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ppt/tags/tag19.xml" ContentType="application/vnd.openxmlformats-officedocument.presentationml.tags+xml"/>
  <Override PartName="/ppt/notesSlides/notesSlide18.xml" ContentType="application/vnd.openxmlformats-officedocument.presentationml.notesSlide+xml"/>
  <Override PartName="/ppt/tags/tag20.xml" ContentType="application/vnd.openxmlformats-officedocument.presentationml.tags+xml"/>
  <Override PartName="/ppt/notesSlides/notesSlide19.xml" ContentType="application/vnd.openxmlformats-officedocument.presentationml.notesSlide+xml"/>
  <Override PartName="/ppt/tags/tag21.xml" ContentType="application/vnd.openxmlformats-officedocument.presentationml.tags+xml"/>
  <Override PartName="/ppt/notesSlides/notesSlide20.xml" ContentType="application/vnd.openxmlformats-officedocument.presentationml.notesSlide+xml"/>
  <Override PartName="/ppt/tags/tag22.xml" ContentType="application/vnd.openxmlformats-officedocument.presentationml.tags+xml"/>
  <Override PartName="/ppt/notesSlides/notesSlide21.xml" ContentType="application/vnd.openxmlformats-officedocument.presentationml.notesSlide+xml"/>
  <Override PartName="/ppt/tags/tag23.xml" ContentType="application/vnd.openxmlformats-officedocument.presentationml.tags+xml"/>
  <Override PartName="/ppt/notesSlides/notesSlide22.xml" ContentType="application/vnd.openxmlformats-officedocument.presentationml.notesSlide+xml"/>
  <Override PartName="/ppt/tags/tag24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59" r:id="rId1"/>
  </p:sldMasterIdLst>
  <p:notesMasterIdLst>
    <p:notesMasterId r:id="rId27"/>
  </p:notesMasterIdLst>
  <p:handoutMasterIdLst>
    <p:handoutMasterId r:id="rId28"/>
  </p:handoutMasterIdLst>
  <p:sldIdLst>
    <p:sldId id="542" r:id="rId2"/>
    <p:sldId id="535" r:id="rId3"/>
    <p:sldId id="538" r:id="rId4"/>
    <p:sldId id="544" r:id="rId5"/>
    <p:sldId id="543" r:id="rId6"/>
    <p:sldId id="546" r:id="rId7"/>
    <p:sldId id="545" r:id="rId8"/>
    <p:sldId id="539" r:id="rId9"/>
    <p:sldId id="547" r:id="rId10"/>
    <p:sldId id="548" r:id="rId11"/>
    <p:sldId id="549" r:id="rId12"/>
    <p:sldId id="550" r:id="rId13"/>
    <p:sldId id="540" r:id="rId14"/>
    <p:sldId id="551" r:id="rId15"/>
    <p:sldId id="552" r:id="rId16"/>
    <p:sldId id="553" r:id="rId17"/>
    <p:sldId id="554" r:id="rId18"/>
    <p:sldId id="541" r:id="rId19"/>
    <p:sldId id="555" r:id="rId20"/>
    <p:sldId id="556" r:id="rId21"/>
    <p:sldId id="557" r:id="rId22"/>
    <p:sldId id="558" r:id="rId23"/>
    <p:sldId id="559" r:id="rId24"/>
    <p:sldId id="533" r:id="rId25"/>
    <p:sldId id="560" r:id="rId26"/>
  </p:sldIdLst>
  <p:sldSz cx="9601200" cy="5400675"/>
  <p:notesSz cx="6858000" cy="9144000"/>
  <p:custDataLst>
    <p:tags r:id="rId29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701" userDrawn="1">
          <p15:clr>
            <a:srgbClr val="A4A3A4"/>
          </p15:clr>
        </p15:guide>
        <p15:guide id="2" pos="3024" userDrawn="1">
          <p15:clr>
            <a:srgbClr val="A4A3A4"/>
          </p15:clr>
        </p15:guide>
        <p15:guide id="3" pos="516" userDrawn="1">
          <p15:clr>
            <a:srgbClr val="A4A3A4"/>
          </p15:clr>
        </p15:guide>
        <p15:guide id="4" pos="553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2222"/>
    <a:srgbClr val="BB9F64"/>
    <a:srgbClr val="FFF0AE"/>
    <a:srgbClr val="3D3D3D"/>
    <a:srgbClr val="93B0DC"/>
    <a:srgbClr val="FFF40C"/>
    <a:srgbClr val="C63B2F"/>
    <a:srgbClr val="FFD854"/>
    <a:srgbClr val="FDD089"/>
    <a:srgbClr val="F9A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567" autoAdjust="0"/>
    <p:restoredTop sz="96592" autoAdjust="0"/>
  </p:normalViewPr>
  <p:slideViewPr>
    <p:cSldViewPr>
      <p:cViewPr>
        <p:scale>
          <a:sx n="75" d="100"/>
          <a:sy n="75" d="100"/>
        </p:scale>
        <p:origin x="2832" y="1542"/>
      </p:cViewPr>
      <p:guideLst>
        <p:guide orient="horz" pos="1701"/>
        <p:guide pos="3024"/>
        <p:guide pos="516"/>
        <p:guide pos="5532"/>
      </p:guideLst>
    </p:cSldViewPr>
  </p:slideViewPr>
  <p:notesTextViewPr>
    <p:cViewPr>
      <p:scale>
        <a:sx n="20" d="100"/>
        <a:sy n="2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54" d="100"/>
          <a:sy n="54" d="100"/>
        </p:scale>
        <p:origin x="-2862" y="-10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defTabSz="967740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defTabSz="967740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ea typeface="+mn-ea"/>
              </a:defRPr>
            </a:lvl1pPr>
          </a:lstStyle>
          <a:p>
            <a:pPr>
              <a:defRPr/>
            </a:pPr>
            <a:fld id="{CCBFAF72-1563-47D6-B7E6-34529404EE30}" type="datetimeFigureOut">
              <a:rPr lang="zh-CN" altLang="en-US"/>
              <a:t>2022/12/18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defTabSz="967740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defTabSz="967740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ea typeface="+mn-ea"/>
              </a:defRPr>
            </a:lvl1pPr>
          </a:lstStyle>
          <a:p>
            <a:pPr>
              <a:defRPr/>
            </a:pPr>
            <a:fld id="{3219187B-8851-4471-879F-35BFB0C031CE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defTabSz="967740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defTabSz="967740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ea typeface="+mn-ea"/>
              </a:defRPr>
            </a:lvl1pPr>
          </a:lstStyle>
          <a:p>
            <a:pPr>
              <a:defRPr/>
            </a:pPr>
            <a:fld id="{001866E4-F001-4660-AF58-DE5DC3ECCFA6}" type="datetimeFigureOut">
              <a:rPr lang="zh-CN" altLang="en-US"/>
              <a:t>2022/12/18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/>
              <a:t>单击此处编辑母版文本样式</a:t>
            </a:r>
          </a:p>
          <a:p>
            <a:pPr lvl="1"/>
            <a:r>
              <a:rPr lang="zh-CN" altLang="en-US" noProof="0"/>
              <a:t>第二级</a:t>
            </a:r>
          </a:p>
          <a:p>
            <a:pPr lvl="2"/>
            <a:r>
              <a:rPr lang="zh-CN" altLang="en-US" noProof="0"/>
              <a:t>第三级</a:t>
            </a:r>
          </a:p>
          <a:p>
            <a:pPr lvl="3"/>
            <a:r>
              <a:rPr lang="zh-CN" altLang="en-US" noProof="0"/>
              <a:t>第四级</a:t>
            </a:r>
          </a:p>
          <a:p>
            <a:pPr lvl="4"/>
            <a:r>
              <a:rPr lang="zh-CN" altLang="en-US" noProof="0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defTabSz="967740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defTabSz="967740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ea typeface="+mn-ea"/>
              </a:defRPr>
            </a:lvl1pPr>
          </a:lstStyle>
          <a:p>
            <a:pPr>
              <a:defRPr/>
            </a:pPr>
            <a:fld id="{47079287-648C-4B3D-8FE1-F0E0722F132F}" type="slidenum">
              <a:rPr lang="zh-CN" altLang="en-US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967105" rtl="0" fontAlgn="base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82600" algn="l" defTabSz="967105" rtl="0" fontAlgn="base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67105" algn="l" defTabSz="967105" rtl="0" fontAlgn="base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450975" algn="l" defTabSz="967105" rtl="0" fontAlgn="base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935480" algn="l" defTabSz="967105" rtl="0" fontAlgn="base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419350" algn="l" defTabSz="96774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903220" algn="l" defTabSz="96774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387090" algn="l" defTabSz="96774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870960" algn="l" defTabSz="96774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0927554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9169960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52768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378894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4371998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14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5071237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8362947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185790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7819383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500021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19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42805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r>
              <a:rPr lang="en-US" altLang="zh-CN" dirty="0"/>
              <a:t>5 1 P </a:t>
            </a:r>
            <a:r>
              <a:rPr lang="en-US" altLang="zh-CN" dirty="0" err="1"/>
              <a:t>P</a:t>
            </a:r>
            <a:r>
              <a:rPr lang="en-US" altLang="zh-CN" dirty="0"/>
              <a:t> T </a:t>
            </a:r>
            <a:r>
              <a:rPr lang="zh-CN" altLang="en-US" dirty="0"/>
              <a:t>模 板 网   </a:t>
            </a:r>
            <a:r>
              <a:rPr lang="en-US" altLang="zh-CN" dirty="0"/>
              <a:t>w </a:t>
            </a:r>
            <a:r>
              <a:rPr lang="en-US" altLang="zh-CN" dirty="0" err="1"/>
              <a:t>w</a:t>
            </a:r>
            <a:r>
              <a:rPr lang="en-US" altLang="zh-CN" dirty="0"/>
              <a:t> w.5 1 p </a:t>
            </a:r>
            <a:r>
              <a:rPr lang="en-US" altLang="zh-CN" dirty="0" err="1"/>
              <a:t>p</a:t>
            </a:r>
            <a:r>
              <a:rPr lang="en-US" altLang="zh-CN" dirty="0"/>
              <a:t> </a:t>
            </a:r>
            <a:r>
              <a:rPr lang="en-US" altLang="zh-CN" dirty="0" err="1"/>
              <a:t>tmoban.c</a:t>
            </a:r>
            <a:r>
              <a:rPr lang="en-US" altLang="zh-CN" dirty="0"/>
              <a:t> om</a:t>
            </a:r>
            <a:endParaRPr lang="zh-CN" altLang="en-US" dirty="0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9544871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5258784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220158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1263127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4681304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24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296289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589062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4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7594645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13599716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138396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509864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6855462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67105" fontAlgn="base">
              <a:spcBef>
                <a:spcPct val="0"/>
              </a:spcBef>
              <a:spcAft>
                <a:spcPct val="0"/>
              </a:spcAft>
            </a:pPr>
            <a:fld id="{96C9ECDE-F88C-48CF-9D13-2DBE889E725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9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374929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12/18/2022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634082"/>
      </p:ext>
    </p:extLst>
  </p:cSld>
  <p:clrMapOvr>
    <a:masterClrMapping/>
  </p:clrMapOvr>
  <p:transition spd="med">
    <p:pull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第一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34FFA6F5-AC87-3508-A833-0A9DBE74853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grayscl/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62919" y="3553173"/>
            <a:ext cx="2736865" cy="1847505"/>
          </a:xfrm>
          <a:prstGeom prst="rect">
            <a:avLst/>
          </a:prstGeom>
        </p:spPr>
      </p:pic>
      <p:grpSp>
        <p:nvGrpSpPr>
          <p:cNvPr id="24" name="图形 5">
            <a:extLst>
              <a:ext uri="{FF2B5EF4-FFF2-40B4-BE49-F238E27FC236}">
                <a16:creationId xmlns:a16="http://schemas.microsoft.com/office/drawing/2014/main" id="{5D7E33CB-BB0B-E5CF-784F-62152925C556}"/>
              </a:ext>
            </a:extLst>
          </p:cNvPr>
          <p:cNvGrpSpPr/>
          <p:nvPr userDrawn="1"/>
        </p:nvGrpSpPr>
        <p:grpSpPr>
          <a:xfrm>
            <a:off x="7574060" y="4212505"/>
            <a:ext cx="1638167" cy="751228"/>
            <a:chOff x="3574220" y="-244468"/>
            <a:chExt cx="1098786" cy="497626"/>
          </a:xfrm>
          <a:gradFill flip="none" rotWithShape="1">
            <a:gsLst>
              <a:gs pos="0">
                <a:srgbClr val="FFF0AE">
                  <a:alpha val="0"/>
                </a:srgbClr>
              </a:gs>
              <a:gs pos="100000">
                <a:srgbClr val="BB9F64">
                  <a:alpha val="19000"/>
                </a:srgbClr>
              </a:gs>
            </a:gsLst>
            <a:lin ang="0" scaled="1"/>
            <a:tileRect/>
          </a:gradFill>
        </p:grpSpPr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E9969E52-1763-BF88-228D-58DBA9D9E7E9}"/>
                </a:ext>
              </a:extLst>
            </p:cNvPr>
            <p:cNvSpPr/>
            <p:nvPr/>
          </p:nvSpPr>
          <p:spPr>
            <a:xfrm>
              <a:off x="4400042" y="-244468"/>
              <a:ext cx="25830" cy="2525"/>
            </a:xfrm>
            <a:custGeom>
              <a:avLst/>
              <a:gdLst>
                <a:gd name="connsiteX0" fmla="*/ -254 w 25830"/>
                <a:gd name="connsiteY0" fmla="*/ 2068 h 2525"/>
                <a:gd name="connsiteX1" fmla="*/ 25577 w 25830"/>
                <a:gd name="connsiteY1" fmla="*/ -68 h 2525"/>
                <a:gd name="connsiteX2" fmla="*/ -254 w 25830"/>
                <a:gd name="connsiteY2" fmla="*/ 2068 h 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30" h="2525">
                  <a:moveTo>
                    <a:pt x="-254" y="2068"/>
                  </a:moveTo>
                  <a:cubicBezTo>
                    <a:pt x="8116" y="654"/>
                    <a:pt x="16976" y="-385"/>
                    <a:pt x="25577" y="-68"/>
                  </a:cubicBezTo>
                  <a:cubicBezTo>
                    <a:pt x="17121" y="2068"/>
                    <a:pt x="8405" y="2934"/>
                    <a:pt x="-254" y="2068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00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E930BEFE-B517-5805-CE47-27B891659F0A}"/>
                </a:ext>
              </a:extLst>
            </p:cNvPr>
            <p:cNvSpPr/>
            <p:nvPr/>
          </p:nvSpPr>
          <p:spPr>
            <a:xfrm>
              <a:off x="4336259" y="-242795"/>
              <a:ext cx="26724" cy="12150"/>
            </a:xfrm>
            <a:custGeom>
              <a:avLst/>
              <a:gdLst>
                <a:gd name="connsiteX0" fmla="*/ -238 w 26724"/>
                <a:gd name="connsiteY0" fmla="*/ 12024 h 12150"/>
                <a:gd name="connsiteX1" fmla="*/ 26487 w 26724"/>
                <a:gd name="connsiteY1" fmla="*/ -127 h 12150"/>
                <a:gd name="connsiteX2" fmla="*/ -238 w 26724"/>
                <a:gd name="connsiteY2" fmla="*/ 12024 h 1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24" h="12150">
                  <a:moveTo>
                    <a:pt x="-238" y="12024"/>
                  </a:moveTo>
                  <a:cubicBezTo>
                    <a:pt x="7121" y="5097"/>
                    <a:pt x="16443" y="970"/>
                    <a:pt x="26487" y="-127"/>
                  </a:cubicBezTo>
                  <a:cubicBezTo>
                    <a:pt x="18810" y="6251"/>
                    <a:pt x="9516" y="10119"/>
                    <a:pt x="-238" y="12024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00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9B1A9D15-B28F-F938-CB22-FA134F9EA71E}"/>
                </a:ext>
              </a:extLst>
            </p:cNvPr>
            <p:cNvSpPr/>
            <p:nvPr/>
          </p:nvSpPr>
          <p:spPr>
            <a:xfrm>
              <a:off x="3574220" y="-243343"/>
              <a:ext cx="1098786" cy="496501"/>
            </a:xfrm>
            <a:custGeom>
              <a:avLst/>
              <a:gdLst>
                <a:gd name="connsiteX0" fmla="*/ 907487 w 1098786"/>
                <a:gd name="connsiteY0" fmla="*/ -185 h 496501"/>
                <a:gd name="connsiteX1" fmla="*/ 1057765 w 1098786"/>
                <a:gd name="connsiteY1" fmla="*/ 67551 h 496501"/>
                <a:gd name="connsiteX2" fmla="*/ 1098603 w 1098786"/>
                <a:gd name="connsiteY2" fmla="*/ 105128 h 496501"/>
                <a:gd name="connsiteX3" fmla="*/ 1042988 w 1098786"/>
                <a:gd name="connsiteY3" fmla="*/ 71072 h 496501"/>
                <a:gd name="connsiteX4" fmla="*/ 1078775 w 1098786"/>
                <a:gd name="connsiteY4" fmla="*/ 107206 h 496501"/>
                <a:gd name="connsiteX5" fmla="*/ 1033204 w 1098786"/>
                <a:gd name="connsiteY5" fmla="*/ 99731 h 496501"/>
                <a:gd name="connsiteX6" fmla="*/ 1078920 w 1098786"/>
                <a:gd name="connsiteY6" fmla="*/ 139963 h 496501"/>
                <a:gd name="connsiteX7" fmla="*/ 1029250 w 1098786"/>
                <a:gd name="connsiteY7" fmla="*/ 112805 h 496501"/>
                <a:gd name="connsiteX8" fmla="*/ 1017937 w 1098786"/>
                <a:gd name="connsiteY8" fmla="*/ 120568 h 496501"/>
                <a:gd name="connsiteX9" fmla="*/ 1057505 w 1098786"/>
                <a:gd name="connsiteY9" fmla="*/ 157279 h 496501"/>
                <a:gd name="connsiteX10" fmla="*/ 1048500 w 1098786"/>
                <a:gd name="connsiteY10" fmla="*/ 162272 h 496501"/>
                <a:gd name="connsiteX11" fmla="*/ 1038428 w 1098786"/>
                <a:gd name="connsiteY11" fmla="*/ 141579 h 496501"/>
                <a:gd name="connsiteX12" fmla="*/ 994473 w 1098786"/>
                <a:gd name="connsiteY12" fmla="*/ 148274 h 496501"/>
                <a:gd name="connsiteX13" fmla="*/ 1017129 w 1098786"/>
                <a:gd name="connsiteY13" fmla="*/ 171190 h 496501"/>
                <a:gd name="connsiteX14" fmla="*/ 988528 w 1098786"/>
                <a:gd name="connsiteY14" fmla="*/ 164494 h 496501"/>
                <a:gd name="connsiteX15" fmla="*/ 880329 w 1098786"/>
                <a:gd name="connsiteY15" fmla="*/ 178780 h 496501"/>
                <a:gd name="connsiteX16" fmla="*/ 835537 w 1098786"/>
                <a:gd name="connsiteY16" fmla="*/ 199098 h 496501"/>
                <a:gd name="connsiteX17" fmla="*/ 728954 w 1098786"/>
                <a:gd name="connsiteY17" fmla="*/ 219965 h 496501"/>
                <a:gd name="connsiteX18" fmla="*/ 687568 w 1098786"/>
                <a:gd name="connsiteY18" fmla="*/ 239330 h 496501"/>
                <a:gd name="connsiteX19" fmla="*/ 655706 w 1098786"/>
                <a:gd name="connsiteY19" fmla="*/ 277628 h 496501"/>
                <a:gd name="connsiteX20" fmla="*/ 691753 w 1098786"/>
                <a:gd name="connsiteY20" fmla="*/ 278667 h 496501"/>
                <a:gd name="connsiteX21" fmla="*/ 633367 w 1098786"/>
                <a:gd name="connsiteY21" fmla="*/ 313416 h 496501"/>
                <a:gd name="connsiteX22" fmla="*/ 674321 w 1098786"/>
                <a:gd name="connsiteY22" fmla="*/ 310876 h 496501"/>
                <a:gd name="connsiteX23" fmla="*/ 656139 w 1098786"/>
                <a:gd name="connsiteY23" fmla="*/ 329405 h 496501"/>
                <a:gd name="connsiteX24" fmla="*/ 671897 w 1098786"/>
                <a:gd name="connsiteY24" fmla="*/ 334513 h 496501"/>
                <a:gd name="connsiteX25" fmla="*/ 600264 w 1098786"/>
                <a:gd name="connsiteY25" fmla="*/ 371945 h 496501"/>
                <a:gd name="connsiteX26" fmla="*/ 554895 w 1098786"/>
                <a:gd name="connsiteY26" fmla="*/ 400691 h 496501"/>
                <a:gd name="connsiteX27" fmla="*/ 450217 w 1098786"/>
                <a:gd name="connsiteY27" fmla="*/ 435208 h 496501"/>
                <a:gd name="connsiteX28" fmla="*/ 330589 w 1098786"/>
                <a:gd name="connsiteY28" fmla="*/ 476537 h 496501"/>
                <a:gd name="connsiteX29" fmla="*/ 235118 w 1098786"/>
                <a:gd name="connsiteY29" fmla="*/ 494661 h 496501"/>
                <a:gd name="connsiteX30" fmla="*/ 164842 w 1098786"/>
                <a:gd name="connsiteY30" fmla="*/ 440778 h 496501"/>
                <a:gd name="connsiteX31" fmla="*/ 111248 w 1098786"/>
                <a:gd name="connsiteY31" fmla="*/ 393216 h 496501"/>
                <a:gd name="connsiteX32" fmla="*/ 14420 w 1098786"/>
                <a:gd name="connsiteY32" fmla="*/ 201609 h 496501"/>
                <a:gd name="connsiteX33" fmla="*/ -184 w 1098786"/>
                <a:gd name="connsiteY33" fmla="*/ 143541 h 496501"/>
                <a:gd name="connsiteX34" fmla="*/ 28764 w 1098786"/>
                <a:gd name="connsiteY34" fmla="*/ 134825 h 496501"/>
                <a:gd name="connsiteX35" fmla="*/ 70843 w 1098786"/>
                <a:gd name="connsiteY35" fmla="*/ 107119 h 496501"/>
                <a:gd name="connsiteX36" fmla="*/ 207065 w 1098786"/>
                <a:gd name="connsiteY36" fmla="*/ 85069 h 496501"/>
                <a:gd name="connsiteX37" fmla="*/ 191336 w 1098786"/>
                <a:gd name="connsiteY37" fmla="*/ 96902 h 496501"/>
                <a:gd name="connsiteX38" fmla="*/ 213386 w 1098786"/>
                <a:gd name="connsiteY38" fmla="*/ 103598 h 496501"/>
                <a:gd name="connsiteX39" fmla="*/ 185968 w 1098786"/>
                <a:gd name="connsiteY39" fmla="*/ 112978 h 496501"/>
                <a:gd name="connsiteX40" fmla="*/ 287298 w 1098786"/>
                <a:gd name="connsiteY40" fmla="*/ 118461 h 496501"/>
                <a:gd name="connsiteX41" fmla="*/ 357863 w 1098786"/>
                <a:gd name="connsiteY41" fmla="*/ 101058 h 496501"/>
                <a:gd name="connsiteX42" fmla="*/ 490334 w 1098786"/>
                <a:gd name="connsiteY42" fmla="*/ 84896 h 496501"/>
                <a:gd name="connsiteX43" fmla="*/ 655908 w 1098786"/>
                <a:gd name="connsiteY43" fmla="*/ 57450 h 496501"/>
                <a:gd name="connsiteX44" fmla="*/ 845609 w 1098786"/>
                <a:gd name="connsiteY44" fmla="*/ 27954 h 496501"/>
                <a:gd name="connsiteX45" fmla="*/ 820558 w 1098786"/>
                <a:gd name="connsiteY45" fmla="*/ 18459 h 496501"/>
                <a:gd name="connsiteX46" fmla="*/ 913201 w 1098786"/>
                <a:gd name="connsiteY46" fmla="*/ 11965 h 496501"/>
                <a:gd name="connsiteX47" fmla="*/ 907487 w 1098786"/>
                <a:gd name="connsiteY47" fmla="*/ -185 h 49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98786" h="496501">
                  <a:moveTo>
                    <a:pt x="907487" y="-185"/>
                  </a:moveTo>
                  <a:cubicBezTo>
                    <a:pt x="961543" y="12889"/>
                    <a:pt x="1008124" y="44029"/>
                    <a:pt x="1057765" y="67551"/>
                  </a:cubicBezTo>
                  <a:cubicBezTo>
                    <a:pt x="1075341" y="75026"/>
                    <a:pt x="1087434" y="90293"/>
                    <a:pt x="1098603" y="105128"/>
                  </a:cubicBezTo>
                  <a:cubicBezTo>
                    <a:pt x="1081373" y="91794"/>
                    <a:pt x="1065182" y="75517"/>
                    <a:pt x="1042988" y="71072"/>
                  </a:cubicBezTo>
                  <a:cubicBezTo>
                    <a:pt x="1054330" y="83655"/>
                    <a:pt x="1066769" y="95200"/>
                    <a:pt x="1078775" y="107206"/>
                  </a:cubicBezTo>
                  <a:cubicBezTo>
                    <a:pt x="1063624" y="104435"/>
                    <a:pt x="1048443" y="101838"/>
                    <a:pt x="1033204" y="99731"/>
                  </a:cubicBezTo>
                  <a:cubicBezTo>
                    <a:pt x="1047865" y="113786"/>
                    <a:pt x="1064547" y="125590"/>
                    <a:pt x="1078920" y="139963"/>
                  </a:cubicBezTo>
                  <a:cubicBezTo>
                    <a:pt x="1061315" y="132921"/>
                    <a:pt x="1045730" y="121982"/>
                    <a:pt x="1029250" y="112805"/>
                  </a:cubicBezTo>
                  <a:cubicBezTo>
                    <a:pt x="1025470" y="115402"/>
                    <a:pt x="1021689" y="118000"/>
                    <a:pt x="1017937" y="120568"/>
                  </a:cubicBezTo>
                  <a:cubicBezTo>
                    <a:pt x="1031559" y="132257"/>
                    <a:pt x="1045528" y="143830"/>
                    <a:pt x="1057505" y="157279"/>
                  </a:cubicBezTo>
                  <a:cubicBezTo>
                    <a:pt x="1054504" y="158953"/>
                    <a:pt x="1051473" y="160598"/>
                    <a:pt x="1048500" y="162272"/>
                  </a:cubicBezTo>
                  <a:cubicBezTo>
                    <a:pt x="1045412" y="155230"/>
                    <a:pt x="1042065" y="148332"/>
                    <a:pt x="1038428" y="141579"/>
                  </a:cubicBezTo>
                  <a:cubicBezTo>
                    <a:pt x="1023738" y="143686"/>
                    <a:pt x="1009106" y="146081"/>
                    <a:pt x="994473" y="148274"/>
                  </a:cubicBezTo>
                  <a:cubicBezTo>
                    <a:pt x="1002006" y="155894"/>
                    <a:pt x="1009885" y="163253"/>
                    <a:pt x="1017129" y="171190"/>
                  </a:cubicBezTo>
                  <a:cubicBezTo>
                    <a:pt x="1008269" y="166774"/>
                    <a:pt x="998716" y="161868"/>
                    <a:pt x="988528" y="164494"/>
                  </a:cubicBezTo>
                  <a:cubicBezTo>
                    <a:pt x="952798" y="171796"/>
                    <a:pt x="916289" y="173210"/>
                    <a:pt x="880329" y="178780"/>
                  </a:cubicBezTo>
                  <a:cubicBezTo>
                    <a:pt x="864225" y="182879"/>
                    <a:pt x="852680" y="197540"/>
                    <a:pt x="835537" y="199098"/>
                  </a:cubicBezTo>
                  <a:cubicBezTo>
                    <a:pt x="800067" y="206025"/>
                    <a:pt x="762606" y="205274"/>
                    <a:pt x="728954" y="219965"/>
                  </a:cubicBezTo>
                  <a:cubicBezTo>
                    <a:pt x="714957" y="225794"/>
                    <a:pt x="699805" y="230037"/>
                    <a:pt x="687568" y="239330"/>
                  </a:cubicBezTo>
                  <a:cubicBezTo>
                    <a:pt x="675735" y="251019"/>
                    <a:pt x="665663" y="264324"/>
                    <a:pt x="655706" y="277628"/>
                  </a:cubicBezTo>
                  <a:cubicBezTo>
                    <a:pt x="667654" y="278523"/>
                    <a:pt x="679718" y="279129"/>
                    <a:pt x="691753" y="278667"/>
                  </a:cubicBezTo>
                  <a:cubicBezTo>
                    <a:pt x="669443" y="284699"/>
                    <a:pt x="648577" y="295782"/>
                    <a:pt x="633367" y="313416"/>
                  </a:cubicBezTo>
                  <a:cubicBezTo>
                    <a:pt x="643613" y="312781"/>
                    <a:pt x="664104" y="311511"/>
                    <a:pt x="674321" y="310876"/>
                  </a:cubicBezTo>
                  <a:cubicBezTo>
                    <a:pt x="668231" y="317023"/>
                    <a:pt x="662170" y="323171"/>
                    <a:pt x="656139" y="329405"/>
                  </a:cubicBezTo>
                  <a:cubicBezTo>
                    <a:pt x="661391" y="331136"/>
                    <a:pt x="666644" y="332810"/>
                    <a:pt x="671897" y="334513"/>
                  </a:cubicBezTo>
                  <a:cubicBezTo>
                    <a:pt x="647509" y="346057"/>
                    <a:pt x="624536" y="360257"/>
                    <a:pt x="600264" y="371945"/>
                  </a:cubicBezTo>
                  <a:cubicBezTo>
                    <a:pt x="585834" y="382451"/>
                    <a:pt x="572529" y="395611"/>
                    <a:pt x="554895" y="400691"/>
                  </a:cubicBezTo>
                  <a:cubicBezTo>
                    <a:pt x="519541" y="410792"/>
                    <a:pt x="485312" y="424328"/>
                    <a:pt x="450217" y="435208"/>
                  </a:cubicBezTo>
                  <a:cubicBezTo>
                    <a:pt x="410620" y="449465"/>
                    <a:pt x="373419" y="473073"/>
                    <a:pt x="330589" y="476537"/>
                  </a:cubicBezTo>
                  <a:cubicBezTo>
                    <a:pt x="297573" y="477662"/>
                    <a:pt x="269116" y="502915"/>
                    <a:pt x="235118" y="494661"/>
                  </a:cubicBezTo>
                  <a:cubicBezTo>
                    <a:pt x="205449" y="486984"/>
                    <a:pt x="185766" y="461269"/>
                    <a:pt x="164842" y="440778"/>
                  </a:cubicBezTo>
                  <a:cubicBezTo>
                    <a:pt x="148103" y="423260"/>
                    <a:pt x="117251" y="420027"/>
                    <a:pt x="111248" y="393216"/>
                  </a:cubicBezTo>
                  <a:cubicBezTo>
                    <a:pt x="88707" y="324498"/>
                    <a:pt x="29860" y="273270"/>
                    <a:pt x="14420" y="201609"/>
                  </a:cubicBezTo>
                  <a:cubicBezTo>
                    <a:pt x="8590" y="182503"/>
                    <a:pt x="2067" y="163484"/>
                    <a:pt x="-184" y="143541"/>
                  </a:cubicBezTo>
                  <a:cubicBezTo>
                    <a:pt x="9513" y="140915"/>
                    <a:pt x="20798" y="141752"/>
                    <a:pt x="28764" y="134825"/>
                  </a:cubicBezTo>
                  <a:cubicBezTo>
                    <a:pt x="42011" y="124580"/>
                    <a:pt x="54565" y="112458"/>
                    <a:pt x="70843" y="107119"/>
                  </a:cubicBezTo>
                  <a:cubicBezTo>
                    <a:pt x="114797" y="92227"/>
                    <a:pt x="161754" y="93150"/>
                    <a:pt x="207065" y="85069"/>
                  </a:cubicBezTo>
                  <a:cubicBezTo>
                    <a:pt x="201841" y="89023"/>
                    <a:pt x="196531" y="92920"/>
                    <a:pt x="191336" y="96902"/>
                  </a:cubicBezTo>
                  <a:cubicBezTo>
                    <a:pt x="198696" y="99067"/>
                    <a:pt x="206055" y="101289"/>
                    <a:pt x="213386" y="103598"/>
                  </a:cubicBezTo>
                  <a:cubicBezTo>
                    <a:pt x="204381" y="107119"/>
                    <a:pt x="195146" y="110005"/>
                    <a:pt x="185968" y="112978"/>
                  </a:cubicBezTo>
                  <a:cubicBezTo>
                    <a:pt x="219360" y="118692"/>
                    <a:pt x="253473" y="122588"/>
                    <a:pt x="287298" y="118461"/>
                  </a:cubicBezTo>
                  <a:cubicBezTo>
                    <a:pt x="311455" y="115575"/>
                    <a:pt x="334139" y="105993"/>
                    <a:pt x="357863" y="101058"/>
                  </a:cubicBezTo>
                  <a:cubicBezTo>
                    <a:pt x="402077" y="96787"/>
                    <a:pt x="446754" y="94132"/>
                    <a:pt x="490334" y="84896"/>
                  </a:cubicBezTo>
                  <a:cubicBezTo>
                    <a:pt x="543755" y="67147"/>
                    <a:pt x="600726" y="66397"/>
                    <a:pt x="655908" y="57450"/>
                  </a:cubicBezTo>
                  <a:cubicBezTo>
                    <a:pt x="719055" y="47175"/>
                    <a:pt x="782664" y="39585"/>
                    <a:pt x="845609" y="27954"/>
                  </a:cubicBezTo>
                  <a:cubicBezTo>
                    <a:pt x="837326" y="24606"/>
                    <a:pt x="828899" y="21576"/>
                    <a:pt x="820558" y="18459"/>
                  </a:cubicBezTo>
                  <a:cubicBezTo>
                    <a:pt x="850718" y="10580"/>
                    <a:pt x="882320" y="12427"/>
                    <a:pt x="913201" y="11965"/>
                  </a:cubicBezTo>
                  <a:cubicBezTo>
                    <a:pt x="911268" y="7925"/>
                    <a:pt x="909363" y="3884"/>
                    <a:pt x="907487" y="-185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00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A418700-F8D2-DC32-5394-D71BE754D431}"/>
                </a:ext>
              </a:extLst>
            </p:cNvPr>
            <p:cNvSpPr/>
            <p:nvPr/>
          </p:nvSpPr>
          <p:spPr>
            <a:xfrm>
              <a:off x="4144480" y="-230442"/>
              <a:ext cx="124793" cy="39279"/>
            </a:xfrm>
            <a:custGeom>
              <a:avLst/>
              <a:gdLst>
                <a:gd name="connsiteX0" fmla="*/ 64242 w 124793"/>
                <a:gd name="connsiteY0" fmla="*/ 8410 h 39279"/>
                <a:gd name="connsiteX1" fmla="*/ 124590 w 124793"/>
                <a:gd name="connsiteY1" fmla="*/ -133 h 39279"/>
                <a:gd name="connsiteX2" fmla="*/ 120809 w 124793"/>
                <a:gd name="connsiteY2" fmla="*/ 17905 h 39279"/>
                <a:gd name="connsiteX3" fmla="*/ -204 w 124793"/>
                <a:gd name="connsiteY3" fmla="*/ 39146 h 39279"/>
                <a:gd name="connsiteX4" fmla="*/ 12812 w 124793"/>
                <a:gd name="connsiteY4" fmla="*/ 27256 h 39279"/>
                <a:gd name="connsiteX5" fmla="*/ 66551 w 124793"/>
                <a:gd name="connsiteY5" fmla="*/ 19059 h 39279"/>
                <a:gd name="connsiteX6" fmla="*/ 64242 w 124793"/>
                <a:gd name="connsiteY6" fmla="*/ 8410 h 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93" h="39279">
                  <a:moveTo>
                    <a:pt x="64242" y="8410"/>
                  </a:moveTo>
                  <a:cubicBezTo>
                    <a:pt x="84387" y="5899"/>
                    <a:pt x="104561" y="3417"/>
                    <a:pt x="124590" y="-133"/>
                  </a:cubicBezTo>
                  <a:cubicBezTo>
                    <a:pt x="122801" y="5755"/>
                    <a:pt x="121588" y="11786"/>
                    <a:pt x="120809" y="17905"/>
                  </a:cubicBezTo>
                  <a:cubicBezTo>
                    <a:pt x="80144" y="23100"/>
                    <a:pt x="40374" y="33576"/>
                    <a:pt x="-204" y="39146"/>
                  </a:cubicBezTo>
                  <a:cubicBezTo>
                    <a:pt x="3663" y="34817"/>
                    <a:pt x="6838" y="28987"/>
                    <a:pt x="12812" y="27256"/>
                  </a:cubicBezTo>
                  <a:cubicBezTo>
                    <a:pt x="30446" y="22927"/>
                    <a:pt x="48600" y="21541"/>
                    <a:pt x="66551" y="19059"/>
                  </a:cubicBezTo>
                  <a:cubicBezTo>
                    <a:pt x="65772" y="15509"/>
                    <a:pt x="65021" y="11960"/>
                    <a:pt x="64242" y="8410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00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D88B2C1C-21B2-0030-4621-5EE1718A844C}"/>
                </a:ext>
              </a:extLst>
            </p:cNvPr>
            <p:cNvSpPr/>
            <p:nvPr/>
          </p:nvSpPr>
          <p:spPr>
            <a:xfrm>
              <a:off x="4271005" y="-219187"/>
              <a:ext cx="27186" cy="4473"/>
            </a:xfrm>
            <a:custGeom>
              <a:avLst/>
              <a:gdLst>
                <a:gd name="connsiteX0" fmla="*/ -223 w 27186"/>
                <a:gd name="connsiteY0" fmla="*/ 4342 h 4473"/>
                <a:gd name="connsiteX1" fmla="*/ 26964 w 27186"/>
                <a:gd name="connsiteY1" fmla="*/ -132 h 4473"/>
                <a:gd name="connsiteX2" fmla="*/ -223 w 27186"/>
                <a:gd name="connsiteY2" fmla="*/ 4342 h 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6" h="4473">
                  <a:moveTo>
                    <a:pt x="-223" y="4342"/>
                  </a:moveTo>
                  <a:cubicBezTo>
                    <a:pt x="8811" y="2581"/>
                    <a:pt x="17873" y="1225"/>
                    <a:pt x="26964" y="-132"/>
                  </a:cubicBezTo>
                  <a:cubicBezTo>
                    <a:pt x="17873" y="1456"/>
                    <a:pt x="8926" y="3158"/>
                    <a:pt x="-223" y="4342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00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0EC712B8-5987-8003-257B-535CE297D6EE}"/>
                </a:ext>
              </a:extLst>
            </p:cNvPr>
            <p:cNvSpPr/>
            <p:nvPr/>
          </p:nvSpPr>
          <p:spPr>
            <a:xfrm>
              <a:off x="4020609" y="-205968"/>
              <a:ext cx="66524" cy="22684"/>
            </a:xfrm>
            <a:custGeom>
              <a:avLst/>
              <a:gdLst>
                <a:gd name="connsiteX0" fmla="*/ -167 w 66524"/>
                <a:gd name="connsiteY0" fmla="*/ 8954 h 22684"/>
                <a:gd name="connsiteX1" fmla="*/ 66357 w 66524"/>
                <a:gd name="connsiteY1" fmla="*/ -137 h 22684"/>
                <a:gd name="connsiteX2" fmla="*/ 36515 w 66524"/>
                <a:gd name="connsiteY2" fmla="*/ 14120 h 22684"/>
                <a:gd name="connsiteX3" fmla="*/ 11897 w 66524"/>
                <a:gd name="connsiteY3" fmla="*/ 22548 h 22684"/>
                <a:gd name="connsiteX4" fmla="*/ -167 w 66524"/>
                <a:gd name="connsiteY4" fmla="*/ 8954 h 2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24" h="22684">
                  <a:moveTo>
                    <a:pt x="-167" y="8954"/>
                  </a:moveTo>
                  <a:cubicBezTo>
                    <a:pt x="21709" y="4019"/>
                    <a:pt x="44019" y="1537"/>
                    <a:pt x="66357" y="-137"/>
                  </a:cubicBezTo>
                  <a:cubicBezTo>
                    <a:pt x="55188" y="1681"/>
                    <a:pt x="44163" y="5549"/>
                    <a:pt x="36515" y="14120"/>
                  </a:cubicBezTo>
                  <a:cubicBezTo>
                    <a:pt x="28232" y="16804"/>
                    <a:pt x="20064" y="19546"/>
                    <a:pt x="11897" y="22548"/>
                  </a:cubicBezTo>
                  <a:cubicBezTo>
                    <a:pt x="7885" y="17988"/>
                    <a:pt x="3874" y="13456"/>
                    <a:pt x="-167" y="8954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00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B5ECB6B8-F597-2800-FBE6-5EF74496FEB7}"/>
                </a:ext>
              </a:extLst>
            </p:cNvPr>
            <p:cNvSpPr/>
            <p:nvPr/>
          </p:nvSpPr>
          <p:spPr>
            <a:xfrm>
              <a:off x="3893305" y="-179214"/>
              <a:ext cx="47158" cy="19698"/>
            </a:xfrm>
            <a:custGeom>
              <a:avLst/>
              <a:gdLst>
                <a:gd name="connsiteX0" fmla="*/ -134 w 47158"/>
                <a:gd name="connsiteY0" fmla="*/ 4013 h 19698"/>
                <a:gd name="connsiteX1" fmla="*/ 38107 w 47158"/>
                <a:gd name="connsiteY1" fmla="*/ -143 h 19698"/>
                <a:gd name="connsiteX2" fmla="*/ 47025 w 47158"/>
                <a:gd name="connsiteY2" fmla="*/ 19309 h 19698"/>
                <a:gd name="connsiteX3" fmla="*/ 12449 w 47158"/>
                <a:gd name="connsiteY3" fmla="*/ 19165 h 19698"/>
                <a:gd name="connsiteX4" fmla="*/ -134 w 47158"/>
                <a:gd name="connsiteY4" fmla="*/ 4013 h 1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58" h="19698">
                  <a:moveTo>
                    <a:pt x="-134" y="4013"/>
                  </a:moveTo>
                  <a:cubicBezTo>
                    <a:pt x="12651" y="3003"/>
                    <a:pt x="25408" y="1589"/>
                    <a:pt x="38107" y="-143"/>
                  </a:cubicBezTo>
                  <a:cubicBezTo>
                    <a:pt x="41252" y="6264"/>
                    <a:pt x="44341" y="12700"/>
                    <a:pt x="47025" y="19309"/>
                  </a:cubicBezTo>
                  <a:cubicBezTo>
                    <a:pt x="35480" y="19684"/>
                    <a:pt x="23965" y="19627"/>
                    <a:pt x="12449" y="19165"/>
                  </a:cubicBezTo>
                  <a:cubicBezTo>
                    <a:pt x="7341" y="14922"/>
                    <a:pt x="3964" y="9150"/>
                    <a:pt x="-134" y="4013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00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BD1730FD-D547-77CB-5D79-3F5BA1114662}"/>
                </a:ext>
              </a:extLst>
            </p:cNvPr>
            <p:cNvSpPr/>
            <p:nvPr/>
          </p:nvSpPr>
          <p:spPr>
            <a:xfrm>
              <a:off x="3986813" y="-176390"/>
              <a:ext cx="6599" cy="6479"/>
            </a:xfrm>
            <a:custGeom>
              <a:avLst/>
              <a:gdLst>
                <a:gd name="connsiteX0" fmla="*/ 2215 w 6599"/>
                <a:gd name="connsiteY0" fmla="*/ -23 h 6479"/>
                <a:gd name="connsiteX1" fmla="*/ -152 w 6599"/>
                <a:gd name="connsiteY1" fmla="*/ 3238 h 6479"/>
                <a:gd name="connsiteX2" fmla="*/ 2215 w 6599"/>
                <a:gd name="connsiteY2" fmla="*/ -23 h 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9" h="6479">
                  <a:moveTo>
                    <a:pt x="2215" y="-23"/>
                  </a:moveTo>
                  <a:cubicBezTo>
                    <a:pt x="11883" y="-1553"/>
                    <a:pt x="2302" y="12301"/>
                    <a:pt x="-152" y="3238"/>
                  </a:cubicBezTo>
                  <a:cubicBezTo>
                    <a:pt x="455" y="2430"/>
                    <a:pt x="1609" y="785"/>
                    <a:pt x="2215" y="-23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00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4291CF75-B63C-2263-BF77-CDA0EC959303}"/>
                </a:ext>
              </a:extLst>
            </p:cNvPr>
            <p:cNvSpPr/>
            <p:nvPr/>
          </p:nvSpPr>
          <p:spPr>
            <a:xfrm>
              <a:off x="3810445" y="-152605"/>
              <a:ext cx="41559" cy="9565"/>
            </a:xfrm>
            <a:custGeom>
              <a:avLst/>
              <a:gdLst>
                <a:gd name="connsiteX0" fmla="*/ -113 w 41559"/>
                <a:gd name="connsiteY0" fmla="*/ 7096 h 9565"/>
                <a:gd name="connsiteX1" fmla="*/ 41446 w 41559"/>
                <a:gd name="connsiteY1" fmla="*/ -148 h 9565"/>
                <a:gd name="connsiteX2" fmla="*/ -113 w 41559"/>
                <a:gd name="connsiteY2" fmla="*/ 7096 h 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59" h="9565">
                  <a:moveTo>
                    <a:pt x="-113" y="7096"/>
                  </a:moveTo>
                  <a:cubicBezTo>
                    <a:pt x="13018" y="1583"/>
                    <a:pt x="27362" y="516"/>
                    <a:pt x="41446" y="-148"/>
                  </a:cubicBezTo>
                  <a:cubicBezTo>
                    <a:pt x="28690" y="6374"/>
                    <a:pt x="14115" y="13070"/>
                    <a:pt x="-113" y="7096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00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23F034B1-68C1-CBAB-1ABB-5C6738A113A9}"/>
                </a:ext>
              </a:extLst>
            </p:cNvPr>
            <p:cNvSpPr/>
            <p:nvPr/>
          </p:nvSpPr>
          <p:spPr>
            <a:xfrm>
              <a:off x="4302088" y="24368"/>
              <a:ext cx="19769" cy="5541"/>
            </a:xfrm>
            <a:custGeom>
              <a:avLst/>
              <a:gdLst>
                <a:gd name="connsiteX0" fmla="*/ -229 w 19769"/>
                <a:gd name="connsiteY0" fmla="*/ 5351 h 5541"/>
                <a:gd name="connsiteX1" fmla="*/ 19540 w 19769"/>
                <a:gd name="connsiteY1" fmla="*/ -191 h 5541"/>
                <a:gd name="connsiteX2" fmla="*/ -229 w 19769"/>
                <a:gd name="connsiteY2" fmla="*/ 5351 h 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9" h="5541">
                  <a:moveTo>
                    <a:pt x="-229" y="5351"/>
                  </a:moveTo>
                  <a:cubicBezTo>
                    <a:pt x="6236" y="3157"/>
                    <a:pt x="12845" y="1339"/>
                    <a:pt x="19540" y="-191"/>
                  </a:cubicBezTo>
                  <a:cubicBezTo>
                    <a:pt x="13076" y="2089"/>
                    <a:pt x="6438" y="3821"/>
                    <a:pt x="-229" y="5351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00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4E9CB81-2A61-4ED3-83B0-4DE32077A61E}"/>
                </a:ext>
              </a:extLst>
            </p:cNvPr>
            <p:cNvSpPr/>
            <p:nvPr/>
          </p:nvSpPr>
          <p:spPr>
            <a:xfrm>
              <a:off x="4242559" y="105900"/>
              <a:ext cx="9098" cy="7379"/>
            </a:xfrm>
            <a:custGeom>
              <a:avLst/>
              <a:gdLst>
                <a:gd name="connsiteX0" fmla="*/ 3556 w 9098"/>
                <a:gd name="connsiteY0" fmla="*/ 281 h 7379"/>
                <a:gd name="connsiteX1" fmla="*/ 5115 w 9098"/>
                <a:gd name="connsiteY1" fmla="*/ 6688 h 7379"/>
                <a:gd name="connsiteX2" fmla="*/ 3556 w 9098"/>
                <a:gd name="connsiteY2" fmla="*/ 281 h 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98" h="7379">
                  <a:moveTo>
                    <a:pt x="3556" y="281"/>
                  </a:moveTo>
                  <a:cubicBezTo>
                    <a:pt x="9357" y="-2288"/>
                    <a:pt x="11204" y="6024"/>
                    <a:pt x="5115" y="6688"/>
                  </a:cubicBezTo>
                  <a:cubicBezTo>
                    <a:pt x="-686" y="9227"/>
                    <a:pt x="-2533" y="915"/>
                    <a:pt x="3556" y="281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00"/>
            </a:p>
          </p:txBody>
        </p:sp>
      </p:grp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8298C064-F1DA-3DA9-6B13-85CA434D3DB6}"/>
              </a:ext>
            </a:extLst>
          </p:cNvPr>
          <p:cNvSpPr/>
          <p:nvPr userDrawn="1"/>
        </p:nvSpPr>
        <p:spPr>
          <a:xfrm>
            <a:off x="-591002" y="0"/>
            <a:ext cx="1920087" cy="554380"/>
          </a:xfrm>
          <a:custGeom>
            <a:avLst/>
            <a:gdLst>
              <a:gd name="connsiteX0" fmla="*/ 1663193 w 3418951"/>
              <a:gd name="connsiteY0" fmla="*/ 957050 h 974891"/>
              <a:gd name="connsiteX1" fmla="*/ 1685367 w 3418951"/>
              <a:gd name="connsiteY1" fmla="*/ 958060 h 974891"/>
              <a:gd name="connsiteX2" fmla="*/ 1649687 w 3418951"/>
              <a:gd name="connsiteY2" fmla="*/ 966139 h 974891"/>
              <a:gd name="connsiteX3" fmla="*/ 1641272 w 3418951"/>
              <a:gd name="connsiteY3" fmla="*/ 958060 h 974891"/>
              <a:gd name="connsiteX4" fmla="*/ 1663193 w 3418951"/>
              <a:gd name="connsiteY4" fmla="*/ 957050 h 974891"/>
              <a:gd name="connsiteX5" fmla="*/ 1566883 w 3418951"/>
              <a:gd name="connsiteY5" fmla="*/ 938874 h 974891"/>
              <a:gd name="connsiteX6" fmla="*/ 1589099 w 3418951"/>
              <a:gd name="connsiteY6" fmla="*/ 946953 h 974891"/>
              <a:gd name="connsiteX7" fmla="*/ 1550390 w 3418951"/>
              <a:gd name="connsiteY7" fmla="*/ 949645 h 974891"/>
              <a:gd name="connsiteX8" fmla="*/ 1566883 w 3418951"/>
              <a:gd name="connsiteY8" fmla="*/ 938874 h 974891"/>
              <a:gd name="connsiteX9" fmla="*/ 2331979 w 3418951"/>
              <a:gd name="connsiteY9" fmla="*/ 933825 h 974891"/>
              <a:gd name="connsiteX10" fmla="*/ 2233018 w 3418951"/>
              <a:gd name="connsiteY10" fmla="*/ 974554 h 974891"/>
              <a:gd name="connsiteX11" fmla="*/ 2263312 w 3418951"/>
              <a:gd name="connsiteY11" fmla="*/ 958397 h 974891"/>
              <a:gd name="connsiteX12" fmla="*/ 2331979 w 3418951"/>
              <a:gd name="connsiteY12" fmla="*/ 933825 h 974891"/>
              <a:gd name="connsiteX13" fmla="*/ 1649350 w 3418951"/>
              <a:gd name="connsiteY13" fmla="*/ 887037 h 974891"/>
              <a:gd name="connsiteX14" fmla="*/ 1665844 w 3418951"/>
              <a:gd name="connsiteY14" fmla="*/ 892423 h 974891"/>
              <a:gd name="connsiteX15" fmla="*/ 1668537 w 3418951"/>
              <a:gd name="connsiteY15" fmla="*/ 908917 h 974891"/>
              <a:gd name="connsiteX16" fmla="*/ 1638242 w 3418951"/>
              <a:gd name="connsiteY16" fmla="*/ 911273 h 974891"/>
              <a:gd name="connsiteX17" fmla="*/ 1663151 w 3418951"/>
              <a:gd name="connsiteY17" fmla="*/ 903194 h 974891"/>
              <a:gd name="connsiteX18" fmla="*/ 1646657 w 3418951"/>
              <a:gd name="connsiteY18" fmla="*/ 895116 h 974891"/>
              <a:gd name="connsiteX19" fmla="*/ 1649350 w 3418951"/>
              <a:gd name="connsiteY19" fmla="*/ 892423 h 974891"/>
              <a:gd name="connsiteX20" fmla="*/ 1649350 w 3418951"/>
              <a:gd name="connsiteY20" fmla="*/ 887037 h 974891"/>
              <a:gd name="connsiteX21" fmla="*/ 1676489 w 3418951"/>
              <a:gd name="connsiteY21" fmla="*/ 880979 h 974891"/>
              <a:gd name="connsiteX22" fmla="*/ 1693445 w 3418951"/>
              <a:gd name="connsiteY22" fmla="*/ 881652 h 974891"/>
              <a:gd name="connsiteX23" fmla="*/ 1665844 w 3418951"/>
              <a:gd name="connsiteY23" fmla="*/ 884345 h 974891"/>
              <a:gd name="connsiteX24" fmla="*/ 1676489 w 3418951"/>
              <a:gd name="connsiteY24" fmla="*/ 880979 h 974891"/>
              <a:gd name="connsiteX25" fmla="*/ 1583645 w 3418951"/>
              <a:gd name="connsiteY25" fmla="*/ 879448 h 974891"/>
              <a:gd name="connsiteX26" fmla="*/ 1602563 w 3418951"/>
              <a:gd name="connsiteY26" fmla="*/ 881988 h 974891"/>
              <a:gd name="connsiteX27" fmla="*/ 1539281 w 3418951"/>
              <a:gd name="connsiteY27" fmla="*/ 920025 h 974891"/>
              <a:gd name="connsiteX28" fmla="*/ 1533896 w 3418951"/>
              <a:gd name="connsiteY28" fmla="*/ 898145 h 974891"/>
              <a:gd name="connsiteX29" fmla="*/ 1583645 w 3418951"/>
              <a:gd name="connsiteY29" fmla="*/ 879448 h 974891"/>
              <a:gd name="connsiteX30" fmla="*/ 1931507 w 3418951"/>
              <a:gd name="connsiteY30" fmla="*/ 861119 h 974891"/>
              <a:gd name="connsiteX31" fmla="*/ 1948926 w 3418951"/>
              <a:gd name="connsiteY31" fmla="*/ 873573 h 974891"/>
              <a:gd name="connsiteX32" fmla="*/ 1888338 w 3418951"/>
              <a:gd name="connsiteY32" fmla="*/ 887037 h 974891"/>
              <a:gd name="connsiteX33" fmla="*/ 1822364 w 3418951"/>
              <a:gd name="connsiteY33" fmla="*/ 895116 h 974891"/>
              <a:gd name="connsiteX34" fmla="*/ 1866459 w 3418951"/>
              <a:gd name="connsiteY34" fmla="*/ 881652 h 974891"/>
              <a:gd name="connsiteX35" fmla="*/ 1874874 w 3418951"/>
              <a:gd name="connsiteY35" fmla="*/ 884345 h 974891"/>
              <a:gd name="connsiteX36" fmla="*/ 1913583 w 3418951"/>
              <a:gd name="connsiteY36" fmla="*/ 870881 h 974891"/>
              <a:gd name="connsiteX37" fmla="*/ 1931507 w 3418951"/>
              <a:gd name="connsiteY37" fmla="*/ 861119 h 974891"/>
              <a:gd name="connsiteX38" fmla="*/ 2502637 w 3418951"/>
              <a:gd name="connsiteY38" fmla="*/ 851694 h 974891"/>
              <a:gd name="connsiteX39" fmla="*/ 2450464 w 3418951"/>
              <a:gd name="connsiteY39" fmla="*/ 878959 h 974891"/>
              <a:gd name="connsiteX40" fmla="*/ 2400983 w 3418951"/>
              <a:gd name="connsiteY40" fmla="*/ 903531 h 974891"/>
              <a:gd name="connsiteX41" fmla="*/ 2436663 w 3418951"/>
              <a:gd name="connsiteY41" fmla="*/ 876266 h 974891"/>
              <a:gd name="connsiteX42" fmla="*/ 2502637 w 3418951"/>
              <a:gd name="connsiteY42" fmla="*/ 851694 h 974891"/>
              <a:gd name="connsiteX43" fmla="*/ 1993694 w 3418951"/>
              <a:gd name="connsiteY43" fmla="*/ 851694 h 974891"/>
              <a:gd name="connsiteX44" fmla="*/ 1963400 w 3418951"/>
              <a:gd name="connsiteY44" fmla="*/ 868188 h 974891"/>
              <a:gd name="connsiteX45" fmla="*/ 1993694 w 3418951"/>
              <a:gd name="connsiteY45" fmla="*/ 851694 h 974891"/>
              <a:gd name="connsiteX46" fmla="*/ 1787021 w 3418951"/>
              <a:gd name="connsiteY46" fmla="*/ 849338 h 974891"/>
              <a:gd name="connsiteX47" fmla="*/ 1745619 w 3418951"/>
              <a:gd name="connsiteY47" fmla="*/ 860109 h 974891"/>
              <a:gd name="connsiteX48" fmla="*/ 1787021 w 3418951"/>
              <a:gd name="connsiteY48" fmla="*/ 849338 h 974891"/>
              <a:gd name="connsiteX49" fmla="*/ 1668999 w 3418951"/>
              <a:gd name="connsiteY49" fmla="*/ 841596 h 974891"/>
              <a:gd name="connsiteX50" fmla="*/ 1682337 w 3418951"/>
              <a:gd name="connsiteY50" fmla="*/ 846308 h 974891"/>
              <a:gd name="connsiteX51" fmla="*/ 1657429 w 3418951"/>
              <a:gd name="connsiteY51" fmla="*/ 849001 h 974891"/>
              <a:gd name="connsiteX52" fmla="*/ 1668999 w 3418951"/>
              <a:gd name="connsiteY52" fmla="*/ 841596 h 974891"/>
              <a:gd name="connsiteX53" fmla="*/ 2547068 w 3418951"/>
              <a:gd name="connsiteY53" fmla="*/ 832844 h 974891"/>
              <a:gd name="connsiteX54" fmla="*/ 2508359 w 3418951"/>
              <a:gd name="connsiteY54" fmla="*/ 852031 h 974891"/>
              <a:gd name="connsiteX55" fmla="*/ 2547068 w 3418951"/>
              <a:gd name="connsiteY55" fmla="*/ 832844 h 974891"/>
              <a:gd name="connsiteX56" fmla="*/ 2359581 w 3418951"/>
              <a:gd name="connsiteY56" fmla="*/ 829815 h 974891"/>
              <a:gd name="connsiteX57" fmla="*/ 2312793 w 3418951"/>
              <a:gd name="connsiteY57" fmla="*/ 849001 h 974891"/>
              <a:gd name="connsiteX58" fmla="*/ 2356888 w 3418951"/>
              <a:gd name="connsiteY58" fmla="*/ 843616 h 974891"/>
              <a:gd name="connsiteX59" fmla="*/ 2359581 w 3418951"/>
              <a:gd name="connsiteY59" fmla="*/ 829815 h 974891"/>
              <a:gd name="connsiteX60" fmla="*/ 1572268 w 3418951"/>
              <a:gd name="connsiteY60" fmla="*/ 821736 h 974891"/>
              <a:gd name="connsiteX61" fmla="*/ 1539281 w 3418951"/>
              <a:gd name="connsiteY61" fmla="*/ 840923 h 974891"/>
              <a:gd name="connsiteX62" fmla="*/ 1572268 w 3418951"/>
              <a:gd name="connsiteY62" fmla="*/ 821736 h 974891"/>
              <a:gd name="connsiteX63" fmla="*/ 1726432 w 3418951"/>
              <a:gd name="connsiteY63" fmla="*/ 819380 h 974891"/>
              <a:gd name="connsiteX64" fmla="*/ 1704553 w 3418951"/>
              <a:gd name="connsiteY64" fmla="*/ 830151 h 974891"/>
              <a:gd name="connsiteX65" fmla="*/ 1726432 w 3418951"/>
              <a:gd name="connsiteY65" fmla="*/ 819380 h 974891"/>
              <a:gd name="connsiteX66" fmla="*/ 2062361 w 3418951"/>
              <a:gd name="connsiteY66" fmla="*/ 819043 h 974891"/>
              <a:gd name="connsiteX67" fmla="*/ 2043175 w 3418951"/>
              <a:gd name="connsiteY67" fmla="*/ 840923 h 974891"/>
              <a:gd name="connsiteX68" fmla="*/ 2062361 w 3418951"/>
              <a:gd name="connsiteY68" fmla="*/ 819043 h 974891"/>
              <a:gd name="connsiteX69" fmla="*/ 1775913 w 3418951"/>
              <a:gd name="connsiteY69" fmla="*/ 794472 h 974891"/>
              <a:gd name="connsiteX70" fmla="*/ 1764805 w 3418951"/>
              <a:gd name="connsiteY70" fmla="*/ 816015 h 974891"/>
              <a:gd name="connsiteX71" fmla="*/ 1701524 w 3418951"/>
              <a:gd name="connsiteY71" fmla="*/ 843279 h 974891"/>
              <a:gd name="connsiteX72" fmla="*/ 1696138 w 3418951"/>
              <a:gd name="connsiteY72" fmla="*/ 835200 h 974891"/>
              <a:gd name="connsiteX73" fmla="*/ 1687723 w 3418951"/>
              <a:gd name="connsiteY73" fmla="*/ 821736 h 974891"/>
              <a:gd name="connsiteX74" fmla="*/ 1775913 w 3418951"/>
              <a:gd name="connsiteY74" fmla="*/ 794472 h 974891"/>
              <a:gd name="connsiteX75" fmla="*/ 2214547 w 3418951"/>
              <a:gd name="connsiteY75" fmla="*/ 775285 h 974891"/>
              <a:gd name="connsiteX76" fmla="*/ 2227633 w 3418951"/>
              <a:gd name="connsiteY76" fmla="*/ 775622 h 974891"/>
              <a:gd name="connsiteX77" fmla="*/ 2205753 w 3418951"/>
              <a:gd name="connsiteY77" fmla="*/ 781008 h 974891"/>
              <a:gd name="connsiteX78" fmla="*/ 2214547 w 3418951"/>
              <a:gd name="connsiteY78" fmla="*/ 775285 h 974891"/>
              <a:gd name="connsiteX79" fmla="*/ 2243748 w 3418951"/>
              <a:gd name="connsiteY79" fmla="*/ 759128 h 974891"/>
              <a:gd name="connsiteX80" fmla="*/ 2257590 w 3418951"/>
              <a:gd name="connsiteY80" fmla="*/ 761821 h 974891"/>
              <a:gd name="connsiteX81" fmla="*/ 2235711 w 3418951"/>
              <a:gd name="connsiteY81" fmla="*/ 764514 h 974891"/>
              <a:gd name="connsiteX82" fmla="*/ 2243748 w 3418951"/>
              <a:gd name="connsiteY82" fmla="*/ 759128 h 974891"/>
              <a:gd name="connsiteX83" fmla="*/ 2505666 w 3418951"/>
              <a:gd name="connsiteY83" fmla="*/ 756436 h 974891"/>
              <a:gd name="connsiteX84" fmla="*/ 2506003 w 3418951"/>
              <a:gd name="connsiteY84" fmla="*/ 778988 h 974891"/>
              <a:gd name="connsiteX85" fmla="*/ 2566591 w 3418951"/>
              <a:gd name="connsiteY85" fmla="*/ 762494 h 974891"/>
              <a:gd name="connsiteX86" fmla="*/ 2561205 w 3418951"/>
              <a:gd name="connsiteY86" fmla="*/ 775958 h 974891"/>
              <a:gd name="connsiteX87" fmla="*/ 2440029 w 3418951"/>
              <a:gd name="connsiteY87" fmla="*/ 813995 h 974891"/>
              <a:gd name="connsiteX88" fmla="*/ 2374054 w 3418951"/>
              <a:gd name="connsiteY88" fmla="*/ 824766 h 974891"/>
              <a:gd name="connsiteX89" fmla="*/ 2385162 w 3418951"/>
              <a:gd name="connsiteY89" fmla="*/ 835537 h 974891"/>
              <a:gd name="connsiteX90" fmla="*/ 2299665 w 3418951"/>
              <a:gd name="connsiteY90" fmla="*/ 879296 h 974891"/>
              <a:gd name="connsiteX91" fmla="*/ 2260957 w 3418951"/>
              <a:gd name="connsiteY91" fmla="*/ 925746 h 974891"/>
              <a:gd name="connsiteX92" fmla="*/ 2170074 w 3418951"/>
              <a:gd name="connsiteY92" fmla="*/ 974891 h 974891"/>
              <a:gd name="connsiteX93" fmla="*/ 2128672 w 3418951"/>
              <a:gd name="connsiteY93" fmla="*/ 947626 h 974891"/>
              <a:gd name="connsiteX94" fmla="*/ 2158966 w 3418951"/>
              <a:gd name="connsiteY94" fmla="*/ 885018 h 974891"/>
              <a:gd name="connsiteX95" fmla="*/ 2227633 w 3418951"/>
              <a:gd name="connsiteY95" fmla="*/ 863139 h 974891"/>
              <a:gd name="connsiteX96" fmla="*/ 2230326 w 3418951"/>
              <a:gd name="connsiteY96" fmla="*/ 887711 h 974891"/>
              <a:gd name="connsiteX97" fmla="*/ 2197339 w 3418951"/>
              <a:gd name="connsiteY97" fmla="*/ 925746 h 974891"/>
              <a:gd name="connsiteX98" fmla="*/ 2255234 w 3418951"/>
              <a:gd name="connsiteY98" fmla="*/ 906560 h 974891"/>
              <a:gd name="connsiteX99" fmla="*/ 2238741 w 3418951"/>
              <a:gd name="connsiteY99" fmla="*/ 903868 h 974891"/>
              <a:gd name="connsiteX100" fmla="*/ 2280143 w 3418951"/>
              <a:gd name="connsiteY100" fmla="*/ 857416 h 974891"/>
              <a:gd name="connsiteX101" fmla="*/ 2263650 w 3418951"/>
              <a:gd name="connsiteY101" fmla="*/ 849338 h 974891"/>
              <a:gd name="connsiteX102" fmla="*/ 2285528 w 3418951"/>
              <a:gd name="connsiteY102" fmla="*/ 841260 h 974891"/>
              <a:gd name="connsiteX103" fmla="*/ 2277114 w 3418951"/>
              <a:gd name="connsiteY103" fmla="*/ 822073 h 974891"/>
              <a:gd name="connsiteX104" fmla="*/ 2288221 w 3418951"/>
              <a:gd name="connsiteY104" fmla="*/ 819380 h 974891"/>
              <a:gd name="connsiteX105" fmla="*/ 2335009 w 3418951"/>
              <a:gd name="connsiteY105" fmla="*/ 789423 h 974891"/>
              <a:gd name="connsiteX106" fmla="*/ 2302022 w 3418951"/>
              <a:gd name="connsiteY106" fmla="*/ 811302 h 974891"/>
              <a:gd name="connsiteX107" fmla="*/ 2315823 w 3418951"/>
              <a:gd name="connsiteY107" fmla="*/ 824766 h 974891"/>
              <a:gd name="connsiteX108" fmla="*/ 2376411 w 3418951"/>
              <a:gd name="connsiteY108" fmla="*/ 805579 h 974891"/>
              <a:gd name="connsiteX109" fmla="*/ 2505666 w 3418951"/>
              <a:gd name="connsiteY109" fmla="*/ 756436 h 974891"/>
              <a:gd name="connsiteX110" fmla="*/ 2395597 w 3418951"/>
              <a:gd name="connsiteY110" fmla="*/ 753743 h 974891"/>
              <a:gd name="connsiteX111" fmla="*/ 2373718 w 3418951"/>
              <a:gd name="connsiteY111" fmla="*/ 778315 h 974891"/>
              <a:gd name="connsiteX112" fmla="*/ 2376411 w 3418951"/>
              <a:gd name="connsiteY112" fmla="*/ 759129 h 974891"/>
              <a:gd name="connsiteX113" fmla="*/ 2395597 w 3418951"/>
              <a:gd name="connsiteY113" fmla="*/ 753743 h 974891"/>
              <a:gd name="connsiteX114" fmla="*/ 1544667 w 3418951"/>
              <a:gd name="connsiteY114" fmla="*/ 745665 h 974891"/>
              <a:gd name="connsiteX115" fmla="*/ 1505958 w 3418951"/>
              <a:gd name="connsiteY115" fmla="*/ 751050 h 974891"/>
              <a:gd name="connsiteX116" fmla="*/ 1544667 w 3418951"/>
              <a:gd name="connsiteY116" fmla="*/ 745665 h 974891"/>
              <a:gd name="connsiteX117" fmla="*/ 2197002 w 3418951"/>
              <a:gd name="connsiteY117" fmla="*/ 742972 h 974891"/>
              <a:gd name="connsiteX118" fmla="*/ 2161322 w 3418951"/>
              <a:gd name="connsiteY118" fmla="*/ 753743 h 974891"/>
              <a:gd name="connsiteX119" fmla="*/ 2197002 w 3418951"/>
              <a:gd name="connsiteY119" fmla="*/ 742972 h 974891"/>
              <a:gd name="connsiteX120" fmla="*/ 1897089 w 3418951"/>
              <a:gd name="connsiteY120" fmla="*/ 740279 h 974891"/>
              <a:gd name="connsiteX121" fmla="*/ 1894396 w 3418951"/>
              <a:gd name="connsiteY121" fmla="*/ 753743 h 974891"/>
              <a:gd name="connsiteX122" fmla="*/ 1919305 w 3418951"/>
              <a:gd name="connsiteY122" fmla="*/ 753743 h 974891"/>
              <a:gd name="connsiteX123" fmla="*/ 1877904 w 3418951"/>
              <a:gd name="connsiteY123" fmla="*/ 764514 h 974891"/>
              <a:gd name="connsiteX124" fmla="*/ 1877904 w 3418951"/>
              <a:gd name="connsiteY124" fmla="*/ 753743 h 974891"/>
              <a:gd name="connsiteX125" fmla="*/ 1897089 w 3418951"/>
              <a:gd name="connsiteY125" fmla="*/ 740279 h 974891"/>
              <a:gd name="connsiteX126" fmla="*/ 1748648 w 3418951"/>
              <a:gd name="connsiteY126" fmla="*/ 729171 h 974891"/>
              <a:gd name="connsiteX127" fmla="*/ 1721046 w 3418951"/>
              <a:gd name="connsiteY127" fmla="*/ 739942 h 974891"/>
              <a:gd name="connsiteX128" fmla="*/ 1748648 w 3418951"/>
              <a:gd name="connsiteY128" fmla="*/ 729171 h 974891"/>
              <a:gd name="connsiteX129" fmla="*/ 2585441 w 3418951"/>
              <a:gd name="connsiteY129" fmla="*/ 723785 h 974891"/>
              <a:gd name="connsiteX130" fmla="*/ 2588134 w 3418951"/>
              <a:gd name="connsiteY130" fmla="*/ 731864 h 974891"/>
              <a:gd name="connsiteX131" fmla="*/ 2524852 w 3418951"/>
              <a:gd name="connsiteY131" fmla="*/ 753743 h 974891"/>
              <a:gd name="connsiteX132" fmla="*/ 2585441 w 3418951"/>
              <a:gd name="connsiteY132" fmla="*/ 723785 h 974891"/>
              <a:gd name="connsiteX133" fmla="*/ 2489173 w 3418951"/>
              <a:gd name="connsiteY133" fmla="*/ 718400 h 974891"/>
              <a:gd name="connsiteX134" fmla="*/ 2486480 w 3418951"/>
              <a:gd name="connsiteY134" fmla="*/ 729171 h 974891"/>
              <a:gd name="connsiteX135" fmla="*/ 2508359 w 3418951"/>
              <a:gd name="connsiteY135" fmla="*/ 726478 h 974891"/>
              <a:gd name="connsiteX136" fmla="*/ 2417477 w 3418951"/>
              <a:gd name="connsiteY136" fmla="*/ 761821 h 974891"/>
              <a:gd name="connsiteX137" fmla="*/ 2403676 w 3418951"/>
              <a:gd name="connsiteY137" fmla="*/ 753743 h 974891"/>
              <a:gd name="connsiteX138" fmla="*/ 2489173 w 3418951"/>
              <a:gd name="connsiteY138" fmla="*/ 718400 h 974891"/>
              <a:gd name="connsiteX139" fmla="*/ 2681709 w 3418951"/>
              <a:gd name="connsiteY139" fmla="*/ 715707 h 974891"/>
              <a:gd name="connsiteX140" fmla="*/ 2654107 w 3418951"/>
              <a:gd name="connsiteY140" fmla="*/ 729171 h 974891"/>
              <a:gd name="connsiteX141" fmla="*/ 2681709 w 3418951"/>
              <a:gd name="connsiteY141" fmla="*/ 715707 h 974891"/>
              <a:gd name="connsiteX142" fmla="*/ 2469987 w 3418951"/>
              <a:gd name="connsiteY142" fmla="*/ 704599 h 974891"/>
              <a:gd name="connsiteX143" fmla="*/ 2486480 w 3418951"/>
              <a:gd name="connsiteY143" fmla="*/ 704599 h 974891"/>
              <a:gd name="connsiteX144" fmla="*/ 2458879 w 3418951"/>
              <a:gd name="connsiteY144" fmla="*/ 715370 h 974891"/>
              <a:gd name="connsiteX145" fmla="*/ 2469987 w 3418951"/>
              <a:gd name="connsiteY145" fmla="*/ 704599 h 974891"/>
              <a:gd name="connsiteX146" fmla="*/ 2574670 w 3418951"/>
              <a:gd name="connsiteY146" fmla="*/ 701906 h 974891"/>
              <a:gd name="connsiteX147" fmla="*/ 2519467 w 3418951"/>
              <a:gd name="connsiteY147" fmla="*/ 726478 h 974891"/>
              <a:gd name="connsiteX148" fmla="*/ 2574670 w 3418951"/>
              <a:gd name="connsiteY148" fmla="*/ 701906 h 974891"/>
              <a:gd name="connsiteX149" fmla="*/ 2673630 w 3418951"/>
              <a:gd name="connsiteY149" fmla="*/ 696857 h 974891"/>
              <a:gd name="connsiteX150" fmla="*/ 2673630 w 3418951"/>
              <a:gd name="connsiteY150" fmla="*/ 707628 h 974891"/>
              <a:gd name="connsiteX151" fmla="*/ 2643336 w 3418951"/>
              <a:gd name="connsiteY151" fmla="*/ 718400 h 974891"/>
              <a:gd name="connsiteX152" fmla="*/ 2670938 w 3418951"/>
              <a:gd name="connsiteY152" fmla="*/ 707628 h 974891"/>
              <a:gd name="connsiteX153" fmla="*/ 2659830 w 3418951"/>
              <a:gd name="connsiteY153" fmla="*/ 702243 h 974891"/>
              <a:gd name="connsiteX154" fmla="*/ 2673630 w 3418951"/>
              <a:gd name="connsiteY154" fmla="*/ 696857 h 974891"/>
              <a:gd name="connsiteX155" fmla="*/ 2277114 w 3418951"/>
              <a:gd name="connsiteY155" fmla="*/ 696520 h 974891"/>
              <a:gd name="connsiteX156" fmla="*/ 2260619 w 3418951"/>
              <a:gd name="connsiteY156" fmla="*/ 699213 h 974891"/>
              <a:gd name="connsiteX157" fmla="*/ 2266005 w 3418951"/>
              <a:gd name="connsiteY157" fmla="*/ 707292 h 974891"/>
              <a:gd name="connsiteX158" fmla="*/ 2277114 w 3418951"/>
              <a:gd name="connsiteY158" fmla="*/ 696520 h 974891"/>
              <a:gd name="connsiteX159" fmla="*/ 1985279 w 3418951"/>
              <a:gd name="connsiteY159" fmla="*/ 688779 h 974891"/>
              <a:gd name="connsiteX160" fmla="*/ 2001773 w 3418951"/>
              <a:gd name="connsiteY160" fmla="*/ 702243 h 974891"/>
              <a:gd name="connsiteX161" fmla="*/ 1993358 w 3418951"/>
              <a:gd name="connsiteY161" fmla="*/ 707628 h 974891"/>
              <a:gd name="connsiteX162" fmla="*/ 2004466 w 3418951"/>
              <a:gd name="connsiteY162" fmla="*/ 710321 h 974891"/>
              <a:gd name="connsiteX163" fmla="*/ 2012880 w 3418951"/>
              <a:gd name="connsiteY163" fmla="*/ 723785 h 974891"/>
              <a:gd name="connsiteX164" fmla="*/ 1987972 w 3418951"/>
              <a:gd name="connsiteY164" fmla="*/ 729171 h 974891"/>
              <a:gd name="connsiteX165" fmla="*/ 1996387 w 3418951"/>
              <a:gd name="connsiteY165" fmla="*/ 721093 h 974891"/>
              <a:gd name="connsiteX166" fmla="*/ 1966093 w 3418951"/>
              <a:gd name="connsiteY166" fmla="*/ 729171 h 974891"/>
              <a:gd name="connsiteX167" fmla="*/ 1985279 w 3418951"/>
              <a:gd name="connsiteY167" fmla="*/ 729171 h 974891"/>
              <a:gd name="connsiteX168" fmla="*/ 1954985 w 3418951"/>
              <a:gd name="connsiteY168" fmla="*/ 742635 h 974891"/>
              <a:gd name="connsiteX169" fmla="*/ 1966093 w 3418951"/>
              <a:gd name="connsiteY169" fmla="*/ 737249 h 974891"/>
              <a:gd name="connsiteX170" fmla="*/ 1952292 w 3418951"/>
              <a:gd name="connsiteY170" fmla="*/ 731864 h 974891"/>
              <a:gd name="connsiteX171" fmla="*/ 1966093 w 3418951"/>
              <a:gd name="connsiteY171" fmla="*/ 715370 h 974891"/>
              <a:gd name="connsiteX172" fmla="*/ 1954985 w 3418951"/>
              <a:gd name="connsiteY172" fmla="*/ 709985 h 974891"/>
              <a:gd name="connsiteX173" fmla="*/ 1985279 w 3418951"/>
              <a:gd name="connsiteY173" fmla="*/ 688779 h 974891"/>
              <a:gd name="connsiteX174" fmla="*/ 1954985 w 3418951"/>
              <a:gd name="connsiteY174" fmla="*/ 685412 h 974891"/>
              <a:gd name="connsiteX175" fmla="*/ 1958014 w 3418951"/>
              <a:gd name="connsiteY175" fmla="*/ 701569 h 974891"/>
              <a:gd name="connsiteX176" fmla="*/ 1933105 w 3418951"/>
              <a:gd name="connsiteY176" fmla="*/ 698876 h 974891"/>
              <a:gd name="connsiteX177" fmla="*/ 1954985 w 3418951"/>
              <a:gd name="connsiteY177" fmla="*/ 685412 h 974891"/>
              <a:gd name="connsiteX178" fmla="*/ 1996387 w 3418951"/>
              <a:gd name="connsiteY178" fmla="*/ 674641 h 974891"/>
              <a:gd name="connsiteX179" fmla="*/ 1982587 w 3418951"/>
              <a:gd name="connsiteY179" fmla="*/ 685412 h 974891"/>
              <a:gd name="connsiteX180" fmla="*/ 1996387 w 3418951"/>
              <a:gd name="connsiteY180" fmla="*/ 674641 h 974891"/>
              <a:gd name="connsiteX181" fmla="*/ 1107084 w 3418951"/>
              <a:gd name="connsiteY181" fmla="*/ 674641 h 974891"/>
              <a:gd name="connsiteX182" fmla="*/ 1107084 w 3418951"/>
              <a:gd name="connsiteY182" fmla="*/ 688105 h 974891"/>
              <a:gd name="connsiteX183" fmla="*/ 1098670 w 3418951"/>
              <a:gd name="connsiteY183" fmla="*/ 680027 h 974891"/>
              <a:gd name="connsiteX184" fmla="*/ 1107084 w 3418951"/>
              <a:gd name="connsiteY184" fmla="*/ 674641 h 974891"/>
              <a:gd name="connsiteX185" fmla="*/ 2241434 w 3418951"/>
              <a:gd name="connsiteY185" fmla="*/ 671948 h 974891"/>
              <a:gd name="connsiteX186" fmla="*/ 2202725 w 3418951"/>
              <a:gd name="connsiteY186" fmla="*/ 688442 h 974891"/>
              <a:gd name="connsiteX187" fmla="*/ 2158966 w 3418951"/>
              <a:gd name="connsiteY187" fmla="*/ 701906 h 974891"/>
              <a:gd name="connsiteX188" fmla="*/ 2241434 w 3418951"/>
              <a:gd name="connsiteY188" fmla="*/ 671948 h 974891"/>
              <a:gd name="connsiteX189" fmla="*/ 1902475 w 3418951"/>
              <a:gd name="connsiteY189" fmla="*/ 669256 h 974891"/>
              <a:gd name="connsiteX190" fmla="*/ 1880596 w 3418951"/>
              <a:gd name="connsiteY190" fmla="*/ 677335 h 974891"/>
              <a:gd name="connsiteX191" fmla="*/ 1902475 w 3418951"/>
              <a:gd name="connsiteY191" fmla="*/ 669256 h 974891"/>
              <a:gd name="connsiteX192" fmla="*/ 1959050 w 3418951"/>
              <a:gd name="connsiteY192" fmla="*/ 659647 h 974891"/>
              <a:gd name="connsiteX193" fmla="*/ 1968449 w 3418951"/>
              <a:gd name="connsiteY193" fmla="*/ 666563 h 974891"/>
              <a:gd name="connsiteX194" fmla="*/ 1932769 w 3418951"/>
              <a:gd name="connsiteY194" fmla="*/ 677335 h 974891"/>
              <a:gd name="connsiteX195" fmla="*/ 1927384 w 3418951"/>
              <a:gd name="connsiteY195" fmla="*/ 669256 h 974891"/>
              <a:gd name="connsiteX196" fmla="*/ 1959050 w 3418951"/>
              <a:gd name="connsiteY196" fmla="*/ 659647 h 974891"/>
              <a:gd name="connsiteX197" fmla="*/ 2885353 w 3418951"/>
              <a:gd name="connsiteY197" fmla="*/ 650070 h 974891"/>
              <a:gd name="connsiteX198" fmla="*/ 2833179 w 3418951"/>
              <a:gd name="connsiteY198" fmla="*/ 685412 h 974891"/>
              <a:gd name="connsiteX199" fmla="*/ 2885353 w 3418951"/>
              <a:gd name="connsiteY199" fmla="*/ 650070 h 974891"/>
              <a:gd name="connsiteX200" fmla="*/ 2244126 w 3418951"/>
              <a:gd name="connsiteY200" fmla="*/ 650070 h 974891"/>
              <a:gd name="connsiteX201" fmla="*/ 2216525 w 3418951"/>
              <a:gd name="connsiteY201" fmla="*/ 668919 h 974891"/>
              <a:gd name="connsiteX202" fmla="*/ 2244126 w 3418951"/>
              <a:gd name="connsiteY202" fmla="*/ 660841 h 974891"/>
              <a:gd name="connsiteX203" fmla="*/ 2244126 w 3418951"/>
              <a:gd name="connsiteY203" fmla="*/ 650070 h 974891"/>
              <a:gd name="connsiteX204" fmla="*/ 2464264 w 3418951"/>
              <a:gd name="connsiteY204" fmla="*/ 636605 h 974891"/>
              <a:gd name="connsiteX205" fmla="*/ 2511052 w 3418951"/>
              <a:gd name="connsiteY205" fmla="*/ 636605 h 974891"/>
              <a:gd name="connsiteX206" fmla="*/ 2525189 w 3418951"/>
              <a:gd name="connsiteY206" fmla="*/ 641991 h 974891"/>
              <a:gd name="connsiteX207" fmla="*/ 2456522 w 3418951"/>
              <a:gd name="connsiteY207" fmla="*/ 671948 h 974891"/>
              <a:gd name="connsiteX208" fmla="*/ 2459215 w 3418951"/>
              <a:gd name="connsiteY208" fmla="*/ 661177 h 974891"/>
              <a:gd name="connsiteX209" fmla="*/ 2417813 w 3418951"/>
              <a:gd name="connsiteY209" fmla="*/ 677671 h 974891"/>
              <a:gd name="connsiteX210" fmla="*/ 2439692 w 3418951"/>
              <a:gd name="connsiteY210" fmla="*/ 674978 h 974891"/>
              <a:gd name="connsiteX211" fmla="*/ 2398290 w 3418951"/>
              <a:gd name="connsiteY211" fmla="*/ 696857 h 974891"/>
              <a:gd name="connsiteX212" fmla="*/ 2395597 w 3418951"/>
              <a:gd name="connsiteY212" fmla="*/ 680363 h 974891"/>
              <a:gd name="connsiteX213" fmla="*/ 2464264 w 3418951"/>
              <a:gd name="connsiteY213" fmla="*/ 636605 h 974891"/>
              <a:gd name="connsiteX214" fmla="*/ 2304715 w 3418951"/>
              <a:gd name="connsiteY214" fmla="*/ 628190 h 974891"/>
              <a:gd name="connsiteX215" fmla="*/ 2288221 w 3418951"/>
              <a:gd name="connsiteY215" fmla="*/ 638962 h 974891"/>
              <a:gd name="connsiteX216" fmla="*/ 2304715 w 3418951"/>
              <a:gd name="connsiteY216" fmla="*/ 628190 h 974891"/>
              <a:gd name="connsiteX217" fmla="*/ 2056976 w 3418951"/>
              <a:gd name="connsiteY217" fmla="*/ 625498 h 974891"/>
              <a:gd name="connsiteX218" fmla="*/ 2048560 w 3418951"/>
              <a:gd name="connsiteY218" fmla="*/ 636269 h 974891"/>
              <a:gd name="connsiteX219" fmla="*/ 1971478 w 3418951"/>
              <a:gd name="connsiteY219" fmla="*/ 658148 h 974891"/>
              <a:gd name="connsiteX220" fmla="*/ 2056976 w 3418951"/>
              <a:gd name="connsiteY220" fmla="*/ 625498 h 974891"/>
              <a:gd name="connsiteX221" fmla="*/ 2582748 w 3418951"/>
              <a:gd name="connsiteY221" fmla="*/ 617419 h 974891"/>
              <a:gd name="connsiteX222" fmla="*/ 2544038 w 3418951"/>
              <a:gd name="connsiteY222" fmla="*/ 636605 h 974891"/>
              <a:gd name="connsiteX223" fmla="*/ 2582748 w 3418951"/>
              <a:gd name="connsiteY223" fmla="*/ 617419 h 974891"/>
              <a:gd name="connsiteX224" fmla="*/ 1954985 w 3418951"/>
              <a:gd name="connsiteY224" fmla="*/ 617419 h 974891"/>
              <a:gd name="connsiteX225" fmla="*/ 1866795 w 3418951"/>
              <a:gd name="connsiteY225" fmla="*/ 647377 h 974891"/>
              <a:gd name="connsiteX226" fmla="*/ 1875211 w 3418951"/>
              <a:gd name="connsiteY226" fmla="*/ 636605 h 974891"/>
              <a:gd name="connsiteX227" fmla="*/ 1877904 w 3418951"/>
              <a:gd name="connsiteY227" fmla="*/ 644683 h 974891"/>
              <a:gd name="connsiteX228" fmla="*/ 1954985 w 3418951"/>
              <a:gd name="connsiteY228" fmla="*/ 617419 h 974891"/>
              <a:gd name="connsiteX229" fmla="*/ 1437291 w 3418951"/>
              <a:gd name="connsiteY229" fmla="*/ 617419 h 974891"/>
              <a:gd name="connsiteX230" fmla="*/ 1448399 w 3418951"/>
              <a:gd name="connsiteY230" fmla="*/ 617419 h 974891"/>
              <a:gd name="connsiteX231" fmla="*/ 1443013 w 3418951"/>
              <a:gd name="connsiteY231" fmla="*/ 633912 h 974891"/>
              <a:gd name="connsiteX232" fmla="*/ 1418105 w 3418951"/>
              <a:gd name="connsiteY232" fmla="*/ 630883 h 974891"/>
              <a:gd name="connsiteX233" fmla="*/ 1437291 w 3418951"/>
              <a:gd name="connsiteY233" fmla="*/ 617419 h 974891"/>
              <a:gd name="connsiteX234" fmla="*/ 2527545 w 3418951"/>
              <a:gd name="connsiteY234" fmla="*/ 614726 h 974891"/>
              <a:gd name="connsiteX235" fmla="*/ 2530238 w 3418951"/>
              <a:gd name="connsiteY235" fmla="*/ 620111 h 974891"/>
              <a:gd name="connsiteX236" fmla="*/ 2494558 w 3418951"/>
              <a:gd name="connsiteY236" fmla="*/ 636605 h 974891"/>
              <a:gd name="connsiteX237" fmla="*/ 2527545 w 3418951"/>
              <a:gd name="connsiteY237" fmla="*/ 614726 h 974891"/>
              <a:gd name="connsiteX238" fmla="*/ 2915647 w 3418951"/>
              <a:gd name="connsiteY238" fmla="*/ 609677 h 974891"/>
              <a:gd name="connsiteX239" fmla="*/ 2849673 w 3418951"/>
              <a:gd name="connsiteY239" fmla="*/ 653435 h 974891"/>
              <a:gd name="connsiteX240" fmla="*/ 2846980 w 3418951"/>
              <a:gd name="connsiteY240" fmla="*/ 661514 h 974891"/>
              <a:gd name="connsiteX241" fmla="*/ 2778314 w 3418951"/>
              <a:gd name="connsiteY241" fmla="*/ 696857 h 974891"/>
              <a:gd name="connsiteX242" fmla="*/ 2803222 w 3418951"/>
              <a:gd name="connsiteY242" fmla="*/ 677671 h 974891"/>
              <a:gd name="connsiteX243" fmla="*/ 2761821 w 3418951"/>
              <a:gd name="connsiteY243" fmla="*/ 691135 h 974891"/>
              <a:gd name="connsiteX244" fmla="*/ 2915647 w 3418951"/>
              <a:gd name="connsiteY244" fmla="*/ 609677 h 974891"/>
              <a:gd name="connsiteX245" fmla="*/ 1976864 w 3418951"/>
              <a:gd name="connsiteY245" fmla="*/ 606648 h 974891"/>
              <a:gd name="connsiteX246" fmla="*/ 1960371 w 3418951"/>
              <a:gd name="connsiteY246" fmla="*/ 620111 h 974891"/>
              <a:gd name="connsiteX247" fmla="*/ 1960371 w 3418951"/>
              <a:gd name="connsiteY247" fmla="*/ 614726 h 974891"/>
              <a:gd name="connsiteX248" fmla="*/ 1976864 w 3418951"/>
              <a:gd name="connsiteY248" fmla="*/ 606648 h 974891"/>
              <a:gd name="connsiteX249" fmla="*/ 283755 w 3418951"/>
              <a:gd name="connsiteY249" fmla="*/ 603955 h 974891"/>
              <a:gd name="connsiteX250" fmla="*/ 283755 w 3418951"/>
              <a:gd name="connsiteY250" fmla="*/ 617419 h 974891"/>
              <a:gd name="connsiteX251" fmla="*/ 272648 w 3418951"/>
              <a:gd name="connsiteY251" fmla="*/ 617419 h 974891"/>
              <a:gd name="connsiteX252" fmla="*/ 283755 w 3418951"/>
              <a:gd name="connsiteY252" fmla="*/ 603955 h 974891"/>
              <a:gd name="connsiteX253" fmla="*/ 2103942 w 3418951"/>
              <a:gd name="connsiteY253" fmla="*/ 599537 h 974891"/>
              <a:gd name="connsiteX254" fmla="*/ 2114534 w 3418951"/>
              <a:gd name="connsiteY254" fmla="*/ 600925 h 974891"/>
              <a:gd name="connsiteX255" fmla="*/ 2087270 w 3418951"/>
              <a:gd name="connsiteY255" fmla="*/ 619775 h 974891"/>
              <a:gd name="connsiteX256" fmla="*/ 2078854 w 3418951"/>
              <a:gd name="connsiteY256" fmla="*/ 609004 h 974891"/>
              <a:gd name="connsiteX257" fmla="*/ 2103942 w 3418951"/>
              <a:gd name="connsiteY257" fmla="*/ 599537 h 974891"/>
              <a:gd name="connsiteX258" fmla="*/ 2582748 w 3418951"/>
              <a:gd name="connsiteY258" fmla="*/ 592847 h 974891"/>
              <a:gd name="connsiteX259" fmla="*/ 2549761 w 3418951"/>
              <a:gd name="connsiteY259" fmla="*/ 614726 h 974891"/>
              <a:gd name="connsiteX260" fmla="*/ 2535961 w 3418951"/>
              <a:gd name="connsiteY260" fmla="*/ 609341 h 974891"/>
              <a:gd name="connsiteX261" fmla="*/ 2582748 w 3418951"/>
              <a:gd name="connsiteY261" fmla="*/ 592847 h 974891"/>
              <a:gd name="connsiteX262" fmla="*/ 2613042 w 3418951"/>
              <a:gd name="connsiteY262" fmla="*/ 579382 h 974891"/>
              <a:gd name="connsiteX263" fmla="*/ 2588134 w 3418951"/>
              <a:gd name="connsiteY263" fmla="*/ 590154 h 974891"/>
              <a:gd name="connsiteX264" fmla="*/ 2613042 w 3418951"/>
              <a:gd name="connsiteY264" fmla="*/ 579382 h 974891"/>
              <a:gd name="connsiteX265" fmla="*/ 710567 w 3418951"/>
              <a:gd name="connsiteY265" fmla="*/ 576690 h 974891"/>
              <a:gd name="connsiteX266" fmla="*/ 661087 w 3418951"/>
              <a:gd name="connsiteY266" fmla="*/ 614726 h 974891"/>
              <a:gd name="connsiteX267" fmla="*/ 674887 w 3418951"/>
              <a:gd name="connsiteY267" fmla="*/ 579382 h 974891"/>
              <a:gd name="connsiteX268" fmla="*/ 710567 w 3418951"/>
              <a:gd name="connsiteY268" fmla="*/ 576690 h 974891"/>
              <a:gd name="connsiteX269" fmla="*/ 2568947 w 3418951"/>
              <a:gd name="connsiteY269" fmla="*/ 576353 h 974891"/>
              <a:gd name="connsiteX270" fmla="*/ 2535961 w 3418951"/>
              <a:gd name="connsiteY270" fmla="*/ 592847 h 974891"/>
              <a:gd name="connsiteX271" fmla="*/ 2568947 w 3418951"/>
              <a:gd name="connsiteY271" fmla="*/ 576353 h 974891"/>
              <a:gd name="connsiteX272" fmla="*/ 1541133 w 3418951"/>
              <a:gd name="connsiteY272" fmla="*/ 564109 h 974891"/>
              <a:gd name="connsiteX273" fmla="*/ 1533896 w 3418951"/>
              <a:gd name="connsiteY273" fmla="*/ 573661 h 974891"/>
              <a:gd name="connsiteX274" fmla="*/ 1550390 w 3418951"/>
              <a:gd name="connsiteY274" fmla="*/ 570968 h 974891"/>
              <a:gd name="connsiteX275" fmla="*/ 1541133 w 3418951"/>
              <a:gd name="connsiteY275" fmla="*/ 564109 h 974891"/>
              <a:gd name="connsiteX276" fmla="*/ 2692817 w 3418951"/>
              <a:gd name="connsiteY276" fmla="*/ 562889 h 974891"/>
              <a:gd name="connsiteX277" fmla="*/ 2676323 w 3418951"/>
              <a:gd name="connsiteY277" fmla="*/ 570968 h 974891"/>
              <a:gd name="connsiteX278" fmla="*/ 2692817 w 3418951"/>
              <a:gd name="connsiteY278" fmla="*/ 562889 h 974891"/>
              <a:gd name="connsiteX279" fmla="*/ 2395597 w 3418951"/>
              <a:gd name="connsiteY279" fmla="*/ 557504 h 974891"/>
              <a:gd name="connsiteX280" fmla="*/ 2384531 w 3418951"/>
              <a:gd name="connsiteY280" fmla="*/ 564909 h 974891"/>
              <a:gd name="connsiteX281" fmla="*/ 2382575 w 3418951"/>
              <a:gd name="connsiteY281" fmla="*/ 568090 h 974891"/>
              <a:gd name="connsiteX282" fmla="*/ 2381797 w 3418951"/>
              <a:gd name="connsiteY282" fmla="*/ 568275 h 974891"/>
              <a:gd name="connsiteX283" fmla="*/ 2381633 w 3418951"/>
              <a:gd name="connsiteY283" fmla="*/ 569621 h 974891"/>
              <a:gd name="connsiteX284" fmla="*/ 2382575 w 3418951"/>
              <a:gd name="connsiteY284" fmla="*/ 568090 h 974891"/>
              <a:gd name="connsiteX285" fmla="*/ 2391726 w 3418951"/>
              <a:gd name="connsiteY285" fmla="*/ 565919 h 974891"/>
              <a:gd name="connsiteX286" fmla="*/ 2395597 w 3418951"/>
              <a:gd name="connsiteY286" fmla="*/ 557504 h 974891"/>
              <a:gd name="connsiteX287" fmla="*/ 616992 w 3418951"/>
              <a:gd name="connsiteY287" fmla="*/ 554811 h 974891"/>
              <a:gd name="connsiteX288" fmla="*/ 608576 w 3418951"/>
              <a:gd name="connsiteY288" fmla="*/ 568275 h 974891"/>
              <a:gd name="connsiteX289" fmla="*/ 616992 w 3418951"/>
              <a:gd name="connsiteY289" fmla="*/ 590154 h 974891"/>
              <a:gd name="connsiteX290" fmla="*/ 638534 w 3418951"/>
              <a:gd name="connsiteY290" fmla="*/ 587125 h 974891"/>
              <a:gd name="connsiteX291" fmla="*/ 652335 w 3418951"/>
              <a:gd name="connsiteY291" fmla="*/ 614390 h 974891"/>
              <a:gd name="connsiteX292" fmla="*/ 597132 w 3418951"/>
              <a:gd name="connsiteY292" fmla="*/ 636269 h 974891"/>
              <a:gd name="connsiteX293" fmla="*/ 605548 w 3418951"/>
              <a:gd name="connsiteY293" fmla="*/ 644347 h 974891"/>
              <a:gd name="connsiteX294" fmla="*/ 586360 w 3418951"/>
              <a:gd name="connsiteY294" fmla="*/ 655118 h 974891"/>
              <a:gd name="connsiteX295" fmla="*/ 569867 w 3418951"/>
              <a:gd name="connsiteY295" fmla="*/ 674305 h 974891"/>
              <a:gd name="connsiteX296" fmla="*/ 578282 w 3418951"/>
              <a:gd name="connsiteY296" fmla="*/ 652426 h 974891"/>
              <a:gd name="connsiteX297" fmla="*/ 572897 w 3418951"/>
              <a:gd name="connsiteY297" fmla="*/ 644347 h 974891"/>
              <a:gd name="connsiteX298" fmla="*/ 551018 w 3418951"/>
              <a:gd name="connsiteY298" fmla="*/ 660841 h 974891"/>
              <a:gd name="connsiteX299" fmla="*/ 537217 w 3418951"/>
              <a:gd name="connsiteY299" fmla="*/ 647377 h 974891"/>
              <a:gd name="connsiteX300" fmla="*/ 528802 w 3418951"/>
              <a:gd name="connsiteY300" fmla="*/ 655455 h 974891"/>
              <a:gd name="connsiteX301" fmla="*/ 578282 w 3418951"/>
              <a:gd name="connsiteY301" fmla="*/ 600925 h 974891"/>
              <a:gd name="connsiteX302" fmla="*/ 564482 w 3418951"/>
              <a:gd name="connsiteY302" fmla="*/ 598233 h 974891"/>
              <a:gd name="connsiteX303" fmla="*/ 592083 w 3418951"/>
              <a:gd name="connsiteY303" fmla="*/ 568275 h 974891"/>
              <a:gd name="connsiteX304" fmla="*/ 616992 w 3418951"/>
              <a:gd name="connsiteY304" fmla="*/ 554811 h 974891"/>
              <a:gd name="connsiteX305" fmla="*/ 231582 w 3418951"/>
              <a:gd name="connsiteY305" fmla="*/ 554811 h 974891"/>
              <a:gd name="connsiteX306" fmla="*/ 245383 w 3418951"/>
              <a:gd name="connsiteY306" fmla="*/ 557504 h 974891"/>
              <a:gd name="connsiteX307" fmla="*/ 242690 w 3418951"/>
              <a:gd name="connsiteY307" fmla="*/ 568275 h 974891"/>
              <a:gd name="connsiteX308" fmla="*/ 231582 w 3418951"/>
              <a:gd name="connsiteY308" fmla="*/ 565582 h 974891"/>
              <a:gd name="connsiteX309" fmla="*/ 173687 w 3418951"/>
              <a:gd name="connsiteY309" fmla="*/ 600925 h 974891"/>
              <a:gd name="connsiteX310" fmla="*/ 159886 w 3418951"/>
              <a:gd name="connsiteY310" fmla="*/ 595540 h 974891"/>
              <a:gd name="connsiteX311" fmla="*/ 231582 w 3418951"/>
              <a:gd name="connsiteY311" fmla="*/ 554811 h 974891"/>
              <a:gd name="connsiteX312" fmla="*/ 1398918 w 3418951"/>
              <a:gd name="connsiteY312" fmla="*/ 544040 h 974891"/>
              <a:gd name="connsiteX313" fmla="*/ 1294235 w 3418951"/>
              <a:gd name="connsiteY313" fmla="*/ 609341 h 974891"/>
              <a:gd name="connsiteX314" fmla="*/ 1407334 w 3418951"/>
              <a:gd name="connsiteY314" fmla="*/ 546733 h 974891"/>
              <a:gd name="connsiteX315" fmla="*/ 1398918 w 3418951"/>
              <a:gd name="connsiteY315" fmla="*/ 544040 h 974891"/>
              <a:gd name="connsiteX316" fmla="*/ 2706617 w 3418951"/>
              <a:gd name="connsiteY316" fmla="*/ 527547 h 974891"/>
              <a:gd name="connsiteX317" fmla="*/ 2687431 w 3418951"/>
              <a:gd name="connsiteY317" fmla="*/ 541011 h 974891"/>
              <a:gd name="connsiteX318" fmla="*/ 2632229 w 3418951"/>
              <a:gd name="connsiteY318" fmla="*/ 565582 h 974891"/>
              <a:gd name="connsiteX319" fmla="*/ 2706617 w 3418951"/>
              <a:gd name="connsiteY319" fmla="*/ 527547 h 974891"/>
              <a:gd name="connsiteX320" fmla="*/ 2436663 w 3418951"/>
              <a:gd name="connsiteY320" fmla="*/ 519468 h 974891"/>
              <a:gd name="connsiteX321" fmla="*/ 2425555 w 3418951"/>
              <a:gd name="connsiteY321" fmla="*/ 544040 h 974891"/>
              <a:gd name="connsiteX322" fmla="*/ 2464264 w 3418951"/>
              <a:gd name="connsiteY322" fmla="*/ 519468 h 974891"/>
              <a:gd name="connsiteX323" fmla="*/ 2436663 w 3418951"/>
              <a:gd name="connsiteY323" fmla="*/ 519468 h 974891"/>
              <a:gd name="connsiteX324" fmla="*/ 2004466 w 3418951"/>
              <a:gd name="connsiteY324" fmla="*/ 519468 h 974891"/>
              <a:gd name="connsiteX325" fmla="*/ 1982587 w 3418951"/>
              <a:gd name="connsiteY325" fmla="*/ 530239 h 974891"/>
              <a:gd name="connsiteX326" fmla="*/ 2001773 w 3418951"/>
              <a:gd name="connsiteY326" fmla="*/ 527547 h 974891"/>
              <a:gd name="connsiteX327" fmla="*/ 2004466 w 3418951"/>
              <a:gd name="connsiteY327" fmla="*/ 519468 h 974891"/>
              <a:gd name="connsiteX328" fmla="*/ 721675 w 3418951"/>
              <a:gd name="connsiteY328" fmla="*/ 514082 h 974891"/>
              <a:gd name="connsiteX329" fmla="*/ 707874 w 3418951"/>
              <a:gd name="connsiteY329" fmla="*/ 524853 h 974891"/>
              <a:gd name="connsiteX330" fmla="*/ 713260 w 3418951"/>
              <a:gd name="connsiteY330" fmla="*/ 530239 h 974891"/>
              <a:gd name="connsiteX331" fmla="*/ 721675 w 3418951"/>
              <a:gd name="connsiteY331" fmla="*/ 514082 h 974891"/>
              <a:gd name="connsiteX332" fmla="*/ 641564 w 3418951"/>
              <a:gd name="connsiteY332" fmla="*/ 511053 h 974891"/>
              <a:gd name="connsiteX333" fmla="*/ 619685 w 3418951"/>
              <a:gd name="connsiteY333" fmla="*/ 527547 h 974891"/>
              <a:gd name="connsiteX334" fmla="*/ 641564 w 3418951"/>
              <a:gd name="connsiteY334" fmla="*/ 511053 h 974891"/>
              <a:gd name="connsiteX335" fmla="*/ 663779 w 3418951"/>
              <a:gd name="connsiteY335" fmla="*/ 497589 h 974891"/>
              <a:gd name="connsiteX336" fmla="*/ 658394 w 3418951"/>
              <a:gd name="connsiteY336" fmla="*/ 511053 h 974891"/>
              <a:gd name="connsiteX337" fmla="*/ 663779 w 3418951"/>
              <a:gd name="connsiteY337" fmla="*/ 497589 h 974891"/>
              <a:gd name="connsiteX338" fmla="*/ 2596549 w 3418951"/>
              <a:gd name="connsiteY338" fmla="*/ 489510 h 974891"/>
              <a:gd name="connsiteX339" fmla="*/ 2604964 w 3418951"/>
              <a:gd name="connsiteY339" fmla="*/ 492203 h 974891"/>
              <a:gd name="connsiteX340" fmla="*/ 2610349 w 3418951"/>
              <a:gd name="connsiteY340" fmla="*/ 502975 h 974891"/>
              <a:gd name="connsiteX341" fmla="*/ 2580055 w 3418951"/>
              <a:gd name="connsiteY341" fmla="*/ 516439 h 974891"/>
              <a:gd name="connsiteX342" fmla="*/ 2596549 w 3418951"/>
              <a:gd name="connsiteY342" fmla="*/ 489510 h 974891"/>
              <a:gd name="connsiteX343" fmla="*/ 2246819 w 3418951"/>
              <a:gd name="connsiteY343" fmla="*/ 481095 h 974891"/>
              <a:gd name="connsiteX344" fmla="*/ 2224940 w 3418951"/>
              <a:gd name="connsiteY344" fmla="*/ 489174 h 974891"/>
              <a:gd name="connsiteX345" fmla="*/ 2246819 w 3418951"/>
              <a:gd name="connsiteY345" fmla="*/ 481095 h 974891"/>
              <a:gd name="connsiteX346" fmla="*/ 3128043 w 3418951"/>
              <a:gd name="connsiteY346" fmla="*/ 470324 h 974891"/>
              <a:gd name="connsiteX347" fmla="*/ 3114242 w 3418951"/>
              <a:gd name="connsiteY347" fmla="*/ 478402 h 974891"/>
              <a:gd name="connsiteX348" fmla="*/ 3128043 w 3418951"/>
              <a:gd name="connsiteY348" fmla="*/ 470324 h 974891"/>
              <a:gd name="connsiteX349" fmla="*/ 2712003 w 3418951"/>
              <a:gd name="connsiteY349" fmla="*/ 470324 h 974891"/>
              <a:gd name="connsiteX350" fmla="*/ 2662523 w 3418951"/>
              <a:gd name="connsiteY350" fmla="*/ 497589 h 974891"/>
              <a:gd name="connsiteX351" fmla="*/ 2712003 w 3418951"/>
              <a:gd name="connsiteY351" fmla="*/ 470324 h 974891"/>
              <a:gd name="connsiteX352" fmla="*/ 2312793 w 3418951"/>
              <a:gd name="connsiteY352" fmla="*/ 462245 h 974891"/>
              <a:gd name="connsiteX353" fmla="*/ 2296299 w 3418951"/>
              <a:gd name="connsiteY353" fmla="*/ 473017 h 974891"/>
              <a:gd name="connsiteX354" fmla="*/ 2312793 w 3418951"/>
              <a:gd name="connsiteY354" fmla="*/ 462245 h 974891"/>
              <a:gd name="connsiteX355" fmla="*/ 2279806 w 3418951"/>
              <a:gd name="connsiteY355" fmla="*/ 462245 h 974891"/>
              <a:gd name="connsiteX356" fmla="*/ 2290578 w 3418951"/>
              <a:gd name="connsiteY356" fmla="*/ 475710 h 974891"/>
              <a:gd name="connsiteX357" fmla="*/ 2268698 w 3418951"/>
              <a:gd name="connsiteY357" fmla="*/ 475710 h 974891"/>
              <a:gd name="connsiteX358" fmla="*/ 2279806 w 3418951"/>
              <a:gd name="connsiteY358" fmla="*/ 462245 h 974891"/>
              <a:gd name="connsiteX359" fmla="*/ 2346117 w 3418951"/>
              <a:gd name="connsiteY359" fmla="*/ 459216 h 974891"/>
              <a:gd name="connsiteX360" fmla="*/ 2271728 w 3418951"/>
              <a:gd name="connsiteY360" fmla="*/ 511053 h 974891"/>
              <a:gd name="connsiteX361" fmla="*/ 2271728 w 3418951"/>
              <a:gd name="connsiteY361" fmla="*/ 494559 h 974891"/>
              <a:gd name="connsiteX362" fmla="*/ 2346117 w 3418951"/>
              <a:gd name="connsiteY362" fmla="*/ 459216 h 974891"/>
              <a:gd name="connsiteX363" fmla="*/ 378799 w 3418951"/>
              <a:gd name="connsiteY363" fmla="*/ 456512 h 974891"/>
              <a:gd name="connsiteX364" fmla="*/ 393825 w 3418951"/>
              <a:gd name="connsiteY364" fmla="*/ 462245 h 974891"/>
              <a:gd name="connsiteX365" fmla="*/ 347037 w 3418951"/>
              <a:gd name="connsiteY365" fmla="*/ 492203 h 974891"/>
              <a:gd name="connsiteX366" fmla="*/ 378799 w 3418951"/>
              <a:gd name="connsiteY366" fmla="*/ 456512 h 974891"/>
              <a:gd name="connsiteX367" fmla="*/ 911519 w 3418951"/>
              <a:gd name="connsiteY367" fmla="*/ 451137 h 974891"/>
              <a:gd name="connsiteX368" fmla="*/ 900411 w 3418951"/>
              <a:gd name="connsiteY368" fmla="*/ 459216 h 974891"/>
              <a:gd name="connsiteX369" fmla="*/ 911519 w 3418951"/>
              <a:gd name="connsiteY369" fmla="*/ 451137 h 974891"/>
              <a:gd name="connsiteX370" fmla="*/ 2615735 w 3418951"/>
              <a:gd name="connsiteY370" fmla="*/ 443059 h 974891"/>
              <a:gd name="connsiteX371" fmla="*/ 2574333 w 3418951"/>
              <a:gd name="connsiteY371" fmla="*/ 483788 h 974891"/>
              <a:gd name="connsiteX372" fmla="*/ 2555147 w 3418951"/>
              <a:gd name="connsiteY372" fmla="*/ 481095 h 974891"/>
              <a:gd name="connsiteX373" fmla="*/ 2615735 w 3418951"/>
              <a:gd name="connsiteY373" fmla="*/ 443059 h 974891"/>
              <a:gd name="connsiteX374" fmla="*/ 2819379 w 3418951"/>
              <a:gd name="connsiteY374" fmla="*/ 442722 h 974891"/>
              <a:gd name="connsiteX375" fmla="*/ 2827794 w 3418951"/>
              <a:gd name="connsiteY375" fmla="*/ 459216 h 974891"/>
              <a:gd name="connsiteX376" fmla="*/ 2797500 w 3418951"/>
              <a:gd name="connsiteY376" fmla="*/ 483788 h 974891"/>
              <a:gd name="connsiteX377" fmla="*/ 2811301 w 3418951"/>
              <a:gd name="connsiteY377" fmla="*/ 500282 h 974891"/>
              <a:gd name="connsiteX378" fmla="*/ 2789421 w 3418951"/>
              <a:gd name="connsiteY378" fmla="*/ 511053 h 974891"/>
              <a:gd name="connsiteX379" fmla="*/ 2794807 w 3418951"/>
              <a:gd name="connsiteY379" fmla="*/ 497589 h 974891"/>
              <a:gd name="connsiteX380" fmla="*/ 2723111 w 3418951"/>
              <a:gd name="connsiteY380" fmla="*/ 519131 h 974891"/>
              <a:gd name="connsiteX381" fmla="*/ 2709311 w 3418951"/>
              <a:gd name="connsiteY381" fmla="*/ 527210 h 974891"/>
              <a:gd name="connsiteX382" fmla="*/ 2777977 w 3418951"/>
              <a:gd name="connsiteY382" fmla="*/ 467294 h 974891"/>
              <a:gd name="connsiteX383" fmla="*/ 2786392 w 3418951"/>
              <a:gd name="connsiteY383" fmla="*/ 478066 h 974891"/>
              <a:gd name="connsiteX384" fmla="*/ 2819379 w 3418951"/>
              <a:gd name="connsiteY384" fmla="*/ 442722 h 974891"/>
              <a:gd name="connsiteX385" fmla="*/ 2544038 w 3418951"/>
              <a:gd name="connsiteY385" fmla="*/ 434644 h 974891"/>
              <a:gd name="connsiteX386" fmla="*/ 2513745 w 3418951"/>
              <a:gd name="connsiteY386" fmla="*/ 456523 h 974891"/>
              <a:gd name="connsiteX387" fmla="*/ 2544038 w 3418951"/>
              <a:gd name="connsiteY387" fmla="*/ 434644 h 974891"/>
              <a:gd name="connsiteX388" fmla="*/ 2392567 w 3418951"/>
              <a:gd name="connsiteY388" fmla="*/ 431951 h 974891"/>
              <a:gd name="connsiteX389" fmla="*/ 2356888 w 3418951"/>
              <a:gd name="connsiteY389" fmla="*/ 451137 h 974891"/>
              <a:gd name="connsiteX390" fmla="*/ 2364966 w 3418951"/>
              <a:gd name="connsiteY390" fmla="*/ 442722 h 974891"/>
              <a:gd name="connsiteX391" fmla="*/ 2351166 w 3418951"/>
              <a:gd name="connsiteY391" fmla="*/ 445415 h 974891"/>
              <a:gd name="connsiteX392" fmla="*/ 2392567 w 3418951"/>
              <a:gd name="connsiteY392" fmla="*/ 431951 h 974891"/>
              <a:gd name="connsiteX393" fmla="*/ 2850010 w 3418951"/>
              <a:gd name="connsiteY393" fmla="*/ 429594 h 974891"/>
              <a:gd name="connsiteX394" fmla="*/ 2838902 w 3418951"/>
              <a:gd name="connsiteY394" fmla="*/ 437673 h 974891"/>
              <a:gd name="connsiteX395" fmla="*/ 2850010 w 3418951"/>
              <a:gd name="connsiteY395" fmla="*/ 429594 h 974891"/>
              <a:gd name="connsiteX396" fmla="*/ 2428584 w 3418951"/>
              <a:gd name="connsiteY396" fmla="*/ 429258 h 974891"/>
              <a:gd name="connsiteX397" fmla="*/ 2412091 w 3418951"/>
              <a:gd name="connsiteY397" fmla="*/ 448445 h 974891"/>
              <a:gd name="connsiteX398" fmla="*/ 2428584 w 3418951"/>
              <a:gd name="connsiteY398" fmla="*/ 429258 h 974891"/>
              <a:gd name="connsiteX399" fmla="*/ 2742297 w 3418951"/>
              <a:gd name="connsiteY399" fmla="*/ 423873 h 974891"/>
              <a:gd name="connsiteX400" fmla="*/ 2728496 w 3418951"/>
              <a:gd name="connsiteY400" fmla="*/ 431951 h 974891"/>
              <a:gd name="connsiteX401" fmla="*/ 2742297 w 3418951"/>
              <a:gd name="connsiteY401" fmla="*/ 423873 h 974891"/>
              <a:gd name="connsiteX402" fmla="*/ 2326594 w 3418951"/>
              <a:gd name="connsiteY402" fmla="*/ 421180 h 974891"/>
              <a:gd name="connsiteX403" fmla="*/ 2301685 w 3418951"/>
              <a:gd name="connsiteY403" fmla="*/ 440366 h 974891"/>
              <a:gd name="connsiteX404" fmla="*/ 2326594 w 3418951"/>
              <a:gd name="connsiteY404" fmla="*/ 421180 h 974891"/>
              <a:gd name="connsiteX405" fmla="*/ 3180553 w 3418951"/>
              <a:gd name="connsiteY405" fmla="*/ 412765 h 974891"/>
              <a:gd name="connsiteX406" fmla="*/ 3185939 w 3418951"/>
              <a:gd name="connsiteY406" fmla="*/ 423536 h 974891"/>
              <a:gd name="connsiteX407" fmla="*/ 3177524 w 3418951"/>
              <a:gd name="connsiteY407" fmla="*/ 445415 h 974891"/>
              <a:gd name="connsiteX408" fmla="*/ 3155645 w 3418951"/>
              <a:gd name="connsiteY408" fmla="*/ 431951 h 974891"/>
              <a:gd name="connsiteX409" fmla="*/ 3177524 w 3418951"/>
              <a:gd name="connsiteY409" fmla="*/ 421180 h 974891"/>
              <a:gd name="connsiteX410" fmla="*/ 3169109 w 3418951"/>
              <a:gd name="connsiteY410" fmla="*/ 418487 h 974891"/>
              <a:gd name="connsiteX411" fmla="*/ 3180553 w 3418951"/>
              <a:gd name="connsiteY411" fmla="*/ 412765 h 974891"/>
              <a:gd name="connsiteX412" fmla="*/ 2516774 w 3418951"/>
              <a:gd name="connsiteY412" fmla="*/ 407716 h 974891"/>
              <a:gd name="connsiteX413" fmla="*/ 2489173 w 3418951"/>
              <a:gd name="connsiteY413" fmla="*/ 424209 h 974891"/>
              <a:gd name="connsiteX414" fmla="*/ 2516774 w 3418951"/>
              <a:gd name="connsiteY414" fmla="*/ 407716 h 974891"/>
              <a:gd name="connsiteX415" fmla="*/ 3141507 w 3418951"/>
              <a:gd name="connsiteY415" fmla="*/ 402330 h 974891"/>
              <a:gd name="connsiteX416" fmla="*/ 3136122 w 3418951"/>
              <a:gd name="connsiteY416" fmla="*/ 413101 h 974891"/>
              <a:gd name="connsiteX417" fmla="*/ 3127707 w 3418951"/>
              <a:gd name="connsiteY417" fmla="*/ 407716 h 974891"/>
              <a:gd name="connsiteX418" fmla="*/ 3141507 w 3418951"/>
              <a:gd name="connsiteY418" fmla="*/ 402330 h 974891"/>
              <a:gd name="connsiteX419" fmla="*/ 2613042 w 3418951"/>
              <a:gd name="connsiteY419" fmla="*/ 399637 h 974891"/>
              <a:gd name="connsiteX420" fmla="*/ 2560869 w 3418951"/>
              <a:gd name="connsiteY420" fmla="*/ 413101 h 974891"/>
              <a:gd name="connsiteX421" fmla="*/ 2560869 w 3418951"/>
              <a:gd name="connsiteY421" fmla="*/ 426565 h 974891"/>
              <a:gd name="connsiteX422" fmla="*/ 2613042 w 3418951"/>
              <a:gd name="connsiteY422" fmla="*/ 399637 h 974891"/>
              <a:gd name="connsiteX423" fmla="*/ 3019426 w 3418951"/>
              <a:gd name="connsiteY423" fmla="*/ 398317 h 974891"/>
              <a:gd name="connsiteX424" fmla="*/ 3026053 w 3418951"/>
              <a:gd name="connsiteY424" fmla="*/ 407716 h 974891"/>
              <a:gd name="connsiteX425" fmla="*/ 2995759 w 3418951"/>
              <a:gd name="connsiteY425" fmla="*/ 421180 h 974891"/>
              <a:gd name="connsiteX426" fmla="*/ 3019426 w 3418951"/>
              <a:gd name="connsiteY426" fmla="*/ 398317 h 974891"/>
              <a:gd name="connsiteX427" fmla="*/ 11108 w 3418951"/>
              <a:gd name="connsiteY427" fmla="*/ 396608 h 974891"/>
              <a:gd name="connsiteX428" fmla="*/ 38709 w 3418951"/>
              <a:gd name="connsiteY428" fmla="*/ 404686 h 974891"/>
              <a:gd name="connsiteX429" fmla="*/ 24909 w 3418951"/>
              <a:gd name="connsiteY429" fmla="*/ 421180 h 974891"/>
              <a:gd name="connsiteX430" fmla="*/ 0 w 3418951"/>
              <a:gd name="connsiteY430" fmla="*/ 413101 h 974891"/>
              <a:gd name="connsiteX431" fmla="*/ 11108 w 3418951"/>
              <a:gd name="connsiteY431" fmla="*/ 396608 h 974891"/>
              <a:gd name="connsiteX432" fmla="*/ 588717 w 3418951"/>
              <a:gd name="connsiteY432" fmla="*/ 392568 h 974891"/>
              <a:gd name="connsiteX433" fmla="*/ 603191 w 3418951"/>
              <a:gd name="connsiteY433" fmla="*/ 396608 h 974891"/>
              <a:gd name="connsiteX434" fmla="*/ 570204 w 3418951"/>
              <a:gd name="connsiteY434" fmla="*/ 396608 h 974891"/>
              <a:gd name="connsiteX435" fmla="*/ 588717 w 3418951"/>
              <a:gd name="connsiteY435" fmla="*/ 392568 h 974891"/>
              <a:gd name="connsiteX436" fmla="*/ 2750376 w 3418951"/>
              <a:gd name="connsiteY436" fmla="*/ 388529 h 974891"/>
              <a:gd name="connsiteX437" fmla="*/ 2728496 w 3418951"/>
              <a:gd name="connsiteY437" fmla="*/ 413101 h 974891"/>
              <a:gd name="connsiteX438" fmla="*/ 2723111 w 3418951"/>
              <a:gd name="connsiteY438" fmla="*/ 405023 h 974891"/>
              <a:gd name="connsiteX439" fmla="*/ 2750376 w 3418951"/>
              <a:gd name="connsiteY439" fmla="*/ 388529 h 974891"/>
              <a:gd name="connsiteX440" fmla="*/ 2858088 w 3418951"/>
              <a:gd name="connsiteY440" fmla="*/ 385836 h 974891"/>
              <a:gd name="connsiteX441" fmla="*/ 2863474 w 3418951"/>
              <a:gd name="connsiteY441" fmla="*/ 388529 h 974891"/>
              <a:gd name="connsiteX442" fmla="*/ 2844288 w 3418951"/>
              <a:gd name="connsiteY442" fmla="*/ 407716 h 974891"/>
              <a:gd name="connsiteX443" fmla="*/ 2827794 w 3418951"/>
              <a:gd name="connsiteY443" fmla="*/ 407716 h 974891"/>
              <a:gd name="connsiteX444" fmla="*/ 2792114 w 3418951"/>
              <a:gd name="connsiteY444" fmla="*/ 440366 h 974891"/>
              <a:gd name="connsiteX445" fmla="*/ 2720418 w 3418951"/>
              <a:gd name="connsiteY445" fmla="*/ 470324 h 974891"/>
              <a:gd name="connsiteX446" fmla="*/ 2717725 w 3418951"/>
              <a:gd name="connsiteY446" fmla="*/ 464938 h 974891"/>
              <a:gd name="connsiteX447" fmla="*/ 2778314 w 3418951"/>
              <a:gd name="connsiteY447" fmla="*/ 437673 h 974891"/>
              <a:gd name="connsiteX448" fmla="*/ 2858088 w 3418951"/>
              <a:gd name="connsiteY448" fmla="*/ 385836 h 974891"/>
              <a:gd name="connsiteX449" fmla="*/ 1421975 w 3418951"/>
              <a:gd name="connsiteY449" fmla="*/ 385163 h 974891"/>
              <a:gd name="connsiteX450" fmla="*/ 1412719 w 3418951"/>
              <a:gd name="connsiteY450" fmla="*/ 385836 h 974891"/>
              <a:gd name="connsiteX451" fmla="*/ 1412719 w 3418951"/>
              <a:gd name="connsiteY451" fmla="*/ 393915 h 974891"/>
              <a:gd name="connsiteX452" fmla="*/ 1429212 w 3418951"/>
              <a:gd name="connsiteY452" fmla="*/ 388529 h 974891"/>
              <a:gd name="connsiteX453" fmla="*/ 1421975 w 3418951"/>
              <a:gd name="connsiteY453" fmla="*/ 385163 h 974891"/>
              <a:gd name="connsiteX454" fmla="*/ 3276485 w 3418951"/>
              <a:gd name="connsiteY454" fmla="*/ 380451 h 974891"/>
              <a:gd name="connsiteX455" fmla="*/ 3276485 w 3418951"/>
              <a:gd name="connsiteY455" fmla="*/ 391222 h 974891"/>
              <a:gd name="connsiteX456" fmla="*/ 3240805 w 3418951"/>
              <a:gd name="connsiteY456" fmla="*/ 391222 h 974891"/>
              <a:gd name="connsiteX457" fmla="*/ 3276485 w 3418951"/>
              <a:gd name="connsiteY457" fmla="*/ 380451 h 974891"/>
              <a:gd name="connsiteX458" fmla="*/ 2527545 w 3418951"/>
              <a:gd name="connsiteY458" fmla="*/ 380451 h 974891"/>
              <a:gd name="connsiteX459" fmla="*/ 2494558 w 3418951"/>
              <a:gd name="connsiteY459" fmla="*/ 410409 h 974891"/>
              <a:gd name="connsiteX460" fmla="*/ 2527545 w 3418951"/>
              <a:gd name="connsiteY460" fmla="*/ 380451 h 974891"/>
              <a:gd name="connsiteX461" fmla="*/ 2943249 w 3418951"/>
              <a:gd name="connsiteY461" fmla="*/ 374728 h 974891"/>
              <a:gd name="connsiteX462" fmla="*/ 2965128 w 3418951"/>
              <a:gd name="connsiteY462" fmla="*/ 382807 h 974891"/>
              <a:gd name="connsiteX463" fmla="*/ 2918340 w 3418951"/>
              <a:gd name="connsiteY463" fmla="*/ 382807 h 974891"/>
              <a:gd name="connsiteX464" fmla="*/ 2932141 w 3418951"/>
              <a:gd name="connsiteY464" fmla="*/ 388193 h 974891"/>
              <a:gd name="connsiteX465" fmla="*/ 2943249 w 3418951"/>
              <a:gd name="connsiteY465" fmla="*/ 374728 h 974891"/>
              <a:gd name="connsiteX466" fmla="*/ 3232390 w 3418951"/>
              <a:gd name="connsiteY466" fmla="*/ 369343 h 974891"/>
              <a:gd name="connsiteX467" fmla="*/ 3227004 w 3418951"/>
              <a:gd name="connsiteY467" fmla="*/ 382807 h 974891"/>
              <a:gd name="connsiteX468" fmla="*/ 3232390 w 3418951"/>
              <a:gd name="connsiteY468" fmla="*/ 369343 h 974891"/>
              <a:gd name="connsiteX469" fmla="*/ 561452 w 3418951"/>
              <a:gd name="connsiteY469" fmla="*/ 369343 h 974891"/>
              <a:gd name="connsiteX470" fmla="*/ 492786 w 3418951"/>
              <a:gd name="connsiteY470" fmla="*/ 404686 h 974891"/>
              <a:gd name="connsiteX471" fmla="*/ 399210 w 3418951"/>
              <a:gd name="connsiteY471" fmla="*/ 448445 h 974891"/>
              <a:gd name="connsiteX472" fmla="*/ 443305 w 3418951"/>
              <a:gd name="connsiteY472" fmla="*/ 423873 h 974891"/>
              <a:gd name="connsiteX473" fmla="*/ 473599 w 3418951"/>
              <a:gd name="connsiteY473" fmla="*/ 399300 h 974891"/>
              <a:gd name="connsiteX474" fmla="*/ 484707 w 3418951"/>
              <a:gd name="connsiteY474" fmla="*/ 404686 h 974891"/>
              <a:gd name="connsiteX475" fmla="*/ 512309 w 3418951"/>
              <a:gd name="connsiteY475" fmla="*/ 393915 h 974891"/>
              <a:gd name="connsiteX476" fmla="*/ 515001 w 3418951"/>
              <a:gd name="connsiteY476" fmla="*/ 383144 h 974891"/>
              <a:gd name="connsiteX477" fmla="*/ 561452 w 3418951"/>
              <a:gd name="connsiteY477" fmla="*/ 369343 h 974891"/>
              <a:gd name="connsiteX478" fmla="*/ 3171801 w 3418951"/>
              <a:gd name="connsiteY478" fmla="*/ 366651 h 974891"/>
              <a:gd name="connsiteX479" fmla="*/ 3194017 w 3418951"/>
              <a:gd name="connsiteY479" fmla="*/ 369343 h 974891"/>
              <a:gd name="connsiteX480" fmla="*/ 3169109 w 3418951"/>
              <a:gd name="connsiteY480" fmla="*/ 393915 h 974891"/>
              <a:gd name="connsiteX481" fmla="*/ 3171801 w 3418951"/>
              <a:gd name="connsiteY481" fmla="*/ 366651 h 974891"/>
              <a:gd name="connsiteX482" fmla="*/ 1922335 w 3418951"/>
              <a:gd name="connsiteY482" fmla="*/ 364294 h 974891"/>
              <a:gd name="connsiteX483" fmla="*/ 1892040 w 3418951"/>
              <a:gd name="connsiteY483" fmla="*/ 386173 h 974891"/>
              <a:gd name="connsiteX484" fmla="*/ 1809573 w 3418951"/>
              <a:gd name="connsiteY484" fmla="*/ 402666 h 974891"/>
              <a:gd name="connsiteX485" fmla="*/ 1683011 w 3418951"/>
              <a:gd name="connsiteY485" fmla="*/ 465275 h 974891"/>
              <a:gd name="connsiteX486" fmla="*/ 1704890 w 3418951"/>
              <a:gd name="connsiteY486" fmla="*/ 459889 h 974891"/>
              <a:gd name="connsiteX487" fmla="*/ 1710275 w 3418951"/>
              <a:gd name="connsiteY487" fmla="*/ 465275 h 974891"/>
              <a:gd name="connsiteX488" fmla="*/ 1597513 w 3418951"/>
              <a:gd name="connsiteY488" fmla="*/ 500618 h 974891"/>
              <a:gd name="connsiteX489" fmla="*/ 1679981 w 3418951"/>
              <a:gd name="connsiteY489" fmla="*/ 481432 h 974891"/>
              <a:gd name="connsiteX490" fmla="*/ 1682674 w 3418951"/>
              <a:gd name="connsiteY490" fmla="*/ 492203 h 974891"/>
              <a:gd name="connsiteX491" fmla="*/ 1622086 w 3418951"/>
              <a:gd name="connsiteY491" fmla="*/ 508696 h 974891"/>
              <a:gd name="connsiteX492" fmla="*/ 1564190 w 3418951"/>
              <a:gd name="connsiteY492" fmla="*/ 519468 h 974891"/>
              <a:gd name="connsiteX493" fmla="*/ 1577991 w 3418951"/>
              <a:gd name="connsiteY493" fmla="*/ 524853 h 974891"/>
              <a:gd name="connsiteX494" fmla="*/ 1564190 w 3418951"/>
              <a:gd name="connsiteY494" fmla="*/ 549425 h 974891"/>
              <a:gd name="connsiteX495" fmla="*/ 1613671 w 3418951"/>
              <a:gd name="connsiteY495" fmla="*/ 527547 h 974891"/>
              <a:gd name="connsiteX496" fmla="*/ 1602563 w 3418951"/>
              <a:gd name="connsiteY496" fmla="*/ 524853 h 974891"/>
              <a:gd name="connsiteX497" fmla="*/ 1698831 w 3418951"/>
              <a:gd name="connsiteY497" fmla="*/ 514082 h 974891"/>
              <a:gd name="connsiteX498" fmla="*/ 1764805 w 3418951"/>
              <a:gd name="connsiteY498" fmla="*/ 492203 h 974891"/>
              <a:gd name="connsiteX499" fmla="*/ 1767497 w 3418951"/>
              <a:gd name="connsiteY499" fmla="*/ 481432 h 974891"/>
              <a:gd name="connsiteX500" fmla="*/ 1701524 w 3418951"/>
              <a:gd name="connsiteY500" fmla="*/ 492203 h 974891"/>
              <a:gd name="connsiteX501" fmla="*/ 1709939 w 3418951"/>
              <a:gd name="connsiteY501" fmla="*/ 486817 h 974891"/>
              <a:gd name="connsiteX502" fmla="*/ 1693445 w 3418951"/>
              <a:gd name="connsiteY502" fmla="*/ 489510 h 974891"/>
              <a:gd name="connsiteX503" fmla="*/ 1698831 w 3418951"/>
              <a:gd name="connsiteY503" fmla="*/ 473017 h 974891"/>
              <a:gd name="connsiteX504" fmla="*/ 1745619 w 3418951"/>
              <a:gd name="connsiteY504" fmla="*/ 459553 h 974891"/>
              <a:gd name="connsiteX505" fmla="*/ 1754033 w 3418951"/>
              <a:gd name="connsiteY505" fmla="*/ 470324 h 974891"/>
              <a:gd name="connsiteX506" fmla="*/ 1833808 w 3418951"/>
              <a:gd name="connsiteY506" fmla="*/ 448445 h 974891"/>
              <a:gd name="connsiteX507" fmla="*/ 1833808 w 3418951"/>
              <a:gd name="connsiteY507" fmla="*/ 434981 h 974891"/>
              <a:gd name="connsiteX508" fmla="*/ 1963400 w 3418951"/>
              <a:gd name="connsiteY508" fmla="*/ 383480 h 974891"/>
              <a:gd name="connsiteX509" fmla="*/ 1911227 w 3418951"/>
              <a:gd name="connsiteY509" fmla="*/ 388866 h 974891"/>
              <a:gd name="connsiteX510" fmla="*/ 1922335 w 3418951"/>
              <a:gd name="connsiteY510" fmla="*/ 364294 h 974891"/>
              <a:gd name="connsiteX511" fmla="*/ 2937863 w 3418951"/>
              <a:gd name="connsiteY511" fmla="*/ 353186 h 974891"/>
              <a:gd name="connsiteX512" fmla="*/ 2918677 w 3418951"/>
              <a:gd name="connsiteY512" fmla="*/ 363957 h 974891"/>
              <a:gd name="connsiteX513" fmla="*/ 2937863 w 3418951"/>
              <a:gd name="connsiteY513" fmla="*/ 353186 h 974891"/>
              <a:gd name="connsiteX514" fmla="*/ 470906 w 3418951"/>
              <a:gd name="connsiteY514" fmla="*/ 350494 h 974891"/>
              <a:gd name="connsiteX515" fmla="*/ 451720 w 3418951"/>
              <a:gd name="connsiteY515" fmla="*/ 361265 h 974891"/>
              <a:gd name="connsiteX516" fmla="*/ 470906 w 3418951"/>
              <a:gd name="connsiteY516" fmla="*/ 350494 h 974891"/>
              <a:gd name="connsiteX517" fmla="*/ 104683 w 3418951"/>
              <a:gd name="connsiteY517" fmla="*/ 347800 h 974891"/>
              <a:gd name="connsiteX518" fmla="*/ 93575 w 3418951"/>
              <a:gd name="connsiteY518" fmla="*/ 377758 h 974891"/>
              <a:gd name="connsiteX519" fmla="*/ 71696 w 3418951"/>
              <a:gd name="connsiteY519" fmla="*/ 377758 h 974891"/>
              <a:gd name="connsiteX520" fmla="*/ 104683 w 3418951"/>
              <a:gd name="connsiteY520" fmla="*/ 347800 h 974891"/>
              <a:gd name="connsiteX521" fmla="*/ 3056852 w 3418951"/>
              <a:gd name="connsiteY521" fmla="*/ 342751 h 974891"/>
              <a:gd name="connsiteX522" fmla="*/ 3067455 w 3418951"/>
              <a:gd name="connsiteY522" fmla="*/ 344771 h 974891"/>
              <a:gd name="connsiteX523" fmla="*/ 3048269 w 3418951"/>
              <a:gd name="connsiteY523" fmla="*/ 350156 h 974891"/>
              <a:gd name="connsiteX524" fmla="*/ 3048269 w 3418951"/>
              <a:gd name="connsiteY524" fmla="*/ 344771 h 974891"/>
              <a:gd name="connsiteX525" fmla="*/ 3056852 w 3418951"/>
              <a:gd name="connsiteY525" fmla="*/ 342751 h 974891"/>
              <a:gd name="connsiteX526" fmla="*/ 2585441 w 3418951"/>
              <a:gd name="connsiteY526" fmla="*/ 342078 h 974891"/>
              <a:gd name="connsiteX527" fmla="*/ 2555147 w 3418951"/>
              <a:gd name="connsiteY527" fmla="*/ 372036 h 974891"/>
              <a:gd name="connsiteX528" fmla="*/ 2549761 w 3418951"/>
              <a:gd name="connsiteY528" fmla="*/ 374728 h 974891"/>
              <a:gd name="connsiteX529" fmla="*/ 2547068 w 3418951"/>
              <a:gd name="connsiteY529" fmla="*/ 366651 h 974891"/>
              <a:gd name="connsiteX530" fmla="*/ 2546732 w 3418951"/>
              <a:gd name="connsiteY530" fmla="*/ 380451 h 974891"/>
              <a:gd name="connsiteX531" fmla="*/ 2571640 w 3418951"/>
              <a:gd name="connsiteY531" fmla="*/ 377758 h 974891"/>
              <a:gd name="connsiteX532" fmla="*/ 2582748 w 3418951"/>
              <a:gd name="connsiteY532" fmla="*/ 361265 h 974891"/>
              <a:gd name="connsiteX533" fmla="*/ 2566255 w 3418951"/>
              <a:gd name="connsiteY533" fmla="*/ 361265 h 974891"/>
              <a:gd name="connsiteX534" fmla="*/ 2585441 w 3418951"/>
              <a:gd name="connsiteY534" fmla="*/ 342078 h 974891"/>
              <a:gd name="connsiteX535" fmla="*/ 680273 w 3418951"/>
              <a:gd name="connsiteY535" fmla="*/ 337029 h 974891"/>
              <a:gd name="connsiteX536" fmla="*/ 682966 w 3418951"/>
              <a:gd name="connsiteY536" fmla="*/ 377758 h 974891"/>
              <a:gd name="connsiteX537" fmla="*/ 652672 w 3418951"/>
              <a:gd name="connsiteY537" fmla="*/ 361265 h 974891"/>
              <a:gd name="connsiteX538" fmla="*/ 649979 w 3418951"/>
              <a:gd name="connsiteY538" fmla="*/ 350494 h 974891"/>
              <a:gd name="connsiteX539" fmla="*/ 680273 w 3418951"/>
              <a:gd name="connsiteY539" fmla="*/ 337029 h 974891"/>
              <a:gd name="connsiteX540" fmla="*/ 2962771 w 3418951"/>
              <a:gd name="connsiteY540" fmla="*/ 331307 h 974891"/>
              <a:gd name="connsiteX541" fmla="*/ 2962771 w 3418951"/>
              <a:gd name="connsiteY541" fmla="*/ 334000 h 974891"/>
              <a:gd name="connsiteX542" fmla="*/ 2951664 w 3418951"/>
              <a:gd name="connsiteY542" fmla="*/ 336693 h 974891"/>
              <a:gd name="connsiteX543" fmla="*/ 2962771 w 3418951"/>
              <a:gd name="connsiteY543" fmla="*/ 331307 h 974891"/>
              <a:gd name="connsiteX544" fmla="*/ 2684738 w 3418951"/>
              <a:gd name="connsiteY544" fmla="*/ 331307 h 974891"/>
              <a:gd name="connsiteX545" fmla="*/ 2684738 w 3418951"/>
              <a:gd name="connsiteY545" fmla="*/ 339385 h 974891"/>
              <a:gd name="connsiteX546" fmla="*/ 2676323 w 3418951"/>
              <a:gd name="connsiteY546" fmla="*/ 342078 h 974891"/>
              <a:gd name="connsiteX547" fmla="*/ 2684738 w 3418951"/>
              <a:gd name="connsiteY547" fmla="*/ 331307 h 974891"/>
              <a:gd name="connsiteX548" fmla="*/ 248076 w 3418951"/>
              <a:gd name="connsiteY548" fmla="*/ 331307 h 974891"/>
              <a:gd name="connsiteX549" fmla="*/ 250769 w 3418951"/>
              <a:gd name="connsiteY549" fmla="*/ 342078 h 974891"/>
              <a:gd name="connsiteX550" fmla="*/ 239661 w 3418951"/>
              <a:gd name="connsiteY550" fmla="*/ 342078 h 974891"/>
              <a:gd name="connsiteX551" fmla="*/ 248076 w 3418951"/>
              <a:gd name="connsiteY551" fmla="*/ 331307 h 974891"/>
              <a:gd name="connsiteX552" fmla="*/ 366560 w 3418951"/>
              <a:gd name="connsiteY552" fmla="*/ 330970 h 974891"/>
              <a:gd name="connsiteX553" fmla="*/ 358145 w 3418951"/>
              <a:gd name="connsiteY553" fmla="*/ 347464 h 974891"/>
              <a:gd name="connsiteX554" fmla="*/ 366560 w 3418951"/>
              <a:gd name="connsiteY554" fmla="*/ 330970 h 974891"/>
              <a:gd name="connsiteX555" fmla="*/ 2601935 w 3418951"/>
              <a:gd name="connsiteY555" fmla="*/ 328614 h 974891"/>
              <a:gd name="connsiteX556" fmla="*/ 2590827 w 3418951"/>
              <a:gd name="connsiteY556" fmla="*/ 347800 h 974891"/>
              <a:gd name="connsiteX557" fmla="*/ 2601935 w 3418951"/>
              <a:gd name="connsiteY557" fmla="*/ 328614 h 974891"/>
              <a:gd name="connsiteX558" fmla="*/ 3006867 w 3418951"/>
              <a:gd name="connsiteY558" fmla="*/ 320536 h 974891"/>
              <a:gd name="connsiteX559" fmla="*/ 2998788 w 3418951"/>
              <a:gd name="connsiteY559" fmla="*/ 342078 h 974891"/>
              <a:gd name="connsiteX560" fmla="*/ 2990373 w 3418951"/>
              <a:gd name="connsiteY560" fmla="*/ 331307 h 974891"/>
              <a:gd name="connsiteX561" fmla="*/ 3006867 w 3418951"/>
              <a:gd name="connsiteY561" fmla="*/ 320536 h 974891"/>
              <a:gd name="connsiteX562" fmla="*/ 877522 w 3418951"/>
              <a:gd name="connsiteY562" fmla="*/ 317927 h 974891"/>
              <a:gd name="connsiteX563" fmla="*/ 862038 w 3418951"/>
              <a:gd name="connsiteY563" fmla="*/ 342415 h 974891"/>
              <a:gd name="connsiteX564" fmla="*/ 873146 w 3418951"/>
              <a:gd name="connsiteY564" fmla="*/ 345108 h 974891"/>
              <a:gd name="connsiteX565" fmla="*/ 873146 w 3418951"/>
              <a:gd name="connsiteY565" fmla="*/ 355879 h 974891"/>
              <a:gd name="connsiteX566" fmla="*/ 908826 w 3418951"/>
              <a:gd name="connsiteY566" fmla="*/ 342415 h 974891"/>
              <a:gd name="connsiteX567" fmla="*/ 906133 w 3418951"/>
              <a:gd name="connsiteY567" fmla="*/ 334337 h 974891"/>
              <a:gd name="connsiteX568" fmla="*/ 895025 w 3418951"/>
              <a:gd name="connsiteY568" fmla="*/ 334337 h 974891"/>
              <a:gd name="connsiteX569" fmla="*/ 877522 w 3418951"/>
              <a:gd name="connsiteY569" fmla="*/ 317927 h 974891"/>
              <a:gd name="connsiteX570" fmla="*/ 3130400 w 3418951"/>
              <a:gd name="connsiteY570" fmla="*/ 312457 h 974891"/>
              <a:gd name="connsiteX571" fmla="*/ 3138815 w 3418951"/>
              <a:gd name="connsiteY571" fmla="*/ 312457 h 974891"/>
              <a:gd name="connsiteX572" fmla="*/ 3127707 w 3418951"/>
              <a:gd name="connsiteY572" fmla="*/ 320536 h 974891"/>
              <a:gd name="connsiteX573" fmla="*/ 3130400 w 3418951"/>
              <a:gd name="connsiteY573" fmla="*/ 312457 h 974891"/>
              <a:gd name="connsiteX574" fmla="*/ 2095011 w 3418951"/>
              <a:gd name="connsiteY574" fmla="*/ 311784 h 974891"/>
              <a:gd name="connsiteX575" fmla="*/ 2026345 w 3418951"/>
              <a:gd name="connsiteY575" fmla="*/ 330970 h 974891"/>
              <a:gd name="connsiteX576" fmla="*/ 2020959 w 3418951"/>
              <a:gd name="connsiteY576" fmla="*/ 317506 h 974891"/>
              <a:gd name="connsiteX577" fmla="*/ 1999080 w 3418951"/>
              <a:gd name="connsiteY577" fmla="*/ 325585 h 974891"/>
              <a:gd name="connsiteX578" fmla="*/ 1979894 w 3418951"/>
              <a:gd name="connsiteY578" fmla="*/ 350156 h 974891"/>
              <a:gd name="connsiteX579" fmla="*/ 2026681 w 3418951"/>
              <a:gd name="connsiteY579" fmla="*/ 350156 h 974891"/>
              <a:gd name="connsiteX580" fmla="*/ 2029374 w 3418951"/>
              <a:gd name="connsiteY580" fmla="*/ 336693 h 974891"/>
              <a:gd name="connsiteX581" fmla="*/ 2076161 w 3418951"/>
              <a:gd name="connsiteY581" fmla="*/ 336693 h 974891"/>
              <a:gd name="connsiteX582" fmla="*/ 2076161 w 3418951"/>
              <a:gd name="connsiteY582" fmla="*/ 323228 h 974891"/>
              <a:gd name="connsiteX583" fmla="*/ 2089963 w 3418951"/>
              <a:gd name="connsiteY583" fmla="*/ 323228 h 974891"/>
              <a:gd name="connsiteX584" fmla="*/ 2095011 w 3418951"/>
              <a:gd name="connsiteY584" fmla="*/ 311784 h 974891"/>
              <a:gd name="connsiteX585" fmla="*/ 186646 w 3418951"/>
              <a:gd name="connsiteY585" fmla="*/ 311448 h 974891"/>
              <a:gd name="connsiteX586" fmla="*/ 198596 w 3418951"/>
              <a:gd name="connsiteY586" fmla="*/ 314814 h 974891"/>
              <a:gd name="connsiteX587" fmla="*/ 176716 w 3418951"/>
              <a:gd name="connsiteY587" fmla="*/ 320199 h 974891"/>
              <a:gd name="connsiteX588" fmla="*/ 186646 w 3418951"/>
              <a:gd name="connsiteY588" fmla="*/ 311448 h 974891"/>
              <a:gd name="connsiteX589" fmla="*/ 547988 w 3418951"/>
              <a:gd name="connsiteY589" fmla="*/ 309428 h 974891"/>
              <a:gd name="connsiteX590" fmla="*/ 536880 w 3418951"/>
              <a:gd name="connsiteY590" fmla="*/ 314814 h 974891"/>
              <a:gd name="connsiteX591" fmla="*/ 547988 w 3418951"/>
              <a:gd name="connsiteY591" fmla="*/ 309428 h 974891"/>
              <a:gd name="connsiteX592" fmla="*/ 3272356 w 3418951"/>
              <a:gd name="connsiteY592" fmla="*/ 308050 h 974891"/>
              <a:gd name="connsiteX593" fmla="*/ 3290622 w 3418951"/>
              <a:gd name="connsiteY593" fmla="*/ 309428 h 974891"/>
              <a:gd name="connsiteX594" fmla="*/ 3205125 w 3418951"/>
              <a:gd name="connsiteY594" fmla="*/ 363957 h 974891"/>
              <a:gd name="connsiteX595" fmla="*/ 3224311 w 3418951"/>
              <a:gd name="connsiteY595" fmla="*/ 339385 h 974891"/>
              <a:gd name="connsiteX596" fmla="*/ 3272356 w 3418951"/>
              <a:gd name="connsiteY596" fmla="*/ 308050 h 974891"/>
              <a:gd name="connsiteX597" fmla="*/ 2117563 w 3418951"/>
              <a:gd name="connsiteY597" fmla="*/ 304042 h 974891"/>
              <a:gd name="connsiteX598" fmla="*/ 2103763 w 3418951"/>
              <a:gd name="connsiteY598" fmla="*/ 314814 h 974891"/>
              <a:gd name="connsiteX599" fmla="*/ 2117563 w 3418951"/>
              <a:gd name="connsiteY599" fmla="*/ 304042 h 974891"/>
              <a:gd name="connsiteX600" fmla="*/ 2026681 w 3418951"/>
              <a:gd name="connsiteY600" fmla="*/ 301350 h 974891"/>
              <a:gd name="connsiteX601" fmla="*/ 2001773 w 3418951"/>
              <a:gd name="connsiteY601" fmla="*/ 314814 h 974891"/>
              <a:gd name="connsiteX602" fmla="*/ 2026681 w 3418951"/>
              <a:gd name="connsiteY602" fmla="*/ 301350 h 974891"/>
              <a:gd name="connsiteX603" fmla="*/ 674551 w 3418951"/>
              <a:gd name="connsiteY603" fmla="*/ 301350 h 974891"/>
              <a:gd name="connsiteX604" fmla="*/ 669165 w 3418951"/>
              <a:gd name="connsiteY604" fmla="*/ 309428 h 974891"/>
              <a:gd name="connsiteX605" fmla="*/ 682966 w 3418951"/>
              <a:gd name="connsiteY605" fmla="*/ 312121 h 974891"/>
              <a:gd name="connsiteX606" fmla="*/ 674551 w 3418951"/>
              <a:gd name="connsiteY606" fmla="*/ 301350 h 974891"/>
              <a:gd name="connsiteX607" fmla="*/ 2849673 w 3418951"/>
              <a:gd name="connsiteY607" fmla="*/ 293271 h 974891"/>
              <a:gd name="connsiteX608" fmla="*/ 2833179 w 3418951"/>
              <a:gd name="connsiteY608" fmla="*/ 295964 h 974891"/>
              <a:gd name="connsiteX609" fmla="*/ 2835873 w 3418951"/>
              <a:gd name="connsiteY609" fmla="*/ 320536 h 974891"/>
              <a:gd name="connsiteX610" fmla="*/ 2852366 w 3418951"/>
              <a:gd name="connsiteY610" fmla="*/ 295964 h 974891"/>
              <a:gd name="connsiteX611" fmla="*/ 2849673 w 3418951"/>
              <a:gd name="connsiteY611" fmla="*/ 293271 h 974891"/>
              <a:gd name="connsiteX612" fmla="*/ 2673630 w 3418951"/>
              <a:gd name="connsiteY612" fmla="*/ 293271 h 974891"/>
              <a:gd name="connsiteX613" fmla="*/ 2651751 w 3418951"/>
              <a:gd name="connsiteY613" fmla="*/ 309765 h 974891"/>
              <a:gd name="connsiteX614" fmla="*/ 2673630 w 3418951"/>
              <a:gd name="connsiteY614" fmla="*/ 293271 h 974891"/>
              <a:gd name="connsiteX615" fmla="*/ 2593856 w 3418951"/>
              <a:gd name="connsiteY615" fmla="*/ 293271 h 974891"/>
              <a:gd name="connsiteX616" fmla="*/ 2593856 w 3418951"/>
              <a:gd name="connsiteY616" fmla="*/ 304042 h 974891"/>
              <a:gd name="connsiteX617" fmla="*/ 2593856 w 3418951"/>
              <a:gd name="connsiteY617" fmla="*/ 293271 h 974891"/>
              <a:gd name="connsiteX618" fmla="*/ 2142136 w 3418951"/>
              <a:gd name="connsiteY618" fmla="*/ 290578 h 974891"/>
              <a:gd name="connsiteX619" fmla="*/ 2120257 w 3418951"/>
              <a:gd name="connsiteY619" fmla="*/ 304042 h 974891"/>
              <a:gd name="connsiteX620" fmla="*/ 2142136 w 3418951"/>
              <a:gd name="connsiteY620" fmla="*/ 290578 h 974891"/>
              <a:gd name="connsiteX621" fmla="*/ 2006106 w 3418951"/>
              <a:gd name="connsiteY621" fmla="*/ 281153 h 974891"/>
              <a:gd name="connsiteX622" fmla="*/ 1996387 w 3418951"/>
              <a:gd name="connsiteY622" fmla="*/ 282163 h 974891"/>
              <a:gd name="connsiteX623" fmla="*/ 1999080 w 3418951"/>
              <a:gd name="connsiteY623" fmla="*/ 301013 h 974891"/>
              <a:gd name="connsiteX624" fmla="*/ 2015573 w 3418951"/>
              <a:gd name="connsiteY624" fmla="*/ 292934 h 974891"/>
              <a:gd name="connsiteX625" fmla="*/ 2015573 w 3418951"/>
              <a:gd name="connsiteY625" fmla="*/ 282163 h 974891"/>
              <a:gd name="connsiteX626" fmla="*/ 2006106 w 3418951"/>
              <a:gd name="connsiteY626" fmla="*/ 281153 h 974891"/>
              <a:gd name="connsiteX627" fmla="*/ 738168 w 3418951"/>
              <a:gd name="connsiteY627" fmla="*/ 279470 h 974891"/>
              <a:gd name="connsiteX628" fmla="*/ 743554 w 3418951"/>
              <a:gd name="connsiteY628" fmla="*/ 287549 h 974891"/>
              <a:gd name="connsiteX629" fmla="*/ 754662 w 3418951"/>
              <a:gd name="connsiteY629" fmla="*/ 279470 h 974891"/>
              <a:gd name="connsiteX630" fmla="*/ 738168 w 3418951"/>
              <a:gd name="connsiteY630" fmla="*/ 279470 h 974891"/>
              <a:gd name="connsiteX631" fmla="*/ 2929785 w 3418951"/>
              <a:gd name="connsiteY631" fmla="*/ 279134 h 974891"/>
              <a:gd name="connsiteX632" fmla="*/ 2946278 w 3418951"/>
              <a:gd name="connsiteY632" fmla="*/ 287212 h 974891"/>
              <a:gd name="connsiteX633" fmla="*/ 2943586 w 3418951"/>
              <a:gd name="connsiteY633" fmla="*/ 295290 h 974891"/>
              <a:gd name="connsiteX634" fmla="*/ 2952000 w 3418951"/>
              <a:gd name="connsiteY634" fmla="*/ 292598 h 974891"/>
              <a:gd name="connsiteX635" fmla="*/ 2940893 w 3418951"/>
              <a:gd name="connsiteY635" fmla="*/ 309091 h 974891"/>
              <a:gd name="connsiteX636" fmla="*/ 2924399 w 3418951"/>
              <a:gd name="connsiteY636" fmla="*/ 303706 h 974891"/>
              <a:gd name="connsiteX637" fmla="*/ 2929785 w 3418951"/>
              <a:gd name="connsiteY637" fmla="*/ 290242 h 974891"/>
              <a:gd name="connsiteX638" fmla="*/ 2913291 w 3418951"/>
              <a:gd name="connsiteY638" fmla="*/ 303706 h 974891"/>
              <a:gd name="connsiteX639" fmla="*/ 2929785 w 3418951"/>
              <a:gd name="connsiteY639" fmla="*/ 279134 h 974891"/>
              <a:gd name="connsiteX640" fmla="*/ 597006 w 3418951"/>
              <a:gd name="connsiteY640" fmla="*/ 278797 h 974891"/>
              <a:gd name="connsiteX641" fmla="*/ 606220 w 3418951"/>
              <a:gd name="connsiteY641" fmla="*/ 279470 h 974891"/>
              <a:gd name="connsiteX642" fmla="*/ 608913 w 3418951"/>
              <a:gd name="connsiteY642" fmla="*/ 282163 h 974891"/>
              <a:gd name="connsiteX643" fmla="*/ 600498 w 3418951"/>
              <a:gd name="connsiteY643" fmla="*/ 287549 h 974891"/>
              <a:gd name="connsiteX644" fmla="*/ 592083 w 3418951"/>
              <a:gd name="connsiteY644" fmla="*/ 282163 h 974891"/>
              <a:gd name="connsiteX645" fmla="*/ 597006 w 3418951"/>
              <a:gd name="connsiteY645" fmla="*/ 278797 h 974891"/>
              <a:gd name="connsiteX646" fmla="*/ 3259991 w 3418951"/>
              <a:gd name="connsiteY646" fmla="*/ 268699 h 974891"/>
              <a:gd name="connsiteX647" fmla="*/ 3273792 w 3418951"/>
              <a:gd name="connsiteY647" fmla="*/ 279470 h 974891"/>
              <a:gd name="connsiteX648" fmla="*/ 3259991 w 3418951"/>
              <a:gd name="connsiteY648" fmla="*/ 304042 h 974891"/>
              <a:gd name="connsiteX649" fmla="*/ 3205125 w 3418951"/>
              <a:gd name="connsiteY649" fmla="*/ 337702 h 974891"/>
              <a:gd name="connsiteX650" fmla="*/ 3188632 w 3418951"/>
              <a:gd name="connsiteY650" fmla="*/ 332317 h 974891"/>
              <a:gd name="connsiteX651" fmla="*/ 3147230 w 3418951"/>
              <a:gd name="connsiteY651" fmla="*/ 373046 h 974891"/>
              <a:gd name="connsiteX652" fmla="*/ 3111550 w 3418951"/>
              <a:gd name="connsiteY652" fmla="*/ 403004 h 974891"/>
              <a:gd name="connsiteX653" fmla="*/ 3103135 w 3418951"/>
              <a:gd name="connsiteY653" fmla="*/ 386509 h 974891"/>
              <a:gd name="connsiteX654" fmla="*/ 3047932 w 3418951"/>
              <a:gd name="connsiteY654" fmla="*/ 411081 h 974891"/>
              <a:gd name="connsiteX655" fmla="*/ 3067118 w 3418951"/>
              <a:gd name="connsiteY655" fmla="*/ 375738 h 974891"/>
              <a:gd name="connsiteX656" fmla="*/ 3045239 w 3418951"/>
              <a:gd name="connsiteY656" fmla="*/ 383817 h 974891"/>
              <a:gd name="connsiteX657" fmla="*/ 3067118 w 3418951"/>
              <a:gd name="connsiteY657" fmla="*/ 370353 h 974891"/>
              <a:gd name="connsiteX658" fmla="*/ 3078226 w 3418951"/>
              <a:gd name="connsiteY658" fmla="*/ 351167 h 974891"/>
              <a:gd name="connsiteX659" fmla="*/ 3089334 w 3418951"/>
              <a:gd name="connsiteY659" fmla="*/ 351167 h 974891"/>
              <a:gd name="connsiteX660" fmla="*/ 3089334 w 3418951"/>
              <a:gd name="connsiteY660" fmla="*/ 361938 h 974891"/>
              <a:gd name="connsiteX661" fmla="*/ 3075533 w 3418951"/>
              <a:gd name="connsiteY661" fmla="*/ 391896 h 974891"/>
              <a:gd name="connsiteX662" fmla="*/ 3125014 w 3418951"/>
              <a:gd name="connsiteY662" fmla="*/ 348137 h 974891"/>
              <a:gd name="connsiteX663" fmla="*/ 3163723 w 3418951"/>
              <a:gd name="connsiteY663" fmla="*/ 323565 h 974891"/>
              <a:gd name="connsiteX664" fmla="*/ 3177524 w 3418951"/>
              <a:gd name="connsiteY664" fmla="*/ 331644 h 974891"/>
              <a:gd name="connsiteX665" fmla="*/ 3188632 w 3418951"/>
              <a:gd name="connsiteY665" fmla="*/ 315150 h 974891"/>
              <a:gd name="connsiteX666" fmla="*/ 3188632 w 3418951"/>
              <a:gd name="connsiteY666" fmla="*/ 323228 h 974891"/>
              <a:gd name="connsiteX667" fmla="*/ 3194017 w 3418951"/>
              <a:gd name="connsiteY667" fmla="*/ 325922 h 974891"/>
              <a:gd name="connsiteX668" fmla="*/ 3259991 w 3418951"/>
              <a:gd name="connsiteY668" fmla="*/ 268699 h 974891"/>
              <a:gd name="connsiteX669" fmla="*/ 589390 w 3418951"/>
              <a:gd name="connsiteY669" fmla="*/ 266006 h 974891"/>
              <a:gd name="connsiteX670" fmla="*/ 570204 w 3418951"/>
              <a:gd name="connsiteY670" fmla="*/ 279470 h 974891"/>
              <a:gd name="connsiteX671" fmla="*/ 589390 w 3418951"/>
              <a:gd name="connsiteY671" fmla="*/ 266006 h 974891"/>
              <a:gd name="connsiteX672" fmla="*/ 348820 w 3418951"/>
              <a:gd name="connsiteY672" fmla="*/ 265932 h 974891"/>
              <a:gd name="connsiteX673" fmla="*/ 369253 w 3418951"/>
              <a:gd name="connsiteY673" fmla="*/ 266006 h 974891"/>
              <a:gd name="connsiteX674" fmla="*/ 358145 w 3418951"/>
              <a:gd name="connsiteY674" fmla="*/ 276777 h 974891"/>
              <a:gd name="connsiteX675" fmla="*/ 347373 w 3418951"/>
              <a:gd name="connsiteY675" fmla="*/ 298320 h 974891"/>
              <a:gd name="connsiteX676" fmla="*/ 344681 w 3418951"/>
              <a:gd name="connsiteY676" fmla="*/ 287549 h 974891"/>
              <a:gd name="connsiteX677" fmla="*/ 300586 w 3418951"/>
              <a:gd name="connsiteY677" fmla="*/ 306735 h 974891"/>
              <a:gd name="connsiteX678" fmla="*/ 348820 w 3418951"/>
              <a:gd name="connsiteY678" fmla="*/ 265932 h 974891"/>
              <a:gd name="connsiteX679" fmla="*/ 490429 w 3418951"/>
              <a:gd name="connsiteY679" fmla="*/ 257592 h 974891"/>
              <a:gd name="connsiteX680" fmla="*/ 479322 w 3418951"/>
              <a:gd name="connsiteY680" fmla="*/ 268362 h 974891"/>
              <a:gd name="connsiteX681" fmla="*/ 490429 w 3418951"/>
              <a:gd name="connsiteY681" fmla="*/ 257592 h 974891"/>
              <a:gd name="connsiteX682" fmla="*/ 779234 w 3418951"/>
              <a:gd name="connsiteY682" fmla="*/ 252205 h 974891"/>
              <a:gd name="connsiteX683" fmla="*/ 787649 w 3418951"/>
              <a:gd name="connsiteY683" fmla="*/ 260284 h 974891"/>
              <a:gd name="connsiteX684" fmla="*/ 790341 w 3418951"/>
              <a:gd name="connsiteY684" fmla="*/ 254898 h 974891"/>
              <a:gd name="connsiteX685" fmla="*/ 779234 w 3418951"/>
              <a:gd name="connsiteY685" fmla="*/ 252205 h 974891"/>
              <a:gd name="connsiteX686" fmla="*/ 342590 w 3418951"/>
              <a:gd name="connsiteY686" fmla="*/ 248059 h 974891"/>
              <a:gd name="connsiteX687" fmla="*/ 346701 w 3418951"/>
              <a:gd name="connsiteY687" fmla="*/ 254225 h 974891"/>
              <a:gd name="connsiteX688" fmla="*/ 299912 w 3418951"/>
              <a:gd name="connsiteY688" fmla="*/ 278797 h 974891"/>
              <a:gd name="connsiteX689" fmla="*/ 330207 w 3418951"/>
              <a:gd name="connsiteY689" fmla="*/ 256918 h 974891"/>
              <a:gd name="connsiteX690" fmla="*/ 2302022 w 3418951"/>
              <a:gd name="connsiteY690" fmla="*/ 246820 h 974891"/>
              <a:gd name="connsiteX691" fmla="*/ 2293607 w 3418951"/>
              <a:gd name="connsiteY691" fmla="*/ 257592 h 974891"/>
              <a:gd name="connsiteX692" fmla="*/ 2310437 w 3418951"/>
              <a:gd name="connsiteY692" fmla="*/ 249512 h 974891"/>
              <a:gd name="connsiteX693" fmla="*/ 2302022 w 3418951"/>
              <a:gd name="connsiteY693" fmla="*/ 246820 h 974891"/>
              <a:gd name="connsiteX694" fmla="*/ 3218589 w 3418951"/>
              <a:gd name="connsiteY694" fmla="*/ 244464 h 974891"/>
              <a:gd name="connsiteX695" fmla="*/ 3215897 w 3418951"/>
              <a:gd name="connsiteY695" fmla="*/ 252542 h 974891"/>
              <a:gd name="connsiteX696" fmla="*/ 3237775 w 3418951"/>
              <a:gd name="connsiteY696" fmla="*/ 263313 h 974891"/>
              <a:gd name="connsiteX697" fmla="*/ 3174494 w 3418951"/>
              <a:gd name="connsiteY697" fmla="*/ 301350 h 974891"/>
              <a:gd name="connsiteX698" fmla="*/ 3171801 w 3418951"/>
              <a:gd name="connsiteY698" fmla="*/ 276777 h 974891"/>
              <a:gd name="connsiteX699" fmla="*/ 3188295 w 3418951"/>
              <a:gd name="connsiteY699" fmla="*/ 279470 h 974891"/>
              <a:gd name="connsiteX700" fmla="*/ 3218589 w 3418951"/>
              <a:gd name="connsiteY700" fmla="*/ 244464 h 974891"/>
              <a:gd name="connsiteX701" fmla="*/ 636178 w 3418951"/>
              <a:gd name="connsiteY701" fmla="*/ 241434 h 974891"/>
              <a:gd name="connsiteX702" fmla="*/ 636178 w 3418951"/>
              <a:gd name="connsiteY702" fmla="*/ 246820 h 974891"/>
              <a:gd name="connsiteX703" fmla="*/ 625070 w 3418951"/>
              <a:gd name="connsiteY703" fmla="*/ 249512 h 974891"/>
              <a:gd name="connsiteX704" fmla="*/ 625070 w 3418951"/>
              <a:gd name="connsiteY704" fmla="*/ 244127 h 974891"/>
              <a:gd name="connsiteX705" fmla="*/ 636178 w 3418951"/>
              <a:gd name="connsiteY705" fmla="*/ 241434 h 974891"/>
              <a:gd name="connsiteX706" fmla="*/ 140363 w 3418951"/>
              <a:gd name="connsiteY706" fmla="*/ 241097 h 974891"/>
              <a:gd name="connsiteX707" fmla="*/ 118484 w 3418951"/>
              <a:gd name="connsiteY707" fmla="*/ 268362 h 974891"/>
              <a:gd name="connsiteX708" fmla="*/ 113098 w 3418951"/>
              <a:gd name="connsiteY708" fmla="*/ 260284 h 974891"/>
              <a:gd name="connsiteX709" fmla="*/ 110405 w 3418951"/>
              <a:gd name="connsiteY709" fmla="*/ 260284 h 974891"/>
              <a:gd name="connsiteX710" fmla="*/ 140363 w 3418951"/>
              <a:gd name="connsiteY710" fmla="*/ 241097 h 974891"/>
              <a:gd name="connsiteX711" fmla="*/ 354996 w 3418951"/>
              <a:gd name="connsiteY711" fmla="*/ 239183 h 974891"/>
              <a:gd name="connsiteX712" fmla="*/ 342590 w 3418951"/>
              <a:gd name="connsiteY712" fmla="*/ 248059 h 974891"/>
              <a:gd name="connsiteX713" fmla="*/ 341315 w 3418951"/>
              <a:gd name="connsiteY713" fmla="*/ 246146 h 974891"/>
              <a:gd name="connsiteX714" fmla="*/ 2863474 w 3418951"/>
              <a:gd name="connsiteY714" fmla="*/ 236721 h 974891"/>
              <a:gd name="connsiteX715" fmla="*/ 2830487 w 3418951"/>
              <a:gd name="connsiteY715" fmla="*/ 293944 h 974891"/>
              <a:gd name="connsiteX716" fmla="*/ 2882661 w 3418951"/>
              <a:gd name="connsiteY716" fmla="*/ 269372 h 974891"/>
              <a:gd name="connsiteX717" fmla="*/ 2868859 w 3418951"/>
              <a:gd name="connsiteY717" fmla="*/ 280144 h 974891"/>
              <a:gd name="connsiteX718" fmla="*/ 2882661 w 3418951"/>
              <a:gd name="connsiteY718" fmla="*/ 277450 h 974891"/>
              <a:gd name="connsiteX719" fmla="*/ 2885353 w 3418951"/>
              <a:gd name="connsiteY719" fmla="*/ 288222 h 974891"/>
              <a:gd name="connsiteX720" fmla="*/ 2863474 w 3418951"/>
              <a:gd name="connsiteY720" fmla="*/ 290915 h 974891"/>
              <a:gd name="connsiteX721" fmla="*/ 2871889 w 3418951"/>
              <a:gd name="connsiteY721" fmla="*/ 298993 h 974891"/>
              <a:gd name="connsiteX722" fmla="*/ 2813994 w 3418951"/>
              <a:gd name="connsiteY722" fmla="*/ 339722 h 974891"/>
              <a:gd name="connsiteX723" fmla="*/ 2808608 w 3418951"/>
              <a:gd name="connsiteY723" fmla="*/ 347800 h 974891"/>
              <a:gd name="connsiteX724" fmla="*/ 2800193 w 3418951"/>
              <a:gd name="connsiteY724" fmla="*/ 337029 h 974891"/>
              <a:gd name="connsiteX725" fmla="*/ 2739605 w 3418951"/>
              <a:gd name="connsiteY725" fmla="*/ 361601 h 974891"/>
              <a:gd name="connsiteX726" fmla="*/ 2651414 w 3418951"/>
              <a:gd name="connsiteY726" fmla="*/ 399637 h 974891"/>
              <a:gd name="connsiteX727" fmla="*/ 2651414 w 3418951"/>
              <a:gd name="connsiteY727" fmla="*/ 388866 h 974891"/>
              <a:gd name="connsiteX728" fmla="*/ 2626506 w 3418951"/>
              <a:gd name="connsiteY728" fmla="*/ 416131 h 974891"/>
              <a:gd name="connsiteX729" fmla="*/ 2637614 w 3418951"/>
              <a:gd name="connsiteY729" fmla="*/ 418823 h 974891"/>
              <a:gd name="connsiteX730" fmla="*/ 2469650 w 3418951"/>
              <a:gd name="connsiteY730" fmla="*/ 514082 h 974891"/>
              <a:gd name="connsiteX731" fmla="*/ 2478065 w 3418951"/>
              <a:gd name="connsiteY731" fmla="*/ 522160 h 974891"/>
              <a:gd name="connsiteX732" fmla="*/ 2544038 w 3418951"/>
              <a:gd name="connsiteY732" fmla="*/ 486817 h 974891"/>
              <a:gd name="connsiteX733" fmla="*/ 2409061 w 3418951"/>
              <a:gd name="connsiteY733" fmla="*/ 565919 h 974891"/>
              <a:gd name="connsiteX734" fmla="*/ 2436663 w 3418951"/>
              <a:gd name="connsiteY734" fmla="*/ 568612 h 974891"/>
              <a:gd name="connsiteX735" fmla="*/ 2464264 w 3418951"/>
              <a:gd name="connsiteY735" fmla="*/ 549425 h 974891"/>
              <a:gd name="connsiteX736" fmla="*/ 2464264 w 3418951"/>
              <a:gd name="connsiteY736" fmla="*/ 565919 h 974891"/>
              <a:gd name="connsiteX737" fmla="*/ 2508359 w 3418951"/>
              <a:gd name="connsiteY737" fmla="*/ 533268 h 974891"/>
              <a:gd name="connsiteX738" fmla="*/ 2508359 w 3418951"/>
              <a:gd name="connsiteY738" fmla="*/ 544040 h 974891"/>
              <a:gd name="connsiteX739" fmla="*/ 2538653 w 3418951"/>
              <a:gd name="connsiteY739" fmla="*/ 522160 h 974891"/>
              <a:gd name="connsiteX740" fmla="*/ 2538653 w 3418951"/>
              <a:gd name="connsiteY740" fmla="*/ 532932 h 974891"/>
              <a:gd name="connsiteX741" fmla="*/ 2486480 w 3418951"/>
              <a:gd name="connsiteY741" fmla="*/ 568275 h 974891"/>
              <a:gd name="connsiteX742" fmla="*/ 2525189 w 3418951"/>
              <a:gd name="connsiteY742" fmla="*/ 554811 h 974891"/>
              <a:gd name="connsiteX743" fmla="*/ 2525189 w 3418951"/>
              <a:gd name="connsiteY743" fmla="*/ 571305 h 974891"/>
              <a:gd name="connsiteX744" fmla="*/ 2453493 w 3418951"/>
              <a:gd name="connsiteY744" fmla="*/ 612033 h 974891"/>
              <a:gd name="connsiteX745" fmla="*/ 2478401 w 3418951"/>
              <a:gd name="connsiteY745" fmla="*/ 617419 h 974891"/>
              <a:gd name="connsiteX746" fmla="*/ 2371026 w 3418951"/>
              <a:gd name="connsiteY746" fmla="*/ 674641 h 974891"/>
              <a:gd name="connsiteX747" fmla="*/ 2387518 w 3418951"/>
              <a:gd name="connsiteY747" fmla="*/ 674641 h 974891"/>
              <a:gd name="connsiteX748" fmla="*/ 2362610 w 3418951"/>
              <a:gd name="connsiteY748" fmla="*/ 723785 h 974891"/>
              <a:gd name="connsiteX749" fmla="*/ 2263650 w 3418951"/>
              <a:gd name="connsiteY749" fmla="*/ 756436 h 974891"/>
              <a:gd name="connsiteX750" fmla="*/ 2318852 w 3418951"/>
              <a:gd name="connsiteY750" fmla="*/ 729171 h 974891"/>
              <a:gd name="connsiteX751" fmla="*/ 2365640 w 3418951"/>
              <a:gd name="connsiteY751" fmla="*/ 696520 h 974891"/>
              <a:gd name="connsiteX752" fmla="*/ 2346453 w 3418951"/>
              <a:gd name="connsiteY752" fmla="*/ 688442 h 974891"/>
              <a:gd name="connsiteX753" fmla="*/ 2349146 w 3418951"/>
              <a:gd name="connsiteY753" fmla="*/ 671948 h 974891"/>
              <a:gd name="connsiteX754" fmla="*/ 2293943 w 3418951"/>
              <a:gd name="connsiteY754" fmla="*/ 691135 h 974891"/>
              <a:gd name="connsiteX755" fmla="*/ 2296636 w 3418951"/>
              <a:gd name="connsiteY755" fmla="*/ 713014 h 974891"/>
              <a:gd name="connsiteX756" fmla="*/ 2249848 w 3418951"/>
              <a:gd name="connsiteY756" fmla="*/ 742972 h 974891"/>
              <a:gd name="connsiteX757" fmla="*/ 2164352 w 3418951"/>
              <a:gd name="connsiteY757" fmla="*/ 764851 h 974891"/>
              <a:gd name="connsiteX758" fmla="*/ 2164352 w 3418951"/>
              <a:gd name="connsiteY758" fmla="*/ 772929 h 974891"/>
              <a:gd name="connsiteX759" fmla="*/ 2076835 w 3418951"/>
              <a:gd name="connsiteY759" fmla="*/ 817697 h 974891"/>
              <a:gd name="connsiteX760" fmla="*/ 2079528 w 3418951"/>
              <a:gd name="connsiteY760" fmla="*/ 812311 h 974891"/>
              <a:gd name="connsiteX761" fmla="*/ 2068420 w 3418951"/>
              <a:gd name="connsiteY761" fmla="*/ 812311 h 974891"/>
              <a:gd name="connsiteX762" fmla="*/ 2063034 w 3418951"/>
              <a:gd name="connsiteY762" fmla="*/ 817697 h 974891"/>
              <a:gd name="connsiteX763" fmla="*/ 1969459 w 3418951"/>
              <a:gd name="connsiteY763" fmla="*/ 847655 h 974891"/>
              <a:gd name="connsiteX764" fmla="*/ 1983259 w 3418951"/>
              <a:gd name="connsiteY764" fmla="*/ 836883 h 974891"/>
              <a:gd name="connsiteX765" fmla="*/ 1980567 w 3418951"/>
              <a:gd name="connsiteY765" fmla="*/ 826112 h 974891"/>
              <a:gd name="connsiteX766" fmla="*/ 2005475 w 3418951"/>
              <a:gd name="connsiteY766" fmla="*/ 826112 h 974891"/>
              <a:gd name="connsiteX767" fmla="*/ 2074142 w 3418951"/>
              <a:gd name="connsiteY767" fmla="*/ 788076 h 974891"/>
              <a:gd name="connsiteX768" fmla="*/ 2115544 w 3418951"/>
              <a:gd name="connsiteY768" fmla="*/ 768890 h 974891"/>
              <a:gd name="connsiteX769" fmla="*/ 2156946 w 3418951"/>
              <a:gd name="connsiteY769" fmla="*/ 744318 h 974891"/>
              <a:gd name="connsiteX770" fmla="*/ 2027691 w 3418951"/>
              <a:gd name="connsiteY770" fmla="*/ 779661 h 974891"/>
              <a:gd name="connsiteX771" fmla="*/ 2027691 w 3418951"/>
              <a:gd name="connsiteY771" fmla="*/ 774276 h 974891"/>
              <a:gd name="connsiteX772" fmla="*/ 1994704 w 3418951"/>
              <a:gd name="connsiteY772" fmla="*/ 779661 h 974891"/>
              <a:gd name="connsiteX773" fmla="*/ 2003119 w 3418951"/>
              <a:gd name="connsiteY773" fmla="*/ 779661 h 974891"/>
              <a:gd name="connsiteX774" fmla="*/ 1945224 w 3418951"/>
              <a:gd name="connsiteY774" fmla="*/ 809619 h 974891"/>
              <a:gd name="connsiteX775" fmla="*/ 1837847 w 3418951"/>
              <a:gd name="connsiteY775" fmla="*/ 828805 h 974891"/>
              <a:gd name="connsiteX776" fmla="*/ 1829432 w 3418951"/>
              <a:gd name="connsiteY776" fmla="*/ 839576 h 974891"/>
              <a:gd name="connsiteX777" fmla="*/ 1834818 w 3418951"/>
              <a:gd name="connsiteY777" fmla="*/ 823083 h 974891"/>
              <a:gd name="connsiteX778" fmla="*/ 1809909 w 3418951"/>
              <a:gd name="connsiteY778" fmla="*/ 817697 h 974891"/>
              <a:gd name="connsiteX779" fmla="*/ 1884299 w 3418951"/>
              <a:gd name="connsiteY779" fmla="*/ 779661 h 974891"/>
              <a:gd name="connsiteX780" fmla="*/ 2010861 w 3418951"/>
              <a:gd name="connsiteY780" fmla="*/ 752397 h 974891"/>
              <a:gd name="connsiteX781" fmla="*/ 2005475 w 3418951"/>
              <a:gd name="connsiteY781" fmla="*/ 760475 h 974891"/>
              <a:gd name="connsiteX782" fmla="*/ 2033077 w 3418951"/>
              <a:gd name="connsiteY782" fmla="*/ 743981 h 974891"/>
              <a:gd name="connsiteX783" fmla="*/ 2066064 w 3418951"/>
              <a:gd name="connsiteY783" fmla="*/ 752060 h 974891"/>
              <a:gd name="connsiteX784" fmla="*/ 2077172 w 3418951"/>
              <a:gd name="connsiteY784" fmla="*/ 741289 h 974891"/>
              <a:gd name="connsiteX785" fmla="*/ 2071786 w 3418951"/>
              <a:gd name="connsiteY785" fmla="*/ 724795 h 974891"/>
              <a:gd name="connsiteX786" fmla="*/ 2063371 w 3418951"/>
              <a:gd name="connsiteY786" fmla="*/ 730181 h 974891"/>
              <a:gd name="connsiteX787" fmla="*/ 2054956 w 3418951"/>
              <a:gd name="connsiteY787" fmla="*/ 722102 h 974891"/>
              <a:gd name="connsiteX788" fmla="*/ 2074142 w 3418951"/>
              <a:gd name="connsiteY788" fmla="*/ 705608 h 974891"/>
              <a:gd name="connsiteX789" fmla="*/ 2087943 w 3418951"/>
              <a:gd name="connsiteY789" fmla="*/ 708301 h 974891"/>
              <a:gd name="connsiteX790" fmla="*/ 2132038 w 3418951"/>
              <a:gd name="connsiteY790" fmla="*/ 691808 h 974891"/>
              <a:gd name="connsiteX791" fmla="*/ 2115544 w 3418951"/>
              <a:gd name="connsiteY791" fmla="*/ 686423 h 974891"/>
              <a:gd name="connsiteX792" fmla="*/ 2154253 w 3418951"/>
              <a:gd name="connsiteY792" fmla="*/ 669929 h 974891"/>
              <a:gd name="connsiteX793" fmla="*/ 2214842 w 3418951"/>
              <a:gd name="connsiteY793" fmla="*/ 656464 h 974891"/>
              <a:gd name="connsiteX794" fmla="*/ 2195655 w 3418951"/>
              <a:gd name="connsiteY794" fmla="*/ 656464 h 974891"/>
              <a:gd name="connsiteX795" fmla="*/ 2223257 w 3418951"/>
              <a:gd name="connsiteY795" fmla="*/ 645693 h 974891"/>
              <a:gd name="connsiteX796" fmla="*/ 2217872 w 3418951"/>
              <a:gd name="connsiteY796" fmla="*/ 653772 h 974891"/>
              <a:gd name="connsiteX797" fmla="*/ 2237058 w 3418951"/>
              <a:gd name="connsiteY797" fmla="*/ 645693 h 974891"/>
              <a:gd name="connsiteX798" fmla="*/ 2234365 w 3418951"/>
              <a:gd name="connsiteY798" fmla="*/ 637615 h 974891"/>
              <a:gd name="connsiteX799" fmla="*/ 2314140 w 3418951"/>
              <a:gd name="connsiteY799" fmla="*/ 599579 h 974891"/>
              <a:gd name="connsiteX800" fmla="*/ 2316832 w 3418951"/>
              <a:gd name="connsiteY800" fmla="*/ 610350 h 974891"/>
              <a:gd name="connsiteX801" fmla="*/ 2338711 w 3418951"/>
              <a:gd name="connsiteY801" fmla="*/ 607658 h 974891"/>
              <a:gd name="connsiteX802" fmla="*/ 2324911 w 3418951"/>
              <a:gd name="connsiteY802" fmla="*/ 618429 h 974891"/>
              <a:gd name="connsiteX803" fmla="*/ 2363620 w 3418951"/>
              <a:gd name="connsiteY803" fmla="*/ 618429 h 974891"/>
              <a:gd name="connsiteX804" fmla="*/ 2372035 w 3418951"/>
              <a:gd name="connsiteY804" fmla="*/ 613043 h 974891"/>
              <a:gd name="connsiteX805" fmla="*/ 2350156 w 3418951"/>
              <a:gd name="connsiteY805" fmla="*/ 604965 h 974891"/>
              <a:gd name="connsiteX806" fmla="*/ 2408051 w 3418951"/>
              <a:gd name="connsiteY806" fmla="*/ 575007 h 974891"/>
              <a:gd name="connsiteX807" fmla="*/ 2358571 w 3418951"/>
              <a:gd name="connsiteY807" fmla="*/ 585778 h 974891"/>
              <a:gd name="connsiteX808" fmla="*/ 2350156 w 3418951"/>
              <a:gd name="connsiteY808" fmla="*/ 575007 h 974891"/>
              <a:gd name="connsiteX809" fmla="*/ 2355541 w 3418951"/>
              <a:gd name="connsiteY809" fmla="*/ 564236 h 974891"/>
              <a:gd name="connsiteX810" fmla="*/ 2303368 w 3418951"/>
              <a:gd name="connsiteY810" fmla="*/ 591501 h 974891"/>
              <a:gd name="connsiteX811" fmla="*/ 2179499 w 3418951"/>
              <a:gd name="connsiteY811" fmla="*/ 637952 h 974891"/>
              <a:gd name="connsiteX812" fmla="*/ 2190606 w 3418951"/>
              <a:gd name="connsiteY812" fmla="*/ 627181 h 974891"/>
              <a:gd name="connsiteX813" fmla="*/ 2182191 w 3418951"/>
              <a:gd name="connsiteY813" fmla="*/ 613717 h 974891"/>
              <a:gd name="connsiteX814" fmla="*/ 2237394 w 3418951"/>
              <a:gd name="connsiteY814" fmla="*/ 600252 h 974891"/>
              <a:gd name="connsiteX815" fmla="*/ 2240087 w 3418951"/>
              <a:gd name="connsiteY815" fmla="*/ 589481 h 974891"/>
              <a:gd name="connsiteX816" fmla="*/ 2339048 w 3418951"/>
              <a:gd name="connsiteY816" fmla="*/ 554138 h 974891"/>
              <a:gd name="connsiteX817" fmla="*/ 2418823 w 3418951"/>
              <a:gd name="connsiteY817" fmla="*/ 502301 h 974891"/>
              <a:gd name="connsiteX818" fmla="*/ 2424208 w 3418951"/>
              <a:gd name="connsiteY818" fmla="*/ 513072 h 974891"/>
              <a:gd name="connsiteX819" fmla="*/ 2465610 w 3418951"/>
              <a:gd name="connsiteY819" fmla="*/ 477729 h 974891"/>
              <a:gd name="connsiteX820" fmla="*/ 2380114 w 3418951"/>
              <a:gd name="connsiteY820" fmla="*/ 513072 h 974891"/>
              <a:gd name="connsiteX821" fmla="*/ 2341404 w 3418951"/>
              <a:gd name="connsiteY821" fmla="*/ 529566 h 974891"/>
              <a:gd name="connsiteX822" fmla="*/ 2404686 w 3418951"/>
              <a:gd name="connsiteY822" fmla="*/ 494223 h 974891"/>
              <a:gd name="connsiteX823" fmla="*/ 2437672 w 3418951"/>
              <a:gd name="connsiteY823" fmla="*/ 469650 h 974891"/>
              <a:gd name="connsiteX824" fmla="*/ 2451473 w 3418951"/>
              <a:gd name="connsiteY824" fmla="*/ 472343 h 974891"/>
              <a:gd name="connsiteX825" fmla="*/ 2481767 w 3418951"/>
              <a:gd name="connsiteY825" fmla="*/ 437000 h 974891"/>
              <a:gd name="connsiteX826" fmla="*/ 2484460 w 3418951"/>
              <a:gd name="connsiteY826" fmla="*/ 423536 h 974891"/>
              <a:gd name="connsiteX827" fmla="*/ 2479075 w 3418951"/>
              <a:gd name="connsiteY827" fmla="*/ 415458 h 974891"/>
              <a:gd name="connsiteX828" fmla="*/ 2462581 w 3418951"/>
              <a:gd name="connsiteY828" fmla="*/ 423536 h 974891"/>
              <a:gd name="connsiteX829" fmla="*/ 2481767 w 3418951"/>
              <a:gd name="connsiteY829" fmla="*/ 401657 h 974891"/>
              <a:gd name="connsiteX830" fmla="*/ 2470660 w 3418951"/>
              <a:gd name="connsiteY830" fmla="*/ 388193 h 974891"/>
              <a:gd name="connsiteX831" fmla="*/ 2448780 w 3418951"/>
              <a:gd name="connsiteY831" fmla="*/ 388193 h 974891"/>
              <a:gd name="connsiteX832" fmla="*/ 2470660 w 3418951"/>
              <a:gd name="connsiteY832" fmla="*/ 371700 h 974891"/>
              <a:gd name="connsiteX833" fmla="*/ 2556156 w 3418951"/>
              <a:gd name="connsiteY833" fmla="*/ 349820 h 974891"/>
              <a:gd name="connsiteX834" fmla="*/ 2545049 w 3418951"/>
              <a:gd name="connsiteY834" fmla="*/ 344435 h 974891"/>
              <a:gd name="connsiteX835" fmla="*/ 2556156 w 3418951"/>
              <a:gd name="connsiteY835" fmla="*/ 325248 h 974891"/>
              <a:gd name="connsiteX836" fmla="*/ 2575343 w 3418951"/>
              <a:gd name="connsiteY836" fmla="*/ 327941 h 974891"/>
              <a:gd name="connsiteX837" fmla="*/ 2674303 w 3418951"/>
              <a:gd name="connsiteY837" fmla="*/ 256918 h 974891"/>
              <a:gd name="connsiteX838" fmla="*/ 2696183 w 3418951"/>
              <a:gd name="connsiteY838" fmla="*/ 256918 h 974891"/>
              <a:gd name="connsiteX839" fmla="*/ 2698875 w 3418951"/>
              <a:gd name="connsiteY839" fmla="*/ 281490 h 974891"/>
              <a:gd name="connsiteX840" fmla="*/ 2685075 w 3418951"/>
              <a:gd name="connsiteY840" fmla="*/ 284183 h 974891"/>
              <a:gd name="connsiteX841" fmla="*/ 2698875 w 3418951"/>
              <a:gd name="connsiteY841" fmla="*/ 286875 h 974891"/>
              <a:gd name="connsiteX842" fmla="*/ 2690460 w 3418951"/>
              <a:gd name="connsiteY842" fmla="*/ 294954 h 974891"/>
              <a:gd name="connsiteX843" fmla="*/ 2712339 w 3418951"/>
              <a:gd name="connsiteY843" fmla="*/ 278461 h 974891"/>
              <a:gd name="connsiteX844" fmla="*/ 2723448 w 3418951"/>
              <a:gd name="connsiteY844" fmla="*/ 259274 h 974891"/>
              <a:gd name="connsiteX845" fmla="*/ 2728833 w 3418951"/>
              <a:gd name="connsiteY845" fmla="*/ 283846 h 974891"/>
              <a:gd name="connsiteX846" fmla="*/ 2643336 w 3418951"/>
              <a:gd name="connsiteY846" fmla="*/ 324575 h 974891"/>
              <a:gd name="connsiteX847" fmla="*/ 2646029 w 3418951"/>
              <a:gd name="connsiteY847" fmla="*/ 316497 h 974891"/>
              <a:gd name="connsiteX848" fmla="*/ 2632229 w 3418951"/>
              <a:gd name="connsiteY848" fmla="*/ 319189 h 974891"/>
              <a:gd name="connsiteX849" fmla="*/ 2646029 w 3418951"/>
              <a:gd name="connsiteY849" fmla="*/ 338375 h 974891"/>
              <a:gd name="connsiteX850" fmla="*/ 2613042 w 3418951"/>
              <a:gd name="connsiteY850" fmla="*/ 368333 h 974891"/>
              <a:gd name="connsiteX851" fmla="*/ 2662523 w 3418951"/>
              <a:gd name="connsiteY851" fmla="*/ 351840 h 974891"/>
              <a:gd name="connsiteX852" fmla="*/ 2665215 w 3418951"/>
              <a:gd name="connsiteY852" fmla="*/ 362611 h 974891"/>
              <a:gd name="connsiteX853" fmla="*/ 2712003 w 3418951"/>
              <a:gd name="connsiteY853" fmla="*/ 321882 h 974891"/>
              <a:gd name="connsiteX854" fmla="*/ 2756098 w 3418951"/>
              <a:gd name="connsiteY854" fmla="*/ 302696 h 974891"/>
              <a:gd name="connsiteX855" fmla="*/ 2750712 w 3418951"/>
              <a:gd name="connsiteY855" fmla="*/ 316160 h 974891"/>
              <a:gd name="connsiteX856" fmla="*/ 2767206 w 3418951"/>
              <a:gd name="connsiteY856" fmla="*/ 291588 h 974891"/>
              <a:gd name="connsiteX857" fmla="*/ 2775621 w 3418951"/>
              <a:gd name="connsiteY857" fmla="*/ 305052 h 974891"/>
              <a:gd name="connsiteX858" fmla="*/ 2811301 w 3418951"/>
              <a:gd name="connsiteY858" fmla="*/ 283173 h 974891"/>
              <a:gd name="connsiteX859" fmla="*/ 2863474 w 3418951"/>
              <a:gd name="connsiteY859" fmla="*/ 236721 h 974891"/>
              <a:gd name="connsiteX860" fmla="*/ 2321208 w 3418951"/>
              <a:gd name="connsiteY860" fmla="*/ 236048 h 974891"/>
              <a:gd name="connsiteX861" fmla="*/ 2318515 w 3418951"/>
              <a:gd name="connsiteY861" fmla="*/ 246820 h 974891"/>
              <a:gd name="connsiteX862" fmla="*/ 2321208 w 3418951"/>
              <a:gd name="connsiteY862" fmla="*/ 236048 h 974891"/>
              <a:gd name="connsiteX863" fmla="*/ 2786392 w 3418951"/>
              <a:gd name="connsiteY863" fmla="*/ 233019 h 974891"/>
              <a:gd name="connsiteX864" fmla="*/ 2786392 w 3418951"/>
              <a:gd name="connsiteY864" fmla="*/ 257592 h 974891"/>
              <a:gd name="connsiteX865" fmla="*/ 2736912 w 3418951"/>
              <a:gd name="connsiteY865" fmla="*/ 274085 h 974891"/>
              <a:gd name="connsiteX866" fmla="*/ 2736912 w 3418951"/>
              <a:gd name="connsiteY866" fmla="*/ 241097 h 974891"/>
              <a:gd name="connsiteX867" fmla="*/ 2767206 w 3418951"/>
              <a:gd name="connsiteY867" fmla="*/ 238405 h 974891"/>
              <a:gd name="connsiteX868" fmla="*/ 2742297 w 3418951"/>
              <a:gd name="connsiteY868" fmla="*/ 257592 h 974891"/>
              <a:gd name="connsiteX869" fmla="*/ 2786392 w 3418951"/>
              <a:gd name="connsiteY869" fmla="*/ 233019 h 974891"/>
              <a:gd name="connsiteX870" fmla="*/ 803974 w 3418951"/>
              <a:gd name="connsiteY870" fmla="*/ 232893 h 974891"/>
              <a:gd name="connsiteX871" fmla="*/ 796064 w 3418951"/>
              <a:gd name="connsiteY871" fmla="*/ 244127 h 974891"/>
              <a:gd name="connsiteX872" fmla="*/ 809865 w 3418951"/>
              <a:gd name="connsiteY872" fmla="*/ 246820 h 974891"/>
              <a:gd name="connsiteX873" fmla="*/ 815250 w 3418951"/>
              <a:gd name="connsiteY873" fmla="*/ 236048 h 974891"/>
              <a:gd name="connsiteX874" fmla="*/ 817943 w 3418951"/>
              <a:gd name="connsiteY874" fmla="*/ 236048 h 974891"/>
              <a:gd name="connsiteX875" fmla="*/ 803974 w 3418951"/>
              <a:gd name="connsiteY875" fmla="*/ 232893 h 974891"/>
              <a:gd name="connsiteX876" fmla="*/ 2715032 w 3418951"/>
              <a:gd name="connsiteY876" fmla="*/ 230326 h 974891"/>
              <a:gd name="connsiteX877" fmla="*/ 2715032 w 3418951"/>
              <a:gd name="connsiteY877" fmla="*/ 238405 h 974891"/>
              <a:gd name="connsiteX878" fmla="*/ 2703924 w 3418951"/>
              <a:gd name="connsiteY878" fmla="*/ 235712 h 974891"/>
              <a:gd name="connsiteX879" fmla="*/ 2715032 w 3418951"/>
              <a:gd name="connsiteY879" fmla="*/ 230326 h 974891"/>
              <a:gd name="connsiteX880" fmla="*/ 3014608 w 3418951"/>
              <a:gd name="connsiteY880" fmla="*/ 227634 h 974891"/>
              <a:gd name="connsiteX881" fmla="*/ 3025717 w 3418951"/>
              <a:gd name="connsiteY881" fmla="*/ 235712 h 974891"/>
              <a:gd name="connsiteX882" fmla="*/ 3020331 w 3418951"/>
              <a:gd name="connsiteY882" fmla="*/ 257592 h 974891"/>
              <a:gd name="connsiteX883" fmla="*/ 2987007 w 3418951"/>
              <a:gd name="connsiteY883" fmla="*/ 271392 h 974891"/>
              <a:gd name="connsiteX884" fmla="*/ 3014608 w 3418951"/>
              <a:gd name="connsiteY884" fmla="*/ 227634 h 974891"/>
              <a:gd name="connsiteX885" fmla="*/ 432534 w 3418951"/>
              <a:gd name="connsiteY885" fmla="*/ 224940 h 974891"/>
              <a:gd name="connsiteX886" fmla="*/ 393825 w 3418951"/>
              <a:gd name="connsiteY886" fmla="*/ 249512 h 974891"/>
              <a:gd name="connsiteX887" fmla="*/ 432534 w 3418951"/>
              <a:gd name="connsiteY887" fmla="*/ 224940 h 974891"/>
              <a:gd name="connsiteX888" fmla="*/ 3160694 w 3418951"/>
              <a:gd name="connsiteY888" fmla="*/ 219555 h 974891"/>
              <a:gd name="connsiteX889" fmla="*/ 3158000 w 3418951"/>
              <a:gd name="connsiteY889" fmla="*/ 236048 h 974891"/>
              <a:gd name="connsiteX890" fmla="*/ 3169109 w 3418951"/>
              <a:gd name="connsiteY890" fmla="*/ 222248 h 974891"/>
              <a:gd name="connsiteX891" fmla="*/ 3160694 w 3418951"/>
              <a:gd name="connsiteY891" fmla="*/ 219555 h 974891"/>
              <a:gd name="connsiteX892" fmla="*/ 2833179 w 3418951"/>
              <a:gd name="connsiteY892" fmla="*/ 216863 h 974891"/>
              <a:gd name="connsiteX893" fmla="*/ 2838566 w 3418951"/>
              <a:gd name="connsiteY893" fmla="*/ 230326 h 974891"/>
              <a:gd name="connsiteX894" fmla="*/ 2805579 w 3418951"/>
              <a:gd name="connsiteY894" fmla="*/ 246820 h 974891"/>
              <a:gd name="connsiteX895" fmla="*/ 2833179 w 3418951"/>
              <a:gd name="connsiteY895" fmla="*/ 216863 h 974891"/>
              <a:gd name="connsiteX896" fmla="*/ 266589 w 3418951"/>
              <a:gd name="connsiteY896" fmla="*/ 212997 h 974891"/>
              <a:gd name="connsiteX897" fmla="*/ 278033 w 3418951"/>
              <a:gd name="connsiteY897" fmla="*/ 216863 h 974891"/>
              <a:gd name="connsiteX898" fmla="*/ 242354 w 3418951"/>
              <a:gd name="connsiteY898" fmla="*/ 244127 h 974891"/>
              <a:gd name="connsiteX899" fmla="*/ 239324 w 3418951"/>
              <a:gd name="connsiteY899" fmla="*/ 236048 h 974891"/>
              <a:gd name="connsiteX900" fmla="*/ 266589 w 3418951"/>
              <a:gd name="connsiteY900" fmla="*/ 212997 h 974891"/>
              <a:gd name="connsiteX901" fmla="*/ 3067455 w 3418951"/>
              <a:gd name="connsiteY901" fmla="*/ 208784 h 974891"/>
              <a:gd name="connsiteX902" fmla="*/ 3050962 w 3418951"/>
              <a:gd name="connsiteY902" fmla="*/ 216863 h 974891"/>
              <a:gd name="connsiteX903" fmla="*/ 3059377 w 3418951"/>
              <a:gd name="connsiteY903" fmla="*/ 238741 h 974891"/>
              <a:gd name="connsiteX904" fmla="*/ 3070484 w 3418951"/>
              <a:gd name="connsiteY904" fmla="*/ 241434 h 974891"/>
              <a:gd name="connsiteX905" fmla="*/ 3067791 w 3418951"/>
              <a:gd name="connsiteY905" fmla="*/ 271392 h 974891"/>
              <a:gd name="connsiteX906" fmla="*/ 3070484 w 3418951"/>
              <a:gd name="connsiteY906" fmla="*/ 276777 h 974891"/>
              <a:gd name="connsiteX907" fmla="*/ 3109194 w 3418951"/>
              <a:gd name="connsiteY907" fmla="*/ 244127 h 974891"/>
              <a:gd name="connsiteX908" fmla="*/ 3144873 w 3418951"/>
              <a:gd name="connsiteY908" fmla="*/ 230663 h 974891"/>
              <a:gd name="connsiteX909" fmla="*/ 3119965 w 3418951"/>
              <a:gd name="connsiteY909" fmla="*/ 266006 h 974891"/>
              <a:gd name="connsiteX910" fmla="*/ 3089671 w 3418951"/>
              <a:gd name="connsiteY910" fmla="*/ 279470 h 974891"/>
              <a:gd name="connsiteX911" fmla="*/ 3078562 w 3418951"/>
              <a:gd name="connsiteY911" fmla="*/ 284856 h 974891"/>
              <a:gd name="connsiteX912" fmla="*/ 3067455 w 3418951"/>
              <a:gd name="connsiteY912" fmla="*/ 314814 h 974891"/>
              <a:gd name="connsiteX913" fmla="*/ 3045913 w 3418951"/>
              <a:gd name="connsiteY913" fmla="*/ 331307 h 974891"/>
              <a:gd name="connsiteX914" fmla="*/ 3034804 w 3418951"/>
              <a:gd name="connsiteY914" fmla="*/ 331307 h 974891"/>
              <a:gd name="connsiteX915" fmla="*/ 3037497 w 3418951"/>
              <a:gd name="connsiteY915" fmla="*/ 317843 h 974891"/>
              <a:gd name="connsiteX916" fmla="*/ 3015618 w 3418951"/>
              <a:gd name="connsiteY916" fmla="*/ 325922 h 974891"/>
              <a:gd name="connsiteX917" fmla="*/ 3034804 w 3418951"/>
              <a:gd name="connsiteY917" fmla="*/ 309428 h 974891"/>
              <a:gd name="connsiteX918" fmla="*/ 3037497 w 3418951"/>
              <a:gd name="connsiteY918" fmla="*/ 322892 h 974891"/>
              <a:gd name="connsiteX919" fmla="*/ 3059377 w 3418951"/>
              <a:gd name="connsiteY919" fmla="*/ 314814 h 974891"/>
              <a:gd name="connsiteX920" fmla="*/ 3059377 w 3418951"/>
              <a:gd name="connsiteY920" fmla="*/ 309428 h 974891"/>
              <a:gd name="connsiteX921" fmla="*/ 3050962 w 3418951"/>
              <a:gd name="connsiteY921" fmla="*/ 279470 h 974891"/>
              <a:gd name="connsiteX922" fmla="*/ 3042546 w 3418951"/>
              <a:gd name="connsiteY922" fmla="*/ 279470 h 974891"/>
              <a:gd name="connsiteX923" fmla="*/ 3056347 w 3418951"/>
              <a:gd name="connsiteY923" fmla="*/ 244127 h 974891"/>
              <a:gd name="connsiteX924" fmla="*/ 3039853 w 3418951"/>
              <a:gd name="connsiteY924" fmla="*/ 233356 h 974891"/>
              <a:gd name="connsiteX925" fmla="*/ 3067455 w 3418951"/>
              <a:gd name="connsiteY925" fmla="*/ 208784 h 974891"/>
              <a:gd name="connsiteX926" fmla="*/ 2310437 w 3418951"/>
              <a:gd name="connsiteY926" fmla="*/ 206091 h 974891"/>
              <a:gd name="connsiteX927" fmla="*/ 2271728 w 3418951"/>
              <a:gd name="connsiteY927" fmla="*/ 219555 h 974891"/>
              <a:gd name="connsiteX928" fmla="*/ 2310437 w 3418951"/>
              <a:gd name="connsiteY928" fmla="*/ 206091 h 974891"/>
              <a:gd name="connsiteX929" fmla="*/ 831071 w 3418951"/>
              <a:gd name="connsiteY929" fmla="*/ 205081 h 974891"/>
              <a:gd name="connsiteX930" fmla="*/ 828714 w 3418951"/>
              <a:gd name="connsiteY930" fmla="*/ 205754 h 974891"/>
              <a:gd name="connsiteX931" fmla="*/ 814914 w 3418951"/>
              <a:gd name="connsiteY931" fmla="*/ 208447 h 974891"/>
              <a:gd name="connsiteX932" fmla="*/ 828714 w 3418951"/>
              <a:gd name="connsiteY932" fmla="*/ 230326 h 974891"/>
              <a:gd name="connsiteX933" fmla="*/ 839823 w 3418951"/>
              <a:gd name="connsiteY933" fmla="*/ 230326 h 974891"/>
              <a:gd name="connsiteX934" fmla="*/ 847901 w 3418951"/>
              <a:gd name="connsiteY934" fmla="*/ 211140 h 974891"/>
              <a:gd name="connsiteX935" fmla="*/ 831407 w 3418951"/>
              <a:gd name="connsiteY935" fmla="*/ 208447 h 974891"/>
              <a:gd name="connsiteX936" fmla="*/ 831071 w 3418951"/>
              <a:gd name="connsiteY936" fmla="*/ 205081 h 974891"/>
              <a:gd name="connsiteX937" fmla="*/ 3188295 w 3418951"/>
              <a:gd name="connsiteY937" fmla="*/ 203062 h 974891"/>
              <a:gd name="connsiteX938" fmla="*/ 3208154 w 3418951"/>
              <a:gd name="connsiteY938" fmla="*/ 210803 h 974891"/>
              <a:gd name="connsiteX939" fmla="*/ 3199740 w 3418951"/>
              <a:gd name="connsiteY939" fmla="*/ 243454 h 974891"/>
              <a:gd name="connsiteX940" fmla="*/ 3197047 w 3418951"/>
              <a:gd name="connsiteY940" fmla="*/ 229990 h 974891"/>
              <a:gd name="connsiteX941" fmla="*/ 3188632 w 3418951"/>
              <a:gd name="connsiteY941" fmla="*/ 229990 h 974891"/>
              <a:gd name="connsiteX942" fmla="*/ 3174831 w 3418951"/>
              <a:gd name="connsiteY942" fmla="*/ 249176 h 974891"/>
              <a:gd name="connsiteX943" fmla="*/ 3180216 w 3418951"/>
              <a:gd name="connsiteY943" fmla="*/ 241097 h 974891"/>
              <a:gd name="connsiteX944" fmla="*/ 3155308 w 3418951"/>
              <a:gd name="connsiteY944" fmla="*/ 243791 h 974891"/>
              <a:gd name="connsiteX945" fmla="*/ 3155308 w 3418951"/>
              <a:gd name="connsiteY945" fmla="*/ 219218 h 974891"/>
              <a:gd name="connsiteX946" fmla="*/ 3169109 w 3418951"/>
              <a:gd name="connsiteY946" fmla="*/ 208447 h 974891"/>
              <a:gd name="connsiteX947" fmla="*/ 3188295 w 3418951"/>
              <a:gd name="connsiteY947" fmla="*/ 203062 h 974891"/>
              <a:gd name="connsiteX948" fmla="*/ 589390 w 3418951"/>
              <a:gd name="connsiteY948" fmla="*/ 200706 h 974891"/>
              <a:gd name="connsiteX949" fmla="*/ 575590 w 3418951"/>
              <a:gd name="connsiteY949" fmla="*/ 208784 h 974891"/>
              <a:gd name="connsiteX950" fmla="*/ 589390 w 3418951"/>
              <a:gd name="connsiteY950" fmla="*/ 200706 h 974891"/>
              <a:gd name="connsiteX951" fmla="*/ 3224311 w 3418951"/>
              <a:gd name="connsiteY951" fmla="*/ 198012 h 974891"/>
              <a:gd name="connsiteX952" fmla="*/ 3221618 w 3418951"/>
              <a:gd name="connsiteY952" fmla="*/ 211477 h 974891"/>
              <a:gd name="connsiteX953" fmla="*/ 3213204 w 3418951"/>
              <a:gd name="connsiteY953" fmla="*/ 208784 h 974891"/>
              <a:gd name="connsiteX954" fmla="*/ 3224311 w 3418951"/>
              <a:gd name="connsiteY954" fmla="*/ 198012 h 974891"/>
              <a:gd name="connsiteX955" fmla="*/ 122281 w 3418951"/>
              <a:gd name="connsiteY955" fmla="*/ 197886 h 974891"/>
              <a:gd name="connsiteX956" fmla="*/ 129592 w 3418951"/>
              <a:gd name="connsiteY956" fmla="*/ 200368 h 974891"/>
              <a:gd name="connsiteX957" fmla="*/ 113098 w 3418951"/>
              <a:gd name="connsiteY957" fmla="*/ 211140 h 974891"/>
              <a:gd name="connsiteX958" fmla="*/ 122281 w 3418951"/>
              <a:gd name="connsiteY958" fmla="*/ 197886 h 974891"/>
              <a:gd name="connsiteX959" fmla="*/ 3078226 w 3418951"/>
              <a:gd name="connsiteY959" fmla="*/ 192290 h 974891"/>
              <a:gd name="connsiteX960" fmla="*/ 3086642 w 3418951"/>
              <a:gd name="connsiteY960" fmla="*/ 192290 h 974891"/>
              <a:gd name="connsiteX961" fmla="*/ 3089334 w 3418951"/>
              <a:gd name="connsiteY961" fmla="*/ 200368 h 974891"/>
              <a:gd name="connsiteX962" fmla="*/ 3075533 w 3418951"/>
              <a:gd name="connsiteY962" fmla="*/ 203062 h 974891"/>
              <a:gd name="connsiteX963" fmla="*/ 3078226 w 3418951"/>
              <a:gd name="connsiteY963" fmla="*/ 192290 h 974891"/>
              <a:gd name="connsiteX964" fmla="*/ 848237 w 3418951"/>
              <a:gd name="connsiteY964" fmla="*/ 192290 h 974891"/>
              <a:gd name="connsiteX965" fmla="*/ 848237 w 3418951"/>
              <a:gd name="connsiteY965" fmla="*/ 200368 h 974891"/>
              <a:gd name="connsiteX966" fmla="*/ 850930 w 3418951"/>
              <a:gd name="connsiteY966" fmla="*/ 194983 h 974891"/>
              <a:gd name="connsiteX967" fmla="*/ 859008 w 3418951"/>
              <a:gd name="connsiteY967" fmla="*/ 214169 h 974891"/>
              <a:gd name="connsiteX968" fmla="*/ 870116 w 3418951"/>
              <a:gd name="connsiteY968" fmla="*/ 208784 h 974891"/>
              <a:gd name="connsiteX969" fmla="*/ 848237 w 3418951"/>
              <a:gd name="connsiteY969" fmla="*/ 192290 h 974891"/>
              <a:gd name="connsiteX970" fmla="*/ 325157 w 3418951"/>
              <a:gd name="connsiteY970" fmla="*/ 192290 h 974891"/>
              <a:gd name="connsiteX971" fmla="*/ 330880 w 3418951"/>
              <a:gd name="connsiteY971" fmla="*/ 208784 h 974891"/>
              <a:gd name="connsiteX972" fmla="*/ 305972 w 3418951"/>
              <a:gd name="connsiteY972" fmla="*/ 208784 h 974891"/>
              <a:gd name="connsiteX973" fmla="*/ 325157 w 3418951"/>
              <a:gd name="connsiteY973" fmla="*/ 192290 h 974891"/>
              <a:gd name="connsiteX974" fmla="*/ 3158000 w 3418951"/>
              <a:gd name="connsiteY974" fmla="*/ 189597 h 974891"/>
              <a:gd name="connsiteX975" fmla="*/ 3141507 w 3418951"/>
              <a:gd name="connsiteY975" fmla="*/ 214169 h 974891"/>
              <a:gd name="connsiteX976" fmla="*/ 3119628 w 3418951"/>
              <a:gd name="connsiteY976" fmla="*/ 208784 h 974891"/>
              <a:gd name="connsiteX977" fmla="*/ 3158000 w 3418951"/>
              <a:gd name="connsiteY977" fmla="*/ 189597 h 974891"/>
              <a:gd name="connsiteX978" fmla="*/ 890775 w 3418951"/>
              <a:gd name="connsiteY978" fmla="*/ 182403 h 974891"/>
              <a:gd name="connsiteX979" fmla="*/ 878195 w 3418951"/>
              <a:gd name="connsiteY979" fmla="*/ 186905 h 974891"/>
              <a:gd name="connsiteX980" fmla="*/ 886610 w 3418951"/>
              <a:gd name="connsiteY980" fmla="*/ 194983 h 974891"/>
              <a:gd name="connsiteX981" fmla="*/ 903103 w 3418951"/>
              <a:gd name="connsiteY981" fmla="*/ 184212 h 974891"/>
              <a:gd name="connsiteX982" fmla="*/ 890775 w 3418951"/>
              <a:gd name="connsiteY982" fmla="*/ 182403 h 974891"/>
              <a:gd name="connsiteX983" fmla="*/ 2946278 w 3418951"/>
              <a:gd name="connsiteY983" fmla="*/ 165026 h 974891"/>
              <a:gd name="connsiteX984" fmla="*/ 2935170 w 3418951"/>
              <a:gd name="connsiteY984" fmla="*/ 178490 h 974891"/>
              <a:gd name="connsiteX985" fmla="*/ 2946278 w 3418951"/>
              <a:gd name="connsiteY985" fmla="*/ 165026 h 974891"/>
              <a:gd name="connsiteX986" fmla="*/ 542602 w 3418951"/>
              <a:gd name="connsiteY986" fmla="*/ 165026 h 974891"/>
              <a:gd name="connsiteX987" fmla="*/ 526109 w 3418951"/>
              <a:gd name="connsiteY987" fmla="*/ 173104 h 974891"/>
              <a:gd name="connsiteX988" fmla="*/ 542602 w 3418951"/>
              <a:gd name="connsiteY988" fmla="*/ 165026 h 974891"/>
              <a:gd name="connsiteX989" fmla="*/ 2422862 w 3418951"/>
              <a:gd name="connsiteY989" fmla="*/ 154254 h 974891"/>
              <a:gd name="connsiteX990" fmla="*/ 2395260 w 3418951"/>
              <a:gd name="connsiteY990" fmla="*/ 173440 h 974891"/>
              <a:gd name="connsiteX991" fmla="*/ 2389875 w 3418951"/>
              <a:gd name="connsiteY991" fmla="*/ 159977 h 974891"/>
              <a:gd name="connsiteX992" fmla="*/ 2370689 w 3418951"/>
              <a:gd name="connsiteY992" fmla="*/ 168055 h 974891"/>
              <a:gd name="connsiteX993" fmla="*/ 2379103 w 3418951"/>
              <a:gd name="connsiteY993" fmla="*/ 173440 h 974891"/>
              <a:gd name="connsiteX994" fmla="*/ 2365303 w 3418951"/>
              <a:gd name="connsiteY994" fmla="*/ 184212 h 974891"/>
              <a:gd name="connsiteX995" fmla="*/ 2370689 w 3418951"/>
              <a:gd name="connsiteY995" fmla="*/ 200706 h 974891"/>
              <a:gd name="connsiteX996" fmla="*/ 2379103 w 3418951"/>
              <a:gd name="connsiteY996" fmla="*/ 195320 h 974891"/>
              <a:gd name="connsiteX997" fmla="*/ 2381797 w 3418951"/>
              <a:gd name="connsiteY997" fmla="*/ 206091 h 974891"/>
              <a:gd name="connsiteX998" fmla="*/ 2370689 w 3418951"/>
              <a:gd name="connsiteY998" fmla="*/ 214169 h 974891"/>
              <a:gd name="connsiteX999" fmla="*/ 2414784 w 3418951"/>
              <a:gd name="connsiteY999" fmla="*/ 192290 h 974891"/>
              <a:gd name="connsiteX1000" fmla="*/ 2409398 w 3418951"/>
              <a:gd name="connsiteY1000" fmla="*/ 173104 h 974891"/>
              <a:gd name="connsiteX1001" fmla="*/ 2423199 w 3418951"/>
              <a:gd name="connsiteY1001" fmla="*/ 175797 h 974891"/>
              <a:gd name="connsiteX1002" fmla="*/ 2422862 w 3418951"/>
              <a:gd name="connsiteY1002" fmla="*/ 154254 h 974891"/>
              <a:gd name="connsiteX1003" fmla="*/ 3301393 w 3418951"/>
              <a:gd name="connsiteY1003" fmla="*/ 148532 h 974891"/>
              <a:gd name="connsiteX1004" fmla="*/ 3307116 w 3418951"/>
              <a:gd name="connsiteY1004" fmla="*/ 162333 h 974891"/>
              <a:gd name="connsiteX1005" fmla="*/ 3282207 w 3418951"/>
              <a:gd name="connsiteY1005" fmla="*/ 173104 h 974891"/>
              <a:gd name="connsiteX1006" fmla="*/ 3301393 w 3418951"/>
              <a:gd name="connsiteY1006" fmla="*/ 148532 h 974891"/>
              <a:gd name="connsiteX1007" fmla="*/ 418733 w 3418951"/>
              <a:gd name="connsiteY1007" fmla="*/ 146176 h 974891"/>
              <a:gd name="connsiteX1008" fmla="*/ 427148 w 3418951"/>
              <a:gd name="connsiteY1008" fmla="*/ 156947 h 974891"/>
              <a:gd name="connsiteX1009" fmla="*/ 418733 w 3418951"/>
              <a:gd name="connsiteY1009" fmla="*/ 156947 h 974891"/>
              <a:gd name="connsiteX1010" fmla="*/ 418733 w 3418951"/>
              <a:gd name="connsiteY1010" fmla="*/ 146176 h 974891"/>
              <a:gd name="connsiteX1011" fmla="*/ 2715032 w 3418951"/>
              <a:gd name="connsiteY1011" fmla="*/ 140454 h 974891"/>
              <a:gd name="connsiteX1012" fmla="*/ 2684738 w 3418951"/>
              <a:gd name="connsiteY1012" fmla="*/ 178490 h 974891"/>
              <a:gd name="connsiteX1013" fmla="*/ 2728833 w 3418951"/>
              <a:gd name="connsiteY1013" fmla="*/ 145839 h 974891"/>
              <a:gd name="connsiteX1014" fmla="*/ 2715032 w 3418951"/>
              <a:gd name="connsiteY1014" fmla="*/ 140454 h 974891"/>
              <a:gd name="connsiteX1015" fmla="*/ 399846 w 3418951"/>
              <a:gd name="connsiteY1015" fmla="*/ 138722 h 974891"/>
              <a:gd name="connsiteX1016" fmla="*/ 403812 w 3418951"/>
              <a:gd name="connsiteY1016" fmla="*/ 144714 h 974891"/>
              <a:gd name="connsiteX1017" fmla="*/ 363530 w 3418951"/>
              <a:gd name="connsiteY1017" fmla="*/ 167718 h 974891"/>
              <a:gd name="connsiteX1018" fmla="*/ 377836 w 3418951"/>
              <a:gd name="connsiteY1018" fmla="*/ 147564 h 974891"/>
              <a:gd name="connsiteX1019" fmla="*/ 399210 w 3418951"/>
              <a:gd name="connsiteY1019" fmla="*/ 137761 h 974891"/>
              <a:gd name="connsiteX1020" fmla="*/ 402239 w 3418951"/>
              <a:gd name="connsiteY1020" fmla="*/ 137761 h 974891"/>
              <a:gd name="connsiteX1021" fmla="*/ 399846 w 3418951"/>
              <a:gd name="connsiteY1021" fmla="*/ 138722 h 974891"/>
              <a:gd name="connsiteX1022" fmla="*/ 3059040 w 3418951"/>
              <a:gd name="connsiteY1022" fmla="*/ 132375 h 974891"/>
              <a:gd name="connsiteX1023" fmla="*/ 3083612 w 3418951"/>
              <a:gd name="connsiteY1023" fmla="*/ 170748 h 974891"/>
              <a:gd name="connsiteX1024" fmla="*/ 3061733 w 3418951"/>
              <a:gd name="connsiteY1024" fmla="*/ 198012 h 974891"/>
              <a:gd name="connsiteX1025" fmla="*/ 3039853 w 3418951"/>
              <a:gd name="connsiteY1025" fmla="*/ 151561 h 974891"/>
              <a:gd name="connsiteX1026" fmla="*/ 3059040 w 3418951"/>
              <a:gd name="connsiteY1026" fmla="*/ 132375 h 974891"/>
              <a:gd name="connsiteX1027" fmla="*/ 593766 w 3418951"/>
              <a:gd name="connsiteY1027" fmla="*/ 126258 h 974891"/>
              <a:gd name="connsiteX1028" fmla="*/ 578619 w 3418951"/>
              <a:gd name="connsiteY1028" fmla="*/ 137761 h 974891"/>
              <a:gd name="connsiteX1029" fmla="*/ 548325 w 3418951"/>
              <a:gd name="connsiteY1029" fmla="*/ 162333 h 974891"/>
              <a:gd name="connsiteX1030" fmla="*/ 553711 w 3418951"/>
              <a:gd name="connsiteY1030" fmla="*/ 170411 h 974891"/>
              <a:gd name="connsiteX1031" fmla="*/ 603527 w 3418951"/>
              <a:gd name="connsiteY1031" fmla="*/ 126989 h 974891"/>
              <a:gd name="connsiteX1032" fmla="*/ 593766 w 3418951"/>
              <a:gd name="connsiteY1032" fmla="*/ 126258 h 974891"/>
              <a:gd name="connsiteX1033" fmla="*/ 542602 w 3418951"/>
              <a:gd name="connsiteY1033" fmla="*/ 115881 h 974891"/>
              <a:gd name="connsiteX1034" fmla="*/ 528802 w 3418951"/>
              <a:gd name="connsiteY1034" fmla="*/ 132375 h 974891"/>
              <a:gd name="connsiteX1035" fmla="*/ 542602 w 3418951"/>
              <a:gd name="connsiteY1035" fmla="*/ 115881 h 974891"/>
              <a:gd name="connsiteX1036" fmla="*/ 3034132 w 3418951"/>
              <a:gd name="connsiteY1036" fmla="*/ 113189 h 974891"/>
              <a:gd name="connsiteX1037" fmla="*/ 2981621 w 3418951"/>
              <a:gd name="connsiteY1037" fmla="*/ 154254 h 974891"/>
              <a:gd name="connsiteX1038" fmla="*/ 3006530 w 3418951"/>
              <a:gd name="connsiteY1038" fmla="*/ 129682 h 974891"/>
              <a:gd name="connsiteX1039" fmla="*/ 3025717 w 3418951"/>
              <a:gd name="connsiteY1039" fmla="*/ 129682 h 974891"/>
              <a:gd name="connsiteX1040" fmla="*/ 3034132 w 3418951"/>
              <a:gd name="connsiteY1040" fmla="*/ 113189 h 974891"/>
              <a:gd name="connsiteX1041" fmla="*/ 572897 w 3418951"/>
              <a:gd name="connsiteY1041" fmla="*/ 113189 h 974891"/>
              <a:gd name="connsiteX1042" fmla="*/ 539910 w 3418951"/>
              <a:gd name="connsiteY1042" fmla="*/ 135068 h 974891"/>
              <a:gd name="connsiteX1043" fmla="*/ 542602 w 3418951"/>
              <a:gd name="connsiteY1043" fmla="*/ 137761 h 974891"/>
              <a:gd name="connsiteX1044" fmla="*/ 572897 w 3418951"/>
              <a:gd name="connsiteY1044" fmla="*/ 113189 h 974891"/>
              <a:gd name="connsiteX1045" fmla="*/ 475871 w 3418951"/>
              <a:gd name="connsiteY1045" fmla="*/ 109560 h 974891"/>
              <a:gd name="connsiteX1046" fmla="*/ 487400 w 3418951"/>
              <a:gd name="connsiteY1046" fmla="*/ 115881 h 974891"/>
              <a:gd name="connsiteX1047" fmla="*/ 443305 w 3418951"/>
              <a:gd name="connsiteY1047" fmla="*/ 132375 h 974891"/>
              <a:gd name="connsiteX1048" fmla="*/ 475871 w 3418951"/>
              <a:gd name="connsiteY1048" fmla="*/ 109560 h 974891"/>
              <a:gd name="connsiteX1049" fmla="*/ 592083 w 3418951"/>
              <a:gd name="connsiteY1049" fmla="*/ 102417 h 974891"/>
              <a:gd name="connsiteX1050" fmla="*/ 580975 w 3418951"/>
              <a:gd name="connsiteY1050" fmla="*/ 113189 h 974891"/>
              <a:gd name="connsiteX1051" fmla="*/ 592083 w 3418951"/>
              <a:gd name="connsiteY1051" fmla="*/ 102417 h 974891"/>
              <a:gd name="connsiteX1052" fmla="*/ 3050962 w 3418951"/>
              <a:gd name="connsiteY1052" fmla="*/ 102081 h 974891"/>
              <a:gd name="connsiteX1053" fmla="*/ 3037160 w 3418951"/>
              <a:gd name="connsiteY1053" fmla="*/ 118574 h 974891"/>
              <a:gd name="connsiteX1054" fmla="*/ 3050962 w 3418951"/>
              <a:gd name="connsiteY1054" fmla="*/ 102081 h 974891"/>
              <a:gd name="connsiteX1055" fmla="*/ 2478065 w 3418951"/>
              <a:gd name="connsiteY1055" fmla="*/ 97032 h 974891"/>
              <a:gd name="connsiteX1056" fmla="*/ 2464264 w 3418951"/>
              <a:gd name="connsiteY1056" fmla="*/ 102417 h 974891"/>
              <a:gd name="connsiteX1057" fmla="*/ 2450464 w 3418951"/>
              <a:gd name="connsiteY1057" fmla="*/ 126989 h 974891"/>
              <a:gd name="connsiteX1058" fmla="*/ 2455849 w 3418951"/>
              <a:gd name="connsiteY1058" fmla="*/ 129682 h 974891"/>
              <a:gd name="connsiteX1059" fmla="*/ 2483450 w 3418951"/>
              <a:gd name="connsiteY1059" fmla="*/ 107803 h 974891"/>
              <a:gd name="connsiteX1060" fmla="*/ 2478065 w 3418951"/>
              <a:gd name="connsiteY1060" fmla="*/ 97032 h 974891"/>
              <a:gd name="connsiteX1061" fmla="*/ 281063 w 3418951"/>
              <a:gd name="connsiteY1061" fmla="*/ 80539 h 974891"/>
              <a:gd name="connsiteX1062" fmla="*/ 289478 w 3418951"/>
              <a:gd name="connsiteY1062" fmla="*/ 80539 h 974891"/>
              <a:gd name="connsiteX1063" fmla="*/ 275677 w 3418951"/>
              <a:gd name="connsiteY1063" fmla="*/ 91309 h 974891"/>
              <a:gd name="connsiteX1064" fmla="*/ 281063 w 3418951"/>
              <a:gd name="connsiteY1064" fmla="*/ 80539 h 974891"/>
              <a:gd name="connsiteX1065" fmla="*/ 2819379 w 3418951"/>
              <a:gd name="connsiteY1065" fmla="*/ 72460 h 974891"/>
              <a:gd name="connsiteX1066" fmla="*/ 2802886 w 3418951"/>
              <a:gd name="connsiteY1066" fmla="*/ 77846 h 974891"/>
              <a:gd name="connsiteX1067" fmla="*/ 2813994 w 3418951"/>
              <a:gd name="connsiteY1067" fmla="*/ 94339 h 974891"/>
              <a:gd name="connsiteX1068" fmla="*/ 2819379 w 3418951"/>
              <a:gd name="connsiteY1068" fmla="*/ 72460 h 974891"/>
              <a:gd name="connsiteX1069" fmla="*/ 2403676 w 3418951"/>
              <a:gd name="connsiteY1069" fmla="*/ 72460 h 974891"/>
              <a:gd name="connsiteX1070" fmla="*/ 2381797 w 3418951"/>
              <a:gd name="connsiteY1070" fmla="*/ 85924 h 974891"/>
              <a:gd name="connsiteX1071" fmla="*/ 2403676 w 3418951"/>
              <a:gd name="connsiteY1071" fmla="*/ 72460 h 974891"/>
              <a:gd name="connsiteX1072" fmla="*/ 603191 w 3418951"/>
              <a:gd name="connsiteY1072" fmla="*/ 69767 h 974891"/>
              <a:gd name="connsiteX1073" fmla="*/ 553711 w 3418951"/>
              <a:gd name="connsiteY1073" fmla="*/ 107803 h 974891"/>
              <a:gd name="connsiteX1074" fmla="*/ 603191 w 3418951"/>
              <a:gd name="connsiteY1074" fmla="*/ 69767 h 974891"/>
              <a:gd name="connsiteX1075" fmla="*/ 2472679 w 3418951"/>
              <a:gd name="connsiteY1075" fmla="*/ 64045 h 974891"/>
              <a:gd name="connsiteX1076" fmla="*/ 2472679 w 3418951"/>
              <a:gd name="connsiteY1076" fmla="*/ 77509 h 974891"/>
              <a:gd name="connsiteX1077" fmla="*/ 2472679 w 3418951"/>
              <a:gd name="connsiteY1077" fmla="*/ 64045 h 974891"/>
              <a:gd name="connsiteX1078" fmla="*/ 3215897 w 3418951"/>
              <a:gd name="connsiteY1078" fmla="*/ 61352 h 974891"/>
              <a:gd name="connsiteX1079" fmla="*/ 3194017 w 3418951"/>
              <a:gd name="connsiteY1079" fmla="*/ 72123 h 974891"/>
              <a:gd name="connsiteX1080" fmla="*/ 3215897 w 3418951"/>
              <a:gd name="connsiteY1080" fmla="*/ 61352 h 974891"/>
              <a:gd name="connsiteX1081" fmla="*/ 2555147 w 3418951"/>
              <a:gd name="connsiteY1081" fmla="*/ 58659 h 974891"/>
              <a:gd name="connsiteX1082" fmla="*/ 2544038 w 3418951"/>
              <a:gd name="connsiteY1082" fmla="*/ 83231 h 974891"/>
              <a:gd name="connsiteX1083" fmla="*/ 2557840 w 3418951"/>
              <a:gd name="connsiteY1083" fmla="*/ 69767 h 974891"/>
              <a:gd name="connsiteX1084" fmla="*/ 2555147 w 3418951"/>
              <a:gd name="connsiteY1084" fmla="*/ 58659 h 974891"/>
              <a:gd name="connsiteX1085" fmla="*/ 511425 w 3418951"/>
              <a:gd name="connsiteY1085" fmla="*/ 58196 h 974891"/>
              <a:gd name="connsiteX1086" fmla="*/ 523417 w 3418951"/>
              <a:gd name="connsiteY1086" fmla="*/ 69767 h 974891"/>
              <a:gd name="connsiteX1087" fmla="*/ 490429 w 3418951"/>
              <a:gd name="connsiteY1087" fmla="*/ 77846 h 974891"/>
              <a:gd name="connsiteX1088" fmla="*/ 493122 w 3418951"/>
              <a:gd name="connsiteY1088" fmla="*/ 58996 h 974891"/>
              <a:gd name="connsiteX1089" fmla="*/ 511425 w 3418951"/>
              <a:gd name="connsiteY1089" fmla="*/ 58196 h 974891"/>
              <a:gd name="connsiteX1090" fmla="*/ 2662523 w 3418951"/>
              <a:gd name="connsiteY1090" fmla="*/ 50580 h 974891"/>
              <a:gd name="connsiteX1091" fmla="*/ 2670601 w 3418951"/>
              <a:gd name="connsiteY1091" fmla="*/ 55966 h 974891"/>
              <a:gd name="connsiteX1092" fmla="*/ 2654107 w 3418951"/>
              <a:gd name="connsiteY1092" fmla="*/ 66737 h 974891"/>
              <a:gd name="connsiteX1093" fmla="*/ 2648722 w 3418951"/>
              <a:gd name="connsiteY1093" fmla="*/ 55966 h 974891"/>
              <a:gd name="connsiteX1094" fmla="*/ 2662523 w 3418951"/>
              <a:gd name="connsiteY1094" fmla="*/ 50580 h 974891"/>
              <a:gd name="connsiteX1095" fmla="*/ 305972 w 3418951"/>
              <a:gd name="connsiteY1095" fmla="*/ 50580 h 974891"/>
              <a:gd name="connsiteX1096" fmla="*/ 289478 w 3418951"/>
              <a:gd name="connsiteY1096" fmla="*/ 64045 h 974891"/>
              <a:gd name="connsiteX1097" fmla="*/ 305972 w 3418951"/>
              <a:gd name="connsiteY1097" fmla="*/ 50580 h 974891"/>
              <a:gd name="connsiteX1098" fmla="*/ 3048269 w 3418951"/>
              <a:gd name="connsiteY1098" fmla="*/ 47888 h 974891"/>
              <a:gd name="connsiteX1099" fmla="*/ 3034468 w 3418951"/>
              <a:gd name="connsiteY1099" fmla="*/ 64381 h 974891"/>
              <a:gd name="connsiteX1100" fmla="*/ 3023360 w 3418951"/>
              <a:gd name="connsiteY1100" fmla="*/ 72460 h 974891"/>
              <a:gd name="connsiteX1101" fmla="*/ 3031775 w 3418951"/>
              <a:gd name="connsiteY1101" fmla="*/ 64381 h 974891"/>
              <a:gd name="connsiteX1102" fmla="*/ 3017974 w 3418951"/>
              <a:gd name="connsiteY1102" fmla="*/ 77846 h 974891"/>
              <a:gd name="connsiteX1103" fmla="*/ 3004174 w 3418951"/>
              <a:gd name="connsiteY1103" fmla="*/ 72460 h 974891"/>
              <a:gd name="connsiteX1104" fmla="*/ 3006867 w 3418951"/>
              <a:gd name="connsiteY1104" fmla="*/ 85924 h 974891"/>
              <a:gd name="connsiteX1105" fmla="*/ 3023024 w 3418951"/>
              <a:gd name="connsiteY1105" fmla="*/ 102754 h 974891"/>
              <a:gd name="connsiteX1106" fmla="*/ 3061733 w 3418951"/>
              <a:gd name="connsiteY1106" fmla="*/ 83568 h 974891"/>
              <a:gd name="connsiteX1107" fmla="*/ 3059040 w 3418951"/>
              <a:gd name="connsiteY1107" fmla="*/ 64381 h 974891"/>
              <a:gd name="connsiteX1108" fmla="*/ 3037160 w 3418951"/>
              <a:gd name="connsiteY1108" fmla="*/ 64381 h 974891"/>
              <a:gd name="connsiteX1109" fmla="*/ 3048269 w 3418951"/>
              <a:gd name="connsiteY1109" fmla="*/ 47888 h 974891"/>
              <a:gd name="connsiteX1110" fmla="*/ 2882997 w 3418951"/>
              <a:gd name="connsiteY1110" fmla="*/ 45195 h 974891"/>
              <a:gd name="connsiteX1111" fmla="*/ 2869196 w 3418951"/>
              <a:gd name="connsiteY1111" fmla="*/ 69767 h 974891"/>
              <a:gd name="connsiteX1112" fmla="*/ 2888383 w 3418951"/>
              <a:gd name="connsiteY1112" fmla="*/ 75152 h 974891"/>
              <a:gd name="connsiteX1113" fmla="*/ 2882997 w 3418951"/>
              <a:gd name="connsiteY1113" fmla="*/ 45195 h 974891"/>
              <a:gd name="connsiteX1114" fmla="*/ 3066782 w 3418951"/>
              <a:gd name="connsiteY1114" fmla="*/ 31731 h 974891"/>
              <a:gd name="connsiteX1115" fmla="*/ 3052981 w 3418951"/>
              <a:gd name="connsiteY1115" fmla="*/ 50918 h 974891"/>
              <a:gd name="connsiteX1116" fmla="*/ 3061396 w 3418951"/>
              <a:gd name="connsiteY1116" fmla="*/ 64381 h 974891"/>
              <a:gd name="connsiteX1117" fmla="*/ 3075197 w 3418951"/>
              <a:gd name="connsiteY1117" fmla="*/ 64381 h 974891"/>
              <a:gd name="connsiteX1118" fmla="*/ 3077890 w 3418951"/>
              <a:gd name="connsiteY1118" fmla="*/ 72460 h 974891"/>
              <a:gd name="connsiteX1119" fmla="*/ 3066782 w 3418951"/>
              <a:gd name="connsiteY1119" fmla="*/ 67075 h 974891"/>
              <a:gd name="connsiteX1120" fmla="*/ 3091690 w 3418951"/>
              <a:gd name="connsiteY1120" fmla="*/ 72460 h 974891"/>
              <a:gd name="connsiteX1121" fmla="*/ 3086305 w 3418951"/>
              <a:gd name="connsiteY1121" fmla="*/ 83231 h 974891"/>
              <a:gd name="connsiteX1122" fmla="*/ 3116599 w 3418951"/>
              <a:gd name="connsiteY1122" fmla="*/ 75152 h 974891"/>
              <a:gd name="connsiteX1123" fmla="*/ 3125014 w 3418951"/>
              <a:gd name="connsiteY1123" fmla="*/ 77846 h 974891"/>
              <a:gd name="connsiteX1124" fmla="*/ 3125014 w 3418951"/>
              <a:gd name="connsiteY1124" fmla="*/ 91309 h 974891"/>
              <a:gd name="connsiteX1125" fmla="*/ 2965464 w 3418951"/>
              <a:gd name="connsiteY1125" fmla="*/ 192290 h 974891"/>
              <a:gd name="connsiteX1126" fmla="*/ 2968157 w 3418951"/>
              <a:gd name="connsiteY1126" fmla="*/ 205754 h 974891"/>
              <a:gd name="connsiteX1127" fmla="*/ 2984651 w 3418951"/>
              <a:gd name="connsiteY1127" fmla="*/ 200368 h 974891"/>
              <a:gd name="connsiteX1128" fmla="*/ 3006530 w 3418951"/>
              <a:gd name="connsiteY1128" fmla="*/ 165026 h 974891"/>
              <a:gd name="connsiteX1129" fmla="*/ 3017638 w 3418951"/>
              <a:gd name="connsiteY1129" fmla="*/ 173104 h 974891"/>
              <a:gd name="connsiteX1130" fmla="*/ 3020331 w 3418951"/>
              <a:gd name="connsiteY1130" fmla="*/ 186568 h 974891"/>
              <a:gd name="connsiteX1131" fmla="*/ 3011915 w 3418951"/>
              <a:gd name="connsiteY1131" fmla="*/ 200032 h 974891"/>
              <a:gd name="connsiteX1132" fmla="*/ 3020331 w 3418951"/>
              <a:gd name="connsiteY1132" fmla="*/ 208111 h 974891"/>
              <a:gd name="connsiteX1133" fmla="*/ 2962435 w 3418951"/>
              <a:gd name="connsiteY1133" fmla="*/ 254562 h 974891"/>
              <a:gd name="connsiteX1134" fmla="*/ 2978928 w 3418951"/>
              <a:gd name="connsiteY1134" fmla="*/ 216525 h 974891"/>
              <a:gd name="connsiteX1135" fmla="*/ 2945942 w 3418951"/>
              <a:gd name="connsiteY1135" fmla="*/ 260284 h 974891"/>
              <a:gd name="connsiteX1136" fmla="*/ 2940556 w 3418951"/>
              <a:gd name="connsiteY1136" fmla="*/ 279470 h 974891"/>
              <a:gd name="connsiteX1137" fmla="*/ 2924062 w 3418951"/>
              <a:gd name="connsiteY1137" fmla="*/ 279470 h 974891"/>
              <a:gd name="connsiteX1138" fmla="*/ 2912954 w 3418951"/>
              <a:gd name="connsiteY1138" fmla="*/ 266006 h 974891"/>
              <a:gd name="connsiteX1139" fmla="*/ 2893768 w 3418951"/>
              <a:gd name="connsiteY1139" fmla="*/ 279470 h 974891"/>
              <a:gd name="connsiteX1140" fmla="*/ 2929785 w 3418951"/>
              <a:gd name="connsiteY1140" fmla="*/ 231000 h 974891"/>
              <a:gd name="connsiteX1141" fmla="*/ 2907906 w 3418951"/>
              <a:gd name="connsiteY1141" fmla="*/ 209120 h 974891"/>
              <a:gd name="connsiteX1142" fmla="*/ 2921706 w 3418951"/>
              <a:gd name="connsiteY1142" fmla="*/ 184549 h 974891"/>
              <a:gd name="connsiteX1143" fmla="*/ 2913291 w 3418951"/>
              <a:gd name="connsiteY1143" fmla="*/ 179163 h 974891"/>
              <a:gd name="connsiteX1144" fmla="*/ 2935170 w 3418951"/>
              <a:gd name="connsiteY1144" fmla="*/ 162669 h 974891"/>
              <a:gd name="connsiteX1145" fmla="*/ 2932477 w 3418951"/>
              <a:gd name="connsiteY1145" fmla="*/ 138097 h 974891"/>
              <a:gd name="connsiteX1146" fmla="*/ 2937863 w 3418951"/>
              <a:gd name="connsiteY1146" fmla="*/ 157283 h 974891"/>
              <a:gd name="connsiteX1147" fmla="*/ 2970850 w 3418951"/>
              <a:gd name="connsiteY1147" fmla="*/ 108140 h 974891"/>
              <a:gd name="connsiteX1148" fmla="*/ 2976235 w 3418951"/>
              <a:gd name="connsiteY1148" fmla="*/ 102754 h 974891"/>
              <a:gd name="connsiteX1149" fmla="*/ 2984651 w 3418951"/>
              <a:gd name="connsiteY1149" fmla="*/ 127326 h 974891"/>
              <a:gd name="connsiteX1150" fmla="*/ 3014945 w 3418951"/>
              <a:gd name="connsiteY1150" fmla="*/ 108140 h 974891"/>
              <a:gd name="connsiteX1151" fmla="*/ 3006530 w 3418951"/>
              <a:gd name="connsiteY1151" fmla="*/ 102754 h 974891"/>
              <a:gd name="connsiteX1152" fmla="*/ 2992729 w 3418951"/>
              <a:gd name="connsiteY1152" fmla="*/ 97368 h 974891"/>
              <a:gd name="connsiteX1153" fmla="*/ 2984314 w 3418951"/>
              <a:gd name="connsiteY1153" fmla="*/ 80875 h 974891"/>
              <a:gd name="connsiteX1154" fmla="*/ 3019994 w 3418951"/>
              <a:gd name="connsiteY1154" fmla="*/ 56303 h 974891"/>
              <a:gd name="connsiteX1155" fmla="*/ 3017301 w 3418951"/>
              <a:gd name="connsiteY1155" fmla="*/ 39809 h 974891"/>
              <a:gd name="connsiteX1156" fmla="*/ 3066782 w 3418951"/>
              <a:gd name="connsiteY1156" fmla="*/ 31731 h 974891"/>
              <a:gd name="connsiteX1157" fmla="*/ 3075533 w 3418951"/>
              <a:gd name="connsiteY1157" fmla="*/ 26009 h 974891"/>
              <a:gd name="connsiteX1158" fmla="*/ 3078226 w 3418951"/>
              <a:gd name="connsiteY1158" fmla="*/ 26009 h 974891"/>
              <a:gd name="connsiteX1159" fmla="*/ 3075533 w 3418951"/>
              <a:gd name="connsiteY1159" fmla="*/ 31394 h 974891"/>
              <a:gd name="connsiteX1160" fmla="*/ 2915647 w 3418951"/>
              <a:gd name="connsiteY1160" fmla="*/ 26009 h 974891"/>
              <a:gd name="connsiteX1161" fmla="*/ 2910262 w 3418951"/>
              <a:gd name="connsiteY1161" fmla="*/ 36780 h 974891"/>
              <a:gd name="connsiteX1162" fmla="*/ 2915647 w 3418951"/>
              <a:gd name="connsiteY1162" fmla="*/ 26009 h 974891"/>
              <a:gd name="connsiteX1163" fmla="*/ 410318 w 3418951"/>
              <a:gd name="connsiteY1163" fmla="*/ 23316 h 974891"/>
              <a:gd name="connsiteX1164" fmla="*/ 357808 w 3418951"/>
              <a:gd name="connsiteY1164" fmla="*/ 58659 h 974891"/>
              <a:gd name="connsiteX1165" fmla="*/ 366223 w 3418951"/>
              <a:gd name="connsiteY1165" fmla="*/ 64045 h 974891"/>
              <a:gd name="connsiteX1166" fmla="*/ 256154 w 3418951"/>
              <a:gd name="connsiteY1166" fmla="*/ 123960 h 974891"/>
              <a:gd name="connsiteX1167" fmla="*/ 338622 w 3418951"/>
              <a:gd name="connsiteY1167" fmla="*/ 55966 h 974891"/>
              <a:gd name="connsiteX1168" fmla="*/ 355115 w 3418951"/>
              <a:gd name="connsiteY1168" fmla="*/ 58659 h 974891"/>
              <a:gd name="connsiteX1169" fmla="*/ 410318 w 3418951"/>
              <a:gd name="connsiteY1169" fmla="*/ 23316 h 974891"/>
              <a:gd name="connsiteX1170" fmla="*/ 671858 w 3418951"/>
              <a:gd name="connsiteY1170" fmla="*/ 17930 h 974891"/>
              <a:gd name="connsiteX1171" fmla="*/ 627763 w 3418951"/>
              <a:gd name="connsiteY1171" fmla="*/ 45195 h 974891"/>
              <a:gd name="connsiteX1172" fmla="*/ 655365 w 3418951"/>
              <a:gd name="connsiteY1172" fmla="*/ 42502 h 974891"/>
              <a:gd name="connsiteX1173" fmla="*/ 671858 w 3418951"/>
              <a:gd name="connsiteY1173" fmla="*/ 17930 h 974891"/>
              <a:gd name="connsiteX1174" fmla="*/ 2475035 w 3418951"/>
              <a:gd name="connsiteY1174" fmla="*/ 17594 h 974891"/>
              <a:gd name="connsiteX1175" fmla="*/ 2463928 w 3418951"/>
              <a:gd name="connsiteY1175" fmla="*/ 20286 h 974891"/>
              <a:gd name="connsiteX1176" fmla="*/ 2461235 w 3418951"/>
              <a:gd name="connsiteY1176" fmla="*/ 42166 h 974891"/>
              <a:gd name="connsiteX1177" fmla="*/ 2442048 w 3418951"/>
              <a:gd name="connsiteY1177" fmla="*/ 52937 h 974891"/>
              <a:gd name="connsiteX1178" fmla="*/ 2439355 w 3418951"/>
              <a:gd name="connsiteY1178" fmla="*/ 44858 h 974891"/>
              <a:gd name="connsiteX1179" fmla="*/ 2436663 w 3418951"/>
              <a:gd name="connsiteY1179" fmla="*/ 64045 h 974891"/>
              <a:gd name="connsiteX1180" fmla="*/ 2444741 w 3418951"/>
              <a:gd name="connsiteY1180" fmla="*/ 72123 h 974891"/>
              <a:gd name="connsiteX1181" fmla="*/ 2475035 w 3418951"/>
              <a:gd name="connsiteY1181" fmla="*/ 44858 h 974891"/>
              <a:gd name="connsiteX1182" fmla="*/ 2475035 w 3418951"/>
              <a:gd name="connsiteY1182" fmla="*/ 17594 h 974891"/>
              <a:gd name="connsiteX1183" fmla="*/ 460135 w 3418951"/>
              <a:gd name="connsiteY1183" fmla="*/ 9851 h 974891"/>
              <a:gd name="connsiteX1184" fmla="*/ 454749 w 3418951"/>
              <a:gd name="connsiteY1184" fmla="*/ 23316 h 974891"/>
              <a:gd name="connsiteX1185" fmla="*/ 440949 w 3418951"/>
              <a:gd name="connsiteY1185" fmla="*/ 23316 h 974891"/>
              <a:gd name="connsiteX1186" fmla="*/ 460135 w 3418951"/>
              <a:gd name="connsiteY1186" fmla="*/ 9851 h 974891"/>
              <a:gd name="connsiteX1187" fmla="*/ 2483450 w 3418951"/>
              <a:gd name="connsiteY1187" fmla="*/ 4466 h 974891"/>
              <a:gd name="connsiteX1188" fmla="*/ 2480757 w 3418951"/>
              <a:gd name="connsiteY1188" fmla="*/ 12545 h 974891"/>
              <a:gd name="connsiteX1189" fmla="*/ 2494558 w 3418951"/>
              <a:gd name="connsiteY1189" fmla="*/ 4466 h 974891"/>
              <a:gd name="connsiteX1190" fmla="*/ 2483450 w 3418951"/>
              <a:gd name="connsiteY1190" fmla="*/ 4466 h 974891"/>
              <a:gd name="connsiteX1191" fmla="*/ 3337073 w 3418951"/>
              <a:gd name="connsiteY1191" fmla="*/ 1437 h 974891"/>
              <a:gd name="connsiteX1192" fmla="*/ 3309472 w 3418951"/>
              <a:gd name="connsiteY1192" fmla="*/ 20623 h 974891"/>
              <a:gd name="connsiteX1193" fmla="*/ 3337073 w 3418951"/>
              <a:gd name="connsiteY1193" fmla="*/ 1437 h 974891"/>
              <a:gd name="connsiteX1194" fmla="*/ 3278439 w 3418951"/>
              <a:gd name="connsiteY1194" fmla="*/ 0 h 974891"/>
              <a:gd name="connsiteX1195" fmla="*/ 3283040 w 3418951"/>
              <a:gd name="connsiteY1195" fmla="*/ 0 h 974891"/>
              <a:gd name="connsiteX1196" fmla="*/ 3287298 w 3418951"/>
              <a:gd name="connsiteY1196" fmla="*/ 2110 h 974891"/>
              <a:gd name="connsiteX1197" fmla="*/ 3296344 w 3418951"/>
              <a:gd name="connsiteY1197" fmla="*/ 2446 h 974891"/>
              <a:gd name="connsiteX1198" fmla="*/ 3263357 w 3418951"/>
              <a:gd name="connsiteY1198" fmla="*/ 21633 h 974891"/>
              <a:gd name="connsiteX1199" fmla="*/ 3269795 w 3418951"/>
              <a:gd name="connsiteY1199" fmla="*/ 6191 h 974891"/>
              <a:gd name="connsiteX1200" fmla="*/ 3162016 w 3418951"/>
              <a:gd name="connsiteY1200" fmla="*/ 0 h 974891"/>
              <a:gd name="connsiteX1201" fmla="*/ 3206574 w 3418951"/>
              <a:gd name="connsiteY1201" fmla="*/ 0 h 974891"/>
              <a:gd name="connsiteX1202" fmla="*/ 3205293 w 3418951"/>
              <a:gd name="connsiteY1202" fmla="*/ 721 h 974891"/>
              <a:gd name="connsiteX1203" fmla="*/ 3200076 w 3418951"/>
              <a:gd name="connsiteY1203" fmla="*/ 10862 h 974891"/>
              <a:gd name="connsiteX1204" fmla="*/ 3191661 w 3418951"/>
              <a:gd name="connsiteY1204" fmla="*/ 5476 h 974891"/>
              <a:gd name="connsiteX1205" fmla="*/ 3183246 w 3418951"/>
              <a:gd name="connsiteY1205" fmla="*/ 10862 h 974891"/>
              <a:gd name="connsiteX1206" fmla="*/ 3194354 w 3418951"/>
              <a:gd name="connsiteY1206" fmla="*/ 24326 h 974891"/>
              <a:gd name="connsiteX1207" fmla="*/ 3229571 w 3418951"/>
              <a:gd name="connsiteY1207" fmla="*/ 7522 h 974891"/>
              <a:gd name="connsiteX1208" fmla="*/ 3234647 w 3418951"/>
              <a:gd name="connsiteY1208" fmla="*/ 0 h 974891"/>
              <a:gd name="connsiteX1209" fmla="*/ 3269463 w 3418951"/>
              <a:gd name="connsiteY1209" fmla="*/ 0 h 974891"/>
              <a:gd name="connsiteX1210" fmla="*/ 3260033 w 3418951"/>
              <a:gd name="connsiteY1210" fmla="*/ 7327 h 974891"/>
              <a:gd name="connsiteX1211" fmla="*/ 3243834 w 3418951"/>
              <a:gd name="connsiteY1211" fmla="*/ 29711 h 974891"/>
              <a:gd name="connsiteX1212" fmla="*/ 3257635 w 3418951"/>
              <a:gd name="connsiteY1212" fmla="*/ 18940 h 974891"/>
              <a:gd name="connsiteX1213" fmla="*/ 3238449 w 3418951"/>
              <a:gd name="connsiteY1213" fmla="*/ 43512 h 974891"/>
              <a:gd name="connsiteX1214" fmla="*/ 3224648 w 3418951"/>
              <a:gd name="connsiteY1214" fmla="*/ 38126 h 974891"/>
              <a:gd name="connsiteX1215" fmla="*/ 3216233 w 3418951"/>
              <a:gd name="connsiteY1215" fmla="*/ 48898 h 974891"/>
              <a:gd name="connsiteX1216" fmla="*/ 3230034 w 3418951"/>
              <a:gd name="connsiteY1216" fmla="*/ 62362 h 974891"/>
              <a:gd name="connsiteX1217" fmla="*/ 3318223 w 3418951"/>
              <a:gd name="connsiteY1217" fmla="*/ 5139 h 974891"/>
              <a:gd name="connsiteX1218" fmla="*/ 3316771 w 3418951"/>
              <a:gd name="connsiteY1218" fmla="*/ 0 h 974891"/>
              <a:gd name="connsiteX1219" fmla="*/ 3358830 w 3418951"/>
              <a:gd name="connsiteY1219" fmla="*/ 0 h 974891"/>
              <a:gd name="connsiteX1220" fmla="*/ 3339261 w 3418951"/>
              <a:gd name="connsiteY1220" fmla="*/ 12713 h 974891"/>
              <a:gd name="connsiteX1221" fmla="*/ 3318223 w 3418951"/>
              <a:gd name="connsiteY1221" fmla="*/ 27692 h 974891"/>
              <a:gd name="connsiteX1222" fmla="*/ 3334717 w 3418951"/>
              <a:gd name="connsiteY1222" fmla="*/ 24999 h 974891"/>
              <a:gd name="connsiteX1223" fmla="*/ 3318223 w 3418951"/>
              <a:gd name="connsiteY1223" fmla="*/ 54957 h 974891"/>
              <a:gd name="connsiteX1224" fmla="*/ 3376119 w 3418951"/>
              <a:gd name="connsiteY1224" fmla="*/ 30385 h 974891"/>
              <a:gd name="connsiteX1225" fmla="*/ 3334717 w 3418951"/>
              <a:gd name="connsiteY1225" fmla="*/ 71114 h 974891"/>
              <a:gd name="connsiteX1226" fmla="*/ 3348517 w 3418951"/>
              <a:gd name="connsiteY1226" fmla="*/ 68421 h 974891"/>
              <a:gd name="connsiteX1227" fmla="*/ 3356933 w 3418951"/>
              <a:gd name="connsiteY1227" fmla="*/ 76499 h 974891"/>
              <a:gd name="connsiteX1228" fmla="*/ 3417521 w 3418951"/>
              <a:gd name="connsiteY1228" fmla="*/ 54620 h 974891"/>
              <a:gd name="connsiteX1229" fmla="*/ 3401028 w 3418951"/>
              <a:gd name="connsiteY1229" fmla="*/ 84577 h 974891"/>
              <a:gd name="connsiteX1230" fmla="*/ 3401028 w 3418951"/>
              <a:gd name="connsiteY1230" fmla="*/ 76499 h 974891"/>
              <a:gd name="connsiteX1231" fmla="*/ 3348854 w 3418951"/>
              <a:gd name="connsiteY1231" fmla="*/ 120257 h 974891"/>
              <a:gd name="connsiteX1232" fmla="*/ 3337746 w 3418951"/>
              <a:gd name="connsiteY1232" fmla="*/ 128336 h 974891"/>
              <a:gd name="connsiteX1233" fmla="*/ 3279851 w 3418951"/>
              <a:gd name="connsiteY1233" fmla="*/ 144829 h 974891"/>
              <a:gd name="connsiteX1234" fmla="*/ 3332025 w 3418951"/>
              <a:gd name="connsiteY1234" fmla="*/ 73806 h 974891"/>
              <a:gd name="connsiteX1235" fmla="*/ 3312838 w 3418951"/>
              <a:gd name="connsiteY1235" fmla="*/ 68421 h 974891"/>
              <a:gd name="connsiteX1236" fmla="*/ 3315531 w 3418951"/>
              <a:gd name="connsiteY1236" fmla="*/ 51927 h 974891"/>
              <a:gd name="connsiteX1237" fmla="*/ 3307116 w 3418951"/>
              <a:gd name="connsiteY1237" fmla="*/ 57313 h 974891"/>
              <a:gd name="connsiteX1238" fmla="*/ 3304423 w 3418951"/>
              <a:gd name="connsiteY1238" fmla="*/ 46542 h 974891"/>
              <a:gd name="connsiteX1239" fmla="*/ 3268743 w 3418951"/>
              <a:gd name="connsiteY1239" fmla="*/ 79192 h 974891"/>
              <a:gd name="connsiteX1240" fmla="*/ 3266050 w 3418951"/>
              <a:gd name="connsiteY1240" fmla="*/ 68421 h 974891"/>
              <a:gd name="connsiteX1241" fmla="*/ 3246864 w 3418951"/>
              <a:gd name="connsiteY1241" fmla="*/ 81885 h 974891"/>
              <a:gd name="connsiteX1242" fmla="*/ 3230370 w 3418951"/>
              <a:gd name="connsiteY1242" fmla="*/ 84577 h 974891"/>
              <a:gd name="connsiteX1243" fmla="*/ 3191661 w 3418951"/>
              <a:gd name="connsiteY1243" fmla="*/ 117228 h 974891"/>
              <a:gd name="connsiteX1244" fmla="*/ 3166752 w 3418951"/>
              <a:gd name="connsiteY1244" fmla="*/ 119921 h 974891"/>
              <a:gd name="connsiteX1245" fmla="*/ 3183246 w 3418951"/>
              <a:gd name="connsiteY1245" fmla="*/ 103428 h 974891"/>
              <a:gd name="connsiteX1246" fmla="*/ 3139151 w 3418951"/>
              <a:gd name="connsiteY1246" fmla="*/ 119921 h 974891"/>
              <a:gd name="connsiteX1247" fmla="*/ 3114242 w 3418951"/>
              <a:gd name="connsiteY1247" fmla="*/ 160650 h 974891"/>
              <a:gd name="connsiteX1248" fmla="*/ 3125351 w 3418951"/>
              <a:gd name="connsiteY1248" fmla="*/ 138770 h 974891"/>
              <a:gd name="connsiteX1249" fmla="*/ 3106164 w 3418951"/>
              <a:gd name="connsiteY1249" fmla="*/ 130692 h 974891"/>
              <a:gd name="connsiteX1250" fmla="*/ 3155645 w 3418951"/>
              <a:gd name="connsiteY1250" fmla="*/ 95349 h 974891"/>
              <a:gd name="connsiteX1251" fmla="*/ 3155645 w 3418951"/>
              <a:gd name="connsiteY1251" fmla="*/ 65391 h 974891"/>
              <a:gd name="connsiteX1252" fmla="*/ 3161030 w 3418951"/>
              <a:gd name="connsiteY1252" fmla="*/ 76162 h 974891"/>
              <a:gd name="connsiteX1253" fmla="*/ 3172138 w 3418951"/>
              <a:gd name="connsiteY1253" fmla="*/ 73470 h 974891"/>
              <a:gd name="connsiteX1254" fmla="*/ 3163723 w 3418951"/>
              <a:gd name="connsiteY1254" fmla="*/ 51591 h 974891"/>
              <a:gd name="connsiteX1255" fmla="*/ 3180216 w 3418951"/>
              <a:gd name="connsiteY1255" fmla="*/ 38126 h 974891"/>
              <a:gd name="connsiteX1256" fmla="*/ 3180216 w 3418951"/>
              <a:gd name="connsiteY1256" fmla="*/ 24662 h 974891"/>
              <a:gd name="connsiteX1257" fmla="*/ 3133429 w 3418951"/>
              <a:gd name="connsiteY1257" fmla="*/ 62698 h 974891"/>
              <a:gd name="connsiteX1258" fmla="*/ 3128043 w 3418951"/>
              <a:gd name="connsiteY1258" fmla="*/ 57313 h 974891"/>
              <a:gd name="connsiteX1259" fmla="*/ 3114242 w 3418951"/>
              <a:gd name="connsiteY1259" fmla="*/ 62698 h 974891"/>
              <a:gd name="connsiteX1260" fmla="*/ 3125351 w 3418951"/>
              <a:gd name="connsiteY1260" fmla="*/ 43512 h 974891"/>
              <a:gd name="connsiteX1261" fmla="*/ 3106164 w 3418951"/>
              <a:gd name="connsiteY1261" fmla="*/ 35434 h 974891"/>
              <a:gd name="connsiteX1262" fmla="*/ 3128043 w 3418951"/>
              <a:gd name="connsiteY1262" fmla="*/ 27355 h 974891"/>
              <a:gd name="connsiteX1263" fmla="*/ 3130736 w 3418951"/>
              <a:gd name="connsiteY1263" fmla="*/ 30048 h 974891"/>
              <a:gd name="connsiteX1264" fmla="*/ 3141844 w 3418951"/>
              <a:gd name="connsiteY1264" fmla="*/ 8169 h 974891"/>
              <a:gd name="connsiteX1265" fmla="*/ 3161030 w 3418951"/>
              <a:gd name="connsiteY1265" fmla="*/ 8169 h 974891"/>
              <a:gd name="connsiteX1266" fmla="*/ 3111019 w 3418951"/>
              <a:gd name="connsiteY1266" fmla="*/ 0 h 974891"/>
              <a:gd name="connsiteX1267" fmla="*/ 3129618 w 3418951"/>
              <a:gd name="connsiteY1267" fmla="*/ 0 h 974891"/>
              <a:gd name="connsiteX1268" fmla="*/ 3128043 w 3418951"/>
              <a:gd name="connsiteY1268" fmla="*/ 4130 h 974891"/>
              <a:gd name="connsiteX1269" fmla="*/ 3095056 w 3418951"/>
              <a:gd name="connsiteY1269" fmla="*/ 26009 h 974891"/>
              <a:gd name="connsiteX1270" fmla="*/ 3078562 w 3418951"/>
              <a:gd name="connsiteY1270" fmla="*/ 26009 h 974891"/>
              <a:gd name="connsiteX1271" fmla="*/ 3103177 w 3418951"/>
              <a:gd name="connsiteY1271" fmla="*/ 6780 h 974891"/>
              <a:gd name="connsiteX1272" fmla="*/ 2971569 w 3418951"/>
              <a:gd name="connsiteY1272" fmla="*/ 0 h 974891"/>
              <a:gd name="connsiteX1273" fmla="*/ 2978302 w 3418951"/>
              <a:gd name="connsiteY1273" fmla="*/ 0 h 974891"/>
              <a:gd name="connsiteX1274" fmla="*/ 2971187 w 3418951"/>
              <a:gd name="connsiteY1274" fmla="*/ 10862 h 974891"/>
              <a:gd name="connsiteX1275" fmla="*/ 2972323 w 3418951"/>
              <a:gd name="connsiteY1275" fmla="*/ 5139 h 974891"/>
              <a:gd name="connsiteX1276" fmla="*/ 2964782 w 3418951"/>
              <a:gd name="connsiteY1276" fmla="*/ 0 h 974891"/>
              <a:gd name="connsiteX1277" fmla="*/ 2969452 w 3418951"/>
              <a:gd name="connsiteY1277" fmla="*/ 0 h 974891"/>
              <a:gd name="connsiteX1278" fmla="*/ 2965801 w 3418951"/>
              <a:gd name="connsiteY1278" fmla="*/ 5476 h 974891"/>
              <a:gd name="connsiteX1279" fmla="*/ 2803973 w 3418951"/>
              <a:gd name="connsiteY1279" fmla="*/ 0 h 974891"/>
              <a:gd name="connsiteX1280" fmla="*/ 2805124 w 3418951"/>
              <a:gd name="connsiteY1280" fmla="*/ 0 h 974891"/>
              <a:gd name="connsiteX1281" fmla="*/ 2801413 w 3418951"/>
              <a:gd name="connsiteY1281" fmla="*/ 7496 h 974891"/>
              <a:gd name="connsiteX1282" fmla="*/ 2805579 w 3418951"/>
              <a:gd name="connsiteY1282" fmla="*/ 9851 h 974891"/>
              <a:gd name="connsiteX1283" fmla="*/ 2786392 w 3418951"/>
              <a:gd name="connsiteY1283" fmla="*/ 23316 h 974891"/>
              <a:gd name="connsiteX1284" fmla="*/ 2789926 w 3418951"/>
              <a:gd name="connsiteY1284" fmla="*/ 8043 h 974891"/>
              <a:gd name="connsiteX1285" fmla="*/ 2781646 w 3418951"/>
              <a:gd name="connsiteY1285" fmla="*/ 0 h 974891"/>
              <a:gd name="connsiteX1286" fmla="*/ 2792332 w 3418951"/>
              <a:gd name="connsiteY1286" fmla="*/ 0 h 974891"/>
              <a:gd name="connsiteX1287" fmla="*/ 2792282 w 3418951"/>
              <a:gd name="connsiteY1287" fmla="*/ 90 h 974891"/>
              <a:gd name="connsiteX1288" fmla="*/ 2781006 w 3418951"/>
              <a:gd name="connsiteY1288" fmla="*/ 1437 h 974891"/>
              <a:gd name="connsiteX1289" fmla="*/ 2600905 w 3418951"/>
              <a:gd name="connsiteY1289" fmla="*/ 0 h 974891"/>
              <a:gd name="connsiteX1290" fmla="*/ 2610479 w 3418951"/>
              <a:gd name="connsiteY1290" fmla="*/ 0 h 974891"/>
              <a:gd name="connsiteX1291" fmla="*/ 2611022 w 3418951"/>
              <a:gd name="connsiteY1291" fmla="*/ 9473 h 974891"/>
              <a:gd name="connsiteX1292" fmla="*/ 2607656 w 3418951"/>
              <a:gd name="connsiteY1292" fmla="*/ 16921 h 974891"/>
              <a:gd name="connsiteX1293" fmla="*/ 2604922 w 3418951"/>
              <a:gd name="connsiteY1293" fmla="*/ 2825 h 974891"/>
              <a:gd name="connsiteX1294" fmla="*/ 2549109 w 3418951"/>
              <a:gd name="connsiteY1294" fmla="*/ 0 h 974891"/>
              <a:gd name="connsiteX1295" fmla="*/ 2556027 w 3418951"/>
              <a:gd name="connsiteY1295" fmla="*/ 0 h 974891"/>
              <a:gd name="connsiteX1296" fmla="*/ 2552454 w 3418951"/>
              <a:gd name="connsiteY1296" fmla="*/ 9851 h 974891"/>
              <a:gd name="connsiteX1297" fmla="*/ 578003 w 3418951"/>
              <a:gd name="connsiteY1297" fmla="*/ 0 h 974891"/>
              <a:gd name="connsiteX1298" fmla="*/ 647451 w 3418951"/>
              <a:gd name="connsiteY1298" fmla="*/ 0 h 974891"/>
              <a:gd name="connsiteX1299" fmla="*/ 642142 w 3418951"/>
              <a:gd name="connsiteY1299" fmla="*/ 6917 h 974891"/>
              <a:gd name="connsiteX1300" fmla="*/ 630793 w 3418951"/>
              <a:gd name="connsiteY1300" fmla="*/ 12208 h 974891"/>
              <a:gd name="connsiteX1301" fmla="*/ 653808 w 3418951"/>
              <a:gd name="connsiteY1301" fmla="*/ 6107 h 974891"/>
              <a:gd name="connsiteX1302" fmla="*/ 656721 w 3418951"/>
              <a:gd name="connsiteY1302" fmla="*/ 0 h 974891"/>
              <a:gd name="connsiteX1303" fmla="*/ 2536018 w 3418951"/>
              <a:gd name="connsiteY1303" fmla="*/ 0 h 974891"/>
              <a:gd name="connsiteX1304" fmla="*/ 2530743 w 3418951"/>
              <a:gd name="connsiteY1304" fmla="*/ 8800 h 974891"/>
              <a:gd name="connsiteX1305" fmla="*/ 2522496 w 3418951"/>
              <a:gd name="connsiteY1305" fmla="*/ 14227 h 974891"/>
              <a:gd name="connsiteX1306" fmla="*/ 2525189 w 3418951"/>
              <a:gd name="connsiteY1306" fmla="*/ 6149 h 974891"/>
              <a:gd name="connsiteX1307" fmla="*/ 2494895 w 3418951"/>
              <a:gd name="connsiteY1307" fmla="*/ 30721 h 974891"/>
              <a:gd name="connsiteX1308" fmla="*/ 2492202 w 3418951"/>
              <a:gd name="connsiteY1308" fmla="*/ 57986 h 974891"/>
              <a:gd name="connsiteX1309" fmla="*/ 2497588 w 3418951"/>
              <a:gd name="connsiteY1309" fmla="*/ 52600 h 974891"/>
              <a:gd name="connsiteX1310" fmla="*/ 2502973 w 3418951"/>
              <a:gd name="connsiteY1310" fmla="*/ 74479 h 974891"/>
              <a:gd name="connsiteX1311" fmla="*/ 2505666 w 3418951"/>
              <a:gd name="connsiteY1311" fmla="*/ 55293 h 974891"/>
              <a:gd name="connsiteX1312" fmla="*/ 2522159 w 3418951"/>
              <a:gd name="connsiteY1312" fmla="*/ 38799 h 974891"/>
              <a:gd name="connsiteX1313" fmla="*/ 2502973 w 3418951"/>
              <a:gd name="connsiteY1313" fmla="*/ 36107 h 974891"/>
              <a:gd name="connsiteX1314" fmla="*/ 2511389 w 3418951"/>
              <a:gd name="connsiteY1314" fmla="*/ 30721 h 974891"/>
              <a:gd name="connsiteX1315" fmla="*/ 2522496 w 3418951"/>
              <a:gd name="connsiteY1315" fmla="*/ 33414 h 974891"/>
              <a:gd name="connsiteX1316" fmla="*/ 2538990 w 3418951"/>
              <a:gd name="connsiteY1316" fmla="*/ 8842 h 974891"/>
              <a:gd name="connsiteX1317" fmla="*/ 2541683 w 3418951"/>
              <a:gd name="connsiteY1317" fmla="*/ 28028 h 974891"/>
              <a:gd name="connsiteX1318" fmla="*/ 2566591 w 3418951"/>
              <a:gd name="connsiteY1318" fmla="*/ 11535 h 974891"/>
              <a:gd name="connsiteX1319" fmla="*/ 2566591 w 3418951"/>
              <a:gd name="connsiteY1319" fmla="*/ 44186 h 974891"/>
              <a:gd name="connsiteX1320" fmla="*/ 2588471 w 3418951"/>
              <a:gd name="connsiteY1320" fmla="*/ 24999 h 974891"/>
              <a:gd name="connsiteX1321" fmla="*/ 2602271 w 3418951"/>
              <a:gd name="connsiteY1321" fmla="*/ 33077 h 974891"/>
              <a:gd name="connsiteX1322" fmla="*/ 2618765 w 3418951"/>
              <a:gd name="connsiteY1322" fmla="*/ 13891 h 974891"/>
              <a:gd name="connsiteX1323" fmla="*/ 2616072 w 3418951"/>
              <a:gd name="connsiteY1323" fmla="*/ 21970 h 974891"/>
              <a:gd name="connsiteX1324" fmla="*/ 2644977 w 3418951"/>
              <a:gd name="connsiteY1324" fmla="*/ 10693 h 974891"/>
              <a:gd name="connsiteX1325" fmla="*/ 2656363 w 3418951"/>
              <a:gd name="connsiteY1325" fmla="*/ 0 h 974891"/>
              <a:gd name="connsiteX1326" fmla="*/ 2665552 w 3418951"/>
              <a:gd name="connsiteY1326" fmla="*/ 0 h 974891"/>
              <a:gd name="connsiteX1327" fmla="*/ 2665552 w 3418951"/>
              <a:gd name="connsiteY1327" fmla="*/ 90 h 974891"/>
              <a:gd name="connsiteX1328" fmla="*/ 2668902 w 3418951"/>
              <a:gd name="connsiteY1328" fmla="*/ 806 h 974891"/>
              <a:gd name="connsiteX1329" fmla="*/ 2669425 w 3418951"/>
              <a:gd name="connsiteY1329" fmla="*/ 0 h 974891"/>
              <a:gd name="connsiteX1330" fmla="*/ 2672330 w 3418951"/>
              <a:gd name="connsiteY1330" fmla="*/ 0 h 974891"/>
              <a:gd name="connsiteX1331" fmla="*/ 2663196 w 3418951"/>
              <a:gd name="connsiteY1331" fmla="*/ 14522 h 974891"/>
              <a:gd name="connsiteX1332" fmla="*/ 2646366 w 3418951"/>
              <a:gd name="connsiteY1332" fmla="*/ 19277 h 974891"/>
              <a:gd name="connsiteX1333" fmla="*/ 2643673 w 3418951"/>
              <a:gd name="connsiteY1333" fmla="*/ 32741 h 974891"/>
              <a:gd name="connsiteX1334" fmla="*/ 2635258 w 3418951"/>
              <a:gd name="connsiteY1334" fmla="*/ 27355 h 974891"/>
              <a:gd name="connsiteX1335" fmla="*/ 2621457 w 3418951"/>
              <a:gd name="connsiteY1335" fmla="*/ 49234 h 974891"/>
              <a:gd name="connsiteX1336" fmla="*/ 2593856 w 3418951"/>
              <a:gd name="connsiteY1336" fmla="*/ 49234 h 974891"/>
              <a:gd name="connsiteX1337" fmla="*/ 2522159 w 3418951"/>
              <a:gd name="connsiteY1337" fmla="*/ 117228 h 974891"/>
              <a:gd name="connsiteX1338" fmla="*/ 2516774 w 3418951"/>
              <a:gd name="connsiteY1338" fmla="*/ 109149 h 974891"/>
              <a:gd name="connsiteX1339" fmla="*/ 2442385 w 3418951"/>
              <a:gd name="connsiteY1339" fmla="*/ 171758 h 974891"/>
              <a:gd name="connsiteX1340" fmla="*/ 2483787 w 3418951"/>
              <a:gd name="connsiteY1340" fmla="*/ 188251 h 974891"/>
              <a:gd name="connsiteX1341" fmla="*/ 2511389 w 3418951"/>
              <a:gd name="connsiteY1341" fmla="*/ 147522 h 974891"/>
              <a:gd name="connsiteX1342" fmla="*/ 2530575 w 3418951"/>
              <a:gd name="connsiteY1342" fmla="*/ 150214 h 974891"/>
              <a:gd name="connsiteX1343" fmla="*/ 2552454 w 3418951"/>
              <a:gd name="connsiteY1343" fmla="*/ 103764 h 974891"/>
              <a:gd name="connsiteX1344" fmla="*/ 2557840 w 3418951"/>
              <a:gd name="connsiteY1344" fmla="*/ 117228 h 974891"/>
              <a:gd name="connsiteX1345" fmla="*/ 2604627 w 3418951"/>
              <a:gd name="connsiteY1345" fmla="*/ 79192 h 974891"/>
              <a:gd name="connsiteX1346" fmla="*/ 2599242 w 3418951"/>
              <a:gd name="connsiteY1346" fmla="*/ 95685 h 974891"/>
              <a:gd name="connsiteX1347" fmla="*/ 2588134 w 3418951"/>
              <a:gd name="connsiteY1347" fmla="*/ 95685 h 974891"/>
              <a:gd name="connsiteX1348" fmla="*/ 2574333 w 3418951"/>
              <a:gd name="connsiteY1348" fmla="*/ 125643 h 974891"/>
              <a:gd name="connsiteX1349" fmla="*/ 2599242 w 3418951"/>
              <a:gd name="connsiteY1349" fmla="*/ 125643 h 974891"/>
              <a:gd name="connsiteX1350" fmla="*/ 2615735 w 3418951"/>
              <a:gd name="connsiteY1350" fmla="*/ 106456 h 974891"/>
              <a:gd name="connsiteX1351" fmla="*/ 2610349 w 3418951"/>
              <a:gd name="connsiteY1351" fmla="*/ 79192 h 974891"/>
              <a:gd name="connsiteX1352" fmla="*/ 2624150 w 3418951"/>
              <a:gd name="connsiteY1352" fmla="*/ 68421 h 974891"/>
              <a:gd name="connsiteX1353" fmla="*/ 2637951 w 3418951"/>
              <a:gd name="connsiteY1353" fmla="*/ 81885 h 974891"/>
              <a:gd name="connsiteX1354" fmla="*/ 2643336 w 3418951"/>
              <a:gd name="connsiteY1354" fmla="*/ 71114 h 974891"/>
              <a:gd name="connsiteX1355" fmla="*/ 2646029 w 3418951"/>
              <a:gd name="connsiteY1355" fmla="*/ 79192 h 974891"/>
              <a:gd name="connsiteX1356" fmla="*/ 2665215 w 3418951"/>
              <a:gd name="connsiteY1356" fmla="*/ 71114 h 974891"/>
              <a:gd name="connsiteX1357" fmla="*/ 2665215 w 3418951"/>
              <a:gd name="connsiteY1357" fmla="*/ 81885 h 974891"/>
              <a:gd name="connsiteX1358" fmla="*/ 2706617 w 3418951"/>
              <a:gd name="connsiteY1358" fmla="*/ 60005 h 974891"/>
              <a:gd name="connsiteX1359" fmla="*/ 2701232 w 3418951"/>
              <a:gd name="connsiteY1359" fmla="*/ 68084 h 974891"/>
              <a:gd name="connsiteX1360" fmla="*/ 2703924 w 3418951"/>
              <a:gd name="connsiteY1360" fmla="*/ 81548 h 974891"/>
              <a:gd name="connsiteX1361" fmla="*/ 2723111 w 3418951"/>
              <a:gd name="connsiteY1361" fmla="*/ 70777 h 974891"/>
              <a:gd name="connsiteX1362" fmla="*/ 2725804 w 3418951"/>
              <a:gd name="connsiteY1362" fmla="*/ 84241 h 974891"/>
              <a:gd name="connsiteX1363" fmla="*/ 2791778 w 3418951"/>
              <a:gd name="connsiteY1363" fmla="*/ 51591 h 974891"/>
              <a:gd name="connsiteX1364" fmla="*/ 2794470 w 3418951"/>
              <a:gd name="connsiteY1364" fmla="*/ 65055 h 974891"/>
              <a:gd name="connsiteX1365" fmla="*/ 2783363 w 3418951"/>
              <a:gd name="connsiteY1365" fmla="*/ 73133 h 974891"/>
              <a:gd name="connsiteX1366" fmla="*/ 2766869 w 3418951"/>
              <a:gd name="connsiteY1366" fmla="*/ 70440 h 974891"/>
              <a:gd name="connsiteX1367" fmla="*/ 2772255 w 3418951"/>
              <a:gd name="connsiteY1367" fmla="*/ 92320 h 974891"/>
              <a:gd name="connsiteX1368" fmla="*/ 2788749 w 3418951"/>
              <a:gd name="connsiteY1368" fmla="*/ 86933 h 974891"/>
              <a:gd name="connsiteX1369" fmla="*/ 2786056 w 3418951"/>
              <a:gd name="connsiteY1369" fmla="*/ 100398 h 974891"/>
              <a:gd name="connsiteX1370" fmla="*/ 2774948 w 3418951"/>
              <a:gd name="connsiteY1370" fmla="*/ 130356 h 974891"/>
              <a:gd name="connsiteX1371" fmla="*/ 2810627 w 3418951"/>
              <a:gd name="connsiteY1371" fmla="*/ 73133 h 974891"/>
              <a:gd name="connsiteX1372" fmla="*/ 2827121 w 3418951"/>
              <a:gd name="connsiteY1372" fmla="*/ 43175 h 974891"/>
              <a:gd name="connsiteX1373" fmla="*/ 2802213 w 3418951"/>
              <a:gd name="connsiteY1373" fmla="*/ 53947 h 974891"/>
              <a:gd name="connsiteX1374" fmla="*/ 2804905 w 3418951"/>
              <a:gd name="connsiteY1374" fmla="*/ 29375 h 974891"/>
              <a:gd name="connsiteX1375" fmla="*/ 2824091 w 3418951"/>
              <a:gd name="connsiteY1375" fmla="*/ 37453 h 974891"/>
              <a:gd name="connsiteX1376" fmla="*/ 2835199 w 3418951"/>
              <a:gd name="connsiteY1376" fmla="*/ 15574 h 974891"/>
              <a:gd name="connsiteX1377" fmla="*/ 2824091 w 3418951"/>
              <a:gd name="connsiteY1377" fmla="*/ 10189 h 974891"/>
              <a:gd name="connsiteX1378" fmla="*/ 2823629 w 3418951"/>
              <a:gd name="connsiteY1378" fmla="*/ 806 h 974891"/>
              <a:gd name="connsiteX1379" fmla="*/ 2824291 w 3418951"/>
              <a:gd name="connsiteY1379" fmla="*/ 0 h 974891"/>
              <a:gd name="connsiteX1380" fmla="*/ 2831740 w 3418951"/>
              <a:gd name="connsiteY1380" fmla="*/ 0 h 974891"/>
              <a:gd name="connsiteX1381" fmla="*/ 2833811 w 3418951"/>
              <a:gd name="connsiteY1381" fmla="*/ 5771 h 974891"/>
              <a:gd name="connsiteX1382" fmla="*/ 2837892 w 3418951"/>
              <a:gd name="connsiteY1382" fmla="*/ 15574 h 974891"/>
              <a:gd name="connsiteX1383" fmla="*/ 2854849 w 3418951"/>
              <a:gd name="connsiteY1383" fmla="*/ 9010 h 974891"/>
              <a:gd name="connsiteX1384" fmla="*/ 2862447 w 3418951"/>
              <a:gd name="connsiteY1384" fmla="*/ 0 h 974891"/>
              <a:gd name="connsiteX1385" fmla="*/ 2922110 w 3418951"/>
              <a:gd name="connsiteY1385" fmla="*/ 0 h 974891"/>
              <a:gd name="connsiteX1386" fmla="*/ 2924357 w 3418951"/>
              <a:gd name="connsiteY1386" fmla="*/ 4087 h 974891"/>
              <a:gd name="connsiteX1387" fmla="*/ 2927429 w 3418951"/>
              <a:gd name="connsiteY1387" fmla="*/ 13554 h 974891"/>
              <a:gd name="connsiteX1388" fmla="*/ 2938536 w 3418951"/>
              <a:gd name="connsiteY1388" fmla="*/ 2783 h 974891"/>
              <a:gd name="connsiteX1389" fmla="*/ 2955030 w 3418951"/>
              <a:gd name="connsiteY1389" fmla="*/ 10862 h 974891"/>
              <a:gd name="connsiteX1390" fmla="*/ 2935843 w 3418951"/>
              <a:gd name="connsiteY1390" fmla="*/ 48898 h 974891"/>
              <a:gd name="connsiteX1391" fmla="*/ 2952337 w 3418951"/>
              <a:gd name="connsiteY1391" fmla="*/ 29711 h 974891"/>
              <a:gd name="connsiteX1392" fmla="*/ 2968831 w 3418951"/>
              <a:gd name="connsiteY1392" fmla="*/ 29711 h 974891"/>
              <a:gd name="connsiteX1393" fmla="*/ 2966138 w 3418951"/>
              <a:gd name="connsiteY1393" fmla="*/ 48898 h 974891"/>
              <a:gd name="connsiteX1394" fmla="*/ 2883670 w 3418951"/>
              <a:gd name="connsiteY1394" fmla="*/ 86933 h 974891"/>
              <a:gd name="connsiteX1395" fmla="*/ 2886363 w 3418951"/>
              <a:gd name="connsiteY1395" fmla="*/ 97705 h 974891"/>
              <a:gd name="connsiteX1396" fmla="*/ 2861455 w 3418951"/>
              <a:gd name="connsiteY1396" fmla="*/ 105784 h 974891"/>
              <a:gd name="connsiteX1397" fmla="*/ 2861455 w 3418951"/>
              <a:gd name="connsiteY1397" fmla="*/ 127662 h 974891"/>
              <a:gd name="connsiteX1398" fmla="*/ 2858762 w 3418951"/>
              <a:gd name="connsiteY1398" fmla="*/ 114199 h 974891"/>
              <a:gd name="connsiteX1399" fmla="*/ 2850346 w 3418951"/>
              <a:gd name="connsiteY1399" fmla="*/ 116891 h 974891"/>
              <a:gd name="connsiteX1400" fmla="*/ 2853039 w 3418951"/>
              <a:gd name="connsiteY1400" fmla="*/ 152234 h 974891"/>
              <a:gd name="connsiteX1401" fmla="*/ 2886026 w 3418951"/>
              <a:gd name="connsiteY1401" fmla="*/ 119584 h 974891"/>
              <a:gd name="connsiteX1402" fmla="*/ 2866840 w 3418951"/>
              <a:gd name="connsiteY1402" fmla="*/ 152234 h 974891"/>
              <a:gd name="connsiteX1403" fmla="*/ 2877948 w 3418951"/>
              <a:gd name="connsiteY1403" fmla="*/ 154928 h 974891"/>
              <a:gd name="connsiteX1404" fmla="*/ 2883333 w 3418951"/>
              <a:gd name="connsiteY1404" fmla="*/ 182192 h 974891"/>
              <a:gd name="connsiteX1405" fmla="*/ 2908242 w 3418951"/>
              <a:gd name="connsiteY1405" fmla="*/ 171421 h 974891"/>
              <a:gd name="connsiteX1406" fmla="*/ 2910935 w 3418951"/>
              <a:gd name="connsiteY1406" fmla="*/ 184885 h 974891"/>
              <a:gd name="connsiteX1407" fmla="*/ 2889056 w 3418951"/>
              <a:gd name="connsiteY1407" fmla="*/ 187578 h 974891"/>
              <a:gd name="connsiteX1408" fmla="*/ 2894441 w 3418951"/>
              <a:gd name="connsiteY1408" fmla="*/ 198349 h 974891"/>
              <a:gd name="connsiteX1409" fmla="*/ 2869533 w 3418951"/>
              <a:gd name="connsiteY1409" fmla="*/ 195656 h 974891"/>
              <a:gd name="connsiteX1410" fmla="*/ 2877948 w 3418951"/>
              <a:gd name="connsiteY1410" fmla="*/ 179163 h 974891"/>
              <a:gd name="connsiteX1411" fmla="*/ 2869533 w 3418951"/>
              <a:gd name="connsiteY1411" fmla="*/ 173777 h 974891"/>
              <a:gd name="connsiteX1412" fmla="*/ 2864148 w 3418951"/>
              <a:gd name="connsiteY1412" fmla="*/ 187241 h 974891"/>
              <a:gd name="connsiteX1413" fmla="*/ 2864148 w 3418951"/>
              <a:gd name="connsiteY1413" fmla="*/ 168055 h 974891"/>
              <a:gd name="connsiteX1414" fmla="*/ 2850346 w 3418951"/>
              <a:gd name="connsiteY1414" fmla="*/ 173440 h 974891"/>
              <a:gd name="connsiteX1415" fmla="*/ 2831160 w 3418951"/>
              <a:gd name="connsiteY1415" fmla="*/ 159977 h 974891"/>
              <a:gd name="connsiteX1416" fmla="*/ 2842268 w 3418951"/>
              <a:gd name="connsiteY1416" fmla="*/ 151898 h 974891"/>
              <a:gd name="connsiteX1417" fmla="*/ 2831160 w 3418951"/>
              <a:gd name="connsiteY1417" fmla="*/ 135405 h 974891"/>
              <a:gd name="connsiteX1418" fmla="*/ 2839575 w 3418951"/>
              <a:gd name="connsiteY1418" fmla="*/ 130019 h 974891"/>
              <a:gd name="connsiteX1419" fmla="*/ 2831160 w 3418951"/>
              <a:gd name="connsiteY1419" fmla="*/ 108140 h 974891"/>
              <a:gd name="connsiteX1420" fmla="*/ 2850346 w 3418951"/>
              <a:gd name="connsiteY1420" fmla="*/ 83568 h 974891"/>
              <a:gd name="connsiteX1421" fmla="*/ 2784373 w 3418951"/>
              <a:gd name="connsiteY1421" fmla="*/ 127326 h 974891"/>
              <a:gd name="connsiteX1422" fmla="*/ 2789758 w 3418951"/>
              <a:gd name="connsiteY1422" fmla="*/ 154591 h 974891"/>
              <a:gd name="connsiteX1423" fmla="*/ 2784373 w 3418951"/>
              <a:gd name="connsiteY1423" fmla="*/ 171084 h 974891"/>
              <a:gd name="connsiteX1424" fmla="*/ 2756771 w 3418951"/>
              <a:gd name="connsiteY1424" fmla="*/ 187578 h 974891"/>
              <a:gd name="connsiteX1425" fmla="*/ 2778650 w 3418951"/>
              <a:gd name="connsiteY1425" fmla="*/ 198349 h 974891"/>
              <a:gd name="connsiteX1426" fmla="*/ 2753741 w 3418951"/>
              <a:gd name="connsiteY1426" fmla="*/ 225614 h 974891"/>
              <a:gd name="connsiteX1427" fmla="*/ 2759128 w 3418951"/>
              <a:gd name="connsiteY1427" fmla="*/ 206427 h 974891"/>
              <a:gd name="connsiteX1428" fmla="*/ 2745327 w 3418951"/>
              <a:gd name="connsiteY1428" fmla="*/ 203735 h 974891"/>
              <a:gd name="connsiteX1429" fmla="*/ 2756434 w 3418951"/>
              <a:gd name="connsiteY1429" fmla="*/ 195656 h 974891"/>
              <a:gd name="connsiteX1430" fmla="*/ 2723448 w 3418951"/>
              <a:gd name="connsiteY1430" fmla="*/ 195656 h 974891"/>
              <a:gd name="connsiteX1431" fmla="*/ 2728833 w 3418951"/>
              <a:gd name="connsiteY1431" fmla="*/ 187578 h 974891"/>
              <a:gd name="connsiteX1432" fmla="*/ 2709647 w 3418951"/>
              <a:gd name="connsiteY1432" fmla="*/ 176806 h 974891"/>
              <a:gd name="connsiteX1433" fmla="*/ 2679353 w 3418951"/>
              <a:gd name="connsiteY1433" fmla="*/ 244800 h 974891"/>
              <a:gd name="connsiteX1434" fmla="*/ 2660166 w 3418951"/>
              <a:gd name="connsiteY1434" fmla="*/ 242107 h 974891"/>
              <a:gd name="connsiteX1435" fmla="*/ 2635258 w 3418951"/>
              <a:gd name="connsiteY1435" fmla="*/ 255572 h 974891"/>
              <a:gd name="connsiteX1436" fmla="*/ 2637951 w 3418951"/>
              <a:gd name="connsiteY1436" fmla="*/ 272065 h 974891"/>
              <a:gd name="connsiteX1437" fmla="*/ 2602271 w 3418951"/>
              <a:gd name="connsiteY1437" fmla="*/ 266679 h 974891"/>
              <a:gd name="connsiteX1438" fmla="*/ 2558176 w 3418951"/>
              <a:gd name="connsiteY1438" fmla="*/ 296637 h 974891"/>
              <a:gd name="connsiteX1439" fmla="*/ 2527882 w 3418951"/>
              <a:gd name="connsiteY1439" fmla="*/ 315823 h 974891"/>
              <a:gd name="connsiteX1440" fmla="*/ 2533268 w 3418951"/>
              <a:gd name="connsiteY1440" fmla="*/ 307745 h 974891"/>
              <a:gd name="connsiteX1441" fmla="*/ 2522159 w 3418951"/>
              <a:gd name="connsiteY1441" fmla="*/ 299666 h 974891"/>
              <a:gd name="connsiteX1442" fmla="*/ 2513745 w 3418951"/>
              <a:gd name="connsiteY1442" fmla="*/ 324238 h 974891"/>
              <a:gd name="connsiteX1443" fmla="*/ 2505329 w 3418951"/>
              <a:gd name="connsiteY1443" fmla="*/ 326931 h 974891"/>
              <a:gd name="connsiteX1444" fmla="*/ 2510715 w 3418951"/>
              <a:gd name="connsiteY1444" fmla="*/ 318853 h 974891"/>
              <a:gd name="connsiteX1445" fmla="*/ 2494222 w 3418951"/>
              <a:gd name="connsiteY1445" fmla="*/ 313467 h 974891"/>
              <a:gd name="connsiteX1446" fmla="*/ 2494222 w 3418951"/>
              <a:gd name="connsiteY1446" fmla="*/ 324238 h 974891"/>
              <a:gd name="connsiteX1447" fmla="*/ 2450127 w 3418951"/>
              <a:gd name="connsiteY1447" fmla="*/ 348810 h 974891"/>
              <a:gd name="connsiteX1448" fmla="*/ 2441712 w 3418951"/>
              <a:gd name="connsiteY1448" fmla="*/ 338039 h 974891"/>
              <a:gd name="connsiteX1449" fmla="*/ 2383816 w 3418951"/>
              <a:gd name="connsiteY1449" fmla="*/ 365304 h 974891"/>
              <a:gd name="connsiteX1450" fmla="*/ 2392231 w 3418951"/>
              <a:gd name="connsiteY1450" fmla="*/ 357226 h 974891"/>
              <a:gd name="connsiteX1451" fmla="*/ 2367323 w 3418951"/>
              <a:gd name="connsiteY1451" fmla="*/ 373719 h 974891"/>
              <a:gd name="connsiteX1452" fmla="*/ 2331643 w 3418951"/>
              <a:gd name="connsiteY1452" fmla="*/ 384490 h 974891"/>
              <a:gd name="connsiteX1453" fmla="*/ 2317842 w 3418951"/>
              <a:gd name="connsiteY1453" fmla="*/ 387183 h 974891"/>
              <a:gd name="connsiteX1454" fmla="*/ 2238068 w 3418951"/>
              <a:gd name="connsiteY1454" fmla="*/ 425219 h 974891"/>
              <a:gd name="connsiteX1455" fmla="*/ 2235375 w 3418951"/>
              <a:gd name="connsiteY1455" fmla="*/ 449791 h 974891"/>
              <a:gd name="connsiteX1456" fmla="*/ 2260283 w 3418951"/>
              <a:gd name="connsiteY1456" fmla="*/ 439019 h 974891"/>
              <a:gd name="connsiteX1457" fmla="*/ 2216188 w 3418951"/>
              <a:gd name="connsiteY1457" fmla="*/ 458206 h 974891"/>
              <a:gd name="connsiteX1458" fmla="*/ 2207773 w 3418951"/>
              <a:gd name="connsiteY1458" fmla="*/ 441713 h 974891"/>
              <a:gd name="connsiteX1459" fmla="*/ 2163678 w 3418951"/>
              <a:gd name="connsiteY1459" fmla="*/ 471670 h 974891"/>
              <a:gd name="connsiteX1460" fmla="*/ 2166371 w 3418951"/>
              <a:gd name="connsiteY1460" fmla="*/ 458206 h 974891"/>
              <a:gd name="connsiteX1461" fmla="*/ 2136077 w 3418951"/>
              <a:gd name="connsiteY1461" fmla="*/ 485471 h 974891"/>
              <a:gd name="connsiteX1462" fmla="*/ 2100397 w 3418951"/>
              <a:gd name="connsiteY1462" fmla="*/ 472007 h 974891"/>
              <a:gd name="connsiteX1463" fmla="*/ 2026008 w 3418951"/>
              <a:gd name="connsiteY1463" fmla="*/ 504657 h 974891"/>
              <a:gd name="connsiteX1464" fmla="*/ 2053609 w 3418951"/>
              <a:gd name="connsiteY1464" fmla="*/ 512735 h 974891"/>
              <a:gd name="connsiteX1465" fmla="*/ 2083904 w 3418951"/>
              <a:gd name="connsiteY1465" fmla="*/ 493549 h 974891"/>
              <a:gd name="connsiteX1466" fmla="*/ 2083904 w 3418951"/>
              <a:gd name="connsiteY1466" fmla="*/ 504320 h 974891"/>
              <a:gd name="connsiteX1467" fmla="*/ 2028701 w 3418951"/>
              <a:gd name="connsiteY1467" fmla="*/ 528892 h 974891"/>
              <a:gd name="connsiteX1468" fmla="*/ 2028701 w 3418951"/>
              <a:gd name="connsiteY1468" fmla="*/ 539664 h 974891"/>
              <a:gd name="connsiteX1469" fmla="*/ 2045194 w 3418951"/>
              <a:gd name="connsiteY1469" fmla="*/ 526200 h 974891"/>
              <a:gd name="connsiteX1470" fmla="*/ 2061688 w 3418951"/>
              <a:gd name="connsiteY1470" fmla="*/ 531585 h 974891"/>
              <a:gd name="connsiteX1471" fmla="*/ 2204744 w 3418951"/>
              <a:gd name="connsiteY1471" fmla="*/ 466285 h 974891"/>
              <a:gd name="connsiteX1472" fmla="*/ 2215852 w 3418951"/>
              <a:gd name="connsiteY1472" fmla="*/ 471670 h 974891"/>
              <a:gd name="connsiteX1473" fmla="*/ 2262639 w 3418951"/>
              <a:gd name="connsiteY1473" fmla="*/ 449791 h 974891"/>
              <a:gd name="connsiteX1474" fmla="*/ 2196665 w 3418951"/>
              <a:gd name="connsiteY1474" fmla="*/ 485134 h 974891"/>
              <a:gd name="connsiteX1475" fmla="*/ 2210466 w 3418951"/>
              <a:gd name="connsiteY1475" fmla="*/ 523171 h 974891"/>
              <a:gd name="connsiteX1476" fmla="*/ 2238068 w 3418951"/>
              <a:gd name="connsiteY1476" fmla="*/ 509707 h 974891"/>
              <a:gd name="connsiteX1477" fmla="*/ 2243453 w 3418951"/>
              <a:gd name="connsiteY1477" fmla="*/ 517785 h 974891"/>
              <a:gd name="connsiteX1478" fmla="*/ 2210466 w 3418951"/>
              <a:gd name="connsiteY1478" fmla="*/ 542356 h 974891"/>
              <a:gd name="connsiteX1479" fmla="*/ 2210466 w 3418951"/>
              <a:gd name="connsiteY1479" fmla="*/ 561543 h 974891"/>
              <a:gd name="connsiteX1480" fmla="*/ 2257254 w 3418951"/>
              <a:gd name="connsiteY1480" fmla="*/ 566929 h 974891"/>
              <a:gd name="connsiteX1481" fmla="*/ 2226959 w 3418951"/>
              <a:gd name="connsiteY1481" fmla="*/ 580393 h 974891"/>
              <a:gd name="connsiteX1482" fmla="*/ 2171756 w 3418951"/>
              <a:gd name="connsiteY1482" fmla="*/ 613043 h 974891"/>
              <a:gd name="connsiteX1483" fmla="*/ 2146848 w 3418951"/>
              <a:gd name="connsiteY1483" fmla="*/ 615736 h 974891"/>
              <a:gd name="connsiteX1484" fmla="*/ 2152234 w 3418951"/>
              <a:gd name="connsiteY1484" fmla="*/ 575007 h 974891"/>
              <a:gd name="connsiteX1485" fmla="*/ 1953975 w 3418951"/>
              <a:gd name="connsiteY1485" fmla="*/ 640308 h 974891"/>
              <a:gd name="connsiteX1486" fmla="*/ 1923681 w 3418951"/>
              <a:gd name="connsiteY1486" fmla="*/ 670265 h 974891"/>
              <a:gd name="connsiteX1487" fmla="*/ 1932096 w 3418951"/>
              <a:gd name="connsiteY1487" fmla="*/ 678344 h 974891"/>
              <a:gd name="connsiteX1488" fmla="*/ 1934789 w 3418951"/>
              <a:gd name="connsiteY1488" fmla="*/ 678344 h 974891"/>
              <a:gd name="connsiteX1489" fmla="*/ 1932096 w 3418951"/>
              <a:gd name="connsiteY1489" fmla="*/ 683730 h 974891"/>
              <a:gd name="connsiteX1490" fmla="*/ 1896417 w 3418951"/>
              <a:gd name="connsiteY1490" fmla="*/ 700223 h 974891"/>
              <a:gd name="connsiteX1491" fmla="*/ 1891031 w 3418951"/>
              <a:gd name="connsiteY1491" fmla="*/ 719409 h 974891"/>
              <a:gd name="connsiteX1492" fmla="*/ 1874537 w 3418951"/>
              <a:gd name="connsiteY1492" fmla="*/ 719409 h 974891"/>
              <a:gd name="connsiteX1493" fmla="*/ 1874537 w 3418951"/>
              <a:gd name="connsiteY1493" fmla="*/ 708638 h 974891"/>
              <a:gd name="connsiteX1494" fmla="*/ 1767161 w 3418951"/>
              <a:gd name="connsiteY1494" fmla="*/ 727825 h 974891"/>
              <a:gd name="connsiteX1495" fmla="*/ 1816642 w 3418951"/>
              <a:gd name="connsiteY1495" fmla="*/ 708638 h 974891"/>
              <a:gd name="connsiteX1496" fmla="*/ 1811256 w 3418951"/>
              <a:gd name="connsiteY1496" fmla="*/ 703253 h 974891"/>
              <a:gd name="connsiteX1497" fmla="*/ 1855351 w 3418951"/>
              <a:gd name="connsiteY1497" fmla="*/ 681373 h 974891"/>
              <a:gd name="connsiteX1498" fmla="*/ 1778269 w 3418951"/>
              <a:gd name="connsiteY1498" fmla="*/ 700560 h 974891"/>
              <a:gd name="connsiteX1499" fmla="*/ 1927047 w 3418951"/>
              <a:gd name="connsiteY1499" fmla="*/ 643337 h 974891"/>
              <a:gd name="connsiteX1500" fmla="*/ 1935462 w 3418951"/>
              <a:gd name="connsiteY1500" fmla="*/ 646030 h 974891"/>
              <a:gd name="connsiteX1501" fmla="*/ 2141799 w 3418951"/>
              <a:gd name="connsiteY1501" fmla="*/ 553465 h 974891"/>
              <a:gd name="connsiteX1502" fmla="*/ 2205080 w 3418951"/>
              <a:gd name="connsiteY1502" fmla="*/ 512735 h 974891"/>
              <a:gd name="connsiteX1503" fmla="*/ 2196665 w 3418951"/>
              <a:gd name="connsiteY1503" fmla="*/ 499271 h 974891"/>
              <a:gd name="connsiteX1504" fmla="*/ 2157956 w 3418951"/>
              <a:gd name="connsiteY1504" fmla="*/ 501964 h 974891"/>
              <a:gd name="connsiteX1505" fmla="*/ 2045194 w 3418951"/>
              <a:gd name="connsiteY1505" fmla="*/ 556494 h 974891"/>
              <a:gd name="connsiteX1506" fmla="*/ 2045194 w 3418951"/>
              <a:gd name="connsiteY1506" fmla="*/ 548416 h 974891"/>
              <a:gd name="connsiteX1507" fmla="*/ 2026008 w 3418951"/>
              <a:gd name="connsiteY1507" fmla="*/ 548416 h 974891"/>
              <a:gd name="connsiteX1508" fmla="*/ 2026008 w 3418951"/>
              <a:gd name="connsiteY1508" fmla="*/ 529229 h 974891"/>
              <a:gd name="connsiteX1509" fmla="*/ 1968113 w 3418951"/>
              <a:gd name="connsiteY1509" fmla="*/ 548416 h 974891"/>
              <a:gd name="connsiteX1510" fmla="*/ 1957005 w 3418951"/>
              <a:gd name="connsiteY1510" fmla="*/ 564909 h 974891"/>
              <a:gd name="connsiteX1511" fmla="*/ 1852322 w 3418951"/>
              <a:gd name="connsiteY1511" fmla="*/ 608667 h 974891"/>
              <a:gd name="connsiteX1512" fmla="*/ 1932096 w 3418951"/>
              <a:gd name="connsiteY1512" fmla="*/ 605974 h 974891"/>
              <a:gd name="connsiteX1513" fmla="*/ 1896417 w 3418951"/>
              <a:gd name="connsiteY1513" fmla="*/ 619438 h 974891"/>
              <a:gd name="connsiteX1514" fmla="*/ 1791733 w 3418951"/>
              <a:gd name="connsiteY1514" fmla="*/ 660167 h 974891"/>
              <a:gd name="connsiteX1515" fmla="*/ 1794426 w 3418951"/>
              <a:gd name="connsiteY1515" fmla="*/ 646703 h 974891"/>
              <a:gd name="connsiteX1516" fmla="*/ 1728452 w 3418951"/>
              <a:gd name="connsiteY1516" fmla="*/ 684740 h 974891"/>
              <a:gd name="connsiteX1517" fmla="*/ 1656756 w 3418951"/>
              <a:gd name="connsiteY1517" fmla="*/ 671275 h 974891"/>
              <a:gd name="connsiteX1518" fmla="*/ 1521778 w 3418951"/>
              <a:gd name="connsiteY1518" fmla="*/ 712004 h 974891"/>
              <a:gd name="connsiteX1519" fmla="*/ 1480376 w 3418951"/>
              <a:gd name="connsiteY1519" fmla="*/ 744655 h 974891"/>
              <a:gd name="connsiteX1520" fmla="*/ 1491484 w 3418951"/>
              <a:gd name="connsiteY1520" fmla="*/ 733884 h 974891"/>
              <a:gd name="connsiteX1521" fmla="*/ 1463883 w 3418951"/>
              <a:gd name="connsiteY1521" fmla="*/ 720420 h 974891"/>
              <a:gd name="connsiteX1522" fmla="*/ 1485762 w 3418951"/>
              <a:gd name="connsiteY1522" fmla="*/ 709648 h 974891"/>
              <a:gd name="connsiteX1523" fmla="*/ 1400265 w 3418951"/>
              <a:gd name="connsiteY1523" fmla="*/ 720420 h 974891"/>
              <a:gd name="connsiteX1524" fmla="*/ 1482733 w 3418951"/>
              <a:gd name="connsiteY1524" fmla="*/ 693155 h 974891"/>
              <a:gd name="connsiteX1525" fmla="*/ 1468932 w 3418951"/>
              <a:gd name="connsiteY1525" fmla="*/ 690462 h 974891"/>
              <a:gd name="connsiteX1526" fmla="*/ 1457824 w 3418951"/>
              <a:gd name="connsiteY1526" fmla="*/ 676998 h 974891"/>
              <a:gd name="connsiteX1527" fmla="*/ 1466239 w 3418951"/>
              <a:gd name="connsiteY1527" fmla="*/ 657811 h 974891"/>
              <a:gd name="connsiteX1528" fmla="*/ 1482733 w 3418951"/>
              <a:gd name="connsiteY1528" fmla="*/ 668583 h 974891"/>
              <a:gd name="connsiteX1529" fmla="*/ 1491147 w 3418951"/>
              <a:gd name="connsiteY1529" fmla="*/ 657811 h 974891"/>
              <a:gd name="connsiteX1530" fmla="*/ 1491147 w 3418951"/>
              <a:gd name="connsiteY1530" fmla="*/ 668583 h 974891"/>
              <a:gd name="connsiteX1531" fmla="*/ 1502255 w 3418951"/>
              <a:gd name="connsiteY1531" fmla="*/ 676661 h 974891"/>
              <a:gd name="connsiteX1532" fmla="*/ 1510670 w 3418951"/>
              <a:gd name="connsiteY1532" fmla="*/ 654782 h 974891"/>
              <a:gd name="connsiteX1533" fmla="*/ 1524471 w 3418951"/>
              <a:gd name="connsiteY1533" fmla="*/ 657475 h 974891"/>
              <a:gd name="connsiteX1534" fmla="*/ 1505285 w 3418951"/>
              <a:gd name="connsiteY1534" fmla="*/ 644010 h 974891"/>
              <a:gd name="connsiteX1535" fmla="*/ 1502592 w 3418951"/>
              <a:gd name="connsiteY1535" fmla="*/ 654782 h 974891"/>
              <a:gd name="connsiteX1536" fmla="*/ 1502592 w 3418951"/>
              <a:gd name="connsiteY1536" fmla="*/ 641318 h 974891"/>
              <a:gd name="connsiteX1537" fmla="*/ 1491484 w 3418951"/>
              <a:gd name="connsiteY1537" fmla="*/ 657811 h 974891"/>
              <a:gd name="connsiteX1538" fmla="*/ 1469605 w 3418951"/>
              <a:gd name="connsiteY1538" fmla="*/ 644347 h 974891"/>
              <a:gd name="connsiteX1539" fmla="*/ 1469605 w 3418951"/>
              <a:gd name="connsiteY1539" fmla="*/ 606311 h 974891"/>
              <a:gd name="connsiteX1540" fmla="*/ 1491484 w 3418951"/>
              <a:gd name="connsiteY1540" fmla="*/ 606311 h 974891"/>
              <a:gd name="connsiteX1541" fmla="*/ 1461190 w 3418951"/>
              <a:gd name="connsiteY1541" fmla="*/ 559860 h 974891"/>
              <a:gd name="connsiteX1542" fmla="*/ 1444696 w 3418951"/>
              <a:gd name="connsiteY1542" fmla="*/ 584432 h 974891"/>
              <a:gd name="connsiteX1543" fmla="*/ 1411710 w 3418951"/>
              <a:gd name="connsiteY1543" fmla="*/ 597896 h 974891"/>
              <a:gd name="connsiteX1544" fmla="*/ 1389830 w 3418951"/>
              <a:gd name="connsiteY1544" fmla="*/ 592510 h 974891"/>
              <a:gd name="connsiteX1545" fmla="*/ 1340349 w 3418951"/>
              <a:gd name="connsiteY1545" fmla="*/ 625161 h 974891"/>
              <a:gd name="connsiteX1546" fmla="*/ 1213787 w 3418951"/>
              <a:gd name="connsiteY1546" fmla="*/ 706955 h 974891"/>
              <a:gd name="connsiteX1547" fmla="*/ 1180800 w 3418951"/>
              <a:gd name="connsiteY1547" fmla="*/ 734220 h 974891"/>
              <a:gd name="connsiteX1548" fmla="*/ 1147813 w 3418951"/>
              <a:gd name="connsiteY1548" fmla="*/ 726141 h 974891"/>
              <a:gd name="connsiteX1549" fmla="*/ 1150506 w 3418951"/>
              <a:gd name="connsiteY1549" fmla="*/ 696184 h 974891"/>
              <a:gd name="connsiteX1550" fmla="*/ 1109104 w 3418951"/>
              <a:gd name="connsiteY1550" fmla="*/ 663534 h 974891"/>
              <a:gd name="connsiteX1551" fmla="*/ 1043130 w 3418951"/>
              <a:gd name="connsiteY1551" fmla="*/ 628190 h 974891"/>
              <a:gd name="connsiteX1552" fmla="*/ 1098333 w 3418951"/>
              <a:gd name="connsiteY1552" fmla="*/ 535624 h 974891"/>
              <a:gd name="connsiteX1553" fmla="*/ 1076453 w 3418951"/>
              <a:gd name="connsiteY1553" fmla="*/ 519131 h 974891"/>
              <a:gd name="connsiteX1554" fmla="*/ 1068038 w 3418951"/>
              <a:gd name="connsiteY1554" fmla="*/ 499945 h 974891"/>
              <a:gd name="connsiteX1555" fmla="*/ 1043130 w 3418951"/>
              <a:gd name="connsiteY1555" fmla="*/ 505330 h 974891"/>
              <a:gd name="connsiteX1556" fmla="*/ 1051545 w 3418951"/>
              <a:gd name="connsiteY1556" fmla="*/ 497252 h 974891"/>
              <a:gd name="connsiteX1557" fmla="*/ 1037744 w 3418951"/>
              <a:gd name="connsiteY1557" fmla="*/ 494559 h 974891"/>
              <a:gd name="connsiteX1558" fmla="*/ 1043130 w 3418951"/>
              <a:gd name="connsiteY1558" fmla="*/ 486481 h 974891"/>
              <a:gd name="connsiteX1559" fmla="*/ 1004421 w 3418951"/>
              <a:gd name="connsiteY1559" fmla="*/ 475710 h 974891"/>
              <a:gd name="connsiteX1560" fmla="*/ 963019 w 3418951"/>
              <a:gd name="connsiteY1560" fmla="*/ 459216 h 974891"/>
              <a:gd name="connsiteX1561" fmla="*/ 957633 w 3418951"/>
              <a:gd name="connsiteY1561" fmla="*/ 442722 h 974891"/>
              <a:gd name="connsiteX1562" fmla="*/ 963019 w 3418951"/>
              <a:gd name="connsiteY1562" fmla="*/ 423536 h 974891"/>
              <a:gd name="connsiteX1563" fmla="*/ 932725 w 3418951"/>
              <a:gd name="connsiteY1563" fmla="*/ 404350 h 974891"/>
              <a:gd name="connsiteX1564" fmla="*/ 897045 w 3418951"/>
              <a:gd name="connsiteY1564" fmla="*/ 390885 h 974891"/>
              <a:gd name="connsiteX1565" fmla="*/ 905460 w 3418951"/>
              <a:gd name="connsiteY1565" fmla="*/ 407379 h 974891"/>
              <a:gd name="connsiteX1566" fmla="*/ 902767 w 3418951"/>
              <a:gd name="connsiteY1566" fmla="*/ 431951 h 974891"/>
              <a:gd name="connsiteX1567" fmla="*/ 858672 w 3418951"/>
              <a:gd name="connsiteY1567" fmla="*/ 486481 h 974891"/>
              <a:gd name="connsiteX1568" fmla="*/ 800777 w 3418951"/>
              <a:gd name="connsiteY1568" fmla="*/ 486481 h 974891"/>
              <a:gd name="connsiteX1569" fmla="*/ 762067 w 3418951"/>
              <a:gd name="connsiteY1569" fmla="*/ 530239 h 974891"/>
              <a:gd name="connsiteX1570" fmla="*/ 773175 w 3418951"/>
              <a:gd name="connsiteY1570" fmla="*/ 538317 h 974891"/>
              <a:gd name="connsiteX1571" fmla="*/ 684986 w 3418951"/>
              <a:gd name="connsiteY1571" fmla="*/ 565582 h 974891"/>
              <a:gd name="connsiteX1572" fmla="*/ 693400 w 3418951"/>
              <a:gd name="connsiteY1572" fmla="*/ 552118 h 974891"/>
              <a:gd name="connsiteX1573" fmla="*/ 663106 w 3418951"/>
              <a:gd name="connsiteY1573" fmla="*/ 562889 h 974891"/>
              <a:gd name="connsiteX1574" fmla="*/ 646613 w 3418951"/>
              <a:gd name="connsiteY1574" fmla="*/ 543703 h 974891"/>
              <a:gd name="connsiteX1575" fmla="*/ 732109 w 3418951"/>
              <a:gd name="connsiteY1575" fmla="*/ 486481 h 974891"/>
              <a:gd name="connsiteX1576" fmla="*/ 773512 w 3418951"/>
              <a:gd name="connsiteY1576" fmla="*/ 481095 h 974891"/>
              <a:gd name="connsiteX1577" fmla="*/ 757018 w 3418951"/>
              <a:gd name="connsiteY1577" fmla="*/ 475710 h 974891"/>
              <a:gd name="connsiteX1578" fmla="*/ 770819 w 3418951"/>
              <a:gd name="connsiteY1578" fmla="*/ 451137 h 974891"/>
              <a:gd name="connsiteX1579" fmla="*/ 754325 w 3418951"/>
              <a:gd name="connsiteY1579" fmla="*/ 448445 h 974891"/>
              <a:gd name="connsiteX1580" fmla="*/ 828714 w 3418951"/>
              <a:gd name="connsiteY1580" fmla="*/ 385836 h 974891"/>
              <a:gd name="connsiteX1581" fmla="*/ 817607 w 3418951"/>
              <a:gd name="connsiteY1581" fmla="*/ 358572 h 974891"/>
              <a:gd name="connsiteX1582" fmla="*/ 710231 w 3418951"/>
              <a:gd name="connsiteY1582" fmla="*/ 399300 h 974891"/>
              <a:gd name="connsiteX1583" fmla="*/ 726724 w 3418951"/>
              <a:gd name="connsiteY1583" fmla="*/ 385836 h 974891"/>
              <a:gd name="connsiteX1584" fmla="*/ 778898 w 3418951"/>
              <a:gd name="connsiteY1584" fmla="*/ 350494 h 974891"/>
              <a:gd name="connsiteX1585" fmla="*/ 773512 w 3418951"/>
              <a:gd name="connsiteY1585" fmla="*/ 337029 h 974891"/>
              <a:gd name="connsiteX1586" fmla="*/ 801113 w 3418951"/>
              <a:gd name="connsiteY1586" fmla="*/ 307072 h 974891"/>
              <a:gd name="connsiteX1587" fmla="*/ 798420 w 3418951"/>
              <a:gd name="connsiteY1587" fmla="*/ 285193 h 974891"/>
              <a:gd name="connsiteX1588" fmla="*/ 751632 w 3418951"/>
              <a:gd name="connsiteY1588" fmla="*/ 315150 h 974891"/>
              <a:gd name="connsiteX1589" fmla="*/ 762740 w 3418951"/>
              <a:gd name="connsiteY1589" fmla="*/ 323228 h 974891"/>
              <a:gd name="connsiteX1590" fmla="*/ 754325 w 3418951"/>
              <a:gd name="connsiteY1590" fmla="*/ 334000 h 974891"/>
              <a:gd name="connsiteX1591" fmla="*/ 768126 w 3418951"/>
              <a:gd name="connsiteY1591" fmla="*/ 336693 h 974891"/>
              <a:gd name="connsiteX1592" fmla="*/ 724031 w 3418951"/>
              <a:gd name="connsiteY1592" fmla="*/ 369343 h 974891"/>
              <a:gd name="connsiteX1593" fmla="*/ 751632 w 3418951"/>
              <a:gd name="connsiteY1593" fmla="*/ 344771 h 974891"/>
              <a:gd name="connsiteX1594" fmla="*/ 702152 w 3418951"/>
              <a:gd name="connsiteY1594" fmla="*/ 328278 h 974891"/>
              <a:gd name="connsiteX1595" fmla="*/ 707538 w 3418951"/>
              <a:gd name="connsiteY1595" fmla="*/ 303706 h 974891"/>
              <a:gd name="connsiteX1596" fmla="*/ 729416 w 3418951"/>
              <a:gd name="connsiteY1596" fmla="*/ 287212 h 974891"/>
              <a:gd name="connsiteX1597" fmla="*/ 734802 w 3418951"/>
              <a:gd name="connsiteY1597" fmla="*/ 270718 h 974891"/>
              <a:gd name="connsiteX1598" fmla="*/ 693400 w 3418951"/>
              <a:gd name="connsiteY1598" fmla="*/ 292598 h 974891"/>
              <a:gd name="connsiteX1599" fmla="*/ 684986 w 3418951"/>
              <a:gd name="connsiteY1599" fmla="*/ 300676 h 974891"/>
              <a:gd name="connsiteX1600" fmla="*/ 698786 w 3418951"/>
              <a:gd name="connsiteY1600" fmla="*/ 297984 h 974891"/>
              <a:gd name="connsiteX1601" fmla="*/ 696093 w 3418951"/>
              <a:gd name="connsiteY1601" fmla="*/ 314477 h 974891"/>
              <a:gd name="connsiteX1602" fmla="*/ 679600 w 3418951"/>
              <a:gd name="connsiteY1602" fmla="*/ 322555 h 974891"/>
              <a:gd name="connsiteX1603" fmla="*/ 657721 w 3418951"/>
              <a:gd name="connsiteY1603" fmla="*/ 327941 h 974891"/>
              <a:gd name="connsiteX1604" fmla="*/ 663106 w 3418951"/>
              <a:gd name="connsiteY1604" fmla="*/ 314477 h 974891"/>
              <a:gd name="connsiteX1605" fmla="*/ 646613 w 3418951"/>
              <a:gd name="connsiteY1605" fmla="*/ 322555 h 974891"/>
              <a:gd name="connsiteX1606" fmla="*/ 655028 w 3418951"/>
              <a:gd name="connsiteY1606" fmla="*/ 333327 h 974891"/>
              <a:gd name="connsiteX1607" fmla="*/ 646613 w 3418951"/>
              <a:gd name="connsiteY1607" fmla="*/ 338712 h 974891"/>
              <a:gd name="connsiteX1608" fmla="*/ 638198 w 3418951"/>
              <a:gd name="connsiteY1608" fmla="*/ 325248 h 974891"/>
              <a:gd name="connsiteX1609" fmla="*/ 607904 w 3418951"/>
              <a:gd name="connsiteY1609" fmla="*/ 347127 h 974891"/>
              <a:gd name="connsiteX1610" fmla="*/ 566501 w 3418951"/>
              <a:gd name="connsiteY1610" fmla="*/ 355206 h 974891"/>
              <a:gd name="connsiteX1611" fmla="*/ 571887 w 3418951"/>
              <a:gd name="connsiteY1611" fmla="*/ 352513 h 974891"/>
              <a:gd name="connsiteX1612" fmla="*/ 610597 w 3418951"/>
              <a:gd name="connsiteY1612" fmla="*/ 325248 h 974891"/>
              <a:gd name="connsiteX1613" fmla="*/ 662770 w 3418951"/>
              <a:gd name="connsiteY1613" fmla="*/ 270718 h 974891"/>
              <a:gd name="connsiteX1614" fmla="*/ 690371 w 3418951"/>
              <a:gd name="connsiteY1614" fmla="*/ 273412 h 974891"/>
              <a:gd name="connsiteX1615" fmla="*/ 693064 w 3418951"/>
              <a:gd name="connsiteY1615" fmla="*/ 270718 h 974891"/>
              <a:gd name="connsiteX1616" fmla="*/ 693064 w 3418951"/>
              <a:gd name="connsiteY1616" fmla="*/ 251532 h 974891"/>
              <a:gd name="connsiteX1617" fmla="*/ 624397 w 3418951"/>
              <a:gd name="connsiteY1617" fmla="*/ 278797 h 974891"/>
              <a:gd name="connsiteX1618" fmla="*/ 621704 w 3418951"/>
              <a:gd name="connsiteY1618" fmla="*/ 259611 h 974891"/>
              <a:gd name="connsiteX1619" fmla="*/ 640890 w 3418951"/>
              <a:gd name="connsiteY1619" fmla="*/ 246146 h 974891"/>
              <a:gd name="connsiteX1620" fmla="*/ 657384 w 3418951"/>
              <a:gd name="connsiteY1620" fmla="*/ 254225 h 974891"/>
              <a:gd name="connsiteX1621" fmla="*/ 682293 w 3418951"/>
              <a:gd name="connsiteY1621" fmla="*/ 229653 h 974891"/>
              <a:gd name="connsiteX1622" fmla="*/ 657384 w 3418951"/>
              <a:gd name="connsiteY1622" fmla="*/ 226960 h 974891"/>
              <a:gd name="connsiteX1623" fmla="*/ 668492 w 3418951"/>
              <a:gd name="connsiteY1623" fmla="*/ 213496 h 974891"/>
              <a:gd name="connsiteX1624" fmla="*/ 651998 w 3418951"/>
              <a:gd name="connsiteY1624" fmla="*/ 218882 h 974891"/>
              <a:gd name="connsiteX1625" fmla="*/ 638198 w 3418951"/>
              <a:gd name="connsiteY1625" fmla="*/ 213496 h 974891"/>
              <a:gd name="connsiteX1626" fmla="*/ 550008 w 3418951"/>
              <a:gd name="connsiteY1626" fmla="*/ 251532 h 974891"/>
              <a:gd name="connsiteX1627" fmla="*/ 481341 w 3418951"/>
              <a:gd name="connsiteY1627" fmla="*/ 289569 h 974891"/>
              <a:gd name="connsiteX1628" fmla="*/ 456432 w 3418951"/>
              <a:gd name="connsiteY1628" fmla="*/ 300340 h 974891"/>
              <a:gd name="connsiteX1629" fmla="*/ 561115 w 3418951"/>
              <a:gd name="connsiteY1629" fmla="*/ 221238 h 974891"/>
              <a:gd name="connsiteX1630" fmla="*/ 550008 w 3418951"/>
              <a:gd name="connsiteY1630" fmla="*/ 213160 h 974891"/>
              <a:gd name="connsiteX1631" fmla="*/ 563808 w 3418951"/>
              <a:gd name="connsiteY1631" fmla="*/ 202388 h 974891"/>
              <a:gd name="connsiteX1632" fmla="*/ 550008 w 3418951"/>
              <a:gd name="connsiteY1632" fmla="*/ 210467 h 974891"/>
              <a:gd name="connsiteX1633" fmla="*/ 453739 w 3418951"/>
              <a:gd name="connsiteY1633" fmla="*/ 240425 h 974891"/>
              <a:gd name="connsiteX1634" fmla="*/ 503220 w 3418951"/>
              <a:gd name="connsiteY1634" fmla="*/ 191281 h 974891"/>
              <a:gd name="connsiteX1635" fmla="*/ 486727 w 3418951"/>
              <a:gd name="connsiteY1635" fmla="*/ 193974 h 974891"/>
              <a:gd name="connsiteX1636" fmla="*/ 517021 w 3418951"/>
              <a:gd name="connsiteY1636" fmla="*/ 153244 h 974891"/>
              <a:gd name="connsiteX1637" fmla="*/ 533514 w 3418951"/>
              <a:gd name="connsiteY1637" fmla="*/ 139781 h 974891"/>
              <a:gd name="connsiteX1638" fmla="*/ 517021 w 3418951"/>
              <a:gd name="connsiteY1638" fmla="*/ 137087 h 974891"/>
              <a:gd name="connsiteX1639" fmla="*/ 511635 w 3418951"/>
              <a:gd name="connsiteY1639" fmla="*/ 150552 h 974891"/>
              <a:gd name="connsiteX1640" fmla="*/ 475956 w 3418951"/>
              <a:gd name="connsiteY1640" fmla="*/ 180509 h 974891"/>
              <a:gd name="connsiteX1641" fmla="*/ 470570 w 3418951"/>
              <a:gd name="connsiteY1641" fmla="*/ 175124 h 974891"/>
              <a:gd name="connsiteX1642" fmla="*/ 409098 w 3418951"/>
              <a:gd name="connsiteY1642" fmla="*/ 211645 h 974891"/>
              <a:gd name="connsiteX1643" fmla="*/ 354996 w 3418951"/>
              <a:gd name="connsiteY1643" fmla="*/ 239183 h 974891"/>
              <a:gd name="connsiteX1644" fmla="*/ 366434 w 3418951"/>
              <a:gd name="connsiteY1644" fmla="*/ 231000 h 974891"/>
              <a:gd name="connsiteX1645" fmla="*/ 398874 w 3418951"/>
              <a:gd name="connsiteY1645" fmla="*/ 197003 h 974891"/>
              <a:gd name="connsiteX1646" fmla="*/ 420752 w 3418951"/>
              <a:gd name="connsiteY1646" fmla="*/ 194310 h 974891"/>
              <a:gd name="connsiteX1647" fmla="*/ 426139 w 3418951"/>
              <a:gd name="connsiteY1647" fmla="*/ 172431 h 974891"/>
              <a:gd name="connsiteX1648" fmla="*/ 475619 w 3418951"/>
              <a:gd name="connsiteY1648" fmla="*/ 139781 h 974891"/>
              <a:gd name="connsiteX1649" fmla="*/ 464511 w 3418951"/>
              <a:gd name="connsiteY1649" fmla="*/ 161659 h 974891"/>
              <a:gd name="connsiteX1650" fmla="*/ 467204 w 3418951"/>
              <a:gd name="connsiteY1650" fmla="*/ 167045 h 974891"/>
              <a:gd name="connsiteX1651" fmla="*/ 579966 w 3418951"/>
              <a:gd name="connsiteY1651" fmla="*/ 77172 h 974891"/>
              <a:gd name="connsiteX1652" fmla="*/ 574580 w 3418951"/>
              <a:gd name="connsiteY1652" fmla="*/ 63708 h 974891"/>
              <a:gd name="connsiteX1653" fmla="*/ 602181 w 3418951"/>
              <a:gd name="connsiteY1653" fmla="*/ 33751 h 974891"/>
              <a:gd name="connsiteX1654" fmla="*/ 591073 w 3418951"/>
              <a:gd name="connsiteY1654" fmla="*/ 28365 h 974891"/>
              <a:gd name="connsiteX1655" fmla="*/ 599488 w 3418951"/>
              <a:gd name="connsiteY1655" fmla="*/ 17594 h 974891"/>
              <a:gd name="connsiteX1656" fmla="*/ 555394 w 3418951"/>
              <a:gd name="connsiteY1656" fmla="*/ 20286 h 974891"/>
              <a:gd name="connsiteX1657" fmla="*/ 571214 w 3418951"/>
              <a:gd name="connsiteY1657" fmla="*/ 3625 h 974891"/>
              <a:gd name="connsiteX1658" fmla="*/ 471022 w 3418951"/>
              <a:gd name="connsiteY1658" fmla="*/ 0 h 974891"/>
              <a:gd name="connsiteX1659" fmla="*/ 537355 w 3418951"/>
              <a:gd name="connsiteY1659" fmla="*/ 0 h 974891"/>
              <a:gd name="connsiteX1660" fmla="*/ 521565 w 3418951"/>
              <a:gd name="connsiteY1660" fmla="*/ 12839 h 974891"/>
              <a:gd name="connsiteX1661" fmla="*/ 500191 w 3418951"/>
              <a:gd name="connsiteY1661" fmla="*/ 20623 h 974891"/>
              <a:gd name="connsiteX1662" fmla="*/ 456096 w 3418951"/>
              <a:gd name="connsiteY1662" fmla="*/ 34087 h 974891"/>
              <a:gd name="connsiteX1663" fmla="*/ 489083 w 3418951"/>
              <a:gd name="connsiteY1663" fmla="*/ 1437 h 974891"/>
              <a:gd name="connsiteX1664" fmla="*/ 472589 w 3418951"/>
              <a:gd name="connsiteY1664" fmla="*/ 9515 h 974891"/>
              <a:gd name="connsiteX1665" fmla="*/ 471369 w 3418951"/>
              <a:gd name="connsiteY1665" fmla="*/ 2152 h 974891"/>
              <a:gd name="connsiteX1666" fmla="*/ 351416 w 3418951"/>
              <a:gd name="connsiteY1666" fmla="*/ 0 h 974891"/>
              <a:gd name="connsiteX1667" fmla="*/ 368201 w 3418951"/>
              <a:gd name="connsiteY1667" fmla="*/ 0 h 974891"/>
              <a:gd name="connsiteX1668" fmla="*/ 361022 w 3418951"/>
              <a:gd name="connsiteY1668" fmla="*/ 12613 h 974891"/>
              <a:gd name="connsiteX1669" fmla="*/ 333236 w 3418951"/>
              <a:gd name="connsiteY1669" fmla="*/ 26009 h 974891"/>
              <a:gd name="connsiteX1670" fmla="*/ 297556 w 3418951"/>
              <a:gd name="connsiteY1670" fmla="*/ 39473 h 974891"/>
              <a:gd name="connsiteX1671" fmla="*/ 322464 w 3418951"/>
              <a:gd name="connsiteY1671" fmla="*/ 28702 h 974891"/>
              <a:gd name="connsiteX1672" fmla="*/ 340473 w 3418951"/>
              <a:gd name="connsiteY1672" fmla="*/ 8001 h 97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</a:cxnLst>
            <a:rect l="l" t="t" r="r" b="b"/>
            <a:pathLst>
              <a:path w="3418951" h="974891">
                <a:moveTo>
                  <a:pt x="1663193" y="957050"/>
                </a:moveTo>
                <a:cubicBezTo>
                  <a:pt x="1670051" y="957387"/>
                  <a:pt x="1676952" y="958060"/>
                  <a:pt x="1685367" y="958060"/>
                </a:cubicBezTo>
                <a:cubicBezTo>
                  <a:pt x="1677288" y="966139"/>
                  <a:pt x="1663488" y="966139"/>
                  <a:pt x="1649687" y="966139"/>
                </a:cubicBezTo>
                <a:cubicBezTo>
                  <a:pt x="1649687" y="960753"/>
                  <a:pt x="1646657" y="958060"/>
                  <a:pt x="1641272" y="958060"/>
                </a:cubicBezTo>
                <a:cubicBezTo>
                  <a:pt x="1649519" y="956714"/>
                  <a:pt x="1656335" y="956714"/>
                  <a:pt x="1663193" y="957050"/>
                </a:cubicBezTo>
                <a:close/>
                <a:moveTo>
                  <a:pt x="1566883" y="938874"/>
                </a:moveTo>
                <a:cubicBezTo>
                  <a:pt x="1564190" y="952675"/>
                  <a:pt x="1580684" y="944596"/>
                  <a:pt x="1589099" y="946953"/>
                </a:cubicBezTo>
                <a:cubicBezTo>
                  <a:pt x="1580684" y="955031"/>
                  <a:pt x="1558804" y="946953"/>
                  <a:pt x="1550390" y="949645"/>
                </a:cubicBezTo>
                <a:cubicBezTo>
                  <a:pt x="1550390" y="941567"/>
                  <a:pt x="1561497" y="941567"/>
                  <a:pt x="1566883" y="938874"/>
                </a:cubicBezTo>
                <a:close/>
                <a:moveTo>
                  <a:pt x="2331979" y="933825"/>
                </a:moveTo>
                <a:cubicBezTo>
                  <a:pt x="2304715" y="949982"/>
                  <a:pt x="2260619" y="966475"/>
                  <a:pt x="2233018" y="974554"/>
                </a:cubicBezTo>
                <a:cubicBezTo>
                  <a:pt x="2233018" y="958060"/>
                  <a:pt x="2255234" y="960753"/>
                  <a:pt x="2263312" y="958397"/>
                </a:cubicBezTo>
                <a:cubicBezTo>
                  <a:pt x="2285192" y="950318"/>
                  <a:pt x="2307071" y="936518"/>
                  <a:pt x="2331979" y="933825"/>
                </a:cubicBezTo>
                <a:close/>
                <a:moveTo>
                  <a:pt x="1649350" y="887037"/>
                </a:moveTo>
                <a:cubicBezTo>
                  <a:pt x="1657429" y="887037"/>
                  <a:pt x="1654736" y="895116"/>
                  <a:pt x="1665844" y="892423"/>
                </a:cubicBezTo>
                <a:cubicBezTo>
                  <a:pt x="1663151" y="900838"/>
                  <a:pt x="1668537" y="903531"/>
                  <a:pt x="1668537" y="908917"/>
                </a:cubicBezTo>
                <a:cubicBezTo>
                  <a:pt x="1657766" y="908917"/>
                  <a:pt x="1649350" y="920025"/>
                  <a:pt x="1638242" y="911273"/>
                </a:cubicBezTo>
                <a:cubicBezTo>
                  <a:pt x="1646657" y="905887"/>
                  <a:pt x="1654736" y="903194"/>
                  <a:pt x="1663151" y="903194"/>
                </a:cubicBezTo>
                <a:cubicBezTo>
                  <a:pt x="1663151" y="895116"/>
                  <a:pt x="1655073" y="895116"/>
                  <a:pt x="1646657" y="895116"/>
                </a:cubicBezTo>
                <a:cubicBezTo>
                  <a:pt x="1646657" y="892423"/>
                  <a:pt x="1646657" y="892423"/>
                  <a:pt x="1649350" y="892423"/>
                </a:cubicBezTo>
                <a:cubicBezTo>
                  <a:pt x="1649350" y="892423"/>
                  <a:pt x="1649350" y="892423"/>
                  <a:pt x="1649350" y="887037"/>
                </a:cubicBezTo>
                <a:close/>
                <a:moveTo>
                  <a:pt x="1676489" y="880979"/>
                </a:moveTo>
                <a:cubicBezTo>
                  <a:pt x="1682337" y="881652"/>
                  <a:pt x="1689238" y="882998"/>
                  <a:pt x="1693445" y="881652"/>
                </a:cubicBezTo>
                <a:cubicBezTo>
                  <a:pt x="1690752" y="887037"/>
                  <a:pt x="1671230" y="889730"/>
                  <a:pt x="1665844" y="884345"/>
                </a:cubicBezTo>
                <a:cubicBezTo>
                  <a:pt x="1665844" y="880306"/>
                  <a:pt x="1670641" y="880306"/>
                  <a:pt x="1676489" y="880979"/>
                </a:cubicBezTo>
                <a:close/>
                <a:moveTo>
                  <a:pt x="1583645" y="879448"/>
                </a:moveTo>
                <a:cubicBezTo>
                  <a:pt x="1589456" y="878664"/>
                  <a:pt x="1595662" y="879211"/>
                  <a:pt x="1602563" y="881988"/>
                </a:cubicBezTo>
                <a:cubicBezTo>
                  <a:pt x="1588762" y="909253"/>
                  <a:pt x="1572268" y="917332"/>
                  <a:pt x="1539281" y="920025"/>
                </a:cubicBezTo>
                <a:cubicBezTo>
                  <a:pt x="1536589" y="911609"/>
                  <a:pt x="1533896" y="908917"/>
                  <a:pt x="1533896" y="898145"/>
                </a:cubicBezTo>
                <a:cubicBezTo>
                  <a:pt x="1552325" y="896126"/>
                  <a:pt x="1566210" y="881799"/>
                  <a:pt x="1583645" y="879448"/>
                </a:cubicBezTo>
                <a:close/>
                <a:moveTo>
                  <a:pt x="1931507" y="861119"/>
                </a:moveTo>
                <a:cubicBezTo>
                  <a:pt x="1938996" y="861455"/>
                  <a:pt x="1946402" y="865495"/>
                  <a:pt x="1948926" y="873573"/>
                </a:cubicBezTo>
                <a:cubicBezTo>
                  <a:pt x="1929740" y="878959"/>
                  <a:pt x="1907524" y="881652"/>
                  <a:pt x="1888338" y="887037"/>
                </a:cubicBezTo>
                <a:cubicBezTo>
                  <a:pt x="1863766" y="895116"/>
                  <a:pt x="1836164" y="911609"/>
                  <a:pt x="1822364" y="895116"/>
                </a:cubicBezTo>
                <a:cubicBezTo>
                  <a:pt x="1841550" y="898145"/>
                  <a:pt x="1855351" y="881652"/>
                  <a:pt x="1866459" y="881652"/>
                </a:cubicBezTo>
                <a:cubicBezTo>
                  <a:pt x="1872181" y="878959"/>
                  <a:pt x="1874874" y="884345"/>
                  <a:pt x="1874874" y="884345"/>
                </a:cubicBezTo>
                <a:cubicBezTo>
                  <a:pt x="1888675" y="881652"/>
                  <a:pt x="1897089" y="865495"/>
                  <a:pt x="1913583" y="870881"/>
                </a:cubicBezTo>
                <a:cubicBezTo>
                  <a:pt x="1916444" y="864148"/>
                  <a:pt x="1924018" y="860782"/>
                  <a:pt x="1931507" y="861119"/>
                </a:cubicBezTo>
                <a:close/>
                <a:moveTo>
                  <a:pt x="2502637" y="851694"/>
                </a:moveTo>
                <a:cubicBezTo>
                  <a:pt x="2499944" y="865495"/>
                  <a:pt x="2469650" y="873573"/>
                  <a:pt x="2450464" y="878959"/>
                </a:cubicBezTo>
                <a:cubicBezTo>
                  <a:pt x="2436663" y="890067"/>
                  <a:pt x="2422862" y="900838"/>
                  <a:pt x="2400983" y="903531"/>
                </a:cubicBezTo>
                <a:cubicBezTo>
                  <a:pt x="2406369" y="890067"/>
                  <a:pt x="2439692" y="890067"/>
                  <a:pt x="2436663" y="876266"/>
                </a:cubicBezTo>
                <a:cubicBezTo>
                  <a:pt x="2458542" y="873573"/>
                  <a:pt x="2483450" y="859773"/>
                  <a:pt x="2502637" y="851694"/>
                </a:cubicBezTo>
                <a:close/>
                <a:moveTo>
                  <a:pt x="1993694" y="851694"/>
                </a:moveTo>
                <a:cubicBezTo>
                  <a:pt x="1985279" y="860109"/>
                  <a:pt x="1974508" y="862802"/>
                  <a:pt x="1963400" y="868188"/>
                </a:cubicBezTo>
                <a:cubicBezTo>
                  <a:pt x="1960371" y="860109"/>
                  <a:pt x="1985279" y="857416"/>
                  <a:pt x="1993694" y="851694"/>
                </a:cubicBezTo>
                <a:close/>
                <a:moveTo>
                  <a:pt x="1787021" y="849338"/>
                </a:moveTo>
                <a:cubicBezTo>
                  <a:pt x="1773220" y="852031"/>
                  <a:pt x="1756726" y="862802"/>
                  <a:pt x="1745619" y="860109"/>
                </a:cubicBezTo>
                <a:cubicBezTo>
                  <a:pt x="1754033" y="849001"/>
                  <a:pt x="1773220" y="849001"/>
                  <a:pt x="1787021" y="849338"/>
                </a:cubicBezTo>
                <a:close/>
                <a:moveTo>
                  <a:pt x="1668999" y="841596"/>
                </a:moveTo>
                <a:cubicBezTo>
                  <a:pt x="1674175" y="840250"/>
                  <a:pt x="1679644" y="840923"/>
                  <a:pt x="1682337" y="846308"/>
                </a:cubicBezTo>
                <a:cubicBezTo>
                  <a:pt x="1679645" y="851694"/>
                  <a:pt x="1668537" y="849001"/>
                  <a:pt x="1657429" y="849001"/>
                </a:cubicBezTo>
                <a:cubicBezTo>
                  <a:pt x="1658944" y="846309"/>
                  <a:pt x="1663824" y="842943"/>
                  <a:pt x="1668999" y="841596"/>
                </a:cubicBezTo>
                <a:close/>
                <a:moveTo>
                  <a:pt x="2547068" y="832844"/>
                </a:moveTo>
                <a:cubicBezTo>
                  <a:pt x="2535961" y="843616"/>
                  <a:pt x="2524852" y="849001"/>
                  <a:pt x="2508359" y="852031"/>
                </a:cubicBezTo>
                <a:cubicBezTo>
                  <a:pt x="2522159" y="846308"/>
                  <a:pt x="2533268" y="838230"/>
                  <a:pt x="2547068" y="832844"/>
                </a:cubicBezTo>
                <a:close/>
                <a:moveTo>
                  <a:pt x="2359581" y="829815"/>
                </a:moveTo>
                <a:cubicBezTo>
                  <a:pt x="2343087" y="827123"/>
                  <a:pt x="2326594" y="843616"/>
                  <a:pt x="2312793" y="849001"/>
                </a:cubicBezTo>
                <a:cubicBezTo>
                  <a:pt x="2329287" y="851694"/>
                  <a:pt x="2343087" y="846308"/>
                  <a:pt x="2356888" y="843616"/>
                </a:cubicBezTo>
                <a:cubicBezTo>
                  <a:pt x="2354195" y="835537"/>
                  <a:pt x="2359581" y="835537"/>
                  <a:pt x="2359581" y="829815"/>
                </a:cubicBezTo>
                <a:close/>
                <a:moveTo>
                  <a:pt x="1572268" y="821736"/>
                </a:moveTo>
                <a:cubicBezTo>
                  <a:pt x="1566883" y="832844"/>
                  <a:pt x="1553083" y="846308"/>
                  <a:pt x="1539281" y="840923"/>
                </a:cubicBezTo>
                <a:cubicBezTo>
                  <a:pt x="1547360" y="832508"/>
                  <a:pt x="1563854" y="829815"/>
                  <a:pt x="1572268" y="821736"/>
                </a:cubicBezTo>
                <a:close/>
                <a:moveTo>
                  <a:pt x="1726432" y="819380"/>
                </a:moveTo>
                <a:cubicBezTo>
                  <a:pt x="1721046" y="824766"/>
                  <a:pt x="1704553" y="819380"/>
                  <a:pt x="1704553" y="830151"/>
                </a:cubicBezTo>
                <a:cubicBezTo>
                  <a:pt x="1712631" y="827123"/>
                  <a:pt x="1723739" y="830151"/>
                  <a:pt x="1726432" y="819380"/>
                </a:cubicBezTo>
                <a:close/>
                <a:moveTo>
                  <a:pt x="2062361" y="819043"/>
                </a:moveTo>
                <a:cubicBezTo>
                  <a:pt x="2059669" y="830151"/>
                  <a:pt x="2054283" y="838230"/>
                  <a:pt x="2043175" y="840923"/>
                </a:cubicBezTo>
                <a:cubicBezTo>
                  <a:pt x="2045868" y="827123"/>
                  <a:pt x="2051253" y="827123"/>
                  <a:pt x="2062361" y="819043"/>
                </a:cubicBezTo>
                <a:close/>
                <a:moveTo>
                  <a:pt x="1775913" y="794472"/>
                </a:moveTo>
                <a:cubicBezTo>
                  <a:pt x="1767834" y="799858"/>
                  <a:pt x="1765142" y="808272"/>
                  <a:pt x="1764805" y="816015"/>
                </a:cubicBezTo>
                <a:cubicBezTo>
                  <a:pt x="1742926" y="824093"/>
                  <a:pt x="1726432" y="835200"/>
                  <a:pt x="1701524" y="843279"/>
                </a:cubicBezTo>
                <a:cubicBezTo>
                  <a:pt x="1701524" y="837893"/>
                  <a:pt x="1696138" y="837893"/>
                  <a:pt x="1696138" y="835200"/>
                </a:cubicBezTo>
                <a:cubicBezTo>
                  <a:pt x="1704216" y="827123"/>
                  <a:pt x="1698831" y="827123"/>
                  <a:pt x="1687723" y="821736"/>
                </a:cubicBezTo>
                <a:cubicBezTo>
                  <a:pt x="1715324" y="810965"/>
                  <a:pt x="1742926" y="799858"/>
                  <a:pt x="1775913" y="794472"/>
                </a:cubicBezTo>
                <a:close/>
                <a:moveTo>
                  <a:pt x="2214547" y="775285"/>
                </a:moveTo>
                <a:cubicBezTo>
                  <a:pt x="2218629" y="774949"/>
                  <a:pt x="2223425" y="775622"/>
                  <a:pt x="2227633" y="775622"/>
                </a:cubicBezTo>
                <a:cubicBezTo>
                  <a:pt x="2221911" y="778315"/>
                  <a:pt x="2213832" y="781008"/>
                  <a:pt x="2205753" y="781008"/>
                </a:cubicBezTo>
                <a:cubicBezTo>
                  <a:pt x="2207100" y="776968"/>
                  <a:pt x="2210466" y="775622"/>
                  <a:pt x="2214547" y="775285"/>
                </a:cubicBezTo>
                <a:close/>
                <a:moveTo>
                  <a:pt x="2243748" y="759128"/>
                </a:moveTo>
                <a:cubicBezTo>
                  <a:pt x="2249596" y="758455"/>
                  <a:pt x="2256412" y="759128"/>
                  <a:pt x="2257590" y="761821"/>
                </a:cubicBezTo>
                <a:cubicBezTo>
                  <a:pt x="2257590" y="775285"/>
                  <a:pt x="2241097" y="756436"/>
                  <a:pt x="2235711" y="764514"/>
                </a:cubicBezTo>
                <a:cubicBezTo>
                  <a:pt x="2233019" y="761821"/>
                  <a:pt x="2237899" y="759802"/>
                  <a:pt x="2243748" y="759128"/>
                </a:cubicBezTo>
                <a:close/>
                <a:moveTo>
                  <a:pt x="2505666" y="756436"/>
                </a:moveTo>
                <a:cubicBezTo>
                  <a:pt x="2513745" y="759129"/>
                  <a:pt x="2508359" y="772929"/>
                  <a:pt x="2506003" y="778988"/>
                </a:cubicBezTo>
                <a:cubicBezTo>
                  <a:pt x="2533604" y="773266"/>
                  <a:pt x="2547405" y="770573"/>
                  <a:pt x="2566591" y="762494"/>
                </a:cubicBezTo>
                <a:cubicBezTo>
                  <a:pt x="2566591" y="767880"/>
                  <a:pt x="2561205" y="767880"/>
                  <a:pt x="2561205" y="775958"/>
                </a:cubicBezTo>
                <a:cubicBezTo>
                  <a:pt x="2517110" y="792115"/>
                  <a:pt x="2475709" y="789423"/>
                  <a:pt x="2440029" y="813995"/>
                </a:cubicBezTo>
                <a:cubicBezTo>
                  <a:pt x="2420842" y="819380"/>
                  <a:pt x="2393241" y="813995"/>
                  <a:pt x="2374054" y="824766"/>
                </a:cubicBezTo>
                <a:cubicBezTo>
                  <a:pt x="2371362" y="835537"/>
                  <a:pt x="2385162" y="830151"/>
                  <a:pt x="2385162" y="835537"/>
                </a:cubicBezTo>
                <a:cubicBezTo>
                  <a:pt x="2360254" y="854724"/>
                  <a:pt x="2329960" y="865832"/>
                  <a:pt x="2299665" y="879296"/>
                </a:cubicBezTo>
                <a:cubicBezTo>
                  <a:pt x="2299665" y="906560"/>
                  <a:pt x="2266342" y="901175"/>
                  <a:pt x="2260957" y="925746"/>
                </a:cubicBezTo>
                <a:cubicBezTo>
                  <a:pt x="2227970" y="939547"/>
                  <a:pt x="2194983" y="950318"/>
                  <a:pt x="2170074" y="974891"/>
                </a:cubicBezTo>
                <a:cubicBezTo>
                  <a:pt x="2156273" y="966812"/>
                  <a:pt x="2142472" y="931132"/>
                  <a:pt x="2128672" y="947626"/>
                </a:cubicBezTo>
                <a:cubicBezTo>
                  <a:pt x="2123286" y="925746"/>
                  <a:pt x="2120257" y="868524"/>
                  <a:pt x="2158966" y="885018"/>
                </a:cubicBezTo>
                <a:cubicBezTo>
                  <a:pt x="2175459" y="871217"/>
                  <a:pt x="2208446" y="860446"/>
                  <a:pt x="2227633" y="863139"/>
                </a:cubicBezTo>
                <a:cubicBezTo>
                  <a:pt x="2233018" y="871217"/>
                  <a:pt x="2221911" y="882325"/>
                  <a:pt x="2230326" y="887711"/>
                </a:cubicBezTo>
                <a:cubicBezTo>
                  <a:pt x="2213832" y="895789"/>
                  <a:pt x="2202725" y="909253"/>
                  <a:pt x="2197339" y="925746"/>
                </a:cubicBezTo>
                <a:cubicBezTo>
                  <a:pt x="2222247" y="941903"/>
                  <a:pt x="2241434" y="914639"/>
                  <a:pt x="2255234" y="906560"/>
                </a:cubicBezTo>
                <a:cubicBezTo>
                  <a:pt x="2255234" y="901175"/>
                  <a:pt x="2244126" y="911946"/>
                  <a:pt x="2238741" y="903868"/>
                </a:cubicBezTo>
                <a:cubicBezTo>
                  <a:pt x="2263650" y="898145"/>
                  <a:pt x="2269035" y="873910"/>
                  <a:pt x="2280143" y="857416"/>
                </a:cubicBezTo>
                <a:cubicBezTo>
                  <a:pt x="2277450" y="852031"/>
                  <a:pt x="2260957" y="860109"/>
                  <a:pt x="2263650" y="849338"/>
                </a:cubicBezTo>
                <a:cubicBezTo>
                  <a:pt x="2271728" y="846645"/>
                  <a:pt x="2280143" y="843952"/>
                  <a:pt x="2285528" y="841260"/>
                </a:cubicBezTo>
                <a:cubicBezTo>
                  <a:pt x="2288221" y="830151"/>
                  <a:pt x="2277114" y="832844"/>
                  <a:pt x="2277114" y="822073"/>
                </a:cubicBezTo>
                <a:cubicBezTo>
                  <a:pt x="2282835" y="824766"/>
                  <a:pt x="2282835" y="819380"/>
                  <a:pt x="2288221" y="819380"/>
                </a:cubicBezTo>
                <a:cubicBezTo>
                  <a:pt x="2282835" y="802887"/>
                  <a:pt x="2315823" y="794808"/>
                  <a:pt x="2335009" y="789423"/>
                </a:cubicBezTo>
                <a:cubicBezTo>
                  <a:pt x="2337701" y="811302"/>
                  <a:pt x="2307408" y="797838"/>
                  <a:pt x="2302022" y="811302"/>
                </a:cubicBezTo>
                <a:cubicBezTo>
                  <a:pt x="2302022" y="819380"/>
                  <a:pt x="2310437" y="822073"/>
                  <a:pt x="2315823" y="824766"/>
                </a:cubicBezTo>
                <a:cubicBezTo>
                  <a:pt x="2321208" y="808272"/>
                  <a:pt x="2359917" y="797501"/>
                  <a:pt x="2376411" y="805579"/>
                </a:cubicBezTo>
                <a:cubicBezTo>
                  <a:pt x="2412091" y="778315"/>
                  <a:pt x="2469987" y="783701"/>
                  <a:pt x="2505666" y="756436"/>
                </a:cubicBezTo>
                <a:close/>
                <a:moveTo>
                  <a:pt x="2395597" y="753743"/>
                </a:moveTo>
                <a:cubicBezTo>
                  <a:pt x="2392904" y="772929"/>
                  <a:pt x="2398290" y="778315"/>
                  <a:pt x="2373718" y="778315"/>
                </a:cubicBezTo>
                <a:cubicBezTo>
                  <a:pt x="2376411" y="772593"/>
                  <a:pt x="2381797" y="769900"/>
                  <a:pt x="2376411" y="759129"/>
                </a:cubicBezTo>
                <a:cubicBezTo>
                  <a:pt x="2384490" y="759129"/>
                  <a:pt x="2387182" y="753743"/>
                  <a:pt x="2395597" y="753743"/>
                </a:cubicBezTo>
                <a:close/>
                <a:moveTo>
                  <a:pt x="1544667" y="745665"/>
                </a:moveTo>
                <a:cubicBezTo>
                  <a:pt x="1541974" y="756436"/>
                  <a:pt x="1517066" y="756436"/>
                  <a:pt x="1505958" y="751050"/>
                </a:cubicBezTo>
                <a:cubicBezTo>
                  <a:pt x="1514373" y="740279"/>
                  <a:pt x="1536252" y="751050"/>
                  <a:pt x="1544667" y="745665"/>
                </a:cubicBezTo>
                <a:close/>
                <a:moveTo>
                  <a:pt x="2197002" y="742972"/>
                </a:moveTo>
                <a:cubicBezTo>
                  <a:pt x="2186231" y="740279"/>
                  <a:pt x="2164015" y="745665"/>
                  <a:pt x="2161322" y="753743"/>
                </a:cubicBezTo>
                <a:cubicBezTo>
                  <a:pt x="2175123" y="751050"/>
                  <a:pt x="2188923" y="748357"/>
                  <a:pt x="2197002" y="742972"/>
                </a:cubicBezTo>
                <a:close/>
                <a:moveTo>
                  <a:pt x="1897089" y="740279"/>
                </a:moveTo>
                <a:cubicBezTo>
                  <a:pt x="1897089" y="745665"/>
                  <a:pt x="1883289" y="745665"/>
                  <a:pt x="1894396" y="753743"/>
                </a:cubicBezTo>
                <a:cubicBezTo>
                  <a:pt x="1905505" y="753743"/>
                  <a:pt x="1908197" y="751050"/>
                  <a:pt x="1919305" y="753743"/>
                </a:cubicBezTo>
                <a:cubicBezTo>
                  <a:pt x="1913583" y="764514"/>
                  <a:pt x="1886319" y="764514"/>
                  <a:pt x="1877904" y="764514"/>
                </a:cubicBezTo>
                <a:cubicBezTo>
                  <a:pt x="1880596" y="759129"/>
                  <a:pt x="1889011" y="759129"/>
                  <a:pt x="1877904" y="753743"/>
                </a:cubicBezTo>
                <a:cubicBezTo>
                  <a:pt x="1891704" y="748357"/>
                  <a:pt x="1877904" y="740279"/>
                  <a:pt x="1897089" y="740279"/>
                </a:cubicBezTo>
                <a:close/>
                <a:moveTo>
                  <a:pt x="1748648" y="729171"/>
                </a:moveTo>
                <a:cubicBezTo>
                  <a:pt x="1745955" y="737249"/>
                  <a:pt x="1732155" y="737249"/>
                  <a:pt x="1721046" y="739942"/>
                </a:cubicBezTo>
                <a:cubicBezTo>
                  <a:pt x="1729125" y="731864"/>
                  <a:pt x="1737540" y="731864"/>
                  <a:pt x="1748648" y="729171"/>
                </a:cubicBezTo>
                <a:close/>
                <a:moveTo>
                  <a:pt x="2585441" y="723785"/>
                </a:moveTo>
                <a:cubicBezTo>
                  <a:pt x="2590827" y="723785"/>
                  <a:pt x="2588134" y="729171"/>
                  <a:pt x="2588134" y="731864"/>
                </a:cubicBezTo>
                <a:cubicBezTo>
                  <a:pt x="2568947" y="731864"/>
                  <a:pt x="2555147" y="753743"/>
                  <a:pt x="2524852" y="753743"/>
                </a:cubicBezTo>
                <a:cubicBezTo>
                  <a:pt x="2544038" y="742972"/>
                  <a:pt x="2566255" y="734557"/>
                  <a:pt x="2585441" y="723785"/>
                </a:cubicBezTo>
                <a:close/>
                <a:moveTo>
                  <a:pt x="2489173" y="718400"/>
                </a:moveTo>
                <a:cubicBezTo>
                  <a:pt x="2497588" y="721093"/>
                  <a:pt x="2489173" y="726478"/>
                  <a:pt x="2486480" y="729171"/>
                </a:cubicBezTo>
                <a:cubicBezTo>
                  <a:pt x="2486480" y="731864"/>
                  <a:pt x="2505666" y="729171"/>
                  <a:pt x="2508359" y="726478"/>
                </a:cubicBezTo>
                <a:cubicBezTo>
                  <a:pt x="2494558" y="742635"/>
                  <a:pt x="2442385" y="745328"/>
                  <a:pt x="2417477" y="761821"/>
                </a:cubicBezTo>
                <a:cubicBezTo>
                  <a:pt x="2409398" y="761821"/>
                  <a:pt x="2412091" y="753743"/>
                  <a:pt x="2403676" y="753743"/>
                </a:cubicBezTo>
                <a:cubicBezTo>
                  <a:pt x="2431277" y="740279"/>
                  <a:pt x="2458879" y="731864"/>
                  <a:pt x="2489173" y="718400"/>
                </a:cubicBezTo>
                <a:close/>
                <a:moveTo>
                  <a:pt x="2681709" y="715707"/>
                </a:moveTo>
                <a:cubicBezTo>
                  <a:pt x="2676323" y="721093"/>
                  <a:pt x="2668245" y="729171"/>
                  <a:pt x="2654107" y="729171"/>
                </a:cubicBezTo>
                <a:cubicBezTo>
                  <a:pt x="2662523" y="723785"/>
                  <a:pt x="2670601" y="718400"/>
                  <a:pt x="2681709" y="715707"/>
                </a:cubicBezTo>
                <a:close/>
                <a:moveTo>
                  <a:pt x="2469987" y="704599"/>
                </a:moveTo>
                <a:cubicBezTo>
                  <a:pt x="2475372" y="707292"/>
                  <a:pt x="2478065" y="701906"/>
                  <a:pt x="2486480" y="704599"/>
                </a:cubicBezTo>
                <a:cubicBezTo>
                  <a:pt x="2480757" y="712677"/>
                  <a:pt x="2464264" y="709985"/>
                  <a:pt x="2458879" y="715370"/>
                </a:cubicBezTo>
                <a:cubicBezTo>
                  <a:pt x="2453493" y="707292"/>
                  <a:pt x="2469987" y="715370"/>
                  <a:pt x="2469987" y="704599"/>
                </a:cubicBezTo>
                <a:close/>
                <a:moveTo>
                  <a:pt x="2574670" y="701906"/>
                </a:moveTo>
                <a:cubicBezTo>
                  <a:pt x="2558176" y="713014"/>
                  <a:pt x="2538653" y="718400"/>
                  <a:pt x="2519467" y="726478"/>
                </a:cubicBezTo>
                <a:cubicBezTo>
                  <a:pt x="2527545" y="718400"/>
                  <a:pt x="2552454" y="704599"/>
                  <a:pt x="2574670" y="701906"/>
                </a:cubicBezTo>
                <a:close/>
                <a:moveTo>
                  <a:pt x="2673630" y="696857"/>
                </a:moveTo>
                <a:cubicBezTo>
                  <a:pt x="2668245" y="702243"/>
                  <a:pt x="2673630" y="702243"/>
                  <a:pt x="2673630" y="707628"/>
                </a:cubicBezTo>
                <a:cubicBezTo>
                  <a:pt x="2662523" y="713014"/>
                  <a:pt x="2654444" y="718400"/>
                  <a:pt x="2643336" y="718400"/>
                </a:cubicBezTo>
                <a:cubicBezTo>
                  <a:pt x="2651414" y="712677"/>
                  <a:pt x="2659830" y="709985"/>
                  <a:pt x="2670938" y="707628"/>
                </a:cubicBezTo>
                <a:cubicBezTo>
                  <a:pt x="2670938" y="699550"/>
                  <a:pt x="2657137" y="707628"/>
                  <a:pt x="2659830" y="702243"/>
                </a:cubicBezTo>
                <a:cubicBezTo>
                  <a:pt x="2659830" y="691472"/>
                  <a:pt x="2665215" y="702243"/>
                  <a:pt x="2673630" y="696857"/>
                </a:cubicBezTo>
                <a:close/>
                <a:moveTo>
                  <a:pt x="2277114" y="696520"/>
                </a:moveTo>
                <a:cubicBezTo>
                  <a:pt x="2271728" y="696520"/>
                  <a:pt x="2263312" y="696520"/>
                  <a:pt x="2260619" y="699213"/>
                </a:cubicBezTo>
                <a:cubicBezTo>
                  <a:pt x="2260619" y="704599"/>
                  <a:pt x="2260619" y="707292"/>
                  <a:pt x="2266005" y="707292"/>
                </a:cubicBezTo>
                <a:cubicBezTo>
                  <a:pt x="2271728" y="704599"/>
                  <a:pt x="2274421" y="701906"/>
                  <a:pt x="2277114" y="696520"/>
                </a:cubicBezTo>
                <a:close/>
                <a:moveTo>
                  <a:pt x="1985279" y="688779"/>
                </a:moveTo>
                <a:cubicBezTo>
                  <a:pt x="1990665" y="691472"/>
                  <a:pt x="1996387" y="696857"/>
                  <a:pt x="2001773" y="702243"/>
                </a:cubicBezTo>
                <a:cubicBezTo>
                  <a:pt x="2001773" y="704936"/>
                  <a:pt x="1993358" y="702243"/>
                  <a:pt x="1993358" y="707628"/>
                </a:cubicBezTo>
                <a:cubicBezTo>
                  <a:pt x="1993358" y="713014"/>
                  <a:pt x="1999080" y="710321"/>
                  <a:pt x="2004466" y="710321"/>
                </a:cubicBezTo>
                <a:cubicBezTo>
                  <a:pt x="1999080" y="715707"/>
                  <a:pt x="2004466" y="723785"/>
                  <a:pt x="2012880" y="723785"/>
                </a:cubicBezTo>
                <a:cubicBezTo>
                  <a:pt x="2007158" y="729171"/>
                  <a:pt x="1996387" y="734557"/>
                  <a:pt x="1987972" y="729171"/>
                </a:cubicBezTo>
                <a:cubicBezTo>
                  <a:pt x="1987972" y="723785"/>
                  <a:pt x="1996387" y="726478"/>
                  <a:pt x="1996387" y="721093"/>
                </a:cubicBezTo>
                <a:cubicBezTo>
                  <a:pt x="1987972" y="715707"/>
                  <a:pt x="1974508" y="726478"/>
                  <a:pt x="1966093" y="729171"/>
                </a:cubicBezTo>
                <a:cubicBezTo>
                  <a:pt x="1971478" y="737249"/>
                  <a:pt x="1976864" y="726478"/>
                  <a:pt x="1985279" y="729171"/>
                </a:cubicBezTo>
                <a:cubicBezTo>
                  <a:pt x="1976864" y="734557"/>
                  <a:pt x="1968786" y="742635"/>
                  <a:pt x="1954985" y="742635"/>
                </a:cubicBezTo>
                <a:cubicBezTo>
                  <a:pt x="1954985" y="737249"/>
                  <a:pt x="1957678" y="739942"/>
                  <a:pt x="1966093" y="737249"/>
                </a:cubicBezTo>
                <a:cubicBezTo>
                  <a:pt x="1963400" y="731864"/>
                  <a:pt x="1957678" y="731864"/>
                  <a:pt x="1952292" y="731864"/>
                </a:cubicBezTo>
                <a:cubicBezTo>
                  <a:pt x="1952292" y="720756"/>
                  <a:pt x="1952292" y="718063"/>
                  <a:pt x="1966093" y="715370"/>
                </a:cubicBezTo>
                <a:cubicBezTo>
                  <a:pt x="1968786" y="707292"/>
                  <a:pt x="1960371" y="712677"/>
                  <a:pt x="1954985" y="709985"/>
                </a:cubicBezTo>
                <a:cubicBezTo>
                  <a:pt x="1960371" y="696520"/>
                  <a:pt x="1982587" y="704599"/>
                  <a:pt x="1985279" y="688779"/>
                </a:cubicBezTo>
                <a:close/>
                <a:moveTo>
                  <a:pt x="1954985" y="685412"/>
                </a:moveTo>
                <a:cubicBezTo>
                  <a:pt x="1963400" y="688442"/>
                  <a:pt x="1960371" y="696520"/>
                  <a:pt x="1958014" y="701569"/>
                </a:cubicBezTo>
                <a:cubicBezTo>
                  <a:pt x="1946907" y="701569"/>
                  <a:pt x="1938492" y="701569"/>
                  <a:pt x="1933105" y="698876"/>
                </a:cubicBezTo>
                <a:cubicBezTo>
                  <a:pt x="1933105" y="688105"/>
                  <a:pt x="1949599" y="690799"/>
                  <a:pt x="1954985" y="685412"/>
                </a:cubicBezTo>
                <a:close/>
                <a:moveTo>
                  <a:pt x="1996387" y="674641"/>
                </a:moveTo>
                <a:cubicBezTo>
                  <a:pt x="1999080" y="677335"/>
                  <a:pt x="1982587" y="685412"/>
                  <a:pt x="1982587" y="685412"/>
                </a:cubicBezTo>
                <a:cubicBezTo>
                  <a:pt x="1974171" y="680027"/>
                  <a:pt x="1990665" y="677335"/>
                  <a:pt x="1996387" y="674641"/>
                </a:cubicBezTo>
                <a:close/>
                <a:moveTo>
                  <a:pt x="1107084" y="674641"/>
                </a:moveTo>
                <a:cubicBezTo>
                  <a:pt x="1115162" y="677335"/>
                  <a:pt x="1109777" y="685412"/>
                  <a:pt x="1107084" y="688105"/>
                </a:cubicBezTo>
                <a:cubicBezTo>
                  <a:pt x="1098670" y="688105"/>
                  <a:pt x="1107084" y="677335"/>
                  <a:pt x="1098670" y="680027"/>
                </a:cubicBezTo>
                <a:cubicBezTo>
                  <a:pt x="1098670" y="677335"/>
                  <a:pt x="1107084" y="680027"/>
                  <a:pt x="1107084" y="674641"/>
                </a:cubicBezTo>
                <a:close/>
                <a:moveTo>
                  <a:pt x="2241434" y="671948"/>
                </a:moveTo>
                <a:cubicBezTo>
                  <a:pt x="2227633" y="674978"/>
                  <a:pt x="2202725" y="663870"/>
                  <a:pt x="2202725" y="688442"/>
                </a:cubicBezTo>
                <a:cubicBezTo>
                  <a:pt x="2188923" y="693828"/>
                  <a:pt x="2164352" y="688442"/>
                  <a:pt x="2158966" y="701906"/>
                </a:cubicBezTo>
                <a:cubicBezTo>
                  <a:pt x="2175459" y="723785"/>
                  <a:pt x="2230326" y="696520"/>
                  <a:pt x="2241434" y="671948"/>
                </a:cubicBezTo>
                <a:close/>
                <a:moveTo>
                  <a:pt x="1902475" y="669256"/>
                </a:moveTo>
                <a:cubicBezTo>
                  <a:pt x="1891704" y="663870"/>
                  <a:pt x="1877904" y="674641"/>
                  <a:pt x="1880596" y="677335"/>
                </a:cubicBezTo>
                <a:cubicBezTo>
                  <a:pt x="1886319" y="677335"/>
                  <a:pt x="1899782" y="682720"/>
                  <a:pt x="1902475" y="669256"/>
                </a:cubicBezTo>
                <a:close/>
                <a:moveTo>
                  <a:pt x="1959050" y="659647"/>
                </a:moveTo>
                <a:cubicBezTo>
                  <a:pt x="1962032" y="660378"/>
                  <a:pt x="1965083" y="662439"/>
                  <a:pt x="1968449" y="666563"/>
                </a:cubicBezTo>
                <a:cubicBezTo>
                  <a:pt x="1960371" y="671948"/>
                  <a:pt x="1938155" y="669256"/>
                  <a:pt x="1932769" y="677335"/>
                </a:cubicBezTo>
                <a:cubicBezTo>
                  <a:pt x="1932769" y="674641"/>
                  <a:pt x="1924691" y="677335"/>
                  <a:pt x="1927384" y="669256"/>
                </a:cubicBezTo>
                <a:cubicBezTo>
                  <a:pt x="1941774" y="667236"/>
                  <a:pt x="1950104" y="657454"/>
                  <a:pt x="1959050" y="659647"/>
                </a:cubicBezTo>
                <a:close/>
                <a:moveTo>
                  <a:pt x="2885353" y="650070"/>
                </a:moveTo>
                <a:cubicBezTo>
                  <a:pt x="2893768" y="666227"/>
                  <a:pt x="2849673" y="685412"/>
                  <a:pt x="2833179" y="685412"/>
                </a:cubicBezTo>
                <a:cubicBezTo>
                  <a:pt x="2846980" y="671948"/>
                  <a:pt x="2871889" y="663870"/>
                  <a:pt x="2885353" y="650070"/>
                </a:cubicBezTo>
                <a:close/>
                <a:moveTo>
                  <a:pt x="2244126" y="650070"/>
                </a:moveTo>
                <a:cubicBezTo>
                  <a:pt x="2230326" y="650070"/>
                  <a:pt x="2208446" y="655455"/>
                  <a:pt x="2216525" y="668919"/>
                </a:cubicBezTo>
                <a:cubicBezTo>
                  <a:pt x="2219217" y="655455"/>
                  <a:pt x="2230326" y="666227"/>
                  <a:pt x="2244126" y="660841"/>
                </a:cubicBezTo>
                <a:cubicBezTo>
                  <a:pt x="2244126" y="660841"/>
                  <a:pt x="2244126" y="660841"/>
                  <a:pt x="2244126" y="650070"/>
                </a:cubicBezTo>
                <a:close/>
                <a:moveTo>
                  <a:pt x="2464264" y="636605"/>
                </a:moveTo>
                <a:cubicBezTo>
                  <a:pt x="2480757" y="650070"/>
                  <a:pt x="2497251" y="650070"/>
                  <a:pt x="2511052" y="636605"/>
                </a:cubicBezTo>
                <a:cubicBezTo>
                  <a:pt x="2502973" y="644683"/>
                  <a:pt x="2516774" y="641991"/>
                  <a:pt x="2525189" y="641991"/>
                </a:cubicBezTo>
                <a:cubicBezTo>
                  <a:pt x="2508696" y="658484"/>
                  <a:pt x="2481431" y="666563"/>
                  <a:pt x="2456522" y="671948"/>
                </a:cubicBezTo>
                <a:cubicBezTo>
                  <a:pt x="2456522" y="666563"/>
                  <a:pt x="2459215" y="666563"/>
                  <a:pt x="2459215" y="661177"/>
                </a:cubicBezTo>
                <a:cubicBezTo>
                  <a:pt x="2436999" y="658484"/>
                  <a:pt x="2436999" y="677671"/>
                  <a:pt x="2417813" y="677671"/>
                </a:cubicBezTo>
                <a:cubicBezTo>
                  <a:pt x="2423199" y="683056"/>
                  <a:pt x="2431277" y="674978"/>
                  <a:pt x="2439692" y="674978"/>
                </a:cubicBezTo>
                <a:cubicBezTo>
                  <a:pt x="2425891" y="683393"/>
                  <a:pt x="2423199" y="699550"/>
                  <a:pt x="2398290" y="696857"/>
                </a:cubicBezTo>
                <a:cubicBezTo>
                  <a:pt x="2400983" y="685749"/>
                  <a:pt x="2398290" y="688442"/>
                  <a:pt x="2395597" y="680363"/>
                </a:cubicBezTo>
                <a:cubicBezTo>
                  <a:pt x="2409061" y="655791"/>
                  <a:pt x="2445078" y="658484"/>
                  <a:pt x="2464264" y="636605"/>
                </a:cubicBezTo>
                <a:close/>
                <a:moveTo>
                  <a:pt x="2304715" y="628190"/>
                </a:moveTo>
                <a:cubicBezTo>
                  <a:pt x="2290914" y="625498"/>
                  <a:pt x="2285528" y="633912"/>
                  <a:pt x="2288221" y="638962"/>
                </a:cubicBezTo>
                <a:cubicBezTo>
                  <a:pt x="2296299" y="638962"/>
                  <a:pt x="2304715" y="636269"/>
                  <a:pt x="2304715" y="628190"/>
                </a:cubicBezTo>
                <a:close/>
                <a:moveTo>
                  <a:pt x="2056976" y="625498"/>
                </a:moveTo>
                <a:cubicBezTo>
                  <a:pt x="2053946" y="628190"/>
                  <a:pt x="2045868" y="628190"/>
                  <a:pt x="2048560" y="636269"/>
                </a:cubicBezTo>
                <a:cubicBezTo>
                  <a:pt x="2018266" y="636269"/>
                  <a:pt x="2001773" y="663534"/>
                  <a:pt x="1971478" y="658148"/>
                </a:cubicBezTo>
                <a:cubicBezTo>
                  <a:pt x="1993694" y="644683"/>
                  <a:pt x="2026681" y="628190"/>
                  <a:pt x="2056976" y="625498"/>
                </a:cubicBezTo>
                <a:close/>
                <a:moveTo>
                  <a:pt x="2582748" y="617419"/>
                </a:moveTo>
                <a:cubicBezTo>
                  <a:pt x="2574333" y="628190"/>
                  <a:pt x="2552454" y="625498"/>
                  <a:pt x="2544038" y="636605"/>
                </a:cubicBezTo>
                <a:cubicBezTo>
                  <a:pt x="2547068" y="630883"/>
                  <a:pt x="2568947" y="614726"/>
                  <a:pt x="2582748" y="617419"/>
                </a:cubicBezTo>
                <a:close/>
                <a:moveTo>
                  <a:pt x="1954985" y="617419"/>
                </a:moveTo>
                <a:cubicBezTo>
                  <a:pt x="1932769" y="633912"/>
                  <a:pt x="1902475" y="655455"/>
                  <a:pt x="1866795" y="647377"/>
                </a:cubicBezTo>
                <a:cubicBezTo>
                  <a:pt x="1864102" y="639298"/>
                  <a:pt x="1877904" y="647377"/>
                  <a:pt x="1875211" y="636605"/>
                </a:cubicBezTo>
                <a:cubicBezTo>
                  <a:pt x="1877904" y="639298"/>
                  <a:pt x="1877904" y="641991"/>
                  <a:pt x="1877904" y="644683"/>
                </a:cubicBezTo>
                <a:cubicBezTo>
                  <a:pt x="1894396" y="628190"/>
                  <a:pt x="1924691" y="622805"/>
                  <a:pt x="1954985" y="617419"/>
                </a:cubicBezTo>
                <a:close/>
                <a:moveTo>
                  <a:pt x="1437291" y="617419"/>
                </a:moveTo>
                <a:cubicBezTo>
                  <a:pt x="1439984" y="622805"/>
                  <a:pt x="1439984" y="614726"/>
                  <a:pt x="1448399" y="617419"/>
                </a:cubicBezTo>
                <a:cubicBezTo>
                  <a:pt x="1448399" y="625834"/>
                  <a:pt x="1443013" y="625834"/>
                  <a:pt x="1443013" y="633912"/>
                </a:cubicBezTo>
                <a:cubicBezTo>
                  <a:pt x="1434598" y="631220"/>
                  <a:pt x="1420798" y="636605"/>
                  <a:pt x="1418105" y="630883"/>
                </a:cubicBezTo>
                <a:cubicBezTo>
                  <a:pt x="1418105" y="620111"/>
                  <a:pt x="1437291" y="633912"/>
                  <a:pt x="1437291" y="617419"/>
                </a:cubicBezTo>
                <a:close/>
                <a:moveTo>
                  <a:pt x="2527545" y="614726"/>
                </a:moveTo>
                <a:cubicBezTo>
                  <a:pt x="2527545" y="617419"/>
                  <a:pt x="2530238" y="620111"/>
                  <a:pt x="2530238" y="620111"/>
                </a:cubicBezTo>
                <a:cubicBezTo>
                  <a:pt x="2519467" y="628527"/>
                  <a:pt x="2508359" y="633912"/>
                  <a:pt x="2494558" y="636605"/>
                </a:cubicBezTo>
                <a:cubicBezTo>
                  <a:pt x="2494558" y="620111"/>
                  <a:pt x="2516774" y="622805"/>
                  <a:pt x="2527545" y="614726"/>
                </a:cubicBezTo>
                <a:close/>
                <a:moveTo>
                  <a:pt x="2915647" y="609677"/>
                </a:moveTo>
                <a:cubicBezTo>
                  <a:pt x="2918340" y="626170"/>
                  <a:pt x="2877275" y="645357"/>
                  <a:pt x="2849673" y="653435"/>
                </a:cubicBezTo>
                <a:cubicBezTo>
                  <a:pt x="2844288" y="656128"/>
                  <a:pt x="2852366" y="656128"/>
                  <a:pt x="2846980" y="661514"/>
                </a:cubicBezTo>
                <a:cubicBezTo>
                  <a:pt x="2808608" y="658821"/>
                  <a:pt x="2811301" y="694164"/>
                  <a:pt x="2778314" y="696857"/>
                </a:cubicBezTo>
                <a:cubicBezTo>
                  <a:pt x="2784036" y="685749"/>
                  <a:pt x="2800530" y="691135"/>
                  <a:pt x="2803222" y="677671"/>
                </a:cubicBezTo>
                <a:cubicBezTo>
                  <a:pt x="2783699" y="677671"/>
                  <a:pt x="2778314" y="688442"/>
                  <a:pt x="2761821" y="691135"/>
                </a:cubicBezTo>
                <a:cubicBezTo>
                  <a:pt x="2802886" y="655455"/>
                  <a:pt x="2869196" y="636605"/>
                  <a:pt x="2915647" y="609677"/>
                </a:cubicBezTo>
                <a:close/>
                <a:moveTo>
                  <a:pt x="1976864" y="606648"/>
                </a:moveTo>
                <a:cubicBezTo>
                  <a:pt x="1976864" y="614726"/>
                  <a:pt x="1968786" y="617419"/>
                  <a:pt x="1960371" y="620111"/>
                </a:cubicBezTo>
                <a:cubicBezTo>
                  <a:pt x="1963063" y="617419"/>
                  <a:pt x="1963063" y="614726"/>
                  <a:pt x="1960371" y="614726"/>
                </a:cubicBezTo>
                <a:cubicBezTo>
                  <a:pt x="1963063" y="609341"/>
                  <a:pt x="1968449" y="606648"/>
                  <a:pt x="1976864" y="606648"/>
                </a:cubicBezTo>
                <a:close/>
                <a:moveTo>
                  <a:pt x="283755" y="603955"/>
                </a:moveTo>
                <a:cubicBezTo>
                  <a:pt x="294863" y="606648"/>
                  <a:pt x="278370" y="609341"/>
                  <a:pt x="283755" y="617419"/>
                </a:cubicBezTo>
                <a:cubicBezTo>
                  <a:pt x="283755" y="617419"/>
                  <a:pt x="283755" y="617419"/>
                  <a:pt x="272648" y="617419"/>
                </a:cubicBezTo>
                <a:cubicBezTo>
                  <a:pt x="272648" y="609341"/>
                  <a:pt x="286448" y="614726"/>
                  <a:pt x="283755" y="603955"/>
                </a:cubicBezTo>
                <a:close/>
                <a:moveTo>
                  <a:pt x="2103942" y="599537"/>
                </a:moveTo>
                <a:cubicBezTo>
                  <a:pt x="2106982" y="598737"/>
                  <a:pt x="2110411" y="598905"/>
                  <a:pt x="2114534" y="600925"/>
                </a:cubicBezTo>
                <a:cubicBezTo>
                  <a:pt x="2109149" y="612033"/>
                  <a:pt x="2095348" y="609341"/>
                  <a:pt x="2087270" y="619775"/>
                </a:cubicBezTo>
                <a:cubicBezTo>
                  <a:pt x="2084240" y="617082"/>
                  <a:pt x="2078854" y="617082"/>
                  <a:pt x="2078854" y="609004"/>
                </a:cubicBezTo>
                <a:cubicBezTo>
                  <a:pt x="2089205" y="613043"/>
                  <a:pt x="2094822" y="601935"/>
                  <a:pt x="2103942" y="599537"/>
                </a:cubicBezTo>
                <a:close/>
                <a:moveTo>
                  <a:pt x="2582748" y="592847"/>
                </a:moveTo>
                <a:cubicBezTo>
                  <a:pt x="2571640" y="601262"/>
                  <a:pt x="2555147" y="601262"/>
                  <a:pt x="2549761" y="614726"/>
                </a:cubicBezTo>
                <a:cubicBezTo>
                  <a:pt x="2547068" y="612033"/>
                  <a:pt x="2538653" y="612033"/>
                  <a:pt x="2535961" y="609341"/>
                </a:cubicBezTo>
                <a:cubicBezTo>
                  <a:pt x="2547068" y="600925"/>
                  <a:pt x="2563562" y="592847"/>
                  <a:pt x="2582748" y="592847"/>
                </a:cubicBezTo>
                <a:close/>
                <a:moveTo>
                  <a:pt x="2613042" y="579382"/>
                </a:moveTo>
                <a:cubicBezTo>
                  <a:pt x="2618428" y="579382"/>
                  <a:pt x="2596549" y="587461"/>
                  <a:pt x="2588134" y="590154"/>
                </a:cubicBezTo>
                <a:cubicBezTo>
                  <a:pt x="2588134" y="576690"/>
                  <a:pt x="2607656" y="584769"/>
                  <a:pt x="2613042" y="579382"/>
                </a:cubicBezTo>
                <a:close/>
                <a:moveTo>
                  <a:pt x="710567" y="576690"/>
                </a:moveTo>
                <a:cubicBezTo>
                  <a:pt x="702489" y="598233"/>
                  <a:pt x="682966" y="609341"/>
                  <a:pt x="661087" y="614726"/>
                </a:cubicBezTo>
                <a:cubicBezTo>
                  <a:pt x="666472" y="606648"/>
                  <a:pt x="669502" y="590154"/>
                  <a:pt x="674887" y="579382"/>
                </a:cubicBezTo>
                <a:cubicBezTo>
                  <a:pt x="688351" y="582076"/>
                  <a:pt x="699459" y="584769"/>
                  <a:pt x="710567" y="576690"/>
                </a:cubicBezTo>
                <a:close/>
                <a:moveTo>
                  <a:pt x="2568947" y="576353"/>
                </a:moveTo>
                <a:cubicBezTo>
                  <a:pt x="2566255" y="587461"/>
                  <a:pt x="2541346" y="590154"/>
                  <a:pt x="2535961" y="592847"/>
                </a:cubicBezTo>
                <a:cubicBezTo>
                  <a:pt x="2541346" y="582076"/>
                  <a:pt x="2560869" y="582076"/>
                  <a:pt x="2568947" y="576353"/>
                </a:cubicBezTo>
                <a:close/>
                <a:moveTo>
                  <a:pt x="1541133" y="564109"/>
                </a:moveTo>
                <a:cubicBezTo>
                  <a:pt x="1536673" y="565498"/>
                  <a:pt x="1532549" y="569622"/>
                  <a:pt x="1533896" y="573661"/>
                </a:cubicBezTo>
                <a:cubicBezTo>
                  <a:pt x="1536589" y="579382"/>
                  <a:pt x="1544667" y="573661"/>
                  <a:pt x="1550390" y="570968"/>
                </a:cubicBezTo>
                <a:cubicBezTo>
                  <a:pt x="1550390" y="564067"/>
                  <a:pt x="1545593" y="562721"/>
                  <a:pt x="1541133" y="564109"/>
                </a:cubicBezTo>
                <a:close/>
                <a:moveTo>
                  <a:pt x="2692817" y="562889"/>
                </a:moveTo>
                <a:cubicBezTo>
                  <a:pt x="2692817" y="570968"/>
                  <a:pt x="2681709" y="570968"/>
                  <a:pt x="2676323" y="570968"/>
                </a:cubicBezTo>
                <a:cubicBezTo>
                  <a:pt x="2679016" y="568275"/>
                  <a:pt x="2684402" y="562889"/>
                  <a:pt x="2692817" y="562889"/>
                </a:cubicBezTo>
                <a:close/>
                <a:moveTo>
                  <a:pt x="2395597" y="557504"/>
                </a:moveTo>
                <a:cubicBezTo>
                  <a:pt x="2391390" y="556157"/>
                  <a:pt x="2387266" y="560870"/>
                  <a:pt x="2384531" y="564909"/>
                </a:cubicBezTo>
                <a:lnTo>
                  <a:pt x="2382575" y="568090"/>
                </a:lnTo>
                <a:lnTo>
                  <a:pt x="2381797" y="568275"/>
                </a:lnTo>
                <a:cubicBezTo>
                  <a:pt x="2381123" y="570294"/>
                  <a:pt x="2381123" y="570463"/>
                  <a:pt x="2381633" y="569621"/>
                </a:cubicBezTo>
                <a:lnTo>
                  <a:pt x="2382575" y="568090"/>
                </a:lnTo>
                <a:lnTo>
                  <a:pt x="2391726" y="565919"/>
                </a:lnTo>
                <a:cubicBezTo>
                  <a:pt x="2394840" y="564909"/>
                  <a:pt x="2396944" y="562889"/>
                  <a:pt x="2395597" y="557504"/>
                </a:cubicBezTo>
                <a:close/>
                <a:moveTo>
                  <a:pt x="616992" y="554811"/>
                </a:moveTo>
                <a:cubicBezTo>
                  <a:pt x="619685" y="562889"/>
                  <a:pt x="611269" y="562889"/>
                  <a:pt x="608576" y="568275"/>
                </a:cubicBezTo>
                <a:cubicBezTo>
                  <a:pt x="611606" y="576690"/>
                  <a:pt x="619685" y="576690"/>
                  <a:pt x="616992" y="590154"/>
                </a:cubicBezTo>
                <a:cubicBezTo>
                  <a:pt x="625070" y="590154"/>
                  <a:pt x="633485" y="590154"/>
                  <a:pt x="638534" y="587125"/>
                </a:cubicBezTo>
                <a:cubicBezTo>
                  <a:pt x="641227" y="600925"/>
                  <a:pt x="646949" y="606311"/>
                  <a:pt x="652335" y="614390"/>
                </a:cubicBezTo>
                <a:cubicBezTo>
                  <a:pt x="632812" y="619775"/>
                  <a:pt x="605548" y="606311"/>
                  <a:pt x="597132" y="636269"/>
                </a:cubicBezTo>
                <a:cubicBezTo>
                  <a:pt x="594439" y="644347"/>
                  <a:pt x="605548" y="638962"/>
                  <a:pt x="605548" y="644347"/>
                </a:cubicBezTo>
                <a:cubicBezTo>
                  <a:pt x="605548" y="655118"/>
                  <a:pt x="597469" y="655118"/>
                  <a:pt x="586360" y="655118"/>
                </a:cubicBezTo>
                <a:cubicBezTo>
                  <a:pt x="589054" y="668919"/>
                  <a:pt x="575253" y="666227"/>
                  <a:pt x="569867" y="674305"/>
                </a:cubicBezTo>
                <a:cubicBezTo>
                  <a:pt x="564482" y="665890"/>
                  <a:pt x="575590" y="663197"/>
                  <a:pt x="578282" y="652426"/>
                </a:cubicBezTo>
                <a:cubicBezTo>
                  <a:pt x="578282" y="647040"/>
                  <a:pt x="578282" y="647040"/>
                  <a:pt x="572897" y="644347"/>
                </a:cubicBezTo>
                <a:cubicBezTo>
                  <a:pt x="567511" y="650070"/>
                  <a:pt x="539910" y="682720"/>
                  <a:pt x="551018" y="660841"/>
                </a:cubicBezTo>
                <a:cubicBezTo>
                  <a:pt x="548325" y="652762"/>
                  <a:pt x="537217" y="655455"/>
                  <a:pt x="537217" y="647377"/>
                </a:cubicBezTo>
                <a:cubicBezTo>
                  <a:pt x="528802" y="647377"/>
                  <a:pt x="537217" y="658148"/>
                  <a:pt x="528802" y="655455"/>
                </a:cubicBezTo>
                <a:cubicBezTo>
                  <a:pt x="534187" y="622805"/>
                  <a:pt x="600161" y="647377"/>
                  <a:pt x="578282" y="600925"/>
                </a:cubicBezTo>
                <a:cubicBezTo>
                  <a:pt x="575590" y="598233"/>
                  <a:pt x="567175" y="598233"/>
                  <a:pt x="564482" y="598233"/>
                </a:cubicBezTo>
                <a:cubicBezTo>
                  <a:pt x="567175" y="581739"/>
                  <a:pt x="589390" y="584769"/>
                  <a:pt x="592083" y="568275"/>
                </a:cubicBezTo>
                <a:cubicBezTo>
                  <a:pt x="614299" y="573997"/>
                  <a:pt x="600498" y="552118"/>
                  <a:pt x="616992" y="554811"/>
                </a:cubicBezTo>
                <a:close/>
                <a:moveTo>
                  <a:pt x="231582" y="554811"/>
                </a:moveTo>
                <a:cubicBezTo>
                  <a:pt x="234275" y="554811"/>
                  <a:pt x="236968" y="565582"/>
                  <a:pt x="245383" y="557504"/>
                </a:cubicBezTo>
                <a:cubicBezTo>
                  <a:pt x="253461" y="560197"/>
                  <a:pt x="239661" y="560197"/>
                  <a:pt x="242690" y="568275"/>
                </a:cubicBezTo>
                <a:cubicBezTo>
                  <a:pt x="239997" y="568275"/>
                  <a:pt x="236968" y="565582"/>
                  <a:pt x="231582" y="565582"/>
                </a:cubicBezTo>
                <a:cubicBezTo>
                  <a:pt x="217781" y="584432"/>
                  <a:pt x="182101" y="573661"/>
                  <a:pt x="173687" y="600925"/>
                </a:cubicBezTo>
                <a:cubicBezTo>
                  <a:pt x="168301" y="598233"/>
                  <a:pt x="162579" y="598233"/>
                  <a:pt x="159886" y="595540"/>
                </a:cubicBezTo>
                <a:cubicBezTo>
                  <a:pt x="182101" y="573997"/>
                  <a:pt x="209703" y="571305"/>
                  <a:pt x="231582" y="554811"/>
                </a:cubicBezTo>
                <a:close/>
                <a:moveTo>
                  <a:pt x="1398918" y="544040"/>
                </a:moveTo>
                <a:cubicBezTo>
                  <a:pt x="1365931" y="568612"/>
                  <a:pt x="1327222" y="584769"/>
                  <a:pt x="1294235" y="609341"/>
                </a:cubicBezTo>
                <a:cubicBezTo>
                  <a:pt x="1338330" y="590154"/>
                  <a:pt x="1376703" y="576690"/>
                  <a:pt x="1407334" y="546733"/>
                </a:cubicBezTo>
                <a:cubicBezTo>
                  <a:pt x="1404304" y="546733"/>
                  <a:pt x="1401611" y="544040"/>
                  <a:pt x="1398918" y="544040"/>
                </a:cubicBezTo>
                <a:close/>
                <a:moveTo>
                  <a:pt x="2706617" y="527547"/>
                </a:moveTo>
                <a:cubicBezTo>
                  <a:pt x="2706617" y="538317"/>
                  <a:pt x="2690124" y="543703"/>
                  <a:pt x="2687431" y="541011"/>
                </a:cubicBezTo>
                <a:cubicBezTo>
                  <a:pt x="2670938" y="552118"/>
                  <a:pt x="2657137" y="565582"/>
                  <a:pt x="2632229" y="565582"/>
                </a:cubicBezTo>
                <a:cubicBezTo>
                  <a:pt x="2648722" y="549425"/>
                  <a:pt x="2687431" y="538317"/>
                  <a:pt x="2706617" y="527547"/>
                </a:cubicBezTo>
                <a:close/>
                <a:moveTo>
                  <a:pt x="2436663" y="519468"/>
                </a:moveTo>
                <a:cubicBezTo>
                  <a:pt x="2439692" y="532932"/>
                  <a:pt x="2428584" y="532932"/>
                  <a:pt x="2425555" y="544040"/>
                </a:cubicBezTo>
                <a:cubicBezTo>
                  <a:pt x="2442385" y="541347"/>
                  <a:pt x="2458879" y="535961"/>
                  <a:pt x="2464264" y="519468"/>
                </a:cubicBezTo>
                <a:cubicBezTo>
                  <a:pt x="2453156" y="522160"/>
                  <a:pt x="2445078" y="527547"/>
                  <a:pt x="2436663" y="519468"/>
                </a:cubicBezTo>
                <a:close/>
                <a:moveTo>
                  <a:pt x="2004466" y="519468"/>
                </a:moveTo>
                <a:cubicBezTo>
                  <a:pt x="1993694" y="519468"/>
                  <a:pt x="1987972" y="524853"/>
                  <a:pt x="1982587" y="530239"/>
                </a:cubicBezTo>
                <a:cubicBezTo>
                  <a:pt x="1993358" y="532932"/>
                  <a:pt x="1993358" y="519468"/>
                  <a:pt x="2001773" y="527547"/>
                </a:cubicBezTo>
                <a:cubicBezTo>
                  <a:pt x="2001773" y="522160"/>
                  <a:pt x="2001773" y="522160"/>
                  <a:pt x="2004466" y="519468"/>
                </a:cubicBezTo>
                <a:close/>
                <a:moveTo>
                  <a:pt x="721675" y="514082"/>
                </a:moveTo>
                <a:cubicBezTo>
                  <a:pt x="716289" y="514082"/>
                  <a:pt x="710567" y="519468"/>
                  <a:pt x="707874" y="524853"/>
                </a:cubicBezTo>
                <a:cubicBezTo>
                  <a:pt x="710567" y="524853"/>
                  <a:pt x="710567" y="530239"/>
                  <a:pt x="713260" y="530239"/>
                </a:cubicBezTo>
                <a:cubicBezTo>
                  <a:pt x="724368" y="530239"/>
                  <a:pt x="727060" y="522160"/>
                  <a:pt x="721675" y="514082"/>
                </a:cubicBezTo>
                <a:close/>
                <a:moveTo>
                  <a:pt x="641564" y="511053"/>
                </a:moveTo>
                <a:cubicBezTo>
                  <a:pt x="644593" y="516439"/>
                  <a:pt x="630793" y="527547"/>
                  <a:pt x="619685" y="527547"/>
                </a:cubicBezTo>
                <a:cubicBezTo>
                  <a:pt x="625070" y="519131"/>
                  <a:pt x="636178" y="519131"/>
                  <a:pt x="641564" y="511053"/>
                </a:cubicBezTo>
                <a:close/>
                <a:moveTo>
                  <a:pt x="663779" y="497589"/>
                </a:moveTo>
                <a:cubicBezTo>
                  <a:pt x="672194" y="502975"/>
                  <a:pt x="658394" y="508360"/>
                  <a:pt x="658394" y="511053"/>
                </a:cubicBezTo>
                <a:cubicBezTo>
                  <a:pt x="647286" y="505667"/>
                  <a:pt x="663779" y="502975"/>
                  <a:pt x="663779" y="497589"/>
                </a:cubicBezTo>
                <a:close/>
                <a:moveTo>
                  <a:pt x="2596549" y="489510"/>
                </a:moveTo>
                <a:cubicBezTo>
                  <a:pt x="2593856" y="497589"/>
                  <a:pt x="2602271" y="494895"/>
                  <a:pt x="2604964" y="492203"/>
                </a:cubicBezTo>
                <a:cubicBezTo>
                  <a:pt x="2607656" y="492203"/>
                  <a:pt x="2607656" y="500282"/>
                  <a:pt x="2610349" y="502975"/>
                </a:cubicBezTo>
                <a:cubicBezTo>
                  <a:pt x="2601935" y="511053"/>
                  <a:pt x="2593856" y="516439"/>
                  <a:pt x="2580055" y="516439"/>
                </a:cubicBezTo>
                <a:cubicBezTo>
                  <a:pt x="2588134" y="505667"/>
                  <a:pt x="2582748" y="494895"/>
                  <a:pt x="2596549" y="489510"/>
                </a:cubicBezTo>
                <a:close/>
                <a:moveTo>
                  <a:pt x="2246819" y="481095"/>
                </a:moveTo>
                <a:cubicBezTo>
                  <a:pt x="2244126" y="486481"/>
                  <a:pt x="2233018" y="486481"/>
                  <a:pt x="2224940" y="489174"/>
                </a:cubicBezTo>
                <a:cubicBezTo>
                  <a:pt x="2230326" y="483788"/>
                  <a:pt x="2238404" y="481095"/>
                  <a:pt x="2246819" y="481095"/>
                </a:cubicBezTo>
                <a:close/>
                <a:moveTo>
                  <a:pt x="3128043" y="470324"/>
                </a:moveTo>
                <a:cubicBezTo>
                  <a:pt x="3125351" y="475710"/>
                  <a:pt x="3119628" y="478402"/>
                  <a:pt x="3114242" y="478402"/>
                </a:cubicBezTo>
                <a:cubicBezTo>
                  <a:pt x="3114242" y="470324"/>
                  <a:pt x="3119628" y="470324"/>
                  <a:pt x="3128043" y="470324"/>
                </a:cubicBezTo>
                <a:close/>
                <a:moveTo>
                  <a:pt x="2712003" y="470324"/>
                </a:moveTo>
                <a:cubicBezTo>
                  <a:pt x="2703924" y="486481"/>
                  <a:pt x="2687431" y="497589"/>
                  <a:pt x="2662523" y="497589"/>
                </a:cubicBezTo>
                <a:cubicBezTo>
                  <a:pt x="2676323" y="486817"/>
                  <a:pt x="2690124" y="473017"/>
                  <a:pt x="2712003" y="470324"/>
                </a:cubicBezTo>
                <a:close/>
                <a:moveTo>
                  <a:pt x="2312793" y="462245"/>
                </a:moveTo>
                <a:cubicBezTo>
                  <a:pt x="2312793" y="470324"/>
                  <a:pt x="2301685" y="464938"/>
                  <a:pt x="2296299" y="473017"/>
                </a:cubicBezTo>
                <a:cubicBezTo>
                  <a:pt x="2285528" y="464938"/>
                  <a:pt x="2307408" y="456523"/>
                  <a:pt x="2312793" y="462245"/>
                </a:cubicBezTo>
                <a:close/>
                <a:moveTo>
                  <a:pt x="2279806" y="462245"/>
                </a:moveTo>
                <a:cubicBezTo>
                  <a:pt x="2285528" y="464938"/>
                  <a:pt x="2288221" y="470324"/>
                  <a:pt x="2290578" y="475710"/>
                </a:cubicBezTo>
                <a:cubicBezTo>
                  <a:pt x="2285192" y="478402"/>
                  <a:pt x="2277114" y="478402"/>
                  <a:pt x="2268698" y="475710"/>
                </a:cubicBezTo>
                <a:cubicBezTo>
                  <a:pt x="2268698" y="467631"/>
                  <a:pt x="2279806" y="470324"/>
                  <a:pt x="2279806" y="462245"/>
                </a:cubicBezTo>
                <a:close/>
                <a:moveTo>
                  <a:pt x="2346117" y="459216"/>
                </a:moveTo>
                <a:cubicBezTo>
                  <a:pt x="2326931" y="481095"/>
                  <a:pt x="2304715" y="502975"/>
                  <a:pt x="2271728" y="511053"/>
                </a:cubicBezTo>
                <a:cubicBezTo>
                  <a:pt x="2263312" y="505667"/>
                  <a:pt x="2277114" y="502975"/>
                  <a:pt x="2271728" y="494559"/>
                </a:cubicBezTo>
                <a:cubicBezTo>
                  <a:pt x="2296636" y="491866"/>
                  <a:pt x="2313130" y="461909"/>
                  <a:pt x="2346117" y="459216"/>
                </a:cubicBezTo>
                <a:close/>
                <a:moveTo>
                  <a:pt x="378799" y="456512"/>
                </a:moveTo>
                <a:cubicBezTo>
                  <a:pt x="383874" y="456397"/>
                  <a:pt x="389028" y="458122"/>
                  <a:pt x="393825" y="462245"/>
                </a:cubicBezTo>
                <a:cubicBezTo>
                  <a:pt x="388439" y="481432"/>
                  <a:pt x="366223" y="486817"/>
                  <a:pt x="347037" y="492203"/>
                </a:cubicBezTo>
                <a:cubicBezTo>
                  <a:pt x="349057" y="473774"/>
                  <a:pt x="363573" y="456860"/>
                  <a:pt x="378799" y="456512"/>
                </a:cubicBezTo>
                <a:close/>
                <a:moveTo>
                  <a:pt x="911519" y="451137"/>
                </a:moveTo>
                <a:cubicBezTo>
                  <a:pt x="914212" y="459216"/>
                  <a:pt x="903103" y="456523"/>
                  <a:pt x="900411" y="459216"/>
                </a:cubicBezTo>
                <a:cubicBezTo>
                  <a:pt x="895025" y="456523"/>
                  <a:pt x="906133" y="451137"/>
                  <a:pt x="911519" y="451137"/>
                </a:cubicBezTo>
                <a:close/>
                <a:moveTo>
                  <a:pt x="2615735" y="443059"/>
                </a:moveTo>
                <a:cubicBezTo>
                  <a:pt x="2607320" y="461909"/>
                  <a:pt x="2582748" y="464602"/>
                  <a:pt x="2574333" y="483788"/>
                </a:cubicBezTo>
                <a:cubicBezTo>
                  <a:pt x="2568947" y="483788"/>
                  <a:pt x="2560532" y="473017"/>
                  <a:pt x="2555147" y="481095"/>
                </a:cubicBezTo>
                <a:cubicBezTo>
                  <a:pt x="2566255" y="467631"/>
                  <a:pt x="2593856" y="453830"/>
                  <a:pt x="2615735" y="443059"/>
                </a:cubicBezTo>
                <a:close/>
                <a:moveTo>
                  <a:pt x="2819379" y="442722"/>
                </a:moveTo>
                <a:cubicBezTo>
                  <a:pt x="2825101" y="445752"/>
                  <a:pt x="2830487" y="448445"/>
                  <a:pt x="2827794" y="459216"/>
                </a:cubicBezTo>
                <a:cubicBezTo>
                  <a:pt x="2811301" y="459216"/>
                  <a:pt x="2816686" y="481095"/>
                  <a:pt x="2797500" y="483788"/>
                </a:cubicBezTo>
                <a:cubicBezTo>
                  <a:pt x="2794807" y="494895"/>
                  <a:pt x="2813994" y="489510"/>
                  <a:pt x="2811301" y="500282"/>
                </a:cubicBezTo>
                <a:cubicBezTo>
                  <a:pt x="2805915" y="505667"/>
                  <a:pt x="2792114" y="502975"/>
                  <a:pt x="2789421" y="511053"/>
                </a:cubicBezTo>
                <a:cubicBezTo>
                  <a:pt x="2781006" y="508360"/>
                  <a:pt x="2794807" y="502975"/>
                  <a:pt x="2794807" y="497589"/>
                </a:cubicBezTo>
                <a:cubicBezTo>
                  <a:pt x="2767206" y="483788"/>
                  <a:pt x="2748020" y="522160"/>
                  <a:pt x="2723111" y="519131"/>
                </a:cubicBezTo>
                <a:cubicBezTo>
                  <a:pt x="2717725" y="519131"/>
                  <a:pt x="2720418" y="532595"/>
                  <a:pt x="2709311" y="527210"/>
                </a:cubicBezTo>
                <a:cubicBezTo>
                  <a:pt x="2725804" y="499945"/>
                  <a:pt x="2764176" y="491866"/>
                  <a:pt x="2777977" y="467294"/>
                </a:cubicBezTo>
                <a:cubicBezTo>
                  <a:pt x="2783699" y="467294"/>
                  <a:pt x="2781006" y="478066"/>
                  <a:pt x="2786392" y="478066"/>
                </a:cubicBezTo>
                <a:cubicBezTo>
                  <a:pt x="2797500" y="464602"/>
                  <a:pt x="2808271" y="453494"/>
                  <a:pt x="2819379" y="442722"/>
                </a:cubicBezTo>
                <a:close/>
                <a:moveTo>
                  <a:pt x="2544038" y="434644"/>
                </a:moveTo>
                <a:cubicBezTo>
                  <a:pt x="2527545" y="434644"/>
                  <a:pt x="2508359" y="443059"/>
                  <a:pt x="2513745" y="456523"/>
                </a:cubicBezTo>
                <a:cubicBezTo>
                  <a:pt x="2522159" y="445752"/>
                  <a:pt x="2538653" y="448445"/>
                  <a:pt x="2544038" y="434644"/>
                </a:cubicBezTo>
                <a:close/>
                <a:moveTo>
                  <a:pt x="2392567" y="431951"/>
                </a:moveTo>
                <a:cubicBezTo>
                  <a:pt x="2381797" y="437673"/>
                  <a:pt x="2370689" y="456523"/>
                  <a:pt x="2356888" y="451137"/>
                </a:cubicBezTo>
                <a:cubicBezTo>
                  <a:pt x="2359581" y="445752"/>
                  <a:pt x="2362610" y="443059"/>
                  <a:pt x="2364966" y="442722"/>
                </a:cubicBezTo>
                <a:cubicBezTo>
                  <a:pt x="2362273" y="437337"/>
                  <a:pt x="2356551" y="448108"/>
                  <a:pt x="2351166" y="445415"/>
                </a:cubicBezTo>
                <a:cubicBezTo>
                  <a:pt x="2362273" y="429258"/>
                  <a:pt x="2381460" y="440030"/>
                  <a:pt x="2392567" y="431951"/>
                </a:cubicBezTo>
                <a:close/>
                <a:moveTo>
                  <a:pt x="2850010" y="429594"/>
                </a:moveTo>
                <a:cubicBezTo>
                  <a:pt x="2847317" y="434981"/>
                  <a:pt x="2838902" y="432288"/>
                  <a:pt x="2838902" y="437673"/>
                </a:cubicBezTo>
                <a:cubicBezTo>
                  <a:pt x="2830487" y="434981"/>
                  <a:pt x="2844288" y="423873"/>
                  <a:pt x="2850010" y="429594"/>
                </a:cubicBezTo>
                <a:close/>
                <a:moveTo>
                  <a:pt x="2428584" y="429258"/>
                </a:moveTo>
                <a:cubicBezTo>
                  <a:pt x="2433970" y="437673"/>
                  <a:pt x="2423199" y="448445"/>
                  <a:pt x="2412091" y="448445"/>
                </a:cubicBezTo>
                <a:cubicBezTo>
                  <a:pt x="2403676" y="437337"/>
                  <a:pt x="2423199" y="434644"/>
                  <a:pt x="2428584" y="429258"/>
                </a:cubicBezTo>
                <a:close/>
                <a:moveTo>
                  <a:pt x="2742297" y="423873"/>
                </a:moveTo>
                <a:cubicBezTo>
                  <a:pt x="2742297" y="431951"/>
                  <a:pt x="2736912" y="431951"/>
                  <a:pt x="2728496" y="431951"/>
                </a:cubicBezTo>
                <a:cubicBezTo>
                  <a:pt x="2731189" y="429258"/>
                  <a:pt x="2736912" y="426565"/>
                  <a:pt x="2742297" y="423873"/>
                </a:cubicBezTo>
                <a:close/>
                <a:moveTo>
                  <a:pt x="2326594" y="421180"/>
                </a:moveTo>
                <a:cubicBezTo>
                  <a:pt x="2321208" y="431951"/>
                  <a:pt x="2310100" y="434981"/>
                  <a:pt x="2301685" y="440366"/>
                </a:cubicBezTo>
                <a:cubicBezTo>
                  <a:pt x="2296299" y="429258"/>
                  <a:pt x="2318179" y="426565"/>
                  <a:pt x="2326594" y="421180"/>
                </a:cubicBezTo>
                <a:close/>
                <a:moveTo>
                  <a:pt x="3180553" y="412765"/>
                </a:moveTo>
                <a:cubicBezTo>
                  <a:pt x="3183246" y="415458"/>
                  <a:pt x="3183246" y="420844"/>
                  <a:pt x="3185939" y="423536"/>
                </a:cubicBezTo>
                <a:cubicBezTo>
                  <a:pt x="3174831" y="426229"/>
                  <a:pt x="3172138" y="437337"/>
                  <a:pt x="3177524" y="445415"/>
                </a:cubicBezTo>
                <a:cubicBezTo>
                  <a:pt x="3169445" y="442722"/>
                  <a:pt x="3166752" y="434644"/>
                  <a:pt x="3155645" y="431951"/>
                </a:cubicBezTo>
                <a:cubicBezTo>
                  <a:pt x="3158337" y="423873"/>
                  <a:pt x="3174831" y="440366"/>
                  <a:pt x="3177524" y="421180"/>
                </a:cubicBezTo>
                <a:cubicBezTo>
                  <a:pt x="3174494" y="421180"/>
                  <a:pt x="3171801" y="418487"/>
                  <a:pt x="3169109" y="418487"/>
                </a:cubicBezTo>
                <a:cubicBezTo>
                  <a:pt x="3166416" y="410409"/>
                  <a:pt x="3180216" y="418487"/>
                  <a:pt x="3180553" y="412765"/>
                </a:cubicBezTo>
                <a:close/>
                <a:moveTo>
                  <a:pt x="2516774" y="407716"/>
                </a:moveTo>
                <a:cubicBezTo>
                  <a:pt x="2508359" y="415794"/>
                  <a:pt x="2494558" y="415794"/>
                  <a:pt x="2489173" y="424209"/>
                </a:cubicBezTo>
                <a:cubicBezTo>
                  <a:pt x="2502973" y="426902"/>
                  <a:pt x="2527882" y="415794"/>
                  <a:pt x="2516774" y="407716"/>
                </a:cubicBezTo>
                <a:close/>
                <a:moveTo>
                  <a:pt x="3141507" y="402330"/>
                </a:moveTo>
                <a:cubicBezTo>
                  <a:pt x="3144536" y="410409"/>
                  <a:pt x="3133429" y="405023"/>
                  <a:pt x="3136122" y="413101"/>
                </a:cubicBezTo>
                <a:cubicBezTo>
                  <a:pt x="3133092" y="410409"/>
                  <a:pt x="3133092" y="407716"/>
                  <a:pt x="3127707" y="407716"/>
                </a:cubicBezTo>
                <a:cubicBezTo>
                  <a:pt x="3130736" y="405023"/>
                  <a:pt x="3136122" y="401993"/>
                  <a:pt x="3141507" y="402330"/>
                </a:cubicBezTo>
                <a:close/>
                <a:moveTo>
                  <a:pt x="2613042" y="399637"/>
                </a:moveTo>
                <a:cubicBezTo>
                  <a:pt x="2593856" y="402330"/>
                  <a:pt x="2582748" y="410409"/>
                  <a:pt x="2560869" y="413101"/>
                </a:cubicBezTo>
                <a:cubicBezTo>
                  <a:pt x="2555483" y="421180"/>
                  <a:pt x="2566255" y="421180"/>
                  <a:pt x="2560869" y="426565"/>
                </a:cubicBezTo>
                <a:cubicBezTo>
                  <a:pt x="2585441" y="426565"/>
                  <a:pt x="2599242" y="413101"/>
                  <a:pt x="2613042" y="399637"/>
                </a:cubicBezTo>
                <a:close/>
                <a:moveTo>
                  <a:pt x="3019426" y="398317"/>
                </a:moveTo>
                <a:cubicBezTo>
                  <a:pt x="3022813" y="398838"/>
                  <a:pt x="3025380" y="401573"/>
                  <a:pt x="3026053" y="407716"/>
                </a:cubicBezTo>
                <a:cubicBezTo>
                  <a:pt x="3014945" y="407716"/>
                  <a:pt x="3001144" y="410409"/>
                  <a:pt x="2995759" y="421180"/>
                </a:cubicBezTo>
                <a:cubicBezTo>
                  <a:pt x="2991720" y="415121"/>
                  <a:pt x="3009265" y="396755"/>
                  <a:pt x="3019426" y="398317"/>
                </a:cubicBezTo>
                <a:close/>
                <a:moveTo>
                  <a:pt x="11108" y="396608"/>
                </a:moveTo>
                <a:cubicBezTo>
                  <a:pt x="22216" y="401993"/>
                  <a:pt x="24909" y="410409"/>
                  <a:pt x="38709" y="404686"/>
                </a:cubicBezTo>
                <a:cubicBezTo>
                  <a:pt x="41402" y="415794"/>
                  <a:pt x="24909" y="410409"/>
                  <a:pt x="24909" y="421180"/>
                </a:cubicBezTo>
                <a:cubicBezTo>
                  <a:pt x="16493" y="418487"/>
                  <a:pt x="11108" y="410409"/>
                  <a:pt x="0" y="413101"/>
                </a:cubicBezTo>
                <a:cubicBezTo>
                  <a:pt x="2693" y="404686"/>
                  <a:pt x="5722" y="399300"/>
                  <a:pt x="11108" y="396608"/>
                </a:cubicBezTo>
                <a:close/>
                <a:moveTo>
                  <a:pt x="588717" y="392568"/>
                </a:moveTo>
                <a:cubicBezTo>
                  <a:pt x="594944" y="393242"/>
                  <a:pt x="600498" y="395261"/>
                  <a:pt x="603191" y="396608"/>
                </a:cubicBezTo>
                <a:cubicBezTo>
                  <a:pt x="595112" y="399300"/>
                  <a:pt x="578619" y="404686"/>
                  <a:pt x="570204" y="396608"/>
                </a:cubicBezTo>
                <a:cubicBezTo>
                  <a:pt x="575590" y="392569"/>
                  <a:pt x="582490" y="391895"/>
                  <a:pt x="588717" y="392568"/>
                </a:cubicBezTo>
                <a:close/>
                <a:moveTo>
                  <a:pt x="2750376" y="388529"/>
                </a:moveTo>
                <a:cubicBezTo>
                  <a:pt x="2744990" y="399637"/>
                  <a:pt x="2739605" y="407716"/>
                  <a:pt x="2728496" y="413101"/>
                </a:cubicBezTo>
                <a:cubicBezTo>
                  <a:pt x="2728496" y="407716"/>
                  <a:pt x="2728496" y="405023"/>
                  <a:pt x="2723111" y="405023"/>
                </a:cubicBezTo>
                <a:cubicBezTo>
                  <a:pt x="2728496" y="396608"/>
                  <a:pt x="2736912" y="391222"/>
                  <a:pt x="2750376" y="388529"/>
                </a:cubicBezTo>
                <a:close/>
                <a:moveTo>
                  <a:pt x="2858088" y="385836"/>
                </a:moveTo>
                <a:cubicBezTo>
                  <a:pt x="2858088" y="385836"/>
                  <a:pt x="2860781" y="388529"/>
                  <a:pt x="2863474" y="388529"/>
                </a:cubicBezTo>
                <a:cubicBezTo>
                  <a:pt x="2860781" y="399300"/>
                  <a:pt x="2838902" y="385836"/>
                  <a:pt x="2844288" y="407716"/>
                </a:cubicBezTo>
                <a:cubicBezTo>
                  <a:pt x="2844288" y="407716"/>
                  <a:pt x="2844288" y="407716"/>
                  <a:pt x="2827794" y="407716"/>
                </a:cubicBezTo>
                <a:cubicBezTo>
                  <a:pt x="2819715" y="421180"/>
                  <a:pt x="2803222" y="429594"/>
                  <a:pt x="2792114" y="440366"/>
                </a:cubicBezTo>
                <a:cubicBezTo>
                  <a:pt x="2764513" y="437673"/>
                  <a:pt x="2753405" y="470324"/>
                  <a:pt x="2720418" y="470324"/>
                </a:cubicBezTo>
                <a:cubicBezTo>
                  <a:pt x="2723111" y="467631"/>
                  <a:pt x="2723111" y="464938"/>
                  <a:pt x="2717725" y="464938"/>
                </a:cubicBezTo>
                <a:cubicBezTo>
                  <a:pt x="2731526" y="451137"/>
                  <a:pt x="2753405" y="432288"/>
                  <a:pt x="2778314" y="437673"/>
                </a:cubicBezTo>
                <a:cubicBezTo>
                  <a:pt x="2800193" y="415794"/>
                  <a:pt x="2830487" y="402330"/>
                  <a:pt x="2858088" y="385836"/>
                </a:cubicBezTo>
                <a:close/>
                <a:moveTo>
                  <a:pt x="1421975" y="385163"/>
                </a:moveTo>
                <a:cubicBezTo>
                  <a:pt x="1418862" y="384490"/>
                  <a:pt x="1415412" y="384490"/>
                  <a:pt x="1412719" y="385836"/>
                </a:cubicBezTo>
                <a:cubicBezTo>
                  <a:pt x="1412719" y="385836"/>
                  <a:pt x="1412719" y="385836"/>
                  <a:pt x="1412719" y="393915"/>
                </a:cubicBezTo>
                <a:cubicBezTo>
                  <a:pt x="1420798" y="393915"/>
                  <a:pt x="1429212" y="401993"/>
                  <a:pt x="1429212" y="388529"/>
                </a:cubicBezTo>
                <a:cubicBezTo>
                  <a:pt x="1427866" y="387183"/>
                  <a:pt x="1425089" y="385836"/>
                  <a:pt x="1421975" y="385163"/>
                </a:cubicBezTo>
                <a:close/>
                <a:moveTo>
                  <a:pt x="3276485" y="380451"/>
                </a:moveTo>
                <a:cubicBezTo>
                  <a:pt x="3271099" y="383144"/>
                  <a:pt x="3262684" y="391222"/>
                  <a:pt x="3276485" y="391222"/>
                </a:cubicBezTo>
                <a:cubicBezTo>
                  <a:pt x="3268407" y="401993"/>
                  <a:pt x="3257298" y="383144"/>
                  <a:pt x="3240805" y="391222"/>
                </a:cubicBezTo>
                <a:cubicBezTo>
                  <a:pt x="3243498" y="377758"/>
                  <a:pt x="3262684" y="383144"/>
                  <a:pt x="3276485" y="380451"/>
                </a:cubicBezTo>
                <a:close/>
                <a:moveTo>
                  <a:pt x="2527545" y="380451"/>
                </a:moveTo>
                <a:cubicBezTo>
                  <a:pt x="2522159" y="393915"/>
                  <a:pt x="2500280" y="388529"/>
                  <a:pt x="2494558" y="410409"/>
                </a:cubicBezTo>
                <a:cubicBezTo>
                  <a:pt x="2508359" y="399637"/>
                  <a:pt x="2538653" y="393915"/>
                  <a:pt x="2527545" y="380451"/>
                </a:cubicBezTo>
                <a:close/>
                <a:moveTo>
                  <a:pt x="2943249" y="374728"/>
                </a:moveTo>
                <a:cubicBezTo>
                  <a:pt x="2954357" y="374728"/>
                  <a:pt x="2954357" y="388529"/>
                  <a:pt x="2965128" y="382807"/>
                </a:cubicBezTo>
                <a:cubicBezTo>
                  <a:pt x="2954020" y="396272"/>
                  <a:pt x="2923726" y="404686"/>
                  <a:pt x="2918340" y="382807"/>
                </a:cubicBezTo>
                <a:cubicBezTo>
                  <a:pt x="2926755" y="382807"/>
                  <a:pt x="2929448" y="385500"/>
                  <a:pt x="2932141" y="388193"/>
                </a:cubicBezTo>
                <a:cubicBezTo>
                  <a:pt x="2934834" y="382807"/>
                  <a:pt x="2937863" y="377422"/>
                  <a:pt x="2943249" y="374728"/>
                </a:cubicBezTo>
                <a:close/>
                <a:moveTo>
                  <a:pt x="3232390" y="369343"/>
                </a:moveTo>
                <a:cubicBezTo>
                  <a:pt x="3240805" y="372036"/>
                  <a:pt x="3235083" y="383144"/>
                  <a:pt x="3227004" y="382807"/>
                </a:cubicBezTo>
                <a:cubicBezTo>
                  <a:pt x="3223975" y="374728"/>
                  <a:pt x="3235083" y="377422"/>
                  <a:pt x="3232390" y="369343"/>
                </a:cubicBezTo>
                <a:close/>
                <a:moveTo>
                  <a:pt x="561452" y="369343"/>
                </a:moveTo>
                <a:cubicBezTo>
                  <a:pt x="539573" y="382807"/>
                  <a:pt x="525773" y="401993"/>
                  <a:pt x="492786" y="404686"/>
                </a:cubicBezTo>
                <a:cubicBezTo>
                  <a:pt x="476292" y="423873"/>
                  <a:pt x="437919" y="459216"/>
                  <a:pt x="399210" y="448445"/>
                </a:cubicBezTo>
                <a:cubicBezTo>
                  <a:pt x="410318" y="443059"/>
                  <a:pt x="429504" y="437337"/>
                  <a:pt x="443305" y="423873"/>
                </a:cubicBezTo>
                <a:cubicBezTo>
                  <a:pt x="451720" y="415794"/>
                  <a:pt x="457105" y="404686"/>
                  <a:pt x="473599" y="399300"/>
                </a:cubicBezTo>
                <a:cubicBezTo>
                  <a:pt x="482014" y="396608"/>
                  <a:pt x="476292" y="407379"/>
                  <a:pt x="484707" y="404686"/>
                </a:cubicBezTo>
                <a:cubicBezTo>
                  <a:pt x="490429" y="396608"/>
                  <a:pt x="501201" y="393915"/>
                  <a:pt x="512309" y="393915"/>
                </a:cubicBezTo>
                <a:cubicBezTo>
                  <a:pt x="517694" y="393915"/>
                  <a:pt x="515001" y="385836"/>
                  <a:pt x="515001" y="383144"/>
                </a:cubicBezTo>
                <a:cubicBezTo>
                  <a:pt x="531495" y="377758"/>
                  <a:pt x="539910" y="366651"/>
                  <a:pt x="561452" y="369343"/>
                </a:cubicBezTo>
                <a:close/>
                <a:moveTo>
                  <a:pt x="3171801" y="366651"/>
                </a:moveTo>
                <a:cubicBezTo>
                  <a:pt x="3177524" y="366651"/>
                  <a:pt x="3185602" y="366651"/>
                  <a:pt x="3194017" y="369343"/>
                </a:cubicBezTo>
                <a:cubicBezTo>
                  <a:pt x="3196710" y="388529"/>
                  <a:pt x="3177524" y="385836"/>
                  <a:pt x="3169109" y="393915"/>
                </a:cubicBezTo>
                <a:cubicBezTo>
                  <a:pt x="3166416" y="385836"/>
                  <a:pt x="3182909" y="380114"/>
                  <a:pt x="3171801" y="366651"/>
                </a:cubicBezTo>
                <a:close/>
                <a:moveTo>
                  <a:pt x="1922335" y="364294"/>
                </a:moveTo>
                <a:cubicBezTo>
                  <a:pt x="1903149" y="364294"/>
                  <a:pt x="1894733" y="372709"/>
                  <a:pt x="1892040" y="386173"/>
                </a:cubicBezTo>
                <a:cubicBezTo>
                  <a:pt x="1867468" y="383480"/>
                  <a:pt x="1837174" y="416131"/>
                  <a:pt x="1809573" y="402666"/>
                </a:cubicBezTo>
                <a:cubicBezTo>
                  <a:pt x="1768508" y="424546"/>
                  <a:pt x="1727105" y="443395"/>
                  <a:pt x="1683011" y="465275"/>
                </a:cubicBezTo>
                <a:cubicBezTo>
                  <a:pt x="1691089" y="465275"/>
                  <a:pt x="1693782" y="457196"/>
                  <a:pt x="1704890" y="459889"/>
                </a:cubicBezTo>
                <a:cubicBezTo>
                  <a:pt x="1704890" y="462582"/>
                  <a:pt x="1707582" y="462582"/>
                  <a:pt x="1710275" y="465275"/>
                </a:cubicBezTo>
                <a:cubicBezTo>
                  <a:pt x="1660795" y="467967"/>
                  <a:pt x="1627808" y="481432"/>
                  <a:pt x="1597513" y="500618"/>
                </a:cubicBezTo>
                <a:cubicBezTo>
                  <a:pt x="1624778" y="497925"/>
                  <a:pt x="1649687" y="489510"/>
                  <a:pt x="1679981" y="481432"/>
                </a:cubicBezTo>
                <a:cubicBezTo>
                  <a:pt x="1677288" y="486817"/>
                  <a:pt x="1679981" y="489510"/>
                  <a:pt x="1682674" y="492203"/>
                </a:cubicBezTo>
                <a:cubicBezTo>
                  <a:pt x="1668873" y="495232"/>
                  <a:pt x="1633193" y="495232"/>
                  <a:pt x="1622086" y="508696"/>
                </a:cubicBezTo>
                <a:cubicBezTo>
                  <a:pt x="1594484" y="506003"/>
                  <a:pt x="1575298" y="506003"/>
                  <a:pt x="1564190" y="519468"/>
                </a:cubicBezTo>
                <a:cubicBezTo>
                  <a:pt x="1569575" y="519468"/>
                  <a:pt x="1575298" y="519468"/>
                  <a:pt x="1577991" y="524853"/>
                </a:cubicBezTo>
                <a:cubicBezTo>
                  <a:pt x="1569575" y="530239"/>
                  <a:pt x="1561497" y="535961"/>
                  <a:pt x="1564190" y="549425"/>
                </a:cubicBezTo>
                <a:cubicBezTo>
                  <a:pt x="1569575" y="535624"/>
                  <a:pt x="1605256" y="544040"/>
                  <a:pt x="1613671" y="527547"/>
                </a:cubicBezTo>
                <a:cubicBezTo>
                  <a:pt x="1607948" y="524853"/>
                  <a:pt x="1602563" y="527547"/>
                  <a:pt x="1602563" y="524853"/>
                </a:cubicBezTo>
                <a:cubicBezTo>
                  <a:pt x="1632857" y="533268"/>
                  <a:pt x="1665844" y="497589"/>
                  <a:pt x="1698831" y="514082"/>
                </a:cubicBezTo>
                <a:cubicBezTo>
                  <a:pt x="1720710" y="505667"/>
                  <a:pt x="1745619" y="484125"/>
                  <a:pt x="1764805" y="492203"/>
                </a:cubicBezTo>
                <a:cubicBezTo>
                  <a:pt x="1764805" y="486817"/>
                  <a:pt x="1767497" y="486817"/>
                  <a:pt x="1767497" y="481432"/>
                </a:cubicBezTo>
                <a:cubicBezTo>
                  <a:pt x="1745619" y="484125"/>
                  <a:pt x="1715324" y="500282"/>
                  <a:pt x="1701524" y="492203"/>
                </a:cubicBezTo>
                <a:cubicBezTo>
                  <a:pt x="1701524" y="489510"/>
                  <a:pt x="1709939" y="492203"/>
                  <a:pt x="1709939" y="486817"/>
                </a:cubicBezTo>
                <a:cubicBezTo>
                  <a:pt x="1701860" y="484125"/>
                  <a:pt x="1701860" y="489510"/>
                  <a:pt x="1693445" y="489510"/>
                </a:cubicBezTo>
                <a:cubicBezTo>
                  <a:pt x="1698831" y="478402"/>
                  <a:pt x="1707246" y="483788"/>
                  <a:pt x="1698831" y="473017"/>
                </a:cubicBezTo>
                <a:cubicBezTo>
                  <a:pt x="1718017" y="470324"/>
                  <a:pt x="1731818" y="464938"/>
                  <a:pt x="1745619" y="459553"/>
                </a:cubicBezTo>
                <a:cubicBezTo>
                  <a:pt x="1745619" y="464938"/>
                  <a:pt x="1756726" y="459553"/>
                  <a:pt x="1754033" y="470324"/>
                </a:cubicBezTo>
                <a:cubicBezTo>
                  <a:pt x="1775913" y="445752"/>
                  <a:pt x="1798129" y="451137"/>
                  <a:pt x="1833808" y="448445"/>
                </a:cubicBezTo>
                <a:cubicBezTo>
                  <a:pt x="1839194" y="443059"/>
                  <a:pt x="1836501" y="440366"/>
                  <a:pt x="1833808" y="434981"/>
                </a:cubicBezTo>
                <a:cubicBezTo>
                  <a:pt x="1869488" y="421180"/>
                  <a:pt x="1921998" y="413101"/>
                  <a:pt x="1963400" y="383480"/>
                </a:cubicBezTo>
                <a:cubicBezTo>
                  <a:pt x="1944214" y="380787"/>
                  <a:pt x="1922335" y="399637"/>
                  <a:pt x="1911227" y="388866"/>
                </a:cubicBezTo>
                <a:cubicBezTo>
                  <a:pt x="1922335" y="386173"/>
                  <a:pt x="1916949" y="377758"/>
                  <a:pt x="1922335" y="364294"/>
                </a:cubicBezTo>
                <a:close/>
                <a:moveTo>
                  <a:pt x="2937863" y="353186"/>
                </a:moveTo>
                <a:cubicBezTo>
                  <a:pt x="2935170" y="361265"/>
                  <a:pt x="2929785" y="363957"/>
                  <a:pt x="2918677" y="363957"/>
                </a:cubicBezTo>
                <a:cubicBezTo>
                  <a:pt x="2921370" y="355879"/>
                  <a:pt x="2929785" y="355879"/>
                  <a:pt x="2937863" y="353186"/>
                </a:cubicBezTo>
                <a:close/>
                <a:moveTo>
                  <a:pt x="470906" y="350494"/>
                </a:moveTo>
                <a:cubicBezTo>
                  <a:pt x="468213" y="358572"/>
                  <a:pt x="462828" y="361265"/>
                  <a:pt x="451720" y="361265"/>
                </a:cubicBezTo>
                <a:cubicBezTo>
                  <a:pt x="459799" y="358572"/>
                  <a:pt x="459799" y="350494"/>
                  <a:pt x="470906" y="350494"/>
                </a:cubicBezTo>
                <a:close/>
                <a:moveTo>
                  <a:pt x="104683" y="347800"/>
                </a:moveTo>
                <a:cubicBezTo>
                  <a:pt x="98961" y="358572"/>
                  <a:pt x="101990" y="366987"/>
                  <a:pt x="93575" y="377758"/>
                </a:cubicBezTo>
                <a:cubicBezTo>
                  <a:pt x="80111" y="380451"/>
                  <a:pt x="77082" y="366987"/>
                  <a:pt x="71696" y="377758"/>
                </a:cubicBezTo>
                <a:cubicBezTo>
                  <a:pt x="74389" y="369343"/>
                  <a:pt x="88190" y="350494"/>
                  <a:pt x="104683" y="347800"/>
                </a:cubicBezTo>
                <a:close/>
                <a:moveTo>
                  <a:pt x="3056852" y="342751"/>
                </a:moveTo>
                <a:cubicBezTo>
                  <a:pt x="3060639" y="342078"/>
                  <a:pt x="3064762" y="342078"/>
                  <a:pt x="3067455" y="344771"/>
                </a:cubicBezTo>
                <a:cubicBezTo>
                  <a:pt x="3064426" y="353186"/>
                  <a:pt x="3056347" y="342078"/>
                  <a:pt x="3048269" y="350156"/>
                </a:cubicBezTo>
                <a:cubicBezTo>
                  <a:pt x="3050962" y="347464"/>
                  <a:pt x="3050962" y="344771"/>
                  <a:pt x="3048269" y="344771"/>
                </a:cubicBezTo>
                <a:cubicBezTo>
                  <a:pt x="3049615" y="344771"/>
                  <a:pt x="3053065" y="343425"/>
                  <a:pt x="3056852" y="342751"/>
                </a:cubicBezTo>
                <a:close/>
                <a:moveTo>
                  <a:pt x="2585441" y="342078"/>
                </a:moveTo>
                <a:cubicBezTo>
                  <a:pt x="2580055" y="350156"/>
                  <a:pt x="2549761" y="352850"/>
                  <a:pt x="2555147" y="372036"/>
                </a:cubicBezTo>
                <a:cubicBezTo>
                  <a:pt x="2552454" y="372036"/>
                  <a:pt x="2549761" y="372036"/>
                  <a:pt x="2549761" y="374728"/>
                </a:cubicBezTo>
                <a:cubicBezTo>
                  <a:pt x="2549761" y="372036"/>
                  <a:pt x="2549761" y="366651"/>
                  <a:pt x="2547068" y="366651"/>
                </a:cubicBezTo>
                <a:cubicBezTo>
                  <a:pt x="2541346" y="372036"/>
                  <a:pt x="2547068" y="372036"/>
                  <a:pt x="2546732" y="380451"/>
                </a:cubicBezTo>
                <a:cubicBezTo>
                  <a:pt x="2557840" y="377758"/>
                  <a:pt x="2563225" y="366987"/>
                  <a:pt x="2571640" y="377758"/>
                </a:cubicBezTo>
                <a:cubicBezTo>
                  <a:pt x="2577362" y="372036"/>
                  <a:pt x="2580055" y="366651"/>
                  <a:pt x="2582748" y="361265"/>
                </a:cubicBezTo>
                <a:cubicBezTo>
                  <a:pt x="2577362" y="353186"/>
                  <a:pt x="2571640" y="369343"/>
                  <a:pt x="2566255" y="361265"/>
                </a:cubicBezTo>
                <a:cubicBezTo>
                  <a:pt x="2574333" y="361265"/>
                  <a:pt x="2593856" y="344771"/>
                  <a:pt x="2585441" y="342078"/>
                </a:cubicBezTo>
                <a:close/>
                <a:moveTo>
                  <a:pt x="680273" y="337029"/>
                </a:moveTo>
                <a:cubicBezTo>
                  <a:pt x="680273" y="355879"/>
                  <a:pt x="682966" y="355879"/>
                  <a:pt x="682966" y="377758"/>
                </a:cubicBezTo>
                <a:cubicBezTo>
                  <a:pt x="680273" y="366651"/>
                  <a:pt x="669165" y="355879"/>
                  <a:pt x="652672" y="361265"/>
                </a:cubicBezTo>
                <a:cubicBezTo>
                  <a:pt x="649979" y="358572"/>
                  <a:pt x="649979" y="355879"/>
                  <a:pt x="649979" y="350494"/>
                </a:cubicBezTo>
                <a:cubicBezTo>
                  <a:pt x="661087" y="344771"/>
                  <a:pt x="666472" y="336693"/>
                  <a:pt x="680273" y="337029"/>
                </a:cubicBezTo>
                <a:close/>
                <a:moveTo>
                  <a:pt x="2962771" y="331307"/>
                </a:moveTo>
                <a:cubicBezTo>
                  <a:pt x="2965464" y="331307"/>
                  <a:pt x="2962771" y="334000"/>
                  <a:pt x="2962771" y="334000"/>
                </a:cubicBezTo>
                <a:cubicBezTo>
                  <a:pt x="2965464" y="353186"/>
                  <a:pt x="2962771" y="339385"/>
                  <a:pt x="2951664" y="336693"/>
                </a:cubicBezTo>
                <a:cubicBezTo>
                  <a:pt x="2951664" y="328614"/>
                  <a:pt x="2965464" y="339385"/>
                  <a:pt x="2962771" y="331307"/>
                </a:cubicBezTo>
                <a:close/>
                <a:moveTo>
                  <a:pt x="2684738" y="331307"/>
                </a:moveTo>
                <a:cubicBezTo>
                  <a:pt x="2684738" y="331307"/>
                  <a:pt x="2684738" y="331307"/>
                  <a:pt x="2684738" y="339385"/>
                </a:cubicBezTo>
                <a:cubicBezTo>
                  <a:pt x="2681709" y="344771"/>
                  <a:pt x="2676323" y="334000"/>
                  <a:pt x="2676323" y="342078"/>
                </a:cubicBezTo>
                <a:cubicBezTo>
                  <a:pt x="2670938" y="339385"/>
                  <a:pt x="2679016" y="331307"/>
                  <a:pt x="2684738" y="331307"/>
                </a:cubicBezTo>
                <a:close/>
                <a:moveTo>
                  <a:pt x="248076" y="331307"/>
                </a:moveTo>
                <a:cubicBezTo>
                  <a:pt x="250769" y="331307"/>
                  <a:pt x="250769" y="336693"/>
                  <a:pt x="250769" y="342078"/>
                </a:cubicBezTo>
                <a:cubicBezTo>
                  <a:pt x="250769" y="342078"/>
                  <a:pt x="250769" y="342078"/>
                  <a:pt x="239661" y="342078"/>
                </a:cubicBezTo>
                <a:cubicBezTo>
                  <a:pt x="239661" y="336693"/>
                  <a:pt x="245383" y="336693"/>
                  <a:pt x="248076" y="331307"/>
                </a:cubicBezTo>
                <a:close/>
                <a:moveTo>
                  <a:pt x="366560" y="330970"/>
                </a:moveTo>
                <a:cubicBezTo>
                  <a:pt x="371946" y="334000"/>
                  <a:pt x="369253" y="350156"/>
                  <a:pt x="358145" y="347464"/>
                </a:cubicBezTo>
                <a:cubicBezTo>
                  <a:pt x="352759" y="339385"/>
                  <a:pt x="363530" y="334000"/>
                  <a:pt x="366560" y="330970"/>
                </a:cubicBezTo>
                <a:close/>
                <a:moveTo>
                  <a:pt x="2601935" y="328614"/>
                </a:moveTo>
                <a:cubicBezTo>
                  <a:pt x="2599242" y="339385"/>
                  <a:pt x="2599242" y="339385"/>
                  <a:pt x="2590827" y="347800"/>
                </a:cubicBezTo>
                <a:cubicBezTo>
                  <a:pt x="2601935" y="347800"/>
                  <a:pt x="2613042" y="334000"/>
                  <a:pt x="2601935" y="328614"/>
                </a:cubicBezTo>
                <a:close/>
                <a:moveTo>
                  <a:pt x="3006867" y="320536"/>
                </a:moveTo>
                <a:cubicBezTo>
                  <a:pt x="3003837" y="328614"/>
                  <a:pt x="3003837" y="334000"/>
                  <a:pt x="2998788" y="342078"/>
                </a:cubicBezTo>
                <a:cubicBezTo>
                  <a:pt x="2987680" y="342078"/>
                  <a:pt x="3001481" y="331307"/>
                  <a:pt x="2990373" y="331307"/>
                </a:cubicBezTo>
                <a:cubicBezTo>
                  <a:pt x="2995759" y="325922"/>
                  <a:pt x="2998451" y="331307"/>
                  <a:pt x="3006867" y="320536"/>
                </a:cubicBezTo>
                <a:close/>
                <a:moveTo>
                  <a:pt x="877522" y="317927"/>
                </a:moveTo>
                <a:cubicBezTo>
                  <a:pt x="868265" y="319273"/>
                  <a:pt x="859345" y="327436"/>
                  <a:pt x="862038" y="342415"/>
                </a:cubicBezTo>
                <a:cubicBezTo>
                  <a:pt x="864731" y="347800"/>
                  <a:pt x="873146" y="339722"/>
                  <a:pt x="873146" y="345108"/>
                </a:cubicBezTo>
                <a:cubicBezTo>
                  <a:pt x="875839" y="347800"/>
                  <a:pt x="867760" y="355879"/>
                  <a:pt x="873146" y="355879"/>
                </a:cubicBezTo>
                <a:cubicBezTo>
                  <a:pt x="886610" y="355879"/>
                  <a:pt x="900411" y="350494"/>
                  <a:pt x="908826" y="342415"/>
                </a:cubicBezTo>
                <a:cubicBezTo>
                  <a:pt x="900747" y="342415"/>
                  <a:pt x="908826" y="339722"/>
                  <a:pt x="906133" y="334337"/>
                </a:cubicBezTo>
                <a:cubicBezTo>
                  <a:pt x="906133" y="334337"/>
                  <a:pt x="906133" y="334337"/>
                  <a:pt x="895025" y="334337"/>
                </a:cubicBezTo>
                <a:cubicBezTo>
                  <a:pt x="896371" y="322051"/>
                  <a:pt x="886778" y="316581"/>
                  <a:pt x="877522" y="317927"/>
                </a:cubicBezTo>
                <a:close/>
                <a:moveTo>
                  <a:pt x="3130400" y="312457"/>
                </a:moveTo>
                <a:cubicBezTo>
                  <a:pt x="3130400" y="312457"/>
                  <a:pt x="3130400" y="312457"/>
                  <a:pt x="3138815" y="312457"/>
                </a:cubicBezTo>
                <a:cubicBezTo>
                  <a:pt x="3141507" y="320536"/>
                  <a:pt x="3136122" y="323228"/>
                  <a:pt x="3127707" y="320536"/>
                </a:cubicBezTo>
                <a:cubicBezTo>
                  <a:pt x="3127707" y="317506"/>
                  <a:pt x="3133429" y="314814"/>
                  <a:pt x="3130400" y="312457"/>
                </a:cubicBezTo>
                <a:close/>
                <a:moveTo>
                  <a:pt x="2095011" y="311784"/>
                </a:moveTo>
                <a:cubicBezTo>
                  <a:pt x="2062025" y="309091"/>
                  <a:pt x="2045531" y="320199"/>
                  <a:pt x="2026345" y="330970"/>
                </a:cubicBezTo>
                <a:cubicBezTo>
                  <a:pt x="2026345" y="322892"/>
                  <a:pt x="2015573" y="328278"/>
                  <a:pt x="2020959" y="317506"/>
                </a:cubicBezTo>
                <a:cubicBezTo>
                  <a:pt x="2012880" y="320199"/>
                  <a:pt x="2007495" y="325585"/>
                  <a:pt x="1999080" y="325585"/>
                </a:cubicBezTo>
                <a:cubicBezTo>
                  <a:pt x="2001773" y="342078"/>
                  <a:pt x="1982587" y="339385"/>
                  <a:pt x="1979894" y="350156"/>
                </a:cubicBezTo>
                <a:cubicBezTo>
                  <a:pt x="1993694" y="355542"/>
                  <a:pt x="2010188" y="366651"/>
                  <a:pt x="2026681" y="350156"/>
                </a:cubicBezTo>
                <a:cubicBezTo>
                  <a:pt x="2029374" y="342078"/>
                  <a:pt x="2020959" y="339385"/>
                  <a:pt x="2029374" y="336693"/>
                </a:cubicBezTo>
                <a:cubicBezTo>
                  <a:pt x="2034760" y="350156"/>
                  <a:pt x="2056976" y="336693"/>
                  <a:pt x="2076161" y="336693"/>
                </a:cubicBezTo>
                <a:cubicBezTo>
                  <a:pt x="2078854" y="328614"/>
                  <a:pt x="2073469" y="328614"/>
                  <a:pt x="2076161" y="323228"/>
                </a:cubicBezTo>
                <a:cubicBezTo>
                  <a:pt x="2081547" y="328614"/>
                  <a:pt x="2081547" y="323228"/>
                  <a:pt x="2089963" y="323228"/>
                </a:cubicBezTo>
                <a:cubicBezTo>
                  <a:pt x="2087270" y="314814"/>
                  <a:pt x="2092655" y="314814"/>
                  <a:pt x="2095011" y="311784"/>
                </a:cubicBezTo>
                <a:close/>
                <a:moveTo>
                  <a:pt x="186646" y="311448"/>
                </a:moveTo>
                <a:cubicBezTo>
                  <a:pt x="191106" y="310101"/>
                  <a:pt x="195903" y="310774"/>
                  <a:pt x="198596" y="314814"/>
                </a:cubicBezTo>
                <a:cubicBezTo>
                  <a:pt x="195566" y="323228"/>
                  <a:pt x="184795" y="320536"/>
                  <a:pt x="176716" y="320199"/>
                </a:cubicBezTo>
                <a:cubicBezTo>
                  <a:pt x="178063" y="316160"/>
                  <a:pt x="182186" y="312794"/>
                  <a:pt x="186646" y="311448"/>
                </a:cubicBezTo>
                <a:close/>
                <a:moveTo>
                  <a:pt x="547988" y="309428"/>
                </a:moveTo>
                <a:cubicBezTo>
                  <a:pt x="547988" y="314814"/>
                  <a:pt x="542602" y="314814"/>
                  <a:pt x="536880" y="314814"/>
                </a:cubicBezTo>
                <a:cubicBezTo>
                  <a:pt x="534187" y="309428"/>
                  <a:pt x="542602" y="309428"/>
                  <a:pt x="547988" y="309428"/>
                </a:cubicBezTo>
                <a:close/>
                <a:moveTo>
                  <a:pt x="3272356" y="308050"/>
                </a:moveTo>
                <a:cubicBezTo>
                  <a:pt x="3277726" y="306083"/>
                  <a:pt x="3283637" y="306062"/>
                  <a:pt x="3290622" y="309428"/>
                </a:cubicBezTo>
                <a:cubicBezTo>
                  <a:pt x="3265714" y="336693"/>
                  <a:pt x="3238112" y="344771"/>
                  <a:pt x="3205125" y="363957"/>
                </a:cubicBezTo>
                <a:cubicBezTo>
                  <a:pt x="3205125" y="350156"/>
                  <a:pt x="3224311" y="352850"/>
                  <a:pt x="3224311" y="339385"/>
                </a:cubicBezTo>
                <a:cubicBezTo>
                  <a:pt x="3245012" y="337366"/>
                  <a:pt x="3256246" y="313951"/>
                  <a:pt x="3272356" y="308050"/>
                </a:cubicBezTo>
                <a:close/>
                <a:moveTo>
                  <a:pt x="2117563" y="304042"/>
                </a:moveTo>
                <a:cubicBezTo>
                  <a:pt x="2106456" y="301350"/>
                  <a:pt x="2106456" y="309428"/>
                  <a:pt x="2103763" y="314814"/>
                </a:cubicBezTo>
                <a:cubicBezTo>
                  <a:pt x="2111842" y="314814"/>
                  <a:pt x="2117563" y="312121"/>
                  <a:pt x="2117563" y="304042"/>
                </a:cubicBezTo>
                <a:close/>
                <a:moveTo>
                  <a:pt x="2026681" y="301350"/>
                </a:moveTo>
                <a:cubicBezTo>
                  <a:pt x="2012880" y="301350"/>
                  <a:pt x="2004466" y="306735"/>
                  <a:pt x="2001773" y="314814"/>
                </a:cubicBezTo>
                <a:cubicBezTo>
                  <a:pt x="2010188" y="309428"/>
                  <a:pt x="2029374" y="314814"/>
                  <a:pt x="2026681" y="301350"/>
                </a:cubicBezTo>
                <a:close/>
                <a:moveTo>
                  <a:pt x="674551" y="301350"/>
                </a:moveTo>
                <a:cubicBezTo>
                  <a:pt x="674551" y="304042"/>
                  <a:pt x="671858" y="304042"/>
                  <a:pt x="669165" y="309428"/>
                </a:cubicBezTo>
                <a:cubicBezTo>
                  <a:pt x="674887" y="306735"/>
                  <a:pt x="674887" y="312121"/>
                  <a:pt x="682966" y="312121"/>
                </a:cubicBezTo>
                <a:cubicBezTo>
                  <a:pt x="679936" y="306735"/>
                  <a:pt x="679936" y="301350"/>
                  <a:pt x="674551" y="301350"/>
                </a:cubicBezTo>
                <a:close/>
                <a:moveTo>
                  <a:pt x="2849673" y="293271"/>
                </a:moveTo>
                <a:cubicBezTo>
                  <a:pt x="2841595" y="290578"/>
                  <a:pt x="2841595" y="298657"/>
                  <a:pt x="2833179" y="295964"/>
                </a:cubicBezTo>
                <a:cubicBezTo>
                  <a:pt x="2833179" y="306735"/>
                  <a:pt x="2835873" y="312121"/>
                  <a:pt x="2835873" y="320536"/>
                </a:cubicBezTo>
                <a:cubicBezTo>
                  <a:pt x="2846980" y="320536"/>
                  <a:pt x="2855059" y="293271"/>
                  <a:pt x="2852366" y="295964"/>
                </a:cubicBezTo>
                <a:cubicBezTo>
                  <a:pt x="2852366" y="298657"/>
                  <a:pt x="2846980" y="298657"/>
                  <a:pt x="2849673" y="293271"/>
                </a:cubicBezTo>
                <a:close/>
                <a:moveTo>
                  <a:pt x="2673630" y="293271"/>
                </a:moveTo>
                <a:cubicBezTo>
                  <a:pt x="2662523" y="295964"/>
                  <a:pt x="2659830" y="304042"/>
                  <a:pt x="2651751" y="309765"/>
                </a:cubicBezTo>
                <a:cubicBezTo>
                  <a:pt x="2662523" y="315150"/>
                  <a:pt x="2668245" y="298657"/>
                  <a:pt x="2673630" y="293271"/>
                </a:cubicBezTo>
                <a:close/>
                <a:moveTo>
                  <a:pt x="2593856" y="293271"/>
                </a:moveTo>
                <a:cubicBezTo>
                  <a:pt x="2593856" y="293271"/>
                  <a:pt x="2593856" y="293271"/>
                  <a:pt x="2593856" y="304042"/>
                </a:cubicBezTo>
                <a:cubicBezTo>
                  <a:pt x="2585441" y="306735"/>
                  <a:pt x="2585441" y="290242"/>
                  <a:pt x="2593856" y="293271"/>
                </a:cubicBezTo>
                <a:close/>
                <a:moveTo>
                  <a:pt x="2142136" y="290578"/>
                </a:moveTo>
                <a:cubicBezTo>
                  <a:pt x="2145165" y="301350"/>
                  <a:pt x="2120257" y="287549"/>
                  <a:pt x="2120257" y="304042"/>
                </a:cubicBezTo>
                <a:cubicBezTo>
                  <a:pt x="2131364" y="304042"/>
                  <a:pt x="2153243" y="295964"/>
                  <a:pt x="2142136" y="290578"/>
                </a:cubicBezTo>
                <a:close/>
                <a:moveTo>
                  <a:pt x="2006106" y="281153"/>
                </a:moveTo>
                <a:cubicBezTo>
                  <a:pt x="2003371" y="281490"/>
                  <a:pt x="2000594" y="282163"/>
                  <a:pt x="1996387" y="282163"/>
                </a:cubicBezTo>
                <a:cubicBezTo>
                  <a:pt x="1999080" y="287549"/>
                  <a:pt x="1993694" y="301350"/>
                  <a:pt x="1999080" y="301013"/>
                </a:cubicBezTo>
                <a:cubicBezTo>
                  <a:pt x="1999080" y="287549"/>
                  <a:pt x="2010188" y="301013"/>
                  <a:pt x="2015573" y="292934"/>
                </a:cubicBezTo>
                <a:cubicBezTo>
                  <a:pt x="2015573" y="292934"/>
                  <a:pt x="2015573" y="292934"/>
                  <a:pt x="2015573" y="282163"/>
                </a:cubicBezTo>
                <a:cubicBezTo>
                  <a:pt x="2011534" y="280817"/>
                  <a:pt x="2008841" y="280817"/>
                  <a:pt x="2006106" y="281153"/>
                </a:cubicBezTo>
                <a:close/>
                <a:moveTo>
                  <a:pt x="738168" y="279470"/>
                </a:moveTo>
                <a:cubicBezTo>
                  <a:pt x="740861" y="282163"/>
                  <a:pt x="743554" y="284856"/>
                  <a:pt x="743554" y="287549"/>
                </a:cubicBezTo>
                <a:cubicBezTo>
                  <a:pt x="748940" y="284856"/>
                  <a:pt x="757355" y="287549"/>
                  <a:pt x="754662" y="279470"/>
                </a:cubicBezTo>
                <a:cubicBezTo>
                  <a:pt x="749276" y="279470"/>
                  <a:pt x="740861" y="279470"/>
                  <a:pt x="738168" y="279470"/>
                </a:cubicBezTo>
                <a:close/>
                <a:moveTo>
                  <a:pt x="2929785" y="279134"/>
                </a:moveTo>
                <a:cubicBezTo>
                  <a:pt x="2937863" y="281826"/>
                  <a:pt x="2940893" y="287212"/>
                  <a:pt x="2946278" y="287212"/>
                </a:cubicBezTo>
                <a:cubicBezTo>
                  <a:pt x="2946278" y="289905"/>
                  <a:pt x="2943586" y="292598"/>
                  <a:pt x="2943586" y="295290"/>
                </a:cubicBezTo>
                <a:cubicBezTo>
                  <a:pt x="2943586" y="303369"/>
                  <a:pt x="2946615" y="289905"/>
                  <a:pt x="2952000" y="292598"/>
                </a:cubicBezTo>
                <a:cubicBezTo>
                  <a:pt x="2954693" y="303706"/>
                  <a:pt x="2943586" y="303706"/>
                  <a:pt x="2940893" y="309091"/>
                </a:cubicBezTo>
                <a:cubicBezTo>
                  <a:pt x="2932814" y="309091"/>
                  <a:pt x="2935507" y="301013"/>
                  <a:pt x="2924399" y="303706"/>
                </a:cubicBezTo>
                <a:cubicBezTo>
                  <a:pt x="2927092" y="298320"/>
                  <a:pt x="2932477" y="298320"/>
                  <a:pt x="2929785" y="290242"/>
                </a:cubicBezTo>
                <a:cubicBezTo>
                  <a:pt x="2921370" y="293271"/>
                  <a:pt x="2926755" y="306735"/>
                  <a:pt x="2913291" y="303706"/>
                </a:cubicBezTo>
                <a:cubicBezTo>
                  <a:pt x="2910598" y="287212"/>
                  <a:pt x="2927092" y="292598"/>
                  <a:pt x="2929785" y="279134"/>
                </a:cubicBezTo>
                <a:close/>
                <a:moveTo>
                  <a:pt x="597006" y="278797"/>
                </a:moveTo>
                <a:cubicBezTo>
                  <a:pt x="599825" y="278797"/>
                  <a:pt x="603359" y="279470"/>
                  <a:pt x="606220" y="279470"/>
                </a:cubicBezTo>
                <a:cubicBezTo>
                  <a:pt x="606220" y="282163"/>
                  <a:pt x="606220" y="282163"/>
                  <a:pt x="608913" y="282163"/>
                </a:cubicBezTo>
                <a:cubicBezTo>
                  <a:pt x="608913" y="287549"/>
                  <a:pt x="603191" y="287549"/>
                  <a:pt x="600498" y="287549"/>
                </a:cubicBezTo>
                <a:cubicBezTo>
                  <a:pt x="600498" y="282163"/>
                  <a:pt x="594776" y="282163"/>
                  <a:pt x="592083" y="282163"/>
                </a:cubicBezTo>
                <a:cubicBezTo>
                  <a:pt x="592083" y="279470"/>
                  <a:pt x="594187" y="278797"/>
                  <a:pt x="597006" y="278797"/>
                </a:cubicBezTo>
                <a:close/>
                <a:moveTo>
                  <a:pt x="3259991" y="268699"/>
                </a:moveTo>
                <a:cubicBezTo>
                  <a:pt x="3271099" y="266006"/>
                  <a:pt x="3259991" y="284856"/>
                  <a:pt x="3273792" y="279470"/>
                </a:cubicBezTo>
                <a:cubicBezTo>
                  <a:pt x="3271099" y="287549"/>
                  <a:pt x="3265377" y="295964"/>
                  <a:pt x="3259991" y="304042"/>
                </a:cubicBezTo>
                <a:cubicBezTo>
                  <a:pt x="3232390" y="298657"/>
                  <a:pt x="3224311" y="328614"/>
                  <a:pt x="3205125" y="337702"/>
                </a:cubicBezTo>
                <a:cubicBezTo>
                  <a:pt x="3197047" y="340395"/>
                  <a:pt x="3197047" y="332317"/>
                  <a:pt x="3188632" y="332317"/>
                </a:cubicBezTo>
                <a:cubicBezTo>
                  <a:pt x="3169109" y="337702"/>
                  <a:pt x="3174831" y="383817"/>
                  <a:pt x="3147230" y="373046"/>
                </a:cubicBezTo>
                <a:cubicBezTo>
                  <a:pt x="3139151" y="386509"/>
                  <a:pt x="3122658" y="394925"/>
                  <a:pt x="3111550" y="403004"/>
                </a:cubicBezTo>
                <a:cubicBezTo>
                  <a:pt x="3108520" y="399974"/>
                  <a:pt x="3105827" y="394588"/>
                  <a:pt x="3103135" y="386509"/>
                </a:cubicBezTo>
                <a:cubicBezTo>
                  <a:pt x="3080919" y="391896"/>
                  <a:pt x="3069811" y="408389"/>
                  <a:pt x="3047932" y="411081"/>
                </a:cubicBezTo>
                <a:cubicBezTo>
                  <a:pt x="3056010" y="397618"/>
                  <a:pt x="3078226" y="397618"/>
                  <a:pt x="3067118" y="375738"/>
                </a:cubicBezTo>
                <a:cubicBezTo>
                  <a:pt x="3056347" y="373046"/>
                  <a:pt x="3056347" y="381124"/>
                  <a:pt x="3045239" y="383817"/>
                </a:cubicBezTo>
                <a:cubicBezTo>
                  <a:pt x="3050625" y="375738"/>
                  <a:pt x="3053317" y="367660"/>
                  <a:pt x="3067118" y="370353"/>
                </a:cubicBezTo>
                <a:cubicBezTo>
                  <a:pt x="3069811" y="361938"/>
                  <a:pt x="3072841" y="353859"/>
                  <a:pt x="3078226" y="351167"/>
                </a:cubicBezTo>
                <a:cubicBezTo>
                  <a:pt x="3080919" y="351167"/>
                  <a:pt x="3086642" y="359245"/>
                  <a:pt x="3089334" y="351167"/>
                </a:cubicBezTo>
                <a:cubicBezTo>
                  <a:pt x="3100442" y="356552"/>
                  <a:pt x="3075533" y="361938"/>
                  <a:pt x="3089334" y="361938"/>
                </a:cubicBezTo>
                <a:cubicBezTo>
                  <a:pt x="3083949" y="370016"/>
                  <a:pt x="3067118" y="378432"/>
                  <a:pt x="3075533" y="391896"/>
                </a:cubicBezTo>
                <a:cubicBezTo>
                  <a:pt x="3097413" y="383480"/>
                  <a:pt x="3116599" y="372709"/>
                  <a:pt x="3125014" y="348137"/>
                </a:cubicBezTo>
                <a:cubicBezTo>
                  <a:pt x="3147230" y="348137"/>
                  <a:pt x="3166416" y="345444"/>
                  <a:pt x="3163723" y="323565"/>
                </a:cubicBezTo>
                <a:cubicBezTo>
                  <a:pt x="3174831" y="326258"/>
                  <a:pt x="3163723" y="334337"/>
                  <a:pt x="3177524" y="331644"/>
                </a:cubicBezTo>
                <a:cubicBezTo>
                  <a:pt x="3180216" y="325922"/>
                  <a:pt x="3183246" y="320536"/>
                  <a:pt x="3188632" y="315150"/>
                </a:cubicBezTo>
                <a:cubicBezTo>
                  <a:pt x="3191325" y="317843"/>
                  <a:pt x="3188632" y="320536"/>
                  <a:pt x="3188632" y="323228"/>
                </a:cubicBezTo>
                <a:cubicBezTo>
                  <a:pt x="3188632" y="328614"/>
                  <a:pt x="3191325" y="320536"/>
                  <a:pt x="3194017" y="325922"/>
                </a:cubicBezTo>
                <a:cubicBezTo>
                  <a:pt x="3194017" y="287885"/>
                  <a:pt x="3240805" y="295964"/>
                  <a:pt x="3259991" y="268699"/>
                </a:cubicBezTo>
                <a:close/>
                <a:moveTo>
                  <a:pt x="589390" y="266006"/>
                </a:moveTo>
                <a:cubicBezTo>
                  <a:pt x="594776" y="271392"/>
                  <a:pt x="575590" y="276777"/>
                  <a:pt x="570204" y="279470"/>
                </a:cubicBezTo>
                <a:cubicBezTo>
                  <a:pt x="564482" y="274085"/>
                  <a:pt x="584005" y="268699"/>
                  <a:pt x="589390" y="266006"/>
                </a:cubicBezTo>
                <a:close/>
                <a:moveTo>
                  <a:pt x="348820" y="265932"/>
                </a:moveTo>
                <a:cubicBezTo>
                  <a:pt x="354968" y="263671"/>
                  <a:pt x="361679" y="263313"/>
                  <a:pt x="369253" y="266006"/>
                </a:cubicBezTo>
                <a:cubicBezTo>
                  <a:pt x="369253" y="271392"/>
                  <a:pt x="366560" y="276777"/>
                  <a:pt x="358145" y="276777"/>
                </a:cubicBezTo>
                <a:cubicBezTo>
                  <a:pt x="369253" y="284856"/>
                  <a:pt x="355452" y="298657"/>
                  <a:pt x="347373" y="298320"/>
                </a:cubicBezTo>
                <a:cubicBezTo>
                  <a:pt x="344681" y="298320"/>
                  <a:pt x="344681" y="292934"/>
                  <a:pt x="344681" y="287549"/>
                </a:cubicBezTo>
                <a:cubicBezTo>
                  <a:pt x="328187" y="293271"/>
                  <a:pt x="314386" y="298657"/>
                  <a:pt x="300586" y="306735"/>
                </a:cubicBezTo>
                <a:cubicBezTo>
                  <a:pt x="316995" y="296637"/>
                  <a:pt x="330375" y="272717"/>
                  <a:pt x="348820" y="265932"/>
                </a:cubicBezTo>
                <a:close/>
                <a:moveTo>
                  <a:pt x="490429" y="257592"/>
                </a:moveTo>
                <a:cubicBezTo>
                  <a:pt x="490429" y="262977"/>
                  <a:pt x="490429" y="268699"/>
                  <a:pt x="479322" y="268362"/>
                </a:cubicBezTo>
                <a:cubicBezTo>
                  <a:pt x="485044" y="262977"/>
                  <a:pt x="482014" y="257592"/>
                  <a:pt x="490429" y="257592"/>
                </a:cubicBezTo>
                <a:close/>
                <a:moveTo>
                  <a:pt x="779234" y="252205"/>
                </a:moveTo>
                <a:cubicBezTo>
                  <a:pt x="779234" y="260284"/>
                  <a:pt x="784956" y="268362"/>
                  <a:pt x="787649" y="260284"/>
                </a:cubicBezTo>
                <a:cubicBezTo>
                  <a:pt x="784956" y="260284"/>
                  <a:pt x="790341" y="257592"/>
                  <a:pt x="790341" y="254898"/>
                </a:cubicBezTo>
                <a:cubicBezTo>
                  <a:pt x="784620" y="254898"/>
                  <a:pt x="784620" y="252205"/>
                  <a:pt x="779234" y="252205"/>
                </a:cubicBezTo>
                <a:close/>
                <a:moveTo>
                  <a:pt x="342590" y="248059"/>
                </a:moveTo>
                <a:lnTo>
                  <a:pt x="346701" y="254225"/>
                </a:lnTo>
                <a:cubicBezTo>
                  <a:pt x="324821" y="259611"/>
                  <a:pt x="316406" y="268025"/>
                  <a:pt x="299912" y="278797"/>
                </a:cubicBezTo>
                <a:cubicBezTo>
                  <a:pt x="297219" y="270382"/>
                  <a:pt x="324821" y="256918"/>
                  <a:pt x="330207" y="256918"/>
                </a:cubicBezTo>
                <a:close/>
                <a:moveTo>
                  <a:pt x="2302022" y="246820"/>
                </a:moveTo>
                <a:cubicBezTo>
                  <a:pt x="2302022" y="252205"/>
                  <a:pt x="2296299" y="254898"/>
                  <a:pt x="2293607" y="257592"/>
                </a:cubicBezTo>
                <a:cubicBezTo>
                  <a:pt x="2298992" y="262977"/>
                  <a:pt x="2310100" y="257592"/>
                  <a:pt x="2310437" y="249512"/>
                </a:cubicBezTo>
                <a:cubicBezTo>
                  <a:pt x="2307408" y="249512"/>
                  <a:pt x="2304715" y="246820"/>
                  <a:pt x="2302022" y="246820"/>
                </a:cubicBezTo>
                <a:close/>
                <a:moveTo>
                  <a:pt x="3218589" y="244464"/>
                </a:moveTo>
                <a:cubicBezTo>
                  <a:pt x="3227004" y="247157"/>
                  <a:pt x="3210511" y="247157"/>
                  <a:pt x="3215897" y="252542"/>
                </a:cubicBezTo>
                <a:cubicBezTo>
                  <a:pt x="3215897" y="263313"/>
                  <a:pt x="3226668" y="260621"/>
                  <a:pt x="3237775" y="263313"/>
                </a:cubicBezTo>
                <a:cubicBezTo>
                  <a:pt x="3221282" y="279470"/>
                  <a:pt x="3199403" y="301350"/>
                  <a:pt x="3174494" y="301350"/>
                </a:cubicBezTo>
                <a:cubicBezTo>
                  <a:pt x="3166416" y="295964"/>
                  <a:pt x="3180216" y="284856"/>
                  <a:pt x="3171801" y="276777"/>
                </a:cubicBezTo>
                <a:cubicBezTo>
                  <a:pt x="3177187" y="276777"/>
                  <a:pt x="3179880" y="284856"/>
                  <a:pt x="3188295" y="279470"/>
                </a:cubicBezTo>
                <a:cubicBezTo>
                  <a:pt x="3199403" y="268699"/>
                  <a:pt x="3199403" y="246820"/>
                  <a:pt x="3218589" y="244464"/>
                </a:cubicBezTo>
                <a:close/>
                <a:moveTo>
                  <a:pt x="636178" y="241434"/>
                </a:moveTo>
                <a:cubicBezTo>
                  <a:pt x="636178" y="241434"/>
                  <a:pt x="636178" y="241434"/>
                  <a:pt x="636178" y="246820"/>
                </a:cubicBezTo>
                <a:cubicBezTo>
                  <a:pt x="630456" y="246820"/>
                  <a:pt x="627763" y="244127"/>
                  <a:pt x="625070" y="249512"/>
                </a:cubicBezTo>
                <a:cubicBezTo>
                  <a:pt x="619685" y="249512"/>
                  <a:pt x="625070" y="246820"/>
                  <a:pt x="625070" y="244127"/>
                </a:cubicBezTo>
                <a:cubicBezTo>
                  <a:pt x="630793" y="244127"/>
                  <a:pt x="630793" y="238741"/>
                  <a:pt x="636178" y="241434"/>
                </a:cubicBezTo>
                <a:close/>
                <a:moveTo>
                  <a:pt x="140363" y="241097"/>
                </a:moveTo>
                <a:cubicBezTo>
                  <a:pt x="140363" y="254898"/>
                  <a:pt x="121177" y="254898"/>
                  <a:pt x="118484" y="268362"/>
                </a:cubicBezTo>
                <a:cubicBezTo>
                  <a:pt x="113098" y="268362"/>
                  <a:pt x="115791" y="260284"/>
                  <a:pt x="113098" y="260284"/>
                </a:cubicBezTo>
                <a:cubicBezTo>
                  <a:pt x="110405" y="260284"/>
                  <a:pt x="110405" y="260284"/>
                  <a:pt x="110405" y="260284"/>
                </a:cubicBezTo>
                <a:cubicBezTo>
                  <a:pt x="113098" y="254898"/>
                  <a:pt x="132285" y="249512"/>
                  <a:pt x="140363" y="241097"/>
                </a:cubicBezTo>
                <a:close/>
                <a:moveTo>
                  <a:pt x="354996" y="239183"/>
                </a:moveTo>
                <a:lnTo>
                  <a:pt x="342590" y="248059"/>
                </a:lnTo>
                <a:lnTo>
                  <a:pt x="341315" y="246146"/>
                </a:lnTo>
                <a:close/>
                <a:moveTo>
                  <a:pt x="2863474" y="236721"/>
                </a:moveTo>
                <a:cubicBezTo>
                  <a:pt x="2852366" y="255908"/>
                  <a:pt x="2825101" y="269372"/>
                  <a:pt x="2830487" y="293944"/>
                </a:cubicBezTo>
                <a:cubicBezTo>
                  <a:pt x="2849673" y="291251"/>
                  <a:pt x="2866167" y="261293"/>
                  <a:pt x="2882661" y="269372"/>
                </a:cubicBezTo>
                <a:cubicBezTo>
                  <a:pt x="2882661" y="280144"/>
                  <a:pt x="2866167" y="272065"/>
                  <a:pt x="2868859" y="280144"/>
                </a:cubicBezTo>
                <a:cubicBezTo>
                  <a:pt x="2871552" y="288222"/>
                  <a:pt x="2885353" y="282837"/>
                  <a:pt x="2882661" y="277450"/>
                </a:cubicBezTo>
                <a:cubicBezTo>
                  <a:pt x="2890739" y="277450"/>
                  <a:pt x="2885353" y="282837"/>
                  <a:pt x="2885353" y="288222"/>
                </a:cubicBezTo>
                <a:cubicBezTo>
                  <a:pt x="2874582" y="293607"/>
                  <a:pt x="2871889" y="288222"/>
                  <a:pt x="2863474" y="290915"/>
                </a:cubicBezTo>
                <a:cubicBezTo>
                  <a:pt x="2863474" y="296300"/>
                  <a:pt x="2866504" y="298993"/>
                  <a:pt x="2871889" y="298993"/>
                </a:cubicBezTo>
                <a:cubicBezTo>
                  <a:pt x="2860781" y="317843"/>
                  <a:pt x="2830487" y="342415"/>
                  <a:pt x="2813994" y="339722"/>
                </a:cubicBezTo>
                <a:cubicBezTo>
                  <a:pt x="2811301" y="342415"/>
                  <a:pt x="2811301" y="345108"/>
                  <a:pt x="2808608" y="347800"/>
                </a:cubicBezTo>
                <a:cubicBezTo>
                  <a:pt x="2805579" y="345108"/>
                  <a:pt x="2800193" y="345108"/>
                  <a:pt x="2800193" y="337029"/>
                </a:cubicBezTo>
                <a:cubicBezTo>
                  <a:pt x="2781006" y="339722"/>
                  <a:pt x="2767206" y="364294"/>
                  <a:pt x="2739605" y="361601"/>
                </a:cubicBezTo>
                <a:cubicBezTo>
                  <a:pt x="2736912" y="380451"/>
                  <a:pt x="2687094" y="396945"/>
                  <a:pt x="2651414" y="399637"/>
                </a:cubicBezTo>
                <a:cubicBezTo>
                  <a:pt x="2648722" y="396945"/>
                  <a:pt x="2648722" y="394252"/>
                  <a:pt x="2651414" y="388866"/>
                </a:cubicBezTo>
                <a:cubicBezTo>
                  <a:pt x="2637614" y="391559"/>
                  <a:pt x="2626506" y="396945"/>
                  <a:pt x="2626506" y="416131"/>
                </a:cubicBezTo>
                <a:cubicBezTo>
                  <a:pt x="2626506" y="418823"/>
                  <a:pt x="2632229" y="416131"/>
                  <a:pt x="2637614" y="418823"/>
                </a:cubicBezTo>
                <a:cubicBezTo>
                  <a:pt x="2588134" y="456860"/>
                  <a:pt x="2524852" y="478739"/>
                  <a:pt x="2469650" y="514082"/>
                </a:cubicBezTo>
                <a:cubicBezTo>
                  <a:pt x="2469650" y="519468"/>
                  <a:pt x="2478065" y="516775"/>
                  <a:pt x="2478065" y="522160"/>
                </a:cubicBezTo>
                <a:cubicBezTo>
                  <a:pt x="2502637" y="511389"/>
                  <a:pt x="2519130" y="494895"/>
                  <a:pt x="2544038" y="486817"/>
                </a:cubicBezTo>
                <a:cubicBezTo>
                  <a:pt x="2513745" y="527883"/>
                  <a:pt x="2444741" y="530575"/>
                  <a:pt x="2409061" y="565919"/>
                </a:cubicBezTo>
                <a:cubicBezTo>
                  <a:pt x="2417477" y="573997"/>
                  <a:pt x="2428248" y="557840"/>
                  <a:pt x="2436663" y="568612"/>
                </a:cubicBezTo>
                <a:cubicBezTo>
                  <a:pt x="2445078" y="560197"/>
                  <a:pt x="2453156" y="552118"/>
                  <a:pt x="2464264" y="549425"/>
                </a:cubicBezTo>
                <a:cubicBezTo>
                  <a:pt x="2469650" y="555148"/>
                  <a:pt x="2466957" y="557840"/>
                  <a:pt x="2464264" y="565919"/>
                </a:cubicBezTo>
                <a:cubicBezTo>
                  <a:pt x="2486480" y="560533"/>
                  <a:pt x="2489173" y="538654"/>
                  <a:pt x="2508359" y="533268"/>
                </a:cubicBezTo>
                <a:cubicBezTo>
                  <a:pt x="2508359" y="533268"/>
                  <a:pt x="2508359" y="533268"/>
                  <a:pt x="2508359" y="544040"/>
                </a:cubicBezTo>
                <a:cubicBezTo>
                  <a:pt x="2527545" y="544040"/>
                  <a:pt x="2522159" y="522160"/>
                  <a:pt x="2538653" y="522160"/>
                </a:cubicBezTo>
                <a:cubicBezTo>
                  <a:pt x="2541346" y="524853"/>
                  <a:pt x="2530238" y="532932"/>
                  <a:pt x="2538653" y="532932"/>
                </a:cubicBezTo>
                <a:cubicBezTo>
                  <a:pt x="2525189" y="549088"/>
                  <a:pt x="2494895" y="549088"/>
                  <a:pt x="2486480" y="568275"/>
                </a:cubicBezTo>
                <a:cubicBezTo>
                  <a:pt x="2500280" y="565582"/>
                  <a:pt x="2511389" y="557504"/>
                  <a:pt x="2525189" y="554811"/>
                </a:cubicBezTo>
                <a:cubicBezTo>
                  <a:pt x="2522496" y="560533"/>
                  <a:pt x="2519803" y="565919"/>
                  <a:pt x="2525189" y="571305"/>
                </a:cubicBezTo>
                <a:cubicBezTo>
                  <a:pt x="2500280" y="584769"/>
                  <a:pt x="2464600" y="587461"/>
                  <a:pt x="2453493" y="612033"/>
                </a:cubicBezTo>
                <a:cubicBezTo>
                  <a:pt x="2459215" y="620111"/>
                  <a:pt x="2473016" y="612033"/>
                  <a:pt x="2478401" y="617419"/>
                </a:cubicBezTo>
                <a:cubicBezTo>
                  <a:pt x="2448107" y="641991"/>
                  <a:pt x="2395934" y="647377"/>
                  <a:pt x="2371026" y="674641"/>
                </a:cubicBezTo>
                <a:cubicBezTo>
                  <a:pt x="2373718" y="682720"/>
                  <a:pt x="2382133" y="674641"/>
                  <a:pt x="2387518" y="674641"/>
                </a:cubicBezTo>
                <a:cubicBezTo>
                  <a:pt x="2373718" y="688442"/>
                  <a:pt x="2359917" y="701906"/>
                  <a:pt x="2362610" y="723785"/>
                </a:cubicBezTo>
                <a:cubicBezTo>
                  <a:pt x="2329623" y="734557"/>
                  <a:pt x="2299329" y="748357"/>
                  <a:pt x="2263650" y="756436"/>
                </a:cubicBezTo>
                <a:cubicBezTo>
                  <a:pt x="2274757" y="742635"/>
                  <a:pt x="2302359" y="718400"/>
                  <a:pt x="2318852" y="729171"/>
                </a:cubicBezTo>
                <a:cubicBezTo>
                  <a:pt x="2332653" y="715707"/>
                  <a:pt x="2351839" y="707292"/>
                  <a:pt x="2365640" y="696520"/>
                </a:cubicBezTo>
                <a:cubicBezTo>
                  <a:pt x="2362947" y="691135"/>
                  <a:pt x="2357561" y="688442"/>
                  <a:pt x="2346453" y="688442"/>
                </a:cubicBezTo>
                <a:cubicBezTo>
                  <a:pt x="2346453" y="682720"/>
                  <a:pt x="2346453" y="677335"/>
                  <a:pt x="2349146" y="671948"/>
                </a:cubicBezTo>
                <a:cubicBezTo>
                  <a:pt x="2335345" y="674641"/>
                  <a:pt x="2310437" y="680363"/>
                  <a:pt x="2293943" y="691135"/>
                </a:cubicBezTo>
                <a:cubicBezTo>
                  <a:pt x="2288221" y="702243"/>
                  <a:pt x="2299329" y="707628"/>
                  <a:pt x="2296636" y="713014"/>
                </a:cubicBezTo>
                <a:cubicBezTo>
                  <a:pt x="2288558" y="734893"/>
                  <a:pt x="2260957" y="726478"/>
                  <a:pt x="2249848" y="742972"/>
                </a:cubicBezTo>
                <a:cubicBezTo>
                  <a:pt x="2222247" y="742972"/>
                  <a:pt x="2191953" y="759465"/>
                  <a:pt x="2164352" y="764851"/>
                </a:cubicBezTo>
                <a:cubicBezTo>
                  <a:pt x="2161659" y="764851"/>
                  <a:pt x="2167044" y="767544"/>
                  <a:pt x="2164352" y="772929"/>
                </a:cubicBezTo>
                <a:cubicBezTo>
                  <a:pt x="2131364" y="783701"/>
                  <a:pt x="2117563" y="813658"/>
                  <a:pt x="2076835" y="817697"/>
                </a:cubicBezTo>
                <a:cubicBezTo>
                  <a:pt x="2079528" y="817697"/>
                  <a:pt x="2079528" y="815004"/>
                  <a:pt x="2079528" y="812311"/>
                </a:cubicBezTo>
                <a:cubicBezTo>
                  <a:pt x="2071113" y="809619"/>
                  <a:pt x="2071113" y="815004"/>
                  <a:pt x="2068420" y="812311"/>
                </a:cubicBezTo>
                <a:cubicBezTo>
                  <a:pt x="2063034" y="815004"/>
                  <a:pt x="2068420" y="815004"/>
                  <a:pt x="2063034" y="817697"/>
                </a:cubicBezTo>
                <a:cubicBezTo>
                  <a:pt x="2021632" y="817697"/>
                  <a:pt x="2013554" y="850348"/>
                  <a:pt x="1969459" y="847655"/>
                </a:cubicBezTo>
                <a:cubicBezTo>
                  <a:pt x="1969459" y="839576"/>
                  <a:pt x="1974845" y="836883"/>
                  <a:pt x="1983259" y="836883"/>
                </a:cubicBezTo>
                <a:cubicBezTo>
                  <a:pt x="1980567" y="831498"/>
                  <a:pt x="1975181" y="831498"/>
                  <a:pt x="1980567" y="826112"/>
                </a:cubicBezTo>
                <a:cubicBezTo>
                  <a:pt x="1988982" y="823419"/>
                  <a:pt x="1997060" y="818034"/>
                  <a:pt x="2005475" y="826112"/>
                </a:cubicBezTo>
                <a:cubicBezTo>
                  <a:pt x="2018939" y="804570"/>
                  <a:pt x="2057648" y="807263"/>
                  <a:pt x="2074142" y="788076"/>
                </a:cubicBezTo>
                <a:cubicBezTo>
                  <a:pt x="2093665" y="796155"/>
                  <a:pt x="2096358" y="774276"/>
                  <a:pt x="2115544" y="768890"/>
                </a:cubicBezTo>
                <a:cubicBezTo>
                  <a:pt x="2132038" y="763505"/>
                  <a:pt x="2135067" y="747011"/>
                  <a:pt x="2156946" y="744318"/>
                </a:cubicBezTo>
                <a:cubicBezTo>
                  <a:pt x="2113188" y="749704"/>
                  <a:pt x="2071786" y="768890"/>
                  <a:pt x="2027691" y="779661"/>
                </a:cubicBezTo>
                <a:cubicBezTo>
                  <a:pt x="2027691" y="779661"/>
                  <a:pt x="2027691" y="779661"/>
                  <a:pt x="2027691" y="774276"/>
                </a:cubicBezTo>
                <a:cubicBezTo>
                  <a:pt x="2013890" y="771583"/>
                  <a:pt x="2003119" y="774276"/>
                  <a:pt x="1994704" y="779661"/>
                </a:cubicBezTo>
                <a:cubicBezTo>
                  <a:pt x="1994704" y="782354"/>
                  <a:pt x="2000426" y="779661"/>
                  <a:pt x="2003119" y="779661"/>
                </a:cubicBezTo>
                <a:cubicBezTo>
                  <a:pt x="2000426" y="804233"/>
                  <a:pt x="1967103" y="801540"/>
                  <a:pt x="1945224" y="809619"/>
                </a:cubicBezTo>
                <a:cubicBezTo>
                  <a:pt x="1912237" y="818034"/>
                  <a:pt x="1881943" y="828805"/>
                  <a:pt x="1837847" y="828805"/>
                </a:cubicBezTo>
                <a:cubicBezTo>
                  <a:pt x="1832125" y="831498"/>
                  <a:pt x="1837847" y="842269"/>
                  <a:pt x="1829432" y="839576"/>
                </a:cubicBezTo>
                <a:cubicBezTo>
                  <a:pt x="1826403" y="828468"/>
                  <a:pt x="1834818" y="831161"/>
                  <a:pt x="1834818" y="823083"/>
                </a:cubicBezTo>
                <a:cubicBezTo>
                  <a:pt x="1829096" y="820390"/>
                  <a:pt x="1818325" y="823083"/>
                  <a:pt x="1809909" y="817697"/>
                </a:cubicBezTo>
                <a:cubicBezTo>
                  <a:pt x="1823710" y="793125"/>
                  <a:pt x="1875883" y="809619"/>
                  <a:pt x="1884299" y="779661"/>
                </a:cubicBezTo>
                <a:cubicBezTo>
                  <a:pt x="1928394" y="793125"/>
                  <a:pt x="1958688" y="755089"/>
                  <a:pt x="2010861" y="752397"/>
                </a:cubicBezTo>
                <a:cubicBezTo>
                  <a:pt x="2010861" y="757782"/>
                  <a:pt x="2005475" y="757782"/>
                  <a:pt x="2005475" y="760475"/>
                </a:cubicBezTo>
                <a:cubicBezTo>
                  <a:pt x="2016583" y="765861"/>
                  <a:pt x="2030384" y="754753"/>
                  <a:pt x="2033077" y="743981"/>
                </a:cubicBezTo>
                <a:cubicBezTo>
                  <a:pt x="2046877" y="743981"/>
                  <a:pt x="2052263" y="760138"/>
                  <a:pt x="2066064" y="752060"/>
                </a:cubicBezTo>
                <a:cubicBezTo>
                  <a:pt x="2071786" y="752060"/>
                  <a:pt x="2066064" y="735903"/>
                  <a:pt x="2077172" y="741289"/>
                </a:cubicBezTo>
                <a:cubicBezTo>
                  <a:pt x="2080201" y="730181"/>
                  <a:pt x="2069093" y="732873"/>
                  <a:pt x="2071786" y="724795"/>
                </a:cubicBezTo>
                <a:cubicBezTo>
                  <a:pt x="2068757" y="727488"/>
                  <a:pt x="2063371" y="727488"/>
                  <a:pt x="2063371" y="730181"/>
                </a:cubicBezTo>
                <a:cubicBezTo>
                  <a:pt x="2057648" y="730181"/>
                  <a:pt x="2063371" y="719409"/>
                  <a:pt x="2054956" y="722102"/>
                </a:cubicBezTo>
                <a:cubicBezTo>
                  <a:pt x="2057648" y="713687"/>
                  <a:pt x="2068757" y="713687"/>
                  <a:pt x="2074142" y="705608"/>
                </a:cubicBezTo>
                <a:cubicBezTo>
                  <a:pt x="2079528" y="702916"/>
                  <a:pt x="2085250" y="705608"/>
                  <a:pt x="2087943" y="708301"/>
                </a:cubicBezTo>
                <a:cubicBezTo>
                  <a:pt x="2096358" y="697194"/>
                  <a:pt x="2112851" y="694501"/>
                  <a:pt x="2132038" y="691808"/>
                </a:cubicBezTo>
                <a:cubicBezTo>
                  <a:pt x="2129345" y="686423"/>
                  <a:pt x="2123959" y="686423"/>
                  <a:pt x="2115544" y="686423"/>
                </a:cubicBezTo>
                <a:cubicBezTo>
                  <a:pt x="2126652" y="678008"/>
                  <a:pt x="2140453" y="672622"/>
                  <a:pt x="2154253" y="669929"/>
                </a:cubicBezTo>
                <a:cubicBezTo>
                  <a:pt x="2168054" y="686423"/>
                  <a:pt x="2198348" y="661850"/>
                  <a:pt x="2214842" y="656464"/>
                </a:cubicBezTo>
                <a:cubicBezTo>
                  <a:pt x="2209457" y="648386"/>
                  <a:pt x="2204070" y="659158"/>
                  <a:pt x="2195655" y="656464"/>
                </a:cubicBezTo>
                <a:cubicBezTo>
                  <a:pt x="2201378" y="648386"/>
                  <a:pt x="2212149" y="645693"/>
                  <a:pt x="2223257" y="645693"/>
                </a:cubicBezTo>
                <a:cubicBezTo>
                  <a:pt x="2220564" y="648386"/>
                  <a:pt x="2217872" y="651079"/>
                  <a:pt x="2217872" y="653772"/>
                </a:cubicBezTo>
                <a:cubicBezTo>
                  <a:pt x="2225949" y="653772"/>
                  <a:pt x="2231672" y="648386"/>
                  <a:pt x="2237058" y="645693"/>
                </a:cubicBezTo>
                <a:cubicBezTo>
                  <a:pt x="2237058" y="643001"/>
                  <a:pt x="2234365" y="640308"/>
                  <a:pt x="2234365" y="637615"/>
                </a:cubicBezTo>
                <a:cubicBezTo>
                  <a:pt x="2267352" y="634922"/>
                  <a:pt x="2286538" y="613043"/>
                  <a:pt x="2314140" y="599579"/>
                </a:cubicBezTo>
                <a:cubicBezTo>
                  <a:pt x="2319525" y="599579"/>
                  <a:pt x="2319525" y="604965"/>
                  <a:pt x="2316832" y="610350"/>
                </a:cubicBezTo>
                <a:cubicBezTo>
                  <a:pt x="2327604" y="613043"/>
                  <a:pt x="2330296" y="599579"/>
                  <a:pt x="2338711" y="607658"/>
                </a:cubicBezTo>
                <a:cubicBezTo>
                  <a:pt x="2338711" y="618429"/>
                  <a:pt x="2322218" y="607658"/>
                  <a:pt x="2324911" y="618429"/>
                </a:cubicBezTo>
                <a:cubicBezTo>
                  <a:pt x="2333326" y="621122"/>
                  <a:pt x="2352513" y="604965"/>
                  <a:pt x="2363620" y="618429"/>
                </a:cubicBezTo>
                <a:cubicBezTo>
                  <a:pt x="2366649" y="618429"/>
                  <a:pt x="2366649" y="613043"/>
                  <a:pt x="2372035" y="613043"/>
                </a:cubicBezTo>
                <a:cubicBezTo>
                  <a:pt x="2369342" y="604965"/>
                  <a:pt x="2361264" y="602272"/>
                  <a:pt x="2350156" y="604965"/>
                </a:cubicBezTo>
                <a:cubicBezTo>
                  <a:pt x="2363956" y="588471"/>
                  <a:pt x="2388865" y="577700"/>
                  <a:pt x="2408051" y="575007"/>
                </a:cubicBezTo>
                <a:cubicBezTo>
                  <a:pt x="2397281" y="555820"/>
                  <a:pt x="2377758" y="588471"/>
                  <a:pt x="2358571" y="585778"/>
                </a:cubicBezTo>
                <a:cubicBezTo>
                  <a:pt x="2363956" y="580393"/>
                  <a:pt x="2358571" y="575007"/>
                  <a:pt x="2350156" y="575007"/>
                </a:cubicBezTo>
                <a:cubicBezTo>
                  <a:pt x="2350156" y="566929"/>
                  <a:pt x="2358234" y="569621"/>
                  <a:pt x="2355541" y="564236"/>
                </a:cubicBezTo>
                <a:cubicBezTo>
                  <a:pt x="2339048" y="572314"/>
                  <a:pt x="2308754" y="566929"/>
                  <a:pt x="2303368" y="591501"/>
                </a:cubicBezTo>
                <a:cubicBezTo>
                  <a:pt x="2259273" y="613380"/>
                  <a:pt x="2212486" y="627181"/>
                  <a:pt x="2179499" y="637952"/>
                </a:cubicBezTo>
                <a:cubicBezTo>
                  <a:pt x="2176806" y="635259"/>
                  <a:pt x="2182191" y="627181"/>
                  <a:pt x="2190606" y="627181"/>
                </a:cubicBezTo>
                <a:cubicBezTo>
                  <a:pt x="2187577" y="621795"/>
                  <a:pt x="2182191" y="621795"/>
                  <a:pt x="2182191" y="613717"/>
                </a:cubicBezTo>
                <a:cubicBezTo>
                  <a:pt x="2204407" y="608331"/>
                  <a:pt x="2215515" y="594866"/>
                  <a:pt x="2237394" y="600252"/>
                </a:cubicBezTo>
                <a:cubicBezTo>
                  <a:pt x="2240087" y="597560"/>
                  <a:pt x="2240087" y="592174"/>
                  <a:pt x="2240087" y="589481"/>
                </a:cubicBezTo>
                <a:cubicBezTo>
                  <a:pt x="2264659" y="592174"/>
                  <a:pt x="2308754" y="567601"/>
                  <a:pt x="2339048" y="554138"/>
                </a:cubicBezTo>
                <a:cubicBezTo>
                  <a:pt x="2369342" y="537644"/>
                  <a:pt x="2402329" y="526873"/>
                  <a:pt x="2418823" y="502301"/>
                </a:cubicBezTo>
                <a:cubicBezTo>
                  <a:pt x="2424208" y="502301"/>
                  <a:pt x="2421516" y="510379"/>
                  <a:pt x="2424208" y="513072"/>
                </a:cubicBezTo>
                <a:cubicBezTo>
                  <a:pt x="2440702" y="502301"/>
                  <a:pt x="2457196" y="494223"/>
                  <a:pt x="2465610" y="477729"/>
                </a:cubicBezTo>
                <a:cubicBezTo>
                  <a:pt x="2446087" y="485807"/>
                  <a:pt x="2405022" y="496579"/>
                  <a:pt x="2380114" y="513072"/>
                </a:cubicBezTo>
                <a:cubicBezTo>
                  <a:pt x="2366313" y="524180"/>
                  <a:pt x="2363284" y="534952"/>
                  <a:pt x="2341404" y="529566"/>
                </a:cubicBezTo>
                <a:cubicBezTo>
                  <a:pt x="2355205" y="507687"/>
                  <a:pt x="2382806" y="510716"/>
                  <a:pt x="2404686" y="494223"/>
                </a:cubicBezTo>
                <a:cubicBezTo>
                  <a:pt x="2415793" y="488837"/>
                  <a:pt x="2421179" y="477729"/>
                  <a:pt x="2437672" y="469650"/>
                </a:cubicBezTo>
                <a:cubicBezTo>
                  <a:pt x="2443058" y="469650"/>
                  <a:pt x="2443058" y="475036"/>
                  <a:pt x="2451473" y="472343"/>
                </a:cubicBezTo>
                <a:cubicBezTo>
                  <a:pt x="2462581" y="461572"/>
                  <a:pt x="2465274" y="442386"/>
                  <a:pt x="2481767" y="437000"/>
                </a:cubicBezTo>
                <a:cubicBezTo>
                  <a:pt x="2479075" y="428922"/>
                  <a:pt x="2476045" y="428922"/>
                  <a:pt x="2484460" y="423536"/>
                </a:cubicBezTo>
                <a:cubicBezTo>
                  <a:pt x="2484460" y="418150"/>
                  <a:pt x="2479075" y="418150"/>
                  <a:pt x="2479075" y="415458"/>
                </a:cubicBezTo>
                <a:cubicBezTo>
                  <a:pt x="2476382" y="423536"/>
                  <a:pt x="2465274" y="412765"/>
                  <a:pt x="2462581" y="423536"/>
                </a:cubicBezTo>
                <a:cubicBezTo>
                  <a:pt x="2456859" y="415121"/>
                  <a:pt x="2470660" y="404350"/>
                  <a:pt x="2481767" y="401657"/>
                </a:cubicBezTo>
                <a:cubicBezTo>
                  <a:pt x="2479075" y="390885"/>
                  <a:pt x="2462245" y="401657"/>
                  <a:pt x="2470660" y="388193"/>
                </a:cubicBezTo>
                <a:cubicBezTo>
                  <a:pt x="2462581" y="388193"/>
                  <a:pt x="2459888" y="390885"/>
                  <a:pt x="2448780" y="388193"/>
                </a:cubicBezTo>
                <a:cubicBezTo>
                  <a:pt x="2454166" y="382471"/>
                  <a:pt x="2467967" y="379778"/>
                  <a:pt x="2470660" y="371700"/>
                </a:cubicBezTo>
                <a:cubicBezTo>
                  <a:pt x="2509369" y="390549"/>
                  <a:pt x="2536970" y="371700"/>
                  <a:pt x="2556156" y="349820"/>
                </a:cubicBezTo>
                <a:cubicBezTo>
                  <a:pt x="2556156" y="344435"/>
                  <a:pt x="2550434" y="344435"/>
                  <a:pt x="2545049" y="344435"/>
                </a:cubicBezTo>
                <a:cubicBezTo>
                  <a:pt x="2545049" y="333327"/>
                  <a:pt x="2550770" y="330634"/>
                  <a:pt x="2556156" y="325248"/>
                </a:cubicBezTo>
                <a:cubicBezTo>
                  <a:pt x="2564235" y="325248"/>
                  <a:pt x="2569957" y="327941"/>
                  <a:pt x="2575343" y="327941"/>
                </a:cubicBezTo>
                <a:cubicBezTo>
                  <a:pt x="2608330" y="306062"/>
                  <a:pt x="2649395" y="289569"/>
                  <a:pt x="2674303" y="256918"/>
                </a:cubicBezTo>
                <a:cubicBezTo>
                  <a:pt x="2679690" y="264997"/>
                  <a:pt x="2685075" y="259611"/>
                  <a:pt x="2696183" y="256918"/>
                </a:cubicBezTo>
                <a:cubicBezTo>
                  <a:pt x="2693490" y="268025"/>
                  <a:pt x="2696183" y="270718"/>
                  <a:pt x="2698875" y="281490"/>
                </a:cubicBezTo>
                <a:cubicBezTo>
                  <a:pt x="2690460" y="278797"/>
                  <a:pt x="2687768" y="281490"/>
                  <a:pt x="2685075" y="284183"/>
                </a:cubicBezTo>
                <a:cubicBezTo>
                  <a:pt x="2685075" y="289569"/>
                  <a:pt x="2693490" y="286875"/>
                  <a:pt x="2698875" y="286875"/>
                </a:cubicBezTo>
                <a:cubicBezTo>
                  <a:pt x="2698875" y="292261"/>
                  <a:pt x="2690460" y="289569"/>
                  <a:pt x="2690460" y="294954"/>
                </a:cubicBezTo>
                <a:cubicBezTo>
                  <a:pt x="2698539" y="300340"/>
                  <a:pt x="2726141" y="286539"/>
                  <a:pt x="2712339" y="278461"/>
                </a:cubicBezTo>
                <a:cubicBezTo>
                  <a:pt x="2712339" y="267353"/>
                  <a:pt x="2715032" y="261967"/>
                  <a:pt x="2723448" y="259274"/>
                </a:cubicBezTo>
                <a:cubicBezTo>
                  <a:pt x="2720418" y="273074"/>
                  <a:pt x="2728833" y="275768"/>
                  <a:pt x="2728833" y="283846"/>
                </a:cubicBezTo>
                <a:cubicBezTo>
                  <a:pt x="2695510" y="294617"/>
                  <a:pt x="2690124" y="338039"/>
                  <a:pt x="2643336" y="324575"/>
                </a:cubicBezTo>
                <a:cubicBezTo>
                  <a:pt x="2640644" y="319189"/>
                  <a:pt x="2643336" y="319189"/>
                  <a:pt x="2646029" y="316497"/>
                </a:cubicBezTo>
                <a:cubicBezTo>
                  <a:pt x="2637614" y="313803"/>
                  <a:pt x="2640644" y="321882"/>
                  <a:pt x="2632229" y="319189"/>
                </a:cubicBezTo>
                <a:cubicBezTo>
                  <a:pt x="2637614" y="324912"/>
                  <a:pt x="2640644" y="330297"/>
                  <a:pt x="2646029" y="338375"/>
                </a:cubicBezTo>
                <a:cubicBezTo>
                  <a:pt x="2632229" y="346454"/>
                  <a:pt x="2621457" y="357562"/>
                  <a:pt x="2613042" y="368333"/>
                </a:cubicBezTo>
                <a:cubicBezTo>
                  <a:pt x="2629536" y="373719"/>
                  <a:pt x="2648722" y="357226"/>
                  <a:pt x="2662523" y="351840"/>
                </a:cubicBezTo>
                <a:cubicBezTo>
                  <a:pt x="2662523" y="357226"/>
                  <a:pt x="2662523" y="359919"/>
                  <a:pt x="2665215" y="362611"/>
                </a:cubicBezTo>
                <a:cubicBezTo>
                  <a:pt x="2681709" y="351840"/>
                  <a:pt x="2695510" y="335346"/>
                  <a:pt x="2712003" y="321882"/>
                </a:cubicBezTo>
                <a:cubicBezTo>
                  <a:pt x="2736912" y="327268"/>
                  <a:pt x="2734219" y="308082"/>
                  <a:pt x="2756098" y="302696"/>
                </a:cubicBezTo>
                <a:cubicBezTo>
                  <a:pt x="2753405" y="308082"/>
                  <a:pt x="2748020" y="308082"/>
                  <a:pt x="2750712" y="316160"/>
                </a:cubicBezTo>
                <a:cubicBezTo>
                  <a:pt x="2761821" y="313467"/>
                  <a:pt x="2769899" y="310774"/>
                  <a:pt x="2767206" y="291588"/>
                </a:cubicBezTo>
                <a:cubicBezTo>
                  <a:pt x="2781006" y="291588"/>
                  <a:pt x="2772928" y="299666"/>
                  <a:pt x="2775621" y="305052"/>
                </a:cubicBezTo>
                <a:cubicBezTo>
                  <a:pt x="2789421" y="299666"/>
                  <a:pt x="2794807" y="285866"/>
                  <a:pt x="2811301" y="283173"/>
                </a:cubicBezTo>
                <a:cubicBezTo>
                  <a:pt x="2797500" y="255908"/>
                  <a:pt x="2838566" y="242107"/>
                  <a:pt x="2863474" y="236721"/>
                </a:cubicBezTo>
                <a:close/>
                <a:moveTo>
                  <a:pt x="2321208" y="236048"/>
                </a:moveTo>
                <a:cubicBezTo>
                  <a:pt x="2321208" y="238741"/>
                  <a:pt x="2318515" y="241434"/>
                  <a:pt x="2318515" y="246820"/>
                </a:cubicBezTo>
                <a:cubicBezTo>
                  <a:pt x="2329287" y="249512"/>
                  <a:pt x="2332316" y="236048"/>
                  <a:pt x="2321208" y="236048"/>
                </a:cubicBezTo>
                <a:close/>
                <a:moveTo>
                  <a:pt x="2786392" y="233019"/>
                </a:moveTo>
                <a:cubicBezTo>
                  <a:pt x="2786392" y="246820"/>
                  <a:pt x="2789085" y="246820"/>
                  <a:pt x="2786392" y="257592"/>
                </a:cubicBezTo>
                <a:cubicBezTo>
                  <a:pt x="2769899" y="254898"/>
                  <a:pt x="2756098" y="274085"/>
                  <a:pt x="2736912" y="274085"/>
                </a:cubicBezTo>
                <a:cubicBezTo>
                  <a:pt x="2734219" y="257592"/>
                  <a:pt x="2745327" y="254898"/>
                  <a:pt x="2736912" y="241097"/>
                </a:cubicBezTo>
                <a:cubicBezTo>
                  <a:pt x="2745327" y="233019"/>
                  <a:pt x="2756098" y="235712"/>
                  <a:pt x="2767206" y="238405"/>
                </a:cubicBezTo>
                <a:cubicBezTo>
                  <a:pt x="2756098" y="244127"/>
                  <a:pt x="2747683" y="246820"/>
                  <a:pt x="2742297" y="257592"/>
                </a:cubicBezTo>
                <a:cubicBezTo>
                  <a:pt x="2764513" y="262977"/>
                  <a:pt x="2758791" y="227634"/>
                  <a:pt x="2786392" y="233019"/>
                </a:cubicBezTo>
                <a:close/>
                <a:moveTo>
                  <a:pt x="803974" y="232893"/>
                </a:moveTo>
                <a:cubicBezTo>
                  <a:pt x="799514" y="234618"/>
                  <a:pt x="796064" y="238741"/>
                  <a:pt x="796064" y="244127"/>
                </a:cubicBezTo>
                <a:cubicBezTo>
                  <a:pt x="801450" y="246820"/>
                  <a:pt x="801450" y="246820"/>
                  <a:pt x="809865" y="246820"/>
                </a:cubicBezTo>
                <a:cubicBezTo>
                  <a:pt x="815250" y="241434"/>
                  <a:pt x="806835" y="236048"/>
                  <a:pt x="815250" y="236048"/>
                </a:cubicBezTo>
                <a:cubicBezTo>
                  <a:pt x="815250" y="236048"/>
                  <a:pt x="817943" y="238741"/>
                  <a:pt x="817943" y="236048"/>
                </a:cubicBezTo>
                <a:cubicBezTo>
                  <a:pt x="813904" y="231841"/>
                  <a:pt x="808434" y="231168"/>
                  <a:pt x="803974" y="232893"/>
                </a:cubicBezTo>
                <a:close/>
                <a:moveTo>
                  <a:pt x="2715032" y="230326"/>
                </a:moveTo>
                <a:cubicBezTo>
                  <a:pt x="2720418" y="230326"/>
                  <a:pt x="2715032" y="233019"/>
                  <a:pt x="2715032" y="238405"/>
                </a:cubicBezTo>
                <a:cubicBezTo>
                  <a:pt x="2709311" y="238405"/>
                  <a:pt x="2709311" y="233019"/>
                  <a:pt x="2703924" y="235712"/>
                </a:cubicBezTo>
                <a:cubicBezTo>
                  <a:pt x="2703924" y="224940"/>
                  <a:pt x="2712339" y="235712"/>
                  <a:pt x="2715032" y="230326"/>
                </a:cubicBezTo>
                <a:close/>
                <a:moveTo>
                  <a:pt x="3014608" y="227634"/>
                </a:moveTo>
                <a:cubicBezTo>
                  <a:pt x="3017301" y="230326"/>
                  <a:pt x="3020331" y="233019"/>
                  <a:pt x="3025717" y="235712"/>
                </a:cubicBezTo>
                <a:cubicBezTo>
                  <a:pt x="3017638" y="241097"/>
                  <a:pt x="3023024" y="252205"/>
                  <a:pt x="3020331" y="257592"/>
                </a:cubicBezTo>
                <a:cubicBezTo>
                  <a:pt x="3003837" y="249512"/>
                  <a:pt x="2993066" y="257592"/>
                  <a:pt x="2987007" y="271392"/>
                </a:cubicBezTo>
                <a:cubicBezTo>
                  <a:pt x="2978928" y="249512"/>
                  <a:pt x="3009223" y="244127"/>
                  <a:pt x="3014608" y="227634"/>
                </a:cubicBezTo>
                <a:close/>
                <a:moveTo>
                  <a:pt x="432534" y="224940"/>
                </a:moveTo>
                <a:cubicBezTo>
                  <a:pt x="424119" y="238741"/>
                  <a:pt x="410318" y="244127"/>
                  <a:pt x="393825" y="249512"/>
                </a:cubicBezTo>
                <a:cubicBezTo>
                  <a:pt x="404932" y="241434"/>
                  <a:pt x="410655" y="222248"/>
                  <a:pt x="432534" y="224940"/>
                </a:cubicBezTo>
                <a:close/>
                <a:moveTo>
                  <a:pt x="3160694" y="219555"/>
                </a:moveTo>
                <a:cubicBezTo>
                  <a:pt x="3163387" y="230663"/>
                  <a:pt x="3155308" y="227970"/>
                  <a:pt x="3158000" y="236048"/>
                </a:cubicBezTo>
                <a:cubicBezTo>
                  <a:pt x="3166416" y="236048"/>
                  <a:pt x="3169109" y="230326"/>
                  <a:pt x="3169109" y="222248"/>
                </a:cubicBezTo>
                <a:cubicBezTo>
                  <a:pt x="3166079" y="222248"/>
                  <a:pt x="3163387" y="222248"/>
                  <a:pt x="3160694" y="219555"/>
                </a:cubicBezTo>
                <a:close/>
                <a:moveTo>
                  <a:pt x="2833179" y="216863"/>
                </a:moveTo>
                <a:cubicBezTo>
                  <a:pt x="2833179" y="224940"/>
                  <a:pt x="2841258" y="219555"/>
                  <a:pt x="2838566" y="230326"/>
                </a:cubicBezTo>
                <a:cubicBezTo>
                  <a:pt x="2822072" y="230326"/>
                  <a:pt x="2813994" y="238741"/>
                  <a:pt x="2805579" y="246820"/>
                </a:cubicBezTo>
                <a:cubicBezTo>
                  <a:pt x="2805579" y="238741"/>
                  <a:pt x="2822409" y="222248"/>
                  <a:pt x="2833179" y="216863"/>
                </a:cubicBezTo>
                <a:close/>
                <a:moveTo>
                  <a:pt x="266589" y="212997"/>
                </a:moveTo>
                <a:cubicBezTo>
                  <a:pt x="270123" y="212487"/>
                  <a:pt x="273910" y="213496"/>
                  <a:pt x="278033" y="216863"/>
                </a:cubicBezTo>
                <a:cubicBezTo>
                  <a:pt x="267263" y="227634"/>
                  <a:pt x="253461" y="233356"/>
                  <a:pt x="242354" y="244127"/>
                </a:cubicBezTo>
                <a:cubicBezTo>
                  <a:pt x="239661" y="241434"/>
                  <a:pt x="242354" y="236048"/>
                  <a:pt x="239324" y="236048"/>
                </a:cubicBezTo>
                <a:cubicBezTo>
                  <a:pt x="247655" y="229737"/>
                  <a:pt x="255986" y="214527"/>
                  <a:pt x="266589" y="212997"/>
                </a:cubicBezTo>
                <a:close/>
                <a:moveTo>
                  <a:pt x="3067455" y="208784"/>
                </a:moveTo>
                <a:cubicBezTo>
                  <a:pt x="3064762" y="216863"/>
                  <a:pt x="3056347" y="224940"/>
                  <a:pt x="3050962" y="216863"/>
                </a:cubicBezTo>
                <a:cubicBezTo>
                  <a:pt x="3048269" y="230663"/>
                  <a:pt x="3067791" y="225277"/>
                  <a:pt x="3059377" y="238741"/>
                </a:cubicBezTo>
                <a:cubicBezTo>
                  <a:pt x="3059377" y="244127"/>
                  <a:pt x="3067791" y="238741"/>
                  <a:pt x="3070484" y="241434"/>
                </a:cubicBezTo>
                <a:cubicBezTo>
                  <a:pt x="3073177" y="252205"/>
                  <a:pt x="3076207" y="263313"/>
                  <a:pt x="3067791" y="271392"/>
                </a:cubicBezTo>
                <a:cubicBezTo>
                  <a:pt x="3070484" y="274085"/>
                  <a:pt x="3070484" y="274085"/>
                  <a:pt x="3070484" y="276777"/>
                </a:cubicBezTo>
                <a:cubicBezTo>
                  <a:pt x="3087314" y="268699"/>
                  <a:pt x="3103808" y="263313"/>
                  <a:pt x="3109194" y="244127"/>
                </a:cubicBezTo>
                <a:cubicBezTo>
                  <a:pt x="3122994" y="249849"/>
                  <a:pt x="3128380" y="236048"/>
                  <a:pt x="3144873" y="230663"/>
                </a:cubicBezTo>
                <a:cubicBezTo>
                  <a:pt x="3155645" y="249512"/>
                  <a:pt x="3111550" y="249512"/>
                  <a:pt x="3119965" y="266006"/>
                </a:cubicBezTo>
                <a:cubicBezTo>
                  <a:pt x="3108857" y="271392"/>
                  <a:pt x="3103471" y="287549"/>
                  <a:pt x="3089671" y="279470"/>
                </a:cubicBezTo>
                <a:cubicBezTo>
                  <a:pt x="3083949" y="282163"/>
                  <a:pt x="3086978" y="287549"/>
                  <a:pt x="3078562" y="284856"/>
                </a:cubicBezTo>
                <a:cubicBezTo>
                  <a:pt x="3081255" y="301350"/>
                  <a:pt x="3070148" y="304042"/>
                  <a:pt x="3067455" y="314814"/>
                </a:cubicBezTo>
                <a:cubicBezTo>
                  <a:pt x="3059040" y="314814"/>
                  <a:pt x="3045239" y="317506"/>
                  <a:pt x="3045913" y="331307"/>
                </a:cubicBezTo>
                <a:cubicBezTo>
                  <a:pt x="3037497" y="331307"/>
                  <a:pt x="3037497" y="336693"/>
                  <a:pt x="3034804" y="331307"/>
                </a:cubicBezTo>
                <a:cubicBezTo>
                  <a:pt x="3032112" y="325922"/>
                  <a:pt x="3037497" y="325922"/>
                  <a:pt x="3037497" y="317843"/>
                </a:cubicBezTo>
                <a:cubicBezTo>
                  <a:pt x="3026726" y="317843"/>
                  <a:pt x="3026726" y="325922"/>
                  <a:pt x="3015618" y="325922"/>
                </a:cubicBezTo>
                <a:cubicBezTo>
                  <a:pt x="3018311" y="314814"/>
                  <a:pt x="3029419" y="314814"/>
                  <a:pt x="3034804" y="309428"/>
                </a:cubicBezTo>
                <a:cubicBezTo>
                  <a:pt x="3040190" y="309428"/>
                  <a:pt x="3037497" y="317506"/>
                  <a:pt x="3037497" y="322892"/>
                </a:cubicBezTo>
                <a:cubicBezTo>
                  <a:pt x="3048269" y="320199"/>
                  <a:pt x="3042883" y="306735"/>
                  <a:pt x="3059377" y="314814"/>
                </a:cubicBezTo>
                <a:cubicBezTo>
                  <a:pt x="3059377" y="314814"/>
                  <a:pt x="3059377" y="314814"/>
                  <a:pt x="3059377" y="309428"/>
                </a:cubicBezTo>
                <a:cubicBezTo>
                  <a:pt x="3053654" y="309428"/>
                  <a:pt x="3042546" y="287549"/>
                  <a:pt x="3050962" y="279470"/>
                </a:cubicBezTo>
                <a:cubicBezTo>
                  <a:pt x="3050962" y="276777"/>
                  <a:pt x="3047932" y="282163"/>
                  <a:pt x="3042546" y="279470"/>
                </a:cubicBezTo>
                <a:cubicBezTo>
                  <a:pt x="3047932" y="263313"/>
                  <a:pt x="3047932" y="254898"/>
                  <a:pt x="3056347" y="244127"/>
                </a:cubicBezTo>
                <a:cubicBezTo>
                  <a:pt x="3045239" y="246820"/>
                  <a:pt x="3056347" y="225277"/>
                  <a:pt x="3039853" y="233356"/>
                </a:cubicBezTo>
                <a:cubicBezTo>
                  <a:pt x="3039853" y="219555"/>
                  <a:pt x="3053654" y="211477"/>
                  <a:pt x="3067455" y="208784"/>
                </a:cubicBezTo>
                <a:close/>
                <a:moveTo>
                  <a:pt x="2310437" y="206091"/>
                </a:moveTo>
                <a:cubicBezTo>
                  <a:pt x="2288221" y="203062"/>
                  <a:pt x="2277114" y="208784"/>
                  <a:pt x="2271728" y="219555"/>
                </a:cubicBezTo>
                <a:cubicBezTo>
                  <a:pt x="2285528" y="222248"/>
                  <a:pt x="2304715" y="222248"/>
                  <a:pt x="2310437" y="206091"/>
                </a:cubicBezTo>
                <a:close/>
                <a:moveTo>
                  <a:pt x="831071" y="205081"/>
                </a:moveTo>
                <a:cubicBezTo>
                  <a:pt x="830734" y="204408"/>
                  <a:pt x="830061" y="204408"/>
                  <a:pt x="828714" y="205754"/>
                </a:cubicBezTo>
                <a:cubicBezTo>
                  <a:pt x="828714" y="213833"/>
                  <a:pt x="820299" y="211140"/>
                  <a:pt x="814914" y="208447"/>
                </a:cubicBezTo>
                <a:cubicBezTo>
                  <a:pt x="817607" y="219555"/>
                  <a:pt x="831407" y="213833"/>
                  <a:pt x="828714" y="230326"/>
                </a:cubicBezTo>
                <a:cubicBezTo>
                  <a:pt x="828714" y="230326"/>
                  <a:pt x="828714" y="230326"/>
                  <a:pt x="839823" y="230326"/>
                </a:cubicBezTo>
                <a:cubicBezTo>
                  <a:pt x="842852" y="222248"/>
                  <a:pt x="848237" y="222248"/>
                  <a:pt x="847901" y="211140"/>
                </a:cubicBezTo>
                <a:cubicBezTo>
                  <a:pt x="845208" y="205754"/>
                  <a:pt x="831407" y="213833"/>
                  <a:pt x="831407" y="208447"/>
                </a:cubicBezTo>
                <a:cubicBezTo>
                  <a:pt x="831407" y="207100"/>
                  <a:pt x="831407" y="205754"/>
                  <a:pt x="831071" y="205081"/>
                </a:cubicBezTo>
                <a:close/>
                <a:moveTo>
                  <a:pt x="3188295" y="203062"/>
                </a:moveTo>
                <a:cubicBezTo>
                  <a:pt x="3194017" y="203062"/>
                  <a:pt x="3191325" y="216863"/>
                  <a:pt x="3208154" y="210803"/>
                </a:cubicBezTo>
                <a:cubicBezTo>
                  <a:pt x="3210847" y="224267"/>
                  <a:pt x="3202433" y="229990"/>
                  <a:pt x="3199740" y="243454"/>
                </a:cubicBezTo>
                <a:cubicBezTo>
                  <a:pt x="3194354" y="238068"/>
                  <a:pt x="3197047" y="235375"/>
                  <a:pt x="3197047" y="229990"/>
                </a:cubicBezTo>
                <a:cubicBezTo>
                  <a:pt x="3197047" y="229990"/>
                  <a:pt x="3197047" y="229990"/>
                  <a:pt x="3188632" y="229990"/>
                </a:cubicBezTo>
                <a:cubicBezTo>
                  <a:pt x="3196710" y="241097"/>
                  <a:pt x="3185939" y="243791"/>
                  <a:pt x="3174831" y="249176"/>
                </a:cubicBezTo>
                <a:cubicBezTo>
                  <a:pt x="3174831" y="246484"/>
                  <a:pt x="3177524" y="243791"/>
                  <a:pt x="3180216" y="241097"/>
                </a:cubicBezTo>
                <a:cubicBezTo>
                  <a:pt x="3171801" y="235712"/>
                  <a:pt x="3163723" y="243791"/>
                  <a:pt x="3155308" y="243791"/>
                </a:cubicBezTo>
                <a:cubicBezTo>
                  <a:pt x="3152615" y="232683"/>
                  <a:pt x="3152615" y="232683"/>
                  <a:pt x="3155308" y="219218"/>
                </a:cubicBezTo>
                <a:cubicBezTo>
                  <a:pt x="3160694" y="216525"/>
                  <a:pt x="3169109" y="213833"/>
                  <a:pt x="3169109" y="208447"/>
                </a:cubicBezTo>
                <a:cubicBezTo>
                  <a:pt x="3174494" y="208447"/>
                  <a:pt x="3185602" y="211140"/>
                  <a:pt x="3188295" y="203062"/>
                </a:cubicBezTo>
                <a:close/>
                <a:moveTo>
                  <a:pt x="589390" y="200706"/>
                </a:moveTo>
                <a:cubicBezTo>
                  <a:pt x="584005" y="200706"/>
                  <a:pt x="575590" y="203398"/>
                  <a:pt x="575590" y="208784"/>
                </a:cubicBezTo>
                <a:cubicBezTo>
                  <a:pt x="584005" y="211477"/>
                  <a:pt x="589390" y="205754"/>
                  <a:pt x="589390" y="200706"/>
                </a:cubicBezTo>
                <a:close/>
                <a:moveTo>
                  <a:pt x="3224311" y="198012"/>
                </a:moveTo>
                <a:cubicBezTo>
                  <a:pt x="3224311" y="203398"/>
                  <a:pt x="3221618" y="206091"/>
                  <a:pt x="3221618" y="211477"/>
                </a:cubicBezTo>
                <a:cubicBezTo>
                  <a:pt x="3215897" y="214169"/>
                  <a:pt x="3215897" y="211477"/>
                  <a:pt x="3213204" y="208784"/>
                </a:cubicBezTo>
                <a:cubicBezTo>
                  <a:pt x="3213204" y="203062"/>
                  <a:pt x="3218589" y="197676"/>
                  <a:pt x="3224311" y="198012"/>
                </a:cubicBezTo>
                <a:close/>
                <a:moveTo>
                  <a:pt x="122281" y="197886"/>
                </a:moveTo>
                <a:cubicBezTo>
                  <a:pt x="124880" y="197676"/>
                  <a:pt x="127488" y="198349"/>
                  <a:pt x="129592" y="200368"/>
                </a:cubicBezTo>
                <a:cubicBezTo>
                  <a:pt x="126899" y="208784"/>
                  <a:pt x="115791" y="205754"/>
                  <a:pt x="113098" y="211140"/>
                </a:cubicBezTo>
                <a:cubicBezTo>
                  <a:pt x="106787" y="207100"/>
                  <a:pt x="114487" y="198517"/>
                  <a:pt x="122281" y="197886"/>
                </a:cubicBezTo>
                <a:close/>
                <a:moveTo>
                  <a:pt x="3078226" y="192290"/>
                </a:moveTo>
                <a:cubicBezTo>
                  <a:pt x="3078226" y="192290"/>
                  <a:pt x="3078226" y="192290"/>
                  <a:pt x="3086642" y="192290"/>
                </a:cubicBezTo>
                <a:cubicBezTo>
                  <a:pt x="3086642" y="194983"/>
                  <a:pt x="3086642" y="200368"/>
                  <a:pt x="3089334" y="200368"/>
                </a:cubicBezTo>
                <a:cubicBezTo>
                  <a:pt x="3089334" y="205754"/>
                  <a:pt x="3080919" y="200368"/>
                  <a:pt x="3075533" y="203062"/>
                </a:cubicBezTo>
                <a:cubicBezTo>
                  <a:pt x="3075533" y="197676"/>
                  <a:pt x="3078226" y="197676"/>
                  <a:pt x="3078226" y="192290"/>
                </a:cubicBezTo>
                <a:close/>
                <a:moveTo>
                  <a:pt x="848237" y="192290"/>
                </a:moveTo>
                <a:cubicBezTo>
                  <a:pt x="848237" y="194983"/>
                  <a:pt x="845544" y="197676"/>
                  <a:pt x="848237" y="200368"/>
                </a:cubicBezTo>
                <a:cubicBezTo>
                  <a:pt x="848237" y="197676"/>
                  <a:pt x="848237" y="194983"/>
                  <a:pt x="850930" y="194983"/>
                </a:cubicBezTo>
                <a:cubicBezTo>
                  <a:pt x="850930" y="205754"/>
                  <a:pt x="859345" y="205754"/>
                  <a:pt x="859008" y="214169"/>
                </a:cubicBezTo>
                <a:cubicBezTo>
                  <a:pt x="861701" y="206091"/>
                  <a:pt x="867423" y="211477"/>
                  <a:pt x="870116" y="208784"/>
                </a:cubicBezTo>
                <a:cubicBezTo>
                  <a:pt x="864731" y="200368"/>
                  <a:pt x="859345" y="192290"/>
                  <a:pt x="848237" y="192290"/>
                </a:cubicBezTo>
                <a:close/>
                <a:moveTo>
                  <a:pt x="325157" y="192290"/>
                </a:moveTo>
                <a:cubicBezTo>
                  <a:pt x="333236" y="189597"/>
                  <a:pt x="330543" y="200368"/>
                  <a:pt x="330880" y="208784"/>
                </a:cubicBezTo>
                <a:cubicBezTo>
                  <a:pt x="319772" y="206091"/>
                  <a:pt x="319772" y="214169"/>
                  <a:pt x="305972" y="208784"/>
                </a:cubicBezTo>
                <a:cubicBezTo>
                  <a:pt x="311357" y="200368"/>
                  <a:pt x="322464" y="203062"/>
                  <a:pt x="325157" y="192290"/>
                </a:cubicBezTo>
                <a:close/>
                <a:moveTo>
                  <a:pt x="3158000" y="189597"/>
                </a:moveTo>
                <a:cubicBezTo>
                  <a:pt x="3149922" y="200706"/>
                  <a:pt x="3163387" y="214169"/>
                  <a:pt x="3141507" y="214169"/>
                </a:cubicBezTo>
                <a:cubicBezTo>
                  <a:pt x="3144536" y="198012"/>
                  <a:pt x="3122321" y="216863"/>
                  <a:pt x="3119628" y="208784"/>
                </a:cubicBezTo>
                <a:cubicBezTo>
                  <a:pt x="3127707" y="197676"/>
                  <a:pt x="3141507" y="186905"/>
                  <a:pt x="3158000" y="189597"/>
                </a:cubicBezTo>
                <a:close/>
                <a:moveTo>
                  <a:pt x="890775" y="182403"/>
                </a:moveTo>
                <a:cubicBezTo>
                  <a:pt x="885937" y="183455"/>
                  <a:pt x="881056" y="185558"/>
                  <a:pt x="878195" y="186905"/>
                </a:cubicBezTo>
                <a:cubicBezTo>
                  <a:pt x="883917" y="186905"/>
                  <a:pt x="881224" y="194983"/>
                  <a:pt x="886610" y="194983"/>
                </a:cubicBezTo>
                <a:cubicBezTo>
                  <a:pt x="889303" y="189597"/>
                  <a:pt x="900411" y="189597"/>
                  <a:pt x="903103" y="184212"/>
                </a:cubicBezTo>
                <a:cubicBezTo>
                  <a:pt x="900410" y="181351"/>
                  <a:pt x="895614" y="181351"/>
                  <a:pt x="890775" y="182403"/>
                </a:cubicBezTo>
                <a:close/>
                <a:moveTo>
                  <a:pt x="2946278" y="165026"/>
                </a:moveTo>
                <a:cubicBezTo>
                  <a:pt x="2940556" y="165026"/>
                  <a:pt x="2932477" y="167718"/>
                  <a:pt x="2935170" y="178490"/>
                </a:cubicBezTo>
                <a:cubicBezTo>
                  <a:pt x="2943586" y="178490"/>
                  <a:pt x="2946278" y="173104"/>
                  <a:pt x="2946278" y="165026"/>
                </a:cubicBezTo>
                <a:close/>
                <a:moveTo>
                  <a:pt x="542602" y="165026"/>
                </a:moveTo>
                <a:cubicBezTo>
                  <a:pt x="537217" y="167718"/>
                  <a:pt x="526109" y="165026"/>
                  <a:pt x="526109" y="173104"/>
                </a:cubicBezTo>
                <a:cubicBezTo>
                  <a:pt x="534187" y="173104"/>
                  <a:pt x="542602" y="173104"/>
                  <a:pt x="542602" y="165026"/>
                </a:cubicBezTo>
                <a:close/>
                <a:moveTo>
                  <a:pt x="2422862" y="154254"/>
                </a:moveTo>
                <a:cubicBezTo>
                  <a:pt x="2414447" y="168055"/>
                  <a:pt x="2403676" y="159977"/>
                  <a:pt x="2395260" y="173440"/>
                </a:cubicBezTo>
                <a:cubicBezTo>
                  <a:pt x="2389875" y="170748"/>
                  <a:pt x="2389875" y="165362"/>
                  <a:pt x="2389875" y="159977"/>
                </a:cubicBezTo>
                <a:cubicBezTo>
                  <a:pt x="2379103" y="159977"/>
                  <a:pt x="2370689" y="159977"/>
                  <a:pt x="2370689" y="168055"/>
                </a:cubicBezTo>
                <a:cubicBezTo>
                  <a:pt x="2373718" y="170748"/>
                  <a:pt x="2379103" y="170748"/>
                  <a:pt x="2379103" y="173440"/>
                </a:cubicBezTo>
                <a:cubicBezTo>
                  <a:pt x="2376411" y="178826"/>
                  <a:pt x="2370689" y="181519"/>
                  <a:pt x="2365303" y="184212"/>
                </a:cubicBezTo>
                <a:cubicBezTo>
                  <a:pt x="2370689" y="184212"/>
                  <a:pt x="2362273" y="200706"/>
                  <a:pt x="2370689" y="200706"/>
                </a:cubicBezTo>
                <a:cubicBezTo>
                  <a:pt x="2370689" y="195320"/>
                  <a:pt x="2376411" y="195320"/>
                  <a:pt x="2379103" y="195320"/>
                </a:cubicBezTo>
                <a:cubicBezTo>
                  <a:pt x="2379103" y="198012"/>
                  <a:pt x="2381797" y="203398"/>
                  <a:pt x="2381797" y="206091"/>
                </a:cubicBezTo>
                <a:cubicBezTo>
                  <a:pt x="2376074" y="206091"/>
                  <a:pt x="2370689" y="208784"/>
                  <a:pt x="2370689" y="214169"/>
                </a:cubicBezTo>
                <a:cubicBezTo>
                  <a:pt x="2387182" y="219555"/>
                  <a:pt x="2400983" y="200368"/>
                  <a:pt x="2414784" y="192290"/>
                </a:cubicBezTo>
                <a:cubicBezTo>
                  <a:pt x="2417813" y="181182"/>
                  <a:pt x="2412091" y="178490"/>
                  <a:pt x="2409398" y="173104"/>
                </a:cubicBezTo>
                <a:cubicBezTo>
                  <a:pt x="2414784" y="173104"/>
                  <a:pt x="2417813" y="178490"/>
                  <a:pt x="2423199" y="175797"/>
                </a:cubicBezTo>
                <a:cubicBezTo>
                  <a:pt x="2420170" y="167718"/>
                  <a:pt x="2433970" y="156947"/>
                  <a:pt x="2422862" y="154254"/>
                </a:cubicBezTo>
                <a:close/>
                <a:moveTo>
                  <a:pt x="3301393" y="148532"/>
                </a:moveTo>
                <a:cubicBezTo>
                  <a:pt x="3312165" y="148532"/>
                  <a:pt x="3298700" y="159639"/>
                  <a:pt x="3307116" y="162333"/>
                </a:cubicBezTo>
                <a:cubicBezTo>
                  <a:pt x="3301393" y="170411"/>
                  <a:pt x="3290622" y="167718"/>
                  <a:pt x="3282207" y="173104"/>
                </a:cubicBezTo>
                <a:cubicBezTo>
                  <a:pt x="3284900" y="156610"/>
                  <a:pt x="3290285" y="156610"/>
                  <a:pt x="3301393" y="148532"/>
                </a:cubicBezTo>
                <a:close/>
                <a:moveTo>
                  <a:pt x="418733" y="146176"/>
                </a:moveTo>
                <a:cubicBezTo>
                  <a:pt x="424455" y="148869"/>
                  <a:pt x="429841" y="148869"/>
                  <a:pt x="427148" y="156947"/>
                </a:cubicBezTo>
                <a:cubicBezTo>
                  <a:pt x="427148" y="156947"/>
                  <a:pt x="427148" y="156947"/>
                  <a:pt x="418733" y="156947"/>
                </a:cubicBezTo>
                <a:cubicBezTo>
                  <a:pt x="416040" y="151561"/>
                  <a:pt x="418733" y="148532"/>
                  <a:pt x="418733" y="146176"/>
                </a:cubicBezTo>
                <a:close/>
                <a:moveTo>
                  <a:pt x="2715032" y="140454"/>
                </a:moveTo>
                <a:cubicBezTo>
                  <a:pt x="2712339" y="161996"/>
                  <a:pt x="2684738" y="156610"/>
                  <a:pt x="2684738" y="178490"/>
                </a:cubicBezTo>
                <a:cubicBezTo>
                  <a:pt x="2706617" y="175797"/>
                  <a:pt x="2720418" y="165026"/>
                  <a:pt x="2728833" y="145839"/>
                </a:cubicBezTo>
                <a:cubicBezTo>
                  <a:pt x="2723448" y="145839"/>
                  <a:pt x="2723448" y="140454"/>
                  <a:pt x="2715032" y="140454"/>
                </a:cubicBezTo>
                <a:close/>
                <a:moveTo>
                  <a:pt x="399846" y="138722"/>
                </a:moveTo>
                <a:lnTo>
                  <a:pt x="403812" y="144714"/>
                </a:lnTo>
                <a:cubicBezTo>
                  <a:pt x="399757" y="152382"/>
                  <a:pt x="373881" y="161659"/>
                  <a:pt x="363530" y="167718"/>
                </a:cubicBezTo>
                <a:cubicBezTo>
                  <a:pt x="366391" y="159471"/>
                  <a:pt x="371272" y="152655"/>
                  <a:pt x="377836" y="147564"/>
                </a:cubicBezTo>
                <a:close/>
                <a:moveTo>
                  <a:pt x="399210" y="137761"/>
                </a:moveTo>
                <a:cubicBezTo>
                  <a:pt x="402239" y="137761"/>
                  <a:pt x="402239" y="137761"/>
                  <a:pt x="402239" y="137761"/>
                </a:cubicBezTo>
                <a:lnTo>
                  <a:pt x="399846" y="138722"/>
                </a:lnTo>
                <a:close/>
                <a:moveTo>
                  <a:pt x="3059040" y="132375"/>
                </a:moveTo>
                <a:cubicBezTo>
                  <a:pt x="3064426" y="143146"/>
                  <a:pt x="3067455" y="170411"/>
                  <a:pt x="3083612" y="170748"/>
                </a:cubicBezTo>
                <a:cubicBezTo>
                  <a:pt x="3078226" y="184549"/>
                  <a:pt x="3072841" y="192627"/>
                  <a:pt x="3061733" y="198012"/>
                </a:cubicBezTo>
                <a:cubicBezTo>
                  <a:pt x="3059040" y="173440"/>
                  <a:pt x="3061733" y="168055"/>
                  <a:pt x="3039853" y="151561"/>
                </a:cubicBezTo>
                <a:cubicBezTo>
                  <a:pt x="3042546" y="140454"/>
                  <a:pt x="3053654" y="140454"/>
                  <a:pt x="3059040" y="132375"/>
                </a:cubicBezTo>
                <a:close/>
                <a:moveTo>
                  <a:pt x="593766" y="126258"/>
                </a:moveTo>
                <a:cubicBezTo>
                  <a:pt x="581711" y="128483"/>
                  <a:pt x="566249" y="137761"/>
                  <a:pt x="578619" y="137761"/>
                </a:cubicBezTo>
                <a:cubicBezTo>
                  <a:pt x="567511" y="143146"/>
                  <a:pt x="553711" y="148869"/>
                  <a:pt x="548325" y="162333"/>
                </a:cubicBezTo>
                <a:cubicBezTo>
                  <a:pt x="551018" y="162333"/>
                  <a:pt x="551018" y="167718"/>
                  <a:pt x="553711" y="170411"/>
                </a:cubicBezTo>
                <a:cubicBezTo>
                  <a:pt x="580975" y="165026"/>
                  <a:pt x="586697" y="140454"/>
                  <a:pt x="603527" y="126989"/>
                </a:cubicBezTo>
                <a:cubicBezTo>
                  <a:pt x="601423" y="125559"/>
                  <a:pt x="597784" y="125517"/>
                  <a:pt x="593766" y="126258"/>
                </a:cubicBezTo>
                <a:close/>
                <a:moveTo>
                  <a:pt x="542602" y="115881"/>
                </a:moveTo>
                <a:cubicBezTo>
                  <a:pt x="537217" y="118911"/>
                  <a:pt x="523417" y="126989"/>
                  <a:pt x="528802" y="132375"/>
                </a:cubicBezTo>
                <a:cubicBezTo>
                  <a:pt x="534187" y="126989"/>
                  <a:pt x="539910" y="124297"/>
                  <a:pt x="542602" y="115881"/>
                </a:cubicBezTo>
                <a:close/>
                <a:moveTo>
                  <a:pt x="3034132" y="113189"/>
                </a:moveTo>
                <a:cubicBezTo>
                  <a:pt x="3009559" y="118574"/>
                  <a:pt x="2984651" y="126989"/>
                  <a:pt x="2981621" y="154254"/>
                </a:cubicBezTo>
                <a:cubicBezTo>
                  <a:pt x="2995422" y="151561"/>
                  <a:pt x="3011915" y="143146"/>
                  <a:pt x="3006530" y="129682"/>
                </a:cubicBezTo>
                <a:cubicBezTo>
                  <a:pt x="3017301" y="126989"/>
                  <a:pt x="3014608" y="126989"/>
                  <a:pt x="3025717" y="129682"/>
                </a:cubicBezTo>
                <a:cubicBezTo>
                  <a:pt x="3028745" y="123960"/>
                  <a:pt x="3034132" y="121268"/>
                  <a:pt x="3034132" y="113189"/>
                </a:cubicBezTo>
                <a:close/>
                <a:moveTo>
                  <a:pt x="572897" y="113189"/>
                </a:moveTo>
                <a:cubicBezTo>
                  <a:pt x="559096" y="121604"/>
                  <a:pt x="551018" y="126989"/>
                  <a:pt x="539910" y="135068"/>
                </a:cubicBezTo>
                <a:cubicBezTo>
                  <a:pt x="542602" y="135068"/>
                  <a:pt x="539910" y="137761"/>
                  <a:pt x="542602" y="137761"/>
                </a:cubicBezTo>
                <a:cubicBezTo>
                  <a:pt x="553711" y="129682"/>
                  <a:pt x="567511" y="126989"/>
                  <a:pt x="572897" y="113189"/>
                </a:cubicBezTo>
                <a:close/>
                <a:moveTo>
                  <a:pt x="475871" y="109560"/>
                </a:moveTo>
                <a:cubicBezTo>
                  <a:pt x="479995" y="109865"/>
                  <a:pt x="483950" y="111758"/>
                  <a:pt x="487400" y="115881"/>
                </a:cubicBezTo>
                <a:cubicBezTo>
                  <a:pt x="479322" y="129682"/>
                  <a:pt x="457105" y="140454"/>
                  <a:pt x="443305" y="132375"/>
                </a:cubicBezTo>
                <a:cubicBezTo>
                  <a:pt x="449616" y="122024"/>
                  <a:pt x="463501" y="108645"/>
                  <a:pt x="475871" y="109560"/>
                </a:cubicBezTo>
                <a:close/>
                <a:moveTo>
                  <a:pt x="592083" y="102417"/>
                </a:moveTo>
                <a:cubicBezTo>
                  <a:pt x="584005" y="99724"/>
                  <a:pt x="575590" y="107803"/>
                  <a:pt x="580975" y="113189"/>
                </a:cubicBezTo>
                <a:cubicBezTo>
                  <a:pt x="589390" y="113189"/>
                  <a:pt x="592083" y="110496"/>
                  <a:pt x="592083" y="102417"/>
                </a:cubicBezTo>
                <a:close/>
                <a:moveTo>
                  <a:pt x="3050962" y="102081"/>
                </a:moveTo>
                <a:cubicBezTo>
                  <a:pt x="3045576" y="107803"/>
                  <a:pt x="3037160" y="107803"/>
                  <a:pt x="3037160" y="118574"/>
                </a:cubicBezTo>
                <a:cubicBezTo>
                  <a:pt x="3045239" y="118574"/>
                  <a:pt x="3059040" y="110496"/>
                  <a:pt x="3050962" y="102081"/>
                </a:cubicBezTo>
                <a:close/>
                <a:moveTo>
                  <a:pt x="2478065" y="97032"/>
                </a:moveTo>
                <a:cubicBezTo>
                  <a:pt x="2478065" y="102417"/>
                  <a:pt x="2472679" y="102417"/>
                  <a:pt x="2464264" y="102417"/>
                </a:cubicBezTo>
                <a:cubicBezTo>
                  <a:pt x="2461571" y="110496"/>
                  <a:pt x="2455849" y="116218"/>
                  <a:pt x="2450464" y="126989"/>
                </a:cubicBezTo>
                <a:cubicBezTo>
                  <a:pt x="2453156" y="126989"/>
                  <a:pt x="2455849" y="126989"/>
                  <a:pt x="2455849" y="129682"/>
                </a:cubicBezTo>
                <a:cubicBezTo>
                  <a:pt x="2466957" y="126989"/>
                  <a:pt x="2475035" y="115881"/>
                  <a:pt x="2483450" y="107803"/>
                </a:cubicBezTo>
                <a:cubicBezTo>
                  <a:pt x="2480757" y="105110"/>
                  <a:pt x="2480757" y="97032"/>
                  <a:pt x="2478065" y="97032"/>
                </a:cubicBezTo>
                <a:close/>
                <a:moveTo>
                  <a:pt x="281063" y="80539"/>
                </a:moveTo>
                <a:cubicBezTo>
                  <a:pt x="281063" y="80539"/>
                  <a:pt x="281063" y="80539"/>
                  <a:pt x="289478" y="80539"/>
                </a:cubicBezTo>
                <a:cubicBezTo>
                  <a:pt x="289478" y="88617"/>
                  <a:pt x="281063" y="88617"/>
                  <a:pt x="275677" y="91309"/>
                </a:cubicBezTo>
                <a:cubicBezTo>
                  <a:pt x="275677" y="85924"/>
                  <a:pt x="283755" y="88617"/>
                  <a:pt x="281063" y="80539"/>
                </a:cubicBezTo>
                <a:close/>
                <a:moveTo>
                  <a:pt x="2819379" y="72460"/>
                </a:moveTo>
                <a:cubicBezTo>
                  <a:pt x="2808271" y="69767"/>
                  <a:pt x="2813994" y="80539"/>
                  <a:pt x="2802886" y="77846"/>
                </a:cubicBezTo>
                <a:cubicBezTo>
                  <a:pt x="2805579" y="86260"/>
                  <a:pt x="2808608" y="91646"/>
                  <a:pt x="2813994" y="94339"/>
                </a:cubicBezTo>
                <a:cubicBezTo>
                  <a:pt x="2816686" y="88617"/>
                  <a:pt x="2819379" y="83231"/>
                  <a:pt x="2819379" y="72460"/>
                </a:cubicBezTo>
                <a:close/>
                <a:moveTo>
                  <a:pt x="2403676" y="72460"/>
                </a:moveTo>
                <a:cubicBezTo>
                  <a:pt x="2390211" y="72460"/>
                  <a:pt x="2387182" y="80539"/>
                  <a:pt x="2381797" y="85924"/>
                </a:cubicBezTo>
                <a:cubicBezTo>
                  <a:pt x="2392904" y="91309"/>
                  <a:pt x="2400983" y="80539"/>
                  <a:pt x="2403676" y="72460"/>
                </a:cubicBezTo>
                <a:close/>
                <a:moveTo>
                  <a:pt x="603191" y="69767"/>
                </a:moveTo>
                <a:cubicBezTo>
                  <a:pt x="578619" y="75152"/>
                  <a:pt x="570204" y="97032"/>
                  <a:pt x="553711" y="107803"/>
                </a:cubicBezTo>
                <a:cubicBezTo>
                  <a:pt x="572897" y="97032"/>
                  <a:pt x="594776" y="88617"/>
                  <a:pt x="603191" y="69767"/>
                </a:cubicBezTo>
                <a:close/>
                <a:moveTo>
                  <a:pt x="2472679" y="64045"/>
                </a:moveTo>
                <a:cubicBezTo>
                  <a:pt x="2475372" y="72460"/>
                  <a:pt x="2475372" y="69767"/>
                  <a:pt x="2472679" y="77509"/>
                </a:cubicBezTo>
                <a:cubicBezTo>
                  <a:pt x="2483787" y="77509"/>
                  <a:pt x="2483787" y="64045"/>
                  <a:pt x="2472679" y="64045"/>
                </a:cubicBezTo>
                <a:close/>
                <a:moveTo>
                  <a:pt x="3215897" y="61352"/>
                </a:moveTo>
                <a:cubicBezTo>
                  <a:pt x="3204789" y="61352"/>
                  <a:pt x="3199403" y="67075"/>
                  <a:pt x="3194017" y="72123"/>
                </a:cubicBezTo>
                <a:cubicBezTo>
                  <a:pt x="3202096" y="69430"/>
                  <a:pt x="3215897" y="72123"/>
                  <a:pt x="3215897" y="61352"/>
                </a:cubicBezTo>
                <a:close/>
                <a:moveTo>
                  <a:pt x="2555147" y="58659"/>
                </a:moveTo>
                <a:cubicBezTo>
                  <a:pt x="2541346" y="61352"/>
                  <a:pt x="2535623" y="72460"/>
                  <a:pt x="2544038" y="83231"/>
                </a:cubicBezTo>
                <a:cubicBezTo>
                  <a:pt x="2555147" y="83231"/>
                  <a:pt x="2560532" y="80539"/>
                  <a:pt x="2557840" y="69767"/>
                </a:cubicBezTo>
                <a:cubicBezTo>
                  <a:pt x="2544038" y="72460"/>
                  <a:pt x="2560869" y="67075"/>
                  <a:pt x="2555147" y="58659"/>
                </a:cubicBezTo>
                <a:close/>
                <a:moveTo>
                  <a:pt x="511425" y="58196"/>
                </a:moveTo>
                <a:cubicBezTo>
                  <a:pt x="516600" y="60931"/>
                  <a:pt x="520724" y="65728"/>
                  <a:pt x="523417" y="69767"/>
                </a:cubicBezTo>
                <a:cubicBezTo>
                  <a:pt x="509616" y="75152"/>
                  <a:pt x="504230" y="77846"/>
                  <a:pt x="490429" y="77846"/>
                </a:cubicBezTo>
                <a:cubicBezTo>
                  <a:pt x="487400" y="83231"/>
                  <a:pt x="495815" y="67075"/>
                  <a:pt x="493122" y="58996"/>
                </a:cubicBezTo>
                <a:cubicBezTo>
                  <a:pt x="500022" y="54788"/>
                  <a:pt x="506250" y="55461"/>
                  <a:pt x="511425" y="58196"/>
                </a:cubicBezTo>
                <a:close/>
                <a:moveTo>
                  <a:pt x="2662523" y="50580"/>
                </a:moveTo>
                <a:cubicBezTo>
                  <a:pt x="2668245" y="47888"/>
                  <a:pt x="2665215" y="55966"/>
                  <a:pt x="2670601" y="55966"/>
                </a:cubicBezTo>
                <a:cubicBezTo>
                  <a:pt x="2667908" y="64045"/>
                  <a:pt x="2656800" y="61352"/>
                  <a:pt x="2654107" y="66737"/>
                </a:cubicBezTo>
                <a:cubicBezTo>
                  <a:pt x="2651414" y="66737"/>
                  <a:pt x="2648722" y="61352"/>
                  <a:pt x="2648722" y="55966"/>
                </a:cubicBezTo>
                <a:cubicBezTo>
                  <a:pt x="2657137" y="53274"/>
                  <a:pt x="2665215" y="64045"/>
                  <a:pt x="2662523" y="50580"/>
                </a:cubicBezTo>
                <a:close/>
                <a:moveTo>
                  <a:pt x="305972" y="50580"/>
                </a:moveTo>
                <a:cubicBezTo>
                  <a:pt x="311357" y="55966"/>
                  <a:pt x="297556" y="67075"/>
                  <a:pt x="289478" y="64045"/>
                </a:cubicBezTo>
                <a:cubicBezTo>
                  <a:pt x="294863" y="58659"/>
                  <a:pt x="297556" y="53274"/>
                  <a:pt x="305972" y="50580"/>
                </a:cubicBezTo>
                <a:close/>
                <a:moveTo>
                  <a:pt x="3048269" y="47888"/>
                </a:moveTo>
                <a:cubicBezTo>
                  <a:pt x="3037160" y="53610"/>
                  <a:pt x="3039853" y="58996"/>
                  <a:pt x="3034468" y="64381"/>
                </a:cubicBezTo>
                <a:cubicBezTo>
                  <a:pt x="3034468" y="53274"/>
                  <a:pt x="3014945" y="69767"/>
                  <a:pt x="3023360" y="72460"/>
                </a:cubicBezTo>
                <a:cubicBezTo>
                  <a:pt x="3026389" y="69767"/>
                  <a:pt x="3029082" y="67075"/>
                  <a:pt x="3031775" y="64381"/>
                </a:cubicBezTo>
                <a:cubicBezTo>
                  <a:pt x="3029082" y="72460"/>
                  <a:pt x="3026389" y="77846"/>
                  <a:pt x="3017974" y="77846"/>
                </a:cubicBezTo>
                <a:cubicBezTo>
                  <a:pt x="3017974" y="67075"/>
                  <a:pt x="3009559" y="80539"/>
                  <a:pt x="3004174" y="72460"/>
                </a:cubicBezTo>
                <a:cubicBezTo>
                  <a:pt x="3001481" y="80539"/>
                  <a:pt x="3006867" y="77846"/>
                  <a:pt x="3006867" y="85924"/>
                </a:cubicBezTo>
                <a:cubicBezTo>
                  <a:pt x="3017638" y="88617"/>
                  <a:pt x="3028745" y="88617"/>
                  <a:pt x="3023024" y="102754"/>
                </a:cubicBezTo>
                <a:cubicBezTo>
                  <a:pt x="3036824" y="94339"/>
                  <a:pt x="3042546" y="97032"/>
                  <a:pt x="3061733" y="83568"/>
                </a:cubicBezTo>
                <a:cubicBezTo>
                  <a:pt x="3061733" y="75152"/>
                  <a:pt x="3056347" y="72460"/>
                  <a:pt x="3059040" y="64381"/>
                </a:cubicBezTo>
                <a:cubicBezTo>
                  <a:pt x="3050962" y="64381"/>
                  <a:pt x="3039853" y="72460"/>
                  <a:pt x="3037160" y="64381"/>
                </a:cubicBezTo>
                <a:cubicBezTo>
                  <a:pt x="3042883" y="58659"/>
                  <a:pt x="3056684" y="55966"/>
                  <a:pt x="3048269" y="47888"/>
                </a:cubicBezTo>
                <a:close/>
                <a:moveTo>
                  <a:pt x="2882997" y="45195"/>
                </a:moveTo>
                <a:cubicBezTo>
                  <a:pt x="2874582" y="56303"/>
                  <a:pt x="2874582" y="58996"/>
                  <a:pt x="2869196" y="69767"/>
                </a:cubicBezTo>
                <a:cubicBezTo>
                  <a:pt x="2879968" y="69767"/>
                  <a:pt x="2879968" y="75152"/>
                  <a:pt x="2888383" y="75152"/>
                </a:cubicBezTo>
                <a:cubicBezTo>
                  <a:pt x="2885690" y="61689"/>
                  <a:pt x="2885690" y="50580"/>
                  <a:pt x="2882997" y="45195"/>
                </a:cubicBezTo>
                <a:close/>
                <a:moveTo>
                  <a:pt x="3066782" y="31731"/>
                </a:moveTo>
                <a:cubicBezTo>
                  <a:pt x="3058366" y="34424"/>
                  <a:pt x="3058366" y="45531"/>
                  <a:pt x="3052981" y="50918"/>
                </a:cubicBezTo>
                <a:cubicBezTo>
                  <a:pt x="3052981" y="56303"/>
                  <a:pt x="3058703" y="58996"/>
                  <a:pt x="3061396" y="64381"/>
                </a:cubicBezTo>
                <a:cubicBezTo>
                  <a:pt x="3064089" y="61689"/>
                  <a:pt x="3069811" y="61689"/>
                  <a:pt x="3075197" y="64381"/>
                </a:cubicBezTo>
                <a:cubicBezTo>
                  <a:pt x="3075197" y="67075"/>
                  <a:pt x="3077890" y="69767"/>
                  <a:pt x="3077890" y="72460"/>
                </a:cubicBezTo>
                <a:cubicBezTo>
                  <a:pt x="3069475" y="75152"/>
                  <a:pt x="3072167" y="69767"/>
                  <a:pt x="3066782" y="67075"/>
                </a:cubicBezTo>
                <a:cubicBezTo>
                  <a:pt x="3069811" y="85924"/>
                  <a:pt x="3080582" y="72460"/>
                  <a:pt x="3091690" y="72460"/>
                </a:cubicBezTo>
                <a:cubicBezTo>
                  <a:pt x="3088997" y="77846"/>
                  <a:pt x="3083612" y="75152"/>
                  <a:pt x="3086305" y="83231"/>
                </a:cubicBezTo>
                <a:cubicBezTo>
                  <a:pt x="3097413" y="91646"/>
                  <a:pt x="3108184" y="77846"/>
                  <a:pt x="3116599" y="75152"/>
                </a:cubicBezTo>
                <a:cubicBezTo>
                  <a:pt x="3111213" y="83231"/>
                  <a:pt x="3125014" y="83231"/>
                  <a:pt x="3125014" y="77846"/>
                </a:cubicBezTo>
                <a:cubicBezTo>
                  <a:pt x="3130400" y="80539"/>
                  <a:pt x="3119628" y="83231"/>
                  <a:pt x="3125014" y="91309"/>
                </a:cubicBezTo>
                <a:cubicBezTo>
                  <a:pt x="3064426" y="115881"/>
                  <a:pt x="3012252" y="151561"/>
                  <a:pt x="2965464" y="192290"/>
                </a:cubicBezTo>
                <a:cubicBezTo>
                  <a:pt x="2968157" y="194983"/>
                  <a:pt x="2968157" y="197676"/>
                  <a:pt x="2968157" y="205754"/>
                </a:cubicBezTo>
                <a:cubicBezTo>
                  <a:pt x="2976235" y="205754"/>
                  <a:pt x="2979265" y="192290"/>
                  <a:pt x="2984651" y="200368"/>
                </a:cubicBezTo>
                <a:cubicBezTo>
                  <a:pt x="2995422" y="186905"/>
                  <a:pt x="3003837" y="178490"/>
                  <a:pt x="3006530" y="165026"/>
                </a:cubicBezTo>
                <a:cubicBezTo>
                  <a:pt x="3012252" y="165026"/>
                  <a:pt x="3009223" y="175797"/>
                  <a:pt x="3017638" y="173104"/>
                </a:cubicBezTo>
                <a:cubicBezTo>
                  <a:pt x="3014945" y="178490"/>
                  <a:pt x="3020331" y="181182"/>
                  <a:pt x="3020331" y="186568"/>
                </a:cubicBezTo>
                <a:cubicBezTo>
                  <a:pt x="3009223" y="189261"/>
                  <a:pt x="3017301" y="191954"/>
                  <a:pt x="3011915" y="200032"/>
                </a:cubicBezTo>
                <a:cubicBezTo>
                  <a:pt x="3020331" y="200032"/>
                  <a:pt x="3014945" y="210803"/>
                  <a:pt x="3020331" y="208111"/>
                </a:cubicBezTo>
                <a:cubicBezTo>
                  <a:pt x="3020331" y="232683"/>
                  <a:pt x="2976235" y="241097"/>
                  <a:pt x="2962435" y="254562"/>
                </a:cubicBezTo>
                <a:cubicBezTo>
                  <a:pt x="2951327" y="243791"/>
                  <a:pt x="2978928" y="233019"/>
                  <a:pt x="2978928" y="216525"/>
                </a:cubicBezTo>
                <a:cubicBezTo>
                  <a:pt x="2959742" y="200368"/>
                  <a:pt x="2934834" y="246820"/>
                  <a:pt x="2945942" y="260284"/>
                </a:cubicBezTo>
                <a:cubicBezTo>
                  <a:pt x="2945942" y="268699"/>
                  <a:pt x="2940556" y="271392"/>
                  <a:pt x="2940556" y="279470"/>
                </a:cubicBezTo>
                <a:cubicBezTo>
                  <a:pt x="2935170" y="276777"/>
                  <a:pt x="2926755" y="271392"/>
                  <a:pt x="2924062" y="279470"/>
                </a:cubicBezTo>
                <a:cubicBezTo>
                  <a:pt x="2924062" y="274085"/>
                  <a:pt x="2924062" y="266006"/>
                  <a:pt x="2912954" y="266006"/>
                </a:cubicBezTo>
                <a:cubicBezTo>
                  <a:pt x="2907569" y="271392"/>
                  <a:pt x="2902183" y="276777"/>
                  <a:pt x="2893768" y="279470"/>
                </a:cubicBezTo>
                <a:cubicBezTo>
                  <a:pt x="2888383" y="252205"/>
                  <a:pt x="2915984" y="249512"/>
                  <a:pt x="2929785" y="231000"/>
                </a:cubicBezTo>
                <a:cubicBezTo>
                  <a:pt x="2927092" y="219892"/>
                  <a:pt x="2921706" y="209120"/>
                  <a:pt x="2907906" y="209120"/>
                </a:cubicBezTo>
                <a:cubicBezTo>
                  <a:pt x="2913291" y="201042"/>
                  <a:pt x="2913291" y="189934"/>
                  <a:pt x="2921706" y="184549"/>
                </a:cubicBezTo>
                <a:cubicBezTo>
                  <a:pt x="2921706" y="179163"/>
                  <a:pt x="2913291" y="184549"/>
                  <a:pt x="2913291" y="179163"/>
                </a:cubicBezTo>
                <a:cubicBezTo>
                  <a:pt x="2913291" y="168055"/>
                  <a:pt x="2926755" y="168055"/>
                  <a:pt x="2935170" y="162669"/>
                </a:cubicBezTo>
                <a:cubicBezTo>
                  <a:pt x="2937863" y="148869"/>
                  <a:pt x="2927092" y="148869"/>
                  <a:pt x="2932477" y="138097"/>
                </a:cubicBezTo>
                <a:cubicBezTo>
                  <a:pt x="2935170" y="143820"/>
                  <a:pt x="2937863" y="149205"/>
                  <a:pt x="2937863" y="157283"/>
                </a:cubicBezTo>
                <a:cubicBezTo>
                  <a:pt x="2959742" y="157283"/>
                  <a:pt x="2979265" y="124633"/>
                  <a:pt x="2970850" y="108140"/>
                </a:cubicBezTo>
                <a:cubicBezTo>
                  <a:pt x="2970850" y="105447"/>
                  <a:pt x="2976235" y="108140"/>
                  <a:pt x="2976235" y="102754"/>
                </a:cubicBezTo>
                <a:cubicBezTo>
                  <a:pt x="2984651" y="108140"/>
                  <a:pt x="2987344" y="116555"/>
                  <a:pt x="2984651" y="127326"/>
                </a:cubicBezTo>
                <a:cubicBezTo>
                  <a:pt x="2998451" y="127326"/>
                  <a:pt x="3006530" y="118911"/>
                  <a:pt x="3014945" y="108140"/>
                </a:cubicBezTo>
                <a:cubicBezTo>
                  <a:pt x="3014945" y="102754"/>
                  <a:pt x="3009223" y="94676"/>
                  <a:pt x="3006530" y="102754"/>
                </a:cubicBezTo>
                <a:cubicBezTo>
                  <a:pt x="3003837" y="97368"/>
                  <a:pt x="3006530" y="91983"/>
                  <a:pt x="2992729" y="97368"/>
                </a:cubicBezTo>
                <a:cubicBezTo>
                  <a:pt x="2992729" y="86260"/>
                  <a:pt x="2995422" y="75489"/>
                  <a:pt x="2984314" y="80875"/>
                </a:cubicBezTo>
                <a:cubicBezTo>
                  <a:pt x="2989700" y="58996"/>
                  <a:pt x="3008886" y="64381"/>
                  <a:pt x="3019994" y="56303"/>
                </a:cubicBezTo>
                <a:cubicBezTo>
                  <a:pt x="3022687" y="47888"/>
                  <a:pt x="3014608" y="47888"/>
                  <a:pt x="3017301" y="39809"/>
                </a:cubicBezTo>
                <a:cubicBezTo>
                  <a:pt x="3031102" y="58996"/>
                  <a:pt x="3047596" y="23652"/>
                  <a:pt x="3066782" y="31731"/>
                </a:cubicBezTo>
                <a:close/>
                <a:moveTo>
                  <a:pt x="3075533" y="26009"/>
                </a:moveTo>
                <a:cubicBezTo>
                  <a:pt x="3075533" y="26009"/>
                  <a:pt x="3075533" y="26009"/>
                  <a:pt x="3078226" y="26009"/>
                </a:cubicBezTo>
                <a:cubicBezTo>
                  <a:pt x="3075533" y="26009"/>
                  <a:pt x="3075533" y="28702"/>
                  <a:pt x="3075533" y="31394"/>
                </a:cubicBezTo>
                <a:close/>
                <a:moveTo>
                  <a:pt x="2915647" y="26009"/>
                </a:moveTo>
                <a:cubicBezTo>
                  <a:pt x="2915647" y="31394"/>
                  <a:pt x="2899154" y="31394"/>
                  <a:pt x="2910262" y="36780"/>
                </a:cubicBezTo>
                <a:cubicBezTo>
                  <a:pt x="2912954" y="36780"/>
                  <a:pt x="2926755" y="26009"/>
                  <a:pt x="2915647" y="26009"/>
                </a:cubicBezTo>
                <a:close/>
                <a:moveTo>
                  <a:pt x="410318" y="23316"/>
                </a:moveTo>
                <a:cubicBezTo>
                  <a:pt x="399547" y="39809"/>
                  <a:pt x="371946" y="42502"/>
                  <a:pt x="357808" y="58659"/>
                </a:cubicBezTo>
                <a:cubicBezTo>
                  <a:pt x="357808" y="64045"/>
                  <a:pt x="363530" y="64045"/>
                  <a:pt x="366223" y="64045"/>
                </a:cubicBezTo>
                <a:cubicBezTo>
                  <a:pt x="335929" y="94003"/>
                  <a:pt x="289141" y="96696"/>
                  <a:pt x="256154" y="123960"/>
                </a:cubicBezTo>
                <a:cubicBezTo>
                  <a:pt x="283419" y="99724"/>
                  <a:pt x="313713" y="80539"/>
                  <a:pt x="338622" y="55966"/>
                </a:cubicBezTo>
                <a:cubicBezTo>
                  <a:pt x="344008" y="55966"/>
                  <a:pt x="346701" y="58659"/>
                  <a:pt x="355115" y="58659"/>
                </a:cubicBezTo>
                <a:cubicBezTo>
                  <a:pt x="363530" y="39809"/>
                  <a:pt x="391132" y="23316"/>
                  <a:pt x="410318" y="23316"/>
                </a:cubicBezTo>
                <a:close/>
                <a:moveTo>
                  <a:pt x="671858" y="17930"/>
                </a:moveTo>
                <a:cubicBezTo>
                  <a:pt x="644257" y="15238"/>
                  <a:pt x="638871" y="31731"/>
                  <a:pt x="627763" y="45195"/>
                </a:cubicBezTo>
                <a:cubicBezTo>
                  <a:pt x="636178" y="53274"/>
                  <a:pt x="646949" y="45195"/>
                  <a:pt x="655365" y="42502"/>
                </a:cubicBezTo>
                <a:cubicBezTo>
                  <a:pt x="652672" y="28702"/>
                  <a:pt x="666472" y="26009"/>
                  <a:pt x="671858" y="17930"/>
                </a:cubicBezTo>
                <a:close/>
                <a:moveTo>
                  <a:pt x="2475035" y="17594"/>
                </a:moveTo>
                <a:cubicBezTo>
                  <a:pt x="2469313" y="14901"/>
                  <a:pt x="2469313" y="22979"/>
                  <a:pt x="2463928" y="20286"/>
                </a:cubicBezTo>
                <a:cubicBezTo>
                  <a:pt x="2463928" y="31394"/>
                  <a:pt x="2458542" y="34087"/>
                  <a:pt x="2461235" y="42166"/>
                </a:cubicBezTo>
                <a:cubicBezTo>
                  <a:pt x="2453156" y="42166"/>
                  <a:pt x="2447434" y="47551"/>
                  <a:pt x="2442048" y="52937"/>
                </a:cubicBezTo>
                <a:cubicBezTo>
                  <a:pt x="2442048" y="47551"/>
                  <a:pt x="2450464" y="44858"/>
                  <a:pt x="2439355" y="44858"/>
                </a:cubicBezTo>
                <a:cubicBezTo>
                  <a:pt x="2433970" y="50580"/>
                  <a:pt x="2450464" y="61352"/>
                  <a:pt x="2436663" y="64045"/>
                </a:cubicBezTo>
                <a:cubicBezTo>
                  <a:pt x="2442385" y="64045"/>
                  <a:pt x="2439692" y="72460"/>
                  <a:pt x="2444741" y="72123"/>
                </a:cubicBezTo>
                <a:cubicBezTo>
                  <a:pt x="2447434" y="55630"/>
                  <a:pt x="2469650" y="58323"/>
                  <a:pt x="2475035" y="44858"/>
                </a:cubicBezTo>
                <a:cubicBezTo>
                  <a:pt x="2475035" y="31058"/>
                  <a:pt x="2472343" y="28365"/>
                  <a:pt x="2475035" y="17594"/>
                </a:cubicBezTo>
                <a:close/>
                <a:moveTo>
                  <a:pt x="460135" y="9851"/>
                </a:moveTo>
                <a:cubicBezTo>
                  <a:pt x="468213" y="15238"/>
                  <a:pt x="451720" y="15238"/>
                  <a:pt x="454749" y="23316"/>
                </a:cubicBezTo>
                <a:cubicBezTo>
                  <a:pt x="449364" y="17930"/>
                  <a:pt x="449364" y="23316"/>
                  <a:pt x="440949" y="23316"/>
                </a:cubicBezTo>
                <a:cubicBezTo>
                  <a:pt x="440949" y="12545"/>
                  <a:pt x="460135" y="20623"/>
                  <a:pt x="460135" y="9851"/>
                </a:cubicBezTo>
                <a:close/>
                <a:moveTo>
                  <a:pt x="2483450" y="4466"/>
                </a:moveTo>
                <a:cubicBezTo>
                  <a:pt x="2483450" y="7159"/>
                  <a:pt x="2480757" y="9851"/>
                  <a:pt x="2480757" y="12545"/>
                </a:cubicBezTo>
                <a:cubicBezTo>
                  <a:pt x="2489173" y="12545"/>
                  <a:pt x="2494558" y="12545"/>
                  <a:pt x="2494558" y="4466"/>
                </a:cubicBezTo>
                <a:cubicBezTo>
                  <a:pt x="2494558" y="4466"/>
                  <a:pt x="2494558" y="4466"/>
                  <a:pt x="2483450" y="4466"/>
                </a:cubicBezTo>
                <a:close/>
                <a:moveTo>
                  <a:pt x="3337073" y="1437"/>
                </a:moveTo>
                <a:cubicBezTo>
                  <a:pt x="3323272" y="4130"/>
                  <a:pt x="3320580" y="15238"/>
                  <a:pt x="3309472" y="20623"/>
                </a:cubicBezTo>
                <a:cubicBezTo>
                  <a:pt x="3323272" y="20623"/>
                  <a:pt x="3328658" y="9515"/>
                  <a:pt x="3337073" y="1437"/>
                </a:cubicBezTo>
                <a:close/>
                <a:moveTo>
                  <a:pt x="3278439" y="0"/>
                </a:moveTo>
                <a:lnTo>
                  <a:pt x="3283040" y="0"/>
                </a:lnTo>
                <a:lnTo>
                  <a:pt x="3287298" y="2110"/>
                </a:lnTo>
                <a:cubicBezTo>
                  <a:pt x="3289360" y="1773"/>
                  <a:pt x="3292137" y="1100"/>
                  <a:pt x="3296344" y="2446"/>
                </a:cubicBezTo>
                <a:cubicBezTo>
                  <a:pt x="3285236" y="10862"/>
                  <a:pt x="3279851" y="18940"/>
                  <a:pt x="3263357" y="21633"/>
                </a:cubicBezTo>
                <a:cubicBezTo>
                  <a:pt x="3264704" y="14733"/>
                  <a:pt x="3266723" y="9936"/>
                  <a:pt x="3269795" y="6191"/>
                </a:cubicBezTo>
                <a:close/>
                <a:moveTo>
                  <a:pt x="3162016" y="0"/>
                </a:moveTo>
                <a:lnTo>
                  <a:pt x="3206574" y="0"/>
                </a:lnTo>
                <a:lnTo>
                  <a:pt x="3205293" y="721"/>
                </a:lnTo>
                <a:cubicBezTo>
                  <a:pt x="3202180" y="2783"/>
                  <a:pt x="3200076" y="5476"/>
                  <a:pt x="3200076" y="10862"/>
                </a:cubicBezTo>
                <a:cubicBezTo>
                  <a:pt x="3194354" y="13554"/>
                  <a:pt x="3194354" y="5476"/>
                  <a:pt x="3191661" y="5476"/>
                </a:cubicBezTo>
                <a:cubicBezTo>
                  <a:pt x="3188632" y="8169"/>
                  <a:pt x="3188632" y="10862"/>
                  <a:pt x="3183246" y="10862"/>
                </a:cubicBezTo>
                <a:cubicBezTo>
                  <a:pt x="3188969" y="13554"/>
                  <a:pt x="3191661" y="18940"/>
                  <a:pt x="3194354" y="24326"/>
                </a:cubicBezTo>
                <a:cubicBezTo>
                  <a:pt x="3202685" y="14228"/>
                  <a:pt x="3218589" y="16247"/>
                  <a:pt x="3229571" y="7522"/>
                </a:cubicBezTo>
                <a:lnTo>
                  <a:pt x="3234647" y="0"/>
                </a:lnTo>
                <a:lnTo>
                  <a:pt x="3269463" y="0"/>
                </a:lnTo>
                <a:lnTo>
                  <a:pt x="3260033" y="7327"/>
                </a:lnTo>
                <a:cubicBezTo>
                  <a:pt x="3253512" y="14143"/>
                  <a:pt x="3248042" y="22979"/>
                  <a:pt x="3243834" y="29711"/>
                </a:cubicBezTo>
                <a:cubicBezTo>
                  <a:pt x="3246527" y="32404"/>
                  <a:pt x="3257635" y="24326"/>
                  <a:pt x="3257635" y="18940"/>
                </a:cubicBezTo>
                <a:cubicBezTo>
                  <a:pt x="3266050" y="30048"/>
                  <a:pt x="3243834" y="35434"/>
                  <a:pt x="3238449" y="43512"/>
                </a:cubicBezTo>
                <a:cubicBezTo>
                  <a:pt x="3233063" y="43512"/>
                  <a:pt x="3233063" y="35434"/>
                  <a:pt x="3224648" y="38126"/>
                </a:cubicBezTo>
                <a:cubicBezTo>
                  <a:pt x="3218925" y="38126"/>
                  <a:pt x="3216233" y="43512"/>
                  <a:pt x="3216233" y="48898"/>
                </a:cubicBezTo>
                <a:cubicBezTo>
                  <a:pt x="3224648" y="51591"/>
                  <a:pt x="3221618" y="56976"/>
                  <a:pt x="3230034" y="62362"/>
                </a:cubicBezTo>
                <a:cubicBezTo>
                  <a:pt x="3260328" y="45868"/>
                  <a:pt x="3276821" y="13218"/>
                  <a:pt x="3318223" y="5139"/>
                </a:cubicBezTo>
                <a:lnTo>
                  <a:pt x="3316771" y="0"/>
                </a:lnTo>
                <a:lnTo>
                  <a:pt x="3358830" y="0"/>
                </a:lnTo>
                <a:lnTo>
                  <a:pt x="3339261" y="12713"/>
                </a:lnTo>
                <a:cubicBezTo>
                  <a:pt x="3331351" y="16079"/>
                  <a:pt x="3323777" y="19445"/>
                  <a:pt x="3318223" y="27692"/>
                </a:cubicBezTo>
                <a:cubicBezTo>
                  <a:pt x="3323609" y="27692"/>
                  <a:pt x="3326302" y="22306"/>
                  <a:pt x="3334717" y="24999"/>
                </a:cubicBezTo>
                <a:cubicBezTo>
                  <a:pt x="3332025" y="35770"/>
                  <a:pt x="3318223" y="38463"/>
                  <a:pt x="3318223" y="54957"/>
                </a:cubicBezTo>
                <a:cubicBezTo>
                  <a:pt x="3337410" y="43849"/>
                  <a:pt x="3362318" y="38463"/>
                  <a:pt x="3376119" y="30385"/>
                </a:cubicBezTo>
                <a:cubicBezTo>
                  <a:pt x="3373426" y="46542"/>
                  <a:pt x="3340102" y="51927"/>
                  <a:pt x="3334717" y="71114"/>
                </a:cubicBezTo>
                <a:cubicBezTo>
                  <a:pt x="3340102" y="73806"/>
                  <a:pt x="3345825" y="76499"/>
                  <a:pt x="3348517" y="68421"/>
                </a:cubicBezTo>
                <a:cubicBezTo>
                  <a:pt x="3354240" y="68421"/>
                  <a:pt x="3351547" y="76499"/>
                  <a:pt x="3356933" y="76499"/>
                </a:cubicBezTo>
                <a:cubicBezTo>
                  <a:pt x="3376119" y="65391"/>
                  <a:pt x="3389919" y="51927"/>
                  <a:pt x="3417521" y="54620"/>
                </a:cubicBezTo>
                <a:cubicBezTo>
                  <a:pt x="3422907" y="62698"/>
                  <a:pt x="3412135" y="81885"/>
                  <a:pt x="3401028" y="84577"/>
                </a:cubicBezTo>
                <a:cubicBezTo>
                  <a:pt x="3401028" y="84577"/>
                  <a:pt x="3401028" y="84577"/>
                  <a:pt x="3401028" y="76499"/>
                </a:cubicBezTo>
                <a:cubicBezTo>
                  <a:pt x="3370734" y="76499"/>
                  <a:pt x="3365348" y="106793"/>
                  <a:pt x="3348854" y="120257"/>
                </a:cubicBezTo>
                <a:cubicBezTo>
                  <a:pt x="3346161" y="122950"/>
                  <a:pt x="3337746" y="117565"/>
                  <a:pt x="3337746" y="128336"/>
                </a:cubicBezTo>
                <a:cubicBezTo>
                  <a:pt x="3321253" y="109486"/>
                  <a:pt x="3301730" y="144829"/>
                  <a:pt x="3279851" y="144829"/>
                </a:cubicBezTo>
                <a:cubicBezTo>
                  <a:pt x="3293315" y="120257"/>
                  <a:pt x="3318223" y="101071"/>
                  <a:pt x="3332025" y="73806"/>
                </a:cubicBezTo>
                <a:cubicBezTo>
                  <a:pt x="3329331" y="68421"/>
                  <a:pt x="3315531" y="73806"/>
                  <a:pt x="3312838" y="68421"/>
                </a:cubicBezTo>
                <a:cubicBezTo>
                  <a:pt x="3315531" y="62698"/>
                  <a:pt x="3318223" y="60005"/>
                  <a:pt x="3315531" y="51927"/>
                </a:cubicBezTo>
                <a:cubicBezTo>
                  <a:pt x="3309808" y="51927"/>
                  <a:pt x="3307116" y="51927"/>
                  <a:pt x="3307116" y="57313"/>
                </a:cubicBezTo>
                <a:cubicBezTo>
                  <a:pt x="3301730" y="54620"/>
                  <a:pt x="3309808" y="49234"/>
                  <a:pt x="3304423" y="46542"/>
                </a:cubicBezTo>
                <a:cubicBezTo>
                  <a:pt x="3285236" y="51927"/>
                  <a:pt x="3285236" y="73806"/>
                  <a:pt x="3268743" y="79192"/>
                </a:cubicBezTo>
                <a:cubicBezTo>
                  <a:pt x="3266050" y="76499"/>
                  <a:pt x="3266050" y="73806"/>
                  <a:pt x="3266050" y="68421"/>
                </a:cubicBezTo>
                <a:cubicBezTo>
                  <a:pt x="3257972" y="71114"/>
                  <a:pt x="3244171" y="68421"/>
                  <a:pt x="3246864" y="81885"/>
                </a:cubicBezTo>
                <a:cubicBezTo>
                  <a:pt x="3241478" y="81885"/>
                  <a:pt x="3238785" y="87271"/>
                  <a:pt x="3230370" y="84577"/>
                </a:cubicBezTo>
                <a:cubicBezTo>
                  <a:pt x="3221955" y="98042"/>
                  <a:pt x="3200076" y="100734"/>
                  <a:pt x="3191661" y="117228"/>
                </a:cubicBezTo>
                <a:cubicBezTo>
                  <a:pt x="3183246" y="111842"/>
                  <a:pt x="3177860" y="119921"/>
                  <a:pt x="3166752" y="119921"/>
                </a:cubicBezTo>
                <a:cubicBezTo>
                  <a:pt x="3166752" y="108813"/>
                  <a:pt x="3177860" y="108813"/>
                  <a:pt x="3183246" y="103428"/>
                </a:cubicBezTo>
                <a:cubicBezTo>
                  <a:pt x="3172138" y="89963"/>
                  <a:pt x="3147566" y="106456"/>
                  <a:pt x="3139151" y="119921"/>
                </a:cubicBezTo>
                <a:cubicBezTo>
                  <a:pt x="3149922" y="147186"/>
                  <a:pt x="3128043" y="149878"/>
                  <a:pt x="3114242" y="160650"/>
                </a:cubicBezTo>
                <a:cubicBezTo>
                  <a:pt x="3108857" y="149542"/>
                  <a:pt x="3119965" y="146849"/>
                  <a:pt x="3125351" y="138770"/>
                </a:cubicBezTo>
                <a:cubicBezTo>
                  <a:pt x="3122658" y="128000"/>
                  <a:pt x="3111550" y="130692"/>
                  <a:pt x="3106164" y="130692"/>
                </a:cubicBezTo>
                <a:cubicBezTo>
                  <a:pt x="3116935" y="111842"/>
                  <a:pt x="3139151" y="106120"/>
                  <a:pt x="3155645" y="95349"/>
                </a:cubicBezTo>
                <a:cubicBezTo>
                  <a:pt x="3155645" y="81885"/>
                  <a:pt x="3150259" y="78856"/>
                  <a:pt x="3155645" y="65391"/>
                </a:cubicBezTo>
                <a:cubicBezTo>
                  <a:pt x="3158337" y="68084"/>
                  <a:pt x="3161030" y="70777"/>
                  <a:pt x="3161030" y="76162"/>
                </a:cubicBezTo>
                <a:cubicBezTo>
                  <a:pt x="3166752" y="78856"/>
                  <a:pt x="3166752" y="73470"/>
                  <a:pt x="3172138" y="73470"/>
                </a:cubicBezTo>
                <a:cubicBezTo>
                  <a:pt x="3174831" y="59669"/>
                  <a:pt x="3166416" y="59669"/>
                  <a:pt x="3163723" y="51591"/>
                </a:cubicBezTo>
                <a:cubicBezTo>
                  <a:pt x="3171801" y="48898"/>
                  <a:pt x="3169109" y="38126"/>
                  <a:pt x="3180216" y="38126"/>
                </a:cubicBezTo>
                <a:cubicBezTo>
                  <a:pt x="3180216" y="38126"/>
                  <a:pt x="3180216" y="38126"/>
                  <a:pt x="3180216" y="24662"/>
                </a:cubicBezTo>
                <a:cubicBezTo>
                  <a:pt x="3161030" y="32741"/>
                  <a:pt x="3141844" y="51927"/>
                  <a:pt x="3133429" y="62698"/>
                </a:cubicBezTo>
                <a:cubicBezTo>
                  <a:pt x="3133429" y="70777"/>
                  <a:pt x="3128043" y="60005"/>
                  <a:pt x="3128043" y="57313"/>
                </a:cubicBezTo>
                <a:cubicBezTo>
                  <a:pt x="3125351" y="60005"/>
                  <a:pt x="3122658" y="62698"/>
                  <a:pt x="3114242" y="62698"/>
                </a:cubicBezTo>
                <a:cubicBezTo>
                  <a:pt x="3111550" y="60005"/>
                  <a:pt x="3130736" y="60005"/>
                  <a:pt x="3125351" y="43512"/>
                </a:cubicBezTo>
                <a:cubicBezTo>
                  <a:pt x="3122658" y="43512"/>
                  <a:pt x="3108857" y="43512"/>
                  <a:pt x="3106164" y="35434"/>
                </a:cubicBezTo>
                <a:cubicBezTo>
                  <a:pt x="3108857" y="35434"/>
                  <a:pt x="3136458" y="38126"/>
                  <a:pt x="3128043" y="27355"/>
                </a:cubicBezTo>
                <a:cubicBezTo>
                  <a:pt x="3119628" y="32741"/>
                  <a:pt x="3133429" y="16584"/>
                  <a:pt x="3130736" y="30048"/>
                </a:cubicBezTo>
                <a:cubicBezTo>
                  <a:pt x="3139151" y="27355"/>
                  <a:pt x="3141844" y="18940"/>
                  <a:pt x="3141844" y="8169"/>
                </a:cubicBezTo>
                <a:cubicBezTo>
                  <a:pt x="3149922" y="16247"/>
                  <a:pt x="3155645" y="-2602"/>
                  <a:pt x="3161030" y="8169"/>
                </a:cubicBezTo>
                <a:close/>
                <a:moveTo>
                  <a:pt x="3111019" y="0"/>
                </a:moveTo>
                <a:lnTo>
                  <a:pt x="3129618" y="0"/>
                </a:lnTo>
                <a:lnTo>
                  <a:pt x="3128043" y="4130"/>
                </a:lnTo>
                <a:cubicBezTo>
                  <a:pt x="3114242" y="-6642"/>
                  <a:pt x="3103471" y="17930"/>
                  <a:pt x="3095056" y="26009"/>
                </a:cubicBezTo>
                <a:cubicBezTo>
                  <a:pt x="3095056" y="26009"/>
                  <a:pt x="3095056" y="26009"/>
                  <a:pt x="3078562" y="26009"/>
                </a:cubicBezTo>
                <a:cubicBezTo>
                  <a:pt x="3082602" y="17930"/>
                  <a:pt x="3092869" y="12544"/>
                  <a:pt x="3103177" y="6780"/>
                </a:cubicBezTo>
                <a:close/>
                <a:moveTo>
                  <a:pt x="2971569" y="0"/>
                </a:moveTo>
                <a:lnTo>
                  <a:pt x="2978302" y="0"/>
                </a:lnTo>
                <a:lnTo>
                  <a:pt x="2971187" y="10862"/>
                </a:lnTo>
                <a:cubicBezTo>
                  <a:pt x="2968494" y="9515"/>
                  <a:pt x="2970598" y="7496"/>
                  <a:pt x="2972323" y="5139"/>
                </a:cubicBezTo>
                <a:close/>
                <a:moveTo>
                  <a:pt x="2964782" y="0"/>
                </a:moveTo>
                <a:lnTo>
                  <a:pt x="2969452" y="0"/>
                </a:lnTo>
                <a:lnTo>
                  <a:pt x="2965801" y="5476"/>
                </a:lnTo>
                <a:close/>
                <a:moveTo>
                  <a:pt x="2803973" y="0"/>
                </a:moveTo>
                <a:lnTo>
                  <a:pt x="2805124" y="0"/>
                </a:lnTo>
                <a:lnTo>
                  <a:pt x="2801413" y="7496"/>
                </a:lnTo>
                <a:cubicBezTo>
                  <a:pt x="2800025" y="9852"/>
                  <a:pt x="2800025" y="11198"/>
                  <a:pt x="2805579" y="9851"/>
                </a:cubicBezTo>
                <a:cubicBezTo>
                  <a:pt x="2800193" y="26009"/>
                  <a:pt x="2786392" y="9851"/>
                  <a:pt x="2786392" y="23316"/>
                </a:cubicBezTo>
                <a:cubicBezTo>
                  <a:pt x="2782353" y="16584"/>
                  <a:pt x="2785130" y="11787"/>
                  <a:pt x="2789926" y="8043"/>
                </a:cubicBezTo>
                <a:close/>
                <a:moveTo>
                  <a:pt x="2781646" y="0"/>
                </a:moveTo>
                <a:lnTo>
                  <a:pt x="2792332" y="0"/>
                </a:lnTo>
                <a:lnTo>
                  <a:pt x="2792282" y="90"/>
                </a:lnTo>
                <a:cubicBezTo>
                  <a:pt x="2789169" y="1437"/>
                  <a:pt x="2785046" y="1437"/>
                  <a:pt x="2781006" y="1437"/>
                </a:cubicBezTo>
                <a:close/>
                <a:moveTo>
                  <a:pt x="2600905" y="0"/>
                </a:moveTo>
                <a:lnTo>
                  <a:pt x="2610479" y="0"/>
                </a:lnTo>
                <a:lnTo>
                  <a:pt x="2611022" y="9473"/>
                </a:lnTo>
                <a:cubicBezTo>
                  <a:pt x="2611022" y="12208"/>
                  <a:pt x="2610349" y="14228"/>
                  <a:pt x="2607656" y="16921"/>
                </a:cubicBezTo>
                <a:cubicBezTo>
                  <a:pt x="2607656" y="10020"/>
                  <a:pt x="2606983" y="5897"/>
                  <a:pt x="2604922" y="2825"/>
                </a:cubicBezTo>
                <a:close/>
                <a:moveTo>
                  <a:pt x="2549109" y="0"/>
                </a:moveTo>
                <a:lnTo>
                  <a:pt x="2556027" y="0"/>
                </a:lnTo>
                <a:lnTo>
                  <a:pt x="2552454" y="9851"/>
                </a:lnTo>
                <a:close/>
                <a:moveTo>
                  <a:pt x="578003" y="0"/>
                </a:moveTo>
                <a:lnTo>
                  <a:pt x="647451" y="0"/>
                </a:lnTo>
                <a:lnTo>
                  <a:pt x="642142" y="6917"/>
                </a:lnTo>
                <a:cubicBezTo>
                  <a:pt x="639186" y="9641"/>
                  <a:pt x="635589" y="11619"/>
                  <a:pt x="630793" y="12208"/>
                </a:cubicBezTo>
                <a:cubicBezTo>
                  <a:pt x="639039" y="16247"/>
                  <a:pt x="647286" y="12881"/>
                  <a:pt x="653808" y="6107"/>
                </a:cubicBezTo>
                <a:lnTo>
                  <a:pt x="656721" y="0"/>
                </a:lnTo>
                <a:lnTo>
                  <a:pt x="2536018" y="0"/>
                </a:lnTo>
                <a:lnTo>
                  <a:pt x="2530743" y="8800"/>
                </a:lnTo>
                <a:cubicBezTo>
                  <a:pt x="2527293" y="12881"/>
                  <a:pt x="2523843" y="15574"/>
                  <a:pt x="2522496" y="14227"/>
                </a:cubicBezTo>
                <a:cubicBezTo>
                  <a:pt x="2519803" y="11535"/>
                  <a:pt x="2530575" y="8842"/>
                  <a:pt x="2525189" y="6149"/>
                </a:cubicBezTo>
                <a:cubicBezTo>
                  <a:pt x="2511389" y="11535"/>
                  <a:pt x="2508696" y="25335"/>
                  <a:pt x="2494895" y="30721"/>
                </a:cubicBezTo>
                <a:cubicBezTo>
                  <a:pt x="2500617" y="44522"/>
                  <a:pt x="2486816" y="47215"/>
                  <a:pt x="2492202" y="57986"/>
                </a:cubicBezTo>
                <a:cubicBezTo>
                  <a:pt x="2492202" y="55293"/>
                  <a:pt x="2494895" y="52600"/>
                  <a:pt x="2497588" y="52600"/>
                </a:cubicBezTo>
                <a:cubicBezTo>
                  <a:pt x="2500280" y="61015"/>
                  <a:pt x="2494558" y="74479"/>
                  <a:pt x="2502973" y="74479"/>
                </a:cubicBezTo>
                <a:cubicBezTo>
                  <a:pt x="2511052" y="68757"/>
                  <a:pt x="2511052" y="66064"/>
                  <a:pt x="2505666" y="55293"/>
                </a:cubicBezTo>
                <a:cubicBezTo>
                  <a:pt x="2516774" y="55293"/>
                  <a:pt x="2519467" y="46878"/>
                  <a:pt x="2522159" y="38799"/>
                </a:cubicBezTo>
                <a:cubicBezTo>
                  <a:pt x="2514082" y="33414"/>
                  <a:pt x="2505666" y="41493"/>
                  <a:pt x="2502973" y="36107"/>
                </a:cubicBezTo>
                <a:cubicBezTo>
                  <a:pt x="2508696" y="38799"/>
                  <a:pt x="2506003" y="30721"/>
                  <a:pt x="2511389" y="30721"/>
                </a:cubicBezTo>
                <a:cubicBezTo>
                  <a:pt x="2514082" y="30721"/>
                  <a:pt x="2517110" y="33414"/>
                  <a:pt x="2522496" y="33414"/>
                </a:cubicBezTo>
                <a:cubicBezTo>
                  <a:pt x="2525189" y="22306"/>
                  <a:pt x="2525189" y="8842"/>
                  <a:pt x="2538990" y="8842"/>
                </a:cubicBezTo>
                <a:cubicBezTo>
                  <a:pt x="2538990" y="17257"/>
                  <a:pt x="2538990" y="22643"/>
                  <a:pt x="2541683" y="28028"/>
                </a:cubicBezTo>
                <a:cubicBezTo>
                  <a:pt x="2555483" y="28028"/>
                  <a:pt x="2558176" y="16921"/>
                  <a:pt x="2566591" y="11535"/>
                </a:cubicBezTo>
                <a:cubicBezTo>
                  <a:pt x="2569283" y="22306"/>
                  <a:pt x="2580392" y="38799"/>
                  <a:pt x="2566591" y="44186"/>
                </a:cubicBezTo>
                <a:cubicBezTo>
                  <a:pt x="2583085" y="44186"/>
                  <a:pt x="2580055" y="27692"/>
                  <a:pt x="2588471" y="24999"/>
                </a:cubicBezTo>
                <a:cubicBezTo>
                  <a:pt x="2591163" y="30385"/>
                  <a:pt x="2593856" y="33077"/>
                  <a:pt x="2602271" y="33077"/>
                </a:cubicBezTo>
                <a:cubicBezTo>
                  <a:pt x="2610349" y="27355"/>
                  <a:pt x="2610349" y="16584"/>
                  <a:pt x="2618765" y="13891"/>
                </a:cubicBezTo>
                <a:cubicBezTo>
                  <a:pt x="2621457" y="13891"/>
                  <a:pt x="2616072" y="19277"/>
                  <a:pt x="2616072" y="21970"/>
                </a:cubicBezTo>
                <a:cubicBezTo>
                  <a:pt x="2624318" y="24662"/>
                  <a:pt x="2635342" y="18519"/>
                  <a:pt x="2644977" y="10693"/>
                </a:cubicBezTo>
                <a:lnTo>
                  <a:pt x="2656363" y="0"/>
                </a:lnTo>
                <a:lnTo>
                  <a:pt x="2665552" y="0"/>
                </a:lnTo>
                <a:lnTo>
                  <a:pt x="2665552" y="90"/>
                </a:lnTo>
                <a:cubicBezTo>
                  <a:pt x="2666983" y="1437"/>
                  <a:pt x="2668056" y="1437"/>
                  <a:pt x="2668902" y="806"/>
                </a:cubicBezTo>
                <a:lnTo>
                  <a:pt x="2669425" y="0"/>
                </a:lnTo>
                <a:lnTo>
                  <a:pt x="2672330" y="0"/>
                </a:lnTo>
                <a:lnTo>
                  <a:pt x="2663196" y="14522"/>
                </a:lnTo>
                <a:cubicBezTo>
                  <a:pt x="2658736" y="19277"/>
                  <a:pt x="2653266" y="21969"/>
                  <a:pt x="2646366" y="19277"/>
                </a:cubicBezTo>
                <a:cubicBezTo>
                  <a:pt x="2643673" y="19277"/>
                  <a:pt x="2649058" y="30048"/>
                  <a:pt x="2643673" y="32741"/>
                </a:cubicBezTo>
                <a:cubicBezTo>
                  <a:pt x="2637951" y="30048"/>
                  <a:pt x="2640644" y="24662"/>
                  <a:pt x="2635258" y="27355"/>
                </a:cubicBezTo>
                <a:cubicBezTo>
                  <a:pt x="2629872" y="32741"/>
                  <a:pt x="2626843" y="41156"/>
                  <a:pt x="2621457" y="49234"/>
                </a:cubicBezTo>
                <a:cubicBezTo>
                  <a:pt x="2621457" y="49234"/>
                  <a:pt x="2621457" y="49234"/>
                  <a:pt x="2593856" y="49234"/>
                </a:cubicBezTo>
                <a:cubicBezTo>
                  <a:pt x="2585441" y="87271"/>
                  <a:pt x="2541346" y="89963"/>
                  <a:pt x="2522159" y="117228"/>
                </a:cubicBezTo>
                <a:cubicBezTo>
                  <a:pt x="2516774" y="114535"/>
                  <a:pt x="2525189" y="109149"/>
                  <a:pt x="2516774" y="109149"/>
                </a:cubicBezTo>
                <a:cubicBezTo>
                  <a:pt x="2500280" y="139107"/>
                  <a:pt x="2447771" y="131029"/>
                  <a:pt x="2442385" y="171758"/>
                </a:cubicBezTo>
                <a:cubicBezTo>
                  <a:pt x="2450800" y="188251"/>
                  <a:pt x="2467294" y="182865"/>
                  <a:pt x="2483787" y="188251"/>
                </a:cubicBezTo>
                <a:cubicBezTo>
                  <a:pt x="2500280" y="182865"/>
                  <a:pt x="2502973" y="164015"/>
                  <a:pt x="2511389" y="147522"/>
                </a:cubicBezTo>
                <a:cubicBezTo>
                  <a:pt x="2522159" y="150214"/>
                  <a:pt x="2519467" y="152908"/>
                  <a:pt x="2530575" y="150214"/>
                </a:cubicBezTo>
                <a:cubicBezTo>
                  <a:pt x="2544038" y="133721"/>
                  <a:pt x="2524852" y="111842"/>
                  <a:pt x="2552454" y="103764"/>
                </a:cubicBezTo>
                <a:cubicBezTo>
                  <a:pt x="2552454" y="109149"/>
                  <a:pt x="2552454" y="114535"/>
                  <a:pt x="2557840" y="117228"/>
                </a:cubicBezTo>
                <a:cubicBezTo>
                  <a:pt x="2571640" y="98378"/>
                  <a:pt x="2577026" y="76499"/>
                  <a:pt x="2604627" y="79192"/>
                </a:cubicBezTo>
                <a:cubicBezTo>
                  <a:pt x="2607656" y="82221"/>
                  <a:pt x="2604627" y="92992"/>
                  <a:pt x="2599242" y="95685"/>
                </a:cubicBezTo>
                <a:cubicBezTo>
                  <a:pt x="2593520" y="90300"/>
                  <a:pt x="2596549" y="95685"/>
                  <a:pt x="2588134" y="95685"/>
                </a:cubicBezTo>
                <a:cubicBezTo>
                  <a:pt x="2582748" y="103764"/>
                  <a:pt x="2577026" y="114872"/>
                  <a:pt x="2574333" y="125643"/>
                </a:cubicBezTo>
                <a:cubicBezTo>
                  <a:pt x="2585441" y="128336"/>
                  <a:pt x="2588134" y="125643"/>
                  <a:pt x="2599242" y="125643"/>
                </a:cubicBezTo>
                <a:cubicBezTo>
                  <a:pt x="2596549" y="111842"/>
                  <a:pt x="2613042" y="114535"/>
                  <a:pt x="2615735" y="106456"/>
                </a:cubicBezTo>
                <a:cubicBezTo>
                  <a:pt x="2618765" y="92656"/>
                  <a:pt x="2615735" y="84577"/>
                  <a:pt x="2610349" y="79192"/>
                </a:cubicBezTo>
                <a:cubicBezTo>
                  <a:pt x="2621457" y="84914"/>
                  <a:pt x="2615735" y="68421"/>
                  <a:pt x="2624150" y="68421"/>
                </a:cubicBezTo>
                <a:cubicBezTo>
                  <a:pt x="2618765" y="81885"/>
                  <a:pt x="2635258" y="71114"/>
                  <a:pt x="2637951" y="81885"/>
                </a:cubicBezTo>
                <a:cubicBezTo>
                  <a:pt x="2637951" y="76499"/>
                  <a:pt x="2637951" y="73806"/>
                  <a:pt x="2643336" y="71114"/>
                </a:cubicBezTo>
                <a:cubicBezTo>
                  <a:pt x="2646029" y="73806"/>
                  <a:pt x="2646029" y="76499"/>
                  <a:pt x="2646029" y="79192"/>
                </a:cubicBezTo>
                <a:cubicBezTo>
                  <a:pt x="2656800" y="81885"/>
                  <a:pt x="2654107" y="68421"/>
                  <a:pt x="2665215" y="71114"/>
                </a:cubicBezTo>
                <a:cubicBezTo>
                  <a:pt x="2665215" y="71114"/>
                  <a:pt x="2665215" y="71114"/>
                  <a:pt x="2665215" y="81885"/>
                </a:cubicBezTo>
                <a:cubicBezTo>
                  <a:pt x="2681709" y="76499"/>
                  <a:pt x="2695510" y="60005"/>
                  <a:pt x="2706617" y="60005"/>
                </a:cubicBezTo>
                <a:cubicBezTo>
                  <a:pt x="2706617" y="65391"/>
                  <a:pt x="2698539" y="60005"/>
                  <a:pt x="2701232" y="68084"/>
                </a:cubicBezTo>
                <a:cubicBezTo>
                  <a:pt x="2698539" y="76162"/>
                  <a:pt x="2703924" y="73470"/>
                  <a:pt x="2703924" y="81548"/>
                </a:cubicBezTo>
                <a:cubicBezTo>
                  <a:pt x="2714696" y="84241"/>
                  <a:pt x="2714696" y="73470"/>
                  <a:pt x="2723111" y="70777"/>
                </a:cubicBezTo>
                <a:cubicBezTo>
                  <a:pt x="2723111" y="78856"/>
                  <a:pt x="2723111" y="81548"/>
                  <a:pt x="2725804" y="84241"/>
                </a:cubicBezTo>
                <a:cubicBezTo>
                  <a:pt x="2750376" y="78856"/>
                  <a:pt x="2766869" y="40819"/>
                  <a:pt x="2791778" y="51591"/>
                </a:cubicBezTo>
                <a:cubicBezTo>
                  <a:pt x="2783363" y="56976"/>
                  <a:pt x="2794470" y="56976"/>
                  <a:pt x="2794470" y="65055"/>
                </a:cubicBezTo>
                <a:cubicBezTo>
                  <a:pt x="2786056" y="65055"/>
                  <a:pt x="2788749" y="70440"/>
                  <a:pt x="2783363" y="73133"/>
                </a:cubicBezTo>
                <a:cubicBezTo>
                  <a:pt x="2775285" y="75826"/>
                  <a:pt x="2772255" y="70440"/>
                  <a:pt x="2766869" y="70440"/>
                </a:cubicBezTo>
                <a:cubicBezTo>
                  <a:pt x="2763840" y="81548"/>
                  <a:pt x="2769562" y="86933"/>
                  <a:pt x="2772255" y="92320"/>
                </a:cubicBezTo>
                <a:cubicBezTo>
                  <a:pt x="2783363" y="95012"/>
                  <a:pt x="2780333" y="84241"/>
                  <a:pt x="2788749" y="86933"/>
                </a:cubicBezTo>
                <a:cubicBezTo>
                  <a:pt x="2786056" y="89627"/>
                  <a:pt x="2786056" y="92320"/>
                  <a:pt x="2786056" y="100398"/>
                </a:cubicBezTo>
                <a:cubicBezTo>
                  <a:pt x="2763840" y="97705"/>
                  <a:pt x="2772255" y="116891"/>
                  <a:pt x="2774948" y="130356"/>
                </a:cubicBezTo>
                <a:cubicBezTo>
                  <a:pt x="2807934" y="122277"/>
                  <a:pt x="2780333" y="70440"/>
                  <a:pt x="2810627" y="73133"/>
                </a:cubicBezTo>
                <a:cubicBezTo>
                  <a:pt x="2813320" y="65055"/>
                  <a:pt x="2816013" y="51254"/>
                  <a:pt x="2827121" y="43175"/>
                </a:cubicBezTo>
                <a:cubicBezTo>
                  <a:pt x="2810627" y="40483"/>
                  <a:pt x="2810627" y="51254"/>
                  <a:pt x="2802213" y="53947"/>
                </a:cubicBezTo>
                <a:cubicBezTo>
                  <a:pt x="2804905" y="45868"/>
                  <a:pt x="2799520" y="32067"/>
                  <a:pt x="2804905" y="29375"/>
                </a:cubicBezTo>
                <a:cubicBezTo>
                  <a:pt x="2807598" y="34761"/>
                  <a:pt x="2815677" y="34761"/>
                  <a:pt x="2824091" y="37453"/>
                </a:cubicBezTo>
                <a:cubicBezTo>
                  <a:pt x="2824091" y="29038"/>
                  <a:pt x="2832507" y="23652"/>
                  <a:pt x="2835199" y="15574"/>
                </a:cubicBezTo>
                <a:cubicBezTo>
                  <a:pt x="2829477" y="15574"/>
                  <a:pt x="2824091" y="15574"/>
                  <a:pt x="2824091" y="10189"/>
                </a:cubicBezTo>
                <a:cubicBezTo>
                  <a:pt x="2825438" y="8674"/>
                  <a:pt x="2824007" y="4550"/>
                  <a:pt x="2823629" y="806"/>
                </a:cubicBezTo>
                <a:lnTo>
                  <a:pt x="2824291" y="0"/>
                </a:lnTo>
                <a:lnTo>
                  <a:pt x="2831740" y="0"/>
                </a:lnTo>
                <a:lnTo>
                  <a:pt x="2833811" y="5771"/>
                </a:lnTo>
                <a:cubicBezTo>
                  <a:pt x="2834526" y="8842"/>
                  <a:pt x="2835200" y="11535"/>
                  <a:pt x="2837892" y="15574"/>
                </a:cubicBezTo>
                <a:cubicBezTo>
                  <a:pt x="2843446" y="15574"/>
                  <a:pt x="2849673" y="12797"/>
                  <a:pt x="2854849" y="9010"/>
                </a:cubicBezTo>
                <a:lnTo>
                  <a:pt x="2862447" y="0"/>
                </a:lnTo>
                <a:lnTo>
                  <a:pt x="2922110" y="0"/>
                </a:lnTo>
                <a:lnTo>
                  <a:pt x="2924357" y="4087"/>
                </a:lnTo>
                <a:cubicBezTo>
                  <a:pt x="2926082" y="6822"/>
                  <a:pt x="2927429" y="9515"/>
                  <a:pt x="2927429" y="13554"/>
                </a:cubicBezTo>
                <a:cubicBezTo>
                  <a:pt x="2935843" y="13554"/>
                  <a:pt x="2935843" y="8169"/>
                  <a:pt x="2938536" y="2783"/>
                </a:cubicBezTo>
                <a:cubicBezTo>
                  <a:pt x="2941229" y="13554"/>
                  <a:pt x="2952337" y="8169"/>
                  <a:pt x="2955030" y="10862"/>
                </a:cubicBezTo>
                <a:cubicBezTo>
                  <a:pt x="2957722" y="21633"/>
                  <a:pt x="2938536" y="32404"/>
                  <a:pt x="2935843" y="48898"/>
                </a:cubicBezTo>
                <a:cubicBezTo>
                  <a:pt x="2941229" y="51591"/>
                  <a:pt x="2960752" y="37790"/>
                  <a:pt x="2952337" y="29711"/>
                </a:cubicBezTo>
                <a:cubicBezTo>
                  <a:pt x="2952337" y="24326"/>
                  <a:pt x="2966138" y="37790"/>
                  <a:pt x="2968831" y="29711"/>
                </a:cubicBezTo>
                <a:cubicBezTo>
                  <a:pt x="2971523" y="32404"/>
                  <a:pt x="2955030" y="40819"/>
                  <a:pt x="2966138" y="48898"/>
                </a:cubicBezTo>
                <a:cubicBezTo>
                  <a:pt x="2933151" y="51591"/>
                  <a:pt x="2908579" y="65055"/>
                  <a:pt x="2883670" y="86933"/>
                </a:cubicBezTo>
                <a:cubicBezTo>
                  <a:pt x="2883670" y="92320"/>
                  <a:pt x="2886363" y="92320"/>
                  <a:pt x="2886363" y="97705"/>
                </a:cubicBezTo>
                <a:cubicBezTo>
                  <a:pt x="2872562" y="95012"/>
                  <a:pt x="2869869" y="113862"/>
                  <a:pt x="2861455" y="105784"/>
                </a:cubicBezTo>
                <a:cubicBezTo>
                  <a:pt x="2864148" y="114199"/>
                  <a:pt x="2864148" y="119584"/>
                  <a:pt x="2861455" y="127662"/>
                </a:cubicBezTo>
                <a:cubicBezTo>
                  <a:pt x="2858762" y="124970"/>
                  <a:pt x="2858762" y="119584"/>
                  <a:pt x="2858762" y="114199"/>
                </a:cubicBezTo>
                <a:cubicBezTo>
                  <a:pt x="2855732" y="116891"/>
                  <a:pt x="2853039" y="116891"/>
                  <a:pt x="2850346" y="116891"/>
                </a:cubicBezTo>
                <a:cubicBezTo>
                  <a:pt x="2839239" y="127662"/>
                  <a:pt x="2847654" y="135741"/>
                  <a:pt x="2853039" y="152234"/>
                </a:cubicBezTo>
                <a:cubicBezTo>
                  <a:pt x="2872226" y="149542"/>
                  <a:pt x="2869533" y="124970"/>
                  <a:pt x="2886026" y="119584"/>
                </a:cubicBezTo>
                <a:cubicBezTo>
                  <a:pt x="2886026" y="135741"/>
                  <a:pt x="2883333" y="146849"/>
                  <a:pt x="2866840" y="152234"/>
                </a:cubicBezTo>
                <a:cubicBezTo>
                  <a:pt x="2866840" y="157621"/>
                  <a:pt x="2877948" y="160313"/>
                  <a:pt x="2877948" y="154928"/>
                </a:cubicBezTo>
                <a:cubicBezTo>
                  <a:pt x="2877948" y="163006"/>
                  <a:pt x="2880640" y="171421"/>
                  <a:pt x="2883333" y="182192"/>
                </a:cubicBezTo>
                <a:cubicBezTo>
                  <a:pt x="2891749" y="179499"/>
                  <a:pt x="2894441" y="163342"/>
                  <a:pt x="2908242" y="171421"/>
                </a:cubicBezTo>
                <a:cubicBezTo>
                  <a:pt x="2905549" y="176806"/>
                  <a:pt x="2910935" y="179499"/>
                  <a:pt x="2910935" y="184885"/>
                </a:cubicBezTo>
                <a:cubicBezTo>
                  <a:pt x="2900164" y="179499"/>
                  <a:pt x="2897471" y="179499"/>
                  <a:pt x="2889056" y="187578"/>
                </a:cubicBezTo>
                <a:cubicBezTo>
                  <a:pt x="2891749" y="192963"/>
                  <a:pt x="2891749" y="195656"/>
                  <a:pt x="2894441" y="198349"/>
                </a:cubicBezTo>
                <a:cubicBezTo>
                  <a:pt x="2886026" y="203735"/>
                  <a:pt x="2877948" y="195656"/>
                  <a:pt x="2869533" y="195656"/>
                </a:cubicBezTo>
                <a:cubicBezTo>
                  <a:pt x="2872562" y="181855"/>
                  <a:pt x="2872562" y="192627"/>
                  <a:pt x="2877948" y="179163"/>
                </a:cubicBezTo>
                <a:cubicBezTo>
                  <a:pt x="2877948" y="176470"/>
                  <a:pt x="2869533" y="179163"/>
                  <a:pt x="2869533" y="173777"/>
                </a:cubicBezTo>
                <a:cubicBezTo>
                  <a:pt x="2866840" y="176470"/>
                  <a:pt x="2866840" y="181855"/>
                  <a:pt x="2864148" y="187241"/>
                </a:cubicBezTo>
                <a:cubicBezTo>
                  <a:pt x="2858762" y="181519"/>
                  <a:pt x="2866840" y="176133"/>
                  <a:pt x="2864148" y="168055"/>
                </a:cubicBezTo>
                <a:cubicBezTo>
                  <a:pt x="2858762" y="168055"/>
                  <a:pt x="2850346" y="168055"/>
                  <a:pt x="2850346" y="173440"/>
                </a:cubicBezTo>
                <a:cubicBezTo>
                  <a:pt x="2850346" y="170748"/>
                  <a:pt x="2844961" y="157283"/>
                  <a:pt x="2831160" y="159977"/>
                </a:cubicBezTo>
                <a:cubicBezTo>
                  <a:pt x="2831160" y="154591"/>
                  <a:pt x="2833853" y="149205"/>
                  <a:pt x="2842268" y="151898"/>
                </a:cubicBezTo>
                <a:cubicBezTo>
                  <a:pt x="2833853" y="143482"/>
                  <a:pt x="2842268" y="135405"/>
                  <a:pt x="2831160" y="135405"/>
                </a:cubicBezTo>
                <a:cubicBezTo>
                  <a:pt x="2828467" y="127326"/>
                  <a:pt x="2836882" y="130019"/>
                  <a:pt x="2839575" y="130019"/>
                </a:cubicBezTo>
                <a:cubicBezTo>
                  <a:pt x="2842268" y="118911"/>
                  <a:pt x="2831160" y="118911"/>
                  <a:pt x="2831160" y="108140"/>
                </a:cubicBezTo>
                <a:cubicBezTo>
                  <a:pt x="2836546" y="100061"/>
                  <a:pt x="2853039" y="100061"/>
                  <a:pt x="2850346" y="83568"/>
                </a:cubicBezTo>
                <a:cubicBezTo>
                  <a:pt x="2817359" y="78182"/>
                  <a:pt x="2809281" y="124633"/>
                  <a:pt x="2784373" y="127326"/>
                </a:cubicBezTo>
                <a:cubicBezTo>
                  <a:pt x="2784373" y="138097"/>
                  <a:pt x="2781343" y="149205"/>
                  <a:pt x="2789758" y="154591"/>
                </a:cubicBezTo>
                <a:cubicBezTo>
                  <a:pt x="2789758" y="163006"/>
                  <a:pt x="2781680" y="163006"/>
                  <a:pt x="2784373" y="171084"/>
                </a:cubicBezTo>
                <a:cubicBezTo>
                  <a:pt x="2767879" y="171084"/>
                  <a:pt x="2767879" y="184885"/>
                  <a:pt x="2756771" y="187578"/>
                </a:cubicBezTo>
                <a:cubicBezTo>
                  <a:pt x="2759464" y="198349"/>
                  <a:pt x="2767542" y="201042"/>
                  <a:pt x="2778650" y="198349"/>
                </a:cubicBezTo>
                <a:cubicBezTo>
                  <a:pt x="2781343" y="212150"/>
                  <a:pt x="2770235" y="222921"/>
                  <a:pt x="2753741" y="225614"/>
                </a:cubicBezTo>
                <a:cubicBezTo>
                  <a:pt x="2748020" y="219892"/>
                  <a:pt x="2759128" y="217199"/>
                  <a:pt x="2759128" y="206427"/>
                </a:cubicBezTo>
                <a:cubicBezTo>
                  <a:pt x="2756434" y="203735"/>
                  <a:pt x="2750712" y="203735"/>
                  <a:pt x="2745327" y="203735"/>
                </a:cubicBezTo>
                <a:cubicBezTo>
                  <a:pt x="2748020" y="198349"/>
                  <a:pt x="2756434" y="201042"/>
                  <a:pt x="2756434" y="195656"/>
                </a:cubicBezTo>
                <a:cubicBezTo>
                  <a:pt x="2745327" y="201042"/>
                  <a:pt x="2734556" y="201042"/>
                  <a:pt x="2723448" y="195656"/>
                </a:cubicBezTo>
                <a:cubicBezTo>
                  <a:pt x="2723448" y="192963"/>
                  <a:pt x="2728833" y="190271"/>
                  <a:pt x="2728833" y="187578"/>
                </a:cubicBezTo>
                <a:cubicBezTo>
                  <a:pt x="2723448" y="184885"/>
                  <a:pt x="2720755" y="174114"/>
                  <a:pt x="2709647" y="176806"/>
                </a:cubicBezTo>
                <a:cubicBezTo>
                  <a:pt x="2706954" y="204071"/>
                  <a:pt x="2665552" y="217535"/>
                  <a:pt x="2679353" y="244800"/>
                </a:cubicBezTo>
                <a:cubicBezTo>
                  <a:pt x="2671274" y="255572"/>
                  <a:pt x="2668581" y="239415"/>
                  <a:pt x="2660166" y="242107"/>
                </a:cubicBezTo>
                <a:cubicBezTo>
                  <a:pt x="2649058" y="244800"/>
                  <a:pt x="2646366" y="252878"/>
                  <a:pt x="2635258" y="255572"/>
                </a:cubicBezTo>
                <a:cubicBezTo>
                  <a:pt x="2632565" y="263987"/>
                  <a:pt x="2640644" y="263987"/>
                  <a:pt x="2637951" y="272065"/>
                </a:cubicBezTo>
                <a:cubicBezTo>
                  <a:pt x="2624150" y="261293"/>
                  <a:pt x="2616072" y="269372"/>
                  <a:pt x="2602271" y="266679"/>
                </a:cubicBezTo>
                <a:cubicBezTo>
                  <a:pt x="2588471" y="277450"/>
                  <a:pt x="2577362" y="293944"/>
                  <a:pt x="2558176" y="296637"/>
                </a:cubicBezTo>
                <a:cubicBezTo>
                  <a:pt x="2549761" y="305052"/>
                  <a:pt x="2544375" y="323902"/>
                  <a:pt x="2527882" y="315823"/>
                </a:cubicBezTo>
                <a:cubicBezTo>
                  <a:pt x="2527882" y="310438"/>
                  <a:pt x="2533268" y="313130"/>
                  <a:pt x="2533268" y="307745"/>
                </a:cubicBezTo>
                <a:cubicBezTo>
                  <a:pt x="2530575" y="302359"/>
                  <a:pt x="2530575" y="296974"/>
                  <a:pt x="2522159" y="299666"/>
                </a:cubicBezTo>
                <a:cubicBezTo>
                  <a:pt x="2513745" y="302359"/>
                  <a:pt x="2513745" y="313467"/>
                  <a:pt x="2513745" y="324238"/>
                </a:cubicBezTo>
                <a:cubicBezTo>
                  <a:pt x="2510715" y="324238"/>
                  <a:pt x="2505329" y="324238"/>
                  <a:pt x="2505329" y="326931"/>
                </a:cubicBezTo>
                <a:cubicBezTo>
                  <a:pt x="2496915" y="324238"/>
                  <a:pt x="2508022" y="321546"/>
                  <a:pt x="2510715" y="318853"/>
                </a:cubicBezTo>
                <a:cubicBezTo>
                  <a:pt x="2505329" y="318853"/>
                  <a:pt x="2499608" y="308082"/>
                  <a:pt x="2494222" y="313467"/>
                </a:cubicBezTo>
                <a:cubicBezTo>
                  <a:pt x="2485806" y="316160"/>
                  <a:pt x="2496915" y="318853"/>
                  <a:pt x="2494222" y="324238"/>
                </a:cubicBezTo>
                <a:cubicBezTo>
                  <a:pt x="2472006" y="326931"/>
                  <a:pt x="2466620" y="343425"/>
                  <a:pt x="2450127" y="348810"/>
                </a:cubicBezTo>
                <a:cubicBezTo>
                  <a:pt x="2450127" y="343425"/>
                  <a:pt x="2450127" y="335346"/>
                  <a:pt x="2441712" y="338039"/>
                </a:cubicBezTo>
                <a:cubicBezTo>
                  <a:pt x="2441712" y="359919"/>
                  <a:pt x="2403003" y="365304"/>
                  <a:pt x="2383816" y="365304"/>
                </a:cubicBezTo>
                <a:cubicBezTo>
                  <a:pt x="2383816" y="354532"/>
                  <a:pt x="2392231" y="367997"/>
                  <a:pt x="2392231" y="357226"/>
                </a:cubicBezTo>
                <a:cubicBezTo>
                  <a:pt x="2383816" y="354532"/>
                  <a:pt x="2367323" y="360255"/>
                  <a:pt x="2367323" y="373719"/>
                </a:cubicBezTo>
                <a:cubicBezTo>
                  <a:pt x="2348136" y="373719"/>
                  <a:pt x="2326257" y="371026"/>
                  <a:pt x="2331643" y="384490"/>
                </a:cubicBezTo>
                <a:cubicBezTo>
                  <a:pt x="2326257" y="384490"/>
                  <a:pt x="2323228" y="387183"/>
                  <a:pt x="2317842" y="387183"/>
                </a:cubicBezTo>
                <a:cubicBezTo>
                  <a:pt x="2306734" y="411755"/>
                  <a:pt x="2262976" y="430605"/>
                  <a:pt x="2238068" y="425219"/>
                </a:cubicBezTo>
                <a:cubicBezTo>
                  <a:pt x="2235375" y="430605"/>
                  <a:pt x="2235375" y="441713"/>
                  <a:pt x="2235375" y="449791"/>
                </a:cubicBezTo>
                <a:cubicBezTo>
                  <a:pt x="2243790" y="444405"/>
                  <a:pt x="2251868" y="441713"/>
                  <a:pt x="2260283" y="439019"/>
                </a:cubicBezTo>
                <a:cubicBezTo>
                  <a:pt x="2257590" y="450128"/>
                  <a:pt x="2238068" y="455513"/>
                  <a:pt x="2216188" y="458206"/>
                </a:cubicBezTo>
                <a:cubicBezTo>
                  <a:pt x="2229652" y="444405"/>
                  <a:pt x="2205080" y="458206"/>
                  <a:pt x="2207773" y="441713"/>
                </a:cubicBezTo>
                <a:cubicBezTo>
                  <a:pt x="2185557" y="444405"/>
                  <a:pt x="2174786" y="458206"/>
                  <a:pt x="2163678" y="471670"/>
                </a:cubicBezTo>
                <a:cubicBezTo>
                  <a:pt x="2155263" y="468977"/>
                  <a:pt x="2169064" y="463592"/>
                  <a:pt x="2166371" y="458206"/>
                </a:cubicBezTo>
                <a:cubicBezTo>
                  <a:pt x="2149878" y="460899"/>
                  <a:pt x="2149878" y="477393"/>
                  <a:pt x="2136077" y="485471"/>
                </a:cubicBezTo>
                <a:cubicBezTo>
                  <a:pt x="2130691" y="474700"/>
                  <a:pt x="2103090" y="488500"/>
                  <a:pt x="2100397" y="472007"/>
                </a:cubicBezTo>
                <a:cubicBezTo>
                  <a:pt x="2072796" y="480085"/>
                  <a:pt x="2050916" y="496579"/>
                  <a:pt x="2026008" y="504657"/>
                </a:cubicBezTo>
                <a:cubicBezTo>
                  <a:pt x="2034423" y="518121"/>
                  <a:pt x="2048224" y="496242"/>
                  <a:pt x="2053609" y="512735"/>
                </a:cubicBezTo>
                <a:cubicBezTo>
                  <a:pt x="2053609" y="504320"/>
                  <a:pt x="2072796" y="498935"/>
                  <a:pt x="2083904" y="493549"/>
                </a:cubicBezTo>
                <a:cubicBezTo>
                  <a:pt x="2086597" y="501628"/>
                  <a:pt x="2078518" y="504320"/>
                  <a:pt x="2083904" y="504320"/>
                </a:cubicBezTo>
                <a:cubicBezTo>
                  <a:pt x="2064380" y="512399"/>
                  <a:pt x="2050580" y="526200"/>
                  <a:pt x="2028701" y="528892"/>
                </a:cubicBezTo>
                <a:cubicBezTo>
                  <a:pt x="2028701" y="528892"/>
                  <a:pt x="2028701" y="528892"/>
                  <a:pt x="2028701" y="539664"/>
                </a:cubicBezTo>
                <a:cubicBezTo>
                  <a:pt x="2039809" y="539664"/>
                  <a:pt x="2047887" y="536971"/>
                  <a:pt x="2045194" y="526200"/>
                </a:cubicBezTo>
                <a:cubicBezTo>
                  <a:pt x="2053273" y="528892"/>
                  <a:pt x="2056302" y="531585"/>
                  <a:pt x="2061688" y="531585"/>
                </a:cubicBezTo>
                <a:cubicBezTo>
                  <a:pt x="2108475" y="510043"/>
                  <a:pt x="2155263" y="488164"/>
                  <a:pt x="2204744" y="466285"/>
                </a:cubicBezTo>
                <a:cubicBezTo>
                  <a:pt x="2210466" y="468977"/>
                  <a:pt x="2213159" y="471670"/>
                  <a:pt x="2215852" y="471670"/>
                </a:cubicBezTo>
                <a:cubicBezTo>
                  <a:pt x="2232345" y="463255"/>
                  <a:pt x="2246146" y="455177"/>
                  <a:pt x="2262639" y="449791"/>
                </a:cubicBezTo>
                <a:cubicBezTo>
                  <a:pt x="2254561" y="474363"/>
                  <a:pt x="2224266" y="479748"/>
                  <a:pt x="2196665" y="485134"/>
                </a:cubicBezTo>
                <a:cubicBezTo>
                  <a:pt x="2199358" y="498598"/>
                  <a:pt x="2210466" y="503984"/>
                  <a:pt x="2210466" y="523171"/>
                </a:cubicBezTo>
                <a:cubicBezTo>
                  <a:pt x="2216188" y="515092"/>
                  <a:pt x="2226959" y="512399"/>
                  <a:pt x="2238068" y="509707"/>
                </a:cubicBezTo>
                <a:cubicBezTo>
                  <a:pt x="2238068" y="515092"/>
                  <a:pt x="2240760" y="515092"/>
                  <a:pt x="2243453" y="517785"/>
                </a:cubicBezTo>
                <a:cubicBezTo>
                  <a:pt x="2235375" y="528892"/>
                  <a:pt x="2224266" y="536971"/>
                  <a:pt x="2210466" y="542356"/>
                </a:cubicBezTo>
                <a:cubicBezTo>
                  <a:pt x="2218881" y="545049"/>
                  <a:pt x="2213159" y="553465"/>
                  <a:pt x="2210466" y="561543"/>
                </a:cubicBezTo>
                <a:cubicBezTo>
                  <a:pt x="2221574" y="569621"/>
                  <a:pt x="2251868" y="542356"/>
                  <a:pt x="2257254" y="566929"/>
                </a:cubicBezTo>
                <a:cubicBezTo>
                  <a:pt x="2238068" y="575007"/>
                  <a:pt x="2221574" y="553128"/>
                  <a:pt x="2226959" y="580393"/>
                </a:cubicBezTo>
                <a:cubicBezTo>
                  <a:pt x="2210466" y="591164"/>
                  <a:pt x="2182865" y="588471"/>
                  <a:pt x="2171756" y="613043"/>
                </a:cubicBezTo>
                <a:cubicBezTo>
                  <a:pt x="2163342" y="615736"/>
                  <a:pt x="2157956" y="618429"/>
                  <a:pt x="2146848" y="615736"/>
                </a:cubicBezTo>
                <a:cubicBezTo>
                  <a:pt x="2143819" y="604965"/>
                  <a:pt x="2146848" y="591501"/>
                  <a:pt x="2152234" y="575007"/>
                </a:cubicBezTo>
                <a:cubicBezTo>
                  <a:pt x="2080538" y="583085"/>
                  <a:pt x="2028364" y="629536"/>
                  <a:pt x="1953975" y="640308"/>
                </a:cubicBezTo>
                <a:cubicBezTo>
                  <a:pt x="1945560" y="653772"/>
                  <a:pt x="1932096" y="659494"/>
                  <a:pt x="1923681" y="670265"/>
                </a:cubicBezTo>
                <a:cubicBezTo>
                  <a:pt x="1923681" y="675651"/>
                  <a:pt x="1926710" y="678344"/>
                  <a:pt x="1932096" y="678344"/>
                </a:cubicBezTo>
                <a:lnTo>
                  <a:pt x="1934789" y="678344"/>
                </a:lnTo>
                <a:cubicBezTo>
                  <a:pt x="1932096" y="678344"/>
                  <a:pt x="1932096" y="681036"/>
                  <a:pt x="1932096" y="683730"/>
                </a:cubicBezTo>
                <a:cubicBezTo>
                  <a:pt x="1915602" y="678344"/>
                  <a:pt x="1912909" y="700223"/>
                  <a:pt x="1896417" y="700223"/>
                </a:cubicBezTo>
                <a:cubicBezTo>
                  <a:pt x="1896417" y="708638"/>
                  <a:pt x="1893724" y="714024"/>
                  <a:pt x="1891031" y="719409"/>
                </a:cubicBezTo>
                <a:cubicBezTo>
                  <a:pt x="1885645" y="719409"/>
                  <a:pt x="1877230" y="714024"/>
                  <a:pt x="1874537" y="719409"/>
                </a:cubicBezTo>
                <a:cubicBezTo>
                  <a:pt x="1869151" y="719409"/>
                  <a:pt x="1874537" y="711331"/>
                  <a:pt x="1874537" y="708638"/>
                </a:cubicBezTo>
                <a:cubicBezTo>
                  <a:pt x="1835828" y="689788"/>
                  <a:pt x="1816642" y="735903"/>
                  <a:pt x="1767161" y="727825"/>
                </a:cubicBezTo>
                <a:cubicBezTo>
                  <a:pt x="1780962" y="719409"/>
                  <a:pt x="1800148" y="716717"/>
                  <a:pt x="1816642" y="708638"/>
                </a:cubicBezTo>
                <a:cubicBezTo>
                  <a:pt x="1816642" y="705945"/>
                  <a:pt x="1811256" y="705945"/>
                  <a:pt x="1811256" y="703253"/>
                </a:cubicBezTo>
                <a:cubicBezTo>
                  <a:pt x="1827750" y="708638"/>
                  <a:pt x="1849966" y="700560"/>
                  <a:pt x="1855351" y="681373"/>
                </a:cubicBezTo>
                <a:cubicBezTo>
                  <a:pt x="1833471" y="681373"/>
                  <a:pt x="1808563" y="695174"/>
                  <a:pt x="1778269" y="700560"/>
                </a:cubicBezTo>
                <a:cubicBezTo>
                  <a:pt x="1822364" y="675988"/>
                  <a:pt x="1874874" y="662523"/>
                  <a:pt x="1927047" y="643337"/>
                </a:cubicBezTo>
                <a:cubicBezTo>
                  <a:pt x="1930077" y="643337"/>
                  <a:pt x="1930077" y="646030"/>
                  <a:pt x="1935462" y="646030"/>
                </a:cubicBezTo>
                <a:cubicBezTo>
                  <a:pt x="1995714" y="607994"/>
                  <a:pt x="2075825" y="586115"/>
                  <a:pt x="2141799" y="553465"/>
                </a:cubicBezTo>
                <a:cubicBezTo>
                  <a:pt x="2149878" y="520814"/>
                  <a:pt x="2185894" y="531922"/>
                  <a:pt x="2205080" y="512735"/>
                </a:cubicBezTo>
                <a:cubicBezTo>
                  <a:pt x="2205080" y="507350"/>
                  <a:pt x="2193972" y="510043"/>
                  <a:pt x="2196665" y="499271"/>
                </a:cubicBezTo>
                <a:cubicBezTo>
                  <a:pt x="2185557" y="507350"/>
                  <a:pt x="2171756" y="499271"/>
                  <a:pt x="2157956" y="501964"/>
                </a:cubicBezTo>
                <a:cubicBezTo>
                  <a:pt x="2127662" y="529229"/>
                  <a:pt x="2080874" y="537308"/>
                  <a:pt x="2045194" y="556494"/>
                </a:cubicBezTo>
                <a:cubicBezTo>
                  <a:pt x="2039809" y="553801"/>
                  <a:pt x="2045194" y="553801"/>
                  <a:pt x="2045194" y="548416"/>
                </a:cubicBezTo>
                <a:cubicBezTo>
                  <a:pt x="2037116" y="548416"/>
                  <a:pt x="2031394" y="553801"/>
                  <a:pt x="2026008" y="548416"/>
                </a:cubicBezTo>
                <a:cubicBezTo>
                  <a:pt x="2020622" y="542693"/>
                  <a:pt x="2028701" y="540000"/>
                  <a:pt x="2026008" y="529229"/>
                </a:cubicBezTo>
                <a:cubicBezTo>
                  <a:pt x="2009515" y="540337"/>
                  <a:pt x="1989991" y="553801"/>
                  <a:pt x="1968113" y="548416"/>
                </a:cubicBezTo>
                <a:cubicBezTo>
                  <a:pt x="1962390" y="551445"/>
                  <a:pt x="1962390" y="559524"/>
                  <a:pt x="1957005" y="564909"/>
                </a:cubicBezTo>
                <a:cubicBezTo>
                  <a:pt x="1915602" y="576017"/>
                  <a:pt x="1882615" y="589481"/>
                  <a:pt x="1852322" y="608667"/>
                </a:cubicBezTo>
                <a:cubicBezTo>
                  <a:pt x="1879923" y="627854"/>
                  <a:pt x="1910217" y="600589"/>
                  <a:pt x="1932096" y="605974"/>
                </a:cubicBezTo>
                <a:cubicBezTo>
                  <a:pt x="1926710" y="616746"/>
                  <a:pt x="1912909" y="619438"/>
                  <a:pt x="1896417" y="619438"/>
                </a:cubicBezTo>
                <a:cubicBezTo>
                  <a:pt x="1866122" y="635595"/>
                  <a:pt x="1833135" y="652089"/>
                  <a:pt x="1791733" y="660167"/>
                </a:cubicBezTo>
                <a:cubicBezTo>
                  <a:pt x="1791733" y="654782"/>
                  <a:pt x="1797119" y="654782"/>
                  <a:pt x="1794426" y="646703"/>
                </a:cubicBezTo>
                <a:cubicBezTo>
                  <a:pt x="1758746" y="646703"/>
                  <a:pt x="1761439" y="684740"/>
                  <a:pt x="1728452" y="684740"/>
                </a:cubicBezTo>
                <a:cubicBezTo>
                  <a:pt x="1711959" y="671275"/>
                  <a:pt x="1675942" y="660504"/>
                  <a:pt x="1656756" y="671275"/>
                </a:cubicBezTo>
                <a:cubicBezTo>
                  <a:pt x="1598860" y="671275"/>
                  <a:pt x="1571259" y="695511"/>
                  <a:pt x="1521778" y="712004"/>
                </a:cubicBezTo>
                <a:cubicBezTo>
                  <a:pt x="1521778" y="728161"/>
                  <a:pt x="1499562" y="741962"/>
                  <a:pt x="1480376" y="744655"/>
                </a:cubicBezTo>
                <a:cubicBezTo>
                  <a:pt x="1480376" y="736576"/>
                  <a:pt x="1491484" y="739269"/>
                  <a:pt x="1491484" y="733884"/>
                </a:cubicBezTo>
                <a:cubicBezTo>
                  <a:pt x="1491484" y="720420"/>
                  <a:pt x="1469268" y="728498"/>
                  <a:pt x="1463883" y="720420"/>
                </a:cubicBezTo>
                <a:cubicBezTo>
                  <a:pt x="1466575" y="709648"/>
                  <a:pt x="1483069" y="726141"/>
                  <a:pt x="1485762" y="709648"/>
                </a:cubicBezTo>
                <a:cubicBezTo>
                  <a:pt x="1460853" y="698540"/>
                  <a:pt x="1427866" y="720420"/>
                  <a:pt x="1400265" y="720420"/>
                </a:cubicBezTo>
                <a:cubicBezTo>
                  <a:pt x="1414066" y="698540"/>
                  <a:pt x="1457824" y="703926"/>
                  <a:pt x="1482733" y="693155"/>
                </a:cubicBezTo>
                <a:cubicBezTo>
                  <a:pt x="1482733" y="687769"/>
                  <a:pt x="1471624" y="693155"/>
                  <a:pt x="1468932" y="690462"/>
                </a:cubicBezTo>
                <a:cubicBezTo>
                  <a:pt x="1477010" y="685076"/>
                  <a:pt x="1468932" y="676998"/>
                  <a:pt x="1457824" y="676998"/>
                </a:cubicBezTo>
                <a:cubicBezTo>
                  <a:pt x="1460853" y="668583"/>
                  <a:pt x="1463546" y="663197"/>
                  <a:pt x="1466239" y="657811"/>
                </a:cubicBezTo>
                <a:cubicBezTo>
                  <a:pt x="1468932" y="668583"/>
                  <a:pt x="1491147" y="660504"/>
                  <a:pt x="1482733" y="668583"/>
                </a:cubicBezTo>
                <a:cubicBezTo>
                  <a:pt x="1491147" y="668583"/>
                  <a:pt x="1485762" y="660504"/>
                  <a:pt x="1491147" y="657811"/>
                </a:cubicBezTo>
                <a:cubicBezTo>
                  <a:pt x="1499562" y="660504"/>
                  <a:pt x="1493840" y="663197"/>
                  <a:pt x="1491147" y="668583"/>
                </a:cubicBezTo>
                <a:cubicBezTo>
                  <a:pt x="1491147" y="679354"/>
                  <a:pt x="1504948" y="663197"/>
                  <a:pt x="1502255" y="676661"/>
                </a:cubicBezTo>
                <a:cubicBezTo>
                  <a:pt x="1510670" y="676661"/>
                  <a:pt x="1510670" y="665553"/>
                  <a:pt x="1510670" y="654782"/>
                </a:cubicBezTo>
                <a:cubicBezTo>
                  <a:pt x="1519085" y="652089"/>
                  <a:pt x="1519085" y="657475"/>
                  <a:pt x="1524471" y="657475"/>
                </a:cubicBezTo>
                <a:cubicBezTo>
                  <a:pt x="1524471" y="646703"/>
                  <a:pt x="1513700" y="646703"/>
                  <a:pt x="1505285" y="644010"/>
                </a:cubicBezTo>
                <a:cubicBezTo>
                  <a:pt x="1499899" y="644010"/>
                  <a:pt x="1507978" y="657475"/>
                  <a:pt x="1502592" y="654782"/>
                </a:cubicBezTo>
                <a:cubicBezTo>
                  <a:pt x="1488791" y="654782"/>
                  <a:pt x="1502592" y="649396"/>
                  <a:pt x="1502592" y="641318"/>
                </a:cubicBezTo>
                <a:cubicBezTo>
                  <a:pt x="1488791" y="641318"/>
                  <a:pt x="1494177" y="647040"/>
                  <a:pt x="1491484" y="657811"/>
                </a:cubicBezTo>
                <a:cubicBezTo>
                  <a:pt x="1480713" y="657811"/>
                  <a:pt x="1480713" y="644347"/>
                  <a:pt x="1469605" y="644347"/>
                </a:cubicBezTo>
                <a:cubicBezTo>
                  <a:pt x="1469605" y="628190"/>
                  <a:pt x="1466912" y="622805"/>
                  <a:pt x="1469605" y="606311"/>
                </a:cubicBezTo>
                <a:cubicBezTo>
                  <a:pt x="1480376" y="614390"/>
                  <a:pt x="1483069" y="603618"/>
                  <a:pt x="1491484" y="606311"/>
                </a:cubicBezTo>
                <a:cubicBezTo>
                  <a:pt x="1488791" y="584432"/>
                  <a:pt x="1461190" y="576353"/>
                  <a:pt x="1461190" y="559860"/>
                </a:cubicBezTo>
                <a:cubicBezTo>
                  <a:pt x="1453111" y="562553"/>
                  <a:pt x="1433588" y="579046"/>
                  <a:pt x="1444696" y="584432"/>
                </a:cubicBezTo>
                <a:cubicBezTo>
                  <a:pt x="1439311" y="581402"/>
                  <a:pt x="1411710" y="578710"/>
                  <a:pt x="1411710" y="597896"/>
                </a:cubicBezTo>
                <a:cubicBezTo>
                  <a:pt x="1400938" y="600589"/>
                  <a:pt x="1398245" y="592510"/>
                  <a:pt x="1389830" y="592510"/>
                </a:cubicBezTo>
                <a:cubicBezTo>
                  <a:pt x="1376029" y="603282"/>
                  <a:pt x="1359536" y="635932"/>
                  <a:pt x="1340349" y="625161"/>
                </a:cubicBezTo>
                <a:cubicBezTo>
                  <a:pt x="1299284" y="652426"/>
                  <a:pt x="1244082" y="668919"/>
                  <a:pt x="1213787" y="706955"/>
                </a:cubicBezTo>
                <a:cubicBezTo>
                  <a:pt x="1199986" y="715033"/>
                  <a:pt x="1194601" y="728834"/>
                  <a:pt x="1180800" y="734220"/>
                </a:cubicBezTo>
                <a:cubicBezTo>
                  <a:pt x="1169692" y="731527"/>
                  <a:pt x="1158921" y="728834"/>
                  <a:pt x="1147813" y="726141"/>
                </a:cubicBezTo>
                <a:cubicBezTo>
                  <a:pt x="1153199" y="718063"/>
                  <a:pt x="1145120" y="706955"/>
                  <a:pt x="1150506" y="696184"/>
                </a:cubicBezTo>
                <a:cubicBezTo>
                  <a:pt x="1134012" y="688105"/>
                  <a:pt x="1122905" y="674305"/>
                  <a:pt x="1109104" y="663534"/>
                </a:cubicBezTo>
                <a:cubicBezTo>
                  <a:pt x="1106411" y="630883"/>
                  <a:pt x="1068038" y="636269"/>
                  <a:pt x="1043130" y="628190"/>
                </a:cubicBezTo>
                <a:cubicBezTo>
                  <a:pt x="1056931" y="590154"/>
                  <a:pt x="1062653" y="557504"/>
                  <a:pt x="1098333" y="535624"/>
                </a:cubicBezTo>
                <a:cubicBezTo>
                  <a:pt x="1092947" y="527210"/>
                  <a:pt x="1087561" y="513746"/>
                  <a:pt x="1076453" y="519131"/>
                </a:cubicBezTo>
                <a:cubicBezTo>
                  <a:pt x="1070731" y="510716"/>
                  <a:pt x="1073424" y="508023"/>
                  <a:pt x="1068038" y="499945"/>
                </a:cubicBezTo>
                <a:cubicBezTo>
                  <a:pt x="1056931" y="499945"/>
                  <a:pt x="1054238" y="505330"/>
                  <a:pt x="1043130" y="505330"/>
                </a:cubicBezTo>
                <a:cubicBezTo>
                  <a:pt x="1043130" y="499945"/>
                  <a:pt x="1051545" y="502638"/>
                  <a:pt x="1051545" y="497252"/>
                </a:cubicBezTo>
                <a:cubicBezTo>
                  <a:pt x="1048852" y="489174"/>
                  <a:pt x="1046159" y="497252"/>
                  <a:pt x="1037744" y="494559"/>
                </a:cubicBezTo>
                <a:cubicBezTo>
                  <a:pt x="1034715" y="489174"/>
                  <a:pt x="1043130" y="491866"/>
                  <a:pt x="1043130" y="486481"/>
                </a:cubicBezTo>
                <a:cubicBezTo>
                  <a:pt x="1034715" y="475710"/>
                  <a:pt x="1018221" y="467631"/>
                  <a:pt x="1004421" y="475710"/>
                </a:cubicBezTo>
                <a:cubicBezTo>
                  <a:pt x="1001728" y="464602"/>
                  <a:pt x="982205" y="461909"/>
                  <a:pt x="963019" y="459216"/>
                </a:cubicBezTo>
                <a:cubicBezTo>
                  <a:pt x="968741" y="453494"/>
                  <a:pt x="963019" y="442722"/>
                  <a:pt x="957633" y="442722"/>
                </a:cubicBezTo>
                <a:cubicBezTo>
                  <a:pt x="957633" y="434308"/>
                  <a:pt x="965711" y="434308"/>
                  <a:pt x="963019" y="423536"/>
                </a:cubicBezTo>
                <a:cubicBezTo>
                  <a:pt x="951910" y="417813"/>
                  <a:pt x="943833" y="407042"/>
                  <a:pt x="932725" y="404350"/>
                </a:cubicBezTo>
                <a:cubicBezTo>
                  <a:pt x="941139" y="366313"/>
                  <a:pt x="905460" y="371700"/>
                  <a:pt x="897045" y="390885"/>
                </a:cubicBezTo>
                <a:cubicBezTo>
                  <a:pt x="900074" y="396608"/>
                  <a:pt x="900074" y="404686"/>
                  <a:pt x="905460" y="407379"/>
                </a:cubicBezTo>
                <a:cubicBezTo>
                  <a:pt x="902767" y="415458"/>
                  <a:pt x="900074" y="421180"/>
                  <a:pt x="902767" y="431951"/>
                </a:cubicBezTo>
                <a:cubicBezTo>
                  <a:pt x="891659" y="453830"/>
                  <a:pt x="867087" y="461909"/>
                  <a:pt x="858672" y="486481"/>
                </a:cubicBezTo>
                <a:cubicBezTo>
                  <a:pt x="839486" y="486481"/>
                  <a:pt x="817270" y="486481"/>
                  <a:pt x="800777" y="486481"/>
                </a:cubicBezTo>
                <a:cubicBezTo>
                  <a:pt x="786976" y="500282"/>
                  <a:pt x="767453" y="508360"/>
                  <a:pt x="762067" y="530239"/>
                </a:cubicBezTo>
                <a:cubicBezTo>
                  <a:pt x="762067" y="538317"/>
                  <a:pt x="764760" y="538317"/>
                  <a:pt x="773175" y="538317"/>
                </a:cubicBezTo>
                <a:cubicBezTo>
                  <a:pt x="753652" y="568275"/>
                  <a:pt x="712587" y="557504"/>
                  <a:pt x="684986" y="565582"/>
                </a:cubicBezTo>
                <a:cubicBezTo>
                  <a:pt x="682293" y="557504"/>
                  <a:pt x="693400" y="560197"/>
                  <a:pt x="693400" y="552118"/>
                </a:cubicBezTo>
                <a:cubicBezTo>
                  <a:pt x="679600" y="554811"/>
                  <a:pt x="671522" y="557504"/>
                  <a:pt x="663106" y="562889"/>
                </a:cubicBezTo>
                <a:cubicBezTo>
                  <a:pt x="655028" y="557167"/>
                  <a:pt x="663106" y="543703"/>
                  <a:pt x="646613" y="543703"/>
                </a:cubicBezTo>
                <a:cubicBezTo>
                  <a:pt x="668829" y="516439"/>
                  <a:pt x="707201" y="508360"/>
                  <a:pt x="732109" y="486481"/>
                </a:cubicBezTo>
                <a:cubicBezTo>
                  <a:pt x="743217" y="500282"/>
                  <a:pt x="768126" y="491866"/>
                  <a:pt x="773512" y="481095"/>
                </a:cubicBezTo>
                <a:cubicBezTo>
                  <a:pt x="773512" y="473017"/>
                  <a:pt x="765433" y="475710"/>
                  <a:pt x="757018" y="475710"/>
                </a:cubicBezTo>
                <a:cubicBezTo>
                  <a:pt x="759711" y="464602"/>
                  <a:pt x="770819" y="461909"/>
                  <a:pt x="770819" y="451137"/>
                </a:cubicBezTo>
                <a:cubicBezTo>
                  <a:pt x="768126" y="440366"/>
                  <a:pt x="762740" y="448445"/>
                  <a:pt x="754325" y="448445"/>
                </a:cubicBezTo>
                <a:cubicBezTo>
                  <a:pt x="773512" y="421180"/>
                  <a:pt x="820299" y="423873"/>
                  <a:pt x="828714" y="385836"/>
                </a:cubicBezTo>
                <a:cubicBezTo>
                  <a:pt x="820299" y="377758"/>
                  <a:pt x="822992" y="372036"/>
                  <a:pt x="817607" y="358572"/>
                </a:cubicBezTo>
                <a:cubicBezTo>
                  <a:pt x="768126" y="355542"/>
                  <a:pt x="748940" y="399300"/>
                  <a:pt x="710231" y="399300"/>
                </a:cubicBezTo>
                <a:cubicBezTo>
                  <a:pt x="710231" y="388529"/>
                  <a:pt x="735140" y="399300"/>
                  <a:pt x="726724" y="385836"/>
                </a:cubicBezTo>
                <a:cubicBezTo>
                  <a:pt x="753989" y="383144"/>
                  <a:pt x="759711" y="358572"/>
                  <a:pt x="778898" y="350494"/>
                </a:cubicBezTo>
                <a:cubicBezTo>
                  <a:pt x="776205" y="345108"/>
                  <a:pt x="781927" y="334337"/>
                  <a:pt x="773512" y="337029"/>
                </a:cubicBezTo>
                <a:cubicBezTo>
                  <a:pt x="781927" y="326258"/>
                  <a:pt x="792698" y="317843"/>
                  <a:pt x="801113" y="307072"/>
                </a:cubicBezTo>
                <a:cubicBezTo>
                  <a:pt x="790005" y="301686"/>
                  <a:pt x="806835" y="293271"/>
                  <a:pt x="798420" y="285193"/>
                </a:cubicBezTo>
                <a:cubicBezTo>
                  <a:pt x="781927" y="295964"/>
                  <a:pt x="765433" y="304379"/>
                  <a:pt x="751632" y="315150"/>
                </a:cubicBezTo>
                <a:cubicBezTo>
                  <a:pt x="751632" y="323228"/>
                  <a:pt x="762740" y="317843"/>
                  <a:pt x="762740" y="323228"/>
                </a:cubicBezTo>
                <a:cubicBezTo>
                  <a:pt x="768126" y="328614"/>
                  <a:pt x="762740" y="334000"/>
                  <a:pt x="754325" y="334000"/>
                </a:cubicBezTo>
                <a:cubicBezTo>
                  <a:pt x="754325" y="339385"/>
                  <a:pt x="765433" y="334000"/>
                  <a:pt x="768126" y="336693"/>
                </a:cubicBezTo>
                <a:cubicBezTo>
                  <a:pt x="754325" y="347464"/>
                  <a:pt x="735140" y="355879"/>
                  <a:pt x="724031" y="369343"/>
                </a:cubicBezTo>
                <a:cubicBezTo>
                  <a:pt x="715953" y="355542"/>
                  <a:pt x="743217" y="352850"/>
                  <a:pt x="751632" y="344771"/>
                </a:cubicBezTo>
                <a:cubicBezTo>
                  <a:pt x="748940" y="317506"/>
                  <a:pt x="724031" y="325585"/>
                  <a:pt x="702152" y="328278"/>
                </a:cubicBezTo>
                <a:cubicBezTo>
                  <a:pt x="710231" y="322892"/>
                  <a:pt x="712923" y="306398"/>
                  <a:pt x="707538" y="303706"/>
                </a:cubicBezTo>
                <a:cubicBezTo>
                  <a:pt x="718309" y="300676"/>
                  <a:pt x="721002" y="281826"/>
                  <a:pt x="729416" y="287212"/>
                </a:cubicBezTo>
                <a:cubicBezTo>
                  <a:pt x="732109" y="278797"/>
                  <a:pt x="726387" y="276104"/>
                  <a:pt x="734802" y="270718"/>
                </a:cubicBezTo>
                <a:cubicBezTo>
                  <a:pt x="721002" y="265333"/>
                  <a:pt x="712587" y="297984"/>
                  <a:pt x="693400" y="292598"/>
                </a:cubicBezTo>
                <a:cubicBezTo>
                  <a:pt x="687678" y="295290"/>
                  <a:pt x="684986" y="297984"/>
                  <a:pt x="684986" y="300676"/>
                </a:cubicBezTo>
                <a:cubicBezTo>
                  <a:pt x="690371" y="306062"/>
                  <a:pt x="687678" y="292598"/>
                  <a:pt x="698786" y="297984"/>
                </a:cubicBezTo>
                <a:cubicBezTo>
                  <a:pt x="698786" y="303706"/>
                  <a:pt x="684986" y="309091"/>
                  <a:pt x="696093" y="314477"/>
                </a:cubicBezTo>
                <a:cubicBezTo>
                  <a:pt x="693400" y="319862"/>
                  <a:pt x="668492" y="309091"/>
                  <a:pt x="679600" y="322555"/>
                </a:cubicBezTo>
                <a:cubicBezTo>
                  <a:pt x="671522" y="325248"/>
                  <a:pt x="663106" y="325248"/>
                  <a:pt x="657721" y="327941"/>
                </a:cubicBezTo>
                <a:cubicBezTo>
                  <a:pt x="649306" y="319862"/>
                  <a:pt x="665799" y="325248"/>
                  <a:pt x="663106" y="314477"/>
                </a:cubicBezTo>
                <a:cubicBezTo>
                  <a:pt x="657721" y="309091"/>
                  <a:pt x="651998" y="319862"/>
                  <a:pt x="646613" y="322555"/>
                </a:cubicBezTo>
                <a:cubicBezTo>
                  <a:pt x="643920" y="336019"/>
                  <a:pt x="652335" y="330634"/>
                  <a:pt x="655028" y="333327"/>
                </a:cubicBezTo>
                <a:cubicBezTo>
                  <a:pt x="657721" y="344098"/>
                  <a:pt x="646613" y="330634"/>
                  <a:pt x="646613" y="338712"/>
                </a:cubicBezTo>
                <a:cubicBezTo>
                  <a:pt x="643583" y="333327"/>
                  <a:pt x="646613" y="330634"/>
                  <a:pt x="638198" y="325248"/>
                </a:cubicBezTo>
                <a:cubicBezTo>
                  <a:pt x="632812" y="336356"/>
                  <a:pt x="610597" y="330634"/>
                  <a:pt x="607904" y="347127"/>
                </a:cubicBezTo>
                <a:cubicBezTo>
                  <a:pt x="585688" y="338712"/>
                  <a:pt x="585688" y="357899"/>
                  <a:pt x="566501" y="355206"/>
                </a:cubicBezTo>
                <a:cubicBezTo>
                  <a:pt x="558086" y="355206"/>
                  <a:pt x="569194" y="352513"/>
                  <a:pt x="571887" y="352513"/>
                </a:cubicBezTo>
                <a:cubicBezTo>
                  <a:pt x="582995" y="341742"/>
                  <a:pt x="591410" y="327941"/>
                  <a:pt x="610597" y="325248"/>
                </a:cubicBezTo>
                <a:cubicBezTo>
                  <a:pt x="627089" y="306062"/>
                  <a:pt x="646276" y="289905"/>
                  <a:pt x="662770" y="270718"/>
                </a:cubicBezTo>
                <a:cubicBezTo>
                  <a:pt x="671185" y="270718"/>
                  <a:pt x="681956" y="270718"/>
                  <a:pt x="690371" y="273412"/>
                </a:cubicBezTo>
                <a:lnTo>
                  <a:pt x="693064" y="270718"/>
                </a:lnTo>
                <a:cubicBezTo>
                  <a:pt x="695756" y="262303"/>
                  <a:pt x="690371" y="259611"/>
                  <a:pt x="693064" y="251532"/>
                </a:cubicBezTo>
                <a:cubicBezTo>
                  <a:pt x="660077" y="254225"/>
                  <a:pt x="643583" y="259611"/>
                  <a:pt x="624397" y="278797"/>
                </a:cubicBezTo>
                <a:cubicBezTo>
                  <a:pt x="619012" y="276104"/>
                  <a:pt x="621704" y="264997"/>
                  <a:pt x="621704" y="259611"/>
                </a:cubicBezTo>
                <a:cubicBezTo>
                  <a:pt x="629782" y="256918"/>
                  <a:pt x="638198" y="254225"/>
                  <a:pt x="640890" y="246146"/>
                </a:cubicBezTo>
                <a:cubicBezTo>
                  <a:pt x="646276" y="248840"/>
                  <a:pt x="654691" y="248840"/>
                  <a:pt x="657384" y="254225"/>
                </a:cubicBezTo>
                <a:cubicBezTo>
                  <a:pt x="668492" y="246146"/>
                  <a:pt x="665799" y="235039"/>
                  <a:pt x="682293" y="229653"/>
                </a:cubicBezTo>
                <a:cubicBezTo>
                  <a:pt x="676570" y="226960"/>
                  <a:pt x="662770" y="235039"/>
                  <a:pt x="657384" y="226960"/>
                </a:cubicBezTo>
                <a:cubicBezTo>
                  <a:pt x="657384" y="221575"/>
                  <a:pt x="668492" y="221575"/>
                  <a:pt x="668492" y="213496"/>
                </a:cubicBezTo>
                <a:cubicBezTo>
                  <a:pt x="660413" y="213496"/>
                  <a:pt x="657384" y="216189"/>
                  <a:pt x="651998" y="218882"/>
                </a:cubicBezTo>
                <a:cubicBezTo>
                  <a:pt x="646613" y="218882"/>
                  <a:pt x="640890" y="218882"/>
                  <a:pt x="638198" y="213496"/>
                </a:cubicBezTo>
                <a:cubicBezTo>
                  <a:pt x="613289" y="229653"/>
                  <a:pt x="577609" y="238068"/>
                  <a:pt x="550008" y="251532"/>
                </a:cubicBezTo>
                <a:cubicBezTo>
                  <a:pt x="528129" y="264997"/>
                  <a:pt x="511635" y="292261"/>
                  <a:pt x="481341" y="289569"/>
                </a:cubicBezTo>
                <a:cubicBezTo>
                  <a:pt x="475619" y="294954"/>
                  <a:pt x="470233" y="303032"/>
                  <a:pt x="456432" y="300340"/>
                </a:cubicBezTo>
                <a:cubicBezTo>
                  <a:pt x="486727" y="267689"/>
                  <a:pt x="541930" y="261967"/>
                  <a:pt x="561115" y="221238"/>
                </a:cubicBezTo>
                <a:cubicBezTo>
                  <a:pt x="561115" y="215852"/>
                  <a:pt x="558423" y="213160"/>
                  <a:pt x="550008" y="213160"/>
                </a:cubicBezTo>
                <a:cubicBezTo>
                  <a:pt x="555394" y="210467"/>
                  <a:pt x="563808" y="210467"/>
                  <a:pt x="563808" y="202388"/>
                </a:cubicBezTo>
                <a:cubicBezTo>
                  <a:pt x="555394" y="202388"/>
                  <a:pt x="552701" y="205081"/>
                  <a:pt x="550008" y="210467"/>
                </a:cubicBezTo>
                <a:cubicBezTo>
                  <a:pt x="519714" y="213160"/>
                  <a:pt x="484034" y="229653"/>
                  <a:pt x="453739" y="240425"/>
                </a:cubicBezTo>
                <a:cubicBezTo>
                  <a:pt x="459125" y="221238"/>
                  <a:pt x="505913" y="223931"/>
                  <a:pt x="503220" y="191281"/>
                </a:cubicBezTo>
                <a:cubicBezTo>
                  <a:pt x="500527" y="185895"/>
                  <a:pt x="492112" y="193974"/>
                  <a:pt x="486727" y="193974"/>
                </a:cubicBezTo>
                <a:cubicBezTo>
                  <a:pt x="497834" y="180509"/>
                  <a:pt x="505913" y="166709"/>
                  <a:pt x="517021" y="153244"/>
                </a:cubicBezTo>
                <a:cubicBezTo>
                  <a:pt x="525099" y="158966"/>
                  <a:pt x="533514" y="150552"/>
                  <a:pt x="533514" y="139781"/>
                </a:cubicBezTo>
                <a:cubicBezTo>
                  <a:pt x="530822" y="134395"/>
                  <a:pt x="522406" y="145166"/>
                  <a:pt x="517021" y="137087"/>
                </a:cubicBezTo>
                <a:cubicBezTo>
                  <a:pt x="508942" y="139781"/>
                  <a:pt x="517021" y="147859"/>
                  <a:pt x="511635" y="150552"/>
                </a:cubicBezTo>
                <a:cubicBezTo>
                  <a:pt x="495142" y="155937"/>
                  <a:pt x="481341" y="164015"/>
                  <a:pt x="475956" y="180509"/>
                </a:cubicBezTo>
                <a:cubicBezTo>
                  <a:pt x="470570" y="183202"/>
                  <a:pt x="470570" y="180509"/>
                  <a:pt x="470570" y="175124"/>
                </a:cubicBezTo>
                <a:cubicBezTo>
                  <a:pt x="452730" y="187409"/>
                  <a:pt x="431440" y="199695"/>
                  <a:pt x="409098" y="211645"/>
                </a:cubicBezTo>
                <a:lnTo>
                  <a:pt x="354996" y="239183"/>
                </a:lnTo>
                <a:lnTo>
                  <a:pt x="366434" y="231000"/>
                </a:lnTo>
                <a:cubicBezTo>
                  <a:pt x="380865" y="222837"/>
                  <a:pt x="394666" y="213328"/>
                  <a:pt x="398874" y="197003"/>
                </a:cubicBezTo>
                <a:cubicBezTo>
                  <a:pt x="406952" y="194310"/>
                  <a:pt x="412338" y="194310"/>
                  <a:pt x="420752" y="194310"/>
                </a:cubicBezTo>
                <a:cubicBezTo>
                  <a:pt x="431524" y="188924"/>
                  <a:pt x="423446" y="180509"/>
                  <a:pt x="426139" y="172431"/>
                </a:cubicBezTo>
                <a:cubicBezTo>
                  <a:pt x="448017" y="167045"/>
                  <a:pt x="456432" y="147859"/>
                  <a:pt x="475619" y="139781"/>
                </a:cubicBezTo>
                <a:cubicBezTo>
                  <a:pt x="478312" y="145166"/>
                  <a:pt x="461818" y="150888"/>
                  <a:pt x="464511" y="161659"/>
                </a:cubicBezTo>
                <a:cubicBezTo>
                  <a:pt x="464511" y="164353"/>
                  <a:pt x="467204" y="164353"/>
                  <a:pt x="467204" y="167045"/>
                </a:cubicBezTo>
                <a:cubicBezTo>
                  <a:pt x="511299" y="142473"/>
                  <a:pt x="544286" y="107129"/>
                  <a:pt x="579966" y="77172"/>
                </a:cubicBezTo>
                <a:cubicBezTo>
                  <a:pt x="582995" y="69094"/>
                  <a:pt x="574580" y="71787"/>
                  <a:pt x="574580" y="63708"/>
                </a:cubicBezTo>
                <a:cubicBezTo>
                  <a:pt x="588380" y="63708"/>
                  <a:pt x="596795" y="44522"/>
                  <a:pt x="602181" y="33751"/>
                </a:cubicBezTo>
                <a:cubicBezTo>
                  <a:pt x="599488" y="31058"/>
                  <a:pt x="593766" y="31058"/>
                  <a:pt x="591073" y="28365"/>
                </a:cubicBezTo>
                <a:cubicBezTo>
                  <a:pt x="591073" y="22979"/>
                  <a:pt x="596795" y="22979"/>
                  <a:pt x="599488" y="17594"/>
                </a:cubicBezTo>
                <a:cubicBezTo>
                  <a:pt x="577273" y="14901"/>
                  <a:pt x="571887" y="12208"/>
                  <a:pt x="555394" y="20286"/>
                </a:cubicBezTo>
                <a:cubicBezTo>
                  <a:pt x="562294" y="16247"/>
                  <a:pt x="566417" y="9431"/>
                  <a:pt x="571214" y="3625"/>
                </a:cubicBezTo>
                <a:close/>
                <a:moveTo>
                  <a:pt x="471022" y="0"/>
                </a:moveTo>
                <a:lnTo>
                  <a:pt x="537355" y="0"/>
                </a:lnTo>
                <a:lnTo>
                  <a:pt x="521565" y="12839"/>
                </a:lnTo>
                <a:cubicBezTo>
                  <a:pt x="516011" y="17257"/>
                  <a:pt x="509784" y="20623"/>
                  <a:pt x="500191" y="20623"/>
                </a:cubicBezTo>
                <a:cubicBezTo>
                  <a:pt x="489083" y="31394"/>
                  <a:pt x="472589" y="44858"/>
                  <a:pt x="456096" y="34087"/>
                </a:cubicBezTo>
                <a:cubicBezTo>
                  <a:pt x="458788" y="14901"/>
                  <a:pt x="480668" y="17930"/>
                  <a:pt x="489083" y="1437"/>
                </a:cubicBezTo>
                <a:cubicBezTo>
                  <a:pt x="481005" y="1437"/>
                  <a:pt x="475282" y="6822"/>
                  <a:pt x="472589" y="9515"/>
                </a:cubicBezTo>
                <a:cubicBezTo>
                  <a:pt x="468550" y="8001"/>
                  <a:pt x="469981" y="5224"/>
                  <a:pt x="471369" y="2152"/>
                </a:cubicBezTo>
                <a:close/>
                <a:moveTo>
                  <a:pt x="351416" y="0"/>
                </a:moveTo>
                <a:lnTo>
                  <a:pt x="368201" y="0"/>
                </a:lnTo>
                <a:lnTo>
                  <a:pt x="361022" y="12613"/>
                </a:lnTo>
                <a:cubicBezTo>
                  <a:pt x="354884" y="22475"/>
                  <a:pt x="351918" y="21970"/>
                  <a:pt x="333236" y="26009"/>
                </a:cubicBezTo>
                <a:cubicBezTo>
                  <a:pt x="322464" y="28702"/>
                  <a:pt x="311357" y="34087"/>
                  <a:pt x="297556" y="39473"/>
                </a:cubicBezTo>
                <a:cubicBezTo>
                  <a:pt x="300586" y="31394"/>
                  <a:pt x="311357" y="23316"/>
                  <a:pt x="322464" y="28702"/>
                </a:cubicBezTo>
                <a:cubicBezTo>
                  <a:pt x="327850" y="20623"/>
                  <a:pt x="333993" y="13807"/>
                  <a:pt x="340473" y="8001"/>
                </a:cubicBezTo>
                <a:close/>
              </a:path>
            </a:pathLst>
          </a:custGeom>
          <a:gradFill>
            <a:gsLst>
              <a:gs pos="0">
                <a:srgbClr val="BB9F64"/>
              </a:gs>
              <a:gs pos="88000">
                <a:srgbClr val="FFF0AE">
                  <a:alpha val="57000"/>
                </a:srgbClr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900"/>
          </a:p>
        </p:txBody>
      </p:sp>
      <p:sp>
        <p:nvSpPr>
          <p:cNvPr id="16" name="business-presentation_66134">
            <a:extLst>
              <a:ext uri="{FF2B5EF4-FFF2-40B4-BE49-F238E27FC236}">
                <a16:creationId xmlns:a16="http://schemas.microsoft.com/office/drawing/2014/main" id="{F3410B1B-98C2-CE79-9832-2446D960B42A}"/>
              </a:ext>
            </a:extLst>
          </p:cNvPr>
          <p:cNvSpPr/>
          <p:nvPr userDrawn="1"/>
        </p:nvSpPr>
        <p:spPr>
          <a:xfrm>
            <a:off x="843668" y="213067"/>
            <a:ext cx="416477" cy="421293"/>
          </a:xfrm>
          <a:custGeom>
            <a:avLst/>
            <a:gdLst>
              <a:gd name="connsiteX0" fmla="*/ 71957 w 578004"/>
              <a:gd name="connsiteY0" fmla="*/ 173984 h 577432"/>
              <a:gd name="connsiteX1" fmla="*/ 85808 w 578004"/>
              <a:gd name="connsiteY1" fmla="*/ 186884 h 577432"/>
              <a:gd name="connsiteX2" fmla="*/ 85808 w 578004"/>
              <a:gd name="connsiteY2" fmla="*/ 298378 h 577432"/>
              <a:gd name="connsiteX3" fmla="*/ 71957 w 578004"/>
              <a:gd name="connsiteY3" fmla="*/ 311278 h 577432"/>
              <a:gd name="connsiteX4" fmla="*/ 59030 w 578004"/>
              <a:gd name="connsiteY4" fmla="*/ 298378 h 577432"/>
              <a:gd name="connsiteX5" fmla="*/ 59030 w 578004"/>
              <a:gd name="connsiteY5" fmla="*/ 186884 h 577432"/>
              <a:gd name="connsiteX6" fmla="*/ 71957 w 578004"/>
              <a:gd name="connsiteY6" fmla="*/ 173984 h 577432"/>
              <a:gd name="connsiteX7" fmla="*/ 254571 w 578004"/>
              <a:gd name="connsiteY7" fmla="*/ 171273 h 577432"/>
              <a:gd name="connsiteX8" fmla="*/ 405859 w 578004"/>
              <a:gd name="connsiteY8" fmla="*/ 203508 h 577432"/>
              <a:gd name="connsiteX9" fmla="*/ 427999 w 578004"/>
              <a:gd name="connsiteY9" fmla="*/ 203508 h 577432"/>
              <a:gd name="connsiteX10" fmla="*/ 446448 w 578004"/>
              <a:gd name="connsiteY10" fmla="*/ 210876 h 577432"/>
              <a:gd name="connsiteX11" fmla="*/ 434456 w 578004"/>
              <a:gd name="connsiteY11" fmla="*/ 301133 h 577432"/>
              <a:gd name="connsiteX12" fmla="*/ 452906 w 578004"/>
              <a:gd name="connsiteY12" fmla="*/ 316790 h 577432"/>
              <a:gd name="connsiteX13" fmla="*/ 472278 w 578004"/>
              <a:gd name="connsiteY13" fmla="*/ 301133 h 577432"/>
              <a:gd name="connsiteX14" fmla="*/ 459363 w 578004"/>
              <a:gd name="connsiteY14" fmla="*/ 210876 h 577432"/>
              <a:gd name="connsiteX15" fmla="*/ 477813 w 578004"/>
              <a:gd name="connsiteY15" fmla="*/ 203508 h 577432"/>
              <a:gd name="connsiteX16" fmla="*/ 503642 w 578004"/>
              <a:gd name="connsiteY16" fmla="*/ 203508 h 577432"/>
              <a:gd name="connsiteX17" fmla="*/ 527627 w 578004"/>
              <a:gd name="connsiteY17" fmla="*/ 220086 h 577432"/>
              <a:gd name="connsiteX18" fmla="*/ 576519 w 578004"/>
              <a:gd name="connsiteY18" fmla="*/ 344420 h 577432"/>
              <a:gd name="connsiteX19" fmla="*/ 561759 w 578004"/>
              <a:gd name="connsiteY19" fmla="*/ 378497 h 577432"/>
              <a:gd name="connsiteX20" fmla="*/ 527627 w 578004"/>
              <a:gd name="connsiteY20" fmla="*/ 363761 h 577432"/>
              <a:gd name="connsiteX21" fmla="*/ 504565 w 578004"/>
              <a:gd name="connsiteY21" fmla="*/ 303896 h 577432"/>
              <a:gd name="connsiteX22" fmla="*/ 504565 w 578004"/>
              <a:gd name="connsiteY22" fmla="*/ 376655 h 577432"/>
              <a:gd name="connsiteX23" fmla="*/ 514712 w 578004"/>
              <a:gd name="connsiteY23" fmla="*/ 548881 h 577432"/>
              <a:gd name="connsiteX24" fmla="*/ 489805 w 578004"/>
              <a:gd name="connsiteY24" fmla="*/ 576511 h 577432"/>
              <a:gd name="connsiteX25" fmla="*/ 487960 w 578004"/>
              <a:gd name="connsiteY25" fmla="*/ 577432 h 577432"/>
              <a:gd name="connsiteX26" fmla="*/ 462131 w 578004"/>
              <a:gd name="connsiteY26" fmla="*/ 552565 h 577432"/>
              <a:gd name="connsiteX27" fmla="*/ 452906 w 578004"/>
              <a:gd name="connsiteY27" fmla="*/ 404285 h 577432"/>
              <a:gd name="connsiteX28" fmla="*/ 444603 w 578004"/>
              <a:gd name="connsiteY28" fmla="*/ 552565 h 577432"/>
              <a:gd name="connsiteX29" fmla="*/ 418774 w 578004"/>
              <a:gd name="connsiteY29" fmla="*/ 577432 h 577432"/>
              <a:gd name="connsiteX30" fmla="*/ 416929 w 578004"/>
              <a:gd name="connsiteY30" fmla="*/ 576511 h 577432"/>
              <a:gd name="connsiteX31" fmla="*/ 392022 w 578004"/>
              <a:gd name="connsiteY31" fmla="*/ 548881 h 577432"/>
              <a:gd name="connsiteX32" fmla="*/ 402169 w 578004"/>
              <a:gd name="connsiteY32" fmla="*/ 376655 h 577432"/>
              <a:gd name="connsiteX33" fmla="*/ 402169 w 578004"/>
              <a:gd name="connsiteY33" fmla="*/ 256005 h 577432"/>
              <a:gd name="connsiteX34" fmla="*/ 397557 w 578004"/>
              <a:gd name="connsiteY34" fmla="*/ 255084 h 577432"/>
              <a:gd name="connsiteX35" fmla="*/ 244424 w 578004"/>
              <a:gd name="connsiteY35" fmla="*/ 222849 h 577432"/>
              <a:gd name="connsiteX36" fmla="*/ 224129 w 578004"/>
              <a:gd name="connsiteY36" fmla="*/ 191535 h 577432"/>
              <a:gd name="connsiteX37" fmla="*/ 254571 w 578004"/>
              <a:gd name="connsiteY37" fmla="*/ 171273 h 577432"/>
              <a:gd name="connsiteX38" fmla="*/ 190019 w 578004"/>
              <a:gd name="connsiteY38" fmla="*/ 134483 h 577432"/>
              <a:gd name="connsiteX39" fmla="*/ 203869 w 578004"/>
              <a:gd name="connsiteY39" fmla="*/ 147374 h 577432"/>
              <a:gd name="connsiteX40" fmla="*/ 203869 w 578004"/>
              <a:gd name="connsiteY40" fmla="*/ 298387 h 577432"/>
              <a:gd name="connsiteX41" fmla="*/ 190019 w 578004"/>
              <a:gd name="connsiteY41" fmla="*/ 311278 h 577432"/>
              <a:gd name="connsiteX42" fmla="*/ 177091 w 578004"/>
              <a:gd name="connsiteY42" fmla="*/ 298387 h 577432"/>
              <a:gd name="connsiteX43" fmla="*/ 177091 w 578004"/>
              <a:gd name="connsiteY43" fmla="*/ 147374 h 577432"/>
              <a:gd name="connsiteX44" fmla="*/ 190019 w 578004"/>
              <a:gd name="connsiteY44" fmla="*/ 134483 h 577432"/>
              <a:gd name="connsiteX45" fmla="*/ 453380 w 578004"/>
              <a:gd name="connsiteY45" fmla="*/ 97644 h 577432"/>
              <a:gd name="connsiteX46" fmla="*/ 499909 w 578004"/>
              <a:gd name="connsiteY46" fmla="*/ 144099 h 577432"/>
              <a:gd name="connsiteX47" fmla="*/ 453380 w 578004"/>
              <a:gd name="connsiteY47" fmla="*/ 190554 h 577432"/>
              <a:gd name="connsiteX48" fmla="*/ 406851 w 578004"/>
              <a:gd name="connsiteY48" fmla="*/ 144099 h 577432"/>
              <a:gd name="connsiteX49" fmla="*/ 453380 w 578004"/>
              <a:gd name="connsiteY49" fmla="*/ 97644 h 577432"/>
              <a:gd name="connsiteX50" fmla="*/ 130988 w 578004"/>
              <a:gd name="connsiteY50" fmla="*/ 81962 h 577432"/>
              <a:gd name="connsiteX51" fmla="*/ 144839 w 578004"/>
              <a:gd name="connsiteY51" fmla="*/ 94855 h 577432"/>
              <a:gd name="connsiteX52" fmla="*/ 144839 w 578004"/>
              <a:gd name="connsiteY52" fmla="*/ 298385 h 577432"/>
              <a:gd name="connsiteX53" fmla="*/ 130988 w 578004"/>
              <a:gd name="connsiteY53" fmla="*/ 311278 h 577432"/>
              <a:gd name="connsiteX54" fmla="*/ 118061 w 578004"/>
              <a:gd name="connsiteY54" fmla="*/ 298385 h 577432"/>
              <a:gd name="connsiteX55" fmla="*/ 118061 w 578004"/>
              <a:gd name="connsiteY55" fmla="*/ 94855 h 577432"/>
              <a:gd name="connsiteX56" fmla="*/ 130988 w 578004"/>
              <a:gd name="connsiteY56" fmla="*/ 81962 h 577432"/>
              <a:gd name="connsiteX57" fmla="*/ 25828 w 578004"/>
              <a:gd name="connsiteY57" fmla="*/ 0 h 577432"/>
              <a:gd name="connsiteX58" fmla="*/ 354210 w 578004"/>
              <a:gd name="connsiteY58" fmla="*/ 0 h 577432"/>
              <a:gd name="connsiteX59" fmla="*/ 380960 w 578004"/>
              <a:gd name="connsiteY59" fmla="*/ 26707 h 577432"/>
              <a:gd name="connsiteX60" fmla="*/ 368046 w 578004"/>
              <a:gd name="connsiteY60" fmla="*/ 48810 h 577432"/>
              <a:gd name="connsiteX61" fmla="*/ 368046 w 578004"/>
              <a:gd name="connsiteY61" fmla="*/ 168533 h 577432"/>
              <a:gd name="connsiteX62" fmla="*/ 341296 w 578004"/>
              <a:gd name="connsiteY62" fmla="*/ 163007 h 577432"/>
              <a:gd name="connsiteX63" fmla="*/ 341296 w 578004"/>
              <a:gd name="connsiteY63" fmla="*/ 52494 h 577432"/>
              <a:gd name="connsiteX64" fmla="*/ 39664 w 578004"/>
              <a:gd name="connsiteY64" fmla="*/ 52494 h 577432"/>
              <a:gd name="connsiteX65" fmla="*/ 39664 w 578004"/>
              <a:gd name="connsiteY65" fmla="*/ 340749 h 577432"/>
              <a:gd name="connsiteX66" fmla="*/ 341296 w 578004"/>
              <a:gd name="connsiteY66" fmla="*/ 340749 h 577432"/>
              <a:gd name="connsiteX67" fmla="*/ 341296 w 578004"/>
              <a:gd name="connsiteY67" fmla="*/ 269837 h 577432"/>
              <a:gd name="connsiteX68" fmla="*/ 368046 w 578004"/>
              <a:gd name="connsiteY68" fmla="*/ 275362 h 577432"/>
              <a:gd name="connsiteX69" fmla="*/ 368046 w 578004"/>
              <a:gd name="connsiteY69" fmla="*/ 354563 h 577432"/>
              <a:gd name="connsiteX70" fmla="*/ 354210 w 578004"/>
              <a:gd name="connsiteY70" fmla="*/ 367457 h 577432"/>
              <a:gd name="connsiteX71" fmla="*/ 273959 w 578004"/>
              <a:gd name="connsiteY71" fmla="*/ 367457 h 577432"/>
              <a:gd name="connsiteX72" fmla="*/ 321003 w 578004"/>
              <a:gd name="connsiteY72" fmla="*/ 544278 h 577432"/>
              <a:gd name="connsiteX73" fmla="*/ 302554 w 578004"/>
              <a:gd name="connsiteY73" fmla="*/ 576511 h 577432"/>
              <a:gd name="connsiteX74" fmla="*/ 295175 w 578004"/>
              <a:gd name="connsiteY74" fmla="*/ 577432 h 577432"/>
              <a:gd name="connsiteX75" fmla="*/ 270270 w 578004"/>
              <a:gd name="connsiteY75" fmla="*/ 557171 h 577432"/>
              <a:gd name="connsiteX76" fmla="*/ 219537 w 578004"/>
              <a:gd name="connsiteY76" fmla="*/ 367457 h 577432"/>
              <a:gd name="connsiteX77" fmla="*/ 161423 w 578004"/>
              <a:gd name="connsiteY77" fmla="*/ 367457 h 577432"/>
              <a:gd name="connsiteX78" fmla="*/ 110690 w 578004"/>
              <a:gd name="connsiteY78" fmla="*/ 557171 h 577432"/>
              <a:gd name="connsiteX79" fmla="*/ 85785 w 578004"/>
              <a:gd name="connsiteY79" fmla="*/ 577432 h 577432"/>
              <a:gd name="connsiteX80" fmla="*/ 78406 w 578004"/>
              <a:gd name="connsiteY80" fmla="*/ 576511 h 577432"/>
              <a:gd name="connsiteX81" fmla="*/ 59957 w 578004"/>
              <a:gd name="connsiteY81" fmla="*/ 544278 h 577432"/>
              <a:gd name="connsiteX82" fmla="*/ 107001 w 578004"/>
              <a:gd name="connsiteY82" fmla="*/ 367457 h 577432"/>
              <a:gd name="connsiteX83" fmla="*/ 25828 w 578004"/>
              <a:gd name="connsiteY83" fmla="*/ 367457 h 577432"/>
              <a:gd name="connsiteX84" fmla="*/ 12914 w 578004"/>
              <a:gd name="connsiteY84" fmla="*/ 354563 h 577432"/>
              <a:gd name="connsiteX85" fmla="*/ 12914 w 578004"/>
              <a:gd name="connsiteY85" fmla="*/ 48810 h 577432"/>
              <a:gd name="connsiteX86" fmla="*/ 0 w 578004"/>
              <a:gd name="connsiteY86" fmla="*/ 26707 h 577432"/>
              <a:gd name="connsiteX87" fmla="*/ 25828 w 578004"/>
              <a:gd name="connsiteY87" fmla="*/ 0 h 577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578004" h="577432">
                <a:moveTo>
                  <a:pt x="71957" y="173984"/>
                </a:moveTo>
                <a:cubicBezTo>
                  <a:pt x="79344" y="173984"/>
                  <a:pt x="85808" y="179513"/>
                  <a:pt x="85808" y="186884"/>
                </a:cubicBezTo>
                <a:lnTo>
                  <a:pt x="85808" y="298378"/>
                </a:lnTo>
                <a:cubicBezTo>
                  <a:pt x="85808" y="305749"/>
                  <a:pt x="79344" y="311278"/>
                  <a:pt x="71957" y="311278"/>
                </a:cubicBezTo>
                <a:cubicBezTo>
                  <a:pt x="64570" y="311278"/>
                  <a:pt x="59030" y="305749"/>
                  <a:pt x="59030" y="298378"/>
                </a:cubicBezTo>
                <a:lnTo>
                  <a:pt x="59030" y="186884"/>
                </a:lnTo>
                <a:cubicBezTo>
                  <a:pt x="59030" y="179513"/>
                  <a:pt x="64570" y="173984"/>
                  <a:pt x="71957" y="173984"/>
                </a:cubicBezTo>
                <a:close/>
                <a:moveTo>
                  <a:pt x="254571" y="171273"/>
                </a:moveTo>
                <a:lnTo>
                  <a:pt x="405859" y="203508"/>
                </a:lnTo>
                <a:lnTo>
                  <a:pt x="427999" y="203508"/>
                </a:lnTo>
                <a:cubicBezTo>
                  <a:pt x="435378" y="203508"/>
                  <a:pt x="441836" y="206271"/>
                  <a:pt x="446448" y="210876"/>
                </a:cubicBezTo>
                <a:lnTo>
                  <a:pt x="434456" y="301133"/>
                </a:lnTo>
                <a:lnTo>
                  <a:pt x="452906" y="316790"/>
                </a:lnTo>
                <a:lnTo>
                  <a:pt x="472278" y="301133"/>
                </a:lnTo>
                <a:lnTo>
                  <a:pt x="459363" y="210876"/>
                </a:lnTo>
                <a:cubicBezTo>
                  <a:pt x="463976" y="206271"/>
                  <a:pt x="470433" y="203508"/>
                  <a:pt x="477813" y="203508"/>
                </a:cubicBezTo>
                <a:lnTo>
                  <a:pt x="503642" y="203508"/>
                </a:lnTo>
                <a:cubicBezTo>
                  <a:pt x="514712" y="203508"/>
                  <a:pt x="523937" y="209955"/>
                  <a:pt x="527627" y="220086"/>
                </a:cubicBezTo>
                <a:lnTo>
                  <a:pt x="576519" y="344420"/>
                </a:lnTo>
                <a:cubicBezTo>
                  <a:pt x="581131" y="358235"/>
                  <a:pt x="574674" y="372971"/>
                  <a:pt x="561759" y="378497"/>
                </a:cubicBezTo>
                <a:cubicBezTo>
                  <a:pt x="547922" y="384023"/>
                  <a:pt x="532239" y="377576"/>
                  <a:pt x="527627" y="363761"/>
                </a:cubicBezTo>
                <a:lnTo>
                  <a:pt x="504565" y="303896"/>
                </a:lnTo>
                <a:lnTo>
                  <a:pt x="504565" y="376655"/>
                </a:lnTo>
                <a:lnTo>
                  <a:pt x="514712" y="548881"/>
                </a:lnTo>
                <a:cubicBezTo>
                  <a:pt x="514712" y="563617"/>
                  <a:pt x="503642" y="576511"/>
                  <a:pt x="489805" y="576511"/>
                </a:cubicBezTo>
                <a:cubicBezTo>
                  <a:pt x="488883" y="577432"/>
                  <a:pt x="488883" y="577432"/>
                  <a:pt x="487960" y="577432"/>
                </a:cubicBezTo>
                <a:cubicBezTo>
                  <a:pt x="474123" y="577432"/>
                  <a:pt x="463053" y="566380"/>
                  <a:pt x="462131" y="552565"/>
                </a:cubicBezTo>
                <a:lnTo>
                  <a:pt x="452906" y="404285"/>
                </a:lnTo>
                <a:lnTo>
                  <a:pt x="444603" y="552565"/>
                </a:lnTo>
                <a:cubicBezTo>
                  <a:pt x="443681" y="566380"/>
                  <a:pt x="432611" y="577432"/>
                  <a:pt x="418774" y="577432"/>
                </a:cubicBezTo>
                <a:cubicBezTo>
                  <a:pt x="417851" y="577432"/>
                  <a:pt x="416929" y="577432"/>
                  <a:pt x="416929" y="576511"/>
                </a:cubicBezTo>
                <a:cubicBezTo>
                  <a:pt x="402169" y="576511"/>
                  <a:pt x="391099" y="563617"/>
                  <a:pt x="392022" y="548881"/>
                </a:cubicBezTo>
                <a:lnTo>
                  <a:pt x="402169" y="376655"/>
                </a:lnTo>
                <a:lnTo>
                  <a:pt x="402169" y="256005"/>
                </a:lnTo>
                <a:cubicBezTo>
                  <a:pt x="400324" y="256005"/>
                  <a:pt x="398479" y="255084"/>
                  <a:pt x="397557" y="255084"/>
                </a:cubicBezTo>
                <a:lnTo>
                  <a:pt x="244424" y="222849"/>
                </a:lnTo>
                <a:cubicBezTo>
                  <a:pt x="229664" y="219165"/>
                  <a:pt x="220439" y="205350"/>
                  <a:pt x="224129" y="191535"/>
                </a:cubicBezTo>
                <a:cubicBezTo>
                  <a:pt x="226897" y="176799"/>
                  <a:pt x="240734" y="168510"/>
                  <a:pt x="254571" y="171273"/>
                </a:cubicBezTo>
                <a:close/>
                <a:moveTo>
                  <a:pt x="190019" y="134483"/>
                </a:moveTo>
                <a:cubicBezTo>
                  <a:pt x="197406" y="134483"/>
                  <a:pt x="203869" y="140008"/>
                  <a:pt x="203869" y="147374"/>
                </a:cubicBezTo>
                <a:lnTo>
                  <a:pt x="203869" y="298387"/>
                </a:lnTo>
                <a:cubicBezTo>
                  <a:pt x="203869" y="305753"/>
                  <a:pt x="197406" y="311278"/>
                  <a:pt x="190019" y="311278"/>
                </a:cubicBezTo>
                <a:cubicBezTo>
                  <a:pt x="183555" y="311278"/>
                  <a:pt x="177091" y="305753"/>
                  <a:pt x="177091" y="298387"/>
                </a:cubicBezTo>
                <a:lnTo>
                  <a:pt x="177091" y="147374"/>
                </a:lnTo>
                <a:cubicBezTo>
                  <a:pt x="177091" y="140008"/>
                  <a:pt x="183555" y="134483"/>
                  <a:pt x="190019" y="134483"/>
                </a:cubicBezTo>
                <a:close/>
                <a:moveTo>
                  <a:pt x="453380" y="97644"/>
                </a:moveTo>
                <a:cubicBezTo>
                  <a:pt x="479077" y="97644"/>
                  <a:pt x="499909" y="118443"/>
                  <a:pt x="499909" y="144099"/>
                </a:cubicBezTo>
                <a:cubicBezTo>
                  <a:pt x="499909" y="169755"/>
                  <a:pt x="479077" y="190554"/>
                  <a:pt x="453380" y="190554"/>
                </a:cubicBezTo>
                <a:cubicBezTo>
                  <a:pt x="427683" y="190554"/>
                  <a:pt x="406851" y="169755"/>
                  <a:pt x="406851" y="144099"/>
                </a:cubicBezTo>
                <a:cubicBezTo>
                  <a:pt x="406851" y="118443"/>
                  <a:pt x="427683" y="97644"/>
                  <a:pt x="453380" y="97644"/>
                </a:cubicBezTo>
                <a:close/>
                <a:moveTo>
                  <a:pt x="130988" y="81962"/>
                </a:moveTo>
                <a:cubicBezTo>
                  <a:pt x="138375" y="81962"/>
                  <a:pt x="144839" y="87488"/>
                  <a:pt x="144839" y="94855"/>
                </a:cubicBezTo>
                <a:lnTo>
                  <a:pt x="144839" y="298385"/>
                </a:lnTo>
                <a:cubicBezTo>
                  <a:pt x="144839" y="305752"/>
                  <a:pt x="138375" y="311278"/>
                  <a:pt x="130988" y="311278"/>
                </a:cubicBezTo>
                <a:cubicBezTo>
                  <a:pt x="124524" y="311278"/>
                  <a:pt x="118061" y="305752"/>
                  <a:pt x="118061" y="298385"/>
                </a:cubicBezTo>
                <a:lnTo>
                  <a:pt x="118061" y="94855"/>
                </a:lnTo>
                <a:cubicBezTo>
                  <a:pt x="118061" y="87488"/>
                  <a:pt x="124524" y="81962"/>
                  <a:pt x="130988" y="81962"/>
                </a:cubicBezTo>
                <a:close/>
                <a:moveTo>
                  <a:pt x="25828" y="0"/>
                </a:moveTo>
                <a:lnTo>
                  <a:pt x="354210" y="0"/>
                </a:lnTo>
                <a:cubicBezTo>
                  <a:pt x="368969" y="0"/>
                  <a:pt x="380960" y="11972"/>
                  <a:pt x="380960" y="26707"/>
                </a:cubicBezTo>
                <a:cubicBezTo>
                  <a:pt x="380960" y="35917"/>
                  <a:pt x="375426" y="44205"/>
                  <a:pt x="368046" y="48810"/>
                </a:cubicBezTo>
                <a:lnTo>
                  <a:pt x="368046" y="168533"/>
                </a:lnTo>
                <a:lnTo>
                  <a:pt x="341296" y="163007"/>
                </a:lnTo>
                <a:lnTo>
                  <a:pt x="341296" y="52494"/>
                </a:lnTo>
                <a:lnTo>
                  <a:pt x="39664" y="52494"/>
                </a:lnTo>
                <a:lnTo>
                  <a:pt x="39664" y="340749"/>
                </a:lnTo>
                <a:lnTo>
                  <a:pt x="341296" y="340749"/>
                </a:lnTo>
                <a:lnTo>
                  <a:pt x="341296" y="269837"/>
                </a:lnTo>
                <a:lnTo>
                  <a:pt x="368046" y="275362"/>
                </a:lnTo>
                <a:lnTo>
                  <a:pt x="368046" y="354563"/>
                </a:lnTo>
                <a:cubicBezTo>
                  <a:pt x="368046" y="361010"/>
                  <a:pt x="361589" y="367457"/>
                  <a:pt x="354210" y="367457"/>
                </a:cubicBezTo>
                <a:lnTo>
                  <a:pt x="273959" y="367457"/>
                </a:lnTo>
                <a:lnTo>
                  <a:pt x="321003" y="544278"/>
                </a:lnTo>
                <a:cubicBezTo>
                  <a:pt x="324693" y="558092"/>
                  <a:pt x="316391" y="572827"/>
                  <a:pt x="302554" y="576511"/>
                </a:cubicBezTo>
                <a:cubicBezTo>
                  <a:pt x="299787" y="576511"/>
                  <a:pt x="297942" y="577432"/>
                  <a:pt x="295175" y="577432"/>
                </a:cubicBezTo>
                <a:cubicBezTo>
                  <a:pt x="284106" y="577432"/>
                  <a:pt x="273037" y="569143"/>
                  <a:pt x="270270" y="557171"/>
                </a:cubicBezTo>
                <a:lnTo>
                  <a:pt x="219537" y="367457"/>
                </a:lnTo>
                <a:lnTo>
                  <a:pt x="161423" y="367457"/>
                </a:lnTo>
                <a:lnTo>
                  <a:pt x="110690" y="557171"/>
                </a:lnTo>
                <a:cubicBezTo>
                  <a:pt x="107923" y="569143"/>
                  <a:pt x="96854" y="577432"/>
                  <a:pt x="85785" y="577432"/>
                </a:cubicBezTo>
                <a:cubicBezTo>
                  <a:pt x="83018" y="577432"/>
                  <a:pt x="81173" y="576511"/>
                  <a:pt x="78406" y="576511"/>
                </a:cubicBezTo>
                <a:cubicBezTo>
                  <a:pt x="64569" y="572827"/>
                  <a:pt x="56267" y="558092"/>
                  <a:pt x="59957" y="544278"/>
                </a:cubicBezTo>
                <a:lnTo>
                  <a:pt x="107001" y="367457"/>
                </a:lnTo>
                <a:lnTo>
                  <a:pt x="25828" y="367457"/>
                </a:lnTo>
                <a:cubicBezTo>
                  <a:pt x="19371" y="367457"/>
                  <a:pt x="12914" y="361010"/>
                  <a:pt x="12914" y="354563"/>
                </a:cubicBezTo>
                <a:lnTo>
                  <a:pt x="12914" y="48810"/>
                </a:lnTo>
                <a:cubicBezTo>
                  <a:pt x="5534" y="44205"/>
                  <a:pt x="0" y="35917"/>
                  <a:pt x="0" y="26707"/>
                </a:cubicBezTo>
                <a:cubicBezTo>
                  <a:pt x="0" y="11972"/>
                  <a:pt x="11991" y="0"/>
                  <a:pt x="25828" y="0"/>
                </a:cubicBezTo>
                <a:close/>
              </a:path>
            </a:pathLst>
          </a:custGeom>
          <a:gradFill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en-US" sz="1900">
              <a:solidFill>
                <a:schemeClr val="tx1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67328304"/>
      </p:ext>
    </p:extLst>
  </p:cSld>
  <p:clrMapOvr>
    <a:masterClrMapping/>
  </p:clrMapOvr>
  <p:transition spd="med">
    <p:pull/>
  </p:transition>
  <p:extLst>
    <p:ext uri="{DCECCB84-F9BA-43D5-87BE-67443E8EF086}">
      <p15:sldGuideLst xmlns:p15="http://schemas.microsoft.com/office/powerpoint/2012/main">
        <p15:guide id="1" orient="horz" pos="1701">
          <p15:clr>
            <a:srgbClr val="FBAE40"/>
          </p15:clr>
        </p15:guide>
        <p15:guide id="2" pos="3024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第二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8298C064-F1DA-3DA9-6B13-85CA434D3DB6}"/>
              </a:ext>
            </a:extLst>
          </p:cNvPr>
          <p:cNvSpPr/>
          <p:nvPr userDrawn="1"/>
        </p:nvSpPr>
        <p:spPr>
          <a:xfrm>
            <a:off x="-591002" y="0"/>
            <a:ext cx="1920087" cy="554380"/>
          </a:xfrm>
          <a:custGeom>
            <a:avLst/>
            <a:gdLst>
              <a:gd name="connsiteX0" fmla="*/ 1663193 w 3418951"/>
              <a:gd name="connsiteY0" fmla="*/ 957050 h 974891"/>
              <a:gd name="connsiteX1" fmla="*/ 1685367 w 3418951"/>
              <a:gd name="connsiteY1" fmla="*/ 958060 h 974891"/>
              <a:gd name="connsiteX2" fmla="*/ 1649687 w 3418951"/>
              <a:gd name="connsiteY2" fmla="*/ 966139 h 974891"/>
              <a:gd name="connsiteX3" fmla="*/ 1641272 w 3418951"/>
              <a:gd name="connsiteY3" fmla="*/ 958060 h 974891"/>
              <a:gd name="connsiteX4" fmla="*/ 1663193 w 3418951"/>
              <a:gd name="connsiteY4" fmla="*/ 957050 h 974891"/>
              <a:gd name="connsiteX5" fmla="*/ 1566883 w 3418951"/>
              <a:gd name="connsiteY5" fmla="*/ 938874 h 974891"/>
              <a:gd name="connsiteX6" fmla="*/ 1589099 w 3418951"/>
              <a:gd name="connsiteY6" fmla="*/ 946953 h 974891"/>
              <a:gd name="connsiteX7" fmla="*/ 1550390 w 3418951"/>
              <a:gd name="connsiteY7" fmla="*/ 949645 h 974891"/>
              <a:gd name="connsiteX8" fmla="*/ 1566883 w 3418951"/>
              <a:gd name="connsiteY8" fmla="*/ 938874 h 974891"/>
              <a:gd name="connsiteX9" fmla="*/ 2331979 w 3418951"/>
              <a:gd name="connsiteY9" fmla="*/ 933825 h 974891"/>
              <a:gd name="connsiteX10" fmla="*/ 2233018 w 3418951"/>
              <a:gd name="connsiteY10" fmla="*/ 974554 h 974891"/>
              <a:gd name="connsiteX11" fmla="*/ 2263312 w 3418951"/>
              <a:gd name="connsiteY11" fmla="*/ 958397 h 974891"/>
              <a:gd name="connsiteX12" fmla="*/ 2331979 w 3418951"/>
              <a:gd name="connsiteY12" fmla="*/ 933825 h 974891"/>
              <a:gd name="connsiteX13" fmla="*/ 1649350 w 3418951"/>
              <a:gd name="connsiteY13" fmla="*/ 887037 h 974891"/>
              <a:gd name="connsiteX14" fmla="*/ 1665844 w 3418951"/>
              <a:gd name="connsiteY14" fmla="*/ 892423 h 974891"/>
              <a:gd name="connsiteX15" fmla="*/ 1668537 w 3418951"/>
              <a:gd name="connsiteY15" fmla="*/ 908917 h 974891"/>
              <a:gd name="connsiteX16" fmla="*/ 1638242 w 3418951"/>
              <a:gd name="connsiteY16" fmla="*/ 911273 h 974891"/>
              <a:gd name="connsiteX17" fmla="*/ 1663151 w 3418951"/>
              <a:gd name="connsiteY17" fmla="*/ 903194 h 974891"/>
              <a:gd name="connsiteX18" fmla="*/ 1646657 w 3418951"/>
              <a:gd name="connsiteY18" fmla="*/ 895116 h 974891"/>
              <a:gd name="connsiteX19" fmla="*/ 1649350 w 3418951"/>
              <a:gd name="connsiteY19" fmla="*/ 892423 h 974891"/>
              <a:gd name="connsiteX20" fmla="*/ 1649350 w 3418951"/>
              <a:gd name="connsiteY20" fmla="*/ 887037 h 974891"/>
              <a:gd name="connsiteX21" fmla="*/ 1676489 w 3418951"/>
              <a:gd name="connsiteY21" fmla="*/ 880979 h 974891"/>
              <a:gd name="connsiteX22" fmla="*/ 1693445 w 3418951"/>
              <a:gd name="connsiteY22" fmla="*/ 881652 h 974891"/>
              <a:gd name="connsiteX23" fmla="*/ 1665844 w 3418951"/>
              <a:gd name="connsiteY23" fmla="*/ 884345 h 974891"/>
              <a:gd name="connsiteX24" fmla="*/ 1676489 w 3418951"/>
              <a:gd name="connsiteY24" fmla="*/ 880979 h 974891"/>
              <a:gd name="connsiteX25" fmla="*/ 1583645 w 3418951"/>
              <a:gd name="connsiteY25" fmla="*/ 879448 h 974891"/>
              <a:gd name="connsiteX26" fmla="*/ 1602563 w 3418951"/>
              <a:gd name="connsiteY26" fmla="*/ 881988 h 974891"/>
              <a:gd name="connsiteX27" fmla="*/ 1539281 w 3418951"/>
              <a:gd name="connsiteY27" fmla="*/ 920025 h 974891"/>
              <a:gd name="connsiteX28" fmla="*/ 1533896 w 3418951"/>
              <a:gd name="connsiteY28" fmla="*/ 898145 h 974891"/>
              <a:gd name="connsiteX29" fmla="*/ 1583645 w 3418951"/>
              <a:gd name="connsiteY29" fmla="*/ 879448 h 974891"/>
              <a:gd name="connsiteX30" fmla="*/ 1931507 w 3418951"/>
              <a:gd name="connsiteY30" fmla="*/ 861119 h 974891"/>
              <a:gd name="connsiteX31" fmla="*/ 1948926 w 3418951"/>
              <a:gd name="connsiteY31" fmla="*/ 873573 h 974891"/>
              <a:gd name="connsiteX32" fmla="*/ 1888338 w 3418951"/>
              <a:gd name="connsiteY32" fmla="*/ 887037 h 974891"/>
              <a:gd name="connsiteX33" fmla="*/ 1822364 w 3418951"/>
              <a:gd name="connsiteY33" fmla="*/ 895116 h 974891"/>
              <a:gd name="connsiteX34" fmla="*/ 1866459 w 3418951"/>
              <a:gd name="connsiteY34" fmla="*/ 881652 h 974891"/>
              <a:gd name="connsiteX35" fmla="*/ 1874874 w 3418951"/>
              <a:gd name="connsiteY35" fmla="*/ 884345 h 974891"/>
              <a:gd name="connsiteX36" fmla="*/ 1913583 w 3418951"/>
              <a:gd name="connsiteY36" fmla="*/ 870881 h 974891"/>
              <a:gd name="connsiteX37" fmla="*/ 1931507 w 3418951"/>
              <a:gd name="connsiteY37" fmla="*/ 861119 h 974891"/>
              <a:gd name="connsiteX38" fmla="*/ 2502637 w 3418951"/>
              <a:gd name="connsiteY38" fmla="*/ 851694 h 974891"/>
              <a:gd name="connsiteX39" fmla="*/ 2450464 w 3418951"/>
              <a:gd name="connsiteY39" fmla="*/ 878959 h 974891"/>
              <a:gd name="connsiteX40" fmla="*/ 2400983 w 3418951"/>
              <a:gd name="connsiteY40" fmla="*/ 903531 h 974891"/>
              <a:gd name="connsiteX41" fmla="*/ 2436663 w 3418951"/>
              <a:gd name="connsiteY41" fmla="*/ 876266 h 974891"/>
              <a:gd name="connsiteX42" fmla="*/ 2502637 w 3418951"/>
              <a:gd name="connsiteY42" fmla="*/ 851694 h 974891"/>
              <a:gd name="connsiteX43" fmla="*/ 1993694 w 3418951"/>
              <a:gd name="connsiteY43" fmla="*/ 851694 h 974891"/>
              <a:gd name="connsiteX44" fmla="*/ 1963400 w 3418951"/>
              <a:gd name="connsiteY44" fmla="*/ 868188 h 974891"/>
              <a:gd name="connsiteX45" fmla="*/ 1993694 w 3418951"/>
              <a:gd name="connsiteY45" fmla="*/ 851694 h 974891"/>
              <a:gd name="connsiteX46" fmla="*/ 1787021 w 3418951"/>
              <a:gd name="connsiteY46" fmla="*/ 849338 h 974891"/>
              <a:gd name="connsiteX47" fmla="*/ 1745619 w 3418951"/>
              <a:gd name="connsiteY47" fmla="*/ 860109 h 974891"/>
              <a:gd name="connsiteX48" fmla="*/ 1787021 w 3418951"/>
              <a:gd name="connsiteY48" fmla="*/ 849338 h 974891"/>
              <a:gd name="connsiteX49" fmla="*/ 1668999 w 3418951"/>
              <a:gd name="connsiteY49" fmla="*/ 841596 h 974891"/>
              <a:gd name="connsiteX50" fmla="*/ 1682337 w 3418951"/>
              <a:gd name="connsiteY50" fmla="*/ 846308 h 974891"/>
              <a:gd name="connsiteX51" fmla="*/ 1657429 w 3418951"/>
              <a:gd name="connsiteY51" fmla="*/ 849001 h 974891"/>
              <a:gd name="connsiteX52" fmla="*/ 1668999 w 3418951"/>
              <a:gd name="connsiteY52" fmla="*/ 841596 h 974891"/>
              <a:gd name="connsiteX53" fmla="*/ 2547068 w 3418951"/>
              <a:gd name="connsiteY53" fmla="*/ 832844 h 974891"/>
              <a:gd name="connsiteX54" fmla="*/ 2508359 w 3418951"/>
              <a:gd name="connsiteY54" fmla="*/ 852031 h 974891"/>
              <a:gd name="connsiteX55" fmla="*/ 2547068 w 3418951"/>
              <a:gd name="connsiteY55" fmla="*/ 832844 h 974891"/>
              <a:gd name="connsiteX56" fmla="*/ 2359581 w 3418951"/>
              <a:gd name="connsiteY56" fmla="*/ 829815 h 974891"/>
              <a:gd name="connsiteX57" fmla="*/ 2312793 w 3418951"/>
              <a:gd name="connsiteY57" fmla="*/ 849001 h 974891"/>
              <a:gd name="connsiteX58" fmla="*/ 2356888 w 3418951"/>
              <a:gd name="connsiteY58" fmla="*/ 843616 h 974891"/>
              <a:gd name="connsiteX59" fmla="*/ 2359581 w 3418951"/>
              <a:gd name="connsiteY59" fmla="*/ 829815 h 974891"/>
              <a:gd name="connsiteX60" fmla="*/ 1572268 w 3418951"/>
              <a:gd name="connsiteY60" fmla="*/ 821736 h 974891"/>
              <a:gd name="connsiteX61" fmla="*/ 1539281 w 3418951"/>
              <a:gd name="connsiteY61" fmla="*/ 840923 h 974891"/>
              <a:gd name="connsiteX62" fmla="*/ 1572268 w 3418951"/>
              <a:gd name="connsiteY62" fmla="*/ 821736 h 974891"/>
              <a:gd name="connsiteX63" fmla="*/ 1726432 w 3418951"/>
              <a:gd name="connsiteY63" fmla="*/ 819380 h 974891"/>
              <a:gd name="connsiteX64" fmla="*/ 1704553 w 3418951"/>
              <a:gd name="connsiteY64" fmla="*/ 830151 h 974891"/>
              <a:gd name="connsiteX65" fmla="*/ 1726432 w 3418951"/>
              <a:gd name="connsiteY65" fmla="*/ 819380 h 974891"/>
              <a:gd name="connsiteX66" fmla="*/ 2062361 w 3418951"/>
              <a:gd name="connsiteY66" fmla="*/ 819043 h 974891"/>
              <a:gd name="connsiteX67" fmla="*/ 2043175 w 3418951"/>
              <a:gd name="connsiteY67" fmla="*/ 840923 h 974891"/>
              <a:gd name="connsiteX68" fmla="*/ 2062361 w 3418951"/>
              <a:gd name="connsiteY68" fmla="*/ 819043 h 974891"/>
              <a:gd name="connsiteX69" fmla="*/ 1775913 w 3418951"/>
              <a:gd name="connsiteY69" fmla="*/ 794472 h 974891"/>
              <a:gd name="connsiteX70" fmla="*/ 1764805 w 3418951"/>
              <a:gd name="connsiteY70" fmla="*/ 816015 h 974891"/>
              <a:gd name="connsiteX71" fmla="*/ 1701524 w 3418951"/>
              <a:gd name="connsiteY71" fmla="*/ 843279 h 974891"/>
              <a:gd name="connsiteX72" fmla="*/ 1696138 w 3418951"/>
              <a:gd name="connsiteY72" fmla="*/ 835200 h 974891"/>
              <a:gd name="connsiteX73" fmla="*/ 1687723 w 3418951"/>
              <a:gd name="connsiteY73" fmla="*/ 821736 h 974891"/>
              <a:gd name="connsiteX74" fmla="*/ 1775913 w 3418951"/>
              <a:gd name="connsiteY74" fmla="*/ 794472 h 974891"/>
              <a:gd name="connsiteX75" fmla="*/ 2214547 w 3418951"/>
              <a:gd name="connsiteY75" fmla="*/ 775285 h 974891"/>
              <a:gd name="connsiteX76" fmla="*/ 2227633 w 3418951"/>
              <a:gd name="connsiteY76" fmla="*/ 775622 h 974891"/>
              <a:gd name="connsiteX77" fmla="*/ 2205753 w 3418951"/>
              <a:gd name="connsiteY77" fmla="*/ 781008 h 974891"/>
              <a:gd name="connsiteX78" fmla="*/ 2214547 w 3418951"/>
              <a:gd name="connsiteY78" fmla="*/ 775285 h 974891"/>
              <a:gd name="connsiteX79" fmla="*/ 2243748 w 3418951"/>
              <a:gd name="connsiteY79" fmla="*/ 759128 h 974891"/>
              <a:gd name="connsiteX80" fmla="*/ 2257590 w 3418951"/>
              <a:gd name="connsiteY80" fmla="*/ 761821 h 974891"/>
              <a:gd name="connsiteX81" fmla="*/ 2235711 w 3418951"/>
              <a:gd name="connsiteY81" fmla="*/ 764514 h 974891"/>
              <a:gd name="connsiteX82" fmla="*/ 2243748 w 3418951"/>
              <a:gd name="connsiteY82" fmla="*/ 759128 h 974891"/>
              <a:gd name="connsiteX83" fmla="*/ 2505666 w 3418951"/>
              <a:gd name="connsiteY83" fmla="*/ 756436 h 974891"/>
              <a:gd name="connsiteX84" fmla="*/ 2506003 w 3418951"/>
              <a:gd name="connsiteY84" fmla="*/ 778988 h 974891"/>
              <a:gd name="connsiteX85" fmla="*/ 2566591 w 3418951"/>
              <a:gd name="connsiteY85" fmla="*/ 762494 h 974891"/>
              <a:gd name="connsiteX86" fmla="*/ 2561205 w 3418951"/>
              <a:gd name="connsiteY86" fmla="*/ 775958 h 974891"/>
              <a:gd name="connsiteX87" fmla="*/ 2440029 w 3418951"/>
              <a:gd name="connsiteY87" fmla="*/ 813995 h 974891"/>
              <a:gd name="connsiteX88" fmla="*/ 2374054 w 3418951"/>
              <a:gd name="connsiteY88" fmla="*/ 824766 h 974891"/>
              <a:gd name="connsiteX89" fmla="*/ 2385162 w 3418951"/>
              <a:gd name="connsiteY89" fmla="*/ 835537 h 974891"/>
              <a:gd name="connsiteX90" fmla="*/ 2299665 w 3418951"/>
              <a:gd name="connsiteY90" fmla="*/ 879296 h 974891"/>
              <a:gd name="connsiteX91" fmla="*/ 2260957 w 3418951"/>
              <a:gd name="connsiteY91" fmla="*/ 925746 h 974891"/>
              <a:gd name="connsiteX92" fmla="*/ 2170074 w 3418951"/>
              <a:gd name="connsiteY92" fmla="*/ 974891 h 974891"/>
              <a:gd name="connsiteX93" fmla="*/ 2128672 w 3418951"/>
              <a:gd name="connsiteY93" fmla="*/ 947626 h 974891"/>
              <a:gd name="connsiteX94" fmla="*/ 2158966 w 3418951"/>
              <a:gd name="connsiteY94" fmla="*/ 885018 h 974891"/>
              <a:gd name="connsiteX95" fmla="*/ 2227633 w 3418951"/>
              <a:gd name="connsiteY95" fmla="*/ 863139 h 974891"/>
              <a:gd name="connsiteX96" fmla="*/ 2230326 w 3418951"/>
              <a:gd name="connsiteY96" fmla="*/ 887711 h 974891"/>
              <a:gd name="connsiteX97" fmla="*/ 2197339 w 3418951"/>
              <a:gd name="connsiteY97" fmla="*/ 925746 h 974891"/>
              <a:gd name="connsiteX98" fmla="*/ 2255234 w 3418951"/>
              <a:gd name="connsiteY98" fmla="*/ 906560 h 974891"/>
              <a:gd name="connsiteX99" fmla="*/ 2238741 w 3418951"/>
              <a:gd name="connsiteY99" fmla="*/ 903868 h 974891"/>
              <a:gd name="connsiteX100" fmla="*/ 2280143 w 3418951"/>
              <a:gd name="connsiteY100" fmla="*/ 857416 h 974891"/>
              <a:gd name="connsiteX101" fmla="*/ 2263650 w 3418951"/>
              <a:gd name="connsiteY101" fmla="*/ 849338 h 974891"/>
              <a:gd name="connsiteX102" fmla="*/ 2285528 w 3418951"/>
              <a:gd name="connsiteY102" fmla="*/ 841260 h 974891"/>
              <a:gd name="connsiteX103" fmla="*/ 2277114 w 3418951"/>
              <a:gd name="connsiteY103" fmla="*/ 822073 h 974891"/>
              <a:gd name="connsiteX104" fmla="*/ 2288221 w 3418951"/>
              <a:gd name="connsiteY104" fmla="*/ 819380 h 974891"/>
              <a:gd name="connsiteX105" fmla="*/ 2335009 w 3418951"/>
              <a:gd name="connsiteY105" fmla="*/ 789423 h 974891"/>
              <a:gd name="connsiteX106" fmla="*/ 2302022 w 3418951"/>
              <a:gd name="connsiteY106" fmla="*/ 811302 h 974891"/>
              <a:gd name="connsiteX107" fmla="*/ 2315823 w 3418951"/>
              <a:gd name="connsiteY107" fmla="*/ 824766 h 974891"/>
              <a:gd name="connsiteX108" fmla="*/ 2376411 w 3418951"/>
              <a:gd name="connsiteY108" fmla="*/ 805579 h 974891"/>
              <a:gd name="connsiteX109" fmla="*/ 2505666 w 3418951"/>
              <a:gd name="connsiteY109" fmla="*/ 756436 h 974891"/>
              <a:gd name="connsiteX110" fmla="*/ 2395597 w 3418951"/>
              <a:gd name="connsiteY110" fmla="*/ 753743 h 974891"/>
              <a:gd name="connsiteX111" fmla="*/ 2373718 w 3418951"/>
              <a:gd name="connsiteY111" fmla="*/ 778315 h 974891"/>
              <a:gd name="connsiteX112" fmla="*/ 2376411 w 3418951"/>
              <a:gd name="connsiteY112" fmla="*/ 759129 h 974891"/>
              <a:gd name="connsiteX113" fmla="*/ 2395597 w 3418951"/>
              <a:gd name="connsiteY113" fmla="*/ 753743 h 974891"/>
              <a:gd name="connsiteX114" fmla="*/ 1544667 w 3418951"/>
              <a:gd name="connsiteY114" fmla="*/ 745665 h 974891"/>
              <a:gd name="connsiteX115" fmla="*/ 1505958 w 3418951"/>
              <a:gd name="connsiteY115" fmla="*/ 751050 h 974891"/>
              <a:gd name="connsiteX116" fmla="*/ 1544667 w 3418951"/>
              <a:gd name="connsiteY116" fmla="*/ 745665 h 974891"/>
              <a:gd name="connsiteX117" fmla="*/ 2197002 w 3418951"/>
              <a:gd name="connsiteY117" fmla="*/ 742972 h 974891"/>
              <a:gd name="connsiteX118" fmla="*/ 2161322 w 3418951"/>
              <a:gd name="connsiteY118" fmla="*/ 753743 h 974891"/>
              <a:gd name="connsiteX119" fmla="*/ 2197002 w 3418951"/>
              <a:gd name="connsiteY119" fmla="*/ 742972 h 974891"/>
              <a:gd name="connsiteX120" fmla="*/ 1897089 w 3418951"/>
              <a:gd name="connsiteY120" fmla="*/ 740279 h 974891"/>
              <a:gd name="connsiteX121" fmla="*/ 1894396 w 3418951"/>
              <a:gd name="connsiteY121" fmla="*/ 753743 h 974891"/>
              <a:gd name="connsiteX122" fmla="*/ 1919305 w 3418951"/>
              <a:gd name="connsiteY122" fmla="*/ 753743 h 974891"/>
              <a:gd name="connsiteX123" fmla="*/ 1877904 w 3418951"/>
              <a:gd name="connsiteY123" fmla="*/ 764514 h 974891"/>
              <a:gd name="connsiteX124" fmla="*/ 1877904 w 3418951"/>
              <a:gd name="connsiteY124" fmla="*/ 753743 h 974891"/>
              <a:gd name="connsiteX125" fmla="*/ 1897089 w 3418951"/>
              <a:gd name="connsiteY125" fmla="*/ 740279 h 974891"/>
              <a:gd name="connsiteX126" fmla="*/ 1748648 w 3418951"/>
              <a:gd name="connsiteY126" fmla="*/ 729171 h 974891"/>
              <a:gd name="connsiteX127" fmla="*/ 1721046 w 3418951"/>
              <a:gd name="connsiteY127" fmla="*/ 739942 h 974891"/>
              <a:gd name="connsiteX128" fmla="*/ 1748648 w 3418951"/>
              <a:gd name="connsiteY128" fmla="*/ 729171 h 974891"/>
              <a:gd name="connsiteX129" fmla="*/ 2585441 w 3418951"/>
              <a:gd name="connsiteY129" fmla="*/ 723785 h 974891"/>
              <a:gd name="connsiteX130" fmla="*/ 2588134 w 3418951"/>
              <a:gd name="connsiteY130" fmla="*/ 731864 h 974891"/>
              <a:gd name="connsiteX131" fmla="*/ 2524852 w 3418951"/>
              <a:gd name="connsiteY131" fmla="*/ 753743 h 974891"/>
              <a:gd name="connsiteX132" fmla="*/ 2585441 w 3418951"/>
              <a:gd name="connsiteY132" fmla="*/ 723785 h 974891"/>
              <a:gd name="connsiteX133" fmla="*/ 2489173 w 3418951"/>
              <a:gd name="connsiteY133" fmla="*/ 718400 h 974891"/>
              <a:gd name="connsiteX134" fmla="*/ 2486480 w 3418951"/>
              <a:gd name="connsiteY134" fmla="*/ 729171 h 974891"/>
              <a:gd name="connsiteX135" fmla="*/ 2508359 w 3418951"/>
              <a:gd name="connsiteY135" fmla="*/ 726478 h 974891"/>
              <a:gd name="connsiteX136" fmla="*/ 2417477 w 3418951"/>
              <a:gd name="connsiteY136" fmla="*/ 761821 h 974891"/>
              <a:gd name="connsiteX137" fmla="*/ 2403676 w 3418951"/>
              <a:gd name="connsiteY137" fmla="*/ 753743 h 974891"/>
              <a:gd name="connsiteX138" fmla="*/ 2489173 w 3418951"/>
              <a:gd name="connsiteY138" fmla="*/ 718400 h 974891"/>
              <a:gd name="connsiteX139" fmla="*/ 2681709 w 3418951"/>
              <a:gd name="connsiteY139" fmla="*/ 715707 h 974891"/>
              <a:gd name="connsiteX140" fmla="*/ 2654107 w 3418951"/>
              <a:gd name="connsiteY140" fmla="*/ 729171 h 974891"/>
              <a:gd name="connsiteX141" fmla="*/ 2681709 w 3418951"/>
              <a:gd name="connsiteY141" fmla="*/ 715707 h 974891"/>
              <a:gd name="connsiteX142" fmla="*/ 2469987 w 3418951"/>
              <a:gd name="connsiteY142" fmla="*/ 704599 h 974891"/>
              <a:gd name="connsiteX143" fmla="*/ 2486480 w 3418951"/>
              <a:gd name="connsiteY143" fmla="*/ 704599 h 974891"/>
              <a:gd name="connsiteX144" fmla="*/ 2458879 w 3418951"/>
              <a:gd name="connsiteY144" fmla="*/ 715370 h 974891"/>
              <a:gd name="connsiteX145" fmla="*/ 2469987 w 3418951"/>
              <a:gd name="connsiteY145" fmla="*/ 704599 h 974891"/>
              <a:gd name="connsiteX146" fmla="*/ 2574670 w 3418951"/>
              <a:gd name="connsiteY146" fmla="*/ 701906 h 974891"/>
              <a:gd name="connsiteX147" fmla="*/ 2519467 w 3418951"/>
              <a:gd name="connsiteY147" fmla="*/ 726478 h 974891"/>
              <a:gd name="connsiteX148" fmla="*/ 2574670 w 3418951"/>
              <a:gd name="connsiteY148" fmla="*/ 701906 h 974891"/>
              <a:gd name="connsiteX149" fmla="*/ 2673630 w 3418951"/>
              <a:gd name="connsiteY149" fmla="*/ 696857 h 974891"/>
              <a:gd name="connsiteX150" fmla="*/ 2673630 w 3418951"/>
              <a:gd name="connsiteY150" fmla="*/ 707628 h 974891"/>
              <a:gd name="connsiteX151" fmla="*/ 2643336 w 3418951"/>
              <a:gd name="connsiteY151" fmla="*/ 718400 h 974891"/>
              <a:gd name="connsiteX152" fmla="*/ 2670938 w 3418951"/>
              <a:gd name="connsiteY152" fmla="*/ 707628 h 974891"/>
              <a:gd name="connsiteX153" fmla="*/ 2659830 w 3418951"/>
              <a:gd name="connsiteY153" fmla="*/ 702243 h 974891"/>
              <a:gd name="connsiteX154" fmla="*/ 2673630 w 3418951"/>
              <a:gd name="connsiteY154" fmla="*/ 696857 h 974891"/>
              <a:gd name="connsiteX155" fmla="*/ 2277114 w 3418951"/>
              <a:gd name="connsiteY155" fmla="*/ 696520 h 974891"/>
              <a:gd name="connsiteX156" fmla="*/ 2260619 w 3418951"/>
              <a:gd name="connsiteY156" fmla="*/ 699213 h 974891"/>
              <a:gd name="connsiteX157" fmla="*/ 2266005 w 3418951"/>
              <a:gd name="connsiteY157" fmla="*/ 707292 h 974891"/>
              <a:gd name="connsiteX158" fmla="*/ 2277114 w 3418951"/>
              <a:gd name="connsiteY158" fmla="*/ 696520 h 974891"/>
              <a:gd name="connsiteX159" fmla="*/ 1985279 w 3418951"/>
              <a:gd name="connsiteY159" fmla="*/ 688779 h 974891"/>
              <a:gd name="connsiteX160" fmla="*/ 2001773 w 3418951"/>
              <a:gd name="connsiteY160" fmla="*/ 702243 h 974891"/>
              <a:gd name="connsiteX161" fmla="*/ 1993358 w 3418951"/>
              <a:gd name="connsiteY161" fmla="*/ 707628 h 974891"/>
              <a:gd name="connsiteX162" fmla="*/ 2004466 w 3418951"/>
              <a:gd name="connsiteY162" fmla="*/ 710321 h 974891"/>
              <a:gd name="connsiteX163" fmla="*/ 2012880 w 3418951"/>
              <a:gd name="connsiteY163" fmla="*/ 723785 h 974891"/>
              <a:gd name="connsiteX164" fmla="*/ 1987972 w 3418951"/>
              <a:gd name="connsiteY164" fmla="*/ 729171 h 974891"/>
              <a:gd name="connsiteX165" fmla="*/ 1996387 w 3418951"/>
              <a:gd name="connsiteY165" fmla="*/ 721093 h 974891"/>
              <a:gd name="connsiteX166" fmla="*/ 1966093 w 3418951"/>
              <a:gd name="connsiteY166" fmla="*/ 729171 h 974891"/>
              <a:gd name="connsiteX167" fmla="*/ 1985279 w 3418951"/>
              <a:gd name="connsiteY167" fmla="*/ 729171 h 974891"/>
              <a:gd name="connsiteX168" fmla="*/ 1954985 w 3418951"/>
              <a:gd name="connsiteY168" fmla="*/ 742635 h 974891"/>
              <a:gd name="connsiteX169" fmla="*/ 1966093 w 3418951"/>
              <a:gd name="connsiteY169" fmla="*/ 737249 h 974891"/>
              <a:gd name="connsiteX170" fmla="*/ 1952292 w 3418951"/>
              <a:gd name="connsiteY170" fmla="*/ 731864 h 974891"/>
              <a:gd name="connsiteX171" fmla="*/ 1966093 w 3418951"/>
              <a:gd name="connsiteY171" fmla="*/ 715370 h 974891"/>
              <a:gd name="connsiteX172" fmla="*/ 1954985 w 3418951"/>
              <a:gd name="connsiteY172" fmla="*/ 709985 h 974891"/>
              <a:gd name="connsiteX173" fmla="*/ 1985279 w 3418951"/>
              <a:gd name="connsiteY173" fmla="*/ 688779 h 974891"/>
              <a:gd name="connsiteX174" fmla="*/ 1954985 w 3418951"/>
              <a:gd name="connsiteY174" fmla="*/ 685412 h 974891"/>
              <a:gd name="connsiteX175" fmla="*/ 1958014 w 3418951"/>
              <a:gd name="connsiteY175" fmla="*/ 701569 h 974891"/>
              <a:gd name="connsiteX176" fmla="*/ 1933105 w 3418951"/>
              <a:gd name="connsiteY176" fmla="*/ 698876 h 974891"/>
              <a:gd name="connsiteX177" fmla="*/ 1954985 w 3418951"/>
              <a:gd name="connsiteY177" fmla="*/ 685412 h 974891"/>
              <a:gd name="connsiteX178" fmla="*/ 1996387 w 3418951"/>
              <a:gd name="connsiteY178" fmla="*/ 674641 h 974891"/>
              <a:gd name="connsiteX179" fmla="*/ 1982587 w 3418951"/>
              <a:gd name="connsiteY179" fmla="*/ 685412 h 974891"/>
              <a:gd name="connsiteX180" fmla="*/ 1996387 w 3418951"/>
              <a:gd name="connsiteY180" fmla="*/ 674641 h 974891"/>
              <a:gd name="connsiteX181" fmla="*/ 1107084 w 3418951"/>
              <a:gd name="connsiteY181" fmla="*/ 674641 h 974891"/>
              <a:gd name="connsiteX182" fmla="*/ 1107084 w 3418951"/>
              <a:gd name="connsiteY182" fmla="*/ 688105 h 974891"/>
              <a:gd name="connsiteX183" fmla="*/ 1098670 w 3418951"/>
              <a:gd name="connsiteY183" fmla="*/ 680027 h 974891"/>
              <a:gd name="connsiteX184" fmla="*/ 1107084 w 3418951"/>
              <a:gd name="connsiteY184" fmla="*/ 674641 h 974891"/>
              <a:gd name="connsiteX185" fmla="*/ 2241434 w 3418951"/>
              <a:gd name="connsiteY185" fmla="*/ 671948 h 974891"/>
              <a:gd name="connsiteX186" fmla="*/ 2202725 w 3418951"/>
              <a:gd name="connsiteY186" fmla="*/ 688442 h 974891"/>
              <a:gd name="connsiteX187" fmla="*/ 2158966 w 3418951"/>
              <a:gd name="connsiteY187" fmla="*/ 701906 h 974891"/>
              <a:gd name="connsiteX188" fmla="*/ 2241434 w 3418951"/>
              <a:gd name="connsiteY188" fmla="*/ 671948 h 974891"/>
              <a:gd name="connsiteX189" fmla="*/ 1902475 w 3418951"/>
              <a:gd name="connsiteY189" fmla="*/ 669256 h 974891"/>
              <a:gd name="connsiteX190" fmla="*/ 1880596 w 3418951"/>
              <a:gd name="connsiteY190" fmla="*/ 677335 h 974891"/>
              <a:gd name="connsiteX191" fmla="*/ 1902475 w 3418951"/>
              <a:gd name="connsiteY191" fmla="*/ 669256 h 974891"/>
              <a:gd name="connsiteX192" fmla="*/ 1959050 w 3418951"/>
              <a:gd name="connsiteY192" fmla="*/ 659647 h 974891"/>
              <a:gd name="connsiteX193" fmla="*/ 1968449 w 3418951"/>
              <a:gd name="connsiteY193" fmla="*/ 666563 h 974891"/>
              <a:gd name="connsiteX194" fmla="*/ 1932769 w 3418951"/>
              <a:gd name="connsiteY194" fmla="*/ 677335 h 974891"/>
              <a:gd name="connsiteX195" fmla="*/ 1927384 w 3418951"/>
              <a:gd name="connsiteY195" fmla="*/ 669256 h 974891"/>
              <a:gd name="connsiteX196" fmla="*/ 1959050 w 3418951"/>
              <a:gd name="connsiteY196" fmla="*/ 659647 h 974891"/>
              <a:gd name="connsiteX197" fmla="*/ 2885353 w 3418951"/>
              <a:gd name="connsiteY197" fmla="*/ 650070 h 974891"/>
              <a:gd name="connsiteX198" fmla="*/ 2833179 w 3418951"/>
              <a:gd name="connsiteY198" fmla="*/ 685412 h 974891"/>
              <a:gd name="connsiteX199" fmla="*/ 2885353 w 3418951"/>
              <a:gd name="connsiteY199" fmla="*/ 650070 h 974891"/>
              <a:gd name="connsiteX200" fmla="*/ 2244126 w 3418951"/>
              <a:gd name="connsiteY200" fmla="*/ 650070 h 974891"/>
              <a:gd name="connsiteX201" fmla="*/ 2216525 w 3418951"/>
              <a:gd name="connsiteY201" fmla="*/ 668919 h 974891"/>
              <a:gd name="connsiteX202" fmla="*/ 2244126 w 3418951"/>
              <a:gd name="connsiteY202" fmla="*/ 660841 h 974891"/>
              <a:gd name="connsiteX203" fmla="*/ 2244126 w 3418951"/>
              <a:gd name="connsiteY203" fmla="*/ 650070 h 974891"/>
              <a:gd name="connsiteX204" fmla="*/ 2464264 w 3418951"/>
              <a:gd name="connsiteY204" fmla="*/ 636605 h 974891"/>
              <a:gd name="connsiteX205" fmla="*/ 2511052 w 3418951"/>
              <a:gd name="connsiteY205" fmla="*/ 636605 h 974891"/>
              <a:gd name="connsiteX206" fmla="*/ 2525189 w 3418951"/>
              <a:gd name="connsiteY206" fmla="*/ 641991 h 974891"/>
              <a:gd name="connsiteX207" fmla="*/ 2456522 w 3418951"/>
              <a:gd name="connsiteY207" fmla="*/ 671948 h 974891"/>
              <a:gd name="connsiteX208" fmla="*/ 2459215 w 3418951"/>
              <a:gd name="connsiteY208" fmla="*/ 661177 h 974891"/>
              <a:gd name="connsiteX209" fmla="*/ 2417813 w 3418951"/>
              <a:gd name="connsiteY209" fmla="*/ 677671 h 974891"/>
              <a:gd name="connsiteX210" fmla="*/ 2439692 w 3418951"/>
              <a:gd name="connsiteY210" fmla="*/ 674978 h 974891"/>
              <a:gd name="connsiteX211" fmla="*/ 2398290 w 3418951"/>
              <a:gd name="connsiteY211" fmla="*/ 696857 h 974891"/>
              <a:gd name="connsiteX212" fmla="*/ 2395597 w 3418951"/>
              <a:gd name="connsiteY212" fmla="*/ 680363 h 974891"/>
              <a:gd name="connsiteX213" fmla="*/ 2464264 w 3418951"/>
              <a:gd name="connsiteY213" fmla="*/ 636605 h 974891"/>
              <a:gd name="connsiteX214" fmla="*/ 2304715 w 3418951"/>
              <a:gd name="connsiteY214" fmla="*/ 628190 h 974891"/>
              <a:gd name="connsiteX215" fmla="*/ 2288221 w 3418951"/>
              <a:gd name="connsiteY215" fmla="*/ 638962 h 974891"/>
              <a:gd name="connsiteX216" fmla="*/ 2304715 w 3418951"/>
              <a:gd name="connsiteY216" fmla="*/ 628190 h 974891"/>
              <a:gd name="connsiteX217" fmla="*/ 2056976 w 3418951"/>
              <a:gd name="connsiteY217" fmla="*/ 625498 h 974891"/>
              <a:gd name="connsiteX218" fmla="*/ 2048560 w 3418951"/>
              <a:gd name="connsiteY218" fmla="*/ 636269 h 974891"/>
              <a:gd name="connsiteX219" fmla="*/ 1971478 w 3418951"/>
              <a:gd name="connsiteY219" fmla="*/ 658148 h 974891"/>
              <a:gd name="connsiteX220" fmla="*/ 2056976 w 3418951"/>
              <a:gd name="connsiteY220" fmla="*/ 625498 h 974891"/>
              <a:gd name="connsiteX221" fmla="*/ 2582748 w 3418951"/>
              <a:gd name="connsiteY221" fmla="*/ 617419 h 974891"/>
              <a:gd name="connsiteX222" fmla="*/ 2544038 w 3418951"/>
              <a:gd name="connsiteY222" fmla="*/ 636605 h 974891"/>
              <a:gd name="connsiteX223" fmla="*/ 2582748 w 3418951"/>
              <a:gd name="connsiteY223" fmla="*/ 617419 h 974891"/>
              <a:gd name="connsiteX224" fmla="*/ 1954985 w 3418951"/>
              <a:gd name="connsiteY224" fmla="*/ 617419 h 974891"/>
              <a:gd name="connsiteX225" fmla="*/ 1866795 w 3418951"/>
              <a:gd name="connsiteY225" fmla="*/ 647377 h 974891"/>
              <a:gd name="connsiteX226" fmla="*/ 1875211 w 3418951"/>
              <a:gd name="connsiteY226" fmla="*/ 636605 h 974891"/>
              <a:gd name="connsiteX227" fmla="*/ 1877904 w 3418951"/>
              <a:gd name="connsiteY227" fmla="*/ 644683 h 974891"/>
              <a:gd name="connsiteX228" fmla="*/ 1954985 w 3418951"/>
              <a:gd name="connsiteY228" fmla="*/ 617419 h 974891"/>
              <a:gd name="connsiteX229" fmla="*/ 1437291 w 3418951"/>
              <a:gd name="connsiteY229" fmla="*/ 617419 h 974891"/>
              <a:gd name="connsiteX230" fmla="*/ 1448399 w 3418951"/>
              <a:gd name="connsiteY230" fmla="*/ 617419 h 974891"/>
              <a:gd name="connsiteX231" fmla="*/ 1443013 w 3418951"/>
              <a:gd name="connsiteY231" fmla="*/ 633912 h 974891"/>
              <a:gd name="connsiteX232" fmla="*/ 1418105 w 3418951"/>
              <a:gd name="connsiteY232" fmla="*/ 630883 h 974891"/>
              <a:gd name="connsiteX233" fmla="*/ 1437291 w 3418951"/>
              <a:gd name="connsiteY233" fmla="*/ 617419 h 974891"/>
              <a:gd name="connsiteX234" fmla="*/ 2527545 w 3418951"/>
              <a:gd name="connsiteY234" fmla="*/ 614726 h 974891"/>
              <a:gd name="connsiteX235" fmla="*/ 2530238 w 3418951"/>
              <a:gd name="connsiteY235" fmla="*/ 620111 h 974891"/>
              <a:gd name="connsiteX236" fmla="*/ 2494558 w 3418951"/>
              <a:gd name="connsiteY236" fmla="*/ 636605 h 974891"/>
              <a:gd name="connsiteX237" fmla="*/ 2527545 w 3418951"/>
              <a:gd name="connsiteY237" fmla="*/ 614726 h 974891"/>
              <a:gd name="connsiteX238" fmla="*/ 2915647 w 3418951"/>
              <a:gd name="connsiteY238" fmla="*/ 609677 h 974891"/>
              <a:gd name="connsiteX239" fmla="*/ 2849673 w 3418951"/>
              <a:gd name="connsiteY239" fmla="*/ 653435 h 974891"/>
              <a:gd name="connsiteX240" fmla="*/ 2846980 w 3418951"/>
              <a:gd name="connsiteY240" fmla="*/ 661514 h 974891"/>
              <a:gd name="connsiteX241" fmla="*/ 2778314 w 3418951"/>
              <a:gd name="connsiteY241" fmla="*/ 696857 h 974891"/>
              <a:gd name="connsiteX242" fmla="*/ 2803222 w 3418951"/>
              <a:gd name="connsiteY242" fmla="*/ 677671 h 974891"/>
              <a:gd name="connsiteX243" fmla="*/ 2761821 w 3418951"/>
              <a:gd name="connsiteY243" fmla="*/ 691135 h 974891"/>
              <a:gd name="connsiteX244" fmla="*/ 2915647 w 3418951"/>
              <a:gd name="connsiteY244" fmla="*/ 609677 h 974891"/>
              <a:gd name="connsiteX245" fmla="*/ 1976864 w 3418951"/>
              <a:gd name="connsiteY245" fmla="*/ 606648 h 974891"/>
              <a:gd name="connsiteX246" fmla="*/ 1960371 w 3418951"/>
              <a:gd name="connsiteY246" fmla="*/ 620111 h 974891"/>
              <a:gd name="connsiteX247" fmla="*/ 1960371 w 3418951"/>
              <a:gd name="connsiteY247" fmla="*/ 614726 h 974891"/>
              <a:gd name="connsiteX248" fmla="*/ 1976864 w 3418951"/>
              <a:gd name="connsiteY248" fmla="*/ 606648 h 974891"/>
              <a:gd name="connsiteX249" fmla="*/ 283755 w 3418951"/>
              <a:gd name="connsiteY249" fmla="*/ 603955 h 974891"/>
              <a:gd name="connsiteX250" fmla="*/ 283755 w 3418951"/>
              <a:gd name="connsiteY250" fmla="*/ 617419 h 974891"/>
              <a:gd name="connsiteX251" fmla="*/ 272648 w 3418951"/>
              <a:gd name="connsiteY251" fmla="*/ 617419 h 974891"/>
              <a:gd name="connsiteX252" fmla="*/ 283755 w 3418951"/>
              <a:gd name="connsiteY252" fmla="*/ 603955 h 974891"/>
              <a:gd name="connsiteX253" fmla="*/ 2103942 w 3418951"/>
              <a:gd name="connsiteY253" fmla="*/ 599537 h 974891"/>
              <a:gd name="connsiteX254" fmla="*/ 2114534 w 3418951"/>
              <a:gd name="connsiteY254" fmla="*/ 600925 h 974891"/>
              <a:gd name="connsiteX255" fmla="*/ 2087270 w 3418951"/>
              <a:gd name="connsiteY255" fmla="*/ 619775 h 974891"/>
              <a:gd name="connsiteX256" fmla="*/ 2078854 w 3418951"/>
              <a:gd name="connsiteY256" fmla="*/ 609004 h 974891"/>
              <a:gd name="connsiteX257" fmla="*/ 2103942 w 3418951"/>
              <a:gd name="connsiteY257" fmla="*/ 599537 h 974891"/>
              <a:gd name="connsiteX258" fmla="*/ 2582748 w 3418951"/>
              <a:gd name="connsiteY258" fmla="*/ 592847 h 974891"/>
              <a:gd name="connsiteX259" fmla="*/ 2549761 w 3418951"/>
              <a:gd name="connsiteY259" fmla="*/ 614726 h 974891"/>
              <a:gd name="connsiteX260" fmla="*/ 2535961 w 3418951"/>
              <a:gd name="connsiteY260" fmla="*/ 609341 h 974891"/>
              <a:gd name="connsiteX261" fmla="*/ 2582748 w 3418951"/>
              <a:gd name="connsiteY261" fmla="*/ 592847 h 974891"/>
              <a:gd name="connsiteX262" fmla="*/ 2613042 w 3418951"/>
              <a:gd name="connsiteY262" fmla="*/ 579382 h 974891"/>
              <a:gd name="connsiteX263" fmla="*/ 2588134 w 3418951"/>
              <a:gd name="connsiteY263" fmla="*/ 590154 h 974891"/>
              <a:gd name="connsiteX264" fmla="*/ 2613042 w 3418951"/>
              <a:gd name="connsiteY264" fmla="*/ 579382 h 974891"/>
              <a:gd name="connsiteX265" fmla="*/ 710567 w 3418951"/>
              <a:gd name="connsiteY265" fmla="*/ 576690 h 974891"/>
              <a:gd name="connsiteX266" fmla="*/ 661087 w 3418951"/>
              <a:gd name="connsiteY266" fmla="*/ 614726 h 974891"/>
              <a:gd name="connsiteX267" fmla="*/ 674887 w 3418951"/>
              <a:gd name="connsiteY267" fmla="*/ 579382 h 974891"/>
              <a:gd name="connsiteX268" fmla="*/ 710567 w 3418951"/>
              <a:gd name="connsiteY268" fmla="*/ 576690 h 974891"/>
              <a:gd name="connsiteX269" fmla="*/ 2568947 w 3418951"/>
              <a:gd name="connsiteY269" fmla="*/ 576353 h 974891"/>
              <a:gd name="connsiteX270" fmla="*/ 2535961 w 3418951"/>
              <a:gd name="connsiteY270" fmla="*/ 592847 h 974891"/>
              <a:gd name="connsiteX271" fmla="*/ 2568947 w 3418951"/>
              <a:gd name="connsiteY271" fmla="*/ 576353 h 974891"/>
              <a:gd name="connsiteX272" fmla="*/ 1541133 w 3418951"/>
              <a:gd name="connsiteY272" fmla="*/ 564109 h 974891"/>
              <a:gd name="connsiteX273" fmla="*/ 1533896 w 3418951"/>
              <a:gd name="connsiteY273" fmla="*/ 573661 h 974891"/>
              <a:gd name="connsiteX274" fmla="*/ 1550390 w 3418951"/>
              <a:gd name="connsiteY274" fmla="*/ 570968 h 974891"/>
              <a:gd name="connsiteX275" fmla="*/ 1541133 w 3418951"/>
              <a:gd name="connsiteY275" fmla="*/ 564109 h 974891"/>
              <a:gd name="connsiteX276" fmla="*/ 2692817 w 3418951"/>
              <a:gd name="connsiteY276" fmla="*/ 562889 h 974891"/>
              <a:gd name="connsiteX277" fmla="*/ 2676323 w 3418951"/>
              <a:gd name="connsiteY277" fmla="*/ 570968 h 974891"/>
              <a:gd name="connsiteX278" fmla="*/ 2692817 w 3418951"/>
              <a:gd name="connsiteY278" fmla="*/ 562889 h 974891"/>
              <a:gd name="connsiteX279" fmla="*/ 2395597 w 3418951"/>
              <a:gd name="connsiteY279" fmla="*/ 557504 h 974891"/>
              <a:gd name="connsiteX280" fmla="*/ 2384531 w 3418951"/>
              <a:gd name="connsiteY280" fmla="*/ 564909 h 974891"/>
              <a:gd name="connsiteX281" fmla="*/ 2382575 w 3418951"/>
              <a:gd name="connsiteY281" fmla="*/ 568090 h 974891"/>
              <a:gd name="connsiteX282" fmla="*/ 2381797 w 3418951"/>
              <a:gd name="connsiteY282" fmla="*/ 568275 h 974891"/>
              <a:gd name="connsiteX283" fmla="*/ 2381633 w 3418951"/>
              <a:gd name="connsiteY283" fmla="*/ 569621 h 974891"/>
              <a:gd name="connsiteX284" fmla="*/ 2382575 w 3418951"/>
              <a:gd name="connsiteY284" fmla="*/ 568090 h 974891"/>
              <a:gd name="connsiteX285" fmla="*/ 2391726 w 3418951"/>
              <a:gd name="connsiteY285" fmla="*/ 565919 h 974891"/>
              <a:gd name="connsiteX286" fmla="*/ 2395597 w 3418951"/>
              <a:gd name="connsiteY286" fmla="*/ 557504 h 974891"/>
              <a:gd name="connsiteX287" fmla="*/ 616992 w 3418951"/>
              <a:gd name="connsiteY287" fmla="*/ 554811 h 974891"/>
              <a:gd name="connsiteX288" fmla="*/ 608576 w 3418951"/>
              <a:gd name="connsiteY288" fmla="*/ 568275 h 974891"/>
              <a:gd name="connsiteX289" fmla="*/ 616992 w 3418951"/>
              <a:gd name="connsiteY289" fmla="*/ 590154 h 974891"/>
              <a:gd name="connsiteX290" fmla="*/ 638534 w 3418951"/>
              <a:gd name="connsiteY290" fmla="*/ 587125 h 974891"/>
              <a:gd name="connsiteX291" fmla="*/ 652335 w 3418951"/>
              <a:gd name="connsiteY291" fmla="*/ 614390 h 974891"/>
              <a:gd name="connsiteX292" fmla="*/ 597132 w 3418951"/>
              <a:gd name="connsiteY292" fmla="*/ 636269 h 974891"/>
              <a:gd name="connsiteX293" fmla="*/ 605548 w 3418951"/>
              <a:gd name="connsiteY293" fmla="*/ 644347 h 974891"/>
              <a:gd name="connsiteX294" fmla="*/ 586360 w 3418951"/>
              <a:gd name="connsiteY294" fmla="*/ 655118 h 974891"/>
              <a:gd name="connsiteX295" fmla="*/ 569867 w 3418951"/>
              <a:gd name="connsiteY295" fmla="*/ 674305 h 974891"/>
              <a:gd name="connsiteX296" fmla="*/ 578282 w 3418951"/>
              <a:gd name="connsiteY296" fmla="*/ 652426 h 974891"/>
              <a:gd name="connsiteX297" fmla="*/ 572897 w 3418951"/>
              <a:gd name="connsiteY297" fmla="*/ 644347 h 974891"/>
              <a:gd name="connsiteX298" fmla="*/ 551018 w 3418951"/>
              <a:gd name="connsiteY298" fmla="*/ 660841 h 974891"/>
              <a:gd name="connsiteX299" fmla="*/ 537217 w 3418951"/>
              <a:gd name="connsiteY299" fmla="*/ 647377 h 974891"/>
              <a:gd name="connsiteX300" fmla="*/ 528802 w 3418951"/>
              <a:gd name="connsiteY300" fmla="*/ 655455 h 974891"/>
              <a:gd name="connsiteX301" fmla="*/ 578282 w 3418951"/>
              <a:gd name="connsiteY301" fmla="*/ 600925 h 974891"/>
              <a:gd name="connsiteX302" fmla="*/ 564482 w 3418951"/>
              <a:gd name="connsiteY302" fmla="*/ 598233 h 974891"/>
              <a:gd name="connsiteX303" fmla="*/ 592083 w 3418951"/>
              <a:gd name="connsiteY303" fmla="*/ 568275 h 974891"/>
              <a:gd name="connsiteX304" fmla="*/ 616992 w 3418951"/>
              <a:gd name="connsiteY304" fmla="*/ 554811 h 974891"/>
              <a:gd name="connsiteX305" fmla="*/ 231582 w 3418951"/>
              <a:gd name="connsiteY305" fmla="*/ 554811 h 974891"/>
              <a:gd name="connsiteX306" fmla="*/ 245383 w 3418951"/>
              <a:gd name="connsiteY306" fmla="*/ 557504 h 974891"/>
              <a:gd name="connsiteX307" fmla="*/ 242690 w 3418951"/>
              <a:gd name="connsiteY307" fmla="*/ 568275 h 974891"/>
              <a:gd name="connsiteX308" fmla="*/ 231582 w 3418951"/>
              <a:gd name="connsiteY308" fmla="*/ 565582 h 974891"/>
              <a:gd name="connsiteX309" fmla="*/ 173687 w 3418951"/>
              <a:gd name="connsiteY309" fmla="*/ 600925 h 974891"/>
              <a:gd name="connsiteX310" fmla="*/ 159886 w 3418951"/>
              <a:gd name="connsiteY310" fmla="*/ 595540 h 974891"/>
              <a:gd name="connsiteX311" fmla="*/ 231582 w 3418951"/>
              <a:gd name="connsiteY311" fmla="*/ 554811 h 974891"/>
              <a:gd name="connsiteX312" fmla="*/ 1398918 w 3418951"/>
              <a:gd name="connsiteY312" fmla="*/ 544040 h 974891"/>
              <a:gd name="connsiteX313" fmla="*/ 1294235 w 3418951"/>
              <a:gd name="connsiteY313" fmla="*/ 609341 h 974891"/>
              <a:gd name="connsiteX314" fmla="*/ 1407334 w 3418951"/>
              <a:gd name="connsiteY314" fmla="*/ 546733 h 974891"/>
              <a:gd name="connsiteX315" fmla="*/ 1398918 w 3418951"/>
              <a:gd name="connsiteY315" fmla="*/ 544040 h 974891"/>
              <a:gd name="connsiteX316" fmla="*/ 2706617 w 3418951"/>
              <a:gd name="connsiteY316" fmla="*/ 527547 h 974891"/>
              <a:gd name="connsiteX317" fmla="*/ 2687431 w 3418951"/>
              <a:gd name="connsiteY317" fmla="*/ 541011 h 974891"/>
              <a:gd name="connsiteX318" fmla="*/ 2632229 w 3418951"/>
              <a:gd name="connsiteY318" fmla="*/ 565582 h 974891"/>
              <a:gd name="connsiteX319" fmla="*/ 2706617 w 3418951"/>
              <a:gd name="connsiteY319" fmla="*/ 527547 h 974891"/>
              <a:gd name="connsiteX320" fmla="*/ 2436663 w 3418951"/>
              <a:gd name="connsiteY320" fmla="*/ 519468 h 974891"/>
              <a:gd name="connsiteX321" fmla="*/ 2425555 w 3418951"/>
              <a:gd name="connsiteY321" fmla="*/ 544040 h 974891"/>
              <a:gd name="connsiteX322" fmla="*/ 2464264 w 3418951"/>
              <a:gd name="connsiteY322" fmla="*/ 519468 h 974891"/>
              <a:gd name="connsiteX323" fmla="*/ 2436663 w 3418951"/>
              <a:gd name="connsiteY323" fmla="*/ 519468 h 974891"/>
              <a:gd name="connsiteX324" fmla="*/ 2004466 w 3418951"/>
              <a:gd name="connsiteY324" fmla="*/ 519468 h 974891"/>
              <a:gd name="connsiteX325" fmla="*/ 1982587 w 3418951"/>
              <a:gd name="connsiteY325" fmla="*/ 530239 h 974891"/>
              <a:gd name="connsiteX326" fmla="*/ 2001773 w 3418951"/>
              <a:gd name="connsiteY326" fmla="*/ 527547 h 974891"/>
              <a:gd name="connsiteX327" fmla="*/ 2004466 w 3418951"/>
              <a:gd name="connsiteY327" fmla="*/ 519468 h 974891"/>
              <a:gd name="connsiteX328" fmla="*/ 721675 w 3418951"/>
              <a:gd name="connsiteY328" fmla="*/ 514082 h 974891"/>
              <a:gd name="connsiteX329" fmla="*/ 707874 w 3418951"/>
              <a:gd name="connsiteY329" fmla="*/ 524853 h 974891"/>
              <a:gd name="connsiteX330" fmla="*/ 713260 w 3418951"/>
              <a:gd name="connsiteY330" fmla="*/ 530239 h 974891"/>
              <a:gd name="connsiteX331" fmla="*/ 721675 w 3418951"/>
              <a:gd name="connsiteY331" fmla="*/ 514082 h 974891"/>
              <a:gd name="connsiteX332" fmla="*/ 641564 w 3418951"/>
              <a:gd name="connsiteY332" fmla="*/ 511053 h 974891"/>
              <a:gd name="connsiteX333" fmla="*/ 619685 w 3418951"/>
              <a:gd name="connsiteY333" fmla="*/ 527547 h 974891"/>
              <a:gd name="connsiteX334" fmla="*/ 641564 w 3418951"/>
              <a:gd name="connsiteY334" fmla="*/ 511053 h 974891"/>
              <a:gd name="connsiteX335" fmla="*/ 663779 w 3418951"/>
              <a:gd name="connsiteY335" fmla="*/ 497589 h 974891"/>
              <a:gd name="connsiteX336" fmla="*/ 658394 w 3418951"/>
              <a:gd name="connsiteY336" fmla="*/ 511053 h 974891"/>
              <a:gd name="connsiteX337" fmla="*/ 663779 w 3418951"/>
              <a:gd name="connsiteY337" fmla="*/ 497589 h 974891"/>
              <a:gd name="connsiteX338" fmla="*/ 2596549 w 3418951"/>
              <a:gd name="connsiteY338" fmla="*/ 489510 h 974891"/>
              <a:gd name="connsiteX339" fmla="*/ 2604964 w 3418951"/>
              <a:gd name="connsiteY339" fmla="*/ 492203 h 974891"/>
              <a:gd name="connsiteX340" fmla="*/ 2610349 w 3418951"/>
              <a:gd name="connsiteY340" fmla="*/ 502975 h 974891"/>
              <a:gd name="connsiteX341" fmla="*/ 2580055 w 3418951"/>
              <a:gd name="connsiteY341" fmla="*/ 516439 h 974891"/>
              <a:gd name="connsiteX342" fmla="*/ 2596549 w 3418951"/>
              <a:gd name="connsiteY342" fmla="*/ 489510 h 974891"/>
              <a:gd name="connsiteX343" fmla="*/ 2246819 w 3418951"/>
              <a:gd name="connsiteY343" fmla="*/ 481095 h 974891"/>
              <a:gd name="connsiteX344" fmla="*/ 2224940 w 3418951"/>
              <a:gd name="connsiteY344" fmla="*/ 489174 h 974891"/>
              <a:gd name="connsiteX345" fmla="*/ 2246819 w 3418951"/>
              <a:gd name="connsiteY345" fmla="*/ 481095 h 974891"/>
              <a:gd name="connsiteX346" fmla="*/ 3128043 w 3418951"/>
              <a:gd name="connsiteY346" fmla="*/ 470324 h 974891"/>
              <a:gd name="connsiteX347" fmla="*/ 3114242 w 3418951"/>
              <a:gd name="connsiteY347" fmla="*/ 478402 h 974891"/>
              <a:gd name="connsiteX348" fmla="*/ 3128043 w 3418951"/>
              <a:gd name="connsiteY348" fmla="*/ 470324 h 974891"/>
              <a:gd name="connsiteX349" fmla="*/ 2712003 w 3418951"/>
              <a:gd name="connsiteY349" fmla="*/ 470324 h 974891"/>
              <a:gd name="connsiteX350" fmla="*/ 2662523 w 3418951"/>
              <a:gd name="connsiteY350" fmla="*/ 497589 h 974891"/>
              <a:gd name="connsiteX351" fmla="*/ 2712003 w 3418951"/>
              <a:gd name="connsiteY351" fmla="*/ 470324 h 974891"/>
              <a:gd name="connsiteX352" fmla="*/ 2312793 w 3418951"/>
              <a:gd name="connsiteY352" fmla="*/ 462245 h 974891"/>
              <a:gd name="connsiteX353" fmla="*/ 2296299 w 3418951"/>
              <a:gd name="connsiteY353" fmla="*/ 473017 h 974891"/>
              <a:gd name="connsiteX354" fmla="*/ 2312793 w 3418951"/>
              <a:gd name="connsiteY354" fmla="*/ 462245 h 974891"/>
              <a:gd name="connsiteX355" fmla="*/ 2279806 w 3418951"/>
              <a:gd name="connsiteY355" fmla="*/ 462245 h 974891"/>
              <a:gd name="connsiteX356" fmla="*/ 2290578 w 3418951"/>
              <a:gd name="connsiteY356" fmla="*/ 475710 h 974891"/>
              <a:gd name="connsiteX357" fmla="*/ 2268698 w 3418951"/>
              <a:gd name="connsiteY357" fmla="*/ 475710 h 974891"/>
              <a:gd name="connsiteX358" fmla="*/ 2279806 w 3418951"/>
              <a:gd name="connsiteY358" fmla="*/ 462245 h 974891"/>
              <a:gd name="connsiteX359" fmla="*/ 2346117 w 3418951"/>
              <a:gd name="connsiteY359" fmla="*/ 459216 h 974891"/>
              <a:gd name="connsiteX360" fmla="*/ 2271728 w 3418951"/>
              <a:gd name="connsiteY360" fmla="*/ 511053 h 974891"/>
              <a:gd name="connsiteX361" fmla="*/ 2271728 w 3418951"/>
              <a:gd name="connsiteY361" fmla="*/ 494559 h 974891"/>
              <a:gd name="connsiteX362" fmla="*/ 2346117 w 3418951"/>
              <a:gd name="connsiteY362" fmla="*/ 459216 h 974891"/>
              <a:gd name="connsiteX363" fmla="*/ 378799 w 3418951"/>
              <a:gd name="connsiteY363" fmla="*/ 456512 h 974891"/>
              <a:gd name="connsiteX364" fmla="*/ 393825 w 3418951"/>
              <a:gd name="connsiteY364" fmla="*/ 462245 h 974891"/>
              <a:gd name="connsiteX365" fmla="*/ 347037 w 3418951"/>
              <a:gd name="connsiteY365" fmla="*/ 492203 h 974891"/>
              <a:gd name="connsiteX366" fmla="*/ 378799 w 3418951"/>
              <a:gd name="connsiteY366" fmla="*/ 456512 h 974891"/>
              <a:gd name="connsiteX367" fmla="*/ 911519 w 3418951"/>
              <a:gd name="connsiteY367" fmla="*/ 451137 h 974891"/>
              <a:gd name="connsiteX368" fmla="*/ 900411 w 3418951"/>
              <a:gd name="connsiteY368" fmla="*/ 459216 h 974891"/>
              <a:gd name="connsiteX369" fmla="*/ 911519 w 3418951"/>
              <a:gd name="connsiteY369" fmla="*/ 451137 h 974891"/>
              <a:gd name="connsiteX370" fmla="*/ 2615735 w 3418951"/>
              <a:gd name="connsiteY370" fmla="*/ 443059 h 974891"/>
              <a:gd name="connsiteX371" fmla="*/ 2574333 w 3418951"/>
              <a:gd name="connsiteY371" fmla="*/ 483788 h 974891"/>
              <a:gd name="connsiteX372" fmla="*/ 2555147 w 3418951"/>
              <a:gd name="connsiteY372" fmla="*/ 481095 h 974891"/>
              <a:gd name="connsiteX373" fmla="*/ 2615735 w 3418951"/>
              <a:gd name="connsiteY373" fmla="*/ 443059 h 974891"/>
              <a:gd name="connsiteX374" fmla="*/ 2819379 w 3418951"/>
              <a:gd name="connsiteY374" fmla="*/ 442722 h 974891"/>
              <a:gd name="connsiteX375" fmla="*/ 2827794 w 3418951"/>
              <a:gd name="connsiteY375" fmla="*/ 459216 h 974891"/>
              <a:gd name="connsiteX376" fmla="*/ 2797500 w 3418951"/>
              <a:gd name="connsiteY376" fmla="*/ 483788 h 974891"/>
              <a:gd name="connsiteX377" fmla="*/ 2811301 w 3418951"/>
              <a:gd name="connsiteY377" fmla="*/ 500282 h 974891"/>
              <a:gd name="connsiteX378" fmla="*/ 2789421 w 3418951"/>
              <a:gd name="connsiteY378" fmla="*/ 511053 h 974891"/>
              <a:gd name="connsiteX379" fmla="*/ 2794807 w 3418951"/>
              <a:gd name="connsiteY379" fmla="*/ 497589 h 974891"/>
              <a:gd name="connsiteX380" fmla="*/ 2723111 w 3418951"/>
              <a:gd name="connsiteY380" fmla="*/ 519131 h 974891"/>
              <a:gd name="connsiteX381" fmla="*/ 2709311 w 3418951"/>
              <a:gd name="connsiteY381" fmla="*/ 527210 h 974891"/>
              <a:gd name="connsiteX382" fmla="*/ 2777977 w 3418951"/>
              <a:gd name="connsiteY382" fmla="*/ 467294 h 974891"/>
              <a:gd name="connsiteX383" fmla="*/ 2786392 w 3418951"/>
              <a:gd name="connsiteY383" fmla="*/ 478066 h 974891"/>
              <a:gd name="connsiteX384" fmla="*/ 2819379 w 3418951"/>
              <a:gd name="connsiteY384" fmla="*/ 442722 h 974891"/>
              <a:gd name="connsiteX385" fmla="*/ 2544038 w 3418951"/>
              <a:gd name="connsiteY385" fmla="*/ 434644 h 974891"/>
              <a:gd name="connsiteX386" fmla="*/ 2513745 w 3418951"/>
              <a:gd name="connsiteY386" fmla="*/ 456523 h 974891"/>
              <a:gd name="connsiteX387" fmla="*/ 2544038 w 3418951"/>
              <a:gd name="connsiteY387" fmla="*/ 434644 h 974891"/>
              <a:gd name="connsiteX388" fmla="*/ 2392567 w 3418951"/>
              <a:gd name="connsiteY388" fmla="*/ 431951 h 974891"/>
              <a:gd name="connsiteX389" fmla="*/ 2356888 w 3418951"/>
              <a:gd name="connsiteY389" fmla="*/ 451137 h 974891"/>
              <a:gd name="connsiteX390" fmla="*/ 2364966 w 3418951"/>
              <a:gd name="connsiteY390" fmla="*/ 442722 h 974891"/>
              <a:gd name="connsiteX391" fmla="*/ 2351166 w 3418951"/>
              <a:gd name="connsiteY391" fmla="*/ 445415 h 974891"/>
              <a:gd name="connsiteX392" fmla="*/ 2392567 w 3418951"/>
              <a:gd name="connsiteY392" fmla="*/ 431951 h 974891"/>
              <a:gd name="connsiteX393" fmla="*/ 2850010 w 3418951"/>
              <a:gd name="connsiteY393" fmla="*/ 429594 h 974891"/>
              <a:gd name="connsiteX394" fmla="*/ 2838902 w 3418951"/>
              <a:gd name="connsiteY394" fmla="*/ 437673 h 974891"/>
              <a:gd name="connsiteX395" fmla="*/ 2850010 w 3418951"/>
              <a:gd name="connsiteY395" fmla="*/ 429594 h 974891"/>
              <a:gd name="connsiteX396" fmla="*/ 2428584 w 3418951"/>
              <a:gd name="connsiteY396" fmla="*/ 429258 h 974891"/>
              <a:gd name="connsiteX397" fmla="*/ 2412091 w 3418951"/>
              <a:gd name="connsiteY397" fmla="*/ 448445 h 974891"/>
              <a:gd name="connsiteX398" fmla="*/ 2428584 w 3418951"/>
              <a:gd name="connsiteY398" fmla="*/ 429258 h 974891"/>
              <a:gd name="connsiteX399" fmla="*/ 2742297 w 3418951"/>
              <a:gd name="connsiteY399" fmla="*/ 423873 h 974891"/>
              <a:gd name="connsiteX400" fmla="*/ 2728496 w 3418951"/>
              <a:gd name="connsiteY400" fmla="*/ 431951 h 974891"/>
              <a:gd name="connsiteX401" fmla="*/ 2742297 w 3418951"/>
              <a:gd name="connsiteY401" fmla="*/ 423873 h 974891"/>
              <a:gd name="connsiteX402" fmla="*/ 2326594 w 3418951"/>
              <a:gd name="connsiteY402" fmla="*/ 421180 h 974891"/>
              <a:gd name="connsiteX403" fmla="*/ 2301685 w 3418951"/>
              <a:gd name="connsiteY403" fmla="*/ 440366 h 974891"/>
              <a:gd name="connsiteX404" fmla="*/ 2326594 w 3418951"/>
              <a:gd name="connsiteY404" fmla="*/ 421180 h 974891"/>
              <a:gd name="connsiteX405" fmla="*/ 3180553 w 3418951"/>
              <a:gd name="connsiteY405" fmla="*/ 412765 h 974891"/>
              <a:gd name="connsiteX406" fmla="*/ 3185939 w 3418951"/>
              <a:gd name="connsiteY406" fmla="*/ 423536 h 974891"/>
              <a:gd name="connsiteX407" fmla="*/ 3177524 w 3418951"/>
              <a:gd name="connsiteY407" fmla="*/ 445415 h 974891"/>
              <a:gd name="connsiteX408" fmla="*/ 3155645 w 3418951"/>
              <a:gd name="connsiteY408" fmla="*/ 431951 h 974891"/>
              <a:gd name="connsiteX409" fmla="*/ 3177524 w 3418951"/>
              <a:gd name="connsiteY409" fmla="*/ 421180 h 974891"/>
              <a:gd name="connsiteX410" fmla="*/ 3169109 w 3418951"/>
              <a:gd name="connsiteY410" fmla="*/ 418487 h 974891"/>
              <a:gd name="connsiteX411" fmla="*/ 3180553 w 3418951"/>
              <a:gd name="connsiteY411" fmla="*/ 412765 h 974891"/>
              <a:gd name="connsiteX412" fmla="*/ 2516774 w 3418951"/>
              <a:gd name="connsiteY412" fmla="*/ 407716 h 974891"/>
              <a:gd name="connsiteX413" fmla="*/ 2489173 w 3418951"/>
              <a:gd name="connsiteY413" fmla="*/ 424209 h 974891"/>
              <a:gd name="connsiteX414" fmla="*/ 2516774 w 3418951"/>
              <a:gd name="connsiteY414" fmla="*/ 407716 h 974891"/>
              <a:gd name="connsiteX415" fmla="*/ 3141507 w 3418951"/>
              <a:gd name="connsiteY415" fmla="*/ 402330 h 974891"/>
              <a:gd name="connsiteX416" fmla="*/ 3136122 w 3418951"/>
              <a:gd name="connsiteY416" fmla="*/ 413101 h 974891"/>
              <a:gd name="connsiteX417" fmla="*/ 3127707 w 3418951"/>
              <a:gd name="connsiteY417" fmla="*/ 407716 h 974891"/>
              <a:gd name="connsiteX418" fmla="*/ 3141507 w 3418951"/>
              <a:gd name="connsiteY418" fmla="*/ 402330 h 974891"/>
              <a:gd name="connsiteX419" fmla="*/ 2613042 w 3418951"/>
              <a:gd name="connsiteY419" fmla="*/ 399637 h 974891"/>
              <a:gd name="connsiteX420" fmla="*/ 2560869 w 3418951"/>
              <a:gd name="connsiteY420" fmla="*/ 413101 h 974891"/>
              <a:gd name="connsiteX421" fmla="*/ 2560869 w 3418951"/>
              <a:gd name="connsiteY421" fmla="*/ 426565 h 974891"/>
              <a:gd name="connsiteX422" fmla="*/ 2613042 w 3418951"/>
              <a:gd name="connsiteY422" fmla="*/ 399637 h 974891"/>
              <a:gd name="connsiteX423" fmla="*/ 3019426 w 3418951"/>
              <a:gd name="connsiteY423" fmla="*/ 398317 h 974891"/>
              <a:gd name="connsiteX424" fmla="*/ 3026053 w 3418951"/>
              <a:gd name="connsiteY424" fmla="*/ 407716 h 974891"/>
              <a:gd name="connsiteX425" fmla="*/ 2995759 w 3418951"/>
              <a:gd name="connsiteY425" fmla="*/ 421180 h 974891"/>
              <a:gd name="connsiteX426" fmla="*/ 3019426 w 3418951"/>
              <a:gd name="connsiteY426" fmla="*/ 398317 h 974891"/>
              <a:gd name="connsiteX427" fmla="*/ 11108 w 3418951"/>
              <a:gd name="connsiteY427" fmla="*/ 396608 h 974891"/>
              <a:gd name="connsiteX428" fmla="*/ 38709 w 3418951"/>
              <a:gd name="connsiteY428" fmla="*/ 404686 h 974891"/>
              <a:gd name="connsiteX429" fmla="*/ 24909 w 3418951"/>
              <a:gd name="connsiteY429" fmla="*/ 421180 h 974891"/>
              <a:gd name="connsiteX430" fmla="*/ 0 w 3418951"/>
              <a:gd name="connsiteY430" fmla="*/ 413101 h 974891"/>
              <a:gd name="connsiteX431" fmla="*/ 11108 w 3418951"/>
              <a:gd name="connsiteY431" fmla="*/ 396608 h 974891"/>
              <a:gd name="connsiteX432" fmla="*/ 588717 w 3418951"/>
              <a:gd name="connsiteY432" fmla="*/ 392568 h 974891"/>
              <a:gd name="connsiteX433" fmla="*/ 603191 w 3418951"/>
              <a:gd name="connsiteY433" fmla="*/ 396608 h 974891"/>
              <a:gd name="connsiteX434" fmla="*/ 570204 w 3418951"/>
              <a:gd name="connsiteY434" fmla="*/ 396608 h 974891"/>
              <a:gd name="connsiteX435" fmla="*/ 588717 w 3418951"/>
              <a:gd name="connsiteY435" fmla="*/ 392568 h 974891"/>
              <a:gd name="connsiteX436" fmla="*/ 2750376 w 3418951"/>
              <a:gd name="connsiteY436" fmla="*/ 388529 h 974891"/>
              <a:gd name="connsiteX437" fmla="*/ 2728496 w 3418951"/>
              <a:gd name="connsiteY437" fmla="*/ 413101 h 974891"/>
              <a:gd name="connsiteX438" fmla="*/ 2723111 w 3418951"/>
              <a:gd name="connsiteY438" fmla="*/ 405023 h 974891"/>
              <a:gd name="connsiteX439" fmla="*/ 2750376 w 3418951"/>
              <a:gd name="connsiteY439" fmla="*/ 388529 h 974891"/>
              <a:gd name="connsiteX440" fmla="*/ 2858088 w 3418951"/>
              <a:gd name="connsiteY440" fmla="*/ 385836 h 974891"/>
              <a:gd name="connsiteX441" fmla="*/ 2863474 w 3418951"/>
              <a:gd name="connsiteY441" fmla="*/ 388529 h 974891"/>
              <a:gd name="connsiteX442" fmla="*/ 2844288 w 3418951"/>
              <a:gd name="connsiteY442" fmla="*/ 407716 h 974891"/>
              <a:gd name="connsiteX443" fmla="*/ 2827794 w 3418951"/>
              <a:gd name="connsiteY443" fmla="*/ 407716 h 974891"/>
              <a:gd name="connsiteX444" fmla="*/ 2792114 w 3418951"/>
              <a:gd name="connsiteY444" fmla="*/ 440366 h 974891"/>
              <a:gd name="connsiteX445" fmla="*/ 2720418 w 3418951"/>
              <a:gd name="connsiteY445" fmla="*/ 470324 h 974891"/>
              <a:gd name="connsiteX446" fmla="*/ 2717725 w 3418951"/>
              <a:gd name="connsiteY446" fmla="*/ 464938 h 974891"/>
              <a:gd name="connsiteX447" fmla="*/ 2778314 w 3418951"/>
              <a:gd name="connsiteY447" fmla="*/ 437673 h 974891"/>
              <a:gd name="connsiteX448" fmla="*/ 2858088 w 3418951"/>
              <a:gd name="connsiteY448" fmla="*/ 385836 h 974891"/>
              <a:gd name="connsiteX449" fmla="*/ 1421975 w 3418951"/>
              <a:gd name="connsiteY449" fmla="*/ 385163 h 974891"/>
              <a:gd name="connsiteX450" fmla="*/ 1412719 w 3418951"/>
              <a:gd name="connsiteY450" fmla="*/ 385836 h 974891"/>
              <a:gd name="connsiteX451" fmla="*/ 1412719 w 3418951"/>
              <a:gd name="connsiteY451" fmla="*/ 393915 h 974891"/>
              <a:gd name="connsiteX452" fmla="*/ 1429212 w 3418951"/>
              <a:gd name="connsiteY452" fmla="*/ 388529 h 974891"/>
              <a:gd name="connsiteX453" fmla="*/ 1421975 w 3418951"/>
              <a:gd name="connsiteY453" fmla="*/ 385163 h 974891"/>
              <a:gd name="connsiteX454" fmla="*/ 3276485 w 3418951"/>
              <a:gd name="connsiteY454" fmla="*/ 380451 h 974891"/>
              <a:gd name="connsiteX455" fmla="*/ 3276485 w 3418951"/>
              <a:gd name="connsiteY455" fmla="*/ 391222 h 974891"/>
              <a:gd name="connsiteX456" fmla="*/ 3240805 w 3418951"/>
              <a:gd name="connsiteY456" fmla="*/ 391222 h 974891"/>
              <a:gd name="connsiteX457" fmla="*/ 3276485 w 3418951"/>
              <a:gd name="connsiteY457" fmla="*/ 380451 h 974891"/>
              <a:gd name="connsiteX458" fmla="*/ 2527545 w 3418951"/>
              <a:gd name="connsiteY458" fmla="*/ 380451 h 974891"/>
              <a:gd name="connsiteX459" fmla="*/ 2494558 w 3418951"/>
              <a:gd name="connsiteY459" fmla="*/ 410409 h 974891"/>
              <a:gd name="connsiteX460" fmla="*/ 2527545 w 3418951"/>
              <a:gd name="connsiteY460" fmla="*/ 380451 h 974891"/>
              <a:gd name="connsiteX461" fmla="*/ 2943249 w 3418951"/>
              <a:gd name="connsiteY461" fmla="*/ 374728 h 974891"/>
              <a:gd name="connsiteX462" fmla="*/ 2965128 w 3418951"/>
              <a:gd name="connsiteY462" fmla="*/ 382807 h 974891"/>
              <a:gd name="connsiteX463" fmla="*/ 2918340 w 3418951"/>
              <a:gd name="connsiteY463" fmla="*/ 382807 h 974891"/>
              <a:gd name="connsiteX464" fmla="*/ 2932141 w 3418951"/>
              <a:gd name="connsiteY464" fmla="*/ 388193 h 974891"/>
              <a:gd name="connsiteX465" fmla="*/ 2943249 w 3418951"/>
              <a:gd name="connsiteY465" fmla="*/ 374728 h 974891"/>
              <a:gd name="connsiteX466" fmla="*/ 3232390 w 3418951"/>
              <a:gd name="connsiteY466" fmla="*/ 369343 h 974891"/>
              <a:gd name="connsiteX467" fmla="*/ 3227004 w 3418951"/>
              <a:gd name="connsiteY467" fmla="*/ 382807 h 974891"/>
              <a:gd name="connsiteX468" fmla="*/ 3232390 w 3418951"/>
              <a:gd name="connsiteY468" fmla="*/ 369343 h 974891"/>
              <a:gd name="connsiteX469" fmla="*/ 561452 w 3418951"/>
              <a:gd name="connsiteY469" fmla="*/ 369343 h 974891"/>
              <a:gd name="connsiteX470" fmla="*/ 492786 w 3418951"/>
              <a:gd name="connsiteY470" fmla="*/ 404686 h 974891"/>
              <a:gd name="connsiteX471" fmla="*/ 399210 w 3418951"/>
              <a:gd name="connsiteY471" fmla="*/ 448445 h 974891"/>
              <a:gd name="connsiteX472" fmla="*/ 443305 w 3418951"/>
              <a:gd name="connsiteY472" fmla="*/ 423873 h 974891"/>
              <a:gd name="connsiteX473" fmla="*/ 473599 w 3418951"/>
              <a:gd name="connsiteY473" fmla="*/ 399300 h 974891"/>
              <a:gd name="connsiteX474" fmla="*/ 484707 w 3418951"/>
              <a:gd name="connsiteY474" fmla="*/ 404686 h 974891"/>
              <a:gd name="connsiteX475" fmla="*/ 512309 w 3418951"/>
              <a:gd name="connsiteY475" fmla="*/ 393915 h 974891"/>
              <a:gd name="connsiteX476" fmla="*/ 515001 w 3418951"/>
              <a:gd name="connsiteY476" fmla="*/ 383144 h 974891"/>
              <a:gd name="connsiteX477" fmla="*/ 561452 w 3418951"/>
              <a:gd name="connsiteY477" fmla="*/ 369343 h 974891"/>
              <a:gd name="connsiteX478" fmla="*/ 3171801 w 3418951"/>
              <a:gd name="connsiteY478" fmla="*/ 366651 h 974891"/>
              <a:gd name="connsiteX479" fmla="*/ 3194017 w 3418951"/>
              <a:gd name="connsiteY479" fmla="*/ 369343 h 974891"/>
              <a:gd name="connsiteX480" fmla="*/ 3169109 w 3418951"/>
              <a:gd name="connsiteY480" fmla="*/ 393915 h 974891"/>
              <a:gd name="connsiteX481" fmla="*/ 3171801 w 3418951"/>
              <a:gd name="connsiteY481" fmla="*/ 366651 h 974891"/>
              <a:gd name="connsiteX482" fmla="*/ 1922335 w 3418951"/>
              <a:gd name="connsiteY482" fmla="*/ 364294 h 974891"/>
              <a:gd name="connsiteX483" fmla="*/ 1892040 w 3418951"/>
              <a:gd name="connsiteY483" fmla="*/ 386173 h 974891"/>
              <a:gd name="connsiteX484" fmla="*/ 1809573 w 3418951"/>
              <a:gd name="connsiteY484" fmla="*/ 402666 h 974891"/>
              <a:gd name="connsiteX485" fmla="*/ 1683011 w 3418951"/>
              <a:gd name="connsiteY485" fmla="*/ 465275 h 974891"/>
              <a:gd name="connsiteX486" fmla="*/ 1704890 w 3418951"/>
              <a:gd name="connsiteY486" fmla="*/ 459889 h 974891"/>
              <a:gd name="connsiteX487" fmla="*/ 1710275 w 3418951"/>
              <a:gd name="connsiteY487" fmla="*/ 465275 h 974891"/>
              <a:gd name="connsiteX488" fmla="*/ 1597513 w 3418951"/>
              <a:gd name="connsiteY488" fmla="*/ 500618 h 974891"/>
              <a:gd name="connsiteX489" fmla="*/ 1679981 w 3418951"/>
              <a:gd name="connsiteY489" fmla="*/ 481432 h 974891"/>
              <a:gd name="connsiteX490" fmla="*/ 1682674 w 3418951"/>
              <a:gd name="connsiteY490" fmla="*/ 492203 h 974891"/>
              <a:gd name="connsiteX491" fmla="*/ 1622086 w 3418951"/>
              <a:gd name="connsiteY491" fmla="*/ 508696 h 974891"/>
              <a:gd name="connsiteX492" fmla="*/ 1564190 w 3418951"/>
              <a:gd name="connsiteY492" fmla="*/ 519468 h 974891"/>
              <a:gd name="connsiteX493" fmla="*/ 1577991 w 3418951"/>
              <a:gd name="connsiteY493" fmla="*/ 524853 h 974891"/>
              <a:gd name="connsiteX494" fmla="*/ 1564190 w 3418951"/>
              <a:gd name="connsiteY494" fmla="*/ 549425 h 974891"/>
              <a:gd name="connsiteX495" fmla="*/ 1613671 w 3418951"/>
              <a:gd name="connsiteY495" fmla="*/ 527547 h 974891"/>
              <a:gd name="connsiteX496" fmla="*/ 1602563 w 3418951"/>
              <a:gd name="connsiteY496" fmla="*/ 524853 h 974891"/>
              <a:gd name="connsiteX497" fmla="*/ 1698831 w 3418951"/>
              <a:gd name="connsiteY497" fmla="*/ 514082 h 974891"/>
              <a:gd name="connsiteX498" fmla="*/ 1764805 w 3418951"/>
              <a:gd name="connsiteY498" fmla="*/ 492203 h 974891"/>
              <a:gd name="connsiteX499" fmla="*/ 1767497 w 3418951"/>
              <a:gd name="connsiteY499" fmla="*/ 481432 h 974891"/>
              <a:gd name="connsiteX500" fmla="*/ 1701524 w 3418951"/>
              <a:gd name="connsiteY500" fmla="*/ 492203 h 974891"/>
              <a:gd name="connsiteX501" fmla="*/ 1709939 w 3418951"/>
              <a:gd name="connsiteY501" fmla="*/ 486817 h 974891"/>
              <a:gd name="connsiteX502" fmla="*/ 1693445 w 3418951"/>
              <a:gd name="connsiteY502" fmla="*/ 489510 h 974891"/>
              <a:gd name="connsiteX503" fmla="*/ 1698831 w 3418951"/>
              <a:gd name="connsiteY503" fmla="*/ 473017 h 974891"/>
              <a:gd name="connsiteX504" fmla="*/ 1745619 w 3418951"/>
              <a:gd name="connsiteY504" fmla="*/ 459553 h 974891"/>
              <a:gd name="connsiteX505" fmla="*/ 1754033 w 3418951"/>
              <a:gd name="connsiteY505" fmla="*/ 470324 h 974891"/>
              <a:gd name="connsiteX506" fmla="*/ 1833808 w 3418951"/>
              <a:gd name="connsiteY506" fmla="*/ 448445 h 974891"/>
              <a:gd name="connsiteX507" fmla="*/ 1833808 w 3418951"/>
              <a:gd name="connsiteY507" fmla="*/ 434981 h 974891"/>
              <a:gd name="connsiteX508" fmla="*/ 1963400 w 3418951"/>
              <a:gd name="connsiteY508" fmla="*/ 383480 h 974891"/>
              <a:gd name="connsiteX509" fmla="*/ 1911227 w 3418951"/>
              <a:gd name="connsiteY509" fmla="*/ 388866 h 974891"/>
              <a:gd name="connsiteX510" fmla="*/ 1922335 w 3418951"/>
              <a:gd name="connsiteY510" fmla="*/ 364294 h 974891"/>
              <a:gd name="connsiteX511" fmla="*/ 2937863 w 3418951"/>
              <a:gd name="connsiteY511" fmla="*/ 353186 h 974891"/>
              <a:gd name="connsiteX512" fmla="*/ 2918677 w 3418951"/>
              <a:gd name="connsiteY512" fmla="*/ 363957 h 974891"/>
              <a:gd name="connsiteX513" fmla="*/ 2937863 w 3418951"/>
              <a:gd name="connsiteY513" fmla="*/ 353186 h 974891"/>
              <a:gd name="connsiteX514" fmla="*/ 470906 w 3418951"/>
              <a:gd name="connsiteY514" fmla="*/ 350494 h 974891"/>
              <a:gd name="connsiteX515" fmla="*/ 451720 w 3418951"/>
              <a:gd name="connsiteY515" fmla="*/ 361265 h 974891"/>
              <a:gd name="connsiteX516" fmla="*/ 470906 w 3418951"/>
              <a:gd name="connsiteY516" fmla="*/ 350494 h 974891"/>
              <a:gd name="connsiteX517" fmla="*/ 104683 w 3418951"/>
              <a:gd name="connsiteY517" fmla="*/ 347800 h 974891"/>
              <a:gd name="connsiteX518" fmla="*/ 93575 w 3418951"/>
              <a:gd name="connsiteY518" fmla="*/ 377758 h 974891"/>
              <a:gd name="connsiteX519" fmla="*/ 71696 w 3418951"/>
              <a:gd name="connsiteY519" fmla="*/ 377758 h 974891"/>
              <a:gd name="connsiteX520" fmla="*/ 104683 w 3418951"/>
              <a:gd name="connsiteY520" fmla="*/ 347800 h 974891"/>
              <a:gd name="connsiteX521" fmla="*/ 3056852 w 3418951"/>
              <a:gd name="connsiteY521" fmla="*/ 342751 h 974891"/>
              <a:gd name="connsiteX522" fmla="*/ 3067455 w 3418951"/>
              <a:gd name="connsiteY522" fmla="*/ 344771 h 974891"/>
              <a:gd name="connsiteX523" fmla="*/ 3048269 w 3418951"/>
              <a:gd name="connsiteY523" fmla="*/ 350156 h 974891"/>
              <a:gd name="connsiteX524" fmla="*/ 3048269 w 3418951"/>
              <a:gd name="connsiteY524" fmla="*/ 344771 h 974891"/>
              <a:gd name="connsiteX525" fmla="*/ 3056852 w 3418951"/>
              <a:gd name="connsiteY525" fmla="*/ 342751 h 974891"/>
              <a:gd name="connsiteX526" fmla="*/ 2585441 w 3418951"/>
              <a:gd name="connsiteY526" fmla="*/ 342078 h 974891"/>
              <a:gd name="connsiteX527" fmla="*/ 2555147 w 3418951"/>
              <a:gd name="connsiteY527" fmla="*/ 372036 h 974891"/>
              <a:gd name="connsiteX528" fmla="*/ 2549761 w 3418951"/>
              <a:gd name="connsiteY528" fmla="*/ 374728 h 974891"/>
              <a:gd name="connsiteX529" fmla="*/ 2547068 w 3418951"/>
              <a:gd name="connsiteY529" fmla="*/ 366651 h 974891"/>
              <a:gd name="connsiteX530" fmla="*/ 2546732 w 3418951"/>
              <a:gd name="connsiteY530" fmla="*/ 380451 h 974891"/>
              <a:gd name="connsiteX531" fmla="*/ 2571640 w 3418951"/>
              <a:gd name="connsiteY531" fmla="*/ 377758 h 974891"/>
              <a:gd name="connsiteX532" fmla="*/ 2582748 w 3418951"/>
              <a:gd name="connsiteY532" fmla="*/ 361265 h 974891"/>
              <a:gd name="connsiteX533" fmla="*/ 2566255 w 3418951"/>
              <a:gd name="connsiteY533" fmla="*/ 361265 h 974891"/>
              <a:gd name="connsiteX534" fmla="*/ 2585441 w 3418951"/>
              <a:gd name="connsiteY534" fmla="*/ 342078 h 974891"/>
              <a:gd name="connsiteX535" fmla="*/ 680273 w 3418951"/>
              <a:gd name="connsiteY535" fmla="*/ 337029 h 974891"/>
              <a:gd name="connsiteX536" fmla="*/ 682966 w 3418951"/>
              <a:gd name="connsiteY536" fmla="*/ 377758 h 974891"/>
              <a:gd name="connsiteX537" fmla="*/ 652672 w 3418951"/>
              <a:gd name="connsiteY537" fmla="*/ 361265 h 974891"/>
              <a:gd name="connsiteX538" fmla="*/ 649979 w 3418951"/>
              <a:gd name="connsiteY538" fmla="*/ 350494 h 974891"/>
              <a:gd name="connsiteX539" fmla="*/ 680273 w 3418951"/>
              <a:gd name="connsiteY539" fmla="*/ 337029 h 974891"/>
              <a:gd name="connsiteX540" fmla="*/ 2962771 w 3418951"/>
              <a:gd name="connsiteY540" fmla="*/ 331307 h 974891"/>
              <a:gd name="connsiteX541" fmla="*/ 2962771 w 3418951"/>
              <a:gd name="connsiteY541" fmla="*/ 334000 h 974891"/>
              <a:gd name="connsiteX542" fmla="*/ 2951664 w 3418951"/>
              <a:gd name="connsiteY542" fmla="*/ 336693 h 974891"/>
              <a:gd name="connsiteX543" fmla="*/ 2962771 w 3418951"/>
              <a:gd name="connsiteY543" fmla="*/ 331307 h 974891"/>
              <a:gd name="connsiteX544" fmla="*/ 2684738 w 3418951"/>
              <a:gd name="connsiteY544" fmla="*/ 331307 h 974891"/>
              <a:gd name="connsiteX545" fmla="*/ 2684738 w 3418951"/>
              <a:gd name="connsiteY545" fmla="*/ 339385 h 974891"/>
              <a:gd name="connsiteX546" fmla="*/ 2676323 w 3418951"/>
              <a:gd name="connsiteY546" fmla="*/ 342078 h 974891"/>
              <a:gd name="connsiteX547" fmla="*/ 2684738 w 3418951"/>
              <a:gd name="connsiteY547" fmla="*/ 331307 h 974891"/>
              <a:gd name="connsiteX548" fmla="*/ 248076 w 3418951"/>
              <a:gd name="connsiteY548" fmla="*/ 331307 h 974891"/>
              <a:gd name="connsiteX549" fmla="*/ 250769 w 3418951"/>
              <a:gd name="connsiteY549" fmla="*/ 342078 h 974891"/>
              <a:gd name="connsiteX550" fmla="*/ 239661 w 3418951"/>
              <a:gd name="connsiteY550" fmla="*/ 342078 h 974891"/>
              <a:gd name="connsiteX551" fmla="*/ 248076 w 3418951"/>
              <a:gd name="connsiteY551" fmla="*/ 331307 h 974891"/>
              <a:gd name="connsiteX552" fmla="*/ 366560 w 3418951"/>
              <a:gd name="connsiteY552" fmla="*/ 330970 h 974891"/>
              <a:gd name="connsiteX553" fmla="*/ 358145 w 3418951"/>
              <a:gd name="connsiteY553" fmla="*/ 347464 h 974891"/>
              <a:gd name="connsiteX554" fmla="*/ 366560 w 3418951"/>
              <a:gd name="connsiteY554" fmla="*/ 330970 h 974891"/>
              <a:gd name="connsiteX555" fmla="*/ 2601935 w 3418951"/>
              <a:gd name="connsiteY555" fmla="*/ 328614 h 974891"/>
              <a:gd name="connsiteX556" fmla="*/ 2590827 w 3418951"/>
              <a:gd name="connsiteY556" fmla="*/ 347800 h 974891"/>
              <a:gd name="connsiteX557" fmla="*/ 2601935 w 3418951"/>
              <a:gd name="connsiteY557" fmla="*/ 328614 h 974891"/>
              <a:gd name="connsiteX558" fmla="*/ 3006867 w 3418951"/>
              <a:gd name="connsiteY558" fmla="*/ 320536 h 974891"/>
              <a:gd name="connsiteX559" fmla="*/ 2998788 w 3418951"/>
              <a:gd name="connsiteY559" fmla="*/ 342078 h 974891"/>
              <a:gd name="connsiteX560" fmla="*/ 2990373 w 3418951"/>
              <a:gd name="connsiteY560" fmla="*/ 331307 h 974891"/>
              <a:gd name="connsiteX561" fmla="*/ 3006867 w 3418951"/>
              <a:gd name="connsiteY561" fmla="*/ 320536 h 974891"/>
              <a:gd name="connsiteX562" fmla="*/ 877522 w 3418951"/>
              <a:gd name="connsiteY562" fmla="*/ 317927 h 974891"/>
              <a:gd name="connsiteX563" fmla="*/ 862038 w 3418951"/>
              <a:gd name="connsiteY563" fmla="*/ 342415 h 974891"/>
              <a:gd name="connsiteX564" fmla="*/ 873146 w 3418951"/>
              <a:gd name="connsiteY564" fmla="*/ 345108 h 974891"/>
              <a:gd name="connsiteX565" fmla="*/ 873146 w 3418951"/>
              <a:gd name="connsiteY565" fmla="*/ 355879 h 974891"/>
              <a:gd name="connsiteX566" fmla="*/ 908826 w 3418951"/>
              <a:gd name="connsiteY566" fmla="*/ 342415 h 974891"/>
              <a:gd name="connsiteX567" fmla="*/ 906133 w 3418951"/>
              <a:gd name="connsiteY567" fmla="*/ 334337 h 974891"/>
              <a:gd name="connsiteX568" fmla="*/ 895025 w 3418951"/>
              <a:gd name="connsiteY568" fmla="*/ 334337 h 974891"/>
              <a:gd name="connsiteX569" fmla="*/ 877522 w 3418951"/>
              <a:gd name="connsiteY569" fmla="*/ 317927 h 974891"/>
              <a:gd name="connsiteX570" fmla="*/ 3130400 w 3418951"/>
              <a:gd name="connsiteY570" fmla="*/ 312457 h 974891"/>
              <a:gd name="connsiteX571" fmla="*/ 3138815 w 3418951"/>
              <a:gd name="connsiteY571" fmla="*/ 312457 h 974891"/>
              <a:gd name="connsiteX572" fmla="*/ 3127707 w 3418951"/>
              <a:gd name="connsiteY572" fmla="*/ 320536 h 974891"/>
              <a:gd name="connsiteX573" fmla="*/ 3130400 w 3418951"/>
              <a:gd name="connsiteY573" fmla="*/ 312457 h 974891"/>
              <a:gd name="connsiteX574" fmla="*/ 2095011 w 3418951"/>
              <a:gd name="connsiteY574" fmla="*/ 311784 h 974891"/>
              <a:gd name="connsiteX575" fmla="*/ 2026345 w 3418951"/>
              <a:gd name="connsiteY575" fmla="*/ 330970 h 974891"/>
              <a:gd name="connsiteX576" fmla="*/ 2020959 w 3418951"/>
              <a:gd name="connsiteY576" fmla="*/ 317506 h 974891"/>
              <a:gd name="connsiteX577" fmla="*/ 1999080 w 3418951"/>
              <a:gd name="connsiteY577" fmla="*/ 325585 h 974891"/>
              <a:gd name="connsiteX578" fmla="*/ 1979894 w 3418951"/>
              <a:gd name="connsiteY578" fmla="*/ 350156 h 974891"/>
              <a:gd name="connsiteX579" fmla="*/ 2026681 w 3418951"/>
              <a:gd name="connsiteY579" fmla="*/ 350156 h 974891"/>
              <a:gd name="connsiteX580" fmla="*/ 2029374 w 3418951"/>
              <a:gd name="connsiteY580" fmla="*/ 336693 h 974891"/>
              <a:gd name="connsiteX581" fmla="*/ 2076161 w 3418951"/>
              <a:gd name="connsiteY581" fmla="*/ 336693 h 974891"/>
              <a:gd name="connsiteX582" fmla="*/ 2076161 w 3418951"/>
              <a:gd name="connsiteY582" fmla="*/ 323228 h 974891"/>
              <a:gd name="connsiteX583" fmla="*/ 2089963 w 3418951"/>
              <a:gd name="connsiteY583" fmla="*/ 323228 h 974891"/>
              <a:gd name="connsiteX584" fmla="*/ 2095011 w 3418951"/>
              <a:gd name="connsiteY584" fmla="*/ 311784 h 974891"/>
              <a:gd name="connsiteX585" fmla="*/ 186646 w 3418951"/>
              <a:gd name="connsiteY585" fmla="*/ 311448 h 974891"/>
              <a:gd name="connsiteX586" fmla="*/ 198596 w 3418951"/>
              <a:gd name="connsiteY586" fmla="*/ 314814 h 974891"/>
              <a:gd name="connsiteX587" fmla="*/ 176716 w 3418951"/>
              <a:gd name="connsiteY587" fmla="*/ 320199 h 974891"/>
              <a:gd name="connsiteX588" fmla="*/ 186646 w 3418951"/>
              <a:gd name="connsiteY588" fmla="*/ 311448 h 974891"/>
              <a:gd name="connsiteX589" fmla="*/ 547988 w 3418951"/>
              <a:gd name="connsiteY589" fmla="*/ 309428 h 974891"/>
              <a:gd name="connsiteX590" fmla="*/ 536880 w 3418951"/>
              <a:gd name="connsiteY590" fmla="*/ 314814 h 974891"/>
              <a:gd name="connsiteX591" fmla="*/ 547988 w 3418951"/>
              <a:gd name="connsiteY591" fmla="*/ 309428 h 974891"/>
              <a:gd name="connsiteX592" fmla="*/ 3272356 w 3418951"/>
              <a:gd name="connsiteY592" fmla="*/ 308050 h 974891"/>
              <a:gd name="connsiteX593" fmla="*/ 3290622 w 3418951"/>
              <a:gd name="connsiteY593" fmla="*/ 309428 h 974891"/>
              <a:gd name="connsiteX594" fmla="*/ 3205125 w 3418951"/>
              <a:gd name="connsiteY594" fmla="*/ 363957 h 974891"/>
              <a:gd name="connsiteX595" fmla="*/ 3224311 w 3418951"/>
              <a:gd name="connsiteY595" fmla="*/ 339385 h 974891"/>
              <a:gd name="connsiteX596" fmla="*/ 3272356 w 3418951"/>
              <a:gd name="connsiteY596" fmla="*/ 308050 h 974891"/>
              <a:gd name="connsiteX597" fmla="*/ 2117563 w 3418951"/>
              <a:gd name="connsiteY597" fmla="*/ 304042 h 974891"/>
              <a:gd name="connsiteX598" fmla="*/ 2103763 w 3418951"/>
              <a:gd name="connsiteY598" fmla="*/ 314814 h 974891"/>
              <a:gd name="connsiteX599" fmla="*/ 2117563 w 3418951"/>
              <a:gd name="connsiteY599" fmla="*/ 304042 h 974891"/>
              <a:gd name="connsiteX600" fmla="*/ 2026681 w 3418951"/>
              <a:gd name="connsiteY600" fmla="*/ 301350 h 974891"/>
              <a:gd name="connsiteX601" fmla="*/ 2001773 w 3418951"/>
              <a:gd name="connsiteY601" fmla="*/ 314814 h 974891"/>
              <a:gd name="connsiteX602" fmla="*/ 2026681 w 3418951"/>
              <a:gd name="connsiteY602" fmla="*/ 301350 h 974891"/>
              <a:gd name="connsiteX603" fmla="*/ 674551 w 3418951"/>
              <a:gd name="connsiteY603" fmla="*/ 301350 h 974891"/>
              <a:gd name="connsiteX604" fmla="*/ 669165 w 3418951"/>
              <a:gd name="connsiteY604" fmla="*/ 309428 h 974891"/>
              <a:gd name="connsiteX605" fmla="*/ 682966 w 3418951"/>
              <a:gd name="connsiteY605" fmla="*/ 312121 h 974891"/>
              <a:gd name="connsiteX606" fmla="*/ 674551 w 3418951"/>
              <a:gd name="connsiteY606" fmla="*/ 301350 h 974891"/>
              <a:gd name="connsiteX607" fmla="*/ 2849673 w 3418951"/>
              <a:gd name="connsiteY607" fmla="*/ 293271 h 974891"/>
              <a:gd name="connsiteX608" fmla="*/ 2833179 w 3418951"/>
              <a:gd name="connsiteY608" fmla="*/ 295964 h 974891"/>
              <a:gd name="connsiteX609" fmla="*/ 2835873 w 3418951"/>
              <a:gd name="connsiteY609" fmla="*/ 320536 h 974891"/>
              <a:gd name="connsiteX610" fmla="*/ 2852366 w 3418951"/>
              <a:gd name="connsiteY610" fmla="*/ 295964 h 974891"/>
              <a:gd name="connsiteX611" fmla="*/ 2849673 w 3418951"/>
              <a:gd name="connsiteY611" fmla="*/ 293271 h 974891"/>
              <a:gd name="connsiteX612" fmla="*/ 2673630 w 3418951"/>
              <a:gd name="connsiteY612" fmla="*/ 293271 h 974891"/>
              <a:gd name="connsiteX613" fmla="*/ 2651751 w 3418951"/>
              <a:gd name="connsiteY613" fmla="*/ 309765 h 974891"/>
              <a:gd name="connsiteX614" fmla="*/ 2673630 w 3418951"/>
              <a:gd name="connsiteY614" fmla="*/ 293271 h 974891"/>
              <a:gd name="connsiteX615" fmla="*/ 2593856 w 3418951"/>
              <a:gd name="connsiteY615" fmla="*/ 293271 h 974891"/>
              <a:gd name="connsiteX616" fmla="*/ 2593856 w 3418951"/>
              <a:gd name="connsiteY616" fmla="*/ 304042 h 974891"/>
              <a:gd name="connsiteX617" fmla="*/ 2593856 w 3418951"/>
              <a:gd name="connsiteY617" fmla="*/ 293271 h 974891"/>
              <a:gd name="connsiteX618" fmla="*/ 2142136 w 3418951"/>
              <a:gd name="connsiteY618" fmla="*/ 290578 h 974891"/>
              <a:gd name="connsiteX619" fmla="*/ 2120257 w 3418951"/>
              <a:gd name="connsiteY619" fmla="*/ 304042 h 974891"/>
              <a:gd name="connsiteX620" fmla="*/ 2142136 w 3418951"/>
              <a:gd name="connsiteY620" fmla="*/ 290578 h 974891"/>
              <a:gd name="connsiteX621" fmla="*/ 2006106 w 3418951"/>
              <a:gd name="connsiteY621" fmla="*/ 281153 h 974891"/>
              <a:gd name="connsiteX622" fmla="*/ 1996387 w 3418951"/>
              <a:gd name="connsiteY622" fmla="*/ 282163 h 974891"/>
              <a:gd name="connsiteX623" fmla="*/ 1999080 w 3418951"/>
              <a:gd name="connsiteY623" fmla="*/ 301013 h 974891"/>
              <a:gd name="connsiteX624" fmla="*/ 2015573 w 3418951"/>
              <a:gd name="connsiteY624" fmla="*/ 292934 h 974891"/>
              <a:gd name="connsiteX625" fmla="*/ 2015573 w 3418951"/>
              <a:gd name="connsiteY625" fmla="*/ 282163 h 974891"/>
              <a:gd name="connsiteX626" fmla="*/ 2006106 w 3418951"/>
              <a:gd name="connsiteY626" fmla="*/ 281153 h 974891"/>
              <a:gd name="connsiteX627" fmla="*/ 738168 w 3418951"/>
              <a:gd name="connsiteY627" fmla="*/ 279470 h 974891"/>
              <a:gd name="connsiteX628" fmla="*/ 743554 w 3418951"/>
              <a:gd name="connsiteY628" fmla="*/ 287549 h 974891"/>
              <a:gd name="connsiteX629" fmla="*/ 754662 w 3418951"/>
              <a:gd name="connsiteY629" fmla="*/ 279470 h 974891"/>
              <a:gd name="connsiteX630" fmla="*/ 738168 w 3418951"/>
              <a:gd name="connsiteY630" fmla="*/ 279470 h 974891"/>
              <a:gd name="connsiteX631" fmla="*/ 2929785 w 3418951"/>
              <a:gd name="connsiteY631" fmla="*/ 279134 h 974891"/>
              <a:gd name="connsiteX632" fmla="*/ 2946278 w 3418951"/>
              <a:gd name="connsiteY632" fmla="*/ 287212 h 974891"/>
              <a:gd name="connsiteX633" fmla="*/ 2943586 w 3418951"/>
              <a:gd name="connsiteY633" fmla="*/ 295290 h 974891"/>
              <a:gd name="connsiteX634" fmla="*/ 2952000 w 3418951"/>
              <a:gd name="connsiteY634" fmla="*/ 292598 h 974891"/>
              <a:gd name="connsiteX635" fmla="*/ 2940893 w 3418951"/>
              <a:gd name="connsiteY635" fmla="*/ 309091 h 974891"/>
              <a:gd name="connsiteX636" fmla="*/ 2924399 w 3418951"/>
              <a:gd name="connsiteY636" fmla="*/ 303706 h 974891"/>
              <a:gd name="connsiteX637" fmla="*/ 2929785 w 3418951"/>
              <a:gd name="connsiteY637" fmla="*/ 290242 h 974891"/>
              <a:gd name="connsiteX638" fmla="*/ 2913291 w 3418951"/>
              <a:gd name="connsiteY638" fmla="*/ 303706 h 974891"/>
              <a:gd name="connsiteX639" fmla="*/ 2929785 w 3418951"/>
              <a:gd name="connsiteY639" fmla="*/ 279134 h 974891"/>
              <a:gd name="connsiteX640" fmla="*/ 597006 w 3418951"/>
              <a:gd name="connsiteY640" fmla="*/ 278797 h 974891"/>
              <a:gd name="connsiteX641" fmla="*/ 606220 w 3418951"/>
              <a:gd name="connsiteY641" fmla="*/ 279470 h 974891"/>
              <a:gd name="connsiteX642" fmla="*/ 608913 w 3418951"/>
              <a:gd name="connsiteY642" fmla="*/ 282163 h 974891"/>
              <a:gd name="connsiteX643" fmla="*/ 600498 w 3418951"/>
              <a:gd name="connsiteY643" fmla="*/ 287549 h 974891"/>
              <a:gd name="connsiteX644" fmla="*/ 592083 w 3418951"/>
              <a:gd name="connsiteY644" fmla="*/ 282163 h 974891"/>
              <a:gd name="connsiteX645" fmla="*/ 597006 w 3418951"/>
              <a:gd name="connsiteY645" fmla="*/ 278797 h 974891"/>
              <a:gd name="connsiteX646" fmla="*/ 3259991 w 3418951"/>
              <a:gd name="connsiteY646" fmla="*/ 268699 h 974891"/>
              <a:gd name="connsiteX647" fmla="*/ 3273792 w 3418951"/>
              <a:gd name="connsiteY647" fmla="*/ 279470 h 974891"/>
              <a:gd name="connsiteX648" fmla="*/ 3259991 w 3418951"/>
              <a:gd name="connsiteY648" fmla="*/ 304042 h 974891"/>
              <a:gd name="connsiteX649" fmla="*/ 3205125 w 3418951"/>
              <a:gd name="connsiteY649" fmla="*/ 337702 h 974891"/>
              <a:gd name="connsiteX650" fmla="*/ 3188632 w 3418951"/>
              <a:gd name="connsiteY650" fmla="*/ 332317 h 974891"/>
              <a:gd name="connsiteX651" fmla="*/ 3147230 w 3418951"/>
              <a:gd name="connsiteY651" fmla="*/ 373046 h 974891"/>
              <a:gd name="connsiteX652" fmla="*/ 3111550 w 3418951"/>
              <a:gd name="connsiteY652" fmla="*/ 403004 h 974891"/>
              <a:gd name="connsiteX653" fmla="*/ 3103135 w 3418951"/>
              <a:gd name="connsiteY653" fmla="*/ 386509 h 974891"/>
              <a:gd name="connsiteX654" fmla="*/ 3047932 w 3418951"/>
              <a:gd name="connsiteY654" fmla="*/ 411081 h 974891"/>
              <a:gd name="connsiteX655" fmla="*/ 3067118 w 3418951"/>
              <a:gd name="connsiteY655" fmla="*/ 375738 h 974891"/>
              <a:gd name="connsiteX656" fmla="*/ 3045239 w 3418951"/>
              <a:gd name="connsiteY656" fmla="*/ 383817 h 974891"/>
              <a:gd name="connsiteX657" fmla="*/ 3067118 w 3418951"/>
              <a:gd name="connsiteY657" fmla="*/ 370353 h 974891"/>
              <a:gd name="connsiteX658" fmla="*/ 3078226 w 3418951"/>
              <a:gd name="connsiteY658" fmla="*/ 351167 h 974891"/>
              <a:gd name="connsiteX659" fmla="*/ 3089334 w 3418951"/>
              <a:gd name="connsiteY659" fmla="*/ 351167 h 974891"/>
              <a:gd name="connsiteX660" fmla="*/ 3089334 w 3418951"/>
              <a:gd name="connsiteY660" fmla="*/ 361938 h 974891"/>
              <a:gd name="connsiteX661" fmla="*/ 3075533 w 3418951"/>
              <a:gd name="connsiteY661" fmla="*/ 391896 h 974891"/>
              <a:gd name="connsiteX662" fmla="*/ 3125014 w 3418951"/>
              <a:gd name="connsiteY662" fmla="*/ 348137 h 974891"/>
              <a:gd name="connsiteX663" fmla="*/ 3163723 w 3418951"/>
              <a:gd name="connsiteY663" fmla="*/ 323565 h 974891"/>
              <a:gd name="connsiteX664" fmla="*/ 3177524 w 3418951"/>
              <a:gd name="connsiteY664" fmla="*/ 331644 h 974891"/>
              <a:gd name="connsiteX665" fmla="*/ 3188632 w 3418951"/>
              <a:gd name="connsiteY665" fmla="*/ 315150 h 974891"/>
              <a:gd name="connsiteX666" fmla="*/ 3188632 w 3418951"/>
              <a:gd name="connsiteY666" fmla="*/ 323228 h 974891"/>
              <a:gd name="connsiteX667" fmla="*/ 3194017 w 3418951"/>
              <a:gd name="connsiteY667" fmla="*/ 325922 h 974891"/>
              <a:gd name="connsiteX668" fmla="*/ 3259991 w 3418951"/>
              <a:gd name="connsiteY668" fmla="*/ 268699 h 974891"/>
              <a:gd name="connsiteX669" fmla="*/ 589390 w 3418951"/>
              <a:gd name="connsiteY669" fmla="*/ 266006 h 974891"/>
              <a:gd name="connsiteX670" fmla="*/ 570204 w 3418951"/>
              <a:gd name="connsiteY670" fmla="*/ 279470 h 974891"/>
              <a:gd name="connsiteX671" fmla="*/ 589390 w 3418951"/>
              <a:gd name="connsiteY671" fmla="*/ 266006 h 974891"/>
              <a:gd name="connsiteX672" fmla="*/ 348820 w 3418951"/>
              <a:gd name="connsiteY672" fmla="*/ 265932 h 974891"/>
              <a:gd name="connsiteX673" fmla="*/ 369253 w 3418951"/>
              <a:gd name="connsiteY673" fmla="*/ 266006 h 974891"/>
              <a:gd name="connsiteX674" fmla="*/ 358145 w 3418951"/>
              <a:gd name="connsiteY674" fmla="*/ 276777 h 974891"/>
              <a:gd name="connsiteX675" fmla="*/ 347373 w 3418951"/>
              <a:gd name="connsiteY675" fmla="*/ 298320 h 974891"/>
              <a:gd name="connsiteX676" fmla="*/ 344681 w 3418951"/>
              <a:gd name="connsiteY676" fmla="*/ 287549 h 974891"/>
              <a:gd name="connsiteX677" fmla="*/ 300586 w 3418951"/>
              <a:gd name="connsiteY677" fmla="*/ 306735 h 974891"/>
              <a:gd name="connsiteX678" fmla="*/ 348820 w 3418951"/>
              <a:gd name="connsiteY678" fmla="*/ 265932 h 974891"/>
              <a:gd name="connsiteX679" fmla="*/ 490429 w 3418951"/>
              <a:gd name="connsiteY679" fmla="*/ 257592 h 974891"/>
              <a:gd name="connsiteX680" fmla="*/ 479322 w 3418951"/>
              <a:gd name="connsiteY680" fmla="*/ 268362 h 974891"/>
              <a:gd name="connsiteX681" fmla="*/ 490429 w 3418951"/>
              <a:gd name="connsiteY681" fmla="*/ 257592 h 974891"/>
              <a:gd name="connsiteX682" fmla="*/ 779234 w 3418951"/>
              <a:gd name="connsiteY682" fmla="*/ 252205 h 974891"/>
              <a:gd name="connsiteX683" fmla="*/ 787649 w 3418951"/>
              <a:gd name="connsiteY683" fmla="*/ 260284 h 974891"/>
              <a:gd name="connsiteX684" fmla="*/ 790341 w 3418951"/>
              <a:gd name="connsiteY684" fmla="*/ 254898 h 974891"/>
              <a:gd name="connsiteX685" fmla="*/ 779234 w 3418951"/>
              <a:gd name="connsiteY685" fmla="*/ 252205 h 974891"/>
              <a:gd name="connsiteX686" fmla="*/ 342590 w 3418951"/>
              <a:gd name="connsiteY686" fmla="*/ 248059 h 974891"/>
              <a:gd name="connsiteX687" fmla="*/ 346701 w 3418951"/>
              <a:gd name="connsiteY687" fmla="*/ 254225 h 974891"/>
              <a:gd name="connsiteX688" fmla="*/ 299912 w 3418951"/>
              <a:gd name="connsiteY688" fmla="*/ 278797 h 974891"/>
              <a:gd name="connsiteX689" fmla="*/ 330207 w 3418951"/>
              <a:gd name="connsiteY689" fmla="*/ 256918 h 974891"/>
              <a:gd name="connsiteX690" fmla="*/ 2302022 w 3418951"/>
              <a:gd name="connsiteY690" fmla="*/ 246820 h 974891"/>
              <a:gd name="connsiteX691" fmla="*/ 2293607 w 3418951"/>
              <a:gd name="connsiteY691" fmla="*/ 257592 h 974891"/>
              <a:gd name="connsiteX692" fmla="*/ 2310437 w 3418951"/>
              <a:gd name="connsiteY692" fmla="*/ 249512 h 974891"/>
              <a:gd name="connsiteX693" fmla="*/ 2302022 w 3418951"/>
              <a:gd name="connsiteY693" fmla="*/ 246820 h 974891"/>
              <a:gd name="connsiteX694" fmla="*/ 3218589 w 3418951"/>
              <a:gd name="connsiteY694" fmla="*/ 244464 h 974891"/>
              <a:gd name="connsiteX695" fmla="*/ 3215897 w 3418951"/>
              <a:gd name="connsiteY695" fmla="*/ 252542 h 974891"/>
              <a:gd name="connsiteX696" fmla="*/ 3237775 w 3418951"/>
              <a:gd name="connsiteY696" fmla="*/ 263313 h 974891"/>
              <a:gd name="connsiteX697" fmla="*/ 3174494 w 3418951"/>
              <a:gd name="connsiteY697" fmla="*/ 301350 h 974891"/>
              <a:gd name="connsiteX698" fmla="*/ 3171801 w 3418951"/>
              <a:gd name="connsiteY698" fmla="*/ 276777 h 974891"/>
              <a:gd name="connsiteX699" fmla="*/ 3188295 w 3418951"/>
              <a:gd name="connsiteY699" fmla="*/ 279470 h 974891"/>
              <a:gd name="connsiteX700" fmla="*/ 3218589 w 3418951"/>
              <a:gd name="connsiteY700" fmla="*/ 244464 h 974891"/>
              <a:gd name="connsiteX701" fmla="*/ 636178 w 3418951"/>
              <a:gd name="connsiteY701" fmla="*/ 241434 h 974891"/>
              <a:gd name="connsiteX702" fmla="*/ 636178 w 3418951"/>
              <a:gd name="connsiteY702" fmla="*/ 246820 h 974891"/>
              <a:gd name="connsiteX703" fmla="*/ 625070 w 3418951"/>
              <a:gd name="connsiteY703" fmla="*/ 249512 h 974891"/>
              <a:gd name="connsiteX704" fmla="*/ 625070 w 3418951"/>
              <a:gd name="connsiteY704" fmla="*/ 244127 h 974891"/>
              <a:gd name="connsiteX705" fmla="*/ 636178 w 3418951"/>
              <a:gd name="connsiteY705" fmla="*/ 241434 h 974891"/>
              <a:gd name="connsiteX706" fmla="*/ 140363 w 3418951"/>
              <a:gd name="connsiteY706" fmla="*/ 241097 h 974891"/>
              <a:gd name="connsiteX707" fmla="*/ 118484 w 3418951"/>
              <a:gd name="connsiteY707" fmla="*/ 268362 h 974891"/>
              <a:gd name="connsiteX708" fmla="*/ 113098 w 3418951"/>
              <a:gd name="connsiteY708" fmla="*/ 260284 h 974891"/>
              <a:gd name="connsiteX709" fmla="*/ 110405 w 3418951"/>
              <a:gd name="connsiteY709" fmla="*/ 260284 h 974891"/>
              <a:gd name="connsiteX710" fmla="*/ 140363 w 3418951"/>
              <a:gd name="connsiteY710" fmla="*/ 241097 h 974891"/>
              <a:gd name="connsiteX711" fmla="*/ 354996 w 3418951"/>
              <a:gd name="connsiteY711" fmla="*/ 239183 h 974891"/>
              <a:gd name="connsiteX712" fmla="*/ 342590 w 3418951"/>
              <a:gd name="connsiteY712" fmla="*/ 248059 h 974891"/>
              <a:gd name="connsiteX713" fmla="*/ 341315 w 3418951"/>
              <a:gd name="connsiteY713" fmla="*/ 246146 h 974891"/>
              <a:gd name="connsiteX714" fmla="*/ 2863474 w 3418951"/>
              <a:gd name="connsiteY714" fmla="*/ 236721 h 974891"/>
              <a:gd name="connsiteX715" fmla="*/ 2830487 w 3418951"/>
              <a:gd name="connsiteY715" fmla="*/ 293944 h 974891"/>
              <a:gd name="connsiteX716" fmla="*/ 2882661 w 3418951"/>
              <a:gd name="connsiteY716" fmla="*/ 269372 h 974891"/>
              <a:gd name="connsiteX717" fmla="*/ 2868859 w 3418951"/>
              <a:gd name="connsiteY717" fmla="*/ 280144 h 974891"/>
              <a:gd name="connsiteX718" fmla="*/ 2882661 w 3418951"/>
              <a:gd name="connsiteY718" fmla="*/ 277450 h 974891"/>
              <a:gd name="connsiteX719" fmla="*/ 2885353 w 3418951"/>
              <a:gd name="connsiteY719" fmla="*/ 288222 h 974891"/>
              <a:gd name="connsiteX720" fmla="*/ 2863474 w 3418951"/>
              <a:gd name="connsiteY720" fmla="*/ 290915 h 974891"/>
              <a:gd name="connsiteX721" fmla="*/ 2871889 w 3418951"/>
              <a:gd name="connsiteY721" fmla="*/ 298993 h 974891"/>
              <a:gd name="connsiteX722" fmla="*/ 2813994 w 3418951"/>
              <a:gd name="connsiteY722" fmla="*/ 339722 h 974891"/>
              <a:gd name="connsiteX723" fmla="*/ 2808608 w 3418951"/>
              <a:gd name="connsiteY723" fmla="*/ 347800 h 974891"/>
              <a:gd name="connsiteX724" fmla="*/ 2800193 w 3418951"/>
              <a:gd name="connsiteY724" fmla="*/ 337029 h 974891"/>
              <a:gd name="connsiteX725" fmla="*/ 2739605 w 3418951"/>
              <a:gd name="connsiteY725" fmla="*/ 361601 h 974891"/>
              <a:gd name="connsiteX726" fmla="*/ 2651414 w 3418951"/>
              <a:gd name="connsiteY726" fmla="*/ 399637 h 974891"/>
              <a:gd name="connsiteX727" fmla="*/ 2651414 w 3418951"/>
              <a:gd name="connsiteY727" fmla="*/ 388866 h 974891"/>
              <a:gd name="connsiteX728" fmla="*/ 2626506 w 3418951"/>
              <a:gd name="connsiteY728" fmla="*/ 416131 h 974891"/>
              <a:gd name="connsiteX729" fmla="*/ 2637614 w 3418951"/>
              <a:gd name="connsiteY729" fmla="*/ 418823 h 974891"/>
              <a:gd name="connsiteX730" fmla="*/ 2469650 w 3418951"/>
              <a:gd name="connsiteY730" fmla="*/ 514082 h 974891"/>
              <a:gd name="connsiteX731" fmla="*/ 2478065 w 3418951"/>
              <a:gd name="connsiteY731" fmla="*/ 522160 h 974891"/>
              <a:gd name="connsiteX732" fmla="*/ 2544038 w 3418951"/>
              <a:gd name="connsiteY732" fmla="*/ 486817 h 974891"/>
              <a:gd name="connsiteX733" fmla="*/ 2409061 w 3418951"/>
              <a:gd name="connsiteY733" fmla="*/ 565919 h 974891"/>
              <a:gd name="connsiteX734" fmla="*/ 2436663 w 3418951"/>
              <a:gd name="connsiteY734" fmla="*/ 568612 h 974891"/>
              <a:gd name="connsiteX735" fmla="*/ 2464264 w 3418951"/>
              <a:gd name="connsiteY735" fmla="*/ 549425 h 974891"/>
              <a:gd name="connsiteX736" fmla="*/ 2464264 w 3418951"/>
              <a:gd name="connsiteY736" fmla="*/ 565919 h 974891"/>
              <a:gd name="connsiteX737" fmla="*/ 2508359 w 3418951"/>
              <a:gd name="connsiteY737" fmla="*/ 533268 h 974891"/>
              <a:gd name="connsiteX738" fmla="*/ 2508359 w 3418951"/>
              <a:gd name="connsiteY738" fmla="*/ 544040 h 974891"/>
              <a:gd name="connsiteX739" fmla="*/ 2538653 w 3418951"/>
              <a:gd name="connsiteY739" fmla="*/ 522160 h 974891"/>
              <a:gd name="connsiteX740" fmla="*/ 2538653 w 3418951"/>
              <a:gd name="connsiteY740" fmla="*/ 532932 h 974891"/>
              <a:gd name="connsiteX741" fmla="*/ 2486480 w 3418951"/>
              <a:gd name="connsiteY741" fmla="*/ 568275 h 974891"/>
              <a:gd name="connsiteX742" fmla="*/ 2525189 w 3418951"/>
              <a:gd name="connsiteY742" fmla="*/ 554811 h 974891"/>
              <a:gd name="connsiteX743" fmla="*/ 2525189 w 3418951"/>
              <a:gd name="connsiteY743" fmla="*/ 571305 h 974891"/>
              <a:gd name="connsiteX744" fmla="*/ 2453493 w 3418951"/>
              <a:gd name="connsiteY744" fmla="*/ 612033 h 974891"/>
              <a:gd name="connsiteX745" fmla="*/ 2478401 w 3418951"/>
              <a:gd name="connsiteY745" fmla="*/ 617419 h 974891"/>
              <a:gd name="connsiteX746" fmla="*/ 2371026 w 3418951"/>
              <a:gd name="connsiteY746" fmla="*/ 674641 h 974891"/>
              <a:gd name="connsiteX747" fmla="*/ 2387518 w 3418951"/>
              <a:gd name="connsiteY747" fmla="*/ 674641 h 974891"/>
              <a:gd name="connsiteX748" fmla="*/ 2362610 w 3418951"/>
              <a:gd name="connsiteY748" fmla="*/ 723785 h 974891"/>
              <a:gd name="connsiteX749" fmla="*/ 2263650 w 3418951"/>
              <a:gd name="connsiteY749" fmla="*/ 756436 h 974891"/>
              <a:gd name="connsiteX750" fmla="*/ 2318852 w 3418951"/>
              <a:gd name="connsiteY750" fmla="*/ 729171 h 974891"/>
              <a:gd name="connsiteX751" fmla="*/ 2365640 w 3418951"/>
              <a:gd name="connsiteY751" fmla="*/ 696520 h 974891"/>
              <a:gd name="connsiteX752" fmla="*/ 2346453 w 3418951"/>
              <a:gd name="connsiteY752" fmla="*/ 688442 h 974891"/>
              <a:gd name="connsiteX753" fmla="*/ 2349146 w 3418951"/>
              <a:gd name="connsiteY753" fmla="*/ 671948 h 974891"/>
              <a:gd name="connsiteX754" fmla="*/ 2293943 w 3418951"/>
              <a:gd name="connsiteY754" fmla="*/ 691135 h 974891"/>
              <a:gd name="connsiteX755" fmla="*/ 2296636 w 3418951"/>
              <a:gd name="connsiteY755" fmla="*/ 713014 h 974891"/>
              <a:gd name="connsiteX756" fmla="*/ 2249848 w 3418951"/>
              <a:gd name="connsiteY756" fmla="*/ 742972 h 974891"/>
              <a:gd name="connsiteX757" fmla="*/ 2164352 w 3418951"/>
              <a:gd name="connsiteY757" fmla="*/ 764851 h 974891"/>
              <a:gd name="connsiteX758" fmla="*/ 2164352 w 3418951"/>
              <a:gd name="connsiteY758" fmla="*/ 772929 h 974891"/>
              <a:gd name="connsiteX759" fmla="*/ 2076835 w 3418951"/>
              <a:gd name="connsiteY759" fmla="*/ 817697 h 974891"/>
              <a:gd name="connsiteX760" fmla="*/ 2079528 w 3418951"/>
              <a:gd name="connsiteY760" fmla="*/ 812311 h 974891"/>
              <a:gd name="connsiteX761" fmla="*/ 2068420 w 3418951"/>
              <a:gd name="connsiteY761" fmla="*/ 812311 h 974891"/>
              <a:gd name="connsiteX762" fmla="*/ 2063034 w 3418951"/>
              <a:gd name="connsiteY762" fmla="*/ 817697 h 974891"/>
              <a:gd name="connsiteX763" fmla="*/ 1969459 w 3418951"/>
              <a:gd name="connsiteY763" fmla="*/ 847655 h 974891"/>
              <a:gd name="connsiteX764" fmla="*/ 1983259 w 3418951"/>
              <a:gd name="connsiteY764" fmla="*/ 836883 h 974891"/>
              <a:gd name="connsiteX765" fmla="*/ 1980567 w 3418951"/>
              <a:gd name="connsiteY765" fmla="*/ 826112 h 974891"/>
              <a:gd name="connsiteX766" fmla="*/ 2005475 w 3418951"/>
              <a:gd name="connsiteY766" fmla="*/ 826112 h 974891"/>
              <a:gd name="connsiteX767" fmla="*/ 2074142 w 3418951"/>
              <a:gd name="connsiteY767" fmla="*/ 788076 h 974891"/>
              <a:gd name="connsiteX768" fmla="*/ 2115544 w 3418951"/>
              <a:gd name="connsiteY768" fmla="*/ 768890 h 974891"/>
              <a:gd name="connsiteX769" fmla="*/ 2156946 w 3418951"/>
              <a:gd name="connsiteY769" fmla="*/ 744318 h 974891"/>
              <a:gd name="connsiteX770" fmla="*/ 2027691 w 3418951"/>
              <a:gd name="connsiteY770" fmla="*/ 779661 h 974891"/>
              <a:gd name="connsiteX771" fmla="*/ 2027691 w 3418951"/>
              <a:gd name="connsiteY771" fmla="*/ 774276 h 974891"/>
              <a:gd name="connsiteX772" fmla="*/ 1994704 w 3418951"/>
              <a:gd name="connsiteY772" fmla="*/ 779661 h 974891"/>
              <a:gd name="connsiteX773" fmla="*/ 2003119 w 3418951"/>
              <a:gd name="connsiteY773" fmla="*/ 779661 h 974891"/>
              <a:gd name="connsiteX774" fmla="*/ 1945224 w 3418951"/>
              <a:gd name="connsiteY774" fmla="*/ 809619 h 974891"/>
              <a:gd name="connsiteX775" fmla="*/ 1837847 w 3418951"/>
              <a:gd name="connsiteY775" fmla="*/ 828805 h 974891"/>
              <a:gd name="connsiteX776" fmla="*/ 1829432 w 3418951"/>
              <a:gd name="connsiteY776" fmla="*/ 839576 h 974891"/>
              <a:gd name="connsiteX777" fmla="*/ 1834818 w 3418951"/>
              <a:gd name="connsiteY777" fmla="*/ 823083 h 974891"/>
              <a:gd name="connsiteX778" fmla="*/ 1809909 w 3418951"/>
              <a:gd name="connsiteY778" fmla="*/ 817697 h 974891"/>
              <a:gd name="connsiteX779" fmla="*/ 1884299 w 3418951"/>
              <a:gd name="connsiteY779" fmla="*/ 779661 h 974891"/>
              <a:gd name="connsiteX780" fmla="*/ 2010861 w 3418951"/>
              <a:gd name="connsiteY780" fmla="*/ 752397 h 974891"/>
              <a:gd name="connsiteX781" fmla="*/ 2005475 w 3418951"/>
              <a:gd name="connsiteY781" fmla="*/ 760475 h 974891"/>
              <a:gd name="connsiteX782" fmla="*/ 2033077 w 3418951"/>
              <a:gd name="connsiteY782" fmla="*/ 743981 h 974891"/>
              <a:gd name="connsiteX783" fmla="*/ 2066064 w 3418951"/>
              <a:gd name="connsiteY783" fmla="*/ 752060 h 974891"/>
              <a:gd name="connsiteX784" fmla="*/ 2077172 w 3418951"/>
              <a:gd name="connsiteY784" fmla="*/ 741289 h 974891"/>
              <a:gd name="connsiteX785" fmla="*/ 2071786 w 3418951"/>
              <a:gd name="connsiteY785" fmla="*/ 724795 h 974891"/>
              <a:gd name="connsiteX786" fmla="*/ 2063371 w 3418951"/>
              <a:gd name="connsiteY786" fmla="*/ 730181 h 974891"/>
              <a:gd name="connsiteX787" fmla="*/ 2054956 w 3418951"/>
              <a:gd name="connsiteY787" fmla="*/ 722102 h 974891"/>
              <a:gd name="connsiteX788" fmla="*/ 2074142 w 3418951"/>
              <a:gd name="connsiteY788" fmla="*/ 705608 h 974891"/>
              <a:gd name="connsiteX789" fmla="*/ 2087943 w 3418951"/>
              <a:gd name="connsiteY789" fmla="*/ 708301 h 974891"/>
              <a:gd name="connsiteX790" fmla="*/ 2132038 w 3418951"/>
              <a:gd name="connsiteY790" fmla="*/ 691808 h 974891"/>
              <a:gd name="connsiteX791" fmla="*/ 2115544 w 3418951"/>
              <a:gd name="connsiteY791" fmla="*/ 686423 h 974891"/>
              <a:gd name="connsiteX792" fmla="*/ 2154253 w 3418951"/>
              <a:gd name="connsiteY792" fmla="*/ 669929 h 974891"/>
              <a:gd name="connsiteX793" fmla="*/ 2214842 w 3418951"/>
              <a:gd name="connsiteY793" fmla="*/ 656464 h 974891"/>
              <a:gd name="connsiteX794" fmla="*/ 2195655 w 3418951"/>
              <a:gd name="connsiteY794" fmla="*/ 656464 h 974891"/>
              <a:gd name="connsiteX795" fmla="*/ 2223257 w 3418951"/>
              <a:gd name="connsiteY795" fmla="*/ 645693 h 974891"/>
              <a:gd name="connsiteX796" fmla="*/ 2217872 w 3418951"/>
              <a:gd name="connsiteY796" fmla="*/ 653772 h 974891"/>
              <a:gd name="connsiteX797" fmla="*/ 2237058 w 3418951"/>
              <a:gd name="connsiteY797" fmla="*/ 645693 h 974891"/>
              <a:gd name="connsiteX798" fmla="*/ 2234365 w 3418951"/>
              <a:gd name="connsiteY798" fmla="*/ 637615 h 974891"/>
              <a:gd name="connsiteX799" fmla="*/ 2314140 w 3418951"/>
              <a:gd name="connsiteY799" fmla="*/ 599579 h 974891"/>
              <a:gd name="connsiteX800" fmla="*/ 2316832 w 3418951"/>
              <a:gd name="connsiteY800" fmla="*/ 610350 h 974891"/>
              <a:gd name="connsiteX801" fmla="*/ 2338711 w 3418951"/>
              <a:gd name="connsiteY801" fmla="*/ 607658 h 974891"/>
              <a:gd name="connsiteX802" fmla="*/ 2324911 w 3418951"/>
              <a:gd name="connsiteY802" fmla="*/ 618429 h 974891"/>
              <a:gd name="connsiteX803" fmla="*/ 2363620 w 3418951"/>
              <a:gd name="connsiteY803" fmla="*/ 618429 h 974891"/>
              <a:gd name="connsiteX804" fmla="*/ 2372035 w 3418951"/>
              <a:gd name="connsiteY804" fmla="*/ 613043 h 974891"/>
              <a:gd name="connsiteX805" fmla="*/ 2350156 w 3418951"/>
              <a:gd name="connsiteY805" fmla="*/ 604965 h 974891"/>
              <a:gd name="connsiteX806" fmla="*/ 2408051 w 3418951"/>
              <a:gd name="connsiteY806" fmla="*/ 575007 h 974891"/>
              <a:gd name="connsiteX807" fmla="*/ 2358571 w 3418951"/>
              <a:gd name="connsiteY807" fmla="*/ 585778 h 974891"/>
              <a:gd name="connsiteX808" fmla="*/ 2350156 w 3418951"/>
              <a:gd name="connsiteY808" fmla="*/ 575007 h 974891"/>
              <a:gd name="connsiteX809" fmla="*/ 2355541 w 3418951"/>
              <a:gd name="connsiteY809" fmla="*/ 564236 h 974891"/>
              <a:gd name="connsiteX810" fmla="*/ 2303368 w 3418951"/>
              <a:gd name="connsiteY810" fmla="*/ 591501 h 974891"/>
              <a:gd name="connsiteX811" fmla="*/ 2179499 w 3418951"/>
              <a:gd name="connsiteY811" fmla="*/ 637952 h 974891"/>
              <a:gd name="connsiteX812" fmla="*/ 2190606 w 3418951"/>
              <a:gd name="connsiteY812" fmla="*/ 627181 h 974891"/>
              <a:gd name="connsiteX813" fmla="*/ 2182191 w 3418951"/>
              <a:gd name="connsiteY813" fmla="*/ 613717 h 974891"/>
              <a:gd name="connsiteX814" fmla="*/ 2237394 w 3418951"/>
              <a:gd name="connsiteY814" fmla="*/ 600252 h 974891"/>
              <a:gd name="connsiteX815" fmla="*/ 2240087 w 3418951"/>
              <a:gd name="connsiteY815" fmla="*/ 589481 h 974891"/>
              <a:gd name="connsiteX816" fmla="*/ 2339048 w 3418951"/>
              <a:gd name="connsiteY816" fmla="*/ 554138 h 974891"/>
              <a:gd name="connsiteX817" fmla="*/ 2418823 w 3418951"/>
              <a:gd name="connsiteY817" fmla="*/ 502301 h 974891"/>
              <a:gd name="connsiteX818" fmla="*/ 2424208 w 3418951"/>
              <a:gd name="connsiteY818" fmla="*/ 513072 h 974891"/>
              <a:gd name="connsiteX819" fmla="*/ 2465610 w 3418951"/>
              <a:gd name="connsiteY819" fmla="*/ 477729 h 974891"/>
              <a:gd name="connsiteX820" fmla="*/ 2380114 w 3418951"/>
              <a:gd name="connsiteY820" fmla="*/ 513072 h 974891"/>
              <a:gd name="connsiteX821" fmla="*/ 2341404 w 3418951"/>
              <a:gd name="connsiteY821" fmla="*/ 529566 h 974891"/>
              <a:gd name="connsiteX822" fmla="*/ 2404686 w 3418951"/>
              <a:gd name="connsiteY822" fmla="*/ 494223 h 974891"/>
              <a:gd name="connsiteX823" fmla="*/ 2437672 w 3418951"/>
              <a:gd name="connsiteY823" fmla="*/ 469650 h 974891"/>
              <a:gd name="connsiteX824" fmla="*/ 2451473 w 3418951"/>
              <a:gd name="connsiteY824" fmla="*/ 472343 h 974891"/>
              <a:gd name="connsiteX825" fmla="*/ 2481767 w 3418951"/>
              <a:gd name="connsiteY825" fmla="*/ 437000 h 974891"/>
              <a:gd name="connsiteX826" fmla="*/ 2484460 w 3418951"/>
              <a:gd name="connsiteY826" fmla="*/ 423536 h 974891"/>
              <a:gd name="connsiteX827" fmla="*/ 2479075 w 3418951"/>
              <a:gd name="connsiteY827" fmla="*/ 415458 h 974891"/>
              <a:gd name="connsiteX828" fmla="*/ 2462581 w 3418951"/>
              <a:gd name="connsiteY828" fmla="*/ 423536 h 974891"/>
              <a:gd name="connsiteX829" fmla="*/ 2481767 w 3418951"/>
              <a:gd name="connsiteY829" fmla="*/ 401657 h 974891"/>
              <a:gd name="connsiteX830" fmla="*/ 2470660 w 3418951"/>
              <a:gd name="connsiteY830" fmla="*/ 388193 h 974891"/>
              <a:gd name="connsiteX831" fmla="*/ 2448780 w 3418951"/>
              <a:gd name="connsiteY831" fmla="*/ 388193 h 974891"/>
              <a:gd name="connsiteX832" fmla="*/ 2470660 w 3418951"/>
              <a:gd name="connsiteY832" fmla="*/ 371700 h 974891"/>
              <a:gd name="connsiteX833" fmla="*/ 2556156 w 3418951"/>
              <a:gd name="connsiteY833" fmla="*/ 349820 h 974891"/>
              <a:gd name="connsiteX834" fmla="*/ 2545049 w 3418951"/>
              <a:gd name="connsiteY834" fmla="*/ 344435 h 974891"/>
              <a:gd name="connsiteX835" fmla="*/ 2556156 w 3418951"/>
              <a:gd name="connsiteY835" fmla="*/ 325248 h 974891"/>
              <a:gd name="connsiteX836" fmla="*/ 2575343 w 3418951"/>
              <a:gd name="connsiteY836" fmla="*/ 327941 h 974891"/>
              <a:gd name="connsiteX837" fmla="*/ 2674303 w 3418951"/>
              <a:gd name="connsiteY837" fmla="*/ 256918 h 974891"/>
              <a:gd name="connsiteX838" fmla="*/ 2696183 w 3418951"/>
              <a:gd name="connsiteY838" fmla="*/ 256918 h 974891"/>
              <a:gd name="connsiteX839" fmla="*/ 2698875 w 3418951"/>
              <a:gd name="connsiteY839" fmla="*/ 281490 h 974891"/>
              <a:gd name="connsiteX840" fmla="*/ 2685075 w 3418951"/>
              <a:gd name="connsiteY840" fmla="*/ 284183 h 974891"/>
              <a:gd name="connsiteX841" fmla="*/ 2698875 w 3418951"/>
              <a:gd name="connsiteY841" fmla="*/ 286875 h 974891"/>
              <a:gd name="connsiteX842" fmla="*/ 2690460 w 3418951"/>
              <a:gd name="connsiteY842" fmla="*/ 294954 h 974891"/>
              <a:gd name="connsiteX843" fmla="*/ 2712339 w 3418951"/>
              <a:gd name="connsiteY843" fmla="*/ 278461 h 974891"/>
              <a:gd name="connsiteX844" fmla="*/ 2723448 w 3418951"/>
              <a:gd name="connsiteY844" fmla="*/ 259274 h 974891"/>
              <a:gd name="connsiteX845" fmla="*/ 2728833 w 3418951"/>
              <a:gd name="connsiteY845" fmla="*/ 283846 h 974891"/>
              <a:gd name="connsiteX846" fmla="*/ 2643336 w 3418951"/>
              <a:gd name="connsiteY846" fmla="*/ 324575 h 974891"/>
              <a:gd name="connsiteX847" fmla="*/ 2646029 w 3418951"/>
              <a:gd name="connsiteY847" fmla="*/ 316497 h 974891"/>
              <a:gd name="connsiteX848" fmla="*/ 2632229 w 3418951"/>
              <a:gd name="connsiteY848" fmla="*/ 319189 h 974891"/>
              <a:gd name="connsiteX849" fmla="*/ 2646029 w 3418951"/>
              <a:gd name="connsiteY849" fmla="*/ 338375 h 974891"/>
              <a:gd name="connsiteX850" fmla="*/ 2613042 w 3418951"/>
              <a:gd name="connsiteY850" fmla="*/ 368333 h 974891"/>
              <a:gd name="connsiteX851" fmla="*/ 2662523 w 3418951"/>
              <a:gd name="connsiteY851" fmla="*/ 351840 h 974891"/>
              <a:gd name="connsiteX852" fmla="*/ 2665215 w 3418951"/>
              <a:gd name="connsiteY852" fmla="*/ 362611 h 974891"/>
              <a:gd name="connsiteX853" fmla="*/ 2712003 w 3418951"/>
              <a:gd name="connsiteY853" fmla="*/ 321882 h 974891"/>
              <a:gd name="connsiteX854" fmla="*/ 2756098 w 3418951"/>
              <a:gd name="connsiteY854" fmla="*/ 302696 h 974891"/>
              <a:gd name="connsiteX855" fmla="*/ 2750712 w 3418951"/>
              <a:gd name="connsiteY855" fmla="*/ 316160 h 974891"/>
              <a:gd name="connsiteX856" fmla="*/ 2767206 w 3418951"/>
              <a:gd name="connsiteY856" fmla="*/ 291588 h 974891"/>
              <a:gd name="connsiteX857" fmla="*/ 2775621 w 3418951"/>
              <a:gd name="connsiteY857" fmla="*/ 305052 h 974891"/>
              <a:gd name="connsiteX858" fmla="*/ 2811301 w 3418951"/>
              <a:gd name="connsiteY858" fmla="*/ 283173 h 974891"/>
              <a:gd name="connsiteX859" fmla="*/ 2863474 w 3418951"/>
              <a:gd name="connsiteY859" fmla="*/ 236721 h 974891"/>
              <a:gd name="connsiteX860" fmla="*/ 2321208 w 3418951"/>
              <a:gd name="connsiteY860" fmla="*/ 236048 h 974891"/>
              <a:gd name="connsiteX861" fmla="*/ 2318515 w 3418951"/>
              <a:gd name="connsiteY861" fmla="*/ 246820 h 974891"/>
              <a:gd name="connsiteX862" fmla="*/ 2321208 w 3418951"/>
              <a:gd name="connsiteY862" fmla="*/ 236048 h 974891"/>
              <a:gd name="connsiteX863" fmla="*/ 2786392 w 3418951"/>
              <a:gd name="connsiteY863" fmla="*/ 233019 h 974891"/>
              <a:gd name="connsiteX864" fmla="*/ 2786392 w 3418951"/>
              <a:gd name="connsiteY864" fmla="*/ 257592 h 974891"/>
              <a:gd name="connsiteX865" fmla="*/ 2736912 w 3418951"/>
              <a:gd name="connsiteY865" fmla="*/ 274085 h 974891"/>
              <a:gd name="connsiteX866" fmla="*/ 2736912 w 3418951"/>
              <a:gd name="connsiteY866" fmla="*/ 241097 h 974891"/>
              <a:gd name="connsiteX867" fmla="*/ 2767206 w 3418951"/>
              <a:gd name="connsiteY867" fmla="*/ 238405 h 974891"/>
              <a:gd name="connsiteX868" fmla="*/ 2742297 w 3418951"/>
              <a:gd name="connsiteY868" fmla="*/ 257592 h 974891"/>
              <a:gd name="connsiteX869" fmla="*/ 2786392 w 3418951"/>
              <a:gd name="connsiteY869" fmla="*/ 233019 h 974891"/>
              <a:gd name="connsiteX870" fmla="*/ 803974 w 3418951"/>
              <a:gd name="connsiteY870" fmla="*/ 232893 h 974891"/>
              <a:gd name="connsiteX871" fmla="*/ 796064 w 3418951"/>
              <a:gd name="connsiteY871" fmla="*/ 244127 h 974891"/>
              <a:gd name="connsiteX872" fmla="*/ 809865 w 3418951"/>
              <a:gd name="connsiteY872" fmla="*/ 246820 h 974891"/>
              <a:gd name="connsiteX873" fmla="*/ 815250 w 3418951"/>
              <a:gd name="connsiteY873" fmla="*/ 236048 h 974891"/>
              <a:gd name="connsiteX874" fmla="*/ 817943 w 3418951"/>
              <a:gd name="connsiteY874" fmla="*/ 236048 h 974891"/>
              <a:gd name="connsiteX875" fmla="*/ 803974 w 3418951"/>
              <a:gd name="connsiteY875" fmla="*/ 232893 h 974891"/>
              <a:gd name="connsiteX876" fmla="*/ 2715032 w 3418951"/>
              <a:gd name="connsiteY876" fmla="*/ 230326 h 974891"/>
              <a:gd name="connsiteX877" fmla="*/ 2715032 w 3418951"/>
              <a:gd name="connsiteY877" fmla="*/ 238405 h 974891"/>
              <a:gd name="connsiteX878" fmla="*/ 2703924 w 3418951"/>
              <a:gd name="connsiteY878" fmla="*/ 235712 h 974891"/>
              <a:gd name="connsiteX879" fmla="*/ 2715032 w 3418951"/>
              <a:gd name="connsiteY879" fmla="*/ 230326 h 974891"/>
              <a:gd name="connsiteX880" fmla="*/ 3014608 w 3418951"/>
              <a:gd name="connsiteY880" fmla="*/ 227634 h 974891"/>
              <a:gd name="connsiteX881" fmla="*/ 3025717 w 3418951"/>
              <a:gd name="connsiteY881" fmla="*/ 235712 h 974891"/>
              <a:gd name="connsiteX882" fmla="*/ 3020331 w 3418951"/>
              <a:gd name="connsiteY882" fmla="*/ 257592 h 974891"/>
              <a:gd name="connsiteX883" fmla="*/ 2987007 w 3418951"/>
              <a:gd name="connsiteY883" fmla="*/ 271392 h 974891"/>
              <a:gd name="connsiteX884" fmla="*/ 3014608 w 3418951"/>
              <a:gd name="connsiteY884" fmla="*/ 227634 h 974891"/>
              <a:gd name="connsiteX885" fmla="*/ 432534 w 3418951"/>
              <a:gd name="connsiteY885" fmla="*/ 224940 h 974891"/>
              <a:gd name="connsiteX886" fmla="*/ 393825 w 3418951"/>
              <a:gd name="connsiteY886" fmla="*/ 249512 h 974891"/>
              <a:gd name="connsiteX887" fmla="*/ 432534 w 3418951"/>
              <a:gd name="connsiteY887" fmla="*/ 224940 h 974891"/>
              <a:gd name="connsiteX888" fmla="*/ 3160694 w 3418951"/>
              <a:gd name="connsiteY888" fmla="*/ 219555 h 974891"/>
              <a:gd name="connsiteX889" fmla="*/ 3158000 w 3418951"/>
              <a:gd name="connsiteY889" fmla="*/ 236048 h 974891"/>
              <a:gd name="connsiteX890" fmla="*/ 3169109 w 3418951"/>
              <a:gd name="connsiteY890" fmla="*/ 222248 h 974891"/>
              <a:gd name="connsiteX891" fmla="*/ 3160694 w 3418951"/>
              <a:gd name="connsiteY891" fmla="*/ 219555 h 974891"/>
              <a:gd name="connsiteX892" fmla="*/ 2833179 w 3418951"/>
              <a:gd name="connsiteY892" fmla="*/ 216863 h 974891"/>
              <a:gd name="connsiteX893" fmla="*/ 2838566 w 3418951"/>
              <a:gd name="connsiteY893" fmla="*/ 230326 h 974891"/>
              <a:gd name="connsiteX894" fmla="*/ 2805579 w 3418951"/>
              <a:gd name="connsiteY894" fmla="*/ 246820 h 974891"/>
              <a:gd name="connsiteX895" fmla="*/ 2833179 w 3418951"/>
              <a:gd name="connsiteY895" fmla="*/ 216863 h 974891"/>
              <a:gd name="connsiteX896" fmla="*/ 266589 w 3418951"/>
              <a:gd name="connsiteY896" fmla="*/ 212997 h 974891"/>
              <a:gd name="connsiteX897" fmla="*/ 278033 w 3418951"/>
              <a:gd name="connsiteY897" fmla="*/ 216863 h 974891"/>
              <a:gd name="connsiteX898" fmla="*/ 242354 w 3418951"/>
              <a:gd name="connsiteY898" fmla="*/ 244127 h 974891"/>
              <a:gd name="connsiteX899" fmla="*/ 239324 w 3418951"/>
              <a:gd name="connsiteY899" fmla="*/ 236048 h 974891"/>
              <a:gd name="connsiteX900" fmla="*/ 266589 w 3418951"/>
              <a:gd name="connsiteY900" fmla="*/ 212997 h 974891"/>
              <a:gd name="connsiteX901" fmla="*/ 3067455 w 3418951"/>
              <a:gd name="connsiteY901" fmla="*/ 208784 h 974891"/>
              <a:gd name="connsiteX902" fmla="*/ 3050962 w 3418951"/>
              <a:gd name="connsiteY902" fmla="*/ 216863 h 974891"/>
              <a:gd name="connsiteX903" fmla="*/ 3059377 w 3418951"/>
              <a:gd name="connsiteY903" fmla="*/ 238741 h 974891"/>
              <a:gd name="connsiteX904" fmla="*/ 3070484 w 3418951"/>
              <a:gd name="connsiteY904" fmla="*/ 241434 h 974891"/>
              <a:gd name="connsiteX905" fmla="*/ 3067791 w 3418951"/>
              <a:gd name="connsiteY905" fmla="*/ 271392 h 974891"/>
              <a:gd name="connsiteX906" fmla="*/ 3070484 w 3418951"/>
              <a:gd name="connsiteY906" fmla="*/ 276777 h 974891"/>
              <a:gd name="connsiteX907" fmla="*/ 3109194 w 3418951"/>
              <a:gd name="connsiteY907" fmla="*/ 244127 h 974891"/>
              <a:gd name="connsiteX908" fmla="*/ 3144873 w 3418951"/>
              <a:gd name="connsiteY908" fmla="*/ 230663 h 974891"/>
              <a:gd name="connsiteX909" fmla="*/ 3119965 w 3418951"/>
              <a:gd name="connsiteY909" fmla="*/ 266006 h 974891"/>
              <a:gd name="connsiteX910" fmla="*/ 3089671 w 3418951"/>
              <a:gd name="connsiteY910" fmla="*/ 279470 h 974891"/>
              <a:gd name="connsiteX911" fmla="*/ 3078562 w 3418951"/>
              <a:gd name="connsiteY911" fmla="*/ 284856 h 974891"/>
              <a:gd name="connsiteX912" fmla="*/ 3067455 w 3418951"/>
              <a:gd name="connsiteY912" fmla="*/ 314814 h 974891"/>
              <a:gd name="connsiteX913" fmla="*/ 3045913 w 3418951"/>
              <a:gd name="connsiteY913" fmla="*/ 331307 h 974891"/>
              <a:gd name="connsiteX914" fmla="*/ 3034804 w 3418951"/>
              <a:gd name="connsiteY914" fmla="*/ 331307 h 974891"/>
              <a:gd name="connsiteX915" fmla="*/ 3037497 w 3418951"/>
              <a:gd name="connsiteY915" fmla="*/ 317843 h 974891"/>
              <a:gd name="connsiteX916" fmla="*/ 3015618 w 3418951"/>
              <a:gd name="connsiteY916" fmla="*/ 325922 h 974891"/>
              <a:gd name="connsiteX917" fmla="*/ 3034804 w 3418951"/>
              <a:gd name="connsiteY917" fmla="*/ 309428 h 974891"/>
              <a:gd name="connsiteX918" fmla="*/ 3037497 w 3418951"/>
              <a:gd name="connsiteY918" fmla="*/ 322892 h 974891"/>
              <a:gd name="connsiteX919" fmla="*/ 3059377 w 3418951"/>
              <a:gd name="connsiteY919" fmla="*/ 314814 h 974891"/>
              <a:gd name="connsiteX920" fmla="*/ 3059377 w 3418951"/>
              <a:gd name="connsiteY920" fmla="*/ 309428 h 974891"/>
              <a:gd name="connsiteX921" fmla="*/ 3050962 w 3418951"/>
              <a:gd name="connsiteY921" fmla="*/ 279470 h 974891"/>
              <a:gd name="connsiteX922" fmla="*/ 3042546 w 3418951"/>
              <a:gd name="connsiteY922" fmla="*/ 279470 h 974891"/>
              <a:gd name="connsiteX923" fmla="*/ 3056347 w 3418951"/>
              <a:gd name="connsiteY923" fmla="*/ 244127 h 974891"/>
              <a:gd name="connsiteX924" fmla="*/ 3039853 w 3418951"/>
              <a:gd name="connsiteY924" fmla="*/ 233356 h 974891"/>
              <a:gd name="connsiteX925" fmla="*/ 3067455 w 3418951"/>
              <a:gd name="connsiteY925" fmla="*/ 208784 h 974891"/>
              <a:gd name="connsiteX926" fmla="*/ 2310437 w 3418951"/>
              <a:gd name="connsiteY926" fmla="*/ 206091 h 974891"/>
              <a:gd name="connsiteX927" fmla="*/ 2271728 w 3418951"/>
              <a:gd name="connsiteY927" fmla="*/ 219555 h 974891"/>
              <a:gd name="connsiteX928" fmla="*/ 2310437 w 3418951"/>
              <a:gd name="connsiteY928" fmla="*/ 206091 h 974891"/>
              <a:gd name="connsiteX929" fmla="*/ 831071 w 3418951"/>
              <a:gd name="connsiteY929" fmla="*/ 205081 h 974891"/>
              <a:gd name="connsiteX930" fmla="*/ 828714 w 3418951"/>
              <a:gd name="connsiteY930" fmla="*/ 205754 h 974891"/>
              <a:gd name="connsiteX931" fmla="*/ 814914 w 3418951"/>
              <a:gd name="connsiteY931" fmla="*/ 208447 h 974891"/>
              <a:gd name="connsiteX932" fmla="*/ 828714 w 3418951"/>
              <a:gd name="connsiteY932" fmla="*/ 230326 h 974891"/>
              <a:gd name="connsiteX933" fmla="*/ 839823 w 3418951"/>
              <a:gd name="connsiteY933" fmla="*/ 230326 h 974891"/>
              <a:gd name="connsiteX934" fmla="*/ 847901 w 3418951"/>
              <a:gd name="connsiteY934" fmla="*/ 211140 h 974891"/>
              <a:gd name="connsiteX935" fmla="*/ 831407 w 3418951"/>
              <a:gd name="connsiteY935" fmla="*/ 208447 h 974891"/>
              <a:gd name="connsiteX936" fmla="*/ 831071 w 3418951"/>
              <a:gd name="connsiteY936" fmla="*/ 205081 h 974891"/>
              <a:gd name="connsiteX937" fmla="*/ 3188295 w 3418951"/>
              <a:gd name="connsiteY937" fmla="*/ 203062 h 974891"/>
              <a:gd name="connsiteX938" fmla="*/ 3208154 w 3418951"/>
              <a:gd name="connsiteY938" fmla="*/ 210803 h 974891"/>
              <a:gd name="connsiteX939" fmla="*/ 3199740 w 3418951"/>
              <a:gd name="connsiteY939" fmla="*/ 243454 h 974891"/>
              <a:gd name="connsiteX940" fmla="*/ 3197047 w 3418951"/>
              <a:gd name="connsiteY940" fmla="*/ 229990 h 974891"/>
              <a:gd name="connsiteX941" fmla="*/ 3188632 w 3418951"/>
              <a:gd name="connsiteY941" fmla="*/ 229990 h 974891"/>
              <a:gd name="connsiteX942" fmla="*/ 3174831 w 3418951"/>
              <a:gd name="connsiteY942" fmla="*/ 249176 h 974891"/>
              <a:gd name="connsiteX943" fmla="*/ 3180216 w 3418951"/>
              <a:gd name="connsiteY943" fmla="*/ 241097 h 974891"/>
              <a:gd name="connsiteX944" fmla="*/ 3155308 w 3418951"/>
              <a:gd name="connsiteY944" fmla="*/ 243791 h 974891"/>
              <a:gd name="connsiteX945" fmla="*/ 3155308 w 3418951"/>
              <a:gd name="connsiteY945" fmla="*/ 219218 h 974891"/>
              <a:gd name="connsiteX946" fmla="*/ 3169109 w 3418951"/>
              <a:gd name="connsiteY946" fmla="*/ 208447 h 974891"/>
              <a:gd name="connsiteX947" fmla="*/ 3188295 w 3418951"/>
              <a:gd name="connsiteY947" fmla="*/ 203062 h 974891"/>
              <a:gd name="connsiteX948" fmla="*/ 589390 w 3418951"/>
              <a:gd name="connsiteY948" fmla="*/ 200706 h 974891"/>
              <a:gd name="connsiteX949" fmla="*/ 575590 w 3418951"/>
              <a:gd name="connsiteY949" fmla="*/ 208784 h 974891"/>
              <a:gd name="connsiteX950" fmla="*/ 589390 w 3418951"/>
              <a:gd name="connsiteY950" fmla="*/ 200706 h 974891"/>
              <a:gd name="connsiteX951" fmla="*/ 3224311 w 3418951"/>
              <a:gd name="connsiteY951" fmla="*/ 198012 h 974891"/>
              <a:gd name="connsiteX952" fmla="*/ 3221618 w 3418951"/>
              <a:gd name="connsiteY952" fmla="*/ 211477 h 974891"/>
              <a:gd name="connsiteX953" fmla="*/ 3213204 w 3418951"/>
              <a:gd name="connsiteY953" fmla="*/ 208784 h 974891"/>
              <a:gd name="connsiteX954" fmla="*/ 3224311 w 3418951"/>
              <a:gd name="connsiteY954" fmla="*/ 198012 h 974891"/>
              <a:gd name="connsiteX955" fmla="*/ 122281 w 3418951"/>
              <a:gd name="connsiteY955" fmla="*/ 197886 h 974891"/>
              <a:gd name="connsiteX956" fmla="*/ 129592 w 3418951"/>
              <a:gd name="connsiteY956" fmla="*/ 200368 h 974891"/>
              <a:gd name="connsiteX957" fmla="*/ 113098 w 3418951"/>
              <a:gd name="connsiteY957" fmla="*/ 211140 h 974891"/>
              <a:gd name="connsiteX958" fmla="*/ 122281 w 3418951"/>
              <a:gd name="connsiteY958" fmla="*/ 197886 h 974891"/>
              <a:gd name="connsiteX959" fmla="*/ 3078226 w 3418951"/>
              <a:gd name="connsiteY959" fmla="*/ 192290 h 974891"/>
              <a:gd name="connsiteX960" fmla="*/ 3086642 w 3418951"/>
              <a:gd name="connsiteY960" fmla="*/ 192290 h 974891"/>
              <a:gd name="connsiteX961" fmla="*/ 3089334 w 3418951"/>
              <a:gd name="connsiteY961" fmla="*/ 200368 h 974891"/>
              <a:gd name="connsiteX962" fmla="*/ 3075533 w 3418951"/>
              <a:gd name="connsiteY962" fmla="*/ 203062 h 974891"/>
              <a:gd name="connsiteX963" fmla="*/ 3078226 w 3418951"/>
              <a:gd name="connsiteY963" fmla="*/ 192290 h 974891"/>
              <a:gd name="connsiteX964" fmla="*/ 848237 w 3418951"/>
              <a:gd name="connsiteY964" fmla="*/ 192290 h 974891"/>
              <a:gd name="connsiteX965" fmla="*/ 848237 w 3418951"/>
              <a:gd name="connsiteY965" fmla="*/ 200368 h 974891"/>
              <a:gd name="connsiteX966" fmla="*/ 850930 w 3418951"/>
              <a:gd name="connsiteY966" fmla="*/ 194983 h 974891"/>
              <a:gd name="connsiteX967" fmla="*/ 859008 w 3418951"/>
              <a:gd name="connsiteY967" fmla="*/ 214169 h 974891"/>
              <a:gd name="connsiteX968" fmla="*/ 870116 w 3418951"/>
              <a:gd name="connsiteY968" fmla="*/ 208784 h 974891"/>
              <a:gd name="connsiteX969" fmla="*/ 848237 w 3418951"/>
              <a:gd name="connsiteY969" fmla="*/ 192290 h 974891"/>
              <a:gd name="connsiteX970" fmla="*/ 325157 w 3418951"/>
              <a:gd name="connsiteY970" fmla="*/ 192290 h 974891"/>
              <a:gd name="connsiteX971" fmla="*/ 330880 w 3418951"/>
              <a:gd name="connsiteY971" fmla="*/ 208784 h 974891"/>
              <a:gd name="connsiteX972" fmla="*/ 305972 w 3418951"/>
              <a:gd name="connsiteY972" fmla="*/ 208784 h 974891"/>
              <a:gd name="connsiteX973" fmla="*/ 325157 w 3418951"/>
              <a:gd name="connsiteY973" fmla="*/ 192290 h 974891"/>
              <a:gd name="connsiteX974" fmla="*/ 3158000 w 3418951"/>
              <a:gd name="connsiteY974" fmla="*/ 189597 h 974891"/>
              <a:gd name="connsiteX975" fmla="*/ 3141507 w 3418951"/>
              <a:gd name="connsiteY975" fmla="*/ 214169 h 974891"/>
              <a:gd name="connsiteX976" fmla="*/ 3119628 w 3418951"/>
              <a:gd name="connsiteY976" fmla="*/ 208784 h 974891"/>
              <a:gd name="connsiteX977" fmla="*/ 3158000 w 3418951"/>
              <a:gd name="connsiteY977" fmla="*/ 189597 h 974891"/>
              <a:gd name="connsiteX978" fmla="*/ 890775 w 3418951"/>
              <a:gd name="connsiteY978" fmla="*/ 182403 h 974891"/>
              <a:gd name="connsiteX979" fmla="*/ 878195 w 3418951"/>
              <a:gd name="connsiteY979" fmla="*/ 186905 h 974891"/>
              <a:gd name="connsiteX980" fmla="*/ 886610 w 3418951"/>
              <a:gd name="connsiteY980" fmla="*/ 194983 h 974891"/>
              <a:gd name="connsiteX981" fmla="*/ 903103 w 3418951"/>
              <a:gd name="connsiteY981" fmla="*/ 184212 h 974891"/>
              <a:gd name="connsiteX982" fmla="*/ 890775 w 3418951"/>
              <a:gd name="connsiteY982" fmla="*/ 182403 h 974891"/>
              <a:gd name="connsiteX983" fmla="*/ 2946278 w 3418951"/>
              <a:gd name="connsiteY983" fmla="*/ 165026 h 974891"/>
              <a:gd name="connsiteX984" fmla="*/ 2935170 w 3418951"/>
              <a:gd name="connsiteY984" fmla="*/ 178490 h 974891"/>
              <a:gd name="connsiteX985" fmla="*/ 2946278 w 3418951"/>
              <a:gd name="connsiteY985" fmla="*/ 165026 h 974891"/>
              <a:gd name="connsiteX986" fmla="*/ 542602 w 3418951"/>
              <a:gd name="connsiteY986" fmla="*/ 165026 h 974891"/>
              <a:gd name="connsiteX987" fmla="*/ 526109 w 3418951"/>
              <a:gd name="connsiteY987" fmla="*/ 173104 h 974891"/>
              <a:gd name="connsiteX988" fmla="*/ 542602 w 3418951"/>
              <a:gd name="connsiteY988" fmla="*/ 165026 h 974891"/>
              <a:gd name="connsiteX989" fmla="*/ 2422862 w 3418951"/>
              <a:gd name="connsiteY989" fmla="*/ 154254 h 974891"/>
              <a:gd name="connsiteX990" fmla="*/ 2395260 w 3418951"/>
              <a:gd name="connsiteY990" fmla="*/ 173440 h 974891"/>
              <a:gd name="connsiteX991" fmla="*/ 2389875 w 3418951"/>
              <a:gd name="connsiteY991" fmla="*/ 159977 h 974891"/>
              <a:gd name="connsiteX992" fmla="*/ 2370689 w 3418951"/>
              <a:gd name="connsiteY992" fmla="*/ 168055 h 974891"/>
              <a:gd name="connsiteX993" fmla="*/ 2379103 w 3418951"/>
              <a:gd name="connsiteY993" fmla="*/ 173440 h 974891"/>
              <a:gd name="connsiteX994" fmla="*/ 2365303 w 3418951"/>
              <a:gd name="connsiteY994" fmla="*/ 184212 h 974891"/>
              <a:gd name="connsiteX995" fmla="*/ 2370689 w 3418951"/>
              <a:gd name="connsiteY995" fmla="*/ 200706 h 974891"/>
              <a:gd name="connsiteX996" fmla="*/ 2379103 w 3418951"/>
              <a:gd name="connsiteY996" fmla="*/ 195320 h 974891"/>
              <a:gd name="connsiteX997" fmla="*/ 2381797 w 3418951"/>
              <a:gd name="connsiteY997" fmla="*/ 206091 h 974891"/>
              <a:gd name="connsiteX998" fmla="*/ 2370689 w 3418951"/>
              <a:gd name="connsiteY998" fmla="*/ 214169 h 974891"/>
              <a:gd name="connsiteX999" fmla="*/ 2414784 w 3418951"/>
              <a:gd name="connsiteY999" fmla="*/ 192290 h 974891"/>
              <a:gd name="connsiteX1000" fmla="*/ 2409398 w 3418951"/>
              <a:gd name="connsiteY1000" fmla="*/ 173104 h 974891"/>
              <a:gd name="connsiteX1001" fmla="*/ 2423199 w 3418951"/>
              <a:gd name="connsiteY1001" fmla="*/ 175797 h 974891"/>
              <a:gd name="connsiteX1002" fmla="*/ 2422862 w 3418951"/>
              <a:gd name="connsiteY1002" fmla="*/ 154254 h 974891"/>
              <a:gd name="connsiteX1003" fmla="*/ 3301393 w 3418951"/>
              <a:gd name="connsiteY1003" fmla="*/ 148532 h 974891"/>
              <a:gd name="connsiteX1004" fmla="*/ 3307116 w 3418951"/>
              <a:gd name="connsiteY1004" fmla="*/ 162333 h 974891"/>
              <a:gd name="connsiteX1005" fmla="*/ 3282207 w 3418951"/>
              <a:gd name="connsiteY1005" fmla="*/ 173104 h 974891"/>
              <a:gd name="connsiteX1006" fmla="*/ 3301393 w 3418951"/>
              <a:gd name="connsiteY1006" fmla="*/ 148532 h 974891"/>
              <a:gd name="connsiteX1007" fmla="*/ 418733 w 3418951"/>
              <a:gd name="connsiteY1007" fmla="*/ 146176 h 974891"/>
              <a:gd name="connsiteX1008" fmla="*/ 427148 w 3418951"/>
              <a:gd name="connsiteY1008" fmla="*/ 156947 h 974891"/>
              <a:gd name="connsiteX1009" fmla="*/ 418733 w 3418951"/>
              <a:gd name="connsiteY1009" fmla="*/ 156947 h 974891"/>
              <a:gd name="connsiteX1010" fmla="*/ 418733 w 3418951"/>
              <a:gd name="connsiteY1010" fmla="*/ 146176 h 974891"/>
              <a:gd name="connsiteX1011" fmla="*/ 2715032 w 3418951"/>
              <a:gd name="connsiteY1011" fmla="*/ 140454 h 974891"/>
              <a:gd name="connsiteX1012" fmla="*/ 2684738 w 3418951"/>
              <a:gd name="connsiteY1012" fmla="*/ 178490 h 974891"/>
              <a:gd name="connsiteX1013" fmla="*/ 2728833 w 3418951"/>
              <a:gd name="connsiteY1013" fmla="*/ 145839 h 974891"/>
              <a:gd name="connsiteX1014" fmla="*/ 2715032 w 3418951"/>
              <a:gd name="connsiteY1014" fmla="*/ 140454 h 974891"/>
              <a:gd name="connsiteX1015" fmla="*/ 399846 w 3418951"/>
              <a:gd name="connsiteY1015" fmla="*/ 138722 h 974891"/>
              <a:gd name="connsiteX1016" fmla="*/ 403812 w 3418951"/>
              <a:gd name="connsiteY1016" fmla="*/ 144714 h 974891"/>
              <a:gd name="connsiteX1017" fmla="*/ 363530 w 3418951"/>
              <a:gd name="connsiteY1017" fmla="*/ 167718 h 974891"/>
              <a:gd name="connsiteX1018" fmla="*/ 377836 w 3418951"/>
              <a:gd name="connsiteY1018" fmla="*/ 147564 h 974891"/>
              <a:gd name="connsiteX1019" fmla="*/ 399210 w 3418951"/>
              <a:gd name="connsiteY1019" fmla="*/ 137761 h 974891"/>
              <a:gd name="connsiteX1020" fmla="*/ 402239 w 3418951"/>
              <a:gd name="connsiteY1020" fmla="*/ 137761 h 974891"/>
              <a:gd name="connsiteX1021" fmla="*/ 399846 w 3418951"/>
              <a:gd name="connsiteY1021" fmla="*/ 138722 h 974891"/>
              <a:gd name="connsiteX1022" fmla="*/ 3059040 w 3418951"/>
              <a:gd name="connsiteY1022" fmla="*/ 132375 h 974891"/>
              <a:gd name="connsiteX1023" fmla="*/ 3083612 w 3418951"/>
              <a:gd name="connsiteY1023" fmla="*/ 170748 h 974891"/>
              <a:gd name="connsiteX1024" fmla="*/ 3061733 w 3418951"/>
              <a:gd name="connsiteY1024" fmla="*/ 198012 h 974891"/>
              <a:gd name="connsiteX1025" fmla="*/ 3039853 w 3418951"/>
              <a:gd name="connsiteY1025" fmla="*/ 151561 h 974891"/>
              <a:gd name="connsiteX1026" fmla="*/ 3059040 w 3418951"/>
              <a:gd name="connsiteY1026" fmla="*/ 132375 h 974891"/>
              <a:gd name="connsiteX1027" fmla="*/ 593766 w 3418951"/>
              <a:gd name="connsiteY1027" fmla="*/ 126258 h 974891"/>
              <a:gd name="connsiteX1028" fmla="*/ 578619 w 3418951"/>
              <a:gd name="connsiteY1028" fmla="*/ 137761 h 974891"/>
              <a:gd name="connsiteX1029" fmla="*/ 548325 w 3418951"/>
              <a:gd name="connsiteY1029" fmla="*/ 162333 h 974891"/>
              <a:gd name="connsiteX1030" fmla="*/ 553711 w 3418951"/>
              <a:gd name="connsiteY1030" fmla="*/ 170411 h 974891"/>
              <a:gd name="connsiteX1031" fmla="*/ 603527 w 3418951"/>
              <a:gd name="connsiteY1031" fmla="*/ 126989 h 974891"/>
              <a:gd name="connsiteX1032" fmla="*/ 593766 w 3418951"/>
              <a:gd name="connsiteY1032" fmla="*/ 126258 h 974891"/>
              <a:gd name="connsiteX1033" fmla="*/ 542602 w 3418951"/>
              <a:gd name="connsiteY1033" fmla="*/ 115881 h 974891"/>
              <a:gd name="connsiteX1034" fmla="*/ 528802 w 3418951"/>
              <a:gd name="connsiteY1034" fmla="*/ 132375 h 974891"/>
              <a:gd name="connsiteX1035" fmla="*/ 542602 w 3418951"/>
              <a:gd name="connsiteY1035" fmla="*/ 115881 h 974891"/>
              <a:gd name="connsiteX1036" fmla="*/ 3034132 w 3418951"/>
              <a:gd name="connsiteY1036" fmla="*/ 113189 h 974891"/>
              <a:gd name="connsiteX1037" fmla="*/ 2981621 w 3418951"/>
              <a:gd name="connsiteY1037" fmla="*/ 154254 h 974891"/>
              <a:gd name="connsiteX1038" fmla="*/ 3006530 w 3418951"/>
              <a:gd name="connsiteY1038" fmla="*/ 129682 h 974891"/>
              <a:gd name="connsiteX1039" fmla="*/ 3025717 w 3418951"/>
              <a:gd name="connsiteY1039" fmla="*/ 129682 h 974891"/>
              <a:gd name="connsiteX1040" fmla="*/ 3034132 w 3418951"/>
              <a:gd name="connsiteY1040" fmla="*/ 113189 h 974891"/>
              <a:gd name="connsiteX1041" fmla="*/ 572897 w 3418951"/>
              <a:gd name="connsiteY1041" fmla="*/ 113189 h 974891"/>
              <a:gd name="connsiteX1042" fmla="*/ 539910 w 3418951"/>
              <a:gd name="connsiteY1042" fmla="*/ 135068 h 974891"/>
              <a:gd name="connsiteX1043" fmla="*/ 542602 w 3418951"/>
              <a:gd name="connsiteY1043" fmla="*/ 137761 h 974891"/>
              <a:gd name="connsiteX1044" fmla="*/ 572897 w 3418951"/>
              <a:gd name="connsiteY1044" fmla="*/ 113189 h 974891"/>
              <a:gd name="connsiteX1045" fmla="*/ 475871 w 3418951"/>
              <a:gd name="connsiteY1045" fmla="*/ 109560 h 974891"/>
              <a:gd name="connsiteX1046" fmla="*/ 487400 w 3418951"/>
              <a:gd name="connsiteY1046" fmla="*/ 115881 h 974891"/>
              <a:gd name="connsiteX1047" fmla="*/ 443305 w 3418951"/>
              <a:gd name="connsiteY1047" fmla="*/ 132375 h 974891"/>
              <a:gd name="connsiteX1048" fmla="*/ 475871 w 3418951"/>
              <a:gd name="connsiteY1048" fmla="*/ 109560 h 974891"/>
              <a:gd name="connsiteX1049" fmla="*/ 592083 w 3418951"/>
              <a:gd name="connsiteY1049" fmla="*/ 102417 h 974891"/>
              <a:gd name="connsiteX1050" fmla="*/ 580975 w 3418951"/>
              <a:gd name="connsiteY1050" fmla="*/ 113189 h 974891"/>
              <a:gd name="connsiteX1051" fmla="*/ 592083 w 3418951"/>
              <a:gd name="connsiteY1051" fmla="*/ 102417 h 974891"/>
              <a:gd name="connsiteX1052" fmla="*/ 3050962 w 3418951"/>
              <a:gd name="connsiteY1052" fmla="*/ 102081 h 974891"/>
              <a:gd name="connsiteX1053" fmla="*/ 3037160 w 3418951"/>
              <a:gd name="connsiteY1053" fmla="*/ 118574 h 974891"/>
              <a:gd name="connsiteX1054" fmla="*/ 3050962 w 3418951"/>
              <a:gd name="connsiteY1054" fmla="*/ 102081 h 974891"/>
              <a:gd name="connsiteX1055" fmla="*/ 2478065 w 3418951"/>
              <a:gd name="connsiteY1055" fmla="*/ 97032 h 974891"/>
              <a:gd name="connsiteX1056" fmla="*/ 2464264 w 3418951"/>
              <a:gd name="connsiteY1056" fmla="*/ 102417 h 974891"/>
              <a:gd name="connsiteX1057" fmla="*/ 2450464 w 3418951"/>
              <a:gd name="connsiteY1057" fmla="*/ 126989 h 974891"/>
              <a:gd name="connsiteX1058" fmla="*/ 2455849 w 3418951"/>
              <a:gd name="connsiteY1058" fmla="*/ 129682 h 974891"/>
              <a:gd name="connsiteX1059" fmla="*/ 2483450 w 3418951"/>
              <a:gd name="connsiteY1059" fmla="*/ 107803 h 974891"/>
              <a:gd name="connsiteX1060" fmla="*/ 2478065 w 3418951"/>
              <a:gd name="connsiteY1060" fmla="*/ 97032 h 974891"/>
              <a:gd name="connsiteX1061" fmla="*/ 281063 w 3418951"/>
              <a:gd name="connsiteY1061" fmla="*/ 80539 h 974891"/>
              <a:gd name="connsiteX1062" fmla="*/ 289478 w 3418951"/>
              <a:gd name="connsiteY1062" fmla="*/ 80539 h 974891"/>
              <a:gd name="connsiteX1063" fmla="*/ 275677 w 3418951"/>
              <a:gd name="connsiteY1063" fmla="*/ 91309 h 974891"/>
              <a:gd name="connsiteX1064" fmla="*/ 281063 w 3418951"/>
              <a:gd name="connsiteY1064" fmla="*/ 80539 h 974891"/>
              <a:gd name="connsiteX1065" fmla="*/ 2819379 w 3418951"/>
              <a:gd name="connsiteY1065" fmla="*/ 72460 h 974891"/>
              <a:gd name="connsiteX1066" fmla="*/ 2802886 w 3418951"/>
              <a:gd name="connsiteY1066" fmla="*/ 77846 h 974891"/>
              <a:gd name="connsiteX1067" fmla="*/ 2813994 w 3418951"/>
              <a:gd name="connsiteY1067" fmla="*/ 94339 h 974891"/>
              <a:gd name="connsiteX1068" fmla="*/ 2819379 w 3418951"/>
              <a:gd name="connsiteY1068" fmla="*/ 72460 h 974891"/>
              <a:gd name="connsiteX1069" fmla="*/ 2403676 w 3418951"/>
              <a:gd name="connsiteY1069" fmla="*/ 72460 h 974891"/>
              <a:gd name="connsiteX1070" fmla="*/ 2381797 w 3418951"/>
              <a:gd name="connsiteY1070" fmla="*/ 85924 h 974891"/>
              <a:gd name="connsiteX1071" fmla="*/ 2403676 w 3418951"/>
              <a:gd name="connsiteY1071" fmla="*/ 72460 h 974891"/>
              <a:gd name="connsiteX1072" fmla="*/ 603191 w 3418951"/>
              <a:gd name="connsiteY1072" fmla="*/ 69767 h 974891"/>
              <a:gd name="connsiteX1073" fmla="*/ 553711 w 3418951"/>
              <a:gd name="connsiteY1073" fmla="*/ 107803 h 974891"/>
              <a:gd name="connsiteX1074" fmla="*/ 603191 w 3418951"/>
              <a:gd name="connsiteY1074" fmla="*/ 69767 h 974891"/>
              <a:gd name="connsiteX1075" fmla="*/ 2472679 w 3418951"/>
              <a:gd name="connsiteY1075" fmla="*/ 64045 h 974891"/>
              <a:gd name="connsiteX1076" fmla="*/ 2472679 w 3418951"/>
              <a:gd name="connsiteY1076" fmla="*/ 77509 h 974891"/>
              <a:gd name="connsiteX1077" fmla="*/ 2472679 w 3418951"/>
              <a:gd name="connsiteY1077" fmla="*/ 64045 h 974891"/>
              <a:gd name="connsiteX1078" fmla="*/ 3215897 w 3418951"/>
              <a:gd name="connsiteY1078" fmla="*/ 61352 h 974891"/>
              <a:gd name="connsiteX1079" fmla="*/ 3194017 w 3418951"/>
              <a:gd name="connsiteY1079" fmla="*/ 72123 h 974891"/>
              <a:gd name="connsiteX1080" fmla="*/ 3215897 w 3418951"/>
              <a:gd name="connsiteY1080" fmla="*/ 61352 h 974891"/>
              <a:gd name="connsiteX1081" fmla="*/ 2555147 w 3418951"/>
              <a:gd name="connsiteY1081" fmla="*/ 58659 h 974891"/>
              <a:gd name="connsiteX1082" fmla="*/ 2544038 w 3418951"/>
              <a:gd name="connsiteY1082" fmla="*/ 83231 h 974891"/>
              <a:gd name="connsiteX1083" fmla="*/ 2557840 w 3418951"/>
              <a:gd name="connsiteY1083" fmla="*/ 69767 h 974891"/>
              <a:gd name="connsiteX1084" fmla="*/ 2555147 w 3418951"/>
              <a:gd name="connsiteY1084" fmla="*/ 58659 h 974891"/>
              <a:gd name="connsiteX1085" fmla="*/ 511425 w 3418951"/>
              <a:gd name="connsiteY1085" fmla="*/ 58196 h 974891"/>
              <a:gd name="connsiteX1086" fmla="*/ 523417 w 3418951"/>
              <a:gd name="connsiteY1086" fmla="*/ 69767 h 974891"/>
              <a:gd name="connsiteX1087" fmla="*/ 490429 w 3418951"/>
              <a:gd name="connsiteY1087" fmla="*/ 77846 h 974891"/>
              <a:gd name="connsiteX1088" fmla="*/ 493122 w 3418951"/>
              <a:gd name="connsiteY1088" fmla="*/ 58996 h 974891"/>
              <a:gd name="connsiteX1089" fmla="*/ 511425 w 3418951"/>
              <a:gd name="connsiteY1089" fmla="*/ 58196 h 974891"/>
              <a:gd name="connsiteX1090" fmla="*/ 2662523 w 3418951"/>
              <a:gd name="connsiteY1090" fmla="*/ 50580 h 974891"/>
              <a:gd name="connsiteX1091" fmla="*/ 2670601 w 3418951"/>
              <a:gd name="connsiteY1091" fmla="*/ 55966 h 974891"/>
              <a:gd name="connsiteX1092" fmla="*/ 2654107 w 3418951"/>
              <a:gd name="connsiteY1092" fmla="*/ 66737 h 974891"/>
              <a:gd name="connsiteX1093" fmla="*/ 2648722 w 3418951"/>
              <a:gd name="connsiteY1093" fmla="*/ 55966 h 974891"/>
              <a:gd name="connsiteX1094" fmla="*/ 2662523 w 3418951"/>
              <a:gd name="connsiteY1094" fmla="*/ 50580 h 974891"/>
              <a:gd name="connsiteX1095" fmla="*/ 305972 w 3418951"/>
              <a:gd name="connsiteY1095" fmla="*/ 50580 h 974891"/>
              <a:gd name="connsiteX1096" fmla="*/ 289478 w 3418951"/>
              <a:gd name="connsiteY1096" fmla="*/ 64045 h 974891"/>
              <a:gd name="connsiteX1097" fmla="*/ 305972 w 3418951"/>
              <a:gd name="connsiteY1097" fmla="*/ 50580 h 974891"/>
              <a:gd name="connsiteX1098" fmla="*/ 3048269 w 3418951"/>
              <a:gd name="connsiteY1098" fmla="*/ 47888 h 974891"/>
              <a:gd name="connsiteX1099" fmla="*/ 3034468 w 3418951"/>
              <a:gd name="connsiteY1099" fmla="*/ 64381 h 974891"/>
              <a:gd name="connsiteX1100" fmla="*/ 3023360 w 3418951"/>
              <a:gd name="connsiteY1100" fmla="*/ 72460 h 974891"/>
              <a:gd name="connsiteX1101" fmla="*/ 3031775 w 3418951"/>
              <a:gd name="connsiteY1101" fmla="*/ 64381 h 974891"/>
              <a:gd name="connsiteX1102" fmla="*/ 3017974 w 3418951"/>
              <a:gd name="connsiteY1102" fmla="*/ 77846 h 974891"/>
              <a:gd name="connsiteX1103" fmla="*/ 3004174 w 3418951"/>
              <a:gd name="connsiteY1103" fmla="*/ 72460 h 974891"/>
              <a:gd name="connsiteX1104" fmla="*/ 3006867 w 3418951"/>
              <a:gd name="connsiteY1104" fmla="*/ 85924 h 974891"/>
              <a:gd name="connsiteX1105" fmla="*/ 3023024 w 3418951"/>
              <a:gd name="connsiteY1105" fmla="*/ 102754 h 974891"/>
              <a:gd name="connsiteX1106" fmla="*/ 3061733 w 3418951"/>
              <a:gd name="connsiteY1106" fmla="*/ 83568 h 974891"/>
              <a:gd name="connsiteX1107" fmla="*/ 3059040 w 3418951"/>
              <a:gd name="connsiteY1107" fmla="*/ 64381 h 974891"/>
              <a:gd name="connsiteX1108" fmla="*/ 3037160 w 3418951"/>
              <a:gd name="connsiteY1108" fmla="*/ 64381 h 974891"/>
              <a:gd name="connsiteX1109" fmla="*/ 3048269 w 3418951"/>
              <a:gd name="connsiteY1109" fmla="*/ 47888 h 974891"/>
              <a:gd name="connsiteX1110" fmla="*/ 2882997 w 3418951"/>
              <a:gd name="connsiteY1110" fmla="*/ 45195 h 974891"/>
              <a:gd name="connsiteX1111" fmla="*/ 2869196 w 3418951"/>
              <a:gd name="connsiteY1111" fmla="*/ 69767 h 974891"/>
              <a:gd name="connsiteX1112" fmla="*/ 2888383 w 3418951"/>
              <a:gd name="connsiteY1112" fmla="*/ 75152 h 974891"/>
              <a:gd name="connsiteX1113" fmla="*/ 2882997 w 3418951"/>
              <a:gd name="connsiteY1113" fmla="*/ 45195 h 974891"/>
              <a:gd name="connsiteX1114" fmla="*/ 3066782 w 3418951"/>
              <a:gd name="connsiteY1114" fmla="*/ 31731 h 974891"/>
              <a:gd name="connsiteX1115" fmla="*/ 3052981 w 3418951"/>
              <a:gd name="connsiteY1115" fmla="*/ 50918 h 974891"/>
              <a:gd name="connsiteX1116" fmla="*/ 3061396 w 3418951"/>
              <a:gd name="connsiteY1116" fmla="*/ 64381 h 974891"/>
              <a:gd name="connsiteX1117" fmla="*/ 3075197 w 3418951"/>
              <a:gd name="connsiteY1117" fmla="*/ 64381 h 974891"/>
              <a:gd name="connsiteX1118" fmla="*/ 3077890 w 3418951"/>
              <a:gd name="connsiteY1118" fmla="*/ 72460 h 974891"/>
              <a:gd name="connsiteX1119" fmla="*/ 3066782 w 3418951"/>
              <a:gd name="connsiteY1119" fmla="*/ 67075 h 974891"/>
              <a:gd name="connsiteX1120" fmla="*/ 3091690 w 3418951"/>
              <a:gd name="connsiteY1120" fmla="*/ 72460 h 974891"/>
              <a:gd name="connsiteX1121" fmla="*/ 3086305 w 3418951"/>
              <a:gd name="connsiteY1121" fmla="*/ 83231 h 974891"/>
              <a:gd name="connsiteX1122" fmla="*/ 3116599 w 3418951"/>
              <a:gd name="connsiteY1122" fmla="*/ 75152 h 974891"/>
              <a:gd name="connsiteX1123" fmla="*/ 3125014 w 3418951"/>
              <a:gd name="connsiteY1123" fmla="*/ 77846 h 974891"/>
              <a:gd name="connsiteX1124" fmla="*/ 3125014 w 3418951"/>
              <a:gd name="connsiteY1124" fmla="*/ 91309 h 974891"/>
              <a:gd name="connsiteX1125" fmla="*/ 2965464 w 3418951"/>
              <a:gd name="connsiteY1125" fmla="*/ 192290 h 974891"/>
              <a:gd name="connsiteX1126" fmla="*/ 2968157 w 3418951"/>
              <a:gd name="connsiteY1126" fmla="*/ 205754 h 974891"/>
              <a:gd name="connsiteX1127" fmla="*/ 2984651 w 3418951"/>
              <a:gd name="connsiteY1127" fmla="*/ 200368 h 974891"/>
              <a:gd name="connsiteX1128" fmla="*/ 3006530 w 3418951"/>
              <a:gd name="connsiteY1128" fmla="*/ 165026 h 974891"/>
              <a:gd name="connsiteX1129" fmla="*/ 3017638 w 3418951"/>
              <a:gd name="connsiteY1129" fmla="*/ 173104 h 974891"/>
              <a:gd name="connsiteX1130" fmla="*/ 3020331 w 3418951"/>
              <a:gd name="connsiteY1130" fmla="*/ 186568 h 974891"/>
              <a:gd name="connsiteX1131" fmla="*/ 3011915 w 3418951"/>
              <a:gd name="connsiteY1131" fmla="*/ 200032 h 974891"/>
              <a:gd name="connsiteX1132" fmla="*/ 3020331 w 3418951"/>
              <a:gd name="connsiteY1132" fmla="*/ 208111 h 974891"/>
              <a:gd name="connsiteX1133" fmla="*/ 2962435 w 3418951"/>
              <a:gd name="connsiteY1133" fmla="*/ 254562 h 974891"/>
              <a:gd name="connsiteX1134" fmla="*/ 2978928 w 3418951"/>
              <a:gd name="connsiteY1134" fmla="*/ 216525 h 974891"/>
              <a:gd name="connsiteX1135" fmla="*/ 2945942 w 3418951"/>
              <a:gd name="connsiteY1135" fmla="*/ 260284 h 974891"/>
              <a:gd name="connsiteX1136" fmla="*/ 2940556 w 3418951"/>
              <a:gd name="connsiteY1136" fmla="*/ 279470 h 974891"/>
              <a:gd name="connsiteX1137" fmla="*/ 2924062 w 3418951"/>
              <a:gd name="connsiteY1137" fmla="*/ 279470 h 974891"/>
              <a:gd name="connsiteX1138" fmla="*/ 2912954 w 3418951"/>
              <a:gd name="connsiteY1138" fmla="*/ 266006 h 974891"/>
              <a:gd name="connsiteX1139" fmla="*/ 2893768 w 3418951"/>
              <a:gd name="connsiteY1139" fmla="*/ 279470 h 974891"/>
              <a:gd name="connsiteX1140" fmla="*/ 2929785 w 3418951"/>
              <a:gd name="connsiteY1140" fmla="*/ 231000 h 974891"/>
              <a:gd name="connsiteX1141" fmla="*/ 2907906 w 3418951"/>
              <a:gd name="connsiteY1141" fmla="*/ 209120 h 974891"/>
              <a:gd name="connsiteX1142" fmla="*/ 2921706 w 3418951"/>
              <a:gd name="connsiteY1142" fmla="*/ 184549 h 974891"/>
              <a:gd name="connsiteX1143" fmla="*/ 2913291 w 3418951"/>
              <a:gd name="connsiteY1143" fmla="*/ 179163 h 974891"/>
              <a:gd name="connsiteX1144" fmla="*/ 2935170 w 3418951"/>
              <a:gd name="connsiteY1144" fmla="*/ 162669 h 974891"/>
              <a:gd name="connsiteX1145" fmla="*/ 2932477 w 3418951"/>
              <a:gd name="connsiteY1145" fmla="*/ 138097 h 974891"/>
              <a:gd name="connsiteX1146" fmla="*/ 2937863 w 3418951"/>
              <a:gd name="connsiteY1146" fmla="*/ 157283 h 974891"/>
              <a:gd name="connsiteX1147" fmla="*/ 2970850 w 3418951"/>
              <a:gd name="connsiteY1147" fmla="*/ 108140 h 974891"/>
              <a:gd name="connsiteX1148" fmla="*/ 2976235 w 3418951"/>
              <a:gd name="connsiteY1148" fmla="*/ 102754 h 974891"/>
              <a:gd name="connsiteX1149" fmla="*/ 2984651 w 3418951"/>
              <a:gd name="connsiteY1149" fmla="*/ 127326 h 974891"/>
              <a:gd name="connsiteX1150" fmla="*/ 3014945 w 3418951"/>
              <a:gd name="connsiteY1150" fmla="*/ 108140 h 974891"/>
              <a:gd name="connsiteX1151" fmla="*/ 3006530 w 3418951"/>
              <a:gd name="connsiteY1151" fmla="*/ 102754 h 974891"/>
              <a:gd name="connsiteX1152" fmla="*/ 2992729 w 3418951"/>
              <a:gd name="connsiteY1152" fmla="*/ 97368 h 974891"/>
              <a:gd name="connsiteX1153" fmla="*/ 2984314 w 3418951"/>
              <a:gd name="connsiteY1153" fmla="*/ 80875 h 974891"/>
              <a:gd name="connsiteX1154" fmla="*/ 3019994 w 3418951"/>
              <a:gd name="connsiteY1154" fmla="*/ 56303 h 974891"/>
              <a:gd name="connsiteX1155" fmla="*/ 3017301 w 3418951"/>
              <a:gd name="connsiteY1155" fmla="*/ 39809 h 974891"/>
              <a:gd name="connsiteX1156" fmla="*/ 3066782 w 3418951"/>
              <a:gd name="connsiteY1156" fmla="*/ 31731 h 974891"/>
              <a:gd name="connsiteX1157" fmla="*/ 3075533 w 3418951"/>
              <a:gd name="connsiteY1157" fmla="*/ 26009 h 974891"/>
              <a:gd name="connsiteX1158" fmla="*/ 3078226 w 3418951"/>
              <a:gd name="connsiteY1158" fmla="*/ 26009 h 974891"/>
              <a:gd name="connsiteX1159" fmla="*/ 3075533 w 3418951"/>
              <a:gd name="connsiteY1159" fmla="*/ 31394 h 974891"/>
              <a:gd name="connsiteX1160" fmla="*/ 2915647 w 3418951"/>
              <a:gd name="connsiteY1160" fmla="*/ 26009 h 974891"/>
              <a:gd name="connsiteX1161" fmla="*/ 2910262 w 3418951"/>
              <a:gd name="connsiteY1161" fmla="*/ 36780 h 974891"/>
              <a:gd name="connsiteX1162" fmla="*/ 2915647 w 3418951"/>
              <a:gd name="connsiteY1162" fmla="*/ 26009 h 974891"/>
              <a:gd name="connsiteX1163" fmla="*/ 410318 w 3418951"/>
              <a:gd name="connsiteY1163" fmla="*/ 23316 h 974891"/>
              <a:gd name="connsiteX1164" fmla="*/ 357808 w 3418951"/>
              <a:gd name="connsiteY1164" fmla="*/ 58659 h 974891"/>
              <a:gd name="connsiteX1165" fmla="*/ 366223 w 3418951"/>
              <a:gd name="connsiteY1165" fmla="*/ 64045 h 974891"/>
              <a:gd name="connsiteX1166" fmla="*/ 256154 w 3418951"/>
              <a:gd name="connsiteY1166" fmla="*/ 123960 h 974891"/>
              <a:gd name="connsiteX1167" fmla="*/ 338622 w 3418951"/>
              <a:gd name="connsiteY1167" fmla="*/ 55966 h 974891"/>
              <a:gd name="connsiteX1168" fmla="*/ 355115 w 3418951"/>
              <a:gd name="connsiteY1168" fmla="*/ 58659 h 974891"/>
              <a:gd name="connsiteX1169" fmla="*/ 410318 w 3418951"/>
              <a:gd name="connsiteY1169" fmla="*/ 23316 h 974891"/>
              <a:gd name="connsiteX1170" fmla="*/ 671858 w 3418951"/>
              <a:gd name="connsiteY1170" fmla="*/ 17930 h 974891"/>
              <a:gd name="connsiteX1171" fmla="*/ 627763 w 3418951"/>
              <a:gd name="connsiteY1171" fmla="*/ 45195 h 974891"/>
              <a:gd name="connsiteX1172" fmla="*/ 655365 w 3418951"/>
              <a:gd name="connsiteY1172" fmla="*/ 42502 h 974891"/>
              <a:gd name="connsiteX1173" fmla="*/ 671858 w 3418951"/>
              <a:gd name="connsiteY1173" fmla="*/ 17930 h 974891"/>
              <a:gd name="connsiteX1174" fmla="*/ 2475035 w 3418951"/>
              <a:gd name="connsiteY1174" fmla="*/ 17594 h 974891"/>
              <a:gd name="connsiteX1175" fmla="*/ 2463928 w 3418951"/>
              <a:gd name="connsiteY1175" fmla="*/ 20286 h 974891"/>
              <a:gd name="connsiteX1176" fmla="*/ 2461235 w 3418951"/>
              <a:gd name="connsiteY1176" fmla="*/ 42166 h 974891"/>
              <a:gd name="connsiteX1177" fmla="*/ 2442048 w 3418951"/>
              <a:gd name="connsiteY1177" fmla="*/ 52937 h 974891"/>
              <a:gd name="connsiteX1178" fmla="*/ 2439355 w 3418951"/>
              <a:gd name="connsiteY1178" fmla="*/ 44858 h 974891"/>
              <a:gd name="connsiteX1179" fmla="*/ 2436663 w 3418951"/>
              <a:gd name="connsiteY1179" fmla="*/ 64045 h 974891"/>
              <a:gd name="connsiteX1180" fmla="*/ 2444741 w 3418951"/>
              <a:gd name="connsiteY1180" fmla="*/ 72123 h 974891"/>
              <a:gd name="connsiteX1181" fmla="*/ 2475035 w 3418951"/>
              <a:gd name="connsiteY1181" fmla="*/ 44858 h 974891"/>
              <a:gd name="connsiteX1182" fmla="*/ 2475035 w 3418951"/>
              <a:gd name="connsiteY1182" fmla="*/ 17594 h 974891"/>
              <a:gd name="connsiteX1183" fmla="*/ 460135 w 3418951"/>
              <a:gd name="connsiteY1183" fmla="*/ 9851 h 974891"/>
              <a:gd name="connsiteX1184" fmla="*/ 454749 w 3418951"/>
              <a:gd name="connsiteY1184" fmla="*/ 23316 h 974891"/>
              <a:gd name="connsiteX1185" fmla="*/ 440949 w 3418951"/>
              <a:gd name="connsiteY1185" fmla="*/ 23316 h 974891"/>
              <a:gd name="connsiteX1186" fmla="*/ 460135 w 3418951"/>
              <a:gd name="connsiteY1186" fmla="*/ 9851 h 974891"/>
              <a:gd name="connsiteX1187" fmla="*/ 2483450 w 3418951"/>
              <a:gd name="connsiteY1187" fmla="*/ 4466 h 974891"/>
              <a:gd name="connsiteX1188" fmla="*/ 2480757 w 3418951"/>
              <a:gd name="connsiteY1188" fmla="*/ 12545 h 974891"/>
              <a:gd name="connsiteX1189" fmla="*/ 2494558 w 3418951"/>
              <a:gd name="connsiteY1189" fmla="*/ 4466 h 974891"/>
              <a:gd name="connsiteX1190" fmla="*/ 2483450 w 3418951"/>
              <a:gd name="connsiteY1190" fmla="*/ 4466 h 974891"/>
              <a:gd name="connsiteX1191" fmla="*/ 3337073 w 3418951"/>
              <a:gd name="connsiteY1191" fmla="*/ 1437 h 974891"/>
              <a:gd name="connsiteX1192" fmla="*/ 3309472 w 3418951"/>
              <a:gd name="connsiteY1192" fmla="*/ 20623 h 974891"/>
              <a:gd name="connsiteX1193" fmla="*/ 3337073 w 3418951"/>
              <a:gd name="connsiteY1193" fmla="*/ 1437 h 974891"/>
              <a:gd name="connsiteX1194" fmla="*/ 3278439 w 3418951"/>
              <a:gd name="connsiteY1194" fmla="*/ 0 h 974891"/>
              <a:gd name="connsiteX1195" fmla="*/ 3283040 w 3418951"/>
              <a:gd name="connsiteY1195" fmla="*/ 0 h 974891"/>
              <a:gd name="connsiteX1196" fmla="*/ 3287298 w 3418951"/>
              <a:gd name="connsiteY1196" fmla="*/ 2110 h 974891"/>
              <a:gd name="connsiteX1197" fmla="*/ 3296344 w 3418951"/>
              <a:gd name="connsiteY1197" fmla="*/ 2446 h 974891"/>
              <a:gd name="connsiteX1198" fmla="*/ 3263357 w 3418951"/>
              <a:gd name="connsiteY1198" fmla="*/ 21633 h 974891"/>
              <a:gd name="connsiteX1199" fmla="*/ 3269795 w 3418951"/>
              <a:gd name="connsiteY1199" fmla="*/ 6191 h 974891"/>
              <a:gd name="connsiteX1200" fmla="*/ 3162016 w 3418951"/>
              <a:gd name="connsiteY1200" fmla="*/ 0 h 974891"/>
              <a:gd name="connsiteX1201" fmla="*/ 3206574 w 3418951"/>
              <a:gd name="connsiteY1201" fmla="*/ 0 h 974891"/>
              <a:gd name="connsiteX1202" fmla="*/ 3205293 w 3418951"/>
              <a:gd name="connsiteY1202" fmla="*/ 721 h 974891"/>
              <a:gd name="connsiteX1203" fmla="*/ 3200076 w 3418951"/>
              <a:gd name="connsiteY1203" fmla="*/ 10862 h 974891"/>
              <a:gd name="connsiteX1204" fmla="*/ 3191661 w 3418951"/>
              <a:gd name="connsiteY1204" fmla="*/ 5476 h 974891"/>
              <a:gd name="connsiteX1205" fmla="*/ 3183246 w 3418951"/>
              <a:gd name="connsiteY1205" fmla="*/ 10862 h 974891"/>
              <a:gd name="connsiteX1206" fmla="*/ 3194354 w 3418951"/>
              <a:gd name="connsiteY1206" fmla="*/ 24326 h 974891"/>
              <a:gd name="connsiteX1207" fmla="*/ 3229571 w 3418951"/>
              <a:gd name="connsiteY1207" fmla="*/ 7522 h 974891"/>
              <a:gd name="connsiteX1208" fmla="*/ 3234647 w 3418951"/>
              <a:gd name="connsiteY1208" fmla="*/ 0 h 974891"/>
              <a:gd name="connsiteX1209" fmla="*/ 3269463 w 3418951"/>
              <a:gd name="connsiteY1209" fmla="*/ 0 h 974891"/>
              <a:gd name="connsiteX1210" fmla="*/ 3260033 w 3418951"/>
              <a:gd name="connsiteY1210" fmla="*/ 7327 h 974891"/>
              <a:gd name="connsiteX1211" fmla="*/ 3243834 w 3418951"/>
              <a:gd name="connsiteY1211" fmla="*/ 29711 h 974891"/>
              <a:gd name="connsiteX1212" fmla="*/ 3257635 w 3418951"/>
              <a:gd name="connsiteY1212" fmla="*/ 18940 h 974891"/>
              <a:gd name="connsiteX1213" fmla="*/ 3238449 w 3418951"/>
              <a:gd name="connsiteY1213" fmla="*/ 43512 h 974891"/>
              <a:gd name="connsiteX1214" fmla="*/ 3224648 w 3418951"/>
              <a:gd name="connsiteY1214" fmla="*/ 38126 h 974891"/>
              <a:gd name="connsiteX1215" fmla="*/ 3216233 w 3418951"/>
              <a:gd name="connsiteY1215" fmla="*/ 48898 h 974891"/>
              <a:gd name="connsiteX1216" fmla="*/ 3230034 w 3418951"/>
              <a:gd name="connsiteY1216" fmla="*/ 62362 h 974891"/>
              <a:gd name="connsiteX1217" fmla="*/ 3318223 w 3418951"/>
              <a:gd name="connsiteY1217" fmla="*/ 5139 h 974891"/>
              <a:gd name="connsiteX1218" fmla="*/ 3316771 w 3418951"/>
              <a:gd name="connsiteY1218" fmla="*/ 0 h 974891"/>
              <a:gd name="connsiteX1219" fmla="*/ 3358830 w 3418951"/>
              <a:gd name="connsiteY1219" fmla="*/ 0 h 974891"/>
              <a:gd name="connsiteX1220" fmla="*/ 3339261 w 3418951"/>
              <a:gd name="connsiteY1220" fmla="*/ 12713 h 974891"/>
              <a:gd name="connsiteX1221" fmla="*/ 3318223 w 3418951"/>
              <a:gd name="connsiteY1221" fmla="*/ 27692 h 974891"/>
              <a:gd name="connsiteX1222" fmla="*/ 3334717 w 3418951"/>
              <a:gd name="connsiteY1222" fmla="*/ 24999 h 974891"/>
              <a:gd name="connsiteX1223" fmla="*/ 3318223 w 3418951"/>
              <a:gd name="connsiteY1223" fmla="*/ 54957 h 974891"/>
              <a:gd name="connsiteX1224" fmla="*/ 3376119 w 3418951"/>
              <a:gd name="connsiteY1224" fmla="*/ 30385 h 974891"/>
              <a:gd name="connsiteX1225" fmla="*/ 3334717 w 3418951"/>
              <a:gd name="connsiteY1225" fmla="*/ 71114 h 974891"/>
              <a:gd name="connsiteX1226" fmla="*/ 3348517 w 3418951"/>
              <a:gd name="connsiteY1226" fmla="*/ 68421 h 974891"/>
              <a:gd name="connsiteX1227" fmla="*/ 3356933 w 3418951"/>
              <a:gd name="connsiteY1227" fmla="*/ 76499 h 974891"/>
              <a:gd name="connsiteX1228" fmla="*/ 3417521 w 3418951"/>
              <a:gd name="connsiteY1228" fmla="*/ 54620 h 974891"/>
              <a:gd name="connsiteX1229" fmla="*/ 3401028 w 3418951"/>
              <a:gd name="connsiteY1229" fmla="*/ 84577 h 974891"/>
              <a:gd name="connsiteX1230" fmla="*/ 3401028 w 3418951"/>
              <a:gd name="connsiteY1230" fmla="*/ 76499 h 974891"/>
              <a:gd name="connsiteX1231" fmla="*/ 3348854 w 3418951"/>
              <a:gd name="connsiteY1231" fmla="*/ 120257 h 974891"/>
              <a:gd name="connsiteX1232" fmla="*/ 3337746 w 3418951"/>
              <a:gd name="connsiteY1232" fmla="*/ 128336 h 974891"/>
              <a:gd name="connsiteX1233" fmla="*/ 3279851 w 3418951"/>
              <a:gd name="connsiteY1233" fmla="*/ 144829 h 974891"/>
              <a:gd name="connsiteX1234" fmla="*/ 3332025 w 3418951"/>
              <a:gd name="connsiteY1234" fmla="*/ 73806 h 974891"/>
              <a:gd name="connsiteX1235" fmla="*/ 3312838 w 3418951"/>
              <a:gd name="connsiteY1235" fmla="*/ 68421 h 974891"/>
              <a:gd name="connsiteX1236" fmla="*/ 3315531 w 3418951"/>
              <a:gd name="connsiteY1236" fmla="*/ 51927 h 974891"/>
              <a:gd name="connsiteX1237" fmla="*/ 3307116 w 3418951"/>
              <a:gd name="connsiteY1237" fmla="*/ 57313 h 974891"/>
              <a:gd name="connsiteX1238" fmla="*/ 3304423 w 3418951"/>
              <a:gd name="connsiteY1238" fmla="*/ 46542 h 974891"/>
              <a:gd name="connsiteX1239" fmla="*/ 3268743 w 3418951"/>
              <a:gd name="connsiteY1239" fmla="*/ 79192 h 974891"/>
              <a:gd name="connsiteX1240" fmla="*/ 3266050 w 3418951"/>
              <a:gd name="connsiteY1240" fmla="*/ 68421 h 974891"/>
              <a:gd name="connsiteX1241" fmla="*/ 3246864 w 3418951"/>
              <a:gd name="connsiteY1241" fmla="*/ 81885 h 974891"/>
              <a:gd name="connsiteX1242" fmla="*/ 3230370 w 3418951"/>
              <a:gd name="connsiteY1242" fmla="*/ 84577 h 974891"/>
              <a:gd name="connsiteX1243" fmla="*/ 3191661 w 3418951"/>
              <a:gd name="connsiteY1243" fmla="*/ 117228 h 974891"/>
              <a:gd name="connsiteX1244" fmla="*/ 3166752 w 3418951"/>
              <a:gd name="connsiteY1244" fmla="*/ 119921 h 974891"/>
              <a:gd name="connsiteX1245" fmla="*/ 3183246 w 3418951"/>
              <a:gd name="connsiteY1245" fmla="*/ 103428 h 974891"/>
              <a:gd name="connsiteX1246" fmla="*/ 3139151 w 3418951"/>
              <a:gd name="connsiteY1246" fmla="*/ 119921 h 974891"/>
              <a:gd name="connsiteX1247" fmla="*/ 3114242 w 3418951"/>
              <a:gd name="connsiteY1247" fmla="*/ 160650 h 974891"/>
              <a:gd name="connsiteX1248" fmla="*/ 3125351 w 3418951"/>
              <a:gd name="connsiteY1248" fmla="*/ 138770 h 974891"/>
              <a:gd name="connsiteX1249" fmla="*/ 3106164 w 3418951"/>
              <a:gd name="connsiteY1249" fmla="*/ 130692 h 974891"/>
              <a:gd name="connsiteX1250" fmla="*/ 3155645 w 3418951"/>
              <a:gd name="connsiteY1250" fmla="*/ 95349 h 974891"/>
              <a:gd name="connsiteX1251" fmla="*/ 3155645 w 3418951"/>
              <a:gd name="connsiteY1251" fmla="*/ 65391 h 974891"/>
              <a:gd name="connsiteX1252" fmla="*/ 3161030 w 3418951"/>
              <a:gd name="connsiteY1252" fmla="*/ 76162 h 974891"/>
              <a:gd name="connsiteX1253" fmla="*/ 3172138 w 3418951"/>
              <a:gd name="connsiteY1253" fmla="*/ 73470 h 974891"/>
              <a:gd name="connsiteX1254" fmla="*/ 3163723 w 3418951"/>
              <a:gd name="connsiteY1254" fmla="*/ 51591 h 974891"/>
              <a:gd name="connsiteX1255" fmla="*/ 3180216 w 3418951"/>
              <a:gd name="connsiteY1255" fmla="*/ 38126 h 974891"/>
              <a:gd name="connsiteX1256" fmla="*/ 3180216 w 3418951"/>
              <a:gd name="connsiteY1256" fmla="*/ 24662 h 974891"/>
              <a:gd name="connsiteX1257" fmla="*/ 3133429 w 3418951"/>
              <a:gd name="connsiteY1257" fmla="*/ 62698 h 974891"/>
              <a:gd name="connsiteX1258" fmla="*/ 3128043 w 3418951"/>
              <a:gd name="connsiteY1258" fmla="*/ 57313 h 974891"/>
              <a:gd name="connsiteX1259" fmla="*/ 3114242 w 3418951"/>
              <a:gd name="connsiteY1259" fmla="*/ 62698 h 974891"/>
              <a:gd name="connsiteX1260" fmla="*/ 3125351 w 3418951"/>
              <a:gd name="connsiteY1260" fmla="*/ 43512 h 974891"/>
              <a:gd name="connsiteX1261" fmla="*/ 3106164 w 3418951"/>
              <a:gd name="connsiteY1261" fmla="*/ 35434 h 974891"/>
              <a:gd name="connsiteX1262" fmla="*/ 3128043 w 3418951"/>
              <a:gd name="connsiteY1262" fmla="*/ 27355 h 974891"/>
              <a:gd name="connsiteX1263" fmla="*/ 3130736 w 3418951"/>
              <a:gd name="connsiteY1263" fmla="*/ 30048 h 974891"/>
              <a:gd name="connsiteX1264" fmla="*/ 3141844 w 3418951"/>
              <a:gd name="connsiteY1264" fmla="*/ 8169 h 974891"/>
              <a:gd name="connsiteX1265" fmla="*/ 3161030 w 3418951"/>
              <a:gd name="connsiteY1265" fmla="*/ 8169 h 974891"/>
              <a:gd name="connsiteX1266" fmla="*/ 3111019 w 3418951"/>
              <a:gd name="connsiteY1266" fmla="*/ 0 h 974891"/>
              <a:gd name="connsiteX1267" fmla="*/ 3129618 w 3418951"/>
              <a:gd name="connsiteY1267" fmla="*/ 0 h 974891"/>
              <a:gd name="connsiteX1268" fmla="*/ 3128043 w 3418951"/>
              <a:gd name="connsiteY1268" fmla="*/ 4130 h 974891"/>
              <a:gd name="connsiteX1269" fmla="*/ 3095056 w 3418951"/>
              <a:gd name="connsiteY1269" fmla="*/ 26009 h 974891"/>
              <a:gd name="connsiteX1270" fmla="*/ 3078562 w 3418951"/>
              <a:gd name="connsiteY1270" fmla="*/ 26009 h 974891"/>
              <a:gd name="connsiteX1271" fmla="*/ 3103177 w 3418951"/>
              <a:gd name="connsiteY1271" fmla="*/ 6780 h 974891"/>
              <a:gd name="connsiteX1272" fmla="*/ 2971569 w 3418951"/>
              <a:gd name="connsiteY1272" fmla="*/ 0 h 974891"/>
              <a:gd name="connsiteX1273" fmla="*/ 2978302 w 3418951"/>
              <a:gd name="connsiteY1273" fmla="*/ 0 h 974891"/>
              <a:gd name="connsiteX1274" fmla="*/ 2971187 w 3418951"/>
              <a:gd name="connsiteY1274" fmla="*/ 10862 h 974891"/>
              <a:gd name="connsiteX1275" fmla="*/ 2972323 w 3418951"/>
              <a:gd name="connsiteY1275" fmla="*/ 5139 h 974891"/>
              <a:gd name="connsiteX1276" fmla="*/ 2964782 w 3418951"/>
              <a:gd name="connsiteY1276" fmla="*/ 0 h 974891"/>
              <a:gd name="connsiteX1277" fmla="*/ 2969452 w 3418951"/>
              <a:gd name="connsiteY1277" fmla="*/ 0 h 974891"/>
              <a:gd name="connsiteX1278" fmla="*/ 2965801 w 3418951"/>
              <a:gd name="connsiteY1278" fmla="*/ 5476 h 974891"/>
              <a:gd name="connsiteX1279" fmla="*/ 2803973 w 3418951"/>
              <a:gd name="connsiteY1279" fmla="*/ 0 h 974891"/>
              <a:gd name="connsiteX1280" fmla="*/ 2805124 w 3418951"/>
              <a:gd name="connsiteY1280" fmla="*/ 0 h 974891"/>
              <a:gd name="connsiteX1281" fmla="*/ 2801413 w 3418951"/>
              <a:gd name="connsiteY1281" fmla="*/ 7496 h 974891"/>
              <a:gd name="connsiteX1282" fmla="*/ 2805579 w 3418951"/>
              <a:gd name="connsiteY1282" fmla="*/ 9851 h 974891"/>
              <a:gd name="connsiteX1283" fmla="*/ 2786392 w 3418951"/>
              <a:gd name="connsiteY1283" fmla="*/ 23316 h 974891"/>
              <a:gd name="connsiteX1284" fmla="*/ 2789926 w 3418951"/>
              <a:gd name="connsiteY1284" fmla="*/ 8043 h 974891"/>
              <a:gd name="connsiteX1285" fmla="*/ 2781646 w 3418951"/>
              <a:gd name="connsiteY1285" fmla="*/ 0 h 974891"/>
              <a:gd name="connsiteX1286" fmla="*/ 2792332 w 3418951"/>
              <a:gd name="connsiteY1286" fmla="*/ 0 h 974891"/>
              <a:gd name="connsiteX1287" fmla="*/ 2792282 w 3418951"/>
              <a:gd name="connsiteY1287" fmla="*/ 90 h 974891"/>
              <a:gd name="connsiteX1288" fmla="*/ 2781006 w 3418951"/>
              <a:gd name="connsiteY1288" fmla="*/ 1437 h 974891"/>
              <a:gd name="connsiteX1289" fmla="*/ 2600905 w 3418951"/>
              <a:gd name="connsiteY1289" fmla="*/ 0 h 974891"/>
              <a:gd name="connsiteX1290" fmla="*/ 2610479 w 3418951"/>
              <a:gd name="connsiteY1290" fmla="*/ 0 h 974891"/>
              <a:gd name="connsiteX1291" fmla="*/ 2611022 w 3418951"/>
              <a:gd name="connsiteY1291" fmla="*/ 9473 h 974891"/>
              <a:gd name="connsiteX1292" fmla="*/ 2607656 w 3418951"/>
              <a:gd name="connsiteY1292" fmla="*/ 16921 h 974891"/>
              <a:gd name="connsiteX1293" fmla="*/ 2604922 w 3418951"/>
              <a:gd name="connsiteY1293" fmla="*/ 2825 h 974891"/>
              <a:gd name="connsiteX1294" fmla="*/ 2549109 w 3418951"/>
              <a:gd name="connsiteY1294" fmla="*/ 0 h 974891"/>
              <a:gd name="connsiteX1295" fmla="*/ 2556027 w 3418951"/>
              <a:gd name="connsiteY1295" fmla="*/ 0 h 974891"/>
              <a:gd name="connsiteX1296" fmla="*/ 2552454 w 3418951"/>
              <a:gd name="connsiteY1296" fmla="*/ 9851 h 974891"/>
              <a:gd name="connsiteX1297" fmla="*/ 578003 w 3418951"/>
              <a:gd name="connsiteY1297" fmla="*/ 0 h 974891"/>
              <a:gd name="connsiteX1298" fmla="*/ 647451 w 3418951"/>
              <a:gd name="connsiteY1298" fmla="*/ 0 h 974891"/>
              <a:gd name="connsiteX1299" fmla="*/ 642142 w 3418951"/>
              <a:gd name="connsiteY1299" fmla="*/ 6917 h 974891"/>
              <a:gd name="connsiteX1300" fmla="*/ 630793 w 3418951"/>
              <a:gd name="connsiteY1300" fmla="*/ 12208 h 974891"/>
              <a:gd name="connsiteX1301" fmla="*/ 653808 w 3418951"/>
              <a:gd name="connsiteY1301" fmla="*/ 6107 h 974891"/>
              <a:gd name="connsiteX1302" fmla="*/ 656721 w 3418951"/>
              <a:gd name="connsiteY1302" fmla="*/ 0 h 974891"/>
              <a:gd name="connsiteX1303" fmla="*/ 2536018 w 3418951"/>
              <a:gd name="connsiteY1303" fmla="*/ 0 h 974891"/>
              <a:gd name="connsiteX1304" fmla="*/ 2530743 w 3418951"/>
              <a:gd name="connsiteY1304" fmla="*/ 8800 h 974891"/>
              <a:gd name="connsiteX1305" fmla="*/ 2522496 w 3418951"/>
              <a:gd name="connsiteY1305" fmla="*/ 14227 h 974891"/>
              <a:gd name="connsiteX1306" fmla="*/ 2525189 w 3418951"/>
              <a:gd name="connsiteY1306" fmla="*/ 6149 h 974891"/>
              <a:gd name="connsiteX1307" fmla="*/ 2494895 w 3418951"/>
              <a:gd name="connsiteY1307" fmla="*/ 30721 h 974891"/>
              <a:gd name="connsiteX1308" fmla="*/ 2492202 w 3418951"/>
              <a:gd name="connsiteY1308" fmla="*/ 57986 h 974891"/>
              <a:gd name="connsiteX1309" fmla="*/ 2497588 w 3418951"/>
              <a:gd name="connsiteY1309" fmla="*/ 52600 h 974891"/>
              <a:gd name="connsiteX1310" fmla="*/ 2502973 w 3418951"/>
              <a:gd name="connsiteY1310" fmla="*/ 74479 h 974891"/>
              <a:gd name="connsiteX1311" fmla="*/ 2505666 w 3418951"/>
              <a:gd name="connsiteY1311" fmla="*/ 55293 h 974891"/>
              <a:gd name="connsiteX1312" fmla="*/ 2522159 w 3418951"/>
              <a:gd name="connsiteY1312" fmla="*/ 38799 h 974891"/>
              <a:gd name="connsiteX1313" fmla="*/ 2502973 w 3418951"/>
              <a:gd name="connsiteY1313" fmla="*/ 36107 h 974891"/>
              <a:gd name="connsiteX1314" fmla="*/ 2511389 w 3418951"/>
              <a:gd name="connsiteY1314" fmla="*/ 30721 h 974891"/>
              <a:gd name="connsiteX1315" fmla="*/ 2522496 w 3418951"/>
              <a:gd name="connsiteY1315" fmla="*/ 33414 h 974891"/>
              <a:gd name="connsiteX1316" fmla="*/ 2538990 w 3418951"/>
              <a:gd name="connsiteY1316" fmla="*/ 8842 h 974891"/>
              <a:gd name="connsiteX1317" fmla="*/ 2541683 w 3418951"/>
              <a:gd name="connsiteY1317" fmla="*/ 28028 h 974891"/>
              <a:gd name="connsiteX1318" fmla="*/ 2566591 w 3418951"/>
              <a:gd name="connsiteY1318" fmla="*/ 11535 h 974891"/>
              <a:gd name="connsiteX1319" fmla="*/ 2566591 w 3418951"/>
              <a:gd name="connsiteY1319" fmla="*/ 44186 h 974891"/>
              <a:gd name="connsiteX1320" fmla="*/ 2588471 w 3418951"/>
              <a:gd name="connsiteY1320" fmla="*/ 24999 h 974891"/>
              <a:gd name="connsiteX1321" fmla="*/ 2602271 w 3418951"/>
              <a:gd name="connsiteY1321" fmla="*/ 33077 h 974891"/>
              <a:gd name="connsiteX1322" fmla="*/ 2618765 w 3418951"/>
              <a:gd name="connsiteY1322" fmla="*/ 13891 h 974891"/>
              <a:gd name="connsiteX1323" fmla="*/ 2616072 w 3418951"/>
              <a:gd name="connsiteY1323" fmla="*/ 21970 h 974891"/>
              <a:gd name="connsiteX1324" fmla="*/ 2644977 w 3418951"/>
              <a:gd name="connsiteY1324" fmla="*/ 10693 h 974891"/>
              <a:gd name="connsiteX1325" fmla="*/ 2656363 w 3418951"/>
              <a:gd name="connsiteY1325" fmla="*/ 0 h 974891"/>
              <a:gd name="connsiteX1326" fmla="*/ 2665552 w 3418951"/>
              <a:gd name="connsiteY1326" fmla="*/ 0 h 974891"/>
              <a:gd name="connsiteX1327" fmla="*/ 2665552 w 3418951"/>
              <a:gd name="connsiteY1327" fmla="*/ 90 h 974891"/>
              <a:gd name="connsiteX1328" fmla="*/ 2668902 w 3418951"/>
              <a:gd name="connsiteY1328" fmla="*/ 806 h 974891"/>
              <a:gd name="connsiteX1329" fmla="*/ 2669425 w 3418951"/>
              <a:gd name="connsiteY1329" fmla="*/ 0 h 974891"/>
              <a:gd name="connsiteX1330" fmla="*/ 2672330 w 3418951"/>
              <a:gd name="connsiteY1330" fmla="*/ 0 h 974891"/>
              <a:gd name="connsiteX1331" fmla="*/ 2663196 w 3418951"/>
              <a:gd name="connsiteY1331" fmla="*/ 14522 h 974891"/>
              <a:gd name="connsiteX1332" fmla="*/ 2646366 w 3418951"/>
              <a:gd name="connsiteY1332" fmla="*/ 19277 h 974891"/>
              <a:gd name="connsiteX1333" fmla="*/ 2643673 w 3418951"/>
              <a:gd name="connsiteY1333" fmla="*/ 32741 h 974891"/>
              <a:gd name="connsiteX1334" fmla="*/ 2635258 w 3418951"/>
              <a:gd name="connsiteY1334" fmla="*/ 27355 h 974891"/>
              <a:gd name="connsiteX1335" fmla="*/ 2621457 w 3418951"/>
              <a:gd name="connsiteY1335" fmla="*/ 49234 h 974891"/>
              <a:gd name="connsiteX1336" fmla="*/ 2593856 w 3418951"/>
              <a:gd name="connsiteY1336" fmla="*/ 49234 h 974891"/>
              <a:gd name="connsiteX1337" fmla="*/ 2522159 w 3418951"/>
              <a:gd name="connsiteY1337" fmla="*/ 117228 h 974891"/>
              <a:gd name="connsiteX1338" fmla="*/ 2516774 w 3418951"/>
              <a:gd name="connsiteY1338" fmla="*/ 109149 h 974891"/>
              <a:gd name="connsiteX1339" fmla="*/ 2442385 w 3418951"/>
              <a:gd name="connsiteY1339" fmla="*/ 171758 h 974891"/>
              <a:gd name="connsiteX1340" fmla="*/ 2483787 w 3418951"/>
              <a:gd name="connsiteY1340" fmla="*/ 188251 h 974891"/>
              <a:gd name="connsiteX1341" fmla="*/ 2511389 w 3418951"/>
              <a:gd name="connsiteY1341" fmla="*/ 147522 h 974891"/>
              <a:gd name="connsiteX1342" fmla="*/ 2530575 w 3418951"/>
              <a:gd name="connsiteY1342" fmla="*/ 150214 h 974891"/>
              <a:gd name="connsiteX1343" fmla="*/ 2552454 w 3418951"/>
              <a:gd name="connsiteY1343" fmla="*/ 103764 h 974891"/>
              <a:gd name="connsiteX1344" fmla="*/ 2557840 w 3418951"/>
              <a:gd name="connsiteY1344" fmla="*/ 117228 h 974891"/>
              <a:gd name="connsiteX1345" fmla="*/ 2604627 w 3418951"/>
              <a:gd name="connsiteY1345" fmla="*/ 79192 h 974891"/>
              <a:gd name="connsiteX1346" fmla="*/ 2599242 w 3418951"/>
              <a:gd name="connsiteY1346" fmla="*/ 95685 h 974891"/>
              <a:gd name="connsiteX1347" fmla="*/ 2588134 w 3418951"/>
              <a:gd name="connsiteY1347" fmla="*/ 95685 h 974891"/>
              <a:gd name="connsiteX1348" fmla="*/ 2574333 w 3418951"/>
              <a:gd name="connsiteY1348" fmla="*/ 125643 h 974891"/>
              <a:gd name="connsiteX1349" fmla="*/ 2599242 w 3418951"/>
              <a:gd name="connsiteY1349" fmla="*/ 125643 h 974891"/>
              <a:gd name="connsiteX1350" fmla="*/ 2615735 w 3418951"/>
              <a:gd name="connsiteY1350" fmla="*/ 106456 h 974891"/>
              <a:gd name="connsiteX1351" fmla="*/ 2610349 w 3418951"/>
              <a:gd name="connsiteY1351" fmla="*/ 79192 h 974891"/>
              <a:gd name="connsiteX1352" fmla="*/ 2624150 w 3418951"/>
              <a:gd name="connsiteY1352" fmla="*/ 68421 h 974891"/>
              <a:gd name="connsiteX1353" fmla="*/ 2637951 w 3418951"/>
              <a:gd name="connsiteY1353" fmla="*/ 81885 h 974891"/>
              <a:gd name="connsiteX1354" fmla="*/ 2643336 w 3418951"/>
              <a:gd name="connsiteY1354" fmla="*/ 71114 h 974891"/>
              <a:gd name="connsiteX1355" fmla="*/ 2646029 w 3418951"/>
              <a:gd name="connsiteY1355" fmla="*/ 79192 h 974891"/>
              <a:gd name="connsiteX1356" fmla="*/ 2665215 w 3418951"/>
              <a:gd name="connsiteY1356" fmla="*/ 71114 h 974891"/>
              <a:gd name="connsiteX1357" fmla="*/ 2665215 w 3418951"/>
              <a:gd name="connsiteY1357" fmla="*/ 81885 h 974891"/>
              <a:gd name="connsiteX1358" fmla="*/ 2706617 w 3418951"/>
              <a:gd name="connsiteY1358" fmla="*/ 60005 h 974891"/>
              <a:gd name="connsiteX1359" fmla="*/ 2701232 w 3418951"/>
              <a:gd name="connsiteY1359" fmla="*/ 68084 h 974891"/>
              <a:gd name="connsiteX1360" fmla="*/ 2703924 w 3418951"/>
              <a:gd name="connsiteY1360" fmla="*/ 81548 h 974891"/>
              <a:gd name="connsiteX1361" fmla="*/ 2723111 w 3418951"/>
              <a:gd name="connsiteY1361" fmla="*/ 70777 h 974891"/>
              <a:gd name="connsiteX1362" fmla="*/ 2725804 w 3418951"/>
              <a:gd name="connsiteY1362" fmla="*/ 84241 h 974891"/>
              <a:gd name="connsiteX1363" fmla="*/ 2791778 w 3418951"/>
              <a:gd name="connsiteY1363" fmla="*/ 51591 h 974891"/>
              <a:gd name="connsiteX1364" fmla="*/ 2794470 w 3418951"/>
              <a:gd name="connsiteY1364" fmla="*/ 65055 h 974891"/>
              <a:gd name="connsiteX1365" fmla="*/ 2783363 w 3418951"/>
              <a:gd name="connsiteY1365" fmla="*/ 73133 h 974891"/>
              <a:gd name="connsiteX1366" fmla="*/ 2766869 w 3418951"/>
              <a:gd name="connsiteY1366" fmla="*/ 70440 h 974891"/>
              <a:gd name="connsiteX1367" fmla="*/ 2772255 w 3418951"/>
              <a:gd name="connsiteY1367" fmla="*/ 92320 h 974891"/>
              <a:gd name="connsiteX1368" fmla="*/ 2788749 w 3418951"/>
              <a:gd name="connsiteY1368" fmla="*/ 86933 h 974891"/>
              <a:gd name="connsiteX1369" fmla="*/ 2786056 w 3418951"/>
              <a:gd name="connsiteY1369" fmla="*/ 100398 h 974891"/>
              <a:gd name="connsiteX1370" fmla="*/ 2774948 w 3418951"/>
              <a:gd name="connsiteY1370" fmla="*/ 130356 h 974891"/>
              <a:gd name="connsiteX1371" fmla="*/ 2810627 w 3418951"/>
              <a:gd name="connsiteY1371" fmla="*/ 73133 h 974891"/>
              <a:gd name="connsiteX1372" fmla="*/ 2827121 w 3418951"/>
              <a:gd name="connsiteY1372" fmla="*/ 43175 h 974891"/>
              <a:gd name="connsiteX1373" fmla="*/ 2802213 w 3418951"/>
              <a:gd name="connsiteY1373" fmla="*/ 53947 h 974891"/>
              <a:gd name="connsiteX1374" fmla="*/ 2804905 w 3418951"/>
              <a:gd name="connsiteY1374" fmla="*/ 29375 h 974891"/>
              <a:gd name="connsiteX1375" fmla="*/ 2824091 w 3418951"/>
              <a:gd name="connsiteY1375" fmla="*/ 37453 h 974891"/>
              <a:gd name="connsiteX1376" fmla="*/ 2835199 w 3418951"/>
              <a:gd name="connsiteY1376" fmla="*/ 15574 h 974891"/>
              <a:gd name="connsiteX1377" fmla="*/ 2824091 w 3418951"/>
              <a:gd name="connsiteY1377" fmla="*/ 10189 h 974891"/>
              <a:gd name="connsiteX1378" fmla="*/ 2823629 w 3418951"/>
              <a:gd name="connsiteY1378" fmla="*/ 806 h 974891"/>
              <a:gd name="connsiteX1379" fmla="*/ 2824291 w 3418951"/>
              <a:gd name="connsiteY1379" fmla="*/ 0 h 974891"/>
              <a:gd name="connsiteX1380" fmla="*/ 2831740 w 3418951"/>
              <a:gd name="connsiteY1380" fmla="*/ 0 h 974891"/>
              <a:gd name="connsiteX1381" fmla="*/ 2833811 w 3418951"/>
              <a:gd name="connsiteY1381" fmla="*/ 5771 h 974891"/>
              <a:gd name="connsiteX1382" fmla="*/ 2837892 w 3418951"/>
              <a:gd name="connsiteY1382" fmla="*/ 15574 h 974891"/>
              <a:gd name="connsiteX1383" fmla="*/ 2854849 w 3418951"/>
              <a:gd name="connsiteY1383" fmla="*/ 9010 h 974891"/>
              <a:gd name="connsiteX1384" fmla="*/ 2862447 w 3418951"/>
              <a:gd name="connsiteY1384" fmla="*/ 0 h 974891"/>
              <a:gd name="connsiteX1385" fmla="*/ 2922110 w 3418951"/>
              <a:gd name="connsiteY1385" fmla="*/ 0 h 974891"/>
              <a:gd name="connsiteX1386" fmla="*/ 2924357 w 3418951"/>
              <a:gd name="connsiteY1386" fmla="*/ 4087 h 974891"/>
              <a:gd name="connsiteX1387" fmla="*/ 2927429 w 3418951"/>
              <a:gd name="connsiteY1387" fmla="*/ 13554 h 974891"/>
              <a:gd name="connsiteX1388" fmla="*/ 2938536 w 3418951"/>
              <a:gd name="connsiteY1388" fmla="*/ 2783 h 974891"/>
              <a:gd name="connsiteX1389" fmla="*/ 2955030 w 3418951"/>
              <a:gd name="connsiteY1389" fmla="*/ 10862 h 974891"/>
              <a:gd name="connsiteX1390" fmla="*/ 2935843 w 3418951"/>
              <a:gd name="connsiteY1390" fmla="*/ 48898 h 974891"/>
              <a:gd name="connsiteX1391" fmla="*/ 2952337 w 3418951"/>
              <a:gd name="connsiteY1391" fmla="*/ 29711 h 974891"/>
              <a:gd name="connsiteX1392" fmla="*/ 2968831 w 3418951"/>
              <a:gd name="connsiteY1392" fmla="*/ 29711 h 974891"/>
              <a:gd name="connsiteX1393" fmla="*/ 2966138 w 3418951"/>
              <a:gd name="connsiteY1393" fmla="*/ 48898 h 974891"/>
              <a:gd name="connsiteX1394" fmla="*/ 2883670 w 3418951"/>
              <a:gd name="connsiteY1394" fmla="*/ 86933 h 974891"/>
              <a:gd name="connsiteX1395" fmla="*/ 2886363 w 3418951"/>
              <a:gd name="connsiteY1395" fmla="*/ 97705 h 974891"/>
              <a:gd name="connsiteX1396" fmla="*/ 2861455 w 3418951"/>
              <a:gd name="connsiteY1396" fmla="*/ 105784 h 974891"/>
              <a:gd name="connsiteX1397" fmla="*/ 2861455 w 3418951"/>
              <a:gd name="connsiteY1397" fmla="*/ 127662 h 974891"/>
              <a:gd name="connsiteX1398" fmla="*/ 2858762 w 3418951"/>
              <a:gd name="connsiteY1398" fmla="*/ 114199 h 974891"/>
              <a:gd name="connsiteX1399" fmla="*/ 2850346 w 3418951"/>
              <a:gd name="connsiteY1399" fmla="*/ 116891 h 974891"/>
              <a:gd name="connsiteX1400" fmla="*/ 2853039 w 3418951"/>
              <a:gd name="connsiteY1400" fmla="*/ 152234 h 974891"/>
              <a:gd name="connsiteX1401" fmla="*/ 2886026 w 3418951"/>
              <a:gd name="connsiteY1401" fmla="*/ 119584 h 974891"/>
              <a:gd name="connsiteX1402" fmla="*/ 2866840 w 3418951"/>
              <a:gd name="connsiteY1402" fmla="*/ 152234 h 974891"/>
              <a:gd name="connsiteX1403" fmla="*/ 2877948 w 3418951"/>
              <a:gd name="connsiteY1403" fmla="*/ 154928 h 974891"/>
              <a:gd name="connsiteX1404" fmla="*/ 2883333 w 3418951"/>
              <a:gd name="connsiteY1404" fmla="*/ 182192 h 974891"/>
              <a:gd name="connsiteX1405" fmla="*/ 2908242 w 3418951"/>
              <a:gd name="connsiteY1405" fmla="*/ 171421 h 974891"/>
              <a:gd name="connsiteX1406" fmla="*/ 2910935 w 3418951"/>
              <a:gd name="connsiteY1406" fmla="*/ 184885 h 974891"/>
              <a:gd name="connsiteX1407" fmla="*/ 2889056 w 3418951"/>
              <a:gd name="connsiteY1407" fmla="*/ 187578 h 974891"/>
              <a:gd name="connsiteX1408" fmla="*/ 2894441 w 3418951"/>
              <a:gd name="connsiteY1408" fmla="*/ 198349 h 974891"/>
              <a:gd name="connsiteX1409" fmla="*/ 2869533 w 3418951"/>
              <a:gd name="connsiteY1409" fmla="*/ 195656 h 974891"/>
              <a:gd name="connsiteX1410" fmla="*/ 2877948 w 3418951"/>
              <a:gd name="connsiteY1410" fmla="*/ 179163 h 974891"/>
              <a:gd name="connsiteX1411" fmla="*/ 2869533 w 3418951"/>
              <a:gd name="connsiteY1411" fmla="*/ 173777 h 974891"/>
              <a:gd name="connsiteX1412" fmla="*/ 2864148 w 3418951"/>
              <a:gd name="connsiteY1412" fmla="*/ 187241 h 974891"/>
              <a:gd name="connsiteX1413" fmla="*/ 2864148 w 3418951"/>
              <a:gd name="connsiteY1413" fmla="*/ 168055 h 974891"/>
              <a:gd name="connsiteX1414" fmla="*/ 2850346 w 3418951"/>
              <a:gd name="connsiteY1414" fmla="*/ 173440 h 974891"/>
              <a:gd name="connsiteX1415" fmla="*/ 2831160 w 3418951"/>
              <a:gd name="connsiteY1415" fmla="*/ 159977 h 974891"/>
              <a:gd name="connsiteX1416" fmla="*/ 2842268 w 3418951"/>
              <a:gd name="connsiteY1416" fmla="*/ 151898 h 974891"/>
              <a:gd name="connsiteX1417" fmla="*/ 2831160 w 3418951"/>
              <a:gd name="connsiteY1417" fmla="*/ 135405 h 974891"/>
              <a:gd name="connsiteX1418" fmla="*/ 2839575 w 3418951"/>
              <a:gd name="connsiteY1418" fmla="*/ 130019 h 974891"/>
              <a:gd name="connsiteX1419" fmla="*/ 2831160 w 3418951"/>
              <a:gd name="connsiteY1419" fmla="*/ 108140 h 974891"/>
              <a:gd name="connsiteX1420" fmla="*/ 2850346 w 3418951"/>
              <a:gd name="connsiteY1420" fmla="*/ 83568 h 974891"/>
              <a:gd name="connsiteX1421" fmla="*/ 2784373 w 3418951"/>
              <a:gd name="connsiteY1421" fmla="*/ 127326 h 974891"/>
              <a:gd name="connsiteX1422" fmla="*/ 2789758 w 3418951"/>
              <a:gd name="connsiteY1422" fmla="*/ 154591 h 974891"/>
              <a:gd name="connsiteX1423" fmla="*/ 2784373 w 3418951"/>
              <a:gd name="connsiteY1423" fmla="*/ 171084 h 974891"/>
              <a:gd name="connsiteX1424" fmla="*/ 2756771 w 3418951"/>
              <a:gd name="connsiteY1424" fmla="*/ 187578 h 974891"/>
              <a:gd name="connsiteX1425" fmla="*/ 2778650 w 3418951"/>
              <a:gd name="connsiteY1425" fmla="*/ 198349 h 974891"/>
              <a:gd name="connsiteX1426" fmla="*/ 2753741 w 3418951"/>
              <a:gd name="connsiteY1426" fmla="*/ 225614 h 974891"/>
              <a:gd name="connsiteX1427" fmla="*/ 2759128 w 3418951"/>
              <a:gd name="connsiteY1427" fmla="*/ 206427 h 974891"/>
              <a:gd name="connsiteX1428" fmla="*/ 2745327 w 3418951"/>
              <a:gd name="connsiteY1428" fmla="*/ 203735 h 974891"/>
              <a:gd name="connsiteX1429" fmla="*/ 2756434 w 3418951"/>
              <a:gd name="connsiteY1429" fmla="*/ 195656 h 974891"/>
              <a:gd name="connsiteX1430" fmla="*/ 2723448 w 3418951"/>
              <a:gd name="connsiteY1430" fmla="*/ 195656 h 974891"/>
              <a:gd name="connsiteX1431" fmla="*/ 2728833 w 3418951"/>
              <a:gd name="connsiteY1431" fmla="*/ 187578 h 974891"/>
              <a:gd name="connsiteX1432" fmla="*/ 2709647 w 3418951"/>
              <a:gd name="connsiteY1432" fmla="*/ 176806 h 974891"/>
              <a:gd name="connsiteX1433" fmla="*/ 2679353 w 3418951"/>
              <a:gd name="connsiteY1433" fmla="*/ 244800 h 974891"/>
              <a:gd name="connsiteX1434" fmla="*/ 2660166 w 3418951"/>
              <a:gd name="connsiteY1434" fmla="*/ 242107 h 974891"/>
              <a:gd name="connsiteX1435" fmla="*/ 2635258 w 3418951"/>
              <a:gd name="connsiteY1435" fmla="*/ 255572 h 974891"/>
              <a:gd name="connsiteX1436" fmla="*/ 2637951 w 3418951"/>
              <a:gd name="connsiteY1436" fmla="*/ 272065 h 974891"/>
              <a:gd name="connsiteX1437" fmla="*/ 2602271 w 3418951"/>
              <a:gd name="connsiteY1437" fmla="*/ 266679 h 974891"/>
              <a:gd name="connsiteX1438" fmla="*/ 2558176 w 3418951"/>
              <a:gd name="connsiteY1438" fmla="*/ 296637 h 974891"/>
              <a:gd name="connsiteX1439" fmla="*/ 2527882 w 3418951"/>
              <a:gd name="connsiteY1439" fmla="*/ 315823 h 974891"/>
              <a:gd name="connsiteX1440" fmla="*/ 2533268 w 3418951"/>
              <a:gd name="connsiteY1440" fmla="*/ 307745 h 974891"/>
              <a:gd name="connsiteX1441" fmla="*/ 2522159 w 3418951"/>
              <a:gd name="connsiteY1441" fmla="*/ 299666 h 974891"/>
              <a:gd name="connsiteX1442" fmla="*/ 2513745 w 3418951"/>
              <a:gd name="connsiteY1442" fmla="*/ 324238 h 974891"/>
              <a:gd name="connsiteX1443" fmla="*/ 2505329 w 3418951"/>
              <a:gd name="connsiteY1443" fmla="*/ 326931 h 974891"/>
              <a:gd name="connsiteX1444" fmla="*/ 2510715 w 3418951"/>
              <a:gd name="connsiteY1444" fmla="*/ 318853 h 974891"/>
              <a:gd name="connsiteX1445" fmla="*/ 2494222 w 3418951"/>
              <a:gd name="connsiteY1445" fmla="*/ 313467 h 974891"/>
              <a:gd name="connsiteX1446" fmla="*/ 2494222 w 3418951"/>
              <a:gd name="connsiteY1446" fmla="*/ 324238 h 974891"/>
              <a:gd name="connsiteX1447" fmla="*/ 2450127 w 3418951"/>
              <a:gd name="connsiteY1447" fmla="*/ 348810 h 974891"/>
              <a:gd name="connsiteX1448" fmla="*/ 2441712 w 3418951"/>
              <a:gd name="connsiteY1448" fmla="*/ 338039 h 974891"/>
              <a:gd name="connsiteX1449" fmla="*/ 2383816 w 3418951"/>
              <a:gd name="connsiteY1449" fmla="*/ 365304 h 974891"/>
              <a:gd name="connsiteX1450" fmla="*/ 2392231 w 3418951"/>
              <a:gd name="connsiteY1450" fmla="*/ 357226 h 974891"/>
              <a:gd name="connsiteX1451" fmla="*/ 2367323 w 3418951"/>
              <a:gd name="connsiteY1451" fmla="*/ 373719 h 974891"/>
              <a:gd name="connsiteX1452" fmla="*/ 2331643 w 3418951"/>
              <a:gd name="connsiteY1452" fmla="*/ 384490 h 974891"/>
              <a:gd name="connsiteX1453" fmla="*/ 2317842 w 3418951"/>
              <a:gd name="connsiteY1453" fmla="*/ 387183 h 974891"/>
              <a:gd name="connsiteX1454" fmla="*/ 2238068 w 3418951"/>
              <a:gd name="connsiteY1454" fmla="*/ 425219 h 974891"/>
              <a:gd name="connsiteX1455" fmla="*/ 2235375 w 3418951"/>
              <a:gd name="connsiteY1455" fmla="*/ 449791 h 974891"/>
              <a:gd name="connsiteX1456" fmla="*/ 2260283 w 3418951"/>
              <a:gd name="connsiteY1456" fmla="*/ 439019 h 974891"/>
              <a:gd name="connsiteX1457" fmla="*/ 2216188 w 3418951"/>
              <a:gd name="connsiteY1457" fmla="*/ 458206 h 974891"/>
              <a:gd name="connsiteX1458" fmla="*/ 2207773 w 3418951"/>
              <a:gd name="connsiteY1458" fmla="*/ 441713 h 974891"/>
              <a:gd name="connsiteX1459" fmla="*/ 2163678 w 3418951"/>
              <a:gd name="connsiteY1459" fmla="*/ 471670 h 974891"/>
              <a:gd name="connsiteX1460" fmla="*/ 2166371 w 3418951"/>
              <a:gd name="connsiteY1460" fmla="*/ 458206 h 974891"/>
              <a:gd name="connsiteX1461" fmla="*/ 2136077 w 3418951"/>
              <a:gd name="connsiteY1461" fmla="*/ 485471 h 974891"/>
              <a:gd name="connsiteX1462" fmla="*/ 2100397 w 3418951"/>
              <a:gd name="connsiteY1462" fmla="*/ 472007 h 974891"/>
              <a:gd name="connsiteX1463" fmla="*/ 2026008 w 3418951"/>
              <a:gd name="connsiteY1463" fmla="*/ 504657 h 974891"/>
              <a:gd name="connsiteX1464" fmla="*/ 2053609 w 3418951"/>
              <a:gd name="connsiteY1464" fmla="*/ 512735 h 974891"/>
              <a:gd name="connsiteX1465" fmla="*/ 2083904 w 3418951"/>
              <a:gd name="connsiteY1465" fmla="*/ 493549 h 974891"/>
              <a:gd name="connsiteX1466" fmla="*/ 2083904 w 3418951"/>
              <a:gd name="connsiteY1466" fmla="*/ 504320 h 974891"/>
              <a:gd name="connsiteX1467" fmla="*/ 2028701 w 3418951"/>
              <a:gd name="connsiteY1467" fmla="*/ 528892 h 974891"/>
              <a:gd name="connsiteX1468" fmla="*/ 2028701 w 3418951"/>
              <a:gd name="connsiteY1468" fmla="*/ 539664 h 974891"/>
              <a:gd name="connsiteX1469" fmla="*/ 2045194 w 3418951"/>
              <a:gd name="connsiteY1469" fmla="*/ 526200 h 974891"/>
              <a:gd name="connsiteX1470" fmla="*/ 2061688 w 3418951"/>
              <a:gd name="connsiteY1470" fmla="*/ 531585 h 974891"/>
              <a:gd name="connsiteX1471" fmla="*/ 2204744 w 3418951"/>
              <a:gd name="connsiteY1471" fmla="*/ 466285 h 974891"/>
              <a:gd name="connsiteX1472" fmla="*/ 2215852 w 3418951"/>
              <a:gd name="connsiteY1472" fmla="*/ 471670 h 974891"/>
              <a:gd name="connsiteX1473" fmla="*/ 2262639 w 3418951"/>
              <a:gd name="connsiteY1473" fmla="*/ 449791 h 974891"/>
              <a:gd name="connsiteX1474" fmla="*/ 2196665 w 3418951"/>
              <a:gd name="connsiteY1474" fmla="*/ 485134 h 974891"/>
              <a:gd name="connsiteX1475" fmla="*/ 2210466 w 3418951"/>
              <a:gd name="connsiteY1475" fmla="*/ 523171 h 974891"/>
              <a:gd name="connsiteX1476" fmla="*/ 2238068 w 3418951"/>
              <a:gd name="connsiteY1476" fmla="*/ 509707 h 974891"/>
              <a:gd name="connsiteX1477" fmla="*/ 2243453 w 3418951"/>
              <a:gd name="connsiteY1477" fmla="*/ 517785 h 974891"/>
              <a:gd name="connsiteX1478" fmla="*/ 2210466 w 3418951"/>
              <a:gd name="connsiteY1478" fmla="*/ 542356 h 974891"/>
              <a:gd name="connsiteX1479" fmla="*/ 2210466 w 3418951"/>
              <a:gd name="connsiteY1479" fmla="*/ 561543 h 974891"/>
              <a:gd name="connsiteX1480" fmla="*/ 2257254 w 3418951"/>
              <a:gd name="connsiteY1480" fmla="*/ 566929 h 974891"/>
              <a:gd name="connsiteX1481" fmla="*/ 2226959 w 3418951"/>
              <a:gd name="connsiteY1481" fmla="*/ 580393 h 974891"/>
              <a:gd name="connsiteX1482" fmla="*/ 2171756 w 3418951"/>
              <a:gd name="connsiteY1482" fmla="*/ 613043 h 974891"/>
              <a:gd name="connsiteX1483" fmla="*/ 2146848 w 3418951"/>
              <a:gd name="connsiteY1483" fmla="*/ 615736 h 974891"/>
              <a:gd name="connsiteX1484" fmla="*/ 2152234 w 3418951"/>
              <a:gd name="connsiteY1484" fmla="*/ 575007 h 974891"/>
              <a:gd name="connsiteX1485" fmla="*/ 1953975 w 3418951"/>
              <a:gd name="connsiteY1485" fmla="*/ 640308 h 974891"/>
              <a:gd name="connsiteX1486" fmla="*/ 1923681 w 3418951"/>
              <a:gd name="connsiteY1486" fmla="*/ 670265 h 974891"/>
              <a:gd name="connsiteX1487" fmla="*/ 1932096 w 3418951"/>
              <a:gd name="connsiteY1487" fmla="*/ 678344 h 974891"/>
              <a:gd name="connsiteX1488" fmla="*/ 1934789 w 3418951"/>
              <a:gd name="connsiteY1488" fmla="*/ 678344 h 974891"/>
              <a:gd name="connsiteX1489" fmla="*/ 1932096 w 3418951"/>
              <a:gd name="connsiteY1489" fmla="*/ 683730 h 974891"/>
              <a:gd name="connsiteX1490" fmla="*/ 1896417 w 3418951"/>
              <a:gd name="connsiteY1490" fmla="*/ 700223 h 974891"/>
              <a:gd name="connsiteX1491" fmla="*/ 1891031 w 3418951"/>
              <a:gd name="connsiteY1491" fmla="*/ 719409 h 974891"/>
              <a:gd name="connsiteX1492" fmla="*/ 1874537 w 3418951"/>
              <a:gd name="connsiteY1492" fmla="*/ 719409 h 974891"/>
              <a:gd name="connsiteX1493" fmla="*/ 1874537 w 3418951"/>
              <a:gd name="connsiteY1493" fmla="*/ 708638 h 974891"/>
              <a:gd name="connsiteX1494" fmla="*/ 1767161 w 3418951"/>
              <a:gd name="connsiteY1494" fmla="*/ 727825 h 974891"/>
              <a:gd name="connsiteX1495" fmla="*/ 1816642 w 3418951"/>
              <a:gd name="connsiteY1495" fmla="*/ 708638 h 974891"/>
              <a:gd name="connsiteX1496" fmla="*/ 1811256 w 3418951"/>
              <a:gd name="connsiteY1496" fmla="*/ 703253 h 974891"/>
              <a:gd name="connsiteX1497" fmla="*/ 1855351 w 3418951"/>
              <a:gd name="connsiteY1497" fmla="*/ 681373 h 974891"/>
              <a:gd name="connsiteX1498" fmla="*/ 1778269 w 3418951"/>
              <a:gd name="connsiteY1498" fmla="*/ 700560 h 974891"/>
              <a:gd name="connsiteX1499" fmla="*/ 1927047 w 3418951"/>
              <a:gd name="connsiteY1499" fmla="*/ 643337 h 974891"/>
              <a:gd name="connsiteX1500" fmla="*/ 1935462 w 3418951"/>
              <a:gd name="connsiteY1500" fmla="*/ 646030 h 974891"/>
              <a:gd name="connsiteX1501" fmla="*/ 2141799 w 3418951"/>
              <a:gd name="connsiteY1501" fmla="*/ 553465 h 974891"/>
              <a:gd name="connsiteX1502" fmla="*/ 2205080 w 3418951"/>
              <a:gd name="connsiteY1502" fmla="*/ 512735 h 974891"/>
              <a:gd name="connsiteX1503" fmla="*/ 2196665 w 3418951"/>
              <a:gd name="connsiteY1503" fmla="*/ 499271 h 974891"/>
              <a:gd name="connsiteX1504" fmla="*/ 2157956 w 3418951"/>
              <a:gd name="connsiteY1504" fmla="*/ 501964 h 974891"/>
              <a:gd name="connsiteX1505" fmla="*/ 2045194 w 3418951"/>
              <a:gd name="connsiteY1505" fmla="*/ 556494 h 974891"/>
              <a:gd name="connsiteX1506" fmla="*/ 2045194 w 3418951"/>
              <a:gd name="connsiteY1506" fmla="*/ 548416 h 974891"/>
              <a:gd name="connsiteX1507" fmla="*/ 2026008 w 3418951"/>
              <a:gd name="connsiteY1507" fmla="*/ 548416 h 974891"/>
              <a:gd name="connsiteX1508" fmla="*/ 2026008 w 3418951"/>
              <a:gd name="connsiteY1508" fmla="*/ 529229 h 974891"/>
              <a:gd name="connsiteX1509" fmla="*/ 1968113 w 3418951"/>
              <a:gd name="connsiteY1509" fmla="*/ 548416 h 974891"/>
              <a:gd name="connsiteX1510" fmla="*/ 1957005 w 3418951"/>
              <a:gd name="connsiteY1510" fmla="*/ 564909 h 974891"/>
              <a:gd name="connsiteX1511" fmla="*/ 1852322 w 3418951"/>
              <a:gd name="connsiteY1511" fmla="*/ 608667 h 974891"/>
              <a:gd name="connsiteX1512" fmla="*/ 1932096 w 3418951"/>
              <a:gd name="connsiteY1512" fmla="*/ 605974 h 974891"/>
              <a:gd name="connsiteX1513" fmla="*/ 1896417 w 3418951"/>
              <a:gd name="connsiteY1513" fmla="*/ 619438 h 974891"/>
              <a:gd name="connsiteX1514" fmla="*/ 1791733 w 3418951"/>
              <a:gd name="connsiteY1514" fmla="*/ 660167 h 974891"/>
              <a:gd name="connsiteX1515" fmla="*/ 1794426 w 3418951"/>
              <a:gd name="connsiteY1515" fmla="*/ 646703 h 974891"/>
              <a:gd name="connsiteX1516" fmla="*/ 1728452 w 3418951"/>
              <a:gd name="connsiteY1516" fmla="*/ 684740 h 974891"/>
              <a:gd name="connsiteX1517" fmla="*/ 1656756 w 3418951"/>
              <a:gd name="connsiteY1517" fmla="*/ 671275 h 974891"/>
              <a:gd name="connsiteX1518" fmla="*/ 1521778 w 3418951"/>
              <a:gd name="connsiteY1518" fmla="*/ 712004 h 974891"/>
              <a:gd name="connsiteX1519" fmla="*/ 1480376 w 3418951"/>
              <a:gd name="connsiteY1519" fmla="*/ 744655 h 974891"/>
              <a:gd name="connsiteX1520" fmla="*/ 1491484 w 3418951"/>
              <a:gd name="connsiteY1520" fmla="*/ 733884 h 974891"/>
              <a:gd name="connsiteX1521" fmla="*/ 1463883 w 3418951"/>
              <a:gd name="connsiteY1521" fmla="*/ 720420 h 974891"/>
              <a:gd name="connsiteX1522" fmla="*/ 1485762 w 3418951"/>
              <a:gd name="connsiteY1522" fmla="*/ 709648 h 974891"/>
              <a:gd name="connsiteX1523" fmla="*/ 1400265 w 3418951"/>
              <a:gd name="connsiteY1523" fmla="*/ 720420 h 974891"/>
              <a:gd name="connsiteX1524" fmla="*/ 1482733 w 3418951"/>
              <a:gd name="connsiteY1524" fmla="*/ 693155 h 974891"/>
              <a:gd name="connsiteX1525" fmla="*/ 1468932 w 3418951"/>
              <a:gd name="connsiteY1525" fmla="*/ 690462 h 974891"/>
              <a:gd name="connsiteX1526" fmla="*/ 1457824 w 3418951"/>
              <a:gd name="connsiteY1526" fmla="*/ 676998 h 974891"/>
              <a:gd name="connsiteX1527" fmla="*/ 1466239 w 3418951"/>
              <a:gd name="connsiteY1527" fmla="*/ 657811 h 974891"/>
              <a:gd name="connsiteX1528" fmla="*/ 1482733 w 3418951"/>
              <a:gd name="connsiteY1528" fmla="*/ 668583 h 974891"/>
              <a:gd name="connsiteX1529" fmla="*/ 1491147 w 3418951"/>
              <a:gd name="connsiteY1529" fmla="*/ 657811 h 974891"/>
              <a:gd name="connsiteX1530" fmla="*/ 1491147 w 3418951"/>
              <a:gd name="connsiteY1530" fmla="*/ 668583 h 974891"/>
              <a:gd name="connsiteX1531" fmla="*/ 1502255 w 3418951"/>
              <a:gd name="connsiteY1531" fmla="*/ 676661 h 974891"/>
              <a:gd name="connsiteX1532" fmla="*/ 1510670 w 3418951"/>
              <a:gd name="connsiteY1532" fmla="*/ 654782 h 974891"/>
              <a:gd name="connsiteX1533" fmla="*/ 1524471 w 3418951"/>
              <a:gd name="connsiteY1533" fmla="*/ 657475 h 974891"/>
              <a:gd name="connsiteX1534" fmla="*/ 1505285 w 3418951"/>
              <a:gd name="connsiteY1534" fmla="*/ 644010 h 974891"/>
              <a:gd name="connsiteX1535" fmla="*/ 1502592 w 3418951"/>
              <a:gd name="connsiteY1535" fmla="*/ 654782 h 974891"/>
              <a:gd name="connsiteX1536" fmla="*/ 1502592 w 3418951"/>
              <a:gd name="connsiteY1536" fmla="*/ 641318 h 974891"/>
              <a:gd name="connsiteX1537" fmla="*/ 1491484 w 3418951"/>
              <a:gd name="connsiteY1537" fmla="*/ 657811 h 974891"/>
              <a:gd name="connsiteX1538" fmla="*/ 1469605 w 3418951"/>
              <a:gd name="connsiteY1538" fmla="*/ 644347 h 974891"/>
              <a:gd name="connsiteX1539" fmla="*/ 1469605 w 3418951"/>
              <a:gd name="connsiteY1539" fmla="*/ 606311 h 974891"/>
              <a:gd name="connsiteX1540" fmla="*/ 1491484 w 3418951"/>
              <a:gd name="connsiteY1540" fmla="*/ 606311 h 974891"/>
              <a:gd name="connsiteX1541" fmla="*/ 1461190 w 3418951"/>
              <a:gd name="connsiteY1541" fmla="*/ 559860 h 974891"/>
              <a:gd name="connsiteX1542" fmla="*/ 1444696 w 3418951"/>
              <a:gd name="connsiteY1542" fmla="*/ 584432 h 974891"/>
              <a:gd name="connsiteX1543" fmla="*/ 1411710 w 3418951"/>
              <a:gd name="connsiteY1543" fmla="*/ 597896 h 974891"/>
              <a:gd name="connsiteX1544" fmla="*/ 1389830 w 3418951"/>
              <a:gd name="connsiteY1544" fmla="*/ 592510 h 974891"/>
              <a:gd name="connsiteX1545" fmla="*/ 1340349 w 3418951"/>
              <a:gd name="connsiteY1545" fmla="*/ 625161 h 974891"/>
              <a:gd name="connsiteX1546" fmla="*/ 1213787 w 3418951"/>
              <a:gd name="connsiteY1546" fmla="*/ 706955 h 974891"/>
              <a:gd name="connsiteX1547" fmla="*/ 1180800 w 3418951"/>
              <a:gd name="connsiteY1547" fmla="*/ 734220 h 974891"/>
              <a:gd name="connsiteX1548" fmla="*/ 1147813 w 3418951"/>
              <a:gd name="connsiteY1548" fmla="*/ 726141 h 974891"/>
              <a:gd name="connsiteX1549" fmla="*/ 1150506 w 3418951"/>
              <a:gd name="connsiteY1549" fmla="*/ 696184 h 974891"/>
              <a:gd name="connsiteX1550" fmla="*/ 1109104 w 3418951"/>
              <a:gd name="connsiteY1550" fmla="*/ 663534 h 974891"/>
              <a:gd name="connsiteX1551" fmla="*/ 1043130 w 3418951"/>
              <a:gd name="connsiteY1551" fmla="*/ 628190 h 974891"/>
              <a:gd name="connsiteX1552" fmla="*/ 1098333 w 3418951"/>
              <a:gd name="connsiteY1552" fmla="*/ 535624 h 974891"/>
              <a:gd name="connsiteX1553" fmla="*/ 1076453 w 3418951"/>
              <a:gd name="connsiteY1553" fmla="*/ 519131 h 974891"/>
              <a:gd name="connsiteX1554" fmla="*/ 1068038 w 3418951"/>
              <a:gd name="connsiteY1554" fmla="*/ 499945 h 974891"/>
              <a:gd name="connsiteX1555" fmla="*/ 1043130 w 3418951"/>
              <a:gd name="connsiteY1555" fmla="*/ 505330 h 974891"/>
              <a:gd name="connsiteX1556" fmla="*/ 1051545 w 3418951"/>
              <a:gd name="connsiteY1556" fmla="*/ 497252 h 974891"/>
              <a:gd name="connsiteX1557" fmla="*/ 1037744 w 3418951"/>
              <a:gd name="connsiteY1557" fmla="*/ 494559 h 974891"/>
              <a:gd name="connsiteX1558" fmla="*/ 1043130 w 3418951"/>
              <a:gd name="connsiteY1558" fmla="*/ 486481 h 974891"/>
              <a:gd name="connsiteX1559" fmla="*/ 1004421 w 3418951"/>
              <a:gd name="connsiteY1559" fmla="*/ 475710 h 974891"/>
              <a:gd name="connsiteX1560" fmla="*/ 963019 w 3418951"/>
              <a:gd name="connsiteY1560" fmla="*/ 459216 h 974891"/>
              <a:gd name="connsiteX1561" fmla="*/ 957633 w 3418951"/>
              <a:gd name="connsiteY1561" fmla="*/ 442722 h 974891"/>
              <a:gd name="connsiteX1562" fmla="*/ 963019 w 3418951"/>
              <a:gd name="connsiteY1562" fmla="*/ 423536 h 974891"/>
              <a:gd name="connsiteX1563" fmla="*/ 932725 w 3418951"/>
              <a:gd name="connsiteY1563" fmla="*/ 404350 h 974891"/>
              <a:gd name="connsiteX1564" fmla="*/ 897045 w 3418951"/>
              <a:gd name="connsiteY1564" fmla="*/ 390885 h 974891"/>
              <a:gd name="connsiteX1565" fmla="*/ 905460 w 3418951"/>
              <a:gd name="connsiteY1565" fmla="*/ 407379 h 974891"/>
              <a:gd name="connsiteX1566" fmla="*/ 902767 w 3418951"/>
              <a:gd name="connsiteY1566" fmla="*/ 431951 h 974891"/>
              <a:gd name="connsiteX1567" fmla="*/ 858672 w 3418951"/>
              <a:gd name="connsiteY1567" fmla="*/ 486481 h 974891"/>
              <a:gd name="connsiteX1568" fmla="*/ 800777 w 3418951"/>
              <a:gd name="connsiteY1568" fmla="*/ 486481 h 974891"/>
              <a:gd name="connsiteX1569" fmla="*/ 762067 w 3418951"/>
              <a:gd name="connsiteY1569" fmla="*/ 530239 h 974891"/>
              <a:gd name="connsiteX1570" fmla="*/ 773175 w 3418951"/>
              <a:gd name="connsiteY1570" fmla="*/ 538317 h 974891"/>
              <a:gd name="connsiteX1571" fmla="*/ 684986 w 3418951"/>
              <a:gd name="connsiteY1571" fmla="*/ 565582 h 974891"/>
              <a:gd name="connsiteX1572" fmla="*/ 693400 w 3418951"/>
              <a:gd name="connsiteY1572" fmla="*/ 552118 h 974891"/>
              <a:gd name="connsiteX1573" fmla="*/ 663106 w 3418951"/>
              <a:gd name="connsiteY1573" fmla="*/ 562889 h 974891"/>
              <a:gd name="connsiteX1574" fmla="*/ 646613 w 3418951"/>
              <a:gd name="connsiteY1574" fmla="*/ 543703 h 974891"/>
              <a:gd name="connsiteX1575" fmla="*/ 732109 w 3418951"/>
              <a:gd name="connsiteY1575" fmla="*/ 486481 h 974891"/>
              <a:gd name="connsiteX1576" fmla="*/ 773512 w 3418951"/>
              <a:gd name="connsiteY1576" fmla="*/ 481095 h 974891"/>
              <a:gd name="connsiteX1577" fmla="*/ 757018 w 3418951"/>
              <a:gd name="connsiteY1577" fmla="*/ 475710 h 974891"/>
              <a:gd name="connsiteX1578" fmla="*/ 770819 w 3418951"/>
              <a:gd name="connsiteY1578" fmla="*/ 451137 h 974891"/>
              <a:gd name="connsiteX1579" fmla="*/ 754325 w 3418951"/>
              <a:gd name="connsiteY1579" fmla="*/ 448445 h 974891"/>
              <a:gd name="connsiteX1580" fmla="*/ 828714 w 3418951"/>
              <a:gd name="connsiteY1580" fmla="*/ 385836 h 974891"/>
              <a:gd name="connsiteX1581" fmla="*/ 817607 w 3418951"/>
              <a:gd name="connsiteY1581" fmla="*/ 358572 h 974891"/>
              <a:gd name="connsiteX1582" fmla="*/ 710231 w 3418951"/>
              <a:gd name="connsiteY1582" fmla="*/ 399300 h 974891"/>
              <a:gd name="connsiteX1583" fmla="*/ 726724 w 3418951"/>
              <a:gd name="connsiteY1583" fmla="*/ 385836 h 974891"/>
              <a:gd name="connsiteX1584" fmla="*/ 778898 w 3418951"/>
              <a:gd name="connsiteY1584" fmla="*/ 350494 h 974891"/>
              <a:gd name="connsiteX1585" fmla="*/ 773512 w 3418951"/>
              <a:gd name="connsiteY1585" fmla="*/ 337029 h 974891"/>
              <a:gd name="connsiteX1586" fmla="*/ 801113 w 3418951"/>
              <a:gd name="connsiteY1586" fmla="*/ 307072 h 974891"/>
              <a:gd name="connsiteX1587" fmla="*/ 798420 w 3418951"/>
              <a:gd name="connsiteY1587" fmla="*/ 285193 h 974891"/>
              <a:gd name="connsiteX1588" fmla="*/ 751632 w 3418951"/>
              <a:gd name="connsiteY1588" fmla="*/ 315150 h 974891"/>
              <a:gd name="connsiteX1589" fmla="*/ 762740 w 3418951"/>
              <a:gd name="connsiteY1589" fmla="*/ 323228 h 974891"/>
              <a:gd name="connsiteX1590" fmla="*/ 754325 w 3418951"/>
              <a:gd name="connsiteY1590" fmla="*/ 334000 h 974891"/>
              <a:gd name="connsiteX1591" fmla="*/ 768126 w 3418951"/>
              <a:gd name="connsiteY1591" fmla="*/ 336693 h 974891"/>
              <a:gd name="connsiteX1592" fmla="*/ 724031 w 3418951"/>
              <a:gd name="connsiteY1592" fmla="*/ 369343 h 974891"/>
              <a:gd name="connsiteX1593" fmla="*/ 751632 w 3418951"/>
              <a:gd name="connsiteY1593" fmla="*/ 344771 h 974891"/>
              <a:gd name="connsiteX1594" fmla="*/ 702152 w 3418951"/>
              <a:gd name="connsiteY1594" fmla="*/ 328278 h 974891"/>
              <a:gd name="connsiteX1595" fmla="*/ 707538 w 3418951"/>
              <a:gd name="connsiteY1595" fmla="*/ 303706 h 974891"/>
              <a:gd name="connsiteX1596" fmla="*/ 729416 w 3418951"/>
              <a:gd name="connsiteY1596" fmla="*/ 287212 h 974891"/>
              <a:gd name="connsiteX1597" fmla="*/ 734802 w 3418951"/>
              <a:gd name="connsiteY1597" fmla="*/ 270718 h 974891"/>
              <a:gd name="connsiteX1598" fmla="*/ 693400 w 3418951"/>
              <a:gd name="connsiteY1598" fmla="*/ 292598 h 974891"/>
              <a:gd name="connsiteX1599" fmla="*/ 684986 w 3418951"/>
              <a:gd name="connsiteY1599" fmla="*/ 300676 h 974891"/>
              <a:gd name="connsiteX1600" fmla="*/ 698786 w 3418951"/>
              <a:gd name="connsiteY1600" fmla="*/ 297984 h 974891"/>
              <a:gd name="connsiteX1601" fmla="*/ 696093 w 3418951"/>
              <a:gd name="connsiteY1601" fmla="*/ 314477 h 974891"/>
              <a:gd name="connsiteX1602" fmla="*/ 679600 w 3418951"/>
              <a:gd name="connsiteY1602" fmla="*/ 322555 h 974891"/>
              <a:gd name="connsiteX1603" fmla="*/ 657721 w 3418951"/>
              <a:gd name="connsiteY1603" fmla="*/ 327941 h 974891"/>
              <a:gd name="connsiteX1604" fmla="*/ 663106 w 3418951"/>
              <a:gd name="connsiteY1604" fmla="*/ 314477 h 974891"/>
              <a:gd name="connsiteX1605" fmla="*/ 646613 w 3418951"/>
              <a:gd name="connsiteY1605" fmla="*/ 322555 h 974891"/>
              <a:gd name="connsiteX1606" fmla="*/ 655028 w 3418951"/>
              <a:gd name="connsiteY1606" fmla="*/ 333327 h 974891"/>
              <a:gd name="connsiteX1607" fmla="*/ 646613 w 3418951"/>
              <a:gd name="connsiteY1607" fmla="*/ 338712 h 974891"/>
              <a:gd name="connsiteX1608" fmla="*/ 638198 w 3418951"/>
              <a:gd name="connsiteY1608" fmla="*/ 325248 h 974891"/>
              <a:gd name="connsiteX1609" fmla="*/ 607904 w 3418951"/>
              <a:gd name="connsiteY1609" fmla="*/ 347127 h 974891"/>
              <a:gd name="connsiteX1610" fmla="*/ 566501 w 3418951"/>
              <a:gd name="connsiteY1610" fmla="*/ 355206 h 974891"/>
              <a:gd name="connsiteX1611" fmla="*/ 571887 w 3418951"/>
              <a:gd name="connsiteY1611" fmla="*/ 352513 h 974891"/>
              <a:gd name="connsiteX1612" fmla="*/ 610597 w 3418951"/>
              <a:gd name="connsiteY1612" fmla="*/ 325248 h 974891"/>
              <a:gd name="connsiteX1613" fmla="*/ 662770 w 3418951"/>
              <a:gd name="connsiteY1613" fmla="*/ 270718 h 974891"/>
              <a:gd name="connsiteX1614" fmla="*/ 690371 w 3418951"/>
              <a:gd name="connsiteY1614" fmla="*/ 273412 h 974891"/>
              <a:gd name="connsiteX1615" fmla="*/ 693064 w 3418951"/>
              <a:gd name="connsiteY1615" fmla="*/ 270718 h 974891"/>
              <a:gd name="connsiteX1616" fmla="*/ 693064 w 3418951"/>
              <a:gd name="connsiteY1616" fmla="*/ 251532 h 974891"/>
              <a:gd name="connsiteX1617" fmla="*/ 624397 w 3418951"/>
              <a:gd name="connsiteY1617" fmla="*/ 278797 h 974891"/>
              <a:gd name="connsiteX1618" fmla="*/ 621704 w 3418951"/>
              <a:gd name="connsiteY1618" fmla="*/ 259611 h 974891"/>
              <a:gd name="connsiteX1619" fmla="*/ 640890 w 3418951"/>
              <a:gd name="connsiteY1619" fmla="*/ 246146 h 974891"/>
              <a:gd name="connsiteX1620" fmla="*/ 657384 w 3418951"/>
              <a:gd name="connsiteY1620" fmla="*/ 254225 h 974891"/>
              <a:gd name="connsiteX1621" fmla="*/ 682293 w 3418951"/>
              <a:gd name="connsiteY1621" fmla="*/ 229653 h 974891"/>
              <a:gd name="connsiteX1622" fmla="*/ 657384 w 3418951"/>
              <a:gd name="connsiteY1622" fmla="*/ 226960 h 974891"/>
              <a:gd name="connsiteX1623" fmla="*/ 668492 w 3418951"/>
              <a:gd name="connsiteY1623" fmla="*/ 213496 h 974891"/>
              <a:gd name="connsiteX1624" fmla="*/ 651998 w 3418951"/>
              <a:gd name="connsiteY1624" fmla="*/ 218882 h 974891"/>
              <a:gd name="connsiteX1625" fmla="*/ 638198 w 3418951"/>
              <a:gd name="connsiteY1625" fmla="*/ 213496 h 974891"/>
              <a:gd name="connsiteX1626" fmla="*/ 550008 w 3418951"/>
              <a:gd name="connsiteY1626" fmla="*/ 251532 h 974891"/>
              <a:gd name="connsiteX1627" fmla="*/ 481341 w 3418951"/>
              <a:gd name="connsiteY1627" fmla="*/ 289569 h 974891"/>
              <a:gd name="connsiteX1628" fmla="*/ 456432 w 3418951"/>
              <a:gd name="connsiteY1628" fmla="*/ 300340 h 974891"/>
              <a:gd name="connsiteX1629" fmla="*/ 561115 w 3418951"/>
              <a:gd name="connsiteY1629" fmla="*/ 221238 h 974891"/>
              <a:gd name="connsiteX1630" fmla="*/ 550008 w 3418951"/>
              <a:gd name="connsiteY1630" fmla="*/ 213160 h 974891"/>
              <a:gd name="connsiteX1631" fmla="*/ 563808 w 3418951"/>
              <a:gd name="connsiteY1631" fmla="*/ 202388 h 974891"/>
              <a:gd name="connsiteX1632" fmla="*/ 550008 w 3418951"/>
              <a:gd name="connsiteY1632" fmla="*/ 210467 h 974891"/>
              <a:gd name="connsiteX1633" fmla="*/ 453739 w 3418951"/>
              <a:gd name="connsiteY1633" fmla="*/ 240425 h 974891"/>
              <a:gd name="connsiteX1634" fmla="*/ 503220 w 3418951"/>
              <a:gd name="connsiteY1634" fmla="*/ 191281 h 974891"/>
              <a:gd name="connsiteX1635" fmla="*/ 486727 w 3418951"/>
              <a:gd name="connsiteY1635" fmla="*/ 193974 h 974891"/>
              <a:gd name="connsiteX1636" fmla="*/ 517021 w 3418951"/>
              <a:gd name="connsiteY1636" fmla="*/ 153244 h 974891"/>
              <a:gd name="connsiteX1637" fmla="*/ 533514 w 3418951"/>
              <a:gd name="connsiteY1637" fmla="*/ 139781 h 974891"/>
              <a:gd name="connsiteX1638" fmla="*/ 517021 w 3418951"/>
              <a:gd name="connsiteY1638" fmla="*/ 137087 h 974891"/>
              <a:gd name="connsiteX1639" fmla="*/ 511635 w 3418951"/>
              <a:gd name="connsiteY1639" fmla="*/ 150552 h 974891"/>
              <a:gd name="connsiteX1640" fmla="*/ 475956 w 3418951"/>
              <a:gd name="connsiteY1640" fmla="*/ 180509 h 974891"/>
              <a:gd name="connsiteX1641" fmla="*/ 470570 w 3418951"/>
              <a:gd name="connsiteY1641" fmla="*/ 175124 h 974891"/>
              <a:gd name="connsiteX1642" fmla="*/ 409098 w 3418951"/>
              <a:gd name="connsiteY1642" fmla="*/ 211645 h 974891"/>
              <a:gd name="connsiteX1643" fmla="*/ 354996 w 3418951"/>
              <a:gd name="connsiteY1643" fmla="*/ 239183 h 974891"/>
              <a:gd name="connsiteX1644" fmla="*/ 366434 w 3418951"/>
              <a:gd name="connsiteY1644" fmla="*/ 231000 h 974891"/>
              <a:gd name="connsiteX1645" fmla="*/ 398874 w 3418951"/>
              <a:gd name="connsiteY1645" fmla="*/ 197003 h 974891"/>
              <a:gd name="connsiteX1646" fmla="*/ 420752 w 3418951"/>
              <a:gd name="connsiteY1646" fmla="*/ 194310 h 974891"/>
              <a:gd name="connsiteX1647" fmla="*/ 426139 w 3418951"/>
              <a:gd name="connsiteY1647" fmla="*/ 172431 h 974891"/>
              <a:gd name="connsiteX1648" fmla="*/ 475619 w 3418951"/>
              <a:gd name="connsiteY1648" fmla="*/ 139781 h 974891"/>
              <a:gd name="connsiteX1649" fmla="*/ 464511 w 3418951"/>
              <a:gd name="connsiteY1649" fmla="*/ 161659 h 974891"/>
              <a:gd name="connsiteX1650" fmla="*/ 467204 w 3418951"/>
              <a:gd name="connsiteY1650" fmla="*/ 167045 h 974891"/>
              <a:gd name="connsiteX1651" fmla="*/ 579966 w 3418951"/>
              <a:gd name="connsiteY1651" fmla="*/ 77172 h 974891"/>
              <a:gd name="connsiteX1652" fmla="*/ 574580 w 3418951"/>
              <a:gd name="connsiteY1652" fmla="*/ 63708 h 974891"/>
              <a:gd name="connsiteX1653" fmla="*/ 602181 w 3418951"/>
              <a:gd name="connsiteY1653" fmla="*/ 33751 h 974891"/>
              <a:gd name="connsiteX1654" fmla="*/ 591073 w 3418951"/>
              <a:gd name="connsiteY1654" fmla="*/ 28365 h 974891"/>
              <a:gd name="connsiteX1655" fmla="*/ 599488 w 3418951"/>
              <a:gd name="connsiteY1655" fmla="*/ 17594 h 974891"/>
              <a:gd name="connsiteX1656" fmla="*/ 555394 w 3418951"/>
              <a:gd name="connsiteY1656" fmla="*/ 20286 h 974891"/>
              <a:gd name="connsiteX1657" fmla="*/ 571214 w 3418951"/>
              <a:gd name="connsiteY1657" fmla="*/ 3625 h 974891"/>
              <a:gd name="connsiteX1658" fmla="*/ 471022 w 3418951"/>
              <a:gd name="connsiteY1658" fmla="*/ 0 h 974891"/>
              <a:gd name="connsiteX1659" fmla="*/ 537355 w 3418951"/>
              <a:gd name="connsiteY1659" fmla="*/ 0 h 974891"/>
              <a:gd name="connsiteX1660" fmla="*/ 521565 w 3418951"/>
              <a:gd name="connsiteY1660" fmla="*/ 12839 h 974891"/>
              <a:gd name="connsiteX1661" fmla="*/ 500191 w 3418951"/>
              <a:gd name="connsiteY1661" fmla="*/ 20623 h 974891"/>
              <a:gd name="connsiteX1662" fmla="*/ 456096 w 3418951"/>
              <a:gd name="connsiteY1662" fmla="*/ 34087 h 974891"/>
              <a:gd name="connsiteX1663" fmla="*/ 489083 w 3418951"/>
              <a:gd name="connsiteY1663" fmla="*/ 1437 h 974891"/>
              <a:gd name="connsiteX1664" fmla="*/ 472589 w 3418951"/>
              <a:gd name="connsiteY1664" fmla="*/ 9515 h 974891"/>
              <a:gd name="connsiteX1665" fmla="*/ 471369 w 3418951"/>
              <a:gd name="connsiteY1665" fmla="*/ 2152 h 974891"/>
              <a:gd name="connsiteX1666" fmla="*/ 351416 w 3418951"/>
              <a:gd name="connsiteY1666" fmla="*/ 0 h 974891"/>
              <a:gd name="connsiteX1667" fmla="*/ 368201 w 3418951"/>
              <a:gd name="connsiteY1667" fmla="*/ 0 h 974891"/>
              <a:gd name="connsiteX1668" fmla="*/ 361022 w 3418951"/>
              <a:gd name="connsiteY1668" fmla="*/ 12613 h 974891"/>
              <a:gd name="connsiteX1669" fmla="*/ 333236 w 3418951"/>
              <a:gd name="connsiteY1669" fmla="*/ 26009 h 974891"/>
              <a:gd name="connsiteX1670" fmla="*/ 297556 w 3418951"/>
              <a:gd name="connsiteY1670" fmla="*/ 39473 h 974891"/>
              <a:gd name="connsiteX1671" fmla="*/ 322464 w 3418951"/>
              <a:gd name="connsiteY1671" fmla="*/ 28702 h 974891"/>
              <a:gd name="connsiteX1672" fmla="*/ 340473 w 3418951"/>
              <a:gd name="connsiteY1672" fmla="*/ 8001 h 97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</a:cxnLst>
            <a:rect l="l" t="t" r="r" b="b"/>
            <a:pathLst>
              <a:path w="3418951" h="974891">
                <a:moveTo>
                  <a:pt x="1663193" y="957050"/>
                </a:moveTo>
                <a:cubicBezTo>
                  <a:pt x="1670051" y="957387"/>
                  <a:pt x="1676952" y="958060"/>
                  <a:pt x="1685367" y="958060"/>
                </a:cubicBezTo>
                <a:cubicBezTo>
                  <a:pt x="1677288" y="966139"/>
                  <a:pt x="1663488" y="966139"/>
                  <a:pt x="1649687" y="966139"/>
                </a:cubicBezTo>
                <a:cubicBezTo>
                  <a:pt x="1649687" y="960753"/>
                  <a:pt x="1646657" y="958060"/>
                  <a:pt x="1641272" y="958060"/>
                </a:cubicBezTo>
                <a:cubicBezTo>
                  <a:pt x="1649519" y="956714"/>
                  <a:pt x="1656335" y="956714"/>
                  <a:pt x="1663193" y="957050"/>
                </a:cubicBezTo>
                <a:close/>
                <a:moveTo>
                  <a:pt x="1566883" y="938874"/>
                </a:moveTo>
                <a:cubicBezTo>
                  <a:pt x="1564190" y="952675"/>
                  <a:pt x="1580684" y="944596"/>
                  <a:pt x="1589099" y="946953"/>
                </a:cubicBezTo>
                <a:cubicBezTo>
                  <a:pt x="1580684" y="955031"/>
                  <a:pt x="1558804" y="946953"/>
                  <a:pt x="1550390" y="949645"/>
                </a:cubicBezTo>
                <a:cubicBezTo>
                  <a:pt x="1550390" y="941567"/>
                  <a:pt x="1561497" y="941567"/>
                  <a:pt x="1566883" y="938874"/>
                </a:cubicBezTo>
                <a:close/>
                <a:moveTo>
                  <a:pt x="2331979" y="933825"/>
                </a:moveTo>
                <a:cubicBezTo>
                  <a:pt x="2304715" y="949982"/>
                  <a:pt x="2260619" y="966475"/>
                  <a:pt x="2233018" y="974554"/>
                </a:cubicBezTo>
                <a:cubicBezTo>
                  <a:pt x="2233018" y="958060"/>
                  <a:pt x="2255234" y="960753"/>
                  <a:pt x="2263312" y="958397"/>
                </a:cubicBezTo>
                <a:cubicBezTo>
                  <a:pt x="2285192" y="950318"/>
                  <a:pt x="2307071" y="936518"/>
                  <a:pt x="2331979" y="933825"/>
                </a:cubicBezTo>
                <a:close/>
                <a:moveTo>
                  <a:pt x="1649350" y="887037"/>
                </a:moveTo>
                <a:cubicBezTo>
                  <a:pt x="1657429" y="887037"/>
                  <a:pt x="1654736" y="895116"/>
                  <a:pt x="1665844" y="892423"/>
                </a:cubicBezTo>
                <a:cubicBezTo>
                  <a:pt x="1663151" y="900838"/>
                  <a:pt x="1668537" y="903531"/>
                  <a:pt x="1668537" y="908917"/>
                </a:cubicBezTo>
                <a:cubicBezTo>
                  <a:pt x="1657766" y="908917"/>
                  <a:pt x="1649350" y="920025"/>
                  <a:pt x="1638242" y="911273"/>
                </a:cubicBezTo>
                <a:cubicBezTo>
                  <a:pt x="1646657" y="905887"/>
                  <a:pt x="1654736" y="903194"/>
                  <a:pt x="1663151" y="903194"/>
                </a:cubicBezTo>
                <a:cubicBezTo>
                  <a:pt x="1663151" y="895116"/>
                  <a:pt x="1655073" y="895116"/>
                  <a:pt x="1646657" y="895116"/>
                </a:cubicBezTo>
                <a:cubicBezTo>
                  <a:pt x="1646657" y="892423"/>
                  <a:pt x="1646657" y="892423"/>
                  <a:pt x="1649350" y="892423"/>
                </a:cubicBezTo>
                <a:cubicBezTo>
                  <a:pt x="1649350" y="892423"/>
                  <a:pt x="1649350" y="892423"/>
                  <a:pt x="1649350" y="887037"/>
                </a:cubicBezTo>
                <a:close/>
                <a:moveTo>
                  <a:pt x="1676489" y="880979"/>
                </a:moveTo>
                <a:cubicBezTo>
                  <a:pt x="1682337" y="881652"/>
                  <a:pt x="1689238" y="882998"/>
                  <a:pt x="1693445" y="881652"/>
                </a:cubicBezTo>
                <a:cubicBezTo>
                  <a:pt x="1690752" y="887037"/>
                  <a:pt x="1671230" y="889730"/>
                  <a:pt x="1665844" y="884345"/>
                </a:cubicBezTo>
                <a:cubicBezTo>
                  <a:pt x="1665844" y="880306"/>
                  <a:pt x="1670641" y="880306"/>
                  <a:pt x="1676489" y="880979"/>
                </a:cubicBezTo>
                <a:close/>
                <a:moveTo>
                  <a:pt x="1583645" y="879448"/>
                </a:moveTo>
                <a:cubicBezTo>
                  <a:pt x="1589456" y="878664"/>
                  <a:pt x="1595662" y="879211"/>
                  <a:pt x="1602563" y="881988"/>
                </a:cubicBezTo>
                <a:cubicBezTo>
                  <a:pt x="1588762" y="909253"/>
                  <a:pt x="1572268" y="917332"/>
                  <a:pt x="1539281" y="920025"/>
                </a:cubicBezTo>
                <a:cubicBezTo>
                  <a:pt x="1536589" y="911609"/>
                  <a:pt x="1533896" y="908917"/>
                  <a:pt x="1533896" y="898145"/>
                </a:cubicBezTo>
                <a:cubicBezTo>
                  <a:pt x="1552325" y="896126"/>
                  <a:pt x="1566210" y="881799"/>
                  <a:pt x="1583645" y="879448"/>
                </a:cubicBezTo>
                <a:close/>
                <a:moveTo>
                  <a:pt x="1931507" y="861119"/>
                </a:moveTo>
                <a:cubicBezTo>
                  <a:pt x="1938996" y="861455"/>
                  <a:pt x="1946402" y="865495"/>
                  <a:pt x="1948926" y="873573"/>
                </a:cubicBezTo>
                <a:cubicBezTo>
                  <a:pt x="1929740" y="878959"/>
                  <a:pt x="1907524" y="881652"/>
                  <a:pt x="1888338" y="887037"/>
                </a:cubicBezTo>
                <a:cubicBezTo>
                  <a:pt x="1863766" y="895116"/>
                  <a:pt x="1836164" y="911609"/>
                  <a:pt x="1822364" y="895116"/>
                </a:cubicBezTo>
                <a:cubicBezTo>
                  <a:pt x="1841550" y="898145"/>
                  <a:pt x="1855351" y="881652"/>
                  <a:pt x="1866459" y="881652"/>
                </a:cubicBezTo>
                <a:cubicBezTo>
                  <a:pt x="1872181" y="878959"/>
                  <a:pt x="1874874" y="884345"/>
                  <a:pt x="1874874" y="884345"/>
                </a:cubicBezTo>
                <a:cubicBezTo>
                  <a:pt x="1888675" y="881652"/>
                  <a:pt x="1897089" y="865495"/>
                  <a:pt x="1913583" y="870881"/>
                </a:cubicBezTo>
                <a:cubicBezTo>
                  <a:pt x="1916444" y="864148"/>
                  <a:pt x="1924018" y="860782"/>
                  <a:pt x="1931507" y="861119"/>
                </a:cubicBezTo>
                <a:close/>
                <a:moveTo>
                  <a:pt x="2502637" y="851694"/>
                </a:moveTo>
                <a:cubicBezTo>
                  <a:pt x="2499944" y="865495"/>
                  <a:pt x="2469650" y="873573"/>
                  <a:pt x="2450464" y="878959"/>
                </a:cubicBezTo>
                <a:cubicBezTo>
                  <a:pt x="2436663" y="890067"/>
                  <a:pt x="2422862" y="900838"/>
                  <a:pt x="2400983" y="903531"/>
                </a:cubicBezTo>
                <a:cubicBezTo>
                  <a:pt x="2406369" y="890067"/>
                  <a:pt x="2439692" y="890067"/>
                  <a:pt x="2436663" y="876266"/>
                </a:cubicBezTo>
                <a:cubicBezTo>
                  <a:pt x="2458542" y="873573"/>
                  <a:pt x="2483450" y="859773"/>
                  <a:pt x="2502637" y="851694"/>
                </a:cubicBezTo>
                <a:close/>
                <a:moveTo>
                  <a:pt x="1993694" y="851694"/>
                </a:moveTo>
                <a:cubicBezTo>
                  <a:pt x="1985279" y="860109"/>
                  <a:pt x="1974508" y="862802"/>
                  <a:pt x="1963400" y="868188"/>
                </a:cubicBezTo>
                <a:cubicBezTo>
                  <a:pt x="1960371" y="860109"/>
                  <a:pt x="1985279" y="857416"/>
                  <a:pt x="1993694" y="851694"/>
                </a:cubicBezTo>
                <a:close/>
                <a:moveTo>
                  <a:pt x="1787021" y="849338"/>
                </a:moveTo>
                <a:cubicBezTo>
                  <a:pt x="1773220" y="852031"/>
                  <a:pt x="1756726" y="862802"/>
                  <a:pt x="1745619" y="860109"/>
                </a:cubicBezTo>
                <a:cubicBezTo>
                  <a:pt x="1754033" y="849001"/>
                  <a:pt x="1773220" y="849001"/>
                  <a:pt x="1787021" y="849338"/>
                </a:cubicBezTo>
                <a:close/>
                <a:moveTo>
                  <a:pt x="1668999" y="841596"/>
                </a:moveTo>
                <a:cubicBezTo>
                  <a:pt x="1674175" y="840250"/>
                  <a:pt x="1679644" y="840923"/>
                  <a:pt x="1682337" y="846308"/>
                </a:cubicBezTo>
                <a:cubicBezTo>
                  <a:pt x="1679645" y="851694"/>
                  <a:pt x="1668537" y="849001"/>
                  <a:pt x="1657429" y="849001"/>
                </a:cubicBezTo>
                <a:cubicBezTo>
                  <a:pt x="1658944" y="846309"/>
                  <a:pt x="1663824" y="842943"/>
                  <a:pt x="1668999" y="841596"/>
                </a:cubicBezTo>
                <a:close/>
                <a:moveTo>
                  <a:pt x="2547068" y="832844"/>
                </a:moveTo>
                <a:cubicBezTo>
                  <a:pt x="2535961" y="843616"/>
                  <a:pt x="2524852" y="849001"/>
                  <a:pt x="2508359" y="852031"/>
                </a:cubicBezTo>
                <a:cubicBezTo>
                  <a:pt x="2522159" y="846308"/>
                  <a:pt x="2533268" y="838230"/>
                  <a:pt x="2547068" y="832844"/>
                </a:cubicBezTo>
                <a:close/>
                <a:moveTo>
                  <a:pt x="2359581" y="829815"/>
                </a:moveTo>
                <a:cubicBezTo>
                  <a:pt x="2343087" y="827123"/>
                  <a:pt x="2326594" y="843616"/>
                  <a:pt x="2312793" y="849001"/>
                </a:cubicBezTo>
                <a:cubicBezTo>
                  <a:pt x="2329287" y="851694"/>
                  <a:pt x="2343087" y="846308"/>
                  <a:pt x="2356888" y="843616"/>
                </a:cubicBezTo>
                <a:cubicBezTo>
                  <a:pt x="2354195" y="835537"/>
                  <a:pt x="2359581" y="835537"/>
                  <a:pt x="2359581" y="829815"/>
                </a:cubicBezTo>
                <a:close/>
                <a:moveTo>
                  <a:pt x="1572268" y="821736"/>
                </a:moveTo>
                <a:cubicBezTo>
                  <a:pt x="1566883" y="832844"/>
                  <a:pt x="1553083" y="846308"/>
                  <a:pt x="1539281" y="840923"/>
                </a:cubicBezTo>
                <a:cubicBezTo>
                  <a:pt x="1547360" y="832508"/>
                  <a:pt x="1563854" y="829815"/>
                  <a:pt x="1572268" y="821736"/>
                </a:cubicBezTo>
                <a:close/>
                <a:moveTo>
                  <a:pt x="1726432" y="819380"/>
                </a:moveTo>
                <a:cubicBezTo>
                  <a:pt x="1721046" y="824766"/>
                  <a:pt x="1704553" y="819380"/>
                  <a:pt x="1704553" y="830151"/>
                </a:cubicBezTo>
                <a:cubicBezTo>
                  <a:pt x="1712631" y="827123"/>
                  <a:pt x="1723739" y="830151"/>
                  <a:pt x="1726432" y="819380"/>
                </a:cubicBezTo>
                <a:close/>
                <a:moveTo>
                  <a:pt x="2062361" y="819043"/>
                </a:moveTo>
                <a:cubicBezTo>
                  <a:pt x="2059669" y="830151"/>
                  <a:pt x="2054283" y="838230"/>
                  <a:pt x="2043175" y="840923"/>
                </a:cubicBezTo>
                <a:cubicBezTo>
                  <a:pt x="2045868" y="827123"/>
                  <a:pt x="2051253" y="827123"/>
                  <a:pt x="2062361" y="819043"/>
                </a:cubicBezTo>
                <a:close/>
                <a:moveTo>
                  <a:pt x="1775913" y="794472"/>
                </a:moveTo>
                <a:cubicBezTo>
                  <a:pt x="1767834" y="799858"/>
                  <a:pt x="1765142" y="808272"/>
                  <a:pt x="1764805" y="816015"/>
                </a:cubicBezTo>
                <a:cubicBezTo>
                  <a:pt x="1742926" y="824093"/>
                  <a:pt x="1726432" y="835200"/>
                  <a:pt x="1701524" y="843279"/>
                </a:cubicBezTo>
                <a:cubicBezTo>
                  <a:pt x="1701524" y="837893"/>
                  <a:pt x="1696138" y="837893"/>
                  <a:pt x="1696138" y="835200"/>
                </a:cubicBezTo>
                <a:cubicBezTo>
                  <a:pt x="1704216" y="827123"/>
                  <a:pt x="1698831" y="827123"/>
                  <a:pt x="1687723" y="821736"/>
                </a:cubicBezTo>
                <a:cubicBezTo>
                  <a:pt x="1715324" y="810965"/>
                  <a:pt x="1742926" y="799858"/>
                  <a:pt x="1775913" y="794472"/>
                </a:cubicBezTo>
                <a:close/>
                <a:moveTo>
                  <a:pt x="2214547" y="775285"/>
                </a:moveTo>
                <a:cubicBezTo>
                  <a:pt x="2218629" y="774949"/>
                  <a:pt x="2223425" y="775622"/>
                  <a:pt x="2227633" y="775622"/>
                </a:cubicBezTo>
                <a:cubicBezTo>
                  <a:pt x="2221911" y="778315"/>
                  <a:pt x="2213832" y="781008"/>
                  <a:pt x="2205753" y="781008"/>
                </a:cubicBezTo>
                <a:cubicBezTo>
                  <a:pt x="2207100" y="776968"/>
                  <a:pt x="2210466" y="775622"/>
                  <a:pt x="2214547" y="775285"/>
                </a:cubicBezTo>
                <a:close/>
                <a:moveTo>
                  <a:pt x="2243748" y="759128"/>
                </a:moveTo>
                <a:cubicBezTo>
                  <a:pt x="2249596" y="758455"/>
                  <a:pt x="2256412" y="759128"/>
                  <a:pt x="2257590" y="761821"/>
                </a:cubicBezTo>
                <a:cubicBezTo>
                  <a:pt x="2257590" y="775285"/>
                  <a:pt x="2241097" y="756436"/>
                  <a:pt x="2235711" y="764514"/>
                </a:cubicBezTo>
                <a:cubicBezTo>
                  <a:pt x="2233019" y="761821"/>
                  <a:pt x="2237899" y="759802"/>
                  <a:pt x="2243748" y="759128"/>
                </a:cubicBezTo>
                <a:close/>
                <a:moveTo>
                  <a:pt x="2505666" y="756436"/>
                </a:moveTo>
                <a:cubicBezTo>
                  <a:pt x="2513745" y="759129"/>
                  <a:pt x="2508359" y="772929"/>
                  <a:pt x="2506003" y="778988"/>
                </a:cubicBezTo>
                <a:cubicBezTo>
                  <a:pt x="2533604" y="773266"/>
                  <a:pt x="2547405" y="770573"/>
                  <a:pt x="2566591" y="762494"/>
                </a:cubicBezTo>
                <a:cubicBezTo>
                  <a:pt x="2566591" y="767880"/>
                  <a:pt x="2561205" y="767880"/>
                  <a:pt x="2561205" y="775958"/>
                </a:cubicBezTo>
                <a:cubicBezTo>
                  <a:pt x="2517110" y="792115"/>
                  <a:pt x="2475709" y="789423"/>
                  <a:pt x="2440029" y="813995"/>
                </a:cubicBezTo>
                <a:cubicBezTo>
                  <a:pt x="2420842" y="819380"/>
                  <a:pt x="2393241" y="813995"/>
                  <a:pt x="2374054" y="824766"/>
                </a:cubicBezTo>
                <a:cubicBezTo>
                  <a:pt x="2371362" y="835537"/>
                  <a:pt x="2385162" y="830151"/>
                  <a:pt x="2385162" y="835537"/>
                </a:cubicBezTo>
                <a:cubicBezTo>
                  <a:pt x="2360254" y="854724"/>
                  <a:pt x="2329960" y="865832"/>
                  <a:pt x="2299665" y="879296"/>
                </a:cubicBezTo>
                <a:cubicBezTo>
                  <a:pt x="2299665" y="906560"/>
                  <a:pt x="2266342" y="901175"/>
                  <a:pt x="2260957" y="925746"/>
                </a:cubicBezTo>
                <a:cubicBezTo>
                  <a:pt x="2227970" y="939547"/>
                  <a:pt x="2194983" y="950318"/>
                  <a:pt x="2170074" y="974891"/>
                </a:cubicBezTo>
                <a:cubicBezTo>
                  <a:pt x="2156273" y="966812"/>
                  <a:pt x="2142472" y="931132"/>
                  <a:pt x="2128672" y="947626"/>
                </a:cubicBezTo>
                <a:cubicBezTo>
                  <a:pt x="2123286" y="925746"/>
                  <a:pt x="2120257" y="868524"/>
                  <a:pt x="2158966" y="885018"/>
                </a:cubicBezTo>
                <a:cubicBezTo>
                  <a:pt x="2175459" y="871217"/>
                  <a:pt x="2208446" y="860446"/>
                  <a:pt x="2227633" y="863139"/>
                </a:cubicBezTo>
                <a:cubicBezTo>
                  <a:pt x="2233018" y="871217"/>
                  <a:pt x="2221911" y="882325"/>
                  <a:pt x="2230326" y="887711"/>
                </a:cubicBezTo>
                <a:cubicBezTo>
                  <a:pt x="2213832" y="895789"/>
                  <a:pt x="2202725" y="909253"/>
                  <a:pt x="2197339" y="925746"/>
                </a:cubicBezTo>
                <a:cubicBezTo>
                  <a:pt x="2222247" y="941903"/>
                  <a:pt x="2241434" y="914639"/>
                  <a:pt x="2255234" y="906560"/>
                </a:cubicBezTo>
                <a:cubicBezTo>
                  <a:pt x="2255234" y="901175"/>
                  <a:pt x="2244126" y="911946"/>
                  <a:pt x="2238741" y="903868"/>
                </a:cubicBezTo>
                <a:cubicBezTo>
                  <a:pt x="2263650" y="898145"/>
                  <a:pt x="2269035" y="873910"/>
                  <a:pt x="2280143" y="857416"/>
                </a:cubicBezTo>
                <a:cubicBezTo>
                  <a:pt x="2277450" y="852031"/>
                  <a:pt x="2260957" y="860109"/>
                  <a:pt x="2263650" y="849338"/>
                </a:cubicBezTo>
                <a:cubicBezTo>
                  <a:pt x="2271728" y="846645"/>
                  <a:pt x="2280143" y="843952"/>
                  <a:pt x="2285528" y="841260"/>
                </a:cubicBezTo>
                <a:cubicBezTo>
                  <a:pt x="2288221" y="830151"/>
                  <a:pt x="2277114" y="832844"/>
                  <a:pt x="2277114" y="822073"/>
                </a:cubicBezTo>
                <a:cubicBezTo>
                  <a:pt x="2282835" y="824766"/>
                  <a:pt x="2282835" y="819380"/>
                  <a:pt x="2288221" y="819380"/>
                </a:cubicBezTo>
                <a:cubicBezTo>
                  <a:pt x="2282835" y="802887"/>
                  <a:pt x="2315823" y="794808"/>
                  <a:pt x="2335009" y="789423"/>
                </a:cubicBezTo>
                <a:cubicBezTo>
                  <a:pt x="2337701" y="811302"/>
                  <a:pt x="2307408" y="797838"/>
                  <a:pt x="2302022" y="811302"/>
                </a:cubicBezTo>
                <a:cubicBezTo>
                  <a:pt x="2302022" y="819380"/>
                  <a:pt x="2310437" y="822073"/>
                  <a:pt x="2315823" y="824766"/>
                </a:cubicBezTo>
                <a:cubicBezTo>
                  <a:pt x="2321208" y="808272"/>
                  <a:pt x="2359917" y="797501"/>
                  <a:pt x="2376411" y="805579"/>
                </a:cubicBezTo>
                <a:cubicBezTo>
                  <a:pt x="2412091" y="778315"/>
                  <a:pt x="2469987" y="783701"/>
                  <a:pt x="2505666" y="756436"/>
                </a:cubicBezTo>
                <a:close/>
                <a:moveTo>
                  <a:pt x="2395597" y="753743"/>
                </a:moveTo>
                <a:cubicBezTo>
                  <a:pt x="2392904" y="772929"/>
                  <a:pt x="2398290" y="778315"/>
                  <a:pt x="2373718" y="778315"/>
                </a:cubicBezTo>
                <a:cubicBezTo>
                  <a:pt x="2376411" y="772593"/>
                  <a:pt x="2381797" y="769900"/>
                  <a:pt x="2376411" y="759129"/>
                </a:cubicBezTo>
                <a:cubicBezTo>
                  <a:pt x="2384490" y="759129"/>
                  <a:pt x="2387182" y="753743"/>
                  <a:pt x="2395597" y="753743"/>
                </a:cubicBezTo>
                <a:close/>
                <a:moveTo>
                  <a:pt x="1544667" y="745665"/>
                </a:moveTo>
                <a:cubicBezTo>
                  <a:pt x="1541974" y="756436"/>
                  <a:pt x="1517066" y="756436"/>
                  <a:pt x="1505958" y="751050"/>
                </a:cubicBezTo>
                <a:cubicBezTo>
                  <a:pt x="1514373" y="740279"/>
                  <a:pt x="1536252" y="751050"/>
                  <a:pt x="1544667" y="745665"/>
                </a:cubicBezTo>
                <a:close/>
                <a:moveTo>
                  <a:pt x="2197002" y="742972"/>
                </a:moveTo>
                <a:cubicBezTo>
                  <a:pt x="2186231" y="740279"/>
                  <a:pt x="2164015" y="745665"/>
                  <a:pt x="2161322" y="753743"/>
                </a:cubicBezTo>
                <a:cubicBezTo>
                  <a:pt x="2175123" y="751050"/>
                  <a:pt x="2188923" y="748357"/>
                  <a:pt x="2197002" y="742972"/>
                </a:cubicBezTo>
                <a:close/>
                <a:moveTo>
                  <a:pt x="1897089" y="740279"/>
                </a:moveTo>
                <a:cubicBezTo>
                  <a:pt x="1897089" y="745665"/>
                  <a:pt x="1883289" y="745665"/>
                  <a:pt x="1894396" y="753743"/>
                </a:cubicBezTo>
                <a:cubicBezTo>
                  <a:pt x="1905505" y="753743"/>
                  <a:pt x="1908197" y="751050"/>
                  <a:pt x="1919305" y="753743"/>
                </a:cubicBezTo>
                <a:cubicBezTo>
                  <a:pt x="1913583" y="764514"/>
                  <a:pt x="1886319" y="764514"/>
                  <a:pt x="1877904" y="764514"/>
                </a:cubicBezTo>
                <a:cubicBezTo>
                  <a:pt x="1880596" y="759129"/>
                  <a:pt x="1889011" y="759129"/>
                  <a:pt x="1877904" y="753743"/>
                </a:cubicBezTo>
                <a:cubicBezTo>
                  <a:pt x="1891704" y="748357"/>
                  <a:pt x="1877904" y="740279"/>
                  <a:pt x="1897089" y="740279"/>
                </a:cubicBezTo>
                <a:close/>
                <a:moveTo>
                  <a:pt x="1748648" y="729171"/>
                </a:moveTo>
                <a:cubicBezTo>
                  <a:pt x="1745955" y="737249"/>
                  <a:pt x="1732155" y="737249"/>
                  <a:pt x="1721046" y="739942"/>
                </a:cubicBezTo>
                <a:cubicBezTo>
                  <a:pt x="1729125" y="731864"/>
                  <a:pt x="1737540" y="731864"/>
                  <a:pt x="1748648" y="729171"/>
                </a:cubicBezTo>
                <a:close/>
                <a:moveTo>
                  <a:pt x="2585441" y="723785"/>
                </a:moveTo>
                <a:cubicBezTo>
                  <a:pt x="2590827" y="723785"/>
                  <a:pt x="2588134" y="729171"/>
                  <a:pt x="2588134" y="731864"/>
                </a:cubicBezTo>
                <a:cubicBezTo>
                  <a:pt x="2568947" y="731864"/>
                  <a:pt x="2555147" y="753743"/>
                  <a:pt x="2524852" y="753743"/>
                </a:cubicBezTo>
                <a:cubicBezTo>
                  <a:pt x="2544038" y="742972"/>
                  <a:pt x="2566255" y="734557"/>
                  <a:pt x="2585441" y="723785"/>
                </a:cubicBezTo>
                <a:close/>
                <a:moveTo>
                  <a:pt x="2489173" y="718400"/>
                </a:moveTo>
                <a:cubicBezTo>
                  <a:pt x="2497588" y="721093"/>
                  <a:pt x="2489173" y="726478"/>
                  <a:pt x="2486480" y="729171"/>
                </a:cubicBezTo>
                <a:cubicBezTo>
                  <a:pt x="2486480" y="731864"/>
                  <a:pt x="2505666" y="729171"/>
                  <a:pt x="2508359" y="726478"/>
                </a:cubicBezTo>
                <a:cubicBezTo>
                  <a:pt x="2494558" y="742635"/>
                  <a:pt x="2442385" y="745328"/>
                  <a:pt x="2417477" y="761821"/>
                </a:cubicBezTo>
                <a:cubicBezTo>
                  <a:pt x="2409398" y="761821"/>
                  <a:pt x="2412091" y="753743"/>
                  <a:pt x="2403676" y="753743"/>
                </a:cubicBezTo>
                <a:cubicBezTo>
                  <a:pt x="2431277" y="740279"/>
                  <a:pt x="2458879" y="731864"/>
                  <a:pt x="2489173" y="718400"/>
                </a:cubicBezTo>
                <a:close/>
                <a:moveTo>
                  <a:pt x="2681709" y="715707"/>
                </a:moveTo>
                <a:cubicBezTo>
                  <a:pt x="2676323" y="721093"/>
                  <a:pt x="2668245" y="729171"/>
                  <a:pt x="2654107" y="729171"/>
                </a:cubicBezTo>
                <a:cubicBezTo>
                  <a:pt x="2662523" y="723785"/>
                  <a:pt x="2670601" y="718400"/>
                  <a:pt x="2681709" y="715707"/>
                </a:cubicBezTo>
                <a:close/>
                <a:moveTo>
                  <a:pt x="2469987" y="704599"/>
                </a:moveTo>
                <a:cubicBezTo>
                  <a:pt x="2475372" y="707292"/>
                  <a:pt x="2478065" y="701906"/>
                  <a:pt x="2486480" y="704599"/>
                </a:cubicBezTo>
                <a:cubicBezTo>
                  <a:pt x="2480757" y="712677"/>
                  <a:pt x="2464264" y="709985"/>
                  <a:pt x="2458879" y="715370"/>
                </a:cubicBezTo>
                <a:cubicBezTo>
                  <a:pt x="2453493" y="707292"/>
                  <a:pt x="2469987" y="715370"/>
                  <a:pt x="2469987" y="704599"/>
                </a:cubicBezTo>
                <a:close/>
                <a:moveTo>
                  <a:pt x="2574670" y="701906"/>
                </a:moveTo>
                <a:cubicBezTo>
                  <a:pt x="2558176" y="713014"/>
                  <a:pt x="2538653" y="718400"/>
                  <a:pt x="2519467" y="726478"/>
                </a:cubicBezTo>
                <a:cubicBezTo>
                  <a:pt x="2527545" y="718400"/>
                  <a:pt x="2552454" y="704599"/>
                  <a:pt x="2574670" y="701906"/>
                </a:cubicBezTo>
                <a:close/>
                <a:moveTo>
                  <a:pt x="2673630" y="696857"/>
                </a:moveTo>
                <a:cubicBezTo>
                  <a:pt x="2668245" y="702243"/>
                  <a:pt x="2673630" y="702243"/>
                  <a:pt x="2673630" y="707628"/>
                </a:cubicBezTo>
                <a:cubicBezTo>
                  <a:pt x="2662523" y="713014"/>
                  <a:pt x="2654444" y="718400"/>
                  <a:pt x="2643336" y="718400"/>
                </a:cubicBezTo>
                <a:cubicBezTo>
                  <a:pt x="2651414" y="712677"/>
                  <a:pt x="2659830" y="709985"/>
                  <a:pt x="2670938" y="707628"/>
                </a:cubicBezTo>
                <a:cubicBezTo>
                  <a:pt x="2670938" y="699550"/>
                  <a:pt x="2657137" y="707628"/>
                  <a:pt x="2659830" y="702243"/>
                </a:cubicBezTo>
                <a:cubicBezTo>
                  <a:pt x="2659830" y="691472"/>
                  <a:pt x="2665215" y="702243"/>
                  <a:pt x="2673630" y="696857"/>
                </a:cubicBezTo>
                <a:close/>
                <a:moveTo>
                  <a:pt x="2277114" y="696520"/>
                </a:moveTo>
                <a:cubicBezTo>
                  <a:pt x="2271728" y="696520"/>
                  <a:pt x="2263312" y="696520"/>
                  <a:pt x="2260619" y="699213"/>
                </a:cubicBezTo>
                <a:cubicBezTo>
                  <a:pt x="2260619" y="704599"/>
                  <a:pt x="2260619" y="707292"/>
                  <a:pt x="2266005" y="707292"/>
                </a:cubicBezTo>
                <a:cubicBezTo>
                  <a:pt x="2271728" y="704599"/>
                  <a:pt x="2274421" y="701906"/>
                  <a:pt x="2277114" y="696520"/>
                </a:cubicBezTo>
                <a:close/>
                <a:moveTo>
                  <a:pt x="1985279" y="688779"/>
                </a:moveTo>
                <a:cubicBezTo>
                  <a:pt x="1990665" y="691472"/>
                  <a:pt x="1996387" y="696857"/>
                  <a:pt x="2001773" y="702243"/>
                </a:cubicBezTo>
                <a:cubicBezTo>
                  <a:pt x="2001773" y="704936"/>
                  <a:pt x="1993358" y="702243"/>
                  <a:pt x="1993358" y="707628"/>
                </a:cubicBezTo>
                <a:cubicBezTo>
                  <a:pt x="1993358" y="713014"/>
                  <a:pt x="1999080" y="710321"/>
                  <a:pt x="2004466" y="710321"/>
                </a:cubicBezTo>
                <a:cubicBezTo>
                  <a:pt x="1999080" y="715707"/>
                  <a:pt x="2004466" y="723785"/>
                  <a:pt x="2012880" y="723785"/>
                </a:cubicBezTo>
                <a:cubicBezTo>
                  <a:pt x="2007158" y="729171"/>
                  <a:pt x="1996387" y="734557"/>
                  <a:pt x="1987972" y="729171"/>
                </a:cubicBezTo>
                <a:cubicBezTo>
                  <a:pt x="1987972" y="723785"/>
                  <a:pt x="1996387" y="726478"/>
                  <a:pt x="1996387" y="721093"/>
                </a:cubicBezTo>
                <a:cubicBezTo>
                  <a:pt x="1987972" y="715707"/>
                  <a:pt x="1974508" y="726478"/>
                  <a:pt x="1966093" y="729171"/>
                </a:cubicBezTo>
                <a:cubicBezTo>
                  <a:pt x="1971478" y="737249"/>
                  <a:pt x="1976864" y="726478"/>
                  <a:pt x="1985279" y="729171"/>
                </a:cubicBezTo>
                <a:cubicBezTo>
                  <a:pt x="1976864" y="734557"/>
                  <a:pt x="1968786" y="742635"/>
                  <a:pt x="1954985" y="742635"/>
                </a:cubicBezTo>
                <a:cubicBezTo>
                  <a:pt x="1954985" y="737249"/>
                  <a:pt x="1957678" y="739942"/>
                  <a:pt x="1966093" y="737249"/>
                </a:cubicBezTo>
                <a:cubicBezTo>
                  <a:pt x="1963400" y="731864"/>
                  <a:pt x="1957678" y="731864"/>
                  <a:pt x="1952292" y="731864"/>
                </a:cubicBezTo>
                <a:cubicBezTo>
                  <a:pt x="1952292" y="720756"/>
                  <a:pt x="1952292" y="718063"/>
                  <a:pt x="1966093" y="715370"/>
                </a:cubicBezTo>
                <a:cubicBezTo>
                  <a:pt x="1968786" y="707292"/>
                  <a:pt x="1960371" y="712677"/>
                  <a:pt x="1954985" y="709985"/>
                </a:cubicBezTo>
                <a:cubicBezTo>
                  <a:pt x="1960371" y="696520"/>
                  <a:pt x="1982587" y="704599"/>
                  <a:pt x="1985279" y="688779"/>
                </a:cubicBezTo>
                <a:close/>
                <a:moveTo>
                  <a:pt x="1954985" y="685412"/>
                </a:moveTo>
                <a:cubicBezTo>
                  <a:pt x="1963400" y="688442"/>
                  <a:pt x="1960371" y="696520"/>
                  <a:pt x="1958014" y="701569"/>
                </a:cubicBezTo>
                <a:cubicBezTo>
                  <a:pt x="1946907" y="701569"/>
                  <a:pt x="1938492" y="701569"/>
                  <a:pt x="1933105" y="698876"/>
                </a:cubicBezTo>
                <a:cubicBezTo>
                  <a:pt x="1933105" y="688105"/>
                  <a:pt x="1949599" y="690799"/>
                  <a:pt x="1954985" y="685412"/>
                </a:cubicBezTo>
                <a:close/>
                <a:moveTo>
                  <a:pt x="1996387" y="674641"/>
                </a:moveTo>
                <a:cubicBezTo>
                  <a:pt x="1999080" y="677335"/>
                  <a:pt x="1982587" y="685412"/>
                  <a:pt x="1982587" y="685412"/>
                </a:cubicBezTo>
                <a:cubicBezTo>
                  <a:pt x="1974171" y="680027"/>
                  <a:pt x="1990665" y="677335"/>
                  <a:pt x="1996387" y="674641"/>
                </a:cubicBezTo>
                <a:close/>
                <a:moveTo>
                  <a:pt x="1107084" y="674641"/>
                </a:moveTo>
                <a:cubicBezTo>
                  <a:pt x="1115162" y="677335"/>
                  <a:pt x="1109777" y="685412"/>
                  <a:pt x="1107084" y="688105"/>
                </a:cubicBezTo>
                <a:cubicBezTo>
                  <a:pt x="1098670" y="688105"/>
                  <a:pt x="1107084" y="677335"/>
                  <a:pt x="1098670" y="680027"/>
                </a:cubicBezTo>
                <a:cubicBezTo>
                  <a:pt x="1098670" y="677335"/>
                  <a:pt x="1107084" y="680027"/>
                  <a:pt x="1107084" y="674641"/>
                </a:cubicBezTo>
                <a:close/>
                <a:moveTo>
                  <a:pt x="2241434" y="671948"/>
                </a:moveTo>
                <a:cubicBezTo>
                  <a:pt x="2227633" y="674978"/>
                  <a:pt x="2202725" y="663870"/>
                  <a:pt x="2202725" y="688442"/>
                </a:cubicBezTo>
                <a:cubicBezTo>
                  <a:pt x="2188923" y="693828"/>
                  <a:pt x="2164352" y="688442"/>
                  <a:pt x="2158966" y="701906"/>
                </a:cubicBezTo>
                <a:cubicBezTo>
                  <a:pt x="2175459" y="723785"/>
                  <a:pt x="2230326" y="696520"/>
                  <a:pt x="2241434" y="671948"/>
                </a:cubicBezTo>
                <a:close/>
                <a:moveTo>
                  <a:pt x="1902475" y="669256"/>
                </a:moveTo>
                <a:cubicBezTo>
                  <a:pt x="1891704" y="663870"/>
                  <a:pt x="1877904" y="674641"/>
                  <a:pt x="1880596" y="677335"/>
                </a:cubicBezTo>
                <a:cubicBezTo>
                  <a:pt x="1886319" y="677335"/>
                  <a:pt x="1899782" y="682720"/>
                  <a:pt x="1902475" y="669256"/>
                </a:cubicBezTo>
                <a:close/>
                <a:moveTo>
                  <a:pt x="1959050" y="659647"/>
                </a:moveTo>
                <a:cubicBezTo>
                  <a:pt x="1962032" y="660378"/>
                  <a:pt x="1965083" y="662439"/>
                  <a:pt x="1968449" y="666563"/>
                </a:cubicBezTo>
                <a:cubicBezTo>
                  <a:pt x="1960371" y="671948"/>
                  <a:pt x="1938155" y="669256"/>
                  <a:pt x="1932769" y="677335"/>
                </a:cubicBezTo>
                <a:cubicBezTo>
                  <a:pt x="1932769" y="674641"/>
                  <a:pt x="1924691" y="677335"/>
                  <a:pt x="1927384" y="669256"/>
                </a:cubicBezTo>
                <a:cubicBezTo>
                  <a:pt x="1941774" y="667236"/>
                  <a:pt x="1950104" y="657454"/>
                  <a:pt x="1959050" y="659647"/>
                </a:cubicBezTo>
                <a:close/>
                <a:moveTo>
                  <a:pt x="2885353" y="650070"/>
                </a:moveTo>
                <a:cubicBezTo>
                  <a:pt x="2893768" y="666227"/>
                  <a:pt x="2849673" y="685412"/>
                  <a:pt x="2833179" y="685412"/>
                </a:cubicBezTo>
                <a:cubicBezTo>
                  <a:pt x="2846980" y="671948"/>
                  <a:pt x="2871889" y="663870"/>
                  <a:pt x="2885353" y="650070"/>
                </a:cubicBezTo>
                <a:close/>
                <a:moveTo>
                  <a:pt x="2244126" y="650070"/>
                </a:moveTo>
                <a:cubicBezTo>
                  <a:pt x="2230326" y="650070"/>
                  <a:pt x="2208446" y="655455"/>
                  <a:pt x="2216525" y="668919"/>
                </a:cubicBezTo>
                <a:cubicBezTo>
                  <a:pt x="2219217" y="655455"/>
                  <a:pt x="2230326" y="666227"/>
                  <a:pt x="2244126" y="660841"/>
                </a:cubicBezTo>
                <a:cubicBezTo>
                  <a:pt x="2244126" y="660841"/>
                  <a:pt x="2244126" y="660841"/>
                  <a:pt x="2244126" y="650070"/>
                </a:cubicBezTo>
                <a:close/>
                <a:moveTo>
                  <a:pt x="2464264" y="636605"/>
                </a:moveTo>
                <a:cubicBezTo>
                  <a:pt x="2480757" y="650070"/>
                  <a:pt x="2497251" y="650070"/>
                  <a:pt x="2511052" y="636605"/>
                </a:cubicBezTo>
                <a:cubicBezTo>
                  <a:pt x="2502973" y="644683"/>
                  <a:pt x="2516774" y="641991"/>
                  <a:pt x="2525189" y="641991"/>
                </a:cubicBezTo>
                <a:cubicBezTo>
                  <a:pt x="2508696" y="658484"/>
                  <a:pt x="2481431" y="666563"/>
                  <a:pt x="2456522" y="671948"/>
                </a:cubicBezTo>
                <a:cubicBezTo>
                  <a:pt x="2456522" y="666563"/>
                  <a:pt x="2459215" y="666563"/>
                  <a:pt x="2459215" y="661177"/>
                </a:cubicBezTo>
                <a:cubicBezTo>
                  <a:pt x="2436999" y="658484"/>
                  <a:pt x="2436999" y="677671"/>
                  <a:pt x="2417813" y="677671"/>
                </a:cubicBezTo>
                <a:cubicBezTo>
                  <a:pt x="2423199" y="683056"/>
                  <a:pt x="2431277" y="674978"/>
                  <a:pt x="2439692" y="674978"/>
                </a:cubicBezTo>
                <a:cubicBezTo>
                  <a:pt x="2425891" y="683393"/>
                  <a:pt x="2423199" y="699550"/>
                  <a:pt x="2398290" y="696857"/>
                </a:cubicBezTo>
                <a:cubicBezTo>
                  <a:pt x="2400983" y="685749"/>
                  <a:pt x="2398290" y="688442"/>
                  <a:pt x="2395597" y="680363"/>
                </a:cubicBezTo>
                <a:cubicBezTo>
                  <a:pt x="2409061" y="655791"/>
                  <a:pt x="2445078" y="658484"/>
                  <a:pt x="2464264" y="636605"/>
                </a:cubicBezTo>
                <a:close/>
                <a:moveTo>
                  <a:pt x="2304715" y="628190"/>
                </a:moveTo>
                <a:cubicBezTo>
                  <a:pt x="2290914" y="625498"/>
                  <a:pt x="2285528" y="633912"/>
                  <a:pt x="2288221" y="638962"/>
                </a:cubicBezTo>
                <a:cubicBezTo>
                  <a:pt x="2296299" y="638962"/>
                  <a:pt x="2304715" y="636269"/>
                  <a:pt x="2304715" y="628190"/>
                </a:cubicBezTo>
                <a:close/>
                <a:moveTo>
                  <a:pt x="2056976" y="625498"/>
                </a:moveTo>
                <a:cubicBezTo>
                  <a:pt x="2053946" y="628190"/>
                  <a:pt x="2045868" y="628190"/>
                  <a:pt x="2048560" y="636269"/>
                </a:cubicBezTo>
                <a:cubicBezTo>
                  <a:pt x="2018266" y="636269"/>
                  <a:pt x="2001773" y="663534"/>
                  <a:pt x="1971478" y="658148"/>
                </a:cubicBezTo>
                <a:cubicBezTo>
                  <a:pt x="1993694" y="644683"/>
                  <a:pt x="2026681" y="628190"/>
                  <a:pt x="2056976" y="625498"/>
                </a:cubicBezTo>
                <a:close/>
                <a:moveTo>
                  <a:pt x="2582748" y="617419"/>
                </a:moveTo>
                <a:cubicBezTo>
                  <a:pt x="2574333" y="628190"/>
                  <a:pt x="2552454" y="625498"/>
                  <a:pt x="2544038" y="636605"/>
                </a:cubicBezTo>
                <a:cubicBezTo>
                  <a:pt x="2547068" y="630883"/>
                  <a:pt x="2568947" y="614726"/>
                  <a:pt x="2582748" y="617419"/>
                </a:cubicBezTo>
                <a:close/>
                <a:moveTo>
                  <a:pt x="1954985" y="617419"/>
                </a:moveTo>
                <a:cubicBezTo>
                  <a:pt x="1932769" y="633912"/>
                  <a:pt x="1902475" y="655455"/>
                  <a:pt x="1866795" y="647377"/>
                </a:cubicBezTo>
                <a:cubicBezTo>
                  <a:pt x="1864102" y="639298"/>
                  <a:pt x="1877904" y="647377"/>
                  <a:pt x="1875211" y="636605"/>
                </a:cubicBezTo>
                <a:cubicBezTo>
                  <a:pt x="1877904" y="639298"/>
                  <a:pt x="1877904" y="641991"/>
                  <a:pt x="1877904" y="644683"/>
                </a:cubicBezTo>
                <a:cubicBezTo>
                  <a:pt x="1894396" y="628190"/>
                  <a:pt x="1924691" y="622805"/>
                  <a:pt x="1954985" y="617419"/>
                </a:cubicBezTo>
                <a:close/>
                <a:moveTo>
                  <a:pt x="1437291" y="617419"/>
                </a:moveTo>
                <a:cubicBezTo>
                  <a:pt x="1439984" y="622805"/>
                  <a:pt x="1439984" y="614726"/>
                  <a:pt x="1448399" y="617419"/>
                </a:cubicBezTo>
                <a:cubicBezTo>
                  <a:pt x="1448399" y="625834"/>
                  <a:pt x="1443013" y="625834"/>
                  <a:pt x="1443013" y="633912"/>
                </a:cubicBezTo>
                <a:cubicBezTo>
                  <a:pt x="1434598" y="631220"/>
                  <a:pt x="1420798" y="636605"/>
                  <a:pt x="1418105" y="630883"/>
                </a:cubicBezTo>
                <a:cubicBezTo>
                  <a:pt x="1418105" y="620111"/>
                  <a:pt x="1437291" y="633912"/>
                  <a:pt x="1437291" y="617419"/>
                </a:cubicBezTo>
                <a:close/>
                <a:moveTo>
                  <a:pt x="2527545" y="614726"/>
                </a:moveTo>
                <a:cubicBezTo>
                  <a:pt x="2527545" y="617419"/>
                  <a:pt x="2530238" y="620111"/>
                  <a:pt x="2530238" y="620111"/>
                </a:cubicBezTo>
                <a:cubicBezTo>
                  <a:pt x="2519467" y="628527"/>
                  <a:pt x="2508359" y="633912"/>
                  <a:pt x="2494558" y="636605"/>
                </a:cubicBezTo>
                <a:cubicBezTo>
                  <a:pt x="2494558" y="620111"/>
                  <a:pt x="2516774" y="622805"/>
                  <a:pt x="2527545" y="614726"/>
                </a:cubicBezTo>
                <a:close/>
                <a:moveTo>
                  <a:pt x="2915647" y="609677"/>
                </a:moveTo>
                <a:cubicBezTo>
                  <a:pt x="2918340" y="626170"/>
                  <a:pt x="2877275" y="645357"/>
                  <a:pt x="2849673" y="653435"/>
                </a:cubicBezTo>
                <a:cubicBezTo>
                  <a:pt x="2844288" y="656128"/>
                  <a:pt x="2852366" y="656128"/>
                  <a:pt x="2846980" y="661514"/>
                </a:cubicBezTo>
                <a:cubicBezTo>
                  <a:pt x="2808608" y="658821"/>
                  <a:pt x="2811301" y="694164"/>
                  <a:pt x="2778314" y="696857"/>
                </a:cubicBezTo>
                <a:cubicBezTo>
                  <a:pt x="2784036" y="685749"/>
                  <a:pt x="2800530" y="691135"/>
                  <a:pt x="2803222" y="677671"/>
                </a:cubicBezTo>
                <a:cubicBezTo>
                  <a:pt x="2783699" y="677671"/>
                  <a:pt x="2778314" y="688442"/>
                  <a:pt x="2761821" y="691135"/>
                </a:cubicBezTo>
                <a:cubicBezTo>
                  <a:pt x="2802886" y="655455"/>
                  <a:pt x="2869196" y="636605"/>
                  <a:pt x="2915647" y="609677"/>
                </a:cubicBezTo>
                <a:close/>
                <a:moveTo>
                  <a:pt x="1976864" y="606648"/>
                </a:moveTo>
                <a:cubicBezTo>
                  <a:pt x="1976864" y="614726"/>
                  <a:pt x="1968786" y="617419"/>
                  <a:pt x="1960371" y="620111"/>
                </a:cubicBezTo>
                <a:cubicBezTo>
                  <a:pt x="1963063" y="617419"/>
                  <a:pt x="1963063" y="614726"/>
                  <a:pt x="1960371" y="614726"/>
                </a:cubicBezTo>
                <a:cubicBezTo>
                  <a:pt x="1963063" y="609341"/>
                  <a:pt x="1968449" y="606648"/>
                  <a:pt x="1976864" y="606648"/>
                </a:cubicBezTo>
                <a:close/>
                <a:moveTo>
                  <a:pt x="283755" y="603955"/>
                </a:moveTo>
                <a:cubicBezTo>
                  <a:pt x="294863" y="606648"/>
                  <a:pt x="278370" y="609341"/>
                  <a:pt x="283755" y="617419"/>
                </a:cubicBezTo>
                <a:cubicBezTo>
                  <a:pt x="283755" y="617419"/>
                  <a:pt x="283755" y="617419"/>
                  <a:pt x="272648" y="617419"/>
                </a:cubicBezTo>
                <a:cubicBezTo>
                  <a:pt x="272648" y="609341"/>
                  <a:pt x="286448" y="614726"/>
                  <a:pt x="283755" y="603955"/>
                </a:cubicBezTo>
                <a:close/>
                <a:moveTo>
                  <a:pt x="2103942" y="599537"/>
                </a:moveTo>
                <a:cubicBezTo>
                  <a:pt x="2106982" y="598737"/>
                  <a:pt x="2110411" y="598905"/>
                  <a:pt x="2114534" y="600925"/>
                </a:cubicBezTo>
                <a:cubicBezTo>
                  <a:pt x="2109149" y="612033"/>
                  <a:pt x="2095348" y="609341"/>
                  <a:pt x="2087270" y="619775"/>
                </a:cubicBezTo>
                <a:cubicBezTo>
                  <a:pt x="2084240" y="617082"/>
                  <a:pt x="2078854" y="617082"/>
                  <a:pt x="2078854" y="609004"/>
                </a:cubicBezTo>
                <a:cubicBezTo>
                  <a:pt x="2089205" y="613043"/>
                  <a:pt x="2094822" y="601935"/>
                  <a:pt x="2103942" y="599537"/>
                </a:cubicBezTo>
                <a:close/>
                <a:moveTo>
                  <a:pt x="2582748" y="592847"/>
                </a:moveTo>
                <a:cubicBezTo>
                  <a:pt x="2571640" y="601262"/>
                  <a:pt x="2555147" y="601262"/>
                  <a:pt x="2549761" y="614726"/>
                </a:cubicBezTo>
                <a:cubicBezTo>
                  <a:pt x="2547068" y="612033"/>
                  <a:pt x="2538653" y="612033"/>
                  <a:pt x="2535961" y="609341"/>
                </a:cubicBezTo>
                <a:cubicBezTo>
                  <a:pt x="2547068" y="600925"/>
                  <a:pt x="2563562" y="592847"/>
                  <a:pt x="2582748" y="592847"/>
                </a:cubicBezTo>
                <a:close/>
                <a:moveTo>
                  <a:pt x="2613042" y="579382"/>
                </a:moveTo>
                <a:cubicBezTo>
                  <a:pt x="2618428" y="579382"/>
                  <a:pt x="2596549" y="587461"/>
                  <a:pt x="2588134" y="590154"/>
                </a:cubicBezTo>
                <a:cubicBezTo>
                  <a:pt x="2588134" y="576690"/>
                  <a:pt x="2607656" y="584769"/>
                  <a:pt x="2613042" y="579382"/>
                </a:cubicBezTo>
                <a:close/>
                <a:moveTo>
                  <a:pt x="710567" y="576690"/>
                </a:moveTo>
                <a:cubicBezTo>
                  <a:pt x="702489" y="598233"/>
                  <a:pt x="682966" y="609341"/>
                  <a:pt x="661087" y="614726"/>
                </a:cubicBezTo>
                <a:cubicBezTo>
                  <a:pt x="666472" y="606648"/>
                  <a:pt x="669502" y="590154"/>
                  <a:pt x="674887" y="579382"/>
                </a:cubicBezTo>
                <a:cubicBezTo>
                  <a:pt x="688351" y="582076"/>
                  <a:pt x="699459" y="584769"/>
                  <a:pt x="710567" y="576690"/>
                </a:cubicBezTo>
                <a:close/>
                <a:moveTo>
                  <a:pt x="2568947" y="576353"/>
                </a:moveTo>
                <a:cubicBezTo>
                  <a:pt x="2566255" y="587461"/>
                  <a:pt x="2541346" y="590154"/>
                  <a:pt x="2535961" y="592847"/>
                </a:cubicBezTo>
                <a:cubicBezTo>
                  <a:pt x="2541346" y="582076"/>
                  <a:pt x="2560869" y="582076"/>
                  <a:pt x="2568947" y="576353"/>
                </a:cubicBezTo>
                <a:close/>
                <a:moveTo>
                  <a:pt x="1541133" y="564109"/>
                </a:moveTo>
                <a:cubicBezTo>
                  <a:pt x="1536673" y="565498"/>
                  <a:pt x="1532549" y="569622"/>
                  <a:pt x="1533896" y="573661"/>
                </a:cubicBezTo>
                <a:cubicBezTo>
                  <a:pt x="1536589" y="579382"/>
                  <a:pt x="1544667" y="573661"/>
                  <a:pt x="1550390" y="570968"/>
                </a:cubicBezTo>
                <a:cubicBezTo>
                  <a:pt x="1550390" y="564067"/>
                  <a:pt x="1545593" y="562721"/>
                  <a:pt x="1541133" y="564109"/>
                </a:cubicBezTo>
                <a:close/>
                <a:moveTo>
                  <a:pt x="2692817" y="562889"/>
                </a:moveTo>
                <a:cubicBezTo>
                  <a:pt x="2692817" y="570968"/>
                  <a:pt x="2681709" y="570968"/>
                  <a:pt x="2676323" y="570968"/>
                </a:cubicBezTo>
                <a:cubicBezTo>
                  <a:pt x="2679016" y="568275"/>
                  <a:pt x="2684402" y="562889"/>
                  <a:pt x="2692817" y="562889"/>
                </a:cubicBezTo>
                <a:close/>
                <a:moveTo>
                  <a:pt x="2395597" y="557504"/>
                </a:moveTo>
                <a:cubicBezTo>
                  <a:pt x="2391390" y="556157"/>
                  <a:pt x="2387266" y="560870"/>
                  <a:pt x="2384531" y="564909"/>
                </a:cubicBezTo>
                <a:lnTo>
                  <a:pt x="2382575" y="568090"/>
                </a:lnTo>
                <a:lnTo>
                  <a:pt x="2381797" y="568275"/>
                </a:lnTo>
                <a:cubicBezTo>
                  <a:pt x="2381123" y="570294"/>
                  <a:pt x="2381123" y="570463"/>
                  <a:pt x="2381633" y="569621"/>
                </a:cubicBezTo>
                <a:lnTo>
                  <a:pt x="2382575" y="568090"/>
                </a:lnTo>
                <a:lnTo>
                  <a:pt x="2391726" y="565919"/>
                </a:lnTo>
                <a:cubicBezTo>
                  <a:pt x="2394840" y="564909"/>
                  <a:pt x="2396944" y="562889"/>
                  <a:pt x="2395597" y="557504"/>
                </a:cubicBezTo>
                <a:close/>
                <a:moveTo>
                  <a:pt x="616992" y="554811"/>
                </a:moveTo>
                <a:cubicBezTo>
                  <a:pt x="619685" y="562889"/>
                  <a:pt x="611269" y="562889"/>
                  <a:pt x="608576" y="568275"/>
                </a:cubicBezTo>
                <a:cubicBezTo>
                  <a:pt x="611606" y="576690"/>
                  <a:pt x="619685" y="576690"/>
                  <a:pt x="616992" y="590154"/>
                </a:cubicBezTo>
                <a:cubicBezTo>
                  <a:pt x="625070" y="590154"/>
                  <a:pt x="633485" y="590154"/>
                  <a:pt x="638534" y="587125"/>
                </a:cubicBezTo>
                <a:cubicBezTo>
                  <a:pt x="641227" y="600925"/>
                  <a:pt x="646949" y="606311"/>
                  <a:pt x="652335" y="614390"/>
                </a:cubicBezTo>
                <a:cubicBezTo>
                  <a:pt x="632812" y="619775"/>
                  <a:pt x="605548" y="606311"/>
                  <a:pt x="597132" y="636269"/>
                </a:cubicBezTo>
                <a:cubicBezTo>
                  <a:pt x="594439" y="644347"/>
                  <a:pt x="605548" y="638962"/>
                  <a:pt x="605548" y="644347"/>
                </a:cubicBezTo>
                <a:cubicBezTo>
                  <a:pt x="605548" y="655118"/>
                  <a:pt x="597469" y="655118"/>
                  <a:pt x="586360" y="655118"/>
                </a:cubicBezTo>
                <a:cubicBezTo>
                  <a:pt x="589054" y="668919"/>
                  <a:pt x="575253" y="666227"/>
                  <a:pt x="569867" y="674305"/>
                </a:cubicBezTo>
                <a:cubicBezTo>
                  <a:pt x="564482" y="665890"/>
                  <a:pt x="575590" y="663197"/>
                  <a:pt x="578282" y="652426"/>
                </a:cubicBezTo>
                <a:cubicBezTo>
                  <a:pt x="578282" y="647040"/>
                  <a:pt x="578282" y="647040"/>
                  <a:pt x="572897" y="644347"/>
                </a:cubicBezTo>
                <a:cubicBezTo>
                  <a:pt x="567511" y="650070"/>
                  <a:pt x="539910" y="682720"/>
                  <a:pt x="551018" y="660841"/>
                </a:cubicBezTo>
                <a:cubicBezTo>
                  <a:pt x="548325" y="652762"/>
                  <a:pt x="537217" y="655455"/>
                  <a:pt x="537217" y="647377"/>
                </a:cubicBezTo>
                <a:cubicBezTo>
                  <a:pt x="528802" y="647377"/>
                  <a:pt x="537217" y="658148"/>
                  <a:pt x="528802" y="655455"/>
                </a:cubicBezTo>
                <a:cubicBezTo>
                  <a:pt x="534187" y="622805"/>
                  <a:pt x="600161" y="647377"/>
                  <a:pt x="578282" y="600925"/>
                </a:cubicBezTo>
                <a:cubicBezTo>
                  <a:pt x="575590" y="598233"/>
                  <a:pt x="567175" y="598233"/>
                  <a:pt x="564482" y="598233"/>
                </a:cubicBezTo>
                <a:cubicBezTo>
                  <a:pt x="567175" y="581739"/>
                  <a:pt x="589390" y="584769"/>
                  <a:pt x="592083" y="568275"/>
                </a:cubicBezTo>
                <a:cubicBezTo>
                  <a:pt x="614299" y="573997"/>
                  <a:pt x="600498" y="552118"/>
                  <a:pt x="616992" y="554811"/>
                </a:cubicBezTo>
                <a:close/>
                <a:moveTo>
                  <a:pt x="231582" y="554811"/>
                </a:moveTo>
                <a:cubicBezTo>
                  <a:pt x="234275" y="554811"/>
                  <a:pt x="236968" y="565582"/>
                  <a:pt x="245383" y="557504"/>
                </a:cubicBezTo>
                <a:cubicBezTo>
                  <a:pt x="253461" y="560197"/>
                  <a:pt x="239661" y="560197"/>
                  <a:pt x="242690" y="568275"/>
                </a:cubicBezTo>
                <a:cubicBezTo>
                  <a:pt x="239997" y="568275"/>
                  <a:pt x="236968" y="565582"/>
                  <a:pt x="231582" y="565582"/>
                </a:cubicBezTo>
                <a:cubicBezTo>
                  <a:pt x="217781" y="584432"/>
                  <a:pt x="182101" y="573661"/>
                  <a:pt x="173687" y="600925"/>
                </a:cubicBezTo>
                <a:cubicBezTo>
                  <a:pt x="168301" y="598233"/>
                  <a:pt x="162579" y="598233"/>
                  <a:pt x="159886" y="595540"/>
                </a:cubicBezTo>
                <a:cubicBezTo>
                  <a:pt x="182101" y="573997"/>
                  <a:pt x="209703" y="571305"/>
                  <a:pt x="231582" y="554811"/>
                </a:cubicBezTo>
                <a:close/>
                <a:moveTo>
                  <a:pt x="1398918" y="544040"/>
                </a:moveTo>
                <a:cubicBezTo>
                  <a:pt x="1365931" y="568612"/>
                  <a:pt x="1327222" y="584769"/>
                  <a:pt x="1294235" y="609341"/>
                </a:cubicBezTo>
                <a:cubicBezTo>
                  <a:pt x="1338330" y="590154"/>
                  <a:pt x="1376703" y="576690"/>
                  <a:pt x="1407334" y="546733"/>
                </a:cubicBezTo>
                <a:cubicBezTo>
                  <a:pt x="1404304" y="546733"/>
                  <a:pt x="1401611" y="544040"/>
                  <a:pt x="1398918" y="544040"/>
                </a:cubicBezTo>
                <a:close/>
                <a:moveTo>
                  <a:pt x="2706617" y="527547"/>
                </a:moveTo>
                <a:cubicBezTo>
                  <a:pt x="2706617" y="538317"/>
                  <a:pt x="2690124" y="543703"/>
                  <a:pt x="2687431" y="541011"/>
                </a:cubicBezTo>
                <a:cubicBezTo>
                  <a:pt x="2670938" y="552118"/>
                  <a:pt x="2657137" y="565582"/>
                  <a:pt x="2632229" y="565582"/>
                </a:cubicBezTo>
                <a:cubicBezTo>
                  <a:pt x="2648722" y="549425"/>
                  <a:pt x="2687431" y="538317"/>
                  <a:pt x="2706617" y="527547"/>
                </a:cubicBezTo>
                <a:close/>
                <a:moveTo>
                  <a:pt x="2436663" y="519468"/>
                </a:moveTo>
                <a:cubicBezTo>
                  <a:pt x="2439692" y="532932"/>
                  <a:pt x="2428584" y="532932"/>
                  <a:pt x="2425555" y="544040"/>
                </a:cubicBezTo>
                <a:cubicBezTo>
                  <a:pt x="2442385" y="541347"/>
                  <a:pt x="2458879" y="535961"/>
                  <a:pt x="2464264" y="519468"/>
                </a:cubicBezTo>
                <a:cubicBezTo>
                  <a:pt x="2453156" y="522160"/>
                  <a:pt x="2445078" y="527547"/>
                  <a:pt x="2436663" y="519468"/>
                </a:cubicBezTo>
                <a:close/>
                <a:moveTo>
                  <a:pt x="2004466" y="519468"/>
                </a:moveTo>
                <a:cubicBezTo>
                  <a:pt x="1993694" y="519468"/>
                  <a:pt x="1987972" y="524853"/>
                  <a:pt x="1982587" y="530239"/>
                </a:cubicBezTo>
                <a:cubicBezTo>
                  <a:pt x="1993358" y="532932"/>
                  <a:pt x="1993358" y="519468"/>
                  <a:pt x="2001773" y="527547"/>
                </a:cubicBezTo>
                <a:cubicBezTo>
                  <a:pt x="2001773" y="522160"/>
                  <a:pt x="2001773" y="522160"/>
                  <a:pt x="2004466" y="519468"/>
                </a:cubicBezTo>
                <a:close/>
                <a:moveTo>
                  <a:pt x="721675" y="514082"/>
                </a:moveTo>
                <a:cubicBezTo>
                  <a:pt x="716289" y="514082"/>
                  <a:pt x="710567" y="519468"/>
                  <a:pt x="707874" y="524853"/>
                </a:cubicBezTo>
                <a:cubicBezTo>
                  <a:pt x="710567" y="524853"/>
                  <a:pt x="710567" y="530239"/>
                  <a:pt x="713260" y="530239"/>
                </a:cubicBezTo>
                <a:cubicBezTo>
                  <a:pt x="724368" y="530239"/>
                  <a:pt x="727060" y="522160"/>
                  <a:pt x="721675" y="514082"/>
                </a:cubicBezTo>
                <a:close/>
                <a:moveTo>
                  <a:pt x="641564" y="511053"/>
                </a:moveTo>
                <a:cubicBezTo>
                  <a:pt x="644593" y="516439"/>
                  <a:pt x="630793" y="527547"/>
                  <a:pt x="619685" y="527547"/>
                </a:cubicBezTo>
                <a:cubicBezTo>
                  <a:pt x="625070" y="519131"/>
                  <a:pt x="636178" y="519131"/>
                  <a:pt x="641564" y="511053"/>
                </a:cubicBezTo>
                <a:close/>
                <a:moveTo>
                  <a:pt x="663779" y="497589"/>
                </a:moveTo>
                <a:cubicBezTo>
                  <a:pt x="672194" y="502975"/>
                  <a:pt x="658394" y="508360"/>
                  <a:pt x="658394" y="511053"/>
                </a:cubicBezTo>
                <a:cubicBezTo>
                  <a:pt x="647286" y="505667"/>
                  <a:pt x="663779" y="502975"/>
                  <a:pt x="663779" y="497589"/>
                </a:cubicBezTo>
                <a:close/>
                <a:moveTo>
                  <a:pt x="2596549" y="489510"/>
                </a:moveTo>
                <a:cubicBezTo>
                  <a:pt x="2593856" y="497589"/>
                  <a:pt x="2602271" y="494895"/>
                  <a:pt x="2604964" y="492203"/>
                </a:cubicBezTo>
                <a:cubicBezTo>
                  <a:pt x="2607656" y="492203"/>
                  <a:pt x="2607656" y="500282"/>
                  <a:pt x="2610349" y="502975"/>
                </a:cubicBezTo>
                <a:cubicBezTo>
                  <a:pt x="2601935" y="511053"/>
                  <a:pt x="2593856" y="516439"/>
                  <a:pt x="2580055" y="516439"/>
                </a:cubicBezTo>
                <a:cubicBezTo>
                  <a:pt x="2588134" y="505667"/>
                  <a:pt x="2582748" y="494895"/>
                  <a:pt x="2596549" y="489510"/>
                </a:cubicBezTo>
                <a:close/>
                <a:moveTo>
                  <a:pt x="2246819" y="481095"/>
                </a:moveTo>
                <a:cubicBezTo>
                  <a:pt x="2244126" y="486481"/>
                  <a:pt x="2233018" y="486481"/>
                  <a:pt x="2224940" y="489174"/>
                </a:cubicBezTo>
                <a:cubicBezTo>
                  <a:pt x="2230326" y="483788"/>
                  <a:pt x="2238404" y="481095"/>
                  <a:pt x="2246819" y="481095"/>
                </a:cubicBezTo>
                <a:close/>
                <a:moveTo>
                  <a:pt x="3128043" y="470324"/>
                </a:moveTo>
                <a:cubicBezTo>
                  <a:pt x="3125351" y="475710"/>
                  <a:pt x="3119628" y="478402"/>
                  <a:pt x="3114242" y="478402"/>
                </a:cubicBezTo>
                <a:cubicBezTo>
                  <a:pt x="3114242" y="470324"/>
                  <a:pt x="3119628" y="470324"/>
                  <a:pt x="3128043" y="470324"/>
                </a:cubicBezTo>
                <a:close/>
                <a:moveTo>
                  <a:pt x="2712003" y="470324"/>
                </a:moveTo>
                <a:cubicBezTo>
                  <a:pt x="2703924" y="486481"/>
                  <a:pt x="2687431" y="497589"/>
                  <a:pt x="2662523" y="497589"/>
                </a:cubicBezTo>
                <a:cubicBezTo>
                  <a:pt x="2676323" y="486817"/>
                  <a:pt x="2690124" y="473017"/>
                  <a:pt x="2712003" y="470324"/>
                </a:cubicBezTo>
                <a:close/>
                <a:moveTo>
                  <a:pt x="2312793" y="462245"/>
                </a:moveTo>
                <a:cubicBezTo>
                  <a:pt x="2312793" y="470324"/>
                  <a:pt x="2301685" y="464938"/>
                  <a:pt x="2296299" y="473017"/>
                </a:cubicBezTo>
                <a:cubicBezTo>
                  <a:pt x="2285528" y="464938"/>
                  <a:pt x="2307408" y="456523"/>
                  <a:pt x="2312793" y="462245"/>
                </a:cubicBezTo>
                <a:close/>
                <a:moveTo>
                  <a:pt x="2279806" y="462245"/>
                </a:moveTo>
                <a:cubicBezTo>
                  <a:pt x="2285528" y="464938"/>
                  <a:pt x="2288221" y="470324"/>
                  <a:pt x="2290578" y="475710"/>
                </a:cubicBezTo>
                <a:cubicBezTo>
                  <a:pt x="2285192" y="478402"/>
                  <a:pt x="2277114" y="478402"/>
                  <a:pt x="2268698" y="475710"/>
                </a:cubicBezTo>
                <a:cubicBezTo>
                  <a:pt x="2268698" y="467631"/>
                  <a:pt x="2279806" y="470324"/>
                  <a:pt x="2279806" y="462245"/>
                </a:cubicBezTo>
                <a:close/>
                <a:moveTo>
                  <a:pt x="2346117" y="459216"/>
                </a:moveTo>
                <a:cubicBezTo>
                  <a:pt x="2326931" y="481095"/>
                  <a:pt x="2304715" y="502975"/>
                  <a:pt x="2271728" y="511053"/>
                </a:cubicBezTo>
                <a:cubicBezTo>
                  <a:pt x="2263312" y="505667"/>
                  <a:pt x="2277114" y="502975"/>
                  <a:pt x="2271728" y="494559"/>
                </a:cubicBezTo>
                <a:cubicBezTo>
                  <a:pt x="2296636" y="491866"/>
                  <a:pt x="2313130" y="461909"/>
                  <a:pt x="2346117" y="459216"/>
                </a:cubicBezTo>
                <a:close/>
                <a:moveTo>
                  <a:pt x="378799" y="456512"/>
                </a:moveTo>
                <a:cubicBezTo>
                  <a:pt x="383874" y="456397"/>
                  <a:pt x="389028" y="458122"/>
                  <a:pt x="393825" y="462245"/>
                </a:cubicBezTo>
                <a:cubicBezTo>
                  <a:pt x="388439" y="481432"/>
                  <a:pt x="366223" y="486817"/>
                  <a:pt x="347037" y="492203"/>
                </a:cubicBezTo>
                <a:cubicBezTo>
                  <a:pt x="349057" y="473774"/>
                  <a:pt x="363573" y="456860"/>
                  <a:pt x="378799" y="456512"/>
                </a:cubicBezTo>
                <a:close/>
                <a:moveTo>
                  <a:pt x="911519" y="451137"/>
                </a:moveTo>
                <a:cubicBezTo>
                  <a:pt x="914212" y="459216"/>
                  <a:pt x="903103" y="456523"/>
                  <a:pt x="900411" y="459216"/>
                </a:cubicBezTo>
                <a:cubicBezTo>
                  <a:pt x="895025" y="456523"/>
                  <a:pt x="906133" y="451137"/>
                  <a:pt x="911519" y="451137"/>
                </a:cubicBezTo>
                <a:close/>
                <a:moveTo>
                  <a:pt x="2615735" y="443059"/>
                </a:moveTo>
                <a:cubicBezTo>
                  <a:pt x="2607320" y="461909"/>
                  <a:pt x="2582748" y="464602"/>
                  <a:pt x="2574333" y="483788"/>
                </a:cubicBezTo>
                <a:cubicBezTo>
                  <a:pt x="2568947" y="483788"/>
                  <a:pt x="2560532" y="473017"/>
                  <a:pt x="2555147" y="481095"/>
                </a:cubicBezTo>
                <a:cubicBezTo>
                  <a:pt x="2566255" y="467631"/>
                  <a:pt x="2593856" y="453830"/>
                  <a:pt x="2615735" y="443059"/>
                </a:cubicBezTo>
                <a:close/>
                <a:moveTo>
                  <a:pt x="2819379" y="442722"/>
                </a:moveTo>
                <a:cubicBezTo>
                  <a:pt x="2825101" y="445752"/>
                  <a:pt x="2830487" y="448445"/>
                  <a:pt x="2827794" y="459216"/>
                </a:cubicBezTo>
                <a:cubicBezTo>
                  <a:pt x="2811301" y="459216"/>
                  <a:pt x="2816686" y="481095"/>
                  <a:pt x="2797500" y="483788"/>
                </a:cubicBezTo>
                <a:cubicBezTo>
                  <a:pt x="2794807" y="494895"/>
                  <a:pt x="2813994" y="489510"/>
                  <a:pt x="2811301" y="500282"/>
                </a:cubicBezTo>
                <a:cubicBezTo>
                  <a:pt x="2805915" y="505667"/>
                  <a:pt x="2792114" y="502975"/>
                  <a:pt x="2789421" y="511053"/>
                </a:cubicBezTo>
                <a:cubicBezTo>
                  <a:pt x="2781006" y="508360"/>
                  <a:pt x="2794807" y="502975"/>
                  <a:pt x="2794807" y="497589"/>
                </a:cubicBezTo>
                <a:cubicBezTo>
                  <a:pt x="2767206" y="483788"/>
                  <a:pt x="2748020" y="522160"/>
                  <a:pt x="2723111" y="519131"/>
                </a:cubicBezTo>
                <a:cubicBezTo>
                  <a:pt x="2717725" y="519131"/>
                  <a:pt x="2720418" y="532595"/>
                  <a:pt x="2709311" y="527210"/>
                </a:cubicBezTo>
                <a:cubicBezTo>
                  <a:pt x="2725804" y="499945"/>
                  <a:pt x="2764176" y="491866"/>
                  <a:pt x="2777977" y="467294"/>
                </a:cubicBezTo>
                <a:cubicBezTo>
                  <a:pt x="2783699" y="467294"/>
                  <a:pt x="2781006" y="478066"/>
                  <a:pt x="2786392" y="478066"/>
                </a:cubicBezTo>
                <a:cubicBezTo>
                  <a:pt x="2797500" y="464602"/>
                  <a:pt x="2808271" y="453494"/>
                  <a:pt x="2819379" y="442722"/>
                </a:cubicBezTo>
                <a:close/>
                <a:moveTo>
                  <a:pt x="2544038" y="434644"/>
                </a:moveTo>
                <a:cubicBezTo>
                  <a:pt x="2527545" y="434644"/>
                  <a:pt x="2508359" y="443059"/>
                  <a:pt x="2513745" y="456523"/>
                </a:cubicBezTo>
                <a:cubicBezTo>
                  <a:pt x="2522159" y="445752"/>
                  <a:pt x="2538653" y="448445"/>
                  <a:pt x="2544038" y="434644"/>
                </a:cubicBezTo>
                <a:close/>
                <a:moveTo>
                  <a:pt x="2392567" y="431951"/>
                </a:moveTo>
                <a:cubicBezTo>
                  <a:pt x="2381797" y="437673"/>
                  <a:pt x="2370689" y="456523"/>
                  <a:pt x="2356888" y="451137"/>
                </a:cubicBezTo>
                <a:cubicBezTo>
                  <a:pt x="2359581" y="445752"/>
                  <a:pt x="2362610" y="443059"/>
                  <a:pt x="2364966" y="442722"/>
                </a:cubicBezTo>
                <a:cubicBezTo>
                  <a:pt x="2362273" y="437337"/>
                  <a:pt x="2356551" y="448108"/>
                  <a:pt x="2351166" y="445415"/>
                </a:cubicBezTo>
                <a:cubicBezTo>
                  <a:pt x="2362273" y="429258"/>
                  <a:pt x="2381460" y="440030"/>
                  <a:pt x="2392567" y="431951"/>
                </a:cubicBezTo>
                <a:close/>
                <a:moveTo>
                  <a:pt x="2850010" y="429594"/>
                </a:moveTo>
                <a:cubicBezTo>
                  <a:pt x="2847317" y="434981"/>
                  <a:pt x="2838902" y="432288"/>
                  <a:pt x="2838902" y="437673"/>
                </a:cubicBezTo>
                <a:cubicBezTo>
                  <a:pt x="2830487" y="434981"/>
                  <a:pt x="2844288" y="423873"/>
                  <a:pt x="2850010" y="429594"/>
                </a:cubicBezTo>
                <a:close/>
                <a:moveTo>
                  <a:pt x="2428584" y="429258"/>
                </a:moveTo>
                <a:cubicBezTo>
                  <a:pt x="2433970" y="437673"/>
                  <a:pt x="2423199" y="448445"/>
                  <a:pt x="2412091" y="448445"/>
                </a:cubicBezTo>
                <a:cubicBezTo>
                  <a:pt x="2403676" y="437337"/>
                  <a:pt x="2423199" y="434644"/>
                  <a:pt x="2428584" y="429258"/>
                </a:cubicBezTo>
                <a:close/>
                <a:moveTo>
                  <a:pt x="2742297" y="423873"/>
                </a:moveTo>
                <a:cubicBezTo>
                  <a:pt x="2742297" y="431951"/>
                  <a:pt x="2736912" y="431951"/>
                  <a:pt x="2728496" y="431951"/>
                </a:cubicBezTo>
                <a:cubicBezTo>
                  <a:pt x="2731189" y="429258"/>
                  <a:pt x="2736912" y="426565"/>
                  <a:pt x="2742297" y="423873"/>
                </a:cubicBezTo>
                <a:close/>
                <a:moveTo>
                  <a:pt x="2326594" y="421180"/>
                </a:moveTo>
                <a:cubicBezTo>
                  <a:pt x="2321208" y="431951"/>
                  <a:pt x="2310100" y="434981"/>
                  <a:pt x="2301685" y="440366"/>
                </a:cubicBezTo>
                <a:cubicBezTo>
                  <a:pt x="2296299" y="429258"/>
                  <a:pt x="2318179" y="426565"/>
                  <a:pt x="2326594" y="421180"/>
                </a:cubicBezTo>
                <a:close/>
                <a:moveTo>
                  <a:pt x="3180553" y="412765"/>
                </a:moveTo>
                <a:cubicBezTo>
                  <a:pt x="3183246" y="415458"/>
                  <a:pt x="3183246" y="420844"/>
                  <a:pt x="3185939" y="423536"/>
                </a:cubicBezTo>
                <a:cubicBezTo>
                  <a:pt x="3174831" y="426229"/>
                  <a:pt x="3172138" y="437337"/>
                  <a:pt x="3177524" y="445415"/>
                </a:cubicBezTo>
                <a:cubicBezTo>
                  <a:pt x="3169445" y="442722"/>
                  <a:pt x="3166752" y="434644"/>
                  <a:pt x="3155645" y="431951"/>
                </a:cubicBezTo>
                <a:cubicBezTo>
                  <a:pt x="3158337" y="423873"/>
                  <a:pt x="3174831" y="440366"/>
                  <a:pt x="3177524" y="421180"/>
                </a:cubicBezTo>
                <a:cubicBezTo>
                  <a:pt x="3174494" y="421180"/>
                  <a:pt x="3171801" y="418487"/>
                  <a:pt x="3169109" y="418487"/>
                </a:cubicBezTo>
                <a:cubicBezTo>
                  <a:pt x="3166416" y="410409"/>
                  <a:pt x="3180216" y="418487"/>
                  <a:pt x="3180553" y="412765"/>
                </a:cubicBezTo>
                <a:close/>
                <a:moveTo>
                  <a:pt x="2516774" y="407716"/>
                </a:moveTo>
                <a:cubicBezTo>
                  <a:pt x="2508359" y="415794"/>
                  <a:pt x="2494558" y="415794"/>
                  <a:pt x="2489173" y="424209"/>
                </a:cubicBezTo>
                <a:cubicBezTo>
                  <a:pt x="2502973" y="426902"/>
                  <a:pt x="2527882" y="415794"/>
                  <a:pt x="2516774" y="407716"/>
                </a:cubicBezTo>
                <a:close/>
                <a:moveTo>
                  <a:pt x="3141507" y="402330"/>
                </a:moveTo>
                <a:cubicBezTo>
                  <a:pt x="3144536" y="410409"/>
                  <a:pt x="3133429" y="405023"/>
                  <a:pt x="3136122" y="413101"/>
                </a:cubicBezTo>
                <a:cubicBezTo>
                  <a:pt x="3133092" y="410409"/>
                  <a:pt x="3133092" y="407716"/>
                  <a:pt x="3127707" y="407716"/>
                </a:cubicBezTo>
                <a:cubicBezTo>
                  <a:pt x="3130736" y="405023"/>
                  <a:pt x="3136122" y="401993"/>
                  <a:pt x="3141507" y="402330"/>
                </a:cubicBezTo>
                <a:close/>
                <a:moveTo>
                  <a:pt x="2613042" y="399637"/>
                </a:moveTo>
                <a:cubicBezTo>
                  <a:pt x="2593856" y="402330"/>
                  <a:pt x="2582748" y="410409"/>
                  <a:pt x="2560869" y="413101"/>
                </a:cubicBezTo>
                <a:cubicBezTo>
                  <a:pt x="2555483" y="421180"/>
                  <a:pt x="2566255" y="421180"/>
                  <a:pt x="2560869" y="426565"/>
                </a:cubicBezTo>
                <a:cubicBezTo>
                  <a:pt x="2585441" y="426565"/>
                  <a:pt x="2599242" y="413101"/>
                  <a:pt x="2613042" y="399637"/>
                </a:cubicBezTo>
                <a:close/>
                <a:moveTo>
                  <a:pt x="3019426" y="398317"/>
                </a:moveTo>
                <a:cubicBezTo>
                  <a:pt x="3022813" y="398838"/>
                  <a:pt x="3025380" y="401573"/>
                  <a:pt x="3026053" y="407716"/>
                </a:cubicBezTo>
                <a:cubicBezTo>
                  <a:pt x="3014945" y="407716"/>
                  <a:pt x="3001144" y="410409"/>
                  <a:pt x="2995759" y="421180"/>
                </a:cubicBezTo>
                <a:cubicBezTo>
                  <a:pt x="2991720" y="415121"/>
                  <a:pt x="3009265" y="396755"/>
                  <a:pt x="3019426" y="398317"/>
                </a:cubicBezTo>
                <a:close/>
                <a:moveTo>
                  <a:pt x="11108" y="396608"/>
                </a:moveTo>
                <a:cubicBezTo>
                  <a:pt x="22216" y="401993"/>
                  <a:pt x="24909" y="410409"/>
                  <a:pt x="38709" y="404686"/>
                </a:cubicBezTo>
                <a:cubicBezTo>
                  <a:pt x="41402" y="415794"/>
                  <a:pt x="24909" y="410409"/>
                  <a:pt x="24909" y="421180"/>
                </a:cubicBezTo>
                <a:cubicBezTo>
                  <a:pt x="16493" y="418487"/>
                  <a:pt x="11108" y="410409"/>
                  <a:pt x="0" y="413101"/>
                </a:cubicBezTo>
                <a:cubicBezTo>
                  <a:pt x="2693" y="404686"/>
                  <a:pt x="5722" y="399300"/>
                  <a:pt x="11108" y="396608"/>
                </a:cubicBezTo>
                <a:close/>
                <a:moveTo>
                  <a:pt x="588717" y="392568"/>
                </a:moveTo>
                <a:cubicBezTo>
                  <a:pt x="594944" y="393242"/>
                  <a:pt x="600498" y="395261"/>
                  <a:pt x="603191" y="396608"/>
                </a:cubicBezTo>
                <a:cubicBezTo>
                  <a:pt x="595112" y="399300"/>
                  <a:pt x="578619" y="404686"/>
                  <a:pt x="570204" y="396608"/>
                </a:cubicBezTo>
                <a:cubicBezTo>
                  <a:pt x="575590" y="392569"/>
                  <a:pt x="582490" y="391895"/>
                  <a:pt x="588717" y="392568"/>
                </a:cubicBezTo>
                <a:close/>
                <a:moveTo>
                  <a:pt x="2750376" y="388529"/>
                </a:moveTo>
                <a:cubicBezTo>
                  <a:pt x="2744990" y="399637"/>
                  <a:pt x="2739605" y="407716"/>
                  <a:pt x="2728496" y="413101"/>
                </a:cubicBezTo>
                <a:cubicBezTo>
                  <a:pt x="2728496" y="407716"/>
                  <a:pt x="2728496" y="405023"/>
                  <a:pt x="2723111" y="405023"/>
                </a:cubicBezTo>
                <a:cubicBezTo>
                  <a:pt x="2728496" y="396608"/>
                  <a:pt x="2736912" y="391222"/>
                  <a:pt x="2750376" y="388529"/>
                </a:cubicBezTo>
                <a:close/>
                <a:moveTo>
                  <a:pt x="2858088" y="385836"/>
                </a:moveTo>
                <a:cubicBezTo>
                  <a:pt x="2858088" y="385836"/>
                  <a:pt x="2860781" y="388529"/>
                  <a:pt x="2863474" y="388529"/>
                </a:cubicBezTo>
                <a:cubicBezTo>
                  <a:pt x="2860781" y="399300"/>
                  <a:pt x="2838902" y="385836"/>
                  <a:pt x="2844288" y="407716"/>
                </a:cubicBezTo>
                <a:cubicBezTo>
                  <a:pt x="2844288" y="407716"/>
                  <a:pt x="2844288" y="407716"/>
                  <a:pt x="2827794" y="407716"/>
                </a:cubicBezTo>
                <a:cubicBezTo>
                  <a:pt x="2819715" y="421180"/>
                  <a:pt x="2803222" y="429594"/>
                  <a:pt x="2792114" y="440366"/>
                </a:cubicBezTo>
                <a:cubicBezTo>
                  <a:pt x="2764513" y="437673"/>
                  <a:pt x="2753405" y="470324"/>
                  <a:pt x="2720418" y="470324"/>
                </a:cubicBezTo>
                <a:cubicBezTo>
                  <a:pt x="2723111" y="467631"/>
                  <a:pt x="2723111" y="464938"/>
                  <a:pt x="2717725" y="464938"/>
                </a:cubicBezTo>
                <a:cubicBezTo>
                  <a:pt x="2731526" y="451137"/>
                  <a:pt x="2753405" y="432288"/>
                  <a:pt x="2778314" y="437673"/>
                </a:cubicBezTo>
                <a:cubicBezTo>
                  <a:pt x="2800193" y="415794"/>
                  <a:pt x="2830487" y="402330"/>
                  <a:pt x="2858088" y="385836"/>
                </a:cubicBezTo>
                <a:close/>
                <a:moveTo>
                  <a:pt x="1421975" y="385163"/>
                </a:moveTo>
                <a:cubicBezTo>
                  <a:pt x="1418862" y="384490"/>
                  <a:pt x="1415412" y="384490"/>
                  <a:pt x="1412719" y="385836"/>
                </a:cubicBezTo>
                <a:cubicBezTo>
                  <a:pt x="1412719" y="385836"/>
                  <a:pt x="1412719" y="385836"/>
                  <a:pt x="1412719" y="393915"/>
                </a:cubicBezTo>
                <a:cubicBezTo>
                  <a:pt x="1420798" y="393915"/>
                  <a:pt x="1429212" y="401993"/>
                  <a:pt x="1429212" y="388529"/>
                </a:cubicBezTo>
                <a:cubicBezTo>
                  <a:pt x="1427866" y="387183"/>
                  <a:pt x="1425089" y="385836"/>
                  <a:pt x="1421975" y="385163"/>
                </a:cubicBezTo>
                <a:close/>
                <a:moveTo>
                  <a:pt x="3276485" y="380451"/>
                </a:moveTo>
                <a:cubicBezTo>
                  <a:pt x="3271099" y="383144"/>
                  <a:pt x="3262684" y="391222"/>
                  <a:pt x="3276485" y="391222"/>
                </a:cubicBezTo>
                <a:cubicBezTo>
                  <a:pt x="3268407" y="401993"/>
                  <a:pt x="3257298" y="383144"/>
                  <a:pt x="3240805" y="391222"/>
                </a:cubicBezTo>
                <a:cubicBezTo>
                  <a:pt x="3243498" y="377758"/>
                  <a:pt x="3262684" y="383144"/>
                  <a:pt x="3276485" y="380451"/>
                </a:cubicBezTo>
                <a:close/>
                <a:moveTo>
                  <a:pt x="2527545" y="380451"/>
                </a:moveTo>
                <a:cubicBezTo>
                  <a:pt x="2522159" y="393915"/>
                  <a:pt x="2500280" y="388529"/>
                  <a:pt x="2494558" y="410409"/>
                </a:cubicBezTo>
                <a:cubicBezTo>
                  <a:pt x="2508359" y="399637"/>
                  <a:pt x="2538653" y="393915"/>
                  <a:pt x="2527545" y="380451"/>
                </a:cubicBezTo>
                <a:close/>
                <a:moveTo>
                  <a:pt x="2943249" y="374728"/>
                </a:moveTo>
                <a:cubicBezTo>
                  <a:pt x="2954357" y="374728"/>
                  <a:pt x="2954357" y="388529"/>
                  <a:pt x="2965128" y="382807"/>
                </a:cubicBezTo>
                <a:cubicBezTo>
                  <a:pt x="2954020" y="396272"/>
                  <a:pt x="2923726" y="404686"/>
                  <a:pt x="2918340" y="382807"/>
                </a:cubicBezTo>
                <a:cubicBezTo>
                  <a:pt x="2926755" y="382807"/>
                  <a:pt x="2929448" y="385500"/>
                  <a:pt x="2932141" y="388193"/>
                </a:cubicBezTo>
                <a:cubicBezTo>
                  <a:pt x="2934834" y="382807"/>
                  <a:pt x="2937863" y="377422"/>
                  <a:pt x="2943249" y="374728"/>
                </a:cubicBezTo>
                <a:close/>
                <a:moveTo>
                  <a:pt x="3232390" y="369343"/>
                </a:moveTo>
                <a:cubicBezTo>
                  <a:pt x="3240805" y="372036"/>
                  <a:pt x="3235083" y="383144"/>
                  <a:pt x="3227004" y="382807"/>
                </a:cubicBezTo>
                <a:cubicBezTo>
                  <a:pt x="3223975" y="374728"/>
                  <a:pt x="3235083" y="377422"/>
                  <a:pt x="3232390" y="369343"/>
                </a:cubicBezTo>
                <a:close/>
                <a:moveTo>
                  <a:pt x="561452" y="369343"/>
                </a:moveTo>
                <a:cubicBezTo>
                  <a:pt x="539573" y="382807"/>
                  <a:pt x="525773" y="401993"/>
                  <a:pt x="492786" y="404686"/>
                </a:cubicBezTo>
                <a:cubicBezTo>
                  <a:pt x="476292" y="423873"/>
                  <a:pt x="437919" y="459216"/>
                  <a:pt x="399210" y="448445"/>
                </a:cubicBezTo>
                <a:cubicBezTo>
                  <a:pt x="410318" y="443059"/>
                  <a:pt x="429504" y="437337"/>
                  <a:pt x="443305" y="423873"/>
                </a:cubicBezTo>
                <a:cubicBezTo>
                  <a:pt x="451720" y="415794"/>
                  <a:pt x="457105" y="404686"/>
                  <a:pt x="473599" y="399300"/>
                </a:cubicBezTo>
                <a:cubicBezTo>
                  <a:pt x="482014" y="396608"/>
                  <a:pt x="476292" y="407379"/>
                  <a:pt x="484707" y="404686"/>
                </a:cubicBezTo>
                <a:cubicBezTo>
                  <a:pt x="490429" y="396608"/>
                  <a:pt x="501201" y="393915"/>
                  <a:pt x="512309" y="393915"/>
                </a:cubicBezTo>
                <a:cubicBezTo>
                  <a:pt x="517694" y="393915"/>
                  <a:pt x="515001" y="385836"/>
                  <a:pt x="515001" y="383144"/>
                </a:cubicBezTo>
                <a:cubicBezTo>
                  <a:pt x="531495" y="377758"/>
                  <a:pt x="539910" y="366651"/>
                  <a:pt x="561452" y="369343"/>
                </a:cubicBezTo>
                <a:close/>
                <a:moveTo>
                  <a:pt x="3171801" y="366651"/>
                </a:moveTo>
                <a:cubicBezTo>
                  <a:pt x="3177524" y="366651"/>
                  <a:pt x="3185602" y="366651"/>
                  <a:pt x="3194017" y="369343"/>
                </a:cubicBezTo>
                <a:cubicBezTo>
                  <a:pt x="3196710" y="388529"/>
                  <a:pt x="3177524" y="385836"/>
                  <a:pt x="3169109" y="393915"/>
                </a:cubicBezTo>
                <a:cubicBezTo>
                  <a:pt x="3166416" y="385836"/>
                  <a:pt x="3182909" y="380114"/>
                  <a:pt x="3171801" y="366651"/>
                </a:cubicBezTo>
                <a:close/>
                <a:moveTo>
                  <a:pt x="1922335" y="364294"/>
                </a:moveTo>
                <a:cubicBezTo>
                  <a:pt x="1903149" y="364294"/>
                  <a:pt x="1894733" y="372709"/>
                  <a:pt x="1892040" y="386173"/>
                </a:cubicBezTo>
                <a:cubicBezTo>
                  <a:pt x="1867468" y="383480"/>
                  <a:pt x="1837174" y="416131"/>
                  <a:pt x="1809573" y="402666"/>
                </a:cubicBezTo>
                <a:cubicBezTo>
                  <a:pt x="1768508" y="424546"/>
                  <a:pt x="1727105" y="443395"/>
                  <a:pt x="1683011" y="465275"/>
                </a:cubicBezTo>
                <a:cubicBezTo>
                  <a:pt x="1691089" y="465275"/>
                  <a:pt x="1693782" y="457196"/>
                  <a:pt x="1704890" y="459889"/>
                </a:cubicBezTo>
                <a:cubicBezTo>
                  <a:pt x="1704890" y="462582"/>
                  <a:pt x="1707582" y="462582"/>
                  <a:pt x="1710275" y="465275"/>
                </a:cubicBezTo>
                <a:cubicBezTo>
                  <a:pt x="1660795" y="467967"/>
                  <a:pt x="1627808" y="481432"/>
                  <a:pt x="1597513" y="500618"/>
                </a:cubicBezTo>
                <a:cubicBezTo>
                  <a:pt x="1624778" y="497925"/>
                  <a:pt x="1649687" y="489510"/>
                  <a:pt x="1679981" y="481432"/>
                </a:cubicBezTo>
                <a:cubicBezTo>
                  <a:pt x="1677288" y="486817"/>
                  <a:pt x="1679981" y="489510"/>
                  <a:pt x="1682674" y="492203"/>
                </a:cubicBezTo>
                <a:cubicBezTo>
                  <a:pt x="1668873" y="495232"/>
                  <a:pt x="1633193" y="495232"/>
                  <a:pt x="1622086" y="508696"/>
                </a:cubicBezTo>
                <a:cubicBezTo>
                  <a:pt x="1594484" y="506003"/>
                  <a:pt x="1575298" y="506003"/>
                  <a:pt x="1564190" y="519468"/>
                </a:cubicBezTo>
                <a:cubicBezTo>
                  <a:pt x="1569575" y="519468"/>
                  <a:pt x="1575298" y="519468"/>
                  <a:pt x="1577991" y="524853"/>
                </a:cubicBezTo>
                <a:cubicBezTo>
                  <a:pt x="1569575" y="530239"/>
                  <a:pt x="1561497" y="535961"/>
                  <a:pt x="1564190" y="549425"/>
                </a:cubicBezTo>
                <a:cubicBezTo>
                  <a:pt x="1569575" y="535624"/>
                  <a:pt x="1605256" y="544040"/>
                  <a:pt x="1613671" y="527547"/>
                </a:cubicBezTo>
                <a:cubicBezTo>
                  <a:pt x="1607948" y="524853"/>
                  <a:pt x="1602563" y="527547"/>
                  <a:pt x="1602563" y="524853"/>
                </a:cubicBezTo>
                <a:cubicBezTo>
                  <a:pt x="1632857" y="533268"/>
                  <a:pt x="1665844" y="497589"/>
                  <a:pt x="1698831" y="514082"/>
                </a:cubicBezTo>
                <a:cubicBezTo>
                  <a:pt x="1720710" y="505667"/>
                  <a:pt x="1745619" y="484125"/>
                  <a:pt x="1764805" y="492203"/>
                </a:cubicBezTo>
                <a:cubicBezTo>
                  <a:pt x="1764805" y="486817"/>
                  <a:pt x="1767497" y="486817"/>
                  <a:pt x="1767497" y="481432"/>
                </a:cubicBezTo>
                <a:cubicBezTo>
                  <a:pt x="1745619" y="484125"/>
                  <a:pt x="1715324" y="500282"/>
                  <a:pt x="1701524" y="492203"/>
                </a:cubicBezTo>
                <a:cubicBezTo>
                  <a:pt x="1701524" y="489510"/>
                  <a:pt x="1709939" y="492203"/>
                  <a:pt x="1709939" y="486817"/>
                </a:cubicBezTo>
                <a:cubicBezTo>
                  <a:pt x="1701860" y="484125"/>
                  <a:pt x="1701860" y="489510"/>
                  <a:pt x="1693445" y="489510"/>
                </a:cubicBezTo>
                <a:cubicBezTo>
                  <a:pt x="1698831" y="478402"/>
                  <a:pt x="1707246" y="483788"/>
                  <a:pt x="1698831" y="473017"/>
                </a:cubicBezTo>
                <a:cubicBezTo>
                  <a:pt x="1718017" y="470324"/>
                  <a:pt x="1731818" y="464938"/>
                  <a:pt x="1745619" y="459553"/>
                </a:cubicBezTo>
                <a:cubicBezTo>
                  <a:pt x="1745619" y="464938"/>
                  <a:pt x="1756726" y="459553"/>
                  <a:pt x="1754033" y="470324"/>
                </a:cubicBezTo>
                <a:cubicBezTo>
                  <a:pt x="1775913" y="445752"/>
                  <a:pt x="1798129" y="451137"/>
                  <a:pt x="1833808" y="448445"/>
                </a:cubicBezTo>
                <a:cubicBezTo>
                  <a:pt x="1839194" y="443059"/>
                  <a:pt x="1836501" y="440366"/>
                  <a:pt x="1833808" y="434981"/>
                </a:cubicBezTo>
                <a:cubicBezTo>
                  <a:pt x="1869488" y="421180"/>
                  <a:pt x="1921998" y="413101"/>
                  <a:pt x="1963400" y="383480"/>
                </a:cubicBezTo>
                <a:cubicBezTo>
                  <a:pt x="1944214" y="380787"/>
                  <a:pt x="1922335" y="399637"/>
                  <a:pt x="1911227" y="388866"/>
                </a:cubicBezTo>
                <a:cubicBezTo>
                  <a:pt x="1922335" y="386173"/>
                  <a:pt x="1916949" y="377758"/>
                  <a:pt x="1922335" y="364294"/>
                </a:cubicBezTo>
                <a:close/>
                <a:moveTo>
                  <a:pt x="2937863" y="353186"/>
                </a:moveTo>
                <a:cubicBezTo>
                  <a:pt x="2935170" y="361265"/>
                  <a:pt x="2929785" y="363957"/>
                  <a:pt x="2918677" y="363957"/>
                </a:cubicBezTo>
                <a:cubicBezTo>
                  <a:pt x="2921370" y="355879"/>
                  <a:pt x="2929785" y="355879"/>
                  <a:pt x="2937863" y="353186"/>
                </a:cubicBezTo>
                <a:close/>
                <a:moveTo>
                  <a:pt x="470906" y="350494"/>
                </a:moveTo>
                <a:cubicBezTo>
                  <a:pt x="468213" y="358572"/>
                  <a:pt x="462828" y="361265"/>
                  <a:pt x="451720" y="361265"/>
                </a:cubicBezTo>
                <a:cubicBezTo>
                  <a:pt x="459799" y="358572"/>
                  <a:pt x="459799" y="350494"/>
                  <a:pt x="470906" y="350494"/>
                </a:cubicBezTo>
                <a:close/>
                <a:moveTo>
                  <a:pt x="104683" y="347800"/>
                </a:moveTo>
                <a:cubicBezTo>
                  <a:pt x="98961" y="358572"/>
                  <a:pt x="101990" y="366987"/>
                  <a:pt x="93575" y="377758"/>
                </a:cubicBezTo>
                <a:cubicBezTo>
                  <a:pt x="80111" y="380451"/>
                  <a:pt x="77082" y="366987"/>
                  <a:pt x="71696" y="377758"/>
                </a:cubicBezTo>
                <a:cubicBezTo>
                  <a:pt x="74389" y="369343"/>
                  <a:pt x="88190" y="350494"/>
                  <a:pt x="104683" y="347800"/>
                </a:cubicBezTo>
                <a:close/>
                <a:moveTo>
                  <a:pt x="3056852" y="342751"/>
                </a:moveTo>
                <a:cubicBezTo>
                  <a:pt x="3060639" y="342078"/>
                  <a:pt x="3064762" y="342078"/>
                  <a:pt x="3067455" y="344771"/>
                </a:cubicBezTo>
                <a:cubicBezTo>
                  <a:pt x="3064426" y="353186"/>
                  <a:pt x="3056347" y="342078"/>
                  <a:pt x="3048269" y="350156"/>
                </a:cubicBezTo>
                <a:cubicBezTo>
                  <a:pt x="3050962" y="347464"/>
                  <a:pt x="3050962" y="344771"/>
                  <a:pt x="3048269" y="344771"/>
                </a:cubicBezTo>
                <a:cubicBezTo>
                  <a:pt x="3049615" y="344771"/>
                  <a:pt x="3053065" y="343425"/>
                  <a:pt x="3056852" y="342751"/>
                </a:cubicBezTo>
                <a:close/>
                <a:moveTo>
                  <a:pt x="2585441" y="342078"/>
                </a:moveTo>
                <a:cubicBezTo>
                  <a:pt x="2580055" y="350156"/>
                  <a:pt x="2549761" y="352850"/>
                  <a:pt x="2555147" y="372036"/>
                </a:cubicBezTo>
                <a:cubicBezTo>
                  <a:pt x="2552454" y="372036"/>
                  <a:pt x="2549761" y="372036"/>
                  <a:pt x="2549761" y="374728"/>
                </a:cubicBezTo>
                <a:cubicBezTo>
                  <a:pt x="2549761" y="372036"/>
                  <a:pt x="2549761" y="366651"/>
                  <a:pt x="2547068" y="366651"/>
                </a:cubicBezTo>
                <a:cubicBezTo>
                  <a:pt x="2541346" y="372036"/>
                  <a:pt x="2547068" y="372036"/>
                  <a:pt x="2546732" y="380451"/>
                </a:cubicBezTo>
                <a:cubicBezTo>
                  <a:pt x="2557840" y="377758"/>
                  <a:pt x="2563225" y="366987"/>
                  <a:pt x="2571640" y="377758"/>
                </a:cubicBezTo>
                <a:cubicBezTo>
                  <a:pt x="2577362" y="372036"/>
                  <a:pt x="2580055" y="366651"/>
                  <a:pt x="2582748" y="361265"/>
                </a:cubicBezTo>
                <a:cubicBezTo>
                  <a:pt x="2577362" y="353186"/>
                  <a:pt x="2571640" y="369343"/>
                  <a:pt x="2566255" y="361265"/>
                </a:cubicBezTo>
                <a:cubicBezTo>
                  <a:pt x="2574333" y="361265"/>
                  <a:pt x="2593856" y="344771"/>
                  <a:pt x="2585441" y="342078"/>
                </a:cubicBezTo>
                <a:close/>
                <a:moveTo>
                  <a:pt x="680273" y="337029"/>
                </a:moveTo>
                <a:cubicBezTo>
                  <a:pt x="680273" y="355879"/>
                  <a:pt x="682966" y="355879"/>
                  <a:pt x="682966" y="377758"/>
                </a:cubicBezTo>
                <a:cubicBezTo>
                  <a:pt x="680273" y="366651"/>
                  <a:pt x="669165" y="355879"/>
                  <a:pt x="652672" y="361265"/>
                </a:cubicBezTo>
                <a:cubicBezTo>
                  <a:pt x="649979" y="358572"/>
                  <a:pt x="649979" y="355879"/>
                  <a:pt x="649979" y="350494"/>
                </a:cubicBezTo>
                <a:cubicBezTo>
                  <a:pt x="661087" y="344771"/>
                  <a:pt x="666472" y="336693"/>
                  <a:pt x="680273" y="337029"/>
                </a:cubicBezTo>
                <a:close/>
                <a:moveTo>
                  <a:pt x="2962771" y="331307"/>
                </a:moveTo>
                <a:cubicBezTo>
                  <a:pt x="2965464" y="331307"/>
                  <a:pt x="2962771" y="334000"/>
                  <a:pt x="2962771" y="334000"/>
                </a:cubicBezTo>
                <a:cubicBezTo>
                  <a:pt x="2965464" y="353186"/>
                  <a:pt x="2962771" y="339385"/>
                  <a:pt x="2951664" y="336693"/>
                </a:cubicBezTo>
                <a:cubicBezTo>
                  <a:pt x="2951664" y="328614"/>
                  <a:pt x="2965464" y="339385"/>
                  <a:pt x="2962771" y="331307"/>
                </a:cubicBezTo>
                <a:close/>
                <a:moveTo>
                  <a:pt x="2684738" y="331307"/>
                </a:moveTo>
                <a:cubicBezTo>
                  <a:pt x="2684738" y="331307"/>
                  <a:pt x="2684738" y="331307"/>
                  <a:pt x="2684738" y="339385"/>
                </a:cubicBezTo>
                <a:cubicBezTo>
                  <a:pt x="2681709" y="344771"/>
                  <a:pt x="2676323" y="334000"/>
                  <a:pt x="2676323" y="342078"/>
                </a:cubicBezTo>
                <a:cubicBezTo>
                  <a:pt x="2670938" y="339385"/>
                  <a:pt x="2679016" y="331307"/>
                  <a:pt x="2684738" y="331307"/>
                </a:cubicBezTo>
                <a:close/>
                <a:moveTo>
                  <a:pt x="248076" y="331307"/>
                </a:moveTo>
                <a:cubicBezTo>
                  <a:pt x="250769" y="331307"/>
                  <a:pt x="250769" y="336693"/>
                  <a:pt x="250769" y="342078"/>
                </a:cubicBezTo>
                <a:cubicBezTo>
                  <a:pt x="250769" y="342078"/>
                  <a:pt x="250769" y="342078"/>
                  <a:pt x="239661" y="342078"/>
                </a:cubicBezTo>
                <a:cubicBezTo>
                  <a:pt x="239661" y="336693"/>
                  <a:pt x="245383" y="336693"/>
                  <a:pt x="248076" y="331307"/>
                </a:cubicBezTo>
                <a:close/>
                <a:moveTo>
                  <a:pt x="366560" y="330970"/>
                </a:moveTo>
                <a:cubicBezTo>
                  <a:pt x="371946" y="334000"/>
                  <a:pt x="369253" y="350156"/>
                  <a:pt x="358145" y="347464"/>
                </a:cubicBezTo>
                <a:cubicBezTo>
                  <a:pt x="352759" y="339385"/>
                  <a:pt x="363530" y="334000"/>
                  <a:pt x="366560" y="330970"/>
                </a:cubicBezTo>
                <a:close/>
                <a:moveTo>
                  <a:pt x="2601935" y="328614"/>
                </a:moveTo>
                <a:cubicBezTo>
                  <a:pt x="2599242" y="339385"/>
                  <a:pt x="2599242" y="339385"/>
                  <a:pt x="2590827" y="347800"/>
                </a:cubicBezTo>
                <a:cubicBezTo>
                  <a:pt x="2601935" y="347800"/>
                  <a:pt x="2613042" y="334000"/>
                  <a:pt x="2601935" y="328614"/>
                </a:cubicBezTo>
                <a:close/>
                <a:moveTo>
                  <a:pt x="3006867" y="320536"/>
                </a:moveTo>
                <a:cubicBezTo>
                  <a:pt x="3003837" y="328614"/>
                  <a:pt x="3003837" y="334000"/>
                  <a:pt x="2998788" y="342078"/>
                </a:cubicBezTo>
                <a:cubicBezTo>
                  <a:pt x="2987680" y="342078"/>
                  <a:pt x="3001481" y="331307"/>
                  <a:pt x="2990373" y="331307"/>
                </a:cubicBezTo>
                <a:cubicBezTo>
                  <a:pt x="2995759" y="325922"/>
                  <a:pt x="2998451" y="331307"/>
                  <a:pt x="3006867" y="320536"/>
                </a:cubicBezTo>
                <a:close/>
                <a:moveTo>
                  <a:pt x="877522" y="317927"/>
                </a:moveTo>
                <a:cubicBezTo>
                  <a:pt x="868265" y="319273"/>
                  <a:pt x="859345" y="327436"/>
                  <a:pt x="862038" y="342415"/>
                </a:cubicBezTo>
                <a:cubicBezTo>
                  <a:pt x="864731" y="347800"/>
                  <a:pt x="873146" y="339722"/>
                  <a:pt x="873146" y="345108"/>
                </a:cubicBezTo>
                <a:cubicBezTo>
                  <a:pt x="875839" y="347800"/>
                  <a:pt x="867760" y="355879"/>
                  <a:pt x="873146" y="355879"/>
                </a:cubicBezTo>
                <a:cubicBezTo>
                  <a:pt x="886610" y="355879"/>
                  <a:pt x="900411" y="350494"/>
                  <a:pt x="908826" y="342415"/>
                </a:cubicBezTo>
                <a:cubicBezTo>
                  <a:pt x="900747" y="342415"/>
                  <a:pt x="908826" y="339722"/>
                  <a:pt x="906133" y="334337"/>
                </a:cubicBezTo>
                <a:cubicBezTo>
                  <a:pt x="906133" y="334337"/>
                  <a:pt x="906133" y="334337"/>
                  <a:pt x="895025" y="334337"/>
                </a:cubicBezTo>
                <a:cubicBezTo>
                  <a:pt x="896371" y="322051"/>
                  <a:pt x="886778" y="316581"/>
                  <a:pt x="877522" y="317927"/>
                </a:cubicBezTo>
                <a:close/>
                <a:moveTo>
                  <a:pt x="3130400" y="312457"/>
                </a:moveTo>
                <a:cubicBezTo>
                  <a:pt x="3130400" y="312457"/>
                  <a:pt x="3130400" y="312457"/>
                  <a:pt x="3138815" y="312457"/>
                </a:cubicBezTo>
                <a:cubicBezTo>
                  <a:pt x="3141507" y="320536"/>
                  <a:pt x="3136122" y="323228"/>
                  <a:pt x="3127707" y="320536"/>
                </a:cubicBezTo>
                <a:cubicBezTo>
                  <a:pt x="3127707" y="317506"/>
                  <a:pt x="3133429" y="314814"/>
                  <a:pt x="3130400" y="312457"/>
                </a:cubicBezTo>
                <a:close/>
                <a:moveTo>
                  <a:pt x="2095011" y="311784"/>
                </a:moveTo>
                <a:cubicBezTo>
                  <a:pt x="2062025" y="309091"/>
                  <a:pt x="2045531" y="320199"/>
                  <a:pt x="2026345" y="330970"/>
                </a:cubicBezTo>
                <a:cubicBezTo>
                  <a:pt x="2026345" y="322892"/>
                  <a:pt x="2015573" y="328278"/>
                  <a:pt x="2020959" y="317506"/>
                </a:cubicBezTo>
                <a:cubicBezTo>
                  <a:pt x="2012880" y="320199"/>
                  <a:pt x="2007495" y="325585"/>
                  <a:pt x="1999080" y="325585"/>
                </a:cubicBezTo>
                <a:cubicBezTo>
                  <a:pt x="2001773" y="342078"/>
                  <a:pt x="1982587" y="339385"/>
                  <a:pt x="1979894" y="350156"/>
                </a:cubicBezTo>
                <a:cubicBezTo>
                  <a:pt x="1993694" y="355542"/>
                  <a:pt x="2010188" y="366651"/>
                  <a:pt x="2026681" y="350156"/>
                </a:cubicBezTo>
                <a:cubicBezTo>
                  <a:pt x="2029374" y="342078"/>
                  <a:pt x="2020959" y="339385"/>
                  <a:pt x="2029374" y="336693"/>
                </a:cubicBezTo>
                <a:cubicBezTo>
                  <a:pt x="2034760" y="350156"/>
                  <a:pt x="2056976" y="336693"/>
                  <a:pt x="2076161" y="336693"/>
                </a:cubicBezTo>
                <a:cubicBezTo>
                  <a:pt x="2078854" y="328614"/>
                  <a:pt x="2073469" y="328614"/>
                  <a:pt x="2076161" y="323228"/>
                </a:cubicBezTo>
                <a:cubicBezTo>
                  <a:pt x="2081547" y="328614"/>
                  <a:pt x="2081547" y="323228"/>
                  <a:pt x="2089963" y="323228"/>
                </a:cubicBezTo>
                <a:cubicBezTo>
                  <a:pt x="2087270" y="314814"/>
                  <a:pt x="2092655" y="314814"/>
                  <a:pt x="2095011" y="311784"/>
                </a:cubicBezTo>
                <a:close/>
                <a:moveTo>
                  <a:pt x="186646" y="311448"/>
                </a:moveTo>
                <a:cubicBezTo>
                  <a:pt x="191106" y="310101"/>
                  <a:pt x="195903" y="310774"/>
                  <a:pt x="198596" y="314814"/>
                </a:cubicBezTo>
                <a:cubicBezTo>
                  <a:pt x="195566" y="323228"/>
                  <a:pt x="184795" y="320536"/>
                  <a:pt x="176716" y="320199"/>
                </a:cubicBezTo>
                <a:cubicBezTo>
                  <a:pt x="178063" y="316160"/>
                  <a:pt x="182186" y="312794"/>
                  <a:pt x="186646" y="311448"/>
                </a:cubicBezTo>
                <a:close/>
                <a:moveTo>
                  <a:pt x="547988" y="309428"/>
                </a:moveTo>
                <a:cubicBezTo>
                  <a:pt x="547988" y="314814"/>
                  <a:pt x="542602" y="314814"/>
                  <a:pt x="536880" y="314814"/>
                </a:cubicBezTo>
                <a:cubicBezTo>
                  <a:pt x="534187" y="309428"/>
                  <a:pt x="542602" y="309428"/>
                  <a:pt x="547988" y="309428"/>
                </a:cubicBezTo>
                <a:close/>
                <a:moveTo>
                  <a:pt x="3272356" y="308050"/>
                </a:moveTo>
                <a:cubicBezTo>
                  <a:pt x="3277726" y="306083"/>
                  <a:pt x="3283637" y="306062"/>
                  <a:pt x="3290622" y="309428"/>
                </a:cubicBezTo>
                <a:cubicBezTo>
                  <a:pt x="3265714" y="336693"/>
                  <a:pt x="3238112" y="344771"/>
                  <a:pt x="3205125" y="363957"/>
                </a:cubicBezTo>
                <a:cubicBezTo>
                  <a:pt x="3205125" y="350156"/>
                  <a:pt x="3224311" y="352850"/>
                  <a:pt x="3224311" y="339385"/>
                </a:cubicBezTo>
                <a:cubicBezTo>
                  <a:pt x="3245012" y="337366"/>
                  <a:pt x="3256246" y="313951"/>
                  <a:pt x="3272356" y="308050"/>
                </a:cubicBezTo>
                <a:close/>
                <a:moveTo>
                  <a:pt x="2117563" y="304042"/>
                </a:moveTo>
                <a:cubicBezTo>
                  <a:pt x="2106456" y="301350"/>
                  <a:pt x="2106456" y="309428"/>
                  <a:pt x="2103763" y="314814"/>
                </a:cubicBezTo>
                <a:cubicBezTo>
                  <a:pt x="2111842" y="314814"/>
                  <a:pt x="2117563" y="312121"/>
                  <a:pt x="2117563" y="304042"/>
                </a:cubicBezTo>
                <a:close/>
                <a:moveTo>
                  <a:pt x="2026681" y="301350"/>
                </a:moveTo>
                <a:cubicBezTo>
                  <a:pt x="2012880" y="301350"/>
                  <a:pt x="2004466" y="306735"/>
                  <a:pt x="2001773" y="314814"/>
                </a:cubicBezTo>
                <a:cubicBezTo>
                  <a:pt x="2010188" y="309428"/>
                  <a:pt x="2029374" y="314814"/>
                  <a:pt x="2026681" y="301350"/>
                </a:cubicBezTo>
                <a:close/>
                <a:moveTo>
                  <a:pt x="674551" y="301350"/>
                </a:moveTo>
                <a:cubicBezTo>
                  <a:pt x="674551" y="304042"/>
                  <a:pt x="671858" y="304042"/>
                  <a:pt x="669165" y="309428"/>
                </a:cubicBezTo>
                <a:cubicBezTo>
                  <a:pt x="674887" y="306735"/>
                  <a:pt x="674887" y="312121"/>
                  <a:pt x="682966" y="312121"/>
                </a:cubicBezTo>
                <a:cubicBezTo>
                  <a:pt x="679936" y="306735"/>
                  <a:pt x="679936" y="301350"/>
                  <a:pt x="674551" y="301350"/>
                </a:cubicBezTo>
                <a:close/>
                <a:moveTo>
                  <a:pt x="2849673" y="293271"/>
                </a:moveTo>
                <a:cubicBezTo>
                  <a:pt x="2841595" y="290578"/>
                  <a:pt x="2841595" y="298657"/>
                  <a:pt x="2833179" y="295964"/>
                </a:cubicBezTo>
                <a:cubicBezTo>
                  <a:pt x="2833179" y="306735"/>
                  <a:pt x="2835873" y="312121"/>
                  <a:pt x="2835873" y="320536"/>
                </a:cubicBezTo>
                <a:cubicBezTo>
                  <a:pt x="2846980" y="320536"/>
                  <a:pt x="2855059" y="293271"/>
                  <a:pt x="2852366" y="295964"/>
                </a:cubicBezTo>
                <a:cubicBezTo>
                  <a:pt x="2852366" y="298657"/>
                  <a:pt x="2846980" y="298657"/>
                  <a:pt x="2849673" y="293271"/>
                </a:cubicBezTo>
                <a:close/>
                <a:moveTo>
                  <a:pt x="2673630" y="293271"/>
                </a:moveTo>
                <a:cubicBezTo>
                  <a:pt x="2662523" y="295964"/>
                  <a:pt x="2659830" y="304042"/>
                  <a:pt x="2651751" y="309765"/>
                </a:cubicBezTo>
                <a:cubicBezTo>
                  <a:pt x="2662523" y="315150"/>
                  <a:pt x="2668245" y="298657"/>
                  <a:pt x="2673630" y="293271"/>
                </a:cubicBezTo>
                <a:close/>
                <a:moveTo>
                  <a:pt x="2593856" y="293271"/>
                </a:moveTo>
                <a:cubicBezTo>
                  <a:pt x="2593856" y="293271"/>
                  <a:pt x="2593856" y="293271"/>
                  <a:pt x="2593856" y="304042"/>
                </a:cubicBezTo>
                <a:cubicBezTo>
                  <a:pt x="2585441" y="306735"/>
                  <a:pt x="2585441" y="290242"/>
                  <a:pt x="2593856" y="293271"/>
                </a:cubicBezTo>
                <a:close/>
                <a:moveTo>
                  <a:pt x="2142136" y="290578"/>
                </a:moveTo>
                <a:cubicBezTo>
                  <a:pt x="2145165" y="301350"/>
                  <a:pt x="2120257" y="287549"/>
                  <a:pt x="2120257" y="304042"/>
                </a:cubicBezTo>
                <a:cubicBezTo>
                  <a:pt x="2131364" y="304042"/>
                  <a:pt x="2153243" y="295964"/>
                  <a:pt x="2142136" y="290578"/>
                </a:cubicBezTo>
                <a:close/>
                <a:moveTo>
                  <a:pt x="2006106" y="281153"/>
                </a:moveTo>
                <a:cubicBezTo>
                  <a:pt x="2003371" y="281490"/>
                  <a:pt x="2000594" y="282163"/>
                  <a:pt x="1996387" y="282163"/>
                </a:cubicBezTo>
                <a:cubicBezTo>
                  <a:pt x="1999080" y="287549"/>
                  <a:pt x="1993694" y="301350"/>
                  <a:pt x="1999080" y="301013"/>
                </a:cubicBezTo>
                <a:cubicBezTo>
                  <a:pt x="1999080" y="287549"/>
                  <a:pt x="2010188" y="301013"/>
                  <a:pt x="2015573" y="292934"/>
                </a:cubicBezTo>
                <a:cubicBezTo>
                  <a:pt x="2015573" y="292934"/>
                  <a:pt x="2015573" y="292934"/>
                  <a:pt x="2015573" y="282163"/>
                </a:cubicBezTo>
                <a:cubicBezTo>
                  <a:pt x="2011534" y="280817"/>
                  <a:pt x="2008841" y="280817"/>
                  <a:pt x="2006106" y="281153"/>
                </a:cubicBezTo>
                <a:close/>
                <a:moveTo>
                  <a:pt x="738168" y="279470"/>
                </a:moveTo>
                <a:cubicBezTo>
                  <a:pt x="740861" y="282163"/>
                  <a:pt x="743554" y="284856"/>
                  <a:pt x="743554" y="287549"/>
                </a:cubicBezTo>
                <a:cubicBezTo>
                  <a:pt x="748940" y="284856"/>
                  <a:pt x="757355" y="287549"/>
                  <a:pt x="754662" y="279470"/>
                </a:cubicBezTo>
                <a:cubicBezTo>
                  <a:pt x="749276" y="279470"/>
                  <a:pt x="740861" y="279470"/>
                  <a:pt x="738168" y="279470"/>
                </a:cubicBezTo>
                <a:close/>
                <a:moveTo>
                  <a:pt x="2929785" y="279134"/>
                </a:moveTo>
                <a:cubicBezTo>
                  <a:pt x="2937863" y="281826"/>
                  <a:pt x="2940893" y="287212"/>
                  <a:pt x="2946278" y="287212"/>
                </a:cubicBezTo>
                <a:cubicBezTo>
                  <a:pt x="2946278" y="289905"/>
                  <a:pt x="2943586" y="292598"/>
                  <a:pt x="2943586" y="295290"/>
                </a:cubicBezTo>
                <a:cubicBezTo>
                  <a:pt x="2943586" y="303369"/>
                  <a:pt x="2946615" y="289905"/>
                  <a:pt x="2952000" y="292598"/>
                </a:cubicBezTo>
                <a:cubicBezTo>
                  <a:pt x="2954693" y="303706"/>
                  <a:pt x="2943586" y="303706"/>
                  <a:pt x="2940893" y="309091"/>
                </a:cubicBezTo>
                <a:cubicBezTo>
                  <a:pt x="2932814" y="309091"/>
                  <a:pt x="2935507" y="301013"/>
                  <a:pt x="2924399" y="303706"/>
                </a:cubicBezTo>
                <a:cubicBezTo>
                  <a:pt x="2927092" y="298320"/>
                  <a:pt x="2932477" y="298320"/>
                  <a:pt x="2929785" y="290242"/>
                </a:cubicBezTo>
                <a:cubicBezTo>
                  <a:pt x="2921370" y="293271"/>
                  <a:pt x="2926755" y="306735"/>
                  <a:pt x="2913291" y="303706"/>
                </a:cubicBezTo>
                <a:cubicBezTo>
                  <a:pt x="2910598" y="287212"/>
                  <a:pt x="2927092" y="292598"/>
                  <a:pt x="2929785" y="279134"/>
                </a:cubicBezTo>
                <a:close/>
                <a:moveTo>
                  <a:pt x="597006" y="278797"/>
                </a:moveTo>
                <a:cubicBezTo>
                  <a:pt x="599825" y="278797"/>
                  <a:pt x="603359" y="279470"/>
                  <a:pt x="606220" y="279470"/>
                </a:cubicBezTo>
                <a:cubicBezTo>
                  <a:pt x="606220" y="282163"/>
                  <a:pt x="606220" y="282163"/>
                  <a:pt x="608913" y="282163"/>
                </a:cubicBezTo>
                <a:cubicBezTo>
                  <a:pt x="608913" y="287549"/>
                  <a:pt x="603191" y="287549"/>
                  <a:pt x="600498" y="287549"/>
                </a:cubicBezTo>
                <a:cubicBezTo>
                  <a:pt x="600498" y="282163"/>
                  <a:pt x="594776" y="282163"/>
                  <a:pt x="592083" y="282163"/>
                </a:cubicBezTo>
                <a:cubicBezTo>
                  <a:pt x="592083" y="279470"/>
                  <a:pt x="594187" y="278797"/>
                  <a:pt x="597006" y="278797"/>
                </a:cubicBezTo>
                <a:close/>
                <a:moveTo>
                  <a:pt x="3259991" y="268699"/>
                </a:moveTo>
                <a:cubicBezTo>
                  <a:pt x="3271099" y="266006"/>
                  <a:pt x="3259991" y="284856"/>
                  <a:pt x="3273792" y="279470"/>
                </a:cubicBezTo>
                <a:cubicBezTo>
                  <a:pt x="3271099" y="287549"/>
                  <a:pt x="3265377" y="295964"/>
                  <a:pt x="3259991" y="304042"/>
                </a:cubicBezTo>
                <a:cubicBezTo>
                  <a:pt x="3232390" y="298657"/>
                  <a:pt x="3224311" y="328614"/>
                  <a:pt x="3205125" y="337702"/>
                </a:cubicBezTo>
                <a:cubicBezTo>
                  <a:pt x="3197047" y="340395"/>
                  <a:pt x="3197047" y="332317"/>
                  <a:pt x="3188632" y="332317"/>
                </a:cubicBezTo>
                <a:cubicBezTo>
                  <a:pt x="3169109" y="337702"/>
                  <a:pt x="3174831" y="383817"/>
                  <a:pt x="3147230" y="373046"/>
                </a:cubicBezTo>
                <a:cubicBezTo>
                  <a:pt x="3139151" y="386509"/>
                  <a:pt x="3122658" y="394925"/>
                  <a:pt x="3111550" y="403004"/>
                </a:cubicBezTo>
                <a:cubicBezTo>
                  <a:pt x="3108520" y="399974"/>
                  <a:pt x="3105827" y="394588"/>
                  <a:pt x="3103135" y="386509"/>
                </a:cubicBezTo>
                <a:cubicBezTo>
                  <a:pt x="3080919" y="391896"/>
                  <a:pt x="3069811" y="408389"/>
                  <a:pt x="3047932" y="411081"/>
                </a:cubicBezTo>
                <a:cubicBezTo>
                  <a:pt x="3056010" y="397618"/>
                  <a:pt x="3078226" y="397618"/>
                  <a:pt x="3067118" y="375738"/>
                </a:cubicBezTo>
                <a:cubicBezTo>
                  <a:pt x="3056347" y="373046"/>
                  <a:pt x="3056347" y="381124"/>
                  <a:pt x="3045239" y="383817"/>
                </a:cubicBezTo>
                <a:cubicBezTo>
                  <a:pt x="3050625" y="375738"/>
                  <a:pt x="3053317" y="367660"/>
                  <a:pt x="3067118" y="370353"/>
                </a:cubicBezTo>
                <a:cubicBezTo>
                  <a:pt x="3069811" y="361938"/>
                  <a:pt x="3072841" y="353859"/>
                  <a:pt x="3078226" y="351167"/>
                </a:cubicBezTo>
                <a:cubicBezTo>
                  <a:pt x="3080919" y="351167"/>
                  <a:pt x="3086642" y="359245"/>
                  <a:pt x="3089334" y="351167"/>
                </a:cubicBezTo>
                <a:cubicBezTo>
                  <a:pt x="3100442" y="356552"/>
                  <a:pt x="3075533" y="361938"/>
                  <a:pt x="3089334" y="361938"/>
                </a:cubicBezTo>
                <a:cubicBezTo>
                  <a:pt x="3083949" y="370016"/>
                  <a:pt x="3067118" y="378432"/>
                  <a:pt x="3075533" y="391896"/>
                </a:cubicBezTo>
                <a:cubicBezTo>
                  <a:pt x="3097413" y="383480"/>
                  <a:pt x="3116599" y="372709"/>
                  <a:pt x="3125014" y="348137"/>
                </a:cubicBezTo>
                <a:cubicBezTo>
                  <a:pt x="3147230" y="348137"/>
                  <a:pt x="3166416" y="345444"/>
                  <a:pt x="3163723" y="323565"/>
                </a:cubicBezTo>
                <a:cubicBezTo>
                  <a:pt x="3174831" y="326258"/>
                  <a:pt x="3163723" y="334337"/>
                  <a:pt x="3177524" y="331644"/>
                </a:cubicBezTo>
                <a:cubicBezTo>
                  <a:pt x="3180216" y="325922"/>
                  <a:pt x="3183246" y="320536"/>
                  <a:pt x="3188632" y="315150"/>
                </a:cubicBezTo>
                <a:cubicBezTo>
                  <a:pt x="3191325" y="317843"/>
                  <a:pt x="3188632" y="320536"/>
                  <a:pt x="3188632" y="323228"/>
                </a:cubicBezTo>
                <a:cubicBezTo>
                  <a:pt x="3188632" y="328614"/>
                  <a:pt x="3191325" y="320536"/>
                  <a:pt x="3194017" y="325922"/>
                </a:cubicBezTo>
                <a:cubicBezTo>
                  <a:pt x="3194017" y="287885"/>
                  <a:pt x="3240805" y="295964"/>
                  <a:pt x="3259991" y="268699"/>
                </a:cubicBezTo>
                <a:close/>
                <a:moveTo>
                  <a:pt x="589390" y="266006"/>
                </a:moveTo>
                <a:cubicBezTo>
                  <a:pt x="594776" y="271392"/>
                  <a:pt x="575590" y="276777"/>
                  <a:pt x="570204" y="279470"/>
                </a:cubicBezTo>
                <a:cubicBezTo>
                  <a:pt x="564482" y="274085"/>
                  <a:pt x="584005" y="268699"/>
                  <a:pt x="589390" y="266006"/>
                </a:cubicBezTo>
                <a:close/>
                <a:moveTo>
                  <a:pt x="348820" y="265932"/>
                </a:moveTo>
                <a:cubicBezTo>
                  <a:pt x="354968" y="263671"/>
                  <a:pt x="361679" y="263313"/>
                  <a:pt x="369253" y="266006"/>
                </a:cubicBezTo>
                <a:cubicBezTo>
                  <a:pt x="369253" y="271392"/>
                  <a:pt x="366560" y="276777"/>
                  <a:pt x="358145" y="276777"/>
                </a:cubicBezTo>
                <a:cubicBezTo>
                  <a:pt x="369253" y="284856"/>
                  <a:pt x="355452" y="298657"/>
                  <a:pt x="347373" y="298320"/>
                </a:cubicBezTo>
                <a:cubicBezTo>
                  <a:pt x="344681" y="298320"/>
                  <a:pt x="344681" y="292934"/>
                  <a:pt x="344681" y="287549"/>
                </a:cubicBezTo>
                <a:cubicBezTo>
                  <a:pt x="328187" y="293271"/>
                  <a:pt x="314386" y="298657"/>
                  <a:pt x="300586" y="306735"/>
                </a:cubicBezTo>
                <a:cubicBezTo>
                  <a:pt x="316995" y="296637"/>
                  <a:pt x="330375" y="272717"/>
                  <a:pt x="348820" y="265932"/>
                </a:cubicBezTo>
                <a:close/>
                <a:moveTo>
                  <a:pt x="490429" y="257592"/>
                </a:moveTo>
                <a:cubicBezTo>
                  <a:pt x="490429" y="262977"/>
                  <a:pt x="490429" y="268699"/>
                  <a:pt x="479322" y="268362"/>
                </a:cubicBezTo>
                <a:cubicBezTo>
                  <a:pt x="485044" y="262977"/>
                  <a:pt x="482014" y="257592"/>
                  <a:pt x="490429" y="257592"/>
                </a:cubicBezTo>
                <a:close/>
                <a:moveTo>
                  <a:pt x="779234" y="252205"/>
                </a:moveTo>
                <a:cubicBezTo>
                  <a:pt x="779234" y="260284"/>
                  <a:pt x="784956" y="268362"/>
                  <a:pt x="787649" y="260284"/>
                </a:cubicBezTo>
                <a:cubicBezTo>
                  <a:pt x="784956" y="260284"/>
                  <a:pt x="790341" y="257592"/>
                  <a:pt x="790341" y="254898"/>
                </a:cubicBezTo>
                <a:cubicBezTo>
                  <a:pt x="784620" y="254898"/>
                  <a:pt x="784620" y="252205"/>
                  <a:pt x="779234" y="252205"/>
                </a:cubicBezTo>
                <a:close/>
                <a:moveTo>
                  <a:pt x="342590" y="248059"/>
                </a:moveTo>
                <a:lnTo>
                  <a:pt x="346701" y="254225"/>
                </a:lnTo>
                <a:cubicBezTo>
                  <a:pt x="324821" y="259611"/>
                  <a:pt x="316406" y="268025"/>
                  <a:pt x="299912" y="278797"/>
                </a:cubicBezTo>
                <a:cubicBezTo>
                  <a:pt x="297219" y="270382"/>
                  <a:pt x="324821" y="256918"/>
                  <a:pt x="330207" y="256918"/>
                </a:cubicBezTo>
                <a:close/>
                <a:moveTo>
                  <a:pt x="2302022" y="246820"/>
                </a:moveTo>
                <a:cubicBezTo>
                  <a:pt x="2302022" y="252205"/>
                  <a:pt x="2296299" y="254898"/>
                  <a:pt x="2293607" y="257592"/>
                </a:cubicBezTo>
                <a:cubicBezTo>
                  <a:pt x="2298992" y="262977"/>
                  <a:pt x="2310100" y="257592"/>
                  <a:pt x="2310437" y="249512"/>
                </a:cubicBezTo>
                <a:cubicBezTo>
                  <a:pt x="2307408" y="249512"/>
                  <a:pt x="2304715" y="246820"/>
                  <a:pt x="2302022" y="246820"/>
                </a:cubicBezTo>
                <a:close/>
                <a:moveTo>
                  <a:pt x="3218589" y="244464"/>
                </a:moveTo>
                <a:cubicBezTo>
                  <a:pt x="3227004" y="247157"/>
                  <a:pt x="3210511" y="247157"/>
                  <a:pt x="3215897" y="252542"/>
                </a:cubicBezTo>
                <a:cubicBezTo>
                  <a:pt x="3215897" y="263313"/>
                  <a:pt x="3226668" y="260621"/>
                  <a:pt x="3237775" y="263313"/>
                </a:cubicBezTo>
                <a:cubicBezTo>
                  <a:pt x="3221282" y="279470"/>
                  <a:pt x="3199403" y="301350"/>
                  <a:pt x="3174494" y="301350"/>
                </a:cubicBezTo>
                <a:cubicBezTo>
                  <a:pt x="3166416" y="295964"/>
                  <a:pt x="3180216" y="284856"/>
                  <a:pt x="3171801" y="276777"/>
                </a:cubicBezTo>
                <a:cubicBezTo>
                  <a:pt x="3177187" y="276777"/>
                  <a:pt x="3179880" y="284856"/>
                  <a:pt x="3188295" y="279470"/>
                </a:cubicBezTo>
                <a:cubicBezTo>
                  <a:pt x="3199403" y="268699"/>
                  <a:pt x="3199403" y="246820"/>
                  <a:pt x="3218589" y="244464"/>
                </a:cubicBezTo>
                <a:close/>
                <a:moveTo>
                  <a:pt x="636178" y="241434"/>
                </a:moveTo>
                <a:cubicBezTo>
                  <a:pt x="636178" y="241434"/>
                  <a:pt x="636178" y="241434"/>
                  <a:pt x="636178" y="246820"/>
                </a:cubicBezTo>
                <a:cubicBezTo>
                  <a:pt x="630456" y="246820"/>
                  <a:pt x="627763" y="244127"/>
                  <a:pt x="625070" y="249512"/>
                </a:cubicBezTo>
                <a:cubicBezTo>
                  <a:pt x="619685" y="249512"/>
                  <a:pt x="625070" y="246820"/>
                  <a:pt x="625070" y="244127"/>
                </a:cubicBezTo>
                <a:cubicBezTo>
                  <a:pt x="630793" y="244127"/>
                  <a:pt x="630793" y="238741"/>
                  <a:pt x="636178" y="241434"/>
                </a:cubicBezTo>
                <a:close/>
                <a:moveTo>
                  <a:pt x="140363" y="241097"/>
                </a:moveTo>
                <a:cubicBezTo>
                  <a:pt x="140363" y="254898"/>
                  <a:pt x="121177" y="254898"/>
                  <a:pt x="118484" y="268362"/>
                </a:cubicBezTo>
                <a:cubicBezTo>
                  <a:pt x="113098" y="268362"/>
                  <a:pt x="115791" y="260284"/>
                  <a:pt x="113098" y="260284"/>
                </a:cubicBezTo>
                <a:cubicBezTo>
                  <a:pt x="110405" y="260284"/>
                  <a:pt x="110405" y="260284"/>
                  <a:pt x="110405" y="260284"/>
                </a:cubicBezTo>
                <a:cubicBezTo>
                  <a:pt x="113098" y="254898"/>
                  <a:pt x="132285" y="249512"/>
                  <a:pt x="140363" y="241097"/>
                </a:cubicBezTo>
                <a:close/>
                <a:moveTo>
                  <a:pt x="354996" y="239183"/>
                </a:moveTo>
                <a:lnTo>
                  <a:pt x="342590" y="248059"/>
                </a:lnTo>
                <a:lnTo>
                  <a:pt x="341315" y="246146"/>
                </a:lnTo>
                <a:close/>
                <a:moveTo>
                  <a:pt x="2863474" y="236721"/>
                </a:moveTo>
                <a:cubicBezTo>
                  <a:pt x="2852366" y="255908"/>
                  <a:pt x="2825101" y="269372"/>
                  <a:pt x="2830487" y="293944"/>
                </a:cubicBezTo>
                <a:cubicBezTo>
                  <a:pt x="2849673" y="291251"/>
                  <a:pt x="2866167" y="261293"/>
                  <a:pt x="2882661" y="269372"/>
                </a:cubicBezTo>
                <a:cubicBezTo>
                  <a:pt x="2882661" y="280144"/>
                  <a:pt x="2866167" y="272065"/>
                  <a:pt x="2868859" y="280144"/>
                </a:cubicBezTo>
                <a:cubicBezTo>
                  <a:pt x="2871552" y="288222"/>
                  <a:pt x="2885353" y="282837"/>
                  <a:pt x="2882661" y="277450"/>
                </a:cubicBezTo>
                <a:cubicBezTo>
                  <a:pt x="2890739" y="277450"/>
                  <a:pt x="2885353" y="282837"/>
                  <a:pt x="2885353" y="288222"/>
                </a:cubicBezTo>
                <a:cubicBezTo>
                  <a:pt x="2874582" y="293607"/>
                  <a:pt x="2871889" y="288222"/>
                  <a:pt x="2863474" y="290915"/>
                </a:cubicBezTo>
                <a:cubicBezTo>
                  <a:pt x="2863474" y="296300"/>
                  <a:pt x="2866504" y="298993"/>
                  <a:pt x="2871889" y="298993"/>
                </a:cubicBezTo>
                <a:cubicBezTo>
                  <a:pt x="2860781" y="317843"/>
                  <a:pt x="2830487" y="342415"/>
                  <a:pt x="2813994" y="339722"/>
                </a:cubicBezTo>
                <a:cubicBezTo>
                  <a:pt x="2811301" y="342415"/>
                  <a:pt x="2811301" y="345108"/>
                  <a:pt x="2808608" y="347800"/>
                </a:cubicBezTo>
                <a:cubicBezTo>
                  <a:pt x="2805579" y="345108"/>
                  <a:pt x="2800193" y="345108"/>
                  <a:pt x="2800193" y="337029"/>
                </a:cubicBezTo>
                <a:cubicBezTo>
                  <a:pt x="2781006" y="339722"/>
                  <a:pt x="2767206" y="364294"/>
                  <a:pt x="2739605" y="361601"/>
                </a:cubicBezTo>
                <a:cubicBezTo>
                  <a:pt x="2736912" y="380451"/>
                  <a:pt x="2687094" y="396945"/>
                  <a:pt x="2651414" y="399637"/>
                </a:cubicBezTo>
                <a:cubicBezTo>
                  <a:pt x="2648722" y="396945"/>
                  <a:pt x="2648722" y="394252"/>
                  <a:pt x="2651414" y="388866"/>
                </a:cubicBezTo>
                <a:cubicBezTo>
                  <a:pt x="2637614" y="391559"/>
                  <a:pt x="2626506" y="396945"/>
                  <a:pt x="2626506" y="416131"/>
                </a:cubicBezTo>
                <a:cubicBezTo>
                  <a:pt x="2626506" y="418823"/>
                  <a:pt x="2632229" y="416131"/>
                  <a:pt x="2637614" y="418823"/>
                </a:cubicBezTo>
                <a:cubicBezTo>
                  <a:pt x="2588134" y="456860"/>
                  <a:pt x="2524852" y="478739"/>
                  <a:pt x="2469650" y="514082"/>
                </a:cubicBezTo>
                <a:cubicBezTo>
                  <a:pt x="2469650" y="519468"/>
                  <a:pt x="2478065" y="516775"/>
                  <a:pt x="2478065" y="522160"/>
                </a:cubicBezTo>
                <a:cubicBezTo>
                  <a:pt x="2502637" y="511389"/>
                  <a:pt x="2519130" y="494895"/>
                  <a:pt x="2544038" y="486817"/>
                </a:cubicBezTo>
                <a:cubicBezTo>
                  <a:pt x="2513745" y="527883"/>
                  <a:pt x="2444741" y="530575"/>
                  <a:pt x="2409061" y="565919"/>
                </a:cubicBezTo>
                <a:cubicBezTo>
                  <a:pt x="2417477" y="573997"/>
                  <a:pt x="2428248" y="557840"/>
                  <a:pt x="2436663" y="568612"/>
                </a:cubicBezTo>
                <a:cubicBezTo>
                  <a:pt x="2445078" y="560197"/>
                  <a:pt x="2453156" y="552118"/>
                  <a:pt x="2464264" y="549425"/>
                </a:cubicBezTo>
                <a:cubicBezTo>
                  <a:pt x="2469650" y="555148"/>
                  <a:pt x="2466957" y="557840"/>
                  <a:pt x="2464264" y="565919"/>
                </a:cubicBezTo>
                <a:cubicBezTo>
                  <a:pt x="2486480" y="560533"/>
                  <a:pt x="2489173" y="538654"/>
                  <a:pt x="2508359" y="533268"/>
                </a:cubicBezTo>
                <a:cubicBezTo>
                  <a:pt x="2508359" y="533268"/>
                  <a:pt x="2508359" y="533268"/>
                  <a:pt x="2508359" y="544040"/>
                </a:cubicBezTo>
                <a:cubicBezTo>
                  <a:pt x="2527545" y="544040"/>
                  <a:pt x="2522159" y="522160"/>
                  <a:pt x="2538653" y="522160"/>
                </a:cubicBezTo>
                <a:cubicBezTo>
                  <a:pt x="2541346" y="524853"/>
                  <a:pt x="2530238" y="532932"/>
                  <a:pt x="2538653" y="532932"/>
                </a:cubicBezTo>
                <a:cubicBezTo>
                  <a:pt x="2525189" y="549088"/>
                  <a:pt x="2494895" y="549088"/>
                  <a:pt x="2486480" y="568275"/>
                </a:cubicBezTo>
                <a:cubicBezTo>
                  <a:pt x="2500280" y="565582"/>
                  <a:pt x="2511389" y="557504"/>
                  <a:pt x="2525189" y="554811"/>
                </a:cubicBezTo>
                <a:cubicBezTo>
                  <a:pt x="2522496" y="560533"/>
                  <a:pt x="2519803" y="565919"/>
                  <a:pt x="2525189" y="571305"/>
                </a:cubicBezTo>
                <a:cubicBezTo>
                  <a:pt x="2500280" y="584769"/>
                  <a:pt x="2464600" y="587461"/>
                  <a:pt x="2453493" y="612033"/>
                </a:cubicBezTo>
                <a:cubicBezTo>
                  <a:pt x="2459215" y="620111"/>
                  <a:pt x="2473016" y="612033"/>
                  <a:pt x="2478401" y="617419"/>
                </a:cubicBezTo>
                <a:cubicBezTo>
                  <a:pt x="2448107" y="641991"/>
                  <a:pt x="2395934" y="647377"/>
                  <a:pt x="2371026" y="674641"/>
                </a:cubicBezTo>
                <a:cubicBezTo>
                  <a:pt x="2373718" y="682720"/>
                  <a:pt x="2382133" y="674641"/>
                  <a:pt x="2387518" y="674641"/>
                </a:cubicBezTo>
                <a:cubicBezTo>
                  <a:pt x="2373718" y="688442"/>
                  <a:pt x="2359917" y="701906"/>
                  <a:pt x="2362610" y="723785"/>
                </a:cubicBezTo>
                <a:cubicBezTo>
                  <a:pt x="2329623" y="734557"/>
                  <a:pt x="2299329" y="748357"/>
                  <a:pt x="2263650" y="756436"/>
                </a:cubicBezTo>
                <a:cubicBezTo>
                  <a:pt x="2274757" y="742635"/>
                  <a:pt x="2302359" y="718400"/>
                  <a:pt x="2318852" y="729171"/>
                </a:cubicBezTo>
                <a:cubicBezTo>
                  <a:pt x="2332653" y="715707"/>
                  <a:pt x="2351839" y="707292"/>
                  <a:pt x="2365640" y="696520"/>
                </a:cubicBezTo>
                <a:cubicBezTo>
                  <a:pt x="2362947" y="691135"/>
                  <a:pt x="2357561" y="688442"/>
                  <a:pt x="2346453" y="688442"/>
                </a:cubicBezTo>
                <a:cubicBezTo>
                  <a:pt x="2346453" y="682720"/>
                  <a:pt x="2346453" y="677335"/>
                  <a:pt x="2349146" y="671948"/>
                </a:cubicBezTo>
                <a:cubicBezTo>
                  <a:pt x="2335345" y="674641"/>
                  <a:pt x="2310437" y="680363"/>
                  <a:pt x="2293943" y="691135"/>
                </a:cubicBezTo>
                <a:cubicBezTo>
                  <a:pt x="2288221" y="702243"/>
                  <a:pt x="2299329" y="707628"/>
                  <a:pt x="2296636" y="713014"/>
                </a:cubicBezTo>
                <a:cubicBezTo>
                  <a:pt x="2288558" y="734893"/>
                  <a:pt x="2260957" y="726478"/>
                  <a:pt x="2249848" y="742972"/>
                </a:cubicBezTo>
                <a:cubicBezTo>
                  <a:pt x="2222247" y="742972"/>
                  <a:pt x="2191953" y="759465"/>
                  <a:pt x="2164352" y="764851"/>
                </a:cubicBezTo>
                <a:cubicBezTo>
                  <a:pt x="2161659" y="764851"/>
                  <a:pt x="2167044" y="767544"/>
                  <a:pt x="2164352" y="772929"/>
                </a:cubicBezTo>
                <a:cubicBezTo>
                  <a:pt x="2131364" y="783701"/>
                  <a:pt x="2117563" y="813658"/>
                  <a:pt x="2076835" y="817697"/>
                </a:cubicBezTo>
                <a:cubicBezTo>
                  <a:pt x="2079528" y="817697"/>
                  <a:pt x="2079528" y="815004"/>
                  <a:pt x="2079528" y="812311"/>
                </a:cubicBezTo>
                <a:cubicBezTo>
                  <a:pt x="2071113" y="809619"/>
                  <a:pt x="2071113" y="815004"/>
                  <a:pt x="2068420" y="812311"/>
                </a:cubicBezTo>
                <a:cubicBezTo>
                  <a:pt x="2063034" y="815004"/>
                  <a:pt x="2068420" y="815004"/>
                  <a:pt x="2063034" y="817697"/>
                </a:cubicBezTo>
                <a:cubicBezTo>
                  <a:pt x="2021632" y="817697"/>
                  <a:pt x="2013554" y="850348"/>
                  <a:pt x="1969459" y="847655"/>
                </a:cubicBezTo>
                <a:cubicBezTo>
                  <a:pt x="1969459" y="839576"/>
                  <a:pt x="1974845" y="836883"/>
                  <a:pt x="1983259" y="836883"/>
                </a:cubicBezTo>
                <a:cubicBezTo>
                  <a:pt x="1980567" y="831498"/>
                  <a:pt x="1975181" y="831498"/>
                  <a:pt x="1980567" y="826112"/>
                </a:cubicBezTo>
                <a:cubicBezTo>
                  <a:pt x="1988982" y="823419"/>
                  <a:pt x="1997060" y="818034"/>
                  <a:pt x="2005475" y="826112"/>
                </a:cubicBezTo>
                <a:cubicBezTo>
                  <a:pt x="2018939" y="804570"/>
                  <a:pt x="2057648" y="807263"/>
                  <a:pt x="2074142" y="788076"/>
                </a:cubicBezTo>
                <a:cubicBezTo>
                  <a:pt x="2093665" y="796155"/>
                  <a:pt x="2096358" y="774276"/>
                  <a:pt x="2115544" y="768890"/>
                </a:cubicBezTo>
                <a:cubicBezTo>
                  <a:pt x="2132038" y="763505"/>
                  <a:pt x="2135067" y="747011"/>
                  <a:pt x="2156946" y="744318"/>
                </a:cubicBezTo>
                <a:cubicBezTo>
                  <a:pt x="2113188" y="749704"/>
                  <a:pt x="2071786" y="768890"/>
                  <a:pt x="2027691" y="779661"/>
                </a:cubicBezTo>
                <a:cubicBezTo>
                  <a:pt x="2027691" y="779661"/>
                  <a:pt x="2027691" y="779661"/>
                  <a:pt x="2027691" y="774276"/>
                </a:cubicBezTo>
                <a:cubicBezTo>
                  <a:pt x="2013890" y="771583"/>
                  <a:pt x="2003119" y="774276"/>
                  <a:pt x="1994704" y="779661"/>
                </a:cubicBezTo>
                <a:cubicBezTo>
                  <a:pt x="1994704" y="782354"/>
                  <a:pt x="2000426" y="779661"/>
                  <a:pt x="2003119" y="779661"/>
                </a:cubicBezTo>
                <a:cubicBezTo>
                  <a:pt x="2000426" y="804233"/>
                  <a:pt x="1967103" y="801540"/>
                  <a:pt x="1945224" y="809619"/>
                </a:cubicBezTo>
                <a:cubicBezTo>
                  <a:pt x="1912237" y="818034"/>
                  <a:pt x="1881943" y="828805"/>
                  <a:pt x="1837847" y="828805"/>
                </a:cubicBezTo>
                <a:cubicBezTo>
                  <a:pt x="1832125" y="831498"/>
                  <a:pt x="1837847" y="842269"/>
                  <a:pt x="1829432" y="839576"/>
                </a:cubicBezTo>
                <a:cubicBezTo>
                  <a:pt x="1826403" y="828468"/>
                  <a:pt x="1834818" y="831161"/>
                  <a:pt x="1834818" y="823083"/>
                </a:cubicBezTo>
                <a:cubicBezTo>
                  <a:pt x="1829096" y="820390"/>
                  <a:pt x="1818325" y="823083"/>
                  <a:pt x="1809909" y="817697"/>
                </a:cubicBezTo>
                <a:cubicBezTo>
                  <a:pt x="1823710" y="793125"/>
                  <a:pt x="1875883" y="809619"/>
                  <a:pt x="1884299" y="779661"/>
                </a:cubicBezTo>
                <a:cubicBezTo>
                  <a:pt x="1928394" y="793125"/>
                  <a:pt x="1958688" y="755089"/>
                  <a:pt x="2010861" y="752397"/>
                </a:cubicBezTo>
                <a:cubicBezTo>
                  <a:pt x="2010861" y="757782"/>
                  <a:pt x="2005475" y="757782"/>
                  <a:pt x="2005475" y="760475"/>
                </a:cubicBezTo>
                <a:cubicBezTo>
                  <a:pt x="2016583" y="765861"/>
                  <a:pt x="2030384" y="754753"/>
                  <a:pt x="2033077" y="743981"/>
                </a:cubicBezTo>
                <a:cubicBezTo>
                  <a:pt x="2046877" y="743981"/>
                  <a:pt x="2052263" y="760138"/>
                  <a:pt x="2066064" y="752060"/>
                </a:cubicBezTo>
                <a:cubicBezTo>
                  <a:pt x="2071786" y="752060"/>
                  <a:pt x="2066064" y="735903"/>
                  <a:pt x="2077172" y="741289"/>
                </a:cubicBezTo>
                <a:cubicBezTo>
                  <a:pt x="2080201" y="730181"/>
                  <a:pt x="2069093" y="732873"/>
                  <a:pt x="2071786" y="724795"/>
                </a:cubicBezTo>
                <a:cubicBezTo>
                  <a:pt x="2068757" y="727488"/>
                  <a:pt x="2063371" y="727488"/>
                  <a:pt x="2063371" y="730181"/>
                </a:cubicBezTo>
                <a:cubicBezTo>
                  <a:pt x="2057648" y="730181"/>
                  <a:pt x="2063371" y="719409"/>
                  <a:pt x="2054956" y="722102"/>
                </a:cubicBezTo>
                <a:cubicBezTo>
                  <a:pt x="2057648" y="713687"/>
                  <a:pt x="2068757" y="713687"/>
                  <a:pt x="2074142" y="705608"/>
                </a:cubicBezTo>
                <a:cubicBezTo>
                  <a:pt x="2079528" y="702916"/>
                  <a:pt x="2085250" y="705608"/>
                  <a:pt x="2087943" y="708301"/>
                </a:cubicBezTo>
                <a:cubicBezTo>
                  <a:pt x="2096358" y="697194"/>
                  <a:pt x="2112851" y="694501"/>
                  <a:pt x="2132038" y="691808"/>
                </a:cubicBezTo>
                <a:cubicBezTo>
                  <a:pt x="2129345" y="686423"/>
                  <a:pt x="2123959" y="686423"/>
                  <a:pt x="2115544" y="686423"/>
                </a:cubicBezTo>
                <a:cubicBezTo>
                  <a:pt x="2126652" y="678008"/>
                  <a:pt x="2140453" y="672622"/>
                  <a:pt x="2154253" y="669929"/>
                </a:cubicBezTo>
                <a:cubicBezTo>
                  <a:pt x="2168054" y="686423"/>
                  <a:pt x="2198348" y="661850"/>
                  <a:pt x="2214842" y="656464"/>
                </a:cubicBezTo>
                <a:cubicBezTo>
                  <a:pt x="2209457" y="648386"/>
                  <a:pt x="2204070" y="659158"/>
                  <a:pt x="2195655" y="656464"/>
                </a:cubicBezTo>
                <a:cubicBezTo>
                  <a:pt x="2201378" y="648386"/>
                  <a:pt x="2212149" y="645693"/>
                  <a:pt x="2223257" y="645693"/>
                </a:cubicBezTo>
                <a:cubicBezTo>
                  <a:pt x="2220564" y="648386"/>
                  <a:pt x="2217872" y="651079"/>
                  <a:pt x="2217872" y="653772"/>
                </a:cubicBezTo>
                <a:cubicBezTo>
                  <a:pt x="2225949" y="653772"/>
                  <a:pt x="2231672" y="648386"/>
                  <a:pt x="2237058" y="645693"/>
                </a:cubicBezTo>
                <a:cubicBezTo>
                  <a:pt x="2237058" y="643001"/>
                  <a:pt x="2234365" y="640308"/>
                  <a:pt x="2234365" y="637615"/>
                </a:cubicBezTo>
                <a:cubicBezTo>
                  <a:pt x="2267352" y="634922"/>
                  <a:pt x="2286538" y="613043"/>
                  <a:pt x="2314140" y="599579"/>
                </a:cubicBezTo>
                <a:cubicBezTo>
                  <a:pt x="2319525" y="599579"/>
                  <a:pt x="2319525" y="604965"/>
                  <a:pt x="2316832" y="610350"/>
                </a:cubicBezTo>
                <a:cubicBezTo>
                  <a:pt x="2327604" y="613043"/>
                  <a:pt x="2330296" y="599579"/>
                  <a:pt x="2338711" y="607658"/>
                </a:cubicBezTo>
                <a:cubicBezTo>
                  <a:pt x="2338711" y="618429"/>
                  <a:pt x="2322218" y="607658"/>
                  <a:pt x="2324911" y="618429"/>
                </a:cubicBezTo>
                <a:cubicBezTo>
                  <a:pt x="2333326" y="621122"/>
                  <a:pt x="2352513" y="604965"/>
                  <a:pt x="2363620" y="618429"/>
                </a:cubicBezTo>
                <a:cubicBezTo>
                  <a:pt x="2366649" y="618429"/>
                  <a:pt x="2366649" y="613043"/>
                  <a:pt x="2372035" y="613043"/>
                </a:cubicBezTo>
                <a:cubicBezTo>
                  <a:pt x="2369342" y="604965"/>
                  <a:pt x="2361264" y="602272"/>
                  <a:pt x="2350156" y="604965"/>
                </a:cubicBezTo>
                <a:cubicBezTo>
                  <a:pt x="2363956" y="588471"/>
                  <a:pt x="2388865" y="577700"/>
                  <a:pt x="2408051" y="575007"/>
                </a:cubicBezTo>
                <a:cubicBezTo>
                  <a:pt x="2397281" y="555820"/>
                  <a:pt x="2377758" y="588471"/>
                  <a:pt x="2358571" y="585778"/>
                </a:cubicBezTo>
                <a:cubicBezTo>
                  <a:pt x="2363956" y="580393"/>
                  <a:pt x="2358571" y="575007"/>
                  <a:pt x="2350156" y="575007"/>
                </a:cubicBezTo>
                <a:cubicBezTo>
                  <a:pt x="2350156" y="566929"/>
                  <a:pt x="2358234" y="569621"/>
                  <a:pt x="2355541" y="564236"/>
                </a:cubicBezTo>
                <a:cubicBezTo>
                  <a:pt x="2339048" y="572314"/>
                  <a:pt x="2308754" y="566929"/>
                  <a:pt x="2303368" y="591501"/>
                </a:cubicBezTo>
                <a:cubicBezTo>
                  <a:pt x="2259273" y="613380"/>
                  <a:pt x="2212486" y="627181"/>
                  <a:pt x="2179499" y="637952"/>
                </a:cubicBezTo>
                <a:cubicBezTo>
                  <a:pt x="2176806" y="635259"/>
                  <a:pt x="2182191" y="627181"/>
                  <a:pt x="2190606" y="627181"/>
                </a:cubicBezTo>
                <a:cubicBezTo>
                  <a:pt x="2187577" y="621795"/>
                  <a:pt x="2182191" y="621795"/>
                  <a:pt x="2182191" y="613717"/>
                </a:cubicBezTo>
                <a:cubicBezTo>
                  <a:pt x="2204407" y="608331"/>
                  <a:pt x="2215515" y="594866"/>
                  <a:pt x="2237394" y="600252"/>
                </a:cubicBezTo>
                <a:cubicBezTo>
                  <a:pt x="2240087" y="597560"/>
                  <a:pt x="2240087" y="592174"/>
                  <a:pt x="2240087" y="589481"/>
                </a:cubicBezTo>
                <a:cubicBezTo>
                  <a:pt x="2264659" y="592174"/>
                  <a:pt x="2308754" y="567601"/>
                  <a:pt x="2339048" y="554138"/>
                </a:cubicBezTo>
                <a:cubicBezTo>
                  <a:pt x="2369342" y="537644"/>
                  <a:pt x="2402329" y="526873"/>
                  <a:pt x="2418823" y="502301"/>
                </a:cubicBezTo>
                <a:cubicBezTo>
                  <a:pt x="2424208" y="502301"/>
                  <a:pt x="2421516" y="510379"/>
                  <a:pt x="2424208" y="513072"/>
                </a:cubicBezTo>
                <a:cubicBezTo>
                  <a:pt x="2440702" y="502301"/>
                  <a:pt x="2457196" y="494223"/>
                  <a:pt x="2465610" y="477729"/>
                </a:cubicBezTo>
                <a:cubicBezTo>
                  <a:pt x="2446087" y="485807"/>
                  <a:pt x="2405022" y="496579"/>
                  <a:pt x="2380114" y="513072"/>
                </a:cubicBezTo>
                <a:cubicBezTo>
                  <a:pt x="2366313" y="524180"/>
                  <a:pt x="2363284" y="534952"/>
                  <a:pt x="2341404" y="529566"/>
                </a:cubicBezTo>
                <a:cubicBezTo>
                  <a:pt x="2355205" y="507687"/>
                  <a:pt x="2382806" y="510716"/>
                  <a:pt x="2404686" y="494223"/>
                </a:cubicBezTo>
                <a:cubicBezTo>
                  <a:pt x="2415793" y="488837"/>
                  <a:pt x="2421179" y="477729"/>
                  <a:pt x="2437672" y="469650"/>
                </a:cubicBezTo>
                <a:cubicBezTo>
                  <a:pt x="2443058" y="469650"/>
                  <a:pt x="2443058" y="475036"/>
                  <a:pt x="2451473" y="472343"/>
                </a:cubicBezTo>
                <a:cubicBezTo>
                  <a:pt x="2462581" y="461572"/>
                  <a:pt x="2465274" y="442386"/>
                  <a:pt x="2481767" y="437000"/>
                </a:cubicBezTo>
                <a:cubicBezTo>
                  <a:pt x="2479075" y="428922"/>
                  <a:pt x="2476045" y="428922"/>
                  <a:pt x="2484460" y="423536"/>
                </a:cubicBezTo>
                <a:cubicBezTo>
                  <a:pt x="2484460" y="418150"/>
                  <a:pt x="2479075" y="418150"/>
                  <a:pt x="2479075" y="415458"/>
                </a:cubicBezTo>
                <a:cubicBezTo>
                  <a:pt x="2476382" y="423536"/>
                  <a:pt x="2465274" y="412765"/>
                  <a:pt x="2462581" y="423536"/>
                </a:cubicBezTo>
                <a:cubicBezTo>
                  <a:pt x="2456859" y="415121"/>
                  <a:pt x="2470660" y="404350"/>
                  <a:pt x="2481767" y="401657"/>
                </a:cubicBezTo>
                <a:cubicBezTo>
                  <a:pt x="2479075" y="390885"/>
                  <a:pt x="2462245" y="401657"/>
                  <a:pt x="2470660" y="388193"/>
                </a:cubicBezTo>
                <a:cubicBezTo>
                  <a:pt x="2462581" y="388193"/>
                  <a:pt x="2459888" y="390885"/>
                  <a:pt x="2448780" y="388193"/>
                </a:cubicBezTo>
                <a:cubicBezTo>
                  <a:pt x="2454166" y="382471"/>
                  <a:pt x="2467967" y="379778"/>
                  <a:pt x="2470660" y="371700"/>
                </a:cubicBezTo>
                <a:cubicBezTo>
                  <a:pt x="2509369" y="390549"/>
                  <a:pt x="2536970" y="371700"/>
                  <a:pt x="2556156" y="349820"/>
                </a:cubicBezTo>
                <a:cubicBezTo>
                  <a:pt x="2556156" y="344435"/>
                  <a:pt x="2550434" y="344435"/>
                  <a:pt x="2545049" y="344435"/>
                </a:cubicBezTo>
                <a:cubicBezTo>
                  <a:pt x="2545049" y="333327"/>
                  <a:pt x="2550770" y="330634"/>
                  <a:pt x="2556156" y="325248"/>
                </a:cubicBezTo>
                <a:cubicBezTo>
                  <a:pt x="2564235" y="325248"/>
                  <a:pt x="2569957" y="327941"/>
                  <a:pt x="2575343" y="327941"/>
                </a:cubicBezTo>
                <a:cubicBezTo>
                  <a:pt x="2608330" y="306062"/>
                  <a:pt x="2649395" y="289569"/>
                  <a:pt x="2674303" y="256918"/>
                </a:cubicBezTo>
                <a:cubicBezTo>
                  <a:pt x="2679690" y="264997"/>
                  <a:pt x="2685075" y="259611"/>
                  <a:pt x="2696183" y="256918"/>
                </a:cubicBezTo>
                <a:cubicBezTo>
                  <a:pt x="2693490" y="268025"/>
                  <a:pt x="2696183" y="270718"/>
                  <a:pt x="2698875" y="281490"/>
                </a:cubicBezTo>
                <a:cubicBezTo>
                  <a:pt x="2690460" y="278797"/>
                  <a:pt x="2687768" y="281490"/>
                  <a:pt x="2685075" y="284183"/>
                </a:cubicBezTo>
                <a:cubicBezTo>
                  <a:pt x="2685075" y="289569"/>
                  <a:pt x="2693490" y="286875"/>
                  <a:pt x="2698875" y="286875"/>
                </a:cubicBezTo>
                <a:cubicBezTo>
                  <a:pt x="2698875" y="292261"/>
                  <a:pt x="2690460" y="289569"/>
                  <a:pt x="2690460" y="294954"/>
                </a:cubicBezTo>
                <a:cubicBezTo>
                  <a:pt x="2698539" y="300340"/>
                  <a:pt x="2726141" y="286539"/>
                  <a:pt x="2712339" y="278461"/>
                </a:cubicBezTo>
                <a:cubicBezTo>
                  <a:pt x="2712339" y="267353"/>
                  <a:pt x="2715032" y="261967"/>
                  <a:pt x="2723448" y="259274"/>
                </a:cubicBezTo>
                <a:cubicBezTo>
                  <a:pt x="2720418" y="273074"/>
                  <a:pt x="2728833" y="275768"/>
                  <a:pt x="2728833" y="283846"/>
                </a:cubicBezTo>
                <a:cubicBezTo>
                  <a:pt x="2695510" y="294617"/>
                  <a:pt x="2690124" y="338039"/>
                  <a:pt x="2643336" y="324575"/>
                </a:cubicBezTo>
                <a:cubicBezTo>
                  <a:pt x="2640644" y="319189"/>
                  <a:pt x="2643336" y="319189"/>
                  <a:pt x="2646029" y="316497"/>
                </a:cubicBezTo>
                <a:cubicBezTo>
                  <a:pt x="2637614" y="313803"/>
                  <a:pt x="2640644" y="321882"/>
                  <a:pt x="2632229" y="319189"/>
                </a:cubicBezTo>
                <a:cubicBezTo>
                  <a:pt x="2637614" y="324912"/>
                  <a:pt x="2640644" y="330297"/>
                  <a:pt x="2646029" y="338375"/>
                </a:cubicBezTo>
                <a:cubicBezTo>
                  <a:pt x="2632229" y="346454"/>
                  <a:pt x="2621457" y="357562"/>
                  <a:pt x="2613042" y="368333"/>
                </a:cubicBezTo>
                <a:cubicBezTo>
                  <a:pt x="2629536" y="373719"/>
                  <a:pt x="2648722" y="357226"/>
                  <a:pt x="2662523" y="351840"/>
                </a:cubicBezTo>
                <a:cubicBezTo>
                  <a:pt x="2662523" y="357226"/>
                  <a:pt x="2662523" y="359919"/>
                  <a:pt x="2665215" y="362611"/>
                </a:cubicBezTo>
                <a:cubicBezTo>
                  <a:pt x="2681709" y="351840"/>
                  <a:pt x="2695510" y="335346"/>
                  <a:pt x="2712003" y="321882"/>
                </a:cubicBezTo>
                <a:cubicBezTo>
                  <a:pt x="2736912" y="327268"/>
                  <a:pt x="2734219" y="308082"/>
                  <a:pt x="2756098" y="302696"/>
                </a:cubicBezTo>
                <a:cubicBezTo>
                  <a:pt x="2753405" y="308082"/>
                  <a:pt x="2748020" y="308082"/>
                  <a:pt x="2750712" y="316160"/>
                </a:cubicBezTo>
                <a:cubicBezTo>
                  <a:pt x="2761821" y="313467"/>
                  <a:pt x="2769899" y="310774"/>
                  <a:pt x="2767206" y="291588"/>
                </a:cubicBezTo>
                <a:cubicBezTo>
                  <a:pt x="2781006" y="291588"/>
                  <a:pt x="2772928" y="299666"/>
                  <a:pt x="2775621" y="305052"/>
                </a:cubicBezTo>
                <a:cubicBezTo>
                  <a:pt x="2789421" y="299666"/>
                  <a:pt x="2794807" y="285866"/>
                  <a:pt x="2811301" y="283173"/>
                </a:cubicBezTo>
                <a:cubicBezTo>
                  <a:pt x="2797500" y="255908"/>
                  <a:pt x="2838566" y="242107"/>
                  <a:pt x="2863474" y="236721"/>
                </a:cubicBezTo>
                <a:close/>
                <a:moveTo>
                  <a:pt x="2321208" y="236048"/>
                </a:moveTo>
                <a:cubicBezTo>
                  <a:pt x="2321208" y="238741"/>
                  <a:pt x="2318515" y="241434"/>
                  <a:pt x="2318515" y="246820"/>
                </a:cubicBezTo>
                <a:cubicBezTo>
                  <a:pt x="2329287" y="249512"/>
                  <a:pt x="2332316" y="236048"/>
                  <a:pt x="2321208" y="236048"/>
                </a:cubicBezTo>
                <a:close/>
                <a:moveTo>
                  <a:pt x="2786392" y="233019"/>
                </a:moveTo>
                <a:cubicBezTo>
                  <a:pt x="2786392" y="246820"/>
                  <a:pt x="2789085" y="246820"/>
                  <a:pt x="2786392" y="257592"/>
                </a:cubicBezTo>
                <a:cubicBezTo>
                  <a:pt x="2769899" y="254898"/>
                  <a:pt x="2756098" y="274085"/>
                  <a:pt x="2736912" y="274085"/>
                </a:cubicBezTo>
                <a:cubicBezTo>
                  <a:pt x="2734219" y="257592"/>
                  <a:pt x="2745327" y="254898"/>
                  <a:pt x="2736912" y="241097"/>
                </a:cubicBezTo>
                <a:cubicBezTo>
                  <a:pt x="2745327" y="233019"/>
                  <a:pt x="2756098" y="235712"/>
                  <a:pt x="2767206" y="238405"/>
                </a:cubicBezTo>
                <a:cubicBezTo>
                  <a:pt x="2756098" y="244127"/>
                  <a:pt x="2747683" y="246820"/>
                  <a:pt x="2742297" y="257592"/>
                </a:cubicBezTo>
                <a:cubicBezTo>
                  <a:pt x="2764513" y="262977"/>
                  <a:pt x="2758791" y="227634"/>
                  <a:pt x="2786392" y="233019"/>
                </a:cubicBezTo>
                <a:close/>
                <a:moveTo>
                  <a:pt x="803974" y="232893"/>
                </a:moveTo>
                <a:cubicBezTo>
                  <a:pt x="799514" y="234618"/>
                  <a:pt x="796064" y="238741"/>
                  <a:pt x="796064" y="244127"/>
                </a:cubicBezTo>
                <a:cubicBezTo>
                  <a:pt x="801450" y="246820"/>
                  <a:pt x="801450" y="246820"/>
                  <a:pt x="809865" y="246820"/>
                </a:cubicBezTo>
                <a:cubicBezTo>
                  <a:pt x="815250" y="241434"/>
                  <a:pt x="806835" y="236048"/>
                  <a:pt x="815250" y="236048"/>
                </a:cubicBezTo>
                <a:cubicBezTo>
                  <a:pt x="815250" y="236048"/>
                  <a:pt x="817943" y="238741"/>
                  <a:pt x="817943" y="236048"/>
                </a:cubicBezTo>
                <a:cubicBezTo>
                  <a:pt x="813904" y="231841"/>
                  <a:pt x="808434" y="231168"/>
                  <a:pt x="803974" y="232893"/>
                </a:cubicBezTo>
                <a:close/>
                <a:moveTo>
                  <a:pt x="2715032" y="230326"/>
                </a:moveTo>
                <a:cubicBezTo>
                  <a:pt x="2720418" y="230326"/>
                  <a:pt x="2715032" y="233019"/>
                  <a:pt x="2715032" y="238405"/>
                </a:cubicBezTo>
                <a:cubicBezTo>
                  <a:pt x="2709311" y="238405"/>
                  <a:pt x="2709311" y="233019"/>
                  <a:pt x="2703924" y="235712"/>
                </a:cubicBezTo>
                <a:cubicBezTo>
                  <a:pt x="2703924" y="224940"/>
                  <a:pt x="2712339" y="235712"/>
                  <a:pt x="2715032" y="230326"/>
                </a:cubicBezTo>
                <a:close/>
                <a:moveTo>
                  <a:pt x="3014608" y="227634"/>
                </a:moveTo>
                <a:cubicBezTo>
                  <a:pt x="3017301" y="230326"/>
                  <a:pt x="3020331" y="233019"/>
                  <a:pt x="3025717" y="235712"/>
                </a:cubicBezTo>
                <a:cubicBezTo>
                  <a:pt x="3017638" y="241097"/>
                  <a:pt x="3023024" y="252205"/>
                  <a:pt x="3020331" y="257592"/>
                </a:cubicBezTo>
                <a:cubicBezTo>
                  <a:pt x="3003837" y="249512"/>
                  <a:pt x="2993066" y="257592"/>
                  <a:pt x="2987007" y="271392"/>
                </a:cubicBezTo>
                <a:cubicBezTo>
                  <a:pt x="2978928" y="249512"/>
                  <a:pt x="3009223" y="244127"/>
                  <a:pt x="3014608" y="227634"/>
                </a:cubicBezTo>
                <a:close/>
                <a:moveTo>
                  <a:pt x="432534" y="224940"/>
                </a:moveTo>
                <a:cubicBezTo>
                  <a:pt x="424119" y="238741"/>
                  <a:pt x="410318" y="244127"/>
                  <a:pt x="393825" y="249512"/>
                </a:cubicBezTo>
                <a:cubicBezTo>
                  <a:pt x="404932" y="241434"/>
                  <a:pt x="410655" y="222248"/>
                  <a:pt x="432534" y="224940"/>
                </a:cubicBezTo>
                <a:close/>
                <a:moveTo>
                  <a:pt x="3160694" y="219555"/>
                </a:moveTo>
                <a:cubicBezTo>
                  <a:pt x="3163387" y="230663"/>
                  <a:pt x="3155308" y="227970"/>
                  <a:pt x="3158000" y="236048"/>
                </a:cubicBezTo>
                <a:cubicBezTo>
                  <a:pt x="3166416" y="236048"/>
                  <a:pt x="3169109" y="230326"/>
                  <a:pt x="3169109" y="222248"/>
                </a:cubicBezTo>
                <a:cubicBezTo>
                  <a:pt x="3166079" y="222248"/>
                  <a:pt x="3163387" y="222248"/>
                  <a:pt x="3160694" y="219555"/>
                </a:cubicBezTo>
                <a:close/>
                <a:moveTo>
                  <a:pt x="2833179" y="216863"/>
                </a:moveTo>
                <a:cubicBezTo>
                  <a:pt x="2833179" y="224940"/>
                  <a:pt x="2841258" y="219555"/>
                  <a:pt x="2838566" y="230326"/>
                </a:cubicBezTo>
                <a:cubicBezTo>
                  <a:pt x="2822072" y="230326"/>
                  <a:pt x="2813994" y="238741"/>
                  <a:pt x="2805579" y="246820"/>
                </a:cubicBezTo>
                <a:cubicBezTo>
                  <a:pt x="2805579" y="238741"/>
                  <a:pt x="2822409" y="222248"/>
                  <a:pt x="2833179" y="216863"/>
                </a:cubicBezTo>
                <a:close/>
                <a:moveTo>
                  <a:pt x="266589" y="212997"/>
                </a:moveTo>
                <a:cubicBezTo>
                  <a:pt x="270123" y="212487"/>
                  <a:pt x="273910" y="213496"/>
                  <a:pt x="278033" y="216863"/>
                </a:cubicBezTo>
                <a:cubicBezTo>
                  <a:pt x="267263" y="227634"/>
                  <a:pt x="253461" y="233356"/>
                  <a:pt x="242354" y="244127"/>
                </a:cubicBezTo>
                <a:cubicBezTo>
                  <a:pt x="239661" y="241434"/>
                  <a:pt x="242354" y="236048"/>
                  <a:pt x="239324" y="236048"/>
                </a:cubicBezTo>
                <a:cubicBezTo>
                  <a:pt x="247655" y="229737"/>
                  <a:pt x="255986" y="214527"/>
                  <a:pt x="266589" y="212997"/>
                </a:cubicBezTo>
                <a:close/>
                <a:moveTo>
                  <a:pt x="3067455" y="208784"/>
                </a:moveTo>
                <a:cubicBezTo>
                  <a:pt x="3064762" y="216863"/>
                  <a:pt x="3056347" y="224940"/>
                  <a:pt x="3050962" y="216863"/>
                </a:cubicBezTo>
                <a:cubicBezTo>
                  <a:pt x="3048269" y="230663"/>
                  <a:pt x="3067791" y="225277"/>
                  <a:pt x="3059377" y="238741"/>
                </a:cubicBezTo>
                <a:cubicBezTo>
                  <a:pt x="3059377" y="244127"/>
                  <a:pt x="3067791" y="238741"/>
                  <a:pt x="3070484" y="241434"/>
                </a:cubicBezTo>
                <a:cubicBezTo>
                  <a:pt x="3073177" y="252205"/>
                  <a:pt x="3076207" y="263313"/>
                  <a:pt x="3067791" y="271392"/>
                </a:cubicBezTo>
                <a:cubicBezTo>
                  <a:pt x="3070484" y="274085"/>
                  <a:pt x="3070484" y="274085"/>
                  <a:pt x="3070484" y="276777"/>
                </a:cubicBezTo>
                <a:cubicBezTo>
                  <a:pt x="3087314" y="268699"/>
                  <a:pt x="3103808" y="263313"/>
                  <a:pt x="3109194" y="244127"/>
                </a:cubicBezTo>
                <a:cubicBezTo>
                  <a:pt x="3122994" y="249849"/>
                  <a:pt x="3128380" y="236048"/>
                  <a:pt x="3144873" y="230663"/>
                </a:cubicBezTo>
                <a:cubicBezTo>
                  <a:pt x="3155645" y="249512"/>
                  <a:pt x="3111550" y="249512"/>
                  <a:pt x="3119965" y="266006"/>
                </a:cubicBezTo>
                <a:cubicBezTo>
                  <a:pt x="3108857" y="271392"/>
                  <a:pt x="3103471" y="287549"/>
                  <a:pt x="3089671" y="279470"/>
                </a:cubicBezTo>
                <a:cubicBezTo>
                  <a:pt x="3083949" y="282163"/>
                  <a:pt x="3086978" y="287549"/>
                  <a:pt x="3078562" y="284856"/>
                </a:cubicBezTo>
                <a:cubicBezTo>
                  <a:pt x="3081255" y="301350"/>
                  <a:pt x="3070148" y="304042"/>
                  <a:pt x="3067455" y="314814"/>
                </a:cubicBezTo>
                <a:cubicBezTo>
                  <a:pt x="3059040" y="314814"/>
                  <a:pt x="3045239" y="317506"/>
                  <a:pt x="3045913" y="331307"/>
                </a:cubicBezTo>
                <a:cubicBezTo>
                  <a:pt x="3037497" y="331307"/>
                  <a:pt x="3037497" y="336693"/>
                  <a:pt x="3034804" y="331307"/>
                </a:cubicBezTo>
                <a:cubicBezTo>
                  <a:pt x="3032112" y="325922"/>
                  <a:pt x="3037497" y="325922"/>
                  <a:pt x="3037497" y="317843"/>
                </a:cubicBezTo>
                <a:cubicBezTo>
                  <a:pt x="3026726" y="317843"/>
                  <a:pt x="3026726" y="325922"/>
                  <a:pt x="3015618" y="325922"/>
                </a:cubicBezTo>
                <a:cubicBezTo>
                  <a:pt x="3018311" y="314814"/>
                  <a:pt x="3029419" y="314814"/>
                  <a:pt x="3034804" y="309428"/>
                </a:cubicBezTo>
                <a:cubicBezTo>
                  <a:pt x="3040190" y="309428"/>
                  <a:pt x="3037497" y="317506"/>
                  <a:pt x="3037497" y="322892"/>
                </a:cubicBezTo>
                <a:cubicBezTo>
                  <a:pt x="3048269" y="320199"/>
                  <a:pt x="3042883" y="306735"/>
                  <a:pt x="3059377" y="314814"/>
                </a:cubicBezTo>
                <a:cubicBezTo>
                  <a:pt x="3059377" y="314814"/>
                  <a:pt x="3059377" y="314814"/>
                  <a:pt x="3059377" y="309428"/>
                </a:cubicBezTo>
                <a:cubicBezTo>
                  <a:pt x="3053654" y="309428"/>
                  <a:pt x="3042546" y="287549"/>
                  <a:pt x="3050962" y="279470"/>
                </a:cubicBezTo>
                <a:cubicBezTo>
                  <a:pt x="3050962" y="276777"/>
                  <a:pt x="3047932" y="282163"/>
                  <a:pt x="3042546" y="279470"/>
                </a:cubicBezTo>
                <a:cubicBezTo>
                  <a:pt x="3047932" y="263313"/>
                  <a:pt x="3047932" y="254898"/>
                  <a:pt x="3056347" y="244127"/>
                </a:cubicBezTo>
                <a:cubicBezTo>
                  <a:pt x="3045239" y="246820"/>
                  <a:pt x="3056347" y="225277"/>
                  <a:pt x="3039853" y="233356"/>
                </a:cubicBezTo>
                <a:cubicBezTo>
                  <a:pt x="3039853" y="219555"/>
                  <a:pt x="3053654" y="211477"/>
                  <a:pt x="3067455" y="208784"/>
                </a:cubicBezTo>
                <a:close/>
                <a:moveTo>
                  <a:pt x="2310437" y="206091"/>
                </a:moveTo>
                <a:cubicBezTo>
                  <a:pt x="2288221" y="203062"/>
                  <a:pt x="2277114" y="208784"/>
                  <a:pt x="2271728" y="219555"/>
                </a:cubicBezTo>
                <a:cubicBezTo>
                  <a:pt x="2285528" y="222248"/>
                  <a:pt x="2304715" y="222248"/>
                  <a:pt x="2310437" y="206091"/>
                </a:cubicBezTo>
                <a:close/>
                <a:moveTo>
                  <a:pt x="831071" y="205081"/>
                </a:moveTo>
                <a:cubicBezTo>
                  <a:pt x="830734" y="204408"/>
                  <a:pt x="830061" y="204408"/>
                  <a:pt x="828714" y="205754"/>
                </a:cubicBezTo>
                <a:cubicBezTo>
                  <a:pt x="828714" y="213833"/>
                  <a:pt x="820299" y="211140"/>
                  <a:pt x="814914" y="208447"/>
                </a:cubicBezTo>
                <a:cubicBezTo>
                  <a:pt x="817607" y="219555"/>
                  <a:pt x="831407" y="213833"/>
                  <a:pt x="828714" y="230326"/>
                </a:cubicBezTo>
                <a:cubicBezTo>
                  <a:pt x="828714" y="230326"/>
                  <a:pt x="828714" y="230326"/>
                  <a:pt x="839823" y="230326"/>
                </a:cubicBezTo>
                <a:cubicBezTo>
                  <a:pt x="842852" y="222248"/>
                  <a:pt x="848237" y="222248"/>
                  <a:pt x="847901" y="211140"/>
                </a:cubicBezTo>
                <a:cubicBezTo>
                  <a:pt x="845208" y="205754"/>
                  <a:pt x="831407" y="213833"/>
                  <a:pt x="831407" y="208447"/>
                </a:cubicBezTo>
                <a:cubicBezTo>
                  <a:pt x="831407" y="207100"/>
                  <a:pt x="831407" y="205754"/>
                  <a:pt x="831071" y="205081"/>
                </a:cubicBezTo>
                <a:close/>
                <a:moveTo>
                  <a:pt x="3188295" y="203062"/>
                </a:moveTo>
                <a:cubicBezTo>
                  <a:pt x="3194017" y="203062"/>
                  <a:pt x="3191325" y="216863"/>
                  <a:pt x="3208154" y="210803"/>
                </a:cubicBezTo>
                <a:cubicBezTo>
                  <a:pt x="3210847" y="224267"/>
                  <a:pt x="3202433" y="229990"/>
                  <a:pt x="3199740" y="243454"/>
                </a:cubicBezTo>
                <a:cubicBezTo>
                  <a:pt x="3194354" y="238068"/>
                  <a:pt x="3197047" y="235375"/>
                  <a:pt x="3197047" y="229990"/>
                </a:cubicBezTo>
                <a:cubicBezTo>
                  <a:pt x="3197047" y="229990"/>
                  <a:pt x="3197047" y="229990"/>
                  <a:pt x="3188632" y="229990"/>
                </a:cubicBezTo>
                <a:cubicBezTo>
                  <a:pt x="3196710" y="241097"/>
                  <a:pt x="3185939" y="243791"/>
                  <a:pt x="3174831" y="249176"/>
                </a:cubicBezTo>
                <a:cubicBezTo>
                  <a:pt x="3174831" y="246484"/>
                  <a:pt x="3177524" y="243791"/>
                  <a:pt x="3180216" y="241097"/>
                </a:cubicBezTo>
                <a:cubicBezTo>
                  <a:pt x="3171801" y="235712"/>
                  <a:pt x="3163723" y="243791"/>
                  <a:pt x="3155308" y="243791"/>
                </a:cubicBezTo>
                <a:cubicBezTo>
                  <a:pt x="3152615" y="232683"/>
                  <a:pt x="3152615" y="232683"/>
                  <a:pt x="3155308" y="219218"/>
                </a:cubicBezTo>
                <a:cubicBezTo>
                  <a:pt x="3160694" y="216525"/>
                  <a:pt x="3169109" y="213833"/>
                  <a:pt x="3169109" y="208447"/>
                </a:cubicBezTo>
                <a:cubicBezTo>
                  <a:pt x="3174494" y="208447"/>
                  <a:pt x="3185602" y="211140"/>
                  <a:pt x="3188295" y="203062"/>
                </a:cubicBezTo>
                <a:close/>
                <a:moveTo>
                  <a:pt x="589390" y="200706"/>
                </a:moveTo>
                <a:cubicBezTo>
                  <a:pt x="584005" y="200706"/>
                  <a:pt x="575590" y="203398"/>
                  <a:pt x="575590" y="208784"/>
                </a:cubicBezTo>
                <a:cubicBezTo>
                  <a:pt x="584005" y="211477"/>
                  <a:pt x="589390" y="205754"/>
                  <a:pt x="589390" y="200706"/>
                </a:cubicBezTo>
                <a:close/>
                <a:moveTo>
                  <a:pt x="3224311" y="198012"/>
                </a:moveTo>
                <a:cubicBezTo>
                  <a:pt x="3224311" y="203398"/>
                  <a:pt x="3221618" y="206091"/>
                  <a:pt x="3221618" y="211477"/>
                </a:cubicBezTo>
                <a:cubicBezTo>
                  <a:pt x="3215897" y="214169"/>
                  <a:pt x="3215897" y="211477"/>
                  <a:pt x="3213204" y="208784"/>
                </a:cubicBezTo>
                <a:cubicBezTo>
                  <a:pt x="3213204" y="203062"/>
                  <a:pt x="3218589" y="197676"/>
                  <a:pt x="3224311" y="198012"/>
                </a:cubicBezTo>
                <a:close/>
                <a:moveTo>
                  <a:pt x="122281" y="197886"/>
                </a:moveTo>
                <a:cubicBezTo>
                  <a:pt x="124880" y="197676"/>
                  <a:pt x="127488" y="198349"/>
                  <a:pt x="129592" y="200368"/>
                </a:cubicBezTo>
                <a:cubicBezTo>
                  <a:pt x="126899" y="208784"/>
                  <a:pt x="115791" y="205754"/>
                  <a:pt x="113098" y="211140"/>
                </a:cubicBezTo>
                <a:cubicBezTo>
                  <a:pt x="106787" y="207100"/>
                  <a:pt x="114487" y="198517"/>
                  <a:pt x="122281" y="197886"/>
                </a:cubicBezTo>
                <a:close/>
                <a:moveTo>
                  <a:pt x="3078226" y="192290"/>
                </a:moveTo>
                <a:cubicBezTo>
                  <a:pt x="3078226" y="192290"/>
                  <a:pt x="3078226" y="192290"/>
                  <a:pt x="3086642" y="192290"/>
                </a:cubicBezTo>
                <a:cubicBezTo>
                  <a:pt x="3086642" y="194983"/>
                  <a:pt x="3086642" y="200368"/>
                  <a:pt x="3089334" y="200368"/>
                </a:cubicBezTo>
                <a:cubicBezTo>
                  <a:pt x="3089334" y="205754"/>
                  <a:pt x="3080919" y="200368"/>
                  <a:pt x="3075533" y="203062"/>
                </a:cubicBezTo>
                <a:cubicBezTo>
                  <a:pt x="3075533" y="197676"/>
                  <a:pt x="3078226" y="197676"/>
                  <a:pt x="3078226" y="192290"/>
                </a:cubicBezTo>
                <a:close/>
                <a:moveTo>
                  <a:pt x="848237" y="192290"/>
                </a:moveTo>
                <a:cubicBezTo>
                  <a:pt x="848237" y="194983"/>
                  <a:pt x="845544" y="197676"/>
                  <a:pt x="848237" y="200368"/>
                </a:cubicBezTo>
                <a:cubicBezTo>
                  <a:pt x="848237" y="197676"/>
                  <a:pt x="848237" y="194983"/>
                  <a:pt x="850930" y="194983"/>
                </a:cubicBezTo>
                <a:cubicBezTo>
                  <a:pt x="850930" y="205754"/>
                  <a:pt x="859345" y="205754"/>
                  <a:pt x="859008" y="214169"/>
                </a:cubicBezTo>
                <a:cubicBezTo>
                  <a:pt x="861701" y="206091"/>
                  <a:pt x="867423" y="211477"/>
                  <a:pt x="870116" y="208784"/>
                </a:cubicBezTo>
                <a:cubicBezTo>
                  <a:pt x="864731" y="200368"/>
                  <a:pt x="859345" y="192290"/>
                  <a:pt x="848237" y="192290"/>
                </a:cubicBezTo>
                <a:close/>
                <a:moveTo>
                  <a:pt x="325157" y="192290"/>
                </a:moveTo>
                <a:cubicBezTo>
                  <a:pt x="333236" y="189597"/>
                  <a:pt x="330543" y="200368"/>
                  <a:pt x="330880" y="208784"/>
                </a:cubicBezTo>
                <a:cubicBezTo>
                  <a:pt x="319772" y="206091"/>
                  <a:pt x="319772" y="214169"/>
                  <a:pt x="305972" y="208784"/>
                </a:cubicBezTo>
                <a:cubicBezTo>
                  <a:pt x="311357" y="200368"/>
                  <a:pt x="322464" y="203062"/>
                  <a:pt x="325157" y="192290"/>
                </a:cubicBezTo>
                <a:close/>
                <a:moveTo>
                  <a:pt x="3158000" y="189597"/>
                </a:moveTo>
                <a:cubicBezTo>
                  <a:pt x="3149922" y="200706"/>
                  <a:pt x="3163387" y="214169"/>
                  <a:pt x="3141507" y="214169"/>
                </a:cubicBezTo>
                <a:cubicBezTo>
                  <a:pt x="3144536" y="198012"/>
                  <a:pt x="3122321" y="216863"/>
                  <a:pt x="3119628" y="208784"/>
                </a:cubicBezTo>
                <a:cubicBezTo>
                  <a:pt x="3127707" y="197676"/>
                  <a:pt x="3141507" y="186905"/>
                  <a:pt x="3158000" y="189597"/>
                </a:cubicBezTo>
                <a:close/>
                <a:moveTo>
                  <a:pt x="890775" y="182403"/>
                </a:moveTo>
                <a:cubicBezTo>
                  <a:pt x="885937" y="183455"/>
                  <a:pt x="881056" y="185558"/>
                  <a:pt x="878195" y="186905"/>
                </a:cubicBezTo>
                <a:cubicBezTo>
                  <a:pt x="883917" y="186905"/>
                  <a:pt x="881224" y="194983"/>
                  <a:pt x="886610" y="194983"/>
                </a:cubicBezTo>
                <a:cubicBezTo>
                  <a:pt x="889303" y="189597"/>
                  <a:pt x="900411" y="189597"/>
                  <a:pt x="903103" y="184212"/>
                </a:cubicBezTo>
                <a:cubicBezTo>
                  <a:pt x="900410" y="181351"/>
                  <a:pt x="895614" y="181351"/>
                  <a:pt x="890775" y="182403"/>
                </a:cubicBezTo>
                <a:close/>
                <a:moveTo>
                  <a:pt x="2946278" y="165026"/>
                </a:moveTo>
                <a:cubicBezTo>
                  <a:pt x="2940556" y="165026"/>
                  <a:pt x="2932477" y="167718"/>
                  <a:pt x="2935170" y="178490"/>
                </a:cubicBezTo>
                <a:cubicBezTo>
                  <a:pt x="2943586" y="178490"/>
                  <a:pt x="2946278" y="173104"/>
                  <a:pt x="2946278" y="165026"/>
                </a:cubicBezTo>
                <a:close/>
                <a:moveTo>
                  <a:pt x="542602" y="165026"/>
                </a:moveTo>
                <a:cubicBezTo>
                  <a:pt x="537217" y="167718"/>
                  <a:pt x="526109" y="165026"/>
                  <a:pt x="526109" y="173104"/>
                </a:cubicBezTo>
                <a:cubicBezTo>
                  <a:pt x="534187" y="173104"/>
                  <a:pt x="542602" y="173104"/>
                  <a:pt x="542602" y="165026"/>
                </a:cubicBezTo>
                <a:close/>
                <a:moveTo>
                  <a:pt x="2422862" y="154254"/>
                </a:moveTo>
                <a:cubicBezTo>
                  <a:pt x="2414447" y="168055"/>
                  <a:pt x="2403676" y="159977"/>
                  <a:pt x="2395260" y="173440"/>
                </a:cubicBezTo>
                <a:cubicBezTo>
                  <a:pt x="2389875" y="170748"/>
                  <a:pt x="2389875" y="165362"/>
                  <a:pt x="2389875" y="159977"/>
                </a:cubicBezTo>
                <a:cubicBezTo>
                  <a:pt x="2379103" y="159977"/>
                  <a:pt x="2370689" y="159977"/>
                  <a:pt x="2370689" y="168055"/>
                </a:cubicBezTo>
                <a:cubicBezTo>
                  <a:pt x="2373718" y="170748"/>
                  <a:pt x="2379103" y="170748"/>
                  <a:pt x="2379103" y="173440"/>
                </a:cubicBezTo>
                <a:cubicBezTo>
                  <a:pt x="2376411" y="178826"/>
                  <a:pt x="2370689" y="181519"/>
                  <a:pt x="2365303" y="184212"/>
                </a:cubicBezTo>
                <a:cubicBezTo>
                  <a:pt x="2370689" y="184212"/>
                  <a:pt x="2362273" y="200706"/>
                  <a:pt x="2370689" y="200706"/>
                </a:cubicBezTo>
                <a:cubicBezTo>
                  <a:pt x="2370689" y="195320"/>
                  <a:pt x="2376411" y="195320"/>
                  <a:pt x="2379103" y="195320"/>
                </a:cubicBezTo>
                <a:cubicBezTo>
                  <a:pt x="2379103" y="198012"/>
                  <a:pt x="2381797" y="203398"/>
                  <a:pt x="2381797" y="206091"/>
                </a:cubicBezTo>
                <a:cubicBezTo>
                  <a:pt x="2376074" y="206091"/>
                  <a:pt x="2370689" y="208784"/>
                  <a:pt x="2370689" y="214169"/>
                </a:cubicBezTo>
                <a:cubicBezTo>
                  <a:pt x="2387182" y="219555"/>
                  <a:pt x="2400983" y="200368"/>
                  <a:pt x="2414784" y="192290"/>
                </a:cubicBezTo>
                <a:cubicBezTo>
                  <a:pt x="2417813" y="181182"/>
                  <a:pt x="2412091" y="178490"/>
                  <a:pt x="2409398" y="173104"/>
                </a:cubicBezTo>
                <a:cubicBezTo>
                  <a:pt x="2414784" y="173104"/>
                  <a:pt x="2417813" y="178490"/>
                  <a:pt x="2423199" y="175797"/>
                </a:cubicBezTo>
                <a:cubicBezTo>
                  <a:pt x="2420170" y="167718"/>
                  <a:pt x="2433970" y="156947"/>
                  <a:pt x="2422862" y="154254"/>
                </a:cubicBezTo>
                <a:close/>
                <a:moveTo>
                  <a:pt x="3301393" y="148532"/>
                </a:moveTo>
                <a:cubicBezTo>
                  <a:pt x="3312165" y="148532"/>
                  <a:pt x="3298700" y="159639"/>
                  <a:pt x="3307116" y="162333"/>
                </a:cubicBezTo>
                <a:cubicBezTo>
                  <a:pt x="3301393" y="170411"/>
                  <a:pt x="3290622" y="167718"/>
                  <a:pt x="3282207" y="173104"/>
                </a:cubicBezTo>
                <a:cubicBezTo>
                  <a:pt x="3284900" y="156610"/>
                  <a:pt x="3290285" y="156610"/>
                  <a:pt x="3301393" y="148532"/>
                </a:cubicBezTo>
                <a:close/>
                <a:moveTo>
                  <a:pt x="418733" y="146176"/>
                </a:moveTo>
                <a:cubicBezTo>
                  <a:pt x="424455" y="148869"/>
                  <a:pt x="429841" y="148869"/>
                  <a:pt x="427148" y="156947"/>
                </a:cubicBezTo>
                <a:cubicBezTo>
                  <a:pt x="427148" y="156947"/>
                  <a:pt x="427148" y="156947"/>
                  <a:pt x="418733" y="156947"/>
                </a:cubicBezTo>
                <a:cubicBezTo>
                  <a:pt x="416040" y="151561"/>
                  <a:pt x="418733" y="148532"/>
                  <a:pt x="418733" y="146176"/>
                </a:cubicBezTo>
                <a:close/>
                <a:moveTo>
                  <a:pt x="2715032" y="140454"/>
                </a:moveTo>
                <a:cubicBezTo>
                  <a:pt x="2712339" y="161996"/>
                  <a:pt x="2684738" y="156610"/>
                  <a:pt x="2684738" y="178490"/>
                </a:cubicBezTo>
                <a:cubicBezTo>
                  <a:pt x="2706617" y="175797"/>
                  <a:pt x="2720418" y="165026"/>
                  <a:pt x="2728833" y="145839"/>
                </a:cubicBezTo>
                <a:cubicBezTo>
                  <a:pt x="2723448" y="145839"/>
                  <a:pt x="2723448" y="140454"/>
                  <a:pt x="2715032" y="140454"/>
                </a:cubicBezTo>
                <a:close/>
                <a:moveTo>
                  <a:pt x="399846" y="138722"/>
                </a:moveTo>
                <a:lnTo>
                  <a:pt x="403812" y="144714"/>
                </a:lnTo>
                <a:cubicBezTo>
                  <a:pt x="399757" y="152382"/>
                  <a:pt x="373881" y="161659"/>
                  <a:pt x="363530" y="167718"/>
                </a:cubicBezTo>
                <a:cubicBezTo>
                  <a:pt x="366391" y="159471"/>
                  <a:pt x="371272" y="152655"/>
                  <a:pt x="377836" y="147564"/>
                </a:cubicBezTo>
                <a:close/>
                <a:moveTo>
                  <a:pt x="399210" y="137761"/>
                </a:moveTo>
                <a:cubicBezTo>
                  <a:pt x="402239" y="137761"/>
                  <a:pt x="402239" y="137761"/>
                  <a:pt x="402239" y="137761"/>
                </a:cubicBezTo>
                <a:lnTo>
                  <a:pt x="399846" y="138722"/>
                </a:lnTo>
                <a:close/>
                <a:moveTo>
                  <a:pt x="3059040" y="132375"/>
                </a:moveTo>
                <a:cubicBezTo>
                  <a:pt x="3064426" y="143146"/>
                  <a:pt x="3067455" y="170411"/>
                  <a:pt x="3083612" y="170748"/>
                </a:cubicBezTo>
                <a:cubicBezTo>
                  <a:pt x="3078226" y="184549"/>
                  <a:pt x="3072841" y="192627"/>
                  <a:pt x="3061733" y="198012"/>
                </a:cubicBezTo>
                <a:cubicBezTo>
                  <a:pt x="3059040" y="173440"/>
                  <a:pt x="3061733" y="168055"/>
                  <a:pt x="3039853" y="151561"/>
                </a:cubicBezTo>
                <a:cubicBezTo>
                  <a:pt x="3042546" y="140454"/>
                  <a:pt x="3053654" y="140454"/>
                  <a:pt x="3059040" y="132375"/>
                </a:cubicBezTo>
                <a:close/>
                <a:moveTo>
                  <a:pt x="593766" y="126258"/>
                </a:moveTo>
                <a:cubicBezTo>
                  <a:pt x="581711" y="128483"/>
                  <a:pt x="566249" y="137761"/>
                  <a:pt x="578619" y="137761"/>
                </a:cubicBezTo>
                <a:cubicBezTo>
                  <a:pt x="567511" y="143146"/>
                  <a:pt x="553711" y="148869"/>
                  <a:pt x="548325" y="162333"/>
                </a:cubicBezTo>
                <a:cubicBezTo>
                  <a:pt x="551018" y="162333"/>
                  <a:pt x="551018" y="167718"/>
                  <a:pt x="553711" y="170411"/>
                </a:cubicBezTo>
                <a:cubicBezTo>
                  <a:pt x="580975" y="165026"/>
                  <a:pt x="586697" y="140454"/>
                  <a:pt x="603527" y="126989"/>
                </a:cubicBezTo>
                <a:cubicBezTo>
                  <a:pt x="601423" y="125559"/>
                  <a:pt x="597784" y="125517"/>
                  <a:pt x="593766" y="126258"/>
                </a:cubicBezTo>
                <a:close/>
                <a:moveTo>
                  <a:pt x="542602" y="115881"/>
                </a:moveTo>
                <a:cubicBezTo>
                  <a:pt x="537217" y="118911"/>
                  <a:pt x="523417" y="126989"/>
                  <a:pt x="528802" y="132375"/>
                </a:cubicBezTo>
                <a:cubicBezTo>
                  <a:pt x="534187" y="126989"/>
                  <a:pt x="539910" y="124297"/>
                  <a:pt x="542602" y="115881"/>
                </a:cubicBezTo>
                <a:close/>
                <a:moveTo>
                  <a:pt x="3034132" y="113189"/>
                </a:moveTo>
                <a:cubicBezTo>
                  <a:pt x="3009559" y="118574"/>
                  <a:pt x="2984651" y="126989"/>
                  <a:pt x="2981621" y="154254"/>
                </a:cubicBezTo>
                <a:cubicBezTo>
                  <a:pt x="2995422" y="151561"/>
                  <a:pt x="3011915" y="143146"/>
                  <a:pt x="3006530" y="129682"/>
                </a:cubicBezTo>
                <a:cubicBezTo>
                  <a:pt x="3017301" y="126989"/>
                  <a:pt x="3014608" y="126989"/>
                  <a:pt x="3025717" y="129682"/>
                </a:cubicBezTo>
                <a:cubicBezTo>
                  <a:pt x="3028745" y="123960"/>
                  <a:pt x="3034132" y="121268"/>
                  <a:pt x="3034132" y="113189"/>
                </a:cubicBezTo>
                <a:close/>
                <a:moveTo>
                  <a:pt x="572897" y="113189"/>
                </a:moveTo>
                <a:cubicBezTo>
                  <a:pt x="559096" y="121604"/>
                  <a:pt x="551018" y="126989"/>
                  <a:pt x="539910" y="135068"/>
                </a:cubicBezTo>
                <a:cubicBezTo>
                  <a:pt x="542602" y="135068"/>
                  <a:pt x="539910" y="137761"/>
                  <a:pt x="542602" y="137761"/>
                </a:cubicBezTo>
                <a:cubicBezTo>
                  <a:pt x="553711" y="129682"/>
                  <a:pt x="567511" y="126989"/>
                  <a:pt x="572897" y="113189"/>
                </a:cubicBezTo>
                <a:close/>
                <a:moveTo>
                  <a:pt x="475871" y="109560"/>
                </a:moveTo>
                <a:cubicBezTo>
                  <a:pt x="479995" y="109865"/>
                  <a:pt x="483950" y="111758"/>
                  <a:pt x="487400" y="115881"/>
                </a:cubicBezTo>
                <a:cubicBezTo>
                  <a:pt x="479322" y="129682"/>
                  <a:pt x="457105" y="140454"/>
                  <a:pt x="443305" y="132375"/>
                </a:cubicBezTo>
                <a:cubicBezTo>
                  <a:pt x="449616" y="122024"/>
                  <a:pt x="463501" y="108645"/>
                  <a:pt x="475871" y="109560"/>
                </a:cubicBezTo>
                <a:close/>
                <a:moveTo>
                  <a:pt x="592083" y="102417"/>
                </a:moveTo>
                <a:cubicBezTo>
                  <a:pt x="584005" y="99724"/>
                  <a:pt x="575590" y="107803"/>
                  <a:pt x="580975" y="113189"/>
                </a:cubicBezTo>
                <a:cubicBezTo>
                  <a:pt x="589390" y="113189"/>
                  <a:pt x="592083" y="110496"/>
                  <a:pt x="592083" y="102417"/>
                </a:cubicBezTo>
                <a:close/>
                <a:moveTo>
                  <a:pt x="3050962" y="102081"/>
                </a:moveTo>
                <a:cubicBezTo>
                  <a:pt x="3045576" y="107803"/>
                  <a:pt x="3037160" y="107803"/>
                  <a:pt x="3037160" y="118574"/>
                </a:cubicBezTo>
                <a:cubicBezTo>
                  <a:pt x="3045239" y="118574"/>
                  <a:pt x="3059040" y="110496"/>
                  <a:pt x="3050962" y="102081"/>
                </a:cubicBezTo>
                <a:close/>
                <a:moveTo>
                  <a:pt x="2478065" y="97032"/>
                </a:moveTo>
                <a:cubicBezTo>
                  <a:pt x="2478065" y="102417"/>
                  <a:pt x="2472679" y="102417"/>
                  <a:pt x="2464264" y="102417"/>
                </a:cubicBezTo>
                <a:cubicBezTo>
                  <a:pt x="2461571" y="110496"/>
                  <a:pt x="2455849" y="116218"/>
                  <a:pt x="2450464" y="126989"/>
                </a:cubicBezTo>
                <a:cubicBezTo>
                  <a:pt x="2453156" y="126989"/>
                  <a:pt x="2455849" y="126989"/>
                  <a:pt x="2455849" y="129682"/>
                </a:cubicBezTo>
                <a:cubicBezTo>
                  <a:pt x="2466957" y="126989"/>
                  <a:pt x="2475035" y="115881"/>
                  <a:pt x="2483450" y="107803"/>
                </a:cubicBezTo>
                <a:cubicBezTo>
                  <a:pt x="2480757" y="105110"/>
                  <a:pt x="2480757" y="97032"/>
                  <a:pt x="2478065" y="97032"/>
                </a:cubicBezTo>
                <a:close/>
                <a:moveTo>
                  <a:pt x="281063" y="80539"/>
                </a:moveTo>
                <a:cubicBezTo>
                  <a:pt x="281063" y="80539"/>
                  <a:pt x="281063" y="80539"/>
                  <a:pt x="289478" y="80539"/>
                </a:cubicBezTo>
                <a:cubicBezTo>
                  <a:pt x="289478" y="88617"/>
                  <a:pt x="281063" y="88617"/>
                  <a:pt x="275677" y="91309"/>
                </a:cubicBezTo>
                <a:cubicBezTo>
                  <a:pt x="275677" y="85924"/>
                  <a:pt x="283755" y="88617"/>
                  <a:pt x="281063" y="80539"/>
                </a:cubicBezTo>
                <a:close/>
                <a:moveTo>
                  <a:pt x="2819379" y="72460"/>
                </a:moveTo>
                <a:cubicBezTo>
                  <a:pt x="2808271" y="69767"/>
                  <a:pt x="2813994" y="80539"/>
                  <a:pt x="2802886" y="77846"/>
                </a:cubicBezTo>
                <a:cubicBezTo>
                  <a:pt x="2805579" y="86260"/>
                  <a:pt x="2808608" y="91646"/>
                  <a:pt x="2813994" y="94339"/>
                </a:cubicBezTo>
                <a:cubicBezTo>
                  <a:pt x="2816686" y="88617"/>
                  <a:pt x="2819379" y="83231"/>
                  <a:pt x="2819379" y="72460"/>
                </a:cubicBezTo>
                <a:close/>
                <a:moveTo>
                  <a:pt x="2403676" y="72460"/>
                </a:moveTo>
                <a:cubicBezTo>
                  <a:pt x="2390211" y="72460"/>
                  <a:pt x="2387182" y="80539"/>
                  <a:pt x="2381797" y="85924"/>
                </a:cubicBezTo>
                <a:cubicBezTo>
                  <a:pt x="2392904" y="91309"/>
                  <a:pt x="2400983" y="80539"/>
                  <a:pt x="2403676" y="72460"/>
                </a:cubicBezTo>
                <a:close/>
                <a:moveTo>
                  <a:pt x="603191" y="69767"/>
                </a:moveTo>
                <a:cubicBezTo>
                  <a:pt x="578619" y="75152"/>
                  <a:pt x="570204" y="97032"/>
                  <a:pt x="553711" y="107803"/>
                </a:cubicBezTo>
                <a:cubicBezTo>
                  <a:pt x="572897" y="97032"/>
                  <a:pt x="594776" y="88617"/>
                  <a:pt x="603191" y="69767"/>
                </a:cubicBezTo>
                <a:close/>
                <a:moveTo>
                  <a:pt x="2472679" y="64045"/>
                </a:moveTo>
                <a:cubicBezTo>
                  <a:pt x="2475372" y="72460"/>
                  <a:pt x="2475372" y="69767"/>
                  <a:pt x="2472679" y="77509"/>
                </a:cubicBezTo>
                <a:cubicBezTo>
                  <a:pt x="2483787" y="77509"/>
                  <a:pt x="2483787" y="64045"/>
                  <a:pt x="2472679" y="64045"/>
                </a:cubicBezTo>
                <a:close/>
                <a:moveTo>
                  <a:pt x="3215897" y="61352"/>
                </a:moveTo>
                <a:cubicBezTo>
                  <a:pt x="3204789" y="61352"/>
                  <a:pt x="3199403" y="67075"/>
                  <a:pt x="3194017" y="72123"/>
                </a:cubicBezTo>
                <a:cubicBezTo>
                  <a:pt x="3202096" y="69430"/>
                  <a:pt x="3215897" y="72123"/>
                  <a:pt x="3215897" y="61352"/>
                </a:cubicBezTo>
                <a:close/>
                <a:moveTo>
                  <a:pt x="2555147" y="58659"/>
                </a:moveTo>
                <a:cubicBezTo>
                  <a:pt x="2541346" y="61352"/>
                  <a:pt x="2535623" y="72460"/>
                  <a:pt x="2544038" y="83231"/>
                </a:cubicBezTo>
                <a:cubicBezTo>
                  <a:pt x="2555147" y="83231"/>
                  <a:pt x="2560532" y="80539"/>
                  <a:pt x="2557840" y="69767"/>
                </a:cubicBezTo>
                <a:cubicBezTo>
                  <a:pt x="2544038" y="72460"/>
                  <a:pt x="2560869" y="67075"/>
                  <a:pt x="2555147" y="58659"/>
                </a:cubicBezTo>
                <a:close/>
                <a:moveTo>
                  <a:pt x="511425" y="58196"/>
                </a:moveTo>
                <a:cubicBezTo>
                  <a:pt x="516600" y="60931"/>
                  <a:pt x="520724" y="65728"/>
                  <a:pt x="523417" y="69767"/>
                </a:cubicBezTo>
                <a:cubicBezTo>
                  <a:pt x="509616" y="75152"/>
                  <a:pt x="504230" y="77846"/>
                  <a:pt x="490429" y="77846"/>
                </a:cubicBezTo>
                <a:cubicBezTo>
                  <a:pt x="487400" y="83231"/>
                  <a:pt x="495815" y="67075"/>
                  <a:pt x="493122" y="58996"/>
                </a:cubicBezTo>
                <a:cubicBezTo>
                  <a:pt x="500022" y="54788"/>
                  <a:pt x="506250" y="55461"/>
                  <a:pt x="511425" y="58196"/>
                </a:cubicBezTo>
                <a:close/>
                <a:moveTo>
                  <a:pt x="2662523" y="50580"/>
                </a:moveTo>
                <a:cubicBezTo>
                  <a:pt x="2668245" y="47888"/>
                  <a:pt x="2665215" y="55966"/>
                  <a:pt x="2670601" y="55966"/>
                </a:cubicBezTo>
                <a:cubicBezTo>
                  <a:pt x="2667908" y="64045"/>
                  <a:pt x="2656800" y="61352"/>
                  <a:pt x="2654107" y="66737"/>
                </a:cubicBezTo>
                <a:cubicBezTo>
                  <a:pt x="2651414" y="66737"/>
                  <a:pt x="2648722" y="61352"/>
                  <a:pt x="2648722" y="55966"/>
                </a:cubicBezTo>
                <a:cubicBezTo>
                  <a:pt x="2657137" y="53274"/>
                  <a:pt x="2665215" y="64045"/>
                  <a:pt x="2662523" y="50580"/>
                </a:cubicBezTo>
                <a:close/>
                <a:moveTo>
                  <a:pt x="305972" y="50580"/>
                </a:moveTo>
                <a:cubicBezTo>
                  <a:pt x="311357" y="55966"/>
                  <a:pt x="297556" y="67075"/>
                  <a:pt x="289478" y="64045"/>
                </a:cubicBezTo>
                <a:cubicBezTo>
                  <a:pt x="294863" y="58659"/>
                  <a:pt x="297556" y="53274"/>
                  <a:pt x="305972" y="50580"/>
                </a:cubicBezTo>
                <a:close/>
                <a:moveTo>
                  <a:pt x="3048269" y="47888"/>
                </a:moveTo>
                <a:cubicBezTo>
                  <a:pt x="3037160" y="53610"/>
                  <a:pt x="3039853" y="58996"/>
                  <a:pt x="3034468" y="64381"/>
                </a:cubicBezTo>
                <a:cubicBezTo>
                  <a:pt x="3034468" y="53274"/>
                  <a:pt x="3014945" y="69767"/>
                  <a:pt x="3023360" y="72460"/>
                </a:cubicBezTo>
                <a:cubicBezTo>
                  <a:pt x="3026389" y="69767"/>
                  <a:pt x="3029082" y="67075"/>
                  <a:pt x="3031775" y="64381"/>
                </a:cubicBezTo>
                <a:cubicBezTo>
                  <a:pt x="3029082" y="72460"/>
                  <a:pt x="3026389" y="77846"/>
                  <a:pt x="3017974" y="77846"/>
                </a:cubicBezTo>
                <a:cubicBezTo>
                  <a:pt x="3017974" y="67075"/>
                  <a:pt x="3009559" y="80539"/>
                  <a:pt x="3004174" y="72460"/>
                </a:cubicBezTo>
                <a:cubicBezTo>
                  <a:pt x="3001481" y="80539"/>
                  <a:pt x="3006867" y="77846"/>
                  <a:pt x="3006867" y="85924"/>
                </a:cubicBezTo>
                <a:cubicBezTo>
                  <a:pt x="3017638" y="88617"/>
                  <a:pt x="3028745" y="88617"/>
                  <a:pt x="3023024" y="102754"/>
                </a:cubicBezTo>
                <a:cubicBezTo>
                  <a:pt x="3036824" y="94339"/>
                  <a:pt x="3042546" y="97032"/>
                  <a:pt x="3061733" y="83568"/>
                </a:cubicBezTo>
                <a:cubicBezTo>
                  <a:pt x="3061733" y="75152"/>
                  <a:pt x="3056347" y="72460"/>
                  <a:pt x="3059040" y="64381"/>
                </a:cubicBezTo>
                <a:cubicBezTo>
                  <a:pt x="3050962" y="64381"/>
                  <a:pt x="3039853" y="72460"/>
                  <a:pt x="3037160" y="64381"/>
                </a:cubicBezTo>
                <a:cubicBezTo>
                  <a:pt x="3042883" y="58659"/>
                  <a:pt x="3056684" y="55966"/>
                  <a:pt x="3048269" y="47888"/>
                </a:cubicBezTo>
                <a:close/>
                <a:moveTo>
                  <a:pt x="2882997" y="45195"/>
                </a:moveTo>
                <a:cubicBezTo>
                  <a:pt x="2874582" y="56303"/>
                  <a:pt x="2874582" y="58996"/>
                  <a:pt x="2869196" y="69767"/>
                </a:cubicBezTo>
                <a:cubicBezTo>
                  <a:pt x="2879968" y="69767"/>
                  <a:pt x="2879968" y="75152"/>
                  <a:pt x="2888383" y="75152"/>
                </a:cubicBezTo>
                <a:cubicBezTo>
                  <a:pt x="2885690" y="61689"/>
                  <a:pt x="2885690" y="50580"/>
                  <a:pt x="2882997" y="45195"/>
                </a:cubicBezTo>
                <a:close/>
                <a:moveTo>
                  <a:pt x="3066782" y="31731"/>
                </a:moveTo>
                <a:cubicBezTo>
                  <a:pt x="3058366" y="34424"/>
                  <a:pt x="3058366" y="45531"/>
                  <a:pt x="3052981" y="50918"/>
                </a:cubicBezTo>
                <a:cubicBezTo>
                  <a:pt x="3052981" y="56303"/>
                  <a:pt x="3058703" y="58996"/>
                  <a:pt x="3061396" y="64381"/>
                </a:cubicBezTo>
                <a:cubicBezTo>
                  <a:pt x="3064089" y="61689"/>
                  <a:pt x="3069811" y="61689"/>
                  <a:pt x="3075197" y="64381"/>
                </a:cubicBezTo>
                <a:cubicBezTo>
                  <a:pt x="3075197" y="67075"/>
                  <a:pt x="3077890" y="69767"/>
                  <a:pt x="3077890" y="72460"/>
                </a:cubicBezTo>
                <a:cubicBezTo>
                  <a:pt x="3069475" y="75152"/>
                  <a:pt x="3072167" y="69767"/>
                  <a:pt x="3066782" y="67075"/>
                </a:cubicBezTo>
                <a:cubicBezTo>
                  <a:pt x="3069811" y="85924"/>
                  <a:pt x="3080582" y="72460"/>
                  <a:pt x="3091690" y="72460"/>
                </a:cubicBezTo>
                <a:cubicBezTo>
                  <a:pt x="3088997" y="77846"/>
                  <a:pt x="3083612" y="75152"/>
                  <a:pt x="3086305" y="83231"/>
                </a:cubicBezTo>
                <a:cubicBezTo>
                  <a:pt x="3097413" y="91646"/>
                  <a:pt x="3108184" y="77846"/>
                  <a:pt x="3116599" y="75152"/>
                </a:cubicBezTo>
                <a:cubicBezTo>
                  <a:pt x="3111213" y="83231"/>
                  <a:pt x="3125014" y="83231"/>
                  <a:pt x="3125014" y="77846"/>
                </a:cubicBezTo>
                <a:cubicBezTo>
                  <a:pt x="3130400" y="80539"/>
                  <a:pt x="3119628" y="83231"/>
                  <a:pt x="3125014" y="91309"/>
                </a:cubicBezTo>
                <a:cubicBezTo>
                  <a:pt x="3064426" y="115881"/>
                  <a:pt x="3012252" y="151561"/>
                  <a:pt x="2965464" y="192290"/>
                </a:cubicBezTo>
                <a:cubicBezTo>
                  <a:pt x="2968157" y="194983"/>
                  <a:pt x="2968157" y="197676"/>
                  <a:pt x="2968157" y="205754"/>
                </a:cubicBezTo>
                <a:cubicBezTo>
                  <a:pt x="2976235" y="205754"/>
                  <a:pt x="2979265" y="192290"/>
                  <a:pt x="2984651" y="200368"/>
                </a:cubicBezTo>
                <a:cubicBezTo>
                  <a:pt x="2995422" y="186905"/>
                  <a:pt x="3003837" y="178490"/>
                  <a:pt x="3006530" y="165026"/>
                </a:cubicBezTo>
                <a:cubicBezTo>
                  <a:pt x="3012252" y="165026"/>
                  <a:pt x="3009223" y="175797"/>
                  <a:pt x="3017638" y="173104"/>
                </a:cubicBezTo>
                <a:cubicBezTo>
                  <a:pt x="3014945" y="178490"/>
                  <a:pt x="3020331" y="181182"/>
                  <a:pt x="3020331" y="186568"/>
                </a:cubicBezTo>
                <a:cubicBezTo>
                  <a:pt x="3009223" y="189261"/>
                  <a:pt x="3017301" y="191954"/>
                  <a:pt x="3011915" y="200032"/>
                </a:cubicBezTo>
                <a:cubicBezTo>
                  <a:pt x="3020331" y="200032"/>
                  <a:pt x="3014945" y="210803"/>
                  <a:pt x="3020331" y="208111"/>
                </a:cubicBezTo>
                <a:cubicBezTo>
                  <a:pt x="3020331" y="232683"/>
                  <a:pt x="2976235" y="241097"/>
                  <a:pt x="2962435" y="254562"/>
                </a:cubicBezTo>
                <a:cubicBezTo>
                  <a:pt x="2951327" y="243791"/>
                  <a:pt x="2978928" y="233019"/>
                  <a:pt x="2978928" y="216525"/>
                </a:cubicBezTo>
                <a:cubicBezTo>
                  <a:pt x="2959742" y="200368"/>
                  <a:pt x="2934834" y="246820"/>
                  <a:pt x="2945942" y="260284"/>
                </a:cubicBezTo>
                <a:cubicBezTo>
                  <a:pt x="2945942" y="268699"/>
                  <a:pt x="2940556" y="271392"/>
                  <a:pt x="2940556" y="279470"/>
                </a:cubicBezTo>
                <a:cubicBezTo>
                  <a:pt x="2935170" y="276777"/>
                  <a:pt x="2926755" y="271392"/>
                  <a:pt x="2924062" y="279470"/>
                </a:cubicBezTo>
                <a:cubicBezTo>
                  <a:pt x="2924062" y="274085"/>
                  <a:pt x="2924062" y="266006"/>
                  <a:pt x="2912954" y="266006"/>
                </a:cubicBezTo>
                <a:cubicBezTo>
                  <a:pt x="2907569" y="271392"/>
                  <a:pt x="2902183" y="276777"/>
                  <a:pt x="2893768" y="279470"/>
                </a:cubicBezTo>
                <a:cubicBezTo>
                  <a:pt x="2888383" y="252205"/>
                  <a:pt x="2915984" y="249512"/>
                  <a:pt x="2929785" y="231000"/>
                </a:cubicBezTo>
                <a:cubicBezTo>
                  <a:pt x="2927092" y="219892"/>
                  <a:pt x="2921706" y="209120"/>
                  <a:pt x="2907906" y="209120"/>
                </a:cubicBezTo>
                <a:cubicBezTo>
                  <a:pt x="2913291" y="201042"/>
                  <a:pt x="2913291" y="189934"/>
                  <a:pt x="2921706" y="184549"/>
                </a:cubicBezTo>
                <a:cubicBezTo>
                  <a:pt x="2921706" y="179163"/>
                  <a:pt x="2913291" y="184549"/>
                  <a:pt x="2913291" y="179163"/>
                </a:cubicBezTo>
                <a:cubicBezTo>
                  <a:pt x="2913291" y="168055"/>
                  <a:pt x="2926755" y="168055"/>
                  <a:pt x="2935170" y="162669"/>
                </a:cubicBezTo>
                <a:cubicBezTo>
                  <a:pt x="2937863" y="148869"/>
                  <a:pt x="2927092" y="148869"/>
                  <a:pt x="2932477" y="138097"/>
                </a:cubicBezTo>
                <a:cubicBezTo>
                  <a:pt x="2935170" y="143820"/>
                  <a:pt x="2937863" y="149205"/>
                  <a:pt x="2937863" y="157283"/>
                </a:cubicBezTo>
                <a:cubicBezTo>
                  <a:pt x="2959742" y="157283"/>
                  <a:pt x="2979265" y="124633"/>
                  <a:pt x="2970850" y="108140"/>
                </a:cubicBezTo>
                <a:cubicBezTo>
                  <a:pt x="2970850" y="105447"/>
                  <a:pt x="2976235" y="108140"/>
                  <a:pt x="2976235" y="102754"/>
                </a:cubicBezTo>
                <a:cubicBezTo>
                  <a:pt x="2984651" y="108140"/>
                  <a:pt x="2987344" y="116555"/>
                  <a:pt x="2984651" y="127326"/>
                </a:cubicBezTo>
                <a:cubicBezTo>
                  <a:pt x="2998451" y="127326"/>
                  <a:pt x="3006530" y="118911"/>
                  <a:pt x="3014945" y="108140"/>
                </a:cubicBezTo>
                <a:cubicBezTo>
                  <a:pt x="3014945" y="102754"/>
                  <a:pt x="3009223" y="94676"/>
                  <a:pt x="3006530" y="102754"/>
                </a:cubicBezTo>
                <a:cubicBezTo>
                  <a:pt x="3003837" y="97368"/>
                  <a:pt x="3006530" y="91983"/>
                  <a:pt x="2992729" y="97368"/>
                </a:cubicBezTo>
                <a:cubicBezTo>
                  <a:pt x="2992729" y="86260"/>
                  <a:pt x="2995422" y="75489"/>
                  <a:pt x="2984314" y="80875"/>
                </a:cubicBezTo>
                <a:cubicBezTo>
                  <a:pt x="2989700" y="58996"/>
                  <a:pt x="3008886" y="64381"/>
                  <a:pt x="3019994" y="56303"/>
                </a:cubicBezTo>
                <a:cubicBezTo>
                  <a:pt x="3022687" y="47888"/>
                  <a:pt x="3014608" y="47888"/>
                  <a:pt x="3017301" y="39809"/>
                </a:cubicBezTo>
                <a:cubicBezTo>
                  <a:pt x="3031102" y="58996"/>
                  <a:pt x="3047596" y="23652"/>
                  <a:pt x="3066782" y="31731"/>
                </a:cubicBezTo>
                <a:close/>
                <a:moveTo>
                  <a:pt x="3075533" y="26009"/>
                </a:moveTo>
                <a:cubicBezTo>
                  <a:pt x="3075533" y="26009"/>
                  <a:pt x="3075533" y="26009"/>
                  <a:pt x="3078226" y="26009"/>
                </a:cubicBezTo>
                <a:cubicBezTo>
                  <a:pt x="3075533" y="26009"/>
                  <a:pt x="3075533" y="28702"/>
                  <a:pt x="3075533" y="31394"/>
                </a:cubicBezTo>
                <a:close/>
                <a:moveTo>
                  <a:pt x="2915647" y="26009"/>
                </a:moveTo>
                <a:cubicBezTo>
                  <a:pt x="2915647" y="31394"/>
                  <a:pt x="2899154" y="31394"/>
                  <a:pt x="2910262" y="36780"/>
                </a:cubicBezTo>
                <a:cubicBezTo>
                  <a:pt x="2912954" y="36780"/>
                  <a:pt x="2926755" y="26009"/>
                  <a:pt x="2915647" y="26009"/>
                </a:cubicBezTo>
                <a:close/>
                <a:moveTo>
                  <a:pt x="410318" y="23316"/>
                </a:moveTo>
                <a:cubicBezTo>
                  <a:pt x="399547" y="39809"/>
                  <a:pt x="371946" y="42502"/>
                  <a:pt x="357808" y="58659"/>
                </a:cubicBezTo>
                <a:cubicBezTo>
                  <a:pt x="357808" y="64045"/>
                  <a:pt x="363530" y="64045"/>
                  <a:pt x="366223" y="64045"/>
                </a:cubicBezTo>
                <a:cubicBezTo>
                  <a:pt x="335929" y="94003"/>
                  <a:pt x="289141" y="96696"/>
                  <a:pt x="256154" y="123960"/>
                </a:cubicBezTo>
                <a:cubicBezTo>
                  <a:pt x="283419" y="99724"/>
                  <a:pt x="313713" y="80539"/>
                  <a:pt x="338622" y="55966"/>
                </a:cubicBezTo>
                <a:cubicBezTo>
                  <a:pt x="344008" y="55966"/>
                  <a:pt x="346701" y="58659"/>
                  <a:pt x="355115" y="58659"/>
                </a:cubicBezTo>
                <a:cubicBezTo>
                  <a:pt x="363530" y="39809"/>
                  <a:pt x="391132" y="23316"/>
                  <a:pt x="410318" y="23316"/>
                </a:cubicBezTo>
                <a:close/>
                <a:moveTo>
                  <a:pt x="671858" y="17930"/>
                </a:moveTo>
                <a:cubicBezTo>
                  <a:pt x="644257" y="15238"/>
                  <a:pt x="638871" y="31731"/>
                  <a:pt x="627763" y="45195"/>
                </a:cubicBezTo>
                <a:cubicBezTo>
                  <a:pt x="636178" y="53274"/>
                  <a:pt x="646949" y="45195"/>
                  <a:pt x="655365" y="42502"/>
                </a:cubicBezTo>
                <a:cubicBezTo>
                  <a:pt x="652672" y="28702"/>
                  <a:pt x="666472" y="26009"/>
                  <a:pt x="671858" y="17930"/>
                </a:cubicBezTo>
                <a:close/>
                <a:moveTo>
                  <a:pt x="2475035" y="17594"/>
                </a:moveTo>
                <a:cubicBezTo>
                  <a:pt x="2469313" y="14901"/>
                  <a:pt x="2469313" y="22979"/>
                  <a:pt x="2463928" y="20286"/>
                </a:cubicBezTo>
                <a:cubicBezTo>
                  <a:pt x="2463928" y="31394"/>
                  <a:pt x="2458542" y="34087"/>
                  <a:pt x="2461235" y="42166"/>
                </a:cubicBezTo>
                <a:cubicBezTo>
                  <a:pt x="2453156" y="42166"/>
                  <a:pt x="2447434" y="47551"/>
                  <a:pt x="2442048" y="52937"/>
                </a:cubicBezTo>
                <a:cubicBezTo>
                  <a:pt x="2442048" y="47551"/>
                  <a:pt x="2450464" y="44858"/>
                  <a:pt x="2439355" y="44858"/>
                </a:cubicBezTo>
                <a:cubicBezTo>
                  <a:pt x="2433970" y="50580"/>
                  <a:pt x="2450464" y="61352"/>
                  <a:pt x="2436663" y="64045"/>
                </a:cubicBezTo>
                <a:cubicBezTo>
                  <a:pt x="2442385" y="64045"/>
                  <a:pt x="2439692" y="72460"/>
                  <a:pt x="2444741" y="72123"/>
                </a:cubicBezTo>
                <a:cubicBezTo>
                  <a:pt x="2447434" y="55630"/>
                  <a:pt x="2469650" y="58323"/>
                  <a:pt x="2475035" y="44858"/>
                </a:cubicBezTo>
                <a:cubicBezTo>
                  <a:pt x="2475035" y="31058"/>
                  <a:pt x="2472343" y="28365"/>
                  <a:pt x="2475035" y="17594"/>
                </a:cubicBezTo>
                <a:close/>
                <a:moveTo>
                  <a:pt x="460135" y="9851"/>
                </a:moveTo>
                <a:cubicBezTo>
                  <a:pt x="468213" y="15238"/>
                  <a:pt x="451720" y="15238"/>
                  <a:pt x="454749" y="23316"/>
                </a:cubicBezTo>
                <a:cubicBezTo>
                  <a:pt x="449364" y="17930"/>
                  <a:pt x="449364" y="23316"/>
                  <a:pt x="440949" y="23316"/>
                </a:cubicBezTo>
                <a:cubicBezTo>
                  <a:pt x="440949" y="12545"/>
                  <a:pt x="460135" y="20623"/>
                  <a:pt x="460135" y="9851"/>
                </a:cubicBezTo>
                <a:close/>
                <a:moveTo>
                  <a:pt x="2483450" y="4466"/>
                </a:moveTo>
                <a:cubicBezTo>
                  <a:pt x="2483450" y="7159"/>
                  <a:pt x="2480757" y="9851"/>
                  <a:pt x="2480757" y="12545"/>
                </a:cubicBezTo>
                <a:cubicBezTo>
                  <a:pt x="2489173" y="12545"/>
                  <a:pt x="2494558" y="12545"/>
                  <a:pt x="2494558" y="4466"/>
                </a:cubicBezTo>
                <a:cubicBezTo>
                  <a:pt x="2494558" y="4466"/>
                  <a:pt x="2494558" y="4466"/>
                  <a:pt x="2483450" y="4466"/>
                </a:cubicBezTo>
                <a:close/>
                <a:moveTo>
                  <a:pt x="3337073" y="1437"/>
                </a:moveTo>
                <a:cubicBezTo>
                  <a:pt x="3323272" y="4130"/>
                  <a:pt x="3320580" y="15238"/>
                  <a:pt x="3309472" y="20623"/>
                </a:cubicBezTo>
                <a:cubicBezTo>
                  <a:pt x="3323272" y="20623"/>
                  <a:pt x="3328658" y="9515"/>
                  <a:pt x="3337073" y="1437"/>
                </a:cubicBezTo>
                <a:close/>
                <a:moveTo>
                  <a:pt x="3278439" y="0"/>
                </a:moveTo>
                <a:lnTo>
                  <a:pt x="3283040" y="0"/>
                </a:lnTo>
                <a:lnTo>
                  <a:pt x="3287298" y="2110"/>
                </a:lnTo>
                <a:cubicBezTo>
                  <a:pt x="3289360" y="1773"/>
                  <a:pt x="3292137" y="1100"/>
                  <a:pt x="3296344" y="2446"/>
                </a:cubicBezTo>
                <a:cubicBezTo>
                  <a:pt x="3285236" y="10862"/>
                  <a:pt x="3279851" y="18940"/>
                  <a:pt x="3263357" y="21633"/>
                </a:cubicBezTo>
                <a:cubicBezTo>
                  <a:pt x="3264704" y="14733"/>
                  <a:pt x="3266723" y="9936"/>
                  <a:pt x="3269795" y="6191"/>
                </a:cubicBezTo>
                <a:close/>
                <a:moveTo>
                  <a:pt x="3162016" y="0"/>
                </a:moveTo>
                <a:lnTo>
                  <a:pt x="3206574" y="0"/>
                </a:lnTo>
                <a:lnTo>
                  <a:pt x="3205293" y="721"/>
                </a:lnTo>
                <a:cubicBezTo>
                  <a:pt x="3202180" y="2783"/>
                  <a:pt x="3200076" y="5476"/>
                  <a:pt x="3200076" y="10862"/>
                </a:cubicBezTo>
                <a:cubicBezTo>
                  <a:pt x="3194354" y="13554"/>
                  <a:pt x="3194354" y="5476"/>
                  <a:pt x="3191661" y="5476"/>
                </a:cubicBezTo>
                <a:cubicBezTo>
                  <a:pt x="3188632" y="8169"/>
                  <a:pt x="3188632" y="10862"/>
                  <a:pt x="3183246" y="10862"/>
                </a:cubicBezTo>
                <a:cubicBezTo>
                  <a:pt x="3188969" y="13554"/>
                  <a:pt x="3191661" y="18940"/>
                  <a:pt x="3194354" y="24326"/>
                </a:cubicBezTo>
                <a:cubicBezTo>
                  <a:pt x="3202685" y="14228"/>
                  <a:pt x="3218589" y="16247"/>
                  <a:pt x="3229571" y="7522"/>
                </a:cubicBezTo>
                <a:lnTo>
                  <a:pt x="3234647" y="0"/>
                </a:lnTo>
                <a:lnTo>
                  <a:pt x="3269463" y="0"/>
                </a:lnTo>
                <a:lnTo>
                  <a:pt x="3260033" y="7327"/>
                </a:lnTo>
                <a:cubicBezTo>
                  <a:pt x="3253512" y="14143"/>
                  <a:pt x="3248042" y="22979"/>
                  <a:pt x="3243834" y="29711"/>
                </a:cubicBezTo>
                <a:cubicBezTo>
                  <a:pt x="3246527" y="32404"/>
                  <a:pt x="3257635" y="24326"/>
                  <a:pt x="3257635" y="18940"/>
                </a:cubicBezTo>
                <a:cubicBezTo>
                  <a:pt x="3266050" y="30048"/>
                  <a:pt x="3243834" y="35434"/>
                  <a:pt x="3238449" y="43512"/>
                </a:cubicBezTo>
                <a:cubicBezTo>
                  <a:pt x="3233063" y="43512"/>
                  <a:pt x="3233063" y="35434"/>
                  <a:pt x="3224648" y="38126"/>
                </a:cubicBezTo>
                <a:cubicBezTo>
                  <a:pt x="3218925" y="38126"/>
                  <a:pt x="3216233" y="43512"/>
                  <a:pt x="3216233" y="48898"/>
                </a:cubicBezTo>
                <a:cubicBezTo>
                  <a:pt x="3224648" y="51591"/>
                  <a:pt x="3221618" y="56976"/>
                  <a:pt x="3230034" y="62362"/>
                </a:cubicBezTo>
                <a:cubicBezTo>
                  <a:pt x="3260328" y="45868"/>
                  <a:pt x="3276821" y="13218"/>
                  <a:pt x="3318223" y="5139"/>
                </a:cubicBezTo>
                <a:lnTo>
                  <a:pt x="3316771" y="0"/>
                </a:lnTo>
                <a:lnTo>
                  <a:pt x="3358830" y="0"/>
                </a:lnTo>
                <a:lnTo>
                  <a:pt x="3339261" y="12713"/>
                </a:lnTo>
                <a:cubicBezTo>
                  <a:pt x="3331351" y="16079"/>
                  <a:pt x="3323777" y="19445"/>
                  <a:pt x="3318223" y="27692"/>
                </a:cubicBezTo>
                <a:cubicBezTo>
                  <a:pt x="3323609" y="27692"/>
                  <a:pt x="3326302" y="22306"/>
                  <a:pt x="3334717" y="24999"/>
                </a:cubicBezTo>
                <a:cubicBezTo>
                  <a:pt x="3332025" y="35770"/>
                  <a:pt x="3318223" y="38463"/>
                  <a:pt x="3318223" y="54957"/>
                </a:cubicBezTo>
                <a:cubicBezTo>
                  <a:pt x="3337410" y="43849"/>
                  <a:pt x="3362318" y="38463"/>
                  <a:pt x="3376119" y="30385"/>
                </a:cubicBezTo>
                <a:cubicBezTo>
                  <a:pt x="3373426" y="46542"/>
                  <a:pt x="3340102" y="51927"/>
                  <a:pt x="3334717" y="71114"/>
                </a:cubicBezTo>
                <a:cubicBezTo>
                  <a:pt x="3340102" y="73806"/>
                  <a:pt x="3345825" y="76499"/>
                  <a:pt x="3348517" y="68421"/>
                </a:cubicBezTo>
                <a:cubicBezTo>
                  <a:pt x="3354240" y="68421"/>
                  <a:pt x="3351547" y="76499"/>
                  <a:pt x="3356933" y="76499"/>
                </a:cubicBezTo>
                <a:cubicBezTo>
                  <a:pt x="3376119" y="65391"/>
                  <a:pt x="3389919" y="51927"/>
                  <a:pt x="3417521" y="54620"/>
                </a:cubicBezTo>
                <a:cubicBezTo>
                  <a:pt x="3422907" y="62698"/>
                  <a:pt x="3412135" y="81885"/>
                  <a:pt x="3401028" y="84577"/>
                </a:cubicBezTo>
                <a:cubicBezTo>
                  <a:pt x="3401028" y="84577"/>
                  <a:pt x="3401028" y="84577"/>
                  <a:pt x="3401028" y="76499"/>
                </a:cubicBezTo>
                <a:cubicBezTo>
                  <a:pt x="3370734" y="76499"/>
                  <a:pt x="3365348" y="106793"/>
                  <a:pt x="3348854" y="120257"/>
                </a:cubicBezTo>
                <a:cubicBezTo>
                  <a:pt x="3346161" y="122950"/>
                  <a:pt x="3337746" y="117565"/>
                  <a:pt x="3337746" y="128336"/>
                </a:cubicBezTo>
                <a:cubicBezTo>
                  <a:pt x="3321253" y="109486"/>
                  <a:pt x="3301730" y="144829"/>
                  <a:pt x="3279851" y="144829"/>
                </a:cubicBezTo>
                <a:cubicBezTo>
                  <a:pt x="3293315" y="120257"/>
                  <a:pt x="3318223" y="101071"/>
                  <a:pt x="3332025" y="73806"/>
                </a:cubicBezTo>
                <a:cubicBezTo>
                  <a:pt x="3329331" y="68421"/>
                  <a:pt x="3315531" y="73806"/>
                  <a:pt x="3312838" y="68421"/>
                </a:cubicBezTo>
                <a:cubicBezTo>
                  <a:pt x="3315531" y="62698"/>
                  <a:pt x="3318223" y="60005"/>
                  <a:pt x="3315531" y="51927"/>
                </a:cubicBezTo>
                <a:cubicBezTo>
                  <a:pt x="3309808" y="51927"/>
                  <a:pt x="3307116" y="51927"/>
                  <a:pt x="3307116" y="57313"/>
                </a:cubicBezTo>
                <a:cubicBezTo>
                  <a:pt x="3301730" y="54620"/>
                  <a:pt x="3309808" y="49234"/>
                  <a:pt x="3304423" y="46542"/>
                </a:cubicBezTo>
                <a:cubicBezTo>
                  <a:pt x="3285236" y="51927"/>
                  <a:pt x="3285236" y="73806"/>
                  <a:pt x="3268743" y="79192"/>
                </a:cubicBezTo>
                <a:cubicBezTo>
                  <a:pt x="3266050" y="76499"/>
                  <a:pt x="3266050" y="73806"/>
                  <a:pt x="3266050" y="68421"/>
                </a:cubicBezTo>
                <a:cubicBezTo>
                  <a:pt x="3257972" y="71114"/>
                  <a:pt x="3244171" y="68421"/>
                  <a:pt x="3246864" y="81885"/>
                </a:cubicBezTo>
                <a:cubicBezTo>
                  <a:pt x="3241478" y="81885"/>
                  <a:pt x="3238785" y="87271"/>
                  <a:pt x="3230370" y="84577"/>
                </a:cubicBezTo>
                <a:cubicBezTo>
                  <a:pt x="3221955" y="98042"/>
                  <a:pt x="3200076" y="100734"/>
                  <a:pt x="3191661" y="117228"/>
                </a:cubicBezTo>
                <a:cubicBezTo>
                  <a:pt x="3183246" y="111842"/>
                  <a:pt x="3177860" y="119921"/>
                  <a:pt x="3166752" y="119921"/>
                </a:cubicBezTo>
                <a:cubicBezTo>
                  <a:pt x="3166752" y="108813"/>
                  <a:pt x="3177860" y="108813"/>
                  <a:pt x="3183246" y="103428"/>
                </a:cubicBezTo>
                <a:cubicBezTo>
                  <a:pt x="3172138" y="89963"/>
                  <a:pt x="3147566" y="106456"/>
                  <a:pt x="3139151" y="119921"/>
                </a:cubicBezTo>
                <a:cubicBezTo>
                  <a:pt x="3149922" y="147186"/>
                  <a:pt x="3128043" y="149878"/>
                  <a:pt x="3114242" y="160650"/>
                </a:cubicBezTo>
                <a:cubicBezTo>
                  <a:pt x="3108857" y="149542"/>
                  <a:pt x="3119965" y="146849"/>
                  <a:pt x="3125351" y="138770"/>
                </a:cubicBezTo>
                <a:cubicBezTo>
                  <a:pt x="3122658" y="128000"/>
                  <a:pt x="3111550" y="130692"/>
                  <a:pt x="3106164" y="130692"/>
                </a:cubicBezTo>
                <a:cubicBezTo>
                  <a:pt x="3116935" y="111842"/>
                  <a:pt x="3139151" y="106120"/>
                  <a:pt x="3155645" y="95349"/>
                </a:cubicBezTo>
                <a:cubicBezTo>
                  <a:pt x="3155645" y="81885"/>
                  <a:pt x="3150259" y="78856"/>
                  <a:pt x="3155645" y="65391"/>
                </a:cubicBezTo>
                <a:cubicBezTo>
                  <a:pt x="3158337" y="68084"/>
                  <a:pt x="3161030" y="70777"/>
                  <a:pt x="3161030" y="76162"/>
                </a:cubicBezTo>
                <a:cubicBezTo>
                  <a:pt x="3166752" y="78856"/>
                  <a:pt x="3166752" y="73470"/>
                  <a:pt x="3172138" y="73470"/>
                </a:cubicBezTo>
                <a:cubicBezTo>
                  <a:pt x="3174831" y="59669"/>
                  <a:pt x="3166416" y="59669"/>
                  <a:pt x="3163723" y="51591"/>
                </a:cubicBezTo>
                <a:cubicBezTo>
                  <a:pt x="3171801" y="48898"/>
                  <a:pt x="3169109" y="38126"/>
                  <a:pt x="3180216" y="38126"/>
                </a:cubicBezTo>
                <a:cubicBezTo>
                  <a:pt x="3180216" y="38126"/>
                  <a:pt x="3180216" y="38126"/>
                  <a:pt x="3180216" y="24662"/>
                </a:cubicBezTo>
                <a:cubicBezTo>
                  <a:pt x="3161030" y="32741"/>
                  <a:pt x="3141844" y="51927"/>
                  <a:pt x="3133429" y="62698"/>
                </a:cubicBezTo>
                <a:cubicBezTo>
                  <a:pt x="3133429" y="70777"/>
                  <a:pt x="3128043" y="60005"/>
                  <a:pt x="3128043" y="57313"/>
                </a:cubicBezTo>
                <a:cubicBezTo>
                  <a:pt x="3125351" y="60005"/>
                  <a:pt x="3122658" y="62698"/>
                  <a:pt x="3114242" y="62698"/>
                </a:cubicBezTo>
                <a:cubicBezTo>
                  <a:pt x="3111550" y="60005"/>
                  <a:pt x="3130736" y="60005"/>
                  <a:pt x="3125351" y="43512"/>
                </a:cubicBezTo>
                <a:cubicBezTo>
                  <a:pt x="3122658" y="43512"/>
                  <a:pt x="3108857" y="43512"/>
                  <a:pt x="3106164" y="35434"/>
                </a:cubicBezTo>
                <a:cubicBezTo>
                  <a:pt x="3108857" y="35434"/>
                  <a:pt x="3136458" y="38126"/>
                  <a:pt x="3128043" y="27355"/>
                </a:cubicBezTo>
                <a:cubicBezTo>
                  <a:pt x="3119628" y="32741"/>
                  <a:pt x="3133429" y="16584"/>
                  <a:pt x="3130736" y="30048"/>
                </a:cubicBezTo>
                <a:cubicBezTo>
                  <a:pt x="3139151" y="27355"/>
                  <a:pt x="3141844" y="18940"/>
                  <a:pt x="3141844" y="8169"/>
                </a:cubicBezTo>
                <a:cubicBezTo>
                  <a:pt x="3149922" y="16247"/>
                  <a:pt x="3155645" y="-2602"/>
                  <a:pt x="3161030" y="8169"/>
                </a:cubicBezTo>
                <a:close/>
                <a:moveTo>
                  <a:pt x="3111019" y="0"/>
                </a:moveTo>
                <a:lnTo>
                  <a:pt x="3129618" y="0"/>
                </a:lnTo>
                <a:lnTo>
                  <a:pt x="3128043" y="4130"/>
                </a:lnTo>
                <a:cubicBezTo>
                  <a:pt x="3114242" y="-6642"/>
                  <a:pt x="3103471" y="17930"/>
                  <a:pt x="3095056" y="26009"/>
                </a:cubicBezTo>
                <a:cubicBezTo>
                  <a:pt x="3095056" y="26009"/>
                  <a:pt x="3095056" y="26009"/>
                  <a:pt x="3078562" y="26009"/>
                </a:cubicBezTo>
                <a:cubicBezTo>
                  <a:pt x="3082602" y="17930"/>
                  <a:pt x="3092869" y="12544"/>
                  <a:pt x="3103177" y="6780"/>
                </a:cubicBezTo>
                <a:close/>
                <a:moveTo>
                  <a:pt x="2971569" y="0"/>
                </a:moveTo>
                <a:lnTo>
                  <a:pt x="2978302" y="0"/>
                </a:lnTo>
                <a:lnTo>
                  <a:pt x="2971187" y="10862"/>
                </a:lnTo>
                <a:cubicBezTo>
                  <a:pt x="2968494" y="9515"/>
                  <a:pt x="2970598" y="7496"/>
                  <a:pt x="2972323" y="5139"/>
                </a:cubicBezTo>
                <a:close/>
                <a:moveTo>
                  <a:pt x="2964782" y="0"/>
                </a:moveTo>
                <a:lnTo>
                  <a:pt x="2969452" y="0"/>
                </a:lnTo>
                <a:lnTo>
                  <a:pt x="2965801" y="5476"/>
                </a:lnTo>
                <a:close/>
                <a:moveTo>
                  <a:pt x="2803973" y="0"/>
                </a:moveTo>
                <a:lnTo>
                  <a:pt x="2805124" y="0"/>
                </a:lnTo>
                <a:lnTo>
                  <a:pt x="2801413" y="7496"/>
                </a:lnTo>
                <a:cubicBezTo>
                  <a:pt x="2800025" y="9852"/>
                  <a:pt x="2800025" y="11198"/>
                  <a:pt x="2805579" y="9851"/>
                </a:cubicBezTo>
                <a:cubicBezTo>
                  <a:pt x="2800193" y="26009"/>
                  <a:pt x="2786392" y="9851"/>
                  <a:pt x="2786392" y="23316"/>
                </a:cubicBezTo>
                <a:cubicBezTo>
                  <a:pt x="2782353" y="16584"/>
                  <a:pt x="2785130" y="11787"/>
                  <a:pt x="2789926" y="8043"/>
                </a:cubicBezTo>
                <a:close/>
                <a:moveTo>
                  <a:pt x="2781646" y="0"/>
                </a:moveTo>
                <a:lnTo>
                  <a:pt x="2792332" y="0"/>
                </a:lnTo>
                <a:lnTo>
                  <a:pt x="2792282" y="90"/>
                </a:lnTo>
                <a:cubicBezTo>
                  <a:pt x="2789169" y="1437"/>
                  <a:pt x="2785046" y="1437"/>
                  <a:pt x="2781006" y="1437"/>
                </a:cubicBezTo>
                <a:close/>
                <a:moveTo>
                  <a:pt x="2600905" y="0"/>
                </a:moveTo>
                <a:lnTo>
                  <a:pt x="2610479" y="0"/>
                </a:lnTo>
                <a:lnTo>
                  <a:pt x="2611022" y="9473"/>
                </a:lnTo>
                <a:cubicBezTo>
                  <a:pt x="2611022" y="12208"/>
                  <a:pt x="2610349" y="14228"/>
                  <a:pt x="2607656" y="16921"/>
                </a:cubicBezTo>
                <a:cubicBezTo>
                  <a:pt x="2607656" y="10020"/>
                  <a:pt x="2606983" y="5897"/>
                  <a:pt x="2604922" y="2825"/>
                </a:cubicBezTo>
                <a:close/>
                <a:moveTo>
                  <a:pt x="2549109" y="0"/>
                </a:moveTo>
                <a:lnTo>
                  <a:pt x="2556027" y="0"/>
                </a:lnTo>
                <a:lnTo>
                  <a:pt x="2552454" y="9851"/>
                </a:lnTo>
                <a:close/>
                <a:moveTo>
                  <a:pt x="578003" y="0"/>
                </a:moveTo>
                <a:lnTo>
                  <a:pt x="647451" y="0"/>
                </a:lnTo>
                <a:lnTo>
                  <a:pt x="642142" y="6917"/>
                </a:lnTo>
                <a:cubicBezTo>
                  <a:pt x="639186" y="9641"/>
                  <a:pt x="635589" y="11619"/>
                  <a:pt x="630793" y="12208"/>
                </a:cubicBezTo>
                <a:cubicBezTo>
                  <a:pt x="639039" y="16247"/>
                  <a:pt x="647286" y="12881"/>
                  <a:pt x="653808" y="6107"/>
                </a:cubicBezTo>
                <a:lnTo>
                  <a:pt x="656721" y="0"/>
                </a:lnTo>
                <a:lnTo>
                  <a:pt x="2536018" y="0"/>
                </a:lnTo>
                <a:lnTo>
                  <a:pt x="2530743" y="8800"/>
                </a:lnTo>
                <a:cubicBezTo>
                  <a:pt x="2527293" y="12881"/>
                  <a:pt x="2523843" y="15574"/>
                  <a:pt x="2522496" y="14227"/>
                </a:cubicBezTo>
                <a:cubicBezTo>
                  <a:pt x="2519803" y="11535"/>
                  <a:pt x="2530575" y="8842"/>
                  <a:pt x="2525189" y="6149"/>
                </a:cubicBezTo>
                <a:cubicBezTo>
                  <a:pt x="2511389" y="11535"/>
                  <a:pt x="2508696" y="25335"/>
                  <a:pt x="2494895" y="30721"/>
                </a:cubicBezTo>
                <a:cubicBezTo>
                  <a:pt x="2500617" y="44522"/>
                  <a:pt x="2486816" y="47215"/>
                  <a:pt x="2492202" y="57986"/>
                </a:cubicBezTo>
                <a:cubicBezTo>
                  <a:pt x="2492202" y="55293"/>
                  <a:pt x="2494895" y="52600"/>
                  <a:pt x="2497588" y="52600"/>
                </a:cubicBezTo>
                <a:cubicBezTo>
                  <a:pt x="2500280" y="61015"/>
                  <a:pt x="2494558" y="74479"/>
                  <a:pt x="2502973" y="74479"/>
                </a:cubicBezTo>
                <a:cubicBezTo>
                  <a:pt x="2511052" y="68757"/>
                  <a:pt x="2511052" y="66064"/>
                  <a:pt x="2505666" y="55293"/>
                </a:cubicBezTo>
                <a:cubicBezTo>
                  <a:pt x="2516774" y="55293"/>
                  <a:pt x="2519467" y="46878"/>
                  <a:pt x="2522159" y="38799"/>
                </a:cubicBezTo>
                <a:cubicBezTo>
                  <a:pt x="2514082" y="33414"/>
                  <a:pt x="2505666" y="41493"/>
                  <a:pt x="2502973" y="36107"/>
                </a:cubicBezTo>
                <a:cubicBezTo>
                  <a:pt x="2508696" y="38799"/>
                  <a:pt x="2506003" y="30721"/>
                  <a:pt x="2511389" y="30721"/>
                </a:cubicBezTo>
                <a:cubicBezTo>
                  <a:pt x="2514082" y="30721"/>
                  <a:pt x="2517110" y="33414"/>
                  <a:pt x="2522496" y="33414"/>
                </a:cubicBezTo>
                <a:cubicBezTo>
                  <a:pt x="2525189" y="22306"/>
                  <a:pt x="2525189" y="8842"/>
                  <a:pt x="2538990" y="8842"/>
                </a:cubicBezTo>
                <a:cubicBezTo>
                  <a:pt x="2538990" y="17257"/>
                  <a:pt x="2538990" y="22643"/>
                  <a:pt x="2541683" y="28028"/>
                </a:cubicBezTo>
                <a:cubicBezTo>
                  <a:pt x="2555483" y="28028"/>
                  <a:pt x="2558176" y="16921"/>
                  <a:pt x="2566591" y="11535"/>
                </a:cubicBezTo>
                <a:cubicBezTo>
                  <a:pt x="2569283" y="22306"/>
                  <a:pt x="2580392" y="38799"/>
                  <a:pt x="2566591" y="44186"/>
                </a:cubicBezTo>
                <a:cubicBezTo>
                  <a:pt x="2583085" y="44186"/>
                  <a:pt x="2580055" y="27692"/>
                  <a:pt x="2588471" y="24999"/>
                </a:cubicBezTo>
                <a:cubicBezTo>
                  <a:pt x="2591163" y="30385"/>
                  <a:pt x="2593856" y="33077"/>
                  <a:pt x="2602271" y="33077"/>
                </a:cubicBezTo>
                <a:cubicBezTo>
                  <a:pt x="2610349" y="27355"/>
                  <a:pt x="2610349" y="16584"/>
                  <a:pt x="2618765" y="13891"/>
                </a:cubicBezTo>
                <a:cubicBezTo>
                  <a:pt x="2621457" y="13891"/>
                  <a:pt x="2616072" y="19277"/>
                  <a:pt x="2616072" y="21970"/>
                </a:cubicBezTo>
                <a:cubicBezTo>
                  <a:pt x="2624318" y="24662"/>
                  <a:pt x="2635342" y="18519"/>
                  <a:pt x="2644977" y="10693"/>
                </a:cubicBezTo>
                <a:lnTo>
                  <a:pt x="2656363" y="0"/>
                </a:lnTo>
                <a:lnTo>
                  <a:pt x="2665552" y="0"/>
                </a:lnTo>
                <a:lnTo>
                  <a:pt x="2665552" y="90"/>
                </a:lnTo>
                <a:cubicBezTo>
                  <a:pt x="2666983" y="1437"/>
                  <a:pt x="2668056" y="1437"/>
                  <a:pt x="2668902" y="806"/>
                </a:cubicBezTo>
                <a:lnTo>
                  <a:pt x="2669425" y="0"/>
                </a:lnTo>
                <a:lnTo>
                  <a:pt x="2672330" y="0"/>
                </a:lnTo>
                <a:lnTo>
                  <a:pt x="2663196" y="14522"/>
                </a:lnTo>
                <a:cubicBezTo>
                  <a:pt x="2658736" y="19277"/>
                  <a:pt x="2653266" y="21969"/>
                  <a:pt x="2646366" y="19277"/>
                </a:cubicBezTo>
                <a:cubicBezTo>
                  <a:pt x="2643673" y="19277"/>
                  <a:pt x="2649058" y="30048"/>
                  <a:pt x="2643673" y="32741"/>
                </a:cubicBezTo>
                <a:cubicBezTo>
                  <a:pt x="2637951" y="30048"/>
                  <a:pt x="2640644" y="24662"/>
                  <a:pt x="2635258" y="27355"/>
                </a:cubicBezTo>
                <a:cubicBezTo>
                  <a:pt x="2629872" y="32741"/>
                  <a:pt x="2626843" y="41156"/>
                  <a:pt x="2621457" y="49234"/>
                </a:cubicBezTo>
                <a:cubicBezTo>
                  <a:pt x="2621457" y="49234"/>
                  <a:pt x="2621457" y="49234"/>
                  <a:pt x="2593856" y="49234"/>
                </a:cubicBezTo>
                <a:cubicBezTo>
                  <a:pt x="2585441" y="87271"/>
                  <a:pt x="2541346" y="89963"/>
                  <a:pt x="2522159" y="117228"/>
                </a:cubicBezTo>
                <a:cubicBezTo>
                  <a:pt x="2516774" y="114535"/>
                  <a:pt x="2525189" y="109149"/>
                  <a:pt x="2516774" y="109149"/>
                </a:cubicBezTo>
                <a:cubicBezTo>
                  <a:pt x="2500280" y="139107"/>
                  <a:pt x="2447771" y="131029"/>
                  <a:pt x="2442385" y="171758"/>
                </a:cubicBezTo>
                <a:cubicBezTo>
                  <a:pt x="2450800" y="188251"/>
                  <a:pt x="2467294" y="182865"/>
                  <a:pt x="2483787" y="188251"/>
                </a:cubicBezTo>
                <a:cubicBezTo>
                  <a:pt x="2500280" y="182865"/>
                  <a:pt x="2502973" y="164015"/>
                  <a:pt x="2511389" y="147522"/>
                </a:cubicBezTo>
                <a:cubicBezTo>
                  <a:pt x="2522159" y="150214"/>
                  <a:pt x="2519467" y="152908"/>
                  <a:pt x="2530575" y="150214"/>
                </a:cubicBezTo>
                <a:cubicBezTo>
                  <a:pt x="2544038" y="133721"/>
                  <a:pt x="2524852" y="111842"/>
                  <a:pt x="2552454" y="103764"/>
                </a:cubicBezTo>
                <a:cubicBezTo>
                  <a:pt x="2552454" y="109149"/>
                  <a:pt x="2552454" y="114535"/>
                  <a:pt x="2557840" y="117228"/>
                </a:cubicBezTo>
                <a:cubicBezTo>
                  <a:pt x="2571640" y="98378"/>
                  <a:pt x="2577026" y="76499"/>
                  <a:pt x="2604627" y="79192"/>
                </a:cubicBezTo>
                <a:cubicBezTo>
                  <a:pt x="2607656" y="82221"/>
                  <a:pt x="2604627" y="92992"/>
                  <a:pt x="2599242" y="95685"/>
                </a:cubicBezTo>
                <a:cubicBezTo>
                  <a:pt x="2593520" y="90300"/>
                  <a:pt x="2596549" y="95685"/>
                  <a:pt x="2588134" y="95685"/>
                </a:cubicBezTo>
                <a:cubicBezTo>
                  <a:pt x="2582748" y="103764"/>
                  <a:pt x="2577026" y="114872"/>
                  <a:pt x="2574333" y="125643"/>
                </a:cubicBezTo>
                <a:cubicBezTo>
                  <a:pt x="2585441" y="128336"/>
                  <a:pt x="2588134" y="125643"/>
                  <a:pt x="2599242" y="125643"/>
                </a:cubicBezTo>
                <a:cubicBezTo>
                  <a:pt x="2596549" y="111842"/>
                  <a:pt x="2613042" y="114535"/>
                  <a:pt x="2615735" y="106456"/>
                </a:cubicBezTo>
                <a:cubicBezTo>
                  <a:pt x="2618765" y="92656"/>
                  <a:pt x="2615735" y="84577"/>
                  <a:pt x="2610349" y="79192"/>
                </a:cubicBezTo>
                <a:cubicBezTo>
                  <a:pt x="2621457" y="84914"/>
                  <a:pt x="2615735" y="68421"/>
                  <a:pt x="2624150" y="68421"/>
                </a:cubicBezTo>
                <a:cubicBezTo>
                  <a:pt x="2618765" y="81885"/>
                  <a:pt x="2635258" y="71114"/>
                  <a:pt x="2637951" y="81885"/>
                </a:cubicBezTo>
                <a:cubicBezTo>
                  <a:pt x="2637951" y="76499"/>
                  <a:pt x="2637951" y="73806"/>
                  <a:pt x="2643336" y="71114"/>
                </a:cubicBezTo>
                <a:cubicBezTo>
                  <a:pt x="2646029" y="73806"/>
                  <a:pt x="2646029" y="76499"/>
                  <a:pt x="2646029" y="79192"/>
                </a:cubicBezTo>
                <a:cubicBezTo>
                  <a:pt x="2656800" y="81885"/>
                  <a:pt x="2654107" y="68421"/>
                  <a:pt x="2665215" y="71114"/>
                </a:cubicBezTo>
                <a:cubicBezTo>
                  <a:pt x="2665215" y="71114"/>
                  <a:pt x="2665215" y="71114"/>
                  <a:pt x="2665215" y="81885"/>
                </a:cubicBezTo>
                <a:cubicBezTo>
                  <a:pt x="2681709" y="76499"/>
                  <a:pt x="2695510" y="60005"/>
                  <a:pt x="2706617" y="60005"/>
                </a:cubicBezTo>
                <a:cubicBezTo>
                  <a:pt x="2706617" y="65391"/>
                  <a:pt x="2698539" y="60005"/>
                  <a:pt x="2701232" y="68084"/>
                </a:cubicBezTo>
                <a:cubicBezTo>
                  <a:pt x="2698539" y="76162"/>
                  <a:pt x="2703924" y="73470"/>
                  <a:pt x="2703924" y="81548"/>
                </a:cubicBezTo>
                <a:cubicBezTo>
                  <a:pt x="2714696" y="84241"/>
                  <a:pt x="2714696" y="73470"/>
                  <a:pt x="2723111" y="70777"/>
                </a:cubicBezTo>
                <a:cubicBezTo>
                  <a:pt x="2723111" y="78856"/>
                  <a:pt x="2723111" y="81548"/>
                  <a:pt x="2725804" y="84241"/>
                </a:cubicBezTo>
                <a:cubicBezTo>
                  <a:pt x="2750376" y="78856"/>
                  <a:pt x="2766869" y="40819"/>
                  <a:pt x="2791778" y="51591"/>
                </a:cubicBezTo>
                <a:cubicBezTo>
                  <a:pt x="2783363" y="56976"/>
                  <a:pt x="2794470" y="56976"/>
                  <a:pt x="2794470" y="65055"/>
                </a:cubicBezTo>
                <a:cubicBezTo>
                  <a:pt x="2786056" y="65055"/>
                  <a:pt x="2788749" y="70440"/>
                  <a:pt x="2783363" y="73133"/>
                </a:cubicBezTo>
                <a:cubicBezTo>
                  <a:pt x="2775285" y="75826"/>
                  <a:pt x="2772255" y="70440"/>
                  <a:pt x="2766869" y="70440"/>
                </a:cubicBezTo>
                <a:cubicBezTo>
                  <a:pt x="2763840" y="81548"/>
                  <a:pt x="2769562" y="86933"/>
                  <a:pt x="2772255" y="92320"/>
                </a:cubicBezTo>
                <a:cubicBezTo>
                  <a:pt x="2783363" y="95012"/>
                  <a:pt x="2780333" y="84241"/>
                  <a:pt x="2788749" y="86933"/>
                </a:cubicBezTo>
                <a:cubicBezTo>
                  <a:pt x="2786056" y="89627"/>
                  <a:pt x="2786056" y="92320"/>
                  <a:pt x="2786056" y="100398"/>
                </a:cubicBezTo>
                <a:cubicBezTo>
                  <a:pt x="2763840" y="97705"/>
                  <a:pt x="2772255" y="116891"/>
                  <a:pt x="2774948" y="130356"/>
                </a:cubicBezTo>
                <a:cubicBezTo>
                  <a:pt x="2807934" y="122277"/>
                  <a:pt x="2780333" y="70440"/>
                  <a:pt x="2810627" y="73133"/>
                </a:cubicBezTo>
                <a:cubicBezTo>
                  <a:pt x="2813320" y="65055"/>
                  <a:pt x="2816013" y="51254"/>
                  <a:pt x="2827121" y="43175"/>
                </a:cubicBezTo>
                <a:cubicBezTo>
                  <a:pt x="2810627" y="40483"/>
                  <a:pt x="2810627" y="51254"/>
                  <a:pt x="2802213" y="53947"/>
                </a:cubicBezTo>
                <a:cubicBezTo>
                  <a:pt x="2804905" y="45868"/>
                  <a:pt x="2799520" y="32067"/>
                  <a:pt x="2804905" y="29375"/>
                </a:cubicBezTo>
                <a:cubicBezTo>
                  <a:pt x="2807598" y="34761"/>
                  <a:pt x="2815677" y="34761"/>
                  <a:pt x="2824091" y="37453"/>
                </a:cubicBezTo>
                <a:cubicBezTo>
                  <a:pt x="2824091" y="29038"/>
                  <a:pt x="2832507" y="23652"/>
                  <a:pt x="2835199" y="15574"/>
                </a:cubicBezTo>
                <a:cubicBezTo>
                  <a:pt x="2829477" y="15574"/>
                  <a:pt x="2824091" y="15574"/>
                  <a:pt x="2824091" y="10189"/>
                </a:cubicBezTo>
                <a:cubicBezTo>
                  <a:pt x="2825438" y="8674"/>
                  <a:pt x="2824007" y="4550"/>
                  <a:pt x="2823629" y="806"/>
                </a:cubicBezTo>
                <a:lnTo>
                  <a:pt x="2824291" y="0"/>
                </a:lnTo>
                <a:lnTo>
                  <a:pt x="2831740" y="0"/>
                </a:lnTo>
                <a:lnTo>
                  <a:pt x="2833811" y="5771"/>
                </a:lnTo>
                <a:cubicBezTo>
                  <a:pt x="2834526" y="8842"/>
                  <a:pt x="2835200" y="11535"/>
                  <a:pt x="2837892" y="15574"/>
                </a:cubicBezTo>
                <a:cubicBezTo>
                  <a:pt x="2843446" y="15574"/>
                  <a:pt x="2849673" y="12797"/>
                  <a:pt x="2854849" y="9010"/>
                </a:cubicBezTo>
                <a:lnTo>
                  <a:pt x="2862447" y="0"/>
                </a:lnTo>
                <a:lnTo>
                  <a:pt x="2922110" y="0"/>
                </a:lnTo>
                <a:lnTo>
                  <a:pt x="2924357" y="4087"/>
                </a:lnTo>
                <a:cubicBezTo>
                  <a:pt x="2926082" y="6822"/>
                  <a:pt x="2927429" y="9515"/>
                  <a:pt x="2927429" y="13554"/>
                </a:cubicBezTo>
                <a:cubicBezTo>
                  <a:pt x="2935843" y="13554"/>
                  <a:pt x="2935843" y="8169"/>
                  <a:pt x="2938536" y="2783"/>
                </a:cubicBezTo>
                <a:cubicBezTo>
                  <a:pt x="2941229" y="13554"/>
                  <a:pt x="2952337" y="8169"/>
                  <a:pt x="2955030" y="10862"/>
                </a:cubicBezTo>
                <a:cubicBezTo>
                  <a:pt x="2957722" y="21633"/>
                  <a:pt x="2938536" y="32404"/>
                  <a:pt x="2935843" y="48898"/>
                </a:cubicBezTo>
                <a:cubicBezTo>
                  <a:pt x="2941229" y="51591"/>
                  <a:pt x="2960752" y="37790"/>
                  <a:pt x="2952337" y="29711"/>
                </a:cubicBezTo>
                <a:cubicBezTo>
                  <a:pt x="2952337" y="24326"/>
                  <a:pt x="2966138" y="37790"/>
                  <a:pt x="2968831" y="29711"/>
                </a:cubicBezTo>
                <a:cubicBezTo>
                  <a:pt x="2971523" y="32404"/>
                  <a:pt x="2955030" y="40819"/>
                  <a:pt x="2966138" y="48898"/>
                </a:cubicBezTo>
                <a:cubicBezTo>
                  <a:pt x="2933151" y="51591"/>
                  <a:pt x="2908579" y="65055"/>
                  <a:pt x="2883670" y="86933"/>
                </a:cubicBezTo>
                <a:cubicBezTo>
                  <a:pt x="2883670" y="92320"/>
                  <a:pt x="2886363" y="92320"/>
                  <a:pt x="2886363" y="97705"/>
                </a:cubicBezTo>
                <a:cubicBezTo>
                  <a:pt x="2872562" y="95012"/>
                  <a:pt x="2869869" y="113862"/>
                  <a:pt x="2861455" y="105784"/>
                </a:cubicBezTo>
                <a:cubicBezTo>
                  <a:pt x="2864148" y="114199"/>
                  <a:pt x="2864148" y="119584"/>
                  <a:pt x="2861455" y="127662"/>
                </a:cubicBezTo>
                <a:cubicBezTo>
                  <a:pt x="2858762" y="124970"/>
                  <a:pt x="2858762" y="119584"/>
                  <a:pt x="2858762" y="114199"/>
                </a:cubicBezTo>
                <a:cubicBezTo>
                  <a:pt x="2855732" y="116891"/>
                  <a:pt x="2853039" y="116891"/>
                  <a:pt x="2850346" y="116891"/>
                </a:cubicBezTo>
                <a:cubicBezTo>
                  <a:pt x="2839239" y="127662"/>
                  <a:pt x="2847654" y="135741"/>
                  <a:pt x="2853039" y="152234"/>
                </a:cubicBezTo>
                <a:cubicBezTo>
                  <a:pt x="2872226" y="149542"/>
                  <a:pt x="2869533" y="124970"/>
                  <a:pt x="2886026" y="119584"/>
                </a:cubicBezTo>
                <a:cubicBezTo>
                  <a:pt x="2886026" y="135741"/>
                  <a:pt x="2883333" y="146849"/>
                  <a:pt x="2866840" y="152234"/>
                </a:cubicBezTo>
                <a:cubicBezTo>
                  <a:pt x="2866840" y="157621"/>
                  <a:pt x="2877948" y="160313"/>
                  <a:pt x="2877948" y="154928"/>
                </a:cubicBezTo>
                <a:cubicBezTo>
                  <a:pt x="2877948" y="163006"/>
                  <a:pt x="2880640" y="171421"/>
                  <a:pt x="2883333" y="182192"/>
                </a:cubicBezTo>
                <a:cubicBezTo>
                  <a:pt x="2891749" y="179499"/>
                  <a:pt x="2894441" y="163342"/>
                  <a:pt x="2908242" y="171421"/>
                </a:cubicBezTo>
                <a:cubicBezTo>
                  <a:pt x="2905549" y="176806"/>
                  <a:pt x="2910935" y="179499"/>
                  <a:pt x="2910935" y="184885"/>
                </a:cubicBezTo>
                <a:cubicBezTo>
                  <a:pt x="2900164" y="179499"/>
                  <a:pt x="2897471" y="179499"/>
                  <a:pt x="2889056" y="187578"/>
                </a:cubicBezTo>
                <a:cubicBezTo>
                  <a:pt x="2891749" y="192963"/>
                  <a:pt x="2891749" y="195656"/>
                  <a:pt x="2894441" y="198349"/>
                </a:cubicBezTo>
                <a:cubicBezTo>
                  <a:pt x="2886026" y="203735"/>
                  <a:pt x="2877948" y="195656"/>
                  <a:pt x="2869533" y="195656"/>
                </a:cubicBezTo>
                <a:cubicBezTo>
                  <a:pt x="2872562" y="181855"/>
                  <a:pt x="2872562" y="192627"/>
                  <a:pt x="2877948" y="179163"/>
                </a:cubicBezTo>
                <a:cubicBezTo>
                  <a:pt x="2877948" y="176470"/>
                  <a:pt x="2869533" y="179163"/>
                  <a:pt x="2869533" y="173777"/>
                </a:cubicBezTo>
                <a:cubicBezTo>
                  <a:pt x="2866840" y="176470"/>
                  <a:pt x="2866840" y="181855"/>
                  <a:pt x="2864148" y="187241"/>
                </a:cubicBezTo>
                <a:cubicBezTo>
                  <a:pt x="2858762" y="181519"/>
                  <a:pt x="2866840" y="176133"/>
                  <a:pt x="2864148" y="168055"/>
                </a:cubicBezTo>
                <a:cubicBezTo>
                  <a:pt x="2858762" y="168055"/>
                  <a:pt x="2850346" y="168055"/>
                  <a:pt x="2850346" y="173440"/>
                </a:cubicBezTo>
                <a:cubicBezTo>
                  <a:pt x="2850346" y="170748"/>
                  <a:pt x="2844961" y="157283"/>
                  <a:pt x="2831160" y="159977"/>
                </a:cubicBezTo>
                <a:cubicBezTo>
                  <a:pt x="2831160" y="154591"/>
                  <a:pt x="2833853" y="149205"/>
                  <a:pt x="2842268" y="151898"/>
                </a:cubicBezTo>
                <a:cubicBezTo>
                  <a:pt x="2833853" y="143482"/>
                  <a:pt x="2842268" y="135405"/>
                  <a:pt x="2831160" y="135405"/>
                </a:cubicBezTo>
                <a:cubicBezTo>
                  <a:pt x="2828467" y="127326"/>
                  <a:pt x="2836882" y="130019"/>
                  <a:pt x="2839575" y="130019"/>
                </a:cubicBezTo>
                <a:cubicBezTo>
                  <a:pt x="2842268" y="118911"/>
                  <a:pt x="2831160" y="118911"/>
                  <a:pt x="2831160" y="108140"/>
                </a:cubicBezTo>
                <a:cubicBezTo>
                  <a:pt x="2836546" y="100061"/>
                  <a:pt x="2853039" y="100061"/>
                  <a:pt x="2850346" y="83568"/>
                </a:cubicBezTo>
                <a:cubicBezTo>
                  <a:pt x="2817359" y="78182"/>
                  <a:pt x="2809281" y="124633"/>
                  <a:pt x="2784373" y="127326"/>
                </a:cubicBezTo>
                <a:cubicBezTo>
                  <a:pt x="2784373" y="138097"/>
                  <a:pt x="2781343" y="149205"/>
                  <a:pt x="2789758" y="154591"/>
                </a:cubicBezTo>
                <a:cubicBezTo>
                  <a:pt x="2789758" y="163006"/>
                  <a:pt x="2781680" y="163006"/>
                  <a:pt x="2784373" y="171084"/>
                </a:cubicBezTo>
                <a:cubicBezTo>
                  <a:pt x="2767879" y="171084"/>
                  <a:pt x="2767879" y="184885"/>
                  <a:pt x="2756771" y="187578"/>
                </a:cubicBezTo>
                <a:cubicBezTo>
                  <a:pt x="2759464" y="198349"/>
                  <a:pt x="2767542" y="201042"/>
                  <a:pt x="2778650" y="198349"/>
                </a:cubicBezTo>
                <a:cubicBezTo>
                  <a:pt x="2781343" y="212150"/>
                  <a:pt x="2770235" y="222921"/>
                  <a:pt x="2753741" y="225614"/>
                </a:cubicBezTo>
                <a:cubicBezTo>
                  <a:pt x="2748020" y="219892"/>
                  <a:pt x="2759128" y="217199"/>
                  <a:pt x="2759128" y="206427"/>
                </a:cubicBezTo>
                <a:cubicBezTo>
                  <a:pt x="2756434" y="203735"/>
                  <a:pt x="2750712" y="203735"/>
                  <a:pt x="2745327" y="203735"/>
                </a:cubicBezTo>
                <a:cubicBezTo>
                  <a:pt x="2748020" y="198349"/>
                  <a:pt x="2756434" y="201042"/>
                  <a:pt x="2756434" y="195656"/>
                </a:cubicBezTo>
                <a:cubicBezTo>
                  <a:pt x="2745327" y="201042"/>
                  <a:pt x="2734556" y="201042"/>
                  <a:pt x="2723448" y="195656"/>
                </a:cubicBezTo>
                <a:cubicBezTo>
                  <a:pt x="2723448" y="192963"/>
                  <a:pt x="2728833" y="190271"/>
                  <a:pt x="2728833" y="187578"/>
                </a:cubicBezTo>
                <a:cubicBezTo>
                  <a:pt x="2723448" y="184885"/>
                  <a:pt x="2720755" y="174114"/>
                  <a:pt x="2709647" y="176806"/>
                </a:cubicBezTo>
                <a:cubicBezTo>
                  <a:pt x="2706954" y="204071"/>
                  <a:pt x="2665552" y="217535"/>
                  <a:pt x="2679353" y="244800"/>
                </a:cubicBezTo>
                <a:cubicBezTo>
                  <a:pt x="2671274" y="255572"/>
                  <a:pt x="2668581" y="239415"/>
                  <a:pt x="2660166" y="242107"/>
                </a:cubicBezTo>
                <a:cubicBezTo>
                  <a:pt x="2649058" y="244800"/>
                  <a:pt x="2646366" y="252878"/>
                  <a:pt x="2635258" y="255572"/>
                </a:cubicBezTo>
                <a:cubicBezTo>
                  <a:pt x="2632565" y="263987"/>
                  <a:pt x="2640644" y="263987"/>
                  <a:pt x="2637951" y="272065"/>
                </a:cubicBezTo>
                <a:cubicBezTo>
                  <a:pt x="2624150" y="261293"/>
                  <a:pt x="2616072" y="269372"/>
                  <a:pt x="2602271" y="266679"/>
                </a:cubicBezTo>
                <a:cubicBezTo>
                  <a:pt x="2588471" y="277450"/>
                  <a:pt x="2577362" y="293944"/>
                  <a:pt x="2558176" y="296637"/>
                </a:cubicBezTo>
                <a:cubicBezTo>
                  <a:pt x="2549761" y="305052"/>
                  <a:pt x="2544375" y="323902"/>
                  <a:pt x="2527882" y="315823"/>
                </a:cubicBezTo>
                <a:cubicBezTo>
                  <a:pt x="2527882" y="310438"/>
                  <a:pt x="2533268" y="313130"/>
                  <a:pt x="2533268" y="307745"/>
                </a:cubicBezTo>
                <a:cubicBezTo>
                  <a:pt x="2530575" y="302359"/>
                  <a:pt x="2530575" y="296974"/>
                  <a:pt x="2522159" y="299666"/>
                </a:cubicBezTo>
                <a:cubicBezTo>
                  <a:pt x="2513745" y="302359"/>
                  <a:pt x="2513745" y="313467"/>
                  <a:pt x="2513745" y="324238"/>
                </a:cubicBezTo>
                <a:cubicBezTo>
                  <a:pt x="2510715" y="324238"/>
                  <a:pt x="2505329" y="324238"/>
                  <a:pt x="2505329" y="326931"/>
                </a:cubicBezTo>
                <a:cubicBezTo>
                  <a:pt x="2496915" y="324238"/>
                  <a:pt x="2508022" y="321546"/>
                  <a:pt x="2510715" y="318853"/>
                </a:cubicBezTo>
                <a:cubicBezTo>
                  <a:pt x="2505329" y="318853"/>
                  <a:pt x="2499608" y="308082"/>
                  <a:pt x="2494222" y="313467"/>
                </a:cubicBezTo>
                <a:cubicBezTo>
                  <a:pt x="2485806" y="316160"/>
                  <a:pt x="2496915" y="318853"/>
                  <a:pt x="2494222" y="324238"/>
                </a:cubicBezTo>
                <a:cubicBezTo>
                  <a:pt x="2472006" y="326931"/>
                  <a:pt x="2466620" y="343425"/>
                  <a:pt x="2450127" y="348810"/>
                </a:cubicBezTo>
                <a:cubicBezTo>
                  <a:pt x="2450127" y="343425"/>
                  <a:pt x="2450127" y="335346"/>
                  <a:pt x="2441712" y="338039"/>
                </a:cubicBezTo>
                <a:cubicBezTo>
                  <a:pt x="2441712" y="359919"/>
                  <a:pt x="2403003" y="365304"/>
                  <a:pt x="2383816" y="365304"/>
                </a:cubicBezTo>
                <a:cubicBezTo>
                  <a:pt x="2383816" y="354532"/>
                  <a:pt x="2392231" y="367997"/>
                  <a:pt x="2392231" y="357226"/>
                </a:cubicBezTo>
                <a:cubicBezTo>
                  <a:pt x="2383816" y="354532"/>
                  <a:pt x="2367323" y="360255"/>
                  <a:pt x="2367323" y="373719"/>
                </a:cubicBezTo>
                <a:cubicBezTo>
                  <a:pt x="2348136" y="373719"/>
                  <a:pt x="2326257" y="371026"/>
                  <a:pt x="2331643" y="384490"/>
                </a:cubicBezTo>
                <a:cubicBezTo>
                  <a:pt x="2326257" y="384490"/>
                  <a:pt x="2323228" y="387183"/>
                  <a:pt x="2317842" y="387183"/>
                </a:cubicBezTo>
                <a:cubicBezTo>
                  <a:pt x="2306734" y="411755"/>
                  <a:pt x="2262976" y="430605"/>
                  <a:pt x="2238068" y="425219"/>
                </a:cubicBezTo>
                <a:cubicBezTo>
                  <a:pt x="2235375" y="430605"/>
                  <a:pt x="2235375" y="441713"/>
                  <a:pt x="2235375" y="449791"/>
                </a:cubicBezTo>
                <a:cubicBezTo>
                  <a:pt x="2243790" y="444405"/>
                  <a:pt x="2251868" y="441713"/>
                  <a:pt x="2260283" y="439019"/>
                </a:cubicBezTo>
                <a:cubicBezTo>
                  <a:pt x="2257590" y="450128"/>
                  <a:pt x="2238068" y="455513"/>
                  <a:pt x="2216188" y="458206"/>
                </a:cubicBezTo>
                <a:cubicBezTo>
                  <a:pt x="2229652" y="444405"/>
                  <a:pt x="2205080" y="458206"/>
                  <a:pt x="2207773" y="441713"/>
                </a:cubicBezTo>
                <a:cubicBezTo>
                  <a:pt x="2185557" y="444405"/>
                  <a:pt x="2174786" y="458206"/>
                  <a:pt x="2163678" y="471670"/>
                </a:cubicBezTo>
                <a:cubicBezTo>
                  <a:pt x="2155263" y="468977"/>
                  <a:pt x="2169064" y="463592"/>
                  <a:pt x="2166371" y="458206"/>
                </a:cubicBezTo>
                <a:cubicBezTo>
                  <a:pt x="2149878" y="460899"/>
                  <a:pt x="2149878" y="477393"/>
                  <a:pt x="2136077" y="485471"/>
                </a:cubicBezTo>
                <a:cubicBezTo>
                  <a:pt x="2130691" y="474700"/>
                  <a:pt x="2103090" y="488500"/>
                  <a:pt x="2100397" y="472007"/>
                </a:cubicBezTo>
                <a:cubicBezTo>
                  <a:pt x="2072796" y="480085"/>
                  <a:pt x="2050916" y="496579"/>
                  <a:pt x="2026008" y="504657"/>
                </a:cubicBezTo>
                <a:cubicBezTo>
                  <a:pt x="2034423" y="518121"/>
                  <a:pt x="2048224" y="496242"/>
                  <a:pt x="2053609" y="512735"/>
                </a:cubicBezTo>
                <a:cubicBezTo>
                  <a:pt x="2053609" y="504320"/>
                  <a:pt x="2072796" y="498935"/>
                  <a:pt x="2083904" y="493549"/>
                </a:cubicBezTo>
                <a:cubicBezTo>
                  <a:pt x="2086597" y="501628"/>
                  <a:pt x="2078518" y="504320"/>
                  <a:pt x="2083904" y="504320"/>
                </a:cubicBezTo>
                <a:cubicBezTo>
                  <a:pt x="2064380" y="512399"/>
                  <a:pt x="2050580" y="526200"/>
                  <a:pt x="2028701" y="528892"/>
                </a:cubicBezTo>
                <a:cubicBezTo>
                  <a:pt x="2028701" y="528892"/>
                  <a:pt x="2028701" y="528892"/>
                  <a:pt x="2028701" y="539664"/>
                </a:cubicBezTo>
                <a:cubicBezTo>
                  <a:pt x="2039809" y="539664"/>
                  <a:pt x="2047887" y="536971"/>
                  <a:pt x="2045194" y="526200"/>
                </a:cubicBezTo>
                <a:cubicBezTo>
                  <a:pt x="2053273" y="528892"/>
                  <a:pt x="2056302" y="531585"/>
                  <a:pt x="2061688" y="531585"/>
                </a:cubicBezTo>
                <a:cubicBezTo>
                  <a:pt x="2108475" y="510043"/>
                  <a:pt x="2155263" y="488164"/>
                  <a:pt x="2204744" y="466285"/>
                </a:cubicBezTo>
                <a:cubicBezTo>
                  <a:pt x="2210466" y="468977"/>
                  <a:pt x="2213159" y="471670"/>
                  <a:pt x="2215852" y="471670"/>
                </a:cubicBezTo>
                <a:cubicBezTo>
                  <a:pt x="2232345" y="463255"/>
                  <a:pt x="2246146" y="455177"/>
                  <a:pt x="2262639" y="449791"/>
                </a:cubicBezTo>
                <a:cubicBezTo>
                  <a:pt x="2254561" y="474363"/>
                  <a:pt x="2224266" y="479748"/>
                  <a:pt x="2196665" y="485134"/>
                </a:cubicBezTo>
                <a:cubicBezTo>
                  <a:pt x="2199358" y="498598"/>
                  <a:pt x="2210466" y="503984"/>
                  <a:pt x="2210466" y="523171"/>
                </a:cubicBezTo>
                <a:cubicBezTo>
                  <a:pt x="2216188" y="515092"/>
                  <a:pt x="2226959" y="512399"/>
                  <a:pt x="2238068" y="509707"/>
                </a:cubicBezTo>
                <a:cubicBezTo>
                  <a:pt x="2238068" y="515092"/>
                  <a:pt x="2240760" y="515092"/>
                  <a:pt x="2243453" y="517785"/>
                </a:cubicBezTo>
                <a:cubicBezTo>
                  <a:pt x="2235375" y="528892"/>
                  <a:pt x="2224266" y="536971"/>
                  <a:pt x="2210466" y="542356"/>
                </a:cubicBezTo>
                <a:cubicBezTo>
                  <a:pt x="2218881" y="545049"/>
                  <a:pt x="2213159" y="553465"/>
                  <a:pt x="2210466" y="561543"/>
                </a:cubicBezTo>
                <a:cubicBezTo>
                  <a:pt x="2221574" y="569621"/>
                  <a:pt x="2251868" y="542356"/>
                  <a:pt x="2257254" y="566929"/>
                </a:cubicBezTo>
                <a:cubicBezTo>
                  <a:pt x="2238068" y="575007"/>
                  <a:pt x="2221574" y="553128"/>
                  <a:pt x="2226959" y="580393"/>
                </a:cubicBezTo>
                <a:cubicBezTo>
                  <a:pt x="2210466" y="591164"/>
                  <a:pt x="2182865" y="588471"/>
                  <a:pt x="2171756" y="613043"/>
                </a:cubicBezTo>
                <a:cubicBezTo>
                  <a:pt x="2163342" y="615736"/>
                  <a:pt x="2157956" y="618429"/>
                  <a:pt x="2146848" y="615736"/>
                </a:cubicBezTo>
                <a:cubicBezTo>
                  <a:pt x="2143819" y="604965"/>
                  <a:pt x="2146848" y="591501"/>
                  <a:pt x="2152234" y="575007"/>
                </a:cubicBezTo>
                <a:cubicBezTo>
                  <a:pt x="2080538" y="583085"/>
                  <a:pt x="2028364" y="629536"/>
                  <a:pt x="1953975" y="640308"/>
                </a:cubicBezTo>
                <a:cubicBezTo>
                  <a:pt x="1945560" y="653772"/>
                  <a:pt x="1932096" y="659494"/>
                  <a:pt x="1923681" y="670265"/>
                </a:cubicBezTo>
                <a:cubicBezTo>
                  <a:pt x="1923681" y="675651"/>
                  <a:pt x="1926710" y="678344"/>
                  <a:pt x="1932096" y="678344"/>
                </a:cubicBezTo>
                <a:lnTo>
                  <a:pt x="1934789" y="678344"/>
                </a:lnTo>
                <a:cubicBezTo>
                  <a:pt x="1932096" y="678344"/>
                  <a:pt x="1932096" y="681036"/>
                  <a:pt x="1932096" y="683730"/>
                </a:cubicBezTo>
                <a:cubicBezTo>
                  <a:pt x="1915602" y="678344"/>
                  <a:pt x="1912909" y="700223"/>
                  <a:pt x="1896417" y="700223"/>
                </a:cubicBezTo>
                <a:cubicBezTo>
                  <a:pt x="1896417" y="708638"/>
                  <a:pt x="1893724" y="714024"/>
                  <a:pt x="1891031" y="719409"/>
                </a:cubicBezTo>
                <a:cubicBezTo>
                  <a:pt x="1885645" y="719409"/>
                  <a:pt x="1877230" y="714024"/>
                  <a:pt x="1874537" y="719409"/>
                </a:cubicBezTo>
                <a:cubicBezTo>
                  <a:pt x="1869151" y="719409"/>
                  <a:pt x="1874537" y="711331"/>
                  <a:pt x="1874537" y="708638"/>
                </a:cubicBezTo>
                <a:cubicBezTo>
                  <a:pt x="1835828" y="689788"/>
                  <a:pt x="1816642" y="735903"/>
                  <a:pt x="1767161" y="727825"/>
                </a:cubicBezTo>
                <a:cubicBezTo>
                  <a:pt x="1780962" y="719409"/>
                  <a:pt x="1800148" y="716717"/>
                  <a:pt x="1816642" y="708638"/>
                </a:cubicBezTo>
                <a:cubicBezTo>
                  <a:pt x="1816642" y="705945"/>
                  <a:pt x="1811256" y="705945"/>
                  <a:pt x="1811256" y="703253"/>
                </a:cubicBezTo>
                <a:cubicBezTo>
                  <a:pt x="1827750" y="708638"/>
                  <a:pt x="1849966" y="700560"/>
                  <a:pt x="1855351" y="681373"/>
                </a:cubicBezTo>
                <a:cubicBezTo>
                  <a:pt x="1833471" y="681373"/>
                  <a:pt x="1808563" y="695174"/>
                  <a:pt x="1778269" y="700560"/>
                </a:cubicBezTo>
                <a:cubicBezTo>
                  <a:pt x="1822364" y="675988"/>
                  <a:pt x="1874874" y="662523"/>
                  <a:pt x="1927047" y="643337"/>
                </a:cubicBezTo>
                <a:cubicBezTo>
                  <a:pt x="1930077" y="643337"/>
                  <a:pt x="1930077" y="646030"/>
                  <a:pt x="1935462" y="646030"/>
                </a:cubicBezTo>
                <a:cubicBezTo>
                  <a:pt x="1995714" y="607994"/>
                  <a:pt x="2075825" y="586115"/>
                  <a:pt x="2141799" y="553465"/>
                </a:cubicBezTo>
                <a:cubicBezTo>
                  <a:pt x="2149878" y="520814"/>
                  <a:pt x="2185894" y="531922"/>
                  <a:pt x="2205080" y="512735"/>
                </a:cubicBezTo>
                <a:cubicBezTo>
                  <a:pt x="2205080" y="507350"/>
                  <a:pt x="2193972" y="510043"/>
                  <a:pt x="2196665" y="499271"/>
                </a:cubicBezTo>
                <a:cubicBezTo>
                  <a:pt x="2185557" y="507350"/>
                  <a:pt x="2171756" y="499271"/>
                  <a:pt x="2157956" y="501964"/>
                </a:cubicBezTo>
                <a:cubicBezTo>
                  <a:pt x="2127662" y="529229"/>
                  <a:pt x="2080874" y="537308"/>
                  <a:pt x="2045194" y="556494"/>
                </a:cubicBezTo>
                <a:cubicBezTo>
                  <a:pt x="2039809" y="553801"/>
                  <a:pt x="2045194" y="553801"/>
                  <a:pt x="2045194" y="548416"/>
                </a:cubicBezTo>
                <a:cubicBezTo>
                  <a:pt x="2037116" y="548416"/>
                  <a:pt x="2031394" y="553801"/>
                  <a:pt x="2026008" y="548416"/>
                </a:cubicBezTo>
                <a:cubicBezTo>
                  <a:pt x="2020622" y="542693"/>
                  <a:pt x="2028701" y="540000"/>
                  <a:pt x="2026008" y="529229"/>
                </a:cubicBezTo>
                <a:cubicBezTo>
                  <a:pt x="2009515" y="540337"/>
                  <a:pt x="1989991" y="553801"/>
                  <a:pt x="1968113" y="548416"/>
                </a:cubicBezTo>
                <a:cubicBezTo>
                  <a:pt x="1962390" y="551445"/>
                  <a:pt x="1962390" y="559524"/>
                  <a:pt x="1957005" y="564909"/>
                </a:cubicBezTo>
                <a:cubicBezTo>
                  <a:pt x="1915602" y="576017"/>
                  <a:pt x="1882615" y="589481"/>
                  <a:pt x="1852322" y="608667"/>
                </a:cubicBezTo>
                <a:cubicBezTo>
                  <a:pt x="1879923" y="627854"/>
                  <a:pt x="1910217" y="600589"/>
                  <a:pt x="1932096" y="605974"/>
                </a:cubicBezTo>
                <a:cubicBezTo>
                  <a:pt x="1926710" y="616746"/>
                  <a:pt x="1912909" y="619438"/>
                  <a:pt x="1896417" y="619438"/>
                </a:cubicBezTo>
                <a:cubicBezTo>
                  <a:pt x="1866122" y="635595"/>
                  <a:pt x="1833135" y="652089"/>
                  <a:pt x="1791733" y="660167"/>
                </a:cubicBezTo>
                <a:cubicBezTo>
                  <a:pt x="1791733" y="654782"/>
                  <a:pt x="1797119" y="654782"/>
                  <a:pt x="1794426" y="646703"/>
                </a:cubicBezTo>
                <a:cubicBezTo>
                  <a:pt x="1758746" y="646703"/>
                  <a:pt x="1761439" y="684740"/>
                  <a:pt x="1728452" y="684740"/>
                </a:cubicBezTo>
                <a:cubicBezTo>
                  <a:pt x="1711959" y="671275"/>
                  <a:pt x="1675942" y="660504"/>
                  <a:pt x="1656756" y="671275"/>
                </a:cubicBezTo>
                <a:cubicBezTo>
                  <a:pt x="1598860" y="671275"/>
                  <a:pt x="1571259" y="695511"/>
                  <a:pt x="1521778" y="712004"/>
                </a:cubicBezTo>
                <a:cubicBezTo>
                  <a:pt x="1521778" y="728161"/>
                  <a:pt x="1499562" y="741962"/>
                  <a:pt x="1480376" y="744655"/>
                </a:cubicBezTo>
                <a:cubicBezTo>
                  <a:pt x="1480376" y="736576"/>
                  <a:pt x="1491484" y="739269"/>
                  <a:pt x="1491484" y="733884"/>
                </a:cubicBezTo>
                <a:cubicBezTo>
                  <a:pt x="1491484" y="720420"/>
                  <a:pt x="1469268" y="728498"/>
                  <a:pt x="1463883" y="720420"/>
                </a:cubicBezTo>
                <a:cubicBezTo>
                  <a:pt x="1466575" y="709648"/>
                  <a:pt x="1483069" y="726141"/>
                  <a:pt x="1485762" y="709648"/>
                </a:cubicBezTo>
                <a:cubicBezTo>
                  <a:pt x="1460853" y="698540"/>
                  <a:pt x="1427866" y="720420"/>
                  <a:pt x="1400265" y="720420"/>
                </a:cubicBezTo>
                <a:cubicBezTo>
                  <a:pt x="1414066" y="698540"/>
                  <a:pt x="1457824" y="703926"/>
                  <a:pt x="1482733" y="693155"/>
                </a:cubicBezTo>
                <a:cubicBezTo>
                  <a:pt x="1482733" y="687769"/>
                  <a:pt x="1471624" y="693155"/>
                  <a:pt x="1468932" y="690462"/>
                </a:cubicBezTo>
                <a:cubicBezTo>
                  <a:pt x="1477010" y="685076"/>
                  <a:pt x="1468932" y="676998"/>
                  <a:pt x="1457824" y="676998"/>
                </a:cubicBezTo>
                <a:cubicBezTo>
                  <a:pt x="1460853" y="668583"/>
                  <a:pt x="1463546" y="663197"/>
                  <a:pt x="1466239" y="657811"/>
                </a:cubicBezTo>
                <a:cubicBezTo>
                  <a:pt x="1468932" y="668583"/>
                  <a:pt x="1491147" y="660504"/>
                  <a:pt x="1482733" y="668583"/>
                </a:cubicBezTo>
                <a:cubicBezTo>
                  <a:pt x="1491147" y="668583"/>
                  <a:pt x="1485762" y="660504"/>
                  <a:pt x="1491147" y="657811"/>
                </a:cubicBezTo>
                <a:cubicBezTo>
                  <a:pt x="1499562" y="660504"/>
                  <a:pt x="1493840" y="663197"/>
                  <a:pt x="1491147" y="668583"/>
                </a:cubicBezTo>
                <a:cubicBezTo>
                  <a:pt x="1491147" y="679354"/>
                  <a:pt x="1504948" y="663197"/>
                  <a:pt x="1502255" y="676661"/>
                </a:cubicBezTo>
                <a:cubicBezTo>
                  <a:pt x="1510670" y="676661"/>
                  <a:pt x="1510670" y="665553"/>
                  <a:pt x="1510670" y="654782"/>
                </a:cubicBezTo>
                <a:cubicBezTo>
                  <a:pt x="1519085" y="652089"/>
                  <a:pt x="1519085" y="657475"/>
                  <a:pt x="1524471" y="657475"/>
                </a:cubicBezTo>
                <a:cubicBezTo>
                  <a:pt x="1524471" y="646703"/>
                  <a:pt x="1513700" y="646703"/>
                  <a:pt x="1505285" y="644010"/>
                </a:cubicBezTo>
                <a:cubicBezTo>
                  <a:pt x="1499899" y="644010"/>
                  <a:pt x="1507978" y="657475"/>
                  <a:pt x="1502592" y="654782"/>
                </a:cubicBezTo>
                <a:cubicBezTo>
                  <a:pt x="1488791" y="654782"/>
                  <a:pt x="1502592" y="649396"/>
                  <a:pt x="1502592" y="641318"/>
                </a:cubicBezTo>
                <a:cubicBezTo>
                  <a:pt x="1488791" y="641318"/>
                  <a:pt x="1494177" y="647040"/>
                  <a:pt x="1491484" y="657811"/>
                </a:cubicBezTo>
                <a:cubicBezTo>
                  <a:pt x="1480713" y="657811"/>
                  <a:pt x="1480713" y="644347"/>
                  <a:pt x="1469605" y="644347"/>
                </a:cubicBezTo>
                <a:cubicBezTo>
                  <a:pt x="1469605" y="628190"/>
                  <a:pt x="1466912" y="622805"/>
                  <a:pt x="1469605" y="606311"/>
                </a:cubicBezTo>
                <a:cubicBezTo>
                  <a:pt x="1480376" y="614390"/>
                  <a:pt x="1483069" y="603618"/>
                  <a:pt x="1491484" y="606311"/>
                </a:cubicBezTo>
                <a:cubicBezTo>
                  <a:pt x="1488791" y="584432"/>
                  <a:pt x="1461190" y="576353"/>
                  <a:pt x="1461190" y="559860"/>
                </a:cubicBezTo>
                <a:cubicBezTo>
                  <a:pt x="1453111" y="562553"/>
                  <a:pt x="1433588" y="579046"/>
                  <a:pt x="1444696" y="584432"/>
                </a:cubicBezTo>
                <a:cubicBezTo>
                  <a:pt x="1439311" y="581402"/>
                  <a:pt x="1411710" y="578710"/>
                  <a:pt x="1411710" y="597896"/>
                </a:cubicBezTo>
                <a:cubicBezTo>
                  <a:pt x="1400938" y="600589"/>
                  <a:pt x="1398245" y="592510"/>
                  <a:pt x="1389830" y="592510"/>
                </a:cubicBezTo>
                <a:cubicBezTo>
                  <a:pt x="1376029" y="603282"/>
                  <a:pt x="1359536" y="635932"/>
                  <a:pt x="1340349" y="625161"/>
                </a:cubicBezTo>
                <a:cubicBezTo>
                  <a:pt x="1299284" y="652426"/>
                  <a:pt x="1244082" y="668919"/>
                  <a:pt x="1213787" y="706955"/>
                </a:cubicBezTo>
                <a:cubicBezTo>
                  <a:pt x="1199986" y="715033"/>
                  <a:pt x="1194601" y="728834"/>
                  <a:pt x="1180800" y="734220"/>
                </a:cubicBezTo>
                <a:cubicBezTo>
                  <a:pt x="1169692" y="731527"/>
                  <a:pt x="1158921" y="728834"/>
                  <a:pt x="1147813" y="726141"/>
                </a:cubicBezTo>
                <a:cubicBezTo>
                  <a:pt x="1153199" y="718063"/>
                  <a:pt x="1145120" y="706955"/>
                  <a:pt x="1150506" y="696184"/>
                </a:cubicBezTo>
                <a:cubicBezTo>
                  <a:pt x="1134012" y="688105"/>
                  <a:pt x="1122905" y="674305"/>
                  <a:pt x="1109104" y="663534"/>
                </a:cubicBezTo>
                <a:cubicBezTo>
                  <a:pt x="1106411" y="630883"/>
                  <a:pt x="1068038" y="636269"/>
                  <a:pt x="1043130" y="628190"/>
                </a:cubicBezTo>
                <a:cubicBezTo>
                  <a:pt x="1056931" y="590154"/>
                  <a:pt x="1062653" y="557504"/>
                  <a:pt x="1098333" y="535624"/>
                </a:cubicBezTo>
                <a:cubicBezTo>
                  <a:pt x="1092947" y="527210"/>
                  <a:pt x="1087561" y="513746"/>
                  <a:pt x="1076453" y="519131"/>
                </a:cubicBezTo>
                <a:cubicBezTo>
                  <a:pt x="1070731" y="510716"/>
                  <a:pt x="1073424" y="508023"/>
                  <a:pt x="1068038" y="499945"/>
                </a:cubicBezTo>
                <a:cubicBezTo>
                  <a:pt x="1056931" y="499945"/>
                  <a:pt x="1054238" y="505330"/>
                  <a:pt x="1043130" y="505330"/>
                </a:cubicBezTo>
                <a:cubicBezTo>
                  <a:pt x="1043130" y="499945"/>
                  <a:pt x="1051545" y="502638"/>
                  <a:pt x="1051545" y="497252"/>
                </a:cubicBezTo>
                <a:cubicBezTo>
                  <a:pt x="1048852" y="489174"/>
                  <a:pt x="1046159" y="497252"/>
                  <a:pt x="1037744" y="494559"/>
                </a:cubicBezTo>
                <a:cubicBezTo>
                  <a:pt x="1034715" y="489174"/>
                  <a:pt x="1043130" y="491866"/>
                  <a:pt x="1043130" y="486481"/>
                </a:cubicBezTo>
                <a:cubicBezTo>
                  <a:pt x="1034715" y="475710"/>
                  <a:pt x="1018221" y="467631"/>
                  <a:pt x="1004421" y="475710"/>
                </a:cubicBezTo>
                <a:cubicBezTo>
                  <a:pt x="1001728" y="464602"/>
                  <a:pt x="982205" y="461909"/>
                  <a:pt x="963019" y="459216"/>
                </a:cubicBezTo>
                <a:cubicBezTo>
                  <a:pt x="968741" y="453494"/>
                  <a:pt x="963019" y="442722"/>
                  <a:pt x="957633" y="442722"/>
                </a:cubicBezTo>
                <a:cubicBezTo>
                  <a:pt x="957633" y="434308"/>
                  <a:pt x="965711" y="434308"/>
                  <a:pt x="963019" y="423536"/>
                </a:cubicBezTo>
                <a:cubicBezTo>
                  <a:pt x="951910" y="417813"/>
                  <a:pt x="943833" y="407042"/>
                  <a:pt x="932725" y="404350"/>
                </a:cubicBezTo>
                <a:cubicBezTo>
                  <a:pt x="941139" y="366313"/>
                  <a:pt x="905460" y="371700"/>
                  <a:pt x="897045" y="390885"/>
                </a:cubicBezTo>
                <a:cubicBezTo>
                  <a:pt x="900074" y="396608"/>
                  <a:pt x="900074" y="404686"/>
                  <a:pt x="905460" y="407379"/>
                </a:cubicBezTo>
                <a:cubicBezTo>
                  <a:pt x="902767" y="415458"/>
                  <a:pt x="900074" y="421180"/>
                  <a:pt x="902767" y="431951"/>
                </a:cubicBezTo>
                <a:cubicBezTo>
                  <a:pt x="891659" y="453830"/>
                  <a:pt x="867087" y="461909"/>
                  <a:pt x="858672" y="486481"/>
                </a:cubicBezTo>
                <a:cubicBezTo>
                  <a:pt x="839486" y="486481"/>
                  <a:pt x="817270" y="486481"/>
                  <a:pt x="800777" y="486481"/>
                </a:cubicBezTo>
                <a:cubicBezTo>
                  <a:pt x="786976" y="500282"/>
                  <a:pt x="767453" y="508360"/>
                  <a:pt x="762067" y="530239"/>
                </a:cubicBezTo>
                <a:cubicBezTo>
                  <a:pt x="762067" y="538317"/>
                  <a:pt x="764760" y="538317"/>
                  <a:pt x="773175" y="538317"/>
                </a:cubicBezTo>
                <a:cubicBezTo>
                  <a:pt x="753652" y="568275"/>
                  <a:pt x="712587" y="557504"/>
                  <a:pt x="684986" y="565582"/>
                </a:cubicBezTo>
                <a:cubicBezTo>
                  <a:pt x="682293" y="557504"/>
                  <a:pt x="693400" y="560197"/>
                  <a:pt x="693400" y="552118"/>
                </a:cubicBezTo>
                <a:cubicBezTo>
                  <a:pt x="679600" y="554811"/>
                  <a:pt x="671522" y="557504"/>
                  <a:pt x="663106" y="562889"/>
                </a:cubicBezTo>
                <a:cubicBezTo>
                  <a:pt x="655028" y="557167"/>
                  <a:pt x="663106" y="543703"/>
                  <a:pt x="646613" y="543703"/>
                </a:cubicBezTo>
                <a:cubicBezTo>
                  <a:pt x="668829" y="516439"/>
                  <a:pt x="707201" y="508360"/>
                  <a:pt x="732109" y="486481"/>
                </a:cubicBezTo>
                <a:cubicBezTo>
                  <a:pt x="743217" y="500282"/>
                  <a:pt x="768126" y="491866"/>
                  <a:pt x="773512" y="481095"/>
                </a:cubicBezTo>
                <a:cubicBezTo>
                  <a:pt x="773512" y="473017"/>
                  <a:pt x="765433" y="475710"/>
                  <a:pt x="757018" y="475710"/>
                </a:cubicBezTo>
                <a:cubicBezTo>
                  <a:pt x="759711" y="464602"/>
                  <a:pt x="770819" y="461909"/>
                  <a:pt x="770819" y="451137"/>
                </a:cubicBezTo>
                <a:cubicBezTo>
                  <a:pt x="768126" y="440366"/>
                  <a:pt x="762740" y="448445"/>
                  <a:pt x="754325" y="448445"/>
                </a:cubicBezTo>
                <a:cubicBezTo>
                  <a:pt x="773512" y="421180"/>
                  <a:pt x="820299" y="423873"/>
                  <a:pt x="828714" y="385836"/>
                </a:cubicBezTo>
                <a:cubicBezTo>
                  <a:pt x="820299" y="377758"/>
                  <a:pt x="822992" y="372036"/>
                  <a:pt x="817607" y="358572"/>
                </a:cubicBezTo>
                <a:cubicBezTo>
                  <a:pt x="768126" y="355542"/>
                  <a:pt x="748940" y="399300"/>
                  <a:pt x="710231" y="399300"/>
                </a:cubicBezTo>
                <a:cubicBezTo>
                  <a:pt x="710231" y="388529"/>
                  <a:pt x="735140" y="399300"/>
                  <a:pt x="726724" y="385836"/>
                </a:cubicBezTo>
                <a:cubicBezTo>
                  <a:pt x="753989" y="383144"/>
                  <a:pt x="759711" y="358572"/>
                  <a:pt x="778898" y="350494"/>
                </a:cubicBezTo>
                <a:cubicBezTo>
                  <a:pt x="776205" y="345108"/>
                  <a:pt x="781927" y="334337"/>
                  <a:pt x="773512" y="337029"/>
                </a:cubicBezTo>
                <a:cubicBezTo>
                  <a:pt x="781927" y="326258"/>
                  <a:pt x="792698" y="317843"/>
                  <a:pt x="801113" y="307072"/>
                </a:cubicBezTo>
                <a:cubicBezTo>
                  <a:pt x="790005" y="301686"/>
                  <a:pt x="806835" y="293271"/>
                  <a:pt x="798420" y="285193"/>
                </a:cubicBezTo>
                <a:cubicBezTo>
                  <a:pt x="781927" y="295964"/>
                  <a:pt x="765433" y="304379"/>
                  <a:pt x="751632" y="315150"/>
                </a:cubicBezTo>
                <a:cubicBezTo>
                  <a:pt x="751632" y="323228"/>
                  <a:pt x="762740" y="317843"/>
                  <a:pt x="762740" y="323228"/>
                </a:cubicBezTo>
                <a:cubicBezTo>
                  <a:pt x="768126" y="328614"/>
                  <a:pt x="762740" y="334000"/>
                  <a:pt x="754325" y="334000"/>
                </a:cubicBezTo>
                <a:cubicBezTo>
                  <a:pt x="754325" y="339385"/>
                  <a:pt x="765433" y="334000"/>
                  <a:pt x="768126" y="336693"/>
                </a:cubicBezTo>
                <a:cubicBezTo>
                  <a:pt x="754325" y="347464"/>
                  <a:pt x="735140" y="355879"/>
                  <a:pt x="724031" y="369343"/>
                </a:cubicBezTo>
                <a:cubicBezTo>
                  <a:pt x="715953" y="355542"/>
                  <a:pt x="743217" y="352850"/>
                  <a:pt x="751632" y="344771"/>
                </a:cubicBezTo>
                <a:cubicBezTo>
                  <a:pt x="748940" y="317506"/>
                  <a:pt x="724031" y="325585"/>
                  <a:pt x="702152" y="328278"/>
                </a:cubicBezTo>
                <a:cubicBezTo>
                  <a:pt x="710231" y="322892"/>
                  <a:pt x="712923" y="306398"/>
                  <a:pt x="707538" y="303706"/>
                </a:cubicBezTo>
                <a:cubicBezTo>
                  <a:pt x="718309" y="300676"/>
                  <a:pt x="721002" y="281826"/>
                  <a:pt x="729416" y="287212"/>
                </a:cubicBezTo>
                <a:cubicBezTo>
                  <a:pt x="732109" y="278797"/>
                  <a:pt x="726387" y="276104"/>
                  <a:pt x="734802" y="270718"/>
                </a:cubicBezTo>
                <a:cubicBezTo>
                  <a:pt x="721002" y="265333"/>
                  <a:pt x="712587" y="297984"/>
                  <a:pt x="693400" y="292598"/>
                </a:cubicBezTo>
                <a:cubicBezTo>
                  <a:pt x="687678" y="295290"/>
                  <a:pt x="684986" y="297984"/>
                  <a:pt x="684986" y="300676"/>
                </a:cubicBezTo>
                <a:cubicBezTo>
                  <a:pt x="690371" y="306062"/>
                  <a:pt x="687678" y="292598"/>
                  <a:pt x="698786" y="297984"/>
                </a:cubicBezTo>
                <a:cubicBezTo>
                  <a:pt x="698786" y="303706"/>
                  <a:pt x="684986" y="309091"/>
                  <a:pt x="696093" y="314477"/>
                </a:cubicBezTo>
                <a:cubicBezTo>
                  <a:pt x="693400" y="319862"/>
                  <a:pt x="668492" y="309091"/>
                  <a:pt x="679600" y="322555"/>
                </a:cubicBezTo>
                <a:cubicBezTo>
                  <a:pt x="671522" y="325248"/>
                  <a:pt x="663106" y="325248"/>
                  <a:pt x="657721" y="327941"/>
                </a:cubicBezTo>
                <a:cubicBezTo>
                  <a:pt x="649306" y="319862"/>
                  <a:pt x="665799" y="325248"/>
                  <a:pt x="663106" y="314477"/>
                </a:cubicBezTo>
                <a:cubicBezTo>
                  <a:pt x="657721" y="309091"/>
                  <a:pt x="651998" y="319862"/>
                  <a:pt x="646613" y="322555"/>
                </a:cubicBezTo>
                <a:cubicBezTo>
                  <a:pt x="643920" y="336019"/>
                  <a:pt x="652335" y="330634"/>
                  <a:pt x="655028" y="333327"/>
                </a:cubicBezTo>
                <a:cubicBezTo>
                  <a:pt x="657721" y="344098"/>
                  <a:pt x="646613" y="330634"/>
                  <a:pt x="646613" y="338712"/>
                </a:cubicBezTo>
                <a:cubicBezTo>
                  <a:pt x="643583" y="333327"/>
                  <a:pt x="646613" y="330634"/>
                  <a:pt x="638198" y="325248"/>
                </a:cubicBezTo>
                <a:cubicBezTo>
                  <a:pt x="632812" y="336356"/>
                  <a:pt x="610597" y="330634"/>
                  <a:pt x="607904" y="347127"/>
                </a:cubicBezTo>
                <a:cubicBezTo>
                  <a:pt x="585688" y="338712"/>
                  <a:pt x="585688" y="357899"/>
                  <a:pt x="566501" y="355206"/>
                </a:cubicBezTo>
                <a:cubicBezTo>
                  <a:pt x="558086" y="355206"/>
                  <a:pt x="569194" y="352513"/>
                  <a:pt x="571887" y="352513"/>
                </a:cubicBezTo>
                <a:cubicBezTo>
                  <a:pt x="582995" y="341742"/>
                  <a:pt x="591410" y="327941"/>
                  <a:pt x="610597" y="325248"/>
                </a:cubicBezTo>
                <a:cubicBezTo>
                  <a:pt x="627089" y="306062"/>
                  <a:pt x="646276" y="289905"/>
                  <a:pt x="662770" y="270718"/>
                </a:cubicBezTo>
                <a:cubicBezTo>
                  <a:pt x="671185" y="270718"/>
                  <a:pt x="681956" y="270718"/>
                  <a:pt x="690371" y="273412"/>
                </a:cubicBezTo>
                <a:lnTo>
                  <a:pt x="693064" y="270718"/>
                </a:lnTo>
                <a:cubicBezTo>
                  <a:pt x="695756" y="262303"/>
                  <a:pt x="690371" y="259611"/>
                  <a:pt x="693064" y="251532"/>
                </a:cubicBezTo>
                <a:cubicBezTo>
                  <a:pt x="660077" y="254225"/>
                  <a:pt x="643583" y="259611"/>
                  <a:pt x="624397" y="278797"/>
                </a:cubicBezTo>
                <a:cubicBezTo>
                  <a:pt x="619012" y="276104"/>
                  <a:pt x="621704" y="264997"/>
                  <a:pt x="621704" y="259611"/>
                </a:cubicBezTo>
                <a:cubicBezTo>
                  <a:pt x="629782" y="256918"/>
                  <a:pt x="638198" y="254225"/>
                  <a:pt x="640890" y="246146"/>
                </a:cubicBezTo>
                <a:cubicBezTo>
                  <a:pt x="646276" y="248840"/>
                  <a:pt x="654691" y="248840"/>
                  <a:pt x="657384" y="254225"/>
                </a:cubicBezTo>
                <a:cubicBezTo>
                  <a:pt x="668492" y="246146"/>
                  <a:pt x="665799" y="235039"/>
                  <a:pt x="682293" y="229653"/>
                </a:cubicBezTo>
                <a:cubicBezTo>
                  <a:pt x="676570" y="226960"/>
                  <a:pt x="662770" y="235039"/>
                  <a:pt x="657384" y="226960"/>
                </a:cubicBezTo>
                <a:cubicBezTo>
                  <a:pt x="657384" y="221575"/>
                  <a:pt x="668492" y="221575"/>
                  <a:pt x="668492" y="213496"/>
                </a:cubicBezTo>
                <a:cubicBezTo>
                  <a:pt x="660413" y="213496"/>
                  <a:pt x="657384" y="216189"/>
                  <a:pt x="651998" y="218882"/>
                </a:cubicBezTo>
                <a:cubicBezTo>
                  <a:pt x="646613" y="218882"/>
                  <a:pt x="640890" y="218882"/>
                  <a:pt x="638198" y="213496"/>
                </a:cubicBezTo>
                <a:cubicBezTo>
                  <a:pt x="613289" y="229653"/>
                  <a:pt x="577609" y="238068"/>
                  <a:pt x="550008" y="251532"/>
                </a:cubicBezTo>
                <a:cubicBezTo>
                  <a:pt x="528129" y="264997"/>
                  <a:pt x="511635" y="292261"/>
                  <a:pt x="481341" y="289569"/>
                </a:cubicBezTo>
                <a:cubicBezTo>
                  <a:pt x="475619" y="294954"/>
                  <a:pt x="470233" y="303032"/>
                  <a:pt x="456432" y="300340"/>
                </a:cubicBezTo>
                <a:cubicBezTo>
                  <a:pt x="486727" y="267689"/>
                  <a:pt x="541930" y="261967"/>
                  <a:pt x="561115" y="221238"/>
                </a:cubicBezTo>
                <a:cubicBezTo>
                  <a:pt x="561115" y="215852"/>
                  <a:pt x="558423" y="213160"/>
                  <a:pt x="550008" y="213160"/>
                </a:cubicBezTo>
                <a:cubicBezTo>
                  <a:pt x="555394" y="210467"/>
                  <a:pt x="563808" y="210467"/>
                  <a:pt x="563808" y="202388"/>
                </a:cubicBezTo>
                <a:cubicBezTo>
                  <a:pt x="555394" y="202388"/>
                  <a:pt x="552701" y="205081"/>
                  <a:pt x="550008" y="210467"/>
                </a:cubicBezTo>
                <a:cubicBezTo>
                  <a:pt x="519714" y="213160"/>
                  <a:pt x="484034" y="229653"/>
                  <a:pt x="453739" y="240425"/>
                </a:cubicBezTo>
                <a:cubicBezTo>
                  <a:pt x="459125" y="221238"/>
                  <a:pt x="505913" y="223931"/>
                  <a:pt x="503220" y="191281"/>
                </a:cubicBezTo>
                <a:cubicBezTo>
                  <a:pt x="500527" y="185895"/>
                  <a:pt x="492112" y="193974"/>
                  <a:pt x="486727" y="193974"/>
                </a:cubicBezTo>
                <a:cubicBezTo>
                  <a:pt x="497834" y="180509"/>
                  <a:pt x="505913" y="166709"/>
                  <a:pt x="517021" y="153244"/>
                </a:cubicBezTo>
                <a:cubicBezTo>
                  <a:pt x="525099" y="158966"/>
                  <a:pt x="533514" y="150552"/>
                  <a:pt x="533514" y="139781"/>
                </a:cubicBezTo>
                <a:cubicBezTo>
                  <a:pt x="530822" y="134395"/>
                  <a:pt x="522406" y="145166"/>
                  <a:pt x="517021" y="137087"/>
                </a:cubicBezTo>
                <a:cubicBezTo>
                  <a:pt x="508942" y="139781"/>
                  <a:pt x="517021" y="147859"/>
                  <a:pt x="511635" y="150552"/>
                </a:cubicBezTo>
                <a:cubicBezTo>
                  <a:pt x="495142" y="155937"/>
                  <a:pt x="481341" y="164015"/>
                  <a:pt x="475956" y="180509"/>
                </a:cubicBezTo>
                <a:cubicBezTo>
                  <a:pt x="470570" y="183202"/>
                  <a:pt x="470570" y="180509"/>
                  <a:pt x="470570" y="175124"/>
                </a:cubicBezTo>
                <a:cubicBezTo>
                  <a:pt x="452730" y="187409"/>
                  <a:pt x="431440" y="199695"/>
                  <a:pt x="409098" y="211645"/>
                </a:cubicBezTo>
                <a:lnTo>
                  <a:pt x="354996" y="239183"/>
                </a:lnTo>
                <a:lnTo>
                  <a:pt x="366434" y="231000"/>
                </a:lnTo>
                <a:cubicBezTo>
                  <a:pt x="380865" y="222837"/>
                  <a:pt x="394666" y="213328"/>
                  <a:pt x="398874" y="197003"/>
                </a:cubicBezTo>
                <a:cubicBezTo>
                  <a:pt x="406952" y="194310"/>
                  <a:pt x="412338" y="194310"/>
                  <a:pt x="420752" y="194310"/>
                </a:cubicBezTo>
                <a:cubicBezTo>
                  <a:pt x="431524" y="188924"/>
                  <a:pt x="423446" y="180509"/>
                  <a:pt x="426139" y="172431"/>
                </a:cubicBezTo>
                <a:cubicBezTo>
                  <a:pt x="448017" y="167045"/>
                  <a:pt x="456432" y="147859"/>
                  <a:pt x="475619" y="139781"/>
                </a:cubicBezTo>
                <a:cubicBezTo>
                  <a:pt x="478312" y="145166"/>
                  <a:pt x="461818" y="150888"/>
                  <a:pt x="464511" y="161659"/>
                </a:cubicBezTo>
                <a:cubicBezTo>
                  <a:pt x="464511" y="164353"/>
                  <a:pt x="467204" y="164353"/>
                  <a:pt x="467204" y="167045"/>
                </a:cubicBezTo>
                <a:cubicBezTo>
                  <a:pt x="511299" y="142473"/>
                  <a:pt x="544286" y="107129"/>
                  <a:pt x="579966" y="77172"/>
                </a:cubicBezTo>
                <a:cubicBezTo>
                  <a:pt x="582995" y="69094"/>
                  <a:pt x="574580" y="71787"/>
                  <a:pt x="574580" y="63708"/>
                </a:cubicBezTo>
                <a:cubicBezTo>
                  <a:pt x="588380" y="63708"/>
                  <a:pt x="596795" y="44522"/>
                  <a:pt x="602181" y="33751"/>
                </a:cubicBezTo>
                <a:cubicBezTo>
                  <a:pt x="599488" y="31058"/>
                  <a:pt x="593766" y="31058"/>
                  <a:pt x="591073" y="28365"/>
                </a:cubicBezTo>
                <a:cubicBezTo>
                  <a:pt x="591073" y="22979"/>
                  <a:pt x="596795" y="22979"/>
                  <a:pt x="599488" y="17594"/>
                </a:cubicBezTo>
                <a:cubicBezTo>
                  <a:pt x="577273" y="14901"/>
                  <a:pt x="571887" y="12208"/>
                  <a:pt x="555394" y="20286"/>
                </a:cubicBezTo>
                <a:cubicBezTo>
                  <a:pt x="562294" y="16247"/>
                  <a:pt x="566417" y="9431"/>
                  <a:pt x="571214" y="3625"/>
                </a:cubicBezTo>
                <a:close/>
                <a:moveTo>
                  <a:pt x="471022" y="0"/>
                </a:moveTo>
                <a:lnTo>
                  <a:pt x="537355" y="0"/>
                </a:lnTo>
                <a:lnTo>
                  <a:pt x="521565" y="12839"/>
                </a:lnTo>
                <a:cubicBezTo>
                  <a:pt x="516011" y="17257"/>
                  <a:pt x="509784" y="20623"/>
                  <a:pt x="500191" y="20623"/>
                </a:cubicBezTo>
                <a:cubicBezTo>
                  <a:pt x="489083" y="31394"/>
                  <a:pt x="472589" y="44858"/>
                  <a:pt x="456096" y="34087"/>
                </a:cubicBezTo>
                <a:cubicBezTo>
                  <a:pt x="458788" y="14901"/>
                  <a:pt x="480668" y="17930"/>
                  <a:pt x="489083" y="1437"/>
                </a:cubicBezTo>
                <a:cubicBezTo>
                  <a:pt x="481005" y="1437"/>
                  <a:pt x="475282" y="6822"/>
                  <a:pt x="472589" y="9515"/>
                </a:cubicBezTo>
                <a:cubicBezTo>
                  <a:pt x="468550" y="8001"/>
                  <a:pt x="469981" y="5224"/>
                  <a:pt x="471369" y="2152"/>
                </a:cubicBezTo>
                <a:close/>
                <a:moveTo>
                  <a:pt x="351416" y="0"/>
                </a:moveTo>
                <a:lnTo>
                  <a:pt x="368201" y="0"/>
                </a:lnTo>
                <a:lnTo>
                  <a:pt x="361022" y="12613"/>
                </a:lnTo>
                <a:cubicBezTo>
                  <a:pt x="354884" y="22475"/>
                  <a:pt x="351918" y="21970"/>
                  <a:pt x="333236" y="26009"/>
                </a:cubicBezTo>
                <a:cubicBezTo>
                  <a:pt x="322464" y="28702"/>
                  <a:pt x="311357" y="34087"/>
                  <a:pt x="297556" y="39473"/>
                </a:cubicBezTo>
                <a:cubicBezTo>
                  <a:pt x="300586" y="31394"/>
                  <a:pt x="311357" y="23316"/>
                  <a:pt x="322464" y="28702"/>
                </a:cubicBezTo>
                <a:cubicBezTo>
                  <a:pt x="327850" y="20623"/>
                  <a:pt x="333993" y="13807"/>
                  <a:pt x="340473" y="8001"/>
                </a:cubicBezTo>
                <a:close/>
              </a:path>
            </a:pathLst>
          </a:custGeom>
          <a:gradFill>
            <a:gsLst>
              <a:gs pos="0">
                <a:srgbClr val="BB9F64"/>
              </a:gs>
              <a:gs pos="88000">
                <a:srgbClr val="FFF0AE">
                  <a:alpha val="57000"/>
                </a:srgbClr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900"/>
          </a:p>
        </p:txBody>
      </p:sp>
      <p:sp>
        <p:nvSpPr>
          <p:cNvPr id="17" name="business-presentation_66134">
            <a:extLst>
              <a:ext uri="{FF2B5EF4-FFF2-40B4-BE49-F238E27FC236}">
                <a16:creationId xmlns:a16="http://schemas.microsoft.com/office/drawing/2014/main" id="{4A59B809-4837-9D22-5546-999AF98D672E}"/>
              </a:ext>
            </a:extLst>
          </p:cNvPr>
          <p:cNvSpPr/>
          <p:nvPr userDrawn="1"/>
        </p:nvSpPr>
        <p:spPr>
          <a:xfrm>
            <a:off x="817459" y="202298"/>
            <a:ext cx="427300" cy="432063"/>
          </a:xfrm>
          <a:custGeom>
            <a:avLst/>
            <a:gdLst>
              <a:gd name="connsiteX0" fmla="*/ 465549 w 607614"/>
              <a:gd name="connsiteY0" fmla="*/ 373926 h 606761"/>
              <a:gd name="connsiteX1" fmla="*/ 546816 w 607614"/>
              <a:gd name="connsiteY1" fmla="*/ 373926 h 606761"/>
              <a:gd name="connsiteX2" fmla="*/ 546816 w 607614"/>
              <a:gd name="connsiteY2" fmla="*/ 424733 h 606761"/>
              <a:gd name="connsiteX3" fmla="*/ 465549 w 607614"/>
              <a:gd name="connsiteY3" fmla="*/ 424733 h 606761"/>
              <a:gd name="connsiteX4" fmla="*/ 364544 w 607614"/>
              <a:gd name="connsiteY4" fmla="*/ 373926 h 606761"/>
              <a:gd name="connsiteX5" fmla="*/ 445811 w 607614"/>
              <a:gd name="connsiteY5" fmla="*/ 373926 h 606761"/>
              <a:gd name="connsiteX6" fmla="*/ 445811 w 607614"/>
              <a:gd name="connsiteY6" fmla="*/ 424733 h 606761"/>
              <a:gd name="connsiteX7" fmla="*/ 364544 w 607614"/>
              <a:gd name="connsiteY7" fmla="*/ 424733 h 606761"/>
              <a:gd name="connsiteX8" fmla="*/ 263539 w 607614"/>
              <a:gd name="connsiteY8" fmla="*/ 373926 h 606761"/>
              <a:gd name="connsiteX9" fmla="*/ 344075 w 607614"/>
              <a:gd name="connsiteY9" fmla="*/ 373926 h 606761"/>
              <a:gd name="connsiteX10" fmla="*/ 344075 w 607614"/>
              <a:gd name="connsiteY10" fmla="*/ 424733 h 606761"/>
              <a:gd name="connsiteX11" fmla="*/ 263539 w 607614"/>
              <a:gd name="connsiteY11" fmla="*/ 424733 h 606761"/>
              <a:gd name="connsiteX12" fmla="*/ 161803 w 607614"/>
              <a:gd name="connsiteY12" fmla="*/ 373926 h 606761"/>
              <a:gd name="connsiteX13" fmla="*/ 243070 w 607614"/>
              <a:gd name="connsiteY13" fmla="*/ 373926 h 606761"/>
              <a:gd name="connsiteX14" fmla="*/ 243070 w 607614"/>
              <a:gd name="connsiteY14" fmla="*/ 424733 h 606761"/>
              <a:gd name="connsiteX15" fmla="*/ 161803 w 607614"/>
              <a:gd name="connsiteY15" fmla="*/ 424733 h 606761"/>
              <a:gd name="connsiteX16" fmla="*/ 60798 w 607614"/>
              <a:gd name="connsiteY16" fmla="*/ 373926 h 606761"/>
              <a:gd name="connsiteX17" fmla="*/ 142065 w 607614"/>
              <a:gd name="connsiteY17" fmla="*/ 373926 h 606761"/>
              <a:gd name="connsiteX18" fmla="*/ 142065 w 607614"/>
              <a:gd name="connsiteY18" fmla="*/ 424733 h 606761"/>
              <a:gd name="connsiteX19" fmla="*/ 60798 w 607614"/>
              <a:gd name="connsiteY19" fmla="*/ 424733 h 606761"/>
              <a:gd name="connsiteX20" fmla="*/ 60798 w 607614"/>
              <a:gd name="connsiteY20" fmla="*/ 303381 h 606761"/>
              <a:gd name="connsiteX21" fmla="*/ 142065 w 607614"/>
              <a:gd name="connsiteY21" fmla="*/ 303381 h 606761"/>
              <a:gd name="connsiteX22" fmla="*/ 142065 w 607614"/>
              <a:gd name="connsiteY22" fmla="*/ 354188 h 606761"/>
              <a:gd name="connsiteX23" fmla="*/ 60798 w 607614"/>
              <a:gd name="connsiteY23" fmla="*/ 354188 h 606761"/>
              <a:gd name="connsiteX24" fmla="*/ 364544 w 607614"/>
              <a:gd name="connsiteY24" fmla="*/ 252573 h 606761"/>
              <a:gd name="connsiteX25" fmla="*/ 445811 w 607614"/>
              <a:gd name="connsiteY25" fmla="*/ 252573 h 606761"/>
              <a:gd name="connsiteX26" fmla="*/ 445811 w 607614"/>
              <a:gd name="connsiteY26" fmla="*/ 354187 h 606761"/>
              <a:gd name="connsiteX27" fmla="*/ 364544 w 607614"/>
              <a:gd name="connsiteY27" fmla="*/ 354187 h 606761"/>
              <a:gd name="connsiteX28" fmla="*/ 161803 w 607614"/>
              <a:gd name="connsiteY28" fmla="*/ 242704 h 606761"/>
              <a:gd name="connsiteX29" fmla="*/ 243070 w 607614"/>
              <a:gd name="connsiteY29" fmla="*/ 242704 h 606761"/>
              <a:gd name="connsiteX30" fmla="*/ 243070 w 607614"/>
              <a:gd name="connsiteY30" fmla="*/ 354187 h 606761"/>
              <a:gd name="connsiteX31" fmla="*/ 161803 w 607614"/>
              <a:gd name="connsiteY31" fmla="*/ 354187 h 606761"/>
              <a:gd name="connsiteX32" fmla="*/ 263539 w 607614"/>
              <a:gd name="connsiteY32" fmla="*/ 182028 h 606761"/>
              <a:gd name="connsiteX33" fmla="*/ 344075 w 607614"/>
              <a:gd name="connsiteY33" fmla="*/ 182028 h 606761"/>
              <a:gd name="connsiteX34" fmla="*/ 344075 w 607614"/>
              <a:gd name="connsiteY34" fmla="*/ 354187 h 606761"/>
              <a:gd name="connsiteX35" fmla="*/ 263539 w 607614"/>
              <a:gd name="connsiteY35" fmla="*/ 354187 h 606761"/>
              <a:gd name="connsiteX36" fmla="*/ 101064 w 607614"/>
              <a:gd name="connsiteY36" fmla="*/ 131221 h 606761"/>
              <a:gd name="connsiteX37" fmla="*/ 151933 w 607614"/>
              <a:gd name="connsiteY37" fmla="*/ 131221 h 606761"/>
              <a:gd name="connsiteX38" fmla="*/ 155729 w 607614"/>
              <a:gd name="connsiteY38" fmla="*/ 131980 h 606761"/>
              <a:gd name="connsiteX39" fmla="*/ 161044 w 607614"/>
              <a:gd name="connsiteY39" fmla="*/ 138047 h 606761"/>
              <a:gd name="connsiteX40" fmla="*/ 161803 w 607614"/>
              <a:gd name="connsiteY40" fmla="*/ 141839 h 606761"/>
              <a:gd name="connsiteX41" fmla="*/ 161803 w 607614"/>
              <a:gd name="connsiteY41" fmla="*/ 191897 h 606761"/>
              <a:gd name="connsiteX42" fmla="*/ 151933 w 607614"/>
              <a:gd name="connsiteY42" fmla="*/ 202515 h 606761"/>
              <a:gd name="connsiteX43" fmla="*/ 142063 w 607614"/>
              <a:gd name="connsiteY43" fmla="*/ 191897 h 606761"/>
              <a:gd name="connsiteX44" fmla="*/ 142063 w 607614"/>
              <a:gd name="connsiteY44" fmla="*/ 166110 h 606761"/>
              <a:gd name="connsiteX45" fmla="*/ 88158 w 607614"/>
              <a:gd name="connsiteY45" fmla="*/ 219201 h 606761"/>
              <a:gd name="connsiteX46" fmla="*/ 81324 w 607614"/>
              <a:gd name="connsiteY46" fmla="*/ 222235 h 606761"/>
              <a:gd name="connsiteX47" fmla="*/ 73732 w 607614"/>
              <a:gd name="connsiteY47" fmla="*/ 219201 h 606761"/>
              <a:gd name="connsiteX48" fmla="*/ 73732 w 607614"/>
              <a:gd name="connsiteY48" fmla="*/ 205549 h 606761"/>
              <a:gd name="connsiteX49" fmla="*/ 127638 w 607614"/>
              <a:gd name="connsiteY49" fmla="*/ 151699 h 606761"/>
              <a:gd name="connsiteX50" fmla="*/ 101064 w 607614"/>
              <a:gd name="connsiteY50" fmla="*/ 151699 h 606761"/>
              <a:gd name="connsiteX51" fmla="*/ 91194 w 607614"/>
              <a:gd name="connsiteY51" fmla="*/ 141839 h 606761"/>
              <a:gd name="connsiteX52" fmla="*/ 101064 w 607614"/>
              <a:gd name="connsiteY52" fmla="*/ 131221 h 606761"/>
              <a:gd name="connsiteX53" fmla="*/ 465549 w 607614"/>
              <a:gd name="connsiteY53" fmla="*/ 121352 h 606761"/>
              <a:gd name="connsiteX54" fmla="*/ 546816 w 607614"/>
              <a:gd name="connsiteY54" fmla="*/ 121352 h 606761"/>
              <a:gd name="connsiteX55" fmla="*/ 546816 w 607614"/>
              <a:gd name="connsiteY55" fmla="*/ 354187 h 606761"/>
              <a:gd name="connsiteX56" fmla="*/ 465549 w 607614"/>
              <a:gd name="connsiteY56" fmla="*/ 354187 h 606761"/>
              <a:gd name="connsiteX57" fmla="*/ 20507 w 607614"/>
              <a:gd name="connsiteY57" fmla="*/ 60676 h 606761"/>
              <a:gd name="connsiteX58" fmla="*/ 20507 w 607614"/>
              <a:gd name="connsiteY58" fmla="*/ 445211 h 606761"/>
              <a:gd name="connsiteX59" fmla="*/ 587107 w 607614"/>
              <a:gd name="connsiteY59" fmla="*/ 445211 h 606761"/>
              <a:gd name="connsiteX60" fmla="*/ 587107 w 607614"/>
              <a:gd name="connsiteY60" fmla="*/ 60676 h 606761"/>
              <a:gd name="connsiteX61" fmla="*/ 303807 w 607614"/>
              <a:gd name="connsiteY61" fmla="*/ 0 h 606761"/>
              <a:gd name="connsiteX62" fmla="*/ 313681 w 607614"/>
              <a:gd name="connsiteY62" fmla="*/ 9860 h 606761"/>
              <a:gd name="connsiteX63" fmla="*/ 313681 w 607614"/>
              <a:gd name="connsiteY63" fmla="*/ 40198 h 606761"/>
              <a:gd name="connsiteX64" fmla="*/ 607614 w 607614"/>
              <a:gd name="connsiteY64" fmla="*/ 40198 h 606761"/>
              <a:gd name="connsiteX65" fmla="*/ 607614 w 607614"/>
              <a:gd name="connsiteY65" fmla="*/ 464931 h 606761"/>
              <a:gd name="connsiteX66" fmla="*/ 328112 w 607614"/>
              <a:gd name="connsiteY66" fmla="*/ 464931 h 606761"/>
              <a:gd name="connsiteX67" fmla="*/ 452672 w 607614"/>
              <a:gd name="connsiteY67" fmla="*/ 589317 h 606761"/>
              <a:gd name="connsiteX68" fmla="*/ 452672 w 607614"/>
              <a:gd name="connsiteY68" fmla="*/ 603727 h 606761"/>
              <a:gd name="connsiteX69" fmla="*/ 445837 w 607614"/>
              <a:gd name="connsiteY69" fmla="*/ 606761 h 606761"/>
              <a:gd name="connsiteX70" fmla="*/ 438242 w 607614"/>
              <a:gd name="connsiteY70" fmla="*/ 603727 h 606761"/>
              <a:gd name="connsiteX71" fmla="*/ 313681 w 607614"/>
              <a:gd name="connsiteY71" fmla="*/ 479341 h 606761"/>
              <a:gd name="connsiteX72" fmla="*/ 313681 w 607614"/>
              <a:gd name="connsiteY72" fmla="*/ 576423 h 606761"/>
              <a:gd name="connsiteX73" fmla="*/ 303807 w 607614"/>
              <a:gd name="connsiteY73" fmla="*/ 586283 h 606761"/>
              <a:gd name="connsiteX74" fmla="*/ 293933 w 607614"/>
              <a:gd name="connsiteY74" fmla="*/ 576423 h 606761"/>
              <a:gd name="connsiteX75" fmla="*/ 293933 w 607614"/>
              <a:gd name="connsiteY75" fmla="*/ 479341 h 606761"/>
              <a:gd name="connsiteX76" fmla="*/ 169372 w 607614"/>
              <a:gd name="connsiteY76" fmla="*/ 603727 h 606761"/>
              <a:gd name="connsiteX77" fmla="*/ 161777 w 607614"/>
              <a:gd name="connsiteY77" fmla="*/ 606761 h 606761"/>
              <a:gd name="connsiteX78" fmla="*/ 154942 w 607614"/>
              <a:gd name="connsiteY78" fmla="*/ 603727 h 606761"/>
              <a:gd name="connsiteX79" fmla="*/ 154942 w 607614"/>
              <a:gd name="connsiteY79" fmla="*/ 589317 h 606761"/>
              <a:gd name="connsiteX80" fmla="*/ 279502 w 607614"/>
              <a:gd name="connsiteY80" fmla="*/ 464931 h 606761"/>
              <a:gd name="connsiteX81" fmla="*/ 0 w 607614"/>
              <a:gd name="connsiteY81" fmla="*/ 464931 h 606761"/>
              <a:gd name="connsiteX82" fmla="*/ 0 w 607614"/>
              <a:gd name="connsiteY82" fmla="*/ 40198 h 606761"/>
              <a:gd name="connsiteX83" fmla="*/ 293933 w 607614"/>
              <a:gd name="connsiteY83" fmla="*/ 40198 h 606761"/>
              <a:gd name="connsiteX84" fmla="*/ 293933 w 607614"/>
              <a:gd name="connsiteY84" fmla="*/ 9860 h 606761"/>
              <a:gd name="connsiteX85" fmla="*/ 303807 w 607614"/>
              <a:gd name="connsiteY85" fmla="*/ 0 h 606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607614" h="606761">
                <a:moveTo>
                  <a:pt x="465549" y="373926"/>
                </a:moveTo>
                <a:lnTo>
                  <a:pt x="546816" y="373926"/>
                </a:lnTo>
                <a:lnTo>
                  <a:pt x="546816" y="424733"/>
                </a:lnTo>
                <a:lnTo>
                  <a:pt x="465549" y="424733"/>
                </a:lnTo>
                <a:close/>
                <a:moveTo>
                  <a:pt x="364544" y="373926"/>
                </a:moveTo>
                <a:lnTo>
                  <a:pt x="445811" y="373926"/>
                </a:lnTo>
                <a:lnTo>
                  <a:pt x="445811" y="424733"/>
                </a:lnTo>
                <a:lnTo>
                  <a:pt x="364544" y="424733"/>
                </a:lnTo>
                <a:close/>
                <a:moveTo>
                  <a:pt x="263539" y="373926"/>
                </a:moveTo>
                <a:lnTo>
                  <a:pt x="344075" y="373926"/>
                </a:lnTo>
                <a:lnTo>
                  <a:pt x="344075" y="424733"/>
                </a:lnTo>
                <a:lnTo>
                  <a:pt x="263539" y="424733"/>
                </a:lnTo>
                <a:close/>
                <a:moveTo>
                  <a:pt x="161803" y="373926"/>
                </a:moveTo>
                <a:lnTo>
                  <a:pt x="243070" y="373926"/>
                </a:lnTo>
                <a:lnTo>
                  <a:pt x="243070" y="424733"/>
                </a:lnTo>
                <a:lnTo>
                  <a:pt x="161803" y="424733"/>
                </a:lnTo>
                <a:close/>
                <a:moveTo>
                  <a:pt x="60798" y="373926"/>
                </a:moveTo>
                <a:lnTo>
                  <a:pt x="142065" y="373926"/>
                </a:lnTo>
                <a:lnTo>
                  <a:pt x="142065" y="424733"/>
                </a:lnTo>
                <a:lnTo>
                  <a:pt x="60798" y="424733"/>
                </a:lnTo>
                <a:close/>
                <a:moveTo>
                  <a:pt x="60798" y="303381"/>
                </a:moveTo>
                <a:lnTo>
                  <a:pt x="142065" y="303381"/>
                </a:lnTo>
                <a:lnTo>
                  <a:pt x="142065" y="354188"/>
                </a:lnTo>
                <a:lnTo>
                  <a:pt x="60798" y="354188"/>
                </a:lnTo>
                <a:close/>
                <a:moveTo>
                  <a:pt x="364544" y="252573"/>
                </a:moveTo>
                <a:lnTo>
                  <a:pt x="445811" y="252573"/>
                </a:lnTo>
                <a:lnTo>
                  <a:pt x="445811" y="354187"/>
                </a:lnTo>
                <a:lnTo>
                  <a:pt x="364544" y="354187"/>
                </a:lnTo>
                <a:close/>
                <a:moveTo>
                  <a:pt x="161803" y="242704"/>
                </a:moveTo>
                <a:lnTo>
                  <a:pt x="243070" y="242704"/>
                </a:lnTo>
                <a:lnTo>
                  <a:pt x="243070" y="354187"/>
                </a:lnTo>
                <a:lnTo>
                  <a:pt x="161803" y="354187"/>
                </a:lnTo>
                <a:close/>
                <a:moveTo>
                  <a:pt x="263539" y="182028"/>
                </a:moveTo>
                <a:lnTo>
                  <a:pt x="344075" y="182028"/>
                </a:lnTo>
                <a:lnTo>
                  <a:pt x="344075" y="354187"/>
                </a:lnTo>
                <a:lnTo>
                  <a:pt x="263539" y="354187"/>
                </a:lnTo>
                <a:close/>
                <a:moveTo>
                  <a:pt x="101064" y="131221"/>
                </a:moveTo>
                <a:lnTo>
                  <a:pt x="151933" y="131221"/>
                </a:lnTo>
                <a:cubicBezTo>
                  <a:pt x="153451" y="131221"/>
                  <a:pt x="154211" y="131980"/>
                  <a:pt x="155729" y="131980"/>
                </a:cubicBezTo>
                <a:cubicBezTo>
                  <a:pt x="158007" y="133496"/>
                  <a:pt x="160285" y="135013"/>
                  <a:pt x="161044" y="138047"/>
                </a:cubicBezTo>
                <a:cubicBezTo>
                  <a:pt x="161803" y="138806"/>
                  <a:pt x="161803" y="140322"/>
                  <a:pt x="161803" y="141839"/>
                </a:cubicBezTo>
                <a:lnTo>
                  <a:pt x="161803" y="191897"/>
                </a:lnTo>
                <a:cubicBezTo>
                  <a:pt x="161803" y="197965"/>
                  <a:pt x="157248" y="202515"/>
                  <a:pt x="151933" y="202515"/>
                </a:cubicBezTo>
                <a:cubicBezTo>
                  <a:pt x="146618" y="202515"/>
                  <a:pt x="142063" y="197965"/>
                  <a:pt x="142063" y="191897"/>
                </a:cubicBezTo>
                <a:lnTo>
                  <a:pt x="142063" y="166110"/>
                </a:lnTo>
                <a:lnTo>
                  <a:pt x="88158" y="219201"/>
                </a:lnTo>
                <a:cubicBezTo>
                  <a:pt x="85880" y="221477"/>
                  <a:pt x="83602" y="222235"/>
                  <a:pt x="81324" y="222235"/>
                </a:cubicBezTo>
                <a:cubicBezTo>
                  <a:pt x="78288" y="222235"/>
                  <a:pt x="76010" y="221477"/>
                  <a:pt x="73732" y="219201"/>
                </a:cubicBezTo>
                <a:cubicBezTo>
                  <a:pt x="69936" y="215409"/>
                  <a:pt x="69936" y="209341"/>
                  <a:pt x="73732" y="205549"/>
                </a:cubicBezTo>
                <a:lnTo>
                  <a:pt x="127638" y="151699"/>
                </a:lnTo>
                <a:lnTo>
                  <a:pt x="101064" y="151699"/>
                </a:lnTo>
                <a:cubicBezTo>
                  <a:pt x="95750" y="151699"/>
                  <a:pt x="91194" y="147149"/>
                  <a:pt x="91194" y="141839"/>
                </a:cubicBezTo>
                <a:cubicBezTo>
                  <a:pt x="91194" y="135772"/>
                  <a:pt x="95750" y="131221"/>
                  <a:pt x="101064" y="131221"/>
                </a:cubicBezTo>
                <a:close/>
                <a:moveTo>
                  <a:pt x="465549" y="121352"/>
                </a:moveTo>
                <a:lnTo>
                  <a:pt x="546816" y="121352"/>
                </a:lnTo>
                <a:lnTo>
                  <a:pt x="546816" y="354187"/>
                </a:lnTo>
                <a:lnTo>
                  <a:pt x="465549" y="354187"/>
                </a:lnTo>
                <a:close/>
                <a:moveTo>
                  <a:pt x="20507" y="60676"/>
                </a:moveTo>
                <a:lnTo>
                  <a:pt x="20507" y="445211"/>
                </a:lnTo>
                <a:lnTo>
                  <a:pt x="587107" y="445211"/>
                </a:lnTo>
                <a:lnTo>
                  <a:pt x="587107" y="60676"/>
                </a:lnTo>
                <a:close/>
                <a:moveTo>
                  <a:pt x="303807" y="0"/>
                </a:moveTo>
                <a:cubicBezTo>
                  <a:pt x="309124" y="0"/>
                  <a:pt x="313681" y="4551"/>
                  <a:pt x="313681" y="9860"/>
                </a:cubicBezTo>
                <a:lnTo>
                  <a:pt x="313681" y="40198"/>
                </a:lnTo>
                <a:lnTo>
                  <a:pt x="607614" y="40198"/>
                </a:lnTo>
                <a:lnTo>
                  <a:pt x="607614" y="464931"/>
                </a:lnTo>
                <a:lnTo>
                  <a:pt x="328112" y="464931"/>
                </a:lnTo>
                <a:lnTo>
                  <a:pt x="452672" y="589317"/>
                </a:lnTo>
                <a:cubicBezTo>
                  <a:pt x="456470" y="593109"/>
                  <a:pt x="456470" y="599935"/>
                  <a:pt x="452672" y="603727"/>
                </a:cubicBezTo>
                <a:cubicBezTo>
                  <a:pt x="450394" y="606003"/>
                  <a:pt x="448115" y="606761"/>
                  <a:pt x="445837" y="606761"/>
                </a:cubicBezTo>
                <a:cubicBezTo>
                  <a:pt x="442799" y="606761"/>
                  <a:pt x="440520" y="606003"/>
                  <a:pt x="438242" y="603727"/>
                </a:cubicBezTo>
                <a:lnTo>
                  <a:pt x="313681" y="479341"/>
                </a:lnTo>
                <a:lnTo>
                  <a:pt x="313681" y="576423"/>
                </a:lnTo>
                <a:cubicBezTo>
                  <a:pt x="313681" y="581732"/>
                  <a:pt x="309124" y="586283"/>
                  <a:pt x="303807" y="586283"/>
                </a:cubicBezTo>
                <a:cubicBezTo>
                  <a:pt x="298490" y="586283"/>
                  <a:pt x="293933" y="581732"/>
                  <a:pt x="293933" y="576423"/>
                </a:cubicBezTo>
                <a:lnTo>
                  <a:pt x="293933" y="479341"/>
                </a:lnTo>
                <a:lnTo>
                  <a:pt x="169372" y="603727"/>
                </a:lnTo>
                <a:cubicBezTo>
                  <a:pt x="167094" y="606003"/>
                  <a:pt x="164815" y="606761"/>
                  <a:pt x="161777" y="606761"/>
                </a:cubicBezTo>
                <a:cubicBezTo>
                  <a:pt x="159499" y="606761"/>
                  <a:pt x="157220" y="606003"/>
                  <a:pt x="154942" y="603727"/>
                </a:cubicBezTo>
                <a:cubicBezTo>
                  <a:pt x="151144" y="599935"/>
                  <a:pt x="151144" y="593109"/>
                  <a:pt x="154942" y="589317"/>
                </a:cubicBezTo>
                <a:lnTo>
                  <a:pt x="279502" y="464931"/>
                </a:lnTo>
                <a:lnTo>
                  <a:pt x="0" y="464931"/>
                </a:lnTo>
                <a:lnTo>
                  <a:pt x="0" y="40198"/>
                </a:lnTo>
                <a:lnTo>
                  <a:pt x="293933" y="40198"/>
                </a:lnTo>
                <a:lnTo>
                  <a:pt x="293933" y="9860"/>
                </a:lnTo>
                <a:cubicBezTo>
                  <a:pt x="293933" y="4551"/>
                  <a:pt x="298490" y="0"/>
                  <a:pt x="303807" y="0"/>
                </a:cubicBezTo>
                <a:close/>
              </a:path>
            </a:pathLst>
          </a:custGeom>
          <a:gradFill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</a:gradFill>
          <a:ln w="598" cap="flat">
            <a:noFill/>
            <a:prstDash val="solid"/>
            <a:miter/>
          </a:ln>
        </p:spPr>
        <p:txBody>
          <a:bodyPr rtlCol="0" anchor="ctr"/>
          <a:lstStyle>
            <a:defPPr>
              <a:defRPr lang="zh-CN"/>
            </a:defPPr>
            <a:lvl1pPr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82600" indent="-2540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67105" indent="-5270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50975" indent="-7937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35480" indent="-10668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/>
            <a:endParaRPr lang="en-US" sz="1900">
              <a:solidFill>
                <a:schemeClr val="tx1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34FFA6F5-AC87-3508-A833-0A9DBE74853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grayscl/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62919" y="3553173"/>
            <a:ext cx="2736865" cy="1847505"/>
          </a:xfrm>
          <a:prstGeom prst="rect">
            <a:avLst/>
          </a:prstGeom>
        </p:spPr>
      </p:pic>
      <p:grpSp>
        <p:nvGrpSpPr>
          <p:cNvPr id="18" name="图形 5">
            <a:extLst>
              <a:ext uri="{FF2B5EF4-FFF2-40B4-BE49-F238E27FC236}">
                <a16:creationId xmlns:a16="http://schemas.microsoft.com/office/drawing/2014/main" id="{F6941820-CBF5-5D18-E093-F4A573865510}"/>
              </a:ext>
            </a:extLst>
          </p:cNvPr>
          <p:cNvGrpSpPr/>
          <p:nvPr userDrawn="1"/>
        </p:nvGrpSpPr>
        <p:grpSpPr>
          <a:xfrm>
            <a:off x="6934034" y="3852465"/>
            <a:ext cx="2310554" cy="1258522"/>
            <a:chOff x="5098837" y="-552053"/>
            <a:chExt cx="1101779" cy="1094326"/>
          </a:xfrm>
          <a:gradFill>
            <a:gsLst>
              <a:gs pos="0">
                <a:srgbClr val="FFF0AE">
                  <a:alpha val="0"/>
                </a:srgbClr>
              </a:gs>
              <a:gs pos="100000">
                <a:srgbClr val="BB9F64">
                  <a:alpha val="19000"/>
                </a:srgbClr>
              </a:gs>
            </a:gsLst>
            <a:lin ang="0" scaled="1"/>
          </a:gradFill>
        </p:grpSpPr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6D72B2C2-9D03-F271-8FAC-5D90E11181F5}"/>
                </a:ext>
              </a:extLst>
            </p:cNvPr>
            <p:cNvSpPr/>
            <p:nvPr/>
          </p:nvSpPr>
          <p:spPr>
            <a:xfrm flipV="1">
              <a:off x="5237573" y="-552053"/>
              <a:ext cx="722873" cy="423475"/>
            </a:xfrm>
            <a:custGeom>
              <a:avLst/>
              <a:gdLst>
                <a:gd name="connsiteX0" fmla="*/ 491102 w 722873"/>
                <a:gd name="connsiteY0" fmla="*/ 418936 h 423475"/>
                <a:gd name="connsiteX1" fmla="*/ 431576 w 722873"/>
                <a:gd name="connsiteY1" fmla="*/ 405330 h 423475"/>
                <a:gd name="connsiteX2" fmla="*/ 363547 w 722873"/>
                <a:gd name="connsiteY2" fmla="*/ 378118 h 423475"/>
                <a:gd name="connsiteX3" fmla="*/ 200278 w 722873"/>
                <a:gd name="connsiteY3" fmla="*/ 269272 h 423475"/>
                <a:gd name="connsiteX4" fmla="*/ 172216 w 722873"/>
                <a:gd name="connsiteY4" fmla="*/ 253966 h 423475"/>
                <a:gd name="connsiteX5" fmla="*/ 54016 w 722873"/>
                <a:gd name="connsiteY5" fmla="*/ 176583 h 423475"/>
                <a:gd name="connsiteX6" fmla="*/ 22553 w 722873"/>
                <a:gd name="connsiteY6" fmla="*/ 168079 h 423475"/>
                <a:gd name="connsiteX7" fmla="*/ -407 w 722873"/>
                <a:gd name="connsiteY7" fmla="*/ 158725 h 423475"/>
                <a:gd name="connsiteX8" fmla="*/ 27655 w 722873"/>
                <a:gd name="connsiteY8" fmla="*/ 129813 h 423475"/>
                <a:gd name="connsiteX9" fmla="*/ 296369 w 722873"/>
                <a:gd name="connsiteY9" fmla="*/ 22667 h 423475"/>
                <a:gd name="connsiteX10" fmla="*/ 524266 w 722873"/>
                <a:gd name="connsiteY10" fmla="*/ 24368 h 423475"/>
                <a:gd name="connsiteX11" fmla="*/ 580390 w 722873"/>
                <a:gd name="connsiteY11" fmla="*/ 67736 h 423475"/>
                <a:gd name="connsiteX12" fmla="*/ 612703 w 722873"/>
                <a:gd name="connsiteY12" fmla="*/ 106853 h 423475"/>
                <a:gd name="connsiteX13" fmla="*/ 623758 w 722873"/>
                <a:gd name="connsiteY13" fmla="*/ 121309 h 423475"/>
                <a:gd name="connsiteX14" fmla="*/ 631411 w 722873"/>
                <a:gd name="connsiteY14" fmla="*/ 124711 h 423475"/>
                <a:gd name="connsiteX15" fmla="*/ 656072 w 722873"/>
                <a:gd name="connsiteY15" fmla="*/ 146820 h 423475"/>
                <a:gd name="connsiteX16" fmla="*/ 704542 w 722873"/>
                <a:gd name="connsiteY16" fmla="*/ 180835 h 423475"/>
                <a:gd name="connsiteX17" fmla="*/ 716447 w 722873"/>
                <a:gd name="connsiteY17" fmla="*/ 213148 h 423475"/>
                <a:gd name="connsiteX18" fmla="*/ 710495 w 722873"/>
                <a:gd name="connsiteY18" fmla="*/ 213999 h 423475"/>
                <a:gd name="connsiteX19" fmla="*/ 684984 w 722873"/>
                <a:gd name="connsiteY19" fmla="*/ 188488 h 423475"/>
                <a:gd name="connsiteX20" fmla="*/ 719849 w 722873"/>
                <a:gd name="connsiteY20" fmla="*/ 247163 h 423475"/>
                <a:gd name="connsiteX21" fmla="*/ 713896 w 722873"/>
                <a:gd name="connsiteY21" fmla="*/ 258217 h 423475"/>
                <a:gd name="connsiteX22" fmla="*/ 690086 w 722873"/>
                <a:gd name="connsiteY22" fmla="*/ 259918 h 423475"/>
                <a:gd name="connsiteX23" fmla="*/ 668827 w 722873"/>
                <a:gd name="connsiteY23" fmla="*/ 270122 h 423475"/>
                <a:gd name="connsiteX24" fmla="*/ 686685 w 722873"/>
                <a:gd name="connsiteY24" fmla="*/ 307538 h 423475"/>
                <a:gd name="connsiteX25" fmla="*/ 675630 w 722873"/>
                <a:gd name="connsiteY25" fmla="*/ 314341 h 423475"/>
                <a:gd name="connsiteX26" fmla="*/ 648419 w 722873"/>
                <a:gd name="connsiteY26" fmla="*/ 320294 h 423475"/>
                <a:gd name="connsiteX27" fmla="*/ 667126 w 722873"/>
                <a:gd name="connsiteY27" fmla="*/ 329648 h 423475"/>
                <a:gd name="connsiteX28" fmla="*/ 650970 w 722873"/>
                <a:gd name="connsiteY28" fmla="*/ 339852 h 423475"/>
                <a:gd name="connsiteX29" fmla="*/ 640765 w 722873"/>
                <a:gd name="connsiteY29" fmla="*/ 356009 h 423475"/>
                <a:gd name="connsiteX30" fmla="*/ 650970 w 722873"/>
                <a:gd name="connsiteY30" fmla="*/ 387472 h 423475"/>
                <a:gd name="connsiteX31" fmla="*/ 628860 w 722873"/>
                <a:gd name="connsiteY31" fmla="*/ 393425 h 423475"/>
                <a:gd name="connsiteX32" fmla="*/ 597397 w 722873"/>
                <a:gd name="connsiteY32" fmla="*/ 395126 h 423475"/>
                <a:gd name="connsiteX33" fmla="*/ 576138 w 722873"/>
                <a:gd name="connsiteY33" fmla="*/ 398527 h 423475"/>
                <a:gd name="connsiteX34" fmla="*/ 533620 w 722873"/>
                <a:gd name="connsiteY34" fmla="*/ 402779 h 423475"/>
                <a:gd name="connsiteX35" fmla="*/ 501306 w 722873"/>
                <a:gd name="connsiteY35" fmla="*/ 411282 h 423475"/>
                <a:gd name="connsiteX36" fmla="*/ 503007 w 722873"/>
                <a:gd name="connsiteY36" fmla="*/ 422337 h 423475"/>
                <a:gd name="connsiteX37" fmla="*/ 491102 w 722873"/>
                <a:gd name="connsiteY37" fmla="*/ 418936 h 4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22873" h="423475">
                  <a:moveTo>
                    <a:pt x="491102" y="418936"/>
                  </a:moveTo>
                  <a:cubicBezTo>
                    <a:pt x="486850" y="418085"/>
                    <a:pt x="459638" y="411282"/>
                    <a:pt x="431576" y="405330"/>
                  </a:cubicBezTo>
                  <a:cubicBezTo>
                    <a:pt x="403514" y="399377"/>
                    <a:pt x="372901" y="386622"/>
                    <a:pt x="363547" y="378118"/>
                  </a:cubicBezTo>
                  <a:cubicBezTo>
                    <a:pt x="337186" y="353458"/>
                    <a:pt x="226639" y="279476"/>
                    <a:pt x="200278" y="269272"/>
                  </a:cubicBezTo>
                  <a:cubicBezTo>
                    <a:pt x="187523" y="264170"/>
                    <a:pt x="174767" y="257367"/>
                    <a:pt x="172216" y="253966"/>
                  </a:cubicBezTo>
                  <a:cubicBezTo>
                    <a:pt x="165413" y="242911"/>
                    <a:pt x="63370" y="176583"/>
                    <a:pt x="54016" y="176583"/>
                  </a:cubicBezTo>
                  <a:cubicBezTo>
                    <a:pt x="49764" y="176583"/>
                    <a:pt x="35308" y="172331"/>
                    <a:pt x="22553" y="168079"/>
                  </a:cubicBezTo>
                  <a:lnTo>
                    <a:pt x="-407" y="158725"/>
                  </a:lnTo>
                  <a:lnTo>
                    <a:pt x="27655" y="129813"/>
                  </a:lnTo>
                  <a:cubicBezTo>
                    <a:pt x="63370" y="92397"/>
                    <a:pt x="150957" y="58382"/>
                    <a:pt x="296369" y="22667"/>
                  </a:cubicBezTo>
                  <a:cubicBezTo>
                    <a:pt x="430726" y="-9646"/>
                    <a:pt x="485149" y="-8796"/>
                    <a:pt x="524266" y="24368"/>
                  </a:cubicBezTo>
                  <a:cubicBezTo>
                    <a:pt x="538722" y="37123"/>
                    <a:pt x="564233" y="56682"/>
                    <a:pt x="580390" y="67736"/>
                  </a:cubicBezTo>
                  <a:cubicBezTo>
                    <a:pt x="596546" y="78791"/>
                    <a:pt x="611003" y="96649"/>
                    <a:pt x="612703" y="106853"/>
                  </a:cubicBezTo>
                  <a:cubicBezTo>
                    <a:pt x="614404" y="117057"/>
                    <a:pt x="619506" y="123860"/>
                    <a:pt x="623758" y="121309"/>
                  </a:cubicBezTo>
                  <a:cubicBezTo>
                    <a:pt x="628010" y="117908"/>
                    <a:pt x="631411" y="119609"/>
                    <a:pt x="631411" y="124711"/>
                  </a:cubicBezTo>
                  <a:cubicBezTo>
                    <a:pt x="631411" y="129813"/>
                    <a:pt x="642466" y="139167"/>
                    <a:pt x="656072" y="146820"/>
                  </a:cubicBezTo>
                  <a:cubicBezTo>
                    <a:pt x="670528" y="153623"/>
                    <a:pt x="691787" y="168929"/>
                    <a:pt x="704542" y="180835"/>
                  </a:cubicBezTo>
                  <a:cubicBezTo>
                    <a:pt x="724101" y="198692"/>
                    <a:pt x="725801" y="204645"/>
                    <a:pt x="716447" y="213148"/>
                  </a:cubicBezTo>
                  <a:cubicBezTo>
                    <a:pt x="709645" y="219101"/>
                    <a:pt x="707093" y="219951"/>
                    <a:pt x="710495" y="213999"/>
                  </a:cubicBezTo>
                  <a:cubicBezTo>
                    <a:pt x="717298" y="202944"/>
                    <a:pt x="693488" y="179984"/>
                    <a:pt x="684984" y="188488"/>
                  </a:cubicBezTo>
                  <a:cubicBezTo>
                    <a:pt x="676480" y="196141"/>
                    <a:pt x="710495" y="253115"/>
                    <a:pt x="719849" y="247163"/>
                  </a:cubicBezTo>
                  <a:cubicBezTo>
                    <a:pt x="724951" y="244612"/>
                    <a:pt x="722400" y="249714"/>
                    <a:pt x="713896" y="258217"/>
                  </a:cubicBezTo>
                  <a:cubicBezTo>
                    <a:pt x="699440" y="273524"/>
                    <a:pt x="697739" y="273524"/>
                    <a:pt x="690086" y="259918"/>
                  </a:cubicBezTo>
                  <a:cubicBezTo>
                    <a:pt x="676480" y="236108"/>
                    <a:pt x="665426" y="242061"/>
                    <a:pt x="668827" y="270122"/>
                  </a:cubicBezTo>
                  <a:cubicBezTo>
                    <a:pt x="670528" y="284579"/>
                    <a:pt x="678181" y="301586"/>
                    <a:pt x="686685" y="307538"/>
                  </a:cubicBezTo>
                  <a:cubicBezTo>
                    <a:pt x="700291" y="316892"/>
                    <a:pt x="698590" y="317743"/>
                    <a:pt x="675630" y="314341"/>
                  </a:cubicBezTo>
                  <a:cubicBezTo>
                    <a:pt x="658623" y="312641"/>
                    <a:pt x="648419" y="314341"/>
                    <a:pt x="648419" y="320294"/>
                  </a:cubicBezTo>
                  <a:cubicBezTo>
                    <a:pt x="648419" y="325396"/>
                    <a:pt x="656922" y="329648"/>
                    <a:pt x="667126" y="329648"/>
                  </a:cubicBezTo>
                  <a:cubicBezTo>
                    <a:pt x="694338" y="329648"/>
                    <a:pt x="679882" y="339002"/>
                    <a:pt x="650970" y="339852"/>
                  </a:cubicBezTo>
                  <a:cubicBezTo>
                    <a:pt x="626309" y="340702"/>
                    <a:pt x="625459" y="340702"/>
                    <a:pt x="640765" y="356009"/>
                  </a:cubicBezTo>
                  <a:cubicBezTo>
                    <a:pt x="656922" y="372166"/>
                    <a:pt x="662024" y="390023"/>
                    <a:pt x="650970" y="387472"/>
                  </a:cubicBezTo>
                  <a:cubicBezTo>
                    <a:pt x="646718" y="387472"/>
                    <a:pt x="637364" y="389173"/>
                    <a:pt x="628860" y="393425"/>
                  </a:cubicBezTo>
                  <a:cubicBezTo>
                    <a:pt x="621207" y="396826"/>
                    <a:pt x="606751" y="397677"/>
                    <a:pt x="597397" y="395126"/>
                  </a:cubicBezTo>
                  <a:cubicBezTo>
                    <a:pt x="588043" y="392575"/>
                    <a:pt x="578689" y="394275"/>
                    <a:pt x="576138" y="398527"/>
                  </a:cubicBezTo>
                  <a:cubicBezTo>
                    <a:pt x="573587" y="402779"/>
                    <a:pt x="554028" y="404480"/>
                    <a:pt x="533620" y="402779"/>
                  </a:cubicBezTo>
                  <a:cubicBezTo>
                    <a:pt x="503857" y="399377"/>
                    <a:pt x="497054" y="401078"/>
                    <a:pt x="501306" y="411282"/>
                  </a:cubicBezTo>
                  <a:cubicBezTo>
                    <a:pt x="503857" y="418085"/>
                    <a:pt x="504707" y="423188"/>
                    <a:pt x="503007" y="422337"/>
                  </a:cubicBezTo>
                  <a:cubicBezTo>
                    <a:pt x="501306" y="422337"/>
                    <a:pt x="496204" y="420636"/>
                    <a:pt x="491102" y="418936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1900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36054041-4C65-6492-B021-5A81F14A991A}"/>
                </a:ext>
              </a:extLst>
            </p:cNvPr>
            <p:cNvSpPr/>
            <p:nvPr/>
          </p:nvSpPr>
          <p:spPr>
            <a:xfrm flipV="1">
              <a:off x="5920414" y="-432732"/>
              <a:ext cx="33006" cy="24483"/>
            </a:xfrm>
            <a:custGeom>
              <a:avLst/>
              <a:gdLst>
                <a:gd name="connsiteX0" fmla="*/ 24742 w 33006"/>
                <a:gd name="connsiteY0" fmla="*/ 16709 h 24483"/>
                <a:gd name="connsiteX1" fmla="*/ 11986 w 33006"/>
                <a:gd name="connsiteY1" fmla="*/ 10757 h 24483"/>
                <a:gd name="connsiteX2" fmla="*/ -769 w 33006"/>
                <a:gd name="connsiteY2" fmla="*/ 7355 h 24483"/>
                <a:gd name="connsiteX3" fmla="*/ 11136 w 33006"/>
                <a:gd name="connsiteY3" fmla="*/ -1149 h 24483"/>
                <a:gd name="connsiteX4" fmla="*/ 29844 w 33006"/>
                <a:gd name="connsiteY4" fmla="*/ 21811 h 24483"/>
                <a:gd name="connsiteX5" fmla="*/ 24742 w 33006"/>
                <a:gd name="connsiteY5" fmla="*/ 16709 h 2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6" h="24483">
                  <a:moveTo>
                    <a:pt x="24742" y="16709"/>
                  </a:moveTo>
                  <a:cubicBezTo>
                    <a:pt x="24742" y="9906"/>
                    <a:pt x="18789" y="7355"/>
                    <a:pt x="11986" y="10757"/>
                  </a:cubicBezTo>
                  <a:cubicBezTo>
                    <a:pt x="5183" y="13308"/>
                    <a:pt x="-769" y="11607"/>
                    <a:pt x="-769" y="7355"/>
                  </a:cubicBezTo>
                  <a:cubicBezTo>
                    <a:pt x="-769" y="2253"/>
                    <a:pt x="4333" y="-1149"/>
                    <a:pt x="11136" y="-1149"/>
                  </a:cubicBezTo>
                  <a:cubicBezTo>
                    <a:pt x="25592" y="-1149"/>
                    <a:pt x="37497" y="14158"/>
                    <a:pt x="29844" y="21811"/>
                  </a:cubicBezTo>
                  <a:cubicBezTo>
                    <a:pt x="27293" y="25213"/>
                    <a:pt x="24742" y="22662"/>
                    <a:pt x="24742" y="16709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1900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DF16199D-E1CE-098F-9BF8-38132A42E27E}"/>
                </a:ext>
              </a:extLst>
            </p:cNvPr>
            <p:cNvSpPr/>
            <p:nvPr/>
          </p:nvSpPr>
          <p:spPr>
            <a:xfrm flipV="1">
              <a:off x="5784393" y="-170148"/>
              <a:ext cx="25263" cy="25473"/>
            </a:xfrm>
            <a:custGeom>
              <a:avLst/>
              <a:gdLst>
                <a:gd name="connsiteX0" fmla="*/ 6996 w 25263"/>
                <a:gd name="connsiteY0" fmla="*/ 10206 h 25473"/>
                <a:gd name="connsiteX1" fmla="*/ 10398 w 25263"/>
                <a:gd name="connsiteY1" fmla="*/ 6804 h 25473"/>
                <a:gd name="connsiteX2" fmla="*/ 21453 w 25263"/>
                <a:gd name="connsiteY2" fmla="*/ 24662 h 25473"/>
                <a:gd name="connsiteX3" fmla="*/ 6996 w 25263"/>
                <a:gd name="connsiteY3" fmla="*/ 10206 h 2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3" h="25473">
                  <a:moveTo>
                    <a:pt x="6996" y="10206"/>
                  </a:moveTo>
                  <a:cubicBezTo>
                    <a:pt x="-4058" y="-3400"/>
                    <a:pt x="-3208" y="-4250"/>
                    <a:pt x="10398" y="6804"/>
                  </a:cubicBezTo>
                  <a:cubicBezTo>
                    <a:pt x="24004" y="17859"/>
                    <a:pt x="28255" y="24662"/>
                    <a:pt x="21453" y="24662"/>
                  </a:cubicBezTo>
                  <a:cubicBezTo>
                    <a:pt x="19752" y="24662"/>
                    <a:pt x="12949" y="17859"/>
                    <a:pt x="6996" y="10206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1900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AD638A33-8178-CAF4-F753-2BB794BA4AC7}"/>
                </a:ext>
              </a:extLst>
            </p:cNvPr>
            <p:cNvSpPr/>
            <p:nvPr/>
          </p:nvSpPr>
          <p:spPr>
            <a:xfrm flipV="1">
              <a:off x="5125520" y="37815"/>
              <a:ext cx="1075096" cy="504458"/>
            </a:xfrm>
            <a:custGeom>
              <a:avLst/>
              <a:gdLst>
                <a:gd name="connsiteX0" fmla="*/ 682170 w 1075096"/>
                <a:gd name="connsiteY0" fmla="*/ 494491 h 504458"/>
                <a:gd name="connsiteX1" fmla="*/ 647305 w 1075096"/>
                <a:gd name="connsiteY1" fmla="*/ 464729 h 504458"/>
                <a:gd name="connsiteX2" fmla="*/ 625196 w 1075096"/>
                <a:gd name="connsiteY2" fmla="*/ 448572 h 504458"/>
                <a:gd name="connsiteX3" fmla="*/ 607338 w 1075096"/>
                <a:gd name="connsiteY3" fmla="*/ 438368 h 504458"/>
                <a:gd name="connsiteX4" fmla="*/ 598835 w 1075096"/>
                <a:gd name="connsiteY4" fmla="*/ 440068 h 504458"/>
                <a:gd name="connsiteX5" fmla="*/ 589481 w 1075096"/>
                <a:gd name="connsiteY5" fmla="*/ 435817 h 504458"/>
                <a:gd name="connsiteX6" fmla="*/ 585229 w 1075096"/>
                <a:gd name="connsiteY6" fmla="*/ 428163 h 504458"/>
                <a:gd name="connsiteX7" fmla="*/ 482335 w 1075096"/>
                <a:gd name="connsiteY7" fmla="*/ 407755 h 504458"/>
                <a:gd name="connsiteX8" fmla="*/ 439817 w 1075096"/>
                <a:gd name="connsiteY8" fmla="*/ 401802 h 504458"/>
                <a:gd name="connsiteX9" fmla="*/ 416007 w 1075096"/>
                <a:gd name="connsiteY9" fmla="*/ 401802 h 504458"/>
                <a:gd name="connsiteX10" fmla="*/ 420259 w 1075096"/>
                <a:gd name="connsiteY10" fmla="*/ 393298 h 504458"/>
                <a:gd name="connsiteX11" fmla="*/ 428762 w 1075096"/>
                <a:gd name="connsiteY11" fmla="*/ 389897 h 504458"/>
                <a:gd name="connsiteX12" fmla="*/ 402401 w 1075096"/>
                <a:gd name="connsiteY12" fmla="*/ 380543 h 504458"/>
                <a:gd name="connsiteX13" fmla="*/ 366686 w 1075096"/>
                <a:gd name="connsiteY13" fmla="*/ 355032 h 504458"/>
                <a:gd name="connsiteX14" fmla="*/ 332672 w 1075096"/>
                <a:gd name="connsiteY14" fmla="*/ 334624 h 504458"/>
                <a:gd name="connsiteX15" fmla="*/ 247635 w 1075096"/>
                <a:gd name="connsiteY15" fmla="*/ 304861 h 504458"/>
                <a:gd name="connsiteX16" fmla="*/ 67359 w 1075096"/>
                <a:gd name="connsiteY16" fmla="*/ 255540 h 504458"/>
                <a:gd name="connsiteX17" fmla="*/ 6133 w 1075096"/>
                <a:gd name="connsiteY17" fmla="*/ 239383 h 504458"/>
                <a:gd name="connsiteX18" fmla="*/ 17187 w 1075096"/>
                <a:gd name="connsiteY18" fmla="*/ 201967 h 504458"/>
                <a:gd name="connsiteX19" fmla="*/ 29093 w 1075096"/>
                <a:gd name="connsiteY19" fmla="*/ 192613 h 504458"/>
                <a:gd name="connsiteX20" fmla="*/ 139640 w 1075096"/>
                <a:gd name="connsiteY20" fmla="*/ 99073 h 504458"/>
                <a:gd name="connsiteX21" fmla="*/ 230628 w 1075096"/>
                <a:gd name="connsiteY21" fmla="*/ 55705 h 504458"/>
                <a:gd name="connsiteX22" fmla="*/ 301208 w 1075096"/>
                <a:gd name="connsiteY22" fmla="*/ 36147 h 504458"/>
                <a:gd name="connsiteX23" fmla="*/ 357332 w 1075096"/>
                <a:gd name="connsiteY23" fmla="*/ 23391 h 504458"/>
                <a:gd name="connsiteX24" fmla="*/ 528255 w 1075096"/>
                <a:gd name="connsiteY24" fmla="*/ 4683 h 504458"/>
                <a:gd name="connsiteX25" fmla="*/ 613291 w 1075096"/>
                <a:gd name="connsiteY25" fmla="*/ 3833 h 504458"/>
                <a:gd name="connsiteX26" fmla="*/ 622645 w 1075096"/>
                <a:gd name="connsiteY26" fmla="*/ 2132 h 504458"/>
                <a:gd name="connsiteX27" fmla="*/ 690674 w 1075096"/>
                <a:gd name="connsiteY27" fmla="*/ 40398 h 504458"/>
                <a:gd name="connsiteX28" fmla="*/ 746798 w 1075096"/>
                <a:gd name="connsiteY28" fmla="*/ 61658 h 504458"/>
                <a:gd name="connsiteX29" fmla="*/ 796119 w 1075096"/>
                <a:gd name="connsiteY29" fmla="*/ 82917 h 504458"/>
                <a:gd name="connsiteX30" fmla="*/ 819078 w 1075096"/>
                <a:gd name="connsiteY30" fmla="*/ 98223 h 504458"/>
                <a:gd name="connsiteX31" fmla="*/ 841188 w 1075096"/>
                <a:gd name="connsiteY31" fmla="*/ 112679 h 504458"/>
                <a:gd name="connsiteX32" fmla="*/ 972994 w 1075096"/>
                <a:gd name="connsiteY32" fmla="*/ 133088 h 504458"/>
                <a:gd name="connsiteX33" fmla="*/ 962789 w 1075096"/>
                <a:gd name="connsiteY33" fmla="*/ 149245 h 504458"/>
                <a:gd name="connsiteX34" fmla="*/ 972143 w 1075096"/>
                <a:gd name="connsiteY34" fmla="*/ 159449 h 504458"/>
                <a:gd name="connsiteX35" fmla="*/ 985749 w 1075096"/>
                <a:gd name="connsiteY35" fmla="*/ 167953 h 504458"/>
                <a:gd name="connsiteX36" fmla="*/ 994253 w 1075096"/>
                <a:gd name="connsiteY36" fmla="*/ 176456 h 504458"/>
                <a:gd name="connsiteX37" fmla="*/ 1003607 w 1075096"/>
                <a:gd name="connsiteY37" fmla="*/ 189212 h 504458"/>
                <a:gd name="connsiteX38" fmla="*/ 1011260 w 1075096"/>
                <a:gd name="connsiteY38" fmla="*/ 207920 h 504458"/>
                <a:gd name="connsiteX39" fmla="*/ 1016362 w 1075096"/>
                <a:gd name="connsiteY39" fmla="*/ 222376 h 504458"/>
                <a:gd name="connsiteX40" fmla="*/ 1008709 w 1075096"/>
                <a:gd name="connsiteY40" fmla="*/ 269146 h 504458"/>
                <a:gd name="connsiteX41" fmla="*/ 1041023 w 1075096"/>
                <a:gd name="connsiteY41" fmla="*/ 269996 h 504458"/>
                <a:gd name="connsiteX42" fmla="*/ 1045274 w 1075096"/>
                <a:gd name="connsiteY42" fmla="*/ 278500 h 504458"/>
                <a:gd name="connsiteX43" fmla="*/ 1052077 w 1075096"/>
                <a:gd name="connsiteY43" fmla="*/ 294657 h 504458"/>
                <a:gd name="connsiteX44" fmla="*/ 1060581 w 1075096"/>
                <a:gd name="connsiteY44" fmla="*/ 321868 h 504458"/>
                <a:gd name="connsiteX45" fmla="*/ 1062282 w 1075096"/>
                <a:gd name="connsiteY45" fmla="*/ 329521 h 504458"/>
                <a:gd name="connsiteX46" fmla="*/ 1063982 w 1075096"/>
                <a:gd name="connsiteY46" fmla="*/ 342277 h 504458"/>
                <a:gd name="connsiteX47" fmla="*/ 1012110 w 1075096"/>
                <a:gd name="connsiteY47" fmla="*/ 330372 h 504458"/>
                <a:gd name="connsiteX48" fmla="*/ 967041 w 1075096"/>
                <a:gd name="connsiteY48" fmla="*/ 324419 h 504458"/>
                <a:gd name="connsiteX49" fmla="*/ 981497 w 1075096"/>
                <a:gd name="connsiteY49" fmla="*/ 345678 h 504458"/>
                <a:gd name="connsiteX50" fmla="*/ 994253 w 1075096"/>
                <a:gd name="connsiteY50" fmla="*/ 369488 h 504458"/>
                <a:gd name="connsiteX51" fmla="*/ 975545 w 1075096"/>
                <a:gd name="connsiteY51" fmla="*/ 391598 h 504458"/>
                <a:gd name="connsiteX52" fmla="*/ 952585 w 1075096"/>
                <a:gd name="connsiteY52" fmla="*/ 386496 h 504458"/>
                <a:gd name="connsiteX53" fmla="*/ 917720 w 1075096"/>
                <a:gd name="connsiteY53" fmla="*/ 376291 h 504458"/>
                <a:gd name="connsiteX54" fmla="*/ 879454 w 1075096"/>
                <a:gd name="connsiteY54" fmla="*/ 377992 h 504458"/>
                <a:gd name="connsiteX55" fmla="*/ 920271 w 1075096"/>
                <a:gd name="connsiteY55" fmla="*/ 398401 h 504458"/>
                <a:gd name="connsiteX56" fmla="*/ 938979 w 1075096"/>
                <a:gd name="connsiteY56" fmla="*/ 421360 h 504458"/>
                <a:gd name="connsiteX57" fmla="*/ 905815 w 1075096"/>
                <a:gd name="connsiteY57" fmla="*/ 463028 h 504458"/>
                <a:gd name="connsiteX58" fmla="*/ 904965 w 1075096"/>
                <a:gd name="connsiteY58" fmla="*/ 478335 h 504458"/>
                <a:gd name="connsiteX59" fmla="*/ 896461 w 1075096"/>
                <a:gd name="connsiteY59" fmla="*/ 476634 h 504458"/>
                <a:gd name="connsiteX60" fmla="*/ 841188 w 1075096"/>
                <a:gd name="connsiteY60" fmla="*/ 468130 h 504458"/>
                <a:gd name="connsiteX61" fmla="*/ 785914 w 1075096"/>
                <a:gd name="connsiteY61" fmla="*/ 472382 h 504458"/>
                <a:gd name="connsiteX62" fmla="*/ 731491 w 1075096"/>
                <a:gd name="connsiteY62" fmla="*/ 503845 h 504458"/>
                <a:gd name="connsiteX63" fmla="*/ 682170 w 1075096"/>
                <a:gd name="connsiteY63" fmla="*/ 494491 h 50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75096" h="504458">
                  <a:moveTo>
                    <a:pt x="682170" y="494491"/>
                  </a:moveTo>
                  <a:cubicBezTo>
                    <a:pt x="665163" y="486838"/>
                    <a:pt x="649856" y="474083"/>
                    <a:pt x="647305" y="464729"/>
                  </a:cubicBezTo>
                  <a:cubicBezTo>
                    <a:pt x="644754" y="455375"/>
                    <a:pt x="635400" y="448572"/>
                    <a:pt x="625196" y="448572"/>
                  </a:cubicBezTo>
                  <a:cubicBezTo>
                    <a:pt x="614992" y="448572"/>
                    <a:pt x="607338" y="443470"/>
                    <a:pt x="607338" y="438368"/>
                  </a:cubicBezTo>
                  <a:cubicBezTo>
                    <a:pt x="607338" y="430714"/>
                    <a:pt x="603937" y="431565"/>
                    <a:pt x="598835" y="440068"/>
                  </a:cubicBezTo>
                  <a:cubicBezTo>
                    <a:pt x="592032" y="450273"/>
                    <a:pt x="590331" y="450273"/>
                    <a:pt x="589481" y="435817"/>
                  </a:cubicBezTo>
                  <a:cubicBezTo>
                    <a:pt x="589481" y="426463"/>
                    <a:pt x="586930" y="423061"/>
                    <a:pt x="585229" y="428163"/>
                  </a:cubicBezTo>
                  <a:cubicBezTo>
                    <a:pt x="580127" y="440919"/>
                    <a:pt x="527404" y="430714"/>
                    <a:pt x="482335" y="407755"/>
                  </a:cubicBezTo>
                  <a:cubicBezTo>
                    <a:pt x="451722" y="391598"/>
                    <a:pt x="445770" y="390747"/>
                    <a:pt x="439817" y="401802"/>
                  </a:cubicBezTo>
                  <a:cubicBezTo>
                    <a:pt x="433014" y="412857"/>
                    <a:pt x="430463" y="412857"/>
                    <a:pt x="416007" y="401802"/>
                  </a:cubicBezTo>
                  <a:cubicBezTo>
                    <a:pt x="399850" y="389047"/>
                    <a:pt x="399850" y="388196"/>
                    <a:pt x="420259" y="393298"/>
                  </a:cubicBezTo>
                  <a:cubicBezTo>
                    <a:pt x="436416" y="397550"/>
                    <a:pt x="438967" y="396700"/>
                    <a:pt x="428762" y="389897"/>
                  </a:cubicBezTo>
                  <a:cubicBezTo>
                    <a:pt x="421959" y="384795"/>
                    <a:pt x="410054" y="380543"/>
                    <a:pt x="402401" y="380543"/>
                  </a:cubicBezTo>
                  <a:cubicBezTo>
                    <a:pt x="394748" y="380543"/>
                    <a:pt x="378591" y="369488"/>
                    <a:pt x="366686" y="355032"/>
                  </a:cubicBezTo>
                  <a:cubicBezTo>
                    <a:pt x="353931" y="341426"/>
                    <a:pt x="338624" y="332072"/>
                    <a:pt x="332672" y="334624"/>
                  </a:cubicBezTo>
                  <a:cubicBezTo>
                    <a:pt x="326719" y="336324"/>
                    <a:pt x="288453" y="323569"/>
                    <a:pt x="247635" y="304861"/>
                  </a:cubicBezTo>
                  <a:cubicBezTo>
                    <a:pt x="169402" y="269146"/>
                    <a:pt x="147293" y="263193"/>
                    <a:pt x="67359" y="255540"/>
                  </a:cubicBezTo>
                  <a:cubicBezTo>
                    <a:pt x="40147" y="252989"/>
                    <a:pt x="12085" y="245336"/>
                    <a:pt x="6133" y="239383"/>
                  </a:cubicBezTo>
                  <a:cubicBezTo>
                    <a:pt x="-6623" y="226628"/>
                    <a:pt x="180" y="201967"/>
                    <a:pt x="17187" y="201967"/>
                  </a:cubicBezTo>
                  <a:cubicBezTo>
                    <a:pt x="23990" y="201967"/>
                    <a:pt x="29093" y="197715"/>
                    <a:pt x="29093" y="192613"/>
                  </a:cubicBezTo>
                  <a:cubicBezTo>
                    <a:pt x="29093" y="176456"/>
                    <a:pt x="98822" y="116931"/>
                    <a:pt x="139640" y="99073"/>
                  </a:cubicBezTo>
                  <a:cubicBezTo>
                    <a:pt x="160899" y="88869"/>
                    <a:pt x="201716" y="70161"/>
                    <a:pt x="230628" y="55705"/>
                  </a:cubicBezTo>
                  <a:cubicBezTo>
                    <a:pt x="263792" y="40398"/>
                    <a:pt x="290153" y="32745"/>
                    <a:pt x="301208" y="36147"/>
                  </a:cubicBezTo>
                  <a:cubicBezTo>
                    <a:pt x="310562" y="38698"/>
                    <a:pt x="335223" y="33596"/>
                    <a:pt x="357332" y="23391"/>
                  </a:cubicBezTo>
                  <a:cubicBezTo>
                    <a:pt x="411755" y="-419"/>
                    <a:pt x="446620" y="-3820"/>
                    <a:pt x="528255" y="4683"/>
                  </a:cubicBezTo>
                  <a:cubicBezTo>
                    <a:pt x="570773" y="8935"/>
                    <a:pt x="604787" y="8085"/>
                    <a:pt x="613291" y="3833"/>
                  </a:cubicBezTo>
                  <a:cubicBezTo>
                    <a:pt x="621794" y="-1269"/>
                    <a:pt x="626046" y="-1269"/>
                    <a:pt x="622645" y="2132"/>
                  </a:cubicBezTo>
                  <a:cubicBezTo>
                    <a:pt x="614992" y="9785"/>
                    <a:pt x="669415" y="40398"/>
                    <a:pt x="690674" y="40398"/>
                  </a:cubicBezTo>
                  <a:cubicBezTo>
                    <a:pt x="700028" y="40398"/>
                    <a:pt x="724688" y="49752"/>
                    <a:pt x="746798" y="61658"/>
                  </a:cubicBezTo>
                  <a:cubicBezTo>
                    <a:pt x="768907" y="73563"/>
                    <a:pt x="791016" y="82917"/>
                    <a:pt x="796119" y="82917"/>
                  </a:cubicBezTo>
                  <a:cubicBezTo>
                    <a:pt x="801221" y="82917"/>
                    <a:pt x="811425" y="89719"/>
                    <a:pt x="819078" y="98223"/>
                  </a:cubicBezTo>
                  <a:cubicBezTo>
                    <a:pt x="826732" y="105876"/>
                    <a:pt x="836936" y="112679"/>
                    <a:pt x="841188" y="112679"/>
                  </a:cubicBezTo>
                  <a:cubicBezTo>
                    <a:pt x="880304" y="113530"/>
                    <a:pt x="972994" y="127986"/>
                    <a:pt x="972994" y="133088"/>
                  </a:cubicBezTo>
                  <a:cubicBezTo>
                    <a:pt x="972994" y="136489"/>
                    <a:pt x="968742" y="143292"/>
                    <a:pt x="962789" y="149245"/>
                  </a:cubicBezTo>
                  <a:cubicBezTo>
                    <a:pt x="955136" y="156898"/>
                    <a:pt x="956837" y="159449"/>
                    <a:pt x="972143" y="159449"/>
                  </a:cubicBezTo>
                  <a:cubicBezTo>
                    <a:pt x="982348" y="159449"/>
                    <a:pt x="988300" y="162851"/>
                    <a:pt x="985749" y="167953"/>
                  </a:cubicBezTo>
                  <a:cubicBezTo>
                    <a:pt x="983198" y="173055"/>
                    <a:pt x="986599" y="176456"/>
                    <a:pt x="994253" y="176456"/>
                  </a:cubicBezTo>
                  <a:cubicBezTo>
                    <a:pt x="1003607" y="176456"/>
                    <a:pt x="1007008" y="180708"/>
                    <a:pt x="1003607" y="189212"/>
                  </a:cubicBezTo>
                  <a:cubicBezTo>
                    <a:pt x="1001056" y="196865"/>
                    <a:pt x="1004457" y="204518"/>
                    <a:pt x="1011260" y="207920"/>
                  </a:cubicBezTo>
                  <a:cubicBezTo>
                    <a:pt x="1019764" y="210471"/>
                    <a:pt x="1021464" y="215573"/>
                    <a:pt x="1016362" y="222376"/>
                  </a:cubicBezTo>
                  <a:cubicBezTo>
                    <a:pt x="1001906" y="241084"/>
                    <a:pt x="995953" y="270846"/>
                    <a:pt x="1008709" y="269146"/>
                  </a:cubicBezTo>
                  <a:cubicBezTo>
                    <a:pt x="1014661" y="268295"/>
                    <a:pt x="1029118" y="268295"/>
                    <a:pt x="1041023" y="269996"/>
                  </a:cubicBezTo>
                  <a:cubicBezTo>
                    <a:pt x="1060581" y="270846"/>
                    <a:pt x="1060581" y="271697"/>
                    <a:pt x="1045274" y="278500"/>
                  </a:cubicBezTo>
                  <a:cubicBezTo>
                    <a:pt x="1029118" y="284452"/>
                    <a:pt x="1029968" y="286153"/>
                    <a:pt x="1052077" y="294657"/>
                  </a:cubicBezTo>
                  <a:cubicBezTo>
                    <a:pt x="1077588" y="304861"/>
                    <a:pt x="1082690" y="321018"/>
                    <a:pt x="1060581" y="321868"/>
                  </a:cubicBezTo>
                  <a:cubicBezTo>
                    <a:pt x="1047825" y="321868"/>
                    <a:pt x="1047825" y="323569"/>
                    <a:pt x="1062282" y="329521"/>
                  </a:cubicBezTo>
                  <a:cubicBezTo>
                    <a:pt x="1078439" y="335474"/>
                    <a:pt x="1078439" y="336324"/>
                    <a:pt x="1063982" y="342277"/>
                  </a:cubicBezTo>
                  <a:cubicBezTo>
                    <a:pt x="1053778" y="346529"/>
                    <a:pt x="1035070" y="342277"/>
                    <a:pt x="1012110" y="330372"/>
                  </a:cubicBezTo>
                  <a:cubicBezTo>
                    <a:pt x="970443" y="309963"/>
                    <a:pt x="942381" y="305711"/>
                    <a:pt x="967041" y="324419"/>
                  </a:cubicBezTo>
                  <a:cubicBezTo>
                    <a:pt x="974694" y="330372"/>
                    <a:pt x="981497" y="340576"/>
                    <a:pt x="981497" y="345678"/>
                  </a:cubicBezTo>
                  <a:cubicBezTo>
                    <a:pt x="981497" y="351631"/>
                    <a:pt x="987450" y="361835"/>
                    <a:pt x="994253" y="369488"/>
                  </a:cubicBezTo>
                  <a:cubicBezTo>
                    <a:pt x="1010410" y="384795"/>
                    <a:pt x="1010410" y="384795"/>
                    <a:pt x="975545" y="391598"/>
                  </a:cubicBezTo>
                  <a:cubicBezTo>
                    <a:pt x="955986" y="395850"/>
                    <a:pt x="949184" y="394149"/>
                    <a:pt x="952585" y="386496"/>
                  </a:cubicBezTo>
                  <a:cubicBezTo>
                    <a:pt x="955136" y="378842"/>
                    <a:pt x="944932" y="376291"/>
                    <a:pt x="917720" y="376291"/>
                  </a:cubicBezTo>
                  <a:cubicBezTo>
                    <a:pt x="896461" y="376291"/>
                    <a:pt x="879454" y="377142"/>
                    <a:pt x="879454" y="377992"/>
                  </a:cubicBezTo>
                  <a:cubicBezTo>
                    <a:pt x="879454" y="378842"/>
                    <a:pt x="897312" y="388196"/>
                    <a:pt x="920271" y="398401"/>
                  </a:cubicBezTo>
                  <a:cubicBezTo>
                    <a:pt x="955986" y="415408"/>
                    <a:pt x="957687" y="417959"/>
                    <a:pt x="938979" y="421360"/>
                  </a:cubicBezTo>
                  <a:cubicBezTo>
                    <a:pt x="913468" y="425612"/>
                    <a:pt x="894760" y="448572"/>
                    <a:pt x="905815" y="463028"/>
                  </a:cubicBezTo>
                  <a:cubicBezTo>
                    <a:pt x="911768" y="468981"/>
                    <a:pt x="910917" y="474083"/>
                    <a:pt x="904965" y="478335"/>
                  </a:cubicBezTo>
                  <a:cubicBezTo>
                    <a:pt x="900713" y="480886"/>
                    <a:pt x="896461" y="480886"/>
                    <a:pt x="896461" y="476634"/>
                  </a:cubicBezTo>
                  <a:cubicBezTo>
                    <a:pt x="896461" y="473232"/>
                    <a:pt x="871801" y="468981"/>
                    <a:pt x="841188" y="468130"/>
                  </a:cubicBezTo>
                  <a:cubicBezTo>
                    <a:pt x="810575" y="466430"/>
                    <a:pt x="785914" y="468981"/>
                    <a:pt x="785914" y="472382"/>
                  </a:cubicBezTo>
                  <a:cubicBezTo>
                    <a:pt x="785914" y="480886"/>
                    <a:pt x="752750" y="500444"/>
                    <a:pt x="731491" y="503845"/>
                  </a:cubicBezTo>
                  <a:cubicBezTo>
                    <a:pt x="722137" y="505546"/>
                    <a:pt x="700028" y="501294"/>
                    <a:pt x="682170" y="494491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1900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1BED237-DDA6-7FC7-6FA3-9B0637873BBB}"/>
                </a:ext>
              </a:extLst>
            </p:cNvPr>
            <p:cNvSpPr/>
            <p:nvPr/>
          </p:nvSpPr>
          <p:spPr>
            <a:xfrm flipV="1">
              <a:off x="5098837" y="314557"/>
              <a:ext cx="21209" cy="24452"/>
            </a:xfrm>
            <a:custGeom>
              <a:avLst/>
              <a:gdLst>
                <a:gd name="connsiteX0" fmla="*/ 1095 w 21209"/>
                <a:gd name="connsiteY0" fmla="*/ 16608 h 24452"/>
                <a:gd name="connsiteX1" fmla="*/ 19803 w 21209"/>
                <a:gd name="connsiteY1" fmla="*/ 2152 h 24452"/>
                <a:gd name="connsiteX2" fmla="*/ 14701 w 21209"/>
                <a:gd name="connsiteY2" fmla="*/ 7254 h 24452"/>
                <a:gd name="connsiteX3" fmla="*/ 9598 w 21209"/>
                <a:gd name="connsiteY3" fmla="*/ 15757 h 24452"/>
                <a:gd name="connsiteX4" fmla="*/ 10449 w 21209"/>
                <a:gd name="connsiteY4" fmla="*/ 24261 h 24452"/>
                <a:gd name="connsiteX5" fmla="*/ 1095 w 21209"/>
                <a:gd name="connsiteY5" fmla="*/ 16608 h 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09" h="24452">
                  <a:moveTo>
                    <a:pt x="1095" y="16608"/>
                  </a:moveTo>
                  <a:cubicBezTo>
                    <a:pt x="-4007" y="7254"/>
                    <a:pt x="12149" y="-5502"/>
                    <a:pt x="19803" y="2152"/>
                  </a:cubicBezTo>
                  <a:cubicBezTo>
                    <a:pt x="23204" y="4703"/>
                    <a:pt x="20653" y="7254"/>
                    <a:pt x="14701" y="7254"/>
                  </a:cubicBezTo>
                  <a:cubicBezTo>
                    <a:pt x="8748" y="7254"/>
                    <a:pt x="7047" y="11505"/>
                    <a:pt x="9598" y="15757"/>
                  </a:cubicBezTo>
                  <a:cubicBezTo>
                    <a:pt x="12149" y="20859"/>
                    <a:pt x="13000" y="24261"/>
                    <a:pt x="10449" y="24261"/>
                  </a:cubicBezTo>
                  <a:cubicBezTo>
                    <a:pt x="7898" y="24261"/>
                    <a:pt x="4496" y="20859"/>
                    <a:pt x="1095" y="16608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1900"/>
            </a:p>
          </p:txBody>
        </p:sp>
      </p:grpSp>
    </p:spTree>
    <p:extLst>
      <p:ext uri="{BB962C8B-B14F-4D97-AF65-F5344CB8AC3E}">
        <p14:creationId xmlns:p14="http://schemas.microsoft.com/office/powerpoint/2010/main" val="3349518368"/>
      </p:ext>
    </p:extLst>
  </p:cSld>
  <p:clrMapOvr>
    <a:masterClrMapping/>
  </p:clrMapOvr>
  <p:transition spd="med">
    <p:pull/>
  </p:transition>
  <p:extLst>
    <p:ext uri="{DCECCB84-F9BA-43D5-87BE-67443E8EF086}">
      <p15:sldGuideLst xmlns:p15="http://schemas.microsoft.com/office/powerpoint/2012/main">
        <p15:guide id="1" orient="horz" pos="1701">
          <p15:clr>
            <a:srgbClr val="FBAE40"/>
          </p15:clr>
        </p15:guide>
        <p15:guide id="2" pos="3024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第三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34FFA6F5-AC87-3508-A833-0A9DBE74853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grayscl/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62919" y="3553173"/>
            <a:ext cx="2736865" cy="1847505"/>
          </a:xfrm>
          <a:prstGeom prst="rect">
            <a:avLst/>
          </a:prstGeom>
        </p:spPr>
      </p:pic>
      <p:grpSp>
        <p:nvGrpSpPr>
          <p:cNvPr id="6" name="图形 5">
            <a:extLst>
              <a:ext uri="{FF2B5EF4-FFF2-40B4-BE49-F238E27FC236}">
                <a16:creationId xmlns:a16="http://schemas.microsoft.com/office/drawing/2014/main" id="{C61A8277-58F2-7C32-042E-B693387CB90E}"/>
              </a:ext>
            </a:extLst>
          </p:cNvPr>
          <p:cNvGrpSpPr/>
          <p:nvPr userDrawn="1"/>
        </p:nvGrpSpPr>
        <p:grpSpPr>
          <a:xfrm>
            <a:off x="6507347" y="3348412"/>
            <a:ext cx="3163551" cy="1651713"/>
            <a:chOff x="6742713" y="-578321"/>
            <a:chExt cx="851882" cy="1159042"/>
          </a:xfrm>
          <a:gradFill>
            <a:gsLst>
              <a:gs pos="0">
                <a:srgbClr val="FFF0AE">
                  <a:alpha val="0"/>
                </a:srgbClr>
              </a:gs>
              <a:gs pos="100000">
                <a:srgbClr val="BB9F64">
                  <a:alpha val="19000"/>
                </a:srgbClr>
              </a:gs>
            </a:gsLst>
            <a:lin ang="0" scaled="1"/>
          </a:gradFill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B4091069-FEDB-B05B-4CC6-41EAC773C2C9}"/>
                </a:ext>
              </a:extLst>
            </p:cNvPr>
            <p:cNvSpPr/>
            <p:nvPr/>
          </p:nvSpPr>
          <p:spPr>
            <a:xfrm flipV="1">
              <a:off x="7000590" y="-578321"/>
              <a:ext cx="310280" cy="331260"/>
            </a:xfrm>
            <a:custGeom>
              <a:avLst/>
              <a:gdLst>
                <a:gd name="connsiteX0" fmla="*/ 1376 w 310280"/>
                <a:gd name="connsiteY0" fmla="*/ 243375 h 331260"/>
                <a:gd name="connsiteX1" fmla="*/ 9029 w 310280"/>
                <a:gd name="connsiteY1" fmla="*/ 138781 h 331260"/>
                <a:gd name="connsiteX2" fmla="*/ 13281 w 310280"/>
                <a:gd name="connsiteY2" fmla="*/ 102215 h 331260"/>
                <a:gd name="connsiteX3" fmla="*/ 71956 w 310280"/>
                <a:gd name="connsiteY3" fmla="*/ 36737 h 331260"/>
                <a:gd name="connsiteX4" fmla="*/ 46445 w 310280"/>
                <a:gd name="connsiteY4" fmla="*/ 65650 h 331260"/>
                <a:gd name="connsiteX5" fmla="*/ 29438 w 310280"/>
                <a:gd name="connsiteY5" fmla="*/ 92011 h 331260"/>
                <a:gd name="connsiteX6" fmla="*/ 84711 w 310280"/>
                <a:gd name="connsiteY6" fmla="*/ 30785 h 331260"/>
                <a:gd name="connsiteX7" fmla="*/ 90664 w 310280"/>
                <a:gd name="connsiteY7" fmla="*/ 23982 h 331260"/>
                <a:gd name="connsiteX8" fmla="*/ 99167 w 310280"/>
                <a:gd name="connsiteY8" fmla="*/ 31635 h 331260"/>
                <a:gd name="connsiteX9" fmla="*/ 114474 w 310280"/>
                <a:gd name="connsiteY9" fmla="*/ 36737 h 331260"/>
                <a:gd name="connsiteX10" fmla="*/ 139985 w 310280"/>
                <a:gd name="connsiteY10" fmla="*/ 33336 h 331260"/>
                <a:gd name="connsiteX11" fmla="*/ 150189 w 310280"/>
                <a:gd name="connsiteY11" fmla="*/ 20581 h 331260"/>
                <a:gd name="connsiteX12" fmla="*/ 163795 w 310280"/>
                <a:gd name="connsiteY12" fmla="*/ 3573 h 331260"/>
                <a:gd name="connsiteX13" fmla="*/ 180802 w 310280"/>
                <a:gd name="connsiteY13" fmla="*/ 12077 h 331260"/>
                <a:gd name="connsiteX14" fmla="*/ 185904 w 310280"/>
                <a:gd name="connsiteY14" fmla="*/ 21431 h 331260"/>
                <a:gd name="connsiteX15" fmla="*/ 286247 w 310280"/>
                <a:gd name="connsiteY15" fmla="*/ 80956 h 331260"/>
                <a:gd name="connsiteX16" fmla="*/ 310057 w 310280"/>
                <a:gd name="connsiteY16" fmla="*/ 144733 h 331260"/>
                <a:gd name="connsiteX17" fmla="*/ 301553 w 310280"/>
                <a:gd name="connsiteY17" fmla="*/ 190653 h 331260"/>
                <a:gd name="connsiteX18" fmla="*/ 294751 w 310280"/>
                <a:gd name="connsiteY18" fmla="*/ 211062 h 331260"/>
                <a:gd name="connsiteX19" fmla="*/ 101719 w 310280"/>
                <a:gd name="connsiteY19" fmla="*/ 290996 h 331260"/>
                <a:gd name="connsiteX20" fmla="*/ 28587 w 310280"/>
                <a:gd name="connsiteY20" fmla="*/ 311404 h 331260"/>
                <a:gd name="connsiteX21" fmla="*/ 3077 w 310280"/>
                <a:gd name="connsiteY21" fmla="*/ 330112 h 331260"/>
                <a:gd name="connsiteX22" fmla="*/ 1376 w 310280"/>
                <a:gd name="connsiteY22" fmla="*/ 243375 h 33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0280" h="331260">
                  <a:moveTo>
                    <a:pt x="1376" y="243375"/>
                  </a:moveTo>
                  <a:cubicBezTo>
                    <a:pt x="3927" y="194905"/>
                    <a:pt x="7328" y="148135"/>
                    <a:pt x="9029" y="138781"/>
                  </a:cubicBezTo>
                  <a:cubicBezTo>
                    <a:pt x="11580" y="129427"/>
                    <a:pt x="13281" y="113270"/>
                    <a:pt x="13281" y="102215"/>
                  </a:cubicBezTo>
                  <a:cubicBezTo>
                    <a:pt x="14131" y="84358"/>
                    <a:pt x="63452" y="28234"/>
                    <a:pt x="71956" y="36737"/>
                  </a:cubicBezTo>
                  <a:cubicBezTo>
                    <a:pt x="73657" y="38438"/>
                    <a:pt x="62602" y="51194"/>
                    <a:pt x="46445" y="65650"/>
                  </a:cubicBezTo>
                  <a:cubicBezTo>
                    <a:pt x="31139" y="80106"/>
                    <a:pt x="23485" y="92011"/>
                    <a:pt x="29438" y="92011"/>
                  </a:cubicBezTo>
                  <a:cubicBezTo>
                    <a:pt x="42193" y="92011"/>
                    <a:pt x="87262" y="40989"/>
                    <a:pt x="84711" y="30785"/>
                  </a:cubicBezTo>
                  <a:cubicBezTo>
                    <a:pt x="83011" y="27383"/>
                    <a:pt x="86412" y="23982"/>
                    <a:pt x="90664" y="23982"/>
                  </a:cubicBezTo>
                  <a:cubicBezTo>
                    <a:pt x="95766" y="23982"/>
                    <a:pt x="99167" y="27383"/>
                    <a:pt x="99167" y="31635"/>
                  </a:cubicBezTo>
                  <a:cubicBezTo>
                    <a:pt x="99167" y="35887"/>
                    <a:pt x="105970" y="38438"/>
                    <a:pt x="114474" y="36737"/>
                  </a:cubicBezTo>
                  <a:cubicBezTo>
                    <a:pt x="122127" y="35037"/>
                    <a:pt x="134032" y="33336"/>
                    <a:pt x="139985" y="33336"/>
                  </a:cubicBezTo>
                  <a:cubicBezTo>
                    <a:pt x="145087" y="32486"/>
                    <a:pt x="150189" y="27383"/>
                    <a:pt x="150189" y="20581"/>
                  </a:cubicBezTo>
                  <a:cubicBezTo>
                    <a:pt x="150189" y="13778"/>
                    <a:pt x="156142" y="6124"/>
                    <a:pt x="163795" y="3573"/>
                  </a:cubicBezTo>
                  <a:cubicBezTo>
                    <a:pt x="184204" y="-4080"/>
                    <a:pt x="186755" y="-3230"/>
                    <a:pt x="180802" y="12077"/>
                  </a:cubicBezTo>
                  <a:cubicBezTo>
                    <a:pt x="177401" y="20581"/>
                    <a:pt x="179952" y="23982"/>
                    <a:pt x="185904" y="21431"/>
                  </a:cubicBezTo>
                  <a:cubicBezTo>
                    <a:pt x="198660" y="18030"/>
                    <a:pt x="249681" y="47792"/>
                    <a:pt x="286247" y="80956"/>
                  </a:cubicBezTo>
                  <a:cubicBezTo>
                    <a:pt x="307506" y="99664"/>
                    <a:pt x="310907" y="108168"/>
                    <a:pt x="310057" y="144733"/>
                  </a:cubicBezTo>
                  <a:cubicBezTo>
                    <a:pt x="309207" y="167693"/>
                    <a:pt x="305805" y="188102"/>
                    <a:pt x="301553" y="190653"/>
                  </a:cubicBezTo>
                  <a:cubicBezTo>
                    <a:pt x="298152" y="193204"/>
                    <a:pt x="294751" y="202558"/>
                    <a:pt x="294751" y="211062"/>
                  </a:cubicBezTo>
                  <a:cubicBezTo>
                    <a:pt x="294751" y="247627"/>
                    <a:pt x="194408" y="289295"/>
                    <a:pt x="101719" y="290996"/>
                  </a:cubicBezTo>
                  <a:cubicBezTo>
                    <a:pt x="60051" y="291846"/>
                    <a:pt x="44744" y="296098"/>
                    <a:pt x="28587" y="311404"/>
                  </a:cubicBezTo>
                  <a:cubicBezTo>
                    <a:pt x="17533" y="321609"/>
                    <a:pt x="6478" y="330112"/>
                    <a:pt x="3077" y="330112"/>
                  </a:cubicBezTo>
                  <a:cubicBezTo>
                    <a:pt x="-325" y="330112"/>
                    <a:pt x="-1175" y="290996"/>
                    <a:pt x="1376" y="243375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1900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68012B58-E6D2-61BE-39F8-9F8CC144D3F2}"/>
                </a:ext>
              </a:extLst>
            </p:cNvPr>
            <p:cNvSpPr/>
            <p:nvPr/>
          </p:nvSpPr>
          <p:spPr>
            <a:xfrm flipV="1">
              <a:off x="6922681" y="-140598"/>
              <a:ext cx="398931" cy="272679"/>
            </a:xfrm>
            <a:custGeom>
              <a:avLst/>
              <a:gdLst>
                <a:gd name="connsiteX0" fmla="*/ 206875 w 398931"/>
                <a:gd name="connsiteY0" fmla="*/ 266740 h 272679"/>
                <a:gd name="connsiteX1" fmla="*/ 53810 w 398931"/>
                <a:gd name="connsiteY1" fmla="*/ 250583 h 272679"/>
                <a:gd name="connsiteX2" fmla="*/ 7040 w 398931"/>
                <a:gd name="connsiteY2" fmla="*/ 242079 h 272679"/>
                <a:gd name="connsiteX3" fmla="*/ 12142 w 398931"/>
                <a:gd name="connsiteY3" fmla="*/ 214868 h 272679"/>
                <a:gd name="connsiteX4" fmla="*/ 52960 w 398931"/>
                <a:gd name="connsiteY4" fmla="*/ 157893 h 272679"/>
                <a:gd name="connsiteX5" fmla="*/ 77620 w 398931"/>
                <a:gd name="connsiteY5" fmla="*/ 119627 h 272679"/>
                <a:gd name="connsiteX6" fmla="*/ 50409 w 398931"/>
                <a:gd name="connsiteY6" fmla="*/ 95817 h 272679"/>
                <a:gd name="connsiteX7" fmla="*/ 32551 w 398931"/>
                <a:gd name="connsiteY7" fmla="*/ 50748 h 272679"/>
                <a:gd name="connsiteX8" fmla="*/ 23197 w 398931"/>
                <a:gd name="connsiteY8" fmla="*/ 20135 h 272679"/>
                <a:gd name="connsiteX9" fmla="*/ 53810 w 398931"/>
                <a:gd name="connsiteY9" fmla="*/ 17584 h 272679"/>
                <a:gd name="connsiteX10" fmla="*/ 99730 w 398931"/>
                <a:gd name="connsiteY10" fmla="*/ 30339 h 272679"/>
                <a:gd name="connsiteX11" fmla="*/ 121839 w 398931"/>
                <a:gd name="connsiteY11" fmla="*/ 32890 h 272679"/>
                <a:gd name="connsiteX12" fmla="*/ 168609 w 398931"/>
                <a:gd name="connsiteY12" fmla="*/ 26087 h 272679"/>
                <a:gd name="connsiteX13" fmla="*/ 181364 w 398931"/>
                <a:gd name="connsiteY13" fmla="*/ 32890 h 272679"/>
                <a:gd name="connsiteX14" fmla="*/ 205175 w 398931"/>
                <a:gd name="connsiteY14" fmla="*/ 39693 h 272679"/>
                <a:gd name="connsiteX15" fmla="*/ 265550 w 398931"/>
                <a:gd name="connsiteY15" fmla="*/ 37992 h 272679"/>
                <a:gd name="connsiteX16" fmla="*/ 320824 w 398931"/>
                <a:gd name="connsiteY16" fmla="*/ 44795 h 272679"/>
                <a:gd name="connsiteX17" fmla="*/ 358240 w 398931"/>
                <a:gd name="connsiteY17" fmla="*/ 77959 h 272679"/>
                <a:gd name="connsiteX18" fmla="*/ 365893 w 398931"/>
                <a:gd name="connsiteY18" fmla="*/ 89014 h 272679"/>
                <a:gd name="connsiteX19" fmla="*/ 395655 w 398931"/>
                <a:gd name="connsiteY19" fmla="*/ 164696 h 272679"/>
                <a:gd name="connsiteX20" fmla="*/ 393104 w 398931"/>
                <a:gd name="connsiteY20" fmla="*/ 174050 h 272679"/>
                <a:gd name="connsiteX21" fmla="*/ 376948 w 398931"/>
                <a:gd name="connsiteY21" fmla="*/ 194459 h 272679"/>
                <a:gd name="connsiteX22" fmla="*/ 357389 w 398931"/>
                <a:gd name="connsiteY22" fmla="*/ 221670 h 272679"/>
                <a:gd name="connsiteX23" fmla="*/ 292762 w 398931"/>
                <a:gd name="connsiteY23" fmla="*/ 271842 h 272679"/>
                <a:gd name="connsiteX24" fmla="*/ 206875 w 398931"/>
                <a:gd name="connsiteY24" fmla="*/ 266740 h 27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8931" h="272679">
                  <a:moveTo>
                    <a:pt x="206875" y="266740"/>
                  </a:moveTo>
                  <a:cubicBezTo>
                    <a:pt x="97179" y="252284"/>
                    <a:pt x="87825" y="251433"/>
                    <a:pt x="53810" y="250583"/>
                  </a:cubicBezTo>
                  <a:cubicBezTo>
                    <a:pt x="35102" y="250583"/>
                    <a:pt x="13843" y="246331"/>
                    <a:pt x="7040" y="242079"/>
                  </a:cubicBezTo>
                  <a:cubicBezTo>
                    <a:pt x="-3164" y="235276"/>
                    <a:pt x="-3164" y="231875"/>
                    <a:pt x="12142" y="214868"/>
                  </a:cubicBezTo>
                  <a:cubicBezTo>
                    <a:pt x="21496" y="203813"/>
                    <a:pt x="40204" y="178302"/>
                    <a:pt x="52960" y="157893"/>
                  </a:cubicBezTo>
                  <a:lnTo>
                    <a:pt x="77620" y="119627"/>
                  </a:lnTo>
                  <a:lnTo>
                    <a:pt x="50409" y="95817"/>
                  </a:lnTo>
                  <a:cubicBezTo>
                    <a:pt x="26599" y="74558"/>
                    <a:pt x="12142" y="37992"/>
                    <a:pt x="32551" y="50748"/>
                  </a:cubicBezTo>
                  <a:cubicBezTo>
                    <a:pt x="47858" y="60102"/>
                    <a:pt x="41055" y="37992"/>
                    <a:pt x="23197" y="20135"/>
                  </a:cubicBezTo>
                  <a:cubicBezTo>
                    <a:pt x="-3164" y="-6226"/>
                    <a:pt x="8741" y="-7927"/>
                    <a:pt x="53810" y="17584"/>
                  </a:cubicBezTo>
                  <a:cubicBezTo>
                    <a:pt x="81022" y="32040"/>
                    <a:pt x="96328" y="36292"/>
                    <a:pt x="99730" y="30339"/>
                  </a:cubicBezTo>
                  <a:cubicBezTo>
                    <a:pt x="103982" y="23536"/>
                    <a:pt x="110784" y="24387"/>
                    <a:pt x="121839" y="32890"/>
                  </a:cubicBezTo>
                  <a:cubicBezTo>
                    <a:pt x="138846" y="45646"/>
                    <a:pt x="168609" y="41394"/>
                    <a:pt x="168609" y="26087"/>
                  </a:cubicBezTo>
                  <a:cubicBezTo>
                    <a:pt x="168609" y="20985"/>
                    <a:pt x="174562" y="24387"/>
                    <a:pt x="181364" y="32890"/>
                  </a:cubicBezTo>
                  <a:cubicBezTo>
                    <a:pt x="190718" y="45646"/>
                    <a:pt x="196671" y="46496"/>
                    <a:pt x="205175" y="39693"/>
                  </a:cubicBezTo>
                  <a:cubicBezTo>
                    <a:pt x="212828" y="32890"/>
                    <a:pt x="230685" y="32040"/>
                    <a:pt x="265550" y="37992"/>
                  </a:cubicBezTo>
                  <a:cubicBezTo>
                    <a:pt x="292762" y="42244"/>
                    <a:pt x="317422" y="44795"/>
                    <a:pt x="320824" y="44795"/>
                  </a:cubicBezTo>
                  <a:cubicBezTo>
                    <a:pt x="332729" y="41394"/>
                    <a:pt x="362491" y="66905"/>
                    <a:pt x="358240" y="77959"/>
                  </a:cubicBezTo>
                  <a:cubicBezTo>
                    <a:pt x="355688" y="83912"/>
                    <a:pt x="359090" y="89014"/>
                    <a:pt x="365893" y="89014"/>
                  </a:cubicBezTo>
                  <a:cubicBezTo>
                    <a:pt x="383750" y="89014"/>
                    <a:pt x="407561" y="152791"/>
                    <a:pt x="395655" y="164696"/>
                  </a:cubicBezTo>
                  <a:cubicBezTo>
                    <a:pt x="390553" y="169798"/>
                    <a:pt x="388853" y="174050"/>
                    <a:pt x="393104" y="174050"/>
                  </a:cubicBezTo>
                  <a:cubicBezTo>
                    <a:pt x="396506" y="174050"/>
                    <a:pt x="388853" y="183404"/>
                    <a:pt x="376948" y="194459"/>
                  </a:cubicBezTo>
                  <a:cubicBezTo>
                    <a:pt x="365042" y="205514"/>
                    <a:pt x="356539" y="218269"/>
                    <a:pt x="357389" y="221670"/>
                  </a:cubicBezTo>
                  <a:cubicBezTo>
                    <a:pt x="362491" y="236127"/>
                    <a:pt x="319123" y="270141"/>
                    <a:pt x="292762" y="271842"/>
                  </a:cubicBezTo>
                  <a:cubicBezTo>
                    <a:pt x="278306" y="272692"/>
                    <a:pt x="240039" y="270991"/>
                    <a:pt x="206875" y="266740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1900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C3C823A6-99A8-82AD-0DB1-F84DBDCD2659}"/>
                </a:ext>
              </a:extLst>
            </p:cNvPr>
            <p:cNvSpPr/>
            <p:nvPr/>
          </p:nvSpPr>
          <p:spPr>
            <a:xfrm flipV="1">
              <a:off x="6742713" y="171469"/>
              <a:ext cx="851882" cy="409250"/>
            </a:xfrm>
            <a:custGeom>
              <a:avLst/>
              <a:gdLst>
                <a:gd name="connsiteX0" fmla="*/ 539008 w 851882"/>
                <a:gd name="connsiteY0" fmla="*/ 401232 h 409250"/>
                <a:gd name="connsiteX1" fmla="*/ 453972 w 851882"/>
                <a:gd name="connsiteY1" fmla="*/ 385926 h 409250"/>
                <a:gd name="connsiteX2" fmla="*/ 333220 w 851882"/>
                <a:gd name="connsiteY2" fmla="*/ 359565 h 409250"/>
                <a:gd name="connsiteX3" fmla="*/ 188659 w 851882"/>
                <a:gd name="connsiteY3" fmla="*/ 319598 h 409250"/>
                <a:gd name="connsiteX4" fmla="*/ 80663 w 851882"/>
                <a:gd name="connsiteY4" fmla="*/ 316196 h 409250"/>
                <a:gd name="connsiteX5" fmla="*/ 49200 w 851882"/>
                <a:gd name="connsiteY5" fmla="*/ 342558 h 409250"/>
                <a:gd name="connsiteX6" fmla="*/ 16886 w 851882"/>
                <a:gd name="connsiteY6" fmla="*/ 292386 h 409250"/>
                <a:gd name="connsiteX7" fmla="*/ 8382 w 851882"/>
                <a:gd name="connsiteY7" fmla="*/ 274529 h 409250"/>
                <a:gd name="connsiteX8" fmla="*/ -121 w 851882"/>
                <a:gd name="connsiteY8" fmla="*/ 257521 h 409250"/>
                <a:gd name="connsiteX9" fmla="*/ 6682 w 851882"/>
                <a:gd name="connsiteY9" fmla="*/ 240514 h 409250"/>
                <a:gd name="connsiteX10" fmla="*/ 38145 w 851882"/>
                <a:gd name="connsiteY10" fmla="*/ 111259 h 409250"/>
                <a:gd name="connsiteX11" fmla="*/ 62805 w 851882"/>
                <a:gd name="connsiteY11" fmla="*/ 36427 h 409250"/>
                <a:gd name="connsiteX12" fmla="*/ 113827 w 851882"/>
                <a:gd name="connsiteY12" fmla="*/ 17719 h 409250"/>
                <a:gd name="connsiteX13" fmla="*/ 152093 w 851882"/>
                <a:gd name="connsiteY13" fmla="*/ -138 h 409250"/>
                <a:gd name="connsiteX14" fmla="*/ 202265 w 851882"/>
                <a:gd name="connsiteY14" fmla="*/ 21971 h 409250"/>
                <a:gd name="connsiteX15" fmla="*/ 272845 w 851882"/>
                <a:gd name="connsiteY15" fmla="*/ 45781 h 409250"/>
                <a:gd name="connsiteX16" fmla="*/ 277947 w 851882"/>
                <a:gd name="connsiteY16" fmla="*/ 52584 h 409250"/>
                <a:gd name="connsiteX17" fmla="*/ 305158 w 851882"/>
                <a:gd name="connsiteY17" fmla="*/ 78095 h 409250"/>
                <a:gd name="connsiteX18" fmla="*/ 362133 w 851882"/>
                <a:gd name="connsiteY18" fmla="*/ 99354 h 409250"/>
                <a:gd name="connsiteX19" fmla="*/ 391895 w 851882"/>
                <a:gd name="connsiteY19" fmla="*/ 115511 h 409250"/>
                <a:gd name="connsiteX20" fmla="*/ 411454 w 851882"/>
                <a:gd name="connsiteY20" fmla="*/ 119763 h 409250"/>
                <a:gd name="connsiteX21" fmla="*/ 414855 w 851882"/>
                <a:gd name="connsiteY21" fmla="*/ 116361 h 409250"/>
                <a:gd name="connsiteX22" fmla="*/ 487136 w 851882"/>
                <a:gd name="connsiteY22" fmla="*/ 133369 h 409250"/>
                <a:gd name="connsiteX23" fmla="*/ 510096 w 851882"/>
                <a:gd name="connsiteY23" fmla="*/ 141022 h 409250"/>
                <a:gd name="connsiteX24" fmla="*/ 518599 w 851882"/>
                <a:gd name="connsiteY24" fmla="*/ 142723 h 409250"/>
                <a:gd name="connsiteX25" fmla="*/ 522001 w 851882"/>
                <a:gd name="connsiteY25" fmla="*/ 150376 h 409250"/>
                <a:gd name="connsiteX26" fmla="*/ 537307 w 851882"/>
                <a:gd name="connsiteY26" fmla="*/ 167383 h 409250"/>
                <a:gd name="connsiteX27" fmla="*/ 599384 w 851882"/>
                <a:gd name="connsiteY27" fmla="*/ 180138 h 409250"/>
                <a:gd name="connsiteX28" fmla="*/ 688671 w 851882"/>
                <a:gd name="connsiteY28" fmla="*/ 179288 h 409250"/>
                <a:gd name="connsiteX29" fmla="*/ 738843 w 851882"/>
                <a:gd name="connsiteY29" fmla="*/ 170784 h 409250"/>
                <a:gd name="connsiteX30" fmla="*/ 788164 w 851882"/>
                <a:gd name="connsiteY30" fmla="*/ 168233 h 409250"/>
                <a:gd name="connsiteX31" fmla="*/ 787313 w 851882"/>
                <a:gd name="connsiteY31" fmla="*/ 207350 h 409250"/>
                <a:gd name="connsiteX32" fmla="*/ 814525 w 851882"/>
                <a:gd name="connsiteY32" fmla="*/ 254970 h 409250"/>
                <a:gd name="connsiteX33" fmla="*/ 841737 w 851882"/>
                <a:gd name="connsiteY33" fmla="*/ 254120 h 409250"/>
                <a:gd name="connsiteX34" fmla="*/ 849390 w 851882"/>
                <a:gd name="connsiteY34" fmla="*/ 256671 h 409250"/>
                <a:gd name="connsiteX35" fmla="*/ 832383 w 851882"/>
                <a:gd name="connsiteY35" fmla="*/ 293237 h 409250"/>
                <a:gd name="connsiteX36" fmla="*/ 794116 w 851882"/>
                <a:gd name="connsiteY36" fmla="*/ 340857 h 409250"/>
                <a:gd name="connsiteX37" fmla="*/ 686120 w 851882"/>
                <a:gd name="connsiteY37" fmla="*/ 402933 h 409250"/>
                <a:gd name="connsiteX38" fmla="*/ 539008 w 851882"/>
                <a:gd name="connsiteY38" fmla="*/ 401232 h 40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1882" h="409250">
                  <a:moveTo>
                    <a:pt x="539008" y="401232"/>
                  </a:moveTo>
                  <a:cubicBezTo>
                    <a:pt x="510096" y="397831"/>
                    <a:pt x="471829" y="391028"/>
                    <a:pt x="453972" y="385926"/>
                  </a:cubicBezTo>
                  <a:cubicBezTo>
                    <a:pt x="435264" y="381674"/>
                    <a:pt x="381691" y="368919"/>
                    <a:pt x="333220" y="359565"/>
                  </a:cubicBezTo>
                  <a:cubicBezTo>
                    <a:pt x="284750" y="349360"/>
                    <a:pt x="220122" y="331503"/>
                    <a:pt x="188659" y="319598"/>
                  </a:cubicBezTo>
                  <a:cubicBezTo>
                    <a:pt x="102772" y="287284"/>
                    <a:pt x="100221" y="287284"/>
                    <a:pt x="80663" y="316196"/>
                  </a:cubicBezTo>
                  <a:cubicBezTo>
                    <a:pt x="71309" y="330652"/>
                    <a:pt x="56853" y="342558"/>
                    <a:pt x="49200" y="342558"/>
                  </a:cubicBezTo>
                  <a:cubicBezTo>
                    <a:pt x="32192" y="342558"/>
                    <a:pt x="16886" y="317897"/>
                    <a:pt x="16886" y="292386"/>
                  </a:cubicBezTo>
                  <a:cubicBezTo>
                    <a:pt x="16886" y="282182"/>
                    <a:pt x="13484" y="274529"/>
                    <a:pt x="8382" y="274529"/>
                  </a:cubicBezTo>
                  <a:cubicBezTo>
                    <a:pt x="4131" y="274529"/>
                    <a:pt x="-121" y="266875"/>
                    <a:pt x="-121" y="257521"/>
                  </a:cubicBezTo>
                  <a:cubicBezTo>
                    <a:pt x="-121" y="248167"/>
                    <a:pt x="3280" y="240514"/>
                    <a:pt x="6682" y="240514"/>
                  </a:cubicBezTo>
                  <a:cubicBezTo>
                    <a:pt x="17736" y="240514"/>
                    <a:pt x="36444" y="165682"/>
                    <a:pt x="38145" y="111259"/>
                  </a:cubicBezTo>
                  <a:cubicBezTo>
                    <a:pt x="40696" y="52584"/>
                    <a:pt x="45798" y="36427"/>
                    <a:pt x="62805" y="36427"/>
                  </a:cubicBezTo>
                  <a:cubicBezTo>
                    <a:pt x="70459" y="36427"/>
                    <a:pt x="93418" y="27924"/>
                    <a:pt x="113827" y="17719"/>
                  </a:cubicBezTo>
                  <a:lnTo>
                    <a:pt x="152093" y="-138"/>
                  </a:lnTo>
                  <a:lnTo>
                    <a:pt x="202265" y="21971"/>
                  </a:lnTo>
                  <a:cubicBezTo>
                    <a:pt x="230327" y="34727"/>
                    <a:pt x="261790" y="44931"/>
                    <a:pt x="272845" y="45781"/>
                  </a:cubicBezTo>
                  <a:cubicBezTo>
                    <a:pt x="289852" y="45781"/>
                    <a:pt x="290702" y="47482"/>
                    <a:pt x="277947" y="52584"/>
                  </a:cubicBezTo>
                  <a:cubicBezTo>
                    <a:pt x="265191" y="56836"/>
                    <a:pt x="271144" y="61938"/>
                    <a:pt x="305158" y="78095"/>
                  </a:cubicBezTo>
                  <a:cubicBezTo>
                    <a:pt x="329819" y="88299"/>
                    <a:pt x="354479" y="98504"/>
                    <a:pt x="362133" y="99354"/>
                  </a:cubicBezTo>
                  <a:cubicBezTo>
                    <a:pt x="368936" y="100204"/>
                    <a:pt x="382541" y="107858"/>
                    <a:pt x="391895" y="115511"/>
                  </a:cubicBezTo>
                  <a:cubicBezTo>
                    <a:pt x="410603" y="132518"/>
                    <a:pt x="419957" y="134219"/>
                    <a:pt x="411454" y="119763"/>
                  </a:cubicBezTo>
                  <a:cubicBezTo>
                    <a:pt x="408052" y="113810"/>
                    <a:pt x="408903" y="112960"/>
                    <a:pt x="414855" y="116361"/>
                  </a:cubicBezTo>
                  <a:cubicBezTo>
                    <a:pt x="429311" y="124865"/>
                    <a:pt x="459074" y="132518"/>
                    <a:pt x="487136" y="133369"/>
                  </a:cubicBezTo>
                  <a:cubicBezTo>
                    <a:pt x="499891" y="133369"/>
                    <a:pt x="510096" y="137620"/>
                    <a:pt x="510096" y="141022"/>
                  </a:cubicBezTo>
                  <a:cubicBezTo>
                    <a:pt x="510096" y="145274"/>
                    <a:pt x="513497" y="145274"/>
                    <a:pt x="518599" y="142723"/>
                  </a:cubicBezTo>
                  <a:cubicBezTo>
                    <a:pt x="522851" y="140171"/>
                    <a:pt x="524552" y="142723"/>
                    <a:pt x="522001" y="150376"/>
                  </a:cubicBezTo>
                  <a:cubicBezTo>
                    <a:pt x="518599" y="158879"/>
                    <a:pt x="523701" y="164832"/>
                    <a:pt x="537307" y="167383"/>
                  </a:cubicBezTo>
                  <a:cubicBezTo>
                    <a:pt x="547511" y="169934"/>
                    <a:pt x="576424" y="175036"/>
                    <a:pt x="599384" y="180138"/>
                  </a:cubicBezTo>
                  <a:cubicBezTo>
                    <a:pt x="644453" y="189492"/>
                    <a:pt x="688671" y="189492"/>
                    <a:pt x="688671" y="179288"/>
                  </a:cubicBezTo>
                  <a:cubicBezTo>
                    <a:pt x="688671" y="176737"/>
                    <a:pt x="710781" y="172485"/>
                    <a:pt x="738843" y="170784"/>
                  </a:cubicBezTo>
                  <a:lnTo>
                    <a:pt x="788164" y="168233"/>
                  </a:lnTo>
                  <a:lnTo>
                    <a:pt x="787313" y="207350"/>
                  </a:lnTo>
                  <a:cubicBezTo>
                    <a:pt x="786463" y="243916"/>
                    <a:pt x="788164" y="246467"/>
                    <a:pt x="814525" y="254970"/>
                  </a:cubicBezTo>
                  <a:cubicBezTo>
                    <a:pt x="834083" y="260923"/>
                    <a:pt x="841737" y="260923"/>
                    <a:pt x="841737" y="254120"/>
                  </a:cubicBezTo>
                  <a:cubicBezTo>
                    <a:pt x="841737" y="249018"/>
                    <a:pt x="845138" y="249868"/>
                    <a:pt x="849390" y="256671"/>
                  </a:cubicBezTo>
                  <a:cubicBezTo>
                    <a:pt x="855342" y="265175"/>
                    <a:pt x="850240" y="276229"/>
                    <a:pt x="832383" y="293237"/>
                  </a:cubicBezTo>
                  <a:cubicBezTo>
                    <a:pt x="819627" y="306842"/>
                    <a:pt x="801770" y="328101"/>
                    <a:pt x="794116" y="340857"/>
                  </a:cubicBezTo>
                  <a:cubicBezTo>
                    <a:pt x="772857" y="377422"/>
                    <a:pt x="743095" y="394430"/>
                    <a:pt x="686120" y="402933"/>
                  </a:cubicBezTo>
                  <a:cubicBezTo>
                    <a:pt x="626595" y="411437"/>
                    <a:pt x="612139" y="411437"/>
                    <a:pt x="539008" y="401232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1900"/>
            </a:p>
          </p:txBody>
        </p:sp>
      </p:grp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8298C064-F1DA-3DA9-6B13-85CA434D3DB6}"/>
              </a:ext>
            </a:extLst>
          </p:cNvPr>
          <p:cNvSpPr/>
          <p:nvPr userDrawn="1"/>
        </p:nvSpPr>
        <p:spPr>
          <a:xfrm>
            <a:off x="-591002" y="0"/>
            <a:ext cx="1920087" cy="554380"/>
          </a:xfrm>
          <a:custGeom>
            <a:avLst/>
            <a:gdLst>
              <a:gd name="connsiteX0" fmla="*/ 1663193 w 3418951"/>
              <a:gd name="connsiteY0" fmla="*/ 957050 h 974891"/>
              <a:gd name="connsiteX1" fmla="*/ 1685367 w 3418951"/>
              <a:gd name="connsiteY1" fmla="*/ 958060 h 974891"/>
              <a:gd name="connsiteX2" fmla="*/ 1649687 w 3418951"/>
              <a:gd name="connsiteY2" fmla="*/ 966139 h 974891"/>
              <a:gd name="connsiteX3" fmla="*/ 1641272 w 3418951"/>
              <a:gd name="connsiteY3" fmla="*/ 958060 h 974891"/>
              <a:gd name="connsiteX4" fmla="*/ 1663193 w 3418951"/>
              <a:gd name="connsiteY4" fmla="*/ 957050 h 974891"/>
              <a:gd name="connsiteX5" fmla="*/ 1566883 w 3418951"/>
              <a:gd name="connsiteY5" fmla="*/ 938874 h 974891"/>
              <a:gd name="connsiteX6" fmla="*/ 1589099 w 3418951"/>
              <a:gd name="connsiteY6" fmla="*/ 946953 h 974891"/>
              <a:gd name="connsiteX7" fmla="*/ 1550390 w 3418951"/>
              <a:gd name="connsiteY7" fmla="*/ 949645 h 974891"/>
              <a:gd name="connsiteX8" fmla="*/ 1566883 w 3418951"/>
              <a:gd name="connsiteY8" fmla="*/ 938874 h 974891"/>
              <a:gd name="connsiteX9" fmla="*/ 2331979 w 3418951"/>
              <a:gd name="connsiteY9" fmla="*/ 933825 h 974891"/>
              <a:gd name="connsiteX10" fmla="*/ 2233018 w 3418951"/>
              <a:gd name="connsiteY10" fmla="*/ 974554 h 974891"/>
              <a:gd name="connsiteX11" fmla="*/ 2263312 w 3418951"/>
              <a:gd name="connsiteY11" fmla="*/ 958397 h 974891"/>
              <a:gd name="connsiteX12" fmla="*/ 2331979 w 3418951"/>
              <a:gd name="connsiteY12" fmla="*/ 933825 h 974891"/>
              <a:gd name="connsiteX13" fmla="*/ 1649350 w 3418951"/>
              <a:gd name="connsiteY13" fmla="*/ 887037 h 974891"/>
              <a:gd name="connsiteX14" fmla="*/ 1665844 w 3418951"/>
              <a:gd name="connsiteY14" fmla="*/ 892423 h 974891"/>
              <a:gd name="connsiteX15" fmla="*/ 1668537 w 3418951"/>
              <a:gd name="connsiteY15" fmla="*/ 908917 h 974891"/>
              <a:gd name="connsiteX16" fmla="*/ 1638242 w 3418951"/>
              <a:gd name="connsiteY16" fmla="*/ 911273 h 974891"/>
              <a:gd name="connsiteX17" fmla="*/ 1663151 w 3418951"/>
              <a:gd name="connsiteY17" fmla="*/ 903194 h 974891"/>
              <a:gd name="connsiteX18" fmla="*/ 1646657 w 3418951"/>
              <a:gd name="connsiteY18" fmla="*/ 895116 h 974891"/>
              <a:gd name="connsiteX19" fmla="*/ 1649350 w 3418951"/>
              <a:gd name="connsiteY19" fmla="*/ 892423 h 974891"/>
              <a:gd name="connsiteX20" fmla="*/ 1649350 w 3418951"/>
              <a:gd name="connsiteY20" fmla="*/ 887037 h 974891"/>
              <a:gd name="connsiteX21" fmla="*/ 1676489 w 3418951"/>
              <a:gd name="connsiteY21" fmla="*/ 880979 h 974891"/>
              <a:gd name="connsiteX22" fmla="*/ 1693445 w 3418951"/>
              <a:gd name="connsiteY22" fmla="*/ 881652 h 974891"/>
              <a:gd name="connsiteX23" fmla="*/ 1665844 w 3418951"/>
              <a:gd name="connsiteY23" fmla="*/ 884345 h 974891"/>
              <a:gd name="connsiteX24" fmla="*/ 1676489 w 3418951"/>
              <a:gd name="connsiteY24" fmla="*/ 880979 h 974891"/>
              <a:gd name="connsiteX25" fmla="*/ 1583645 w 3418951"/>
              <a:gd name="connsiteY25" fmla="*/ 879448 h 974891"/>
              <a:gd name="connsiteX26" fmla="*/ 1602563 w 3418951"/>
              <a:gd name="connsiteY26" fmla="*/ 881988 h 974891"/>
              <a:gd name="connsiteX27" fmla="*/ 1539281 w 3418951"/>
              <a:gd name="connsiteY27" fmla="*/ 920025 h 974891"/>
              <a:gd name="connsiteX28" fmla="*/ 1533896 w 3418951"/>
              <a:gd name="connsiteY28" fmla="*/ 898145 h 974891"/>
              <a:gd name="connsiteX29" fmla="*/ 1583645 w 3418951"/>
              <a:gd name="connsiteY29" fmla="*/ 879448 h 974891"/>
              <a:gd name="connsiteX30" fmla="*/ 1931507 w 3418951"/>
              <a:gd name="connsiteY30" fmla="*/ 861119 h 974891"/>
              <a:gd name="connsiteX31" fmla="*/ 1948926 w 3418951"/>
              <a:gd name="connsiteY31" fmla="*/ 873573 h 974891"/>
              <a:gd name="connsiteX32" fmla="*/ 1888338 w 3418951"/>
              <a:gd name="connsiteY32" fmla="*/ 887037 h 974891"/>
              <a:gd name="connsiteX33" fmla="*/ 1822364 w 3418951"/>
              <a:gd name="connsiteY33" fmla="*/ 895116 h 974891"/>
              <a:gd name="connsiteX34" fmla="*/ 1866459 w 3418951"/>
              <a:gd name="connsiteY34" fmla="*/ 881652 h 974891"/>
              <a:gd name="connsiteX35" fmla="*/ 1874874 w 3418951"/>
              <a:gd name="connsiteY35" fmla="*/ 884345 h 974891"/>
              <a:gd name="connsiteX36" fmla="*/ 1913583 w 3418951"/>
              <a:gd name="connsiteY36" fmla="*/ 870881 h 974891"/>
              <a:gd name="connsiteX37" fmla="*/ 1931507 w 3418951"/>
              <a:gd name="connsiteY37" fmla="*/ 861119 h 974891"/>
              <a:gd name="connsiteX38" fmla="*/ 2502637 w 3418951"/>
              <a:gd name="connsiteY38" fmla="*/ 851694 h 974891"/>
              <a:gd name="connsiteX39" fmla="*/ 2450464 w 3418951"/>
              <a:gd name="connsiteY39" fmla="*/ 878959 h 974891"/>
              <a:gd name="connsiteX40" fmla="*/ 2400983 w 3418951"/>
              <a:gd name="connsiteY40" fmla="*/ 903531 h 974891"/>
              <a:gd name="connsiteX41" fmla="*/ 2436663 w 3418951"/>
              <a:gd name="connsiteY41" fmla="*/ 876266 h 974891"/>
              <a:gd name="connsiteX42" fmla="*/ 2502637 w 3418951"/>
              <a:gd name="connsiteY42" fmla="*/ 851694 h 974891"/>
              <a:gd name="connsiteX43" fmla="*/ 1993694 w 3418951"/>
              <a:gd name="connsiteY43" fmla="*/ 851694 h 974891"/>
              <a:gd name="connsiteX44" fmla="*/ 1963400 w 3418951"/>
              <a:gd name="connsiteY44" fmla="*/ 868188 h 974891"/>
              <a:gd name="connsiteX45" fmla="*/ 1993694 w 3418951"/>
              <a:gd name="connsiteY45" fmla="*/ 851694 h 974891"/>
              <a:gd name="connsiteX46" fmla="*/ 1787021 w 3418951"/>
              <a:gd name="connsiteY46" fmla="*/ 849338 h 974891"/>
              <a:gd name="connsiteX47" fmla="*/ 1745619 w 3418951"/>
              <a:gd name="connsiteY47" fmla="*/ 860109 h 974891"/>
              <a:gd name="connsiteX48" fmla="*/ 1787021 w 3418951"/>
              <a:gd name="connsiteY48" fmla="*/ 849338 h 974891"/>
              <a:gd name="connsiteX49" fmla="*/ 1668999 w 3418951"/>
              <a:gd name="connsiteY49" fmla="*/ 841596 h 974891"/>
              <a:gd name="connsiteX50" fmla="*/ 1682337 w 3418951"/>
              <a:gd name="connsiteY50" fmla="*/ 846308 h 974891"/>
              <a:gd name="connsiteX51" fmla="*/ 1657429 w 3418951"/>
              <a:gd name="connsiteY51" fmla="*/ 849001 h 974891"/>
              <a:gd name="connsiteX52" fmla="*/ 1668999 w 3418951"/>
              <a:gd name="connsiteY52" fmla="*/ 841596 h 974891"/>
              <a:gd name="connsiteX53" fmla="*/ 2547068 w 3418951"/>
              <a:gd name="connsiteY53" fmla="*/ 832844 h 974891"/>
              <a:gd name="connsiteX54" fmla="*/ 2508359 w 3418951"/>
              <a:gd name="connsiteY54" fmla="*/ 852031 h 974891"/>
              <a:gd name="connsiteX55" fmla="*/ 2547068 w 3418951"/>
              <a:gd name="connsiteY55" fmla="*/ 832844 h 974891"/>
              <a:gd name="connsiteX56" fmla="*/ 2359581 w 3418951"/>
              <a:gd name="connsiteY56" fmla="*/ 829815 h 974891"/>
              <a:gd name="connsiteX57" fmla="*/ 2312793 w 3418951"/>
              <a:gd name="connsiteY57" fmla="*/ 849001 h 974891"/>
              <a:gd name="connsiteX58" fmla="*/ 2356888 w 3418951"/>
              <a:gd name="connsiteY58" fmla="*/ 843616 h 974891"/>
              <a:gd name="connsiteX59" fmla="*/ 2359581 w 3418951"/>
              <a:gd name="connsiteY59" fmla="*/ 829815 h 974891"/>
              <a:gd name="connsiteX60" fmla="*/ 1572268 w 3418951"/>
              <a:gd name="connsiteY60" fmla="*/ 821736 h 974891"/>
              <a:gd name="connsiteX61" fmla="*/ 1539281 w 3418951"/>
              <a:gd name="connsiteY61" fmla="*/ 840923 h 974891"/>
              <a:gd name="connsiteX62" fmla="*/ 1572268 w 3418951"/>
              <a:gd name="connsiteY62" fmla="*/ 821736 h 974891"/>
              <a:gd name="connsiteX63" fmla="*/ 1726432 w 3418951"/>
              <a:gd name="connsiteY63" fmla="*/ 819380 h 974891"/>
              <a:gd name="connsiteX64" fmla="*/ 1704553 w 3418951"/>
              <a:gd name="connsiteY64" fmla="*/ 830151 h 974891"/>
              <a:gd name="connsiteX65" fmla="*/ 1726432 w 3418951"/>
              <a:gd name="connsiteY65" fmla="*/ 819380 h 974891"/>
              <a:gd name="connsiteX66" fmla="*/ 2062361 w 3418951"/>
              <a:gd name="connsiteY66" fmla="*/ 819043 h 974891"/>
              <a:gd name="connsiteX67" fmla="*/ 2043175 w 3418951"/>
              <a:gd name="connsiteY67" fmla="*/ 840923 h 974891"/>
              <a:gd name="connsiteX68" fmla="*/ 2062361 w 3418951"/>
              <a:gd name="connsiteY68" fmla="*/ 819043 h 974891"/>
              <a:gd name="connsiteX69" fmla="*/ 1775913 w 3418951"/>
              <a:gd name="connsiteY69" fmla="*/ 794472 h 974891"/>
              <a:gd name="connsiteX70" fmla="*/ 1764805 w 3418951"/>
              <a:gd name="connsiteY70" fmla="*/ 816015 h 974891"/>
              <a:gd name="connsiteX71" fmla="*/ 1701524 w 3418951"/>
              <a:gd name="connsiteY71" fmla="*/ 843279 h 974891"/>
              <a:gd name="connsiteX72" fmla="*/ 1696138 w 3418951"/>
              <a:gd name="connsiteY72" fmla="*/ 835200 h 974891"/>
              <a:gd name="connsiteX73" fmla="*/ 1687723 w 3418951"/>
              <a:gd name="connsiteY73" fmla="*/ 821736 h 974891"/>
              <a:gd name="connsiteX74" fmla="*/ 1775913 w 3418951"/>
              <a:gd name="connsiteY74" fmla="*/ 794472 h 974891"/>
              <a:gd name="connsiteX75" fmla="*/ 2214547 w 3418951"/>
              <a:gd name="connsiteY75" fmla="*/ 775285 h 974891"/>
              <a:gd name="connsiteX76" fmla="*/ 2227633 w 3418951"/>
              <a:gd name="connsiteY76" fmla="*/ 775622 h 974891"/>
              <a:gd name="connsiteX77" fmla="*/ 2205753 w 3418951"/>
              <a:gd name="connsiteY77" fmla="*/ 781008 h 974891"/>
              <a:gd name="connsiteX78" fmla="*/ 2214547 w 3418951"/>
              <a:gd name="connsiteY78" fmla="*/ 775285 h 974891"/>
              <a:gd name="connsiteX79" fmla="*/ 2243748 w 3418951"/>
              <a:gd name="connsiteY79" fmla="*/ 759128 h 974891"/>
              <a:gd name="connsiteX80" fmla="*/ 2257590 w 3418951"/>
              <a:gd name="connsiteY80" fmla="*/ 761821 h 974891"/>
              <a:gd name="connsiteX81" fmla="*/ 2235711 w 3418951"/>
              <a:gd name="connsiteY81" fmla="*/ 764514 h 974891"/>
              <a:gd name="connsiteX82" fmla="*/ 2243748 w 3418951"/>
              <a:gd name="connsiteY82" fmla="*/ 759128 h 974891"/>
              <a:gd name="connsiteX83" fmla="*/ 2505666 w 3418951"/>
              <a:gd name="connsiteY83" fmla="*/ 756436 h 974891"/>
              <a:gd name="connsiteX84" fmla="*/ 2506003 w 3418951"/>
              <a:gd name="connsiteY84" fmla="*/ 778988 h 974891"/>
              <a:gd name="connsiteX85" fmla="*/ 2566591 w 3418951"/>
              <a:gd name="connsiteY85" fmla="*/ 762494 h 974891"/>
              <a:gd name="connsiteX86" fmla="*/ 2561205 w 3418951"/>
              <a:gd name="connsiteY86" fmla="*/ 775958 h 974891"/>
              <a:gd name="connsiteX87" fmla="*/ 2440029 w 3418951"/>
              <a:gd name="connsiteY87" fmla="*/ 813995 h 974891"/>
              <a:gd name="connsiteX88" fmla="*/ 2374054 w 3418951"/>
              <a:gd name="connsiteY88" fmla="*/ 824766 h 974891"/>
              <a:gd name="connsiteX89" fmla="*/ 2385162 w 3418951"/>
              <a:gd name="connsiteY89" fmla="*/ 835537 h 974891"/>
              <a:gd name="connsiteX90" fmla="*/ 2299665 w 3418951"/>
              <a:gd name="connsiteY90" fmla="*/ 879296 h 974891"/>
              <a:gd name="connsiteX91" fmla="*/ 2260957 w 3418951"/>
              <a:gd name="connsiteY91" fmla="*/ 925746 h 974891"/>
              <a:gd name="connsiteX92" fmla="*/ 2170074 w 3418951"/>
              <a:gd name="connsiteY92" fmla="*/ 974891 h 974891"/>
              <a:gd name="connsiteX93" fmla="*/ 2128672 w 3418951"/>
              <a:gd name="connsiteY93" fmla="*/ 947626 h 974891"/>
              <a:gd name="connsiteX94" fmla="*/ 2158966 w 3418951"/>
              <a:gd name="connsiteY94" fmla="*/ 885018 h 974891"/>
              <a:gd name="connsiteX95" fmla="*/ 2227633 w 3418951"/>
              <a:gd name="connsiteY95" fmla="*/ 863139 h 974891"/>
              <a:gd name="connsiteX96" fmla="*/ 2230326 w 3418951"/>
              <a:gd name="connsiteY96" fmla="*/ 887711 h 974891"/>
              <a:gd name="connsiteX97" fmla="*/ 2197339 w 3418951"/>
              <a:gd name="connsiteY97" fmla="*/ 925746 h 974891"/>
              <a:gd name="connsiteX98" fmla="*/ 2255234 w 3418951"/>
              <a:gd name="connsiteY98" fmla="*/ 906560 h 974891"/>
              <a:gd name="connsiteX99" fmla="*/ 2238741 w 3418951"/>
              <a:gd name="connsiteY99" fmla="*/ 903868 h 974891"/>
              <a:gd name="connsiteX100" fmla="*/ 2280143 w 3418951"/>
              <a:gd name="connsiteY100" fmla="*/ 857416 h 974891"/>
              <a:gd name="connsiteX101" fmla="*/ 2263650 w 3418951"/>
              <a:gd name="connsiteY101" fmla="*/ 849338 h 974891"/>
              <a:gd name="connsiteX102" fmla="*/ 2285528 w 3418951"/>
              <a:gd name="connsiteY102" fmla="*/ 841260 h 974891"/>
              <a:gd name="connsiteX103" fmla="*/ 2277114 w 3418951"/>
              <a:gd name="connsiteY103" fmla="*/ 822073 h 974891"/>
              <a:gd name="connsiteX104" fmla="*/ 2288221 w 3418951"/>
              <a:gd name="connsiteY104" fmla="*/ 819380 h 974891"/>
              <a:gd name="connsiteX105" fmla="*/ 2335009 w 3418951"/>
              <a:gd name="connsiteY105" fmla="*/ 789423 h 974891"/>
              <a:gd name="connsiteX106" fmla="*/ 2302022 w 3418951"/>
              <a:gd name="connsiteY106" fmla="*/ 811302 h 974891"/>
              <a:gd name="connsiteX107" fmla="*/ 2315823 w 3418951"/>
              <a:gd name="connsiteY107" fmla="*/ 824766 h 974891"/>
              <a:gd name="connsiteX108" fmla="*/ 2376411 w 3418951"/>
              <a:gd name="connsiteY108" fmla="*/ 805579 h 974891"/>
              <a:gd name="connsiteX109" fmla="*/ 2505666 w 3418951"/>
              <a:gd name="connsiteY109" fmla="*/ 756436 h 974891"/>
              <a:gd name="connsiteX110" fmla="*/ 2395597 w 3418951"/>
              <a:gd name="connsiteY110" fmla="*/ 753743 h 974891"/>
              <a:gd name="connsiteX111" fmla="*/ 2373718 w 3418951"/>
              <a:gd name="connsiteY111" fmla="*/ 778315 h 974891"/>
              <a:gd name="connsiteX112" fmla="*/ 2376411 w 3418951"/>
              <a:gd name="connsiteY112" fmla="*/ 759129 h 974891"/>
              <a:gd name="connsiteX113" fmla="*/ 2395597 w 3418951"/>
              <a:gd name="connsiteY113" fmla="*/ 753743 h 974891"/>
              <a:gd name="connsiteX114" fmla="*/ 1544667 w 3418951"/>
              <a:gd name="connsiteY114" fmla="*/ 745665 h 974891"/>
              <a:gd name="connsiteX115" fmla="*/ 1505958 w 3418951"/>
              <a:gd name="connsiteY115" fmla="*/ 751050 h 974891"/>
              <a:gd name="connsiteX116" fmla="*/ 1544667 w 3418951"/>
              <a:gd name="connsiteY116" fmla="*/ 745665 h 974891"/>
              <a:gd name="connsiteX117" fmla="*/ 2197002 w 3418951"/>
              <a:gd name="connsiteY117" fmla="*/ 742972 h 974891"/>
              <a:gd name="connsiteX118" fmla="*/ 2161322 w 3418951"/>
              <a:gd name="connsiteY118" fmla="*/ 753743 h 974891"/>
              <a:gd name="connsiteX119" fmla="*/ 2197002 w 3418951"/>
              <a:gd name="connsiteY119" fmla="*/ 742972 h 974891"/>
              <a:gd name="connsiteX120" fmla="*/ 1897089 w 3418951"/>
              <a:gd name="connsiteY120" fmla="*/ 740279 h 974891"/>
              <a:gd name="connsiteX121" fmla="*/ 1894396 w 3418951"/>
              <a:gd name="connsiteY121" fmla="*/ 753743 h 974891"/>
              <a:gd name="connsiteX122" fmla="*/ 1919305 w 3418951"/>
              <a:gd name="connsiteY122" fmla="*/ 753743 h 974891"/>
              <a:gd name="connsiteX123" fmla="*/ 1877904 w 3418951"/>
              <a:gd name="connsiteY123" fmla="*/ 764514 h 974891"/>
              <a:gd name="connsiteX124" fmla="*/ 1877904 w 3418951"/>
              <a:gd name="connsiteY124" fmla="*/ 753743 h 974891"/>
              <a:gd name="connsiteX125" fmla="*/ 1897089 w 3418951"/>
              <a:gd name="connsiteY125" fmla="*/ 740279 h 974891"/>
              <a:gd name="connsiteX126" fmla="*/ 1748648 w 3418951"/>
              <a:gd name="connsiteY126" fmla="*/ 729171 h 974891"/>
              <a:gd name="connsiteX127" fmla="*/ 1721046 w 3418951"/>
              <a:gd name="connsiteY127" fmla="*/ 739942 h 974891"/>
              <a:gd name="connsiteX128" fmla="*/ 1748648 w 3418951"/>
              <a:gd name="connsiteY128" fmla="*/ 729171 h 974891"/>
              <a:gd name="connsiteX129" fmla="*/ 2585441 w 3418951"/>
              <a:gd name="connsiteY129" fmla="*/ 723785 h 974891"/>
              <a:gd name="connsiteX130" fmla="*/ 2588134 w 3418951"/>
              <a:gd name="connsiteY130" fmla="*/ 731864 h 974891"/>
              <a:gd name="connsiteX131" fmla="*/ 2524852 w 3418951"/>
              <a:gd name="connsiteY131" fmla="*/ 753743 h 974891"/>
              <a:gd name="connsiteX132" fmla="*/ 2585441 w 3418951"/>
              <a:gd name="connsiteY132" fmla="*/ 723785 h 974891"/>
              <a:gd name="connsiteX133" fmla="*/ 2489173 w 3418951"/>
              <a:gd name="connsiteY133" fmla="*/ 718400 h 974891"/>
              <a:gd name="connsiteX134" fmla="*/ 2486480 w 3418951"/>
              <a:gd name="connsiteY134" fmla="*/ 729171 h 974891"/>
              <a:gd name="connsiteX135" fmla="*/ 2508359 w 3418951"/>
              <a:gd name="connsiteY135" fmla="*/ 726478 h 974891"/>
              <a:gd name="connsiteX136" fmla="*/ 2417477 w 3418951"/>
              <a:gd name="connsiteY136" fmla="*/ 761821 h 974891"/>
              <a:gd name="connsiteX137" fmla="*/ 2403676 w 3418951"/>
              <a:gd name="connsiteY137" fmla="*/ 753743 h 974891"/>
              <a:gd name="connsiteX138" fmla="*/ 2489173 w 3418951"/>
              <a:gd name="connsiteY138" fmla="*/ 718400 h 974891"/>
              <a:gd name="connsiteX139" fmla="*/ 2681709 w 3418951"/>
              <a:gd name="connsiteY139" fmla="*/ 715707 h 974891"/>
              <a:gd name="connsiteX140" fmla="*/ 2654107 w 3418951"/>
              <a:gd name="connsiteY140" fmla="*/ 729171 h 974891"/>
              <a:gd name="connsiteX141" fmla="*/ 2681709 w 3418951"/>
              <a:gd name="connsiteY141" fmla="*/ 715707 h 974891"/>
              <a:gd name="connsiteX142" fmla="*/ 2469987 w 3418951"/>
              <a:gd name="connsiteY142" fmla="*/ 704599 h 974891"/>
              <a:gd name="connsiteX143" fmla="*/ 2486480 w 3418951"/>
              <a:gd name="connsiteY143" fmla="*/ 704599 h 974891"/>
              <a:gd name="connsiteX144" fmla="*/ 2458879 w 3418951"/>
              <a:gd name="connsiteY144" fmla="*/ 715370 h 974891"/>
              <a:gd name="connsiteX145" fmla="*/ 2469987 w 3418951"/>
              <a:gd name="connsiteY145" fmla="*/ 704599 h 974891"/>
              <a:gd name="connsiteX146" fmla="*/ 2574670 w 3418951"/>
              <a:gd name="connsiteY146" fmla="*/ 701906 h 974891"/>
              <a:gd name="connsiteX147" fmla="*/ 2519467 w 3418951"/>
              <a:gd name="connsiteY147" fmla="*/ 726478 h 974891"/>
              <a:gd name="connsiteX148" fmla="*/ 2574670 w 3418951"/>
              <a:gd name="connsiteY148" fmla="*/ 701906 h 974891"/>
              <a:gd name="connsiteX149" fmla="*/ 2673630 w 3418951"/>
              <a:gd name="connsiteY149" fmla="*/ 696857 h 974891"/>
              <a:gd name="connsiteX150" fmla="*/ 2673630 w 3418951"/>
              <a:gd name="connsiteY150" fmla="*/ 707628 h 974891"/>
              <a:gd name="connsiteX151" fmla="*/ 2643336 w 3418951"/>
              <a:gd name="connsiteY151" fmla="*/ 718400 h 974891"/>
              <a:gd name="connsiteX152" fmla="*/ 2670938 w 3418951"/>
              <a:gd name="connsiteY152" fmla="*/ 707628 h 974891"/>
              <a:gd name="connsiteX153" fmla="*/ 2659830 w 3418951"/>
              <a:gd name="connsiteY153" fmla="*/ 702243 h 974891"/>
              <a:gd name="connsiteX154" fmla="*/ 2673630 w 3418951"/>
              <a:gd name="connsiteY154" fmla="*/ 696857 h 974891"/>
              <a:gd name="connsiteX155" fmla="*/ 2277114 w 3418951"/>
              <a:gd name="connsiteY155" fmla="*/ 696520 h 974891"/>
              <a:gd name="connsiteX156" fmla="*/ 2260619 w 3418951"/>
              <a:gd name="connsiteY156" fmla="*/ 699213 h 974891"/>
              <a:gd name="connsiteX157" fmla="*/ 2266005 w 3418951"/>
              <a:gd name="connsiteY157" fmla="*/ 707292 h 974891"/>
              <a:gd name="connsiteX158" fmla="*/ 2277114 w 3418951"/>
              <a:gd name="connsiteY158" fmla="*/ 696520 h 974891"/>
              <a:gd name="connsiteX159" fmla="*/ 1985279 w 3418951"/>
              <a:gd name="connsiteY159" fmla="*/ 688779 h 974891"/>
              <a:gd name="connsiteX160" fmla="*/ 2001773 w 3418951"/>
              <a:gd name="connsiteY160" fmla="*/ 702243 h 974891"/>
              <a:gd name="connsiteX161" fmla="*/ 1993358 w 3418951"/>
              <a:gd name="connsiteY161" fmla="*/ 707628 h 974891"/>
              <a:gd name="connsiteX162" fmla="*/ 2004466 w 3418951"/>
              <a:gd name="connsiteY162" fmla="*/ 710321 h 974891"/>
              <a:gd name="connsiteX163" fmla="*/ 2012880 w 3418951"/>
              <a:gd name="connsiteY163" fmla="*/ 723785 h 974891"/>
              <a:gd name="connsiteX164" fmla="*/ 1987972 w 3418951"/>
              <a:gd name="connsiteY164" fmla="*/ 729171 h 974891"/>
              <a:gd name="connsiteX165" fmla="*/ 1996387 w 3418951"/>
              <a:gd name="connsiteY165" fmla="*/ 721093 h 974891"/>
              <a:gd name="connsiteX166" fmla="*/ 1966093 w 3418951"/>
              <a:gd name="connsiteY166" fmla="*/ 729171 h 974891"/>
              <a:gd name="connsiteX167" fmla="*/ 1985279 w 3418951"/>
              <a:gd name="connsiteY167" fmla="*/ 729171 h 974891"/>
              <a:gd name="connsiteX168" fmla="*/ 1954985 w 3418951"/>
              <a:gd name="connsiteY168" fmla="*/ 742635 h 974891"/>
              <a:gd name="connsiteX169" fmla="*/ 1966093 w 3418951"/>
              <a:gd name="connsiteY169" fmla="*/ 737249 h 974891"/>
              <a:gd name="connsiteX170" fmla="*/ 1952292 w 3418951"/>
              <a:gd name="connsiteY170" fmla="*/ 731864 h 974891"/>
              <a:gd name="connsiteX171" fmla="*/ 1966093 w 3418951"/>
              <a:gd name="connsiteY171" fmla="*/ 715370 h 974891"/>
              <a:gd name="connsiteX172" fmla="*/ 1954985 w 3418951"/>
              <a:gd name="connsiteY172" fmla="*/ 709985 h 974891"/>
              <a:gd name="connsiteX173" fmla="*/ 1985279 w 3418951"/>
              <a:gd name="connsiteY173" fmla="*/ 688779 h 974891"/>
              <a:gd name="connsiteX174" fmla="*/ 1954985 w 3418951"/>
              <a:gd name="connsiteY174" fmla="*/ 685412 h 974891"/>
              <a:gd name="connsiteX175" fmla="*/ 1958014 w 3418951"/>
              <a:gd name="connsiteY175" fmla="*/ 701569 h 974891"/>
              <a:gd name="connsiteX176" fmla="*/ 1933105 w 3418951"/>
              <a:gd name="connsiteY176" fmla="*/ 698876 h 974891"/>
              <a:gd name="connsiteX177" fmla="*/ 1954985 w 3418951"/>
              <a:gd name="connsiteY177" fmla="*/ 685412 h 974891"/>
              <a:gd name="connsiteX178" fmla="*/ 1996387 w 3418951"/>
              <a:gd name="connsiteY178" fmla="*/ 674641 h 974891"/>
              <a:gd name="connsiteX179" fmla="*/ 1982587 w 3418951"/>
              <a:gd name="connsiteY179" fmla="*/ 685412 h 974891"/>
              <a:gd name="connsiteX180" fmla="*/ 1996387 w 3418951"/>
              <a:gd name="connsiteY180" fmla="*/ 674641 h 974891"/>
              <a:gd name="connsiteX181" fmla="*/ 1107084 w 3418951"/>
              <a:gd name="connsiteY181" fmla="*/ 674641 h 974891"/>
              <a:gd name="connsiteX182" fmla="*/ 1107084 w 3418951"/>
              <a:gd name="connsiteY182" fmla="*/ 688105 h 974891"/>
              <a:gd name="connsiteX183" fmla="*/ 1098670 w 3418951"/>
              <a:gd name="connsiteY183" fmla="*/ 680027 h 974891"/>
              <a:gd name="connsiteX184" fmla="*/ 1107084 w 3418951"/>
              <a:gd name="connsiteY184" fmla="*/ 674641 h 974891"/>
              <a:gd name="connsiteX185" fmla="*/ 2241434 w 3418951"/>
              <a:gd name="connsiteY185" fmla="*/ 671948 h 974891"/>
              <a:gd name="connsiteX186" fmla="*/ 2202725 w 3418951"/>
              <a:gd name="connsiteY186" fmla="*/ 688442 h 974891"/>
              <a:gd name="connsiteX187" fmla="*/ 2158966 w 3418951"/>
              <a:gd name="connsiteY187" fmla="*/ 701906 h 974891"/>
              <a:gd name="connsiteX188" fmla="*/ 2241434 w 3418951"/>
              <a:gd name="connsiteY188" fmla="*/ 671948 h 974891"/>
              <a:gd name="connsiteX189" fmla="*/ 1902475 w 3418951"/>
              <a:gd name="connsiteY189" fmla="*/ 669256 h 974891"/>
              <a:gd name="connsiteX190" fmla="*/ 1880596 w 3418951"/>
              <a:gd name="connsiteY190" fmla="*/ 677335 h 974891"/>
              <a:gd name="connsiteX191" fmla="*/ 1902475 w 3418951"/>
              <a:gd name="connsiteY191" fmla="*/ 669256 h 974891"/>
              <a:gd name="connsiteX192" fmla="*/ 1959050 w 3418951"/>
              <a:gd name="connsiteY192" fmla="*/ 659647 h 974891"/>
              <a:gd name="connsiteX193" fmla="*/ 1968449 w 3418951"/>
              <a:gd name="connsiteY193" fmla="*/ 666563 h 974891"/>
              <a:gd name="connsiteX194" fmla="*/ 1932769 w 3418951"/>
              <a:gd name="connsiteY194" fmla="*/ 677335 h 974891"/>
              <a:gd name="connsiteX195" fmla="*/ 1927384 w 3418951"/>
              <a:gd name="connsiteY195" fmla="*/ 669256 h 974891"/>
              <a:gd name="connsiteX196" fmla="*/ 1959050 w 3418951"/>
              <a:gd name="connsiteY196" fmla="*/ 659647 h 974891"/>
              <a:gd name="connsiteX197" fmla="*/ 2885353 w 3418951"/>
              <a:gd name="connsiteY197" fmla="*/ 650070 h 974891"/>
              <a:gd name="connsiteX198" fmla="*/ 2833179 w 3418951"/>
              <a:gd name="connsiteY198" fmla="*/ 685412 h 974891"/>
              <a:gd name="connsiteX199" fmla="*/ 2885353 w 3418951"/>
              <a:gd name="connsiteY199" fmla="*/ 650070 h 974891"/>
              <a:gd name="connsiteX200" fmla="*/ 2244126 w 3418951"/>
              <a:gd name="connsiteY200" fmla="*/ 650070 h 974891"/>
              <a:gd name="connsiteX201" fmla="*/ 2216525 w 3418951"/>
              <a:gd name="connsiteY201" fmla="*/ 668919 h 974891"/>
              <a:gd name="connsiteX202" fmla="*/ 2244126 w 3418951"/>
              <a:gd name="connsiteY202" fmla="*/ 660841 h 974891"/>
              <a:gd name="connsiteX203" fmla="*/ 2244126 w 3418951"/>
              <a:gd name="connsiteY203" fmla="*/ 650070 h 974891"/>
              <a:gd name="connsiteX204" fmla="*/ 2464264 w 3418951"/>
              <a:gd name="connsiteY204" fmla="*/ 636605 h 974891"/>
              <a:gd name="connsiteX205" fmla="*/ 2511052 w 3418951"/>
              <a:gd name="connsiteY205" fmla="*/ 636605 h 974891"/>
              <a:gd name="connsiteX206" fmla="*/ 2525189 w 3418951"/>
              <a:gd name="connsiteY206" fmla="*/ 641991 h 974891"/>
              <a:gd name="connsiteX207" fmla="*/ 2456522 w 3418951"/>
              <a:gd name="connsiteY207" fmla="*/ 671948 h 974891"/>
              <a:gd name="connsiteX208" fmla="*/ 2459215 w 3418951"/>
              <a:gd name="connsiteY208" fmla="*/ 661177 h 974891"/>
              <a:gd name="connsiteX209" fmla="*/ 2417813 w 3418951"/>
              <a:gd name="connsiteY209" fmla="*/ 677671 h 974891"/>
              <a:gd name="connsiteX210" fmla="*/ 2439692 w 3418951"/>
              <a:gd name="connsiteY210" fmla="*/ 674978 h 974891"/>
              <a:gd name="connsiteX211" fmla="*/ 2398290 w 3418951"/>
              <a:gd name="connsiteY211" fmla="*/ 696857 h 974891"/>
              <a:gd name="connsiteX212" fmla="*/ 2395597 w 3418951"/>
              <a:gd name="connsiteY212" fmla="*/ 680363 h 974891"/>
              <a:gd name="connsiteX213" fmla="*/ 2464264 w 3418951"/>
              <a:gd name="connsiteY213" fmla="*/ 636605 h 974891"/>
              <a:gd name="connsiteX214" fmla="*/ 2304715 w 3418951"/>
              <a:gd name="connsiteY214" fmla="*/ 628190 h 974891"/>
              <a:gd name="connsiteX215" fmla="*/ 2288221 w 3418951"/>
              <a:gd name="connsiteY215" fmla="*/ 638962 h 974891"/>
              <a:gd name="connsiteX216" fmla="*/ 2304715 w 3418951"/>
              <a:gd name="connsiteY216" fmla="*/ 628190 h 974891"/>
              <a:gd name="connsiteX217" fmla="*/ 2056976 w 3418951"/>
              <a:gd name="connsiteY217" fmla="*/ 625498 h 974891"/>
              <a:gd name="connsiteX218" fmla="*/ 2048560 w 3418951"/>
              <a:gd name="connsiteY218" fmla="*/ 636269 h 974891"/>
              <a:gd name="connsiteX219" fmla="*/ 1971478 w 3418951"/>
              <a:gd name="connsiteY219" fmla="*/ 658148 h 974891"/>
              <a:gd name="connsiteX220" fmla="*/ 2056976 w 3418951"/>
              <a:gd name="connsiteY220" fmla="*/ 625498 h 974891"/>
              <a:gd name="connsiteX221" fmla="*/ 2582748 w 3418951"/>
              <a:gd name="connsiteY221" fmla="*/ 617419 h 974891"/>
              <a:gd name="connsiteX222" fmla="*/ 2544038 w 3418951"/>
              <a:gd name="connsiteY222" fmla="*/ 636605 h 974891"/>
              <a:gd name="connsiteX223" fmla="*/ 2582748 w 3418951"/>
              <a:gd name="connsiteY223" fmla="*/ 617419 h 974891"/>
              <a:gd name="connsiteX224" fmla="*/ 1954985 w 3418951"/>
              <a:gd name="connsiteY224" fmla="*/ 617419 h 974891"/>
              <a:gd name="connsiteX225" fmla="*/ 1866795 w 3418951"/>
              <a:gd name="connsiteY225" fmla="*/ 647377 h 974891"/>
              <a:gd name="connsiteX226" fmla="*/ 1875211 w 3418951"/>
              <a:gd name="connsiteY226" fmla="*/ 636605 h 974891"/>
              <a:gd name="connsiteX227" fmla="*/ 1877904 w 3418951"/>
              <a:gd name="connsiteY227" fmla="*/ 644683 h 974891"/>
              <a:gd name="connsiteX228" fmla="*/ 1954985 w 3418951"/>
              <a:gd name="connsiteY228" fmla="*/ 617419 h 974891"/>
              <a:gd name="connsiteX229" fmla="*/ 1437291 w 3418951"/>
              <a:gd name="connsiteY229" fmla="*/ 617419 h 974891"/>
              <a:gd name="connsiteX230" fmla="*/ 1448399 w 3418951"/>
              <a:gd name="connsiteY230" fmla="*/ 617419 h 974891"/>
              <a:gd name="connsiteX231" fmla="*/ 1443013 w 3418951"/>
              <a:gd name="connsiteY231" fmla="*/ 633912 h 974891"/>
              <a:gd name="connsiteX232" fmla="*/ 1418105 w 3418951"/>
              <a:gd name="connsiteY232" fmla="*/ 630883 h 974891"/>
              <a:gd name="connsiteX233" fmla="*/ 1437291 w 3418951"/>
              <a:gd name="connsiteY233" fmla="*/ 617419 h 974891"/>
              <a:gd name="connsiteX234" fmla="*/ 2527545 w 3418951"/>
              <a:gd name="connsiteY234" fmla="*/ 614726 h 974891"/>
              <a:gd name="connsiteX235" fmla="*/ 2530238 w 3418951"/>
              <a:gd name="connsiteY235" fmla="*/ 620111 h 974891"/>
              <a:gd name="connsiteX236" fmla="*/ 2494558 w 3418951"/>
              <a:gd name="connsiteY236" fmla="*/ 636605 h 974891"/>
              <a:gd name="connsiteX237" fmla="*/ 2527545 w 3418951"/>
              <a:gd name="connsiteY237" fmla="*/ 614726 h 974891"/>
              <a:gd name="connsiteX238" fmla="*/ 2915647 w 3418951"/>
              <a:gd name="connsiteY238" fmla="*/ 609677 h 974891"/>
              <a:gd name="connsiteX239" fmla="*/ 2849673 w 3418951"/>
              <a:gd name="connsiteY239" fmla="*/ 653435 h 974891"/>
              <a:gd name="connsiteX240" fmla="*/ 2846980 w 3418951"/>
              <a:gd name="connsiteY240" fmla="*/ 661514 h 974891"/>
              <a:gd name="connsiteX241" fmla="*/ 2778314 w 3418951"/>
              <a:gd name="connsiteY241" fmla="*/ 696857 h 974891"/>
              <a:gd name="connsiteX242" fmla="*/ 2803222 w 3418951"/>
              <a:gd name="connsiteY242" fmla="*/ 677671 h 974891"/>
              <a:gd name="connsiteX243" fmla="*/ 2761821 w 3418951"/>
              <a:gd name="connsiteY243" fmla="*/ 691135 h 974891"/>
              <a:gd name="connsiteX244" fmla="*/ 2915647 w 3418951"/>
              <a:gd name="connsiteY244" fmla="*/ 609677 h 974891"/>
              <a:gd name="connsiteX245" fmla="*/ 1976864 w 3418951"/>
              <a:gd name="connsiteY245" fmla="*/ 606648 h 974891"/>
              <a:gd name="connsiteX246" fmla="*/ 1960371 w 3418951"/>
              <a:gd name="connsiteY246" fmla="*/ 620111 h 974891"/>
              <a:gd name="connsiteX247" fmla="*/ 1960371 w 3418951"/>
              <a:gd name="connsiteY247" fmla="*/ 614726 h 974891"/>
              <a:gd name="connsiteX248" fmla="*/ 1976864 w 3418951"/>
              <a:gd name="connsiteY248" fmla="*/ 606648 h 974891"/>
              <a:gd name="connsiteX249" fmla="*/ 283755 w 3418951"/>
              <a:gd name="connsiteY249" fmla="*/ 603955 h 974891"/>
              <a:gd name="connsiteX250" fmla="*/ 283755 w 3418951"/>
              <a:gd name="connsiteY250" fmla="*/ 617419 h 974891"/>
              <a:gd name="connsiteX251" fmla="*/ 272648 w 3418951"/>
              <a:gd name="connsiteY251" fmla="*/ 617419 h 974891"/>
              <a:gd name="connsiteX252" fmla="*/ 283755 w 3418951"/>
              <a:gd name="connsiteY252" fmla="*/ 603955 h 974891"/>
              <a:gd name="connsiteX253" fmla="*/ 2103942 w 3418951"/>
              <a:gd name="connsiteY253" fmla="*/ 599537 h 974891"/>
              <a:gd name="connsiteX254" fmla="*/ 2114534 w 3418951"/>
              <a:gd name="connsiteY254" fmla="*/ 600925 h 974891"/>
              <a:gd name="connsiteX255" fmla="*/ 2087270 w 3418951"/>
              <a:gd name="connsiteY255" fmla="*/ 619775 h 974891"/>
              <a:gd name="connsiteX256" fmla="*/ 2078854 w 3418951"/>
              <a:gd name="connsiteY256" fmla="*/ 609004 h 974891"/>
              <a:gd name="connsiteX257" fmla="*/ 2103942 w 3418951"/>
              <a:gd name="connsiteY257" fmla="*/ 599537 h 974891"/>
              <a:gd name="connsiteX258" fmla="*/ 2582748 w 3418951"/>
              <a:gd name="connsiteY258" fmla="*/ 592847 h 974891"/>
              <a:gd name="connsiteX259" fmla="*/ 2549761 w 3418951"/>
              <a:gd name="connsiteY259" fmla="*/ 614726 h 974891"/>
              <a:gd name="connsiteX260" fmla="*/ 2535961 w 3418951"/>
              <a:gd name="connsiteY260" fmla="*/ 609341 h 974891"/>
              <a:gd name="connsiteX261" fmla="*/ 2582748 w 3418951"/>
              <a:gd name="connsiteY261" fmla="*/ 592847 h 974891"/>
              <a:gd name="connsiteX262" fmla="*/ 2613042 w 3418951"/>
              <a:gd name="connsiteY262" fmla="*/ 579382 h 974891"/>
              <a:gd name="connsiteX263" fmla="*/ 2588134 w 3418951"/>
              <a:gd name="connsiteY263" fmla="*/ 590154 h 974891"/>
              <a:gd name="connsiteX264" fmla="*/ 2613042 w 3418951"/>
              <a:gd name="connsiteY264" fmla="*/ 579382 h 974891"/>
              <a:gd name="connsiteX265" fmla="*/ 710567 w 3418951"/>
              <a:gd name="connsiteY265" fmla="*/ 576690 h 974891"/>
              <a:gd name="connsiteX266" fmla="*/ 661087 w 3418951"/>
              <a:gd name="connsiteY266" fmla="*/ 614726 h 974891"/>
              <a:gd name="connsiteX267" fmla="*/ 674887 w 3418951"/>
              <a:gd name="connsiteY267" fmla="*/ 579382 h 974891"/>
              <a:gd name="connsiteX268" fmla="*/ 710567 w 3418951"/>
              <a:gd name="connsiteY268" fmla="*/ 576690 h 974891"/>
              <a:gd name="connsiteX269" fmla="*/ 2568947 w 3418951"/>
              <a:gd name="connsiteY269" fmla="*/ 576353 h 974891"/>
              <a:gd name="connsiteX270" fmla="*/ 2535961 w 3418951"/>
              <a:gd name="connsiteY270" fmla="*/ 592847 h 974891"/>
              <a:gd name="connsiteX271" fmla="*/ 2568947 w 3418951"/>
              <a:gd name="connsiteY271" fmla="*/ 576353 h 974891"/>
              <a:gd name="connsiteX272" fmla="*/ 1541133 w 3418951"/>
              <a:gd name="connsiteY272" fmla="*/ 564109 h 974891"/>
              <a:gd name="connsiteX273" fmla="*/ 1533896 w 3418951"/>
              <a:gd name="connsiteY273" fmla="*/ 573661 h 974891"/>
              <a:gd name="connsiteX274" fmla="*/ 1550390 w 3418951"/>
              <a:gd name="connsiteY274" fmla="*/ 570968 h 974891"/>
              <a:gd name="connsiteX275" fmla="*/ 1541133 w 3418951"/>
              <a:gd name="connsiteY275" fmla="*/ 564109 h 974891"/>
              <a:gd name="connsiteX276" fmla="*/ 2692817 w 3418951"/>
              <a:gd name="connsiteY276" fmla="*/ 562889 h 974891"/>
              <a:gd name="connsiteX277" fmla="*/ 2676323 w 3418951"/>
              <a:gd name="connsiteY277" fmla="*/ 570968 h 974891"/>
              <a:gd name="connsiteX278" fmla="*/ 2692817 w 3418951"/>
              <a:gd name="connsiteY278" fmla="*/ 562889 h 974891"/>
              <a:gd name="connsiteX279" fmla="*/ 2395597 w 3418951"/>
              <a:gd name="connsiteY279" fmla="*/ 557504 h 974891"/>
              <a:gd name="connsiteX280" fmla="*/ 2384531 w 3418951"/>
              <a:gd name="connsiteY280" fmla="*/ 564909 h 974891"/>
              <a:gd name="connsiteX281" fmla="*/ 2382575 w 3418951"/>
              <a:gd name="connsiteY281" fmla="*/ 568090 h 974891"/>
              <a:gd name="connsiteX282" fmla="*/ 2381797 w 3418951"/>
              <a:gd name="connsiteY282" fmla="*/ 568275 h 974891"/>
              <a:gd name="connsiteX283" fmla="*/ 2381633 w 3418951"/>
              <a:gd name="connsiteY283" fmla="*/ 569621 h 974891"/>
              <a:gd name="connsiteX284" fmla="*/ 2382575 w 3418951"/>
              <a:gd name="connsiteY284" fmla="*/ 568090 h 974891"/>
              <a:gd name="connsiteX285" fmla="*/ 2391726 w 3418951"/>
              <a:gd name="connsiteY285" fmla="*/ 565919 h 974891"/>
              <a:gd name="connsiteX286" fmla="*/ 2395597 w 3418951"/>
              <a:gd name="connsiteY286" fmla="*/ 557504 h 974891"/>
              <a:gd name="connsiteX287" fmla="*/ 616992 w 3418951"/>
              <a:gd name="connsiteY287" fmla="*/ 554811 h 974891"/>
              <a:gd name="connsiteX288" fmla="*/ 608576 w 3418951"/>
              <a:gd name="connsiteY288" fmla="*/ 568275 h 974891"/>
              <a:gd name="connsiteX289" fmla="*/ 616992 w 3418951"/>
              <a:gd name="connsiteY289" fmla="*/ 590154 h 974891"/>
              <a:gd name="connsiteX290" fmla="*/ 638534 w 3418951"/>
              <a:gd name="connsiteY290" fmla="*/ 587125 h 974891"/>
              <a:gd name="connsiteX291" fmla="*/ 652335 w 3418951"/>
              <a:gd name="connsiteY291" fmla="*/ 614390 h 974891"/>
              <a:gd name="connsiteX292" fmla="*/ 597132 w 3418951"/>
              <a:gd name="connsiteY292" fmla="*/ 636269 h 974891"/>
              <a:gd name="connsiteX293" fmla="*/ 605548 w 3418951"/>
              <a:gd name="connsiteY293" fmla="*/ 644347 h 974891"/>
              <a:gd name="connsiteX294" fmla="*/ 586360 w 3418951"/>
              <a:gd name="connsiteY294" fmla="*/ 655118 h 974891"/>
              <a:gd name="connsiteX295" fmla="*/ 569867 w 3418951"/>
              <a:gd name="connsiteY295" fmla="*/ 674305 h 974891"/>
              <a:gd name="connsiteX296" fmla="*/ 578282 w 3418951"/>
              <a:gd name="connsiteY296" fmla="*/ 652426 h 974891"/>
              <a:gd name="connsiteX297" fmla="*/ 572897 w 3418951"/>
              <a:gd name="connsiteY297" fmla="*/ 644347 h 974891"/>
              <a:gd name="connsiteX298" fmla="*/ 551018 w 3418951"/>
              <a:gd name="connsiteY298" fmla="*/ 660841 h 974891"/>
              <a:gd name="connsiteX299" fmla="*/ 537217 w 3418951"/>
              <a:gd name="connsiteY299" fmla="*/ 647377 h 974891"/>
              <a:gd name="connsiteX300" fmla="*/ 528802 w 3418951"/>
              <a:gd name="connsiteY300" fmla="*/ 655455 h 974891"/>
              <a:gd name="connsiteX301" fmla="*/ 578282 w 3418951"/>
              <a:gd name="connsiteY301" fmla="*/ 600925 h 974891"/>
              <a:gd name="connsiteX302" fmla="*/ 564482 w 3418951"/>
              <a:gd name="connsiteY302" fmla="*/ 598233 h 974891"/>
              <a:gd name="connsiteX303" fmla="*/ 592083 w 3418951"/>
              <a:gd name="connsiteY303" fmla="*/ 568275 h 974891"/>
              <a:gd name="connsiteX304" fmla="*/ 616992 w 3418951"/>
              <a:gd name="connsiteY304" fmla="*/ 554811 h 974891"/>
              <a:gd name="connsiteX305" fmla="*/ 231582 w 3418951"/>
              <a:gd name="connsiteY305" fmla="*/ 554811 h 974891"/>
              <a:gd name="connsiteX306" fmla="*/ 245383 w 3418951"/>
              <a:gd name="connsiteY306" fmla="*/ 557504 h 974891"/>
              <a:gd name="connsiteX307" fmla="*/ 242690 w 3418951"/>
              <a:gd name="connsiteY307" fmla="*/ 568275 h 974891"/>
              <a:gd name="connsiteX308" fmla="*/ 231582 w 3418951"/>
              <a:gd name="connsiteY308" fmla="*/ 565582 h 974891"/>
              <a:gd name="connsiteX309" fmla="*/ 173687 w 3418951"/>
              <a:gd name="connsiteY309" fmla="*/ 600925 h 974891"/>
              <a:gd name="connsiteX310" fmla="*/ 159886 w 3418951"/>
              <a:gd name="connsiteY310" fmla="*/ 595540 h 974891"/>
              <a:gd name="connsiteX311" fmla="*/ 231582 w 3418951"/>
              <a:gd name="connsiteY311" fmla="*/ 554811 h 974891"/>
              <a:gd name="connsiteX312" fmla="*/ 1398918 w 3418951"/>
              <a:gd name="connsiteY312" fmla="*/ 544040 h 974891"/>
              <a:gd name="connsiteX313" fmla="*/ 1294235 w 3418951"/>
              <a:gd name="connsiteY313" fmla="*/ 609341 h 974891"/>
              <a:gd name="connsiteX314" fmla="*/ 1407334 w 3418951"/>
              <a:gd name="connsiteY314" fmla="*/ 546733 h 974891"/>
              <a:gd name="connsiteX315" fmla="*/ 1398918 w 3418951"/>
              <a:gd name="connsiteY315" fmla="*/ 544040 h 974891"/>
              <a:gd name="connsiteX316" fmla="*/ 2706617 w 3418951"/>
              <a:gd name="connsiteY316" fmla="*/ 527547 h 974891"/>
              <a:gd name="connsiteX317" fmla="*/ 2687431 w 3418951"/>
              <a:gd name="connsiteY317" fmla="*/ 541011 h 974891"/>
              <a:gd name="connsiteX318" fmla="*/ 2632229 w 3418951"/>
              <a:gd name="connsiteY318" fmla="*/ 565582 h 974891"/>
              <a:gd name="connsiteX319" fmla="*/ 2706617 w 3418951"/>
              <a:gd name="connsiteY319" fmla="*/ 527547 h 974891"/>
              <a:gd name="connsiteX320" fmla="*/ 2436663 w 3418951"/>
              <a:gd name="connsiteY320" fmla="*/ 519468 h 974891"/>
              <a:gd name="connsiteX321" fmla="*/ 2425555 w 3418951"/>
              <a:gd name="connsiteY321" fmla="*/ 544040 h 974891"/>
              <a:gd name="connsiteX322" fmla="*/ 2464264 w 3418951"/>
              <a:gd name="connsiteY322" fmla="*/ 519468 h 974891"/>
              <a:gd name="connsiteX323" fmla="*/ 2436663 w 3418951"/>
              <a:gd name="connsiteY323" fmla="*/ 519468 h 974891"/>
              <a:gd name="connsiteX324" fmla="*/ 2004466 w 3418951"/>
              <a:gd name="connsiteY324" fmla="*/ 519468 h 974891"/>
              <a:gd name="connsiteX325" fmla="*/ 1982587 w 3418951"/>
              <a:gd name="connsiteY325" fmla="*/ 530239 h 974891"/>
              <a:gd name="connsiteX326" fmla="*/ 2001773 w 3418951"/>
              <a:gd name="connsiteY326" fmla="*/ 527547 h 974891"/>
              <a:gd name="connsiteX327" fmla="*/ 2004466 w 3418951"/>
              <a:gd name="connsiteY327" fmla="*/ 519468 h 974891"/>
              <a:gd name="connsiteX328" fmla="*/ 721675 w 3418951"/>
              <a:gd name="connsiteY328" fmla="*/ 514082 h 974891"/>
              <a:gd name="connsiteX329" fmla="*/ 707874 w 3418951"/>
              <a:gd name="connsiteY329" fmla="*/ 524853 h 974891"/>
              <a:gd name="connsiteX330" fmla="*/ 713260 w 3418951"/>
              <a:gd name="connsiteY330" fmla="*/ 530239 h 974891"/>
              <a:gd name="connsiteX331" fmla="*/ 721675 w 3418951"/>
              <a:gd name="connsiteY331" fmla="*/ 514082 h 974891"/>
              <a:gd name="connsiteX332" fmla="*/ 641564 w 3418951"/>
              <a:gd name="connsiteY332" fmla="*/ 511053 h 974891"/>
              <a:gd name="connsiteX333" fmla="*/ 619685 w 3418951"/>
              <a:gd name="connsiteY333" fmla="*/ 527547 h 974891"/>
              <a:gd name="connsiteX334" fmla="*/ 641564 w 3418951"/>
              <a:gd name="connsiteY334" fmla="*/ 511053 h 974891"/>
              <a:gd name="connsiteX335" fmla="*/ 663779 w 3418951"/>
              <a:gd name="connsiteY335" fmla="*/ 497589 h 974891"/>
              <a:gd name="connsiteX336" fmla="*/ 658394 w 3418951"/>
              <a:gd name="connsiteY336" fmla="*/ 511053 h 974891"/>
              <a:gd name="connsiteX337" fmla="*/ 663779 w 3418951"/>
              <a:gd name="connsiteY337" fmla="*/ 497589 h 974891"/>
              <a:gd name="connsiteX338" fmla="*/ 2596549 w 3418951"/>
              <a:gd name="connsiteY338" fmla="*/ 489510 h 974891"/>
              <a:gd name="connsiteX339" fmla="*/ 2604964 w 3418951"/>
              <a:gd name="connsiteY339" fmla="*/ 492203 h 974891"/>
              <a:gd name="connsiteX340" fmla="*/ 2610349 w 3418951"/>
              <a:gd name="connsiteY340" fmla="*/ 502975 h 974891"/>
              <a:gd name="connsiteX341" fmla="*/ 2580055 w 3418951"/>
              <a:gd name="connsiteY341" fmla="*/ 516439 h 974891"/>
              <a:gd name="connsiteX342" fmla="*/ 2596549 w 3418951"/>
              <a:gd name="connsiteY342" fmla="*/ 489510 h 974891"/>
              <a:gd name="connsiteX343" fmla="*/ 2246819 w 3418951"/>
              <a:gd name="connsiteY343" fmla="*/ 481095 h 974891"/>
              <a:gd name="connsiteX344" fmla="*/ 2224940 w 3418951"/>
              <a:gd name="connsiteY344" fmla="*/ 489174 h 974891"/>
              <a:gd name="connsiteX345" fmla="*/ 2246819 w 3418951"/>
              <a:gd name="connsiteY345" fmla="*/ 481095 h 974891"/>
              <a:gd name="connsiteX346" fmla="*/ 3128043 w 3418951"/>
              <a:gd name="connsiteY346" fmla="*/ 470324 h 974891"/>
              <a:gd name="connsiteX347" fmla="*/ 3114242 w 3418951"/>
              <a:gd name="connsiteY347" fmla="*/ 478402 h 974891"/>
              <a:gd name="connsiteX348" fmla="*/ 3128043 w 3418951"/>
              <a:gd name="connsiteY348" fmla="*/ 470324 h 974891"/>
              <a:gd name="connsiteX349" fmla="*/ 2712003 w 3418951"/>
              <a:gd name="connsiteY349" fmla="*/ 470324 h 974891"/>
              <a:gd name="connsiteX350" fmla="*/ 2662523 w 3418951"/>
              <a:gd name="connsiteY350" fmla="*/ 497589 h 974891"/>
              <a:gd name="connsiteX351" fmla="*/ 2712003 w 3418951"/>
              <a:gd name="connsiteY351" fmla="*/ 470324 h 974891"/>
              <a:gd name="connsiteX352" fmla="*/ 2312793 w 3418951"/>
              <a:gd name="connsiteY352" fmla="*/ 462245 h 974891"/>
              <a:gd name="connsiteX353" fmla="*/ 2296299 w 3418951"/>
              <a:gd name="connsiteY353" fmla="*/ 473017 h 974891"/>
              <a:gd name="connsiteX354" fmla="*/ 2312793 w 3418951"/>
              <a:gd name="connsiteY354" fmla="*/ 462245 h 974891"/>
              <a:gd name="connsiteX355" fmla="*/ 2279806 w 3418951"/>
              <a:gd name="connsiteY355" fmla="*/ 462245 h 974891"/>
              <a:gd name="connsiteX356" fmla="*/ 2290578 w 3418951"/>
              <a:gd name="connsiteY356" fmla="*/ 475710 h 974891"/>
              <a:gd name="connsiteX357" fmla="*/ 2268698 w 3418951"/>
              <a:gd name="connsiteY357" fmla="*/ 475710 h 974891"/>
              <a:gd name="connsiteX358" fmla="*/ 2279806 w 3418951"/>
              <a:gd name="connsiteY358" fmla="*/ 462245 h 974891"/>
              <a:gd name="connsiteX359" fmla="*/ 2346117 w 3418951"/>
              <a:gd name="connsiteY359" fmla="*/ 459216 h 974891"/>
              <a:gd name="connsiteX360" fmla="*/ 2271728 w 3418951"/>
              <a:gd name="connsiteY360" fmla="*/ 511053 h 974891"/>
              <a:gd name="connsiteX361" fmla="*/ 2271728 w 3418951"/>
              <a:gd name="connsiteY361" fmla="*/ 494559 h 974891"/>
              <a:gd name="connsiteX362" fmla="*/ 2346117 w 3418951"/>
              <a:gd name="connsiteY362" fmla="*/ 459216 h 974891"/>
              <a:gd name="connsiteX363" fmla="*/ 378799 w 3418951"/>
              <a:gd name="connsiteY363" fmla="*/ 456512 h 974891"/>
              <a:gd name="connsiteX364" fmla="*/ 393825 w 3418951"/>
              <a:gd name="connsiteY364" fmla="*/ 462245 h 974891"/>
              <a:gd name="connsiteX365" fmla="*/ 347037 w 3418951"/>
              <a:gd name="connsiteY365" fmla="*/ 492203 h 974891"/>
              <a:gd name="connsiteX366" fmla="*/ 378799 w 3418951"/>
              <a:gd name="connsiteY366" fmla="*/ 456512 h 974891"/>
              <a:gd name="connsiteX367" fmla="*/ 911519 w 3418951"/>
              <a:gd name="connsiteY367" fmla="*/ 451137 h 974891"/>
              <a:gd name="connsiteX368" fmla="*/ 900411 w 3418951"/>
              <a:gd name="connsiteY368" fmla="*/ 459216 h 974891"/>
              <a:gd name="connsiteX369" fmla="*/ 911519 w 3418951"/>
              <a:gd name="connsiteY369" fmla="*/ 451137 h 974891"/>
              <a:gd name="connsiteX370" fmla="*/ 2615735 w 3418951"/>
              <a:gd name="connsiteY370" fmla="*/ 443059 h 974891"/>
              <a:gd name="connsiteX371" fmla="*/ 2574333 w 3418951"/>
              <a:gd name="connsiteY371" fmla="*/ 483788 h 974891"/>
              <a:gd name="connsiteX372" fmla="*/ 2555147 w 3418951"/>
              <a:gd name="connsiteY372" fmla="*/ 481095 h 974891"/>
              <a:gd name="connsiteX373" fmla="*/ 2615735 w 3418951"/>
              <a:gd name="connsiteY373" fmla="*/ 443059 h 974891"/>
              <a:gd name="connsiteX374" fmla="*/ 2819379 w 3418951"/>
              <a:gd name="connsiteY374" fmla="*/ 442722 h 974891"/>
              <a:gd name="connsiteX375" fmla="*/ 2827794 w 3418951"/>
              <a:gd name="connsiteY375" fmla="*/ 459216 h 974891"/>
              <a:gd name="connsiteX376" fmla="*/ 2797500 w 3418951"/>
              <a:gd name="connsiteY376" fmla="*/ 483788 h 974891"/>
              <a:gd name="connsiteX377" fmla="*/ 2811301 w 3418951"/>
              <a:gd name="connsiteY377" fmla="*/ 500282 h 974891"/>
              <a:gd name="connsiteX378" fmla="*/ 2789421 w 3418951"/>
              <a:gd name="connsiteY378" fmla="*/ 511053 h 974891"/>
              <a:gd name="connsiteX379" fmla="*/ 2794807 w 3418951"/>
              <a:gd name="connsiteY379" fmla="*/ 497589 h 974891"/>
              <a:gd name="connsiteX380" fmla="*/ 2723111 w 3418951"/>
              <a:gd name="connsiteY380" fmla="*/ 519131 h 974891"/>
              <a:gd name="connsiteX381" fmla="*/ 2709311 w 3418951"/>
              <a:gd name="connsiteY381" fmla="*/ 527210 h 974891"/>
              <a:gd name="connsiteX382" fmla="*/ 2777977 w 3418951"/>
              <a:gd name="connsiteY382" fmla="*/ 467294 h 974891"/>
              <a:gd name="connsiteX383" fmla="*/ 2786392 w 3418951"/>
              <a:gd name="connsiteY383" fmla="*/ 478066 h 974891"/>
              <a:gd name="connsiteX384" fmla="*/ 2819379 w 3418951"/>
              <a:gd name="connsiteY384" fmla="*/ 442722 h 974891"/>
              <a:gd name="connsiteX385" fmla="*/ 2544038 w 3418951"/>
              <a:gd name="connsiteY385" fmla="*/ 434644 h 974891"/>
              <a:gd name="connsiteX386" fmla="*/ 2513745 w 3418951"/>
              <a:gd name="connsiteY386" fmla="*/ 456523 h 974891"/>
              <a:gd name="connsiteX387" fmla="*/ 2544038 w 3418951"/>
              <a:gd name="connsiteY387" fmla="*/ 434644 h 974891"/>
              <a:gd name="connsiteX388" fmla="*/ 2392567 w 3418951"/>
              <a:gd name="connsiteY388" fmla="*/ 431951 h 974891"/>
              <a:gd name="connsiteX389" fmla="*/ 2356888 w 3418951"/>
              <a:gd name="connsiteY389" fmla="*/ 451137 h 974891"/>
              <a:gd name="connsiteX390" fmla="*/ 2364966 w 3418951"/>
              <a:gd name="connsiteY390" fmla="*/ 442722 h 974891"/>
              <a:gd name="connsiteX391" fmla="*/ 2351166 w 3418951"/>
              <a:gd name="connsiteY391" fmla="*/ 445415 h 974891"/>
              <a:gd name="connsiteX392" fmla="*/ 2392567 w 3418951"/>
              <a:gd name="connsiteY392" fmla="*/ 431951 h 974891"/>
              <a:gd name="connsiteX393" fmla="*/ 2850010 w 3418951"/>
              <a:gd name="connsiteY393" fmla="*/ 429594 h 974891"/>
              <a:gd name="connsiteX394" fmla="*/ 2838902 w 3418951"/>
              <a:gd name="connsiteY394" fmla="*/ 437673 h 974891"/>
              <a:gd name="connsiteX395" fmla="*/ 2850010 w 3418951"/>
              <a:gd name="connsiteY395" fmla="*/ 429594 h 974891"/>
              <a:gd name="connsiteX396" fmla="*/ 2428584 w 3418951"/>
              <a:gd name="connsiteY396" fmla="*/ 429258 h 974891"/>
              <a:gd name="connsiteX397" fmla="*/ 2412091 w 3418951"/>
              <a:gd name="connsiteY397" fmla="*/ 448445 h 974891"/>
              <a:gd name="connsiteX398" fmla="*/ 2428584 w 3418951"/>
              <a:gd name="connsiteY398" fmla="*/ 429258 h 974891"/>
              <a:gd name="connsiteX399" fmla="*/ 2742297 w 3418951"/>
              <a:gd name="connsiteY399" fmla="*/ 423873 h 974891"/>
              <a:gd name="connsiteX400" fmla="*/ 2728496 w 3418951"/>
              <a:gd name="connsiteY400" fmla="*/ 431951 h 974891"/>
              <a:gd name="connsiteX401" fmla="*/ 2742297 w 3418951"/>
              <a:gd name="connsiteY401" fmla="*/ 423873 h 974891"/>
              <a:gd name="connsiteX402" fmla="*/ 2326594 w 3418951"/>
              <a:gd name="connsiteY402" fmla="*/ 421180 h 974891"/>
              <a:gd name="connsiteX403" fmla="*/ 2301685 w 3418951"/>
              <a:gd name="connsiteY403" fmla="*/ 440366 h 974891"/>
              <a:gd name="connsiteX404" fmla="*/ 2326594 w 3418951"/>
              <a:gd name="connsiteY404" fmla="*/ 421180 h 974891"/>
              <a:gd name="connsiteX405" fmla="*/ 3180553 w 3418951"/>
              <a:gd name="connsiteY405" fmla="*/ 412765 h 974891"/>
              <a:gd name="connsiteX406" fmla="*/ 3185939 w 3418951"/>
              <a:gd name="connsiteY406" fmla="*/ 423536 h 974891"/>
              <a:gd name="connsiteX407" fmla="*/ 3177524 w 3418951"/>
              <a:gd name="connsiteY407" fmla="*/ 445415 h 974891"/>
              <a:gd name="connsiteX408" fmla="*/ 3155645 w 3418951"/>
              <a:gd name="connsiteY408" fmla="*/ 431951 h 974891"/>
              <a:gd name="connsiteX409" fmla="*/ 3177524 w 3418951"/>
              <a:gd name="connsiteY409" fmla="*/ 421180 h 974891"/>
              <a:gd name="connsiteX410" fmla="*/ 3169109 w 3418951"/>
              <a:gd name="connsiteY410" fmla="*/ 418487 h 974891"/>
              <a:gd name="connsiteX411" fmla="*/ 3180553 w 3418951"/>
              <a:gd name="connsiteY411" fmla="*/ 412765 h 974891"/>
              <a:gd name="connsiteX412" fmla="*/ 2516774 w 3418951"/>
              <a:gd name="connsiteY412" fmla="*/ 407716 h 974891"/>
              <a:gd name="connsiteX413" fmla="*/ 2489173 w 3418951"/>
              <a:gd name="connsiteY413" fmla="*/ 424209 h 974891"/>
              <a:gd name="connsiteX414" fmla="*/ 2516774 w 3418951"/>
              <a:gd name="connsiteY414" fmla="*/ 407716 h 974891"/>
              <a:gd name="connsiteX415" fmla="*/ 3141507 w 3418951"/>
              <a:gd name="connsiteY415" fmla="*/ 402330 h 974891"/>
              <a:gd name="connsiteX416" fmla="*/ 3136122 w 3418951"/>
              <a:gd name="connsiteY416" fmla="*/ 413101 h 974891"/>
              <a:gd name="connsiteX417" fmla="*/ 3127707 w 3418951"/>
              <a:gd name="connsiteY417" fmla="*/ 407716 h 974891"/>
              <a:gd name="connsiteX418" fmla="*/ 3141507 w 3418951"/>
              <a:gd name="connsiteY418" fmla="*/ 402330 h 974891"/>
              <a:gd name="connsiteX419" fmla="*/ 2613042 w 3418951"/>
              <a:gd name="connsiteY419" fmla="*/ 399637 h 974891"/>
              <a:gd name="connsiteX420" fmla="*/ 2560869 w 3418951"/>
              <a:gd name="connsiteY420" fmla="*/ 413101 h 974891"/>
              <a:gd name="connsiteX421" fmla="*/ 2560869 w 3418951"/>
              <a:gd name="connsiteY421" fmla="*/ 426565 h 974891"/>
              <a:gd name="connsiteX422" fmla="*/ 2613042 w 3418951"/>
              <a:gd name="connsiteY422" fmla="*/ 399637 h 974891"/>
              <a:gd name="connsiteX423" fmla="*/ 3019426 w 3418951"/>
              <a:gd name="connsiteY423" fmla="*/ 398317 h 974891"/>
              <a:gd name="connsiteX424" fmla="*/ 3026053 w 3418951"/>
              <a:gd name="connsiteY424" fmla="*/ 407716 h 974891"/>
              <a:gd name="connsiteX425" fmla="*/ 2995759 w 3418951"/>
              <a:gd name="connsiteY425" fmla="*/ 421180 h 974891"/>
              <a:gd name="connsiteX426" fmla="*/ 3019426 w 3418951"/>
              <a:gd name="connsiteY426" fmla="*/ 398317 h 974891"/>
              <a:gd name="connsiteX427" fmla="*/ 11108 w 3418951"/>
              <a:gd name="connsiteY427" fmla="*/ 396608 h 974891"/>
              <a:gd name="connsiteX428" fmla="*/ 38709 w 3418951"/>
              <a:gd name="connsiteY428" fmla="*/ 404686 h 974891"/>
              <a:gd name="connsiteX429" fmla="*/ 24909 w 3418951"/>
              <a:gd name="connsiteY429" fmla="*/ 421180 h 974891"/>
              <a:gd name="connsiteX430" fmla="*/ 0 w 3418951"/>
              <a:gd name="connsiteY430" fmla="*/ 413101 h 974891"/>
              <a:gd name="connsiteX431" fmla="*/ 11108 w 3418951"/>
              <a:gd name="connsiteY431" fmla="*/ 396608 h 974891"/>
              <a:gd name="connsiteX432" fmla="*/ 588717 w 3418951"/>
              <a:gd name="connsiteY432" fmla="*/ 392568 h 974891"/>
              <a:gd name="connsiteX433" fmla="*/ 603191 w 3418951"/>
              <a:gd name="connsiteY433" fmla="*/ 396608 h 974891"/>
              <a:gd name="connsiteX434" fmla="*/ 570204 w 3418951"/>
              <a:gd name="connsiteY434" fmla="*/ 396608 h 974891"/>
              <a:gd name="connsiteX435" fmla="*/ 588717 w 3418951"/>
              <a:gd name="connsiteY435" fmla="*/ 392568 h 974891"/>
              <a:gd name="connsiteX436" fmla="*/ 2750376 w 3418951"/>
              <a:gd name="connsiteY436" fmla="*/ 388529 h 974891"/>
              <a:gd name="connsiteX437" fmla="*/ 2728496 w 3418951"/>
              <a:gd name="connsiteY437" fmla="*/ 413101 h 974891"/>
              <a:gd name="connsiteX438" fmla="*/ 2723111 w 3418951"/>
              <a:gd name="connsiteY438" fmla="*/ 405023 h 974891"/>
              <a:gd name="connsiteX439" fmla="*/ 2750376 w 3418951"/>
              <a:gd name="connsiteY439" fmla="*/ 388529 h 974891"/>
              <a:gd name="connsiteX440" fmla="*/ 2858088 w 3418951"/>
              <a:gd name="connsiteY440" fmla="*/ 385836 h 974891"/>
              <a:gd name="connsiteX441" fmla="*/ 2863474 w 3418951"/>
              <a:gd name="connsiteY441" fmla="*/ 388529 h 974891"/>
              <a:gd name="connsiteX442" fmla="*/ 2844288 w 3418951"/>
              <a:gd name="connsiteY442" fmla="*/ 407716 h 974891"/>
              <a:gd name="connsiteX443" fmla="*/ 2827794 w 3418951"/>
              <a:gd name="connsiteY443" fmla="*/ 407716 h 974891"/>
              <a:gd name="connsiteX444" fmla="*/ 2792114 w 3418951"/>
              <a:gd name="connsiteY444" fmla="*/ 440366 h 974891"/>
              <a:gd name="connsiteX445" fmla="*/ 2720418 w 3418951"/>
              <a:gd name="connsiteY445" fmla="*/ 470324 h 974891"/>
              <a:gd name="connsiteX446" fmla="*/ 2717725 w 3418951"/>
              <a:gd name="connsiteY446" fmla="*/ 464938 h 974891"/>
              <a:gd name="connsiteX447" fmla="*/ 2778314 w 3418951"/>
              <a:gd name="connsiteY447" fmla="*/ 437673 h 974891"/>
              <a:gd name="connsiteX448" fmla="*/ 2858088 w 3418951"/>
              <a:gd name="connsiteY448" fmla="*/ 385836 h 974891"/>
              <a:gd name="connsiteX449" fmla="*/ 1421975 w 3418951"/>
              <a:gd name="connsiteY449" fmla="*/ 385163 h 974891"/>
              <a:gd name="connsiteX450" fmla="*/ 1412719 w 3418951"/>
              <a:gd name="connsiteY450" fmla="*/ 385836 h 974891"/>
              <a:gd name="connsiteX451" fmla="*/ 1412719 w 3418951"/>
              <a:gd name="connsiteY451" fmla="*/ 393915 h 974891"/>
              <a:gd name="connsiteX452" fmla="*/ 1429212 w 3418951"/>
              <a:gd name="connsiteY452" fmla="*/ 388529 h 974891"/>
              <a:gd name="connsiteX453" fmla="*/ 1421975 w 3418951"/>
              <a:gd name="connsiteY453" fmla="*/ 385163 h 974891"/>
              <a:gd name="connsiteX454" fmla="*/ 3276485 w 3418951"/>
              <a:gd name="connsiteY454" fmla="*/ 380451 h 974891"/>
              <a:gd name="connsiteX455" fmla="*/ 3276485 w 3418951"/>
              <a:gd name="connsiteY455" fmla="*/ 391222 h 974891"/>
              <a:gd name="connsiteX456" fmla="*/ 3240805 w 3418951"/>
              <a:gd name="connsiteY456" fmla="*/ 391222 h 974891"/>
              <a:gd name="connsiteX457" fmla="*/ 3276485 w 3418951"/>
              <a:gd name="connsiteY457" fmla="*/ 380451 h 974891"/>
              <a:gd name="connsiteX458" fmla="*/ 2527545 w 3418951"/>
              <a:gd name="connsiteY458" fmla="*/ 380451 h 974891"/>
              <a:gd name="connsiteX459" fmla="*/ 2494558 w 3418951"/>
              <a:gd name="connsiteY459" fmla="*/ 410409 h 974891"/>
              <a:gd name="connsiteX460" fmla="*/ 2527545 w 3418951"/>
              <a:gd name="connsiteY460" fmla="*/ 380451 h 974891"/>
              <a:gd name="connsiteX461" fmla="*/ 2943249 w 3418951"/>
              <a:gd name="connsiteY461" fmla="*/ 374728 h 974891"/>
              <a:gd name="connsiteX462" fmla="*/ 2965128 w 3418951"/>
              <a:gd name="connsiteY462" fmla="*/ 382807 h 974891"/>
              <a:gd name="connsiteX463" fmla="*/ 2918340 w 3418951"/>
              <a:gd name="connsiteY463" fmla="*/ 382807 h 974891"/>
              <a:gd name="connsiteX464" fmla="*/ 2932141 w 3418951"/>
              <a:gd name="connsiteY464" fmla="*/ 388193 h 974891"/>
              <a:gd name="connsiteX465" fmla="*/ 2943249 w 3418951"/>
              <a:gd name="connsiteY465" fmla="*/ 374728 h 974891"/>
              <a:gd name="connsiteX466" fmla="*/ 3232390 w 3418951"/>
              <a:gd name="connsiteY466" fmla="*/ 369343 h 974891"/>
              <a:gd name="connsiteX467" fmla="*/ 3227004 w 3418951"/>
              <a:gd name="connsiteY467" fmla="*/ 382807 h 974891"/>
              <a:gd name="connsiteX468" fmla="*/ 3232390 w 3418951"/>
              <a:gd name="connsiteY468" fmla="*/ 369343 h 974891"/>
              <a:gd name="connsiteX469" fmla="*/ 561452 w 3418951"/>
              <a:gd name="connsiteY469" fmla="*/ 369343 h 974891"/>
              <a:gd name="connsiteX470" fmla="*/ 492786 w 3418951"/>
              <a:gd name="connsiteY470" fmla="*/ 404686 h 974891"/>
              <a:gd name="connsiteX471" fmla="*/ 399210 w 3418951"/>
              <a:gd name="connsiteY471" fmla="*/ 448445 h 974891"/>
              <a:gd name="connsiteX472" fmla="*/ 443305 w 3418951"/>
              <a:gd name="connsiteY472" fmla="*/ 423873 h 974891"/>
              <a:gd name="connsiteX473" fmla="*/ 473599 w 3418951"/>
              <a:gd name="connsiteY473" fmla="*/ 399300 h 974891"/>
              <a:gd name="connsiteX474" fmla="*/ 484707 w 3418951"/>
              <a:gd name="connsiteY474" fmla="*/ 404686 h 974891"/>
              <a:gd name="connsiteX475" fmla="*/ 512309 w 3418951"/>
              <a:gd name="connsiteY475" fmla="*/ 393915 h 974891"/>
              <a:gd name="connsiteX476" fmla="*/ 515001 w 3418951"/>
              <a:gd name="connsiteY476" fmla="*/ 383144 h 974891"/>
              <a:gd name="connsiteX477" fmla="*/ 561452 w 3418951"/>
              <a:gd name="connsiteY477" fmla="*/ 369343 h 974891"/>
              <a:gd name="connsiteX478" fmla="*/ 3171801 w 3418951"/>
              <a:gd name="connsiteY478" fmla="*/ 366651 h 974891"/>
              <a:gd name="connsiteX479" fmla="*/ 3194017 w 3418951"/>
              <a:gd name="connsiteY479" fmla="*/ 369343 h 974891"/>
              <a:gd name="connsiteX480" fmla="*/ 3169109 w 3418951"/>
              <a:gd name="connsiteY480" fmla="*/ 393915 h 974891"/>
              <a:gd name="connsiteX481" fmla="*/ 3171801 w 3418951"/>
              <a:gd name="connsiteY481" fmla="*/ 366651 h 974891"/>
              <a:gd name="connsiteX482" fmla="*/ 1922335 w 3418951"/>
              <a:gd name="connsiteY482" fmla="*/ 364294 h 974891"/>
              <a:gd name="connsiteX483" fmla="*/ 1892040 w 3418951"/>
              <a:gd name="connsiteY483" fmla="*/ 386173 h 974891"/>
              <a:gd name="connsiteX484" fmla="*/ 1809573 w 3418951"/>
              <a:gd name="connsiteY484" fmla="*/ 402666 h 974891"/>
              <a:gd name="connsiteX485" fmla="*/ 1683011 w 3418951"/>
              <a:gd name="connsiteY485" fmla="*/ 465275 h 974891"/>
              <a:gd name="connsiteX486" fmla="*/ 1704890 w 3418951"/>
              <a:gd name="connsiteY486" fmla="*/ 459889 h 974891"/>
              <a:gd name="connsiteX487" fmla="*/ 1710275 w 3418951"/>
              <a:gd name="connsiteY487" fmla="*/ 465275 h 974891"/>
              <a:gd name="connsiteX488" fmla="*/ 1597513 w 3418951"/>
              <a:gd name="connsiteY488" fmla="*/ 500618 h 974891"/>
              <a:gd name="connsiteX489" fmla="*/ 1679981 w 3418951"/>
              <a:gd name="connsiteY489" fmla="*/ 481432 h 974891"/>
              <a:gd name="connsiteX490" fmla="*/ 1682674 w 3418951"/>
              <a:gd name="connsiteY490" fmla="*/ 492203 h 974891"/>
              <a:gd name="connsiteX491" fmla="*/ 1622086 w 3418951"/>
              <a:gd name="connsiteY491" fmla="*/ 508696 h 974891"/>
              <a:gd name="connsiteX492" fmla="*/ 1564190 w 3418951"/>
              <a:gd name="connsiteY492" fmla="*/ 519468 h 974891"/>
              <a:gd name="connsiteX493" fmla="*/ 1577991 w 3418951"/>
              <a:gd name="connsiteY493" fmla="*/ 524853 h 974891"/>
              <a:gd name="connsiteX494" fmla="*/ 1564190 w 3418951"/>
              <a:gd name="connsiteY494" fmla="*/ 549425 h 974891"/>
              <a:gd name="connsiteX495" fmla="*/ 1613671 w 3418951"/>
              <a:gd name="connsiteY495" fmla="*/ 527547 h 974891"/>
              <a:gd name="connsiteX496" fmla="*/ 1602563 w 3418951"/>
              <a:gd name="connsiteY496" fmla="*/ 524853 h 974891"/>
              <a:gd name="connsiteX497" fmla="*/ 1698831 w 3418951"/>
              <a:gd name="connsiteY497" fmla="*/ 514082 h 974891"/>
              <a:gd name="connsiteX498" fmla="*/ 1764805 w 3418951"/>
              <a:gd name="connsiteY498" fmla="*/ 492203 h 974891"/>
              <a:gd name="connsiteX499" fmla="*/ 1767497 w 3418951"/>
              <a:gd name="connsiteY499" fmla="*/ 481432 h 974891"/>
              <a:gd name="connsiteX500" fmla="*/ 1701524 w 3418951"/>
              <a:gd name="connsiteY500" fmla="*/ 492203 h 974891"/>
              <a:gd name="connsiteX501" fmla="*/ 1709939 w 3418951"/>
              <a:gd name="connsiteY501" fmla="*/ 486817 h 974891"/>
              <a:gd name="connsiteX502" fmla="*/ 1693445 w 3418951"/>
              <a:gd name="connsiteY502" fmla="*/ 489510 h 974891"/>
              <a:gd name="connsiteX503" fmla="*/ 1698831 w 3418951"/>
              <a:gd name="connsiteY503" fmla="*/ 473017 h 974891"/>
              <a:gd name="connsiteX504" fmla="*/ 1745619 w 3418951"/>
              <a:gd name="connsiteY504" fmla="*/ 459553 h 974891"/>
              <a:gd name="connsiteX505" fmla="*/ 1754033 w 3418951"/>
              <a:gd name="connsiteY505" fmla="*/ 470324 h 974891"/>
              <a:gd name="connsiteX506" fmla="*/ 1833808 w 3418951"/>
              <a:gd name="connsiteY506" fmla="*/ 448445 h 974891"/>
              <a:gd name="connsiteX507" fmla="*/ 1833808 w 3418951"/>
              <a:gd name="connsiteY507" fmla="*/ 434981 h 974891"/>
              <a:gd name="connsiteX508" fmla="*/ 1963400 w 3418951"/>
              <a:gd name="connsiteY508" fmla="*/ 383480 h 974891"/>
              <a:gd name="connsiteX509" fmla="*/ 1911227 w 3418951"/>
              <a:gd name="connsiteY509" fmla="*/ 388866 h 974891"/>
              <a:gd name="connsiteX510" fmla="*/ 1922335 w 3418951"/>
              <a:gd name="connsiteY510" fmla="*/ 364294 h 974891"/>
              <a:gd name="connsiteX511" fmla="*/ 2937863 w 3418951"/>
              <a:gd name="connsiteY511" fmla="*/ 353186 h 974891"/>
              <a:gd name="connsiteX512" fmla="*/ 2918677 w 3418951"/>
              <a:gd name="connsiteY512" fmla="*/ 363957 h 974891"/>
              <a:gd name="connsiteX513" fmla="*/ 2937863 w 3418951"/>
              <a:gd name="connsiteY513" fmla="*/ 353186 h 974891"/>
              <a:gd name="connsiteX514" fmla="*/ 470906 w 3418951"/>
              <a:gd name="connsiteY514" fmla="*/ 350494 h 974891"/>
              <a:gd name="connsiteX515" fmla="*/ 451720 w 3418951"/>
              <a:gd name="connsiteY515" fmla="*/ 361265 h 974891"/>
              <a:gd name="connsiteX516" fmla="*/ 470906 w 3418951"/>
              <a:gd name="connsiteY516" fmla="*/ 350494 h 974891"/>
              <a:gd name="connsiteX517" fmla="*/ 104683 w 3418951"/>
              <a:gd name="connsiteY517" fmla="*/ 347800 h 974891"/>
              <a:gd name="connsiteX518" fmla="*/ 93575 w 3418951"/>
              <a:gd name="connsiteY518" fmla="*/ 377758 h 974891"/>
              <a:gd name="connsiteX519" fmla="*/ 71696 w 3418951"/>
              <a:gd name="connsiteY519" fmla="*/ 377758 h 974891"/>
              <a:gd name="connsiteX520" fmla="*/ 104683 w 3418951"/>
              <a:gd name="connsiteY520" fmla="*/ 347800 h 974891"/>
              <a:gd name="connsiteX521" fmla="*/ 3056852 w 3418951"/>
              <a:gd name="connsiteY521" fmla="*/ 342751 h 974891"/>
              <a:gd name="connsiteX522" fmla="*/ 3067455 w 3418951"/>
              <a:gd name="connsiteY522" fmla="*/ 344771 h 974891"/>
              <a:gd name="connsiteX523" fmla="*/ 3048269 w 3418951"/>
              <a:gd name="connsiteY523" fmla="*/ 350156 h 974891"/>
              <a:gd name="connsiteX524" fmla="*/ 3048269 w 3418951"/>
              <a:gd name="connsiteY524" fmla="*/ 344771 h 974891"/>
              <a:gd name="connsiteX525" fmla="*/ 3056852 w 3418951"/>
              <a:gd name="connsiteY525" fmla="*/ 342751 h 974891"/>
              <a:gd name="connsiteX526" fmla="*/ 2585441 w 3418951"/>
              <a:gd name="connsiteY526" fmla="*/ 342078 h 974891"/>
              <a:gd name="connsiteX527" fmla="*/ 2555147 w 3418951"/>
              <a:gd name="connsiteY527" fmla="*/ 372036 h 974891"/>
              <a:gd name="connsiteX528" fmla="*/ 2549761 w 3418951"/>
              <a:gd name="connsiteY528" fmla="*/ 374728 h 974891"/>
              <a:gd name="connsiteX529" fmla="*/ 2547068 w 3418951"/>
              <a:gd name="connsiteY529" fmla="*/ 366651 h 974891"/>
              <a:gd name="connsiteX530" fmla="*/ 2546732 w 3418951"/>
              <a:gd name="connsiteY530" fmla="*/ 380451 h 974891"/>
              <a:gd name="connsiteX531" fmla="*/ 2571640 w 3418951"/>
              <a:gd name="connsiteY531" fmla="*/ 377758 h 974891"/>
              <a:gd name="connsiteX532" fmla="*/ 2582748 w 3418951"/>
              <a:gd name="connsiteY532" fmla="*/ 361265 h 974891"/>
              <a:gd name="connsiteX533" fmla="*/ 2566255 w 3418951"/>
              <a:gd name="connsiteY533" fmla="*/ 361265 h 974891"/>
              <a:gd name="connsiteX534" fmla="*/ 2585441 w 3418951"/>
              <a:gd name="connsiteY534" fmla="*/ 342078 h 974891"/>
              <a:gd name="connsiteX535" fmla="*/ 680273 w 3418951"/>
              <a:gd name="connsiteY535" fmla="*/ 337029 h 974891"/>
              <a:gd name="connsiteX536" fmla="*/ 682966 w 3418951"/>
              <a:gd name="connsiteY536" fmla="*/ 377758 h 974891"/>
              <a:gd name="connsiteX537" fmla="*/ 652672 w 3418951"/>
              <a:gd name="connsiteY537" fmla="*/ 361265 h 974891"/>
              <a:gd name="connsiteX538" fmla="*/ 649979 w 3418951"/>
              <a:gd name="connsiteY538" fmla="*/ 350494 h 974891"/>
              <a:gd name="connsiteX539" fmla="*/ 680273 w 3418951"/>
              <a:gd name="connsiteY539" fmla="*/ 337029 h 974891"/>
              <a:gd name="connsiteX540" fmla="*/ 2962771 w 3418951"/>
              <a:gd name="connsiteY540" fmla="*/ 331307 h 974891"/>
              <a:gd name="connsiteX541" fmla="*/ 2962771 w 3418951"/>
              <a:gd name="connsiteY541" fmla="*/ 334000 h 974891"/>
              <a:gd name="connsiteX542" fmla="*/ 2951664 w 3418951"/>
              <a:gd name="connsiteY542" fmla="*/ 336693 h 974891"/>
              <a:gd name="connsiteX543" fmla="*/ 2962771 w 3418951"/>
              <a:gd name="connsiteY543" fmla="*/ 331307 h 974891"/>
              <a:gd name="connsiteX544" fmla="*/ 2684738 w 3418951"/>
              <a:gd name="connsiteY544" fmla="*/ 331307 h 974891"/>
              <a:gd name="connsiteX545" fmla="*/ 2684738 w 3418951"/>
              <a:gd name="connsiteY545" fmla="*/ 339385 h 974891"/>
              <a:gd name="connsiteX546" fmla="*/ 2676323 w 3418951"/>
              <a:gd name="connsiteY546" fmla="*/ 342078 h 974891"/>
              <a:gd name="connsiteX547" fmla="*/ 2684738 w 3418951"/>
              <a:gd name="connsiteY547" fmla="*/ 331307 h 974891"/>
              <a:gd name="connsiteX548" fmla="*/ 248076 w 3418951"/>
              <a:gd name="connsiteY548" fmla="*/ 331307 h 974891"/>
              <a:gd name="connsiteX549" fmla="*/ 250769 w 3418951"/>
              <a:gd name="connsiteY549" fmla="*/ 342078 h 974891"/>
              <a:gd name="connsiteX550" fmla="*/ 239661 w 3418951"/>
              <a:gd name="connsiteY550" fmla="*/ 342078 h 974891"/>
              <a:gd name="connsiteX551" fmla="*/ 248076 w 3418951"/>
              <a:gd name="connsiteY551" fmla="*/ 331307 h 974891"/>
              <a:gd name="connsiteX552" fmla="*/ 366560 w 3418951"/>
              <a:gd name="connsiteY552" fmla="*/ 330970 h 974891"/>
              <a:gd name="connsiteX553" fmla="*/ 358145 w 3418951"/>
              <a:gd name="connsiteY553" fmla="*/ 347464 h 974891"/>
              <a:gd name="connsiteX554" fmla="*/ 366560 w 3418951"/>
              <a:gd name="connsiteY554" fmla="*/ 330970 h 974891"/>
              <a:gd name="connsiteX555" fmla="*/ 2601935 w 3418951"/>
              <a:gd name="connsiteY555" fmla="*/ 328614 h 974891"/>
              <a:gd name="connsiteX556" fmla="*/ 2590827 w 3418951"/>
              <a:gd name="connsiteY556" fmla="*/ 347800 h 974891"/>
              <a:gd name="connsiteX557" fmla="*/ 2601935 w 3418951"/>
              <a:gd name="connsiteY557" fmla="*/ 328614 h 974891"/>
              <a:gd name="connsiteX558" fmla="*/ 3006867 w 3418951"/>
              <a:gd name="connsiteY558" fmla="*/ 320536 h 974891"/>
              <a:gd name="connsiteX559" fmla="*/ 2998788 w 3418951"/>
              <a:gd name="connsiteY559" fmla="*/ 342078 h 974891"/>
              <a:gd name="connsiteX560" fmla="*/ 2990373 w 3418951"/>
              <a:gd name="connsiteY560" fmla="*/ 331307 h 974891"/>
              <a:gd name="connsiteX561" fmla="*/ 3006867 w 3418951"/>
              <a:gd name="connsiteY561" fmla="*/ 320536 h 974891"/>
              <a:gd name="connsiteX562" fmla="*/ 877522 w 3418951"/>
              <a:gd name="connsiteY562" fmla="*/ 317927 h 974891"/>
              <a:gd name="connsiteX563" fmla="*/ 862038 w 3418951"/>
              <a:gd name="connsiteY563" fmla="*/ 342415 h 974891"/>
              <a:gd name="connsiteX564" fmla="*/ 873146 w 3418951"/>
              <a:gd name="connsiteY564" fmla="*/ 345108 h 974891"/>
              <a:gd name="connsiteX565" fmla="*/ 873146 w 3418951"/>
              <a:gd name="connsiteY565" fmla="*/ 355879 h 974891"/>
              <a:gd name="connsiteX566" fmla="*/ 908826 w 3418951"/>
              <a:gd name="connsiteY566" fmla="*/ 342415 h 974891"/>
              <a:gd name="connsiteX567" fmla="*/ 906133 w 3418951"/>
              <a:gd name="connsiteY567" fmla="*/ 334337 h 974891"/>
              <a:gd name="connsiteX568" fmla="*/ 895025 w 3418951"/>
              <a:gd name="connsiteY568" fmla="*/ 334337 h 974891"/>
              <a:gd name="connsiteX569" fmla="*/ 877522 w 3418951"/>
              <a:gd name="connsiteY569" fmla="*/ 317927 h 974891"/>
              <a:gd name="connsiteX570" fmla="*/ 3130400 w 3418951"/>
              <a:gd name="connsiteY570" fmla="*/ 312457 h 974891"/>
              <a:gd name="connsiteX571" fmla="*/ 3138815 w 3418951"/>
              <a:gd name="connsiteY571" fmla="*/ 312457 h 974891"/>
              <a:gd name="connsiteX572" fmla="*/ 3127707 w 3418951"/>
              <a:gd name="connsiteY572" fmla="*/ 320536 h 974891"/>
              <a:gd name="connsiteX573" fmla="*/ 3130400 w 3418951"/>
              <a:gd name="connsiteY573" fmla="*/ 312457 h 974891"/>
              <a:gd name="connsiteX574" fmla="*/ 2095011 w 3418951"/>
              <a:gd name="connsiteY574" fmla="*/ 311784 h 974891"/>
              <a:gd name="connsiteX575" fmla="*/ 2026345 w 3418951"/>
              <a:gd name="connsiteY575" fmla="*/ 330970 h 974891"/>
              <a:gd name="connsiteX576" fmla="*/ 2020959 w 3418951"/>
              <a:gd name="connsiteY576" fmla="*/ 317506 h 974891"/>
              <a:gd name="connsiteX577" fmla="*/ 1999080 w 3418951"/>
              <a:gd name="connsiteY577" fmla="*/ 325585 h 974891"/>
              <a:gd name="connsiteX578" fmla="*/ 1979894 w 3418951"/>
              <a:gd name="connsiteY578" fmla="*/ 350156 h 974891"/>
              <a:gd name="connsiteX579" fmla="*/ 2026681 w 3418951"/>
              <a:gd name="connsiteY579" fmla="*/ 350156 h 974891"/>
              <a:gd name="connsiteX580" fmla="*/ 2029374 w 3418951"/>
              <a:gd name="connsiteY580" fmla="*/ 336693 h 974891"/>
              <a:gd name="connsiteX581" fmla="*/ 2076161 w 3418951"/>
              <a:gd name="connsiteY581" fmla="*/ 336693 h 974891"/>
              <a:gd name="connsiteX582" fmla="*/ 2076161 w 3418951"/>
              <a:gd name="connsiteY582" fmla="*/ 323228 h 974891"/>
              <a:gd name="connsiteX583" fmla="*/ 2089963 w 3418951"/>
              <a:gd name="connsiteY583" fmla="*/ 323228 h 974891"/>
              <a:gd name="connsiteX584" fmla="*/ 2095011 w 3418951"/>
              <a:gd name="connsiteY584" fmla="*/ 311784 h 974891"/>
              <a:gd name="connsiteX585" fmla="*/ 186646 w 3418951"/>
              <a:gd name="connsiteY585" fmla="*/ 311448 h 974891"/>
              <a:gd name="connsiteX586" fmla="*/ 198596 w 3418951"/>
              <a:gd name="connsiteY586" fmla="*/ 314814 h 974891"/>
              <a:gd name="connsiteX587" fmla="*/ 176716 w 3418951"/>
              <a:gd name="connsiteY587" fmla="*/ 320199 h 974891"/>
              <a:gd name="connsiteX588" fmla="*/ 186646 w 3418951"/>
              <a:gd name="connsiteY588" fmla="*/ 311448 h 974891"/>
              <a:gd name="connsiteX589" fmla="*/ 547988 w 3418951"/>
              <a:gd name="connsiteY589" fmla="*/ 309428 h 974891"/>
              <a:gd name="connsiteX590" fmla="*/ 536880 w 3418951"/>
              <a:gd name="connsiteY590" fmla="*/ 314814 h 974891"/>
              <a:gd name="connsiteX591" fmla="*/ 547988 w 3418951"/>
              <a:gd name="connsiteY591" fmla="*/ 309428 h 974891"/>
              <a:gd name="connsiteX592" fmla="*/ 3272356 w 3418951"/>
              <a:gd name="connsiteY592" fmla="*/ 308050 h 974891"/>
              <a:gd name="connsiteX593" fmla="*/ 3290622 w 3418951"/>
              <a:gd name="connsiteY593" fmla="*/ 309428 h 974891"/>
              <a:gd name="connsiteX594" fmla="*/ 3205125 w 3418951"/>
              <a:gd name="connsiteY594" fmla="*/ 363957 h 974891"/>
              <a:gd name="connsiteX595" fmla="*/ 3224311 w 3418951"/>
              <a:gd name="connsiteY595" fmla="*/ 339385 h 974891"/>
              <a:gd name="connsiteX596" fmla="*/ 3272356 w 3418951"/>
              <a:gd name="connsiteY596" fmla="*/ 308050 h 974891"/>
              <a:gd name="connsiteX597" fmla="*/ 2117563 w 3418951"/>
              <a:gd name="connsiteY597" fmla="*/ 304042 h 974891"/>
              <a:gd name="connsiteX598" fmla="*/ 2103763 w 3418951"/>
              <a:gd name="connsiteY598" fmla="*/ 314814 h 974891"/>
              <a:gd name="connsiteX599" fmla="*/ 2117563 w 3418951"/>
              <a:gd name="connsiteY599" fmla="*/ 304042 h 974891"/>
              <a:gd name="connsiteX600" fmla="*/ 2026681 w 3418951"/>
              <a:gd name="connsiteY600" fmla="*/ 301350 h 974891"/>
              <a:gd name="connsiteX601" fmla="*/ 2001773 w 3418951"/>
              <a:gd name="connsiteY601" fmla="*/ 314814 h 974891"/>
              <a:gd name="connsiteX602" fmla="*/ 2026681 w 3418951"/>
              <a:gd name="connsiteY602" fmla="*/ 301350 h 974891"/>
              <a:gd name="connsiteX603" fmla="*/ 674551 w 3418951"/>
              <a:gd name="connsiteY603" fmla="*/ 301350 h 974891"/>
              <a:gd name="connsiteX604" fmla="*/ 669165 w 3418951"/>
              <a:gd name="connsiteY604" fmla="*/ 309428 h 974891"/>
              <a:gd name="connsiteX605" fmla="*/ 682966 w 3418951"/>
              <a:gd name="connsiteY605" fmla="*/ 312121 h 974891"/>
              <a:gd name="connsiteX606" fmla="*/ 674551 w 3418951"/>
              <a:gd name="connsiteY606" fmla="*/ 301350 h 974891"/>
              <a:gd name="connsiteX607" fmla="*/ 2849673 w 3418951"/>
              <a:gd name="connsiteY607" fmla="*/ 293271 h 974891"/>
              <a:gd name="connsiteX608" fmla="*/ 2833179 w 3418951"/>
              <a:gd name="connsiteY608" fmla="*/ 295964 h 974891"/>
              <a:gd name="connsiteX609" fmla="*/ 2835873 w 3418951"/>
              <a:gd name="connsiteY609" fmla="*/ 320536 h 974891"/>
              <a:gd name="connsiteX610" fmla="*/ 2852366 w 3418951"/>
              <a:gd name="connsiteY610" fmla="*/ 295964 h 974891"/>
              <a:gd name="connsiteX611" fmla="*/ 2849673 w 3418951"/>
              <a:gd name="connsiteY611" fmla="*/ 293271 h 974891"/>
              <a:gd name="connsiteX612" fmla="*/ 2673630 w 3418951"/>
              <a:gd name="connsiteY612" fmla="*/ 293271 h 974891"/>
              <a:gd name="connsiteX613" fmla="*/ 2651751 w 3418951"/>
              <a:gd name="connsiteY613" fmla="*/ 309765 h 974891"/>
              <a:gd name="connsiteX614" fmla="*/ 2673630 w 3418951"/>
              <a:gd name="connsiteY614" fmla="*/ 293271 h 974891"/>
              <a:gd name="connsiteX615" fmla="*/ 2593856 w 3418951"/>
              <a:gd name="connsiteY615" fmla="*/ 293271 h 974891"/>
              <a:gd name="connsiteX616" fmla="*/ 2593856 w 3418951"/>
              <a:gd name="connsiteY616" fmla="*/ 304042 h 974891"/>
              <a:gd name="connsiteX617" fmla="*/ 2593856 w 3418951"/>
              <a:gd name="connsiteY617" fmla="*/ 293271 h 974891"/>
              <a:gd name="connsiteX618" fmla="*/ 2142136 w 3418951"/>
              <a:gd name="connsiteY618" fmla="*/ 290578 h 974891"/>
              <a:gd name="connsiteX619" fmla="*/ 2120257 w 3418951"/>
              <a:gd name="connsiteY619" fmla="*/ 304042 h 974891"/>
              <a:gd name="connsiteX620" fmla="*/ 2142136 w 3418951"/>
              <a:gd name="connsiteY620" fmla="*/ 290578 h 974891"/>
              <a:gd name="connsiteX621" fmla="*/ 2006106 w 3418951"/>
              <a:gd name="connsiteY621" fmla="*/ 281153 h 974891"/>
              <a:gd name="connsiteX622" fmla="*/ 1996387 w 3418951"/>
              <a:gd name="connsiteY622" fmla="*/ 282163 h 974891"/>
              <a:gd name="connsiteX623" fmla="*/ 1999080 w 3418951"/>
              <a:gd name="connsiteY623" fmla="*/ 301013 h 974891"/>
              <a:gd name="connsiteX624" fmla="*/ 2015573 w 3418951"/>
              <a:gd name="connsiteY624" fmla="*/ 292934 h 974891"/>
              <a:gd name="connsiteX625" fmla="*/ 2015573 w 3418951"/>
              <a:gd name="connsiteY625" fmla="*/ 282163 h 974891"/>
              <a:gd name="connsiteX626" fmla="*/ 2006106 w 3418951"/>
              <a:gd name="connsiteY626" fmla="*/ 281153 h 974891"/>
              <a:gd name="connsiteX627" fmla="*/ 738168 w 3418951"/>
              <a:gd name="connsiteY627" fmla="*/ 279470 h 974891"/>
              <a:gd name="connsiteX628" fmla="*/ 743554 w 3418951"/>
              <a:gd name="connsiteY628" fmla="*/ 287549 h 974891"/>
              <a:gd name="connsiteX629" fmla="*/ 754662 w 3418951"/>
              <a:gd name="connsiteY629" fmla="*/ 279470 h 974891"/>
              <a:gd name="connsiteX630" fmla="*/ 738168 w 3418951"/>
              <a:gd name="connsiteY630" fmla="*/ 279470 h 974891"/>
              <a:gd name="connsiteX631" fmla="*/ 2929785 w 3418951"/>
              <a:gd name="connsiteY631" fmla="*/ 279134 h 974891"/>
              <a:gd name="connsiteX632" fmla="*/ 2946278 w 3418951"/>
              <a:gd name="connsiteY632" fmla="*/ 287212 h 974891"/>
              <a:gd name="connsiteX633" fmla="*/ 2943586 w 3418951"/>
              <a:gd name="connsiteY633" fmla="*/ 295290 h 974891"/>
              <a:gd name="connsiteX634" fmla="*/ 2952000 w 3418951"/>
              <a:gd name="connsiteY634" fmla="*/ 292598 h 974891"/>
              <a:gd name="connsiteX635" fmla="*/ 2940893 w 3418951"/>
              <a:gd name="connsiteY635" fmla="*/ 309091 h 974891"/>
              <a:gd name="connsiteX636" fmla="*/ 2924399 w 3418951"/>
              <a:gd name="connsiteY636" fmla="*/ 303706 h 974891"/>
              <a:gd name="connsiteX637" fmla="*/ 2929785 w 3418951"/>
              <a:gd name="connsiteY637" fmla="*/ 290242 h 974891"/>
              <a:gd name="connsiteX638" fmla="*/ 2913291 w 3418951"/>
              <a:gd name="connsiteY638" fmla="*/ 303706 h 974891"/>
              <a:gd name="connsiteX639" fmla="*/ 2929785 w 3418951"/>
              <a:gd name="connsiteY639" fmla="*/ 279134 h 974891"/>
              <a:gd name="connsiteX640" fmla="*/ 597006 w 3418951"/>
              <a:gd name="connsiteY640" fmla="*/ 278797 h 974891"/>
              <a:gd name="connsiteX641" fmla="*/ 606220 w 3418951"/>
              <a:gd name="connsiteY641" fmla="*/ 279470 h 974891"/>
              <a:gd name="connsiteX642" fmla="*/ 608913 w 3418951"/>
              <a:gd name="connsiteY642" fmla="*/ 282163 h 974891"/>
              <a:gd name="connsiteX643" fmla="*/ 600498 w 3418951"/>
              <a:gd name="connsiteY643" fmla="*/ 287549 h 974891"/>
              <a:gd name="connsiteX644" fmla="*/ 592083 w 3418951"/>
              <a:gd name="connsiteY644" fmla="*/ 282163 h 974891"/>
              <a:gd name="connsiteX645" fmla="*/ 597006 w 3418951"/>
              <a:gd name="connsiteY645" fmla="*/ 278797 h 974891"/>
              <a:gd name="connsiteX646" fmla="*/ 3259991 w 3418951"/>
              <a:gd name="connsiteY646" fmla="*/ 268699 h 974891"/>
              <a:gd name="connsiteX647" fmla="*/ 3273792 w 3418951"/>
              <a:gd name="connsiteY647" fmla="*/ 279470 h 974891"/>
              <a:gd name="connsiteX648" fmla="*/ 3259991 w 3418951"/>
              <a:gd name="connsiteY648" fmla="*/ 304042 h 974891"/>
              <a:gd name="connsiteX649" fmla="*/ 3205125 w 3418951"/>
              <a:gd name="connsiteY649" fmla="*/ 337702 h 974891"/>
              <a:gd name="connsiteX650" fmla="*/ 3188632 w 3418951"/>
              <a:gd name="connsiteY650" fmla="*/ 332317 h 974891"/>
              <a:gd name="connsiteX651" fmla="*/ 3147230 w 3418951"/>
              <a:gd name="connsiteY651" fmla="*/ 373046 h 974891"/>
              <a:gd name="connsiteX652" fmla="*/ 3111550 w 3418951"/>
              <a:gd name="connsiteY652" fmla="*/ 403004 h 974891"/>
              <a:gd name="connsiteX653" fmla="*/ 3103135 w 3418951"/>
              <a:gd name="connsiteY653" fmla="*/ 386509 h 974891"/>
              <a:gd name="connsiteX654" fmla="*/ 3047932 w 3418951"/>
              <a:gd name="connsiteY654" fmla="*/ 411081 h 974891"/>
              <a:gd name="connsiteX655" fmla="*/ 3067118 w 3418951"/>
              <a:gd name="connsiteY655" fmla="*/ 375738 h 974891"/>
              <a:gd name="connsiteX656" fmla="*/ 3045239 w 3418951"/>
              <a:gd name="connsiteY656" fmla="*/ 383817 h 974891"/>
              <a:gd name="connsiteX657" fmla="*/ 3067118 w 3418951"/>
              <a:gd name="connsiteY657" fmla="*/ 370353 h 974891"/>
              <a:gd name="connsiteX658" fmla="*/ 3078226 w 3418951"/>
              <a:gd name="connsiteY658" fmla="*/ 351167 h 974891"/>
              <a:gd name="connsiteX659" fmla="*/ 3089334 w 3418951"/>
              <a:gd name="connsiteY659" fmla="*/ 351167 h 974891"/>
              <a:gd name="connsiteX660" fmla="*/ 3089334 w 3418951"/>
              <a:gd name="connsiteY660" fmla="*/ 361938 h 974891"/>
              <a:gd name="connsiteX661" fmla="*/ 3075533 w 3418951"/>
              <a:gd name="connsiteY661" fmla="*/ 391896 h 974891"/>
              <a:gd name="connsiteX662" fmla="*/ 3125014 w 3418951"/>
              <a:gd name="connsiteY662" fmla="*/ 348137 h 974891"/>
              <a:gd name="connsiteX663" fmla="*/ 3163723 w 3418951"/>
              <a:gd name="connsiteY663" fmla="*/ 323565 h 974891"/>
              <a:gd name="connsiteX664" fmla="*/ 3177524 w 3418951"/>
              <a:gd name="connsiteY664" fmla="*/ 331644 h 974891"/>
              <a:gd name="connsiteX665" fmla="*/ 3188632 w 3418951"/>
              <a:gd name="connsiteY665" fmla="*/ 315150 h 974891"/>
              <a:gd name="connsiteX666" fmla="*/ 3188632 w 3418951"/>
              <a:gd name="connsiteY666" fmla="*/ 323228 h 974891"/>
              <a:gd name="connsiteX667" fmla="*/ 3194017 w 3418951"/>
              <a:gd name="connsiteY667" fmla="*/ 325922 h 974891"/>
              <a:gd name="connsiteX668" fmla="*/ 3259991 w 3418951"/>
              <a:gd name="connsiteY668" fmla="*/ 268699 h 974891"/>
              <a:gd name="connsiteX669" fmla="*/ 589390 w 3418951"/>
              <a:gd name="connsiteY669" fmla="*/ 266006 h 974891"/>
              <a:gd name="connsiteX670" fmla="*/ 570204 w 3418951"/>
              <a:gd name="connsiteY670" fmla="*/ 279470 h 974891"/>
              <a:gd name="connsiteX671" fmla="*/ 589390 w 3418951"/>
              <a:gd name="connsiteY671" fmla="*/ 266006 h 974891"/>
              <a:gd name="connsiteX672" fmla="*/ 348820 w 3418951"/>
              <a:gd name="connsiteY672" fmla="*/ 265932 h 974891"/>
              <a:gd name="connsiteX673" fmla="*/ 369253 w 3418951"/>
              <a:gd name="connsiteY673" fmla="*/ 266006 h 974891"/>
              <a:gd name="connsiteX674" fmla="*/ 358145 w 3418951"/>
              <a:gd name="connsiteY674" fmla="*/ 276777 h 974891"/>
              <a:gd name="connsiteX675" fmla="*/ 347373 w 3418951"/>
              <a:gd name="connsiteY675" fmla="*/ 298320 h 974891"/>
              <a:gd name="connsiteX676" fmla="*/ 344681 w 3418951"/>
              <a:gd name="connsiteY676" fmla="*/ 287549 h 974891"/>
              <a:gd name="connsiteX677" fmla="*/ 300586 w 3418951"/>
              <a:gd name="connsiteY677" fmla="*/ 306735 h 974891"/>
              <a:gd name="connsiteX678" fmla="*/ 348820 w 3418951"/>
              <a:gd name="connsiteY678" fmla="*/ 265932 h 974891"/>
              <a:gd name="connsiteX679" fmla="*/ 490429 w 3418951"/>
              <a:gd name="connsiteY679" fmla="*/ 257592 h 974891"/>
              <a:gd name="connsiteX680" fmla="*/ 479322 w 3418951"/>
              <a:gd name="connsiteY680" fmla="*/ 268362 h 974891"/>
              <a:gd name="connsiteX681" fmla="*/ 490429 w 3418951"/>
              <a:gd name="connsiteY681" fmla="*/ 257592 h 974891"/>
              <a:gd name="connsiteX682" fmla="*/ 779234 w 3418951"/>
              <a:gd name="connsiteY682" fmla="*/ 252205 h 974891"/>
              <a:gd name="connsiteX683" fmla="*/ 787649 w 3418951"/>
              <a:gd name="connsiteY683" fmla="*/ 260284 h 974891"/>
              <a:gd name="connsiteX684" fmla="*/ 790341 w 3418951"/>
              <a:gd name="connsiteY684" fmla="*/ 254898 h 974891"/>
              <a:gd name="connsiteX685" fmla="*/ 779234 w 3418951"/>
              <a:gd name="connsiteY685" fmla="*/ 252205 h 974891"/>
              <a:gd name="connsiteX686" fmla="*/ 342590 w 3418951"/>
              <a:gd name="connsiteY686" fmla="*/ 248059 h 974891"/>
              <a:gd name="connsiteX687" fmla="*/ 346701 w 3418951"/>
              <a:gd name="connsiteY687" fmla="*/ 254225 h 974891"/>
              <a:gd name="connsiteX688" fmla="*/ 299912 w 3418951"/>
              <a:gd name="connsiteY688" fmla="*/ 278797 h 974891"/>
              <a:gd name="connsiteX689" fmla="*/ 330207 w 3418951"/>
              <a:gd name="connsiteY689" fmla="*/ 256918 h 974891"/>
              <a:gd name="connsiteX690" fmla="*/ 2302022 w 3418951"/>
              <a:gd name="connsiteY690" fmla="*/ 246820 h 974891"/>
              <a:gd name="connsiteX691" fmla="*/ 2293607 w 3418951"/>
              <a:gd name="connsiteY691" fmla="*/ 257592 h 974891"/>
              <a:gd name="connsiteX692" fmla="*/ 2310437 w 3418951"/>
              <a:gd name="connsiteY692" fmla="*/ 249512 h 974891"/>
              <a:gd name="connsiteX693" fmla="*/ 2302022 w 3418951"/>
              <a:gd name="connsiteY693" fmla="*/ 246820 h 974891"/>
              <a:gd name="connsiteX694" fmla="*/ 3218589 w 3418951"/>
              <a:gd name="connsiteY694" fmla="*/ 244464 h 974891"/>
              <a:gd name="connsiteX695" fmla="*/ 3215897 w 3418951"/>
              <a:gd name="connsiteY695" fmla="*/ 252542 h 974891"/>
              <a:gd name="connsiteX696" fmla="*/ 3237775 w 3418951"/>
              <a:gd name="connsiteY696" fmla="*/ 263313 h 974891"/>
              <a:gd name="connsiteX697" fmla="*/ 3174494 w 3418951"/>
              <a:gd name="connsiteY697" fmla="*/ 301350 h 974891"/>
              <a:gd name="connsiteX698" fmla="*/ 3171801 w 3418951"/>
              <a:gd name="connsiteY698" fmla="*/ 276777 h 974891"/>
              <a:gd name="connsiteX699" fmla="*/ 3188295 w 3418951"/>
              <a:gd name="connsiteY699" fmla="*/ 279470 h 974891"/>
              <a:gd name="connsiteX700" fmla="*/ 3218589 w 3418951"/>
              <a:gd name="connsiteY700" fmla="*/ 244464 h 974891"/>
              <a:gd name="connsiteX701" fmla="*/ 636178 w 3418951"/>
              <a:gd name="connsiteY701" fmla="*/ 241434 h 974891"/>
              <a:gd name="connsiteX702" fmla="*/ 636178 w 3418951"/>
              <a:gd name="connsiteY702" fmla="*/ 246820 h 974891"/>
              <a:gd name="connsiteX703" fmla="*/ 625070 w 3418951"/>
              <a:gd name="connsiteY703" fmla="*/ 249512 h 974891"/>
              <a:gd name="connsiteX704" fmla="*/ 625070 w 3418951"/>
              <a:gd name="connsiteY704" fmla="*/ 244127 h 974891"/>
              <a:gd name="connsiteX705" fmla="*/ 636178 w 3418951"/>
              <a:gd name="connsiteY705" fmla="*/ 241434 h 974891"/>
              <a:gd name="connsiteX706" fmla="*/ 140363 w 3418951"/>
              <a:gd name="connsiteY706" fmla="*/ 241097 h 974891"/>
              <a:gd name="connsiteX707" fmla="*/ 118484 w 3418951"/>
              <a:gd name="connsiteY707" fmla="*/ 268362 h 974891"/>
              <a:gd name="connsiteX708" fmla="*/ 113098 w 3418951"/>
              <a:gd name="connsiteY708" fmla="*/ 260284 h 974891"/>
              <a:gd name="connsiteX709" fmla="*/ 110405 w 3418951"/>
              <a:gd name="connsiteY709" fmla="*/ 260284 h 974891"/>
              <a:gd name="connsiteX710" fmla="*/ 140363 w 3418951"/>
              <a:gd name="connsiteY710" fmla="*/ 241097 h 974891"/>
              <a:gd name="connsiteX711" fmla="*/ 354996 w 3418951"/>
              <a:gd name="connsiteY711" fmla="*/ 239183 h 974891"/>
              <a:gd name="connsiteX712" fmla="*/ 342590 w 3418951"/>
              <a:gd name="connsiteY712" fmla="*/ 248059 h 974891"/>
              <a:gd name="connsiteX713" fmla="*/ 341315 w 3418951"/>
              <a:gd name="connsiteY713" fmla="*/ 246146 h 974891"/>
              <a:gd name="connsiteX714" fmla="*/ 2863474 w 3418951"/>
              <a:gd name="connsiteY714" fmla="*/ 236721 h 974891"/>
              <a:gd name="connsiteX715" fmla="*/ 2830487 w 3418951"/>
              <a:gd name="connsiteY715" fmla="*/ 293944 h 974891"/>
              <a:gd name="connsiteX716" fmla="*/ 2882661 w 3418951"/>
              <a:gd name="connsiteY716" fmla="*/ 269372 h 974891"/>
              <a:gd name="connsiteX717" fmla="*/ 2868859 w 3418951"/>
              <a:gd name="connsiteY717" fmla="*/ 280144 h 974891"/>
              <a:gd name="connsiteX718" fmla="*/ 2882661 w 3418951"/>
              <a:gd name="connsiteY718" fmla="*/ 277450 h 974891"/>
              <a:gd name="connsiteX719" fmla="*/ 2885353 w 3418951"/>
              <a:gd name="connsiteY719" fmla="*/ 288222 h 974891"/>
              <a:gd name="connsiteX720" fmla="*/ 2863474 w 3418951"/>
              <a:gd name="connsiteY720" fmla="*/ 290915 h 974891"/>
              <a:gd name="connsiteX721" fmla="*/ 2871889 w 3418951"/>
              <a:gd name="connsiteY721" fmla="*/ 298993 h 974891"/>
              <a:gd name="connsiteX722" fmla="*/ 2813994 w 3418951"/>
              <a:gd name="connsiteY722" fmla="*/ 339722 h 974891"/>
              <a:gd name="connsiteX723" fmla="*/ 2808608 w 3418951"/>
              <a:gd name="connsiteY723" fmla="*/ 347800 h 974891"/>
              <a:gd name="connsiteX724" fmla="*/ 2800193 w 3418951"/>
              <a:gd name="connsiteY724" fmla="*/ 337029 h 974891"/>
              <a:gd name="connsiteX725" fmla="*/ 2739605 w 3418951"/>
              <a:gd name="connsiteY725" fmla="*/ 361601 h 974891"/>
              <a:gd name="connsiteX726" fmla="*/ 2651414 w 3418951"/>
              <a:gd name="connsiteY726" fmla="*/ 399637 h 974891"/>
              <a:gd name="connsiteX727" fmla="*/ 2651414 w 3418951"/>
              <a:gd name="connsiteY727" fmla="*/ 388866 h 974891"/>
              <a:gd name="connsiteX728" fmla="*/ 2626506 w 3418951"/>
              <a:gd name="connsiteY728" fmla="*/ 416131 h 974891"/>
              <a:gd name="connsiteX729" fmla="*/ 2637614 w 3418951"/>
              <a:gd name="connsiteY729" fmla="*/ 418823 h 974891"/>
              <a:gd name="connsiteX730" fmla="*/ 2469650 w 3418951"/>
              <a:gd name="connsiteY730" fmla="*/ 514082 h 974891"/>
              <a:gd name="connsiteX731" fmla="*/ 2478065 w 3418951"/>
              <a:gd name="connsiteY731" fmla="*/ 522160 h 974891"/>
              <a:gd name="connsiteX732" fmla="*/ 2544038 w 3418951"/>
              <a:gd name="connsiteY732" fmla="*/ 486817 h 974891"/>
              <a:gd name="connsiteX733" fmla="*/ 2409061 w 3418951"/>
              <a:gd name="connsiteY733" fmla="*/ 565919 h 974891"/>
              <a:gd name="connsiteX734" fmla="*/ 2436663 w 3418951"/>
              <a:gd name="connsiteY734" fmla="*/ 568612 h 974891"/>
              <a:gd name="connsiteX735" fmla="*/ 2464264 w 3418951"/>
              <a:gd name="connsiteY735" fmla="*/ 549425 h 974891"/>
              <a:gd name="connsiteX736" fmla="*/ 2464264 w 3418951"/>
              <a:gd name="connsiteY736" fmla="*/ 565919 h 974891"/>
              <a:gd name="connsiteX737" fmla="*/ 2508359 w 3418951"/>
              <a:gd name="connsiteY737" fmla="*/ 533268 h 974891"/>
              <a:gd name="connsiteX738" fmla="*/ 2508359 w 3418951"/>
              <a:gd name="connsiteY738" fmla="*/ 544040 h 974891"/>
              <a:gd name="connsiteX739" fmla="*/ 2538653 w 3418951"/>
              <a:gd name="connsiteY739" fmla="*/ 522160 h 974891"/>
              <a:gd name="connsiteX740" fmla="*/ 2538653 w 3418951"/>
              <a:gd name="connsiteY740" fmla="*/ 532932 h 974891"/>
              <a:gd name="connsiteX741" fmla="*/ 2486480 w 3418951"/>
              <a:gd name="connsiteY741" fmla="*/ 568275 h 974891"/>
              <a:gd name="connsiteX742" fmla="*/ 2525189 w 3418951"/>
              <a:gd name="connsiteY742" fmla="*/ 554811 h 974891"/>
              <a:gd name="connsiteX743" fmla="*/ 2525189 w 3418951"/>
              <a:gd name="connsiteY743" fmla="*/ 571305 h 974891"/>
              <a:gd name="connsiteX744" fmla="*/ 2453493 w 3418951"/>
              <a:gd name="connsiteY744" fmla="*/ 612033 h 974891"/>
              <a:gd name="connsiteX745" fmla="*/ 2478401 w 3418951"/>
              <a:gd name="connsiteY745" fmla="*/ 617419 h 974891"/>
              <a:gd name="connsiteX746" fmla="*/ 2371026 w 3418951"/>
              <a:gd name="connsiteY746" fmla="*/ 674641 h 974891"/>
              <a:gd name="connsiteX747" fmla="*/ 2387518 w 3418951"/>
              <a:gd name="connsiteY747" fmla="*/ 674641 h 974891"/>
              <a:gd name="connsiteX748" fmla="*/ 2362610 w 3418951"/>
              <a:gd name="connsiteY748" fmla="*/ 723785 h 974891"/>
              <a:gd name="connsiteX749" fmla="*/ 2263650 w 3418951"/>
              <a:gd name="connsiteY749" fmla="*/ 756436 h 974891"/>
              <a:gd name="connsiteX750" fmla="*/ 2318852 w 3418951"/>
              <a:gd name="connsiteY750" fmla="*/ 729171 h 974891"/>
              <a:gd name="connsiteX751" fmla="*/ 2365640 w 3418951"/>
              <a:gd name="connsiteY751" fmla="*/ 696520 h 974891"/>
              <a:gd name="connsiteX752" fmla="*/ 2346453 w 3418951"/>
              <a:gd name="connsiteY752" fmla="*/ 688442 h 974891"/>
              <a:gd name="connsiteX753" fmla="*/ 2349146 w 3418951"/>
              <a:gd name="connsiteY753" fmla="*/ 671948 h 974891"/>
              <a:gd name="connsiteX754" fmla="*/ 2293943 w 3418951"/>
              <a:gd name="connsiteY754" fmla="*/ 691135 h 974891"/>
              <a:gd name="connsiteX755" fmla="*/ 2296636 w 3418951"/>
              <a:gd name="connsiteY755" fmla="*/ 713014 h 974891"/>
              <a:gd name="connsiteX756" fmla="*/ 2249848 w 3418951"/>
              <a:gd name="connsiteY756" fmla="*/ 742972 h 974891"/>
              <a:gd name="connsiteX757" fmla="*/ 2164352 w 3418951"/>
              <a:gd name="connsiteY757" fmla="*/ 764851 h 974891"/>
              <a:gd name="connsiteX758" fmla="*/ 2164352 w 3418951"/>
              <a:gd name="connsiteY758" fmla="*/ 772929 h 974891"/>
              <a:gd name="connsiteX759" fmla="*/ 2076835 w 3418951"/>
              <a:gd name="connsiteY759" fmla="*/ 817697 h 974891"/>
              <a:gd name="connsiteX760" fmla="*/ 2079528 w 3418951"/>
              <a:gd name="connsiteY760" fmla="*/ 812311 h 974891"/>
              <a:gd name="connsiteX761" fmla="*/ 2068420 w 3418951"/>
              <a:gd name="connsiteY761" fmla="*/ 812311 h 974891"/>
              <a:gd name="connsiteX762" fmla="*/ 2063034 w 3418951"/>
              <a:gd name="connsiteY762" fmla="*/ 817697 h 974891"/>
              <a:gd name="connsiteX763" fmla="*/ 1969459 w 3418951"/>
              <a:gd name="connsiteY763" fmla="*/ 847655 h 974891"/>
              <a:gd name="connsiteX764" fmla="*/ 1983259 w 3418951"/>
              <a:gd name="connsiteY764" fmla="*/ 836883 h 974891"/>
              <a:gd name="connsiteX765" fmla="*/ 1980567 w 3418951"/>
              <a:gd name="connsiteY765" fmla="*/ 826112 h 974891"/>
              <a:gd name="connsiteX766" fmla="*/ 2005475 w 3418951"/>
              <a:gd name="connsiteY766" fmla="*/ 826112 h 974891"/>
              <a:gd name="connsiteX767" fmla="*/ 2074142 w 3418951"/>
              <a:gd name="connsiteY767" fmla="*/ 788076 h 974891"/>
              <a:gd name="connsiteX768" fmla="*/ 2115544 w 3418951"/>
              <a:gd name="connsiteY768" fmla="*/ 768890 h 974891"/>
              <a:gd name="connsiteX769" fmla="*/ 2156946 w 3418951"/>
              <a:gd name="connsiteY769" fmla="*/ 744318 h 974891"/>
              <a:gd name="connsiteX770" fmla="*/ 2027691 w 3418951"/>
              <a:gd name="connsiteY770" fmla="*/ 779661 h 974891"/>
              <a:gd name="connsiteX771" fmla="*/ 2027691 w 3418951"/>
              <a:gd name="connsiteY771" fmla="*/ 774276 h 974891"/>
              <a:gd name="connsiteX772" fmla="*/ 1994704 w 3418951"/>
              <a:gd name="connsiteY772" fmla="*/ 779661 h 974891"/>
              <a:gd name="connsiteX773" fmla="*/ 2003119 w 3418951"/>
              <a:gd name="connsiteY773" fmla="*/ 779661 h 974891"/>
              <a:gd name="connsiteX774" fmla="*/ 1945224 w 3418951"/>
              <a:gd name="connsiteY774" fmla="*/ 809619 h 974891"/>
              <a:gd name="connsiteX775" fmla="*/ 1837847 w 3418951"/>
              <a:gd name="connsiteY775" fmla="*/ 828805 h 974891"/>
              <a:gd name="connsiteX776" fmla="*/ 1829432 w 3418951"/>
              <a:gd name="connsiteY776" fmla="*/ 839576 h 974891"/>
              <a:gd name="connsiteX777" fmla="*/ 1834818 w 3418951"/>
              <a:gd name="connsiteY777" fmla="*/ 823083 h 974891"/>
              <a:gd name="connsiteX778" fmla="*/ 1809909 w 3418951"/>
              <a:gd name="connsiteY778" fmla="*/ 817697 h 974891"/>
              <a:gd name="connsiteX779" fmla="*/ 1884299 w 3418951"/>
              <a:gd name="connsiteY779" fmla="*/ 779661 h 974891"/>
              <a:gd name="connsiteX780" fmla="*/ 2010861 w 3418951"/>
              <a:gd name="connsiteY780" fmla="*/ 752397 h 974891"/>
              <a:gd name="connsiteX781" fmla="*/ 2005475 w 3418951"/>
              <a:gd name="connsiteY781" fmla="*/ 760475 h 974891"/>
              <a:gd name="connsiteX782" fmla="*/ 2033077 w 3418951"/>
              <a:gd name="connsiteY782" fmla="*/ 743981 h 974891"/>
              <a:gd name="connsiteX783" fmla="*/ 2066064 w 3418951"/>
              <a:gd name="connsiteY783" fmla="*/ 752060 h 974891"/>
              <a:gd name="connsiteX784" fmla="*/ 2077172 w 3418951"/>
              <a:gd name="connsiteY784" fmla="*/ 741289 h 974891"/>
              <a:gd name="connsiteX785" fmla="*/ 2071786 w 3418951"/>
              <a:gd name="connsiteY785" fmla="*/ 724795 h 974891"/>
              <a:gd name="connsiteX786" fmla="*/ 2063371 w 3418951"/>
              <a:gd name="connsiteY786" fmla="*/ 730181 h 974891"/>
              <a:gd name="connsiteX787" fmla="*/ 2054956 w 3418951"/>
              <a:gd name="connsiteY787" fmla="*/ 722102 h 974891"/>
              <a:gd name="connsiteX788" fmla="*/ 2074142 w 3418951"/>
              <a:gd name="connsiteY788" fmla="*/ 705608 h 974891"/>
              <a:gd name="connsiteX789" fmla="*/ 2087943 w 3418951"/>
              <a:gd name="connsiteY789" fmla="*/ 708301 h 974891"/>
              <a:gd name="connsiteX790" fmla="*/ 2132038 w 3418951"/>
              <a:gd name="connsiteY790" fmla="*/ 691808 h 974891"/>
              <a:gd name="connsiteX791" fmla="*/ 2115544 w 3418951"/>
              <a:gd name="connsiteY791" fmla="*/ 686423 h 974891"/>
              <a:gd name="connsiteX792" fmla="*/ 2154253 w 3418951"/>
              <a:gd name="connsiteY792" fmla="*/ 669929 h 974891"/>
              <a:gd name="connsiteX793" fmla="*/ 2214842 w 3418951"/>
              <a:gd name="connsiteY793" fmla="*/ 656464 h 974891"/>
              <a:gd name="connsiteX794" fmla="*/ 2195655 w 3418951"/>
              <a:gd name="connsiteY794" fmla="*/ 656464 h 974891"/>
              <a:gd name="connsiteX795" fmla="*/ 2223257 w 3418951"/>
              <a:gd name="connsiteY795" fmla="*/ 645693 h 974891"/>
              <a:gd name="connsiteX796" fmla="*/ 2217872 w 3418951"/>
              <a:gd name="connsiteY796" fmla="*/ 653772 h 974891"/>
              <a:gd name="connsiteX797" fmla="*/ 2237058 w 3418951"/>
              <a:gd name="connsiteY797" fmla="*/ 645693 h 974891"/>
              <a:gd name="connsiteX798" fmla="*/ 2234365 w 3418951"/>
              <a:gd name="connsiteY798" fmla="*/ 637615 h 974891"/>
              <a:gd name="connsiteX799" fmla="*/ 2314140 w 3418951"/>
              <a:gd name="connsiteY799" fmla="*/ 599579 h 974891"/>
              <a:gd name="connsiteX800" fmla="*/ 2316832 w 3418951"/>
              <a:gd name="connsiteY800" fmla="*/ 610350 h 974891"/>
              <a:gd name="connsiteX801" fmla="*/ 2338711 w 3418951"/>
              <a:gd name="connsiteY801" fmla="*/ 607658 h 974891"/>
              <a:gd name="connsiteX802" fmla="*/ 2324911 w 3418951"/>
              <a:gd name="connsiteY802" fmla="*/ 618429 h 974891"/>
              <a:gd name="connsiteX803" fmla="*/ 2363620 w 3418951"/>
              <a:gd name="connsiteY803" fmla="*/ 618429 h 974891"/>
              <a:gd name="connsiteX804" fmla="*/ 2372035 w 3418951"/>
              <a:gd name="connsiteY804" fmla="*/ 613043 h 974891"/>
              <a:gd name="connsiteX805" fmla="*/ 2350156 w 3418951"/>
              <a:gd name="connsiteY805" fmla="*/ 604965 h 974891"/>
              <a:gd name="connsiteX806" fmla="*/ 2408051 w 3418951"/>
              <a:gd name="connsiteY806" fmla="*/ 575007 h 974891"/>
              <a:gd name="connsiteX807" fmla="*/ 2358571 w 3418951"/>
              <a:gd name="connsiteY807" fmla="*/ 585778 h 974891"/>
              <a:gd name="connsiteX808" fmla="*/ 2350156 w 3418951"/>
              <a:gd name="connsiteY808" fmla="*/ 575007 h 974891"/>
              <a:gd name="connsiteX809" fmla="*/ 2355541 w 3418951"/>
              <a:gd name="connsiteY809" fmla="*/ 564236 h 974891"/>
              <a:gd name="connsiteX810" fmla="*/ 2303368 w 3418951"/>
              <a:gd name="connsiteY810" fmla="*/ 591501 h 974891"/>
              <a:gd name="connsiteX811" fmla="*/ 2179499 w 3418951"/>
              <a:gd name="connsiteY811" fmla="*/ 637952 h 974891"/>
              <a:gd name="connsiteX812" fmla="*/ 2190606 w 3418951"/>
              <a:gd name="connsiteY812" fmla="*/ 627181 h 974891"/>
              <a:gd name="connsiteX813" fmla="*/ 2182191 w 3418951"/>
              <a:gd name="connsiteY813" fmla="*/ 613717 h 974891"/>
              <a:gd name="connsiteX814" fmla="*/ 2237394 w 3418951"/>
              <a:gd name="connsiteY814" fmla="*/ 600252 h 974891"/>
              <a:gd name="connsiteX815" fmla="*/ 2240087 w 3418951"/>
              <a:gd name="connsiteY815" fmla="*/ 589481 h 974891"/>
              <a:gd name="connsiteX816" fmla="*/ 2339048 w 3418951"/>
              <a:gd name="connsiteY816" fmla="*/ 554138 h 974891"/>
              <a:gd name="connsiteX817" fmla="*/ 2418823 w 3418951"/>
              <a:gd name="connsiteY817" fmla="*/ 502301 h 974891"/>
              <a:gd name="connsiteX818" fmla="*/ 2424208 w 3418951"/>
              <a:gd name="connsiteY818" fmla="*/ 513072 h 974891"/>
              <a:gd name="connsiteX819" fmla="*/ 2465610 w 3418951"/>
              <a:gd name="connsiteY819" fmla="*/ 477729 h 974891"/>
              <a:gd name="connsiteX820" fmla="*/ 2380114 w 3418951"/>
              <a:gd name="connsiteY820" fmla="*/ 513072 h 974891"/>
              <a:gd name="connsiteX821" fmla="*/ 2341404 w 3418951"/>
              <a:gd name="connsiteY821" fmla="*/ 529566 h 974891"/>
              <a:gd name="connsiteX822" fmla="*/ 2404686 w 3418951"/>
              <a:gd name="connsiteY822" fmla="*/ 494223 h 974891"/>
              <a:gd name="connsiteX823" fmla="*/ 2437672 w 3418951"/>
              <a:gd name="connsiteY823" fmla="*/ 469650 h 974891"/>
              <a:gd name="connsiteX824" fmla="*/ 2451473 w 3418951"/>
              <a:gd name="connsiteY824" fmla="*/ 472343 h 974891"/>
              <a:gd name="connsiteX825" fmla="*/ 2481767 w 3418951"/>
              <a:gd name="connsiteY825" fmla="*/ 437000 h 974891"/>
              <a:gd name="connsiteX826" fmla="*/ 2484460 w 3418951"/>
              <a:gd name="connsiteY826" fmla="*/ 423536 h 974891"/>
              <a:gd name="connsiteX827" fmla="*/ 2479075 w 3418951"/>
              <a:gd name="connsiteY827" fmla="*/ 415458 h 974891"/>
              <a:gd name="connsiteX828" fmla="*/ 2462581 w 3418951"/>
              <a:gd name="connsiteY828" fmla="*/ 423536 h 974891"/>
              <a:gd name="connsiteX829" fmla="*/ 2481767 w 3418951"/>
              <a:gd name="connsiteY829" fmla="*/ 401657 h 974891"/>
              <a:gd name="connsiteX830" fmla="*/ 2470660 w 3418951"/>
              <a:gd name="connsiteY830" fmla="*/ 388193 h 974891"/>
              <a:gd name="connsiteX831" fmla="*/ 2448780 w 3418951"/>
              <a:gd name="connsiteY831" fmla="*/ 388193 h 974891"/>
              <a:gd name="connsiteX832" fmla="*/ 2470660 w 3418951"/>
              <a:gd name="connsiteY832" fmla="*/ 371700 h 974891"/>
              <a:gd name="connsiteX833" fmla="*/ 2556156 w 3418951"/>
              <a:gd name="connsiteY833" fmla="*/ 349820 h 974891"/>
              <a:gd name="connsiteX834" fmla="*/ 2545049 w 3418951"/>
              <a:gd name="connsiteY834" fmla="*/ 344435 h 974891"/>
              <a:gd name="connsiteX835" fmla="*/ 2556156 w 3418951"/>
              <a:gd name="connsiteY835" fmla="*/ 325248 h 974891"/>
              <a:gd name="connsiteX836" fmla="*/ 2575343 w 3418951"/>
              <a:gd name="connsiteY836" fmla="*/ 327941 h 974891"/>
              <a:gd name="connsiteX837" fmla="*/ 2674303 w 3418951"/>
              <a:gd name="connsiteY837" fmla="*/ 256918 h 974891"/>
              <a:gd name="connsiteX838" fmla="*/ 2696183 w 3418951"/>
              <a:gd name="connsiteY838" fmla="*/ 256918 h 974891"/>
              <a:gd name="connsiteX839" fmla="*/ 2698875 w 3418951"/>
              <a:gd name="connsiteY839" fmla="*/ 281490 h 974891"/>
              <a:gd name="connsiteX840" fmla="*/ 2685075 w 3418951"/>
              <a:gd name="connsiteY840" fmla="*/ 284183 h 974891"/>
              <a:gd name="connsiteX841" fmla="*/ 2698875 w 3418951"/>
              <a:gd name="connsiteY841" fmla="*/ 286875 h 974891"/>
              <a:gd name="connsiteX842" fmla="*/ 2690460 w 3418951"/>
              <a:gd name="connsiteY842" fmla="*/ 294954 h 974891"/>
              <a:gd name="connsiteX843" fmla="*/ 2712339 w 3418951"/>
              <a:gd name="connsiteY843" fmla="*/ 278461 h 974891"/>
              <a:gd name="connsiteX844" fmla="*/ 2723448 w 3418951"/>
              <a:gd name="connsiteY844" fmla="*/ 259274 h 974891"/>
              <a:gd name="connsiteX845" fmla="*/ 2728833 w 3418951"/>
              <a:gd name="connsiteY845" fmla="*/ 283846 h 974891"/>
              <a:gd name="connsiteX846" fmla="*/ 2643336 w 3418951"/>
              <a:gd name="connsiteY846" fmla="*/ 324575 h 974891"/>
              <a:gd name="connsiteX847" fmla="*/ 2646029 w 3418951"/>
              <a:gd name="connsiteY847" fmla="*/ 316497 h 974891"/>
              <a:gd name="connsiteX848" fmla="*/ 2632229 w 3418951"/>
              <a:gd name="connsiteY848" fmla="*/ 319189 h 974891"/>
              <a:gd name="connsiteX849" fmla="*/ 2646029 w 3418951"/>
              <a:gd name="connsiteY849" fmla="*/ 338375 h 974891"/>
              <a:gd name="connsiteX850" fmla="*/ 2613042 w 3418951"/>
              <a:gd name="connsiteY850" fmla="*/ 368333 h 974891"/>
              <a:gd name="connsiteX851" fmla="*/ 2662523 w 3418951"/>
              <a:gd name="connsiteY851" fmla="*/ 351840 h 974891"/>
              <a:gd name="connsiteX852" fmla="*/ 2665215 w 3418951"/>
              <a:gd name="connsiteY852" fmla="*/ 362611 h 974891"/>
              <a:gd name="connsiteX853" fmla="*/ 2712003 w 3418951"/>
              <a:gd name="connsiteY853" fmla="*/ 321882 h 974891"/>
              <a:gd name="connsiteX854" fmla="*/ 2756098 w 3418951"/>
              <a:gd name="connsiteY854" fmla="*/ 302696 h 974891"/>
              <a:gd name="connsiteX855" fmla="*/ 2750712 w 3418951"/>
              <a:gd name="connsiteY855" fmla="*/ 316160 h 974891"/>
              <a:gd name="connsiteX856" fmla="*/ 2767206 w 3418951"/>
              <a:gd name="connsiteY856" fmla="*/ 291588 h 974891"/>
              <a:gd name="connsiteX857" fmla="*/ 2775621 w 3418951"/>
              <a:gd name="connsiteY857" fmla="*/ 305052 h 974891"/>
              <a:gd name="connsiteX858" fmla="*/ 2811301 w 3418951"/>
              <a:gd name="connsiteY858" fmla="*/ 283173 h 974891"/>
              <a:gd name="connsiteX859" fmla="*/ 2863474 w 3418951"/>
              <a:gd name="connsiteY859" fmla="*/ 236721 h 974891"/>
              <a:gd name="connsiteX860" fmla="*/ 2321208 w 3418951"/>
              <a:gd name="connsiteY860" fmla="*/ 236048 h 974891"/>
              <a:gd name="connsiteX861" fmla="*/ 2318515 w 3418951"/>
              <a:gd name="connsiteY861" fmla="*/ 246820 h 974891"/>
              <a:gd name="connsiteX862" fmla="*/ 2321208 w 3418951"/>
              <a:gd name="connsiteY862" fmla="*/ 236048 h 974891"/>
              <a:gd name="connsiteX863" fmla="*/ 2786392 w 3418951"/>
              <a:gd name="connsiteY863" fmla="*/ 233019 h 974891"/>
              <a:gd name="connsiteX864" fmla="*/ 2786392 w 3418951"/>
              <a:gd name="connsiteY864" fmla="*/ 257592 h 974891"/>
              <a:gd name="connsiteX865" fmla="*/ 2736912 w 3418951"/>
              <a:gd name="connsiteY865" fmla="*/ 274085 h 974891"/>
              <a:gd name="connsiteX866" fmla="*/ 2736912 w 3418951"/>
              <a:gd name="connsiteY866" fmla="*/ 241097 h 974891"/>
              <a:gd name="connsiteX867" fmla="*/ 2767206 w 3418951"/>
              <a:gd name="connsiteY867" fmla="*/ 238405 h 974891"/>
              <a:gd name="connsiteX868" fmla="*/ 2742297 w 3418951"/>
              <a:gd name="connsiteY868" fmla="*/ 257592 h 974891"/>
              <a:gd name="connsiteX869" fmla="*/ 2786392 w 3418951"/>
              <a:gd name="connsiteY869" fmla="*/ 233019 h 974891"/>
              <a:gd name="connsiteX870" fmla="*/ 803974 w 3418951"/>
              <a:gd name="connsiteY870" fmla="*/ 232893 h 974891"/>
              <a:gd name="connsiteX871" fmla="*/ 796064 w 3418951"/>
              <a:gd name="connsiteY871" fmla="*/ 244127 h 974891"/>
              <a:gd name="connsiteX872" fmla="*/ 809865 w 3418951"/>
              <a:gd name="connsiteY872" fmla="*/ 246820 h 974891"/>
              <a:gd name="connsiteX873" fmla="*/ 815250 w 3418951"/>
              <a:gd name="connsiteY873" fmla="*/ 236048 h 974891"/>
              <a:gd name="connsiteX874" fmla="*/ 817943 w 3418951"/>
              <a:gd name="connsiteY874" fmla="*/ 236048 h 974891"/>
              <a:gd name="connsiteX875" fmla="*/ 803974 w 3418951"/>
              <a:gd name="connsiteY875" fmla="*/ 232893 h 974891"/>
              <a:gd name="connsiteX876" fmla="*/ 2715032 w 3418951"/>
              <a:gd name="connsiteY876" fmla="*/ 230326 h 974891"/>
              <a:gd name="connsiteX877" fmla="*/ 2715032 w 3418951"/>
              <a:gd name="connsiteY877" fmla="*/ 238405 h 974891"/>
              <a:gd name="connsiteX878" fmla="*/ 2703924 w 3418951"/>
              <a:gd name="connsiteY878" fmla="*/ 235712 h 974891"/>
              <a:gd name="connsiteX879" fmla="*/ 2715032 w 3418951"/>
              <a:gd name="connsiteY879" fmla="*/ 230326 h 974891"/>
              <a:gd name="connsiteX880" fmla="*/ 3014608 w 3418951"/>
              <a:gd name="connsiteY880" fmla="*/ 227634 h 974891"/>
              <a:gd name="connsiteX881" fmla="*/ 3025717 w 3418951"/>
              <a:gd name="connsiteY881" fmla="*/ 235712 h 974891"/>
              <a:gd name="connsiteX882" fmla="*/ 3020331 w 3418951"/>
              <a:gd name="connsiteY882" fmla="*/ 257592 h 974891"/>
              <a:gd name="connsiteX883" fmla="*/ 2987007 w 3418951"/>
              <a:gd name="connsiteY883" fmla="*/ 271392 h 974891"/>
              <a:gd name="connsiteX884" fmla="*/ 3014608 w 3418951"/>
              <a:gd name="connsiteY884" fmla="*/ 227634 h 974891"/>
              <a:gd name="connsiteX885" fmla="*/ 432534 w 3418951"/>
              <a:gd name="connsiteY885" fmla="*/ 224940 h 974891"/>
              <a:gd name="connsiteX886" fmla="*/ 393825 w 3418951"/>
              <a:gd name="connsiteY886" fmla="*/ 249512 h 974891"/>
              <a:gd name="connsiteX887" fmla="*/ 432534 w 3418951"/>
              <a:gd name="connsiteY887" fmla="*/ 224940 h 974891"/>
              <a:gd name="connsiteX888" fmla="*/ 3160694 w 3418951"/>
              <a:gd name="connsiteY888" fmla="*/ 219555 h 974891"/>
              <a:gd name="connsiteX889" fmla="*/ 3158000 w 3418951"/>
              <a:gd name="connsiteY889" fmla="*/ 236048 h 974891"/>
              <a:gd name="connsiteX890" fmla="*/ 3169109 w 3418951"/>
              <a:gd name="connsiteY890" fmla="*/ 222248 h 974891"/>
              <a:gd name="connsiteX891" fmla="*/ 3160694 w 3418951"/>
              <a:gd name="connsiteY891" fmla="*/ 219555 h 974891"/>
              <a:gd name="connsiteX892" fmla="*/ 2833179 w 3418951"/>
              <a:gd name="connsiteY892" fmla="*/ 216863 h 974891"/>
              <a:gd name="connsiteX893" fmla="*/ 2838566 w 3418951"/>
              <a:gd name="connsiteY893" fmla="*/ 230326 h 974891"/>
              <a:gd name="connsiteX894" fmla="*/ 2805579 w 3418951"/>
              <a:gd name="connsiteY894" fmla="*/ 246820 h 974891"/>
              <a:gd name="connsiteX895" fmla="*/ 2833179 w 3418951"/>
              <a:gd name="connsiteY895" fmla="*/ 216863 h 974891"/>
              <a:gd name="connsiteX896" fmla="*/ 266589 w 3418951"/>
              <a:gd name="connsiteY896" fmla="*/ 212997 h 974891"/>
              <a:gd name="connsiteX897" fmla="*/ 278033 w 3418951"/>
              <a:gd name="connsiteY897" fmla="*/ 216863 h 974891"/>
              <a:gd name="connsiteX898" fmla="*/ 242354 w 3418951"/>
              <a:gd name="connsiteY898" fmla="*/ 244127 h 974891"/>
              <a:gd name="connsiteX899" fmla="*/ 239324 w 3418951"/>
              <a:gd name="connsiteY899" fmla="*/ 236048 h 974891"/>
              <a:gd name="connsiteX900" fmla="*/ 266589 w 3418951"/>
              <a:gd name="connsiteY900" fmla="*/ 212997 h 974891"/>
              <a:gd name="connsiteX901" fmla="*/ 3067455 w 3418951"/>
              <a:gd name="connsiteY901" fmla="*/ 208784 h 974891"/>
              <a:gd name="connsiteX902" fmla="*/ 3050962 w 3418951"/>
              <a:gd name="connsiteY902" fmla="*/ 216863 h 974891"/>
              <a:gd name="connsiteX903" fmla="*/ 3059377 w 3418951"/>
              <a:gd name="connsiteY903" fmla="*/ 238741 h 974891"/>
              <a:gd name="connsiteX904" fmla="*/ 3070484 w 3418951"/>
              <a:gd name="connsiteY904" fmla="*/ 241434 h 974891"/>
              <a:gd name="connsiteX905" fmla="*/ 3067791 w 3418951"/>
              <a:gd name="connsiteY905" fmla="*/ 271392 h 974891"/>
              <a:gd name="connsiteX906" fmla="*/ 3070484 w 3418951"/>
              <a:gd name="connsiteY906" fmla="*/ 276777 h 974891"/>
              <a:gd name="connsiteX907" fmla="*/ 3109194 w 3418951"/>
              <a:gd name="connsiteY907" fmla="*/ 244127 h 974891"/>
              <a:gd name="connsiteX908" fmla="*/ 3144873 w 3418951"/>
              <a:gd name="connsiteY908" fmla="*/ 230663 h 974891"/>
              <a:gd name="connsiteX909" fmla="*/ 3119965 w 3418951"/>
              <a:gd name="connsiteY909" fmla="*/ 266006 h 974891"/>
              <a:gd name="connsiteX910" fmla="*/ 3089671 w 3418951"/>
              <a:gd name="connsiteY910" fmla="*/ 279470 h 974891"/>
              <a:gd name="connsiteX911" fmla="*/ 3078562 w 3418951"/>
              <a:gd name="connsiteY911" fmla="*/ 284856 h 974891"/>
              <a:gd name="connsiteX912" fmla="*/ 3067455 w 3418951"/>
              <a:gd name="connsiteY912" fmla="*/ 314814 h 974891"/>
              <a:gd name="connsiteX913" fmla="*/ 3045913 w 3418951"/>
              <a:gd name="connsiteY913" fmla="*/ 331307 h 974891"/>
              <a:gd name="connsiteX914" fmla="*/ 3034804 w 3418951"/>
              <a:gd name="connsiteY914" fmla="*/ 331307 h 974891"/>
              <a:gd name="connsiteX915" fmla="*/ 3037497 w 3418951"/>
              <a:gd name="connsiteY915" fmla="*/ 317843 h 974891"/>
              <a:gd name="connsiteX916" fmla="*/ 3015618 w 3418951"/>
              <a:gd name="connsiteY916" fmla="*/ 325922 h 974891"/>
              <a:gd name="connsiteX917" fmla="*/ 3034804 w 3418951"/>
              <a:gd name="connsiteY917" fmla="*/ 309428 h 974891"/>
              <a:gd name="connsiteX918" fmla="*/ 3037497 w 3418951"/>
              <a:gd name="connsiteY918" fmla="*/ 322892 h 974891"/>
              <a:gd name="connsiteX919" fmla="*/ 3059377 w 3418951"/>
              <a:gd name="connsiteY919" fmla="*/ 314814 h 974891"/>
              <a:gd name="connsiteX920" fmla="*/ 3059377 w 3418951"/>
              <a:gd name="connsiteY920" fmla="*/ 309428 h 974891"/>
              <a:gd name="connsiteX921" fmla="*/ 3050962 w 3418951"/>
              <a:gd name="connsiteY921" fmla="*/ 279470 h 974891"/>
              <a:gd name="connsiteX922" fmla="*/ 3042546 w 3418951"/>
              <a:gd name="connsiteY922" fmla="*/ 279470 h 974891"/>
              <a:gd name="connsiteX923" fmla="*/ 3056347 w 3418951"/>
              <a:gd name="connsiteY923" fmla="*/ 244127 h 974891"/>
              <a:gd name="connsiteX924" fmla="*/ 3039853 w 3418951"/>
              <a:gd name="connsiteY924" fmla="*/ 233356 h 974891"/>
              <a:gd name="connsiteX925" fmla="*/ 3067455 w 3418951"/>
              <a:gd name="connsiteY925" fmla="*/ 208784 h 974891"/>
              <a:gd name="connsiteX926" fmla="*/ 2310437 w 3418951"/>
              <a:gd name="connsiteY926" fmla="*/ 206091 h 974891"/>
              <a:gd name="connsiteX927" fmla="*/ 2271728 w 3418951"/>
              <a:gd name="connsiteY927" fmla="*/ 219555 h 974891"/>
              <a:gd name="connsiteX928" fmla="*/ 2310437 w 3418951"/>
              <a:gd name="connsiteY928" fmla="*/ 206091 h 974891"/>
              <a:gd name="connsiteX929" fmla="*/ 831071 w 3418951"/>
              <a:gd name="connsiteY929" fmla="*/ 205081 h 974891"/>
              <a:gd name="connsiteX930" fmla="*/ 828714 w 3418951"/>
              <a:gd name="connsiteY930" fmla="*/ 205754 h 974891"/>
              <a:gd name="connsiteX931" fmla="*/ 814914 w 3418951"/>
              <a:gd name="connsiteY931" fmla="*/ 208447 h 974891"/>
              <a:gd name="connsiteX932" fmla="*/ 828714 w 3418951"/>
              <a:gd name="connsiteY932" fmla="*/ 230326 h 974891"/>
              <a:gd name="connsiteX933" fmla="*/ 839823 w 3418951"/>
              <a:gd name="connsiteY933" fmla="*/ 230326 h 974891"/>
              <a:gd name="connsiteX934" fmla="*/ 847901 w 3418951"/>
              <a:gd name="connsiteY934" fmla="*/ 211140 h 974891"/>
              <a:gd name="connsiteX935" fmla="*/ 831407 w 3418951"/>
              <a:gd name="connsiteY935" fmla="*/ 208447 h 974891"/>
              <a:gd name="connsiteX936" fmla="*/ 831071 w 3418951"/>
              <a:gd name="connsiteY936" fmla="*/ 205081 h 974891"/>
              <a:gd name="connsiteX937" fmla="*/ 3188295 w 3418951"/>
              <a:gd name="connsiteY937" fmla="*/ 203062 h 974891"/>
              <a:gd name="connsiteX938" fmla="*/ 3208154 w 3418951"/>
              <a:gd name="connsiteY938" fmla="*/ 210803 h 974891"/>
              <a:gd name="connsiteX939" fmla="*/ 3199740 w 3418951"/>
              <a:gd name="connsiteY939" fmla="*/ 243454 h 974891"/>
              <a:gd name="connsiteX940" fmla="*/ 3197047 w 3418951"/>
              <a:gd name="connsiteY940" fmla="*/ 229990 h 974891"/>
              <a:gd name="connsiteX941" fmla="*/ 3188632 w 3418951"/>
              <a:gd name="connsiteY941" fmla="*/ 229990 h 974891"/>
              <a:gd name="connsiteX942" fmla="*/ 3174831 w 3418951"/>
              <a:gd name="connsiteY942" fmla="*/ 249176 h 974891"/>
              <a:gd name="connsiteX943" fmla="*/ 3180216 w 3418951"/>
              <a:gd name="connsiteY943" fmla="*/ 241097 h 974891"/>
              <a:gd name="connsiteX944" fmla="*/ 3155308 w 3418951"/>
              <a:gd name="connsiteY944" fmla="*/ 243791 h 974891"/>
              <a:gd name="connsiteX945" fmla="*/ 3155308 w 3418951"/>
              <a:gd name="connsiteY945" fmla="*/ 219218 h 974891"/>
              <a:gd name="connsiteX946" fmla="*/ 3169109 w 3418951"/>
              <a:gd name="connsiteY946" fmla="*/ 208447 h 974891"/>
              <a:gd name="connsiteX947" fmla="*/ 3188295 w 3418951"/>
              <a:gd name="connsiteY947" fmla="*/ 203062 h 974891"/>
              <a:gd name="connsiteX948" fmla="*/ 589390 w 3418951"/>
              <a:gd name="connsiteY948" fmla="*/ 200706 h 974891"/>
              <a:gd name="connsiteX949" fmla="*/ 575590 w 3418951"/>
              <a:gd name="connsiteY949" fmla="*/ 208784 h 974891"/>
              <a:gd name="connsiteX950" fmla="*/ 589390 w 3418951"/>
              <a:gd name="connsiteY950" fmla="*/ 200706 h 974891"/>
              <a:gd name="connsiteX951" fmla="*/ 3224311 w 3418951"/>
              <a:gd name="connsiteY951" fmla="*/ 198012 h 974891"/>
              <a:gd name="connsiteX952" fmla="*/ 3221618 w 3418951"/>
              <a:gd name="connsiteY952" fmla="*/ 211477 h 974891"/>
              <a:gd name="connsiteX953" fmla="*/ 3213204 w 3418951"/>
              <a:gd name="connsiteY953" fmla="*/ 208784 h 974891"/>
              <a:gd name="connsiteX954" fmla="*/ 3224311 w 3418951"/>
              <a:gd name="connsiteY954" fmla="*/ 198012 h 974891"/>
              <a:gd name="connsiteX955" fmla="*/ 122281 w 3418951"/>
              <a:gd name="connsiteY955" fmla="*/ 197886 h 974891"/>
              <a:gd name="connsiteX956" fmla="*/ 129592 w 3418951"/>
              <a:gd name="connsiteY956" fmla="*/ 200368 h 974891"/>
              <a:gd name="connsiteX957" fmla="*/ 113098 w 3418951"/>
              <a:gd name="connsiteY957" fmla="*/ 211140 h 974891"/>
              <a:gd name="connsiteX958" fmla="*/ 122281 w 3418951"/>
              <a:gd name="connsiteY958" fmla="*/ 197886 h 974891"/>
              <a:gd name="connsiteX959" fmla="*/ 3078226 w 3418951"/>
              <a:gd name="connsiteY959" fmla="*/ 192290 h 974891"/>
              <a:gd name="connsiteX960" fmla="*/ 3086642 w 3418951"/>
              <a:gd name="connsiteY960" fmla="*/ 192290 h 974891"/>
              <a:gd name="connsiteX961" fmla="*/ 3089334 w 3418951"/>
              <a:gd name="connsiteY961" fmla="*/ 200368 h 974891"/>
              <a:gd name="connsiteX962" fmla="*/ 3075533 w 3418951"/>
              <a:gd name="connsiteY962" fmla="*/ 203062 h 974891"/>
              <a:gd name="connsiteX963" fmla="*/ 3078226 w 3418951"/>
              <a:gd name="connsiteY963" fmla="*/ 192290 h 974891"/>
              <a:gd name="connsiteX964" fmla="*/ 848237 w 3418951"/>
              <a:gd name="connsiteY964" fmla="*/ 192290 h 974891"/>
              <a:gd name="connsiteX965" fmla="*/ 848237 w 3418951"/>
              <a:gd name="connsiteY965" fmla="*/ 200368 h 974891"/>
              <a:gd name="connsiteX966" fmla="*/ 850930 w 3418951"/>
              <a:gd name="connsiteY966" fmla="*/ 194983 h 974891"/>
              <a:gd name="connsiteX967" fmla="*/ 859008 w 3418951"/>
              <a:gd name="connsiteY967" fmla="*/ 214169 h 974891"/>
              <a:gd name="connsiteX968" fmla="*/ 870116 w 3418951"/>
              <a:gd name="connsiteY968" fmla="*/ 208784 h 974891"/>
              <a:gd name="connsiteX969" fmla="*/ 848237 w 3418951"/>
              <a:gd name="connsiteY969" fmla="*/ 192290 h 974891"/>
              <a:gd name="connsiteX970" fmla="*/ 325157 w 3418951"/>
              <a:gd name="connsiteY970" fmla="*/ 192290 h 974891"/>
              <a:gd name="connsiteX971" fmla="*/ 330880 w 3418951"/>
              <a:gd name="connsiteY971" fmla="*/ 208784 h 974891"/>
              <a:gd name="connsiteX972" fmla="*/ 305972 w 3418951"/>
              <a:gd name="connsiteY972" fmla="*/ 208784 h 974891"/>
              <a:gd name="connsiteX973" fmla="*/ 325157 w 3418951"/>
              <a:gd name="connsiteY973" fmla="*/ 192290 h 974891"/>
              <a:gd name="connsiteX974" fmla="*/ 3158000 w 3418951"/>
              <a:gd name="connsiteY974" fmla="*/ 189597 h 974891"/>
              <a:gd name="connsiteX975" fmla="*/ 3141507 w 3418951"/>
              <a:gd name="connsiteY975" fmla="*/ 214169 h 974891"/>
              <a:gd name="connsiteX976" fmla="*/ 3119628 w 3418951"/>
              <a:gd name="connsiteY976" fmla="*/ 208784 h 974891"/>
              <a:gd name="connsiteX977" fmla="*/ 3158000 w 3418951"/>
              <a:gd name="connsiteY977" fmla="*/ 189597 h 974891"/>
              <a:gd name="connsiteX978" fmla="*/ 890775 w 3418951"/>
              <a:gd name="connsiteY978" fmla="*/ 182403 h 974891"/>
              <a:gd name="connsiteX979" fmla="*/ 878195 w 3418951"/>
              <a:gd name="connsiteY979" fmla="*/ 186905 h 974891"/>
              <a:gd name="connsiteX980" fmla="*/ 886610 w 3418951"/>
              <a:gd name="connsiteY980" fmla="*/ 194983 h 974891"/>
              <a:gd name="connsiteX981" fmla="*/ 903103 w 3418951"/>
              <a:gd name="connsiteY981" fmla="*/ 184212 h 974891"/>
              <a:gd name="connsiteX982" fmla="*/ 890775 w 3418951"/>
              <a:gd name="connsiteY982" fmla="*/ 182403 h 974891"/>
              <a:gd name="connsiteX983" fmla="*/ 2946278 w 3418951"/>
              <a:gd name="connsiteY983" fmla="*/ 165026 h 974891"/>
              <a:gd name="connsiteX984" fmla="*/ 2935170 w 3418951"/>
              <a:gd name="connsiteY984" fmla="*/ 178490 h 974891"/>
              <a:gd name="connsiteX985" fmla="*/ 2946278 w 3418951"/>
              <a:gd name="connsiteY985" fmla="*/ 165026 h 974891"/>
              <a:gd name="connsiteX986" fmla="*/ 542602 w 3418951"/>
              <a:gd name="connsiteY986" fmla="*/ 165026 h 974891"/>
              <a:gd name="connsiteX987" fmla="*/ 526109 w 3418951"/>
              <a:gd name="connsiteY987" fmla="*/ 173104 h 974891"/>
              <a:gd name="connsiteX988" fmla="*/ 542602 w 3418951"/>
              <a:gd name="connsiteY988" fmla="*/ 165026 h 974891"/>
              <a:gd name="connsiteX989" fmla="*/ 2422862 w 3418951"/>
              <a:gd name="connsiteY989" fmla="*/ 154254 h 974891"/>
              <a:gd name="connsiteX990" fmla="*/ 2395260 w 3418951"/>
              <a:gd name="connsiteY990" fmla="*/ 173440 h 974891"/>
              <a:gd name="connsiteX991" fmla="*/ 2389875 w 3418951"/>
              <a:gd name="connsiteY991" fmla="*/ 159977 h 974891"/>
              <a:gd name="connsiteX992" fmla="*/ 2370689 w 3418951"/>
              <a:gd name="connsiteY992" fmla="*/ 168055 h 974891"/>
              <a:gd name="connsiteX993" fmla="*/ 2379103 w 3418951"/>
              <a:gd name="connsiteY993" fmla="*/ 173440 h 974891"/>
              <a:gd name="connsiteX994" fmla="*/ 2365303 w 3418951"/>
              <a:gd name="connsiteY994" fmla="*/ 184212 h 974891"/>
              <a:gd name="connsiteX995" fmla="*/ 2370689 w 3418951"/>
              <a:gd name="connsiteY995" fmla="*/ 200706 h 974891"/>
              <a:gd name="connsiteX996" fmla="*/ 2379103 w 3418951"/>
              <a:gd name="connsiteY996" fmla="*/ 195320 h 974891"/>
              <a:gd name="connsiteX997" fmla="*/ 2381797 w 3418951"/>
              <a:gd name="connsiteY997" fmla="*/ 206091 h 974891"/>
              <a:gd name="connsiteX998" fmla="*/ 2370689 w 3418951"/>
              <a:gd name="connsiteY998" fmla="*/ 214169 h 974891"/>
              <a:gd name="connsiteX999" fmla="*/ 2414784 w 3418951"/>
              <a:gd name="connsiteY999" fmla="*/ 192290 h 974891"/>
              <a:gd name="connsiteX1000" fmla="*/ 2409398 w 3418951"/>
              <a:gd name="connsiteY1000" fmla="*/ 173104 h 974891"/>
              <a:gd name="connsiteX1001" fmla="*/ 2423199 w 3418951"/>
              <a:gd name="connsiteY1001" fmla="*/ 175797 h 974891"/>
              <a:gd name="connsiteX1002" fmla="*/ 2422862 w 3418951"/>
              <a:gd name="connsiteY1002" fmla="*/ 154254 h 974891"/>
              <a:gd name="connsiteX1003" fmla="*/ 3301393 w 3418951"/>
              <a:gd name="connsiteY1003" fmla="*/ 148532 h 974891"/>
              <a:gd name="connsiteX1004" fmla="*/ 3307116 w 3418951"/>
              <a:gd name="connsiteY1004" fmla="*/ 162333 h 974891"/>
              <a:gd name="connsiteX1005" fmla="*/ 3282207 w 3418951"/>
              <a:gd name="connsiteY1005" fmla="*/ 173104 h 974891"/>
              <a:gd name="connsiteX1006" fmla="*/ 3301393 w 3418951"/>
              <a:gd name="connsiteY1006" fmla="*/ 148532 h 974891"/>
              <a:gd name="connsiteX1007" fmla="*/ 418733 w 3418951"/>
              <a:gd name="connsiteY1007" fmla="*/ 146176 h 974891"/>
              <a:gd name="connsiteX1008" fmla="*/ 427148 w 3418951"/>
              <a:gd name="connsiteY1008" fmla="*/ 156947 h 974891"/>
              <a:gd name="connsiteX1009" fmla="*/ 418733 w 3418951"/>
              <a:gd name="connsiteY1009" fmla="*/ 156947 h 974891"/>
              <a:gd name="connsiteX1010" fmla="*/ 418733 w 3418951"/>
              <a:gd name="connsiteY1010" fmla="*/ 146176 h 974891"/>
              <a:gd name="connsiteX1011" fmla="*/ 2715032 w 3418951"/>
              <a:gd name="connsiteY1011" fmla="*/ 140454 h 974891"/>
              <a:gd name="connsiteX1012" fmla="*/ 2684738 w 3418951"/>
              <a:gd name="connsiteY1012" fmla="*/ 178490 h 974891"/>
              <a:gd name="connsiteX1013" fmla="*/ 2728833 w 3418951"/>
              <a:gd name="connsiteY1013" fmla="*/ 145839 h 974891"/>
              <a:gd name="connsiteX1014" fmla="*/ 2715032 w 3418951"/>
              <a:gd name="connsiteY1014" fmla="*/ 140454 h 974891"/>
              <a:gd name="connsiteX1015" fmla="*/ 399846 w 3418951"/>
              <a:gd name="connsiteY1015" fmla="*/ 138722 h 974891"/>
              <a:gd name="connsiteX1016" fmla="*/ 403812 w 3418951"/>
              <a:gd name="connsiteY1016" fmla="*/ 144714 h 974891"/>
              <a:gd name="connsiteX1017" fmla="*/ 363530 w 3418951"/>
              <a:gd name="connsiteY1017" fmla="*/ 167718 h 974891"/>
              <a:gd name="connsiteX1018" fmla="*/ 377836 w 3418951"/>
              <a:gd name="connsiteY1018" fmla="*/ 147564 h 974891"/>
              <a:gd name="connsiteX1019" fmla="*/ 399210 w 3418951"/>
              <a:gd name="connsiteY1019" fmla="*/ 137761 h 974891"/>
              <a:gd name="connsiteX1020" fmla="*/ 402239 w 3418951"/>
              <a:gd name="connsiteY1020" fmla="*/ 137761 h 974891"/>
              <a:gd name="connsiteX1021" fmla="*/ 399846 w 3418951"/>
              <a:gd name="connsiteY1021" fmla="*/ 138722 h 974891"/>
              <a:gd name="connsiteX1022" fmla="*/ 3059040 w 3418951"/>
              <a:gd name="connsiteY1022" fmla="*/ 132375 h 974891"/>
              <a:gd name="connsiteX1023" fmla="*/ 3083612 w 3418951"/>
              <a:gd name="connsiteY1023" fmla="*/ 170748 h 974891"/>
              <a:gd name="connsiteX1024" fmla="*/ 3061733 w 3418951"/>
              <a:gd name="connsiteY1024" fmla="*/ 198012 h 974891"/>
              <a:gd name="connsiteX1025" fmla="*/ 3039853 w 3418951"/>
              <a:gd name="connsiteY1025" fmla="*/ 151561 h 974891"/>
              <a:gd name="connsiteX1026" fmla="*/ 3059040 w 3418951"/>
              <a:gd name="connsiteY1026" fmla="*/ 132375 h 974891"/>
              <a:gd name="connsiteX1027" fmla="*/ 593766 w 3418951"/>
              <a:gd name="connsiteY1027" fmla="*/ 126258 h 974891"/>
              <a:gd name="connsiteX1028" fmla="*/ 578619 w 3418951"/>
              <a:gd name="connsiteY1028" fmla="*/ 137761 h 974891"/>
              <a:gd name="connsiteX1029" fmla="*/ 548325 w 3418951"/>
              <a:gd name="connsiteY1029" fmla="*/ 162333 h 974891"/>
              <a:gd name="connsiteX1030" fmla="*/ 553711 w 3418951"/>
              <a:gd name="connsiteY1030" fmla="*/ 170411 h 974891"/>
              <a:gd name="connsiteX1031" fmla="*/ 603527 w 3418951"/>
              <a:gd name="connsiteY1031" fmla="*/ 126989 h 974891"/>
              <a:gd name="connsiteX1032" fmla="*/ 593766 w 3418951"/>
              <a:gd name="connsiteY1032" fmla="*/ 126258 h 974891"/>
              <a:gd name="connsiteX1033" fmla="*/ 542602 w 3418951"/>
              <a:gd name="connsiteY1033" fmla="*/ 115881 h 974891"/>
              <a:gd name="connsiteX1034" fmla="*/ 528802 w 3418951"/>
              <a:gd name="connsiteY1034" fmla="*/ 132375 h 974891"/>
              <a:gd name="connsiteX1035" fmla="*/ 542602 w 3418951"/>
              <a:gd name="connsiteY1035" fmla="*/ 115881 h 974891"/>
              <a:gd name="connsiteX1036" fmla="*/ 3034132 w 3418951"/>
              <a:gd name="connsiteY1036" fmla="*/ 113189 h 974891"/>
              <a:gd name="connsiteX1037" fmla="*/ 2981621 w 3418951"/>
              <a:gd name="connsiteY1037" fmla="*/ 154254 h 974891"/>
              <a:gd name="connsiteX1038" fmla="*/ 3006530 w 3418951"/>
              <a:gd name="connsiteY1038" fmla="*/ 129682 h 974891"/>
              <a:gd name="connsiteX1039" fmla="*/ 3025717 w 3418951"/>
              <a:gd name="connsiteY1039" fmla="*/ 129682 h 974891"/>
              <a:gd name="connsiteX1040" fmla="*/ 3034132 w 3418951"/>
              <a:gd name="connsiteY1040" fmla="*/ 113189 h 974891"/>
              <a:gd name="connsiteX1041" fmla="*/ 572897 w 3418951"/>
              <a:gd name="connsiteY1041" fmla="*/ 113189 h 974891"/>
              <a:gd name="connsiteX1042" fmla="*/ 539910 w 3418951"/>
              <a:gd name="connsiteY1042" fmla="*/ 135068 h 974891"/>
              <a:gd name="connsiteX1043" fmla="*/ 542602 w 3418951"/>
              <a:gd name="connsiteY1043" fmla="*/ 137761 h 974891"/>
              <a:gd name="connsiteX1044" fmla="*/ 572897 w 3418951"/>
              <a:gd name="connsiteY1044" fmla="*/ 113189 h 974891"/>
              <a:gd name="connsiteX1045" fmla="*/ 475871 w 3418951"/>
              <a:gd name="connsiteY1045" fmla="*/ 109560 h 974891"/>
              <a:gd name="connsiteX1046" fmla="*/ 487400 w 3418951"/>
              <a:gd name="connsiteY1046" fmla="*/ 115881 h 974891"/>
              <a:gd name="connsiteX1047" fmla="*/ 443305 w 3418951"/>
              <a:gd name="connsiteY1047" fmla="*/ 132375 h 974891"/>
              <a:gd name="connsiteX1048" fmla="*/ 475871 w 3418951"/>
              <a:gd name="connsiteY1048" fmla="*/ 109560 h 974891"/>
              <a:gd name="connsiteX1049" fmla="*/ 592083 w 3418951"/>
              <a:gd name="connsiteY1049" fmla="*/ 102417 h 974891"/>
              <a:gd name="connsiteX1050" fmla="*/ 580975 w 3418951"/>
              <a:gd name="connsiteY1050" fmla="*/ 113189 h 974891"/>
              <a:gd name="connsiteX1051" fmla="*/ 592083 w 3418951"/>
              <a:gd name="connsiteY1051" fmla="*/ 102417 h 974891"/>
              <a:gd name="connsiteX1052" fmla="*/ 3050962 w 3418951"/>
              <a:gd name="connsiteY1052" fmla="*/ 102081 h 974891"/>
              <a:gd name="connsiteX1053" fmla="*/ 3037160 w 3418951"/>
              <a:gd name="connsiteY1053" fmla="*/ 118574 h 974891"/>
              <a:gd name="connsiteX1054" fmla="*/ 3050962 w 3418951"/>
              <a:gd name="connsiteY1054" fmla="*/ 102081 h 974891"/>
              <a:gd name="connsiteX1055" fmla="*/ 2478065 w 3418951"/>
              <a:gd name="connsiteY1055" fmla="*/ 97032 h 974891"/>
              <a:gd name="connsiteX1056" fmla="*/ 2464264 w 3418951"/>
              <a:gd name="connsiteY1056" fmla="*/ 102417 h 974891"/>
              <a:gd name="connsiteX1057" fmla="*/ 2450464 w 3418951"/>
              <a:gd name="connsiteY1057" fmla="*/ 126989 h 974891"/>
              <a:gd name="connsiteX1058" fmla="*/ 2455849 w 3418951"/>
              <a:gd name="connsiteY1058" fmla="*/ 129682 h 974891"/>
              <a:gd name="connsiteX1059" fmla="*/ 2483450 w 3418951"/>
              <a:gd name="connsiteY1059" fmla="*/ 107803 h 974891"/>
              <a:gd name="connsiteX1060" fmla="*/ 2478065 w 3418951"/>
              <a:gd name="connsiteY1060" fmla="*/ 97032 h 974891"/>
              <a:gd name="connsiteX1061" fmla="*/ 281063 w 3418951"/>
              <a:gd name="connsiteY1061" fmla="*/ 80539 h 974891"/>
              <a:gd name="connsiteX1062" fmla="*/ 289478 w 3418951"/>
              <a:gd name="connsiteY1062" fmla="*/ 80539 h 974891"/>
              <a:gd name="connsiteX1063" fmla="*/ 275677 w 3418951"/>
              <a:gd name="connsiteY1063" fmla="*/ 91309 h 974891"/>
              <a:gd name="connsiteX1064" fmla="*/ 281063 w 3418951"/>
              <a:gd name="connsiteY1064" fmla="*/ 80539 h 974891"/>
              <a:gd name="connsiteX1065" fmla="*/ 2819379 w 3418951"/>
              <a:gd name="connsiteY1065" fmla="*/ 72460 h 974891"/>
              <a:gd name="connsiteX1066" fmla="*/ 2802886 w 3418951"/>
              <a:gd name="connsiteY1066" fmla="*/ 77846 h 974891"/>
              <a:gd name="connsiteX1067" fmla="*/ 2813994 w 3418951"/>
              <a:gd name="connsiteY1067" fmla="*/ 94339 h 974891"/>
              <a:gd name="connsiteX1068" fmla="*/ 2819379 w 3418951"/>
              <a:gd name="connsiteY1068" fmla="*/ 72460 h 974891"/>
              <a:gd name="connsiteX1069" fmla="*/ 2403676 w 3418951"/>
              <a:gd name="connsiteY1069" fmla="*/ 72460 h 974891"/>
              <a:gd name="connsiteX1070" fmla="*/ 2381797 w 3418951"/>
              <a:gd name="connsiteY1070" fmla="*/ 85924 h 974891"/>
              <a:gd name="connsiteX1071" fmla="*/ 2403676 w 3418951"/>
              <a:gd name="connsiteY1071" fmla="*/ 72460 h 974891"/>
              <a:gd name="connsiteX1072" fmla="*/ 603191 w 3418951"/>
              <a:gd name="connsiteY1072" fmla="*/ 69767 h 974891"/>
              <a:gd name="connsiteX1073" fmla="*/ 553711 w 3418951"/>
              <a:gd name="connsiteY1073" fmla="*/ 107803 h 974891"/>
              <a:gd name="connsiteX1074" fmla="*/ 603191 w 3418951"/>
              <a:gd name="connsiteY1074" fmla="*/ 69767 h 974891"/>
              <a:gd name="connsiteX1075" fmla="*/ 2472679 w 3418951"/>
              <a:gd name="connsiteY1075" fmla="*/ 64045 h 974891"/>
              <a:gd name="connsiteX1076" fmla="*/ 2472679 w 3418951"/>
              <a:gd name="connsiteY1076" fmla="*/ 77509 h 974891"/>
              <a:gd name="connsiteX1077" fmla="*/ 2472679 w 3418951"/>
              <a:gd name="connsiteY1077" fmla="*/ 64045 h 974891"/>
              <a:gd name="connsiteX1078" fmla="*/ 3215897 w 3418951"/>
              <a:gd name="connsiteY1078" fmla="*/ 61352 h 974891"/>
              <a:gd name="connsiteX1079" fmla="*/ 3194017 w 3418951"/>
              <a:gd name="connsiteY1079" fmla="*/ 72123 h 974891"/>
              <a:gd name="connsiteX1080" fmla="*/ 3215897 w 3418951"/>
              <a:gd name="connsiteY1080" fmla="*/ 61352 h 974891"/>
              <a:gd name="connsiteX1081" fmla="*/ 2555147 w 3418951"/>
              <a:gd name="connsiteY1081" fmla="*/ 58659 h 974891"/>
              <a:gd name="connsiteX1082" fmla="*/ 2544038 w 3418951"/>
              <a:gd name="connsiteY1082" fmla="*/ 83231 h 974891"/>
              <a:gd name="connsiteX1083" fmla="*/ 2557840 w 3418951"/>
              <a:gd name="connsiteY1083" fmla="*/ 69767 h 974891"/>
              <a:gd name="connsiteX1084" fmla="*/ 2555147 w 3418951"/>
              <a:gd name="connsiteY1084" fmla="*/ 58659 h 974891"/>
              <a:gd name="connsiteX1085" fmla="*/ 511425 w 3418951"/>
              <a:gd name="connsiteY1085" fmla="*/ 58196 h 974891"/>
              <a:gd name="connsiteX1086" fmla="*/ 523417 w 3418951"/>
              <a:gd name="connsiteY1086" fmla="*/ 69767 h 974891"/>
              <a:gd name="connsiteX1087" fmla="*/ 490429 w 3418951"/>
              <a:gd name="connsiteY1087" fmla="*/ 77846 h 974891"/>
              <a:gd name="connsiteX1088" fmla="*/ 493122 w 3418951"/>
              <a:gd name="connsiteY1088" fmla="*/ 58996 h 974891"/>
              <a:gd name="connsiteX1089" fmla="*/ 511425 w 3418951"/>
              <a:gd name="connsiteY1089" fmla="*/ 58196 h 974891"/>
              <a:gd name="connsiteX1090" fmla="*/ 2662523 w 3418951"/>
              <a:gd name="connsiteY1090" fmla="*/ 50580 h 974891"/>
              <a:gd name="connsiteX1091" fmla="*/ 2670601 w 3418951"/>
              <a:gd name="connsiteY1091" fmla="*/ 55966 h 974891"/>
              <a:gd name="connsiteX1092" fmla="*/ 2654107 w 3418951"/>
              <a:gd name="connsiteY1092" fmla="*/ 66737 h 974891"/>
              <a:gd name="connsiteX1093" fmla="*/ 2648722 w 3418951"/>
              <a:gd name="connsiteY1093" fmla="*/ 55966 h 974891"/>
              <a:gd name="connsiteX1094" fmla="*/ 2662523 w 3418951"/>
              <a:gd name="connsiteY1094" fmla="*/ 50580 h 974891"/>
              <a:gd name="connsiteX1095" fmla="*/ 305972 w 3418951"/>
              <a:gd name="connsiteY1095" fmla="*/ 50580 h 974891"/>
              <a:gd name="connsiteX1096" fmla="*/ 289478 w 3418951"/>
              <a:gd name="connsiteY1096" fmla="*/ 64045 h 974891"/>
              <a:gd name="connsiteX1097" fmla="*/ 305972 w 3418951"/>
              <a:gd name="connsiteY1097" fmla="*/ 50580 h 974891"/>
              <a:gd name="connsiteX1098" fmla="*/ 3048269 w 3418951"/>
              <a:gd name="connsiteY1098" fmla="*/ 47888 h 974891"/>
              <a:gd name="connsiteX1099" fmla="*/ 3034468 w 3418951"/>
              <a:gd name="connsiteY1099" fmla="*/ 64381 h 974891"/>
              <a:gd name="connsiteX1100" fmla="*/ 3023360 w 3418951"/>
              <a:gd name="connsiteY1100" fmla="*/ 72460 h 974891"/>
              <a:gd name="connsiteX1101" fmla="*/ 3031775 w 3418951"/>
              <a:gd name="connsiteY1101" fmla="*/ 64381 h 974891"/>
              <a:gd name="connsiteX1102" fmla="*/ 3017974 w 3418951"/>
              <a:gd name="connsiteY1102" fmla="*/ 77846 h 974891"/>
              <a:gd name="connsiteX1103" fmla="*/ 3004174 w 3418951"/>
              <a:gd name="connsiteY1103" fmla="*/ 72460 h 974891"/>
              <a:gd name="connsiteX1104" fmla="*/ 3006867 w 3418951"/>
              <a:gd name="connsiteY1104" fmla="*/ 85924 h 974891"/>
              <a:gd name="connsiteX1105" fmla="*/ 3023024 w 3418951"/>
              <a:gd name="connsiteY1105" fmla="*/ 102754 h 974891"/>
              <a:gd name="connsiteX1106" fmla="*/ 3061733 w 3418951"/>
              <a:gd name="connsiteY1106" fmla="*/ 83568 h 974891"/>
              <a:gd name="connsiteX1107" fmla="*/ 3059040 w 3418951"/>
              <a:gd name="connsiteY1107" fmla="*/ 64381 h 974891"/>
              <a:gd name="connsiteX1108" fmla="*/ 3037160 w 3418951"/>
              <a:gd name="connsiteY1108" fmla="*/ 64381 h 974891"/>
              <a:gd name="connsiteX1109" fmla="*/ 3048269 w 3418951"/>
              <a:gd name="connsiteY1109" fmla="*/ 47888 h 974891"/>
              <a:gd name="connsiteX1110" fmla="*/ 2882997 w 3418951"/>
              <a:gd name="connsiteY1110" fmla="*/ 45195 h 974891"/>
              <a:gd name="connsiteX1111" fmla="*/ 2869196 w 3418951"/>
              <a:gd name="connsiteY1111" fmla="*/ 69767 h 974891"/>
              <a:gd name="connsiteX1112" fmla="*/ 2888383 w 3418951"/>
              <a:gd name="connsiteY1112" fmla="*/ 75152 h 974891"/>
              <a:gd name="connsiteX1113" fmla="*/ 2882997 w 3418951"/>
              <a:gd name="connsiteY1113" fmla="*/ 45195 h 974891"/>
              <a:gd name="connsiteX1114" fmla="*/ 3066782 w 3418951"/>
              <a:gd name="connsiteY1114" fmla="*/ 31731 h 974891"/>
              <a:gd name="connsiteX1115" fmla="*/ 3052981 w 3418951"/>
              <a:gd name="connsiteY1115" fmla="*/ 50918 h 974891"/>
              <a:gd name="connsiteX1116" fmla="*/ 3061396 w 3418951"/>
              <a:gd name="connsiteY1116" fmla="*/ 64381 h 974891"/>
              <a:gd name="connsiteX1117" fmla="*/ 3075197 w 3418951"/>
              <a:gd name="connsiteY1117" fmla="*/ 64381 h 974891"/>
              <a:gd name="connsiteX1118" fmla="*/ 3077890 w 3418951"/>
              <a:gd name="connsiteY1118" fmla="*/ 72460 h 974891"/>
              <a:gd name="connsiteX1119" fmla="*/ 3066782 w 3418951"/>
              <a:gd name="connsiteY1119" fmla="*/ 67075 h 974891"/>
              <a:gd name="connsiteX1120" fmla="*/ 3091690 w 3418951"/>
              <a:gd name="connsiteY1120" fmla="*/ 72460 h 974891"/>
              <a:gd name="connsiteX1121" fmla="*/ 3086305 w 3418951"/>
              <a:gd name="connsiteY1121" fmla="*/ 83231 h 974891"/>
              <a:gd name="connsiteX1122" fmla="*/ 3116599 w 3418951"/>
              <a:gd name="connsiteY1122" fmla="*/ 75152 h 974891"/>
              <a:gd name="connsiteX1123" fmla="*/ 3125014 w 3418951"/>
              <a:gd name="connsiteY1123" fmla="*/ 77846 h 974891"/>
              <a:gd name="connsiteX1124" fmla="*/ 3125014 w 3418951"/>
              <a:gd name="connsiteY1124" fmla="*/ 91309 h 974891"/>
              <a:gd name="connsiteX1125" fmla="*/ 2965464 w 3418951"/>
              <a:gd name="connsiteY1125" fmla="*/ 192290 h 974891"/>
              <a:gd name="connsiteX1126" fmla="*/ 2968157 w 3418951"/>
              <a:gd name="connsiteY1126" fmla="*/ 205754 h 974891"/>
              <a:gd name="connsiteX1127" fmla="*/ 2984651 w 3418951"/>
              <a:gd name="connsiteY1127" fmla="*/ 200368 h 974891"/>
              <a:gd name="connsiteX1128" fmla="*/ 3006530 w 3418951"/>
              <a:gd name="connsiteY1128" fmla="*/ 165026 h 974891"/>
              <a:gd name="connsiteX1129" fmla="*/ 3017638 w 3418951"/>
              <a:gd name="connsiteY1129" fmla="*/ 173104 h 974891"/>
              <a:gd name="connsiteX1130" fmla="*/ 3020331 w 3418951"/>
              <a:gd name="connsiteY1130" fmla="*/ 186568 h 974891"/>
              <a:gd name="connsiteX1131" fmla="*/ 3011915 w 3418951"/>
              <a:gd name="connsiteY1131" fmla="*/ 200032 h 974891"/>
              <a:gd name="connsiteX1132" fmla="*/ 3020331 w 3418951"/>
              <a:gd name="connsiteY1132" fmla="*/ 208111 h 974891"/>
              <a:gd name="connsiteX1133" fmla="*/ 2962435 w 3418951"/>
              <a:gd name="connsiteY1133" fmla="*/ 254562 h 974891"/>
              <a:gd name="connsiteX1134" fmla="*/ 2978928 w 3418951"/>
              <a:gd name="connsiteY1134" fmla="*/ 216525 h 974891"/>
              <a:gd name="connsiteX1135" fmla="*/ 2945942 w 3418951"/>
              <a:gd name="connsiteY1135" fmla="*/ 260284 h 974891"/>
              <a:gd name="connsiteX1136" fmla="*/ 2940556 w 3418951"/>
              <a:gd name="connsiteY1136" fmla="*/ 279470 h 974891"/>
              <a:gd name="connsiteX1137" fmla="*/ 2924062 w 3418951"/>
              <a:gd name="connsiteY1137" fmla="*/ 279470 h 974891"/>
              <a:gd name="connsiteX1138" fmla="*/ 2912954 w 3418951"/>
              <a:gd name="connsiteY1138" fmla="*/ 266006 h 974891"/>
              <a:gd name="connsiteX1139" fmla="*/ 2893768 w 3418951"/>
              <a:gd name="connsiteY1139" fmla="*/ 279470 h 974891"/>
              <a:gd name="connsiteX1140" fmla="*/ 2929785 w 3418951"/>
              <a:gd name="connsiteY1140" fmla="*/ 231000 h 974891"/>
              <a:gd name="connsiteX1141" fmla="*/ 2907906 w 3418951"/>
              <a:gd name="connsiteY1141" fmla="*/ 209120 h 974891"/>
              <a:gd name="connsiteX1142" fmla="*/ 2921706 w 3418951"/>
              <a:gd name="connsiteY1142" fmla="*/ 184549 h 974891"/>
              <a:gd name="connsiteX1143" fmla="*/ 2913291 w 3418951"/>
              <a:gd name="connsiteY1143" fmla="*/ 179163 h 974891"/>
              <a:gd name="connsiteX1144" fmla="*/ 2935170 w 3418951"/>
              <a:gd name="connsiteY1144" fmla="*/ 162669 h 974891"/>
              <a:gd name="connsiteX1145" fmla="*/ 2932477 w 3418951"/>
              <a:gd name="connsiteY1145" fmla="*/ 138097 h 974891"/>
              <a:gd name="connsiteX1146" fmla="*/ 2937863 w 3418951"/>
              <a:gd name="connsiteY1146" fmla="*/ 157283 h 974891"/>
              <a:gd name="connsiteX1147" fmla="*/ 2970850 w 3418951"/>
              <a:gd name="connsiteY1147" fmla="*/ 108140 h 974891"/>
              <a:gd name="connsiteX1148" fmla="*/ 2976235 w 3418951"/>
              <a:gd name="connsiteY1148" fmla="*/ 102754 h 974891"/>
              <a:gd name="connsiteX1149" fmla="*/ 2984651 w 3418951"/>
              <a:gd name="connsiteY1149" fmla="*/ 127326 h 974891"/>
              <a:gd name="connsiteX1150" fmla="*/ 3014945 w 3418951"/>
              <a:gd name="connsiteY1150" fmla="*/ 108140 h 974891"/>
              <a:gd name="connsiteX1151" fmla="*/ 3006530 w 3418951"/>
              <a:gd name="connsiteY1151" fmla="*/ 102754 h 974891"/>
              <a:gd name="connsiteX1152" fmla="*/ 2992729 w 3418951"/>
              <a:gd name="connsiteY1152" fmla="*/ 97368 h 974891"/>
              <a:gd name="connsiteX1153" fmla="*/ 2984314 w 3418951"/>
              <a:gd name="connsiteY1153" fmla="*/ 80875 h 974891"/>
              <a:gd name="connsiteX1154" fmla="*/ 3019994 w 3418951"/>
              <a:gd name="connsiteY1154" fmla="*/ 56303 h 974891"/>
              <a:gd name="connsiteX1155" fmla="*/ 3017301 w 3418951"/>
              <a:gd name="connsiteY1155" fmla="*/ 39809 h 974891"/>
              <a:gd name="connsiteX1156" fmla="*/ 3066782 w 3418951"/>
              <a:gd name="connsiteY1156" fmla="*/ 31731 h 974891"/>
              <a:gd name="connsiteX1157" fmla="*/ 3075533 w 3418951"/>
              <a:gd name="connsiteY1157" fmla="*/ 26009 h 974891"/>
              <a:gd name="connsiteX1158" fmla="*/ 3078226 w 3418951"/>
              <a:gd name="connsiteY1158" fmla="*/ 26009 h 974891"/>
              <a:gd name="connsiteX1159" fmla="*/ 3075533 w 3418951"/>
              <a:gd name="connsiteY1159" fmla="*/ 31394 h 974891"/>
              <a:gd name="connsiteX1160" fmla="*/ 2915647 w 3418951"/>
              <a:gd name="connsiteY1160" fmla="*/ 26009 h 974891"/>
              <a:gd name="connsiteX1161" fmla="*/ 2910262 w 3418951"/>
              <a:gd name="connsiteY1161" fmla="*/ 36780 h 974891"/>
              <a:gd name="connsiteX1162" fmla="*/ 2915647 w 3418951"/>
              <a:gd name="connsiteY1162" fmla="*/ 26009 h 974891"/>
              <a:gd name="connsiteX1163" fmla="*/ 410318 w 3418951"/>
              <a:gd name="connsiteY1163" fmla="*/ 23316 h 974891"/>
              <a:gd name="connsiteX1164" fmla="*/ 357808 w 3418951"/>
              <a:gd name="connsiteY1164" fmla="*/ 58659 h 974891"/>
              <a:gd name="connsiteX1165" fmla="*/ 366223 w 3418951"/>
              <a:gd name="connsiteY1165" fmla="*/ 64045 h 974891"/>
              <a:gd name="connsiteX1166" fmla="*/ 256154 w 3418951"/>
              <a:gd name="connsiteY1166" fmla="*/ 123960 h 974891"/>
              <a:gd name="connsiteX1167" fmla="*/ 338622 w 3418951"/>
              <a:gd name="connsiteY1167" fmla="*/ 55966 h 974891"/>
              <a:gd name="connsiteX1168" fmla="*/ 355115 w 3418951"/>
              <a:gd name="connsiteY1168" fmla="*/ 58659 h 974891"/>
              <a:gd name="connsiteX1169" fmla="*/ 410318 w 3418951"/>
              <a:gd name="connsiteY1169" fmla="*/ 23316 h 974891"/>
              <a:gd name="connsiteX1170" fmla="*/ 671858 w 3418951"/>
              <a:gd name="connsiteY1170" fmla="*/ 17930 h 974891"/>
              <a:gd name="connsiteX1171" fmla="*/ 627763 w 3418951"/>
              <a:gd name="connsiteY1171" fmla="*/ 45195 h 974891"/>
              <a:gd name="connsiteX1172" fmla="*/ 655365 w 3418951"/>
              <a:gd name="connsiteY1172" fmla="*/ 42502 h 974891"/>
              <a:gd name="connsiteX1173" fmla="*/ 671858 w 3418951"/>
              <a:gd name="connsiteY1173" fmla="*/ 17930 h 974891"/>
              <a:gd name="connsiteX1174" fmla="*/ 2475035 w 3418951"/>
              <a:gd name="connsiteY1174" fmla="*/ 17594 h 974891"/>
              <a:gd name="connsiteX1175" fmla="*/ 2463928 w 3418951"/>
              <a:gd name="connsiteY1175" fmla="*/ 20286 h 974891"/>
              <a:gd name="connsiteX1176" fmla="*/ 2461235 w 3418951"/>
              <a:gd name="connsiteY1176" fmla="*/ 42166 h 974891"/>
              <a:gd name="connsiteX1177" fmla="*/ 2442048 w 3418951"/>
              <a:gd name="connsiteY1177" fmla="*/ 52937 h 974891"/>
              <a:gd name="connsiteX1178" fmla="*/ 2439355 w 3418951"/>
              <a:gd name="connsiteY1178" fmla="*/ 44858 h 974891"/>
              <a:gd name="connsiteX1179" fmla="*/ 2436663 w 3418951"/>
              <a:gd name="connsiteY1179" fmla="*/ 64045 h 974891"/>
              <a:gd name="connsiteX1180" fmla="*/ 2444741 w 3418951"/>
              <a:gd name="connsiteY1180" fmla="*/ 72123 h 974891"/>
              <a:gd name="connsiteX1181" fmla="*/ 2475035 w 3418951"/>
              <a:gd name="connsiteY1181" fmla="*/ 44858 h 974891"/>
              <a:gd name="connsiteX1182" fmla="*/ 2475035 w 3418951"/>
              <a:gd name="connsiteY1182" fmla="*/ 17594 h 974891"/>
              <a:gd name="connsiteX1183" fmla="*/ 460135 w 3418951"/>
              <a:gd name="connsiteY1183" fmla="*/ 9851 h 974891"/>
              <a:gd name="connsiteX1184" fmla="*/ 454749 w 3418951"/>
              <a:gd name="connsiteY1184" fmla="*/ 23316 h 974891"/>
              <a:gd name="connsiteX1185" fmla="*/ 440949 w 3418951"/>
              <a:gd name="connsiteY1185" fmla="*/ 23316 h 974891"/>
              <a:gd name="connsiteX1186" fmla="*/ 460135 w 3418951"/>
              <a:gd name="connsiteY1186" fmla="*/ 9851 h 974891"/>
              <a:gd name="connsiteX1187" fmla="*/ 2483450 w 3418951"/>
              <a:gd name="connsiteY1187" fmla="*/ 4466 h 974891"/>
              <a:gd name="connsiteX1188" fmla="*/ 2480757 w 3418951"/>
              <a:gd name="connsiteY1188" fmla="*/ 12545 h 974891"/>
              <a:gd name="connsiteX1189" fmla="*/ 2494558 w 3418951"/>
              <a:gd name="connsiteY1189" fmla="*/ 4466 h 974891"/>
              <a:gd name="connsiteX1190" fmla="*/ 2483450 w 3418951"/>
              <a:gd name="connsiteY1190" fmla="*/ 4466 h 974891"/>
              <a:gd name="connsiteX1191" fmla="*/ 3337073 w 3418951"/>
              <a:gd name="connsiteY1191" fmla="*/ 1437 h 974891"/>
              <a:gd name="connsiteX1192" fmla="*/ 3309472 w 3418951"/>
              <a:gd name="connsiteY1192" fmla="*/ 20623 h 974891"/>
              <a:gd name="connsiteX1193" fmla="*/ 3337073 w 3418951"/>
              <a:gd name="connsiteY1193" fmla="*/ 1437 h 974891"/>
              <a:gd name="connsiteX1194" fmla="*/ 3278439 w 3418951"/>
              <a:gd name="connsiteY1194" fmla="*/ 0 h 974891"/>
              <a:gd name="connsiteX1195" fmla="*/ 3283040 w 3418951"/>
              <a:gd name="connsiteY1195" fmla="*/ 0 h 974891"/>
              <a:gd name="connsiteX1196" fmla="*/ 3287298 w 3418951"/>
              <a:gd name="connsiteY1196" fmla="*/ 2110 h 974891"/>
              <a:gd name="connsiteX1197" fmla="*/ 3296344 w 3418951"/>
              <a:gd name="connsiteY1197" fmla="*/ 2446 h 974891"/>
              <a:gd name="connsiteX1198" fmla="*/ 3263357 w 3418951"/>
              <a:gd name="connsiteY1198" fmla="*/ 21633 h 974891"/>
              <a:gd name="connsiteX1199" fmla="*/ 3269795 w 3418951"/>
              <a:gd name="connsiteY1199" fmla="*/ 6191 h 974891"/>
              <a:gd name="connsiteX1200" fmla="*/ 3162016 w 3418951"/>
              <a:gd name="connsiteY1200" fmla="*/ 0 h 974891"/>
              <a:gd name="connsiteX1201" fmla="*/ 3206574 w 3418951"/>
              <a:gd name="connsiteY1201" fmla="*/ 0 h 974891"/>
              <a:gd name="connsiteX1202" fmla="*/ 3205293 w 3418951"/>
              <a:gd name="connsiteY1202" fmla="*/ 721 h 974891"/>
              <a:gd name="connsiteX1203" fmla="*/ 3200076 w 3418951"/>
              <a:gd name="connsiteY1203" fmla="*/ 10862 h 974891"/>
              <a:gd name="connsiteX1204" fmla="*/ 3191661 w 3418951"/>
              <a:gd name="connsiteY1204" fmla="*/ 5476 h 974891"/>
              <a:gd name="connsiteX1205" fmla="*/ 3183246 w 3418951"/>
              <a:gd name="connsiteY1205" fmla="*/ 10862 h 974891"/>
              <a:gd name="connsiteX1206" fmla="*/ 3194354 w 3418951"/>
              <a:gd name="connsiteY1206" fmla="*/ 24326 h 974891"/>
              <a:gd name="connsiteX1207" fmla="*/ 3229571 w 3418951"/>
              <a:gd name="connsiteY1207" fmla="*/ 7522 h 974891"/>
              <a:gd name="connsiteX1208" fmla="*/ 3234647 w 3418951"/>
              <a:gd name="connsiteY1208" fmla="*/ 0 h 974891"/>
              <a:gd name="connsiteX1209" fmla="*/ 3269463 w 3418951"/>
              <a:gd name="connsiteY1209" fmla="*/ 0 h 974891"/>
              <a:gd name="connsiteX1210" fmla="*/ 3260033 w 3418951"/>
              <a:gd name="connsiteY1210" fmla="*/ 7327 h 974891"/>
              <a:gd name="connsiteX1211" fmla="*/ 3243834 w 3418951"/>
              <a:gd name="connsiteY1211" fmla="*/ 29711 h 974891"/>
              <a:gd name="connsiteX1212" fmla="*/ 3257635 w 3418951"/>
              <a:gd name="connsiteY1212" fmla="*/ 18940 h 974891"/>
              <a:gd name="connsiteX1213" fmla="*/ 3238449 w 3418951"/>
              <a:gd name="connsiteY1213" fmla="*/ 43512 h 974891"/>
              <a:gd name="connsiteX1214" fmla="*/ 3224648 w 3418951"/>
              <a:gd name="connsiteY1214" fmla="*/ 38126 h 974891"/>
              <a:gd name="connsiteX1215" fmla="*/ 3216233 w 3418951"/>
              <a:gd name="connsiteY1215" fmla="*/ 48898 h 974891"/>
              <a:gd name="connsiteX1216" fmla="*/ 3230034 w 3418951"/>
              <a:gd name="connsiteY1216" fmla="*/ 62362 h 974891"/>
              <a:gd name="connsiteX1217" fmla="*/ 3318223 w 3418951"/>
              <a:gd name="connsiteY1217" fmla="*/ 5139 h 974891"/>
              <a:gd name="connsiteX1218" fmla="*/ 3316771 w 3418951"/>
              <a:gd name="connsiteY1218" fmla="*/ 0 h 974891"/>
              <a:gd name="connsiteX1219" fmla="*/ 3358830 w 3418951"/>
              <a:gd name="connsiteY1219" fmla="*/ 0 h 974891"/>
              <a:gd name="connsiteX1220" fmla="*/ 3339261 w 3418951"/>
              <a:gd name="connsiteY1220" fmla="*/ 12713 h 974891"/>
              <a:gd name="connsiteX1221" fmla="*/ 3318223 w 3418951"/>
              <a:gd name="connsiteY1221" fmla="*/ 27692 h 974891"/>
              <a:gd name="connsiteX1222" fmla="*/ 3334717 w 3418951"/>
              <a:gd name="connsiteY1222" fmla="*/ 24999 h 974891"/>
              <a:gd name="connsiteX1223" fmla="*/ 3318223 w 3418951"/>
              <a:gd name="connsiteY1223" fmla="*/ 54957 h 974891"/>
              <a:gd name="connsiteX1224" fmla="*/ 3376119 w 3418951"/>
              <a:gd name="connsiteY1224" fmla="*/ 30385 h 974891"/>
              <a:gd name="connsiteX1225" fmla="*/ 3334717 w 3418951"/>
              <a:gd name="connsiteY1225" fmla="*/ 71114 h 974891"/>
              <a:gd name="connsiteX1226" fmla="*/ 3348517 w 3418951"/>
              <a:gd name="connsiteY1226" fmla="*/ 68421 h 974891"/>
              <a:gd name="connsiteX1227" fmla="*/ 3356933 w 3418951"/>
              <a:gd name="connsiteY1227" fmla="*/ 76499 h 974891"/>
              <a:gd name="connsiteX1228" fmla="*/ 3417521 w 3418951"/>
              <a:gd name="connsiteY1228" fmla="*/ 54620 h 974891"/>
              <a:gd name="connsiteX1229" fmla="*/ 3401028 w 3418951"/>
              <a:gd name="connsiteY1229" fmla="*/ 84577 h 974891"/>
              <a:gd name="connsiteX1230" fmla="*/ 3401028 w 3418951"/>
              <a:gd name="connsiteY1230" fmla="*/ 76499 h 974891"/>
              <a:gd name="connsiteX1231" fmla="*/ 3348854 w 3418951"/>
              <a:gd name="connsiteY1231" fmla="*/ 120257 h 974891"/>
              <a:gd name="connsiteX1232" fmla="*/ 3337746 w 3418951"/>
              <a:gd name="connsiteY1232" fmla="*/ 128336 h 974891"/>
              <a:gd name="connsiteX1233" fmla="*/ 3279851 w 3418951"/>
              <a:gd name="connsiteY1233" fmla="*/ 144829 h 974891"/>
              <a:gd name="connsiteX1234" fmla="*/ 3332025 w 3418951"/>
              <a:gd name="connsiteY1234" fmla="*/ 73806 h 974891"/>
              <a:gd name="connsiteX1235" fmla="*/ 3312838 w 3418951"/>
              <a:gd name="connsiteY1235" fmla="*/ 68421 h 974891"/>
              <a:gd name="connsiteX1236" fmla="*/ 3315531 w 3418951"/>
              <a:gd name="connsiteY1236" fmla="*/ 51927 h 974891"/>
              <a:gd name="connsiteX1237" fmla="*/ 3307116 w 3418951"/>
              <a:gd name="connsiteY1237" fmla="*/ 57313 h 974891"/>
              <a:gd name="connsiteX1238" fmla="*/ 3304423 w 3418951"/>
              <a:gd name="connsiteY1238" fmla="*/ 46542 h 974891"/>
              <a:gd name="connsiteX1239" fmla="*/ 3268743 w 3418951"/>
              <a:gd name="connsiteY1239" fmla="*/ 79192 h 974891"/>
              <a:gd name="connsiteX1240" fmla="*/ 3266050 w 3418951"/>
              <a:gd name="connsiteY1240" fmla="*/ 68421 h 974891"/>
              <a:gd name="connsiteX1241" fmla="*/ 3246864 w 3418951"/>
              <a:gd name="connsiteY1241" fmla="*/ 81885 h 974891"/>
              <a:gd name="connsiteX1242" fmla="*/ 3230370 w 3418951"/>
              <a:gd name="connsiteY1242" fmla="*/ 84577 h 974891"/>
              <a:gd name="connsiteX1243" fmla="*/ 3191661 w 3418951"/>
              <a:gd name="connsiteY1243" fmla="*/ 117228 h 974891"/>
              <a:gd name="connsiteX1244" fmla="*/ 3166752 w 3418951"/>
              <a:gd name="connsiteY1244" fmla="*/ 119921 h 974891"/>
              <a:gd name="connsiteX1245" fmla="*/ 3183246 w 3418951"/>
              <a:gd name="connsiteY1245" fmla="*/ 103428 h 974891"/>
              <a:gd name="connsiteX1246" fmla="*/ 3139151 w 3418951"/>
              <a:gd name="connsiteY1246" fmla="*/ 119921 h 974891"/>
              <a:gd name="connsiteX1247" fmla="*/ 3114242 w 3418951"/>
              <a:gd name="connsiteY1247" fmla="*/ 160650 h 974891"/>
              <a:gd name="connsiteX1248" fmla="*/ 3125351 w 3418951"/>
              <a:gd name="connsiteY1248" fmla="*/ 138770 h 974891"/>
              <a:gd name="connsiteX1249" fmla="*/ 3106164 w 3418951"/>
              <a:gd name="connsiteY1249" fmla="*/ 130692 h 974891"/>
              <a:gd name="connsiteX1250" fmla="*/ 3155645 w 3418951"/>
              <a:gd name="connsiteY1250" fmla="*/ 95349 h 974891"/>
              <a:gd name="connsiteX1251" fmla="*/ 3155645 w 3418951"/>
              <a:gd name="connsiteY1251" fmla="*/ 65391 h 974891"/>
              <a:gd name="connsiteX1252" fmla="*/ 3161030 w 3418951"/>
              <a:gd name="connsiteY1252" fmla="*/ 76162 h 974891"/>
              <a:gd name="connsiteX1253" fmla="*/ 3172138 w 3418951"/>
              <a:gd name="connsiteY1253" fmla="*/ 73470 h 974891"/>
              <a:gd name="connsiteX1254" fmla="*/ 3163723 w 3418951"/>
              <a:gd name="connsiteY1254" fmla="*/ 51591 h 974891"/>
              <a:gd name="connsiteX1255" fmla="*/ 3180216 w 3418951"/>
              <a:gd name="connsiteY1255" fmla="*/ 38126 h 974891"/>
              <a:gd name="connsiteX1256" fmla="*/ 3180216 w 3418951"/>
              <a:gd name="connsiteY1256" fmla="*/ 24662 h 974891"/>
              <a:gd name="connsiteX1257" fmla="*/ 3133429 w 3418951"/>
              <a:gd name="connsiteY1257" fmla="*/ 62698 h 974891"/>
              <a:gd name="connsiteX1258" fmla="*/ 3128043 w 3418951"/>
              <a:gd name="connsiteY1258" fmla="*/ 57313 h 974891"/>
              <a:gd name="connsiteX1259" fmla="*/ 3114242 w 3418951"/>
              <a:gd name="connsiteY1259" fmla="*/ 62698 h 974891"/>
              <a:gd name="connsiteX1260" fmla="*/ 3125351 w 3418951"/>
              <a:gd name="connsiteY1260" fmla="*/ 43512 h 974891"/>
              <a:gd name="connsiteX1261" fmla="*/ 3106164 w 3418951"/>
              <a:gd name="connsiteY1261" fmla="*/ 35434 h 974891"/>
              <a:gd name="connsiteX1262" fmla="*/ 3128043 w 3418951"/>
              <a:gd name="connsiteY1262" fmla="*/ 27355 h 974891"/>
              <a:gd name="connsiteX1263" fmla="*/ 3130736 w 3418951"/>
              <a:gd name="connsiteY1263" fmla="*/ 30048 h 974891"/>
              <a:gd name="connsiteX1264" fmla="*/ 3141844 w 3418951"/>
              <a:gd name="connsiteY1264" fmla="*/ 8169 h 974891"/>
              <a:gd name="connsiteX1265" fmla="*/ 3161030 w 3418951"/>
              <a:gd name="connsiteY1265" fmla="*/ 8169 h 974891"/>
              <a:gd name="connsiteX1266" fmla="*/ 3111019 w 3418951"/>
              <a:gd name="connsiteY1266" fmla="*/ 0 h 974891"/>
              <a:gd name="connsiteX1267" fmla="*/ 3129618 w 3418951"/>
              <a:gd name="connsiteY1267" fmla="*/ 0 h 974891"/>
              <a:gd name="connsiteX1268" fmla="*/ 3128043 w 3418951"/>
              <a:gd name="connsiteY1268" fmla="*/ 4130 h 974891"/>
              <a:gd name="connsiteX1269" fmla="*/ 3095056 w 3418951"/>
              <a:gd name="connsiteY1269" fmla="*/ 26009 h 974891"/>
              <a:gd name="connsiteX1270" fmla="*/ 3078562 w 3418951"/>
              <a:gd name="connsiteY1270" fmla="*/ 26009 h 974891"/>
              <a:gd name="connsiteX1271" fmla="*/ 3103177 w 3418951"/>
              <a:gd name="connsiteY1271" fmla="*/ 6780 h 974891"/>
              <a:gd name="connsiteX1272" fmla="*/ 2971569 w 3418951"/>
              <a:gd name="connsiteY1272" fmla="*/ 0 h 974891"/>
              <a:gd name="connsiteX1273" fmla="*/ 2978302 w 3418951"/>
              <a:gd name="connsiteY1273" fmla="*/ 0 h 974891"/>
              <a:gd name="connsiteX1274" fmla="*/ 2971187 w 3418951"/>
              <a:gd name="connsiteY1274" fmla="*/ 10862 h 974891"/>
              <a:gd name="connsiteX1275" fmla="*/ 2972323 w 3418951"/>
              <a:gd name="connsiteY1275" fmla="*/ 5139 h 974891"/>
              <a:gd name="connsiteX1276" fmla="*/ 2964782 w 3418951"/>
              <a:gd name="connsiteY1276" fmla="*/ 0 h 974891"/>
              <a:gd name="connsiteX1277" fmla="*/ 2969452 w 3418951"/>
              <a:gd name="connsiteY1277" fmla="*/ 0 h 974891"/>
              <a:gd name="connsiteX1278" fmla="*/ 2965801 w 3418951"/>
              <a:gd name="connsiteY1278" fmla="*/ 5476 h 974891"/>
              <a:gd name="connsiteX1279" fmla="*/ 2803973 w 3418951"/>
              <a:gd name="connsiteY1279" fmla="*/ 0 h 974891"/>
              <a:gd name="connsiteX1280" fmla="*/ 2805124 w 3418951"/>
              <a:gd name="connsiteY1280" fmla="*/ 0 h 974891"/>
              <a:gd name="connsiteX1281" fmla="*/ 2801413 w 3418951"/>
              <a:gd name="connsiteY1281" fmla="*/ 7496 h 974891"/>
              <a:gd name="connsiteX1282" fmla="*/ 2805579 w 3418951"/>
              <a:gd name="connsiteY1282" fmla="*/ 9851 h 974891"/>
              <a:gd name="connsiteX1283" fmla="*/ 2786392 w 3418951"/>
              <a:gd name="connsiteY1283" fmla="*/ 23316 h 974891"/>
              <a:gd name="connsiteX1284" fmla="*/ 2789926 w 3418951"/>
              <a:gd name="connsiteY1284" fmla="*/ 8043 h 974891"/>
              <a:gd name="connsiteX1285" fmla="*/ 2781646 w 3418951"/>
              <a:gd name="connsiteY1285" fmla="*/ 0 h 974891"/>
              <a:gd name="connsiteX1286" fmla="*/ 2792332 w 3418951"/>
              <a:gd name="connsiteY1286" fmla="*/ 0 h 974891"/>
              <a:gd name="connsiteX1287" fmla="*/ 2792282 w 3418951"/>
              <a:gd name="connsiteY1287" fmla="*/ 90 h 974891"/>
              <a:gd name="connsiteX1288" fmla="*/ 2781006 w 3418951"/>
              <a:gd name="connsiteY1288" fmla="*/ 1437 h 974891"/>
              <a:gd name="connsiteX1289" fmla="*/ 2600905 w 3418951"/>
              <a:gd name="connsiteY1289" fmla="*/ 0 h 974891"/>
              <a:gd name="connsiteX1290" fmla="*/ 2610479 w 3418951"/>
              <a:gd name="connsiteY1290" fmla="*/ 0 h 974891"/>
              <a:gd name="connsiteX1291" fmla="*/ 2611022 w 3418951"/>
              <a:gd name="connsiteY1291" fmla="*/ 9473 h 974891"/>
              <a:gd name="connsiteX1292" fmla="*/ 2607656 w 3418951"/>
              <a:gd name="connsiteY1292" fmla="*/ 16921 h 974891"/>
              <a:gd name="connsiteX1293" fmla="*/ 2604922 w 3418951"/>
              <a:gd name="connsiteY1293" fmla="*/ 2825 h 974891"/>
              <a:gd name="connsiteX1294" fmla="*/ 2549109 w 3418951"/>
              <a:gd name="connsiteY1294" fmla="*/ 0 h 974891"/>
              <a:gd name="connsiteX1295" fmla="*/ 2556027 w 3418951"/>
              <a:gd name="connsiteY1295" fmla="*/ 0 h 974891"/>
              <a:gd name="connsiteX1296" fmla="*/ 2552454 w 3418951"/>
              <a:gd name="connsiteY1296" fmla="*/ 9851 h 974891"/>
              <a:gd name="connsiteX1297" fmla="*/ 578003 w 3418951"/>
              <a:gd name="connsiteY1297" fmla="*/ 0 h 974891"/>
              <a:gd name="connsiteX1298" fmla="*/ 647451 w 3418951"/>
              <a:gd name="connsiteY1298" fmla="*/ 0 h 974891"/>
              <a:gd name="connsiteX1299" fmla="*/ 642142 w 3418951"/>
              <a:gd name="connsiteY1299" fmla="*/ 6917 h 974891"/>
              <a:gd name="connsiteX1300" fmla="*/ 630793 w 3418951"/>
              <a:gd name="connsiteY1300" fmla="*/ 12208 h 974891"/>
              <a:gd name="connsiteX1301" fmla="*/ 653808 w 3418951"/>
              <a:gd name="connsiteY1301" fmla="*/ 6107 h 974891"/>
              <a:gd name="connsiteX1302" fmla="*/ 656721 w 3418951"/>
              <a:gd name="connsiteY1302" fmla="*/ 0 h 974891"/>
              <a:gd name="connsiteX1303" fmla="*/ 2536018 w 3418951"/>
              <a:gd name="connsiteY1303" fmla="*/ 0 h 974891"/>
              <a:gd name="connsiteX1304" fmla="*/ 2530743 w 3418951"/>
              <a:gd name="connsiteY1304" fmla="*/ 8800 h 974891"/>
              <a:gd name="connsiteX1305" fmla="*/ 2522496 w 3418951"/>
              <a:gd name="connsiteY1305" fmla="*/ 14227 h 974891"/>
              <a:gd name="connsiteX1306" fmla="*/ 2525189 w 3418951"/>
              <a:gd name="connsiteY1306" fmla="*/ 6149 h 974891"/>
              <a:gd name="connsiteX1307" fmla="*/ 2494895 w 3418951"/>
              <a:gd name="connsiteY1307" fmla="*/ 30721 h 974891"/>
              <a:gd name="connsiteX1308" fmla="*/ 2492202 w 3418951"/>
              <a:gd name="connsiteY1308" fmla="*/ 57986 h 974891"/>
              <a:gd name="connsiteX1309" fmla="*/ 2497588 w 3418951"/>
              <a:gd name="connsiteY1309" fmla="*/ 52600 h 974891"/>
              <a:gd name="connsiteX1310" fmla="*/ 2502973 w 3418951"/>
              <a:gd name="connsiteY1310" fmla="*/ 74479 h 974891"/>
              <a:gd name="connsiteX1311" fmla="*/ 2505666 w 3418951"/>
              <a:gd name="connsiteY1311" fmla="*/ 55293 h 974891"/>
              <a:gd name="connsiteX1312" fmla="*/ 2522159 w 3418951"/>
              <a:gd name="connsiteY1312" fmla="*/ 38799 h 974891"/>
              <a:gd name="connsiteX1313" fmla="*/ 2502973 w 3418951"/>
              <a:gd name="connsiteY1313" fmla="*/ 36107 h 974891"/>
              <a:gd name="connsiteX1314" fmla="*/ 2511389 w 3418951"/>
              <a:gd name="connsiteY1314" fmla="*/ 30721 h 974891"/>
              <a:gd name="connsiteX1315" fmla="*/ 2522496 w 3418951"/>
              <a:gd name="connsiteY1315" fmla="*/ 33414 h 974891"/>
              <a:gd name="connsiteX1316" fmla="*/ 2538990 w 3418951"/>
              <a:gd name="connsiteY1316" fmla="*/ 8842 h 974891"/>
              <a:gd name="connsiteX1317" fmla="*/ 2541683 w 3418951"/>
              <a:gd name="connsiteY1317" fmla="*/ 28028 h 974891"/>
              <a:gd name="connsiteX1318" fmla="*/ 2566591 w 3418951"/>
              <a:gd name="connsiteY1318" fmla="*/ 11535 h 974891"/>
              <a:gd name="connsiteX1319" fmla="*/ 2566591 w 3418951"/>
              <a:gd name="connsiteY1319" fmla="*/ 44186 h 974891"/>
              <a:gd name="connsiteX1320" fmla="*/ 2588471 w 3418951"/>
              <a:gd name="connsiteY1320" fmla="*/ 24999 h 974891"/>
              <a:gd name="connsiteX1321" fmla="*/ 2602271 w 3418951"/>
              <a:gd name="connsiteY1321" fmla="*/ 33077 h 974891"/>
              <a:gd name="connsiteX1322" fmla="*/ 2618765 w 3418951"/>
              <a:gd name="connsiteY1322" fmla="*/ 13891 h 974891"/>
              <a:gd name="connsiteX1323" fmla="*/ 2616072 w 3418951"/>
              <a:gd name="connsiteY1323" fmla="*/ 21970 h 974891"/>
              <a:gd name="connsiteX1324" fmla="*/ 2644977 w 3418951"/>
              <a:gd name="connsiteY1324" fmla="*/ 10693 h 974891"/>
              <a:gd name="connsiteX1325" fmla="*/ 2656363 w 3418951"/>
              <a:gd name="connsiteY1325" fmla="*/ 0 h 974891"/>
              <a:gd name="connsiteX1326" fmla="*/ 2665552 w 3418951"/>
              <a:gd name="connsiteY1326" fmla="*/ 0 h 974891"/>
              <a:gd name="connsiteX1327" fmla="*/ 2665552 w 3418951"/>
              <a:gd name="connsiteY1327" fmla="*/ 90 h 974891"/>
              <a:gd name="connsiteX1328" fmla="*/ 2668902 w 3418951"/>
              <a:gd name="connsiteY1328" fmla="*/ 806 h 974891"/>
              <a:gd name="connsiteX1329" fmla="*/ 2669425 w 3418951"/>
              <a:gd name="connsiteY1329" fmla="*/ 0 h 974891"/>
              <a:gd name="connsiteX1330" fmla="*/ 2672330 w 3418951"/>
              <a:gd name="connsiteY1330" fmla="*/ 0 h 974891"/>
              <a:gd name="connsiteX1331" fmla="*/ 2663196 w 3418951"/>
              <a:gd name="connsiteY1331" fmla="*/ 14522 h 974891"/>
              <a:gd name="connsiteX1332" fmla="*/ 2646366 w 3418951"/>
              <a:gd name="connsiteY1332" fmla="*/ 19277 h 974891"/>
              <a:gd name="connsiteX1333" fmla="*/ 2643673 w 3418951"/>
              <a:gd name="connsiteY1333" fmla="*/ 32741 h 974891"/>
              <a:gd name="connsiteX1334" fmla="*/ 2635258 w 3418951"/>
              <a:gd name="connsiteY1334" fmla="*/ 27355 h 974891"/>
              <a:gd name="connsiteX1335" fmla="*/ 2621457 w 3418951"/>
              <a:gd name="connsiteY1335" fmla="*/ 49234 h 974891"/>
              <a:gd name="connsiteX1336" fmla="*/ 2593856 w 3418951"/>
              <a:gd name="connsiteY1336" fmla="*/ 49234 h 974891"/>
              <a:gd name="connsiteX1337" fmla="*/ 2522159 w 3418951"/>
              <a:gd name="connsiteY1337" fmla="*/ 117228 h 974891"/>
              <a:gd name="connsiteX1338" fmla="*/ 2516774 w 3418951"/>
              <a:gd name="connsiteY1338" fmla="*/ 109149 h 974891"/>
              <a:gd name="connsiteX1339" fmla="*/ 2442385 w 3418951"/>
              <a:gd name="connsiteY1339" fmla="*/ 171758 h 974891"/>
              <a:gd name="connsiteX1340" fmla="*/ 2483787 w 3418951"/>
              <a:gd name="connsiteY1340" fmla="*/ 188251 h 974891"/>
              <a:gd name="connsiteX1341" fmla="*/ 2511389 w 3418951"/>
              <a:gd name="connsiteY1341" fmla="*/ 147522 h 974891"/>
              <a:gd name="connsiteX1342" fmla="*/ 2530575 w 3418951"/>
              <a:gd name="connsiteY1342" fmla="*/ 150214 h 974891"/>
              <a:gd name="connsiteX1343" fmla="*/ 2552454 w 3418951"/>
              <a:gd name="connsiteY1343" fmla="*/ 103764 h 974891"/>
              <a:gd name="connsiteX1344" fmla="*/ 2557840 w 3418951"/>
              <a:gd name="connsiteY1344" fmla="*/ 117228 h 974891"/>
              <a:gd name="connsiteX1345" fmla="*/ 2604627 w 3418951"/>
              <a:gd name="connsiteY1345" fmla="*/ 79192 h 974891"/>
              <a:gd name="connsiteX1346" fmla="*/ 2599242 w 3418951"/>
              <a:gd name="connsiteY1346" fmla="*/ 95685 h 974891"/>
              <a:gd name="connsiteX1347" fmla="*/ 2588134 w 3418951"/>
              <a:gd name="connsiteY1347" fmla="*/ 95685 h 974891"/>
              <a:gd name="connsiteX1348" fmla="*/ 2574333 w 3418951"/>
              <a:gd name="connsiteY1348" fmla="*/ 125643 h 974891"/>
              <a:gd name="connsiteX1349" fmla="*/ 2599242 w 3418951"/>
              <a:gd name="connsiteY1349" fmla="*/ 125643 h 974891"/>
              <a:gd name="connsiteX1350" fmla="*/ 2615735 w 3418951"/>
              <a:gd name="connsiteY1350" fmla="*/ 106456 h 974891"/>
              <a:gd name="connsiteX1351" fmla="*/ 2610349 w 3418951"/>
              <a:gd name="connsiteY1351" fmla="*/ 79192 h 974891"/>
              <a:gd name="connsiteX1352" fmla="*/ 2624150 w 3418951"/>
              <a:gd name="connsiteY1352" fmla="*/ 68421 h 974891"/>
              <a:gd name="connsiteX1353" fmla="*/ 2637951 w 3418951"/>
              <a:gd name="connsiteY1353" fmla="*/ 81885 h 974891"/>
              <a:gd name="connsiteX1354" fmla="*/ 2643336 w 3418951"/>
              <a:gd name="connsiteY1354" fmla="*/ 71114 h 974891"/>
              <a:gd name="connsiteX1355" fmla="*/ 2646029 w 3418951"/>
              <a:gd name="connsiteY1355" fmla="*/ 79192 h 974891"/>
              <a:gd name="connsiteX1356" fmla="*/ 2665215 w 3418951"/>
              <a:gd name="connsiteY1356" fmla="*/ 71114 h 974891"/>
              <a:gd name="connsiteX1357" fmla="*/ 2665215 w 3418951"/>
              <a:gd name="connsiteY1357" fmla="*/ 81885 h 974891"/>
              <a:gd name="connsiteX1358" fmla="*/ 2706617 w 3418951"/>
              <a:gd name="connsiteY1358" fmla="*/ 60005 h 974891"/>
              <a:gd name="connsiteX1359" fmla="*/ 2701232 w 3418951"/>
              <a:gd name="connsiteY1359" fmla="*/ 68084 h 974891"/>
              <a:gd name="connsiteX1360" fmla="*/ 2703924 w 3418951"/>
              <a:gd name="connsiteY1360" fmla="*/ 81548 h 974891"/>
              <a:gd name="connsiteX1361" fmla="*/ 2723111 w 3418951"/>
              <a:gd name="connsiteY1361" fmla="*/ 70777 h 974891"/>
              <a:gd name="connsiteX1362" fmla="*/ 2725804 w 3418951"/>
              <a:gd name="connsiteY1362" fmla="*/ 84241 h 974891"/>
              <a:gd name="connsiteX1363" fmla="*/ 2791778 w 3418951"/>
              <a:gd name="connsiteY1363" fmla="*/ 51591 h 974891"/>
              <a:gd name="connsiteX1364" fmla="*/ 2794470 w 3418951"/>
              <a:gd name="connsiteY1364" fmla="*/ 65055 h 974891"/>
              <a:gd name="connsiteX1365" fmla="*/ 2783363 w 3418951"/>
              <a:gd name="connsiteY1365" fmla="*/ 73133 h 974891"/>
              <a:gd name="connsiteX1366" fmla="*/ 2766869 w 3418951"/>
              <a:gd name="connsiteY1366" fmla="*/ 70440 h 974891"/>
              <a:gd name="connsiteX1367" fmla="*/ 2772255 w 3418951"/>
              <a:gd name="connsiteY1367" fmla="*/ 92320 h 974891"/>
              <a:gd name="connsiteX1368" fmla="*/ 2788749 w 3418951"/>
              <a:gd name="connsiteY1368" fmla="*/ 86933 h 974891"/>
              <a:gd name="connsiteX1369" fmla="*/ 2786056 w 3418951"/>
              <a:gd name="connsiteY1369" fmla="*/ 100398 h 974891"/>
              <a:gd name="connsiteX1370" fmla="*/ 2774948 w 3418951"/>
              <a:gd name="connsiteY1370" fmla="*/ 130356 h 974891"/>
              <a:gd name="connsiteX1371" fmla="*/ 2810627 w 3418951"/>
              <a:gd name="connsiteY1371" fmla="*/ 73133 h 974891"/>
              <a:gd name="connsiteX1372" fmla="*/ 2827121 w 3418951"/>
              <a:gd name="connsiteY1372" fmla="*/ 43175 h 974891"/>
              <a:gd name="connsiteX1373" fmla="*/ 2802213 w 3418951"/>
              <a:gd name="connsiteY1373" fmla="*/ 53947 h 974891"/>
              <a:gd name="connsiteX1374" fmla="*/ 2804905 w 3418951"/>
              <a:gd name="connsiteY1374" fmla="*/ 29375 h 974891"/>
              <a:gd name="connsiteX1375" fmla="*/ 2824091 w 3418951"/>
              <a:gd name="connsiteY1375" fmla="*/ 37453 h 974891"/>
              <a:gd name="connsiteX1376" fmla="*/ 2835199 w 3418951"/>
              <a:gd name="connsiteY1376" fmla="*/ 15574 h 974891"/>
              <a:gd name="connsiteX1377" fmla="*/ 2824091 w 3418951"/>
              <a:gd name="connsiteY1377" fmla="*/ 10189 h 974891"/>
              <a:gd name="connsiteX1378" fmla="*/ 2823629 w 3418951"/>
              <a:gd name="connsiteY1378" fmla="*/ 806 h 974891"/>
              <a:gd name="connsiteX1379" fmla="*/ 2824291 w 3418951"/>
              <a:gd name="connsiteY1379" fmla="*/ 0 h 974891"/>
              <a:gd name="connsiteX1380" fmla="*/ 2831740 w 3418951"/>
              <a:gd name="connsiteY1380" fmla="*/ 0 h 974891"/>
              <a:gd name="connsiteX1381" fmla="*/ 2833811 w 3418951"/>
              <a:gd name="connsiteY1381" fmla="*/ 5771 h 974891"/>
              <a:gd name="connsiteX1382" fmla="*/ 2837892 w 3418951"/>
              <a:gd name="connsiteY1382" fmla="*/ 15574 h 974891"/>
              <a:gd name="connsiteX1383" fmla="*/ 2854849 w 3418951"/>
              <a:gd name="connsiteY1383" fmla="*/ 9010 h 974891"/>
              <a:gd name="connsiteX1384" fmla="*/ 2862447 w 3418951"/>
              <a:gd name="connsiteY1384" fmla="*/ 0 h 974891"/>
              <a:gd name="connsiteX1385" fmla="*/ 2922110 w 3418951"/>
              <a:gd name="connsiteY1385" fmla="*/ 0 h 974891"/>
              <a:gd name="connsiteX1386" fmla="*/ 2924357 w 3418951"/>
              <a:gd name="connsiteY1386" fmla="*/ 4087 h 974891"/>
              <a:gd name="connsiteX1387" fmla="*/ 2927429 w 3418951"/>
              <a:gd name="connsiteY1387" fmla="*/ 13554 h 974891"/>
              <a:gd name="connsiteX1388" fmla="*/ 2938536 w 3418951"/>
              <a:gd name="connsiteY1388" fmla="*/ 2783 h 974891"/>
              <a:gd name="connsiteX1389" fmla="*/ 2955030 w 3418951"/>
              <a:gd name="connsiteY1389" fmla="*/ 10862 h 974891"/>
              <a:gd name="connsiteX1390" fmla="*/ 2935843 w 3418951"/>
              <a:gd name="connsiteY1390" fmla="*/ 48898 h 974891"/>
              <a:gd name="connsiteX1391" fmla="*/ 2952337 w 3418951"/>
              <a:gd name="connsiteY1391" fmla="*/ 29711 h 974891"/>
              <a:gd name="connsiteX1392" fmla="*/ 2968831 w 3418951"/>
              <a:gd name="connsiteY1392" fmla="*/ 29711 h 974891"/>
              <a:gd name="connsiteX1393" fmla="*/ 2966138 w 3418951"/>
              <a:gd name="connsiteY1393" fmla="*/ 48898 h 974891"/>
              <a:gd name="connsiteX1394" fmla="*/ 2883670 w 3418951"/>
              <a:gd name="connsiteY1394" fmla="*/ 86933 h 974891"/>
              <a:gd name="connsiteX1395" fmla="*/ 2886363 w 3418951"/>
              <a:gd name="connsiteY1395" fmla="*/ 97705 h 974891"/>
              <a:gd name="connsiteX1396" fmla="*/ 2861455 w 3418951"/>
              <a:gd name="connsiteY1396" fmla="*/ 105784 h 974891"/>
              <a:gd name="connsiteX1397" fmla="*/ 2861455 w 3418951"/>
              <a:gd name="connsiteY1397" fmla="*/ 127662 h 974891"/>
              <a:gd name="connsiteX1398" fmla="*/ 2858762 w 3418951"/>
              <a:gd name="connsiteY1398" fmla="*/ 114199 h 974891"/>
              <a:gd name="connsiteX1399" fmla="*/ 2850346 w 3418951"/>
              <a:gd name="connsiteY1399" fmla="*/ 116891 h 974891"/>
              <a:gd name="connsiteX1400" fmla="*/ 2853039 w 3418951"/>
              <a:gd name="connsiteY1400" fmla="*/ 152234 h 974891"/>
              <a:gd name="connsiteX1401" fmla="*/ 2886026 w 3418951"/>
              <a:gd name="connsiteY1401" fmla="*/ 119584 h 974891"/>
              <a:gd name="connsiteX1402" fmla="*/ 2866840 w 3418951"/>
              <a:gd name="connsiteY1402" fmla="*/ 152234 h 974891"/>
              <a:gd name="connsiteX1403" fmla="*/ 2877948 w 3418951"/>
              <a:gd name="connsiteY1403" fmla="*/ 154928 h 974891"/>
              <a:gd name="connsiteX1404" fmla="*/ 2883333 w 3418951"/>
              <a:gd name="connsiteY1404" fmla="*/ 182192 h 974891"/>
              <a:gd name="connsiteX1405" fmla="*/ 2908242 w 3418951"/>
              <a:gd name="connsiteY1405" fmla="*/ 171421 h 974891"/>
              <a:gd name="connsiteX1406" fmla="*/ 2910935 w 3418951"/>
              <a:gd name="connsiteY1406" fmla="*/ 184885 h 974891"/>
              <a:gd name="connsiteX1407" fmla="*/ 2889056 w 3418951"/>
              <a:gd name="connsiteY1407" fmla="*/ 187578 h 974891"/>
              <a:gd name="connsiteX1408" fmla="*/ 2894441 w 3418951"/>
              <a:gd name="connsiteY1408" fmla="*/ 198349 h 974891"/>
              <a:gd name="connsiteX1409" fmla="*/ 2869533 w 3418951"/>
              <a:gd name="connsiteY1409" fmla="*/ 195656 h 974891"/>
              <a:gd name="connsiteX1410" fmla="*/ 2877948 w 3418951"/>
              <a:gd name="connsiteY1410" fmla="*/ 179163 h 974891"/>
              <a:gd name="connsiteX1411" fmla="*/ 2869533 w 3418951"/>
              <a:gd name="connsiteY1411" fmla="*/ 173777 h 974891"/>
              <a:gd name="connsiteX1412" fmla="*/ 2864148 w 3418951"/>
              <a:gd name="connsiteY1412" fmla="*/ 187241 h 974891"/>
              <a:gd name="connsiteX1413" fmla="*/ 2864148 w 3418951"/>
              <a:gd name="connsiteY1413" fmla="*/ 168055 h 974891"/>
              <a:gd name="connsiteX1414" fmla="*/ 2850346 w 3418951"/>
              <a:gd name="connsiteY1414" fmla="*/ 173440 h 974891"/>
              <a:gd name="connsiteX1415" fmla="*/ 2831160 w 3418951"/>
              <a:gd name="connsiteY1415" fmla="*/ 159977 h 974891"/>
              <a:gd name="connsiteX1416" fmla="*/ 2842268 w 3418951"/>
              <a:gd name="connsiteY1416" fmla="*/ 151898 h 974891"/>
              <a:gd name="connsiteX1417" fmla="*/ 2831160 w 3418951"/>
              <a:gd name="connsiteY1417" fmla="*/ 135405 h 974891"/>
              <a:gd name="connsiteX1418" fmla="*/ 2839575 w 3418951"/>
              <a:gd name="connsiteY1418" fmla="*/ 130019 h 974891"/>
              <a:gd name="connsiteX1419" fmla="*/ 2831160 w 3418951"/>
              <a:gd name="connsiteY1419" fmla="*/ 108140 h 974891"/>
              <a:gd name="connsiteX1420" fmla="*/ 2850346 w 3418951"/>
              <a:gd name="connsiteY1420" fmla="*/ 83568 h 974891"/>
              <a:gd name="connsiteX1421" fmla="*/ 2784373 w 3418951"/>
              <a:gd name="connsiteY1421" fmla="*/ 127326 h 974891"/>
              <a:gd name="connsiteX1422" fmla="*/ 2789758 w 3418951"/>
              <a:gd name="connsiteY1422" fmla="*/ 154591 h 974891"/>
              <a:gd name="connsiteX1423" fmla="*/ 2784373 w 3418951"/>
              <a:gd name="connsiteY1423" fmla="*/ 171084 h 974891"/>
              <a:gd name="connsiteX1424" fmla="*/ 2756771 w 3418951"/>
              <a:gd name="connsiteY1424" fmla="*/ 187578 h 974891"/>
              <a:gd name="connsiteX1425" fmla="*/ 2778650 w 3418951"/>
              <a:gd name="connsiteY1425" fmla="*/ 198349 h 974891"/>
              <a:gd name="connsiteX1426" fmla="*/ 2753741 w 3418951"/>
              <a:gd name="connsiteY1426" fmla="*/ 225614 h 974891"/>
              <a:gd name="connsiteX1427" fmla="*/ 2759128 w 3418951"/>
              <a:gd name="connsiteY1427" fmla="*/ 206427 h 974891"/>
              <a:gd name="connsiteX1428" fmla="*/ 2745327 w 3418951"/>
              <a:gd name="connsiteY1428" fmla="*/ 203735 h 974891"/>
              <a:gd name="connsiteX1429" fmla="*/ 2756434 w 3418951"/>
              <a:gd name="connsiteY1429" fmla="*/ 195656 h 974891"/>
              <a:gd name="connsiteX1430" fmla="*/ 2723448 w 3418951"/>
              <a:gd name="connsiteY1430" fmla="*/ 195656 h 974891"/>
              <a:gd name="connsiteX1431" fmla="*/ 2728833 w 3418951"/>
              <a:gd name="connsiteY1431" fmla="*/ 187578 h 974891"/>
              <a:gd name="connsiteX1432" fmla="*/ 2709647 w 3418951"/>
              <a:gd name="connsiteY1432" fmla="*/ 176806 h 974891"/>
              <a:gd name="connsiteX1433" fmla="*/ 2679353 w 3418951"/>
              <a:gd name="connsiteY1433" fmla="*/ 244800 h 974891"/>
              <a:gd name="connsiteX1434" fmla="*/ 2660166 w 3418951"/>
              <a:gd name="connsiteY1434" fmla="*/ 242107 h 974891"/>
              <a:gd name="connsiteX1435" fmla="*/ 2635258 w 3418951"/>
              <a:gd name="connsiteY1435" fmla="*/ 255572 h 974891"/>
              <a:gd name="connsiteX1436" fmla="*/ 2637951 w 3418951"/>
              <a:gd name="connsiteY1436" fmla="*/ 272065 h 974891"/>
              <a:gd name="connsiteX1437" fmla="*/ 2602271 w 3418951"/>
              <a:gd name="connsiteY1437" fmla="*/ 266679 h 974891"/>
              <a:gd name="connsiteX1438" fmla="*/ 2558176 w 3418951"/>
              <a:gd name="connsiteY1438" fmla="*/ 296637 h 974891"/>
              <a:gd name="connsiteX1439" fmla="*/ 2527882 w 3418951"/>
              <a:gd name="connsiteY1439" fmla="*/ 315823 h 974891"/>
              <a:gd name="connsiteX1440" fmla="*/ 2533268 w 3418951"/>
              <a:gd name="connsiteY1440" fmla="*/ 307745 h 974891"/>
              <a:gd name="connsiteX1441" fmla="*/ 2522159 w 3418951"/>
              <a:gd name="connsiteY1441" fmla="*/ 299666 h 974891"/>
              <a:gd name="connsiteX1442" fmla="*/ 2513745 w 3418951"/>
              <a:gd name="connsiteY1442" fmla="*/ 324238 h 974891"/>
              <a:gd name="connsiteX1443" fmla="*/ 2505329 w 3418951"/>
              <a:gd name="connsiteY1443" fmla="*/ 326931 h 974891"/>
              <a:gd name="connsiteX1444" fmla="*/ 2510715 w 3418951"/>
              <a:gd name="connsiteY1444" fmla="*/ 318853 h 974891"/>
              <a:gd name="connsiteX1445" fmla="*/ 2494222 w 3418951"/>
              <a:gd name="connsiteY1445" fmla="*/ 313467 h 974891"/>
              <a:gd name="connsiteX1446" fmla="*/ 2494222 w 3418951"/>
              <a:gd name="connsiteY1446" fmla="*/ 324238 h 974891"/>
              <a:gd name="connsiteX1447" fmla="*/ 2450127 w 3418951"/>
              <a:gd name="connsiteY1447" fmla="*/ 348810 h 974891"/>
              <a:gd name="connsiteX1448" fmla="*/ 2441712 w 3418951"/>
              <a:gd name="connsiteY1448" fmla="*/ 338039 h 974891"/>
              <a:gd name="connsiteX1449" fmla="*/ 2383816 w 3418951"/>
              <a:gd name="connsiteY1449" fmla="*/ 365304 h 974891"/>
              <a:gd name="connsiteX1450" fmla="*/ 2392231 w 3418951"/>
              <a:gd name="connsiteY1450" fmla="*/ 357226 h 974891"/>
              <a:gd name="connsiteX1451" fmla="*/ 2367323 w 3418951"/>
              <a:gd name="connsiteY1451" fmla="*/ 373719 h 974891"/>
              <a:gd name="connsiteX1452" fmla="*/ 2331643 w 3418951"/>
              <a:gd name="connsiteY1452" fmla="*/ 384490 h 974891"/>
              <a:gd name="connsiteX1453" fmla="*/ 2317842 w 3418951"/>
              <a:gd name="connsiteY1453" fmla="*/ 387183 h 974891"/>
              <a:gd name="connsiteX1454" fmla="*/ 2238068 w 3418951"/>
              <a:gd name="connsiteY1454" fmla="*/ 425219 h 974891"/>
              <a:gd name="connsiteX1455" fmla="*/ 2235375 w 3418951"/>
              <a:gd name="connsiteY1455" fmla="*/ 449791 h 974891"/>
              <a:gd name="connsiteX1456" fmla="*/ 2260283 w 3418951"/>
              <a:gd name="connsiteY1456" fmla="*/ 439019 h 974891"/>
              <a:gd name="connsiteX1457" fmla="*/ 2216188 w 3418951"/>
              <a:gd name="connsiteY1457" fmla="*/ 458206 h 974891"/>
              <a:gd name="connsiteX1458" fmla="*/ 2207773 w 3418951"/>
              <a:gd name="connsiteY1458" fmla="*/ 441713 h 974891"/>
              <a:gd name="connsiteX1459" fmla="*/ 2163678 w 3418951"/>
              <a:gd name="connsiteY1459" fmla="*/ 471670 h 974891"/>
              <a:gd name="connsiteX1460" fmla="*/ 2166371 w 3418951"/>
              <a:gd name="connsiteY1460" fmla="*/ 458206 h 974891"/>
              <a:gd name="connsiteX1461" fmla="*/ 2136077 w 3418951"/>
              <a:gd name="connsiteY1461" fmla="*/ 485471 h 974891"/>
              <a:gd name="connsiteX1462" fmla="*/ 2100397 w 3418951"/>
              <a:gd name="connsiteY1462" fmla="*/ 472007 h 974891"/>
              <a:gd name="connsiteX1463" fmla="*/ 2026008 w 3418951"/>
              <a:gd name="connsiteY1463" fmla="*/ 504657 h 974891"/>
              <a:gd name="connsiteX1464" fmla="*/ 2053609 w 3418951"/>
              <a:gd name="connsiteY1464" fmla="*/ 512735 h 974891"/>
              <a:gd name="connsiteX1465" fmla="*/ 2083904 w 3418951"/>
              <a:gd name="connsiteY1465" fmla="*/ 493549 h 974891"/>
              <a:gd name="connsiteX1466" fmla="*/ 2083904 w 3418951"/>
              <a:gd name="connsiteY1466" fmla="*/ 504320 h 974891"/>
              <a:gd name="connsiteX1467" fmla="*/ 2028701 w 3418951"/>
              <a:gd name="connsiteY1467" fmla="*/ 528892 h 974891"/>
              <a:gd name="connsiteX1468" fmla="*/ 2028701 w 3418951"/>
              <a:gd name="connsiteY1468" fmla="*/ 539664 h 974891"/>
              <a:gd name="connsiteX1469" fmla="*/ 2045194 w 3418951"/>
              <a:gd name="connsiteY1469" fmla="*/ 526200 h 974891"/>
              <a:gd name="connsiteX1470" fmla="*/ 2061688 w 3418951"/>
              <a:gd name="connsiteY1470" fmla="*/ 531585 h 974891"/>
              <a:gd name="connsiteX1471" fmla="*/ 2204744 w 3418951"/>
              <a:gd name="connsiteY1471" fmla="*/ 466285 h 974891"/>
              <a:gd name="connsiteX1472" fmla="*/ 2215852 w 3418951"/>
              <a:gd name="connsiteY1472" fmla="*/ 471670 h 974891"/>
              <a:gd name="connsiteX1473" fmla="*/ 2262639 w 3418951"/>
              <a:gd name="connsiteY1473" fmla="*/ 449791 h 974891"/>
              <a:gd name="connsiteX1474" fmla="*/ 2196665 w 3418951"/>
              <a:gd name="connsiteY1474" fmla="*/ 485134 h 974891"/>
              <a:gd name="connsiteX1475" fmla="*/ 2210466 w 3418951"/>
              <a:gd name="connsiteY1475" fmla="*/ 523171 h 974891"/>
              <a:gd name="connsiteX1476" fmla="*/ 2238068 w 3418951"/>
              <a:gd name="connsiteY1476" fmla="*/ 509707 h 974891"/>
              <a:gd name="connsiteX1477" fmla="*/ 2243453 w 3418951"/>
              <a:gd name="connsiteY1477" fmla="*/ 517785 h 974891"/>
              <a:gd name="connsiteX1478" fmla="*/ 2210466 w 3418951"/>
              <a:gd name="connsiteY1478" fmla="*/ 542356 h 974891"/>
              <a:gd name="connsiteX1479" fmla="*/ 2210466 w 3418951"/>
              <a:gd name="connsiteY1479" fmla="*/ 561543 h 974891"/>
              <a:gd name="connsiteX1480" fmla="*/ 2257254 w 3418951"/>
              <a:gd name="connsiteY1480" fmla="*/ 566929 h 974891"/>
              <a:gd name="connsiteX1481" fmla="*/ 2226959 w 3418951"/>
              <a:gd name="connsiteY1481" fmla="*/ 580393 h 974891"/>
              <a:gd name="connsiteX1482" fmla="*/ 2171756 w 3418951"/>
              <a:gd name="connsiteY1482" fmla="*/ 613043 h 974891"/>
              <a:gd name="connsiteX1483" fmla="*/ 2146848 w 3418951"/>
              <a:gd name="connsiteY1483" fmla="*/ 615736 h 974891"/>
              <a:gd name="connsiteX1484" fmla="*/ 2152234 w 3418951"/>
              <a:gd name="connsiteY1484" fmla="*/ 575007 h 974891"/>
              <a:gd name="connsiteX1485" fmla="*/ 1953975 w 3418951"/>
              <a:gd name="connsiteY1485" fmla="*/ 640308 h 974891"/>
              <a:gd name="connsiteX1486" fmla="*/ 1923681 w 3418951"/>
              <a:gd name="connsiteY1486" fmla="*/ 670265 h 974891"/>
              <a:gd name="connsiteX1487" fmla="*/ 1932096 w 3418951"/>
              <a:gd name="connsiteY1487" fmla="*/ 678344 h 974891"/>
              <a:gd name="connsiteX1488" fmla="*/ 1934789 w 3418951"/>
              <a:gd name="connsiteY1488" fmla="*/ 678344 h 974891"/>
              <a:gd name="connsiteX1489" fmla="*/ 1932096 w 3418951"/>
              <a:gd name="connsiteY1489" fmla="*/ 683730 h 974891"/>
              <a:gd name="connsiteX1490" fmla="*/ 1896417 w 3418951"/>
              <a:gd name="connsiteY1490" fmla="*/ 700223 h 974891"/>
              <a:gd name="connsiteX1491" fmla="*/ 1891031 w 3418951"/>
              <a:gd name="connsiteY1491" fmla="*/ 719409 h 974891"/>
              <a:gd name="connsiteX1492" fmla="*/ 1874537 w 3418951"/>
              <a:gd name="connsiteY1492" fmla="*/ 719409 h 974891"/>
              <a:gd name="connsiteX1493" fmla="*/ 1874537 w 3418951"/>
              <a:gd name="connsiteY1493" fmla="*/ 708638 h 974891"/>
              <a:gd name="connsiteX1494" fmla="*/ 1767161 w 3418951"/>
              <a:gd name="connsiteY1494" fmla="*/ 727825 h 974891"/>
              <a:gd name="connsiteX1495" fmla="*/ 1816642 w 3418951"/>
              <a:gd name="connsiteY1495" fmla="*/ 708638 h 974891"/>
              <a:gd name="connsiteX1496" fmla="*/ 1811256 w 3418951"/>
              <a:gd name="connsiteY1496" fmla="*/ 703253 h 974891"/>
              <a:gd name="connsiteX1497" fmla="*/ 1855351 w 3418951"/>
              <a:gd name="connsiteY1497" fmla="*/ 681373 h 974891"/>
              <a:gd name="connsiteX1498" fmla="*/ 1778269 w 3418951"/>
              <a:gd name="connsiteY1498" fmla="*/ 700560 h 974891"/>
              <a:gd name="connsiteX1499" fmla="*/ 1927047 w 3418951"/>
              <a:gd name="connsiteY1499" fmla="*/ 643337 h 974891"/>
              <a:gd name="connsiteX1500" fmla="*/ 1935462 w 3418951"/>
              <a:gd name="connsiteY1500" fmla="*/ 646030 h 974891"/>
              <a:gd name="connsiteX1501" fmla="*/ 2141799 w 3418951"/>
              <a:gd name="connsiteY1501" fmla="*/ 553465 h 974891"/>
              <a:gd name="connsiteX1502" fmla="*/ 2205080 w 3418951"/>
              <a:gd name="connsiteY1502" fmla="*/ 512735 h 974891"/>
              <a:gd name="connsiteX1503" fmla="*/ 2196665 w 3418951"/>
              <a:gd name="connsiteY1503" fmla="*/ 499271 h 974891"/>
              <a:gd name="connsiteX1504" fmla="*/ 2157956 w 3418951"/>
              <a:gd name="connsiteY1504" fmla="*/ 501964 h 974891"/>
              <a:gd name="connsiteX1505" fmla="*/ 2045194 w 3418951"/>
              <a:gd name="connsiteY1505" fmla="*/ 556494 h 974891"/>
              <a:gd name="connsiteX1506" fmla="*/ 2045194 w 3418951"/>
              <a:gd name="connsiteY1506" fmla="*/ 548416 h 974891"/>
              <a:gd name="connsiteX1507" fmla="*/ 2026008 w 3418951"/>
              <a:gd name="connsiteY1507" fmla="*/ 548416 h 974891"/>
              <a:gd name="connsiteX1508" fmla="*/ 2026008 w 3418951"/>
              <a:gd name="connsiteY1508" fmla="*/ 529229 h 974891"/>
              <a:gd name="connsiteX1509" fmla="*/ 1968113 w 3418951"/>
              <a:gd name="connsiteY1509" fmla="*/ 548416 h 974891"/>
              <a:gd name="connsiteX1510" fmla="*/ 1957005 w 3418951"/>
              <a:gd name="connsiteY1510" fmla="*/ 564909 h 974891"/>
              <a:gd name="connsiteX1511" fmla="*/ 1852322 w 3418951"/>
              <a:gd name="connsiteY1511" fmla="*/ 608667 h 974891"/>
              <a:gd name="connsiteX1512" fmla="*/ 1932096 w 3418951"/>
              <a:gd name="connsiteY1512" fmla="*/ 605974 h 974891"/>
              <a:gd name="connsiteX1513" fmla="*/ 1896417 w 3418951"/>
              <a:gd name="connsiteY1513" fmla="*/ 619438 h 974891"/>
              <a:gd name="connsiteX1514" fmla="*/ 1791733 w 3418951"/>
              <a:gd name="connsiteY1514" fmla="*/ 660167 h 974891"/>
              <a:gd name="connsiteX1515" fmla="*/ 1794426 w 3418951"/>
              <a:gd name="connsiteY1515" fmla="*/ 646703 h 974891"/>
              <a:gd name="connsiteX1516" fmla="*/ 1728452 w 3418951"/>
              <a:gd name="connsiteY1516" fmla="*/ 684740 h 974891"/>
              <a:gd name="connsiteX1517" fmla="*/ 1656756 w 3418951"/>
              <a:gd name="connsiteY1517" fmla="*/ 671275 h 974891"/>
              <a:gd name="connsiteX1518" fmla="*/ 1521778 w 3418951"/>
              <a:gd name="connsiteY1518" fmla="*/ 712004 h 974891"/>
              <a:gd name="connsiteX1519" fmla="*/ 1480376 w 3418951"/>
              <a:gd name="connsiteY1519" fmla="*/ 744655 h 974891"/>
              <a:gd name="connsiteX1520" fmla="*/ 1491484 w 3418951"/>
              <a:gd name="connsiteY1520" fmla="*/ 733884 h 974891"/>
              <a:gd name="connsiteX1521" fmla="*/ 1463883 w 3418951"/>
              <a:gd name="connsiteY1521" fmla="*/ 720420 h 974891"/>
              <a:gd name="connsiteX1522" fmla="*/ 1485762 w 3418951"/>
              <a:gd name="connsiteY1522" fmla="*/ 709648 h 974891"/>
              <a:gd name="connsiteX1523" fmla="*/ 1400265 w 3418951"/>
              <a:gd name="connsiteY1523" fmla="*/ 720420 h 974891"/>
              <a:gd name="connsiteX1524" fmla="*/ 1482733 w 3418951"/>
              <a:gd name="connsiteY1524" fmla="*/ 693155 h 974891"/>
              <a:gd name="connsiteX1525" fmla="*/ 1468932 w 3418951"/>
              <a:gd name="connsiteY1525" fmla="*/ 690462 h 974891"/>
              <a:gd name="connsiteX1526" fmla="*/ 1457824 w 3418951"/>
              <a:gd name="connsiteY1526" fmla="*/ 676998 h 974891"/>
              <a:gd name="connsiteX1527" fmla="*/ 1466239 w 3418951"/>
              <a:gd name="connsiteY1527" fmla="*/ 657811 h 974891"/>
              <a:gd name="connsiteX1528" fmla="*/ 1482733 w 3418951"/>
              <a:gd name="connsiteY1528" fmla="*/ 668583 h 974891"/>
              <a:gd name="connsiteX1529" fmla="*/ 1491147 w 3418951"/>
              <a:gd name="connsiteY1529" fmla="*/ 657811 h 974891"/>
              <a:gd name="connsiteX1530" fmla="*/ 1491147 w 3418951"/>
              <a:gd name="connsiteY1530" fmla="*/ 668583 h 974891"/>
              <a:gd name="connsiteX1531" fmla="*/ 1502255 w 3418951"/>
              <a:gd name="connsiteY1531" fmla="*/ 676661 h 974891"/>
              <a:gd name="connsiteX1532" fmla="*/ 1510670 w 3418951"/>
              <a:gd name="connsiteY1532" fmla="*/ 654782 h 974891"/>
              <a:gd name="connsiteX1533" fmla="*/ 1524471 w 3418951"/>
              <a:gd name="connsiteY1533" fmla="*/ 657475 h 974891"/>
              <a:gd name="connsiteX1534" fmla="*/ 1505285 w 3418951"/>
              <a:gd name="connsiteY1534" fmla="*/ 644010 h 974891"/>
              <a:gd name="connsiteX1535" fmla="*/ 1502592 w 3418951"/>
              <a:gd name="connsiteY1535" fmla="*/ 654782 h 974891"/>
              <a:gd name="connsiteX1536" fmla="*/ 1502592 w 3418951"/>
              <a:gd name="connsiteY1536" fmla="*/ 641318 h 974891"/>
              <a:gd name="connsiteX1537" fmla="*/ 1491484 w 3418951"/>
              <a:gd name="connsiteY1537" fmla="*/ 657811 h 974891"/>
              <a:gd name="connsiteX1538" fmla="*/ 1469605 w 3418951"/>
              <a:gd name="connsiteY1538" fmla="*/ 644347 h 974891"/>
              <a:gd name="connsiteX1539" fmla="*/ 1469605 w 3418951"/>
              <a:gd name="connsiteY1539" fmla="*/ 606311 h 974891"/>
              <a:gd name="connsiteX1540" fmla="*/ 1491484 w 3418951"/>
              <a:gd name="connsiteY1540" fmla="*/ 606311 h 974891"/>
              <a:gd name="connsiteX1541" fmla="*/ 1461190 w 3418951"/>
              <a:gd name="connsiteY1541" fmla="*/ 559860 h 974891"/>
              <a:gd name="connsiteX1542" fmla="*/ 1444696 w 3418951"/>
              <a:gd name="connsiteY1542" fmla="*/ 584432 h 974891"/>
              <a:gd name="connsiteX1543" fmla="*/ 1411710 w 3418951"/>
              <a:gd name="connsiteY1543" fmla="*/ 597896 h 974891"/>
              <a:gd name="connsiteX1544" fmla="*/ 1389830 w 3418951"/>
              <a:gd name="connsiteY1544" fmla="*/ 592510 h 974891"/>
              <a:gd name="connsiteX1545" fmla="*/ 1340349 w 3418951"/>
              <a:gd name="connsiteY1545" fmla="*/ 625161 h 974891"/>
              <a:gd name="connsiteX1546" fmla="*/ 1213787 w 3418951"/>
              <a:gd name="connsiteY1546" fmla="*/ 706955 h 974891"/>
              <a:gd name="connsiteX1547" fmla="*/ 1180800 w 3418951"/>
              <a:gd name="connsiteY1547" fmla="*/ 734220 h 974891"/>
              <a:gd name="connsiteX1548" fmla="*/ 1147813 w 3418951"/>
              <a:gd name="connsiteY1548" fmla="*/ 726141 h 974891"/>
              <a:gd name="connsiteX1549" fmla="*/ 1150506 w 3418951"/>
              <a:gd name="connsiteY1549" fmla="*/ 696184 h 974891"/>
              <a:gd name="connsiteX1550" fmla="*/ 1109104 w 3418951"/>
              <a:gd name="connsiteY1550" fmla="*/ 663534 h 974891"/>
              <a:gd name="connsiteX1551" fmla="*/ 1043130 w 3418951"/>
              <a:gd name="connsiteY1551" fmla="*/ 628190 h 974891"/>
              <a:gd name="connsiteX1552" fmla="*/ 1098333 w 3418951"/>
              <a:gd name="connsiteY1552" fmla="*/ 535624 h 974891"/>
              <a:gd name="connsiteX1553" fmla="*/ 1076453 w 3418951"/>
              <a:gd name="connsiteY1553" fmla="*/ 519131 h 974891"/>
              <a:gd name="connsiteX1554" fmla="*/ 1068038 w 3418951"/>
              <a:gd name="connsiteY1554" fmla="*/ 499945 h 974891"/>
              <a:gd name="connsiteX1555" fmla="*/ 1043130 w 3418951"/>
              <a:gd name="connsiteY1555" fmla="*/ 505330 h 974891"/>
              <a:gd name="connsiteX1556" fmla="*/ 1051545 w 3418951"/>
              <a:gd name="connsiteY1556" fmla="*/ 497252 h 974891"/>
              <a:gd name="connsiteX1557" fmla="*/ 1037744 w 3418951"/>
              <a:gd name="connsiteY1557" fmla="*/ 494559 h 974891"/>
              <a:gd name="connsiteX1558" fmla="*/ 1043130 w 3418951"/>
              <a:gd name="connsiteY1558" fmla="*/ 486481 h 974891"/>
              <a:gd name="connsiteX1559" fmla="*/ 1004421 w 3418951"/>
              <a:gd name="connsiteY1559" fmla="*/ 475710 h 974891"/>
              <a:gd name="connsiteX1560" fmla="*/ 963019 w 3418951"/>
              <a:gd name="connsiteY1560" fmla="*/ 459216 h 974891"/>
              <a:gd name="connsiteX1561" fmla="*/ 957633 w 3418951"/>
              <a:gd name="connsiteY1561" fmla="*/ 442722 h 974891"/>
              <a:gd name="connsiteX1562" fmla="*/ 963019 w 3418951"/>
              <a:gd name="connsiteY1562" fmla="*/ 423536 h 974891"/>
              <a:gd name="connsiteX1563" fmla="*/ 932725 w 3418951"/>
              <a:gd name="connsiteY1563" fmla="*/ 404350 h 974891"/>
              <a:gd name="connsiteX1564" fmla="*/ 897045 w 3418951"/>
              <a:gd name="connsiteY1564" fmla="*/ 390885 h 974891"/>
              <a:gd name="connsiteX1565" fmla="*/ 905460 w 3418951"/>
              <a:gd name="connsiteY1565" fmla="*/ 407379 h 974891"/>
              <a:gd name="connsiteX1566" fmla="*/ 902767 w 3418951"/>
              <a:gd name="connsiteY1566" fmla="*/ 431951 h 974891"/>
              <a:gd name="connsiteX1567" fmla="*/ 858672 w 3418951"/>
              <a:gd name="connsiteY1567" fmla="*/ 486481 h 974891"/>
              <a:gd name="connsiteX1568" fmla="*/ 800777 w 3418951"/>
              <a:gd name="connsiteY1568" fmla="*/ 486481 h 974891"/>
              <a:gd name="connsiteX1569" fmla="*/ 762067 w 3418951"/>
              <a:gd name="connsiteY1569" fmla="*/ 530239 h 974891"/>
              <a:gd name="connsiteX1570" fmla="*/ 773175 w 3418951"/>
              <a:gd name="connsiteY1570" fmla="*/ 538317 h 974891"/>
              <a:gd name="connsiteX1571" fmla="*/ 684986 w 3418951"/>
              <a:gd name="connsiteY1571" fmla="*/ 565582 h 974891"/>
              <a:gd name="connsiteX1572" fmla="*/ 693400 w 3418951"/>
              <a:gd name="connsiteY1572" fmla="*/ 552118 h 974891"/>
              <a:gd name="connsiteX1573" fmla="*/ 663106 w 3418951"/>
              <a:gd name="connsiteY1573" fmla="*/ 562889 h 974891"/>
              <a:gd name="connsiteX1574" fmla="*/ 646613 w 3418951"/>
              <a:gd name="connsiteY1574" fmla="*/ 543703 h 974891"/>
              <a:gd name="connsiteX1575" fmla="*/ 732109 w 3418951"/>
              <a:gd name="connsiteY1575" fmla="*/ 486481 h 974891"/>
              <a:gd name="connsiteX1576" fmla="*/ 773512 w 3418951"/>
              <a:gd name="connsiteY1576" fmla="*/ 481095 h 974891"/>
              <a:gd name="connsiteX1577" fmla="*/ 757018 w 3418951"/>
              <a:gd name="connsiteY1577" fmla="*/ 475710 h 974891"/>
              <a:gd name="connsiteX1578" fmla="*/ 770819 w 3418951"/>
              <a:gd name="connsiteY1578" fmla="*/ 451137 h 974891"/>
              <a:gd name="connsiteX1579" fmla="*/ 754325 w 3418951"/>
              <a:gd name="connsiteY1579" fmla="*/ 448445 h 974891"/>
              <a:gd name="connsiteX1580" fmla="*/ 828714 w 3418951"/>
              <a:gd name="connsiteY1580" fmla="*/ 385836 h 974891"/>
              <a:gd name="connsiteX1581" fmla="*/ 817607 w 3418951"/>
              <a:gd name="connsiteY1581" fmla="*/ 358572 h 974891"/>
              <a:gd name="connsiteX1582" fmla="*/ 710231 w 3418951"/>
              <a:gd name="connsiteY1582" fmla="*/ 399300 h 974891"/>
              <a:gd name="connsiteX1583" fmla="*/ 726724 w 3418951"/>
              <a:gd name="connsiteY1583" fmla="*/ 385836 h 974891"/>
              <a:gd name="connsiteX1584" fmla="*/ 778898 w 3418951"/>
              <a:gd name="connsiteY1584" fmla="*/ 350494 h 974891"/>
              <a:gd name="connsiteX1585" fmla="*/ 773512 w 3418951"/>
              <a:gd name="connsiteY1585" fmla="*/ 337029 h 974891"/>
              <a:gd name="connsiteX1586" fmla="*/ 801113 w 3418951"/>
              <a:gd name="connsiteY1586" fmla="*/ 307072 h 974891"/>
              <a:gd name="connsiteX1587" fmla="*/ 798420 w 3418951"/>
              <a:gd name="connsiteY1587" fmla="*/ 285193 h 974891"/>
              <a:gd name="connsiteX1588" fmla="*/ 751632 w 3418951"/>
              <a:gd name="connsiteY1588" fmla="*/ 315150 h 974891"/>
              <a:gd name="connsiteX1589" fmla="*/ 762740 w 3418951"/>
              <a:gd name="connsiteY1589" fmla="*/ 323228 h 974891"/>
              <a:gd name="connsiteX1590" fmla="*/ 754325 w 3418951"/>
              <a:gd name="connsiteY1590" fmla="*/ 334000 h 974891"/>
              <a:gd name="connsiteX1591" fmla="*/ 768126 w 3418951"/>
              <a:gd name="connsiteY1591" fmla="*/ 336693 h 974891"/>
              <a:gd name="connsiteX1592" fmla="*/ 724031 w 3418951"/>
              <a:gd name="connsiteY1592" fmla="*/ 369343 h 974891"/>
              <a:gd name="connsiteX1593" fmla="*/ 751632 w 3418951"/>
              <a:gd name="connsiteY1593" fmla="*/ 344771 h 974891"/>
              <a:gd name="connsiteX1594" fmla="*/ 702152 w 3418951"/>
              <a:gd name="connsiteY1594" fmla="*/ 328278 h 974891"/>
              <a:gd name="connsiteX1595" fmla="*/ 707538 w 3418951"/>
              <a:gd name="connsiteY1595" fmla="*/ 303706 h 974891"/>
              <a:gd name="connsiteX1596" fmla="*/ 729416 w 3418951"/>
              <a:gd name="connsiteY1596" fmla="*/ 287212 h 974891"/>
              <a:gd name="connsiteX1597" fmla="*/ 734802 w 3418951"/>
              <a:gd name="connsiteY1597" fmla="*/ 270718 h 974891"/>
              <a:gd name="connsiteX1598" fmla="*/ 693400 w 3418951"/>
              <a:gd name="connsiteY1598" fmla="*/ 292598 h 974891"/>
              <a:gd name="connsiteX1599" fmla="*/ 684986 w 3418951"/>
              <a:gd name="connsiteY1599" fmla="*/ 300676 h 974891"/>
              <a:gd name="connsiteX1600" fmla="*/ 698786 w 3418951"/>
              <a:gd name="connsiteY1600" fmla="*/ 297984 h 974891"/>
              <a:gd name="connsiteX1601" fmla="*/ 696093 w 3418951"/>
              <a:gd name="connsiteY1601" fmla="*/ 314477 h 974891"/>
              <a:gd name="connsiteX1602" fmla="*/ 679600 w 3418951"/>
              <a:gd name="connsiteY1602" fmla="*/ 322555 h 974891"/>
              <a:gd name="connsiteX1603" fmla="*/ 657721 w 3418951"/>
              <a:gd name="connsiteY1603" fmla="*/ 327941 h 974891"/>
              <a:gd name="connsiteX1604" fmla="*/ 663106 w 3418951"/>
              <a:gd name="connsiteY1604" fmla="*/ 314477 h 974891"/>
              <a:gd name="connsiteX1605" fmla="*/ 646613 w 3418951"/>
              <a:gd name="connsiteY1605" fmla="*/ 322555 h 974891"/>
              <a:gd name="connsiteX1606" fmla="*/ 655028 w 3418951"/>
              <a:gd name="connsiteY1606" fmla="*/ 333327 h 974891"/>
              <a:gd name="connsiteX1607" fmla="*/ 646613 w 3418951"/>
              <a:gd name="connsiteY1607" fmla="*/ 338712 h 974891"/>
              <a:gd name="connsiteX1608" fmla="*/ 638198 w 3418951"/>
              <a:gd name="connsiteY1608" fmla="*/ 325248 h 974891"/>
              <a:gd name="connsiteX1609" fmla="*/ 607904 w 3418951"/>
              <a:gd name="connsiteY1609" fmla="*/ 347127 h 974891"/>
              <a:gd name="connsiteX1610" fmla="*/ 566501 w 3418951"/>
              <a:gd name="connsiteY1610" fmla="*/ 355206 h 974891"/>
              <a:gd name="connsiteX1611" fmla="*/ 571887 w 3418951"/>
              <a:gd name="connsiteY1611" fmla="*/ 352513 h 974891"/>
              <a:gd name="connsiteX1612" fmla="*/ 610597 w 3418951"/>
              <a:gd name="connsiteY1612" fmla="*/ 325248 h 974891"/>
              <a:gd name="connsiteX1613" fmla="*/ 662770 w 3418951"/>
              <a:gd name="connsiteY1613" fmla="*/ 270718 h 974891"/>
              <a:gd name="connsiteX1614" fmla="*/ 690371 w 3418951"/>
              <a:gd name="connsiteY1614" fmla="*/ 273412 h 974891"/>
              <a:gd name="connsiteX1615" fmla="*/ 693064 w 3418951"/>
              <a:gd name="connsiteY1615" fmla="*/ 270718 h 974891"/>
              <a:gd name="connsiteX1616" fmla="*/ 693064 w 3418951"/>
              <a:gd name="connsiteY1616" fmla="*/ 251532 h 974891"/>
              <a:gd name="connsiteX1617" fmla="*/ 624397 w 3418951"/>
              <a:gd name="connsiteY1617" fmla="*/ 278797 h 974891"/>
              <a:gd name="connsiteX1618" fmla="*/ 621704 w 3418951"/>
              <a:gd name="connsiteY1618" fmla="*/ 259611 h 974891"/>
              <a:gd name="connsiteX1619" fmla="*/ 640890 w 3418951"/>
              <a:gd name="connsiteY1619" fmla="*/ 246146 h 974891"/>
              <a:gd name="connsiteX1620" fmla="*/ 657384 w 3418951"/>
              <a:gd name="connsiteY1620" fmla="*/ 254225 h 974891"/>
              <a:gd name="connsiteX1621" fmla="*/ 682293 w 3418951"/>
              <a:gd name="connsiteY1621" fmla="*/ 229653 h 974891"/>
              <a:gd name="connsiteX1622" fmla="*/ 657384 w 3418951"/>
              <a:gd name="connsiteY1622" fmla="*/ 226960 h 974891"/>
              <a:gd name="connsiteX1623" fmla="*/ 668492 w 3418951"/>
              <a:gd name="connsiteY1623" fmla="*/ 213496 h 974891"/>
              <a:gd name="connsiteX1624" fmla="*/ 651998 w 3418951"/>
              <a:gd name="connsiteY1624" fmla="*/ 218882 h 974891"/>
              <a:gd name="connsiteX1625" fmla="*/ 638198 w 3418951"/>
              <a:gd name="connsiteY1625" fmla="*/ 213496 h 974891"/>
              <a:gd name="connsiteX1626" fmla="*/ 550008 w 3418951"/>
              <a:gd name="connsiteY1626" fmla="*/ 251532 h 974891"/>
              <a:gd name="connsiteX1627" fmla="*/ 481341 w 3418951"/>
              <a:gd name="connsiteY1627" fmla="*/ 289569 h 974891"/>
              <a:gd name="connsiteX1628" fmla="*/ 456432 w 3418951"/>
              <a:gd name="connsiteY1628" fmla="*/ 300340 h 974891"/>
              <a:gd name="connsiteX1629" fmla="*/ 561115 w 3418951"/>
              <a:gd name="connsiteY1629" fmla="*/ 221238 h 974891"/>
              <a:gd name="connsiteX1630" fmla="*/ 550008 w 3418951"/>
              <a:gd name="connsiteY1630" fmla="*/ 213160 h 974891"/>
              <a:gd name="connsiteX1631" fmla="*/ 563808 w 3418951"/>
              <a:gd name="connsiteY1631" fmla="*/ 202388 h 974891"/>
              <a:gd name="connsiteX1632" fmla="*/ 550008 w 3418951"/>
              <a:gd name="connsiteY1632" fmla="*/ 210467 h 974891"/>
              <a:gd name="connsiteX1633" fmla="*/ 453739 w 3418951"/>
              <a:gd name="connsiteY1633" fmla="*/ 240425 h 974891"/>
              <a:gd name="connsiteX1634" fmla="*/ 503220 w 3418951"/>
              <a:gd name="connsiteY1634" fmla="*/ 191281 h 974891"/>
              <a:gd name="connsiteX1635" fmla="*/ 486727 w 3418951"/>
              <a:gd name="connsiteY1635" fmla="*/ 193974 h 974891"/>
              <a:gd name="connsiteX1636" fmla="*/ 517021 w 3418951"/>
              <a:gd name="connsiteY1636" fmla="*/ 153244 h 974891"/>
              <a:gd name="connsiteX1637" fmla="*/ 533514 w 3418951"/>
              <a:gd name="connsiteY1637" fmla="*/ 139781 h 974891"/>
              <a:gd name="connsiteX1638" fmla="*/ 517021 w 3418951"/>
              <a:gd name="connsiteY1638" fmla="*/ 137087 h 974891"/>
              <a:gd name="connsiteX1639" fmla="*/ 511635 w 3418951"/>
              <a:gd name="connsiteY1639" fmla="*/ 150552 h 974891"/>
              <a:gd name="connsiteX1640" fmla="*/ 475956 w 3418951"/>
              <a:gd name="connsiteY1640" fmla="*/ 180509 h 974891"/>
              <a:gd name="connsiteX1641" fmla="*/ 470570 w 3418951"/>
              <a:gd name="connsiteY1641" fmla="*/ 175124 h 974891"/>
              <a:gd name="connsiteX1642" fmla="*/ 409098 w 3418951"/>
              <a:gd name="connsiteY1642" fmla="*/ 211645 h 974891"/>
              <a:gd name="connsiteX1643" fmla="*/ 354996 w 3418951"/>
              <a:gd name="connsiteY1643" fmla="*/ 239183 h 974891"/>
              <a:gd name="connsiteX1644" fmla="*/ 366434 w 3418951"/>
              <a:gd name="connsiteY1644" fmla="*/ 231000 h 974891"/>
              <a:gd name="connsiteX1645" fmla="*/ 398874 w 3418951"/>
              <a:gd name="connsiteY1645" fmla="*/ 197003 h 974891"/>
              <a:gd name="connsiteX1646" fmla="*/ 420752 w 3418951"/>
              <a:gd name="connsiteY1646" fmla="*/ 194310 h 974891"/>
              <a:gd name="connsiteX1647" fmla="*/ 426139 w 3418951"/>
              <a:gd name="connsiteY1647" fmla="*/ 172431 h 974891"/>
              <a:gd name="connsiteX1648" fmla="*/ 475619 w 3418951"/>
              <a:gd name="connsiteY1648" fmla="*/ 139781 h 974891"/>
              <a:gd name="connsiteX1649" fmla="*/ 464511 w 3418951"/>
              <a:gd name="connsiteY1649" fmla="*/ 161659 h 974891"/>
              <a:gd name="connsiteX1650" fmla="*/ 467204 w 3418951"/>
              <a:gd name="connsiteY1650" fmla="*/ 167045 h 974891"/>
              <a:gd name="connsiteX1651" fmla="*/ 579966 w 3418951"/>
              <a:gd name="connsiteY1651" fmla="*/ 77172 h 974891"/>
              <a:gd name="connsiteX1652" fmla="*/ 574580 w 3418951"/>
              <a:gd name="connsiteY1652" fmla="*/ 63708 h 974891"/>
              <a:gd name="connsiteX1653" fmla="*/ 602181 w 3418951"/>
              <a:gd name="connsiteY1653" fmla="*/ 33751 h 974891"/>
              <a:gd name="connsiteX1654" fmla="*/ 591073 w 3418951"/>
              <a:gd name="connsiteY1654" fmla="*/ 28365 h 974891"/>
              <a:gd name="connsiteX1655" fmla="*/ 599488 w 3418951"/>
              <a:gd name="connsiteY1655" fmla="*/ 17594 h 974891"/>
              <a:gd name="connsiteX1656" fmla="*/ 555394 w 3418951"/>
              <a:gd name="connsiteY1656" fmla="*/ 20286 h 974891"/>
              <a:gd name="connsiteX1657" fmla="*/ 571214 w 3418951"/>
              <a:gd name="connsiteY1657" fmla="*/ 3625 h 974891"/>
              <a:gd name="connsiteX1658" fmla="*/ 471022 w 3418951"/>
              <a:gd name="connsiteY1658" fmla="*/ 0 h 974891"/>
              <a:gd name="connsiteX1659" fmla="*/ 537355 w 3418951"/>
              <a:gd name="connsiteY1659" fmla="*/ 0 h 974891"/>
              <a:gd name="connsiteX1660" fmla="*/ 521565 w 3418951"/>
              <a:gd name="connsiteY1660" fmla="*/ 12839 h 974891"/>
              <a:gd name="connsiteX1661" fmla="*/ 500191 w 3418951"/>
              <a:gd name="connsiteY1661" fmla="*/ 20623 h 974891"/>
              <a:gd name="connsiteX1662" fmla="*/ 456096 w 3418951"/>
              <a:gd name="connsiteY1662" fmla="*/ 34087 h 974891"/>
              <a:gd name="connsiteX1663" fmla="*/ 489083 w 3418951"/>
              <a:gd name="connsiteY1663" fmla="*/ 1437 h 974891"/>
              <a:gd name="connsiteX1664" fmla="*/ 472589 w 3418951"/>
              <a:gd name="connsiteY1664" fmla="*/ 9515 h 974891"/>
              <a:gd name="connsiteX1665" fmla="*/ 471369 w 3418951"/>
              <a:gd name="connsiteY1665" fmla="*/ 2152 h 974891"/>
              <a:gd name="connsiteX1666" fmla="*/ 351416 w 3418951"/>
              <a:gd name="connsiteY1666" fmla="*/ 0 h 974891"/>
              <a:gd name="connsiteX1667" fmla="*/ 368201 w 3418951"/>
              <a:gd name="connsiteY1667" fmla="*/ 0 h 974891"/>
              <a:gd name="connsiteX1668" fmla="*/ 361022 w 3418951"/>
              <a:gd name="connsiteY1668" fmla="*/ 12613 h 974891"/>
              <a:gd name="connsiteX1669" fmla="*/ 333236 w 3418951"/>
              <a:gd name="connsiteY1669" fmla="*/ 26009 h 974891"/>
              <a:gd name="connsiteX1670" fmla="*/ 297556 w 3418951"/>
              <a:gd name="connsiteY1670" fmla="*/ 39473 h 974891"/>
              <a:gd name="connsiteX1671" fmla="*/ 322464 w 3418951"/>
              <a:gd name="connsiteY1671" fmla="*/ 28702 h 974891"/>
              <a:gd name="connsiteX1672" fmla="*/ 340473 w 3418951"/>
              <a:gd name="connsiteY1672" fmla="*/ 8001 h 97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</a:cxnLst>
            <a:rect l="l" t="t" r="r" b="b"/>
            <a:pathLst>
              <a:path w="3418951" h="974891">
                <a:moveTo>
                  <a:pt x="1663193" y="957050"/>
                </a:moveTo>
                <a:cubicBezTo>
                  <a:pt x="1670051" y="957387"/>
                  <a:pt x="1676952" y="958060"/>
                  <a:pt x="1685367" y="958060"/>
                </a:cubicBezTo>
                <a:cubicBezTo>
                  <a:pt x="1677288" y="966139"/>
                  <a:pt x="1663488" y="966139"/>
                  <a:pt x="1649687" y="966139"/>
                </a:cubicBezTo>
                <a:cubicBezTo>
                  <a:pt x="1649687" y="960753"/>
                  <a:pt x="1646657" y="958060"/>
                  <a:pt x="1641272" y="958060"/>
                </a:cubicBezTo>
                <a:cubicBezTo>
                  <a:pt x="1649519" y="956714"/>
                  <a:pt x="1656335" y="956714"/>
                  <a:pt x="1663193" y="957050"/>
                </a:cubicBezTo>
                <a:close/>
                <a:moveTo>
                  <a:pt x="1566883" y="938874"/>
                </a:moveTo>
                <a:cubicBezTo>
                  <a:pt x="1564190" y="952675"/>
                  <a:pt x="1580684" y="944596"/>
                  <a:pt x="1589099" y="946953"/>
                </a:cubicBezTo>
                <a:cubicBezTo>
                  <a:pt x="1580684" y="955031"/>
                  <a:pt x="1558804" y="946953"/>
                  <a:pt x="1550390" y="949645"/>
                </a:cubicBezTo>
                <a:cubicBezTo>
                  <a:pt x="1550390" y="941567"/>
                  <a:pt x="1561497" y="941567"/>
                  <a:pt x="1566883" y="938874"/>
                </a:cubicBezTo>
                <a:close/>
                <a:moveTo>
                  <a:pt x="2331979" y="933825"/>
                </a:moveTo>
                <a:cubicBezTo>
                  <a:pt x="2304715" y="949982"/>
                  <a:pt x="2260619" y="966475"/>
                  <a:pt x="2233018" y="974554"/>
                </a:cubicBezTo>
                <a:cubicBezTo>
                  <a:pt x="2233018" y="958060"/>
                  <a:pt x="2255234" y="960753"/>
                  <a:pt x="2263312" y="958397"/>
                </a:cubicBezTo>
                <a:cubicBezTo>
                  <a:pt x="2285192" y="950318"/>
                  <a:pt x="2307071" y="936518"/>
                  <a:pt x="2331979" y="933825"/>
                </a:cubicBezTo>
                <a:close/>
                <a:moveTo>
                  <a:pt x="1649350" y="887037"/>
                </a:moveTo>
                <a:cubicBezTo>
                  <a:pt x="1657429" y="887037"/>
                  <a:pt x="1654736" y="895116"/>
                  <a:pt x="1665844" y="892423"/>
                </a:cubicBezTo>
                <a:cubicBezTo>
                  <a:pt x="1663151" y="900838"/>
                  <a:pt x="1668537" y="903531"/>
                  <a:pt x="1668537" y="908917"/>
                </a:cubicBezTo>
                <a:cubicBezTo>
                  <a:pt x="1657766" y="908917"/>
                  <a:pt x="1649350" y="920025"/>
                  <a:pt x="1638242" y="911273"/>
                </a:cubicBezTo>
                <a:cubicBezTo>
                  <a:pt x="1646657" y="905887"/>
                  <a:pt x="1654736" y="903194"/>
                  <a:pt x="1663151" y="903194"/>
                </a:cubicBezTo>
                <a:cubicBezTo>
                  <a:pt x="1663151" y="895116"/>
                  <a:pt x="1655073" y="895116"/>
                  <a:pt x="1646657" y="895116"/>
                </a:cubicBezTo>
                <a:cubicBezTo>
                  <a:pt x="1646657" y="892423"/>
                  <a:pt x="1646657" y="892423"/>
                  <a:pt x="1649350" y="892423"/>
                </a:cubicBezTo>
                <a:cubicBezTo>
                  <a:pt x="1649350" y="892423"/>
                  <a:pt x="1649350" y="892423"/>
                  <a:pt x="1649350" y="887037"/>
                </a:cubicBezTo>
                <a:close/>
                <a:moveTo>
                  <a:pt x="1676489" y="880979"/>
                </a:moveTo>
                <a:cubicBezTo>
                  <a:pt x="1682337" y="881652"/>
                  <a:pt x="1689238" y="882998"/>
                  <a:pt x="1693445" y="881652"/>
                </a:cubicBezTo>
                <a:cubicBezTo>
                  <a:pt x="1690752" y="887037"/>
                  <a:pt x="1671230" y="889730"/>
                  <a:pt x="1665844" y="884345"/>
                </a:cubicBezTo>
                <a:cubicBezTo>
                  <a:pt x="1665844" y="880306"/>
                  <a:pt x="1670641" y="880306"/>
                  <a:pt x="1676489" y="880979"/>
                </a:cubicBezTo>
                <a:close/>
                <a:moveTo>
                  <a:pt x="1583645" y="879448"/>
                </a:moveTo>
                <a:cubicBezTo>
                  <a:pt x="1589456" y="878664"/>
                  <a:pt x="1595662" y="879211"/>
                  <a:pt x="1602563" y="881988"/>
                </a:cubicBezTo>
                <a:cubicBezTo>
                  <a:pt x="1588762" y="909253"/>
                  <a:pt x="1572268" y="917332"/>
                  <a:pt x="1539281" y="920025"/>
                </a:cubicBezTo>
                <a:cubicBezTo>
                  <a:pt x="1536589" y="911609"/>
                  <a:pt x="1533896" y="908917"/>
                  <a:pt x="1533896" y="898145"/>
                </a:cubicBezTo>
                <a:cubicBezTo>
                  <a:pt x="1552325" y="896126"/>
                  <a:pt x="1566210" y="881799"/>
                  <a:pt x="1583645" y="879448"/>
                </a:cubicBezTo>
                <a:close/>
                <a:moveTo>
                  <a:pt x="1931507" y="861119"/>
                </a:moveTo>
                <a:cubicBezTo>
                  <a:pt x="1938996" y="861455"/>
                  <a:pt x="1946402" y="865495"/>
                  <a:pt x="1948926" y="873573"/>
                </a:cubicBezTo>
                <a:cubicBezTo>
                  <a:pt x="1929740" y="878959"/>
                  <a:pt x="1907524" y="881652"/>
                  <a:pt x="1888338" y="887037"/>
                </a:cubicBezTo>
                <a:cubicBezTo>
                  <a:pt x="1863766" y="895116"/>
                  <a:pt x="1836164" y="911609"/>
                  <a:pt x="1822364" y="895116"/>
                </a:cubicBezTo>
                <a:cubicBezTo>
                  <a:pt x="1841550" y="898145"/>
                  <a:pt x="1855351" y="881652"/>
                  <a:pt x="1866459" y="881652"/>
                </a:cubicBezTo>
                <a:cubicBezTo>
                  <a:pt x="1872181" y="878959"/>
                  <a:pt x="1874874" y="884345"/>
                  <a:pt x="1874874" y="884345"/>
                </a:cubicBezTo>
                <a:cubicBezTo>
                  <a:pt x="1888675" y="881652"/>
                  <a:pt x="1897089" y="865495"/>
                  <a:pt x="1913583" y="870881"/>
                </a:cubicBezTo>
                <a:cubicBezTo>
                  <a:pt x="1916444" y="864148"/>
                  <a:pt x="1924018" y="860782"/>
                  <a:pt x="1931507" y="861119"/>
                </a:cubicBezTo>
                <a:close/>
                <a:moveTo>
                  <a:pt x="2502637" y="851694"/>
                </a:moveTo>
                <a:cubicBezTo>
                  <a:pt x="2499944" y="865495"/>
                  <a:pt x="2469650" y="873573"/>
                  <a:pt x="2450464" y="878959"/>
                </a:cubicBezTo>
                <a:cubicBezTo>
                  <a:pt x="2436663" y="890067"/>
                  <a:pt x="2422862" y="900838"/>
                  <a:pt x="2400983" y="903531"/>
                </a:cubicBezTo>
                <a:cubicBezTo>
                  <a:pt x="2406369" y="890067"/>
                  <a:pt x="2439692" y="890067"/>
                  <a:pt x="2436663" y="876266"/>
                </a:cubicBezTo>
                <a:cubicBezTo>
                  <a:pt x="2458542" y="873573"/>
                  <a:pt x="2483450" y="859773"/>
                  <a:pt x="2502637" y="851694"/>
                </a:cubicBezTo>
                <a:close/>
                <a:moveTo>
                  <a:pt x="1993694" y="851694"/>
                </a:moveTo>
                <a:cubicBezTo>
                  <a:pt x="1985279" y="860109"/>
                  <a:pt x="1974508" y="862802"/>
                  <a:pt x="1963400" y="868188"/>
                </a:cubicBezTo>
                <a:cubicBezTo>
                  <a:pt x="1960371" y="860109"/>
                  <a:pt x="1985279" y="857416"/>
                  <a:pt x="1993694" y="851694"/>
                </a:cubicBezTo>
                <a:close/>
                <a:moveTo>
                  <a:pt x="1787021" y="849338"/>
                </a:moveTo>
                <a:cubicBezTo>
                  <a:pt x="1773220" y="852031"/>
                  <a:pt x="1756726" y="862802"/>
                  <a:pt x="1745619" y="860109"/>
                </a:cubicBezTo>
                <a:cubicBezTo>
                  <a:pt x="1754033" y="849001"/>
                  <a:pt x="1773220" y="849001"/>
                  <a:pt x="1787021" y="849338"/>
                </a:cubicBezTo>
                <a:close/>
                <a:moveTo>
                  <a:pt x="1668999" y="841596"/>
                </a:moveTo>
                <a:cubicBezTo>
                  <a:pt x="1674175" y="840250"/>
                  <a:pt x="1679644" y="840923"/>
                  <a:pt x="1682337" y="846308"/>
                </a:cubicBezTo>
                <a:cubicBezTo>
                  <a:pt x="1679645" y="851694"/>
                  <a:pt x="1668537" y="849001"/>
                  <a:pt x="1657429" y="849001"/>
                </a:cubicBezTo>
                <a:cubicBezTo>
                  <a:pt x="1658944" y="846309"/>
                  <a:pt x="1663824" y="842943"/>
                  <a:pt x="1668999" y="841596"/>
                </a:cubicBezTo>
                <a:close/>
                <a:moveTo>
                  <a:pt x="2547068" y="832844"/>
                </a:moveTo>
                <a:cubicBezTo>
                  <a:pt x="2535961" y="843616"/>
                  <a:pt x="2524852" y="849001"/>
                  <a:pt x="2508359" y="852031"/>
                </a:cubicBezTo>
                <a:cubicBezTo>
                  <a:pt x="2522159" y="846308"/>
                  <a:pt x="2533268" y="838230"/>
                  <a:pt x="2547068" y="832844"/>
                </a:cubicBezTo>
                <a:close/>
                <a:moveTo>
                  <a:pt x="2359581" y="829815"/>
                </a:moveTo>
                <a:cubicBezTo>
                  <a:pt x="2343087" y="827123"/>
                  <a:pt x="2326594" y="843616"/>
                  <a:pt x="2312793" y="849001"/>
                </a:cubicBezTo>
                <a:cubicBezTo>
                  <a:pt x="2329287" y="851694"/>
                  <a:pt x="2343087" y="846308"/>
                  <a:pt x="2356888" y="843616"/>
                </a:cubicBezTo>
                <a:cubicBezTo>
                  <a:pt x="2354195" y="835537"/>
                  <a:pt x="2359581" y="835537"/>
                  <a:pt x="2359581" y="829815"/>
                </a:cubicBezTo>
                <a:close/>
                <a:moveTo>
                  <a:pt x="1572268" y="821736"/>
                </a:moveTo>
                <a:cubicBezTo>
                  <a:pt x="1566883" y="832844"/>
                  <a:pt x="1553083" y="846308"/>
                  <a:pt x="1539281" y="840923"/>
                </a:cubicBezTo>
                <a:cubicBezTo>
                  <a:pt x="1547360" y="832508"/>
                  <a:pt x="1563854" y="829815"/>
                  <a:pt x="1572268" y="821736"/>
                </a:cubicBezTo>
                <a:close/>
                <a:moveTo>
                  <a:pt x="1726432" y="819380"/>
                </a:moveTo>
                <a:cubicBezTo>
                  <a:pt x="1721046" y="824766"/>
                  <a:pt x="1704553" y="819380"/>
                  <a:pt x="1704553" y="830151"/>
                </a:cubicBezTo>
                <a:cubicBezTo>
                  <a:pt x="1712631" y="827123"/>
                  <a:pt x="1723739" y="830151"/>
                  <a:pt x="1726432" y="819380"/>
                </a:cubicBezTo>
                <a:close/>
                <a:moveTo>
                  <a:pt x="2062361" y="819043"/>
                </a:moveTo>
                <a:cubicBezTo>
                  <a:pt x="2059669" y="830151"/>
                  <a:pt x="2054283" y="838230"/>
                  <a:pt x="2043175" y="840923"/>
                </a:cubicBezTo>
                <a:cubicBezTo>
                  <a:pt x="2045868" y="827123"/>
                  <a:pt x="2051253" y="827123"/>
                  <a:pt x="2062361" y="819043"/>
                </a:cubicBezTo>
                <a:close/>
                <a:moveTo>
                  <a:pt x="1775913" y="794472"/>
                </a:moveTo>
                <a:cubicBezTo>
                  <a:pt x="1767834" y="799858"/>
                  <a:pt x="1765142" y="808272"/>
                  <a:pt x="1764805" y="816015"/>
                </a:cubicBezTo>
                <a:cubicBezTo>
                  <a:pt x="1742926" y="824093"/>
                  <a:pt x="1726432" y="835200"/>
                  <a:pt x="1701524" y="843279"/>
                </a:cubicBezTo>
                <a:cubicBezTo>
                  <a:pt x="1701524" y="837893"/>
                  <a:pt x="1696138" y="837893"/>
                  <a:pt x="1696138" y="835200"/>
                </a:cubicBezTo>
                <a:cubicBezTo>
                  <a:pt x="1704216" y="827123"/>
                  <a:pt x="1698831" y="827123"/>
                  <a:pt x="1687723" y="821736"/>
                </a:cubicBezTo>
                <a:cubicBezTo>
                  <a:pt x="1715324" y="810965"/>
                  <a:pt x="1742926" y="799858"/>
                  <a:pt x="1775913" y="794472"/>
                </a:cubicBezTo>
                <a:close/>
                <a:moveTo>
                  <a:pt x="2214547" y="775285"/>
                </a:moveTo>
                <a:cubicBezTo>
                  <a:pt x="2218629" y="774949"/>
                  <a:pt x="2223425" y="775622"/>
                  <a:pt x="2227633" y="775622"/>
                </a:cubicBezTo>
                <a:cubicBezTo>
                  <a:pt x="2221911" y="778315"/>
                  <a:pt x="2213832" y="781008"/>
                  <a:pt x="2205753" y="781008"/>
                </a:cubicBezTo>
                <a:cubicBezTo>
                  <a:pt x="2207100" y="776968"/>
                  <a:pt x="2210466" y="775622"/>
                  <a:pt x="2214547" y="775285"/>
                </a:cubicBezTo>
                <a:close/>
                <a:moveTo>
                  <a:pt x="2243748" y="759128"/>
                </a:moveTo>
                <a:cubicBezTo>
                  <a:pt x="2249596" y="758455"/>
                  <a:pt x="2256412" y="759128"/>
                  <a:pt x="2257590" y="761821"/>
                </a:cubicBezTo>
                <a:cubicBezTo>
                  <a:pt x="2257590" y="775285"/>
                  <a:pt x="2241097" y="756436"/>
                  <a:pt x="2235711" y="764514"/>
                </a:cubicBezTo>
                <a:cubicBezTo>
                  <a:pt x="2233019" y="761821"/>
                  <a:pt x="2237899" y="759802"/>
                  <a:pt x="2243748" y="759128"/>
                </a:cubicBezTo>
                <a:close/>
                <a:moveTo>
                  <a:pt x="2505666" y="756436"/>
                </a:moveTo>
                <a:cubicBezTo>
                  <a:pt x="2513745" y="759129"/>
                  <a:pt x="2508359" y="772929"/>
                  <a:pt x="2506003" y="778988"/>
                </a:cubicBezTo>
                <a:cubicBezTo>
                  <a:pt x="2533604" y="773266"/>
                  <a:pt x="2547405" y="770573"/>
                  <a:pt x="2566591" y="762494"/>
                </a:cubicBezTo>
                <a:cubicBezTo>
                  <a:pt x="2566591" y="767880"/>
                  <a:pt x="2561205" y="767880"/>
                  <a:pt x="2561205" y="775958"/>
                </a:cubicBezTo>
                <a:cubicBezTo>
                  <a:pt x="2517110" y="792115"/>
                  <a:pt x="2475709" y="789423"/>
                  <a:pt x="2440029" y="813995"/>
                </a:cubicBezTo>
                <a:cubicBezTo>
                  <a:pt x="2420842" y="819380"/>
                  <a:pt x="2393241" y="813995"/>
                  <a:pt x="2374054" y="824766"/>
                </a:cubicBezTo>
                <a:cubicBezTo>
                  <a:pt x="2371362" y="835537"/>
                  <a:pt x="2385162" y="830151"/>
                  <a:pt x="2385162" y="835537"/>
                </a:cubicBezTo>
                <a:cubicBezTo>
                  <a:pt x="2360254" y="854724"/>
                  <a:pt x="2329960" y="865832"/>
                  <a:pt x="2299665" y="879296"/>
                </a:cubicBezTo>
                <a:cubicBezTo>
                  <a:pt x="2299665" y="906560"/>
                  <a:pt x="2266342" y="901175"/>
                  <a:pt x="2260957" y="925746"/>
                </a:cubicBezTo>
                <a:cubicBezTo>
                  <a:pt x="2227970" y="939547"/>
                  <a:pt x="2194983" y="950318"/>
                  <a:pt x="2170074" y="974891"/>
                </a:cubicBezTo>
                <a:cubicBezTo>
                  <a:pt x="2156273" y="966812"/>
                  <a:pt x="2142472" y="931132"/>
                  <a:pt x="2128672" y="947626"/>
                </a:cubicBezTo>
                <a:cubicBezTo>
                  <a:pt x="2123286" y="925746"/>
                  <a:pt x="2120257" y="868524"/>
                  <a:pt x="2158966" y="885018"/>
                </a:cubicBezTo>
                <a:cubicBezTo>
                  <a:pt x="2175459" y="871217"/>
                  <a:pt x="2208446" y="860446"/>
                  <a:pt x="2227633" y="863139"/>
                </a:cubicBezTo>
                <a:cubicBezTo>
                  <a:pt x="2233018" y="871217"/>
                  <a:pt x="2221911" y="882325"/>
                  <a:pt x="2230326" y="887711"/>
                </a:cubicBezTo>
                <a:cubicBezTo>
                  <a:pt x="2213832" y="895789"/>
                  <a:pt x="2202725" y="909253"/>
                  <a:pt x="2197339" y="925746"/>
                </a:cubicBezTo>
                <a:cubicBezTo>
                  <a:pt x="2222247" y="941903"/>
                  <a:pt x="2241434" y="914639"/>
                  <a:pt x="2255234" y="906560"/>
                </a:cubicBezTo>
                <a:cubicBezTo>
                  <a:pt x="2255234" y="901175"/>
                  <a:pt x="2244126" y="911946"/>
                  <a:pt x="2238741" y="903868"/>
                </a:cubicBezTo>
                <a:cubicBezTo>
                  <a:pt x="2263650" y="898145"/>
                  <a:pt x="2269035" y="873910"/>
                  <a:pt x="2280143" y="857416"/>
                </a:cubicBezTo>
                <a:cubicBezTo>
                  <a:pt x="2277450" y="852031"/>
                  <a:pt x="2260957" y="860109"/>
                  <a:pt x="2263650" y="849338"/>
                </a:cubicBezTo>
                <a:cubicBezTo>
                  <a:pt x="2271728" y="846645"/>
                  <a:pt x="2280143" y="843952"/>
                  <a:pt x="2285528" y="841260"/>
                </a:cubicBezTo>
                <a:cubicBezTo>
                  <a:pt x="2288221" y="830151"/>
                  <a:pt x="2277114" y="832844"/>
                  <a:pt x="2277114" y="822073"/>
                </a:cubicBezTo>
                <a:cubicBezTo>
                  <a:pt x="2282835" y="824766"/>
                  <a:pt x="2282835" y="819380"/>
                  <a:pt x="2288221" y="819380"/>
                </a:cubicBezTo>
                <a:cubicBezTo>
                  <a:pt x="2282835" y="802887"/>
                  <a:pt x="2315823" y="794808"/>
                  <a:pt x="2335009" y="789423"/>
                </a:cubicBezTo>
                <a:cubicBezTo>
                  <a:pt x="2337701" y="811302"/>
                  <a:pt x="2307408" y="797838"/>
                  <a:pt x="2302022" y="811302"/>
                </a:cubicBezTo>
                <a:cubicBezTo>
                  <a:pt x="2302022" y="819380"/>
                  <a:pt x="2310437" y="822073"/>
                  <a:pt x="2315823" y="824766"/>
                </a:cubicBezTo>
                <a:cubicBezTo>
                  <a:pt x="2321208" y="808272"/>
                  <a:pt x="2359917" y="797501"/>
                  <a:pt x="2376411" y="805579"/>
                </a:cubicBezTo>
                <a:cubicBezTo>
                  <a:pt x="2412091" y="778315"/>
                  <a:pt x="2469987" y="783701"/>
                  <a:pt x="2505666" y="756436"/>
                </a:cubicBezTo>
                <a:close/>
                <a:moveTo>
                  <a:pt x="2395597" y="753743"/>
                </a:moveTo>
                <a:cubicBezTo>
                  <a:pt x="2392904" y="772929"/>
                  <a:pt x="2398290" y="778315"/>
                  <a:pt x="2373718" y="778315"/>
                </a:cubicBezTo>
                <a:cubicBezTo>
                  <a:pt x="2376411" y="772593"/>
                  <a:pt x="2381797" y="769900"/>
                  <a:pt x="2376411" y="759129"/>
                </a:cubicBezTo>
                <a:cubicBezTo>
                  <a:pt x="2384490" y="759129"/>
                  <a:pt x="2387182" y="753743"/>
                  <a:pt x="2395597" y="753743"/>
                </a:cubicBezTo>
                <a:close/>
                <a:moveTo>
                  <a:pt x="1544667" y="745665"/>
                </a:moveTo>
                <a:cubicBezTo>
                  <a:pt x="1541974" y="756436"/>
                  <a:pt x="1517066" y="756436"/>
                  <a:pt x="1505958" y="751050"/>
                </a:cubicBezTo>
                <a:cubicBezTo>
                  <a:pt x="1514373" y="740279"/>
                  <a:pt x="1536252" y="751050"/>
                  <a:pt x="1544667" y="745665"/>
                </a:cubicBezTo>
                <a:close/>
                <a:moveTo>
                  <a:pt x="2197002" y="742972"/>
                </a:moveTo>
                <a:cubicBezTo>
                  <a:pt x="2186231" y="740279"/>
                  <a:pt x="2164015" y="745665"/>
                  <a:pt x="2161322" y="753743"/>
                </a:cubicBezTo>
                <a:cubicBezTo>
                  <a:pt x="2175123" y="751050"/>
                  <a:pt x="2188923" y="748357"/>
                  <a:pt x="2197002" y="742972"/>
                </a:cubicBezTo>
                <a:close/>
                <a:moveTo>
                  <a:pt x="1897089" y="740279"/>
                </a:moveTo>
                <a:cubicBezTo>
                  <a:pt x="1897089" y="745665"/>
                  <a:pt x="1883289" y="745665"/>
                  <a:pt x="1894396" y="753743"/>
                </a:cubicBezTo>
                <a:cubicBezTo>
                  <a:pt x="1905505" y="753743"/>
                  <a:pt x="1908197" y="751050"/>
                  <a:pt x="1919305" y="753743"/>
                </a:cubicBezTo>
                <a:cubicBezTo>
                  <a:pt x="1913583" y="764514"/>
                  <a:pt x="1886319" y="764514"/>
                  <a:pt x="1877904" y="764514"/>
                </a:cubicBezTo>
                <a:cubicBezTo>
                  <a:pt x="1880596" y="759129"/>
                  <a:pt x="1889011" y="759129"/>
                  <a:pt x="1877904" y="753743"/>
                </a:cubicBezTo>
                <a:cubicBezTo>
                  <a:pt x="1891704" y="748357"/>
                  <a:pt x="1877904" y="740279"/>
                  <a:pt x="1897089" y="740279"/>
                </a:cubicBezTo>
                <a:close/>
                <a:moveTo>
                  <a:pt x="1748648" y="729171"/>
                </a:moveTo>
                <a:cubicBezTo>
                  <a:pt x="1745955" y="737249"/>
                  <a:pt x="1732155" y="737249"/>
                  <a:pt x="1721046" y="739942"/>
                </a:cubicBezTo>
                <a:cubicBezTo>
                  <a:pt x="1729125" y="731864"/>
                  <a:pt x="1737540" y="731864"/>
                  <a:pt x="1748648" y="729171"/>
                </a:cubicBezTo>
                <a:close/>
                <a:moveTo>
                  <a:pt x="2585441" y="723785"/>
                </a:moveTo>
                <a:cubicBezTo>
                  <a:pt x="2590827" y="723785"/>
                  <a:pt x="2588134" y="729171"/>
                  <a:pt x="2588134" y="731864"/>
                </a:cubicBezTo>
                <a:cubicBezTo>
                  <a:pt x="2568947" y="731864"/>
                  <a:pt x="2555147" y="753743"/>
                  <a:pt x="2524852" y="753743"/>
                </a:cubicBezTo>
                <a:cubicBezTo>
                  <a:pt x="2544038" y="742972"/>
                  <a:pt x="2566255" y="734557"/>
                  <a:pt x="2585441" y="723785"/>
                </a:cubicBezTo>
                <a:close/>
                <a:moveTo>
                  <a:pt x="2489173" y="718400"/>
                </a:moveTo>
                <a:cubicBezTo>
                  <a:pt x="2497588" y="721093"/>
                  <a:pt x="2489173" y="726478"/>
                  <a:pt x="2486480" y="729171"/>
                </a:cubicBezTo>
                <a:cubicBezTo>
                  <a:pt x="2486480" y="731864"/>
                  <a:pt x="2505666" y="729171"/>
                  <a:pt x="2508359" y="726478"/>
                </a:cubicBezTo>
                <a:cubicBezTo>
                  <a:pt x="2494558" y="742635"/>
                  <a:pt x="2442385" y="745328"/>
                  <a:pt x="2417477" y="761821"/>
                </a:cubicBezTo>
                <a:cubicBezTo>
                  <a:pt x="2409398" y="761821"/>
                  <a:pt x="2412091" y="753743"/>
                  <a:pt x="2403676" y="753743"/>
                </a:cubicBezTo>
                <a:cubicBezTo>
                  <a:pt x="2431277" y="740279"/>
                  <a:pt x="2458879" y="731864"/>
                  <a:pt x="2489173" y="718400"/>
                </a:cubicBezTo>
                <a:close/>
                <a:moveTo>
                  <a:pt x="2681709" y="715707"/>
                </a:moveTo>
                <a:cubicBezTo>
                  <a:pt x="2676323" y="721093"/>
                  <a:pt x="2668245" y="729171"/>
                  <a:pt x="2654107" y="729171"/>
                </a:cubicBezTo>
                <a:cubicBezTo>
                  <a:pt x="2662523" y="723785"/>
                  <a:pt x="2670601" y="718400"/>
                  <a:pt x="2681709" y="715707"/>
                </a:cubicBezTo>
                <a:close/>
                <a:moveTo>
                  <a:pt x="2469987" y="704599"/>
                </a:moveTo>
                <a:cubicBezTo>
                  <a:pt x="2475372" y="707292"/>
                  <a:pt x="2478065" y="701906"/>
                  <a:pt x="2486480" y="704599"/>
                </a:cubicBezTo>
                <a:cubicBezTo>
                  <a:pt x="2480757" y="712677"/>
                  <a:pt x="2464264" y="709985"/>
                  <a:pt x="2458879" y="715370"/>
                </a:cubicBezTo>
                <a:cubicBezTo>
                  <a:pt x="2453493" y="707292"/>
                  <a:pt x="2469987" y="715370"/>
                  <a:pt x="2469987" y="704599"/>
                </a:cubicBezTo>
                <a:close/>
                <a:moveTo>
                  <a:pt x="2574670" y="701906"/>
                </a:moveTo>
                <a:cubicBezTo>
                  <a:pt x="2558176" y="713014"/>
                  <a:pt x="2538653" y="718400"/>
                  <a:pt x="2519467" y="726478"/>
                </a:cubicBezTo>
                <a:cubicBezTo>
                  <a:pt x="2527545" y="718400"/>
                  <a:pt x="2552454" y="704599"/>
                  <a:pt x="2574670" y="701906"/>
                </a:cubicBezTo>
                <a:close/>
                <a:moveTo>
                  <a:pt x="2673630" y="696857"/>
                </a:moveTo>
                <a:cubicBezTo>
                  <a:pt x="2668245" y="702243"/>
                  <a:pt x="2673630" y="702243"/>
                  <a:pt x="2673630" y="707628"/>
                </a:cubicBezTo>
                <a:cubicBezTo>
                  <a:pt x="2662523" y="713014"/>
                  <a:pt x="2654444" y="718400"/>
                  <a:pt x="2643336" y="718400"/>
                </a:cubicBezTo>
                <a:cubicBezTo>
                  <a:pt x="2651414" y="712677"/>
                  <a:pt x="2659830" y="709985"/>
                  <a:pt x="2670938" y="707628"/>
                </a:cubicBezTo>
                <a:cubicBezTo>
                  <a:pt x="2670938" y="699550"/>
                  <a:pt x="2657137" y="707628"/>
                  <a:pt x="2659830" y="702243"/>
                </a:cubicBezTo>
                <a:cubicBezTo>
                  <a:pt x="2659830" y="691472"/>
                  <a:pt x="2665215" y="702243"/>
                  <a:pt x="2673630" y="696857"/>
                </a:cubicBezTo>
                <a:close/>
                <a:moveTo>
                  <a:pt x="2277114" y="696520"/>
                </a:moveTo>
                <a:cubicBezTo>
                  <a:pt x="2271728" y="696520"/>
                  <a:pt x="2263312" y="696520"/>
                  <a:pt x="2260619" y="699213"/>
                </a:cubicBezTo>
                <a:cubicBezTo>
                  <a:pt x="2260619" y="704599"/>
                  <a:pt x="2260619" y="707292"/>
                  <a:pt x="2266005" y="707292"/>
                </a:cubicBezTo>
                <a:cubicBezTo>
                  <a:pt x="2271728" y="704599"/>
                  <a:pt x="2274421" y="701906"/>
                  <a:pt x="2277114" y="696520"/>
                </a:cubicBezTo>
                <a:close/>
                <a:moveTo>
                  <a:pt x="1985279" y="688779"/>
                </a:moveTo>
                <a:cubicBezTo>
                  <a:pt x="1990665" y="691472"/>
                  <a:pt x="1996387" y="696857"/>
                  <a:pt x="2001773" y="702243"/>
                </a:cubicBezTo>
                <a:cubicBezTo>
                  <a:pt x="2001773" y="704936"/>
                  <a:pt x="1993358" y="702243"/>
                  <a:pt x="1993358" y="707628"/>
                </a:cubicBezTo>
                <a:cubicBezTo>
                  <a:pt x="1993358" y="713014"/>
                  <a:pt x="1999080" y="710321"/>
                  <a:pt x="2004466" y="710321"/>
                </a:cubicBezTo>
                <a:cubicBezTo>
                  <a:pt x="1999080" y="715707"/>
                  <a:pt x="2004466" y="723785"/>
                  <a:pt x="2012880" y="723785"/>
                </a:cubicBezTo>
                <a:cubicBezTo>
                  <a:pt x="2007158" y="729171"/>
                  <a:pt x="1996387" y="734557"/>
                  <a:pt x="1987972" y="729171"/>
                </a:cubicBezTo>
                <a:cubicBezTo>
                  <a:pt x="1987972" y="723785"/>
                  <a:pt x="1996387" y="726478"/>
                  <a:pt x="1996387" y="721093"/>
                </a:cubicBezTo>
                <a:cubicBezTo>
                  <a:pt x="1987972" y="715707"/>
                  <a:pt x="1974508" y="726478"/>
                  <a:pt x="1966093" y="729171"/>
                </a:cubicBezTo>
                <a:cubicBezTo>
                  <a:pt x="1971478" y="737249"/>
                  <a:pt x="1976864" y="726478"/>
                  <a:pt x="1985279" y="729171"/>
                </a:cubicBezTo>
                <a:cubicBezTo>
                  <a:pt x="1976864" y="734557"/>
                  <a:pt x="1968786" y="742635"/>
                  <a:pt x="1954985" y="742635"/>
                </a:cubicBezTo>
                <a:cubicBezTo>
                  <a:pt x="1954985" y="737249"/>
                  <a:pt x="1957678" y="739942"/>
                  <a:pt x="1966093" y="737249"/>
                </a:cubicBezTo>
                <a:cubicBezTo>
                  <a:pt x="1963400" y="731864"/>
                  <a:pt x="1957678" y="731864"/>
                  <a:pt x="1952292" y="731864"/>
                </a:cubicBezTo>
                <a:cubicBezTo>
                  <a:pt x="1952292" y="720756"/>
                  <a:pt x="1952292" y="718063"/>
                  <a:pt x="1966093" y="715370"/>
                </a:cubicBezTo>
                <a:cubicBezTo>
                  <a:pt x="1968786" y="707292"/>
                  <a:pt x="1960371" y="712677"/>
                  <a:pt x="1954985" y="709985"/>
                </a:cubicBezTo>
                <a:cubicBezTo>
                  <a:pt x="1960371" y="696520"/>
                  <a:pt x="1982587" y="704599"/>
                  <a:pt x="1985279" y="688779"/>
                </a:cubicBezTo>
                <a:close/>
                <a:moveTo>
                  <a:pt x="1954985" y="685412"/>
                </a:moveTo>
                <a:cubicBezTo>
                  <a:pt x="1963400" y="688442"/>
                  <a:pt x="1960371" y="696520"/>
                  <a:pt x="1958014" y="701569"/>
                </a:cubicBezTo>
                <a:cubicBezTo>
                  <a:pt x="1946907" y="701569"/>
                  <a:pt x="1938492" y="701569"/>
                  <a:pt x="1933105" y="698876"/>
                </a:cubicBezTo>
                <a:cubicBezTo>
                  <a:pt x="1933105" y="688105"/>
                  <a:pt x="1949599" y="690799"/>
                  <a:pt x="1954985" y="685412"/>
                </a:cubicBezTo>
                <a:close/>
                <a:moveTo>
                  <a:pt x="1996387" y="674641"/>
                </a:moveTo>
                <a:cubicBezTo>
                  <a:pt x="1999080" y="677335"/>
                  <a:pt x="1982587" y="685412"/>
                  <a:pt x="1982587" y="685412"/>
                </a:cubicBezTo>
                <a:cubicBezTo>
                  <a:pt x="1974171" y="680027"/>
                  <a:pt x="1990665" y="677335"/>
                  <a:pt x="1996387" y="674641"/>
                </a:cubicBezTo>
                <a:close/>
                <a:moveTo>
                  <a:pt x="1107084" y="674641"/>
                </a:moveTo>
                <a:cubicBezTo>
                  <a:pt x="1115162" y="677335"/>
                  <a:pt x="1109777" y="685412"/>
                  <a:pt x="1107084" y="688105"/>
                </a:cubicBezTo>
                <a:cubicBezTo>
                  <a:pt x="1098670" y="688105"/>
                  <a:pt x="1107084" y="677335"/>
                  <a:pt x="1098670" y="680027"/>
                </a:cubicBezTo>
                <a:cubicBezTo>
                  <a:pt x="1098670" y="677335"/>
                  <a:pt x="1107084" y="680027"/>
                  <a:pt x="1107084" y="674641"/>
                </a:cubicBezTo>
                <a:close/>
                <a:moveTo>
                  <a:pt x="2241434" y="671948"/>
                </a:moveTo>
                <a:cubicBezTo>
                  <a:pt x="2227633" y="674978"/>
                  <a:pt x="2202725" y="663870"/>
                  <a:pt x="2202725" y="688442"/>
                </a:cubicBezTo>
                <a:cubicBezTo>
                  <a:pt x="2188923" y="693828"/>
                  <a:pt x="2164352" y="688442"/>
                  <a:pt x="2158966" y="701906"/>
                </a:cubicBezTo>
                <a:cubicBezTo>
                  <a:pt x="2175459" y="723785"/>
                  <a:pt x="2230326" y="696520"/>
                  <a:pt x="2241434" y="671948"/>
                </a:cubicBezTo>
                <a:close/>
                <a:moveTo>
                  <a:pt x="1902475" y="669256"/>
                </a:moveTo>
                <a:cubicBezTo>
                  <a:pt x="1891704" y="663870"/>
                  <a:pt x="1877904" y="674641"/>
                  <a:pt x="1880596" y="677335"/>
                </a:cubicBezTo>
                <a:cubicBezTo>
                  <a:pt x="1886319" y="677335"/>
                  <a:pt x="1899782" y="682720"/>
                  <a:pt x="1902475" y="669256"/>
                </a:cubicBezTo>
                <a:close/>
                <a:moveTo>
                  <a:pt x="1959050" y="659647"/>
                </a:moveTo>
                <a:cubicBezTo>
                  <a:pt x="1962032" y="660378"/>
                  <a:pt x="1965083" y="662439"/>
                  <a:pt x="1968449" y="666563"/>
                </a:cubicBezTo>
                <a:cubicBezTo>
                  <a:pt x="1960371" y="671948"/>
                  <a:pt x="1938155" y="669256"/>
                  <a:pt x="1932769" y="677335"/>
                </a:cubicBezTo>
                <a:cubicBezTo>
                  <a:pt x="1932769" y="674641"/>
                  <a:pt x="1924691" y="677335"/>
                  <a:pt x="1927384" y="669256"/>
                </a:cubicBezTo>
                <a:cubicBezTo>
                  <a:pt x="1941774" y="667236"/>
                  <a:pt x="1950104" y="657454"/>
                  <a:pt x="1959050" y="659647"/>
                </a:cubicBezTo>
                <a:close/>
                <a:moveTo>
                  <a:pt x="2885353" y="650070"/>
                </a:moveTo>
                <a:cubicBezTo>
                  <a:pt x="2893768" y="666227"/>
                  <a:pt x="2849673" y="685412"/>
                  <a:pt x="2833179" y="685412"/>
                </a:cubicBezTo>
                <a:cubicBezTo>
                  <a:pt x="2846980" y="671948"/>
                  <a:pt x="2871889" y="663870"/>
                  <a:pt x="2885353" y="650070"/>
                </a:cubicBezTo>
                <a:close/>
                <a:moveTo>
                  <a:pt x="2244126" y="650070"/>
                </a:moveTo>
                <a:cubicBezTo>
                  <a:pt x="2230326" y="650070"/>
                  <a:pt x="2208446" y="655455"/>
                  <a:pt x="2216525" y="668919"/>
                </a:cubicBezTo>
                <a:cubicBezTo>
                  <a:pt x="2219217" y="655455"/>
                  <a:pt x="2230326" y="666227"/>
                  <a:pt x="2244126" y="660841"/>
                </a:cubicBezTo>
                <a:cubicBezTo>
                  <a:pt x="2244126" y="660841"/>
                  <a:pt x="2244126" y="660841"/>
                  <a:pt x="2244126" y="650070"/>
                </a:cubicBezTo>
                <a:close/>
                <a:moveTo>
                  <a:pt x="2464264" y="636605"/>
                </a:moveTo>
                <a:cubicBezTo>
                  <a:pt x="2480757" y="650070"/>
                  <a:pt x="2497251" y="650070"/>
                  <a:pt x="2511052" y="636605"/>
                </a:cubicBezTo>
                <a:cubicBezTo>
                  <a:pt x="2502973" y="644683"/>
                  <a:pt x="2516774" y="641991"/>
                  <a:pt x="2525189" y="641991"/>
                </a:cubicBezTo>
                <a:cubicBezTo>
                  <a:pt x="2508696" y="658484"/>
                  <a:pt x="2481431" y="666563"/>
                  <a:pt x="2456522" y="671948"/>
                </a:cubicBezTo>
                <a:cubicBezTo>
                  <a:pt x="2456522" y="666563"/>
                  <a:pt x="2459215" y="666563"/>
                  <a:pt x="2459215" y="661177"/>
                </a:cubicBezTo>
                <a:cubicBezTo>
                  <a:pt x="2436999" y="658484"/>
                  <a:pt x="2436999" y="677671"/>
                  <a:pt x="2417813" y="677671"/>
                </a:cubicBezTo>
                <a:cubicBezTo>
                  <a:pt x="2423199" y="683056"/>
                  <a:pt x="2431277" y="674978"/>
                  <a:pt x="2439692" y="674978"/>
                </a:cubicBezTo>
                <a:cubicBezTo>
                  <a:pt x="2425891" y="683393"/>
                  <a:pt x="2423199" y="699550"/>
                  <a:pt x="2398290" y="696857"/>
                </a:cubicBezTo>
                <a:cubicBezTo>
                  <a:pt x="2400983" y="685749"/>
                  <a:pt x="2398290" y="688442"/>
                  <a:pt x="2395597" y="680363"/>
                </a:cubicBezTo>
                <a:cubicBezTo>
                  <a:pt x="2409061" y="655791"/>
                  <a:pt x="2445078" y="658484"/>
                  <a:pt x="2464264" y="636605"/>
                </a:cubicBezTo>
                <a:close/>
                <a:moveTo>
                  <a:pt x="2304715" y="628190"/>
                </a:moveTo>
                <a:cubicBezTo>
                  <a:pt x="2290914" y="625498"/>
                  <a:pt x="2285528" y="633912"/>
                  <a:pt x="2288221" y="638962"/>
                </a:cubicBezTo>
                <a:cubicBezTo>
                  <a:pt x="2296299" y="638962"/>
                  <a:pt x="2304715" y="636269"/>
                  <a:pt x="2304715" y="628190"/>
                </a:cubicBezTo>
                <a:close/>
                <a:moveTo>
                  <a:pt x="2056976" y="625498"/>
                </a:moveTo>
                <a:cubicBezTo>
                  <a:pt x="2053946" y="628190"/>
                  <a:pt x="2045868" y="628190"/>
                  <a:pt x="2048560" y="636269"/>
                </a:cubicBezTo>
                <a:cubicBezTo>
                  <a:pt x="2018266" y="636269"/>
                  <a:pt x="2001773" y="663534"/>
                  <a:pt x="1971478" y="658148"/>
                </a:cubicBezTo>
                <a:cubicBezTo>
                  <a:pt x="1993694" y="644683"/>
                  <a:pt x="2026681" y="628190"/>
                  <a:pt x="2056976" y="625498"/>
                </a:cubicBezTo>
                <a:close/>
                <a:moveTo>
                  <a:pt x="2582748" y="617419"/>
                </a:moveTo>
                <a:cubicBezTo>
                  <a:pt x="2574333" y="628190"/>
                  <a:pt x="2552454" y="625498"/>
                  <a:pt x="2544038" y="636605"/>
                </a:cubicBezTo>
                <a:cubicBezTo>
                  <a:pt x="2547068" y="630883"/>
                  <a:pt x="2568947" y="614726"/>
                  <a:pt x="2582748" y="617419"/>
                </a:cubicBezTo>
                <a:close/>
                <a:moveTo>
                  <a:pt x="1954985" y="617419"/>
                </a:moveTo>
                <a:cubicBezTo>
                  <a:pt x="1932769" y="633912"/>
                  <a:pt x="1902475" y="655455"/>
                  <a:pt x="1866795" y="647377"/>
                </a:cubicBezTo>
                <a:cubicBezTo>
                  <a:pt x="1864102" y="639298"/>
                  <a:pt x="1877904" y="647377"/>
                  <a:pt x="1875211" y="636605"/>
                </a:cubicBezTo>
                <a:cubicBezTo>
                  <a:pt x="1877904" y="639298"/>
                  <a:pt x="1877904" y="641991"/>
                  <a:pt x="1877904" y="644683"/>
                </a:cubicBezTo>
                <a:cubicBezTo>
                  <a:pt x="1894396" y="628190"/>
                  <a:pt x="1924691" y="622805"/>
                  <a:pt x="1954985" y="617419"/>
                </a:cubicBezTo>
                <a:close/>
                <a:moveTo>
                  <a:pt x="1437291" y="617419"/>
                </a:moveTo>
                <a:cubicBezTo>
                  <a:pt x="1439984" y="622805"/>
                  <a:pt x="1439984" y="614726"/>
                  <a:pt x="1448399" y="617419"/>
                </a:cubicBezTo>
                <a:cubicBezTo>
                  <a:pt x="1448399" y="625834"/>
                  <a:pt x="1443013" y="625834"/>
                  <a:pt x="1443013" y="633912"/>
                </a:cubicBezTo>
                <a:cubicBezTo>
                  <a:pt x="1434598" y="631220"/>
                  <a:pt x="1420798" y="636605"/>
                  <a:pt x="1418105" y="630883"/>
                </a:cubicBezTo>
                <a:cubicBezTo>
                  <a:pt x="1418105" y="620111"/>
                  <a:pt x="1437291" y="633912"/>
                  <a:pt x="1437291" y="617419"/>
                </a:cubicBezTo>
                <a:close/>
                <a:moveTo>
                  <a:pt x="2527545" y="614726"/>
                </a:moveTo>
                <a:cubicBezTo>
                  <a:pt x="2527545" y="617419"/>
                  <a:pt x="2530238" y="620111"/>
                  <a:pt x="2530238" y="620111"/>
                </a:cubicBezTo>
                <a:cubicBezTo>
                  <a:pt x="2519467" y="628527"/>
                  <a:pt x="2508359" y="633912"/>
                  <a:pt x="2494558" y="636605"/>
                </a:cubicBezTo>
                <a:cubicBezTo>
                  <a:pt x="2494558" y="620111"/>
                  <a:pt x="2516774" y="622805"/>
                  <a:pt x="2527545" y="614726"/>
                </a:cubicBezTo>
                <a:close/>
                <a:moveTo>
                  <a:pt x="2915647" y="609677"/>
                </a:moveTo>
                <a:cubicBezTo>
                  <a:pt x="2918340" y="626170"/>
                  <a:pt x="2877275" y="645357"/>
                  <a:pt x="2849673" y="653435"/>
                </a:cubicBezTo>
                <a:cubicBezTo>
                  <a:pt x="2844288" y="656128"/>
                  <a:pt x="2852366" y="656128"/>
                  <a:pt x="2846980" y="661514"/>
                </a:cubicBezTo>
                <a:cubicBezTo>
                  <a:pt x="2808608" y="658821"/>
                  <a:pt x="2811301" y="694164"/>
                  <a:pt x="2778314" y="696857"/>
                </a:cubicBezTo>
                <a:cubicBezTo>
                  <a:pt x="2784036" y="685749"/>
                  <a:pt x="2800530" y="691135"/>
                  <a:pt x="2803222" y="677671"/>
                </a:cubicBezTo>
                <a:cubicBezTo>
                  <a:pt x="2783699" y="677671"/>
                  <a:pt x="2778314" y="688442"/>
                  <a:pt x="2761821" y="691135"/>
                </a:cubicBezTo>
                <a:cubicBezTo>
                  <a:pt x="2802886" y="655455"/>
                  <a:pt x="2869196" y="636605"/>
                  <a:pt x="2915647" y="609677"/>
                </a:cubicBezTo>
                <a:close/>
                <a:moveTo>
                  <a:pt x="1976864" y="606648"/>
                </a:moveTo>
                <a:cubicBezTo>
                  <a:pt x="1976864" y="614726"/>
                  <a:pt x="1968786" y="617419"/>
                  <a:pt x="1960371" y="620111"/>
                </a:cubicBezTo>
                <a:cubicBezTo>
                  <a:pt x="1963063" y="617419"/>
                  <a:pt x="1963063" y="614726"/>
                  <a:pt x="1960371" y="614726"/>
                </a:cubicBezTo>
                <a:cubicBezTo>
                  <a:pt x="1963063" y="609341"/>
                  <a:pt x="1968449" y="606648"/>
                  <a:pt x="1976864" y="606648"/>
                </a:cubicBezTo>
                <a:close/>
                <a:moveTo>
                  <a:pt x="283755" y="603955"/>
                </a:moveTo>
                <a:cubicBezTo>
                  <a:pt x="294863" y="606648"/>
                  <a:pt x="278370" y="609341"/>
                  <a:pt x="283755" y="617419"/>
                </a:cubicBezTo>
                <a:cubicBezTo>
                  <a:pt x="283755" y="617419"/>
                  <a:pt x="283755" y="617419"/>
                  <a:pt x="272648" y="617419"/>
                </a:cubicBezTo>
                <a:cubicBezTo>
                  <a:pt x="272648" y="609341"/>
                  <a:pt x="286448" y="614726"/>
                  <a:pt x="283755" y="603955"/>
                </a:cubicBezTo>
                <a:close/>
                <a:moveTo>
                  <a:pt x="2103942" y="599537"/>
                </a:moveTo>
                <a:cubicBezTo>
                  <a:pt x="2106982" y="598737"/>
                  <a:pt x="2110411" y="598905"/>
                  <a:pt x="2114534" y="600925"/>
                </a:cubicBezTo>
                <a:cubicBezTo>
                  <a:pt x="2109149" y="612033"/>
                  <a:pt x="2095348" y="609341"/>
                  <a:pt x="2087270" y="619775"/>
                </a:cubicBezTo>
                <a:cubicBezTo>
                  <a:pt x="2084240" y="617082"/>
                  <a:pt x="2078854" y="617082"/>
                  <a:pt x="2078854" y="609004"/>
                </a:cubicBezTo>
                <a:cubicBezTo>
                  <a:pt x="2089205" y="613043"/>
                  <a:pt x="2094822" y="601935"/>
                  <a:pt x="2103942" y="599537"/>
                </a:cubicBezTo>
                <a:close/>
                <a:moveTo>
                  <a:pt x="2582748" y="592847"/>
                </a:moveTo>
                <a:cubicBezTo>
                  <a:pt x="2571640" y="601262"/>
                  <a:pt x="2555147" y="601262"/>
                  <a:pt x="2549761" y="614726"/>
                </a:cubicBezTo>
                <a:cubicBezTo>
                  <a:pt x="2547068" y="612033"/>
                  <a:pt x="2538653" y="612033"/>
                  <a:pt x="2535961" y="609341"/>
                </a:cubicBezTo>
                <a:cubicBezTo>
                  <a:pt x="2547068" y="600925"/>
                  <a:pt x="2563562" y="592847"/>
                  <a:pt x="2582748" y="592847"/>
                </a:cubicBezTo>
                <a:close/>
                <a:moveTo>
                  <a:pt x="2613042" y="579382"/>
                </a:moveTo>
                <a:cubicBezTo>
                  <a:pt x="2618428" y="579382"/>
                  <a:pt x="2596549" y="587461"/>
                  <a:pt x="2588134" y="590154"/>
                </a:cubicBezTo>
                <a:cubicBezTo>
                  <a:pt x="2588134" y="576690"/>
                  <a:pt x="2607656" y="584769"/>
                  <a:pt x="2613042" y="579382"/>
                </a:cubicBezTo>
                <a:close/>
                <a:moveTo>
                  <a:pt x="710567" y="576690"/>
                </a:moveTo>
                <a:cubicBezTo>
                  <a:pt x="702489" y="598233"/>
                  <a:pt x="682966" y="609341"/>
                  <a:pt x="661087" y="614726"/>
                </a:cubicBezTo>
                <a:cubicBezTo>
                  <a:pt x="666472" y="606648"/>
                  <a:pt x="669502" y="590154"/>
                  <a:pt x="674887" y="579382"/>
                </a:cubicBezTo>
                <a:cubicBezTo>
                  <a:pt x="688351" y="582076"/>
                  <a:pt x="699459" y="584769"/>
                  <a:pt x="710567" y="576690"/>
                </a:cubicBezTo>
                <a:close/>
                <a:moveTo>
                  <a:pt x="2568947" y="576353"/>
                </a:moveTo>
                <a:cubicBezTo>
                  <a:pt x="2566255" y="587461"/>
                  <a:pt x="2541346" y="590154"/>
                  <a:pt x="2535961" y="592847"/>
                </a:cubicBezTo>
                <a:cubicBezTo>
                  <a:pt x="2541346" y="582076"/>
                  <a:pt x="2560869" y="582076"/>
                  <a:pt x="2568947" y="576353"/>
                </a:cubicBezTo>
                <a:close/>
                <a:moveTo>
                  <a:pt x="1541133" y="564109"/>
                </a:moveTo>
                <a:cubicBezTo>
                  <a:pt x="1536673" y="565498"/>
                  <a:pt x="1532549" y="569622"/>
                  <a:pt x="1533896" y="573661"/>
                </a:cubicBezTo>
                <a:cubicBezTo>
                  <a:pt x="1536589" y="579382"/>
                  <a:pt x="1544667" y="573661"/>
                  <a:pt x="1550390" y="570968"/>
                </a:cubicBezTo>
                <a:cubicBezTo>
                  <a:pt x="1550390" y="564067"/>
                  <a:pt x="1545593" y="562721"/>
                  <a:pt x="1541133" y="564109"/>
                </a:cubicBezTo>
                <a:close/>
                <a:moveTo>
                  <a:pt x="2692817" y="562889"/>
                </a:moveTo>
                <a:cubicBezTo>
                  <a:pt x="2692817" y="570968"/>
                  <a:pt x="2681709" y="570968"/>
                  <a:pt x="2676323" y="570968"/>
                </a:cubicBezTo>
                <a:cubicBezTo>
                  <a:pt x="2679016" y="568275"/>
                  <a:pt x="2684402" y="562889"/>
                  <a:pt x="2692817" y="562889"/>
                </a:cubicBezTo>
                <a:close/>
                <a:moveTo>
                  <a:pt x="2395597" y="557504"/>
                </a:moveTo>
                <a:cubicBezTo>
                  <a:pt x="2391390" y="556157"/>
                  <a:pt x="2387266" y="560870"/>
                  <a:pt x="2384531" y="564909"/>
                </a:cubicBezTo>
                <a:lnTo>
                  <a:pt x="2382575" y="568090"/>
                </a:lnTo>
                <a:lnTo>
                  <a:pt x="2381797" y="568275"/>
                </a:lnTo>
                <a:cubicBezTo>
                  <a:pt x="2381123" y="570294"/>
                  <a:pt x="2381123" y="570463"/>
                  <a:pt x="2381633" y="569621"/>
                </a:cubicBezTo>
                <a:lnTo>
                  <a:pt x="2382575" y="568090"/>
                </a:lnTo>
                <a:lnTo>
                  <a:pt x="2391726" y="565919"/>
                </a:lnTo>
                <a:cubicBezTo>
                  <a:pt x="2394840" y="564909"/>
                  <a:pt x="2396944" y="562889"/>
                  <a:pt x="2395597" y="557504"/>
                </a:cubicBezTo>
                <a:close/>
                <a:moveTo>
                  <a:pt x="616992" y="554811"/>
                </a:moveTo>
                <a:cubicBezTo>
                  <a:pt x="619685" y="562889"/>
                  <a:pt x="611269" y="562889"/>
                  <a:pt x="608576" y="568275"/>
                </a:cubicBezTo>
                <a:cubicBezTo>
                  <a:pt x="611606" y="576690"/>
                  <a:pt x="619685" y="576690"/>
                  <a:pt x="616992" y="590154"/>
                </a:cubicBezTo>
                <a:cubicBezTo>
                  <a:pt x="625070" y="590154"/>
                  <a:pt x="633485" y="590154"/>
                  <a:pt x="638534" y="587125"/>
                </a:cubicBezTo>
                <a:cubicBezTo>
                  <a:pt x="641227" y="600925"/>
                  <a:pt x="646949" y="606311"/>
                  <a:pt x="652335" y="614390"/>
                </a:cubicBezTo>
                <a:cubicBezTo>
                  <a:pt x="632812" y="619775"/>
                  <a:pt x="605548" y="606311"/>
                  <a:pt x="597132" y="636269"/>
                </a:cubicBezTo>
                <a:cubicBezTo>
                  <a:pt x="594439" y="644347"/>
                  <a:pt x="605548" y="638962"/>
                  <a:pt x="605548" y="644347"/>
                </a:cubicBezTo>
                <a:cubicBezTo>
                  <a:pt x="605548" y="655118"/>
                  <a:pt x="597469" y="655118"/>
                  <a:pt x="586360" y="655118"/>
                </a:cubicBezTo>
                <a:cubicBezTo>
                  <a:pt x="589054" y="668919"/>
                  <a:pt x="575253" y="666227"/>
                  <a:pt x="569867" y="674305"/>
                </a:cubicBezTo>
                <a:cubicBezTo>
                  <a:pt x="564482" y="665890"/>
                  <a:pt x="575590" y="663197"/>
                  <a:pt x="578282" y="652426"/>
                </a:cubicBezTo>
                <a:cubicBezTo>
                  <a:pt x="578282" y="647040"/>
                  <a:pt x="578282" y="647040"/>
                  <a:pt x="572897" y="644347"/>
                </a:cubicBezTo>
                <a:cubicBezTo>
                  <a:pt x="567511" y="650070"/>
                  <a:pt x="539910" y="682720"/>
                  <a:pt x="551018" y="660841"/>
                </a:cubicBezTo>
                <a:cubicBezTo>
                  <a:pt x="548325" y="652762"/>
                  <a:pt x="537217" y="655455"/>
                  <a:pt x="537217" y="647377"/>
                </a:cubicBezTo>
                <a:cubicBezTo>
                  <a:pt x="528802" y="647377"/>
                  <a:pt x="537217" y="658148"/>
                  <a:pt x="528802" y="655455"/>
                </a:cubicBezTo>
                <a:cubicBezTo>
                  <a:pt x="534187" y="622805"/>
                  <a:pt x="600161" y="647377"/>
                  <a:pt x="578282" y="600925"/>
                </a:cubicBezTo>
                <a:cubicBezTo>
                  <a:pt x="575590" y="598233"/>
                  <a:pt x="567175" y="598233"/>
                  <a:pt x="564482" y="598233"/>
                </a:cubicBezTo>
                <a:cubicBezTo>
                  <a:pt x="567175" y="581739"/>
                  <a:pt x="589390" y="584769"/>
                  <a:pt x="592083" y="568275"/>
                </a:cubicBezTo>
                <a:cubicBezTo>
                  <a:pt x="614299" y="573997"/>
                  <a:pt x="600498" y="552118"/>
                  <a:pt x="616992" y="554811"/>
                </a:cubicBezTo>
                <a:close/>
                <a:moveTo>
                  <a:pt x="231582" y="554811"/>
                </a:moveTo>
                <a:cubicBezTo>
                  <a:pt x="234275" y="554811"/>
                  <a:pt x="236968" y="565582"/>
                  <a:pt x="245383" y="557504"/>
                </a:cubicBezTo>
                <a:cubicBezTo>
                  <a:pt x="253461" y="560197"/>
                  <a:pt x="239661" y="560197"/>
                  <a:pt x="242690" y="568275"/>
                </a:cubicBezTo>
                <a:cubicBezTo>
                  <a:pt x="239997" y="568275"/>
                  <a:pt x="236968" y="565582"/>
                  <a:pt x="231582" y="565582"/>
                </a:cubicBezTo>
                <a:cubicBezTo>
                  <a:pt x="217781" y="584432"/>
                  <a:pt x="182101" y="573661"/>
                  <a:pt x="173687" y="600925"/>
                </a:cubicBezTo>
                <a:cubicBezTo>
                  <a:pt x="168301" y="598233"/>
                  <a:pt x="162579" y="598233"/>
                  <a:pt x="159886" y="595540"/>
                </a:cubicBezTo>
                <a:cubicBezTo>
                  <a:pt x="182101" y="573997"/>
                  <a:pt x="209703" y="571305"/>
                  <a:pt x="231582" y="554811"/>
                </a:cubicBezTo>
                <a:close/>
                <a:moveTo>
                  <a:pt x="1398918" y="544040"/>
                </a:moveTo>
                <a:cubicBezTo>
                  <a:pt x="1365931" y="568612"/>
                  <a:pt x="1327222" y="584769"/>
                  <a:pt x="1294235" y="609341"/>
                </a:cubicBezTo>
                <a:cubicBezTo>
                  <a:pt x="1338330" y="590154"/>
                  <a:pt x="1376703" y="576690"/>
                  <a:pt x="1407334" y="546733"/>
                </a:cubicBezTo>
                <a:cubicBezTo>
                  <a:pt x="1404304" y="546733"/>
                  <a:pt x="1401611" y="544040"/>
                  <a:pt x="1398918" y="544040"/>
                </a:cubicBezTo>
                <a:close/>
                <a:moveTo>
                  <a:pt x="2706617" y="527547"/>
                </a:moveTo>
                <a:cubicBezTo>
                  <a:pt x="2706617" y="538317"/>
                  <a:pt x="2690124" y="543703"/>
                  <a:pt x="2687431" y="541011"/>
                </a:cubicBezTo>
                <a:cubicBezTo>
                  <a:pt x="2670938" y="552118"/>
                  <a:pt x="2657137" y="565582"/>
                  <a:pt x="2632229" y="565582"/>
                </a:cubicBezTo>
                <a:cubicBezTo>
                  <a:pt x="2648722" y="549425"/>
                  <a:pt x="2687431" y="538317"/>
                  <a:pt x="2706617" y="527547"/>
                </a:cubicBezTo>
                <a:close/>
                <a:moveTo>
                  <a:pt x="2436663" y="519468"/>
                </a:moveTo>
                <a:cubicBezTo>
                  <a:pt x="2439692" y="532932"/>
                  <a:pt x="2428584" y="532932"/>
                  <a:pt x="2425555" y="544040"/>
                </a:cubicBezTo>
                <a:cubicBezTo>
                  <a:pt x="2442385" y="541347"/>
                  <a:pt x="2458879" y="535961"/>
                  <a:pt x="2464264" y="519468"/>
                </a:cubicBezTo>
                <a:cubicBezTo>
                  <a:pt x="2453156" y="522160"/>
                  <a:pt x="2445078" y="527547"/>
                  <a:pt x="2436663" y="519468"/>
                </a:cubicBezTo>
                <a:close/>
                <a:moveTo>
                  <a:pt x="2004466" y="519468"/>
                </a:moveTo>
                <a:cubicBezTo>
                  <a:pt x="1993694" y="519468"/>
                  <a:pt x="1987972" y="524853"/>
                  <a:pt x="1982587" y="530239"/>
                </a:cubicBezTo>
                <a:cubicBezTo>
                  <a:pt x="1993358" y="532932"/>
                  <a:pt x="1993358" y="519468"/>
                  <a:pt x="2001773" y="527547"/>
                </a:cubicBezTo>
                <a:cubicBezTo>
                  <a:pt x="2001773" y="522160"/>
                  <a:pt x="2001773" y="522160"/>
                  <a:pt x="2004466" y="519468"/>
                </a:cubicBezTo>
                <a:close/>
                <a:moveTo>
                  <a:pt x="721675" y="514082"/>
                </a:moveTo>
                <a:cubicBezTo>
                  <a:pt x="716289" y="514082"/>
                  <a:pt x="710567" y="519468"/>
                  <a:pt x="707874" y="524853"/>
                </a:cubicBezTo>
                <a:cubicBezTo>
                  <a:pt x="710567" y="524853"/>
                  <a:pt x="710567" y="530239"/>
                  <a:pt x="713260" y="530239"/>
                </a:cubicBezTo>
                <a:cubicBezTo>
                  <a:pt x="724368" y="530239"/>
                  <a:pt x="727060" y="522160"/>
                  <a:pt x="721675" y="514082"/>
                </a:cubicBezTo>
                <a:close/>
                <a:moveTo>
                  <a:pt x="641564" y="511053"/>
                </a:moveTo>
                <a:cubicBezTo>
                  <a:pt x="644593" y="516439"/>
                  <a:pt x="630793" y="527547"/>
                  <a:pt x="619685" y="527547"/>
                </a:cubicBezTo>
                <a:cubicBezTo>
                  <a:pt x="625070" y="519131"/>
                  <a:pt x="636178" y="519131"/>
                  <a:pt x="641564" y="511053"/>
                </a:cubicBezTo>
                <a:close/>
                <a:moveTo>
                  <a:pt x="663779" y="497589"/>
                </a:moveTo>
                <a:cubicBezTo>
                  <a:pt x="672194" y="502975"/>
                  <a:pt x="658394" y="508360"/>
                  <a:pt x="658394" y="511053"/>
                </a:cubicBezTo>
                <a:cubicBezTo>
                  <a:pt x="647286" y="505667"/>
                  <a:pt x="663779" y="502975"/>
                  <a:pt x="663779" y="497589"/>
                </a:cubicBezTo>
                <a:close/>
                <a:moveTo>
                  <a:pt x="2596549" y="489510"/>
                </a:moveTo>
                <a:cubicBezTo>
                  <a:pt x="2593856" y="497589"/>
                  <a:pt x="2602271" y="494895"/>
                  <a:pt x="2604964" y="492203"/>
                </a:cubicBezTo>
                <a:cubicBezTo>
                  <a:pt x="2607656" y="492203"/>
                  <a:pt x="2607656" y="500282"/>
                  <a:pt x="2610349" y="502975"/>
                </a:cubicBezTo>
                <a:cubicBezTo>
                  <a:pt x="2601935" y="511053"/>
                  <a:pt x="2593856" y="516439"/>
                  <a:pt x="2580055" y="516439"/>
                </a:cubicBezTo>
                <a:cubicBezTo>
                  <a:pt x="2588134" y="505667"/>
                  <a:pt x="2582748" y="494895"/>
                  <a:pt x="2596549" y="489510"/>
                </a:cubicBezTo>
                <a:close/>
                <a:moveTo>
                  <a:pt x="2246819" y="481095"/>
                </a:moveTo>
                <a:cubicBezTo>
                  <a:pt x="2244126" y="486481"/>
                  <a:pt x="2233018" y="486481"/>
                  <a:pt x="2224940" y="489174"/>
                </a:cubicBezTo>
                <a:cubicBezTo>
                  <a:pt x="2230326" y="483788"/>
                  <a:pt x="2238404" y="481095"/>
                  <a:pt x="2246819" y="481095"/>
                </a:cubicBezTo>
                <a:close/>
                <a:moveTo>
                  <a:pt x="3128043" y="470324"/>
                </a:moveTo>
                <a:cubicBezTo>
                  <a:pt x="3125351" y="475710"/>
                  <a:pt x="3119628" y="478402"/>
                  <a:pt x="3114242" y="478402"/>
                </a:cubicBezTo>
                <a:cubicBezTo>
                  <a:pt x="3114242" y="470324"/>
                  <a:pt x="3119628" y="470324"/>
                  <a:pt x="3128043" y="470324"/>
                </a:cubicBezTo>
                <a:close/>
                <a:moveTo>
                  <a:pt x="2712003" y="470324"/>
                </a:moveTo>
                <a:cubicBezTo>
                  <a:pt x="2703924" y="486481"/>
                  <a:pt x="2687431" y="497589"/>
                  <a:pt x="2662523" y="497589"/>
                </a:cubicBezTo>
                <a:cubicBezTo>
                  <a:pt x="2676323" y="486817"/>
                  <a:pt x="2690124" y="473017"/>
                  <a:pt x="2712003" y="470324"/>
                </a:cubicBezTo>
                <a:close/>
                <a:moveTo>
                  <a:pt x="2312793" y="462245"/>
                </a:moveTo>
                <a:cubicBezTo>
                  <a:pt x="2312793" y="470324"/>
                  <a:pt x="2301685" y="464938"/>
                  <a:pt x="2296299" y="473017"/>
                </a:cubicBezTo>
                <a:cubicBezTo>
                  <a:pt x="2285528" y="464938"/>
                  <a:pt x="2307408" y="456523"/>
                  <a:pt x="2312793" y="462245"/>
                </a:cubicBezTo>
                <a:close/>
                <a:moveTo>
                  <a:pt x="2279806" y="462245"/>
                </a:moveTo>
                <a:cubicBezTo>
                  <a:pt x="2285528" y="464938"/>
                  <a:pt x="2288221" y="470324"/>
                  <a:pt x="2290578" y="475710"/>
                </a:cubicBezTo>
                <a:cubicBezTo>
                  <a:pt x="2285192" y="478402"/>
                  <a:pt x="2277114" y="478402"/>
                  <a:pt x="2268698" y="475710"/>
                </a:cubicBezTo>
                <a:cubicBezTo>
                  <a:pt x="2268698" y="467631"/>
                  <a:pt x="2279806" y="470324"/>
                  <a:pt x="2279806" y="462245"/>
                </a:cubicBezTo>
                <a:close/>
                <a:moveTo>
                  <a:pt x="2346117" y="459216"/>
                </a:moveTo>
                <a:cubicBezTo>
                  <a:pt x="2326931" y="481095"/>
                  <a:pt x="2304715" y="502975"/>
                  <a:pt x="2271728" y="511053"/>
                </a:cubicBezTo>
                <a:cubicBezTo>
                  <a:pt x="2263312" y="505667"/>
                  <a:pt x="2277114" y="502975"/>
                  <a:pt x="2271728" y="494559"/>
                </a:cubicBezTo>
                <a:cubicBezTo>
                  <a:pt x="2296636" y="491866"/>
                  <a:pt x="2313130" y="461909"/>
                  <a:pt x="2346117" y="459216"/>
                </a:cubicBezTo>
                <a:close/>
                <a:moveTo>
                  <a:pt x="378799" y="456512"/>
                </a:moveTo>
                <a:cubicBezTo>
                  <a:pt x="383874" y="456397"/>
                  <a:pt x="389028" y="458122"/>
                  <a:pt x="393825" y="462245"/>
                </a:cubicBezTo>
                <a:cubicBezTo>
                  <a:pt x="388439" y="481432"/>
                  <a:pt x="366223" y="486817"/>
                  <a:pt x="347037" y="492203"/>
                </a:cubicBezTo>
                <a:cubicBezTo>
                  <a:pt x="349057" y="473774"/>
                  <a:pt x="363573" y="456860"/>
                  <a:pt x="378799" y="456512"/>
                </a:cubicBezTo>
                <a:close/>
                <a:moveTo>
                  <a:pt x="911519" y="451137"/>
                </a:moveTo>
                <a:cubicBezTo>
                  <a:pt x="914212" y="459216"/>
                  <a:pt x="903103" y="456523"/>
                  <a:pt x="900411" y="459216"/>
                </a:cubicBezTo>
                <a:cubicBezTo>
                  <a:pt x="895025" y="456523"/>
                  <a:pt x="906133" y="451137"/>
                  <a:pt x="911519" y="451137"/>
                </a:cubicBezTo>
                <a:close/>
                <a:moveTo>
                  <a:pt x="2615735" y="443059"/>
                </a:moveTo>
                <a:cubicBezTo>
                  <a:pt x="2607320" y="461909"/>
                  <a:pt x="2582748" y="464602"/>
                  <a:pt x="2574333" y="483788"/>
                </a:cubicBezTo>
                <a:cubicBezTo>
                  <a:pt x="2568947" y="483788"/>
                  <a:pt x="2560532" y="473017"/>
                  <a:pt x="2555147" y="481095"/>
                </a:cubicBezTo>
                <a:cubicBezTo>
                  <a:pt x="2566255" y="467631"/>
                  <a:pt x="2593856" y="453830"/>
                  <a:pt x="2615735" y="443059"/>
                </a:cubicBezTo>
                <a:close/>
                <a:moveTo>
                  <a:pt x="2819379" y="442722"/>
                </a:moveTo>
                <a:cubicBezTo>
                  <a:pt x="2825101" y="445752"/>
                  <a:pt x="2830487" y="448445"/>
                  <a:pt x="2827794" y="459216"/>
                </a:cubicBezTo>
                <a:cubicBezTo>
                  <a:pt x="2811301" y="459216"/>
                  <a:pt x="2816686" y="481095"/>
                  <a:pt x="2797500" y="483788"/>
                </a:cubicBezTo>
                <a:cubicBezTo>
                  <a:pt x="2794807" y="494895"/>
                  <a:pt x="2813994" y="489510"/>
                  <a:pt x="2811301" y="500282"/>
                </a:cubicBezTo>
                <a:cubicBezTo>
                  <a:pt x="2805915" y="505667"/>
                  <a:pt x="2792114" y="502975"/>
                  <a:pt x="2789421" y="511053"/>
                </a:cubicBezTo>
                <a:cubicBezTo>
                  <a:pt x="2781006" y="508360"/>
                  <a:pt x="2794807" y="502975"/>
                  <a:pt x="2794807" y="497589"/>
                </a:cubicBezTo>
                <a:cubicBezTo>
                  <a:pt x="2767206" y="483788"/>
                  <a:pt x="2748020" y="522160"/>
                  <a:pt x="2723111" y="519131"/>
                </a:cubicBezTo>
                <a:cubicBezTo>
                  <a:pt x="2717725" y="519131"/>
                  <a:pt x="2720418" y="532595"/>
                  <a:pt x="2709311" y="527210"/>
                </a:cubicBezTo>
                <a:cubicBezTo>
                  <a:pt x="2725804" y="499945"/>
                  <a:pt x="2764176" y="491866"/>
                  <a:pt x="2777977" y="467294"/>
                </a:cubicBezTo>
                <a:cubicBezTo>
                  <a:pt x="2783699" y="467294"/>
                  <a:pt x="2781006" y="478066"/>
                  <a:pt x="2786392" y="478066"/>
                </a:cubicBezTo>
                <a:cubicBezTo>
                  <a:pt x="2797500" y="464602"/>
                  <a:pt x="2808271" y="453494"/>
                  <a:pt x="2819379" y="442722"/>
                </a:cubicBezTo>
                <a:close/>
                <a:moveTo>
                  <a:pt x="2544038" y="434644"/>
                </a:moveTo>
                <a:cubicBezTo>
                  <a:pt x="2527545" y="434644"/>
                  <a:pt x="2508359" y="443059"/>
                  <a:pt x="2513745" y="456523"/>
                </a:cubicBezTo>
                <a:cubicBezTo>
                  <a:pt x="2522159" y="445752"/>
                  <a:pt x="2538653" y="448445"/>
                  <a:pt x="2544038" y="434644"/>
                </a:cubicBezTo>
                <a:close/>
                <a:moveTo>
                  <a:pt x="2392567" y="431951"/>
                </a:moveTo>
                <a:cubicBezTo>
                  <a:pt x="2381797" y="437673"/>
                  <a:pt x="2370689" y="456523"/>
                  <a:pt x="2356888" y="451137"/>
                </a:cubicBezTo>
                <a:cubicBezTo>
                  <a:pt x="2359581" y="445752"/>
                  <a:pt x="2362610" y="443059"/>
                  <a:pt x="2364966" y="442722"/>
                </a:cubicBezTo>
                <a:cubicBezTo>
                  <a:pt x="2362273" y="437337"/>
                  <a:pt x="2356551" y="448108"/>
                  <a:pt x="2351166" y="445415"/>
                </a:cubicBezTo>
                <a:cubicBezTo>
                  <a:pt x="2362273" y="429258"/>
                  <a:pt x="2381460" y="440030"/>
                  <a:pt x="2392567" y="431951"/>
                </a:cubicBezTo>
                <a:close/>
                <a:moveTo>
                  <a:pt x="2850010" y="429594"/>
                </a:moveTo>
                <a:cubicBezTo>
                  <a:pt x="2847317" y="434981"/>
                  <a:pt x="2838902" y="432288"/>
                  <a:pt x="2838902" y="437673"/>
                </a:cubicBezTo>
                <a:cubicBezTo>
                  <a:pt x="2830487" y="434981"/>
                  <a:pt x="2844288" y="423873"/>
                  <a:pt x="2850010" y="429594"/>
                </a:cubicBezTo>
                <a:close/>
                <a:moveTo>
                  <a:pt x="2428584" y="429258"/>
                </a:moveTo>
                <a:cubicBezTo>
                  <a:pt x="2433970" y="437673"/>
                  <a:pt x="2423199" y="448445"/>
                  <a:pt x="2412091" y="448445"/>
                </a:cubicBezTo>
                <a:cubicBezTo>
                  <a:pt x="2403676" y="437337"/>
                  <a:pt x="2423199" y="434644"/>
                  <a:pt x="2428584" y="429258"/>
                </a:cubicBezTo>
                <a:close/>
                <a:moveTo>
                  <a:pt x="2742297" y="423873"/>
                </a:moveTo>
                <a:cubicBezTo>
                  <a:pt x="2742297" y="431951"/>
                  <a:pt x="2736912" y="431951"/>
                  <a:pt x="2728496" y="431951"/>
                </a:cubicBezTo>
                <a:cubicBezTo>
                  <a:pt x="2731189" y="429258"/>
                  <a:pt x="2736912" y="426565"/>
                  <a:pt x="2742297" y="423873"/>
                </a:cubicBezTo>
                <a:close/>
                <a:moveTo>
                  <a:pt x="2326594" y="421180"/>
                </a:moveTo>
                <a:cubicBezTo>
                  <a:pt x="2321208" y="431951"/>
                  <a:pt x="2310100" y="434981"/>
                  <a:pt x="2301685" y="440366"/>
                </a:cubicBezTo>
                <a:cubicBezTo>
                  <a:pt x="2296299" y="429258"/>
                  <a:pt x="2318179" y="426565"/>
                  <a:pt x="2326594" y="421180"/>
                </a:cubicBezTo>
                <a:close/>
                <a:moveTo>
                  <a:pt x="3180553" y="412765"/>
                </a:moveTo>
                <a:cubicBezTo>
                  <a:pt x="3183246" y="415458"/>
                  <a:pt x="3183246" y="420844"/>
                  <a:pt x="3185939" y="423536"/>
                </a:cubicBezTo>
                <a:cubicBezTo>
                  <a:pt x="3174831" y="426229"/>
                  <a:pt x="3172138" y="437337"/>
                  <a:pt x="3177524" y="445415"/>
                </a:cubicBezTo>
                <a:cubicBezTo>
                  <a:pt x="3169445" y="442722"/>
                  <a:pt x="3166752" y="434644"/>
                  <a:pt x="3155645" y="431951"/>
                </a:cubicBezTo>
                <a:cubicBezTo>
                  <a:pt x="3158337" y="423873"/>
                  <a:pt x="3174831" y="440366"/>
                  <a:pt x="3177524" y="421180"/>
                </a:cubicBezTo>
                <a:cubicBezTo>
                  <a:pt x="3174494" y="421180"/>
                  <a:pt x="3171801" y="418487"/>
                  <a:pt x="3169109" y="418487"/>
                </a:cubicBezTo>
                <a:cubicBezTo>
                  <a:pt x="3166416" y="410409"/>
                  <a:pt x="3180216" y="418487"/>
                  <a:pt x="3180553" y="412765"/>
                </a:cubicBezTo>
                <a:close/>
                <a:moveTo>
                  <a:pt x="2516774" y="407716"/>
                </a:moveTo>
                <a:cubicBezTo>
                  <a:pt x="2508359" y="415794"/>
                  <a:pt x="2494558" y="415794"/>
                  <a:pt x="2489173" y="424209"/>
                </a:cubicBezTo>
                <a:cubicBezTo>
                  <a:pt x="2502973" y="426902"/>
                  <a:pt x="2527882" y="415794"/>
                  <a:pt x="2516774" y="407716"/>
                </a:cubicBezTo>
                <a:close/>
                <a:moveTo>
                  <a:pt x="3141507" y="402330"/>
                </a:moveTo>
                <a:cubicBezTo>
                  <a:pt x="3144536" y="410409"/>
                  <a:pt x="3133429" y="405023"/>
                  <a:pt x="3136122" y="413101"/>
                </a:cubicBezTo>
                <a:cubicBezTo>
                  <a:pt x="3133092" y="410409"/>
                  <a:pt x="3133092" y="407716"/>
                  <a:pt x="3127707" y="407716"/>
                </a:cubicBezTo>
                <a:cubicBezTo>
                  <a:pt x="3130736" y="405023"/>
                  <a:pt x="3136122" y="401993"/>
                  <a:pt x="3141507" y="402330"/>
                </a:cubicBezTo>
                <a:close/>
                <a:moveTo>
                  <a:pt x="2613042" y="399637"/>
                </a:moveTo>
                <a:cubicBezTo>
                  <a:pt x="2593856" y="402330"/>
                  <a:pt x="2582748" y="410409"/>
                  <a:pt x="2560869" y="413101"/>
                </a:cubicBezTo>
                <a:cubicBezTo>
                  <a:pt x="2555483" y="421180"/>
                  <a:pt x="2566255" y="421180"/>
                  <a:pt x="2560869" y="426565"/>
                </a:cubicBezTo>
                <a:cubicBezTo>
                  <a:pt x="2585441" y="426565"/>
                  <a:pt x="2599242" y="413101"/>
                  <a:pt x="2613042" y="399637"/>
                </a:cubicBezTo>
                <a:close/>
                <a:moveTo>
                  <a:pt x="3019426" y="398317"/>
                </a:moveTo>
                <a:cubicBezTo>
                  <a:pt x="3022813" y="398838"/>
                  <a:pt x="3025380" y="401573"/>
                  <a:pt x="3026053" y="407716"/>
                </a:cubicBezTo>
                <a:cubicBezTo>
                  <a:pt x="3014945" y="407716"/>
                  <a:pt x="3001144" y="410409"/>
                  <a:pt x="2995759" y="421180"/>
                </a:cubicBezTo>
                <a:cubicBezTo>
                  <a:pt x="2991720" y="415121"/>
                  <a:pt x="3009265" y="396755"/>
                  <a:pt x="3019426" y="398317"/>
                </a:cubicBezTo>
                <a:close/>
                <a:moveTo>
                  <a:pt x="11108" y="396608"/>
                </a:moveTo>
                <a:cubicBezTo>
                  <a:pt x="22216" y="401993"/>
                  <a:pt x="24909" y="410409"/>
                  <a:pt x="38709" y="404686"/>
                </a:cubicBezTo>
                <a:cubicBezTo>
                  <a:pt x="41402" y="415794"/>
                  <a:pt x="24909" y="410409"/>
                  <a:pt x="24909" y="421180"/>
                </a:cubicBezTo>
                <a:cubicBezTo>
                  <a:pt x="16493" y="418487"/>
                  <a:pt x="11108" y="410409"/>
                  <a:pt x="0" y="413101"/>
                </a:cubicBezTo>
                <a:cubicBezTo>
                  <a:pt x="2693" y="404686"/>
                  <a:pt x="5722" y="399300"/>
                  <a:pt x="11108" y="396608"/>
                </a:cubicBezTo>
                <a:close/>
                <a:moveTo>
                  <a:pt x="588717" y="392568"/>
                </a:moveTo>
                <a:cubicBezTo>
                  <a:pt x="594944" y="393242"/>
                  <a:pt x="600498" y="395261"/>
                  <a:pt x="603191" y="396608"/>
                </a:cubicBezTo>
                <a:cubicBezTo>
                  <a:pt x="595112" y="399300"/>
                  <a:pt x="578619" y="404686"/>
                  <a:pt x="570204" y="396608"/>
                </a:cubicBezTo>
                <a:cubicBezTo>
                  <a:pt x="575590" y="392569"/>
                  <a:pt x="582490" y="391895"/>
                  <a:pt x="588717" y="392568"/>
                </a:cubicBezTo>
                <a:close/>
                <a:moveTo>
                  <a:pt x="2750376" y="388529"/>
                </a:moveTo>
                <a:cubicBezTo>
                  <a:pt x="2744990" y="399637"/>
                  <a:pt x="2739605" y="407716"/>
                  <a:pt x="2728496" y="413101"/>
                </a:cubicBezTo>
                <a:cubicBezTo>
                  <a:pt x="2728496" y="407716"/>
                  <a:pt x="2728496" y="405023"/>
                  <a:pt x="2723111" y="405023"/>
                </a:cubicBezTo>
                <a:cubicBezTo>
                  <a:pt x="2728496" y="396608"/>
                  <a:pt x="2736912" y="391222"/>
                  <a:pt x="2750376" y="388529"/>
                </a:cubicBezTo>
                <a:close/>
                <a:moveTo>
                  <a:pt x="2858088" y="385836"/>
                </a:moveTo>
                <a:cubicBezTo>
                  <a:pt x="2858088" y="385836"/>
                  <a:pt x="2860781" y="388529"/>
                  <a:pt x="2863474" y="388529"/>
                </a:cubicBezTo>
                <a:cubicBezTo>
                  <a:pt x="2860781" y="399300"/>
                  <a:pt x="2838902" y="385836"/>
                  <a:pt x="2844288" y="407716"/>
                </a:cubicBezTo>
                <a:cubicBezTo>
                  <a:pt x="2844288" y="407716"/>
                  <a:pt x="2844288" y="407716"/>
                  <a:pt x="2827794" y="407716"/>
                </a:cubicBezTo>
                <a:cubicBezTo>
                  <a:pt x="2819715" y="421180"/>
                  <a:pt x="2803222" y="429594"/>
                  <a:pt x="2792114" y="440366"/>
                </a:cubicBezTo>
                <a:cubicBezTo>
                  <a:pt x="2764513" y="437673"/>
                  <a:pt x="2753405" y="470324"/>
                  <a:pt x="2720418" y="470324"/>
                </a:cubicBezTo>
                <a:cubicBezTo>
                  <a:pt x="2723111" y="467631"/>
                  <a:pt x="2723111" y="464938"/>
                  <a:pt x="2717725" y="464938"/>
                </a:cubicBezTo>
                <a:cubicBezTo>
                  <a:pt x="2731526" y="451137"/>
                  <a:pt x="2753405" y="432288"/>
                  <a:pt x="2778314" y="437673"/>
                </a:cubicBezTo>
                <a:cubicBezTo>
                  <a:pt x="2800193" y="415794"/>
                  <a:pt x="2830487" y="402330"/>
                  <a:pt x="2858088" y="385836"/>
                </a:cubicBezTo>
                <a:close/>
                <a:moveTo>
                  <a:pt x="1421975" y="385163"/>
                </a:moveTo>
                <a:cubicBezTo>
                  <a:pt x="1418862" y="384490"/>
                  <a:pt x="1415412" y="384490"/>
                  <a:pt x="1412719" y="385836"/>
                </a:cubicBezTo>
                <a:cubicBezTo>
                  <a:pt x="1412719" y="385836"/>
                  <a:pt x="1412719" y="385836"/>
                  <a:pt x="1412719" y="393915"/>
                </a:cubicBezTo>
                <a:cubicBezTo>
                  <a:pt x="1420798" y="393915"/>
                  <a:pt x="1429212" y="401993"/>
                  <a:pt x="1429212" y="388529"/>
                </a:cubicBezTo>
                <a:cubicBezTo>
                  <a:pt x="1427866" y="387183"/>
                  <a:pt x="1425089" y="385836"/>
                  <a:pt x="1421975" y="385163"/>
                </a:cubicBezTo>
                <a:close/>
                <a:moveTo>
                  <a:pt x="3276485" y="380451"/>
                </a:moveTo>
                <a:cubicBezTo>
                  <a:pt x="3271099" y="383144"/>
                  <a:pt x="3262684" y="391222"/>
                  <a:pt x="3276485" y="391222"/>
                </a:cubicBezTo>
                <a:cubicBezTo>
                  <a:pt x="3268407" y="401993"/>
                  <a:pt x="3257298" y="383144"/>
                  <a:pt x="3240805" y="391222"/>
                </a:cubicBezTo>
                <a:cubicBezTo>
                  <a:pt x="3243498" y="377758"/>
                  <a:pt x="3262684" y="383144"/>
                  <a:pt x="3276485" y="380451"/>
                </a:cubicBezTo>
                <a:close/>
                <a:moveTo>
                  <a:pt x="2527545" y="380451"/>
                </a:moveTo>
                <a:cubicBezTo>
                  <a:pt x="2522159" y="393915"/>
                  <a:pt x="2500280" y="388529"/>
                  <a:pt x="2494558" y="410409"/>
                </a:cubicBezTo>
                <a:cubicBezTo>
                  <a:pt x="2508359" y="399637"/>
                  <a:pt x="2538653" y="393915"/>
                  <a:pt x="2527545" y="380451"/>
                </a:cubicBezTo>
                <a:close/>
                <a:moveTo>
                  <a:pt x="2943249" y="374728"/>
                </a:moveTo>
                <a:cubicBezTo>
                  <a:pt x="2954357" y="374728"/>
                  <a:pt x="2954357" y="388529"/>
                  <a:pt x="2965128" y="382807"/>
                </a:cubicBezTo>
                <a:cubicBezTo>
                  <a:pt x="2954020" y="396272"/>
                  <a:pt x="2923726" y="404686"/>
                  <a:pt x="2918340" y="382807"/>
                </a:cubicBezTo>
                <a:cubicBezTo>
                  <a:pt x="2926755" y="382807"/>
                  <a:pt x="2929448" y="385500"/>
                  <a:pt x="2932141" y="388193"/>
                </a:cubicBezTo>
                <a:cubicBezTo>
                  <a:pt x="2934834" y="382807"/>
                  <a:pt x="2937863" y="377422"/>
                  <a:pt x="2943249" y="374728"/>
                </a:cubicBezTo>
                <a:close/>
                <a:moveTo>
                  <a:pt x="3232390" y="369343"/>
                </a:moveTo>
                <a:cubicBezTo>
                  <a:pt x="3240805" y="372036"/>
                  <a:pt x="3235083" y="383144"/>
                  <a:pt x="3227004" y="382807"/>
                </a:cubicBezTo>
                <a:cubicBezTo>
                  <a:pt x="3223975" y="374728"/>
                  <a:pt x="3235083" y="377422"/>
                  <a:pt x="3232390" y="369343"/>
                </a:cubicBezTo>
                <a:close/>
                <a:moveTo>
                  <a:pt x="561452" y="369343"/>
                </a:moveTo>
                <a:cubicBezTo>
                  <a:pt x="539573" y="382807"/>
                  <a:pt x="525773" y="401993"/>
                  <a:pt x="492786" y="404686"/>
                </a:cubicBezTo>
                <a:cubicBezTo>
                  <a:pt x="476292" y="423873"/>
                  <a:pt x="437919" y="459216"/>
                  <a:pt x="399210" y="448445"/>
                </a:cubicBezTo>
                <a:cubicBezTo>
                  <a:pt x="410318" y="443059"/>
                  <a:pt x="429504" y="437337"/>
                  <a:pt x="443305" y="423873"/>
                </a:cubicBezTo>
                <a:cubicBezTo>
                  <a:pt x="451720" y="415794"/>
                  <a:pt x="457105" y="404686"/>
                  <a:pt x="473599" y="399300"/>
                </a:cubicBezTo>
                <a:cubicBezTo>
                  <a:pt x="482014" y="396608"/>
                  <a:pt x="476292" y="407379"/>
                  <a:pt x="484707" y="404686"/>
                </a:cubicBezTo>
                <a:cubicBezTo>
                  <a:pt x="490429" y="396608"/>
                  <a:pt x="501201" y="393915"/>
                  <a:pt x="512309" y="393915"/>
                </a:cubicBezTo>
                <a:cubicBezTo>
                  <a:pt x="517694" y="393915"/>
                  <a:pt x="515001" y="385836"/>
                  <a:pt x="515001" y="383144"/>
                </a:cubicBezTo>
                <a:cubicBezTo>
                  <a:pt x="531495" y="377758"/>
                  <a:pt x="539910" y="366651"/>
                  <a:pt x="561452" y="369343"/>
                </a:cubicBezTo>
                <a:close/>
                <a:moveTo>
                  <a:pt x="3171801" y="366651"/>
                </a:moveTo>
                <a:cubicBezTo>
                  <a:pt x="3177524" y="366651"/>
                  <a:pt x="3185602" y="366651"/>
                  <a:pt x="3194017" y="369343"/>
                </a:cubicBezTo>
                <a:cubicBezTo>
                  <a:pt x="3196710" y="388529"/>
                  <a:pt x="3177524" y="385836"/>
                  <a:pt x="3169109" y="393915"/>
                </a:cubicBezTo>
                <a:cubicBezTo>
                  <a:pt x="3166416" y="385836"/>
                  <a:pt x="3182909" y="380114"/>
                  <a:pt x="3171801" y="366651"/>
                </a:cubicBezTo>
                <a:close/>
                <a:moveTo>
                  <a:pt x="1922335" y="364294"/>
                </a:moveTo>
                <a:cubicBezTo>
                  <a:pt x="1903149" y="364294"/>
                  <a:pt x="1894733" y="372709"/>
                  <a:pt x="1892040" y="386173"/>
                </a:cubicBezTo>
                <a:cubicBezTo>
                  <a:pt x="1867468" y="383480"/>
                  <a:pt x="1837174" y="416131"/>
                  <a:pt x="1809573" y="402666"/>
                </a:cubicBezTo>
                <a:cubicBezTo>
                  <a:pt x="1768508" y="424546"/>
                  <a:pt x="1727105" y="443395"/>
                  <a:pt x="1683011" y="465275"/>
                </a:cubicBezTo>
                <a:cubicBezTo>
                  <a:pt x="1691089" y="465275"/>
                  <a:pt x="1693782" y="457196"/>
                  <a:pt x="1704890" y="459889"/>
                </a:cubicBezTo>
                <a:cubicBezTo>
                  <a:pt x="1704890" y="462582"/>
                  <a:pt x="1707582" y="462582"/>
                  <a:pt x="1710275" y="465275"/>
                </a:cubicBezTo>
                <a:cubicBezTo>
                  <a:pt x="1660795" y="467967"/>
                  <a:pt x="1627808" y="481432"/>
                  <a:pt x="1597513" y="500618"/>
                </a:cubicBezTo>
                <a:cubicBezTo>
                  <a:pt x="1624778" y="497925"/>
                  <a:pt x="1649687" y="489510"/>
                  <a:pt x="1679981" y="481432"/>
                </a:cubicBezTo>
                <a:cubicBezTo>
                  <a:pt x="1677288" y="486817"/>
                  <a:pt x="1679981" y="489510"/>
                  <a:pt x="1682674" y="492203"/>
                </a:cubicBezTo>
                <a:cubicBezTo>
                  <a:pt x="1668873" y="495232"/>
                  <a:pt x="1633193" y="495232"/>
                  <a:pt x="1622086" y="508696"/>
                </a:cubicBezTo>
                <a:cubicBezTo>
                  <a:pt x="1594484" y="506003"/>
                  <a:pt x="1575298" y="506003"/>
                  <a:pt x="1564190" y="519468"/>
                </a:cubicBezTo>
                <a:cubicBezTo>
                  <a:pt x="1569575" y="519468"/>
                  <a:pt x="1575298" y="519468"/>
                  <a:pt x="1577991" y="524853"/>
                </a:cubicBezTo>
                <a:cubicBezTo>
                  <a:pt x="1569575" y="530239"/>
                  <a:pt x="1561497" y="535961"/>
                  <a:pt x="1564190" y="549425"/>
                </a:cubicBezTo>
                <a:cubicBezTo>
                  <a:pt x="1569575" y="535624"/>
                  <a:pt x="1605256" y="544040"/>
                  <a:pt x="1613671" y="527547"/>
                </a:cubicBezTo>
                <a:cubicBezTo>
                  <a:pt x="1607948" y="524853"/>
                  <a:pt x="1602563" y="527547"/>
                  <a:pt x="1602563" y="524853"/>
                </a:cubicBezTo>
                <a:cubicBezTo>
                  <a:pt x="1632857" y="533268"/>
                  <a:pt x="1665844" y="497589"/>
                  <a:pt x="1698831" y="514082"/>
                </a:cubicBezTo>
                <a:cubicBezTo>
                  <a:pt x="1720710" y="505667"/>
                  <a:pt x="1745619" y="484125"/>
                  <a:pt x="1764805" y="492203"/>
                </a:cubicBezTo>
                <a:cubicBezTo>
                  <a:pt x="1764805" y="486817"/>
                  <a:pt x="1767497" y="486817"/>
                  <a:pt x="1767497" y="481432"/>
                </a:cubicBezTo>
                <a:cubicBezTo>
                  <a:pt x="1745619" y="484125"/>
                  <a:pt x="1715324" y="500282"/>
                  <a:pt x="1701524" y="492203"/>
                </a:cubicBezTo>
                <a:cubicBezTo>
                  <a:pt x="1701524" y="489510"/>
                  <a:pt x="1709939" y="492203"/>
                  <a:pt x="1709939" y="486817"/>
                </a:cubicBezTo>
                <a:cubicBezTo>
                  <a:pt x="1701860" y="484125"/>
                  <a:pt x="1701860" y="489510"/>
                  <a:pt x="1693445" y="489510"/>
                </a:cubicBezTo>
                <a:cubicBezTo>
                  <a:pt x="1698831" y="478402"/>
                  <a:pt x="1707246" y="483788"/>
                  <a:pt x="1698831" y="473017"/>
                </a:cubicBezTo>
                <a:cubicBezTo>
                  <a:pt x="1718017" y="470324"/>
                  <a:pt x="1731818" y="464938"/>
                  <a:pt x="1745619" y="459553"/>
                </a:cubicBezTo>
                <a:cubicBezTo>
                  <a:pt x="1745619" y="464938"/>
                  <a:pt x="1756726" y="459553"/>
                  <a:pt x="1754033" y="470324"/>
                </a:cubicBezTo>
                <a:cubicBezTo>
                  <a:pt x="1775913" y="445752"/>
                  <a:pt x="1798129" y="451137"/>
                  <a:pt x="1833808" y="448445"/>
                </a:cubicBezTo>
                <a:cubicBezTo>
                  <a:pt x="1839194" y="443059"/>
                  <a:pt x="1836501" y="440366"/>
                  <a:pt x="1833808" y="434981"/>
                </a:cubicBezTo>
                <a:cubicBezTo>
                  <a:pt x="1869488" y="421180"/>
                  <a:pt x="1921998" y="413101"/>
                  <a:pt x="1963400" y="383480"/>
                </a:cubicBezTo>
                <a:cubicBezTo>
                  <a:pt x="1944214" y="380787"/>
                  <a:pt x="1922335" y="399637"/>
                  <a:pt x="1911227" y="388866"/>
                </a:cubicBezTo>
                <a:cubicBezTo>
                  <a:pt x="1922335" y="386173"/>
                  <a:pt x="1916949" y="377758"/>
                  <a:pt x="1922335" y="364294"/>
                </a:cubicBezTo>
                <a:close/>
                <a:moveTo>
                  <a:pt x="2937863" y="353186"/>
                </a:moveTo>
                <a:cubicBezTo>
                  <a:pt x="2935170" y="361265"/>
                  <a:pt x="2929785" y="363957"/>
                  <a:pt x="2918677" y="363957"/>
                </a:cubicBezTo>
                <a:cubicBezTo>
                  <a:pt x="2921370" y="355879"/>
                  <a:pt x="2929785" y="355879"/>
                  <a:pt x="2937863" y="353186"/>
                </a:cubicBezTo>
                <a:close/>
                <a:moveTo>
                  <a:pt x="470906" y="350494"/>
                </a:moveTo>
                <a:cubicBezTo>
                  <a:pt x="468213" y="358572"/>
                  <a:pt x="462828" y="361265"/>
                  <a:pt x="451720" y="361265"/>
                </a:cubicBezTo>
                <a:cubicBezTo>
                  <a:pt x="459799" y="358572"/>
                  <a:pt x="459799" y="350494"/>
                  <a:pt x="470906" y="350494"/>
                </a:cubicBezTo>
                <a:close/>
                <a:moveTo>
                  <a:pt x="104683" y="347800"/>
                </a:moveTo>
                <a:cubicBezTo>
                  <a:pt x="98961" y="358572"/>
                  <a:pt x="101990" y="366987"/>
                  <a:pt x="93575" y="377758"/>
                </a:cubicBezTo>
                <a:cubicBezTo>
                  <a:pt x="80111" y="380451"/>
                  <a:pt x="77082" y="366987"/>
                  <a:pt x="71696" y="377758"/>
                </a:cubicBezTo>
                <a:cubicBezTo>
                  <a:pt x="74389" y="369343"/>
                  <a:pt x="88190" y="350494"/>
                  <a:pt x="104683" y="347800"/>
                </a:cubicBezTo>
                <a:close/>
                <a:moveTo>
                  <a:pt x="3056852" y="342751"/>
                </a:moveTo>
                <a:cubicBezTo>
                  <a:pt x="3060639" y="342078"/>
                  <a:pt x="3064762" y="342078"/>
                  <a:pt x="3067455" y="344771"/>
                </a:cubicBezTo>
                <a:cubicBezTo>
                  <a:pt x="3064426" y="353186"/>
                  <a:pt x="3056347" y="342078"/>
                  <a:pt x="3048269" y="350156"/>
                </a:cubicBezTo>
                <a:cubicBezTo>
                  <a:pt x="3050962" y="347464"/>
                  <a:pt x="3050962" y="344771"/>
                  <a:pt x="3048269" y="344771"/>
                </a:cubicBezTo>
                <a:cubicBezTo>
                  <a:pt x="3049615" y="344771"/>
                  <a:pt x="3053065" y="343425"/>
                  <a:pt x="3056852" y="342751"/>
                </a:cubicBezTo>
                <a:close/>
                <a:moveTo>
                  <a:pt x="2585441" y="342078"/>
                </a:moveTo>
                <a:cubicBezTo>
                  <a:pt x="2580055" y="350156"/>
                  <a:pt x="2549761" y="352850"/>
                  <a:pt x="2555147" y="372036"/>
                </a:cubicBezTo>
                <a:cubicBezTo>
                  <a:pt x="2552454" y="372036"/>
                  <a:pt x="2549761" y="372036"/>
                  <a:pt x="2549761" y="374728"/>
                </a:cubicBezTo>
                <a:cubicBezTo>
                  <a:pt x="2549761" y="372036"/>
                  <a:pt x="2549761" y="366651"/>
                  <a:pt x="2547068" y="366651"/>
                </a:cubicBezTo>
                <a:cubicBezTo>
                  <a:pt x="2541346" y="372036"/>
                  <a:pt x="2547068" y="372036"/>
                  <a:pt x="2546732" y="380451"/>
                </a:cubicBezTo>
                <a:cubicBezTo>
                  <a:pt x="2557840" y="377758"/>
                  <a:pt x="2563225" y="366987"/>
                  <a:pt x="2571640" y="377758"/>
                </a:cubicBezTo>
                <a:cubicBezTo>
                  <a:pt x="2577362" y="372036"/>
                  <a:pt x="2580055" y="366651"/>
                  <a:pt x="2582748" y="361265"/>
                </a:cubicBezTo>
                <a:cubicBezTo>
                  <a:pt x="2577362" y="353186"/>
                  <a:pt x="2571640" y="369343"/>
                  <a:pt x="2566255" y="361265"/>
                </a:cubicBezTo>
                <a:cubicBezTo>
                  <a:pt x="2574333" y="361265"/>
                  <a:pt x="2593856" y="344771"/>
                  <a:pt x="2585441" y="342078"/>
                </a:cubicBezTo>
                <a:close/>
                <a:moveTo>
                  <a:pt x="680273" y="337029"/>
                </a:moveTo>
                <a:cubicBezTo>
                  <a:pt x="680273" y="355879"/>
                  <a:pt x="682966" y="355879"/>
                  <a:pt x="682966" y="377758"/>
                </a:cubicBezTo>
                <a:cubicBezTo>
                  <a:pt x="680273" y="366651"/>
                  <a:pt x="669165" y="355879"/>
                  <a:pt x="652672" y="361265"/>
                </a:cubicBezTo>
                <a:cubicBezTo>
                  <a:pt x="649979" y="358572"/>
                  <a:pt x="649979" y="355879"/>
                  <a:pt x="649979" y="350494"/>
                </a:cubicBezTo>
                <a:cubicBezTo>
                  <a:pt x="661087" y="344771"/>
                  <a:pt x="666472" y="336693"/>
                  <a:pt x="680273" y="337029"/>
                </a:cubicBezTo>
                <a:close/>
                <a:moveTo>
                  <a:pt x="2962771" y="331307"/>
                </a:moveTo>
                <a:cubicBezTo>
                  <a:pt x="2965464" y="331307"/>
                  <a:pt x="2962771" y="334000"/>
                  <a:pt x="2962771" y="334000"/>
                </a:cubicBezTo>
                <a:cubicBezTo>
                  <a:pt x="2965464" y="353186"/>
                  <a:pt x="2962771" y="339385"/>
                  <a:pt x="2951664" y="336693"/>
                </a:cubicBezTo>
                <a:cubicBezTo>
                  <a:pt x="2951664" y="328614"/>
                  <a:pt x="2965464" y="339385"/>
                  <a:pt x="2962771" y="331307"/>
                </a:cubicBezTo>
                <a:close/>
                <a:moveTo>
                  <a:pt x="2684738" y="331307"/>
                </a:moveTo>
                <a:cubicBezTo>
                  <a:pt x="2684738" y="331307"/>
                  <a:pt x="2684738" y="331307"/>
                  <a:pt x="2684738" y="339385"/>
                </a:cubicBezTo>
                <a:cubicBezTo>
                  <a:pt x="2681709" y="344771"/>
                  <a:pt x="2676323" y="334000"/>
                  <a:pt x="2676323" y="342078"/>
                </a:cubicBezTo>
                <a:cubicBezTo>
                  <a:pt x="2670938" y="339385"/>
                  <a:pt x="2679016" y="331307"/>
                  <a:pt x="2684738" y="331307"/>
                </a:cubicBezTo>
                <a:close/>
                <a:moveTo>
                  <a:pt x="248076" y="331307"/>
                </a:moveTo>
                <a:cubicBezTo>
                  <a:pt x="250769" y="331307"/>
                  <a:pt x="250769" y="336693"/>
                  <a:pt x="250769" y="342078"/>
                </a:cubicBezTo>
                <a:cubicBezTo>
                  <a:pt x="250769" y="342078"/>
                  <a:pt x="250769" y="342078"/>
                  <a:pt x="239661" y="342078"/>
                </a:cubicBezTo>
                <a:cubicBezTo>
                  <a:pt x="239661" y="336693"/>
                  <a:pt x="245383" y="336693"/>
                  <a:pt x="248076" y="331307"/>
                </a:cubicBezTo>
                <a:close/>
                <a:moveTo>
                  <a:pt x="366560" y="330970"/>
                </a:moveTo>
                <a:cubicBezTo>
                  <a:pt x="371946" y="334000"/>
                  <a:pt x="369253" y="350156"/>
                  <a:pt x="358145" y="347464"/>
                </a:cubicBezTo>
                <a:cubicBezTo>
                  <a:pt x="352759" y="339385"/>
                  <a:pt x="363530" y="334000"/>
                  <a:pt x="366560" y="330970"/>
                </a:cubicBezTo>
                <a:close/>
                <a:moveTo>
                  <a:pt x="2601935" y="328614"/>
                </a:moveTo>
                <a:cubicBezTo>
                  <a:pt x="2599242" y="339385"/>
                  <a:pt x="2599242" y="339385"/>
                  <a:pt x="2590827" y="347800"/>
                </a:cubicBezTo>
                <a:cubicBezTo>
                  <a:pt x="2601935" y="347800"/>
                  <a:pt x="2613042" y="334000"/>
                  <a:pt x="2601935" y="328614"/>
                </a:cubicBezTo>
                <a:close/>
                <a:moveTo>
                  <a:pt x="3006867" y="320536"/>
                </a:moveTo>
                <a:cubicBezTo>
                  <a:pt x="3003837" y="328614"/>
                  <a:pt x="3003837" y="334000"/>
                  <a:pt x="2998788" y="342078"/>
                </a:cubicBezTo>
                <a:cubicBezTo>
                  <a:pt x="2987680" y="342078"/>
                  <a:pt x="3001481" y="331307"/>
                  <a:pt x="2990373" y="331307"/>
                </a:cubicBezTo>
                <a:cubicBezTo>
                  <a:pt x="2995759" y="325922"/>
                  <a:pt x="2998451" y="331307"/>
                  <a:pt x="3006867" y="320536"/>
                </a:cubicBezTo>
                <a:close/>
                <a:moveTo>
                  <a:pt x="877522" y="317927"/>
                </a:moveTo>
                <a:cubicBezTo>
                  <a:pt x="868265" y="319273"/>
                  <a:pt x="859345" y="327436"/>
                  <a:pt x="862038" y="342415"/>
                </a:cubicBezTo>
                <a:cubicBezTo>
                  <a:pt x="864731" y="347800"/>
                  <a:pt x="873146" y="339722"/>
                  <a:pt x="873146" y="345108"/>
                </a:cubicBezTo>
                <a:cubicBezTo>
                  <a:pt x="875839" y="347800"/>
                  <a:pt x="867760" y="355879"/>
                  <a:pt x="873146" y="355879"/>
                </a:cubicBezTo>
                <a:cubicBezTo>
                  <a:pt x="886610" y="355879"/>
                  <a:pt x="900411" y="350494"/>
                  <a:pt x="908826" y="342415"/>
                </a:cubicBezTo>
                <a:cubicBezTo>
                  <a:pt x="900747" y="342415"/>
                  <a:pt x="908826" y="339722"/>
                  <a:pt x="906133" y="334337"/>
                </a:cubicBezTo>
                <a:cubicBezTo>
                  <a:pt x="906133" y="334337"/>
                  <a:pt x="906133" y="334337"/>
                  <a:pt x="895025" y="334337"/>
                </a:cubicBezTo>
                <a:cubicBezTo>
                  <a:pt x="896371" y="322051"/>
                  <a:pt x="886778" y="316581"/>
                  <a:pt x="877522" y="317927"/>
                </a:cubicBezTo>
                <a:close/>
                <a:moveTo>
                  <a:pt x="3130400" y="312457"/>
                </a:moveTo>
                <a:cubicBezTo>
                  <a:pt x="3130400" y="312457"/>
                  <a:pt x="3130400" y="312457"/>
                  <a:pt x="3138815" y="312457"/>
                </a:cubicBezTo>
                <a:cubicBezTo>
                  <a:pt x="3141507" y="320536"/>
                  <a:pt x="3136122" y="323228"/>
                  <a:pt x="3127707" y="320536"/>
                </a:cubicBezTo>
                <a:cubicBezTo>
                  <a:pt x="3127707" y="317506"/>
                  <a:pt x="3133429" y="314814"/>
                  <a:pt x="3130400" y="312457"/>
                </a:cubicBezTo>
                <a:close/>
                <a:moveTo>
                  <a:pt x="2095011" y="311784"/>
                </a:moveTo>
                <a:cubicBezTo>
                  <a:pt x="2062025" y="309091"/>
                  <a:pt x="2045531" y="320199"/>
                  <a:pt x="2026345" y="330970"/>
                </a:cubicBezTo>
                <a:cubicBezTo>
                  <a:pt x="2026345" y="322892"/>
                  <a:pt x="2015573" y="328278"/>
                  <a:pt x="2020959" y="317506"/>
                </a:cubicBezTo>
                <a:cubicBezTo>
                  <a:pt x="2012880" y="320199"/>
                  <a:pt x="2007495" y="325585"/>
                  <a:pt x="1999080" y="325585"/>
                </a:cubicBezTo>
                <a:cubicBezTo>
                  <a:pt x="2001773" y="342078"/>
                  <a:pt x="1982587" y="339385"/>
                  <a:pt x="1979894" y="350156"/>
                </a:cubicBezTo>
                <a:cubicBezTo>
                  <a:pt x="1993694" y="355542"/>
                  <a:pt x="2010188" y="366651"/>
                  <a:pt x="2026681" y="350156"/>
                </a:cubicBezTo>
                <a:cubicBezTo>
                  <a:pt x="2029374" y="342078"/>
                  <a:pt x="2020959" y="339385"/>
                  <a:pt x="2029374" y="336693"/>
                </a:cubicBezTo>
                <a:cubicBezTo>
                  <a:pt x="2034760" y="350156"/>
                  <a:pt x="2056976" y="336693"/>
                  <a:pt x="2076161" y="336693"/>
                </a:cubicBezTo>
                <a:cubicBezTo>
                  <a:pt x="2078854" y="328614"/>
                  <a:pt x="2073469" y="328614"/>
                  <a:pt x="2076161" y="323228"/>
                </a:cubicBezTo>
                <a:cubicBezTo>
                  <a:pt x="2081547" y="328614"/>
                  <a:pt x="2081547" y="323228"/>
                  <a:pt x="2089963" y="323228"/>
                </a:cubicBezTo>
                <a:cubicBezTo>
                  <a:pt x="2087270" y="314814"/>
                  <a:pt x="2092655" y="314814"/>
                  <a:pt x="2095011" y="311784"/>
                </a:cubicBezTo>
                <a:close/>
                <a:moveTo>
                  <a:pt x="186646" y="311448"/>
                </a:moveTo>
                <a:cubicBezTo>
                  <a:pt x="191106" y="310101"/>
                  <a:pt x="195903" y="310774"/>
                  <a:pt x="198596" y="314814"/>
                </a:cubicBezTo>
                <a:cubicBezTo>
                  <a:pt x="195566" y="323228"/>
                  <a:pt x="184795" y="320536"/>
                  <a:pt x="176716" y="320199"/>
                </a:cubicBezTo>
                <a:cubicBezTo>
                  <a:pt x="178063" y="316160"/>
                  <a:pt x="182186" y="312794"/>
                  <a:pt x="186646" y="311448"/>
                </a:cubicBezTo>
                <a:close/>
                <a:moveTo>
                  <a:pt x="547988" y="309428"/>
                </a:moveTo>
                <a:cubicBezTo>
                  <a:pt x="547988" y="314814"/>
                  <a:pt x="542602" y="314814"/>
                  <a:pt x="536880" y="314814"/>
                </a:cubicBezTo>
                <a:cubicBezTo>
                  <a:pt x="534187" y="309428"/>
                  <a:pt x="542602" y="309428"/>
                  <a:pt x="547988" y="309428"/>
                </a:cubicBezTo>
                <a:close/>
                <a:moveTo>
                  <a:pt x="3272356" y="308050"/>
                </a:moveTo>
                <a:cubicBezTo>
                  <a:pt x="3277726" y="306083"/>
                  <a:pt x="3283637" y="306062"/>
                  <a:pt x="3290622" y="309428"/>
                </a:cubicBezTo>
                <a:cubicBezTo>
                  <a:pt x="3265714" y="336693"/>
                  <a:pt x="3238112" y="344771"/>
                  <a:pt x="3205125" y="363957"/>
                </a:cubicBezTo>
                <a:cubicBezTo>
                  <a:pt x="3205125" y="350156"/>
                  <a:pt x="3224311" y="352850"/>
                  <a:pt x="3224311" y="339385"/>
                </a:cubicBezTo>
                <a:cubicBezTo>
                  <a:pt x="3245012" y="337366"/>
                  <a:pt x="3256246" y="313951"/>
                  <a:pt x="3272356" y="308050"/>
                </a:cubicBezTo>
                <a:close/>
                <a:moveTo>
                  <a:pt x="2117563" y="304042"/>
                </a:moveTo>
                <a:cubicBezTo>
                  <a:pt x="2106456" y="301350"/>
                  <a:pt x="2106456" y="309428"/>
                  <a:pt x="2103763" y="314814"/>
                </a:cubicBezTo>
                <a:cubicBezTo>
                  <a:pt x="2111842" y="314814"/>
                  <a:pt x="2117563" y="312121"/>
                  <a:pt x="2117563" y="304042"/>
                </a:cubicBezTo>
                <a:close/>
                <a:moveTo>
                  <a:pt x="2026681" y="301350"/>
                </a:moveTo>
                <a:cubicBezTo>
                  <a:pt x="2012880" y="301350"/>
                  <a:pt x="2004466" y="306735"/>
                  <a:pt x="2001773" y="314814"/>
                </a:cubicBezTo>
                <a:cubicBezTo>
                  <a:pt x="2010188" y="309428"/>
                  <a:pt x="2029374" y="314814"/>
                  <a:pt x="2026681" y="301350"/>
                </a:cubicBezTo>
                <a:close/>
                <a:moveTo>
                  <a:pt x="674551" y="301350"/>
                </a:moveTo>
                <a:cubicBezTo>
                  <a:pt x="674551" y="304042"/>
                  <a:pt x="671858" y="304042"/>
                  <a:pt x="669165" y="309428"/>
                </a:cubicBezTo>
                <a:cubicBezTo>
                  <a:pt x="674887" y="306735"/>
                  <a:pt x="674887" y="312121"/>
                  <a:pt x="682966" y="312121"/>
                </a:cubicBezTo>
                <a:cubicBezTo>
                  <a:pt x="679936" y="306735"/>
                  <a:pt x="679936" y="301350"/>
                  <a:pt x="674551" y="301350"/>
                </a:cubicBezTo>
                <a:close/>
                <a:moveTo>
                  <a:pt x="2849673" y="293271"/>
                </a:moveTo>
                <a:cubicBezTo>
                  <a:pt x="2841595" y="290578"/>
                  <a:pt x="2841595" y="298657"/>
                  <a:pt x="2833179" y="295964"/>
                </a:cubicBezTo>
                <a:cubicBezTo>
                  <a:pt x="2833179" y="306735"/>
                  <a:pt x="2835873" y="312121"/>
                  <a:pt x="2835873" y="320536"/>
                </a:cubicBezTo>
                <a:cubicBezTo>
                  <a:pt x="2846980" y="320536"/>
                  <a:pt x="2855059" y="293271"/>
                  <a:pt x="2852366" y="295964"/>
                </a:cubicBezTo>
                <a:cubicBezTo>
                  <a:pt x="2852366" y="298657"/>
                  <a:pt x="2846980" y="298657"/>
                  <a:pt x="2849673" y="293271"/>
                </a:cubicBezTo>
                <a:close/>
                <a:moveTo>
                  <a:pt x="2673630" y="293271"/>
                </a:moveTo>
                <a:cubicBezTo>
                  <a:pt x="2662523" y="295964"/>
                  <a:pt x="2659830" y="304042"/>
                  <a:pt x="2651751" y="309765"/>
                </a:cubicBezTo>
                <a:cubicBezTo>
                  <a:pt x="2662523" y="315150"/>
                  <a:pt x="2668245" y="298657"/>
                  <a:pt x="2673630" y="293271"/>
                </a:cubicBezTo>
                <a:close/>
                <a:moveTo>
                  <a:pt x="2593856" y="293271"/>
                </a:moveTo>
                <a:cubicBezTo>
                  <a:pt x="2593856" y="293271"/>
                  <a:pt x="2593856" y="293271"/>
                  <a:pt x="2593856" y="304042"/>
                </a:cubicBezTo>
                <a:cubicBezTo>
                  <a:pt x="2585441" y="306735"/>
                  <a:pt x="2585441" y="290242"/>
                  <a:pt x="2593856" y="293271"/>
                </a:cubicBezTo>
                <a:close/>
                <a:moveTo>
                  <a:pt x="2142136" y="290578"/>
                </a:moveTo>
                <a:cubicBezTo>
                  <a:pt x="2145165" y="301350"/>
                  <a:pt x="2120257" y="287549"/>
                  <a:pt x="2120257" y="304042"/>
                </a:cubicBezTo>
                <a:cubicBezTo>
                  <a:pt x="2131364" y="304042"/>
                  <a:pt x="2153243" y="295964"/>
                  <a:pt x="2142136" y="290578"/>
                </a:cubicBezTo>
                <a:close/>
                <a:moveTo>
                  <a:pt x="2006106" y="281153"/>
                </a:moveTo>
                <a:cubicBezTo>
                  <a:pt x="2003371" y="281490"/>
                  <a:pt x="2000594" y="282163"/>
                  <a:pt x="1996387" y="282163"/>
                </a:cubicBezTo>
                <a:cubicBezTo>
                  <a:pt x="1999080" y="287549"/>
                  <a:pt x="1993694" y="301350"/>
                  <a:pt x="1999080" y="301013"/>
                </a:cubicBezTo>
                <a:cubicBezTo>
                  <a:pt x="1999080" y="287549"/>
                  <a:pt x="2010188" y="301013"/>
                  <a:pt x="2015573" y="292934"/>
                </a:cubicBezTo>
                <a:cubicBezTo>
                  <a:pt x="2015573" y="292934"/>
                  <a:pt x="2015573" y="292934"/>
                  <a:pt x="2015573" y="282163"/>
                </a:cubicBezTo>
                <a:cubicBezTo>
                  <a:pt x="2011534" y="280817"/>
                  <a:pt x="2008841" y="280817"/>
                  <a:pt x="2006106" y="281153"/>
                </a:cubicBezTo>
                <a:close/>
                <a:moveTo>
                  <a:pt x="738168" y="279470"/>
                </a:moveTo>
                <a:cubicBezTo>
                  <a:pt x="740861" y="282163"/>
                  <a:pt x="743554" y="284856"/>
                  <a:pt x="743554" y="287549"/>
                </a:cubicBezTo>
                <a:cubicBezTo>
                  <a:pt x="748940" y="284856"/>
                  <a:pt x="757355" y="287549"/>
                  <a:pt x="754662" y="279470"/>
                </a:cubicBezTo>
                <a:cubicBezTo>
                  <a:pt x="749276" y="279470"/>
                  <a:pt x="740861" y="279470"/>
                  <a:pt x="738168" y="279470"/>
                </a:cubicBezTo>
                <a:close/>
                <a:moveTo>
                  <a:pt x="2929785" y="279134"/>
                </a:moveTo>
                <a:cubicBezTo>
                  <a:pt x="2937863" y="281826"/>
                  <a:pt x="2940893" y="287212"/>
                  <a:pt x="2946278" y="287212"/>
                </a:cubicBezTo>
                <a:cubicBezTo>
                  <a:pt x="2946278" y="289905"/>
                  <a:pt x="2943586" y="292598"/>
                  <a:pt x="2943586" y="295290"/>
                </a:cubicBezTo>
                <a:cubicBezTo>
                  <a:pt x="2943586" y="303369"/>
                  <a:pt x="2946615" y="289905"/>
                  <a:pt x="2952000" y="292598"/>
                </a:cubicBezTo>
                <a:cubicBezTo>
                  <a:pt x="2954693" y="303706"/>
                  <a:pt x="2943586" y="303706"/>
                  <a:pt x="2940893" y="309091"/>
                </a:cubicBezTo>
                <a:cubicBezTo>
                  <a:pt x="2932814" y="309091"/>
                  <a:pt x="2935507" y="301013"/>
                  <a:pt x="2924399" y="303706"/>
                </a:cubicBezTo>
                <a:cubicBezTo>
                  <a:pt x="2927092" y="298320"/>
                  <a:pt x="2932477" y="298320"/>
                  <a:pt x="2929785" y="290242"/>
                </a:cubicBezTo>
                <a:cubicBezTo>
                  <a:pt x="2921370" y="293271"/>
                  <a:pt x="2926755" y="306735"/>
                  <a:pt x="2913291" y="303706"/>
                </a:cubicBezTo>
                <a:cubicBezTo>
                  <a:pt x="2910598" y="287212"/>
                  <a:pt x="2927092" y="292598"/>
                  <a:pt x="2929785" y="279134"/>
                </a:cubicBezTo>
                <a:close/>
                <a:moveTo>
                  <a:pt x="597006" y="278797"/>
                </a:moveTo>
                <a:cubicBezTo>
                  <a:pt x="599825" y="278797"/>
                  <a:pt x="603359" y="279470"/>
                  <a:pt x="606220" y="279470"/>
                </a:cubicBezTo>
                <a:cubicBezTo>
                  <a:pt x="606220" y="282163"/>
                  <a:pt x="606220" y="282163"/>
                  <a:pt x="608913" y="282163"/>
                </a:cubicBezTo>
                <a:cubicBezTo>
                  <a:pt x="608913" y="287549"/>
                  <a:pt x="603191" y="287549"/>
                  <a:pt x="600498" y="287549"/>
                </a:cubicBezTo>
                <a:cubicBezTo>
                  <a:pt x="600498" y="282163"/>
                  <a:pt x="594776" y="282163"/>
                  <a:pt x="592083" y="282163"/>
                </a:cubicBezTo>
                <a:cubicBezTo>
                  <a:pt x="592083" y="279470"/>
                  <a:pt x="594187" y="278797"/>
                  <a:pt x="597006" y="278797"/>
                </a:cubicBezTo>
                <a:close/>
                <a:moveTo>
                  <a:pt x="3259991" y="268699"/>
                </a:moveTo>
                <a:cubicBezTo>
                  <a:pt x="3271099" y="266006"/>
                  <a:pt x="3259991" y="284856"/>
                  <a:pt x="3273792" y="279470"/>
                </a:cubicBezTo>
                <a:cubicBezTo>
                  <a:pt x="3271099" y="287549"/>
                  <a:pt x="3265377" y="295964"/>
                  <a:pt x="3259991" y="304042"/>
                </a:cubicBezTo>
                <a:cubicBezTo>
                  <a:pt x="3232390" y="298657"/>
                  <a:pt x="3224311" y="328614"/>
                  <a:pt x="3205125" y="337702"/>
                </a:cubicBezTo>
                <a:cubicBezTo>
                  <a:pt x="3197047" y="340395"/>
                  <a:pt x="3197047" y="332317"/>
                  <a:pt x="3188632" y="332317"/>
                </a:cubicBezTo>
                <a:cubicBezTo>
                  <a:pt x="3169109" y="337702"/>
                  <a:pt x="3174831" y="383817"/>
                  <a:pt x="3147230" y="373046"/>
                </a:cubicBezTo>
                <a:cubicBezTo>
                  <a:pt x="3139151" y="386509"/>
                  <a:pt x="3122658" y="394925"/>
                  <a:pt x="3111550" y="403004"/>
                </a:cubicBezTo>
                <a:cubicBezTo>
                  <a:pt x="3108520" y="399974"/>
                  <a:pt x="3105827" y="394588"/>
                  <a:pt x="3103135" y="386509"/>
                </a:cubicBezTo>
                <a:cubicBezTo>
                  <a:pt x="3080919" y="391896"/>
                  <a:pt x="3069811" y="408389"/>
                  <a:pt x="3047932" y="411081"/>
                </a:cubicBezTo>
                <a:cubicBezTo>
                  <a:pt x="3056010" y="397618"/>
                  <a:pt x="3078226" y="397618"/>
                  <a:pt x="3067118" y="375738"/>
                </a:cubicBezTo>
                <a:cubicBezTo>
                  <a:pt x="3056347" y="373046"/>
                  <a:pt x="3056347" y="381124"/>
                  <a:pt x="3045239" y="383817"/>
                </a:cubicBezTo>
                <a:cubicBezTo>
                  <a:pt x="3050625" y="375738"/>
                  <a:pt x="3053317" y="367660"/>
                  <a:pt x="3067118" y="370353"/>
                </a:cubicBezTo>
                <a:cubicBezTo>
                  <a:pt x="3069811" y="361938"/>
                  <a:pt x="3072841" y="353859"/>
                  <a:pt x="3078226" y="351167"/>
                </a:cubicBezTo>
                <a:cubicBezTo>
                  <a:pt x="3080919" y="351167"/>
                  <a:pt x="3086642" y="359245"/>
                  <a:pt x="3089334" y="351167"/>
                </a:cubicBezTo>
                <a:cubicBezTo>
                  <a:pt x="3100442" y="356552"/>
                  <a:pt x="3075533" y="361938"/>
                  <a:pt x="3089334" y="361938"/>
                </a:cubicBezTo>
                <a:cubicBezTo>
                  <a:pt x="3083949" y="370016"/>
                  <a:pt x="3067118" y="378432"/>
                  <a:pt x="3075533" y="391896"/>
                </a:cubicBezTo>
                <a:cubicBezTo>
                  <a:pt x="3097413" y="383480"/>
                  <a:pt x="3116599" y="372709"/>
                  <a:pt x="3125014" y="348137"/>
                </a:cubicBezTo>
                <a:cubicBezTo>
                  <a:pt x="3147230" y="348137"/>
                  <a:pt x="3166416" y="345444"/>
                  <a:pt x="3163723" y="323565"/>
                </a:cubicBezTo>
                <a:cubicBezTo>
                  <a:pt x="3174831" y="326258"/>
                  <a:pt x="3163723" y="334337"/>
                  <a:pt x="3177524" y="331644"/>
                </a:cubicBezTo>
                <a:cubicBezTo>
                  <a:pt x="3180216" y="325922"/>
                  <a:pt x="3183246" y="320536"/>
                  <a:pt x="3188632" y="315150"/>
                </a:cubicBezTo>
                <a:cubicBezTo>
                  <a:pt x="3191325" y="317843"/>
                  <a:pt x="3188632" y="320536"/>
                  <a:pt x="3188632" y="323228"/>
                </a:cubicBezTo>
                <a:cubicBezTo>
                  <a:pt x="3188632" y="328614"/>
                  <a:pt x="3191325" y="320536"/>
                  <a:pt x="3194017" y="325922"/>
                </a:cubicBezTo>
                <a:cubicBezTo>
                  <a:pt x="3194017" y="287885"/>
                  <a:pt x="3240805" y="295964"/>
                  <a:pt x="3259991" y="268699"/>
                </a:cubicBezTo>
                <a:close/>
                <a:moveTo>
                  <a:pt x="589390" y="266006"/>
                </a:moveTo>
                <a:cubicBezTo>
                  <a:pt x="594776" y="271392"/>
                  <a:pt x="575590" y="276777"/>
                  <a:pt x="570204" y="279470"/>
                </a:cubicBezTo>
                <a:cubicBezTo>
                  <a:pt x="564482" y="274085"/>
                  <a:pt x="584005" y="268699"/>
                  <a:pt x="589390" y="266006"/>
                </a:cubicBezTo>
                <a:close/>
                <a:moveTo>
                  <a:pt x="348820" y="265932"/>
                </a:moveTo>
                <a:cubicBezTo>
                  <a:pt x="354968" y="263671"/>
                  <a:pt x="361679" y="263313"/>
                  <a:pt x="369253" y="266006"/>
                </a:cubicBezTo>
                <a:cubicBezTo>
                  <a:pt x="369253" y="271392"/>
                  <a:pt x="366560" y="276777"/>
                  <a:pt x="358145" y="276777"/>
                </a:cubicBezTo>
                <a:cubicBezTo>
                  <a:pt x="369253" y="284856"/>
                  <a:pt x="355452" y="298657"/>
                  <a:pt x="347373" y="298320"/>
                </a:cubicBezTo>
                <a:cubicBezTo>
                  <a:pt x="344681" y="298320"/>
                  <a:pt x="344681" y="292934"/>
                  <a:pt x="344681" y="287549"/>
                </a:cubicBezTo>
                <a:cubicBezTo>
                  <a:pt x="328187" y="293271"/>
                  <a:pt x="314386" y="298657"/>
                  <a:pt x="300586" y="306735"/>
                </a:cubicBezTo>
                <a:cubicBezTo>
                  <a:pt x="316995" y="296637"/>
                  <a:pt x="330375" y="272717"/>
                  <a:pt x="348820" y="265932"/>
                </a:cubicBezTo>
                <a:close/>
                <a:moveTo>
                  <a:pt x="490429" y="257592"/>
                </a:moveTo>
                <a:cubicBezTo>
                  <a:pt x="490429" y="262977"/>
                  <a:pt x="490429" y="268699"/>
                  <a:pt x="479322" y="268362"/>
                </a:cubicBezTo>
                <a:cubicBezTo>
                  <a:pt x="485044" y="262977"/>
                  <a:pt x="482014" y="257592"/>
                  <a:pt x="490429" y="257592"/>
                </a:cubicBezTo>
                <a:close/>
                <a:moveTo>
                  <a:pt x="779234" y="252205"/>
                </a:moveTo>
                <a:cubicBezTo>
                  <a:pt x="779234" y="260284"/>
                  <a:pt x="784956" y="268362"/>
                  <a:pt x="787649" y="260284"/>
                </a:cubicBezTo>
                <a:cubicBezTo>
                  <a:pt x="784956" y="260284"/>
                  <a:pt x="790341" y="257592"/>
                  <a:pt x="790341" y="254898"/>
                </a:cubicBezTo>
                <a:cubicBezTo>
                  <a:pt x="784620" y="254898"/>
                  <a:pt x="784620" y="252205"/>
                  <a:pt x="779234" y="252205"/>
                </a:cubicBezTo>
                <a:close/>
                <a:moveTo>
                  <a:pt x="342590" y="248059"/>
                </a:moveTo>
                <a:lnTo>
                  <a:pt x="346701" y="254225"/>
                </a:lnTo>
                <a:cubicBezTo>
                  <a:pt x="324821" y="259611"/>
                  <a:pt x="316406" y="268025"/>
                  <a:pt x="299912" y="278797"/>
                </a:cubicBezTo>
                <a:cubicBezTo>
                  <a:pt x="297219" y="270382"/>
                  <a:pt x="324821" y="256918"/>
                  <a:pt x="330207" y="256918"/>
                </a:cubicBezTo>
                <a:close/>
                <a:moveTo>
                  <a:pt x="2302022" y="246820"/>
                </a:moveTo>
                <a:cubicBezTo>
                  <a:pt x="2302022" y="252205"/>
                  <a:pt x="2296299" y="254898"/>
                  <a:pt x="2293607" y="257592"/>
                </a:cubicBezTo>
                <a:cubicBezTo>
                  <a:pt x="2298992" y="262977"/>
                  <a:pt x="2310100" y="257592"/>
                  <a:pt x="2310437" y="249512"/>
                </a:cubicBezTo>
                <a:cubicBezTo>
                  <a:pt x="2307408" y="249512"/>
                  <a:pt x="2304715" y="246820"/>
                  <a:pt x="2302022" y="246820"/>
                </a:cubicBezTo>
                <a:close/>
                <a:moveTo>
                  <a:pt x="3218589" y="244464"/>
                </a:moveTo>
                <a:cubicBezTo>
                  <a:pt x="3227004" y="247157"/>
                  <a:pt x="3210511" y="247157"/>
                  <a:pt x="3215897" y="252542"/>
                </a:cubicBezTo>
                <a:cubicBezTo>
                  <a:pt x="3215897" y="263313"/>
                  <a:pt x="3226668" y="260621"/>
                  <a:pt x="3237775" y="263313"/>
                </a:cubicBezTo>
                <a:cubicBezTo>
                  <a:pt x="3221282" y="279470"/>
                  <a:pt x="3199403" y="301350"/>
                  <a:pt x="3174494" y="301350"/>
                </a:cubicBezTo>
                <a:cubicBezTo>
                  <a:pt x="3166416" y="295964"/>
                  <a:pt x="3180216" y="284856"/>
                  <a:pt x="3171801" y="276777"/>
                </a:cubicBezTo>
                <a:cubicBezTo>
                  <a:pt x="3177187" y="276777"/>
                  <a:pt x="3179880" y="284856"/>
                  <a:pt x="3188295" y="279470"/>
                </a:cubicBezTo>
                <a:cubicBezTo>
                  <a:pt x="3199403" y="268699"/>
                  <a:pt x="3199403" y="246820"/>
                  <a:pt x="3218589" y="244464"/>
                </a:cubicBezTo>
                <a:close/>
                <a:moveTo>
                  <a:pt x="636178" y="241434"/>
                </a:moveTo>
                <a:cubicBezTo>
                  <a:pt x="636178" y="241434"/>
                  <a:pt x="636178" y="241434"/>
                  <a:pt x="636178" y="246820"/>
                </a:cubicBezTo>
                <a:cubicBezTo>
                  <a:pt x="630456" y="246820"/>
                  <a:pt x="627763" y="244127"/>
                  <a:pt x="625070" y="249512"/>
                </a:cubicBezTo>
                <a:cubicBezTo>
                  <a:pt x="619685" y="249512"/>
                  <a:pt x="625070" y="246820"/>
                  <a:pt x="625070" y="244127"/>
                </a:cubicBezTo>
                <a:cubicBezTo>
                  <a:pt x="630793" y="244127"/>
                  <a:pt x="630793" y="238741"/>
                  <a:pt x="636178" y="241434"/>
                </a:cubicBezTo>
                <a:close/>
                <a:moveTo>
                  <a:pt x="140363" y="241097"/>
                </a:moveTo>
                <a:cubicBezTo>
                  <a:pt x="140363" y="254898"/>
                  <a:pt x="121177" y="254898"/>
                  <a:pt x="118484" y="268362"/>
                </a:cubicBezTo>
                <a:cubicBezTo>
                  <a:pt x="113098" y="268362"/>
                  <a:pt x="115791" y="260284"/>
                  <a:pt x="113098" y="260284"/>
                </a:cubicBezTo>
                <a:cubicBezTo>
                  <a:pt x="110405" y="260284"/>
                  <a:pt x="110405" y="260284"/>
                  <a:pt x="110405" y="260284"/>
                </a:cubicBezTo>
                <a:cubicBezTo>
                  <a:pt x="113098" y="254898"/>
                  <a:pt x="132285" y="249512"/>
                  <a:pt x="140363" y="241097"/>
                </a:cubicBezTo>
                <a:close/>
                <a:moveTo>
                  <a:pt x="354996" y="239183"/>
                </a:moveTo>
                <a:lnTo>
                  <a:pt x="342590" y="248059"/>
                </a:lnTo>
                <a:lnTo>
                  <a:pt x="341315" y="246146"/>
                </a:lnTo>
                <a:close/>
                <a:moveTo>
                  <a:pt x="2863474" y="236721"/>
                </a:moveTo>
                <a:cubicBezTo>
                  <a:pt x="2852366" y="255908"/>
                  <a:pt x="2825101" y="269372"/>
                  <a:pt x="2830487" y="293944"/>
                </a:cubicBezTo>
                <a:cubicBezTo>
                  <a:pt x="2849673" y="291251"/>
                  <a:pt x="2866167" y="261293"/>
                  <a:pt x="2882661" y="269372"/>
                </a:cubicBezTo>
                <a:cubicBezTo>
                  <a:pt x="2882661" y="280144"/>
                  <a:pt x="2866167" y="272065"/>
                  <a:pt x="2868859" y="280144"/>
                </a:cubicBezTo>
                <a:cubicBezTo>
                  <a:pt x="2871552" y="288222"/>
                  <a:pt x="2885353" y="282837"/>
                  <a:pt x="2882661" y="277450"/>
                </a:cubicBezTo>
                <a:cubicBezTo>
                  <a:pt x="2890739" y="277450"/>
                  <a:pt x="2885353" y="282837"/>
                  <a:pt x="2885353" y="288222"/>
                </a:cubicBezTo>
                <a:cubicBezTo>
                  <a:pt x="2874582" y="293607"/>
                  <a:pt x="2871889" y="288222"/>
                  <a:pt x="2863474" y="290915"/>
                </a:cubicBezTo>
                <a:cubicBezTo>
                  <a:pt x="2863474" y="296300"/>
                  <a:pt x="2866504" y="298993"/>
                  <a:pt x="2871889" y="298993"/>
                </a:cubicBezTo>
                <a:cubicBezTo>
                  <a:pt x="2860781" y="317843"/>
                  <a:pt x="2830487" y="342415"/>
                  <a:pt x="2813994" y="339722"/>
                </a:cubicBezTo>
                <a:cubicBezTo>
                  <a:pt x="2811301" y="342415"/>
                  <a:pt x="2811301" y="345108"/>
                  <a:pt x="2808608" y="347800"/>
                </a:cubicBezTo>
                <a:cubicBezTo>
                  <a:pt x="2805579" y="345108"/>
                  <a:pt x="2800193" y="345108"/>
                  <a:pt x="2800193" y="337029"/>
                </a:cubicBezTo>
                <a:cubicBezTo>
                  <a:pt x="2781006" y="339722"/>
                  <a:pt x="2767206" y="364294"/>
                  <a:pt x="2739605" y="361601"/>
                </a:cubicBezTo>
                <a:cubicBezTo>
                  <a:pt x="2736912" y="380451"/>
                  <a:pt x="2687094" y="396945"/>
                  <a:pt x="2651414" y="399637"/>
                </a:cubicBezTo>
                <a:cubicBezTo>
                  <a:pt x="2648722" y="396945"/>
                  <a:pt x="2648722" y="394252"/>
                  <a:pt x="2651414" y="388866"/>
                </a:cubicBezTo>
                <a:cubicBezTo>
                  <a:pt x="2637614" y="391559"/>
                  <a:pt x="2626506" y="396945"/>
                  <a:pt x="2626506" y="416131"/>
                </a:cubicBezTo>
                <a:cubicBezTo>
                  <a:pt x="2626506" y="418823"/>
                  <a:pt x="2632229" y="416131"/>
                  <a:pt x="2637614" y="418823"/>
                </a:cubicBezTo>
                <a:cubicBezTo>
                  <a:pt x="2588134" y="456860"/>
                  <a:pt x="2524852" y="478739"/>
                  <a:pt x="2469650" y="514082"/>
                </a:cubicBezTo>
                <a:cubicBezTo>
                  <a:pt x="2469650" y="519468"/>
                  <a:pt x="2478065" y="516775"/>
                  <a:pt x="2478065" y="522160"/>
                </a:cubicBezTo>
                <a:cubicBezTo>
                  <a:pt x="2502637" y="511389"/>
                  <a:pt x="2519130" y="494895"/>
                  <a:pt x="2544038" y="486817"/>
                </a:cubicBezTo>
                <a:cubicBezTo>
                  <a:pt x="2513745" y="527883"/>
                  <a:pt x="2444741" y="530575"/>
                  <a:pt x="2409061" y="565919"/>
                </a:cubicBezTo>
                <a:cubicBezTo>
                  <a:pt x="2417477" y="573997"/>
                  <a:pt x="2428248" y="557840"/>
                  <a:pt x="2436663" y="568612"/>
                </a:cubicBezTo>
                <a:cubicBezTo>
                  <a:pt x="2445078" y="560197"/>
                  <a:pt x="2453156" y="552118"/>
                  <a:pt x="2464264" y="549425"/>
                </a:cubicBezTo>
                <a:cubicBezTo>
                  <a:pt x="2469650" y="555148"/>
                  <a:pt x="2466957" y="557840"/>
                  <a:pt x="2464264" y="565919"/>
                </a:cubicBezTo>
                <a:cubicBezTo>
                  <a:pt x="2486480" y="560533"/>
                  <a:pt x="2489173" y="538654"/>
                  <a:pt x="2508359" y="533268"/>
                </a:cubicBezTo>
                <a:cubicBezTo>
                  <a:pt x="2508359" y="533268"/>
                  <a:pt x="2508359" y="533268"/>
                  <a:pt x="2508359" y="544040"/>
                </a:cubicBezTo>
                <a:cubicBezTo>
                  <a:pt x="2527545" y="544040"/>
                  <a:pt x="2522159" y="522160"/>
                  <a:pt x="2538653" y="522160"/>
                </a:cubicBezTo>
                <a:cubicBezTo>
                  <a:pt x="2541346" y="524853"/>
                  <a:pt x="2530238" y="532932"/>
                  <a:pt x="2538653" y="532932"/>
                </a:cubicBezTo>
                <a:cubicBezTo>
                  <a:pt x="2525189" y="549088"/>
                  <a:pt x="2494895" y="549088"/>
                  <a:pt x="2486480" y="568275"/>
                </a:cubicBezTo>
                <a:cubicBezTo>
                  <a:pt x="2500280" y="565582"/>
                  <a:pt x="2511389" y="557504"/>
                  <a:pt x="2525189" y="554811"/>
                </a:cubicBezTo>
                <a:cubicBezTo>
                  <a:pt x="2522496" y="560533"/>
                  <a:pt x="2519803" y="565919"/>
                  <a:pt x="2525189" y="571305"/>
                </a:cubicBezTo>
                <a:cubicBezTo>
                  <a:pt x="2500280" y="584769"/>
                  <a:pt x="2464600" y="587461"/>
                  <a:pt x="2453493" y="612033"/>
                </a:cubicBezTo>
                <a:cubicBezTo>
                  <a:pt x="2459215" y="620111"/>
                  <a:pt x="2473016" y="612033"/>
                  <a:pt x="2478401" y="617419"/>
                </a:cubicBezTo>
                <a:cubicBezTo>
                  <a:pt x="2448107" y="641991"/>
                  <a:pt x="2395934" y="647377"/>
                  <a:pt x="2371026" y="674641"/>
                </a:cubicBezTo>
                <a:cubicBezTo>
                  <a:pt x="2373718" y="682720"/>
                  <a:pt x="2382133" y="674641"/>
                  <a:pt x="2387518" y="674641"/>
                </a:cubicBezTo>
                <a:cubicBezTo>
                  <a:pt x="2373718" y="688442"/>
                  <a:pt x="2359917" y="701906"/>
                  <a:pt x="2362610" y="723785"/>
                </a:cubicBezTo>
                <a:cubicBezTo>
                  <a:pt x="2329623" y="734557"/>
                  <a:pt x="2299329" y="748357"/>
                  <a:pt x="2263650" y="756436"/>
                </a:cubicBezTo>
                <a:cubicBezTo>
                  <a:pt x="2274757" y="742635"/>
                  <a:pt x="2302359" y="718400"/>
                  <a:pt x="2318852" y="729171"/>
                </a:cubicBezTo>
                <a:cubicBezTo>
                  <a:pt x="2332653" y="715707"/>
                  <a:pt x="2351839" y="707292"/>
                  <a:pt x="2365640" y="696520"/>
                </a:cubicBezTo>
                <a:cubicBezTo>
                  <a:pt x="2362947" y="691135"/>
                  <a:pt x="2357561" y="688442"/>
                  <a:pt x="2346453" y="688442"/>
                </a:cubicBezTo>
                <a:cubicBezTo>
                  <a:pt x="2346453" y="682720"/>
                  <a:pt x="2346453" y="677335"/>
                  <a:pt x="2349146" y="671948"/>
                </a:cubicBezTo>
                <a:cubicBezTo>
                  <a:pt x="2335345" y="674641"/>
                  <a:pt x="2310437" y="680363"/>
                  <a:pt x="2293943" y="691135"/>
                </a:cubicBezTo>
                <a:cubicBezTo>
                  <a:pt x="2288221" y="702243"/>
                  <a:pt x="2299329" y="707628"/>
                  <a:pt x="2296636" y="713014"/>
                </a:cubicBezTo>
                <a:cubicBezTo>
                  <a:pt x="2288558" y="734893"/>
                  <a:pt x="2260957" y="726478"/>
                  <a:pt x="2249848" y="742972"/>
                </a:cubicBezTo>
                <a:cubicBezTo>
                  <a:pt x="2222247" y="742972"/>
                  <a:pt x="2191953" y="759465"/>
                  <a:pt x="2164352" y="764851"/>
                </a:cubicBezTo>
                <a:cubicBezTo>
                  <a:pt x="2161659" y="764851"/>
                  <a:pt x="2167044" y="767544"/>
                  <a:pt x="2164352" y="772929"/>
                </a:cubicBezTo>
                <a:cubicBezTo>
                  <a:pt x="2131364" y="783701"/>
                  <a:pt x="2117563" y="813658"/>
                  <a:pt x="2076835" y="817697"/>
                </a:cubicBezTo>
                <a:cubicBezTo>
                  <a:pt x="2079528" y="817697"/>
                  <a:pt x="2079528" y="815004"/>
                  <a:pt x="2079528" y="812311"/>
                </a:cubicBezTo>
                <a:cubicBezTo>
                  <a:pt x="2071113" y="809619"/>
                  <a:pt x="2071113" y="815004"/>
                  <a:pt x="2068420" y="812311"/>
                </a:cubicBezTo>
                <a:cubicBezTo>
                  <a:pt x="2063034" y="815004"/>
                  <a:pt x="2068420" y="815004"/>
                  <a:pt x="2063034" y="817697"/>
                </a:cubicBezTo>
                <a:cubicBezTo>
                  <a:pt x="2021632" y="817697"/>
                  <a:pt x="2013554" y="850348"/>
                  <a:pt x="1969459" y="847655"/>
                </a:cubicBezTo>
                <a:cubicBezTo>
                  <a:pt x="1969459" y="839576"/>
                  <a:pt x="1974845" y="836883"/>
                  <a:pt x="1983259" y="836883"/>
                </a:cubicBezTo>
                <a:cubicBezTo>
                  <a:pt x="1980567" y="831498"/>
                  <a:pt x="1975181" y="831498"/>
                  <a:pt x="1980567" y="826112"/>
                </a:cubicBezTo>
                <a:cubicBezTo>
                  <a:pt x="1988982" y="823419"/>
                  <a:pt x="1997060" y="818034"/>
                  <a:pt x="2005475" y="826112"/>
                </a:cubicBezTo>
                <a:cubicBezTo>
                  <a:pt x="2018939" y="804570"/>
                  <a:pt x="2057648" y="807263"/>
                  <a:pt x="2074142" y="788076"/>
                </a:cubicBezTo>
                <a:cubicBezTo>
                  <a:pt x="2093665" y="796155"/>
                  <a:pt x="2096358" y="774276"/>
                  <a:pt x="2115544" y="768890"/>
                </a:cubicBezTo>
                <a:cubicBezTo>
                  <a:pt x="2132038" y="763505"/>
                  <a:pt x="2135067" y="747011"/>
                  <a:pt x="2156946" y="744318"/>
                </a:cubicBezTo>
                <a:cubicBezTo>
                  <a:pt x="2113188" y="749704"/>
                  <a:pt x="2071786" y="768890"/>
                  <a:pt x="2027691" y="779661"/>
                </a:cubicBezTo>
                <a:cubicBezTo>
                  <a:pt x="2027691" y="779661"/>
                  <a:pt x="2027691" y="779661"/>
                  <a:pt x="2027691" y="774276"/>
                </a:cubicBezTo>
                <a:cubicBezTo>
                  <a:pt x="2013890" y="771583"/>
                  <a:pt x="2003119" y="774276"/>
                  <a:pt x="1994704" y="779661"/>
                </a:cubicBezTo>
                <a:cubicBezTo>
                  <a:pt x="1994704" y="782354"/>
                  <a:pt x="2000426" y="779661"/>
                  <a:pt x="2003119" y="779661"/>
                </a:cubicBezTo>
                <a:cubicBezTo>
                  <a:pt x="2000426" y="804233"/>
                  <a:pt x="1967103" y="801540"/>
                  <a:pt x="1945224" y="809619"/>
                </a:cubicBezTo>
                <a:cubicBezTo>
                  <a:pt x="1912237" y="818034"/>
                  <a:pt x="1881943" y="828805"/>
                  <a:pt x="1837847" y="828805"/>
                </a:cubicBezTo>
                <a:cubicBezTo>
                  <a:pt x="1832125" y="831498"/>
                  <a:pt x="1837847" y="842269"/>
                  <a:pt x="1829432" y="839576"/>
                </a:cubicBezTo>
                <a:cubicBezTo>
                  <a:pt x="1826403" y="828468"/>
                  <a:pt x="1834818" y="831161"/>
                  <a:pt x="1834818" y="823083"/>
                </a:cubicBezTo>
                <a:cubicBezTo>
                  <a:pt x="1829096" y="820390"/>
                  <a:pt x="1818325" y="823083"/>
                  <a:pt x="1809909" y="817697"/>
                </a:cubicBezTo>
                <a:cubicBezTo>
                  <a:pt x="1823710" y="793125"/>
                  <a:pt x="1875883" y="809619"/>
                  <a:pt x="1884299" y="779661"/>
                </a:cubicBezTo>
                <a:cubicBezTo>
                  <a:pt x="1928394" y="793125"/>
                  <a:pt x="1958688" y="755089"/>
                  <a:pt x="2010861" y="752397"/>
                </a:cubicBezTo>
                <a:cubicBezTo>
                  <a:pt x="2010861" y="757782"/>
                  <a:pt x="2005475" y="757782"/>
                  <a:pt x="2005475" y="760475"/>
                </a:cubicBezTo>
                <a:cubicBezTo>
                  <a:pt x="2016583" y="765861"/>
                  <a:pt x="2030384" y="754753"/>
                  <a:pt x="2033077" y="743981"/>
                </a:cubicBezTo>
                <a:cubicBezTo>
                  <a:pt x="2046877" y="743981"/>
                  <a:pt x="2052263" y="760138"/>
                  <a:pt x="2066064" y="752060"/>
                </a:cubicBezTo>
                <a:cubicBezTo>
                  <a:pt x="2071786" y="752060"/>
                  <a:pt x="2066064" y="735903"/>
                  <a:pt x="2077172" y="741289"/>
                </a:cubicBezTo>
                <a:cubicBezTo>
                  <a:pt x="2080201" y="730181"/>
                  <a:pt x="2069093" y="732873"/>
                  <a:pt x="2071786" y="724795"/>
                </a:cubicBezTo>
                <a:cubicBezTo>
                  <a:pt x="2068757" y="727488"/>
                  <a:pt x="2063371" y="727488"/>
                  <a:pt x="2063371" y="730181"/>
                </a:cubicBezTo>
                <a:cubicBezTo>
                  <a:pt x="2057648" y="730181"/>
                  <a:pt x="2063371" y="719409"/>
                  <a:pt x="2054956" y="722102"/>
                </a:cubicBezTo>
                <a:cubicBezTo>
                  <a:pt x="2057648" y="713687"/>
                  <a:pt x="2068757" y="713687"/>
                  <a:pt x="2074142" y="705608"/>
                </a:cubicBezTo>
                <a:cubicBezTo>
                  <a:pt x="2079528" y="702916"/>
                  <a:pt x="2085250" y="705608"/>
                  <a:pt x="2087943" y="708301"/>
                </a:cubicBezTo>
                <a:cubicBezTo>
                  <a:pt x="2096358" y="697194"/>
                  <a:pt x="2112851" y="694501"/>
                  <a:pt x="2132038" y="691808"/>
                </a:cubicBezTo>
                <a:cubicBezTo>
                  <a:pt x="2129345" y="686423"/>
                  <a:pt x="2123959" y="686423"/>
                  <a:pt x="2115544" y="686423"/>
                </a:cubicBezTo>
                <a:cubicBezTo>
                  <a:pt x="2126652" y="678008"/>
                  <a:pt x="2140453" y="672622"/>
                  <a:pt x="2154253" y="669929"/>
                </a:cubicBezTo>
                <a:cubicBezTo>
                  <a:pt x="2168054" y="686423"/>
                  <a:pt x="2198348" y="661850"/>
                  <a:pt x="2214842" y="656464"/>
                </a:cubicBezTo>
                <a:cubicBezTo>
                  <a:pt x="2209457" y="648386"/>
                  <a:pt x="2204070" y="659158"/>
                  <a:pt x="2195655" y="656464"/>
                </a:cubicBezTo>
                <a:cubicBezTo>
                  <a:pt x="2201378" y="648386"/>
                  <a:pt x="2212149" y="645693"/>
                  <a:pt x="2223257" y="645693"/>
                </a:cubicBezTo>
                <a:cubicBezTo>
                  <a:pt x="2220564" y="648386"/>
                  <a:pt x="2217872" y="651079"/>
                  <a:pt x="2217872" y="653772"/>
                </a:cubicBezTo>
                <a:cubicBezTo>
                  <a:pt x="2225949" y="653772"/>
                  <a:pt x="2231672" y="648386"/>
                  <a:pt x="2237058" y="645693"/>
                </a:cubicBezTo>
                <a:cubicBezTo>
                  <a:pt x="2237058" y="643001"/>
                  <a:pt x="2234365" y="640308"/>
                  <a:pt x="2234365" y="637615"/>
                </a:cubicBezTo>
                <a:cubicBezTo>
                  <a:pt x="2267352" y="634922"/>
                  <a:pt x="2286538" y="613043"/>
                  <a:pt x="2314140" y="599579"/>
                </a:cubicBezTo>
                <a:cubicBezTo>
                  <a:pt x="2319525" y="599579"/>
                  <a:pt x="2319525" y="604965"/>
                  <a:pt x="2316832" y="610350"/>
                </a:cubicBezTo>
                <a:cubicBezTo>
                  <a:pt x="2327604" y="613043"/>
                  <a:pt x="2330296" y="599579"/>
                  <a:pt x="2338711" y="607658"/>
                </a:cubicBezTo>
                <a:cubicBezTo>
                  <a:pt x="2338711" y="618429"/>
                  <a:pt x="2322218" y="607658"/>
                  <a:pt x="2324911" y="618429"/>
                </a:cubicBezTo>
                <a:cubicBezTo>
                  <a:pt x="2333326" y="621122"/>
                  <a:pt x="2352513" y="604965"/>
                  <a:pt x="2363620" y="618429"/>
                </a:cubicBezTo>
                <a:cubicBezTo>
                  <a:pt x="2366649" y="618429"/>
                  <a:pt x="2366649" y="613043"/>
                  <a:pt x="2372035" y="613043"/>
                </a:cubicBezTo>
                <a:cubicBezTo>
                  <a:pt x="2369342" y="604965"/>
                  <a:pt x="2361264" y="602272"/>
                  <a:pt x="2350156" y="604965"/>
                </a:cubicBezTo>
                <a:cubicBezTo>
                  <a:pt x="2363956" y="588471"/>
                  <a:pt x="2388865" y="577700"/>
                  <a:pt x="2408051" y="575007"/>
                </a:cubicBezTo>
                <a:cubicBezTo>
                  <a:pt x="2397281" y="555820"/>
                  <a:pt x="2377758" y="588471"/>
                  <a:pt x="2358571" y="585778"/>
                </a:cubicBezTo>
                <a:cubicBezTo>
                  <a:pt x="2363956" y="580393"/>
                  <a:pt x="2358571" y="575007"/>
                  <a:pt x="2350156" y="575007"/>
                </a:cubicBezTo>
                <a:cubicBezTo>
                  <a:pt x="2350156" y="566929"/>
                  <a:pt x="2358234" y="569621"/>
                  <a:pt x="2355541" y="564236"/>
                </a:cubicBezTo>
                <a:cubicBezTo>
                  <a:pt x="2339048" y="572314"/>
                  <a:pt x="2308754" y="566929"/>
                  <a:pt x="2303368" y="591501"/>
                </a:cubicBezTo>
                <a:cubicBezTo>
                  <a:pt x="2259273" y="613380"/>
                  <a:pt x="2212486" y="627181"/>
                  <a:pt x="2179499" y="637952"/>
                </a:cubicBezTo>
                <a:cubicBezTo>
                  <a:pt x="2176806" y="635259"/>
                  <a:pt x="2182191" y="627181"/>
                  <a:pt x="2190606" y="627181"/>
                </a:cubicBezTo>
                <a:cubicBezTo>
                  <a:pt x="2187577" y="621795"/>
                  <a:pt x="2182191" y="621795"/>
                  <a:pt x="2182191" y="613717"/>
                </a:cubicBezTo>
                <a:cubicBezTo>
                  <a:pt x="2204407" y="608331"/>
                  <a:pt x="2215515" y="594866"/>
                  <a:pt x="2237394" y="600252"/>
                </a:cubicBezTo>
                <a:cubicBezTo>
                  <a:pt x="2240087" y="597560"/>
                  <a:pt x="2240087" y="592174"/>
                  <a:pt x="2240087" y="589481"/>
                </a:cubicBezTo>
                <a:cubicBezTo>
                  <a:pt x="2264659" y="592174"/>
                  <a:pt x="2308754" y="567601"/>
                  <a:pt x="2339048" y="554138"/>
                </a:cubicBezTo>
                <a:cubicBezTo>
                  <a:pt x="2369342" y="537644"/>
                  <a:pt x="2402329" y="526873"/>
                  <a:pt x="2418823" y="502301"/>
                </a:cubicBezTo>
                <a:cubicBezTo>
                  <a:pt x="2424208" y="502301"/>
                  <a:pt x="2421516" y="510379"/>
                  <a:pt x="2424208" y="513072"/>
                </a:cubicBezTo>
                <a:cubicBezTo>
                  <a:pt x="2440702" y="502301"/>
                  <a:pt x="2457196" y="494223"/>
                  <a:pt x="2465610" y="477729"/>
                </a:cubicBezTo>
                <a:cubicBezTo>
                  <a:pt x="2446087" y="485807"/>
                  <a:pt x="2405022" y="496579"/>
                  <a:pt x="2380114" y="513072"/>
                </a:cubicBezTo>
                <a:cubicBezTo>
                  <a:pt x="2366313" y="524180"/>
                  <a:pt x="2363284" y="534952"/>
                  <a:pt x="2341404" y="529566"/>
                </a:cubicBezTo>
                <a:cubicBezTo>
                  <a:pt x="2355205" y="507687"/>
                  <a:pt x="2382806" y="510716"/>
                  <a:pt x="2404686" y="494223"/>
                </a:cubicBezTo>
                <a:cubicBezTo>
                  <a:pt x="2415793" y="488837"/>
                  <a:pt x="2421179" y="477729"/>
                  <a:pt x="2437672" y="469650"/>
                </a:cubicBezTo>
                <a:cubicBezTo>
                  <a:pt x="2443058" y="469650"/>
                  <a:pt x="2443058" y="475036"/>
                  <a:pt x="2451473" y="472343"/>
                </a:cubicBezTo>
                <a:cubicBezTo>
                  <a:pt x="2462581" y="461572"/>
                  <a:pt x="2465274" y="442386"/>
                  <a:pt x="2481767" y="437000"/>
                </a:cubicBezTo>
                <a:cubicBezTo>
                  <a:pt x="2479075" y="428922"/>
                  <a:pt x="2476045" y="428922"/>
                  <a:pt x="2484460" y="423536"/>
                </a:cubicBezTo>
                <a:cubicBezTo>
                  <a:pt x="2484460" y="418150"/>
                  <a:pt x="2479075" y="418150"/>
                  <a:pt x="2479075" y="415458"/>
                </a:cubicBezTo>
                <a:cubicBezTo>
                  <a:pt x="2476382" y="423536"/>
                  <a:pt x="2465274" y="412765"/>
                  <a:pt x="2462581" y="423536"/>
                </a:cubicBezTo>
                <a:cubicBezTo>
                  <a:pt x="2456859" y="415121"/>
                  <a:pt x="2470660" y="404350"/>
                  <a:pt x="2481767" y="401657"/>
                </a:cubicBezTo>
                <a:cubicBezTo>
                  <a:pt x="2479075" y="390885"/>
                  <a:pt x="2462245" y="401657"/>
                  <a:pt x="2470660" y="388193"/>
                </a:cubicBezTo>
                <a:cubicBezTo>
                  <a:pt x="2462581" y="388193"/>
                  <a:pt x="2459888" y="390885"/>
                  <a:pt x="2448780" y="388193"/>
                </a:cubicBezTo>
                <a:cubicBezTo>
                  <a:pt x="2454166" y="382471"/>
                  <a:pt x="2467967" y="379778"/>
                  <a:pt x="2470660" y="371700"/>
                </a:cubicBezTo>
                <a:cubicBezTo>
                  <a:pt x="2509369" y="390549"/>
                  <a:pt x="2536970" y="371700"/>
                  <a:pt x="2556156" y="349820"/>
                </a:cubicBezTo>
                <a:cubicBezTo>
                  <a:pt x="2556156" y="344435"/>
                  <a:pt x="2550434" y="344435"/>
                  <a:pt x="2545049" y="344435"/>
                </a:cubicBezTo>
                <a:cubicBezTo>
                  <a:pt x="2545049" y="333327"/>
                  <a:pt x="2550770" y="330634"/>
                  <a:pt x="2556156" y="325248"/>
                </a:cubicBezTo>
                <a:cubicBezTo>
                  <a:pt x="2564235" y="325248"/>
                  <a:pt x="2569957" y="327941"/>
                  <a:pt x="2575343" y="327941"/>
                </a:cubicBezTo>
                <a:cubicBezTo>
                  <a:pt x="2608330" y="306062"/>
                  <a:pt x="2649395" y="289569"/>
                  <a:pt x="2674303" y="256918"/>
                </a:cubicBezTo>
                <a:cubicBezTo>
                  <a:pt x="2679690" y="264997"/>
                  <a:pt x="2685075" y="259611"/>
                  <a:pt x="2696183" y="256918"/>
                </a:cubicBezTo>
                <a:cubicBezTo>
                  <a:pt x="2693490" y="268025"/>
                  <a:pt x="2696183" y="270718"/>
                  <a:pt x="2698875" y="281490"/>
                </a:cubicBezTo>
                <a:cubicBezTo>
                  <a:pt x="2690460" y="278797"/>
                  <a:pt x="2687768" y="281490"/>
                  <a:pt x="2685075" y="284183"/>
                </a:cubicBezTo>
                <a:cubicBezTo>
                  <a:pt x="2685075" y="289569"/>
                  <a:pt x="2693490" y="286875"/>
                  <a:pt x="2698875" y="286875"/>
                </a:cubicBezTo>
                <a:cubicBezTo>
                  <a:pt x="2698875" y="292261"/>
                  <a:pt x="2690460" y="289569"/>
                  <a:pt x="2690460" y="294954"/>
                </a:cubicBezTo>
                <a:cubicBezTo>
                  <a:pt x="2698539" y="300340"/>
                  <a:pt x="2726141" y="286539"/>
                  <a:pt x="2712339" y="278461"/>
                </a:cubicBezTo>
                <a:cubicBezTo>
                  <a:pt x="2712339" y="267353"/>
                  <a:pt x="2715032" y="261967"/>
                  <a:pt x="2723448" y="259274"/>
                </a:cubicBezTo>
                <a:cubicBezTo>
                  <a:pt x="2720418" y="273074"/>
                  <a:pt x="2728833" y="275768"/>
                  <a:pt x="2728833" y="283846"/>
                </a:cubicBezTo>
                <a:cubicBezTo>
                  <a:pt x="2695510" y="294617"/>
                  <a:pt x="2690124" y="338039"/>
                  <a:pt x="2643336" y="324575"/>
                </a:cubicBezTo>
                <a:cubicBezTo>
                  <a:pt x="2640644" y="319189"/>
                  <a:pt x="2643336" y="319189"/>
                  <a:pt x="2646029" y="316497"/>
                </a:cubicBezTo>
                <a:cubicBezTo>
                  <a:pt x="2637614" y="313803"/>
                  <a:pt x="2640644" y="321882"/>
                  <a:pt x="2632229" y="319189"/>
                </a:cubicBezTo>
                <a:cubicBezTo>
                  <a:pt x="2637614" y="324912"/>
                  <a:pt x="2640644" y="330297"/>
                  <a:pt x="2646029" y="338375"/>
                </a:cubicBezTo>
                <a:cubicBezTo>
                  <a:pt x="2632229" y="346454"/>
                  <a:pt x="2621457" y="357562"/>
                  <a:pt x="2613042" y="368333"/>
                </a:cubicBezTo>
                <a:cubicBezTo>
                  <a:pt x="2629536" y="373719"/>
                  <a:pt x="2648722" y="357226"/>
                  <a:pt x="2662523" y="351840"/>
                </a:cubicBezTo>
                <a:cubicBezTo>
                  <a:pt x="2662523" y="357226"/>
                  <a:pt x="2662523" y="359919"/>
                  <a:pt x="2665215" y="362611"/>
                </a:cubicBezTo>
                <a:cubicBezTo>
                  <a:pt x="2681709" y="351840"/>
                  <a:pt x="2695510" y="335346"/>
                  <a:pt x="2712003" y="321882"/>
                </a:cubicBezTo>
                <a:cubicBezTo>
                  <a:pt x="2736912" y="327268"/>
                  <a:pt x="2734219" y="308082"/>
                  <a:pt x="2756098" y="302696"/>
                </a:cubicBezTo>
                <a:cubicBezTo>
                  <a:pt x="2753405" y="308082"/>
                  <a:pt x="2748020" y="308082"/>
                  <a:pt x="2750712" y="316160"/>
                </a:cubicBezTo>
                <a:cubicBezTo>
                  <a:pt x="2761821" y="313467"/>
                  <a:pt x="2769899" y="310774"/>
                  <a:pt x="2767206" y="291588"/>
                </a:cubicBezTo>
                <a:cubicBezTo>
                  <a:pt x="2781006" y="291588"/>
                  <a:pt x="2772928" y="299666"/>
                  <a:pt x="2775621" y="305052"/>
                </a:cubicBezTo>
                <a:cubicBezTo>
                  <a:pt x="2789421" y="299666"/>
                  <a:pt x="2794807" y="285866"/>
                  <a:pt x="2811301" y="283173"/>
                </a:cubicBezTo>
                <a:cubicBezTo>
                  <a:pt x="2797500" y="255908"/>
                  <a:pt x="2838566" y="242107"/>
                  <a:pt x="2863474" y="236721"/>
                </a:cubicBezTo>
                <a:close/>
                <a:moveTo>
                  <a:pt x="2321208" y="236048"/>
                </a:moveTo>
                <a:cubicBezTo>
                  <a:pt x="2321208" y="238741"/>
                  <a:pt x="2318515" y="241434"/>
                  <a:pt x="2318515" y="246820"/>
                </a:cubicBezTo>
                <a:cubicBezTo>
                  <a:pt x="2329287" y="249512"/>
                  <a:pt x="2332316" y="236048"/>
                  <a:pt x="2321208" y="236048"/>
                </a:cubicBezTo>
                <a:close/>
                <a:moveTo>
                  <a:pt x="2786392" y="233019"/>
                </a:moveTo>
                <a:cubicBezTo>
                  <a:pt x="2786392" y="246820"/>
                  <a:pt x="2789085" y="246820"/>
                  <a:pt x="2786392" y="257592"/>
                </a:cubicBezTo>
                <a:cubicBezTo>
                  <a:pt x="2769899" y="254898"/>
                  <a:pt x="2756098" y="274085"/>
                  <a:pt x="2736912" y="274085"/>
                </a:cubicBezTo>
                <a:cubicBezTo>
                  <a:pt x="2734219" y="257592"/>
                  <a:pt x="2745327" y="254898"/>
                  <a:pt x="2736912" y="241097"/>
                </a:cubicBezTo>
                <a:cubicBezTo>
                  <a:pt x="2745327" y="233019"/>
                  <a:pt x="2756098" y="235712"/>
                  <a:pt x="2767206" y="238405"/>
                </a:cubicBezTo>
                <a:cubicBezTo>
                  <a:pt x="2756098" y="244127"/>
                  <a:pt x="2747683" y="246820"/>
                  <a:pt x="2742297" y="257592"/>
                </a:cubicBezTo>
                <a:cubicBezTo>
                  <a:pt x="2764513" y="262977"/>
                  <a:pt x="2758791" y="227634"/>
                  <a:pt x="2786392" y="233019"/>
                </a:cubicBezTo>
                <a:close/>
                <a:moveTo>
                  <a:pt x="803974" y="232893"/>
                </a:moveTo>
                <a:cubicBezTo>
                  <a:pt x="799514" y="234618"/>
                  <a:pt x="796064" y="238741"/>
                  <a:pt x="796064" y="244127"/>
                </a:cubicBezTo>
                <a:cubicBezTo>
                  <a:pt x="801450" y="246820"/>
                  <a:pt x="801450" y="246820"/>
                  <a:pt x="809865" y="246820"/>
                </a:cubicBezTo>
                <a:cubicBezTo>
                  <a:pt x="815250" y="241434"/>
                  <a:pt x="806835" y="236048"/>
                  <a:pt x="815250" y="236048"/>
                </a:cubicBezTo>
                <a:cubicBezTo>
                  <a:pt x="815250" y="236048"/>
                  <a:pt x="817943" y="238741"/>
                  <a:pt x="817943" y="236048"/>
                </a:cubicBezTo>
                <a:cubicBezTo>
                  <a:pt x="813904" y="231841"/>
                  <a:pt x="808434" y="231168"/>
                  <a:pt x="803974" y="232893"/>
                </a:cubicBezTo>
                <a:close/>
                <a:moveTo>
                  <a:pt x="2715032" y="230326"/>
                </a:moveTo>
                <a:cubicBezTo>
                  <a:pt x="2720418" y="230326"/>
                  <a:pt x="2715032" y="233019"/>
                  <a:pt x="2715032" y="238405"/>
                </a:cubicBezTo>
                <a:cubicBezTo>
                  <a:pt x="2709311" y="238405"/>
                  <a:pt x="2709311" y="233019"/>
                  <a:pt x="2703924" y="235712"/>
                </a:cubicBezTo>
                <a:cubicBezTo>
                  <a:pt x="2703924" y="224940"/>
                  <a:pt x="2712339" y="235712"/>
                  <a:pt x="2715032" y="230326"/>
                </a:cubicBezTo>
                <a:close/>
                <a:moveTo>
                  <a:pt x="3014608" y="227634"/>
                </a:moveTo>
                <a:cubicBezTo>
                  <a:pt x="3017301" y="230326"/>
                  <a:pt x="3020331" y="233019"/>
                  <a:pt x="3025717" y="235712"/>
                </a:cubicBezTo>
                <a:cubicBezTo>
                  <a:pt x="3017638" y="241097"/>
                  <a:pt x="3023024" y="252205"/>
                  <a:pt x="3020331" y="257592"/>
                </a:cubicBezTo>
                <a:cubicBezTo>
                  <a:pt x="3003837" y="249512"/>
                  <a:pt x="2993066" y="257592"/>
                  <a:pt x="2987007" y="271392"/>
                </a:cubicBezTo>
                <a:cubicBezTo>
                  <a:pt x="2978928" y="249512"/>
                  <a:pt x="3009223" y="244127"/>
                  <a:pt x="3014608" y="227634"/>
                </a:cubicBezTo>
                <a:close/>
                <a:moveTo>
                  <a:pt x="432534" y="224940"/>
                </a:moveTo>
                <a:cubicBezTo>
                  <a:pt x="424119" y="238741"/>
                  <a:pt x="410318" y="244127"/>
                  <a:pt x="393825" y="249512"/>
                </a:cubicBezTo>
                <a:cubicBezTo>
                  <a:pt x="404932" y="241434"/>
                  <a:pt x="410655" y="222248"/>
                  <a:pt x="432534" y="224940"/>
                </a:cubicBezTo>
                <a:close/>
                <a:moveTo>
                  <a:pt x="3160694" y="219555"/>
                </a:moveTo>
                <a:cubicBezTo>
                  <a:pt x="3163387" y="230663"/>
                  <a:pt x="3155308" y="227970"/>
                  <a:pt x="3158000" y="236048"/>
                </a:cubicBezTo>
                <a:cubicBezTo>
                  <a:pt x="3166416" y="236048"/>
                  <a:pt x="3169109" y="230326"/>
                  <a:pt x="3169109" y="222248"/>
                </a:cubicBezTo>
                <a:cubicBezTo>
                  <a:pt x="3166079" y="222248"/>
                  <a:pt x="3163387" y="222248"/>
                  <a:pt x="3160694" y="219555"/>
                </a:cubicBezTo>
                <a:close/>
                <a:moveTo>
                  <a:pt x="2833179" y="216863"/>
                </a:moveTo>
                <a:cubicBezTo>
                  <a:pt x="2833179" y="224940"/>
                  <a:pt x="2841258" y="219555"/>
                  <a:pt x="2838566" y="230326"/>
                </a:cubicBezTo>
                <a:cubicBezTo>
                  <a:pt x="2822072" y="230326"/>
                  <a:pt x="2813994" y="238741"/>
                  <a:pt x="2805579" y="246820"/>
                </a:cubicBezTo>
                <a:cubicBezTo>
                  <a:pt x="2805579" y="238741"/>
                  <a:pt x="2822409" y="222248"/>
                  <a:pt x="2833179" y="216863"/>
                </a:cubicBezTo>
                <a:close/>
                <a:moveTo>
                  <a:pt x="266589" y="212997"/>
                </a:moveTo>
                <a:cubicBezTo>
                  <a:pt x="270123" y="212487"/>
                  <a:pt x="273910" y="213496"/>
                  <a:pt x="278033" y="216863"/>
                </a:cubicBezTo>
                <a:cubicBezTo>
                  <a:pt x="267263" y="227634"/>
                  <a:pt x="253461" y="233356"/>
                  <a:pt x="242354" y="244127"/>
                </a:cubicBezTo>
                <a:cubicBezTo>
                  <a:pt x="239661" y="241434"/>
                  <a:pt x="242354" y="236048"/>
                  <a:pt x="239324" y="236048"/>
                </a:cubicBezTo>
                <a:cubicBezTo>
                  <a:pt x="247655" y="229737"/>
                  <a:pt x="255986" y="214527"/>
                  <a:pt x="266589" y="212997"/>
                </a:cubicBezTo>
                <a:close/>
                <a:moveTo>
                  <a:pt x="3067455" y="208784"/>
                </a:moveTo>
                <a:cubicBezTo>
                  <a:pt x="3064762" y="216863"/>
                  <a:pt x="3056347" y="224940"/>
                  <a:pt x="3050962" y="216863"/>
                </a:cubicBezTo>
                <a:cubicBezTo>
                  <a:pt x="3048269" y="230663"/>
                  <a:pt x="3067791" y="225277"/>
                  <a:pt x="3059377" y="238741"/>
                </a:cubicBezTo>
                <a:cubicBezTo>
                  <a:pt x="3059377" y="244127"/>
                  <a:pt x="3067791" y="238741"/>
                  <a:pt x="3070484" y="241434"/>
                </a:cubicBezTo>
                <a:cubicBezTo>
                  <a:pt x="3073177" y="252205"/>
                  <a:pt x="3076207" y="263313"/>
                  <a:pt x="3067791" y="271392"/>
                </a:cubicBezTo>
                <a:cubicBezTo>
                  <a:pt x="3070484" y="274085"/>
                  <a:pt x="3070484" y="274085"/>
                  <a:pt x="3070484" y="276777"/>
                </a:cubicBezTo>
                <a:cubicBezTo>
                  <a:pt x="3087314" y="268699"/>
                  <a:pt x="3103808" y="263313"/>
                  <a:pt x="3109194" y="244127"/>
                </a:cubicBezTo>
                <a:cubicBezTo>
                  <a:pt x="3122994" y="249849"/>
                  <a:pt x="3128380" y="236048"/>
                  <a:pt x="3144873" y="230663"/>
                </a:cubicBezTo>
                <a:cubicBezTo>
                  <a:pt x="3155645" y="249512"/>
                  <a:pt x="3111550" y="249512"/>
                  <a:pt x="3119965" y="266006"/>
                </a:cubicBezTo>
                <a:cubicBezTo>
                  <a:pt x="3108857" y="271392"/>
                  <a:pt x="3103471" y="287549"/>
                  <a:pt x="3089671" y="279470"/>
                </a:cubicBezTo>
                <a:cubicBezTo>
                  <a:pt x="3083949" y="282163"/>
                  <a:pt x="3086978" y="287549"/>
                  <a:pt x="3078562" y="284856"/>
                </a:cubicBezTo>
                <a:cubicBezTo>
                  <a:pt x="3081255" y="301350"/>
                  <a:pt x="3070148" y="304042"/>
                  <a:pt x="3067455" y="314814"/>
                </a:cubicBezTo>
                <a:cubicBezTo>
                  <a:pt x="3059040" y="314814"/>
                  <a:pt x="3045239" y="317506"/>
                  <a:pt x="3045913" y="331307"/>
                </a:cubicBezTo>
                <a:cubicBezTo>
                  <a:pt x="3037497" y="331307"/>
                  <a:pt x="3037497" y="336693"/>
                  <a:pt x="3034804" y="331307"/>
                </a:cubicBezTo>
                <a:cubicBezTo>
                  <a:pt x="3032112" y="325922"/>
                  <a:pt x="3037497" y="325922"/>
                  <a:pt x="3037497" y="317843"/>
                </a:cubicBezTo>
                <a:cubicBezTo>
                  <a:pt x="3026726" y="317843"/>
                  <a:pt x="3026726" y="325922"/>
                  <a:pt x="3015618" y="325922"/>
                </a:cubicBezTo>
                <a:cubicBezTo>
                  <a:pt x="3018311" y="314814"/>
                  <a:pt x="3029419" y="314814"/>
                  <a:pt x="3034804" y="309428"/>
                </a:cubicBezTo>
                <a:cubicBezTo>
                  <a:pt x="3040190" y="309428"/>
                  <a:pt x="3037497" y="317506"/>
                  <a:pt x="3037497" y="322892"/>
                </a:cubicBezTo>
                <a:cubicBezTo>
                  <a:pt x="3048269" y="320199"/>
                  <a:pt x="3042883" y="306735"/>
                  <a:pt x="3059377" y="314814"/>
                </a:cubicBezTo>
                <a:cubicBezTo>
                  <a:pt x="3059377" y="314814"/>
                  <a:pt x="3059377" y="314814"/>
                  <a:pt x="3059377" y="309428"/>
                </a:cubicBezTo>
                <a:cubicBezTo>
                  <a:pt x="3053654" y="309428"/>
                  <a:pt x="3042546" y="287549"/>
                  <a:pt x="3050962" y="279470"/>
                </a:cubicBezTo>
                <a:cubicBezTo>
                  <a:pt x="3050962" y="276777"/>
                  <a:pt x="3047932" y="282163"/>
                  <a:pt x="3042546" y="279470"/>
                </a:cubicBezTo>
                <a:cubicBezTo>
                  <a:pt x="3047932" y="263313"/>
                  <a:pt x="3047932" y="254898"/>
                  <a:pt x="3056347" y="244127"/>
                </a:cubicBezTo>
                <a:cubicBezTo>
                  <a:pt x="3045239" y="246820"/>
                  <a:pt x="3056347" y="225277"/>
                  <a:pt x="3039853" y="233356"/>
                </a:cubicBezTo>
                <a:cubicBezTo>
                  <a:pt x="3039853" y="219555"/>
                  <a:pt x="3053654" y="211477"/>
                  <a:pt x="3067455" y="208784"/>
                </a:cubicBezTo>
                <a:close/>
                <a:moveTo>
                  <a:pt x="2310437" y="206091"/>
                </a:moveTo>
                <a:cubicBezTo>
                  <a:pt x="2288221" y="203062"/>
                  <a:pt x="2277114" y="208784"/>
                  <a:pt x="2271728" y="219555"/>
                </a:cubicBezTo>
                <a:cubicBezTo>
                  <a:pt x="2285528" y="222248"/>
                  <a:pt x="2304715" y="222248"/>
                  <a:pt x="2310437" y="206091"/>
                </a:cubicBezTo>
                <a:close/>
                <a:moveTo>
                  <a:pt x="831071" y="205081"/>
                </a:moveTo>
                <a:cubicBezTo>
                  <a:pt x="830734" y="204408"/>
                  <a:pt x="830061" y="204408"/>
                  <a:pt x="828714" y="205754"/>
                </a:cubicBezTo>
                <a:cubicBezTo>
                  <a:pt x="828714" y="213833"/>
                  <a:pt x="820299" y="211140"/>
                  <a:pt x="814914" y="208447"/>
                </a:cubicBezTo>
                <a:cubicBezTo>
                  <a:pt x="817607" y="219555"/>
                  <a:pt x="831407" y="213833"/>
                  <a:pt x="828714" y="230326"/>
                </a:cubicBezTo>
                <a:cubicBezTo>
                  <a:pt x="828714" y="230326"/>
                  <a:pt x="828714" y="230326"/>
                  <a:pt x="839823" y="230326"/>
                </a:cubicBezTo>
                <a:cubicBezTo>
                  <a:pt x="842852" y="222248"/>
                  <a:pt x="848237" y="222248"/>
                  <a:pt x="847901" y="211140"/>
                </a:cubicBezTo>
                <a:cubicBezTo>
                  <a:pt x="845208" y="205754"/>
                  <a:pt x="831407" y="213833"/>
                  <a:pt x="831407" y="208447"/>
                </a:cubicBezTo>
                <a:cubicBezTo>
                  <a:pt x="831407" y="207100"/>
                  <a:pt x="831407" y="205754"/>
                  <a:pt x="831071" y="205081"/>
                </a:cubicBezTo>
                <a:close/>
                <a:moveTo>
                  <a:pt x="3188295" y="203062"/>
                </a:moveTo>
                <a:cubicBezTo>
                  <a:pt x="3194017" y="203062"/>
                  <a:pt x="3191325" y="216863"/>
                  <a:pt x="3208154" y="210803"/>
                </a:cubicBezTo>
                <a:cubicBezTo>
                  <a:pt x="3210847" y="224267"/>
                  <a:pt x="3202433" y="229990"/>
                  <a:pt x="3199740" y="243454"/>
                </a:cubicBezTo>
                <a:cubicBezTo>
                  <a:pt x="3194354" y="238068"/>
                  <a:pt x="3197047" y="235375"/>
                  <a:pt x="3197047" y="229990"/>
                </a:cubicBezTo>
                <a:cubicBezTo>
                  <a:pt x="3197047" y="229990"/>
                  <a:pt x="3197047" y="229990"/>
                  <a:pt x="3188632" y="229990"/>
                </a:cubicBezTo>
                <a:cubicBezTo>
                  <a:pt x="3196710" y="241097"/>
                  <a:pt x="3185939" y="243791"/>
                  <a:pt x="3174831" y="249176"/>
                </a:cubicBezTo>
                <a:cubicBezTo>
                  <a:pt x="3174831" y="246484"/>
                  <a:pt x="3177524" y="243791"/>
                  <a:pt x="3180216" y="241097"/>
                </a:cubicBezTo>
                <a:cubicBezTo>
                  <a:pt x="3171801" y="235712"/>
                  <a:pt x="3163723" y="243791"/>
                  <a:pt x="3155308" y="243791"/>
                </a:cubicBezTo>
                <a:cubicBezTo>
                  <a:pt x="3152615" y="232683"/>
                  <a:pt x="3152615" y="232683"/>
                  <a:pt x="3155308" y="219218"/>
                </a:cubicBezTo>
                <a:cubicBezTo>
                  <a:pt x="3160694" y="216525"/>
                  <a:pt x="3169109" y="213833"/>
                  <a:pt x="3169109" y="208447"/>
                </a:cubicBezTo>
                <a:cubicBezTo>
                  <a:pt x="3174494" y="208447"/>
                  <a:pt x="3185602" y="211140"/>
                  <a:pt x="3188295" y="203062"/>
                </a:cubicBezTo>
                <a:close/>
                <a:moveTo>
                  <a:pt x="589390" y="200706"/>
                </a:moveTo>
                <a:cubicBezTo>
                  <a:pt x="584005" y="200706"/>
                  <a:pt x="575590" y="203398"/>
                  <a:pt x="575590" y="208784"/>
                </a:cubicBezTo>
                <a:cubicBezTo>
                  <a:pt x="584005" y="211477"/>
                  <a:pt x="589390" y="205754"/>
                  <a:pt x="589390" y="200706"/>
                </a:cubicBezTo>
                <a:close/>
                <a:moveTo>
                  <a:pt x="3224311" y="198012"/>
                </a:moveTo>
                <a:cubicBezTo>
                  <a:pt x="3224311" y="203398"/>
                  <a:pt x="3221618" y="206091"/>
                  <a:pt x="3221618" y="211477"/>
                </a:cubicBezTo>
                <a:cubicBezTo>
                  <a:pt x="3215897" y="214169"/>
                  <a:pt x="3215897" y="211477"/>
                  <a:pt x="3213204" y="208784"/>
                </a:cubicBezTo>
                <a:cubicBezTo>
                  <a:pt x="3213204" y="203062"/>
                  <a:pt x="3218589" y="197676"/>
                  <a:pt x="3224311" y="198012"/>
                </a:cubicBezTo>
                <a:close/>
                <a:moveTo>
                  <a:pt x="122281" y="197886"/>
                </a:moveTo>
                <a:cubicBezTo>
                  <a:pt x="124880" y="197676"/>
                  <a:pt x="127488" y="198349"/>
                  <a:pt x="129592" y="200368"/>
                </a:cubicBezTo>
                <a:cubicBezTo>
                  <a:pt x="126899" y="208784"/>
                  <a:pt x="115791" y="205754"/>
                  <a:pt x="113098" y="211140"/>
                </a:cubicBezTo>
                <a:cubicBezTo>
                  <a:pt x="106787" y="207100"/>
                  <a:pt x="114487" y="198517"/>
                  <a:pt x="122281" y="197886"/>
                </a:cubicBezTo>
                <a:close/>
                <a:moveTo>
                  <a:pt x="3078226" y="192290"/>
                </a:moveTo>
                <a:cubicBezTo>
                  <a:pt x="3078226" y="192290"/>
                  <a:pt x="3078226" y="192290"/>
                  <a:pt x="3086642" y="192290"/>
                </a:cubicBezTo>
                <a:cubicBezTo>
                  <a:pt x="3086642" y="194983"/>
                  <a:pt x="3086642" y="200368"/>
                  <a:pt x="3089334" y="200368"/>
                </a:cubicBezTo>
                <a:cubicBezTo>
                  <a:pt x="3089334" y="205754"/>
                  <a:pt x="3080919" y="200368"/>
                  <a:pt x="3075533" y="203062"/>
                </a:cubicBezTo>
                <a:cubicBezTo>
                  <a:pt x="3075533" y="197676"/>
                  <a:pt x="3078226" y="197676"/>
                  <a:pt x="3078226" y="192290"/>
                </a:cubicBezTo>
                <a:close/>
                <a:moveTo>
                  <a:pt x="848237" y="192290"/>
                </a:moveTo>
                <a:cubicBezTo>
                  <a:pt x="848237" y="194983"/>
                  <a:pt x="845544" y="197676"/>
                  <a:pt x="848237" y="200368"/>
                </a:cubicBezTo>
                <a:cubicBezTo>
                  <a:pt x="848237" y="197676"/>
                  <a:pt x="848237" y="194983"/>
                  <a:pt x="850930" y="194983"/>
                </a:cubicBezTo>
                <a:cubicBezTo>
                  <a:pt x="850930" y="205754"/>
                  <a:pt x="859345" y="205754"/>
                  <a:pt x="859008" y="214169"/>
                </a:cubicBezTo>
                <a:cubicBezTo>
                  <a:pt x="861701" y="206091"/>
                  <a:pt x="867423" y="211477"/>
                  <a:pt x="870116" y="208784"/>
                </a:cubicBezTo>
                <a:cubicBezTo>
                  <a:pt x="864731" y="200368"/>
                  <a:pt x="859345" y="192290"/>
                  <a:pt x="848237" y="192290"/>
                </a:cubicBezTo>
                <a:close/>
                <a:moveTo>
                  <a:pt x="325157" y="192290"/>
                </a:moveTo>
                <a:cubicBezTo>
                  <a:pt x="333236" y="189597"/>
                  <a:pt x="330543" y="200368"/>
                  <a:pt x="330880" y="208784"/>
                </a:cubicBezTo>
                <a:cubicBezTo>
                  <a:pt x="319772" y="206091"/>
                  <a:pt x="319772" y="214169"/>
                  <a:pt x="305972" y="208784"/>
                </a:cubicBezTo>
                <a:cubicBezTo>
                  <a:pt x="311357" y="200368"/>
                  <a:pt x="322464" y="203062"/>
                  <a:pt x="325157" y="192290"/>
                </a:cubicBezTo>
                <a:close/>
                <a:moveTo>
                  <a:pt x="3158000" y="189597"/>
                </a:moveTo>
                <a:cubicBezTo>
                  <a:pt x="3149922" y="200706"/>
                  <a:pt x="3163387" y="214169"/>
                  <a:pt x="3141507" y="214169"/>
                </a:cubicBezTo>
                <a:cubicBezTo>
                  <a:pt x="3144536" y="198012"/>
                  <a:pt x="3122321" y="216863"/>
                  <a:pt x="3119628" y="208784"/>
                </a:cubicBezTo>
                <a:cubicBezTo>
                  <a:pt x="3127707" y="197676"/>
                  <a:pt x="3141507" y="186905"/>
                  <a:pt x="3158000" y="189597"/>
                </a:cubicBezTo>
                <a:close/>
                <a:moveTo>
                  <a:pt x="890775" y="182403"/>
                </a:moveTo>
                <a:cubicBezTo>
                  <a:pt x="885937" y="183455"/>
                  <a:pt x="881056" y="185558"/>
                  <a:pt x="878195" y="186905"/>
                </a:cubicBezTo>
                <a:cubicBezTo>
                  <a:pt x="883917" y="186905"/>
                  <a:pt x="881224" y="194983"/>
                  <a:pt x="886610" y="194983"/>
                </a:cubicBezTo>
                <a:cubicBezTo>
                  <a:pt x="889303" y="189597"/>
                  <a:pt x="900411" y="189597"/>
                  <a:pt x="903103" y="184212"/>
                </a:cubicBezTo>
                <a:cubicBezTo>
                  <a:pt x="900410" y="181351"/>
                  <a:pt x="895614" y="181351"/>
                  <a:pt x="890775" y="182403"/>
                </a:cubicBezTo>
                <a:close/>
                <a:moveTo>
                  <a:pt x="2946278" y="165026"/>
                </a:moveTo>
                <a:cubicBezTo>
                  <a:pt x="2940556" y="165026"/>
                  <a:pt x="2932477" y="167718"/>
                  <a:pt x="2935170" y="178490"/>
                </a:cubicBezTo>
                <a:cubicBezTo>
                  <a:pt x="2943586" y="178490"/>
                  <a:pt x="2946278" y="173104"/>
                  <a:pt x="2946278" y="165026"/>
                </a:cubicBezTo>
                <a:close/>
                <a:moveTo>
                  <a:pt x="542602" y="165026"/>
                </a:moveTo>
                <a:cubicBezTo>
                  <a:pt x="537217" y="167718"/>
                  <a:pt x="526109" y="165026"/>
                  <a:pt x="526109" y="173104"/>
                </a:cubicBezTo>
                <a:cubicBezTo>
                  <a:pt x="534187" y="173104"/>
                  <a:pt x="542602" y="173104"/>
                  <a:pt x="542602" y="165026"/>
                </a:cubicBezTo>
                <a:close/>
                <a:moveTo>
                  <a:pt x="2422862" y="154254"/>
                </a:moveTo>
                <a:cubicBezTo>
                  <a:pt x="2414447" y="168055"/>
                  <a:pt x="2403676" y="159977"/>
                  <a:pt x="2395260" y="173440"/>
                </a:cubicBezTo>
                <a:cubicBezTo>
                  <a:pt x="2389875" y="170748"/>
                  <a:pt x="2389875" y="165362"/>
                  <a:pt x="2389875" y="159977"/>
                </a:cubicBezTo>
                <a:cubicBezTo>
                  <a:pt x="2379103" y="159977"/>
                  <a:pt x="2370689" y="159977"/>
                  <a:pt x="2370689" y="168055"/>
                </a:cubicBezTo>
                <a:cubicBezTo>
                  <a:pt x="2373718" y="170748"/>
                  <a:pt x="2379103" y="170748"/>
                  <a:pt x="2379103" y="173440"/>
                </a:cubicBezTo>
                <a:cubicBezTo>
                  <a:pt x="2376411" y="178826"/>
                  <a:pt x="2370689" y="181519"/>
                  <a:pt x="2365303" y="184212"/>
                </a:cubicBezTo>
                <a:cubicBezTo>
                  <a:pt x="2370689" y="184212"/>
                  <a:pt x="2362273" y="200706"/>
                  <a:pt x="2370689" y="200706"/>
                </a:cubicBezTo>
                <a:cubicBezTo>
                  <a:pt x="2370689" y="195320"/>
                  <a:pt x="2376411" y="195320"/>
                  <a:pt x="2379103" y="195320"/>
                </a:cubicBezTo>
                <a:cubicBezTo>
                  <a:pt x="2379103" y="198012"/>
                  <a:pt x="2381797" y="203398"/>
                  <a:pt x="2381797" y="206091"/>
                </a:cubicBezTo>
                <a:cubicBezTo>
                  <a:pt x="2376074" y="206091"/>
                  <a:pt x="2370689" y="208784"/>
                  <a:pt x="2370689" y="214169"/>
                </a:cubicBezTo>
                <a:cubicBezTo>
                  <a:pt x="2387182" y="219555"/>
                  <a:pt x="2400983" y="200368"/>
                  <a:pt x="2414784" y="192290"/>
                </a:cubicBezTo>
                <a:cubicBezTo>
                  <a:pt x="2417813" y="181182"/>
                  <a:pt x="2412091" y="178490"/>
                  <a:pt x="2409398" y="173104"/>
                </a:cubicBezTo>
                <a:cubicBezTo>
                  <a:pt x="2414784" y="173104"/>
                  <a:pt x="2417813" y="178490"/>
                  <a:pt x="2423199" y="175797"/>
                </a:cubicBezTo>
                <a:cubicBezTo>
                  <a:pt x="2420170" y="167718"/>
                  <a:pt x="2433970" y="156947"/>
                  <a:pt x="2422862" y="154254"/>
                </a:cubicBezTo>
                <a:close/>
                <a:moveTo>
                  <a:pt x="3301393" y="148532"/>
                </a:moveTo>
                <a:cubicBezTo>
                  <a:pt x="3312165" y="148532"/>
                  <a:pt x="3298700" y="159639"/>
                  <a:pt x="3307116" y="162333"/>
                </a:cubicBezTo>
                <a:cubicBezTo>
                  <a:pt x="3301393" y="170411"/>
                  <a:pt x="3290622" y="167718"/>
                  <a:pt x="3282207" y="173104"/>
                </a:cubicBezTo>
                <a:cubicBezTo>
                  <a:pt x="3284900" y="156610"/>
                  <a:pt x="3290285" y="156610"/>
                  <a:pt x="3301393" y="148532"/>
                </a:cubicBezTo>
                <a:close/>
                <a:moveTo>
                  <a:pt x="418733" y="146176"/>
                </a:moveTo>
                <a:cubicBezTo>
                  <a:pt x="424455" y="148869"/>
                  <a:pt x="429841" y="148869"/>
                  <a:pt x="427148" y="156947"/>
                </a:cubicBezTo>
                <a:cubicBezTo>
                  <a:pt x="427148" y="156947"/>
                  <a:pt x="427148" y="156947"/>
                  <a:pt x="418733" y="156947"/>
                </a:cubicBezTo>
                <a:cubicBezTo>
                  <a:pt x="416040" y="151561"/>
                  <a:pt x="418733" y="148532"/>
                  <a:pt x="418733" y="146176"/>
                </a:cubicBezTo>
                <a:close/>
                <a:moveTo>
                  <a:pt x="2715032" y="140454"/>
                </a:moveTo>
                <a:cubicBezTo>
                  <a:pt x="2712339" y="161996"/>
                  <a:pt x="2684738" y="156610"/>
                  <a:pt x="2684738" y="178490"/>
                </a:cubicBezTo>
                <a:cubicBezTo>
                  <a:pt x="2706617" y="175797"/>
                  <a:pt x="2720418" y="165026"/>
                  <a:pt x="2728833" y="145839"/>
                </a:cubicBezTo>
                <a:cubicBezTo>
                  <a:pt x="2723448" y="145839"/>
                  <a:pt x="2723448" y="140454"/>
                  <a:pt x="2715032" y="140454"/>
                </a:cubicBezTo>
                <a:close/>
                <a:moveTo>
                  <a:pt x="399846" y="138722"/>
                </a:moveTo>
                <a:lnTo>
                  <a:pt x="403812" y="144714"/>
                </a:lnTo>
                <a:cubicBezTo>
                  <a:pt x="399757" y="152382"/>
                  <a:pt x="373881" y="161659"/>
                  <a:pt x="363530" y="167718"/>
                </a:cubicBezTo>
                <a:cubicBezTo>
                  <a:pt x="366391" y="159471"/>
                  <a:pt x="371272" y="152655"/>
                  <a:pt x="377836" y="147564"/>
                </a:cubicBezTo>
                <a:close/>
                <a:moveTo>
                  <a:pt x="399210" y="137761"/>
                </a:moveTo>
                <a:cubicBezTo>
                  <a:pt x="402239" y="137761"/>
                  <a:pt x="402239" y="137761"/>
                  <a:pt x="402239" y="137761"/>
                </a:cubicBezTo>
                <a:lnTo>
                  <a:pt x="399846" y="138722"/>
                </a:lnTo>
                <a:close/>
                <a:moveTo>
                  <a:pt x="3059040" y="132375"/>
                </a:moveTo>
                <a:cubicBezTo>
                  <a:pt x="3064426" y="143146"/>
                  <a:pt x="3067455" y="170411"/>
                  <a:pt x="3083612" y="170748"/>
                </a:cubicBezTo>
                <a:cubicBezTo>
                  <a:pt x="3078226" y="184549"/>
                  <a:pt x="3072841" y="192627"/>
                  <a:pt x="3061733" y="198012"/>
                </a:cubicBezTo>
                <a:cubicBezTo>
                  <a:pt x="3059040" y="173440"/>
                  <a:pt x="3061733" y="168055"/>
                  <a:pt x="3039853" y="151561"/>
                </a:cubicBezTo>
                <a:cubicBezTo>
                  <a:pt x="3042546" y="140454"/>
                  <a:pt x="3053654" y="140454"/>
                  <a:pt x="3059040" y="132375"/>
                </a:cubicBezTo>
                <a:close/>
                <a:moveTo>
                  <a:pt x="593766" y="126258"/>
                </a:moveTo>
                <a:cubicBezTo>
                  <a:pt x="581711" y="128483"/>
                  <a:pt x="566249" y="137761"/>
                  <a:pt x="578619" y="137761"/>
                </a:cubicBezTo>
                <a:cubicBezTo>
                  <a:pt x="567511" y="143146"/>
                  <a:pt x="553711" y="148869"/>
                  <a:pt x="548325" y="162333"/>
                </a:cubicBezTo>
                <a:cubicBezTo>
                  <a:pt x="551018" y="162333"/>
                  <a:pt x="551018" y="167718"/>
                  <a:pt x="553711" y="170411"/>
                </a:cubicBezTo>
                <a:cubicBezTo>
                  <a:pt x="580975" y="165026"/>
                  <a:pt x="586697" y="140454"/>
                  <a:pt x="603527" y="126989"/>
                </a:cubicBezTo>
                <a:cubicBezTo>
                  <a:pt x="601423" y="125559"/>
                  <a:pt x="597784" y="125517"/>
                  <a:pt x="593766" y="126258"/>
                </a:cubicBezTo>
                <a:close/>
                <a:moveTo>
                  <a:pt x="542602" y="115881"/>
                </a:moveTo>
                <a:cubicBezTo>
                  <a:pt x="537217" y="118911"/>
                  <a:pt x="523417" y="126989"/>
                  <a:pt x="528802" y="132375"/>
                </a:cubicBezTo>
                <a:cubicBezTo>
                  <a:pt x="534187" y="126989"/>
                  <a:pt x="539910" y="124297"/>
                  <a:pt x="542602" y="115881"/>
                </a:cubicBezTo>
                <a:close/>
                <a:moveTo>
                  <a:pt x="3034132" y="113189"/>
                </a:moveTo>
                <a:cubicBezTo>
                  <a:pt x="3009559" y="118574"/>
                  <a:pt x="2984651" y="126989"/>
                  <a:pt x="2981621" y="154254"/>
                </a:cubicBezTo>
                <a:cubicBezTo>
                  <a:pt x="2995422" y="151561"/>
                  <a:pt x="3011915" y="143146"/>
                  <a:pt x="3006530" y="129682"/>
                </a:cubicBezTo>
                <a:cubicBezTo>
                  <a:pt x="3017301" y="126989"/>
                  <a:pt x="3014608" y="126989"/>
                  <a:pt x="3025717" y="129682"/>
                </a:cubicBezTo>
                <a:cubicBezTo>
                  <a:pt x="3028745" y="123960"/>
                  <a:pt x="3034132" y="121268"/>
                  <a:pt x="3034132" y="113189"/>
                </a:cubicBezTo>
                <a:close/>
                <a:moveTo>
                  <a:pt x="572897" y="113189"/>
                </a:moveTo>
                <a:cubicBezTo>
                  <a:pt x="559096" y="121604"/>
                  <a:pt x="551018" y="126989"/>
                  <a:pt x="539910" y="135068"/>
                </a:cubicBezTo>
                <a:cubicBezTo>
                  <a:pt x="542602" y="135068"/>
                  <a:pt x="539910" y="137761"/>
                  <a:pt x="542602" y="137761"/>
                </a:cubicBezTo>
                <a:cubicBezTo>
                  <a:pt x="553711" y="129682"/>
                  <a:pt x="567511" y="126989"/>
                  <a:pt x="572897" y="113189"/>
                </a:cubicBezTo>
                <a:close/>
                <a:moveTo>
                  <a:pt x="475871" y="109560"/>
                </a:moveTo>
                <a:cubicBezTo>
                  <a:pt x="479995" y="109865"/>
                  <a:pt x="483950" y="111758"/>
                  <a:pt x="487400" y="115881"/>
                </a:cubicBezTo>
                <a:cubicBezTo>
                  <a:pt x="479322" y="129682"/>
                  <a:pt x="457105" y="140454"/>
                  <a:pt x="443305" y="132375"/>
                </a:cubicBezTo>
                <a:cubicBezTo>
                  <a:pt x="449616" y="122024"/>
                  <a:pt x="463501" y="108645"/>
                  <a:pt x="475871" y="109560"/>
                </a:cubicBezTo>
                <a:close/>
                <a:moveTo>
                  <a:pt x="592083" y="102417"/>
                </a:moveTo>
                <a:cubicBezTo>
                  <a:pt x="584005" y="99724"/>
                  <a:pt x="575590" y="107803"/>
                  <a:pt x="580975" y="113189"/>
                </a:cubicBezTo>
                <a:cubicBezTo>
                  <a:pt x="589390" y="113189"/>
                  <a:pt x="592083" y="110496"/>
                  <a:pt x="592083" y="102417"/>
                </a:cubicBezTo>
                <a:close/>
                <a:moveTo>
                  <a:pt x="3050962" y="102081"/>
                </a:moveTo>
                <a:cubicBezTo>
                  <a:pt x="3045576" y="107803"/>
                  <a:pt x="3037160" y="107803"/>
                  <a:pt x="3037160" y="118574"/>
                </a:cubicBezTo>
                <a:cubicBezTo>
                  <a:pt x="3045239" y="118574"/>
                  <a:pt x="3059040" y="110496"/>
                  <a:pt x="3050962" y="102081"/>
                </a:cubicBezTo>
                <a:close/>
                <a:moveTo>
                  <a:pt x="2478065" y="97032"/>
                </a:moveTo>
                <a:cubicBezTo>
                  <a:pt x="2478065" y="102417"/>
                  <a:pt x="2472679" y="102417"/>
                  <a:pt x="2464264" y="102417"/>
                </a:cubicBezTo>
                <a:cubicBezTo>
                  <a:pt x="2461571" y="110496"/>
                  <a:pt x="2455849" y="116218"/>
                  <a:pt x="2450464" y="126989"/>
                </a:cubicBezTo>
                <a:cubicBezTo>
                  <a:pt x="2453156" y="126989"/>
                  <a:pt x="2455849" y="126989"/>
                  <a:pt x="2455849" y="129682"/>
                </a:cubicBezTo>
                <a:cubicBezTo>
                  <a:pt x="2466957" y="126989"/>
                  <a:pt x="2475035" y="115881"/>
                  <a:pt x="2483450" y="107803"/>
                </a:cubicBezTo>
                <a:cubicBezTo>
                  <a:pt x="2480757" y="105110"/>
                  <a:pt x="2480757" y="97032"/>
                  <a:pt x="2478065" y="97032"/>
                </a:cubicBezTo>
                <a:close/>
                <a:moveTo>
                  <a:pt x="281063" y="80539"/>
                </a:moveTo>
                <a:cubicBezTo>
                  <a:pt x="281063" y="80539"/>
                  <a:pt x="281063" y="80539"/>
                  <a:pt x="289478" y="80539"/>
                </a:cubicBezTo>
                <a:cubicBezTo>
                  <a:pt x="289478" y="88617"/>
                  <a:pt x="281063" y="88617"/>
                  <a:pt x="275677" y="91309"/>
                </a:cubicBezTo>
                <a:cubicBezTo>
                  <a:pt x="275677" y="85924"/>
                  <a:pt x="283755" y="88617"/>
                  <a:pt x="281063" y="80539"/>
                </a:cubicBezTo>
                <a:close/>
                <a:moveTo>
                  <a:pt x="2819379" y="72460"/>
                </a:moveTo>
                <a:cubicBezTo>
                  <a:pt x="2808271" y="69767"/>
                  <a:pt x="2813994" y="80539"/>
                  <a:pt x="2802886" y="77846"/>
                </a:cubicBezTo>
                <a:cubicBezTo>
                  <a:pt x="2805579" y="86260"/>
                  <a:pt x="2808608" y="91646"/>
                  <a:pt x="2813994" y="94339"/>
                </a:cubicBezTo>
                <a:cubicBezTo>
                  <a:pt x="2816686" y="88617"/>
                  <a:pt x="2819379" y="83231"/>
                  <a:pt x="2819379" y="72460"/>
                </a:cubicBezTo>
                <a:close/>
                <a:moveTo>
                  <a:pt x="2403676" y="72460"/>
                </a:moveTo>
                <a:cubicBezTo>
                  <a:pt x="2390211" y="72460"/>
                  <a:pt x="2387182" y="80539"/>
                  <a:pt x="2381797" y="85924"/>
                </a:cubicBezTo>
                <a:cubicBezTo>
                  <a:pt x="2392904" y="91309"/>
                  <a:pt x="2400983" y="80539"/>
                  <a:pt x="2403676" y="72460"/>
                </a:cubicBezTo>
                <a:close/>
                <a:moveTo>
                  <a:pt x="603191" y="69767"/>
                </a:moveTo>
                <a:cubicBezTo>
                  <a:pt x="578619" y="75152"/>
                  <a:pt x="570204" y="97032"/>
                  <a:pt x="553711" y="107803"/>
                </a:cubicBezTo>
                <a:cubicBezTo>
                  <a:pt x="572897" y="97032"/>
                  <a:pt x="594776" y="88617"/>
                  <a:pt x="603191" y="69767"/>
                </a:cubicBezTo>
                <a:close/>
                <a:moveTo>
                  <a:pt x="2472679" y="64045"/>
                </a:moveTo>
                <a:cubicBezTo>
                  <a:pt x="2475372" y="72460"/>
                  <a:pt x="2475372" y="69767"/>
                  <a:pt x="2472679" y="77509"/>
                </a:cubicBezTo>
                <a:cubicBezTo>
                  <a:pt x="2483787" y="77509"/>
                  <a:pt x="2483787" y="64045"/>
                  <a:pt x="2472679" y="64045"/>
                </a:cubicBezTo>
                <a:close/>
                <a:moveTo>
                  <a:pt x="3215897" y="61352"/>
                </a:moveTo>
                <a:cubicBezTo>
                  <a:pt x="3204789" y="61352"/>
                  <a:pt x="3199403" y="67075"/>
                  <a:pt x="3194017" y="72123"/>
                </a:cubicBezTo>
                <a:cubicBezTo>
                  <a:pt x="3202096" y="69430"/>
                  <a:pt x="3215897" y="72123"/>
                  <a:pt x="3215897" y="61352"/>
                </a:cubicBezTo>
                <a:close/>
                <a:moveTo>
                  <a:pt x="2555147" y="58659"/>
                </a:moveTo>
                <a:cubicBezTo>
                  <a:pt x="2541346" y="61352"/>
                  <a:pt x="2535623" y="72460"/>
                  <a:pt x="2544038" y="83231"/>
                </a:cubicBezTo>
                <a:cubicBezTo>
                  <a:pt x="2555147" y="83231"/>
                  <a:pt x="2560532" y="80539"/>
                  <a:pt x="2557840" y="69767"/>
                </a:cubicBezTo>
                <a:cubicBezTo>
                  <a:pt x="2544038" y="72460"/>
                  <a:pt x="2560869" y="67075"/>
                  <a:pt x="2555147" y="58659"/>
                </a:cubicBezTo>
                <a:close/>
                <a:moveTo>
                  <a:pt x="511425" y="58196"/>
                </a:moveTo>
                <a:cubicBezTo>
                  <a:pt x="516600" y="60931"/>
                  <a:pt x="520724" y="65728"/>
                  <a:pt x="523417" y="69767"/>
                </a:cubicBezTo>
                <a:cubicBezTo>
                  <a:pt x="509616" y="75152"/>
                  <a:pt x="504230" y="77846"/>
                  <a:pt x="490429" y="77846"/>
                </a:cubicBezTo>
                <a:cubicBezTo>
                  <a:pt x="487400" y="83231"/>
                  <a:pt x="495815" y="67075"/>
                  <a:pt x="493122" y="58996"/>
                </a:cubicBezTo>
                <a:cubicBezTo>
                  <a:pt x="500022" y="54788"/>
                  <a:pt x="506250" y="55461"/>
                  <a:pt x="511425" y="58196"/>
                </a:cubicBezTo>
                <a:close/>
                <a:moveTo>
                  <a:pt x="2662523" y="50580"/>
                </a:moveTo>
                <a:cubicBezTo>
                  <a:pt x="2668245" y="47888"/>
                  <a:pt x="2665215" y="55966"/>
                  <a:pt x="2670601" y="55966"/>
                </a:cubicBezTo>
                <a:cubicBezTo>
                  <a:pt x="2667908" y="64045"/>
                  <a:pt x="2656800" y="61352"/>
                  <a:pt x="2654107" y="66737"/>
                </a:cubicBezTo>
                <a:cubicBezTo>
                  <a:pt x="2651414" y="66737"/>
                  <a:pt x="2648722" y="61352"/>
                  <a:pt x="2648722" y="55966"/>
                </a:cubicBezTo>
                <a:cubicBezTo>
                  <a:pt x="2657137" y="53274"/>
                  <a:pt x="2665215" y="64045"/>
                  <a:pt x="2662523" y="50580"/>
                </a:cubicBezTo>
                <a:close/>
                <a:moveTo>
                  <a:pt x="305972" y="50580"/>
                </a:moveTo>
                <a:cubicBezTo>
                  <a:pt x="311357" y="55966"/>
                  <a:pt x="297556" y="67075"/>
                  <a:pt x="289478" y="64045"/>
                </a:cubicBezTo>
                <a:cubicBezTo>
                  <a:pt x="294863" y="58659"/>
                  <a:pt x="297556" y="53274"/>
                  <a:pt x="305972" y="50580"/>
                </a:cubicBezTo>
                <a:close/>
                <a:moveTo>
                  <a:pt x="3048269" y="47888"/>
                </a:moveTo>
                <a:cubicBezTo>
                  <a:pt x="3037160" y="53610"/>
                  <a:pt x="3039853" y="58996"/>
                  <a:pt x="3034468" y="64381"/>
                </a:cubicBezTo>
                <a:cubicBezTo>
                  <a:pt x="3034468" y="53274"/>
                  <a:pt x="3014945" y="69767"/>
                  <a:pt x="3023360" y="72460"/>
                </a:cubicBezTo>
                <a:cubicBezTo>
                  <a:pt x="3026389" y="69767"/>
                  <a:pt x="3029082" y="67075"/>
                  <a:pt x="3031775" y="64381"/>
                </a:cubicBezTo>
                <a:cubicBezTo>
                  <a:pt x="3029082" y="72460"/>
                  <a:pt x="3026389" y="77846"/>
                  <a:pt x="3017974" y="77846"/>
                </a:cubicBezTo>
                <a:cubicBezTo>
                  <a:pt x="3017974" y="67075"/>
                  <a:pt x="3009559" y="80539"/>
                  <a:pt x="3004174" y="72460"/>
                </a:cubicBezTo>
                <a:cubicBezTo>
                  <a:pt x="3001481" y="80539"/>
                  <a:pt x="3006867" y="77846"/>
                  <a:pt x="3006867" y="85924"/>
                </a:cubicBezTo>
                <a:cubicBezTo>
                  <a:pt x="3017638" y="88617"/>
                  <a:pt x="3028745" y="88617"/>
                  <a:pt x="3023024" y="102754"/>
                </a:cubicBezTo>
                <a:cubicBezTo>
                  <a:pt x="3036824" y="94339"/>
                  <a:pt x="3042546" y="97032"/>
                  <a:pt x="3061733" y="83568"/>
                </a:cubicBezTo>
                <a:cubicBezTo>
                  <a:pt x="3061733" y="75152"/>
                  <a:pt x="3056347" y="72460"/>
                  <a:pt x="3059040" y="64381"/>
                </a:cubicBezTo>
                <a:cubicBezTo>
                  <a:pt x="3050962" y="64381"/>
                  <a:pt x="3039853" y="72460"/>
                  <a:pt x="3037160" y="64381"/>
                </a:cubicBezTo>
                <a:cubicBezTo>
                  <a:pt x="3042883" y="58659"/>
                  <a:pt x="3056684" y="55966"/>
                  <a:pt x="3048269" y="47888"/>
                </a:cubicBezTo>
                <a:close/>
                <a:moveTo>
                  <a:pt x="2882997" y="45195"/>
                </a:moveTo>
                <a:cubicBezTo>
                  <a:pt x="2874582" y="56303"/>
                  <a:pt x="2874582" y="58996"/>
                  <a:pt x="2869196" y="69767"/>
                </a:cubicBezTo>
                <a:cubicBezTo>
                  <a:pt x="2879968" y="69767"/>
                  <a:pt x="2879968" y="75152"/>
                  <a:pt x="2888383" y="75152"/>
                </a:cubicBezTo>
                <a:cubicBezTo>
                  <a:pt x="2885690" y="61689"/>
                  <a:pt x="2885690" y="50580"/>
                  <a:pt x="2882997" y="45195"/>
                </a:cubicBezTo>
                <a:close/>
                <a:moveTo>
                  <a:pt x="3066782" y="31731"/>
                </a:moveTo>
                <a:cubicBezTo>
                  <a:pt x="3058366" y="34424"/>
                  <a:pt x="3058366" y="45531"/>
                  <a:pt x="3052981" y="50918"/>
                </a:cubicBezTo>
                <a:cubicBezTo>
                  <a:pt x="3052981" y="56303"/>
                  <a:pt x="3058703" y="58996"/>
                  <a:pt x="3061396" y="64381"/>
                </a:cubicBezTo>
                <a:cubicBezTo>
                  <a:pt x="3064089" y="61689"/>
                  <a:pt x="3069811" y="61689"/>
                  <a:pt x="3075197" y="64381"/>
                </a:cubicBezTo>
                <a:cubicBezTo>
                  <a:pt x="3075197" y="67075"/>
                  <a:pt x="3077890" y="69767"/>
                  <a:pt x="3077890" y="72460"/>
                </a:cubicBezTo>
                <a:cubicBezTo>
                  <a:pt x="3069475" y="75152"/>
                  <a:pt x="3072167" y="69767"/>
                  <a:pt x="3066782" y="67075"/>
                </a:cubicBezTo>
                <a:cubicBezTo>
                  <a:pt x="3069811" y="85924"/>
                  <a:pt x="3080582" y="72460"/>
                  <a:pt x="3091690" y="72460"/>
                </a:cubicBezTo>
                <a:cubicBezTo>
                  <a:pt x="3088997" y="77846"/>
                  <a:pt x="3083612" y="75152"/>
                  <a:pt x="3086305" y="83231"/>
                </a:cubicBezTo>
                <a:cubicBezTo>
                  <a:pt x="3097413" y="91646"/>
                  <a:pt x="3108184" y="77846"/>
                  <a:pt x="3116599" y="75152"/>
                </a:cubicBezTo>
                <a:cubicBezTo>
                  <a:pt x="3111213" y="83231"/>
                  <a:pt x="3125014" y="83231"/>
                  <a:pt x="3125014" y="77846"/>
                </a:cubicBezTo>
                <a:cubicBezTo>
                  <a:pt x="3130400" y="80539"/>
                  <a:pt x="3119628" y="83231"/>
                  <a:pt x="3125014" y="91309"/>
                </a:cubicBezTo>
                <a:cubicBezTo>
                  <a:pt x="3064426" y="115881"/>
                  <a:pt x="3012252" y="151561"/>
                  <a:pt x="2965464" y="192290"/>
                </a:cubicBezTo>
                <a:cubicBezTo>
                  <a:pt x="2968157" y="194983"/>
                  <a:pt x="2968157" y="197676"/>
                  <a:pt x="2968157" y="205754"/>
                </a:cubicBezTo>
                <a:cubicBezTo>
                  <a:pt x="2976235" y="205754"/>
                  <a:pt x="2979265" y="192290"/>
                  <a:pt x="2984651" y="200368"/>
                </a:cubicBezTo>
                <a:cubicBezTo>
                  <a:pt x="2995422" y="186905"/>
                  <a:pt x="3003837" y="178490"/>
                  <a:pt x="3006530" y="165026"/>
                </a:cubicBezTo>
                <a:cubicBezTo>
                  <a:pt x="3012252" y="165026"/>
                  <a:pt x="3009223" y="175797"/>
                  <a:pt x="3017638" y="173104"/>
                </a:cubicBezTo>
                <a:cubicBezTo>
                  <a:pt x="3014945" y="178490"/>
                  <a:pt x="3020331" y="181182"/>
                  <a:pt x="3020331" y="186568"/>
                </a:cubicBezTo>
                <a:cubicBezTo>
                  <a:pt x="3009223" y="189261"/>
                  <a:pt x="3017301" y="191954"/>
                  <a:pt x="3011915" y="200032"/>
                </a:cubicBezTo>
                <a:cubicBezTo>
                  <a:pt x="3020331" y="200032"/>
                  <a:pt x="3014945" y="210803"/>
                  <a:pt x="3020331" y="208111"/>
                </a:cubicBezTo>
                <a:cubicBezTo>
                  <a:pt x="3020331" y="232683"/>
                  <a:pt x="2976235" y="241097"/>
                  <a:pt x="2962435" y="254562"/>
                </a:cubicBezTo>
                <a:cubicBezTo>
                  <a:pt x="2951327" y="243791"/>
                  <a:pt x="2978928" y="233019"/>
                  <a:pt x="2978928" y="216525"/>
                </a:cubicBezTo>
                <a:cubicBezTo>
                  <a:pt x="2959742" y="200368"/>
                  <a:pt x="2934834" y="246820"/>
                  <a:pt x="2945942" y="260284"/>
                </a:cubicBezTo>
                <a:cubicBezTo>
                  <a:pt x="2945942" y="268699"/>
                  <a:pt x="2940556" y="271392"/>
                  <a:pt x="2940556" y="279470"/>
                </a:cubicBezTo>
                <a:cubicBezTo>
                  <a:pt x="2935170" y="276777"/>
                  <a:pt x="2926755" y="271392"/>
                  <a:pt x="2924062" y="279470"/>
                </a:cubicBezTo>
                <a:cubicBezTo>
                  <a:pt x="2924062" y="274085"/>
                  <a:pt x="2924062" y="266006"/>
                  <a:pt x="2912954" y="266006"/>
                </a:cubicBezTo>
                <a:cubicBezTo>
                  <a:pt x="2907569" y="271392"/>
                  <a:pt x="2902183" y="276777"/>
                  <a:pt x="2893768" y="279470"/>
                </a:cubicBezTo>
                <a:cubicBezTo>
                  <a:pt x="2888383" y="252205"/>
                  <a:pt x="2915984" y="249512"/>
                  <a:pt x="2929785" y="231000"/>
                </a:cubicBezTo>
                <a:cubicBezTo>
                  <a:pt x="2927092" y="219892"/>
                  <a:pt x="2921706" y="209120"/>
                  <a:pt x="2907906" y="209120"/>
                </a:cubicBezTo>
                <a:cubicBezTo>
                  <a:pt x="2913291" y="201042"/>
                  <a:pt x="2913291" y="189934"/>
                  <a:pt x="2921706" y="184549"/>
                </a:cubicBezTo>
                <a:cubicBezTo>
                  <a:pt x="2921706" y="179163"/>
                  <a:pt x="2913291" y="184549"/>
                  <a:pt x="2913291" y="179163"/>
                </a:cubicBezTo>
                <a:cubicBezTo>
                  <a:pt x="2913291" y="168055"/>
                  <a:pt x="2926755" y="168055"/>
                  <a:pt x="2935170" y="162669"/>
                </a:cubicBezTo>
                <a:cubicBezTo>
                  <a:pt x="2937863" y="148869"/>
                  <a:pt x="2927092" y="148869"/>
                  <a:pt x="2932477" y="138097"/>
                </a:cubicBezTo>
                <a:cubicBezTo>
                  <a:pt x="2935170" y="143820"/>
                  <a:pt x="2937863" y="149205"/>
                  <a:pt x="2937863" y="157283"/>
                </a:cubicBezTo>
                <a:cubicBezTo>
                  <a:pt x="2959742" y="157283"/>
                  <a:pt x="2979265" y="124633"/>
                  <a:pt x="2970850" y="108140"/>
                </a:cubicBezTo>
                <a:cubicBezTo>
                  <a:pt x="2970850" y="105447"/>
                  <a:pt x="2976235" y="108140"/>
                  <a:pt x="2976235" y="102754"/>
                </a:cubicBezTo>
                <a:cubicBezTo>
                  <a:pt x="2984651" y="108140"/>
                  <a:pt x="2987344" y="116555"/>
                  <a:pt x="2984651" y="127326"/>
                </a:cubicBezTo>
                <a:cubicBezTo>
                  <a:pt x="2998451" y="127326"/>
                  <a:pt x="3006530" y="118911"/>
                  <a:pt x="3014945" y="108140"/>
                </a:cubicBezTo>
                <a:cubicBezTo>
                  <a:pt x="3014945" y="102754"/>
                  <a:pt x="3009223" y="94676"/>
                  <a:pt x="3006530" y="102754"/>
                </a:cubicBezTo>
                <a:cubicBezTo>
                  <a:pt x="3003837" y="97368"/>
                  <a:pt x="3006530" y="91983"/>
                  <a:pt x="2992729" y="97368"/>
                </a:cubicBezTo>
                <a:cubicBezTo>
                  <a:pt x="2992729" y="86260"/>
                  <a:pt x="2995422" y="75489"/>
                  <a:pt x="2984314" y="80875"/>
                </a:cubicBezTo>
                <a:cubicBezTo>
                  <a:pt x="2989700" y="58996"/>
                  <a:pt x="3008886" y="64381"/>
                  <a:pt x="3019994" y="56303"/>
                </a:cubicBezTo>
                <a:cubicBezTo>
                  <a:pt x="3022687" y="47888"/>
                  <a:pt x="3014608" y="47888"/>
                  <a:pt x="3017301" y="39809"/>
                </a:cubicBezTo>
                <a:cubicBezTo>
                  <a:pt x="3031102" y="58996"/>
                  <a:pt x="3047596" y="23652"/>
                  <a:pt x="3066782" y="31731"/>
                </a:cubicBezTo>
                <a:close/>
                <a:moveTo>
                  <a:pt x="3075533" y="26009"/>
                </a:moveTo>
                <a:cubicBezTo>
                  <a:pt x="3075533" y="26009"/>
                  <a:pt x="3075533" y="26009"/>
                  <a:pt x="3078226" y="26009"/>
                </a:cubicBezTo>
                <a:cubicBezTo>
                  <a:pt x="3075533" y="26009"/>
                  <a:pt x="3075533" y="28702"/>
                  <a:pt x="3075533" y="31394"/>
                </a:cubicBezTo>
                <a:close/>
                <a:moveTo>
                  <a:pt x="2915647" y="26009"/>
                </a:moveTo>
                <a:cubicBezTo>
                  <a:pt x="2915647" y="31394"/>
                  <a:pt x="2899154" y="31394"/>
                  <a:pt x="2910262" y="36780"/>
                </a:cubicBezTo>
                <a:cubicBezTo>
                  <a:pt x="2912954" y="36780"/>
                  <a:pt x="2926755" y="26009"/>
                  <a:pt x="2915647" y="26009"/>
                </a:cubicBezTo>
                <a:close/>
                <a:moveTo>
                  <a:pt x="410318" y="23316"/>
                </a:moveTo>
                <a:cubicBezTo>
                  <a:pt x="399547" y="39809"/>
                  <a:pt x="371946" y="42502"/>
                  <a:pt x="357808" y="58659"/>
                </a:cubicBezTo>
                <a:cubicBezTo>
                  <a:pt x="357808" y="64045"/>
                  <a:pt x="363530" y="64045"/>
                  <a:pt x="366223" y="64045"/>
                </a:cubicBezTo>
                <a:cubicBezTo>
                  <a:pt x="335929" y="94003"/>
                  <a:pt x="289141" y="96696"/>
                  <a:pt x="256154" y="123960"/>
                </a:cubicBezTo>
                <a:cubicBezTo>
                  <a:pt x="283419" y="99724"/>
                  <a:pt x="313713" y="80539"/>
                  <a:pt x="338622" y="55966"/>
                </a:cubicBezTo>
                <a:cubicBezTo>
                  <a:pt x="344008" y="55966"/>
                  <a:pt x="346701" y="58659"/>
                  <a:pt x="355115" y="58659"/>
                </a:cubicBezTo>
                <a:cubicBezTo>
                  <a:pt x="363530" y="39809"/>
                  <a:pt x="391132" y="23316"/>
                  <a:pt x="410318" y="23316"/>
                </a:cubicBezTo>
                <a:close/>
                <a:moveTo>
                  <a:pt x="671858" y="17930"/>
                </a:moveTo>
                <a:cubicBezTo>
                  <a:pt x="644257" y="15238"/>
                  <a:pt x="638871" y="31731"/>
                  <a:pt x="627763" y="45195"/>
                </a:cubicBezTo>
                <a:cubicBezTo>
                  <a:pt x="636178" y="53274"/>
                  <a:pt x="646949" y="45195"/>
                  <a:pt x="655365" y="42502"/>
                </a:cubicBezTo>
                <a:cubicBezTo>
                  <a:pt x="652672" y="28702"/>
                  <a:pt x="666472" y="26009"/>
                  <a:pt x="671858" y="17930"/>
                </a:cubicBezTo>
                <a:close/>
                <a:moveTo>
                  <a:pt x="2475035" y="17594"/>
                </a:moveTo>
                <a:cubicBezTo>
                  <a:pt x="2469313" y="14901"/>
                  <a:pt x="2469313" y="22979"/>
                  <a:pt x="2463928" y="20286"/>
                </a:cubicBezTo>
                <a:cubicBezTo>
                  <a:pt x="2463928" y="31394"/>
                  <a:pt x="2458542" y="34087"/>
                  <a:pt x="2461235" y="42166"/>
                </a:cubicBezTo>
                <a:cubicBezTo>
                  <a:pt x="2453156" y="42166"/>
                  <a:pt x="2447434" y="47551"/>
                  <a:pt x="2442048" y="52937"/>
                </a:cubicBezTo>
                <a:cubicBezTo>
                  <a:pt x="2442048" y="47551"/>
                  <a:pt x="2450464" y="44858"/>
                  <a:pt x="2439355" y="44858"/>
                </a:cubicBezTo>
                <a:cubicBezTo>
                  <a:pt x="2433970" y="50580"/>
                  <a:pt x="2450464" y="61352"/>
                  <a:pt x="2436663" y="64045"/>
                </a:cubicBezTo>
                <a:cubicBezTo>
                  <a:pt x="2442385" y="64045"/>
                  <a:pt x="2439692" y="72460"/>
                  <a:pt x="2444741" y="72123"/>
                </a:cubicBezTo>
                <a:cubicBezTo>
                  <a:pt x="2447434" y="55630"/>
                  <a:pt x="2469650" y="58323"/>
                  <a:pt x="2475035" y="44858"/>
                </a:cubicBezTo>
                <a:cubicBezTo>
                  <a:pt x="2475035" y="31058"/>
                  <a:pt x="2472343" y="28365"/>
                  <a:pt x="2475035" y="17594"/>
                </a:cubicBezTo>
                <a:close/>
                <a:moveTo>
                  <a:pt x="460135" y="9851"/>
                </a:moveTo>
                <a:cubicBezTo>
                  <a:pt x="468213" y="15238"/>
                  <a:pt x="451720" y="15238"/>
                  <a:pt x="454749" y="23316"/>
                </a:cubicBezTo>
                <a:cubicBezTo>
                  <a:pt x="449364" y="17930"/>
                  <a:pt x="449364" y="23316"/>
                  <a:pt x="440949" y="23316"/>
                </a:cubicBezTo>
                <a:cubicBezTo>
                  <a:pt x="440949" y="12545"/>
                  <a:pt x="460135" y="20623"/>
                  <a:pt x="460135" y="9851"/>
                </a:cubicBezTo>
                <a:close/>
                <a:moveTo>
                  <a:pt x="2483450" y="4466"/>
                </a:moveTo>
                <a:cubicBezTo>
                  <a:pt x="2483450" y="7159"/>
                  <a:pt x="2480757" y="9851"/>
                  <a:pt x="2480757" y="12545"/>
                </a:cubicBezTo>
                <a:cubicBezTo>
                  <a:pt x="2489173" y="12545"/>
                  <a:pt x="2494558" y="12545"/>
                  <a:pt x="2494558" y="4466"/>
                </a:cubicBezTo>
                <a:cubicBezTo>
                  <a:pt x="2494558" y="4466"/>
                  <a:pt x="2494558" y="4466"/>
                  <a:pt x="2483450" y="4466"/>
                </a:cubicBezTo>
                <a:close/>
                <a:moveTo>
                  <a:pt x="3337073" y="1437"/>
                </a:moveTo>
                <a:cubicBezTo>
                  <a:pt x="3323272" y="4130"/>
                  <a:pt x="3320580" y="15238"/>
                  <a:pt x="3309472" y="20623"/>
                </a:cubicBezTo>
                <a:cubicBezTo>
                  <a:pt x="3323272" y="20623"/>
                  <a:pt x="3328658" y="9515"/>
                  <a:pt x="3337073" y="1437"/>
                </a:cubicBezTo>
                <a:close/>
                <a:moveTo>
                  <a:pt x="3278439" y="0"/>
                </a:moveTo>
                <a:lnTo>
                  <a:pt x="3283040" y="0"/>
                </a:lnTo>
                <a:lnTo>
                  <a:pt x="3287298" y="2110"/>
                </a:lnTo>
                <a:cubicBezTo>
                  <a:pt x="3289360" y="1773"/>
                  <a:pt x="3292137" y="1100"/>
                  <a:pt x="3296344" y="2446"/>
                </a:cubicBezTo>
                <a:cubicBezTo>
                  <a:pt x="3285236" y="10862"/>
                  <a:pt x="3279851" y="18940"/>
                  <a:pt x="3263357" y="21633"/>
                </a:cubicBezTo>
                <a:cubicBezTo>
                  <a:pt x="3264704" y="14733"/>
                  <a:pt x="3266723" y="9936"/>
                  <a:pt x="3269795" y="6191"/>
                </a:cubicBezTo>
                <a:close/>
                <a:moveTo>
                  <a:pt x="3162016" y="0"/>
                </a:moveTo>
                <a:lnTo>
                  <a:pt x="3206574" y="0"/>
                </a:lnTo>
                <a:lnTo>
                  <a:pt x="3205293" y="721"/>
                </a:lnTo>
                <a:cubicBezTo>
                  <a:pt x="3202180" y="2783"/>
                  <a:pt x="3200076" y="5476"/>
                  <a:pt x="3200076" y="10862"/>
                </a:cubicBezTo>
                <a:cubicBezTo>
                  <a:pt x="3194354" y="13554"/>
                  <a:pt x="3194354" y="5476"/>
                  <a:pt x="3191661" y="5476"/>
                </a:cubicBezTo>
                <a:cubicBezTo>
                  <a:pt x="3188632" y="8169"/>
                  <a:pt x="3188632" y="10862"/>
                  <a:pt x="3183246" y="10862"/>
                </a:cubicBezTo>
                <a:cubicBezTo>
                  <a:pt x="3188969" y="13554"/>
                  <a:pt x="3191661" y="18940"/>
                  <a:pt x="3194354" y="24326"/>
                </a:cubicBezTo>
                <a:cubicBezTo>
                  <a:pt x="3202685" y="14228"/>
                  <a:pt x="3218589" y="16247"/>
                  <a:pt x="3229571" y="7522"/>
                </a:cubicBezTo>
                <a:lnTo>
                  <a:pt x="3234647" y="0"/>
                </a:lnTo>
                <a:lnTo>
                  <a:pt x="3269463" y="0"/>
                </a:lnTo>
                <a:lnTo>
                  <a:pt x="3260033" y="7327"/>
                </a:lnTo>
                <a:cubicBezTo>
                  <a:pt x="3253512" y="14143"/>
                  <a:pt x="3248042" y="22979"/>
                  <a:pt x="3243834" y="29711"/>
                </a:cubicBezTo>
                <a:cubicBezTo>
                  <a:pt x="3246527" y="32404"/>
                  <a:pt x="3257635" y="24326"/>
                  <a:pt x="3257635" y="18940"/>
                </a:cubicBezTo>
                <a:cubicBezTo>
                  <a:pt x="3266050" y="30048"/>
                  <a:pt x="3243834" y="35434"/>
                  <a:pt x="3238449" y="43512"/>
                </a:cubicBezTo>
                <a:cubicBezTo>
                  <a:pt x="3233063" y="43512"/>
                  <a:pt x="3233063" y="35434"/>
                  <a:pt x="3224648" y="38126"/>
                </a:cubicBezTo>
                <a:cubicBezTo>
                  <a:pt x="3218925" y="38126"/>
                  <a:pt x="3216233" y="43512"/>
                  <a:pt x="3216233" y="48898"/>
                </a:cubicBezTo>
                <a:cubicBezTo>
                  <a:pt x="3224648" y="51591"/>
                  <a:pt x="3221618" y="56976"/>
                  <a:pt x="3230034" y="62362"/>
                </a:cubicBezTo>
                <a:cubicBezTo>
                  <a:pt x="3260328" y="45868"/>
                  <a:pt x="3276821" y="13218"/>
                  <a:pt x="3318223" y="5139"/>
                </a:cubicBezTo>
                <a:lnTo>
                  <a:pt x="3316771" y="0"/>
                </a:lnTo>
                <a:lnTo>
                  <a:pt x="3358830" y="0"/>
                </a:lnTo>
                <a:lnTo>
                  <a:pt x="3339261" y="12713"/>
                </a:lnTo>
                <a:cubicBezTo>
                  <a:pt x="3331351" y="16079"/>
                  <a:pt x="3323777" y="19445"/>
                  <a:pt x="3318223" y="27692"/>
                </a:cubicBezTo>
                <a:cubicBezTo>
                  <a:pt x="3323609" y="27692"/>
                  <a:pt x="3326302" y="22306"/>
                  <a:pt x="3334717" y="24999"/>
                </a:cubicBezTo>
                <a:cubicBezTo>
                  <a:pt x="3332025" y="35770"/>
                  <a:pt x="3318223" y="38463"/>
                  <a:pt x="3318223" y="54957"/>
                </a:cubicBezTo>
                <a:cubicBezTo>
                  <a:pt x="3337410" y="43849"/>
                  <a:pt x="3362318" y="38463"/>
                  <a:pt x="3376119" y="30385"/>
                </a:cubicBezTo>
                <a:cubicBezTo>
                  <a:pt x="3373426" y="46542"/>
                  <a:pt x="3340102" y="51927"/>
                  <a:pt x="3334717" y="71114"/>
                </a:cubicBezTo>
                <a:cubicBezTo>
                  <a:pt x="3340102" y="73806"/>
                  <a:pt x="3345825" y="76499"/>
                  <a:pt x="3348517" y="68421"/>
                </a:cubicBezTo>
                <a:cubicBezTo>
                  <a:pt x="3354240" y="68421"/>
                  <a:pt x="3351547" y="76499"/>
                  <a:pt x="3356933" y="76499"/>
                </a:cubicBezTo>
                <a:cubicBezTo>
                  <a:pt x="3376119" y="65391"/>
                  <a:pt x="3389919" y="51927"/>
                  <a:pt x="3417521" y="54620"/>
                </a:cubicBezTo>
                <a:cubicBezTo>
                  <a:pt x="3422907" y="62698"/>
                  <a:pt x="3412135" y="81885"/>
                  <a:pt x="3401028" y="84577"/>
                </a:cubicBezTo>
                <a:cubicBezTo>
                  <a:pt x="3401028" y="84577"/>
                  <a:pt x="3401028" y="84577"/>
                  <a:pt x="3401028" y="76499"/>
                </a:cubicBezTo>
                <a:cubicBezTo>
                  <a:pt x="3370734" y="76499"/>
                  <a:pt x="3365348" y="106793"/>
                  <a:pt x="3348854" y="120257"/>
                </a:cubicBezTo>
                <a:cubicBezTo>
                  <a:pt x="3346161" y="122950"/>
                  <a:pt x="3337746" y="117565"/>
                  <a:pt x="3337746" y="128336"/>
                </a:cubicBezTo>
                <a:cubicBezTo>
                  <a:pt x="3321253" y="109486"/>
                  <a:pt x="3301730" y="144829"/>
                  <a:pt x="3279851" y="144829"/>
                </a:cubicBezTo>
                <a:cubicBezTo>
                  <a:pt x="3293315" y="120257"/>
                  <a:pt x="3318223" y="101071"/>
                  <a:pt x="3332025" y="73806"/>
                </a:cubicBezTo>
                <a:cubicBezTo>
                  <a:pt x="3329331" y="68421"/>
                  <a:pt x="3315531" y="73806"/>
                  <a:pt x="3312838" y="68421"/>
                </a:cubicBezTo>
                <a:cubicBezTo>
                  <a:pt x="3315531" y="62698"/>
                  <a:pt x="3318223" y="60005"/>
                  <a:pt x="3315531" y="51927"/>
                </a:cubicBezTo>
                <a:cubicBezTo>
                  <a:pt x="3309808" y="51927"/>
                  <a:pt x="3307116" y="51927"/>
                  <a:pt x="3307116" y="57313"/>
                </a:cubicBezTo>
                <a:cubicBezTo>
                  <a:pt x="3301730" y="54620"/>
                  <a:pt x="3309808" y="49234"/>
                  <a:pt x="3304423" y="46542"/>
                </a:cubicBezTo>
                <a:cubicBezTo>
                  <a:pt x="3285236" y="51927"/>
                  <a:pt x="3285236" y="73806"/>
                  <a:pt x="3268743" y="79192"/>
                </a:cubicBezTo>
                <a:cubicBezTo>
                  <a:pt x="3266050" y="76499"/>
                  <a:pt x="3266050" y="73806"/>
                  <a:pt x="3266050" y="68421"/>
                </a:cubicBezTo>
                <a:cubicBezTo>
                  <a:pt x="3257972" y="71114"/>
                  <a:pt x="3244171" y="68421"/>
                  <a:pt x="3246864" y="81885"/>
                </a:cubicBezTo>
                <a:cubicBezTo>
                  <a:pt x="3241478" y="81885"/>
                  <a:pt x="3238785" y="87271"/>
                  <a:pt x="3230370" y="84577"/>
                </a:cubicBezTo>
                <a:cubicBezTo>
                  <a:pt x="3221955" y="98042"/>
                  <a:pt x="3200076" y="100734"/>
                  <a:pt x="3191661" y="117228"/>
                </a:cubicBezTo>
                <a:cubicBezTo>
                  <a:pt x="3183246" y="111842"/>
                  <a:pt x="3177860" y="119921"/>
                  <a:pt x="3166752" y="119921"/>
                </a:cubicBezTo>
                <a:cubicBezTo>
                  <a:pt x="3166752" y="108813"/>
                  <a:pt x="3177860" y="108813"/>
                  <a:pt x="3183246" y="103428"/>
                </a:cubicBezTo>
                <a:cubicBezTo>
                  <a:pt x="3172138" y="89963"/>
                  <a:pt x="3147566" y="106456"/>
                  <a:pt x="3139151" y="119921"/>
                </a:cubicBezTo>
                <a:cubicBezTo>
                  <a:pt x="3149922" y="147186"/>
                  <a:pt x="3128043" y="149878"/>
                  <a:pt x="3114242" y="160650"/>
                </a:cubicBezTo>
                <a:cubicBezTo>
                  <a:pt x="3108857" y="149542"/>
                  <a:pt x="3119965" y="146849"/>
                  <a:pt x="3125351" y="138770"/>
                </a:cubicBezTo>
                <a:cubicBezTo>
                  <a:pt x="3122658" y="128000"/>
                  <a:pt x="3111550" y="130692"/>
                  <a:pt x="3106164" y="130692"/>
                </a:cubicBezTo>
                <a:cubicBezTo>
                  <a:pt x="3116935" y="111842"/>
                  <a:pt x="3139151" y="106120"/>
                  <a:pt x="3155645" y="95349"/>
                </a:cubicBezTo>
                <a:cubicBezTo>
                  <a:pt x="3155645" y="81885"/>
                  <a:pt x="3150259" y="78856"/>
                  <a:pt x="3155645" y="65391"/>
                </a:cubicBezTo>
                <a:cubicBezTo>
                  <a:pt x="3158337" y="68084"/>
                  <a:pt x="3161030" y="70777"/>
                  <a:pt x="3161030" y="76162"/>
                </a:cubicBezTo>
                <a:cubicBezTo>
                  <a:pt x="3166752" y="78856"/>
                  <a:pt x="3166752" y="73470"/>
                  <a:pt x="3172138" y="73470"/>
                </a:cubicBezTo>
                <a:cubicBezTo>
                  <a:pt x="3174831" y="59669"/>
                  <a:pt x="3166416" y="59669"/>
                  <a:pt x="3163723" y="51591"/>
                </a:cubicBezTo>
                <a:cubicBezTo>
                  <a:pt x="3171801" y="48898"/>
                  <a:pt x="3169109" y="38126"/>
                  <a:pt x="3180216" y="38126"/>
                </a:cubicBezTo>
                <a:cubicBezTo>
                  <a:pt x="3180216" y="38126"/>
                  <a:pt x="3180216" y="38126"/>
                  <a:pt x="3180216" y="24662"/>
                </a:cubicBezTo>
                <a:cubicBezTo>
                  <a:pt x="3161030" y="32741"/>
                  <a:pt x="3141844" y="51927"/>
                  <a:pt x="3133429" y="62698"/>
                </a:cubicBezTo>
                <a:cubicBezTo>
                  <a:pt x="3133429" y="70777"/>
                  <a:pt x="3128043" y="60005"/>
                  <a:pt x="3128043" y="57313"/>
                </a:cubicBezTo>
                <a:cubicBezTo>
                  <a:pt x="3125351" y="60005"/>
                  <a:pt x="3122658" y="62698"/>
                  <a:pt x="3114242" y="62698"/>
                </a:cubicBezTo>
                <a:cubicBezTo>
                  <a:pt x="3111550" y="60005"/>
                  <a:pt x="3130736" y="60005"/>
                  <a:pt x="3125351" y="43512"/>
                </a:cubicBezTo>
                <a:cubicBezTo>
                  <a:pt x="3122658" y="43512"/>
                  <a:pt x="3108857" y="43512"/>
                  <a:pt x="3106164" y="35434"/>
                </a:cubicBezTo>
                <a:cubicBezTo>
                  <a:pt x="3108857" y="35434"/>
                  <a:pt x="3136458" y="38126"/>
                  <a:pt x="3128043" y="27355"/>
                </a:cubicBezTo>
                <a:cubicBezTo>
                  <a:pt x="3119628" y="32741"/>
                  <a:pt x="3133429" y="16584"/>
                  <a:pt x="3130736" y="30048"/>
                </a:cubicBezTo>
                <a:cubicBezTo>
                  <a:pt x="3139151" y="27355"/>
                  <a:pt x="3141844" y="18940"/>
                  <a:pt x="3141844" y="8169"/>
                </a:cubicBezTo>
                <a:cubicBezTo>
                  <a:pt x="3149922" y="16247"/>
                  <a:pt x="3155645" y="-2602"/>
                  <a:pt x="3161030" y="8169"/>
                </a:cubicBezTo>
                <a:close/>
                <a:moveTo>
                  <a:pt x="3111019" y="0"/>
                </a:moveTo>
                <a:lnTo>
                  <a:pt x="3129618" y="0"/>
                </a:lnTo>
                <a:lnTo>
                  <a:pt x="3128043" y="4130"/>
                </a:lnTo>
                <a:cubicBezTo>
                  <a:pt x="3114242" y="-6642"/>
                  <a:pt x="3103471" y="17930"/>
                  <a:pt x="3095056" y="26009"/>
                </a:cubicBezTo>
                <a:cubicBezTo>
                  <a:pt x="3095056" y="26009"/>
                  <a:pt x="3095056" y="26009"/>
                  <a:pt x="3078562" y="26009"/>
                </a:cubicBezTo>
                <a:cubicBezTo>
                  <a:pt x="3082602" y="17930"/>
                  <a:pt x="3092869" y="12544"/>
                  <a:pt x="3103177" y="6780"/>
                </a:cubicBezTo>
                <a:close/>
                <a:moveTo>
                  <a:pt x="2971569" y="0"/>
                </a:moveTo>
                <a:lnTo>
                  <a:pt x="2978302" y="0"/>
                </a:lnTo>
                <a:lnTo>
                  <a:pt x="2971187" y="10862"/>
                </a:lnTo>
                <a:cubicBezTo>
                  <a:pt x="2968494" y="9515"/>
                  <a:pt x="2970598" y="7496"/>
                  <a:pt x="2972323" y="5139"/>
                </a:cubicBezTo>
                <a:close/>
                <a:moveTo>
                  <a:pt x="2964782" y="0"/>
                </a:moveTo>
                <a:lnTo>
                  <a:pt x="2969452" y="0"/>
                </a:lnTo>
                <a:lnTo>
                  <a:pt x="2965801" y="5476"/>
                </a:lnTo>
                <a:close/>
                <a:moveTo>
                  <a:pt x="2803973" y="0"/>
                </a:moveTo>
                <a:lnTo>
                  <a:pt x="2805124" y="0"/>
                </a:lnTo>
                <a:lnTo>
                  <a:pt x="2801413" y="7496"/>
                </a:lnTo>
                <a:cubicBezTo>
                  <a:pt x="2800025" y="9852"/>
                  <a:pt x="2800025" y="11198"/>
                  <a:pt x="2805579" y="9851"/>
                </a:cubicBezTo>
                <a:cubicBezTo>
                  <a:pt x="2800193" y="26009"/>
                  <a:pt x="2786392" y="9851"/>
                  <a:pt x="2786392" y="23316"/>
                </a:cubicBezTo>
                <a:cubicBezTo>
                  <a:pt x="2782353" y="16584"/>
                  <a:pt x="2785130" y="11787"/>
                  <a:pt x="2789926" y="8043"/>
                </a:cubicBezTo>
                <a:close/>
                <a:moveTo>
                  <a:pt x="2781646" y="0"/>
                </a:moveTo>
                <a:lnTo>
                  <a:pt x="2792332" y="0"/>
                </a:lnTo>
                <a:lnTo>
                  <a:pt x="2792282" y="90"/>
                </a:lnTo>
                <a:cubicBezTo>
                  <a:pt x="2789169" y="1437"/>
                  <a:pt x="2785046" y="1437"/>
                  <a:pt x="2781006" y="1437"/>
                </a:cubicBezTo>
                <a:close/>
                <a:moveTo>
                  <a:pt x="2600905" y="0"/>
                </a:moveTo>
                <a:lnTo>
                  <a:pt x="2610479" y="0"/>
                </a:lnTo>
                <a:lnTo>
                  <a:pt x="2611022" y="9473"/>
                </a:lnTo>
                <a:cubicBezTo>
                  <a:pt x="2611022" y="12208"/>
                  <a:pt x="2610349" y="14228"/>
                  <a:pt x="2607656" y="16921"/>
                </a:cubicBezTo>
                <a:cubicBezTo>
                  <a:pt x="2607656" y="10020"/>
                  <a:pt x="2606983" y="5897"/>
                  <a:pt x="2604922" y="2825"/>
                </a:cubicBezTo>
                <a:close/>
                <a:moveTo>
                  <a:pt x="2549109" y="0"/>
                </a:moveTo>
                <a:lnTo>
                  <a:pt x="2556027" y="0"/>
                </a:lnTo>
                <a:lnTo>
                  <a:pt x="2552454" y="9851"/>
                </a:lnTo>
                <a:close/>
                <a:moveTo>
                  <a:pt x="578003" y="0"/>
                </a:moveTo>
                <a:lnTo>
                  <a:pt x="647451" y="0"/>
                </a:lnTo>
                <a:lnTo>
                  <a:pt x="642142" y="6917"/>
                </a:lnTo>
                <a:cubicBezTo>
                  <a:pt x="639186" y="9641"/>
                  <a:pt x="635589" y="11619"/>
                  <a:pt x="630793" y="12208"/>
                </a:cubicBezTo>
                <a:cubicBezTo>
                  <a:pt x="639039" y="16247"/>
                  <a:pt x="647286" y="12881"/>
                  <a:pt x="653808" y="6107"/>
                </a:cubicBezTo>
                <a:lnTo>
                  <a:pt x="656721" y="0"/>
                </a:lnTo>
                <a:lnTo>
                  <a:pt x="2536018" y="0"/>
                </a:lnTo>
                <a:lnTo>
                  <a:pt x="2530743" y="8800"/>
                </a:lnTo>
                <a:cubicBezTo>
                  <a:pt x="2527293" y="12881"/>
                  <a:pt x="2523843" y="15574"/>
                  <a:pt x="2522496" y="14227"/>
                </a:cubicBezTo>
                <a:cubicBezTo>
                  <a:pt x="2519803" y="11535"/>
                  <a:pt x="2530575" y="8842"/>
                  <a:pt x="2525189" y="6149"/>
                </a:cubicBezTo>
                <a:cubicBezTo>
                  <a:pt x="2511389" y="11535"/>
                  <a:pt x="2508696" y="25335"/>
                  <a:pt x="2494895" y="30721"/>
                </a:cubicBezTo>
                <a:cubicBezTo>
                  <a:pt x="2500617" y="44522"/>
                  <a:pt x="2486816" y="47215"/>
                  <a:pt x="2492202" y="57986"/>
                </a:cubicBezTo>
                <a:cubicBezTo>
                  <a:pt x="2492202" y="55293"/>
                  <a:pt x="2494895" y="52600"/>
                  <a:pt x="2497588" y="52600"/>
                </a:cubicBezTo>
                <a:cubicBezTo>
                  <a:pt x="2500280" y="61015"/>
                  <a:pt x="2494558" y="74479"/>
                  <a:pt x="2502973" y="74479"/>
                </a:cubicBezTo>
                <a:cubicBezTo>
                  <a:pt x="2511052" y="68757"/>
                  <a:pt x="2511052" y="66064"/>
                  <a:pt x="2505666" y="55293"/>
                </a:cubicBezTo>
                <a:cubicBezTo>
                  <a:pt x="2516774" y="55293"/>
                  <a:pt x="2519467" y="46878"/>
                  <a:pt x="2522159" y="38799"/>
                </a:cubicBezTo>
                <a:cubicBezTo>
                  <a:pt x="2514082" y="33414"/>
                  <a:pt x="2505666" y="41493"/>
                  <a:pt x="2502973" y="36107"/>
                </a:cubicBezTo>
                <a:cubicBezTo>
                  <a:pt x="2508696" y="38799"/>
                  <a:pt x="2506003" y="30721"/>
                  <a:pt x="2511389" y="30721"/>
                </a:cubicBezTo>
                <a:cubicBezTo>
                  <a:pt x="2514082" y="30721"/>
                  <a:pt x="2517110" y="33414"/>
                  <a:pt x="2522496" y="33414"/>
                </a:cubicBezTo>
                <a:cubicBezTo>
                  <a:pt x="2525189" y="22306"/>
                  <a:pt x="2525189" y="8842"/>
                  <a:pt x="2538990" y="8842"/>
                </a:cubicBezTo>
                <a:cubicBezTo>
                  <a:pt x="2538990" y="17257"/>
                  <a:pt x="2538990" y="22643"/>
                  <a:pt x="2541683" y="28028"/>
                </a:cubicBezTo>
                <a:cubicBezTo>
                  <a:pt x="2555483" y="28028"/>
                  <a:pt x="2558176" y="16921"/>
                  <a:pt x="2566591" y="11535"/>
                </a:cubicBezTo>
                <a:cubicBezTo>
                  <a:pt x="2569283" y="22306"/>
                  <a:pt x="2580392" y="38799"/>
                  <a:pt x="2566591" y="44186"/>
                </a:cubicBezTo>
                <a:cubicBezTo>
                  <a:pt x="2583085" y="44186"/>
                  <a:pt x="2580055" y="27692"/>
                  <a:pt x="2588471" y="24999"/>
                </a:cubicBezTo>
                <a:cubicBezTo>
                  <a:pt x="2591163" y="30385"/>
                  <a:pt x="2593856" y="33077"/>
                  <a:pt x="2602271" y="33077"/>
                </a:cubicBezTo>
                <a:cubicBezTo>
                  <a:pt x="2610349" y="27355"/>
                  <a:pt x="2610349" y="16584"/>
                  <a:pt x="2618765" y="13891"/>
                </a:cubicBezTo>
                <a:cubicBezTo>
                  <a:pt x="2621457" y="13891"/>
                  <a:pt x="2616072" y="19277"/>
                  <a:pt x="2616072" y="21970"/>
                </a:cubicBezTo>
                <a:cubicBezTo>
                  <a:pt x="2624318" y="24662"/>
                  <a:pt x="2635342" y="18519"/>
                  <a:pt x="2644977" y="10693"/>
                </a:cubicBezTo>
                <a:lnTo>
                  <a:pt x="2656363" y="0"/>
                </a:lnTo>
                <a:lnTo>
                  <a:pt x="2665552" y="0"/>
                </a:lnTo>
                <a:lnTo>
                  <a:pt x="2665552" y="90"/>
                </a:lnTo>
                <a:cubicBezTo>
                  <a:pt x="2666983" y="1437"/>
                  <a:pt x="2668056" y="1437"/>
                  <a:pt x="2668902" y="806"/>
                </a:cubicBezTo>
                <a:lnTo>
                  <a:pt x="2669425" y="0"/>
                </a:lnTo>
                <a:lnTo>
                  <a:pt x="2672330" y="0"/>
                </a:lnTo>
                <a:lnTo>
                  <a:pt x="2663196" y="14522"/>
                </a:lnTo>
                <a:cubicBezTo>
                  <a:pt x="2658736" y="19277"/>
                  <a:pt x="2653266" y="21969"/>
                  <a:pt x="2646366" y="19277"/>
                </a:cubicBezTo>
                <a:cubicBezTo>
                  <a:pt x="2643673" y="19277"/>
                  <a:pt x="2649058" y="30048"/>
                  <a:pt x="2643673" y="32741"/>
                </a:cubicBezTo>
                <a:cubicBezTo>
                  <a:pt x="2637951" y="30048"/>
                  <a:pt x="2640644" y="24662"/>
                  <a:pt x="2635258" y="27355"/>
                </a:cubicBezTo>
                <a:cubicBezTo>
                  <a:pt x="2629872" y="32741"/>
                  <a:pt x="2626843" y="41156"/>
                  <a:pt x="2621457" y="49234"/>
                </a:cubicBezTo>
                <a:cubicBezTo>
                  <a:pt x="2621457" y="49234"/>
                  <a:pt x="2621457" y="49234"/>
                  <a:pt x="2593856" y="49234"/>
                </a:cubicBezTo>
                <a:cubicBezTo>
                  <a:pt x="2585441" y="87271"/>
                  <a:pt x="2541346" y="89963"/>
                  <a:pt x="2522159" y="117228"/>
                </a:cubicBezTo>
                <a:cubicBezTo>
                  <a:pt x="2516774" y="114535"/>
                  <a:pt x="2525189" y="109149"/>
                  <a:pt x="2516774" y="109149"/>
                </a:cubicBezTo>
                <a:cubicBezTo>
                  <a:pt x="2500280" y="139107"/>
                  <a:pt x="2447771" y="131029"/>
                  <a:pt x="2442385" y="171758"/>
                </a:cubicBezTo>
                <a:cubicBezTo>
                  <a:pt x="2450800" y="188251"/>
                  <a:pt x="2467294" y="182865"/>
                  <a:pt x="2483787" y="188251"/>
                </a:cubicBezTo>
                <a:cubicBezTo>
                  <a:pt x="2500280" y="182865"/>
                  <a:pt x="2502973" y="164015"/>
                  <a:pt x="2511389" y="147522"/>
                </a:cubicBezTo>
                <a:cubicBezTo>
                  <a:pt x="2522159" y="150214"/>
                  <a:pt x="2519467" y="152908"/>
                  <a:pt x="2530575" y="150214"/>
                </a:cubicBezTo>
                <a:cubicBezTo>
                  <a:pt x="2544038" y="133721"/>
                  <a:pt x="2524852" y="111842"/>
                  <a:pt x="2552454" y="103764"/>
                </a:cubicBezTo>
                <a:cubicBezTo>
                  <a:pt x="2552454" y="109149"/>
                  <a:pt x="2552454" y="114535"/>
                  <a:pt x="2557840" y="117228"/>
                </a:cubicBezTo>
                <a:cubicBezTo>
                  <a:pt x="2571640" y="98378"/>
                  <a:pt x="2577026" y="76499"/>
                  <a:pt x="2604627" y="79192"/>
                </a:cubicBezTo>
                <a:cubicBezTo>
                  <a:pt x="2607656" y="82221"/>
                  <a:pt x="2604627" y="92992"/>
                  <a:pt x="2599242" y="95685"/>
                </a:cubicBezTo>
                <a:cubicBezTo>
                  <a:pt x="2593520" y="90300"/>
                  <a:pt x="2596549" y="95685"/>
                  <a:pt x="2588134" y="95685"/>
                </a:cubicBezTo>
                <a:cubicBezTo>
                  <a:pt x="2582748" y="103764"/>
                  <a:pt x="2577026" y="114872"/>
                  <a:pt x="2574333" y="125643"/>
                </a:cubicBezTo>
                <a:cubicBezTo>
                  <a:pt x="2585441" y="128336"/>
                  <a:pt x="2588134" y="125643"/>
                  <a:pt x="2599242" y="125643"/>
                </a:cubicBezTo>
                <a:cubicBezTo>
                  <a:pt x="2596549" y="111842"/>
                  <a:pt x="2613042" y="114535"/>
                  <a:pt x="2615735" y="106456"/>
                </a:cubicBezTo>
                <a:cubicBezTo>
                  <a:pt x="2618765" y="92656"/>
                  <a:pt x="2615735" y="84577"/>
                  <a:pt x="2610349" y="79192"/>
                </a:cubicBezTo>
                <a:cubicBezTo>
                  <a:pt x="2621457" y="84914"/>
                  <a:pt x="2615735" y="68421"/>
                  <a:pt x="2624150" y="68421"/>
                </a:cubicBezTo>
                <a:cubicBezTo>
                  <a:pt x="2618765" y="81885"/>
                  <a:pt x="2635258" y="71114"/>
                  <a:pt x="2637951" y="81885"/>
                </a:cubicBezTo>
                <a:cubicBezTo>
                  <a:pt x="2637951" y="76499"/>
                  <a:pt x="2637951" y="73806"/>
                  <a:pt x="2643336" y="71114"/>
                </a:cubicBezTo>
                <a:cubicBezTo>
                  <a:pt x="2646029" y="73806"/>
                  <a:pt x="2646029" y="76499"/>
                  <a:pt x="2646029" y="79192"/>
                </a:cubicBezTo>
                <a:cubicBezTo>
                  <a:pt x="2656800" y="81885"/>
                  <a:pt x="2654107" y="68421"/>
                  <a:pt x="2665215" y="71114"/>
                </a:cubicBezTo>
                <a:cubicBezTo>
                  <a:pt x="2665215" y="71114"/>
                  <a:pt x="2665215" y="71114"/>
                  <a:pt x="2665215" y="81885"/>
                </a:cubicBezTo>
                <a:cubicBezTo>
                  <a:pt x="2681709" y="76499"/>
                  <a:pt x="2695510" y="60005"/>
                  <a:pt x="2706617" y="60005"/>
                </a:cubicBezTo>
                <a:cubicBezTo>
                  <a:pt x="2706617" y="65391"/>
                  <a:pt x="2698539" y="60005"/>
                  <a:pt x="2701232" y="68084"/>
                </a:cubicBezTo>
                <a:cubicBezTo>
                  <a:pt x="2698539" y="76162"/>
                  <a:pt x="2703924" y="73470"/>
                  <a:pt x="2703924" y="81548"/>
                </a:cubicBezTo>
                <a:cubicBezTo>
                  <a:pt x="2714696" y="84241"/>
                  <a:pt x="2714696" y="73470"/>
                  <a:pt x="2723111" y="70777"/>
                </a:cubicBezTo>
                <a:cubicBezTo>
                  <a:pt x="2723111" y="78856"/>
                  <a:pt x="2723111" y="81548"/>
                  <a:pt x="2725804" y="84241"/>
                </a:cubicBezTo>
                <a:cubicBezTo>
                  <a:pt x="2750376" y="78856"/>
                  <a:pt x="2766869" y="40819"/>
                  <a:pt x="2791778" y="51591"/>
                </a:cubicBezTo>
                <a:cubicBezTo>
                  <a:pt x="2783363" y="56976"/>
                  <a:pt x="2794470" y="56976"/>
                  <a:pt x="2794470" y="65055"/>
                </a:cubicBezTo>
                <a:cubicBezTo>
                  <a:pt x="2786056" y="65055"/>
                  <a:pt x="2788749" y="70440"/>
                  <a:pt x="2783363" y="73133"/>
                </a:cubicBezTo>
                <a:cubicBezTo>
                  <a:pt x="2775285" y="75826"/>
                  <a:pt x="2772255" y="70440"/>
                  <a:pt x="2766869" y="70440"/>
                </a:cubicBezTo>
                <a:cubicBezTo>
                  <a:pt x="2763840" y="81548"/>
                  <a:pt x="2769562" y="86933"/>
                  <a:pt x="2772255" y="92320"/>
                </a:cubicBezTo>
                <a:cubicBezTo>
                  <a:pt x="2783363" y="95012"/>
                  <a:pt x="2780333" y="84241"/>
                  <a:pt x="2788749" y="86933"/>
                </a:cubicBezTo>
                <a:cubicBezTo>
                  <a:pt x="2786056" y="89627"/>
                  <a:pt x="2786056" y="92320"/>
                  <a:pt x="2786056" y="100398"/>
                </a:cubicBezTo>
                <a:cubicBezTo>
                  <a:pt x="2763840" y="97705"/>
                  <a:pt x="2772255" y="116891"/>
                  <a:pt x="2774948" y="130356"/>
                </a:cubicBezTo>
                <a:cubicBezTo>
                  <a:pt x="2807934" y="122277"/>
                  <a:pt x="2780333" y="70440"/>
                  <a:pt x="2810627" y="73133"/>
                </a:cubicBezTo>
                <a:cubicBezTo>
                  <a:pt x="2813320" y="65055"/>
                  <a:pt x="2816013" y="51254"/>
                  <a:pt x="2827121" y="43175"/>
                </a:cubicBezTo>
                <a:cubicBezTo>
                  <a:pt x="2810627" y="40483"/>
                  <a:pt x="2810627" y="51254"/>
                  <a:pt x="2802213" y="53947"/>
                </a:cubicBezTo>
                <a:cubicBezTo>
                  <a:pt x="2804905" y="45868"/>
                  <a:pt x="2799520" y="32067"/>
                  <a:pt x="2804905" y="29375"/>
                </a:cubicBezTo>
                <a:cubicBezTo>
                  <a:pt x="2807598" y="34761"/>
                  <a:pt x="2815677" y="34761"/>
                  <a:pt x="2824091" y="37453"/>
                </a:cubicBezTo>
                <a:cubicBezTo>
                  <a:pt x="2824091" y="29038"/>
                  <a:pt x="2832507" y="23652"/>
                  <a:pt x="2835199" y="15574"/>
                </a:cubicBezTo>
                <a:cubicBezTo>
                  <a:pt x="2829477" y="15574"/>
                  <a:pt x="2824091" y="15574"/>
                  <a:pt x="2824091" y="10189"/>
                </a:cubicBezTo>
                <a:cubicBezTo>
                  <a:pt x="2825438" y="8674"/>
                  <a:pt x="2824007" y="4550"/>
                  <a:pt x="2823629" y="806"/>
                </a:cubicBezTo>
                <a:lnTo>
                  <a:pt x="2824291" y="0"/>
                </a:lnTo>
                <a:lnTo>
                  <a:pt x="2831740" y="0"/>
                </a:lnTo>
                <a:lnTo>
                  <a:pt x="2833811" y="5771"/>
                </a:lnTo>
                <a:cubicBezTo>
                  <a:pt x="2834526" y="8842"/>
                  <a:pt x="2835200" y="11535"/>
                  <a:pt x="2837892" y="15574"/>
                </a:cubicBezTo>
                <a:cubicBezTo>
                  <a:pt x="2843446" y="15574"/>
                  <a:pt x="2849673" y="12797"/>
                  <a:pt x="2854849" y="9010"/>
                </a:cubicBezTo>
                <a:lnTo>
                  <a:pt x="2862447" y="0"/>
                </a:lnTo>
                <a:lnTo>
                  <a:pt x="2922110" y="0"/>
                </a:lnTo>
                <a:lnTo>
                  <a:pt x="2924357" y="4087"/>
                </a:lnTo>
                <a:cubicBezTo>
                  <a:pt x="2926082" y="6822"/>
                  <a:pt x="2927429" y="9515"/>
                  <a:pt x="2927429" y="13554"/>
                </a:cubicBezTo>
                <a:cubicBezTo>
                  <a:pt x="2935843" y="13554"/>
                  <a:pt x="2935843" y="8169"/>
                  <a:pt x="2938536" y="2783"/>
                </a:cubicBezTo>
                <a:cubicBezTo>
                  <a:pt x="2941229" y="13554"/>
                  <a:pt x="2952337" y="8169"/>
                  <a:pt x="2955030" y="10862"/>
                </a:cubicBezTo>
                <a:cubicBezTo>
                  <a:pt x="2957722" y="21633"/>
                  <a:pt x="2938536" y="32404"/>
                  <a:pt x="2935843" y="48898"/>
                </a:cubicBezTo>
                <a:cubicBezTo>
                  <a:pt x="2941229" y="51591"/>
                  <a:pt x="2960752" y="37790"/>
                  <a:pt x="2952337" y="29711"/>
                </a:cubicBezTo>
                <a:cubicBezTo>
                  <a:pt x="2952337" y="24326"/>
                  <a:pt x="2966138" y="37790"/>
                  <a:pt x="2968831" y="29711"/>
                </a:cubicBezTo>
                <a:cubicBezTo>
                  <a:pt x="2971523" y="32404"/>
                  <a:pt x="2955030" y="40819"/>
                  <a:pt x="2966138" y="48898"/>
                </a:cubicBezTo>
                <a:cubicBezTo>
                  <a:pt x="2933151" y="51591"/>
                  <a:pt x="2908579" y="65055"/>
                  <a:pt x="2883670" y="86933"/>
                </a:cubicBezTo>
                <a:cubicBezTo>
                  <a:pt x="2883670" y="92320"/>
                  <a:pt x="2886363" y="92320"/>
                  <a:pt x="2886363" y="97705"/>
                </a:cubicBezTo>
                <a:cubicBezTo>
                  <a:pt x="2872562" y="95012"/>
                  <a:pt x="2869869" y="113862"/>
                  <a:pt x="2861455" y="105784"/>
                </a:cubicBezTo>
                <a:cubicBezTo>
                  <a:pt x="2864148" y="114199"/>
                  <a:pt x="2864148" y="119584"/>
                  <a:pt x="2861455" y="127662"/>
                </a:cubicBezTo>
                <a:cubicBezTo>
                  <a:pt x="2858762" y="124970"/>
                  <a:pt x="2858762" y="119584"/>
                  <a:pt x="2858762" y="114199"/>
                </a:cubicBezTo>
                <a:cubicBezTo>
                  <a:pt x="2855732" y="116891"/>
                  <a:pt x="2853039" y="116891"/>
                  <a:pt x="2850346" y="116891"/>
                </a:cubicBezTo>
                <a:cubicBezTo>
                  <a:pt x="2839239" y="127662"/>
                  <a:pt x="2847654" y="135741"/>
                  <a:pt x="2853039" y="152234"/>
                </a:cubicBezTo>
                <a:cubicBezTo>
                  <a:pt x="2872226" y="149542"/>
                  <a:pt x="2869533" y="124970"/>
                  <a:pt x="2886026" y="119584"/>
                </a:cubicBezTo>
                <a:cubicBezTo>
                  <a:pt x="2886026" y="135741"/>
                  <a:pt x="2883333" y="146849"/>
                  <a:pt x="2866840" y="152234"/>
                </a:cubicBezTo>
                <a:cubicBezTo>
                  <a:pt x="2866840" y="157621"/>
                  <a:pt x="2877948" y="160313"/>
                  <a:pt x="2877948" y="154928"/>
                </a:cubicBezTo>
                <a:cubicBezTo>
                  <a:pt x="2877948" y="163006"/>
                  <a:pt x="2880640" y="171421"/>
                  <a:pt x="2883333" y="182192"/>
                </a:cubicBezTo>
                <a:cubicBezTo>
                  <a:pt x="2891749" y="179499"/>
                  <a:pt x="2894441" y="163342"/>
                  <a:pt x="2908242" y="171421"/>
                </a:cubicBezTo>
                <a:cubicBezTo>
                  <a:pt x="2905549" y="176806"/>
                  <a:pt x="2910935" y="179499"/>
                  <a:pt x="2910935" y="184885"/>
                </a:cubicBezTo>
                <a:cubicBezTo>
                  <a:pt x="2900164" y="179499"/>
                  <a:pt x="2897471" y="179499"/>
                  <a:pt x="2889056" y="187578"/>
                </a:cubicBezTo>
                <a:cubicBezTo>
                  <a:pt x="2891749" y="192963"/>
                  <a:pt x="2891749" y="195656"/>
                  <a:pt x="2894441" y="198349"/>
                </a:cubicBezTo>
                <a:cubicBezTo>
                  <a:pt x="2886026" y="203735"/>
                  <a:pt x="2877948" y="195656"/>
                  <a:pt x="2869533" y="195656"/>
                </a:cubicBezTo>
                <a:cubicBezTo>
                  <a:pt x="2872562" y="181855"/>
                  <a:pt x="2872562" y="192627"/>
                  <a:pt x="2877948" y="179163"/>
                </a:cubicBezTo>
                <a:cubicBezTo>
                  <a:pt x="2877948" y="176470"/>
                  <a:pt x="2869533" y="179163"/>
                  <a:pt x="2869533" y="173777"/>
                </a:cubicBezTo>
                <a:cubicBezTo>
                  <a:pt x="2866840" y="176470"/>
                  <a:pt x="2866840" y="181855"/>
                  <a:pt x="2864148" y="187241"/>
                </a:cubicBezTo>
                <a:cubicBezTo>
                  <a:pt x="2858762" y="181519"/>
                  <a:pt x="2866840" y="176133"/>
                  <a:pt x="2864148" y="168055"/>
                </a:cubicBezTo>
                <a:cubicBezTo>
                  <a:pt x="2858762" y="168055"/>
                  <a:pt x="2850346" y="168055"/>
                  <a:pt x="2850346" y="173440"/>
                </a:cubicBezTo>
                <a:cubicBezTo>
                  <a:pt x="2850346" y="170748"/>
                  <a:pt x="2844961" y="157283"/>
                  <a:pt x="2831160" y="159977"/>
                </a:cubicBezTo>
                <a:cubicBezTo>
                  <a:pt x="2831160" y="154591"/>
                  <a:pt x="2833853" y="149205"/>
                  <a:pt x="2842268" y="151898"/>
                </a:cubicBezTo>
                <a:cubicBezTo>
                  <a:pt x="2833853" y="143482"/>
                  <a:pt x="2842268" y="135405"/>
                  <a:pt x="2831160" y="135405"/>
                </a:cubicBezTo>
                <a:cubicBezTo>
                  <a:pt x="2828467" y="127326"/>
                  <a:pt x="2836882" y="130019"/>
                  <a:pt x="2839575" y="130019"/>
                </a:cubicBezTo>
                <a:cubicBezTo>
                  <a:pt x="2842268" y="118911"/>
                  <a:pt x="2831160" y="118911"/>
                  <a:pt x="2831160" y="108140"/>
                </a:cubicBezTo>
                <a:cubicBezTo>
                  <a:pt x="2836546" y="100061"/>
                  <a:pt x="2853039" y="100061"/>
                  <a:pt x="2850346" y="83568"/>
                </a:cubicBezTo>
                <a:cubicBezTo>
                  <a:pt x="2817359" y="78182"/>
                  <a:pt x="2809281" y="124633"/>
                  <a:pt x="2784373" y="127326"/>
                </a:cubicBezTo>
                <a:cubicBezTo>
                  <a:pt x="2784373" y="138097"/>
                  <a:pt x="2781343" y="149205"/>
                  <a:pt x="2789758" y="154591"/>
                </a:cubicBezTo>
                <a:cubicBezTo>
                  <a:pt x="2789758" y="163006"/>
                  <a:pt x="2781680" y="163006"/>
                  <a:pt x="2784373" y="171084"/>
                </a:cubicBezTo>
                <a:cubicBezTo>
                  <a:pt x="2767879" y="171084"/>
                  <a:pt x="2767879" y="184885"/>
                  <a:pt x="2756771" y="187578"/>
                </a:cubicBezTo>
                <a:cubicBezTo>
                  <a:pt x="2759464" y="198349"/>
                  <a:pt x="2767542" y="201042"/>
                  <a:pt x="2778650" y="198349"/>
                </a:cubicBezTo>
                <a:cubicBezTo>
                  <a:pt x="2781343" y="212150"/>
                  <a:pt x="2770235" y="222921"/>
                  <a:pt x="2753741" y="225614"/>
                </a:cubicBezTo>
                <a:cubicBezTo>
                  <a:pt x="2748020" y="219892"/>
                  <a:pt x="2759128" y="217199"/>
                  <a:pt x="2759128" y="206427"/>
                </a:cubicBezTo>
                <a:cubicBezTo>
                  <a:pt x="2756434" y="203735"/>
                  <a:pt x="2750712" y="203735"/>
                  <a:pt x="2745327" y="203735"/>
                </a:cubicBezTo>
                <a:cubicBezTo>
                  <a:pt x="2748020" y="198349"/>
                  <a:pt x="2756434" y="201042"/>
                  <a:pt x="2756434" y="195656"/>
                </a:cubicBezTo>
                <a:cubicBezTo>
                  <a:pt x="2745327" y="201042"/>
                  <a:pt x="2734556" y="201042"/>
                  <a:pt x="2723448" y="195656"/>
                </a:cubicBezTo>
                <a:cubicBezTo>
                  <a:pt x="2723448" y="192963"/>
                  <a:pt x="2728833" y="190271"/>
                  <a:pt x="2728833" y="187578"/>
                </a:cubicBezTo>
                <a:cubicBezTo>
                  <a:pt x="2723448" y="184885"/>
                  <a:pt x="2720755" y="174114"/>
                  <a:pt x="2709647" y="176806"/>
                </a:cubicBezTo>
                <a:cubicBezTo>
                  <a:pt x="2706954" y="204071"/>
                  <a:pt x="2665552" y="217535"/>
                  <a:pt x="2679353" y="244800"/>
                </a:cubicBezTo>
                <a:cubicBezTo>
                  <a:pt x="2671274" y="255572"/>
                  <a:pt x="2668581" y="239415"/>
                  <a:pt x="2660166" y="242107"/>
                </a:cubicBezTo>
                <a:cubicBezTo>
                  <a:pt x="2649058" y="244800"/>
                  <a:pt x="2646366" y="252878"/>
                  <a:pt x="2635258" y="255572"/>
                </a:cubicBezTo>
                <a:cubicBezTo>
                  <a:pt x="2632565" y="263987"/>
                  <a:pt x="2640644" y="263987"/>
                  <a:pt x="2637951" y="272065"/>
                </a:cubicBezTo>
                <a:cubicBezTo>
                  <a:pt x="2624150" y="261293"/>
                  <a:pt x="2616072" y="269372"/>
                  <a:pt x="2602271" y="266679"/>
                </a:cubicBezTo>
                <a:cubicBezTo>
                  <a:pt x="2588471" y="277450"/>
                  <a:pt x="2577362" y="293944"/>
                  <a:pt x="2558176" y="296637"/>
                </a:cubicBezTo>
                <a:cubicBezTo>
                  <a:pt x="2549761" y="305052"/>
                  <a:pt x="2544375" y="323902"/>
                  <a:pt x="2527882" y="315823"/>
                </a:cubicBezTo>
                <a:cubicBezTo>
                  <a:pt x="2527882" y="310438"/>
                  <a:pt x="2533268" y="313130"/>
                  <a:pt x="2533268" y="307745"/>
                </a:cubicBezTo>
                <a:cubicBezTo>
                  <a:pt x="2530575" y="302359"/>
                  <a:pt x="2530575" y="296974"/>
                  <a:pt x="2522159" y="299666"/>
                </a:cubicBezTo>
                <a:cubicBezTo>
                  <a:pt x="2513745" y="302359"/>
                  <a:pt x="2513745" y="313467"/>
                  <a:pt x="2513745" y="324238"/>
                </a:cubicBezTo>
                <a:cubicBezTo>
                  <a:pt x="2510715" y="324238"/>
                  <a:pt x="2505329" y="324238"/>
                  <a:pt x="2505329" y="326931"/>
                </a:cubicBezTo>
                <a:cubicBezTo>
                  <a:pt x="2496915" y="324238"/>
                  <a:pt x="2508022" y="321546"/>
                  <a:pt x="2510715" y="318853"/>
                </a:cubicBezTo>
                <a:cubicBezTo>
                  <a:pt x="2505329" y="318853"/>
                  <a:pt x="2499608" y="308082"/>
                  <a:pt x="2494222" y="313467"/>
                </a:cubicBezTo>
                <a:cubicBezTo>
                  <a:pt x="2485806" y="316160"/>
                  <a:pt x="2496915" y="318853"/>
                  <a:pt x="2494222" y="324238"/>
                </a:cubicBezTo>
                <a:cubicBezTo>
                  <a:pt x="2472006" y="326931"/>
                  <a:pt x="2466620" y="343425"/>
                  <a:pt x="2450127" y="348810"/>
                </a:cubicBezTo>
                <a:cubicBezTo>
                  <a:pt x="2450127" y="343425"/>
                  <a:pt x="2450127" y="335346"/>
                  <a:pt x="2441712" y="338039"/>
                </a:cubicBezTo>
                <a:cubicBezTo>
                  <a:pt x="2441712" y="359919"/>
                  <a:pt x="2403003" y="365304"/>
                  <a:pt x="2383816" y="365304"/>
                </a:cubicBezTo>
                <a:cubicBezTo>
                  <a:pt x="2383816" y="354532"/>
                  <a:pt x="2392231" y="367997"/>
                  <a:pt x="2392231" y="357226"/>
                </a:cubicBezTo>
                <a:cubicBezTo>
                  <a:pt x="2383816" y="354532"/>
                  <a:pt x="2367323" y="360255"/>
                  <a:pt x="2367323" y="373719"/>
                </a:cubicBezTo>
                <a:cubicBezTo>
                  <a:pt x="2348136" y="373719"/>
                  <a:pt x="2326257" y="371026"/>
                  <a:pt x="2331643" y="384490"/>
                </a:cubicBezTo>
                <a:cubicBezTo>
                  <a:pt x="2326257" y="384490"/>
                  <a:pt x="2323228" y="387183"/>
                  <a:pt x="2317842" y="387183"/>
                </a:cubicBezTo>
                <a:cubicBezTo>
                  <a:pt x="2306734" y="411755"/>
                  <a:pt x="2262976" y="430605"/>
                  <a:pt x="2238068" y="425219"/>
                </a:cubicBezTo>
                <a:cubicBezTo>
                  <a:pt x="2235375" y="430605"/>
                  <a:pt x="2235375" y="441713"/>
                  <a:pt x="2235375" y="449791"/>
                </a:cubicBezTo>
                <a:cubicBezTo>
                  <a:pt x="2243790" y="444405"/>
                  <a:pt x="2251868" y="441713"/>
                  <a:pt x="2260283" y="439019"/>
                </a:cubicBezTo>
                <a:cubicBezTo>
                  <a:pt x="2257590" y="450128"/>
                  <a:pt x="2238068" y="455513"/>
                  <a:pt x="2216188" y="458206"/>
                </a:cubicBezTo>
                <a:cubicBezTo>
                  <a:pt x="2229652" y="444405"/>
                  <a:pt x="2205080" y="458206"/>
                  <a:pt x="2207773" y="441713"/>
                </a:cubicBezTo>
                <a:cubicBezTo>
                  <a:pt x="2185557" y="444405"/>
                  <a:pt x="2174786" y="458206"/>
                  <a:pt x="2163678" y="471670"/>
                </a:cubicBezTo>
                <a:cubicBezTo>
                  <a:pt x="2155263" y="468977"/>
                  <a:pt x="2169064" y="463592"/>
                  <a:pt x="2166371" y="458206"/>
                </a:cubicBezTo>
                <a:cubicBezTo>
                  <a:pt x="2149878" y="460899"/>
                  <a:pt x="2149878" y="477393"/>
                  <a:pt x="2136077" y="485471"/>
                </a:cubicBezTo>
                <a:cubicBezTo>
                  <a:pt x="2130691" y="474700"/>
                  <a:pt x="2103090" y="488500"/>
                  <a:pt x="2100397" y="472007"/>
                </a:cubicBezTo>
                <a:cubicBezTo>
                  <a:pt x="2072796" y="480085"/>
                  <a:pt x="2050916" y="496579"/>
                  <a:pt x="2026008" y="504657"/>
                </a:cubicBezTo>
                <a:cubicBezTo>
                  <a:pt x="2034423" y="518121"/>
                  <a:pt x="2048224" y="496242"/>
                  <a:pt x="2053609" y="512735"/>
                </a:cubicBezTo>
                <a:cubicBezTo>
                  <a:pt x="2053609" y="504320"/>
                  <a:pt x="2072796" y="498935"/>
                  <a:pt x="2083904" y="493549"/>
                </a:cubicBezTo>
                <a:cubicBezTo>
                  <a:pt x="2086597" y="501628"/>
                  <a:pt x="2078518" y="504320"/>
                  <a:pt x="2083904" y="504320"/>
                </a:cubicBezTo>
                <a:cubicBezTo>
                  <a:pt x="2064380" y="512399"/>
                  <a:pt x="2050580" y="526200"/>
                  <a:pt x="2028701" y="528892"/>
                </a:cubicBezTo>
                <a:cubicBezTo>
                  <a:pt x="2028701" y="528892"/>
                  <a:pt x="2028701" y="528892"/>
                  <a:pt x="2028701" y="539664"/>
                </a:cubicBezTo>
                <a:cubicBezTo>
                  <a:pt x="2039809" y="539664"/>
                  <a:pt x="2047887" y="536971"/>
                  <a:pt x="2045194" y="526200"/>
                </a:cubicBezTo>
                <a:cubicBezTo>
                  <a:pt x="2053273" y="528892"/>
                  <a:pt x="2056302" y="531585"/>
                  <a:pt x="2061688" y="531585"/>
                </a:cubicBezTo>
                <a:cubicBezTo>
                  <a:pt x="2108475" y="510043"/>
                  <a:pt x="2155263" y="488164"/>
                  <a:pt x="2204744" y="466285"/>
                </a:cubicBezTo>
                <a:cubicBezTo>
                  <a:pt x="2210466" y="468977"/>
                  <a:pt x="2213159" y="471670"/>
                  <a:pt x="2215852" y="471670"/>
                </a:cubicBezTo>
                <a:cubicBezTo>
                  <a:pt x="2232345" y="463255"/>
                  <a:pt x="2246146" y="455177"/>
                  <a:pt x="2262639" y="449791"/>
                </a:cubicBezTo>
                <a:cubicBezTo>
                  <a:pt x="2254561" y="474363"/>
                  <a:pt x="2224266" y="479748"/>
                  <a:pt x="2196665" y="485134"/>
                </a:cubicBezTo>
                <a:cubicBezTo>
                  <a:pt x="2199358" y="498598"/>
                  <a:pt x="2210466" y="503984"/>
                  <a:pt x="2210466" y="523171"/>
                </a:cubicBezTo>
                <a:cubicBezTo>
                  <a:pt x="2216188" y="515092"/>
                  <a:pt x="2226959" y="512399"/>
                  <a:pt x="2238068" y="509707"/>
                </a:cubicBezTo>
                <a:cubicBezTo>
                  <a:pt x="2238068" y="515092"/>
                  <a:pt x="2240760" y="515092"/>
                  <a:pt x="2243453" y="517785"/>
                </a:cubicBezTo>
                <a:cubicBezTo>
                  <a:pt x="2235375" y="528892"/>
                  <a:pt x="2224266" y="536971"/>
                  <a:pt x="2210466" y="542356"/>
                </a:cubicBezTo>
                <a:cubicBezTo>
                  <a:pt x="2218881" y="545049"/>
                  <a:pt x="2213159" y="553465"/>
                  <a:pt x="2210466" y="561543"/>
                </a:cubicBezTo>
                <a:cubicBezTo>
                  <a:pt x="2221574" y="569621"/>
                  <a:pt x="2251868" y="542356"/>
                  <a:pt x="2257254" y="566929"/>
                </a:cubicBezTo>
                <a:cubicBezTo>
                  <a:pt x="2238068" y="575007"/>
                  <a:pt x="2221574" y="553128"/>
                  <a:pt x="2226959" y="580393"/>
                </a:cubicBezTo>
                <a:cubicBezTo>
                  <a:pt x="2210466" y="591164"/>
                  <a:pt x="2182865" y="588471"/>
                  <a:pt x="2171756" y="613043"/>
                </a:cubicBezTo>
                <a:cubicBezTo>
                  <a:pt x="2163342" y="615736"/>
                  <a:pt x="2157956" y="618429"/>
                  <a:pt x="2146848" y="615736"/>
                </a:cubicBezTo>
                <a:cubicBezTo>
                  <a:pt x="2143819" y="604965"/>
                  <a:pt x="2146848" y="591501"/>
                  <a:pt x="2152234" y="575007"/>
                </a:cubicBezTo>
                <a:cubicBezTo>
                  <a:pt x="2080538" y="583085"/>
                  <a:pt x="2028364" y="629536"/>
                  <a:pt x="1953975" y="640308"/>
                </a:cubicBezTo>
                <a:cubicBezTo>
                  <a:pt x="1945560" y="653772"/>
                  <a:pt x="1932096" y="659494"/>
                  <a:pt x="1923681" y="670265"/>
                </a:cubicBezTo>
                <a:cubicBezTo>
                  <a:pt x="1923681" y="675651"/>
                  <a:pt x="1926710" y="678344"/>
                  <a:pt x="1932096" y="678344"/>
                </a:cubicBezTo>
                <a:lnTo>
                  <a:pt x="1934789" y="678344"/>
                </a:lnTo>
                <a:cubicBezTo>
                  <a:pt x="1932096" y="678344"/>
                  <a:pt x="1932096" y="681036"/>
                  <a:pt x="1932096" y="683730"/>
                </a:cubicBezTo>
                <a:cubicBezTo>
                  <a:pt x="1915602" y="678344"/>
                  <a:pt x="1912909" y="700223"/>
                  <a:pt x="1896417" y="700223"/>
                </a:cubicBezTo>
                <a:cubicBezTo>
                  <a:pt x="1896417" y="708638"/>
                  <a:pt x="1893724" y="714024"/>
                  <a:pt x="1891031" y="719409"/>
                </a:cubicBezTo>
                <a:cubicBezTo>
                  <a:pt x="1885645" y="719409"/>
                  <a:pt x="1877230" y="714024"/>
                  <a:pt x="1874537" y="719409"/>
                </a:cubicBezTo>
                <a:cubicBezTo>
                  <a:pt x="1869151" y="719409"/>
                  <a:pt x="1874537" y="711331"/>
                  <a:pt x="1874537" y="708638"/>
                </a:cubicBezTo>
                <a:cubicBezTo>
                  <a:pt x="1835828" y="689788"/>
                  <a:pt x="1816642" y="735903"/>
                  <a:pt x="1767161" y="727825"/>
                </a:cubicBezTo>
                <a:cubicBezTo>
                  <a:pt x="1780962" y="719409"/>
                  <a:pt x="1800148" y="716717"/>
                  <a:pt x="1816642" y="708638"/>
                </a:cubicBezTo>
                <a:cubicBezTo>
                  <a:pt x="1816642" y="705945"/>
                  <a:pt x="1811256" y="705945"/>
                  <a:pt x="1811256" y="703253"/>
                </a:cubicBezTo>
                <a:cubicBezTo>
                  <a:pt x="1827750" y="708638"/>
                  <a:pt x="1849966" y="700560"/>
                  <a:pt x="1855351" y="681373"/>
                </a:cubicBezTo>
                <a:cubicBezTo>
                  <a:pt x="1833471" y="681373"/>
                  <a:pt x="1808563" y="695174"/>
                  <a:pt x="1778269" y="700560"/>
                </a:cubicBezTo>
                <a:cubicBezTo>
                  <a:pt x="1822364" y="675988"/>
                  <a:pt x="1874874" y="662523"/>
                  <a:pt x="1927047" y="643337"/>
                </a:cubicBezTo>
                <a:cubicBezTo>
                  <a:pt x="1930077" y="643337"/>
                  <a:pt x="1930077" y="646030"/>
                  <a:pt x="1935462" y="646030"/>
                </a:cubicBezTo>
                <a:cubicBezTo>
                  <a:pt x="1995714" y="607994"/>
                  <a:pt x="2075825" y="586115"/>
                  <a:pt x="2141799" y="553465"/>
                </a:cubicBezTo>
                <a:cubicBezTo>
                  <a:pt x="2149878" y="520814"/>
                  <a:pt x="2185894" y="531922"/>
                  <a:pt x="2205080" y="512735"/>
                </a:cubicBezTo>
                <a:cubicBezTo>
                  <a:pt x="2205080" y="507350"/>
                  <a:pt x="2193972" y="510043"/>
                  <a:pt x="2196665" y="499271"/>
                </a:cubicBezTo>
                <a:cubicBezTo>
                  <a:pt x="2185557" y="507350"/>
                  <a:pt x="2171756" y="499271"/>
                  <a:pt x="2157956" y="501964"/>
                </a:cubicBezTo>
                <a:cubicBezTo>
                  <a:pt x="2127662" y="529229"/>
                  <a:pt x="2080874" y="537308"/>
                  <a:pt x="2045194" y="556494"/>
                </a:cubicBezTo>
                <a:cubicBezTo>
                  <a:pt x="2039809" y="553801"/>
                  <a:pt x="2045194" y="553801"/>
                  <a:pt x="2045194" y="548416"/>
                </a:cubicBezTo>
                <a:cubicBezTo>
                  <a:pt x="2037116" y="548416"/>
                  <a:pt x="2031394" y="553801"/>
                  <a:pt x="2026008" y="548416"/>
                </a:cubicBezTo>
                <a:cubicBezTo>
                  <a:pt x="2020622" y="542693"/>
                  <a:pt x="2028701" y="540000"/>
                  <a:pt x="2026008" y="529229"/>
                </a:cubicBezTo>
                <a:cubicBezTo>
                  <a:pt x="2009515" y="540337"/>
                  <a:pt x="1989991" y="553801"/>
                  <a:pt x="1968113" y="548416"/>
                </a:cubicBezTo>
                <a:cubicBezTo>
                  <a:pt x="1962390" y="551445"/>
                  <a:pt x="1962390" y="559524"/>
                  <a:pt x="1957005" y="564909"/>
                </a:cubicBezTo>
                <a:cubicBezTo>
                  <a:pt x="1915602" y="576017"/>
                  <a:pt x="1882615" y="589481"/>
                  <a:pt x="1852322" y="608667"/>
                </a:cubicBezTo>
                <a:cubicBezTo>
                  <a:pt x="1879923" y="627854"/>
                  <a:pt x="1910217" y="600589"/>
                  <a:pt x="1932096" y="605974"/>
                </a:cubicBezTo>
                <a:cubicBezTo>
                  <a:pt x="1926710" y="616746"/>
                  <a:pt x="1912909" y="619438"/>
                  <a:pt x="1896417" y="619438"/>
                </a:cubicBezTo>
                <a:cubicBezTo>
                  <a:pt x="1866122" y="635595"/>
                  <a:pt x="1833135" y="652089"/>
                  <a:pt x="1791733" y="660167"/>
                </a:cubicBezTo>
                <a:cubicBezTo>
                  <a:pt x="1791733" y="654782"/>
                  <a:pt x="1797119" y="654782"/>
                  <a:pt x="1794426" y="646703"/>
                </a:cubicBezTo>
                <a:cubicBezTo>
                  <a:pt x="1758746" y="646703"/>
                  <a:pt x="1761439" y="684740"/>
                  <a:pt x="1728452" y="684740"/>
                </a:cubicBezTo>
                <a:cubicBezTo>
                  <a:pt x="1711959" y="671275"/>
                  <a:pt x="1675942" y="660504"/>
                  <a:pt x="1656756" y="671275"/>
                </a:cubicBezTo>
                <a:cubicBezTo>
                  <a:pt x="1598860" y="671275"/>
                  <a:pt x="1571259" y="695511"/>
                  <a:pt x="1521778" y="712004"/>
                </a:cubicBezTo>
                <a:cubicBezTo>
                  <a:pt x="1521778" y="728161"/>
                  <a:pt x="1499562" y="741962"/>
                  <a:pt x="1480376" y="744655"/>
                </a:cubicBezTo>
                <a:cubicBezTo>
                  <a:pt x="1480376" y="736576"/>
                  <a:pt x="1491484" y="739269"/>
                  <a:pt x="1491484" y="733884"/>
                </a:cubicBezTo>
                <a:cubicBezTo>
                  <a:pt x="1491484" y="720420"/>
                  <a:pt x="1469268" y="728498"/>
                  <a:pt x="1463883" y="720420"/>
                </a:cubicBezTo>
                <a:cubicBezTo>
                  <a:pt x="1466575" y="709648"/>
                  <a:pt x="1483069" y="726141"/>
                  <a:pt x="1485762" y="709648"/>
                </a:cubicBezTo>
                <a:cubicBezTo>
                  <a:pt x="1460853" y="698540"/>
                  <a:pt x="1427866" y="720420"/>
                  <a:pt x="1400265" y="720420"/>
                </a:cubicBezTo>
                <a:cubicBezTo>
                  <a:pt x="1414066" y="698540"/>
                  <a:pt x="1457824" y="703926"/>
                  <a:pt x="1482733" y="693155"/>
                </a:cubicBezTo>
                <a:cubicBezTo>
                  <a:pt x="1482733" y="687769"/>
                  <a:pt x="1471624" y="693155"/>
                  <a:pt x="1468932" y="690462"/>
                </a:cubicBezTo>
                <a:cubicBezTo>
                  <a:pt x="1477010" y="685076"/>
                  <a:pt x="1468932" y="676998"/>
                  <a:pt x="1457824" y="676998"/>
                </a:cubicBezTo>
                <a:cubicBezTo>
                  <a:pt x="1460853" y="668583"/>
                  <a:pt x="1463546" y="663197"/>
                  <a:pt x="1466239" y="657811"/>
                </a:cubicBezTo>
                <a:cubicBezTo>
                  <a:pt x="1468932" y="668583"/>
                  <a:pt x="1491147" y="660504"/>
                  <a:pt x="1482733" y="668583"/>
                </a:cubicBezTo>
                <a:cubicBezTo>
                  <a:pt x="1491147" y="668583"/>
                  <a:pt x="1485762" y="660504"/>
                  <a:pt x="1491147" y="657811"/>
                </a:cubicBezTo>
                <a:cubicBezTo>
                  <a:pt x="1499562" y="660504"/>
                  <a:pt x="1493840" y="663197"/>
                  <a:pt x="1491147" y="668583"/>
                </a:cubicBezTo>
                <a:cubicBezTo>
                  <a:pt x="1491147" y="679354"/>
                  <a:pt x="1504948" y="663197"/>
                  <a:pt x="1502255" y="676661"/>
                </a:cubicBezTo>
                <a:cubicBezTo>
                  <a:pt x="1510670" y="676661"/>
                  <a:pt x="1510670" y="665553"/>
                  <a:pt x="1510670" y="654782"/>
                </a:cubicBezTo>
                <a:cubicBezTo>
                  <a:pt x="1519085" y="652089"/>
                  <a:pt x="1519085" y="657475"/>
                  <a:pt x="1524471" y="657475"/>
                </a:cubicBezTo>
                <a:cubicBezTo>
                  <a:pt x="1524471" y="646703"/>
                  <a:pt x="1513700" y="646703"/>
                  <a:pt x="1505285" y="644010"/>
                </a:cubicBezTo>
                <a:cubicBezTo>
                  <a:pt x="1499899" y="644010"/>
                  <a:pt x="1507978" y="657475"/>
                  <a:pt x="1502592" y="654782"/>
                </a:cubicBezTo>
                <a:cubicBezTo>
                  <a:pt x="1488791" y="654782"/>
                  <a:pt x="1502592" y="649396"/>
                  <a:pt x="1502592" y="641318"/>
                </a:cubicBezTo>
                <a:cubicBezTo>
                  <a:pt x="1488791" y="641318"/>
                  <a:pt x="1494177" y="647040"/>
                  <a:pt x="1491484" y="657811"/>
                </a:cubicBezTo>
                <a:cubicBezTo>
                  <a:pt x="1480713" y="657811"/>
                  <a:pt x="1480713" y="644347"/>
                  <a:pt x="1469605" y="644347"/>
                </a:cubicBezTo>
                <a:cubicBezTo>
                  <a:pt x="1469605" y="628190"/>
                  <a:pt x="1466912" y="622805"/>
                  <a:pt x="1469605" y="606311"/>
                </a:cubicBezTo>
                <a:cubicBezTo>
                  <a:pt x="1480376" y="614390"/>
                  <a:pt x="1483069" y="603618"/>
                  <a:pt x="1491484" y="606311"/>
                </a:cubicBezTo>
                <a:cubicBezTo>
                  <a:pt x="1488791" y="584432"/>
                  <a:pt x="1461190" y="576353"/>
                  <a:pt x="1461190" y="559860"/>
                </a:cubicBezTo>
                <a:cubicBezTo>
                  <a:pt x="1453111" y="562553"/>
                  <a:pt x="1433588" y="579046"/>
                  <a:pt x="1444696" y="584432"/>
                </a:cubicBezTo>
                <a:cubicBezTo>
                  <a:pt x="1439311" y="581402"/>
                  <a:pt x="1411710" y="578710"/>
                  <a:pt x="1411710" y="597896"/>
                </a:cubicBezTo>
                <a:cubicBezTo>
                  <a:pt x="1400938" y="600589"/>
                  <a:pt x="1398245" y="592510"/>
                  <a:pt x="1389830" y="592510"/>
                </a:cubicBezTo>
                <a:cubicBezTo>
                  <a:pt x="1376029" y="603282"/>
                  <a:pt x="1359536" y="635932"/>
                  <a:pt x="1340349" y="625161"/>
                </a:cubicBezTo>
                <a:cubicBezTo>
                  <a:pt x="1299284" y="652426"/>
                  <a:pt x="1244082" y="668919"/>
                  <a:pt x="1213787" y="706955"/>
                </a:cubicBezTo>
                <a:cubicBezTo>
                  <a:pt x="1199986" y="715033"/>
                  <a:pt x="1194601" y="728834"/>
                  <a:pt x="1180800" y="734220"/>
                </a:cubicBezTo>
                <a:cubicBezTo>
                  <a:pt x="1169692" y="731527"/>
                  <a:pt x="1158921" y="728834"/>
                  <a:pt x="1147813" y="726141"/>
                </a:cubicBezTo>
                <a:cubicBezTo>
                  <a:pt x="1153199" y="718063"/>
                  <a:pt x="1145120" y="706955"/>
                  <a:pt x="1150506" y="696184"/>
                </a:cubicBezTo>
                <a:cubicBezTo>
                  <a:pt x="1134012" y="688105"/>
                  <a:pt x="1122905" y="674305"/>
                  <a:pt x="1109104" y="663534"/>
                </a:cubicBezTo>
                <a:cubicBezTo>
                  <a:pt x="1106411" y="630883"/>
                  <a:pt x="1068038" y="636269"/>
                  <a:pt x="1043130" y="628190"/>
                </a:cubicBezTo>
                <a:cubicBezTo>
                  <a:pt x="1056931" y="590154"/>
                  <a:pt x="1062653" y="557504"/>
                  <a:pt x="1098333" y="535624"/>
                </a:cubicBezTo>
                <a:cubicBezTo>
                  <a:pt x="1092947" y="527210"/>
                  <a:pt x="1087561" y="513746"/>
                  <a:pt x="1076453" y="519131"/>
                </a:cubicBezTo>
                <a:cubicBezTo>
                  <a:pt x="1070731" y="510716"/>
                  <a:pt x="1073424" y="508023"/>
                  <a:pt x="1068038" y="499945"/>
                </a:cubicBezTo>
                <a:cubicBezTo>
                  <a:pt x="1056931" y="499945"/>
                  <a:pt x="1054238" y="505330"/>
                  <a:pt x="1043130" y="505330"/>
                </a:cubicBezTo>
                <a:cubicBezTo>
                  <a:pt x="1043130" y="499945"/>
                  <a:pt x="1051545" y="502638"/>
                  <a:pt x="1051545" y="497252"/>
                </a:cubicBezTo>
                <a:cubicBezTo>
                  <a:pt x="1048852" y="489174"/>
                  <a:pt x="1046159" y="497252"/>
                  <a:pt x="1037744" y="494559"/>
                </a:cubicBezTo>
                <a:cubicBezTo>
                  <a:pt x="1034715" y="489174"/>
                  <a:pt x="1043130" y="491866"/>
                  <a:pt x="1043130" y="486481"/>
                </a:cubicBezTo>
                <a:cubicBezTo>
                  <a:pt x="1034715" y="475710"/>
                  <a:pt x="1018221" y="467631"/>
                  <a:pt x="1004421" y="475710"/>
                </a:cubicBezTo>
                <a:cubicBezTo>
                  <a:pt x="1001728" y="464602"/>
                  <a:pt x="982205" y="461909"/>
                  <a:pt x="963019" y="459216"/>
                </a:cubicBezTo>
                <a:cubicBezTo>
                  <a:pt x="968741" y="453494"/>
                  <a:pt x="963019" y="442722"/>
                  <a:pt x="957633" y="442722"/>
                </a:cubicBezTo>
                <a:cubicBezTo>
                  <a:pt x="957633" y="434308"/>
                  <a:pt x="965711" y="434308"/>
                  <a:pt x="963019" y="423536"/>
                </a:cubicBezTo>
                <a:cubicBezTo>
                  <a:pt x="951910" y="417813"/>
                  <a:pt x="943833" y="407042"/>
                  <a:pt x="932725" y="404350"/>
                </a:cubicBezTo>
                <a:cubicBezTo>
                  <a:pt x="941139" y="366313"/>
                  <a:pt x="905460" y="371700"/>
                  <a:pt x="897045" y="390885"/>
                </a:cubicBezTo>
                <a:cubicBezTo>
                  <a:pt x="900074" y="396608"/>
                  <a:pt x="900074" y="404686"/>
                  <a:pt x="905460" y="407379"/>
                </a:cubicBezTo>
                <a:cubicBezTo>
                  <a:pt x="902767" y="415458"/>
                  <a:pt x="900074" y="421180"/>
                  <a:pt x="902767" y="431951"/>
                </a:cubicBezTo>
                <a:cubicBezTo>
                  <a:pt x="891659" y="453830"/>
                  <a:pt x="867087" y="461909"/>
                  <a:pt x="858672" y="486481"/>
                </a:cubicBezTo>
                <a:cubicBezTo>
                  <a:pt x="839486" y="486481"/>
                  <a:pt x="817270" y="486481"/>
                  <a:pt x="800777" y="486481"/>
                </a:cubicBezTo>
                <a:cubicBezTo>
                  <a:pt x="786976" y="500282"/>
                  <a:pt x="767453" y="508360"/>
                  <a:pt x="762067" y="530239"/>
                </a:cubicBezTo>
                <a:cubicBezTo>
                  <a:pt x="762067" y="538317"/>
                  <a:pt x="764760" y="538317"/>
                  <a:pt x="773175" y="538317"/>
                </a:cubicBezTo>
                <a:cubicBezTo>
                  <a:pt x="753652" y="568275"/>
                  <a:pt x="712587" y="557504"/>
                  <a:pt x="684986" y="565582"/>
                </a:cubicBezTo>
                <a:cubicBezTo>
                  <a:pt x="682293" y="557504"/>
                  <a:pt x="693400" y="560197"/>
                  <a:pt x="693400" y="552118"/>
                </a:cubicBezTo>
                <a:cubicBezTo>
                  <a:pt x="679600" y="554811"/>
                  <a:pt x="671522" y="557504"/>
                  <a:pt x="663106" y="562889"/>
                </a:cubicBezTo>
                <a:cubicBezTo>
                  <a:pt x="655028" y="557167"/>
                  <a:pt x="663106" y="543703"/>
                  <a:pt x="646613" y="543703"/>
                </a:cubicBezTo>
                <a:cubicBezTo>
                  <a:pt x="668829" y="516439"/>
                  <a:pt x="707201" y="508360"/>
                  <a:pt x="732109" y="486481"/>
                </a:cubicBezTo>
                <a:cubicBezTo>
                  <a:pt x="743217" y="500282"/>
                  <a:pt x="768126" y="491866"/>
                  <a:pt x="773512" y="481095"/>
                </a:cubicBezTo>
                <a:cubicBezTo>
                  <a:pt x="773512" y="473017"/>
                  <a:pt x="765433" y="475710"/>
                  <a:pt x="757018" y="475710"/>
                </a:cubicBezTo>
                <a:cubicBezTo>
                  <a:pt x="759711" y="464602"/>
                  <a:pt x="770819" y="461909"/>
                  <a:pt x="770819" y="451137"/>
                </a:cubicBezTo>
                <a:cubicBezTo>
                  <a:pt x="768126" y="440366"/>
                  <a:pt x="762740" y="448445"/>
                  <a:pt x="754325" y="448445"/>
                </a:cubicBezTo>
                <a:cubicBezTo>
                  <a:pt x="773512" y="421180"/>
                  <a:pt x="820299" y="423873"/>
                  <a:pt x="828714" y="385836"/>
                </a:cubicBezTo>
                <a:cubicBezTo>
                  <a:pt x="820299" y="377758"/>
                  <a:pt x="822992" y="372036"/>
                  <a:pt x="817607" y="358572"/>
                </a:cubicBezTo>
                <a:cubicBezTo>
                  <a:pt x="768126" y="355542"/>
                  <a:pt x="748940" y="399300"/>
                  <a:pt x="710231" y="399300"/>
                </a:cubicBezTo>
                <a:cubicBezTo>
                  <a:pt x="710231" y="388529"/>
                  <a:pt x="735140" y="399300"/>
                  <a:pt x="726724" y="385836"/>
                </a:cubicBezTo>
                <a:cubicBezTo>
                  <a:pt x="753989" y="383144"/>
                  <a:pt x="759711" y="358572"/>
                  <a:pt x="778898" y="350494"/>
                </a:cubicBezTo>
                <a:cubicBezTo>
                  <a:pt x="776205" y="345108"/>
                  <a:pt x="781927" y="334337"/>
                  <a:pt x="773512" y="337029"/>
                </a:cubicBezTo>
                <a:cubicBezTo>
                  <a:pt x="781927" y="326258"/>
                  <a:pt x="792698" y="317843"/>
                  <a:pt x="801113" y="307072"/>
                </a:cubicBezTo>
                <a:cubicBezTo>
                  <a:pt x="790005" y="301686"/>
                  <a:pt x="806835" y="293271"/>
                  <a:pt x="798420" y="285193"/>
                </a:cubicBezTo>
                <a:cubicBezTo>
                  <a:pt x="781927" y="295964"/>
                  <a:pt x="765433" y="304379"/>
                  <a:pt x="751632" y="315150"/>
                </a:cubicBezTo>
                <a:cubicBezTo>
                  <a:pt x="751632" y="323228"/>
                  <a:pt x="762740" y="317843"/>
                  <a:pt x="762740" y="323228"/>
                </a:cubicBezTo>
                <a:cubicBezTo>
                  <a:pt x="768126" y="328614"/>
                  <a:pt x="762740" y="334000"/>
                  <a:pt x="754325" y="334000"/>
                </a:cubicBezTo>
                <a:cubicBezTo>
                  <a:pt x="754325" y="339385"/>
                  <a:pt x="765433" y="334000"/>
                  <a:pt x="768126" y="336693"/>
                </a:cubicBezTo>
                <a:cubicBezTo>
                  <a:pt x="754325" y="347464"/>
                  <a:pt x="735140" y="355879"/>
                  <a:pt x="724031" y="369343"/>
                </a:cubicBezTo>
                <a:cubicBezTo>
                  <a:pt x="715953" y="355542"/>
                  <a:pt x="743217" y="352850"/>
                  <a:pt x="751632" y="344771"/>
                </a:cubicBezTo>
                <a:cubicBezTo>
                  <a:pt x="748940" y="317506"/>
                  <a:pt x="724031" y="325585"/>
                  <a:pt x="702152" y="328278"/>
                </a:cubicBezTo>
                <a:cubicBezTo>
                  <a:pt x="710231" y="322892"/>
                  <a:pt x="712923" y="306398"/>
                  <a:pt x="707538" y="303706"/>
                </a:cubicBezTo>
                <a:cubicBezTo>
                  <a:pt x="718309" y="300676"/>
                  <a:pt x="721002" y="281826"/>
                  <a:pt x="729416" y="287212"/>
                </a:cubicBezTo>
                <a:cubicBezTo>
                  <a:pt x="732109" y="278797"/>
                  <a:pt x="726387" y="276104"/>
                  <a:pt x="734802" y="270718"/>
                </a:cubicBezTo>
                <a:cubicBezTo>
                  <a:pt x="721002" y="265333"/>
                  <a:pt x="712587" y="297984"/>
                  <a:pt x="693400" y="292598"/>
                </a:cubicBezTo>
                <a:cubicBezTo>
                  <a:pt x="687678" y="295290"/>
                  <a:pt x="684986" y="297984"/>
                  <a:pt x="684986" y="300676"/>
                </a:cubicBezTo>
                <a:cubicBezTo>
                  <a:pt x="690371" y="306062"/>
                  <a:pt x="687678" y="292598"/>
                  <a:pt x="698786" y="297984"/>
                </a:cubicBezTo>
                <a:cubicBezTo>
                  <a:pt x="698786" y="303706"/>
                  <a:pt x="684986" y="309091"/>
                  <a:pt x="696093" y="314477"/>
                </a:cubicBezTo>
                <a:cubicBezTo>
                  <a:pt x="693400" y="319862"/>
                  <a:pt x="668492" y="309091"/>
                  <a:pt x="679600" y="322555"/>
                </a:cubicBezTo>
                <a:cubicBezTo>
                  <a:pt x="671522" y="325248"/>
                  <a:pt x="663106" y="325248"/>
                  <a:pt x="657721" y="327941"/>
                </a:cubicBezTo>
                <a:cubicBezTo>
                  <a:pt x="649306" y="319862"/>
                  <a:pt x="665799" y="325248"/>
                  <a:pt x="663106" y="314477"/>
                </a:cubicBezTo>
                <a:cubicBezTo>
                  <a:pt x="657721" y="309091"/>
                  <a:pt x="651998" y="319862"/>
                  <a:pt x="646613" y="322555"/>
                </a:cubicBezTo>
                <a:cubicBezTo>
                  <a:pt x="643920" y="336019"/>
                  <a:pt x="652335" y="330634"/>
                  <a:pt x="655028" y="333327"/>
                </a:cubicBezTo>
                <a:cubicBezTo>
                  <a:pt x="657721" y="344098"/>
                  <a:pt x="646613" y="330634"/>
                  <a:pt x="646613" y="338712"/>
                </a:cubicBezTo>
                <a:cubicBezTo>
                  <a:pt x="643583" y="333327"/>
                  <a:pt x="646613" y="330634"/>
                  <a:pt x="638198" y="325248"/>
                </a:cubicBezTo>
                <a:cubicBezTo>
                  <a:pt x="632812" y="336356"/>
                  <a:pt x="610597" y="330634"/>
                  <a:pt x="607904" y="347127"/>
                </a:cubicBezTo>
                <a:cubicBezTo>
                  <a:pt x="585688" y="338712"/>
                  <a:pt x="585688" y="357899"/>
                  <a:pt x="566501" y="355206"/>
                </a:cubicBezTo>
                <a:cubicBezTo>
                  <a:pt x="558086" y="355206"/>
                  <a:pt x="569194" y="352513"/>
                  <a:pt x="571887" y="352513"/>
                </a:cubicBezTo>
                <a:cubicBezTo>
                  <a:pt x="582995" y="341742"/>
                  <a:pt x="591410" y="327941"/>
                  <a:pt x="610597" y="325248"/>
                </a:cubicBezTo>
                <a:cubicBezTo>
                  <a:pt x="627089" y="306062"/>
                  <a:pt x="646276" y="289905"/>
                  <a:pt x="662770" y="270718"/>
                </a:cubicBezTo>
                <a:cubicBezTo>
                  <a:pt x="671185" y="270718"/>
                  <a:pt x="681956" y="270718"/>
                  <a:pt x="690371" y="273412"/>
                </a:cubicBezTo>
                <a:lnTo>
                  <a:pt x="693064" y="270718"/>
                </a:lnTo>
                <a:cubicBezTo>
                  <a:pt x="695756" y="262303"/>
                  <a:pt x="690371" y="259611"/>
                  <a:pt x="693064" y="251532"/>
                </a:cubicBezTo>
                <a:cubicBezTo>
                  <a:pt x="660077" y="254225"/>
                  <a:pt x="643583" y="259611"/>
                  <a:pt x="624397" y="278797"/>
                </a:cubicBezTo>
                <a:cubicBezTo>
                  <a:pt x="619012" y="276104"/>
                  <a:pt x="621704" y="264997"/>
                  <a:pt x="621704" y="259611"/>
                </a:cubicBezTo>
                <a:cubicBezTo>
                  <a:pt x="629782" y="256918"/>
                  <a:pt x="638198" y="254225"/>
                  <a:pt x="640890" y="246146"/>
                </a:cubicBezTo>
                <a:cubicBezTo>
                  <a:pt x="646276" y="248840"/>
                  <a:pt x="654691" y="248840"/>
                  <a:pt x="657384" y="254225"/>
                </a:cubicBezTo>
                <a:cubicBezTo>
                  <a:pt x="668492" y="246146"/>
                  <a:pt x="665799" y="235039"/>
                  <a:pt x="682293" y="229653"/>
                </a:cubicBezTo>
                <a:cubicBezTo>
                  <a:pt x="676570" y="226960"/>
                  <a:pt x="662770" y="235039"/>
                  <a:pt x="657384" y="226960"/>
                </a:cubicBezTo>
                <a:cubicBezTo>
                  <a:pt x="657384" y="221575"/>
                  <a:pt x="668492" y="221575"/>
                  <a:pt x="668492" y="213496"/>
                </a:cubicBezTo>
                <a:cubicBezTo>
                  <a:pt x="660413" y="213496"/>
                  <a:pt x="657384" y="216189"/>
                  <a:pt x="651998" y="218882"/>
                </a:cubicBezTo>
                <a:cubicBezTo>
                  <a:pt x="646613" y="218882"/>
                  <a:pt x="640890" y="218882"/>
                  <a:pt x="638198" y="213496"/>
                </a:cubicBezTo>
                <a:cubicBezTo>
                  <a:pt x="613289" y="229653"/>
                  <a:pt x="577609" y="238068"/>
                  <a:pt x="550008" y="251532"/>
                </a:cubicBezTo>
                <a:cubicBezTo>
                  <a:pt x="528129" y="264997"/>
                  <a:pt x="511635" y="292261"/>
                  <a:pt x="481341" y="289569"/>
                </a:cubicBezTo>
                <a:cubicBezTo>
                  <a:pt x="475619" y="294954"/>
                  <a:pt x="470233" y="303032"/>
                  <a:pt x="456432" y="300340"/>
                </a:cubicBezTo>
                <a:cubicBezTo>
                  <a:pt x="486727" y="267689"/>
                  <a:pt x="541930" y="261967"/>
                  <a:pt x="561115" y="221238"/>
                </a:cubicBezTo>
                <a:cubicBezTo>
                  <a:pt x="561115" y="215852"/>
                  <a:pt x="558423" y="213160"/>
                  <a:pt x="550008" y="213160"/>
                </a:cubicBezTo>
                <a:cubicBezTo>
                  <a:pt x="555394" y="210467"/>
                  <a:pt x="563808" y="210467"/>
                  <a:pt x="563808" y="202388"/>
                </a:cubicBezTo>
                <a:cubicBezTo>
                  <a:pt x="555394" y="202388"/>
                  <a:pt x="552701" y="205081"/>
                  <a:pt x="550008" y="210467"/>
                </a:cubicBezTo>
                <a:cubicBezTo>
                  <a:pt x="519714" y="213160"/>
                  <a:pt x="484034" y="229653"/>
                  <a:pt x="453739" y="240425"/>
                </a:cubicBezTo>
                <a:cubicBezTo>
                  <a:pt x="459125" y="221238"/>
                  <a:pt x="505913" y="223931"/>
                  <a:pt x="503220" y="191281"/>
                </a:cubicBezTo>
                <a:cubicBezTo>
                  <a:pt x="500527" y="185895"/>
                  <a:pt x="492112" y="193974"/>
                  <a:pt x="486727" y="193974"/>
                </a:cubicBezTo>
                <a:cubicBezTo>
                  <a:pt x="497834" y="180509"/>
                  <a:pt x="505913" y="166709"/>
                  <a:pt x="517021" y="153244"/>
                </a:cubicBezTo>
                <a:cubicBezTo>
                  <a:pt x="525099" y="158966"/>
                  <a:pt x="533514" y="150552"/>
                  <a:pt x="533514" y="139781"/>
                </a:cubicBezTo>
                <a:cubicBezTo>
                  <a:pt x="530822" y="134395"/>
                  <a:pt x="522406" y="145166"/>
                  <a:pt x="517021" y="137087"/>
                </a:cubicBezTo>
                <a:cubicBezTo>
                  <a:pt x="508942" y="139781"/>
                  <a:pt x="517021" y="147859"/>
                  <a:pt x="511635" y="150552"/>
                </a:cubicBezTo>
                <a:cubicBezTo>
                  <a:pt x="495142" y="155937"/>
                  <a:pt x="481341" y="164015"/>
                  <a:pt x="475956" y="180509"/>
                </a:cubicBezTo>
                <a:cubicBezTo>
                  <a:pt x="470570" y="183202"/>
                  <a:pt x="470570" y="180509"/>
                  <a:pt x="470570" y="175124"/>
                </a:cubicBezTo>
                <a:cubicBezTo>
                  <a:pt x="452730" y="187409"/>
                  <a:pt x="431440" y="199695"/>
                  <a:pt x="409098" y="211645"/>
                </a:cubicBezTo>
                <a:lnTo>
                  <a:pt x="354996" y="239183"/>
                </a:lnTo>
                <a:lnTo>
                  <a:pt x="366434" y="231000"/>
                </a:lnTo>
                <a:cubicBezTo>
                  <a:pt x="380865" y="222837"/>
                  <a:pt x="394666" y="213328"/>
                  <a:pt x="398874" y="197003"/>
                </a:cubicBezTo>
                <a:cubicBezTo>
                  <a:pt x="406952" y="194310"/>
                  <a:pt x="412338" y="194310"/>
                  <a:pt x="420752" y="194310"/>
                </a:cubicBezTo>
                <a:cubicBezTo>
                  <a:pt x="431524" y="188924"/>
                  <a:pt x="423446" y="180509"/>
                  <a:pt x="426139" y="172431"/>
                </a:cubicBezTo>
                <a:cubicBezTo>
                  <a:pt x="448017" y="167045"/>
                  <a:pt x="456432" y="147859"/>
                  <a:pt x="475619" y="139781"/>
                </a:cubicBezTo>
                <a:cubicBezTo>
                  <a:pt x="478312" y="145166"/>
                  <a:pt x="461818" y="150888"/>
                  <a:pt x="464511" y="161659"/>
                </a:cubicBezTo>
                <a:cubicBezTo>
                  <a:pt x="464511" y="164353"/>
                  <a:pt x="467204" y="164353"/>
                  <a:pt x="467204" y="167045"/>
                </a:cubicBezTo>
                <a:cubicBezTo>
                  <a:pt x="511299" y="142473"/>
                  <a:pt x="544286" y="107129"/>
                  <a:pt x="579966" y="77172"/>
                </a:cubicBezTo>
                <a:cubicBezTo>
                  <a:pt x="582995" y="69094"/>
                  <a:pt x="574580" y="71787"/>
                  <a:pt x="574580" y="63708"/>
                </a:cubicBezTo>
                <a:cubicBezTo>
                  <a:pt x="588380" y="63708"/>
                  <a:pt x="596795" y="44522"/>
                  <a:pt x="602181" y="33751"/>
                </a:cubicBezTo>
                <a:cubicBezTo>
                  <a:pt x="599488" y="31058"/>
                  <a:pt x="593766" y="31058"/>
                  <a:pt x="591073" y="28365"/>
                </a:cubicBezTo>
                <a:cubicBezTo>
                  <a:pt x="591073" y="22979"/>
                  <a:pt x="596795" y="22979"/>
                  <a:pt x="599488" y="17594"/>
                </a:cubicBezTo>
                <a:cubicBezTo>
                  <a:pt x="577273" y="14901"/>
                  <a:pt x="571887" y="12208"/>
                  <a:pt x="555394" y="20286"/>
                </a:cubicBezTo>
                <a:cubicBezTo>
                  <a:pt x="562294" y="16247"/>
                  <a:pt x="566417" y="9431"/>
                  <a:pt x="571214" y="3625"/>
                </a:cubicBezTo>
                <a:close/>
                <a:moveTo>
                  <a:pt x="471022" y="0"/>
                </a:moveTo>
                <a:lnTo>
                  <a:pt x="537355" y="0"/>
                </a:lnTo>
                <a:lnTo>
                  <a:pt x="521565" y="12839"/>
                </a:lnTo>
                <a:cubicBezTo>
                  <a:pt x="516011" y="17257"/>
                  <a:pt x="509784" y="20623"/>
                  <a:pt x="500191" y="20623"/>
                </a:cubicBezTo>
                <a:cubicBezTo>
                  <a:pt x="489083" y="31394"/>
                  <a:pt x="472589" y="44858"/>
                  <a:pt x="456096" y="34087"/>
                </a:cubicBezTo>
                <a:cubicBezTo>
                  <a:pt x="458788" y="14901"/>
                  <a:pt x="480668" y="17930"/>
                  <a:pt x="489083" y="1437"/>
                </a:cubicBezTo>
                <a:cubicBezTo>
                  <a:pt x="481005" y="1437"/>
                  <a:pt x="475282" y="6822"/>
                  <a:pt x="472589" y="9515"/>
                </a:cubicBezTo>
                <a:cubicBezTo>
                  <a:pt x="468550" y="8001"/>
                  <a:pt x="469981" y="5224"/>
                  <a:pt x="471369" y="2152"/>
                </a:cubicBezTo>
                <a:close/>
                <a:moveTo>
                  <a:pt x="351416" y="0"/>
                </a:moveTo>
                <a:lnTo>
                  <a:pt x="368201" y="0"/>
                </a:lnTo>
                <a:lnTo>
                  <a:pt x="361022" y="12613"/>
                </a:lnTo>
                <a:cubicBezTo>
                  <a:pt x="354884" y="22475"/>
                  <a:pt x="351918" y="21970"/>
                  <a:pt x="333236" y="26009"/>
                </a:cubicBezTo>
                <a:cubicBezTo>
                  <a:pt x="322464" y="28702"/>
                  <a:pt x="311357" y="34087"/>
                  <a:pt x="297556" y="39473"/>
                </a:cubicBezTo>
                <a:cubicBezTo>
                  <a:pt x="300586" y="31394"/>
                  <a:pt x="311357" y="23316"/>
                  <a:pt x="322464" y="28702"/>
                </a:cubicBezTo>
                <a:cubicBezTo>
                  <a:pt x="327850" y="20623"/>
                  <a:pt x="333993" y="13807"/>
                  <a:pt x="340473" y="8001"/>
                </a:cubicBezTo>
                <a:close/>
              </a:path>
            </a:pathLst>
          </a:custGeom>
          <a:gradFill>
            <a:gsLst>
              <a:gs pos="0">
                <a:srgbClr val="BB9F64"/>
              </a:gs>
              <a:gs pos="88000">
                <a:srgbClr val="FFF0AE">
                  <a:alpha val="57000"/>
                </a:srgbClr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900"/>
          </a:p>
        </p:txBody>
      </p:sp>
      <p:sp>
        <p:nvSpPr>
          <p:cNvPr id="5" name="business-presentation_66134">
            <a:extLst>
              <a:ext uri="{FF2B5EF4-FFF2-40B4-BE49-F238E27FC236}">
                <a16:creationId xmlns:a16="http://schemas.microsoft.com/office/drawing/2014/main" id="{ACEF07D1-2685-6CF1-DA21-2094C4293A1F}"/>
              </a:ext>
            </a:extLst>
          </p:cNvPr>
          <p:cNvSpPr/>
          <p:nvPr userDrawn="1"/>
        </p:nvSpPr>
        <p:spPr>
          <a:xfrm>
            <a:off x="856861" y="202298"/>
            <a:ext cx="348495" cy="432063"/>
          </a:xfrm>
          <a:custGeom>
            <a:avLst/>
            <a:gdLst>
              <a:gd name="connsiteX0" fmla="*/ 92587 w 494805"/>
              <a:gd name="connsiteY0" fmla="*/ 334315 h 605845"/>
              <a:gd name="connsiteX1" fmla="*/ 102932 w 494805"/>
              <a:gd name="connsiteY1" fmla="*/ 336041 h 605845"/>
              <a:gd name="connsiteX2" fmla="*/ 242635 w 494805"/>
              <a:gd name="connsiteY2" fmla="*/ 423921 h 605845"/>
              <a:gd name="connsiteX3" fmla="*/ 246937 w 494805"/>
              <a:gd name="connsiteY3" fmla="*/ 442745 h 605845"/>
              <a:gd name="connsiteX4" fmla="*/ 235363 w 494805"/>
              <a:gd name="connsiteY4" fmla="*/ 449190 h 605845"/>
              <a:gd name="connsiteX5" fmla="*/ 228091 w 494805"/>
              <a:gd name="connsiteY5" fmla="*/ 447042 h 605845"/>
              <a:gd name="connsiteX6" fmla="*/ 88388 w 494805"/>
              <a:gd name="connsiteY6" fmla="*/ 359162 h 605845"/>
              <a:gd name="connsiteX7" fmla="*/ 84086 w 494805"/>
              <a:gd name="connsiteY7" fmla="*/ 340338 h 605845"/>
              <a:gd name="connsiteX8" fmla="*/ 92587 w 494805"/>
              <a:gd name="connsiteY8" fmla="*/ 334315 h 605845"/>
              <a:gd name="connsiteX9" fmla="*/ 182952 w 494805"/>
              <a:gd name="connsiteY9" fmla="*/ 322915 h 605845"/>
              <a:gd name="connsiteX10" fmla="*/ 193259 w 494805"/>
              <a:gd name="connsiteY10" fmla="*/ 324680 h 605845"/>
              <a:gd name="connsiteX11" fmla="*/ 242634 w 494805"/>
              <a:gd name="connsiteY11" fmla="*/ 355784 h 605845"/>
              <a:gd name="connsiteX12" fmla="*/ 246936 w 494805"/>
              <a:gd name="connsiteY12" fmla="*/ 374610 h 605845"/>
              <a:gd name="connsiteX13" fmla="*/ 235361 w 494805"/>
              <a:gd name="connsiteY13" fmla="*/ 380953 h 605845"/>
              <a:gd name="connsiteX14" fmla="*/ 228088 w 494805"/>
              <a:gd name="connsiteY14" fmla="*/ 378804 h 605845"/>
              <a:gd name="connsiteX15" fmla="*/ 178713 w 494805"/>
              <a:gd name="connsiteY15" fmla="*/ 347803 h 605845"/>
              <a:gd name="connsiteX16" fmla="*/ 174411 w 494805"/>
              <a:gd name="connsiteY16" fmla="*/ 328978 h 605845"/>
              <a:gd name="connsiteX17" fmla="*/ 182952 w 494805"/>
              <a:gd name="connsiteY17" fmla="*/ 322915 h 605845"/>
              <a:gd name="connsiteX18" fmla="*/ 92579 w 494805"/>
              <a:gd name="connsiteY18" fmla="*/ 266092 h 605845"/>
              <a:gd name="connsiteX19" fmla="*/ 102915 w 494805"/>
              <a:gd name="connsiteY19" fmla="*/ 267908 h 605845"/>
              <a:gd name="connsiteX20" fmla="*/ 152247 w 494805"/>
              <a:gd name="connsiteY20" fmla="*/ 298909 h 605845"/>
              <a:gd name="connsiteX21" fmla="*/ 156545 w 494805"/>
              <a:gd name="connsiteY21" fmla="*/ 317735 h 605845"/>
              <a:gd name="connsiteX22" fmla="*/ 144980 w 494805"/>
              <a:gd name="connsiteY22" fmla="*/ 324078 h 605845"/>
              <a:gd name="connsiteX23" fmla="*/ 137714 w 494805"/>
              <a:gd name="connsiteY23" fmla="*/ 322032 h 605845"/>
              <a:gd name="connsiteX24" fmla="*/ 88382 w 494805"/>
              <a:gd name="connsiteY24" fmla="*/ 290928 h 605845"/>
              <a:gd name="connsiteX25" fmla="*/ 84084 w 494805"/>
              <a:gd name="connsiteY25" fmla="*/ 272103 h 605845"/>
              <a:gd name="connsiteX26" fmla="*/ 92579 w 494805"/>
              <a:gd name="connsiteY26" fmla="*/ 266092 h 605845"/>
              <a:gd name="connsiteX27" fmla="*/ 27343 w 494805"/>
              <a:gd name="connsiteY27" fmla="*/ 147430 h 605845"/>
              <a:gd name="connsiteX28" fmla="*/ 27343 w 494805"/>
              <a:gd name="connsiteY28" fmla="*/ 393718 h 605845"/>
              <a:gd name="connsiteX29" fmla="*/ 303640 w 494805"/>
              <a:gd name="connsiteY29" fmla="*/ 567490 h 605845"/>
              <a:gd name="connsiteX30" fmla="*/ 303640 w 494805"/>
              <a:gd name="connsiteY30" fmla="*/ 321100 h 605845"/>
              <a:gd name="connsiteX31" fmla="*/ 7066 w 494805"/>
              <a:gd name="connsiteY31" fmla="*/ 110711 h 605845"/>
              <a:gd name="connsiteX32" fmla="*/ 20994 w 494805"/>
              <a:gd name="connsiteY32" fmla="*/ 111120 h 605845"/>
              <a:gd name="connsiteX33" fmla="*/ 324532 w 494805"/>
              <a:gd name="connsiteY33" fmla="*/ 302076 h 605845"/>
              <a:gd name="connsiteX34" fmla="*/ 330881 w 494805"/>
              <a:gd name="connsiteY34" fmla="*/ 313633 h 605845"/>
              <a:gd name="connsiteX35" fmla="*/ 330881 w 494805"/>
              <a:gd name="connsiteY35" fmla="*/ 592140 h 605845"/>
              <a:gd name="connsiteX36" fmla="*/ 323917 w 494805"/>
              <a:gd name="connsiteY36" fmla="*/ 604106 h 605845"/>
              <a:gd name="connsiteX37" fmla="*/ 317261 w 494805"/>
              <a:gd name="connsiteY37" fmla="*/ 605845 h 605845"/>
              <a:gd name="connsiteX38" fmla="*/ 309990 w 494805"/>
              <a:gd name="connsiteY38" fmla="*/ 603697 h 605845"/>
              <a:gd name="connsiteX39" fmla="*/ 6452 w 494805"/>
              <a:gd name="connsiteY39" fmla="*/ 412844 h 605845"/>
              <a:gd name="connsiteX40" fmla="*/ 0 w 494805"/>
              <a:gd name="connsiteY40" fmla="*/ 401287 h 605845"/>
              <a:gd name="connsiteX41" fmla="*/ 0 w 494805"/>
              <a:gd name="connsiteY41" fmla="*/ 122678 h 605845"/>
              <a:gd name="connsiteX42" fmla="*/ 7066 w 494805"/>
              <a:gd name="connsiteY42" fmla="*/ 110711 h 605845"/>
              <a:gd name="connsiteX43" fmla="*/ 88994 w 494805"/>
              <a:gd name="connsiteY43" fmla="*/ 56196 h 605845"/>
              <a:gd name="connsiteX44" fmla="*/ 102924 w 494805"/>
              <a:gd name="connsiteY44" fmla="*/ 56605 h 605845"/>
              <a:gd name="connsiteX45" fmla="*/ 406527 w 494805"/>
              <a:gd name="connsiteY45" fmla="*/ 247560 h 605845"/>
              <a:gd name="connsiteX46" fmla="*/ 412878 w 494805"/>
              <a:gd name="connsiteY46" fmla="*/ 259015 h 605845"/>
              <a:gd name="connsiteX47" fmla="*/ 412878 w 494805"/>
              <a:gd name="connsiteY47" fmla="*/ 537624 h 605845"/>
              <a:gd name="connsiteX48" fmla="*/ 405913 w 494805"/>
              <a:gd name="connsiteY48" fmla="*/ 549591 h 605845"/>
              <a:gd name="connsiteX49" fmla="*/ 399255 w 494805"/>
              <a:gd name="connsiteY49" fmla="*/ 551227 h 605845"/>
              <a:gd name="connsiteX50" fmla="*/ 391982 w 494805"/>
              <a:gd name="connsiteY50" fmla="*/ 549181 h 605845"/>
              <a:gd name="connsiteX51" fmla="*/ 351010 w 494805"/>
              <a:gd name="connsiteY51" fmla="*/ 523407 h 605845"/>
              <a:gd name="connsiteX52" fmla="*/ 346708 w 494805"/>
              <a:gd name="connsiteY52" fmla="*/ 504588 h 605845"/>
              <a:gd name="connsiteX53" fmla="*/ 365555 w 494805"/>
              <a:gd name="connsiteY53" fmla="*/ 500292 h 605845"/>
              <a:gd name="connsiteX54" fmla="*/ 385632 w 494805"/>
              <a:gd name="connsiteY54" fmla="*/ 512975 h 605845"/>
              <a:gd name="connsiteX55" fmla="*/ 385632 w 494805"/>
              <a:gd name="connsiteY55" fmla="*/ 266584 h 605845"/>
              <a:gd name="connsiteX56" fmla="*/ 109275 w 494805"/>
              <a:gd name="connsiteY56" fmla="*/ 92812 h 605845"/>
              <a:gd name="connsiteX57" fmla="*/ 109275 w 494805"/>
              <a:gd name="connsiteY57" fmla="*/ 125848 h 605845"/>
              <a:gd name="connsiteX58" fmla="*/ 95652 w 494805"/>
              <a:gd name="connsiteY58" fmla="*/ 139451 h 605845"/>
              <a:gd name="connsiteX59" fmla="*/ 81926 w 494805"/>
              <a:gd name="connsiteY59" fmla="*/ 125848 h 605845"/>
              <a:gd name="connsiteX60" fmla="*/ 81926 w 494805"/>
              <a:gd name="connsiteY60" fmla="*/ 68162 h 605845"/>
              <a:gd name="connsiteX61" fmla="*/ 88994 w 494805"/>
              <a:gd name="connsiteY61" fmla="*/ 56196 h 605845"/>
              <a:gd name="connsiteX62" fmla="*/ 170921 w 494805"/>
              <a:gd name="connsiteY62" fmla="*/ 1720 h 605845"/>
              <a:gd name="connsiteX63" fmla="*/ 184851 w 494805"/>
              <a:gd name="connsiteY63" fmla="*/ 2129 h 605845"/>
              <a:gd name="connsiteX64" fmla="*/ 488454 w 494805"/>
              <a:gd name="connsiteY64" fmla="*/ 192982 h 605845"/>
              <a:gd name="connsiteX65" fmla="*/ 494805 w 494805"/>
              <a:gd name="connsiteY65" fmla="*/ 204539 h 605845"/>
              <a:gd name="connsiteX66" fmla="*/ 494805 w 494805"/>
              <a:gd name="connsiteY66" fmla="*/ 483148 h 605845"/>
              <a:gd name="connsiteX67" fmla="*/ 487840 w 494805"/>
              <a:gd name="connsiteY67" fmla="*/ 495115 h 605845"/>
              <a:gd name="connsiteX68" fmla="*/ 481182 w 494805"/>
              <a:gd name="connsiteY68" fmla="*/ 496751 h 605845"/>
              <a:gd name="connsiteX69" fmla="*/ 473909 w 494805"/>
              <a:gd name="connsiteY69" fmla="*/ 494705 h 605845"/>
              <a:gd name="connsiteX70" fmla="*/ 432937 w 494805"/>
              <a:gd name="connsiteY70" fmla="*/ 468931 h 605845"/>
              <a:gd name="connsiteX71" fmla="*/ 428635 w 494805"/>
              <a:gd name="connsiteY71" fmla="*/ 450112 h 605845"/>
              <a:gd name="connsiteX72" fmla="*/ 447482 w 494805"/>
              <a:gd name="connsiteY72" fmla="*/ 445816 h 605845"/>
              <a:gd name="connsiteX73" fmla="*/ 467559 w 494805"/>
              <a:gd name="connsiteY73" fmla="*/ 458396 h 605845"/>
              <a:gd name="connsiteX74" fmla="*/ 467559 w 494805"/>
              <a:gd name="connsiteY74" fmla="*/ 212108 h 605845"/>
              <a:gd name="connsiteX75" fmla="*/ 191202 w 494805"/>
              <a:gd name="connsiteY75" fmla="*/ 38336 h 605845"/>
              <a:gd name="connsiteX76" fmla="*/ 191202 w 494805"/>
              <a:gd name="connsiteY76" fmla="*/ 71372 h 605845"/>
              <a:gd name="connsiteX77" fmla="*/ 177579 w 494805"/>
              <a:gd name="connsiteY77" fmla="*/ 84975 h 605845"/>
              <a:gd name="connsiteX78" fmla="*/ 163853 w 494805"/>
              <a:gd name="connsiteY78" fmla="*/ 71372 h 605845"/>
              <a:gd name="connsiteX79" fmla="*/ 163853 w 494805"/>
              <a:gd name="connsiteY79" fmla="*/ 13584 h 605845"/>
              <a:gd name="connsiteX80" fmla="*/ 170921 w 494805"/>
              <a:gd name="connsiteY80" fmla="*/ 1720 h 60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94805" h="605845">
                <a:moveTo>
                  <a:pt x="92587" y="334315"/>
                </a:moveTo>
                <a:cubicBezTo>
                  <a:pt x="95993" y="333534"/>
                  <a:pt x="99706" y="334046"/>
                  <a:pt x="102932" y="336041"/>
                </a:cubicBezTo>
                <a:lnTo>
                  <a:pt x="242635" y="423921"/>
                </a:lnTo>
                <a:cubicBezTo>
                  <a:pt x="248985" y="428013"/>
                  <a:pt x="250931" y="436402"/>
                  <a:pt x="246937" y="442745"/>
                </a:cubicBezTo>
                <a:cubicBezTo>
                  <a:pt x="244376" y="446837"/>
                  <a:pt x="239869" y="449190"/>
                  <a:pt x="235363" y="449190"/>
                </a:cubicBezTo>
                <a:cubicBezTo>
                  <a:pt x="232905" y="449190"/>
                  <a:pt x="230344" y="448474"/>
                  <a:pt x="228091" y="447042"/>
                </a:cubicBezTo>
                <a:lnTo>
                  <a:pt x="88388" y="359162"/>
                </a:lnTo>
                <a:cubicBezTo>
                  <a:pt x="81936" y="355172"/>
                  <a:pt x="80092" y="346681"/>
                  <a:pt x="84086" y="340338"/>
                </a:cubicBezTo>
                <a:cubicBezTo>
                  <a:pt x="86084" y="337166"/>
                  <a:pt x="89182" y="335095"/>
                  <a:pt x="92587" y="334315"/>
                </a:cubicBezTo>
                <a:close/>
                <a:moveTo>
                  <a:pt x="182952" y="322915"/>
                </a:moveTo>
                <a:cubicBezTo>
                  <a:pt x="186370" y="322148"/>
                  <a:pt x="190084" y="322685"/>
                  <a:pt x="193259" y="324680"/>
                </a:cubicBezTo>
                <a:lnTo>
                  <a:pt x="242634" y="355784"/>
                </a:lnTo>
                <a:cubicBezTo>
                  <a:pt x="248985" y="359774"/>
                  <a:pt x="250931" y="368164"/>
                  <a:pt x="246936" y="374610"/>
                </a:cubicBezTo>
                <a:cubicBezTo>
                  <a:pt x="244375" y="378702"/>
                  <a:pt x="239868" y="380953"/>
                  <a:pt x="235361" y="380953"/>
                </a:cubicBezTo>
                <a:cubicBezTo>
                  <a:pt x="232902" y="380953"/>
                  <a:pt x="230341" y="380237"/>
                  <a:pt x="228088" y="378804"/>
                </a:cubicBezTo>
                <a:lnTo>
                  <a:pt x="178713" y="347803"/>
                </a:lnTo>
                <a:cubicBezTo>
                  <a:pt x="172362" y="343711"/>
                  <a:pt x="170416" y="335321"/>
                  <a:pt x="174411" y="328978"/>
                </a:cubicBezTo>
                <a:cubicBezTo>
                  <a:pt x="176408" y="325755"/>
                  <a:pt x="179533" y="323683"/>
                  <a:pt x="182952" y="322915"/>
                </a:cubicBezTo>
                <a:close/>
                <a:moveTo>
                  <a:pt x="92579" y="266092"/>
                </a:moveTo>
                <a:cubicBezTo>
                  <a:pt x="95982" y="265324"/>
                  <a:pt x="99692" y="265861"/>
                  <a:pt x="102915" y="267908"/>
                </a:cubicBezTo>
                <a:lnTo>
                  <a:pt x="152247" y="298909"/>
                </a:lnTo>
                <a:cubicBezTo>
                  <a:pt x="158592" y="302899"/>
                  <a:pt x="160537" y="311391"/>
                  <a:pt x="156545" y="317735"/>
                </a:cubicBezTo>
                <a:cubicBezTo>
                  <a:pt x="153884" y="321827"/>
                  <a:pt x="149483" y="324078"/>
                  <a:pt x="144980" y="324078"/>
                </a:cubicBezTo>
                <a:cubicBezTo>
                  <a:pt x="142422" y="324078"/>
                  <a:pt x="139965" y="323464"/>
                  <a:pt x="137714" y="322032"/>
                </a:cubicBezTo>
                <a:lnTo>
                  <a:pt x="88382" y="290928"/>
                </a:lnTo>
                <a:cubicBezTo>
                  <a:pt x="81934" y="286938"/>
                  <a:pt x="80092" y="278548"/>
                  <a:pt x="84084" y="272103"/>
                </a:cubicBezTo>
                <a:cubicBezTo>
                  <a:pt x="86080" y="268931"/>
                  <a:pt x="89176" y="266859"/>
                  <a:pt x="92579" y="266092"/>
                </a:cubicBezTo>
                <a:close/>
                <a:moveTo>
                  <a:pt x="27343" y="147430"/>
                </a:moveTo>
                <a:lnTo>
                  <a:pt x="27343" y="393718"/>
                </a:lnTo>
                <a:lnTo>
                  <a:pt x="303640" y="567490"/>
                </a:lnTo>
                <a:lnTo>
                  <a:pt x="303640" y="321100"/>
                </a:lnTo>
                <a:close/>
                <a:moveTo>
                  <a:pt x="7066" y="110711"/>
                </a:moveTo>
                <a:cubicBezTo>
                  <a:pt x="11470" y="108359"/>
                  <a:pt x="16795" y="108461"/>
                  <a:pt x="20994" y="111120"/>
                </a:cubicBezTo>
                <a:lnTo>
                  <a:pt x="324532" y="302076"/>
                </a:lnTo>
                <a:cubicBezTo>
                  <a:pt x="328526" y="304531"/>
                  <a:pt x="330881" y="308929"/>
                  <a:pt x="330881" y="313633"/>
                </a:cubicBezTo>
                <a:lnTo>
                  <a:pt x="330881" y="592140"/>
                </a:lnTo>
                <a:cubicBezTo>
                  <a:pt x="330881" y="597151"/>
                  <a:pt x="328218" y="601754"/>
                  <a:pt x="323917" y="604106"/>
                </a:cubicBezTo>
                <a:cubicBezTo>
                  <a:pt x="321767" y="605231"/>
                  <a:pt x="319514" y="605845"/>
                  <a:pt x="317261" y="605845"/>
                </a:cubicBezTo>
                <a:cubicBezTo>
                  <a:pt x="314700" y="605845"/>
                  <a:pt x="312243" y="605129"/>
                  <a:pt x="309990" y="603697"/>
                </a:cubicBezTo>
                <a:lnTo>
                  <a:pt x="6452" y="412844"/>
                </a:lnTo>
                <a:cubicBezTo>
                  <a:pt x="2458" y="410287"/>
                  <a:pt x="0" y="405992"/>
                  <a:pt x="0" y="401287"/>
                </a:cubicBezTo>
                <a:lnTo>
                  <a:pt x="0" y="122678"/>
                </a:lnTo>
                <a:cubicBezTo>
                  <a:pt x="0" y="117666"/>
                  <a:pt x="2765" y="113166"/>
                  <a:pt x="7066" y="110711"/>
                </a:cubicBezTo>
                <a:close/>
                <a:moveTo>
                  <a:pt x="88994" y="56196"/>
                </a:moveTo>
                <a:cubicBezTo>
                  <a:pt x="93398" y="53741"/>
                  <a:pt x="98725" y="53945"/>
                  <a:pt x="102924" y="56605"/>
                </a:cubicBezTo>
                <a:lnTo>
                  <a:pt x="406527" y="247560"/>
                </a:lnTo>
                <a:cubicBezTo>
                  <a:pt x="410522" y="250015"/>
                  <a:pt x="412878" y="254413"/>
                  <a:pt x="412878" y="259015"/>
                </a:cubicBezTo>
                <a:lnTo>
                  <a:pt x="412878" y="537624"/>
                </a:lnTo>
                <a:cubicBezTo>
                  <a:pt x="412878" y="542636"/>
                  <a:pt x="410215" y="547136"/>
                  <a:pt x="405913" y="549591"/>
                </a:cubicBezTo>
                <a:cubicBezTo>
                  <a:pt x="403762" y="550716"/>
                  <a:pt x="401508" y="551227"/>
                  <a:pt x="399255" y="551227"/>
                </a:cubicBezTo>
                <a:cubicBezTo>
                  <a:pt x="396694" y="551227"/>
                  <a:pt x="394236" y="550613"/>
                  <a:pt x="391982" y="549181"/>
                </a:cubicBezTo>
                <a:lnTo>
                  <a:pt x="351010" y="523407"/>
                </a:lnTo>
                <a:cubicBezTo>
                  <a:pt x="344659" y="519418"/>
                  <a:pt x="342713" y="511031"/>
                  <a:pt x="346708" y="504588"/>
                </a:cubicBezTo>
                <a:cubicBezTo>
                  <a:pt x="350805" y="498246"/>
                  <a:pt x="359205" y="496303"/>
                  <a:pt x="365555" y="500292"/>
                </a:cubicBezTo>
                <a:lnTo>
                  <a:pt x="385632" y="512975"/>
                </a:lnTo>
                <a:lnTo>
                  <a:pt x="385632" y="266584"/>
                </a:lnTo>
                <a:lnTo>
                  <a:pt x="109275" y="92812"/>
                </a:lnTo>
                <a:lnTo>
                  <a:pt x="109275" y="125848"/>
                </a:lnTo>
                <a:cubicBezTo>
                  <a:pt x="109275" y="133416"/>
                  <a:pt x="103129" y="139451"/>
                  <a:pt x="95652" y="139451"/>
                </a:cubicBezTo>
                <a:cubicBezTo>
                  <a:pt x="88072" y="139451"/>
                  <a:pt x="81926" y="133416"/>
                  <a:pt x="81926" y="125848"/>
                </a:cubicBezTo>
                <a:lnTo>
                  <a:pt x="81926" y="68162"/>
                </a:lnTo>
                <a:cubicBezTo>
                  <a:pt x="81926" y="63151"/>
                  <a:pt x="84692" y="58548"/>
                  <a:pt x="88994" y="56196"/>
                </a:cubicBezTo>
                <a:close/>
                <a:moveTo>
                  <a:pt x="170921" y="1720"/>
                </a:moveTo>
                <a:cubicBezTo>
                  <a:pt x="175325" y="-735"/>
                  <a:pt x="180652" y="-531"/>
                  <a:pt x="184851" y="2129"/>
                </a:cubicBezTo>
                <a:lnTo>
                  <a:pt x="488454" y="192982"/>
                </a:lnTo>
                <a:cubicBezTo>
                  <a:pt x="492449" y="195539"/>
                  <a:pt x="494805" y="199834"/>
                  <a:pt x="494805" y="204539"/>
                </a:cubicBezTo>
                <a:lnTo>
                  <a:pt x="494805" y="483148"/>
                </a:lnTo>
                <a:cubicBezTo>
                  <a:pt x="494805" y="488057"/>
                  <a:pt x="492142" y="492660"/>
                  <a:pt x="487840" y="495115"/>
                </a:cubicBezTo>
                <a:cubicBezTo>
                  <a:pt x="485689" y="496240"/>
                  <a:pt x="483435" y="496751"/>
                  <a:pt x="481182" y="496751"/>
                </a:cubicBezTo>
                <a:cubicBezTo>
                  <a:pt x="478621" y="496751"/>
                  <a:pt x="476163" y="496035"/>
                  <a:pt x="473909" y="494705"/>
                </a:cubicBezTo>
                <a:lnTo>
                  <a:pt x="432937" y="468931"/>
                </a:lnTo>
                <a:cubicBezTo>
                  <a:pt x="426586" y="464942"/>
                  <a:pt x="424640" y="456453"/>
                  <a:pt x="428635" y="450112"/>
                </a:cubicBezTo>
                <a:cubicBezTo>
                  <a:pt x="432732" y="443770"/>
                  <a:pt x="441132" y="441827"/>
                  <a:pt x="447482" y="445816"/>
                </a:cubicBezTo>
                <a:lnTo>
                  <a:pt x="467559" y="458396"/>
                </a:lnTo>
                <a:lnTo>
                  <a:pt x="467559" y="212108"/>
                </a:lnTo>
                <a:lnTo>
                  <a:pt x="191202" y="38336"/>
                </a:lnTo>
                <a:lnTo>
                  <a:pt x="191202" y="71372"/>
                </a:lnTo>
                <a:cubicBezTo>
                  <a:pt x="191202" y="78838"/>
                  <a:pt x="185056" y="84975"/>
                  <a:pt x="177579" y="84975"/>
                </a:cubicBezTo>
                <a:cubicBezTo>
                  <a:pt x="169999" y="84975"/>
                  <a:pt x="163853" y="78838"/>
                  <a:pt x="163853" y="71372"/>
                </a:cubicBezTo>
                <a:lnTo>
                  <a:pt x="163853" y="13584"/>
                </a:lnTo>
                <a:cubicBezTo>
                  <a:pt x="163853" y="8675"/>
                  <a:pt x="166619" y="4072"/>
                  <a:pt x="170921" y="1720"/>
                </a:cubicBezTo>
                <a:close/>
              </a:path>
            </a:pathLst>
          </a:custGeom>
          <a:gradFill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</a:gradFill>
          <a:ln w="598" cap="flat">
            <a:noFill/>
            <a:prstDash val="solid"/>
            <a:miter/>
          </a:ln>
        </p:spPr>
        <p:txBody>
          <a:bodyPr rtlCol="0" anchor="ctr"/>
          <a:lstStyle>
            <a:defPPr>
              <a:defRPr lang="zh-CN"/>
            </a:defPPr>
            <a:lvl1pPr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82600" indent="-2540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67105" indent="-5270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50975" indent="-7937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35480" indent="-10668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/>
            <a:endParaRPr lang="en-US" sz="1900">
              <a:solidFill>
                <a:schemeClr val="tx1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57781058"/>
      </p:ext>
    </p:extLst>
  </p:cSld>
  <p:clrMapOvr>
    <a:masterClrMapping/>
  </p:clrMapOvr>
  <p:transition spd="med">
    <p:pull/>
  </p:transition>
  <p:extLst>
    <p:ext uri="{DCECCB84-F9BA-43D5-87BE-67443E8EF086}">
      <p15:sldGuideLst xmlns:p15="http://schemas.microsoft.com/office/powerpoint/2012/main">
        <p15:guide id="1" orient="horz" pos="1701">
          <p15:clr>
            <a:srgbClr val="FBAE40"/>
          </p15:clr>
        </p15:guide>
        <p15:guide id="2" pos="3024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第四章 51PPT模板网  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34FFA6F5-AC87-3508-A833-0A9DBE74853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grayscl/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62919" y="3553173"/>
            <a:ext cx="2736865" cy="1847505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8298C064-F1DA-3DA9-6B13-85CA434D3DB6}"/>
              </a:ext>
            </a:extLst>
          </p:cNvPr>
          <p:cNvSpPr/>
          <p:nvPr userDrawn="1"/>
        </p:nvSpPr>
        <p:spPr>
          <a:xfrm>
            <a:off x="-591002" y="0"/>
            <a:ext cx="1920087" cy="554380"/>
          </a:xfrm>
          <a:custGeom>
            <a:avLst/>
            <a:gdLst>
              <a:gd name="connsiteX0" fmla="*/ 1663193 w 3418951"/>
              <a:gd name="connsiteY0" fmla="*/ 957050 h 974891"/>
              <a:gd name="connsiteX1" fmla="*/ 1685367 w 3418951"/>
              <a:gd name="connsiteY1" fmla="*/ 958060 h 974891"/>
              <a:gd name="connsiteX2" fmla="*/ 1649687 w 3418951"/>
              <a:gd name="connsiteY2" fmla="*/ 966139 h 974891"/>
              <a:gd name="connsiteX3" fmla="*/ 1641272 w 3418951"/>
              <a:gd name="connsiteY3" fmla="*/ 958060 h 974891"/>
              <a:gd name="connsiteX4" fmla="*/ 1663193 w 3418951"/>
              <a:gd name="connsiteY4" fmla="*/ 957050 h 974891"/>
              <a:gd name="connsiteX5" fmla="*/ 1566883 w 3418951"/>
              <a:gd name="connsiteY5" fmla="*/ 938874 h 974891"/>
              <a:gd name="connsiteX6" fmla="*/ 1589099 w 3418951"/>
              <a:gd name="connsiteY6" fmla="*/ 946953 h 974891"/>
              <a:gd name="connsiteX7" fmla="*/ 1550390 w 3418951"/>
              <a:gd name="connsiteY7" fmla="*/ 949645 h 974891"/>
              <a:gd name="connsiteX8" fmla="*/ 1566883 w 3418951"/>
              <a:gd name="connsiteY8" fmla="*/ 938874 h 974891"/>
              <a:gd name="connsiteX9" fmla="*/ 2331979 w 3418951"/>
              <a:gd name="connsiteY9" fmla="*/ 933825 h 974891"/>
              <a:gd name="connsiteX10" fmla="*/ 2233018 w 3418951"/>
              <a:gd name="connsiteY10" fmla="*/ 974554 h 974891"/>
              <a:gd name="connsiteX11" fmla="*/ 2263312 w 3418951"/>
              <a:gd name="connsiteY11" fmla="*/ 958397 h 974891"/>
              <a:gd name="connsiteX12" fmla="*/ 2331979 w 3418951"/>
              <a:gd name="connsiteY12" fmla="*/ 933825 h 974891"/>
              <a:gd name="connsiteX13" fmla="*/ 1649350 w 3418951"/>
              <a:gd name="connsiteY13" fmla="*/ 887037 h 974891"/>
              <a:gd name="connsiteX14" fmla="*/ 1665844 w 3418951"/>
              <a:gd name="connsiteY14" fmla="*/ 892423 h 974891"/>
              <a:gd name="connsiteX15" fmla="*/ 1668537 w 3418951"/>
              <a:gd name="connsiteY15" fmla="*/ 908917 h 974891"/>
              <a:gd name="connsiteX16" fmla="*/ 1638242 w 3418951"/>
              <a:gd name="connsiteY16" fmla="*/ 911273 h 974891"/>
              <a:gd name="connsiteX17" fmla="*/ 1663151 w 3418951"/>
              <a:gd name="connsiteY17" fmla="*/ 903194 h 974891"/>
              <a:gd name="connsiteX18" fmla="*/ 1646657 w 3418951"/>
              <a:gd name="connsiteY18" fmla="*/ 895116 h 974891"/>
              <a:gd name="connsiteX19" fmla="*/ 1649350 w 3418951"/>
              <a:gd name="connsiteY19" fmla="*/ 892423 h 974891"/>
              <a:gd name="connsiteX20" fmla="*/ 1649350 w 3418951"/>
              <a:gd name="connsiteY20" fmla="*/ 887037 h 974891"/>
              <a:gd name="connsiteX21" fmla="*/ 1676489 w 3418951"/>
              <a:gd name="connsiteY21" fmla="*/ 880979 h 974891"/>
              <a:gd name="connsiteX22" fmla="*/ 1693445 w 3418951"/>
              <a:gd name="connsiteY22" fmla="*/ 881652 h 974891"/>
              <a:gd name="connsiteX23" fmla="*/ 1665844 w 3418951"/>
              <a:gd name="connsiteY23" fmla="*/ 884345 h 974891"/>
              <a:gd name="connsiteX24" fmla="*/ 1676489 w 3418951"/>
              <a:gd name="connsiteY24" fmla="*/ 880979 h 974891"/>
              <a:gd name="connsiteX25" fmla="*/ 1583645 w 3418951"/>
              <a:gd name="connsiteY25" fmla="*/ 879448 h 974891"/>
              <a:gd name="connsiteX26" fmla="*/ 1602563 w 3418951"/>
              <a:gd name="connsiteY26" fmla="*/ 881988 h 974891"/>
              <a:gd name="connsiteX27" fmla="*/ 1539281 w 3418951"/>
              <a:gd name="connsiteY27" fmla="*/ 920025 h 974891"/>
              <a:gd name="connsiteX28" fmla="*/ 1533896 w 3418951"/>
              <a:gd name="connsiteY28" fmla="*/ 898145 h 974891"/>
              <a:gd name="connsiteX29" fmla="*/ 1583645 w 3418951"/>
              <a:gd name="connsiteY29" fmla="*/ 879448 h 974891"/>
              <a:gd name="connsiteX30" fmla="*/ 1931507 w 3418951"/>
              <a:gd name="connsiteY30" fmla="*/ 861119 h 974891"/>
              <a:gd name="connsiteX31" fmla="*/ 1948926 w 3418951"/>
              <a:gd name="connsiteY31" fmla="*/ 873573 h 974891"/>
              <a:gd name="connsiteX32" fmla="*/ 1888338 w 3418951"/>
              <a:gd name="connsiteY32" fmla="*/ 887037 h 974891"/>
              <a:gd name="connsiteX33" fmla="*/ 1822364 w 3418951"/>
              <a:gd name="connsiteY33" fmla="*/ 895116 h 974891"/>
              <a:gd name="connsiteX34" fmla="*/ 1866459 w 3418951"/>
              <a:gd name="connsiteY34" fmla="*/ 881652 h 974891"/>
              <a:gd name="connsiteX35" fmla="*/ 1874874 w 3418951"/>
              <a:gd name="connsiteY35" fmla="*/ 884345 h 974891"/>
              <a:gd name="connsiteX36" fmla="*/ 1913583 w 3418951"/>
              <a:gd name="connsiteY36" fmla="*/ 870881 h 974891"/>
              <a:gd name="connsiteX37" fmla="*/ 1931507 w 3418951"/>
              <a:gd name="connsiteY37" fmla="*/ 861119 h 974891"/>
              <a:gd name="connsiteX38" fmla="*/ 2502637 w 3418951"/>
              <a:gd name="connsiteY38" fmla="*/ 851694 h 974891"/>
              <a:gd name="connsiteX39" fmla="*/ 2450464 w 3418951"/>
              <a:gd name="connsiteY39" fmla="*/ 878959 h 974891"/>
              <a:gd name="connsiteX40" fmla="*/ 2400983 w 3418951"/>
              <a:gd name="connsiteY40" fmla="*/ 903531 h 974891"/>
              <a:gd name="connsiteX41" fmla="*/ 2436663 w 3418951"/>
              <a:gd name="connsiteY41" fmla="*/ 876266 h 974891"/>
              <a:gd name="connsiteX42" fmla="*/ 2502637 w 3418951"/>
              <a:gd name="connsiteY42" fmla="*/ 851694 h 974891"/>
              <a:gd name="connsiteX43" fmla="*/ 1993694 w 3418951"/>
              <a:gd name="connsiteY43" fmla="*/ 851694 h 974891"/>
              <a:gd name="connsiteX44" fmla="*/ 1963400 w 3418951"/>
              <a:gd name="connsiteY44" fmla="*/ 868188 h 974891"/>
              <a:gd name="connsiteX45" fmla="*/ 1993694 w 3418951"/>
              <a:gd name="connsiteY45" fmla="*/ 851694 h 974891"/>
              <a:gd name="connsiteX46" fmla="*/ 1787021 w 3418951"/>
              <a:gd name="connsiteY46" fmla="*/ 849338 h 974891"/>
              <a:gd name="connsiteX47" fmla="*/ 1745619 w 3418951"/>
              <a:gd name="connsiteY47" fmla="*/ 860109 h 974891"/>
              <a:gd name="connsiteX48" fmla="*/ 1787021 w 3418951"/>
              <a:gd name="connsiteY48" fmla="*/ 849338 h 974891"/>
              <a:gd name="connsiteX49" fmla="*/ 1668999 w 3418951"/>
              <a:gd name="connsiteY49" fmla="*/ 841596 h 974891"/>
              <a:gd name="connsiteX50" fmla="*/ 1682337 w 3418951"/>
              <a:gd name="connsiteY50" fmla="*/ 846308 h 974891"/>
              <a:gd name="connsiteX51" fmla="*/ 1657429 w 3418951"/>
              <a:gd name="connsiteY51" fmla="*/ 849001 h 974891"/>
              <a:gd name="connsiteX52" fmla="*/ 1668999 w 3418951"/>
              <a:gd name="connsiteY52" fmla="*/ 841596 h 974891"/>
              <a:gd name="connsiteX53" fmla="*/ 2547068 w 3418951"/>
              <a:gd name="connsiteY53" fmla="*/ 832844 h 974891"/>
              <a:gd name="connsiteX54" fmla="*/ 2508359 w 3418951"/>
              <a:gd name="connsiteY54" fmla="*/ 852031 h 974891"/>
              <a:gd name="connsiteX55" fmla="*/ 2547068 w 3418951"/>
              <a:gd name="connsiteY55" fmla="*/ 832844 h 974891"/>
              <a:gd name="connsiteX56" fmla="*/ 2359581 w 3418951"/>
              <a:gd name="connsiteY56" fmla="*/ 829815 h 974891"/>
              <a:gd name="connsiteX57" fmla="*/ 2312793 w 3418951"/>
              <a:gd name="connsiteY57" fmla="*/ 849001 h 974891"/>
              <a:gd name="connsiteX58" fmla="*/ 2356888 w 3418951"/>
              <a:gd name="connsiteY58" fmla="*/ 843616 h 974891"/>
              <a:gd name="connsiteX59" fmla="*/ 2359581 w 3418951"/>
              <a:gd name="connsiteY59" fmla="*/ 829815 h 974891"/>
              <a:gd name="connsiteX60" fmla="*/ 1572268 w 3418951"/>
              <a:gd name="connsiteY60" fmla="*/ 821736 h 974891"/>
              <a:gd name="connsiteX61" fmla="*/ 1539281 w 3418951"/>
              <a:gd name="connsiteY61" fmla="*/ 840923 h 974891"/>
              <a:gd name="connsiteX62" fmla="*/ 1572268 w 3418951"/>
              <a:gd name="connsiteY62" fmla="*/ 821736 h 974891"/>
              <a:gd name="connsiteX63" fmla="*/ 1726432 w 3418951"/>
              <a:gd name="connsiteY63" fmla="*/ 819380 h 974891"/>
              <a:gd name="connsiteX64" fmla="*/ 1704553 w 3418951"/>
              <a:gd name="connsiteY64" fmla="*/ 830151 h 974891"/>
              <a:gd name="connsiteX65" fmla="*/ 1726432 w 3418951"/>
              <a:gd name="connsiteY65" fmla="*/ 819380 h 974891"/>
              <a:gd name="connsiteX66" fmla="*/ 2062361 w 3418951"/>
              <a:gd name="connsiteY66" fmla="*/ 819043 h 974891"/>
              <a:gd name="connsiteX67" fmla="*/ 2043175 w 3418951"/>
              <a:gd name="connsiteY67" fmla="*/ 840923 h 974891"/>
              <a:gd name="connsiteX68" fmla="*/ 2062361 w 3418951"/>
              <a:gd name="connsiteY68" fmla="*/ 819043 h 974891"/>
              <a:gd name="connsiteX69" fmla="*/ 1775913 w 3418951"/>
              <a:gd name="connsiteY69" fmla="*/ 794472 h 974891"/>
              <a:gd name="connsiteX70" fmla="*/ 1764805 w 3418951"/>
              <a:gd name="connsiteY70" fmla="*/ 816015 h 974891"/>
              <a:gd name="connsiteX71" fmla="*/ 1701524 w 3418951"/>
              <a:gd name="connsiteY71" fmla="*/ 843279 h 974891"/>
              <a:gd name="connsiteX72" fmla="*/ 1696138 w 3418951"/>
              <a:gd name="connsiteY72" fmla="*/ 835200 h 974891"/>
              <a:gd name="connsiteX73" fmla="*/ 1687723 w 3418951"/>
              <a:gd name="connsiteY73" fmla="*/ 821736 h 974891"/>
              <a:gd name="connsiteX74" fmla="*/ 1775913 w 3418951"/>
              <a:gd name="connsiteY74" fmla="*/ 794472 h 974891"/>
              <a:gd name="connsiteX75" fmla="*/ 2214547 w 3418951"/>
              <a:gd name="connsiteY75" fmla="*/ 775285 h 974891"/>
              <a:gd name="connsiteX76" fmla="*/ 2227633 w 3418951"/>
              <a:gd name="connsiteY76" fmla="*/ 775622 h 974891"/>
              <a:gd name="connsiteX77" fmla="*/ 2205753 w 3418951"/>
              <a:gd name="connsiteY77" fmla="*/ 781008 h 974891"/>
              <a:gd name="connsiteX78" fmla="*/ 2214547 w 3418951"/>
              <a:gd name="connsiteY78" fmla="*/ 775285 h 974891"/>
              <a:gd name="connsiteX79" fmla="*/ 2243748 w 3418951"/>
              <a:gd name="connsiteY79" fmla="*/ 759128 h 974891"/>
              <a:gd name="connsiteX80" fmla="*/ 2257590 w 3418951"/>
              <a:gd name="connsiteY80" fmla="*/ 761821 h 974891"/>
              <a:gd name="connsiteX81" fmla="*/ 2235711 w 3418951"/>
              <a:gd name="connsiteY81" fmla="*/ 764514 h 974891"/>
              <a:gd name="connsiteX82" fmla="*/ 2243748 w 3418951"/>
              <a:gd name="connsiteY82" fmla="*/ 759128 h 974891"/>
              <a:gd name="connsiteX83" fmla="*/ 2505666 w 3418951"/>
              <a:gd name="connsiteY83" fmla="*/ 756436 h 974891"/>
              <a:gd name="connsiteX84" fmla="*/ 2506003 w 3418951"/>
              <a:gd name="connsiteY84" fmla="*/ 778988 h 974891"/>
              <a:gd name="connsiteX85" fmla="*/ 2566591 w 3418951"/>
              <a:gd name="connsiteY85" fmla="*/ 762494 h 974891"/>
              <a:gd name="connsiteX86" fmla="*/ 2561205 w 3418951"/>
              <a:gd name="connsiteY86" fmla="*/ 775958 h 974891"/>
              <a:gd name="connsiteX87" fmla="*/ 2440029 w 3418951"/>
              <a:gd name="connsiteY87" fmla="*/ 813995 h 974891"/>
              <a:gd name="connsiteX88" fmla="*/ 2374054 w 3418951"/>
              <a:gd name="connsiteY88" fmla="*/ 824766 h 974891"/>
              <a:gd name="connsiteX89" fmla="*/ 2385162 w 3418951"/>
              <a:gd name="connsiteY89" fmla="*/ 835537 h 974891"/>
              <a:gd name="connsiteX90" fmla="*/ 2299665 w 3418951"/>
              <a:gd name="connsiteY90" fmla="*/ 879296 h 974891"/>
              <a:gd name="connsiteX91" fmla="*/ 2260957 w 3418951"/>
              <a:gd name="connsiteY91" fmla="*/ 925746 h 974891"/>
              <a:gd name="connsiteX92" fmla="*/ 2170074 w 3418951"/>
              <a:gd name="connsiteY92" fmla="*/ 974891 h 974891"/>
              <a:gd name="connsiteX93" fmla="*/ 2128672 w 3418951"/>
              <a:gd name="connsiteY93" fmla="*/ 947626 h 974891"/>
              <a:gd name="connsiteX94" fmla="*/ 2158966 w 3418951"/>
              <a:gd name="connsiteY94" fmla="*/ 885018 h 974891"/>
              <a:gd name="connsiteX95" fmla="*/ 2227633 w 3418951"/>
              <a:gd name="connsiteY95" fmla="*/ 863139 h 974891"/>
              <a:gd name="connsiteX96" fmla="*/ 2230326 w 3418951"/>
              <a:gd name="connsiteY96" fmla="*/ 887711 h 974891"/>
              <a:gd name="connsiteX97" fmla="*/ 2197339 w 3418951"/>
              <a:gd name="connsiteY97" fmla="*/ 925746 h 974891"/>
              <a:gd name="connsiteX98" fmla="*/ 2255234 w 3418951"/>
              <a:gd name="connsiteY98" fmla="*/ 906560 h 974891"/>
              <a:gd name="connsiteX99" fmla="*/ 2238741 w 3418951"/>
              <a:gd name="connsiteY99" fmla="*/ 903868 h 974891"/>
              <a:gd name="connsiteX100" fmla="*/ 2280143 w 3418951"/>
              <a:gd name="connsiteY100" fmla="*/ 857416 h 974891"/>
              <a:gd name="connsiteX101" fmla="*/ 2263650 w 3418951"/>
              <a:gd name="connsiteY101" fmla="*/ 849338 h 974891"/>
              <a:gd name="connsiteX102" fmla="*/ 2285528 w 3418951"/>
              <a:gd name="connsiteY102" fmla="*/ 841260 h 974891"/>
              <a:gd name="connsiteX103" fmla="*/ 2277114 w 3418951"/>
              <a:gd name="connsiteY103" fmla="*/ 822073 h 974891"/>
              <a:gd name="connsiteX104" fmla="*/ 2288221 w 3418951"/>
              <a:gd name="connsiteY104" fmla="*/ 819380 h 974891"/>
              <a:gd name="connsiteX105" fmla="*/ 2335009 w 3418951"/>
              <a:gd name="connsiteY105" fmla="*/ 789423 h 974891"/>
              <a:gd name="connsiteX106" fmla="*/ 2302022 w 3418951"/>
              <a:gd name="connsiteY106" fmla="*/ 811302 h 974891"/>
              <a:gd name="connsiteX107" fmla="*/ 2315823 w 3418951"/>
              <a:gd name="connsiteY107" fmla="*/ 824766 h 974891"/>
              <a:gd name="connsiteX108" fmla="*/ 2376411 w 3418951"/>
              <a:gd name="connsiteY108" fmla="*/ 805579 h 974891"/>
              <a:gd name="connsiteX109" fmla="*/ 2505666 w 3418951"/>
              <a:gd name="connsiteY109" fmla="*/ 756436 h 974891"/>
              <a:gd name="connsiteX110" fmla="*/ 2395597 w 3418951"/>
              <a:gd name="connsiteY110" fmla="*/ 753743 h 974891"/>
              <a:gd name="connsiteX111" fmla="*/ 2373718 w 3418951"/>
              <a:gd name="connsiteY111" fmla="*/ 778315 h 974891"/>
              <a:gd name="connsiteX112" fmla="*/ 2376411 w 3418951"/>
              <a:gd name="connsiteY112" fmla="*/ 759129 h 974891"/>
              <a:gd name="connsiteX113" fmla="*/ 2395597 w 3418951"/>
              <a:gd name="connsiteY113" fmla="*/ 753743 h 974891"/>
              <a:gd name="connsiteX114" fmla="*/ 1544667 w 3418951"/>
              <a:gd name="connsiteY114" fmla="*/ 745665 h 974891"/>
              <a:gd name="connsiteX115" fmla="*/ 1505958 w 3418951"/>
              <a:gd name="connsiteY115" fmla="*/ 751050 h 974891"/>
              <a:gd name="connsiteX116" fmla="*/ 1544667 w 3418951"/>
              <a:gd name="connsiteY116" fmla="*/ 745665 h 974891"/>
              <a:gd name="connsiteX117" fmla="*/ 2197002 w 3418951"/>
              <a:gd name="connsiteY117" fmla="*/ 742972 h 974891"/>
              <a:gd name="connsiteX118" fmla="*/ 2161322 w 3418951"/>
              <a:gd name="connsiteY118" fmla="*/ 753743 h 974891"/>
              <a:gd name="connsiteX119" fmla="*/ 2197002 w 3418951"/>
              <a:gd name="connsiteY119" fmla="*/ 742972 h 974891"/>
              <a:gd name="connsiteX120" fmla="*/ 1897089 w 3418951"/>
              <a:gd name="connsiteY120" fmla="*/ 740279 h 974891"/>
              <a:gd name="connsiteX121" fmla="*/ 1894396 w 3418951"/>
              <a:gd name="connsiteY121" fmla="*/ 753743 h 974891"/>
              <a:gd name="connsiteX122" fmla="*/ 1919305 w 3418951"/>
              <a:gd name="connsiteY122" fmla="*/ 753743 h 974891"/>
              <a:gd name="connsiteX123" fmla="*/ 1877904 w 3418951"/>
              <a:gd name="connsiteY123" fmla="*/ 764514 h 974891"/>
              <a:gd name="connsiteX124" fmla="*/ 1877904 w 3418951"/>
              <a:gd name="connsiteY124" fmla="*/ 753743 h 974891"/>
              <a:gd name="connsiteX125" fmla="*/ 1897089 w 3418951"/>
              <a:gd name="connsiteY125" fmla="*/ 740279 h 974891"/>
              <a:gd name="connsiteX126" fmla="*/ 1748648 w 3418951"/>
              <a:gd name="connsiteY126" fmla="*/ 729171 h 974891"/>
              <a:gd name="connsiteX127" fmla="*/ 1721046 w 3418951"/>
              <a:gd name="connsiteY127" fmla="*/ 739942 h 974891"/>
              <a:gd name="connsiteX128" fmla="*/ 1748648 w 3418951"/>
              <a:gd name="connsiteY128" fmla="*/ 729171 h 974891"/>
              <a:gd name="connsiteX129" fmla="*/ 2585441 w 3418951"/>
              <a:gd name="connsiteY129" fmla="*/ 723785 h 974891"/>
              <a:gd name="connsiteX130" fmla="*/ 2588134 w 3418951"/>
              <a:gd name="connsiteY130" fmla="*/ 731864 h 974891"/>
              <a:gd name="connsiteX131" fmla="*/ 2524852 w 3418951"/>
              <a:gd name="connsiteY131" fmla="*/ 753743 h 974891"/>
              <a:gd name="connsiteX132" fmla="*/ 2585441 w 3418951"/>
              <a:gd name="connsiteY132" fmla="*/ 723785 h 974891"/>
              <a:gd name="connsiteX133" fmla="*/ 2489173 w 3418951"/>
              <a:gd name="connsiteY133" fmla="*/ 718400 h 974891"/>
              <a:gd name="connsiteX134" fmla="*/ 2486480 w 3418951"/>
              <a:gd name="connsiteY134" fmla="*/ 729171 h 974891"/>
              <a:gd name="connsiteX135" fmla="*/ 2508359 w 3418951"/>
              <a:gd name="connsiteY135" fmla="*/ 726478 h 974891"/>
              <a:gd name="connsiteX136" fmla="*/ 2417477 w 3418951"/>
              <a:gd name="connsiteY136" fmla="*/ 761821 h 974891"/>
              <a:gd name="connsiteX137" fmla="*/ 2403676 w 3418951"/>
              <a:gd name="connsiteY137" fmla="*/ 753743 h 974891"/>
              <a:gd name="connsiteX138" fmla="*/ 2489173 w 3418951"/>
              <a:gd name="connsiteY138" fmla="*/ 718400 h 974891"/>
              <a:gd name="connsiteX139" fmla="*/ 2681709 w 3418951"/>
              <a:gd name="connsiteY139" fmla="*/ 715707 h 974891"/>
              <a:gd name="connsiteX140" fmla="*/ 2654107 w 3418951"/>
              <a:gd name="connsiteY140" fmla="*/ 729171 h 974891"/>
              <a:gd name="connsiteX141" fmla="*/ 2681709 w 3418951"/>
              <a:gd name="connsiteY141" fmla="*/ 715707 h 974891"/>
              <a:gd name="connsiteX142" fmla="*/ 2469987 w 3418951"/>
              <a:gd name="connsiteY142" fmla="*/ 704599 h 974891"/>
              <a:gd name="connsiteX143" fmla="*/ 2486480 w 3418951"/>
              <a:gd name="connsiteY143" fmla="*/ 704599 h 974891"/>
              <a:gd name="connsiteX144" fmla="*/ 2458879 w 3418951"/>
              <a:gd name="connsiteY144" fmla="*/ 715370 h 974891"/>
              <a:gd name="connsiteX145" fmla="*/ 2469987 w 3418951"/>
              <a:gd name="connsiteY145" fmla="*/ 704599 h 974891"/>
              <a:gd name="connsiteX146" fmla="*/ 2574670 w 3418951"/>
              <a:gd name="connsiteY146" fmla="*/ 701906 h 974891"/>
              <a:gd name="connsiteX147" fmla="*/ 2519467 w 3418951"/>
              <a:gd name="connsiteY147" fmla="*/ 726478 h 974891"/>
              <a:gd name="connsiteX148" fmla="*/ 2574670 w 3418951"/>
              <a:gd name="connsiteY148" fmla="*/ 701906 h 974891"/>
              <a:gd name="connsiteX149" fmla="*/ 2673630 w 3418951"/>
              <a:gd name="connsiteY149" fmla="*/ 696857 h 974891"/>
              <a:gd name="connsiteX150" fmla="*/ 2673630 w 3418951"/>
              <a:gd name="connsiteY150" fmla="*/ 707628 h 974891"/>
              <a:gd name="connsiteX151" fmla="*/ 2643336 w 3418951"/>
              <a:gd name="connsiteY151" fmla="*/ 718400 h 974891"/>
              <a:gd name="connsiteX152" fmla="*/ 2670938 w 3418951"/>
              <a:gd name="connsiteY152" fmla="*/ 707628 h 974891"/>
              <a:gd name="connsiteX153" fmla="*/ 2659830 w 3418951"/>
              <a:gd name="connsiteY153" fmla="*/ 702243 h 974891"/>
              <a:gd name="connsiteX154" fmla="*/ 2673630 w 3418951"/>
              <a:gd name="connsiteY154" fmla="*/ 696857 h 974891"/>
              <a:gd name="connsiteX155" fmla="*/ 2277114 w 3418951"/>
              <a:gd name="connsiteY155" fmla="*/ 696520 h 974891"/>
              <a:gd name="connsiteX156" fmla="*/ 2260619 w 3418951"/>
              <a:gd name="connsiteY156" fmla="*/ 699213 h 974891"/>
              <a:gd name="connsiteX157" fmla="*/ 2266005 w 3418951"/>
              <a:gd name="connsiteY157" fmla="*/ 707292 h 974891"/>
              <a:gd name="connsiteX158" fmla="*/ 2277114 w 3418951"/>
              <a:gd name="connsiteY158" fmla="*/ 696520 h 974891"/>
              <a:gd name="connsiteX159" fmla="*/ 1985279 w 3418951"/>
              <a:gd name="connsiteY159" fmla="*/ 688779 h 974891"/>
              <a:gd name="connsiteX160" fmla="*/ 2001773 w 3418951"/>
              <a:gd name="connsiteY160" fmla="*/ 702243 h 974891"/>
              <a:gd name="connsiteX161" fmla="*/ 1993358 w 3418951"/>
              <a:gd name="connsiteY161" fmla="*/ 707628 h 974891"/>
              <a:gd name="connsiteX162" fmla="*/ 2004466 w 3418951"/>
              <a:gd name="connsiteY162" fmla="*/ 710321 h 974891"/>
              <a:gd name="connsiteX163" fmla="*/ 2012880 w 3418951"/>
              <a:gd name="connsiteY163" fmla="*/ 723785 h 974891"/>
              <a:gd name="connsiteX164" fmla="*/ 1987972 w 3418951"/>
              <a:gd name="connsiteY164" fmla="*/ 729171 h 974891"/>
              <a:gd name="connsiteX165" fmla="*/ 1996387 w 3418951"/>
              <a:gd name="connsiteY165" fmla="*/ 721093 h 974891"/>
              <a:gd name="connsiteX166" fmla="*/ 1966093 w 3418951"/>
              <a:gd name="connsiteY166" fmla="*/ 729171 h 974891"/>
              <a:gd name="connsiteX167" fmla="*/ 1985279 w 3418951"/>
              <a:gd name="connsiteY167" fmla="*/ 729171 h 974891"/>
              <a:gd name="connsiteX168" fmla="*/ 1954985 w 3418951"/>
              <a:gd name="connsiteY168" fmla="*/ 742635 h 974891"/>
              <a:gd name="connsiteX169" fmla="*/ 1966093 w 3418951"/>
              <a:gd name="connsiteY169" fmla="*/ 737249 h 974891"/>
              <a:gd name="connsiteX170" fmla="*/ 1952292 w 3418951"/>
              <a:gd name="connsiteY170" fmla="*/ 731864 h 974891"/>
              <a:gd name="connsiteX171" fmla="*/ 1966093 w 3418951"/>
              <a:gd name="connsiteY171" fmla="*/ 715370 h 974891"/>
              <a:gd name="connsiteX172" fmla="*/ 1954985 w 3418951"/>
              <a:gd name="connsiteY172" fmla="*/ 709985 h 974891"/>
              <a:gd name="connsiteX173" fmla="*/ 1985279 w 3418951"/>
              <a:gd name="connsiteY173" fmla="*/ 688779 h 974891"/>
              <a:gd name="connsiteX174" fmla="*/ 1954985 w 3418951"/>
              <a:gd name="connsiteY174" fmla="*/ 685412 h 974891"/>
              <a:gd name="connsiteX175" fmla="*/ 1958014 w 3418951"/>
              <a:gd name="connsiteY175" fmla="*/ 701569 h 974891"/>
              <a:gd name="connsiteX176" fmla="*/ 1933105 w 3418951"/>
              <a:gd name="connsiteY176" fmla="*/ 698876 h 974891"/>
              <a:gd name="connsiteX177" fmla="*/ 1954985 w 3418951"/>
              <a:gd name="connsiteY177" fmla="*/ 685412 h 974891"/>
              <a:gd name="connsiteX178" fmla="*/ 1996387 w 3418951"/>
              <a:gd name="connsiteY178" fmla="*/ 674641 h 974891"/>
              <a:gd name="connsiteX179" fmla="*/ 1982587 w 3418951"/>
              <a:gd name="connsiteY179" fmla="*/ 685412 h 974891"/>
              <a:gd name="connsiteX180" fmla="*/ 1996387 w 3418951"/>
              <a:gd name="connsiteY180" fmla="*/ 674641 h 974891"/>
              <a:gd name="connsiteX181" fmla="*/ 1107084 w 3418951"/>
              <a:gd name="connsiteY181" fmla="*/ 674641 h 974891"/>
              <a:gd name="connsiteX182" fmla="*/ 1107084 w 3418951"/>
              <a:gd name="connsiteY182" fmla="*/ 688105 h 974891"/>
              <a:gd name="connsiteX183" fmla="*/ 1098670 w 3418951"/>
              <a:gd name="connsiteY183" fmla="*/ 680027 h 974891"/>
              <a:gd name="connsiteX184" fmla="*/ 1107084 w 3418951"/>
              <a:gd name="connsiteY184" fmla="*/ 674641 h 974891"/>
              <a:gd name="connsiteX185" fmla="*/ 2241434 w 3418951"/>
              <a:gd name="connsiteY185" fmla="*/ 671948 h 974891"/>
              <a:gd name="connsiteX186" fmla="*/ 2202725 w 3418951"/>
              <a:gd name="connsiteY186" fmla="*/ 688442 h 974891"/>
              <a:gd name="connsiteX187" fmla="*/ 2158966 w 3418951"/>
              <a:gd name="connsiteY187" fmla="*/ 701906 h 974891"/>
              <a:gd name="connsiteX188" fmla="*/ 2241434 w 3418951"/>
              <a:gd name="connsiteY188" fmla="*/ 671948 h 974891"/>
              <a:gd name="connsiteX189" fmla="*/ 1902475 w 3418951"/>
              <a:gd name="connsiteY189" fmla="*/ 669256 h 974891"/>
              <a:gd name="connsiteX190" fmla="*/ 1880596 w 3418951"/>
              <a:gd name="connsiteY190" fmla="*/ 677335 h 974891"/>
              <a:gd name="connsiteX191" fmla="*/ 1902475 w 3418951"/>
              <a:gd name="connsiteY191" fmla="*/ 669256 h 974891"/>
              <a:gd name="connsiteX192" fmla="*/ 1959050 w 3418951"/>
              <a:gd name="connsiteY192" fmla="*/ 659647 h 974891"/>
              <a:gd name="connsiteX193" fmla="*/ 1968449 w 3418951"/>
              <a:gd name="connsiteY193" fmla="*/ 666563 h 974891"/>
              <a:gd name="connsiteX194" fmla="*/ 1932769 w 3418951"/>
              <a:gd name="connsiteY194" fmla="*/ 677335 h 974891"/>
              <a:gd name="connsiteX195" fmla="*/ 1927384 w 3418951"/>
              <a:gd name="connsiteY195" fmla="*/ 669256 h 974891"/>
              <a:gd name="connsiteX196" fmla="*/ 1959050 w 3418951"/>
              <a:gd name="connsiteY196" fmla="*/ 659647 h 974891"/>
              <a:gd name="connsiteX197" fmla="*/ 2885353 w 3418951"/>
              <a:gd name="connsiteY197" fmla="*/ 650070 h 974891"/>
              <a:gd name="connsiteX198" fmla="*/ 2833179 w 3418951"/>
              <a:gd name="connsiteY198" fmla="*/ 685412 h 974891"/>
              <a:gd name="connsiteX199" fmla="*/ 2885353 w 3418951"/>
              <a:gd name="connsiteY199" fmla="*/ 650070 h 974891"/>
              <a:gd name="connsiteX200" fmla="*/ 2244126 w 3418951"/>
              <a:gd name="connsiteY200" fmla="*/ 650070 h 974891"/>
              <a:gd name="connsiteX201" fmla="*/ 2216525 w 3418951"/>
              <a:gd name="connsiteY201" fmla="*/ 668919 h 974891"/>
              <a:gd name="connsiteX202" fmla="*/ 2244126 w 3418951"/>
              <a:gd name="connsiteY202" fmla="*/ 660841 h 974891"/>
              <a:gd name="connsiteX203" fmla="*/ 2244126 w 3418951"/>
              <a:gd name="connsiteY203" fmla="*/ 650070 h 974891"/>
              <a:gd name="connsiteX204" fmla="*/ 2464264 w 3418951"/>
              <a:gd name="connsiteY204" fmla="*/ 636605 h 974891"/>
              <a:gd name="connsiteX205" fmla="*/ 2511052 w 3418951"/>
              <a:gd name="connsiteY205" fmla="*/ 636605 h 974891"/>
              <a:gd name="connsiteX206" fmla="*/ 2525189 w 3418951"/>
              <a:gd name="connsiteY206" fmla="*/ 641991 h 974891"/>
              <a:gd name="connsiteX207" fmla="*/ 2456522 w 3418951"/>
              <a:gd name="connsiteY207" fmla="*/ 671948 h 974891"/>
              <a:gd name="connsiteX208" fmla="*/ 2459215 w 3418951"/>
              <a:gd name="connsiteY208" fmla="*/ 661177 h 974891"/>
              <a:gd name="connsiteX209" fmla="*/ 2417813 w 3418951"/>
              <a:gd name="connsiteY209" fmla="*/ 677671 h 974891"/>
              <a:gd name="connsiteX210" fmla="*/ 2439692 w 3418951"/>
              <a:gd name="connsiteY210" fmla="*/ 674978 h 974891"/>
              <a:gd name="connsiteX211" fmla="*/ 2398290 w 3418951"/>
              <a:gd name="connsiteY211" fmla="*/ 696857 h 974891"/>
              <a:gd name="connsiteX212" fmla="*/ 2395597 w 3418951"/>
              <a:gd name="connsiteY212" fmla="*/ 680363 h 974891"/>
              <a:gd name="connsiteX213" fmla="*/ 2464264 w 3418951"/>
              <a:gd name="connsiteY213" fmla="*/ 636605 h 974891"/>
              <a:gd name="connsiteX214" fmla="*/ 2304715 w 3418951"/>
              <a:gd name="connsiteY214" fmla="*/ 628190 h 974891"/>
              <a:gd name="connsiteX215" fmla="*/ 2288221 w 3418951"/>
              <a:gd name="connsiteY215" fmla="*/ 638962 h 974891"/>
              <a:gd name="connsiteX216" fmla="*/ 2304715 w 3418951"/>
              <a:gd name="connsiteY216" fmla="*/ 628190 h 974891"/>
              <a:gd name="connsiteX217" fmla="*/ 2056976 w 3418951"/>
              <a:gd name="connsiteY217" fmla="*/ 625498 h 974891"/>
              <a:gd name="connsiteX218" fmla="*/ 2048560 w 3418951"/>
              <a:gd name="connsiteY218" fmla="*/ 636269 h 974891"/>
              <a:gd name="connsiteX219" fmla="*/ 1971478 w 3418951"/>
              <a:gd name="connsiteY219" fmla="*/ 658148 h 974891"/>
              <a:gd name="connsiteX220" fmla="*/ 2056976 w 3418951"/>
              <a:gd name="connsiteY220" fmla="*/ 625498 h 974891"/>
              <a:gd name="connsiteX221" fmla="*/ 2582748 w 3418951"/>
              <a:gd name="connsiteY221" fmla="*/ 617419 h 974891"/>
              <a:gd name="connsiteX222" fmla="*/ 2544038 w 3418951"/>
              <a:gd name="connsiteY222" fmla="*/ 636605 h 974891"/>
              <a:gd name="connsiteX223" fmla="*/ 2582748 w 3418951"/>
              <a:gd name="connsiteY223" fmla="*/ 617419 h 974891"/>
              <a:gd name="connsiteX224" fmla="*/ 1954985 w 3418951"/>
              <a:gd name="connsiteY224" fmla="*/ 617419 h 974891"/>
              <a:gd name="connsiteX225" fmla="*/ 1866795 w 3418951"/>
              <a:gd name="connsiteY225" fmla="*/ 647377 h 974891"/>
              <a:gd name="connsiteX226" fmla="*/ 1875211 w 3418951"/>
              <a:gd name="connsiteY226" fmla="*/ 636605 h 974891"/>
              <a:gd name="connsiteX227" fmla="*/ 1877904 w 3418951"/>
              <a:gd name="connsiteY227" fmla="*/ 644683 h 974891"/>
              <a:gd name="connsiteX228" fmla="*/ 1954985 w 3418951"/>
              <a:gd name="connsiteY228" fmla="*/ 617419 h 974891"/>
              <a:gd name="connsiteX229" fmla="*/ 1437291 w 3418951"/>
              <a:gd name="connsiteY229" fmla="*/ 617419 h 974891"/>
              <a:gd name="connsiteX230" fmla="*/ 1448399 w 3418951"/>
              <a:gd name="connsiteY230" fmla="*/ 617419 h 974891"/>
              <a:gd name="connsiteX231" fmla="*/ 1443013 w 3418951"/>
              <a:gd name="connsiteY231" fmla="*/ 633912 h 974891"/>
              <a:gd name="connsiteX232" fmla="*/ 1418105 w 3418951"/>
              <a:gd name="connsiteY232" fmla="*/ 630883 h 974891"/>
              <a:gd name="connsiteX233" fmla="*/ 1437291 w 3418951"/>
              <a:gd name="connsiteY233" fmla="*/ 617419 h 974891"/>
              <a:gd name="connsiteX234" fmla="*/ 2527545 w 3418951"/>
              <a:gd name="connsiteY234" fmla="*/ 614726 h 974891"/>
              <a:gd name="connsiteX235" fmla="*/ 2530238 w 3418951"/>
              <a:gd name="connsiteY235" fmla="*/ 620111 h 974891"/>
              <a:gd name="connsiteX236" fmla="*/ 2494558 w 3418951"/>
              <a:gd name="connsiteY236" fmla="*/ 636605 h 974891"/>
              <a:gd name="connsiteX237" fmla="*/ 2527545 w 3418951"/>
              <a:gd name="connsiteY237" fmla="*/ 614726 h 974891"/>
              <a:gd name="connsiteX238" fmla="*/ 2915647 w 3418951"/>
              <a:gd name="connsiteY238" fmla="*/ 609677 h 974891"/>
              <a:gd name="connsiteX239" fmla="*/ 2849673 w 3418951"/>
              <a:gd name="connsiteY239" fmla="*/ 653435 h 974891"/>
              <a:gd name="connsiteX240" fmla="*/ 2846980 w 3418951"/>
              <a:gd name="connsiteY240" fmla="*/ 661514 h 974891"/>
              <a:gd name="connsiteX241" fmla="*/ 2778314 w 3418951"/>
              <a:gd name="connsiteY241" fmla="*/ 696857 h 974891"/>
              <a:gd name="connsiteX242" fmla="*/ 2803222 w 3418951"/>
              <a:gd name="connsiteY242" fmla="*/ 677671 h 974891"/>
              <a:gd name="connsiteX243" fmla="*/ 2761821 w 3418951"/>
              <a:gd name="connsiteY243" fmla="*/ 691135 h 974891"/>
              <a:gd name="connsiteX244" fmla="*/ 2915647 w 3418951"/>
              <a:gd name="connsiteY244" fmla="*/ 609677 h 974891"/>
              <a:gd name="connsiteX245" fmla="*/ 1976864 w 3418951"/>
              <a:gd name="connsiteY245" fmla="*/ 606648 h 974891"/>
              <a:gd name="connsiteX246" fmla="*/ 1960371 w 3418951"/>
              <a:gd name="connsiteY246" fmla="*/ 620111 h 974891"/>
              <a:gd name="connsiteX247" fmla="*/ 1960371 w 3418951"/>
              <a:gd name="connsiteY247" fmla="*/ 614726 h 974891"/>
              <a:gd name="connsiteX248" fmla="*/ 1976864 w 3418951"/>
              <a:gd name="connsiteY248" fmla="*/ 606648 h 974891"/>
              <a:gd name="connsiteX249" fmla="*/ 283755 w 3418951"/>
              <a:gd name="connsiteY249" fmla="*/ 603955 h 974891"/>
              <a:gd name="connsiteX250" fmla="*/ 283755 w 3418951"/>
              <a:gd name="connsiteY250" fmla="*/ 617419 h 974891"/>
              <a:gd name="connsiteX251" fmla="*/ 272648 w 3418951"/>
              <a:gd name="connsiteY251" fmla="*/ 617419 h 974891"/>
              <a:gd name="connsiteX252" fmla="*/ 283755 w 3418951"/>
              <a:gd name="connsiteY252" fmla="*/ 603955 h 974891"/>
              <a:gd name="connsiteX253" fmla="*/ 2103942 w 3418951"/>
              <a:gd name="connsiteY253" fmla="*/ 599537 h 974891"/>
              <a:gd name="connsiteX254" fmla="*/ 2114534 w 3418951"/>
              <a:gd name="connsiteY254" fmla="*/ 600925 h 974891"/>
              <a:gd name="connsiteX255" fmla="*/ 2087270 w 3418951"/>
              <a:gd name="connsiteY255" fmla="*/ 619775 h 974891"/>
              <a:gd name="connsiteX256" fmla="*/ 2078854 w 3418951"/>
              <a:gd name="connsiteY256" fmla="*/ 609004 h 974891"/>
              <a:gd name="connsiteX257" fmla="*/ 2103942 w 3418951"/>
              <a:gd name="connsiteY257" fmla="*/ 599537 h 974891"/>
              <a:gd name="connsiteX258" fmla="*/ 2582748 w 3418951"/>
              <a:gd name="connsiteY258" fmla="*/ 592847 h 974891"/>
              <a:gd name="connsiteX259" fmla="*/ 2549761 w 3418951"/>
              <a:gd name="connsiteY259" fmla="*/ 614726 h 974891"/>
              <a:gd name="connsiteX260" fmla="*/ 2535961 w 3418951"/>
              <a:gd name="connsiteY260" fmla="*/ 609341 h 974891"/>
              <a:gd name="connsiteX261" fmla="*/ 2582748 w 3418951"/>
              <a:gd name="connsiteY261" fmla="*/ 592847 h 974891"/>
              <a:gd name="connsiteX262" fmla="*/ 2613042 w 3418951"/>
              <a:gd name="connsiteY262" fmla="*/ 579382 h 974891"/>
              <a:gd name="connsiteX263" fmla="*/ 2588134 w 3418951"/>
              <a:gd name="connsiteY263" fmla="*/ 590154 h 974891"/>
              <a:gd name="connsiteX264" fmla="*/ 2613042 w 3418951"/>
              <a:gd name="connsiteY264" fmla="*/ 579382 h 974891"/>
              <a:gd name="connsiteX265" fmla="*/ 710567 w 3418951"/>
              <a:gd name="connsiteY265" fmla="*/ 576690 h 974891"/>
              <a:gd name="connsiteX266" fmla="*/ 661087 w 3418951"/>
              <a:gd name="connsiteY266" fmla="*/ 614726 h 974891"/>
              <a:gd name="connsiteX267" fmla="*/ 674887 w 3418951"/>
              <a:gd name="connsiteY267" fmla="*/ 579382 h 974891"/>
              <a:gd name="connsiteX268" fmla="*/ 710567 w 3418951"/>
              <a:gd name="connsiteY268" fmla="*/ 576690 h 974891"/>
              <a:gd name="connsiteX269" fmla="*/ 2568947 w 3418951"/>
              <a:gd name="connsiteY269" fmla="*/ 576353 h 974891"/>
              <a:gd name="connsiteX270" fmla="*/ 2535961 w 3418951"/>
              <a:gd name="connsiteY270" fmla="*/ 592847 h 974891"/>
              <a:gd name="connsiteX271" fmla="*/ 2568947 w 3418951"/>
              <a:gd name="connsiteY271" fmla="*/ 576353 h 974891"/>
              <a:gd name="connsiteX272" fmla="*/ 1541133 w 3418951"/>
              <a:gd name="connsiteY272" fmla="*/ 564109 h 974891"/>
              <a:gd name="connsiteX273" fmla="*/ 1533896 w 3418951"/>
              <a:gd name="connsiteY273" fmla="*/ 573661 h 974891"/>
              <a:gd name="connsiteX274" fmla="*/ 1550390 w 3418951"/>
              <a:gd name="connsiteY274" fmla="*/ 570968 h 974891"/>
              <a:gd name="connsiteX275" fmla="*/ 1541133 w 3418951"/>
              <a:gd name="connsiteY275" fmla="*/ 564109 h 974891"/>
              <a:gd name="connsiteX276" fmla="*/ 2692817 w 3418951"/>
              <a:gd name="connsiteY276" fmla="*/ 562889 h 974891"/>
              <a:gd name="connsiteX277" fmla="*/ 2676323 w 3418951"/>
              <a:gd name="connsiteY277" fmla="*/ 570968 h 974891"/>
              <a:gd name="connsiteX278" fmla="*/ 2692817 w 3418951"/>
              <a:gd name="connsiteY278" fmla="*/ 562889 h 974891"/>
              <a:gd name="connsiteX279" fmla="*/ 2395597 w 3418951"/>
              <a:gd name="connsiteY279" fmla="*/ 557504 h 974891"/>
              <a:gd name="connsiteX280" fmla="*/ 2384531 w 3418951"/>
              <a:gd name="connsiteY280" fmla="*/ 564909 h 974891"/>
              <a:gd name="connsiteX281" fmla="*/ 2382575 w 3418951"/>
              <a:gd name="connsiteY281" fmla="*/ 568090 h 974891"/>
              <a:gd name="connsiteX282" fmla="*/ 2381797 w 3418951"/>
              <a:gd name="connsiteY282" fmla="*/ 568275 h 974891"/>
              <a:gd name="connsiteX283" fmla="*/ 2381633 w 3418951"/>
              <a:gd name="connsiteY283" fmla="*/ 569621 h 974891"/>
              <a:gd name="connsiteX284" fmla="*/ 2382575 w 3418951"/>
              <a:gd name="connsiteY284" fmla="*/ 568090 h 974891"/>
              <a:gd name="connsiteX285" fmla="*/ 2391726 w 3418951"/>
              <a:gd name="connsiteY285" fmla="*/ 565919 h 974891"/>
              <a:gd name="connsiteX286" fmla="*/ 2395597 w 3418951"/>
              <a:gd name="connsiteY286" fmla="*/ 557504 h 974891"/>
              <a:gd name="connsiteX287" fmla="*/ 616992 w 3418951"/>
              <a:gd name="connsiteY287" fmla="*/ 554811 h 974891"/>
              <a:gd name="connsiteX288" fmla="*/ 608576 w 3418951"/>
              <a:gd name="connsiteY288" fmla="*/ 568275 h 974891"/>
              <a:gd name="connsiteX289" fmla="*/ 616992 w 3418951"/>
              <a:gd name="connsiteY289" fmla="*/ 590154 h 974891"/>
              <a:gd name="connsiteX290" fmla="*/ 638534 w 3418951"/>
              <a:gd name="connsiteY290" fmla="*/ 587125 h 974891"/>
              <a:gd name="connsiteX291" fmla="*/ 652335 w 3418951"/>
              <a:gd name="connsiteY291" fmla="*/ 614390 h 974891"/>
              <a:gd name="connsiteX292" fmla="*/ 597132 w 3418951"/>
              <a:gd name="connsiteY292" fmla="*/ 636269 h 974891"/>
              <a:gd name="connsiteX293" fmla="*/ 605548 w 3418951"/>
              <a:gd name="connsiteY293" fmla="*/ 644347 h 974891"/>
              <a:gd name="connsiteX294" fmla="*/ 586360 w 3418951"/>
              <a:gd name="connsiteY294" fmla="*/ 655118 h 974891"/>
              <a:gd name="connsiteX295" fmla="*/ 569867 w 3418951"/>
              <a:gd name="connsiteY295" fmla="*/ 674305 h 974891"/>
              <a:gd name="connsiteX296" fmla="*/ 578282 w 3418951"/>
              <a:gd name="connsiteY296" fmla="*/ 652426 h 974891"/>
              <a:gd name="connsiteX297" fmla="*/ 572897 w 3418951"/>
              <a:gd name="connsiteY297" fmla="*/ 644347 h 974891"/>
              <a:gd name="connsiteX298" fmla="*/ 551018 w 3418951"/>
              <a:gd name="connsiteY298" fmla="*/ 660841 h 974891"/>
              <a:gd name="connsiteX299" fmla="*/ 537217 w 3418951"/>
              <a:gd name="connsiteY299" fmla="*/ 647377 h 974891"/>
              <a:gd name="connsiteX300" fmla="*/ 528802 w 3418951"/>
              <a:gd name="connsiteY300" fmla="*/ 655455 h 974891"/>
              <a:gd name="connsiteX301" fmla="*/ 578282 w 3418951"/>
              <a:gd name="connsiteY301" fmla="*/ 600925 h 974891"/>
              <a:gd name="connsiteX302" fmla="*/ 564482 w 3418951"/>
              <a:gd name="connsiteY302" fmla="*/ 598233 h 974891"/>
              <a:gd name="connsiteX303" fmla="*/ 592083 w 3418951"/>
              <a:gd name="connsiteY303" fmla="*/ 568275 h 974891"/>
              <a:gd name="connsiteX304" fmla="*/ 616992 w 3418951"/>
              <a:gd name="connsiteY304" fmla="*/ 554811 h 974891"/>
              <a:gd name="connsiteX305" fmla="*/ 231582 w 3418951"/>
              <a:gd name="connsiteY305" fmla="*/ 554811 h 974891"/>
              <a:gd name="connsiteX306" fmla="*/ 245383 w 3418951"/>
              <a:gd name="connsiteY306" fmla="*/ 557504 h 974891"/>
              <a:gd name="connsiteX307" fmla="*/ 242690 w 3418951"/>
              <a:gd name="connsiteY307" fmla="*/ 568275 h 974891"/>
              <a:gd name="connsiteX308" fmla="*/ 231582 w 3418951"/>
              <a:gd name="connsiteY308" fmla="*/ 565582 h 974891"/>
              <a:gd name="connsiteX309" fmla="*/ 173687 w 3418951"/>
              <a:gd name="connsiteY309" fmla="*/ 600925 h 974891"/>
              <a:gd name="connsiteX310" fmla="*/ 159886 w 3418951"/>
              <a:gd name="connsiteY310" fmla="*/ 595540 h 974891"/>
              <a:gd name="connsiteX311" fmla="*/ 231582 w 3418951"/>
              <a:gd name="connsiteY311" fmla="*/ 554811 h 974891"/>
              <a:gd name="connsiteX312" fmla="*/ 1398918 w 3418951"/>
              <a:gd name="connsiteY312" fmla="*/ 544040 h 974891"/>
              <a:gd name="connsiteX313" fmla="*/ 1294235 w 3418951"/>
              <a:gd name="connsiteY313" fmla="*/ 609341 h 974891"/>
              <a:gd name="connsiteX314" fmla="*/ 1407334 w 3418951"/>
              <a:gd name="connsiteY314" fmla="*/ 546733 h 974891"/>
              <a:gd name="connsiteX315" fmla="*/ 1398918 w 3418951"/>
              <a:gd name="connsiteY315" fmla="*/ 544040 h 974891"/>
              <a:gd name="connsiteX316" fmla="*/ 2706617 w 3418951"/>
              <a:gd name="connsiteY316" fmla="*/ 527547 h 974891"/>
              <a:gd name="connsiteX317" fmla="*/ 2687431 w 3418951"/>
              <a:gd name="connsiteY317" fmla="*/ 541011 h 974891"/>
              <a:gd name="connsiteX318" fmla="*/ 2632229 w 3418951"/>
              <a:gd name="connsiteY318" fmla="*/ 565582 h 974891"/>
              <a:gd name="connsiteX319" fmla="*/ 2706617 w 3418951"/>
              <a:gd name="connsiteY319" fmla="*/ 527547 h 974891"/>
              <a:gd name="connsiteX320" fmla="*/ 2436663 w 3418951"/>
              <a:gd name="connsiteY320" fmla="*/ 519468 h 974891"/>
              <a:gd name="connsiteX321" fmla="*/ 2425555 w 3418951"/>
              <a:gd name="connsiteY321" fmla="*/ 544040 h 974891"/>
              <a:gd name="connsiteX322" fmla="*/ 2464264 w 3418951"/>
              <a:gd name="connsiteY322" fmla="*/ 519468 h 974891"/>
              <a:gd name="connsiteX323" fmla="*/ 2436663 w 3418951"/>
              <a:gd name="connsiteY323" fmla="*/ 519468 h 974891"/>
              <a:gd name="connsiteX324" fmla="*/ 2004466 w 3418951"/>
              <a:gd name="connsiteY324" fmla="*/ 519468 h 974891"/>
              <a:gd name="connsiteX325" fmla="*/ 1982587 w 3418951"/>
              <a:gd name="connsiteY325" fmla="*/ 530239 h 974891"/>
              <a:gd name="connsiteX326" fmla="*/ 2001773 w 3418951"/>
              <a:gd name="connsiteY326" fmla="*/ 527547 h 974891"/>
              <a:gd name="connsiteX327" fmla="*/ 2004466 w 3418951"/>
              <a:gd name="connsiteY327" fmla="*/ 519468 h 974891"/>
              <a:gd name="connsiteX328" fmla="*/ 721675 w 3418951"/>
              <a:gd name="connsiteY328" fmla="*/ 514082 h 974891"/>
              <a:gd name="connsiteX329" fmla="*/ 707874 w 3418951"/>
              <a:gd name="connsiteY329" fmla="*/ 524853 h 974891"/>
              <a:gd name="connsiteX330" fmla="*/ 713260 w 3418951"/>
              <a:gd name="connsiteY330" fmla="*/ 530239 h 974891"/>
              <a:gd name="connsiteX331" fmla="*/ 721675 w 3418951"/>
              <a:gd name="connsiteY331" fmla="*/ 514082 h 974891"/>
              <a:gd name="connsiteX332" fmla="*/ 641564 w 3418951"/>
              <a:gd name="connsiteY332" fmla="*/ 511053 h 974891"/>
              <a:gd name="connsiteX333" fmla="*/ 619685 w 3418951"/>
              <a:gd name="connsiteY333" fmla="*/ 527547 h 974891"/>
              <a:gd name="connsiteX334" fmla="*/ 641564 w 3418951"/>
              <a:gd name="connsiteY334" fmla="*/ 511053 h 974891"/>
              <a:gd name="connsiteX335" fmla="*/ 663779 w 3418951"/>
              <a:gd name="connsiteY335" fmla="*/ 497589 h 974891"/>
              <a:gd name="connsiteX336" fmla="*/ 658394 w 3418951"/>
              <a:gd name="connsiteY336" fmla="*/ 511053 h 974891"/>
              <a:gd name="connsiteX337" fmla="*/ 663779 w 3418951"/>
              <a:gd name="connsiteY337" fmla="*/ 497589 h 974891"/>
              <a:gd name="connsiteX338" fmla="*/ 2596549 w 3418951"/>
              <a:gd name="connsiteY338" fmla="*/ 489510 h 974891"/>
              <a:gd name="connsiteX339" fmla="*/ 2604964 w 3418951"/>
              <a:gd name="connsiteY339" fmla="*/ 492203 h 974891"/>
              <a:gd name="connsiteX340" fmla="*/ 2610349 w 3418951"/>
              <a:gd name="connsiteY340" fmla="*/ 502975 h 974891"/>
              <a:gd name="connsiteX341" fmla="*/ 2580055 w 3418951"/>
              <a:gd name="connsiteY341" fmla="*/ 516439 h 974891"/>
              <a:gd name="connsiteX342" fmla="*/ 2596549 w 3418951"/>
              <a:gd name="connsiteY342" fmla="*/ 489510 h 974891"/>
              <a:gd name="connsiteX343" fmla="*/ 2246819 w 3418951"/>
              <a:gd name="connsiteY343" fmla="*/ 481095 h 974891"/>
              <a:gd name="connsiteX344" fmla="*/ 2224940 w 3418951"/>
              <a:gd name="connsiteY344" fmla="*/ 489174 h 974891"/>
              <a:gd name="connsiteX345" fmla="*/ 2246819 w 3418951"/>
              <a:gd name="connsiteY345" fmla="*/ 481095 h 974891"/>
              <a:gd name="connsiteX346" fmla="*/ 3128043 w 3418951"/>
              <a:gd name="connsiteY346" fmla="*/ 470324 h 974891"/>
              <a:gd name="connsiteX347" fmla="*/ 3114242 w 3418951"/>
              <a:gd name="connsiteY347" fmla="*/ 478402 h 974891"/>
              <a:gd name="connsiteX348" fmla="*/ 3128043 w 3418951"/>
              <a:gd name="connsiteY348" fmla="*/ 470324 h 974891"/>
              <a:gd name="connsiteX349" fmla="*/ 2712003 w 3418951"/>
              <a:gd name="connsiteY349" fmla="*/ 470324 h 974891"/>
              <a:gd name="connsiteX350" fmla="*/ 2662523 w 3418951"/>
              <a:gd name="connsiteY350" fmla="*/ 497589 h 974891"/>
              <a:gd name="connsiteX351" fmla="*/ 2712003 w 3418951"/>
              <a:gd name="connsiteY351" fmla="*/ 470324 h 974891"/>
              <a:gd name="connsiteX352" fmla="*/ 2312793 w 3418951"/>
              <a:gd name="connsiteY352" fmla="*/ 462245 h 974891"/>
              <a:gd name="connsiteX353" fmla="*/ 2296299 w 3418951"/>
              <a:gd name="connsiteY353" fmla="*/ 473017 h 974891"/>
              <a:gd name="connsiteX354" fmla="*/ 2312793 w 3418951"/>
              <a:gd name="connsiteY354" fmla="*/ 462245 h 974891"/>
              <a:gd name="connsiteX355" fmla="*/ 2279806 w 3418951"/>
              <a:gd name="connsiteY355" fmla="*/ 462245 h 974891"/>
              <a:gd name="connsiteX356" fmla="*/ 2290578 w 3418951"/>
              <a:gd name="connsiteY356" fmla="*/ 475710 h 974891"/>
              <a:gd name="connsiteX357" fmla="*/ 2268698 w 3418951"/>
              <a:gd name="connsiteY357" fmla="*/ 475710 h 974891"/>
              <a:gd name="connsiteX358" fmla="*/ 2279806 w 3418951"/>
              <a:gd name="connsiteY358" fmla="*/ 462245 h 974891"/>
              <a:gd name="connsiteX359" fmla="*/ 2346117 w 3418951"/>
              <a:gd name="connsiteY359" fmla="*/ 459216 h 974891"/>
              <a:gd name="connsiteX360" fmla="*/ 2271728 w 3418951"/>
              <a:gd name="connsiteY360" fmla="*/ 511053 h 974891"/>
              <a:gd name="connsiteX361" fmla="*/ 2271728 w 3418951"/>
              <a:gd name="connsiteY361" fmla="*/ 494559 h 974891"/>
              <a:gd name="connsiteX362" fmla="*/ 2346117 w 3418951"/>
              <a:gd name="connsiteY362" fmla="*/ 459216 h 974891"/>
              <a:gd name="connsiteX363" fmla="*/ 378799 w 3418951"/>
              <a:gd name="connsiteY363" fmla="*/ 456512 h 974891"/>
              <a:gd name="connsiteX364" fmla="*/ 393825 w 3418951"/>
              <a:gd name="connsiteY364" fmla="*/ 462245 h 974891"/>
              <a:gd name="connsiteX365" fmla="*/ 347037 w 3418951"/>
              <a:gd name="connsiteY365" fmla="*/ 492203 h 974891"/>
              <a:gd name="connsiteX366" fmla="*/ 378799 w 3418951"/>
              <a:gd name="connsiteY366" fmla="*/ 456512 h 974891"/>
              <a:gd name="connsiteX367" fmla="*/ 911519 w 3418951"/>
              <a:gd name="connsiteY367" fmla="*/ 451137 h 974891"/>
              <a:gd name="connsiteX368" fmla="*/ 900411 w 3418951"/>
              <a:gd name="connsiteY368" fmla="*/ 459216 h 974891"/>
              <a:gd name="connsiteX369" fmla="*/ 911519 w 3418951"/>
              <a:gd name="connsiteY369" fmla="*/ 451137 h 974891"/>
              <a:gd name="connsiteX370" fmla="*/ 2615735 w 3418951"/>
              <a:gd name="connsiteY370" fmla="*/ 443059 h 974891"/>
              <a:gd name="connsiteX371" fmla="*/ 2574333 w 3418951"/>
              <a:gd name="connsiteY371" fmla="*/ 483788 h 974891"/>
              <a:gd name="connsiteX372" fmla="*/ 2555147 w 3418951"/>
              <a:gd name="connsiteY372" fmla="*/ 481095 h 974891"/>
              <a:gd name="connsiteX373" fmla="*/ 2615735 w 3418951"/>
              <a:gd name="connsiteY373" fmla="*/ 443059 h 974891"/>
              <a:gd name="connsiteX374" fmla="*/ 2819379 w 3418951"/>
              <a:gd name="connsiteY374" fmla="*/ 442722 h 974891"/>
              <a:gd name="connsiteX375" fmla="*/ 2827794 w 3418951"/>
              <a:gd name="connsiteY375" fmla="*/ 459216 h 974891"/>
              <a:gd name="connsiteX376" fmla="*/ 2797500 w 3418951"/>
              <a:gd name="connsiteY376" fmla="*/ 483788 h 974891"/>
              <a:gd name="connsiteX377" fmla="*/ 2811301 w 3418951"/>
              <a:gd name="connsiteY377" fmla="*/ 500282 h 974891"/>
              <a:gd name="connsiteX378" fmla="*/ 2789421 w 3418951"/>
              <a:gd name="connsiteY378" fmla="*/ 511053 h 974891"/>
              <a:gd name="connsiteX379" fmla="*/ 2794807 w 3418951"/>
              <a:gd name="connsiteY379" fmla="*/ 497589 h 974891"/>
              <a:gd name="connsiteX380" fmla="*/ 2723111 w 3418951"/>
              <a:gd name="connsiteY380" fmla="*/ 519131 h 974891"/>
              <a:gd name="connsiteX381" fmla="*/ 2709311 w 3418951"/>
              <a:gd name="connsiteY381" fmla="*/ 527210 h 974891"/>
              <a:gd name="connsiteX382" fmla="*/ 2777977 w 3418951"/>
              <a:gd name="connsiteY382" fmla="*/ 467294 h 974891"/>
              <a:gd name="connsiteX383" fmla="*/ 2786392 w 3418951"/>
              <a:gd name="connsiteY383" fmla="*/ 478066 h 974891"/>
              <a:gd name="connsiteX384" fmla="*/ 2819379 w 3418951"/>
              <a:gd name="connsiteY384" fmla="*/ 442722 h 974891"/>
              <a:gd name="connsiteX385" fmla="*/ 2544038 w 3418951"/>
              <a:gd name="connsiteY385" fmla="*/ 434644 h 974891"/>
              <a:gd name="connsiteX386" fmla="*/ 2513745 w 3418951"/>
              <a:gd name="connsiteY386" fmla="*/ 456523 h 974891"/>
              <a:gd name="connsiteX387" fmla="*/ 2544038 w 3418951"/>
              <a:gd name="connsiteY387" fmla="*/ 434644 h 974891"/>
              <a:gd name="connsiteX388" fmla="*/ 2392567 w 3418951"/>
              <a:gd name="connsiteY388" fmla="*/ 431951 h 974891"/>
              <a:gd name="connsiteX389" fmla="*/ 2356888 w 3418951"/>
              <a:gd name="connsiteY389" fmla="*/ 451137 h 974891"/>
              <a:gd name="connsiteX390" fmla="*/ 2364966 w 3418951"/>
              <a:gd name="connsiteY390" fmla="*/ 442722 h 974891"/>
              <a:gd name="connsiteX391" fmla="*/ 2351166 w 3418951"/>
              <a:gd name="connsiteY391" fmla="*/ 445415 h 974891"/>
              <a:gd name="connsiteX392" fmla="*/ 2392567 w 3418951"/>
              <a:gd name="connsiteY392" fmla="*/ 431951 h 974891"/>
              <a:gd name="connsiteX393" fmla="*/ 2850010 w 3418951"/>
              <a:gd name="connsiteY393" fmla="*/ 429594 h 974891"/>
              <a:gd name="connsiteX394" fmla="*/ 2838902 w 3418951"/>
              <a:gd name="connsiteY394" fmla="*/ 437673 h 974891"/>
              <a:gd name="connsiteX395" fmla="*/ 2850010 w 3418951"/>
              <a:gd name="connsiteY395" fmla="*/ 429594 h 974891"/>
              <a:gd name="connsiteX396" fmla="*/ 2428584 w 3418951"/>
              <a:gd name="connsiteY396" fmla="*/ 429258 h 974891"/>
              <a:gd name="connsiteX397" fmla="*/ 2412091 w 3418951"/>
              <a:gd name="connsiteY397" fmla="*/ 448445 h 974891"/>
              <a:gd name="connsiteX398" fmla="*/ 2428584 w 3418951"/>
              <a:gd name="connsiteY398" fmla="*/ 429258 h 974891"/>
              <a:gd name="connsiteX399" fmla="*/ 2742297 w 3418951"/>
              <a:gd name="connsiteY399" fmla="*/ 423873 h 974891"/>
              <a:gd name="connsiteX400" fmla="*/ 2728496 w 3418951"/>
              <a:gd name="connsiteY400" fmla="*/ 431951 h 974891"/>
              <a:gd name="connsiteX401" fmla="*/ 2742297 w 3418951"/>
              <a:gd name="connsiteY401" fmla="*/ 423873 h 974891"/>
              <a:gd name="connsiteX402" fmla="*/ 2326594 w 3418951"/>
              <a:gd name="connsiteY402" fmla="*/ 421180 h 974891"/>
              <a:gd name="connsiteX403" fmla="*/ 2301685 w 3418951"/>
              <a:gd name="connsiteY403" fmla="*/ 440366 h 974891"/>
              <a:gd name="connsiteX404" fmla="*/ 2326594 w 3418951"/>
              <a:gd name="connsiteY404" fmla="*/ 421180 h 974891"/>
              <a:gd name="connsiteX405" fmla="*/ 3180553 w 3418951"/>
              <a:gd name="connsiteY405" fmla="*/ 412765 h 974891"/>
              <a:gd name="connsiteX406" fmla="*/ 3185939 w 3418951"/>
              <a:gd name="connsiteY406" fmla="*/ 423536 h 974891"/>
              <a:gd name="connsiteX407" fmla="*/ 3177524 w 3418951"/>
              <a:gd name="connsiteY407" fmla="*/ 445415 h 974891"/>
              <a:gd name="connsiteX408" fmla="*/ 3155645 w 3418951"/>
              <a:gd name="connsiteY408" fmla="*/ 431951 h 974891"/>
              <a:gd name="connsiteX409" fmla="*/ 3177524 w 3418951"/>
              <a:gd name="connsiteY409" fmla="*/ 421180 h 974891"/>
              <a:gd name="connsiteX410" fmla="*/ 3169109 w 3418951"/>
              <a:gd name="connsiteY410" fmla="*/ 418487 h 974891"/>
              <a:gd name="connsiteX411" fmla="*/ 3180553 w 3418951"/>
              <a:gd name="connsiteY411" fmla="*/ 412765 h 974891"/>
              <a:gd name="connsiteX412" fmla="*/ 2516774 w 3418951"/>
              <a:gd name="connsiteY412" fmla="*/ 407716 h 974891"/>
              <a:gd name="connsiteX413" fmla="*/ 2489173 w 3418951"/>
              <a:gd name="connsiteY413" fmla="*/ 424209 h 974891"/>
              <a:gd name="connsiteX414" fmla="*/ 2516774 w 3418951"/>
              <a:gd name="connsiteY414" fmla="*/ 407716 h 974891"/>
              <a:gd name="connsiteX415" fmla="*/ 3141507 w 3418951"/>
              <a:gd name="connsiteY415" fmla="*/ 402330 h 974891"/>
              <a:gd name="connsiteX416" fmla="*/ 3136122 w 3418951"/>
              <a:gd name="connsiteY416" fmla="*/ 413101 h 974891"/>
              <a:gd name="connsiteX417" fmla="*/ 3127707 w 3418951"/>
              <a:gd name="connsiteY417" fmla="*/ 407716 h 974891"/>
              <a:gd name="connsiteX418" fmla="*/ 3141507 w 3418951"/>
              <a:gd name="connsiteY418" fmla="*/ 402330 h 974891"/>
              <a:gd name="connsiteX419" fmla="*/ 2613042 w 3418951"/>
              <a:gd name="connsiteY419" fmla="*/ 399637 h 974891"/>
              <a:gd name="connsiteX420" fmla="*/ 2560869 w 3418951"/>
              <a:gd name="connsiteY420" fmla="*/ 413101 h 974891"/>
              <a:gd name="connsiteX421" fmla="*/ 2560869 w 3418951"/>
              <a:gd name="connsiteY421" fmla="*/ 426565 h 974891"/>
              <a:gd name="connsiteX422" fmla="*/ 2613042 w 3418951"/>
              <a:gd name="connsiteY422" fmla="*/ 399637 h 974891"/>
              <a:gd name="connsiteX423" fmla="*/ 3019426 w 3418951"/>
              <a:gd name="connsiteY423" fmla="*/ 398317 h 974891"/>
              <a:gd name="connsiteX424" fmla="*/ 3026053 w 3418951"/>
              <a:gd name="connsiteY424" fmla="*/ 407716 h 974891"/>
              <a:gd name="connsiteX425" fmla="*/ 2995759 w 3418951"/>
              <a:gd name="connsiteY425" fmla="*/ 421180 h 974891"/>
              <a:gd name="connsiteX426" fmla="*/ 3019426 w 3418951"/>
              <a:gd name="connsiteY426" fmla="*/ 398317 h 974891"/>
              <a:gd name="connsiteX427" fmla="*/ 11108 w 3418951"/>
              <a:gd name="connsiteY427" fmla="*/ 396608 h 974891"/>
              <a:gd name="connsiteX428" fmla="*/ 38709 w 3418951"/>
              <a:gd name="connsiteY428" fmla="*/ 404686 h 974891"/>
              <a:gd name="connsiteX429" fmla="*/ 24909 w 3418951"/>
              <a:gd name="connsiteY429" fmla="*/ 421180 h 974891"/>
              <a:gd name="connsiteX430" fmla="*/ 0 w 3418951"/>
              <a:gd name="connsiteY430" fmla="*/ 413101 h 974891"/>
              <a:gd name="connsiteX431" fmla="*/ 11108 w 3418951"/>
              <a:gd name="connsiteY431" fmla="*/ 396608 h 974891"/>
              <a:gd name="connsiteX432" fmla="*/ 588717 w 3418951"/>
              <a:gd name="connsiteY432" fmla="*/ 392568 h 974891"/>
              <a:gd name="connsiteX433" fmla="*/ 603191 w 3418951"/>
              <a:gd name="connsiteY433" fmla="*/ 396608 h 974891"/>
              <a:gd name="connsiteX434" fmla="*/ 570204 w 3418951"/>
              <a:gd name="connsiteY434" fmla="*/ 396608 h 974891"/>
              <a:gd name="connsiteX435" fmla="*/ 588717 w 3418951"/>
              <a:gd name="connsiteY435" fmla="*/ 392568 h 974891"/>
              <a:gd name="connsiteX436" fmla="*/ 2750376 w 3418951"/>
              <a:gd name="connsiteY436" fmla="*/ 388529 h 974891"/>
              <a:gd name="connsiteX437" fmla="*/ 2728496 w 3418951"/>
              <a:gd name="connsiteY437" fmla="*/ 413101 h 974891"/>
              <a:gd name="connsiteX438" fmla="*/ 2723111 w 3418951"/>
              <a:gd name="connsiteY438" fmla="*/ 405023 h 974891"/>
              <a:gd name="connsiteX439" fmla="*/ 2750376 w 3418951"/>
              <a:gd name="connsiteY439" fmla="*/ 388529 h 974891"/>
              <a:gd name="connsiteX440" fmla="*/ 2858088 w 3418951"/>
              <a:gd name="connsiteY440" fmla="*/ 385836 h 974891"/>
              <a:gd name="connsiteX441" fmla="*/ 2863474 w 3418951"/>
              <a:gd name="connsiteY441" fmla="*/ 388529 h 974891"/>
              <a:gd name="connsiteX442" fmla="*/ 2844288 w 3418951"/>
              <a:gd name="connsiteY442" fmla="*/ 407716 h 974891"/>
              <a:gd name="connsiteX443" fmla="*/ 2827794 w 3418951"/>
              <a:gd name="connsiteY443" fmla="*/ 407716 h 974891"/>
              <a:gd name="connsiteX444" fmla="*/ 2792114 w 3418951"/>
              <a:gd name="connsiteY444" fmla="*/ 440366 h 974891"/>
              <a:gd name="connsiteX445" fmla="*/ 2720418 w 3418951"/>
              <a:gd name="connsiteY445" fmla="*/ 470324 h 974891"/>
              <a:gd name="connsiteX446" fmla="*/ 2717725 w 3418951"/>
              <a:gd name="connsiteY446" fmla="*/ 464938 h 974891"/>
              <a:gd name="connsiteX447" fmla="*/ 2778314 w 3418951"/>
              <a:gd name="connsiteY447" fmla="*/ 437673 h 974891"/>
              <a:gd name="connsiteX448" fmla="*/ 2858088 w 3418951"/>
              <a:gd name="connsiteY448" fmla="*/ 385836 h 974891"/>
              <a:gd name="connsiteX449" fmla="*/ 1421975 w 3418951"/>
              <a:gd name="connsiteY449" fmla="*/ 385163 h 974891"/>
              <a:gd name="connsiteX450" fmla="*/ 1412719 w 3418951"/>
              <a:gd name="connsiteY450" fmla="*/ 385836 h 974891"/>
              <a:gd name="connsiteX451" fmla="*/ 1412719 w 3418951"/>
              <a:gd name="connsiteY451" fmla="*/ 393915 h 974891"/>
              <a:gd name="connsiteX452" fmla="*/ 1429212 w 3418951"/>
              <a:gd name="connsiteY452" fmla="*/ 388529 h 974891"/>
              <a:gd name="connsiteX453" fmla="*/ 1421975 w 3418951"/>
              <a:gd name="connsiteY453" fmla="*/ 385163 h 974891"/>
              <a:gd name="connsiteX454" fmla="*/ 3276485 w 3418951"/>
              <a:gd name="connsiteY454" fmla="*/ 380451 h 974891"/>
              <a:gd name="connsiteX455" fmla="*/ 3276485 w 3418951"/>
              <a:gd name="connsiteY455" fmla="*/ 391222 h 974891"/>
              <a:gd name="connsiteX456" fmla="*/ 3240805 w 3418951"/>
              <a:gd name="connsiteY456" fmla="*/ 391222 h 974891"/>
              <a:gd name="connsiteX457" fmla="*/ 3276485 w 3418951"/>
              <a:gd name="connsiteY457" fmla="*/ 380451 h 974891"/>
              <a:gd name="connsiteX458" fmla="*/ 2527545 w 3418951"/>
              <a:gd name="connsiteY458" fmla="*/ 380451 h 974891"/>
              <a:gd name="connsiteX459" fmla="*/ 2494558 w 3418951"/>
              <a:gd name="connsiteY459" fmla="*/ 410409 h 974891"/>
              <a:gd name="connsiteX460" fmla="*/ 2527545 w 3418951"/>
              <a:gd name="connsiteY460" fmla="*/ 380451 h 974891"/>
              <a:gd name="connsiteX461" fmla="*/ 2943249 w 3418951"/>
              <a:gd name="connsiteY461" fmla="*/ 374728 h 974891"/>
              <a:gd name="connsiteX462" fmla="*/ 2965128 w 3418951"/>
              <a:gd name="connsiteY462" fmla="*/ 382807 h 974891"/>
              <a:gd name="connsiteX463" fmla="*/ 2918340 w 3418951"/>
              <a:gd name="connsiteY463" fmla="*/ 382807 h 974891"/>
              <a:gd name="connsiteX464" fmla="*/ 2932141 w 3418951"/>
              <a:gd name="connsiteY464" fmla="*/ 388193 h 974891"/>
              <a:gd name="connsiteX465" fmla="*/ 2943249 w 3418951"/>
              <a:gd name="connsiteY465" fmla="*/ 374728 h 974891"/>
              <a:gd name="connsiteX466" fmla="*/ 3232390 w 3418951"/>
              <a:gd name="connsiteY466" fmla="*/ 369343 h 974891"/>
              <a:gd name="connsiteX467" fmla="*/ 3227004 w 3418951"/>
              <a:gd name="connsiteY467" fmla="*/ 382807 h 974891"/>
              <a:gd name="connsiteX468" fmla="*/ 3232390 w 3418951"/>
              <a:gd name="connsiteY468" fmla="*/ 369343 h 974891"/>
              <a:gd name="connsiteX469" fmla="*/ 561452 w 3418951"/>
              <a:gd name="connsiteY469" fmla="*/ 369343 h 974891"/>
              <a:gd name="connsiteX470" fmla="*/ 492786 w 3418951"/>
              <a:gd name="connsiteY470" fmla="*/ 404686 h 974891"/>
              <a:gd name="connsiteX471" fmla="*/ 399210 w 3418951"/>
              <a:gd name="connsiteY471" fmla="*/ 448445 h 974891"/>
              <a:gd name="connsiteX472" fmla="*/ 443305 w 3418951"/>
              <a:gd name="connsiteY472" fmla="*/ 423873 h 974891"/>
              <a:gd name="connsiteX473" fmla="*/ 473599 w 3418951"/>
              <a:gd name="connsiteY473" fmla="*/ 399300 h 974891"/>
              <a:gd name="connsiteX474" fmla="*/ 484707 w 3418951"/>
              <a:gd name="connsiteY474" fmla="*/ 404686 h 974891"/>
              <a:gd name="connsiteX475" fmla="*/ 512309 w 3418951"/>
              <a:gd name="connsiteY475" fmla="*/ 393915 h 974891"/>
              <a:gd name="connsiteX476" fmla="*/ 515001 w 3418951"/>
              <a:gd name="connsiteY476" fmla="*/ 383144 h 974891"/>
              <a:gd name="connsiteX477" fmla="*/ 561452 w 3418951"/>
              <a:gd name="connsiteY477" fmla="*/ 369343 h 974891"/>
              <a:gd name="connsiteX478" fmla="*/ 3171801 w 3418951"/>
              <a:gd name="connsiteY478" fmla="*/ 366651 h 974891"/>
              <a:gd name="connsiteX479" fmla="*/ 3194017 w 3418951"/>
              <a:gd name="connsiteY479" fmla="*/ 369343 h 974891"/>
              <a:gd name="connsiteX480" fmla="*/ 3169109 w 3418951"/>
              <a:gd name="connsiteY480" fmla="*/ 393915 h 974891"/>
              <a:gd name="connsiteX481" fmla="*/ 3171801 w 3418951"/>
              <a:gd name="connsiteY481" fmla="*/ 366651 h 974891"/>
              <a:gd name="connsiteX482" fmla="*/ 1922335 w 3418951"/>
              <a:gd name="connsiteY482" fmla="*/ 364294 h 974891"/>
              <a:gd name="connsiteX483" fmla="*/ 1892040 w 3418951"/>
              <a:gd name="connsiteY483" fmla="*/ 386173 h 974891"/>
              <a:gd name="connsiteX484" fmla="*/ 1809573 w 3418951"/>
              <a:gd name="connsiteY484" fmla="*/ 402666 h 974891"/>
              <a:gd name="connsiteX485" fmla="*/ 1683011 w 3418951"/>
              <a:gd name="connsiteY485" fmla="*/ 465275 h 974891"/>
              <a:gd name="connsiteX486" fmla="*/ 1704890 w 3418951"/>
              <a:gd name="connsiteY486" fmla="*/ 459889 h 974891"/>
              <a:gd name="connsiteX487" fmla="*/ 1710275 w 3418951"/>
              <a:gd name="connsiteY487" fmla="*/ 465275 h 974891"/>
              <a:gd name="connsiteX488" fmla="*/ 1597513 w 3418951"/>
              <a:gd name="connsiteY488" fmla="*/ 500618 h 974891"/>
              <a:gd name="connsiteX489" fmla="*/ 1679981 w 3418951"/>
              <a:gd name="connsiteY489" fmla="*/ 481432 h 974891"/>
              <a:gd name="connsiteX490" fmla="*/ 1682674 w 3418951"/>
              <a:gd name="connsiteY490" fmla="*/ 492203 h 974891"/>
              <a:gd name="connsiteX491" fmla="*/ 1622086 w 3418951"/>
              <a:gd name="connsiteY491" fmla="*/ 508696 h 974891"/>
              <a:gd name="connsiteX492" fmla="*/ 1564190 w 3418951"/>
              <a:gd name="connsiteY492" fmla="*/ 519468 h 974891"/>
              <a:gd name="connsiteX493" fmla="*/ 1577991 w 3418951"/>
              <a:gd name="connsiteY493" fmla="*/ 524853 h 974891"/>
              <a:gd name="connsiteX494" fmla="*/ 1564190 w 3418951"/>
              <a:gd name="connsiteY494" fmla="*/ 549425 h 974891"/>
              <a:gd name="connsiteX495" fmla="*/ 1613671 w 3418951"/>
              <a:gd name="connsiteY495" fmla="*/ 527547 h 974891"/>
              <a:gd name="connsiteX496" fmla="*/ 1602563 w 3418951"/>
              <a:gd name="connsiteY496" fmla="*/ 524853 h 974891"/>
              <a:gd name="connsiteX497" fmla="*/ 1698831 w 3418951"/>
              <a:gd name="connsiteY497" fmla="*/ 514082 h 974891"/>
              <a:gd name="connsiteX498" fmla="*/ 1764805 w 3418951"/>
              <a:gd name="connsiteY498" fmla="*/ 492203 h 974891"/>
              <a:gd name="connsiteX499" fmla="*/ 1767497 w 3418951"/>
              <a:gd name="connsiteY499" fmla="*/ 481432 h 974891"/>
              <a:gd name="connsiteX500" fmla="*/ 1701524 w 3418951"/>
              <a:gd name="connsiteY500" fmla="*/ 492203 h 974891"/>
              <a:gd name="connsiteX501" fmla="*/ 1709939 w 3418951"/>
              <a:gd name="connsiteY501" fmla="*/ 486817 h 974891"/>
              <a:gd name="connsiteX502" fmla="*/ 1693445 w 3418951"/>
              <a:gd name="connsiteY502" fmla="*/ 489510 h 974891"/>
              <a:gd name="connsiteX503" fmla="*/ 1698831 w 3418951"/>
              <a:gd name="connsiteY503" fmla="*/ 473017 h 974891"/>
              <a:gd name="connsiteX504" fmla="*/ 1745619 w 3418951"/>
              <a:gd name="connsiteY504" fmla="*/ 459553 h 974891"/>
              <a:gd name="connsiteX505" fmla="*/ 1754033 w 3418951"/>
              <a:gd name="connsiteY505" fmla="*/ 470324 h 974891"/>
              <a:gd name="connsiteX506" fmla="*/ 1833808 w 3418951"/>
              <a:gd name="connsiteY506" fmla="*/ 448445 h 974891"/>
              <a:gd name="connsiteX507" fmla="*/ 1833808 w 3418951"/>
              <a:gd name="connsiteY507" fmla="*/ 434981 h 974891"/>
              <a:gd name="connsiteX508" fmla="*/ 1963400 w 3418951"/>
              <a:gd name="connsiteY508" fmla="*/ 383480 h 974891"/>
              <a:gd name="connsiteX509" fmla="*/ 1911227 w 3418951"/>
              <a:gd name="connsiteY509" fmla="*/ 388866 h 974891"/>
              <a:gd name="connsiteX510" fmla="*/ 1922335 w 3418951"/>
              <a:gd name="connsiteY510" fmla="*/ 364294 h 974891"/>
              <a:gd name="connsiteX511" fmla="*/ 2937863 w 3418951"/>
              <a:gd name="connsiteY511" fmla="*/ 353186 h 974891"/>
              <a:gd name="connsiteX512" fmla="*/ 2918677 w 3418951"/>
              <a:gd name="connsiteY512" fmla="*/ 363957 h 974891"/>
              <a:gd name="connsiteX513" fmla="*/ 2937863 w 3418951"/>
              <a:gd name="connsiteY513" fmla="*/ 353186 h 974891"/>
              <a:gd name="connsiteX514" fmla="*/ 470906 w 3418951"/>
              <a:gd name="connsiteY514" fmla="*/ 350494 h 974891"/>
              <a:gd name="connsiteX515" fmla="*/ 451720 w 3418951"/>
              <a:gd name="connsiteY515" fmla="*/ 361265 h 974891"/>
              <a:gd name="connsiteX516" fmla="*/ 470906 w 3418951"/>
              <a:gd name="connsiteY516" fmla="*/ 350494 h 974891"/>
              <a:gd name="connsiteX517" fmla="*/ 104683 w 3418951"/>
              <a:gd name="connsiteY517" fmla="*/ 347800 h 974891"/>
              <a:gd name="connsiteX518" fmla="*/ 93575 w 3418951"/>
              <a:gd name="connsiteY518" fmla="*/ 377758 h 974891"/>
              <a:gd name="connsiteX519" fmla="*/ 71696 w 3418951"/>
              <a:gd name="connsiteY519" fmla="*/ 377758 h 974891"/>
              <a:gd name="connsiteX520" fmla="*/ 104683 w 3418951"/>
              <a:gd name="connsiteY520" fmla="*/ 347800 h 974891"/>
              <a:gd name="connsiteX521" fmla="*/ 3056852 w 3418951"/>
              <a:gd name="connsiteY521" fmla="*/ 342751 h 974891"/>
              <a:gd name="connsiteX522" fmla="*/ 3067455 w 3418951"/>
              <a:gd name="connsiteY522" fmla="*/ 344771 h 974891"/>
              <a:gd name="connsiteX523" fmla="*/ 3048269 w 3418951"/>
              <a:gd name="connsiteY523" fmla="*/ 350156 h 974891"/>
              <a:gd name="connsiteX524" fmla="*/ 3048269 w 3418951"/>
              <a:gd name="connsiteY524" fmla="*/ 344771 h 974891"/>
              <a:gd name="connsiteX525" fmla="*/ 3056852 w 3418951"/>
              <a:gd name="connsiteY525" fmla="*/ 342751 h 974891"/>
              <a:gd name="connsiteX526" fmla="*/ 2585441 w 3418951"/>
              <a:gd name="connsiteY526" fmla="*/ 342078 h 974891"/>
              <a:gd name="connsiteX527" fmla="*/ 2555147 w 3418951"/>
              <a:gd name="connsiteY527" fmla="*/ 372036 h 974891"/>
              <a:gd name="connsiteX528" fmla="*/ 2549761 w 3418951"/>
              <a:gd name="connsiteY528" fmla="*/ 374728 h 974891"/>
              <a:gd name="connsiteX529" fmla="*/ 2547068 w 3418951"/>
              <a:gd name="connsiteY529" fmla="*/ 366651 h 974891"/>
              <a:gd name="connsiteX530" fmla="*/ 2546732 w 3418951"/>
              <a:gd name="connsiteY530" fmla="*/ 380451 h 974891"/>
              <a:gd name="connsiteX531" fmla="*/ 2571640 w 3418951"/>
              <a:gd name="connsiteY531" fmla="*/ 377758 h 974891"/>
              <a:gd name="connsiteX532" fmla="*/ 2582748 w 3418951"/>
              <a:gd name="connsiteY532" fmla="*/ 361265 h 974891"/>
              <a:gd name="connsiteX533" fmla="*/ 2566255 w 3418951"/>
              <a:gd name="connsiteY533" fmla="*/ 361265 h 974891"/>
              <a:gd name="connsiteX534" fmla="*/ 2585441 w 3418951"/>
              <a:gd name="connsiteY534" fmla="*/ 342078 h 974891"/>
              <a:gd name="connsiteX535" fmla="*/ 680273 w 3418951"/>
              <a:gd name="connsiteY535" fmla="*/ 337029 h 974891"/>
              <a:gd name="connsiteX536" fmla="*/ 682966 w 3418951"/>
              <a:gd name="connsiteY536" fmla="*/ 377758 h 974891"/>
              <a:gd name="connsiteX537" fmla="*/ 652672 w 3418951"/>
              <a:gd name="connsiteY537" fmla="*/ 361265 h 974891"/>
              <a:gd name="connsiteX538" fmla="*/ 649979 w 3418951"/>
              <a:gd name="connsiteY538" fmla="*/ 350494 h 974891"/>
              <a:gd name="connsiteX539" fmla="*/ 680273 w 3418951"/>
              <a:gd name="connsiteY539" fmla="*/ 337029 h 974891"/>
              <a:gd name="connsiteX540" fmla="*/ 2962771 w 3418951"/>
              <a:gd name="connsiteY540" fmla="*/ 331307 h 974891"/>
              <a:gd name="connsiteX541" fmla="*/ 2962771 w 3418951"/>
              <a:gd name="connsiteY541" fmla="*/ 334000 h 974891"/>
              <a:gd name="connsiteX542" fmla="*/ 2951664 w 3418951"/>
              <a:gd name="connsiteY542" fmla="*/ 336693 h 974891"/>
              <a:gd name="connsiteX543" fmla="*/ 2962771 w 3418951"/>
              <a:gd name="connsiteY543" fmla="*/ 331307 h 974891"/>
              <a:gd name="connsiteX544" fmla="*/ 2684738 w 3418951"/>
              <a:gd name="connsiteY544" fmla="*/ 331307 h 974891"/>
              <a:gd name="connsiteX545" fmla="*/ 2684738 w 3418951"/>
              <a:gd name="connsiteY545" fmla="*/ 339385 h 974891"/>
              <a:gd name="connsiteX546" fmla="*/ 2676323 w 3418951"/>
              <a:gd name="connsiteY546" fmla="*/ 342078 h 974891"/>
              <a:gd name="connsiteX547" fmla="*/ 2684738 w 3418951"/>
              <a:gd name="connsiteY547" fmla="*/ 331307 h 974891"/>
              <a:gd name="connsiteX548" fmla="*/ 248076 w 3418951"/>
              <a:gd name="connsiteY548" fmla="*/ 331307 h 974891"/>
              <a:gd name="connsiteX549" fmla="*/ 250769 w 3418951"/>
              <a:gd name="connsiteY549" fmla="*/ 342078 h 974891"/>
              <a:gd name="connsiteX550" fmla="*/ 239661 w 3418951"/>
              <a:gd name="connsiteY550" fmla="*/ 342078 h 974891"/>
              <a:gd name="connsiteX551" fmla="*/ 248076 w 3418951"/>
              <a:gd name="connsiteY551" fmla="*/ 331307 h 974891"/>
              <a:gd name="connsiteX552" fmla="*/ 366560 w 3418951"/>
              <a:gd name="connsiteY552" fmla="*/ 330970 h 974891"/>
              <a:gd name="connsiteX553" fmla="*/ 358145 w 3418951"/>
              <a:gd name="connsiteY553" fmla="*/ 347464 h 974891"/>
              <a:gd name="connsiteX554" fmla="*/ 366560 w 3418951"/>
              <a:gd name="connsiteY554" fmla="*/ 330970 h 974891"/>
              <a:gd name="connsiteX555" fmla="*/ 2601935 w 3418951"/>
              <a:gd name="connsiteY555" fmla="*/ 328614 h 974891"/>
              <a:gd name="connsiteX556" fmla="*/ 2590827 w 3418951"/>
              <a:gd name="connsiteY556" fmla="*/ 347800 h 974891"/>
              <a:gd name="connsiteX557" fmla="*/ 2601935 w 3418951"/>
              <a:gd name="connsiteY557" fmla="*/ 328614 h 974891"/>
              <a:gd name="connsiteX558" fmla="*/ 3006867 w 3418951"/>
              <a:gd name="connsiteY558" fmla="*/ 320536 h 974891"/>
              <a:gd name="connsiteX559" fmla="*/ 2998788 w 3418951"/>
              <a:gd name="connsiteY559" fmla="*/ 342078 h 974891"/>
              <a:gd name="connsiteX560" fmla="*/ 2990373 w 3418951"/>
              <a:gd name="connsiteY560" fmla="*/ 331307 h 974891"/>
              <a:gd name="connsiteX561" fmla="*/ 3006867 w 3418951"/>
              <a:gd name="connsiteY561" fmla="*/ 320536 h 974891"/>
              <a:gd name="connsiteX562" fmla="*/ 877522 w 3418951"/>
              <a:gd name="connsiteY562" fmla="*/ 317927 h 974891"/>
              <a:gd name="connsiteX563" fmla="*/ 862038 w 3418951"/>
              <a:gd name="connsiteY563" fmla="*/ 342415 h 974891"/>
              <a:gd name="connsiteX564" fmla="*/ 873146 w 3418951"/>
              <a:gd name="connsiteY564" fmla="*/ 345108 h 974891"/>
              <a:gd name="connsiteX565" fmla="*/ 873146 w 3418951"/>
              <a:gd name="connsiteY565" fmla="*/ 355879 h 974891"/>
              <a:gd name="connsiteX566" fmla="*/ 908826 w 3418951"/>
              <a:gd name="connsiteY566" fmla="*/ 342415 h 974891"/>
              <a:gd name="connsiteX567" fmla="*/ 906133 w 3418951"/>
              <a:gd name="connsiteY567" fmla="*/ 334337 h 974891"/>
              <a:gd name="connsiteX568" fmla="*/ 895025 w 3418951"/>
              <a:gd name="connsiteY568" fmla="*/ 334337 h 974891"/>
              <a:gd name="connsiteX569" fmla="*/ 877522 w 3418951"/>
              <a:gd name="connsiteY569" fmla="*/ 317927 h 974891"/>
              <a:gd name="connsiteX570" fmla="*/ 3130400 w 3418951"/>
              <a:gd name="connsiteY570" fmla="*/ 312457 h 974891"/>
              <a:gd name="connsiteX571" fmla="*/ 3138815 w 3418951"/>
              <a:gd name="connsiteY571" fmla="*/ 312457 h 974891"/>
              <a:gd name="connsiteX572" fmla="*/ 3127707 w 3418951"/>
              <a:gd name="connsiteY572" fmla="*/ 320536 h 974891"/>
              <a:gd name="connsiteX573" fmla="*/ 3130400 w 3418951"/>
              <a:gd name="connsiteY573" fmla="*/ 312457 h 974891"/>
              <a:gd name="connsiteX574" fmla="*/ 2095011 w 3418951"/>
              <a:gd name="connsiteY574" fmla="*/ 311784 h 974891"/>
              <a:gd name="connsiteX575" fmla="*/ 2026345 w 3418951"/>
              <a:gd name="connsiteY575" fmla="*/ 330970 h 974891"/>
              <a:gd name="connsiteX576" fmla="*/ 2020959 w 3418951"/>
              <a:gd name="connsiteY576" fmla="*/ 317506 h 974891"/>
              <a:gd name="connsiteX577" fmla="*/ 1999080 w 3418951"/>
              <a:gd name="connsiteY577" fmla="*/ 325585 h 974891"/>
              <a:gd name="connsiteX578" fmla="*/ 1979894 w 3418951"/>
              <a:gd name="connsiteY578" fmla="*/ 350156 h 974891"/>
              <a:gd name="connsiteX579" fmla="*/ 2026681 w 3418951"/>
              <a:gd name="connsiteY579" fmla="*/ 350156 h 974891"/>
              <a:gd name="connsiteX580" fmla="*/ 2029374 w 3418951"/>
              <a:gd name="connsiteY580" fmla="*/ 336693 h 974891"/>
              <a:gd name="connsiteX581" fmla="*/ 2076161 w 3418951"/>
              <a:gd name="connsiteY581" fmla="*/ 336693 h 974891"/>
              <a:gd name="connsiteX582" fmla="*/ 2076161 w 3418951"/>
              <a:gd name="connsiteY582" fmla="*/ 323228 h 974891"/>
              <a:gd name="connsiteX583" fmla="*/ 2089963 w 3418951"/>
              <a:gd name="connsiteY583" fmla="*/ 323228 h 974891"/>
              <a:gd name="connsiteX584" fmla="*/ 2095011 w 3418951"/>
              <a:gd name="connsiteY584" fmla="*/ 311784 h 974891"/>
              <a:gd name="connsiteX585" fmla="*/ 186646 w 3418951"/>
              <a:gd name="connsiteY585" fmla="*/ 311448 h 974891"/>
              <a:gd name="connsiteX586" fmla="*/ 198596 w 3418951"/>
              <a:gd name="connsiteY586" fmla="*/ 314814 h 974891"/>
              <a:gd name="connsiteX587" fmla="*/ 176716 w 3418951"/>
              <a:gd name="connsiteY587" fmla="*/ 320199 h 974891"/>
              <a:gd name="connsiteX588" fmla="*/ 186646 w 3418951"/>
              <a:gd name="connsiteY588" fmla="*/ 311448 h 974891"/>
              <a:gd name="connsiteX589" fmla="*/ 547988 w 3418951"/>
              <a:gd name="connsiteY589" fmla="*/ 309428 h 974891"/>
              <a:gd name="connsiteX590" fmla="*/ 536880 w 3418951"/>
              <a:gd name="connsiteY590" fmla="*/ 314814 h 974891"/>
              <a:gd name="connsiteX591" fmla="*/ 547988 w 3418951"/>
              <a:gd name="connsiteY591" fmla="*/ 309428 h 974891"/>
              <a:gd name="connsiteX592" fmla="*/ 3272356 w 3418951"/>
              <a:gd name="connsiteY592" fmla="*/ 308050 h 974891"/>
              <a:gd name="connsiteX593" fmla="*/ 3290622 w 3418951"/>
              <a:gd name="connsiteY593" fmla="*/ 309428 h 974891"/>
              <a:gd name="connsiteX594" fmla="*/ 3205125 w 3418951"/>
              <a:gd name="connsiteY594" fmla="*/ 363957 h 974891"/>
              <a:gd name="connsiteX595" fmla="*/ 3224311 w 3418951"/>
              <a:gd name="connsiteY595" fmla="*/ 339385 h 974891"/>
              <a:gd name="connsiteX596" fmla="*/ 3272356 w 3418951"/>
              <a:gd name="connsiteY596" fmla="*/ 308050 h 974891"/>
              <a:gd name="connsiteX597" fmla="*/ 2117563 w 3418951"/>
              <a:gd name="connsiteY597" fmla="*/ 304042 h 974891"/>
              <a:gd name="connsiteX598" fmla="*/ 2103763 w 3418951"/>
              <a:gd name="connsiteY598" fmla="*/ 314814 h 974891"/>
              <a:gd name="connsiteX599" fmla="*/ 2117563 w 3418951"/>
              <a:gd name="connsiteY599" fmla="*/ 304042 h 974891"/>
              <a:gd name="connsiteX600" fmla="*/ 2026681 w 3418951"/>
              <a:gd name="connsiteY600" fmla="*/ 301350 h 974891"/>
              <a:gd name="connsiteX601" fmla="*/ 2001773 w 3418951"/>
              <a:gd name="connsiteY601" fmla="*/ 314814 h 974891"/>
              <a:gd name="connsiteX602" fmla="*/ 2026681 w 3418951"/>
              <a:gd name="connsiteY602" fmla="*/ 301350 h 974891"/>
              <a:gd name="connsiteX603" fmla="*/ 674551 w 3418951"/>
              <a:gd name="connsiteY603" fmla="*/ 301350 h 974891"/>
              <a:gd name="connsiteX604" fmla="*/ 669165 w 3418951"/>
              <a:gd name="connsiteY604" fmla="*/ 309428 h 974891"/>
              <a:gd name="connsiteX605" fmla="*/ 682966 w 3418951"/>
              <a:gd name="connsiteY605" fmla="*/ 312121 h 974891"/>
              <a:gd name="connsiteX606" fmla="*/ 674551 w 3418951"/>
              <a:gd name="connsiteY606" fmla="*/ 301350 h 974891"/>
              <a:gd name="connsiteX607" fmla="*/ 2849673 w 3418951"/>
              <a:gd name="connsiteY607" fmla="*/ 293271 h 974891"/>
              <a:gd name="connsiteX608" fmla="*/ 2833179 w 3418951"/>
              <a:gd name="connsiteY608" fmla="*/ 295964 h 974891"/>
              <a:gd name="connsiteX609" fmla="*/ 2835873 w 3418951"/>
              <a:gd name="connsiteY609" fmla="*/ 320536 h 974891"/>
              <a:gd name="connsiteX610" fmla="*/ 2852366 w 3418951"/>
              <a:gd name="connsiteY610" fmla="*/ 295964 h 974891"/>
              <a:gd name="connsiteX611" fmla="*/ 2849673 w 3418951"/>
              <a:gd name="connsiteY611" fmla="*/ 293271 h 974891"/>
              <a:gd name="connsiteX612" fmla="*/ 2673630 w 3418951"/>
              <a:gd name="connsiteY612" fmla="*/ 293271 h 974891"/>
              <a:gd name="connsiteX613" fmla="*/ 2651751 w 3418951"/>
              <a:gd name="connsiteY613" fmla="*/ 309765 h 974891"/>
              <a:gd name="connsiteX614" fmla="*/ 2673630 w 3418951"/>
              <a:gd name="connsiteY614" fmla="*/ 293271 h 974891"/>
              <a:gd name="connsiteX615" fmla="*/ 2593856 w 3418951"/>
              <a:gd name="connsiteY615" fmla="*/ 293271 h 974891"/>
              <a:gd name="connsiteX616" fmla="*/ 2593856 w 3418951"/>
              <a:gd name="connsiteY616" fmla="*/ 304042 h 974891"/>
              <a:gd name="connsiteX617" fmla="*/ 2593856 w 3418951"/>
              <a:gd name="connsiteY617" fmla="*/ 293271 h 974891"/>
              <a:gd name="connsiteX618" fmla="*/ 2142136 w 3418951"/>
              <a:gd name="connsiteY618" fmla="*/ 290578 h 974891"/>
              <a:gd name="connsiteX619" fmla="*/ 2120257 w 3418951"/>
              <a:gd name="connsiteY619" fmla="*/ 304042 h 974891"/>
              <a:gd name="connsiteX620" fmla="*/ 2142136 w 3418951"/>
              <a:gd name="connsiteY620" fmla="*/ 290578 h 974891"/>
              <a:gd name="connsiteX621" fmla="*/ 2006106 w 3418951"/>
              <a:gd name="connsiteY621" fmla="*/ 281153 h 974891"/>
              <a:gd name="connsiteX622" fmla="*/ 1996387 w 3418951"/>
              <a:gd name="connsiteY622" fmla="*/ 282163 h 974891"/>
              <a:gd name="connsiteX623" fmla="*/ 1999080 w 3418951"/>
              <a:gd name="connsiteY623" fmla="*/ 301013 h 974891"/>
              <a:gd name="connsiteX624" fmla="*/ 2015573 w 3418951"/>
              <a:gd name="connsiteY624" fmla="*/ 292934 h 974891"/>
              <a:gd name="connsiteX625" fmla="*/ 2015573 w 3418951"/>
              <a:gd name="connsiteY625" fmla="*/ 282163 h 974891"/>
              <a:gd name="connsiteX626" fmla="*/ 2006106 w 3418951"/>
              <a:gd name="connsiteY626" fmla="*/ 281153 h 974891"/>
              <a:gd name="connsiteX627" fmla="*/ 738168 w 3418951"/>
              <a:gd name="connsiteY627" fmla="*/ 279470 h 974891"/>
              <a:gd name="connsiteX628" fmla="*/ 743554 w 3418951"/>
              <a:gd name="connsiteY628" fmla="*/ 287549 h 974891"/>
              <a:gd name="connsiteX629" fmla="*/ 754662 w 3418951"/>
              <a:gd name="connsiteY629" fmla="*/ 279470 h 974891"/>
              <a:gd name="connsiteX630" fmla="*/ 738168 w 3418951"/>
              <a:gd name="connsiteY630" fmla="*/ 279470 h 974891"/>
              <a:gd name="connsiteX631" fmla="*/ 2929785 w 3418951"/>
              <a:gd name="connsiteY631" fmla="*/ 279134 h 974891"/>
              <a:gd name="connsiteX632" fmla="*/ 2946278 w 3418951"/>
              <a:gd name="connsiteY632" fmla="*/ 287212 h 974891"/>
              <a:gd name="connsiteX633" fmla="*/ 2943586 w 3418951"/>
              <a:gd name="connsiteY633" fmla="*/ 295290 h 974891"/>
              <a:gd name="connsiteX634" fmla="*/ 2952000 w 3418951"/>
              <a:gd name="connsiteY634" fmla="*/ 292598 h 974891"/>
              <a:gd name="connsiteX635" fmla="*/ 2940893 w 3418951"/>
              <a:gd name="connsiteY635" fmla="*/ 309091 h 974891"/>
              <a:gd name="connsiteX636" fmla="*/ 2924399 w 3418951"/>
              <a:gd name="connsiteY636" fmla="*/ 303706 h 974891"/>
              <a:gd name="connsiteX637" fmla="*/ 2929785 w 3418951"/>
              <a:gd name="connsiteY637" fmla="*/ 290242 h 974891"/>
              <a:gd name="connsiteX638" fmla="*/ 2913291 w 3418951"/>
              <a:gd name="connsiteY638" fmla="*/ 303706 h 974891"/>
              <a:gd name="connsiteX639" fmla="*/ 2929785 w 3418951"/>
              <a:gd name="connsiteY639" fmla="*/ 279134 h 974891"/>
              <a:gd name="connsiteX640" fmla="*/ 597006 w 3418951"/>
              <a:gd name="connsiteY640" fmla="*/ 278797 h 974891"/>
              <a:gd name="connsiteX641" fmla="*/ 606220 w 3418951"/>
              <a:gd name="connsiteY641" fmla="*/ 279470 h 974891"/>
              <a:gd name="connsiteX642" fmla="*/ 608913 w 3418951"/>
              <a:gd name="connsiteY642" fmla="*/ 282163 h 974891"/>
              <a:gd name="connsiteX643" fmla="*/ 600498 w 3418951"/>
              <a:gd name="connsiteY643" fmla="*/ 287549 h 974891"/>
              <a:gd name="connsiteX644" fmla="*/ 592083 w 3418951"/>
              <a:gd name="connsiteY644" fmla="*/ 282163 h 974891"/>
              <a:gd name="connsiteX645" fmla="*/ 597006 w 3418951"/>
              <a:gd name="connsiteY645" fmla="*/ 278797 h 974891"/>
              <a:gd name="connsiteX646" fmla="*/ 3259991 w 3418951"/>
              <a:gd name="connsiteY646" fmla="*/ 268699 h 974891"/>
              <a:gd name="connsiteX647" fmla="*/ 3273792 w 3418951"/>
              <a:gd name="connsiteY647" fmla="*/ 279470 h 974891"/>
              <a:gd name="connsiteX648" fmla="*/ 3259991 w 3418951"/>
              <a:gd name="connsiteY648" fmla="*/ 304042 h 974891"/>
              <a:gd name="connsiteX649" fmla="*/ 3205125 w 3418951"/>
              <a:gd name="connsiteY649" fmla="*/ 337702 h 974891"/>
              <a:gd name="connsiteX650" fmla="*/ 3188632 w 3418951"/>
              <a:gd name="connsiteY650" fmla="*/ 332317 h 974891"/>
              <a:gd name="connsiteX651" fmla="*/ 3147230 w 3418951"/>
              <a:gd name="connsiteY651" fmla="*/ 373046 h 974891"/>
              <a:gd name="connsiteX652" fmla="*/ 3111550 w 3418951"/>
              <a:gd name="connsiteY652" fmla="*/ 403004 h 974891"/>
              <a:gd name="connsiteX653" fmla="*/ 3103135 w 3418951"/>
              <a:gd name="connsiteY653" fmla="*/ 386509 h 974891"/>
              <a:gd name="connsiteX654" fmla="*/ 3047932 w 3418951"/>
              <a:gd name="connsiteY654" fmla="*/ 411081 h 974891"/>
              <a:gd name="connsiteX655" fmla="*/ 3067118 w 3418951"/>
              <a:gd name="connsiteY655" fmla="*/ 375738 h 974891"/>
              <a:gd name="connsiteX656" fmla="*/ 3045239 w 3418951"/>
              <a:gd name="connsiteY656" fmla="*/ 383817 h 974891"/>
              <a:gd name="connsiteX657" fmla="*/ 3067118 w 3418951"/>
              <a:gd name="connsiteY657" fmla="*/ 370353 h 974891"/>
              <a:gd name="connsiteX658" fmla="*/ 3078226 w 3418951"/>
              <a:gd name="connsiteY658" fmla="*/ 351167 h 974891"/>
              <a:gd name="connsiteX659" fmla="*/ 3089334 w 3418951"/>
              <a:gd name="connsiteY659" fmla="*/ 351167 h 974891"/>
              <a:gd name="connsiteX660" fmla="*/ 3089334 w 3418951"/>
              <a:gd name="connsiteY660" fmla="*/ 361938 h 974891"/>
              <a:gd name="connsiteX661" fmla="*/ 3075533 w 3418951"/>
              <a:gd name="connsiteY661" fmla="*/ 391896 h 974891"/>
              <a:gd name="connsiteX662" fmla="*/ 3125014 w 3418951"/>
              <a:gd name="connsiteY662" fmla="*/ 348137 h 974891"/>
              <a:gd name="connsiteX663" fmla="*/ 3163723 w 3418951"/>
              <a:gd name="connsiteY663" fmla="*/ 323565 h 974891"/>
              <a:gd name="connsiteX664" fmla="*/ 3177524 w 3418951"/>
              <a:gd name="connsiteY664" fmla="*/ 331644 h 974891"/>
              <a:gd name="connsiteX665" fmla="*/ 3188632 w 3418951"/>
              <a:gd name="connsiteY665" fmla="*/ 315150 h 974891"/>
              <a:gd name="connsiteX666" fmla="*/ 3188632 w 3418951"/>
              <a:gd name="connsiteY666" fmla="*/ 323228 h 974891"/>
              <a:gd name="connsiteX667" fmla="*/ 3194017 w 3418951"/>
              <a:gd name="connsiteY667" fmla="*/ 325922 h 974891"/>
              <a:gd name="connsiteX668" fmla="*/ 3259991 w 3418951"/>
              <a:gd name="connsiteY668" fmla="*/ 268699 h 974891"/>
              <a:gd name="connsiteX669" fmla="*/ 589390 w 3418951"/>
              <a:gd name="connsiteY669" fmla="*/ 266006 h 974891"/>
              <a:gd name="connsiteX670" fmla="*/ 570204 w 3418951"/>
              <a:gd name="connsiteY670" fmla="*/ 279470 h 974891"/>
              <a:gd name="connsiteX671" fmla="*/ 589390 w 3418951"/>
              <a:gd name="connsiteY671" fmla="*/ 266006 h 974891"/>
              <a:gd name="connsiteX672" fmla="*/ 348820 w 3418951"/>
              <a:gd name="connsiteY672" fmla="*/ 265932 h 974891"/>
              <a:gd name="connsiteX673" fmla="*/ 369253 w 3418951"/>
              <a:gd name="connsiteY673" fmla="*/ 266006 h 974891"/>
              <a:gd name="connsiteX674" fmla="*/ 358145 w 3418951"/>
              <a:gd name="connsiteY674" fmla="*/ 276777 h 974891"/>
              <a:gd name="connsiteX675" fmla="*/ 347373 w 3418951"/>
              <a:gd name="connsiteY675" fmla="*/ 298320 h 974891"/>
              <a:gd name="connsiteX676" fmla="*/ 344681 w 3418951"/>
              <a:gd name="connsiteY676" fmla="*/ 287549 h 974891"/>
              <a:gd name="connsiteX677" fmla="*/ 300586 w 3418951"/>
              <a:gd name="connsiteY677" fmla="*/ 306735 h 974891"/>
              <a:gd name="connsiteX678" fmla="*/ 348820 w 3418951"/>
              <a:gd name="connsiteY678" fmla="*/ 265932 h 974891"/>
              <a:gd name="connsiteX679" fmla="*/ 490429 w 3418951"/>
              <a:gd name="connsiteY679" fmla="*/ 257592 h 974891"/>
              <a:gd name="connsiteX680" fmla="*/ 479322 w 3418951"/>
              <a:gd name="connsiteY680" fmla="*/ 268362 h 974891"/>
              <a:gd name="connsiteX681" fmla="*/ 490429 w 3418951"/>
              <a:gd name="connsiteY681" fmla="*/ 257592 h 974891"/>
              <a:gd name="connsiteX682" fmla="*/ 779234 w 3418951"/>
              <a:gd name="connsiteY682" fmla="*/ 252205 h 974891"/>
              <a:gd name="connsiteX683" fmla="*/ 787649 w 3418951"/>
              <a:gd name="connsiteY683" fmla="*/ 260284 h 974891"/>
              <a:gd name="connsiteX684" fmla="*/ 790341 w 3418951"/>
              <a:gd name="connsiteY684" fmla="*/ 254898 h 974891"/>
              <a:gd name="connsiteX685" fmla="*/ 779234 w 3418951"/>
              <a:gd name="connsiteY685" fmla="*/ 252205 h 974891"/>
              <a:gd name="connsiteX686" fmla="*/ 342590 w 3418951"/>
              <a:gd name="connsiteY686" fmla="*/ 248059 h 974891"/>
              <a:gd name="connsiteX687" fmla="*/ 346701 w 3418951"/>
              <a:gd name="connsiteY687" fmla="*/ 254225 h 974891"/>
              <a:gd name="connsiteX688" fmla="*/ 299912 w 3418951"/>
              <a:gd name="connsiteY688" fmla="*/ 278797 h 974891"/>
              <a:gd name="connsiteX689" fmla="*/ 330207 w 3418951"/>
              <a:gd name="connsiteY689" fmla="*/ 256918 h 974891"/>
              <a:gd name="connsiteX690" fmla="*/ 2302022 w 3418951"/>
              <a:gd name="connsiteY690" fmla="*/ 246820 h 974891"/>
              <a:gd name="connsiteX691" fmla="*/ 2293607 w 3418951"/>
              <a:gd name="connsiteY691" fmla="*/ 257592 h 974891"/>
              <a:gd name="connsiteX692" fmla="*/ 2310437 w 3418951"/>
              <a:gd name="connsiteY692" fmla="*/ 249512 h 974891"/>
              <a:gd name="connsiteX693" fmla="*/ 2302022 w 3418951"/>
              <a:gd name="connsiteY693" fmla="*/ 246820 h 974891"/>
              <a:gd name="connsiteX694" fmla="*/ 3218589 w 3418951"/>
              <a:gd name="connsiteY694" fmla="*/ 244464 h 974891"/>
              <a:gd name="connsiteX695" fmla="*/ 3215897 w 3418951"/>
              <a:gd name="connsiteY695" fmla="*/ 252542 h 974891"/>
              <a:gd name="connsiteX696" fmla="*/ 3237775 w 3418951"/>
              <a:gd name="connsiteY696" fmla="*/ 263313 h 974891"/>
              <a:gd name="connsiteX697" fmla="*/ 3174494 w 3418951"/>
              <a:gd name="connsiteY697" fmla="*/ 301350 h 974891"/>
              <a:gd name="connsiteX698" fmla="*/ 3171801 w 3418951"/>
              <a:gd name="connsiteY698" fmla="*/ 276777 h 974891"/>
              <a:gd name="connsiteX699" fmla="*/ 3188295 w 3418951"/>
              <a:gd name="connsiteY699" fmla="*/ 279470 h 974891"/>
              <a:gd name="connsiteX700" fmla="*/ 3218589 w 3418951"/>
              <a:gd name="connsiteY700" fmla="*/ 244464 h 974891"/>
              <a:gd name="connsiteX701" fmla="*/ 636178 w 3418951"/>
              <a:gd name="connsiteY701" fmla="*/ 241434 h 974891"/>
              <a:gd name="connsiteX702" fmla="*/ 636178 w 3418951"/>
              <a:gd name="connsiteY702" fmla="*/ 246820 h 974891"/>
              <a:gd name="connsiteX703" fmla="*/ 625070 w 3418951"/>
              <a:gd name="connsiteY703" fmla="*/ 249512 h 974891"/>
              <a:gd name="connsiteX704" fmla="*/ 625070 w 3418951"/>
              <a:gd name="connsiteY704" fmla="*/ 244127 h 974891"/>
              <a:gd name="connsiteX705" fmla="*/ 636178 w 3418951"/>
              <a:gd name="connsiteY705" fmla="*/ 241434 h 974891"/>
              <a:gd name="connsiteX706" fmla="*/ 140363 w 3418951"/>
              <a:gd name="connsiteY706" fmla="*/ 241097 h 974891"/>
              <a:gd name="connsiteX707" fmla="*/ 118484 w 3418951"/>
              <a:gd name="connsiteY707" fmla="*/ 268362 h 974891"/>
              <a:gd name="connsiteX708" fmla="*/ 113098 w 3418951"/>
              <a:gd name="connsiteY708" fmla="*/ 260284 h 974891"/>
              <a:gd name="connsiteX709" fmla="*/ 110405 w 3418951"/>
              <a:gd name="connsiteY709" fmla="*/ 260284 h 974891"/>
              <a:gd name="connsiteX710" fmla="*/ 140363 w 3418951"/>
              <a:gd name="connsiteY710" fmla="*/ 241097 h 974891"/>
              <a:gd name="connsiteX711" fmla="*/ 354996 w 3418951"/>
              <a:gd name="connsiteY711" fmla="*/ 239183 h 974891"/>
              <a:gd name="connsiteX712" fmla="*/ 342590 w 3418951"/>
              <a:gd name="connsiteY712" fmla="*/ 248059 h 974891"/>
              <a:gd name="connsiteX713" fmla="*/ 341315 w 3418951"/>
              <a:gd name="connsiteY713" fmla="*/ 246146 h 974891"/>
              <a:gd name="connsiteX714" fmla="*/ 2863474 w 3418951"/>
              <a:gd name="connsiteY714" fmla="*/ 236721 h 974891"/>
              <a:gd name="connsiteX715" fmla="*/ 2830487 w 3418951"/>
              <a:gd name="connsiteY715" fmla="*/ 293944 h 974891"/>
              <a:gd name="connsiteX716" fmla="*/ 2882661 w 3418951"/>
              <a:gd name="connsiteY716" fmla="*/ 269372 h 974891"/>
              <a:gd name="connsiteX717" fmla="*/ 2868859 w 3418951"/>
              <a:gd name="connsiteY717" fmla="*/ 280144 h 974891"/>
              <a:gd name="connsiteX718" fmla="*/ 2882661 w 3418951"/>
              <a:gd name="connsiteY718" fmla="*/ 277450 h 974891"/>
              <a:gd name="connsiteX719" fmla="*/ 2885353 w 3418951"/>
              <a:gd name="connsiteY719" fmla="*/ 288222 h 974891"/>
              <a:gd name="connsiteX720" fmla="*/ 2863474 w 3418951"/>
              <a:gd name="connsiteY720" fmla="*/ 290915 h 974891"/>
              <a:gd name="connsiteX721" fmla="*/ 2871889 w 3418951"/>
              <a:gd name="connsiteY721" fmla="*/ 298993 h 974891"/>
              <a:gd name="connsiteX722" fmla="*/ 2813994 w 3418951"/>
              <a:gd name="connsiteY722" fmla="*/ 339722 h 974891"/>
              <a:gd name="connsiteX723" fmla="*/ 2808608 w 3418951"/>
              <a:gd name="connsiteY723" fmla="*/ 347800 h 974891"/>
              <a:gd name="connsiteX724" fmla="*/ 2800193 w 3418951"/>
              <a:gd name="connsiteY724" fmla="*/ 337029 h 974891"/>
              <a:gd name="connsiteX725" fmla="*/ 2739605 w 3418951"/>
              <a:gd name="connsiteY725" fmla="*/ 361601 h 974891"/>
              <a:gd name="connsiteX726" fmla="*/ 2651414 w 3418951"/>
              <a:gd name="connsiteY726" fmla="*/ 399637 h 974891"/>
              <a:gd name="connsiteX727" fmla="*/ 2651414 w 3418951"/>
              <a:gd name="connsiteY727" fmla="*/ 388866 h 974891"/>
              <a:gd name="connsiteX728" fmla="*/ 2626506 w 3418951"/>
              <a:gd name="connsiteY728" fmla="*/ 416131 h 974891"/>
              <a:gd name="connsiteX729" fmla="*/ 2637614 w 3418951"/>
              <a:gd name="connsiteY729" fmla="*/ 418823 h 974891"/>
              <a:gd name="connsiteX730" fmla="*/ 2469650 w 3418951"/>
              <a:gd name="connsiteY730" fmla="*/ 514082 h 974891"/>
              <a:gd name="connsiteX731" fmla="*/ 2478065 w 3418951"/>
              <a:gd name="connsiteY731" fmla="*/ 522160 h 974891"/>
              <a:gd name="connsiteX732" fmla="*/ 2544038 w 3418951"/>
              <a:gd name="connsiteY732" fmla="*/ 486817 h 974891"/>
              <a:gd name="connsiteX733" fmla="*/ 2409061 w 3418951"/>
              <a:gd name="connsiteY733" fmla="*/ 565919 h 974891"/>
              <a:gd name="connsiteX734" fmla="*/ 2436663 w 3418951"/>
              <a:gd name="connsiteY734" fmla="*/ 568612 h 974891"/>
              <a:gd name="connsiteX735" fmla="*/ 2464264 w 3418951"/>
              <a:gd name="connsiteY735" fmla="*/ 549425 h 974891"/>
              <a:gd name="connsiteX736" fmla="*/ 2464264 w 3418951"/>
              <a:gd name="connsiteY736" fmla="*/ 565919 h 974891"/>
              <a:gd name="connsiteX737" fmla="*/ 2508359 w 3418951"/>
              <a:gd name="connsiteY737" fmla="*/ 533268 h 974891"/>
              <a:gd name="connsiteX738" fmla="*/ 2508359 w 3418951"/>
              <a:gd name="connsiteY738" fmla="*/ 544040 h 974891"/>
              <a:gd name="connsiteX739" fmla="*/ 2538653 w 3418951"/>
              <a:gd name="connsiteY739" fmla="*/ 522160 h 974891"/>
              <a:gd name="connsiteX740" fmla="*/ 2538653 w 3418951"/>
              <a:gd name="connsiteY740" fmla="*/ 532932 h 974891"/>
              <a:gd name="connsiteX741" fmla="*/ 2486480 w 3418951"/>
              <a:gd name="connsiteY741" fmla="*/ 568275 h 974891"/>
              <a:gd name="connsiteX742" fmla="*/ 2525189 w 3418951"/>
              <a:gd name="connsiteY742" fmla="*/ 554811 h 974891"/>
              <a:gd name="connsiteX743" fmla="*/ 2525189 w 3418951"/>
              <a:gd name="connsiteY743" fmla="*/ 571305 h 974891"/>
              <a:gd name="connsiteX744" fmla="*/ 2453493 w 3418951"/>
              <a:gd name="connsiteY744" fmla="*/ 612033 h 974891"/>
              <a:gd name="connsiteX745" fmla="*/ 2478401 w 3418951"/>
              <a:gd name="connsiteY745" fmla="*/ 617419 h 974891"/>
              <a:gd name="connsiteX746" fmla="*/ 2371026 w 3418951"/>
              <a:gd name="connsiteY746" fmla="*/ 674641 h 974891"/>
              <a:gd name="connsiteX747" fmla="*/ 2387518 w 3418951"/>
              <a:gd name="connsiteY747" fmla="*/ 674641 h 974891"/>
              <a:gd name="connsiteX748" fmla="*/ 2362610 w 3418951"/>
              <a:gd name="connsiteY748" fmla="*/ 723785 h 974891"/>
              <a:gd name="connsiteX749" fmla="*/ 2263650 w 3418951"/>
              <a:gd name="connsiteY749" fmla="*/ 756436 h 974891"/>
              <a:gd name="connsiteX750" fmla="*/ 2318852 w 3418951"/>
              <a:gd name="connsiteY750" fmla="*/ 729171 h 974891"/>
              <a:gd name="connsiteX751" fmla="*/ 2365640 w 3418951"/>
              <a:gd name="connsiteY751" fmla="*/ 696520 h 974891"/>
              <a:gd name="connsiteX752" fmla="*/ 2346453 w 3418951"/>
              <a:gd name="connsiteY752" fmla="*/ 688442 h 974891"/>
              <a:gd name="connsiteX753" fmla="*/ 2349146 w 3418951"/>
              <a:gd name="connsiteY753" fmla="*/ 671948 h 974891"/>
              <a:gd name="connsiteX754" fmla="*/ 2293943 w 3418951"/>
              <a:gd name="connsiteY754" fmla="*/ 691135 h 974891"/>
              <a:gd name="connsiteX755" fmla="*/ 2296636 w 3418951"/>
              <a:gd name="connsiteY755" fmla="*/ 713014 h 974891"/>
              <a:gd name="connsiteX756" fmla="*/ 2249848 w 3418951"/>
              <a:gd name="connsiteY756" fmla="*/ 742972 h 974891"/>
              <a:gd name="connsiteX757" fmla="*/ 2164352 w 3418951"/>
              <a:gd name="connsiteY757" fmla="*/ 764851 h 974891"/>
              <a:gd name="connsiteX758" fmla="*/ 2164352 w 3418951"/>
              <a:gd name="connsiteY758" fmla="*/ 772929 h 974891"/>
              <a:gd name="connsiteX759" fmla="*/ 2076835 w 3418951"/>
              <a:gd name="connsiteY759" fmla="*/ 817697 h 974891"/>
              <a:gd name="connsiteX760" fmla="*/ 2079528 w 3418951"/>
              <a:gd name="connsiteY760" fmla="*/ 812311 h 974891"/>
              <a:gd name="connsiteX761" fmla="*/ 2068420 w 3418951"/>
              <a:gd name="connsiteY761" fmla="*/ 812311 h 974891"/>
              <a:gd name="connsiteX762" fmla="*/ 2063034 w 3418951"/>
              <a:gd name="connsiteY762" fmla="*/ 817697 h 974891"/>
              <a:gd name="connsiteX763" fmla="*/ 1969459 w 3418951"/>
              <a:gd name="connsiteY763" fmla="*/ 847655 h 974891"/>
              <a:gd name="connsiteX764" fmla="*/ 1983259 w 3418951"/>
              <a:gd name="connsiteY764" fmla="*/ 836883 h 974891"/>
              <a:gd name="connsiteX765" fmla="*/ 1980567 w 3418951"/>
              <a:gd name="connsiteY765" fmla="*/ 826112 h 974891"/>
              <a:gd name="connsiteX766" fmla="*/ 2005475 w 3418951"/>
              <a:gd name="connsiteY766" fmla="*/ 826112 h 974891"/>
              <a:gd name="connsiteX767" fmla="*/ 2074142 w 3418951"/>
              <a:gd name="connsiteY767" fmla="*/ 788076 h 974891"/>
              <a:gd name="connsiteX768" fmla="*/ 2115544 w 3418951"/>
              <a:gd name="connsiteY768" fmla="*/ 768890 h 974891"/>
              <a:gd name="connsiteX769" fmla="*/ 2156946 w 3418951"/>
              <a:gd name="connsiteY769" fmla="*/ 744318 h 974891"/>
              <a:gd name="connsiteX770" fmla="*/ 2027691 w 3418951"/>
              <a:gd name="connsiteY770" fmla="*/ 779661 h 974891"/>
              <a:gd name="connsiteX771" fmla="*/ 2027691 w 3418951"/>
              <a:gd name="connsiteY771" fmla="*/ 774276 h 974891"/>
              <a:gd name="connsiteX772" fmla="*/ 1994704 w 3418951"/>
              <a:gd name="connsiteY772" fmla="*/ 779661 h 974891"/>
              <a:gd name="connsiteX773" fmla="*/ 2003119 w 3418951"/>
              <a:gd name="connsiteY773" fmla="*/ 779661 h 974891"/>
              <a:gd name="connsiteX774" fmla="*/ 1945224 w 3418951"/>
              <a:gd name="connsiteY774" fmla="*/ 809619 h 974891"/>
              <a:gd name="connsiteX775" fmla="*/ 1837847 w 3418951"/>
              <a:gd name="connsiteY775" fmla="*/ 828805 h 974891"/>
              <a:gd name="connsiteX776" fmla="*/ 1829432 w 3418951"/>
              <a:gd name="connsiteY776" fmla="*/ 839576 h 974891"/>
              <a:gd name="connsiteX777" fmla="*/ 1834818 w 3418951"/>
              <a:gd name="connsiteY777" fmla="*/ 823083 h 974891"/>
              <a:gd name="connsiteX778" fmla="*/ 1809909 w 3418951"/>
              <a:gd name="connsiteY778" fmla="*/ 817697 h 974891"/>
              <a:gd name="connsiteX779" fmla="*/ 1884299 w 3418951"/>
              <a:gd name="connsiteY779" fmla="*/ 779661 h 974891"/>
              <a:gd name="connsiteX780" fmla="*/ 2010861 w 3418951"/>
              <a:gd name="connsiteY780" fmla="*/ 752397 h 974891"/>
              <a:gd name="connsiteX781" fmla="*/ 2005475 w 3418951"/>
              <a:gd name="connsiteY781" fmla="*/ 760475 h 974891"/>
              <a:gd name="connsiteX782" fmla="*/ 2033077 w 3418951"/>
              <a:gd name="connsiteY782" fmla="*/ 743981 h 974891"/>
              <a:gd name="connsiteX783" fmla="*/ 2066064 w 3418951"/>
              <a:gd name="connsiteY783" fmla="*/ 752060 h 974891"/>
              <a:gd name="connsiteX784" fmla="*/ 2077172 w 3418951"/>
              <a:gd name="connsiteY784" fmla="*/ 741289 h 974891"/>
              <a:gd name="connsiteX785" fmla="*/ 2071786 w 3418951"/>
              <a:gd name="connsiteY785" fmla="*/ 724795 h 974891"/>
              <a:gd name="connsiteX786" fmla="*/ 2063371 w 3418951"/>
              <a:gd name="connsiteY786" fmla="*/ 730181 h 974891"/>
              <a:gd name="connsiteX787" fmla="*/ 2054956 w 3418951"/>
              <a:gd name="connsiteY787" fmla="*/ 722102 h 974891"/>
              <a:gd name="connsiteX788" fmla="*/ 2074142 w 3418951"/>
              <a:gd name="connsiteY788" fmla="*/ 705608 h 974891"/>
              <a:gd name="connsiteX789" fmla="*/ 2087943 w 3418951"/>
              <a:gd name="connsiteY789" fmla="*/ 708301 h 974891"/>
              <a:gd name="connsiteX790" fmla="*/ 2132038 w 3418951"/>
              <a:gd name="connsiteY790" fmla="*/ 691808 h 974891"/>
              <a:gd name="connsiteX791" fmla="*/ 2115544 w 3418951"/>
              <a:gd name="connsiteY791" fmla="*/ 686423 h 974891"/>
              <a:gd name="connsiteX792" fmla="*/ 2154253 w 3418951"/>
              <a:gd name="connsiteY792" fmla="*/ 669929 h 974891"/>
              <a:gd name="connsiteX793" fmla="*/ 2214842 w 3418951"/>
              <a:gd name="connsiteY793" fmla="*/ 656464 h 974891"/>
              <a:gd name="connsiteX794" fmla="*/ 2195655 w 3418951"/>
              <a:gd name="connsiteY794" fmla="*/ 656464 h 974891"/>
              <a:gd name="connsiteX795" fmla="*/ 2223257 w 3418951"/>
              <a:gd name="connsiteY795" fmla="*/ 645693 h 974891"/>
              <a:gd name="connsiteX796" fmla="*/ 2217872 w 3418951"/>
              <a:gd name="connsiteY796" fmla="*/ 653772 h 974891"/>
              <a:gd name="connsiteX797" fmla="*/ 2237058 w 3418951"/>
              <a:gd name="connsiteY797" fmla="*/ 645693 h 974891"/>
              <a:gd name="connsiteX798" fmla="*/ 2234365 w 3418951"/>
              <a:gd name="connsiteY798" fmla="*/ 637615 h 974891"/>
              <a:gd name="connsiteX799" fmla="*/ 2314140 w 3418951"/>
              <a:gd name="connsiteY799" fmla="*/ 599579 h 974891"/>
              <a:gd name="connsiteX800" fmla="*/ 2316832 w 3418951"/>
              <a:gd name="connsiteY800" fmla="*/ 610350 h 974891"/>
              <a:gd name="connsiteX801" fmla="*/ 2338711 w 3418951"/>
              <a:gd name="connsiteY801" fmla="*/ 607658 h 974891"/>
              <a:gd name="connsiteX802" fmla="*/ 2324911 w 3418951"/>
              <a:gd name="connsiteY802" fmla="*/ 618429 h 974891"/>
              <a:gd name="connsiteX803" fmla="*/ 2363620 w 3418951"/>
              <a:gd name="connsiteY803" fmla="*/ 618429 h 974891"/>
              <a:gd name="connsiteX804" fmla="*/ 2372035 w 3418951"/>
              <a:gd name="connsiteY804" fmla="*/ 613043 h 974891"/>
              <a:gd name="connsiteX805" fmla="*/ 2350156 w 3418951"/>
              <a:gd name="connsiteY805" fmla="*/ 604965 h 974891"/>
              <a:gd name="connsiteX806" fmla="*/ 2408051 w 3418951"/>
              <a:gd name="connsiteY806" fmla="*/ 575007 h 974891"/>
              <a:gd name="connsiteX807" fmla="*/ 2358571 w 3418951"/>
              <a:gd name="connsiteY807" fmla="*/ 585778 h 974891"/>
              <a:gd name="connsiteX808" fmla="*/ 2350156 w 3418951"/>
              <a:gd name="connsiteY808" fmla="*/ 575007 h 974891"/>
              <a:gd name="connsiteX809" fmla="*/ 2355541 w 3418951"/>
              <a:gd name="connsiteY809" fmla="*/ 564236 h 974891"/>
              <a:gd name="connsiteX810" fmla="*/ 2303368 w 3418951"/>
              <a:gd name="connsiteY810" fmla="*/ 591501 h 974891"/>
              <a:gd name="connsiteX811" fmla="*/ 2179499 w 3418951"/>
              <a:gd name="connsiteY811" fmla="*/ 637952 h 974891"/>
              <a:gd name="connsiteX812" fmla="*/ 2190606 w 3418951"/>
              <a:gd name="connsiteY812" fmla="*/ 627181 h 974891"/>
              <a:gd name="connsiteX813" fmla="*/ 2182191 w 3418951"/>
              <a:gd name="connsiteY813" fmla="*/ 613717 h 974891"/>
              <a:gd name="connsiteX814" fmla="*/ 2237394 w 3418951"/>
              <a:gd name="connsiteY814" fmla="*/ 600252 h 974891"/>
              <a:gd name="connsiteX815" fmla="*/ 2240087 w 3418951"/>
              <a:gd name="connsiteY815" fmla="*/ 589481 h 974891"/>
              <a:gd name="connsiteX816" fmla="*/ 2339048 w 3418951"/>
              <a:gd name="connsiteY816" fmla="*/ 554138 h 974891"/>
              <a:gd name="connsiteX817" fmla="*/ 2418823 w 3418951"/>
              <a:gd name="connsiteY817" fmla="*/ 502301 h 974891"/>
              <a:gd name="connsiteX818" fmla="*/ 2424208 w 3418951"/>
              <a:gd name="connsiteY818" fmla="*/ 513072 h 974891"/>
              <a:gd name="connsiteX819" fmla="*/ 2465610 w 3418951"/>
              <a:gd name="connsiteY819" fmla="*/ 477729 h 974891"/>
              <a:gd name="connsiteX820" fmla="*/ 2380114 w 3418951"/>
              <a:gd name="connsiteY820" fmla="*/ 513072 h 974891"/>
              <a:gd name="connsiteX821" fmla="*/ 2341404 w 3418951"/>
              <a:gd name="connsiteY821" fmla="*/ 529566 h 974891"/>
              <a:gd name="connsiteX822" fmla="*/ 2404686 w 3418951"/>
              <a:gd name="connsiteY822" fmla="*/ 494223 h 974891"/>
              <a:gd name="connsiteX823" fmla="*/ 2437672 w 3418951"/>
              <a:gd name="connsiteY823" fmla="*/ 469650 h 974891"/>
              <a:gd name="connsiteX824" fmla="*/ 2451473 w 3418951"/>
              <a:gd name="connsiteY824" fmla="*/ 472343 h 974891"/>
              <a:gd name="connsiteX825" fmla="*/ 2481767 w 3418951"/>
              <a:gd name="connsiteY825" fmla="*/ 437000 h 974891"/>
              <a:gd name="connsiteX826" fmla="*/ 2484460 w 3418951"/>
              <a:gd name="connsiteY826" fmla="*/ 423536 h 974891"/>
              <a:gd name="connsiteX827" fmla="*/ 2479075 w 3418951"/>
              <a:gd name="connsiteY827" fmla="*/ 415458 h 974891"/>
              <a:gd name="connsiteX828" fmla="*/ 2462581 w 3418951"/>
              <a:gd name="connsiteY828" fmla="*/ 423536 h 974891"/>
              <a:gd name="connsiteX829" fmla="*/ 2481767 w 3418951"/>
              <a:gd name="connsiteY829" fmla="*/ 401657 h 974891"/>
              <a:gd name="connsiteX830" fmla="*/ 2470660 w 3418951"/>
              <a:gd name="connsiteY830" fmla="*/ 388193 h 974891"/>
              <a:gd name="connsiteX831" fmla="*/ 2448780 w 3418951"/>
              <a:gd name="connsiteY831" fmla="*/ 388193 h 974891"/>
              <a:gd name="connsiteX832" fmla="*/ 2470660 w 3418951"/>
              <a:gd name="connsiteY832" fmla="*/ 371700 h 974891"/>
              <a:gd name="connsiteX833" fmla="*/ 2556156 w 3418951"/>
              <a:gd name="connsiteY833" fmla="*/ 349820 h 974891"/>
              <a:gd name="connsiteX834" fmla="*/ 2545049 w 3418951"/>
              <a:gd name="connsiteY834" fmla="*/ 344435 h 974891"/>
              <a:gd name="connsiteX835" fmla="*/ 2556156 w 3418951"/>
              <a:gd name="connsiteY835" fmla="*/ 325248 h 974891"/>
              <a:gd name="connsiteX836" fmla="*/ 2575343 w 3418951"/>
              <a:gd name="connsiteY836" fmla="*/ 327941 h 974891"/>
              <a:gd name="connsiteX837" fmla="*/ 2674303 w 3418951"/>
              <a:gd name="connsiteY837" fmla="*/ 256918 h 974891"/>
              <a:gd name="connsiteX838" fmla="*/ 2696183 w 3418951"/>
              <a:gd name="connsiteY838" fmla="*/ 256918 h 974891"/>
              <a:gd name="connsiteX839" fmla="*/ 2698875 w 3418951"/>
              <a:gd name="connsiteY839" fmla="*/ 281490 h 974891"/>
              <a:gd name="connsiteX840" fmla="*/ 2685075 w 3418951"/>
              <a:gd name="connsiteY840" fmla="*/ 284183 h 974891"/>
              <a:gd name="connsiteX841" fmla="*/ 2698875 w 3418951"/>
              <a:gd name="connsiteY841" fmla="*/ 286875 h 974891"/>
              <a:gd name="connsiteX842" fmla="*/ 2690460 w 3418951"/>
              <a:gd name="connsiteY842" fmla="*/ 294954 h 974891"/>
              <a:gd name="connsiteX843" fmla="*/ 2712339 w 3418951"/>
              <a:gd name="connsiteY843" fmla="*/ 278461 h 974891"/>
              <a:gd name="connsiteX844" fmla="*/ 2723448 w 3418951"/>
              <a:gd name="connsiteY844" fmla="*/ 259274 h 974891"/>
              <a:gd name="connsiteX845" fmla="*/ 2728833 w 3418951"/>
              <a:gd name="connsiteY845" fmla="*/ 283846 h 974891"/>
              <a:gd name="connsiteX846" fmla="*/ 2643336 w 3418951"/>
              <a:gd name="connsiteY846" fmla="*/ 324575 h 974891"/>
              <a:gd name="connsiteX847" fmla="*/ 2646029 w 3418951"/>
              <a:gd name="connsiteY847" fmla="*/ 316497 h 974891"/>
              <a:gd name="connsiteX848" fmla="*/ 2632229 w 3418951"/>
              <a:gd name="connsiteY848" fmla="*/ 319189 h 974891"/>
              <a:gd name="connsiteX849" fmla="*/ 2646029 w 3418951"/>
              <a:gd name="connsiteY849" fmla="*/ 338375 h 974891"/>
              <a:gd name="connsiteX850" fmla="*/ 2613042 w 3418951"/>
              <a:gd name="connsiteY850" fmla="*/ 368333 h 974891"/>
              <a:gd name="connsiteX851" fmla="*/ 2662523 w 3418951"/>
              <a:gd name="connsiteY851" fmla="*/ 351840 h 974891"/>
              <a:gd name="connsiteX852" fmla="*/ 2665215 w 3418951"/>
              <a:gd name="connsiteY852" fmla="*/ 362611 h 974891"/>
              <a:gd name="connsiteX853" fmla="*/ 2712003 w 3418951"/>
              <a:gd name="connsiteY853" fmla="*/ 321882 h 974891"/>
              <a:gd name="connsiteX854" fmla="*/ 2756098 w 3418951"/>
              <a:gd name="connsiteY854" fmla="*/ 302696 h 974891"/>
              <a:gd name="connsiteX855" fmla="*/ 2750712 w 3418951"/>
              <a:gd name="connsiteY855" fmla="*/ 316160 h 974891"/>
              <a:gd name="connsiteX856" fmla="*/ 2767206 w 3418951"/>
              <a:gd name="connsiteY856" fmla="*/ 291588 h 974891"/>
              <a:gd name="connsiteX857" fmla="*/ 2775621 w 3418951"/>
              <a:gd name="connsiteY857" fmla="*/ 305052 h 974891"/>
              <a:gd name="connsiteX858" fmla="*/ 2811301 w 3418951"/>
              <a:gd name="connsiteY858" fmla="*/ 283173 h 974891"/>
              <a:gd name="connsiteX859" fmla="*/ 2863474 w 3418951"/>
              <a:gd name="connsiteY859" fmla="*/ 236721 h 974891"/>
              <a:gd name="connsiteX860" fmla="*/ 2321208 w 3418951"/>
              <a:gd name="connsiteY860" fmla="*/ 236048 h 974891"/>
              <a:gd name="connsiteX861" fmla="*/ 2318515 w 3418951"/>
              <a:gd name="connsiteY861" fmla="*/ 246820 h 974891"/>
              <a:gd name="connsiteX862" fmla="*/ 2321208 w 3418951"/>
              <a:gd name="connsiteY862" fmla="*/ 236048 h 974891"/>
              <a:gd name="connsiteX863" fmla="*/ 2786392 w 3418951"/>
              <a:gd name="connsiteY863" fmla="*/ 233019 h 974891"/>
              <a:gd name="connsiteX864" fmla="*/ 2786392 w 3418951"/>
              <a:gd name="connsiteY864" fmla="*/ 257592 h 974891"/>
              <a:gd name="connsiteX865" fmla="*/ 2736912 w 3418951"/>
              <a:gd name="connsiteY865" fmla="*/ 274085 h 974891"/>
              <a:gd name="connsiteX866" fmla="*/ 2736912 w 3418951"/>
              <a:gd name="connsiteY866" fmla="*/ 241097 h 974891"/>
              <a:gd name="connsiteX867" fmla="*/ 2767206 w 3418951"/>
              <a:gd name="connsiteY867" fmla="*/ 238405 h 974891"/>
              <a:gd name="connsiteX868" fmla="*/ 2742297 w 3418951"/>
              <a:gd name="connsiteY868" fmla="*/ 257592 h 974891"/>
              <a:gd name="connsiteX869" fmla="*/ 2786392 w 3418951"/>
              <a:gd name="connsiteY869" fmla="*/ 233019 h 974891"/>
              <a:gd name="connsiteX870" fmla="*/ 803974 w 3418951"/>
              <a:gd name="connsiteY870" fmla="*/ 232893 h 974891"/>
              <a:gd name="connsiteX871" fmla="*/ 796064 w 3418951"/>
              <a:gd name="connsiteY871" fmla="*/ 244127 h 974891"/>
              <a:gd name="connsiteX872" fmla="*/ 809865 w 3418951"/>
              <a:gd name="connsiteY872" fmla="*/ 246820 h 974891"/>
              <a:gd name="connsiteX873" fmla="*/ 815250 w 3418951"/>
              <a:gd name="connsiteY873" fmla="*/ 236048 h 974891"/>
              <a:gd name="connsiteX874" fmla="*/ 817943 w 3418951"/>
              <a:gd name="connsiteY874" fmla="*/ 236048 h 974891"/>
              <a:gd name="connsiteX875" fmla="*/ 803974 w 3418951"/>
              <a:gd name="connsiteY875" fmla="*/ 232893 h 974891"/>
              <a:gd name="connsiteX876" fmla="*/ 2715032 w 3418951"/>
              <a:gd name="connsiteY876" fmla="*/ 230326 h 974891"/>
              <a:gd name="connsiteX877" fmla="*/ 2715032 w 3418951"/>
              <a:gd name="connsiteY877" fmla="*/ 238405 h 974891"/>
              <a:gd name="connsiteX878" fmla="*/ 2703924 w 3418951"/>
              <a:gd name="connsiteY878" fmla="*/ 235712 h 974891"/>
              <a:gd name="connsiteX879" fmla="*/ 2715032 w 3418951"/>
              <a:gd name="connsiteY879" fmla="*/ 230326 h 974891"/>
              <a:gd name="connsiteX880" fmla="*/ 3014608 w 3418951"/>
              <a:gd name="connsiteY880" fmla="*/ 227634 h 974891"/>
              <a:gd name="connsiteX881" fmla="*/ 3025717 w 3418951"/>
              <a:gd name="connsiteY881" fmla="*/ 235712 h 974891"/>
              <a:gd name="connsiteX882" fmla="*/ 3020331 w 3418951"/>
              <a:gd name="connsiteY882" fmla="*/ 257592 h 974891"/>
              <a:gd name="connsiteX883" fmla="*/ 2987007 w 3418951"/>
              <a:gd name="connsiteY883" fmla="*/ 271392 h 974891"/>
              <a:gd name="connsiteX884" fmla="*/ 3014608 w 3418951"/>
              <a:gd name="connsiteY884" fmla="*/ 227634 h 974891"/>
              <a:gd name="connsiteX885" fmla="*/ 432534 w 3418951"/>
              <a:gd name="connsiteY885" fmla="*/ 224940 h 974891"/>
              <a:gd name="connsiteX886" fmla="*/ 393825 w 3418951"/>
              <a:gd name="connsiteY886" fmla="*/ 249512 h 974891"/>
              <a:gd name="connsiteX887" fmla="*/ 432534 w 3418951"/>
              <a:gd name="connsiteY887" fmla="*/ 224940 h 974891"/>
              <a:gd name="connsiteX888" fmla="*/ 3160694 w 3418951"/>
              <a:gd name="connsiteY888" fmla="*/ 219555 h 974891"/>
              <a:gd name="connsiteX889" fmla="*/ 3158000 w 3418951"/>
              <a:gd name="connsiteY889" fmla="*/ 236048 h 974891"/>
              <a:gd name="connsiteX890" fmla="*/ 3169109 w 3418951"/>
              <a:gd name="connsiteY890" fmla="*/ 222248 h 974891"/>
              <a:gd name="connsiteX891" fmla="*/ 3160694 w 3418951"/>
              <a:gd name="connsiteY891" fmla="*/ 219555 h 974891"/>
              <a:gd name="connsiteX892" fmla="*/ 2833179 w 3418951"/>
              <a:gd name="connsiteY892" fmla="*/ 216863 h 974891"/>
              <a:gd name="connsiteX893" fmla="*/ 2838566 w 3418951"/>
              <a:gd name="connsiteY893" fmla="*/ 230326 h 974891"/>
              <a:gd name="connsiteX894" fmla="*/ 2805579 w 3418951"/>
              <a:gd name="connsiteY894" fmla="*/ 246820 h 974891"/>
              <a:gd name="connsiteX895" fmla="*/ 2833179 w 3418951"/>
              <a:gd name="connsiteY895" fmla="*/ 216863 h 974891"/>
              <a:gd name="connsiteX896" fmla="*/ 266589 w 3418951"/>
              <a:gd name="connsiteY896" fmla="*/ 212997 h 974891"/>
              <a:gd name="connsiteX897" fmla="*/ 278033 w 3418951"/>
              <a:gd name="connsiteY897" fmla="*/ 216863 h 974891"/>
              <a:gd name="connsiteX898" fmla="*/ 242354 w 3418951"/>
              <a:gd name="connsiteY898" fmla="*/ 244127 h 974891"/>
              <a:gd name="connsiteX899" fmla="*/ 239324 w 3418951"/>
              <a:gd name="connsiteY899" fmla="*/ 236048 h 974891"/>
              <a:gd name="connsiteX900" fmla="*/ 266589 w 3418951"/>
              <a:gd name="connsiteY900" fmla="*/ 212997 h 974891"/>
              <a:gd name="connsiteX901" fmla="*/ 3067455 w 3418951"/>
              <a:gd name="connsiteY901" fmla="*/ 208784 h 974891"/>
              <a:gd name="connsiteX902" fmla="*/ 3050962 w 3418951"/>
              <a:gd name="connsiteY902" fmla="*/ 216863 h 974891"/>
              <a:gd name="connsiteX903" fmla="*/ 3059377 w 3418951"/>
              <a:gd name="connsiteY903" fmla="*/ 238741 h 974891"/>
              <a:gd name="connsiteX904" fmla="*/ 3070484 w 3418951"/>
              <a:gd name="connsiteY904" fmla="*/ 241434 h 974891"/>
              <a:gd name="connsiteX905" fmla="*/ 3067791 w 3418951"/>
              <a:gd name="connsiteY905" fmla="*/ 271392 h 974891"/>
              <a:gd name="connsiteX906" fmla="*/ 3070484 w 3418951"/>
              <a:gd name="connsiteY906" fmla="*/ 276777 h 974891"/>
              <a:gd name="connsiteX907" fmla="*/ 3109194 w 3418951"/>
              <a:gd name="connsiteY907" fmla="*/ 244127 h 974891"/>
              <a:gd name="connsiteX908" fmla="*/ 3144873 w 3418951"/>
              <a:gd name="connsiteY908" fmla="*/ 230663 h 974891"/>
              <a:gd name="connsiteX909" fmla="*/ 3119965 w 3418951"/>
              <a:gd name="connsiteY909" fmla="*/ 266006 h 974891"/>
              <a:gd name="connsiteX910" fmla="*/ 3089671 w 3418951"/>
              <a:gd name="connsiteY910" fmla="*/ 279470 h 974891"/>
              <a:gd name="connsiteX911" fmla="*/ 3078562 w 3418951"/>
              <a:gd name="connsiteY911" fmla="*/ 284856 h 974891"/>
              <a:gd name="connsiteX912" fmla="*/ 3067455 w 3418951"/>
              <a:gd name="connsiteY912" fmla="*/ 314814 h 974891"/>
              <a:gd name="connsiteX913" fmla="*/ 3045913 w 3418951"/>
              <a:gd name="connsiteY913" fmla="*/ 331307 h 974891"/>
              <a:gd name="connsiteX914" fmla="*/ 3034804 w 3418951"/>
              <a:gd name="connsiteY914" fmla="*/ 331307 h 974891"/>
              <a:gd name="connsiteX915" fmla="*/ 3037497 w 3418951"/>
              <a:gd name="connsiteY915" fmla="*/ 317843 h 974891"/>
              <a:gd name="connsiteX916" fmla="*/ 3015618 w 3418951"/>
              <a:gd name="connsiteY916" fmla="*/ 325922 h 974891"/>
              <a:gd name="connsiteX917" fmla="*/ 3034804 w 3418951"/>
              <a:gd name="connsiteY917" fmla="*/ 309428 h 974891"/>
              <a:gd name="connsiteX918" fmla="*/ 3037497 w 3418951"/>
              <a:gd name="connsiteY918" fmla="*/ 322892 h 974891"/>
              <a:gd name="connsiteX919" fmla="*/ 3059377 w 3418951"/>
              <a:gd name="connsiteY919" fmla="*/ 314814 h 974891"/>
              <a:gd name="connsiteX920" fmla="*/ 3059377 w 3418951"/>
              <a:gd name="connsiteY920" fmla="*/ 309428 h 974891"/>
              <a:gd name="connsiteX921" fmla="*/ 3050962 w 3418951"/>
              <a:gd name="connsiteY921" fmla="*/ 279470 h 974891"/>
              <a:gd name="connsiteX922" fmla="*/ 3042546 w 3418951"/>
              <a:gd name="connsiteY922" fmla="*/ 279470 h 974891"/>
              <a:gd name="connsiteX923" fmla="*/ 3056347 w 3418951"/>
              <a:gd name="connsiteY923" fmla="*/ 244127 h 974891"/>
              <a:gd name="connsiteX924" fmla="*/ 3039853 w 3418951"/>
              <a:gd name="connsiteY924" fmla="*/ 233356 h 974891"/>
              <a:gd name="connsiteX925" fmla="*/ 3067455 w 3418951"/>
              <a:gd name="connsiteY925" fmla="*/ 208784 h 974891"/>
              <a:gd name="connsiteX926" fmla="*/ 2310437 w 3418951"/>
              <a:gd name="connsiteY926" fmla="*/ 206091 h 974891"/>
              <a:gd name="connsiteX927" fmla="*/ 2271728 w 3418951"/>
              <a:gd name="connsiteY927" fmla="*/ 219555 h 974891"/>
              <a:gd name="connsiteX928" fmla="*/ 2310437 w 3418951"/>
              <a:gd name="connsiteY928" fmla="*/ 206091 h 974891"/>
              <a:gd name="connsiteX929" fmla="*/ 831071 w 3418951"/>
              <a:gd name="connsiteY929" fmla="*/ 205081 h 974891"/>
              <a:gd name="connsiteX930" fmla="*/ 828714 w 3418951"/>
              <a:gd name="connsiteY930" fmla="*/ 205754 h 974891"/>
              <a:gd name="connsiteX931" fmla="*/ 814914 w 3418951"/>
              <a:gd name="connsiteY931" fmla="*/ 208447 h 974891"/>
              <a:gd name="connsiteX932" fmla="*/ 828714 w 3418951"/>
              <a:gd name="connsiteY932" fmla="*/ 230326 h 974891"/>
              <a:gd name="connsiteX933" fmla="*/ 839823 w 3418951"/>
              <a:gd name="connsiteY933" fmla="*/ 230326 h 974891"/>
              <a:gd name="connsiteX934" fmla="*/ 847901 w 3418951"/>
              <a:gd name="connsiteY934" fmla="*/ 211140 h 974891"/>
              <a:gd name="connsiteX935" fmla="*/ 831407 w 3418951"/>
              <a:gd name="connsiteY935" fmla="*/ 208447 h 974891"/>
              <a:gd name="connsiteX936" fmla="*/ 831071 w 3418951"/>
              <a:gd name="connsiteY936" fmla="*/ 205081 h 974891"/>
              <a:gd name="connsiteX937" fmla="*/ 3188295 w 3418951"/>
              <a:gd name="connsiteY937" fmla="*/ 203062 h 974891"/>
              <a:gd name="connsiteX938" fmla="*/ 3208154 w 3418951"/>
              <a:gd name="connsiteY938" fmla="*/ 210803 h 974891"/>
              <a:gd name="connsiteX939" fmla="*/ 3199740 w 3418951"/>
              <a:gd name="connsiteY939" fmla="*/ 243454 h 974891"/>
              <a:gd name="connsiteX940" fmla="*/ 3197047 w 3418951"/>
              <a:gd name="connsiteY940" fmla="*/ 229990 h 974891"/>
              <a:gd name="connsiteX941" fmla="*/ 3188632 w 3418951"/>
              <a:gd name="connsiteY941" fmla="*/ 229990 h 974891"/>
              <a:gd name="connsiteX942" fmla="*/ 3174831 w 3418951"/>
              <a:gd name="connsiteY942" fmla="*/ 249176 h 974891"/>
              <a:gd name="connsiteX943" fmla="*/ 3180216 w 3418951"/>
              <a:gd name="connsiteY943" fmla="*/ 241097 h 974891"/>
              <a:gd name="connsiteX944" fmla="*/ 3155308 w 3418951"/>
              <a:gd name="connsiteY944" fmla="*/ 243791 h 974891"/>
              <a:gd name="connsiteX945" fmla="*/ 3155308 w 3418951"/>
              <a:gd name="connsiteY945" fmla="*/ 219218 h 974891"/>
              <a:gd name="connsiteX946" fmla="*/ 3169109 w 3418951"/>
              <a:gd name="connsiteY946" fmla="*/ 208447 h 974891"/>
              <a:gd name="connsiteX947" fmla="*/ 3188295 w 3418951"/>
              <a:gd name="connsiteY947" fmla="*/ 203062 h 974891"/>
              <a:gd name="connsiteX948" fmla="*/ 589390 w 3418951"/>
              <a:gd name="connsiteY948" fmla="*/ 200706 h 974891"/>
              <a:gd name="connsiteX949" fmla="*/ 575590 w 3418951"/>
              <a:gd name="connsiteY949" fmla="*/ 208784 h 974891"/>
              <a:gd name="connsiteX950" fmla="*/ 589390 w 3418951"/>
              <a:gd name="connsiteY950" fmla="*/ 200706 h 974891"/>
              <a:gd name="connsiteX951" fmla="*/ 3224311 w 3418951"/>
              <a:gd name="connsiteY951" fmla="*/ 198012 h 974891"/>
              <a:gd name="connsiteX952" fmla="*/ 3221618 w 3418951"/>
              <a:gd name="connsiteY952" fmla="*/ 211477 h 974891"/>
              <a:gd name="connsiteX953" fmla="*/ 3213204 w 3418951"/>
              <a:gd name="connsiteY953" fmla="*/ 208784 h 974891"/>
              <a:gd name="connsiteX954" fmla="*/ 3224311 w 3418951"/>
              <a:gd name="connsiteY954" fmla="*/ 198012 h 974891"/>
              <a:gd name="connsiteX955" fmla="*/ 122281 w 3418951"/>
              <a:gd name="connsiteY955" fmla="*/ 197886 h 974891"/>
              <a:gd name="connsiteX956" fmla="*/ 129592 w 3418951"/>
              <a:gd name="connsiteY956" fmla="*/ 200368 h 974891"/>
              <a:gd name="connsiteX957" fmla="*/ 113098 w 3418951"/>
              <a:gd name="connsiteY957" fmla="*/ 211140 h 974891"/>
              <a:gd name="connsiteX958" fmla="*/ 122281 w 3418951"/>
              <a:gd name="connsiteY958" fmla="*/ 197886 h 974891"/>
              <a:gd name="connsiteX959" fmla="*/ 3078226 w 3418951"/>
              <a:gd name="connsiteY959" fmla="*/ 192290 h 974891"/>
              <a:gd name="connsiteX960" fmla="*/ 3086642 w 3418951"/>
              <a:gd name="connsiteY960" fmla="*/ 192290 h 974891"/>
              <a:gd name="connsiteX961" fmla="*/ 3089334 w 3418951"/>
              <a:gd name="connsiteY961" fmla="*/ 200368 h 974891"/>
              <a:gd name="connsiteX962" fmla="*/ 3075533 w 3418951"/>
              <a:gd name="connsiteY962" fmla="*/ 203062 h 974891"/>
              <a:gd name="connsiteX963" fmla="*/ 3078226 w 3418951"/>
              <a:gd name="connsiteY963" fmla="*/ 192290 h 974891"/>
              <a:gd name="connsiteX964" fmla="*/ 848237 w 3418951"/>
              <a:gd name="connsiteY964" fmla="*/ 192290 h 974891"/>
              <a:gd name="connsiteX965" fmla="*/ 848237 w 3418951"/>
              <a:gd name="connsiteY965" fmla="*/ 200368 h 974891"/>
              <a:gd name="connsiteX966" fmla="*/ 850930 w 3418951"/>
              <a:gd name="connsiteY966" fmla="*/ 194983 h 974891"/>
              <a:gd name="connsiteX967" fmla="*/ 859008 w 3418951"/>
              <a:gd name="connsiteY967" fmla="*/ 214169 h 974891"/>
              <a:gd name="connsiteX968" fmla="*/ 870116 w 3418951"/>
              <a:gd name="connsiteY968" fmla="*/ 208784 h 974891"/>
              <a:gd name="connsiteX969" fmla="*/ 848237 w 3418951"/>
              <a:gd name="connsiteY969" fmla="*/ 192290 h 974891"/>
              <a:gd name="connsiteX970" fmla="*/ 325157 w 3418951"/>
              <a:gd name="connsiteY970" fmla="*/ 192290 h 974891"/>
              <a:gd name="connsiteX971" fmla="*/ 330880 w 3418951"/>
              <a:gd name="connsiteY971" fmla="*/ 208784 h 974891"/>
              <a:gd name="connsiteX972" fmla="*/ 305972 w 3418951"/>
              <a:gd name="connsiteY972" fmla="*/ 208784 h 974891"/>
              <a:gd name="connsiteX973" fmla="*/ 325157 w 3418951"/>
              <a:gd name="connsiteY973" fmla="*/ 192290 h 974891"/>
              <a:gd name="connsiteX974" fmla="*/ 3158000 w 3418951"/>
              <a:gd name="connsiteY974" fmla="*/ 189597 h 974891"/>
              <a:gd name="connsiteX975" fmla="*/ 3141507 w 3418951"/>
              <a:gd name="connsiteY975" fmla="*/ 214169 h 974891"/>
              <a:gd name="connsiteX976" fmla="*/ 3119628 w 3418951"/>
              <a:gd name="connsiteY976" fmla="*/ 208784 h 974891"/>
              <a:gd name="connsiteX977" fmla="*/ 3158000 w 3418951"/>
              <a:gd name="connsiteY977" fmla="*/ 189597 h 974891"/>
              <a:gd name="connsiteX978" fmla="*/ 890775 w 3418951"/>
              <a:gd name="connsiteY978" fmla="*/ 182403 h 974891"/>
              <a:gd name="connsiteX979" fmla="*/ 878195 w 3418951"/>
              <a:gd name="connsiteY979" fmla="*/ 186905 h 974891"/>
              <a:gd name="connsiteX980" fmla="*/ 886610 w 3418951"/>
              <a:gd name="connsiteY980" fmla="*/ 194983 h 974891"/>
              <a:gd name="connsiteX981" fmla="*/ 903103 w 3418951"/>
              <a:gd name="connsiteY981" fmla="*/ 184212 h 974891"/>
              <a:gd name="connsiteX982" fmla="*/ 890775 w 3418951"/>
              <a:gd name="connsiteY982" fmla="*/ 182403 h 974891"/>
              <a:gd name="connsiteX983" fmla="*/ 2946278 w 3418951"/>
              <a:gd name="connsiteY983" fmla="*/ 165026 h 974891"/>
              <a:gd name="connsiteX984" fmla="*/ 2935170 w 3418951"/>
              <a:gd name="connsiteY984" fmla="*/ 178490 h 974891"/>
              <a:gd name="connsiteX985" fmla="*/ 2946278 w 3418951"/>
              <a:gd name="connsiteY985" fmla="*/ 165026 h 974891"/>
              <a:gd name="connsiteX986" fmla="*/ 542602 w 3418951"/>
              <a:gd name="connsiteY986" fmla="*/ 165026 h 974891"/>
              <a:gd name="connsiteX987" fmla="*/ 526109 w 3418951"/>
              <a:gd name="connsiteY987" fmla="*/ 173104 h 974891"/>
              <a:gd name="connsiteX988" fmla="*/ 542602 w 3418951"/>
              <a:gd name="connsiteY988" fmla="*/ 165026 h 974891"/>
              <a:gd name="connsiteX989" fmla="*/ 2422862 w 3418951"/>
              <a:gd name="connsiteY989" fmla="*/ 154254 h 974891"/>
              <a:gd name="connsiteX990" fmla="*/ 2395260 w 3418951"/>
              <a:gd name="connsiteY990" fmla="*/ 173440 h 974891"/>
              <a:gd name="connsiteX991" fmla="*/ 2389875 w 3418951"/>
              <a:gd name="connsiteY991" fmla="*/ 159977 h 974891"/>
              <a:gd name="connsiteX992" fmla="*/ 2370689 w 3418951"/>
              <a:gd name="connsiteY992" fmla="*/ 168055 h 974891"/>
              <a:gd name="connsiteX993" fmla="*/ 2379103 w 3418951"/>
              <a:gd name="connsiteY993" fmla="*/ 173440 h 974891"/>
              <a:gd name="connsiteX994" fmla="*/ 2365303 w 3418951"/>
              <a:gd name="connsiteY994" fmla="*/ 184212 h 974891"/>
              <a:gd name="connsiteX995" fmla="*/ 2370689 w 3418951"/>
              <a:gd name="connsiteY995" fmla="*/ 200706 h 974891"/>
              <a:gd name="connsiteX996" fmla="*/ 2379103 w 3418951"/>
              <a:gd name="connsiteY996" fmla="*/ 195320 h 974891"/>
              <a:gd name="connsiteX997" fmla="*/ 2381797 w 3418951"/>
              <a:gd name="connsiteY997" fmla="*/ 206091 h 974891"/>
              <a:gd name="connsiteX998" fmla="*/ 2370689 w 3418951"/>
              <a:gd name="connsiteY998" fmla="*/ 214169 h 974891"/>
              <a:gd name="connsiteX999" fmla="*/ 2414784 w 3418951"/>
              <a:gd name="connsiteY999" fmla="*/ 192290 h 974891"/>
              <a:gd name="connsiteX1000" fmla="*/ 2409398 w 3418951"/>
              <a:gd name="connsiteY1000" fmla="*/ 173104 h 974891"/>
              <a:gd name="connsiteX1001" fmla="*/ 2423199 w 3418951"/>
              <a:gd name="connsiteY1001" fmla="*/ 175797 h 974891"/>
              <a:gd name="connsiteX1002" fmla="*/ 2422862 w 3418951"/>
              <a:gd name="connsiteY1002" fmla="*/ 154254 h 974891"/>
              <a:gd name="connsiteX1003" fmla="*/ 3301393 w 3418951"/>
              <a:gd name="connsiteY1003" fmla="*/ 148532 h 974891"/>
              <a:gd name="connsiteX1004" fmla="*/ 3307116 w 3418951"/>
              <a:gd name="connsiteY1004" fmla="*/ 162333 h 974891"/>
              <a:gd name="connsiteX1005" fmla="*/ 3282207 w 3418951"/>
              <a:gd name="connsiteY1005" fmla="*/ 173104 h 974891"/>
              <a:gd name="connsiteX1006" fmla="*/ 3301393 w 3418951"/>
              <a:gd name="connsiteY1006" fmla="*/ 148532 h 974891"/>
              <a:gd name="connsiteX1007" fmla="*/ 418733 w 3418951"/>
              <a:gd name="connsiteY1007" fmla="*/ 146176 h 974891"/>
              <a:gd name="connsiteX1008" fmla="*/ 427148 w 3418951"/>
              <a:gd name="connsiteY1008" fmla="*/ 156947 h 974891"/>
              <a:gd name="connsiteX1009" fmla="*/ 418733 w 3418951"/>
              <a:gd name="connsiteY1009" fmla="*/ 156947 h 974891"/>
              <a:gd name="connsiteX1010" fmla="*/ 418733 w 3418951"/>
              <a:gd name="connsiteY1010" fmla="*/ 146176 h 974891"/>
              <a:gd name="connsiteX1011" fmla="*/ 2715032 w 3418951"/>
              <a:gd name="connsiteY1011" fmla="*/ 140454 h 974891"/>
              <a:gd name="connsiteX1012" fmla="*/ 2684738 w 3418951"/>
              <a:gd name="connsiteY1012" fmla="*/ 178490 h 974891"/>
              <a:gd name="connsiteX1013" fmla="*/ 2728833 w 3418951"/>
              <a:gd name="connsiteY1013" fmla="*/ 145839 h 974891"/>
              <a:gd name="connsiteX1014" fmla="*/ 2715032 w 3418951"/>
              <a:gd name="connsiteY1014" fmla="*/ 140454 h 974891"/>
              <a:gd name="connsiteX1015" fmla="*/ 399846 w 3418951"/>
              <a:gd name="connsiteY1015" fmla="*/ 138722 h 974891"/>
              <a:gd name="connsiteX1016" fmla="*/ 403812 w 3418951"/>
              <a:gd name="connsiteY1016" fmla="*/ 144714 h 974891"/>
              <a:gd name="connsiteX1017" fmla="*/ 363530 w 3418951"/>
              <a:gd name="connsiteY1017" fmla="*/ 167718 h 974891"/>
              <a:gd name="connsiteX1018" fmla="*/ 377836 w 3418951"/>
              <a:gd name="connsiteY1018" fmla="*/ 147564 h 974891"/>
              <a:gd name="connsiteX1019" fmla="*/ 399210 w 3418951"/>
              <a:gd name="connsiteY1019" fmla="*/ 137761 h 974891"/>
              <a:gd name="connsiteX1020" fmla="*/ 402239 w 3418951"/>
              <a:gd name="connsiteY1020" fmla="*/ 137761 h 974891"/>
              <a:gd name="connsiteX1021" fmla="*/ 399846 w 3418951"/>
              <a:gd name="connsiteY1021" fmla="*/ 138722 h 974891"/>
              <a:gd name="connsiteX1022" fmla="*/ 3059040 w 3418951"/>
              <a:gd name="connsiteY1022" fmla="*/ 132375 h 974891"/>
              <a:gd name="connsiteX1023" fmla="*/ 3083612 w 3418951"/>
              <a:gd name="connsiteY1023" fmla="*/ 170748 h 974891"/>
              <a:gd name="connsiteX1024" fmla="*/ 3061733 w 3418951"/>
              <a:gd name="connsiteY1024" fmla="*/ 198012 h 974891"/>
              <a:gd name="connsiteX1025" fmla="*/ 3039853 w 3418951"/>
              <a:gd name="connsiteY1025" fmla="*/ 151561 h 974891"/>
              <a:gd name="connsiteX1026" fmla="*/ 3059040 w 3418951"/>
              <a:gd name="connsiteY1026" fmla="*/ 132375 h 974891"/>
              <a:gd name="connsiteX1027" fmla="*/ 593766 w 3418951"/>
              <a:gd name="connsiteY1027" fmla="*/ 126258 h 974891"/>
              <a:gd name="connsiteX1028" fmla="*/ 578619 w 3418951"/>
              <a:gd name="connsiteY1028" fmla="*/ 137761 h 974891"/>
              <a:gd name="connsiteX1029" fmla="*/ 548325 w 3418951"/>
              <a:gd name="connsiteY1029" fmla="*/ 162333 h 974891"/>
              <a:gd name="connsiteX1030" fmla="*/ 553711 w 3418951"/>
              <a:gd name="connsiteY1030" fmla="*/ 170411 h 974891"/>
              <a:gd name="connsiteX1031" fmla="*/ 603527 w 3418951"/>
              <a:gd name="connsiteY1031" fmla="*/ 126989 h 974891"/>
              <a:gd name="connsiteX1032" fmla="*/ 593766 w 3418951"/>
              <a:gd name="connsiteY1032" fmla="*/ 126258 h 974891"/>
              <a:gd name="connsiteX1033" fmla="*/ 542602 w 3418951"/>
              <a:gd name="connsiteY1033" fmla="*/ 115881 h 974891"/>
              <a:gd name="connsiteX1034" fmla="*/ 528802 w 3418951"/>
              <a:gd name="connsiteY1034" fmla="*/ 132375 h 974891"/>
              <a:gd name="connsiteX1035" fmla="*/ 542602 w 3418951"/>
              <a:gd name="connsiteY1035" fmla="*/ 115881 h 974891"/>
              <a:gd name="connsiteX1036" fmla="*/ 3034132 w 3418951"/>
              <a:gd name="connsiteY1036" fmla="*/ 113189 h 974891"/>
              <a:gd name="connsiteX1037" fmla="*/ 2981621 w 3418951"/>
              <a:gd name="connsiteY1037" fmla="*/ 154254 h 974891"/>
              <a:gd name="connsiteX1038" fmla="*/ 3006530 w 3418951"/>
              <a:gd name="connsiteY1038" fmla="*/ 129682 h 974891"/>
              <a:gd name="connsiteX1039" fmla="*/ 3025717 w 3418951"/>
              <a:gd name="connsiteY1039" fmla="*/ 129682 h 974891"/>
              <a:gd name="connsiteX1040" fmla="*/ 3034132 w 3418951"/>
              <a:gd name="connsiteY1040" fmla="*/ 113189 h 974891"/>
              <a:gd name="connsiteX1041" fmla="*/ 572897 w 3418951"/>
              <a:gd name="connsiteY1041" fmla="*/ 113189 h 974891"/>
              <a:gd name="connsiteX1042" fmla="*/ 539910 w 3418951"/>
              <a:gd name="connsiteY1042" fmla="*/ 135068 h 974891"/>
              <a:gd name="connsiteX1043" fmla="*/ 542602 w 3418951"/>
              <a:gd name="connsiteY1043" fmla="*/ 137761 h 974891"/>
              <a:gd name="connsiteX1044" fmla="*/ 572897 w 3418951"/>
              <a:gd name="connsiteY1044" fmla="*/ 113189 h 974891"/>
              <a:gd name="connsiteX1045" fmla="*/ 475871 w 3418951"/>
              <a:gd name="connsiteY1045" fmla="*/ 109560 h 974891"/>
              <a:gd name="connsiteX1046" fmla="*/ 487400 w 3418951"/>
              <a:gd name="connsiteY1046" fmla="*/ 115881 h 974891"/>
              <a:gd name="connsiteX1047" fmla="*/ 443305 w 3418951"/>
              <a:gd name="connsiteY1047" fmla="*/ 132375 h 974891"/>
              <a:gd name="connsiteX1048" fmla="*/ 475871 w 3418951"/>
              <a:gd name="connsiteY1048" fmla="*/ 109560 h 974891"/>
              <a:gd name="connsiteX1049" fmla="*/ 592083 w 3418951"/>
              <a:gd name="connsiteY1049" fmla="*/ 102417 h 974891"/>
              <a:gd name="connsiteX1050" fmla="*/ 580975 w 3418951"/>
              <a:gd name="connsiteY1050" fmla="*/ 113189 h 974891"/>
              <a:gd name="connsiteX1051" fmla="*/ 592083 w 3418951"/>
              <a:gd name="connsiteY1051" fmla="*/ 102417 h 974891"/>
              <a:gd name="connsiteX1052" fmla="*/ 3050962 w 3418951"/>
              <a:gd name="connsiteY1052" fmla="*/ 102081 h 974891"/>
              <a:gd name="connsiteX1053" fmla="*/ 3037160 w 3418951"/>
              <a:gd name="connsiteY1053" fmla="*/ 118574 h 974891"/>
              <a:gd name="connsiteX1054" fmla="*/ 3050962 w 3418951"/>
              <a:gd name="connsiteY1054" fmla="*/ 102081 h 974891"/>
              <a:gd name="connsiteX1055" fmla="*/ 2478065 w 3418951"/>
              <a:gd name="connsiteY1055" fmla="*/ 97032 h 974891"/>
              <a:gd name="connsiteX1056" fmla="*/ 2464264 w 3418951"/>
              <a:gd name="connsiteY1056" fmla="*/ 102417 h 974891"/>
              <a:gd name="connsiteX1057" fmla="*/ 2450464 w 3418951"/>
              <a:gd name="connsiteY1057" fmla="*/ 126989 h 974891"/>
              <a:gd name="connsiteX1058" fmla="*/ 2455849 w 3418951"/>
              <a:gd name="connsiteY1058" fmla="*/ 129682 h 974891"/>
              <a:gd name="connsiteX1059" fmla="*/ 2483450 w 3418951"/>
              <a:gd name="connsiteY1059" fmla="*/ 107803 h 974891"/>
              <a:gd name="connsiteX1060" fmla="*/ 2478065 w 3418951"/>
              <a:gd name="connsiteY1060" fmla="*/ 97032 h 974891"/>
              <a:gd name="connsiteX1061" fmla="*/ 281063 w 3418951"/>
              <a:gd name="connsiteY1061" fmla="*/ 80539 h 974891"/>
              <a:gd name="connsiteX1062" fmla="*/ 289478 w 3418951"/>
              <a:gd name="connsiteY1062" fmla="*/ 80539 h 974891"/>
              <a:gd name="connsiteX1063" fmla="*/ 275677 w 3418951"/>
              <a:gd name="connsiteY1063" fmla="*/ 91309 h 974891"/>
              <a:gd name="connsiteX1064" fmla="*/ 281063 w 3418951"/>
              <a:gd name="connsiteY1064" fmla="*/ 80539 h 974891"/>
              <a:gd name="connsiteX1065" fmla="*/ 2819379 w 3418951"/>
              <a:gd name="connsiteY1065" fmla="*/ 72460 h 974891"/>
              <a:gd name="connsiteX1066" fmla="*/ 2802886 w 3418951"/>
              <a:gd name="connsiteY1066" fmla="*/ 77846 h 974891"/>
              <a:gd name="connsiteX1067" fmla="*/ 2813994 w 3418951"/>
              <a:gd name="connsiteY1067" fmla="*/ 94339 h 974891"/>
              <a:gd name="connsiteX1068" fmla="*/ 2819379 w 3418951"/>
              <a:gd name="connsiteY1068" fmla="*/ 72460 h 974891"/>
              <a:gd name="connsiteX1069" fmla="*/ 2403676 w 3418951"/>
              <a:gd name="connsiteY1069" fmla="*/ 72460 h 974891"/>
              <a:gd name="connsiteX1070" fmla="*/ 2381797 w 3418951"/>
              <a:gd name="connsiteY1070" fmla="*/ 85924 h 974891"/>
              <a:gd name="connsiteX1071" fmla="*/ 2403676 w 3418951"/>
              <a:gd name="connsiteY1071" fmla="*/ 72460 h 974891"/>
              <a:gd name="connsiteX1072" fmla="*/ 603191 w 3418951"/>
              <a:gd name="connsiteY1072" fmla="*/ 69767 h 974891"/>
              <a:gd name="connsiteX1073" fmla="*/ 553711 w 3418951"/>
              <a:gd name="connsiteY1073" fmla="*/ 107803 h 974891"/>
              <a:gd name="connsiteX1074" fmla="*/ 603191 w 3418951"/>
              <a:gd name="connsiteY1074" fmla="*/ 69767 h 974891"/>
              <a:gd name="connsiteX1075" fmla="*/ 2472679 w 3418951"/>
              <a:gd name="connsiteY1075" fmla="*/ 64045 h 974891"/>
              <a:gd name="connsiteX1076" fmla="*/ 2472679 w 3418951"/>
              <a:gd name="connsiteY1076" fmla="*/ 77509 h 974891"/>
              <a:gd name="connsiteX1077" fmla="*/ 2472679 w 3418951"/>
              <a:gd name="connsiteY1077" fmla="*/ 64045 h 974891"/>
              <a:gd name="connsiteX1078" fmla="*/ 3215897 w 3418951"/>
              <a:gd name="connsiteY1078" fmla="*/ 61352 h 974891"/>
              <a:gd name="connsiteX1079" fmla="*/ 3194017 w 3418951"/>
              <a:gd name="connsiteY1079" fmla="*/ 72123 h 974891"/>
              <a:gd name="connsiteX1080" fmla="*/ 3215897 w 3418951"/>
              <a:gd name="connsiteY1080" fmla="*/ 61352 h 974891"/>
              <a:gd name="connsiteX1081" fmla="*/ 2555147 w 3418951"/>
              <a:gd name="connsiteY1081" fmla="*/ 58659 h 974891"/>
              <a:gd name="connsiteX1082" fmla="*/ 2544038 w 3418951"/>
              <a:gd name="connsiteY1082" fmla="*/ 83231 h 974891"/>
              <a:gd name="connsiteX1083" fmla="*/ 2557840 w 3418951"/>
              <a:gd name="connsiteY1083" fmla="*/ 69767 h 974891"/>
              <a:gd name="connsiteX1084" fmla="*/ 2555147 w 3418951"/>
              <a:gd name="connsiteY1084" fmla="*/ 58659 h 974891"/>
              <a:gd name="connsiteX1085" fmla="*/ 511425 w 3418951"/>
              <a:gd name="connsiteY1085" fmla="*/ 58196 h 974891"/>
              <a:gd name="connsiteX1086" fmla="*/ 523417 w 3418951"/>
              <a:gd name="connsiteY1086" fmla="*/ 69767 h 974891"/>
              <a:gd name="connsiteX1087" fmla="*/ 490429 w 3418951"/>
              <a:gd name="connsiteY1087" fmla="*/ 77846 h 974891"/>
              <a:gd name="connsiteX1088" fmla="*/ 493122 w 3418951"/>
              <a:gd name="connsiteY1088" fmla="*/ 58996 h 974891"/>
              <a:gd name="connsiteX1089" fmla="*/ 511425 w 3418951"/>
              <a:gd name="connsiteY1089" fmla="*/ 58196 h 974891"/>
              <a:gd name="connsiteX1090" fmla="*/ 2662523 w 3418951"/>
              <a:gd name="connsiteY1090" fmla="*/ 50580 h 974891"/>
              <a:gd name="connsiteX1091" fmla="*/ 2670601 w 3418951"/>
              <a:gd name="connsiteY1091" fmla="*/ 55966 h 974891"/>
              <a:gd name="connsiteX1092" fmla="*/ 2654107 w 3418951"/>
              <a:gd name="connsiteY1092" fmla="*/ 66737 h 974891"/>
              <a:gd name="connsiteX1093" fmla="*/ 2648722 w 3418951"/>
              <a:gd name="connsiteY1093" fmla="*/ 55966 h 974891"/>
              <a:gd name="connsiteX1094" fmla="*/ 2662523 w 3418951"/>
              <a:gd name="connsiteY1094" fmla="*/ 50580 h 974891"/>
              <a:gd name="connsiteX1095" fmla="*/ 305972 w 3418951"/>
              <a:gd name="connsiteY1095" fmla="*/ 50580 h 974891"/>
              <a:gd name="connsiteX1096" fmla="*/ 289478 w 3418951"/>
              <a:gd name="connsiteY1096" fmla="*/ 64045 h 974891"/>
              <a:gd name="connsiteX1097" fmla="*/ 305972 w 3418951"/>
              <a:gd name="connsiteY1097" fmla="*/ 50580 h 974891"/>
              <a:gd name="connsiteX1098" fmla="*/ 3048269 w 3418951"/>
              <a:gd name="connsiteY1098" fmla="*/ 47888 h 974891"/>
              <a:gd name="connsiteX1099" fmla="*/ 3034468 w 3418951"/>
              <a:gd name="connsiteY1099" fmla="*/ 64381 h 974891"/>
              <a:gd name="connsiteX1100" fmla="*/ 3023360 w 3418951"/>
              <a:gd name="connsiteY1100" fmla="*/ 72460 h 974891"/>
              <a:gd name="connsiteX1101" fmla="*/ 3031775 w 3418951"/>
              <a:gd name="connsiteY1101" fmla="*/ 64381 h 974891"/>
              <a:gd name="connsiteX1102" fmla="*/ 3017974 w 3418951"/>
              <a:gd name="connsiteY1102" fmla="*/ 77846 h 974891"/>
              <a:gd name="connsiteX1103" fmla="*/ 3004174 w 3418951"/>
              <a:gd name="connsiteY1103" fmla="*/ 72460 h 974891"/>
              <a:gd name="connsiteX1104" fmla="*/ 3006867 w 3418951"/>
              <a:gd name="connsiteY1104" fmla="*/ 85924 h 974891"/>
              <a:gd name="connsiteX1105" fmla="*/ 3023024 w 3418951"/>
              <a:gd name="connsiteY1105" fmla="*/ 102754 h 974891"/>
              <a:gd name="connsiteX1106" fmla="*/ 3061733 w 3418951"/>
              <a:gd name="connsiteY1106" fmla="*/ 83568 h 974891"/>
              <a:gd name="connsiteX1107" fmla="*/ 3059040 w 3418951"/>
              <a:gd name="connsiteY1107" fmla="*/ 64381 h 974891"/>
              <a:gd name="connsiteX1108" fmla="*/ 3037160 w 3418951"/>
              <a:gd name="connsiteY1108" fmla="*/ 64381 h 974891"/>
              <a:gd name="connsiteX1109" fmla="*/ 3048269 w 3418951"/>
              <a:gd name="connsiteY1109" fmla="*/ 47888 h 974891"/>
              <a:gd name="connsiteX1110" fmla="*/ 2882997 w 3418951"/>
              <a:gd name="connsiteY1110" fmla="*/ 45195 h 974891"/>
              <a:gd name="connsiteX1111" fmla="*/ 2869196 w 3418951"/>
              <a:gd name="connsiteY1111" fmla="*/ 69767 h 974891"/>
              <a:gd name="connsiteX1112" fmla="*/ 2888383 w 3418951"/>
              <a:gd name="connsiteY1112" fmla="*/ 75152 h 974891"/>
              <a:gd name="connsiteX1113" fmla="*/ 2882997 w 3418951"/>
              <a:gd name="connsiteY1113" fmla="*/ 45195 h 974891"/>
              <a:gd name="connsiteX1114" fmla="*/ 3066782 w 3418951"/>
              <a:gd name="connsiteY1114" fmla="*/ 31731 h 974891"/>
              <a:gd name="connsiteX1115" fmla="*/ 3052981 w 3418951"/>
              <a:gd name="connsiteY1115" fmla="*/ 50918 h 974891"/>
              <a:gd name="connsiteX1116" fmla="*/ 3061396 w 3418951"/>
              <a:gd name="connsiteY1116" fmla="*/ 64381 h 974891"/>
              <a:gd name="connsiteX1117" fmla="*/ 3075197 w 3418951"/>
              <a:gd name="connsiteY1117" fmla="*/ 64381 h 974891"/>
              <a:gd name="connsiteX1118" fmla="*/ 3077890 w 3418951"/>
              <a:gd name="connsiteY1118" fmla="*/ 72460 h 974891"/>
              <a:gd name="connsiteX1119" fmla="*/ 3066782 w 3418951"/>
              <a:gd name="connsiteY1119" fmla="*/ 67075 h 974891"/>
              <a:gd name="connsiteX1120" fmla="*/ 3091690 w 3418951"/>
              <a:gd name="connsiteY1120" fmla="*/ 72460 h 974891"/>
              <a:gd name="connsiteX1121" fmla="*/ 3086305 w 3418951"/>
              <a:gd name="connsiteY1121" fmla="*/ 83231 h 974891"/>
              <a:gd name="connsiteX1122" fmla="*/ 3116599 w 3418951"/>
              <a:gd name="connsiteY1122" fmla="*/ 75152 h 974891"/>
              <a:gd name="connsiteX1123" fmla="*/ 3125014 w 3418951"/>
              <a:gd name="connsiteY1123" fmla="*/ 77846 h 974891"/>
              <a:gd name="connsiteX1124" fmla="*/ 3125014 w 3418951"/>
              <a:gd name="connsiteY1124" fmla="*/ 91309 h 974891"/>
              <a:gd name="connsiteX1125" fmla="*/ 2965464 w 3418951"/>
              <a:gd name="connsiteY1125" fmla="*/ 192290 h 974891"/>
              <a:gd name="connsiteX1126" fmla="*/ 2968157 w 3418951"/>
              <a:gd name="connsiteY1126" fmla="*/ 205754 h 974891"/>
              <a:gd name="connsiteX1127" fmla="*/ 2984651 w 3418951"/>
              <a:gd name="connsiteY1127" fmla="*/ 200368 h 974891"/>
              <a:gd name="connsiteX1128" fmla="*/ 3006530 w 3418951"/>
              <a:gd name="connsiteY1128" fmla="*/ 165026 h 974891"/>
              <a:gd name="connsiteX1129" fmla="*/ 3017638 w 3418951"/>
              <a:gd name="connsiteY1129" fmla="*/ 173104 h 974891"/>
              <a:gd name="connsiteX1130" fmla="*/ 3020331 w 3418951"/>
              <a:gd name="connsiteY1130" fmla="*/ 186568 h 974891"/>
              <a:gd name="connsiteX1131" fmla="*/ 3011915 w 3418951"/>
              <a:gd name="connsiteY1131" fmla="*/ 200032 h 974891"/>
              <a:gd name="connsiteX1132" fmla="*/ 3020331 w 3418951"/>
              <a:gd name="connsiteY1132" fmla="*/ 208111 h 974891"/>
              <a:gd name="connsiteX1133" fmla="*/ 2962435 w 3418951"/>
              <a:gd name="connsiteY1133" fmla="*/ 254562 h 974891"/>
              <a:gd name="connsiteX1134" fmla="*/ 2978928 w 3418951"/>
              <a:gd name="connsiteY1134" fmla="*/ 216525 h 974891"/>
              <a:gd name="connsiteX1135" fmla="*/ 2945942 w 3418951"/>
              <a:gd name="connsiteY1135" fmla="*/ 260284 h 974891"/>
              <a:gd name="connsiteX1136" fmla="*/ 2940556 w 3418951"/>
              <a:gd name="connsiteY1136" fmla="*/ 279470 h 974891"/>
              <a:gd name="connsiteX1137" fmla="*/ 2924062 w 3418951"/>
              <a:gd name="connsiteY1137" fmla="*/ 279470 h 974891"/>
              <a:gd name="connsiteX1138" fmla="*/ 2912954 w 3418951"/>
              <a:gd name="connsiteY1138" fmla="*/ 266006 h 974891"/>
              <a:gd name="connsiteX1139" fmla="*/ 2893768 w 3418951"/>
              <a:gd name="connsiteY1139" fmla="*/ 279470 h 974891"/>
              <a:gd name="connsiteX1140" fmla="*/ 2929785 w 3418951"/>
              <a:gd name="connsiteY1140" fmla="*/ 231000 h 974891"/>
              <a:gd name="connsiteX1141" fmla="*/ 2907906 w 3418951"/>
              <a:gd name="connsiteY1141" fmla="*/ 209120 h 974891"/>
              <a:gd name="connsiteX1142" fmla="*/ 2921706 w 3418951"/>
              <a:gd name="connsiteY1142" fmla="*/ 184549 h 974891"/>
              <a:gd name="connsiteX1143" fmla="*/ 2913291 w 3418951"/>
              <a:gd name="connsiteY1143" fmla="*/ 179163 h 974891"/>
              <a:gd name="connsiteX1144" fmla="*/ 2935170 w 3418951"/>
              <a:gd name="connsiteY1144" fmla="*/ 162669 h 974891"/>
              <a:gd name="connsiteX1145" fmla="*/ 2932477 w 3418951"/>
              <a:gd name="connsiteY1145" fmla="*/ 138097 h 974891"/>
              <a:gd name="connsiteX1146" fmla="*/ 2937863 w 3418951"/>
              <a:gd name="connsiteY1146" fmla="*/ 157283 h 974891"/>
              <a:gd name="connsiteX1147" fmla="*/ 2970850 w 3418951"/>
              <a:gd name="connsiteY1147" fmla="*/ 108140 h 974891"/>
              <a:gd name="connsiteX1148" fmla="*/ 2976235 w 3418951"/>
              <a:gd name="connsiteY1148" fmla="*/ 102754 h 974891"/>
              <a:gd name="connsiteX1149" fmla="*/ 2984651 w 3418951"/>
              <a:gd name="connsiteY1149" fmla="*/ 127326 h 974891"/>
              <a:gd name="connsiteX1150" fmla="*/ 3014945 w 3418951"/>
              <a:gd name="connsiteY1150" fmla="*/ 108140 h 974891"/>
              <a:gd name="connsiteX1151" fmla="*/ 3006530 w 3418951"/>
              <a:gd name="connsiteY1151" fmla="*/ 102754 h 974891"/>
              <a:gd name="connsiteX1152" fmla="*/ 2992729 w 3418951"/>
              <a:gd name="connsiteY1152" fmla="*/ 97368 h 974891"/>
              <a:gd name="connsiteX1153" fmla="*/ 2984314 w 3418951"/>
              <a:gd name="connsiteY1153" fmla="*/ 80875 h 974891"/>
              <a:gd name="connsiteX1154" fmla="*/ 3019994 w 3418951"/>
              <a:gd name="connsiteY1154" fmla="*/ 56303 h 974891"/>
              <a:gd name="connsiteX1155" fmla="*/ 3017301 w 3418951"/>
              <a:gd name="connsiteY1155" fmla="*/ 39809 h 974891"/>
              <a:gd name="connsiteX1156" fmla="*/ 3066782 w 3418951"/>
              <a:gd name="connsiteY1156" fmla="*/ 31731 h 974891"/>
              <a:gd name="connsiteX1157" fmla="*/ 3075533 w 3418951"/>
              <a:gd name="connsiteY1157" fmla="*/ 26009 h 974891"/>
              <a:gd name="connsiteX1158" fmla="*/ 3078226 w 3418951"/>
              <a:gd name="connsiteY1158" fmla="*/ 26009 h 974891"/>
              <a:gd name="connsiteX1159" fmla="*/ 3075533 w 3418951"/>
              <a:gd name="connsiteY1159" fmla="*/ 31394 h 974891"/>
              <a:gd name="connsiteX1160" fmla="*/ 2915647 w 3418951"/>
              <a:gd name="connsiteY1160" fmla="*/ 26009 h 974891"/>
              <a:gd name="connsiteX1161" fmla="*/ 2910262 w 3418951"/>
              <a:gd name="connsiteY1161" fmla="*/ 36780 h 974891"/>
              <a:gd name="connsiteX1162" fmla="*/ 2915647 w 3418951"/>
              <a:gd name="connsiteY1162" fmla="*/ 26009 h 974891"/>
              <a:gd name="connsiteX1163" fmla="*/ 410318 w 3418951"/>
              <a:gd name="connsiteY1163" fmla="*/ 23316 h 974891"/>
              <a:gd name="connsiteX1164" fmla="*/ 357808 w 3418951"/>
              <a:gd name="connsiteY1164" fmla="*/ 58659 h 974891"/>
              <a:gd name="connsiteX1165" fmla="*/ 366223 w 3418951"/>
              <a:gd name="connsiteY1165" fmla="*/ 64045 h 974891"/>
              <a:gd name="connsiteX1166" fmla="*/ 256154 w 3418951"/>
              <a:gd name="connsiteY1166" fmla="*/ 123960 h 974891"/>
              <a:gd name="connsiteX1167" fmla="*/ 338622 w 3418951"/>
              <a:gd name="connsiteY1167" fmla="*/ 55966 h 974891"/>
              <a:gd name="connsiteX1168" fmla="*/ 355115 w 3418951"/>
              <a:gd name="connsiteY1168" fmla="*/ 58659 h 974891"/>
              <a:gd name="connsiteX1169" fmla="*/ 410318 w 3418951"/>
              <a:gd name="connsiteY1169" fmla="*/ 23316 h 974891"/>
              <a:gd name="connsiteX1170" fmla="*/ 671858 w 3418951"/>
              <a:gd name="connsiteY1170" fmla="*/ 17930 h 974891"/>
              <a:gd name="connsiteX1171" fmla="*/ 627763 w 3418951"/>
              <a:gd name="connsiteY1171" fmla="*/ 45195 h 974891"/>
              <a:gd name="connsiteX1172" fmla="*/ 655365 w 3418951"/>
              <a:gd name="connsiteY1172" fmla="*/ 42502 h 974891"/>
              <a:gd name="connsiteX1173" fmla="*/ 671858 w 3418951"/>
              <a:gd name="connsiteY1173" fmla="*/ 17930 h 974891"/>
              <a:gd name="connsiteX1174" fmla="*/ 2475035 w 3418951"/>
              <a:gd name="connsiteY1174" fmla="*/ 17594 h 974891"/>
              <a:gd name="connsiteX1175" fmla="*/ 2463928 w 3418951"/>
              <a:gd name="connsiteY1175" fmla="*/ 20286 h 974891"/>
              <a:gd name="connsiteX1176" fmla="*/ 2461235 w 3418951"/>
              <a:gd name="connsiteY1176" fmla="*/ 42166 h 974891"/>
              <a:gd name="connsiteX1177" fmla="*/ 2442048 w 3418951"/>
              <a:gd name="connsiteY1177" fmla="*/ 52937 h 974891"/>
              <a:gd name="connsiteX1178" fmla="*/ 2439355 w 3418951"/>
              <a:gd name="connsiteY1178" fmla="*/ 44858 h 974891"/>
              <a:gd name="connsiteX1179" fmla="*/ 2436663 w 3418951"/>
              <a:gd name="connsiteY1179" fmla="*/ 64045 h 974891"/>
              <a:gd name="connsiteX1180" fmla="*/ 2444741 w 3418951"/>
              <a:gd name="connsiteY1180" fmla="*/ 72123 h 974891"/>
              <a:gd name="connsiteX1181" fmla="*/ 2475035 w 3418951"/>
              <a:gd name="connsiteY1181" fmla="*/ 44858 h 974891"/>
              <a:gd name="connsiteX1182" fmla="*/ 2475035 w 3418951"/>
              <a:gd name="connsiteY1182" fmla="*/ 17594 h 974891"/>
              <a:gd name="connsiteX1183" fmla="*/ 460135 w 3418951"/>
              <a:gd name="connsiteY1183" fmla="*/ 9851 h 974891"/>
              <a:gd name="connsiteX1184" fmla="*/ 454749 w 3418951"/>
              <a:gd name="connsiteY1184" fmla="*/ 23316 h 974891"/>
              <a:gd name="connsiteX1185" fmla="*/ 440949 w 3418951"/>
              <a:gd name="connsiteY1185" fmla="*/ 23316 h 974891"/>
              <a:gd name="connsiteX1186" fmla="*/ 460135 w 3418951"/>
              <a:gd name="connsiteY1186" fmla="*/ 9851 h 974891"/>
              <a:gd name="connsiteX1187" fmla="*/ 2483450 w 3418951"/>
              <a:gd name="connsiteY1187" fmla="*/ 4466 h 974891"/>
              <a:gd name="connsiteX1188" fmla="*/ 2480757 w 3418951"/>
              <a:gd name="connsiteY1188" fmla="*/ 12545 h 974891"/>
              <a:gd name="connsiteX1189" fmla="*/ 2494558 w 3418951"/>
              <a:gd name="connsiteY1189" fmla="*/ 4466 h 974891"/>
              <a:gd name="connsiteX1190" fmla="*/ 2483450 w 3418951"/>
              <a:gd name="connsiteY1190" fmla="*/ 4466 h 974891"/>
              <a:gd name="connsiteX1191" fmla="*/ 3337073 w 3418951"/>
              <a:gd name="connsiteY1191" fmla="*/ 1437 h 974891"/>
              <a:gd name="connsiteX1192" fmla="*/ 3309472 w 3418951"/>
              <a:gd name="connsiteY1192" fmla="*/ 20623 h 974891"/>
              <a:gd name="connsiteX1193" fmla="*/ 3337073 w 3418951"/>
              <a:gd name="connsiteY1193" fmla="*/ 1437 h 974891"/>
              <a:gd name="connsiteX1194" fmla="*/ 3278439 w 3418951"/>
              <a:gd name="connsiteY1194" fmla="*/ 0 h 974891"/>
              <a:gd name="connsiteX1195" fmla="*/ 3283040 w 3418951"/>
              <a:gd name="connsiteY1195" fmla="*/ 0 h 974891"/>
              <a:gd name="connsiteX1196" fmla="*/ 3287298 w 3418951"/>
              <a:gd name="connsiteY1196" fmla="*/ 2110 h 974891"/>
              <a:gd name="connsiteX1197" fmla="*/ 3296344 w 3418951"/>
              <a:gd name="connsiteY1197" fmla="*/ 2446 h 974891"/>
              <a:gd name="connsiteX1198" fmla="*/ 3263357 w 3418951"/>
              <a:gd name="connsiteY1198" fmla="*/ 21633 h 974891"/>
              <a:gd name="connsiteX1199" fmla="*/ 3269795 w 3418951"/>
              <a:gd name="connsiteY1199" fmla="*/ 6191 h 974891"/>
              <a:gd name="connsiteX1200" fmla="*/ 3162016 w 3418951"/>
              <a:gd name="connsiteY1200" fmla="*/ 0 h 974891"/>
              <a:gd name="connsiteX1201" fmla="*/ 3206574 w 3418951"/>
              <a:gd name="connsiteY1201" fmla="*/ 0 h 974891"/>
              <a:gd name="connsiteX1202" fmla="*/ 3205293 w 3418951"/>
              <a:gd name="connsiteY1202" fmla="*/ 721 h 974891"/>
              <a:gd name="connsiteX1203" fmla="*/ 3200076 w 3418951"/>
              <a:gd name="connsiteY1203" fmla="*/ 10862 h 974891"/>
              <a:gd name="connsiteX1204" fmla="*/ 3191661 w 3418951"/>
              <a:gd name="connsiteY1204" fmla="*/ 5476 h 974891"/>
              <a:gd name="connsiteX1205" fmla="*/ 3183246 w 3418951"/>
              <a:gd name="connsiteY1205" fmla="*/ 10862 h 974891"/>
              <a:gd name="connsiteX1206" fmla="*/ 3194354 w 3418951"/>
              <a:gd name="connsiteY1206" fmla="*/ 24326 h 974891"/>
              <a:gd name="connsiteX1207" fmla="*/ 3229571 w 3418951"/>
              <a:gd name="connsiteY1207" fmla="*/ 7522 h 974891"/>
              <a:gd name="connsiteX1208" fmla="*/ 3234647 w 3418951"/>
              <a:gd name="connsiteY1208" fmla="*/ 0 h 974891"/>
              <a:gd name="connsiteX1209" fmla="*/ 3269463 w 3418951"/>
              <a:gd name="connsiteY1209" fmla="*/ 0 h 974891"/>
              <a:gd name="connsiteX1210" fmla="*/ 3260033 w 3418951"/>
              <a:gd name="connsiteY1210" fmla="*/ 7327 h 974891"/>
              <a:gd name="connsiteX1211" fmla="*/ 3243834 w 3418951"/>
              <a:gd name="connsiteY1211" fmla="*/ 29711 h 974891"/>
              <a:gd name="connsiteX1212" fmla="*/ 3257635 w 3418951"/>
              <a:gd name="connsiteY1212" fmla="*/ 18940 h 974891"/>
              <a:gd name="connsiteX1213" fmla="*/ 3238449 w 3418951"/>
              <a:gd name="connsiteY1213" fmla="*/ 43512 h 974891"/>
              <a:gd name="connsiteX1214" fmla="*/ 3224648 w 3418951"/>
              <a:gd name="connsiteY1214" fmla="*/ 38126 h 974891"/>
              <a:gd name="connsiteX1215" fmla="*/ 3216233 w 3418951"/>
              <a:gd name="connsiteY1215" fmla="*/ 48898 h 974891"/>
              <a:gd name="connsiteX1216" fmla="*/ 3230034 w 3418951"/>
              <a:gd name="connsiteY1216" fmla="*/ 62362 h 974891"/>
              <a:gd name="connsiteX1217" fmla="*/ 3318223 w 3418951"/>
              <a:gd name="connsiteY1217" fmla="*/ 5139 h 974891"/>
              <a:gd name="connsiteX1218" fmla="*/ 3316771 w 3418951"/>
              <a:gd name="connsiteY1218" fmla="*/ 0 h 974891"/>
              <a:gd name="connsiteX1219" fmla="*/ 3358830 w 3418951"/>
              <a:gd name="connsiteY1219" fmla="*/ 0 h 974891"/>
              <a:gd name="connsiteX1220" fmla="*/ 3339261 w 3418951"/>
              <a:gd name="connsiteY1220" fmla="*/ 12713 h 974891"/>
              <a:gd name="connsiteX1221" fmla="*/ 3318223 w 3418951"/>
              <a:gd name="connsiteY1221" fmla="*/ 27692 h 974891"/>
              <a:gd name="connsiteX1222" fmla="*/ 3334717 w 3418951"/>
              <a:gd name="connsiteY1222" fmla="*/ 24999 h 974891"/>
              <a:gd name="connsiteX1223" fmla="*/ 3318223 w 3418951"/>
              <a:gd name="connsiteY1223" fmla="*/ 54957 h 974891"/>
              <a:gd name="connsiteX1224" fmla="*/ 3376119 w 3418951"/>
              <a:gd name="connsiteY1224" fmla="*/ 30385 h 974891"/>
              <a:gd name="connsiteX1225" fmla="*/ 3334717 w 3418951"/>
              <a:gd name="connsiteY1225" fmla="*/ 71114 h 974891"/>
              <a:gd name="connsiteX1226" fmla="*/ 3348517 w 3418951"/>
              <a:gd name="connsiteY1226" fmla="*/ 68421 h 974891"/>
              <a:gd name="connsiteX1227" fmla="*/ 3356933 w 3418951"/>
              <a:gd name="connsiteY1227" fmla="*/ 76499 h 974891"/>
              <a:gd name="connsiteX1228" fmla="*/ 3417521 w 3418951"/>
              <a:gd name="connsiteY1228" fmla="*/ 54620 h 974891"/>
              <a:gd name="connsiteX1229" fmla="*/ 3401028 w 3418951"/>
              <a:gd name="connsiteY1229" fmla="*/ 84577 h 974891"/>
              <a:gd name="connsiteX1230" fmla="*/ 3401028 w 3418951"/>
              <a:gd name="connsiteY1230" fmla="*/ 76499 h 974891"/>
              <a:gd name="connsiteX1231" fmla="*/ 3348854 w 3418951"/>
              <a:gd name="connsiteY1231" fmla="*/ 120257 h 974891"/>
              <a:gd name="connsiteX1232" fmla="*/ 3337746 w 3418951"/>
              <a:gd name="connsiteY1232" fmla="*/ 128336 h 974891"/>
              <a:gd name="connsiteX1233" fmla="*/ 3279851 w 3418951"/>
              <a:gd name="connsiteY1233" fmla="*/ 144829 h 974891"/>
              <a:gd name="connsiteX1234" fmla="*/ 3332025 w 3418951"/>
              <a:gd name="connsiteY1234" fmla="*/ 73806 h 974891"/>
              <a:gd name="connsiteX1235" fmla="*/ 3312838 w 3418951"/>
              <a:gd name="connsiteY1235" fmla="*/ 68421 h 974891"/>
              <a:gd name="connsiteX1236" fmla="*/ 3315531 w 3418951"/>
              <a:gd name="connsiteY1236" fmla="*/ 51927 h 974891"/>
              <a:gd name="connsiteX1237" fmla="*/ 3307116 w 3418951"/>
              <a:gd name="connsiteY1237" fmla="*/ 57313 h 974891"/>
              <a:gd name="connsiteX1238" fmla="*/ 3304423 w 3418951"/>
              <a:gd name="connsiteY1238" fmla="*/ 46542 h 974891"/>
              <a:gd name="connsiteX1239" fmla="*/ 3268743 w 3418951"/>
              <a:gd name="connsiteY1239" fmla="*/ 79192 h 974891"/>
              <a:gd name="connsiteX1240" fmla="*/ 3266050 w 3418951"/>
              <a:gd name="connsiteY1240" fmla="*/ 68421 h 974891"/>
              <a:gd name="connsiteX1241" fmla="*/ 3246864 w 3418951"/>
              <a:gd name="connsiteY1241" fmla="*/ 81885 h 974891"/>
              <a:gd name="connsiteX1242" fmla="*/ 3230370 w 3418951"/>
              <a:gd name="connsiteY1242" fmla="*/ 84577 h 974891"/>
              <a:gd name="connsiteX1243" fmla="*/ 3191661 w 3418951"/>
              <a:gd name="connsiteY1243" fmla="*/ 117228 h 974891"/>
              <a:gd name="connsiteX1244" fmla="*/ 3166752 w 3418951"/>
              <a:gd name="connsiteY1244" fmla="*/ 119921 h 974891"/>
              <a:gd name="connsiteX1245" fmla="*/ 3183246 w 3418951"/>
              <a:gd name="connsiteY1245" fmla="*/ 103428 h 974891"/>
              <a:gd name="connsiteX1246" fmla="*/ 3139151 w 3418951"/>
              <a:gd name="connsiteY1246" fmla="*/ 119921 h 974891"/>
              <a:gd name="connsiteX1247" fmla="*/ 3114242 w 3418951"/>
              <a:gd name="connsiteY1247" fmla="*/ 160650 h 974891"/>
              <a:gd name="connsiteX1248" fmla="*/ 3125351 w 3418951"/>
              <a:gd name="connsiteY1248" fmla="*/ 138770 h 974891"/>
              <a:gd name="connsiteX1249" fmla="*/ 3106164 w 3418951"/>
              <a:gd name="connsiteY1249" fmla="*/ 130692 h 974891"/>
              <a:gd name="connsiteX1250" fmla="*/ 3155645 w 3418951"/>
              <a:gd name="connsiteY1250" fmla="*/ 95349 h 974891"/>
              <a:gd name="connsiteX1251" fmla="*/ 3155645 w 3418951"/>
              <a:gd name="connsiteY1251" fmla="*/ 65391 h 974891"/>
              <a:gd name="connsiteX1252" fmla="*/ 3161030 w 3418951"/>
              <a:gd name="connsiteY1252" fmla="*/ 76162 h 974891"/>
              <a:gd name="connsiteX1253" fmla="*/ 3172138 w 3418951"/>
              <a:gd name="connsiteY1253" fmla="*/ 73470 h 974891"/>
              <a:gd name="connsiteX1254" fmla="*/ 3163723 w 3418951"/>
              <a:gd name="connsiteY1254" fmla="*/ 51591 h 974891"/>
              <a:gd name="connsiteX1255" fmla="*/ 3180216 w 3418951"/>
              <a:gd name="connsiteY1255" fmla="*/ 38126 h 974891"/>
              <a:gd name="connsiteX1256" fmla="*/ 3180216 w 3418951"/>
              <a:gd name="connsiteY1256" fmla="*/ 24662 h 974891"/>
              <a:gd name="connsiteX1257" fmla="*/ 3133429 w 3418951"/>
              <a:gd name="connsiteY1257" fmla="*/ 62698 h 974891"/>
              <a:gd name="connsiteX1258" fmla="*/ 3128043 w 3418951"/>
              <a:gd name="connsiteY1258" fmla="*/ 57313 h 974891"/>
              <a:gd name="connsiteX1259" fmla="*/ 3114242 w 3418951"/>
              <a:gd name="connsiteY1259" fmla="*/ 62698 h 974891"/>
              <a:gd name="connsiteX1260" fmla="*/ 3125351 w 3418951"/>
              <a:gd name="connsiteY1260" fmla="*/ 43512 h 974891"/>
              <a:gd name="connsiteX1261" fmla="*/ 3106164 w 3418951"/>
              <a:gd name="connsiteY1261" fmla="*/ 35434 h 974891"/>
              <a:gd name="connsiteX1262" fmla="*/ 3128043 w 3418951"/>
              <a:gd name="connsiteY1262" fmla="*/ 27355 h 974891"/>
              <a:gd name="connsiteX1263" fmla="*/ 3130736 w 3418951"/>
              <a:gd name="connsiteY1263" fmla="*/ 30048 h 974891"/>
              <a:gd name="connsiteX1264" fmla="*/ 3141844 w 3418951"/>
              <a:gd name="connsiteY1264" fmla="*/ 8169 h 974891"/>
              <a:gd name="connsiteX1265" fmla="*/ 3161030 w 3418951"/>
              <a:gd name="connsiteY1265" fmla="*/ 8169 h 974891"/>
              <a:gd name="connsiteX1266" fmla="*/ 3111019 w 3418951"/>
              <a:gd name="connsiteY1266" fmla="*/ 0 h 974891"/>
              <a:gd name="connsiteX1267" fmla="*/ 3129618 w 3418951"/>
              <a:gd name="connsiteY1267" fmla="*/ 0 h 974891"/>
              <a:gd name="connsiteX1268" fmla="*/ 3128043 w 3418951"/>
              <a:gd name="connsiteY1268" fmla="*/ 4130 h 974891"/>
              <a:gd name="connsiteX1269" fmla="*/ 3095056 w 3418951"/>
              <a:gd name="connsiteY1269" fmla="*/ 26009 h 974891"/>
              <a:gd name="connsiteX1270" fmla="*/ 3078562 w 3418951"/>
              <a:gd name="connsiteY1270" fmla="*/ 26009 h 974891"/>
              <a:gd name="connsiteX1271" fmla="*/ 3103177 w 3418951"/>
              <a:gd name="connsiteY1271" fmla="*/ 6780 h 974891"/>
              <a:gd name="connsiteX1272" fmla="*/ 2971569 w 3418951"/>
              <a:gd name="connsiteY1272" fmla="*/ 0 h 974891"/>
              <a:gd name="connsiteX1273" fmla="*/ 2978302 w 3418951"/>
              <a:gd name="connsiteY1273" fmla="*/ 0 h 974891"/>
              <a:gd name="connsiteX1274" fmla="*/ 2971187 w 3418951"/>
              <a:gd name="connsiteY1274" fmla="*/ 10862 h 974891"/>
              <a:gd name="connsiteX1275" fmla="*/ 2972323 w 3418951"/>
              <a:gd name="connsiteY1275" fmla="*/ 5139 h 974891"/>
              <a:gd name="connsiteX1276" fmla="*/ 2964782 w 3418951"/>
              <a:gd name="connsiteY1276" fmla="*/ 0 h 974891"/>
              <a:gd name="connsiteX1277" fmla="*/ 2969452 w 3418951"/>
              <a:gd name="connsiteY1277" fmla="*/ 0 h 974891"/>
              <a:gd name="connsiteX1278" fmla="*/ 2965801 w 3418951"/>
              <a:gd name="connsiteY1278" fmla="*/ 5476 h 974891"/>
              <a:gd name="connsiteX1279" fmla="*/ 2803973 w 3418951"/>
              <a:gd name="connsiteY1279" fmla="*/ 0 h 974891"/>
              <a:gd name="connsiteX1280" fmla="*/ 2805124 w 3418951"/>
              <a:gd name="connsiteY1280" fmla="*/ 0 h 974891"/>
              <a:gd name="connsiteX1281" fmla="*/ 2801413 w 3418951"/>
              <a:gd name="connsiteY1281" fmla="*/ 7496 h 974891"/>
              <a:gd name="connsiteX1282" fmla="*/ 2805579 w 3418951"/>
              <a:gd name="connsiteY1282" fmla="*/ 9851 h 974891"/>
              <a:gd name="connsiteX1283" fmla="*/ 2786392 w 3418951"/>
              <a:gd name="connsiteY1283" fmla="*/ 23316 h 974891"/>
              <a:gd name="connsiteX1284" fmla="*/ 2789926 w 3418951"/>
              <a:gd name="connsiteY1284" fmla="*/ 8043 h 974891"/>
              <a:gd name="connsiteX1285" fmla="*/ 2781646 w 3418951"/>
              <a:gd name="connsiteY1285" fmla="*/ 0 h 974891"/>
              <a:gd name="connsiteX1286" fmla="*/ 2792332 w 3418951"/>
              <a:gd name="connsiteY1286" fmla="*/ 0 h 974891"/>
              <a:gd name="connsiteX1287" fmla="*/ 2792282 w 3418951"/>
              <a:gd name="connsiteY1287" fmla="*/ 90 h 974891"/>
              <a:gd name="connsiteX1288" fmla="*/ 2781006 w 3418951"/>
              <a:gd name="connsiteY1288" fmla="*/ 1437 h 974891"/>
              <a:gd name="connsiteX1289" fmla="*/ 2600905 w 3418951"/>
              <a:gd name="connsiteY1289" fmla="*/ 0 h 974891"/>
              <a:gd name="connsiteX1290" fmla="*/ 2610479 w 3418951"/>
              <a:gd name="connsiteY1290" fmla="*/ 0 h 974891"/>
              <a:gd name="connsiteX1291" fmla="*/ 2611022 w 3418951"/>
              <a:gd name="connsiteY1291" fmla="*/ 9473 h 974891"/>
              <a:gd name="connsiteX1292" fmla="*/ 2607656 w 3418951"/>
              <a:gd name="connsiteY1292" fmla="*/ 16921 h 974891"/>
              <a:gd name="connsiteX1293" fmla="*/ 2604922 w 3418951"/>
              <a:gd name="connsiteY1293" fmla="*/ 2825 h 974891"/>
              <a:gd name="connsiteX1294" fmla="*/ 2549109 w 3418951"/>
              <a:gd name="connsiteY1294" fmla="*/ 0 h 974891"/>
              <a:gd name="connsiteX1295" fmla="*/ 2556027 w 3418951"/>
              <a:gd name="connsiteY1295" fmla="*/ 0 h 974891"/>
              <a:gd name="connsiteX1296" fmla="*/ 2552454 w 3418951"/>
              <a:gd name="connsiteY1296" fmla="*/ 9851 h 974891"/>
              <a:gd name="connsiteX1297" fmla="*/ 578003 w 3418951"/>
              <a:gd name="connsiteY1297" fmla="*/ 0 h 974891"/>
              <a:gd name="connsiteX1298" fmla="*/ 647451 w 3418951"/>
              <a:gd name="connsiteY1298" fmla="*/ 0 h 974891"/>
              <a:gd name="connsiteX1299" fmla="*/ 642142 w 3418951"/>
              <a:gd name="connsiteY1299" fmla="*/ 6917 h 974891"/>
              <a:gd name="connsiteX1300" fmla="*/ 630793 w 3418951"/>
              <a:gd name="connsiteY1300" fmla="*/ 12208 h 974891"/>
              <a:gd name="connsiteX1301" fmla="*/ 653808 w 3418951"/>
              <a:gd name="connsiteY1301" fmla="*/ 6107 h 974891"/>
              <a:gd name="connsiteX1302" fmla="*/ 656721 w 3418951"/>
              <a:gd name="connsiteY1302" fmla="*/ 0 h 974891"/>
              <a:gd name="connsiteX1303" fmla="*/ 2536018 w 3418951"/>
              <a:gd name="connsiteY1303" fmla="*/ 0 h 974891"/>
              <a:gd name="connsiteX1304" fmla="*/ 2530743 w 3418951"/>
              <a:gd name="connsiteY1304" fmla="*/ 8800 h 974891"/>
              <a:gd name="connsiteX1305" fmla="*/ 2522496 w 3418951"/>
              <a:gd name="connsiteY1305" fmla="*/ 14227 h 974891"/>
              <a:gd name="connsiteX1306" fmla="*/ 2525189 w 3418951"/>
              <a:gd name="connsiteY1306" fmla="*/ 6149 h 974891"/>
              <a:gd name="connsiteX1307" fmla="*/ 2494895 w 3418951"/>
              <a:gd name="connsiteY1307" fmla="*/ 30721 h 974891"/>
              <a:gd name="connsiteX1308" fmla="*/ 2492202 w 3418951"/>
              <a:gd name="connsiteY1308" fmla="*/ 57986 h 974891"/>
              <a:gd name="connsiteX1309" fmla="*/ 2497588 w 3418951"/>
              <a:gd name="connsiteY1309" fmla="*/ 52600 h 974891"/>
              <a:gd name="connsiteX1310" fmla="*/ 2502973 w 3418951"/>
              <a:gd name="connsiteY1310" fmla="*/ 74479 h 974891"/>
              <a:gd name="connsiteX1311" fmla="*/ 2505666 w 3418951"/>
              <a:gd name="connsiteY1311" fmla="*/ 55293 h 974891"/>
              <a:gd name="connsiteX1312" fmla="*/ 2522159 w 3418951"/>
              <a:gd name="connsiteY1312" fmla="*/ 38799 h 974891"/>
              <a:gd name="connsiteX1313" fmla="*/ 2502973 w 3418951"/>
              <a:gd name="connsiteY1313" fmla="*/ 36107 h 974891"/>
              <a:gd name="connsiteX1314" fmla="*/ 2511389 w 3418951"/>
              <a:gd name="connsiteY1314" fmla="*/ 30721 h 974891"/>
              <a:gd name="connsiteX1315" fmla="*/ 2522496 w 3418951"/>
              <a:gd name="connsiteY1315" fmla="*/ 33414 h 974891"/>
              <a:gd name="connsiteX1316" fmla="*/ 2538990 w 3418951"/>
              <a:gd name="connsiteY1316" fmla="*/ 8842 h 974891"/>
              <a:gd name="connsiteX1317" fmla="*/ 2541683 w 3418951"/>
              <a:gd name="connsiteY1317" fmla="*/ 28028 h 974891"/>
              <a:gd name="connsiteX1318" fmla="*/ 2566591 w 3418951"/>
              <a:gd name="connsiteY1318" fmla="*/ 11535 h 974891"/>
              <a:gd name="connsiteX1319" fmla="*/ 2566591 w 3418951"/>
              <a:gd name="connsiteY1319" fmla="*/ 44186 h 974891"/>
              <a:gd name="connsiteX1320" fmla="*/ 2588471 w 3418951"/>
              <a:gd name="connsiteY1320" fmla="*/ 24999 h 974891"/>
              <a:gd name="connsiteX1321" fmla="*/ 2602271 w 3418951"/>
              <a:gd name="connsiteY1321" fmla="*/ 33077 h 974891"/>
              <a:gd name="connsiteX1322" fmla="*/ 2618765 w 3418951"/>
              <a:gd name="connsiteY1322" fmla="*/ 13891 h 974891"/>
              <a:gd name="connsiteX1323" fmla="*/ 2616072 w 3418951"/>
              <a:gd name="connsiteY1323" fmla="*/ 21970 h 974891"/>
              <a:gd name="connsiteX1324" fmla="*/ 2644977 w 3418951"/>
              <a:gd name="connsiteY1324" fmla="*/ 10693 h 974891"/>
              <a:gd name="connsiteX1325" fmla="*/ 2656363 w 3418951"/>
              <a:gd name="connsiteY1325" fmla="*/ 0 h 974891"/>
              <a:gd name="connsiteX1326" fmla="*/ 2665552 w 3418951"/>
              <a:gd name="connsiteY1326" fmla="*/ 0 h 974891"/>
              <a:gd name="connsiteX1327" fmla="*/ 2665552 w 3418951"/>
              <a:gd name="connsiteY1327" fmla="*/ 90 h 974891"/>
              <a:gd name="connsiteX1328" fmla="*/ 2668902 w 3418951"/>
              <a:gd name="connsiteY1328" fmla="*/ 806 h 974891"/>
              <a:gd name="connsiteX1329" fmla="*/ 2669425 w 3418951"/>
              <a:gd name="connsiteY1329" fmla="*/ 0 h 974891"/>
              <a:gd name="connsiteX1330" fmla="*/ 2672330 w 3418951"/>
              <a:gd name="connsiteY1330" fmla="*/ 0 h 974891"/>
              <a:gd name="connsiteX1331" fmla="*/ 2663196 w 3418951"/>
              <a:gd name="connsiteY1331" fmla="*/ 14522 h 974891"/>
              <a:gd name="connsiteX1332" fmla="*/ 2646366 w 3418951"/>
              <a:gd name="connsiteY1332" fmla="*/ 19277 h 974891"/>
              <a:gd name="connsiteX1333" fmla="*/ 2643673 w 3418951"/>
              <a:gd name="connsiteY1333" fmla="*/ 32741 h 974891"/>
              <a:gd name="connsiteX1334" fmla="*/ 2635258 w 3418951"/>
              <a:gd name="connsiteY1334" fmla="*/ 27355 h 974891"/>
              <a:gd name="connsiteX1335" fmla="*/ 2621457 w 3418951"/>
              <a:gd name="connsiteY1335" fmla="*/ 49234 h 974891"/>
              <a:gd name="connsiteX1336" fmla="*/ 2593856 w 3418951"/>
              <a:gd name="connsiteY1336" fmla="*/ 49234 h 974891"/>
              <a:gd name="connsiteX1337" fmla="*/ 2522159 w 3418951"/>
              <a:gd name="connsiteY1337" fmla="*/ 117228 h 974891"/>
              <a:gd name="connsiteX1338" fmla="*/ 2516774 w 3418951"/>
              <a:gd name="connsiteY1338" fmla="*/ 109149 h 974891"/>
              <a:gd name="connsiteX1339" fmla="*/ 2442385 w 3418951"/>
              <a:gd name="connsiteY1339" fmla="*/ 171758 h 974891"/>
              <a:gd name="connsiteX1340" fmla="*/ 2483787 w 3418951"/>
              <a:gd name="connsiteY1340" fmla="*/ 188251 h 974891"/>
              <a:gd name="connsiteX1341" fmla="*/ 2511389 w 3418951"/>
              <a:gd name="connsiteY1341" fmla="*/ 147522 h 974891"/>
              <a:gd name="connsiteX1342" fmla="*/ 2530575 w 3418951"/>
              <a:gd name="connsiteY1342" fmla="*/ 150214 h 974891"/>
              <a:gd name="connsiteX1343" fmla="*/ 2552454 w 3418951"/>
              <a:gd name="connsiteY1343" fmla="*/ 103764 h 974891"/>
              <a:gd name="connsiteX1344" fmla="*/ 2557840 w 3418951"/>
              <a:gd name="connsiteY1344" fmla="*/ 117228 h 974891"/>
              <a:gd name="connsiteX1345" fmla="*/ 2604627 w 3418951"/>
              <a:gd name="connsiteY1345" fmla="*/ 79192 h 974891"/>
              <a:gd name="connsiteX1346" fmla="*/ 2599242 w 3418951"/>
              <a:gd name="connsiteY1346" fmla="*/ 95685 h 974891"/>
              <a:gd name="connsiteX1347" fmla="*/ 2588134 w 3418951"/>
              <a:gd name="connsiteY1347" fmla="*/ 95685 h 974891"/>
              <a:gd name="connsiteX1348" fmla="*/ 2574333 w 3418951"/>
              <a:gd name="connsiteY1348" fmla="*/ 125643 h 974891"/>
              <a:gd name="connsiteX1349" fmla="*/ 2599242 w 3418951"/>
              <a:gd name="connsiteY1349" fmla="*/ 125643 h 974891"/>
              <a:gd name="connsiteX1350" fmla="*/ 2615735 w 3418951"/>
              <a:gd name="connsiteY1350" fmla="*/ 106456 h 974891"/>
              <a:gd name="connsiteX1351" fmla="*/ 2610349 w 3418951"/>
              <a:gd name="connsiteY1351" fmla="*/ 79192 h 974891"/>
              <a:gd name="connsiteX1352" fmla="*/ 2624150 w 3418951"/>
              <a:gd name="connsiteY1352" fmla="*/ 68421 h 974891"/>
              <a:gd name="connsiteX1353" fmla="*/ 2637951 w 3418951"/>
              <a:gd name="connsiteY1353" fmla="*/ 81885 h 974891"/>
              <a:gd name="connsiteX1354" fmla="*/ 2643336 w 3418951"/>
              <a:gd name="connsiteY1354" fmla="*/ 71114 h 974891"/>
              <a:gd name="connsiteX1355" fmla="*/ 2646029 w 3418951"/>
              <a:gd name="connsiteY1355" fmla="*/ 79192 h 974891"/>
              <a:gd name="connsiteX1356" fmla="*/ 2665215 w 3418951"/>
              <a:gd name="connsiteY1356" fmla="*/ 71114 h 974891"/>
              <a:gd name="connsiteX1357" fmla="*/ 2665215 w 3418951"/>
              <a:gd name="connsiteY1357" fmla="*/ 81885 h 974891"/>
              <a:gd name="connsiteX1358" fmla="*/ 2706617 w 3418951"/>
              <a:gd name="connsiteY1358" fmla="*/ 60005 h 974891"/>
              <a:gd name="connsiteX1359" fmla="*/ 2701232 w 3418951"/>
              <a:gd name="connsiteY1359" fmla="*/ 68084 h 974891"/>
              <a:gd name="connsiteX1360" fmla="*/ 2703924 w 3418951"/>
              <a:gd name="connsiteY1360" fmla="*/ 81548 h 974891"/>
              <a:gd name="connsiteX1361" fmla="*/ 2723111 w 3418951"/>
              <a:gd name="connsiteY1361" fmla="*/ 70777 h 974891"/>
              <a:gd name="connsiteX1362" fmla="*/ 2725804 w 3418951"/>
              <a:gd name="connsiteY1362" fmla="*/ 84241 h 974891"/>
              <a:gd name="connsiteX1363" fmla="*/ 2791778 w 3418951"/>
              <a:gd name="connsiteY1363" fmla="*/ 51591 h 974891"/>
              <a:gd name="connsiteX1364" fmla="*/ 2794470 w 3418951"/>
              <a:gd name="connsiteY1364" fmla="*/ 65055 h 974891"/>
              <a:gd name="connsiteX1365" fmla="*/ 2783363 w 3418951"/>
              <a:gd name="connsiteY1365" fmla="*/ 73133 h 974891"/>
              <a:gd name="connsiteX1366" fmla="*/ 2766869 w 3418951"/>
              <a:gd name="connsiteY1366" fmla="*/ 70440 h 974891"/>
              <a:gd name="connsiteX1367" fmla="*/ 2772255 w 3418951"/>
              <a:gd name="connsiteY1367" fmla="*/ 92320 h 974891"/>
              <a:gd name="connsiteX1368" fmla="*/ 2788749 w 3418951"/>
              <a:gd name="connsiteY1368" fmla="*/ 86933 h 974891"/>
              <a:gd name="connsiteX1369" fmla="*/ 2786056 w 3418951"/>
              <a:gd name="connsiteY1369" fmla="*/ 100398 h 974891"/>
              <a:gd name="connsiteX1370" fmla="*/ 2774948 w 3418951"/>
              <a:gd name="connsiteY1370" fmla="*/ 130356 h 974891"/>
              <a:gd name="connsiteX1371" fmla="*/ 2810627 w 3418951"/>
              <a:gd name="connsiteY1371" fmla="*/ 73133 h 974891"/>
              <a:gd name="connsiteX1372" fmla="*/ 2827121 w 3418951"/>
              <a:gd name="connsiteY1372" fmla="*/ 43175 h 974891"/>
              <a:gd name="connsiteX1373" fmla="*/ 2802213 w 3418951"/>
              <a:gd name="connsiteY1373" fmla="*/ 53947 h 974891"/>
              <a:gd name="connsiteX1374" fmla="*/ 2804905 w 3418951"/>
              <a:gd name="connsiteY1374" fmla="*/ 29375 h 974891"/>
              <a:gd name="connsiteX1375" fmla="*/ 2824091 w 3418951"/>
              <a:gd name="connsiteY1375" fmla="*/ 37453 h 974891"/>
              <a:gd name="connsiteX1376" fmla="*/ 2835199 w 3418951"/>
              <a:gd name="connsiteY1376" fmla="*/ 15574 h 974891"/>
              <a:gd name="connsiteX1377" fmla="*/ 2824091 w 3418951"/>
              <a:gd name="connsiteY1377" fmla="*/ 10189 h 974891"/>
              <a:gd name="connsiteX1378" fmla="*/ 2823629 w 3418951"/>
              <a:gd name="connsiteY1378" fmla="*/ 806 h 974891"/>
              <a:gd name="connsiteX1379" fmla="*/ 2824291 w 3418951"/>
              <a:gd name="connsiteY1379" fmla="*/ 0 h 974891"/>
              <a:gd name="connsiteX1380" fmla="*/ 2831740 w 3418951"/>
              <a:gd name="connsiteY1380" fmla="*/ 0 h 974891"/>
              <a:gd name="connsiteX1381" fmla="*/ 2833811 w 3418951"/>
              <a:gd name="connsiteY1381" fmla="*/ 5771 h 974891"/>
              <a:gd name="connsiteX1382" fmla="*/ 2837892 w 3418951"/>
              <a:gd name="connsiteY1382" fmla="*/ 15574 h 974891"/>
              <a:gd name="connsiteX1383" fmla="*/ 2854849 w 3418951"/>
              <a:gd name="connsiteY1383" fmla="*/ 9010 h 974891"/>
              <a:gd name="connsiteX1384" fmla="*/ 2862447 w 3418951"/>
              <a:gd name="connsiteY1384" fmla="*/ 0 h 974891"/>
              <a:gd name="connsiteX1385" fmla="*/ 2922110 w 3418951"/>
              <a:gd name="connsiteY1385" fmla="*/ 0 h 974891"/>
              <a:gd name="connsiteX1386" fmla="*/ 2924357 w 3418951"/>
              <a:gd name="connsiteY1386" fmla="*/ 4087 h 974891"/>
              <a:gd name="connsiteX1387" fmla="*/ 2927429 w 3418951"/>
              <a:gd name="connsiteY1387" fmla="*/ 13554 h 974891"/>
              <a:gd name="connsiteX1388" fmla="*/ 2938536 w 3418951"/>
              <a:gd name="connsiteY1388" fmla="*/ 2783 h 974891"/>
              <a:gd name="connsiteX1389" fmla="*/ 2955030 w 3418951"/>
              <a:gd name="connsiteY1389" fmla="*/ 10862 h 974891"/>
              <a:gd name="connsiteX1390" fmla="*/ 2935843 w 3418951"/>
              <a:gd name="connsiteY1390" fmla="*/ 48898 h 974891"/>
              <a:gd name="connsiteX1391" fmla="*/ 2952337 w 3418951"/>
              <a:gd name="connsiteY1391" fmla="*/ 29711 h 974891"/>
              <a:gd name="connsiteX1392" fmla="*/ 2968831 w 3418951"/>
              <a:gd name="connsiteY1392" fmla="*/ 29711 h 974891"/>
              <a:gd name="connsiteX1393" fmla="*/ 2966138 w 3418951"/>
              <a:gd name="connsiteY1393" fmla="*/ 48898 h 974891"/>
              <a:gd name="connsiteX1394" fmla="*/ 2883670 w 3418951"/>
              <a:gd name="connsiteY1394" fmla="*/ 86933 h 974891"/>
              <a:gd name="connsiteX1395" fmla="*/ 2886363 w 3418951"/>
              <a:gd name="connsiteY1395" fmla="*/ 97705 h 974891"/>
              <a:gd name="connsiteX1396" fmla="*/ 2861455 w 3418951"/>
              <a:gd name="connsiteY1396" fmla="*/ 105784 h 974891"/>
              <a:gd name="connsiteX1397" fmla="*/ 2861455 w 3418951"/>
              <a:gd name="connsiteY1397" fmla="*/ 127662 h 974891"/>
              <a:gd name="connsiteX1398" fmla="*/ 2858762 w 3418951"/>
              <a:gd name="connsiteY1398" fmla="*/ 114199 h 974891"/>
              <a:gd name="connsiteX1399" fmla="*/ 2850346 w 3418951"/>
              <a:gd name="connsiteY1399" fmla="*/ 116891 h 974891"/>
              <a:gd name="connsiteX1400" fmla="*/ 2853039 w 3418951"/>
              <a:gd name="connsiteY1400" fmla="*/ 152234 h 974891"/>
              <a:gd name="connsiteX1401" fmla="*/ 2886026 w 3418951"/>
              <a:gd name="connsiteY1401" fmla="*/ 119584 h 974891"/>
              <a:gd name="connsiteX1402" fmla="*/ 2866840 w 3418951"/>
              <a:gd name="connsiteY1402" fmla="*/ 152234 h 974891"/>
              <a:gd name="connsiteX1403" fmla="*/ 2877948 w 3418951"/>
              <a:gd name="connsiteY1403" fmla="*/ 154928 h 974891"/>
              <a:gd name="connsiteX1404" fmla="*/ 2883333 w 3418951"/>
              <a:gd name="connsiteY1404" fmla="*/ 182192 h 974891"/>
              <a:gd name="connsiteX1405" fmla="*/ 2908242 w 3418951"/>
              <a:gd name="connsiteY1405" fmla="*/ 171421 h 974891"/>
              <a:gd name="connsiteX1406" fmla="*/ 2910935 w 3418951"/>
              <a:gd name="connsiteY1406" fmla="*/ 184885 h 974891"/>
              <a:gd name="connsiteX1407" fmla="*/ 2889056 w 3418951"/>
              <a:gd name="connsiteY1407" fmla="*/ 187578 h 974891"/>
              <a:gd name="connsiteX1408" fmla="*/ 2894441 w 3418951"/>
              <a:gd name="connsiteY1408" fmla="*/ 198349 h 974891"/>
              <a:gd name="connsiteX1409" fmla="*/ 2869533 w 3418951"/>
              <a:gd name="connsiteY1409" fmla="*/ 195656 h 974891"/>
              <a:gd name="connsiteX1410" fmla="*/ 2877948 w 3418951"/>
              <a:gd name="connsiteY1410" fmla="*/ 179163 h 974891"/>
              <a:gd name="connsiteX1411" fmla="*/ 2869533 w 3418951"/>
              <a:gd name="connsiteY1411" fmla="*/ 173777 h 974891"/>
              <a:gd name="connsiteX1412" fmla="*/ 2864148 w 3418951"/>
              <a:gd name="connsiteY1412" fmla="*/ 187241 h 974891"/>
              <a:gd name="connsiteX1413" fmla="*/ 2864148 w 3418951"/>
              <a:gd name="connsiteY1413" fmla="*/ 168055 h 974891"/>
              <a:gd name="connsiteX1414" fmla="*/ 2850346 w 3418951"/>
              <a:gd name="connsiteY1414" fmla="*/ 173440 h 974891"/>
              <a:gd name="connsiteX1415" fmla="*/ 2831160 w 3418951"/>
              <a:gd name="connsiteY1415" fmla="*/ 159977 h 974891"/>
              <a:gd name="connsiteX1416" fmla="*/ 2842268 w 3418951"/>
              <a:gd name="connsiteY1416" fmla="*/ 151898 h 974891"/>
              <a:gd name="connsiteX1417" fmla="*/ 2831160 w 3418951"/>
              <a:gd name="connsiteY1417" fmla="*/ 135405 h 974891"/>
              <a:gd name="connsiteX1418" fmla="*/ 2839575 w 3418951"/>
              <a:gd name="connsiteY1418" fmla="*/ 130019 h 974891"/>
              <a:gd name="connsiteX1419" fmla="*/ 2831160 w 3418951"/>
              <a:gd name="connsiteY1419" fmla="*/ 108140 h 974891"/>
              <a:gd name="connsiteX1420" fmla="*/ 2850346 w 3418951"/>
              <a:gd name="connsiteY1420" fmla="*/ 83568 h 974891"/>
              <a:gd name="connsiteX1421" fmla="*/ 2784373 w 3418951"/>
              <a:gd name="connsiteY1421" fmla="*/ 127326 h 974891"/>
              <a:gd name="connsiteX1422" fmla="*/ 2789758 w 3418951"/>
              <a:gd name="connsiteY1422" fmla="*/ 154591 h 974891"/>
              <a:gd name="connsiteX1423" fmla="*/ 2784373 w 3418951"/>
              <a:gd name="connsiteY1423" fmla="*/ 171084 h 974891"/>
              <a:gd name="connsiteX1424" fmla="*/ 2756771 w 3418951"/>
              <a:gd name="connsiteY1424" fmla="*/ 187578 h 974891"/>
              <a:gd name="connsiteX1425" fmla="*/ 2778650 w 3418951"/>
              <a:gd name="connsiteY1425" fmla="*/ 198349 h 974891"/>
              <a:gd name="connsiteX1426" fmla="*/ 2753741 w 3418951"/>
              <a:gd name="connsiteY1426" fmla="*/ 225614 h 974891"/>
              <a:gd name="connsiteX1427" fmla="*/ 2759128 w 3418951"/>
              <a:gd name="connsiteY1427" fmla="*/ 206427 h 974891"/>
              <a:gd name="connsiteX1428" fmla="*/ 2745327 w 3418951"/>
              <a:gd name="connsiteY1428" fmla="*/ 203735 h 974891"/>
              <a:gd name="connsiteX1429" fmla="*/ 2756434 w 3418951"/>
              <a:gd name="connsiteY1429" fmla="*/ 195656 h 974891"/>
              <a:gd name="connsiteX1430" fmla="*/ 2723448 w 3418951"/>
              <a:gd name="connsiteY1430" fmla="*/ 195656 h 974891"/>
              <a:gd name="connsiteX1431" fmla="*/ 2728833 w 3418951"/>
              <a:gd name="connsiteY1431" fmla="*/ 187578 h 974891"/>
              <a:gd name="connsiteX1432" fmla="*/ 2709647 w 3418951"/>
              <a:gd name="connsiteY1432" fmla="*/ 176806 h 974891"/>
              <a:gd name="connsiteX1433" fmla="*/ 2679353 w 3418951"/>
              <a:gd name="connsiteY1433" fmla="*/ 244800 h 974891"/>
              <a:gd name="connsiteX1434" fmla="*/ 2660166 w 3418951"/>
              <a:gd name="connsiteY1434" fmla="*/ 242107 h 974891"/>
              <a:gd name="connsiteX1435" fmla="*/ 2635258 w 3418951"/>
              <a:gd name="connsiteY1435" fmla="*/ 255572 h 974891"/>
              <a:gd name="connsiteX1436" fmla="*/ 2637951 w 3418951"/>
              <a:gd name="connsiteY1436" fmla="*/ 272065 h 974891"/>
              <a:gd name="connsiteX1437" fmla="*/ 2602271 w 3418951"/>
              <a:gd name="connsiteY1437" fmla="*/ 266679 h 974891"/>
              <a:gd name="connsiteX1438" fmla="*/ 2558176 w 3418951"/>
              <a:gd name="connsiteY1438" fmla="*/ 296637 h 974891"/>
              <a:gd name="connsiteX1439" fmla="*/ 2527882 w 3418951"/>
              <a:gd name="connsiteY1439" fmla="*/ 315823 h 974891"/>
              <a:gd name="connsiteX1440" fmla="*/ 2533268 w 3418951"/>
              <a:gd name="connsiteY1440" fmla="*/ 307745 h 974891"/>
              <a:gd name="connsiteX1441" fmla="*/ 2522159 w 3418951"/>
              <a:gd name="connsiteY1441" fmla="*/ 299666 h 974891"/>
              <a:gd name="connsiteX1442" fmla="*/ 2513745 w 3418951"/>
              <a:gd name="connsiteY1442" fmla="*/ 324238 h 974891"/>
              <a:gd name="connsiteX1443" fmla="*/ 2505329 w 3418951"/>
              <a:gd name="connsiteY1443" fmla="*/ 326931 h 974891"/>
              <a:gd name="connsiteX1444" fmla="*/ 2510715 w 3418951"/>
              <a:gd name="connsiteY1444" fmla="*/ 318853 h 974891"/>
              <a:gd name="connsiteX1445" fmla="*/ 2494222 w 3418951"/>
              <a:gd name="connsiteY1445" fmla="*/ 313467 h 974891"/>
              <a:gd name="connsiteX1446" fmla="*/ 2494222 w 3418951"/>
              <a:gd name="connsiteY1446" fmla="*/ 324238 h 974891"/>
              <a:gd name="connsiteX1447" fmla="*/ 2450127 w 3418951"/>
              <a:gd name="connsiteY1447" fmla="*/ 348810 h 974891"/>
              <a:gd name="connsiteX1448" fmla="*/ 2441712 w 3418951"/>
              <a:gd name="connsiteY1448" fmla="*/ 338039 h 974891"/>
              <a:gd name="connsiteX1449" fmla="*/ 2383816 w 3418951"/>
              <a:gd name="connsiteY1449" fmla="*/ 365304 h 974891"/>
              <a:gd name="connsiteX1450" fmla="*/ 2392231 w 3418951"/>
              <a:gd name="connsiteY1450" fmla="*/ 357226 h 974891"/>
              <a:gd name="connsiteX1451" fmla="*/ 2367323 w 3418951"/>
              <a:gd name="connsiteY1451" fmla="*/ 373719 h 974891"/>
              <a:gd name="connsiteX1452" fmla="*/ 2331643 w 3418951"/>
              <a:gd name="connsiteY1452" fmla="*/ 384490 h 974891"/>
              <a:gd name="connsiteX1453" fmla="*/ 2317842 w 3418951"/>
              <a:gd name="connsiteY1453" fmla="*/ 387183 h 974891"/>
              <a:gd name="connsiteX1454" fmla="*/ 2238068 w 3418951"/>
              <a:gd name="connsiteY1454" fmla="*/ 425219 h 974891"/>
              <a:gd name="connsiteX1455" fmla="*/ 2235375 w 3418951"/>
              <a:gd name="connsiteY1455" fmla="*/ 449791 h 974891"/>
              <a:gd name="connsiteX1456" fmla="*/ 2260283 w 3418951"/>
              <a:gd name="connsiteY1456" fmla="*/ 439019 h 974891"/>
              <a:gd name="connsiteX1457" fmla="*/ 2216188 w 3418951"/>
              <a:gd name="connsiteY1457" fmla="*/ 458206 h 974891"/>
              <a:gd name="connsiteX1458" fmla="*/ 2207773 w 3418951"/>
              <a:gd name="connsiteY1458" fmla="*/ 441713 h 974891"/>
              <a:gd name="connsiteX1459" fmla="*/ 2163678 w 3418951"/>
              <a:gd name="connsiteY1459" fmla="*/ 471670 h 974891"/>
              <a:gd name="connsiteX1460" fmla="*/ 2166371 w 3418951"/>
              <a:gd name="connsiteY1460" fmla="*/ 458206 h 974891"/>
              <a:gd name="connsiteX1461" fmla="*/ 2136077 w 3418951"/>
              <a:gd name="connsiteY1461" fmla="*/ 485471 h 974891"/>
              <a:gd name="connsiteX1462" fmla="*/ 2100397 w 3418951"/>
              <a:gd name="connsiteY1462" fmla="*/ 472007 h 974891"/>
              <a:gd name="connsiteX1463" fmla="*/ 2026008 w 3418951"/>
              <a:gd name="connsiteY1463" fmla="*/ 504657 h 974891"/>
              <a:gd name="connsiteX1464" fmla="*/ 2053609 w 3418951"/>
              <a:gd name="connsiteY1464" fmla="*/ 512735 h 974891"/>
              <a:gd name="connsiteX1465" fmla="*/ 2083904 w 3418951"/>
              <a:gd name="connsiteY1465" fmla="*/ 493549 h 974891"/>
              <a:gd name="connsiteX1466" fmla="*/ 2083904 w 3418951"/>
              <a:gd name="connsiteY1466" fmla="*/ 504320 h 974891"/>
              <a:gd name="connsiteX1467" fmla="*/ 2028701 w 3418951"/>
              <a:gd name="connsiteY1467" fmla="*/ 528892 h 974891"/>
              <a:gd name="connsiteX1468" fmla="*/ 2028701 w 3418951"/>
              <a:gd name="connsiteY1468" fmla="*/ 539664 h 974891"/>
              <a:gd name="connsiteX1469" fmla="*/ 2045194 w 3418951"/>
              <a:gd name="connsiteY1469" fmla="*/ 526200 h 974891"/>
              <a:gd name="connsiteX1470" fmla="*/ 2061688 w 3418951"/>
              <a:gd name="connsiteY1470" fmla="*/ 531585 h 974891"/>
              <a:gd name="connsiteX1471" fmla="*/ 2204744 w 3418951"/>
              <a:gd name="connsiteY1471" fmla="*/ 466285 h 974891"/>
              <a:gd name="connsiteX1472" fmla="*/ 2215852 w 3418951"/>
              <a:gd name="connsiteY1472" fmla="*/ 471670 h 974891"/>
              <a:gd name="connsiteX1473" fmla="*/ 2262639 w 3418951"/>
              <a:gd name="connsiteY1473" fmla="*/ 449791 h 974891"/>
              <a:gd name="connsiteX1474" fmla="*/ 2196665 w 3418951"/>
              <a:gd name="connsiteY1474" fmla="*/ 485134 h 974891"/>
              <a:gd name="connsiteX1475" fmla="*/ 2210466 w 3418951"/>
              <a:gd name="connsiteY1475" fmla="*/ 523171 h 974891"/>
              <a:gd name="connsiteX1476" fmla="*/ 2238068 w 3418951"/>
              <a:gd name="connsiteY1476" fmla="*/ 509707 h 974891"/>
              <a:gd name="connsiteX1477" fmla="*/ 2243453 w 3418951"/>
              <a:gd name="connsiteY1477" fmla="*/ 517785 h 974891"/>
              <a:gd name="connsiteX1478" fmla="*/ 2210466 w 3418951"/>
              <a:gd name="connsiteY1478" fmla="*/ 542356 h 974891"/>
              <a:gd name="connsiteX1479" fmla="*/ 2210466 w 3418951"/>
              <a:gd name="connsiteY1479" fmla="*/ 561543 h 974891"/>
              <a:gd name="connsiteX1480" fmla="*/ 2257254 w 3418951"/>
              <a:gd name="connsiteY1480" fmla="*/ 566929 h 974891"/>
              <a:gd name="connsiteX1481" fmla="*/ 2226959 w 3418951"/>
              <a:gd name="connsiteY1481" fmla="*/ 580393 h 974891"/>
              <a:gd name="connsiteX1482" fmla="*/ 2171756 w 3418951"/>
              <a:gd name="connsiteY1482" fmla="*/ 613043 h 974891"/>
              <a:gd name="connsiteX1483" fmla="*/ 2146848 w 3418951"/>
              <a:gd name="connsiteY1483" fmla="*/ 615736 h 974891"/>
              <a:gd name="connsiteX1484" fmla="*/ 2152234 w 3418951"/>
              <a:gd name="connsiteY1484" fmla="*/ 575007 h 974891"/>
              <a:gd name="connsiteX1485" fmla="*/ 1953975 w 3418951"/>
              <a:gd name="connsiteY1485" fmla="*/ 640308 h 974891"/>
              <a:gd name="connsiteX1486" fmla="*/ 1923681 w 3418951"/>
              <a:gd name="connsiteY1486" fmla="*/ 670265 h 974891"/>
              <a:gd name="connsiteX1487" fmla="*/ 1932096 w 3418951"/>
              <a:gd name="connsiteY1487" fmla="*/ 678344 h 974891"/>
              <a:gd name="connsiteX1488" fmla="*/ 1934789 w 3418951"/>
              <a:gd name="connsiteY1488" fmla="*/ 678344 h 974891"/>
              <a:gd name="connsiteX1489" fmla="*/ 1932096 w 3418951"/>
              <a:gd name="connsiteY1489" fmla="*/ 683730 h 974891"/>
              <a:gd name="connsiteX1490" fmla="*/ 1896417 w 3418951"/>
              <a:gd name="connsiteY1490" fmla="*/ 700223 h 974891"/>
              <a:gd name="connsiteX1491" fmla="*/ 1891031 w 3418951"/>
              <a:gd name="connsiteY1491" fmla="*/ 719409 h 974891"/>
              <a:gd name="connsiteX1492" fmla="*/ 1874537 w 3418951"/>
              <a:gd name="connsiteY1492" fmla="*/ 719409 h 974891"/>
              <a:gd name="connsiteX1493" fmla="*/ 1874537 w 3418951"/>
              <a:gd name="connsiteY1493" fmla="*/ 708638 h 974891"/>
              <a:gd name="connsiteX1494" fmla="*/ 1767161 w 3418951"/>
              <a:gd name="connsiteY1494" fmla="*/ 727825 h 974891"/>
              <a:gd name="connsiteX1495" fmla="*/ 1816642 w 3418951"/>
              <a:gd name="connsiteY1495" fmla="*/ 708638 h 974891"/>
              <a:gd name="connsiteX1496" fmla="*/ 1811256 w 3418951"/>
              <a:gd name="connsiteY1496" fmla="*/ 703253 h 974891"/>
              <a:gd name="connsiteX1497" fmla="*/ 1855351 w 3418951"/>
              <a:gd name="connsiteY1497" fmla="*/ 681373 h 974891"/>
              <a:gd name="connsiteX1498" fmla="*/ 1778269 w 3418951"/>
              <a:gd name="connsiteY1498" fmla="*/ 700560 h 974891"/>
              <a:gd name="connsiteX1499" fmla="*/ 1927047 w 3418951"/>
              <a:gd name="connsiteY1499" fmla="*/ 643337 h 974891"/>
              <a:gd name="connsiteX1500" fmla="*/ 1935462 w 3418951"/>
              <a:gd name="connsiteY1500" fmla="*/ 646030 h 974891"/>
              <a:gd name="connsiteX1501" fmla="*/ 2141799 w 3418951"/>
              <a:gd name="connsiteY1501" fmla="*/ 553465 h 974891"/>
              <a:gd name="connsiteX1502" fmla="*/ 2205080 w 3418951"/>
              <a:gd name="connsiteY1502" fmla="*/ 512735 h 974891"/>
              <a:gd name="connsiteX1503" fmla="*/ 2196665 w 3418951"/>
              <a:gd name="connsiteY1503" fmla="*/ 499271 h 974891"/>
              <a:gd name="connsiteX1504" fmla="*/ 2157956 w 3418951"/>
              <a:gd name="connsiteY1504" fmla="*/ 501964 h 974891"/>
              <a:gd name="connsiteX1505" fmla="*/ 2045194 w 3418951"/>
              <a:gd name="connsiteY1505" fmla="*/ 556494 h 974891"/>
              <a:gd name="connsiteX1506" fmla="*/ 2045194 w 3418951"/>
              <a:gd name="connsiteY1506" fmla="*/ 548416 h 974891"/>
              <a:gd name="connsiteX1507" fmla="*/ 2026008 w 3418951"/>
              <a:gd name="connsiteY1507" fmla="*/ 548416 h 974891"/>
              <a:gd name="connsiteX1508" fmla="*/ 2026008 w 3418951"/>
              <a:gd name="connsiteY1508" fmla="*/ 529229 h 974891"/>
              <a:gd name="connsiteX1509" fmla="*/ 1968113 w 3418951"/>
              <a:gd name="connsiteY1509" fmla="*/ 548416 h 974891"/>
              <a:gd name="connsiteX1510" fmla="*/ 1957005 w 3418951"/>
              <a:gd name="connsiteY1510" fmla="*/ 564909 h 974891"/>
              <a:gd name="connsiteX1511" fmla="*/ 1852322 w 3418951"/>
              <a:gd name="connsiteY1511" fmla="*/ 608667 h 974891"/>
              <a:gd name="connsiteX1512" fmla="*/ 1932096 w 3418951"/>
              <a:gd name="connsiteY1512" fmla="*/ 605974 h 974891"/>
              <a:gd name="connsiteX1513" fmla="*/ 1896417 w 3418951"/>
              <a:gd name="connsiteY1513" fmla="*/ 619438 h 974891"/>
              <a:gd name="connsiteX1514" fmla="*/ 1791733 w 3418951"/>
              <a:gd name="connsiteY1514" fmla="*/ 660167 h 974891"/>
              <a:gd name="connsiteX1515" fmla="*/ 1794426 w 3418951"/>
              <a:gd name="connsiteY1515" fmla="*/ 646703 h 974891"/>
              <a:gd name="connsiteX1516" fmla="*/ 1728452 w 3418951"/>
              <a:gd name="connsiteY1516" fmla="*/ 684740 h 974891"/>
              <a:gd name="connsiteX1517" fmla="*/ 1656756 w 3418951"/>
              <a:gd name="connsiteY1517" fmla="*/ 671275 h 974891"/>
              <a:gd name="connsiteX1518" fmla="*/ 1521778 w 3418951"/>
              <a:gd name="connsiteY1518" fmla="*/ 712004 h 974891"/>
              <a:gd name="connsiteX1519" fmla="*/ 1480376 w 3418951"/>
              <a:gd name="connsiteY1519" fmla="*/ 744655 h 974891"/>
              <a:gd name="connsiteX1520" fmla="*/ 1491484 w 3418951"/>
              <a:gd name="connsiteY1520" fmla="*/ 733884 h 974891"/>
              <a:gd name="connsiteX1521" fmla="*/ 1463883 w 3418951"/>
              <a:gd name="connsiteY1521" fmla="*/ 720420 h 974891"/>
              <a:gd name="connsiteX1522" fmla="*/ 1485762 w 3418951"/>
              <a:gd name="connsiteY1522" fmla="*/ 709648 h 974891"/>
              <a:gd name="connsiteX1523" fmla="*/ 1400265 w 3418951"/>
              <a:gd name="connsiteY1523" fmla="*/ 720420 h 974891"/>
              <a:gd name="connsiteX1524" fmla="*/ 1482733 w 3418951"/>
              <a:gd name="connsiteY1524" fmla="*/ 693155 h 974891"/>
              <a:gd name="connsiteX1525" fmla="*/ 1468932 w 3418951"/>
              <a:gd name="connsiteY1525" fmla="*/ 690462 h 974891"/>
              <a:gd name="connsiteX1526" fmla="*/ 1457824 w 3418951"/>
              <a:gd name="connsiteY1526" fmla="*/ 676998 h 974891"/>
              <a:gd name="connsiteX1527" fmla="*/ 1466239 w 3418951"/>
              <a:gd name="connsiteY1527" fmla="*/ 657811 h 974891"/>
              <a:gd name="connsiteX1528" fmla="*/ 1482733 w 3418951"/>
              <a:gd name="connsiteY1528" fmla="*/ 668583 h 974891"/>
              <a:gd name="connsiteX1529" fmla="*/ 1491147 w 3418951"/>
              <a:gd name="connsiteY1529" fmla="*/ 657811 h 974891"/>
              <a:gd name="connsiteX1530" fmla="*/ 1491147 w 3418951"/>
              <a:gd name="connsiteY1530" fmla="*/ 668583 h 974891"/>
              <a:gd name="connsiteX1531" fmla="*/ 1502255 w 3418951"/>
              <a:gd name="connsiteY1531" fmla="*/ 676661 h 974891"/>
              <a:gd name="connsiteX1532" fmla="*/ 1510670 w 3418951"/>
              <a:gd name="connsiteY1532" fmla="*/ 654782 h 974891"/>
              <a:gd name="connsiteX1533" fmla="*/ 1524471 w 3418951"/>
              <a:gd name="connsiteY1533" fmla="*/ 657475 h 974891"/>
              <a:gd name="connsiteX1534" fmla="*/ 1505285 w 3418951"/>
              <a:gd name="connsiteY1534" fmla="*/ 644010 h 974891"/>
              <a:gd name="connsiteX1535" fmla="*/ 1502592 w 3418951"/>
              <a:gd name="connsiteY1535" fmla="*/ 654782 h 974891"/>
              <a:gd name="connsiteX1536" fmla="*/ 1502592 w 3418951"/>
              <a:gd name="connsiteY1536" fmla="*/ 641318 h 974891"/>
              <a:gd name="connsiteX1537" fmla="*/ 1491484 w 3418951"/>
              <a:gd name="connsiteY1537" fmla="*/ 657811 h 974891"/>
              <a:gd name="connsiteX1538" fmla="*/ 1469605 w 3418951"/>
              <a:gd name="connsiteY1538" fmla="*/ 644347 h 974891"/>
              <a:gd name="connsiteX1539" fmla="*/ 1469605 w 3418951"/>
              <a:gd name="connsiteY1539" fmla="*/ 606311 h 974891"/>
              <a:gd name="connsiteX1540" fmla="*/ 1491484 w 3418951"/>
              <a:gd name="connsiteY1540" fmla="*/ 606311 h 974891"/>
              <a:gd name="connsiteX1541" fmla="*/ 1461190 w 3418951"/>
              <a:gd name="connsiteY1541" fmla="*/ 559860 h 974891"/>
              <a:gd name="connsiteX1542" fmla="*/ 1444696 w 3418951"/>
              <a:gd name="connsiteY1542" fmla="*/ 584432 h 974891"/>
              <a:gd name="connsiteX1543" fmla="*/ 1411710 w 3418951"/>
              <a:gd name="connsiteY1543" fmla="*/ 597896 h 974891"/>
              <a:gd name="connsiteX1544" fmla="*/ 1389830 w 3418951"/>
              <a:gd name="connsiteY1544" fmla="*/ 592510 h 974891"/>
              <a:gd name="connsiteX1545" fmla="*/ 1340349 w 3418951"/>
              <a:gd name="connsiteY1545" fmla="*/ 625161 h 974891"/>
              <a:gd name="connsiteX1546" fmla="*/ 1213787 w 3418951"/>
              <a:gd name="connsiteY1546" fmla="*/ 706955 h 974891"/>
              <a:gd name="connsiteX1547" fmla="*/ 1180800 w 3418951"/>
              <a:gd name="connsiteY1547" fmla="*/ 734220 h 974891"/>
              <a:gd name="connsiteX1548" fmla="*/ 1147813 w 3418951"/>
              <a:gd name="connsiteY1548" fmla="*/ 726141 h 974891"/>
              <a:gd name="connsiteX1549" fmla="*/ 1150506 w 3418951"/>
              <a:gd name="connsiteY1549" fmla="*/ 696184 h 974891"/>
              <a:gd name="connsiteX1550" fmla="*/ 1109104 w 3418951"/>
              <a:gd name="connsiteY1550" fmla="*/ 663534 h 974891"/>
              <a:gd name="connsiteX1551" fmla="*/ 1043130 w 3418951"/>
              <a:gd name="connsiteY1551" fmla="*/ 628190 h 974891"/>
              <a:gd name="connsiteX1552" fmla="*/ 1098333 w 3418951"/>
              <a:gd name="connsiteY1552" fmla="*/ 535624 h 974891"/>
              <a:gd name="connsiteX1553" fmla="*/ 1076453 w 3418951"/>
              <a:gd name="connsiteY1553" fmla="*/ 519131 h 974891"/>
              <a:gd name="connsiteX1554" fmla="*/ 1068038 w 3418951"/>
              <a:gd name="connsiteY1554" fmla="*/ 499945 h 974891"/>
              <a:gd name="connsiteX1555" fmla="*/ 1043130 w 3418951"/>
              <a:gd name="connsiteY1555" fmla="*/ 505330 h 974891"/>
              <a:gd name="connsiteX1556" fmla="*/ 1051545 w 3418951"/>
              <a:gd name="connsiteY1556" fmla="*/ 497252 h 974891"/>
              <a:gd name="connsiteX1557" fmla="*/ 1037744 w 3418951"/>
              <a:gd name="connsiteY1557" fmla="*/ 494559 h 974891"/>
              <a:gd name="connsiteX1558" fmla="*/ 1043130 w 3418951"/>
              <a:gd name="connsiteY1558" fmla="*/ 486481 h 974891"/>
              <a:gd name="connsiteX1559" fmla="*/ 1004421 w 3418951"/>
              <a:gd name="connsiteY1559" fmla="*/ 475710 h 974891"/>
              <a:gd name="connsiteX1560" fmla="*/ 963019 w 3418951"/>
              <a:gd name="connsiteY1560" fmla="*/ 459216 h 974891"/>
              <a:gd name="connsiteX1561" fmla="*/ 957633 w 3418951"/>
              <a:gd name="connsiteY1561" fmla="*/ 442722 h 974891"/>
              <a:gd name="connsiteX1562" fmla="*/ 963019 w 3418951"/>
              <a:gd name="connsiteY1562" fmla="*/ 423536 h 974891"/>
              <a:gd name="connsiteX1563" fmla="*/ 932725 w 3418951"/>
              <a:gd name="connsiteY1563" fmla="*/ 404350 h 974891"/>
              <a:gd name="connsiteX1564" fmla="*/ 897045 w 3418951"/>
              <a:gd name="connsiteY1564" fmla="*/ 390885 h 974891"/>
              <a:gd name="connsiteX1565" fmla="*/ 905460 w 3418951"/>
              <a:gd name="connsiteY1565" fmla="*/ 407379 h 974891"/>
              <a:gd name="connsiteX1566" fmla="*/ 902767 w 3418951"/>
              <a:gd name="connsiteY1566" fmla="*/ 431951 h 974891"/>
              <a:gd name="connsiteX1567" fmla="*/ 858672 w 3418951"/>
              <a:gd name="connsiteY1567" fmla="*/ 486481 h 974891"/>
              <a:gd name="connsiteX1568" fmla="*/ 800777 w 3418951"/>
              <a:gd name="connsiteY1568" fmla="*/ 486481 h 974891"/>
              <a:gd name="connsiteX1569" fmla="*/ 762067 w 3418951"/>
              <a:gd name="connsiteY1569" fmla="*/ 530239 h 974891"/>
              <a:gd name="connsiteX1570" fmla="*/ 773175 w 3418951"/>
              <a:gd name="connsiteY1570" fmla="*/ 538317 h 974891"/>
              <a:gd name="connsiteX1571" fmla="*/ 684986 w 3418951"/>
              <a:gd name="connsiteY1571" fmla="*/ 565582 h 974891"/>
              <a:gd name="connsiteX1572" fmla="*/ 693400 w 3418951"/>
              <a:gd name="connsiteY1572" fmla="*/ 552118 h 974891"/>
              <a:gd name="connsiteX1573" fmla="*/ 663106 w 3418951"/>
              <a:gd name="connsiteY1573" fmla="*/ 562889 h 974891"/>
              <a:gd name="connsiteX1574" fmla="*/ 646613 w 3418951"/>
              <a:gd name="connsiteY1574" fmla="*/ 543703 h 974891"/>
              <a:gd name="connsiteX1575" fmla="*/ 732109 w 3418951"/>
              <a:gd name="connsiteY1575" fmla="*/ 486481 h 974891"/>
              <a:gd name="connsiteX1576" fmla="*/ 773512 w 3418951"/>
              <a:gd name="connsiteY1576" fmla="*/ 481095 h 974891"/>
              <a:gd name="connsiteX1577" fmla="*/ 757018 w 3418951"/>
              <a:gd name="connsiteY1577" fmla="*/ 475710 h 974891"/>
              <a:gd name="connsiteX1578" fmla="*/ 770819 w 3418951"/>
              <a:gd name="connsiteY1578" fmla="*/ 451137 h 974891"/>
              <a:gd name="connsiteX1579" fmla="*/ 754325 w 3418951"/>
              <a:gd name="connsiteY1579" fmla="*/ 448445 h 974891"/>
              <a:gd name="connsiteX1580" fmla="*/ 828714 w 3418951"/>
              <a:gd name="connsiteY1580" fmla="*/ 385836 h 974891"/>
              <a:gd name="connsiteX1581" fmla="*/ 817607 w 3418951"/>
              <a:gd name="connsiteY1581" fmla="*/ 358572 h 974891"/>
              <a:gd name="connsiteX1582" fmla="*/ 710231 w 3418951"/>
              <a:gd name="connsiteY1582" fmla="*/ 399300 h 974891"/>
              <a:gd name="connsiteX1583" fmla="*/ 726724 w 3418951"/>
              <a:gd name="connsiteY1583" fmla="*/ 385836 h 974891"/>
              <a:gd name="connsiteX1584" fmla="*/ 778898 w 3418951"/>
              <a:gd name="connsiteY1584" fmla="*/ 350494 h 974891"/>
              <a:gd name="connsiteX1585" fmla="*/ 773512 w 3418951"/>
              <a:gd name="connsiteY1585" fmla="*/ 337029 h 974891"/>
              <a:gd name="connsiteX1586" fmla="*/ 801113 w 3418951"/>
              <a:gd name="connsiteY1586" fmla="*/ 307072 h 974891"/>
              <a:gd name="connsiteX1587" fmla="*/ 798420 w 3418951"/>
              <a:gd name="connsiteY1587" fmla="*/ 285193 h 974891"/>
              <a:gd name="connsiteX1588" fmla="*/ 751632 w 3418951"/>
              <a:gd name="connsiteY1588" fmla="*/ 315150 h 974891"/>
              <a:gd name="connsiteX1589" fmla="*/ 762740 w 3418951"/>
              <a:gd name="connsiteY1589" fmla="*/ 323228 h 974891"/>
              <a:gd name="connsiteX1590" fmla="*/ 754325 w 3418951"/>
              <a:gd name="connsiteY1590" fmla="*/ 334000 h 974891"/>
              <a:gd name="connsiteX1591" fmla="*/ 768126 w 3418951"/>
              <a:gd name="connsiteY1591" fmla="*/ 336693 h 974891"/>
              <a:gd name="connsiteX1592" fmla="*/ 724031 w 3418951"/>
              <a:gd name="connsiteY1592" fmla="*/ 369343 h 974891"/>
              <a:gd name="connsiteX1593" fmla="*/ 751632 w 3418951"/>
              <a:gd name="connsiteY1593" fmla="*/ 344771 h 974891"/>
              <a:gd name="connsiteX1594" fmla="*/ 702152 w 3418951"/>
              <a:gd name="connsiteY1594" fmla="*/ 328278 h 974891"/>
              <a:gd name="connsiteX1595" fmla="*/ 707538 w 3418951"/>
              <a:gd name="connsiteY1595" fmla="*/ 303706 h 974891"/>
              <a:gd name="connsiteX1596" fmla="*/ 729416 w 3418951"/>
              <a:gd name="connsiteY1596" fmla="*/ 287212 h 974891"/>
              <a:gd name="connsiteX1597" fmla="*/ 734802 w 3418951"/>
              <a:gd name="connsiteY1597" fmla="*/ 270718 h 974891"/>
              <a:gd name="connsiteX1598" fmla="*/ 693400 w 3418951"/>
              <a:gd name="connsiteY1598" fmla="*/ 292598 h 974891"/>
              <a:gd name="connsiteX1599" fmla="*/ 684986 w 3418951"/>
              <a:gd name="connsiteY1599" fmla="*/ 300676 h 974891"/>
              <a:gd name="connsiteX1600" fmla="*/ 698786 w 3418951"/>
              <a:gd name="connsiteY1600" fmla="*/ 297984 h 974891"/>
              <a:gd name="connsiteX1601" fmla="*/ 696093 w 3418951"/>
              <a:gd name="connsiteY1601" fmla="*/ 314477 h 974891"/>
              <a:gd name="connsiteX1602" fmla="*/ 679600 w 3418951"/>
              <a:gd name="connsiteY1602" fmla="*/ 322555 h 974891"/>
              <a:gd name="connsiteX1603" fmla="*/ 657721 w 3418951"/>
              <a:gd name="connsiteY1603" fmla="*/ 327941 h 974891"/>
              <a:gd name="connsiteX1604" fmla="*/ 663106 w 3418951"/>
              <a:gd name="connsiteY1604" fmla="*/ 314477 h 974891"/>
              <a:gd name="connsiteX1605" fmla="*/ 646613 w 3418951"/>
              <a:gd name="connsiteY1605" fmla="*/ 322555 h 974891"/>
              <a:gd name="connsiteX1606" fmla="*/ 655028 w 3418951"/>
              <a:gd name="connsiteY1606" fmla="*/ 333327 h 974891"/>
              <a:gd name="connsiteX1607" fmla="*/ 646613 w 3418951"/>
              <a:gd name="connsiteY1607" fmla="*/ 338712 h 974891"/>
              <a:gd name="connsiteX1608" fmla="*/ 638198 w 3418951"/>
              <a:gd name="connsiteY1608" fmla="*/ 325248 h 974891"/>
              <a:gd name="connsiteX1609" fmla="*/ 607904 w 3418951"/>
              <a:gd name="connsiteY1609" fmla="*/ 347127 h 974891"/>
              <a:gd name="connsiteX1610" fmla="*/ 566501 w 3418951"/>
              <a:gd name="connsiteY1610" fmla="*/ 355206 h 974891"/>
              <a:gd name="connsiteX1611" fmla="*/ 571887 w 3418951"/>
              <a:gd name="connsiteY1611" fmla="*/ 352513 h 974891"/>
              <a:gd name="connsiteX1612" fmla="*/ 610597 w 3418951"/>
              <a:gd name="connsiteY1612" fmla="*/ 325248 h 974891"/>
              <a:gd name="connsiteX1613" fmla="*/ 662770 w 3418951"/>
              <a:gd name="connsiteY1613" fmla="*/ 270718 h 974891"/>
              <a:gd name="connsiteX1614" fmla="*/ 690371 w 3418951"/>
              <a:gd name="connsiteY1614" fmla="*/ 273412 h 974891"/>
              <a:gd name="connsiteX1615" fmla="*/ 693064 w 3418951"/>
              <a:gd name="connsiteY1615" fmla="*/ 270718 h 974891"/>
              <a:gd name="connsiteX1616" fmla="*/ 693064 w 3418951"/>
              <a:gd name="connsiteY1616" fmla="*/ 251532 h 974891"/>
              <a:gd name="connsiteX1617" fmla="*/ 624397 w 3418951"/>
              <a:gd name="connsiteY1617" fmla="*/ 278797 h 974891"/>
              <a:gd name="connsiteX1618" fmla="*/ 621704 w 3418951"/>
              <a:gd name="connsiteY1618" fmla="*/ 259611 h 974891"/>
              <a:gd name="connsiteX1619" fmla="*/ 640890 w 3418951"/>
              <a:gd name="connsiteY1619" fmla="*/ 246146 h 974891"/>
              <a:gd name="connsiteX1620" fmla="*/ 657384 w 3418951"/>
              <a:gd name="connsiteY1620" fmla="*/ 254225 h 974891"/>
              <a:gd name="connsiteX1621" fmla="*/ 682293 w 3418951"/>
              <a:gd name="connsiteY1621" fmla="*/ 229653 h 974891"/>
              <a:gd name="connsiteX1622" fmla="*/ 657384 w 3418951"/>
              <a:gd name="connsiteY1622" fmla="*/ 226960 h 974891"/>
              <a:gd name="connsiteX1623" fmla="*/ 668492 w 3418951"/>
              <a:gd name="connsiteY1623" fmla="*/ 213496 h 974891"/>
              <a:gd name="connsiteX1624" fmla="*/ 651998 w 3418951"/>
              <a:gd name="connsiteY1624" fmla="*/ 218882 h 974891"/>
              <a:gd name="connsiteX1625" fmla="*/ 638198 w 3418951"/>
              <a:gd name="connsiteY1625" fmla="*/ 213496 h 974891"/>
              <a:gd name="connsiteX1626" fmla="*/ 550008 w 3418951"/>
              <a:gd name="connsiteY1626" fmla="*/ 251532 h 974891"/>
              <a:gd name="connsiteX1627" fmla="*/ 481341 w 3418951"/>
              <a:gd name="connsiteY1627" fmla="*/ 289569 h 974891"/>
              <a:gd name="connsiteX1628" fmla="*/ 456432 w 3418951"/>
              <a:gd name="connsiteY1628" fmla="*/ 300340 h 974891"/>
              <a:gd name="connsiteX1629" fmla="*/ 561115 w 3418951"/>
              <a:gd name="connsiteY1629" fmla="*/ 221238 h 974891"/>
              <a:gd name="connsiteX1630" fmla="*/ 550008 w 3418951"/>
              <a:gd name="connsiteY1630" fmla="*/ 213160 h 974891"/>
              <a:gd name="connsiteX1631" fmla="*/ 563808 w 3418951"/>
              <a:gd name="connsiteY1631" fmla="*/ 202388 h 974891"/>
              <a:gd name="connsiteX1632" fmla="*/ 550008 w 3418951"/>
              <a:gd name="connsiteY1632" fmla="*/ 210467 h 974891"/>
              <a:gd name="connsiteX1633" fmla="*/ 453739 w 3418951"/>
              <a:gd name="connsiteY1633" fmla="*/ 240425 h 974891"/>
              <a:gd name="connsiteX1634" fmla="*/ 503220 w 3418951"/>
              <a:gd name="connsiteY1634" fmla="*/ 191281 h 974891"/>
              <a:gd name="connsiteX1635" fmla="*/ 486727 w 3418951"/>
              <a:gd name="connsiteY1635" fmla="*/ 193974 h 974891"/>
              <a:gd name="connsiteX1636" fmla="*/ 517021 w 3418951"/>
              <a:gd name="connsiteY1636" fmla="*/ 153244 h 974891"/>
              <a:gd name="connsiteX1637" fmla="*/ 533514 w 3418951"/>
              <a:gd name="connsiteY1637" fmla="*/ 139781 h 974891"/>
              <a:gd name="connsiteX1638" fmla="*/ 517021 w 3418951"/>
              <a:gd name="connsiteY1638" fmla="*/ 137087 h 974891"/>
              <a:gd name="connsiteX1639" fmla="*/ 511635 w 3418951"/>
              <a:gd name="connsiteY1639" fmla="*/ 150552 h 974891"/>
              <a:gd name="connsiteX1640" fmla="*/ 475956 w 3418951"/>
              <a:gd name="connsiteY1640" fmla="*/ 180509 h 974891"/>
              <a:gd name="connsiteX1641" fmla="*/ 470570 w 3418951"/>
              <a:gd name="connsiteY1641" fmla="*/ 175124 h 974891"/>
              <a:gd name="connsiteX1642" fmla="*/ 409098 w 3418951"/>
              <a:gd name="connsiteY1642" fmla="*/ 211645 h 974891"/>
              <a:gd name="connsiteX1643" fmla="*/ 354996 w 3418951"/>
              <a:gd name="connsiteY1643" fmla="*/ 239183 h 974891"/>
              <a:gd name="connsiteX1644" fmla="*/ 366434 w 3418951"/>
              <a:gd name="connsiteY1644" fmla="*/ 231000 h 974891"/>
              <a:gd name="connsiteX1645" fmla="*/ 398874 w 3418951"/>
              <a:gd name="connsiteY1645" fmla="*/ 197003 h 974891"/>
              <a:gd name="connsiteX1646" fmla="*/ 420752 w 3418951"/>
              <a:gd name="connsiteY1646" fmla="*/ 194310 h 974891"/>
              <a:gd name="connsiteX1647" fmla="*/ 426139 w 3418951"/>
              <a:gd name="connsiteY1647" fmla="*/ 172431 h 974891"/>
              <a:gd name="connsiteX1648" fmla="*/ 475619 w 3418951"/>
              <a:gd name="connsiteY1648" fmla="*/ 139781 h 974891"/>
              <a:gd name="connsiteX1649" fmla="*/ 464511 w 3418951"/>
              <a:gd name="connsiteY1649" fmla="*/ 161659 h 974891"/>
              <a:gd name="connsiteX1650" fmla="*/ 467204 w 3418951"/>
              <a:gd name="connsiteY1650" fmla="*/ 167045 h 974891"/>
              <a:gd name="connsiteX1651" fmla="*/ 579966 w 3418951"/>
              <a:gd name="connsiteY1651" fmla="*/ 77172 h 974891"/>
              <a:gd name="connsiteX1652" fmla="*/ 574580 w 3418951"/>
              <a:gd name="connsiteY1652" fmla="*/ 63708 h 974891"/>
              <a:gd name="connsiteX1653" fmla="*/ 602181 w 3418951"/>
              <a:gd name="connsiteY1653" fmla="*/ 33751 h 974891"/>
              <a:gd name="connsiteX1654" fmla="*/ 591073 w 3418951"/>
              <a:gd name="connsiteY1654" fmla="*/ 28365 h 974891"/>
              <a:gd name="connsiteX1655" fmla="*/ 599488 w 3418951"/>
              <a:gd name="connsiteY1655" fmla="*/ 17594 h 974891"/>
              <a:gd name="connsiteX1656" fmla="*/ 555394 w 3418951"/>
              <a:gd name="connsiteY1656" fmla="*/ 20286 h 974891"/>
              <a:gd name="connsiteX1657" fmla="*/ 571214 w 3418951"/>
              <a:gd name="connsiteY1657" fmla="*/ 3625 h 974891"/>
              <a:gd name="connsiteX1658" fmla="*/ 471022 w 3418951"/>
              <a:gd name="connsiteY1658" fmla="*/ 0 h 974891"/>
              <a:gd name="connsiteX1659" fmla="*/ 537355 w 3418951"/>
              <a:gd name="connsiteY1659" fmla="*/ 0 h 974891"/>
              <a:gd name="connsiteX1660" fmla="*/ 521565 w 3418951"/>
              <a:gd name="connsiteY1660" fmla="*/ 12839 h 974891"/>
              <a:gd name="connsiteX1661" fmla="*/ 500191 w 3418951"/>
              <a:gd name="connsiteY1661" fmla="*/ 20623 h 974891"/>
              <a:gd name="connsiteX1662" fmla="*/ 456096 w 3418951"/>
              <a:gd name="connsiteY1662" fmla="*/ 34087 h 974891"/>
              <a:gd name="connsiteX1663" fmla="*/ 489083 w 3418951"/>
              <a:gd name="connsiteY1663" fmla="*/ 1437 h 974891"/>
              <a:gd name="connsiteX1664" fmla="*/ 472589 w 3418951"/>
              <a:gd name="connsiteY1664" fmla="*/ 9515 h 974891"/>
              <a:gd name="connsiteX1665" fmla="*/ 471369 w 3418951"/>
              <a:gd name="connsiteY1665" fmla="*/ 2152 h 974891"/>
              <a:gd name="connsiteX1666" fmla="*/ 351416 w 3418951"/>
              <a:gd name="connsiteY1666" fmla="*/ 0 h 974891"/>
              <a:gd name="connsiteX1667" fmla="*/ 368201 w 3418951"/>
              <a:gd name="connsiteY1667" fmla="*/ 0 h 974891"/>
              <a:gd name="connsiteX1668" fmla="*/ 361022 w 3418951"/>
              <a:gd name="connsiteY1668" fmla="*/ 12613 h 974891"/>
              <a:gd name="connsiteX1669" fmla="*/ 333236 w 3418951"/>
              <a:gd name="connsiteY1669" fmla="*/ 26009 h 974891"/>
              <a:gd name="connsiteX1670" fmla="*/ 297556 w 3418951"/>
              <a:gd name="connsiteY1670" fmla="*/ 39473 h 974891"/>
              <a:gd name="connsiteX1671" fmla="*/ 322464 w 3418951"/>
              <a:gd name="connsiteY1671" fmla="*/ 28702 h 974891"/>
              <a:gd name="connsiteX1672" fmla="*/ 340473 w 3418951"/>
              <a:gd name="connsiteY1672" fmla="*/ 8001 h 97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</a:cxnLst>
            <a:rect l="l" t="t" r="r" b="b"/>
            <a:pathLst>
              <a:path w="3418951" h="974891">
                <a:moveTo>
                  <a:pt x="1663193" y="957050"/>
                </a:moveTo>
                <a:cubicBezTo>
                  <a:pt x="1670051" y="957387"/>
                  <a:pt x="1676952" y="958060"/>
                  <a:pt x="1685367" y="958060"/>
                </a:cubicBezTo>
                <a:cubicBezTo>
                  <a:pt x="1677288" y="966139"/>
                  <a:pt x="1663488" y="966139"/>
                  <a:pt x="1649687" y="966139"/>
                </a:cubicBezTo>
                <a:cubicBezTo>
                  <a:pt x="1649687" y="960753"/>
                  <a:pt x="1646657" y="958060"/>
                  <a:pt x="1641272" y="958060"/>
                </a:cubicBezTo>
                <a:cubicBezTo>
                  <a:pt x="1649519" y="956714"/>
                  <a:pt x="1656335" y="956714"/>
                  <a:pt x="1663193" y="957050"/>
                </a:cubicBezTo>
                <a:close/>
                <a:moveTo>
                  <a:pt x="1566883" y="938874"/>
                </a:moveTo>
                <a:cubicBezTo>
                  <a:pt x="1564190" y="952675"/>
                  <a:pt x="1580684" y="944596"/>
                  <a:pt x="1589099" y="946953"/>
                </a:cubicBezTo>
                <a:cubicBezTo>
                  <a:pt x="1580684" y="955031"/>
                  <a:pt x="1558804" y="946953"/>
                  <a:pt x="1550390" y="949645"/>
                </a:cubicBezTo>
                <a:cubicBezTo>
                  <a:pt x="1550390" y="941567"/>
                  <a:pt x="1561497" y="941567"/>
                  <a:pt x="1566883" y="938874"/>
                </a:cubicBezTo>
                <a:close/>
                <a:moveTo>
                  <a:pt x="2331979" y="933825"/>
                </a:moveTo>
                <a:cubicBezTo>
                  <a:pt x="2304715" y="949982"/>
                  <a:pt x="2260619" y="966475"/>
                  <a:pt x="2233018" y="974554"/>
                </a:cubicBezTo>
                <a:cubicBezTo>
                  <a:pt x="2233018" y="958060"/>
                  <a:pt x="2255234" y="960753"/>
                  <a:pt x="2263312" y="958397"/>
                </a:cubicBezTo>
                <a:cubicBezTo>
                  <a:pt x="2285192" y="950318"/>
                  <a:pt x="2307071" y="936518"/>
                  <a:pt x="2331979" y="933825"/>
                </a:cubicBezTo>
                <a:close/>
                <a:moveTo>
                  <a:pt x="1649350" y="887037"/>
                </a:moveTo>
                <a:cubicBezTo>
                  <a:pt x="1657429" y="887037"/>
                  <a:pt x="1654736" y="895116"/>
                  <a:pt x="1665844" y="892423"/>
                </a:cubicBezTo>
                <a:cubicBezTo>
                  <a:pt x="1663151" y="900838"/>
                  <a:pt x="1668537" y="903531"/>
                  <a:pt x="1668537" y="908917"/>
                </a:cubicBezTo>
                <a:cubicBezTo>
                  <a:pt x="1657766" y="908917"/>
                  <a:pt x="1649350" y="920025"/>
                  <a:pt x="1638242" y="911273"/>
                </a:cubicBezTo>
                <a:cubicBezTo>
                  <a:pt x="1646657" y="905887"/>
                  <a:pt x="1654736" y="903194"/>
                  <a:pt x="1663151" y="903194"/>
                </a:cubicBezTo>
                <a:cubicBezTo>
                  <a:pt x="1663151" y="895116"/>
                  <a:pt x="1655073" y="895116"/>
                  <a:pt x="1646657" y="895116"/>
                </a:cubicBezTo>
                <a:cubicBezTo>
                  <a:pt x="1646657" y="892423"/>
                  <a:pt x="1646657" y="892423"/>
                  <a:pt x="1649350" y="892423"/>
                </a:cubicBezTo>
                <a:cubicBezTo>
                  <a:pt x="1649350" y="892423"/>
                  <a:pt x="1649350" y="892423"/>
                  <a:pt x="1649350" y="887037"/>
                </a:cubicBezTo>
                <a:close/>
                <a:moveTo>
                  <a:pt x="1676489" y="880979"/>
                </a:moveTo>
                <a:cubicBezTo>
                  <a:pt x="1682337" y="881652"/>
                  <a:pt x="1689238" y="882998"/>
                  <a:pt x="1693445" y="881652"/>
                </a:cubicBezTo>
                <a:cubicBezTo>
                  <a:pt x="1690752" y="887037"/>
                  <a:pt x="1671230" y="889730"/>
                  <a:pt x="1665844" y="884345"/>
                </a:cubicBezTo>
                <a:cubicBezTo>
                  <a:pt x="1665844" y="880306"/>
                  <a:pt x="1670641" y="880306"/>
                  <a:pt x="1676489" y="880979"/>
                </a:cubicBezTo>
                <a:close/>
                <a:moveTo>
                  <a:pt x="1583645" y="879448"/>
                </a:moveTo>
                <a:cubicBezTo>
                  <a:pt x="1589456" y="878664"/>
                  <a:pt x="1595662" y="879211"/>
                  <a:pt x="1602563" y="881988"/>
                </a:cubicBezTo>
                <a:cubicBezTo>
                  <a:pt x="1588762" y="909253"/>
                  <a:pt x="1572268" y="917332"/>
                  <a:pt x="1539281" y="920025"/>
                </a:cubicBezTo>
                <a:cubicBezTo>
                  <a:pt x="1536589" y="911609"/>
                  <a:pt x="1533896" y="908917"/>
                  <a:pt x="1533896" y="898145"/>
                </a:cubicBezTo>
                <a:cubicBezTo>
                  <a:pt x="1552325" y="896126"/>
                  <a:pt x="1566210" y="881799"/>
                  <a:pt x="1583645" y="879448"/>
                </a:cubicBezTo>
                <a:close/>
                <a:moveTo>
                  <a:pt x="1931507" y="861119"/>
                </a:moveTo>
                <a:cubicBezTo>
                  <a:pt x="1938996" y="861455"/>
                  <a:pt x="1946402" y="865495"/>
                  <a:pt x="1948926" y="873573"/>
                </a:cubicBezTo>
                <a:cubicBezTo>
                  <a:pt x="1929740" y="878959"/>
                  <a:pt x="1907524" y="881652"/>
                  <a:pt x="1888338" y="887037"/>
                </a:cubicBezTo>
                <a:cubicBezTo>
                  <a:pt x="1863766" y="895116"/>
                  <a:pt x="1836164" y="911609"/>
                  <a:pt x="1822364" y="895116"/>
                </a:cubicBezTo>
                <a:cubicBezTo>
                  <a:pt x="1841550" y="898145"/>
                  <a:pt x="1855351" y="881652"/>
                  <a:pt x="1866459" y="881652"/>
                </a:cubicBezTo>
                <a:cubicBezTo>
                  <a:pt x="1872181" y="878959"/>
                  <a:pt x="1874874" y="884345"/>
                  <a:pt x="1874874" y="884345"/>
                </a:cubicBezTo>
                <a:cubicBezTo>
                  <a:pt x="1888675" y="881652"/>
                  <a:pt x="1897089" y="865495"/>
                  <a:pt x="1913583" y="870881"/>
                </a:cubicBezTo>
                <a:cubicBezTo>
                  <a:pt x="1916444" y="864148"/>
                  <a:pt x="1924018" y="860782"/>
                  <a:pt x="1931507" y="861119"/>
                </a:cubicBezTo>
                <a:close/>
                <a:moveTo>
                  <a:pt x="2502637" y="851694"/>
                </a:moveTo>
                <a:cubicBezTo>
                  <a:pt x="2499944" y="865495"/>
                  <a:pt x="2469650" y="873573"/>
                  <a:pt x="2450464" y="878959"/>
                </a:cubicBezTo>
                <a:cubicBezTo>
                  <a:pt x="2436663" y="890067"/>
                  <a:pt x="2422862" y="900838"/>
                  <a:pt x="2400983" y="903531"/>
                </a:cubicBezTo>
                <a:cubicBezTo>
                  <a:pt x="2406369" y="890067"/>
                  <a:pt x="2439692" y="890067"/>
                  <a:pt x="2436663" y="876266"/>
                </a:cubicBezTo>
                <a:cubicBezTo>
                  <a:pt x="2458542" y="873573"/>
                  <a:pt x="2483450" y="859773"/>
                  <a:pt x="2502637" y="851694"/>
                </a:cubicBezTo>
                <a:close/>
                <a:moveTo>
                  <a:pt x="1993694" y="851694"/>
                </a:moveTo>
                <a:cubicBezTo>
                  <a:pt x="1985279" y="860109"/>
                  <a:pt x="1974508" y="862802"/>
                  <a:pt x="1963400" y="868188"/>
                </a:cubicBezTo>
                <a:cubicBezTo>
                  <a:pt x="1960371" y="860109"/>
                  <a:pt x="1985279" y="857416"/>
                  <a:pt x="1993694" y="851694"/>
                </a:cubicBezTo>
                <a:close/>
                <a:moveTo>
                  <a:pt x="1787021" y="849338"/>
                </a:moveTo>
                <a:cubicBezTo>
                  <a:pt x="1773220" y="852031"/>
                  <a:pt x="1756726" y="862802"/>
                  <a:pt x="1745619" y="860109"/>
                </a:cubicBezTo>
                <a:cubicBezTo>
                  <a:pt x="1754033" y="849001"/>
                  <a:pt x="1773220" y="849001"/>
                  <a:pt x="1787021" y="849338"/>
                </a:cubicBezTo>
                <a:close/>
                <a:moveTo>
                  <a:pt x="1668999" y="841596"/>
                </a:moveTo>
                <a:cubicBezTo>
                  <a:pt x="1674175" y="840250"/>
                  <a:pt x="1679644" y="840923"/>
                  <a:pt x="1682337" y="846308"/>
                </a:cubicBezTo>
                <a:cubicBezTo>
                  <a:pt x="1679645" y="851694"/>
                  <a:pt x="1668537" y="849001"/>
                  <a:pt x="1657429" y="849001"/>
                </a:cubicBezTo>
                <a:cubicBezTo>
                  <a:pt x="1658944" y="846309"/>
                  <a:pt x="1663824" y="842943"/>
                  <a:pt x="1668999" y="841596"/>
                </a:cubicBezTo>
                <a:close/>
                <a:moveTo>
                  <a:pt x="2547068" y="832844"/>
                </a:moveTo>
                <a:cubicBezTo>
                  <a:pt x="2535961" y="843616"/>
                  <a:pt x="2524852" y="849001"/>
                  <a:pt x="2508359" y="852031"/>
                </a:cubicBezTo>
                <a:cubicBezTo>
                  <a:pt x="2522159" y="846308"/>
                  <a:pt x="2533268" y="838230"/>
                  <a:pt x="2547068" y="832844"/>
                </a:cubicBezTo>
                <a:close/>
                <a:moveTo>
                  <a:pt x="2359581" y="829815"/>
                </a:moveTo>
                <a:cubicBezTo>
                  <a:pt x="2343087" y="827123"/>
                  <a:pt x="2326594" y="843616"/>
                  <a:pt x="2312793" y="849001"/>
                </a:cubicBezTo>
                <a:cubicBezTo>
                  <a:pt x="2329287" y="851694"/>
                  <a:pt x="2343087" y="846308"/>
                  <a:pt x="2356888" y="843616"/>
                </a:cubicBezTo>
                <a:cubicBezTo>
                  <a:pt x="2354195" y="835537"/>
                  <a:pt x="2359581" y="835537"/>
                  <a:pt x="2359581" y="829815"/>
                </a:cubicBezTo>
                <a:close/>
                <a:moveTo>
                  <a:pt x="1572268" y="821736"/>
                </a:moveTo>
                <a:cubicBezTo>
                  <a:pt x="1566883" y="832844"/>
                  <a:pt x="1553083" y="846308"/>
                  <a:pt x="1539281" y="840923"/>
                </a:cubicBezTo>
                <a:cubicBezTo>
                  <a:pt x="1547360" y="832508"/>
                  <a:pt x="1563854" y="829815"/>
                  <a:pt x="1572268" y="821736"/>
                </a:cubicBezTo>
                <a:close/>
                <a:moveTo>
                  <a:pt x="1726432" y="819380"/>
                </a:moveTo>
                <a:cubicBezTo>
                  <a:pt x="1721046" y="824766"/>
                  <a:pt x="1704553" y="819380"/>
                  <a:pt x="1704553" y="830151"/>
                </a:cubicBezTo>
                <a:cubicBezTo>
                  <a:pt x="1712631" y="827123"/>
                  <a:pt x="1723739" y="830151"/>
                  <a:pt x="1726432" y="819380"/>
                </a:cubicBezTo>
                <a:close/>
                <a:moveTo>
                  <a:pt x="2062361" y="819043"/>
                </a:moveTo>
                <a:cubicBezTo>
                  <a:pt x="2059669" y="830151"/>
                  <a:pt x="2054283" y="838230"/>
                  <a:pt x="2043175" y="840923"/>
                </a:cubicBezTo>
                <a:cubicBezTo>
                  <a:pt x="2045868" y="827123"/>
                  <a:pt x="2051253" y="827123"/>
                  <a:pt x="2062361" y="819043"/>
                </a:cubicBezTo>
                <a:close/>
                <a:moveTo>
                  <a:pt x="1775913" y="794472"/>
                </a:moveTo>
                <a:cubicBezTo>
                  <a:pt x="1767834" y="799858"/>
                  <a:pt x="1765142" y="808272"/>
                  <a:pt x="1764805" y="816015"/>
                </a:cubicBezTo>
                <a:cubicBezTo>
                  <a:pt x="1742926" y="824093"/>
                  <a:pt x="1726432" y="835200"/>
                  <a:pt x="1701524" y="843279"/>
                </a:cubicBezTo>
                <a:cubicBezTo>
                  <a:pt x="1701524" y="837893"/>
                  <a:pt x="1696138" y="837893"/>
                  <a:pt x="1696138" y="835200"/>
                </a:cubicBezTo>
                <a:cubicBezTo>
                  <a:pt x="1704216" y="827123"/>
                  <a:pt x="1698831" y="827123"/>
                  <a:pt x="1687723" y="821736"/>
                </a:cubicBezTo>
                <a:cubicBezTo>
                  <a:pt x="1715324" y="810965"/>
                  <a:pt x="1742926" y="799858"/>
                  <a:pt x="1775913" y="794472"/>
                </a:cubicBezTo>
                <a:close/>
                <a:moveTo>
                  <a:pt x="2214547" y="775285"/>
                </a:moveTo>
                <a:cubicBezTo>
                  <a:pt x="2218629" y="774949"/>
                  <a:pt x="2223425" y="775622"/>
                  <a:pt x="2227633" y="775622"/>
                </a:cubicBezTo>
                <a:cubicBezTo>
                  <a:pt x="2221911" y="778315"/>
                  <a:pt x="2213832" y="781008"/>
                  <a:pt x="2205753" y="781008"/>
                </a:cubicBezTo>
                <a:cubicBezTo>
                  <a:pt x="2207100" y="776968"/>
                  <a:pt x="2210466" y="775622"/>
                  <a:pt x="2214547" y="775285"/>
                </a:cubicBezTo>
                <a:close/>
                <a:moveTo>
                  <a:pt x="2243748" y="759128"/>
                </a:moveTo>
                <a:cubicBezTo>
                  <a:pt x="2249596" y="758455"/>
                  <a:pt x="2256412" y="759128"/>
                  <a:pt x="2257590" y="761821"/>
                </a:cubicBezTo>
                <a:cubicBezTo>
                  <a:pt x="2257590" y="775285"/>
                  <a:pt x="2241097" y="756436"/>
                  <a:pt x="2235711" y="764514"/>
                </a:cubicBezTo>
                <a:cubicBezTo>
                  <a:pt x="2233019" y="761821"/>
                  <a:pt x="2237899" y="759802"/>
                  <a:pt x="2243748" y="759128"/>
                </a:cubicBezTo>
                <a:close/>
                <a:moveTo>
                  <a:pt x="2505666" y="756436"/>
                </a:moveTo>
                <a:cubicBezTo>
                  <a:pt x="2513745" y="759129"/>
                  <a:pt x="2508359" y="772929"/>
                  <a:pt x="2506003" y="778988"/>
                </a:cubicBezTo>
                <a:cubicBezTo>
                  <a:pt x="2533604" y="773266"/>
                  <a:pt x="2547405" y="770573"/>
                  <a:pt x="2566591" y="762494"/>
                </a:cubicBezTo>
                <a:cubicBezTo>
                  <a:pt x="2566591" y="767880"/>
                  <a:pt x="2561205" y="767880"/>
                  <a:pt x="2561205" y="775958"/>
                </a:cubicBezTo>
                <a:cubicBezTo>
                  <a:pt x="2517110" y="792115"/>
                  <a:pt x="2475709" y="789423"/>
                  <a:pt x="2440029" y="813995"/>
                </a:cubicBezTo>
                <a:cubicBezTo>
                  <a:pt x="2420842" y="819380"/>
                  <a:pt x="2393241" y="813995"/>
                  <a:pt x="2374054" y="824766"/>
                </a:cubicBezTo>
                <a:cubicBezTo>
                  <a:pt x="2371362" y="835537"/>
                  <a:pt x="2385162" y="830151"/>
                  <a:pt x="2385162" y="835537"/>
                </a:cubicBezTo>
                <a:cubicBezTo>
                  <a:pt x="2360254" y="854724"/>
                  <a:pt x="2329960" y="865832"/>
                  <a:pt x="2299665" y="879296"/>
                </a:cubicBezTo>
                <a:cubicBezTo>
                  <a:pt x="2299665" y="906560"/>
                  <a:pt x="2266342" y="901175"/>
                  <a:pt x="2260957" y="925746"/>
                </a:cubicBezTo>
                <a:cubicBezTo>
                  <a:pt x="2227970" y="939547"/>
                  <a:pt x="2194983" y="950318"/>
                  <a:pt x="2170074" y="974891"/>
                </a:cubicBezTo>
                <a:cubicBezTo>
                  <a:pt x="2156273" y="966812"/>
                  <a:pt x="2142472" y="931132"/>
                  <a:pt x="2128672" y="947626"/>
                </a:cubicBezTo>
                <a:cubicBezTo>
                  <a:pt x="2123286" y="925746"/>
                  <a:pt x="2120257" y="868524"/>
                  <a:pt x="2158966" y="885018"/>
                </a:cubicBezTo>
                <a:cubicBezTo>
                  <a:pt x="2175459" y="871217"/>
                  <a:pt x="2208446" y="860446"/>
                  <a:pt x="2227633" y="863139"/>
                </a:cubicBezTo>
                <a:cubicBezTo>
                  <a:pt x="2233018" y="871217"/>
                  <a:pt x="2221911" y="882325"/>
                  <a:pt x="2230326" y="887711"/>
                </a:cubicBezTo>
                <a:cubicBezTo>
                  <a:pt x="2213832" y="895789"/>
                  <a:pt x="2202725" y="909253"/>
                  <a:pt x="2197339" y="925746"/>
                </a:cubicBezTo>
                <a:cubicBezTo>
                  <a:pt x="2222247" y="941903"/>
                  <a:pt x="2241434" y="914639"/>
                  <a:pt x="2255234" y="906560"/>
                </a:cubicBezTo>
                <a:cubicBezTo>
                  <a:pt x="2255234" y="901175"/>
                  <a:pt x="2244126" y="911946"/>
                  <a:pt x="2238741" y="903868"/>
                </a:cubicBezTo>
                <a:cubicBezTo>
                  <a:pt x="2263650" y="898145"/>
                  <a:pt x="2269035" y="873910"/>
                  <a:pt x="2280143" y="857416"/>
                </a:cubicBezTo>
                <a:cubicBezTo>
                  <a:pt x="2277450" y="852031"/>
                  <a:pt x="2260957" y="860109"/>
                  <a:pt x="2263650" y="849338"/>
                </a:cubicBezTo>
                <a:cubicBezTo>
                  <a:pt x="2271728" y="846645"/>
                  <a:pt x="2280143" y="843952"/>
                  <a:pt x="2285528" y="841260"/>
                </a:cubicBezTo>
                <a:cubicBezTo>
                  <a:pt x="2288221" y="830151"/>
                  <a:pt x="2277114" y="832844"/>
                  <a:pt x="2277114" y="822073"/>
                </a:cubicBezTo>
                <a:cubicBezTo>
                  <a:pt x="2282835" y="824766"/>
                  <a:pt x="2282835" y="819380"/>
                  <a:pt x="2288221" y="819380"/>
                </a:cubicBezTo>
                <a:cubicBezTo>
                  <a:pt x="2282835" y="802887"/>
                  <a:pt x="2315823" y="794808"/>
                  <a:pt x="2335009" y="789423"/>
                </a:cubicBezTo>
                <a:cubicBezTo>
                  <a:pt x="2337701" y="811302"/>
                  <a:pt x="2307408" y="797838"/>
                  <a:pt x="2302022" y="811302"/>
                </a:cubicBezTo>
                <a:cubicBezTo>
                  <a:pt x="2302022" y="819380"/>
                  <a:pt x="2310437" y="822073"/>
                  <a:pt x="2315823" y="824766"/>
                </a:cubicBezTo>
                <a:cubicBezTo>
                  <a:pt x="2321208" y="808272"/>
                  <a:pt x="2359917" y="797501"/>
                  <a:pt x="2376411" y="805579"/>
                </a:cubicBezTo>
                <a:cubicBezTo>
                  <a:pt x="2412091" y="778315"/>
                  <a:pt x="2469987" y="783701"/>
                  <a:pt x="2505666" y="756436"/>
                </a:cubicBezTo>
                <a:close/>
                <a:moveTo>
                  <a:pt x="2395597" y="753743"/>
                </a:moveTo>
                <a:cubicBezTo>
                  <a:pt x="2392904" y="772929"/>
                  <a:pt x="2398290" y="778315"/>
                  <a:pt x="2373718" y="778315"/>
                </a:cubicBezTo>
                <a:cubicBezTo>
                  <a:pt x="2376411" y="772593"/>
                  <a:pt x="2381797" y="769900"/>
                  <a:pt x="2376411" y="759129"/>
                </a:cubicBezTo>
                <a:cubicBezTo>
                  <a:pt x="2384490" y="759129"/>
                  <a:pt x="2387182" y="753743"/>
                  <a:pt x="2395597" y="753743"/>
                </a:cubicBezTo>
                <a:close/>
                <a:moveTo>
                  <a:pt x="1544667" y="745665"/>
                </a:moveTo>
                <a:cubicBezTo>
                  <a:pt x="1541974" y="756436"/>
                  <a:pt x="1517066" y="756436"/>
                  <a:pt x="1505958" y="751050"/>
                </a:cubicBezTo>
                <a:cubicBezTo>
                  <a:pt x="1514373" y="740279"/>
                  <a:pt x="1536252" y="751050"/>
                  <a:pt x="1544667" y="745665"/>
                </a:cubicBezTo>
                <a:close/>
                <a:moveTo>
                  <a:pt x="2197002" y="742972"/>
                </a:moveTo>
                <a:cubicBezTo>
                  <a:pt x="2186231" y="740279"/>
                  <a:pt x="2164015" y="745665"/>
                  <a:pt x="2161322" y="753743"/>
                </a:cubicBezTo>
                <a:cubicBezTo>
                  <a:pt x="2175123" y="751050"/>
                  <a:pt x="2188923" y="748357"/>
                  <a:pt x="2197002" y="742972"/>
                </a:cubicBezTo>
                <a:close/>
                <a:moveTo>
                  <a:pt x="1897089" y="740279"/>
                </a:moveTo>
                <a:cubicBezTo>
                  <a:pt x="1897089" y="745665"/>
                  <a:pt x="1883289" y="745665"/>
                  <a:pt x="1894396" y="753743"/>
                </a:cubicBezTo>
                <a:cubicBezTo>
                  <a:pt x="1905505" y="753743"/>
                  <a:pt x="1908197" y="751050"/>
                  <a:pt x="1919305" y="753743"/>
                </a:cubicBezTo>
                <a:cubicBezTo>
                  <a:pt x="1913583" y="764514"/>
                  <a:pt x="1886319" y="764514"/>
                  <a:pt x="1877904" y="764514"/>
                </a:cubicBezTo>
                <a:cubicBezTo>
                  <a:pt x="1880596" y="759129"/>
                  <a:pt x="1889011" y="759129"/>
                  <a:pt x="1877904" y="753743"/>
                </a:cubicBezTo>
                <a:cubicBezTo>
                  <a:pt x="1891704" y="748357"/>
                  <a:pt x="1877904" y="740279"/>
                  <a:pt x="1897089" y="740279"/>
                </a:cubicBezTo>
                <a:close/>
                <a:moveTo>
                  <a:pt x="1748648" y="729171"/>
                </a:moveTo>
                <a:cubicBezTo>
                  <a:pt x="1745955" y="737249"/>
                  <a:pt x="1732155" y="737249"/>
                  <a:pt x="1721046" y="739942"/>
                </a:cubicBezTo>
                <a:cubicBezTo>
                  <a:pt x="1729125" y="731864"/>
                  <a:pt x="1737540" y="731864"/>
                  <a:pt x="1748648" y="729171"/>
                </a:cubicBezTo>
                <a:close/>
                <a:moveTo>
                  <a:pt x="2585441" y="723785"/>
                </a:moveTo>
                <a:cubicBezTo>
                  <a:pt x="2590827" y="723785"/>
                  <a:pt x="2588134" y="729171"/>
                  <a:pt x="2588134" y="731864"/>
                </a:cubicBezTo>
                <a:cubicBezTo>
                  <a:pt x="2568947" y="731864"/>
                  <a:pt x="2555147" y="753743"/>
                  <a:pt x="2524852" y="753743"/>
                </a:cubicBezTo>
                <a:cubicBezTo>
                  <a:pt x="2544038" y="742972"/>
                  <a:pt x="2566255" y="734557"/>
                  <a:pt x="2585441" y="723785"/>
                </a:cubicBezTo>
                <a:close/>
                <a:moveTo>
                  <a:pt x="2489173" y="718400"/>
                </a:moveTo>
                <a:cubicBezTo>
                  <a:pt x="2497588" y="721093"/>
                  <a:pt x="2489173" y="726478"/>
                  <a:pt x="2486480" y="729171"/>
                </a:cubicBezTo>
                <a:cubicBezTo>
                  <a:pt x="2486480" y="731864"/>
                  <a:pt x="2505666" y="729171"/>
                  <a:pt x="2508359" y="726478"/>
                </a:cubicBezTo>
                <a:cubicBezTo>
                  <a:pt x="2494558" y="742635"/>
                  <a:pt x="2442385" y="745328"/>
                  <a:pt x="2417477" y="761821"/>
                </a:cubicBezTo>
                <a:cubicBezTo>
                  <a:pt x="2409398" y="761821"/>
                  <a:pt x="2412091" y="753743"/>
                  <a:pt x="2403676" y="753743"/>
                </a:cubicBezTo>
                <a:cubicBezTo>
                  <a:pt x="2431277" y="740279"/>
                  <a:pt x="2458879" y="731864"/>
                  <a:pt x="2489173" y="718400"/>
                </a:cubicBezTo>
                <a:close/>
                <a:moveTo>
                  <a:pt x="2681709" y="715707"/>
                </a:moveTo>
                <a:cubicBezTo>
                  <a:pt x="2676323" y="721093"/>
                  <a:pt x="2668245" y="729171"/>
                  <a:pt x="2654107" y="729171"/>
                </a:cubicBezTo>
                <a:cubicBezTo>
                  <a:pt x="2662523" y="723785"/>
                  <a:pt x="2670601" y="718400"/>
                  <a:pt x="2681709" y="715707"/>
                </a:cubicBezTo>
                <a:close/>
                <a:moveTo>
                  <a:pt x="2469987" y="704599"/>
                </a:moveTo>
                <a:cubicBezTo>
                  <a:pt x="2475372" y="707292"/>
                  <a:pt x="2478065" y="701906"/>
                  <a:pt x="2486480" y="704599"/>
                </a:cubicBezTo>
                <a:cubicBezTo>
                  <a:pt x="2480757" y="712677"/>
                  <a:pt x="2464264" y="709985"/>
                  <a:pt x="2458879" y="715370"/>
                </a:cubicBezTo>
                <a:cubicBezTo>
                  <a:pt x="2453493" y="707292"/>
                  <a:pt x="2469987" y="715370"/>
                  <a:pt x="2469987" y="704599"/>
                </a:cubicBezTo>
                <a:close/>
                <a:moveTo>
                  <a:pt x="2574670" y="701906"/>
                </a:moveTo>
                <a:cubicBezTo>
                  <a:pt x="2558176" y="713014"/>
                  <a:pt x="2538653" y="718400"/>
                  <a:pt x="2519467" y="726478"/>
                </a:cubicBezTo>
                <a:cubicBezTo>
                  <a:pt x="2527545" y="718400"/>
                  <a:pt x="2552454" y="704599"/>
                  <a:pt x="2574670" y="701906"/>
                </a:cubicBezTo>
                <a:close/>
                <a:moveTo>
                  <a:pt x="2673630" y="696857"/>
                </a:moveTo>
                <a:cubicBezTo>
                  <a:pt x="2668245" y="702243"/>
                  <a:pt x="2673630" y="702243"/>
                  <a:pt x="2673630" y="707628"/>
                </a:cubicBezTo>
                <a:cubicBezTo>
                  <a:pt x="2662523" y="713014"/>
                  <a:pt x="2654444" y="718400"/>
                  <a:pt x="2643336" y="718400"/>
                </a:cubicBezTo>
                <a:cubicBezTo>
                  <a:pt x="2651414" y="712677"/>
                  <a:pt x="2659830" y="709985"/>
                  <a:pt x="2670938" y="707628"/>
                </a:cubicBezTo>
                <a:cubicBezTo>
                  <a:pt x="2670938" y="699550"/>
                  <a:pt x="2657137" y="707628"/>
                  <a:pt x="2659830" y="702243"/>
                </a:cubicBezTo>
                <a:cubicBezTo>
                  <a:pt x="2659830" y="691472"/>
                  <a:pt x="2665215" y="702243"/>
                  <a:pt x="2673630" y="696857"/>
                </a:cubicBezTo>
                <a:close/>
                <a:moveTo>
                  <a:pt x="2277114" y="696520"/>
                </a:moveTo>
                <a:cubicBezTo>
                  <a:pt x="2271728" y="696520"/>
                  <a:pt x="2263312" y="696520"/>
                  <a:pt x="2260619" y="699213"/>
                </a:cubicBezTo>
                <a:cubicBezTo>
                  <a:pt x="2260619" y="704599"/>
                  <a:pt x="2260619" y="707292"/>
                  <a:pt x="2266005" y="707292"/>
                </a:cubicBezTo>
                <a:cubicBezTo>
                  <a:pt x="2271728" y="704599"/>
                  <a:pt x="2274421" y="701906"/>
                  <a:pt x="2277114" y="696520"/>
                </a:cubicBezTo>
                <a:close/>
                <a:moveTo>
                  <a:pt x="1985279" y="688779"/>
                </a:moveTo>
                <a:cubicBezTo>
                  <a:pt x="1990665" y="691472"/>
                  <a:pt x="1996387" y="696857"/>
                  <a:pt x="2001773" y="702243"/>
                </a:cubicBezTo>
                <a:cubicBezTo>
                  <a:pt x="2001773" y="704936"/>
                  <a:pt x="1993358" y="702243"/>
                  <a:pt x="1993358" y="707628"/>
                </a:cubicBezTo>
                <a:cubicBezTo>
                  <a:pt x="1993358" y="713014"/>
                  <a:pt x="1999080" y="710321"/>
                  <a:pt x="2004466" y="710321"/>
                </a:cubicBezTo>
                <a:cubicBezTo>
                  <a:pt x="1999080" y="715707"/>
                  <a:pt x="2004466" y="723785"/>
                  <a:pt x="2012880" y="723785"/>
                </a:cubicBezTo>
                <a:cubicBezTo>
                  <a:pt x="2007158" y="729171"/>
                  <a:pt x="1996387" y="734557"/>
                  <a:pt x="1987972" y="729171"/>
                </a:cubicBezTo>
                <a:cubicBezTo>
                  <a:pt x="1987972" y="723785"/>
                  <a:pt x="1996387" y="726478"/>
                  <a:pt x="1996387" y="721093"/>
                </a:cubicBezTo>
                <a:cubicBezTo>
                  <a:pt x="1987972" y="715707"/>
                  <a:pt x="1974508" y="726478"/>
                  <a:pt x="1966093" y="729171"/>
                </a:cubicBezTo>
                <a:cubicBezTo>
                  <a:pt x="1971478" y="737249"/>
                  <a:pt x="1976864" y="726478"/>
                  <a:pt x="1985279" y="729171"/>
                </a:cubicBezTo>
                <a:cubicBezTo>
                  <a:pt x="1976864" y="734557"/>
                  <a:pt x="1968786" y="742635"/>
                  <a:pt x="1954985" y="742635"/>
                </a:cubicBezTo>
                <a:cubicBezTo>
                  <a:pt x="1954985" y="737249"/>
                  <a:pt x="1957678" y="739942"/>
                  <a:pt x="1966093" y="737249"/>
                </a:cubicBezTo>
                <a:cubicBezTo>
                  <a:pt x="1963400" y="731864"/>
                  <a:pt x="1957678" y="731864"/>
                  <a:pt x="1952292" y="731864"/>
                </a:cubicBezTo>
                <a:cubicBezTo>
                  <a:pt x="1952292" y="720756"/>
                  <a:pt x="1952292" y="718063"/>
                  <a:pt x="1966093" y="715370"/>
                </a:cubicBezTo>
                <a:cubicBezTo>
                  <a:pt x="1968786" y="707292"/>
                  <a:pt x="1960371" y="712677"/>
                  <a:pt x="1954985" y="709985"/>
                </a:cubicBezTo>
                <a:cubicBezTo>
                  <a:pt x="1960371" y="696520"/>
                  <a:pt x="1982587" y="704599"/>
                  <a:pt x="1985279" y="688779"/>
                </a:cubicBezTo>
                <a:close/>
                <a:moveTo>
                  <a:pt x="1954985" y="685412"/>
                </a:moveTo>
                <a:cubicBezTo>
                  <a:pt x="1963400" y="688442"/>
                  <a:pt x="1960371" y="696520"/>
                  <a:pt x="1958014" y="701569"/>
                </a:cubicBezTo>
                <a:cubicBezTo>
                  <a:pt x="1946907" y="701569"/>
                  <a:pt x="1938492" y="701569"/>
                  <a:pt x="1933105" y="698876"/>
                </a:cubicBezTo>
                <a:cubicBezTo>
                  <a:pt x="1933105" y="688105"/>
                  <a:pt x="1949599" y="690799"/>
                  <a:pt x="1954985" y="685412"/>
                </a:cubicBezTo>
                <a:close/>
                <a:moveTo>
                  <a:pt x="1996387" y="674641"/>
                </a:moveTo>
                <a:cubicBezTo>
                  <a:pt x="1999080" y="677335"/>
                  <a:pt x="1982587" y="685412"/>
                  <a:pt x="1982587" y="685412"/>
                </a:cubicBezTo>
                <a:cubicBezTo>
                  <a:pt x="1974171" y="680027"/>
                  <a:pt x="1990665" y="677335"/>
                  <a:pt x="1996387" y="674641"/>
                </a:cubicBezTo>
                <a:close/>
                <a:moveTo>
                  <a:pt x="1107084" y="674641"/>
                </a:moveTo>
                <a:cubicBezTo>
                  <a:pt x="1115162" y="677335"/>
                  <a:pt x="1109777" y="685412"/>
                  <a:pt x="1107084" y="688105"/>
                </a:cubicBezTo>
                <a:cubicBezTo>
                  <a:pt x="1098670" y="688105"/>
                  <a:pt x="1107084" y="677335"/>
                  <a:pt x="1098670" y="680027"/>
                </a:cubicBezTo>
                <a:cubicBezTo>
                  <a:pt x="1098670" y="677335"/>
                  <a:pt x="1107084" y="680027"/>
                  <a:pt x="1107084" y="674641"/>
                </a:cubicBezTo>
                <a:close/>
                <a:moveTo>
                  <a:pt x="2241434" y="671948"/>
                </a:moveTo>
                <a:cubicBezTo>
                  <a:pt x="2227633" y="674978"/>
                  <a:pt x="2202725" y="663870"/>
                  <a:pt x="2202725" y="688442"/>
                </a:cubicBezTo>
                <a:cubicBezTo>
                  <a:pt x="2188923" y="693828"/>
                  <a:pt x="2164352" y="688442"/>
                  <a:pt x="2158966" y="701906"/>
                </a:cubicBezTo>
                <a:cubicBezTo>
                  <a:pt x="2175459" y="723785"/>
                  <a:pt x="2230326" y="696520"/>
                  <a:pt x="2241434" y="671948"/>
                </a:cubicBezTo>
                <a:close/>
                <a:moveTo>
                  <a:pt x="1902475" y="669256"/>
                </a:moveTo>
                <a:cubicBezTo>
                  <a:pt x="1891704" y="663870"/>
                  <a:pt x="1877904" y="674641"/>
                  <a:pt x="1880596" y="677335"/>
                </a:cubicBezTo>
                <a:cubicBezTo>
                  <a:pt x="1886319" y="677335"/>
                  <a:pt x="1899782" y="682720"/>
                  <a:pt x="1902475" y="669256"/>
                </a:cubicBezTo>
                <a:close/>
                <a:moveTo>
                  <a:pt x="1959050" y="659647"/>
                </a:moveTo>
                <a:cubicBezTo>
                  <a:pt x="1962032" y="660378"/>
                  <a:pt x="1965083" y="662439"/>
                  <a:pt x="1968449" y="666563"/>
                </a:cubicBezTo>
                <a:cubicBezTo>
                  <a:pt x="1960371" y="671948"/>
                  <a:pt x="1938155" y="669256"/>
                  <a:pt x="1932769" y="677335"/>
                </a:cubicBezTo>
                <a:cubicBezTo>
                  <a:pt x="1932769" y="674641"/>
                  <a:pt x="1924691" y="677335"/>
                  <a:pt x="1927384" y="669256"/>
                </a:cubicBezTo>
                <a:cubicBezTo>
                  <a:pt x="1941774" y="667236"/>
                  <a:pt x="1950104" y="657454"/>
                  <a:pt x="1959050" y="659647"/>
                </a:cubicBezTo>
                <a:close/>
                <a:moveTo>
                  <a:pt x="2885353" y="650070"/>
                </a:moveTo>
                <a:cubicBezTo>
                  <a:pt x="2893768" y="666227"/>
                  <a:pt x="2849673" y="685412"/>
                  <a:pt x="2833179" y="685412"/>
                </a:cubicBezTo>
                <a:cubicBezTo>
                  <a:pt x="2846980" y="671948"/>
                  <a:pt x="2871889" y="663870"/>
                  <a:pt x="2885353" y="650070"/>
                </a:cubicBezTo>
                <a:close/>
                <a:moveTo>
                  <a:pt x="2244126" y="650070"/>
                </a:moveTo>
                <a:cubicBezTo>
                  <a:pt x="2230326" y="650070"/>
                  <a:pt x="2208446" y="655455"/>
                  <a:pt x="2216525" y="668919"/>
                </a:cubicBezTo>
                <a:cubicBezTo>
                  <a:pt x="2219217" y="655455"/>
                  <a:pt x="2230326" y="666227"/>
                  <a:pt x="2244126" y="660841"/>
                </a:cubicBezTo>
                <a:cubicBezTo>
                  <a:pt x="2244126" y="660841"/>
                  <a:pt x="2244126" y="660841"/>
                  <a:pt x="2244126" y="650070"/>
                </a:cubicBezTo>
                <a:close/>
                <a:moveTo>
                  <a:pt x="2464264" y="636605"/>
                </a:moveTo>
                <a:cubicBezTo>
                  <a:pt x="2480757" y="650070"/>
                  <a:pt x="2497251" y="650070"/>
                  <a:pt x="2511052" y="636605"/>
                </a:cubicBezTo>
                <a:cubicBezTo>
                  <a:pt x="2502973" y="644683"/>
                  <a:pt x="2516774" y="641991"/>
                  <a:pt x="2525189" y="641991"/>
                </a:cubicBezTo>
                <a:cubicBezTo>
                  <a:pt x="2508696" y="658484"/>
                  <a:pt x="2481431" y="666563"/>
                  <a:pt x="2456522" y="671948"/>
                </a:cubicBezTo>
                <a:cubicBezTo>
                  <a:pt x="2456522" y="666563"/>
                  <a:pt x="2459215" y="666563"/>
                  <a:pt x="2459215" y="661177"/>
                </a:cubicBezTo>
                <a:cubicBezTo>
                  <a:pt x="2436999" y="658484"/>
                  <a:pt x="2436999" y="677671"/>
                  <a:pt x="2417813" y="677671"/>
                </a:cubicBezTo>
                <a:cubicBezTo>
                  <a:pt x="2423199" y="683056"/>
                  <a:pt x="2431277" y="674978"/>
                  <a:pt x="2439692" y="674978"/>
                </a:cubicBezTo>
                <a:cubicBezTo>
                  <a:pt x="2425891" y="683393"/>
                  <a:pt x="2423199" y="699550"/>
                  <a:pt x="2398290" y="696857"/>
                </a:cubicBezTo>
                <a:cubicBezTo>
                  <a:pt x="2400983" y="685749"/>
                  <a:pt x="2398290" y="688442"/>
                  <a:pt x="2395597" y="680363"/>
                </a:cubicBezTo>
                <a:cubicBezTo>
                  <a:pt x="2409061" y="655791"/>
                  <a:pt x="2445078" y="658484"/>
                  <a:pt x="2464264" y="636605"/>
                </a:cubicBezTo>
                <a:close/>
                <a:moveTo>
                  <a:pt x="2304715" y="628190"/>
                </a:moveTo>
                <a:cubicBezTo>
                  <a:pt x="2290914" y="625498"/>
                  <a:pt x="2285528" y="633912"/>
                  <a:pt x="2288221" y="638962"/>
                </a:cubicBezTo>
                <a:cubicBezTo>
                  <a:pt x="2296299" y="638962"/>
                  <a:pt x="2304715" y="636269"/>
                  <a:pt x="2304715" y="628190"/>
                </a:cubicBezTo>
                <a:close/>
                <a:moveTo>
                  <a:pt x="2056976" y="625498"/>
                </a:moveTo>
                <a:cubicBezTo>
                  <a:pt x="2053946" y="628190"/>
                  <a:pt x="2045868" y="628190"/>
                  <a:pt x="2048560" y="636269"/>
                </a:cubicBezTo>
                <a:cubicBezTo>
                  <a:pt x="2018266" y="636269"/>
                  <a:pt x="2001773" y="663534"/>
                  <a:pt x="1971478" y="658148"/>
                </a:cubicBezTo>
                <a:cubicBezTo>
                  <a:pt x="1993694" y="644683"/>
                  <a:pt x="2026681" y="628190"/>
                  <a:pt x="2056976" y="625498"/>
                </a:cubicBezTo>
                <a:close/>
                <a:moveTo>
                  <a:pt x="2582748" y="617419"/>
                </a:moveTo>
                <a:cubicBezTo>
                  <a:pt x="2574333" y="628190"/>
                  <a:pt x="2552454" y="625498"/>
                  <a:pt x="2544038" y="636605"/>
                </a:cubicBezTo>
                <a:cubicBezTo>
                  <a:pt x="2547068" y="630883"/>
                  <a:pt x="2568947" y="614726"/>
                  <a:pt x="2582748" y="617419"/>
                </a:cubicBezTo>
                <a:close/>
                <a:moveTo>
                  <a:pt x="1954985" y="617419"/>
                </a:moveTo>
                <a:cubicBezTo>
                  <a:pt x="1932769" y="633912"/>
                  <a:pt x="1902475" y="655455"/>
                  <a:pt x="1866795" y="647377"/>
                </a:cubicBezTo>
                <a:cubicBezTo>
                  <a:pt x="1864102" y="639298"/>
                  <a:pt x="1877904" y="647377"/>
                  <a:pt x="1875211" y="636605"/>
                </a:cubicBezTo>
                <a:cubicBezTo>
                  <a:pt x="1877904" y="639298"/>
                  <a:pt x="1877904" y="641991"/>
                  <a:pt x="1877904" y="644683"/>
                </a:cubicBezTo>
                <a:cubicBezTo>
                  <a:pt x="1894396" y="628190"/>
                  <a:pt x="1924691" y="622805"/>
                  <a:pt x="1954985" y="617419"/>
                </a:cubicBezTo>
                <a:close/>
                <a:moveTo>
                  <a:pt x="1437291" y="617419"/>
                </a:moveTo>
                <a:cubicBezTo>
                  <a:pt x="1439984" y="622805"/>
                  <a:pt x="1439984" y="614726"/>
                  <a:pt x="1448399" y="617419"/>
                </a:cubicBezTo>
                <a:cubicBezTo>
                  <a:pt x="1448399" y="625834"/>
                  <a:pt x="1443013" y="625834"/>
                  <a:pt x="1443013" y="633912"/>
                </a:cubicBezTo>
                <a:cubicBezTo>
                  <a:pt x="1434598" y="631220"/>
                  <a:pt x="1420798" y="636605"/>
                  <a:pt x="1418105" y="630883"/>
                </a:cubicBezTo>
                <a:cubicBezTo>
                  <a:pt x="1418105" y="620111"/>
                  <a:pt x="1437291" y="633912"/>
                  <a:pt x="1437291" y="617419"/>
                </a:cubicBezTo>
                <a:close/>
                <a:moveTo>
                  <a:pt x="2527545" y="614726"/>
                </a:moveTo>
                <a:cubicBezTo>
                  <a:pt x="2527545" y="617419"/>
                  <a:pt x="2530238" y="620111"/>
                  <a:pt x="2530238" y="620111"/>
                </a:cubicBezTo>
                <a:cubicBezTo>
                  <a:pt x="2519467" y="628527"/>
                  <a:pt x="2508359" y="633912"/>
                  <a:pt x="2494558" y="636605"/>
                </a:cubicBezTo>
                <a:cubicBezTo>
                  <a:pt x="2494558" y="620111"/>
                  <a:pt x="2516774" y="622805"/>
                  <a:pt x="2527545" y="614726"/>
                </a:cubicBezTo>
                <a:close/>
                <a:moveTo>
                  <a:pt x="2915647" y="609677"/>
                </a:moveTo>
                <a:cubicBezTo>
                  <a:pt x="2918340" y="626170"/>
                  <a:pt x="2877275" y="645357"/>
                  <a:pt x="2849673" y="653435"/>
                </a:cubicBezTo>
                <a:cubicBezTo>
                  <a:pt x="2844288" y="656128"/>
                  <a:pt x="2852366" y="656128"/>
                  <a:pt x="2846980" y="661514"/>
                </a:cubicBezTo>
                <a:cubicBezTo>
                  <a:pt x="2808608" y="658821"/>
                  <a:pt x="2811301" y="694164"/>
                  <a:pt x="2778314" y="696857"/>
                </a:cubicBezTo>
                <a:cubicBezTo>
                  <a:pt x="2784036" y="685749"/>
                  <a:pt x="2800530" y="691135"/>
                  <a:pt x="2803222" y="677671"/>
                </a:cubicBezTo>
                <a:cubicBezTo>
                  <a:pt x="2783699" y="677671"/>
                  <a:pt x="2778314" y="688442"/>
                  <a:pt x="2761821" y="691135"/>
                </a:cubicBezTo>
                <a:cubicBezTo>
                  <a:pt x="2802886" y="655455"/>
                  <a:pt x="2869196" y="636605"/>
                  <a:pt x="2915647" y="609677"/>
                </a:cubicBezTo>
                <a:close/>
                <a:moveTo>
                  <a:pt x="1976864" y="606648"/>
                </a:moveTo>
                <a:cubicBezTo>
                  <a:pt x="1976864" y="614726"/>
                  <a:pt x="1968786" y="617419"/>
                  <a:pt x="1960371" y="620111"/>
                </a:cubicBezTo>
                <a:cubicBezTo>
                  <a:pt x="1963063" y="617419"/>
                  <a:pt x="1963063" y="614726"/>
                  <a:pt x="1960371" y="614726"/>
                </a:cubicBezTo>
                <a:cubicBezTo>
                  <a:pt x="1963063" y="609341"/>
                  <a:pt x="1968449" y="606648"/>
                  <a:pt x="1976864" y="606648"/>
                </a:cubicBezTo>
                <a:close/>
                <a:moveTo>
                  <a:pt x="283755" y="603955"/>
                </a:moveTo>
                <a:cubicBezTo>
                  <a:pt x="294863" y="606648"/>
                  <a:pt x="278370" y="609341"/>
                  <a:pt x="283755" y="617419"/>
                </a:cubicBezTo>
                <a:cubicBezTo>
                  <a:pt x="283755" y="617419"/>
                  <a:pt x="283755" y="617419"/>
                  <a:pt x="272648" y="617419"/>
                </a:cubicBezTo>
                <a:cubicBezTo>
                  <a:pt x="272648" y="609341"/>
                  <a:pt x="286448" y="614726"/>
                  <a:pt x="283755" y="603955"/>
                </a:cubicBezTo>
                <a:close/>
                <a:moveTo>
                  <a:pt x="2103942" y="599537"/>
                </a:moveTo>
                <a:cubicBezTo>
                  <a:pt x="2106982" y="598737"/>
                  <a:pt x="2110411" y="598905"/>
                  <a:pt x="2114534" y="600925"/>
                </a:cubicBezTo>
                <a:cubicBezTo>
                  <a:pt x="2109149" y="612033"/>
                  <a:pt x="2095348" y="609341"/>
                  <a:pt x="2087270" y="619775"/>
                </a:cubicBezTo>
                <a:cubicBezTo>
                  <a:pt x="2084240" y="617082"/>
                  <a:pt x="2078854" y="617082"/>
                  <a:pt x="2078854" y="609004"/>
                </a:cubicBezTo>
                <a:cubicBezTo>
                  <a:pt x="2089205" y="613043"/>
                  <a:pt x="2094822" y="601935"/>
                  <a:pt x="2103942" y="599537"/>
                </a:cubicBezTo>
                <a:close/>
                <a:moveTo>
                  <a:pt x="2582748" y="592847"/>
                </a:moveTo>
                <a:cubicBezTo>
                  <a:pt x="2571640" y="601262"/>
                  <a:pt x="2555147" y="601262"/>
                  <a:pt x="2549761" y="614726"/>
                </a:cubicBezTo>
                <a:cubicBezTo>
                  <a:pt x="2547068" y="612033"/>
                  <a:pt x="2538653" y="612033"/>
                  <a:pt x="2535961" y="609341"/>
                </a:cubicBezTo>
                <a:cubicBezTo>
                  <a:pt x="2547068" y="600925"/>
                  <a:pt x="2563562" y="592847"/>
                  <a:pt x="2582748" y="592847"/>
                </a:cubicBezTo>
                <a:close/>
                <a:moveTo>
                  <a:pt x="2613042" y="579382"/>
                </a:moveTo>
                <a:cubicBezTo>
                  <a:pt x="2618428" y="579382"/>
                  <a:pt x="2596549" y="587461"/>
                  <a:pt x="2588134" y="590154"/>
                </a:cubicBezTo>
                <a:cubicBezTo>
                  <a:pt x="2588134" y="576690"/>
                  <a:pt x="2607656" y="584769"/>
                  <a:pt x="2613042" y="579382"/>
                </a:cubicBezTo>
                <a:close/>
                <a:moveTo>
                  <a:pt x="710567" y="576690"/>
                </a:moveTo>
                <a:cubicBezTo>
                  <a:pt x="702489" y="598233"/>
                  <a:pt x="682966" y="609341"/>
                  <a:pt x="661087" y="614726"/>
                </a:cubicBezTo>
                <a:cubicBezTo>
                  <a:pt x="666472" y="606648"/>
                  <a:pt x="669502" y="590154"/>
                  <a:pt x="674887" y="579382"/>
                </a:cubicBezTo>
                <a:cubicBezTo>
                  <a:pt x="688351" y="582076"/>
                  <a:pt x="699459" y="584769"/>
                  <a:pt x="710567" y="576690"/>
                </a:cubicBezTo>
                <a:close/>
                <a:moveTo>
                  <a:pt x="2568947" y="576353"/>
                </a:moveTo>
                <a:cubicBezTo>
                  <a:pt x="2566255" y="587461"/>
                  <a:pt x="2541346" y="590154"/>
                  <a:pt x="2535961" y="592847"/>
                </a:cubicBezTo>
                <a:cubicBezTo>
                  <a:pt x="2541346" y="582076"/>
                  <a:pt x="2560869" y="582076"/>
                  <a:pt x="2568947" y="576353"/>
                </a:cubicBezTo>
                <a:close/>
                <a:moveTo>
                  <a:pt x="1541133" y="564109"/>
                </a:moveTo>
                <a:cubicBezTo>
                  <a:pt x="1536673" y="565498"/>
                  <a:pt x="1532549" y="569622"/>
                  <a:pt x="1533896" y="573661"/>
                </a:cubicBezTo>
                <a:cubicBezTo>
                  <a:pt x="1536589" y="579382"/>
                  <a:pt x="1544667" y="573661"/>
                  <a:pt x="1550390" y="570968"/>
                </a:cubicBezTo>
                <a:cubicBezTo>
                  <a:pt x="1550390" y="564067"/>
                  <a:pt x="1545593" y="562721"/>
                  <a:pt x="1541133" y="564109"/>
                </a:cubicBezTo>
                <a:close/>
                <a:moveTo>
                  <a:pt x="2692817" y="562889"/>
                </a:moveTo>
                <a:cubicBezTo>
                  <a:pt x="2692817" y="570968"/>
                  <a:pt x="2681709" y="570968"/>
                  <a:pt x="2676323" y="570968"/>
                </a:cubicBezTo>
                <a:cubicBezTo>
                  <a:pt x="2679016" y="568275"/>
                  <a:pt x="2684402" y="562889"/>
                  <a:pt x="2692817" y="562889"/>
                </a:cubicBezTo>
                <a:close/>
                <a:moveTo>
                  <a:pt x="2395597" y="557504"/>
                </a:moveTo>
                <a:cubicBezTo>
                  <a:pt x="2391390" y="556157"/>
                  <a:pt x="2387266" y="560870"/>
                  <a:pt x="2384531" y="564909"/>
                </a:cubicBezTo>
                <a:lnTo>
                  <a:pt x="2382575" y="568090"/>
                </a:lnTo>
                <a:lnTo>
                  <a:pt x="2381797" y="568275"/>
                </a:lnTo>
                <a:cubicBezTo>
                  <a:pt x="2381123" y="570294"/>
                  <a:pt x="2381123" y="570463"/>
                  <a:pt x="2381633" y="569621"/>
                </a:cubicBezTo>
                <a:lnTo>
                  <a:pt x="2382575" y="568090"/>
                </a:lnTo>
                <a:lnTo>
                  <a:pt x="2391726" y="565919"/>
                </a:lnTo>
                <a:cubicBezTo>
                  <a:pt x="2394840" y="564909"/>
                  <a:pt x="2396944" y="562889"/>
                  <a:pt x="2395597" y="557504"/>
                </a:cubicBezTo>
                <a:close/>
                <a:moveTo>
                  <a:pt x="616992" y="554811"/>
                </a:moveTo>
                <a:cubicBezTo>
                  <a:pt x="619685" y="562889"/>
                  <a:pt x="611269" y="562889"/>
                  <a:pt x="608576" y="568275"/>
                </a:cubicBezTo>
                <a:cubicBezTo>
                  <a:pt x="611606" y="576690"/>
                  <a:pt x="619685" y="576690"/>
                  <a:pt x="616992" y="590154"/>
                </a:cubicBezTo>
                <a:cubicBezTo>
                  <a:pt x="625070" y="590154"/>
                  <a:pt x="633485" y="590154"/>
                  <a:pt x="638534" y="587125"/>
                </a:cubicBezTo>
                <a:cubicBezTo>
                  <a:pt x="641227" y="600925"/>
                  <a:pt x="646949" y="606311"/>
                  <a:pt x="652335" y="614390"/>
                </a:cubicBezTo>
                <a:cubicBezTo>
                  <a:pt x="632812" y="619775"/>
                  <a:pt x="605548" y="606311"/>
                  <a:pt x="597132" y="636269"/>
                </a:cubicBezTo>
                <a:cubicBezTo>
                  <a:pt x="594439" y="644347"/>
                  <a:pt x="605548" y="638962"/>
                  <a:pt x="605548" y="644347"/>
                </a:cubicBezTo>
                <a:cubicBezTo>
                  <a:pt x="605548" y="655118"/>
                  <a:pt x="597469" y="655118"/>
                  <a:pt x="586360" y="655118"/>
                </a:cubicBezTo>
                <a:cubicBezTo>
                  <a:pt x="589054" y="668919"/>
                  <a:pt x="575253" y="666227"/>
                  <a:pt x="569867" y="674305"/>
                </a:cubicBezTo>
                <a:cubicBezTo>
                  <a:pt x="564482" y="665890"/>
                  <a:pt x="575590" y="663197"/>
                  <a:pt x="578282" y="652426"/>
                </a:cubicBezTo>
                <a:cubicBezTo>
                  <a:pt x="578282" y="647040"/>
                  <a:pt x="578282" y="647040"/>
                  <a:pt x="572897" y="644347"/>
                </a:cubicBezTo>
                <a:cubicBezTo>
                  <a:pt x="567511" y="650070"/>
                  <a:pt x="539910" y="682720"/>
                  <a:pt x="551018" y="660841"/>
                </a:cubicBezTo>
                <a:cubicBezTo>
                  <a:pt x="548325" y="652762"/>
                  <a:pt x="537217" y="655455"/>
                  <a:pt x="537217" y="647377"/>
                </a:cubicBezTo>
                <a:cubicBezTo>
                  <a:pt x="528802" y="647377"/>
                  <a:pt x="537217" y="658148"/>
                  <a:pt x="528802" y="655455"/>
                </a:cubicBezTo>
                <a:cubicBezTo>
                  <a:pt x="534187" y="622805"/>
                  <a:pt x="600161" y="647377"/>
                  <a:pt x="578282" y="600925"/>
                </a:cubicBezTo>
                <a:cubicBezTo>
                  <a:pt x="575590" y="598233"/>
                  <a:pt x="567175" y="598233"/>
                  <a:pt x="564482" y="598233"/>
                </a:cubicBezTo>
                <a:cubicBezTo>
                  <a:pt x="567175" y="581739"/>
                  <a:pt x="589390" y="584769"/>
                  <a:pt x="592083" y="568275"/>
                </a:cubicBezTo>
                <a:cubicBezTo>
                  <a:pt x="614299" y="573997"/>
                  <a:pt x="600498" y="552118"/>
                  <a:pt x="616992" y="554811"/>
                </a:cubicBezTo>
                <a:close/>
                <a:moveTo>
                  <a:pt x="231582" y="554811"/>
                </a:moveTo>
                <a:cubicBezTo>
                  <a:pt x="234275" y="554811"/>
                  <a:pt x="236968" y="565582"/>
                  <a:pt x="245383" y="557504"/>
                </a:cubicBezTo>
                <a:cubicBezTo>
                  <a:pt x="253461" y="560197"/>
                  <a:pt x="239661" y="560197"/>
                  <a:pt x="242690" y="568275"/>
                </a:cubicBezTo>
                <a:cubicBezTo>
                  <a:pt x="239997" y="568275"/>
                  <a:pt x="236968" y="565582"/>
                  <a:pt x="231582" y="565582"/>
                </a:cubicBezTo>
                <a:cubicBezTo>
                  <a:pt x="217781" y="584432"/>
                  <a:pt x="182101" y="573661"/>
                  <a:pt x="173687" y="600925"/>
                </a:cubicBezTo>
                <a:cubicBezTo>
                  <a:pt x="168301" y="598233"/>
                  <a:pt x="162579" y="598233"/>
                  <a:pt x="159886" y="595540"/>
                </a:cubicBezTo>
                <a:cubicBezTo>
                  <a:pt x="182101" y="573997"/>
                  <a:pt x="209703" y="571305"/>
                  <a:pt x="231582" y="554811"/>
                </a:cubicBezTo>
                <a:close/>
                <a:moveTo>
                  <a:pt x="1398918" y="544040"/>
                </a:moveTo>
                <a:cubicBezTo>
                  <a:pt x="1365931" y="568612"/>
                  <a:pt x="1327222" y="584769"/>
                  <a:pt x="1294235" y="609341"/>
                </a:cubicBezTo>
                <a:cubicBezTo>
                  <a:pt x="1338330" y="590154"/>
                  <a:pt x="1376703" y="576690"/>
                  <a:pt x="1407334" y="546733"/>
                </a:cubicBezTo>
                <a:cubicBezTo>
                  <a:pt x="1404304" y="546733"/>
                  <a:pt x="1401611" y="544040"/>
                  <a:pt x="1398918" y="544040"/>
                </a:cubicBezTo>
                <a:close/>
                <a:moveTo>
                  <a:pt x="2706617" y="527547"/>
                </a:moveTo>
                <a:cubicBezTo>
                  <a:pt x="2706617" y="538317"/>
                  <a:pt x="2690124" y="543703"/>
                  <a:pt x="2687431" y="541011"/>
                </a:cubicBezTo>
                <a:cubicBezTo>
                  <a:pt x="2670938" y="552118"/>
                  <a:pt x="2657137" y="565582"/>
                  <a:pt x="2632229" y="565582"/>
                </a:cubicBezTo>
                <a:cubicBezTo>
                  <a:pt x="2648722" y="549425"/>
                  <a:pt x="2687431" y="538317"/>
                  <a:pt x="2706617" y="527547"/>
                </a:cubicBezTo>
                <a:close/>
                <a:moveTo>
                  <a:pt x="2436663" y="519468"/>
                </a:moveTo>
                <a:cubicBezTo>
                  <a:pt x="2439692" y="532932"/>
                  <a:pt x="2428584" y="532932"/>
                  <a:pt x="2425555" y="544040"/>
                </a:cubicBezTo>
                <a:cubicBezTo>
                  <a:pt x="2442385" y="541347"/>
                  <a:pt x="2458879" y="535961"/>
                  <a:pt x="2464264" y="519468"/>
                </a:cubicBezTo>
                <a:cubicBezTo>
                  <a:pt x="2453156" y="522160"/>
                  <a:pt x="2445078" y="527547"/>
                  <a:pt x="2436663" y="519468"/>
                </a:cubicBezTo>
                <a:close/>
                <a:moveTo>
                  <a:pt x="2004466" y="519468"/>
                </a:moveTo>
                <a:cubicBezTo>
                  <a:pt x="1993694" y="519468"/>
                  <a:pt x="1987972" y="524853"/>
                  <a:pt x="1982587" y="530239"/>
                </a:cubicBezTo>
                <a:cubicBezTo>
                  <a:pt x="1993358" y="532932"/>
                  <a:pt x="1993358" y="519468"/>
                  <a:pt x="2001773" y="527547"/>
                </a:cubicBezTo>
                <a:cubicBezTo>
                  <a:pt x="2001773" y="522160"/>
                  <a:pt x="2001773" y="522160"/>
                  <a:pt x="2004466" y="519468"/>
                </a:cubicBezTo>
                <a:close/>
                <a:moveTo>
                  <a:pt x="721675" y="514082"/>
                </a:moveTo>
                <a:cubicBezTo>
                  <a:pt x="716289" y="514082"/>
                  <a:pt x="710567" y="519468"/>
                  <a:pt x="707874" y="524853"/>
                </a:cubicBezTo>
                <a:cubicBezTo>
                  <a:pt x="710567" y="524853"/>
                  <a:pt x="710567" y="530239"/>
                  <a:pt x="713260" y="530239"/>
                </a:cubicBezTo>
                <a:cubicBezTo>
                  <a:pt x="724368" y="530239"/>
                  <a:pt x="727060" y="522160"/>
                  <a:pt x="721675" y="514082"/>
                </a:cubicBezTo>
                <a:close/>
                <a:moveTo>
                  <a:pt x="641564" y="511053"/>
                </a:moveTo>
                <a:cubicBezTo>
                  <a:pt x="644593" y="516439"/>
                  <a:pt x="630793" y="527547"/>
                  <a:pt x="619685" y="527547"/>
                </a:cubicBezTo>
                <a:cubicBezTo>
                  <a:pt x="625070" y="519131"/>
                  <a:pt x="636178" y="519131"/>
                  <a:pt x="641564" y="511053"/>
                </a:cubicBezTo>
                <a:close/>
                <a:moveTo>
                  <a:pt x="663779" y="497589"/>
                </a:moveTo>
                <a:cubicBezTo>
                  <a:pt x="672194" y="502975"/>
                  <a:pt x="658394" y="508360"/>
                  <a:pt x="658394" y="511053"/>
                </a:cubicBezTo>
                <a:cubicBezTo>
                  <a:pt x="647286" y="505667"/>
                  <a:pt x="663779" y="502975"/>
                  <a:pt x="663779" y="497589"/>
                </a:cubicBezTo>
                <a:close/>
                <a:moveTo>
                  <a:pt x="2596549" y="489510"/>
                </a:moveTo>
                <a:cubicBezTo>
                  <a:pt x="2593856" y="497589"/>
                  <a:pt x="2602271" y="494895"/>
                  <a:pt x="2604964" y="492203"/>
                </a:cubicBezTo>
                <a:cubicBezTo>
                  <a:pt x="2607656" y="492203"/>
                  <a:pt x="2607656" y="500282"/>
                  <a:pt x="2610349" y="502975"/>
                </a:cubicBezTo>
                <a:cubicBezTo>
                  <a:pt x="2601935" y="511053"/>
                  <a:pt x="2593856" y="516439"/>
                  <a:pt x="2580055" y="516439"/>
                </a:cubicBezTo>
                <a:cubicBezTo>
                  <a:pt x="2588134" y="505667"/>
                  <a:pt x="2582748" y="494895"/>
                  <a:pt x="2596549" y="489510"/>
                </a:cubicBezTo>
                <a:close/>
                <a:moveTo>
                  <a:pt x="2246819" y="481095"/>
                </a:moveTo>
                <a:cubicBezTo>
                  <a:pt x="2244126" y="486481"/>
                  <a:pt x="2233018" y="486481"/>
                  <a:pt x="2224940" y="489174"/>
                </a:cubicBezTo>
                <a:cubicBezTo>
                  <a:pt x="2230326" y="483788"/>
                  <a:pt x="2238404" y="481095"/>
                  <a:pt x="2246819" y="481095"/>
                </a:cubicBezTo>
                <a:close/>
                <a:moveTo>
                  <a:pt x="3128043" y="470324"/>
                </a:moveTo>
                <a:cubicBezTo>
                  <a:pt x="3125351" y="475710"/>
                  <a:pt x="3119628" y="478402"/>
                  <a:pt x="3114242" y="478402"/>
                </a:cubicBezTo>
                <a:cubicBezTo>
                  <a:pt x="3114242" y="470324"/>
                  <a:pt x="3119628" y="470324"/>
                  <a:pt x="3128043" y="470324"/>
                </a:cubicBezTo>
                <a:close/>
                <a:moveTo>
                  <a:pt x="2712003" y="470324"/>
                </a:moveTo>
                <a:cubicBezTo>
                  <a:pt x="2703924" y="486481"/>
                  <a:pt x="2687431" y="497589"/>
                  <a:pt x="2662523" y="497589"/>
                </a:cubicBezTo>
                <a:cubicBezTo>
                  <a:pt x="2676323" y="486817"/>
                  <a:pt x="2690124" y="473017"/>
                  <a:pt x="2712003" y="470324"/>
                </a:cubicBezTo>
                <a:close/>
                <a:moveTo>
                  <a:pt x="2312793" y="462245"/>
                </a:moveTo>
                <a:cubicBezTo>
                  <a:pt x="2312793" y="470324"/>
                  <a:pt x="2301685" y="464938"/>
                  <a:pt x="2296299" y="473017"/>
                </a:cubicBezTo>
                <a:cubicBezTo>
                  <a:pt x="2285528" y="464938"/>
                  <a:pt x="2307408" y="456523"/>
                  <a:pt x="2312793" y="462245"/>
                </a:cubicBezTo>
                <a:close/>
                <a:moveTo>
                  <a:pt x="2279806" y="462245"/>
                </a:moveTo>
                <a:cubicBezTo>
                  <a:pt x="2285528" y="464938"/>
                  <a:pt x="2288221" y="470324"/>
                  <a:pt x="2290578" y="475710"/>
                </a:cubicBezTo>
                <a:cubicBezTo>
                  <a:pt x="2285192" y="478402"/>
                  <a:pt x="2277114" y="478402"/>
                  <a:pt x="2268698" y="475710"/>
                </a:cubicBezTo>
                <a:cubicBezTo>
                  <a:pt x="2268698" y="467631"/>
                  <a:pt x="2279806" y="470324"/>
                  <a:pt x="2279806" y="462245"/>
                </a:cubicBezTo>
                <a:close/>
                <a:moveTo>
                  <a:pt x="2346117" y="459216"/>
                </a:moveTo>
                <a:cubicBezTo>
                  <a:pt x="2326931" y="481095"/>
                  <a:pt x="2304715" y="502975"/>
                  <a:pt x="2271728" y="511053"/>
                </a:cubicBezTo>
                <a:cubicBezTo>
                  <a:pt x="2263312" y="505667"/>
                  <a:pt x="2277114" y="502975"/>
                  <a:pt x="2271728" y="494559"/>
                </a:cubicBezTo>
                <a:cubicBezTo>
                  <a:pt x="2296636" y="491866"/>
                  <a:pt x="2313130" y="461909"/>
                  <a:pt x="2346117" y="459216"/>
                </a:cubicBezTo>
                <a:close/>
                <a:moveTo>
                  <a:pt x="378799" y="456512"/>
                </a:moveTo>
                <a:cubicBezTo>
                  <a:pt x="383874" y="456397"/>
                  <a:pt x="389028" y="458122"/>
                  <a:pt x="393825" y="462245"/>
                </a:cubicBezTo>
                <a:cubicBezTo>
                  <a:pt x="388439" y="481432"/>
                  <a:pt x="366223" y="486817"/>
                  <a:pt x="347037" y="492203"/>
                </a:cubicBezTo>
                <a:cubicBezTo>
                  <a:pt x="349057" y="473774"/>
                  <a:pt x="363573" y="456860"/>
                  <a:pt x="378799" y="456512"/>
                </a:cubicBezTo>
                <a:close/>
                <a:moveTo>
                  <a:pt x="911519" y="451137"/>
                </a:moveTo>
                <a:cubicBezTo>
                  <a:pt x="914212" y="459216"/>
                  <a:pt x="903103" y="456523"/>
                  <a:pt x="900411" y="459216"/>
                </a:cubicBezTo>
                <a:cubicBezTo>
                  <a:pt x="895025" y="456523"/>
                  <a:pt x="906133" y="451137"/>
                  <a:pt x="911519" y="451137"/>
                </a:cubicBezTo>
                <a:close/>
                <a:moveTo>
                  <a:pt x="2615735" y="443059"/>
                </a:moveTo>
                <a:cubicBezTo>
                  <a:pt x="2607320" y="461909"/>
                  <a:pt x="2582748" y="464602"/>
                  <a:pt x="2574333" y="483788"/>
                </a:cubicBezTo>
                <a:cubicBezTo>
                  <a:pt x="2568947" y="483788"/>
                  <a:pt x="2560532" y="473017"/>
                  <a:pt x="2555147" y="481095"/>
                </a:cubicBezTo>
                <a:cubicBezTo>
                  <a:pt x="2566255" y="467631"/>
                  <a:pt x="2593856" y="453830"/>
                  <a:pt x="2615735" y="443059"/>
                </a:cubicBezTo>
                <a:close/>
                <a:moveTo>
                  <a:pt x="2819379" y="442722"/>
                </a:moveTo>
                <a:cubicBezTo>
                  <a:pt x="2825101" y="445752"/>
                  <a:pt x="2830487" y="448445"/>
                  <a:pt x="2827794" y="459216"/>
                </a:cubicBezTo>
                <a:cubicBezTo>
                  <a:pt x="2811301" y="459216"/>
                  <a:pt x="2816686" y="481095"/>
                  <a:pt x="2797500" y="483788"/>
                </a:cubicBezTo>
                <a:cubicBezTo>
                  <a:pt x="2794807" y="494895"/>
                  <a:pt x="2813994" y="489510"/>
                  <a:pt x="2811301" y="500282"/>
                </a:cubicBezTo>
                <a:cubicBezTo>
                  <a:pt x="2805915" y="505667"/>
                  <a:pt x="2792114" y="502975"/>
                  <a:pt x="2789421" y="511053"/>
                </a:cubicBezTo>
                <a:cubicBezTo>
                  <a:pt x="2781006" y="508360"/>
                  <a:pt x="2794807" y="502975"/>
                  <a:pt x="2794807" y="497589"/>
                </a:cubicBezTo>
                <a:cubicBezTo>
                  <a:pt x="2767206" y="483788"/>
                  <a:pt x="2748020" y="522160"/>
                  <a:pt x="2723111" y="519131"/>
                </a:cubicBezTo>
                <a:cubicBezTo>
                  <a:pt x="2717725" y="519131"/>
                  <a:pt x="2720418" y="532595"/>
                  <a:pt x="2709311" y="527210"/>
                </a:cubicBezTo>
                <a:cubicBezTo>
                  <a:pt x="2725804" y="499945"/>
                  <a:pt x="2764176" y="491866"/>
                  <a:pt x="2777977" y="467294"/>
                </a:cubicBezTo>
                <a:cubicBezTo>
                  <a:pt x="2783699" y="467294"/>
                  <a:pt x="2781006" y="478066"/>
                  <a:pt x="2786392" y="478066"/>
                </a:cubicBezTo>
                <a:cubicBezTo>
                  <a:pt x="2797500" y="464602"/>
                  <a:pt x="2808271" y="453494"/>
                  <a:pt x="2819379" y="442722"/>
                </a:cubicBezTo>
                <a:close/>
                <a:moveTo>
                  <a:pt x="2544038" y="434644"/>
                </a:moveTo>
                <a:cubicBezTo>
                  <a:pt x="2527545" y="434644"/>
                  <a:pt x="2508359" y="443059"/>
                  <a:pt x="2513745" y="456523"/>
                </a:cubicBezTo>
                <a:cubicBezTo>
                  <a:pt x="2522159" y="445752"/>
                  <a:pt x="2538653" y="448445"/>
                  <a:pt x="2544038" y="434644"/>
                </a:cubicBezTo>
                <a:close/>
                <a:moveTo>
                  <a:pt x="2392567" y="431951"/>
                </a:moveTo>
                <a:cubicBezTo>
                  <a:pt x="2381797" y="437673"/>
                  <a:pt x="2370689" y="456523"/>
                  <a:pt x="2356888" y="451137"/>
                </a:cubicBezTo>
                <a:cubicBezTo>
                  <a:pt x="2359581" y="445752"/>
                  <a:pt x="2362610" y="443059"/>
                  <a:pt x="2364966" y="442722"/>
                </a:cubicBezTo>
                <a:cubicBezTo>
                  <a:pt x="2362273" y="437337"/>
                  <a:pt x="2356551" y="448108"/>
                  <a:pt x="2351166" y="445415"/>
                </a:cubicBezTo>
                <a:cubicBezTo>
                  <a:pt x="2362273" y="429258"/>
                  <a:pt x="2381460" y="440030"/>
                  <a:pt x="2392567" y="431951"/>
                </a:cubicBezTo>
                <a:close/>
                <a:moveTo>
                  <a:pt x="2850010" y="429594"/>
                </a:moveTo>
                <a:cubicBezTo>
                  <a:pt x="2847317" y="434981"/>
                  <a:pt x="2838902" y="432288"/>
                  <a:pt x="2838902" y="437673"/>
                </a:cubicBezTo>
                <a:cubicBezTo>
                  <a:pt x="2830487" y="434981"/>
                  <a:pt x="2844288" y="423873"/>
                  <a:pt x="2850010" y="429594"/>
                </a:cubicBezTo>
                <a:close/>
                <a:moveTo>
                  <a:pt x="2428584" y="429258"/>
                </a:moveTo>
                <a:cubicBezTo>
                  <a:pt x="2433970" y="437673"/>
                  <a:pt x="2423199" y="448445"/>
                  <a:pt x="2412091" y="448445"/>
                </a:cubicBezTo>
                <a:cubicBezTo>
                  <a:pt x="2403676" y="437337"/>
                  <a:pt x="2423199" y="434644"/>
                  <a:pt x="2428584" y="429258"/>
                </a:cubicBezTo>
                <a:close/>
                <a:moveTo>
                  <a:pt x="2742297" y="423873"/>
                </a:moveTo>
                <a:cubicBezTo>
                  <a:pt x="2742297" y="431951"/>
                  <a:pt x="2736912" y="431951"/>
                  <a:pt x="2728496" y="431951"/>
                </a:cubicBezTo>
                <a:cubicBezTo>
                  <a:pt x="2731189" y="429258"/>
                  <a:pt x="2736912" y="426565"/>
                  <a:pt x="2742297" y="423873"/>
                </a:cubicBezTo>
                <a:close/>
                <a:moveTo>
                  <a:pt x="2326594" y="421180"/>
                </a:moveTo>
                <a:cubicBezTo>
                  <a:pt x="2321208" y="431951"/>
                  <a:pt x="2310100" y="434981"/>
                  <a:pt x="2301685" y="440366"/>
                </a:cubicBezTo>
                <a:cubicBezTo>
                  <a:pt x="2296299" y="429258"/>
                  <a:pt x="2318179" y="426565"/>
                  <a:pt x="2326594" y="421180"/>
                </a:cubicBezTo>
                <a:close/>
                <a:moveTo>
                  <a:pt x="3180553" y="412765"/>
                </a:moveTo>
                <a:cubicBezTo>
                  <a:pt x="3183246" y="415458"/>
                  <a:pt x="3183246" y="420844"/>
                  <a:pt x="3185939" y="423536"/>
                </a:cubicBezTo>
                <a:cubicBezTo>
                  <a:pt x="3174831" y="426229"/>
                  <a:pt x="3172138" y="437337"/>
                  <a:pt x="3177524" y="445415"/>
                </a:cubicBezTo>
                <a:cubicBezTo>
                  <a:pt x="3169445" y="442722"/>
                  <a:pt x="3166752" y="434644"/>
                  <a:pt x="3155645" y="431951"/>
                </a:cubicBezTo>
                <a:cubicBezTo>
                  <a:pt x="3158337" y="423873"/>
                  <a:pt x="3174831" y="440366"/>
                  <a:pt x="3177524" y="421180"/>
                </a:cubicBezTo>
                <a:cubicBezTo>
                  <a:pt x="3174494" y="421180"/>
                  <a:pt x="3171801" y="418487"/>
                  <a:pt x="3169109" y="418487"/>
                </a:cubicBezTo>
                <a:cubicBezTo>
                  <a:pt x="3166416" y="410409"/>
                  <a:pt x="3180216" y="418487"/>
                  <a:pt x="3180553" y="412765"/>
                </a:cubicBezTo>
                <a:close/>
                <a:moveTo>
                  <a:pt x="2516774" y="407716"/>
                </a:moveTo>
                <a:cubicBezTo>
                  <a:pt x="2508359" y="415794"/>
                  <a:pt x="2494558" y="415794"/>
                  <a:pt x="2489173" y="424209"/>
                </a:cubicBezTo>
                <a:cubicBezTo>
                  <a:pt x="2502973" y="426902"/>
                  <a:pt x="2527882" y="415794"/>
                  <a:pt x="2516774" y="407716"/>
                </a:cubicBezTo>
                <a:close/>
                <a:moveTo>
                  <a:pt x="3141507" y="402330"/>
                </a:moveTo>
                <a:cubicBezTo>
                  <a:pt x="3144536" y="410409"/>
                  <a:pt x="3133429" y="405023"/>
                  <a:pt x="3136122" y="413101"/>
                </a:cubicBezTo>
                <a:cubicBezTo>
                  <a:pt x="3133092" y="410409"/>
                  <a:pt x="3133092" y="407716"/>
                  <a:pt x="3127707" y="407716"/>
                </a:cubicBezTo>
                <a:cubicBezTo>
                  <a:pt x="3130736" y="405023"/>
                  <a:pt x="3136122" y="401993"/>
                  <a:pt x="3141507" y="402330"/>
                </a:cubicBezTo>
                <a:close/>
                <a:moveTo>
                  <a:pt x="2613042" y="399637"/>
                </a:moveTo>
                <a:cubicBezTo>
                  <a:pt x="2593856" y="402330"/>
                  <a:pt x="2582748" y="410409"/>
                  <a:pt x="2560869" y="413101"/>
                </a:cubicBezTo>
                <a:cubicBezTo>
                  <a:pt x="2555483" y="421180"/>
                  <a:pt x="2566255" y="421180"/>
                  <a:pt x="2560869" y="426565"/>
                </a:cubicBezTo>
                <a:cubicBezTo>
                  <a:pt x="2585441" y="426565"/>
                  <a:pt x="2599242" y="413101"/>
                  <a:pt x="2613042" y="399637"/>
                </a:cubicBezTo>
                <a:close/>
                <a:moveTo>
                  <a:pt x="3019426" y="398317"/>
                </a:moveTo>
                <a:cubicBezTo>
                  <a:pt x="3022813" y="398838"/>
                  <a:pt x="3025380" y="401573"/>
                  <a:pt x="3026053" y="407716"/>
                </a:cubicBezTo>
                <a:cubicBezTo>
                  <a:pt x="3014945" y="407716"/>
                  <a:pt x="3001144" y="410409"/>
                  <a:pt x="2995759" y="421180"/>
                </a:cubicBezTo>
                <a:cubicBezTo>
                  <a:pt x="2991720" y="415121"/>
                  <a:pt x="3009265" y="396755"/>
                  <a:pt x="3019426" y="398317"/>
                </a:cubicBezTo>
                <a:close/>
                <a:moveTo>
                  <a:pt x="11108" y="396608"/>
                </a:moveTo>
                <a:cubicBezTo>
                  <a:pt x="22216" y="401993"/>
                  <a:pt x="24909" y="410409"/>
                  <a:pt x="38709" y="404686"/>
                </a:cubicBezTo>
                <a:cubicBezTo>
                  <a:pt x="41402" y="415794"/>
                  <a:pt x="24909" y="410409"/>
                  <a:pt x="24909" y="421180"/>
                </a:cubicBezTo>
                <a:cubicBezTo>
                  <a:pt x="16493" y="418487"/>
                  <a:pt x="11108" y="410409"/>
                  <a:pt x="0" y="413101"/>
                </a:cubicBezTo>
                <a:cubicBezTo>
                  <a:pt x="2693" y="404686"/>
                  <a:pt x="5722" y="399300"/>
                  <a:pt x="11108" y="396608"/>
                </a:cubicBezTo>
                <a:close/>
                <a:moveTo>
                  <a:pt x="588717" y="392568"/>
                </a:moveTo>
                <a:cubicBezTo>
                  <a:pt x="594944" y="393242"/>
                  <a:pt x="600498" y="395261"/>
                  <a:pt x="603191" y="396608"/>
                </a:cubicBezTo>
                <a:cubicBezTo>
                  <a:pt x="595112" y="399300"/>
                  <a:pt x="578619" y="404686"/>
                  <a:pt x="570204" y="396608"/>
                </a:cubicBezTo>
                <a:cubicBezTo>
                  <a:pt x="575590" y="392569"/>
                  <a:pt x="582490" y="391895"/>
                  <a:pt x="588717" y="392568"/>
                </a:cubicBezTo>
                <a:close/>
                <a:moveTo>
                  <a:pt x="2750376" y="388529"/>
                </a:moveTo>
                <a:cubicBezTo>
                  <a:pt x="2744990" y="399637"/>
                  <a:pt x="2739605" y="407716"/>
                  <a:pt x="2728496" y="413101"/>
                </a:cubicBezTo>
                <a:cubicBezTo>
                  <a:pt x="2728496" y="407716"/>
                  <a:pt x="2728496" y="405023"/>
                  <a:pt x="2723111" y="405023"/>
                </a:cubicBezTo>
                <a:cubicBezTo>
                  <a:pt x="2728496" y="396608"/>
                  <a:pt x="2736912" y="391222"/>
                  <a:pt x="2750376" y="388529"/>
                </a:cubicBezTo>
                <a:close/>
                <a:moveTo>
                  <a:pt x="2858088" y="385836"/>
                </a:moveTo>
                <a:cubicBezTo>
                  <a:pt x="2858088" y="385836"/>
                  <a:pt x="2860781" y="388529"/>
                  <a:pt x="2863474" y="388529"/>
                </a:cubicBezTo>
                <a:cubicBezTo>
                  <a:pt x="2860781" y="399300"/>
                  <a:pt x="2838902" y="385836"/>
                  <a:pt x="2844288" y="407716"/>
                </a:cubicBezTo>
                <a:cubicBezTo>
                  <a:pt x="2844288" y="407716"/>
                  <a:pt x="2844288" y="407716"/>
                  <a:pt x="2827794" y="407716"/>
                </a:cubicBezTo>
                <a:cubicBezTo>
                  <a:pt x="2819715" y="421180"/>
                  <a:pt x="2803222" y="429594"/>
                  <a:pt x="2792114" y="440366"/>
                </a:cubicBezTo>
                <a:cubicBezTo>
                  <a:pt x="2764513" y="437673"/>
                  <a:pt x="2753405" y="470324"/>
                  <a:pt x="2720418" y="470324"/>
                </a:cubicBezTo>
                <a:cubicBezTo>
                  <a:pt x="2723111" y="467631"/>
                  <a:pt x="2723111" y="464938"/>
                  <a:pt x="2717725" y="464938"/>
                </a:cubicBezTo>
                <a:cubicBezTo>
                  <a:pt x="2731526" y="451137"/>
                  <a:pt x="2753405" y="432288"/>
                  <a:pt x="2778314" y="437673"/>
                </a:cubicBezTo>
                <a:cubicBezTo>
                  <a:pt x="2800193" y="415794"/>
                  <a:pt x="2830487" y="402330"/>
                  <a:pt x="2858088" y="385836"/>
                </a:cubicBezTo>
                <a:close/>
                <a:moveTo>
                  <a:pt x="1421975" y="385163"/>
                </a:moveTo>
                <a:cubicBezTo>
                  <a:pt x="1418862" y="384490"/>
                  <a:pt x="1415412" y="384490"/>
                  <a:pt x="1412719" y="385836"/>
                </a:cubicBezTo>
                <a:cubicBezTo>
                  <a:pt x="1412719" y="385836"/>
                  <a:pt x="1412719" y="385836"/>
                  <a:pt x="1412719" y="393915"/>
                </a:cubicBezTo>
                <a:cubicBezTo>
                  <a:pt x="1420798" y="393915"/>
                  <a:pt x="1429212" y="401993"/>
                  <a:pt x="1429212" y="388529"/>
                </a:cubicBezTo>
                <a:cubicBezTo>
                  <a:pt x="1427866" y="387183"/>
                  <a:pt x="1425089" y="385836"/>
                  <a:pt x="1421975" y="385163"/>
                </a:cubicBezTo>
                <a:close/>
                <a:moveTo>
                  <a:pt x="3276485" y="380451"/>
                </a:moveTo>
                <a:cubicBezTo>
                  <a:pt x="3271099" y="383144"/>
                  <a:pt x="3262684" y="391222"/>
                  <a:pt x="3276485" y="391222"/>
                </a:cubicBezTo>
                <a:cubicBezTo>
                  <a:pt x="3268407" y="401993"/>
                  <a:pt x="3257298" y="383144"/>
                  <a:pt x="3240805" y="391222"/>
                </a:cubicBezTo>
                <a:cubicBezTo>
                  <a:pt x="3243498" y="377758"/>
                  <a:pt x="3262684" y="383144"/>
                  <a:pt x="3276485" y="380451"/>
                </a:cubicBezTo>
                <a:close/>
                <a:moveTo>
                  <a:pt x="2527545" y="380451"/>
                </a:moveTo>
                <a:cubicBezTo>
                  <a:pt x="2522159" y="393915"/>
                  <a:pt x="2500280" y="388529"/>
                  <a:pt x="2494558" y="410409"/>
                </a:cubicBezTo>
                <a:cubicBezTo>
                  <a:pt x="2508359" y="399637"/>
                  <a:pt x="2538653" y="393915"/>
                  <a:pt x="2527545" y="380451"/>
                </a:cubicBezTo>
                <a:close/>
                <a:moveTo>
                  <a:pt x="2943249" y="374728"/>
                </a:moveTo>
                <a:cubicBezTo>
                  <a:pt x="2954357" y="374728"/>
                  <a:pt x="2954357" y="388529"/>
                  <a:pt x="2965128" y="382807"/>
                </a:cubicBezTo>
                <a:cubicBezTo>
                  <a:pt x="2954020" y="396272"/>
                  <a:pt x="2923726" y="404686"/>
                  <a:pt x="2918340" y="382807"/>
                </a:cubicBezTo>
                <a:cubicBezTo>
                  <a:pt x="2926755" y="382807"/>
                  <a:pt x="2929448" y="385500"/>
                  <a:pt x="2932141" y="388193"/>
                </a:cubicBezTo>
                <a:cubicBezTo>
                  <a:pt x="2934834" y="382807"/>
                  <a:pt x="2937863" y="377422"/>
                  <a:pt x="2943249" y="374728"/>
                </a:cubicBezTo>
                <a:close/>
                <a:moveTo>
                  <a:pt x="3232390" y="369343"/>
                </a:moveTo>
                <a:cubicBezTo>
                  <a:pt x="3240805" y="372036"/>
                  <a:pt x="3235083" y="383144"/>
                  <a:pt x="3227004" y="382807"/>
                </a:cubicBezTo>
                <a:cubicBezTo>
                  <a:pt x="3223975" y="374728"/>
                  <a:pt x="3235083" y="377422"/>
                  <a:pt x="3232390" y="369343"/>
                </a:cubicBezTo>
                <a:close/>
                <a:moveTo>
                  <a:pt x="561452" y="369343"/>
                </a:moveTo>
                <a:cubicBezTo>
                  <a:pt x="539573" y="382807"/>
                  <a:pt x="525773" y="401993"/>
                  <a:pt x="492786" y="404686"/>
                </a:cubicBezTo>
                <a:cubicBezTo>
                  <a:pt x="476292" y="423873"/>
                  <a:pt x="437919" y="459216"/>
                  <a:pt x="399210" y="448445"/>
                </a:cubicBezTo>
                <a:cubicBezTo>
                  <a:pt x="410318" y="443059"/>
                  <a:pt x="429504" y="437337"/>
                  <a:pt x="443305" y="423873"/>
                </a:cubicBezTo>
                <a:cubicBezTo>
                  <a:pt x="451720" y="415794"/>
                  <a:pt x="457105" y="404686"/>
                  <a:pt x="473599" y="399300"/>
                </a:cubicBezTo>
                <a:cubicBezTo>
                  <a:pt x="482014" y="396608"/>
                  <a:pt x="476292" y="407379"/>
                  <a:pt x="484707" y="404686"/>
                </a:cubicBezTo>
                <a:cubicBezTo>
                  <a:pt x="490429" y="396608"/>
                  <a:pt x="501201" y="393915"/>
                  <a:pt x="512309" y="393915"/>
                </a:cubicBezTo>
                <a:cubicBezTo>
                  <a:pt x="517694" y="393915"/>
                  <a:pt x="515001" y="385836"/>
                  <a:pt x="515001" y="383144"/>
                </a:cubicBezTo>
                <a:cubicBezTo>
                  <a:pt x="531495" y="377758"/>
                  <a:pt x="539910" y="366651"/>
                  <a:pt x="561452" y="369343"/>
                </a:cubicBezTo>
                <a:close/>
                <a:moveTo>
                  <a:pt x="3171801" y="366651"/>
                </a:moveTo>
                <a:cubicBezTo>
                  <a:pt x="3177524" y="366651"/>
                  <a:pt x="3185602" y="366651"/>
                  <a:pt x="3194017" y="369343"/>
                </a:cubicBezTo>
                <a:cubicBezTo>
                  <a:pt x="3196710" y="388529"/>
                  <a:pt x="3177524" y="385836"/>
                  <a:pt x="3169109" y="393915"/>
                </a:cubicBezTo>
                <a:cubicBezTo>
                  <a:pt x="3166416" y="385836"/>
                  <a:pt x="3182909" y="380114"/>
                  <a:pt x="3171801" y="366651"/>
                </a:cubicBezTo>
                <a:close/>
                <a:moveTo>
                  <a:pt x="1922335" y="364294"/>
                </a:moveTo>
                <a:cubicBezTo>
                  <a:pt x="1903149" y="364294"/>
                  <a:pt x="1894733" y="372709"/>
                  <a:pt x="1892040" y="386173"/>
                </a:cubicBezTo>
                <a:cubicBezTo>
                  <a:pt x="1867468" y="383480"/>
                  <a:pt x="1837174" y="416131"/>
                  <a:pt x="1809573" y="402666"/>
                </a:cubicBezTo>
                <a:cubicBezTo>
                  <a:pt x="1768508" y="424546"/>
                  <a:pt x="1727105" y="443395"/>
                  <a:pt x="1683011" y="465275"/>
                </a:cubicBezTo>
                <a:cubicBezTo>
                  <a:pt x="1691089" y="465275"/>
                  <a:pt x="1693782" y="457196"/>
                  <a:pt x="1704890" y="459889"/>
                </a:cubicBezTo>
                <a:cubicBezTo>
                  <a:pt x="1704890" y="462582"/>
                  <a:pt x="1707582" y="462582"/>
                  <a:pt x="1710275" y="465275"/>
                </a:cubicBezTo>
                <a:cubicBezTo>
                  <a:pt x="1660795" y="467967"/>
                  <a:pt x="1627808" y="481432"/>
                  <a:pt x="1597513" y="500618"/>
                </a:cubicBezTo>
                <a:cubicBezTo>
                  <a:pt x="1624778" y="497925"/>
                  <a:pt x="1649687" y="489510"/>
                  <a:pt x="1679981" y="481432"/>
                </a:cubicBezTo>
                <a:cubicBezTo>
                  <a:pt x="1677288" y="486817"/>
                  <a:pt x="1679981" y="489510"/>
                  <a:pt x="1682674" y="492203"/>
                </a:cubicBezTo>
                <a:cubicBezTo>
                  <a:pt x="1668873" y="495232"/>
                  <a:pt x="1633193" y="495232"/>
                  <a:pt x="1622086" y="508696"/>
                </a:cubicBezTo>
                <a:cubicBezTo>
                  <a:pt x="1594484" y="506003"/>
                  <a:pt x="1575298" y="506003"/>
                  <a:pt x="1564190" y="519468"/>
                </a:cubicBezTo>
                <a:cubicBezTo>
                  <a:pt x="1569575" y="519468"/>
                  <a:pt x="1575298" y="519468"/>
                  <a:pt x="1577991" y="524853"/>
                </a:cubicBezTo>
                <a:cubicBezTo>
                  <a:pt x="1569575" y="530239"/>
                  <a:pt x="1561497" y="535961"/>
                  <a:pt x="1564190" y="549425"/>
                </a:cubicBezTo>
                <a:cubicBezTo>
                  <a:pt x="1569575" y="535624"/>
                  <a:pt x="1605256" y="544040"/>
                  <a:pt x="1613671" y="527547"/>
                </a:cubicBezTo>
                <a:cubicBezTo>
                  <a:pt x="1607948" y="524853"/>
                  <a:pt x="1602563" y="527547"/>
                  <a:pt x="1602563" y="524853"/>
                </a:cubicBezTo>
                <a:cubicBezTo>
                  <a:pt x="1632857" y="533268"/>
                  <a:pt x="1665844" y="497589"/>
                  <a:pt x="1698831" y="514082"/>
                </a:cubicBezTo>
                <a:cubicBezTo>
                  <a:pt x="1720710" y="505667"/>
                  <a:pt x="1745619" y="484125"/>
                  <a:pt x="1764805" y="492203"/>
                </a:cubicBezTo>
                <a:cubicBezTo>
                  <a:pt x="1764805" y="486817"/>
                  <a:pt x="1767497" y="486817"/>
                  <a:pt x="1767497" y="481432"/>
                </a:cubicBezTo>
                <a:cubicBezTo>
                  <a:pt x="1745619" y="484125"/>
                  <a:pt x="1715324" y="500282"/>
                  <a:pt x="1701524" y="492203"/>
                </a:cubicBezTo>
                <a:cubicBezTo>
                  <a:pt x="1701524" y="489510"/>
                  <a:pt x="1709939" y="492203"/>
                  <a:pt x="1709939" y="486817"/>
                </a:cubicBezTo>
                <a:cubicBezTo>
                  <a:pt x="1701860" y="484125"/>
                  <a:pt x="1701860" y="489510"/>
                  <a:pt x="1693445" y="489510"/>
                </a:cubicBezTo>
                <a:cubicBezTo>
                  <a:pt x="1698831" y="478402"/>
                  <a:pt x="1707246" y="483788"/>
                  <a:pt x="1698831" y="473017"/>
                </a:cubicBezTo>
                <a:cubicBezTo>
                  <a:pt x="1718017" y="470324"/>
                  <a:pt x="1731818" y="464938"/>
                  <a:pt x="1745619" y="459553"/>
                </a:cubicBezTo>
                <a:cubicBezTo>
                  <a:pt x="1745619" y="464938"/>
                  <a:pt x="1756726" y="459553"/>
                  <a:pt x="1754033" y="470324"/>
                </a:cubicBezTo>
                <a:cubicBezTo>
                  <a:pt x="1775913" y="445752"/>
                  <a:pt x="1798129" y="451137"/>
                  <a:pt x="1833808" y="448445"/>
                </a:cubicBezTo>
                <a:cubicBezTo>
                  <a:pt x="1839194" y="443059"/>
                  <a:pt x="1836501" y="440366"/>
                  <a:pt x="1833808" y="434981"/>
                </a:cubicBezTo>
                <a:cubicBezTo>
                  <a:pt x="1869488" y="421180"/>
                  <a:pt x="1921998" y="413101"/>
                  <a:pt x="1963400" y="383480"/>
                </a:cubicBezTo>
                <a:cubicBezTo>
                  <a:pt x="1944214" y="380787"/>
                  <a:pt x="1922335" y="399637"/>
                  <a:pt x="1911227" y="388866"/>
                </a:cubicBezTo>
                <a:cubicBezTo>
                  <a:pt x="1922335" y="386173"/>
                  <a:pt x="1916949" y="377758"/>
                  <a:pt x="1922335" y="364294"/>
                </a:cubicBezTo>
                <a:close/>
                <a:moveTo>
                  <a:pt x="2937863" y="353186"/>
                </a:moveTo>
                <a:cubicBezTo>
                  <a:pt x="2935170" y="361265"/>
                  <a:pt x="2929785" y="363957"/>
                  <a:pt x="2918677" y="363957"/>
                </a:cubicBezTo>
                <a:cubicBezTo>
                  <a:pt x="2921370" y="355879"/>
                  <a:pt x="2929785" y="355879"/>
                  <a:pt x="2937863" y="353186"/>
                </a:cubicBezTo>
                <a:close/>
                <a:moveTo>
                  <a:pt x="470906" y="350494"/>
                </a:moveTo>
                <a:cubicBezTo>
                  <a:pt x="468213" y="358572"/>
                  <a:pt x="462828" y="361265"/>
                  <a:pt x="451720" y="361265"/>
                </a:cubicBezTo>
                <a:cubicBezTo>
                  <a:pt x="459799" y="358572"/>
                  <a:pt x="459799" y="350494"/>
                  <a:pt x="470906" y="350494"/>
                </a:cubicBezTo>
                <a:close/>
                <a:moveTo>
                  <a:pt x="104683" y="347800"/>
                </a:moveTo>
                <a:cubicBezTo>
                  <a:pt x="98961" y="358572"/>
                  <a:pt x="101990" y="366987"/>
                  <a:pt x="93575" y="377758"/>
                </a:cubicBezTo>
                <a:cubicBezTo>
                  <a:pt x="80111" y="380451"/>
                  <a:pt x="77082" y="366987"/>
                  <a:pt x="71696" y="377758"/>
                </a:cubicBezTo>
                <a:cubicBezTo>
                  <a:pt x="74389" y="369343"/>
                  <a:pt x="88190" y="350494"/>
                  <a:pt x="104683" y="347800"/>
                </a:cubicBezTo>
                <a:close/>
                <a:moveTo>
                  <a:pt x="3056852" y="342751"/>
                </a:moveTo>
                <a:cubicBezTo>
                  <a:pt x="3060639" y="342078"/>
                  <a:pt x="3064762" y="342078"/>
                  <a:pt x="3067455" y="344771"/>
                </a:cubicBezTo>
                <a:cubicBezTo>
                  <a:pt x="3064426" y="353186"/>
                  <a:pt x="3056347" y="342078"/>
                  <a:pt x="3048269" y="350156"/>
                </a:cubicBezTo>
                <a:cubicBezTo>
                  <a:pt x="3050962" y="347464"/>
                  <a:pt x="3050962" y="344771"/>
                  <a:pt x="3048269" y="344771"/>
                </a:cubicBezTo>
                <a:cubicBezTo>
                  <a:pt x="3049615" y="344771"/>
                  <a:pt x="3053065" y="343425"/>
                  <a:pt x="3056852" y="342751"/>
                </a:cubicBezTo>
                <a:close/>
                <a:moveTo>
                  <a:pt x="2585441" y="342078"/>
                </a:moveTo>
                <a:cubicBezTo>
                  <a:pt x="2580055" y="350156"/>
                  <a:pt x="2549761" y="352850"/>
                  <a:pt x="2555147" y="372036"/>
                </a:cubicBezTo>
                <a:cubicBezTo>
                  <a:pt x="2552454" y="372036"/>
                  <a:pt x="2549761" y="372036"/>
                  <a:pt x="2549761" y="374728"/>
                </a:cubicBezTo>
                <a:cubicBezTo>
                  <a:pt x="2549761" y="372036"/>
                  <a:pt x="2549761" y="366651"/>
                  <a:pt x="2547068" y="366651"/>
                </a:cubicBezTo>
                <a:cubicBezTo>
                  <a:pt x="2541346" y="372036"/>
                  <a:pt x="2547068" y="372036"/>
                  <a:pt x="2546732" y="380451"/>
                </a:cubicBezTo>
                <a:cubicBezTo>
                  <a:pt x="2557840" y="377758"/>
                  <a:pt x="2563225" y="366987"/>
                  <a:pt x="2571640" y="377758"/>
                </a:cubicBezTo>
                <a:cubicBezTo>
                  <a:pt x="2577362" y="372036"/>
                  <a:pt x="2580055" y="366651"/>
                  <a:pt x="2582748" y="361265"/>
                </a:cubicBezTo>
                <a:cubicBezTo>
                  <a:pt x="2577362" y="353186"/>
                  <a:pt x="2571640" y="369343"/>
                  <a:pt x="2566255" y="361265"/>
                </a:cubicBezTo>
                <a:cubicBezTo>
                  <a:pt x="2574333" y="361265"/>
                  <a:pt x="2593856" y="344771"/>
                  <a:pt x="2585441" y="342078"/>
                </a:cubicBezTo>
                <a:close/>
                <a:moveTo>
                  <a:pt x="680273" y="337029"/>
                </a:moveTo>
                <a:cubicBezTo>
                  <a:pt x="680273" y="355879"/>
                  <a:pt x="682966" y="355879"/>
                  <a:pt x="682966" y="377758"/>
                </a:cubicBezTo>
                <a:cubicBezTo>
                  <a:pt x="680273" y="366651"/>
                  <a:pt x="669165" y="355879"/>
                  <a:pt x="652672" y="361265"/>
                </a:cubicBezTo>
                <a:cubicBezTo>
                  <a:pt x="649979" y="358572"/>
                  <a:pt x="649979" y="355879"/>
                  <a:pt x="649979" y="350494"/>
                </a:cubicBezTo>
                <a:cubicBezTo>
                  <a:pt x="661087" y="344771"/>
                  <a:pt x="666472" y="336693"/>
                  <a:pt x="680273" y="337029"/>
                </a:cubicBezTo>
                <a:close/>
                <a:moveTo>
                  <a:pt x="2962771" y="331307"/>
                </a:moveTo>
                <a:cubicBezTo>
                  <a:pt x="2965464" y="331307"/>
                  <a:pt x="2962771" y="334000"/>
                  <a:pt x="2962771" y="334000"/>
                </a:cubicBezTo>
                <a:cubicBezTo>
                  <a:pt x="2965464" y="353186"/>
                  <a:pt x="2962771" y="339385"/>
                  <a:pt x="2951664" y="336693"/>
                </a:cubicBezTo>
                <a:cubicBezTo>
                  <a:pt x="2951664" y="328614"/>
                  <a:pt x="2965464" y="339385"/>
                  <a:pt x="2962771" y="331307"/>
                </a:cubicBezTo>
                <a:close/>
                <a:moveTo>
                  <a:pt x="2684738" y="331307"/>
                </a:moveTo>
                <a:cubicBezTo>
                  <a:pt x="2684738" y="331307"/>
                  <a:pt x="2684738" y="331307"/>
                  <a:pt x="2684738" y="339385"/>
                </a:cubicBezTo>
                <a:cubicBezTo>
                  <a:pt x="2681709" y="344771"/>
                  <a:pt x="2676323" y="334000"/>
                  <a:pt x="2676323" y="342078"/>
                </a:cubicBezTo>
                <a:cubicBezTo>
                  <a:pt x="2670938" y="339385"/>
                  <a:pt x="2679016" y="331307"/>
                  <a:pt x="2684738" y="331307"/>
                </a:cubicBezTo>
                <a:close/>
                <a:moveTo>
                  <a:pt x="248076" y="331307"/>
                </a:moveTo>
                <a:cubicBezTo>
                  <a:pt x="250769" y="331307"/>
                  <a:pt x="250769" y="336693"/>
                  <a:pt x="250769" y="342078"/>
                </a:cubicBezTo>
                <a:cubicBezTo>
                  <a:pt x="250769" y="342078"/>
                  <a:pt x="250769" y="342078"/>
                  <a:pt x="239661" y="342078"/>
                </a:cubicBezTo>
                <a:cubicBezTo>
                  <a:pt x="239661" y="336693"/>
                  <a:pt x="245383" y="336693"/>
                  <a:pt x="248076" y="331307"/>
                </a:cubicBezTo>
                <a:close/>
                <a:moveTo>
                  <a:pt x="366560" y="330970"/>
                </a:moveTo>
                <a:cubicBezTo>
                  <a:pt x="371946" y="334000"/>
                  <a:pt x="369253" y="350156"/>
                  <a:pt x="358145" y="347464"/>
                </a:cubicBezTo>
                <a:cubicBezTo>
                  <a:pt x="352759" y="339385"/>
                  <a:pt x="363530" y="334000"/>
                  <a:pt x="366560" y="330970"/>
                </a:cubicBezTo>
                <a:close/>
                <a:moveTo>
                  <a:pt x="2601935" y="328614"/>
                </a:moveTo>
                <a:cubicBezTo>
                  <a:pt x="2599242" y="339385"/>
                  <a:pt x="2599242" y="339385"/>
                  <a:pt x="2590827" y="347800"/>
                </a:cubicBezTo>
                <a:cubicBezTo>
                  <a:pt x="2601935" y="347800"/>
                  <a:pt x="2613042" y="334000"/>
                  <a:pt x="2601935" y="328614"/>
                </a:cubicBezTo>
                <a:close/>
                <a:moveTo>
                  <a:pt x="3006867" y="320536"/>
                </a:moveTo>
                <a:cubicBezTo>
                  <a:pt x="3003837" y="328614"/>
                  <a:pt x="3003837" y="334000"/>
                  <a:pt x="2998788" y="342078"/>
                </a:cubicBezTo>
                <a:cubicBezTo>
                  <a:pt x="2987680" y="342078"/>
                  <a:pt x="3001481" y="331307"/>
                  <a:pt x="2990373" y="331307"/>
                </a:cubicBezTo>
                <a:cubicBezTo>
                  <a:pt x="2995759" y="325922"/>
                  <a:pt x="2998451" y="331307"/>
                  <a:pt x="3006867" y="320536"/>
                </a:cubicBezTo>
                <a:close/>
                <a:moveTo>
                  <a:pt x="877522" y="317927"/>
                </a:moveTo>
                <a:cubicBezTo>
                  <a:pt x="868265" y="319273"/>
                  <a:pt x="859345" y="327436"/>
                  <a:pt x="862038" y="342415"/>
                </a:cubicBezTo>
                <a:cubicBezTo>
                  <a:pt x="864731" y="347800"/>
                  <a:pt x="873146" y="339722"/>
                  <a:pt x="873146" y="345108"/>
                </a:cubicBezTo>
                <a:cubicBezTo>
                  <a:pt x="875839" y="347800"/>
                  <a:pt x="867760" y="355879"/>
                  <a:pt x="873146" y="355879"/>
                </a:cubicBezTo>
                <a:cubicBezTo>
                  <a:pt x="886610" y="355879"/>
                  <a:pt x="900411" y="350494"/>
                  <a:pt x="908826" y="342415"/>
                </a:cubicBezTo>
                <a:cubicBezTo>
                  <a:pt x="900747" y="342415"/>
                  <a:pt x="908826" y="339722"/>
                  <a:pt x="906133" y="334337"/>
                </a:cubicBezTo>
                <a:cubicBezTo>
                  <a:pt x="906133" y="334337"/>
                  <a:pt x="906133" y="334337"/>
                  <a:pt x="895025" y="334337"/>
                </a:cubicBezTo>
                <a:cubicBezTo>
                  <a:pt x="896371" y="322051"/>
                  <a:pt x="886778" y="316581"/>
                  <a:pt x="877522" y="317927"/>
                </a:cubicBezTo>
                <a:close/>
                <a:moveTo>
                  <a:pt x="3130400" y="312457"/>
                </a:moveTo>
                <a:cubicBezTo>
                  <a:pt x="3130400" y="312457"/>
                  <a:pt x="3130400" y="312457"/>
                  <a:pt x="3138815" y="312457"/>
                </a:cubicBezTo>
                <a:cubicBezTo>
                  <a:pt x="3141507" y="320536"/>
                  <a:pt x="3136122" y="323228"/>
                  <a:pt x="3127707" y="320536"/>
                </a:cubicBezTo>
                <a:cubicBezTo>
                  <a:pt x="3127707" y="317506"/>
                  <a:pt x="3133429" y="314814"/>
                  <a:pt x="3130400" y="312457"/>
                </a:cubicBezTo>
                <a:close/>
                <a:moveTo>
                  <a:pt x="2095011" y="311784"/>
                </a:moveTo>
                <a:cubicBezTo>
                  <a:pt x="2062025" y="309091"/>
                  <a:pt x="2045531" y="320199"/>
                  <a:pt x="2026345" y="330970"/>
                </a:cubicBezTo>
                <a:cubicBezTo>
                  <a:pt x="2026345" y="322892"/>
                  <a:pt x="2015573" y="328278"/>
                  <a:pt x="2020959" y="317506"/>
                </a:cubicBezTo>
                <a:cubicBezTo>
                  <a:pt x="2012880" y="320199"/>
                  <a:pt x="2007495" y="325585"/>
                  <a:pt x="1999080" y="325585"/>
                </a:cubicBezTo>
                <a:cubicBezTo>
                  <a:pt x="2001773" y="342078"/>
                  <a:pt x="1982587" y="339385"/>
                  <a:pt x="1979894" y="350156"/>
                </a:cubicBezTo>
                <a:cubicBezTo>
                  <a:pt x="1993694" y="355542"/>
                  <a:pt x="2010188" y="366651"/>
                  <a:pt x="2026681" y="350156"/>
                </a:cubicBezTo>
                <a:cubicBezTo>
                  <a:pt x="2029374" y="342078"/>
                  <a:pt x="2020959" y="339385"/>
                  <a:pt x="2029374" y="336693"/>
                </a:cubicBezTo>
                <a:cubicBezTo>
                  <a:pt x="2034760" y="350156"/>
                  <a:pt x="2056976" y="336693"/>
                  <a:pt x="2076161" y="336693"/>
                </a:cubicBezTo>
                <a:cubicBezTo>
                  <a:pt x="2078854" y="328614"/>
                  <a:pt x="2073469" y="328614"/>
                  <a:pt x="2076161" y="323228"/>
                </a:cubicBezTo>
                <a:cubicBezTo>
                  <a:pt x="2081547" y="328614"/>
                  <a:pt x="2081547" y="323228"/>
                  <a:pt x="2089963" y="323228"/>
                </a:cubicBezTo>
                <a:cubicBezTo>
                  <a:pt x="2087270" y="314814"/>
                  <a:pt x="2092655" y="314814"/>
                  <a:pt x="2095011" y="311784"/>
                </a:cubicBezTo>
                <a:close/>
                <a:moveTo>
                  <a:pt x="186646" y="311448"/>
                </a:moveTo>
                <a:cubicBezTo>
                  <a:pt x="191106" y="310101"/>
                  <a:pt x="195903" y="310774"/>
                  <a:pt x="198596" y="314814"/>
                </a:cubicBezTo>
                <a:cubicBezTo>
                  <a:pt x="195566" y="323228"/>
                  <a:pt x="184795" y="320536"/>
                  <a:pt x="176716" y="320199"/>
                </a:cubicBezTo>
                <a:cubicBezTo>
                  <a:pt x="178063" y="316160"/>
                  <a:pt x="182186" y="312794"/>
                  <a:pt x="186646" y="311448"/>
                </a:cubicBezTo>
                <a:close/>
                <a:moveTo>
                  <a:pt x="547988" y="309428"/>
                </a:moveTo>
                <a:cubicBezTo>
                  <a:pt x="547988" y="314814"/>
                  <a:pt x="542602" y="314814"/>
                  <a:pt x="536880" y="314814"/>
                </a:cubicBezTo>
                <a:cubicBezTo>
                  <a:pt x="534187" y="309428"/>
                  <a:pt x="542602" y="309428"/>
                  <a:pt x="547988" y="309428"/>
                </a:cubicBezTo>
                <a:close/>
                <a:moveTo>
                  <a:pt x="3272356" y="308050"/>
                </a:moveTo>
                <a:cubicBezTo>
                  <a:pt x="3277726" y="306083"/>
                  <a:pt x="3283637" y="306062"/>
                  <a:pt x="3290622" y="309428"/>
                </a:cubicBezTo>
                <a:cubicBezTo>
                  <a:pt x="3265714" y="336693"/>
                  <a:pt x="3238112" y="344771"/>
                  <a:pt x="3205125" y="363957"/>
                </a:cubicBezTo>
                <a:cubicBezTo>
                  <a:pt x="3205125" y="350156"/>
                  <a:pt x="3224311" y="352850"/>
                  <a:pt x="3224311" y="339385"/>
                </a:cubicBezTo>
                <a:cubicBezTo>
                  <a:pt x="3245012" y="337366"/>
                  <a:pt x="3256246" y="313951"/>
                  <a:pt x="3272356" y="308050"/>
                </a:cubicBezTo>
                <a:close/>
                <a:moveTo>
                  <a:pt x="2117563" y="304042"/>
                </a:moveTo>
                <a:cubicBezTo>
                  <a:pt x="2106456" y="301350"/>
                  <a:pt x="2106456" y="309428"/>
                  <a:pt x="2103763" y="314814"/>
                </a:cubicBezTo>
                <a:cubicBezTo>
                  <a:pt x="2111842" y="314814"/>
                  <a:pt x="2117563" y="312121"/>
                  <a:pt x="2117563" y="304042"/>
                </a:cubicBezTo>
                <a:close/>
                <a:moveTo>
                  <a:pt x="2026681" y="301350"/>
                </a:moveTo>
                <a:cubicBezTo>
                  <a:pt x="2012880" y="301350"/>
                  <a:pt x="2004466" y="306735"/>
                  <a:pt x="2001773" y="314814"/>
                </a:cubicBezTo>
                <a:cubicBezTo>
                  <a:pt x="2010188" y="309428"/>
                  <a:pt x="2029374" y="314814"/>
                  <a:pt x="2026681" y="301350"/>
                </a:cubicBezTo>
                <a:close/>
                <a:moveTo>
                  <a:pt x="674551" y="301350"/>
                </a:moveTo>
                <a:cubicBezTo>
                  <a:pt x="674551" y="304042"/>
                  <a:pt x="671858" y="304042"/>
                  <a:pt x="669165" y="309428"/>
                </a:cubicBezTo>
                <a:cubicBezTo>
                  <a:pt x="674887" y="306735"/>
                  <a:pt x="674887" y="312121"/>
                  <a:pt x="682966" y="312121"/>
                </a:cubicBezTo>
                <a:cubicBezTo>
                  <a:pt x="679936" y="306735"/>
                  <a:pt x="679936" y="301350"/>
                  <a:pt x="674551" y="301350"/>
                </a:cubicBezTo>
                <a:close/>
                <a:moveTo>
                  <a:pt x="2849673" y="293271"/>
                </a:moveTo>
                <a:cubicBezTo>
                  <a:pt x="2841595" y="290578"/>
                  <a:pt x="2841595" y="298657"/>
                  <a:pt x="2833179" y="295964"/>
                </a:cubicBezTo>
                <a:cubicBezTo>
                  <a:pt x="2833179" y="306735"/>
                  <a:pt x="2835873" y="312121"/>
                  <a:pt x="2835873" y="320536"/>
                </a:cubicBezTo>
                <a:cubicBezTo>
                  <a:pt x="2846980" y="320536"/>
                  <a:pt x="2855059" y="293271"/>
                  <a:pt x="2852366" y="295964"/>
                </a:cubicBezTo>
                <a:cubicBezTo>
                  <a:pt x="2852366" y="298657"/>
                  <a:pt x="2846980" y="298657"/>
                  <a:pt x="2849673" y="293271"/>
                </a:cubicBezTo>
                <a:close/>
                <a:moveTo>
                  <a:pt x="2673630" y="293271"/>
                </a:moveTo>
                <a:cubicBezTo>
                  <a:pt x="2662523" y="295964"/>
                  <a:pt x="2659830" y="304042"/>
                  <a:pt x="2651751" y="309765"/>
                </a:cubicBezTo>
                <a:cubicBezTo>
                  <a:pt x="2662523" y="315150"/>
                  <a:pt x="2668245" y="298657"/>
                  <a:pt x="2673630" y="293271"/>
                </a:cubicBezTo>
                <a:close/>
                <a:moveTo>
                  <a:pt x="2593856" y="293271"/>
                </a:moveTo>
                <a:cubicBezTo>
                  <a:pt x="2593856" y="293271"/>
                  <a:pt x="2593856" y="293271"/>
                  <a:pt x="2593856" y="304042"/>
                </a:cubicBezTo>
                <a:cubicBezTo>
                  <a:pt x="2585441" y="306735"/>
                  <a:pt x="2585441" y="290242"/>
                  <a:pt x="2593856" y="293271"/>
                </a:cubicBezTo>
                <a:close/>
                <a:moveTo>
                  <a:pt x="2142136" y="290578"/>
                </a:moveTo>
                <a:cubicBezTo>
                  <a:pt x="2145165" y="301350"/>
                  <a:pt x="2120257" y="287549"/>
                  <a:pt x="2120257" y="304042"/>
                </a:cubicBezTo>
                <a:cubicBezTo>
                  <a:pt x="2131364" y="304042"/>
                  <a:pt x="2153243" y="295964"/>
                  <a:pt x="2142136" y="290578"/>
                </a:cubicBezTo>
                <a:close/>
                <a:moveTo>
                  <a:pt x="2006106" y="281153"/>
                </a:moveTo>
                <a:cubicBezTo>
                  <a:pt x="2003371" y="281490"/>
                  <a:pt x="2000594" y="282163"/>
                  <a:pt x="1996387" y="282163"/>
                </a:cubicBezTo>
                <a:cubicBezTo>
                  <a:pt x="1999080" y="287549"/>
                  <a:pt x="1993694" y="301350"/>
                  <a:pt x="1999080" y="301013"/>
                </a:cubicBezTo>
                <a:cubicBezTo>
                  <a:pt x="1999080" y="287549"/>
                  <a:pt x="2010188" y="301013"/>
                  <a:pt x="2015573" y="292934"/>
                </a:cubicBezTo>
                <a:cubicBezTo>
                  <a:pt x="2015573" y="292934"/>
                  <a:pt x="2015573" y="292934"/>
                  <a:pt x="2015573" y="282163"/>
                </a:cubicBezTo>
                <a:cubicBezTo>
                  <a:pt x="2011534" y="280817"/>
                  <a:pt x="2008841" y="280817"/>
                  <a:pt x="2006106" y="281153"/>
                </a:cubicBezTo>
                <a:close/>
                <a:moveTo>
                  <a:pt x="738168" y="279470"/>
                </a:moveTo>
                <a:cubicBezTo>
                  <a:pt x="740861" y="282163"/>
                  <a:pt x="743554" y="284856"/>
                  <a:pt x="743554" y="287549"/>
                </a:cubicBezTo>
                <a:cubicBezTo>
                  <a:pt x="748940" y="284856"/>
                  <a:pt x="757355" y="287549"/>
                  <a:pt x="754662" y="279470"/>
                </a:cubicBezTo>
                <a:cubicBezTo>
                  <a:pt x="749276" y="279470"/>
                  <a:pt x="740861" y="279470"/>
                  <a:pt x="738168" y="279470"/>
                </a:cubicBezTo>
                <a:close/>
                <a:moveTo>
                  <a:pt x="2929785" y="279134"/>
                </a:moveTo>
                <a:cubicBezTo>
                  <a:pt x="2937863" y="281826"/>
                  <a:pt x="2940893" y="287212"/>
                  <a:pt x="2946278" y="287212"/>
                </a:cubicBezTo>
                <a:cubicBezTo>
                  <a:pt x="2946278" y="289905"/>
                  <a:pt x="2943586" y="292598"/>
                  <a:pt x="2943586" y="295290"/>
                </a:cubicBezTo>
                <a:cubicBezTo>
                  <a:pt x="2943586" y="303369"/>
                  <a:pt x="2946615" y="289905"/>
                  <a:pt x="2952000" y="292598"/>
                </a:cubicBezTo>
                <a:cubicBezTo>
                  <a:pt x="2954693" y="303706"/>
                  <a:pt x="2943586" y="303706"/>
                  <a:pt x="2940893" y="309091"/>
                </a:cubicBezTo>
                <a:cubicBezTo>
                  <a:pt x="2932814" y="309091"/>
                  <a:pt x="2935507" y="301013"/>
                  <a:pt x="2924399" y="303706"/>
                </a:cubicBezTo>
                <a:cubicBezTo>
                  <a:pt x="2927092" y="298320"/>
                  <a:pt x="2932477" y="298320"/>
                  <a:pt x="2929785" y="290242"/>
                </a:cubicBezTo>
                <a:cubicBezTo>
                  <a:pt x="2921370" y="293271"/>
                  <a:pt x="2926755" y="306735"/>
                  <a:pt x="2913291" y="303706"/>
                </a:cubicBezTo>
                <a:cubicBezTo>
                  <a:pt x="2910598" y="287212"/>
                  <a:pt x="2927092" y="292598"/>
                  <a:pt x="2929785" y="279134"/>
                </a:cubicBezTo>
                <a:close/>
                <a:moveTo>
                  <a:pt x="597006" y="278797"/>
                </a:moveTo>
                <a:cubicBezTo>
                  <a:pt x="599825" y="278797"/>
                  <a:pt x="603359" y="279470"/>
                  <a:pt x="606220" y="279470"/>
                </a:cubicBezTo>
                <a:cubicBezTo>
                  <a:pt x="606220" y="282163"/>
                  <a:pt x="606220" y="282163"/>
                  <a:pt x="608913" y="282163"/>
                </a:cubicBezTo>
                <a:cubicBezTo>
                  <a:pt x="608913" y="287549"/>
                  <a:pt x="603191" y="287549"/>
                  <a:pt x="600498" y="287549"/>
                </a:cubicBezTo>
                <a:cubicBezTo>
                  <a:pt x="600498" y="282163"/>
                  <a:pt x="594776" y="282163"/>
                  <a:pt x="592083" y="282163"/>
                </a:cubicBezTo>
                <a:cubicBezTo>
                  <a:pt x="592083" y="279470"/>
                  <a:pt x="594187" y="278797"/>
                  <a:pt x="597006" y="278797"/>
                </a:cubicBezTo>
                <a:close/>
                <a:moveTo>
                  <a:pt x="3259991" y="268699"/>
                </a:moveTo>
                <a:cubicBezTo>
                  <a:pt x="3271099" y="266006"/>
                  <a:pt x="3259991" y="284856"/>
                  <a:pt x="3273792" y="279470"/>
                </a:cubicBezTo>
                <a:cubicBezTo>
                  <a:pt x="3271099" y="287549"/>
                  <a:pt x="3265377" y="295964"/>
                  <a:pt x="3259991" y="304042"/>
                </a:cubicBezTo>
                <a:cubicBezTo>
                  <a:pt x="3232390" y="298657"/>
                  <a:pt x="3224311" y="328614"/>
                  <a:pt x="3205125" y="337702"/>
                </a:cubicBezTo>
                <a:cubicBezTo>
                  <a:pt x="3197047" y="340395"/>
                  <a:pt x="3197047" y="332317"/>
                  <a:pt x="3188632" y="332317"/>
                </a:cubicBezTo>
                <a:cubicBezTo>
                  <a:pt x="3169109" y="337702"/>
                  <a:pt x="3174831" y="383817"/>
                  <a:pt x="3147230" y="373046"/>
                </a:cubicBezTo>
                <a:cubicBezTo>
                  <a:pt x="3139151" y="386509"/>
                  <a:pt x="3122658" y="394925"/>
                  <a:pt x="3111550" y="403004"/>
                </a:cubicBezTo>
                <a:cubicBezTo>
                  <a:pt x="3108520" y="399974"/>
                  <a:pt x="3105827" y="394588"/>
                  <a:pt x="3103135" y="386509"/>
                </a:cubicBezTo>
                <a:cubicBezTo>
                  <a:pt x="3080919" y="391896"/>
                  <a:pt x="3069811" y="408389"/>
                  <a:pt x="3047932" y="411081"/>
                </a:cubicBezTo>
                <a:cubicBezTo>
                  <a:pt x="3056010" y="397618"/>
                  <a:pt x="3078226" y="397618"/>
                  <a:pt x="3067118" y="375738"/>
                </a:cubicBezTo>
                <a:cubicBezTo>
                  <a:pt x="3056347" y="373046"/>
                  <a:pt x="3056347" y="381124"/>
                  <a:pt x="3045239" y="383817"/>
                </a:cubicBezTo>
                <a:cubicBezTo>
                  <a:pt x="3050625" y="375738"/>
                  <a:pt x="3053317" y="367660"/>
                  <a:pt x="3067118" y="370353"/>
                </a:cubicBezTo>
                <a:cubicBezTo>
                  <a:pt x="3069811" y="361938"/>
                  <a:pt x="3072841" y="353859"/>
                  <a:pt x="3078226" y="351167"/>
                </a:cubicBezTo>
                <a:cubicBezTo>
                  <a:pt x="3080919" y="351167"/>
                  <a:pt x="3086642" y="359245"/>
                  <a:pt x="3089334" y="351167"/>
                </a:cubicBezTo>
                <a:cubicBezTo>
                  <a:pt x="3100442" y="356552"/>
                  <a:pt x="3075533" y="361938"/>
                  <a:pt x="3089334" y="361938"/>
                </a:cubicBezTo>
                <a:cubicBezTo>
                  <a:pt x="3083949" y="370016"/>
                  <a:pt x="3067118" y="378432"/>
                  <a:pt x="3075533" y="391896"/>
                </a:cubicBezTo>
                <a:cubicBezTo>
                  <a:pt x="3097413" y="383480"/>
                  <a:pt x="3116599" y="372709"/>
                  <a:pt x="3125014" y="348137"/>
                </a:cubicBezTo>
                <a:cubicBezTo>
                  <a:pt x="3147230" y="348137"/>
                  <a:pt x="3166416" y="345444"/>
                  <a:pt x="3163723" y="323565"/>
                </a:cubicBezTo>
                <a:cubicBezTo>
                  <a:pt x="3174831" y="326258"/>
                  <a:pt x="3163723" y="334337"/>
                  <a:pt x="3177524" y="331644"/>
                </a:cubicBezTo>
                <a:cubicBezTo>
                  <a:pt x="3180216" y="325922"/>
                  <a:pt x="3183246" y="320536"/>
                  <a:pt x="3188632" y="315150"/>
                </a:cubicBezTo>
                <a:cubicBezTo>
                  <a:pt x="3191325" y="317843"/>
                  <a:pt x="3188632" y="320536"/>
                  <a:pt x="3188632" y="323228"/>
                </a:cubicBezTo>
                <a:cubicBezTo>
                  <a:pt x="3188632" y="328614"/>
                  <a:pt x="3191325" y="320536"/>
                  <a:pt x="3194017" y="325922"/>
                </a:cubicBezTo>
                <a:cubicBezTo>
                  <a:pt x="3194017" y="287885"/>
                  <a:pt x="3240805" y="295964"/>
                  <a:pt x="3259991" y="268699"/>
                </a:cubicBezTo>
                <a:close/>
                <a:moveTo>
                  <a:pt x="589390" y="266006"/>
                </a:moveTo>
                <a:cubicBezTo>
                  <a:pt x="594776" y="271392"/>
                  <a:pt x="575590" y="276777"/>
                  <a:pt x="570204" y="279470"/>
                </a:cubicBezTo>
                <a:cubicBezTo>
                  <a:pt x="564482" y="274085"/>
                  <a:pt x="584005" y="268699"/>
                  <a:pt x="589390" y="266006"/>
                </a:cubicBezTo>
                <a:close/>
                <a:moveTo>
                  <a:pt x="348820" y="265932"/>
                </a:moveTo>
                <a:cubicBezTo>
                  <a:pt x="354968" y="263671"/>
                  <a:pt x="361679" y="263313"/>
                  <a:pt x="369253" y="266006"/>
                </a:cubicBezTo>
                <a:cubicBezTo>
                  <a:pt x="369253" y="271392"/>
                  <a:pt x="366560" y="276777"/>
                  <a:pt x="358145" y="276777"/>
                </a:cubicBezTo>
                <a:cubicBezTo>
                  <a:pt x="369253" y="284856"/>
                  <a:pt x="355452" y="298657"/>
                  <a:pt x="347373" y="298320"/>
                </a:cubicBezTo>
                <a:cubicBezTo>
                  <a:pt x="344681" y="298320"/>
                  <a:pt x="344681" y="292934"/>
                  <a:pt x="344681" y="287549"/>
                </a:cubicBezTo>
                <a:cubicBezTo>
                  <a:pt x="328187" y="293271"/>
                  <a:pt x="314386" y="298657"/>
                  <a:pt x="300586" y="306735"/>
                </a:cubicBezTo>
                <a:cubicBezTo>
                  <a:pt x="316995" y="296637"/>
                  <a:pt x="330375" y="272717"/>
                  <a:pt x="348820" y="265932"/>
                </a:cubicBezTo>
                <a:close/>
                <a:moveTo>
                  <a:pt x="490429" y="257592"/>
                </a:moveTo>
                <a:cubicBezTo>
                  <a:pt x="490429" y="262977"/>
                  <a:pt x="490429" y="268699"/>
                  <a:pt x="479322" y="268362"/>
                </a:cubicBezTo>
                <a:cubicBezTo>
                  <a:pt x="485044" y="262977"/>
                  <a:pt x="482014" y="257592"/>
                  <a:pt x="490429" y="257592"/>
                </a:cubicBezTo>
                <a:close/>
                <a:moveTo>
                  <a:pt x="779234" y="252205"/>
                </a:moveTo>
                <a:cubicBezTo>
                  <a:pt x="779234" y="260284"/>
                  <a:pt x="784956" y="268362"/>
                  <a:pt x="787649" y="260284"/>
                </a:cubicBezTo>
                <a:cubicBezTo>
                  <a:pt x="784956" y="260284"/>
                  <a:pt x="790341" y="257592"/>
                  <a:pt x="790341" y="254898"/>
                </a:cubicBezTo>
                <a:cubicBezTo>
                  <a:pt x="784620" y="254898"/>
                  <a:pt x="784620" y="252205"/>
                  <a:pt x="779234" y="252205"/>
                </a:cubicBezTo>
                <a:close/>
                <a:moveTo>
                  <a:pt x="342590" y="248059"/>
                </a:moveTo>
                <a:lnTo>
                  <a:pt x="346701" y="254225"/>
                </a:lnTo>
                <a:cubicBezTo>
                  <a:pt x="324821" y="259611"/>
                  <a:pt x="316406" y="268025"/>
                  <a:pt x="299912" y="278797"/>
                </a:cubicBezTo>
                <a:cubicBezTo>
                  <a:pt x="297219" y="270382"/>
                  <a:pt x="324821" y="256918"/>
                  <a:pt x="330207" y="256918"/>
                </a:cubicBezTo>
                <a:close/>
                <a:moveTo>
                  <a:pt x="2302022" y="246820"/>
                </a:moveTo>
                <a:cubicBezTo>
                  <a:pt x="2302022" y="252205"/>
                  <a:pt x="2296299" y="254898"/>
                  <a:pt x="2293607" y="257592"/>
                </a:cubicBezTo>
                <a:cubicBezTo>
                  <a:pt x="2298992" y="262977"/>
                  <a:pt x="2310100" y="257592"/>
                  <a:pt x="2310437" y="249512"/>
                </a:cubicBezTo>
                <a:cubicBezTo>
                  <a:pt x="2307408" y="249512"/>
                  <a:pt x="2304715" y="246820"/>
                  <a:pt x="2302022" y="246820"/>
                </a:cubicBezTo>
                <a:close/>
                <a:moveTo>
                  <a:pt x="3218589" y="244464"/>
                </a:moveTo>
                <a:cubicBezTo>
                  <a:pt x="3227004" y="247157"/>
                  <a:pt x="3210511" y="247157"/>
                  <a:pt x="3215897" y="252542"/>
                </a:cubicBezTo>
                <a:cubicBezTo>
                  <a:pt x="3215897" y="263313"/>
                  <a:pt x="3226668" y="260621"/>
                  <a:pt x="3237775" y="263313"/>
                </a:cubicBezTo>
                <a:cubicBezTo>
                  <a:pt x="3221282" y="279470"/>
                  <a:pt x="3199403" y="301350"/>
                  <a:pt x="3174494" y="301350"/>
                </a:cubicBezTo>
                <a:cubicBezTo>
                  <a:pt x="3166416" y="295964"/>
                  <a:pt x="3180216" y="284856"/>
                  <a:pt x="3171801" y="276777"/>
                </a:cubicBezTo>
                <a:cubicBezTo>
                  <a:pt x="3177187" y="276777"/>
                  <a:pt x="3179880" y="284856"/>
                  <a:pt x="3188295" y="279470"/>
                </a:cubicBezTo>
                <a:cubicBezTo>
                  <a:pt x="3199403" y="268699"/>
                  <a:pt x="3199403" y="246820"/>
                  <a:pt x="3218589" y="244464"/>
                </a:cubicBezTo>
                <a:close/>
                <a:moveTo>
                  <a:pt x="636178" y="241434"/>
                </a:moveTo>
                <a:cubicBezTo>
                  <a:pt x="636178" y="241434"/>
                  <a:pt x="636178" y="241434"/>
                  <a:pt x="636178" y="246820"/>
                </a:cubicBezTo>
                <a:cubicBezTo>
                  <a:pt x="630456" y="246820"/>
                  <a:pt x="627763" y="244127"/>
                  <a:pt x="625070" y="249512"/>
                </a:cubicBezTo>
                <a:cubicBezTo>
                  <a:pt x="619685" y="249512"/>
                  <a:pt x="625070" y="246820"/>
                  <a:pt x="625070" y="244127"/>
                </a:cubicBezTo>
                <a:cubicBezTo>
                  <a:pt x="630793" y="244127"/>
                  <a:pt x="630793" y="238741"/>
                  <a:pt x="636178" y="241434"/>
                </a:cubicBezTo>
                <a:close/>
                <a:moveTo>
                  <a:pt x="140363" y="241097"/>
                </a:moveTo>
                <a:cubicBezTo>
                  <a:pt x="140363" y="254898"/>
                  <a:pt x="121177" y="254898"/>
                  <a:pt x="118484" y="268362"/>
                </a:cubicBezTo>
                <a:cubicBezTo>
                  <a:pt x="113098" y="268362"/>
                  <a:pt x="115791" y="260284"/>
                  <a:pt x="113098" y="260284"/>
                </a:cubicBezTo>
                <a:cubicBezTo>
                  <a:pt x="110405" y="260284"/>
                  <a:pt x="110405" y="260284"/>
                  <a:pt x="110405" y="260284"/>
                </a:cubicBezTo>
                <a:cubicBezTo>
                  <a:pt x="113098" y="254898"/>
                  <a:pt x="132285" y="249512"/>
                  <a:pt x="140363" y="241097"/>
                </a:cubicBezTo>
                <a:close/>
                <a:moveTo>
                  <a:pt x="354996" y="239183"/>
                </a:moveTo>
                <a:lnTo>
                  <a:pt x="342590" y="248059"/>
                </a:lnTo>
                <a:lnTo>
                  <a:pt x="341315" y="246146"/>
                </a:lnTo>
                <a:close/>
                <a:moveTo>
                  <a:pt x="2863474" y="236721"/>
                </a:moveTo>
                <a:cubicBezTo>
                  <a:pt x="2852366" y="255908"/>
                  <a:pt x="2825101" y="269372"/>
                  <a:pt x="2830487" y="293944"/>
                </a:cubicBezTo>
                <a:cubicBezTo>
                  <a:pt x="2849673" y="291251"/>
                  <a:pt x="2866167" y="261293"/>
                  <a:pt x="2882661" y="269372"/>
                </a:cubicBezTo>
                <a:cubicBezTo>
                  <a:pt x="2882661" y="280144"/>
                  <a:pt x="2866167" y="272065"/>
                  <a:pt x="2868859" y="280144"/>
                </a:cubicBezTo>
                <a:cubicBezTo>
                  <a:pt x="2871552" y="288222"/>
                  <a:pt x="2885353" y="282837"/>
                  <a:pt x="2882661" y="277450"/>
                </a:cubicBezTo>
                <a:cubicBezTo>
                  <a:pt x="2890739" y="277450"/>
                  <a:pt x="2885353" y="282837"/>
                  <a:pt x="2885353" y="288222"/>
                </a:cubicBezTo>
                <a:cubicBezTo>
                  <a:pt x="2874582" y="293607"/>
                  <a:pt x="2871889" y="288222"/>
                  <a:pt x="2863474" y="290915"/>
                </a:cubicBezTo>
                <a:cubicBezTo>
                  <a:pt x="2863474" y="296300"/>
                  <a:pt x="2866504" y="298993"/>
                  <a:pt x="2871889" y="298993"/>
                </a:cubicBezTo>
                <a:cubicBezTo>
                  <a:pt x="2860781" y="317843"/>
                  <a:pt x="2830487" y="342415"/>
                  <a:pt x="2813994" y="339722"/>
                </a:cubicBezTo>
                <a:cubicBezTo>
                  <a:pt x="2811301" y="342415"/>
                  <a:pt x="2811301" y="345108"/>
                  <a:pt x="2808608" y="347800"/>
                </a:cubicBezTo>
                <a:cubicBezTo>
                  <a:pt x="2805579" y="345108"/>
                  <a:pt x="2800193" y="345108"/>
                  <a:pt x="2800193" y="337029"/>
                </a:cubicBezTo>
                <a:cubicBezTo>
                  <a:pt x="2781006" y="339722"/>
                  <a:pt x="2767206" y="364294"/>
                  <a:pt x="2739605" y="361601"/>
                </a:cubicBezTo>
                <a:cubicBezTo>
                  <a:pt x="2736912" y="380451"/>
                  <a:pt x="2687094" y="396945"/>
                  <a:pt x="2651414" y="399637"/>
                </a:cubicBezTo>
                <a:cubicBezTo>
                  <a:pt x="2648722" y="396945"/>
                  <a:pt x="2648722" y="394252"/>
                  <a:pt x="2651414" y="388866"/>
                </a:cubicBezTo>
                <a:cubicBezTo>
                  <a:pt x="2637614" y="391559"/>
                  <a:pt x="2626506" y="396945"/>
                  <a:pt x="2626506" y="416131"/>
                </a:cubicBezTo>
                <a:cubicBezTo>
                  <a:pt x="2626506" y="418823"/>
                  <a:pt x="2632229" y="416131"/>
                  <a:pt x="2637614" y="418823"/>
                </a:cubicBezTo>
                <a:cubicBezTo>
                  <a:pt x="2588134" y="456860"/>
                  <a:pt x="2524852" y="478739"/>
                  <a:pt x="2469650" y="514082"/>
                </a:cubicBezTo>
                <a:cubicBezTo>
                  <a:pt x="2469650" y="519468"/>
                  <a:pt x="2478065" y="516775"/>
                  <a:pt x="2478065" y="522160"/>
                </a:cubicBezTo>
                <a:cubicBezTo>
                  <a:pt x="2502637" y="511389"/>
                  <a:pt x="2519130" y="494895"/>
                  <a:pt x="2544038" y="486817"/>
                </a:cubicBezTo>
                <a:cubicBezTo>
                  <a:pt x="2513745" y="527883"/>
                  <a:pt x="2444741" y="530575"/>
                  <a:pt x="2409061" y="565919"/>
                </a:cubicBezTo>
                <a:cubicBezTo>
                  <a:pt x="2417477" y="573997"/>
                  <a:pt x="2428248" y="557840"/>
                  <a:pt x="2436663" y="568612"/>
                </a:cubicBezTo>
                <a:cubicBezTo>
                  <a:pt x="2445078" y="560197"/>
                  <a:pt x="2453156" y="552118"/>
                  <a:pt x="2464264" y="549425"/>
                </a:cubicBezTo>
                <a:cubicBezTo>
                  <a:pt x="2469650" y="555148"/>
                  <a:pt x="2466957" y="557840"/>
                  <a:pt x="2464264" y="565919"/>
                </a:cubicBezTo>
                <a:cubicBezTo>
                  <a:pt x="2486480" y="560533"/>
                  <a:pt x="2489173" y="538654"/>
                  <a:pt x="2508359" y="533268"/>
                </a:cubicBezTo>
                <a:cubicBezTo>
                  <a:pt x="2508359" y="533268"/>
                  <a:pt x="2508359" y="533268"/>
                  <a:pt x="2508359" y="544040"/>
                </a:cubicBezTo>
                <a:cubicBezTo>
                  <a:pt x="2527545" y="544040"/>
                  <a:pt x="2522159" y="522160"/>
                  <a:pt x="2538653" y="522160"/>
                </a:cubicBezTo>
                <a:cubicBezTo>
                  <a:pt x="2541346" y="524853"/>
                  <a:pt x="2530238" y="532932"/>
                  <a:pt x="2538653" y="532932"/>
                </a:cubicBezTo>
                <a:cubicBezTo>
                  <a:pt x="2525189" y="549088"/>
                  <a:pt x="2494895" y="549088"/>
                  <a:pt x="2486480" y="568275"/>
                </a:cubicBezTo>
                <a:cubicBezTo>
                  <a:pt x="2500280" y="565582"/>
                  <a:pt x="2511389" y="557504"/>
                  <a:pt x="2525189" y="554811"/>
                </a:cubicBezTo>
                <a:cubicBezTo>
                  <a:pt x="2522496" y="560533"/>
                  <a:pt x="2519803" y="565919"/>
                  <a:pt x="2525189" y="571305"/>
                </a:cubicBezTo>
                <a:cubicBezTo>
                  <a:pt x="2500280" y="584769"/>
                  <a:pt x="2464600" y="587461"/>
                  <a:pt x="2453493" y="612033"/>
                </a:cubicBezTo>
                <a:cubicBezTo>
                  <a:pt x="2459215" y="620111"/>
                  <a:pt x="2473016" y="612033"/>
                  <a:pt x="2478401" y="617419"/>
                </a:cubicBezTo>
                <a:cubicBezTo>
                  <a:pt x="2448107" y="641991"/>
                  <a:pt x="2395934" y="647377"/>
                  <a:pt x="2371026" y="674641"/>
                </a:cubicBezTo>
                <a:cubicBezTo>
                  <a:pt x="2373718" y="682720"/>
                  <a:pt x="2382133" y="674641"/>
                  <a:pt x="2387518" y="674641"/>
                </a:cubicBezTo>
                <a:cubicBezTo>
                  <a:pt x="2373718" y="688442"/>
                  <a:pt x="2359917" y="701906"/>
                  <a:pt x="2362610" y="723785"/>
                </a:cubicBezTo>
                <a:cubicBezTo>
                  <a:pt x="2329623" y="734557"/>
                  <a:pt x="2299329" y="748357"/>
                  <a:pt x="2263650" y="756436"/>
                </a:cubicBezTo>
                <a:cubicBezTo>
                  <a:pt x="2274757" y="742635"/>
                  <a:pt x="2302359" y="718400"/>
                  <a:pt x="2318852" y="729171"/>
                </a:cubicBezTo>
                <a:cubicBezTo>
                  <a:pt x="2332653" y="715707"/>
                  <a:pt x="2351839" y="707292"/>
                  <a:pt x="2365640" y="696520"/>
                </a:cubicBezTo>
                <a:cubicBezTo>
                  <a:pt x="2362947" y="691135"/>
                  <a:pt x="2357561" y="688442"/>
                  <a:pt x="2346453" y="688442"/>
                </a:cubicBezTo>
                <a:cubicBezTo>
                  <a:pt x="2346453" y="682720"/>
                  <a:pt x="2346453" y="677335"/>
                  <a:pt x="2349146" y="671948"/>
                </a:cubicBezTo>
                <a:cubicBezTo>
                  <a:pt x="2335345" y="674641"/>
                  <a:pt x="2310437" y="680363"/>
                  <a:pt x="2293943" y="691135"/>
                </a:cubicBezTo>
                <a:cubicBezTo>
                  <a:pt x="2288221" y="702243"/>
                  <a:pt x="2299329" y="707628"/>
                  <a:pt x="2296636" y="713014"/>
                </a:cubicBezTo>
                <a:cubicBezTo>
                  <a:pt x="2288558" y="734893"/>
                  <a:pt x="2260957" y="726478"/>
                  <a:pt x="2249848" y="742972"/>
                </a:cubicBezTo>
                <a:cubicBezTo>
                  <a:pt x="2222247" y="742972"/>
                  <a:pt x="2191953" y="759465"/>
                  <a:pt x="2164352" y="764851"/>
                </a:cubicBezTo>
                <a:cubicBezTo>
                  <a:pt x="2161659" y="764851"/>
                  <a:pt x="2167044" y="767544"/>
                  <a:pt x="2164352" y="772929"/>
                </a:cubicBezTo>
                <a:cubicBezTo>
                  <a:pt x="2131364" y="783701"/>
                  <a:pt x="2117563" y="813658"/>
                  <a:pt x="2076835" y="817697"/>
                </a:cubicBezTo>
                <a:cubicBezTo>
                  <a:pt x="2079528" y="817697"/>
                  <a:pt x="2079528" y="815004"/>
                  <a:pt x="2079528" y="812311"/>
                </a:cubicBezTo>
                <a:cubicBezTo>
                  <a:pt x="2071113" y="809619"/>
                  <a:pt x="2071113" y="815004"/>
                  <a:pt x="2068420" y="812311"/>
                </a:cubicBezTo>
                <a:cubicBezTo>
                  <a:pt x="2063034" y="815004"/>
                  <a:pt x="2068420" y="815004"/>
                  <a:pt x="2063034" y="817697"/>
                </a:cubicBezTo>
                <a:cubicBezTo>
                  <a:pt x="2021632" y="817697"/>
                  <a:pt x="2013554" y="850348"/>
                  <a:pt x="1969459" y="847655"/>
                </a:cubicBezTo>
                <a:cubicBezTo>
                  <a:pt x="1969459" y="839576"/>
                  <a:pt x="1974845" y="836883"/>
                  <a:pt x="1983259" y="836883"/>
                </a:cubicBezTo>
                <a:cubicBezTo>
                  <a:pt x="1980567" y="831498"/>
                  <a:pt x="1975181" y="831498"/>
                  <a:pt x="1980567" y="826112"/>
                </a:cubicBezTo>
                <a:cubicBezTo>
                  <a:pt x="1988982" y="823419"/>
                  <a:pt x="1997060" y="818034"/>
                  <a:pt x="2005475" y="826112"/>
                </a:cubicBezTo>
                <a:cubicBezTo>
                  <a:pt x="2018939" y="804570"/>
                  <a:pt x="2057648" y="807263"/>
                  <a:pt x="2074142" y="788076"/>
                </a:cubicBezTo>
                <a:cubicBezTo>
                  <a:pt x="2093665" y="796155"/>
                  <a:pt x="2096358" y="774276"/>
                  <a:pt x="2115544" y="768890"/>
                </a:cubicBezTo>
                <a:cubicBezTo>
                  <a:pt x="2132038" y="763505"/>
                  <a:pt x="2135067" y="747011"/>
                  <a:pt x="2156946" y="744318"/>
                </a:cubicBezTo>
                <a:cubicBezTo>
                  <a:pt x="2113188" y="749704"/>
                  <a:pt x="2071786" y="768890"/>
                  <a:pt x="2027691" y="779661"/>
                </a:cubicBezTo>
                <a:cubicBezTo>
                  <a:pt x="2027691" y="779661"/>
                  <a:pt x="2027691" y="779661"/>
                  <a:pt x="2027691" y="774276"/>
                </a:cubicBezTo>
                <a:cubicBezTo>
                  <a:pt x="2013890" y="771583"/>
                  <a:pt x="2003119" y="774276"/>
                  <a:pt x="1994704" y="779661"/>
                </a:cubicBezTo>
                <a:cubicBezTo>
                  <a:pt x="1994704" y="782354"/>
                  <a:pt x="2000426" y="779661"/>
                  <a:pt x="2003119" y="779661"/>
                </a:cubicBezTo>
                <a:cubicBezTo>
                  <a:pt x="2000426" y="804233"/>
                  <a:pt x="1967103" y="801540"/>
                  <a:pt x="1945224" y="809619"/>
                </a:cubicBezTo>
                <a:cubicBezTo>
                  <a:pt x="1912237" y="818034"/>
                  <a:pt x="1881943" y="828805"/>
                  <a:pt x="1837847" y="828805"/>
                </a:cubicBezTo>
                <a:cubicBezTo>
                  <a:pt x="1832125" y="831498"/>
                  <a:pt x="1837847" y="842269"/>
                  <a:pt x="1829432" y="839576"/>
                </a:cubicBezTo>
                <a:cubicBezTo>
                  <a:pt x="1826403" y="828468"/>
                  <a:pt x="1834818" y="831161"/>
                  <a:pt x="1834818" y="823083"/>
                </a:cubicBezTo>
                <a:cubicBezTo>
                  <a:pt x="1829096" y="820390"/>
                  <a:pt x="1818325" y="823083"/>
                  <a:pt x="1809909" y="817697"/>
                </a:cubicBezTo>
                <a:cubicBezTo>
                  <a:pt x="1823710" y="793125"/>
                  <a:pt x="1875883" y="809619"/>
                  <a:pt x="1884299" y="779661"/>
                </a:cubicBezTo>
                <a:cubicBezTo>
                  <a:pt x="1928394" y="793125"/>
                  <a:pt x="1958688" y="755089"/>
                  <a:pt x="2010861" y="752397"/>
                </a:cubicBezTo>
                <a:cubicBezTo>
                  <a:pt x="2010861" y="757782"/>
                  <a:pt x="2005475" y="757782"/>
                  <a:pt x="2005475" y="760475"/>
                </a:cubicBezTo>
                <a:cubicBezTo>
                  <a:pt x="2016583" y="765861"/>
                  <a:pt x="2030384" y="754753"/>
                  <a:pt x="2033077" y="743981"/>
                </a:cubicBezTo>
                <a:cubicBezTo>
                  <a:pt x="2046877" y="743981"/>
                  <a:pt x="2052263" y="760138"/>
                  <a:pt x="2066064" y="752060"/>
                </a:cubicBezTo>
                <a:cubicBezTo>
                  <a:pt x="2071786" y="752060"/>
                  <a:pt x="2066064" y="735903"/>
                  <a:pt x="2077172" y="741289"/>
                </a:cubicBezTo>
                <a:cubicBezTo>
                  <a:pt x="2080201" y="730181"/>
                  <a:pt x="2069093" y="732873"/>
                  <a:pt x="2071786" y="724795"/>
                </a:cubicBezTo>
                <a:cubicBezTo>
                  <a:pt x="2068757" y="727488"/>
                  <a:pt x="2063371" y="727488"/>
                  <a:pt x="2063371" y="730181"/>
                </a:cubicBezTo>
                <a:cubicBezTo>
                  <a:pt x="2057648" y="730181"/>
                  <a:pt x="2063371" y="719409"/>
                  <a:pt x="2054956" y="722102"/>
                </a:cubicBezTo>
                <a:cubicBezTo>
                  <a:pt x="2057648" y="713687"/>
                  <a:pt x="2068757" y="713687"/>
                  <a:pt x="2074142" y="705608"/>
                </a:cubicBezTo>
                <a:cubicBezTo>
                  <a:pt x="2079528" y="702916"/>
                  <a:pt x="2085250" y="705608"/>
                  <a:pt x="2087943" y="708301"/>
                </a:cubicBezTo>
                <a:cubicBezTo>
                  <a:pt x="2096358" y="697194"/>
                  <a:pt x="2112851" y="694501"/>
                  <a:pt x="2132038" y="691808"/>
                </a:cubicBezTo>
                <a:cubicBezTo>
                  <a:pt x="2129345" y="686423"/>
                  <a:pt x="2123959" y="686423"/>
                  <a:pt x="2115544" y="686423"/>
                </a:cubicBezTo>
                <a:cubicBezTo>
                  <a:pt x="2126652" y="678008"/>
                  <a:pt x="2140453" y="672622"/>
                  <a:pt x="2154253" y="669929"/>
                </a:cubicBezTo>
                <a:cubicBezTo>
                  <a:pt x="2168054" y="686423"/>
                  <a:pt x="2198348" y="661850"/>
                  <a:pt x="2214842" y="656464"/>
                </a:cubicBezTo>
                <a:cubicBezTo>
                  <a:pt x="2209457" y="648386"/>
                  <a:pt x="2204070" y="659158"/>
                  <a:pt x="2195655" y="656464"/>
                </a:cubicBezTo>
                <a:cubicBezTo>
                  <a:pt x="2201378" y="648386"/>
                  <a:pt x="2212149" y="645693"/>
                  <a:pt x="2223257" y="645693"/>
                </a:cubicBezTo>
                <a:cubicBezTo>
                  <a:pt x="2220564" y="648386"/>
                  <a:pt x="2217872" y="651079"/>
                  <a:pt x="2217872" y="653772"/>
                </a:cubicBezTo>
                <a:cubicBezTo>
                  <a:pt x="2225949" y="653772"/>
                  <a:pt x="2231672" y="648386"/>
                  <a:pt x="2237058" y="645693"/>
                </a:cubicBezTo>
                <a:cubicBezTo>
                  <a:pt x="2237058" y="643001"/>
                  <a:pt x="2234365" y="640308"/>
                  <a:pt x="2234365" y="637615"/>
                </a:cubicBezTo>
                <a:cubicBezTo>
                  <a:pt x="2267352" y="634922"/>
                  <a:pt x="2286538" y="613043"/>
                  <a:pt x="2314140" y="599579"/>
                </a:cubicBezTo>
                <a:cubicBezTo>
                  <a:pt x="2319525" y="599579"/>
                  <a:pt x="2319525" y="604965"/>
                  <a:pt x="2316832" y="610350"/>
                </a:cubicBezTo>
                <a:cubicBezTo>
                  <a:pt x="2327604" y="613043"/>
                  <a:pt x="2330296" y="599579"/>
                  <a:pt x="2338711" y="607658"/>
                </a:cubicBezTo>
                <a:cubicBezTo>
                  <a:pt x="2338711" y="618429"/>
                  <a:pt x="2322218" y="607658"/>
                  <a:pt x="2324911" y="618429"/>
                </a:cubicBezTo>
                <a:cubicBezTo>
                  <a:pt x="2333326" y="621122"/>
                  <a:pt x="2352513" y="604965"/>
                  <a:pt x="2363620" y="618429"/>
                </a:cubicBezTo>
                <a:cubicBezTo>
                  <a:pt x="2366649" y="618429"/>
                  <a:pt x="2366649" y="613043"/>
                  <a:pt x="2372035" y="613043"/>
                </a:cubicBezTo>
                <a:cubicBezTo>
                  <a:pt x="2369342" y="604965"/>
                  <a:pt x="2361264" y="602272"/>
                  <a:pt x="2350156" y="604965"/>
                </a:cubicBezTo>
                <a:cubicBezTo>
                  <a:pt x="2363956" y="588471"/>
                  <a:pt x="2388865" y="577700"/>
                  <a:pt x="2408051" y="575007"/>
                </a:cubicBezTo>
                <a:cubicBezTo>
                  <a:pt x="2397281" y="555820"/>
                  <a:pt x="2377758" y="588471"/>
                  <a:pt x="2358571" y="585778"/>
                </a:cubicBezTo>
                <a:cubicBezTo>
                  <a:pt x="2363956" y="580393"/>
                  <a:pt x="2358571" y="575007"/>
                  <a:pt x="2350156" y="575007"/>
                </a:cubicBezTo>
                <a:cubicBezTo>
                  <a:pt x="2350156" y="566929"/>
                  <a:pt x="2358234" y="569621"/>
                  <a:pt x="2355541" y="564236"/>
                </a:cubicBezTo>
                <a:cubicBezTo>
                  <a:pt x="2339048" y="572314"/>
                  <a:pt x="2308754" y="566929"/>
                  <a:pt x="2303368" y="591501"/>
                </a:cubicBezTo>
                <a:cubicBezTo>
                  <a:pt x="2259273" y="613380"/>
                  <a:pt x="2212486" y="627181"/>
                  <a:pt x="2179499" y="637952"/>
                </a:cubicBezTo>
                <a:cubicBezTo>
                  <a:pt x="2176806" y="635259"/>
                  <a:pt x="2182191" y="627181"/>
                  <a:pt x="2190606" y="627181"/>
                </a:cubicBezTo>
                <a:cubicBezTo>
                  <a:pt x="2187577" y="621795"/>
                  <a:pt x="2182191" y="621795"/>
                  <a:pt x="2182191" y="613717"/>
                </a:cubicBezTo>
                <a:cubicBezTo>
                  <a:pt x="2204407" y="608331"/>
                  <a:pt x="2215515" y="594866"/>
                  <a:pt x="2237394" y="600252"/>
                </a:cubicBezTo>
                <a:cubicBezTo>
                  <a:pt x="2240087" y="597560"/>
                  <a:pt x="2240087" y="592174"/>
                  <a:pt x="2240087" y="589481"/>
                </a:cubicBezTo>
                <a:cubicBezTo>
                  <a:pt x="2264659" y="592174"/>
                  <a:pt x="2308754" y="567601"/>
                  <a:pt x="2339048" y="554138"/>
                </a:cubicBezTo>
                <a:cubicBezTo>
                  <a:pt x="2369342" y="537644"/>
                  <a:pt x="2402329" y="526873"/>
                  <a:pt x="2418823" y="502301"/>
                </a:cubicBezTo>
                <a:cubicBezTo>
                  <a:pt x="2424208" y="502301"/>
                  <a:pt x="2421516" y="510379"/>
                  <a:pt x="2424208" y="513072"/>
                </a:cubicBezTo>
                <a:cubicBezTo>
                  <a:pt x="2440702" y="502301"/>
                  <a:pt x="2457196" y="494223"/>
                  <a:pt x="2465610" y="477729"/>
                </a:cubicBezTo>
                <a:cubicBezTo>
                  <a:pt x="2446087" y="485807"/>
                  <a:pt x="2405022" y="496579"/>
                  <a:pt x="2380114" y="513072"/>
                </a:cubicBezTo>
                <a:cubicBezTo>
                  <a:pt x="2366313" y="524180"/>
                  <a:pt x="2363284" y="534952"/>
                  <a:pt x="2341404" y="529566"/>
                </a:cubicBezTo>
                <a:cubicBezTo>
                  <a:pt x="2355205" y="507687"/>
                  <a:pt x="2382806" y="510716"/>
                  <a:pt x="2404686" y="494223"/>
                </a:cubicBezTo>
                <a:cubicBezTo>
                  <a:pt x="2415793" y="488837"/>
                  <a:pt x="2421179" y="477729"/>
                  <a:pt x="2437672" y="469650"/>
                </a:cubicBezTo>
                <a:cubicBezTo>
                  <a:pt x="2443058" y="469650"/>
                  <a:pt x="2443058" y="475036"/>
                  <a:pt x="2451473" y="472343"/>
                </a:cubicBezTo>
                <a:cubicBezTo>
                  <a:pt x="2462581" y="461572"/>
                  <a:pt x="2465274" y="442386"/>
                  <a:pt x="2481767" y="437000"/>
                </a:cubicBezTo>
                <a:cubicBezTo>
                  <a:pt x="2479075" y="428922"/>
                  <a:pt x="2476045" y="428922"/>
                  <a:pt x="2484460" y="423536"/>
                </a:cubicBezTo>
                <a:cubicBezTo>
                  <a:pt x="2484460" y="418150"/>
                  <a:pt x="2479075" y="418150"/>
                  <a:pt x="2479075" y="415458"/>
                </a:cubicBezTo>
                <a:cubicBezTo>
                  <a:pt x="2476382" y="423536"/>
                  <a:pt x="2465274" y="412765"/>
                  <a:pt x="2462581" y="423536"/>
                </a:cubicBezTo>
                <a:cubicBezTo>
                  <a:pt x="2456859" y="415121"/>
                  <a:pt x="2470660" y="404350"/>
                  <a:pt x="2481767" y="401657"/>
                </a:cubicBezTo>
                <a:cubicBezTo>
                  <a:pt x="2479075" y="390885"/>
                  <a:pt x="2462245" y="401657"/>
                  <a:pt x="2470660" y="388193"/>
                </a:cubicBezTo>
                <a:cubicBezTo>
                  <a:pt x="2462581" y="388193"/>
                  <a:pt x="2459888" y="390885"/>
                  <a:pt x="2448780" y="388193"/>
                </a:cubicBezTo>
                <a:cubicBezTo>
                  <a:pt x="2454166" y="382471"/>
                  <a:pt x="2467967" y="379778"/>
                  <a:pt x="2470660" y="371700"/>
                </a:cubicBezTo>
                <a:cubicBezTo>
                  <a:pt x="2509369" y="390549"/>
                  <a:pt x="2536970" y="371700"/>
                  <a:pt x="2556156" y="349820"/>
                </a:cubicBezTo>
                <a:cubicBezTo>
                  <a:pt x="2556156" y="344435"/>
                  <a:pt x="2550434" y="344435"/>
                  <a:pt x="2545049" y="344435"/>
                </a:cubicBezTo>
                <a:cubicBezTo>
                  <a:pt x="2545049" y="333327"/>
                  <a:pt x="2550770" y="330634"/>
                  <a:pt x="2556156" y="325248"/>
                </a:cubicBezTo>
                <a:cubicBezTo>
                  <a:pt x="2564235" y="325248"/>
                  <a:pt x="2569957" y="327941"/>
                  <a:pt x="2575343" y="327941"/>
                </a:cubicBezTo>
                <a:cubicBezTo>
                  <a:pt x="2608330" y="306062"/>
                  <a:pt x="2649395" y="289569"/>
                  <a:pt x="2674303" y="256918"/>
                </a:cubicBezTo>
                <a:cubicBezTo>
                  <a:pt x="2679690" y="264997"/>
                  <a:pt x="2685075" y="259611"/>
                  <a:pt x="2696183" y="256918"/>
                </a:cubicBezTo>
                <a:cubicBezTo>
                  <a:pt x="2693490" y="268025"/>
                  <a:pt x="2696183" y="270718"/>
                  <a:pt x="2698875" y="281490"/>
                </a:cubicBezTo>
                <a:cubicBezTo>
                  <a:pt x="2690460" y="278797"/>
                  <a:pt x="2687768" y="281490"/>
                  <a:pt x="2685075" y="284183"/>
                </a:cubicBezTo>
                <a:cubicBezTo>
                  <a:pt x="2685075" y="289569"/>
                  <a:pt x="2693490" y="286875"/>
                  <a:pt x="2698875" y="286875"/>
                </a:cubicBezTo>
                <a:cubicBezTo>
                  <a:pt x="2698875" y="292261"/>
                  <a:pt x="2690460" y="289569"/>
                  <a:pt x="2690460" y="294954"/>
                </a:cubicBezTo>
                <a:cubicBezTo>
                  <a:pt x="2698539" y="300340"/>
                  <a:pt x="2726141" y="286539"/>
                  <a:pt x="2712339" y="278461"/>
                </a:cubicBezTo>
                <a:cubicBezTo>
                  <a:pt x="2712339" y="267353"/>
                  <a:pt x="2715032" y="261967"/>
                  <a:pt x="2723448" y="259274"/>
                </a:cubicBezTo>
                <a:cubicBezTo>
                  <a:pt x="2720418" y="273074"/>
                  <a:pt x="2728833" y="275768"/>
                  <a:pt x="2728833" y="283846"/>
                </a:cubicBezTo>
                <a:cubicBezTo>
                  <a:pt x="2695510" y="294617"/>
                  <a:pt x="2690124" y="338039"/>
                  <a:pt x="2643336" y="324575"/>
                </a:cubicBezTo>
                <a:cubicBezTo>
                  <a:pt x="2640644" y="319189"/>
                  <a:pt x="2643336" y="319189"/>
                  <a:pt x="2646029" y="316497"/>
                </a:cubicBezTo>
                <a:cubicBezTo>
                  <a:pt x="2637614" y="313803"/>
                  <a:pt x="2640644" y="321882"/>
                  <a:pt x="2632229" y="319189"/>
                </a:cubicBezTo>
                <a:cubicBezTo>
                  <a:pt x="2637614" y="324912"/>
                  <a:pt x="2640644" y="330297"/>
                  <a:pt x="2646029" y="338375"/>
                </a:cubicBezTo>
                <a:cubicBezTo>
                  <a:pt x="2632229" y="346454"/>
                  <a:pt x="2621457" y="357562"/>
                  <a:pt x="2613042" y="368333"/>
                </a:cubicBezTo>
                <a:cubicBezTo>
                  <a:pt x="2629536" y="373719"/>
                  <a:pt x="2648722" y="357226"/>
                  <a:pt x="2662523" y="351840"/>
                </a:cubicBezTo>
                <a:cubicBezTo>
                  <a:pt x="2662523" y="357226"/>
                  <a:pt x="2662523" y="359919"/>
                  <a:pt x="2665215" y="362611"/>
                </a:cubicBezTo>
                <a:cubicBezTo>
                  <a:pt x="2681709" y="351840"/>
                  <a:pt x="2695510" y="335346"/>
                  <a:pt x="2712003" y="321882"/>
                </a:cubicBezTo>
                <a:cubicBezTo>
                  <a:pt x="2736912" y="327268"/>
                  <a:pt x="2734219" y="308082"/>
                  <a:pt x="2756098" y="302696"/>
                </a:cubicBezTo>
                <a:cubicBezTo>
                  <a:pt x="2753405" y="308082"/>
                  <a:pt x="2748020" y="308082"/>
                  <a:pt x="2750712" y="316160"/>
                </a:cubicBezTo>
                <a:cubicBezTo>
                  <a:pt x="2761821" y="313467"/>
                  <a:pt x="2769899" y="310774"/>
                  <a:pt x="2767206" y="291588"/>
                </a:cubicBezTo>
                <a:cubicBezTo>
                  <a:pt x="2781006" y="291588"/>
                  <a:pt x="2772928" y="299666"/>
                  <a:pt x="2775621" y="305052"/>
                </a:cubicBezTo>
                <a:cubicBezTo>
                  <a:pt x="2789421" y="299666"/>
                  <a:pt x="2794807" y="285866"/>
                  <a:pt x="2811301" y="283173"/>
                </a:cubicBezTo>
                <a:cubicBezTo>
                  <a:pt x="2797500" y="255908"/>
                  <a:pt x="2838566" y="242107"/>
                  <a:pt x="2863474" y="236721"/>
                </a:cubicBezTo>
                <a:close/>
                <a:moveTo>
                  <a:pt x="2321208" y="236048"/>
                </a:moveTo>
                <a:cubicBezTo>
                  <a:pt x="2321208" y="238741"/>
                  <a:pt x="2318515" y="241434"/>
                  <a:pt x="2318515" y="246820"/>
                </a:cubicBezTo>
                <a:cubicBezTo>
                  <a:pt x="2329287" y="249512"/>
                  <a:pt x="2332316" y="236048"/>
                  <a:pt x="2321208" y="236048"/>
                </a:cubicBezTo>
                <a:close/>
                <a:moveTo>
                  <a:pt x="2786392" y="233019"/>
                </a:moveTo>
                <a:cubicBezTo>
                  <a:pt x="2786392" y="246820"/>
                  <a:pt x="2789085" y="246820"/>
                  <a:pt x="2786392" y="257592"/>
                </a:cubicBezTo>
                <a:cubicBezTo>
                  <a:pt x="2769899" y="254898"/>
                  <a:pt x="2756098" y="274085"/>
                  <a:pt x="2736912" y="274085"/>
                </a:cubicBezTo>
                <a:cubicBezTo>
                  <a:pt x="2734219" y="257592"/>
                  <a:pt x="2745327" y="254898"/>
                  <a:pt x="2736912" y="241097"/>
                </a:cubicBezTo>
                <a:cubicBezTo>
                  <a:pt x="2745327" y="233019"/>
                  <a:pt x="2756098" y="235712"/>
                  <a:pt x="2767206" y="238405"/>
                </a:cubicBezTo>
                <a:cubicBezTo>
                  <a:pt x="2756098" y="244127"/>
                  <a:pt x="2747683" y="246820"/>
                  <a:pt x="2742297" y="257592"/>
                </a:cubicBezTo>
                <a:cubicBezTo>
                  <a:pt x="2764513" y="262977"/>
                  <a:pt x="2758791" y="227634"/>
                  <a:pt x="2786392" y="233019"/>
                </a:cubicBezTo>
                <a:close/>
                <a:moveTo>
                  <a:pt x="803974" y="232893"/>
                </a:moveTo>
                <a:cubicBezTo>
                  <a:pt x="799514" y="234618"/>
                  <a:pt x="796064" y="238741"/>
                  <a:pt x="796064" y="244127"/>
                </a:cubicBezTo>
                <a:cubicBezTo>
                  <a:pt x="801450" y="246820"/>
                  <a:pt x="801450" y="246820"/>
                  <a:pt x="809865" y="246820"/>
                </a:cubicBezTo>
                <a:cubicBezTo>
                  <a:pt x="815250" y="241434"/>
                  <a:pt x="806835" y="236048"/>
                  <a:pt x="815250" y="236048"/>
                </a:cubicBezTo>
                <a:cubicBezTo>
                  <a:pt x="815250" y="236048"/>
                  <a:pt x="817943" y="238741"/>
                  <a:pt x="817943" y="236048"/>
                </a:cubicBezTo>
                <a:cubicBezTo>
                  <a:pt x="813904" y="231841"/>
                  <a:pt x="808434" y="231168"/>
                  <a:pt x="803974" y="232893"/>
                </a:cubicBezTo>
                <a:close/>
                <a:moveTo>
                  <a:pt x="2715032" y="230326"/>
                </a:moveTo>
                <a:cubicBezTo>
                  <a:pt x="2720418" y="230326"/>
                  <a:pt x="2715032" y="233019"/>
                  <a:pt x="2715032" y="238405"/>
                </a:cubicBezTo>
                <a:cubicBezTo>
                  <a:pt x="2709311" y="238405"/>
                  <a:pt x="2709311" y="233019"/>
                  <a:pt x="2703924" y="235712"/>
                </a:cubicBezTo>
                <a:cubicBezTo>
                  <a:pt x="2703924" y="224940"/>
                  <a:pt x="2712339" y="235712"/>
                  <a:pt x="2715032" y="230326"/>
                </a:cubicBezTo>
                <a:close/>
                <a:moveTo>
                  <a:pt x="3014608" y="227634"/>
                </a:moveTo>
                <a:cubicBezTo>
                  <a:pt x="3017301" y="230326"/>
                  <a:pt x="3020331" y="233019"/>
                  <a:pt x="3025717" y="235712"/>
                </a:cubicBezTo>
                <a:cubicBezTo>
                  <a:pt x="3017638" y="241097"/>
                  <a:pt x="3023024" y="252205"/>
                  <a:pt x="3020331" y="257592"/>
                </a:cubicBezTo>
                <a:cubicBezTo>
                  <a:pt x="3003837" y="249512"/>
                  <a:pt x="2993066" y="257592"/>
                  <a:pt x="2987007" y="271392"/>
                </a:cubicBezTo>
                <a:cubicBezTo>
                  <a:pt x="2978928" y="249512"/>
                  <a:pt x="3009223" y="244127"/>
                  <a:pt x="3014608" y="227634"/>
                </a:cubicBezTo>
                <a:close/>
                <a:moveTo>
                  <a:pt x="432534" y="224940"/>
                </a:moveTo>
                <a:cubicBezTo>
                  <a:pt x="424119" y="238741"/>
                  <a:pt x="410318" y="244127"/>
                  <a:pt x="393825" y="249512"/>
                </a:cubicBezTo>
                <a:cubicBezTo>
                  <a:pt x="404932" y="241434"/>
                  <a:pt x="410655" y="222248"/>
                  <a:pt x="432534" y="224940"/>
                </a:cubicBezTo>
                <a:close/>
                <a:moveTo>
                  <a:pt x="3160694" y="219555"/>
                </a:moveTo>
                <a:cubicBezTo>
                  <a:pt x="3163387" y="230663"/>
                  <a:pt x="3155308" y="227970"/>
                  <a:pt x="3158000" y="236048"/>
                </a:cubicBezTo>
                <a:cubicBezTo>
                  <a:pt x="3166416" y="236048"/>
                  <a:pt x="3169109" y="230326"/>
                  <a:pt x="3169109" y="222248"/>
                </a:cubicBezTo>
                <a:cubicBezTo>
                  <a:pt x="3166079" y="222248"/>
                  <a:pt x="3163387" y="222248"/>
                  <a:pt x="3160694" y="219555"/>
                </a:cubicBezTo>
                <a:close/>
                <a:moveTo>
                  <a:pt x="2833179" y="216863"/>
                </a:moveTo>
                <a:cubicBezTo>
                  <a:pt x="2833179" y="224940"/>
                  <a:pt x="2841258" y="219555"/>
                  <a:pt x="2838566" y="230326"/>
                </a:cubicBezTo>
                <a:cubicBezTo>
                  <a:pt x="2822072" y="230326"/>
                  <a:pt x="2813994" y="238741"/>
                  <a:pt x="2805579" y="246820"/>
                </a:cubicBezTo>
                <a:cubicBezTo>
                  <a:pt x="2805579" y="238741"/>
                  <a:pt x="2822409" y="222248"/>
                  <a:pt x="2833179" y="216863"/>
                </a:cubicBezTo>
                <a:close/>
                <a:moveTo>
                  <a:pt x="266589" y="212997"/>
                </a:moveTo>
                <a:cubicBezTo>
                  <a:pt x="270123" y="212487"/>
                  <a:pt x="273910" y="213496"/>
                  <a:pt x="278033" y="216863"/>
                </a:cubicBezTo>
                <a:cubicBezTo>
                  <a:pt x="267263" y="227634"/>
                  <a:pt x="253461" y="233356"/>
                  <a:pt x="242354" y="244127"/>
                </a:cubicBezTo>
                <a:cubicBezTo>
                  <a:pt x="239661" y="241434"/>
                  <a:pt x="242354" y="236048"/>
                  <a:pt x="239324" y="236048"/>
                </a:cubicBezTo>
                <a:cubicBezTo>
                  <a:pt x="247655" y="229737"/>
                  <a:pt x="255986" y="214527"/>
                  <a:pt x="266589" y="212997"/>
                </a:cubicBezTo>
                <a:close/>
                <a:moveTo>
                  <a:pt x="3067455" y="208784"/>
                </a:moveTo>
                <a:cubicBezTo>
                  <a:pt x="3064762" y="216863"/>
                  <a:pt x="3056347" y="224940"/>
                  <a:pt x="3050962" y="216863"/>
                </a:cubicBezTo>
                <a:cubicBezTo>
                  <a:pt x="3048269" y="230663"/>
                  <a:pt x="3067791" y="225277"/>
                  <a:pt x="3059377" y="238741"/>
                </a:cubicBezTo>
                <a:cubicBezTo>
                  <a:pt x="3059377" y="244127"/>
                  <a:pt x="3067791" y="238741"/>
                  <a:pt x="3070484" y="241434"/>
                </a:cubicBezTo>
                <a:cubicBezTo>
                  <a:pt x="3073177" y="252205"/>
                  <a:pt x="3076207" y="263313"/>
                  <a:pt x="3067791" y="271392"/>
                </a:cubicBezTo>
                <a:cubicBezTo>
                  <a:pt x="3070484" y="274085"/>
                  <a:pt x="3070484" y="274085"/>
                  <a:pt x="3070484" y="276777"/>
                </a:cubicBezTo>
                <a:cubicBezTo>
                  <a:pt x="3087314" y="268699"/>
                  <a:pt x="3103808" y="263313"/>
                  <a:pt x="3109194" y="244127"/>
                </a:cubicBezTo>
                <a:cubicBezTo>
                  <a:pt x="3122994" y="249849"/>
                  <a:pt x="3128380" y="236048"/>
                  <a:pt x="3144873" y="230663"/>
                </a:cubicBezTo>
                <a:cubicBezTo>
                  <a:pt x="3155645" y="249512"/>
                  <a:pt x="3111550" y="249512"/>
                  <a:pt x="3119965" y="266006"/>
                </a:cubicBezTo>
                <a:cubicBezTo>
                  <a:pt x="3108857" y="271392"/>
                  <a:pt x="3103471" y="287549"/>
                  <a:pt x="3089671" y="279470"/>
                </a:cubicBezTo>
                <a:cubicBezTo>
                  <a:pt x="3083949" y="282163"/>
                  <a:pt x="3086978" y="287549"/>
                  <a:pt x="3078562" y="284856"/>
                </a:cubicBezTo>
                <a:cubicBezTo>
                  <a:pt x="3081255" y="301350"/>
                  <a:pt x="3070148" y="304042"/>
                  <a:pt x="3067455" y="314814"/>
                </a:cubicBezTo>
                <a:cubicBezTo>
                  <a:pt x="3059040" y="314814"/>
                  <a:pt x="3045239" y="317506"/>
                  <a:pt x="3045913" y="331307"/>
                </a:cubicBezTo>
                <a:cubicBezTo>
                  <a:pt x="3037497" y="331307"/>
                  <a:pt x="3037497" y="336693"/>
                  <a:pt x="3034804" y="331307"/>
                </a:cubicBezTo>
                <a:cubicBezTo>
                  <a:pt x="3032112" y="325922"/>
                  <a:pt x="3037497" y="325922"/>
                  <a:pt x="3037497" y="317843"/>
                </a:cubicBezTo>
                <a:cubicBezTo>
                  <a:pt x="3026726" y="317843"/>
                  <a:pt x="3026726" y="325922"/>
                  <a:pt x="3015618" y="325922"/>
                </a:cubicBezTo>
                <a:cubicBezTo>
                  <a:pt x="3018311" y="314814"/>
                  <a:pt x="3029419" y="314814"/>
                  <a:pt x="3034804" y="309428"/>
                </a:cubicBezTo>
                <a:cubicBezTo>
                  <a:pt x="3040190" y="309428"/>
                  <a:pt x="3037497" y="317506"/>
                  <a:pt x="3037497" y="322892"/>
                </a:cubicBezTo>
                <a:cubicBezTo>
                  <a:pt x="3048269" y="320199"/>
                  <a:pt x="3042883" y="306735"/>
                  <a:pt x="3059377" y="314814"/>
                </a:cubicBezTo>
                <a:cubicBezTo>
                  <a:pt x="3059377" y="314814"/>
                  <a:pt x="3059377" y="314814"/>
                  <a:pt x="3059377" y="309428"/>
                </a:cubicBezTo>
                <a:cubicBezTo>
                  <a:pt x="3053654" y="309428"/>
                  <a:pt x="3042546" y="287549"/>
                  <a:pt x="3050962" y="279470"/>
                </a:cubicBezTo>
                <a:cubicBezTo>
                  <a:pt x="3050962" y="276777"/>
                  <a:pt x="3047932" y="282163"/>
                  <a:pt x="3042546" y="279470"/>
                </a:cubicBezTo>
                <a:cubicBezTo>
                  <a:pt x="3047932" y="263313"/>
                  <a:pt x="3047932" y="254898"/>
                  <a:pt x="3056347" y="244127"/>
                </a:cubicBezTo>
                <a:cubicBezTo>
                  <a:pt x="3045239" y="246820"/>
                  <a:pt x="3056347" y="225277"/>
                  <a:pt x="3039853" y="233356"/>
                </a:cubicBezTo>
                <a:cubicBezTo>
                  <a:pt x="3039853" y="219555"/>
                  <a:pt x="3053654" y="211477"/>
                  <a:pt x="3067455" y="208784"/>
                </a:cubicBezTo>
                <a:close/>
                <a:moveTo>
                  <a:pt x="2310437" y="206091"/>
                </a:moveTo>
                <a:cubicBezTo>
                  <a:pt x="2288221" y="203062"/>
                  <a:pt x="2277114" y="208784"/>
                  <a:pt x="2271728" y="219555"/>
                </a:cubicBezTo>
                <a:cubicBezTo>
                  <a:pt x="2285528" y="222248"/>
                  <a:pt x="2304715" y="222248"/>
                  <a:pt x="2310437" y="206091"/>
                </a:cubicBezTo>
                <a:close/>
                <a:moveTo>
                  <a:pt x="831071" y="205081"/>
                </a:moveTo>
                <a:cubicBezTo>
                  <a:pt x="830734" y="204408"/>
                  <a:pt x="830061" y="204408"/>
                  <a:pt x="828714" y="205754"/>
                </a:cubicBezTo>
                <a:cubicBezTo>
                  <a:pt x="828714" y="213833"/>
                  <a:pt x="820299" y="211140"/>
                  <a:pt x="814914" y="208447"/>
                </a:cubicBezTo>
                <a:cubicBezTo>
                  <a:pt x="817607" y="219555"/>
                  <a:pt x="831407" y="213833"/>
                  <a:pt x="828714" y="230326"/>
                </a:cubicBezTo>
                <a:cubicBezTo>
                  <a:pt x="828714" y="230326"/>
                  <a:pt x="828714" y="230326"/>
                  <a:pt x="839823" y="230326"/>
                </a:cubicBezTo>
                <a:cubicBezTo>
                  <a:pt x="842852" y="222248"/>
                  <a:pt x="848237" y="222248"/>
                  <a:pt x="847901" y="211140"/>
                </a:cubicBezTo>
                <a:cubicBezTo>
                  <a:pt x="845208" y="205754"/>
                  <a:pt x="831407" y="213833"/>
                  <a:pt x="831407" y="208447"/>
                </a:cubicBezTo>
                <a:cubicBezTo>
                  <a:pt x="831407" y="207100"/>
                  <a:pt x="831407" y="205754"/>
                  <a:pt x="831071" y="205081"/>
                </a:cubicBezTo>
                <a:close/>
                <a:moveTo>
                  <a:pt x="3188295" y="203062"/>
                </a:moveTo>
                <a:cubicBezTo>
                  <a:pt x="3194017" y="203062"/>
                  <a:pt x="3191325" y="216863"/>
                  <a:pt x="3208154" y="210803"/>
                </a:cubicBezTo>
                <a:cubicBezTo>
                  <a:pt x="3210847" y="224267"/>
                  <a:pt x="3202433" y="229990"/>
                  <a:pt x="3199740" y="243454"/>
                </a:cubicBezTo>
                <a:cubicBezTo>
                  <a:pt x="3194354" y="238068"/>
                  <a:pt x="3197047" y="235375"/>
                  <a:pt x="3197047" y="229990"/>
                </a:cubicBezTo>
                <a:cubicBezTo>
                  <a:pt x="3197047" y="229990"/>
                  <a:pt x="3197047" y="229990"/>
                  <a:pt x="3188632" y="229990"/>
                </a:cubicBezTo>
                <a:cubicBezTo>
                  <a:pt x="3196710" y="241097"/>
                  <a:pt x="3185939" y="243791"/>
                  <a:pt x="3174831" y="249176"/>
                </a:cubicBezTo>
                <a:cubicBezTo>
                  <a:pt x="3174831" y="246484"/>
                  <a:pt x="3177524" y="243791"/>
                  <a:pt x="3180216" y="241097"/>
                </a:cubicBezTo>
                <a:cubicBezTo>
                  <a:pt x="3171801" y="235712"/>
                  <a:pt x="3163723" y="243791"/>
                  <a:pt x="3155308" y="243791"/>
                </a:cubicBezTo>
                <a:cubicBezTo>
                  <a:pt x="3152615" y="232683"/>
                  <a:pt x="3152615" y="232683"/>
                  <a:pt x="3155308" y="219218"/>
                </a:cubicBezTo>
                <a:cubicBezTo>
                  <a:pt x="3160694" y="216525"/>
                  <a:pt x="3169109" y="213833"/>
                  <a:pt x="3169109" y="208447"/>
                </a:cubicBezTo>
                <a:cubicBezTo>
                  <a:pt x="3174494" y="208447"/>
                  <a:pt x="3185602" y="211140"/>
                  <a:pt x="3188295" y="203062"/>
                </a:cubicBezTo>
                <a:close/>
                <a:moveTo>
                  <a:pt x="589390" y="200706"/>
                </a:moveTo>
                <a:cubicBezTo>
                  <a:pt x="584005" y="200706"/>
                  <a:pt x="575590" y="203398"/>
                  <a:pt x="575590" y="208784"/>
                </a:cubicBezTo>
                <a:cubicBezTo>
                  <a:pt x="584005" y="211477"/>
                  <a:pt x="589390" y="205754"/>
                  <a:pt x="589390" y="200706"/>
                </a:cubicBezTo>
                <a:close/>
                <a:moveTo>
                  <a:pt x="3224311" y="198012"/>
                </a:moveTo>
                <a:cubicBezTo>
                  <a:pt x="3224311" y="203398"/>
                  <a:pt x="3221618" y="206091"/>
                  <a:pt x="3221618" y="211477"/>
                </a:cubicBezTo>
                <a:cubicBezTo>
                  <a:pt x="3215897" y="214169"/>
                  <a:pt x="3215897" y="211477"/>
                  <a:pt x="3213204" y="208784"/>
                </a:cubicBezTo>
                <a:cubicBezTo>
                  <a:pt x="3213204" y="203062"/>
                  <a:pt x="3218589" y="197676"/>
                  <a:pt x="3224311" y="198012"/>
                </a:cubicBezTo>
                <a:close/>
                <a:moveTo>
                  <a:pt x="122281" y="197886"/>
                </a:moveTo>
                <a:cubicBezTo>
                  <a:pt x="124880" y="197676"/>
                  <a:pt x="127488" y="198349"/>
                  <a:pt x="129592" y="200368"/>
                </a:cubicBezTo>
                <a:cubicBezTo>
                  <a:pt x="126899" y="208784"/>
                  <a:pt x="115791" y="205754"/>
                  <a:pt x="113098" y="211140"/>
                </a:cubicBezTo>
                <a:cubicBezTo>
                  <a:pt x="106787" y="207100"/>
                  <a:pt x="114487" y="198517"/>
                  <a:pt x="122281" y="197886"/>
                </a:cubicBezTo>
                <a:close/>
                <a:moveTo>
                  <a:pt x="3078226" y="192290"/>
                </a:moveTo>
                <a:cubicBezTo>
                  <a:pt x="3078226" y="192290"/>
                  <a:pt x="3078226" y="192290"/>
                  <a:pt x="3086642" y="192290"/>
                </a:cubicBezTo>
                <a:cubicBezTo>
                  <a:pt x="3086642" y="194983"/>
                  <a:pt x="3086642" y="200368"/>
                  <a:pt x="3089334" y="200368"/>
                </a:cubicBezTo>
                <a:cubicBezTo>
                  <a:pt x="3089334" y="205754"/>
                  <a:pt x="3080919" y="200368"/>
                  <a:pt x="3075533" y="203062"/>
                </a:cubicBezTo>
                <a:cubicBezTo>
                  <a:pt x="3075533" y="197676"/>
                  <a:pt x="3078226" y="197676"/>
                  <a:pt x="3078226" y="192290"/>
                </a:cubicBezTo>
                <a:close/>
                <a:moveTo>
                  <a:pt x="848237" y="192290"/>
                </a:moveTo>
                <a:cubicBezTo>
                  <a:pt x="848237" y="194983"/>
                  <a:pt x="845544" y="197676"/>
                  <a:pt x="848237" y="200368"/>
                </a:cubicBezTo>
                <a:cubicBezTo>
                  <a:pt x="848237" y="197676"/>
                  <a:pt x="848237" y="194983"/>
                  <a:pt x="850930" y="194983"/>
                </a:cubicBezTo>
                <a:cubicBezTo>
                  <a:pt x="850930" y="205754"/>
                  <a:pt x="859345" y="205754"/>
                  <a:pt x="859008" y="214169"/>
                </a:cubicBezTo>
                <a:cubicBezTo>
                  <a:pt x="861701" y="206091"/>
                  <a:pt x="867423" y="211477"/>
                  <a:pt x="870116" y="208784"/>
                </a:cubicBezTo>
                <a:cubicBezTo>
                  <a:pt x="864731" y="200368"/>
                  <a:pt x="859345" y="192290"/>
                  <a:pt x="848237" y="192290"/>
                </a:cubicBezTo>
                <a:close/>
                <a:moveTo>
                  <a:pt x="325157" y="192290"/>
                </a:moveTo>
                <a:cubicBezTo>
                  <a:pt x="333236" y="189597"/>
                  <a:pt x="330543" y="200368"/>
                  <a:pt x="330880" y="208784"/>
                </a:cubicBezTo>
                <a:cubicBezTo>
                  <a:pt x="319772" y="206091"/>
                  <a:pt x="319772" y="214169"/>
                  <a:pt x="305972" y="208784"/>
                </a:cubicBezTo>
                <a:cubicBezTo>
                  <a:pt x="311357" y="200368"/>
                  <a:pt x="322464" y="203062"/>
                  <a:pt x="325157" y="192290"/>
                </a:cubicBezTo>
                <a:close/>
                <a:moveTo>
                  <a:pt x="3158000" y="189597"/>
                </a:moveTo>
                <a:cubicBezTo>
                  <a:pt x="3149922" y="200706"/>
                  <a:pt x="3163387" y="214169"/>
                  <a:pt x="3141507" y="214169"/>
                </a:cubicBezTo>
                <a:cubicBezTo>
                  <a:pt x="3144536" y="198012"/>
                  <a:pt x="3122321" y="216863"/>
                  <a:pt x="3119628" y="208784"/>
                </a:cubicBezTo>
                <a:cubicBezTo>
                  <a:pt x="3127707" y="197676"/>
                  <a:pt x="3141507" y="186905"/>
                  <a:pt x="3158000" y="189597"/>
                </a:cubicBezTo>
                <a:close/>
                <a:moveTo>
                  <a:pt x="890775" y="182403"/>
                </a:moveTo>
                <a:cubicBezTo>
                  <a:pt x="885937" y="183455"/>
                  <a:pt x="881056" y="185558"/>
                  <a:pt x="878195" y="186905"/>
                </a:cubicBezTo>
                <a:cubicBezTo>
                  <a:pt x="883917" y="186905"/>
                  <a:pt x="881224" y="194983"/>
                  <a:pt x="886610" y="194983"/>
                </a:cubicBezTo>
                <a:cubicBezTo>
                  <a:pt x="889303" y="189597"/>
                  <a:pt x="900411" y="189597"/>
                  <a:pt x="903103" y="184212"/>
                </a:cubicBezTo>
                <a:cubicBezTo>
                  <a:pt x="900410" y="181351"/>
                  <a:pt x="895614" y="181351"/>
                  <a:pt x="890775" y="182403"/>
                </a:cubicBezTo>
                <a:close/>
                <a:moveTo>
                  <a:pt x="2946278" y="165026"/>
                </a:moveTo>
                <a:cubicBezTo>
                  <a:pt x="2940556" y="165026"/>
                  <a:pt x="2932477" y="167718"/>
                  <a:pt x="2935170" y="178490"/>
                </a:cubicBezTo>
                <a:cubicBezTo>
                  <a:pt x="2943586" y="178490"/>
                  <a:pt x="2946278" y="173104"/>
                  <a:pt x="2946278" y="165026"/>
                </a:cubicBezTo>
                <a:close/>
                <a:moveTo>
                  <a:pt x="542602" y="165026"/>
                </a:moveTo>
                <a:cubicBezTo>
                  <a:pt x="537217" y="167718"/>
                  <a:pt x="526109" y="165026"/>
                  <a:pt x="526109" y="173104"/>
                </a:cubicBezTo>
                <a:cubicBezTo>
                  <a:pt x="534187" y="173104"/>
                  <a:pt x="542602" y="173104"/>
                  <a:pt x="542602" y="165026"/>
                </a:cubicBezTo>
                <a:close/>
                <a:moveTo>
                  <a:pt x="2422862" y="154254"/>
                </a:moveTo>
                <a:cubicBezTo>
                  <a:pt x="2414447" y="168055"/>
                  <a:pt x="2403676" y="159977"/>
                  <a:pt x="2395260" y="173440"/>
                </a:cubicBezTo>
                <a:cubicBezTo>
                  <a:pt x="2389875" y="170748"/>
                  <a:pt x="2389875" y="165362"/>
                  <a:pt x="2389875" y="159977"/>
                </a:cubicBezTo>
                <a:cubicBezTo>
                  <a:pt x="2379103" y="159977"/>
                  <a:pt x="2370689" y="159977"/>
                  <a:pt x="2370689" y="168055"/>
                </a:cubicBezTo>
                <a:cubicBezTo>
                  <a:pt x="2373718" y="170748"/>
                  <a:pt x="2379103" y="170748"/>
                  <a:pt x="2379103" y="173440"/>
                </a:cubicBezTo>
                <a:cubicBezTo>
                  <a:pt x="2376411" y="178826"/>
                  <a:pt x="2370689" y="181519"/>
                  <a:pt x="2365303" y="184212"/>
                </a:cubicBezTo>
                <a:cubicBezTo>
                  <a:pt x="2370689" y="184212"/>
                  <a:pt x="2362273" y="200706"/>
                  <a:pt x="2370689" y="200706"/>
                </a:cubicBezTo>
                <a:cubicBezTo>
                  <a:pt x="2370689" y="195320"/>
                  <a:pt x="2376411" y="195320"/>
                  <a:pt x="2379103" y="195320"/>
                </a:cubicBezTo>
                <a:cubicBezTo>
                  <a:pt x="2379103" y="198012"/>
                  <a:pt x="2381797" y="203398"/>
                  <a:pt x="2381797" y="206091"/>
                </a:cubicBezTo>
                <a:cubicBezTo>
                  <a:pt x="2376074" y="206091"/>
                  <a:pt x="2370689" y="208784"/>
                  <a:pt x="2370689" y="214169"/>
                </a:cubicBezTo>
                <a:cubicBezTo>
                  <a:pt x="2387182" y="219555"/>
                  <a:pt x="2400983" y="200368"/>
                  <a:pt x="2414784" y="192290"/>
                </a:cubicBezTo>
                <a:cubicBezTo>
                  <a:pt x="2417813" y="181182"/>
                  <a:pt x="2412091" y="178490"/>
                  <a:pt x="2409398" y="173104"/>
                </a:cubicBezTo>
                <a:cubicBezTo>
                  <a:pt x="2414784" y="173104"/>
                  <a:pt x="2417813" y="178490"/>
                  <a:pt x="2423199" y="175797"/>
                </a:cubicBezTo>
                <a:cubicBezTo>
                  <a:pt x="2420170" y="167718"/>
                  <a:pt x="2433970" y="156947"/>
                  <a:pt x="2422862" y="154254"/>
                </a:cubicBezTo>
                <a:close/>
                <a:moveTo>
                  <a:pt x="3301393" y="148532"/>
                </a:moveTo>
                <a:cubicBezTo>
                  <a:pt x="3312165" y="148532"/>
                  <a:pt x="3298700" y="159639"/>
                  <a:pt x="3307116" y="162333"/>
                </a:cubicBezTo>
                <a:cubicBezTo>
                  <a:pt x="3301393" y="170411"/>
                  <a:pt x="3290622" y="167718"/>
                  <a:pt x="3282207" y="173104"/>
                </a:cubicBezTo>
                <a:cubicBezTo>
                  <a:pt x="3284900" y="156610"/>
                  <a:pt x="3290285" y="156610"/>
                  <a:pt x="3301393" y="148532"/>
                </a:cubicBezTo>
                <a:close/>
                <a:moveTo>
                  <a:pt x="418733" y="146176"/>
                </a:moveTo>
                <a:cubicBezTo>
                  <a:pt x="424455" y="148869"/>
                  <a:pt x="429841" y="148869"/>
                  <a:pt x="427148" y="156947"/>
                </a:cubicBezTo>
                <a:cubicBezTo>
                  <a:pt x="427148" y="156947"/>
                  <a:pt x="427148" y="156947"/>
                  <a:pt x="418733" y="156947"/>
                </a:cubicBezTo>
                <a:cubicBezTo>
                  <a:pt x="416040" y="151561"/>
                  <a:pt x="418733" y="148532"/>
                  <a:pt x="418733" y="146176"/>
                </a:cubicBezTo>
                <a:close/>
                <a:moveTo>
                  <a:pt x="2715032" y="140454"/>
                </a:moveTo>
                <a:cubicBezTo>
                  <a:pt x="2712339" y="161996"/>
                  <a:pt x="2684738" y="156610"/>
                  <a:pt x="2684738" y="178490"/>
                </a:cubicBezTo>
                <a:cubicBezTo>
                  <a:pt x="2706617" y="175797"/>
                  <a:pt x="2720418" y="165026"/>
                  <a:pt x="2728833" y="145839"/>
                </a:cubicBezTo>
                <a:cubicBezTo>
                  <a:pt x="2723448" y="145839"/>
                  <a:pt x="2723448" y="140454"/>
                  <a:pt x="2715032" y="140454"/>
                </a:cubicBezTo>
                <a:close/>
                <a:moveTo>
                  <a:pt x="399846" y="138722"/>
                </a:moveTo>
                <a:lnTo>
                  <a:pt x="403812" y="144714"/>
                </a:lnTo>
                <a:cubicBezTo>
                  <a:pt x="399757" y="152382"/>
                  <a:pt x="373881" y="161659"/>
                  <a:pt x="363530" y="167718"/>
                </a:cubicBezTo>
                <a:cubicBezTo>
                  <a:pt x="366391" y="159471"/>
                  <a:pt x="371272" y="152655"/>
                  <a:pt x="377836" y="147564"/>
                </a:cubicBezTo>
                <a:close/>
                <a:moveTo>
                  <a:pt x="399210" y="137761"/>
                </a:moveTo>
                <a:cubicBezTo>
                  <a:pt x="402239" y="137761"/>
                  <a:pt x="402239" y="137761"/>
                  <a:pt x="402239" y="137761"/>
                </a:cubicBezTo>
                <a:lnTo>
                  <a:pt x="399846" y="138722"/>
                </a:lnTo>
                <a:close/>
                <a:moveTo>
                  <a:pt x="3059040" y="132375"/>
                </a:moveTo>
                <a:cubicBezTo>
                  <a:pt x="3064426" y="143146"/>
                  <a:pt x="3067455" y="170411"/>
                  <a:pt x="3083612" y="170748"/>
                </a:cubicBezTo>
                <a:cubicBezTo>
                  <a:pt x="3078226" y="184549"/>
                  <a:pt x="3072841" y="192627"/>
                  <a:pt x="3061733" y="198012"/>
                </a:cubicBezTo>
                <a:cubicBezTo>
                  <a:pt x="3059040" y="173440"/>
                  <a:pt x="3061733" y="168055"/>
                  <a:pt x="3039853" y="151561"/>
                </a:cubicBezTo>
                <a:cubicBezTo>
                  <a:pt x="3042546" y="140454"/>
                  <a:pt x="3053654" y="140454"/>
                  <a:pt x="3059040" y="132375"/>
                </a:cubicBezTo>
                <a:close/>
                <a:moveTo>
                  <a:pt x="593766" y="126258"/>
                </a:moveTo>
                <a:cubicBezTo>
                  <a:pt x="581711" y="128483"/>
                  <a:pt x="566249" y="137761"/>
                  <a:pt x="578619" y="137761"/>
                </a:cubicBezTo>
                <a:cubicBezTo>
                  <a:pt x="567511" y="143146"/>
                  <a:pt x="553711" y="148869"/>
                  <a:pt x="548325" y="162333"/>
                </a:cubicBezTo>
                <a:cubicBezTo>
                  <a:pt x="551018" y="162333"/>
                  <a:pt x="551018" y="167718"/>
                  <a:pt x="553711" y="170411"/>
                </a:cubicBezTo>
                <a:cubicBezTo>
                  <a:pt x="580975" y="165026"/>
                  <a:pt x="586697" y="140454"/>
                  <a:pt x="603527" y="126989"/>
                </a:cubicBezTo>
                <a:cubicBezTo>
                  <a:pt x="601423" y="125559"/>
                  <a:pt x="597784" y="125517"/>
                  <a:pt x="593766" y="126258"/>
                </a:cubicBezTo>
                <a:close/>
                <a:moveTo>
                  <a:pt x="542602" y="115881"/>
                </a:moveTo>
                <a:cubicBezTo>
                  <a:pt x="537217" y="118911"/>
                  <a:pt x="523417" y="126989"/>
                  <a:pt x="528802" y="132375"/>
                </a:cubicBezTo>
                <a:cubicBezTo>
                  <a:pt x="534187" y="126989"/>
                  <a:pt x="539910" y="124297"/>
                  <a:pt x="542602" y="115881"/>
                </a:cubicBezTo>
                <a:close/>
                <a:moveTo>
                  <a:pt x="3034132" y="113189"/>
                </a:moveTo>
                <a:cubicBezTo>
                  <a:pt x="3009559" y="118574"/>
                  <a:pt x="2984651" y="126989"/>
                  <a:pt x="2981621" y="154254"/>
                </a:cubicBezTo>
                <a:cubicBezTo>
                  <a:pt x="2995422" y="151561"/>
                  <a:pt x="3011915" y="143146"/>
                  <a:pt x="3006530" y="129682"/>
                </a:cubicBezTo>
                <a:cubicBezTo>
                  <a:pt x="3017301" y="126989"/>
                  <a:pt x="3014608" y="126989"/>
                  <a:pt x="3025717" y="129682"/>
                </a:cubicBezTo>
                <a:cubicBezTo>
                  <a:pt x="3028745" y="123960"/>
                  <a:pt x="3034132" y="121268"/>
                  <a:pt x="3034132" y="113189"/>
                </a:cubicBezTo>
                <a:close/>
                <a:moveTo>
                  <a:pt x="572897" y="113189"/>
                </a:moveTo>
                <a:cubicBezTo>
                  <a:pt x="559096" y="121604"/>
                  <a:pt x="551018" y="126989"/>
                  <a:pt x="539910" y="135068"/>
                </a:cubicBezTo>
                <a:cubicBezTo>
                  <a:pt x="542602" y="135068"/>
                  <a:pt x="539910" y="137761"/>
                  <a:pt x="542602" y="137761"/>
                </a:cubicBezTo>
                <a:cubicBezTo>
                  <a:pt x="553711" y="129682"/>
                  <a:pt x="567511" y="126989"/>
                  <a:pt x="572897" y="113189"/>
                </a:cubicBezTo>
                <a:close/>
                <a:moveTo>
                  <a:pt x="475871" y="109560"/>
                </a:moveTo>
                <a:cubicBezTo>
                  <a:pt x="479995" y="109865"/>
                  <a:pt x="483950" y="111758"/>
                  <a:pt x="487400" y="115881"/>
                </a:cubicBezTo>
                <a:cubicBezTo>
                  <a:pt x="479322" y="129682"/>
                  <a:pt x="457105" y="140454"/>
                  <a:pt x="443305" y="132375"/>
                </a:cubicBezTo>
                <a:cubicBezTo>
                  <a:pt x="449616" y="122024"/>
                  <a:pt x="463501" y="108645"/>
                  <a:pt x="475871" y="109560"/>
                </a:cubicBezTo>
                <a:close/>
                <a:moveTo>
                  <a:pt x="592083" y="102417"/>
                </a:moveTo>
                <a:cubicBezTo>
                  <a:pt x="584005" y="99724"/>
                  <a:pt x="575590" y="107803"/>
                  <a:pt x="580975" y="113189"/>
                </a:cubicBezTo>
                <a:cubicBezTo>
                  <a:pt x="589390" y="113189"/>
                  <a:pt x="592083" y="110496"/>
                  <a:pt x="592083" y="102417"/>
                </a:cubicBezTo>
                <a:close/>
                <a:moveTo>
                  <a:pt x="3050962" y="102081"/>
                </a:moveTo>
                <a:cubicBezTo>
                  <a:pt x="3045576" y="107803"/>
                  <a:pt x="3037160" y="107803"/>
                  <a:pt x="3037160" y="118574"/>
                </a:cubicBezTo>
                <a:cubicBezTo>
                  <a:pt x="3045239" y="118574"/>
                  <a:pt x="3059040" y="110496"/>
                  <a:pt x="3050962" y="102081"/>
                </a:cubicBezTo>
                <a:close/>
                <a:moveTo>
                  <a:pt x="2478065" y="97032"/>
                </a:moveTo>
                <a:cubicBezTo>
                  <a:pt x="2478065" y="102417"/>
                  <a:pt x="2472679" y="102417"/>
                  <a:pt x="2464264" y="102417"/>
                </a:cubicBezTo>
                <a:cubicBezTo>
                  <a:pt x="2461571" y="110496"/>
                  <a:pt x="2455849" y="116218"/>
                  <a:pt x="2450464" y="126989"/>
                </a:cubicBezTo>
                <a:cubicBezTo>
                  <a:pt x="2453156" y="126989"/>
                  <a:pt x="2455849" y="126989"/>
                  <a:pt x="2455849" y="129682"/>
                </a:cubicBezTo>
                <a:cubicBezTo>
                  <a:pt x="2466957" y="126989"/>
                  <a:pt x="2475035" y="115881"/>
                  <a:pt x="2483450" y="107803"/>
                </a:cubicBezTo>
                <a:cubicBezTo>
                  <a:pt x="2480757" y="105110"/>
                  <a:pt x="2480757" y="97032"/>
                  <a:pt x="2478065" y="97032"/>
                </a:cubicBezTo>
                <a:close/>
                <a:moveTo>
                  <a:pt x="281063" y="80539"/>
                </a:moveTo>
                <a:cubicBezTo>
                  <a:pt x="281063" y="80539"/>
                  <a:pt x="281063" y="80539"/>
                  <a:pt x="289478" y="80539"/>
                </a:cubicBezTo>
                <a:cubicBezTo>
                  <a:pt x="289478" y="88617"/>
                  <a:pt x="281063" y="88617"/>
                  <a:pt x="275677" y="91309"/>
                </a:cubicBezTo>
                <a:cubicBezTo>
                  <a:pt x="275677" y="85924"/>
                  <a:pt x="283755" y="88617"/>
                  <a:pt x="281063" y="80539"/>
                </a:cubicBezTo>
                <a:close/>
                <a:moveTo>
                  <a:pt x="2819379" y="72460"/>
                </a:moveTo>
                <a:cubicBezTo>
                  <a:pt x="2808271" y="69767"/>
                  <a:pt x="2813994" y="80539"/>
                  <a:pt x="2802886" y="77846"/>
                </a:cubicBezTo>
                <a:cubicBezTo>
                  <a:pt x="2805579" y="86260"/>
                  <a:pt x="2808608" y="91646"/>
                  <a:pt x="2813994" y="94339"/>
                </a:cubicBezTo>
                <a:cubicBezTo>
                  <a:pt x="2816686" y="88617"/>
                  <a:pt x="2819379" y="83231"/>
                  <a:pt x="2819379" y="72460"/>
                </a:cubicBezTo>
                <a:close/>
                <a:moveTo>
                  <a:pt x="2403676" y="72460"/>
                </a:moveTo>
                <a:cubicBezTo>
                  <a:pt x="2390211" y="72460"/>
                  <a:pt x="2387182" y="80539"/>
                  <a:pt x="2381797" y="85924"/>
                </a:cubicBezTo>
                <a:cubicBezTo>
                  <a:pt x="2392904" y="91309"/>
                  <a:pt x="2400983" y="80539"/>
                  <a:pt x="2403676" y="72460"/>
                </a:cubicBezTo>
                <a:close/>
                <a:moveTo>
                  <a:pt x="603191" y="69767"/>
                </a:moveTo>
                <a:cubicBezTo>
                  <a:pt x="578619" y="75152"/>
                  <a:pt x="570204" y="97032"/>
                  <a:pt x="553711" y="107803"/>
                </a:cubicBezTo>
                <a:cubicBezTo>
                  <a:pt x="572897" y="97032"/>
                  <a:pt x="594776" y="88617"/>
                  <a:pt x="603191" y="69767"/>
                </a:cubicBezTo>
                <a:close/>
                <a:moveTo>
                  <a:pt x="2472679" y="64045"/>
                </a:moveTo>
                <a:cubicBezTo>
                  <a:pt x="2475372" y="72460"/>
                  <a:pt x="2475372" y="69767"/>
                  <a:pt x="2472679" y="77509"/>
                </a:cubicBezTo>
                <a:cubicBezTo>
                  <a:pt x="2483787" y="77509"/>
                  <a:pt x="2483787" y="64045"/>
                  <a:pt x="2472679" y="64045"/>
                </a:cubicBezTo>
                <a:close/>
                <a:moveTo>
                  <a:pt x="3215897" y="61352"/>
                </a:moveTo>
                <a:cubicBezTo>
                  <a:pt x="3204789" y="61352"/>
                  <a:pt x="3199403" y="67075"/>
                  <a:pt x="3194017" y="72123"/>
                </a:cubicBezTo>
                <a:cubicBezTo>
                  <a:pt x="3202096" y="69430"/>
                  <a:pt x="3215897" y="72123"/>
                  <a:pt x="3215897" y="61352"/>
                </a:cubicBezTo>
                <a:close/>
                <a:moveTo>
                  <a:pt x="2555147" y="58659"/>
                </a:moveTo>
                <a:cubicBezTo>
                  <a:pt x="2541346" y="61352"/>
                  <a:pt x="2535623" y="72460"/>
                  <a:pt x="2544038" y="83231"/>
                </a:cubicBezTo>
                <a:cubicBezTo>
                  <a:pt x="2555147" y="83231"/>
                  <a:pt x="2560532" y="80539"/>
                  <a:pt x="2557840" y="69767"/>
                </a:cubicBezTo>
                <a:cubicBezTo>
                  <a:pt x="2544038" y="72460"/>
                  <a:pt x="2560869" y="67075"/>
                  <a:pt x="2555147" y="58659"/>
                </a:cubicBezTo>
                <a:close/>
                <a:moveTo>
                  <a:pt x="511425" y="58196"/>
                </a:moveTo>
                <a:cubicBezTo>
                  <a:pt x="516600" y="60931"/>
                  <a:pt x="520724" y="65728"/>
                  <a:pt x="523417" y="69767"/>
                </a:cubicBezTo>
                <a:cubicBezTo>
                  <a:pt x="509616" y="75152"/>
                  <a:pt x="504230" y="77846"/>
                  <a:pt x="490429" y="77846"/>
                </a:cubicBezTo>
                <a:cubicBezTo>
                  <a:pt x="487400" y="83231"/>
                  <a:pt x="495815" y="67075"/>
                  <a:pt x="493122" y="58996"/>
                </a:cubicBezTo>
                <a:cubicBezTo>
                  <a:pt x="500022" y="54788"/>
                  <a:pt x="506250" y="55461"/>
                  <a:pt x="511425" y="58196"/>
                </a:cubicBezTo>
                <a:close/>
                <a:moveTo>
                  <a:pt x="2662523" y="50580"/>
                </a:moveTo>
                <a:cubicBezTo>
                  <a:pt x="2668245" y="47888"/>
                  <a:pt x="2665215" y="55966"/>
                  <a:pt x="2670601" y="55966"/>
                </a:cubicBezTo>
                <a:cubicBezTo>
                  <a:pt x="2667908" y="64045"/>
                  <a:pt x="2656800" y="61352"/>
                  <a:pt x="2654107" y="66737"/>
                </a:cubicBezTo>
                <a:cubicBezTo>
                  <a:pt x="2651414" y="66737"/>
                  <a:pt x="2648722" y="61352"/>
                  <a:pt x="2648722" y="55966"/>
                </a:cubicBezTo>
                <a:cubicBezTo>
                  <a:pt x="2657137" y="53274"/>
                  <a:pt x="2665215" y="64045"/>
                  <a:pt x="2662523" y="50580"/>
                </a:cubicBezTo>
                <a:close/>
                <a:moveTo>
                  <a:pt x="305972" y="50580"/>
                </a:moveTo>
                <a:cubicBezTo>
                  <a:pt x="311357" y="55966"/>
                  <a:pt x="297556" y="67075"/>
                  <a:pt x="289478" y="64045"/>
                </a:cubicBezTo>
                <a:cubicBezTo>
                  <a:pt x="294863" y="58659"/>
                  <a:pt x="297556" y="53274"/>
                  <a:pt x="305972" y="50580"/>
                </a:cubicBezTo>
                <a:close/>
                <a:moveTo>
                  <a:pt x="3048269" y="47888"/>
                </a:moveTo>
                <a:cubicBezTo>
                  <a:pt x="3037160" y="53610"/>
                  <a:pt x="3039853" y="58996"/>
                  <a:pt x="3034468" y="64381"/>
                </a:cubicBezTo>
                <a:cubicBezTo>
                  <a:pt x="3034468" y="53274"/>
                  <a:pt x="3014945" y="69767"/>
                  <a:pt x="3023360" y="72460"/>
                </a:cubicBezTo>
                <a:cubicBezTo>
                  <a:pt x="3026389" y="69767"/>
                  <a:pt x="3029082" y="67075"/>
                  <a:pt x="3031775" y="64381"/>
                </a:cubicBezTo>
                <a:cubicBezTo>
                  <a:pt x="3029082" y="72460"/>
                  <a:pt x="3026389" y="77846"/>
                  <a:pt x="3017974" y="77846"/>
                </a:cubicBezTo>
                <a:cubicBezTo>
                  <a:pt x="3017974" y="67075"/>
                  <a:pt x="3009559" y="80539"/>
                  <a:pt x="3004174" y="72460"/>
                </a:cubicBezTo>
                <a:cubicBezTo>
                  <a:pt x="3001481" y="80539"/>
                  <a:pt x="3006867" y="77846"/>
                  <a:pt x="3006867" y="85924"/>
                </a:cubicBezTo>
                <a:cubicBezTo>
                  <a:pt x="3017638" y="88617"/>
                  <a:pt x="3028745" y="88617"/>
                  <a:pt x="3023024" y="102754"/>
                </a:cubicBezTo>
                <a:cubicBezTo>
                  <a:pt x="3036824" y="94339"/>
                  <a:pt x="3042546" y="97032"/>
                  <a:pt x="3061733" y="83568"/>
                </a:cubicBezTo>
                <a:cubicBezTo>
                  <a:pt x="3061733" y="75152"/>
                  <a:pt x="3056347" y="72460"/>
                  <a:pt x="3059040" y="64381"/>
                </a:cubicBezTo>
                <a:cubicBezTo>
                  <a:pt x="3050962" y="64381"/>
                  <a:pt x="3039853" y="72460"/>
                  <a:pt x="3037160" y="64381"/>
                </a:cubicBezTo>
                <a:cubicBezTo>
                  <a:pt x="3042883" y="58659"/>
                  <a:pt x="3056684" y="55966"/>
                  <a:pt x="3048269" y="47888"/>
                </a:cubicBezTo>
                <a:close/>
                <a:moveTo>
                  <a:pt x="2882997" y="45195"/>
                </a:moveTo>
                <a:cubicBezTo>
                  <a:pt x="2874582" y="56303"/>
                  <a:pt x="2874582" y="58996"/>
                  <a:pt x="2869196" y="69767"/>
                </a:cubicBezTo>
                <a:cubicBezTo>
                  <a:pt x="2879968" y="69767"/>
                  <a:pt x="2879968" y="75152"/>
                  <a:pt x="2888383" y="75152"/>
                </a:cubicBezTo>
                <a:cubicBezTo>
                  <a:pt x="2885690" y="61689"/>
                  <a:pt x="2885690" y="50580"/>
                  <a:pt x="2882997" y="45195"/>
                </a:cubicBezTo>
                <a:close/>
                <a:moveTo>
                  <a:pt x="3066782" y="31731"/>
                </a:moveTo>
                <a:cubicBezTo>
                  <a:pt x="3058366" y="34424"/>
                  <a:pt x="3058366" y="45531"/>
                  <a:pt x="3052981" y="50918"/>
                </a:cubicBezTo>
                <a:cubicBezTo>
                  <a:pt x="3052981" y="56303"/>
                  <a:pt x="3058703" y="58996"/>
                  <a:pt x="3061396" y="64381"/>
                </a:cubicBezTo>
                <a:cubicBezTo>
                  <a:pt x="3064089" y="61689"/>
                  <a:pt x="3069811" y="61689"/>
                  <a:pt x="3075197" y="64381"/>
                </a:cubicBezTo>
                <a:cubicBezTo>
                  <a:pt x="3075197" y="67075"/>
                  <a:pt x="3077890" y="69767"/>
                  <a:pt x="3077890" y="72460"/>
                </a:cubicBezTo>
                <a:cubicBezTo>
                  <a:pt x="3069475" y="75152"/>
                  <a:pt x="3072167" y="69767"/>
                  <a:pt x="3066782" y="67075"/>
                </a:cubicBezTo>
                <a:cubicBezTo>
                  <a:pt x="3069811" y="85924"/>
                  <a:pt x="3080582" y="72460"/>
                  <a:pt x="3091690" y="72460"/>
                </a:cubicBezTo>
                <a:cubicBezTo>
                  <a:pt x="3088997" y="77846"/>
                  <a:pt x="3083612" y="75152"/>
                  <a:pt x="3086305" y="83231"/>
                </a:cubicBezTo>
                <a:cubicBezTo>
                  <a:pt x="3097413" y="91646"/>
                  <a:pt x="3108184" y="77846"/>
                  <a:pt x="3116599" y="75152"/>
                </a:cubicBezTo>
                <a:cubicBezTo>
                  <a:pt x="3111213" y="83231"/>
                  <a:pt x="3125014" y="83231"/>
                  <a:pt x="3125014" y="77846"/>
                </a:cubicBezTo>
                <a:cubicBezTo>
                  <a:pt x="3130400" y="80539"/>
                  <a:pt x="3119628" y="83231"/>
                  <a:pt x="3125014" y="91309"/>
                </a:cubicBezTo>
                <a:cubicBezTo>
                  <a:pt x="3064426" y="115881"/>
                  <a:pt x="3012252" y="151561"/>
                  <a:pt x="2965464" y="192290"/>
                </a:cubicBezTo>
                <a:cubicBezTo>
                  <a:pt x="2968157" y="194983"/>
                  <a:pt x="2968157" y="197676"/>
                  <a:pt x="2968157" y="205754"/>
                </a:cubicBezTo>
                <a:cubicBezTo>
                  <a:pt x="2976235" y="205754"/>
                  <a:pt x="2979265" y="192290"/>
                  <a:pt x="2984651" y="200368"/>
                </a:cubicBezTo>
                <a:cubicBezTo>
                  <a:pt x="2995422" y="186905"/>
                  <a:pt x="3003837" y="178490"/>
                  <a:pt x="3006530" y="165026"/>
                </a:cubicBezTo>
                <a:cubicBezTo>
                  <a:pt x="3012252" y="165026"/>
                  <a:pt x="3009223" y="175797"/>
                  <a:pt x="3017638" y="173104"/>
                </a:cubicBezTo>
                <a:cubicBezTo>
                  <a:pt x="3014945" y="178490"/>
                  <a:pt x="3020331" y="181182"/>
                  <a:pt x="3020331" y="186568"/>
                </a:cubicBezTo>
                <a:cubicBezTo>
                  <a:pt x="3009223" y="189261"/>
                  <a:pt x="3017301" y="191954"/>
                  <a:pt x="3011915" y="200032"/>
                </a:cubicBezTo>
                <a:cubicBezTo>
                  <a:pt x="3020331" y="200032"/>
                  <a:pt x="3014945" y="210803"/>
                  <a:pt x="3020331" y="208111"/>
                </a:cubicBezTo>
                <a:cubicBezTo>
                  <a:pt x="3020331" y="232683"/>
                  <a:pt x="2976235" y="241097"/>
                  <a:pt x="2962435" y="254562"/>
                </a:cubicBezTo>
                <a:cubicBezTo>
                  <a:pt x="2951327" y="243791"/>
                  <a:pt x="2978928" y="233019"/>
                  <a:pt x="2978928" y="216525"/>
                </a:cubicBezTo>
                <a:cubicBezTo>
                  <a:pt x="2959742" y="200368"/>
                  <a:pt x="2934834" y="246820"/>
                  <a:pt x="2945942" y="260284"/>
                </a:cubicBezTo>
                <a:cubicBezTo>
                  <a:pt x="2945942" y="268699"/>
                  <a:pt x="2940556" y="271392"/>
                  <a:pt x="2940556" y="279470"/>
                </a:cubicBezTo>
                <a:cubicBezTo>
                  <a:pt x="2935170" y="276777"/>
                  <a:pt x="2926755" y="271392"/>
                  <a:pt x="2924062" y="279470"/>
                </a:cubicBezTo>
                <a:cubicBezTo>
                  <a:pt x="2924062" y="274085"/>
                  <a:pt x="2924062" y="266006"/>
                  <a:pt x="2912954" y="266006"/>
                </a:cubicBezTo>
                <a:cubicBezTo>
                  <a:pt x="2907569" y="271392"/>
                  <a:pt x="2902183" y="276777"/>
                  <a:pt x="2893768" y="279470"/>
                </a:cubicBezTo>
                <a:cubicBezTo>
                  <a:pt x="2888383" y="252205"/>
                  <a:pt x="2915984" y="249512"/>
                  <a:pt x="2929785" y="231000"/>
                </a:cubicBezTo>
                <a:cubicBezTo>
                  <a:pt x="2927092" y="219892"/>
                  <a:pt x="2921706" y="209120"/>
                  <a:pt x="2907906" y="209120"/>
                </a:cubicBezTo>
                <a:cubicBezTo>
                  <a:pt x="2913291" y="201042"/>
                  <a:pt x="2913291" y="189934"/>
                  <a:pt x="2921706" y="184549"/>
                </a:cubicBezTo>
                <a:cubicBezTo>
                  <a:pt x="2921706" y="179163"/>
                  <a:pt x="2913291" y="184549"/>
                  <a:pt x="2913291" y="179163"/>
                </a:cubicBezTo>
                <a:cubicBezTo>
                  <a:pt x="2913291" y="168055"/>
                  <a:pt x="2926755" y="168055"/>
                  <a:pt x="2935170" y="162669"/>
                </a:cubicBezTo>
                <a:cubicBezTo>
                  <a:pt x="2937863" y="148869"/>
                  <a:pt x="2927092" y="148869"/>
                  <a:pt x="2932477" y="138097"/>
                </a:cubicBezTo>
                <a:cubicBezTo>
                  <a:pt x="2935170" y="143820"/>
                  <a:pt x="2937863" y="149205"/>
                  <a:pt x="2937863" y="157283"/>
                </a:cubicBezTo>
                <a:cubicBezTo>
                  <a:pt x="2959742" y="157283"/>
                  <a:pt x="2979265" y="124633"/>
                  <a:pt x="2970850" y="108140"/>
                </a:cubicBezTo>
                <a:cubicBezTo>
                  <a:pt x="2970850" y="105447"/>
                  <a:pt x="2976235" y="108140"/>
                  <a:pt x="2976235" y="102754"/>
                </a:cubicBezTo>
                <a:cubicBezTo>
                  <a:pt x="2984651" y="108140"/>
                  <a:pt x="2987344" y="116555"/>
                  <a:pt x="2984651" y="127326"/>
                </a:cubicBezTo>
                <a:cubicBezTo>
                  <a:pt x="2998451" y="127326"/>
                  <a:pt x="3006530" y="118911"/>
                  <a:pt x="3014945" y="108140"/>
                </a:cubicBezTo>
                <a:cubicBezTo>
                  <a:pt x="3014945" y="102754"/>
                  <a:pt x="3009223" y="94676"/>
                  <a:pt x="3006530" y="102754"/>
                </a:cubicBezTo>
                <a:cubicBezTo>
                  <a:pt x="3003837" y="97368"/>
                  <a:pt x="3006530" y="91983"/>
                  <a:pt x="2992729" y="97368"/>
                </a:cubicBezTo>
                <a:cubicBezTo>
                  <a:pt x="2992729" y="86260"/>
                  <a:pt x="2995422" y="75489"/>
                  <a:pt x="2984314" y="80875"/>
                </a:cubicBezTo>
                <a:cubicBezTo>
                  <a:pt x="2989700" y="58996"/>
                  <a:pt x="3008886" y="64381"/>
                  <a:pt x="3019994" y="56303"/>
                </a:cubicBezTo>
                <a:cubicBezTo>
                  <a:pt x="3022687" y="47888"/>
                  <a:pt x="3014608" y="47888"/>
                  <a:pt x="3017301" y="39809"/>
                </a:cubicBezTo>
                <a:cubicBezTo>
                  <a:pt x="3031102" y="58996"/>
                  <a:pt x="3047596" y="23652"/>
                  <a:pt x="3066782" y="31731"/>
                </a:cubicBezTo>
                <a:close/>
                <a:moveTo>
                  <a:pt x="3075533" y="26009"/>
                </a:moveTo>
                <a:cubicBezTo>
                  <a:pt x="3075533" y="26009"/>
                  <a:pt x="3075533" y="26009"/>
                  <a:pt x="3078226" y="26009"/>
                </a:cubicBezTo>
                <a:cubicBezTo>
                  <a:pt x="3075533" y="26009"/>
                  <a:pt x="3075533" y="28702"/>
                  <a:pt x="3075533" y="31394"/>
                </a:cubicBezTo>
                <a:close/>
                <a:moveTo>
                  <a:pt x="2915647" y="26009"/>
                </a:moveTo>
                <a:cubicBezTo>
                  <a:pt x="2915647" y="31394"/>
                  <a:pt x="2899154" y="31394"/>
                  <a:pt x="2910262" y="36780"/>
                </a:cubicBezTo>
                <a:cubicBezTo>
                  <a:pt x="2912954" y="36780"/>
                  <a:pt x="2926755" y="26009"/>
                  <a:pt x="2915647" y="26009"/>
                </a:cubicBezTo>
                <a:close/>
                <a:moveTo>
                  <a:pt x="410318" y="23316"/>
                </a:moveTo>
                <a:cubicBezTo>
                  <a:pt x="399547" y="39809"/>
                  <a:pt x="371946" y="42502"/>
                  <a:pt x="357808" y="58659"/>
                </a:cubicBezTo>
                <a:cubicBezTo>
                  <a:pt x="357808" y="64045"/>
                  <a:pt x="363530" y="64045"/>
                  <a:pt x="366223" y="64045"/>
                </a:cubicBezTo>
                <a:cubicBezTo>
                  <a:pt x="335929" y="94003"/>
                  <a:pt x="289141" y="96696"/>
                  <a:pt x="256154" y="123960"/>
                </a:cubicBezTo>
                <a:cubicBezTo>
                  <a:pt x="283419" y="99724"/>
                  <a:pt x="313713" y="80539"/>
                  <a:pt x="338622" y="55966"/>
                </a:cubicBezTo>
                <a:cubicBezTo>
                  <a:pt x="344008" y="55966"/>
                  <a:pt x="346701" y="58659"/>
                  <a:pt x="355115" y="58659"/>
                </a:cubicBezTo>
                <a:cubicBezTo>
                  <a:pt x="363530" y="39809"/>
                  <a:pt x="391132" y="23316"/>
                  <a:pt x="410318" y="23316"/>
                </a:cubicBezTo>
                <a:close/>
                <a:moveTo>
                  <a:pt x="671858" y="17930"/>
                </a:moveTo>
                <a:cubicBezTo>
                  <a:pt x="644257" y="15238"/>
                  <a:pt x="638871" y="31731"/>
                  <a:pt x="627763" y="45195"/>
                </a:cubicBezTo>
                <a:cubicBezTo>
                  <a:pt x="636178" y="53274"/>
                  <a:pt x="646949" y="45195"/>
                  <a:pt x="655365" y="42502"/>
                </a:cubicBezTo>
                <a:cubicBezTo>
                  <a:pt x="652672" y="28702"/>
                  <a:pt x="666472" y="26009"/>
                  <a:pt x="671858" y="17930"/>
                </a:cubicBezTo>
                <a:close/>
                <a:moveTo>
                  <a:pt x="2475035" y="17594"/>
                </a:moveTo>
                <a:cubicBezTo>
                  <a:pt x="2469313" y="14901"/>
                  <a:pt x="2469313" y="22979"/>
                  <a:pt x="2463928" y="20286"/>
                </a:cubicBezTo>
                <a:cubicBezTo>
                  <a:pt x="2463928" y="31394"/>
                  <a:pt x="2458542" y="34087"/>
                  <a:pt x="2461235" y="42166"/>
                </a:cubicBezTo>
                <a:cubicBezTo>
                  <a:pt x="2453156" y="42166"/>
                  <a:pt x="2447434" y="47551"/>
                  <a:pt x="2442048" y="52937"/>
                </a:cubicBezTo>
                <a:cubicBezTo>
                  <a:pt x="2442048" y="47551"/>
                  <a:pt x="2450464" y="44858"/>
                  <a:pt x="2439355" y="44858"/>
                </a:cubicBezTo>
                <a:cubicBezTo>
                  <a:pt x="2433970" y="50580"/>
                  <a:pt x="2450464" y="61352"/>
                  <a:pt x="2436663" y="64045"/>
                </a:cubicBezTo>
                <a:cubicBezTo>
                  <a:pt x="2442385" y="64045"/>
                  <a:pt x="2439692" y="72460"/>
                  <a:pt x="2444741" y="72123"/>
                </a:cubicBezTo>
                <a:cubicBezTo>
                  <a:pt x="2447434" y="55630"/>
                  <a:pt x="2469650" y="58323"/>
                  <a:pt x="2475035" y="44858"/>
                </a:cubicBezTo>
                <a:cubicBezTo>
                  <a:pt x="2475035" y="31058"/>
                  <a:pt x="2472343" y="28365"/>
                  <a:pt x="2475035" y="17594"/>
                </a:cubicBezTo>
                <a:close/>
                <a:moveTo>
                  <a:pt x="460135" y="9851"/>
                </a:moveTo>
                <a:cubicBezTo>
                  <a:pt x="468213" y="15238"/>
                  <a:pt x="451720" y="15238"/>
                  <a:pt x="454749" y="23316"/>
                </a:cubicBezTo>
                <a:cubicBezTo>
                  <a:pt x="449364" y="17930"/>
                  <a:pt x="449364" y="23316"/>
                  <a:pt x="440949" y="23316"/>
                </a:cubicBezTo>
                <a:cubicBezTo>
                  <a:pt x="440949" y="12545"/>
                  <a:pt x="460135" y="20623"/>
                  <a:pt x="460135" y="9851"/>
                </a:cubicBezTo>
                <a:close/>
                <a:moveTo>
                  <a:pt x="2483450" y="4466"/>
                </a:moveTo>
                <a:cubicBezTo>
                  <a:pt x="2483450" y="7159"/>
                  <a:pt x="2480757" y="9851"/>
                  <a:pt x="2480757" y="12545"/>
                </a:cubicBezTo>
                <a:cubicBezTo>
                  <a:pt x="2489173" y="12545"/>
                  <a:pt x="2494558" y="12545"/>
                  <a:pt x="2494558" y="4466"/>
                </a:cubicBezTo>
                <a:cubicBezTo>
                  <a:pt x="2494558" y="4466"/>
                  <a:pt x="2494558" y="4466"/>
                  <a:pt x="2483450" y="4466"/>
                </a:cubicBezTo>
                <a:close/>
                <a:moveTo>
                  <a:pt x="3337073" y="1437"/>
                </a:moveTo>
                <a:cubicBezTo>
                  <a:pt x="3323272" y="4130"/>
                  <a:pt x="3320580" y="15238"/>
                  <a:pt x="3309472" y="20623"/>
                </a:cubicBezTo>
                <a:cubicBezTo>
                  <a:pt x="3323272" y="20623"/>
                  <a:pt x="3328658" y="9515"/>
                  <a:pt x="3337073" y="1437"/>
                </a:cubicBezTo>
                <a:close/>
                <a:moveTo>
                  <a:pt x="3278439" y="0"/>
                </a:moveTo>
                <a:lnTo>
                  <a:pt x="3283040" y="0"/>
                </a:lnTo>
                <a:lnTo>
                  <a:pt x="3287298" y="2110"/>
                </a:lnTo>
                <a:cubicBezTo>
                  <a:pt x="3289360" y="1773"/>
                  <a:pt x="3292137" y="1100"/>
                  <a:pt x="3296344" y="2446"/>
                </a:cubicBezTo>
                <a:cubicBezTo>
                  <a:pt x="3285236" y="10862"/>
                  <a:pt x="3279851" y="18940"/>
                  <a:pt x="3263357" y="21633"/>
                </a:cubicBezTo>
                <a:cubicBezTo>
                  <a:pt x="3264704" y="14733"/>
                  <a:pt x="3266723" y="9936"/>
                  <a:pt x="3269795" y="6191"/>
                </a:cubicBezTo>
                <a:close/>
                <a:moveTo>
                  <a:pt x="3162016" y="0"/>
                </a:moveTo>
                <a:lnTo>
                  <a:pt x="3206574" y="0"/>
                </a:lnTo>
                <a:lnTo>
                  <a:pt x="3205293" y="721"/>
                </a:lnTo>
                <a:cubicBezTo>
                  <a:pt x="3202180" y="2783"/>
                  <a:pt x="3200076" y="5476"/>
                  <a:pt x="3200076" y="10862"/>
                </a:cubicBezTo>
                <a:cubicBezTo>
                  <a:pt x="3194354" y="13554"/>
                  <a:pt x="3194354" y="5476"/>
                  <a:pt x="3191661" y="5476"/>
                </a:cubicBezTo>
                <a:cubicBezTo>
                  <a:pt x="3188632" y="8169"/>
                  <a:pt x="3188632" y="10862"/>
                  <a:pt x="3183246" y="10862"/>
                </a:cubicBezTo>
                <a:cubicBezTo>
                  <a:pt x="3188969" y="13554"/>
                  <a:pt x="3191661" y="18940"/>
                  <a:pt x="3194354" y="24326"/>
                </a:cubicBezTo>
                <a:cubicBezTo>
                  <a:pt x="3202685" y="14228"/>
                  <a:pt x="3218589" y="16247"/>
                  <a:pt x="3229571" y="7522"/>
                </a:cubicBezTo>
                <a:lnTo>
                  <a:pt x="3234647" y="0"/>
                </a:lnTo>
                <a:lnTo>
                  <a:pt x="3269463" y="0"/>
                </a:lnTo>
                <a:lnTo>
                  <a:pt x="3260033" y="7327"/>
                </a:lnTo>
                <a:cubicBezTo>
                  <a:pt x="3253512" y="14143"/>
                  <a:pt x="3248042" y="22979"/>
                  <a:pt x="3243834" y="29711"/>
                </a:cubicBezTo>
                <a:cubicBezTo>
                  <a:pt x="3246527" y="32404"/>
                  <a:pt x="3257635" y="24326"/>
                  <a:pt x="3257635" y="18940"/>
                </a:cubicBezTo>
                <a:cubicBezTo>
                  <a:pt x="3266050" y="30048"/>
                  <a:pt x="3243834" y="35434"/>
                  <a:pt x="3238449" y="43512"/>
                </a:cubicBezTo>
                <a:cubicBezTo>
                  <a:pt x="3233063" y="43512"/>
                  <a:pt x="3233063" y="35434"/>
                  <a:pt x="3224648" y="38126"/>
                </a:cubicBezTo>
                <a:cubicBezTo>
                  <a:pt x="3218925" y="38126"/>
                  <a:pt x="3216233" y="43512"/>
                  <a:pt x="3216233" y="48898"/>
                </a:cubicBezTo>
                <a:cubicBezTo>
                  <a:pt x="3224648" y="51591"/>
                  <a:pt x="3221618" y="56976"/>
                  <a:pt x="3230034" y="62362"/>
                </a:cubicBezTo>
                <a:cubicBezTo>
                  <a:pt x="3260328" y="45868"/>
                  <a:pt x="3276821" y="13218"/>
                  <a:pt x="3318223" y="5139"/>
                </a:cubicBezTo>
                <a:lnTo>
                  <a:pt x="3316771" y="0"/>
                </a:lnTo>
                <a:lnTo>
                  <a:pt x="3358830" y="0"/>
                </a:lnTo>
                <a:lnTo>
                  <a:pt x="3339261" y="12713"/>
                </a:lnTo>
                <a:cubicBezTo>
                  <a:pt x="3331351" y="16079"/>
                  <a:pt x="3323777" y="19445"/>
                  <a:pt x="3318223" y="27692"/>
                </a:cubicBezTo>
                <a:cubicBezTo>
                  <a:pt x="3323609" y="27692"/>
                  <a:pt x="3326302" y="22306"/>
                  <a:pt x="3334717" y="24999"/>
                </a:cubicBezTo>
                <a:cubicBezTo>
                  <a:pt x="3332025" y="35770"/>
                  <a:pt x="3318223" y="38463"/>
                  <a:pt x="3318223" y="54957"/>
                </a:cubicBezTo>
                <a:cubicBezTo>
                  <a:pt x="3337410" y="43849"/>
                  <a:pt x="3362318" y="38463"/>
                  <a:pt x="3376119" y="30385"/>
                </a:cubicBezTo>
                <a:cubicBezTo>
                  <a:pt x="3373426" y="46542"/>
                  <a:pt x="3340102" y="51927"/>
                  <a:pt x="3334717" y="71114"/>
                </a:cubicBezTo>
                <a:cubicBezTo>
                  <a:pt x="3340102" y="73806"/>
                  <a:pt x="3345825" y="76499"/>
                  <a:pt x="3348517" y="68421"/>
                </a:cubicBezTo>
                <a:cubicBezTo>
                  <a:pt x="3354240" y="68421"/>
                  <a:pt x="3351547" y="76499"/>
                  <a:pt x="3356933" y="76499"/>
                </a:cubicBezTo>
                <a:cubicBezTo>
                  <a:pt x="3376119" y="65391"/>
                  <a:pt x="3389919" y="51927"/>
                  <a:pt x="3417521" y="54620"/>
                </a:cubicBezTo>
                <a:cubicBezTo>
                  <a:pt x="3422907" y="62698"/>
                  <a:pt x="3412135" y="81885"/>
                  <a:pt x="3401028" y="84577"/>
                </a:cubicBezTo>
                <a:cubicBezTo>
                  <a:pt x="3401028" y="84577"/>
                  <a:pt x="3401028" y="84577"/>
                  <a:pt x="3401028" y="76499"/>
                </a:cubicBezTo>
                <a:cubicBezTo>
                  <a:pt x="3370734" y="76499"/>
                  <a:pt x="3365348" y="106793"/>
                  <a:pt x="3348854" y="120257"/>
                </a:cubicBezTo>
                <a:cubicBezTo>
                  <a:pt x="3346161" y="122950"/>
                  <a:pt x="3337746" y="117565"/>
                  <a:pt x="3337746" y="128336"/>
                </a:cubicBezTo>
                <a:cubicBezTo>
                  <a:pt x="3321253" y="109486"/>
                  <a:pt x="3301730" y="144829"/>
                  <a:pt x="3279851" y="144829"/>
                </a:cubicBezTo>
                <a:cubicBezTo>
                  <a:pt x="3293315" y="120257"/>
                  <a:pt x="3318223" y="101071"/>
                  <a:pt x="3332025" y="73806"/>
                </a:cubicBezTo>
                <a:cubicBezTo>
                  <a:pt x="3329331" y="68421"/>
                  <a:pt x="3315531" y="73806"/>
                  <a:pt x="3312838" y="68421"/>
                </a:cubicBezTo>
                <a:cubicBezTo>
                  <a:pt x="3315531" y="62698"/>
                  <a:pt x="3318223" y="60005"/>
                  <a:pt x="3315531" y="51927"/>
                </a:cubicBezTo>
                <a:cubicBezTo>
                  <a:pt x="3309808" y="51927"/>
                  <a:pt x="3307116" y="51927"/>
                  <a:pt x="3307116" y="57313"/>
                </a:cubicBezTo>
                <a:cubicBezTo>
                  <a:pt x="3301730" y="54620"/>
                  <a:pt x="3309808" y="49234"/>
                  <a:pt x="3304423" y="46542"/>
                </a:cubicBezTo>
                <a:cubicBezTo>
                  <a:pt x="3285236" y="51927"/>
                  <a:pt x="3285236" y="73806"/>
                  <a:pt x="3268743" y="79192"/>
                </a:cubicBezTo>
                <a:cubicBezTo>
                  <a:pt x="3266050" y="76499"/>
                  <a:pt x="3266050" y="73806"/>
                  <a:pt x="3266050" y="68421"/>
                </a:cubicBezTo>
                <a:cubicBezTo>
                  <a:pt x="3257972" y="71114"/>
                  <a:pt x="3244171" y="68421"/>
                  <a:pt x="3246864" y="81885"/>
                </a:cubicBezTo>
                <a:cubicBezTo>
                  <a:pt x="3241478" y="81885"/>
                  <a:pt x="3238785" y="87271"/>
                  <a:pt x="3230370" y="84577"/>
                </a:cubicBezTo>
                <a:cubicBezTo>
                  <a:pt x="3221955" y="98042"/>
                  <a:pt x="3200076" y="100734"/>
                  <a:pt x="3191661" y="117228"/>
                </a:cubicBezTo>
                <a:cubicBezTo>
                  <a:pt x="3183246" y="111842"/>
                  <a:pt x="3177860" y="119921"/>
                  <a:pt x="3166752" y="119921"/>
                </a:cubicBezTo>
                <a:cubicBezTo>
                  <a:pt x="3166752" y="108813"/>
                  <a:pt x="3177860" y="108813"/>
                  <a:pt x="3183246" y="103428"/>
                </a:cubicBezTo>
                <a:cubicBezTo>
                  <a:pt x="3172138" y="89963"/>
                  <a:pt x="3147566" y="106456"/>
                  <a:pt x="3139151" y="119921"/>
                </a:cubicBezTo>
                <a:cubicBezTo>
                  <a:pt x="3149922" y="147186"/>
                  <a:pt x="3128043" y="149878"/>
                  <a:pt x="3114242" y="160650"/>
                </a:cubicBezTo>
                <a:cubicBezTo>
                  <a:pt x="3108857" y="149542"/>
                  <a:pt x="3119965" y="146849"/>
                  <a:pt x="3125351" y="138770"/>
                </a:cubicBezTo>
                <a:cubicBezTo>
                  <a:pt x="3122658" y="128000"/>
                  <a:pt x="3111550" y="130692"/>
                  <a:pt x="3106164" y="130692"/>
                </a:cubicBezTo>
                <a:cubicBezTo>
                  <a:pt x="3116935" y="111842"/>
                  <a:pt x="3139151" y="106120"/>
                  <a:pt x="3155645" y="95349"/>
                </a:cubicBezTo>
                <a:cubicBezTo>
                  <a:pt x="3155645" y="81885"/>
                  <a:pt x="3150259" y="78856"/>
                  <a:pt x="3155645" y="65391"/>
                </a:cubicBezTo>
                <a:cubicBezTo>
                  <a:pt x="3158337" y="68084"/>
                  <a:pt x="3161030" y="70777"/>
                  <a:pt x="3161030" y="76162"/>
                </a:cubicBezTo>
                <a:cubicBezTo>
                  <a:pt x="3166752" y="78856"/>
                  <a:pt x="3166752" y="73470"/>
                  <a:pt x="3172138" y="73470"/>
                </a:cubicBezTo>
                <a:cubicBezTo>
                  <a:pt x="3174831" y="59669"/>
                  <a:pt x="3166416" y="59669"/>
                  <a:pt x="3163723" y="51591"/>
                </a:cubicBezTo>
                <a:cubicBezTo>
                  <a:pt x="3171801" y="48898"/>
                  <a:pt x="3169109" y="38126"/>
                  <a:pt x="3180216" y="38126"/>
                </a:cubicBezTo>
                <a:cubicBezTo>
                  <a:pt x="3180216" y="38126"/>
                  <a:pt x="3180216" y="38126"/>
                  <a:pt x="3180216" y="24662"/>
                </a:cubicBezTo>
                <a:cubicBezTo>
                  <a:pt x="3161030" y="32741"/>
                  <a:pt x="3141844" y="51927"/>
                  <a:pt x="3133429" y="62698"/>
                </a:cubicBezTo>
                <a:cubicBezTo>
                  <a:pt x="3133429" y="70777"/>
                  <a:pt x="3128043" y="60005"/>
                  <a:pt x="3128043" y="57313"/>
                </a:cubicBezTo>
                <a:cubicBezTo>
                  <a:pt x="3125351" y="60005"/>
                  <a:pt x="3122658" y="62698"/>
                  <a:pt x="3114242" y="62698"/>
                </a:cubicBezTo>
                <a:cubicBezTo>
                  <a:pt x="3111550" y="60005"/>
                  <a:pt x="3130736" y="60005"/>
                  <a:pt x="3125351" y="43512"/>
                </a:cubicBezTo>
                <a:cubicBezTo>
                  <a:pt x="3122658" y="43512"/>
                  <a:pt x="3108857" y="43512"/>
                  <a:pt x="3106164" y="35434"/>
                </a:cubicBezTo>
                <a:cubicBezTo>
                  <a:pt x="3108857" y="35434"/>
                  <a:pt x="3136458" y="38126"/>
                  <a:pt x="3128043" y="27355"/>
                </a:cubicBezTo>
                <a:cubicBezTo>
                  <a:pt x="3119628" y="32741"/>
                  <a:pt x="3133429" y="16584"/>
                  <a:pt x="3130736" y="30048"/>
                </a:cubicBezTo>
                <a:cubicBezTo>
                  <a:pt x="3139151" y="27355"/>
                  <a:pt x="3141844" y="18940"/>
                  <a:pt x="3141844" y="8169"/>
                </a:cubicBezTo>
                <a:cubicBezTo>
                  <a:pt x="3149922" y="16247"/>
                  <a:pt x="3155645" y="-2602"/>
                  <a:pt x="3161030" y="8169"/>
                </a:cubicBezTo>
                <a:close/>
                <a:moveTo>
                  <a:pt x="3111019" y="0"/>
                </a:moveTo>
                <a:lnTo>
                  <a:pt x="3129618" y="0"/>
                </a:lnTo>
                <a:lnTo>
                  <a:pt x="3128043" y="4130"/>
                </a:lnTo>
                <a:cubicBezTo>
                  <a:pt x="3114242" y="-6642"/>
                  <a:pt x="3103471" y="17930"/>
                  <a:pt x="3095056" y="26009"/>
                </a:cubicBezTo>
                <a:cubicBezTo>
                  <a:pt x="3095056" y="26009"/>
                  <a:pt x="3095056" y="26009"/>
                  <a:pt x="3078562" y="26009"/>
                </a:cubicBezTo>
                <a:cubicBezTo>
                  <a:pt x="3082602" y="17930"/>
                  <a:pt x="3092869" y="12544"/>
                  <a:pt x="3103177" y="6780"/>
                </a:cubicBezTo>
                <a:close/>
                <a:moveTo>
                  <a:pt x="2971569" y="0"/>
                </a:moveTo>
                <a:lnTo>
                  <a:pt x="2978302" y="0"/>
                </a:lnTo>
                <a:lnTo>
                  <a:pt x="2971187" y="10862"/>
                </a:lnTo>
                <a:cubicBezTo>
                  <a:pt x="2968494" y="9515"/>
                  <a:pt x="2970598" y="7496"/>
                  <a:pt x="2972323" y="5139"/>
                </a:cubicBezTo>
                <a:close/>
                <a:moveTo>
                  <a:pt x="2964782" y="0"/>
                </a:moveTo>
                <a:lnTo>
                  <a:pt x="2969452" y="0"/>
                </a:lnTo>
                <a:lnTo>
                  <a:pt x="2965801" y="5476"/>
                </a:lnTo>
                <a:close/>
                <a:moveTo>
                  <a:pt x="2803973" y="0"/>
                </a:moveTo>
                <a:lnTo>
                  <a:pt x="2805124" y="0"/>
                </a:lnTo>
                <a:lnTo>
                  <a:pt x="2801413" y="7496"/>
                </a:lnTo>
                <a:cubicBezTo>
                  <a:pt x="2800025" y="9852"/>
                  <a:pt x="2800025" y="11198"/>
                  <a:pt x="2805579" y="9851"/>
                </a:cubicBezTo>
                <a:cubicBezTo>
                  <a:pt x="2800193" y="26009"/>
                  <a:pt x="2786392" y="9851"/>
                  <a:pt x="2786392" y="23316"/>
                </a:cubicBezTo>
                <a:cubicBezTo>
                  <a:pt x="2782353" y="16584"/>
                  <a:pt x="2785130" y="11787"/>
                  <a:pt x="2789926" y="8043"/>
                </a:cubicBezTo>
                <a:close/>
                <a:moveTo>
                  <a:pt x="2781646" y="0"/>
                </a:moveTo>
                <a:lnTo>
                  <a:pt x="2792332" y="0"/>
                </a:lnTo>
                <a:lnTo>
                  <a:pt x="2792282" y="90"/>
                </a:lnTo>
                <a:cubicBezTo>
                  <a:pt x="2789169" y="1437"/>
                  <a:pt x="2785046" y="1437"/>
                  <a:pt x="2781006" y="1437"/>
                </a:cubicBezTo>
                <a:close/>
                <a:moveTo>
                  <a:pt x="2600905" y="0"/>
                </a:moveTo>
                <a:lnTo>
                  <a:pt x="2610479" y="0"/>
                </a:lnTo>
                <a:lnTo>
                  <a:pt x="2611022" y="9473"/>
                </a:lnTo>
                <a:cubicBezTo>
                  <a:pt x="2611022" y="12208"/>
                  <a:pt x="2610349" y="14228"/>
                  <a:pt x="2607656" y="16921"/>
                </a:cubicBezTo>
                <a:cubicBezTo>
                  <a:pt x="2607656" y="10020"/>
                  <a:pt x="2606983" y="5897"/>
                  <a:pt x="2604922" y="2825"/>
                </a:cubicBezTo>
                <a:close/>
                <a:moveTo>
                  <a:pt x="2549109" y="0"/>
                </a:moveTo>
                <a:lnTo>
                  <a:pt x="2556027" y="0"/>
                </a:lnTo>
                <a:lnTo>
                  <a:pt x="2552454" y="9851"/>
                </a:lnTo>
                <a:close/>
                <a:moveTo>
                  <a:pt x="578003" y="0"/>
                </a:moveTo>
                <a:lnTo>
                  <a:pt x="647451" y="0"/>
                </a:lnTo>
                <a:lnTo>
                  <a:pt x="642142" y="6917"/>
                </a:lnTo>
                <a:cubicBezTo>
                  <a:pt x="639186" y="9641"/>
                  <a:pt x="635589" y="11619"/>
                  <a:pt x="630793" y="12208"/>
                </a:cubicBezTo>
                <a:cubicBezTo>
                  <a:pt x="639039" y="16247"/>
                  <a:pt x="647286" y="12881"/>
                  <a:pt x="653808" y="6107"/>
                </a:cubicBezTo>
                <a:lnTo>
                  <a:pt x="656721" y="0"/>
                </a:lnTo>
                <a:lnTo>
                  <a:pt x="2536018" y="0"/>
                </a:lnTo>
                <a:lnTo>
                  <a:pt x="2530743" y="8800"/>
                </a:lnTo>
                <a:cubicBezTo>
                  <a:pt x="2527293" y="12881"/>
                  <a:pt x="2523843" y="15574"/>
                  <a:pt x="2522496" y="14227"/>
                </a:cubicBezTo>
                <a:cubicBezTo>
                  <a:pt x="2519803" y="11535"/>
                  <a:pt x="2530575" y="8842"/>
                  <a:pt x="2525189" y="6149"/>
                </a:cubicBezTo>
                <a:cubicBezTo>
                  <a:pt x="2511389" y="11535"/>
                  <a:pt x="2508696" y="25335"/>
                  <a:pt x="2494895" y="30721"/>
                </a:cubicBezTo>
                <a:cubicBezTo>
                  <a:pt x="2500617" y="44522"/>
                  <a:pt x="2486816" y="47215"/>
                  <a:pt x="2492202" y="57986"/>
                </a:cubicBezTo>
                <a:cubicBezTo>
                  <a:pt x="2492202" y="55293"/>
                  <a:pt x="2494895" y="52600"/>
                  <a:pt x="2497588" y="52600"/>
                </a:cubicBezTo>
                <a:cubicBezTo>
                  <a:pt x="2500280" y="61015"/>
                  <a:pt x="2494558" y="74479"/>
                  <a:pt x="2502973" y="74479"/>
                </a:cubicBezTo>
                <a:cubicBezTo>
                  <a:pt x="2511052" y="68757"/>
                  <a:pt x="2511052" y="66064"/>
                  <a:pt x="2505666" y="55293"/>
                </a:cubicBezTo>
                <a:cubicBezTo>
                  <a:pt x="2516774" y="55293"/>
                  <a:pt x="2519467" y="46878"/>
                  <a:pt x="2522159" y="38799"/>
                </a:cubicBezTo>
                <a:cubicBezTo>
                  <a:pt x="2514082" y="33414"/>
                  <a:pt x="2505666" y="41493"/>
                  <a:pt x="2502973" y="36107"/>
                </a:cubicBezTo>
                <a:cubicBezTo>
                  <a:pt x="2508696" y="38799"/>
                  <a:pt x="2506003" y="30721"/>
                  <a:pt x="2511389" y="30721"/>
                </a:cubicBezTo>
                <a:cubicBezTo>
                  <a:pt x="2514082" y="30721"/>
                  <a:pt x="2517110" y="33414"/>
                  <a:pt x="2522496" y="33414"/>
                </a:cubicBezTo>
                <a:cubicBezTo>
                  <a:pt x="2525189" y="22306"/>
                  <a:pt x="2525189" y="8842"/>
                  <a:pt x="2538990" y="8842"/>
                </a:cubicBezTo>
                <a:cubicBezTo>
                  <a:pt x="2538990" y="17257"/>
                  <a:pt x="2538990" y="22643"/>
                  <a:pt x="2541683" y="28028"/>
                </a:cubicBezTo>
                <a:cubicBezTo>
                  <a:pt x="2555483" y="28028"/>
                  <a:pt x="2558176" y="16921"/>
                  <a:pt x="2566591" y="11535"/>
                </a:cubicBezTo>
                <a:cubicBezTo>
                  <a:pt x="2569283" y="22306"/>
                  <a:pt x="2580392" y="38799"/>
                  <a:pt x="2566591" y="44186"/>
                </a:cubicBezTo>
                <a:cubicBezTo>
                  <a:pt x="2583085" y="44186"/>
                  <a:pt x="2580055" y="27692"/>
                  <a:pt x="2588471" y="24999"/>
                </a:cubicBezTo>
                <a:cubicBezTo>
                  <a:pt x="2591163" y="30385"/>
                  <a:pt x="2593856" y="33077"/>
                  <a:pt x="2602271" y="33077"/>
                </a:cubicBezTo>
                <a:cubicBezTo>
                  <a:pt x="2610349" y="27355"/>
                  <a:pt x="2610349" y="16584"/>
                  <a:pt x="2618765" y="13891"/>
                </a:cubicBezTo>
                <a:cubicBezTo>
                  <a:pt x="2621457" y="13891"/>
                  <a:pt x="2616072" y="19277"/>
                  <a:pt x="2616072" y="21970"/>
                </a:cubicBezTo>
                <a:cubicBezTo>
                  <a:pt x="2624318" y="24662"/>
                  <a:pt x="2635342" y="18519"/>
                  <a:pt x="2644977" y="10693"/>
                </a:cubicBezTo>
                <a:lnTo>
                  <a:pt x="2656363" y="0"/>
                </a:lnTo>
                <a:lnTo>
                  <a:pt x="2665552" y="0"/>
                </a:lnTo>
                <a:lnTo>
                  <a:pt x="2665552" y="90"/>
                </a:lnTo>
                <a:cubicBezTo>
                  <a:pt x="2666983" y="1437"/>
                  <a:pt x="2668056" y="1437"/>
                  <a:pt x="2668902" y="806"/>
                </a:cubicBezTo>
                <a:lnTo>
                  <a:pt x="2669425" y="0"/>
                </a:lnTo>
                <a:lnTo>
                  <a:pt x="2672330" y="0"/>
                </a:lnTo>
                <a:lnTo>
                  <a:pt x="2663196" y="14522"/>
                </a:lnTo>
                <a:cubicBezTo>
                  <a:pt x="2658736" y="19277"/>
                  <a:pt x="2653266" y="21969"/>
                  <a:pt x="2646366" y="19277"/>
                </a:cubicBezTo>
                <a:cubicBezTo>
                  <a:pt x="2643673" y="19277"/>
                  <a:pt x="2649058" y="30048"/>
                  <a:pt x="2643673" y="32741"/>
                </a:cubicBezTo>
                <a:cubicBezTo>
                  <a:pt x="2637951" y="30048"/>
                  <a:pt x="2640644" y="24662"/>
                  <a:pt x="2635258" y="27355"/>
                </a:cubicBezTo>
                <a:cubicBezTo>
                  <a:pt x="2629872" y="32741"/>
                  <a:pt x="2626843" y="41156"/>
                  <a:pt x="2621457" y="49234"/>
                </a:cubicBezTo>
                <a:cubicBezTo>
                  <a:pt x="2621457" y="49234"/>
                  <a:pt x="2621457" y="49234"/>
                  <a:pt x="2593856" y="49234"/>
                </a:cubicBezTo>
                <a:cubicBezTo>
                  <a:pt x="2585441" y="87271"/>
                  <a:pt x="2541346" y="89963"/>
                  <a:pt x="2522159" y="117228"/>
                </a:cubicBezTo>
                <a:cubicBezTo>
                  <a:pt x="2516774" y="114535"/>
                  <a:pt x="2525189" y="109149"/>
                  <a:pt x="2516774" y="109149"/>
                </a:cubicBezTo>
                <a:cubicBezTo>
                  <a:pt x="2500280" y="139107"/>
                  <a:pt x="2447771" y="131029"/>
                  <a:pt x="2442385" y="171758"/>
                </a:cubicBezTo>
                <a:cubicBezTo>
                  <a:pt x="2450800" y="188251"/>
                  <a:pt x="2467294" y="182865"/>
                  <a:pt x="2483787" y="188251"/>
                </a:cubicBezTo>
                <a:cubicBezTo>
                  <a:pt x="2500280" y="182865"/>
                  <a:pt x="2502973" y="164015"/>
                  <a:pt x="2511389" y="147522"/>
                </a:cubicBezTo>
                <a:cubicBezTo>
                  <a:pt x="2522159" y="150214"/>
                  <a:pt x="2519467" y="152908"/>
                  <a:pt x="2530575" y="150214"/>
                </a:cubicBezTo>
                <a:cubicBezTo>
                  <a:pt x="2544038" y="133721"/>
                  <a:pt x="2524852" y="111842"/>
                  <a:pt x="2552454" y="103764"/>
                </a:cubicBezTo>
                <a:cubicBezTo>
                  <a:pt x="2552454" y="109149"/>
                  <a:pt x="2552454" y="114535"/>
                  <a:pt x="2557840" y="117228"/>
                </a:cubicBezTo>
                <a:cubicBezTo>
                  <a:pt x="2571640" y="98378"/>
                  <a:pt x="2577026" y="76499"/>
                  <a:pt x="2604627" y="79192"/>
                </a:cubicBezTo>
                <a:cubicBezTo>
                  <a:pt x="2607656" y="82221"/>
                  <a:pt x="2604627" y="92992"/>
                  <a:pt x="2599242" y="95685"/>
                </a:cubicBezTo>
                <a:cubicBezTo>
                  <a:pt x="2593520" y="90300"/>
                  <a:pt x="2596549" y="95685"/>
                  <a:pt x="2588134" y="95685"/>
                </a:cubicBezTo>
                <a:cubicBezTo>
                  <a:pt x="2582748" y="103764"/>
                  <a:pt x="2577026" y="114872"/>
                  <a:pt x="2574333" y="125643"/>
                </a:cubicBezTo>
                <a:cubicBezTo>
                  <a:pt x="2585441" y="128336"/>
                  <a:pt x="2588134" y="125643"/>
                  <a:pt x="2599242" y="125643"/>
                </a:cubicBezTo>
                <a:cubicBezTo>
                  <a:pt x="2596549" y="111842"/>
                  <a:pt x="2613042" y="114535"/>
                  <a:pt x="2615735" y="106456"/>
                </a:cubicBezTo>
                <a:cubicBezTo>
                  <a:pt x="2618765" y="92656"/>
                  <a:pt x="2615735" y="84577"/>
                  <a:pt x="2610349" y="79192"/>
                </a:cubicBezTo>
                <a:cubicBezTo>
                  <a:pt x="2621457" y="84914"/>
                  <a:pt x="2615735" y="68421"/>
                  <a:pt x="2624150" y="68421"/>
                </a:cubicBezTo>
                <a:cubicBezTo>
                  <a:pt x="2618765" y="81885"/>
                  <a:pt x="2635258" y="71114"/>
                  <a:pt x="2637951" y="81885"/>
                </a:cubicBezTo>
                <a:cubicBezTo>
                  <a:pt x="2637951" y="76499"/>
                  <a:pt x="2637951" y="73806"/>
                  <a:pt x="2643336" y="71114"/>
                </a:cubicBezTo>
                <a:cubicBezTo>
                  <a:pt x="2646029" y="73806"/>
                  <a:pt x="2646029" y="76499"/>
                  <a:pt x="2646029" y="79192"/>
                </a:cubicBezTo>
                <a:cubicBezTo>
                  <a:pt x="2656800" y="81885"/>
                  <a:pt x="2654107" y="68421"/>
                  <a:pt x="2665215" y="71114"/>
                </a:cubicBezTo>
                <a:cubicBezTo>
                  <a:pt x="2665215" y="71114"/>
                  <a:pt x="2665215" y="71114"/>
                  <a:pt x="2665215" y="81885"/>
                </a:cubicBezTo>
                <a:cubicBezTo>
                  <a:pt x="2681709" y="76499"/>
                  <a:pt x="2695510" y="60005"/>
                  <a:pt x="2706617" y="60005"/>
                </a:cubicBezTo>
                <a:cubicBezTo>
                  <a:pt x="2706617" y="65391"/>
                  <a:pt x="2698539" y="60005"/>
                  <a:pt x="2701232" y="68084"/>
                </a:cubicBezTo>
                <a:cubicBezTo>
                  <a:pt x="2698539" y="76162"/>
                  <a:pt x="2703924" y="73470"/>
                  <a:pt x="2703924" y="81548"/>
                </a:cubicBezTo>
                <a:cubicBezTo>
                  <a:pt x="2714696" y="84241"/>
                  <a:pt x="2714696" y="73470"/>
                  <a:pt x="2723111" y="70777"/>
                </a:cubicBezTo>
                <a:cubicBezTo>
                  <a:pt x="2723111" y="78856"/>
                  <a:pt x="2723111" y="81548"/>
                  <a:pt x="2725804" y="84241"/>
                </a:cubicBezTo>
                <a:cubicBezTo>
                  <a:pt x="2750376" y="78856"/>
                  <a:pt x="2766869" y="40819"/>
                  <a:pt x="2791778" y="51591"/>
                </a:cubicBezTo>
                <a:cubicBezTo>
                  <a:pt x="2783363" y="56976"/>
                  <a:pt x="2794470" y="56976"/>
                  <a:pt x="2794470" y="65055"/>
                </a:cubicBezTo>
                <a:cubicBezTo>
                  <a:pt x="2786056" y="65055"/>
                  <a:pt x="2788749" y="70440"/>
                  <a:pt x="2783363" y="73133"/>
                </a:cubicBezTo>
                <a:cubicBezTo>
                  <a:pt x="2775285" y="75826"/>
                  <a:pt x="2772255" y="70440"/>
                  <a:pt x="2766869" y="70440"/>
                </a:cubicBezTo>
                <a:cubicBezTo>
                  <a:pt x="2763840" y="81548"/>
                  <a:pt x="2769562" y="86933"/>
                  <a:pt x="2772255" y="92320"/>
                </a:cubicBezTo>
                <a:cubicBezTo>
                  <a:pt x="2783363" y="95012"/>
                  <a:pt x="2780333" y="84241"/>
                  <a:pt x="2788749" y="86933"/>
                </a:cubicBezTo>
                <a:cubicBezTo>
                  <a:pt x="2786056" y="89627"/>
                  <a:pt x="2786056" y="92320"/>
                  <a:pt x="2786056" y="100398"/>
                </a:cubicBezTo>
                <a:cubicBezTo>
                  <a:pt x="2763840" y="97705"/>
                  <a:pt x="2772255" y="116891"/>
                  <a:pt x="2774948" y="130356"/>
                </a:cubicBezTo>
                <a:cubicBezTo>
                  <a:pt x="2807934" y="122277"/>
                  <a:pt x="2780333" y="70440"/>
                  <a:pt x="2810627" y="73133"/>
                </a:cubicBezTo>
                <a:cubicBezTo>
                  <a:pt x="2813320" y="65055"/>
                  <a:pt x="2816013" y="51254"/>
                  <a:pt x="2827121" y="43175"/>
                </a:cubicBezTo>
                <a:cubicBezTo>
                  <a:pt x="2810627" y="40483"/>
                  <a:pt x="2810627" y="51254"/>
                  <a:pt x="2802213" y="53947"/>
                </a:cubicBezTo>
                <a:cubicBezTo>
                  <a:pt x="2804905" y="45868"/>
                  <a:pt x="2799520" y="32067"/>
                  <a:pt x="2804905" y="29375"/>
                </a:cubicBezTo>
                <a:cubicBezTo>
                  <a:pt x="2807598" y="34761"/>
                  <a:pt x="2815677" y="34761"/>
                  <a:pt x="2824091" y="37453"/>
                </a:cubicBezTo>
                <a:cubicBezTo>
                  <a:pt x="2824091" y="29038"/>
                  <a:pt x="2832507" y="23652"/>
                  <a:pt x="2835199" y="15574"/>
                </a:cubicBezTo>
                <a:cubicBezTo>
                  <a:pt x="2829477" y="15574"/>
                  <a:pt x="2824091" y="15574"/>
                  <a:pt x="2824091" y="10189"/>
                </a:cubicBezTo>
                <a:cubicBezTo>
                  <a:pt x="2825438" y="8674"/>
                  <a:pt x="2824007" y="4550"/>
                  <a:pt x="2823629" y="806"/>
                </a:cubicBezTo>
                <a:lnTo>
                  <a:pt x="2824291" y="0"/>
                </a:lnTo>
                <a:lnTo>
                  <a:pt x="2831740" y="0"/>
                </a:lnTo>
                <a:lnTo>
                  <a:pt x="2833811" y="5771"/>
                </a:lnTo>
                <a:cubicBezTo>
                  <a:pt x="2834526" y="8842"/>
                  <a:pt x="2835200" y="11535"/>
                  <a:pt x="2837892" y="15574"/>
                </a:cubicBezTo>
                <a:cubicBezTo>
                  <a:pt x="2843446" y="15574"/>
                  <a:pt x="2849673" y="12797"/>
                  <a:pt x="2854849" y="9010"/>
                </a:cubicBezTo>
                <a:lnTo>
                  <a:pt x="2862447" y="0"/>
                </a:lnTo>
                <a:lnTo>
                  <a:pt x="2922110" y="0"/>
                </a:lnTo>
                <a:lnTo>
                  <a:pt x="2924357" y="4087"/>
                </a:lnTo>
                <a:cubicBezTo>
                  <a:pt x="2926082" y="6822"/>
                  <a:pt x="2927429" y="9515"/>
                  <a:pt x="2927429" y="13554"/>
                </a:cubicBezTo>
                <a:cubicBezTo>
                  <a:pt x="2935843" y="13554"/>
                  <a:pt x="2935843" y="8169"/>
                  <a:pt x="2938536" y="2783"/>
                </a:cubicBezTo>
                <a:cubicBezTo>
                  <a:pt x="2941229" y="13554"/>
                  <a:pt x="2952337" y="8169"/>
                  <a:pt x="2955030" y="10862"/>
                </a:cubicBezTo>
                <a:cubicBezTo>
                  <a:pt x="2957722" y="21633"/>
                  <a:pt x="2938536" y="32404"/>
                  <a:pt x="2935843" y="48898"/>
                </a:cubicBezTo>
                <a:cubicBezTo>
                  <a:pt x="2941229" y="51591"/>
                  <a:pt x="2960752" y="37790"/>
                  <a:pt x="2952337" y="29711"/>
                </a:cubicBezTo>
                <a:cubicBezTo>
                  <a:pt x="2952337" y="24326"/>
                  <a:pt x="2966138" y="37790"/>
                  <a:pt x="2968831" y="29711"/>
                </a:cubicBezTo>
                <a:cubicBezTo>
                  <a:pt x="2971523" y="32404"/>
                  <a:pt x="2955030" y="40819"/>
                  <a:pt x="2966138" y="48898"/>
                </a:cubicBezTo>
                <a:cubicBezTo>
                  <a:pt x="2933151" y="51591"/>
                  <a:pt x="2908579" y="65055"/>
                  <a:pt x="2883670" y="86933"/>
                </a:cubicBezTo>
                <a:cubicBezTo>
                  <a:pt x="2883670" y="92320"/>
                  <a:pt x="2886363" y="92320"/>
                  <a:pt x="2886363" y="97705"/>
                </a:cubicBezTo>
                <a:cubicBezTo>
                  <a:pt x="2872562" y="95012"/>
                  <a:pt x="2869869" y="113862"/>
                  <a:pt x="2861455" y="105784"/>
                </a:cubicBezTo>
                <a:cubicBezTo>
                  <a:pt x="2864148" y="114199"/>
                  <a:pt x="2864148" y="119584"/>
                  <a:pt x="2861455" y="127662"/>
                </a:cubicBezTo>
                <a:cubicBezTo>
                  <a:pt x="2858762" y="124970"/>
                  <a:pt x="2858762" y="119584"/>
                  <a:pt x="2858762" y="114199"/>
                </a:cubicBezTo>
                <a:cubicBezTo>
                  <a:pt x="2855732" y="116891"/>
                  <a:pt x="2853039" y="116891"/>
                  <a:pt x="2850346" y="116891"/>
                </a:cubicBezTo>
                <a:cubicBezTo>
                  <a:pt x="2839239" y="127662"/>
                  <a:pt x="2847654" y="135741"/>
                  <a:pt x="2853039" y="152234"/>
                </a:cubicBezTo>
                <a:cubicBezTo>
                  <a:pt x="2872226" y="149542"/>
                  <a:pt x="2869533" y="124970"/>
                  <a:pt x="2886026" y="119584"/>
                </a:cubicBezTo>
                <a:cubicBezTo>
                  <a:pt x="2886026" y="135741"/>
                  <a:pt x="2883333" y="146849"/>
                  <a:pt x="2866840" y="152234"/>
                </a:cubicBezTo>
                <a:cubicBezTo>
                  <a:pt x="2866840" y="157621"/>
                  <a:pt x="2877948" y="160313"/>
                  <a:pt x="2877948" y="154928"/>
                </a:cubicBezTo>
                <a:cubicBezTo>
                  <a:pt x="2877948" y="163006"/>
                  <a:pt x="2880640" y="171421"/>
                  <a:pt x="2883333" y="182192"/>
                </a:cubicBezTo>
                <a:cubicBezTo>
                  <a:pt x="2891749" y="179499"/>
                  <a:pt x="2894441" y="163342"/>
                  <a:pt x="2908242" y="171421"/>
                </a:cubicBezTo>
                <a:cubicBezTo>
                  <a:pt x="2905549" y="176806"/>
                  <a:pt x="2910935" y="179499"/>
                  <a:pt x="2910935" y="184885"/>
                </a:cubicBezTo>
                <a:cubicBezTo>
                  <a:pt x="2900164" y="179499"/>
                  <a:pt x="2897471" y="179499"/>
                  <a:pt x="2889056" y="187578"/>
                </a:cubicBezTo>
                <a:cubicBezTo>
                  <a:pt x="2891749" y="192963"/>
                  <a:pt x="2891749" y="195656"/>
                  <a:pt x="2894441" y="198349"/>
                </a:cubicBezTo>
                <a:cubicBezTo>
                  <a:pt x="2886026" y="203735"/>
                  <a:pt x="2877948" y="195656"/>
                  <a:pt x="2869533" y="195656"/>
                </a:cubicBezTo>
                <a:cubicBezTo>
                  <a:pt x="2872562" y="181855"/>
                  <a:pt x="2872562" y="192627"/>
                  <a:pt x="2877948" y="179163"/>
                </a:cubicBezTo>
                <a:cubicBezTo>
                  <a:pt x="2877948" y="176470"/>
                  <a:pt x="2869533" y="179163"/>
                  <a:pt x="2869533" y="173777"/>
                </a:cubicBezTo>
                <a:cubicBezTo>
                  <a:pt x="2866840" y="176470"/>
                  <a:pt x="2866840" y="181855"/>
                  <a:pt x="2864148" y="187241"/>
                </a:cubicBezTo>
                <a:cubicBezTo>
                  <a:pt x="2858762" y="181519"/>
                  <a:pt x="2866840" y="176133"/>
                  <a:pt x="2864148" y="168055"/>
                </a:cubicBezTo>
                <a:cubicBezTo>
                  <a:pt x="2858762" y="168055"/>
                  <a:pt x="2850346" y="168055"/>
                  <a:pt x="2850346" y="173440"/>
                </a:cubicBezTo>
                <a:cubicBezTo>
                  <a:pt x="2850346" y="170748"/>
                  <a:pt x="2844961" y="157283"/>
                  <a:pt x="2831160" y="159977"/>
                </a:cubicBezTo>
                <a:cubicBezTo>
                  <a:pt x="2831160" y="154591"/>
                  <a:pt x="2833853" y="149205"/>
                  <a:pt x="2842268" y="151898"/>
                </a:cubicBezTo>
                <a:cubicBezTo>
                  <a:pt x="2833853" y="143482"/>
                  <a:pt x="2842268" y="135405"/>
                  <a:pt x="2831160" y="135405"/>
                </a:cubicBezTo>
                <a:cubicBezTo>
                  <a:pt x="2828467" y="127326"/>
                  <a:pt x="2836882" y="130019"/>
                  <a:pt x="2839575" y="130019"/>
                </a:cubicBezTo>
                <a:cubicBezTo>
                  <a:pt x="2842268" y="118911"/>
                  <a:pt x="2831160" y="118911"/>
                  <a:pt x="2831160" y="108140"/>
                </a:cubicBezTo>
                <a:cubicBezTo>
                  <a:pt x="2836546" y="100061"/>
                  <a:pt x="2853039" y="100061"/>
                  <a:pt x="2850346" y="83568"/>
                </a:cubicBezTo>
                <a:cubicBezTo>
                  <a:pt x="2817359" y="78182"/>
                  <a:pt x="2809281" y="124633"/>
                  <a:pt x="2784373" y="127326"/>
                </a:cubicBezTo>
                <a:cubicBezTo>
                  <a:pt x="2784373" y="138097"/>
                  <a:pt x="2781343" y="149205"/>
                  <a:pt x="2789758" y="154591"/>
                </a:cubicBezTo>
                <a:cubicBezTo>
                  <a:pt x="2789758" y="163006"/>
                  <a:pt x="2781680" y="163006"/>
                  <a:pt x="2784373" y="171084"/>
                </a:cubicBezTo>
                <a:cubicBezTo>
                  <a:pt x="2767879" y="171084"/>
                  <a:pt x="2767879" y="184885"/>
                  <a:pt x="2756771" y="187578"/>
                </a:cubicBezTo>
                <a:cubicBezTo>
                  <a:pt x="2759464" y="198349"/>
                  <a:pt x="2767542" y="201042"/>
                  <a:pt x="2778650" y="198349"/>
                </a:cubicBezTo>
                <a:cubicBezTo>
                  <a:pt x="2781343" y="212150"/>
                  <a:pt x="2770235" y="222921"/>
                  <a:pt x="2753741" y="225614"/>
                </a:cubicBezTo>
                <a:cubicBezTo>
                  <a:pt x="2748020" y="219892"/>
                  <a:pt x="2759128" y="217199"/>
                  <a:pt x="2759128" y="206427"/>
                </a:cubicBezTo>
                <a:cubicBezTo>
                  <a:pt x="2756434" y="203735"/>
                  <a:pt x="2750712" y="203735"/>
                  <a:pt x="2745327" y="203735"/>
                </a:cubicBezTo>
                <a:cubicBezTo>
                  <a:pt x="2748020" y="198349"/>
                  <a:pt x="2756434" y="201042"/>
                  <a:pt x="2756434" y="195656"/>
                </a:cubicBezTo>
                <a:cubicBezTo>
                  <a:pt x="2745327" y="201042"/>
                  <a:pt x="2734556" y="201042"/>
                  <a:pt x="2723448" y="195656"/>
                </a:cubicBezTo>
                <a:cubicBezTo>
                  <a:pt x="2723448" y="192963"/>
                  <a:pt x="2728833" y="190271"/>
                  <a:pt x="2728833" y="187578"/>
                </a:cubicBezTo>
                <a:cubicBezTo>
                  <a:pt x="2723448" y="184885"/>
                  <a:pt x="2720755" y="174114"/>
                  <a:pt x="2709647" y="176806"/>
                </a:cubicBezTo>
                <a:cubicBezTo>
                  <a:pt x="2706954" y="204071"/>
                  <a:pt x="2665552" y="217535"/>
                  <a:pt x="2679353" y="244800"/>
                </a:cubicBezTo>
                <a:cubicBezTo>
                  <a:pt x="2671274" y="255572"/>
                  <a:pt x="2668581" y="239415"/>
                  <a:pt x="2660166" y="242107"/>
                </a:cubicBezTo>
                <a:cubicBezTo>
                  <a:pt x="2649058" y="244800"/>
                  <a:pt x="2646366" y="252878"/>
                  <a:pt x="2635258" y="255572"/>
                </a:cubicBezTo>
                <a:cubicBezTo>
                  <a:pt x="2632565" y="263987"/>
                  <a:pt x="2640644" y="263987"/>
                  <a:pt x="2637951" y="272065"/>
                </a:cubicBezTo>
                <a:cubicBezTo>
                  <a:pt x="2624150" y="261293"/>
                  <a:pt x="2616072" y="269372"/>
                  <a:pt x="2602271" y="266679"/>
                </a:cubicBezTo>
                <a:cubicBezTo>
                  <a:pt x="2588471" y="277450"/>
                  <a:pt x="2577362" y="293944"/>
                  <a:pt x="2558176" y="296637"/>
                </a:cubicBezTo>
                <a:cubicBezTo>
                  <a:pt x="2549761" y="305052"/>
                  <a:pt x="2544375" y="323902"/>
                  <a:pt x="2527882" y="315823"/>
                </a:cubicBezTo>
                <a:cubicBezTo>
                  <a:pt x="2527882" y="310438"/>
                  <a:pt x="2533268" y="313130"/>
                  <a:pt x="2533268" y="307745"/>
                </a:cubicBezTo>
                <a:cubicBezTo>
                  <a:pt x="2530575" y="302359"/>
                  <a:pt x="2530575" y="296974"/>
                  <a:pt x="2522159" y="299666"/>
                </a:cubicBezTo>
                <a:cubicBezTo>
                  <a:pt x="2513745" y="302359"/>
                  <a:pt x="2513745" y="313467"/>
                  <a:pt x="2513745" y="324238"/>
                </a:cubicBezTo>
                <a:cubicBezTo>
                  <a:pt x="2510715" y="324238"/>
                  <a:pt x="2505329" y="324238"/>
                  <a:pt x="2505329" y="326931"/>
                </a:cubicBezTo>
                <a:cubicBezTo>
                  <a:pt x="2496915" y="324238"/>
                  <a:pt x="2508022" y="321546"/>
                  <a:pt x="2510715" y="318853"/>
                </a:cubicBezTo>
                <a:cubicBezTo>
                  <a:pt x="2505329" y="318853"/>
                  <a:pt x="2499608" y="308082"/>
                  <a:pt x="2494222" y="313467"/>
                </a:cubicBezTo>
                <a:cubicBezTo>
                  <a:pt x="2485806" y="316160"/>
                  <a:pt x="2496915" y="318853"/>
                  <a:pt x="2494222" y="324238"/>
                </a:cubicBezTo>
                <a:cubicBezTo>
                  <a:pt x="2472006" y="326931"/>
                  <a:pt x="2466620" y="343425"/>
                  <a:pt x="2450127" y="348810"/>
                </a:cubicBezTo>
                <a:cubicBezTo>
                  <a:pt x="2450127" y="343425"/>
                  <a:pt x="2450127" y="335346"/>
                  <a:pt x="2441712" y="338039"/>
                </a:cubicBezTo>
                <a:cubicBezTo>
                  <a:pt x="2441712" y="359919"/>
                  <a:pt x="2403003" y="365304"/>
                  <a:pt x="2383816" y="365304"/>
                </a:cubicBezTo>
                <a:cubicBezTo>
                  <a:pt x="2383816" y="354532"/>
                  <a:pt x="2392231" y="367997"/>
                  <a:pt x="2392231" y="357226"/>
                </a:cubicBezTo>
                <a:cubicBezTo>
                  <a:pt x="2383816" y="354532"/>
                  <a:pt x="2367323" y="360255"/>
                  <a:pt x="2367323" y="373719"/>
                </a:cubicBezTo>
                <a:cubicBezTo>
                  <a:pt x="2348136" y="373719"/>
                  <a:pt x="2326257" y="371026"/>
                  <a:pt x="2331643" y="384490"/>
                </a:cubicBezTo>
                <a:cubicBezTo>
                  <a:pt x="2326257" y="384490"/>
                  <a:pt x="2323228" y="387183"/>
                  <a:pt x="2317842" y="387183"/>
                </a:cubicBezTo>
                <a:cubicBezTo>
                  <a:pt x="2306734" y="411755"/>
                  <a:pt x="2262976" y="430605"/>
                  <a:pt x="2238068" y="425219"/>
                </a:cubicBezTo>
                <a:cubicBezTo>
                  <a:pt x="2235375" y="430605"/>
                  <a:pt x="2235375" y="441713"/>
                  <a:pt x="2235375" y="449791"/>
                </a:cubicBezTo>
                <a:cubicBezTo>
                  <a:pt x="2243790" y="444405"/>
                  <a:pt x="2251868" y="441713"/>
                  <a:pt x="2260283" y="439019"/>
                </a:cubicBezTo>
                <a:cubicBezTo>
                  <a:pt x="2257590" y="450128"/>
                  <a:pt x="2238068" y="455513"/>
                  <a:pt x="2216188" y="458206"/>
                </a:cubicBezTo>
                <a:cubicBezTo>
                  <a:pt x="2229652" y="444405"/>
                  <a:pt x="2205080" y="458206"/>
                  <a:pt x="2207773" y="441713"/>
                </a:cubicBezTo>
                <a:cubicBezTo>
                  <a:pt x="2185557" y="444405"/>
                  <a:pt x="2174786" y="458206"/>
                  <a:pt x="2163678" y="471670"/>
                </a:cubicBezTo>
                <a:cubicBezTo>
                  <a:pt x="2155263" y="468977"/>
                  <a:pt x="2169064" y="463592"/>
                  <a:pt x="2166371" y="458206"/>
                </a:cubicBezTo>
                <a:cubicBezTo>
                  <a:pt x="2149878" y="460899"/>
                  <a:pt x="2149878" y="477393"/>
                  <a:pt x="2136077" y="485471"/>
                </a:cubicBezTo>
                <a:cubicBezTo>
                  <a:pt x="2130691" y="474700"/>
                  <a:pt x="2103090" y="488500"/>
                  <a:pt x="2100397" y="472007"/>
                </a:cubicBezTo>
                <a:cubicBezTo>
                  <a:pt x="2072796" y="480085"/>
                  <a:pt x="2050916" y="496579"/>
                  <a:pt x="2026008" y="504657"/>
                </a:cubicBezTo>
                <a:cubicBezTo>
                  <a:pt x="2034423" y="518121"/>
                  <a:pt x="2048224" y="496242"/>
                  <a:pt x="2053609" y="512735"/>
                </a:cubicBezTo>
                <a:cubicBezTo>
                  <a:pt x="2053609" y="504320"/>
                  <a:pt x="2072796" y="498935"/>
                  <a:pt x="2083904" y="493549"/>
                </a:cubicBezTo>
                <a:cubicBezTo>
                  <a:pt x="2086597" y="501628"/>
                  <a:pt x="2078518" y="504320"/>
                  <a:pt x="2083904" y="504320"/>
                </a:cubicBezTo>
                <a:cubicBezTo>
                  <a:pt x="2064380" y="512399"/>
                  <a:pt x="2050580" y="526200"/>
                  <a:pt x="2028701" y="528892"/>
                </a:cubicBezTo>
                <a:cubicBezTo>
                  <a:pt x="2028701" y="528892"/>
                  <a:pt x="2028701" y="528892"/>
                  <a:pt x="2028701" y="539664"/>
                </a:cubicBezTo>
                <a:cubicBezTo>
                  <a:pt x="2039809" y="539664"/>
                  <a:pt x="2047887" y="536971"/>
                  <a:pt x="2045194" y="526200"/>
                </a:cubicBezTo>
                <a:cubicBezTo>
                  <a:pt x="2053273" y="528892"/>
                  <a:pt x="2056302" y="531585"/>
                  <a:pt x="2061688" y="531585"/>
                </a:cubicBezTo>
                <a:cubicBezTo>
                  <a:pt x="2108475" y="510043"/>
                  <a:pt x="2155263" y="488164"/>
                  <a:pt x="2204744" y="466285"/>
                </a:cubicBezTo>
                <a:cubicBezTo>
                  <a:pt x="2210466" y="468977"/>
                  <a:pt x="2213159" y="471670"/>
                  <a:pt x="2215852" y="471670"/>
                </a:cubicBezTo>
                <a:cubicBezTo>
                  <a:pt x="2232345" y="463255"/>
                  <a:pt x="2246146" y="455177"/>
                  <a:pt x="2262639" y="449791"/>
                </a:cubicBezTo>
                <a:cubicBezTo>
                  <a:pt x="2254561" y="474363"/>
                  <a:pt x="2224266" y="479748"/>
                  <a:pt x="2196665" y="485134"/>
                </a:cubicBezTo>
                <a:cubicBezTo>
                  <a:pt x="2199358" y="498598"/>
                  <a:pt x="2210466" y="503984"/>
                  <a:pt x="2210466" y="523171"/>
                </a:cubicBezTo>
                <a:cubicBezTo>
                  <a:pt x="2216188" y="515092"/>
                  <a:pt x="2226959" y="512399"/>
                  <a:pt x="2238068" y="509707"/>
                </a:cubicBezTo>
                <a:cubicBezTo>
                  <a:pt x="2238068" y="515092"/>
                  <a:pt x="2240760" y="515092"/>
                  <a:pt x="2243453" y="517785"/>
                </a:cubicBezTo>
                <a:cubicBezTo>
                  <a:pt x="2235375" y="528892"/>
                  <a:pt x="2224266" y="536971"/>
                  <a:pt x="2210466" y="542356"/>
                </a:cubicBezTo>
                <a:cubicBezTo>
                  <a:pt x="2218881" y="545049"/>
                  <a:pt x="2213159" y="553465"/>
                  <a:pt x="2210466" y="561543"/>
                </a:cubicBezTo>
                <a:cubicBezTo>
                  <a:pt x="2221574" y="569621"/>
                  <a:pt x="2251868" y="542356"/>
                  <a:pt x="2257254" y="566929"/>
                </a:cubicBezTo>
                <a:cubicBezTo>
                  <a:pt x="2238068" y="575007"/>
                  <a:pt x="2221574" y="553128"/>
                  <a:pt x="2226959" y="580393"/>
                </a:cubicBezTo>
                <a:cubicBezTo>
                  <a:pt x="2210466" y="591164"/>
                  <a:pt x="2182865" y="588471"/>
                  <a:pt x="2171756" y="613043"/>
                </a:cubicBezTo>
                <a:cubicBezTo>
                  <a:pt x="2163342" y="615736"/>
                  <a:pt x="2157956" y="618429"/>
                  <a:pt x="2146848" y="615736"/>
                </a:cubicBezTo>
                <a:cubicBezTo>
                  <a:pt x="2143819" y="604965"/>
                  <a:pt x="2146848" y="591501"/>
                  <a:pt x="2152234" y="575007"/>
                </a:cubicBezTo>
                <a:cubicBezTo>
                  <a:pt x="2080538" y="583085"/>
                  <a:pt x="2028364" y="629536"/>
                  <a:pt x="1953975" y="640308"/>
                </a:cubicBezTo>
                <a:cubicBezTo>
                  <a:pt x="1945560" y="653772"/>
                  <a:pt x="1932096" y="659494"/>
                  <a:pt x="1923681" y="670265"/>
                </a:cubicBezTo>
                <a:cubicBezTo>
                  <a:pt x="1923681" y="675651"/>
                  <a:pt x="1926710" y="678344"/>
                  <a:pt x="1932096" y="678344"/>
                </a:cubicBezTo>
                <a:lnTo>
                  <a:pt x="1934789" y="678344"/>
                </a:lnTo>
                <a:cubicBezTo>
                  <a:pt x="1932096" y="678344"/>
                  <a:pt x="1932096" y="681036"/>
                  <a:pt x="1932096" y="683730"/>
                </a:cubicBezTo>
                <a:cubicBezTo>
                  <a:pt x="1915602" y="678344"/>
                  <a:pt x="1912909" y="700223"/>
                  <a:pt x="1896417" y="700223"/>
                </a:cubicBezTo>
                <a:cubicBezTo>
                  <a:pt x="1896417" y="708638"/>
                  <a:pt x="1893724" y="714024"/>
                  <a:pt x="1891031" y="719409"/>
                </a:cubicBezTo>
                <a:cubicBezTo>
                  <a:pt x="1885645" y="719409"/>
                  <a:pt x="1877230" y="714024"/>
                  <a:pt x="1874537" y="719409"/>
                </a:cubicBezTo>
                <a:cubicBezTo>
                  <a:pt x="1869151" y="719409"/>
                  <a:pt x="1874537" y="711331"/>
                  <a:pt x="1874537" y="708638"/>
                </a:cubicBezTo>
                <a:cubicBezTo>
                  <a:pt x="1835828" y="689788"/>
                  <a:pt x="1816642" y="735903"/>
                  <a:pt x="1767161" y="727825"/>
                </a:cubicBezTo>
                <a:cubicBezTo>
                  <a:pt x="1780962" y="719409"/>
                  <a:pt x="1800148" y="716717"/>
                  <a:pt x="1816642" y="708638"/>
                </a:cubicBezTo>
                <a:cubicBezTo>
                  <a:pt x="1816642" y="705945"/>
                  <a:pt x="1811256" y="705945"/>
                  <a:pt x="1811256" y="703253"/>
                </a:cubicBezTo>
                <a:cubicBezTo>
                  <a:pt x="1827750" y="708638"/>
                  <a:pt x="1849966" y="700560"/>
                  <a:pt x="1855351" y="681373"/>
                </a:cubicBezTo>
                <a:cubicBezTo>
                  <a:pt x="1833471" y="681373"/>
                  <a:pt x="1808563" y="695174"/>
                  <a:pt x="1778269" y="700560"/>
                </a:cubicBezTo>
                <a:cubicBezTo>
                  <a:pt x="1822364" y="675988"/>
                  <a:pt x="1874874" y="662523"/>
                  <a:pt x="1927047" y="643337"/>
                </a:cubicBezTo>
                <a:cubicBezTo>
                  <a:pt x="1930077" y="643337"/>
                  <a:pt x="1930077" y="646030"/>
                  <a:pt x="1935462" y="646030"/>
                </a:cubicBezTo>
                <a:cubicBezTo>
                  <a:pt x="1995714" y="607994"/>
                  <a:pt x="2075825" y="586115"/>
                  <a:pt x="2141799" y="553465"/>
                </a:cubicBezTo>
                <a:cubicBezTo>
                  <a:pt x="2149878" y="520814"/>
                  <a:pt x="2185894" y="531922"/>
                  <a:pt x="2205080" y="512735"/>
                </a:cubicBezTo>
                <a:cubicBezTo>
                  <a:pt x="2205080" y="507350"/>
                  <a:pt x="2193972" y="510043"/>
                  <a:pt x="2196665" y="499271"/>
                </a:cubicBezTo>
                <a:cubicBezTo>
                  <a:pt x="2185557" y="507350"/>
                  <a:pt x="2171756" y="499271"/>
                  <a:pt x="2157956" y="501964"/>
                </a:cubicBezTo>
                <a:cubicBezTo>
                  <a:pt x="2127662" y="529229"/>
                  <a:pt x="2080874" y="537308"/>
                  <a:pt x="2045194" y="556494"/>
                </a:cubicBezTo>
                <a:cubicBezTo>
                  <a:pt x="2039809" y="553801"/>
                  <a:pt x="2045194" y="553801"/>
                  <a:pt x="2045194" y="548416"/>
                </a:cubicBezTo>
                <a:cubicBezTo>
                  <a:pt x="2037116" y="548416"/>
                  <a:pt x="2031394" y="553801"/>
                  <a:pt x="2026008" y="548416"/>
                </a:cubicBezTo>
                <a:cubicBezTo>
                  <a:pt x="2020622" y="542693"/>
                  <a:pt x="2028701" y="540000"/>
                  <a:pt x="2026008" y="529229"/>
                </a:cubicBezTo>
                <a:cubicBezTo>
                  <a:pt x="2009515" y="540337"/>
                  <a:pt x="1989991" y="553801"/>
                  <a:pt x="1968113" y="548416"/>
                </a:cubicBezTo>
                <a:cubicBezTo>
                  <a:pt x="1962390" y="551445"/>
                  <a:pt x="1962390" y="559524"/>
                  <a:pt x="1957005" y="564909"/>
                </a:cubicBezTo>
                <a:cubicBezTo>
                  <a:pt x="1915602" y="576017"/>
                  <a:pt x="1882615" y="589481"/>
                  <a:pt x="1852322" y="608667"/>
                </a:cubicBezTo>
                <a:cubicBezTo>
                  <a:pt x="1879923" y="627854"/>
                  <a:pt x="1910217" y="600589"/>
                  <a:pt x="1932096" y="605974"/>
                </a:cubicBezTo>
                <a:cubicBezTo>
                  <a:pt x="1926710" y="616746"/>
                  <a:pt x="1912909" y="619438"/>
                  <a:pt x="1896417" y="619438"/>
                </a:cubicBezTo>
                <a:cubicBezTo>
                  <a:pt x="1866122" y="635595"/>
                  <a:pt x="1833135" y="652089"/>
                  <a:pt x="1791733" y="660167"/>
                </a:cubicBezTo>
                <a:cubicBezTo>
                  <a:pt x="1791733" y="654782"/>
                  <a:pt x="1797119" y="654782"/>
                  <a:pt x="1794426" y="646703"/>
                </a:cubicBezTo>
                <a:cubicBezTo>
                  <a:pt x="1758746" y="646703"/>
                  <a:pt x="1761439" y="684740"/>
                  <a:pt x="1728452" y="684740"/>
                </a:cubicBezTo>
                <a:cubicBezTo>
                  <a:pt x="1711959" y="671275"/>
                  <a:pt x="1675942" y="660504"/>
                  <a:pt x="1656756" y="671275"/>
                </a:cubicBezTo>
                <a:cubicBezTo>
                  <a:pt x="1598860" y="671275"/>
                  <a:pt x="1571259" y="695511"/>
                  <a:pt x="1521778" y="712004"/>
                </a:cubicBezTo>
                <a:cubicBezTo>
                  <a:pt x="1521778" y="728161"/>
                  <a:pt x="1499562" y="741962"/>
                  <a:pt x="1480376" y="744655"/>
                </a:cubicBezTo>
                <a:cubicBezTo>
                  <a:pt x="1480376" y="736576"/>
                  <a:pt x="1491484" y="739269"/>
                  <a:pt x="1491484" y="733884"/>
                </a:cubicBezTo>
                <a:cubicBezTo>
                  <a:pt x="1491484" y="720420"/>
                  <a:pt x="1469268" y="728498"/>
                  <a:pt x="1463883" y="720420"/>
                </a:cubicBezTo>
                <a:cubicBezTo>
                  <a:pt x="1466575" y="709648"/>
                  <a:pt x="1483069" y="726141"/>
                  <a:pt x="1485762" y="709648"/>
                </a:cubicBezTo>
                <a:cubicBezTo>
                  <a:pt x="1460853" y="698540"/>
                  <a:pt x="1427866" y="720420"/>
                  <a:pt x="1400265" y="720420"/>
                </a:cubicBezTo>
                <a:cubicBezTo>
                  <a:pt x="1414066" y="698540"/>
                  <a:pt x="1457824" y="703926"/>
                  <a:pt x="1482733" y="693155"/>
                </a:cubicBezTo>
                <a:cubicBezTo>
                  <a:pt x="1482733" y="687769"/>
                  <a:pt x="1471624" y="693155"/>
                  <a:pt x="1468932" y="690462"/>
                </a:cubicBezTo>
                <a:cubicBezTo>
                  <a:pt x="1477010" y="685076"/>
                  <a:pt x="1468932" y="676998"/>
                  <a:pt x="1457824" y="676998"/>
                </a:cubicBezTo>
                <a:cubicBezTo>
                  <a:pt x="1460853" y="668583"/>
                  <a:pt x="1463546" y="663197"/>
                  <a:pt x="1466239" y="657811"/>
                </a:cubicBezTo>
                <a:cubicBezTo>
                  <a:pt x="1468932" y="668583"/>
                  <a:pt x="1491147" y="660504"/>
                  <a:pt x="1482733" y="668583"/>
                </a:cubicBezTo>
                <a:cubicBezTo>
                  <a:pt x="1491147" y="668583"/>
                  <a:pt x="1485762" y="660504"/>
                  <a:pt x="1491147" y="657811"/>
                </a:cubicBezTo>
                <a:cubicBezTo>
                  <a:pt x="1499562" y="660504"/>
                  <a:pt x="1493840" y="663197"/>
                  <a:pt x="1491147" y="668583"/>
                </a:cubicBezTo>
                <a:cubicBezTo>
                  <a:pt x="1491147" y="679354"/>
                  <a:pt x="1504948" y="663197"/>
                  <a:pt x="1502255" y="676661"/>
                </a:cubicBezTo>
                <a:cubicBezTo>
                  <a:pt x="1510670" y="676661"/>
                  <a:pt x="1510670" y="665553"/>
                  <a:pt x="1510670" y="654782"/>
                </a:cubicBezTo>
                <a:cubicBezTo>
                  <a:pt x="1519085" y="652089"/>
                  <a:pt x="1519085" y="657475"/>
                  <a:pt x="1524471" y="657475"/>
                </a:cubicBezTo>
                <a:cubicBezTo>
                  <a:pt x="1524471" y="646703"/>
                  <a:pt x="1513700" y="646703"/>
                  <a:pt x="1505285" y="644010"/>
                </a:cubicBezTo>
                <a:cubicBezTo>
                  <a:pt x="1499899" y="644010"/>
                  <a:pt x="1507978" y="657475"/>
                  <a:pt x="1502592" y="654782"/>
                </a:cubicBezTo>
                <a:cubicBezTo>
                  <a:pt x="1488791" y="654782"/>
                  <a:pt x="1502592" y="649396"/>
                  <a:pt x="1502592" y="641318"/>
                </a:cubicBezTo>
                <a:cubicBezTo>
                  <a:pt x="1488791" y="641318"/>
                  <a:pt x="1494177" y="647040"/>
                  <a:pt x="1491484" y="657811"/>
                </a:cubicBezTo>
                <a:cubicBezTo>
                  <a:pt x="1480713" y="657811"/>
                  <a:pt x="1480713" y="644347"/>
                  <a:pt x="1469605" y="644347"/>
                </a:cubicBezTo>
                <a:cubicBezTo>
                  <a:pt x="1469605" y="628190"/>
                  <a:pt x="1466912" y="622805"/>
                  <a:pt x="1469605" y="606311"/>
                </a:cubicBezTo>
                <a:cubicBezTo>
                  <a:pt x="1480376" y="614390"/>
                  <a:pt x="1483069" y="603618"/>
                  <a:pt x="1491484" y="606311"/>
                </a:cubicBezTo>
                <a:cubicBezTo>
                  <a:pt x="1488791" y="584432"/>
                  <a:pt x="1461190" y="576353"/>
                  <a:pt x="1461190" y="559860"/>
                </a:cubicBezTo>
                <a:cubicBezTo>
                  <a:pt x="1453111" y="562553"/>
                  <a:pt x="1433588" y="579046"/>
                  <a:pt x="1444696" y="584432"/>
                </a:cubicBezTo>
                <a:cubicBezTo>
                  <a:pt x="1439311" y="581402"/>
                  <a:pt x="1411710" y="578710"/>
                  <a:pt x="1411710" y="597896"/>
                </a:cubicBezTo>
                <a:cubicBezTo>
                  <a:pt x="1400938" y="600589"/>
                  <a:pt x="1398245" y="592510"/>
                  <a:pt x="1389830" y="592510"/>
                </a:cubicBezTo>
                <a:cubicBezTo>
                  <a:pt x="1376029" y="603282"/>
                  <a:pt x="1359536" y="635932"/>
                  <a:pt x="1340349" y="625161"/>
                </a:cubicBezTo>
                <a:cubicBezTo>
                  <a:pt x="1299284" y="652426"/>
                  <a:pt x="1244082" y="668919"/>
                  <a:pt x="1213787" y="706955"/>
                </a:cubicBezTo>
                <a:cubicBezTo>
                  <a:pt x="1199986" y="715033"/>
                  <a:pt x="1194601" y="728834"/>
                  <a:pt x="1180800" y="734220"/>
                </a:cubicBezTo>
                <a:cubicBezTo>
                  <a:pt x="1169692" y="731527"/>
                  <a:pt x="1158921" y="728834"/>
                  <a:pt x="1147813" y="726141"/>
                </a:cubicBezTo>
                <a:cubicBezTo>
                  <a:pt x="1153199" y="718063"/>
                  <a:pt x="1145120" y="706955"/>
                  <a:pt x="1150506" y="696184"/>
                </a:cubicBezTo>
                <a:cubicBezTo>
                  <a:pt x="1134012" y="688105"/>
                  <a:pt x="1122905" y="674305"/>
                  <a:pt x="1109104" y="663534"/>
                </a:cubicBezTo>
                <a:cubicBezTo>
                  <a:pt x="1106411" y="630883"/>
                  <a:pt x="1068038" y="636269"/>
                  <a:pt x="1043130" y="628190"/>
                </a:cubicBezTo>
                <a:cubicBezTo>
                  <a:pt x="1056931" y="590154"/>
                  <a:pt x="1062653" y="557504"/>
                  <a:pt x="1098333" y="535624"/>
                </a:cubicBezTo>
                <a:cubicBezTo>
                  <a:pt x="1092947" y="527210"/>
                  <a:pt x="1087561" y="513746"/>
                  <a:pt x="1076453" y="519131"/>
                </a:cubicBezTo>
                <a:cubicBezTo>
                  <a:pt x="1070731" y="510716"/>
                  <a:pt x="1073424" y="508023"/>
                  <a:pt x="1068038" y="499945"/>
                </a:cubicBezTo>
                <a:cubicBezTo>
                  <a:pt x="1056931" y="499945"/>
                  <a:pt x="1054238" y="505330"/>
                  <a:pt x="1043130" y="505330"/>
                </a:cubicBezTo>
                <a:cubicBezTo>
                  <a:pt x="1043130" y="499945"/>
                  <a:pt x="1051545" y="502638"/>
                  <a:pt x="1051545" y="497252"/>
                </a:cubicBezTo>
                <a:cubicBezTo>
                  <a:pt x="1048852" y="489174"/>
                  <a:pt x="1046159" y="497252"/>
                  <a:pt x="1037744" y="494559"/>
                </a:cubicBezTo>
                <a:cubicBezTo>
                  <a:pt x="1034715" y="489174"/>
                  <a:pt x="1043130" y="491866"/>
                  <a:pt x="1043130" y="486481"/>
                </a:cubicBezTo>
                <a:cubicBezTo>
                  <a:pt x="1034715" y="475710"/>
                  <a:pt x="1018221" y="467631"/>
                  <a:pt x="1004421" y="475710"/>
                </a:cubicBezTo>
                <a:cubicBezTo>
                  <a:pt x="1001728" y="464602"/>
                  <a:pt x="982205" y="461909"/>
                  <a:pt x="963019" y="459216"/>
                </a:cubicBezTo>
                <a:cubicBezTo>
                  <a:pt x="968741" y="453494"/>
                  <a:pt x="963019" y="442722"/>
                  <a:pt x="957633" y="442722"/>
                </a:cubicBezTo>
                <a:cubicBezTo>
                  <a:pt x="957633" y="434308"/>
                  <a:pt x="965711" y="434308"/>
                  <a:pt x="963019" y="423536"/>
                </a:cubicBezTo>
                <a:cubicBezTo>
                  <a:pt x="951910" y="417813"/>
                  <a:pt x="943833" y="407042"/>
                  <a:pt x="932725" y="404350"/>
                </a:cubicBezTo>
                <a:cubicBezTo>
                  <a:pt x="941139" y="366313"/>
                  <a:pt x="905460" y="371700"/>
                  <a:pt x="897045" y="390885"/>
                </a:cubicBezTo>
                <a:cubicBezTo>
                  <a:pt x="900074" y="396608"/>
                  <a:pt x="900074" y="404686"/>
                  <a:pt x="905460" y="407379"/>
                </a:cubicBezTo>
                <a:cubicBezTo>
                  <a:pt x="902767" y="415458"/>
                  <a:pt x="900074" y="421180"/>
                  <a:pt x="902767" y="431951"/>
                </a:cubicBezTo>
                <a:cubicBezTo>
                  <a:pt x="891659" y="453830"/>
                  <a:pt x="867087" y="461909"/>
                  <a:pt x="858672" y="486481"/>
                </a:cubicBezTo>
                <a:cubicBezTo>
                  <a:pt x="839486" y="486481"/>
                  <a:pt x="817270" y="486481"/>
                  <a:pt x="800777" y="486481"/>
                </a:cubicBezTo>
                <a:cubicBezTo>
                  <a:pt x="786976" y="500282"/>
                  <a:pt x="767453" y="508360"/>
                  <a:pt x="762067" y="530239"/>
                </a:cubicBezTo>
                <a:cubicBezTo>
                  <a:pt x="762067" y="538317"/>
                  <a:pt x="764760" y="538317"/>
                  <a:pt x="773175" y="538317"/>
                </a:cubicBezTo>
                <a:cubicBezTo>
                  <a:pt x="753652" y="568275"/>
                  <a:pt x="712587" y="557504"/>
                  <a:pt x="684986" y="565582"/>
                </a:cubicBezTo>
                <a:cubicBezTo>
                  <a:pt x="682293" y="557504"/>
                  <a:pt x="693400" y="560197"/>
                  <a:pt x="693400" y="552118"/>
                </a:cubicBezTo>
                <a:cubicBezTo>
                  <a:pt x="679600" y="554811"/>
                  <a:pt x="671522" y="557504"/>
                  <a:pt x="663106" y="562889"/>
                </a:cubicBezTo>
                <a:cubicBezTo>
                  <a:pt x="655028" y="557167"/>
                  <a:pt x="663106" y="543703"/>
                  <a:pt x="646613" y="543703"/>
                </a:cubicBezTo>
                <a:cubicBezTo>
                  <a:pt x="668829" y="516439"/>
                  <a:pt x="707201" y="508360"/>
                  <a:pt x="732109" y="486481"/>
                </a:cubicBezTo>
                <a:cubicBezTo>
                  <a:pt x="743217" y="500282"/>
                  <a:pt x="768126" y="491866"/>
                  <a:pt x="773512" y="481095"/>
                </a:cubicBezTo>
                <a:cubicBezTo>
                  <a:pt x="773512" y="473017"/>
                  <a:pt x="765433" y="475710"/>
                  <a:pt x="757018" y="475710"/>
                </a:cubicBezTo>
                <a:cubicBezTo>
                  <a:pt x="759711" y="464602"/>
                  <a:pt x="770819" y="461909"/>
                  <a:pt x="770819" y="451137"/>
                </a:cubicBezTo>
                <a:cubicBezTo>
                  <a:pt x="768126" y="440366"/>
                  <a:pt x="762740" y="448445"/>
                  <a:pt x="754325" y="448445"/>
                </a:cubicBezTo>
                <a:cubicBezTo>
                  <a:pt x="773512" y="421180"/>
                  <a:pt x="820299" y="423873"/>
                  <a:pt x="828714" y="385836"/>
                </a:cubicBezTo>
                <a:cubicBezTo>
                  <a:pt x="820299" y="377758"/>
                  <a:pt x="822992" y="372036"/>
                  <a:pt x="817607" y="358572"/>
                </a:cubicBezTo>
                <a:cubicBezTo>
                  <a:pt x="768126" y="355542"/>
                  <a:pt x="748940" y="399300"/>
                  <a:pt x="710231" y="399300"/>
                </a:cubicBezTo>
                <a:cubicBezTo>
                  <a:pt x="710231" y="388529"/>
                  <a:pt x="735140" y="399300"/>
                  <a:pt x="726724" y="385836"/>
                </a:cubicBezTo>
                <a:cubicBezTo>
                  <a:pt x="753989" y="383144"/>
                  <a:pt x="759711" y="358572"/>
                  <a:pt x="778898" y="350494"/>
                </a:cubicBezTo>
                <a:cubicBezTo>
                  <a:pt x="776205" y="345108"/>
                  <a:pt x="781927" y="334337"/>
                  <a:pt x="773512" y="337029"/>
                </a:cubicBezTo>
                <a:cubicBezTo>
                  <a:pt x="781927" y="326258"/>
                  <a:pt x="792698" y="317843"/>
                  <a:pt x="801113" y="307072"/>
                </a:cubicBezTo>
                <a:cubicBezTo>
                  <a:pt x="790005" y="301686"/>
                  <a:pt x="806835" y="293271"/>
                  <a:pt x="798420" y="285193"/>
                </a:cubicBezTo>
                <a:cubicBezTo>
                  <a:pt x="781927" y="295964"/>
                  <a:pt x="765433" y="304379"/>
                  <a:pt x="751632" y="315150"/>
                </a:cubicBezTo>
                <a:cubicBezTo>
                  <a:pt x="751632" y="323228"/>
                  <a:pt x="762740" y="317843"/>
                  <a:pt x="762740" y="323228"/>
                </a:cubicBezTo>
                <a:cubicBezTo>
                  <a:pt x="768126" y="328614"/>
                  <a:pt x="762740" y="334000"/>
                  <a:pt x="754325" y="334000"/>
                </a:cubicBezTo>
                <a:cubicBezTo>
                  <a:pt x="754325" y="339385"/>
                  <a:pt x="765433" y="334000"/>
                  <a:pt x="768126" y="336693"/>
                </a:cubicBezTo>
                <a:cubicBezTo>
                  <a:pt x="754325" y="347464"/>
                  <a:pt x="735140" y="355879"/>
                  <a:pt x="724031" y="369343"/>
                </a:cubicBezTo>
                <a:cubicBezTo>
                  <a:pt x="715953" y="355542"/>
                  <a:pt x="743217" y="352850"/>
                  <a:pt x="751632" y="344771"/>
                </a:cubicBezTo>
                <a:cubicBezTo>
                  <a:pt x="748940" y="317506"/>
                  <a:pt x="724031" y="325585"/>
                  <a:pt x="702152" y="328278"/>
                </a:cubicBezTo>
                <a:cubicBezTo>
                  <a:pt x="710231" y="322892"/>
                  <a:pt x="712923" y="306398"/>
                  <a:pt x="707538" y="303706"/>
                </a:cubicBezTo>
                <a:cubicBezTo>
                  <a:pt x="718309" y="300676"/>
                  <a:pt x="721002" y="281826"/>
                  <a:pt x="729416" y="287212"/>
                </a:cubicBezTo>
                <a:cubicBezTo>
                  <a:pt x="732109" y="278797"/>
                  <a:pt x="726387" y="276104"/>
                  <a:pt x="734802" y="270718"/>
                </a:cubicBezTo>
                <a:cubicBezTo>
                  <a:pt x="721002" y="265333"/>
                  <a:pt x="712587" y="297984"/>
                  <a:pt x="693400" y="292598"/>
                </a:cubicBezTo>
                <a:cubicBezTo>
                  <a:pt x="687678" y="295290"/>
                  <a:pt x="684986" y="297984"/>
                  <a:pt x="684986" y="300676"/>
                </a:cubicBezTo>
                <a:cubicBezTo>
                  <a:pt x="690371" y="306062"/>
                  <a:pt x="687678" y="292598"/>
                  <a:pt x="698786" y="297984"/>
                </a:cubicBezTo>
                <a:cubicBezTo>
                  <a:pt x="698786" y="303706"/>
                  <a:pt x="684986" y="309091"/>
                  <a:pt x="696093" y="314477"/>
                </a:cubicBezTo>
                <a:cubicBezTo>
                  <a:pt x="693400" y="319862"/>
                  <a:pt x="668492" y="309091"/>
                  <a:pt x="679600" y="322555"/>
                </a:cubicBezTo>
                <a:cubicBezTo>
                  <a:pt x="671522" y="325248"/>
                  <a:pt x="663106" y="325248"/>
                  <a:pt x="657721" y="327941"/>
                </a:cubicBezTo>
                <a:cubicBezTo>
                  <a:pt x="649306" y="319862"/>
                  <a:pt x="665799" y="325248"/>
                  <a:pt x="663106" y="314477"/>
                </a:cubicBezTo>
                <a:cubicBezTo>
                  <a:pt x="657721" y="309091"/>
                  <a:pt x="651998" y="319862"/>
                  <a:pt x="646613" y="322555"/>
                </a:cubicBezTo>
                <a:cubicBezTo>
                  <a:pt x="643920" y="336019"/>
                  <a:pt x="652335" y="330634"/>
                  <a:pt x="655028" y="333327"/>
                </a:cubicBezTo>
                <a:cubicBezTo>
                  <a:pt x="657721" y="344098"/>
                  <a:pt x="646613" y="330634"/>
                  <a:pt x="646613" y="338712"/>
                </a:cubicBezTo>
                <a:cubicBezTo>
                  <a:pt x="643583" y="333327"/>
                  <a:pt x="646613" y="330634"/>
                  <a:pt x="638198" y="325248"/>
                </a:cubicBezTo>
                <a:cubicBezTo>
                  <a:pt x="632812" y="336356"/>
                  <a:pt x="610597" y="330634"/>
                  <a:pt x="607904" y="347127"/>
                </a:cubicBezTo>
                <a:cubicBezTo>
                  <a:pt x="585688" y="338712"/>
                  <a:pt x="585688" y="357899"/>
                  <a:pt x="566501" y="355206"/>
                </a:cubicBezTo>
                <a:cubicBezTo>
                  <a:pt x="558086" y="355206"/>
                  <a:pt x="569194" y="352513"/>
                  <a:pt x="571887" y="352513"/>
                </a:cubicBezTo>
                <a:cubicBezTo>
                  <a:pt x="582995" y="341742"/>
                  <a:pt x="591410" y="327941"/>
                  <a:pt x="610597" y="325248"/>
                </a:cubicBezTo>
                <a:cubicBezTo>
                  <a:pt x="627089" y="306062"/>
                  <a:pt x="646276" y="289905"/>
                  <a:pt x="662770" y="270718"/>
                </a:cubicBezTo>
                <a:cubicBezTo>
                  <a:pt x="671185" y="270718"/>
                  <a:pt x="681956" y="270718"/>
                  <a:pt x="690371" y="273412"/>
                </a:cubicBezTo>
                <a:lnTo>
                  <a:pt x="693064" y="270718"/>
                </a:lnTo>
                <a:cubicBezTo>
                  <a:pt x="695756" y="262303"/>
                  <a:pt x="690371" y="259611"/>
                  <a:pt x="693064" y="251532"/>
                </a:cubicBezTo>
                <a:cubicBezTo>
                  <a:pt x="660077" y="254225"/>
                  <a:pt x="643583" y="259611"/>
                  <a:pt x="624397" y="278797"/>
                </a:cubicBezTo>
                <a:cubicBezTo>
                  <a:pt x="619012" y="276104"/>
                  <a:pt x="621704" y="264997"/>
                  <a:pt x="621704" y="259611"/>
                </a:cubicBezTo>
                <a:cubicBezTo>
                  <a:pt x="629782" y="256918"/>
                  <a:pt x="638198" y="254225"/>
                  <a:pt x="640890" y="246146"/>
                </a:cubicBezTo>
                <a:cubicBezTo>
                  <a:pt x="646276" y="248840"/>
                  <a:pt x="654691" y="248840"/>
                  <a:pt x="657384" y="254225"/>
                </a:cubicBezTo>
                <a:cubicBezTo>
                  <a:pt x="668492" y="246146"/>
                  <a:pt x="665799" y="235039"/>
                  <a:pt x="682293" y="229653"/>
                </a:cubicBezTo>
                <a:cubicBezTo>
                  <a:pt x="676570" y="226960"/>
                  <a:pt x="662770" y="235039"/>
                  <a:pt x="657384" y="226960"/>
                </a:cubicBezTo>
                <a:cubicBezTo>
                  <a:pt x="657384" y="221575"/>
                  <a:pt x="668492" y="221575"/>
                  <a:pt x="668492" y="213496"/>
                </a:cubicBezTo>
                <a:cubicBezTo>
                  <a:pt x="660413" y="213496"/>
                  <a:pt x="657384" y="216189"/>
                  <a:pt x="651998" y="218882"/>
                </a:cubicBezTo>
                <a:cubicBezTo>
                  <a:pt x="646613" y="218882"/>
                  <a:pt x="640890" y="218882"/>
                  <a:pt x="638198" y="213496"/>
                </a:cubicBezTo>
                <a:cubicBezTo>
                  <a:pt x="613289" y="229653"/>
                  <a:pt x="577609" y="238068"/>
                  <a:pt x="550008" y="251532"/>
                </a:cubicBezTo>
                <a:cubicBezTo>
                  <a:pt x="528129" y="264997"/>
                  <a:pt x="511635" y="292261"/>
                  <a:pt x="481341" y="289569"/>
                </a:cubicBezTo>
                <a:cubicBezTo>
                  <a:pt x="475619" y="294954"/>
                  <a:pt x="470233" y="303032"/>
                  <a:pt x="456432" y="300340"/>
                </a:cubicBezTo>
                <a:cubicBezTo>
                  <a:pt x="486727" y="267689"/>
                  <a:pt x="541930" y="261967"/>
                  <a:pt x="561115" y="221238"/>
                </a:cubicBezTo>
                <a:cubicBezTo>
                  <a:pt x="561115" y="215852"/>
                  <a:pt x="558423" y="213160"/>
                  <a:pt x="550008" y="213160"/>
                </a:cubicBezTo>
                <a:cubicBezTo>
                  <a:pt x="555394" y="210467"/>
                  <a:pt x="563808" y="210467"/>
                  <a:pt x="563808" y="202388"/>
                </a:cubicBezTo>
                <a:cubicBezTo>
                  <a:pt x="555394" y="202388"/>
                  <a:pt x="552701" y="205081"/>
                  <a:pt x="550008" y="210467"/>
                </a:cubicBezTo>
                <a:cubicBezTo>
                  <a:pt x="519714" y="213160"/>
                  <a:pt x="484034" y="229653"/>
                  <a:pt x="453739" y="240425"/>
                </a:cubicBezTo>
                <a:cubicBezTo>
                  <a:pt x="459125" y="221238"/>
                  <a:pt x="505913" y="223931"/>
                  <a:pt x="503220" y="191281"/>
                </a:cubicBezTo>
                <a:cubicBezTo>
                  <a:pt x="500527" y="185895"/>
                  <a:pt x="492112" y="193974"/>
                  <a:pt x="486727" y="193974"/>
                </a:cubicBezTo>
                <a:cubicBezTo>
                  <a:pt x="497834" y="180509"/>
                  <a:pt x="505913" y="166709"/>
                  <a:pt x="517021" y="153244"/>
                </a:cubicBezTo>
                <a:cubicBezTo>
                  <a:pt x="525099" y="158966"/>
                  <a:pt x="533514" y="150552"/>
                  <a:pt x="533514" y="139781"/>
                </a:cubicBezTo>
                <a:cubicBezTo>
                  <a:pt x="530822" y="134395"/>
                  <a:pt x="522406" y="145166"/>
                  <a:pt x="517021" y="137087"/>
                </a:cubicBezTo>
                <a:cubicBezTo>
                  <a:pt x="508942" y="139781"/>
                  <a:pt x="517021" y="147859"/>
                  <a:pt x="511635" y="150552"/>
                </a:cubicBezTo>
                <a:cubicBezTo>
                  <a:pt x="495142" y="155937"/>
                  <a:pt x="481341" y="164015"/>
                  <a:pt x="475956" y="180509"/>
                </a:cubicBezTo>
                <a:cubicBezTo>
                  <a:pt x="470570" y="183202"/>
                  <a:pt x="470570" y="180509"/>
                  <a:pt x="470570" y="175124"/>
                </a:cubicBezTo>
                <a:cubicBezTo>
                  <a:pt x="452730" y="187409"/>
                  <a:pt x="431440" y="199695"/>
                  <a:pt x="409098" y="211645"/>
                </a:cubicBezTo>
                <a:lnTo>
                  <a:pt x="354996" y="239183"/>
                </a:lnTo>
                <a:lnTo>
                  <a:pt x="366434" y="231000"/>
                </a:lnTo>
                <a:cubicBezTo>
                  <a:pt x="380865" y="222837"/>
                  <a:pt x="394666" y="213328"/>
                  <a:pt x="398874" y="197003"/>
                </a:cubicBezTo>
                <a:cubicBezTo>
                  <a:pt x="406952" y="194310"/>
                  <a:pt x="412338" y="194310"/>
                  <a:pt x="420752" y="194310"/>
                </a:cubicBezTo>
                <a:cubicBezTo>
                  <a:pt x="431524" y="188924"/>
                  <a:pt x="423446" y="180509"/>
                  <a:pt x="426139" y="172431"/>
                </a:cubicBezTo>
                <a:cubicBezTo>
                  <a:pt x="448017" y="167045"/>
                  <a:pt x="456432" y="147859"/>
                  <a:pt x="475619" y="139781"/>
                </a:cubicBezTo>
                <a:cubicBezTo>
                  <a:pt x="478312" y="145166"/>
                  <a:pt x="461818" y="150888"/>
                  <a:pt x="464511" y="161659"/>
                </a:cubicBezTo>
                <a:cubicBezTo>
                  <a:pt x="464511" y="164353"/>
                  <a:pt x="467204" y="164353"/>
                  <a:pt x="467204" y="167045"/>
                </a:cubicBezTo>
                <a:cubicBezTo>
                  <a:pt x="511299" y="142473"/>
                  <a:pt x="544286" y="107129"/>
                  <a:pt x="579966" y="77172"/>
                </a:cubicBezTo>
                <a:cubicBezTo>
                  <a:pt x="582995" y="69094"/>
                  <a:pt x="574580" y="71787"/>
                  <a:pt x="574580" y="63708"/>
                </a:cubicBezTo>
                <a:cubicBezTo>
                  <a:pt x="588380" y="63708"/>
                  <a:pt x="596795" y="44522"/>
                  <a:pt x="602181" y="33751"/>
                </a:cubicBezTo>
                <a:cubicBezTo>
                  <a:pt x="599488" y="31058"/>
                  <a:pt x="593766" y="31058"/>
                  <a:pt x="591073" y="28365"/>
                </a:cubicBezTo>
                <a:cubicBezTo>
                  <a:pt x="591073" y="22979"/>
                  <a:pt x="596795" y="22979"/>
                  <a:pt x="599488" y="17594"/>
                </a:cubicBezTo>
                <a:cubicBezTo>
                  <a:pt x="577273" y="14901"/>
                  <a:pt x="571887" y="12208"/>
                  <a:pt x="555394" y="20286"/>
                </a:cubicBezTo>
                <a:cubicBezTo>
                  <a:pt x="562294" y="16247"/>
                  <a:pt x="566417" y="9431"/>
                  <a:pt x="571214" y="3625"/>
                </a:cubicBezTo>
                <a:close/>
                <a:moveTo>
                  <a:pt x="471022" y="0"/>
                </a:moveTo>
                <a:lnTo>
                  <a:pt x="537355" y="0"/>
                </a:lnTo>
                <a:lnTo>
                  <a:pt x="521565" y="12839"/>
                </a:lnTo>
                <a:cubicBezTo>
                  <a:pt x="516011" y="17257"/>
                  <a:pt x="509784" y="20623"/>
                  <a:pt x="500191" y="20623"/>
                </a:cubicBezTo>
                <a:cubicBezTo>
                  <a:pt x="489083" y="31394"/>
                  <a:pt x="472589" y="44858"/>
                  <a:pt x="456096" y="34087"/>
                </a:cubicBezTo>
                <a:cubicBezTo>
                  <a:pt x="458788" y="14901"/>
                  <a:pt x="480668" y="17930"/>
                  <a:pt x="489083" y="1437"/>
                </a:cubicBezTo>
                <a:cubicBezTo>
                  <a:pt x="481005" y="1437"/>
                  <a:pt x="475282" y="6822"/>
                  <a:pt x="472589" y="9515"/>
                </a:cubicBezTo>
                <a:cubicBezTo>
                  <a:pt x="468550" y="8001"/>
                  <a:pt x="469981" y="5224"/>
                  <a:pt x="471369" y="2152"/>
                </a:cubicBezTo>
                <a:close/>
                <a:moveTo>
                  <a:pt x="351416" y="0"/>
                </a:moveTo>
                <a:lnTo>
                  <a:pt x="368201" y="0"/>
                </a:lnTo>
                <a:lnTo>
                  <a:pt x="361022" y="12613"/>
                </a:lnTo>
                <a:cubicBezTo>
                  <a:pt x="354884" y="22475"/>
                  <a:pt x="351918" y="21970"/>
                  <a:pt x="333236" y="26009"/>
                </a:cubicBezTo>
                <a:cubicBezTo>
                  <a:pt x="322464" y="28702"/>
                  <a:pt x="311357" y="34087"/>
                  <a:pt x="297556" y="39473"/>
                </a:cubicBezTo>
                <a:cubicBezTo>
                  <a:pt x="300586" y="31394"/>
                  <a:pt x="311357" y="23316"/>
                  <a:pt x="322464" y="28702"/>
                </a:cubicBezTo>
                <a:cubicBezTo>
                  <a:pt x="327850" y="20623"/>
                  <a:pt x="333993" y="13807"/>
                  <a:pt x="340473" y="8001"/>
                </a:cubicBezTo>
                <a:close/>
              </a:path>
            </a:pathLst>
          </a:custGeom>
          <a:gradFill>
            <a:gsLst>
              <a:gs pos="0">
                <a:srgbClr val="BB9F64"/>
              </a:gs>
              <a:gs pos="88000">
                <a:srgbClr val="FFF0AE">
                  <a:alpha val="57000"/>
                </a:srgbClr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900"/>
          </a:p>
        </p:txBody>
      </p:sp>
      <p:sp>
        <p:nvSpPr>
          <p:cNvPr id="10" name="business-presentation_66134">
            <a:extLst>
              <a:ext uri="{FF2B5EF4-FFF2-40B4-BE49-F238E27FC236}">
                <a16:creationId xmlns:a16="http://schemas.microsoft.com/office/drawing/2014/main" id="{F52BE25A-39BB-6DA6-5ABF-88C75A73C42E}"/>
              </a:ext>
            </a:extLst>
          </p:cNvPr>
          <p:cNvSpPr/>
          <p:nvPr userDrawn="1"/>
        </p:nvSpPr>
        <p:spPr>
          <a:xfrm>
            <a:off x="856861" y="212080"/>
            <a:ext cx="409925" cy="382295"/>
          </a:xfrm>
          <a:custGeom>
            <a:avLst/>
            <a:gdLst>
              <a:gd name="T0" fmla="*/ 6630 w 9601"/>
              <a:gd name="T1" fmla="*/ 6215 h 8842"/>
              <a:gd name="T2" fmla="*/ 6552 w 9601"/>
              <a:gd name="T3" fmla="*/ 6294 h 8842"/>
              <a:gd name="T4" fmla="*/ 5222 w 9601"/>
              <a:gd name="T5" fmla="*/ 6795 h 8842"/>
              <a:gd name="T6" fmla="*/ 5249 w 9601"/>
              <a:gd name="T7" fmla="*/ 5423 h 8842"/>
              <a:gd name="T8" fmla="*/ 5274 w 9601"/>
              <a:gd name="T9" fmla="*/ 5318 h 8842"/>
              <a:gd name="T10" fmla="*/ 8324 w 9601"/>
              <a:gd name="T11" fmla="*/ 1081 h 8842"/>
              <a:gd name="T12" fmla="*/ 9445 w 9601"/>
              <a:gd name="T13" fmla="*/ 1925 h 8842"/>
              <a:gd name="T14" fmla="*/ 9497 w 9601"/>
              <a:gd name="T15" fmla="*/ 2189 h 8842"/>
              <a:gd name="T16" fmla="*/ 7874 w 9601"/>
              <a:gd name="T17" fmla="*/ 2407 h 8842"/>
              <a:gd name="T18" fmla="*/ 5594 w 9601"/>
              <a:gd name="T19" fmla="*/ 6310 h 8842"/>
              <a:gd name="T20" fmla="*/ 8578 w 9601"/>
              <a:gd name="T21" fmla="*/ 2918 h 8842"/>
              <a:gd name="T22" fmla="*/ 8797 w 9601"/>
              <a:gd name="T23" fmla="*/ 2610 h 8842"/>
              <a:gd name="T24" fmla="*/ 8414 w 9601"/>
              <a:gd name="T25" fmla="*/ 1665 h 8842"/>
              <a:gd name="T26" fmla="*/ 1808 w 9601"/>
              <a:gd name="T27" fmla="*/ 6833 h 8842"/>
              <a:gd name="T28" fmla="*/ 1205 w 9601"/>
              <a:gd name="T29" fmla="*/ 6431 h 8842"/>
              <a:gd name="T30" fmla="*/ 1808 w 9601"/>
              <a:gd name="T31" fmla="*/ 6029 h 8842"/>
              <a:gd name="T32" fmla="*/ 1808 w 9601"/>
              <a:gd name="T33" fmla="*/ 6833 h 8842"/>
              <a:gd name="T34" fmla="*/ 1607 w 9601"/>
              <a:gd name="T35" fmla="*/ 2813 h 8842"/>
              <a:gd name="T36" fmla="*/ 1607 w 9601"/>
              <a:gd name="T37" fmla="*/ 2009 h 8842"/>
              <a:gd name="T38" fmla="*/ 2210 w 9601"/>
              <a:gd name="T39" fmla="*/ 2411 h 8842"/>
              <a:gd name="T40" fmla="*/ 1808 w 9601"/>
              <a:gd name="T41" fmla="*/ 4823 h 8842"/>
              <a:gd name="T42" fmla="*/ 1205 w 9601"/>
              <a:gd name="T43" fmla="*/ 4421 h 8842"/>
              <a:gd name="T44" fmla="*/ 1808 w 9601"/>
              <a:gd name="T45" fmla="*/ 4019 h 8842"/>
              <a:gd name="T46" fmla="*/ 1808 w 9601"/>
              <a:gd name="T47" fmla="*/ 4823 h 8842"/>
              <a:gd name="T48" fmla="*/ 4019 w 9601"/>
              <a:gd name="T49" fmla="*/ 6029 h 8842"/>
              <a:gd name="T50" fmla="*/ 4019 w 9601"/>
              <a:gd name="T51" fmla="*/ 6833 h 8842"/>
              <a:gd name="T52" fmla="*/ 2813 w 9601"/>
              <a:gd name="T53" fmla="*/ 6431 h 8842"/>
              <a:gd name="T54" fmla="*/ 2813 w 9601"/>
              <a:gd name="T55" fmla="*/ 2411 h 8842"/>
              <a:gd name="T56" fmla="*/ 6029 w 9601"/>
              <a:gd name="T57" fmla="*/ 2009 h 8842"/>
              <a:gd name="T58" fmla="*/ 6029 w 9601"/>
              <a:gd name="T59" fmla="*/ 2813 h 8842"/>
              <a:gd name="T60" fmla="*/ 2813 w 9601"/>
              <a:gd name="T61" fmla="*/ 2411 h 8842"/>
              <a:gd name="T62" fmla="*/ 3215 w 9601"/>
              <a:gd name="T63" fmla="*/ 4823 h 8842"/>
              <a:gd name="T64" fmla="*/ 3215 w 9601"/>
              <a:gd name="T65" fmla="*/ 4019 h 8842"/>
              <a:gd name="T66" fmla="*/ 5024 w 9601"/>
              <a:gd name="T67" fmla="*/ 4421 h 8842"/>
              <a:gd name="T68" fmla="*/ 7938 w 9601"/>
              <a:gd name="T69" fmla="*/ 804 h 8842"/>
              <a:gd name="T70" fmla="*/ 7837 w 9601"/>
              <a:gd name="T71" fmla="*/ 804 h 8842"/>
              <a:gd name="T72" fmla="*/ 7435 w 9601"/>
              <a:gd name="T73" fmla="*/ 603 h 8842"/>
              <a:gd name="T74" fmla="*/ 602 w 9601"/>
              <a:gd name="T75" fmla="*/ 1004 h 8842"/>
              <a:gd name="T76" fmla="*/ 1004 w 9601"/>
              <a:gd name="T77" fmla="*/ 8239 h 8842"/>
              <a:gd name="T78" fmla="*/ 7837 w 9601"/>
              <a:gd name="T79" fmla="*/ 7838 h 8842"/>
              <a:gd name="T80" fmla="*/ 7858 w 9601"/>
              <a:gd name="T81" fmla="*/ 5627 h 8842"/>
              <a:gd name="T82" fmla="*/ 8139 w 9601"/>
              <a:gd name="T83" fmla="*/ 5225 h 8842"/>
              <a:gd name="T84" fmla="*/ 8420 w 9601"/>
              <a:gd name="T85" fmla="*/ 5627 h 8842"/>
              <a:gd name="T86" fmla="*/ 8440 w 9601"/>
              <a:gd name="T87" fmla="*/ 7838 h 8842"/>
              <a:gd name="T88" fmla="*/ 1004 w 9601"/>
              <a:gd name="T89" fmla="*/ 8842 h 8842"/>
              <a:gd name="T90" fmla="*/ 0 w 9601"/>
              <a:gd name="T91" fmla="*/ 1004 h 8842"/>
              <a:gd name="T92" fmla="*/ 7435 w 9601"/>
              <a:gd name="T93" fmla="*/ 0 h 8842"/>
              <a:gd name="T94" fmla="*/ 8208 w 9601"/>
              <a:gd name="T95" fmla="*/ 373 h 8842"/>
              <a:gd name="T96" fmla="*/ 8219 w 9601"/>
              <a:gd name="T97" fmla="*/ 402 h 8842"/>
              <a:gd name="T98" fmla="*/ 7938 w 9601"/>
              <a:gd name="T99" fmla="*/ 804 h 8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601" h="8842">
                <a:moveTo>
                  <a:pt x="9497" y="2189"/>
                </a:moveTo>
                <a:lnTo>
                  <a:pt x="6630" y="6215"/>
                </a:lnTo>
                <a:lnTo>
                  <a:pt x="6604" y="6267"/>
                </a:lnTo>
                <a:lnTo>
                  <a:pt x="6552" y="6294"/>
                </a:lnTo>
                <a:lnTo>
                  <a:pt x="5483" y="6689"/>
                </a:lnTo>
                <a:lnTo>
                  <a:pt x="5222" y="6795"/>
                </a:lnTo>
                <a:lnTo>
                  <a:pt x="5222" y="6531"/>
                </a:lnTo>
                <a:lnTo>
                  <a:pt x="5249" y="5423"/>
                </a:lnTo>
                <a:lnTo>
                  <a:pt x="5249" y="5371"/>
                </a:lnTo>
                <a:lnTo>
                  <a:pt x="5274" y="5318"/>
                </a:lnTo>
                <a:lnTo>
                  <a:pt x="8220" y="1239"/>
                </a:lnTo>
                <a:lnTo>
                  <a:pt x="8324" y="1081"/>
                </a:lnTo>
                <a:lnTo>
                  <a:pt x="8480" y="1187"/>
                </a:lnTo>
                <a:lnTo>
                  <a:pt x="9445" y="1925"/>
                </a:lnTo>
                <a:lnTo>
                  <a:pt x="9601" y="2031"/>
                </a:lnTo>
                <a:lnTo>
                  <a:pt x="9497" y="2189"/>
                </a:lnTo>
                <a:close/>
                <a:moveTo>
                  <a:pt x="8578" y="2918"/>
                </a:moveTo>
                <a:lnTo>
                  <a:pt x="7874" y="2407"/>
                </a:lnTo>
                <a:lnTo>
                  <a:pt x="5612" y="5511"/>
                </a:lnTo>
                <a:lnTo>
                  <a:pt x="5594" y="6310"/>
                </a:lnTo>
                <a:lnTo>
                  <a:pt x="6366" y="6024"/>
                </a:lnTo>
                <a:lnTo>
                  <a:pt x="8578" y="2918"/>
                </a:lnTo>
                <a:close/>
                <a:moveTo>
                  <a:pt x="8097" y="2101"/>
                </a:moveTo>
                <a:lnTo>
                  <a:pt x="8797" y="2610"/>
                </a:lnTo>
                <a:lnTo>
                  <a:pt x="9098" y="2188"/>
                </a:lnTo>
                <a:lnTo>
                  <a:pt x="8414" y="1665"/>
                </a:lnTo>
                <a:lnTo>
                  <a:pt x="8097" y="2101"/>
                </a:lnTo>
                <a:close/>
                <a:moveTo>
                  <a:pt x="1808" y="6833"/>
                </a:moveTo>
                <a:lnTo>
                  <a:pt x="1607" y="6833"/>
                </a:lnTo>
                <a:cubicBezTo>
                  <a:pt x="1385" y="6833"/>
                  <a:pt x="1205" y="6653"/>
                  <a:pt x="1205" y="6431"/>
                </a:cubicBezTo>
                <a:cubicBezTo>
                  <a:pt x="1205" y="6209"/>
                  <a:pt x="1385" y="6029"/>
                  <a:pt x="1607" y="6029"/>
                </a:cubicBezTo>
                <a:lnTo>
                  <a:pt x="1808" y="6029"/>
                </a:lnTo>
                <a:cubicBezTo>
                  <a:pt x="2030" y="6029"/>
                  <a:pt x="2210" y="6209"/>
                  <a:pt x="2210" y="6431"/>
                </a:cubicBezTo>
                <a:cubicBezTo>
                  <a:pt x="2210" y="6653"/>
                  <a:pt x="2030" y="6833"/>
                  <a:pt x="1808" y="6833"/>
                </a:cubicBezTo>
                <a:close/>
                <a:moveTo>
                  <a:pt x="1808" y="2813"/>
                </a:moveTo>
                <a:lnTo>
                  <a:pt x="1607" y="2813"/>
                </a:lnTo>
                <a:cubicBezTo>
                  <a:pt x="1385" y="2813"/>
                  <a:pt x="1205" y="2633"/>
                  <a:pt x="1205" y="2411"/>
                </a:cubicBezTo>
                <a:cubicBezTo>
                  <a:pt x="1205" y="2189"/>
                  <a:pt x="1385" y="2009"/>
                  <a:pt x="1607" y="2009"/>
                </a:cubicBezTo>
                <a:lnTo>
                  <a:pt x="1808" y="2009"/>
                </a:lnTo>
                <a:cubicBezTo>
                  <a:pt x="2030" y="2009"/>
                  <a:pt x="2210" y="2189"/>
                  <a:pt x="2210" y="2411"/>
                </a:cubicBezTo>
                <a:cubicBezTo>
                  <a:pt x="2210" y="2633"/>
                  <a:pt x="2030" y="2813"/>
                  <a:pt x="1808" y="2813"/>
                </a:cubicBezTo>
                <a:close/>
                <a:moveTo>
                  <a:pt x="1808" y="4823"/>
                </a:moveTo>
                <a:lnTo>
                  <a:pt x="1607" y="4823"/>
                </a:lnTo>
                <a:cubicBezTo>
                  <a:pt x="1385" y="4823"/>
                  <a:pt x="1205" y="4643"/>
                  <a:pt x="1205" y="4421"/>
                </a:cubicBezTo>
                <a:cubicBezTo>
                  <a:pt x="1205" y="4199"/>
                  <a:pt x="1385" y="4019"/>
                  <a:pt x="1607" y="4019"/>
                </a:cubicBezTo>
                <a:lnTo>
                  <a:pt x="1808" y="4019"/>
                </a:lnTo>
                <a:cubicBezTo>
                  <a:pt x="2030" y="4019"/>
                  <a:pt x="2210" y="4199"/>
                  <a:pt x="2210" y="4421"/>
                </a:cubicBezTo>
                <a:cubicBezTo>
                  <a:pt x="2210" y="4643"/>
                  <a:pt x="2030" y="4823"/>
                  <a:pt x="1808" y="4823"/>
                </a:cubicBezTo>
                <a:close/>
                <a:moveTo>
                  <a:pt x="3215" y="6029"/>
                </a:moveTo>
                <a:lnTo>
                  <a:pt x="4019" y="6029"/>
                </a:lnTo>
                <a:cubicBezTo>
                  <a:pt x="4241" y="6029"/>
                  <a:pt x="4421" y="6209"/>
                  <a:pt x="4421" y="6431"/>
                </a:cubicBezTo>
                <a:cubicBezTo>
                  <a:pt x="4421" y="6653"/>
                  <a:pt x="4241" y="6833"/>
                  <a:pt x="4019" y="6833"/>
                </a:cubicBezTo>
                <a:lnTo>
                  <a:pt x="3215" y="6833"/>
                </a:lnTo>
                <a:cubicBezTo>
                  <a:pt x="2993" y="6833"/>
                  <a:pt x="2813" y="6653"/>
                  <a:pt x="2813" y="6431"/>
                </a:cubicBezTo>
                <a:cubicBezTo>
                  <a:pt x="2813" y="6209"/>
                  <a:pt x="2993" y="6029"/>
                  <a:pt x="3215" y="6029"/>
                </a:cubicBezTo>
                <a:close/>
                <a:moveTo>
                  <a:pt x="2813" y="2411"/>
                </a:moveTo>
                <a:cubicBezTo>
                  <a:pt x="2813" y="2189"/>
                  <a:pt x="2993" y="2009"/>
                  <a:pt x="3215" y="2009"/>
                </a:cubicBezTo>
                <a:lnTo>
                  <a:pt x="6029" y="2009"/>
                </a:lnTo>
                <a:cubicBezTo>
                  <a:pt x="6251" y="2009"/>
                  <a:pt x="6431" y="2189"/>
                  <a:pt x="6431" y="2411"/>
                </a:cubicBezTo>
                <a:cubicBezTo>
                  <a:pt x="6431" y="2633"/>
                  <a:pt x="6251" y="2813"/>
                  <a:pt x="6029" y="2813"/>
                </a:cubicBezTo>
                <a:lnTo>
                  <a:pt x="3215" y="2813"/>
                </a:lnTo>
                <a:cubicBezTo>
                  <a:pt x="2993" y="2813"/>
                  <a:pt x="2813" y="2633"/>
                  <a:pt x="2813" y="2411"/>
                </a:cubicBezTo>
                <a:close/>
                <a:moveTo>
                  <a:pt x="4622" y="4823"/>
                </a:moveTo>
                <a:lnTo>
                  <a:pt x="3215" y="4823"/>
                </a:lnTo>
                <a:cubicBezTo>
                  <a:pt x="2993" y="4823"/>
                  <a:pt x="2813" y="4643"/>
                  <a:pt x="2813" y="4421"/>
                </a:cubicBezTo>
                <a:cubicBezTo>
                  <a:pt x="2813" y="4199"/>
                  <a:pt x="2993" y="4019"/>
                  <a:pt x="3215" y="4019"/>
                </a:cubicBezTo>
                <a:lnTo>
                  <a:pt x="4622" y="4019"/>
                </a:lnTo>
                <a:cubicBezTo>
                  <a:pt x="4844" y="4019"/>
                  <a:pt x="5024" y="4199"/>
                  <a:pt x="5024" y="4421"/>
                </a:cubicBezTo>
                <a:cubicBezTo>
                  <a:pt x="5024" y="4643"/>
                  <a:pt x="4844" y="4823"/>
                  <a:pt x="4622" y="4823"/>
                </a:cubicBezTo>
                <a:close/>
                <a:moveTo>
                  <a:pt x="7938" y="804"/>
                </a:moveTo>
                <a:cubicBezTo>
                  <a:pt x="7902" y="804"/>
                  <a:pt x="7869" y="794"/>
                  <a:pt x="7837" y="783"/>
                </a:cubicBezTo>
                <a:lnTo>
                  <a:pt x="7837" y="804"/>
                </a:lnTo>
                <a:lnTo>
                  <a:pt x="7781" y="804"/>
                </a:lnTo>
                <a:cubicBezTo>
                  <a:pt x="7712" y="684"/>
                  <a:pt x="7584" y="603"/>
                  <a:pt x="7435" y="603"/>
                </a:cubicBezTo>
                <a:lnTo>
                  <a:pt x="1004" y="603"/>
                </a:lnTo>
                <a:cubicBezTo>
                  <a:pt x="782" y="603"/>
                  <a:pt x="602" y="783"/>
                  <a:pt x="602" y="1004"/>
                </a:cubicBezTo>
                <a:lnTo>
                  <a:pt x="602" y="7838"/>
                </a:lnTo>
                <a:cubicBezTo>
                  <a:pt x="602" y="8060"/>
                  <a:pt x="782" y="8239"/>
                  <a:pt x="1004" y="8239"/>
                </a:cubicBezTo>
                <a:lnTo>
                  <a:pt x="7435" y="8239"/>
                </a:lnTo>
                <a:cubicBezTo>
                  <a:pt x="7657" y="8239"/>
                  <a:pt x="7837" y="8060"/>
                  <a:pt x="7837" y="7838"/>
                </a:cubicBezTo>
                <a:lnTo>
                  <a:pt x="7837" y="5627"/>
                </a:lnTo>
                <a:lnTo>
                  <a:pt x="7858" y="5627"/>
                </a:lnTo>
                <a:cubicBezTo>
                  <a:pt x="7846" y="5595"/>
                  <a:pt x="7837" y="5562"/>
                  <a:pt x="7837" y="5526"/>
                </a:cubicBezTo>
                <a:cubicBezTo>
                  <a:pt x="7837" y="5360"/>
                  <a:pt x="7972" y="5225"/>
                  <a:pt x="8139" y="5225"/>
                </a:cubicBezTo>
                <a:cubicBezTo>
                  <a:pt x="8305" y="5225"/>
                  <a:pt x="8440" y="5360"/>
                  <a:pt x="8440" y="5526"/>
                </a:cubicBezTo>
                <a:cubicBezTo>
                  <a:pt x="8440" y="5562"/>
                  <a:pt x="8431" y="5595"/>
                  <a:pt x="8420" y="5627"/>
                </a:cubicBezTo>
                <a:lnTo>
                  <a:pt x="8440" y="5627"/>
                </a:lnTo>
                <a:lnTo>
                  <a:pt x="8440" y="7838"/>
                </a:lnTo>
                <a:cubicBezTo>
                  <a:pt x="8440" y="8392"/>
                  <a:pt x="7990" y="8842"/>
                  <a:pt x="7435" y="8842"/>
                </a:cubicBezTo>
                <a:lnTo>
                  <a:pt x="1004" y="8842"/>
                </a:lnTo>
                <a:cubicBezTo>
                  <a:pt x="449" y="8842"/>
                  <a:pt x="0" y="8392"/>
                  <a:pt x="0" y="7838"/>
                </a:cubicBezTo>
                <a:lnTo>
                  <a:pt x="0" y="1004"/>
                </a:lnTo>
                <a:cubicBezTo>
                  <a:pt x="0" y="449"/>
                  <a:pt x="449" y="0"/>
                  <a:pt x="1004" y="0"/>
                </a:cubicBezTo>
                <a:lnTo>
                  <a:pt x="7435" y="0"/>
                </a:lnTo>
                <a:cubicBezTo>
                  <a:pt x="7686" y="0"/>
                  <a:pt x="7913" y="94"/>
                  <a:pt x="8088" y="246"/>
                </a:cubicBezTo>
                <a:cubicBezTo>
                  <a:pt x="8139" y="277"/>
                  <a:pt x="8182" y="319"/>
                  <a:pt x="8208" y="373"/>
                </a:cubicBezTo>
                <a:cubicBezTo>
                  <a:pt x="8216" y="383"/>
                  <a:pt x="8227" y="391"/>
                  <a:pt x="8235" y="402"/>
                </a:cubicBezTo>
                <a:lnTo>
                  <a:pt x="8219" y="402"/>
                </a:lnTo>
                <a:cubicBezTo>
                  <a:pt x="8231" y="433"/>
                  <a:pt x="8239" y="466"/>
                  <a:pt x="8239" y="502"/>
                </a:cubicBezTo>
                <a:cubicBezTo>
                  <a:pt x="8239" y="668"/>
                  <a:pt x="8104" y="804"/>
                  <a:pt x="7938" y="804"/>
                </a:cubicBezTo>
                <a:close/>
              </a:path>
            </a:pathLst>
          </a:custGeom>
          <a:gradFill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</a:gradFill>
          <a:ln w="598" cap="flat">
            <a:noFill/>
            <a:prstDash val="solid"/>
            <a:miter/>
          </a:ln>
        </p:spPr>
        <p:txBody>
          <a:bodyPr rtlCol="0" anchor="ctr"/>
          <a:lstStyle>
            <a:defPPr>
              <a:defRPr lang="zh-CN"/>
            </a:defPPr>
            <a:lvl1pPr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82600" indent="-2540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67105" indent="-5270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50975" indent="-7937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35480" indent="-10668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/>
            <a:endParaRPr lang="en-US" sz="1900">
              <a:solidFill>
                <a:schemeClr val="tx1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E230727B-0C27-5162-349F-FDDBE5D45AD1}"/>
              </a:ext>
            </a:extLst>
          </p:cNvPr>
          <p:cNvSpPr/>
          <p:nvPr userDrawn="1"/>
        </p:nvSpPr>
        <p:spPr>
          <a:xfrm flipV="1">
            <a:off x="7127984" y="3441917"/>
            <a:ext cx="2206730" cy="1558202"/>
          </a:xfrm>
          <a:custGeom>
            <a:avLst/>
            <a:gdLst>
              <a:gd name="connsiteX0" fmla="*/ 682671 w 1140934"/>
              <a:gd name="connsiteY0" fmla="*/ 784572 h 795631"/>
              <a:gd name="connsiteX1" fmla="*/ 287253 w 1140934"/>
              <a:gd name="connsiteY1" fmla="*/ 610248 h 795631"/>
              <a:gd name="connsiteX2" fmla="*/ 236232 w 1140934"/>
              <a:gd name="connsiteY2" fmla="*/ 558376 h 795631"/>
              <a:gd name="connsiteX3" fmla="*/ 236232 w 1140934"/>
              <a:gd name="connsiteY3" fmla="*/ 541369 h 795631"/>
              <a:gd name="connsiteX4" fmla="*/ 233681 w 1140934"/>
              <a:gd name="connsiteY4" fmla="*/ 532865 h 795631"/>
              <a:gd name="connsiteX5" fmla="*/ 238783 w 1140934"/>
              <a:gd name="connsiteY5" fmla="*/ 519259 h 795631"/>
              <a:gd name="connsiteX6" fmla="*/ 252389 w 1140934"/>
              <a:gd name="connsiteY6" fmla="*/ 501402 h 795631"/>
              <a:gd name="connsiteX7" fmla="*/ 270246 w 1140934"/>
              <a:gd name="connsiteY7" fmla="*/ 484395 h 795631"/>
              <a:gd name="connsiteX8" fmla="*/ 220075 w 1140934"/>
              <a:gd name="connsiteY8" fmla="*/ 389154 h 795631"/>
              <a:gd name="connsiteX9" fmla="*/ 123984 w 1140934"/>
              <a:gd name="connsiteY9" fmla="*/ 311771 h 795631"/>
              <a:gd name="connsiteX10" fmla="*/ 91670 w 1140934"/>
              <a:gd name="connsiteY10" fmla="*/ 413815 h 795631"/>
              <a:gd name="connsiteX11" fmla="*/ 95922 w 1140934"/>
              <a:gd name="connsiteY11" fmla="*/ 508205 h 795631"/>
              <a:gd name="connsiteX12" fmla="*/ 99323 w 1140934"/>
              <a:gd name="connsiteY12" fmla="*/ 574533 h 795631"/>
              <a:gd name="connsiteX13" fmla="*/ 50003 w 1140934"/>
              <a:gd name="connsiteY13" fmla="*/ 685930 h 795631"/>
              <a:gd name="connsiteX14" fmla="*/ 24492 w 1140934"/>
              <a:gd name="connsiteY14" fmla="*/ 656168 h 795631"/>
              <a:gd name="connsiteX15" fmla="*/ 41499 w 1140934"/>
              <a:gd name="connsiteY15" fmla="*/ 321125 h 795631"/>
              <a:gd name="connsiteX16" fmla="*/ 53404 w 1140934"/>
              <a:gd name="connsiteY16" fmla="*/ 268403 h 795631"/>
              <a:gd name="connsiteX17" fmla="*/ 55955 w 1140934"/>
              <a:gd name="connsiteY17" fmla="*/ 259049 h 795631"/>
              <a:gd name="connsiteX18" fmla="*/ 113780 w 1140934"/>
              <a:gd name="connsiteY18" fmla="*/ 163808 h 795631"/>
              <a:gd name="connsiteX19" fmla="*/ 248987 w 1140934"/>
              <a:gd name="connsiteY19" fmla="*/ 6491 h 795631"/>
              <a:gd name="connsiteX20" fmla="*/ 292356 w 1140934"/>
              <a:gd name="connsiteY20" fmla="*/ 7342 h 795631"/>
              <a:gd name="connsiteX21" fmla="*/ 269396 w 1140934"/>
              <a:gd name="connsiteY21" fmla="*/ 90677 h 795631"/>
              <a:gd name="connsiteX22" fmla="*/ 254089 w 1140934"/>
              <a:gd name="connsiteY22" fmla="*/ 93228 h 795631"/>
              <a:gd name="connsiteX23" fmla="*/ 241334 w 1140934"/>
              <a:gd name="connsiteY23" fmla="*/ 48159 h 795631"/>
              <a:gd name="connsiteX24" fmla="*/ 172455 w 1140934"/>
              <a:gd name="connsiteY24" fmla="*/ 151053 h 795631"/>
              <a:gd name="connsiteX25" fmla="*/ 159699 w 1140934"/>
              <a:gd name="connsiteY25" fmla="*/ 179965 h 795631"/>
              <a:gd name="connsiteX26" fmla="*/ 149495 w 1140934"/>
              <a:gd name="connsiteY26" fmla="*/ 209728 h 795631"/>
              <a:gd name="connsiteX27" fmla="*/ 168203 w 1140934"/>
              <a:gd name="connsiteY27" fmla="*/ 228436 h 795631"/>
              <a:gd name="connsiteX28" fmla="*/ 192013 w 1140934"/>
              <a:gd name="connsiteY28" fmla="*/ 218231 h 795631"/>
              <a:gd name="connsiteX29" fmla="*/ 256640 w 1140934"/>
              <a:gd name="connsiteY29" fmla="*/ 222483 h 795631"/>
              <a:gd name="connsiteX30" fmla="*/ 287253 w 1140934"/>
              <a:gd name="connsiteY30" fmla="*/ 230987 h 795631"/>
              <a:gd name="connsiteX31" fmla="*/ 353582 w 1140934"/>
              <a:gd name="connsiteY31" fmla="*/ 260750 h 795631"/>
              <a:gd name="connsiteX32" fmla="*/ 372290 w 1140934"/>
              <a:gd name="connsiteY32" fmla="*/ 287111 h 795631"/>
              <a:gd name="connsiteX33" fmla="*/ 397800 w 1140934"/>
              <a:gd name="connsiteY33" fmla="*/ 328778 h 795631"/>
              <a:gd name="connsiteX34" fmla="*/ 433516 w 1140934"/>
              <a:gd name="connsiteY34" fmla="*/ 423169 h 795631"/>
              <a:gd name="connsiteX35" fmla="*/ 429264 w 1140934"/>
              <a:gd name="connsiteY35" fmla="*/ 448679 h 795631"/>
              <a:gd name="connsiteX36" fmla="*/ 375691 w 1140934"/>
              <a:gd name="connsiteY36" fmla="*/ 536267 h 795631"/>
              <a:gd name="connsiteX37" fmla="*/ 436067 w 1140934"/>
              <a:gd name="connsiteY37" fmla="*/ 580485 h 795631"/>
              <a:gd name="connsiteX38" fmla="*/ 521953 w 1140934"/>
              <a:gd name="connsiteY38" fmla="*/ 614500 h 795631"/>
              <a:gd name="connsiteX39" fmla="*/ 516851 w 1140934"/>
              <a:gd name="connsiteY39" fmla="*/ 524362 h 795631"/>
              <a:gd name="connsiteX40" fmla="*/ 499844 w 1140934"/>
              <a:gd name="connsiteY40" fmla="*/ 464836 h 795631"/>
              <a:gd name="connsiteX41" fmla="*/ 559369 w 1140934"/>
              <a:gd name="connsiteY41" fmla="*/ 377249 h 795631"/>
              <a:gd name="connsiteX42" fmla="*/ 576376 w 1140934"/>
              <a:gd name="connsiteY42" fmla="*/ 345786 h 795631"/>
              <a:gd name="connsiteX43" fmla="*/ 552566 w 1140934"/>
              <a:gd name="connsiteY43" fmla="*/ 321125 h 795631"/>
              <a:gd name="connsiteX44" fmla="*/ 546614 w 1140934"/>
              <a:gd name="connsiteY44" fmla="*/ 311771 h 795631"/>
              <a:gd name="connsiteX45" fmla="*/ 566172 w 1140934"/>
              <a:gd name="connsiteY45" fmla="*/ 321976 h 795631"/>
              <a:gd name="connsiteX46" fmla="*/ 576376 w 1140934"/>
              <a:gd name="connsiteY46" fmla="*/ 326227 h 795631"/>
              <a:gd name="connsiteX47" fmla="*/ 595935 w 1140934"/>
              <a:gd name="connsiteY47" fmla="*/ 330479 h 795631"/>
              <a:gd name="connsiteX48" fmla="*/ 668215 w 1140934"/>
              <a:gd name="connsiteY48" fmla="*/ 342384 h 795631"/>
              <a:gd name="connsiteX49" fmla="*/ 737095 w 1140934"/>
              <a:gd name="connsiteY49" fmla="*/ 357691 h 795631"/>
              <a:gd name="connsiteX50" fmla="*/ 757503 w 1140934"/>
              <a:gd name="connsiteY50" fmla="*/ 371296 h 795631"/>
              <a:gd name="connsiteX51" fmla="*/ 754952 w 1140934"/>
              <a:gd name="connsiteY51" fmla="*/ 333030 h 795631"/>
              <a:gd name="connsiteX52" fmla="*/ 752401 w 1140934"/>
              <a:gd name="connsiteY52" fmla="*/ 316023 h 795631"/>
              <a:gd name="connsiteX53" fmla="*/ 747299 w 1140934"/>
              <a:gd name="connsiteY53" fmla="*/ 303268 h 795631"/>
              <a:gd name="connsiteX54" fmla="*/ 708182 w 1140934"/>
              <a:gd name="connsiteY54" fmla="*/ 240341 h 795631"/>
              <a:gd name="connsiteX55" fmla="*/ 655460 w 1140934"/>
              <a:gd name="connsiteY55" fmla="*/ 203775 h 795631"/>
              <a:gd name="connsiteX56" fmla="*/ 663963 w 1140934"/>
              <a:gd name="connsiteY56" fmla="*/ 234388 h 795631"/>
              <a:gd name="connsiteX57" fmla="*/ 655460 w 1140934"/>
              <a:gd name="connsiteY57" fmla="*/ 258198 h 795631"/>
              <a:gd name="connsiteX58" fmla="*/ 567873 w 1140934"/>
              <a:gd name="connsiteY58" fmla="*/ 251396 h 795631"/>
              <a:gd name="connsiteX59" fmla="*/ 558519 w 1140934"/>
              <a:gd name="connsiteY59" fmla="*/ 260750 h 795631"/>
              <a:gd name="connsiteX60" fmla="*/ 555117 w 1140934"/>
              <a:gd name="connsiteY60" fmla="*/ 253096 h 795631"/>
              <a:gd name="connsiteX61" fmla="*/ 550865 w 1140934"/>
              <a:gd name="connsiteY61" fmla="*/ 239490 h 795631"/>
              <a:gd name="connsiteX62" fmla="*/ 300009 w 1140934"/>
              <a:gd name="connsiteY62" fmla="*/ 185067 h 795631"/>
              <a:gd name="connsiteX63" fmla="*/ 240483 w 1140934"/>
              <a:gd name="connsiteY63" fmla="*/ 165509 h 795631"/>
              <a:gd name="connsiteX64" fmla="*/ 392698 w 1140934"/>
              <a:gd name="connsiteY64" fmla="*/ 67717 h 795631"/>
              <a:gd name="connsiteX65" fmla="*/ 521103 w 1140934"/>
              <a:gd name="connsiteY65" fmla="*/ 90677 h 795631"/>
              <a:gd name="connsiteX66" fmla="*/ 610391 w 1140934"/>
              <a:gd name="connsiteY66" fmla="*/ 121290 h 795631"/>
              <a:gd name="connsiteX67" fmla="*/ 669066 w 1140934"/>
              <a:gd name="connsiteY67" fmla="*/ 83024 h 795631"/>
              <a:gd name="connsiteX68" fmla="*/ 738795 w 1140934"/>
              <a:gd name="connsiteY68" fmla="*/ 35404 h 795631"/>
              <a:gd name="connsiteX69" fmla="*/ 767708 w 1140934"/>
              <a:gd name="connsiteY69" fmla="*/ 21798 h 795631"/>
              <a:gd name="connsiteX70" fmla="*/ 805123 w 1140934"/>
              <a:gd name="connsiteY70" fmla="*/ 14145 h 795631"/>
              <a:gd name="connsiteX71" fmla="*/ 867200 w 1140934"/>
              <a:gd name="connsiteY71" fmla="*/ 48159 h 795631"/>
              <a:gd name="connsiteX72" fmla="*/ 888459 w 1140934"/>
              <a:gd name="connsiteY72" fmla="*/ 84725 h 795631"/>
              <a:gd name="connsiteX73" fmla="*/ 902065 w 1140934"/>
              <a:gd name="connsiteY73" fmla="*/ 112787 h 795631"/>
              <a:gd name="connsiteX74" fmla="*/ 951386 w 1140934"/>
              <a:gd name="connsiteY74" fmla="*/ 191020 h 795631"/>
              <a:gd name="connsiteX75" fmla="*/ 989652 w 1140934"/>
              <a:gd name="connsiteY75" fmla="*/ 234388 h 795631"/>
              <a:gd name="connsiteX76" fmla="*/ 996455 w 1140934"/>
              <a:gd name="connsiteY76" fmla="*/ 238640 h 795631"/>
              <a:gd name="connsiteX77" fmla="*/ 999006 w 1140934"/>
              <a:gd name="connsiteY77" fmla="*/ 252246 h 795631"/>
              <a:gd name="connsiteX78" fmla="*/ 1007509 w 1140934"/>
              <a:gd name="connsiteY78" fmla="*/ 270954 h 795631"/>
              <a:gd name="connsiteX79" fmla="*/ 1020265 w 1140934"/>
              <a:gd name="connsiteY79" fmla="*/ 295614 h 795631"/>
              <a:gd name="connsiteX80" fmla="*/ 1024517 w 1140934"/>
              <a:gd name="connsiteY80" fmla="*/ 303268 h 795631"/>
              <a:gd name="connsiteX81" fmla="*/ 1035571 w 1140934"/>
              <a:gd name="connsiteY81" fmla="*/ 334731 h 795631"/>
              <a:gd name="connsiteX82" fmla="*/ 1052579 w 1140934"/>
              <a:gd name="connsiteY82" fmla="*/ 377249 h 795631"/>
              <a:gd name="connsiteX83" fmla="*/ 1061933 w 1140934"/>
              <a:gd name="connsiteY83" fmla="*/ 390004 h 795631"/>
              <a:gd name="connsiteX84" fmla="*/ 1072137 w 1140934"/>
              <a:gd name="connsiteY84" fmla="*/ 407012 h 795631"/>
              <a:gd name="connsiteX85" fmla="*/ 1085743 w 1140934"/>
              <a:gd name="connsiteY85" fmla="*/ 434223 h 795631"/>
              <a:gd name="connsiteX86" fmla="*/ 1090845 w 1140934"/>
              <a:gd name="connsiteY86" fmla="*/ 447829 h 795631"/>
              <a:gd name="connsiteX87" fmla="*/ 1093396 w 1140934"/>
              <a:gd name="connsiteY87" fmla="*/ 458884 h 795631"/>
              <a:gd name="connsiteX88" fmla="*/ 1124009 w 1140934"/>
              <a:gd name="connsiteY88" fmla="*/ 509905 h 795631"/>
              <a:gd name="connsiteX89" fmla="*/ 1131662 w 1140934"/>
              <a:gd name="connsiteY89" fmla="*/ 592390 h 795631"/>
              <a:gd name="connsiteX90" fmla="*/ 1096797 w 1140934"/>
              <a:gd name="connsiteY90" fmla="*/ 648514 h 795631"/>
              <a:gd name="connsiteX91" fmla="*/ 1054279 w 1140934"/>
              <a:gd name="connsiteY91" fmla="*/ 686781 h 795631"/>
              <a:gd name="connsiteX92" fmla="*/ 883357 w 1140934"/>
              <a:gd name="connsiteY92" fmla="*/ 782871 h 795631"/>
              <a:gd name="connsiteX93" fmla="*/ 682671 w 1140934"/>
              <a:gd name="connsiteY93" fmla="*/ 784572 h 795631"/>
              <a:gd name="connsiteX94" fmla="*/ 862948 w 1140934"/>
              <a:gd name="connsiteY94" fmla="*/ 710591 h 795631"/>
              <a:gd name="connsiteX95" fmla="*/ 897813 w 1140934"/>
              <a:gd name="connsiteY95" fmla="*/ 693583 h 795631"/>
              <a:gd name="connsiteX96" fmla="*/ 868050 w 1140934"/>
              <a:gd name="connsiteY96" fmla="*/ 619602 h 795631"/>
              <a:gd name="connsiteX97" fmla="*/ 827233 w 1140934"/>
              <a:gd name="connsiteY97" fmla="*/ 518409 h 795631"/>
              <a:gd name="connsiteX98" fmla="*/ 816178 w 1140934"/>
              <a:gd name="connsiteY98" fmla="*/ 491197 h 795631"/>
              <a:gd name="connsiteX99" fmla="*/ 784715 w 1140934"/>
              <a:gd name="connsiteY99" fmla="*/ 520960 h 795631"/>
              <a:gd name="connsiteX100" fmla="*/ 728591 w 1140934"/>
              <a:gd name="connsiteY100" fmla="*/ 555825 h 795631"/>
              <a:gd name="connsiteX101" fmla="*/ 682671 w 1140934"/>
              <a:gd name="connsiteY101" fmla="*/ 594091 h 795631"/>
              <a:gd name="connsiteX102" fmla="*/ 630799 w 1140934"/>
              <a:gd name="connsiteY102" fmla="*/ 645113 h 795631"/>
              <a:gd name="connsiteX103" fmla="*/ 601887 w 1140934"/>
              <a:gd name="connsiteY103" fmla="*/ 672324 h 795631"/>
              <a:gd name="connsiteX104" fmla="*/ 705631 w 1140934"/>
              <a:gd name="connsiteY104" fmla="*/ 729299 h 795631"/>
              <a:gd name="connsiteX105" fmla="*/ 862948 w 1140934"/>
              <a:gd name="connsiteY105" fmla="*/ 710591 h 795631"/>
              <a:gd name="connsiteX106" fmla="*/ 850193 w 1140934"/>
              <a:gd name="connsiteY106" fmla="*/ 502252 h 795631"/>
              <a:gd name="connsiteX107" fmla="*/ 836587 w 1140934"/>
              <a:gd name="connsiteY107" fmla="*/ 498000 h 795631"/>
              <a:gd name="connsiteX108" fmla="*/ 839138 w 1140934"/>
              <a:gd name="connsiteY108" fmla="*/ 507354 h 795631"/>
              <a:gd name="connsiteX109" fmla="*/ 849342 w 1140934"/>
              <a:gd name="connsiteY109" fmla="*/ 531164 h 795631"/>
              <a:gd name="connsiteX110" fmla="*/ 854444 w 1140934"/>
              <a:gd name="connsiteY110" fmla="*/ 535416 h 795631"/>
              <a:gd name="connsiteX111" fmla="*/ 850193 w 1140934"/>
              <a:gd name="connsiteY111" fmla="*/ 502252 h 795631"/>
              <a:gd name="connsiteX112" fmla="*/ 746449 w 1140934"/>
              <a:gd name="connsiteY112" fmla="*/ 260750 h 795631"/>
              <a:gd name="connsiteX113" fmla="*/ 734543 w 1140934"/>
              <a:gd name="connsiteY113" fmla="*/ 243742 h 795631"/>
              <a:gd name="connsiteX114" fmla="*/ 735394 w 1140934"/>
              <a:gd name="connsiteY114" fmla="*/ 260750 h 795631"/>
              <a:gd name="connsiteX115" fmla="*/ 748149 w 1140934"/>
              <a:gd name="connsiteY115" fmla="*/ 277757 h 795631"/>
              <a:gd name="connsiteX116" fmla="*/ 746449 w 1140934"/>
              <a:gd name="connsiteY116" fmla="*/ 260750 h 79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1140934" h="795631">
                <a:moveTo>
                  <a:pt x="682671" y="784572"/>
                </a:moveTo>
                <a:cubicBezTo>
                  <a:pt x="572124" y="757361"/>
                  <a:pt x="385045" y="674876"/>
                  <a:pt x="287253" y="610248"/>
                </a:cubicBezTo>
                <a:cubicBezTo>
                  <a:pt x="220925" y="566880"/>
                  <a:pt x="221776" y="567730"/>
                  <a:pt x="236232" y="558376"/>
                </a:cubicBezTo>
                <a:cubicBezTo>
                  <a:pt x="247286" y="550723"/>
                  <a:pt x="247286" y="549022"/>
                  <a:pt x="236232" y="541369"/>
                </a:cubicBezTo>
                <a:cubicBezTo>
                  <a:pt x="227728" y="536267"/>
                  <a:pt x="226878" y="532865"/>
                  <a:pt x="233681" y="532865"/>
                </a:cubicBezTo>
                <a:cubicBezTo>
                  <a:pt x="239633" y="532865"/>
                  <a:pt x="242184" y="526913"/>
                  <a:pt x="238783" y="519259"/>
                </a:cubicBezTo>
                <a:cubicBezTo>
                  <a:pt x="235381" y="510756"/>
                  <a:pt x="239633" y="504803"/>
                  <a:pt x="252389" y="501402"/>
                </a:cubicBezTo>
                <a:cubicBezTo>
                  <a:pt x="261743" y="498851"/>
                  <a:pt x="270246" y="491197"/>
                  <a:pt x="270246" y="484395"/>
                </a:cubicBezTo>
                <a:cubicBezTo>
                  <a:pt x="270246" y="468238"/>
                  <a:pt x="247286" y="424869"/>
                  <a:pt x="220075" y="389154"/>
                </a:cubicBezTo>
                <a:cubicBezTo>
                  <a:pt x="197965" y="360242"/>
                  <a:pt x="138440" y="311771"/>
                  <a:pt x="123984" y="311771"/>
                </a:cubicBezTo>
                <a:cubicBezTo>
                  <a:pt x="112929" y="311771"/>
                  <a:pt x="101024" y="350037"/>
                  <a:pt x="91670" y="413815"/>
                </a:cubicBezTo>
                <a:cubicBezTo>
                  <a:pt x="84867" y="459734"/>
                  <a:pt x="85718" y="479292"/>
                  <a:pt x="95922" y="508205"/>
                </a:cubicBezTo>
                <a:cubicBezTo>
                  <a:pt x="106126" y="537117"/>
                  <a:pt x="106977" y="550723"/>
                  <a:pt x="99323" y="574533"/>
                </a:cubicBezTo>
                <a:cubicBezTo>
                  <a:pt x="84017" y="623003"/>
                  <a:pt x="55955" y="685930"/>
                  <a:pt x="50003" y="685930"/>
                </a:cubicBezTo>
                <a:cubicBezTo>
                  <a:pt x="47451" y="685930"/>
                  <a:pt x="35546" y="672324"/>
                  <a:pt x="24492" y="656168"/>
                </a:cubicBezTo>
                <a:cubicBezTo>
                  <a:pt x="-13775" y="600044"/>
                  <a:pt x="-6972" y="457183"/>
                  <a:pt x="41499" y="321125"/>
                </a:cubicBezTo>
                <a:cubicBezTo>
                  <a:pt x="50003" y="295614"/>
                  <a:pt x="55105" y="272655"/>
                  <a:pt x="53404" y="268403"/>
                </a:cubicBezTo>
                <a:cubicBezTo>
                  <a:pt x="50853" y="265001"/>
                  <a:pt x="52554" y="260750"/>
                  <a:pt x="55955" y="259049"/>
                </a:cubicBezTo>
                <a:cubicBezTo>
                  <a:pt x="60207" y="258198"/>
                  <a:pt x="85718" y="214830"/>
                  <a:pt x="113780" y="163808"/>
                </a:cubicBezTo>
                <a:cubicBezTo>
                  <a:pt x="169903" y="60915"/>
                  <a:pt x="201367" y="24349"/>
                  <a:pt x="248987" y="6491"/>
                </a:cubicBezTo>
                <a:cubicBezTo>
                  <a:pt x="275348" y="-2863"/>
                  <a:pt x="282151" y="-2863"/>
                  <a:pt x="292356" y="7342"/>
                </a:cubicBezTo>
                <a:cubicBezTo>
                  <a:pt x="307662" y="22648"/>
                  <a:pt x="293206" y="78772"/>
                  <a:pt x="269396" y="90677"/>
                </a:cubicBezTo>
                <a:cubicBezTo>
                  <a:pt x="260892" y="95779"/>
                  <a:pt x="253239" y="96630"/>
                  <a:pt x="254089" y="93228"/>
                </a:cubicBezTo>
                <a:cubicBezTo>
                  <a:pt x="258341" y="70269"/>
                  <a:pt x="251538" y="48159"/>
                  <a:pt x="241334" y="48159"/>
                </a:cubicBezTo>
                <a:cubicBezTo>
                  <a:pt x="228578" y="48159"/>
                  <a:pt x="183509" y="115338"/>
                  <a:pt x="172455" y="151053"/>
                </a:cubicBezTo>
                <a:cubicBezTo>
                  <a:pt x="169053" y="162108"/>
                  <a:pt x="163101" y="175713"/>
                  <a:pt x="159699" y="179965"/>
                </a:cubicBezTo>
                <a:cubicBezTo>
                  <a:pt x="155447" y="185067"/>
                  <a:pt x="151196" y="197823"/>
                  <a:pt x="149495" y="209728"/>
                </a:cubicBezTo>
                <a:cubicBezTo>
                  <a:pt x="146944" y="227585"/>
                  <a:pt x="150345" y="230987"/>
                  <a:pt x="168203" y="228436"/>
                </a:cubicBezTo>
                <a:cubicBezTo>
                  <a:pt x="180108" y="227585"/>
                  <a:pt x="191163" y="222483"/>
                  <a:pt x="192013" y="218231"/>
                </a:cubicBezTo>
                <a:cubicBezTo>
                  <a:pt x="196265" y="205476"/>
                  <a:pt x="228578" y="208027"/>
                  <a:pt x="256640" y="222483"/>
                </a:cubicBezTo>
                <a:cubicBezTo>
                  <a:pt x="269396" y="229286"/>
                  <a:pt x="283852" y="233538"/>
                  <a:pt x="287253" y="230987"/>
                </a:cubicBezTo>
                <a:cubicBezTo>
                  <a:pt x="294056" y="226735"/>
                  <a:pt x="316166" y="236939"/>
                  <a:pt x="353582" y="260750"/>
                </a:cubicBezTo>
                <a:cubicBezTo>
                  <a:pt x="363786" y="267552"/>
                  <a:pt x="372290" y="279457"/>
                  <a:pt x="372290" y="287111"/>
                </a:cubicBezTo>
                <a:cubicBezTo>
                  <a:pt x="372290" y="294764"/>
                  <a:pt x="383344" y="313472"/>
                  <a:pt x="397800" y="328778"/>
                </a:cubicBezTo>
                <a:cubicBezTo>
                  <a:pt x="419059" y="350888"/>
                  <a:pt x="438618" y="403610"/>
                  <a:pt x="433516" y="423169"/>
                </a:cubicBezTo>
                <a:cubicBezTo>
                  <a:pt x="433516" y="426570"/>
                  <a:pt x="430964" y="437625"/>
                  <a:pt x="429264" y="448679"/>
                </a:cubicBezTo>
                <a:cubicBezTo>
                  <a:pt x="424162" y="476741"/>
                  <a:pt x="390997" y="530314"/>
                  <a:pt x="375691" y="536267"/>
                </a:cubicBezTo>
                <a:cubicBezTo>
                  <a:pt x="366337" y="539668"/>
                  <a:pt x="387596" y="554975"/>
                  <a:pt x="436067" y="580485"/>
                </a:cubicBezTo>
                <a:cubicBezTo>
                  <a:pt x="476884" y="601744"/>
                  <a:pt x="515150" y="617051"/>
                  <a:pt x="521953" y="614500"/>
                </a:cubicBezTo>
                <a:cubicBezTo>
                  <a:pt x="538960" y="607697"/>
                  <a:pt x="537260" y="575383"/>
                  <a:pt x="516851" y="524362"/>
                </a:cubicBezTo>
                <a:cubicBezTo>
                  <a:pt x="507497" y="500551"/>
                  <a:pt x="499844" y="474190"/>
                  <a:pt x="499844" y="464836"/>
                </a:cubicBezTo>
                <a:cubicBezTo>
                  <a:pt x="499844" y="439325"/>
                  <a:pt x="530457" y="394256"/>
                  <a:pt x="559369" y="377249"/>
                </a:cubicBezTo>
                <a:cubicBezTo>
                  <a:pt x="580628" y="364494"/>
                  <a:pt x="583179" y="359391"/>
                  <a:pt x="576376" y="345786"/>
                </a:cubicBezTo>
                <a:cubicBezTo>
                  <a:pt x="571274" y="336432"/>
                  <a:pt x="561070" y="325377"/>
                  <a:pt x="552566" y="321125"/>
                </a:cubicBezTo>
                <a:cubicBezTo>
                  <a:pt x="544913" y="316023"/>
                  <a:pt x="542362" y="311771"/>
                  <a:pt x="546614" y="311771"/>
                </a:cubicBezTo>
                <a:cubicBezTo>
                  <a:pt x="551716" y="311771"/>
                  <a:pt x="560219" y="316023"/>
                  <a:pt x="566172" y="321976"/>
                </a:cubicBezTo>
                <a:cubicBezTo>
                  <a:pt x="572124" y="327928"/>
                  <a:pt x="576376" y="329629"/>
                  <a:pt x="576376" y="326227"/>
                </a:cubicBezTo>
                <a:cubicBezTo>
                  <a:pt x="576376" y="322826"/>
                  <a:pt x="584880" y="324527"/>
                  <a:pt x="595935" y="330479"/>
                </a:cubicBezTo>
                <a:cubicBezTo>
                  <a:pt x="606139" y="335581"/>
                  <a:pt x="638453" y="341534"/>
                  <a:pt x="668215" y="342384"/>
                </a:cubicBezTo>
                <a:cubicBezTo>
                  <a:pt x="703930" y="343235"/>
                  <a:pt x="726890" y="348337"/>
                  <a:pt x="737095" y="357691"/>
                </a:cubicBezTo>
                <a:cubicBezTo>
                  <a:pt x="744748" y="365344"/>
                  <a:pt x="754952" y="371296"/>
                  <a:pt x="757503" y="371296"/>
                </a:cubicBezTo>
                <a:cubicBezTo>
                  <a:pt x="766857" y="371296"/>
                  <a:pt x="764306" y="338983"/>
                  <a:pt x="754952" y="333030"/>
                </a:cubicBezTo>
                <a:cubicBezTo>
                  <a:pt x="750700" y="330479"/>
                  <a:pt x="749000" y="322826"/>
                  <a:pt x="752401" y="316023"/>
                </a:cubicBezTo>
                <a:cubicBezTo>
                  <a:pt x="754952" y="309220"/>
                  <a:pt x="752401" y="303268"/>
                  <a:pt x="747299" y="303268"/>
                </a:cubicBezTo>
                <a:cubicBezTo>
                  <a:pt x="738795" y="303268"/>
                  <a:pt x="709033" y="255647"/>
                  <a:pt x="708182" y="240341"/>
                </a:cubicBezTo>
                <a:cubicBezTo>
                  <a:pt x="708182" y="228436"/>
                  <a:pt x="662263" y="196972"/>
                  <a:pt x="655460" y="203775"/>
                </a:cubicBezTo>
                <a:cubicBezTo>
                  <a:pt x="652058" y="207177"/>
                  <a:pt x="656310" y="221633"/>
                  <a:pt x="663963" y="234388"/>
                </a:cubicBezTo>
                <a:cubicBezTo>
                  <a:pt x="683522" y="267552"/>
                  <a:pt x="682671" y="271804"/>
                  <a:pt x="655460" y="258198"/>
                </a:cubicBezTo>
                <a:cubicBezTo>
                  <a:pt x="625697" y="243742"/>
                  <a:pt x="567873" y="239490"/>
                  <a:pt x="567873" y="251396"/>
                </a:cubicBezTo>
                <a:cubicBezTo>
                  <a:pt x="567873" y="256498"/>
                  <a:pt x="563621" y="260750"/>
                  <a:pt x="558519" y="260750"/>
                </a:cubicBezTo>
                <a:cubicBezTo>
                  <a:pt x="554267" y="260750"/>
                  <a:pt x="551716" y="257348"/>
                  <a:pt x="555117" y="253096"/>
                </a:cubicBezTo>
                <a:cubicBezTo>
                  <a:pt x="557668" y="248844"/>
                  <a:pt x="555968" y="242042"/>
                  <a:pt x="550865" y="239490"/>
                </a:cubicBezTo>
                <a:cubicBezTo>
                  <a:pt x="527906" y="225034"/>
                  <a:pt x="338275" y="184217"/>
                  <a:pt x="300009" y="185067"/>
                </a:cubicBezTo>
                <a:cubicBezTo>
                  <a:pt x="237082" y="185918"/>
                  <a:pt x="237082" y="185918"/>
                  <a:pt x="240483" y="165509"/>
                </a:cubicBezTo>
                <a:cubicBezTo>
                  <a:pt x="251538" y="111936"/>
                  <a:pt x="309363" y="73670"/>
                  <a:pt x="392698" y="67717"/>
                </a:cubicBezTo>
                <a:cubicBezTo>
                  <a:pt x="436917" y="63466"/>
                  <a:pt x="457326" y="67717"/>
                  <a:pt x="521103" y="90677"/>
                </a:cubicBezTo>
                <a:cubicBezTo>
                  <a:pt x="563621" y="105133"/>
                  <a:pt x="603588" y="119590"/>
                  <a:pt x="610391" y="121290"/>
                </a:cubicBezTo>
                <a:cubicBezTo>
                  <a:pt x="618044" y="123841"/>
                  <a:pt x="642704" y="106834"/>
                  <a:pt x="669066" y="83024"/>
                </a:cubicBezTo>
                <a:cubicBezTo>
                  <a:pt x="694576" y="59214"/>
                  <a:pt x="726040" y="37955"/>
                  <a:pt x="738795" y="35404"/>
                </a:cubicBezTo>
                <a:cubicBezTo>
                  <a:pt x="752401" y="32002"/>
                  <a:pt x="765156" y="26050"/>
                  <a:pt x="767708" y="21798"/>
                </a:cubicBezTo>
                <a:cubicBezTo>
                  <a:pt x="771109" y="17546"/>
                  <a:pt x="787266" y="14145"/>
                  <a:pt x="805123" y="14145"/>
                </a:cubicBezTo>
                <a:cubicBezTo>
                  <a:pt x="831485" y="14145"/>
                  <a:pt x="842539" y="20097"/>
                  <a:pt x="867200" y="48159"/>
                </a:cubicBezTo>
                <a:cubicBezTo>
                  <a:pt x="884207" y="66017"/>
                  <a:pt x="893561" y="83024"/>
                  <a:pt x="888459" y="84725"/>
                </a:cubicBezTo>
                <a:cubicBezTo>
                  <a:pt x="883357" y="86425"/>
                  <a:pt x="889309" y="99181"/>
                  <a:pt x="902065" y="112787"/>
                </a:cubicBezTo>
                <a:cubicBezTo>
                  <a:pt x="915670" y="126392"/>
                  <a:pt x="937780" y="161257"/>
                  <a:pt x="951386" y="191020"/>
                </a:cubicBezTo>
                <a:cubicBezTo>
                  <a:pt x="972645" y="236089"/>
                  <a:pt x="979448" y="242892"/>
                  <a:pt x="989652" y="234388"/>
                </a:cubicBezTo>
                <a:cubicBezTo>
                  <a:pt x="999856" y="225885"/>
                  <a:pt x="1000707" y="226735"/>
                  <a:pt x="996455" y="238640"/>
                </a:cubicBezTo>
                <a:cubicBezTo>
                  <a:pt x="993904" y="246293"/>
                  <a:pt x="994754" y="252246"/>
                  <a:pt x="999006" y="252246"/>
                </a:cubicBezTo>
                <a:cubicBezTo>
                  <a:pt x="1003258" y="252246"/>
                  <a:pt x="1006659" y="260750"/>
                  <a:pt x="1007509" y="270954"/>
                </a:cubicBezTo>
                <a:cubicBezTo>
                  <a:pt x="1008360" y="280308"/>
                  <a:pt x="1014312" y="292213"/>
                  <a:pt x="1020265" y="295614"/>
                </a:cubicBezTo>
                <a:cubicBezTo>
                  <a:pt x="1026217" y="299866"/>
                  <a:pt x="1028769" y="303268"/>
                  <a:pt x="1024517" y="303268"/>
                </a:cubicBezTo>
                <a:cubicBezTo>
                  <a:pt x="1021115" y="303268"/>
                  <a:pt x="1026217" y="317724"/>
                  <a:pt x="1035571" y="334731"/>
                </a:cubicBezTo>
                <a:cubicBezTo>
                  <a:pt x="1044925" y="352589"/>
                  <a:pt x="1052579" y="371296"/>
                  <a:pt x="1052579" y="377249"/>
                </a:cubicBezTo>
                <a:cubicBezTo>
                  <a:pt x="1052579" y="382351"/>
                  <a:pt x="1056830" y="388304"/>
                  <a:pt x="1061933" y="390004"/>
                </a:cubicBezTo>
                <a:cubicBezTo>
                  <a:pt x="1066184" y="391705"/>
                  <a:pt x="1071287" y="399358"/>
                  <a:pt x="1072137" y="407012"/>
                </a:cubicBezTo>
                <a:cubicBezTo>
                  <a:pt x="1073838" y="414665"/>
                  <a:pt x="1079790" y="426570"/>
                  <a:pt x="1085743" y="434223"/>
                </a:cubicBezTo>
                <a:cubicBezTo>
                  <a:pt x="1091695" y="441876"/>
                  <a:pt x="1094246" y="447829"/>
                  <a:pt x="1090845" y="447829"/>
                </a:cubicBezTo>
                <a:cubicBezTo>
                  <a:pt x="1087443" y="447829"/>
                  <a:pt x="1088294" y="452931"/>
                  <a:pt x="1093396" y="458884"/>
                </a:cubicBezTo>
                <a:cubicBezTo>
                  <a:pt x="1097648" y="463986"/>
                  <a:pt x="1112104" y="487796"/>
                  <a:pt x="1124009" y="509905"/>
                </a:cubicBezTo>
                <a:cubicBezTo>
                  <a:pt x="1144418" y="549872"/>
                  <a:pt x="1145268" y="551573"/>
                  <a:pt x="1131662" y="592390"/>
                </a:cubicBezTo>
                <a:cubicBezTo>
                  <a:pt x="1123159" y="617901"/>
                  <a:pt x="1109553" y="640011"/>
                  <a:pt x="1096797" y="648514"/>
                </a:cubicBezTo>
                <a:cubicBezTo>
                  <a:pt x="1084892" y="656168"/>
                  <a:pt x="1065334" y="674025"/>
                  <a:pt x="1054279" y="686781"/>
                </a:cubicBezTo>
                <a:cubicBezTo>
                  <a:pt x="1028769" y="717394"/>
                  <a:pt x="943732" y="765014"/>
                  <a:pt x="883357" y="782871"/>
                </a:cubicBezTo>
                <a:cubicBezTo>
                  <a:pt x="828934" y="799028"/>
                  <a:pt x="743047" y="799028"/>
                  <a:pt x="682671" y="784572"/>
                </a:cubicBezTo>
                <a:close/>
                <a:moveTo>
                  <a:pt x="862948" y="710591"/>
                </a:moveTo>
                <a:lnTo>
                  <a:pt x="897813" y="693583"/>
                </a:lnTo>
                <a:lnTo>
                  <a:pt x="868050" y="619602"/>
                </a:lnTo>
                <a:cubicBezTo>
                  <a:pt x="851893" y="578785"/>
                  <a:pt x="833185" y="533716"/>
                  <a:pt x="827233" y="518409"/>
                </a:cubicBezTo>
                <a:lnTo>
                  <a:pt x="816178" y="491197"/>
                </a:lnTo>
                <a:lnTo>
                  <a:pt x="784715" y="520960"/>
                </a:lnTo>
                <a:cubicBezTo>
                  <a:pt x="766857" y="537117"/>
                  <a:pt x="742197" y="553274"/>
                  <a:pt x="728591" y="555825"/>
                </a:cubicBezTo>
                <a:cubicBezTo>
                  <a:pt x="713284" y="558376"/>
                  <a:pt x="697128" y="571982"/>
                  <a:pt x="682671" y="594091"/>
                </a:cubicBezTo>
                <a:cubicBezTo>
                  <a:pt x="670766" y="612799"/>
                  <a:pt x="646956" y="635759"/>
                  <a:pt x="630799" y="645113"/>
                </a:cubicBezTo>
                <a:cubicBezTo>
                  <a:pt x="614643" y="654467"/>
                  <a:pt x="601887" y="667222"/>
                  <a:pt x="601887" y="672324"/>
                </a:cubicBezTo>
                <a:cubicBezTo>
                  <a:pt x="601887" y="685080"/>
                  <a:pt x="663113" y="718244"/>
                  <a:pt x="705631" y="729299"/>
                </a:cubicBezTo>
                <a:cubicBezTo>
                  <a:pt x="746449" y="739503"/>
                  <a:pt x="821280" y="730999"/>
                  <a:pt x="862948" y="710591"/>
                </a:cubicBezTo>
                <a:close/>
                <a:moveTo>
                  <a:pt x="850193" y="502252"/>
                </a:moveTo>
                <a:cubicBezTo>
                  <a:pt x="845090" y="492898"/>
                  <a:pt x="840839" y="491197"/>
                  <a:pt x="836587" y="498000"/>
                </a:cubicBezTo>
                <a:cubicBezTo>
                  <a:pt x="833185" y="503103"/>
                  <a:pt x="834886" y="507354"/>
                  <a:pt x="839138" y="507354"/>
                </a:cubicBezTo>
                <a:cubicBezTo>
                  <a:pt x="844240" y="507354"/>
                  <a:pt x="849342" y="517559"/>
                  <a:pt x="849342" y="531164"/>
                </a:cubicBezTo>
                <a:cubicBezTo>
                  <a:pt x="851043" y="550723"/>
                  <a:pt x="851043" y="550723"/>
                  <a:pt x="854444" y="535416"/>
                </a:cubicBezTo>
                <a:cubicBezTo>
                  <a:pt x="856145" y="525212"/>
                  <a:pt x="854444" y="509905"/>
                  <a:pt x="850193" y="502252"/>
                </a:cubicBezTo>
                <a:close/>
                <a:moveTo>
                  <a:pt x="746449" y="260750"/>
                </a:moveTo>
                <a:cubicBezTo>
                  <a:pt x="741346" y="251396"/>
                  <a:pt x="736244" y="243742"/>
                  <a:pt x="734543" y="243742"/>
                </a:cubicBezTo>
                <a:cubicBezTo>
                  <a:pt x="732843" y="243742"/>
                  <a:pt x="732843" y="251396"/>
                  <a:pt x="735394" y="260750"/>
                </a:cubicBezTo>
                <a:cubicBezTo>
                  <a:pt x="737945" y="270103"/>
                  <a:pt x="743047" y="277757"/>
                  <a:pt x="748149" y="277757"/>
                </a:cubicBezTo>
                <a:cubicBezTo>
                  <a:pt x="752401" y="277757"/>
                  <a:pt x="751551" y="270103"/>
                  <a:pt x="746449" y="260750"/>
                </a:cubicBezTo>
                <a:close/>
              </a:path>
            </a:pathLst>
          </a:custGeom>
          <a:gradFill>
            <a:gsLst>
              <a:gs pos="0">
                <a:srgbClr val="FFF0AE">
                  <a:alpha val="0"/>
                </a:srgbClr>
              </a:gs>
              <a:gs pos="100000">
                <a:srgbClr val="BB9F64">
                  <a:alpha val="19000"/>
                </a:srgbClr>
              </a:gs>
            </a:gsLst>
            <a:lin ang="0" scaled="1"/>
          </a:gradFill>
          <a:ln w="8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900"/>
          </a:p>
        </p:txBody>
      </p:sp>
    </p:spTree>
    <p:extLst>
      <p:ext uri="{BB962C8B-B14F-4D97-AF65-F5344CB8AC3E}">
        <p14:creationId xmlns:p14="http://schemas.microsoft.com/office/powerpoint/2010/main" val="1972867875"/>
      </p:ext>
    </p:extLst>
  </p:cSld>
  <p:clrMapOvr>
    <a:masterClrMapping/>
  </p:clrMapOvr>
  <p:transition spd="med">
    <p:pull/>
  </p:transition>
  <p:extLst>
    <p:ext uri="{DCECCB84-F9BA-43D5-87BE-67443E8EF086}">
      <p15:sldGuideLst xmlns:p15="http://schemas.microsoft.com/office/powerpoint/2012/main">
        <p15:guide id="1" orient="horz" pos="1701">
          <p15:clr>
            <a:srgbClr val="FBAE40"/>
          </p15:clr>
        </p15:guide>
        <p15:guide id="2" pos="3024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2222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60083" y="287536"/>
            <a:ext cx="8281035" cy="104388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0083" y="1437680"/>
            <a:ext cx="8281035" cy="34266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60083" y="5005626"/>
            <a:ext cx="2160270" cy="28753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4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12/18/2022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80398" y="5005626"/>
            <a:ext cx="3240405" cy="28753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4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780848" y="5005626"/>
            <a:ext cx="2160270" cy="28753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4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8601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71" r:id="rId2"/>
    <p:sldLayoutId id="2147483672" r:id="rId3"/>
    <p:sldLayoutId id="2147483673" r:id="rId4"/>
    <p:sldLayoutId id="2147483674" r:id="rId5"/>
  </p:sldLayoutIdLst>
  <p:transition spd="med">
    <p:pull/>
  </p:transition>
  <p:txStyles>
    <p:titleStyle>
      <a:lvl1pPr algn="l" defTabSz="720090" rtl="0" eaLnBrk="1" latinLnBrk="0" hangingPunct="1">
        <a:lnSpc>
          <a:spcPct val="90000"/>
        </a:lnSpc>
        <a:spcBef>
          <a:spcPct val="0"/>
        </a:spcBef>
        <a:buNone/>
        <a:defRPr sz="346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80023" indent="-180023" algn="l" defTabSz="720090" rtl="0" eaLnBrk="1" latinLnBrk="0" hangingPunct="1">
        <a:lnSpc>
          <a:spcPct val="90000"/>
        </a:lnSpc>
        <a:spcBef>
          <a:spcPts val="788"/>
        </a:spcBef>
        <a:buFont typeface="Arial" panose="020B0604020202020204" pitchFamily="34" charset="0"/>
        <a:buChar char="•"/>
        <a:defRPr sz="2205" kern="1200">
          <a:solidFill>
            <a:schemeClr val="tx1"/>
          </a:solidFill>
          <a:latin typeface="+mn-lt"/>
          <a:ea typeface="+mn-ea"/>
          <a:cs typeface="+mn-cs"/>
        </a:defRPr>
      </a:lvl1pPr>
      <a:lvl2pPr marL="540068" indent="-180023" algn="l" defTabSz="720090" rtl="0" eaLnBrk="1" latinLnBrk="0" hangingPunct="1">
        <a:lnSpc>
          <a:spcPct val="90000"/>
        </a:lnSpc>
        <a:spcBef>
          <a:spcPts val="394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2pPr>
      <a:lvl3pPr marL="900113" indent="-180023" algn="l" defTabSz="720090" rtl="0" eaLnBrk="1" latinLnBrk="0" hangingPunct="1">
        <a:lnSpc>
          <a:spcPct val="90000"/>
        </a:lnSpc>
        <a:spcBef>
          <a:spcPts val="394"/>
        </a:spcBef>
        <a:buFont typeface="Arial" panose="020B0604020202020204" pitchFamily="34" charset="0"/>
        <a:buChar char="•"/>
        <a:defRPr sz="1575" kern="1200">
          <a:solidFill>
            <a:schemeClr val="tx1"/>
          </a:solidFill>
          <a:latin typeface="+mn-lt"/>
          <a:ea typeface="+mn-ea"/>
          <a:cs typeface="+mn-cs"/>
        </a:defRPr>
      </a:lvl3pPr>
      <a:lvl4pPr marL="1260158" indent="-180023" algn="l" defTabSz="720090" rtl="0" eaLnBrk="1" latinLnBrk="0" hangingPunct="1">
        <a:lnSpc>
          <a:spcPct val="90000"/>
        </a:lnSpc>
        <a:spcBef>
          <a:spcPts val="394"/>
        </a:spcBef>
        <a:buFont typeface="Arial" panose="020B0604020202020204" pitchFamily="34" charset="0"/>
        <a:buChar char="•"/>
        <a:defRPr sz="1418" kern="1200">
          <a:solidFill>
            <a:schemeClr val="tx1"/>
          </a:solidFill>
          <a:latin typeface="+mn-lt"/>
          <a:ea typeface="+mn-ea"/>
          <a:cs typeface="+mn-cs"/>
        </a:defRPr>
      </a:lvl4pPr>
      <a:lvl5pPr marL="1620203" indent="-180023" algn="l" defTabSz="720090" rtl="0" eaLnBrk="1" latinLnBrk="0" hangingPunct="1">
        <a:lnSpc>
          <a:spcPct val="90000"/>
        </a:lnSpc>
        <a:spcBef>
          <a:spcPts val="394"/>
        </a:spcBef>
        <a:buFont typeface="Arial" panose="020B0604020202020204" pitchFamily="34" charset="0"/>
        <a:buChar char="•"/>
        <a:defRPr sz="1418" kern="1200">
          <a:solidFill>
            <a:schemeClr val="tx1"/>
          </a:solidFill>
          <a:latin typeface="+mn-lt"/>
          <a:ea typeface="+mn-ea"/>
          <a:cs typeface="+mn-cs"/>
        </a:defRPr>
      </a:lvl5pPr>
      <a:lvl6pPr marL="1980248" indent="-180023" algn="l" defTabSz="720090" rtl="0" eaLnBrk="1" latinLnBrk="0" hangingPunct="1">
        <a:lnSpc>
          <a:spcPct val="90000"/>
        </a:lnSpc>
        <a:spcBef>
          <a:spcPts val="394"/>
        </a:spcBef>
        <a:buFont typeface="Arial" panose="020B0604020202020204" pitchFamily="34" charset="0"/>
        <a:buChar char="•"/>
        <a:defRPr sz="1418" kern="1200">
          <a:solidFill>
            <a:schemeClr val="tx1"/>
          </a:solidFill>
          <a:latin typeface="+mn-lt"/>
          <a:ea typeface="+mn-ea"/>
          <a:cs typeface="+mn-cs"/>
        </a:defRPr>
      </a:lvl6pPr>
      <a:lvl7pPr marL="2340293" indent="-180023" algn="l" defTabSz="720090" rtl="0" eaLnBrk="1" latinLnBrk="0" hangingPunct="1">
        <a:lnSpc>
          <a:spcPct val="90000"/>
        </a:lnSpc>
        <a:spcBef>
          <a:spcPts val="394"/>
        </a:spcBef>
        <a:buFont typeface="Arial" panose="020B0604020202020204" pitchFamily="34" charset="0"/>
        <a:buChar char="•"/>
        <a:defRPr sz="1418" kern="1200">
          <a:solidFill>
            <a:schemeClr val="tx1"/>
          </a:solidFill>
          <a:latin typeface="+mn-lt"/>
          <a:ea typeface="+mn-ea"/>
          <a:cs typeface="+mn-cs"/>
        </a:defRPr>
      </a:lvl7pPr>
      <a:lvl8pPr marL="2700338" indent="-180023" algn="l" defTabSz="720090" rtl="0" eaLnBrk="1" latinLnBrk="0" hangingPunct="1">
        <a:lnSpc>
          <a:spcPct val="90000"/>
        </a:lnSpc>
        <a:spcBef>
          <a:spcPts val="394"/>
        </a:spcBef>
        <a:buFont typeface="Arial" panose="020B0604020202020204" pitchFamily="34" charset="0"/>
        <a:buChar char="•"/>
        <a:defRPr sz="1418" kern="1200">
          <a:solidFill>
            <a:schemeClr val="tx1"/>
          </a:solidFill>
          <a:latin typeface="+mn-lt"/>
          <a:ea typeface="+mn-ea"/>
          <a:cs typeface="+mn-cs"/>
        </a:defRPr>
      </a:lvl8pPr>
      <a:lvl9pPr marL="3060383" indent="-180023" algn="l" defTabSz="720090" rtl="0" eaLnBrk="1" latinLnBrk="0" hangingPunct="1">
        <a:lnSpc>
          <a:spcPct val="90000"/>
        </a:lnSpc>
        <a:spcBef>
          <a:spcPts val="394"/>
        </a:spcBef>
        <a:buFont typeface="Arial" panose="020B0604020202020204" pitchFamily="34" charset="0"/>
        <a:buChar char="•"/>
        <a:defRPr sz="141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720090" rtl="0" eaLnBrk="1" latinLnBrk="0" hangingPunct="1">
        <a:defRPr sz="1418" kern="1200">
          <a:solidFill>
            <a:schemeClr val="tx1"/>
          </a:solidFill>
          <a:latin typeface="+mn-lt"/>
          <a:ea typeface="+mn-ea"/>
          <a:cs typeface="+mn-cs"/>
        </a:defRPr>
      </a:lvl1pPr>
      <a:lvl2pPr marL="360045" algn="l" defTabSz="720090" rtl="0" eaLnBrk="1" latinLnBrk="0" hangingPunct="1">
        <a:defRPr sz="1418" kern="1200">
          <a:solidFill>
            <a:schemeClr val="tx1"/>
          </a:solidFill>
          <a:latin typeface="+mn-lt"/>
          <a:ea typeface="+mn-ea"/>
          <a:cs typeface="+mn-cs"/>
        </a:defRPr>
      </a:lvl2pPr>
      <a:lvl3pPr marL="720090" algn="l" defTabSz="720090" rtl="0" eaLnBrk="1" latinLnBrk="0" hangingPunct="1">
        <a:defRPr sz="1418" kern="1200">
          <a:solidFill>
            <a:schemeClr val="tx1"/>
          </a:solidFill>
          <a:latin typeface="+mn-lt"/>
          <a:ea typeface="+mn-ea"/>
          <a:cs typeface="+mn-cs"/>
        </a:defRPr>
      </a:lvl3pPr>
      <a:lvl4pPr marL="1080135" algn="l" defTabSz="720090" rtl="0" eaLnBrk="1" latinLnBrk="0" hangingPunct="1">
        <a:defRPr sz="1418" kern="1200">
          <a:solidFill>
            <a:schemeClr val="tx1"/>
          </a:solidFill>
          <a:latin typeface="+mn-lt"/>
          <a:ea typeface="+mn-ea"/>
          <a:cs typeface="+mn-cs"/>
        </a:defRPr>
      </a:lvl4pPr>
      <a:lvl5pPr marL="1440180" algn="l" defTabSz="720090" rtl="0" eaLnBrk="1" latinLnBrk="0" hangingPunct="1">
        <a:defRPr sz="1418" kern="1200">
          <a:solidFill>
            <a:schemeClr val="tx1"/>
          </a:solidFill>
          <a:latin typeface="+mn-lt"/>
          <a:ea typeface="+mn-ea"/>
          <a:cs typeface="+mn-cs"/>
        </a:defRPr>
      </a:lvl5pPr>
      <a:lvl6pPr marL="1800225" algn="l" defTabSz="720090" rtl="0" eaLnBrk="1" latinLnBrk="0" hangingPunct="1">
        <a:defRPr sz="1418" kern="1200">
          <a:solidFill>
            <a:schemeClr val="tx1"/>
          </a:solidFill>
          <a:latin typeface="+mn-lt"/>
          <a:ea typeface="+mn-ea"/>
          <a:cs typeface="+mn-cs"/>
        </a:defRPr>
      </a:lvl6pPr>
      <a:lvl7pPr marL="2160270" algn="l" defTabSz="720090" rtl="0" eaLnBrk="1" latinLnBrk="0" hangingPunct="1">
        <a:defRPr sz="1418" kern="1200">
          <a:solidFill>
            <a:schemeClr val="tx1"/>
          </a:solidFill>
          <a:latin typeface="+mn-lt"/>
          <a:ea typeface="+mn-ea"/>
          <a:cs typeface="+mn-cs"/>
        </a:defRPr>
      </a:lvl7pPr>
      <a:lvl8pPr marL="2520315" algn="l" defTabSz="720090" rtl="0" eaLnBrk="1" latinLnBrk="0" hangingPunct="1">
        <a:defRPr sz="1418" kern="1200">
          <a:solidFill>
            <a:schemeClr val="tx1"/>
          </a:solidFill>
          <a:latin typeface="+mn-lt"/>
          <a:ea typeface="+mn-ea"/>
          <a:cs typeface="+mn-cs"/>
        </a:defRPr>
      </a:lvl8pPr>
      <a:lvl9pPr marL="2880360" algn="l" defTabSz="720090" rtl="0" eaLnBrk="1" latinLnBrk="0" hangingPunct="1">
        <a:defRPr sz="141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701" userDrawn="1">
          <p15:clr>
            <a:srgbClr val="F26B43"/>
          </p15:clr>
        </p15:guide>
        <p15:guide id="2" pos="302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2.xml"/><Relationship Id="rId4" Type="http://schemas.openxmlformats.org/officeDocument/2006/relationships/image" Target="../media/image6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3.xml"/><Relationship Id="rId4" Type="http://schemas.openxmlformats.org/officeDocument/2006/relationships/image" Target="../media/image7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4.xml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8.xml"/><Relationship Id="rId4" Type="http://schemas.openxmlformats.org/officeDocument/2006/relationships/image" Target="../media/image8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9.xml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4.xml"/><Relationship Id="rId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Relationship Id="rId4" Type="http://schemas.openxmlformats.org/officeDocument/2006/relationships/image" Target="../media/image5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.xml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图片 48">
            <a:extLst>
              <a:ext uri="{FF2B5EF4-FFF2-40B4-BE49-F238E27FC236}">
                <a16:creationId xmlns:a16="http://schemas.microsoft.com/office/drawing/2014/main" id="{C1F2AFFA-B649-4392-9C8B-CDDE12AE01A9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grayscl/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74355" y="1743516"/>
            <a:ext cx="5485737" cy="3657158"/>
          </a:xfrm>
          <a:prstGeom prst="rect">
            <a:avLst/>
          </a:prstGeom>
        </p:spPr>
      </p:pic>
      <p:grpSp>
        <p:nvGrpSpPr>
          <p:cNvPr id="31" name="组合 30">
            <a:extLst>
              <a:ext uri="{FF2B5EF4-FFF2-40B4-BE49-F238E27FC236}">
                <a16:creationId xmlns:a16="http://schemas.microsoft.com/office/drawing/2014/main" id="{BA660692-3F4E-4553-4CCE-D274D948C1D6}"/>
              </a:ext>
            </a:extLst>
          </p:cNvPr>
          <p:cNvGrpSpPr/>
          <p:nvPr/>
        </p:nvGrpSpPr>
        <p:grpSpPr>
          <a:xfrm>
            <a:off x="2208123" y="2570250"/>
            <a:ext cx="4923893" cy="488011"/>
            <a:chOff x="2268444" y="2570246"/>
            <a:chExt cx="4923893" cy="488011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D625A4BF-C3DA-2579-1169-C2E4F10882E6}"/>
                </a:ext>
              </a:extLst>
            </p:cNvPr>
            <p:cNvSpPr/>
            <p:nvPr/>
          </p:nvSpPr>
          <p:spPr>
            <a:xfrm>
              <a:off x="2268444" y="2570246"/>
              <a:ext cx="4923893" cy="488011"/>
            </a:xfrm>
            <a:custGeom>
              <a:avLst/>
              <a:gdLst>
                <a:gd name="connsiteX0" fmla="*/ 1481614 w 2450468"/>
                <a:gd name="connsiteY0" fmla="*/ 372201 h 377583"/>
                <a:gd name="connsiteX1" fmla="*/ 1488281 w 2450468"/>
                <a:gd name="connsiteY1" fmla="*/ 377440 h 377583"/>
                <a:gd name="connsiteX2" fmla="*/ 1478375 w 2450468"/>
                <a:gd name="connsiteY2" fmla="*/ 375535 h 377583"/>
                <a:gd name="connsiteX3" fmla="*/ 1481614 w 2450468"/>
                <a:gd name="connsiteY3" fmla="*/ 372201 h 377583"/>
                <a:gd name="connsiteX4" fmla="*/ 1302544 w 2450468"/>
                <a:gd name="connsiteY4" fmla="*/ 370392 h 377583"/>
                <a:gd name="connsiteX5" fmla="*/ 1300353 w 2450468"/>
                <a:gd name="connsiteY5" fmla="*/ 375726 h 377583"/>
                <a:gd name="connsiteX6" fmla="*/ 1295686 w 2450468"/>
                <a:gd name="connsiteY6" fmla="*/ 374583 h 377583"/>
                <a:gd name="connsiteX7" fmla="*/ 1295305 w 2450468"/>
                <a:gd name="connsiteY7" fmla="*/ 372773 h 377583"/>
                <a:gd name="connsiteX8" fmla="*/ 1296543 w 2450468"/>
                <a:gd name="connsiteY8" fmla="*/ 371249 h 377583"/>
                <a:gd name="connsiteX9" fmla="*/ 1366849 w 2450468"/>
                <a:gd name="connsiteY9" fmla="*/ 362735 h 377583"/>
                <a:gd name="connsiteX10" fmla="*/ 1369123 w 2450468"/>
                <a:gd name="connsiteY10" fmla="*/ 363724 h 377583"/>
                <a:gd name="connsiteX11" fmla="*/ 1366837 w 2450468"/>
                <a:gd name="connsiteY11" fmla="*/ 362867 h 377583"/>
                <a:gd name="connsiteX12" fmla="*/ 1364361 w 2450468"/>
                <a:gd name="connsiteY12" fmla="*/ 354295 h 377583"/>
                <a:gd name="connsiteX13" fmla="*/ 1367313 w 2450468"/>
                <a:gd name="connsiteY13" fmla="*/ 357724 h 377583"/>
                <a:gd name="connsiteX14" fmla="*/ 1366849 w 2450468"/>
                <a:gd name="connsiteY14" fmla="*/ 362735 h 377583"/>
                <a:gd name="connsiteX15" fmla="*/ 1364742 w 2450468"/>
                <a:gd name="connsiteY15" fmla="*/ 361819 h 377583"/>
                <a:gd name="connsiteX16" fmla="*/ 1362456 w 2450468"/>
                <a:gd name="connsiteY16" fmla="*/ 360772 h 377583"/>
                <a:gd name="connsiteX17" fmla="*/ 1359503 w 2450468"/>
                <a:gd name="connsiteY17" fmla="*/ 358009 h 377583"/>
                <a:gd name="connsiteX18" fmla="*/ 1359408 w 2450468"/>
                <a:gd name="connsiteY18" fmla="*/ 357343 h 377583"/>
                <a:gd name="connsiteX19" fmla="*/ 1364361 w 2450468"/>
                <a:gd name="connsiteY19" fmla="*/ 354295 h 377583"/>
                <a:gd name="connsiteX20" fmla="*/ 978217 w 2450468"/>
                <a:gd name="connsiteY20" fmla="*/ 352008 h 377583"/>
                <a:gd name="connsiteX21" fmla="*/ 987361 w 2450468"/>
                <a:gd name="connsiteY21" fmla="*/ 353437 h 377583"/>
                <a:gd name="connsiteX22" fmla="*/ 988504 w 2450468"/>
                <a:gd name="connsiteY22" fmla="*/ 356390 h 377583"/>
                <a:gd name="connsiteX23" fmla="*/ 984599 w 2450468"/>
                <a:gd name="connsiteY23" fmla="*/ 354580 h 377583"/>
                <a:gd name="connsiteX24" fmla="*/ 978312 w 2450468"/>
                <a:gd name="connsiteY24" fmla="*/ 355437 h 377583"/>
                <a:gd name="connsiteX25" fmla="*/ 978217 w 2450468"/>
                <a:gd name="connsiteY25" fmla="*/ 352008 h 377583"/>
                <a:gd name="connsiteX26" fmla="*/ 1700402 w 2450468"/>
                <a:gd name="connsiteY26" fmla="*/ 351628 h 377583"/>
                <a:gd name="connsiteX27" fmla="*/ 1702879 w 2450468"/>
                <a:gd name="connsiteY27" fmla="*/ 356105 h 377583"/>
                <a:gd name="connsiteX28" fmla="*/ 1697545 w 2450468"/>
                <a:gd name="connsiteY28" fmla="*/ 360010 h 377583"/>
                <a:gd name="connsiteX29" fmla="*/ 1695926 w 2450468"/>
                <a:gd name="connsiteY29" fmla="*/ 355343 h 377583"/>
                <a:gd name="connsiteX30" fmla="*/ 1700402 w 2450468"/>
                <a:gd name="connsiteY30" fmla="*/ 351628 h 377583"/>
                <a:gd name="connsiteX31" fmla="*/ 1869758 w 2450468"/>
                <a:gd name="connsiteY31" fmla="*/ 351247 h 377583"/>
                <a:gd name="connsiteX32" fmla="*/ 1877473 w 2450468"/>
                <a:gd name="connsiteY32" fmla="*/ 351628 h 377583"/>
                <a:gd name="connsiteX33" fmla="*/ 1879092 w 2450468"/>
                <a:gd name="connsiteY33" fmla="*/ 354485 h 377583"/>
                <a:gd name="connsiteX34" fmla="*/ 1878616 w 2450468"/>
                <a:gd name="connsiteY34" fmla="*/ 356581 h 377583"/>
                <a:gd name="connsiteX35" fmla="*/ 1875187 w 2450468"/>
                <a:gd name="connsiteY35" fmla="*/ 357343 h 377583"/>
                <a:gd name="connsiteX36" fmla="*/ 1872615 w 2450468"/>
                <a:gd name="connsiteY36" fmla="*/ 356581 h 377583"/>
                <a:gd name="connsiteX37" fmla="*/ 1869758 w 2450468"/>
                <a:gd name="connsiteY37" fmla="*/ 351247 h 377583"/>
                <a:gd name="connsiteX38" fmla="*/ 1495329 w 2450468"/>
                <a:gd name="connsiteY38" fmla="*/ 349817 h 377583"/>
                <a:gd name="connsiteX39" fmla="*/ 1498853 w 2450468"/>
                <a:gd name="connsiteY39" fmla="*/ 350960 h 377583"/>
                <a:gd name="connsiteX40" fmla="*/ 1497901 w 2450468"/>
                <a:gd name="connsiteY40" fmla="*/ 351818 h 377583"/>
                <a:gd name="connsiteX41" fmla="*/ 1498091 w 2450468"/>
                <a:gd name="connsiteY41" fmla="*/ 356866 h 377583"/>
                <a:gd name="connsiteX42" fmla="*/ 1501044 w 2450468"/>
                <a:gd name="connsiteY42" fmla="*/ 358676 h 377583"/>
                <a:gd name="connsiteX43" fmla="*/ 1496567 w 2450468"/>
                <a:gd name="connsiteY43" fmla="*/ 362295 h 377583"/>
                <a:gd name="connsiteX44" fmla="*/ 1495139 w 2450468"/>
                <a:gd name="connsiteY44" fmla="*/ 362867 h 377583"/>
                <a:gd name="connsiteX45" fmla="*/ 1493138 w 2450468"/>
                <a:gd name="connsiteY45" fmla="*/ 363629 h 377583"/>
                <a:gd name="connsiteX46" fmla="*/ 1491995 w 2450468"/>
                <a:gd name="connsiteY46" fmla="*/ 364676 h 377583"/>
                <a:gd name="connsiteX47" fmla="*/ 1489709 w 2450468"/>
                <a:gd name="connsiteY47" fmla="*/ 355532 h 377583"/>
                <a:gd name="connsiteX48" fmla="*/ 1492091 w 2450468"/>
                <a:gd name="connsiteY48" fmla="*/ 350103 h 377583"/>
                <a:gd name="connsiteX49" fmla="*/ 1493519 w 2450468"/>
                <a:gd name="connsiteY49" fmla="*/ 350008 h 377583"/>
                <a:gd name="connsiteX50" fmla="*/ 1459611 w 2450468"/>
                <a:gd name="connsiteY50" fmla="*/ 348675 h 377583"/>
                <a:gd name="connsiteX51" fmla="*/ 1459991 w 2450468"/>
                <a:gd name="connsiteY51" fmla="*/ 348960 h 377583"/>
                <a:gd name="connsiteX52" fmla="*/ 1465516 w 2450468"/>
                <a:gd name="connsiteY52" fmla="*/ 353342 h 377583"/>
                <a:gd name="connsiteX53" fmla="*/ 1475994 w 2450468"/>
                <a:gd name="connsiteY53" fmla="*/ 351056 h 377583"/>
                <a:gd name="connsiteX54" fmla="*/ 1476946 w 2450468"/>
                <a:gd name="connsiteY54" fmla="*/ 349913 h 377583"/>
                <a:gd name="connsiteX55" fmla="*/ 1482947 w 2450468"/>
                <a:gd name="connsiteY55" fmla="*/ 353437 h 377583"/>
                <a:gd name="connsiteX56" fmla="*/ 1482566 w 2450468"/>
                <a:gd name="connsiteY56" fmla="*/ 353628 h 377583"/>
                <a:gd name="connsiteX57" fmla="*/ 1476565 w 2450468"/>
                <a:gd name="connsiteY57" fmla="*/ 356676 h 377583"/>
                <a:gd name="connsiteX58" fmla="*/ 1478756 w 2450468"/>
                <a:gd name="connsiteY58" fmla="*/ 365058 h 377583"/>
                <a:gd name="connsiteX59" fmla="*/ 1477041 w 2450468"/>
                <a:gd name="connsiteY59" fmla="*/ 365153 h 377583"/>
                <a:gd name="connsiteX60" fmla="*/ 1471612 w 2450468"/>
                <a:gd name="connsiteY60" fmla="*/ 365629 h 377583"/>
                <a:gd name="connsiteX61" fmla="*/ 1458372 w 2450468"/>
                <a:gd name="connsiteY61" fmla="*/ 362105 h 377583"/>
                <a:gd name="connsiteX62" fmla="*/ 1457706 w 2450468"/>
                <a:gd name="connsiteY62" fmla="*/ 358581 h 377583"/>
                <a:gd name="connsiteX63" fmla="*/ 1457229 w 2450468"/>
                <a:gd name="connsiteY63" fmla="*/ 355818 h 377583"/>
                <a:gd name="connsiteX64" fmla="*/ 1456372 w 2450468"/>
                <a:gd name="connsiteY64" fmla="*/ 350103 h 377583"/>
                <a:gd name="connsiteX65" fmla="*/ 1459611 w 2450468"/>
                <a:gd name="connsiteY65" fmla="*/ 348675 h 377583"/>
                <a:gd name="connsiteX66" fmla="*/ 1054322 w 2450468"/>
                <a:gd name="connsiteY66" fmla="*/ 348389 h 377583"/>
                <a:gd name="connsiteX67" fmla="*/ 1063752 w 2450468"/>
                <a:gd name="connsiteY67" fmla="*/ 350770 h 377583"/>
                <a:gd name="connsiteX68" fmla="*/ 1064419 w 2450468"/>
                <a:gd name="connsiteY68" fmla="*/ 352199 h 377583"/>
                <a:gd name="connsiteX69" fmla="*/ 1065181 w 2450468"/>
                <a:gd name="connsiteY69" fmla="*/ 355723 h 377583"/>
                <a:gd name="connsiteX70" fmla="*/ 1063085 w 2450468"/>
                <a:gd name="connsiteY70" fmla="*/ 356295 h 377583"/>
                <a:gd name="connsiteX71" fmla="*/ 1058894 w 2450468"/>
                <a:gd name="connsiteY71" fmla="*/ 352580 h 377583"/>
                <a:gd name="connsiteX72" fmla="*/ 1058608 w 2450468"/>
                <a:gd name="connsiteY72" fmla="*/ 352199 h 377583"/>
                <a:gd name="connsiteX73" fmla="*/ 1056989 w 2450468"/>
                <a:gd name="connsiteY73" fmla="*/ 350008 h 377583"/>
                <a:gd name="connsiteX74" fmla="*/ 1056418 w 2450468"/>
                <a:gd name="connsiteY74" fmla="*/ 350485 h 377583"/>
                <a:gd name="connsiteX75" fmla="*/ 1052417 w 2450468"/>
                <a:gd name="connsiteY75" fmla="*/ 354104 h 377583"/>
                <a:gd name="connsiteX76" fmla="*/ 1054322 w 2450468"/>
                <a:gd name="connsiteY76" fmla="*/ 348389 h 377583"/>
                <a:gd name="connsiteX77" fmla="*/ 1259491 w 2450468"/>
                <a:gd name="connsiteY77" fmla="*/ 348008 h 377583"/>
                <a:gd name="connsiteX78" fmla="*/ 1260729 w 2450468"/>
                <a:gd name="connsiteY78" fmla="*/ 352485 h 377583"/>
                <a:gd name="connsiteX79" fmla="*/ 1263777 w 2450468"/>
                <a:gd name="connsiteY79" fmla="*/ 361914 h 377583"/>
                <a:gd name="connsiteX80" fmla="*/ 1265491 w 2450468"/>
                <a:gd name="connsiteY80" fmla="*/ 360486 h 377583"/>
                <a:gd name="connsiteX81" fmla="*/ 1267016 w 2450468"/>
                <a:gd name="connsiteY81" fmla="*/ 354866 h 377583"/>
                <a:gd name="connsiteX82" fmla="*/ 1267778 w 2450468"/>
                <a:gd name="connsiteY82" fmla="*/ 353152 h 377583"/>
                <a:gd name="connsiteX83" fmla="*/ 1273397 w 2450468"/>
                <a:gd name="connsiteY83" fmla="*/ 352961 h 377583"/>
                <a:gd name="connsiteX84" fmla="*/ 1272350 w 2450468"/>
                <a:gd name="connsiteY84" fmla="*/ 357533 h 377583"/>
                <a:gd name="connsiteX85" fmla="*/ 1263777 w 2450468"/>
                <a:gd name="connsiteY85" fmla="*/ 364772 h 377583"/>
                <a:gd name="connsiteX86" fmla="*/ 1261300 w 2450468"/>
                <a:gd name="connsiteY86" fmla="*/ 364772 h 377583"/>
                <a:gd name="connsiteX87" fmla="*/ 1253109 w 2450468"/>
                <a:gd name="connsiteY87" fmla="*/ 364772 h 377583"/>
                <a:gd name="connsiteX88" fmla="*/ 1245679 w 2450468"/>
                <a:gd name="connsiteY88" fmla="*/ 363819 h 377583"/>
                <a:gd name="connsiteX89" fmla="*/ 1241489 w 2450468"/>
                <a:gd name="connsiteY89" fmla="*/ 361819 h 377583"/>
                <a:gd name="connsiteX90" fmla="*/ 1240536 w 2450468"/>
                <a:gd name="connsiteY90" fmla="*/ 357724 h 377583"/>
                <a:gd name="connsiteX91" fmla="*/ 1233678 w 2450468"/>
                <a:gd name="connsiteY91" fmla="*/ 359152 h 377583"/>
                <a:gd name="connsiteX92" fmla="*/ 1233487 w 2450468"/>
                <a:gd name="connsiteY92" fmla="*/ 358485 h 377583"/>
                <a:gd name="connsiteX93" fmla="*/ 1234345 w 2450468"/>
                <a:gd name="connsiteY93" fmla="*/ 356771 h 377583"/>
                <a:gd name="connsiteX94" fmla="*/ 1242917 w 2450468"/>
                <a:gd name="connsiteY94" fmla="*/ 356866 h 377583"/>
                <a:gd name="connsiteX95" fmla="*/ 1255300 w 2450468"/>
                <a:gd name="connsiteY95" fmla="*/ 359533 h 377583"/>
                <a:gd name="connsiteX96" fmla="*/ 1259491 w 2450468"/>
                <a:gd name="connsiteY96" fmla="*/ 348008 h 377583"/>
                <a:gd name="connsiteX97" fmla="*/ 1902238 w 2450468"/>
                <a:gd name="connsiteY97" fmla="*/ 345437 h 377583"/>
                <a:gd name="connsiteX98" fmla="*/ 1909572 w 2450468"/>
                <a:gd name="connsiteY98" fmla="*/ 354200 h 377583"/>
                <a:gd name="connsiteX99" fmla="*/ 1902618 w 2450468"/>
                <a:gd name="connsiteY99" fmla="*/ 355724 h 377583"/>
                <a:gd name="connsiteX100" fmla="*/ 1904047 w 2450468"/>
                <a:gd name="connsiteY100" fmla="*/ 348294 h 377583"/>
                <a:gd name="connsiteX101" fmla="*/ 1900333 w 2450468"/>
                <a:gd name="connsiteY101" fmla="*/ 346294 h 377583"/>
                <a:gd name="connsiteX102" fmla="*/ 1901190 w 2450468"/>
                <a:gd name="connsiteY102" fmla="*/ 345913 h 377583"/>
                <a:gd name="connsiteX103" fmla="*/ 1149286 w 2450468"/>
                <a:gd name="connsiteY103" fmla="*/ 344389 h 377583"/>
                <a:gd name="connsiteX104" fmla="*/ 1155097 w 2450468"/>
                <a:gd name="connsiteY104" fmla="*/ 347151 h 377583"/>
                <a:gd name="connsiteX105" fmla="*/ 1158526 w 2450468"/>
                <a:gd name="connsiteY105" fmla="*/ 354771 h 377583"/>
                <a:gd name="connsiteX106" fmla="*/ 1159478 w 2450468"/>
                <a:gd name="connsiteY106" fmla="*/ 354771 h 377583"/>
                <a:gd name="connsiteX107" fmla="*/ 1160812 w 2450468"/>
                <a:gd name="connsiteY107" fmla="*/ 354676 h 377583"/>
                <a:gd name="connsiteX108" fmla="*/ 1162145 w 2450468"/>
                <a:gd name="connsiteY108" fmla="*/ 358391 h 377583"/>
                <a:gd name="connsiteX109" fmla="*/ 1161383 w 2450468"/>
                <a:gd name="connsiteY109" fmla="*/ 358391 h 377583"/>
                <a:gd name="connsiteX110" fmla="*/ 1141666 w 2450468"/>
                <a:gd name="connsiteY110" fmla="*/ 358676 h 377583"/>
                <a:gd name="connsiteX111" fmla="*/ 1137666 w 2450468"/>
                <a:gd name="connsiteY111" fmla="*/ 361153 h 377583"/>
                <a:gd name="connsiteX112" fmla="*/ 1137571 w 2450468"/>
                <a:gd name="connsiteY112" fmla="*/ 361915 h 377583"/>
                <a:gd name="connsiteX113" fmla="*/ 1135761 w 2450468"/>
                <a:gd name="connsiteY113" fmla="*/ 358486 h 377583"/>
                <a:gd name="connsiteX114" fmla="*/ 1139285 w 2450468"/>
                <a:gd name="connsiteY114" fmla="*/ 356200 h 377583"/>
                <a:gd name="connsiteX115" fmla="*/ 1140809 w 2450468"/>
                <a:gd name="connsiteY115" fmla="*/ 355247 h 377583"/>
                <a:gd name="connsiteX116" fmla="*/ 1146524 w 2450468"/>
                <a:gd name="connsiteY116" fmla="*/ 353914 h 377583"/>
                <a:gd name="connsiteX117" fmla="*/ 1149858 w 2450468"/>
                <a:gd name="connsiteY117" fmla="*/ 346389 h 377583"/>
                <a:gd name="connsiteX118" fmla="*/ 1149286 w 2450468"/>
                <a:gd name="connsiteY118" fmla="*/ 344389 h 377583"/>
                <a:gd name="connsiteX119" fmla="*/ 1286923 w 2450468"/>
                <a:gd name="connsiteY119" fmla="*/ 338197 h 377583"/>
                <a:gd name="connsiteX120" fmla="*/ 1287304 w 2450468"/>
                <a:gd name="connsiteY120" fmla="*/ 338483 h 377583"/>
                <a:gd name="connsiteX121" fmla="*/ 1290066 w 2450468"/>
                <a:gd name="connsiteY121" fmla="*/ 341626 h 377583"/>
                <a:gd name="connsiteX122" fmla="*/ 1293209 w 2450468"/>
                <a:gd name="connsiteY122" fmla="*/ 343627 h 377583"/>
                <a:gd name="connsiteX123" fmla="*/ 1296352 w 2450468"/>
                <a:gd name="connsiteY123" fmla="*/ 343341 h 377583"/>
                <a:gd name="connsiteX124" fmla="*/ 1302163 w 2450468"/>
                <a:gd name="connsiteY124" fmla="*/ 340579 h 377583"/>
                <a:gd name="connsiteX125" fmla="*/ 1306354 w 2450468"/>
                <a:gd name="connsiteY125" fmla="*/ 344865 h 377583"/>
                <a:gd name="connsiteX126" fmla="*/ 1303496 w 2450468"/>
                <a:gd name="connsiteY126" fmla="*/ 346103 h 377583"/>
                <a:gd name="connsiteX127" fmla="*/ 1300353 w 2450468"/>
                <a:gd name="connsiteY127" fmla="*/ 347437 h 377583"/>
                <a:gd name="connsiteX128" fmla="*/ 1291876 w 2450468"/>
                <a:gd name="connsiteY128" fmla="*/ 351818 h 377583"/>
                <a:gd name="connsiteX129" fmla="*/ 1290447 w 2450468"/>
                <a:gd name="connsiteY129" fmla="*/ 351628 h 377583"/>
                <a:gd name="connsiteX130" fmla="*/ 1288542 w 2450468"/>
                <a:gd name="connsiteY130" fmla="*/ 351342 h 377583"/>
                <a:gd name="connsiteX131" fmla="*/ 1284541 w 2450468"/>
                <a:gd name="connsiteY131" fmla="*/ 348103 h 377583"/>
                <a:gd name="connsiteX132" fmla="*/ 1277588 w 2450468"/>
                <a:gd name="connsiteY132" fmla="*/ 346103 h 377583"/>
                <a:gd name="connsiteX133" fmla="*/ 1263110 w 2450468"/>
                <a:gd name="connsiteY133" fmla="*/ 343817 h 377583"/>
                <a:gd name="connsiteX134" fmla="*/ 1266158 w 2450468"/>
                <a:gd name="connsiteY134" fmla="*/ 344008 h 377583"/>
                <a:gd name="connsiteX135" fmla="*/ 1272254 w 2450468"/>
                <a:gd name="connsiteY135" fmla="*/ 344484 h 377583"/>
                <a:gd name="connsiteX136" fmla="*/ 1277302 w 2450468"/>
                <a:gd name="connsiteY136" fmla="*/ 338959 h 377583"/>
                <a:gd name="connsiteX137" fmla="*/ 1282065 w 2450468"/>
                <a:gd name="connsiteY137" fmla="*/ 340960 h 377583"/>
                <a:gd name="connsiteX138" fmla="*/ 1286923 w 2450468"/>
                <a:gd name="connsiteY138" fmla="*/ 338197 h 377583"/>
                <a:gd name="connsiteX139" fmla="*/ 1741170 w 2450468"/>
                <a:gd name="connsiteY139" fmla="*/ 337912 h 377583"/>
                <a:gd name="connsiteX140" fmla="*/ 1740979 w 2450468"/>
                <a:gd name="connsiteY140" fmla="*/ 339150 h 377583"/>
                <a:gd name="connsiteX141" fmla="*/ 1740789 w 2450468"/>
                <a:gd name="connsiteY141" fmla="*/ 340388 h 377583"/>
                <a:gd name="connsiteX142" fmla="*/ 1739646 w 2450468"/>
                <a:gd name="connsiteY142" fmla="*/ 343627 h 377583"/>
                <a:gd name="connsiteX143" fmla="*/ 1740217 w 2450468"/>
                <a:gd name="connsiteY143" fmla="*/ 343817 h 377583"/>
                <a:gd name="connsiteX144" fmla="*/ 1746027 w 2450468"/>
                <a:gd name="connsiteY144" fmla="*/ 345817 h 377583"/>
                <a:gd name="connsiteX145" fmla="*/ 1744980 w 2450468"/>
                <a:gd name="connsiteY145" fmla="*/ 351151 h 377583"/>
                <a:gd name="connsiteX146" fmla="*/ 1733359 w 2450468"/>
                <a:gd name="connsiteY146" fmla="*/ 344865 h 377583"/>
                <a:gd name="connsiteX147" fmla="*/ 1728597 w 2450468"/>
                <a:gd name="connsiteY147" fmla="*/ 346675 h 377583"/>
                <a:gd name="connsiteX148" fmla="*/ 1726692 w 2450468"/>
                <a:gd name="connsiteY148" fmla="*/ 347913 h 377583"/>
                <a:gd name="connsiteX149" fmla="*/ 1723834 w 2450468"/>
                <a:gd name="connsiteY149" fmla="*/ 348484 h 377583"/>
                <a:gd name="connsiteX150" fmla="*/ 1722025 w 2450468"/>
                <a:gd name="connsiteY150" fmla="*/ 347246 h 377583"/>
                <a:gd name="connsiteX151" fmla="*/ 1729835 w 2450468"/>
                <a:gd name="connsiteY151" fmla="*/ 340102 h 377583"/>
                <a:gd name="connsiteX152" fmla="*/ 1732883 w 2450468"/>
                <a:gd name="connsiteY152" fmla="*/ 339436 h 377583"/>
                <a:gd name="connsiteX153" fmla="*/ 1735455 w 2450468"/>
                <a:gd name="connsiteY153" fmla="*/ 338864 h 377583"/>
                <a:gd name="connsiteX154" fmla="*/ 1741170 w 2450468"/>
                <a:gd name="connsiteY154" fmla="*/ 337912 h 377583"/>
                <a:gd name="connsiteX155" fmla="*/ 1757838 w 2450468"/>
                <a:gd name="connsiteY155" fmla="*/ 337721 h 377583"/>
                <a:gd name="connsiteX156" fmla="*/ 1763553 w 2450468"/>
                <a:gd name="connsiteY156" fmla="*/ 338292 h 377583"/>
                <a:gd name="connsiteX157" fmla="*/ 1771745 w 2450468"/>
                <a:gd name="connsiteY157" fmla="*/ 338387 h 377583"/>
                <a:gd name="connsiteX158" fmla="*/ 1776888 w 2450468"/>
                <a:gd name="connsiteY158" fmla="*/ 346007 h 377583"/>
                <a:gd name="connsiteX159" fmla="*/ 1777650 w 2450468"/>
                <a:gd name="connsiteY159" fmla="*/ 347817 h 377583"/>
                <a:gd name="connsiteX160" fmla="*/ 1772411 w 2450468"/>
                <a:gd name="connsiteY160" fmla="*/ 346484 h 377583"/>
                <a:gd name="connsiteX161" fmla="*/ 1770601 w 2450468"/>
                <a:gd name="connsiteY161" fmla="*/ 343817 h 377583"/>
                <a:gd name="connsiteX162" fmla="*/ 1764029 w 2450468"/>
                <a:gd name="connsiteY162" fmla="*/ 341721 h 377583"/>
                <a:gd name="connsiteX163" fmla="*/ 1761553 w 2450468"/>
                <a:gd name="connsiteY163" fmla="*/ 345626 h 377583"/>
                <a:gd name="connsiteX164" fmla="*/ 1760886 w 2450468"/>
                <a:gd name="connsiteY164" fmla="*/ 347150 h 377583"/>
                <a:gd name="connsiteX165" fmla="*/ 1756886 w 2450468"/>
                <a:gd name="connsiteY165" fmla="*/ 348103 h 377583"/>
                <a:gd name="connsiteX166" fmla="*/ 1755933 w 2450468"/>
                <a:gd name="connsiteY166" fmla="*/ 338959 h 377583"/>
                <a:gd name="connsiteX167" fmla="*/ 825532 w 2450468"/>
                <a:gd name="connsiteY167" fmla="*/ 331625 h 377583"/>
                <a:gd name="connsiteX168" fmla="*/ 839629 w 2450468"/>
                <a:gd name="connsiteY168" fmla="*/ 335530 h 377583"/>
                <a:gd name="connsiteX169" fmla="*/ 833819 w 2450468"/>
                <a:gd name="connsiteY169" fmla="*/ 339436 h 377583"/>
                <a:gd name="connsiteX170" fmla="*/ 833724 w 2450468"/>
                <a:gd name="connsiteY170" fmla="*/ 334959 h 377583"/>
                <a:gd name="connsiteX171" fmla="*/ 831152 w 2450468"/>
                <a:gd name="connsiteY171" fmla="*/ 333435 h 377583"/>
                <a:gd name="connsiteX172" fmla="*/ 919733 w 2450468"/>
                <a:gd name="connsiteY172" fmla="*/ 327434 h 377583"/>
                <a:gd name="connsiteX173" fmla="*/ 922972 w 2450468"/>
                <a:gd name="connsiteY173" fmla="*/ 327529 h 377583"/>
                <a:gd name="connsiteX174" fmla="*/ 926020 w 2450468"/>
                <a:gd name="connsiteY174" fmla="*/ 331244 h 377583"/>
                <a:gd name="connsiteX175" fmla="*/ 929449 w 2450468"/>
                <a:gd name="connsiteY175" fmla="*/ 339340 h 377583"/>
                <a:gd name="connsiteX176" fmla="*/ 924210 w 2450468"/>
                <a:gd name="connsiteY176" fmla="*/ 335626 h 377583"/>
                <a:gd name="connsiteX177" fmla="*/ 923162 w 2450468"/>
                <a:gd name="connsiteY177" fmla="*/ 333911 h 377583"/>
                <a:gd name="connsiteX178" fmla="*/ 918876 w 2450468"/>
                <a:gd name="connsiteY178" fmla="*/ 330101 h 377583"/>
                <a:gd name="connsiteX179" fmla="*/ 919733 w 2450468"/>
                <a:gd name="connsiteY179" fmla="*/ 327434 h 377583"/>
                <a:gd name="connsiteX180" fmla="*/ 1428274 w 2450468"/>
                <a:gd name="connsiteY180" fmla="*/ 324767 h 377583"/>
                <a:gd name="connsiteX181" fmla="*/ 1427988 w 2450468"/>
                <a:gd name="connsiteY181" fmla="*/ 325148 h 377583"/>
                <a:gd name="connsiteX182" fmla="*/ 1426845 w 2450468"/>
                <a:gd name="connsiteY182" fmla="*/ 327720 h 377583"/>
                <a:gd name="connsiteX183" fmla="*/ 1435227 w 2450468"/>
                <a:gd name="connsiteY183" fmla="*/ 335626 h 377583"/>
                <a:gd name="connsiteX184" fmla="*/ 1436275 w 2450468"/>
                <a:gd name="connsiteY184" fmla="*/ 336007 h 377583"/>
                <a:gd name="connsiteX185" fmla="*/ 1432655 w 2450468"/>
                <a:gd name="connsiteY185" fmla="*/ 337245 h 377583"/>
                <a:gd name="connsiteX186" fmla="*/ 1427226 w 2450468"/>
                <a:gd name="connsiteY186" fmla="*/ 342865 h 377583"/>
                <a:gd name="connsiteX187" fmla="*/ 1430465 w 2450468"/>
                <a:gd name="connsiteY187" fmla="*/ 345627 h 377583"/>
                <a:gd name="connsiteX188" fmla="*/ 1429798 w 2450468"/>
                <a:gd name="connsiteY188" fmla="*/ 349342 h 377583"/>
                <a:gd name="connsiteX189" fmla="*/ 1441037 w 2450468"/>
                <a:gd name="connsiteY189" fmla="*/ 352104 h 377583"/>
                <a:gd name="connsiteX190" fmla="*/ 1444466 w 2450468"/>
                <a:gd name="connsiteY190" fmla="*/ 350199 h 377583"/>
                <a:gd name="connsiteX191" fmla="*/ 1439132 w 2450468"/>
                <a:gd name="connsiteY191" fmla="*/ 345818 h 377583"/>
                <a:gd name="connsiteX192" fmla="*/ 1440371 w 2450468"/>
                <a:gd name="connsiteY192" fmla="*/ 341150 h 377583"/>
                <a:gd name="connsiteX193" fmla="*/ 1442085 w 2450468"/>
                <a:gd name="connsiteY193" fmla="*/ 339150 h 377583"/>
                <a:gd name="connsiteX194" fmla="*/ 1444657 w 2450468"/>
                <a:gd name="connsiteY194" fmla="*/ 337626 h 377583"/>
                <a:gd name="connsiteX195" fmla="*/ 1454087 w 2450468"/>
                <a:gd name="connsiteY195" fmla="*/ 334959 h 377583"/>
                <a:gd name="connsiteX196" fmla="*/ 1454753 w 2450468"/>
                <a:gd name="connsiteY196" fmla="*/ 334388 h 377583"/>
                <a:gd name="connsiteX197" fmla="*/ 1453610 w 2450468"/>
                <a:gd name="connsiteY197" fmla="*/ 332578 h 377583"/>
                <a:gd name="connsiteX198" fmla="*/ 1447800 w 2450468"/>
                <a:gd name="connsiteY198" fmla="*/ 328768 h 377583"/>
                <a:gd name="connsiteX199" fmla="*/ 1443419 w 2450468"/>
                <a:gd name="connsiteY199" fmla="*/ 328958 h 377583"/>
                <a:gd name="connsiteX200" fmla="*/ 1438561 w 2450468"/>
                <a:gd name="connsiteY200" fmla="*/ 329244 h 377583"/>
                <a:gd name="connsiteX201" fmla="*/ 1428274 w 2450468"/>
                <a:gd name="connsiteY201" fmla="*/ 324767 h 377583"/>
                <a:gd name="connsiteX202" fmla="*/ 1006697 w 2450468"/>
                <a:gd name="connsiteY202" fmla="*/ 323338 h 377583"/>
                <a:gd name="connsiteX203" fmla="*/ 1014508 w 2450468"/>
                <a:gd name="connsiteY203" fmla="*/ 323814 h 377583"/>
                <a:gd name="connsiteX204" fmla="*/ 1012698 w 2450468"/>
                <a:gd name="connsiteY204" fmla="*/ 325624 h 377583"/>
                <a:gd name="connsiteX205" fmla="*/ 1008983 w 2450468"/>
                <a:gd name="connsiteY205" fmla="*/ 328481 h 377583"/>
                <a:gd name="connsiteX206" fmla="*/ 1014413 w 2450468"/>
                <a:gd name="connsiteY206" fmla="*/ 328291 h 377583"/>
                <a:gd name="connsiteX207" fmla="*/ 1016984 w 2450468"/>
                <a:gd name="connsiteY207" fmla="*/ 327910 h 377583"/>
                <a:gd name="connsiteX208" fmla="*/ 1019175 w 2450468"/>
                <a:gd name="connsiteY208" fmla="*/ 328672 h 377583"/>
                <a:gd name="connsiteX209" fmla="*/ 1019461 w 2450468"/>
                <a:gd name="connsiteY209" fmla="*/ 329053 h 377583"/>
                <a:gd name="connsiteX210" fmla="*/ 1018223 w 2450468"/>
                <a:gd name="connsiteY210" fmla="*/ 331244 h 377583"/>
                <a:gd name="connsiteX211" fmla="*/ 1017937 w 2450468"/>
                <a:gd name="connsiteY211" fmla="*/ 331244 h 377583"/>
                <a:gd name="connsiteX212" fmla="*/ 1014508 w 2450468"/>
                <a:gd name="connsiteY212" fmla="*/ 331339 h 377583"/>
                <a:gd name="connsiteX213" fmla="*/ 1006221 w 2450468"/>
                <a:gd name="connsiteY213" fmla="*/ 329053 h 377583"/>
                <a:gd name="connsiteX214" fmla="*/ 1006697 w 2450468"/>
                <a:gd name="connsiteY214" fmla="*/ 323338 h 377583"/>
                <a:gd name="connsiteX215" fmla="*/ 1210913 w 2450468"/>
                <a:gd name="connsiteY215" fmla="*/ 321529 h 377583"/>
                <a:gd name="connsiteX216" fmla="*/ 1210246 w 2450468"/>
                <a:gd name="connsiteY216" fmla="*/ 322386 h 377583"/>
                <a:gd name="connsiteX217" fmla="*/ 1211390 w 2450468"/>
                <a:gd name="connsiteY217" fmla="*/ 324863 h 377583"/>
                <a:gd name="connsiteX218" fmla="*/ 1221772 w 2450468"/>
                <a:gd name="connsiteY218" fmla="*/ 329054 h 377583"/>
                <a:gd name="connsiteX219" fmla="*/ 1222629 w 2450468"/>
                <a:gd name="connsiteY219" fmla="*/ 329339 h 377583"/>
                <a:gd name="connsiteX220" fmla="*/ 1223963 w 2450468"/>
                <a:gd name="connsiteY220" fmla="*/ 325339 h 377583"/>
                <a:gd name="connsiteX221" fmla="*/ 1222915 w 2450468"/>
                <a:gd name="connsiteY221" fmla="*/ 325053 h 377583"/>
                <a:gd name="connsiteX222" fmla="*/ 1217676 w 2450468"/>
                <a:gd name="connsiteY222" fmla="*/ 322386 h 377583"/>
                <a:gd name="connsiteX223" fmla="*/ 1217676 w 2450468"/>
                <a:gd name="connsiteY223" fmla="*/ 321719 h 377583"/>
                <a:gd name="connsiteX224" fmla="*/ 1210913 w 2450468"/>
                <a:gd name="connsiteY224" fmla="*/ 321529 h 377583"/>
                <a:gd name="connsiteX225" fmla="*/ 1035177 w 2450468"/>
                <a:gd name="connsiteY225" fmla="*/ 321148 h 377583"/>
                <a:gd name="connsiteX226" fmla="*/ 1039272 w 2450468"/>
                <a:gd name="connsiteY226" fmla="*/ 326292 h 377583"/>
                <a:gd name="connsiteX227" fmla="*/ 1032224 w 2450468"/>
                <a:gd name="connsiteY227" fmla="*/ 337245 h 377583"/>
                <a:gd name="connsiteX228" fmla="*/ 1029081 w 2450468"/>
                <a:gd name="connsiteY228" fmla="*/ 334102 h 377583"/>
                <a:gd name="connsiteX229" fmla="*/ 1030890 w 2450468"/>
                <a:gd name="connsiteY229" fmla="*/ 331149 h 377583"/>
                <a:gd name="connsiteX230" fmla="*/ 1035177 w 2450468"/>
                <a:gd name="connsiteY230" fmla="*/ 321148 h 377583"/>
                <a:gd name="connsiteX231" fmla="*/ 1400175 w 2450468"/>
                <a:gd name="connsiteY231" fmla="*/ 320481 h 377583"/>
                <a:gd name="connsiteX232" fmla="*/ 1389412 w 2450468"/>
                <a:gd name="connsiteY232" fmla="*/ 322767 h 377583"/>
                <a:gd name="connsiteX233" fmla="*/ 1386935 w 2450468"/>
                <a:gd name="connsiteY233" fmla="*/ 322862 h 377583"/>
                <a:gd name="connsiteX234" fmla="*/ 1385507 w 2450468"/>
                <a:gd name="connsiteY234" fmla="*/ 325244 h 377583"/>
                <a:gd name="connsiteX235" fmla="*/ 1389221 w 2450468"/>
                <a:gd name="connsiteY235" fmla="*/ 326958 h 377583"/>
                <a:gd name="connsiteX236" fmla="*/ 1390364 w 2450468"/>
                <a:gd name="connsiteY236" fmla="*/ 327053 h 377583"/>
                <a:gd name="connsiteX237" fmla="*/ 1392365 w 2450468"/>
                <a:gd name="connsiteY237" fmla="*/ 328292 h 377583"/>
                <a:gd name="connsiteX238" fmla="*/ 1391603 w 2450468"/>
                <a:gd name="connsiteY238" fmla="*/ 329339 h 377583"/>
                <a:gd name="connsiteX239" fmla="*/ 1390745 w 2450468"/>
                <a:gd name="connsiteY239" fmla="*/ 330387 h 377583"/>
                <a:gd name="connsiteX240" fmla="*/ 1388459 w 2450468"/>
                <a:gd name="connsiteY240" fmla="*/ 332768 h 377583"/>
                <a:gd name="connsiteX241" fmla="*/ 1393127 w 2450468"/>
                <a:gd name="connsiteY241" fmla="*/ 332768 h 377583"/>
                <a:gd name="connsiteX242" fmla="*/ 1400175 w 2450468"/>
                <a:gd name="connsiteY242" fmla="*/ 320481 h 377583"/>
                <a:gd name="connsiteX243" fmla="*/ 962215 w 2450468"/>
                <a:gd name="connsiteY243" fmla="*/ 319052 h 377583"/>
                <a:gd name="connsiteX244" fmla="*/ 959548 w 2450468"/>
                <a:gd name="connsiteY244" fmla="*/ 321147 h 377583"/>
                <a:gd name="connsiteX245" fmla="*/ 960596 w 2450468"/>
                <a:gd name="connsiteY245" fmla="*/ 335149 h 377583"/>
                <a:gd name="connsiteX246" fmla="*/ 955928 w 2450468"/>
                <a:gd name="connsiteY246" fmla="*/ 334387 h 377583"/>
                <a:gd name="connsiteX247" fmla="*/ 948689 w 2450468"/>
                <a:gd name="connsiteY247" fmla="*/ 322385 h 377583"/>
                <a:gd name="connsiteX248" fmla="*/ 962215 w 2450468"/>
                <a:gd name="connsiteY248" fmla="*/ 319052 h 377583"/>
                <a:gd name="connsiteX249" fmla="*/ 1460564 w 2450468"/>
                <a:gd name="connsiteY249" fmla="*/ 316576 h 377583"/>
                <a:gd name="connsiteX250" fmla="*/ 1449800 w 2450468"/>
                <a:gd name="connsiteY250" fmla="*/ 316957 h 377583"/>
                <a:gd name="connsiteX251" fmla="*/ 1450372 w 2450468"/>
                <a:gd name="connsiteY251" fmla="*/ 317909 h 377583"/>
                <a:gd name="connsiteX252" fmla="*/ 1451039 w 2450468"/>
                <a:gd name="connsiteY252" fmla="*/ 319052 h 377583"/>
                <a:gd name="connsiteX253" fmla="*/ 1461135 w 2450468"/>
                <a:gd name="connsiteY253" fmla="*/ 323053 h 377583"/>
                <a:gd name="connsiteX254" fmla="*/ 1464469 w 2450468"/>
                <a:gd name="connsiteY254" fmla="*/ 320386 h 377583"/>
                <a:gd name="connsiteX255" fmla="*/ 1465231 w 2450468"/>
                <a:gd name="connsiteY255" fmla="*/ 317719 h 377583"/>
                <a:gd name="connsiteX256" fmla="*/ 1328928 w 2450468"/>
                <a:gd name="connsiteY256" fmla="*/ 312766 h 377583"/>
                <a:gd name="connsiteX257" fmla="*/ 1326452 w 2450468"/>
                <a:gd name="connsiteY257" fmla="*/ 316004 h 377583"/>
                <a:gd name="connsiteX258" fmla="*/ 1327023 w 2450468"/>
                <a:gd name="connsiteY258" fmla="*/ 316195 h 377583"/>
                <a:gd name="connsiteX259" fmla="*/ 1336834 w 2450468"/>
                <a:gd name="connsiteY259" fmla="*/ 326291 h 377583"/>
                <a:gd name="connsiteX260" fmla="*/ 1338834 w 2450468"/>
                <a:gd name="connsiteY260" fmla="*/ 326958 h 377583"/>
                <a:gd name="connsiteX261" fmla="*/ 1341406 w 2450468"/>
                <a:gd name="connsiteY261" fmla="*/ 325434 h 377583"/>
                <a:gd name="connsiteX262" fmla="*/ 1342358 w 2450468"/>
                <a:gd name="connsiteY262" fmla="*/ 322100 h 377583"/>
                <a:gd name="connsiteX263" fmla="*/ 1342168 w 2450468"/>
                <a:gd name="connsiteY263" fmla="*/ 314576 h 377583"/>
                <a:gd name="connsiteX264" fmla="*/ 1334738 w 2450468"/>
                <a:gd name="connsiteY264" fmla="*/ 316862 h 377583"/>
                <a:gd name="connsiteX265" fmla="*/ 1332167 w 2450468"/>
                <a:gd name="connsiteY265" fmla="*/ 314195 h 377583"/>
                <a:gd name="connsiteX266" fmla="*/ 1330357 w 2450468"/>
                <a:gd name="connsiteY266" fmla="*/ 312766 h 377583"/>
                <a:gd name="connsiteX267" fmla="*/ 1757458 w 2450468"/>
                <a:gd name="connsiteY267" fmla="*/ 312480 h 377583"/>
                <a:gd name="connsiteX268" fmla="*/ 1754219 w 2450468"/>
                <a:gd name="connsiteY268" fmla="*/ 313433 h 377583"/>
                <a:gd name="connsiteX269" fmla="*/ 1754029 w 2450468"/>
                <a:gd name="connsiteY269" fmla="*/ 315338 h 377583"/>
                <a:gd name="connsiteX270" fmla="*/ 1758315 w 2450468"/>
                <a:gd name="connsiteY270" fmla="*/ 320481 h 377583"/>
                <a:gd name="connsiteX271" fmla="*/ 1772031 w 2450468"/>
                <a:gd name="connsiteY271" fmla="*/ 317624 h 377583"/>
                <a:gd name="connsiteX272" fmla="*/ 1771745 w 2450468"/>
                <a:gd name="connsiteY272" fmla="*/ 317528 h 377583"/>
                <a:gd name="connsiteX273" fmla="*/ 1757458 w 2450468"/>
                <a:gd name="connsiteY273" fmla="*/ 312480 h 377583"/>
                <a:gd name="connsiteX274" fmla="*/ 1543431 w 2450468"/>
                <a:gd name="connsiteY274" fmla="*/ 312290 h 377583"/>
                <a:gd name="connsiteX275" fmla="*/ 1537716 w 2450468"/>
                <a:gd name="connsiteY275" fmla="*/ 312480 h 377583"/>
                <a:gd name="connsiteX276" fmla="*/ 1535049 w 2450468"/>
                <a:gd name="connsiteY276" fmla="*/ 314004 h 377583"/>
                <a:gd name="connsiteX277" fmla="*/ 1535430 w 2450468"/>
                <a:gd name="connsiteY277" fmla="*/ 315814 h 377583"/>
                <a:gd name="connsiteX278" fmla="*/ 1540669 w 2450468"/>
                <a:gd name="connsiteY278" fmla="*/ 318100 h 377583"/>
                <a:gd name="connsiteX279" fmla="*/ 1541050 w 2450468"/>
                <a:gd name="connsiteY279" fmla="*/ 322386 h 377583"/>
                <a:gd name="connsiteX280" fmla="*/ 1542479 w 2450468"/>
                <a:gd name="connsiteY280" fmla="*/ 323148 h 377583"/>
                <a:gd name="connsiteX281" fmla="*/ 1543431 w 2450468"/>
                <a:gd name="connsiteY281" fmla="*/ 312290 h 377583"/>
                <a:gd name="connsiteX282" fmla="*/ 1249775 w 2450468"/>
                <a:gd name="connsiteY282" fmla="*/ 306384 h 377583"/>
                <a:gd name="connsiteX283" fmla="*/ 1241203 w 2450468"/>
                <a:gd name="connsiteY283" fmla="*/ 307241 h 377583"/>
                <a:gd name="connsiteX284" fmla="*/ 1241108 w 2450468"/>
                <a:gd name="connsiteY284" fmla="*/ 307813 h 377583"/>
                <a:gd name="connsiteX285" fmla="*/ 1241679 w 2450468"/>
                <a:gd name="connsiteY285" fmla="*/ 309623 h 377583"/>
                <a:gd name="connsiteX286" fmla="*/ 1250156 w 2450468"/>
                <a:gd name="connsiteY286" fmla="*/ 310575 h 377583"/>
                <a:gd name="connsiteX287" fmla="*/ 1253681 w 2450468"/>
                <a:gd name="connsiteY287" fmla="*/ 313085 h 377583"/>
                <a:gd name="connsiteX288" fmla="*/ 1253966 w 2450468"/>
                <a:gd name="connsiteY288" fmla="*/ 313814 h 377583"/>
                <a:gd name="connsiteX289" fmla="*/ 1254860 w 2450468"/>
                <a:gd name="connsiteY289" fmla="*/ 321748 h 377583"/>
                <a:gd name="connsiteX290" fmla="*/ 1254062 w 2450468"/>
                <a:gd name="connsiteY290" fmla="*/ 327149 h 377583"/>
                <a:gd name="connsiteX291" fmla="*/ 1254157 w 2450468"/>
                <a:gd name="connsiteY291" fmla="*/ 328196 h 377583"/>
                <a:gd name="connsiteX292" fmla="*/ 1254347 w 2450468"/>
                <a:gd name="connsiteY292" fmla="*/ 328482 h 377583"/>
                <a:gd name="connsiteX293" fmla="*/ 1255086 w 2450468"/>
                <a:gd name="connsiteY293" fmla="*/ 323755 h 377583"/>
                <a:gd name="connsiteX294" fmla="*/ 1254860 w 2450468"/>
                <a:gd name="connsiteY294" fmla="*/ 321748 h 377583"/>
                <a:gd name="connsiteX295" fmla="*/ 1255300 w 2450468"/>
                <a:gd name="connsiteY295" fmla="*/ 318767 h 377583"/>
                <a:gd name="connsiteX296" fmla="*/ 1257014 w 2450468"/>
                <a:gd name="connsiteY296" fmla="*/ 317338 h 377583"/>
                <a:gd name="connsiteX297" fmla="*/ 1259110 w 2450468"/>
                <a:gd name="connsiteY297" fmla="*/ 317624 h 377583"/>
                <a:gd name="connsiteX298" fmla="*/ 1260539 w 2450468"/>
                <a:gd name="connsiteY298" fmla="*/ 318576 h 377583"/>
                <a:gd name="connsiteX299" fmla="*/ 1262848 w 2450468"/>
                <a:gd name="connsiteY299" fmla="*/ 322083 h 377583"/>
                <a:gd name="connsiteX300" fmla="*/ 1264444 w 2450468"/>
                <a:gd name="connsiteY300" fmla="*/ 324958 h 377583"/>
                <a:gd name="connsiteX301" fmla="*/ 1263682 w 2450468"/>
                <a:gd name="connsiteY301" fmla="*/ 323529 h 377583"/>
                <a:gd name="connsiteX302" fmla="*/ 1263110 w 2450468"/>
                <a:gd name="connsiteY302" fmla="*/ 322481 h 377583"/>
                <a:gd name="connsiteX303" fmla="*/ 1262848 w 2450468"/>
                <a:gd name="connsiteY303" fmla="*/ 322083 h 377583"/>
                <a:gd name="connsiteX304" fmla="*/ 1262824 w 2450468"/>
                <a:gd name="connsiteY304" fmla="*/ 322041 h 377583"/>
                <a:gd name="connsiteX305" fmla="*/ 1261513 w 2450468"/>
                <a:gd name="connsiteY305" fmla="*/ 317261 h 377583"/>
                <a:gd name="connsiteX306" fmla="*/ 1262634 w 2450468"/>
                <a:gd name="connsiteY306" fmla="*/ 317624 h 377583"/>
                <a:gd name="connsiteX307" fmla="*/ 1262253 w 2450468"/>
                <a:gd name="connsiteY307" fmla="*/ 311147 h 377583"/>
                <a:gd name="connsiteX308" fmla="*/ 1261491 w 2450468"/>
                <a:gd name="connsiteY308" fmla="*/ 310194 h 377583"/>
                <a:gd name="connsiteX309" fmla="*/ 1258634 w 2450468"/>
                <a:gd name="connsiteY309" fmla="*/ 306765 h 377583"/>
                <a:gd name="connsiteX310" fmla="*/ 1261513 w 2450468"/>
                <a:gd name="connsiteY310" fmla="*/ 317261 h 377583"/>
                <a:gd name="connsiteX311" fmla="*/ 1259110 w 2450468"/>
                <a:gd name="connsiteY311" fmla="*/ 316481 h 377583"/>
                <a:gd name="connsiteX312" fmla="*/ 1255776 w 2450468"/>
                <a:gd name="connsiteY312" fmla="*/ 314576 h 377583"/>
                <a:gd name="connsiteX313" fmla="*/ 1253681 w 2450468"/>
                <a:gd name="connsiteY313" fmla="*/ 313085 h 377583"/>
                <a:gd name="connsiteX314" fmla="*/ 1251192 w 2450468"/>
                <a:gd name="connsiteY314" fmla="*/ 306706 h 377583"/>
                <a:gd name="connsiteX315" fmla="*/ 1249775 w 2450468"/>
                <a:gd name="connsiteY315" fmla="*/ 306384 h 377583"/>
                <a:gd name="connsiteX316" fmla="*/ 1234631 w 2450468"/>
                <a:gd name="connsiteY316" fmla="*/ 306098 h 377583"/>
                <a:gd name="connsiteX317" fmla="*/ 1231868 w 2450468"/>
                <a:gd name="connsiteY317" fmla="*/ 309337 h 377583"/>
                <a:gd name="connsiteX318" fmla="*/ 1232821 w 2450468"/>
                <a:gd name="connsiteY318" fmla="*/ 310099 h 377583"/>
                <a:gd name="connsiteX319" fmla="*/ 1233488 w 2450468"/>
                <a:gd name="connsiteY319" fmla="*/ 310670 h 377583"/>
                <a:gd name="connsiteX320" fmla="*/ 1234631 w 2450468"/>
                <a:gd name="connsiteY320" fmla="*/ 311813 h 377583"/>
                <a:gd name="connsiteX321" fmla="*/ 1232345 w 2450468"/>
                <a:gd name="connsiteY321" fmla="*/ 314861 h 377583"/>
                <a:gd name="connsiteX322" fmla="*/ 1237012 w 2450468"/>
                <a:gd name="connsiteY322" fmla="*/ 316100 h 377583"/>
                <a:gd name="connsiteX323" fmla="*/ 1245870 w 2450468"/>
                <a:gd name="connsiteY323" fmla="*/ 321815 h 377583"/>
                <a:gd name="connsiteX324" fmla="*/ 1243965 w 2450468"/>
                <a:gd name="connsiteY324" fmla="*/ 318005 h 377583"/>
                <a:gd name="connsiteX325" fmla="*/ 1242917 w 2450468"/>
                <a:gd name="connsiteY325" fmla="*/ 315242 h 377583"/>
                <a:gd name="connsiteX326" fmla="*/ 1235107 w 2450468"/>
                <a:gd name="connsiteY326" fmla="*/ 306575 h 377583"/>
                <a:gd name="connsiteX327" fmla="*/ 659310 w 2450468"/>
                <a:gd name="connsiteY327" fmla="*/ 304856 h 377583"/>
                <a:gd name="connsiteX328" fmla="*/ 659797 w 2450468"/>
                <a:gd name="connsiteY328" fmla="*/ 306479 h 377583"/>
                <a:gd name="connsiteX329" fmla="*/ 655701 w 2450468"/>
                <a:gd name="connsiteY329" fmla="*/ 308098 h 377583"/>
                <a:gd name="connsiteX330" fmla="*/ 1062990 w 2450468"/>
                <a:gd name="connsiteY330" fmla="*/ 304288 h 377583"/>
                <a:gd name="connsiteX331" fmla="*/ 1064228 w 2450468"/>
                <a:gd name="connsiteY331" fmla="*/ 304288 h 377583"/>
                <a:gd name="connsiteX332" fmla="*/ 1065180 w 2450468"/>
                <a:gd name="connsiteY332" fmla="*/ 305621 h 377583"/>
                <a:gd name="connsiteX333" fmla="*/ 1070229 w 2450468"/>
                <a:gd name="connsiteY333" fmla="*/ 317051 h 377583"/>
                <a:gd name="connsiteX334" fmla="*/ 1084897 w 2450468"/>
                <a:gd name="connsiteY334" fmla="*/ 319147 h 377583"/>
                <a:gd name="connsiteX335" fmla="*/ 1091470 w 2450468"/>
                <a:gd name="connsiteY335" fmla="*/ 320861 h 377583"/>
                <a:gd name="connsiteX336" fmla="*/ 1094041 w 2450468"/>
                <a:gd name="connsiteY336" fmla="*/ 325148 h 377583"/>
                <a:gd name="connsiteX337" fmla="*/ 1094899 w 2450468"/>
                <a:gd name="connsiteY337" fmla="*/ 326100 h 377583"/>
                <a:gd name="connsiteX338" fmla="*/ 1092708 w 2450468"/>
                <a:gd name="connsiteY338" fmla="*/ 329148 h 377583"/>
                <a:gd name="connsiteX339" fmla="*/ 1085659 w 2450468"/>
                <a:gd name="connsiteY339" fmla="*/ 332101 h 377583"/>
                <a:gd name="connsiteX340" fmla="*/ 1089564 w 2450468"/>
                <a:gd name="connsiteY340" fmla="*/ 331815 h 377583"/>
                <a:gd name="connsiteX341" fmla="*/ 1093851 w 2450468"/>
                <a:gd name="connsiteY341" fmla="*/ 332387 h 377583"/>
                <a:gd name="connsiteX342" fmla="*/ 1096708 w 2450468"/>
                <a:gd name="connsiteY342" fmla="*/ 334196 h 377583"/>
                <a:gd name="connsiteX343" fmla="*/ 1098327 w 2450468"/>
                <a:gd name="connsiteY343" fmla="*/ 339149 h 377583"/>
                <a:gd name="connsiteX344" fmla="*/ 1096994 w 2450468"/>
                <a:gd name="connsiteY344" fmla="*/ 338864 h 377583"/>
                <a:gd name="connsiteX345" fmla="*/ 1095089 w 2450468"/>
                <a:gd name="connsiteY345" fmla="*/ 338483 h 377583"/>
                <a:gd name="connsiteX346" fmla="*/ 1083373 w 2450468"/>
                <a:gd name="connsiteY346" fmla="*/ 337244 h 377583"/>
                <a:gd name="connsiteX347" fmla="*/ 1066323 w 2450468"/>
                <a:gd name="connsiteY347" fmla="*/ 337911 h 377583"/>
                <a:gd name="connsiteX348" fmla="*/ 1065466 w 2450468"/>
                <a:gd name="connsiteY348" fmla="*/ 338768 h 377583"/>
                <a:gd name="connsiteX349" fmla="*/ 1058989 w 2450468"/>
                <a:gd name="connsiteY349" fmla="*/ 339816 h 377583"/>
                <a:gd name="connsiteX350" fmla="*/ 1058703 w 2450468"/>
                <a:gd name="connsiteY350" fmla="*/ 339530 h 377583"/>
                <a:gd name="connsiteX351" fmla="*/ 1052798 w 2450468"/>
                <a:gd name="connsiteY351" fmla="*/ 339245 h 377583"/>
                <a:gd name="connsiteX352" fmla="*/ 1052131 w 2450468"/>
                <a:gd name="connsiteY352" fmla="*/ 338102 h 377583"/>
                <a:gd name="connsiteX353" fmla="*/ 1051274 w 2450468"/>
                <a:gd name="connsiteY353" fmla="*/ 338006 h 377583"/>
                <a:gd name="connsiteX354" fmla="*/ 1045273 w 2450468"/>
                <a:gd name="connsiteY354" fmla="*/ 338483 h 377583"/>
                <a:gd name="connsiteX355" fmla="*/ 1050226 w 2450468"/>
                <a:gd name="connsiteY355" fmla="*/ 329434 h 377583"/>
                <a:gd name="connsiteX356" fmla="*/ 1057275 w 2450468"/>
                <a:gd name="connsiteY356" fmla="*/ 328958 h 377583"/>
                <a:gd name="connsiteX357" fmla="*/ 1068800 w 2450468"/>
                <a:gd name="connsiteY357" fmla="*/ 327148 h 377583"/>
                <a:gd name="connsiteX358" fmla="*/ 1070705 w 2450468"/>
                <a:gd name="connsiteY358" fmla="*/ 325243 h 377583"/>
                <a:gd name="connsiteX359" fmla="*/ 1068895 w 2450468"/>
                <a:gd name="connsiteY359" fmla="*/ 323147 h 377583"/>
                <a:gd name="connsiteX360" fmla="*/ 1062132 w 2450468"/>
                <a:gd name="connsiteY360" fmla="*/ 321242 h 377583"/>
                <a:gd name="connsiteX361" fmla="*/ 1058703 w 2450468"/>
                <a:gd name="connsiteY361" fmla="*/ 321433 h 377583"/>
                <a:gd name="connsiteX362" fmla="*/ 1052988 w 2450468"/>
                <a:gd name="connsiteY362" fmla="*/ 323433 h 377583"/>
                <a:gd name="connsiteX363" fmla="*/ 1042797 w 2450468"/>
                <a:gd name="connsiteY363" fmla="*/ 318766 h 377583"/>
                <a:gd name="connsiteX364" fmla="*/ 1046226 w 2450468"/>
                <a:gd name="connsiteY364" fmla="*/ 312670 h 377583"/>
                <a:gd name="connsiteX365" fmla="*/ 1047559 w 2450468"/>
                <a:gd name="connsiteY365" fmla="*/ 312479 h 377583"/>
                <a:gd name="connsiteX366" fmla="*/ 1054608 w 2450468"/>
                <a:gd name="connsiteY366" fmla="*/ 311241 h 377583"/>
                <a:gd name="connsiteX367" fmla="*/ 1055465 w 2450468"/>
                <a:gd name="connsiteY367" fmla="*/ 316099 h 377583"/>
                <a:gd name="connsiteX368" fmla="*/ 1056513 w 2450468"/>
                <a:gd name="connsiteY368" fmla="*/ 312384 h 377583"/>
                <a:gd name="connsiteX369" fmla="*/ 1062990 w 2450468"/>
                <a:gd name="connsiteY369" fmla="*/ 304288 h 377583"/>
                <a:gd name="connsiteX370" fmla="*/ 1680686 w 2450468"/>
                <a:gd name="connsiteY370" fmla="*/ 302384 h 377583"/>
                <a:gd name="connsiteX371" fmla="*/ 1676495 w 2450468"/>
                <a:gd name="connsiteY371" fmla="*/ 303908 h 377583"/>
                <a:gd name="connsiteX372" fmla="*/ 1675177 w 2450468"/>
                <a:gd name="connsiteY372" fmla="*/ 308191 h 377583"/>
                <a:gd name="connsiteX373" fmla="*/ 1670209 w 2450468"/>
                <a:gd name="connsiteY373" fmla="*/ 308003 h 377583"/>
                <a:gd name="connsiteX374" fmla="*/ 1674971 w 2450468"/>
                <a:gd name="connsiteY374" fmla="*/ 308861 h 377583"/>
                <a:gd name="connsiteX375" fmla="*/ 1675177 w 2450468"/>
                <a:gd name="connsiteY375" fmla="*/ 308191 h 377583"/>
                <a:gd name="connsiteX376" fmla="*/ 1680305 w 2450468"/>
                <a:gd name="connsiteY376" fmla="*/ 308384 h 377583"/>
                <a:gd name="connsiteX377" fmla="*/ 1681448 w 2450468"/>
                <a:gd name="connsiteY377" fmla="*/ 306956 h 377583"/>
                <a:gd name="connsiteX378" fmla="*/ 1680686 w 2450468"/>
                <a:gd name="connsiteY378" fmla="*/ 302384 h 377583"/>
                <a:gd name="connsiteX379" fmla="*/ 1372457 w 2450468"/>
                <a:gd name="connsiteY379" fmla="*/ 302003 h 377583"/>
                <a:gd name="connsiteX380" fmla="*/ 1369981 w 2450468"/>
                <a:gd name="connsiteY380" fmla="*/ 305527 h 377583"/>
                <a:gd name="connsiteX381" fmla="*/ 1371029 w 2450468"/>
                <a:gd name="connsiteY381" fmla="*/ 309242 h 377583"/>
                <a:gd name="connsiteX382" fmla="*/ 1376458 w 2450468"/>
                <a:gd name="connsiteY382" fmla="*/ 314766 h 377583"/>
                <a:gd name="connsiteX383" fmla="*/ 1377696 w 2450468"/>
                <a:gd name="connsiteY383" fmla="*/ 313909 h 377583"/>
                <a:gd name="connsiteX384" fmla="*/ 1382268 w 2450468"/>
                <a:gd name="connsiteY384" fmla="*/ 311528 h 377583"/>
                <a:gd name="connsiteX385" fmla="*/ 1380173 w 2450468"/>
                <a:gd name="connsiteY385" fmla="*/ 308194 h 377583"/>
                <a:gd name="connsiteX386" fmla="*/ 1374934 w 2450468"/>
                <a:gd name="connsiteY386" fmla="*/ 304479 h 377583"/>
                <a:gd name="connsiteX387" fmla="*/ 1372457 w 2450468"/>
                <a:gd name="connsiteY387" fmla="*/ 302003 h 377583"/>
                <a:gd name="connsiteX388" fmla="*/ 1217200 w 2450468"/>
                <a:gd name="connsiteY388" fmla="*/ 302003 h 377583"/>
                <a:gd name="connsiteX389" fmla="*/ 1210151 w 2450468"/>
                <a:gd name="connsiteY389" fmla="*/ 304765 h 377583"/>
                <a:gd name="connsiteX390" fmla="*/ 1207865 w 2450468"/>
                <a:gd name="connsiteY390" fmla="*/ 316004 h 377583"/>
                <a:gd name="connsiteX391" fmla="*/ 1211866 w 2450468"/>
                <a:gd name="connsiteY391" fmla="*/ 314957 h 377583"/>
                <a:gd name="connsiteX392" fmla="*/ 1212247 w 2450468"/>
                <a:gd name="connsiteY392" fmla="*/ 313814 h 377583"/>
                <a:gd name="connsiteX393" fmla="*/ 1218533 w 2450468"/>
                <a:gd name="connsiteY393" fmla="*/ 311813 h 377583"/>
                <a:gd name="connsiteX394" fmla="*/ 1220438 w 2450468"/>
                <a:gd name="connsiteY394" fmla="*/ 313147 h 377583"/>
                <a:gd name="connsiteX395" fmla="*/ 1224153 w 2450468"/>
                <a:gd name="connsiteY395" fmla="*/ 308289 h 377583"/>
                <a:gd name="connsiteX396" fmla="*/ 1223772 w 2450468"/>
                <a:gd name="connsiteY396" fmla="*/ 308289 h 377583"/>
                <a:gd name="connsiteX397" fmla="*/ 1219391 w 2450468"/>
                <a:gd name="connsiteY397" fmla="*/ 303717 h 377583"/>
                <a:gd name="connsiteX398" fmla="*/ 1219486 w 2450468"/>
                <a:gd name="connsiteY398" fmla="*/ 302384 h 377583"/>
                <a:gd name="connsiteX399" fmla="*/ 1217200 w 2450468"/>
                <a:gd name="connsiteY399" fmla="*/ 302003 h 377583"/>
                <a:gd name="connsiteX400" fmla="*/ 1843945 w 2450468"/>
                <a:gd name="connsiteY400" fmla="*/ 301145 h 377583"/>
                <a:gd name="connsiteX401" fmla="*/ 1841849 w 2450468"/>
                <a:gd name="connsiteY401" fmla="*/ 302860 h 377583"/>
                <a:gd name="connsiteX402" fmla="*/ 1838039 w 2450468"/>
                <a:gd name="connsiteY402" fmla="*/ 305908 h 377583"/>
                <a:gd name="connsiteX403" fmla="*/ 1844231 w 2450468"/>
                <a:gd name="connsiteY403" fmla="*/ 305622 h 377583"/>
                <a:gd name="connsiteX404" fmla="*/ 1848136 w 2450468"/>
                <a:gd name="connsiteY404" fmla="*/ 306003 h 377583"/>
                <a:gd name="connsiteX405" fmla="*/ 1850422 w 2450468"/>
                <a:gd name="connsiteY405" fmla="*/ 306194 h 377583"/>
                <a:gd name="connsiteX406" fmla="*/ 1855089 w 2450468"/>
                <a:gd name="connsiteY406" fmla="*/ 314385 h 377583"/>
                <a:gd name="connsiteX407" fmla="*/ 1860042 w 2450468"/>
                <a:gd name="connsiteY407" fmla="*/ 314480 h 377583"/>
                <a:gd name="connsiteX408" fmla="*/ 1861661 w 2450468"/>
                <a:gd name="connsiteY408" fmla="*/ 318005 h 377583"/>
                <a:gd name="connsiteX409" fmla="*/ 1857566 w 2450468"/>
                <a:gd name="connsiteY409" fmla="*/ 321529 h 377583"/>
                <a:gd name="connsiteX410" fmla="*/ 1864328 w 2450468"/>
                <a:gd name="connsiteY410" fmla="*/ 322767 h 377583"/>
                <a:gd name="connsiteX411" fmla="*/ 1864900 w 2450468"/>
                <a:gd name="connsiteY411" fmla="*/ 322958 h 377583"/>
                <a:gd name="connsiteX412" fmla="*/ 1866995 w 2450468"/>
                <a:gd name="connsiteY412" fmla="*/ 319148 h 377583"/>
                <a:gd name="connsiteX413" fmla="*/ 1856518 w 2450468"/>
                <a:gd name="connsiteY413" fmla="*/ 311623 h 377583"/>
                <a:gd name="connsiteX414" fmla="*/ 1856994 w 2450468"/>
                <a:gd name="connsiteY414" fmla="*/ 305813 h 377583"/>
                <a:gd name="connsiteX415" fmla="*/ 1854803 w 2450468"/>
                <a:gd name="connsiteY415" fmla="*/ 304098 h 377583"/>
                <a:gd name="connsiteX416" fmla="*/ 1847088 w 2450468"/>
                <a:gd name="connsiteY416" fmla="*/ 305717 h 377583"/>
                <a:gd name="connsiteX417" fmla="*/ 1843945 w 2450468"/>
                <a:gd name="connsiteY417" fmla="*/ 301145 h 377583"/>
                <a:gd name="connsiteX418" fmla="*/ 689610 w 2450468"/>
                <a:gd name="connsiteY418" fmla="*/ 299811 h 377583"/>
                <a:gd name="connsiteX419" fmla="*/ 692277 w 2450468"/>
                <a:gd name="connsiteY419" fmla="*/ 301812 h 377583"/>
                <a:gd name="connsiteX420" fmla="*/ 692181 w 2450468"/>
                <a:gd name="connsiteY420" fmla="*/ 303050 h 377583"/>
                <a:gd name="connsiteX421" fmla="*/ 687705 w 2450468"/>
                <a:gd name="connsiteY421" fmla="*/ 306003 h 377583"/>
                <a:gd name="connsiteX422" fmla="*/ 684847 w 2450468"/>
                <a:gd name="connsiteY422" fmla="*/ 306288 h 377583"/>
                <a:gd name="connsiteX423" fmla="*/ 683704 w 2450468"/>
                <a:gd name="connsiteY423" fmla="*/ 306384 h 377583"/>
                <a:gd name="connsiteX424" fmla="*/ 683990 w 2450468"/>
                <a:gd name="connsiteY424" fmla="*/ 309622 h 377583"/>
                <a:gd name="connsiteX425" fmla="*/ 685133 w 2450468"/>
                <a:gd name="connsiteY425" fmla="*/ 310289 h 377583"/>
                <a:gd name="connsiteX426" fmla="*/ 685704 w 2450468"/>
                <a:gd name="connsiteY426" fmla="*/ 310670 h 377583"/>
                <a:gd name="connsiteX427" fmla="*/ 684561 w 2450468"/>
                <a:gd name="connsiteY427" fmla="*/ 311908 h 377583"/>
                <a:gd name="connsiteX428" fmla="*/ 678275 w 2450468"/>
                <a:gd name="connsiteY428" fmla="*/ 306384 h 377583"/>
                <a:gd name="connsiteX429" fmla="*/ 679704 w 2450468"/>
                <a:gd name="connsiteY429" fmla="*/ 305050 h 377583"/>
                <a:gd name="connsiteX430" fmla="*/ 689610 w 2450468"/>
                <a:gd name="connsiteY430" fmla="*/ 299811 h 377583"/>
                <a:gd name="connsiteX431" fmla="*/ 727043 w 2450468"/>
                <a:gd name="connsiteY431" fmla="*/ 298097 h 377583"/>
                <a:gd name="connsiteX432" fmla="*/ 732377 w 2450468"/>
                <a:gd name="connsiteY432" fmla="*/ 298097 h 377583"/>
                <a:gd name="connsiteX433" fmla="*/ 733329 w 2450468"/>
                <a:gd name="connsiteY433" fmla="*/ 300479 h 377583"/>
                <a:gd name="connsiteX434" fmla="*/ 734187 w 2450468"/>
                <a:gd name="connsiteY434" fmla="*/ 302765 h 377583"/>
                <a:gd name="connsiteX435" fmla="*/ 730281 w 2450468"/>
                <a:gd name="connsiteY435" fmla="*/ 306384 h 377583"/>
                <a:gd name="connsiteX436" fmla="*/ 727900 w 2450468"/>
                <a:gd name="connsiteY436" fmla="*/ 306194 h 377583"/>
                <a:gd name="connsiteX437" fmla="*/ 725519 w 2450468"/>
                <a:gd name="connsiteY437" fmla="*/ 306003 h 377583"/>
                <a:gd name="connsiteX438" fmla="*/ 727043 w 2450468"/>
                <a:gd name="connsiteY438" fmla="*/ 298097 h 377583"/>
                <a:gd name="connsiteX439" fmla="*/ 910399 w 2450468"/>
                <a:gd name="connsiteY439" fmla="*/ 297431 h 377583"/>
                <a:gd name="connsiteX440" fmla="*/ 915923 w 2450468"/>
                <a:gd name="connsiteY440" fmla="*/ 297621 h 377583"/>
                <a:gd name="connsiteX441" fmla="*/ 917352 w 2450468"/>
                <a:gd name="connsiteY441" fmla="*/ 299812 h 377583"/>
                <a:gd name="connsiteX442" fmla="*/ 918686 w 2450468"/>
                <a:gd name="connsiteY442" fmla="*/ 304479 h 377583"/>
                <a:gd name="connsiteX443" fmla="*/ 917447 w 2450468"/>
                <a:gd name="connsiteY443" fmla="*/ 306003 h 377583"/>
                <a:gd name="connsiteX444" fmla="*/ 914113 w 2450468"/>
                <a:gd name="connsiteY444" fmla="*/ 305336 h 377583"/>
                <a:gd name="connsiteX445" fmla="*/ 913828 w 2450468"/>
                <a:gd name="connsiteY445" fmla="*/ 302288 h 377583"/>
                <a:gd name="connsiteX446" fmla="*/ 900969 w 2450468"/>
                <a:gd name="connsiteY446" fmla="*/ 298193 h 377583"/>
                <a:gd name="connsiteX447" fmla="*/ 909256 w 2450468"/>
                <a:gd name="connsiteY447" fmla="*/ 297526 h 377583"/>
                <a:gd name="connsiteX448" fmla="*/ 1595914 w 2450468"/>
                <a:gd name="connsiteY448" fmla="*/ 293429 h 377583"/>
                <a:gd name="connsiteX449" fmla="*/ 1592580 w 2450468"/>
                <a:gd name="connsiteY449" fmla="*/ 295620 h 377583"/>
                <a:gd name="connsiteX450" fmla="*/ 1589151 w 2450468"/>
                <a:gd name="connsiteY450" fmla="*/ 297525 h 377583"/>
                <a:gd name="connsiteX451" fmla="*/ 1593342 w 2450468"/>
                <a:gd name="connsiteY451" fmla="*/ 299811 h 377583"/>
                <a:gd name="connsiteX452" fmla="*/ 1596962 w 2450468"/>
                <a:gd name="connsiteY452" fmla="*/ 300287 h 377583"/>
                <a:gd name="connsiteX453" fmla="*/ 1597343 w 2450468"/>
                <a:gd name="connsiteY453" fmla="*/ 305145 h 377583"/>
                <a:gd name="connsiteX454" fmla="*/ 1596581 w 2450468"/>
                <a:gd name="connsiteY454" fmla="*/ 304860 h 377583"/>
                <a:gd name="connsiteX455" fmla="*/ 1595533 w 2450468"/>
                <a:gd name="connsiteY455" fmla="*/ 304478 h 377583"/>
                <a:gd name="connsiteX456" fmla="*/ 1592008 w 2450468"/>
                <a:gd name="connsiteY456" fmla="*/ 306479 h 377583"/>
                <a:gd name="connsiteX457" fmla="*/ 1590770 w 2450468"/>
                <a:gd name="connsiteY457" fmla="*/ 312384 h 377583"/>
                <a:gd name="connsiteX458" fmla="*/ 1589532 w 2450468"/>
                <a:gd name="connsiteY458" fmla="*/ 310479 h 377583"/>
                <a:gd name="connsiteX459" fmla="*/ 1584484 w 2450468"/>
                <a:gd name="connsiteY459" fmla="*/ 305907 h 377583"/>
                <a:gd name="connsiteX460" fmla="*/ 1578959 w 2450468"/>
                <a:gd name="connsiteY460" fmla="*/ 301716 h 377583"/>
                <a:gd name="connsiteX461" fmla="*/ 1578864 w 2450468"/>
                <a:gd name="connsiteY461" fmla="*/ 299716 h 377583"/>
                <a:gd name="connsiteX462" fmla="*/ 1582103 w 2450468"/>
                <a:gd name="connsiteY462" fmla="*/ 295335 h 377583"/>
                <a:gd name="connsiteX463" fmla="*/ 1584960 w 2450468"/>
                <a:gd name="connsiteY463" fmla="*/ 295239 h 377583"/>
                <a:gd name="connsiteX464" fmla="*/ 1595914 w 2450468"/>
                <a:gd name="connsiteY464" fmla="*/ 293429 h 377583"/>
                <a:gd name="connsiteX465" fmla="*/ 1556290 w 2450468"/>
                <a:gd name="connsiteY465" fmla="*/ 291525 h 377583"/>
                <a:gd name="connsiteX466" fmla="*/ 1558004 w 2450468"/>
                <a:gd name="connsiteY466" fmla="*/ 294954 h 377583"/>
                <a:gd name="connsiteX467" fmla="*/ 1558290 w 2450468"/>
                <a:gd name="connsiteY467" fmla="*/ 295621 h 377583"/>
                <a:gd name="connsiteX468" fmla="*/ 1563338 w 2450468"/>
                <a:gd name="connsiteY468" fmla="*/ 298002 h 377583"/>
                <a:gd name="connsiteX469" fmla="*/ 1569148 w 2450468"/>
                <a:gd name="connsiteY469" fmla="*/ 303145 h 377583"/>
                <a:gd name="connsiteX470" fmla="*/ 1566577 w 2450468"/>
                <a:gd name="connsiteY470" fmla="*/ 316195 h 377583"/>
                <a:gd name="connsiteX471" fmla="*/ 1564386 w 2450468"/>
                <a:gd name="connsiteY471" fmla="*/ 318671 h 377583"/>
                <a:gd name="connsiteX472" fmla="*/ 1564005 w 2450468"/>
                <a:gd name="connsiteY472" fmla="*/ 319147 h 377583"/>
                <a:gd name="connsiteX473" fmla="*/ 1562100 w 2450468"/>
                <a:gd name="connsiteY473" fmla="*/ 316195 h 377583"/>
                <a:gd name="connsiteX474" fmla="*/ 1562386 w 2450468"/>
                <a:gd name="connsiteY474" fmla="*/ 308765 h 377583"/>
                <a:gd name="connsiteX475" fmla="*/ 1560481 w 2450468"/>
                <a:gd name="connsiteY475" fmla="*/ 308384 h 377583"/>
                <a:gd name="connsiteX476" fmla="*/ 1558671 w 2450468"/>
                <a:gd name="connsiteY476" fmla="*/ 304765 h 377583"/>
                <a:gd name="connsiteX477" fmla="*/ 1556385 w 2450468"/>
                <a:gd name="connsiteY477" fmla="*/ 299431 h 377583"/>
                <a:gd name="connsiteX478" fmla="*/ 1553718 w 2450468"/>
                <a:gd name="connsiteY478" fmla="*/ 295240 h 377583"/>
                <a:gd name="connsiteX479" fmla="*/ 1554004 w 2450468"/>
                <a:gd name="connsiteY479" fmla="*/ 291715 h 377583"/>
                <a:gd name="connsiteX480" fmla="*/ 1556290 w 2450468"/>
                <a:gd name="connsiteY480" fmla="*/ 291525 h 377583"/>
                <a:gd name="connsiteX481" fmla="*/ 960755 w 2450468"/>
                <a:gd name="connsiteY481" fmla="*/ 289942 h 377583"/>
                <a:gd name="connsiteX482" fmla="*/ 959929 w 2450468"/>
                <a:gd name="connsiteY482" fmla="*/ 295406 h 377583"/>
                <a:gd name="connsiteX483" fmla="*/ 959906 w 2450468"/>
                <a:gd name="connsiteY483" fmla="*/ 297430 h 377583"/>
                <a:gd name="connsiteX484" fmla="*/ 958976 w 2450468"/>
                <a:gd name="connsiteY484" fmla="*/ 297430 h 377583"/>
                <a:gd name="connsiteX485" fmla="*/ 955970 w 2450468"/>
                <a:gd name="connsiteY485" fmla="*/ 293885 h 377583"/>
                <a:gd name="connsiteX486" fmla="*/ 960179 w 2450468"/>
                <a:gd name="connsiteY486" fmla="*/ 290370 h 377583"/>
                <a:gd name="connsiteX487" fmla="*/ 1240060 w 2450468"/>
                <a:gd name="connsiteY487" fmla="*/ 287810 h 377583"/>
                <a:gd name="connsiteX488" fmla="*/ 1235583 w 2450468"/>
                <a:gd name="connsiteY488" fmla="*/ 290287 h 377583"/>
                <a:gd name="connsiteX489" fmla="*/ 1230916 w 2450468"/>
                <a:gd name="connsiteY489" fmla="*/ 293621 h 377583"/>
                <a:gd name="connsiteX490" fmla="*/ 1230970 w 2450468"/>
                <a:gd name="connsiteY490" fmla="*/ 294279 h 377583"/>
                <a:gd name="connsiteX491" fmla="*/ 1230916 w 2450468"/>
                <a:gd name="connsiteY491" fmla="*/ 294287 h 377583"/>
                <a:gd name="connsiteX492" fmla="*/ 1230994 w 2450468"/>
                <a:gd name="connsiteY492" fmla="*/ 294581 h 377583"/>
                <a:gd name="connsiteX493" fmla="*/ 1231297 w 2450468"/>
                <a:gd name="connsiteY493" fmla="*/ 298288 h 377583"/>
                <a:gd name="connsiteX494" fmla="*/ 1228058 w 2450468"/>
                <a:gd name="connsiteY494" fmla="*/ 303241 h 377583"/>
                <a:gd name="connsiteX495" fmla="*/ 1230344 w 2450468"/>
                <a:gd name="connsiteY495" fmla="*/ 303050 h 377583"/>
                <a:gd name="connsiteX496" fmla="*/ 1233202 w 2450468"/>
                <a:gd name="connsiteY496" fmla="*/ 302860 h 377583"/>
                <a:gd name="connsiteX497" fmla="*/ 1230994 w 2450468"/>
                <a:gd name="connsiteY497" fmla="*/ 294581 h 377583"/>
                <a:gd name="connsiteX498" fmla="*/ 1230970 w 2450468"/>
                <a:gd name="connsiteY498" fmla="*/ 294279 h 377583"/>
                <a:gd name="connsiteX499" fmla="*/ 1239965 w 2450468"/>
                <a:gd name="connsiteY499" fmla="*/ 292954 h 377583"/>
                <a:gd name="connsiteX500" fmla="*/ 1240060 w 2450468"/>
                <a:gd name="connsiteY500" fmla="*/ 287810 h 377583"/>
                <a:gd name="connsiteX501" fmla="*/ 655106 w 2450468"/>
                <a:gd name="connsiteY501" fmla="*/ 287679 h 377583"/>
                <a:gd name="connsiteX502" fmla="*/ 656749 w 2450468"/>
                <a:gd name="connsiteY502" fmla="*/ 288762 h 377583"/>
                <a:gd name="connsiteX503" fmla="*/ 659892 w 2450468"/>
                <a:gd name="connsiteY503" fmla="*/ 289238 h 377583"/>
                <a:gd name="connsiteX504" fmla="*/ 667417 w 2450468"/>
                <a:gd name="connsiteY504" fmla="*/ 294191 h 377583"/>
                <a:gd name="connsiteX505" fmla="*/ 668274 w 2450468"/>
                <a:gd name="connsiteY505" fmla="*/ 296096 h 377583"/>
                <a:gd name="connsiteX506" fmla="*/ 669226 w 2450468"/>
                <a:gd name="connsiteY506" fmla="*/ 298478 h 377583"/>
                <a:gd name="connsiteX507" fmla="*/ 667988 w 2450468"/>
                <a:gd name="connsiteY507" fmla="*/ 302097 h 377583"/>
                <a:gd name="connsiteX508" fmla="*/ 661321 w 2450468"/>
                <a:gd name="connsiteY508" fmla="*/ 303050 h 377583"/>
                <a:gd name="connsiteX509" fmla="*/ 659310 w 2450468"/>
                <a:gd name="connsiteY509" fmla="*/ 304856 h 377583"/>
                <a:gd name="connsiteX510" fmla="*/ 658654 w 2450468"/>
                <a:gd name="connsiteY510" fmla="*/ 302669 h 377583"/>
                <a:gd name="connsiteX511" fmla="*/ 658749 w 2450468"/>
                <a:gd name="connsiteY511" fmla="*/ 297525 h 377583"/>
                <a:gd name="connsiteX512" fmla="*/ 655987 w 2450468"/>
                <a:gd name="connsiteY512" fmla="*/ 291334 h 377583"/>
                <a:gd name="connsiteX513" fmla="*/ 653605 w 2450468"/>
                <a:gd name="connsiteY513" fmla="*/ 288667 h 377583"/>
                <a:gd name="connsiteX514" fmla="*/ 655106 w 2450468"/>
                <a:gd name="connsiteY514" fmla="*/ 287679 h 377583"/>
                <a:gd name="connsiteX515" fmla="*/ 1671828 w 2450468"/>
                <a:gd name="connsiteY515" fmla="*/ 285810 h 377583"/>
                <a:gd name="connsiteX516" fmla="*/ 1684115 w 2450468"/>
                <a:gd name="connsiteY516" fmla="*/ 292954 h 377583"/>
                <a:gd name="connsiteX517" fmla="*/ 1671828 w 2450468"/>
                <a:gd name="connsiteY517" fmla="*/ 285810 h 377583"/>
                <a:gd name="connsiteX518" fmla="*/ 1655826 w 2450468"/>
                <a:gd name="connsiteY518" fmla="*/ 285524 h 377583"/>
                <a:gd name="connsiteX519" fmla="*/ 1645539 w 2450468"/>
                <a:gd name="connsiteY519" fmla="*/ 290192 h 377583"/>
                <a:gd name="connsiteX520" fmla="*/ 1647920 w 2450468"/>
                <a:gd name="connsiteY520" fmla="*/ 290668 h 377583"/>
                <a:gd name="connsiteX521" fmla="*/ 1651825 w 2450468"/>
                <a:gd name="connsiteY521" fmla="*/ 293811 h 377583"/>
                <a:gd name="connsiteX522" fmla="*/ 1655159 w 2450468"/>
                <a:gd name="connsiteY522" fmla="*/ 293621 h 377583"/>
                <a:gd name="connsiteX523" fmla="*/ 1656207 w 2450468"/>
                <a:gd name="connsiteY523" fmla="*/ 293525 h 377583"/>
                <a:gd name="connsiteX524" fmla="*/ 1656588 w 2450468"/>
                <a:gd name="connsiteY524" fmla="*/ 297431 h 377583"/>
                <a:gd name="connsiteX525" fmla="*/ 1655445 w 2450468"/>
                <a:gd name="connsiteY525" fmla="*/ 297621 h 377583"/>
                <a:gd name="connsiteX526" fmla="*/ 1649254 w 2450468"/>
                <a:gd name="connsiteY526" fmla="*/ 297240 h 377583"/>
                <a:gd name="connsiteX527" fmla="*/ 1647920 w 2450468"/>
                <a:gd name="connsiteY527" fmla="*/ 296764 h 377583"/>
                <a:gd name="connsiteX528" fmla="*/ 1643825 w 2450468"/>
                <a:gd name="connsiteY528" fmla="*/ 296097 h 377583"/>
                <a:gd name="connsiteX529" fmla="*/ 1642872 w 2450468"/>
                <a:gd name="connsiteY529" fmla="*/ 293144 h 377583"/>
                <a:gd name="connsiteX530" fmla="*/ 1641824 w 2450468"/>
                <a:gd name="connsiteY530" fmla="*/ 289811 h 377583"/>
                <a:gd name="connsiteX531" fmla="*/ 1632204 w 2450468"/>
                <a:gd name="connsiteY531" fmla="*/ 292954 h 377583"/>
                <a:gd name="connsiteX532" fmla="*/ 1625537 w 2450468"/>
                <a:gd name="connsiteY532" fmla="*/ 299145 h 377583"/>
                <a:gd name="connsiteX533" fmla="*/ 1633442 w 2450468"/>
                <a:gd name="connsiteY533" fmla="*/ 301812 h 377583"/>
                <a:gd name="connsiteX534" fmla="*/ 1640491 w 2450468"/>
                <a:gd name="connsiteY534" fmla="*/ 301812 h 377583"/>
                <a:gd name="connsiteX535" fmla="*/ 1640300 w 2450468"/>
                <a:gd name="connsiteY535" fmla="*/ 302003 h 377583"/>
                <a:gd name="connsiteX536" fmla="*/ 1634014 w 2450468"/>
                <a:gd name="connsiteY536" fmla="*/ 312480 h 377583"/>
                <a:gd name="connsiteX537" fmla="*/ 1633157 w 2450468"/>
                <a:gd name="connsiteY537" fmla="*/ 312861 h 377583"/>
                <a:gd name="connsiteX538" fmla="*/ 1636109 w 2450468"/>
                <a:gd name="connsiteY538" fmla="*/ 315814 h 377583"/>
                <a:gd name="connsiteX539" fmla="*/ 1637538 w 2450468"/>
                <a:gd name="connsiteY539" fmla="*/ 315623 h 377583"/>
                <a:gd name="connsiteX540" fmla="*/ 1639348 w 2450468"/>
                <a:gd name="connsiteY540" fmla="*/ 314766 h 377583"/>
                <a:gd name="connsiteX541" fmla="*/ 1645063 w 2450468"/>
                <a:gd name="connsiteY541" fmla="*/ 314861 h 377583"/>
                <a:gd name="connsiteX542" fmla="*/ 1650683 w 2450468"/>
                <a:gd name="connsiteY542" fmla="*/ 306003 h 377583"/>
                <a:gd name="connsiteX543" fmla="*/ 1656398 w 2450468"/>
                <a:gd name="connsiteY543" fmla="*/ 304289 h 377583"/>
                <a:gd name="connsiteX544" fmla="*/ 1656874 w 2450468"/>
                <a:gd name="connsiteY544" fmla="*/ 303908 h 377583"/>
                <a:gd name="connsiteX545" fmla="*/ 1664970 w 2450468"/>
                <a:gd name="connsiteY545" fmla="*/ 301907 h 377583"/>
                <a:gd name="connsiteX546" fmla="*/ 1666304 w 2450468"/>
                <a:gd name="connsiteY546" fmla="*/ 301907 h 377583"/>
                <a:gd name="connsiteX547" fmla="*/ 1667161 w 2450468"/>
                <a:gd name="connsiteY547" fmla="*/ 298288 h 377583"/>
                <a:gd name="connsiteX548" fmla="*/ 1666018 w 2450468"/>
                <a:gd name="connsiteY548" fmla="*/ 297907 h 377583"/>
                <a:gd name="connsiteX549" fmla="*/ 1665446 w 2450468"/>
                <a:gd name="connsiteY549" fmla="*/ 293716 h 377583"/>
                <a:gd name="connsiteX550" fmla="*/ 1667351 w 2450468"/>
                <a:gd name="connsiteY550" fmla="*/ 292573 h 377583"/>
                <a:gd name="connsiteX551" fmla="*/ 1670399 w 2450468"/>
                <a:gd name="connsiteY551" fmla="*/ 289620 h 377583"/>
                <a:gd name="connsiteX552" fmla="*/ 1664684 w 2450468"/>
                <a:gd name="connsiteY552" fmla="*/ 290477 h 377583"/>
                <a:gd name="connsiteX553" fmla="*/ 1657731 w 2450468"/>
                <a:gd name="connsiteY553" fmla="*/ 289144 h 377583"/>
                <a:gd name="connsiteX554" fmla="*/ 1655826 w 2450468"/>
                <a:gd name="connsiteY554" fmla="*/ 285524 h 377583"/>
                <a:gd name="connsiteX555" fmla="*/ 1063942 w 2450468"/>
                <a:gd name="connsiteY555" fmla="*/ 285428 h 377583"/>
                <a:gd name="connsiteX556" fmla="*/ 1065657 w 2450468"/>
                <a:gd name="connsiteY556" fmla="*/ 288572 h 377583"/>
                <a:gd name="connsiteX557" fmla="*/ 1061085 w 2450468"/>
                <a:gd name="connsiteY557" fmla="*/ 298382 h 377583"/>
                <a:gd name="connsiteX558" fmla="*/ 1053465 w 2450468"/>
                <a:gd name="connsiteY558" fmla="*/ 299144 h 377583"/>
                <a:gd name="connsiteX559" fmla="*/ 1052798 w 2450468"/>
                <a:gd name="connsiteY559" fmla="*/ 298478 h 377583"/>
                <a:gd name="connsiteX560" fmla="*/ 1052798 w 2450468"/>
                <a:gd name="connsiteY560" fmla="*/ 293810 h 377583"/>
                <a:gd name="connsiteX561" fmla="*/ 1048893 w 2450468"/>
                <a:gd name="connsiteY561" fmla="*/ 291905 h 377583"/>
                <a:gd name="connsiteX562" fmla="*/ 1049274 w 2450468"/>
                <a:gd name="connsiteY562" fmla="*/ 291334 h 377583"/>
                <a:gd name="connsiteX563" fmla="*/ 1052036 w 2450468"/>
                <a:gd name="connsiteY563" fmla="*/ 287524 h 377583"/>
                <a:gd name="connsiteX564" fmla="*/ 1058704 w 2450468"/>
                <a:gd name="connsiteY564" fmla="*/ 288572 h 377583"/>
                <a:gd name="connsiteX565" fmla="*/ 1059656 w 2450468"/>
                <a:gd name="connsiteY565" fmla="*/ 286190 h 377583"/>
                <a:gd name="connsiteX566" fmla="*/ 1252633 w 2450468"/>
                <a:gd name="connsiteY566" fmla="*/ 285239 h 377583"/>
                <a:gd name="connsiteX567" fmla="*/ 1251871 w 2450468"/>
                <a:gd name="connsiteY567" fmla="*/ 285810 h 377583"/>
                <a:gd name="connsiteX568" fmla="*/ 1247108 w 2450468"/>
                <a:gd name="connsiteY568" fmla="*/ 290763 h 377583"/>
                <a:gd name="connsiteX569" fmla="*/ 1243584 w 2450468"/>
                <a:gd name="connsiteY569" fmla="*/ 294573 h 377583"/>
                <a:gd name="connsiteX570" fmla="*/ 1243679 w 2450468"/>
                <a:gd name="connsiteY570" fmla="*/ 296573 h 377583"/>
                <a:gd name="connsiteX571" fmla="*/ 1246823 w 2450468"/>
                <a:gd name="connsiteY571" fmla="*/ 297621 h 377583"/>
                <a:gd name="connsiteX572" fmla="*/ 1256252 w 2450468"/>
                <a:gd name="connsiteY572" fmla="*/ 291906 h 377583"/>
                <a:gd name="connsiteX573" fmla="*/ 1257586 w 2450468"/>
                <a:gd name="connsiteY573" fmla="*/ 290477 h 377583"/>
                <a:gd name="connsiteX574" fmla="*/ 1252633 w 2450468"/>
                <a:gd name="connsiteY574" fmla="*/ 285239 h 377583"/>
                <a:gd name="connsiteX575" fmla="*/ 1217105 w 2450468"/>
                <a:gd name="connsiteY575" fmla="*/ 285143 h 377583"/>
                <a:gd name="connsiteX576" fmla="*/ 1212533 w 2450468"/>
                <a:gd name="connsiteY576" fmla="*/ 288096 h 377583"/>
                <a:gd name="connsiteX577" fmla="*/ 1213104 w 2450468"/>
                <a:gd name="connsiteY577" fmla="*/ 288477 h 377583"/>
                <a:gd name="connsiteX578" fmla="*/ 1216343 w 2450468"/>
                <a:gd name="connsiteY578" fmla="*/ 290668 h 377583"/>
                <a:gd name="connsiteX579" fmla="*/ 1222820 w 2450468"/>
                <a:gd name="connsiteY579" fmla="*/ 289239 h 377583"/>
                <a:gd name="connsiteX580" fmla="*/ 1222915 w 2450468"/>
                <a:gd name="connsiteY580" fmla="*/ 289906 h 377583"/>
                <a:gd name="connsiteX581" fmla="*/ 1225582 w 2450468"/>
                <a:gd name="connsiteY581" fmla="*/ 293335 h 377583"/>
                <a:gd name="connsiteX582" fmla="*/ 1227963 w 2450468"/>
                <a:gd name="connsiteY582" fmla="*/ 290763 h 377583"/>
                <a:gd name="connsiteX583" fmla="*/ 1227106 w 2450468"/>
                <a:gd name="connsiteY583" fmla="*/ 287239 h 377583"/>
                <a:gd name="connsiteX584" fmla="*/ 1223677 w 2450468"/>
                <a:gd name="connsiteY584" fmla="*/ 285143 h 377583"/>
                <a:gd name="connsiteX585" fmla="*/ 1219105 w 2450468"/>
                <a:gd name="connsiteY585" fmla="*/ 285143 h 377583"/>
                <a:gd name="connsiteX586" fmla="*/ 1776793 w 2450468"/>
                <a:gd name="connsiteY586" fmla="*/ 283429 h 377583"/>
                <a:gd name="connsiteX587" fmla="*/ 1778603 w 2450468"/>
                <a:gd name="connsiteY587" fmla="*/ 286382 h 377583"/>
                <a:gd name="connsiteX588" fmla="*/ 1777651 w 2450468"/>
                <a:gd name="connsiteY588" fmla="*/ 287239 h 377583"/>
                <a:gd name="connsiteX589" fmla="*/ 1774698 w 2450468"/>
                <a:gd name="connsiteY589" fmla="*/ 288477 h 377583"/>
                <a:gd name="connsiteX590" fmla="*/ 1774698 w 2450468"/>
                <a:gd name="connsiteY590" fmla="*/ 292763 h 377583"/>
                <a:gd name="connsiteX591" fmla="*/ 1768316 w 2450468"/>
                <a:gd name="connsiteY591" fmla="*/ 293716 h 377583"/>
                <a:gd name="connsiteX592" fmla="*/ 1766983 w 2450468"/>
                <a:gd name="connsiteY592" fmla="*/ 289715 h 377583"/>
                <a:gd name="connsiteX593" fmla="*/ 1768602 w 2450468"/>
                <a:gd name="connsiteY593" fmla="*/ 285334 h 377583"/>
                <a:gd name="connsiteX594" fmla="*/ 1775365 w 2450468"/>
                <a:gd name="connsiteY594" fmla="*/ 283619 h 377583"/>
                <a:gd name="connsiteX595" fmla="*/ 709707 w 2450468"/>
                <a:gd name="connsiteY595" fmla="*/ 283428 h 377583"/>
                <a:gd name="connsiteX596" fmla="*/ 708564 w 2450468"/>
                <a:gd name="connsiteY596" fmla="*/ 290763 h 377583"/>
                <a:gd name="connsiteX597" fmla="*/ 712469 w 2450468"/>
                <a:gd name="connsiteY597" fmla="*/ 289143 h 377583"/>
                <a:gd name="connsiteX598" fmla="*/ 715041 w 2450468"/>
                <a:gd name="connsiteY598" fmla="*/ 288096 h 377583"/>
                <a:gd name="connsiteX599" fmla="*/ 709707 w 2450468"/>
                <a:gd name="connsiteY599" fmla="*/ 283428 h 377583"/>
                <a:gd name="connsiteX600" fmla="*/ 1020127 w 2450468"/>
                <a:gd name="connsiteY600" fmla="*/ 283238 h 377583"/>
                <a:gd name="connsiteX601" fmla="*/ 1019651 w 2450468"/>
                <a:gd name="connsiteY601" fmla="*/ 284190 h 377583"/>
                <a:gd name="connsiteX602" fmla="*/ 1016888 w 2450468"/>
                <a:gd name="connsiteY602" fmla="*/ 295525 h 377583"/>
                <a:gd name="connsiteX603" fmla="*/ 1016793 w 2450468"/>
                <a:gd name="connsiteY603" fmla="*/ 296192 h 377583"/>
                <a:gd name="connsiteX604" fmla="*/ 1021460 w 2450468"/>
                <a:gd name="connsiteY604" fmla="*/ 296573 h 377583"/>
                <a:gd name="connsiteX605" fmla="*/ 1021841 w 2450468"/>
                <a:gd name="connsiteY605" fmla="*/ 295716 h 377583"/>
                <a:gd name="connsiteX606" fmla="*/ 1023461 w 2450468"/>
                <a:gd name="connsiteY606" fmla="*/ 291810 h 377583"/>
                <a:gd name="connsiteX607" fmla="*/ 1020127 w 2450468"/>
                <a:gd name="connsiteY607" fmla="*/ 283238 h 377583"/>
                <a:gd name="connsiteX608" fmla="*/ 1433512 w 2450468"/>
                <a:gd name="connsiteY608" fmla="*/ 281333 h 377583"/>
                <a:gd name="connsiteX609" fmla="*/ 1433798 w 2450468"/>
                <a:gd name="connsiteY609" fmla="*/ 281333 h 377583"/>
                <a:gd name="connsiteX610" fmla="*/ 1434369 w 2450468"/>
                <a:gd name="connsiteY610" fmla="*/ 284476 h 377583"/>
                <a:gd name="connsiteX611" fmla="*/ 1430178 w 2450468"/>
                <a:gd name="connsiteY611" fmla="*/ 287810 h 377583"/>
                <a:gd name="connsiteX612" fmla="*/ 1428178 w 2450468"/>
                <a:gd name="connsiteY612" fmla="*/ 289143 h 377583"/>
                <a:gd name="connsiteX613" fmla="*/ 1422177 w 2450468"/>
                <a:gd name="connsiteY613" fmla="*/ 290572 h 377583"/>
                <a:gd name="connsiteX614" fmla="*/ 1424178 w 2450468"/>
                <a:gd name="connsiteY614" fmla="*/ 285524 h 377583"/>
                <a:gd name="connsiteX615" fmla="*/ 1433512 w 2450468"/>
                <a:gd name="connsiteY615" fmla="*/ 281333 h 377583"/>
                <a:gd name="connsiteX616" fmla="*/ 1577911 w 2450468"/>
                <a:gd name="connsiteY616" fmla="*/ 279047 h 377583"/>
                <a:gd name="connsiteX617" fmla="*/ 1581055 w 2450468"/>
                <a:gd name="connsiteY617" fmla="*/ 279904 h 377583"/>
                <a:gd name="connsiteX618" fmla="*/ 1582198 w 2450468"/>
                <a:gd name="connsiteY618" fmla="*/ 284000 h 377583"/>
                <a:gd name="connsiteX619" fmla="*/ 1577149 w 2450468"/>
                <a:gd name="connsiteY619" fmla="*/ 295715 h 377583"/>
                <a:gd name="connsiteX620" fmla="*/ 1570958 w 2450468"/>
                <a:gd name="connsiteY620" fmla="*/ 286095 h 377583"/>
                <a:gd name="connsiteX621" fmla="*/ 1577530 w 2450468"/>
                <a:gd name="connsiteY621" fmla="*/ 287143 h 377583"/>
                <a:gd name="connsiteX622" fmla="*/ 1578578 w 2450468"/>
                <a:gd name="connsiteY622" fmla="*/ 284571 h 377583"/>
                <a:gd name="connsiteX623" fmla="*/ 1576292 w 2450468"/>
                <a:gd name="connsiteY623" fmla="*/ 281237 h 377583"/>
                <a:gd name="connsiteX624" fmla="*/ 1577911 w 2450468"/>
                <a:gd name="connsiteY624" fmla="*/ 279047 h 377583"/>
                <a:gd name="connsiteX625" fmla="*/ 1084993 w 2450468"/>
                <a:gd name="connsiteY625" fmla="*/ 278094 h 377583"/>
                <a:gd name="connsiteX626" fmla="*/ 1091851 w 2450468"/>
                <a:gd name="connsiteY626" fmla="*/ 278094 h 377583"/>
                <a:gd name="connsiteX627" fmla="*/ 1093946 w 2450468"/>
                <a:gd name="connsiteY627" fmla="*/ 280952 h 377583"/>
                <a:gd name="connsiteX628" fmla="*/ 1091375 w 2450468"/>
                <a:gd name="connsiteY628" fmla="*/ 282095 h 377583"/>
                <a:gd name="connsiteX629" fmla="*/ 1086231 w 2450468"/>
                <a:gd name="connsiteY629" fmla="*/ 287524 h 377583"/>
                <a:gd name="connsiteX630" fmla="*/ 1087469 w 2450468"/>
                <a:gd name="connsiteY630" fmla="*/ 291429 h 377583"/>
                <a:gd name="connsiteX631" fmla="*/ 1092518 w 2450468"/>
                <a:gd name="connsiteY631" fmla="*/ 292096 h 377583"/>
                <a:gd name="connsiteX632" fmla="*/ 1087660 w 2450468"/>
                <a:gd name="connsiteY632" fmla="*/ 294954 h 377583"/>
                <a:gd name="connsiteX633" fmla="*/ 1081945 w 2450468"/>
                <a:gd name="connsiteY633" fmla="*/ 292191 h 377583"/>
                <a:gd name="connsiteX634" fmla="*/ 1081469 w 2450468"/>
                <a:gd name="connsiteY634" fmla="*/ 292477 h 377583"/>
                <a:gd name="connsiteX635" fmla="*/ 1073849 w 2450468"/>
                <a:gd name="connsiteY635" fmla="*/ 296954 h 377583"/>
                <a:gd name="connsiteX636" fmla="*/ 1069277 w 2450468"/>
                <a:gd name="connsiteY636" fmla="*/ 299335 h 377583"/>
                <a:gd name="connsiteX637" fmla="*/ 1069562 w 2450468"/>
                <a:gd name="connsiteY637" fmla="*/ 294001 h 377583"/>
                <a:gd name="connsiteX638" fmla="*/ 1070229 w 2450468"/>
                <a:gd name="connsiteY638" fmla="*/ 292763 h 377583"/>
                <a:gd name="connsiteX639" fmla="*/ 1072229 w 2450468"/>
                <a:gd name="connsiteY639" fmla="*/ 289524 h 377583"/>
                <a:gd name="connsiteX640" fmla="*/ 1072801 w 2450468"/>
                <a:gd name="connsiteY640" fmla="*/ 282857 h 377583"/>
                <a:gd name="connsiteX641" fmla="*/ 1076420 w 2450468"/>
                <a:gd name="connsiteY641" fmla="*/ 283047 h 377583"/>
                <a:gd name="connsiteX642" fmla="*/ 1081850 w 2450468"/>
                <a:gd name="connsiteY642" fmla="*/ 283428 h 377583"/>
                <a:gd name="connsiteX643" fmla="*/ 1084993 w 2450468"/>
                <a:gd name="connsiteY643" fmla="*/ 278094 h 377583"/>
                <a:gd name="connsiteX644" fmla="*/ 449580 w 2450468"/>
                <a:gd name="connsiteY644" fmla="*/ 276476 h 377583"/>
                <a:gd name="connsiteX645" fmla="*/ 452533 w 2450468"/>
                <a:gd name="connsiteY645" fmla="*/ 276952 h 377583"/>
                <a:gd name="connsiteX646" fmla="*/ 462249 w 2450468"/>
                <a:gd name="connsiteY646" fmla="*/ 281238 h 377583"/>
                <a:gd name="connsiteX647" fmla="*/ 456057 w 2450468"/>
                <a:gd name="connsiteY647" fmla="*/ 280952 h 377583"/>
                <a:gd name="connsiteX648" fmla="*/ 453581 w 2450468"/>
                <a:gd name="connsiteY648" fmla="*/ 280952 h 377583"/>
                <a:gd name="connsiteX649" fmla="*/ 449676 w 2450468"/>
                <a:gd name="connsiteY649" fmla="*/ 291430 h 377583"/>
                <a:gd name="connsiteX650" fmla="*/ 436436 w 2450468"/>
                <a:gd name="connsiteY650" fmla="*/ 281905 h 377583"/>
                <a:gd name="connsiteX651" fmla="*/ 439579 w 2450468"/>
                <a:gd name="connsiteY651" fmla="*/ 283143 h 377583"/>
                <a:gd name="connsiteX652" fmla="*/ 445484 w 2450468"/>
                <a:gd name="connsiteY652" fmla="*/ 280286 h 377583"/>
                <a:gd name="connsiteX653" fmla="*/ 449580 w 2450468"/>
                <a:gd name="connsiteY653" fmla="*/ 276476 h 377583"/>
                <a:gd name="connsiteX654" fmla="*/ 1405890 w 2450468"/>
                <a:gd name="connsiteY654" fmla="*/ 275618 h 377583"/>
                <a:gd name="connsiteX655" fmla="*/ 1400746 w 2450468"/>
                <a:gd name="connsiteY655" fmla="*/ 279714 h 377583"/>
                <a:gd name="connsiteX656" fmla="*/ 1400270 w 2450468"/>
                <a:gd name="connsiteY656" fmla="*/ 288382 h 377583"/>
                <a:gd name="connsiteX657" fmla="*/ 1405890 w 2450468"/>
                <a:gd name="connsiteY657" fmla="*/ 275618 h 377583"/>
                <a:gd name="connsiteX658" fmla="*/ 624935 w 2450468"/>
                <a:gd name="connsiteY658" fmla="*/ 274570 h 377583"/>
                <a:gd name="connsiteX659" fmla="*/ 630459 w 2450468"/>
                <a:gd name="connsiteY659" fmla="*/ 276475 h 377583"/>
                <a:gd name="connsiteX660" fmla="*/ 625792 w 2450468"/>
                <a:gd name="connsiteY660" fmla="*/ 279999 h 377583"/>
                <a:gd name="connsiteX661" fmla="*/ 622363 w 2450468"/>
                <a:gd name="connsiteY661" fmla="*/ 279142 h 377583"/>
                <a:gd name="connsiteX662" fmla="*/ 617410 w 2450468"/>
                <a:gd name="connsiteY662" fmla="*/ 280761 h 377583"/>
                <a:gd name="connsiteX663" fmla="*/ 621506 w 2450468"/>
                <a:gd name="connsiteY663" fmla="*/ 283428 h 377583"/>
                <a:gd name="connsiteX664" fmla="*/ 621887 w 2450468"/>
                <a:gd name="connsiteY664" fmla="*/ 283523 h 377583"/>
                <a:gd name="connsiteX665" fmla="*/ 614838 w 2450468"/>
                <a:gd name="connsiteY665" fmla="*/ 288858 h 377583"/>
                <a:gd name="connsiteX666" fmla="*/ 611314 w 2450468"/>
                <a:gd name="connsiteY666" fmla="*/ 291429 h 377583"/>
                <a:gd name="connsiteX667" fmla="*/ 604646 w 2450468"/>
                <a:gd name="connsiteY667" fmla="*/ 293715 h 377583"/>
                <a:gd name="connsiteX668" fmla="*/ 599122 w 2450468"/>
                <a:gd name="connsiteY668" fmla="*/ 297335 h 377583"/>
                <a:gd name="connsiteX669" fmla="*/ 598836 w 2450468"/>
                <a:gd name="connsiteY669" fmla="*/ 299621 h 377583"/>
                <a:gd name="connsiteX670" fmla="*/ 586739 w 2450468"/>
                <a:gd name="connsiteY670" fmla="*/ 300478 h 377583"/>
                <a:gd name="connsiteX671" fmla="*/ 583596 w 2450468"/>
                <a:gd name="connsiteY671" fmla="*/ 298668 h 377583"/>
                <a:gd name="connsiteX672" fmla="*/ 582739 w 2450468"/>
                <a:gd name="connsiteY672" fmla="*/ 298001 h 377583"/>
                <a:gd name="connsiteX673" fmla="*/ 576643 w 2450468"/>
                <a:gd name="connsiteY673" fmla="*/ 299049 h 377583"/>
                <a:gd name="connsiteX674" fmla="*/ 578548 w 2450468"/>
                <a:gd name="connsiteY674" fmla="*/ 295049 h 377583"/>
                <a:gd name="connsiteX675" fmla="*/ 578834 w 2450468"/>
                <a:gd name="connsiteY675" fmla="*/ 290381 h 377583"/>
                <a:gd name="connsiteX676" fmla="*/ 580167 w 2450468"/>
                <a:gd name="connsiteY676" fmla="*/ 289429 h 377583"/>
                <a:gd name="connsiteX677" fmla="*/ 576643 w 2450468"/>
                <a:gd name="connsiteY677" fmla="*/ 287524 h 377583"/>
                <a:gd name="connsiteX678" fmla="*/ 574738 w 2450468"/>
                <a:gd name="connsiteY678" fmla="*/ 287334 h 377583"/>
                <a:gd name="connsiteX679" fmla="*/ 570261 w 2450468"/>
                <a:gd name="connsiteY679" fmla="*/ 291048 h 377583"/>
                <a:gd name="connsiteX680" fmla="*/ 565880 w 2450468"/>
                <a:gd name="connsiteY680" fmla="*/ 289619 h 377583"/>
                <a:gd name="connsiteX681" fmla="*/ 565689 w 2450468"/>
                <a:gd name="connsiteY681" fmla="*/ 288286 h 377583"/>
                <a:gd name="connsiteX682" fmla="*/ 560355 w 2450468"/>
                <a:gd name="connsiteY682" fmla="*/ 288191 h 377583"/>
                <a:gd name="connsiteX683" fmla="*/ 548068 w 2450468"/>
                <a:gd name="connsiteY683" fmla="*/ 286476 h 377583"/>
                <a:gd name="connsiteX684" fmla="*/ 549687 w 2450468"/>
                <a:gd name="connsiteY684" fmla="*/ 281047 h 377583"/>
                <a:gd name="connsiteX685" fmla="*/ 550354 w 2450468"/>
                <a:gd name="connsiteY685" fmla="*/ 281142 h 377583"/>
                <a:gd name="connsiteX686" fmla="*/ 561308 w 2450468"/>
                <a:gd name="connsiteY686" fmla="*/ 282476 h 377583"/>
                <a:gd name="connsiteX687" fmla="*/ 565594 w 2450468"/>
                <a:gd name="connsiteY687" fmla="*/ 282285 h 377583"/>
                <a:gd name="connsiteX688" fmla="*/ 574928 w 2450468"/>
                <a:gd name="connsiteY688" fmla="*/ 281523 h 377583"/>
                <a:gd name="connsiteX689" fmla="*/ 580167 w 2450468"/>
                <a:gd name="connsiteY689" fmla="*/ 284285 h 377583"/>
                <a:gd name="connsiteX690" fmla="*/ 584168 w 2450468"/>
                <a:gd name="connsiteY690" fmla="*/ 287048 h 377583"/>
                <a:gd name="connsiteX691" fmla="*/ 587787 w 2450468"/>
                <a:gd name="connsiteY691" fmla="*/ 291620 h 377583"/>
                <a:gd name="connsiteX692" fmla="*/ 588930 w 2450468"/>
                <a:gd name="connsiteY692" fmla="*/ 294382 h 377583"/>
                <a:gd name="connsiteX693" fmla="*/ 590740 w 2450468"/>
                <a:gd name="connsiteY693" fmla="*/ 299621 h 377583"/>
                <a:gd name="connsiteX694" fmla="*/ 595598 w 2450468"/>
                <a:gd name="connsiteY694" fmla="*/ 295049 h 377583"/>
                <a:gd name="connsiteX695" fmla="*/ 597122 w 2450468"/>
                <a:gd name="connsiteY695" fmla="*/ 294096 h 377583"/>
                <a:gd name="connsiteX696" fmla="*/ 600646 w 2450468"/>
                <a:gd name="connsiteY696" fmla="*/ 289905 h 377583"/>
                <a:gd name="connsiteX697" fmla="*/ 595979 w 2450468"/>
                <a:gd name="connsiteY697" fmla="*/ 284666 h 377583"/>
                <a:gd name="connsiteX698" fmla="*/ 591216 w 2450468"/>
                <a:gd name="connsiteY698" fmla="*/ 282952 h 377583"/>
                <a:gd name="connsiteX699" fmla="*/ 587501 w 2450468"/>
                <a:gd name="connsiteY699" fmla="*/ 278475 h 377583"/>
                <a:gd name="connsiteX700" fmla="*/ 587025 w 2450468"/>
                <a:gd name="connsiteY700" fmla="*/ 277332 h 377583"/>
                <a:gd name="connsiteX701" fmla="*/ 594359 w 2450468"/>
                <a:gd name="connsiteY701" fmla="*/ 277713 h 377583"/>
                <a:gd name="connsiteX702" fmla="*/ 609790 w 2450468"/>
                <a:gd name="connsiteY702" fmla="*/ 280761 h 377583"/>
                <a:gd name="connsiteX703" fmla="*/ 613505 w 2450468"/>
                <a:gd name="connsiteY703" fmla="*/ 278951 h 377583"/>
                <a:gd name="connsiteX704" fmla="*/ 624268 w 2450468"/>
                <a:gd name="connsiteY704" fmla="*/ 274760 h 377583"/>
                <a:gd name="connsiteX705" fmla="*/ 2115026 w 2450468"/>
                <a:gd name="connsiteY705" fmla="*/ 273046 h 377583"/>
                <a:gd name="connsiteX706" fmla="*/ 2122075 w 2450468"/>
                <a:gd name="connsiteY706" fmla="*/ 273141 h 377583"/>
                <a:gd name="connsiteX707" fmla="*/ 2125694 w 2450468"/>
                <a:gd name="connsiteY707" fmla="*/ 277713 h 377583"/>
                <a:gd name="connsiteX708" fmla="*/ 2135695 w 2450468"/>
                <a:gd name="connsiteY708" fmla="*/ 278571 h 377583"/>
                <a:gd name="connsiteX709" fmla="*/ 2138458 w 2450468"/>
                <a:gd name="connsiteY709" fmla="*/ 286572 h 377583"/>
                <a:gd name="connsiteX710" fmla="*/ 2140934 w 2450468"/>
                <a:gd name="connsiteY710" fmla="*/ 293430 h 377583"/>
                <a:gd name="connsiteX711" fmla="*/ 2134457 w 2450468"/>
                <a:gd name="connsiteY711" fmla="*/ 293239 h 377583"/>
                <a:gd name="connsiteX712" fmla="*/ 2123599 w 2450468"/>
                <a:gd name="connsiteY712" fmla="*/ 287048 h 377583"/>
                <a:gd name="connsiteX713" fmla="*/ 2121122 w 2450468"/>
                <a:gd name="connsiteY713" fmla="*/ 287715 h 377583"/>
                <a:gd name="connsiteX714" fmla="*/ 2118360 w 2450468"/>
                <a:gd name="connsiteY714" fmla="*/ 288477 h 377583"/>
                <a:gd name="connsiteX715" fmla="*/ 2115407 w 2450468"/>
                <a:gd name="connsiteY715" fmla="*/ 281333 h 377583"/>
                <a:gd name="connsiteX716" fmla="*/ 2116169 w 2450468"/>
                <a:gd name="connsiteY716" fmla="*/ 278856 h 377583"/>
                <a:gd name="connsiteX717" fmla="*/ 2118931 w 2450468"/>
                <a:gd name="connsiteY717" fmla="*/ 277142 h 377583"/>
                <a:gd name="connsiteX718" fmla="*/ 2118455 w 2450468"/>
                <a:gd name="connsiteY718" fmla="*/ 276666 h 377583"/>
                <a:gd name="connsiteX719" fmla="*/ 1094613 w 2450468"/>
                <a:gd name="connsiteY719" fmla="*/ 272284 h 377583"/>
                <a:gd name="connsiteX720" fmla="*/ 1101090 w 2450468"/>
                <a:gd name="connsiteY720" fmla="*/ 278380 h 377583"/>
                <a:gd name="connsiteX721" fmla="*/ 1092803 w 2450468"/>
                <a:gd name="connsiteY721" fmla="*/ 274761 h 377583"/>
                <a:gd name="connsiteX722" fmla="*/ 1092136 w 2450468"/>
                <a:gd name="connsiteY722" fmla="*/ 274761 h 377583"/>
                <a:gd name="connsiteX723" fmla="*/ 1087850 w 2450468"/>
                <a:gd name="connsiteY723" fmla="*/ 274856 h 377583"/>
                <a:gd name="connsiteX724" fmla="*/ 1094613 w 2450468"/>
                <a:gd name="connsiteY724" fmla="*/ 272284 h 377583"/>
                <a:gd name="connsiteX725" fmla="*/ 1707947 w 2450468"/>
                <a:gd name="connsiteY725" fmla="*/ 271476 h 377583"/>
                <a:gd name="connsiteX726" fmla="*/ 1712592 w 2450468"/>
                <a:gd name="connsiteY726" fmla="*/ 273784 h 377583"/>
                <a:gd name="connsiteX727" fmla="*/ 1707971 w 2450468"/>
                <a:gd name="connsiteY727" fmla="*/ 276332 h 377583"/>
                <a:gd name="connsiteX728" fmla="*/ 1707642 w 2450468"/>
                <a:gd name="connsiteY728" fmla="*/ 275523 h 377583"/>
                <a:gd name="connsiteX729" fmla="*/ 1552289 w 2450468"/>
                <a:gd name="connsiteY729" fmla="*/ 270665 h 377583"/>
                <a:gd name="connsiteX730" fmla="*/ 1546765 w 2450468"/>
                <a:gd name="connsiteY730" fmla="*/ 280857 h 377583"/>
                <a:gd name="connsiteX731" fmla="*/ 1547908 w 2450468"/>
                <a:gd name="connsiteY731" fmla="*/ 282857 h 377583"/>
                <a:gd name="connsiteX732" fmla="*/ 1550861 w 2450468"/>
                <a:gd name="connsiteY732" fmla="*/ 284953 h 377583"/>
                <a:gd name="connsiteX733" fmla="*/ 1550384 w 2450468"/>
                <a:gd name="connsiteY733" fmla="*/ 281810 h 377583"/>
                <a:gd name="connsiteX734" fmla="*/ 1550575 w 2450468"/>
                <a:gd name="connsiteY734" fmla="*/ 280190 h 377583"/>
                <a:gd name="connsiteX735" fmla="*/ 1556290 w 2450468"/>
                <a:gd name="connsiteY735" fmla="*/ 280000 h 377583"/>
                <a:gd name="connsiteX736" fmla="*/ 1560957 w 2450468"/>
                <a:gd name="connsiteY736" fmla="*/ 275047 h 377583"/>
                <a:gd name="connsiteX737" fmla="*/ 1557528 w 2450468"/>
                <a:gd name="connsiteY737" fmla="*/ 273332 h 377583"/>
                <a:gd name="connsiteX738" fmla="*/ 1076515 w 2450468"/>
                <a:gd name="connsiteY738" fmla="*/ 269522 h 377583"/>
                <a:gd name="connsiteX739" fmla="*/ 1078230 w 2450468"/>
                <a:gd name="connsiteY739" fmla="*/ 270284 h 377583"/>
                <a:gd name="connsiteX740" fmla="*/ 1083850 w 2450468"/>
                <a:gd name="connsiteY740" fmla="*/ 273998 h 377583"/>
                <a:gd name="connsiteX741" fmla="*/ 1081183 w 2450468"/>
                <a:gd name="connsiteY741" fmla="*/ 275713 h 377583"/>
                <a:gd name="connsiteX742" fmla="*/ 1064609 w 2450468"/>
                <a:gd name="connsiteY742" fmla="*/ 273046 h 377583"/>
                <a:gd name="connsiteX743" fmla="*/ 1071753 w 2450468"/>
                <a:gd name="connsiteY743" fmla="*/ 272951 h 377583"/>
                <a:gd name="connsiteX744" fmla="*/ 1076515 w 2450468"/>
                <a:gd name="connsiteY744" fmla="*/ 269522 h 377583"/>
                <a:gd name="connsiteX745" fmla="*/ 1837753 w 2450468"/>
                <a:gd name="connsiteY745" fmla="*/ 269427 h 377583"/>
                <a:gd name="connsiteX746" fmla="*/ 1840611 w 2450468"/>
                <a:gd name="connsiteY746" fmla="*/ 272856 h 377583"/>
                <a:gd name="connsiteX747" fmla="*/ 1841278 w 2450468"/>
                <a:gd name="connsiteY747" fmla="*/ 273618 h 377583"/>
                <a:gd name="connsiteX748" fmla="*/ 1838134 w 2450468"/>
                <a:gd name="connsiteY748" fmla="*/ 276857 h 377583"/>
                <a:gd name="connsiteX749" fmla="*/ 1837658 w 2450468"/>
                <a:gd name="connsiteY749" fmla="*/ 276475 h 377583"/>
                <a:gd name="connsiteX750" fmla="*/ 1830419 w 2450468"/>
                <a:gd name="connsiteY750" fmla="*/ 276095 h 377583"/>
                <a:gd name="connsiteX751" fmla="*/ 1826990 w 2450468"/>
                <a:gd name="connsiteY751" fmla="*/ 276857 h 377583"/>
                <a:gd name="connsiteX752" fmla="*/ 1837753 w 2450468"/>
                <a:gd name="connsiteY752" fmla="*/ 269427 h 377583"/>
                <a:gd name="connsiteX753" fmla="*/ 1355789 w 2450468"/>
                <a:gd name="connsiteY753" fmla="*/ 268951 h 377583"/>
                <a:gd name="connsiteX754" fmla="*/ 1353217 w 2450468"/>
                <a:gd name="connsiteY754" fmla="*/ 269618 h 377583"/>
                <a:gd name="connsiteX755" fmla="*/ 1351670 w 2450468"/>
                <a:gd name="connsiteY755" fmla="*/ 271369 h 377583"/>
                <a:gd name="connsiteX756" fmla="*/ 1350776 w 2450468"/>
                <a:gd name="connsiteY756" fmla="*/ 270922 h 377583"/>
                <a:gd name="connsiteX757" fmla="*/ 1350550 w 2450468"/>
                <a:gd name="connsiteY757" fmla="*/ 269808 h 377583"/>
                <a:gd name="connsiteX758" fmla="*/ 1350645 w 2450468"/>
                <a:gd name="connsiteY758" fmla="*/ 270856 h 377583"/>
                <a:gd name="connsiteX759" fmla="*/ 1350776 w 2450468"/>
                <a:gd name="connsiteY759" fmla="*/ 270922 h 377583"/>
                <a:gd name="connsiteX760" fmla="*/ 1351018 w 2450468"/>
                <a:gd name="connsiteY760" fmla="*/ 272108 h 377583"/>
                <a:gd name="connsiteX761" fmla="*/ 1348169 w 2450468"/>
                <a:gd name="connsiteY761" fmla="*/ 275333 h 377583"/>
                <a:gd name="connsiteX762" fmla="*/ 1346835 w 2450468"/>
                <a:gd name="connsiteY762" fmla="*/ 276285 h 377583"/>
                <a:gd name="connsiteX763" fmla="*/ 1341311 w 2450468"/>
                <a:gd name="connsiteY763" fmla="*/ 280857 h 377583"/>
                <a:gd name="connsiteX764" fmla="*/ 1339215 w 2450468"/>
                <a:gd name="connsiteY764" fmla="*/ 282000 h 377583"/>
                <a:gd name="connsiteX765" fmla="*/ 1339215 w 2450468"/>
                <a:gd name="connsiteY765" fmla="*/ 284762 h 377583"/>
                <a:gd name="connsiteX766" fmla="*/ 1341977 w 2450468"/>
                <a:gd name="connsiteY766" fmla="*/ 285048 h 377583"/>
                <a:gd name="connsiteX767" fmla="*/ 1344644 w 2450468"/>
                <a:gd name="connsiteY767" fmla="*/ 285334 h 377583"/>
                <a:gd name="connsiteX768" fmla="*/ 1358437 w 2450468"/>
                <a:gd name="connsiteY768" fmla="*/ 282787 h 377583"/>
                <a:gd name="connsiteX769" fmla="*/ 1359313 w 2450468"/>
                <a:gd name="connsiteY769" fmla="*/ 283524 h 377583"/>
                <a:gd name="connsiteX770" fmla="*/ 1359961 w 2450468"/>
                <a:gd name="connsiteY770" fmla="*/ 282801 h 377583"/>
                <a:gd name="connsiteX771" fmla="*/ 1364266 w 2450468"/>
                <a:gd name="connsiteY771" fmla="*/ 285524 h 377583"/>
                <a:gd name="connsiteX772" fmla="*/ 1368457 w 2450468"/>
                <a:gd name="connsiteY772" fmla="*/ 288096 h 377583"/>
                <a:gd name="connsiteX773" fmla="*/ 1372362 w 2450468"/>
                <a:gd name="connsiteY773" fmla="*/ 280667 h 377583"/>
                <a:gd name="connsiteX774" fmla="*/ 1364361 w 2450468"/>
                <a:gd name="connsiteY774" fmla="*/ 278000 h 377583"/>
                <a:gd name="connsiteX775" fmla="*/ 1362646 w 2450468"/>
                <a:gd name="connsiteY775" fmla="*/ 279809 h 377583"/>
                <a:gd name="connsiteX776" fmla="*/ 1359961 w 2450468"/>
                <a:gd name="connsiteY776" fmla="*/ 282801 h 377583"/>
                <a:gd name="connsiteX777" fmla="*/ 1359599 w 2450468"/>
                <a:gd name="connsiteY777" fmla="*/ 282572 h 377583"/>
                <a:gd name="connsiteX778" fmla="*/ 1358437 w 2450468"/>
                <a:gd name="connsiteY778" fmla="*/ 282787 h 377583"/>
                <a:gd name="connsiteX779" fmla="*/ 1352074 w 2450468"/>
                <a:gd name="connsiteY779" fmla="*/ 277428 h 377583"/>
                <a:gd name="connsiteX780" fmla="*/ 1351788 w 2450468"/>
                <a:gd name="connsiteY780" fmla="*/ 275809 h 377583"/>
                <a:gd name="connsiteX781" fmla="*/ 1351693 w 2450468"/>
                <a:gd name="connsiteY781" fmla="*/ 275428 h 377583"/>
                <a:gd name="connsiteX782" fmla="*/ 1351018 w 2450468"/>
                <a:gd name="connsiteY782" fmla="*/ 272108 h 377583"/>
                <a:gd name="connsiteX783" fmla="*/ 1351670 w 2450468"/>
                <a:gd name="connsiteY783" fmla="*/ 271369 h 377583"/>
                <a:gd name="connsiteX784" fmla="*/ 1357884 w 2450468"/>
                <a:gd name="connsiteY784" fmla="*/ 274475 h 377583"/>
                <a:gd name="connsiteX785" fmla="*/ 1366361 w 2450468"/>
                <a:gd name="connsiteY785" fmla="*/ 274666 h 377583"/>
                <a:gd name="connsiteX786" fmla="*/ 1369695 w 2450468"/>
                <a:gd name="connsiteY786" fmla="*/ 272761 h 377583"/>
                <a:gd name="connsiteX787" fmla="*/ 1368076 w 2450468"/>
                <a:gd name="connsiteY787" fmla="*/ 270665 h 377583"/>
                <a:gd name="connsiteX788" fmla="*/ 1363504 w 2450468"/>
                <a:gd name="connsiteY788" fmla="*/ 270761 h 377583"/>
                <a:gd name="connsiteX789" fmla="*/ 1355789 w 2450468"/>
                <a:gd name="connsiteY789" fmla="*/ 268951 h 377583"/>
                <a:gd name="connsiteX790" fmla="*/ 543210 w 2450468"/>
                <a:gd name="connsiteY790" fmla="*/ 268570 h 377583"/>
                <a:gd name="connsiteX791" fmla="*/ 546353 w 2450468"/>
                <a:gd name="connsiteY791" fmla="*/ 269808 h 377583"/>
                <a:gd name="connsiteX792" fmla="*/ 544353 w 2450468"/>
                <a:gd name="connsiteY792" fmla="*/ 274856 h 377583"/>
                <a:gd name="connsiteX793" fmla="*/ 543496 w 2450468"/>
                <a:gd name="connsiteY793" fmla="*/ 278952 h 377583"/>
                <a:gd name="connsiteX794" fmla="*/ 541210 w 2450468"/>
                <a:gd name="connsiteY794" fmla="*/ 278857 h 377583"/>
                <a:gd name="connsiteX795" fmla="*/ 540067 w 2450468"/>
                <a:gd name="connsiteY795" fmla="*/ 276285 h 377583"/>
                <a:gd name="connsiteX796" fmla="*/ 540162 w 2450468"/>
                <a:gd name="connsiteY796" fmla="*/ 271523 h 377583"/>
                <a:gd name="connsiteX797" fmla="*/ 543210 w 2450468"/>
                <a:gd name="connsiteY797" fmla="*/ 268570 h 377583"/>
                <a:gd name="connsiteX798" fmla="*/ 2087975 w 2450468"/>
                <a:gd name="connsiteY798" fmla="*/ 268379 h 377583"/>
                <a:gd name="connsiteX799" fmla="*/ 2094071 w 2450468"/>
                <a:gd name="connsiteY799" fmla="*/ 269046 h 377583"/>
                <a:gd name="connsiteX800" fmla="*/ 2094262 w 2450468"/>
                <a:gd name="connsiteY800" fmla="*/ 270284 h 377583"/>
                <a:gd name="connsiteX801" fmla="*/ 2094357 w 2450468"/>
                <a:gd name="connsiteY801" fmla="*/ 275904 h 377583"/>
                <a:gd name="connsiteX802" fmla="*/ 2103215 w 2450468"/>
                <a:gd name="connsiteY802" fmla="*/ 274761 h 377583"/>
                <a:gd name="connsiteX803" fmla="*/ 2104263 w 2450468"/>
                <a:gd name="connsiteY803" fmla="*/ 273809 h 377583"/>
                <a:gd name="connsiteX804" fmla="*/ 2109978 w 2450468"/>
                <a:gd name="connsiteY804" fmla="*/ 273999 h 377583"/>
                <a:gd name="connsiteX805" fmla="*/ 2113121 w 2450468"/>
                <a:gd name="connsiteY805" fmla="*/ 281333 h 377583"/>
                <a:gd name="connsiteX806" fmla="*/ 2112168 w 2450468"/>
                <a:gd name="connsiteY806" fmla="*/ 282476 h 377583"/>
                <a:gd name="connsiteX807" fmla="*/ 2106739 w 2450468"/>
                <a:gd name="connsiteY807" fmla="*/ 286953 h 377583"/>
                <a:gd name="connsiteX808" fmla="*/ 2101691 w 2450468"/>
                <a:gd name="connsiteY808" fmla="*/ 291239 h 377583"/>
                <a:gd name="connsiteX809" fmla="*/ 2101120 w 2450468"/>
                <a:gd name="connsiteY809" fmla="*/ 293621 h 377583"/>
                <a:gd name="connsiteX810" fmla="*/ 2094547 w 2450468"/>
                <a:gd name="connsiteY810" fmla="*/ 296859 h 377583"/>
                <a:gd name="connsiteX811" fmla="*/ 2095214 w 2450468"/>
                <a:gd name="connsiteY811" fmla="*/ 293144 h 377583"/>
                <a:gd name="connsiteX812" fmla="*/ 2092928 w 2450468"/>
                <a:gd name="connsiteY812" fmla="*/ 290287 h 377583"/>
                <a:gd name="connsiteX813" fmla="*/ 2085594 w 2450468"/>
                <a:gd name="connsiteY813" fmla="*/ 289144 h 377583"/>
                <a:gd name="connsiteX814" fmla="*/ 2086165 w 2450468"/>
                <a:gd name="connsiteY814" fmla="*/ 285524 h 377583"/>
                <a:gd name="connsiteX815" fmla="*/ 2080260 w 2450468"/>
                <a:gd name="connsiteY815" fmla="*/ 288763 h 377583"/>
                <a:gd name="connsiteX816" fmla="*/ 2080164 w 2450468"/>
                <a:gd name="connsiteY816" fmla="*/ 295145 h 377583"/>
                <a:gd name="connsiteX817" fmla="*/ 2073211 w 2450468"/>
                <a:gd name="connsiteY817" fmla="*/ 294287 h 377583"/>
                <a:gd name="connsiteX818" fmla="*/ 2068734 w 2450468"/>
                <a:gd name="connsiteY818" fmla="*/ 295907 h 377583"/>
                <a:gd name="connsiteX819" fmla="*/ 2068354 w 2450468"/>
                <a:gd name="connsiteY819" fmla="*/ 294002 h 377583"/>
                <a:gd name="connsiteX820" fmla="*/ 2068163 w 2450468"/>
                <a:gd name="connsiteY820" fmla="*/ 293049 h 377583"/>
                <a:gd name="connsiteX821" fmla="*/ 2063686 w 2450468"/>
                <a:gd name="connsiteY821" fmla="*/ 293430 h 377583"/>
                <a:gd name="connsiteX822" fmla="*/ 2063400 w 2450468"/>
                <a:gd name="connsiteY822" fmla="*/ 294383 h 377583"/>
                <a:gd name="connsiteX823" fmla="*/ 2063020 w 2450468"/>
                <a:gd name="connsiteY823" fmla="*/ 296002 h 377583"/>
                <a:gd name="connsiteX824" fmla="*/ 2058829 w 2450468"/>
                <a:gd name="connsiteY824" fmla="*/ 297050 h 377583"/>
                <a:gd name="connsiteX825" fmla="*/ 2057114 w 2450468"/>
                <a:gd name="connsiteY825" fmla="*/ 295811 h 377583"/>
                <a:gd name="connsiteX826" fmla="*/ 2054733 w 2450468"/>
                <a:gd name="connsiteY826" fmla="*/ 295621 h 377583"/>
                <a:gd name="connsiteX827" fmla="*/ 2053304 w 2450468"/>
                <a:gd name="connsiteY827" fmla="*/ 296669 h 377583"/>
                <a:gd name="connsiteX828" fmla="*/ 2048065 w 2450468"/>
                <a:gd name="connsiteY828" fmla="*/ 297526 h 377583"/>
                <a:gd name="connsiteX829" fmla="*/ 2045493 w 2450468"/>
                <a:gd name="connsiteY829" fmla="*/ 298288 h 377583"/>
                <a:gd name="connsiteX830" fmla="*/ 2037874 w 2450468"/>
                <a:gd name="connsiteY830" fmla="*/ 300669 h 377583"/>
                <a:gd name="connsiteX831" fmla="*/ 2030063 w 2450468"/>
                <a:gd name="connsiteY831" fmla="*/ 293335 h 377583"/>
                <a:gd name="connsiteX832" fmla="*/ 2029110 w 2450468"/>
                <a:gd name="connsiteY832" fmla="*/ 293525 h 377583"/>
                <a:gd name="connsiteX833" fmla="*/ 2028920 w 2450468"/>
                <a:gd name="connsiteY833" fmla="*/ 296002 h 377583"/>
                <a:gd name="connsiteX834" fmla="*/ 2028825 w 2450468"/>
                <a:gd name="connsiteY834" fmla="*/ 297716 h 377583"/>
                <a:gd name="connsiteX835" fmla="*/ 2027015 w 2450468"/>
                <a:gd name="connsiteY835" fmla="*/ 302765 h 377583"/>
                <a:gd name="connsiteX836" fmla="*/ 2024348 w 2450468"/>
                <a:gd name="connsiteY836" fmla="*/ 305908 h 377583"/>
                <a:gd name="connsiteX837" fmla="*/ 2019681 w 2450468"/>
                <a:gd name="connsiteY837" fmla="*/ 305146 h 377583"/>
                <a:gd name="connsiteX838" fmla="*/ 2019395 w 2450468"/>
                <a:gd name="connsiteY838" fmla="*/ 305717 h 377583"/>
                <a:gd name="connsiteX839" fmla="*/ 2017585 w 2450468"/>
                <a:gd name="connsiteY839" fmla="*/ 310004 h 377583"/>
                <a:gd name="connsiteX840" fmla="*/ 2014156 w 2450468"/>
                <a:gd name="connsiteY840" fmla="*/ 306098 h 377583"/>
                <a:gd name="connsiteX841" fmla="*/ 2013299 w 2450468"/>
                <a:gd name="connsiteY841" fmla="*/ 301526 h 377583"/>
                <a:gd name="connsiteX842" fmla="*/ 2001583 w 2450468"/>
                <a:gd name="connsiteY842" fmla="*/ 300669 h 377583"/>
                <a:gd name="connsiteX843" fmla="*/ 1991391 w 2450468"/>
                <a:gd name="connsiteY843" fmla="*/ 300860 h 377583"/>
                <a:gd name="connsiteX844" fmla="*/ 1979104 w 2450468"/>
                <a:gd name="connsiteY844" fmla="*/ 303717 h 377583"/>
                <a:gd name="connsiteX845" fmla="*/ 1979866 w 2450468"/>
                <a:gd name="connsiteY845" fmla="*/ 305908 h 377583"/>
                <a:gd name="connsiteX846" fmla="*/ 1979485 w 2450468"/>
                <a:gd name="connsiteY846" fmla="*/ 306003 h 377583"/>
                <a:gd name="connsiteX847" fmla="*/ 1974342 w 2450468"/>
                <a:gd name="connsiteY847" fmla="*/ 306860 h 377583"/>
                <a:gd name="connsiteX848" fmla="*/ 1962912 w 2450468"/>
                <a:gd name="connsiteY848" fmla="*/ 306956 h 377583"/>
                <a:gd name="connsiteX849" fmla="*/ 1962816 w 2450468"/>
                <a:gd name="connsiteY849" fmla="*/ 306384 h 377583"/>
                <a:gd name="connsiteX850" fmla="*/ 1963388 w 2450468"/>
                <a:gd name="connsiteY850" fmla="*/ 304574 h 377583"/>
                <a:gd name="connsiteX851" fmla="*/ 1966626 w 2450468"/>
                <a:gd name="connsiteY851" fmla="*/ 303812 h 377583"/>
                <a:gd name="connsiteX852" fmla="*/ 1974151 w 2450468"/>
                <a:gd name="connsiteY852" fmla="*/ 297431 h 377583"/>
                <a:gd name="connsiteX853" fmla="*/ 1983676 w 2450468"/>
                <a:gd name="connsiteY853" fmla="*/ 293811 h 377583"/>
                <a:gd name="connsiteX854" fmla="*/ 1994916 w 2450468"/>
                <a:gd name="connsiteY854" fmla="*/ 297335 h 377583"/>
                <a:gd name="connsiteX855" fmla="*/ 1994154 w 2450468"/>
                <a:gd name="connsiteY855" fmla="*/ 292192 h 377583"/>
                <a:gd name="connsiteX856" fmla="*/ 2001393 w 2450468"/>
                <a:gd name="connsiteY856" fmla="*/ 291430 h 377583"/>
                <a:gd name="connsiteX857" fmla="*/ 2015204 w 2450468"/>
                <a:gd name="connsiteY857" fmla="*/ 295621 h 377583"/>
                <a:gd name="connsiteX858" fmla="*/ 2017204 w 2450468"/>
                <a:gd name="connsiteY858" fmla="*/ 290287 h 377583"/>
                <a:gd name="connsiteX859" fmla="*/ 2019776 w 2450468"/>
                <a:gd name="connsiteY859" fmla="*/ 290668 h 377583"/>
                <a:gd name="connsiteX860" fmla="*/ 2021205 w 2450468"/>
                <a:gd name="connsiteY860" fmla="*/ 290954 h 377583"/>
                <a:gd name="connsiteX861" fmla="*/ 2021395 w 2450468"/>
                <a:gd name="connsiteY861" fmla="*/ 288096 h 377583"/>
                <a:gd name="connsiteX862" fmla="*/ 2016347 w 2450468"/>
                <a:gd name="connsiteY862" fmla="*/ 281619 h 377583"/>
                <a:gd name="connsiteX863" fmla="*/ 2012442 w 2450468"/>
                <a:gd name="connsiteY863" fmla="*/ 276761 h 377583"/>
                <a:gd name="connsiteX864" fmla="*/ 2019871 w 2450468"/>
                <a:gd name="connsiteY864" fmla="*/ 272475 h 377583"/>
                <a:gd name="connsiteX865" fmla="*/ 2024253 w 2450468"/>
                <a:gd name="connsiteY865" fmla="*/ 276952 h 377583"/>
                <a:gd name="connsiteX866" fmla="*/ 2025396 w 2450468"/>
                <a:gd name="connsiteY866" fmla="*/ 282953 h 377583"/>
                <a:gd name="connsiteX867" fmla="*/ 2041969 w 2450468"/>
                <a:gd name="connsiteY867" fmla="*/ 286953 h 377583"/>
                <a:gd name="connsiteX868" fmla="*/ 2048256 w 2450468"/>
                <a:gd name="connsiteY868" fmla="*/ 275618 h 377583"/>
                <a:gd name="connsiteX869" fmla="*/ 2040159 w 2450468"/>
                <a:gd name="connsiteY869" fmla="*/ 277714 h 377583"/>
                <a:gd name="connsiteX870" fmla="*/ 2035016 w 2450468"/>
                <a:gd name="connsiteY870" fmla="*/ 279047 h 377583"/>
                <a:gd name="connsiteX871" fmla="*/ 2032920 w 2450468"/>
                <a:gd name="connsiteY871" fmla="*/ 270951 h 377583"/>
                <a:gd name="connsiteX872" fmla="*/ 2037112 w 2450468"/>
                <a:gd name="connsiteY872" fmla="*/ 273237 h 377583"/>
                <a:gd name="connsiteX873" fmla="*/ 2052637 w 2450468"/>
                <a:gd name="connsiteY873" fmla="*/ 273809 h 377583"/>
                <a:gd name="connsiteX874" fmla="*/ 2057400 w 2450468"/>
                <a:gd name="connsiteY874" fmla="*/ 272666 h 377583"/>
                <a:gd name="connsiteX875" fmla="*/ 2060733 w 2450468"/>
                <a:gd name="connsiteY875" fmla="*/ 279714 h 377583"/>
                <a:gd name="connsiteX876" fmla="*/ 2061591 w 2450468"/>
                <a:gd name="connsiteY876" fmla="*/ 280667 h 377583"/>
                <a:gd name="connsiteX877" fmla="*/ 2068639 w 2450468"/>
                <a:gd name="connsiteY877" fmla="*/ 281714 h 377583"/>
                <a:gd name="connsiteX878" fmla="*/ 2075402 w 2450468"/>
                <a:gd name="connsiteY878" fmla="*/ 280857 h 377583"/>
                <a:gd name="connsiteX879" fmla="*/ 2080164 w 2450468"/>
                <a:gd name="connsiteY879" fmla="*/ 278476 h 377583"/>
                <a:gd name="connsiteX880" fmla="*/ 2080355 w 2450468"/>
                <a:gd name="connsiteY880" fmla="*/ 273523 h 377583"/>
                <a:gd name="connsiteX881" fmla="*/ 2086070 w 2450468"/>
                <a:gd name="connsiteY881" fmla="*/ 270856 h 377583"/>
                <a:gd name="connsiteX882" fmla="*/ 2086641 w 2450468"/>
                <a:gd name="connsiteY882" fmla="*/ 270094 h 377583"/>
                <a:gd name="connsiteX883" fmla="*/ 1806512 w 2450468"/>
                <a:gd name="connsiteY883" fmla="*/ 267046 h 377583"/>
                <a:gd name="connsiteX884" fmla="*/ 1802321 w 2450468"/>
                <a:gd name="connsiteY884" fmla="*/ 269618 h 377583"/>
                <a:gd name="connsiteX885" fmla="*/ 1793272 w 2450468"/>
                <a:gd name="connsiteY885" fmla="*/ 269618 h 377583"/>
                <a:gd name="connsiteX886" fmla="*/ 1785175 w 2450468"/>
                <a:gd name="connsiteY886" fmla="*/ 271427 h 377583"/>
                <a:gd name="connsiteX887" fmla="*/ 1784699 w 2450468"/>
                <a:gd name="connsiteY887" fmla="*/ 271808 h 377583"/>
                <a:gd name="connsiteX888" fmla="*/ 1786700 w 2450468"/>
                <a:gd name="connsiteY888" fmla="*/ 273713 h 377583"/>
                <a:gd name="connsiteX889" fmla="*/ 1789557 w 2450468"/>
                <a:gd name="connsiteY889" fmla="*/ 277523 h 377583"/>
                <a:gd name="connsiteX890" fmla="*/ 1790986 w 2450468"/>
                <a:gd name="connsiteY890" fmla="*/ 278285 h 377583"/>
                <a:gd name="connsiteX891" fmla="*/ 1796129 w 2450468"/>
                <a:gd name="connsiteY891" fmla="*/ 275047 h 377583"/>
                <a:gd name="connsiteX892" fmla="*/ 1800987 w 2450468"/>
                <a:gd name="connsiteY892" fmla="*/ 274571 h 377583"/>
                <a:gd name="connsiteX893" fmla="*/ 1803559 w 2450468"/>
                <a:gd name="connsiteY893" fmla="*/ 273999 h 377583"/>
                <a:gd name="connsiteX894" fmla="*/ 1806512 w 2450468"/>
                <a:gd name="connsiteY894" fmla="*/ 267046 h 377583"/>
                <a:gd name="connsiteX895" fmla="*/ 1194530 w 2450468"/>
                <a:gd name="connsiteY895" fmla="*/ 266665 h 377583"/>
                <a:gd name="connsiteX896" fmla="*/ 1195682 w 2450468"/>
                <a:gd name="connsiteY896" fmla="*/ 268902 h 377583"/>
                <a:gd name="connsiteX897" fmla="*/ 1195388 w 2450468"/>
                <a:gd name="connsiteY897" fmla="*/ 268760 h 377583"/>
                <a:gd name="connsiteX898" fmla="*/ 1240060 w 2450468"/>
                <a:gd name="connsiteY898" fmla="*/ 264855 h 377583"/>
                <a:gd name="connsiteX899" fmla="*/ 1238155 w 2450468"/>
                <a:gd name="connsiteY899" fmla="*/ 271618 h 377583"/>
                <a:gd name="connsiteX900" fmla="*/ 1232535 w 2450468"/>
                <a:gd name="connsiteY900" fmla="*/ 272475 h 377583"/>
                <a:gd name="connsiteX901" fmla="*/ 1228058 w 2450468"/>
                <a:gd name="connsiteY901" fmla="*/ 268094 h 377583"/>
                <a:gd name="connsiteX902" fmla="*/ 1227106 w 2450468"/>
                <a:gd name="connsiteY902" fmla="*/ 267332 h 377583"/>
                <a:gd name="connsiteX903" fmla="*/ 1222629 w 2450468"/>
                <a:gd name="connsiteY903" fmla="*/ 269141 h 377583"/>
                <a:gd name="connsiteX904" fmla="*/ 1223105 w 2450468"/>
                <a:gd name="connsiteY904" fmla="*/ 270094 h 377583"/>
                <a:gd name="connsiteX905" fmla="*/ 1226915 w 2450468"/>
                <a:gd name="connsiteY905" fmla="*/ 275047 h 377583"/>
                <a:gd name="connsiteX906" fmla="*/ 1227392 w 2450468"/>
                <a:gd name="connsiteY906" fmla="*/ 275999 h 377583"/>
                <a:gd name="connsiteX907" fmla="*/ 1230821 w 2450468"/>
                <a:gd name="connsiteY907" fmla="*/ 276190 h 377583"/>
                <a:gd name="connsiteX908" fmla="*/ 1246346 w 2450468"/>
                <a:gd name="connsiteY908" fmla="*/ 271808 h 377583"/>
                <a:gd name="connsiteX909" fmla="*/ 1240060 w 2450468"/>
                <a:gd name="connsiteY909" fmla="*/ 264855 h 377583"/>
                <a:gd name="connsiteX910" fmla="*/ 1464183 w 2450468"/>
                <a:gd name="connsiteY910" fmla="*/ 264759 h 377583"/>
                <a:gd name="connsiteX911" fmla="*/ 1469612 w 2450468"/>
                <a:gd name="connsiteY911" fmla="*/ 268188 h 377583"/>
                <a:gd name="connsiteX912" fmla="*/ 1472945 w 2450468"/>
                <a:gd name="connsiteY912" fmla="*/ 269617 h 377583"/>
                <a:gd name="connsiteX913" fmla="*/ 1475708 w 2450468"/>
                <a:gd name="connsiteY913" fmla="*/ 274951 h 377583"/>
                <a:gd name="connsiteX914" fmla="*/ 1480280 w 2450468"/>
                <a:gd name="connsiteY914" fmla="*/ 275427 h 377583"/>
                <a:gd name="connsiteX915" fmla="*/ 1481708 w 2450468"/>
                <a:gd name="connsiteY915" fmla="*/ 277046 h 377583"/>
                <a:gd name="connsiteX916" fmla="*/ 1487614 w 2450468"/>
                <a:gd name="connsiteY916" fmla="*/ 278380 h 377583"/>
                <a:gd name="connsiteX917" fmla="*/ 1490281 w 2450468"/>
                <a:gd name="connsiteY917" fmla="*/ 281332 h 377583"/>
                <a:gd name="connsiteX918" fmla="*/ 1482852 w 2450468"/>
                <a:gd name="connsiteY918" fmla="*/ 281809 h 377583"/>
                <a:gd name="connsiteX919" fmla="*/ 1474755 w 2450468"/>
                <a:gd name="connsiteY919" fmla="*/ 281047 h 377583"/>
                <a:gd name="connsiteX920" fmla="*/ 1472469 w 2450468"/>
                <a:gd name="connsiteY920" fmla="*/ 282285 h 377583"/>
                <a:gd name="connsiteX921" fmla="*/ 1463420 w 2450468"/>
                <a:gd name="connsiteY921" fmla="*/ 273522 h 377583"/>
                <a:gd name="connsiteX922" fmla="*/ 1461611 w 2450468"/>
                <a:gd name="connsiteY922" fmla="*/ 270665 h 377583"/>
                <a:gd name="connsiteX923" fmla="*/ 1460563 w 2450468"/>
                <a:gd name="connsiteY923" fmla="*/ 269045 h 377583"/>
                <a:gd name="connsiteX924" fmla="*/ 1464183 w 2450468"/>
                <a:gd name="connsiteY924" fmla="*/ 264759 h 377583"/>
                <a:gd name="connsiteX925" fmla="*/ 1755839 w 2450468"/>
                <a:gd name="connsiteY925" fmla="*/ 264474 h 377583"/>
                <a:gd name="connsiteX926" fmla="*/ 1752314 w 2450468"/>
                <a:gd name="connsiteY926" fmla="*/ 265808 h 377583"/>
                <a:gd name="connsiteX927" fmla="*/ 1752695 w 2450468"/>
                <a:gd name="connsiteY927" fmla="*/ 266189 h 377583"/>
                <a:gd name="connsiteX928" fmla="*/ 1759172 w 2450468"/>
                <a:gd name="connsiteY928" fmla="*/ 272189 h 377583"/>
                <a:gd name="connsiteX929" fmla="*/ 1764316 w 2450468"/>
                <a:gd name="connsiteY929" fmla="*/ 272189 h 377583"/>
                <a:gd name="connsiteX930" fmla="*/ 1755839 w 2450468"/>
                <a:gd name="connsiteY930" fmla="*/ 264474 h 377583"/>
                <a:gd name="connsiteX931" fmla="*/ 1439799 w 2450468"/>
                <a:gd name="connsiteY931" fmla="*/ 264283 h 377583"/>
                <a:gd name="connsiteX932" fmla="*/ 1448753 w 2450468"/>
                <a:gd name="connsiteY932" fmla="*/ 267808 h 377583"/>
                <a:gd name="connsiteX933" fmla="*/ 1449800 w 2450468"/>
                <a:gd name="connsiteY933" fmla="*/ 270665 h 377583"/>
                <a:gd name="connsiteX934" fmla="*/ 1448753 w 2450468"/>
                <a:gd name="connsiteY934" fmla="*/ 272284 h 377583"/>
                <a:gd name="connsiteX935" fmla="*/ 1445419 w 2450468"/>
                <a:gd name="connsiteY935" fmla="*/ 271903 h 377583"/>
                <a:gd name="connsiteX936" fmla="*/ 1443990 w 2450468"/>
                <a:gd name="connsiteY936" fmla="*/ 268570 h 377583"/>
                <a:gd name="connsiteX937" fmla="*/ 1439799 w 2450468"/>
                <a:gd name="connsiteY937" fmla="*/ 264283 h 377583"/>
                <a:gd name="connsiteX938" fmla="*/ 584645 w 2450468"/>
                <a:gd name="connsiteY938" fmla="*/ 264188 h 377583"/>
                <a:gd name="connsiteX939" fmla="*/ 591217 w 2450468"/>
                <a:gd name="connsiteY939" fmla="*/ 264855 h 377583"/>
                <a:gd name="connsiteX940" fmla="*/ 597884 w 2450468"/>
                <a:gd name="connsiteY940" fmla="*/ 269617 h 377583"/>
                <a:gd name="connsiteX941" fmla="*/ 602266 w 2450468"/>
                <a:gd name="connsiteY941" fmla="*/ 272951 h 377583"/>
                <a:gd name="connsiteX942" fmla="*/ 590169 w 2450468"/>
                <a:gd name="connsiteY942" fmla="*/ 273618 h 377583"/>
                <a:gd name="connsiteX943" fmla="*/ 588645 w 2450468"/>
                <a:gd name="connsiteY943" fmla="*/ 270570 h 377583"/>
                <a:gd name="connsiteX944" fmla="*/ 587502 w 2450468"/>
                <a:gd name="connsiteY944" fmla="*/ 268188 h 377583"/>
                <a:gd name="connsiteX945" fmla="*/ 584645 w 2450468"/>
                <a:gd name="connsiteY945" fmla="*/ 264188 h 377583"/>
                <a:gd name="connsiteX946" fmla="*/ 1331881 w 2450468"/>
                <a:gd name="connsiteY946" fmla="*/ 262950 h 377583"/>
                <a:gd name="connsiteX947" fmla="*/ 1330547 w 2450468"/>
                <a:gd name="connsiteY947" fmla="*/ 270665 h 377583"/>
                <a:gd name="connsiteX948" fmla="*/ 1335500 w 2450468"/>
                <a:gd name="connsiteY948" fmla="*/ 267236 h 377583"/>
                <a:gd name="connsiteX949" fmla="*/ 1336358 w 2450468"/>
                <a:gd name="connsiteY949" fmla="*/ 264474 h 377583"/>
                <a:gd name="connsiteX950" fmla="*/ 1336548 w 2450468"/>
                <a:gd name="connsiteY950" fmla="*/ 263807 h 377583"/>
                <a:gd name="connsiteX951" fmla="*/ 1331881 w 2450468"/>
                <a:gd name="connsiteY951" fmla="*/ 262950 h 377583"/>
                <a:gd name="connsiteX952" fmla="*/ 487965 w 2450468"/>
                <a:gd name="connsiteY952" fmla="*/ 262188 h 377583"/>
                <a:gd name="connsiteX953" fmla="*/ 489966 w 2450468"/>
                <a:gd name="connsiteY953" fmla="*/ 262664 h 377583"/>
                <a:gd name="connsiteX954" fmla="*/ 491585 w 2450468"/>
                <a:gd name="connsiteY954" fmla="*/ 266951 h 377583"/>
                <a:gd name="connsiteX955" fmla="*/ 492157 w 2450468"/>
                <a:gd name="connsiteY955" fmla="*/ 270284 h 377583"/>
                <a:gd name="connsiteX956" fmla="*/ 504730 w 2450468"/>
                <a:gd name="connsiteY956" fmla="*/ 273142 h 377583"/>
                <a:gd name="connsiteX957" fmla="*/ 508063 w 2450468"/>
                <a:gd name="connsiteY957" fmla="*/ 275047 h 377583"/>
                <a:gd name="connsiteX958" fmla="*/ 511492 w 2450468"/>
                <a:gd name="connsiteY958" fmla="*/ 285810 h 377583"/>
                <a:gd name="connsiteX959" fmla="*/ 508825 w 2450468"/>
                <a:gd name="connsiteY959" fmla="*/ 289144 h 377583"/>
                <a:gd name="connsiteX960" fmla="*/ 495776 w 2450468"/>
                <a:gd name="connsiteY960" fmla="*/ 288286 h 377583"/>
                <a:gd name="connsiteX961" fmla="*/ 492252 w 2450468"/>
                <a:gd name="connsiteY961" fmla="*/ 289334 h 377583"/>
                <a:gd name="connsiteX962" fmla="*/ 487203 w 2450468"/>
                <a:gd name="connsiteY962" fmla="*/ 292287 h 377583"/>
                <a:gd name="connsiteX963" fmla="*/ 490442 w 2450468"/>
                <a:gd name="connsiteY963" fmla="*/ 282953 h 377583"/>
                <a:gd name="connsiteX964" fmla="*/ 492252 w 2450468"/>
                <a:gd name="connsiteY964" fmla="*/ 283810 h 377583"/>
                <a:gd name="connsiteX965" fmla="*/ 496062 w 2450468"/>
                <a:gd name="connsiteY965" fmla="*/ 285715 h 377583"/>
                <a:gd name="connsiteX966" fmla="*/ 501777 w 2450468"/>
                <a:gd name="connsiteY966" fmla="*/ 281143 h 377583"/>
                <a:gd name="connsiteX967" fmla="*/ 500634 w 2450468"/>
                <a:gd name="connsiteY967" fmla="*/ 279619 h 377583"/>
                <a:gd name="connsiteX968" fmla="*/ 495490 w 2450468"/>
                <a:gd name="connsiteY968" fmla="*/ 276190 h 377583"/>
                <a:gd name="connsiteX969" fmla="*/ 490728 w 2450468"/>
                <a:gd name="connsiteY969" fmla="*/ 276476 h 377583"/>
                <a:gd name="connsiteX970" fmla="*/ 482060 w 2450468"/>
                <a:gd name="connsiteY970" fmla="*/ 279047 h 377583"/>
                <a:gd name="connsiteX971" fmla="*/ 476917 w 2450468"/>
                <a:gd name="connsiteY971" fmla="*/ 277999 h 377583"/>
                <a:gd name="connsiteX972" fmla="*/ 469677 w 2450468"/>
                <a:gd name="connsiteY972" fmla="*/ 280952 h 377583"/>
                <a:gd name="connsiteX973" fmla="*/ 469106 w 2450468"/>
                <a:gd name="connsiteY973" fmla="*/ 276761 h 377583"/>
                <a:gd name="connsiteX974" fmla="*/ 469773 w 2450468"/>
                <a:gd name="connsiteY974" fmla="*/ 275618 h 377583"/>
                <a:gd name="connsiteX975" fmla="*/ 471011 w 2450468"/>
                <a:gd name="connsiteY975" fmla="*/ 274190 h 377583"/>
                <a:gd name="connsiteX976" fmla="*/ 476059 w 2450468"/>
                <a:gd name="connsiteY976" fmla="*/ 274856 h 377583"/>
                <a:gd name="connsiteX977" fmla="*/ 477964 w 2450468"/>
                <a:gd name="connsiteY977" fmla="*/ 270665 h 377583"/>
                <a:gd name="connsiteX978" fmla="*/ 479202 w 2450468"/>
                <a:gd name="connsiteY978" fmla="*/ 267903 h 377583"/>
                <a:gd name="connsiteX979" fmla="*/ 487965 w 2450468"/>
                <a:gd name="connsiteY979" fmla="*/ 262188 h 377583"/>
                <a:gd name="connsiteX980" fmla="*/ 948975 w 2450468"/>
                <a:gd name="connsiteY980" fmla="*/ 260473 h 377583"/>
                <a:gd name="connsiteX981" fmla="*/ 950880 w 2450468"/>
                <a:gd name="connsiteY981" fmla="*/ 262283 h 377583"/>
                <a:gd name="connsiteX982" fmla="*/ 954404 w 2450468"/>
                <a:gd name="connsiteY982" fmla="*/ 265617 h 377583"/>
                <a:gd name="connsiteX983" fmla="*/ 958310 w 2450468"/>
                <a:gd name="connsiteY983" fmla="*/ 265045 h 377583"/>
                <a:gd name="connsiteX984" fmla="*/ 957548 w 2450468"/>
                <a:gd name="connsiteY984" fmla="*/ 266284 h 377583"/>
                <a:gd name="connsiteX985" fmla="*/ 955547 w 2450468"/>
                <a:gd name="connsiteY985" fmla="*/ 268284 h 377583"/>
                <a:gd name="connsiteX986" fmla="*/ 953261 w 2450468"/>
                <a:gd name="connsiteY986" fmla="*/ 267998 h 377583"/>
                <a:gd name="connsiteX987" fmla="*/ 942784 w 2450468"/>
                <a:gd name="connsiteY987" fmla="*/ 263617 h 377583"/>
                <a:gd name="connsiteX988" fmla="*/ 941450 w 2450468"/>
                <a:gd name="connsiteY988" fmla="*/ 262950 h 377583"/>
                <a:gd name="connsiteX989" fmla="*/ 948975 w 2450468"/>
                <a:gd name="connsiteY989" fmla="*/ 260473 h 377583"/>
                <a:gd name="connsiteX990" fmla="*/ 1573530 w 2450468"/>
                <a:gd name="connsiteY990" fmla="*/ 259902 h 377583"/>
                <a:gd name="connsiteX991" fmla="*/ 1576006 w 2450468"/>
                <a:gd name="connsiteY991" fmla="*/ 261235 h 377583"/>
                <a:gd name="connsiteX992" fmla="*/ 1578293 w 2450468"/>
                <a:gd name="connsiteY992" fmla="*/ 262473 h 377583"/>
                <a:gd name="connsiteX993" fmla="*/ 1579626 w 2450468"/>
                <a:gd name="connsiteY993" fmla="*/ 269141 h 377583"/>
                <a:gd name="connsiteX994" fmla="*/ 1573054 w 2450468"/>
                <a:gd name="connsiteY994" fmla="*/ 270570 h 377583"/>
                <a:gd name="connsiteX995" fmla="*/ 1564767 w 2450468"/>
                <a:gd name="connsiteY995" fmla="*/ 265712 h 377583"/>
                <a:gd name="connsiteX996" fmla="*/ 1573530 w 2450468"/>
                <a:gd name="connsiteY996" fmla="*/ 259902 h 377583"/>
                <a:gd name="connsiteX997" fmla="*/ 1685258 w 2450468"/>
                <a:gd name="connsiteY997" fmla="*/ 259521 h 377583"/>
                <a:gd name="connsiteX998" fmla="*/ 1681829 w 2450468"/>
                <a:gd name="connsiteY998" fmla="*/ 262379 h 377583"/>
                <a:gd name="connsiteX999" fmla="*/ 1675733 w 2450468"/>
                <a:gd name="connsiteY999" fmla="*/ 269237 h 377583"/>
                <a:gd name="connsiteX1000" fmla="*/ 1670018 w 2450468"/>
                <a:gd name="connsiteY1000" fmla="*/ 270380 h 377583"/>
                <a:gd name="connsiteX1001" fmla="*/ 1669352 w 2450468"/>
                <a:gd name="connsiteY1001" fmla="*/ 270475 h 377583"/>
                <a:gd name="connsiteX1002" fmla="*/ 1660017 w 2450468"/>
                <a:gd name="connsiteY1002" fmla="*/ 275523 h 377583"/>
                <a:gd name="connsiteX1003" fmla="*/ 1659636 w 2450468"/>
                <a:gd name="connsiteY1003" fmla="*/ 278857 h 377583"/>
                <a:gd name="connsiteX1004" fmla="*/ 1660589 w 2450468"/>
                <a:gd name="connsiteY1004" fmla="*/ 278190 h 377583"/>
                <a:gd name="connsiteX1005" fmla="*/ 1662398 w 2450468"/>
                <a:gd name="connsiteY1005" fmla="*/ 277047 h 377583"/>
                <a:gd name="connsiteX1006" fmla="*/ 1668494 w 2450468"/>
                <a:gd name="connsiteY1006" fmla="*/ 278000 h 377583"/>
                <a:gd name="connsiteX1007" fmla="*/ 1678019 w 2450468"/>
                <a:gd name="connsiteY1007" fmla="*/ 271618 h 377583"/>
                <a:gd name="connsiteX1008" fmla="*/ 1683449 w 2450468"/>
                <a:gd name="connsiteY1008" fmla="*/ 275142 h 377583"/>
                <a:gd name="connsiteX1009" fmla="*/ 1686496 w 2450468"/>
                <a:gd name="connsiteY1009" fmla="*/ 277142 h 377583"/>
                <a:gd name="connsiteX1010" fmla="*/ 1688116 w 2450468"/>
                <a:gd name="connsiteY1010" fmla="*/ 267713 h 377583"/>
                <a:gd name="connsiteX1011" fmla="*/ 1690116 w 2450468"/>
                <a:gd name="connsiteY1011" fmla="*/ 265331 h 377583"/>
                <a:gd name="connsiteX1012" fmla="*/ 1687925 w 2450468"/>
                <a:gd name="connsiteY1012" fmla="*/ 260283 h 377583"/>
                <a:gd name="connsiteX1013" fmla="*/ 529399 w 2450468"/>
                <a:gd name="connsiteY1013" fmla="*/ 259521 h 377583"/>
                <a:gd name="connsiteX1014" fmla="*/ 533400 w 2450468"/>
                <a:gd name="connsiteY1014" fmla="*/ 264093 h 377583"/>
                <a:gd name="connsiteX1015" fmla="*/ 533305 w 2450468"/>
                <a:gd name="connsiteY1015" fmla="*/ 264093 h 377583"/>
                <a:gd name="connsiteX1016" fmla="*/ 527971 w 2450468"/>
                <a:gd name="connsiteY1016" fmla="*/ 263426 h 377583"/>
                <a:gd name="connsiteX1017" fmla="*/ 531019 w 2450468"/>
                <a:gd name="connsiteY1017" fmla="*/ 271618 h 377583"/>
                <a:gd name="connsiteX1018" fmla="*/ 532924 w 2450468"/>
                <a:gd name="connsiteY1018" fmla="*/ 272665 h 377583"/>
                <a:gd name="connsiteX1019" fmla="*/ 534638 w 2450468"/>
                <a:gd name="connsiteY1019" fmla="*/ 274856 h 377583"/>
                <a:gd name="connsiteX1020" fmla="*/ 530066 w 2450468"/>
                <a:gd name="connsiteY1020" fmla="*/ 280190 h 377583"/>
                <a:gd name="connsiteX1021" fmla="*/ 529876 w 2450468"/>
                <a:gd name="connsiteY1021" fmla="*/ 283143 h 377583"/>
                <a:gd name="connsiteX1022" fmla="*/ 525685 w 2450468"/>
                <a:gd name="connsiteY1022" fmla="*/ 286762 h 377583"/>
                <a:gd name="connsiteX1023" fmla="*/ 522256 w 2450468"/>
                <a:gd name="connsiteY1023" fmla="*/ 289810 h 377583"/>
                <a:gd name="connsiteX1024" fmla="*/ 518350 w 2450468"/>
                <a:gd name="connsiteY1024" fmla="*/ 285715 h 377583"/>
                <a:gd name="connsiteX1025" fmla="*/ 516826 w 2450468"/>
                <a:gd name="connsiteY1025" fmla="*/ 281238 h 377583"/>
                <a:gd name="connsiteX1026" fmla="*/ 517017 w 2450468"/>
                <a:gd name="connsiteY1026" fmla="*/ 275999 h 377583"/>
                <a:gd name="connsiteX1027" fmla="*/ 517017 w 2450468"/>
                <a:gd name="connsiteY1027" fmla="*/ 275332 h 377583"/>
                <a:gd name="connsiteX1028" fmla="*/ 520255 w 2450468"/>
                <a:gd name="connsiteY1028" fmla="*/ 269427 h 377583"/>
                <a:gd name="connsiteX1029" fmla="*/ 522827 w 2450468"/>
                <a:gd name="connsiteY1029" fmla="*/ 266569 h 377583"/>
                <a:gd name="connsiteX1030" fmla="*/ 528447 w 2450468"/>
                <a:gd name="connsiteY1030" fmla="*/ 260188 h 377583"/>
                <a:gd name="connsiteX1031" fmla="*/ 461295 w 2450468"/>
                <a:gd name="connsiteY1031" fmla="*/ 259235 h 377583"/>
                <a:gd name="connsiteX1032" fmla="*/ 465581 w 2450468"/>
                <a:gd name="connsiteY1032" fmla="*/ 262378 h 377583"/>
                <a:gd name="connsiteX1033" fmla="*/ 463867 w 2450468"/>
                <a:gd name="connsiteY1033" fmla="*/ 266760 h 377583"/>
                <a:gd name="connsiteX1034" fmla="*/ 466343 w 2450468"/>
                <a:gd name="connsiteY1034" fmla="*/ 271046 h 377583"/>
                <a:gd name="connsiteX1035" fmla="*/ 465391 w 2450468"/>
                <a:gd name="connsiteY1035" fmla="*/ 270379 h 377583"/>
                <a:gd name="connsiteX1036" fmla="*/ 447293 w 2450468"/>
                <a:gd name="connsiteY1036" fmla="*/ 273713 h 377583"/>
                <a:gd name="connsiteX1037" fmla="*/ 446722 w 2450468"/>
                <a:gd name="connsiteY1037" fmla="*/ 273904 h 377583"/>
                <a:gd name="connsiteX1038" fmla="*/ 444341 w 2450468"/>
                <a:gd name="connsiteY1038" fmla="*/ 274951 h 377583"/>
                <a:gd name="connsiteX1039" fmla="*/ 443960 w 2450468"/>
                <a:gd name="connsiteY1039" fmla="*/ 266379 h 377583"/>
                <a:gd name="connsiteX1040" fmla="*/ 449389 w 2450468"/>
                <a:gd name="connsiteY1040" fmla="*/ 267903 h 377583"/>
                <a:gd name="connsiteX1041" fmla="*/ 457485 w 2450468"/>
                <a:gd name="connsiteY1041" fmla="*/ 260664 h 377583"/>
                <a:gd name="connsiteX1042" fmla="*/ 457580 w 2450468"/>
                <a:gd name="connsiteY1042" fmla="*/ 259711 h 377583"/>
                <a:gd name="connsiteX1043" fmla="*/ 461295 w 2450468"/>
                <a:gd name="connsiteY1043" fmla="*/ 259235 h 377583"/>
                <a:gd name="connsiteX1044" fmla="*/ 599123 w 2450468"/>
                <a:gd name="connsiteY1044" fmla="*/ 259044 h 377583"/>
                <a:gd name="connsiteX1045" fmla="*/ 607790 w 2450468"/>
                <a:gd name="connsiteY1045" fmla="*/ 263140 h 377583"/>
                <a:gd name="connsiteX1046" fmla="*/ 612172 w 2450468"/>
                <a:gd name="connsiteY1046" fmla="*/ 263807 h 377583"/>
                <a:gd name="connsiteX1047" fmla="*/ 616553 w 2450468"/>
                <a:gd name="connsiteY1047" fmla="*/ 264569 h 377583"/>
                <a:gd name="connsiteX1048" fmla="*/ 627221 w 2450468"/>
                <a:gd name="connsiteY1048" fmla="*/ 263426 h 377583"/>
                <a:gd name="connsiteX1049" fmla="*/ 631508 w 2450468"/>
                <a:gd name="connsiteY1049" fmla="*/ 264569 h 377583"/>
                <a:gd name="connsiteX1050" fmla="*/ 633222 w 2450468"/>
                <a:gd name="connsiteY1050" fmla="*/ 264283 h 377583"/>
                <a:gd name="connsiteX1051" fmla="*/ 635318 w 2450468"/>
                <a:gd name="connsiteY1051" fmla="*/ 265997 h 377583"/>
                <a:gd name="connsiteX1052" fmla="*/ 633032 w 2450468"/>
                <a:gd name="connsiteY1052" fmla="*/ 267998 h 377583"/>
                <a:gd name="connsiteX1053" fmla="*/ 625031 w 2450468"/>
                <a:gd name="connsiteY1053" fmla="*/ 272855 h 377583"/>
                <a:gd name="connsiteX1054" fmla="*/ 618173 w 2450468"/>
                <a:gd name="connsiteY1054" fmla="*/ 272093 h 377583"/>
                <a:gd name="connsiteX1055" fmla="*/ 617887 w 2450468"/>
                <a:gd name="connsiteY1055" fmla="*/ 266474 h 377583"/>
                <a:gd name="connsiteX1056" fmla="*/ 612458 w 2450468"/>
                <a:gd name="connsiteY1056" fmla="*/ 268283 h 377583"/>
                <a:gd name="connsiteX1057" fmla="*/ 607219 w 2450468"/>
                <a:gd name="connsiteY1057" fmla="*/ 268474 h 377583"/>
                <a:gd name="connsiteX1058" fmla="*/ 599123 w 2450468"/>
                <a:gd name="connsiteY1058" fmla="*/ 259044 h 377583"/>
                <a:gd name="connsiteX1059" fmla="*/ 2214753 w 2450468"/>
                <a:gd name="connsiteY1059" fmla="*/ 258854 h 377583"/>
                <a:gd name="connsiteX1060" fmla="*/ 2230945 w 2450468"/>
                <a:gd name="connsiteY1060" fmla="*/ 261331 h 377583"/>
                <a:gd name="connsiteX1061" fmla="*/ 2235518 w 2450468"/>
                <a:gd name="connsiteY1061" fmla="*/ 263045 h 377583"/>
                <a:gd name="connsiteX1062" fmla="*/ 2235803 w 2450468"/>
                <a:gd name="connsiteY1062" fmla="*/ 264855 h 377583"/>
                <a:gd name="connsiteX1063" fmla="*/ 2233041 w 2450468"/>
                <a:gd name="connsiteY1063" fmla="*/ 266284 h 377583"/>
                <a:gd name="connsiteX1064" fmla="*/ 2228755 w 2450468"/>
                <a:gd name="connsiteY1064" fmla="*/ 267236 h 377583"/>
                <a:gd name="connsiteX1065" fmla="*/ 2223516 w 2450468"/>
                <a:gd name="connsiteY1065" fmla="*/ 264760 h 377583"/>
                <a:gd name="connsiteX1066" fmla="*/ 2221611 w 2450468"/>
                <a:gd name="connsiteY1066" fmla="*/ 267903 h 377583"/>
                <a:gd name="connsiteX1067" fmla="*/ 2215324 w 2450468"/>
                <a:gd name="connsiteY1067" fmla="*/ 264569 h 377583"/>
                <a:gd name="connsiteX1068" fmla="*/ 2215134 w 2450468"/>
                <a:gd name="connsiteY1068" fmla="*/ 262950 h 377583"/>
                <a:gd name="connsiteX1069" fmla="*/ 2197989 w 2450468"/>
                <a:gd name="connsiteY1069" fmla="*/ 258854 h 377583"/>
                <a:gd name="connsiteX1070" fmla="*/ 2201132 w 2450468"/>
                <a:gd name="connsiteY1070" fmla="*/ 260093 h 377583"/>
                <a:gd name="connsiteX1071" fmla="*/ 2204751 w 2450468"/>
                <a:gd name="connsiteY1071" fmla="*/ 264855 h 377583"/>
                <a:gd name="connsiteX1072" fmla="*/ 2197989 w 2450468"/>
                <a:gd name="connsiteY1072" fmla="*/ 268475 h 377583"/>
                <a:gd name="connsiteX1073" fmla="*/ 2194560 w 2450468"/>
                <a:gd name="connsiteY1073" fmla="*/ 265236 h 377583"/>
                <a:gd name="connsiteX1074" fmla="*/ 2193798 w 2450468"/>
                <a:gd name="connsiteY1074" fmla="*/ 262855 h 377583"/>
                <a:gd name="connsiteX1075" fmla="*/ 2197989 w 2450468"/>
                <a:gd name="connsiteY1075" fmla="*/ 258854 h 377583"/>
                <a:gd name="connsiteX1076" fmla="*/ 747902 w 2450468"/>
                <a:gd name="connsiteY1076" fmla="*/ 258473 h 377583"/>
                <a:gd name="connsiteX1077" fmla="*/ 748474 w 2450468"/>
                <a:gd name="connsiteY1077" fmla="*/ 259997 h 377583"/>
                <a:gd name="connsiteX1078" fmla="*/ 749141 w 2450468"/>
                <a:gd name="connsiteY1078" fmla="*/ 261616 h 377583"/>
                <a:gd name="connsiteX1079" fmla="*/ 751808 w 2450468"/>
                <a:gd name="connsiteY1079" fmla="*/ 266188 h 377583"/>
                <a:gd name="connsiteX1080" fmla="*/ 757427 w 2450468"/>
                <a:gd name="connsiteY1080" fmla="*/ 269046 h 377583"/>
                <a:gd name="connsiteX1081" fmla="*/ 758666 w 2450468"/>
                <a:gd name="connsiteY1081" fmla="*/ 273903 h 377583"/>
                <a:gd name="connsiteX1082" fmla="*/ 759332 w 2450468"/>
                <a:gd name="connsiteY1082" fmla="*/ 273427 h 377583"/>
                <a:gd name="connsiteX1083" fmla="*/ 764762 w 2450468"/>
                <a:gd name="connsiteY1083" fmla="*/ 274094 h 377583"/>
                <a:gd name="connsiteX1084" fmla="*/ 767619 w 2450468"/>
                <a:gd name="connsiteY1084" fmla="*/ 275427 h 377583"/>
                <a:gd name="connsiteX1085" fmla="*/ 772667 w 2450468"/>
                <a:gd name="connsiteY1085" fmla="*/ 275713 h 377583"/>
                <a:gd name="connsiteX1086" fmla="*/ 786764 w 2450468"/>
                <a:gd name="connsiteY1086" fmla="*/ 281904 h 377583"/>
                <a:gd name="connsiteX1087" fmla="*/ 783335 w 2450468"/>
                <a:gd name="connsiteY1087" fmla="*/ 278761 h 377583"/>
                <a:gd name="connsiteX1088" fmla="*/ 782573 w 2450468"/>
                <a:gd name="connsiteY1088" fmla="*/ 278094 h 377583"/>
                <a:gd name="connsiteX1089" fmla="*/ 785336 w 2450468"/>
                <a:gd name="connsiteY1089" fmla="*/ 275523 h 377583"/>
                <a:gd name="connsiteX1090" fmla="*/ 789241 w 2450468"/>
                <a:gd name="connsiteY1090" fmla="*/ 277428 h 377583"/>
                <a:gd name="connsiteX1091" fmla="*/ 792670 w 2450468"/>
                <a:gd name="connsiteY1091" fmla="*/ 279523 h 377583"/>
                <a:gd name="connsiteX1092" fmla="*/ 795146 w 2450468"/>
                <a:gd name="connsiteY1092" fmla="*/ 279142 h 377583"/>
                <a:gd name="connsiteX1093" fmla="*/ 797528 w 2450468"/>
                <a:gd name="connsiteY1093" fmla="*/ 278761 h 377583"/>
                <a:gd name="connsiteX1094" fmla="*/ 794194 w 2450468"/>
                <a:gd name="connsiteY1094" fmla="*/ 275427 h 377583"/>
                <a:gd name="connsiteX1095" fmla="*/ 790670 w 2450468"/>
                <a:gd name="connsiteY1095" fmla="*/ 272856 h 377583"/>
                <a:gd name="connsiteX1096" fmla="*/ 790765 w 2450468"/>
                <a:gd name="connsiteY1096" fmla="*/ 268474 h 377583"/>
                <a:gd name="connsiteX1097" fmla="*/ 792098 w 2450468"/>
                <a:gd name="connsiteY1097" fmla="*/ 267522 h 377583"/>
                <a:gd name="connsiteX1098" fmla="*/ 794765 w 2450468"/>
                <a:gd name="connsiteY1098" fmla="*/ 266569 h 377583"/>
                <a:gd name="connsiteX1099" fmla="*/ 798671 w 2450468"/>
                <a:gd name="connsiteY1099" fmla="*/ 272284 h 377583"/>
                <a:gd name="connsiteX1100" fmla="*/ 807243 w 2450468"/>
                <a:gd name="connsiteY1100" fmla="*/ 267331 h 377583"/>
                <a:gd name="connsiteX1101" fmla="*/ 808577 w 2450468"/>
                <a:gd name="connsiteY1101" fmla="*/ 267998 h 377583"/>
                <a:gd name="connsiteX1102" fmla="*/ 812958 w 2450468"/>
                <a:gd name="connsiteY1102" fmla="*/ 270474 h 377583"/>
                <a:gd name="connsiteX1103" fmla="*/ 808958 w 2450468"/>
                <a:gd name="connsiteY1103" fmla="*/ 273046 h 377583"/>
                <a:gd name="connsiteX1104" fmla="*/ 808100 w 2450468"/>
                <a:gd name="connsiteY1104" fmla="*/ 275713 h 377583"/>
                <a:gd name="connsiteX1105" fmla="*/ 811244 w 2450468"/>
                <a:gd name="connsiteY1105" fmla="*/ 276761 h 377583"/>
                <a:gd name="connsiteX1106" fmla="*/ 815720 w 2450468"/>
                <a:gd name="connsiteY1106" fmla="*/ 275523 h 377583"/>
                <a:gd name="connsiteX1107" fmla="*/ 824769 w 2450468"/>
                <a:gd name="connsiteY1107" fmla="*/ 274284 h 377583"/>
                <a:gd name="connsiteX1108" fmla="*/ 832199 w 2450468"/>
                <a:gd name="connsiteY1108" fmla="*/ 276856 h 377583"/>
                <a:gd name="connsiteX1109" fmla="*/ 833913 w 2450468"/>
                <a:gd name="connsiteY1109" fmla="*/ 272570 h 377583"/>
                <a:gd name="connsiteX1110" fmla="*/ 841247 w 2450468"/>
                <a:gd name="connsiteY1110" fmla="*/ 271998 h 377583"/>
                <a:gd name="connsiteX1111" fmla="*/ 846677 w 2450468"/>
                <a:gd name="connsiteY1111" fmla="*/ 281523 h 377583"/>
                <a:gd name="connsiteX1112" fmla="*/ 846200 w 2450468"/>
                <a:gd name="connsiteY1112" fmla="*/ 282381 h 377583"/>
                <a:gd name="connsiteX1113" fmla="*/ 849248 w 2450468"/>
                <a:gd name="connsiteY1113" fmla="*/ 283714 h 377583"/>
                <a:gd name="connsiteX1114" fmla="*/ 856106 w 2450468"/>
                <a:gd name="connsiteY1114" fmla="*/ 284095 h 377583"/>
                <a:gd name="connsiteX1115" fmla="*/ 859535 w 2450468"/>
                <a:gd name="connsiteY1115" fmla="*/ 282000 h 377583"/>
                <a:gd name="connsiteX1116" fmla="*/ 861917 w 2450468"/>
                <a:gd name="connsiteY1116" fmla="*/ 280571 h 377583"/>
                <a:gd name="connsiteX1117" fmla="*/ 863250 w 2450468"/>
                <a:gd name="connsiteY1117" fmla="*/ 276856 h 377583"/>
                <a:gd name="connsiteX1118" fmla="*/ 864679 w 2450468"/>
                <a:gd name="connsiteY1118" fmla="*/ 269331 h 377583"/>
                <a:gd name="connsiteX1119" fmla="*/ 872489 w 2450468"/>
                <a:gd name="connsiteY1119" fmla="*/ 269712 h 377583"/>
                <a:gd name="connsiteX1120" fmla="*/ 875156 w 2450468"/>
                <a:gd name="connsiteY1120" fmla="*/ 269236 h 377583"/>
                <a:gd name="connsiteX1121" fmla="*/ 878014 w 2450468"/>
                <a:gd name="connsiteY1121" fmla="*/ 268284 h 377583"/>
                <a:gd name="connsiteX1122" fmla="*/ 879633 w 2450468"/>
                <a:gd name="connsiteY1122" fmla="*/ 269236 h 377583"/>
                <a:gd name="connsiteX1123" fmla="*/ 876299 w 2450468"/>
                <a:gd name="connsiteY1123" fmla="*/ 278190 h 377583"/>
                <a:gd name="connsiteX1124" fmla="*/ 877919 w 2450468"/>
                <a:gd name="connsiteY1124" fmla="*/ 277523 h 377583"/>
                <a:gd name="connsiteX1125" fmla="*/ 889730 w 2450468"/>
                <a:gd name="connsiteY1125" fmla="*/ 273046 h 377583"/>
                <a:gd name="connsiteX1126" fmla="*/ 891920 w 2450468"/>
                <a:gd name="connsiteY1126" fmla="*/ 272665 h 377583"/>
                <a:gd name="connsiteX1127" fmla="*/ 895635 w 2450468"/>
                <a:gd name="connsiteY1127" fmla="*/ 270951 h 377583"/>
                <a:gd name="connsiteX1128" fmla="*/ 891444 w 2450468"/>
                <a:gd name="connsiteY1128" fmla="*/ 270284 h 377583"/>
                <a:gd name="connsiteX1129" fmla="*/ 891063 w 2450468"/>
                <a:gd name="connsiteY1129" fmla="*/ 270189 h 377583"/>
                <a:gd name="connsiteX1130" fmla="*/ 893825 w 2450468"/>
                <a:gd name="connsiteY1130" fmla="*/ 266188 h 377583"/>
                <a:gd name="connsiteX1131" fmla="*/ 894397 w 2450468"/>
                <a:gd name="connsiteY1131" fmla="*/ 266664 h 377583"/>
                <a:gd name="connsiteX1132" fmla="*/ 897254 w 2450468"/>
                <a:gd name="connsiteY1132" fmla="*/ 268665 h 377583"/>
                <a:gd name="connsiteX1133" fmla="*/ 903160 w 2450468"/>
                <a:gd name="connsiteY1133" fmla="*/ 268855 h 377583"/>
                <a:gd name="connsiteX1134" fmla="*/ 909732 w 2450468"/>
                <a:gd name="connsiteY1134" fmla="*/ 272189 h 377583"/>
                <a:gd name="connsiteX1135" fmla="*/ 913066 w 2450468"/>
                <a:gd name="connsiteY1135" fmla="*/ 272570 h 377583"/>
                <a:gd name="connsiteX1136" fmla="*/ 918781 w 2450468"/>
                <a:gd name="connsiteY1136" fmla="*/ 275904 h 377583"/>
                <a:gd name="connsiteX1137" fmla="*/ 912399 w 2450468"/>
                <a:gd name="connsiteY1137" fmla="*/ 280952 h 377583"/>
                <a:gd name="connsiteX1138" fmla="*/ 907351 w 2450468"/>
                <a:gd name="connsiteY1138" fmla="*/ 281142 h 377583"/>
                <a:gd name="connsiteX1139" fmla="*/ 906398 w 2450468"/>
                <a:gd name="connsiteY1139" fmla="*/ 281523 h 377583"/>
                <a:gd name="connsiteX1140" fmla="*/ 918971 w 2450468"/>
                <a:gd name="connsiteY1140" fmla="*/ 285333 h 377583"/>
                <a:gd name="connsiteX1141" fmla="*/ 925258 w 2450468"/>
                <a:gd name="connsiteY1141" fmla="*/ 285048 h 377583"/>
                <a:gd name="connsiteX1142" fmla="*/ 930497 w 2450468"/>
                <a:gd name="connsiteY1142" fmla="*/ 282857 h 377583"/>
                <a:gd name="connsiteX1143" fmla="*/ 928592 w 2450468"/>
                <a:gd name="connsiteY1143" fmla="*/ 278856 h 377583"/>
                <a:gd name="connsiteX1144" fmla="*/ 926115 w 2450468"/>
                <a:gd name="connsiteY1144" fmla="*/ 278761 h 377583"/>
                <a:gd name="connsiteX1145" fmla="*/ 924115 w 2450468"/>
                <a:gd name="connsiteY1145" fmla="*/ 276761 h 377583"/>
                <a:gd name="connsiteX1146" fmla="*/ 925925 w 2450468"/>
                <a:gd name="connsiteY1146" fmla="*/ 274761 h 377583"/>
                <a:gd name="connsiteX1147" fmla="*/ 929258 w 2450468"/>
                <a:gd name="connsiteY1147" fmla="*/ 274570 h 377583"/>
                <a:gd name="connsiteX1148" fmla="*/ 937164 w 2450468"/>
                <a:gd name="connsiteY1148" fmla="*/ 278952 h 377583"/>
                <a:gd name="connsiteX1149" fmla="*/ 941927 w 2450468"/>
                <a:gd name="connsiteY1149" fmla="*/ 284952 h 377583"/>
                <a:gd name="connsiteX1150" fmla="*/ 942403 w 2450468"/>
                <a:gd name="connsiteY1150" fmla="*/ 283809 h 377583"/>
                <a:gd name="connsiteX1151" fmla="*/ 951928 w 2450468"/>
                <a:gd name="connsiteY1151" fmla="*/ 280952 h 377583"/>
                <a:gd name="connsiteX1152" fmla="*/ 954214 w 2450468"/>
                <a:gd name="connsiteY1152" fmla="*/ 281619 h 377583"/>
                <a:gd name="connsiteX1153" fmla="*/ 960500 w 2450468"/>
                <a:gd name="connsiteY1153" fmla="*/ 278190 h 377583"/>
                <a:gd name="connsiteX1154" fmla="*/ 967168 w 2450468"/>
                <a:gd name="connsiteY1154" fmla="*/ 279904 h 377583"/>
                <a:gd name="connsiteX1155" fmla="*/ 972883 w 2450468"/>
                <a:gd name="connsiteY1155" fmla="*/ 278285 h 377583"/>
                <a:gd name="connsiteX1156" fmla="*/ 973740 w 2450468"/>
                <a:gd name="connsiteY1156" fmla="*/ 281238 h 377583"/>
                <a:gd name="connsiteX1157" fmla="*/ 982884 w 2450468"/>
                <a:gd name="connsiteY1157" fmla="*/ 282762 h 377583"/>
                <a:gd name="connsiteX1158" fmla="*/ 989266 w 2450468"/>
                <a:gd name="connsiteY1158" fmla="*/ 291144 h 377583"/>
                <a:gd name="connsiteX1159" fmla="*/ 993552 w 2450468"/>
                <a:gd name="connsiteY1159" fmla="*/ 288667 h 377583"/>
                <a:gd name="connsiteX1160" fmla="*/ 996410 w 2450468"/>
                <a:gd name="connsiteY1160" fmla="*/ 282857 h 377583"/>
                <a:gd name="connsiteX1161" fmla="*/ 1003839 w 2450468"/>
                <a:gd name="connsiteY1161" fmla="*/ 282857 h 377583"/>
                <a:gd name="connsiteX1162" fmla="*/ 1007459 w 2450468"/>
                <a:gd name="connsiteY1162" fmla="*/ 283428 h 377583"/>
                <a:gd name="connsiteX1163" fmla="*/ 1014888 w 2450468"/>
                <a:gd name="connsiteY1163" fmla="*/ 283143 h 377583"/>
                <a:gd name="connsiteX1164" fmla="*/ 1024889 w 2450468"/>
                <a:gd name="connsiteY1164" fmla="*/ 279142 h 377583"/>
                <a:gd name="connsiteX1165" fmla="*/ 1028890 w 2450468"/>
                <a:gd name="connsiteY1165" fmla="*/ 281428 h 377583"/>
                <a:gd name="connsiteX1166" fmla="*/ 1036319 w 2450468"/>
                <a:gd name="connsiteY1166" fmla="*/ 281142 h 377583"/>
                <a:gd name="connsiteX1167" fmla="*/ 1052321 w 2450468"/>
                <a:gd name="connsiteY1167" fmla="*/ 274665 h 377583"/>
                <a:gd name="connsiteX1168" fmla="*/ 1055465 w 2450468"/>
                <a:gd name="connsiteY1168" fmla="*/ 275618 h 377583"/>
                <a:gd name="connsiteX1169" fmla="*/ 1054798 w 2450468"/>
                <a:gd name="connsiteY1169" fmla="*/ 278285 h 377583"/>
                <a:gd name="connsiteX1170" fmla="*/ 1042892 w 2450468"/>
                <a:gd name="connsiteY1170" fmla="*/ 282857 h 377583"/>
                <a:gd name="connsiteX1171" fmla="*/ 1041558 w 2450468"/>
                <a:gd name="connsiteY1171" fmla="*/ 283333 h 377583"/>
                <a:gd name="connsiteX1172" fmla="*/ 1039558 w 2450468"/>
                <a:gd name="connsiteY1172" fmla="*/ 284667 h 377583"/>
                <a:gd name="connsiteX1173" fmla="*/ 1042796 w 2450468"/>
                <a:gd name="connsiteY1173" fmla="*/ 291810 h 377583"/>
                <a:gd name="connsiteX1174" fmla="*/ 1027842 w 2450468"/>
                <a:gd name="connsiteY1174" fmla="*/ 297144 h 377583"/>
                <a:gd name="connsiteX1175" fmla="*/ 1027842 w 2450468"/>
                <a:gd name="connsiteY1175" fmla="*/ 298478 h 377583"/>
                <a:gd name="connsiteX1176" fmla="*/ 1022413 w 2450468"/>
                <a:gd name="connsiteY1176" fmla="*/ 302859 h 377583"/>
                <a:gd name="connsiteX1177" fmla="*/ 1021746 w 2450468"/>
                <a:gd name="connsiteY1177" fmla="*/ 304193 h 377583"/>
                <a:gd name="connsiteX1178" fmla="*/ 1027080 w 2450468"/>
                <a:gd name="connsiteY1178" fmla="*/ 314099 h 377583"/>
                <a:gd name="connsiteX1179" fmla="*/ 1033462 w 2450468"/>
                <a:gd name="connsiteY1179" fmla="*/ 312575 h 377583"/>
                <a:gd name="connsiteX1180" fmla="*/ 1038891 w 2450468"/>
                <a:gd name="connsiteY1180" fmla="*/ 320671 h 377583"/>
                <a:gd name="connsiteX1181" fmla="*/ 1038891 w 2450468"/>
                <a:gd name="connsiteY1181" fmla="*/ 320766 h 377583"/>
                <a:gd name="connsiteX1182" fmla="*/ 1036224 w 2450468"/>
                <a:gd name="connsiteY1182" fmla="*/ 314289 h 377583"/>
                <a:gd name="connsiteX1183" fmla="*/ 1031271 w 2450468"/>
                <a:gd name="connsiteY1183" fmla="*/ 318290 h 377583"/>
                <a:gd name="connsiteX1184" fmla="*/ 1027556 w 2450468"/>
                <a:gd name="connsiteY1184" fmla="*/ 317147 h 377583"/>
                <a:gd name="connsiteX1185" fmla="*/ 1023746 w 2450468"/>
                <a:gd name="connsiteY1185" fmla="*/ 314480 h 377583"/>
                <a:gd name="connsiteX1186" fmla="*/ 1022222 w 2450468"/>
                <a:gd name="connsiteY1186" fmla="*/ 317909 h 377583"/>
                <a:gd name="connsiteX1187" fmla="*/ 1021841 w 2450468"/>
                <a:gd name="connsiteY1187" fmla="*/ 318861 h 377583"/>
                <a:gd name="connsiteX1188" fmla="*/ 1020032 w 2450468"/>
                <a:gd name="connsiteY1188" fmla="*/ 319433 h 377583"/>
                <a:gd name="connsiteX1189" fmla="*/ 1019555 w 2450468"/>
                <a:gd name="connsiteY1189" fmla="*/ 317814 h 377583"/>
                <a:gd name="connsiteX1190" fmla="*/ 1011364 w 2450468"/>
                <a:gd name="connsiteY1190" fmla="*/ 319623 h 377583"/>
                <a:gd name="connsiteX1191" fmla="*/ 1009840 w 2450468"/>
                <a:gd name="connsiteY1191" fmla="*/ 318004 h 377583"/>
                <a:gd name="connsiteX1192" fmla="*/ 1003553 w 2450468"/>
                <a:gd name="connsiteY1192" fmla="*/ 317814 h 377583"/>
                <a:gd name="connsiteX1193" fmla="*/ 999172 w 2450468"/>
                <a:gd name="connsiteY1193" fmla="*/ 316766 h 377583"/>
                <a:gd name="connsiteX1194" fmla="*/ 999077 w 2450468"/>
                <a:gd name="connsiteY1194" fmla="*/ 315813 h 377583"/>
                <a:gd name="connsiteX1195" fmla="*/ 999934 w 2450468"/>
                <a:gd name="connsiteY1195" fmla="*/ 310670 h 377583"/>
                <a:gd name="connsiteX1196" fmla="*/ 999172 w 2450468"/>
                <a:gd name="connsiteY1196" fmla="*/ 308860 h 377583"/>
                <a:gd name="connsiteX1197" fmla="*/ 998315 w 2450468"/>
                <a:gd name="connsiteY1197" fmla="*/ 306765 h 377583"/>
                <a:gd name="connsiteX1198" fmla="*/ 1003363 w 2450468"/>
                <a:gd name="connsiteY1198" fmla="*/ 305907 h 377583"/>
                <a:gd name="connsiteX1199" fmla="*/ 1003934 w 2450468"/>
                <a:gd name="connsiteY1199" fmla="*/ 305717 h 377583"/>
                <a:gd name="connsiteX1200" fmla="*/ 1009078 w 2450468"/>
                <a:gd name="connsiteY1200" fmla="*/ 304002 h 377583"/>
                <a:gd name="connsiteX1201" fmla="*/ 1014126 w 2450468"/>
                <a:gd name="connsiteY1201" fmla="*/ 301621 h 377583"/>
                <a:gd name="connsiteX1202" fmla="*/ 995743 w 2450468"/>
                <a:gd name="connsiteY1202" fmla="*/ 298573 h 377583"/>
                <a:gd name="connsiteX1203" fmla="*/ 992028 w 2450468"/>
                <a:gd name="connsiteY1203" fmla="*/ 299621 h 377583"/>
                <a:gd name="connsiteX1204" fmla="*/ 989742 w 2450468"/>
                <a:gd name="connsiteY1204" fmla="*/ 305431 h 377583"/>
                <a:gd name="connsiteX1205" fmla="*/ 996219 w 2450468"/>
                <a:gd name="connsiteY1205" fmla="*/ 311432 h 377583"/>
                <a:gd name="connsiteX1206" fmla="*/ 995362 w 2450468"/>
                <a:gd name="connsiteY1206" fmla="*/ 314099 h 377583"/>
                <a:gd name="connsiteX1207" fmla="*/ 986789 w 2450468"/>
                <a:gd name="connsiteY1207" fmla="*/ 317242 h 377583"/>
                <a:gd name="connsiteX1208" fmla="*/ 976883 w 2450468"/>
                <a:gd name="connsiteY1208" fmla="*/ 309717 h 377583"/>
                <a:gd name="connsiteX1209" fmla="*/ 973073 w 2450468"/>
                <a:gd name="connsiteY1209" fmla="*/ 309813 h 377583"/>
                <a:gd name="connsiteX1210" fmla="*/ 969263 w 2450468"/>
                <a:gd name="connsiteY1210" fmla="*/ 309908 h 377583"/>
                <a:gd name="connsiteX1211" fmla="*/ 959834 w 2450468"/>
                <a:gd name="connsiteY1211" fmla="*/ 303907 h 377583"/>
                <a:gd name="connsiteX1212" fmla="*/ 959906 w 2450468"/>
                <a:gd name="connsiteY1212" fmla="*/ 297430 h 377583"/>
                <a:gd name="connsiteX1213" fmla="*/ 961358 w 2450468"/>
                <a:gd name="connsiteY1213" fmla="*/ 297430 h 377583"/>
                <a:gd name="connsiteX1214" fmla="*/ 967835 w 2450468"/>
                <a:gd name="connsiteY1214" fmla="*/ 291525 h 377583"/>
                <a:gd name="connsiteX1215" fmla="*/ 968692 w 2450468"/>
                <a:gd name="connsiteY1215" fmla="*/ 290477 h 377583"/>
                <a:gd name="connsiteX1216" fmla="*/ 965168 w 2450468"/>
                <a:gd name="connsiteY1216" fmla="*/ 286667 h 377583"/>
                <a:gd name="connsiteX1217" fmla="*/ 960755 w 2450468"/>
                <a:gd name="connsiteY1217" fmla="*/ 289942 h 377583"/>
                <a:gd name="connsiteX1218" fmla="*/ 961453 w 2450468"/>
                <a:gd name="connsiteY1218" fmla="*/ 285333 h 377583"/>
                <a:gd name="connsiteX1219" fmla="*/ 961548 w 2450468"/>
                <a:gd name="connsiteY1219" fmla="*/ 284857 h 377583"/>
                <a:gd name="connsiteX1220" fmla="*/ 961453 w 2450468"/>
                <a:gd name="connsiteY1220" fmla="*/ 282857 h 377583"/>
                <a:gd name="connsiteX1221" fmla="*/ 952595 w 2450468"/>
                <a:gd name="connsiteY1221" fmla="*/ 289905 h 377583"/>
                <a:gd name="connsiteX1222" fmla="*/ 955970 w 2450468"/>
                <a:gd name="connsiteY1222" fmla="*/ 293885 h 377583"/>
                <a:gd name="connsiteX1223" fmla="*/ 954119 w 2450468"/>
                <a:gd name="connsiteY1223" fmla="*/ 295430 h 377583"/>
                <a:gd name="connsiteX1224" fmla="*/ 944879 w 2450468"/>
                <a:gd name="connsiteY1224" fmla="*/ 300573 h 377583"/>
                <a:gd name="connsiteX1225" fmla="*/ 943641 w 2450468"/>
                <a:gd name="connsiteY1225" fmla="*/ 297621 h 377583"/>
                <a:gd name="connsiteX1226" fmla="*/ 944403 w 2450468"/>
                <a:gd name="connsiteY1226" fmla="*/ 297525 h 377583"/>
                <a:gd name="connsiteX1227" fmla="*/ 946213 w 2450468"/>
                <a:gd name="connsiteY1227" fmla="*/ 293525 h 377583"/>
                <a:gd name="connsiteX1228" fmla="*/ 943546 w 2450468"/>
                <a:gd name="connsiteY1228" fmla="*/ 291620 h 377583"/>
                <a:gd name="connsiteX1229" fmla="*/ 932783 w 2450468"/>
                <a:gd name="connsiteY1229" fmla="*/ 292287 h 377583"/>
                <a:gd name="connsiteX1230" fmla="*/ 923162 w 2450468"/>
                <a:gd name="connsiteY1230" fmla="*/ 290286 h 377583"/>
                <a:gd name="connsiteX1231" fmla="*/ 915066 w 2450468"/>
                <a:gd name="connsiteY1231" fmla="*/ 290953 h 377583"/>
                <a:gd name="connsiteX1232" fmla="*/ 908875 w 2450468"/>
                <a:gd name="connsiteY1232" fmla="*/ 288191 h 377583"/>
                <a:gd name="connsiteX1233" fmla="*/ 905732 w 2450468"/>
                <a:gd name="connsiteY1233" fmla="*/ 286857 h 377583"/>
                <a:gd name="connsiteX1234" fmla="*/ 902493 w 2450468"/>
                <a:gd name="connsiteY1234" fmla="*/ 290858 h 377583"/>
                <a:gd name="connsiteX1235" fmla="*/ 904208 w 2450468"/>
                <a:gd name="connsiteY1235" fmla="*/ 292763 h 377583"/>
                <a:gd name="connsiteX1236" fmla="*/ 900017 w 2450468"/>
                <a:gd name="connsiteY1236" fmla="*/ 296192 h 377583"/>
                <a:gd name="connsiteX1237" fmla="*/ 898207 w 2450468"/>
                <a:gd name="connsiteY1237" fmla="*/ 299526 h 377583"/>
                <a:gd name="connsiteX1238" fmla="*/ 890682 w 2450468"/>
                <a:gd name="connsiteY1238" fmla="*/ 298383 h 377583"/>
                <a:gd name="connsiteX1239" fmla="*/ 882872 w 2450468"/>
                <a:gd name="connsiteY1239" fmla="*/ 302097 h 377583"/>
                <a:gd name="connsiteX1240" fmla="*/ 883824 w 2450468"/>
                <a:gd name="connsiteY1240" fmla="*/ 297621 h 377583"/>
                <a:gd name="connsiteX1241" fmla="*/ 882300 w 2450468"/>
                <a:gd name="connsiteY1241" fmla="*/ 285810 h 377583"/>
                <a:gd name="connsiteX1242" fmla="*/ 882872 w 2450468"/>
                <a:gd name="connsiteY1242" fmla="*/ 293430 h 377583"/>
                <a:gd name="connsiteX1243" fmla="*/ 882967 w 2450468"/>
                <a:gd name="connsiteY1243" fmla="*/ 294668 h 377583"/>
                <a:gd name="connsiteX1244" fmla="*/ 878681 w 2450468"/>
                <a:gd name="connsiteY1244" fmla="*/ 294954 h 377583"/>
                <a:gd name="connsiteX1245" fmla="*/ 874585 w 2450468"/>
                <a:gd name="connsiteY1245" fmla="*/ 288286 h 377583"/>
                <a:gd name="connsiteX1246" fmla="*/ 872108 w 2450468"/>
                <a:gd name="connsiteY1246" fmla="*/ 288381 h 377583"/>
                <a:gd name="connsiteX1247" fmla="*/ 864488 w 2450468"/>
                <a:gd name="connsiteY1247" fmla="*/ 287048 h 377583"/>
                <a:gd name="connsiteX1248" fmla="*/ 861250 w 2450468"/>
                <a:gd name="connsiteY1248" fmla="*/ 287143 h 377583"/>
                <a:gd name="connsiteX1249" fmla="*/ 860678 w 2450468"/>
                <a:gd name="connsiteY1249" fmla="*/ 291048 h 377583"/>
                <a:gd name="connsiteX1250" fmla="*/ 859821 w 2450468"/>
                <a:gd name="connsiteY1250" fmla="*/ 288477 h 377583"/>
                <a:gd name="connsiteX1251" fmla="*/ 855059 w 2450468"/>
                <a:gd name="connsiteY1251" fmla="*/ 287715 h 377583"/>
                <a:gd name="connsiteX1252" fmla="*/ 850582 w 2450468"/>
                <a:gd name="connsiteY1252" fmla="*/ 289810 h 377583"/>
                <a:gd name="connsiteX1253" fmla="*/ 852773 w 2450468"/>
                <a:gd name="connsiteY1253" fmla="*/ 295239 h 377583"/>
                <a:gd name="connsiteX1254" fmla="*/ 852201 w 2450468"/>
                <a:gd name="connsiteY1254" fmla="*/ 296859 h 377583"/>
                <a:gd name="connsiteX1255" fmla="*/ 871156 w 2450468"/>
                <a:gd name="connsiteY1255" fmla="*/ 292287 h 377583"/>
                <a:gd name="connsiteX1256" fmla="*/ 870680 w 2450468"/>
                <a:gd name="connsiteY1256" fmla="*/ 297811 h 377583"/>
                <a:gd name="connsiteX1257" fmla="*/ 870108 w 2450468"/>
                <a:gd name="connsiteY1257" fmla="*/ 300002 h 377583"/>
                <a:gd name="connsiteX1258" fmla="*/ 868013 w 2450468"/>
                <a:gd name="connsiteY1258" fmla="*/ 308193 h 377583"/>
                <a:gd name="connsiteX1259" fmla="*/ 864965 w 2450468"/>
                <a:gd name="connsiteY1259" fmla="*/ 308193 h 377583"/>
                <a:gd name="connsiteX1260" fmla="*/ 861059 w 2450468"/>
                <a:gd name="connsiteY1260" fmla="*/ 308193 h 377583"/>
                <a:gd name="connsiteX1261" fmla="*/ 862679 w 2450468"/>
                <a:gd name="connsiteY1261" fmla="*/ 304098 h 377583"/>
                <a:gd name="connsiteX1262" fmla="*/ 862012 w 2450468"/>
                <a:gd name="connsiteY1262" fmla="*/ 304098 h 377583"/>
                <a:gd name="connsiteX1263" fmla="*/ 849915 w 2450468"/>
                <a:gd name="connsiteY1263" fmla="*/ 301621 h 377583"/>
                <a:gd name="connsiteX1264" fmla="*/ 844772 w 2450468"/>
                <a:gd name="connsiteY1264" fmla="*/ 300383 h 377583"/>
                <a:gd name="connsiteX1265" fmla="*/ 838771 w 2450468"/>
                <a:gd name="connsiteY1265" fmla="*/ 304574 h 377583"/>
                <a:gd name="connsiteX1266" fmla="*/ 826103 w 2450468"/>
                <a:gd name="connsiteY1266" fmla="*/ 299145 h 377583"/>
                <a:gd name="connsiteX1267" fmla="*/ 830008 w 2450468"/>
                <a:gd name="connsiteY1267" fmla="*/ 302288 h 377583"/>
                <a:gd name="connsiteX1268" fmla="*/ 828198 w 2450468"/>
                <a:gd name="connsiteY1268" fmla="*/ 305050 h 377583"/>
                <a:gd name="connsiteX1269" fmla="*/ 825912 w 2450468"/>
                <a:gd name="connsiteY1269" fmla="*/ 304574 h 377583"/>
                <a:gd name="connsiteX1270" fmla="*/ 816578 w 2450468"/>
                <a:gd name="connsiteY1270" fmla="*/ 301716 h 377583"/>
                <a:gd name="connsiteX1271" fmla="*/ 815435 w 2450468"/>
                <a:gd name="connsiteY1271" fmla="*/ 301716 h 377583"/>
                <a:gd name="connsiteX1272" fmla="*/ 807053 w 2450468"/>
                <a:gd name="connsiteY1272" fmla="*/ 298573 h 377583"/>
                <a:gd name="connsiteX1273" fmla="*/ 808005 w 2450468"/>
                <a:gd name="connsiteY1273" fmla="*/ 295620 h 377583"/>
                <a:gd name="connsiteX1274" fmla="*/ 808672 w 2450468"/>
                <a:gd name="connsiteY1274" fmla="*/ 293525 h 377583"/>
                <a:gd name="connsiteX1275" fmla="*/ 808481 w 2450468"/>
                <a:gd name="connsiteY1275" fmla="*/ 290763 h 377583"/>
                <a:gd name="connsiteX1276" fmla="*/ 806481 w 2450468"/>
                <a:gd name="connsiteY1276" fmla="*/ 291144 h 377583"/>
                <a:gd name="connsiteX1277" fmla="*/ 804576 w 2450468"/>
                <a:gd name="connsiteY1277" fmla="*/ 291525 h 377583"/>
                <a:gd name="connsiteX1278" fmla="*/ 800671 w 2450468"/>
                <a:gd name="connsiteY1278" fmla="*/ 293906 h 377583"/>
                <a:gd name="connsiteX1279" fmla="*/ 797909 w 2450468"/>
                <a:gd name="connsiteY1279" fmla="*/ 296859 h 377583"/>
                <a:gd name="connsiteX1280" fmla="*/ 787622 w 2450468"/>
                <a:gd name="connsiteY1280" fmla="*/ 293239 h 377583"/>
                <a:gd name="connsiteX1281" fmla="*/ 786193 w 2450468"/>
                <a:gd name="connsiteY1281" fmla="*/ 297621 h 377583"/>
                <a:gd name="connsiteX1282" fmla="*/ 785050 w 2450468"/>
                <a:gd name="connsiteY1282" fmla="*/ 295811 h 377583"/>
                <a:gd name="connsiteX1283" fmla="*/ 780287 w 2450468"/>
                <a:gd name="connsiteY1283" fmla="*/ 293525 h 377583"/>
                <a:gd name="connsiteX1284" fmla="*/ 779621 w 2450468"/>
                <a:gd name="connsiteY1284" fmla="*/ 295335 h 377583"/>
                <a:gd name="connsiteX1285" fmla="*/ 778859 w 2450468"/>
                <a:gd name="connsiteY1285" fmla="*/ 297144 h 377583"/>
                <a:gd name="connsiteX1286" fmla="*/ 779049 w 2450468"/>
                <a:gd name="connsiteY1286" fmla="*/ 301716 h 377583"/>
                <a:gd name="connsiteX1287" fmla="*/ 780573 w 2450468"/>
                <a:gd name="connsiteY1287" fmla="*/ 307431 h 377583"/>
                <a:gd name="connsiteX1288" fmla="*/ 779240 w 2450468"/>
                <a:gd name="connsiteY1288" fmla="*/ 309336 h 377583"/>
                <a:gd name="connsiteX1289" fmla="*/ 776001 w 2450468"/>
                <a:gd name="connsiteY1289" fmla="*/ 310194 h 377583"/>
                <a:gd name="connsiteX1290" fmla="*/ 776477 w 2450468"/>
                <a:gd name="connsiteY1290" fmla="*/ 307527 h 377583"/>
                <a:gd name="connsiteX1291" fmla="*/ 776858 w 2450468"/>
                <a:gd name="connsiteY1291" fmla="*/ 305622 h 377583"/>
                <a:gd name="connsiteX1292" fmla="*/ 772667 w 2450468"/>
                <a:gd name="connsiteY1292" fmla="*/ 302478 h 377583"/>
                <a:gd name="connsiteX1293" fmla="*/ 772572 w 2450468"/>
                <a:gd name="connsiteY1293" fmla="*/ 300764 h 377583"/>
                <a:gd name="connsiteX1294" fmla="*/ 766286 w 2450468"/>
                <a:gd name="connsiteY1294" fmla="*/ 295620 h 377583"/>
                <a:gd name="connsiteX1295" fmla="*/ 762095 w 2450468"/>
                <a:gd name="connsiteY1295" fmla="*/ 297621 h 377583"/>
                <a:gd name="connsiteX1296" fmla="*/ 757332 w 2450468"/>
                <a:gd name="connsiteY1296" fmla="*/ 299907 h 377583"/>
                <a:gd name="connsiteX1297" fmla="*/ 748950 w 2450468"/>
                <a:gd name="connsiteY1297" fmla="*/ 300002 h 377583"/>
                <a:gd name="connsiteX1298" fmla="*/ 748664 w 2450468"/>
                <a:gd name="connsiteY1298" fmla="*/ 301240 h 377583"/>
                <a:gd name="connsiteX1299" fmla="*/ 748379 w 2450468"/>
                <a:gd name="connsiteY1299" fmla="*/ 302193 h 377583"/>
                <a:gd name="connsiteX1300" fmla="*/ 743616 w 2450468"/>
                <a:gd name="connsiteY1300" fmla="*/ 300859 h 377583"/>
                <a:gd name="connsiteX1301" fmla="*/ 739044 w 2450468"/>
                <a:gd name="connsiteY1301" fmla="*/ 293239 h 377583"/>
                <a:gd name="connsiteX1302" fmla="*/ 740473 w 2450468"/>
                <a:gd name="connsiteY1302" fmla="*/ 292763 h 377583"/>
                <a:gd name="connsiteX1303" fmla="*/ 746855 w 2450468"/>
                <a:gd name="connsiteY1303" fmla="*/ 285619 h 377583"/>
                <a:gd name="connsiteX1304" fmla="*/ 747045 w 2450468"/>
                <a:gd name="connsiteY1304" fmla="*/ 284381 h 377583"/>
                <a:gd name="connsiteX1305" fmla="*/ 749712 w 2450468"/>
                <a:gd name="connsiteY1305" fmla="*/ 282095 h 377583"/>
                <a:gd name="connsiteX1306" fmla="*/ 751617 w 2450468"/>
                <a:gd name="connsiteY1306" fmla="*/ 288572 h 377583"/>
                <a:gd name="connsiteX1307" fmla="*/ 755618 w 2450468"/>
                <a:gd name="connsiteY1307" fmla="*/ 286762 h 377583"/>
                <a:gd name="connsiteX1308" fmla="*/ 759618 w 2450468"/>
                <a:gd name="connsiteY1308" fmla="*/ 284952 h 377583"/>
                <a:gd name="connsiteX1309" fmla="*/ 761047 w 2450468"/>
                <a:gd name="connsiteY1309" fmla="*/ 276856 h 377583"/>
                <a:gd name="connsiteX1310" fmla="*/ 758666 w 2450468"/>
                <a:gd name="connsiteY1310" fmla="*/ 277047 h 377583"/>
                <a:gd name="connsiteX1311" fmla="*/ 756380 w 2450468"/>
                <a:gd name="connsiteY1311" fmla="*/ 277237 h 377583"/>
                <a:gd name="connsiteX1312" fmla="*/ 749712 w 2450468"/>
                <a:gd name="connsiteY1312" fmla="*/ 279333 h 377583"/>
                <a:gd name="connsiteX1313" fmla="*/ 744378 w 2450468"/>
                <a:gd name="connsiteY1313" fmla="*/ 280571 h 377583"/>
                <a:gd name="connsiteX1314" fmla="*/ 738377 w 2450468"/>
                <a:gd name="connsiteY1314" fmla="*/ 286286 h 377583"/>
                <a:gd name="connsiteX1315" fmla="*/ 729424 w 2450468"/>
                <a:gd name="connsiteY1315" fmla="*/ 290763 h 377583"/>
                <a:gd name="connsiteX1316" fmla="*/ 723614 w 2450468"/>
                <a:gd name="connsiteY1316" fmla="*/ 291906 h 377583"/>
                <a:gd name="connsiteX1317" fmla="*/ 721423 w 2450468"/>
                <a:gd name="connsiteY1317" fmla="*/ 291810 h 377583"/>
                <a:gd name="connsiteX1318" fmla="*/ 720280 w 2450468"/>
                <a:gd name="connsiteY1318" fmla="*/ 291810 h 377583"/>
                <a:gd name="connsiteX1319" fmla="*/ 717422 w 2450468"/>
                <a:gd name="connsiteY1319" fmla="*/ 296954 h 377583"/>
                <a:gd name="connsiteX1320" fmla="*/ 714851 w 2450468"/>
                <a:gd name="connsiteY1320" fmla="*/ 299526 h 377583"/>
                <a:gd name="connsiteX1321" fmla="*/ 705135 w 2450468"/>
                <a:gd name="connsiteY1321" fmla="*/ 296478 h 377583"/>
                <a:gd name="connsiteX1322" fmla="*/ 690943 w 2450468"/>
                <a:gd name="connsiteY1322" fmla="*/ 295239 h 377583"/>
                <a:gd name="connsiteX1323" fmla="*/ 693610 w 2450468"/>
                <a:gd name="connsiteY1323" fmla="*/ 293144 h 377583"/>
                <a:gd name="connsiteX1324" fmla="*/ 694277 w 2450468"/>
                <a:gd name="connsiteY1324" fmla="*/ 292668 h 377583"/>
                <a:gd name="connsiteX1325" fmla="*/ 690181 w 2450468"/>
                <a:gd name="connsiteY1325" fmla="*/ 290191 h 377583"/>
                <a:gd name="connsiteX1326" fmla="*/ 689419 w 2450468"/>
                <a:gd name="connsiteY1326" fmla="*/ 290953 h 377583"/>
                <a:gd name="connsiteX1327" fmla="*/ 687133 w 2450468"/>
                <a:gd name="connsiteY1327" fmla="*/ 293144 h 377583"/>
                <a:gd name="connsiteX1328" fmla="*/ 678656 w 2450468"/>
                <a:gd name="connsiteY1328" fmla="*/ 296097 h 377583"/>
                <a:gd name="connsiteX1329" fmla="*/ 675131 w 2450468"/>
                <a:gd name="connsiteY1329" fmla="*/ 291715 h 377583"/>
                <a:gd name="connsiteX1330" fmla="*/ 674084 w 2450468"/>
                <a:gd name="connsiteY1330" fmla="*/ 288096 h 377583"/>
                <a:gd name="connsiteX1331" fmla="*/ 678656 w 2450468"/>
                <a:gd name="connsiteY1331" fmla="*/ 285905 h 377583"/>
                <a:gd name="connsiteX1332" fmla="*/ 679418 w 2450468"/>
                <a:gd name="connsiteY1332" fmla="*/ 286286 h 377583"/>
                <a:gd name="connsiteX1333" fmla="*/ 681894 w 2450468"/>
                <a:gd name="connsiteY1333" fmla="*/ 285048 h 377583"/>
                <a:gd name="connsiteX1334" fmla="*/ 681513 w 2450468"/>
                <a:gd name="connsiteY1334" fmla="*/ 284667 h 377583"/>
                <a:gd name="connsiteX1335" fmla="*/ 679989 w 2450468"/>
                <a:gd name="connsiteY1335" fmla="*/ 283047 h 377583"/>
                <a:gd name="connsiteX1336" fmla="*/ 681132 w 2450468"/>
                <a:gd name="connsiteY1336" fmla="*/ 278761 h 377583"/>
                <a:gd name="connsiteX1337" fmla="*/ 681323 w 2450468"/>
                <a:gd name="connsiteY1337" fmla="*/ 277809 h 377583"/>
                <a:gd name="connsiteX1338" fmla="*/ 679418 w 2450468"/>
                <a:gd name="connsiteY1338" fmla="*/ 272665 h 377583"/>
                <a:gd name="connsiteX1339" fmla="*/ 678084 w 2450468"/>
                <a:gd name="connsiteY1339" fmla="*/ 272284 h 377583"/>
                <a:gd name="connsiteX1340" fmla="*/ 689324 w 2450468"/>
                <a:gd name="connsiteY1340" fmla="*/ 268379 h 377583"/>
                <a:gd name="connsiteX1341" fmla="*/ 695610 w 2450468"/>
                <a:gd name="connsiteY1341" fmla="*/ 268569 h 377583"/>
                <a:gd name="connsiteX1342" fmla="*/ 708088 w 2450468"/>
                <a:gd name="connsiteY1342" fmla="*/ 274380 h 377583"/>
                <a:gd name="connsiteX1343" fmla="*/ 709517 w 2450468"/>
                <a:gd name="connsiteY1343" fmla="*/ 275618 h 377583"/>
                <a:gd name="connsiteX1344" fmla="*/ 717232 w 2450468"/>
                <a:gd name="connsiteY1344" fmla="*/ 274761 h 377583"/>
                <a:gd name="connsiteX1345" fmla="*/ 717327 w 2450468"/>
                <a:gd name="connsiteY1345" fmla="*/ 273427 h 377583"/>
                <a:gd name="connsiteX1346" fmla="*/ 717994 w 2450468"/>
                <a:gd name="connsiteY1346" fmla="*/ 267236 h 377583"/>
                <a:gd name="connsiteX1347" fmla="*/ 731234 w 2450468"/>
                <a:gd name="connsiteY1347" fmla="*/ 265617 h 377583"/>
                <a:gd name="connsiteX1348" fmla="*/ 734282 w 2450468"/>
                <a:gd name="connsiteY1348" fmla="*/ 271332 h 377583"/>
                <a:gd name="connsiteX1349" fmla="*/ 739616 w 2450468"/>
                <a:gd name="connsiteY1349" fmla="*/ 274761 h 377583"/>
                <a:gd name="connsiteX1350" fmla="*/ 749617 w 2450468"/>
                <a:gd name="connsiteY1350" fmla="*/ 270951 h 377583"/>
                <a:gd name="connsiteX1351" fmla="*/ 744759 w 2450468"/>
                <a:gd name="connsiteY1351" fmla="*/ 265236 h 377583"/>
                <a:gd name="connsiteX1352" fmla="*/ 745807 w 2450468"/>
                <a:gd name="connsiteY1352" fmla="*/ 262759 h 377583"/>
                <a:gd name="connsiteX1353" fmla="*/ 746474 w 2450468"/>
                <a:gd name="connsiteY1353" fmla="*/ 261140 h 377583"/>
                <a:gd name="connsiteX1354" fmla="*/ 747902 w 2450468"/>
                <a:gd name="connsiteY1354" fmla="*/ 258473 h 377583"/>
                <a:gd name="connsiteX1355" fmla="*/ 2180843 w 2450468"/>
                <a:gd name="connsiteY1355" fmla="*/ 258378 h 377583"/>
                <a:gd name="connsiteX1356" fmla="*/ 2184177 w 2450468"/>
                <a:gd name="connsiteY1356" fmla="*/ 263236 h 377583"/>
                <a:gd name="connsiteX1357" fmla="*/ 2181605 w 2450468"/>
                <a:gd name="connsiteY1357" fmla="*/ 262950 h 377583"/>
                <a:gd name="connsiteX1358" fmla="*/ 2177319 w 2450468"/>
                <a:gd name="connsiteY1358" fmla="*/ 264093 h 377583"/>
                <a:gd name="connsiteX1359" fmla="*/ 2162746 w 2450468"/>
                <a:gd name="connsiteY1359" fmla="*/ 272666 h 377583"/>
                <a:gd name="connsiteX1360" fmla="*/ 2159984 w 2450468"/>
                <a:gd name="connsiteY1360" fmla="*/ 274571 h 377583"/>
                <a:gd name="connsiteX1361" fmla="*/ 2168270 w 2450468"/>
                <a:gd name="connsiteY1361" fmla="*/ 278381 h 377583"/>
                <a:gd name="connsiteX1362" fmla="*/ 2162270 w 2450468"/>
                <a:gd name="connsiteY1362" fmla="*/ 280000 h 377583"/>
                <a:gd name="connsiteX1363" fmla="*/ 2157698 w 2450468"/>
                <a:gd name="connsiteY1363" fmla="*/ 280952 h 377583"/>
                <a:gd name="connsiteX1364" fmla="*/ 2149506 w 2450468"/>
                <a:gd name="connsiteY1364" fmla="*/ 276952 h 377583"/>
                <a:gd name="connsiteX1365" fmla="*/ 2147030 w 2450468"/>
                <a:gd name="connsiteY1365" fmla="*/ 276190 h 377583"/>
                <a:gd name="connsiteX1366" fmla="*/ 2145029 w 2450468"/>
                <a:gd name="connsiteY1366" fmla="*/ 267617 h 377583"/>
                <a:gd name="connsiteX1367" fmla="*/ 2151411 w 2450468"/>
                <a:gd name="connsiteY1367" fmla="*/ 268665 h 377583"/>
                <a:gd name="connsiteX1368" fmla="*/ 2155316 w 2450468"/>
                <a:gd name="connsiteY1368" fmla="*/ 269332 h 377583"/>
                <a:gd name="connsiteX1369" fmla="*/ 2166080 w 2450468"/>
                <a:gd name="connsiteY1369" fmla="*/ 264950 h 377583"/>
                <a:gd name="connsiteX1370" fmla="*/ 2168175 w 2450468"/>
                <a:gd name="connsiteY1370" fmla="*/ 263426 h 377583"/>
                <a:gd name="connsiteX1371" fmla="*/ 2172842 w 2450468"/>
                <a:gd name="connsiteY1371" fmla="*/ 260188 h 377583"/>
                <a:gd name="connsiteX1372" fmla="*/ 2176843 w 2450468"/>
                <a:gd name="connsiteY1372" fmla="*/ 259140 h 377583"/>
                <a:gd name="connsiteX1373" fmla="*/ 2180843 w 2450468"/>
                <a:gd name="connsiteY1373" fmla="*/ 258378 h 377583"/>
                <a:gd name="connsiteX1374" fmla="*/ 2008251 w 2450468"/>
                <a:gd name="connsiteY1374" fmla="*/ 258187 h 377583"/>
                <a:gd name="connsiteX1375" fmla="*/ 1998154 w 2450468"/>
                <a:gd name="connsiteY1375" fmla="*/ 267045 h 377583"/>
                <a:gd name="connsiteX1376" fmla="*/ 1995964 w 2450468"/>
                <a:gd name="connsiteY1376" fmla="*/ 264759 h 377583"/>
                <a:gd name="connsiteX1377" fmla="*/ 1994344 w 2450468"/>
                <a:gd name="connsiteY1377" fmla="*/ 260663 h 377583"/>
                <a:gd name="connsiteX1378" fmla="*/ 1999488 w 2450468"/>
                <a:gd name="connsiteY1378" fmla="*/ 261330 h 377583"/>
                <a:gd name="connsiteX1379" fmla="*/ 1999964 w 2450468"/>
                <a:gd name="connsiteY1379" fmla="*/ 261902 h 377583"/>
                <a:gd name="connsiteX1380" fmla="*/ 2004346 w 2450468"/>
                <a:gd name="connsiteY1380" fmla="*/ 259520 h 377583"/>
                <a:gd name="connsiteX1381" fmla="*/ 2008251 w 2450468"/>
                <a:gd name="connsiteY1381" fmla="*/ 258187 h 377583"/>
                <a:gd name="connsiteX1382" fmla="*/ 1632680 w 2450468"/>
                <a:gd name="connsiteY1382" fmla="*/ 257902 h 377583"/>
                <a:gd name="connsiteX1383" fmla="*/ 1623632 w 2450468"/>
                <a:gd name="connsiteY1383" fmla="*/ 262188 h 377583"/>
                <a:gd name="connsiteX1384" fmla="*/ 1622774 w 2450468"/>
                <a:gd name="connsiteY1384" fmla="*/ 262855 h 377583"/>
                <a:gd name="connsiteX1385" fmla="*/ 1622679 w 2450468"/>
                <a:gd name="connsiteY1385" fmla="*/ 263807 h 377583"/>
                <a:gd name="connsiteX1386" fmla="*/ 1627346 w 2450468"/>
                <a:gd name="connsiteY1386" fmla="*/ 267046 h 377583"/>
                <a:gd name="connsiteX1387" fmla="*/ 1624775 w 2450468"/>
                <a:gd name="connsiteY1387" fmla="*/ 273523 h 377583"/>
                <a:gd name="connsiteX1388" fmla="*/ 1625251 w 2450468"/>
                <a:gd name="connsiteY1388" fmla="*/ 273523 h 377583"/>
                <a:gd name="connsiteX1389" fmla="*/ 1632966 w 2450468"/>
                <a:gd name="connsiteY1389" fmla="*/ 278381 h 377583"/>
                <a:gd name="connsiteX1390" fmla="*/ 1635538 w 2450468"/>
                <a:gd name="connsiteY1390" fmla="*/ 280952 h 377583"/>
                <a:gd name="connsiteX1391" fmla="*/ 1639443 w 2450468"/>
                <a:gd name="connsiteY1391" fmla="*/ 282762 h 377583"/>
                <a:gd name="connsiteX1392" fmla="*/ 1644587 w 2450468"/>
                <a:gd name="connsiteY1392" fmla="*/ 281333 h 377583"/>
                <a:gd name="connsiteX1393" fmla="*/ 1650968 w 2450468"/>
                <a:gd name="connsiteY1393" fmla="*/ 285334 h 377583"/>
                <a:gd name="connsiteX1394" fmla="*/ 1654493 w 2450468"/>
                <a:gd name="connsiteY1394" fmla="*/ 275999 h 377583"/>
                <a:gd name="connsiteX1395" fmla="*/ 1654683 w 2450468"/>
                <a:gd name="connsiteY1395" fmla="*/ 274380 h 377583"/>
                <a:gd name="connsiteX1396" fmla="*/ 1655445 w 2450468"/>
                <a:gd name="connsiteY1396" fmla="*/ 268856 h 377583"/>
                <a:gd name="connsiteX1397" fmla="*/ 1662970 w 2450468"/>
                <a:gd name="connsiteY1397" fmla="*/ 260378 h 377583"/>
                <a:gd name="connsiteX1398" fmla="*/ 1657826 w 2450468"/>
                <a:gd name="connsiteY1398" fmla="*/ 263903 h 377583"/>
                <a:gd name="connsiteX1399" fmla="*/ 1657064 w 2450468"/>
                <a:gd name="connsiteY1399" fmla="*/ 263903 h 377583"/>
                <a:gd name="connsiteX1400" fmla="*/ 1651825 w 2450468"/>
                <a:gd name="connsiteY1400" fmla="*/ 263712 h 377583"/>
                <a:gd name="connsiteX1401" fmla="*/ 1645063 w 2450468"/>
                <a:gd name="connsiteY1401" fmla="*/ 271332 h 377583"/>
                <a:gd name="connsiteX1402" fmla="*/ 1645730 w 2450468"/>
                <a:gd name="connsiteY1402" fmla="*/ 274666 h 377583"/>
                <a:gd name="connsiteX1403" fmla="*/ 1645825 w 2450468"/>
                <a:gd name="connsiteY1403" fmla="*/ 275333 h 377583"/>
                <a:gd name="connsiteX1404" fmla="*/ 1642396 w 2450468"/>
                <a:gd name="connsiteY1404" fmla="*/ 274952 h 377583"/>
                <a:gd name="connsiteX1405" fmla="*/ 1635538 w 2450468"/>
                <a:gd name="connsiteY1405" fmla="*/ 263331 h 377583"/>
                <a:gd name="connsiteX1406" fmla="*/ 1635347 w 2450468"/>
                <a:gd name="connsiteY1406" fmla="*/ 259235 h 377583"/>
                <a:gd name="connsiteX1407" fmla="*/ 1632680 w 2450468"/>
                <a:gd name="connsiteY1407" fmla="*/ 257902 h 377583"/>
                <a:gd name="connsiteX1408" fmla="*/ 1484090 w 2450468"/>
                <a:gd name="connsiteY1408" fmla="*/ 256473 h 377583"/>
                <a:gd name="connsiteX1409" fmla="*/ 1483138 w 2450468"/>
                <a:gd name="connsiteY1409" fmla="*/ 257330 h 377583"/>
                <a:gd name="connsiteX1410" fmla="*/ 1483138 w 2450468"/>
                <a:gd name="connsiteY1410" fmla="*/ 262569 h 377583"/>
                <a:gd name="connsiteX1411" fmla="*/ 1483138 w 2450468"/>
                <a:gd name="connsiteY1411" fmla="*/ 263807 h 377583"/>
                <a:gd name="connsiteX1412" fmla="*/ 1481614 w 2450468"/>
                <a:gd name="connsiteY1412" fmla="*/ 266189 h 377583"/>
                <a:gd name="connsiteX1413" fmla="*/ 1478280 w 2450468"/>
                <a:gd name="connsiteY1413" fmla="*/ 265427 h 377583"/>
                <a:gd name="connsiteX1414" fmla="*/ 1473613 w 2450468"/>
                <a:gd name="connsiteY1414" fmla="*/ 263426 h 377583"/>
                <a:gd name="connsiteX1415" fmla="*/ 1472375 w 2450468"/>
                <a:gd name="connsiteY1415" fmla="*/ 259807 h 377583"/>
                <a:gd name="connsiteX1416" fmla="*/ 1461516 w 2450468"/>
                <a:gd name="connsiteY1416" fmla="*/ 257426 h 377583"/>
                <a:gd name="connsiteX1417" fmla="*/ 1460468 w 2450468"/>
                <a:gd name="connsiteY1417" fmla="*/ 256854 h 377583"/>
                <a:gd name="connsiteX1418" fmla="*/ 1453134 w 2450468"/>
                <a:gd name="connsiteY1418" fmla="*/ 258378 h 377583"/>
                <a:gd name="connsiteX1419" fmla="*/ 1443800 w 2450468"/>
                <a:gd name="connsiteY1419" fmla="*/ 257807 h 377583"/>
                <a:gd name="connsiteX1420" fmla="*/ 1435703 w 2450468"/>
                <a:gd name="connsiteY1420" fmla="*/ 258378 h 377583"/>
                <a:gd name="connsiteX1421" fmla="*/ 1429607 w 2450468"/>
                <a:gd name="connsiteY1421" fmla="*/ 265427 h 377583"/>
                <a:gd name="connsiteX1422" fmla="*/ 1429131 w 2450468"/>
                <a:gd name="connsiteY1422" fmla="*/ 267427 h 377583"/>
                <a:gd name="connsiteX1423" fmla="*/ 1432655 w 2450468"/>
                <a:gd name="connsiteY1423" fmla="*/ 269618 h 377583"/>
                <a:gd name="connsiteX1424" fmla="*/ 1436370 w 2450468"/>
                <a:gd name="connsiteY1424" fmla="*/ 269808 h 377583"/>
                <a:gd name="connsiteX1425" fmla="*/ 1434656 w 2450468"/>
                <a:gd name="connsiteY1425" fmla="*/ 273999 h 377583"/>
                <a:gd name="connsiteX1426" fmla="*/ 1432750 w 2450468"/>
                <a:gd name="connsiteY1426" fmla="*/ 275428 h 377583"/>
                <a:gd name="connsiteX1427" fmla="*/ 1429417 w 2450468"/>
                <a:gd name="connsiteY1427" fmla="*/ 277904 h 377583"/>
                <a:gd name="connsiteX1428" fmla="*/ 1421987 w 2450468"/>
                <a:gd name="connsiteY1428" fmla="*/ 276285 h 377583"/>
                <a:gd name="connsiteX1429" fmla="*/ 1421892 w 2450468"/>
                <a:gd name="connsiteY1429" fmla="*/ 276095 h 377583"/>
                <a:gd name="connsiteX1430" fmla="*/ 1421606 w 2450468"/>
                <a:gd name="connsiteY1430" fmla="*/ 274190 h 377583"/>
                <a:gd name="connsiteX1431" fmla="*/ 1423130 w 2450468"/>
                <a:gd name="connsiteY1431" fmla="*/ 273237 h 377583"/>
                <a:gd name="connsiteX1432" fmla="*/ 1422559 w 2450468"/>
                <a:gd name="connsiteY1432" fmla="*/ 271237 h 377583"/>
                <a:gd name="connsiteX1433" fmla="*/ 1413700 w 2450468"/>
                <a:gd name="connsiteY1433" fmla="*/ 271046 h 377583"/>
                <a:gd name="connsiteX1434" fmla="*/ 1413986 w 2450468"/>
                <a:gd name="connsiteY1434" fmla="*/ 272094 h 377583"/>
                <a:gd name="connsiteX1435" fmla="*/ 1417796 w 2450468"/>
                <a:gd name="connsiteY1435" fmla="*/ 281238 h 377583"/>
                <a:gd name="connsiteX1436" fmla="*/ 1414748 w 2450468"/>
                <a:gd name="connsiteY1436" fmla="*/ 289620 h 377583"/>
                <a:gd name="connsiteX1437" fmla="*/ 1408748 w 2450468"/>
                <a:gd name="connsiteY1437" fmla="*/ 292859 h 377583"/>
                <a:gd name="connsiteX1438" fmla="*/ 1398270 w 2450468"/>
                <a:gd name="connsiteY1438" fmla="*/ 296573 h 377583"/>
                <a:gd name="connsiteX1439" fmla="*/ 1394270 w 2450468"/>
                <a:gd name="connsiteY1439" fmla="*/ 293811 h 377583"/>
                <a:gd name="connsiteX1440" fmla="*/ 1392269 w 2450468"/>
                <a:gd name="connsiteY1440" fmla="*/ 295526 h 377583"/>
                <a:gd name="connsiteX1441" fmla="*/ 1389698 w 2450468"/>
                <a:gd name="connsiteY1441" fmla="*/ 289811 h 377583"/>
                <a:gd name="connsiteX1442" fmla="*/ 1380268 w 2450468"/>
                <a:gd name="connsiteY1442" fmla="*/ 283715 h 377583"/>
                <a:gd name="connsiteX1443" fmla="*/ 1383030 w 2450468"/>
                <a:gd name="connsiteY1443" fmla="*/ 277333 h 377583"/>
                <a:gd name="connsiteX1444" fmla="*/ 1375982 w 2450468"/>
                <a:gd name="connsiteY1444" fmla="*/ 282953 h 377583"/>
                <a:gd name="connsiteX1445" fmla="*/ 1373124 w 2450468"/>
                <a:gd name="connsiteY1445" fmla="*/ 293716 h 377583"/>
                <a:gd name="connsiteX1446" fmla="*/ 1363313 w 2450468"/>
                <a:gd name="connsiteY1446" fmla="*/ 289620 h 377583"/>
                <a:gd name="connsiteX1447" fmla="*/ 1359980 w 2450468"/>
                <a:gd name="connsiteY1447" fmla="*/ 290382 h 377583"/>
                <a:gd name="connsiteX1448" fmla="*/ 1359694 w 2450468"/>
                <a:gd name="connsiteY1448" fmla="*/ 292287 h 377583"/>
                <a:gd name="connsiteX1449" fmla="*/ 1363218 w 2450468"/>
                <a:gd name="connsiteY1449" fmla="*/ 297716 h 377583"/>
                <a:gd name="connsiteX1450" fmla="*/ 1384078 w 2450468"/>
                <a:gd name="connsiteY1450" fmla="*/ 294287 h 377583"/>
                <a:gd name="connsiteX1451" fmla="*/ 1385792 w 2450468"/>
                <a:gd name="connsiteY1451" fmla="*/ 294954 h 377583"/>
                <a:gd name="connsiteX1452" fmla="*/ 1387507 w 2450468"/>
                <a:gd name="connsiteY1452" fmla="*/ 295621 h 377583"/>
                <a:gd name="connsiteX1453" fmla="*/ 1392460 w 2450468"/>
                <a:gd name="connsiteY1453" fmla="*/ 301717 h 377583"/>
                <a:gd name="connsiteX1454" fmla="*/ 1404271 w 2450468"/>
                <a:gd name="connsiteY1454" fmla="*/ 301431 h 377583"/>
                <a:gd name="connsiteX1455" fmla="*/ 1411510 w 2450468"/>
                <a:gd name="connsiteY1455" fmla="*/ 300479 h 377583"/>
                <a:gd name="connsiteX1456" fmla="*/ 1416177 w 2450468"/>
                <a:gd name="connsiteY1456" fmla="*/ 298764 h 377583"/>
                <a:gd name="connsiteX1457" fmla="*/ 1417415 w 2450468"/>
                <a:gd name="connsiteY1457" fmla="*/ 303336 h 377583"/>
                <a:gd name="connsiteX1458" fmla="*/ 1421987 w 2450468"/>
                <a:gd name="connsiteY1458" fmla="*/ 303812 h 377583"/>
                <a:gd name="connsiteX1459" fmla="*/ 1428845 w 2450468"/>
                <a:gd name="connsiteY1459" fmla="*/ 300669 h 377583"/>
                <a:gd name="connsiteX1460" fmla="*/ 1429798 w 2450468"/>
                <a:gd name="connsiteY1460" fmla="*/ 298764 h 377583"/>
                <a:gd name="connsiteX1461" fmla="*/ 1432750 w 2450468"/>
                <a:gd name="connsiteY1461" fmla="*/ 293811 h 377583"/>
                <a:gd name="connsiteX1462" fmla="*/ 1433513 w 2450468"/>
                <a:gd name="connsiteY1462" fmla="*/ 292859 h 377583"/>
                <a:gd name="connsiteX1463" fmla="*/ 1436465 w 2450468"/>
                <a:gd name="connsiteY1463" fmla="*/ 285810 h 377583"/>
                <a:gd name="connsiteX1464" fmla="*/ 1436465 w 2450468"/>
                <a:gd name="connsiteY1464" fmla="*/ 285715 h 377583"/>
                <a:gd name="connsiteX1465" fmla="*/ 1434370 w 2450468"/>
                <a:gd name="connsiteY1465" fmla="*/ 284381 h 377583"/>
                <a:gd name="connsiteX1466" fmla="*/ 1437799 w 2450468"/>
                <a:gd name="connsiteY1466" fmla="*/ 283905 h 377583"/>
                <a:gd name="connsiteX1467" fmla="*/ 1443038 w 2450468"/>
                <a:gd name="connsiteY1467" fmla="*/ 287429 h 377583"/>
                <a:gd name="connsiteX1468" fmla="*/ 1441037 w 2450468"/>
                <a:gd name="connsiteY1468" fmla="*/ 293621 h 377583"/>
                <a:gd name="connsiteX1469" fmla="*/ 1452182 w 2450468"/>
                <a:gd name="connsiteY1469" fmla="*/ 294478 h 377583"/>
                <a:gd name="connsiteX1470" fmla="*/ 1452467 w 2450468"/>
                <a:gd name="connsiteY1470" fmla="*/ 291906 h 377583"/>
                <a:gd name="connsiteX1471" fmla="*/ 1453229 w 2450468"/>
                <a:gd name="connsiteY1471" fmla="*/ 284572 h 377583"/>
                <a:gd name="connsiteX1472" fmla="*/ 1443609 w 2450468"/>
                <a:gd name="connsiteY1472" fmla="*/ 278666 h 377583"/>
                <a:gd name="connsiteX1473" fmla="*/ 1448181 w 2450468"/>
                <a:gd name="connsiteY1473" fmla="*/ 277619 h 377583"/>
                <a:gd name="connsiteX1474" fmla="*/ 1450753 w 2450468"/>
                <a:gd name="connsiteY1474" fmla="*/ 278285 h 377583"/>
                <a:gd name="connsiteX1475" fmla="*/ 1455896 w 2450468"/>
                <a:gd name="connsiteY1475" fmla="*/ 273999 h 377583"/>
                <a:gd name="connsiteX1476" fmla="*/ 1457516 w 2450468"/>
                <a:gd name="connsiteY1476" fmla="*/ 272475 h 377583"/>
                <a:gd name="connsiteX1477" fmla="*/ 1459611 w 2450468"/>
                <a:gd name="connsiteY1477" fmla="*/ 273047 h 377583"/>
                <a:gd name="connsiteX1478" fmla="*/ 1460183 w 2450468"/>
                <a:gd name="connsiteY1478" fmla="*/ 275618 h 377583"/>
                <a:gd name="connsiteX1479" fmla="*/ 1463421 w 2450468"/>
                <a:gd name="connsiteY1479" fmla="*/ 280476 h 377583"/>
                <a:gd name="connsiteX1480" fmla="*/ 1465898 w 2450468"/>
                <a:gd name="connsiteY1480" fmla="*/ 283048 h 377583"/>
                <a:gd name="connsiteX1481" fmla="*/ 1466755 w 2450468"/>
                <a:gd name="connsiteY1481" fmla="*/ 284572 h 377583"/>
                <a:gd name="connsiteX1482" fmla="*/ 1467612 w 2450468"/>
                <a:gd name="connsiteY1482" fmla="*/ 286191 h 377583"/>
                <a:gd name="connsiteX1483" fmla="*/ 1465421 w 2450468"/>
                <a:gd name="connsiteY1483" fmla="*/ 292668 h 377583"/>
                <a:gd name="connsiteX1484" fmla="*/ 1465421 w 2450468"/>
                <a:gd name="connsiteY1484" fmla="*/ 297050 h 377583"/>
                <a:gd name="connsiteX1485" fmla="*/ 1465421 w 2450468"/>
                <a:gd name="connsiteY1485" fmla="*/ 297907 h 377583"/>
                <a:gd name="connsiteX1486" fmla="*/ 1461897 w 2450468"/>
                <a:gd name="connsiteY1486" fmla="*/ 297812 h 377583"/>
                <a:gd name="connsiteX1487" fmla="*/ 1454372 w 2450468"/>
                <a:gd name="connsiteY1487" fmla="*/ 299907 h 377583"/>
                <a:gd name="connsiteX1488" fmla="*/ 1455230 w 2450468"/>
                <a:gd name="connsiteY1488" fmla="*/ 300383 h 377583"/>
                <a:gd name="connsiteX1489" fmla="*/ 1457992 w 2450468"/>
                <a:gd name="connsiteY1489" fmla="*/ 301812 h 377583"/>
                <a:gd name="connsiteX1490" fmla="*/ 1468660 w 2450468"/>
                <a:gd name="connsiteY1490" fmla="*/ 299907 h 377583"/>
                <a:gd name="connsiteX1491" fmla="*/ 1470946 w 2450468"/>
                <a:gd name="connsiteY1491" fmla="*/ 298383 h 377583"/>
                <a:gd name="connsiteX1492" fmla="*/ 1474375 w 2450468"/>
                <a:gd name="connsiteY1492" fmla="*/ 297621 h 377583"/>
                <a:gd name="connsiteX1493" fmla="*/ 1480661 w 2450468"/>
                <a:gd name="connsiteY1493" fmla="*/ 294668 h 377583"/>
                <a:gd name="connsiteX1494" fmla="*/ 1479614 w 2450468"/>
                <a:gd name="connsiteY1494" fmla="*/ 289715 h 377583"/>
                <a:gd name="connsiteX1495" fmla="*/ 1491901 w 2450468"/>
                <a:gd name="connsiteY1495" fmla="*/ 283619 h 377583"/>
                <a:gd name="connsiteX1496" fmla="*/ 1501140 w 2450468"/>
                <a:gd name="connsiteY1496" fmla="*/ 286667 h 377583"/>
                <a:gd name="connsiteX1497" fmla="*/ 1499330 w 2450468"/>
                <a:gd name="connsiteY1497" fmla="*/ 287048 h 377583"/>
                <a:gd name="connsiteX1498" fmla="*/ 1486376 w 2450468"/>
                <a:gd name="connsiteY1498" fmla="*/ 289334 h 377583"/>
                <a:gd name="connsiteX1499" fmla="*/ 1485233 w 2450468"/>
                <a:gd name="connsiteY1499" fmla="*/ 289620 h 377583"/>
                <a:gd name="connsiteX1500" fmla="*/ 1483519 w 2450468"/>
                <a:gd name="connsiteY1500" fmla="*/ 300002 h 377583"/>
                <a:gd name="connsiteX1501" fmla="*/ 1477899 w 2450468"/>
                <a:gd name="connsiteY1501" fmla="*/ 301812 h 377583"/>
                <a:gd name="connsiteX1502" fmla="*/ 1477232 w 2450468"/>
                <a:gd name="connsiteY1502" fmla="*/ 304384 h 377583"/>
                <a:gd name="connsiteX1503" fmla="*/ 1478375 w 2450468"/>
                <a:gd name="connsiteY1503" fmla="*/ 306098 h 377583"/>
                <a:gd name="connsiteX1504" fmla="*/ 1478090 w 2450468"/>
                <a:gd name="connsiteY1504" fmla="*/ 304193 h 377583"/>
                <a:gd name="connsiteX1505" fmla="*/ 1483709 w 2450468"/>
                <a:gd name="connsiteY1505" fmla="*/ 307337 h 377583"/>
                <a:gd name="connsiteX1506" fmla="*/ 1486948 w 2450468"/>
                <a:gd name="connsiteY1506" fmla="*/ 308194 h 377583"/>
                <a:gd name="connsiteX1507" fmla="*/ 1489805 w 2450468"/>
                <a:gd name="connsiteY1507" fmla="*/ 305527 h 377583"/>
                <a:gd name="connsiteX1508" fmla="*/ 1497616 w 2450468"/>
                <a:gd name="connsiteY1508" fmla="*/ 301336 h 377583"/>
                <a:gd name="connsiteX1509" fmla="*/ 1505807 w 2450468"/>
                <a:gd name="connsiteY1509" fmla="*/ 295907 h 377583"/>
                <a:gd name="connsiteX1510" fmla="*/ 1512665 w 2450468"/>
                <a:gd name="connsiteY1510" fmla="*/ 297526 h 377583"/>
                <a:gd name="connsiteX1511" fmla="*/ 1514189 w 2450468"/>
                <a:gd name="connsiteY1511" fmla="*/ 294287 h 377583"/>
                <a:gd name="connsiteX1512" fmla="*/ 1513523 w 2450468"/>
                <a:gd name="connsiteY1512" fmla="*/ 292573 h 377583"/>
                <a:gd name="connsiteX1513" fmla="*/ 1507522 w 2450468"/>
                <a:gd name="connsiteY1513" fmla="*/ 292001 h 377583"/>
                <a:gd name="connsiteX1514" fmla="*/ 1505807 w 2450468"/>
                <a:gd name="connsiteY1514" fmla="*/ 293049 h 377583"/>
                <a:gd name="connsiteX1515" fmla="*/ 1504569 w 2450468"/>
                <a:gd name="connsiteY1515" fmla="*/ 293811 h 377583"/>
                <a:gd name="connsiteX1516" fmla="*/ 1503140 w 2450468"/>
                <a:gd name="connsiteY1516" fmla="*/ 289906 h 377583"/>
                <a:gd name="connsiteX1517" fmla="*/ 1515332 w 2450468"/>
                <a:gd name="connsiteY1517" fmla="*/ 286001 h 377583"/>
                <a:gd name="connsiteX1518" fmla="*/ 1518095 w 2450468"/>
                <a:gd name="connsiteY1518" fmla="*/ 298764 h 377583"/>
                <a:gd name="connsiteX1519" fmla="*/ 1517047 w 2450468"/>
                <a:gd name="connsiteY1519" fmla="*/ 301907 h 377583"/>
                <a:gd name="connsiteX1520" fmla="*/ 1516856 w 2450468"/>
                <a:gd name="connsiteY1520" fmla="*/ 302479 h 377583"/>
                <a:gd name="connsiteX1521" fmla="*/ 1521047 w 2450468"/>
                <a:gd name="connsiteY1521" fmla="*/ 302765 h 377583"/>
                <a:gd name="connsiteX1522" fmla="*/ 1522000 w 2450468"/>
                <a:gd name="connsiteY1522" fmla="*/ 302003 h 377583"/>
                <a:gd name="connsiteX1523" fmla="*/ 1522476 w 2450468"/>
                <a:gd name="connsiteY1523" fmla="*/ 301526 h 377583"/>
                <a:gd name="connsiteX1524" fmla="*/ 1525905 w 2450468"/>
                <a:gd name="connsiteY1524" fmla="*/ 302288 h 377583"/>
                <a:gd name="connsiteX1525" fmla="*/ 1528000 w 2450468"/>
                <a:gd name="connsiteY1525" fmla="*/ 307908 h 377583"/>
                <a:gd name="connsiteX1526" fmla="*/ 1533811 w 2450468"/>
                <a:gd name="connsiteY1526" fmla="*/ 302669 h 377583"/>
                <a:gd name="connsiteX1527" fmla="*/ 1535049 w 2450468"/>
                <a:gd name="connsiteY1527" fmla="*/ 301336 h 377583"/>
                <a:gd name="connsiteX1528" fmla="*/ 1531525 w 2450468"/>
                <a:gd name="connsiteY1528" fmla="*/ 293525 h 377583"/>
                <a:gd name="connsiteX1529" fmla="*/ 1531620 w 2450468"/>
                <a:gd name="connsiteY1529" fmla="*/ 290858 h 377583"/>
                <a:gd name="connsiteX1530" fmla="*/ 1530382 w 2450468"/>
                <a:gd name="connsiteY1530" fmla="*/ 286001 h 377583"/>
                <a:gd name="connsiteX1531" fmla="*/ 1532573 w 2450468"/>
                <a:gd name="connsiteY1531" fmla="*/ 284762 h 377583"/>
                <a:gd name="connsiteX1532" fmla="*/ 1535811 w 2450468"/>
                <a:gd name="connsiteY1532" fmla="*/ 279143 h 377583"/>
                <a:gd name="connsiteX1533" fmla="*/ 1536573 w 2450468"/>
                <a:gd name="connsiteY1533" fmla="*/ 279047 h 377583"/>
                <a:gd name="connsiteX1534" fmla="*/ 1537525 w 2450468"/>
                <a:gd name="connsiteY1534" fmla="*/ 273618 h 377583"/>
                <a:gd name="connsiteX1535" fmla="*/ 1532001 w 2450468"/>
                <a:gd name="connsiteY1535" fmla="*/ 270475 h 377583"/>
                <a:gd name="connsiteX1536" fmla="*/ 1528953 w 2450468"/>
                <a:gd name="connsiteY1536" fmla="*/ 265427 h 377583"/>
                <a:gd name="connsiteX1537" fmla="*/ 1527239 w 2450468"/>
                <a:gd name="connsiteY1537" fmla="*/ 269808 h 377583"/>
                <a:gd name="connsiteX1538" fmla="*/ 1528763 w 2450468"/>
                <a:gd name="connsiteY1538" fmla="*/ 272951 h 377583"/>
                <a:gd name="connsiteX1539" fmla="*/ 1529239 w 2450468"/>
                <a:gd name="connsiteY1539" fmla="*/ 273999 h 377583"/>
                <a:gd name="connsiteX1540" fmla="*/ 1526858 w 2450468"/>
                <a:gd name="connsiteY1540" fmla="*/ 276190 h 377583"/>
                <a:gd name="connsiteX1541" fmla="*/ 1521809 w 2450468"/>
                <a:gd name="connsiteY1541" fmla="*/ 278666 h 377583"/>
                <a:gd name="connsiteX1542" fmla="*/ 1518285 w 2450468"/>
                <a:gd name="connsiteY1542" fmla="*/ 284762 h 377583"/>
                <a:gd name="connsiteX1543" fmla="*/ 1511713 w 2450468"/>
                <a:gd name="connsiteY1543" fmla="*/ 281238 h 377583"/>
                <a:gd name="connsiteX1544" fmla="*/ 1505426 w 2450468"/>
                <a:gd name="connsiteY1544" fmla="*/ 279047 h 377583"/>
                <a:gd name="connsiteX1545" fmla="*/ 1504760 w 2450468"/>
                <a:gd name="connsiteY1545" fmla="*/ 278381 h 377583"/>
                <a:gd name="connsiteX1546" fmla="*/ 1498664 w 2450468"/>
                <a:gd name="connsiteY1546" fmla="*/ 279047 h 377583"/>
                <a:gd name="connsiteX1547" fmla="*/ 1496282 w 2450468"/>
                <a:gd name="connsiteY1547" fmla="*/ 277333 h 377583"/>
                <a:gd name="connsiteX1548" fmla="*/ 1497235 w 2450468"/>
                <a:gd name="connsiteY1548" fmla="*/ 270665 h 377583"/>
                <a:gd name="connsiteX1549" fmla="*/ 1487234 w 2450468"/>
                <a:gd name="connsiteY1549" fmla="*/ 268094 h 377583"/>
                <a:gd name="connsiteX1550" fmla="*/ 1491139 w 2450468"/>
                <a:gd name="connsiteY1550" fmla="*/ 267903 h 377583"/>
                <a:gd name="connsiteX1551" fmla="*/ 1492187 w 2450468"/>
                <a:gd name="connsiteY1551" fmla="*/ 268284 h 377583"/>
                <a:gd name="connsiteX1552" fmla="*/ 1494377 w 2450468"/>
                <a:gd name="connsiteY1552" fmla="*/ 269046 h 377583"/>
                <a:gd name="connsiteX1553" fmla="*/ 1497806 w 2450468"/>
                <a:gd name="connsiteY1553" fmla="*/ 263522 h 377583"/>
                <a:gd name="connsiteX1554" fmla="*/ 1493901 w 2450468"/>
                <a:gd name="connsiteY1554" fmla="*/ 257330 h 377583"/>
                <a:gd name="connsiteX1555" fmla="*/ 1492091 w 2450468"/>
                <a:gd name="connsiteY1555" fmla="*/ 258473 h 377583"/>
                <a:gd name="connsiteX1556" fmla="*/ 1488091 w 2450468"/>
                <a:gd name="connsiteY1556" fmla="*/ 256854 h 377583"/>
                <a:gd name="connsiteX1557" fmla="*/ 1484090 w 2450468"/>
                <a:gd name="connsiteY1557" fmla="*/ 256473 h 377583"/>
                <a:gd name="connsiteX1558" fmla="*/ 917353 w 2450468"/>
                <a:gd name="connsiteY1558" fmla="*/ 255711 h 377583"/>
                <a:gd name="connsiteX1559" fmla="*/ 917353 w 2450468"/>
                <a:gd name="connsiteY1559" fmla="*/ 255806 h 377583"/>
                <a:gd name="connsiteX1560" fmla="*/ 920591 w 2450468"/>
                <a:gd name="connsiteY1560" fmla="*/ 265522 h 377583"/>
                <a:gd name="connsiteX1561" fmla="*/ 913542 w 2450468"/>
                <a:gd name="connsiteY1561" fmla="*/ 268475 h 377583"/>
                <a:gd name="connsiteX1562" fmla="*/ 910971 w 2450468"/>
                <a:gd name="connsiteY1562" fmla="*/ 266284 h 377583"/>
                <a:gd name="connsiteX1563" fmla="*/ 909447 w 2450468"/>
                <a:gd name="connsiteY1563" fmla="*/ 263807 h 377583"/>
                <a:gd name="connsiteX1564" fmla="*/ 909161 w 2450468"/>
                <a:gd name="connsiteY1564" fmla="*/ 262664 h 377583"/>
                <a:gd name="connsiteX1565" fmla="*/ 911828 w 2450468"/>
                <a:gd name="connsiteY1565" fmla="*/ 261902 h 377583"/>
                <a:gd name="connsiteX1566" fmla="*/ 912019 w 2450468"/>
                <a:gd name="connsiteY1566" fmla="*/ 261807 h 377583"/>
                <a:gd name="connsiteX1567" fmla="*/ 914209 w 2450468"/>
                <a:gd name="connsiteY1567" fmla="*/ 257140 h 377583"/>
                <a:gd name="connsiteX1568" fmla="*/ 917353 w 2450468"/>
                <a:gd name="connsiteY1568" fmla="*/ 255711 h 377583"/>
                <a:gd name="connsiteX1569" fmla="*/ 105734 w 2450468"/>
                <a:gd name="connsiteY1569" fmla="*/ 252648 h 377583"/>
                <a:gd name="connsiteX1570" fmla="*/ 104679 w 2450468"/>
                <a:gd name="connsiteY1570" fmla="*/ 253044 h 377583"/>
                <a:gd name="connsiteX1571" fmla="*/ 104218 w 2450468"/>
                <a:gd name="connsiteY1571" fmla="*/ 252813 h 377583"/>
                <a:gd name="connsiteX1572" fmla="*/ 1344263 w 2450468"/>
                <a:gd name="connsiteY1572" fmla="*/ 252568 h 377583"/>
                <a:gd name="connsiteX1573" fmla="*/ 1339596 w 2450468"/>
                <a:gd name="connsiteY1573" fmla="*/ 254759 h 377583"/>
                <a:gd name="connsiteX1574" fmla="*/ 1315307 w 2450468"/>
                <a:gd name="connsiteY1574" fmla="*/ 254282 h 377583"/>
                <a:gd name="connsiteX1575" fmla="*/ 1307687 w 2450468"/>
                <a:gd name="connsiteY1575" fmla="*/ 253901 h 377583"/>
                <a:gd name="connsiteX1576" fmla="*/ 1305973 w 2450468"/>
                <a:gd name="connsiteY1576" fmla="*/ 253806 h 377583"/>
                <a:gd name="connsiteX1577" fmla="*/ 1306354 w 2450468"/>
                <a:gd name="connsiteY1577" fmla="*/ 260283 h 377583"/>
                <a:gd name="connsiteX1578" fmla="*/ 1307592 w 2450468"/>
                <a:gd name="connsiteY1578" fmla="*/ 259807 h 377583"/>
                <a:gd name="connsiteX1579" fmla="*/ 1328738 w 2450468"/>
                <a:gd name="connsiteY1579" fmla="*/ 259712 h 377583"/>
                <a:gd name="connsiteX1580" fmla="*/ 1334357 w 2450468"/>
                <a:gd name="connsiteY1580" fmla="*/ 258473 h 377583"/>
                <a:gd name="connsiteX1581" fmla="*/ 1340549 w 2450468"/>
                <a:gd name="connsiteY1581" fmla="*/ 259426 h 377583"/>
                <a:gd name="connsiteX1582" fmla="*/ 1341596 w 2450468"/>
                <a:gd name="connsiteY1582" fmla="*/ 259235 h 377583"/>
                <a:gd name="connsiteX1583" fmla="*/ 1347121 w 2450468"/>
                <a:gd name="connsiteY1583" fmla="*/ 261998 h 377583"/>
                <a:gd name="connsiteX1584" fmla="*/ 1352360 w 2450468"/>
                <a:gd name="connsiteY1584" fmla="*/ 258569 h 377583"/>
                <a:gd name="connsiteX1585" fmla="*/ 1355693 w 2450468"/>
                <a:gd name="connsiteY1585" fmla="*/ 257807 h 377583"/>
                <a:gd name="connsiteX1586" fmla="*/ 1363218 w 2450468"/>
                <a:gd name="connsiteY1586" fmla="*/ 258473 h 377583"/>
                <a:gd name="connsiteX1587" fmla="*/ 1370648 w 2450468"/>
                <a:gd name="connsiteY1587" fmla="*/ 259712 h 377583"/>
                <a:gd name="connsiteX1588" fmla="*/ 1380839 w 2450468"/>
                <a:gd name="connsiteY1588" fmla="*/ 258569 h 377583"/>
                <a:gd name="connsiteX1589" fmla="*/ 1383411 w 2450468"/>
                <a:gd name="connsiteY1589" fmla="*/ 259140 h 377583"/>
                <a:gd name="connsiteX1590" fmla="*/ 1387983 w 2450468"/>
                <a:gd name="connsiteY1590" fmla="*/ 258092 h 377583"/>
                <a:gd name="connsiteX1591" fmla="*/ 1385221 w 2450468"/>
                <a:gd name="connsiteY1591" fmla="*/ 255711 h 377583"/>
                <a:gd name="connsiteX1592" fmla="*/ 1377982 w 2450468"/>
                <a:gd name="connsiteY1592" fmla="*/ 254759 h 377583"/>
                <a:gd name="connsiteX1593" fmla="*/ 1366647 w 2450468"/>
                <a:gd name="connsiteY1593" fmla="*/ 255425 h 377583"/>
                <a:gd name="connsiteX1594" fmla="*/ 1353217 w 2450468"/>
                <a:gd name="connsiteY1594" fmla="*/ 255425 h 377583"/>
                <a:gd name="connsiteX1595" fmla="*/ 1351407 w 2450468"/>
                <a:gd name="connsiteY1595" fmla="*/ 254092 h 377583"/>
                <a:gd name="connsiteX1596" fmla="*/ 1344263 w 2450468"/>
                <a:gd name="connsiteY1596" fmla="*/ 252568 h 377583"/>
                <a:gd name="connsiteX1597" fmla="*/ 1252252 w 2450468"/>
                <a:gd name="connsiteY1597" fmla="*/ 252187 h 377583"/>
                <a:gd name="connsiteX1598" fmla="*/ 1249490 w 2450468"/>
                <a:gd name="connsiteY1598" fmla="*/ 253711 h 377583"/>
                <a:gd name="connsiteX1599" fmla="*/ 1247585 w 2450468"/>
                <a:gd name="connsiteY1599" fmla="*/ 254759 h 377583"/>
                <a:gd name="connsiteX1600" fmla="*/ 1254728 w 2450468"/>
                <a:gd name="connsiteY1600" fmla="*/ 261331 h 377583"/>
                <a:gd name="connsiteX1601" fmla="*/ 1257110 w 2450468"/>
                <a:gd name="connsiteY1601" fmla="*/ 258473 h 377583"/>
                <a:gd name="connsiteX1602" fmla="*/ 1257014 w 2450468"/>
                <a:gd name="connsiteY1602" fmla="*/ 257140 h 377583"/>
                <a:gd name="connsiteX1603" fmla="*/ 1256919 w 2450468"/>
                <a:gd name="connsiteY1603" fmla="*/ 255521 h 377583"/>
                <a:gd name="connsiteX1604" fmla="*/ 1252252 w 2450468"/>
                <a:gd name="connsiteY1604" fmla="*/ 252187 h 377583"/>
                <a:gd name="connsiteX1605" fmla="*/ 1278446 w 2450468"/>
                <a:gd name="connsiteY1605" fmla="*/ 251711 h 377583"/>
                <a:gd name="connsiteX1606" fmla="*/ 1279684 w 2450468"/>
                <a:gd name="connsiteY1606" fmla="*/ 258473 h 377583"/>
                <a:gd name="connsiteX1607" fmla="*/ 1279589 w 2450468"/>
                <a:gd name="connsiteY1607" fmla="*/ 258854 h 377583"/>
                <a:gd name="connsiteX1608" fmla="*/ 1290447 w 2450468"/>
                <a:gd name="connsiteY1608" fmla="*/ 259616 h 377583"/>
                <a:gd name="connsiteX1609" fmla="*/ 1293305 w 2450468"/>
                <a:gd name="connsiteY1609" fmla="*/ 257235 h 377583"/>
                <a:gd name="connsiteX1610" fmla="*/ 1292543 w 2450468"/>
                <a:gd name="connsiteY1610" fmla="*/ 256283 h 377583"/>
                <a:gd name="connsiteX1611" fmla="*/ 1278446 w 2450468"/>
                <a:gd name="connsiteY1611" fmla="*/ 251711 h 377583"/>
                <a:gd name="connsiteX1612" fmla="*/ 111537 w 2450468"/>
                <a:gd name="connsiteY1612" fmla="*/ 250472 h 377583"/>
                <a:gd name="connsiteX1613" fmla="*/ 107346 w 2450468"/>
                <a:gd name="connsiteY1613" fmla="*/ 252473 h 377583"/>
                <a:gd name="connsiteX1614" fmla="*/ 105734 w 2450468"/>
                <a:gd name="connsiteY1614" fmla="*/ 252648 h 377583"/>
                <a:gd name="connsiteX1615" fmla="*/ 97821 w 2450468"/>
                <a:gd name="connsiteY1615" fmla="*/ 249615 h 377583"/>
                <a:gd name="connsiteX1616" fmla="*/ 104218 w 2450468"/>
                <a:gd name="connsiteY1616" fmla="*/ 252813 h 377583"/>
                <a:gd name="connsiteX1617" fmla="*/ 97726 w 2450468"/>
                <a:gd name="connsiteY1617" fmla="*/ 253520 h 377583"/>
                <a:gd name="connsiteX1618" fmla="*/ 96583 w 2450468"/>
                <a:gd name="connsiteY1618" fmla="*/ 250949 h 377583"/>
                <a:gd name="connsiteX1619" fmla="*/ 97821 w 2450468"/>
                <a:gd name="connsiteY1619" fmla="*/ 249615 h 377583"/>
                <a:gd name="connsiteX1620" fmla="*/ 875634 w 2450468"/>
                <a:gd name="connsiteY1620" fmla="*/ 247900 h 377583"/>
                <a:gd name="connsiteX1621" fmla="*/ 877919 w 2450468"/>
                <a:gd name="connsiteY1621" fmla="*/ 254473 h 377583"/>
                <a:gd name="connsiteX1622" fmla="*/ 871919 w 2450468"/>
                <a:gd name="connsiteY1622" fmla="*/ 258092 h 377583"/>
                <a:gd name="connsiteX1623" fmla="*/ 869442 w 2450468"/>
                <a:gd name="connsiteY1623" fmla="*/ 257806 h 377583"/>
                <a:gd name="connsiteX1624" fmla="*/ 867442 w 2450468"/>
                <a:gd name="connsiteY1624" fmla="*/ 255901 h 377583"/>
                <a:gd name="connsiteX1625" fmla="*/ 869252 w 2450468"/>
                <a:gd name="connsiteY1625" fmla="*/ 253806 h 377583"/>
                <a:gd name="connsiteX1626" fmla="*/ 871728 w 2450468"/>
                <a:gd name="connsiteY1626" fmla="*/ 253711 h 377583"/>
                <a:gd name="connsiteX1627" fmla="*/ 875824 w 2450468"/>
                <a:gd name="connsiteY1627" fmla="*/ 252853 h 377583"/>
                <a:gd name="connsiteX1628" fmla="*/ 875634 w 2450468"/>
                <a:gd name="connsiteY1628" fmla="*/ 247900 h 377583"/>
                <a:gd name="connsiteX1629" fmla="*/ 1563719 w 2450468"/>
                <a:gd name="connsiteY1629" fmla="*/ 247139 h 377583"/>
                <a:gd name="connsiteX1630" fmla="*/ 1568196 w 2450468"/>
                <a:gd name="connsiteY1630" fmla="*/ 257521 h 377583"/>
                <a:gd name="connsiteX1631" fmla="*/ 1562100 w 2450468"/>
                <a:gd name="connsiteY1631" fmla="*/ 258092 h 377583"/>
                <a:gd name="connsiteX1632" fmla="*/ 1560481 w 2450468"/>
                <a:gd name="connsiteY1632" fmla="*/ 261426 h 377583"/>
                <a:gd name="connsiteX1633" fmla="*/ 1558576 w 2450468"/>
                <a:gd name="connsiteY1633" fmla="*/ 266951 h 377583"/>
                <a:gd name="connsiteX1634" fmla="*/ 1560195 w 2450468"/>
                <a:gd name="connsiteY1634" fmla="*/ 271142 h 377583"/>
                <a:gd name="connsiteX1635" fmla="*/ 1562386 w 2450468"/>
                <a:gd name="connsiteY1635" fmla="*/ 272380 h 377583"/>
                <a:gd name="connsiteX1636" fmla="*/ 1565720 w 2450468"/>
                <a:gd name="connsiteY1636" fmla="*/ 278571 h 377583"/>
                <a:gd name="connsiteX1637" fmla="*/ 1560100 w 2450468"/>
                <a:gd name="connsiteY1637" fmla="*/ 287715 h 377583"/>
                <a:gd name="connsiteX1638" fmla="*/ 1552766 w 2450468"/>
                <a:gd name="connsiteY1638" fmla="*/ 288287 h 377583"/>
                <a:gd name="connsiteX1639" fmla="*/ 1549908 w 2450468"/>
                <a:gd name="connsiteY1639" fmla="*/ 289334 h 377583"/>
                <a:gd name="connsiteX1640" fmla="*/ 1540097 w 2450468"/>
                <a:gd name="connsiteY1640" fmla="*/ 292859 h 377583"/>
                <a:gd name="connsiteX1641" fmla="*/ 1540288 w 2450468"/>
                <a:gd name="connsiteY1641" fmla="*/ 303908 h 377583"/>
                <a:gd name="connsiteX1642" fmla="*/ 1539716 w 2450468"/>
                <a:gd name="connsiteY1642" fmla="*/ 305146 h 377583"/>
                <a:gd name="connsiteX1643" fmla="*/ 1537621 w 2450468"/>
                <a:gd name="connsiteY1643" fmla="*/ 309527 h 377583"/>
                <a:gd name="connsiteX1644" fmla="*/ 1549622 w 2450468"/>
                <a:gd name="connsiteY1644" fmla="*/ 312099 h 377583"/>
                <a:gd name="connsiteX1645" fmla="*/ 1551908 w 2450468"/>
                <a:gd name="connsiteY1645" fmla="*/ 312004 h 377583"/>
                <a:gd name="connsiteX1646" fmla="*/ 1554956 w 2450468"/>
                <a:gd name="connsiteY1646" fmla="*/ 310575 h 377583"/>
                <a:gd name="connsiteX1647" fmla="*/ 1557719 w 2450468"/>
                <a:gd name="connsiteY1647" fmla="*/ 311909 h 377583"/>
                <a:gd name="connsiteX1648" fmla="*/ 1557433 w 2450468"/>
                <a:gd name="connsiteY1648" fmla="*/ 313814 h 377583"/>
                <a:gd name="connsiteX1649" fmla="*/ 1554099 w 2450468"/>
                <a:gd name="connsiteY1649" fmla="*/ 314766 h 377583"/>
                <a:gd name="connsiteX1650" fmla="*/ 1552766 w 2450468"/>
                <a:gd name="connsiteY1650" fmla="*/ 317243 h 377583"/>
                <a:gd name="connsiteX1651" fmla="*/ 1555242 w 2450468"/>
                <a:gd name="connsiteY1651" fmla="*/ 318862 h 377583"/>
                <a:gd name="connsiteX1652" fmla="*/ 1557242 w 2450468"/>
                <a:gd name="connsiteY1652" fmla="*/ 318862 h 377583"/>
                <a:gd name="connsiteX1653" fmla="*/ 1561624 w 2450468"/>
                <a:gd name="connsiteY1653" fmla="*/ 324767 h 377583"/>
                <a:gd name="connsiteX1654" fmla="*/ 1559433 w 2450468"/>
                <a:gd name="connsiteY1654" fmla="*/ 326672 h 377583"/>
                <a:gd name="connsiteX1655" fmla="*/ 1556004 w 2450468"/>
                <a:gd name="connsiteY1655" fmla="*/ 329816 h 377583"/>
                <a:gd name="connsiteX1656" fmla="*/ 1558195 w 2450468"/>
                <a:gd name="connsiteY1656" fmla="*/ 332006 h 377583"/>
                <a:gd name="connsiteX1657" fmla="*/ 1563338 w 2450468"/>
                <a:gd name="connsiteY1657" fmla="*/ 331244 h 377583"/>
                <a:gd name="connsiteX1658" fmla="*/ 1567815 w 2450468"/>
                <a:gd name="connsiteY1658" fmla="*/ 329625 h 377583"/>
                <a:gd name="connsiteX1659" fmla="*/ 1568482 w 2450468"/>
                <a:gd name="connsiteY1659" fmla="*/ 330006 h 377583"/>
                <a:gd name="connsiteX1660" fmla="*/ 1581150 w 2450468"/>
                <a:gd name="connsiteY1660" fmla="*/ 330101 h 377583"/>
                <a:gd name="connsiteX1661" fmla="*/ 1581150 w 2450468"/>
                <a:gd name="connsiteY1661" fmla="*/ 328101 h 377583"/>
                <a:gd name="connsiteX1662" fmla="*/ 1579531 w 2450468"/>
                <a:gd name="connsiteY1662" fmla="*/ 327339 h 377583"/>
                <a:gd name="connsiteX1663" fmla="*/ 1577626 w 2450468"/>
                <a:gd name="connsiteY1663" fmla="*/ 327720 h 377583"/>
                <a:gd name="connsiteX1664" fmla="*/ 1576673 w 2450468"/>
                <a:gd name="connsiteY1664" fmla="*/ 323243 h 377583"/>
                <a:gd name="connsiteX1665" fmla="*/ 1577245 w 2450468"/>
                <a:gd name="connsiteY1665" fmla="*/ 320672 h 377583"/>
                <a:gd name="connsiteX1666" fmla="*/ 1577340 w 2450468"/>
                <a:gd name="connsiteY1666" fmla="*/ 320100 h 377583"/>
                <a:gd name="connsiteX1667" fmla="*/ 1574197 w 2450468"/>
                <a:gd name="connsiteY1667" fmla="*/ 316766 h 377583"/>
                <a:gd name="connsiteX1668" fmla="*/ 1574387 w 2450468"/>
                <a:gd name="connsiteY1668" fmla="*/ 316766 h 377583"/>
                <a:gd name="connsiteX1669" fmla="*/ 1580674 w 2450468"/>
                <a:gd name="connsiteY1669" fmla="*/ 317528 h 377583"/>
                <a:gd name="connsiteX1670" fmla="*/ 1588199 w 2450468"/>
                <a:gd name="connsiteY1670" fmla="*/ 314195 h 377583"/>
                <a:gd name="connsiteX1671" fmla="*/ 1592771 w 2450468"/>
                <a:gd name="connsiteY1671" fmla="*/ 314766 h 377583"/>
                <a:gd name="connsiteX1672" fmla="*/ 1596485 w 2450468"/>
                <a:gd name="connsiteY1672" fmla="*/ 315147 h 377583"/>
                <a:gd name="connsiteX1673" fmla="*/ 1604105 w 2450468"/>
                <a:gd name="connsiteY1673" fmla="*/ 318576 h 377583"/>
                <a:gd name="connsiteX1674" fmla="*/ 1611344 w 2450468"/>
                <a:gd name="connsiteY1674" fmla="*/ 314099 h 377583"/>
                <a:gd name="connsiteX1675" fmla="*/ 1614297 w 2450468"/>
                <a:gd name="connsiteY1675" fmla="*/ 314385 h 377583"/>
                <a:gd name="connsiteX1676" fmla="*/ 1622203 w 2450468"/>
                <a:gd name="connsiteY1676" fmla="*/ 310575 h 377583"/>
                <a:gd name="connsiteX1677" fmla="*/ 1622870 w 2450468"/>
                <a:gd name="connsiteY1677" fmla="*/ 308575 h 377583"/>
                <a:gd name="connsiteX1678" fmla="*/ 1618774 w 2450468"/>
                <a:gd name="connsiteY1678" fmla="*/ 303908 h 377583"/>
                <a:gd name="connsiteX1679" fmla="*/ 1618869 w 2450468"/>
                <a:gd name="connsiteY1679" fmla="*/ 303908 h 377583"/>
                <a:gd name="connsiteX1680" fmla="*/ 1622203 w 2450468"/>
                <a:gd name="connsiteY1680" fmla="*/ 300860 h 377583"/>
                <a:gd name="connsiteX1681" fmla="*/ 1617917 w 2450468"/>
                <a:gd name="connsiteY1681" fmla="*/ 299621 h 377583"/>
                <a:gd name="connsiteX1682" fmla="*/ 1614583 w 2450468"/>
                <a:gd name="connsiteY1682" fmla="*/ 299431 h 377583"/>
                <a:gd name="connsiteX1683" fmla="*/ 1606391 w 2450468"/>
                <a:gd name="connsiteY1683" fmla="*/ 296383 h 377583"/>
                <a:gd name="connsiteX1684" fmla="*/ 1610678 w 2450468"/>
                <a:gd name="connsiteY1684" fmla="*/ 295240 h 377583"/>
                <a:gd name="connsiteX1685" fmla="*/ 1613345 w 2450468"/>
                <a:gd name="connsiteY1685" fmla="*/ 293144 h 377583"/>
                <a:gd name="connsiteX1686" fmla="*/ 1614583 w 2450468"/>
                <a:gd name="connsiteY1686" fmla="*/ 289430 h 377583"/>
                <a:gd name="connsiteX1687" fmla="*/ 1615345 w 2450468"/>
                <a:gd name="connsiteY1687" fmla="*/ 285524 h 377583"/>
                <a:gd name="connsiteX1688" fmla="*/ 1614869 w 2450468"/>
                <a:gd name="connsiteY1688" fmla="*/ 281714 h 377583"/>
                <a:gd name="connsiteX1689" fmla="*/ 1616964 w 2450468"/>
                <a:gd name="connsiteY1689" fmla="*/ 278381 h 377583"/>
                <a:gd name="connsiteX1690" fmla="*/ 1613630 w 2450468"/>
                <a:gd name="connsiteY1690" fmla="*/ 276666 h 377583"/>
                <a:gd name="connsiteX1691" fmla="*/ 1609820 w 2450468"/>
                <a:gd name="connsiteY1691" fmla="*/ 279333 h 377583"/>
                <a:gd name="connsiteX1692" fmla="*/ 1601724 w 2450468"/>
                <a:gd name="connsiteY1692" fmla="*/ 277904 h 377583"/>
                <a:gd name="connsiteX1693" fmla="*/ 1594009 w 2450468"/>
                <a:gd name="connsiteY1693" fmla="*/ 277523 h 377583"/>
                <a:gd name="connsiteX1694" fmla="*/ 1593342 w 2450468"/>
                <a:gd name="connsiteY1694" fmla="*/ 277904 h 377583"/>
                <a:gd name="connsiteX1695" fmla="*/ 1590866 w 2450468"/>
                <a:gd name="connsiteY1695" fmla="*/ 276380 h 377583"/>
                <a:gd name="connsiteX1696" fmla="*/ 1586579 w 2450468"/>
                <a:gd name="connsiteY1696" fmla="*/ 274761 h 377583"/>
                <a:gd name="connsiteX1697" fmla="*/ 1585246 w 2450468"/>
                <a:gd name="connsiteY1697" fmla="*/ 274380 h 377583"/>
                <a:gd name="connsiteX1698" fmla="*/ 1582769 w 2450468"/>
                <a:gd name="connsiteY1698" fmla="*/ 273713 h 377583"/>
                <a:gd name="connsiteX1699" fmla="*/ 1583531 w 2450468"/>
                <a:gd name="connsiteY1699" fmla="*/ 267998 h 377583"/>
                <a:gd name="connsiteX1700" fmla="*/ 1584103 w 2450468"/>
                <a:gd name="connsiteY1700" fmla="*/ 260664 h 377583"/>
                <a:gd name="connsiteX1701" fmla="*/ 1592485 w 2450468"/>
                <a:gd name="connsiteY1701" fmla="*/ 256759 h 377583"/>
                <a:gd name="connsiteX1702" fmla="*/ 1596200 w 2450468"/>
                <a:gd name="connsiteY1702" fmla="*/ 252758 h 377583"/>
                <a:gd name="connsiteX1703" fmla="*/ 1588961 w 2450468"/>
                <a:gd name="connsiteY1703" fmla="*/ 253616 h 377583"/>
                <a:gd name="connsiteX1704" fmla="*/ 1586579 w 2450468"/>
                <a:gd name="connsiteY1704" fmla="*/ 253901 h 377583"/>
                <a:gd name="connsiteX1705" fmla="*/ 1582484 w 2450468"/>
                <a:gd name="connsiteY1705" fmla="*/ 257616 h 377583"/>
                <a:gd name="connsiteX1706" fmla="*/ 1576959 w 2450468"/>
                <a:gd name="connsiteY1706" fmla="*/ 258283 h 377583"/>
                <a:gd name="connsiteX1707" fmla="*/ 1575625 w 2450468"/>
                <a:gd name="connsiteY1707" fmla="*/ 254949 h 377583"/>
                <a:gd name="connsiteX1708" fmla="*/ 1571911 w 2450468"/>
                <a:gd name="connsiteY1708" fmla="*/ 251806 h 377583"/>
                <a:gd name="connsiteX1709" fmla="*/ 1563719 w 2450468"/>
                <a:gd name="connsiteY1709" fmla="*/ 247139 h 377583"/>
                <a:gd name="connsiteX1710" fmla="*/ 1590104 w 2450468"/>
                <a:gd name="connsiteY1710" fmla="*/ 239519 h 377583"/>
                <a:gd name="connsiteX1711" fmla="*/ 1587437 w 2450468"/>
                <a:gd name="connsiteY1711" fmla="*/ 241233 h 377583"/>
                <a:gd name="connsiteX1712" fmla="*/ 1584198 w 2450468"/>
                <a:gd name="connsiteY1712" fmla="*/ 243329 h 377583"/>
                <a:gd name="connsiteX1713" fmla="*/ 1595723 w 2450468"/>
                <a:gd name="connsiteY1713" fmla="*/ 250758 h 377583"/>
                <a:gd name="connsiteX1714" fmla="*/ 1599629 w 2450468"/>
                <a:gd name="connsiteY1714" fmla="*/ 246091 h 377583"/>
                <a:gd name="connsiteX1715" fmla="*/ 1602200 w 2450468"/>
                <a:gd name="connsiteY1715" fmla="*/ 246377 h 377583"/>
                <a:gd name="connsiteX1716" fmla="*/ 1605344 w 2450468"/>
                <a:gd name="connsiteY1716" fmla="*/ 246853 h 377583"/>
                <a:gd name="connsiteX1717" fmla="*/ 1611725 w 2450468"/>
                <a:gd name="connsiteY1717" fmla="*/ 246948 h 377583"/>
                <a:gd name="connsiteX1718" fmla="*/ 1608773 w 2450468"/>
                <a:gd name="connsiteY1718" fmla="*/ 243614 h 377583"/>
                <a:gd name="connsiteX1719" fmla="*/ 1606963 w 2450468"/>
                <a:gd name="connsiteY1719" fmla="*/ 243233 h 377583"/>
                <a:gd name="connsiteX1720" fmla="*/ 1603153 w 2450468"/>
                <a:gd name="connsiteY1720" fmla="*/ 242471 h 377583"/>
                <a:gd name="connsiteX1721" fmla="*/ 1590104 w 2450468"/>
                <a:gd name="connsiteY1721" fmla="*/ 239519 h 377583"/>
                <a:gd name="connsiteX1722" fmla="*/ 2042636 w 2450468"/>
                <a:gd name="connsiteY1722" fmla="*/ 236852 h 377583"/>
                <a:gd name="connsiteX1723" fmla="*/ 2032730 w 2450468"/>
                <a:gd name="connsiteY1723" fmla="*/ 243043 h 377583"/>
                <a:gd name="connsiteX1724" fmla="*/ 2038064 w 2450468"/>
                <a:gd name="connsiteY1724" fmla="*/ 247996 h 377583"/>
                <a:gd name="connsiteX1725" fmla="*/ 2038541 w 2450468"/>
                <a:gd name="connsiteY1725" fmla="*/ 247424 h 377583"/>
                <a:gd name="connsiteX1726" fmla="*/ 2042446 w 2450468"/>
                <a:gd name="connsiteY1726" fmla="*/ 239614 h 377583"/>
                <a:gd name="connsiteX1727" fmla="*/ 226314 w 2450468"/>
                <a:gd name="connsiteY1727" fmla="*/ 231899 h 377583"/>
                <a:gd name="connsiteX1728" fmla="*/ 216122 w 2450468"/>
                <a:gd name="connsiteY1728" fmla="*/ 234470 h 377583"/>
                <a:gd name="connsiteX1729" fmla="*/ 216503 w 2450468"/>
                <a:gd name="connsiteY1729" fmla="*/ 234947 h 377583"/>
                <a:gd name="connsiteX1730" fmla="*/ 221075 w 2450468"/>
                <a:gd name="connsiteY1730" fmla="*/ 239519 h 377583"/>
                <a:gd name="connsiteX1731" fmla="*/ 221075 w 2450468"/>
                <a:gd name="connsiteY1731" fmla="*/ 242376 h 377583"/>
                <a:gd name="connsiteX1732" fmla="*/ 224790 w 2450468"/>
                <a:gd name="connsiteY1732" fmla="*/ 238090 h 377583"/>
                <a:gd name="connsiteX1733" fmla="*/ 225743 w 2450468"/>
                <a:gd name="connsiteY1733" fmla="*/ 236090 h 377583"/>
                <a:gd name="connsiteX1734" fmla="*/ 226790 w 2450468"/>
                <a:gd name="connsiteY1734" fmla="*/ 233804 h 377583"/>
                <a:gd name="connsiteX1735" fmla="*/ 226314 w 2450468"/>
                <a:gd name="connsiteY1735" fmla="*/ 231899 h 377583"/>
                <a:gd name="connsiteX1736" fmla="*/ 42862 w 2450468"/>
                <a:gd name="connsiteY1736" fmla="*/ 231612 h 377583"/>
                <a:gd name="connsiteX1737" fmla="*/ 45624 w 2450468"/>
                <a:gd name="connsiteY1737" fmla="*/ 232469 h 377583"/>
                <a:gd name="connsiteX1738" fmla="*/ 48958 w 2450468"/>
                <a:gd name="connsiteY1738" fmla="*/ 240470 h 377583"/>
                <a:gd name="connsiteX1739" fmla="*/ 42862 w 2450468"/>
                <a:gd name="connsiteY1739" fmla="*/ 231612 h 377583"/>
                <a:gd name="connsiteX1740" fmla="*/ 200787 w 2450468"/>
                <a:gd name="connsiteY1740" fmla="*/ 228565 h 377583"/>
                <a:gd name="connsiteX1741" fmla="*/ 198310 w 2450468"/>
                <a:gd name="connsiteY1741" fmla="*/ 230089 h 377583"/>
                <a:gd name="connsiteX1742" fmla="*/ 201168 w 2450468"/>
                <a:gd name="connsiteY1742" fmla="*/ 233423 h 377583"/>
                <a:gd name="connsiteX1743" fmla="*/ 192881 w 2450468"/>
                <a:gd name="connsiteY1743" fmla="*/ 243233 h 377583"/>
                <a:gd name="connsiteX1744" fmla="*/ 189071 w 2450468"/>
                <a:gd name="connsiteY1744" fmla="*/ 242090 h 377583"/>
                <a:gd name="connsiteX1745" fmla="*/ 187261 w 2450468"/>
                <a:gd name="connsiteY1745" fmla="*/ 241519 h 377583"/>
                <a:gd name="connsiteX1746" fmla="*/ 189262 w 2450468"/>
                <a:gd name="connsiteY1746" fmla="*/ 248282 h 377583"/>
                <a:gd name="connsiteX1747" fmla="*/ 191072 w 2450468"/>
                <a:gd name="connsiteY1747" fmla="*/ 247329 h 377583"/>
                <a:gd name="connsiteX1748" fmla="*/ 198406 w 2450468"/>
                <a:gd name="connsiteY1748" fmla="*/ 248091 h 377583"/>
                <a:gd name="connsiteX1749" fmla="*/ 205454 w 2450468"/>
                <a:gd name="connsiteY1749" fmla="*/ 242090 h 377583"/>
                <a:gd name="connsiteX1750" fmla="*/ 205550 w 2450468"/>
                <a:gd name="connsiteY1750" fmla="*/ 240281 h 377583"/>
                <a:gd name="connsiteX1751" fmla="*/ 206788 w 2450468"/>
                <a:gd name="connsiteY1751" fmla="*/ 234947 h 377583"/>
                <a:gd name="connsiteX1752" fmla="*/ 207550 w 2450468"/>
                <a:gd name="connsiteY1752" fmla="*/ 234851 h 377583"/>
                <a:gd name="connsiteX1753" fmla="*/ 210026 w 2450468"/>
                <a:gd name="connsiteY1753" fmla="*/ 230184 h 377583"/>
                <a:gd name="connsiteX1754" fmla="*/ 204407 w 2450468"/>
                <a:gd name="connsiteY1754" fmla="*/ 229898 h 377583"/>
                <a:gd name="connsiteX1755" fmla="*/ 200787 w 2450468"/>
                <a:gd name="connsiteY1755" fmla="*/ 228565 h 377583"/>
                <a:gd name="connsiteX1756" fmla="*/ 124397 w 2450468"/>
                <a:gd name="connsiteY1756" fmla="*/ 217516 h 377583"/>
                <a:gd name="connsiteX1757" fmla="*/ 123730 w 2450468"/>
                <a:gd name="connsiteY1757" fmla="*/ 218278 h 377583"/>
                <a:gd name="connsiteX1758" fmla="*/ 120777 w 2450468"/>
                <a:gd name="connsiteY1758" fmla="*/ 221802 h 377583"/>
                <a:gd name="connsiteX1759" fmla="*/ 123920 w 2450468"/>
                <a:gd name="connsiteY1759" fmla="*/ 226946 h 377583"/>
                <a:gd name="connsiteX1760" fmla="*/ 124397 w 2450468"/>
                <a:gd name="connsiteY1760" fmla="*/ 217516 h 377583"/>
                <a:gd name="connsiteX1761" fmla="*/ 1030605 w 2450468"/>
                <a:gd name="connsiteY1761" fmla="*/ 217040 h 377583"/>
                <a:gd name="connsiteX1762" fmla="*/ 1027652 w 2450468"/>
                <a:gd name="connsiteY1762" fmla="*/ 219421 h 377583"/>
                <a:gd name="connsiteX1763" fmla="*/ 1029176 w 2450468"/>
                <a:gd name="connsiteY1763" fmla="*/ 219992 h 377583"/>
                <a:gd name="connsiteX1764" fmla="*/ 1039082 w 2450468"/>
                <a:gd name="connsiteY1764" fmla="*/ 221802 h 377583"/>
                <a:gd name="connsiteX1765" fmla="*/ 1039844 w 2450468"/>
                <a:gd name="connsiteY1765" fmla="*/ 221421 h 377583"/>
                <a:gd name="connsiteX1766" fmla="*/ 1030605 w 2450468"/>
                <a:gd name="connsiteY1766" fmla="*/ 217040 h 377583"/>
                <a:gd name="connsiteX1767" fmla="*/ 359569 w 2450468"/>
                <a:gd name="connsiteY1767" fmla="*/ 211896 h 377583"/>
                <a:gd name="connsiteX1768" fmla="*/ 357092 w 2450468"/>
                <a:gd name="connsiteY1768" fmla="*/ 213325 h 377583"/>
                <a:gd name="connsiteX1769" fmla="*/ 358235 w 2450468"/>
                <a:gd name="connsiteY1769" fmla="*/ 215801 h 377583"/>
                <a:gd name="connsiteX1770" fmla="*/ 365093 w 2450468"/>
                <a:gd name="connsiteY1770" fmla="*/ 214658 h 377583"/>
                <a:gd name="connsiteX1771" fmla="*/ 375857 w 2450468"/>
                <a:gd name="connsiteY1771" fmla="*/ 220564 h 377583"/>
                <a:gd name="connsiteX1772" fmla="*/ 378143 w 2450468"/>
                <a:gd name="connsiteY1772" fmla="*/ 220183 h 377583"/>
                <a:gd name="connsiteX1773" fmla="*/ 380333 w 2450468"/>
                <a:gd name="connsiteY1773" fmla="*/ 219802 h 377583"/>
                <a:gd name="connsiteX1774" fmla="*/ 382619 w 2450468"/>
                <a:gd name="connsiteY1774" fmla="*/ 216278 h 377583"/>
                <a:gd name="connsiteX1775" fmla="*/ 380810 w 2450468"/>
                <a:gd name="connsiteY1775" fmla="*/ 215611 h 377583"/>
                <a:gd name="connsiteX1776" fmla="*/ 365855 w 2450468"/>
                <a:gd name="connsiteY1776" fmla="*/ 213611 h 377583"/>
                <a:gd name="connsiteX1777" fmla="*/ 359569 w 2450468"/>
                <a:gd name="connsiteY1777" fmla="*/ 211896 h 377583"/>
                <a:gd name="connsiteX1778" fmla="*/ 768287 w 2450468"/>
                <a:gd name="connsiteY1778" fmla="*/ 211134 h 377583"/>
                <a:gd name="connsiteX1779" fmla="*/ 771049 w 2450468"/>
                <a:gd name="connsiteY1779" fmla="*/ 218945 h 377583"/>
                <a:gd name="connsiteX1780" fmla="*/ 773716 w 2450468"/>
                <a:gd name="connsiteY1780" fmla="*/ 219326 h 377583"/>
                <a:gd name="connsiteX1781" fmla="*/ 784384 w 2450468"/>
                <a:gd name="connsiteY1781" fmla="*/ 216087 h 377583"/>
                <a:gd name="connsiteX1782" fmla="*/ 787241 w 2450468"/>
                <a:gd name="connsiteY1782" fmla="*/ 215516 h 377583"/>
                <a:gd name="connsiteX1783" fmla="*/ 784765 w 2450468"/>
                <a:gd name="connsiteY1783" fmla="*/ 213611 h 377583"/>
                <a:gd name="connsiteX1784" fmla="*/ 783527 w 2450468"/>
                <a:gd name="connsiteY1784" fmla="*/ 213706 h 377583"/>
                <a:gd name="connsiteX1785" fmla="*/ 780098 w 2450468"/>
                <a:gd name="connsiteY1785" fmla="*/ 213230 h 377583"/>
                <a:gd name="connsiteX1786" fmla="*/ 776764 w 2450468"/>
                <a:gd name="connsiteY1786" fmla="*/ 211420 h 377583"/>
                <a:gd name="connsiteX1787" fmla="*/ 768287 w 2450468"/>
                <a:gd name="connsiteY1787" fmla="*/ 211134 h 377583"/>
                <a:gd name="connsiteX1788" fmla="*/ 440341 w 2450468"/>
                <a:gd name="connsiteY1788" fmla="*/ 209134 h 377583"/>
                <a:gd name="connsiteX1789" fmla="*/ 437198 w 2450468"/>
                <a:gd name="connsiteY1789" fmla="*/ 210753 h 377583"/>
                <a:gd name="connsiteX1790" fmla="*/ 442627 w 2450468"/>
                <a:gd name="connsiteY1790" fmla="*/ 218659 h 377583"/>
                <a:gd name="connsiteX1791" fmla="*/ 454628 w 2450468"/>
                <a:gd name="connsiteY1791" fmla="*/ 218278 h 377583"/>
                <a:gd name="connsiteX1792" fmla="*/ 453866 w 2450468"/>
                <a:gd name="connsiteY1792" fmla="*/ 213992 h 377583"/>
                <a:gd name="connsiteX1793" fmla="*/ 447294 w 2450468"/>
                <a:gd name="connsiteY1793" fmla="*/ 211039 h 377583"/>
                <a:gd name="connsiteX1794" fmla="*/ 440341 w 2450468"/>
                <a:gd name="connsiteY1794" fmla="*/ 209134 h 377583"/>
                <a:gd name="connsiteX1795" fmla="*/ 2333135 w 2450468"/>
                <a:gd name="connsiteY1795" fmla="*/ 199826 h 377583"/>
                <a:gd name="connsiteX1796" fmla="*/ 2332697 w 2450468"/>
                <a:gd name="connsiteY1796" fmla="*/ 202847 h 377583"/>
                <a:gd name="connsiteX1797" fmla="*/ 2333421 w 2450468"/>
                <a:gd name="connsiteY1797" fmla="*/ 208687 h 377583"/>
                <a:gd name="connsiteX1798" fmla="*/ 2330863 w 2450468"/>
                <a:gd name="connsiteY1798" fmla="*/ 209039 h 377583"/>
                <a:gd name="connsiteX1799" fmla="*/ 2327910 w 2450468"/>
                <a:gd name="connsiteY1799" fmla="*/ 208277 h 377583"/>
                <a:gd name="connsiteX1800" fmla="*/ 2327910 w 2450468"/>
                <a:gd name="connsiteY1800" fmla="*/ 206276 h 377583"/>
                <a:gd name="connsiteX1801" fmla="*/ 2329434 w 2450468"/>
                <a:gd name="connsiteY1801" fmla="*/ 205038 h 377583"/>
                <a:gd name="connsiteX1802" fmla="*/ 2329538 w 2450468"/>
                <a:gd name="connsiteY1802" fmla="*/ 202042 h 377583"/>
                <a:gd name="connsiteX1803" fmla="*/ 2322100 w 2450468"/>
                <a:gd name="connsiteY1803" fmla="*/ 189131 h 377583"/>
                <a:gd name="connsiteX1804" fmla="*/ 2307146 w 2450468"/>
                <a:gd name="connsiteY1804" fmla="*/ 192656 h 377583"/>
                <a:gd name="connsiteX1805" fmla="*/ 2308193 w 2450468"/>
                <a:gd name="connsiteY1805" fmla="*/ 197037 h 377583"/>
                <a:gd name="connsiteX1806" fmla="*/ 2308384 w 2450468"/>
                <a:gd name="connsiteY1806" fmla="*/ 197799 h 377583"/>
                <a:gd name="connsiteX1807" fmla="*/ 2312194 w 2450468"/>
                <a:gd name="connsiteY1807" fmla="*/ 199133 h 377583"/>
                <a:gd name="connsiteX1808" fmla="*/ 2312289 w 2450468"/>
                <a:gd name="connsiteY1808" fmla="*/ 198942 h 377583"/>
                <a:gd name="connsiteX1809" fmla="*/ 2318480 w 2450468"/>
                <a:gd name="connsiteY1809" fmla="*/ 193799 h 377583"/>
                <a:gd name="connsiteX1810" fmla="*/ 2321623 w 2450468"/>
                <a:gd name="connsiteY1810" fmla="*/ 192370 h 377583"/>
                <a:gd name="connsiteX1811" fmla="*/ 2322100 w 2450468"/>
                <a:gd name="connsiteY1811" fmla="*/ 189131 h 377583"/>
                <a:gd name="connsiteX1812" fmla="*/ 2330387 w 2450468"/>
                <a:gd name="connsiteY1812" fmla="*/ 183226 h 377583"/>
                <a:gd name="connsiteX1813" fmla="*/ 2331339 w 2450468"/>
                <a:gd name="connsiteY1813" fmla="*/ 187036 h 377583"/>
                <a:gd name="connsiteX1814" fmla="*/ 2337721 w 2450468"/>
                <a:gd name="connsiteY1814" fmla="*/ 188750 h 377583"/>
                <a:gd name="connsiteX1815" fmla="*/ 2339626 w 2450468"/>
                <a:gd name="connsiteY1815" fmla="*/ 190084 h 377583"/>
                <a:gd name="connsiteX1816" fmla="*/ 2341055 w 2450468"/>
                <a:gd name="connsiteY1816" fmla="*/ 190274 h 377583"/>
                <a:gd name="connsiteX1817" fmla="*/ 2343436 w 2450468"/>
                <a:gd name="connsiteY1817" fmla="*/ 187417 h 377583"/>
                <a:gd name="connsiteX1818" fmla="*/ 2342579 w 2450468"/>
                <a:gd name="connsiteY1818" fmla="*/ 186464 h 377583"/>
                <a:gd name="connsiteX1819" fmla="*/ 2341340 w 2450468"/>
                <a:gd name="connsiteY1819" fmla="*/ 184940 h 377583"/>
                <a:gd name="connsiteX1820" fmla="*/ 2330387 w 2450468"/>
                <a:gd name="connsiteY1820" fmla="*/ 183226 h 377583"/>
                <a:gd name="connsiteX1821" fmla="*/ 2422588 w 2450468"/>
                <a:gd name="connsiteY1821" fmla="*/ 173700 h 377583"/>
                <a:gd name="connsiteX1822" fmla="*/ 2423636 w 2450468"/>
                <a:gd name="connsiteY1822" fmla="*/ 177605 h 377583"/>
                <a:gd name="connsiteX1823" fmla="*/ 2421255 w 2450468"/>
                <a:gd name="connsiteY1823" fmla="*/ 179320 h 377583"/>
                <a:gd name="connsiteX1824" fmla="*/ 2413444 w 2450468"/>
                <a:gd name="connsiteY1824" fmla="*/ 176748 h 377583"/>
                <a:gd name="connsiteX1825" fmla="*/ 2412968 w 2450468"/>
                <a:gd name="connsiteY1825" fmla="*/ 176081 h 377583"/>
                <a:gd name="connsiteX1826" fmla="*/ 2417635 w 2450468"/>
                <a:gd name="connsiteY1826" fmla="*/ 174176 h 377583"/>
                <a:gd name="connsiteX1827" fmla="*/ 2420493 w 2450468"/>
                <a:gd name="connsiteY1827" fmla="*/ 173891 h 377583"/>
                <a:gd name="connsiteX1828" fmla="*/ 84105 w 2450468"/>
                <a:gd name="connsiteY1828" fmla="*/ 173510 h 377583"/>
                <a:gd name="connsiteX1829" fmla="*/ 86201 w 2450468"/>
                <a:gd name="connsiteY1829" fmla="*/ 177034 h 377583"/>
                <a:gd name="connsiteX1830" fmla="*/ 88772 w 2450468"/>
                <a:gd name="connsiteY1830" fmla="*/ 181320 h 377583"/>
                <a:gd name="connsiteX1831" fmla="*/ 89820 w 2450468"/>
                <a:gd name="connsiteY1831" fmla="*/ 184083 h 377583"/>
                <a:gd name="connsiteX1832" fmla="*/ 96202 w 2450468"/>
                <a:gd name="connsiteY1832" fmla="*/ 187607 h 377583"/>
                <a:gd name="connsiteX1833" fmla="*/ 89439 w 2450468"/>
                <a:gd name="connsiteY1833" fmla="*/ 191322 h 377583"/>
                <a:gd name="connsiteX1834" fmla="*/ 88772 w 2450468"/>
                <a:gd name="connsiteY1834" fmla="*/ 191703 h 377583"/>
                <a:gd name="connsiteX1835" fmla="*/ 86105 w 2450468"/>
                <a:gd name="connsiteY1835" fmla="*/ 188274 h 377583"/>
                <a:gd name="connsiteX1836" fmla="*/ 86391 w 2450468"/>
                <a:gd name="connsiteY1836" fmla="*/ 185988 h 377583"/>
                <a:gd name="connsiteX1837" fmla="*/ 86867 w 2450468"/>
                <a:gd name="connsiteY1837" fmla="*/ 181320 h 377583"/>
                <a:gd name="connsiteX1838" fmla="*/ 84105 w 2450468"/>
                <a:gd name="connsiteY1838" fmla="*/ 173510 h 377583"/>
                <a:gd name="connsiteX1839" fmla="*/ 150305 w 2450468"/>
                <a:gd name="connsiteY1839" fmla="*/ 159128 h 377583"/>
                <a:gd name="connsiteX1840" fmla="*/ 148495 w 2450468"/>
                <a:gd name="connsiteY1840" fmla="*/ 163319 h 377583"/>
                <a:gd name="connsiteX1841" fmla="*/ 146590 w 2450468"/>
                <a:gd name="connsiteY1841" fmla="*/ 163319 h 377583"/>
                <a:gd name="connsiteX1842" fmla="*/ 140589 w 2450468"/>
                <a:gd name="connsiteY1842" fmla="*/ 162461 h 377583"/>
                <a:gd name="connsiteX1843" fmla="*/ 138208 w 2450468"/>
                <a:gd name="connsiteY1843" fmla="*/ 162938 h 377583"/>
                <a:gd name="connsiteX1844" fmla="*/ 124492 w 2450468"/>
                <a:gd name="connsiteY1844" fmla="*/ 164176 h 377583"/>
                <a:gd name="connsiteX1845" fmla="*/ 120301 w 2450468"/>
                <a:gd name="connsiteY1845" fmla="*/ 166462 h 377583"/>
                <a:gd name="connsiteX1846" fmla="*/ 114395 w 2450468"/>
                <a:gd name="connsiteY1846" fmla="*/ 169605 h 377583"/>
                <a:gd name="connsiteX1847" fmla="*/ 109728 w 2450468"/>
                <a:gd name="connsiteY1847" fmla="*/ 166462 h 377583"/>
                <a:gd name="connsiteX1848" fmla="*/ 113062 w 2450468"/>
                <a:gd name="connsiteY1848" fmla="*/ 169415 h 377583"/>
                <a:gd name="connsiteX1849" fmla="*/ 116205 w 2450468"/>
                <a:gd name="connsiteY1849" fmla="*/ 177892 h 377583"/>
                <a:gd name="connsiteX1850" fmla="*/ 112205 w 2450468"/>
                <a:gd name="connsiteY1850" fmla="*/ 183893 h 377583"/>
                <a:gd name="connsiteX1851" fmla="*/ 113443 w 2450468"/>
                <a:gd name="connsiteY1851" fmla="*/ 186464 h 377583"/>
                <a:gd name="connsiteX1852" fmla="*/ 115824 w 2450468"/>
                <a:gd name="connsiteY1852" fmla="*/ 186464 h 377583"/>
                <a:gd name="connsiteX1853" fmla="*/ 120206 w 2450468"/>
                <a:gd name="connsiteY1853" fmla="*/ 177987 h 377583"/>
                <a:gd name="connsiteX1854" fmla="*/ 127730 w 2450468"/>
                <a:gd name="connsiteY1854" fmla="*/ 173225 h 377583"/>
                <a:gd name="connsiteX1855" fmla="*/ 134112 w 2450468"/>
                <a:gd name="connsiteY1855" fmla="*/ 171891 h 377583"/>
                <a:gd name="connsiteX1856" fmla="*/ 154400 w 2450468"/>
                <a:gd name="connsiteY1856" fmla="*/ 167129 h 377583"/>
                <a:gd name="connsiteX1857" fmla="*/ 161163 w 2450468"/>
                <a:gd name="connsiteY1857" fmla="*/ 163033 h 377583"/>
                <a:gd name="connsiteX1858" fmla="*/ 156210 w 2450468"/>
                <a:gd name="connsiteY1858" fmla="*/ 161223 h 377583"/>
                <a:gd name="connsiteX1859" fmla="*/ 150781 w 2450468"/>
                <a:gd name="connsiteY1859" fmla="*/ 159223 h 377583"/>
                <a:gd name="connsiteX1860" fmla="*/ 60674 w 2450468"/>
                <a:gd name="connsiteY1860" fmla="*/ 156556 h 377583"/>
                <a:gd name="connsiteX1861" fmla="*/ 52959 w 2450468"/>
                <a:gd name="connsiteY1861" fmla="*/ 158651 h 377583"/>
                <a:gd name="connsiteX1862" fmla="*/ 50483 w 2450468"/>
                <a:gd name="connsiteY1862" fmla="*/ 159128 h 377583"/>
                <a:gd name="connsiteX1863" fmla="*/ 47911 w 2450468"/>
                <a:gd name="connsiteY1863" fmla="*/ 163795 h 377583"/>
                <a:gd name="connsiteX1864" fmla="*/ 53435 w 2450468"/>
                <a:gd name="connsiteY1864" fmla="*/ 171224 h 377583"/>
                <a:gd name="connsiteX1865" fmla="*/ 62865 w 2450468"/>
                <a:gd name="connsiteY1865" fmla="*/ 170272 h 377583"/>
                <a:gd name="connsiteX1866" fmla="*/ 63532 w 2450468"/>
                <a:gd name="connsiteY1866" fmla="*/ 165414 h 377583"/>
                <a:gd name="connsiteX1867" fmla="*/ 71914 w 2450468"/>
                <a:gd name="connsiteY1867" fmla="*/ 162366 h 377583"/>
                <a:gd name="connsiteX1868" fmla="*/ 65913 w 2450468"/>
                <a:gd name="connsiteY1868" fmla="*/ 157318 h 377583"/>
                <a:gd name="connsiteX1869" fmla="*/ 60674 w 2450468"/>
                <a:gd name="connsiteY1869" fmla="*/ 156556 h 377583"/>
                <a:gd name="connsiteX1870" fmla="*/ 195929 w 2450468"/>
                <a:gd name="connsiteY1870" fmla="*/ 153698 h 377583"/>
                <a:gd name="connsiteX1871" fmla="*/ 191738 w 2450468"/>
                <a:gd name="connsiteY1871" fmla="*/ 156080 h 377583"/>
                <a:gd name="connsiteX1872" fmla="*/ 191262 w 2450468"/>
                <a:gd name="connsiteY1872" fmla="*/ 162938 h 377583"/>
                <a:gd name="connsiteX1873" fmla="*/ 188214 w 2450468"/>
                <a:gd name="connsiteY1873" fmla="*/ 163604 h 377583"/>
                <a:gd name="connsiteX1874" fmla="*/ 184404 w 2450468"/>
                <a:gd name="connsiteY1874" fmla="*/ 163223 h 377583"/>
                <a:gd name="connsiteX1875" fmla="*/ 186976 w 2450468"/>
                <a:gd name="connsiteY1875" fmla="*/ 165700 h 377583"/>
                <a:gd name="connsiteX1876" fmla="*/ 190786 w 2450468"/>
                <a:gd name="connsiteY1876" fmla="*/ 167986 h 377583"/>
                <a:gd name="connsiteX1877" fmla="*/ 195929 w 2450468"/>
                <a:gd name="connsiteY1877" fmla="*/ 153698 h 377583"/>
                <a:gd name="connsiteX1878" fmla="*/ 218027 w 2450468"/>
                <a:gd name="connsiteY1878" fmla="*/ 153603 h 377583"/>
                <a:gd name="connsiteX1879" fmla="*/ 213170 w 2450468"/>
                <a:gd name="connsiteY1879" fmla="*/ 159890 h 377583"/>
                <a:gd name="connsiteX1880" fmla="*/ 218599 w 2450468"/>
                <a:gd name="connsiteY1880" fmla="*/ 159223 h 377583"/>
                <a:gd name="connsiteX1881" fmla="*/ 223266 w 2450468"/>
                <a:gd name="connsiteY1881" fmla="*/ 158651 h 377583"/>
                <a:gd name="connsiteX1882" fmla="*/ 228505 w 2450468"/>
                <a:gd name="connsiteY1882" fmla="*/ 160366 h 377583"/>
                <a:gd name="connsiteX1883" fmla="*/ 230315 w 2450468"/>
                <a:gd name="connsiteY1883" fmla="*/ 158461 h 377583"/>
                <a:gd name="connsiteX1884" fmla="*/ 230791 w 2450468"/>
                <a:gd name="connsiteY1884" fmla="*/ 157985 h 377583"/>
                <a:gd name="connsiteX1885" fmla="*/ 225933 w 2450468"/>
                <a:gd name="connsiteY1885" fmla="*/ 157604 h 377583"/>
                <a:gd name="connsiteX1886" fmla="*/ 218027 w 2450468"/>
                <a:gd name="connsiteY1886" fmla="*/ 153603 h 377583"/>
                <a:gd name="connsiteX1887" fmla="*/ 304991 w 2450468"/>
                <a:gd name="connsiteY1887" fmla="*/ 146936 h 377583"/>
                <a:gd name="connsiteX1888" fmla="*/ 300038 w 2450468"/>
                <a:gd name="connsiteY1888" fmla="*/ 148841 h 377583"/>
                <a:gd name="connsiteX1889" fmla="*/ 291084 w 2450468"/>
                <a:gd name="connsiteY1889" fmla="*/ 155318 h 377583"/>
                <a:gd name="connsiteX1890" fmla="*/ 303562 w 2450468"/>
                <a:gd name="connsiteY1890" fmla="*/ 152174 h 377583"/>
                <a:gd name="connsiteX1891" fmla="*/ 307657 w 2450468"/>
                <a:gd name="connsiteY1891" fmla="*/ 150079 h 377583"/>
                <a:gd name="connsiteX1892" fmla="*/ 307848 w 2450468"/>
                <a:gd name="connsiteY1892" fmla="*/ 148174 h 377583"/>
                <a:gd name="connsiteX1893" fmla="*/ 304991 w 2450468"/>
                <a:gd name="connsiteY1893" fmla="*/ 146936 h 377583"/>
                <a:gd name="connsiteX1894" fmla="*/ 124968 w 2450468"/>
                <a:gd name="connsiteY1894" fmla="*/ 146174 h 377583"/>
                <a:gd name="connsiteX1895" fmla="*/ 124015 w 2450468"/>
                <a:gd name="connsiteY1895" fmla="*/ 146840 h 377583"/>
                <a:gd name="connsiteX1896" fmla="*/ 120396 w 2450468"/>
                <a:gd name="connsiteY1896" fmla="*/ 151698 h 377583"/>
                <a:gd name="connsiteX1897" fmla="*/ 120301 w 2450468"/>
                <a:gd name="connsiteY1897" fmla="*/ 153508 h 377583"/>
                <a:gd name="connsiteX1898" fmla="*/ 124873 w 2450468"/>
                <a:gd name="connsiteY1898" fmla="*/ 156080 h 377583"/>
                <a:gd name="connsiteX1899" fmla="*/ 129731 w 2450468"/>
                <a:gd name="connsiteY1899" fmla="*/ 148841 h 377583"/>
                <a:gd name="connsiteX1900" fmla="*/ 124968 w 2450468"/>
                <a:gd name="connsiteY1900" fmla="*/ 146174 h 377583"/>
                <a:gd name="connsiteX1901" fmla="*/ 361569 w 2450468"/>
                <a:gd name="connsiteY1901" fmla="*/ 143316 h 377583"/>
                <a:gd name="connsiteX1902" fmla="*/ 357188 w 2450468"/>
                <a:gd name="connsiteY1902" fmla="*/ 145507 h 377583"/>
                <a:gd name="connsiteX1903" fmla="*/ 353663 w 2450468"/>
                <a:gd name="connsiteY1903" fmla="*/ 145793 h 377583"/>
                <a:gd name="connsiteX1904" fmla="*/ 352044 w 2450468"/>
                <a:gd name="connsiteY1904" fmla="*/ 150841 h 377583"/>
                <a:gd name="connsiteX1905" fmla="*/ 360236 w 2450468"/>
                <a:gd name="connsiteY1905" fmla="*/ 147317 h 377583"/>
                <a:gd name="connsiteX1906" fmla="*/ 361950 w 2450468"/>
                <a:gd name="connsiteY1906" fmla="*/ 147793 h 377583"/>
                <a:gd name="connsiteX1907" fmla="*/ 362807 w 2450468"/>
                <a:gd name="connsiteY1907" fmla="*/ 147888 h 377583"/>
                <a:gd name="connsiteX1908" fmla="*/ 362903 w 2450468"/>
                <a:gd name="connsiteY1908" fmla="*/ 145031 h 377583"/>
                <a:gd name="connsiteX1909" fmla="*/ 361855 w 2450468"/>
                <a:gd name="connsiteY1909" fmla="*/ 143697 h 377583"/>
                <a:gd name="connsiteX1910" fmla="*/ 2410111 w 2450468"/>
                <a:gd name="connsiteY1910" fmla="*/ 143030 h 377583"/>
                <a:gd name="connsiteX1911" fmla="*/ 2403158 w 2450468"/>
                <a:gd name="connsiteY1911" fmla="*/ 156461 h 377583"/>
                <a:gd name="connsiteX1912" fmla="*/ 2408873 w 2450468"/>
                <a:gd name="connsiteY1912" fmla="*/ 155794 h 377583"/>
                <a:gd name="connsiteX1913" fmla="*/ 2414302 w 2450468"/>
                <a:gd name="connsiteY1913" fmla="*/ 151127 h 377583"/>
                <a:gd name="connsiteX1914" fmla="*/ 2413635 w 2450468"/>
                <a:gd name="connsiteY1914" fmla="*/ 147888 h 377583"/>
                <a:gd name="connsiteX1915" fmla="*/ 2412778 w 2450468"/>
                <a:gd name="connsiteY1915" fmla="*/ 143888 h 377583"/>
                <a:gd name="connsiteX1916" fmla="*/ 2410111 w 2450468"/>
                <a:gd name="connsiteY1916" fmla="*/ 143030 h 377583"/>
                <a:gd name="connsiteX1917" fmla="*/ 74792 w 2450468"/>
                <a:gd name="connsiteY1917" fmla="*/ 130101 h 377583"/>
                <a:gd name="connsiteX1918" fmla="*/ 75628 w 2450468"/>
                <a:gd name="connsiteY1918" fmla="*/ 130457 h 377583"/>
                <a:gd name="connsiteX1919" fmla="*/ 77438 w 2450468"/>
                <a:gd name="connsiteY1919" fmla="*/ 132458 h 377583"/>
                <a:gd name="connsiteX1920" fmla="*/ 75327 w 2450468"/>
                <a:gd name="connsiteY1920" fmla="*/ 134657 h 377583"/>
                <a:gd name="connsiteX1921" fmla="*/ 73743 w 2450468"/>
                <a:gd name="connsiteY1921" fmla="*/ 134950 h 377583"/>
                <a:gd name="connsiteX1922" fmla="*/ 1142238 w 2450468"/>
                <a:gd name="connsiteY1922" fmla="*/ 121980 h 377583"/>
                <a:gd name="connsiteX1923" fmla="*/ 1143571 w 2450468"/>
                <a:gd name="connsiteY1923" fmla="*/ 126076 h 377583"/>
                <a:gd name="connsiteX1924" fmla="*/ 1153668 w 2450468"/>
                <a:gd name="connsiteY1924" fmla="*/ 129886 h 377583"/>
                <a:gd name="connsiteX1925" fmla="*/ 1155287 w 2450468"/>
                <a:gd name="connsiteY1925" fmla="*/ 129791 h 377583"/>
                <a:gd name="connsiteX1926" fmla="*/ 1153763 w 2450468"/>
                <a:gd name="connsiteY1926" fmla="*/ 123980 h 377583"/>
                <a:gd name="connsiteX1927" fmla="*/ 1142238 w 2450468"/>
                <a:gd name="connsiteY1927" fmla="*/ 121980 h 377583"/>
                <a:gd name="connsiteX1928" fmla="*/ 188405 w 2450468"/>
                <a:gd name="connsiteY1928" fmla="*/ 109217 h 377583"/>
                <a:gd name="connsiteX1929" fmla="*/ 181166 w 2450468"/>
                <a:gd name="connsiteY1929" fmla="*/ 110455 h 377583"/>
                <a:gd name="connsiteX1930" fmla="*/ 176212 w 2450468"/>
                <a:gd name="connsiteY1930" fmla="*/ 113979 h 377583"/>
                <a:gd name="connsiteX1931" fmla="*/ 182023 w 2450468"/>
                <a:gd name="connsiteY1931" fmla="*/ 115503 h 377583"/>
                <a:gd name="connsiteX1932" fmla="*/ 184690 w 2450468"/>
                <a:gd name="connsiteY1932" fmla="*/ 116265 h 377583"/>
                <a:gd name="connsiteX1933" fmla="*/ 192786 w 2450468"/>
                <a:gd name="connsiteY1933" fmla="*/ 117503 h 377583"/>
                <a:gd name="connsiteX1934" fmla="*/ 188405 w 2450468"/>
                <a:gd name="connsiteY1934" fmla="*/ 109217 h 377583"/>
                <a:gd name="connsiteX1935" fmla="*/ 103061 w 2450468"/>
                <a:gd name="connsiteY1935" fmla="*/ 108169 h 377583"/>
                <a:gd name="connsiteX1936" fmla="*/ 98584 w 2450468"/>
                <a:gd name="connsiteY1936" fmla="*/ 115884 h 377583"/>
                <a:gd name="connsiteX1937" fmla="*/ 96107 w 2450468"/>
                <a:gd name="connsiteY1937" fmla="*/ 115503 h 377583"/>
                <a:gd name="connsiteX1938" fmla="*/ 88583 w 2450468"/>
                <a:gd name="connsiteY1938" fmla="*/ 115217 h 377583"/>
                <a:gd name="connsiteX1939" fmla="*/ 86297 w 2450468"/>
                <a:gd name="connsiteY1939" fmla="*/ 114360 h 377583"/>
                <a:gd name="connsiteX1940" fmla="*/ 88583 w 2450468"/>
                <a:gd name="connsiteY1940" fmla="*/ 110740 h 377583"/>
                <a:gd name="connsiteX1941" fmla="*/ 90964 w 2450468"/>
                <a:gd name="connsiteY1941" fmla="*/ 111121 h 377583"/>
                <a:gd name="connsiteX1942" fmla="*/ 92583 w 2450468"/>
                <a:gd name="connsiteY1942" fmla="*/ 111312 h 377583"/>
                <a:gd name="connsiteX1943" fmla="*/ 94298 w 2450468"/>
                <a:gd name="connsiteY1943" fmla="*/ 108454 h 377583"/>
                <a:gd name="connsiteX1944" fmla="*/ 103061 w 2450468"/>
                <a:gd name="connsiteY1944" fmla="*/ 108169 h 377583"/>
                <a:gd name="connsiteX1945" fmla="*/ 2395728 w 2450468"/>
                <a:gd name="connsiteY1945" fmla="*/ 95501 h 377583"/>
                <a:gd name="connsiteX1946" fmla="*/ 2393156 w 2450468"/>
                <a:gd name="connsiteY1946" fmla="*/ 105597 h 377583"/>
                <a:gd name="connsiteX1947" fmla="*/ 2398395 w 2450468"/>
                <a:gd name="connsiteY1947" fmla="*/ 108074 h 377583"/>
                <a:gd name="connsiteX1948" fmla="*/ 2400110 w 2450468"/>
                <a:gd name="connsiteY1948" fmla="*/ 108645 h 377583"/>
                <a:gd name="connsiteX1949" fmla="*/ 2402777 w 2450468"/>
                <a:gd name="connsiteY1949" fmla="*/ 106550 h 377583"/>
                <a:gd name="connsiteX1950" fmla="*/ 2399062 w 2450468"/>
                <a:gd name="connsiteY1950" fmla="*/ 103025 h 377583"/>
                <a:gd name="connsiteX1951" fmla="*/ 2395728 w 2450468"/>
                <a:gd name="connsiteY1951" fmla="*/ 95501 h 377583"/>
                <a:gd name="connsiteX1952" fmla="*/ 99631 w 2450468"/>
                <a:gd name="connsiteY1952" fmla="*/ 94358 h 377583"/>
                <a:gd name="connsiteX1953" fmla="*/ 101631 w 2450468"/>
                <a:gd name="connsiteY1953" fmla="*/ 97215 h 377583"/>
                <a:gd name="connsiteX1954" fmla="*/ 85915 w 2450468"/>
                <a:gd name="connsiteY1954" fmla="*/ 105883 h 377583"/>
                <a:gd name="connsiteX1955" fmla="*/ 82486 w 2450468"/>
                <a:gd name="connsiteY1955" fmla="*/ 105788 h 377583"/>
                <a:gd name="connsiteX1956" fmla="*/ 77438 w 2450468"/>
                <a:gd name="connsiteY1956" fmla="*/ 97310 h 377583"/>
                <a:gd name="connsiteX1957" fmla="*/ 81343 w 2450468"/>
                <a:gd name="connsiteY1957" fmla="*/ 99596 h 377583"/>
                <a:gd name="connsiteX1958" fmla="*/ 84867 w 2450468"/>
                <a:gd name="connsiteY1958" fmla="*/ 98644 h 377583"/>
                <a:gd name="connsiteX1959" fmla="*/ 92583 w 2450468"/>
                <a:gd name="connsiteY1959" fmla="*/ 94643 h 377583"/>
                <a:gd name="connsiteX1960" fmla="*/ 99631 w 2450468"/>
                <a:gd name="connsiteY1960" fmla="*/ 94358 h 377583"/>
                <a:gd name="connsiteX1961" fmla="*/ 121920 w 2450468"/>
                <a:gd name="connsiteY1961" fmla="*/ 86737 h 377583"/>
                <a:gd name="connsiteX1962" fmla="*/ 126587 w 2450468"/>
                <a:gd name="connsiteY1962" fmla="*/ 90642 h 377583"/>
                <a:gd name="connsiteX1963" fmla="*/ 127540 w 2450468"/>
                <a:gd name="connsiteY1963" fmla="*/ 91309 h 377583"/>
                <a:gd name="connsiteX1964" fmla="*/ 125825 w 2450468"/>
                <a:gd name="connsiteY1964" fmla="*/ 96452 h 377583"/>
                <a:gd name="connsiteX1965" fmla="*/ 119253 w 2450468"/>
                <a:gd name="connsiteY1965" fmla="*/ 97119 h 377583"/>
                <a:gd name="connsiteX1966" fmla="*/ 119443 w 2450468"/>
                <a:gd name="connsiteY1966" fmla="*/ 93500 h 377583"/>
                <a:gd name="connsiteX1967" fmla="*/ 117253 w 2450468"/>
                <a:gd name="connsiteY1967" fmla="*/ 89404 h 377583"/>
                <a:gd name="connsiteX1968" fmla="*/ 115062 w 2450468"/>
                <a:gd name="connsiteY1968" fmla="*/ 88261 h 377583"/>
                <a:gd name="connsiteX1969" fmla="*/ 121920 w 2450468"/>
                <a:gd name="connsiteY1969" fmla="*/ 86737 h 377583"/>
                <a:gd name="connsiteX1970" fmla="*/ 130218 w 2450468"/>
                <a:gd name="connsiteY1970" fmla="*/ 80594 h 377583"/>
                <a:gd name="connsiteX1971" fmla="*/ 134302 w 2450468"/>
                <a:gd name="connsiteY1971" fmla="*/ 81403 h 377583"/>
                <a:gd name="connsiteX1972" fmla="*/ 136112 w 2450468"/>
                <a:gd name="connsiteY1972" fmla="*/ 83023 h 377583"/>
                <a:gd name="connsiteX1973" fmla="*/ 134397 w 2450468"/>
                <a:gd name="connsiteY1973" fmla="*/ 89404 h 377583"/>
                <a:gd name="connsiteX1974" fmla="*/ 126777 w 2450468"/>
                <a:gd name="connsiteY1974" fmla="*/ 85880 h 377583"/>
                <a:gd name="connsiteX1975" fmla="*/ 125063 w 2450468"/>
                <a:gd name="connsiteY1975" fmla="*/ 83689 h 377583"/>
                <a:gd name="connsiteX1976" fmla="*/ 127063 w 2450468"/>
                <a:gd name="connsiteY1976" fmla="*/ 81784 h 377583"/>
                <a:gd name="connsiteX1977" fmla="*/ 130218 w 2450468"/>
                <a:gd name="connsiteY1977" fmla="*/ 80594 h 377583"/>
                <a:gd name="connsiteX1978" fmla="*/ 1758506 w 2450468"/>
                <a:gd name="connsiteY1978" fmla="*/ 67973 h 377583"/>
                <a:gd name="connsiteX1979" fmla="*/ 1751743 w 2450468"/>
                <a:gd name="connsiteY1979" fmla="*/ 75403 h 377583"/>
                <a:gd name="connsiteX1980" fmla="*/ 1755362 w 2450468"/>
                <a:gd name="connsiteY1980" fmla="*/ 76165 h 377583"/>
                <a:gd name="connsiteX1981" fmla="*/ 1758506 w 2450468"/>
                <a:gd name="connsiteY1981" fmla="*/ 67973 h 377583"/>
                <a:gd name="connsiteX1982" fmla="*/ 789623 w 2450468"/>
                <a:gd name="connsiteY1982" fmla="*/ 63116 h 377583"/>
                <a:gd name="connsiteX1983" fmla="*/ 780383 w 2450468"/>
                <a:gd name="connsiteY1983" fmla="*/ 63592 h 377583"/>
                <a:gd name="connsiteX1984" fmla="*/ 778097 w 2450468"/>
                <a:gd name="connsiteY1984" fmla="*/ 65306 h 377583"/>
                <a:gd name="connsiteX1985" fmla="*/ 780288 w 2450468"/>
                <a:gd name="connsiteY1985" fmla="*/ 71212 h 377583"/>
                <a:gd name="connsiteX1986" fmla="*/ 784384 w 2450468"/>
                <a:gd name="connsiteY1986" fmla="*/ 73212 h 377583"/>
                <a:gd name="connsiteX1987" fmla="*/ 787051 w 2450468"/>
                <a:gd name="connsiteY1987" fmla="*/ 73498 h 377583"/>
                <a:gd name="connsiteX1988" fmla="*/ 789623 w 2450468"/>
                <a:gd name="connsiteY1988" fmla="*/ 63116 h 377583"/>
                <a:gd name="connsiteX1989" fmla="*/ 1336548 w 2450468"/>
                <a:gd name="connsiteY1989" fmla="*/ 59687 h 377583"/>
                <a:gd name="connsiteX1990" fmla="*/ 1334929 w 2450468"/>
                <a:gd name="connsiteY1990" fmla="*/ 62449 h 377583"/>
                <a:gd name="connsiteX1991" fmla="*/ 1337882 w 2450468"/>
                <a:gd name="connsiteY1991" fmla="*/ 64259 h 377583"/>
                <a:gd name="connsiteX1992" fmla="*/ 1338263 w 2450468"/>
                <a:gd name="connsiteY1992" fmla="*/ 66735 h 377583"/>
                <a:gd name="connsiteX1993" fmla="*/ 1345216 w 2450468"/>
                <a:gd name="connsiteY1993" fmla="*/ 63497 h 377583"/>
                <a:gd name="connsiteX1994" fmla="*/ 1343882 w 2450468"/>
                <a:gd name="connsiteY1994" fmla="*/ 62925 h 377583"/>
                <a:gd name="connsiteX1995" fmla="*/ 1339025 w 2450468"/>
                <a:gd name="connsiteY1995" fmla="*/ 61020 h 377583"/>
                <a:gd name="connsiteX1996" fmla="*/ 1336548 w 2450468"/>
                <a:gd name="connsiteY1996" fmla="*/ 59687 h 377583"/>
                <a:gd name="connsiteX1997" fmla="*/ 1935575 w 2450468"/>
                <a:gd name="connsiteY1997" fmla="*/ 54829 h 377583"/>
                <a:gd name="connsiteX1998" fmla="*/ 1931861 w 2450468"/>
                <a:gd name="connsiteY1998" fmla="*/ 57401 h 377583"/>
                <a:gd name="connsiteX1999" fmla="*/ 1931194 w 2450468"/>
                <a:gd name="connsiteY1999" fmla="*/ 58067 h 377583"/>
                <a:gd name="connsiteX2000" fmla="*/ 1930908 w 2450468"/>
                <a:gd name="connsiteY2000" fmla="*/ 61115 h 377583"/>
                <a:gd name="connsiteX2001" fmla="*/ 1934623 w 2450468"/>
                <a:gd name="connsiteY2001" fmla="*/ 61782 h 377583"/>
                <a:gd name="connsiteX2002" fmla="*/ 1941576 w 2450468"/>
                <a:gd name="connsiteY2002" fmla="*/ 57972 h 377583"/>
                <a:gd name="connsiteX2003" fmla="*/ 1942243 w 2450468"/>
                <a:gd name="connsiteY2003" fmla="*/ 57591 h 377583"/>
                <a:gd name="connsiteX2004" fmla="*/ 1935575 w 2450468"/>
                <a:gd name="connsiteY2004" fmla="*/ 54829 h 377583"/>
                <a:gd name="connsiteX2005" fmla="*/ 2425446 w 2450468"/>
                <a:gd name="connsiteY2005" fmla="*/ 48352 h 377583"/>
                <a:gd name="connsiteX2006" fmla="*/ 2425541 w 2450468"/>
                <a:gd name="connsiteY2006" fmla="*/ 48352 h 377583"/>
                <a:gd name="connsiteX2007" fmla="*/ 2428589 w 2450468"/>
                <a:gd name="connsiteY2007" fmla="*/ 50352 h 377583"/>
                <a:gd name="connsiteX2008" fmla="*/ 2431732 w 2450468"/>
                <a:gd name="connsiteY2008" fmla="*/ 56639 h 377583"/>
                <a:gd name="connsiteX2009" fmla="*/ 2431351 w 2450468"/>
                <a:gd name="connsiteY2009" fmla="*/ 56448 h 377583"/>
                <a:gd name="connsiteX2010" fmla="*/ 2428398 w 2450468"/>
                <a:gd name="connsiteY2010" fmla="*/ 55019 h 377583"/>
                <a:gd name="connsiteX2011" fmla="*/ 2421921 w 2450468"/>
                <a:gd name="connsiteY2011" fmla="*/ 53400 h 377583"/>
                <a:gd name="connsiteX2012" fmla="*/ 2425446 w 2450468"/>
                <a:gd name="connsiteY2012" fmla="*/ 48352 h 377583"/>
                <a:gd name="connsiteX2013" fmla="*/ 1299876 w 2450468"/>
                <a:gd name="connsiteY2013" fmla="*/ 41875 h 377583"/>
                <a:gd name="connsiteX2014" fmla="*/ 1306925 w 2450468"/>
                <a:gd name="connsiteY2014" fmla="*/ 46637 h 377583"/>
                <a:gd name="connsiteX2015" fmla="*/ 1302829 w 2450468"/>
                <a:gd name="connsiteY2015" fmla="*/ 48161 h 377583"/>
                <a:gd name="connsiteX2016" fmla="*/ 1300352 w 2450468"/>
                <a:gd name="connsiteY2016" fmla="*/ 48161 h 377583"/>
                <a:gd name="connsiteX2017" fmla="*/ 1298352 w 2450468"/>
                <a:gd name="connsiteY2017" fmla="*/ 45875 h 377583"/>
                <a:gd name="connsiteX2018" fmla="*/ 1299876 w 2450468"/>
                <a:gd name="connsiteY2018" fmla="*/ 41875 h 377583"/>
                <a:gd name="connsiteX2019" fmla="*/ 1558862 w 2450468"/>
                <a:gd name="connsiteY2019" fmla="*/ 40351 h 377583"/>
                <a:gd name="connsiteX2020" fmla="*/ 1558100 w 2450468"/>
                <a:gd name="connsiteY2020" fmla="*/ 43018 h 377583"/>
                <a:gd name="connsiteX2021" fmla="*/ 1562291 w 2450468"/>
                <a:gd name="connsiteY2021" fmla="*/ 48542 h 377583"/>
                <a:gd name="connsiteX2022" fmla="*/ 1560576 w 2450468"/>
                <a:gd name="connsiteY2022" fmla="*/ 51686 h 377583"/>
                <a:gd name="connsiteX2023" fmla="*/ 1568577 w 2450468"/>
                <a:gd name="connsiteY2023" fmla="*/ 51019 h 377583"/>
                <a:gd name="connsiteX2024" fmla="*/ 1568101 w 2450468"/>
                <a:gd name="connsiteY2024" fmla="*/ 49495 h 377583"/>
                <a:gd name="connsiteX2025" fmla="*/ 1563053 w 2450468"/>
                <a:gd name="connsiteY2025" fmla="*/ 40922 h 377583"/>
                <a:gd name="connsiteX2026" fmla="*/ 1558862 w 2450468"/>
                <a:gd name="connsiteY2026" fmla="*/ 40351 h 377583"/>
                <a:gd name="connsiteX2027" fmla="*/ 1723954 w 2450468"/>
                <a:gd name="connsiteY2027" fmla="*/ 34124 h 377583"/>
                <a:gd name="connsiteX2028" fmla="*/ 1723168 w 2450468"/>
                <a:gd name="connsiteY2028" fmla="*/ 34541 h 377583"/>
                <a:gd name="connsiteX2029" fmla="*/ 1710595 w 2450468"/>
                <a:gd name="connsiteY2029" fmla="*/ 39113 h 377583"/>
                <a:gd name="connsiteX2030" fmla="*/ 1710404 w 2450468"/>
                <a:gd name="connsiteY2030" fmla="*/ 41684 h 377583"/>
                <a:gd name="connsiteX2031" fmla="*/ 1709261 w 2450468"/>
                <a:gd name="connsiteY2031" fmla="*/ 41875 h 377583"/>
                <a:gd name="connsiteX2032" fmla="*/ 1707833 w 2450468"/>
                <a:gd name="connsiteY2032" fmla="*/ 42161 h 377583"/>
                <a:gd name="connsiteX2033" fmla="*/ 1707356 w 2450468"/>
                <a:gd name="connsiteY2033" fmla="*/ 48161 h 377583"/>
                <a:gd name="connsiteX2034" fmla="*/ 1719453 w 2450468"/>
                <a:gd name="connsiteY2034" fmla="*/ 51019 h 377583"/>
                <a:gd name="connsiteX2035" fmla="*/ 1720215 w 2450468"/>
                <a:gd name="connsiteY2035" fmla="*/ 47876 h 377583"/>
                <a:gd name="connsiteX2036" fmla="*/ 1720215 w 2450468"/>
                <a:gd name="connsiteY2036" fmla="*/ 47114 h 377583"/>
                <a:gd name="connsiteX2037" fmla="*/ 1720596 w 2450468"/>
                <a:gd name="connsiteY2037" fmla="*/ 40637 h 377583"/>
                <a:gd name="connsiteX2038" fmla="*/ 1723954 w 2450468"/>
                <a:gd name="connsiteY2038" fmla="*/ 34124 h 377583"/>
                <a:gd name="connsiteX2039" fmla="*/ 1084231 w 2450468"/>
                <a:gd name="connsiteY2039" fmla="*/ 32731 h 377583"/>
                <a:gd name="connsiteX2040" fmla="*/ 1079278 w 2450468"/>
                <a:gd name="connsiteY2040" fmla="*/ 33302 h 377583"/>
                <a:gd name="connsiteX2041" fmla="*/ 1078059 w 2450468"/>
                <a:gd name="connsiteY2041" fmla="*/ 35496 h 377583"/>
                <a:gd name="connsiteX2042" fmla="*/ 1083373 w 2450468"/>
                <a:gd name="connsiteY2042" fmla="*/ 34636 h 377583"/>
                <a:gd name="connsiteX2043" fmla="*/ 1083659 w 2450468"/>
                <a:gd name="connsiteY2043" fmla="*/ 37303 h 377583"/>
                <a:gd name="connsiteX2044" fmla="*/ 1077848 w 2450468"/>
                <a:gd name="connsiteY2044" fmla="*/ 40160 h 377583"/>
                <a:gd name="connsiteX2045" fmla="*/ 1073467 w 2450468"/>
                <a:gd name="connsiteY2045" fmla="*/ 42923 h 377583"/>
                <a:gd name="connsiteX2046" fmla="*/ 1073562 w 2450468"/>
                <a:gd name="connsiteY2046" fmla="*/ 43971 h 377583"/>
                <a:gd name="connsiteX2047" fmla="*/ 1072895 w 2450468"/>
                <a:gd name="connsiteY2047" fmla="*/ 46637 h 377583"/>
                <a:gd name="connsiteX2048" fmla="*/ 1071679 w 2450468"/>
                <a:gd name="connsiteY2048" fmla="*/ 47124 h 377583"/>
                <a:gd name="connsiteX2049" fmla="*/ 1072420 w 2450468"/>
                <a:gd name="connsiteY2049" fmla="*/ 47495 h 377583"/>
                <a:gd name="connsiteX2050" fmla="*/ 1077468 w 2450468"/>
                <a:gd name="connsiteY2050" fmla="*/ 45685 h 377583"/>
                <a:gd name="connsiteX2051" fmla="*/ 1086136 w 2450468"/>
                <a:gd name="connsiteY2051" fmla="*/ 45685 h 377583"/>
                <a:gd name="connsiteX2052" fmla="*/ 1086612 w 2450468"/>
                <a:gd name="connsiteY2052" fmla="*/ 38351 h 377583"/>
                <a:gd name="connsiteX2053" fmla="*/ 1084612 w 2450468"/>
                <a:gd name="connsiteY2053" fmla="*/ 33588 h 377583"/>
                <a:gd name="connsiteX2054" fmla="*/ 1058501 w 2450468"/>
                <a:gd name="connsiteY2054" fmla="*/ 31612 h 377583"/>
                <a:gd name="connsiteX2055" fmla="*/ 1063085 w 2450468"/>
                <a:gd name="connsiteY2055" fmla="*/ 32731 h 377583"/>
                <a:gd name="connsiteX2056" fmla="*/ 1064228 w 2450468"/>
                <a:gd name="connsiteY2056" fmla="*/ 32540 h 377583"/>
                <a:gd name="connsiteX2057" fmla="*/ 1063752 w 2450468"/>
                <a:gd name="connsiteY2057" fmla="*/ 39970 h 377583"/>
                <a:gd name="connsiteX2058" fmla="*/ 1061942 w 2450468"/>
                <a:gd name="connsiteY2058" fmla="*/ 39493 h 377583"/>
                <a:gd name="connsiteX2059" fmla="*/ 1055655 w 2450468"/>
                <a:gd name="connsiteY2059" fmla="*/ 38636 h 377583"/>
                <a:gd name="connsiteX2060" fmla="*/ 1053941 w 2450468"/>
                <a:gd name="connsiteY2060" fmla="*/ 39874 h 377583"/>
                <a:gd name="connsiteX2061" fmla="*/ 1048607 w 2450468"/>
                <a:gd name="connsiteY2061" fmla="*/ 41970 h 377583"/>
                <a:gd name="connsiteX2062" fmla="*/ 1047559 w 2450468"/>
                <a:gd name="connsiteY2062" fmla="*/ 40065 h 377583"/>
                <a:gd name="connsiteX2063" fmla="*/ 1050131 w 2450468"/>
                <a:gd name="connsiteY2063" fmla="*/ 34159 h 377583"/>
                <a:gd name="connsiteX2064" fmla="*/ 1050512 w 2450468"/>
                <a:gd name="connsiteY2064" fmla="*/ 33207 h 377583"/>
                <a:gd name="connsiteX2065" fmla="*/ 1054131 w 2450468"/>
                <a:gd name="connsiteY2065" fmla="*/ 33493 h 377583"/>
                <a:gd name="connsiteX2066" fmla="*/ 1058501 w 2450468"/>
                <a:gd name="connsiteY2066" fmla="*/ 31612 h 377583"/>
                <a:gd name="connsiteX2067" fmla="*/ 985170 w 2450468"/>
                <a:gd name="connsiteY2067" fmla="*/ 27682 h 377583"/>
                <a:gd name="connsiteX2068" fmla="*/ 988599 w 2450468"/>
                <a:gd name="connsiteY2068" fmla="*/ 29206 h 377583"/>
                <a:gd name="connsiteX2069" fmla="*/ 990218 w 2450468"/>
                <a:gd name="connsiteY2069" fmla="*/ 29968 h 377583"/>
                <a:gd name="connsiteX2070" fmla="*/ 996314 w 2450468"/>
                <a:gd name="connsiteY2070" fmla="*/ 28730 h 377583"/>
                <a:gd name="connsiteX2071" fmla="*/ 996219 w 2450468"/>
                <a:gd name="connsiteY2071" fmla="*/ 28920 h 377583"/>
                <a:gd name="connsiteX2072" fmla="*/ 994981 w 2450468"/>
                <a:gd name="connsiteY2072" fmla="*/ 31873 h 377583"/>
                <a:gd name="connsiteX2073" fmla="*/ 984599 w 2450468"/>
                <a:gd name="connsiteY2073" fmla="*/ 32921 h 377583"/>
                <a:gd name="connsiteX2074" fmla="*/ 985170 w 2450468"/>
                <a:gd name="connsiteY2074" fmla="*/ 27682 h 377583"/>
                <a:gd name="connsiteX2075" fmla="*/ 1358646 w 2450468"/>
                <a:gd name="connsiteY2075" fmla="*/ 27206 h 377583"/>
                <a:gd name="connsiteX2076" fmla="*/ 1361979 w 2450468"/>
                <a:gd name="connsiteY2076" fmla="*/ 28158 h 377583"/>
                <a:gd name="connsiteX2077" fmla="*/ 1369885 w 2450468"/>
                <a:gd name="connsiteY2077" fmla="*/ 28254 h 377583"/>
                <a:gd name="connsiteX2078" fmla="*/ 1373028 w 2450468"/>
                <a:gd name="connsiteY2078" fmla="*/ 27301 h 377583"/>
                <a:gd name="connsiteX2079" fmla="*/ 1374743 w 2450468"/>
                <a:gd name="connsiteY2079" fmla="*/ 30349 h 377583"/>
                <a:gd name="connsiteX2080" fmla="*/ 1375981 w 2450468"/>
                <a:gd name="connsiteY2080" fmla="*/ 33873 h 377583"/>
                <a:gd name="connsiteX2081" fmla="*/ 1378172 w 2450468"/>
                <a:gd name="connsiteY2081" fmla="*/ 34350 h 377583"/>
                <a:gd name="connsiteX2082" fmla="*/ 1374933 w 2450468"/>
                <a:gd name="connsiteY2082" fmla="*/ 34159 h 377583"/>
                <a:gd name="connsiteX2083" fmla="*/ 1368171 w 2450468"/>
                <a:gd name="connsiteY2083" fmla="*/ 35207 h 377583"/>
                <a:gd name="connsiteX2084" fmla="*/ 1364456 w 2450468"/>
                <a:gd name="connsiteY2084" fmla="*/ 34445 h 377583"/>
                <a:gd name="connsiteX2085" fmla="*/ 1360836 w 2450468"/>
                <a:gd name="connsiteY2085" fmla="*/ 35588 h 377583"/>
                <a:gd name="connsiteX2086" fmla="*/ 1363408 w 2450468"/>
                <a:gd name="connsiteY2086" fmla="*/ 34255 h 377583"/>
                <a:gd name="connsiteX2087" fmla="*/ 1357312 w 2450468"/>
                <a:gd name="connsiteY2087" fmla="*/ 28349 h 377583"/>
                <a:gd name="connsiteX2088" fmla="*/ 1358646 w 2450468"/>
                <a:gd name="connsiteY2088" fmla="*/ 27206 h 377583"/>
                <a:gd name="connsiteX2089" fmla="*/ 2407527 w 2450468"/>
                <a:gd name="connsiteY2089" fmla="*/ 25242 h 377583"/>
                <a:gd name="connsiteX2090" fmla="*/ 2403920 w 2450468"/>
                <a:gd name="connsiteY2090" fmla="*/ 27302 h 377583"/>
                <a:gd name="connsiteX2091" fmla="*/ 2399824 w 2450468"/>
                <a:gd name="connsiteY2091" fmla="*/ 29302 h 377583"/>
                <a:gd name="connsiteX2092" fmla="*/ 2398490 w 2450468"/>
                <a:gd name="connsiteY2092" fmla="*/ 31778 h 377583"/>
                <a:gd name="connsiteX2093" fmla="*/ 2401919 w 2450468"/>
                <a:gd name="connsiteY2093" fmla="*/ 34160 h 377583"/>
                <a:gd name="connsiteX2094" fmla="*/ 2400205 w 2450468"/>
                <a:gd name="connsiteY2094" fmla="*/ 39398 h 377583"/>
                <a:gd name="connsiteX2095" fmla="*/ 2403443 w 2450468"/>
                <a:gd name="connsiteY2095" fmla="*/ 33112 h 377583"/>
                <a:gd name="connsiteX2096" fmla="*/ 2405920 w 2450468"/>
                <a:gd name="connsiteY2096" fmla="*/ 29302 h 377583"/>
                <a:gd name="connsiteX2097" fmla="*/ 2406682 w 2450468"/>
                <a:gd name="connsiteY2097" fmla="*/ 29302 h 377583"/>
                <a:gd name="connsiteX2098" fmla="*/ 2411063 w 2450468"/>
                <a:gd name="connsiteY2098" fmla="*/ 26254 h 377583"/>
                <a:gd name="connsiteX2099" fmla="*/ 2407527 w 2450468"/>
                <a:gd name="connsiteY2099" fmla="*/ 25242 h 377583"/>
                <a:gd name="connsiteX2100" fmla="*/ 1907952 w 2450468"/>
                <a:gd name="connsiteY2100" fmla="*/ 24729 h 377583"/>
                <a:gd name="connsiteX2101" fmla="*/ 1909952 w 2450468"/>
                <a:gd name="connsiteY2101" fmla="*/ 25205 h 377583"/>
                <a:gd name="connsiteX2102" fmla="*/ 1913286 w 2450468"/>
                <a:gd name="connsiteY2102" fmla="*/ 25967 h 377583"/>
                <a:gd name="connsiteX2103" fmla="*/ 1914905 w 2450468"/>
                <a:gd name="connsiteY2103" fmla="*/ 27491 h 377583"/>
                <a:gd name="connsiteX2104" fmla="*/ 1918906 w 2450468"/>
                <a:gd name="connsiteY2104" fmla="*/ 26729 h 377583"/>
                <a:gd name="connsiteX2105" fmla="*/ 1918906 w 2450468"/>
                <a:gd name="connsiteY2105" fmla="*/ 27110 h 377583"/>
                <a:gd name="connsiteX2106" fmla="*/ 1918620 w 2450468"/>
                <a:gd name="connsiteY2106" fmla="*/ 31492 h 377583"/>
                <a:gd name="connsiteX2107" fmla="*/ 1907857 w 2450468"/>
                <a:gd name="connsiteY2107" fmla="*/ 30063 h 377583"/>
                <a:gd name="connsiteX2108" fmla="*/ 1907952 w 2450468"/>
                <a:gd name="connsiteY2108" fmla="*/ 24729 h 377583"/>
                <a:gd name="connsiteX2109" fmla="*/ 1593532 w 2450468"/>
                <a:gd name="connsiteY2109" fmla="*/ 24444 h 377583"/>
                <a:gd name="connsiteX2110" fmla="*/ 1599056 w 2450468"/>
                <a:gd name="connsiteY2110" fmla="*/ 28349 h 377583"/>
                <a:gd name="connsiteX2111" fmla="*/ 1605343 w 2450468"/>
                <a:gd name="connsiteY2111" fmla="*/ 27683 h 377583"/>
                <a:gd name="connsiteX2112" fmla="*/ 1617059 w 2450468"/>
                <a:gd name="connsiteY2112" fmla="*/ 27492 h 377583"/>
                <a:gd name="connsiteX2113" fmla="*/ 1618392 w 2450468"/>
                <a:gd name="connsiteY2113" fmla="*/ 33779 h 377583"/>
                <a:gd name="connsiteX2114" fmla="*/ 1618106 w 2450468"/>
                <a:gd name="connsiteY2114" fmla="*/ 34064 h 377583"/>
                <a:gd name="connsiteX2115" fmla="*/ 1616487 w 2450468"/>
                <a:gd name="connsiteY2115" fmla="*/ 37684 h 377583"/>
                <a:gd name="connsiteX2116" fmla="*/ 1610201 w 2450468"/>
                <a:gd name="connsiteY2116" fmla="*/ 43494 h 377583"/>
                <a:gd name="connsiteX2117" fmla="*/ 1608581 w 2450468"/>
                <a:gd name="connsiteY2117" fmla="*/ 41875 h 377583"/>
                <a:gd name="connsiteX2118" fmla="*/ 1605533 w 2450468"/>
                <a:gd name="connsiteY2118" fmla="*/ 38922 h 377583"/>
                <a:gd name="connsiteX2119" fmla="*/ 1600961 w 2450468"/>
                <a:gd name="connsiteY2119" fmla="*/ 38732 h 377583"/>
                <a:gd name="connsiteX2120" fmla="*/ 1599723 w 2450468"/>
                <a:gd name="connsiteY2120" fmla="*/ 37970 h 377583"/>
                <a:gd name="connsiteX2121" fmla="*/ 1594294 w 2450468"/>
                <a:gd name="connsiteY2121" fmla="*/ 36827 h 377583"/>
                <a:gd name="connsiteX2122" fmla="*/ 1590484 w 2450468"/>
                <a:gd name="connsiteY2122" fmla="*/ 32445 h 377583"/>
                <a:gd name="connsiteX2123" fmla="*/ 1585817 w 2450468"/>
                <a:gd name="connsiteY2123" fmla="*/ 40160 h 377583"/>
                <a:gd name="connsiteX2124" fmla="*/ 1577339 w 2450468"/>
                <a:gd name="connsiteY2124" fmla="*/ 42446 h 377583"/>
                <a:gd name="connsiteX2125" fmla="*/ 1576292 w 2450468"/>
                <a:gd name="connsiteY2125" fmla="*/ 41018 h 377583"/>
                <a:gd name="connsiteX2126" fmla="*/ 1576101 w 2450468"/>
                <a:gd name="connsiteY2126" fmla="*/ 39113 h 377583"/>
                <a:gd name="connsiteX2127" fmla="*/ 1583340 w 2450468"/>
                <a:gd name="connsiteY2127" fmla="*/ 37398 h 377583"/>
                <a:gd name="connsiteX2128" fmla="*/ 1589627 w 2450468"/>
                <a:gd name="connsiteY2128" fmla="*/ 28921 h 377583"/>
                <a:gd name="connsiteX2129" fmla="*/ 1593532 w 2450468"/>
                <a:gd name="connsiteY2129" fmla="*/ 24444 h 377583"/>
                <a:gd name="connsiteX2130" fmla="*/ 448342 w 2450468"/>
                <a:gd name="connsiteY2130" fmla="*/ 23967 h 377583"/>
                <a:gd name="connsiteX2131" fmla="*/ 451485 w 2450468"/>
                <a:gd name="connsiteY2131" fmla="*/ 27777 h 377583"/>
                <a:gd name="connsiteX2132" fmla="*/ 454152 w 2450468"/>
                <a:gd name="connsiteY2132" fmla="*/ 31016 h 377583"/>
                <a:gd name="connsiteX2133" fmla="*/ 446722 w 2450468"/>
                <a:gd name="connsiteY2133" fmla="*/ 31777 h 377583"/>
                <a:gd name="connsiteX2134" fmla="*/ 448342 w 2450468"/>
                <a:gd name="connsiteY2134" fmla="*/ 23967 h 377583"/>
                <a:gd name="connsiteX2135" fmla="*/ 1829276 w 2450468"/>
                <a:gd name="connsiteY2135" fmla="*/ 22920 h 377583"/>
                <a:gd name="connsiteX2136" fmla="*/ 1829562 w 2450468"/>
                <a:gd name="connsiteY2136" fmla="*/ 23206 h 377583"/>
                <a:gd name="connsiteX2137" fmla="*/ 1831848 w 2450468"/>
                <a:gd name="connsiteY2137" fmla="*/ 25397 h 377583"/>
                <a:gd name="connsiteX2138" fmla="*/ 1833372 w 2450468"/>
                <a:gd name="connsiteY2138" fmla="*/ 31492 h 377583"/>
                <a:gd name="connsiteX2139" fmla="*/ 1826133 w 2450468"/>
                <a:gd name="connsiteY2139" fmla="*/ 31588 h 377583"/>
                <a:gd name="connsiteX2140" fmla="*/ 1826324 w 2450468"/>
                <a:gd name="connsiteY2140" fmla="*/ 30730 h 377583"/>
                <a:gd name="connsiteX2141" fmla="*/ 1827848 w 2450468"/>
                <a:gd name="connsiteY2141" fmla="*/ 25587 h 377583"/>
                <a:gd name="connsiteX2142" fmla="*/ 1827943 w 2450468"/>
                <a:gd name="connsiteY2142" fmla="*/ 24920 h 377583"/>
                <a:gd name="connsiteX2143" fmla="*/ 1829276 w 2450468"/>
                <a:gd name="connsiteY2143" fmla="*/ 22920 h 377583"/>
                <a:gd name="connsiteX2144" fmla="*/ 1063562 w 2450468"/>
                <a:gd name="connsiteY2144" fmla="*/ 22538 h 377583"/>
                <a:gd name="connsiteX2145" fmla="*/ 1069658 w 2450468"/>
                <a:gd name="connsiteY2145" fmla="*/ 23681 h 377583"/>
                <a:gd name="connsiteX2146" fmla="*/ 1070705 w 2450468"/>
                <a:gd name="connsiteY2146" fmla="*/ 25301 h 377583"/>
                <a:gd name="connsiteX2147" fmla="*/ 1068134 w 2450468"/>
                <a:gd name="connsiteY2147" fmla="*/ 28444 h 377583"/>
                <a:gd name="connsiteX2148" fmla="*/ 1064228 w 2450468"/>
                <a:gd name="connsiteY2148" fmla="*/ 30444 h 377583"/>
                <a:gd name="connsiteX2149" fmla="*/ 1062133 w 2450468"/>
                <a:gd name="connsiteY2149" fmla="*/ 27301 h 377583"/>
                <a:gd name="connsiteX2150" fmla="*/ 1063276 w 2450468"/>
                <a:gd name="connsiteY2150" fmla="*/ 23491 h 377583"/>
                <a:gd name="connsiteX2151" fmla="*/ 1963388 w 2450468"/>
                <a:gd name="connsiteY2151" fmla="*/ 21777 h 377583"/>
                <a:gd name="connsiteX2152" fmla="*/ 1971389 w 2450468"/>
                <a:gd name="connsiteY2152" fmla="*/ 24158 h 377583"/>
                <a:gd name="connsiteX2153" fmla="*/ 1973008 w 2450468"/>
                <a:gd name="connsiteY2153" fmla="*/ 28635 h 377583"/>
                <a:gd name="connsiteX2154" fmla="*/ 1969769 w 2450468"/>
                <a:gd name="connsiteY2154" fmla="*/ 29302 h 377583"/>
                <a:gd name="connsiteX2155" fmla="*/ 1960911 w 2450468"/>
                <a:gd name="connsiteY2155" fmla="*/ 28540 h 377583"/>
                <a:gd name="connsiteX2156" fmla="*/ 1953577 w 2450468"/>
                <a:gd name="connsiteY2156" fmla="*/ 34350 h 377583"/>
                <a:gd name="connsiteX2157" fmla="*/ 1954434 w 2450468"/>
                <a:gd name="connsiteY2157" fmla="*/ 25206 h 377583"/>
                <a:gd name="connsiteX2158" fmla="*/ 1955672 w 2450468"/>
                <a:gd name="connsiteY2158" fmla="*/ 23587 h 377583"/>
                <a:gd name="connsiteX2159" fmla="*/ 1956625 w 2450468"/>
                <a:gd name="connsiteY2159" fmla="*/ 22349 h 377583"/>
                <a:gd name="connsiteX2160" fmla="*/ 1963388 w 2450468"/>
                <a:gd name="connsiteY2160" fmla="*/ 21777 h 377583"/>
                <a:gd name="connsiteX2161" fmla="*/ 815487 w 2450468"/>
                <a:gd name="connsiteY2161" fmla="*/ 20864 h 377583"/>
                <a:gd name="connsiteX2162" fmla="*/ 816673 w 2450468"/>
                <a:gd name="connsiteY2162" fmla="*/ 24539 h 377583"/>
                <a:gd name="connsiteX2163" fmla="*/ 814006 w 2450468"/>
                <a:gd name="connsiteY2163" fmla="*/ 21682 h 377583"/>
                <a:gd name="connsiteX2164" fmla="*/ 1935861 w 2450468"/>
                <a:gd name="connsiteY2164" fmla="*/ 19300 h 377583"/>
                <a:gd name="connsiteX2165" fmla="*/ 1936813 w 2450468"/>
                <a:gd name="connsiteY2165" fmla="*/ 21205 h 377583"/>
                <a:gd name="connsiteX2166" fmla="*/ 1941480 w 2450468"/>
                <a:gd name="connsiteY2166" fmla="*/ 22443 h 377583"/>
                <a:gd name="connsiteX2167" fmla="*/ 1942337 w 2450468"/>
                <a:gd name="connsiteY2167" fmla="*/ 22062 h 377583"/>
                <a:gd name="connsiteX2168" fmla="*/ 1944719 w 2450468"/>
                <a:gd name="connsiteY2168" fmla="*/ 23777 h 377583"/>
                <a:gd name="connsiteX2169" fmla="*/ 1944147 w 2450468"/>
                <a:gd name="connsiteY2169" fmla="*/ 24253 h 377583"/>
                <a:gd name="connsiteX2170" fmla="*/ 1939385 w 2450468"/>
                <a:gd name="connsiteY2170" fmla="*/ 27206 h 377583"/>
                <a:gd name="connsiteX2171" fmla="*/ 1938051 w 2450468"/>
                <a:gd name="connsiteY2171" fmla="*/ 28158 h 377583"/>
                <a:gd name="connsiteX2172" fmla="*/ 1929955 w 2450468"/>
                <a:gd name="connsiteY2172" fmla="*/ 22158 h 377583"/>
                <a:gd name="connsiteX2173" fmla="*/ 1935861 w 2450468"/>
                <a:gd name="connsiteY2173" fmla="*/ 19300 h 377583"/>
                <a:gd name="connsiteX2174" fmla="*/ 2030730 w 2450468"/>
                <a:gd name="connsiteY2174" fmla="*/ 18919 h 377583"/>
                <a:gd name="connsiteX2175" fmla="*/ 2031492 w 2450468"/>
                <a:gd name="connsiteY2175" fmla="*/ 19395 h 377583"/>
                <a:gd name="connsiteX2176" fmla="*/ 2037969 w 2450468"/>
                <a:gd name="connsiteY2176" fmla="*/ 19967 h 377583"/>
                <a:gd name="connsiteX2177" fmla="*/ 2038541 w 2450468"/>
                <a:gd name="connsiteY2177" fmla="*/ 19490 h 377583"/>
                <a:gd name="connsiteX2178" fmla="*/ 2038731 w 2450468"/>
                <a:gd name="connsiteY2178" fmla="*/ 28063 h 377583"/>
                <a:gd name="connsiteX2179" fmla="*/ 2036064 w 2450468"/>
                <a:gd name="connsiteY2179" fmla="*/ 27111 h 377583"/>
                <a:gd name="connsiteX2180" fmla="*/ 2029016 w 2450468"/>
                <a:gd name="connsiteY2180" fmla="*/ 23396 h 377583"/>
                <a:gd name="connsiteX2181" fmla="*/ 2027968 w 2450468"/>
                <a:gd name="connsiteY2181" fmla="*/ 22634 h 377583"/>
                <a:gd name="connsiteX2182" fmla="*/ 2030730 w 2450468"/>
                <a:gd name="connsiteY2182" fmla="*/ 18919 h 377583"/>
                <a:gd name="connsiteX2183" fmla="*/ 1223295 w 2450468"/>
                <a:gd name="connsiteY2183" fmla="*/ 18824 h 377583"/>
                <a:gd name="connsiteX2184" fmla="*/ 1223105 w 2450468"/>
                <a:gd name="connsiteY2184" fmla="*/ 25206 h 377583"/>
                <a:gd name="connsiteX2185" fmla="*/ 1224819 w 2450468"/>
                <a:gd name="connsiteY2185" fmla="*/ 27301 h 377583"/>
                <a:gd name="connsiteX2186" fmla="*/ 1230534 w 2450468"/>
                <a:gd name="connsiteY2186" fmla="*/ 25682 h 377583"/>
                <a:gd name="connsiteX2187" fmla="*/ 1238059 w 2450468"/>
                <a:gd name="connsiteY2187" fmla="*/ 29778 h 377583"/>
                <a:gd name="connsiteX2188" fmla="*/ 1241202 w 2450468"/>
                <a:gd name="connsiteY2188" fmla="*/ 26539 h 377583"/>
                <a:gd name="connsiteX2189" fmla="*/ 1245774 w 2450468"/>
                <a:gd name="connsiteY2189" fmla="*/ 28254 h 377583"/>
                <a:gd name="connsiteX2190" fmla="*/ 1251204 w 2450468"/>
                <a:gd name="connsiteY2190" fmla="*/ 27968 h 377583"/>
                <a:gd name="connsiteX2191" fmla="*/ 1250918 w 2450468"/>
                <a:gd name="connsiteY2191" fmla="*/ 28540 h 377583"/>
                <a:gd name="connsiteX2192" fmla="*/ 1249203 w 2450468"/>
                <a:gd name="connsiteY2192" fmla="*/ 31778 h 377583"/>
                <a:gd name="connsiteX2193" fmla="*/ 1235011 w 2450468"/>
                <a:gd name="connsiteY2193" fmla="*/ 34921 h 377583"/>
                <a:gd name="connsiteX2194" fmla="*/ 1230058 w 2450468"/>
                <a:gd name="connsiteY2194" fmla="*/ 33778 h 377583"/>
                <a:gd name="connsiteX2195" fmla="*/ 1225867 w 2450468"/>
                <a:gd name="connsiteY2195" fmla="*/ 32826 h 377583"/>
                <a:gd name="connsiteX2196" fmla="*/ 1219485 w 2450468"/>
                <a:gd name="connsiteY2196" fmla="*/ 36445 h 377583"/>
                <a:gd name="connsiteX2197" fmla="*/ 1216437 w 2450468"/>
                <a:gd name="connsiteY2197" fmla="*/ 35779 h 377583"/>
                <a:gd name="connsiteX2198" fmla="*/ 1209770 w 2450468"/>
                <a:gd name="connsiteY2198" fmla="*/ 34350 h 377583"/>
                <a:gd name="connsiteX2199" fmla="*/ 1202721 w 2450468"/>
                <a:gd name="connsiteY2199" fmla="*/ 39493 h 377583"/>
                <a:gd name="connsiteX2200" fmla="*/ 1200816 w 2450468"/>
                <a:gd name="connsiteY2200" fmla="*/ 35969 h 377583"/>
                <a:gd name="connsiteX2201" fmla="*/ 1196816 w 2450468"/>
                <a:gd name="connsiteY2201" fmla="*/ 35683 h 377583"/>
                <a:gd name="connsiteX2202" fmla="*/ 1195292 w 2450468"/>
                <a:gd name="connsiteY2202" fmla="*/ 35398 h 377583"/>
                <a:gd name="connsiteX2203" fmla="*/ 1193196 w 2450468"/>
                <a:gd name="connsiteY2203" fmla="*/ 29206 h 377583"/>
                <a:gd name="connsiteX2204" fmla="*/ 1188910 w 2450468"/>
                <a:gd name="connsiteY2204" fmla="*/ 29301 h 377583"/>
                <a:gd name="connsiteX2205" fmla="*/ 1188243 w 2450468"/>
                <a:gd name="connsiteY2205" fmla="*/ 29206 h 377583"/>
                <a:gd name="connsiteX2206" fmla="*/ 1191101 w 2450468"/>
                <a:gd name="connsiteY2206" fmla="*/ 27015 h 377583"/>
                <a:gd name="connsiteX2207" fmla="*/ 1199959 w 2450468"/>
                <a:gd name="connsiteY2207" fmla="*/ 29873 h 377583"/>
                <a:gd name="connsiteX2208" fmla="*/ 1209675 w 2450468"/>
                <a:gd name="connsiteY2208" fmla="*/ 26349 h 377583"/>
                <a:gd name="connsiteX2209" fmla="*/ 1213770 w 2450468"/>
                <a:gd name="connsiteY2209" fmla="*/ 30064 h 377583"/>
                <a:gd name="connsiteX2210" fmla="*/ 1215294 w 2450468"/>
                <a:gd name="connsiteY2210" fmla="*/ 29397 h 377583"/>
                <a:gd name="connsiteX2211" fmla="*/ 1218152 w 2450468"/>
                <a:gd name="connsiteY2211" fmla="*/ 28159 h 377583"/>
                <a:gd name="connsiteX2212" fmla="*/ 1223295 w 2450468"/>
                <a:gd name="connsiteY2212" fmla="*/ 18824 h 377583"/>
                <a:gd name="connsiteX2213" fmla="*/ 645699 w 2450468"/>
                <a:gd name="connsiteY2213" fmla="*/ 17205 h 377583"/>
                <a:gd name="connsiteX2214" fmla="*/ 651414 w 2450468"/>
                <a:gd name="connsiteY2214" fmla="*/ 20253 h 377583"/>
                <a:gd name="connsiteX2215" fmla="*/ 651605 w 2450468"/>
                <a:gd name="connsiteY2215" fmla="*/ 21491 h 377583"/>
                <a:gd name="connsiteX2216" fmla="*/ 651795 w 2450468"/>
                <a:gd name="connsiteY2216" fmla="*/ 22825 h 377583"/>
                <a:gd name="connsiteX2217" fmla="*/ 656844 w 2450468"/>
                <a:gd name="connsiteY2217" fmla="*/ 23396 h 377583"/>
                <a:gd name="connsiteX2218" fmla="*/ 658177 w 2450468"/>
                <a:gd name="connsiteY2218" fmla="*/ 24730 h 377583"/>
                <a:gd name="connsiteX2219" fmla="*/ 654367 w 2450468"/>
                <a:gd name="connsiteY2219" fmla="*/ 27111 h 377583"/>
                <a:gd name="connsiteX2220" fmla="*/ 647604 w 2450468"/>
                <a:gd name="connsiteY2220" fmla="*/ 26635 h 377583"/>
                <a:gd name="connsiteX2221" fmla="*/ 645699 w 2450468"/>
                <a:gd name="connsiteY2221" fmla="*/ 17205 h 377583"/>
                <a:gd name="connsiteX2222" fmla="*/ 857249 w 2450468"/>
                <a:gd name="connsiteY2222" fmla="*/ 17204 h 377583"/>
                <a:gd name="connsiteX2223" fmla="*/ 864298 w 2450468"/>
                <a:gd name="connsiteY2223" fmla="*/ 20919 h 377583"/>
                <a:gd name="connsiteX2224" fmla="*/ 863155 w 2450468"/>
                <a:gd name="connsiteY2224" fmla="*/ 22824 h 377583"/>
                <a:gd name="connsiteX2225" fmla="*/ 862964 w 2450468"/>
                <a:gd name="connsiteY2225" fmla="*/ 22729 h 377583"/>
                <a:gd name="connsiteX2226" fmla="*/ 862298 w 2450468"/>
                <a:gd name="connsiteY2226" fmla="*/ 22253 h 377583"/>
                <a:gd name="connsiteX2227" fmla="*/ 859631 w 2450468"/>
                <a:gd name="connsiteY2227" fmla="*/ 24824 h 377583"/>
                <a:gd name="connsiteX2228" fmla="*/ 847248 w 2450468"/>
                <a:gd name="connsiteY2228" fmla="*/ 28920 h 377583"/>
                <a:gd name="connsiteX2229" fmla="*/ 849344 w 2450468"/>
                <a:gd name="connsiteY2229" fmla="*/ 23300 h 377583"/>
                <a:gd name="connsiteX2230" fmla="*/ 853915 w 2450468"/>
                <a:gd name="connsiteY2230" fmla="*/ 21300 h 377583"/>
                <a:gd name="connsiteX2231" fmla="*/ 857249 w 2450468"/>
                <a:gd name="connsiteY2231" fmla="*/ 17204 h 377583"/>
                <a:gd name="connsiteX2232" fmla="*/ 816863 w 2450468"/>
                <a:gd name="connsiteY2232" fmla="*/ 15967 h 377583"/>
                <a:gd name="connsiteX2233" fmla="*/ 819626 w 2450468"/>
                <a:gd name="connsiteY2233" fmla="*/ 16824 h 377583"/>
                <a:gd name="connsiteX2234" fmla="*/ 820388 w 2450468"/>
                <a:gd name="connsiteY2234" fmla="*/ 18157 h 377583"/>
                <a:gd name="connsiteX2235" fmla="*/ 815487 w 2450468"/>
                <a:gd name="connsiteY2235" fmla="*/ 20864 h 377583"/>
                <a:gd name="connsiteX2236" fmla="*/ 814875 w 2450468"/>
                <a:gd name="connsiteY2236" fmla="*/ 18967 h 377583"/>
                <a:gd name="connsiteX2237" fmla="*/ 816863 w 2450468"/>
                <a:gd name="connsiteY2237" fmla="*/ 15967 h 377583"/>
                <a:gd name="connsiteX2238" fmla="*/ 664083 w 2450468"/>
                <a:gd name="connsiteY2238" fmla="*/ 15300 h 377583"/>
                <a:gd name="connsiteX2239" fmla="*/ 671893 w 2450468"/>
                <a:gd name="connsiteY2239" fmla="*/ 18253 h 377583"/>
                <a:gd name="connsiteX2240" fmla="*/ 672179 w 2450468"/>
                <a:gd name="connsiteY2240" fmla="*/ 19491 h 377583"/>
                <a:gd name="connsiteX2241" fmla="*/ 676465 w 2450468"/>
                <a:gd name="connsiteY2241" fmla="*/ 19015 h 377583"/>
                <a:gd name="connsiteX2242" fmla="*/ 676656 w 2450468"/>
                <a:gd name="connsiteY2242" fmla="*/ 23968 h 377583"/>
                <a:gd name="connsiteX2243" fmla="*/ 671131 w 2450468"/>
                <a:gd name="connsiteY2243" fmla="*/ 23873 h 377583"/>
                <a:gd name="connsiteX2244" fmla="*/ 664083 w 2450468"/>
                <a:gd name="connsiteY2244" fmla="*/ 20253 h 377583"/>
                <a:gd name="connsiteX2245" fmla="*/ 660844 w 2450468"/>
                <a:gd name="connsiteY2245" fmla="*/ 21682 h 377583"/>
                <a:gd name="connsiteX2246" fmla="*/ 662083 w 2450468"/>
                <a:gd name="connsiteY2246" fmla="*/ 16062 h 377583"/>
                <a:gd name="connsiteX2247" fmla="*/ 692753 w 2450468"/>
                <a:gd name="connsiteY2247" fmla="*/ 15205 h 377583"/>
                <a:gd name="connsiteX2248" fmla="*/ 694658 w 2450468"/>
                <a:gd name="connsiteY2248" fmla="*/ 15300 h 377583"/>
                <a:gd name="connsiteX2249" fmla="*/ 699515 w 2450468"/>
                <a:gd name="connsiteY2249" fmla="*/ 16348 h 377583"/>
                <a:gd name="connsiteX2250" fmla="*/ 699515 w 2450468"/>
                <a:gd name="connsiteY2250" fmla="*/ 17110 h 377583"/>
                <a:gd name="connsiteX2251" fmla="*/ 697039 w 2450468"/>
                <a:gd name="connsiteY2251" fmla="*/ 20729 h 377583"/>
                <a:gd name="connsiteX2252" fmla="*/ 692277 w 2450468"/>
                <a:gd name="connsiteY2252" fmla="*/ 19967 h 377583"/>
                <a:gd name="connsiteX2253" fmla="*/ 689038 w 2450468"/>
                <a:gd name="connsiteY2253" fmla="*/ 20348 h 377583"/>
                <a:gd name="connsiteX2254" fmla="*/ 689514 w 2450468"/>
                <a:gd name="connsiteY2254" fmla="*/ 18062 h 377583"/>
                <a:gd name="connsiteX2255" fmla="*/ 692753 w 2450468"/>
                <a:gd name="connsiteY2255" fmla="*/ 15205 h 377583"/>
                <a:gd name="connsiteX2256" fmla="*/ 1982153 w 2450468"/>
                <a:gd name="connsiteY2256" fmla="*/ 14538 h 377583"/>
                <a:gd name="connsiteX2257" fmla="*/ 1985200 w 2450468"/>
                <a:gd name="connsiteY2257" fmla="*/ 17395 h 377583"/>
                <a:gd name="connsiteX2258" fmla="*/ 1985962 w 2450468"/>
                <a:gd name="connsiteY2258" fmla="*/ 20825 h 377583"/>
                <a:gd name="connsiteX2259" fmla="*/ 1990820 w 2450468"/>
                <a:gd name="connsiteY2259" fmla="*/ 23111 h 377583"/>
                <a:gd name="connsiteX2260" fmla="*/ 1984915 w 2450468"/>
                <a:gd name="connsiteY2260" fmla="*/ 27397 h 377583"/>
                <a:gd name="connsiteX2261" fmla="*/ 1983295 w 2450468"/>
                <a:gd name="connsiteY2261" fmla="*/ 25682 h 377583"/>
                <a:gd name="connsiteX2262" fmla="*/ 1978057 w 2450468"/>
                <a:gd name="connsiteY2262" fmla="*/ 25587 h 377583"/>
                <a:gd name="connsiteX2263" fmla="*/ 1977104 w 2450468"/>
                <a:gd name="connsiteY2263" fmla="*/ 26635 h 377583"/>
                <a:gd name="connsiteX2264" fmla="*/ 1972723 w 2450468"/>
                <a:gd name="connsiteY2264" fmla="*/ 23968 h 377583"/>
                <a:gd name="connsiteX2265" fmla="*/ 1977962 w 2450468"/>
                <a:gd name="connsiteY2265" fmla="*/ 19491 h 377583"/>
                <a:gd name="connsiteX2266" fmla="*/ 1973770 w 2450468"/>
                <a:gd name="connsiteY2266" fmla="*/ 17110 h 377583"/>
                <a:gd name="connsiteX2267" fmla="*/ 1974056 w 2450468"/>
                <a:gd name="connsiteY2267" fmla="*/ 17015 h 377583"/>
                <a:gd name="connsiteX2268" fmla="*/ 1980438 w 2450468"/>
                <a:gd name="connsiteY2268" fmla="*/ 14729 h 377583"/>
                <a:gd name="connsiteX2269" fmla="*/ 800385 w 2450468"/>
                <a:gd name="connsiteY2269" fmla="*/ 11966 h 377583"/>
                <a:gd name="connsiteX2270" fmla="*/ 804290 w 2450468"/>
                <a:gd name="connsiteY2270" fmla="*/ 19014 h 377583"/>
                <a:gd name="connsiteX2271" fmla="*/ 803528 w 2450468"/>
                <a:gd name="connsiteY2271" fmla="*/ 19300 h 377583"/>
                <a:gd name="connsiteX2272" fmla="*/ 792098 w 2450468"/>
                <a:gd name="connsiteY2272" fmla="*/ 30635 h 377583"/>
                <a:gd name="connsiteX2273" fmla="*/ 791908 w 2450468"/>
                <a:gd name="connsiteY2273" fmla="*/ 31111 h 377583"/>
                <a:gd name="connsiteX2274" fmla="*/ 786955 w 2450468"/>
                <a:gd name="connsiteY2274" fmla="*/ 24825 h 377583"/>
                <a:gd name="connsiteX2275" fmla="*/ 784574 w 2450468"/>
                <a:gd name="connsiteY2275" fmla="*/ 21777 h 377583"/>
                <a:gd name="connsiteX2276" fmla="*/ 782002 w 2450468"/>
                <a:gd name="connsiteY2276" fmla="*/ 18633 h 377583"/>
                <a:gd name="connsiteX2277" fmla="*/ 777525 w 2450468"/>
                <a:gd name="connsiteY2277" fmla="*/ 15871 h 377583"/>
                <a:gd name="connsiteX2278" fmla="*/ 779335 w 2450468"/>
                <a:gd name="connsiteY2278" fmla="*/ 14728 h 377583"/>
                <a:gd name="connsiteX2279" fmla="*/ 783050 w 2450468"/>
                <a:gd name="connsiteY2279" fmla="*/ 14633 h 377583"/>
                <a:gd name="connsiteX2280" fmla="*/ 795146 w 2450468"/>
                <a:gd name="connsiteY2280" fmla="*/ 17395 h 377583"/>
                <a:gd name="connsiteX2281" fmla="*/ 795527 w 2450468"/>
                <a:gd name="connsiteY2281" fmla="*/ 17871 h 377583"/>
                <a:gd name="connsiteX2282" fmla="*/ 797432 w 2450468"/>
                <a:gd name="connsiteY2282" fmla="*/ 16538 h 377583"/>
                <a:gd name="connsiteX2283" fmla="*/ 800385 w 2450468"/>
                <a:gd name="connsiteY2283" fmla="*/ 11966 h 377583"/>
                <a:gd name="connsiteX2284" fmla="*/ 840772 w 2450468"/>
                <a:gd name="connsiteY2284" fmla="*/ 11776 h 377583"/>
                <a:gd name="connsiteX2285" fmla="*/ 841629 w 2450468"/>
                <a:gd name="connsiteY2285" fmla="*/ 14252 h 377583"/>
                <a:gd name="connsiteX2286" fmla="*/ 835152 w 2450468"/>
                <a:gd name="connsiteY2286" fmla="*/ 22444 h 377583"/>
                <a:gd name="connsiteX2287" fmla="*/ 826008 w 2450468"/>
                <a:gd name="connsiteY2287" fmla="*/ 18919 h 377583"/>
                <a:gd name="connsiteX2288" fmla="*/ 825627 w 2450468"/>
                <a:gd name="connsiteY2288" fmla="*/ 17205 h 377583"/>
                <a:gd name="connsiteX2289" fmla="*/ 831437 w 2450468"/>
                <a:gd name="connsiteY2289" fmla="*/ 14157 h 377583"/>
                <a:gd name="connsiteX2290" fmla="*/ 840772 w 2450468"/>
                <a:gd name="connsiteY2290" fmla="*/ 11776 h 377583"/>
                <a:gd name="connsiteX2291" fmla="*/ 2372963 w 2450468"/>
                <a:gd name="connsiteY2291" fmla="*/ 6156 h 377583"/>
                <a:gd name="connsiteX2292" fmla="*/ 2379917 w 2450468"/>
                <a:gd name="connsiteY2292" fmla="*/ 10157 h 377583"/>
                <a:gd name="connsiteX2293" fmla="*/ 2383536 w 2450468"/>
                <a:gd name="connsiteY2293" fmla="*/ 8252 h 377583"/>
                <a:gd name="connsiteX2294" fmla="*/ 2387251 w 2450468"/>
                <a:gd name="connsiteY2294" fmla="*/ 6251 h 377583"/>
                <a:gd name="connsiteX2295" fmla="*/ 2390204 w 2450468"/>
                <a:gd name="connsiteY2295" fmla="*/ 12919 h 377583"/>
                <a:gd name="connsiteX2296" fmla="*/ 2398395 w 2450468"/>
                <a:gd name="connsiteY2296" fmla="*/ 8442 h 377583"/>
                <a:gd name="connsiteX2297" fmla="*/ 2398681 w 2450468"/>
                <a:gd name="connsiteY2297" fmla="*/ 8728 h 377583"/>
                <a:gd name="connsiteX2298" fmla="*/ 2402015 w 2450468"/>
                <a:gd name="connsiteY2298" fmla="*/ 14443 h 377583"/>
                <a:gd name="connsiteX2299" fmla="*/ 2401538 w 2450468"/>
                <a:gd name="connsiteY2299" fmla="*/ 15110 h 377583"/>
                <a:gd name="connsiteX2300" fmla="*/ 2406301 w 2450468"/>
                <a:gd name="connsiteY2300" fmla="*/ 15872 h 377583"/>
                <a:gd name="connsiteX2301" fmla="*/ 2408682 w 2450468"/>
                <a:gd name="connsiteY2301" fmla="*/ 14919 h 377583"/>
                <a:gd name="connsiteX2302" fmla="*/ 2410587 w 2450468"/>
                <a:gd name="connsiteY2302" fmla="*/ 9014 h 377583"/>
                <a:gd name="connsiteX2303" fmla="*/ 2409825 w 2450468"/>
                <a:gd name="connsiteY2303" fmla="*/ 8156 h 377583"/>
                <a:gd name="connsiteX2304" fmla="*/ 2413730 w 2450468"/>
                <a:gd name="connsiteY2304" fmla="*/ 8537 h 377583"/>
                <a:gd name="connsiteX2305" fmla="*/ 2431828 w 2450468"/>
                <a:gd name="connsiteY2305" fmla="*/ 10442 h 377583"/>
                <a:gd name="connsiteX2306" fmla="*/ 2436781 w 2450468"/>
                <a:gd name="connsiteY2306" fmla="*/ 9395 h 377583"/>
                <a:gd name="connsiteX2307" fmla="*/ 2437543 w 2450468"/>
                <a:gd name="connsiteY2307" fmla="*/ 9204 h 377583"/>
                <a:gd name="connsiteX2308" fmla="*/ 2444020 w 2450468"/>
                <a:gd name="connsiteY2308" fmla="*/ 13205 h 377583"/>
                <a:gd name="connsiteX2309" fmla="*/ 2447258 w 2450468"/>
                <a:gd name="connsiteY2309" fmla="*/ 13014 h 377583"/>
                <a:gd name="connsiteX2310" fmla="*/ 2448973 w 2450468"/>
                <a:gd name="connsiteY2310" fmla="*/ 15110 h 377583"/>
                <a:gd name="connsiteX2311" fmla="*/ 2446973 w 2450468"/>
                <a:gd name="connsiteY2311" fmla="*/ 17015 h 377583"/>
                <a:gd name="connsiteX2312" fmla="*/ 2433733 w 2450468"/>
                <a:gd name="connsiteY2312" fmla="*/ 19015 h 377583"/>
                <a:gd name="connsiteX2313" fmla="*/ 2429637 w 2450468"/>
                <a:gd name="connsiteY2313" fmla="*/ 20920 h 377583"/>
                <a:gd name="connsiteX2314" fmla="*/ 2420779 w 2450468"/>
                <a:gd name="connsiteY2314" fmla="*/ 15967 h 377583"/>
                <a:gd name="connsiteX2315" fmla="*/ 2412968 w 2450468"/>
                <a:gd name="connsiteY2315" fmla="*/ 22253 h 377583"/>
                <a:gd name="connsiteX2316" fmla="*/ 2413159 w 2450468"/>
                <a:gd name="connsiteY2316" fmla="*/ 22349 h 377583"/>
                <a:gd name="connsiteX2317" fmla="*/ 2418112 w 2450468"/>
                <a:gd name="connsiteY2317" fmla="*/ 24539 h 377583"/>
                <a:gd name="connsiteX2318" fmla="*/ 2423541 w 2450468"/>
                <a:gd name="connsiteY2318" fmla="*/ 28826 h 377583"/>
                <a:gd name="connsiteX2319" fmla="*/ 2445068 w 2450468"/>
                <a:gd name="connsiteY2319" fmla="*/ 31588 h 377583"/>
                <a:gd name="connsiteX2320" fmla="*/ 2440972 w 2450468"/>
                <a:gd name="connsiteY2320" fmla="*/ 31874 h 377583"/>
                <a:gd name="connsiteX2321" fmla="*/ 2435828 w 2450468"/>
                <a:gd name="connsiteY2321" fmla="*/ 32255 h 377583"/>
                <a:gd name="connsiteX2322" fmla="*/ 2420017 w 2450468"/>
                <a:gd name="connsiteY2322" fmla="*/ 34160 h 377583"/>
                <a:gd name="connsiteX2323" fmla="*/ 2418398 w 2450468"/>
                <a:gd name="connsiteY2323" fmla="*/ 35588 h 377583"/>
                <a:gd name="connsiteX2324" fmla="*/ 2416683 w 2450468"/>
                <a:gd name="connsiteY2324" fmla="*/ 37112 h 377583"/>
                <a:gd name="connsiteX2325" fmla="*/ 2416207 w 2450468"/>
                <a:gd name="connsiteY2325" fmla="*/ 42732 h 377583"/>
                <a:gd name="connsiteX2326" fmla="*/ 2418017 w 2450468"/>
                <a:gd name="connsiteY2326" fmla="*/ 43685 h 377583"/>
                <a:gd name="connsiteX2327" fmla="*/ 2422112 w 2450468"/>
                <a:gd name="connsiteY2327" fmla="*/ 44637 h 377583"/>
                <a:gd name="connsiteX2328" fmla="*/ 2417160 w 2450468"/>
                <a:gd name="connsiteY2328" fmla="*/ 50543 h 377583"/>
                <a:gd name="connsiteX2329" fmla="*/ 2414969 w 2450468"/>
                <a:gd name="connsiteY2329" fmla="*/ 54638 h 377583"/>
                <a:gd name="connsiteX2330" fmla="*/ 2413635 w 2450468"/>
                <a:gd name="connsiteY2330" fmla="*/ 54257 h 377583"/>
                <a:gd name="connsiteX2331" fmla="*/ 2412206 w 2450468"/>
                <a:gd name="connsiteY2331" fmla="*/ 53781 h 377583"/>
                <a:gd name="connsiteX2332" fmla="*/ 2408301 w 2450468"/>
                <a:gd name="connsiteY2332" fmla="*/ 54353 h 377583"/>
                <a:gd name="connsiteX2333" fmla="*/ 2408873 w 2450468"/>
                <a:gd name="connsiteY2333" fmla="*/ 61020 h 377583"/>
                <a:gd name="connsiteX2334" fmla="*/ 2416588 w 2450468"/>
                <a:gd name="connsiteY2334" fmla="*/ 65306 h 377583"/>
                <a:gd name="connsiteX2335" fmla="*/ 2423827 w 2450468"/>
                <a:gd name="connsiteY2335" fmla="*/ 66164 h 377583"/>
                <a:gd name="connsiteX2336" fmla="*/ 2429637 w 2450468"/>
                <a:gd name="connsiteY2336" fmla="*/ 65592 h 377583"/>
                <a:gd name="connsiteX2337" fmla="*/ 2432399 w 2450468"/>
                <a:gd name="connsiteY2337" fmla="*/ 65306 h 377583"/>
                <a:gd name="connsiteX2338" fmla="*/ 2428399 w 2450468"/>
                <a:gd name="connsiteY2338" fmla="*/ 72450 h 377583"/>
                <a:gd name="connsiteX2339" fmla="*/ 2418874 w 2450468"/>
                <a:gd name="connsiteY2339" fmla="*/ 82070 h 377583"/>
                <a:gd name="connsiteX2340" fmla="*/ 2425732 w 2450468"/>
                <a:gd name="connsiteY2340" fmla="*/ 84833 h 377583"/>
                <a:gd name="connsiteX2341" fmla="*/ 2422493 w 2450468"/>
                <a:gd name="connsiteY2341" fmla="*/ 90548 h 377583"/>
                <a:gd name="connsiteX2342" fmla="*/ 2414302 w 2450468"/>
                <a:gd name="connsiteY2342" fmla="*/ 92929 h 377583"/>
                <a:gd name="connsiteX2343" fmla="*/ 2414397 w 2450468"/>
                <a:gd name="connsiteY2343" fmla="*/ 97977 h 377583"/>
                <a:gd name="connsiteX2344" fmla="*/ 2423160 w 2450468"/>
                <a:gd name="connsiteY2344" fmla="*/ 102263 h 377583"/>
                <a:gd name="connsiteX2345" fmla="*/ 2428018 w 2450468"/>
                <a:gd name="connsiteY2345" fmla="*/ 104264 h 377583"/>
                <a:gd name="connsiteX2346" fmla="*/ 2432590 w 2450468"/>
                <a:gd name="connsiteY2346" fmla="*/ 103597 h 377583"/>
                <a:gd name="connsiteX2347" fmla="*/ 2433447 w 2450468"/>
                <a:gd name="connsiteY2347" fmla="*/ 106169 h 377583"/>
                <a:gd name="connsiteX2348" fmla="*/ 2430494 w 2450468"/>
                <a:gd name="connsiteY2348" fmla="*/ 107407 h 377583"/>
                <a:gd name="connsiteX2349" fmla="*/ 2428304 w 2450468"/>
                <a:gd name="connsiteY2349" fmla="*/ 107216 h 377583"/>
                <a:gd name="connsiteX2350" fmla="*/ 2424208 w 2450468"/>
                <a:gd name="connsiteY2350" fmla="*/ 108264 h 377583"/>
                <a:gd name="connsiteX2351" fmla="*/ 2425827 w 2450468"/>
                <a:gd name="connsiteY2351" fmla="*/ 115884 h 377583"/>
                <a:gd name="connsiteX2352" fmla="*/ 2428018 w 2450468"/>
                <a:gd name="connsiteY2352" fmla="*/ 121790 h 377583"/>
                <a:gd name="connsiteX2353" fmla="*/ 2431637 w 2450468"/>
                <a:gd name="connsiteY2353" fmla="*/ 118170 h 377583"/>
                <a:gd name="connsiteX2354" fmla="*/ 2431066 w 2450468"/>
                <a:gd name="connsiteY2354" fmla="*/ 116265 h 377583"/>
                <a:gd name="connsiteX2355" fmla="*/ 2430494 w 2450468"/>
                <a:gd name="connsiteY2355" fmla="*/ 114360 h 377583"/>
                <a:gd name="connsiteX2356" fmla="*/ 2432114 w 2450468"/>
                <a:gd name="connsiteY2356" fmla="*/ 109598 h 377583"/>
                <a:gd name="connsiteX2357" fmla="*/ 2438972 w 2450468"/>
                <a:gd name="connsiteY2357" fmla="*/ 109217 h 377583"/>
                <a:gd name="connsiteX2358" fmla="*/ 2438781 w 2450468"/>
                <a:gd name="connsiteY2358" fmla="*/ 109693 h 377583"/>
                <a:gd name="connsiteX2359" fmla="*/ 2438114 w 2450468"/>
                <a:gd name="connsiteY2359" fmla="*/ 111217 h 377583"/>
                <a:gd name="connsiteX2360" fmla="*/ 2436019 w 2450468"/>
                <a:gd name="connsiteY2360" fmla="*/ 120742 h 377583"/>
                <a:gd name="connsiteX2361" fmla="*/ 2440400 w 2450468"/>
                <a:gd name="connsiteY2361" fmla="*/ 122171 h 377583"/>
                <a:gd name="connsiteX2362" fmla="*/ 2444401 w 2450468"/>
                <a:gd name="connsiteY2362" fmla="*/ 123504 h 377583"/>
                <a:gd name="connsiteX2363" fmla="*/ 2450116 w 2450468"/>
                <a:gd name="connsiteY2363" fmla="*/ 131124 h 377583"/>
                <a:gd name="connsiteX2364" fmla="*/ 2444115 w 2450468"/>
                <a:gd name="connsiteY2364" fmla="*/ 136363 h 377583"/>
                <a:gd name="connsiteX2365" fmla="*/ 2440019 w 2450468"/>
                <a:gd name="connsiteY2365" fmla="*/ 129981 h 377583"/>
                <a:gd name="connsiteX2366" fmla="*/ 2433733 w 2450468"/>
                <a:gd name="connsiteY2366" fmla="*/ 131029 h 377583"/>
                <a:gd name="connsiteX2367" fmla="*/ 2432018 w 2450468"/>
                <a:gd name="connsiteY2367" fmla="*/ 124838 h 377583"/>
                <a:gd name="connsiteX2368" fmla="*/ 2425922 w 2450468"/>
                <a:gd name="connsiteY2368" fmla="*/ 129124 h 377583"/>
                <a:gd name="connsiteX2369" fmla="*/ 2427446 w 2450468"/>
                <a:gd name="connsiteY2369" fmla="*/ 130934 h 377583"/>
                <a:gd name="connsiteX2370" fmla="*/ 2430399 w 2450468"/>
                <a:gd name="connsiteY2370" fmla="*/ 134553 h 377583"/>
                <a:gd name="connsiteX2371" fmla="*/ 2425922 w 2450468"/>
                <a:gd name="connsiteY2371" fmla="*/ 137125 h 377583"/>
                <a:gd name="connsiteX2372" fmla="*/ 2433638 w 2450468"/>
                <a:gd name="connsiteY2372" fmla="*/ 141411 h 377583"/>
                <a:gd name="connsiteX2373" fmla="*/ 2434400 w 2450468"/>
                <a:gd name="connsiteY2373" fmla="*/ 147602 h 377583"/>
                <a:gd name="connsiteX2374" fmla="*/ 2431923 w 2450468"/>
                <a:gd name="connsiteY2374" fmla="*/ 147983 h 377583"/>
                <a:gd name="connsiteX2375" fmla="*/ 2423827 w 2450468"/>
                <a:gd name="connsiteY2375" fmla="*/ 147507 h 377583"/>
                <a:gd name="connsiteX2376" fmla="*/ 2418588 w 2450468"/>
                <a:gd name="connsiteY2376" fmla="*/ 147793 h 377583"/>
                <a:gd name="connsiteX2377" fmla="*/ 2420493 w 2450468"/>
                <a:gd name="connsiteY2377" fmla="*/ 152174 h 377583"/>
                <a:gd name="connsiteX2378" fmla="*/ 2421350 w 2450468"/>
                <a:gd name="connsiteY2378" fmla="*/ 152079 h 377583"/>
                <a:gd name="connsiteX2379" fmla="*/ 2425732 w 2450468"/>
                <a:gd name="connsiteY2379" fmla="*/ 152746 h 377583"/>
                <a:gd name="connsiteX2380" fmla="*/ 2426780 w 2450468"/>
                <a:gd name="connsiteY2380" fmla="*/ 153127 h 377583"/>
                <a:gd name="connsiteX2381" fmla="*/ 2424970 w 2450468"/>
                <a:gd name="connsiteY2381" fmla="*/ 155413 h 377583"/>
                <a:gd name="connsiteX2382" fmla="*/ 2423541 w 2450468"/>
                <a:gd name="connsiteY2382" fmla="*/ 155889 h 377583"/>
                <a:gd name="connsiteX2383" fmla="*/ 2422398 w 2450468"/>
                <a:gd name="connsiteY2383" fmla="*/ 156270 h 377583"/>
                <a:gd name="connsiteX2384" fmla="*/ 2423255 w 2450468"/>
                <a:gd name="connsiteY2384" fmla="*/ 160366 h 377583"/>
                <a:gd name="connsiteX2385" fmla="*/ 2425351 w 2450468"/>
                <a:gd name="connsiteY2385" fmla="*/ 159318 h 377583"/>
                <a:gd name="connsiteX2386" fmla="*/ 2426113 w 2450468"/>
                <a:gd name="connsiteY2386" fmla="*/ 158937 h 377583"/>
                <a:gd name="connsiteX2387" fmla="*/ 2428304 w 2450468"/>
                <a:gd name="connsiteY2387" fmla="*/ 161033 h 377583"/>
                <a:gd name="connsiteX2388" fmla="*/ 2427637 w 2450468"/>
                <a:gd name="connsiteY2388" fmla="*/ 161414 h 377583"/>
                <a:gd name="connsiteX2389" fmla="*/ 2420588 w 2450468"/>
                <a:gd name="connsiteY2389" fmla="*/ 165224 h 377583"/>
                <a:gd name="connsiteX2390" fmla="*/ 2415159 w 2450468"/>
                <a:gd name="connsiteY2390" fmla="*/ 165128 h 377583"/>
                <a:gd name="connsiteX2391" fmla="*/ 2411349 w 2450468"/>
                <a:gd name="connsiteY2391" fmla="*/ 163700 h 377583"/>
                <a:gd name="connsiteX2392" fmla="*/ 2406110 w 2450468"/>
                <a:gd name="connsiteY2392" fmla="*/ 170177 h 377583"/>
                <a:gd name="connsiteX2393" fmla="*/ 2400872 w 2450468"/>
                <a:gd name="connsiteY2393" fmla="*/ 173415 h 377583"/>
                <a:gd name="connsiteX2394" fmla="*/ 2396109 w 2450468"/>
                <a:gd name="connsiteY2394" fmla="*/ 167795 h 377583"/>
                <a:gd name="connsiteX2395" fmla="*/ 2393728 w 2450468"/>
                <a:gd name="connsiteY2395" fmla="*/ 168462 h 377583"/>
                <a:gd name="connsiteX2396" fmla="*/ 2393823 w 2450468"/>
                <a:gd name="connsiteY2396" fmla="*/ 174653 h 377583"/>
                <a:gd name="connsiteX2397" fmla="*/ 2395442 w 2450468"/>
                <a:gd name="connsiteY2397" fmla="*/ 175606 h 377583"/>
                <a:gd name="connsiteX2398" fmla="*/ 2403634 w 2450468"/>
                <a:gd name="connsiteY2398" fmla="*/ 179416 h 377583"/>
                <a:gd name="connsiteX2399" fmla="*/ 2412206 w 2450468"/>
                <a:gd name="connsiteY2399" fmla="*/ 192370 h 377583"/>
                <a:gd name="connsiteX2400" fmla="*/ 2413826 w 2450468"/>
                <a:gd name="connsiteY2400" fmla="*/ 195323 h 377583"/>
                <a:gd name="connsiteX2401" fmla="*/ 2404205 w 2450468"/>
                <a:gd name="connsiteY2401" fmla="*/ 195513 h 377583"/>
                <a:gd name="connsiteX2402" fmla="*/ 2404301 w 2450468"/>
                <a:gd name="connsiteY2402" fmla="*/ 188179 h 377583"/>
                <a:gd name="connsiteX2403" fmla="*/ 2399729 w 2450468"/>
                <a:gd name="connsiteY2403" fmla="*/ 187131 h 377583"/>
                <a:gd name="connsiteX2404" fmla="*/ 2398395 w 2450468"/>
                <a:gd name="connsiteY2404" fmla="*/ 186845 h 377583"/>
                <a:gd name="connsiteX2405" fmla="*/ 2394109 w 2450468"/>
                <a:gd name="connsiteY2405" fmla="*/ 184845 h 377583"/>
                <a:gd name="connsiteX2406" fmla="*/ 2393061 w 2450468"/>
                <a:gd name="connsiteY2406" fmla="*/ 185702 h 377583"/>
                <a:gd name="connsiteX2407" fmla="*/ 2389585 w 2450468"/>
                <a:gd name="connsiteY2407" fmla="*/ 187655 h 377583"/>
                <a:gd name="connsiteX2408" fmla="*/ 2387270 w 2450468"/>
                <a:gd name="connsiteY2408" fmla="*/ 184773 h 377583"/>
                <a:gd name="connsiteX2409" fmla="*/ 2383726 w 2450468"/>
                <a:gd name="connsiteY2409" fmla="*/ 187226 h 377583"/>
                <a:gd name="connsiteX2410" fmla="*/ 2378963 w 2450468"/>
                <a:gd name="connsiteY2410" fmla="*/ 186655 h 377583"/>
                <a:gd name="connsiteX2411" fmla="*/ 2378011 w 2450468"/>
                <a:gd name="connsiteY2411" fmla="*/ 186274 h 377583"/>
                <a:gd name="connsiteX2412" fmla="*/ 2373629 w 2450468"/>
                <a:gd name="connsiteY2412" fmla="*/ 185702 h 377583"/>
                <a:gd name="connsiteX2413" fmla="*/ 2368676 w 2450468"/>
                <a:gd name="connsiteY2413" fmla="*/ 180940 h 377583"/>
                <a:gd name="connsiteX2414" fmla="*/ 2374106 w 2450468"/>
                <a:gd name="connsiteY2414" fmla="*/ 177701 h 377583"/>
                <a:gd name="connsiteX2415" fmla="*/ 2375630 w 2450468"/>
                <a:gd name="connsiteY2415" fmla="*/ 179416 h 377583"/>
                <a:gd name="connsiteX2416" fmla="*/ 2377344 w 2450468"/>
                <a:gd name="connsiteY2416" fmla="*/ 181416 h 377583"/>
                <a:gd name="connsiteX2417" fmla="*/ 2387209 w 2450468"/>
                <a:gd name="connsiteY2417" fmla="*/ 184581 h 377583"/>
                <a:gd name="connsiteX2418" fmla="*/ 2386584 w 2450468"/>
                <a:gd name="connsiteY2418" fmla="*/ 182083 h 377583"/>
                <a:gd name="connsiteX2419" fmla="*/ 2379440 w 2450468"/>
                <a:gd name="connsiteY2419" fmla="*/ 179511 h 377583"/>
                <a:gd name="connsiteX2420" fmla="*/ 2378488 w 2450468"/>
                <a:gd name="connsiteY2420" fmla="*/ 168748 h 377583"/>
                <a:gd name="connsiteX2421" fmla="*/ 2382107 w 2450468"/>
                <a:gd name="connsiteY2421" fmla="*/ 167414 h 377583"/>
                <a:gd name="connsiteX2422" fmla="*/ 2378202 w 2450468"/>
                <a:gd name="connsiteY2422" fmla="*/ 166748 h 377583"/>
                <a:gd name="connsiteX2423" fmla="*/ 2371725 w 2450468"/>
                <a:gd name="connsiteY2423" fmla="*/ 168653 h 377583"/>
                <a:gd name="connsiteX2424" fmla="*/ 2368010 w 2450468"/>
                <a:gd name="connsiteY2424" fmla="*/ 172558 h 377583"/>
                <a:gd name="connsiteX2425" fmla="*/ 2361057 w 2450468"/>
                <a:gd name="connsiteY2425" fmla="*/ 175225 h 377583"/>
                <a:gd name="connsiteX2426" fmla="*/ 2361438 w 2450468"/>
                <a:gd name="connsiteY2426" fmla="*/ 175701 h 377583"/>
                <a:gd name="connsiteX2427" fmla="*/ 2363724 w 2450468"/>
                <a:gd name="connsiteY2427" fmla="*/ 178368 h 377583"/>
                <a:gd name="connsiteX2428" fmla="*/ 2365915 w 2450468"/>
                <a:gd name="connsiteY2428" fmla="*/ 184750 h 377583"/>
                <a:gd name="connsiteX2429" fmla="*/ 2371535 w 2450468"/>
                <a:gd name="connsiteY2429" fmla="*/ 184750 h 377583"/>
                <a:gd name="connsiteX2430" fmla="*/ 2374202 w 2450468"/>
                <a:gd name="connsiteY2430" fmla="*/ 193513 h 377583"/>
                <a:gd name="connsiteX2431" fmla="*/ 2371820 w 2450468"/>
                <a:gd name="connsiteY2431" fmla="*/ 206086 h 377583"/>
                <a:gd name="connsiteX2432" fmla="*/ 2366963 w 2450468"/>
                <a:gd name="connsiteY2432" fmla="*/ 208181 h 377583"/>
                <a:gd name="connsiteX2433" fmla="*/ 2358104 w 2450468"/>
                <a:gd name="connsiteY2433" fmla="*/ 213230 h 377583"/>
                <a:gd name="connsiteX2434" fmla="*/ 2356390 w 2450468"/>
                <a:gd name="connsiteY2434" fmla="*/ 210372 h 377583"/>
                <a:gd name="connsiteX2435" fmla="*/ 2351818 w 2450468"/>
                <a:gd name="connsiteY2435" fmla="*/ 208848 h 377583"/>
                <a:gd name="connsiteX2436" fmla="*/ 2344007 w 2450468"/>
                <a:gd name="connsiteY2436" fmla="*/ 213230 h 377583"/>
                <a:gd name="connsiteX2437" fmla="*/ 2327529 w 2450468"/>
                <a:gd name="connsiteY2437" fmla="*/ 218754 h 377583"/>
                <a:gd name="connsiteX2438" fmla="*/ 2325624 w 2450468"/>
                <a:gd name="connsiteY2438" fmla="*/ 217897 h 377583"/>
                <a:gd name="connsiteX2439" fmla="*/ 2326005 w 2450468"/>
                <a:gd name="connsiteY2439" fmla="*/ 215230 h 377583"/>
                <a:gd name="connsiteX2440" fmla="*/ 2334102 w 2450468"/>
                <a:gd name="connsiteY2440" fmla="*/ 214182 h 377583"/>
                <a:gd name="connsiteX2441" fmla="*/ 2333421 w 2450468"/>
                <a:gd name="connsiteY2441" fmla="*/ 208687 h 377583"/>
                <a:gd name="connsiteX2442" fmla="*/ 2338483 w 2450468"/>
                <a:gd name="connsiteY2442" fmla="*/ 207991 h 377583"/>
                <a:gd name="connsiteX2443" fmla="*/ 2339340 w 2450468"/>
                <a:gd name="connsiteY2443" fmla="*/ 202466 h 377583"/>
                <a:gd name="connsiteX2444" fmla="*/ 2337149 w 2450468"/>
                <a:gd name="connsiteY2444" fmla="*/ 198561 h 377583"/>
                <a:gd name="connsiteX2445" fmla="*/ 2333256 w 2450468"/>
                <a:gd name="connsiteY2445" fmla="*/ 199752 h 377583"/>
                <a:gd name="connsiteX2446" fmla="*/ 2333135 w 2450468"/>
                <a:gd name="connsiteY2446" fmla="*/ 199826 h 377583"/>
                <a:gd name="connsiteX2447" fmla="*/ 2333720 w 2450468"/>
                <a:gd name="connsiteY2447" fmla="*/ 195799 h 377583"/>
                <a:gd name="connsiteX2448" fmla="*/ 2332387 w 2450468"/>
                <a:gd name="connsiteY2448" fmla="*/ 197037 h 377583"/>
                <a:gd name="connsiteX2449" fmla="*/ 2329625 w 2450468"/>
                <a:gd name="connsiteY2449" fmla="*/ 199514 h 377583"/>
                <a:gd name="connsiteX2450" fmla="*/ 2329538 w 2450468"/>
                <a:gd name="connsiteY2450" fmla="*/ 202042 h 377583"/>
                <a:gd name="connsiteX2451" fmla="*/ 2327148 w 2450468"/>
                <a:gd name="connsiteY2451" fmla="*/ 203514 h 377583"/>
                <a:gd name="connsiteX2452" fmla="*/ 2319719 w 2450468"/>
                <a:gd name="connsiteY2452" fmla="*/ 209801 h 377583"/>
                <a:gd name="connsiteX2453" fmla="*/ 2320576 w 2450468"/>
                <a:gd name="connsiteY2453" fmla="*/ 217325 h 377583"/>
                <a:gd name="connsiteX2454" fmla="*/ 2314575 w 2450468"/>
                <a:gd name="connsiteY2454" fmla="*/ 217135 h 377583"/>
                <a:gd name="connsiteX2455" fmla="*/ 2304002 w 2450468"/>
                <a:gd name="connsiteY2455" fmla="*/ 220564 h 377583"/>
                <a:gd name="connsiteX2456" fmla="*/ 2301621 w 2450468"/>
                <a:gd name="connsiteY2456" fmla="*/ 221040 h 377583"/>
                <a:gd name="connsiteX2457" fmla="*/ 2300288 w 2450468"/>
                <a:gd name="connsiteY2457" fmla="*/ 221326 h 377583"/>
                <a:gd name="connsiteX2458" fmla="*/ 2296573 w 2450468"/>
                <a:gd name="connsiteY2458" fmla="*/ 223707 h 377583"/>
                <a:gd name="connsiteX2459" fmla="*/ 2292668 w 2450468"/>
                <a:gd name="connsiteY2459" fmla="*/ 221326 h 377583"/>
                <a:gd name="connsiteX2460" fmla="*/ 2289524 w 2450468"/>
                <a:gd name="connsiteY2460" fmla="*/ 222469 h 377583"/>
                <a:gd name="connsiteX2461" fmla="*/ 2289524 w 2450468"/>
                <a:gd name="connsiteY2461" fmla="*/ 222183 h 377583"/>
                <a:gd name="connsiteX2462" fmla="*/ 2293239 w 2450468"/>
                <a:gd name="connsiteY2462" fmla="*/ 207896 h 377583"/>
                <a:gd name="connsiteX2463" fmla="*/ 2294001 w 2450468"/>
                <a:gd name="connsiteY2463" fmla="*/ 207419 h 377583"/>
                <a:gd name="connsiteX2464" fmla="*/ 2291715 w 2450468"/>
                <a:gd name="connsiteY2464" fmla="*/ 204467 h 377583"/>
                <a:gd name="connsiteX2465" fmla="*/ 2284095 w 2450468"/>
                <a:gd name="connsiteY2465" fmla="*/ 210753 h 377583"/>
                <a:gd name="connsiteX2466" fmla="*/ 2284857 w 2450468"/>
                <a:gd name="connsiteY2466" fmla="*/ 211515 h 377583"/>
                <a:gd name="connsiteX2467" fmla="*/ 2281619 w 2450468"/>
                <a:gd name="connsiteY2467" fmla="*/ 217611 h 377583"/>
                <a:gd name="connsiteX2468" fmla="*/ 2282571 w 2450468"/>
                <a:gd name="connsiteY2468" fmla="*/ 220373 h 377583"/>
                <a:gd name="connsiteX2469" fmla="*/ 2281904 w 2450468"/>
                <a:gd name="connsiteY2469" fmla="*/ 222755 h 377583"/>
                <a:gd name="connsiteX2470" fmla="*/ 2275237 w 2450468"/>
                <a:gd name="connsiteY2470" fmla="*/ 223136 h 377583"/>
                <a:gd name="connsiteX2471" fmla="*/ 2273237 w 2450468"/>
                <a:gd name="connsiteY2471" fmla="*/ 228089 h 377583"/>
                <a:gd name="connsiteX2472" fmla="*/ 2269427 w 2450468"/>
                <a:gd name="connsiteY2472" fmla="*/ 227327 h 377583"/>
                <a:gd name="connsiteX2473" fmla="*/ 2262283 w 2450468"/>
                <a:gd name="connsiteY2473" fmla="*/ 224279 h 377583"/>
                <a:gd name="connsiteX2474" fmla="*/ 2256949 w 2450468"/>
                <a:gd name="connsiteY2474" fmla="*/ 222850 h 377583"/>
                <a:gd name="connsiteX2475" fmla="*/ 2254568 w 2450468"/>
                <a:gd name="connsiteY2475" fmla="*/ 217421 h 377583"/>
                <a:gd name="connsiteX2476" fmla="*/ 2245709 w 2450468"/>
                <a:gd name="connsiteY2476" fmla="*/ 215230 h 377583"/>
                <a:gd name="connsiteX2477" fmla="*/ 2245519 w 2450468"/>
                <a:gd name="connsiteY2477" fmla="*/ 215706 h 377583"/>
                <a:gd name="connsiteX2478" fmla="*/ 2245709 w 2450468"/>
                <a:gd name="connsiteY2478" fmla="*/ 217706 h 377583"/>
                <a:gd name="connsiteX2479" fmla="*/ 2252853 w 2450468"/>
                <a:gd name="connsiteY2479" fmla="*/ 223707 h 377583"/>
                <a:gd name="connsiteX2480" fmla="*/ 2253329 w 2450468"/>
                <a:gd name="connsiteY2480" fmla="*/ 224183 h 377583"/>
                <a:gd name="connsiteX2481" fmla="*/ 2249329 w 2450468"/>
                <a:gd name="connsiteY2481" fmla="*/ 226469 h 377583"/>
                <a:gd name="connsiteX2482" fmla="*/ 2248186 w 2450468"/>
                <a:gd name="connsiteY2482" fmla="*/ 225898 h 377583"/>
                <a:gd name="connsiteX2483" fmla="*/ 2247138 w 2450468"/>
                <a:gd name="connsiteY2483" fmla="*/ 223231 h 377583"/>
                <a:gd name="connsiteX2484" fmla="*/ 2241995 w 2450468"/>
                <a:gd name="connsiteY2484" fmla="*/ 220754 h 377583"/>
                <a:gd name="connsiteX2485" fmla="*/ 2240375 w 2450468"/>
                <a:gd name="connsiteY2485" fmla="*/ 223040 h 377583"/>
                <a:gd name="connsiteX2486" fmla="*/ 2243995 w 2450468"/>
                <a:gd name="connsiteY2486" fmla="*/ 227136 h 377583"/>
                <a:gd name="connsiteX2487" fmla="*/ 2244471 w 2450468"/>
                <a:gd name="connsiteY2487" fmla="*/ 227136 h 377583"/>
                <a:gd name="connsiteX2488" fmla="*/ 2239328 w 2450468"/>
                <a:gd name="connsiteY2488" fmla="*/ 231327 h 377583"/>
                <a:gd name="connsiteX2489" fmla="*/ 2236470 w 2450468"/>
                <a:gd name="connsiteY2489" fmla="*/ 231232 h 377583"/>
                <a:gd name="connsiteX2490" fmla="*/ 2232374 w 2450468"/>
                <a:gd name="connsiteY2490" fmla="*/ 233899 h 377583"/>
                <a:gd name="connsiteX2491" fmla="*/ 2231041 w 2450468"/>
                <a:gd name="connsiteY2491" fmla="*/ 236471 h 377583"/>
                <a:gd name="connsiteX2492" fmla="*/ 2221325 w 2450468"/>
                <a:gd name="connsiteY2492" fmla="*/ 231137 h 377583"/>
                <a:gd name="connsiteX2493" fmla="*/ 2219420 w 2450468"/>
                <a:gd name="connsiteY2493" fmla="*/ 231518 h 377583"/>
                <a:gd name="connsiteX2494" fmla="*/ 2209419 w 2450468"/>
                <a:gd name="connsiteY2494" fmla="*/ 234661 h 377583"/>
                <a:gd name="connsiteX2495" fmla="*/ 2205038 w 2450468"/>
                <a:gd name="connsiteY2495" fmla="*/ 236566 h 377583"/>
                <a:gd name="connsiteX2496" fmla="*/ 2180654 w 2450468"/>
                <a:gd name="connsiteY2496" fmla="*/ 241138 h 377583"/>
                <a:gd name="connsiteX2497" fmla="*/ 2178272 w 2450468"/>
                <a:gd name="connsiteY2497" fmla="*/ 239709 h 377583"/>
                <a:gd name="connsiteX2498" fmla="*/ 2163604 w 2450468"/>
                <a:gd name="connsiteY2498" fmla="*/ 242567 h 377583"/>
                <a:gd name="connsiteX2499" fmla="*/ 2163032 w 2450468"/>
                <a:gd name="connsiteY2499" fmla="*/ 243043 h 377583"/>
                <a:gd name="connsiteX2500" fmla="*/ 2156365 w 2450468"/>
                <a:gd name="connsiteY2500" fmla="*/ 240852 h 377583"/>
                <a:gd name="connsiteX2501" fmla="*/ 2152936 w 2450468"/>
                <a:gd name="connsiteY2501" fmla="*/ 242757 h 377583"/>
                <a:gd name="connsiteX2502" fmla="*/ 2150078 w 2450468"/>
                <a:gd name="connsiteY2502" fmla="*/ 240852 h 377583"/>
                <a:gd name="connsiteX2503" fmla="*/ 2149888 w 2450468"/>
                <a:gd name="connsiteY2503" fmla="*/ 240471 h 377583"/>
                <a:gd name="connsiteX2504" fmla="*/ 2147983 w 2450468"/>
                <a:gd name="connsiteY2504" fmla="*/ 241138 h 377583"/>
                <a:gd name="connsiteX2505" fmla="*/ 2144078 w 2450468"/>
                <a:gd name="connsiteY2505" fmla="*/ 242471 h 377583"/>
                <a:gd name="connsiteX2506" fmla="*/ 2142554 w 2450468"/>
                <a:gd name="connsiteY2506" fmla="*/ 241900 h 377583"/>
                <a:gd name="connsiteX2507" fmla="*/ 2129504 w 2450468"/>
                <a:gd name="connsiteY2507" fmla="*/ 242948 h 377583"/>
                <a:gd name="connsiteX2508" fmla="*/ 2128933 w 2450468"/>
                <a:gd name="connsiteY2508" fmla="*/ 243233 h 377583"/>
                <a:gd name="connsiteX2509" fmla="*/ 2123694 w 2450468"/>
                <a:gd name="connsiteY2509" fmla="*/ 243805 h 377583"/>
                <a:gd name="connsiteX2510" fmla="*/ 2114550 w 2450468"/>
                <a:gd name="connsiteY2510" fmla="*/ 242662 h 377583"/>
                <a:gd name="connsiteX2511" fmla="*/ 2111312 w 2450468"/>
                <a:gd name="connsiteY2511" fmla="*/ 241805 h 377583"/>
                <a:gd name="connsiteX2512" fmla="*/ 2103692 w 2450468"/>
                <a:gd name="connsiteY2512" fmla="*/ 245710 h 377583"/>
                <a:gd name="connsiteX2513" fmla="*/ 2101501 w 2450468"/>
                <a:gd name="connsiteY2513" fmla="*/ 245900 h 377583"/>
                <a:gd name="connsiteX2514" fmla="*/ 2100167 w 2450468"/>
                <a:gd name="connsiteY2514" fmla="*/ 245996 h 377583"/>
                <a:gd name="connsiteX2515" fmla="*/ 2094452 w 2450468"/>
                <a:gd name="connsiteY2515" fmla="*/ 244757 h 377583"/>
                <a:gd name="connsiteX2516" fmla="*/ 2102834 w 2450468"/>
                <a:gd name="connsiteY2516" fmla="*/ 247329 h 377583"/>
                <a:gd name="connsiteX2517" fmla="*/ 2103787 w 2450468"/>
                <a:gd name="connsiteY2517" fmla="*/ 252663 h 377583"/>
                <a:gd name="connsiteX2518" fmla="*/ 2100263 w 2450468"/>
                <a:gd name="connsiteY2518" fmla="*/ 252377 h 377583"/>
                <a:gd name="connsiteX2519" fmla="*/ 2096167 w 2450468"/>
                <a:gd name="connsiteY2519" fmla="*/ 250377 h 377583"/>
                <a:gd name="connsiteX2520" fmla="*/ 2091119 w 2450468"/>
                <a:gd name="connsiteY2520" fmla="*/ 249044 h 377583"/>
                <a:gd name="connsiteX2521" fmla="*/ 2089214 w 2450468"/>
                <a:gd name="connsiteY2521" fmla="*/ 245234 h 377583"/>
                <a:gd name="connsiteX2522" fmla="*/ 2082165 w 2450468"/>
                <a:gd name="connsiteY2522" fmla="*/ 252092 h 377583"/>
                <a:gd name="connsiteX2523" fmla="*/ 2083118 w 2450468"/>
                <a:gd name="connsiteY2523" fmla="*/ 252282 h 377583"/>
                <a:gd name="connsiteX2524" fmla="*/ 2085785 w 2450468"/>
                <a:gd name="connsiteY2524" fmla="*/ 252758 h 377583"/>
                <a:gd name="connsiteX2525" fmla="*/ 2081975 w 2450468"/>
                <a:gd name="connsiteY2525" fmla="*/ 256568 h 377583"/>
                <a:gd name="connsiteX2526" fmla="*/ 2073116 w 2450468"/>
                <a:gd name="connsiteY2526" fmla="*/ 251234 h 377583"/>
                <a:gd name="connsiteX2527" fmla="*/ 2072831 w 2450468"/>
                <a:gd name="connsiteY2527" fmla="*/ 250377 h 377583"/>
                <a:gd name="connsiteX2528" fmla="*/ 2069402 w 2450468"/>
                <a:gd name="connsiteY2528" fmla="*/ 246377 h 377583"/>
                <a:gd name="connsiteX2529" fmla="*/ 2067020 w 2450468"/>
                <a:gd name="connsiteY2529" fmla="*/ 246091 h 377583"/>
                <a:gd name="connsiteX2530" fmla="*/ 2061782 w 2450468"/>
                <a:gd name="connsiteY2530" fmla="*/ 250091 h 377583"/>
                <a:gd name="connsiteX2531" fmla="*/ 2054066 w 2450468"/>
                <a:gd name="connsiteY2531" fmla="*/ 248282 h 377583"/>
                <a:gd name="connsiteX2532" fmla="*/ 2052257 w 2450468"/>
                <a:gd name="connsiteY2532" fmla="*/ 253425 h 377583"/>
                <a:gd name="connsiteX2533" fmla="*/ 2049399 w 2450468"/>
                <a:gd name="connsiteY2533" fmla="*/ 258378 h 377583"/>
                <a:gd name="connsiteX2534" fmla="*/ 2047399 w 2450468"/>
                <a:gd name="connsiteY2534" fmla="*/ 257426 h 377583"/>
                <a:gd name="connsiteX2535" fmla="*/ 2046542 w 2450468"/>
                <a:gd name="connsiteY2535" fmla="*/ 251711 h 377583"/>
                <a:gd name="connsiteX2536" fmla="*/ 2048161 w 2450468"/>
                <a:gd name="connsiteY2536" fmla="*/ 250568 h 377583"/>
                <a:gd name="connsiteX2537" fmla="*/ 2038445 w 2450468"/>
                <a:gd name="connsiteY2537" fmla="*/ 248948 h 377583"/>
                <a:gd name="connsiteX2538" fmla="*/ 2039207 w 2450468"/>
                <a:gd name="connsiteY2538" fmla="*/ 255425 h 377583"/>
                <a:gd name="connsiteX2539" fmla="*/ 2034350 w 2450468"/>
                <a:gd name="connsiteY2539" fmla="*/ 255235 h 377583"/>
                <a:gd name="connsiteX2540" fmla="*/ 2032064 w 2450468"/>
                <a:gd name="connsiteY2540" fmla="*/ 252377 h 377583"/>
                <a:gd name="connsiteX2541" fmla="*/ 2030730 w 2450468"/>
                <a:gd name="connsiteY2541" fmla="*/ 251806 h 377583"/>
                <a:gd name="connsiteX2542" fmla="*/ 2027777 w 2450468"/>
                <a:gd name="connsiteY2542" fmla="*/ 250758 h 377583"/>
                <a:gd name="connsiteX2543" fmla="*/ 2023110 w 2450468"/>
                <a:gd name="connsiteY2543" fmla="*/ 244948 h 377583"/>
                <a:gd name="connsiteX2544" fmla="*/ 2019586 w 2450468"/>
                <a:gd name="connsiteY2544" fmla="*/ 247996 h 377583"/>
                <a:gd name="connsiteX2545" fmla="*/ 2016443 w 2450468"/>
                <a:gd name="connsiteY2545" fmla="*/ 249044 h 377583"/>
                <a:gd name="connsiteX2546" fmla="*/ 2010918 w 2450468"/>
                <a:gd name="connsiteY2546" fmla="*/ 251139 h 377583"/>
                <a:gd name="connsiteX2547" fmla="*/ 2002822 w 2450468"/>
                <a:gd name="connsiteY2547" fmla="*/ 253425 h 377583"/>
                <a:gd name="connsiteX2548" fmla="*/ 1995583 w 2450468"/>
                <a:gd name="connsiteY2548" fmla="*/ 256568 h 377583"/>
                <a:gd name="connsiteX2549" fmla="*/ 1989487 w 2450468"/>
                <a:gd name="connsiteY2549" fmla="*/ 257521 h 377583"/>
                <a:gd name="connsiteX2550" fmla="*/ 1984248 w 2450468"/>
                <a:gd name="connsiteY2550" fmla="*/ 264569 h 377583"/>
                <a:gd name="connsiteX2551" fmla="*/ 1978438 w 2450468"/>
                <a:gd name="connsiteY2551" fmla="*/ 263045 h 377583"/>
                <a:gd name="connsiteX2552" fmla="*/ 1978533 w 2450468"/>
                <a:gd name="connsiteY2552" fmla="*/ 263045 h 377583"/>
                <a:gd name="connsiteX2553" fmla="*/ 1985296 w 2450468"/>
                <a:gd name="connsiteY2553" fmla="*/ 262664 h 377583"/>
                <a:gd name="connsiteX2554" fmla="*/ 1978724 w 2450468"/>
                <a:gd name="connsiteY2554" fmla="*/ 257330 h 377583"/>
                <a:gd name="connsiteX2555" fmla="*/ 1977295 w 2450468"/>
                <a:gd name="connsiteY2555" fmla="*/ 257616 h 377583"/>
                <a:gd name="connsiteX2556" fmla="*/ 1975866 w 2450468"/>
                <a:gd name="connsiteY2556" fmla="*/ 257902 h 377583"/>
                <a:gd name="connsiteX2557" fmla="*/ 1974914 w 2450468"/>
                <a:gd name="connsiteY2557" fmla="*/ 255997 h 377583"/>
                <a:gd name="connsiteX2558" fmla="*/ 1974723 w 2450468"/>
                <a:gd name="connsiteY2558" fmla="*/ 255521 h 377583"/>
                <a:gd name="connsiteX2559" fmla="*/ 1957864 w 2450468"/>
                <a:gd name="connsiteY2559" fmla="*/ 250758 h 377583"/>
                <a:gd name="connsiteX2560" fmla="*/ 1956340 w 2450468"/>
                <a:gd name="connsiteY2560" fmla="*/ 251330 h 377583"/>
                <a:gd name="connsiteX2561" fmla="*/ 1951006 w 2450468"/>
                <a:gd name="connsiteY2561" fmla="*/ 256568 h 377583"/>
                <a:gd name="connsiteX2562" fmla="*/ 1950625 w 2450468"/>
                <a:gd name="connsiteY2562" fmla="*/ 256187 h 377583"/>
                <a:gd name="connsiteX2563" fmla="*/ 1948625 w 2450468"/>
                <a:gd name="connsiteY2563" fmla="*/ 252758 h 377583"/>
                <a:gd name="connsiteX2564" fmla="*/ 1940528 w 2450468"/>
                <a:gd name="connsiteY2564" fmla="*/ 251901 h 377583"/>
                <a:gd name="connsiteX2565" fmla="*/ 1937480 w 2450468"/>
                <a:gd name="connsiteY2565" fmla="*/ 255425 h 377583"/>
                <a:gd name="connsiteX2566" fmla="*/ 1934432 w 2450468"/>
                <a:gd name="connsiteY2566" fmla="*/ 266855 h 377583"/>
                <a:gd name="connsiteX2567" fmla="*/ 1929860 w 2450468"/>
                <a:gd name="connsiteY2567" fmla="*/ 260759 h 377583"/>
                <a:gd name="connsiteX2568" fmla="*/ 1927479 w 2450468"/>
                <a:gd name="connsiteY2568" fmla="*/ 258854 h 377583"/>
                <a:gd name="connsiteX2569" fmla="*/ 1919764 w 2450468"/>
                <a:gd name="connsiteY2569" fmla="*/ 260378 h 377583"/>
                <a:gd name="connsiteX2570" fmla="*/ 1916525 w 2450468"/>
                <a:gd name="connsiteY2570" fmla="*/ 259902 h 377583"/>
                <a:gd name="connsiteX2571" fmla="*/ 1907286 w 2450468"/>
                <a:gd name="connsiteY2571" fmla="*/ 256568 h 377583"/>
                <a:gd name="connsiteX2572" fmla="*/ 1903571 w 2450468"/>
                <a:gd name="connsiteY2572" fmla="*/ 259616 h 377583"/>
                <a:gd name="connsiteX2573" fmla="*/ 1895475 w 2450468"/>
                <a:gd name="connsiteY2573" fmla="*/ 260759 h 377583"/>
                <a:gd name="connsiteX2574" fmla="*/ 1902905 w 2450468"/>
                <a:gd name="connsiteY2574" fmla="*/ 265998 h 377583"/>
                <a:gd name="connsiteX2575" fmla="*/ 1906238 w 2450468"/>
                <a:gd name="connsiteY2575" fmla="*/ 263236 h 377583"/>
                <a:gd name="connsiteX2576" fmla="*/ 1906905 w 2450468"/>
                <a:gd name="connsiteY2576" fmla="*/ 262760 h 377583"/>
                <a:gd name="connsiteX2577" fmla="*/ 1912049 w 2450468"/>
                <a:gd name="connsiteY2577" fmla="*/ 265522 h 377583"/>
                <a:gd name="connsiteX2578" fmla="*/ 1919097 w 2450468"/>
                <a:gd name="connsiteY2578" fmla="*/ 268475 h 377583"/>
                <a:gd name="connsiteX2579" fmla="*/ 1920716 w 2450468"/>
                <a:gd name="connsiteY2579" fmla="*/ 268856 h 377583"/>
                <a:gd name="connsiteX2580" fmla="*/ 1924812 w 2450468"/>
                <a:gd name="connsiteY2580" fmla="*/ 264950 h 377583"/>
                <a:gd name="connsiteX2581" fmla="*/ 1926622 w 2450468"/>
                <a:gd name="connsiteY2581" fmla="*/ 266093 h 377583"/>
                <a:gd name="connsiteX2582" fmla="*/ 1928146 w 2450468"/>
                <a:gd name="connsiteY2582" fmla="*/ 266570 h 377583"/>
                <a:gd name="connsiteX2583" fmla="*/ 1933861 w 2450468"/>
                <a:gd name="connsiteY2583" fmla="*/ 267903 h 377583"/>
                <a:gd name="connsiteX2584" fmla="*/ 1938528 w 2450468"/>
                <a:gd name="connsiteY2584" fmla="*/ 264950 h 377583"/>
                <a:gd name="connsiteX2585" fmla="*/ 1939481 w 2450468"/>
                <a:gd name="connsiteY2585" fmla="*/ 263712 h 377583"/>
                <a:gd name="connsiteX2586" fmla="*/ 1948910 w 2450468"/>
                <a:gd name="connsiteY2586" fmla="*/ 265522 h 377583"/>
                <a:gd name="connsiteX2587" fmla="*/ 1946910 w 2450468"/>
                <a:gd name="connsiteY2587" fmla="*/ 266951 h 377583"/>
                <a:gd name="connsiteX2588" fmla="*/ 1944148 w 2450468"/>
                <a:gd name="connsiteY2588" fmla="*/ 270475 h 377583"/>
                <a:gd name="connsiteX2589" fmla="*/ 1926146 w 2450468"/>
                <a:gd name="connsiteY2589" fmla="*/ 270475 h 377583"/>
                <a:gd name="connsiteX2590" fmla="*/ 1920050 w 2450468"/>
                <a:gd name="connsiteY2590" fmla="*/ 270951 h 377583"/>
                <a:gd name="connsiteX2591" fmla="*/ 1906715 w 2450468"/>
                <a:gd name="connsiteY2591" fmla="*/ 268665 h 377583"/>
                <a:gd name="connsiteX2592" fmla="*/ 1902428 w 2450468"/>
                <a:gd name="connsiteY2592" fmla="*/ 266951 h 377583"/>
                <a:gd name="connsiteX2593" fmla="*/ 1901285 w 2450468"/>
                <a:gd name="connsiteY2593" fmla="*/ 266665 h 377583"/>
                <a:gd name="connsiteX2594" fmla="*/ 1900142 w 2450468"/>
                <a:gd name="connsiteY2594" fmla="*/ 269618 h 377583"/>
                <a:gd name="connsiteX2595" fmla="*/ 1899380 w 2450468"/>
                <a:gd name="connsiteY2595" fmla="*/ 273618 h 377583"/>
                <a:gd name="connsiteX2596" fmla="*/ 1884998 w 2450468"/>
                <a:gd name="connsiteY2596" fmla="*/ 265427 h 377583"/>
                <a:gd name="connsiteX2597" fmla="*/ 1872996 w 2450468"/>
                <a:gd name="connsiteY2597" fmla="*/ 269237 h 377583"/>
                <a:gd name="connsiteX2598" fmla="*/ 1867471 w 2450468"/>
                <a:gd name="connsiteY2598" fmla="*/ 268951 h 377583"/>
                <a:gd name="connsiteX2599" fmla="*/ 1859375 w 2450468"/>
                <a:gd name="connsiteY2599" fmla="*/ 276476 h 377583"/>
                <a:gd name="connsiteX2600" fmla="*/ 1856137 w 2450468"/>
                <a:gd name="connsiteY2600" fmla="*/ 275809 h 377583"/>
                <a:gd name="connsiteX2601" fmla="*/ 1846231 w 2450468"/>
                <a:gd name="connsiteY2601" fmla="*/ 271046 h 377583"/>
                <a:gd name="connsiteX2602" fmla="*/ 1837373 w 2450468"/>
                <a:gd name="connsiteY2602" fmla="*/ 264950 h 377583"/>
                <a:gd name="connsiteX2603" fmla="*/ 1832229 w 2450468"/>
                <a:gd name="connsiteY2603" fmla="*/ 266570 h 377583"/>
                <a:gd name="connsiteX2604" fmla="*/ 1827371 w 2450468"/>
                <a:gd name="connsiteY2604" fmla="*/ 266284 h 377583"/>
                <a:gd name="connsiteX2605" fmla="*/ 1816894 w 2450468"/>
                <a:gd name="connsiteY2605" fmla="*/ 264569 h 377583"/>
                <a:gd name="connsiteX2606" fmla="*/ 1815656 w 2450468"/>
                <a:gd name="connsiteY2606" fmla="*/ 266570 h 377583"/>
                <a:gd name="connsiteX2607" fmla="*/ 1812227 w 2450468"/>
                <a:gd name="connsiteY2607" fmla="*/ 272380 h 377583"/>
                <a:gd name="connsiteX2608" fmla="*/ 1814227 w 2450468"/>
                <a:gd name="connsiteY2608" fmla="*/ 280095 h 377583"/>
                <a:gd name="connsiteX2609" fmla="*/ 1820894 w 2450468"/>
                <a:gd name="connsiteY2609" fmla="*/ 281524 h 377583"/>
                <a:gd name="connsiteX2610" fmla="*/ 1822990 w 2450468"/>
                <a:gd name="connsiteY2610" fmla="*/ 282286 h 377583"/>
                <a:gd name="connsiteX2611" fmla="*/ 1823275 w 2450468"/>
                <a:gd name="connsiteY2611" fmla="*/ 284191 h 377583"/>
                <a:gd name="connsiteX2612" fmla="*/ 1821085 w 2450468"/>
                <a:gd name="connsiteY2612" fmla="*/ 284762 h 377583"/>
                <a:gd name="connsiteX2613" fmla="*/ 1811369 w 2450468"/>
                <a:gd name="connsiteY2613" fmla="*/ 286096 h 377583"/>
                <a:gd name="connsiteX2614" fmla="*/ 1808702 w 2450468"/>
                <a:gd name="connsiteY2614" fmla="*/ 288763 h 377583"/>
                <a:gd name="connsiteX2615" fmla="*/ 1801273 w 2450468"/>
                <a:gd name="connsiteY2615" fmla="*/ 288763 h 377583"/>
                <a:gd name="connsiteX2616" fmla="*/ 1801368 w 2450468"/>
                <a:gd name="connsiteY2616" fmla="*/ 293716 h 377583"/>
                <a:gd name="connsiteX2617" fmla="*/ 1798415 w 2450468"/>
                <a:gd name="connsiteY2617" fmla="*/ 292001 h 377583"/>
                <a:gd name="connsiteX2618" fmla="*/ 1790224 w 2450468"/>
                <a:gd name="connsiteY2618" fmla="*/ 288001 h 377583"/>
                <a:gd name="connsiteX2619" fmla="*/ 1788128 w 2450468"/>
                <a:gd name="connsiteY2619" fmla="*/ 287620 h 377583"/>
                <a:gd name="connsiteX2620" fmla="*/ 1783366 w 2450468"/>
                <a:gd name="connsiteY2620" fmla="*/ 286001 h 377583"/>
                <a:gd name="connsiteX2621" fmla="*/ 1783175 w 2450468"/>
                <a:gd name="connsiteY2621" fmla="*/ 278000 h 377583"/>
                <a:gd name="connsiteX2622" fmla="*/ 1776317 w 2450468"/>
                <a:gd name="connsiteY2622" fmla="*/ 274761 h 377583"/>
                <a:gd name="connsiteX2623" fmla="*/ 1773460 w 2450468"/>
                <a:gd name="connsiteY2623" fmla="*/ 277142 h 377583"/>
                <a:gd name="connsiteX2624" fmla="*/ 1764125 w 2450468"/>
                <a:gd name="connsiteY2624" fmla="*/ 279428 h 377583"/>
                <a:gd name="connsiteX2625" fmla="*/ 1760601 w 2450468"/>
                <a:gd name="connsiteY2625" fmla="*/ 278952 h 377583"/>
                <a:gd name="connsiteX2626" fmla="*/ 1752791 w 2450468"/>
                <a:gd name="connsiteY2626" fmla="*/ 281238 h 377583"/>
                <a:gd name="connsiteX2627" fmla="*/ 1750409 w 2450468"/>
                <a:gd name="connsiteY2627" fmla="*/ 279809 h 377583"/>
                <a:gd name="connsiteX2628" fmla="*/ 1747171 w 2450468"/>
                <a:gd name="connsiteY2628" fmla="*/ 277809 h 377583"/>
                <a:gd name="connsiteX2629" fmla="*/ 1746790 w 2450468"/>
                <a:gd name="connsiteY2629" fmla="*/ 269332 h 377583"/>
                <a:gd name="connsiteX2630" fmla="*/ 1741837 w 2450468"/>
                <a:gd name="connsiteY2630" fmla="*/ 269046 h 377583"/>
                <a:gd name="connsiteX2631" fmla="*/ 1730407 w 2450468"/>
                <a:gd name="connsiteY2631" fmla="*/ 274190 h 377583"/>
                <a:gd name="connsiteX2632" fmla="*/ 1727835 w 2450468"/>
                <a:gd name="connsiteY2632" fmla="*/ 274190 h 377583"/>
                <a:gd name="connsiteX2633" fmla="*/ 1723549 w 2450468"/>
                <a:gd name="connsiteY2633" fmla="*/ 273809 h 377583"/>
                <a:gd name="connsiteX2634" fmla="*/ 1720501 w 2450468"/>
                <a:gd name="connsiteY2634" fmla="*/ 277714 h 377583"/>
                <a:gd name="connsiteX2635" fmla="*/ 1712592 w 2450468"/>
                <a:gd name="connsiteY2635" fmla="*/ 273784 h 377583"/>
                <a:gd name="connsiteX2636" fmla="*/ 1713929 w 2450468"/>
                <a:gd name="connsiteY2636" fmla="*/ 273047 h 377583"/>
                <a:gd name="connsiteX2637" fmla="*/ 1715834 w 2450468"/>
                <a:gd name="connsiteY2637" fmla="*/ 270570 h 377583"/>
                <a:gd name="connsiteX2638" fmla="*/ 1719834 w 2450468"/>
                <a:gd name="connsiteY2638" fmla="*/ 262950 h 377583"/>
                <a:gd name="connsiteX2639" fmla="*/ 1716977 w 2450468"/>
                <a:gd name="connsiteY2639" fmla="*/ 266093 h 377583"/>
                <a:gd name="connsiteX2640" fmla="*/ 1709738 w 2450468"/>
                <a:gd name="connsiteY2640" fmla="*/ 265522 h 377583"/>
                <a:gd name="connsiteX2641" fmla="*/ 1708309 w 2450468"/>
                <a:gd name="connsiteY2641" fmla="*/ 266665 h 377583"/>
                <a:gd name="connsiteX2642" fmla="*/ 1707947 w 2450468"/>
                <a:gd name="connsiteY2642" fmla="*/ 271476 h 377583"/>
                <a:gd name="connsiteX2643" fmla="*/ 1705166 w 2450468"/>
                <a:gd name="connsiteY2643" fmla="*/ 270094 h 377583"/>
                <a:gd name="connsiteX2644" fmla="*/ 1704785 w 2450468"/>
                <a:gd name="connsiteY2644" fmla="*/ 271142 h 377583"/>
                <a:gd name="connsiteX2645" fmla="*/ 1701641 w 2450468"/>
                <a:gd name="connsiteY2645" fmla="*/ 271046 h 377583"/>
                <a:gd name="connsiteX2646" fmla="*/ 1695545 w 2450468"/>
                <a:gd name="connsiteY2646" fmla="*/ 273142 h 377583"/>
                <a:gd name="connsiteX2647" fmla="*/ 1695736 w 2450468"/>
                <a:gd name="connsiteY2647" fmla="*/ 276571 h 377583"/>
                <a:gd name="connsiteX2648" fmla="*/ 1700689 w 2450468"/>
                <a:gd name="connsiteY2648" fmla="*/ 278857 h 377583"/>
                <a:gd name="connsiteX2649" fmla="*/ 1707559 w 2450468"/>
                <a:gd name="connsiteY2649" fmla="*/ 276559 h 377583"/>
                <a:gd name="connsiteX2650" fmla="*/ 1707971 w 2450468"/>
                <a:gd name="connsiteY2650" fmla="*/ 276332 h 377583"/>
                <a:gd name="connsiteX2651" fmla="*/ 1709928 w 2450468"/>
                <a:gd name="connsiteY2651" fmla="*/ 281143 h 377583"/>
                <a:gd name="connsiteX2652" fmla="*/ 1721834 w 2450468"/>
                <a:gd name="connsiteY2652" fmla="*/ 282286 h 377583"/>
                <a:gd name="connsiteX2653" fmla="*/ 1725454 w 2450468"/>
                <a:gd name="connsiteY2653" fmla="*/ 280476 h 377583"/>
                <a:gd name="connsiteX2654" fmla="*/ 1737646 w 2450468"/>
                <a:gd name="connsiteY2654" fmla="*/ 276571 h 377583"/>
                <a:gd name="connsiteX2655" fmla="*/ 1738217 w 2450468"/>
                <a:gd name="connsiteY2655" fmla="*/ 276571 h 377583"/>
                <a:gd name="connsiteX2656" fmla="*/ 1746885 w 2450468"/>
                <a:gd name="connsiteY2656" fmla="*/ 278476 h 377583"/>
                <a:gd name="connsiteX2657" fmla="*/ 1741361 w 2450468"/>
                <a:gd name="connsiteY2657" fmla="*/ 282953 h 377583"/>
                <a:gd name="connsiteX2658" fmla="*/ 1737265 w 2450468"/>
                <a:gd name="connsiteY2658" fmla="*/ 285524 h 377583"/>
                <a:gd name="connsiteX2659" fmla="*/ 1732026 w 2450468"/>
                <a:gd name="connsiteY2659" fmla="*/ 287715 h 377583"/>
                <a:gd name="connsiteX2660" fmla="*/ 1724692 w 2450468"/>
                <a:gd name="connsiteY2660" fmla="*/ 288096 h 377583"/>
                <a:gd name="connsiteX2661" fmla="*/ 1718120 w 2450468"/>
                <a:gd name="connsiteY2661" fmla="*/ 289620 h 377583"/>
                <a:gd name="connsiteX2662" fmla="*/ 1719167 w 2450468"/>
                <a:gd name="connsiteY2662" fmla="*/ 292097 h 377583"/>
                <a:gd name="connsiteX2663" fmla="*/ 1716310 w 2450468"/>
                <a:gd name="connsiteY2663" fmla="*/ 297716 h 377583"/>
                <a:gd name="connsiteX2664" fmla="*/ 1716596 w 2450468"/>
                <a:gd name="connsiteY2664" fmla="*/ 297716 h 377583"/>
                <a:gd name="connsiteX2665" fmla="*/ 1720406 w 2450468"/>
                <a:gd name="connsiteY2665" fmla="*/ 300574 h 377583"/>
                <a:gd name="connsiteX2666" fmla="*/ 1717262 w 2450468"/>
                <a:gd name="connsiteY2666" fmla="*/ 303622 h 377583"/>
                <a:gd name="connsiteX2667" fmla="*/ 1713643 w 2450468"/>
                <a:gd name="connsiteY2667" fmla="*/ 304765 h 377583"/>
                <a:gd name="connsiteX2668" fmla="*/ 1705070 w 2450468"/>
                <a:gd name="connsiteY2668" fmla="*/ 304289 h 377583"/>
                <a:gd name="connsiteX2669" fmla="*/ 1701641 w 2450468"/>
                <a:gd name="connsiteY2669" fmla="*/ 299240 h 377583"/>
                <a:gd name="connsiteX2670" fmla="*/ 1708785 w 2450468"/>
                <a:gd name="connsiteY2670" fmla="*/ 295526 h 377583"/>
                <a:gd name="connsiteX2671" fmla="*/ 1699832 w 2450468"/>
                <a:gd name="connsiteY2671" fmla="*/ 288668 h 377583"/>
                <a:gd name="connsiteX2672" fmla="*/ 1698117 w 2450468"/>
                <a:gd name="connsiteY2672" fmla="*/ 299050 h 377583"/>
                <a:gd name="connsiteX2673" fmla="*/ 1694117 w 2450468"/>
                <a:gd name="connsiteY2673" fmla="*/ 309623 h 377583"/>
                <a:gd name="connsiteX2674" fmla="*/ 1700022 w 2450468"/>
                <a:gd name="connsiteY2674" fmla="*/ 307432 h 377583"/>
                <a:gd name="connsiteX2675" fmla="*/ 1703451 w 2450468"/>
                <a:gd name="connsiteY2675" fmla="*/ 308384 h 377583"/>
                <a:gd name="connsiteX2676" fmla="*/ 1706499 w 2450468"/>
                <a:gd name="connsiteY2676" fmla="*/ 314576 h 377583"/>
                <a:gd name="connsiteX2677" fmla="*/ 1707833 w 2450468"/>
                <a:gd name="connsiteY2677" fmla="*/ 315719 h 377583"/>
                <a:gd name="connsiteX2678" fmla="*/ 1717929 w 2450468"/>
                <a:gd name="connsiteY2678" fmla="*/ 320386 h 377583"/>
                <a:gd name="connsiteX2679" fmla="*/ 1720596 w 2450468"/>
                <a:gd name="connsiteY2679" fmla="*/ 322100 h 377583"/>
                <a:gd name="connsiteX2680" fmla="*/ 1721549 w 2450468"/>
                <a:gd name="connsiteY2680" fmla="*/ 322767 h 377583"/>
                <a:gd name="connsiteX2681" fmla="*/ 1724692 w 2450468"/>
                <a:gd name="connsiteY2681" fmla="*/ 320291 h 377583"/>
                <a:gd name="connsiteX2682" fmla="*/ 1724311 w 2450468"/>
                <a:gd name="connsiteY2682" fmla="*/ 319148 h 377583"/>
                <a:gd name="connsiteX2683" fmla="*/ 1722977 w 2450468"/>
                <a:gd name="connsiteY2683" fmla="*/ 317528 h 377583"/>
                <a:gd name="connsiteX2684" fmla="*/ 1725168 w 2450468"/>
                <a:gd name="connsiteY2684" fmla="*/ 315623 h 377583"/>
                <a:gd name="connsiteX2685" fmla="*/ 1725835 w 2450468"/>
                <a:gd name="connsiteY2685" fmla="*/ 315623 h 377583"/>
                <a:gd name="connsiteX2686" fmla="*/ 1728025 w 2450468"/>
                <a:gd name="connsiteY2686" fmla="*/ 315433 h 377583"/>
                <a:gd name="connsiteX2687" fmla="*/ 1724787 w 2450468"/>
                <a:gd name="connsiteY2687" fmla="*/ 310766 h 377583"/>
                <a:gd name="connsiteX2688" fmla="*/ 1721834 w 2450468"/>
                <a:gd name="connsiteY2688" fmla="*/ 307908 h 377583"/>
                <a:gd name="connsiteX2689" fmla="*/ 1735265 w 2450468"/>
                <a:gd name="connsiteY2689" fmla="*/ 308003 h 377583"/>
                <a:gd name="connsiteX2690" fmla="*/ 1740980 w 2450468"/>
                <a:gd name="connsiteY2690" fmla="*/ 302955 h 377583"/>
                <a:gd name="connsiteX2691" fmla="*/ 1745933 w 2450468"/>
                <a:gd name="connsiteY2691" fmla="*/ 307718 h 377583"/>
                <a:gd name="connsiteX2692" fmla="*/ 1746314 w 2450468"/>
                <a:gd name="connsiteY2692" fmla="*/ 307337 h 377583"/>
                <a:gd name="connsiteX2693" fmla="*/ 1750028 w 2450468"/>
                <a:gd name="connsiteY2693" fmla="*/ 302479 h 377583"/>
                <a:gd name="connsiteX2694" fmla="*/ 1750886 w 2450468"/>
                <a:gd name="connsiteY2694" fmla="*/ 296478 h 377583"/>
                <a:gd name="connsiteX2695" fmla="*/ 1750219 w 2450468"/>
                <a:gd name="connsiteY2695" fmla="*/ 295811 h 377583"/>
                <a:gd name="connsiteX2696" fmla="*/ 1753553 w 2450468"/>
                <a:gd name="connsiteY2696" fmla="*/ 296192 h 377583"/>
                <a:gd name="connsiteX2697" fmla="*/ 1763173 w 2450468"/>
                <a:gd name="connsiteY2697" fmla="*/ 303431 h 377583"/>
                <a:gd name="connsiteX2698" fmla="*/ 1766602 w 2450468"/>
                <a:gd name="connsiteY2698" fmla="*/ 295526 h 377583"/>
                <a:gd name="connsiteX2699" fmla="*/ 1769174 w 2450468"/>
                <a:gd name="connsiteY2699" fmla="*/ 293906 h 377583"/>
                <a:gd name="connsiteX2700" fmla="*/ 1769459 w 2450468"/>
                <a:gd name="connsiteY2700" fmla="*/ 293716 h 377583"/>
                <a:gd name="connsiteX2701" fmla="*/ 1775841 w 2450468"/>
                <a:gd name="connsiteY2701" fmla="*/ 299431 h 377583"/>
                <a:gd name="connsiteX2702" fmla="*/ 1776317 w 2450468"/>
                <a:gd name="connsiteY2702" fmla="*/ 302288 h 377583"/>
                <a:gd name="connsiteX2703" fmla="*/ 1776317 w 2450468"/>
                <a:gd name="connsiteY2703" fmla="*/ 302384 h 377583"/>
                <a:gd name="connsiteX2704" fmla="*/ 1779651 w 2450468"/>
                <a:gd name="connsiteY2704" fmla="*/ 299621 h 377583"/>
                <a:gd name="connsiteX2705" fmla="*/ 1790510 w 2450468"/>
                <a:gd name="connsiteY2705" fmla="*/ 296002 h 377583"/>
                <a:gd name="connsiteX2706" fmla="*/ 1795367 w 2450468"/>
                <a:gd name="connsiteY2706" fmla="*/ 297145 h 377583"/>
                <a:gd name="connsiteX2707" fmla="*/ 1799654 w 2450468"/>
                <a:gd name="connsiteY2707" fmla="*/ 297526 h 377583"/>
                <a:gd name="connsiteX2708" fmla="*/ 1805178 w 2450468"/>
                <a:gd name="connsiteY2708" fmla="*/ 299050 h 377583"/>
                <a:gd name="connsiteX2709" fmla="*/ 1805654 w 2450468"/>
                <a:gd name="connsiteY2709" fmla="*/ 299240 h 377583"/>
                <a:gd name="connsiteX2710" fmla="*/ 1802987 w 2450468"/>
                <a:gd name="connsiteY2710" fmla="*/ 301526 h 377583"/>
                <a:gd name="connsiteX2711" fmla="*/ 1797844 w 2450468"/>
                <a:gd name="connsiteY2711" fmla="*/ 303241 h 377583"/>
                <a:gd name="connsiteX2712" fmla="*/ 1802225 w 2450468"/>
                <a:gd name="connsiteY2712" fmla="*/ 308194 h 377583"/>
                <a:gd name="connsiteX2713" fmla="*/ 1802702 w 2450468"/>
                <a:gd name="connsiteY2713" fmla="*/ 307146 h 377583"/>
                <a:gd name="connsiteX2714" fmla="*/ 1806702 w 2450468"/>
                <a:gd name="connsiteY2714" fmla="*/ 304479 h 377583"/>
                <a:gd name="connsiteX2715" fmla="*/ 1812036 w 2450468"/>
                <a:gd name="connsiteY2715" fmla="*/ 306289 h 377583"/>
                <a:gd name="connsiteX2716" fmla="*/ 1816703 w 2450468"/>
                <a:gd name="connsiteY2716" fmla="*/ 302860 h 377583"/>
                <a:gd name="connsiteX2717" fmla="*/ 1822799 w 2450468"/>
                <a:gd name="connsiteY2717" fmla="*/ 304860 h 377583"/>
                <a:gd name="connsiteX2718" fmla="*/ 1821466 w 2450468"/>
                <a:gd name="connsiteY2718" fmla="*/ 308575 h 377583"/>
                <a:gd name="connsiteX2719" fmla="*/ 1818989 w 2450468"/>
                <a:gd name="connsiteY2719" fmla="*/ 311909 h 377583"/>
                <a:gd name="connsiteX2720" fmla="*/ 1823180 w 2450468"/>
                <a:gd name="connsiteY2720" fmla="*/ 312099 h 377583"/>
                <a:gd name="connsiteX2721" fmla="*/ 1827371 w 2450468"/>
                <a:gd name="connsiteY2721" fmla="*/ 304289 h 377583"/>
                <a:gd name="connsiteX2722" fmla="*/ 1827086 w 2450468"/>
                <a:gd name="connsiteY2722" fmla="*/ 302860 h 377583"/>
                <a:gd name="connsiteX2723" fmla="*/ 1824514 w 2450468"/>
                <a:gd name="connsiteY2723" fmla="*/ 297716 h 377583"/>
                <a:gd name="connsiteX2724" fmla="*/ 1823466 w 2450468"/>
                <a:gd name="connsiteY2724" fmla="*/ 297431 h 377583"/>
                <a:gd name="connsiteX2725" fmla="*/ 1822704 w 2450468"/>
                <a:gd name="connsiteY2725" fmla="*/ 293525 h 377583"/>
                <a:gd name="connsiteX2726" fmla="*/ 1834229 w 2450468"/>
                <a:gd name="connsiteY2726" fmla="*/ 292001 h 377583"/>
                <a:gd name="connsiteX2727" fmla="*/ 1839087 w 2450468"/>
                <a:gd name="connsiteY2727" fmla="*/ 290954 h 377583"/>
                <a:gd name="connsiteX2728" fmla="*/ 1839754 w 2450468"/>
                <a:gd name="connsiteY2728" fmla="*/ 290858 h 377583"/>
                <a:gd name="connsiteX2729" fmla="*/ 1852803 w 2450468"/>
                <a:gd name="connsiteY2729" fmla="*/ 288096 h 377583"/>
                <a:gd name="connsiteX2730" fmla="*/ 1856232 w 2450468"/>
                <a:gd name="connsiteY2730" fmla="*/ 293906 h 377583"/>
                <a:gd name="connsiteX2731" fmla="*/ 1858613 w 2450468"/>
                <a:gd name="connsiteY2731" fmla="*/ 293811 h 377583"/>
                <a:gd name="connsiteX2732" fmla="*/ 1862423 w 2450468"/>
                <a:gd name="connsiteY2732" fmla="*/ 290192 h 377583"/>
                <a:gd name="connsiteX2733" fmla="*/ 1872615 w 2450468"/>
                <a:gd name="connsiteY2733" fmla="*/ 294383 h 377583"/>
                <a:gd name="connsiteX2734" fmla="*/ 1876044 w 2450468"/>
                <a:gd name="connsiteY2734" fmla="*/ 298288 h 377583"/>
                <a:gd name="connsiteX2735" fmla="*/ 1881950 w 2450468"/>
                <a:gd name="connsiteY2735" fmla="*/ 293335 h 377583"/>
                <a:gd name="connsiteX2736" fmla="*/ 1887093 w 2450468"/>
                <a:gd name="connsiteY2736" fmla="*/ 290477 h 377583"/>
                <a:gd name="connsiteX2737" fmla="*/ 1887950 w 2450468"/>
                <a:gd name="connsiteY2737" fmla="*/ 297907 h 377583"/>
                <a:gd name="connsiteX2738" fmla="*/ 1893189 w 2450468"/>
                <a:gd name="connsiteY2738" fmla="*/ 302003 h 377583"/>
                <a:gd name="connsiteX2739" fmla="*/ 1898809 w 2450468"/>
                <a:gd name="connsiteY2739" fmla="*/ 296383 h 377583"/>
                <a:gd name="connsiteX2740" fmla="*/ 1901000 w 2450468"/>
                <a:gd name="connsiteY2740" fmla="*/ 296859 h 377583"/>
                <a:gd name="connsiteX2741" fmla="*/ 1904238 w 2450468"/>
                <a:gd name="connsiteY2741" fmla="*/ 297621 h 377583"/>
                <a:gd name="connsiteX2742" fmla="*/ 1910715 w 2450468"/>
                <a:gd name="connsiteY2742" fmla="*/ 294954 h 377583"/>
                <a:gd name="connsiteX2743" fmla="*/ 1911572 w 2450468"/>
                <a:gd name="connsiteY2743" fmla="*/ 295049 h 377583"/>
                <a:gd name="connsiteX2744" fmla="*/ 1915859 w 2450468"/>
                <a:gd name="connsiteY2744" fmla="*/ 295335 h 377583"/>
                <a:gd name="connsiteX2745" fmla="*/ 1917192 w 2450468"/>
                <a:gd name="connsiteY2745" fmla="*/ 293906 h 377583"/>
                <a:gd name="connsiteX2746" fmla="*/ 1917097 w 2450468"/>
                <a:gd name="connsiteY2746" fmla="*/ 290001 h 377583"/>
                <a:gd name="connsiteX2747" fmla="*/ 1916621 w 2450468"/>
                <a:gd name="connsiteY2747" fmla="*/ 289620 h 377583"/>
                <a:gd name="connsiteX2748" fmla="*/ 1915668 w 2450468"/>
                <a:gd name="connsiteY2748" fmla="*/ 288763 h 377583"/>
                <a:gd name="connsiteX2749" fmla="*/ 1917859 w 2450468"/>
                <a:gd name="connsiteY2749" fmla="*/ 285334 h 377583"/>
                <a:gd name="connsiteX2750" fmla="*/ 1919573 w 2450468"/>
                <a:gd name="connsiteY2750" fmla="*/ 285524 h 377583"/>
                <a:gd name="connsiteX2751" fmla="*/ 1924621 w 2450468"/>
                <a:gd name="connsiteY2751" fmla="*/ 286001 h 377583"/>
                <a:gd name="connsiteX2752" fmla="*/ 1922050 w 2450468"/>
                <a:gd name="connsiteY2752" fmla="*/ 293335 h 377583"/>
                <a:gd name="connsiteX2753" fmla="*/ 1921097 w 2450468"/>
                <a:gd name="connsiteY2753" fmla="*/ 293811 h 377583"/>
                <a:gd name="connsiteX2754" fmla="*/ 1917859 w 2450468"/>
                <a:gd name="connsiteY2754" fmla="*/ 295526 h 377583"/>
                <a:gd name="connsiteX2755" fmla="*/ 1925955 w 2450468"/>
                <a:gd name="connsiteY2755" fmla="*/ 293144 h 377583"/>
                <a:gd name="connsiteX2756" fmla="*/ 1930241 w 2450468"/>
                <a:gd name="connsiteY2756" fmla="*/ 292478 h 377583"/>
                <a:gd name="connsiteX2757" fmla="*/ 1937195 w 2450468"/>
                <a:gd name="connsiteY2757" fmla="*/ 291525 h 377583"/>
                <a:gd name="connsiteX2758" fmla="*/ 1939862 w 2450468"/>
                <a:gd name="connsiteY2758" fmla="*/ 285620 h 377583"/>
                <a:gd name="connsiteX2759" fmla="*/ 1939862 w 2450468"/>
                <a:gd name="connsiteY2759" fmla="*/ 286667 h 377583"/>
                <a:gd name="connsiteX2760" fmla="*/ 1944910 w 2450468"/>
                <a:gd name="connsiteY2760" fmla="*/ 291525 h 377583"/>
                <a:gd name="connsiteX2761" fmla="*/ 1950149 w 2450468"/>
                <a:gd name="connsiteY2761" fmla="*/ 287906 h 377583"/>
                <a:gd name="connsiteX2762" fmla="*/ 1950815 w 2450468"/>
                <a:gd name="connsiteY2762" fmla="*/ 287334 h 377583"/>
                <a:gd name="connsiteX2763" fmla="*/ 1952720 w 2450468"/>
                <a:gd name="connsiteY2763" fmla="*/ 287525 h 377583"/>
                <a:gd name="connsiteX2764" fmla="*/ 1952720 w 2450468"/>
                <a:gd name="connsiteY2764" fmla="*/ 288477 h 377583"/>
                <a:gd name="connsiteX2765" fmla="*/ 1955864 w 2450468"/>
                <a:gd name="connsiteY2765" fmla="*/ 291620 h 377583"/>
                <a:gd name="connsiteX2766" fmla="*/ 1959388 w 2450468"/>
                <a:gd name="connsiteY2766" fmla="*/ 287810 h 377583"/>
                <a:gd name="connsiteX2767" fmla="*/ 1961769 w 2450468"/>
                <a:gd name="connsiteY2767" fmla="*/ 285524 h 377583"/>
                <a:gd name="connsiteX2768" fmla="*/ 1963579 w 2450468"/>
                <a:gd name="connsiteY2768" fmla="*/ 286858 h 377583"/>
                <a:gd name="connsiteX2769" fmla="*/ 1965293 w 2450468"/>
                <a:gd name="connsiteY2769" fmla="*/ 288287 h 377583"/>
                <a:gd name="connsiteX2770" fmla="*/ 1962531 w 2450468"/>
                <a:gd name="connsiteY2770" fmla="*/ 293335 h 377583"/>
                <a:gd name="connsiteX2771" fmla="*/ 1968341 w 2450468"/>
                <a:gd name="connsiteY2771" fmla="*/ 299812 h 377583"/>
                <a:gd name="connsiteX2772" fmla="*/ 1963103 w 2450468"/>
                <a:gd name="connsiteY2772" fmla="*/ 298002 h 377583"/>
                <a:gd name="connsiteX2773" fmla="*/ 1959102 w 2450468"/>
                <a:gd name="connsiteY2773" fmla="*/ 293906 h 377583"/>
                <a:gd name="connsiteX2774" fmla="*/ 1954054 w 2450468"/>
                <a:gd name="connsiteY2774" fmla="*/ 295716 h 377583"/>
                <a:gd name="connsiteX2775" fmla="*/ 1959959 w 2450468"/>
                <a:gd name="connsiteY2775" fmla="*/ 300669 h 377583"/>
                <a:gd name="connsiteX2776" fmla="*/ 1959388 w 2450468"/>
                <a:gd name="connsiteY2776" fmla="*/ 301431 h 377583"/>
                <a:gd name="connsiteX2777" fmla="*/ 1954054 w 2450468"/>
                <a:gd name="connsiteY2777" fmla="*/ 307908 h 377583"/>
                <a:gd name="connsiteX2778" fmla="*/ 1948529 w 2450468"/>
                <a:gd name="connsiteY2778" fmla="*/ 308575 h 377583"/>
                <a:gd name="connsiteX2779" fmla="*/ 1944434 w 2450468"/>
                <a:gd name="connsiteY2779" fmla="*/ 306289 h 377583"/>
                <a:gd name="connsiteX2780" fmla="*/ 1941576 w 2450468"/>
                <a:gd name="connsiteY2780" fmla="*/ 311051 h 377583"/>
                <a:gd name="connsiteX2781" fmla="*/ 1934718 w 2450468"/>
                <a:gd name="connsiteY2781" fmla="*/ 314671 h 377583"/>
                <a:gd name="connsiteX2782" fmla="*/ 1932813 w 2450468"/>
                <a:gd name="connsiteY2782" fmla="*/ 314290 h 377583"/>
                <a:gd name="connsiteX2783" fmla="*/ 1928908 w 2450468"/>
                <a:gd name="connsiteY2783" fmla="*/ 313623 h 377583"/>
                <a:gd name="connsiteX2784" fmla="*/ 1928169 w 2450468"/>
                <a:gd name="connsiteY2784" fmla="*/ 319581 h 377583"/>
                <a:gd name="connsiteX2785" fmla="*/ 1927098 w 2450468"/>
                <a:gd name="connsiteY2785" fmla="*/ 319243 h 377583"/>
                <a:gd name="connsiteX2786" fmla="*/ 1921955 w 2450468"/>
                <a:gd name="connsiteY2786" fmla="*/ 319814 h 377583"/>
                <a:gd name="connsiteX2787" fmla="*/ 1921684 w 2450468"/>
                <a:gd name="connsiteY2787" fmla="*/ 320889 h 377583"/>
                <a:gd name="connsiteX2788" fmla="*/ 1912430 w 2450468"/>
                <a:gd name="connsiteY2788" fmla="*/ 318576 h 377583"/>
                <a:gd name="connsiteX2789" fmla="*/ 1918240 w 2450468"/>
                <a:gd name="connsiteY2789" fmla="*/ 327434 h 377583"/>
                <a:gd name="connsiteX2790" fmla="*/ 1920776 w 2450468"/>
                <a:gd name="connsiteY2790" fmla="*/ 324482 h 377583"/>
                <a:gd name="connsiteX2791" fmla="*/ 1921684 w 2450468"/>
                <a:gd name="connsiteY2791" fmla="*/ 320889 h 377583"/>
                <a:gd name="connsiteX2792" fmla="*/ 1921955 w 2450468"/>
                <a:gd name="connsiteY2792" fmla="*/ 320957 h 377583"/>
                <a:gd name="connsiteX2793" fmla="*/ 1926527 w 2450468"/>
                <a:gd name="connsiteY2793" fmla="*/ 324386 h 377583"/>
                <a:gd name="connsiteX2794" fmla="*/ 1927479 w 2450468"/>
                <a:gd name="connsiteY2794" fmla="*/ 325148 h 377583"/>
                <a:gd name="connsiteX2795" fmla="*/ 1928169 w 2450468"/>
                <a:gd name="connsiteY2795" fmla="*/ 319581 h 377583"/>
                <a:gd name="connsiteX2796" fmla="*/ 1936147 w 2450468"/>
                <a:gd name="connsiteY2796" fmla="*/ 322100 h 377583"/>
                <a:gd name="connsiteX2797" fmla="*/ 1949768 w 2450468"/>
                <a:gd name="connsiteY2797" fmla="*/ 323053 h 377583"/>
                <a:gd name="connsiteX2798" fmla="*/ 1952530 w 2450468"/>
                <a:gd name="connsiteY2798" fmla="*/ 327053 h 377583"/>
                <a:gd name="connsiteX2799" fmla="*/ 1956625 w 2450468"/>
                <a:gd name="connsiteY2799" fmla="*/ 329244 h 377583"/>
                <a:gd name="connsiteX2800" fmla="*/ 1956340 w 2450468"/>
                <a:gd name="connsiteY2800" fmla="*/ 329244 h 377583"/>
                <a:gd name="connsiteX2801" fmla="*/ 1952530 w 2450468"/>
                <a:gd name="connsiteY2801" fmla="*/ 329339 h 377583"/>
                <a:gd name="connsiteX2802" fmla="*/ 1947005 w 2450468"/>
                <a:gd name="connsiteY2802" fmla="*/ 327053 h 377583"/>
                <a:gd name="connsiteX2803" fmla="*/ 1947005 w 2450468"/>
                <a:gd name="connsiteY2803" fmla="*/ 326387 h 377583"/>
                <a:gd name="connsiteX2804" fmla="*/ 1945481 w 2450468"/>
                <a:gd name="connsiteY2804" fmla="*/ 323148 h 377583"/>
                <a:gd name="connsiteX2805" fmla="*/ 1942338 w 2450468"/>
                <a:gd name="connsiteY2805" fmla="*/ 324101 h 377583"/>
                <a:gd name="connsiteX2806" fmla="*/ 1940147 w 2450468"/>
                <a:gd name="connsiteY2806" fmla="*/ 330387 h 377583"/>
                <a:gd name="connsiteX2807" fmla="*/ 1932432 w 2450468"/>
                <a:gd name="connsiteY2807" fmla="*/ 345341 h 377583"/>
                <a:gd name="connsiteX2808" fmla="*/ 1926336 w 2450468"/>
                <a:gd name="connsiteY2808" fmla="*/ 341627 h 377583"/>
                <a:gd name="connsiteX2809" fmla="*/ 1927765 w 2450468"/>
                <a:gd name="connsiteY2809" fmla="*/ 332483 h 377583"/>
                <a:gd name="connsiteX2810" fmla="*/ 1919764 w 2450468"/>
                <a:gd name="connsiteY2810" fmla="*/ 338293 h 377583"/>
                <a:gd name="connsiteX2811" fmla="*/ 1916335 w 2450468"/>
                <a:gd name="connsiteY2811" fmla="*/ 334578 h 377583"/>
                <a:gd name="connsiteX2812" fmla="*/ 1907667 w 2450468"/>
                <a:gd name="connsiteY2812" fmla="*/ 335912 h 377583"/>
                <a:gd name="connsiteX2813" fmla="*/ 1905095 w 2450468"/>
                <a:gd name="connsiteY2813" fmla="*/ 336007 h 377583"/>
                <a:gd name="connsiteX2814" fmla="*/ 1898904 w 2450468"/>
                <a:gd name="connsiteY2814" fmla="*/ 338102 h 377583"/>
                <a:gd name="connsiteX2815" fmla="*/ 1901666 w 2450468"/>
                <a:gd name="connsiteY2815" fmla="*/ 331054 h 377583"/>
                <a:gd name="connsiteX2816" fmla="*/ 1908334 w 2450468"/>
                <a:gd name="connsiteY2816" fmla="*/ 325625 h 377583"/>
                <a:gd name="connsiteX2817" fmla="*/ 1908715 w 2450468"/>
                <a:gd name="connsiteY2817" fmla="*/ 324005 h 377583"/>
                <a:gd name="connsiteX2818" fmla="*/ 1909953 w 2450468"/>
                <a:gd name="connsiteY2818" fmla="*/ 318767 h 377583"/>
                <a:gd name="connsiteX2819" fmla="*/ 1893761 w 2450468"/>
                <a:gd name="connsiteY2819" fmla="*/ 320767 h 377583"/>
                <a:gd name="connsiteX2820" fmla="*/ 1890808 w 2450468"/>
                <a:gd name="connsiteY2820" fmla="*/ 324196 h 377583"/>
                <a:gd name="connsiteX2821" fmla="*/ 1891760 w 2450468"/>
                <a:gd name="connsiteY2821" fmla="*/ 326958 h 377583"/>
                <a:gd name="connsiteX2822" fmla="*/ 1894713 w 2450468"/>
                <a:gd name="connsiteY2822" fmla="*/ 331149 h 377583"/>
                <a:gd name="connsiteX2823" fmla="*/ 1889474 w 2450468"/>
                <a:gd name="connsiteY2823" fmla="*/ 339150 h 377583"/>
                <a:gd name="connsiteX2824" fmla="*/ 1891094 w 2450468"/>
                <a:gd name="connsiteY2824" fmla="*/ 334292 h 377583"/>
                <a:gd name="connsiteX2825" fmla="*/ 1887284 w 2450468"/>
                <a:gd name="connsiteY2825" fmla="*/ 329625 h 377583"/>
                <a:gd name="connsiteX2826" fmla="*/ 1885950 w 2450468"/>
                <a:gd name="connsiteY2826" fmla="*/ 328006 h 377583"/>
                <a:gd name="connsiteX2827" fmla="*/ 1881759 w 2450468"/>
                <a:gd name="connsiteY2827" fmla="*/ 323434 h 377583"/>
                <a:gd name="connsiteX2828" fmla="*/ 1876044 w 2450468"/>
                <a:gd name="connsiteY2828" fmla="*/ 324672 h 377583"/>
                <a:gd name="connsiteX2829" fmla="*/ 1872425 w 2450468"/>
                <a:gd name="connsiteY2829" fmla="*/ 325720 h 377583"/>
                <a:gd name="connsiteX2830" fmla="*/ 1856232 w 2450468"/>
                <a:gd name="connsiteY2830" fmla="*/ 327434 h 377583"/>
                <a:gd name="connsiteX2831" fmla="*/ 1842135 w 2450468"/>
                <a:gd name="connsiteY2831" fmla="*/ 320862 h 377583"/>
                <a:gd name="connsiteX2832" fmla="*/ 1844516 w 2450468"/>
                <a:gd name="connsiteY2832" fmla="*/ 324958 h 377583"/>
                <a:gd name="connsiteX2833" fmla="*/ 1840230 w 2450468"/>
                <a:gd name="connsiteY2833" fmla="*/ 327339 h 377583"/>
                <a:gd name="connsiteX2834" fmla="*/ 1835468 w 2450468"/>
                <a:gd name="connsiteY2834" fmla="*/ 332864 h 377583"/>
                <a:gd name="connsiteX2835" fmla="*/ 1833086 w 2450468"/>
                <a:gd name="connsiteY2835" fmla="*/ 334197 h 377583"/>
                <a:gd name="connsiteX2836" fmla="*/ 1829657 w 2450468"/>
                <a:gd name="connsiteY2836" fmla="*/ 329911 h 377583"/>
                <a:gd name="connsiteX2837" fmla="*/ 1823942 w 2450468"/>
                <a:gd name="connsiteY2837" fmla="*/ 322862 h 377583"/>
                <a:gd name="connsiteX2838" fmla="*/ 1823561 w 2450468"/>
                <a:gd name="connsiteY2838" fmla="*/ 323815 h 377583"/>
                <a:gd name="connsiteX2839" fmla="*/ 1823085 w 2450468"/>
                <a:gd name="connsiteY2839" fmla="*/ 324958 h 377583"/>
                <a:gd name="connsiteX2840" fmla="*/ 1818704 w 2450468"/>
                <a:gd name="connsiteY2840" fmla="*/ 325815 h 377583"/>
                <a:gd name="connsiteX2841" fmla="*/ 1818608 w 2450468"/>
                <a:gd name="connsiteY2841" fmla="*/ 325053 h 377583"/>
                <a:gd name="connsiteX2842" fmla="*/ 1813846 w 2450468"/>
                <a:gd name="connsiteY2842" fmla="*/ 323053 h 377583"/>
                <a:gd name="connsiteX2843" fmla="*/ 1810893 w 2450468"/>
                <a:gd name="connsiteY2843" fmla="*/ 324291 h 377583"/>
                <a:gd name="connsiteX2844" fmla="*/ 1811846 w 2450468"/>
                <a:gd name="connsiteY2844" fmla="*/ 326863 h 377583"/>
                <a:gd name="connsiteX2845" fmla="*/ 1815275 w 2450468"/>
                <a:gd name="connsiteY2845" fmla="*/ 330387 h 377583"/>
                <a:gd name="connsiteX2846" fmla="*/ 1808036 w 2450468"/>
                <a:gd name="connsiteY2846" fmla="*/ 328673 h 377583"/>
                <a:gd name="connsiteX2847" fmla="*/ 1805845 w 2450468"/>
                <a:gd name="connsiteY2847" fmla="*/ 328006 h 377583"/>
                <a:gd name="connsiteX2848" fmla="*/ 1799463 w 2450468"/>
                <a:gd name="connsiteY2848" fmla="*/ 327625 h 377583"/>
                <a:gd name="connsiteX2849" fmla="*/ 1795367 w 2450468"/>
                <a:gd name="connsiteY2849" fmla="*/ 328292 h 377583"/>
                <a:gd name="connsiteX2850" fmla="*/ 1793272 w 2450468"/>
                <a:gd name="connsiteY2850" fmla="*/ 330673 h 377583"/>
                <a:gd name="connsiteX2851" fmla="*/ 1794129 w 2450468"/>
                <a:gd name="connsiteY2851" fmla="*/ 337245 h 377583"/>
                <a:gd name="connsiteX2852" fmla="*/ 1801654 w 2450468"/>
                <a:gd name="connsiteY2852" fmla="*/ 336959 h 377583"/>
                <a:gd name="connsiteX2853" fmla="*/ 1800892 w 2450468"/>
                <a:gd name="connsiteY2853" fmla="*/ 342484 h 377583"/>
                <a:gd name="connsiteX2854" fmla="*/ 1798130 w 2450468"/>
                <a:gd name="connsiteY2854" fmla="*/ 341722 h 377583"/>
                <a:gd name="connsiteX2855" fmla="*/ 1796034 w 2450468"/>
                <a:gd name="connsiteY2855" fmla="*/ 347627 h 377583"/>
                <a:gd name="connsiteX2856" fmla="*/ 1795653 w 2450468"/>
                <a:gd name="connsiteY2856" fmla="*/ 347342 h 377583"/>
                <a:gd name="connsiteX2857" fmla="*/ 1784795 w 2450468"/>
                <a:gd name="connsiteY2857" fmla="*/ 340769 h 377583"/>
                <a:gd name="connsiteX2858" fmla="*/ 1779365 w 2450468"/>
                <a:gd name="connsiteY2858" fmla="*/ 335150 h 377583"/>
                <a:gd name="connsiteX2859" fmla="*/ 1771936 w 2450468"/>
                <a:gd name="connsiteY2859" fmla="*/ 331435 h 377583"/>
                <a:gd name="connsiteX2860" fmla="*/ 1765649 w 2450468"/>
                <a:gd name="connsiteY2860" fmla="*/ 330101 h 377583"/>
                <a:gd name="connsiteX2861" fmla="*/ 1754124 w 2450468"/>
                <a:gd name="connsiteY2861" fmla="*/ 330959 h 377583"/>
                <a:gd name="connsiteX2862" fmla="*/ 1751838 w 2450468"/>
                <a:gd name="connsiteY2862" fmla="*/ 320862 h 377583"/>
                <a:gd name="connsiteX2863" fmla="*/ 1748885 w 2450468"/>
                <a:gd name="connsiteY2863" fmla="*/ 318957 h 377583"/>
                <a:gd name="connsiteX2864" fmla="*/ 1746314 w 2450468"/>
                <a:gd name="connsiteY2864" fmla="*/ 317243 h 377583"/>
                <a:gd name="connsiteX2865" fmla="*/ 1741837 w 2450468"/>
                <a:gd name="connsiteY2865" fmla="*/ 318576 h 377583"/>
                <a:gd name="connsiteX2866" fmla="*/ 1750981 w 2450468"/>
                <a:gd name="connsiteY2866" fmla="*/ 327339 h 377583"/>
                <a:gd name="connsiteX2867" fmla="*/ 1745075 w 2450468"/>
                <a:gd name="connsiteY2867" fmla="*/ 330959 h 377583"/>
                <a:gd name="connsiteX2868" fmla="*/ 1738884 w 2450468"/>
                <a:gd name="connsiteY2868" fmla="*/ 328482 h 377583"/>
                <a:gd name="connsiteX2869" fmla="*/ 1733550 w 2450468"/>
                <a:gd name="connsiteY2869" fmla="*/ 330578 h 377583"/>
                <a:gd name="connsiteX2870" fmla="*/ 1731740 w 2450468"/>
                <a:gd name="connsiteY2870" fmla="*/ 333626 h 377583"/>
                <a:gd name="connsiteX2871" fmla="*/ 1730788 w 2450468"/>
                <a:gd name="connsiteY2871" fmla="*/ 335245 h 377583"/>
                <a:gd name="connsiteX2872" fmla="*/ 1728502 w 2450468"/>
                <a:gd name="connsiteY2872" fmla="*/ 331435 h 377583"/>
                <a:gd name="connsiteX2873" fmla="*/ 1722692 w 2450468"/>
                <a:gd name="connsiteY2873" fmla="*/ 334673 h 377583"/>
                <a:gd name="connsiteX2874" fmla="*/ 1721358 w 2450468"/>
                <a:gd name="connsiteY2874" fmla="*/ 335435 h 377583"/>
                <a:gd name="connsiteX2875" fmla="*/ 1715262 w 2450468"/>
                <a:gd name="connsiteY2875" fmla="*/ 338769 h 377583"/>
                <a:gd name="connsiteX2876" fmla="*/ 1714691 w 2450468"/>
                <a:gd name="connsiteY2876" fmla="*/ 341341 h 377583"/>
                <a:gd name="connsiteX2877" fmla="*/ 1712500 w 2450468"/>
                <a:gd name="connsiteY2877" fmla="*/ 341817 h 377583"/>
                <a:gd name="connsiteX2878" fmla="*/ 1711833 w 2450468"/>
                <a:gd name="connsiteY2878" fmla="*/ 341627 h 377583"/>
                <a:gd name="connsiteX2879" fmla="*/ 1712309 w 2450468"/>
                <a:gd name="connsiteY2879" fmla="*/ 336388 h 377583"/>
                <a:gd name="connsiteX2880" fmla="*/ 1710119 w 2450468"/>
                <a:gd name="connsiteY2880" fmla="*/ 335912 h 377583"/>
                <a:gd name="connsiteX2881" fmla="*/ 1704499 w 2450468"/>
                <a:gd name="connsiteY2881" fmla="*/ 332102 h 377583"/>
                <a:gd name="connsiteX2882" fmla="*/ 1702308 w 2450468"/>
                <a:gd name="connsiteY2882" fmla="*/ 331530 h 377583"/>
                <a:gd name="connsiteX2883" fmla="*/ 1697450 w 2450468"/>
                <a:gd name="connsiteY2883" fmla="*/ 333340 h 377583"/>
                <a:gd name="connsiteX2884" fmla="*/ 1697450 w 2450468"/>
                <a:gd name="connsiteY2884" fmla="*/ 334483 h 377583"/>
                <a:gd name="connsiteX2885" fmla="*/ 1698593 w 2450468"/>
                <a:gd name="connsiteY2885" fmla="*/ 337436 h 377583"/>
                <a:gd name="connsiteX2886" fmla="*/ 1698022 w 2450468"/>
                <a:gd name="connsiteY2886" fmla="*/ 337817 h 377583"/>
                <a:gd name="connsiteX2887" fmla="*/ 1696974 w 2450468"/>
                <a:gd name="connsiteY2887" fmla="*/ 338579 h 377583"/>
                <a:gd name="connsiteX2888" fmla="*/ 1696117 w 2450468"/>
                <a:gd name="connsiteY2888" fmla="*/ 341722 h 377583"/>
                <a:gd name="connsiteX2889" fmla="*/ 1697069 w 2450468"/>
                <a:gd name="connsiteY2889" fmla="*/ 342008 h 377583"/>
                <a:gd name="connsiteX2890" fmla="*/ 1702880 w 2450468"/>
                <a:gd name="connsiteY2890" fmla="*/ 343341 h 377583"/>
                <a:gd name="connsiteX2891" fmla="*/ 1704404 w 2450468"/>
                <a:gd name="connsiteY2891" fmla="*/ 343722 h 377583"/>
                <a:gd name="connsiteX2892" fmla="*/ 1702213 w 2450468"/>
                <a:gd name="connsiteY2892" fmla="*/ 346675 h 377583"/>
                <a:gd name="connsiteX2893" fmla="*/ 1690211 w 2450468"/>
                <a:gd name="connsiteY2893" fmla="*/ 348294 h 377583"/>
                <a:gd name="connsiteX2894" fmla="*/ 1685258 w 2450468"/>
                <a:gd name="connsiteY2894" fmla="*/ 343055 h 377583"/>
                <a:gd name="connsiteX2895" fmla="*/ 1682401 w 2450468"/>
                <a:gd name="connsiteY2895" fmla="*/ 340960 h 377583"/>
                <a:gd name="connsiteX2896" fmla="*/ 1679829 w 2450468"/>
                <a:gd name="connsiteY2896" fmla="*/ 339245 h 377583"/>
                <a:gd name="connsiteX2897" fmla="*/ 1674305 w 2450468"/>
                <a:gd name="connsiteY2897" fmla="*/ 340293 h 377583"/>
                <a:gd name="connsiteX2898" fmla="*/ 1674114 w 2450468"/>
                <a:gd name="connsiteY2898" fmla="*/ 339722 h 377583"/>
                <a:gd name="connsiteX2899" fmla="*/ 1671733 w 2450468"/>
                <a:gd name="connsiteY2899" fmla="*/ 338579 h 377583"/>
                <a:gd name="connsiteX2900" fmla="*/ 1665256 w 2450468"/>
                <a:gd name="connsiteY2900" fmla="*/ 339722 h 377583"/>
                <a:gd name="connsiteX2901" fmla="*/ 1663446 w 2450468"/>
                <a:gd name="connsiteY2901" fmla="*/ 338293 h 377583"/>
                <a:gd name="connsiteX2902" fmla="*/ 1655350 w 2450468"/>
                <a:gd name="connsiteY2902" fmla="*/ 336959 h 377583"/>
                <a:gd name="connsiteX2903" fmla="*/ 1653635 w 2450468"/>
                <a:gd name="connsiteY2903" fmla="*/ 336388 h 377583"/>
                <a:gd name="connsiteX2904" fmla="*/ 1651825 w 2450468"/>
                <a:gd name="connsiteY2904" fmla="*/ 335816 h 377583"/>
                <a:gd name="connsiteX2905" fmla="*/ 1646777 w 2450468"/>
                <a:gd name="connsiteY2905" fmla="*/ 334102 h 377583"/>
                <a:gd name="connsiteX2906" fmla="*/ 1640110 w 2450468"/>
                <a:gd name="connsiteY2906" fmla="*/ 336769 h 377583"/>
                <a:gd name="connsiteX2907" fmla="*/ 1640681 w 2450468"/>
                <a:gd name="connsiteY2907" fmla="*/ 338007 h 377583"/>
                <a:gd name="connsiteX2908" fmla="*/ 1645444 w 2450468"/>
                <a:gd name="connsiteY2908" fmla="*/ 342674 h 377583"/>
                <a:gd name="connsiteX2909" fmla="*/ 1646587 w 2450468"/>
                <a:gd name="connsiteY2909" fmla="*/ 344008 h 377583"/>
                <a:gd name="connsiteX2910" fmla="*/ 1649349 w 2450468"/>
                <a:gd name="connsiteY2910" fmla="*/ 350009 h 377583"/>
                <a:gd name="connsiteX2911" fmla="*/ 1650587 w 2450468"/>
                <a:gd name="connsiteY2911" fmla="*/ 355914 h 377583"/>
                <a:gd name="connsiteX2912" fmla="*/ 1646111 w 2450468"/>
                <a:gd name="connsiteY2912" fmla="*/ 356867 h 377583"/>
                <a:gd name="connsiteX2913" fmla="*/ 1644491 w 2450468"/>
                <a:gd name="connsiteY2913" fmla="*/ 362486 h 377583"/>
                <a:gd name="connsiteX2914" fmla="*/ 1638681 w 2450468"/>
                <a:gd name="connsiteY2914" fmla="*/ 361248 h 377583"/>
                <a:gd name="connsiteX2915" fmla="*/ 1638967 w 2450468"/>
                <a:gd name="connsiteY2915" fmla="*/ 360962 h 377583"/>
                <a:gd name="connsiteX2916" fmla="*/ 1641634 w 2450468"/>
                <a:gd name="connsiteY2916" fmla="*/ 358676 h 377583"/>
                <a:gd name="connsiteX2917" fmla="*/ 1644396 w 2450468"/>
                <a:gd name="connsiteY2917" fmla="*/ 355628 h 377583"/>
                <a:gd name="connsiteX2918" fmla="*/ 1637443 w 2450468"/>
                <a:gd name="connsiteY2918" fmla="*/ 351818 h 377583"/>
                <a:gd name="connsiteX2919" fmla="*/ 1637062 w 2450468"/>
                <a:gd name="connsiteY2919" fmla="*/ 350580 h 377583"/>
                <a:gd name="connsiteX2920" fmla="*/ 1636871 w 2450468"/>
                <a:gd name="connsiteY2920" fmla="*/ 349818 h 377583"/>
                <a:gd name="connsiteX2921" fmla="*/ 1637919 w 2450468"/>
                <a:gd name="connsiteY2921" fmla="*/ 348199 h 377583"/>
                <a:gd name="connsiteX2922" fmla="*/ 1638681 w 2450468"/>
                <a:gd name="connsiteY2922" fmla="*/ 348104 h 377583"/>
                <a:gd name="connsiteX2923" fmla="*/ 1642967 w 2450468"/>
                <a:gd name="connsiteY2923" fmla="*/ 348866 h 377583"/>
                <a:gd name="connsiteX2924" fmla="*/ 1641062 w 2450468"/>
                <a:gd name="connsiteY2924" fmla="*/ 345532 h 377583"/>
                <a:gd name="connsiteX2925" fmla="*/ 1635919 w 2450468"/>
                <a:gd name="connsiteY2925" fmla="*/ 343341 h 377583"/>
                <a:gd name="connsiteX2926" fmla="*/ 1627727 w 2450468"/>
                <a:gd name="connsiteY2926" fmla="*/ 345532 h 377583"/>
                <a:gd name="connsiteX2927" fmla="*/ 1628204 w 2450468"/>
                <a:gd name="connsiteY2927" fmla="*/ 351342 h 377583"/>
                <a:gd name="connsiteX2928" fmla="*/ 1630204 w 2450468"/>
                <a:gd name="connsiteY2928" fmla="*/ 353057 h 377583"/>
                <a:gd name="connsiteX2929" fmla="*/ 1636014 w 2450468"/>
                <a:gd name="connsiteY2929" fmla="*/ 356771 h 377583"/>
                <a:gd name="connsiteX2930" fmla="*/ 1629823 w 2450468"/>
                <a:gd name="connsiteY2930" fmla="*/ 359343 h 377583"/>
                <a:gd name="connsiteX2931" fmla="*/ 1625156 w 2450468"/>
                <a:gd name="connsiteY2931" fmla="*/ 359534 h 377583"/>
                <a:gd name="connsiteX2932" fmla="*/ 1624584 w 2450468"/>
                <a:gd name="connsiteY2932" fmla="*/ 366677 h 377583"/>
                <a:gd name="connsiteX2933" fmla="*/ 1622774 w 2450468"/>
                <a:gd name="connsiteY2933" fmla="*/ 362582 h 377583"/>
                <a:gd name="connsiteX2934" fmla="*/ 1621441 w 2450468"/>
                <a:gd name="connsiteY2934" fmla="*/ 361153 h 377583"/>
                <a:gd name="connsiteX2935" fmla="*/ 1621536 w 2450468"/>
                <a:gd name="connsiteY2935" fmla="*/ 355914 h 377583"/>
                <a:gd name="connsiteX2936" fmla="*/ 1624870 w 2450468"/>
                <a:gd name="connsiteY2936" fmla="*/ 346675 h 377583"/>
                <a:gd name="connsiteX2937" fmla="*/ 1624203 w 2450468"/>
                <a:gd name="connsiteY2937" fmla="*/ 345151 h 377583"/>
                <a:gd name="connsiteX2938" fmla="*/ 1622298 w 2450468"/>
                <a:gd name="connsiteY2938" fmla="*/ 340007 h 377583"/>
                <a:gd name="connsiteX2939" fmla="*/ 1617821 w 2450468"/>
                <a:gd name="connsiteY2939" fmla="*/ 330578 h 377583"/>
                <a:gd name="connsiteX2940" fmla="*/ 1617155 w 2450468"/>
                <a:gd name="connsiteY2940" fmla="*/ 336578 h 377583"/>
                <a:gd name="connsiteX2941" fmla="*/ 1614488 w 2450468"/>
                <a:gd name="connsiteY2941" fmla="*/ 338769 h 377583"/>
                <a:gd name="connsiteX2942" fmla="*/ 1611154 w 2450468"/>
                <a:gd name="connsiteY2942" fmla="*/ 339626 h 377583"/>
                <a:gd name="connsiteX2943" fmla="*/ 1611630 w 2450468"/>
                <a:gd name="connsiteY2943" fmla="*/ 336864 h 377583"/>
                <a:gd name="connsiteX2944" fmla="*/ 1610582 w 2450468"/>
                <a:gd name="connsiteY2944" fmla="*/ 333530 h 377583"/>
                <a:gd name="connsiteX2945" fmla="*/ 1608868 w 2450468"/>
                <a:gd name="connsiteY2945" fmla="*/ 332673 h 377583"/>
                <a:gd name="connsiteX2946" fmla="*/ 1598676 w 2450468"/>
                <a:gd name="connsiteY2946" fmla="*/ 331340 h 377583"/>
                <a:gd name="connsiteX2947" fmla="*/ 1597914 w 2450468"/>
                <a:gd name="connsiteY2947" fmla="*/ 335340 h 377583"/>
                <a:gd name="connsiteX2948" fmla="*/ 1597438 w 2450468"/>
                <a:gd name="connsiteY2948" fmla="*/ 337626 h 377583"/>
                <a:gd name="connsiteX2949" fmla="*/ 1587818 w 2450468"/>
                <a:gd name="connsiteY2949" fmla="*/ 340865 h 377583"/>
                <a:gd name="connsiteX2950" fmla="*/ 1590294 w 2450468"/>
                <a:gd name="connsiteY2950" fmla="*/ 337150 h 377583"/>
                <a:gd name="connsiteX2951" fmla="*/ 1593247 w 2450468"/>
                <a:gd name="connsiteY2951" fmla="*/ 332673 h 377583"/>
                <a:gd name="connsiteX2952" fmla="*/ 1582388 w 2450468"/>
                <a:gd name="connsiteY2952" fmla="*/ 328292 h 377583"/>
                <a:gd name="connsiteX2953" fmla="*/ 1585055 w 2450468"/>
                <a:gd name="connsiteY2953" fmla="*/ 331435 h 377583"/>
                <a:gd name="connsiteX2954" fmla="*/ 1585627 w 2450468"/>
                <a:gd name="connsiteY2954" fmla="*/ 334864 h 377583"/>
                <a:gd name="connsiteX2955" fmla="*/ 1578388 w 2450468"/>
                <a:gd name="connsiteY2955" fmla="*/ 340769 h 377583"/>
                <a:gd name="connsiteX2956" fmla="*/ 1572673 w 2450468"/>
                <a:gd name="connsiteY2956" fmla="*/ 341722 h 377583"/>
                <a:gd name="connsiteX2957" fmla="*/ 1559243 w 2450468"/>
                <a:gd name="connsiteY2957" fmla="*/ 341912 h 377583"/>
                <a:gd name="connsiteX2958" fmla="*/ 1554766 w 2450468"/>
                <a:gd name="connsiteY2958" fmla="*/ 342484 h 377583"/>
                <a:gd name="connsiteX2959" fmla="*/ 1555718 w 2450468"/>
                <a:gd name="connsiteY2959" fmla="*/ 348008 h 377583"/>
                <a:gd name="connsiteX2960" fmla="*/ 1550956 w 2450468"/>
                <a:gd name="connsiteY2960" fmla="*/ 345913 h 377583"/>
                <a:gd name="connsiteX2961" fmla="*/ 1544003 w 2450468"/>
                <a:gd name="connsiteY2961" fmla="*/ 344389 h 377583"/>
                <a:gd name="connsiteX2962" fmla="*/ 1536859 w 2450468"/>
                <a:gd name="connsiteY2962" fmla="*/ 347151 h 377583"/>
                <a:gd name="connsiteX2963" fmla="*/ 1534954 w 2450468"/>
                <a:gd name="connsiteY2963" fmla="*/ 343722 h 377583"/>
                <a:gd name="connsiteX2964" fmla="*/ 1532763 w 2450468"/>
                <a:gd name="connsiteY2964" fmla="*/ 339912 h 377583"/>
                <a:gd name="connsiteX2965" fmla="*/ 1526667 w 2450468"/>
                <a:gd name="connsiteY2965" fmla="*/ 341246 h 377583"/>
                <a:gd name="connsiteX2966" fmla="*/ 1523333 w 2450468"/>
                <a:gd name="connsiteY2966" fmla="*/ 335435 h 377583"/>
                <a:gd name="connsiteX2967" fmla="*/ 1527143 w 2450468"/>
                <a:gd name="connsiteY2967" fmla="*/ 334959 h 377583"/>
                <a:gd name="connsiteX2968" fmla="*/ 1532192 w 2450468"/>
                <a:gd name="connsiteY2968" fmla="*/ 335912 h 377583"/>
                <a:gd name="connsiteX2969" fmla="*/ 1532287 w 2450468"/>
                <a:gd name="connsiteY2969" fmla="*/ 335054 h 377583"/>
                <a:gd name="connsiteX2970" fmla="*/ 1527048 w 2450468"/>
                <a:gd name="connsiteY2970" fmla="*/ 329149 h 377583"/>
                <a:gd name="connsiteX2971" fmla="*/ 1523619 w 2450468"/>
                <a:gd name="connsiteY2971" fmla="*/ 328387 h 377583"/>
                <a:gd name="connsiteX2972" fmla="*/ 1521428 w 2450468"/>
                <a:gd name="connsiteY2972" fmla="*/ 320767 h 377583"/>
                <a:gd name="connsiteX2973" fmla="*/ 1520381 w 2450468"/>
                <a:gd name="connsiteY2973" fmla="*/ 315052 h 377583"/>
                <a:gd name="connsiteX2974" fmla="*/ 1514951 w 2450468"/>
                <a:gd name="connsiteY2974" fmla="*/ 310385 h 377583"/>
                <a:gd name="connsiteX2975" fmla="*/ 1509046 w 2450468"/>
                <a:gd name="connsiteY2975" fmla="*/ 313337 h 377583"/>
                <a:gd name="connsiteX2976" fmla="*/ 1504855 w 2450468"/>
                <a:gd name="connsiteY2976" fmla="*/ 313814 h 377583"/>
                <a:gd name="connsiteX2977" fmla="*/ 1504283 w 2450468"/>
                <a:gd name="connsiteY2977" fmla="*/ 311147 h 377583"/>
                <a:gd name="connsiteX2978" fmla="*/ 1504664 w 2450468"/>
                <a:gd name="connsiteY2978" fmla="*/ 310194 h 377583"/>
                <a:gd name="connsiteX2979" fmla="*/ 1498473 w 2450468"/>
                <a:gd name="connsiteY2979" fmla="*/ 311337 h 377583"/>
                <a:gd name="connsiteX2980" fmla="*/ 1496473 w 2450468"/>
                <a:gd name="connsiteY2980" fmla="*/ 314195 h 377583"/>
                <a:gd name="connsiteX2981" fmla="*/ 1496473 w 2450468"/>
                <a:gd name="connsiteY2981" fmla="*/ 317338 h 377583"/>
                <a:gd name="connsiteX2982" fmla="*/ 1501997 w 2450468"/>
                <a:gd name="connsiteY2982" fmla="*/ 321719 h 377583"/>
                <a:gd name="connsiteX2983" fmla="*/ 1507808 w 2450468"/>
                <a:gd name="connsiteY2983" fmla="*/ 321053 h 377583"/>
                <a:gd name="connsiteX2984" fmla="*/ 1509332 w 2450468"/>
                <a:gd name="connsiteY2984" fmla="*/ 320291 h 377583"/>
                <a:gd name="connsiteX2985" fmla="*/ 1514380 w 2450468"/>
                <a:gd name="connsiteY2985" fmla="*/ 324577 h 377583"/>
                <a:gd name="connsiteX2986" fmla="*/ 1507141 w 2450468"/>
                <a:gd name="connsiteY2986" fmla="*/ 329054 h 377583"/>
                <a:gd name="connsiteX2987" fmla="*/ 1496187 w 2450468"/>
                <a:gd name="connsiteY2987" fmla="*/ 323339 h 377583"/>
                <a:gd name="connsiteX2988" fmla="*/ 1493139 w 2450468"/>
                <a:gd name="connsiteY2988" fmla="*/ 321434 h 377583"/>
                <a:gd name="connsiteX2989" fmla="*/ 1486471 w 2450468"/>
                <a:gd name="connsiteY2989" fmla="*/ 321719 h 377583"/>
                <a:gd name="connsiteX2990" fmla="*/ 1485233 w 2450468"/>
                <a:gd name="connsiteY2990" fmla="*/ 329435 h 377583"/>
                <a:gd name="connsiteX2991" fmla="*/ 1491234 w 2450468"/>
                <a:gd name="connsiteY2991" fmla="*/ 330006 h 377583"/>
                <a:gd name="connsiteX2992" fmla="*/ 1493425 w 2450468"/>
                <a:gd name="connsiteY2992" fmla="*/ 327149 h 377583"/>
                <a:gd name="connsiteX2993" fmla="*/ 1496759 w 2450468"/>
                <a:gd name="connsiteY2993" fmla="*/ 330197 h 377583"/>
                <a:gd name="connsiteX2994" fmla="*/ 1498949 w 2450468"/>
                <a:gd name="connsiteY2994" fmla="*/ 332768 h 377583"/>
                <a:gd name="connsiteX2995" fmla="*/ 1506855 w 2450468"/>
                <a:gd name="connsiteY2995" fmla="*/ 331149 h 377583"/>
                <a:gd name="connsiteX2996" fmla="*/ 1509046 w 2450468"/>
                <a:gd name="connsiteY2996" fmla="*/ 333816 h 377583"/>
                <a:gd name="connsiteX2997" fmla="*/ 1509332 w 2450468"/>
                <a:gd name="connsiteY2997" fmla="*/ 335150 h 377583"/>
                <a:gd name="connsiteX2998" fmla="*/ 1511141 w 2450468"/>
                <a:gd name="connsiteY2998" fmla="*/ 342293 h 377583"/>
                <a:gd name="connsiteX2999" fmla="*/ 1495425 w 2450468"/>
                <a:gd name="connsiteY2999" fmla="*/ 347342 h 377583"/>
                <a:gd name="connsiteX3000" fmla="*/ 1490948 w 2450468"/>
                <a:gd name="connsiteY3000" fmla="*/ 341436 h 377583"/>
                <a:gd name="connsiteX3001" fmla="*/ 1490377 w 2450468"/>
                <a:gd name="connsiteY3001" fmla="*/ 341817 h 377583"/>
                <a:gd name="connsiteX3002" fmla="*/ 1482852 w 2450468"/>
                <a:gd name="connsiteY3002" fmla="*/ 346103 h 377583"/>
                <a:gd name="connsiteX3003" fmla="*/ 1465993 w 2450468"/>
                <a:gd name="connsiteY3003" fmla="*/ 342389 h 377583"/>
                <a:gd name="connsiteX3004" fmla="*/ 1460183 w 2450468"/>
                <a:gd name="connsiteY3004" fmla="*/ 341627 h 377583"/>
                <a:gd name="connsiteX3005" fmla="*/ 1454087 w 2450468"/>
                <a:gd name="connsiteY3005" fmla="*/ 348675 h 377583"/>
                <a:gd name="connsiteX3006" fmla="*/ 1441799 w 2450468"/>
                <a:gd name="connsiteY3006" fmla="*/ 356105 h 377583"/>
                <a:gd name="connsiteX3007" fmla="*/ 1438085 w 2450468"/>
                <a:gd name="connsiteY3007" fmla="*/ 356486 h 377583"/>
                <a:gd name="connsiteX3008" fmla="*/ 1431798 w 2450468"/>
                <a:gd name="connsiteY3008" fmla="*/ 357057 h 377583"/>
                <a:gd name="connsiteX3009" fmla="*/ 1427036 w 2450468"/>
                <a:gd name="connsiteY3009" fmla="*/ 342865 h 377583"/>
                <a:gd name="connsiteX3010" fmla="*/ 1422845 w 2450468"/>
                <a:gd name="connsiteY3010" fmla="*/ 341817 h 377583"/>
                <a:gd name="connsiteX3011" fmla="*/ 1416653 w 2450468"/>
                <a:gd name="connsiteY3011" fmla="*/ 343436 h 377583"/>
                <a:gd name="connsiteX3012" fmla="*/ 1416272 w 2450468"/>
                <a:gd name="connsiteY3012" fmla="*/ 344960 h 377583"/>
                <a:gd name="connsiteX3013" fmla="*/ 1409510 w 2450468"/>
                <a:gd name="connsiteY3013" fmla="*/ 344770 h 377583"/>
                <a:gd name="connsiteX3014" fmla="*/ 1389031 w 2450468"/>
                <a:gd name="connsiteY3014" fmla="*/ 341150 h 377583"/>
                <a:gd name="connsiteX3015" fmla="*/ 1388555 w 2450468"/>
                <a:gd name="connsiteY3015" fmla="*/ 343436 h 377583"/>
                <a:gd name="connsiteX3016" fmla="*/ 1393889 w 2450468"/>
                <a:gd name="connsiteY3016" fmla="*/ 345818 h 377583"/>
                <a:gd name="connsiteX3017" fmla="*/ 1394650 w 2450468"/>
                <a:gd name="connsiteY3017" fmla="*/ 346008 h 377583"/>
                <a:gd name="connsiteX3018" fmla="*/ 1394460 w 2450468"/>
                <a:gd name="connsiteY3018" fmla="*/ 347532 h 377583"/>
                <a:gd name="connsiteX3019" fmla="*/ 1392460 w 2450468"/>
                <a:gd name="connsiteY3019" fmla="*/ 351818 h 377583"/>
                <a:gd name="connsiteX3020" fmla="*/ 1390745 w 2450468"/>
                <a:gd name="connsiteY3020" fmla="*/ 356962 h 377583"/>
                <a:gd name="connsiteX3021" fmla="*/ 1388364 w 2450468"/>
                <a:gd name="connsiteY3021" fmla="*/ 356200 h 377583"/>
                <a:gd name="connsiteX3022" fmla="*/ 1385983 w 2450468"/>
                <a:gd name="connsiteY3022" fmla="*/ 353438 h 377583"/>
                <a:gd name="connsiteX3023" fmla="*/ 1386364 w 2450468"/>
                <a:gd name="connsiteY3023" fmla="*/ 348485 h 377583"/>
                <a:gd name="connsiteX3024" fmla="*/ 1378268 w 2450468"/>
                <a:gd name="connsiteY3024" fmla="*/ 352009 h 377583"/>
                <a:gd name="connsiteX3025" fmla="*/ 1375410 w 2450468"/>
                <a:gd name="connsiteY3025" fmla="*/ 354485 h 377583"/>
                <a:gd name="connsiteX3026" fmla="*/ 1376267 w 2450468"/>
                <a:gd name="connsiteY3026" fmla="*/ 349437 h 377583"/>
                <a:gd name="connsiteX3027" fmla="*/ 1381792 w 2450468"/>
                <a:gd name="connsiteY3027" fmla="*/ 342674 h 377583"/>
                <a:gd name="connsiteX3028" fmla="*/ 1377601 w 2450468"/>
                <a:gd name="connsiteY3028" fmla="*/ 344865 h 377583"/>
                <a:gd name="connsiteX3029" fmla="*/ 1375029 w 2450468"/>
                <a:gd name="connsiteY3029" fmla="*/ 344770 h 377583"/>
                <a:gd name="connsiteX3030" fmla="*/ 1369219 w 2450468"/>
                <a:gd name="connsiteY3030" fmla="*/ 341150 h 377583"/>
                <a:gd name="connsiteX3031" fmla="*/ 1367219 w 2450468"/>
                <a:gd name="connsiteY3031" fmla="*/ 343532 h 377583"/>
                <a:gd name="connsiteX3032" fmla="*/ 1357122 w 2450468"/>
                <a:gd name="connsiteY3032" fmla="*/ 343151 h 377583"/>
                <a:gd name="connsiteX3033" fmla="*/ 1356550 w 2450468"/>
                <a:gd name="connsiteY3033" fmla="*/ 349818 h 377583"/>
                <a:gd name="connsiteX3034" fmla="*/ 1354455 w 2450468"/>
                <a:gd name="connsiteY3034" fmla="*/ 346484 h 377583"/>
                <a:gd name="connsiteX3035" fmla="*/ 1354646 w 2450468"/>
                <a:gd name="connsiteY3035" fmla="*/ 344770 h 377583"/>
                <a:gd name="connsiteX3036" fmla="*/ 1354931 w 2450468"/>
                <a:gd name="connsiteY3036" fmla="*/ 341722 h 377583"/>
                <a:gd name="connsiteX3037" fmla="*/ 1350550 w 2450468"/>
                <a:gd name="connsiteY3037" fmla="*/ 338102 h 377583"/>
                <a:gd name="connsiteX3038" fmla="*/ 1349597 w 2450468"/>
                <a:gd name="connsiteY3038" fmla="*/ 335721 h 377583"/>
                <a:gd name="connsiteX3039" fmla="*/ 1344454 w 2450468"/>
                <a:gd name="connsiteY3039" fmla="*/ 337436 h 377583"/>
                <a:gd name="connsiteX3040" fmla="*/ 1339406 w 2450468"/>
                <a:gd name="connsiteY3040" fmla="*/ 341436 h 377583"/>
                <a:gd name="connsiteX3041" fmla="*/ 1328928 w 2450468"/>
                <a:gd name="connsiteY3041" fmla="*/ 339626 h 377583"/>
                <a:gd name="connsiteX3042" fmla="*/ 1332357 w 2450468"/>
                <a:gd name="connsiteY3042" fmla="*/ 337626 h 377583"/>
                <a:gd name="connsiteX3043" fmla="*/ 1338453 w 2450468"/>
                <a:gd name="connsiteY3043" fmla="*/ 334578 h 377583"/>
                <a:gd name="connsiteX3044" fmla="*/ 1339025 w 2450468"/>
                <a:gd name="connsiteY3044" fmla="*/ 334197 h 377583"/>
                <a:gd name="connsiteX3045" fmla="*/ 1335596 w 2450468"/>
                <a:gd name="connsiteY3045" fmla="*/ 326291 h 377583"/>
                <a:gd name="connsiteX3046" fmla="*/ 1332262 w 2450468"/>
                <a:gd name="connsiteY3046" fmla="*/ 324672 h 377583"/>
                <a:gd name="connsiteX3047" fmla="*/ 1322832 w 2450468"/>
                <a:gd name="connsiteY3047" fmla="*/ 320576 h 377583"/>
                <a:gd name="connsiteX3048" fmla="*/ 1316260 w 2450468"/>
                <a:gd name="connsiteY3048" fmla="*/ 313623 h 377583"/>
                <a:gd name="connsiteX3049" fmla="*/ 1315784 w 2450468"/>
                <a:gd name="connsiteY3049" fmla="*/ 312956 h 377583"/>
                <a:gd name="connsiteX3050" fmla="*/ 1318165 w 2450468"/>
                <a:gd name="connsiteY3050" fmla="*/ 311813 h 377583"/>
                <a:gd name="connsiteX3051" fmla="*/ 1319022 w 2450468"/>
                <a:gd name="connsiteY3051" fmla="*/ 311718 h 377583"/>
                <a:gd name="connsiteX3052" fmla="*/ 1322832 w 2450468"/>
                <a:gd name="connsiteY3052" fmla="*/ 311242 h 377583"/>
                <a:gd name="connsiteX3053" fmla="*/ 1331309 w 2450468"/>
                <a:gd name="connsiteY3053" fmla="*/ 305717 h 377583"/>
                <a:gd name="connsiteX3054" fmla="*/ 1333881 w 2450468"/>
                <a:gd name="connsiteY3054" fmla="*/ 296954 h 377583"/>
                <a:gd name="connsiteX3055" fmla="*/ 1337977 w 2450468"/>
                <a:gd name="connsiteY3055" fmla="*/ 300002 h 377583"/>
                <a:gd name="connsiteX3056" fmla="*/ 1341025 w 2450468"/>
                <a:gd name="connsiteY3056" fmla="*/ 299621 h 377583"/>
                <a:gd name="connsiteX3057" fmla="*/ 1348264 w 2450468"/>
                <a:gd name="connsiteY3057" fmla="*/ 298574 h 377583"/>
                <a:gd name="connsiteX3058" fmla="*/ 1351121 w 2450468"/>
                <a:gd name="connsiteY3058" fmla="*/ 302193 h 377583"/>
                <a:gd name="connsiteX3059" fmla="*/ 1348550 w 2450468"/>
                <a:gd name="connsiteY3059" fmla="*/ 293430 h 377583"/>
                <a:gd name="connsiteX3060" fmla="*/ 1340739 w 2450468"/>
                <a:gd name="connsiteY3060" fmla="*/ 291144 h 377583"/>
                <a:gd name="connsiteX3061" fmla="*/ 1329500 w 2450468"/>
                <a:gd name="connsiteY3061" fmla="*/ 288668 h 377583"/>
                <a:gd name="connsiteX3062" fmla="*/ 1320546 w 2450468"/>
                <a:gd name="connsiteY3062" fmla="*/ 295907 h 377583"/>
                <a:gd name="connsiteX3063" fmla="*/ 1320832 w 2450468"/>
                <a:gd name="connsiteY3063" fmla="*/ 292287 h 377583"/>
                <a:gd name="connsiteX3064" fmla="*/ 1320927 w 2450468"/>
                <a:gd name="connsiteY3064" fmla="*/ 291335 h 377583"/>
                <a:gd name="connsiteX3065" fmla="*/ 1321022 w 2450468"/>
                <a:gd name="connsiteY3065" fmla="*/ 287239 h 377583"/>
                <a:gd name="connsiteX3066" fmla="*/ 1326166 w 2450468"/>
                <a:gd name="connsiteY3066" fmla="*/ 281619 h 377583"/>
                <a:gd name="connsiteX3067" fmla="*/ 1324546 w 2450468"/>
                <a:gd name="connsiteY3067" fmla="*/ 281333 h 377583"/>
                <a:gd name="connsiteX3068" fmla="*/ 1322165 w 2450468"/>
                <a:gd name="connsiteY3068" fmla="*/ 279047 h 377583"/>
                <a:gd name="connsiteX3069" fmla="*/ 1325023 w 2450468"/>
                <a:gd name="connsiteY3069" fmla="*/ 276476 h 377583"/>
                <a:gd name="connsiteX3070" fmla="*/ 1315593 w 2450468"/>
                <a:gd name="connsiteY3070" fmla="*/ 270189 h 377583"/>
                <a:gd name="connsiteX3071" fmla="*/ 1311402 w 2450468"/>
                <a:gd name="connsiteY3071" fmla="*/ 271427 h 377583"/>
                <a:gd name="connsiteX3072" fmla="*/ 1309783 w 2450468"/>
                <a:gd name="connsiteY3072" fmla="*/ 271904 h 377583"/>
                <a:gd name="connsiteX3073" fmla="*/ 1310354 w 2450468"/>
                <a:gd name="connsiteY3073" fmla="*/ 275333 h 377583"/>
                <a:gd name="connsiteX3074" fmla="*/ 1312640 w 2450468"/>
                <a:gd name="connsiteY3074" fmla="*/ 274666 h 377583"/>
                <a:gd name="connsiteX3075" fmla="*/ 1313307 w 2450468"/>
                <a:gd name="connsiteY3075" fmla="*/ 274475 h 377583"/>
                <a:gd name="connsiteX3076" fmla="*/ 1316165 w 2450468"/>
                <a:gd name="connsiteY3076" fmla="*/ 279714 h 377583"/>
                <a:gd name="connsiteX3077" fmla="*/ 1314545 w 2450468"/>
                <a:gd name="connsiteY3077" fmla="*/ 290096 h 377583"/>
                <a:gd name="connsiteX3078" fmla="*/ 1300353 w 2450468"/>
                <a:gd name="connsiteY3078" fmla="*/ 290573 h 377583"/>
                <a:gd name="connsiteX3079" fmla="*/ 1294352 w 2450468"/>
                <a:gd name="connsiteY3079" fmla="*/ 287334 h 377583"/>
                <a:gd name="connsiteX3080" fmla="*/ 1290352 w 2450468"/>
                <a:gd name="connsiteY3080" fmla="*/ 288572 h 377583"/>
                <a:gd name="connsiteX3081" fmla="*/ 1289875 w 2450468"/>
                <a:gd name="connsiteY3081" fmla="*/ 289525 h 377583"/>
                <a:gd name="connsiteX3082" fmla="*/ 1287875 w 2450468"/>
                <a:gd name="connsiteY3082" fmla="*/ 294097 h 377583"/>
                <a:gd name="connsiteX3083" fmla="*/ 1275112 w 2450468"/>
                <a:gd name="connsiteY3083" fmla="*/ 289430 h 377583"/>
                <a:gd name="connsiteX3084" fmla="*/ 1283018 w 2450468"/>
                <a:gd name="connsiteY3084" fmla="*/ 288287 h 377583"/>
                <a:gd name="connsiteX3085" fmla="*/ 1282732 w 2450468"/>
                <a:gd name="connsiteY3085" fmla="*/ 290668 h 377583"/>
                <a:gd name="connsiteX3086" fmla="*/ 1284827 w 2450468"/>
                <a:gd name="connsiteY3086" fmla="*/ 291430 h 377583"/>
                <a:gd name="connsiteX3087" fmla="*/ 1286923 w 2450468"/>
                <a:gd name="connsiteY3087" fmla="*/ 290763 h 377583"/>
                <a:gd name="connsiteX3088" fmla="*/ 1287494 w 2450468"/>
                <a:gd name="connsiteY3088" fmla="*/ 284667 h 377583"/>
                <a:gd name="connsiteX3089" fmla="*/ 1290161 w 2450468"/>
                <a:gd name="connsiteY3089" fmla="*/ 280857 h 377583"/>
                <a:gd name="connsiteX3090" fmla="*/ 1291114 w 2450468"/>
                <a:gd name="connsiteY3090" fmla="*/ 280762 h 377583"/>
                <a:gd name="connsiteX3091" fmla="*/ 1289875 w 2450468"/>
                <a:gd name="connsiteY3091" fmla="*/ 277142 h 377583"/>
                <a:gd name="connsiteX3092" fmla="*/ 1288447 w 2450468"/>
                <a:gd name="connsiteY3092" fmla="*/ 276761 h 377583"/>
                <a:gd name="connsiteX3093" fmla="*/ 1287304 w 2450468"/>
                <a:gd name="connsiteY3093" fmla="*/ 276476 h 377583"/>
                <a:gd name="connsiteX3094" fmla="*/ 1285970 w 2450468"/>
                <a:gd name="connsiteY3094" fmla="*/ 268665 h 377583"/>
                <a:gd name="connsiteX3095" fmla="*/ 1291781 w 2450468"/>
                <a:gd name="connsiteY3095" fmla="*/ 267903 h 377583"/>
                <a:gd name="connsiteX3096" fmla="*/ 1292162 w 2450468"/>
                <a:gd name="connsiteY3096" fmla="*/ 267903 h 377583"/>
                <a:gd name="connsiteX3097" fmla="*/ 1290447 w 2450468"/>
                <a:gd name="connsiteY3097" fmla="*/ 265236 h 377583"/>
                <a:gd name="connsiteX3098" fmla="*/ 1289780 w 2450468"/>
                <a:gd name="connsiteY3098" fmla="*/ 265617 h 377583"/>
                <a:gd name="connsiteX3099" fmla="*/ 1284542 w 2450468"/>
                <a:gd name="connsiteY3099" fmla="*/ 268475 h 377583"/>
                <a:gd name="connsiteX3100" fmla="*/ 1280255 w 2450468"/>
                <a:gd name="connsiteY3100" fmla="*/ 263998 h 377583"/>
                <a:gd name="connsiteX3101" fmla="*/ 1274159 w 2450468"/>
                <a:gd name="connsiteY3101" fmla="*/ 268570 h 377583"/>
                <a:gd name="connsiteX3102" fmla="*/ 1269492 w 2450468"/>
                <a:gd name="connsiteY3102" fmla="*/ 278762 h 377583"/>
                <a:gd name="connsiteX3103" fmla="*/ 1273112 w 2450468"/>
                <a:gd name="connsiteY3103" fmla="*/ 281905 h 377583"/>
                <a:gd name="connsiteX3104" fmla="*/ 1272350 w 2450468"/>
                <a:gd name="connsiteY3104" fmla="*/ 294383 h 377583"/>
                <a:gd name="connsiteX3105" fmla="*/ 1286351 w 2450468"/>
                <a:gd name="connsiteY3105" fmla="*/ 305241 h 377583"/>
                <a:gd name="connsiteX3106" fmla="*/ 1277398 w 2450468"/>
                <a:gd name="connsiteY3106" fmla="*/ 304955 h 377583"/>
                <a:gd name="connsiteX3107" fmla="*/ 1277017 w 2450468"/>
                <a:gd name="connsiteY3107" fmla="*/ 303336 h 377583"/>
                <a:gd name="connsiteX3108" fmla="*/ 1275493 w 2450468"/>
                <a:gd name="connsiteY3108" fmla="*/ 299907 h 377583"/>
                <a:gd name="connsiteX3109" fmla="*/ 1271683 w 2450468"/>
                <a:gd name="connsiteY3109" fmla="*/ 302574 h 377583"/>
                <a:gd name="connsiteX3110" fmla="*/ 1268444 w 2450468"/>
                <a:gd name="connsiteY3110" fmla="*/ 302288 h 377583"/>
                <a:gd name="connsiteX3111" fmla="*/ 1264063 w 2450468"/>
                <a:gd name="connsiteY3111" fmla="*/ 305051 h 377583"/>
                <a:gd name="connsiteX3112" fmla="*/ 1264158 w 2450468"/>
                <a:gd name="connsiteY3112" fmla="*/ 307051 h 377583"/>
                <a:gd name="connsiteX3113" fmla="*/ 1266825 w 2450468"/>
                <a:gd name="connsiteY3113" fmla="*/ 308765 h 377583"/>
                <a:gd name="connsiteX3114" fmla="*/ 1269778 w 2450468"/>
                <a:gd name="connsiteY3114" fmla="*/ 318481 h 377583"/>
                <a:gd name="connsiteX3115" fmla="*/ 1269397 w 2450468"/>
                <a:gd name="connsiteY3115" fmla="*/ 321243 h 377583"/>
                <a:gd name="connsiteX3116" fmla="*/ 1271969 w 2450468"/>
                <a:gd name="connsiteY3116" fmla="*/ 322672 h 377583"/>
                <a:gd name="connsiteX3117" fmla="*/ 1273207 w 2450468"/>
                <a:gd name="connsiteY3117" fmla="*/ 320386 h 377583"/>
                <a:gd name="connsiteX3118" fmla="*/ 1272826 w 2450468"/>
                <a:gd name="connsiteY3118" fmla="*/ 318767 h 377583"/>
                <a:gd name="connsiteX3119" fmla="*/ 1279208 w 2450468"/>
                <a:gd name="connsiteY3119" fmla="*/ 314385 h 377583"/>
                <a:gd name="connsiteX3120" fmla="*/ 1286732 w 2450468"/>
                <a:gd name="connsiteY3120" fmla="*/ 313147 h 377583"/>
                <a:gd name="connsiteX3121" fmla="*/ 1286923 w 2450468"/>
                <a:gd name="connsiteY3121" fmla="*/ 310099 h 377583"/>
                <a:gd name="connsiteX3122" fmla="*/ 1287304 w 2450468"/>
                <a:gd name="connsiteY3122" fmla="*/ 310289 h 377583"/>
                <a:gd name="connsiteX3123" fmla="*/ 1290066 w 2450468"/>
                <a:gd name="connsiteY3123" fmla="*/ 311623 h 377583"/>
                <a:gd name="connsiteX3124" fmla="*/ 1299020 w 2450468"/>
                <a:gd name="connsiteY3124" fmla="*/ 312480 h 377583"/>
                <a:gd name="connsiteX3125" fmla="*/ 1300258 w 2450468"/>
                <a:gd name="connsiteY3125" fmla="*/ 311147 h 377583"/>
                <a:gd name="connsiteX3126" fmla="*/ 1300639 w 2450468"/>
                <a:gd name="connsiteY3126" fmla="*/ 310766 h 377583"/>
                <a:gd name="connsiteX3127" fmla="*/ 1298448 w 2450468"/>
                <a:gd name="connsiteY3127" fmla="*/ 309337 h 377583"/>
                <a:gd name="connsiteX3128" fmla="*/ 1297591 w 2450468"/>
                <a:gd name="connsiteY3128" fmla="*/ 309146 h 377583"/>
                <a:gd name="connsiteX3129" fmla="*/ 1295971 w 2450468"/>
                <a:gd name="connsiteY3129" fmla="*/ 308765 h 377583"/>
                <a:gd name="connsiteX3130" fmla="*/ 1296162 w 2450468"/>
                <a:gd name="connsiteY3130" fmla="*/ 306289 h 377583"/>
                <a:gd name="connsiteX3131" fmla="*/ 1297781 w 2450468"/>
                <a:gd name="connsiteY3131" fmla="*/ 305908 h 377583"/>
                <a:gd name="connsiteX3132" fmla="*/ 1299972 w 2450468"/>
                <a:gd name="connsiteY3132" fmla="*/ 305336 h 377583"/>
                <a:gd name="connsiteX3133" fmla="*/ 1309688 w 2450468"/>
                <a:gd name="connsiteY3133" fmla="*/ 306956 h 377583"/>
                <a:gd name="connsiteX3134" fmla="*/ 1310640 w 2450468"/>
                <a:gd name="connsiteY3134" fmla="*/ 310004 h 377583"/>
                <a:gd name="connsiteX3135" fmla="*/ 1315688 w 2450468"/>
                <a:gd name="connsiteY3135" fmla="*/ 321910 h 377583"/>
                <a:gd name="connsiteX3136" fmla="*/ 1317117 w 2450468"/>
                <a:gd name="connsiteY3136" fmla="*/ 325434 h 377583"/>
                <a:gd name="connsiteX3137" fmla="*/ 1323404 w 2450468"/>
                <a:gd name="connsiteY3137" fmla="*/ 323624 h 377583"/>
                <a:gd name="connsiteX3138" fmla="*/ 1323594 w 2450468"/>
                <a:gd name="connsiteY3138" fmla="*/ 326482 h 377583"/>
                <a:gd name="connsiteX3139" fmla="*/ 1318736 w 2450468"/>
                <a:gd name="connsiteY3139" fmla="*/ 329435 h 377583"/>
                <a:gd name="connsiteX3140" fmla="*/ 1322737 w 2450468"/>
                <a:gd name="connsiteY3140" fmla="*/ 331816 h 377583"/>
                <a:gd name="connsiteX3141" fmla="*/ 1325690 w 2450468"/>
                <a:gd name="connsiteY3141" fmla="*/ 329720 h 377583"/>
                <a:gd name="connsiteX3142" fmla="*/ 1325118 w 2450468"/>
                <a:gd name="connsiteY3142" fmla="*/ 334769 h 377583"/>
                <a:gd name="connsiteX3143" fmla="*/ 1323499 w 2450468"/>
                <a:gd name="connsiteY3143" fmla="*/ 336197 h 377583"/>
                <a:gd name="connsiteX3144" fmla="*/ 1319594 w 2450468"/>
                <a:gd name="connsiteY3144" fmla="*/ 341055 h 377583"/>
                <a:gd name="connsiteX3145" fmla="*/ 1314545 w 2450468"/>
                <a:gd name="connsiteY3145" fmla="*/ 339531 h 377583"/>
                <a:gd name="connsiteX3146" fmla="*/ 1311402 w 2450468"/>
                <a:gd name="connsiteY3146" fmla="*/ 339722 h 377583"/>
                <a:gd name="connsiteX3147" fmla="*/ 1308354 w 2450468"/>
                <a:gd name="connsiteY3147" fmla="*/ 337626 h 377583"/>
                <a:gd name="connsiteX3148" fmla="*/ 1303020 w 2450468"/>
                <a:gd name="connsiteY3148" fmla="*/ 329911 h 377583"/>
                <a:gd name="connsiteX3149" fmla="*/ 1301972 w 2450468"/>
                <a:gd name="connsiteY3149" fmla="*/ 334578 h 377583"/>
                <a:gd name="connsiteX3150" fmla="*/ 1297591 w 2450468"/>
                <a:gd name="connsiteY3150" fmla="*/ 336293 h 377583"/>
                <a:gd name="connsiteX3151" fmla="*/ 1296829 w 2450468"/>
                <a:gd name="connsiteY3151" fmla="*/ 336483 h 377583"/>
                <a:gd name="connsiteX3152" fmla="*/ 1294924 w 2450468"/>
                <a:gd name="connsiteY3152" fmla="*/ 337340 h 377583"/>
                <a:gd name="connsiteX3153" fmla="*/ 1290257 w 2450468"/>
                <a:gd name="connsiteY3153" fmla="*/ 337245 h 377583"/>
                <a:gd name="connsiteX3154" fmla="*/ 1289495 w 2450468"/>
                <a:gd name="connsiteY3154" fmla="*/ 334483 h 377583"/>
                <a:gd name="connsiteX3155" fmla="*/ 1284827 w 2450468"/>
                <a:gd name="connsiteY3155" fmla="*/ 331054 h 377583"/>
                <a:gd name="connsiteX3156" fmla="*/ 1278827 w 2450468"/>
                <a:gd name="connsiteY3156" fmla="*/ 329054 h 377583"/>
                <a:gd name="connsiteX3157" fmla="*/ 1275398 w 2450468"/>
                <a:gd name="connsiteY3157" fmla="*/ 329625 h 377583"/>
                <a:gd name="connsiteX3158" fmla="*/ 1269397 w 2450468"/>
                <a:gd name="connsiteY3158" fmla="*/ 333816 h 377583"/>
                <a:gd name="connsiteX3159" fmla="*/ 1264158 w 2450468"/>
                <a:gd name="connsiteY3159" fmla="*/ 338579 h 377583"/>
                <a:gd name="connsiteX3160" fmla="*/ 1260729 w 2450468"/>
                <a:gd name="connsiteY3160" fmla="*/ 335912 h 377583"/>
                <a:gd name="connsiteX3161" fmla="*/ 1259015 w 2450468"/>
                <a:gd name="connsiteY3161" fmla="*/ 334578 h 377583"/>
                <a:gd name="connsiteX3162" fmla="*/ 1258348 w 2450468"/>
                <a:gd name="connsiteY3162" fmla="*/ 339341 h 377583"/>
                <a:gd name="connsiteX3163" fmla="*/ 1260443 w 2450468"/>
                <a:gd name="connsiteY3163" fmla="*/ 339436 h 377583"/>
                <a:gd name="connsiteX3164" fmla="*/ 1261586 w 2450468"/>
                <a:gd name="connsiteY3164" fmla="*/ 339531 h 377583"/>
                <a:gd name="connsiteX3165" fmla="*/ 1261967 w 2450468"/>
                <a:gd name="connsiteY3165" fmla="*/ 341246 h 377583"/>
                <a:gd name="connsiteX3166" fmla="*/ 1255014 w 2450468"/>
                <a:gd name="connsiteY3166" fmla="*/ 342008 h 377583"/>
                <a:gd name="connsiteX3167" fmla="*/ 1254062 w 2450468"/>
                <a:gd name="connsiteY3167" fmla="*/ 340960 h 377583"/>
                <a:gd name="connsiteX3168" fmla="*/ 1249013 w 2450468"/>
                <a:gd name="connsiteY3168" fmla="*/ 340293 h 377583"/>
                <a:gd name="connsiteX3169" fmla="*/ 1248346 w 2450468"/>
                <a:gd name="connsiteY3169" fmla="*/ 341150 h 377583"/>
                <a:gd name="connsiteX3170" fmla="*/ 1249013 w 2450468"/>
                <a:gd name="connsiteY3170" fmla="*/ 345341 h 377583"/>
                <a:gd name="connsiteX3171" fmla="*/ 1248061 w 2450468"/>
                <a:gd name="connsiteY3171" fmla="*/ 345722 h 377583"/>
                <a:gd name="connsiteX3172" fmla="*/ 1247013 w 2450468"/>
                <a:gd name="connsiteY3172" fmla="*/ 346199 h 377583"/>
                <a:gd name="connsiteX3173" fmla="*/ 1241584 w 2450468"/>
                <a:gd name="connsiteY3173" fmla="*/ 343913 h 377583"/>
                <a:gd name="connsiteX3174" fmla="*/ 1227201 w 2450468"/>
                <a:gd name="connsiteY3174" fmla="*/ 338960 h 377583"/>
                <a:gd name="connsiteX3175" fmla="*/ 1223772 w 2450468"/>
                <a:gd name="connsiteY3175" fmla="*/ 339722 h 377583"/>
                <a:gd name="connsiteX3176" fmla="*/ 1222820 w 2450468"/>
                <a:gd name="connsiteY3176" fmla="*/ 340198 h 377583"/>
                <a:gd name="connsiteX3177" fmla="*/ 1217105 w 2450468"/>
                <a:gd name="connsiteY3177" fmla="*/ 339817 h 377583"/>
                <a:gd name="connsiteX3178" fmla="*/ 1207484 w 2450468"/>
                <a:gd name="connsiteY3178" fmla="*/ 340388 h 377583"/>
                <a:gd name="connsiteX3179" fmla="*/ 1206437 w 2450468"/>
                <a:gd name="connsiteY3179" fmla="*/ 335912 h 377583"/>
                <a:gd name="connsiteX3180" fmla="*/ 1205675 w 2450468"/>
                <a:gd name="connsiteY3180" fmla="*/ 332578 h 377583"/>
                <a:gd name="connsiteX3181" fmla="*/ 1197388 w 2450468"/>
                <a:gd name="connsiteY3181" fmla="*/ 328768 h 377583"/>
                <a:gd name="connsiteX3182" fmla="*/ 1191387 w 2450468"/>
                <a:gd name="connsiteY3182" fmla="*/ 331625 h 377583"/>
                <a:gd name="connsiteX3183" fmla="*/ 1186910 w 2450468"/>
                <a:gd name="connsiteY3183" fmla="*/ 333816 h 377583"/>
                <a:gd name="connsiteX3184" fmla="*/ 1198817 w 2450468"/>
                <a:gd name="connsiteY3184" fmla="*/ 341341 h 377583"/>
                <a:gd name="connsiteX3185" fmla="*/ 1197293 w 2450468"/>
                <a:gd name="connsiteY3185" fmla="*/ 346961 h 377583"/>
                <a:gd name="connsiteX3186" fmla="*/ 1190054 w 2450468"/>
                <a:gd name="connsiteY3186" fmla="*/ 340007 h 377583"/>
                <a:gd name="connsiteX3187" fmla="*/ 1177195 w 2450468"/>
                <a:gd name="connsiteY3187" fmla="*/ 339436 h 377583"/>
                <a:gd name="connsiteX3188" fmla="*/ 1180814 w 2450468"/>
                <a:gd name="connsiteY3188" fmla="*/ 336864 h 377583"/>
                <a:gd name="connsiteX3189" fmla="*/ 1182053 w 2450468"/>
                <a:gd name="connsiteY3189" fmla="*/ 336007 h 377583"/>
                <a:gd name="connsiteX3190" fmla="*/ 1175766 w 2450468"/>
                <a:gd name="connsiteY3190" fmla="*/ 331530 h 377583"/>
                <a:gd name="connsiteX3191" fmla="*/ 1168051 w 2450468"/>
                <a:gd name="connsiteY3191" fmla="*/ 338102 h 377583"/>
                <a:gd name="connsiteX3192" fmla="*/ 1167496 w 2450468"/>
                <a:gd name="connsiteY3192" fmla="*/ 338880 h 377583"/>
                <a:gd name="connsiteX3193" fmla="*/ 1173766 w 2450468"/>
                <a:gd name="connsiteY3193" fmla="*/ 337626 h 377583"/>
                <a:gd name="connsiteX3194" fmla="*/ 1175290 w 2450468"/>
                <a:gd name="connsiteY3194" fmla="*/ 339626 h 377583"/>
                <a:gd name="connsiteX3195" fmla="*/ 1176814 w 2450468"/>
                <a:gd name="connsiteY3195" fmla="*/ 341627 h 377583"/>
                <a:gd name="connsiteX3196" fmla="*/ 1181291 w 2450468"/>
                <a:gd name="connsiteY3196" fmla="*/ 344103 h 377583"/>
                <a:gd name="connsiteX3197" fmla="*/ 1181862 w 2450468"/>
                <a:gd name="connsiteY3197" fmla="*/ 344865 h 377583"/>
                <a:gd name="connsiteX3198" fmla="*/ 1183196 w 2450468"/>
                <a:gd name="connsiteY3198" fmla="*/ 346484 h 377583"/>
                <a:gd name="connsiteX3199" fmla="*/ 1178814 w 2450468"/>
                <a:gd name="connsiteY3199" fmla="*/ 350294 h 377583"/>
                <a:gd name="connsiteX3200" fmla="*/ 1176623 w 2450468"/>
                <a:gd name="connsiteY3200" fmla="*/ 350104 h 377583"/>
                <a:gd name="connsiteX3201" fmla="*/ 1172718 w 2450468"/>
                <a:gd name="connsiteY3201" fmla="*/ 348008 h 377583"/>
                <a:gd name="connsiteX3202" fmla="*/ 1170337 w 2450468"/>
                <a:gd name="connsiteY3202" fmla="*/ 345246 h 377583"/>
                <a:gd name="connsiteX3203" fmla="*/ 1167241 w 2450468"/>
                <a:gd name="connsiteY3203" fmla="*/ 339236 h 377583"/>
                <a:gd name="connsiteX3204" fmla="*/ 1165193 w 2450468"/>
                <a:gd name="connsiteY3204" fmla="*/ 342103 h 377583"/>
                <a:gd name="connsiteX3205" fmla="*/ 1159764 w 2450468"/>
                <a:gd name="connsiteY3205" fmla="*/ 344675 h 377583"/>
                <a:gd name="connsiteX3206" fmla="*/ 1156525 w 2450468"/>
                <a:gd name="connsiteY3206" fmla="*/ 337436 h 377583"/>
                <a:gd name="connsiteX3207" fmla="*/ 1145191 w 2450468"/>
                <a:gd name="connsiteY3207" fmla="*/ 342389 h 377583"/>
                <a:gd name="connsiteX3208" fmla="*/ 1137571 w 2450468"/>
                <a:gd name="connsiteY3208" fmla="*/ 342484 h 377583"/>
                <a:gd name="connsiteX3209" fmla="*/ 1134713 w 2450468"/>
                <a:gd name="connsiteY3209" fmla="*/ 350390 h 377583"/>
                <a:gd name="connsiteX3210" fmla="*/ 1127760 w 2450468"/>
                <a:gd name="connsiteY3210" fmla="*/ 348770 h 377583"/>
                <a:gd name="connsiteX3211" fmla="*/ 1113758 w 2450468"/>
                <a:gd name="connsiteY3211" fmla="*/ 345818 h 377583"/>
                <a:gd name="connsiteX3212" fmla="*/ 1112139 w 2450468"/>
                <a:gd name="connsiteY3212" fmla="*/ 347913 h 377583"/>
                <a:gd name="connsiteX3213" fmla="*/ 1108900 w 2450468"/>
                <a:gd name="connsiteY3213" fmla="*/ 349818 h 377583"/>
                <a:gd name="connsiteX3214" fmla="*/ 1108996 w 2450468"/>
                <a:gd name="connsiteY3214" fmla="*/ 347246 h 377583"/>
                <a:gd name="connsiteX3215" fmla="*/ 1105757 w 2450468"/>
                <a:gd name="connsiteY3215" fmla="*/ 335150 h 377583"/>
                <a:gd name="connsiteX3216" fmla="*/ 1106043 w 2450468"/>
                <a:gd name="connsiteY3216" fmla="*/ 332959 h 377583"/>
                <a:gd name="connsiteX3217" fmla="*/ 1106996 w 2450468"/>
                <a:gd name="connsiteY3217" fmla="*/ 331244 h 377583"/>
                <a:gd name="connsiteX3218" fmla="*/ 1102519 w 2450468"/>
                <a:gd name="connsiteY3218" fmla="*/ 327053 h 377583"/>
                <a:gd name="connsiteX3219" fmla="*/ 1100900 w 2450468"/>
                <a:gd name="connsiteY3219" fmla="*/ 322577 h 377583"/>
                <a:gd name="connsiteX3220" fmla="*/ 1098614 w 2450468"/>
                <a:gd name="connsiteY3220" fmla="*/ 321529 h 377583"/>
                <a:gd name="connsiteX3221" fmla="*/ 1098328 w 2450468"/>
                <a:gd name="connsiteY3221" fmla="*/ 316766 h 377583"/>
                <a:gd name="connsiteX3222" fmla="*/ 1100138 w 2450468"/>
                <a:gd name="connsiteY3222" fmla="*/ 316957 h 377583"/>
                <a:gd name="connsiteX3223" fmla="*/ 1112996 w 2450468"/>
                <a:gd name="connsiteY3223" fmla="*/ 320291 h 377583"/>
                <a:gd name="connsiteX3224" fmla="*/ 1118045 w 2450468"/>
                <a:gd name="connsiteY3224" fmla="*/ 322577 h 377583"/>
                <a:gd name="connsiteX3225" fmla="*/ 1122331 w 2450468"/>
                <a:gd name="connsiteY3225" fmla="*/ 323434 h 377583"/>
                <a:gd name="connsiteX3226" fmla="*/ 1122331 w 2450468"/>
                <a:gd name="connsiteY3226" fmla="*/ 317528 h 377583"/>
                <a:gd name="connsiteX3227" fmla="*/ 1127665 w 2450468"/>
                <a:gd name="connsiteY3227" fmla="*/ 318195 h 377583"/>
                <a:gd name="connsiteX3228" fmla="*/ 1129665 w 2450468"/>
                <a:gd name="connsiteY3228" fmla="*/ 319243 h 377583"/>
                <a:gd name="connsiteX3229" fmla="*/ 1132332 w 2450468"/>
                <a:gd name="connsiteY3229" fmla="*/ 320672 h 377583"/>
                <a:gd name="connsiteX3230" fmla="*/ 1139762 w 2450468"/>
                <a:gd name="connsiteY3230" fmla="*/ 319433 h 377583"/>
                <a:gd name="connsiteX3231" fmla="*/ 1141762 w 2450468"/>
                <a:gd name="connsiteY3231" fmla="*/ 318767 h 377583"/>
                <a:gd name="connsiteX3232" fmla="*/ 1145667 w 2450468"/>
                <a:gd name="connsiteY3232" fmla="*/ 314861 h 377583"/>
                <a:gd name="connsiteX3233" fmla="*/ 1144429 w 2450468"/>
                <a:gd name="connsiteY3233" fmla="*/ 309908 h 377583"/>
                <a:gd name="connsiteX3234" fmla="*/ 1146429 w 2450468"/>
                <a:gd name="connsiteY3234" fmla="*/ 301050 h 377583"/>
                <a:gd name="connsiteX3235" fmla="*/ 1145572 w 2450468"/>
                <a:gd name="connsiteY3235" fmla="*/ 301717 h 377583"/>
                <a:gd name="connsiteX3236" fmla="*/ 1136333 w 2450468"/>
                <a:gd name="connsiteY3236" fmla="*/ 301050 h 377583"/>
                <a:gd name="connsiteX3237" fmla="*/ 1134332 w 2450468"/>
                <a:gd name="connsiteY3237" fmla="*/ 297716 h 377583"/>
                <a:gd name="connsiteX3238" fmla="*/ 1129760 w 2450468"/>
                <a:gd name="connsiteY3238" fmla="*/ 298193 h 377583"/>
                <a:gd name="connsiteX3239" fmla="*/ 1125665 w 2450468"/>
                <a:gd name="connsiteY3239" fmla="*/ 298288 h 377583"/>
                <a:gd name="connsiteX3240" fmla="*/ 1122712 w 2450468"/>
                <a:gd name="connsiteY3240" fmla="*/ 302479 h 377583"/>
                <a:gd name="connsiteX3241" fmla="*/ 1127950 w 2450468"/>
                <a:gd name="connsiteY3241" fmla="*/ 310861 h 377583"/>
                <a:gd name="connsiteX3242" fmla="*/ 1130332 w 2450468"/>
                <a:gd name="connsiteY3242" fmla="*/ 305432 h 377583"/>
                <a:gd name="connsiteX3243" fmla="*/ 1134904 w 2450468"/>
                <a:gd name="connsiteY3243" fmla="*/ 304479 h 377583"/>
                <a:gd name="connsiteX3244" fmla="*/ 1134904 w 2450468"/>
                <a:gd name="connsiteY3244" fmla="*/ 309813 h 377583"/>
                <a:gd name="connsiteX3245" fmla="*/ 1142333 w 2450468"/>
                <a:gd name="connsiteY3245" fmla="*/ 311337 h 377583"/>
                <a:gd name="connsiteX3246" fmla="*/ 1133951 w 2450468"/>
                <a:gd name="connsiteY3246" fmla="*/ 316576 h 377583"/>
                <a:gd name="connsiteX3247" fmla="*/ 1118616 w 2450468"/>
                <a:gd name="connsiteY3247" fmla="*/ 315719 h 377583"/>
                <a:gd name="connsiteX3248" fmla="*/ 1112139 w 2450468"/>
                <a:gd name="connsiteY3248" fmla="*/ 308956 h 377583"/>
                <a:gd name="connsiteX3249" fmla="*/ 1113473 w 2450468"/>
                <a:gd name="connsiteY3249" fmla="*/ 308003 h 377583"/>
                <a:gd name="connsiteX3250" fmla="*/ 1112711 w 2450468"/>
                <a:gd name="connsiteY3250" fmla="*/ 303050 h 377583"/>
                <a:gd name="connsiteX3251" fmla="*/ 1106900 w 2450468"/>
                <a:gd name="connsiteY3251" fmla="*/ 295621 h 377583"/>
                <a:gd name="connsiteX3252" fmla="*/ 1106900 w 2450468"/>
                <a:gd name="connsiteY3252" fmla="*/ 292954 h 377583"/>
                <a:gd name="connsiteX3253" fmla="*/ 1103757 w 2450468"/>
                <a:gd name="connsiteY3253" fmla="*/ 285905 h 377583"/>
                <a:gd name="connsiteX3254" fmla="*/ 1104805 w 2450468"/>
                <a:gd name="connsiteY3254" fmla="*/ 285810 h 377583"/>
                <a:gd name="connsiteX3255" fmla="*/ 1109091 w 2450468"/>
                <a:gd name="connsiteY3255" fmla="*/ 285334 h 377583"/>
                <a:gd name="connsiteX3256" fmla="*/ 1109853 w 2450468"/>
                <a:gd name="connsiteY3256" fmla="*/ 276666 h 377583"/>
                <a:gd name="connsiteX3257" fmla="*/ 1109948 w 2450468"/>
                <a:gd name="connsiteY3257" fmla="*/ 274571 h 377583"/>
                <a:gd name="connsiteX3258" fmla="*/ 1111568 w 2450468"/>
                <a:gd name="connsiteY3258" fmla="*/ 272285 h 377583"/>
                <a:gd name="connsiteX3259" fmla="*/ 1114806 w 2450468"/>
                <a:gd name="connsiteY3259" fmla="*/ 273142 h 377583"/>
                <a:gd name="connsiteX3260" fmla="*/ 1119950 w 2450468"/>
                <a:gd name="connsiteY3260" fmla="*/ 279714 h 377583"/>
                <a:gd name="connsiteX3261" fmla="*/ 1120807 w 2450468"/>
                <a:gd name="connsiteY3261" fmla="*/ 281810 h 377583"/>
                <a:gd name="connsiteX3262" fmla="*/ 1122426 w 2450468"/>
                <a:gd name="connsiteY3262" fmla="*/ 283524 h 377583"/>
                <a:gd name="connsiteX3263" fmla="*/ 1126427 w 2450468"/>
                <a:gd name="connsiteY3263" fmla="*/ 279333 h 377583"/>
                <a:gd name="connsiteX3264" fmla="*/ 1128427 w 2450468"/>
                <a:gd name="connsiteY3264" fmla="*/ 279905 h 377583"/>
                <a:gd name="connsiteX3265" fmla="*/ 1130713 w 2450468"/>
                <a:gd name="connsiteY3265" fmla="*/ 280571 h 377583"/>
                <a:gd name="connsiteX3266" fmla="*/ 1133570 w 2450468"/>
                <a:gd name="connsiteY3266" fmla="*/ 282857 h 377583"/>
                <a:gd name="connsiteX3267" fmla="*/ 1127474 w 2450468"/>
                <a:gd name="connsiteY3267" fmla="*/ 285143 h 377583"/>
                <a:gd name="connsiteX3268" fmla="*/ 1128713 w 2450468"/>
                <a:gd name="connsiteY3268" fmla="*/ 290763 h 377583"/>
                <a:gd name="connsiteX3269" fmla="*/ 1129951 w 2450468"/>
                <a:gd name="connsiteY3269" fmla="*/ 291716 h 377583"/>
                <a:gd name="connsiteX3270" fmla="*/ 1136333 w 2450468"/>
                <a:gd name="connsiteY3270" fmla="*/ 291525 h 377583"/>
                <a:gd name="connsiteX3271" fmla="*/ 1138904 w 2450468"/>
                <a:gd name="connsiteY3271" fmla="*/ 289715 h 377583"/>
                <a:gd name="connsiteX3272" fmla="*/ 1145667 w 2450468"/>
                <a:gd name="connsiteY3272" fmla="*/ 289239 h 377583"/>
                <a:gd name="connsiteX3273" fmla="*/ 1153954 w 2450468"/>
                <a:gd name="connsiteY3273" fmla="*/ 294097 h 377583"/>
                <a:gd name="connsiteX3274" fmla="*/ 1168527 w 2450468"/>
                <a:gd name="connsiteY3274" fmla="*/ 297335 h 377583"/>
                <a:gd name="connsiteX3275" fmla="*/ 1169289 w 2450468"/>
                <a:gd name="connsiteY3275" fmla="*/ 296764 h 377583"/>
                <a:gd name="connsiteX3276" fmla="*/ 1170242 w 2450468"/>
                <a:gd name="connsiteY3276" fmla="*/ 296002 h 377583"/>
                <a:gd name="connsiteX3277" fmla="*/ 1174528 w 2450468"/>
                <a:gd name="connsiteY3277" fmla="*/ 297240 h 377583"/>
                <a:gd name="connsiteX3278" fmla="*/ 1174242 w 2450468"/>
                <a:gd name="connsiteY3278" fmla="*/ 297907 h 377583"/>
                <a:gd name="connsiteX3279" fmla="*/ 1170908 w 2450468"/>
                <a:gd name="connsiteY3279" fmla="*/ 302955 h 377583"/>
                <a:gd name="connsiteX3280" fmla="*/ 1168337 w 2450468"/>
                <a:gd name="connsiteY3280" fmla="*/ 305051 h 377583"/>
                <a:gd name="connsiteX3281" fmla="*/ 1169480 w 2450468"/>
                <a:gd name="connsiteY3281" fmla="*/ 312290 h 377583"/>
                <a:gd name="connsiteX3282" fmla="*/ 1161193 w 2450468"/>
                <a:gd name="connsiteY3282" fmla="*/ 308670 h 377583"/>
                <a:gd name="connsiteX3283" fmla="*/ 1159097 w 2450468"/>
                <a:gd name="connsiteY3283" fmla="*/ 306575 h 377583"/>
                <a:gd name="connsiteX3284" fmla="*/ 1157002 w 2450468"/>
                <a:gd name="connsiteY3284" fmla="*/ 303527 h 377583"/>
                <a:gd name="connsiteX3285" fmla="*/ 1153573 w 2450468"/>
                <a:gd name="connsiteY3285" fmla="*/ 306575 h 377583"/>
                <a:gd name="connsiteX3286" fmla="*/ 1152620 w 2450468"/>
                <a:gd name="connsiteY3286" fmla="*/ 309051 h 377583"/>
                <a:gd name="connsiteX3287" fmla="*/ 1149477 w 2450468"/>
                <a:gd name="connsiteY3287" fmla="*/ 313814 h 377583"/>
                <a:gd name="connsiteX3288" fmla="*/ 1152239 w 2450468"/>
                <a:gd name="connsiteY3288" fmla="*/ 312861 h 377583"/>
                <a:gd name="connsiteX3289" fmla="*/ 1159859 w 2450468"/>
                <a:gd name="connsiteY3289" fmla="*/ 313814 h 377583"/>
                <a:gd name="connsiteX3290" fmla="*/ 1162145 w 2450468"/>
                <a:gd name="connsiteY3290" fmla="*/ 313623 h 377583"/>
                <a:gd name="connsiteX3291" fmla="*/ 1170242 w 2450468"/>
                <a:gd name="connsiteY3291" fmla="*/ 313052 h 377583"/>
                <a:gd name="connsiteX3292" fmla="*/ 1174433 w 2450468"/>
                <a:gd name="connsiteY3292" fmla="*/ 321243 h 377583"/>
                <a:gd name="connsiteX3293" fmla="*/ 1174718 w 2450468"/>
                <a:gd name="connsiteY3293" fmla="*/ 310670 h 377583"/>
                <a:gd name="connsiteX3294" fmla="*/ 1179481 w 2450468"/>
                <a:gd name="connsiteY3294" fmla="*/ 306765 h 377583"/>
                <a:gd name="connsiteX3295" fmla="*/ 1180814 w 2450468"/>
                <a:gd name="connsiteY3295" fmla="*/ 313147 h 377583"/>
                <a:gd name="connsiteX3296" fmla="*/ 1187006 w 2450468"/>
                <a:gd name="connsiteY3296" fmla="*/ 305908 h 377583"/>
                <a:gd name="connsiteX3297" fmla="*/ 1192721 w 2450468"/>
                <a:gd name="connsiteY3297" fmla="*/ 302765 h 377583"/>
                <a:gd name="connsiteX3298" fmla="*/ 1193292 w 2450468"/>
                <a:gd name="connsiteY3298" fmla="*/ 302765 h 377583"/>
                <a:gd name="connsiteX3299" fmla="*/ 1195102 w 2450468"/>
                <a:gd name="connsiteY3299" fmla="*/ 301431 h 377583"/>
                <a:gd name="connsiteX3300" fmla="*/ 1194340 w 2450468"/>
                <a:gd name="connsiteY3300" fmla="*/ 299621 h 377583"/>
                <a:gd name="connsiteX3301" fmla="*/ 1195292 w 2450468"/>
                <a:gd name="connsiteY3301" fmla="*/ 296383 h 377583"/>
                <a:gd name="connsiteX3302" fmla="*/ 1196340 w 2450468"/>
                <a:gd name="connsiteY3302" fmla="*/ 296859 h 377583"/>
                <a:gd name="connsiteX3303" fmla="*/ 1201484 w 2450468"/>
                <a:gd name="connsiteY3303" fmla="*/ 298955 h 377583"/>
                <a:gd name="connsiteX3304" fmla="*/ 1200817 w 2450468"/>
                <a:gd name="connsiteY3304" fmla="*/ 294002 h 377583"/>
                <a:gd name="connsiteX3305" fmla="*/ 1199674 w 2450468"/>
                <a:gd name="connsiteY3305" fmla="*/ 292001 h 377583"/>
                <a:gd name="connsiteX3306" fmla="*/ 1197769 w 2450468"/>
                <a:gd name="connsiteY3306" fmla="*/ 286667 h 377583"/>
                <a:gd name="connsiteX3307" fmla="*/ 1200626 w 2450468"/>
                <a:gd name="connsiteY3307" fmla="*/ 280857 h 377583"/>
                <a:gd name="connsiteX3308" fmla="*/ 1191863 w 2450468"/>
                <a:gd name="connsiteY3308" fmla="*/ 280095 h 377583"/>
                <a:gd name="connsiteX3309" fmla="*/ 1187672 w 2450468"/>
                <a:gd name="connsiteY3309" fmla="*/ 276190 h 377583"/>
                <a:gd name="connsiteX3310" fmla="*/ 1186148 w 2450468"/>
                <a:gd name="connsiteY3310" fmla="*/ 274094 h 377583"/>
                <a:gd name="connsiteX3311" fmla="*/ 1189768 w 2450468"/>
                <a:gd name="connsiteY3311" fmla="*/ 272761 h 377583"/>
                <a:gd name="connsiteX3312" fmla="*/ 1192340 w 2450468"/>
                <a:gd name="connsiteY3312" fmla="*/ 272951 h 377583"/>
                <a:gd name="connsiteX3313" fmla="*/ 1197197 w 2450468"/>
                <a:gd name="connsiteY3313" fmla="*/ 272570 h 377583"/>
                <a:gd name="connsiteX3314" fmla="*/ 1195757 w 2450468"/>
                <a:gd name="connsiteY3314" fmla="*/ 269046 h 377583"/>
                <a:gd name="connsiteX3315" fmla="*/ 1195682 w 2450468"/>
                <a:gd name="connsiteY3315" fmla="*/ 268902 h 377583"/>
                <a:gd name="connsiteX3316" fmla="*/ 1200721 w 2450468"/>
                <a:gd name="connsiteY3316" fmla="*/ 271332 h 377583"/>
                <a:gd name="connsiteX3317" fmla="*/ 1205103 w 2450468"/>
                <a:gd name="connsiteY3317" fmla="*/ 274475 h 377583"/>
                <a:gd name="connsiteX3318" fmla="*/ 1208342 w 2450468"/>
                <a:gd name="connsiteY3318" fmla="*/ 284381 h 377583"/>
                <a:gd name="connsiteX3319" fmla="*/ 1211961 w 2450468"/>
                <a:gd name="connsiteY3319" fmla="*/ 278666 h 377583"/>
                <a:gd name="connsiteX3320" fmla="*/ 1213295 w 2450468"/>
                <a:gd name="connsiteY3320" fmla="*/ 274952 h 377583"/>
                <a:gd name="connsiteX3321" fmla="*/ 1215676 w 2450468"/>
                <a:gd name="connsiteY3321" fmla="*/ 270570 h 377583"/>
                <a:gd name="connsiteX3322" fmla="*/ 1215962 w 2450468"/>
                <a:gd name="connsiteY3322" fmla="*/ 269808 h 377583"/>
                <a:gd name="connsiteX3323" fmla="*/ 1211771 w 2450468"/>
                <a:gd name="connsiteY3323" fmla="*/ 268570 h 377583"/>
                <a:gd name="connsiteX3324" fmla="*/ 1210723 w 2450468"/>
                <a:gd name="connsiteY3324" fmla="*/ 269332 h 377583"/>
                <a:gd name="connsiteX3325" fmla="*/ 1209961 w 2450468"/>
                <a:gd name="connsiteY3325" fmla="*/ 269903 h 377583"/>
                <a:gd name="connsiteX3326" fmla="*/ 1205960 w 2450468"/>
                <a:gd name="connsiteY3326" fmla="*/ 267713 h 377583"/>
                <a:gd name="connsiteX3327" fmla="*/ 1190435 w 2450468"/>
                <a:gd name="connsiteY3327" fmla="*/ 263426 h 377583"/>
                <a:gd name="connsiteX3328" fmla="*/ 1187863 w 2450468"/>
                <a:gd name="connsiteY3328" fmla="*/ 260283 h 377583"/>
                <a:gd name="connsiteX3329" fmla="*/ 1185196 w 2450468"/>
                <a:gd name="connsiteY3329" fmla="*/ 256949 h 377583"/>
                <a:gd name="connsiteX3330" fmla="*/ 1189768 w 2450468"/>
                <a:gd name="connsiteY3330" fmla="*/ 251234 h 377583"/>
                <a:gd name="connsiteX3331" fmla="*/ 1182815 w 2450468"/>
                <a:gd name="connsiteY3331" fmla="*/ 254473 h 377583"/>
                <a:gd name="connsiteX3332" fmla="*/ 1182434 w 2450468"/>
                <a:gd name="connsiteY3332" fmla="*/ 254282 h 377583"/>
                <a:gd name="connsiteX3333" fmla="*/ 1175385 w 2450468"/>
                <a:gd name="connsiteY3333" fmla="*/ 251425 h 377583"/>
                <a:gd name="connsiteX3334" fmla="*/ 1178338 w 2450468"/>
                <a:gd name="connsiteY3334" fmla="*/ 258950 h 377583"/>
                <a:gd name="connsiteX3335" fmla="*/ 1179862 w 2450468"/>
                <a:gd name="connsiteY3335" fmla="*/ 263045 h 377583"/>
                <a:gd name="connsiteX3336" fmla="*/ 1180719 w 2450468"/>
                <a:gd name="connsiteY3336" fmla="*/ 265141 h 377583"/>
                <a:gd name="connsiteX3337" fmla="*/ 1178624 w 2450468"/>
                <a:gd name="connsiteY3337" fmla="*/ 268379 h 377583"/>
                <a:gd name="connsiteX3338" fmla="*/ 1169575 w 2450468"/>
                <a:gd name="connsiteY3338" fmla="*/ 272856 h 377583"/>
                <a:gd name="connsiteX3339" fmla="*/ 1175004 w 2450468"/>
                <a:gd name="connsiteY3339" fmla="*/ 284381 h 377583"/>
                <a:gd name="connsiteX3340" fmla="*/ 1178433 w 2450468"/>
                <a:gd name="connsiteY3340" fmla="*/ 286382 h 377583"/>
                <a:gd name="connsiteX3341" fmla="*/ 1177766 w 2450468"/>
                <a:gd name="connsiteY3341" fmla="*/ 286477 h 377583"/>
                <a:gd name="connsiteX3342" fmla="*/ 1173956 w 2450468"/>
                <a:gd name="connsiteY3342" fmla="*/ 286477 h 377583"/>
                <a:gd name="connsiteX3343" fmla="*/ 1170337 w 2450468"/>
                <a:gd name="connsiteY3343" fmla="*/ 286096 h 377583"/>
                <a:gd name="connsiteX3344" fmla="*/ 1161288 w 2450468"/>
                <a:gd name="connsiteY3344" fmla="*/ 286858 h 377583"/>
                <a:gd name="connsiteX3345" fmla="*/ 1154240 w 2450468"/>
                <a:gd name="connsiteY3345" fmla="*/ 288382 h 377583"/>
                <a:gd name="connsiteX3346" fmla="*/ 1153478 w 2450468"/>
                <a:gd name="connsiteY3346" fmla="*/ 287048 h 377583"/>
                <a:gd name="connsiteX3347" fmla="*/ 1152525 w 2450468"/>
                <a:gd name="connsiteY3347" fmla="*/ 285620 h 377583"/>
                <a:gd name="connsiteX3348" fmla="*/ 1147382 w 2450468"/>
                <a:gd name="connsiteY3348" fmla="*/ 282286 h 377583"/>
                <a:gd name="connsiteX3349" fmla="*/ 1143095 w 2450468"/>
                <a:gd name="connsiteY3349" fmla="*/ 277619 h 377583"/>
                <a:gd name="connsiteX3350" fmla="*/ 1147477 w 2450468"/>
                <a:gd name="connsiteY3350" fmla="*/ 278095 h 377583"/>
                <a:gd name="connsiteX3351" fmla="*/ 1154716 w 2450468"/>
                <a:gd name="connsiteY3351" fmla="*/ 274571 h 377583"/>
                <a:gd name="connsiteX3352" fmla="*/ 1155859 w 2450468"/>
                <a:gd name="connsiteY3352" fmla="*/ 274094 h 377583"/>
                <a:gd name="connsiteX3353" fmla="*/ 1159097 w 2450468"/>
                <a:gd name="connsiteY3353" fmla="*/ 276857 h 377583"/>
                <a:gd name="connsiteX3354" fmla="*/ 1158526 w 2450468"/>
                <a:gd name="connsiteY3354" fmla="*/ 277523 h 377583"/>
                <a:gd name="connsiteX3355" fmla="*/ 1154240 w 2450468"/>
                <a:gd name="connsiteY3355" fmla="*/ 281333 h 377583"/>
                <a:gd name="connsiteX3356" fmla="*/ 1155287 w 2450468"/>
                <a:gd name="connsiteY3356" fmla="*/ 283905 h 377583"/>
                <a:gd name="connsiteX3357" fmla="*/ 1156049 w 2450468"/>
                <a:gd name="connsiteY3357" fmla="*/ 284286 h 377583"/>
                <a:gd name="connsiteX3358" fmla="*/ 1162812 w 2450468"/>
                <a:gd name="connsiteY3358" fmla="*/ 279714 h 377583"/>
                <a:gd name="connsiteX3359" fmla="*/ 1164527 w 2450468"/>
                <a:gd name="connsiteY3359" fmla="*/ 268570 h 377583"/>
                <a:gd name="connsiteX3360" fmla="*/ 1166813 w 2450468"/>
                <a:gd name="connsiteY3360" fmla="*/ 265427 h 377583"/>
                <a:gd name="connsiteX3361" fmla="*/ 1170242 w 2450468"/>
                <a:gd name="connsiteY3361" fmla="*/ 262379 h 377583"/>
                <a:gd name="connsiteX3362" fmla="*/ 1170718 w 2450468"/>
                <a:gd name="connsiteY3362" fmla="*/ 261521 h 377583"/>
                <a:gd name="connsiteX3363" fmla="*/ 1170051 w 2450468"/>
                <a:gd name="connsiteY3363" fmla="*/ 259140 h 377583"/>
                <a:gd name="connsiteX3364" fmla="*/ 1163574 w 2450468"/>
                <a:gd name="connsiteY3364" fmla="*/ 261236 h 377583"/>
                <a:gd name="connsiteX3365" fmla="*/ 1162145 w 2450468"/>
                <a:gd name="connsiteY3365" fmla="*/ 262474 h 377583"/>
                <a:gd name="connsiteX3366" fmla="*/ 1154240 w 2450468"/>
                <a:gd name="connsiteY3366" fmla="*/ 259521 h 377583"/>
                <a:gd name="connsiteX3367" fmla="*/ 1147477 w 2450468"/>
                <a:gd name="connsiteY3367" fmla="*/ 260664 h 377583"/>
                <a:gd name="connsiteX3368" fmla="*/ 1147382 w 2450468"/>
                <a:gd name="connsiteY3368" fmla="*/ 260664 h 377583"/>
                <a:gd name="connsiteX3369" fmla="*/ 1144524 w 2450468"/>
                <a:gd name="connsiteY3369" fmla="*/ 256854 h 377583"/>
                <a:gd name="connsiteX3370" fmla="*/ 1147096 w 2450468"/>
                <a:gd name="connsiteY3370" fmla="*/ 249806 h 377583"/>
                <a:gd name="connsiteX3371" fmla="*/ 1150525 w 2450468"/>
                <a:gd name="connsiteY3371" fmla="*/ 252758 h 377583"/>
                <a:gd name="connsiteX3372" fmla="*/ 1154335 w 2450468"/>
                <a:gd name="connsiteY3372" fmla="*/ 256664 h 377583"/>
                <a:gd name="connsiteX3373" fmla="*/ 1155287 w 2450468"/>
                <a:gd name="connsiteY3373" fmla="*/ 257521 h 377583"/>
                <a:gd name="connsiteX3374" fmla="*/ 1159383 w 2450468"/>
                <a:gd name="connsiteY3374" fmla="*/ 256949 h 377583"/>
                <a:gd name="connsiteX3375" fmla="*/ 1159383 w 2450468"/>
                <a:gd name="connsiteY3375" fmla="*/ 255902 h 377583"/>
                <a:gd name="connsiteX3376" fmla="*/ 1164812 w 2450468"/>
                <a:gd name="connsiteY3376" fmla="*/ 253901 h 377583"/>
                <a:gd name="connsiteX3377" fmla="*/ 1168718 w 2450468"/>
                <a:gd name="connsiteY3377" fmla="*/ 256187 h 377583"/>
                <a:gd name="connsiteX3378" fmla="*/ 1158145 w 2450468"/>
                <a:gd name="connsiteY3378" fmla="*/ 247234 h 377583"/>
                <a:gd name="connsiteX3379" fmla="*/ 1134428 w 2450468"/>
                <a:gd name="connsiteY3379" fmla="*/ 245805 h 377583"/>
                <a:gd name="connsiteX3380" fmla="*/ 1135952 w 2450468"/>
                <a:gd name="connsiteY3380" fmla="*/ 248377 h 377583"/>
                <a:gd name="connsiteX3381" fmla="*/ 1127760 w 2450468"/>
                <a:gd name="connsiteY3381" fmla="*/ 254187 h 377583"/>
                <a:gd name="connsiteX3382" fmla="*/ 1131284 w 2450468"/>
                <a:gd name="connsiteY3382" fmla="*/ 254854 h 377583"/>
                <a:gd name="connsiteX3383" fmla="*/ 1136428 w 2450468"/>
                <a:gd name="connsiteY3383" fmla="*/ 257711 h 377583"/>
                <a:gd name="connsiteX3384" fmla="*/ 1130713 w 2450468"/>
                <a:gd name="connsiteY3384" fmla="*/ 263331 h 377583"/>
                <a:gd name="connsiteX3385" fmla="*/ 1128617 w 2450468"/>
                <a:gd name="connsiteY3385" fmla="*/ 263522 h 377583"/>
                <a:gd name="connsiteX3386" fmla="*/ 1124807 w 2450468"/>
                <a:gd name="connsiteY3386" fmla="*/ 261426 h 377583"/>
                <a:gd name="connsiteX3387" fmla="*/ 1125284 w 2450468"/>
                <a:gd name="connsiteY3387" fmla="*/ 257616 h 377583"/>
                <a:gd name="connsiteX3388" fmla="*/ 1115759 w 2450468"/>
                <a:gd name="connsiteY3388" fmla="*/ 260283 h 377583"/>
                <a:gd name="connsiteX3389" fmla="*/ 1108615 w 2450468"/>
                <a:gd name="connsiteY3389" fmla="*/ 260093 h 377583"/>
                <a:gd name="connsiteX3390" fmla="*/ 1104805 w 2450468"/>
                <a:gd name="connsiteY3390" fmla="*/ 257426 h 377583"/>
                <a:gd name="connsiteX3391" fmla="*/ 1105376 w 2450468"/>
                <a:gd name="connsiteY3391" fmla="*/ 255711 h 377583"/>
                <a:gd name="connsiteX3392" fmla="*/ 1106519 w 2450468"/>
                <a:gd name="connsiteY3392" fmla="*/ 252092 h 377583"/>
                <a:gd name="connsiteX3393" fmla="*/ 1112901 w 2450468"/>
                <a:gd name="connsiteY3393" fmla="*/ 253235 h 377583"/>
                <a:gd name="connsiteX3394" fmla="*/ 1107091 w 2450468"/>
                <a:gd name="connsiteY3394" fmla="*/ 248948 h 377583"/>
                <a:gd name="connsiteX3395" fmla="*/ 1098328 w 2450468"/>
                <a:gd name="connsiteY3395" fmla="*/ 257997 h 377583"/>
                <a:gd name="connsiteX3396" fmla="*/ 1093375 w 2450468"/>
                <a:gd name="connsiteY3396" fmla="*/ 256949 h 377583"/>
                <a:gd name="connsiteX3397" fmla="*/ 1091660 w 2450468"/>
                <a:gd name="connsiteY3397" fmla="*/ 263903 h 377583"/>
                <a:gd name="connsiteX3398" fmla="*/ 1088231 w 2450468"/>
                <a:gd name="connsiteY3398" fmla="*/ 268951 h 377583"/>
                <a:gd name="connsiteX3399" fmla="*/ 1085945 w 2450468"/>
                <a:gd name="connsiteY3399" fmla="*/ 263236 h 377583"/>
                <a:gd name="connsiteX3400" fmla="*/ 1082802 w 2450468"/>
                <a:gd name="connsiteY3400" fmla="*/ 263522 h 377583"/>
                <a:gd name="connsiteX3401" fmla="*/ 1074515 w 2450468"/>
                <a:gd name="connsiteY3401" fmla="*/ 263617 h 377583"/>
                <a:gd name="connsiteX3402" fmla="*/ 1069372 w 2450468"/>
                <a:gd name="connsiteY3402" fmla="*/ 262283 h 377583"/>
                <a:gd name="connsiteX3403" fmla="*/ 1067753 w 2450468"/>
                <a:gd name="connsiteY3403" fmla="*/ 258854 h 377583"/>
                <a:gd name="connsiteX3404" fmla="*/ 1061657 w 2450468"/>
                <a:gd name="connsiteY3404" fmla="*/ 261045 h 377583"/>
                <a:gd name="connsiteX3405" fmla="*/ 1052132 w 2450468"/>
                <a:gd name="connsiteY3405" fmla="*/ 255521 h 377583"/>
                <a:gd name="connsiteX3406" fmla="*/ 1056227 w 2450468"/>
                <a:gd name="connsiteY3406" fmla="*/ 260759 h 377583"/>
                <a:gd name="connsiteX3407" fmla="*/ 1057085 w 2450468"/>
                <a:gd name="connsiteY3407" fmla="*/ 261902 h 377583"/>
                <a:gd name="connsiteX3408" fmla="*/ 1049941 w 2450468"/>
                <a:gd name="connsiteY3408" fmla="*/ 263998 h 377583"/>
                <a:gd name="connsiteX3409" fmla="*/ 1048703 w 2450468"/>
                <a:gd name="connsiteY3409" fmla="*/ 262283 h 377583"/>
                <a:gd name="connsiteX3410" fmla="*/ 1042035 w 2450468"/>
                <a:gd name="connsiteY3410" fmla="*/ 253330 h 377583"/>
                <a:gd name="connsiteX3411" fmla="*/ 1037844 w 2450468"/>
                <a:gd name="connsiteY3411" fmla="*/ 249425 h 377583"/>
                <a:gd name="connsiteX3412" fmla="*/ 1022318 w 2450468"/>
                <a:gd name="connsiteY3412" fmla="*/ 248377 h 377583"/>
                <a:gd name="connsiteX3413" fmla="*/ 1013365 w 2450468"/>
                <a:gd name="connsiteY3413" fmla="*/ 253520 h 377583"/>
                <a:gd name="connsiteX3414" fmla="*/ 1010698 w 2450468"/>
                <a:gd name="connsiteY3414" fmla="*/ 254473 h 377583"/>
                <a:gd name="connsiteX3415" fmla="*/ 1005173 w 2450468"/>
                <a:gd name="connsiteY3415" fmla="*/ 255330 h 377583"/>
                <a:gd name="connsiteX3416" fmla="*/ 1003840 w 2450468"/>
                <a:gd name="connsiteY3416" fmla="*/ 254092 h 377583"/>
                <a:gd name="connsiteX3417" fmla="*/ 1000887 w 2450468"/>
                <a:gd name="connsiteY3417" fmla="*/ 251806 h 377583"/>
                <a:gd name="connsiteX3418" fmla="*/ 996315 w 2450468"/>
                <a:gd name="connsiteY3418" fmla="*/ 253616 h 377583"/>
                <a:gd name="connsiteX3419" fmla="*/ 999268 w 2450468"/>
                <a:gd name="connsiteY3419" fmla="*/ 255806 h 377583"/>
                <a:gd name="connsiteX3420" fmla="*/ 999935 w 2450468"/>
                <a:gd name="connsiteY3420" fmla="*/ 256187 h 377583"/>
                <a:gd name="connsiteX3421" fmla="*/ 994886 w 2450468"/>
                <a:gd name="connsiteY3421" fmla="*/ 257902 h 377583"/>
                <a:gd name="connsiteX3422" fmla="*/ 991743 w 2450468"/>
                <a:gd name="connsiteY3422" fmla="*/ 258378 h 377583"/>
                <a:gd name="connsiteX3423" fmla="*/ 988600 w 2450468"/>
                <a:gd name="connsiteY3423" fmla="*/ 258473 h 377583"/>
                <a:gd name="connsiteX3424" fmla="*/ 990981 w 2450468"/>
                <a:gd name="connsiteY3424" fmla="*/ 255902 h 377583"/>
                <a:gd name="connsiteX3425" fmla="*/ 992981 w 2450468"/>
                <a:gd name="connsiteY3425" fmla="*/ 252282 h 377583"/>
                <a:gd name="connsiteX3426" fmla="*/ 987647 w 2450468"/>
                <a:gd name="connsiteY3426" fmla="*/ 251139 h 377583"/>
                <a:gd name="connsiteX3427" fmla="*/ 986600 w 2450468"/>
                <a:gd name="connsiteY3427" fmla="*/ 251520 h 377583"/>
                <a:gd name="connsiteX3428" fmla="*/ 985457 w 2450468"/>
                <a:gd name="connsiteY3428" fmla="*/ 250853 h 377583"/>
                <a:gd name="connsiteX3429" fmla="*/ 984599 w 2450468"/>
                <a:gd name="connsiteY3429" fmla="*/ 247520 h 377583"/>
                <a:gd name="connsiteX3430" fmla="*/ 985361 w 2450468"/>
                <a:gd name="connsiteY3430" fmla="*/ 247424 h 377583"/>
                <a:gd name="connsiteX3431" fmla="*/ 993077 w 2450468"/>
                <a:gd name="connsiteY3431" fmla="*/ 247329 h 377583"/>
                <a:gd name="connsiteX3432" fmla="*/ 999268 w 2450468"/>
                <a:gd name="connsiteY3432" fmla="*/ 247234 h 377583"/>
                <a:gd name="connsiteX3433" fmla="*/ 1006316 w 2450468"/>
                <a:gd name="connsiteY3433" fmla="*/ 242852 h 377583"/>
                <a:gd name="connsiteX3434" fmla="*/ 1001649 w 2450468"/>
                <a:gd name="connsiteY3434" fmla="*/ 241805 h 377583"/>
                <a:gd name="connsiteX3435" fmla="*/ 998506 w 2450468"/>
                <a:gd name="connsiteY3435" fmla="*/ 243233 h 377583"/>
                <a:gd name="connsiteX3436" fmla="*/ 985361 w 2450468"/>
                <a:gd name="connsiteY3436" fmla="*/ 245234 h 377583"/>
                <a:gd name="connsiteX3437" fmla="*/ 981266 w 2450468"/>
                <a:gd name="connsiteY3437" fmla="*/ 245043 h 377583"/>
                <a:gd name="connsiteX3438" fmla="*/ 973360 w 2450468"/>
                <a:gd name="connsiteY3438" fmla="*/ 246662 h 377583"/>
                <a:gd name="connsiteX3439" fmla="*/ 970502 w 2450468"/>
                <a:gd name="connsiteY3439" fmla="*/ 247710 h 377583"/>
                <a:gd name="connsiteX3440" fmla="*/ 968121 w 2450468"/>
                <a:gd name="connsiteY3440" fmla="*/ 250377 h 377583"/>
                <a:gd name="connsiteX3441" fmla="*/ 964120 w 2450468"/>
                <a:gd name="connsiteY3441" fmla="*/ 246948 h 377583"/>
                <a:gd name="connsiteX3442" fmla="*/ 961454 w 2450468"/>
                <a:gd name="connsiteY3442" fmla="*/ 245234 h 377583"/>
                <a:gd name="connsiteX3443" fmla="*/ 960596 w 2450468"/>
                <a:gd name="connsiteY3443" fmla="*/ 245900 h 377583"/>
                <a:gd name="connsiteX3444" fmla="*/ 952691 w 2450468"/>
                <a:gd name="connsiteY3444" fmla="*/ 246567 h 377583"/>
                <a:gd name="connsiteX3445" fmla="*/ 946309 w 2450468"/>
                <a:gd name="connsiteY3445" fmla="*/ 246853 h 377583"/>
                <a:gd name="connsiteX3446" fmla="*/ 942118 w 2450468"/>
                <a:gd name="connsiteY3446" fmla="*/ 250568 h 377583"/>
                <a:gd name="connsiteX3447" fmla="*/ 929450 w 2450468"/>
                <a:gd name="connsiteY3447" fmla="*/ 239042 h 377583"/>
                <a:gd name="connsiteX3448" fmla="*/ 928307 w 2450468"/>
                <a:gd name="connsiteY3448" fmla="*/ 246567 h 377583"/>
                <a:gd name="connsiteX3449" fmla="*/ 921639 w 2450468"/>
                <a:gd name="connsiteY3449" fmla="*/ 246567 h 377583"/>
                <a:gd name="connsiteX3450" fmla="*/ 920782 w 2450468"/>
                <a:gd name="connsiteY3450" fmla="*/ 246567 h 377583"/>
                <a:gd name="connsiteX3451" fmla="*/ 916591 w 2450468"/>
                <a:gd name="connsiteY3451" fmla="*/ 247805 h 377583"/>
                <a:gd name="connsiteX3452" fmla="*/ 911352 w 2450468"/>
                <a:gd name="connsiteY3452" fmla="*/ 243233 h 377583"/>
                <a:gd name="connsiteX3453" fmla="*/ 903161 w 2450468"/>
                <a:gd name="connsiteY3453" fmla="*/ 244281 h 377583"/>
                <a:gd name="connsiteX3454" fmla="*/ 891254 w 2450468"/>
                <a:gd name="connsiteY3454" fmla="*/ 246091 h 377583"/>
                <a:gd name="connsiteX3455" fmla="*/ 882968 w 2450468"/>
                <a:gd name="connsiteY3455" fmla="*/ 239900 h 377583"/>
                <a:gd name="connsiteX3456" fmla="*/ 878300 w 2450468"/>
                <a:gd name="connsiteY3456" fmla="*/ 241805 h 377583"/>
                <a:gd name="connsiteX3457" fmla="*/ 876586 w 2450468"/>
                <a:gd name="connsiteY3457" fmla="*/ 241519 h 377583"/>
                <a:gd name="connsiteX3458" fmla="*/ 869347 w 2450468"/>
                <a:gd name="connsiteY3458" fmla="*/ 243995 h 377583"/>
                <a:gd name="connsiteX3459" fmla="*/ 869347 w 2450468"/>
                <a:gd name="connsiteY3459" fmla="*/ 244281 h 377583"/>
                <a:gd name="connsiteX3460" fmla="*/ 864870 w 2450468"/>
                <a:gd name="connsiteY3460" fmla="*/ 242090 h 377583"/>
                <a:gd name="connsiteX3461" fmla="*/ 865537 w 2450468"/>
                <a:gd name="connsiteY3461" fmla="*/ 241233 h 377583"/>
                <a:gd name="connsiteX3462" fmla="*/ 866775 w 2450468"/>
                <a:gd name="connsiteY3462" fmla="*/ 239614 h 377583"/>
                <a:gd name="connsiteX3463" fmla="*/ 863918 w 2450468"/>
                <a:gd name="connsiteY3463" fmla="*/ 233708 h 377583"/>
                <a:gd name="connsiteX3464" fmla="*/ 862489 w 2450468"/>
                <a:gd name="connsiteY3464" fmla="*/ 235518 h 377583"/>
                <a:gd name="connsiteX3465" fmla="*/ 850583 w 2450468"/>
                <a:gd name="connsiteY3465" fmla="*/ 238471 h 377583"/>
                <a:gd name="connsiteX3466" fmla="*/ 846296 w 2450468"/>
                <a:gd name="connsiteY3466" fmla="*/ 239042 h 377583"/>
                <a:gd name="connsiteX3467" fmla="*/ 843439 w 2450468"/>
                <a:gd name="connsiteY3467" fmla="*/ 241424 h 377583"/>
                <a:gd name="connsiteX3468" fmla="*/ 842391 w 2450468"/>
                <a:gd name="connsiteY3468" fmla="*/ 240947 h 377583"/>
                <a:gd name="connsiteX3469" fmla="*/ 838295 w 2450468"/>
                <a:gd name="connsiteY3469" fmla="*/ 236756 h 377583"/>
                <a:gd name="connsiteX3470" fmla="*/ 833438 w 2450468"/>
                <a:gd name="connsiteY3470" fmla="*/ 237328 h 377583"/>
                <a:gd name="connsiteX3471" fmla="*/ 833152 w 2450468"/>
                <a:gd name="connsiteY3471" fmla="*/ 237423 h 377583"/>
                <a:gd name="connsiteX3472" fmla="*/ 828866 w 2450468"/>
                <a:gd name="connsiteY3472" fmla="*/ 238947 h 377583"/>
                <a:gd name="connsiteX3473" fmla="*/ 826294 w 2450468"/>
                <a:gd name="connsiteY3473" fmla="*/ 239900 h 377583"/>
                <a:gd name="connsiteX3474" fmla="*/ 817626 w 2450468"/>
                <a:gd name="connsiteY3474" fmla="*/ 239709 h 377583"/>
                <a:gd name="connsiteX3475" fmla="*/ 815435 w 2450468"/>
                <a:gd name="connsiteY3475" fmla="*/ 238090 h 377583"/>
                <a:gd name="connsiteX3476" fmla="*/ 812387 w 2450468"/>
                <a:gd name="connsiteY3476" fmla="*/ 235804 h 377583"/>
                <a:gd name="connsiteX3477" fmla="*/ 805910 w 2450468"/>
                <a:gd name="connsiteY3477" fmla="*/ 239042 h 377583"/>
                <a:gd name="connsiteX3478" fmla="*/ 804672 w 2450468"/>
                <a:gd name="connsiteY3478" fmla="*/ 237804 h 377583"/>
                <a:gd name="connsiteX3479" fmla="*/ 795433 w 2450468"/>
                <a:gd name="connsiteY3479" fmla="*/ 236661 h 377583"/>
                <a:gd name="connsiteX3480" fmla="*/ 781050 w 2450468"/>
                <a:gd name="connsiteY3480" fmla="*/ 238566 h 377583"/>
                <a:gd name="connsiteX3481" fmla="*/ 779240 w 2450468"/>
                <a:gd name="connsiteY3481" fmla="*/ 238090 h 377583"/>
                <a:gd name="connsiteX3482" fmla="*/ 770477 w 2450468"/>
                <a:gd name="connsiteY3482" fmla="*/ 236756 h 377583"/>
                <a:gd name="connsiteX3483" fmla="*/ 757333 w 2450468"/>
                <a:gd name="connsiteY3483" fmla="*/ 236852 h 377583"/>
                <a:gd name="connsiteX3484" fmla="*/ 748379 w 2450468"/>
                <a:gd name="connsiteY3484" fmla="*/ 235613 h 377583"/>
                <a:gd name="connsiteX3485" fmla="*/ 739140 w 2450468"/>
                <a:gd name="connsiteY3485" fmla="*/ 236471 h 377583"/>
                <a:gd name="connsiteX3486" fmla="*/ 732854 w 2450468"/>
                <a:gd name="connsiteY3486" fmla="*/ 232184 h 377583"/>
                <a:gd name="connsiteX3487" fmla="*/ 723329 w 2450468"/>
                <a:gd name="connsiteY3487" fmla="*/ 237328 h 377583"/>
                <a:gd name="connsiteX3488" fmla="*/ 717614 w 2450468"/>
                <a:gd name="connsiteY3488" fmla="*/ 233994 h 377583"/>
                <a:gd name="connsiteX3489" fmla="*/ 705612 w 2450468"/>
                <a:gd name="connsiteY3489" fmla="*/ 236280 h 377583"/>
                <a:gd name="connsiteX3490" fmla="*/ 700754 w 2450468"/>
                <a:gd name="connsiteY3490" fmla="*/ 237042 h 377583"/>
                <a:gd name="connsiteX3491" fmla="*/ 699421 w 2450468"/>
                <a:gd name="connsiteY3491" fmla="*/ 237328 h 377583"/>
                <a:gd name="connsiteX3492" fmla="*/ 695611 w 2450468"/>
                <a:gd name="connsiteY3492" fmla="*/ 232375 h 377583"/>
                <a:gd name="connsiteX3493" fmla="*/ 689610 w 2450468"/>
                <a:gd name="connsiteY3493" fmla="*/ 235709 h 377583"/>
                <a:gd name="connsiteX3494" fmla="*/ 685038 w 2450468"/>
                <a:gd name="connsiteY3494" fmla="*/ 238185 h 377583"/>
                <a:gd name="connsiteX3495" fmla="*/ 674465 w 2450468"/>
                <a:gd name="connsiteY3495" fmla="*/ 233804 h 377583"/>
                <a:gd name="connsiteX3496" fmla="*/ 673037 w 2450468"/>
                <a:gd name="connsiteY3496" fmla="*/ 234661 h 377583"/>
                <a:gd name="connsiteX3497" fmla="*/ 665798 w 2450468"/>
                <a:gd name="connsiteY3497" fmla="*/ 235518 h 377583"/>
                <a:gd name="connsiteX3498" fmla="*/ 662369 w 2450468"/>
                <a:gd name="connsiteY3498" fmla="*/ 234851 h 377583"/>
                <a:gd name="connsiteX3499" fmla="*/ 653129 w 2450468"/>
                <a:gd name="connsiteY3499" fmla="*/ 236661 h 377583"/>
                <a:gd name="connsiteX3500" fmla="*/ 646176 w 2450468"/>
                <a:gd name="connsiteY3500" fmla="*/ 232851 h 377583"/>
                <a:gd name="connsiteX3501" fmla="*/ 640366 w 2450468"/>
                <a:gd name="connsiteY3501" fmla="*/ 233899 h 377583"/>
                <a:gd name="connsiteX3502" fmla="*/ 627698 w 2450468"/>
                <a:gd name="connsiteY3502" fmla="*/ 236852 h 377583"/>
                <a:gd name="connsiteX3503" fmla="*/ 622459 w 2450468"/>
                <a:gd name="connsiteY3503" fmla="*/ 235423 h 377583"/>
                <a:gd name="connsiteX3504" fmla="*/ 616553 w 2450468"/>
                <a:gd name="connsiteY3504" fmla="*/ 234185 h 377583"/>
                <a:gd name="connsiteX3505" fmla="*/ 597980 w 2450468"/>
                <a:gd name="connsiteY3505" fmla="*/ 234851 h 377583"/>
                <a:gd name="connsiteX3506" fmla="*/ 595217 w 2450468"/>
                <a:gd name="connsiteY3506" fmla="*/ 234375 h 377583"/>
                <a:gd name="connsiteX3507" fmla="*/ 589026 w 2450468"/>
                <a:gd name="connsiteY3507" fmla="*/ 237137 h 377583"/>
                <a:gd name="connsiteX3508" fmla="*/ 586073 w 2450468"/>
                <a:gd name="connsiteY3508" fmla="*/ 242852 h 377583"/>
                <a:gd name="connsiteX3509" fmla="*/ 583978 w 2450468"/>
                <a:gd name="connsiteY3509" fmla="*/ 238947 h 377583"/>
                <a:gd name="connsiteX3510" fmla="*/ 578834 w 2450468"/>
                <a:gd name="connsiteY3510" fmla="*/ 236661 h 377583"/>
                <a:gd name="connsiteX3511" fmla="*/ 573786 w 2450468"/>
                <a:gd name="connsiteY3511" fmla="*/ 235423 h 377583"/>
                <a:gd name="connsiteX3512" fmla="*/ 556736 w 2450468"/>
                <a:gd name="connsiteY3512" fmla="*/ 236661 h 377583"/>
                <a:gd name="connsiteX3513" fmla="*/ 548450 w 2450468"/>
                <a:gd name="connsiteY3513" fmla="*/ 236280 h 377583"/>
                <a:gd name="connsiteX3514" fmla="*/ 545020 w 2450468"/>
                <a:gd name="connsiteY3514" fmla="*/ 233899 h 377583"/>
                <a:gd name="connsiteX3515" fmla="*/ 537115 w 2450468"/>
                <a:gd name="connsiteY3515" fmla="*/ 235518 h 377583"/>
                <a:gd name="connsiteX3516" fmla="*/ 533781 w 2450468"/>
                <a:gd name="connsiteY3516" fmla="*/ 236280 h 377583"/>
                <a:gd name="connsiteX3517" fmla="*/ 526923 w 2450468"/>
                <a:gd name="connsiteY3517" fmla="*/ 237804 h 377583"/>
                <a:gd name="connsiteX3518" fmla="*/ 511683 w 2450468"/>
                <a:gd name="connsiteY3518" fmla="*/ 239423 h 377583"/>
                <a:gd name="connsiteX3519" fmla="*/ 511397 w 2450468"/>
                <a:gd name="connsiteY3519" fmla="*/ 241424 h 377583"/>
                <a:gd name="connsiteX3520" fmla="*/ 509207 w 2450468"/>
                <a:gd name="connsiteY3520" fmla="*/ 243233 h 377583"/>
                <a:gd name="connsiteX3521" fmla="*/ 506444 w 2450468"/>
                <a:gd name="connsiteY3521" fmla="*/ 241900 h 377583"/>
                <a:gd name="connsiteX3522" fmla="*/ 505016 w 2450468"/>
                <a:gd name="connsiteY3522" fmla="*/ 237137 h 377583"/>
                <a:gd name="connsiteX3523" fmla="*/ 498824 w 2450468"/>
                <a:gd name="connsiteY3523" fmla="*/ 235613 h 377583"/>
                <a:gd name="connsiteX3524" fmla="*/ 490633 w 2450468"/>
                <a:gd name="connsiteY3524" fmla="*/ 236852 h 377583"/>
                <a:gd name="connsiteX3525" fmla="*/ 487870 w 2450468"/>
                <a:gd name="connsiteY3525" fmla="*/ 236375 h 377583"/>
                <a:gd name="connsiteX3526" fmla="*/ 485203 w 2450468"/>
                <a:gd name="connsiteY3526" fmla="*/ 229327 h 377583"/>
                <a:gd name="connsiteX3527" fmla="*/ 487870 w 2450468"/>
                <a:gd name="connsiteY3527" fmla="*/ 227898 h 377583"/>
                <a:gd name="connsiteX3528" fmla="*/ 487013 w 2450468"/>
                <a:gd name="connsiteY3528" fmla="*/ 226469 h 377583"/>
                <a:gd name="connsiteX3529" fmla="*/ 485394 w 2450468"/>
                <a:gd name="connsiteY3529" fmla="*/ 225041 h 377583"/>
                <a:gd name="connsiteX3530" fmla="*/ 482155 w 2450468"/>
                <a:gd name="connsiteY3530" fmla="*/ 225803 h 377583"/>
                <a:gd name="connsiteX3531" fmla="*/ 479298 w 2450468"/>
                <a:gd name="connsiteY3531" fmla="*/ 234661 h 377583"/>
                <a:gd name="connsiteX3532" fmla="*/ 477774 w 2450468"/>
                <a:gd name="connsiteY3532" fmla="*/ 239423 h 377583"/>
                <a:gd name="connsiteX3533" fmla="*/ 476631 w 2450468"/>
                <a:gd name="connsiteY3533" fmla="*/ 239138 h 377583"/>
                <a:gd name="connsiteX3534" fmla="*/ 471678 w 2450468"/>
                <a:gd name="connsiteY3534" fmla="*/ 238852 h 377583"/>
                <a:gd name="connsiteX3535" fmla="*/ 468820 w 2450468"/>
                <a:gd name="connsiteY3535" fmla="*/ 235232 h 377583"/>
                <a:gd name="connsiteX3536" fmla="*/ 463391 w 2450468"/>
                <a:gd name="connsiteY3536" fmla="*/ 236756 h 377583"/>
                <a:gd name="connsiteX3537" fmla="*/ 457962 w 2450468"/>
                <a:gd name="connsiteY3537" fmla="*/ 236375 h 377583"/>
                <a:gd name="connsiteX3538" fmla="*/ 447199 w 2450468"/>
                <a:gd name="connsiteY3538" fmla="*/ 238280 h 377583"/>
                <a:gd name="connsiteX3539" fmla="*/ 445865 w 2450468"/>
                <a:gd name="connsiteY3539" fmla="*/ 236947 h 377583"/>
                <a:gd name="connsiteX3540" fmla="*/ 438817 w 2450468"/>
                <a:gd name="connsiteY3540" fmla="*/ 236375 h 377583"/>
                <a:gd name="connsiteX3541" fmla="*/ 436912 w 2450468"/>
                <a:gd name="connsiteY3541" fmla="*/ 238566 h 377583"/>
                <a:gd name="connsiteX3542" fmla="*/ 431864 w 2450468"/>
                <a:gd name="connsiteY3542" fmla="*/ 238471 h 377583"/>
                <a:gd name="connsiteX3543" fmla="*/ 429673 w 2450468"/>
                <a:gd name="connsiteY3543" fmla="*/ 239804 h 377583"/>
                <a:gd name="connsiteX3544" fmla="*/ 420719 w 2450468"/>
                <a:gd name="connsiteY3544" fmla="*/ 236756 h 377583"/>
                <a:gd name="connsiteX3545" fmla="*/ 406146 w 2450468"/>
                <a:gd name="connsiteY3545" fmla="*/ 238757 h 377583"/>
                <a:gd name="connsiteX3546" fmla="*/ 403384 w 2450468"/>
                <a:gd name="connsiteY3546" fmla="*/ 242281 h 377583"/>
                <a:gd name="connsiteX3547" fmla="*/ 403384 w 2450468"/>
                <a:gd name="connsiteY3547" fmla="*/ 242090 h 377583"/>
                <a:gd name="connsiteX3548" fmla="*/ 399955 w 2450468"/>
                <a:gd name="connsiteY3548" fmla="*/ 239042 h 377583"/>
                <a:gd name="connsiteX3549" fmla="*/ 397002 w 2450468"/>
                <a:gd name="connsiteY3549" fmla="*/ 239900 h 377583"/>
                <a:gd name="connsiteX3550" fmla="*/ 386429 w 2450468"/>
                <a:gd name="connsiteY3550" fmla="*/ 237518 h 377583"/>
                <a:gd name="connsiteX3551" fmla="*/ 383572 w 2450468"/>
                <a:gd name="connsiteY3551" fmla="*/ 234851 h 377583"/>
                <a:gd name="connsiteX3552" fmla="*/ 383286 w 2450468"/>
                <a:gd name="connsiteY3552" fmla="*/ 234566 h 377583"/>
                <a:gd name="connsiteX3553" fmla="*/ 381667 w 2450468"/>
                <a:gd name="connsiteY3553" fmla="*/ 236471 h 377583"/>
                <a:gd name="connsiteX3554" fmla="*/ 381857 w 2450468"/>
                <a:gd name="connsiteY3554" fmla="*/ 237233 h 377583"/>
                <a:gd name="connsiteX3555" fmla="*/ 382143 w 2450468"/>
                <a:gd name="connsiteY3555" fmla="*/ 238376 h 377583"/>
                <a:gd name="connsiteX3556" fmla="*/ 376714 w 2450468"/>
                <a:gd name="connsiteY3556" fmla="*/ 235899 h 377583"/>
                <a:gd name="connsiteX3557" fmla="*/ 374332 w 2450468"/>
                <a:gd name="connsiteY3557" fmla="*/ 233423 h 377583"/>
                <a:gd name="connsiteX3558" fmla="*/ 370999 w 2450468"/>
                <a:gd name="connsiteY3558" fmla="*/ 232946 h 377583"/>
                <a:gd name="connsiteX3559" fmla="*/ 369856 w 2450468"/>
                <a:gd name="connsiteY3559" fmla="*/ 235518 h 377583"/>
                <a:gd name="connsiteX3560" fmla="*/ 370523 w 2450468"/>
                <a:gd name="connsiteY3560" fmla="*/ 236947 h 377583"/>
                <a:gd name="connsiteX3561" fmla="*/ 365855 w 2450468"/>
                <a:gd name="connsiteY3561" fmla="*/ 240662 h 377583"/>
                <a:gd name="connsiteX3562" fmla="*/ 362712 w 2450468"/>
                <a:gd name="connsiteY3562" fmla="*/ 241138 h 377583"/>
                <a:gd name="connsiteX3563" fmla="*/ 354425 w 2450468"/>
                <a:gd name="connsiteY3563" fmla="*/ 241233 h 377583"/>
                <a:gd name="connsiteX3564" fmla="*/ 347853 w 2450468"/>
                <a:gd name="connsiteY3564" fmla="*/ 243138 h 377583"/>
                <a:gd name="connsiteX3565" fmla="*/ 339185 w 2450468"/>
                <a:gd name="connsiteY3565" fmla="*/ 244376 h 377583"/>
                <a:gd name="connsiteX3566" fmla="*/ 328327 w 2450468"/>
                <a:gd name="connsiteY3566" fmla="*/ 237899 h 377583"/>
                <a:gd name="connsiteX3567" fmla="*/ 328327 w 2450468"/>
                <a:gd name="connsiteY3567" fmla="*/ 235137 h 377583"/>
                <a:gd name="connsiteX3568" fmla="*/ 316040 w 2450468"/>
                <a:gd name="connsiteY3568" fmla="*/ 226565 h 377583"/>
                <a:gd name="connsiteX3569" fmla="*/ 314325 w 2450468"/>
                <a:gd name="connsiteY3569" fmla="*/ 232661 h 377583"/>
                <a:gd name="connsiteX3570" fmla="*/ 307277 w 2450468"/>
                <a:gd name="connsiteY3570" fmla="*/ 231137 h 377583"/>
                <a:gd name="connsiteX3571" fmla="*/ 299371 w 2450468"/>
                <a:gd name="connsiteY3571" fmla="*/ 232184 h 377583"/>
                <a:gd name="connsiteX3572" fmla="*/ 294799 w 2450468"/>
                <a:gd name="connsiteY3572" fmla="*/ 233708 h 377583"/>
                <a:gd name="connsiteX3573" fmla="*/ 290036 w 2450468"/>
                <a:gd name="connsiteY3573" fmla="*/ 236185 h 377583"/>
                <a:gd name="connsiteX3574" fmla="*/ 292513 w 2450468"/>
                <a:gd name="connsiteY3574" fmla="*/ 240566 h 377583"/>
                <a:gd name="connsiteX3575" fmla="*/ 286988 w 2450468"/>
                <a:gd name="connsiteY3575" fmla="*/ 247234 h 377583"/>
                <a:gd name="connsiteX3576" fmla="*/ 267176 w 2450468"/>
                <a:gd name="connsiteY3576" fmla="*/ 251425 h 377583"/>
                <a:gd name="connsiteX3577" fmla="*/ 266605 w 2450468"/>
                <a:gd name="connsiteY3577" fmla="*/ 251615 h 377583"/>
                <a:gd name="connsiteX3578" fmla="*/ 265081 w 2450468"/>
                <a:gd name="connsiteY3578" fmla="*/ 249615 h 377583"/>
                <a:gd name="connsiteX3579" fmla="*/ 259080 w 2450468"/>
                <a:gd name="connsiteY3579" fmla="*/ 246377 h 377583"/>
                <a:gd name="connsiteX3580" fmla="*/ 257937 w 2450468"/>
                <a:gd name="connsiteY3580" fmla="*/ 247520 h 377583"/>
                <a:gd name="connsiteX3581" fmla="*/ 245174 w 2450468"/>
                <a:gd name="connsiteY3581" fmla="*/ 249139 h 377583"/>
                <a:gd name="connsiteX3582" fmla="*/ 231362 w 2450468"/>
                <a:gd name="connsiteY3582" fmla="*/ 249234 h 377583"/>
                <a:gd name="connsiteX3583" fmla="*/ 214122 w 2450468"/>
                <a:gd name="connsiteY3583" fmla="*/ 249996 h 377583"/>
                <a:gd name="connsiteX3584" fmla="*/ 203168 w 2450468"/>
                <a:gd name="connsiteY3584" fmla="*/ 249615 h 377583"/>
                <a:gd name="connsiteX3585" fmla="*/ 199739 w 2450468"/>
                <a:gd name="connsiteY3585" fmla="*/ 251330 h 377583"/>
                <a:gd name="connsiteX3586" fmla="*/ 194501 w 2450468"/>
                <a:gd name="connsiteY3586" fmla="*/ 252758 h 377583"/>
                <a:gd name="connsiteX3587" fmla="*/ 191929 w 2450468"/>
                <a:gd name="connsiteY3587" fmla="*/ 252758 h 377583"/>
                <a:gd name="connsiteX3588" fmla="*/ 184118 w 2450468"/>
                <a:gd name="connsiteY3588" fmla="*/ 253711 h 377583"/>
                <a:gd name="connsiteX3589" fmla="*/ 178403 w 2450468"/>
                <a:gd name="connsiteY3589" fmla="*/ 254949 h 377583"/>
                <a:gd name="connsiteX3590" fmla="*/ 173355 w 2450468"/>
                <a:gd name="connsiteY3590" fmla="*/ 253711 h 377583"/>
                <a:gd name="connsiteX3591" fmla="*/ 169545 w 2450468"/>
                <a:gd name="connsiteY3591" fmla="*/ 253711 h 377583"/>
                <a:gd name="connsiteX3592" fmla="*/ 168878 w 2450468"/>
                <a:gd name="connsiteY3592" fmla="*/ 249996 h 377583"/>
                <a:gd name="connsiteX3593" fmla="*/ 168211 w 2450468"/>
                <a:gd name="connsiteY3593" fmla="*/ 246567 h 377583"/>
                <a:gd name="connsiteX3594" fmla="*/ 167450 w 2450468"/>
                <a:gd name="connsiteY3594" fmla="*/ 245519 h 377583"/>
                <a:gd name="connsiteX3595" fmla="*/ 176212 w 2450468"/>
                <a:gd name="connsiteY3595" fmla="*/ 239233 h 377583"/>
                <a:gd name="connsiteX3596" fmla="*/ 176689 w 2450468"/>
                <a:gd name="connsiteY3596" fmla="*/ 237614 h 377583"/>
                <a:gd name="connsiteX3597" fmla="*/ 172307 w 2450468"/>
                <a:gd name="connsiteY3597" fmla="*/ 232851 h 377583"/>
                <a:gd name="connsiteX3598" fmla="*/ 165164 w 2450468"/>
                <a:gd name="connsiteY3598" fmla="*/ 234375 h 377583"/>
                <a:gd name="connsiteX3599" fmla="*/ 152686 w 2450468"/>
                <a:gd name="connsiteY3599" fmla="*/ 228851 h 377583"/>
                <a:gd name="connsiteX3600" fmla="*/ 133350 w 2450468"/>
                <a:gd name="connsiteY3600" fmla="*/ 240662 h 377583"/>
                <a:gd name="connsiteX3601" fmla="*/ 134207 w 2450468"/>
                <a:gd name="connsiteY3601" fmla="*/ 241328 h 377583"/>
                <a:gd name="connsiteX3602" fmla="*/ 140589 w 2450468"/>
                <a:gd name="connsiteY3602" fmla="*/ 239995 h 377583"/>
                <a:gd name="connsiteX3603" fmla="*/ 140684 w 2450468"/>
                <a:gd name="connsiteY3603" fmla="*/ 239519 h 377583"/>
                <a:gd name="connsiteX3604" fmla="*/ 143351 w 2450468"/>
                <a:gd name="connsiteY3604" fmla="*/ 241900 h 377583"/>
                <a:gd name="connsiteX3605" fmla="*/ 140970 w 2450468"/>
                <a:gd name="connsiteY3605" fmla="*/ 252473 h 377583"/>
                <a:gd name="connsiteX3606" fmla="*/ 143923 w 2450468"/>
                <a:gd name="connsiteY3606" fmla="*/ 255521 h 377583"/>
                <a:gd name="connsiteX3607" fmla="*/ 144304 w 2450468"/>
                <a:gd name="connsiteY3607" fmla="*/ 255902 h 377583"/>
                <a:gd name="connsiteX3608" fmla="*/ 146780 w 2450468"/>
                <a:gd name="connsiteY3608" fmla="*/ 254282 h 377583"/>
                <a:gd name="connsiteX3609" fmla="*/ 148876 w 2450468"/>
                <a:gd name="connsiteY3609" fmla="*/ 251615 h 377583"/>
                <a:gd name="connsiteX3610" fmla="*/ 151924 w 2450468"/>
                <a:gd name="connsiteY3610" fmla="*/ 258950 h 377583"/>
                <a:gd name="connsiteX3611" fmla="*/ 144113 w 2450468"/>
                <a:gd name="connsiteY3611" fmla="*/ 258092 h 377583"/>
                <a:gd name="connsiteX3612" fmla="*/ 135731 w 2450468"/>
                <a:gd name="connsiteY3612" fmla="*/ 258759 h 377583"/>
                <a:gd name="connsiteX3613" fmla="*/ 131731 w 2450468"/>
                <a:gd name="connsiteY3613" fmla="*/ 261617 h 377583"/>
                <a:gd name="connsiteX3614" fmla="*/ 131731 w 2450468"/>
                <a:gd name="connsiteY3614" fmla="*/ 256187 h 377583"/>
                <a:gd name="connsiteX3615" fmla="*/ 134017 w 2450468"/>
                <a:gd name="connsiteY3615" fmla="*/ 250187 h 377583"/>
                <a:gd name="connsiteX3616" fmla="*/ 132398 w 2450468"/>
                <a:gd name="connsiteY3616" fmla="*/ 248567 h 377583"/>
                <a:gd name="connsiteX3617" fmla="*/ 131540 w 2450468"/>
                <a:gd name="connsiteY3617" fmla="*/ 247710 h 377583"/>
                <a:gd name="connsiteX3618" fmla="*/ 125635 w 2450468"/>
                <a:gd name="connsiteY3618" fmla="*/ 246186 h 377583"/>
                <a:gd name="connsiteX3619" fmla="*/ 124777 w 2450468"/>
                <a:gd name="connsiteY3619" fmla="*/ 245138 h 377583"/>
                <a:gd name="connsiteX3620" fmla="*/ 124968 w 2450468"/>
                <a:gd name="connsiteY3620" fmla="*/ 241233 h 377583"/>
                <a:gd name="connsiteX3621" fmla="*/ 122206 w 2450468"/>
                <a:gd name="connsiteY3621" fmla="*/ 245710 h 377583"/>
                <a:gd name="connsiteX3622" fmla="*/ 122015 w 2450468"/>
                <a:gd name="connsiteY3622" fmla="*/ 246281 h 377583"/>
                <a:gd name="connsiteX3623" fmla="*/ 117729 w 2450468"/>
                <a:gd name="connsiteY3623" fmla="*/ 245329 h 377583"/>
                <a:gd name="connsiteX3624" fmla="*/ 115157 w 2450468"/>
                <a:gd name="connsiteY3624" fmla="*/ 238471 h 377583"/>
                <a:gd name="connsiteX3625" fmla="*/ 114300 w 2450468"/>
                <a:gd name="connsiteY3625" fmla="*/ 239138 h 377583"/>
                <a:gd name="connsiteX3626" fmla="*/ 112205 w 2450468"/>
                <a:gd name="connsiteY3626" fmla="*/ 240852 h 377583"/>
                <a:gd name="connsiteX3627" fmla="*/ 106871 w 2450468"/>
                <a:gd name="connsiteY3627" fmla="*/ 244376 h 377583"/>
                <a:gd name="connsiteX3628" fmla="*/ 102489 w 2450468"/>
                <a:gd name="connsiteY3628" fmla="*/ 241614 h 377583"/>
                <a:gd name="connsiteX3629" fmla="*/ 101537 w 2450468"/>
                <a:gd name="connsiteY3629" fmla="*/ 238852 h 377583"/>
                <a:gd name="connsiteX3630" fmla="*/ 100965 w 2450468"/>
                <a:gd name="connsiteY3630" fmla="*/ 239138 h 377583"/>
                <a:gd name="connsiteX3631" fmla="*/ 98584 w 2450468"/>
                <a:gd name="connsiteY3631" fmla="*/ 240376 h 377583"/>
                <a:gd name="connsiteX3632" fmla="*/ 91916 w 2450468"/>
                <a:gd name="connsiteY3632" fmla="*/ 239900 h 377583"/>
                <a:gd name="connsiteX3633" fmla="*/ 84392 w 2450468"/>
                <a:gd name="connsiteY3633" fmla="*/ 233518 h 377583"/>
                <a:gd name="connsiteX3634" fmla="*/ 85344 w 2450468"/>
                <a:gd name="connsiteY3634" fmla="*/ 232851 h 377583"/>
                <a:gd name="connsiteX3635" fmla="*/ 87154 w 2450468"/>
                <a:gd name="connsiteY3635" fmla="*/ 231613 h 377583"/>
                <a:gd name="connsiteX3636" fmla="*/ 90107 w 2450468"/>
                <a:gd name="connsiteY3636" fmla="*/ 225898 h 377583"/>
                <a:gd name="connsiteX3637" fmla="*/ 85535 w 2450468"/>
                <a:gd name="connsiteY3637" fmla="*/ 227517 h 377583"/>
                <a:gd name="connsiteX3638" fmla="*/ 67342 w 2450468"/>
                <a:gd name="connsiteY3638" fmla="*/ 229041 h 377583"/>
                <a:gd name="connsiteX3639" fmla="*/ 65627 w 2450468"/>
                <a:gd name="connsiteY3639" fmla="*/ 229613 h 377583"/>
                <a:gd name="connsiteX3640" fmla="*/ 61627 w 2450468"/>
                <a:gd name="connsiteY3640" fmla="*/ 234947 h 377583"/>
                <a:gd name="connsiteX3641" fmla="*/ 54197 w 2450468"/>
                <a:gd name="connsiteY3641" fmla="*/ 227898 h 377583"/>
                <a:gd name="connsiteX3642" fmla="*/ 46387 w 2450468"/>
                <a:gd name="connsiteY3642" fmla="*/ 224374 h 377583"/>
                <a:gd name="connsiteX3643" fmla="*/ 42386 w 2450468"/>
                <a:gd name="connsiteY3643" fmla="*/ 225612 h 377583"/>
                <a:gd name="connsiteX3644" fmla="*/ 42005 w 2450468"/>
                <a:gd name="connsiteY3644" fmla="*/ 225707 h 377583"/>
                <a:gd name="connsiteX3645" fmla="*/ 37719 w 2450468"/>
                <a:gd name="connsiteY3645" fmla="*/ 235423 h 377583"/>
                <a:gd name="connsiteX3646" fmla="*/ 32195 w 2450468"/>
                <a:gd name="connsiteY3646" fmla="*/ 235994 h 377583"/>
                <a:gd name="connsiteX3647" fmla="*/ 29909 w 2450468"/>
                <a:gd name="connsiteY3647" fmla="*/ 236185 h 377583"/>
                <a:gd name="connsiteX3648" fmla="*/ 24670 w 2450468"/>
                <a:gd name="connsiteY3648" fmla="*/ 234661 h 377583"/>
                <a:gd name="connsiteX3649" fmla="*/ 21908 w 2450468"/>
                <a:gd name="connsiteY3649" fmla="*/ 228851 h 377583"/>
                <a:gd name="connsiteX3650" fmla="*/ 19526 w 2450468"/>
                <a:gd name="connsiteY3650" fmla="*/ 228660 h 377583"/>
                <a:gd name="connsiteX3651" fmla="*/ 15430 w 2450468"/>
                <a:gd name="connsiteY3651" fmla="*/ 232851 h 377583"/>
                <a:gd name="connsiteX3652" fmla="*/ 13430 w 2450468"/>
                <a:gd name="connsiteY3652" fmla="*/ 233518 h 377583"/>
                <a:gd name="connsiteX3653" fmla="*/ 14669 w 2450468"/>
                <a:gd name="connsiteY3653" fmla="*/ 223326 h 377583"/>
                <a:gd name="connsiteX3654" fmla="*/ 21622 w 2450468"/>
                <a:gd name="connsiteY3654" fmla="*/ 220469 h 377583"/>
                <a:gd name="connsiteX3655" fmla="*/ 26765 w 2450468"/>
                <a:gd name="connsiteY3655" fmla="*/ 218945 h 377583"/>
                <a:gd name="connsiteX3656" fmla="*/ 25622 w 2450468"/>
                <a:gd name="connsiteY3656" fmla="*/ 214277 h 377583"/>
                <a:gd name="connsiteX3657" fmla="*/ 25717 w 2450468"/>
                <a:gd name="connsiteY3657" fmla="*/ 209801 h 377583"/>
                <a:gd name="connsiteX3658" fmla="*/ 26479 w 2450468"/>
                <a:gd name="connsiteY3658" fmla="*/ 209039 h 377583"/>
                <a:gd name="connsiteX3659" fmla="*/ 24289 w 2450468"/>
                <a:gd name="connsiteY3659" fmla="*/ 206562 h 377583"/>
                <a:gd name="connsiteX3660" fmla="*/ 19431 w 2450468"/>
                <a:gd name="connsiteY3660" fmla="*/ 200942 h 377583"/>
                <a:gd name="connsiteX3661" fmla="*/ 28003 w 2450468"/>
                <a:gd name="connsiteY3661" fmla="*/ 199799 h 377583"/>
                <a:gd name="connsiteX3662" fmla="*/ 32385 w 2450468"/>
                <a:gd name="connsiteY3662" fmla="*/ 199228 h 377583"/>
                <a:gd name="connsiteX3663" fmla="*/ 33909 w 2450468"/>
                <a:gd name="connsiteY3663" fmla="*/ 199990 h 377583"/>
                <a:gd name="connsiteX3664" fmla="*/ 33719 w 2450468"/>
                <a:gd name="connsiteY3664" fmla="*/ 212182 h 377583"/>
                <a:gd name="connsiteX3665" fmla="*/ 35338 w 2450468"/>
                <a:gd name="connsiteY3665" fmla="*/ 211801 h 377583"/>
                <a:gd name="connsiteX3666" fmla="*/ 40767 w 2450468"/>
                <a:gd name="connsiteY3666" fmla="*/ 210753 h 377583"/>
                <a:gd name="connsiteX3667" fmla="*/ 46768 w 2450468"/>
                <a:gd name="connsiteY3667" fmla="*/ 204943 h 377583"/>
                <a:gd name="connsiteX3668" fmla="*/ 54102 w 2450468"/>
                <a:gd name="connsiteY3668" fmla="*/ 199609 h 377583"/>
                <a:gd name="connsiteX3669" fmla="*/ 53912 w 2450468"/>
                <a:gd name="connsiteY3669" fmla="*/ 195513 h 377583"/>
                <a:gd name="connsiteX3670" fmla="*/ 61055 w 2450468"/>
                <a:gd name="connsiteY3670" fmla="*/ 191703 h 377583"/>
                <a:gd name="connsiteX3671" fmla="*/ 61246 w 2450468"/>
                <a:gd name="connsiteY3671" fmla="*/ 190465 h 377583"/>
                <a:gd name="connsiteX3672" fmla="*/ 61436 w 2450468"/>
                <a:gd name="connsiteY3672" fmla="*/ 189227 h 377583"/>
                <a:gd name="connsiteX3673" fmla="*/ 66008 w 2450468"/>
                <a:gd name="connsiteY3673" fmla="*/ 188179 h 377583"/>
                <a:gd name="connsiteX3674" fmla="*/ 72581 w 2450468"/>
                <a:gd name="connsiteY3674" fmla="*/ 189322 h 377583"/>
                <a:gd name="connsiteX3675" fmla="*/ 81058 w 2450468"/>
                <a:gd name="connsiteY3675" fmla="*/ 189989 h 377583"/>
                <a:gd name="connsiteX3676" fmla="*/ 85915 w 2450468"/>
                <a:gd name="connsiteY3676" fmla="*/ 196180 h 377583"/>
                <a:gd name="connsiteX3677" fmla="*/ 102680 w 2450468"/>
                <a:gd name="connsiteY3677" fmla="*/ 193608 h 377583"/>
                <a:gd name="connsiteX3678" fmla="*/ 101156 w 2450468"/>
                <a:gd name="connsiteY3678" fmla="*/ 191989 h 377583"/>
                <a:gd name="connsiteX3679" fmla="*/ 103251 w 2450468"/>
                <a:gd name="connsiteY3679" fmla="*/ 188750 h 377583"/>
                <a:gd name="connsiteX3680" fmla="*/ 104299 w 2450468"/>
                <a:gd name="connsiteY3680" fmla="*/ 186179 h 377583"/>
                <a:gd name="connsiteX3681" fmla="*/ 101918 w 2450468"/>
                <a:gd name="connsiteY3681" fmla="*/ 183893 h 377583"/>
                <a:gd name="connsiteX3682" fmla="*/ 98108 w 2450468"/>
                <a:gd name="connsiteY3682" fmla="*/ 179702 h 377583"/>
                <a:gd name="connsiteX3683" fmla="*/ 104108 w 2450468"/>
                <a:gd name="connsiteY3683" fmla="*/ 176273 h 377583"/>
                <a:gd name="connsiteX3684" fmla="*/ 109538 w 2450468"/>
                <a:gd name="connsiteY3684" fmla="*/ 179416 h 377583"/>
                <a:gd name="connsiteX3685" fmla="*/ 110966 w 2450468"/>
                <a:gd name="connsiteY3685" fmla="*/ 178368 h 377583"/>
                <a:gd name="connsiteX3686" fmla="*/ 110585 w 2450468"/>
                <a:gd name="connsiteY3686" fmla="*/ 174082 h 377583"/>
                <a:gd name="connsiteX3687" fmla="*/ 106680 w 2450468"/>
                <a:gd name="connsiteY3687" fmla="*/ 171605 h 377583"/>
                <a:gd name="connsiteX3688" fmla="*/ 96869 w 2450468"/>
                <a:gd name="connsiteY3688" fmla="*/ 172463 h 377583"/>
                <a:gd name="connsiteX3689" fmla="*/ 95631 w 2450468"/>
                <a:gd name="connsiteY3689" fmla="*/ 176368 h 377583"/>
                <a:gd name="connsiteX3690" fmla="*/ 94393 w 2450468"/>
                <a:gd name="connsiteY3690" fmla="*/ 174558 h 377583"/>
                <a:gd name="connsiteX3691" fmla="*/ 88773 w 2450468"/>
                <a:gd name="connsiteY3691" fmla="*/ 170177 h 377583"/>
                <a:gd name="connsiteX3692" fmla="*/ 85058 w 2450468"/>
                <a:gd name="connsiteY3692" fmla="*/ 167224 h 377583"/>
                <a:gd name="connsiteX3693" fmla="*/ 95060 w 2450468"/>
                <a:gd name="connsiteY3693" fmla="*/ 157794 h 377583"/>
                <a:gd name="connsiteX3694" fmla="*/ 88106 w 2450468"/>
                <a:gd name="connsiteY3694" fmla="*/ 155508 h 377583"/>
                <a:gd name="connsiteX3695" fmla="*/ 87344 w 2450468"/>
                <a:gd name="connsiteY3695" fmla="*/ 155413 h 377583"/>
                <a:gd name="connsiteX3696" fmla="*/ 77152 w 2450468"/>
                <a:gd name="connsiteY3696" fmla="*/ 162271 h 377583"/>
                <a:gd name="connsiteX3697" fmla="*/ 69533 w 2450468"/>
                <a:gd name="connsiteY3697" fmla="*/ 172367 h 377583"/>
                <a:gd name="connsiteX3698" fmla="*/ 67532 w 2450468"/>
                <a:gd name="connsiteY3698" fmla="*/ 174177 h 377583"/>
                <a:gd name="connsiteX3699" fmla="*/ 63437 w 2450468"/>
                <a:gd name="connsiteY3699" fmla="*/ 177035 h 377583"/>
                <a:gd name="connsiteX3700" fmla="*/ 59055 w 2450468"/>
                <a:gd name="connsiteY3700" fmla="*/ 176463 h 377583"/>
                <a:gd name="connsiteX3701" fmla="*/ 50673 w 2450468"/>
                <a:gd name="connsiteY3701" fmla="*/ 176654 h 377583"/>
                <a:gd name="connsiteX3702" fmla="*/ 46958 w 2450468"/>
                <a:gd name="connsiteY3702" fmla="*/ 170462 h 377583"/>
                <a:gd name="connsiteX3703" fmla="*/ 40196 w 2450468"/>
                <a:gd name="connsiteY3703" fmla="*/ 172177 h 377583"/>
                <a:gd name="connsiteX3704" fmla="*/ 37624 w 2450468"/>
                <a:gd name="connsiteY3704" fmla="*/ 175606 h 377583"/>
                <a:gd name="connsiteX3705" fmla="*/ 37624 w 2450468"/>
                <a:gd name="connsiteY3705" fmla="*/ 175511 h 377583"/>
                <a:gd name="connsiteX3706" fmla="*/ 38100 w 2450468"/>
                <a:gd name="connsiteY3706" fmla="*/ 170558 h 377583"/>
                <a:gd name="connsiteX3707" fmla="*/ 30099 w 2450468"/>
                <a:gd name="connsiteY3707" fmla="*/ 170177 h 377583"/>
                <a:gd name="connsiteX3708" fmla="*/ 25813 w 2450468"/>
                <a:gd name="connsiteY3708" fmla="*/ 166462 h 377583"/>
                <a:gd name="connsiteX3709" fmla="*/ 16859 w 2450468"/>
                <a:gd name="connsiteY3709" fmla="*/ 167510 h 377583"/>
                <a:gd name="connsiteX3710" fmla="*/ 16669 w 2450468"/>
                <a:gd name="connsiteY3710" fmla="*/ 168176 h 377583"/>
                <a:gd name="connsiteX3711" fmla="*/ 14478 w 2450468"/>
                <a:gd name="connsiteY3711" fmla="*/ 172177 h 377583"/>
                <a:gd name="connsiteX3712" fmla="*/ 11525 w 2450468"/>
                <a:gd name="connsiteY3712" fmla="*/ 168748 h 377583"/>
                <a:gd name="connsiteX3713" fmla="*/ 11525 w 2450468"/>
                <a:gd name="connsiteY3713" fmla="*/ 167795 h 377583"/>
                <a:gd name="connsiteX3714" fmla="*/ 8573 w 2450468"/>
                <a:gd name="connsiteY3714" fmla="*/ 167510 h 377583"/>
                <a:gd name="connsiteX3715" fmla="*/ 0 w 2450468"/>
                <a:gd name="connsiteY3715" fmla="*/ 170843 h 377583"/>
                <a:gd name="connsiteX3716" fmla="*/ 1619 w 2450468"/>
                <a:gd name="connsiteY3716" fmla="*/ 168176 h 377583"/>
                <a:gd name="connsiteX3717" fmla="*/ 8858 w 2450468"/>
                <a:gd name="connsiteY3717" fmla="*/ 161890 h 377583"/>
                <a:gd name="connsiteX3718" fmla="*/ 17907 w 2450468"/>
                <a:gd name="connsiteY3718" fmla="*/ 159509 h 377583"/>
                <a:gd name="connsiteX3719" fmla="*/ 18288 w 2450468"/>
                <a:gd name="connsiteY3719" fmla="*/ 159413 h 377583"/>
                <a:gd name="connsiteX3720" fmla="*/ 21526 w 2450468"/>
                <a:gd name="connsiteY3720" fmla="*/ 155508 h 377583"/>
                <a:gd name="connsiteX3721" fmla="*/ 23527 w 2450468"/>
                <a:gd name="connsiteY3721" fmla="*/ 155508 h 377583"/>
                <a:gd name="connsiteX3722" fmla="*/ 25051 w 2450468"/>
                <a:gd name="connsiteY3722" fmla="*/ 155508 h 377583"/>
                <a:gd name="connsiteX3723" fmla="*/ 29813 w 2450468"/>
                <a:gd name="connsiteY3723" fmla="*/ 153413 h 377583"/>
                <a:gd name="connsiteX3724" fmla="*/ 32480 w 2450468"/>
                <a:gd name="connsiteY3724" fmla="*/ 152555 h 377583"/>
                <a:gd name="connsiteX3725" fmla="*/ 39148 w 2450468"/>
                <a:gd name="connsiteY3725" fmla="*/ 155222 h 377583"/>
                <a:gd name="connsiteX3726" fmla="*/ 39148 w 2450468"/>
                <a:gd name="connsiteY3726" fmla="*/ 155032 h 377583"/>
                <a:gd name="connsiteX3727" fmla="*/ 38576 w 2450468"/>
                <a:gd name="connsiteY3727" fmla="*/ 145221 h 377583"/>
                <a:gd name="connsiteX3728" fmla="*/ 38862 w 2450468"/>
                <a:gd name="connsiteY3728" fmla="*/ 138839 h 377583"/>
                <a:gd name="connsiteX3729" fmla="*/ 40196 w 2450468"/>
                <a:gd name="connsiteY3729" fmla="*/ 138268 h 377583"/>
                <a:gd name="connsiteX3730" fmla="*/ 43529 w 2450468"/>
                <a:gd name="connsiteY3730" fmla="*/ 141411 h 377583"/>
                <a:gd name="connsiteX3731" fmla="*/ 45244 w 2450468"/>
                <a:gd name="connsiteY3731" fmla="*/ 147412 h 377583"/>
                <a:gd name="connsiteX3732" fmla="*/ 45720 w 2450468"/>
                <a:gd name="connsiteY3732" fmla="*/ 147126 h 377583"/>
                <a:gd name="connsiteX3733" fmla="*/ 50959 w 2450468"/>
                <a:gd name="connsiteY3733" fmla="*/ 138077 h 377583"/>
                <a:gd name="connsiteX3734" fmla="*/ 55912 w 2450468"/>
                <a:gd name="connsiteY3734" fmla="*/ 134648 h 377583"/>
                <a:gd name="connsiteX3735" fmla="*/ 65818 w 2450468"/>
                <a:gd name="connsiteY3735" fmla="*/ 131315 h 377583"/>
                <a:gd name="connsiteX3736" fmla="*/ 64961 w 2450468"/>
                <a:gd name="connsiteY3736" fmla="*/ 124076 h 377583"/>
                <a:gd name="connsiteX3737" fmla="*/ 64579 w 2450468"/>
                <a:gd name="connsiteY3737" fmla="*/ 122075 h 377583"/>
                <a:gd name="connsiteX3738" fmla="*/ 73628 w 2450468"/>
                <a:gd name="connsiteY3738" fmla="*/ 122647 h 377583"/>
                <a:gd name="connsiteX3739" fmla="*/ 75724 w 2450468"/>
                <a:gd name="connsiteY3739" fmla="*/ 125790 h 377583"/>
                <a:gd name="connsiteX3740" fmla="*/ 74792 w 2450468"/>
                <a:gd name="connsiteY3740" fmla="*/ 130101 h 377583"/>
                <a:gd name="connsiteX3741" fmla="*/ 71152 w 2450468"/>
                <a:gd name="connsiteY3741" fmla="*/ 128552 h 377583"/>
                <a:gd name="connsiteX3742" fmla="*/ 68199 w 2450468"/>
                <a:gd name="connsiteY3742" fmla="*/ 134458 h 377583"/>
                <a:gd name="connsiteX3743" fmla="*/ 63532 w 2450468"/>
                <a:gd name="connsiteY3743" fmla="*/ 136839 h 377583"/>
                <a:gd name="connsiteX3744" fmla="*/ 73743 w 2450468"/>
                <a:gd name="connsiteY3744" fmla="*/ 134950 h 377583"/>
                <a:gd name="connsiteX3745" fmla="*/ 72676 w 2450468"/>
                <a:gd name="connsiteY3745" fmla="*/ 139887 h 377583"/>
                <a:gd name="connsiteX3746" fmla="*/ 73628 w 2450468"/>
                <a:gd name="connsiteY3746" fmla="*/ 135791 h 377583"/>
                <a:gd name="connsiteX3747" fmla="*/ 75152 w 2450468"/>
                <a:gd name="connsiteY3747" fmla="*/ 134839 h 377583"/>
                <a:gd name="connsiteX3748" fmla="*/ 75327 w 2450468"/>
                <a:gd name="connsiteY3748" fmla="*/ 134657 h 377583"/>
                <a:gd name="connsiteX3749" fmla="*/ 82582 w 2450468"/>
                <a:gd name="connsiteY3749" fmla="*/ 133315 h 377583"/>
                <a:gd name="connsiteX3750" fmla="*/ 84296 w 2450468"/>
                <a:gd name="connsiteY3750" fmla="*/ 133982 h 377583"/>
                <a:gd name="connsiteX3751" fmla="*/ 86297 w 2450468"/>
                <a:gd name="connsiteY3751" fmla="*/ 134839 h 377583"/>
                <a:gd name="connsiteX3752" fmla="*/ 89154 w 2450468"/>
                <a:gd name="connsiteY3752" fmla="*/ 127886 h 377583"/>
                <a:gd name="connsiteX3753" fmla="*/ 92488 w 2450468"/>
                <a:gd name="connsiteY3753" fmla="*/ 124361 h 377583"/>
                <a:gd name="connsiteX3754" fmla="*/ 102108 w 2450468"/>
                <a:gd name="connsiteY3754" fmla="*/ 123409 h 377583"/>
                <a:gd name="connsiteX3755" fmla="*/ 103251 w 2450468"/>
                <a:gd name="connsiteY3755" fmla="*/ 124171 h 377583"/>
                <a:gd name="connsiteX3756" fmla="*/ 101727 w 2450468"/>
                <a:gd name="connsiteY3756" fmla="*/ 128171 h 377583"/>
                <a:gd name="connsiteX3757" fmla="*/ 100394 w 2450468"/>
                <a:gd name="connsiteY3757" fmla="*/ 128171 h 377583"/>
                <a:gd name="connsiteX3758" fmla="*/ 94202 w 2450468"/>
                <a:gd name="connsiteY3758" fmla="*/ 128362 h 377583"/>
                <a:gd name="connsiteX3759" fmla="*/ 106489 w 2450468"/>
                <a:gd name="connsiteY3759" fmla="*/ 129695 h 377583"/>
                <a:gd name="connsiteX3760" fmla="*/ 106966 w 2450468"/>
                <a:gd name="connsiteY3760" fmla="*/ 129410 h 377583"/>
                <a:gd name="connsiteX3761" fmla="*/ 111633 w 2450468"/>
                <a:gd name="connsiteY3761" fmla="*/ 127124 h 377583"/>
                <a:gd name="connsiteX3762" fmla="*/ 111347 w 2450468"/>
                <a:gd name="connsiteY3762" fmla="*/ 120456 h 377583"/>
                <a:gd name="connsiteX3763" fmla="*/ 114776 w 2450468"/>
                <a:gd name="connsiteY3763" fmla="*/ 119980 h 377583"/>
                <a:gd name="connsiteX3764" fmla="*/ 114490 w 2450468"/>
                <a:gd name="connsiteY3764" fmla="*/ 119504 h 377583"/>
                <a:gd name="connsiteX3765" fmla="*/ 112300 w 2450468"/>
                <a:gd name="connsiteY3765" fmla="*/ 115694 h 377583"/>
                <a:gd name="connsiteX3766" fmla="*/ 113252 w 2450468"/>
                <a:gd name="connsiteY3766" fmla="*/ 107502 h 377583"/>
                <a:gd name="connsiteX3767" fmla="*/ 116300 w 2450468"/>
                <a:gd name="connsiteY3767" fmla="*/ 107121 h 377583"/>
                <a:gd name="connsiteX3768" fmla="*/ 120682 w 2450468"/>
                <a:gd name="connsiteY3768" fmla="*/ 106645 h 377583"/>
                <a:gd name="connsiteX3769" fmla="*/ 124111 w 2450468"/>
                <a:gd name="connsiteY3769" fmla="*/ 98739 h 377583"/>
                <a:gd name="connsiteX3770" fmla="*/ 131064 w 2450468"/>
                <a:gd name="connsiteY3770" fmla="*/ 96167 h 377583"/>
                <a:gd name="connsiteX3771" fmla="*/ 135731 w 2450468"/>
                <a:gd name="connsiteY3771" fmla="*/ 101120 h 377583"/>
                <a:gd name="connsiteX3772" fmla="*/ 135446 w 2450468"/>
                <a:gd name="connsiteY3772" fmla="*/ 101978 h 377583"/>
                <a:gd name="connsiteX3773" fmla="*/ 136398 w 2450468"/>
                <a:gd name="connsiteY3773" fmla="*/ 104740 h 377583"/>
                <a:gd name="connsiteX3774" fmla="*/ 138684 w 2450468"/>
                <a:gd name="connsiteY3774" fmla="*/ 105026 h 377583"/>
                <a:gd name="connsiteX3775" fmla="*/ 148971 w 2450468"/>
                <a:gd name="connsiteY3775" fmla="*/ 103692 h 377583"/>
                <a:gd name="connsiteX3776" fmla="*/ 161925 w 2450468"/>
                <a:gd name="connsiteY3776" fmla="*/ 96358 h 377583"/>
                <a:gd name="connsiteX3777" fmla="*/ 163258 w 2450468"/>
                <a:gd name="connsiteY3777" fmla="*/ 91214 h 377583"/>
                <a:gd name="connsiteX3778" fmla="*/ 162211 w 2450468"/>
                <a:gd name="connsiteY3778" fmla="*/ 88643 h 377583"/>
                <a:gd name="connsiteX3779" fmla="*/ 154115 w 2450468"/>
                <a:gd name="connsiteY3779" fmla="*/ 84261 h 377583"/>
                <a:gd name="connsiteX3780" fmla="*/ 154877 w 2450468"/>
                <a:gd name="connsiteY3780" fmla="*/ 83499 h 377583"/>
                <a:gd name="connsiteX3781" fmla="*/ 167069 w 2450468"/>
                <a:gd name="connsiteY3781" fmla="*/ 75308 h 377583"/>
                <a:gd name="connsiteX3782" fmla="*/ 172783 w 2450468"/>
                <a:gd name="connsiteY3782" fmla="*/ 75308 h 377583"/>
                <a:gd name="connsiteX3783" fmla="*/ 175260 w 2450468"/>
                <a:gd name="connsiteY3783" fmla="*/ 75308 h 377583"/>
                <a:gd name="connsiteX3784" fmla="*/ 181547 w 2450468"/>
                <a:gd name="connsiteY3784" fmla="*/ 70355 h 377583"/>
                <a:gd name="connsiteX3785" fmla="*/ 189738 w 2450468"/>
                <a:gd name="connsiteY3785" fmla="*/ 67973 h 377583"/>
                <a:gd name="connsiteX3786" fmla="*/ 196596 w 2450468"/>
                <a:gd name="connsiteY3786" fmla="*/ 67783 h 377583"/>
                <a:gd name="connsiteX3787" fmla="*/ 199549 w 2450468"/>
                <a:gd name="connsiteY3787" fmla="*/ 68545 h 377583"/>
                <a:gd name="connsiteX3788" fmla="*/ 207455 w 2450468"/>
                <a:gd name="connsiteY3788" fmla="*/ 69974 h 377583"/>
                <a:gd name="connsiteX3789" fmla="*/ 215360 w 2450468"/>
                <a:gd name="connsiteY3789" fmla="*/ 68640 h 377583"/>
                <a:gd name="connsiteX3790" fmla="*/ 218027 w 2450468"/>
                <a:gd name="connsiteY3790" fmla="*/ 74927 h 377583"/>
                <a:gd name="connsiteX3791" fmla="*/ 212884 w 2450468"/>
                <a:gd name="connsiteY3791" fmla="*/ 80927 h 377583"/>
                <a:gd name="connsiteX3792" fmla="*/ 227267 w 2450468"/>
                <a:gd name="connsiteY3792" fmla="*/ 85309 h 377583"/>
                <a:gd name="connsiteX3793" fmla="*/ 224123 w 2450468"/>
                <a:gd name="connsiteY3793" fmla="*/ 81499 h 377583"/>
                <a:gd name="connsiteX3794" fmla="*/ 223076 w 2450468"/>
                <a:gd name="connsiteY3794" fmla="*/ 75784 h 377583"/>
                <a:gd name="connsiteX3795" fmla="*/ 226695 w 2450468"/>
                <a:gd name="connsiteY3795" fmla="*/ 72831 h 377583"/>
                <a:gd name="connsiteX3796" fmla="*/ 229457 w 2450468"/>
                <a:gd name="connsiteY3796" fmla="*/ 69593 h 377583"/>
                <a:gd name="connsiteX3797" fmla="*/ 241649 w 2450468"/>
                <a:gd name="connsiteY3797" fmla="*/ 68450 h 377583"/>
                <a:gd name="connsiteX3798" fmla="*/ 245745 w 2450468"/>
                <a:gd name="connsiteY3798" fmla="*/ 65497 h 377583"/>
                <a:gd name="connsiteX3799" fmla="*/ 245745 w 2450468"/>
                <a:gd name="connsiteY3799" fmla="*/ 66354 h 377583"/>
                <a:gd name="connsiteX3800" fmla="*/ 251079 w 2450468"/>
                <a:gd name="connsiteY3800" fmla="*/ 69116 h 377583"/>
                <a:gd name="connsiteX3801" fmla="*/ 253841 w 2450468"/>
                <a:gd name="connsiteY3801" fmla="*/ 72736 h 377583"/>
                <a:gd name="connsiteX3802" fmla="*/ 254699 w 2450468"/>
                <a:gd name="connsiteY3802" fmla="*/ 74260 h 377583"/>
                <a:gd name="connsiteX3803" fmla="*/ 256508 w 2450468"/>
                <a:gd name="connsiteY3803" fmla="*/ 79308 h 377583"/>
                <a:gd name="connsiteX3804" fmla="*/ 259175 w 2450468"/>
                <a:gd name="connsiteY3804" fmla="*/ 85309 h 377583"/>
                <a:gd name="connsiteX3805" fmla="*/ 261557 w 2450468"/>
                <a:gd name="connsiteY3805" fmla="*/ 84642 h 377583"/>
                <a:gd name="connsiteX3806" fmla="*/ 262700 w 2450468"/>
                <a:gd name="connsiteY3806" fmla="*/ 81880 h 377583"/>
                <a:gd name="connsiteX3807" fmla="*/ 258699 w 2450468"/>
                <a:gd name="connsiteY3807" fmla="*/ 77213 h 377583"/>
                <a:gd name="connsiteX3808" fmla="*/ 264224 w 2450468"/>
                <a:gd name="connsiteY3808" fmla="*/ 70736 h 377583"/>
                <a:gd name="connsiteX3809" fmla="*/ 267748 w 2450468"/>
                <a:gd name="connsiteY3809" fmla="*/ 67783 h 377583"/>
                <a:gd name="connsiteX3810" fmla="*/ 270986 w 2450468"/>
                <a:gd name="connsiteY3810" fmla="*/ 66259 h 377583"/>
                <a:gd name="connsiteX3811" fmla="*/ 274034 w 2450468"/>
                <a:gd name="connsiteY3811" fmla="*/ 64830 h 377583"/>
                <a:gd name="connsiteX3812" fmla="*/ 279559 w 2450468"/>
                <a:gd name="connsiteY3812" fmla="*/ 61306 h 377583"/>
                <a:gd name="connsiteX3813" fmla="*/ 282131 w 2450468"/>
                <a:gd name="connsiteY3813" fmla="*/ 59877 h 377583"/>
                <a:gd name="connsiteX3814" fmla="*/ 286417 w 2450468"/>
                <a:gd name="connsiteY3814" fmla="*/ 59306 h 377583"/>
                <a:gd name="connsiteX3815" fmla="*/ 292037 w 2450468"/>
                <a:gd name="connsiteY3815" fmla="*/ 60734 h 377583"/>
                <a:gd name="connsiteX3816" fmla="*/ 294799 w 2450468"/>
                <a:gd name="connsiteY3816" fmla="*/ 59306 h 377583"/>
                <a:gd name="connsiteX3817" fmla="*/ 295275 w 2450468"/>
                <a:gd name="connsiteY3817" fmla="*/ 58925 h 377583"/>
                <a:gd name="connsiteX3818" fmla="*/ 301847 w 2450468"/>
                <a:gd name="connsiteY3818" fmla="*/ 56067 h 377583"/>
                <a:gd name="connsiteX3819" fmla="*/ 315182 w 2450468"/>
                <a:gd name="connsiteY3819" fmla="*/ 57305 h 377583"/>
                <a:gd name="connsiteX3820" fmla="*/ 319945 w 2450468"/>
                <a:gd name="connsiteY3820" fmla="*/ 56258 h 377583"/>
                <a:gd name="connsiteX3821" fmla="*/ 329565 w 2450468"/>
                <a:gd name="connsiteY3821" fmla="*/ 56067 h 377583"/>
                <a:gd name="connsiteX3822" fmla="*/ 330232 w 2450468"/>
                <a:gd name="connsiteY3822" fmla="*/ 50924 h 377583"/>
                <a:gd name="connsiteX3823" fmla="*/ 330518 w 2450468"/>
                <a:gd name="connsiteY3823" fmla="*/ 51209 h 377583"/>
                <a:gd name="connsiteX3824" fmla="*/ 336232 w 2450468"/>
                <a:gd name="connsiteY3824" fmla="*/ 59782 h 377583"/>
                <a:gd name="connsiteX3825" fmla="*/ 339281 w 2450468"/>
                <a:gd name="connsiteY3825" fmla="*/ 60830 h 377583"/>
                <a:gd name="connsiteX3826" fmla="*/ 341186 w 2450468"/>
                <a:gd name="connsiteY3826" fmla="*/ 58829 h 377583"/>
                <a:gd name="connsiteX3827" fmla="*/ 336232 w 2450468"/>
                <a:gd name="connsiteY3827" fmla="*/ 53495 h 377583"/>
                <a:gd name="connsiteX3828" fmla="*/ 346043 w 2450468"/>
                <a:gd name="connsiteY3828" fmla="*/ 55210 h 377583"/>
                <a:gd name="connsiteX3829" fmla="*/ 351758 w 2450468"/>
                <a:gd name="connsiteY3829" fmla="*/ 51495 h 377583"/>
                <a:gd name="connsiteX3830" fmla="*/ 354902 w 2450468"/>
                <a:gd name="connsiteY3830" fmla="*/ 50447 h 377583"/>
                <a:gd name="connsiteX3831" fmla="*/ 359569 w 2450468"/>
                <a:gd name="connsiteY3831" fmla="*/ 52924 h 377583"/>
                <a:gd name="connsiteX3832" fmla="*/ 370332 w 2450468"/>
                <a:gd name="connsiteY3832" fmla="*/ 47971 h 377583"/>
                <a:gd name="connsiteX3833" fmla="*/ 372142 w 2450468"/>
                <a:gd name="connsiteY3833" fmla="*/ 49209 h 377583"/>
                <a:gd name="connsiteX3834" fmla="*/ 377285 w 2450468"/>
                <a:gd name="connsiteY3834" fmla="*/ 53686 h 377583"/>
                <a:gd name="connsiteX3835" fmla="*/ 377952 w 2450468"/>
                <a:gd name="connsiteY3835" fmla="*/ 58734 h 377583"/>
                <a:gd name="connsiteX3836" fmla="*/ 383762 w 2450468"/>
                <a:gd name="connsiteY3836" fmla="*/ 53305 h 377583"/>
                <a:gd name="connsiteX3837" fmla="*/ 383286 w 2450468"/>
                <a:gd name="connsiteY3837" fmla="*/ 51876 h 377583"/>
                <a:gd name="connsiteX3838" fmla="*/ 388620 w 2450468"/>
                <a:gd name="connsiteY3838" fmla="*/ 47780 h 377583"/>
                <a:gd name="connsiteX3839" fmla="*/ 397097 w 2450468"/>
                <a:gd name="connsiteY3839" fmla="*/ 46733 h 377583"/>
                <a:gd name="connsiteX3840" fmla="*/ 407575 w 2450468"/>
                <a:gd name="connsiteY3840" fmla="*/ 48161 h 377583"/>
                <a:gd name="connsiteX3841" fmla="*/ 409289 w 2450468"/>
                <a:gd name="connsiteY3841" fmla="*/ 50352 h 377583"/>
                <a:gd name="connsiteX3842" fmla="*/ 418433 w 2450468"/>
                <a:gd name="connsiteY3842" fmla="*/ 50828 h 377583"/>
                <a:gd name="connsiteX3843" fmla="*/ 421005 w 2450468"/>
                <a:gd name="connsiteY3843" fmla="*/ 47685 h 377583"/>
                <a:gd name="connsiteX3844" fmla="*/ 427196 w 2450468"/>
                <a:gd name="connsiteY3844" fmla="*/ 48923 h 377583"/>
                <a:gd name="connsiteX3845" fmla="*/ 436531 w 2450468"/>
                <a:gd name="connsiteY3845" fmla="*/ 47971 h 377583"/>
                <a:gd name="connsiteX3846" fmla="*/ 435578 w 2450468"/>
                <a:gd name="connsiteY3846" fmla="*/ 48638 h 377583"/>
                <a:gd name="connsiteX3847" fmla="*/ 434626 w 2450468"/>
                <a:gd name="connsiteY3847" fmla="*/ 48923 h 377583"/>
                <a:gd name="connsiteX3848" fmla="*/ 435959 w 2450468"/>
                <a:gd name="connsiteY3848" fmla="*/ 51400 h 377583"/>
                <a:gd name="connsiteX3849" fmla="*/ 436817 w 2450468"/>
                <a:gd name="connsiteY3849" fmla="*/ 51305 h 377583"/>
                <a:gd name="connsiteX3850" fmla="*/ 442722 w 2450468"/>
                <a:gd name="connsiteY3850" fmla="*/ 50352 h 377583"/>
                <a:gd name="connsiteX3851" fmla="*/ 456343 w 2450468"/>
                <a:gd name="connsiteY3851" fmla="*/ 44161 h 377583"/>
                <a:gd name="connsiteX3852" fmla="*/ 463391 w 2450468"/>
                <a:gd name="connsiteY3852" fmla="*/ 43399 h 377583"/>
                <a:gd name="connsiteX3853" fmla="*/ 466058 w 2450468"/>
                <a:gd name="connsiteY3853" fmla="*/ 42446 h 377583"/>
                <a:gd name="connsiteX3854" fmla="*/ 470916 w 2450468"/>
                <a:gd name="connsiteY3854" fmla="*/ 40351 h 377583"/>
                <a:gd name="connsiteX3855" fmla="*/ 479012 w 2450468"/>
                <a:gd name="connsiteY3855" fmla="*/ 38922 h 377583"/>
                <a:gd name="connsiteX3856" fmla="*/ 484918 w 2450468"/>
                <a:gd name="connsiteY3856" fmla="*/ 43875 h 377583"/>
                <a:gd name="connsiteX3857" fmla="*/ 490823 w 2450468"/>
                <a:gd name="connsiteY3857" fmla="*/ 43208 h 377583"/>
                <a:gd name="connsiteX3858" fmla="*/ 499015 w 2450468"/>
                <a:gd name="connsiteY3858" fmla="*/ 42161 h 377583"/>
                <a:gd name="connsiteX3859" fmla="*/ 506825 w 2450468"/>
                <a:gd name="connsiteY3859" fmla="*/ 40827 h 377583"/>
                <a:gd name="connsiteX3860" fmla="*/ 511778 w 2450468"/>
                <a:gd name="connsiteY3860" fmla="*/ 42256 h 377583"/>
                <a:gd name="connsiteX3861" fmla="*/ 511874 w 2450468"/>
                <a:gd name="connsiteY3861" fmla="*/ 42827 h 377583"/>
                <a:gd name="connsiteX3862" fmla="*/ 520637 w 2450468"/>
                <a:gd name="connsiteY3862" fmla="*/ 43304 h 377583"/>
                <a:gd name="connsiteX3863" fmla="*/ 524447 w 2450468"/>
                <a:gd name="connsiteY3863" fmla="*/ 43018 h 377583"/>
                <a:gd name="connsiteX3864" fmla="*/ 536543 w 2450468"/>
                <a:gd name="connsiteY3864" fmla="*/ 41399 h 377583"/>
                <a:gd name="connsiteX3865" fmla="*/ 539401 w 2450468"/>
                <a:gd name="connsiteY3865" fmla="*/ 37970 h 377583"/>
                <a:gd name="connsiteX3866" fmla="*/ 544735 w 2450468"/>
                <a:gd name="connsiteY3866" fmla="*/ 39779 h 377583"/>
                <a:gd name="connsiteX3867" fmla="*/ 545402 w 2450468"/>
                <a:gd name="connsiteY3867" fmla="*/ 39970 h 377583"/>
                <a:gd name="connsiteX3868" fmla="*/ 546640 w 2450468"/>
                <a:gd name="connsiteY3868" fmla="*/ 37970 h 377583"/>
                <a:gd name="connsiteX3869" fmla="*/ 547497 w 2450468"/>
                <a:gd name="connsiteY3869" fmla="*/ 36160 h 377583"/>
                <a:gd name="connsiteX3870" fmla="*/ 552164 w 2450468"/>
                <a:gd name="connsiteY3870" fmla="*/ 37112 h 377583"/>
                <a:gd name="connsiteX3871" fmla="*/ 553974 w 2450468"/>
                <a:gd name="connsiteY3871" fmla="*/ 39684 h 377583"/>
                <a:gd name="connsiteX3872" fmla="*/ 560927 w 2450468"/>
                <a:gd name="connsiteY3872" fmla="*/ 36160 h 377583"/>
                <a:gd name="connsiteX3873" fmla="*/ 560927 w 2450468"/>
                <a:gd name="connsiteY3873" fmla="*/ 34636 h 377583"/>
                <a:gd name="connsiteX3874" fmla="*/ 563594 w 2450468"/>
                <a:gd name="connsiteY3874" fmla="*/ 30350 h 377583"/>
                <a:gd name="connsiteX3875" fmla="*/ 566928 w 2450468"/>
                <a:gd name="connsiteY3875" fmla="*/ 29588 h 377583"/>
                <a:gd name="connsiteX3876" fmla="*/ 568262 w 2450468"/>
                <a:gd name="connsiteY3876" fmla="*/ 32064 h 377583"/>
                <a:gd name="connsiteX3877" fmla="*/ 567023 w 2450468"/>
                <a:gd name="connsiteY3877" fmla="*/ 33683 h 377583"/>
                <a:gd name="connsiteX3878" fmla="*/ 566642 w 2450468"/>
                <a:gd name="connsiteY3878" fmla="*/ 34826 h 377583"/>
                <a:gd name="connsiteX3879" fmla="*/ 569309 w 2450468"/>
                <a:gd name="connsiteY3879" fmla="*/ 37112 h 377583"/>
                <a:gd name="connsiteX3880" fmla="*/ 570738 w 2450468"/>
                <a:gd name="connsiteY3880" fmla="*/ 36922 h 377583"/>
                <a:gd name="connsiteX3881" fmla="*/ 579025 w 2450468"/>
                <a:gd name="connsiteY3881" fmla="*/ 34541 h 377583"/>
                <a:gd name="connsiteX3882" fmla="*/ 581597 w 2450468"/>
                <a:gd name="connsiteY3882" fmla="*/ 35207 h 377583"/>
                <a:gd name="connsiteX3883" fmla="*/ 586264 w 2450468"/>
                <a:gd name="connsiteY3883" fmla="*/ 34064 h 377583"/>
                <a:gd name="connsiteX3884" fmla="*/ 588740 w 2450468"/>
                <a:gd name="connsiteY3884" fmla="*/ 32540 h 377583"/>
                <a:gd name="connsiteX3885" fmla="*/ 595503 w 2450468"/>
                <a:gd name="connsiteY3885" fmla="*/ 34160 h 377583"/>
                <a:gd name="connsiteX3886" fmla="*/ 599408 w 2450468"/>
                <a:gd name="connsiteY3886" fmla="*/ 32540 h 377583"/>
                <a:gd name="connsiteX3887" fmla="*/ 602647 w 2450468"/>
                <a:gd name="connsiteY3887" fmla="*/ 31683 h 377583"/>
                <a:gd name="connsiteX3888" fmla="*/ 604171 w 2450468"/>
                <a:gd name="connsiteY3888" fmla="*/ 33969 h 377583"/>
                <a:gd name="connsiteX3889" fmla="*/ 603409 w 2450468"/>
                <a:gd name="connsiteY3889" fmla="*/ 36350 h 377583"/>
                <a:gd name="connsiteX3890" fmla="*/ 605885 w 2450468"/>
                <a:gd name="connsiteY3890" fmla="*/ 37779 h 377583"/>
                <a:gd name="connsiteX3891" fmla="*/ 607790 w 2450468"/>
                <a:gd name="connsiteY3891" fmla="*/ 36065 h 377583"/>
                <a:gd name="connsiteX3892" fmla="*/ 611886 w 2450468"/>
                <a:gd name="connsiteY3892" fmla="*/ 36350 h 377583"/>
                <a:gd name="connsiteX3893" fmla="*/ 612362 w 2450468"/>
                <a:gd name="connsiteY3893" fmla="*/ 35303 h 377583"/>
                <a:gd name="connsiteX3894" fmla="*/ 613696 w 2450468"/>
                <a:gd name="connsiteY3894" fmla="*/ 31397 h 377583"/>
                <a:gd name="connsiteX3895" fmla="*/ 621887 w 2450468"/>
                <a:gd name="connsiteY3895" fmla="*/ 37684 h 377583"/>
                <a:gd name="connsiteX3896" fmla="*/ 621983 w 2450468"/>
                <a:gd name="connsiteY3896" fmla="*/ 41399 h 377583"/>
                <a:gd name="connsiteX3897" fmla="*/ 627412 w 2450468"/>
                <a:gd name="connsiteY3897" fmla="*/ 37112 h 377583"/>
                <a:gd name="connsiteX3898" fmla="*/ 629793 w 2450468"/>
                <a:gd name="connsiteY3898" fmla="*/ 36922 h 377583"/>
                <a:gd name="connsiteX3899" fmla="*/ 636651 w 2450468"/>
                <a:gd name="connsiteY3899" fmla="*/ 35398 h 377583"/>
                <a:gd name="connsiteX3900" fmla="*/ 640747 w 2450468"/>
                <a:gd name="connsiteY3900" fmla="*/ 36541 h 377583"/>
                <a:gd name="connsiteX3901" fmla="*/ 645605 w 2450468"/>
                <a:gd name="connsiteY3901" fmla="*/ 36636 h 377583"/>
                <a:gd name="connsiteX3902" fmla="*/ 646367 w 2450468"/>
                <a:gd name="connsiteY3902" fmla="*/ 35874 h 377583"/>
                <a:gd name="connsiteX3903" fmla="*/ 647986 w 2450468"/>
                <a:gd name="connsiteY3903" fmla="*/ 36065 h 377583"/>
                <a:gd name="connsiteX3904" fmla="*/ 648557 w 2450468"/>
                <a:gd name="connsiteY3904" fmla="*/ 36922 h 377583"/>
                <a:gd name="connsiteX3905" fmla="*/ 651224 w 2450468"/>
                <a:gd name="connsiteY3905" fmla="*/ 36541 h 377583"/>
                <a:gd name="connsiteX3906" fmla="*/ 654653 w 2450468"/>
                <a:gd name="connsiteY3906" fmla="*/ 35874 h 377583"/>
                <a:gd name="connsiteX3907" fmla="*/ 655701 w 2450468"/>
                <a:gd name="connsiteY3907" fmla="*/ 36065 h 377583"/>
                <a:gd name="connsiteX3908" fmla="*/ 658749 w 2450468"/>
                <a:gd name="connsiteY3908" fmla="*/ 33683 h 377583"/>
                <a:gd name="connsiteX3909" fmla="*/ 673322 w 2450468"/>
                <a:gd name="connsiteY3909" fmla="*/ 32731 h 377583"/>
                <a:gd name="connsiteX3910" fmla="*/ 678370 w 2450468"/>
                <a:gd name="connsiteY3910" fmla="*/ 31112 h 377583"/>
                <a:gd name="connsiteX3911" fmla="*/ 679799 w 2450468"/>
                <a:gd name="connsiteY3911" fmla="*/ 30635 h 377583"/>
                <a:gd name="connsiteX3912" fmla="*/ 683895 w 2450468"/>
                <a:gd name="connsiteY3912" fmla="*/ 31397 h 377583"/>
                <a:gd name="connsiteX3913" fmla="*/ 691229 w 2450468"/>
                <a:gd name="connsiteY3913" fmla="*/ 37684 h 377583"/>
                <a:gd name="connsiteX3914" fmla="*/ 704660 w 2450468"/>
                <a:gd name="connsiteY3914" fmla="*/ 39684 h 377583"/>
                <a:gd name="connsiteX3915" fmla="*/ 711327 w 2450468"/>
                <a:gd name="connsiteY3915" fmla="*/ 40541 h 377583"/>
                <a:gd name="connsiteX3916" fmla="*/ 712661 w 2450468"/>
                <a:gd name="connsiteY3916" fmla="*/ 35874 h 377583"/>
                <a:gd name="connsiteX3917" fmla="*/ 712851 w 2450468"/>
                <a:gd name="connsiteY3917" fmla="*/ 35207 h 377583"/>
                <a:gd name="connsiteX3918" fmla="*/ 719042 w 2450468"/>
                <a:gd name="connsiteY3918" fmla="*/ 41113 h 377583"/>
                <a:gd name="connsiteX3919" fmla="*/ 724186 w 2450468"/>
                <a:gd name="connsiteY3919" fmla="*/ 35779 h 377583"/>
                <a:gd name="connsiteX3920" fmla="*/ 726662 w 2450468"/>
                <a:gd name="connsiteY3920" fmla="*/ 35684 h 377583"/>
                <a:gd name="connsiteX3921" fmla="*/ 731996 w 2450468"/>
                <a:gd name="connsiteY3921" fmla="*/ 36827 h 377583"/>
                <a:gd name="connsiteX3922" fmla="*/ 743522 w 2450468"/>
                <a:gd name="connsiteY3922" fmla="*/ 35112 h 377583"/>
                <a:gd name="connsiteX3923" fmla="*/ 743617 w 2450468"/>
                <a:gd name="connsiteY3923" fmla="*/ 32826 h 377583"/>
                <a:gd name="connsiteX3924" fmla="*/ 744284 w 2450468"/>
                <a:gd name="connsiteY3924" fmla="*/ 30064 h 377583"/>
                <a:gd name="connsiteX3925" fmla="*/ 748665 w 2450468"/>
                <a:gd name="connsiteY3925" fmla="*/ 29588 h 377583"/>
                <a:gd name="connsiteX3926" fmla="*/ 744379 w 2450468"/>
                <a:gd name="connsiteY3926" fmla="*/ 18634 h 377583"/>
                <a:gd name="connsiteX3927" fmla="*/ 739045 w 2450468"/>
                <a:gd name="connsiteY3927" fmla="*/ 18729 h 377583"/>
                <a:gd name="connsiteX3928" fmla="*/ 737140 w 2450468"/>
                <a:gd name="connsiteY3928" fmla="*/ 18824 h 377583"/>
                <a:gd name="connsiteX3929" fmla="*/ 739140 w 2450468"/>
                <a:gd name="connsiteY3929" fmla="*/ 14443 h 377583"/>
                <a:gd name="connsiteX3930" fmla="*/ 740474 w 2450468"/>
                <a:gd name="connsiteY3930" fmla="*/ 15491 h 377583"/>
                <a:gd name="connsiteX3931" fmla="*/ 744855 w 2450468"/>
                <a:gd name="connsiteY3931" fmla="*/ 19015 h 377583"/>
                <a:gd name="connsiteX3932" fmla="*/ 755999 w 2450468"/>
                <a:gd name="connsiteY3932" fmla="*/ 17681 h 377583"/>
                <a:gd name="connsiteX3933" fmla="*/ 762000 w 2450468"/>
                <a:gd name="connsiteY3933" fmla="*/ 15014 h 377583"/>
                <a:gd name="connsiteX3934" fmla="*/ 763810 w 2450468"/>
                <a:gd name="connsiteY3934" fmla="*/ 18253 h 377583"/>
                <a:gd name="connsiteX3935" fmla="*/ 758285 w 2450468"/>
                <a:gd name="connsiteY3935" fmla="*/ 25587 h 377583"/>
                <a:gd name="connsiteX3936" fmla="*/ 753237 w 2450468"/>
                <a:gd name="connsiteY3936" fmla="*/ 31112 h 377583"/>
                <a:gd name="connsiteX3937" fmla="*/ 749237 w 2450468"/>
                <a:gd name="connsiteY3937" fmla="*/ 32445 h 377583"/>
                <a:gd name="connsiteX3938" fmla="*/ 748760 w 2450468"/>
                <a:gd name="connsiteY3938" fmla="*/ 36827 h 377583"/>
                <a:gd name="connsiteX3939" fmla="*/ 749427 w 2450468"/>
                <a:gd name="connsiteY3939" fmla="*/ 37208 h 377583"/>
                <a:gd name="connsiteX3940" fmla="*/ 753523 w 2450468"/>
                <a:gd name="connsiteY3940" fmla="*/ 39398 h 377583"/>
                <a:gd name="connsiteX3941" fmla="*/ 761143 w 2450468"/>
                <a:gd name="connsiteY3941" fmla="*/ 37684 h 377583"/>
                <a:gd name="connsiteX3942" fmla="*/ 758095 w 2450468"/>
                <a:gd name="connsiteY3942" fmla="*/ 33493 h 377583"/>
                <a:gd name="connsiteX3943" fmla="*/ 762857 w 2450468"/>
                <a:gd name="connsiteY3943" fmla="*/ 34922 h 377583"/>
                <a:gd name="connsiteX3944" fmla="*/ 773906 w 2450468"/>
                <a:gd name="connsiteY3944" fmla="*/ 39113 h 377583"/>
                <a:gd name="connsiteX3945" fmla="*/ 788289 w 2450468"/>
                <a:gd name="connsiteY3945" fmla="*/ 33969 h 377583"/>
                <a:gd name="connsiteX3946" fmla="*/ 792194 w 2450468"/>
                <a:gd name="connsiteY3946" fmla="*/ 41589 h 377583"/>
                <a:gd name="connsiteX3947" fmla="*/ 793147 w 2450468"/>
                <a:gd name="connsiteY3947" fmla="*/ 36446 h 377583"/>
                <a:gd name="connsiteX3948" fmla="*/ 800386 w 2450468"/>
                <a:gd name="connsiteY3948" fmla="*/ 28635 h 377583"/>
                <a:gd name="connsiteX3949" fmla="*/ 802767 w 2450468"/>
                <a:gd name="connsiteY3949" fmla="*/ 28349 h 377583"/>
                <a:gd name="connsiteX3950" fmla="*/ 806768 w 2450468"/>
                <a:gd name="connsiteY3950" fmla="*/ 28826 h 377583"/>
                <a:gd name="connsiteX3951" fmla="*/ 816769 w 2450468"/>
                <a:gd name="connsiteY3951" fmla="*/ 36446 h 377583"/>
                <a:gd name="connsiteX3952" fmla="*/ 823532 w 2450468"/>
                <a:gd name="connsiteY3952" fmla="*/ 33874 h 377583"/>
                <a:gd name="connsiteX3953" fmla="*/ 828675 w 2450468"/>
                <a:gd name="connsiteY3953" fmla="*/ 39779 h 377583"/>
                <a:gd name="connsiteX3954" fmla="*/ 828389 w 2450468"/>
                <a:gd name="connsiteY3954" fmla="*/ 41018 h 377583"/>
                <a:gd name="connsiteX3955" fmla="*/ 837724 w 2450468"/>
                <a:gd name="connsiteY3955" fmla="*/ 40160 h 377583"/>
                <a:gd name="connsiteX3956" fmla="*/ 842772 w 2450468"/>
                <a:gd name="connsiteY3956" fmla="*/ 41875 h 377583"/>
                <a:gd name="connsiteX3957" fmla="*/ 846582 w 2450468"/>
                <a:gd name="connsiteY3957" fmla="*/ 40446 h 377583"/>
                <a:gd name="connsiteX3958" fmla="*/ 853059 w 2450468"/>
                <a:gd name="connsiteY3958" fmla="*/ 37970 h 377583"/>
                <a:gd name="connsiteX3959" fmla="*/ 859441 w 2450468"/>
                <a:gd name="connsiteY3959" fmla="*/ 35779 h 377583"/>
                <a:gd name="connsiteX3960" fmla="*/ 859822 w 2450468"/>
                <a:gd name="connsiteY3960" fmla="*/ 32921 h 377583"/>
                <a:gd name="connsiteX3961" fmla="*/ 861727 w 2450468"/>
                <a:gd name="connsiteY3961" fmla="*/ 33017 h 377583"/>
                <a:gd name="connsiteX3962" fmla="*/ 868585 w 2450468"/>
                <a:gd name="connsiteY3962" fmla="*/ 38541 h 377583"/>
                <a:gd name="connsiteX3963" fmla="*/ 882872 w 2450468"/>
                <a:gd name="connsiteY3963" fmla="*/ 41018 h 377583"/>
                <a:gd name="connsiteX3964" fmla="*/ 894683 w 2450468"/>
                <a:gd name="connsiteY3964" fmla="*/ 33969 h 377583"/>
                <a:gd name="connsiteX3965" fmla="*/ 894779 w 2450468"/>
                <a:gd name="connsiteY3965" fmla="*/ 31112 h 377583"/>
                <a:gd name="connsiteX3966" fmla="*/ 890873 w 2450468"/>
                <a:gd name="connsiteY3966" fmla="*/ 26635 h 377583"/>
                <a:gd name="connsiteX3967" fmla="*/ 893731 w 2450468"/>
                <a:gd name="connsiteY3967" fmla="*/ 24730 h 377583"/>
                <a:gd name="connsiteX3968" fmla="*/ 896398 w 2450468"/>
                <a:gd name="connsiteY3968" fmla="*/ 23777 h 377583"/>
                <a:gd name="connsiteX3969" fmla="*/ 898493 w 2450468"/>
                <a:gd name="connsiteY3969" fmla="*/ 19015 h 377583"/>
                <a:gd name="connsiteX3970" fmla="*/ 897636 w 2450468"/>
                <a:gd name="connsiteY3970" fmla="*/ 13681 h 377583"/>
                <a:gd name="connsiteX3971" fmla="*/ 904685 w 2450468"/>
                <a:gd name="connsiteY3971" fmla="*/ 13490 h 377583"/>
                <a:gd name="connsiteX3972" fmla="*/ 907828 w 2450468"/>
                <a:gd name="connsiteY3972" fmla="*/ 12919 h 377583"/>
                <a:gd name="connsiteX3973" fmla="*/ 912114 w 2450468"/>
                <a:gd name="connsiteY3973" fmla="*/ 12157 h 377583"/>
                <a:gd name="connsiteX3974" fmla="*/ 910255 w 2450468"/>
                <a:gd name="connsiteY3974" fmla="*/ 18756 h 377583"/>
                <a:gd name="connsiteX3975" fmla="*/ 910304 w 2450468"/>
                <a:gd name="connsiteY3975" fmla="*/ 18729 h 377583"/>
                <a:gd name="connsiteX3976" fmla="*/ 917448 w 2450468"/>
                <a:gd name="connsiteY3976" fmla="*/ 19110 h 377583"/>
                <a:gd name="connsiteX3977" fmla="*/ 921067 w 2450468"/>
                <a:gd name="connsiteY3977" fmla="*/ 19015 h 377583"/>
                <a:gd name="connsiteX3978" fmla="*/ 922020 w 2450468"/>
                <a:gd name="connsiteY3978" fmla="*/ 19015 h 377583"/>
                <a:gd name="connsiteX3979" fmla="*/ 918115 w 2450468"/>
                <a:gd name="connsiteY3979" fmla="*/ 22730 h 377583"/>
                <a:gd name="connsiteX3980" fmla="*/ 915924 w 2450468"/>
                <a:gd name="connsiteY3980" fmla="*/ 24635 h 377583"/>
                <a:gd name="connsiteX3981" fmla="*/ 913828 w 2450468"/>
                <a:gd name="connsiteY3981" fmla="*/ 26254 h 377583"/>
                <a:gd name="connsiteX3982" fmla="*/ 905007 w 2450468"/>
                <a:gd name="connsiteY3982" fmla="*/ 21749 h 377583"/>
                <a:gd name="connsiteX3983" fmla="*/ 904780 w 2450468"/>
                <a:gd name="connsiteY3983" fmla="*/ 21872 h 377583"/>
                <a:gd name="connsiteX3984" fmla="*/ 903542 w 2450468"/>
                <a:gd name="connsiteY3984" fmla="*/ 32540 h 377583"/>
                <a:gd name="connsiteX3985" fmla="*/ 903923 w 2450468"/>
                <a:gd name="connsiteY3985" fmla="*/ 32826 h 377583"/>
                <a:gd name="connsiteX3986" fmla="*/ 909542 w 2450468"/>
                <a:gd name="connsiteY3986" fmla="*/ 37398 h 377583"/>
                <a:gd name="connsiteX3987" fmla="*/ 906399 w 2450468"/>
                <a:gd name="connsiteY3987" fmla="*/ 39970 h 377583"/>
                <a:gd name="connsiteX3988" fmla="*/ 920972 w 2450468"/>
                <a:gd name="connsiteY3988" fmla="*/ 38160 h 377583"/>
                <a:gd name="connsiteX3989" fmla="*/ 924973 w 2450468"/>
                <a:gd name="connsiteY3989" fmla="*/ 40256 h 377583"/>
                <a:gd name="connsiteX3990" fmla="*/ 935927 w 2450468"/>
                <a:gd name="connsiteY3990" fmla="*/ 40160 h 377583"/>
                <a:gd name="connsiteX3991" fmla="*/ 939165 w 2450468"/>
                <a:gd name="connsiteY3991" fmla="*/ 41018 h 377583"/>
                <a:gd name="connsiteX3992" fmla="*/ 944499 w 2450468"/>
                <a:gd name="connsiteY3992" fmla="*/ 44351 h 377583"/>
                <a:gd name="connsiteX3993" fmla="*/ 944594 w 2450468"/>
                <a:gd name="connsiteY3993" fmla="*/ 36731 h 377583"/>
                <a:gd name="connsiteX3994" fmla="*/ 937927 w 2450468"/>
                <a:gd name="connsiteY3994" fmla="*/ 34445 h 377583"/>
                <a:gd name="connsiteX3995" fmla="*/ 936117 w 2450468"/>
                <a:gd name="connsiteY3995" fmla="*/ 35303 h 377583"/>
                <a:gd name="connsiteX3996" fmla="*/ 935069 w 2450468"/>
                <a:gd name="connsiteY3996" fmla="*/ 35779 h 377583"/>
                <a:gd name="connsiteX3997" fmla="*/ 932402 w 2450468"/>
                <a:gd name="connsiteY3997" fmla="*/ 32255 h 377583"/>
                <a:gd name="connsiteX3998" fmla="*/ 932498 w 2450468"/>
                <a:gd name="connsiteY3998" fmla="*/ 32255 h 377583"/>
                <a:gd name="connsiteX3999" fmla="*/ 938689 w 2450468"/>
                <a:gd name="connsiteY3999" fmla="*/ 27016 h 377583"/>
                <a:gd name="connsiteX4000" fmla="*/ 938879 w 2450468"/>
                <a:gd name="connsiteY4000" fmla="*/ 26921 h 377583"/>
                <a:gd name="connsiteX4001" fmla="*/ 936403 w 2450468"/>
                <a:gd name="connsiteY4001" fmla="*/ 25778 h 377583"/>
                <a:gd name="connsiteX4002" fmla="*/ 931164 w 2450468"/>
                <a:gd name="connsiteY4002" fmla="*/ 26063 h 377583"/>
                <a:gd name="connsiteX4003" fmla="*/ 926878 w 2450468"/>
                <a:gd name="connsiteY4003" fmla="*/ 24730 h 377583"/>
                <a:gd name="connsiteX4004" fmla="*/ 924020 w 2450468"/>
                <a:gd name="connsiteY4004" fmla="*/ 26444 h 377583"/>
                <a:gd name="connsiteX4005" fmla="*/ 928021 w 2450468"/>
                <a:gd name="connsiteY4005" fmla="*/ 18539 h 377583"/>
                <a:gd name="connsiteX4006" fmla="*/ 940022 w 2450468"/>
                <a:gd name="connsiteY4006" fmla="*/ 19777 h 377583"/>
                <a:gd name="connsiteX4007" fmla="*/ 954310 w 2450468"/>
                <a:gd name="connsiteY4007" fmla="*/ 26349 h 377583"/>
                <a:gd name="connsiteX4008" fmla="*/ 960596 w 2450468"/>
                <a:gd name="connsiteY4008" fmla="*/ 29111 h 377583"/>
                <a:gd name="connsiteX4009" fmla="*/ 959834 w 2450468"/>
                <a:gd name="connsiteY4009" fmla="*/ 34064 h 377583"/>
                <a:gd name="connsiteX4010" fmla="*/ 955739 w 2450468"/>
                <a:gd name="connsiteY4010" fmla="*/ 36065 h 377583"/>
                <a:gd name="connsiteX4011" fmla="*/ 955453 w 2450468"/>
                <a:gd name="connsiteY4011" fmla="*/ 44542 h 377583"/>
                <a:gd name="connsiteX4012" fmla="*/ 956882 w 2450468"/>
                <a:gd name="connsiteY4012" fmla="*/ 43494 h 377583"/>
                <a:gd name="connsiteX4013" fmla="*/ 965168 w 2450468"/>
                <a:gd name="connsiteY4013" fmla="*/ 42446 h 377583"/>
                <a:gd name="connsiteX4014" fmla="*/ 974884 w 2450468"/>
                <a:gd name="connsiteY4014" fmla="*/ 42446 h 377583"/>
                <a:gd name="connsiteX4015" fmla="*/ 983170 w 2450468"/>
                <a:gd name="connsiteY4015" fmla="*/ 43018 h 377583"/>
                <a:gd name="connsiteX4016" fmla="*/ 986123 w 2450468"/>
                <a:gd name="connsiteY4016" fmla="*/ 42161 h 377583"/>
                <a:gd name="connsiteX4017" fmla="*/ 990886 w 2450468"/>
                <a:gd name="connsiteY4017" fmla="*/ 39779 h 377583"/>
                <a:gd name="connsiteX4018" fmla="*/ 1004030 w 2450468"/>
                <a:gd name="connsiteY4018" fmla="*/ 41303 h 377583"/>
                <a:gd name="connsiteX4019" fmla="*/ 1010793 w 2450468"/>
                <a:gd name="connsiteY4019" fmla="*/ 41780 h 377583"/>
                <a:gd name="connsiteX4020" fmla="*/ 1011460 w 2450468"/>
                <a:gd name="connsiteY4020" fmla="*/ 40065 h 377583"/>
                <a:gd name="connsiteX4021" fmla="*/ 1010507 w 2450468"/>
                <a:gd name="connsiteY4021" fmla="*/ 38446 h 377583"/>
                <a:gd name="connsiteX4022" fmla="*/ 1008507 w 2450468"/>
                <a:gd name="connsiteY4022" fmla="*/ 38065 h 377583"/>
                <a:gd name="connsiteX4023" fmla="*/ 1008793 w 2450468"/>
                <a:gd name="connsiteY4023" fmla="*/ 33683 h 377583"/>
                <a:gd name="connsiteX4024" fmla="*/ 1010126 w 2450468"/>
                <a:gd name="connsiteY4024" fmla="*/ 34160 h 377583"/>
                <a:gd name="connsiteX4025" fmla="*/ 1014889 w 2450468"/>
                <a:gd name="connsiteY4025" fmla="*/ 35874 h 377583"/>
                <a:gd name="connsiteX4026" fmla="*/ 1024604 w 2450468"/>
                <a:gd name="connsiteY4026" fmla="*/ 32731 h 377583"/>
                <a:gd name="connsiteX4027" fmla="*/ 1021461 w 2450468"/>
                <a:gd name="connsiteY4027" fmla="*/ 29969 h 377583"/>
                <a:gd name="connsiteX4028" fmla="*/ 1018699 w 2450468"/>
                <a:gd name="connsiteY4028" fmla="*/ 29588 h 377583"/>
                <a:gd name="connsiteX4029" fmla="*/ 1016889 w 2450468"/>
                <a:gd name="connsiteY4029" fmla="*/ 27492 h 377583"/>
                <a:gd name="connsiteX4030" fmla="*/ 1018794 w 2450468"/>
                <a:gd name="connsiteY4030" fmla="*/ 25587 h 377583"/>
                <a:gd name="connsiteX4031" fmla="*/ 1023461 w 2450468"/>
                <a:gd name="connsiteY4031" fmla="*/ 26349 h 377583"/>
                <a:gd name="connsiteX4032" fmla="*/ 1027557 w 2450468"/>
                <a:gd name="connsiteY4032" fmla="*/ 24349 h 377583"/>
                <a:gd name="connsiteX4033" fmla="*/ 1034635 w 2450468"/>
                <a:gd name="connsiteY4033" fmla="*/ 28627 h 377583"/>
                <a:gd name="connsiteX4034" fmla="*/ 1038796 w 2450468"/>
                <a:gd name="connsiteY4034" fmla="*/ 23872 h 377583"/>
                <a:gd name="connsiteX4035" fmla="*/ 1042130 w 2450468"/>
                <a:gd name="connsiteY4035" fmla="*/ 23110 h 377583"/>
                <a:gd name="connsiteX4036" fmla="*/ 1046987 w 2450468"/>
                <a:gd name="connsiteY4036" fmla="*/ 23491 h 377583"/>
                <a:gd name="connsiteX4037" fmla="*/ 1047749 w 2450468"/>
                <a:gd name="connsiteY4037" fmla="*/ 25205 h 377583"/>
                <a:gd name="connsiteX4038" fmla="*/ 1047749 w 2450468"/>
                <a:gd name="connsiteY4038" fmla="*/ 25777 h 377583"/>
                <a:gd name="connsiteX4039" fmla="*/ 1045940 w 2450468"/>
                <a:gd name="connsiteY4039" fmla="*/ 26348 h 377583"/>
                <a:gd name="connsiteX4040" fmla="*/ 1042701 w 2450468"/>
                <a:gd name="connsiteY4040" fmla="*/ 28730 h 377583"/>
                <a:gd name="connsiteX4041" fmla="*/ 1036213 w 2450468"/>
                <a:gd name="connsiteY4041" fmla="*/ 29599 h 377583"/>
                <a:gd name="connsiteX4042" fmla="*/ 1033177 w 2450468"/>
                <a:gd name="connsiteY4042" fmla="*/ 32445 h 377583"/>
                <a:gd name="connsiteX4043" fmla="*/ 1027176 w 2450468"/>
                <a:gd name="connsiteY4043" fmla="*/ 43685 h 377583"/>
                <a:gd name="connsiteX4044" fmla="*/ 1026890 w 2450468"/>
                <a:gd name="connsiteY4044" fmla="*/ 44351 h 377583"/>
                <a:gd name="connsiteX4045" fmla="*/ 1032034 w 2450468"/>
                <a:gd name="connsiteY4045" fmla="*/ 45494 h 377583"/>
                <a:gd name="connsiteX4046" fmla="*/ 1032034 w 2450468"/>
                <a:gd name="connsiteY4046" fmla="*/ 45018 h 377583"/>
                <a:gd name="connsiteX4047" fmla="*/ 1036130 w 2450468"/>
                <a:gd name="connsiteY4047" fmla="*/ 44066 h 377583"/>
                <a:gd name="connsiteX4048" fmla="*/ 1039082 w 2450468"/>
                <a:gd name="connsiteY4048" fmla="*/ 44161 h 377583"/>
                <a:gd name="connsiteX4049" fmla="*/ 1046893 w 2450468"/>
                <a:gd name="connsiteY4049" fmla="*/ 42161 h 377583"/>
                <a:gd name="connsiteX4050" fmla="*/ 1056323 w 2450468"/>
                <a:gd name="connsiteY4050" fmla="*/ 42542 h 377583"/>
                <a:gd name="connsiteX4051" fmla="*/ 1057847 w 2450468"/>
                <a:gd name="connsiteY4051" fmla="*/ 43399 h 377583"/>
                <a:gd name="connsiteX4052" fmla="*/ 1060609 w 2450468"/>
                <a:gd name="connsiteY4052" fmla="*/ 45018 h 377583"/>
                <a:gd name="connsiteX4053" fmla="*/ 1065276 w 2450468"/>
                <a:gd name="connsiteY4053" fmla="*/ 47876 h 377583"/>
                <a:gd name="connsiteX4054" fmla="*/ 1071277 w 2450468"/>
                <a:gd name="connsiteY4054" fmla="*/ 46923 h 377583"/>
                <a:gd name="connsiteX4055" fmla="*/ 1071404 w 2450468"/>
                <a:gd name="connsiteY4055" fmla="*/ 46987 h 377583"/>
                <a:gd name="connsiteX4056" fmla="*/ 1070419 w 2450468"/>
                <a:gd name="connsiteY4056" fmla="*/ 43494 h 377583"/>
                <a:gd name="connsiteX4057" fmla="*/ 1070038 w 2450468"/>
                <a:gd name="connsiteY4057" fmla="*/ 42256 h 377583"/>
                <a:gd name="connsiteX4058" fmla="*/ 1069562 w 2450468"/>
                <a:gd name="connsiteY4058" fmla="*/ 40732 h 377583"/>
                <a:gd name="connsiteX4059" fmla="*/ 1073467 w 2450468"/>
                <a:gd name="connsiteY4059" fmla="*/ 36350 h 377583"/>
                <a:gd name="connsiteX4060" fmla="*/ 1076896 w 2450468"/>
                <a:gd name="connsiteY4060" fmla="*/ 35684 h 377583"/>
                <a:gd name="connsiteX4061" fmla="*/ 1077701 w 2450468"/>
                <a:gd name="connsiteY4061" fmla="*/ 35554 h 377583"/>
                <a:gd name="connsiteX4062" fmla="*/ 1073944 w 2450468"/>
                <a:gd name="connsiteY4062" fmla="*/ 27397 h 377583"/>
                <a:gd name="connsiteX4063" fmla="*/ 1073658 w 2450468"/>
                <a:gd name="connsiteY4063" fmla="*/ 23111 h 377583"/>
                <a:gd name="connsiteX4064" fmla="*/ 1073563 w 2450468"/>
                <a:gd name="connsiteY4064" fmla="*/ 21015 h 377583"/>
                <a:gd name="connsiteX4065" fmla="*/ 1079849 w 2450468"/>
                <a:gd name="connsiteY4065" fmla="*/ 23682 h 377583"/>
                <a:gd name="connsiteX4066" fmla="*/ 1082040 w 2450468"/>
                <a:gd name="connsiteY4066" fmla="*/ 24539 h 377583"/>
                <a:gd name="connsiteX4067" fmla="*/ 1086231 w 2450468"/>
                <a:gd name="connsiteY4067" fmla="*/ 25873 h 377583"/>
                <a:gd name="connsiteX4068" fmla="*/ 1090041 w 2450468"/>
                <a:gd name="connsiteY4068" fmla="*/ 27587 h 377583"/>
                <a:gd name="connsiteX4069" fmla="*/ 1091851 w 2450468"/>
                <a:gd name="connsiteY4069" fmla="*/ 26159 h 377583"/>
                <a:gd name="connsiteX4070" fmla="*/ 1092708 w 2450468"/>
                <a:gd name="connsiteY4070" fmla="*/ 25492 h 377583"/>
                <a:gd name="connsiteX4071" fmla="*/ 1099090 w 2450468"/>
                <a:gd name="connsiteY4071" fmla="*/ 29016 h 377583"/>
                <a:gd name="connsiteX4072" fmla="*/ 1101376 w 2450468"/>
                <a:gd name="connsiteY4072" fmla="*/ 30159 h 377583"/>
                <a:gd name="connsiteX4073" fmla="*/ 1103567 w 2450468"/>
                <a:gd name="connsiteY4073" fmla="*/ 31207 h 377583"/>
                <a:gd name="connsiteX4074" fmla="*/ 1100995 w 2450468"/>
                <a:gd name="connsiteY4074" fmla="*/ 35112 h 377583"/>
                <a:gd name="connsiteX4075" fmla="*/ 1100423 w 2450468"/>
                <a:gd name="connsiteY4075" fmla="*/ 36065 h 377583"/>
                <a:gd name="connsiteX4076" fmla="*/ 1091279 w 2450468"/>
                <a:gd name="connsiteY4076" fmla="*/ 39970 h 377583"/>
                <a:gd name="connsiteX4077" fmla="*/ 1090613 w 2450468"/>
                <a:gd name="connsiteY4077" fmla="*/ 42542 h 377583"/>
                <a:gd name="connsiteX4078" fmla="*/ 1093661 w 2450468"/>
                <a:gd name="connsiteY4078" fmla="*/ 48257 h 377583"/>
                <a:gd name="connsiteX4079" fmla="*/ 1094232 w 2450468"/>
                <a:gd name="connsiteY4079" fmla="*/ 48066 h 377583"/>
                <a:gd name="connsiteX4080" fmla="*/ 1098328 w 2450468"/>
                <a:gd name="connsiteY4080" fmla="*/ 46161 h 377583"/>
                <a:gd name="connsiteX4081" fmla="*/ 1107567 w 2450468"/>
                <a:gd name="connsiteY4081" fmla="*/ 47876 h 377583"/>
                <a:gd name="connsiteX4082" fmla="*/ 1117092 w 2450468"/>
                <a:gd name="connsiteY4082" fmla="*/ 44066 h 377583"/>
                <a:gd name="connsiteX4083" fmla="*/ 1120235 w 2450468"/>
                <a:gd name="connsiteY4083" fmla="*/ 43399 h 377583"/>
                <a:gd name="connsiteX4084" fmla="*/ 1126046 w 2450468"/>
                <a:gd name="connsiteY4084" fmla="*/ 41875 h 377583"/>
                <a:gd name="connsiteX4085" fmla="*/ 1121357 w 2450468"/>
                <a:gd name="connsiteY4085" fmla="*/ 35592 h 377583"/>
                <a:gd name="connsiteX4086" fmla="*/ 1118044 w 2450468"/>
                <a:gd name="connsiteY4086" fmla="*/ 36160 h 377583"/>
                <a:gd name="connsiteX4087" fmla="*/ 1113853 w 2450468"/>
                <a:gd name="connsiteY4087" fmla="*/ 26920 h 377583"/>
                <a:gd name="connsiteX4088" fmla="*/ 1115663 w 2450468"/>
                <a:gd name="connsiteY4088" fmla="*/ 27397 h 377583"/>
                <a:gd name="connsiteX4089" fmla="*/ 1124616 w 2450468"/>
                <a:gd name="connsiteY4089" fmla="*/ 29683 h 377583"/>
                <a:gd name="connsiteX4090" fmla="*/ 1132522 w 2450468"/>
                <a:gd name="connsiteY4090" fmla="*/ 24349 h 377583"/>
                <a:gd name="connsiteX4091" fmla="*/ 1141380 w 2450468"/>
                <a:gd name="connsiteY4091" fmla="*/ 23396 h 377583"/>
                <a:gd name="connsiteX4092" fmla="*/ 1139475 w 2450468"/>
                <a:gd name="connsiteY4092" fmla="*/ 21396 h 377583"/>
                <a:gd name="connsiteX4093" fmla="*/ 1140428 w 2450468"/>
                <a:gd name="connsiteY4093" fmla="*/ 19110 h 377583"/>
                <a:gd name="connsiteX4094" fmla="*/ 1143095 w 2450468"/>
                <a:gd name="connsiteY4094" fmla="*/ 20634 h 377583"/>
                <a:gd name="connsiteX4095" fmla="*/ 1143095 w 2450468"/>
                <a:gd name="connsiteY4095" fmla="*/ 21682 h 377583"/>
                <a:gd name="connsiteX4096" fmla="*/ 1149477 w 2450468"/>
                <a:gd name="connsiteY4096" fmla="*/ 25111 h 377583"/>
                <a:gd name="connsiteX4097" fmla="*/ 1151953 w 2450468"/>
                <a:gd name="connsiteY4097" fmla="*/ 24349 h 377583"/>
                <a:gd name="connsiteX4098" fmla="*/ 1157478 w 2450468"/>
                <a:gd name="connsiteY4098" fmla="*/ 27206 h 377583"/>
                <a:gd name="connsiteX4099" fmla="*/ 1168241 w 2450468"/>
                <a:gd name="connsiteY4099" fmla="*/ 27302 h 377583"/>
                <a:gd name="connsiteX4100" fmla="*/ 1175575 w 2450468"/>
                <a:gd name="connsiteY4100" fmla="*/ 21015 h 377583"/>
                <a:gd name="connsiteX4101" fmla="*/ 1177766 w 2450468"/>
                <a:gd name="connsiteY4101" fmla="*/ 21301 h 377583"/>
                <a:gd name="connsiteX4102" fmla="*/ 1184529 w 2450468"/>
                <a:gd name="connsiteY4102" fmla="*/ 22063 h 377583"/>
                <a:gd name="connsiteX4103" fmla="*/ 1185195 w 2450468"/>
                <a:gd name="connsiteY4103" fmla="*/ 28159 h 377583"/>
                <a:gd name="connsiteX4104" fmla="*/ 1178242 w 2450468"/>
                <a:gd name="connsiteY4104" fmla="*/ 32159 h 377583"/>
                <a:gd name="connsiteX4105" fmla="*/ 1183195 w 2450468"/>
                <a:gd name="connsiteY4105" fmla="*/ 35588 h 377583"/>
                <a:gd name="connsiteX4106" fmla="*/ 1190244 w 2450468"/>
                <a:gd name="connsiteY4106" fmla="*/ 35588 h 377583"/>
                <a:gd name="connsiteX4107" fmla="*/ 1185291 w 2450468"/>
                <a:gd name="connsiteY4107" fmla="*/ 41780 h 377583"/>
                <a:gd name="connsiteX4108" fmla="*/ 1181862 w 2450468"/>
                <a:gd name="connsiteY4108" fmla="*/ 42065 h 377583"/>
                <a:gd name="connsiteX4109" fmla="*/ 1179385 w 2450468"/>
                <a:gd name="connsiteY4109" fmla="*/ 42256 h 377583"/>
                <a:gd name="connsiteX4110" fmla="*/ 1174813 w 2450468"/>
                <a:gd name="connsiteY4110" fmla="*/ 34255 h 377583"/>
                <a:gd name="connsiteX4111" fmla="*/ 1169860 w 2450468"/>
                <a:gd name="connsiteY4111" fmla="*/ 37970 h 377583"/>
                <a:gd name="connsiteX4112" fmla="*/ 1169193 w 2450468"/>
                <a:gd name="connsiteY4112" fmla="*/ 38446 h 377583"/>
                <a:gd name="connsiteX4113" fmla="*/ 1167098 w 2450468"/>
                <a:gd name="connsiteY4113" fmla="*/ 36922 h 377583"/>
                <a:gd name="connsiteX4114" fmla="*/ 1167574 w 2450468"/>
                <a:gd name="connsiteY4114" fmla="*/ 33779 h 377583"/>
                <a:gd name="connsiteX4115" fmla="*/ 1163097 w 2450468"/>
                <a:gd name="connsiteY4115" fmla="*/ 33398 h 377583"/>
                <a:gd name="connsiteX4116" fmla="*/ 1156906 w 2450468"/>
                <a:gd name="connsiteY4116" fmla="*/ 35493 h 377583"/>
                <a:gd name="connsiteX4117" fmla="*/ 1156335 w 2450468"/>
                <a:gd name="connsiteY4117" fmla="*/ 35112 h 377583"/>
                <a:gd name="connsiteX4118" fmla="*/ 1153572 w 2450468"/>
                <a:gd name="connsiteY4118" fmla="*/ 33017 h 377583"/>
                <a:gd name="connsiteX4119" fmla="*/ 1151286 w 2450468"/>
                <a:gd name="connsiteY4119" fmla="*/ 32540 h 377583"/>
                <a:gd name="connsiteX4120" fmla="*/ 1146714 w 2450468"/>
                <a:gd name="connsiteY4120" fmla="*/ 33969 h 377583"/>
                <a:gd name="connsiteX4121" fmla="*/ 1139571 w 2450468"/>
                <a:gd name="connsiteY4121" fmla="*/ 38922 h 377583"/>
                <a:gd name="connsiteX4122" fmla="*/ 1129950 w 2450468"/>
                <a:gd name="connsiteY4122" fmla="*/ 35588 h 377583"/>
                <a:gd name="connsiteX4123" fmla="*/ 1129938 w 2450468"/>
                <a:gd name="connsiteY4123" fmla="*/ 35588 h 377583"/>
                <a:gd name="connsiteX4124" fmla="*/ 1135761 w 2450468"/>
                <a:gd name="connsiteY4124" fmla="*/ 42351 h 377583"/>
                <a:gd name="connsiteX4125" fmla="*/ 1135094 w 2450468"/>
                <a:gd name="connsiteY4125" fmla="*/ 42732 h 377583"/>
                <a:gd name="connsiteX4126" fmla="*/ 1136428 w 2450468"/>
                <a:gd name="connsiteY4126" fmla="*/ 47876 h 377583"/>
                <a:gd name="connsiteX4127" fmla="*/ 1136999 w 2450468"/>
                <a:gd name="connsiteY4127" fmla="*/ 48257 h 377583"/>
                <a:gd name="connsiteX4128" fmla="*/ 1139285 w 2450468"/>
                <a:gd name="connsiteY4128" fmla="*/ 46542 h 377583"/>
                <a:gd name="connsiteX4129" fmla="*/ 1144429 w 2450468"/>
                <a:gd name="connsiteY4129" fmla="*/ 45590 h 377583"/>
                <a:gd name="connsiteX4130" fmla="*/ 1158431 w 2450468"/>
                <a:gd name="connsiteY4130" fmla="*/ 46161 h 377583"/>
                <a:gd name="connsiteX4131" fmla="*/ 1155954 w 2450468"/>
                <a:gd name="connsiteY4131" fmla="*/ 41589 h 377583"/>
                <a:gd name="connsiteX4132" fmla="*/ 1153954 w 2450468"/>
                <a:gd name="connsiteY4132" fmla="*/ 41875 h 377583"/>
                <a:gd name="connsiteX4133" fmla="*/ 1152049 w 2450468"/>
                <a:gd name="connsiteY4133" fmla="*/ 42161 h 377583"/>
                <a:gd name="connsiteX4134" fmla="*/ 1153192 w 2450468"/>
                <a:gd name="connsiteY4134" fmla="*/ 35779 h 377583"/>
                <a:gd name="connsiteX4135" fmla="*/ 1157478 w 2450468"/>
                <a:gd name="connsiteY4135" fmla="*/ 38446 h 377583"/>
                <a:gd name="connsiteX4136" fmla="*/ 1161860 w 2450468"/>
                <a:gd name="connsiteY4136" fmla="*/ 41113 h 377583"/>
                <a:gd name="connsiteX4137" fmla="*/ 1165193 w 2450468"/>
                <a:gd name="connsiteY4137" fmla="*/ 41113 h 377583"/>
                <a:gd name="connsiteX4138" fmla="*/ 1172623 w 2450468"/>
                <a:gd name="connsiteY4138" fmla="*/ 47876 h 377583"/>
                <a:gd name="connsiteX4139" fmla="*/ 1173766 w 2450468"/>
                <a:gd name="connsiteY4139" fmla="*/ 46923 h 377583"/>
                <a:gd name="connsiteX4140" fmla="*/ 1173956 w 2450468"/>
                <a:gd name="connsiteY4140" fmla="*/ 46733 h 377583"/>
                <a:gd name="connsiteX4141" fmla="*/ 1177576 w 2450468"/>
                <a:gd name="connsiteY4141" fmla="*/ 48352 h 377583"/>
                <a:gd name="connsiteX4142" fmla="*/ 1186529 w 2450468"/>
                <a:gd name="connsiteY4142" fmla="*/ 49971 h 377583"/>
                <a:gd name="connsiteX4143" fmla="*/ 1191863 w 2450468"/>
                <a:gd name="connsiteY4143" fmla="*/ 43970 h 377583"/>
                <a:gd name="connsiteX4144" fmla="*/ 1201103 w 2450468"/>
                <a:gd name="connsiteY4144" fmla="*/ 44637 h 377583"/>
                <a:gd name="connsiteX4145" fmla="*/ 1212628 w 2450468"/>
                <a:gd name="connsiteY4145" fmla="*/ 46256 h 377583"/>
                <a:gd name="connsiteX4146" fmla="*/ 1219676 w 2450468"/>
                <a:gd name="connsiteY4146" fmla="*/ 41208 h 377583"/>
                <a:gd name="connsiteX4147" fmla="*/ 1231106 w 2450468"/>
                <a:gd name="connsiteY4147" fmla="*/ 46447 h 377583"/>
                <a:gd name="connsiteX4148" fmla="*/ 1229392 w 2450468"/>
                <a:gd name="connsiteY4148" fmla="*/ 44542 h 377583"/>
                <a:gd name="connsiteX4149" fmla="*/ 1226725 w 2450468"/>
                <a:gd name="connsiteY4149" fmla="*/ 41589 h 377583"/>
                <a:gd name="connsiteX4150" fmla="*/ 1232821 w 2450468"/>
                <a:gd name="connsiteY4150" fmla="*/ 44256 h 377583"/>
                <a:gd name="connsiteX4151" fmla="*/ 1232916 w 2450468"/>
                <a:gd name="connsiteY4151" fmla="*/ 46542 h 377583"/>
                <a:gd name="connsiteX4152" fmla="*/ 1237393 w 2450468"/>
                <a:gd name="connsiteY4152" fmla="*/ 51971 h 377583"/>
                <a:gd name="connsiteX4153" fmla="*/ 1248346 w 2450468"/>
                <a:gd name="connsiteY4153" fmla="*/ 50162 h 377583"/>
                <a:gd name="connsiteX4154" fmla="*/ 1254157 w 2450468"/>
                <a:gd name="connsiteY4154" fmla="*/ 48161 h 377583"/>
                <a:gd name="connsiteX4155" fmla="*/ 1257776 w 2450468"/>
                <a:gd name="connsiteY4155" fmla="*/ 50066 h 377583"/>
                <a:gd name="connsiteX4156" fmla="*/ 1268921 w 2450468"/>
                <a:gd name="connsiteY4156" fmla="*/ 44542 h 377583"/>
                <a:gd name="connsiteX4157" fmla="*/ 1267016 w 2450468"/>
                <a:gd name="connsiteY4157" fmla="*/ 40160 h 377583"/>
                <a:gd name="connsiteX4158" fmla="*/ 1267873 w 2450468"/>
                <a:gd name="connsiteY4158" fmla="*/ 39684 h 377583"/>
                <a:gd name="connsiteX4159" fmla="*/ 1270064 w 2450468"/>
                <a:gd name="connsiteY4159" fmla="*/ 41303 h 377583"/>
                <a:gd name="connsiteX4160" fmla="*/ 1272540 w 2450468"/>
                <a:gd name="connsiteY4160" fmla="*/ 36065 h 377583"/>
                <a:gd name="connsiteX4161" fmla="*/ 1271588 w 2450468"/>
                <a:gd name="connsiteY4161" fmla="*/ 34255 h 377583"/>
                <a:gd name="connsiteX4162" fmla="*/ 1271397 w 2450468"/>
                <a:gd name="connsiteY4162" fmla="*/ 33969 h 377583"/>
                <a:gd name="connsiteX4163" fmla="*/ 1264825 w 2450468"/>
                <a:gd name="connsiteY4163" fmla="*/ 33398 h 377583"/>
                <a:gd name="connsiteX4164" fmla="*/ 1253776 w 2450468"/>
                <a:gd name="connsiteY4164" fmla="*/ 37779 h 377583"/>
                <a:gd name="connsiteX4165" fmla="*/ 1253681 w 2450468"/>
                <a:gd name="connsiteY4165" fmla="*/ 31874 h 377583"/>
                <a:gd name="connsiteX4166" fmla="*/ 1258253 w 2450468"/>
                <a:gd name="connsiteY4166" fmla="*/ 27683 h 377583"/>
                <a:gd name="connsiteX4167" fmla="*/ 1258157 w 2450468"/>
                <a:gd name="connsiteY4167" fmla="*/ 24825 h 377583"/>
                <a:gd name="connsiteX4168" fmla="*/ 1258634 w 2450468"/>
                <a:gd name="connsiteY4168" fmla="*/ 24920 h 377583"/>
                <a:gd name="connsiteX4169" fmla="*/ 1264253 w 2450468"/>
                <a:gd name="connsiteY4169" fmla="*/ 26444 h 377583"/>
                <a:gd name="connsiteX4170" fmla="*/ 1274350 w 2450468"/>
                <a:gd name="connsiteY4170" fmla="*/ 26635 h 377583"/>
                <a:gd name="connsiteX4171" fmla="*/ 1274350 w 2450468"/>
                <a:gd name="connsiteY4171" fmla="*/ 25873 h 377583"/>
                <a:gd name="connsiteX4172" fmla="*/ 1274350 w 2450468"/>
                <a:gd name="connsiteY4172" fmla="*/ 24825 h 377583"/>
                <a:gd name="connsiteX4173" fmla="*/ 1280065 w 2450468"/>
                <a:gd name="connsiteY4173" fmla="*/ 22349 h 377583"/>
                <a:gd name="connsiteX4174" fmla="*/ 1286923 w 2450468"/>
                <a:gd name="connsiteY4174" fmla="*/ 19491 h 377583"/>
                <a:gd name="connsiteX4175" fmla="*/ 1286732 w 2450468"/>
                <a:gd name="connsiteY4175" fmla="*/ 27206 h 377583"/>
                <a:gd name="connsiteX4176" fmla="*/ 1291209 w 2450468"/>
                <a:gd name="connsiteY4176" fmla="*/ 27492 h 377583"/>
                <a:gd name="connsiteX4177" fmla="*/ 1295781 w 2450468"/>
                <a:gd name="connsiteY4177" fmla="*/ 31016 h 377583"/>
                <a:gd name="connsiteX4178" fmla="*/ 1293590 w 2450468"/>
                <a:gd name="connsiteY4178" fmla="*/ 33493 h 377583"/>
                <a:gd name="connsiteX4179" fmla="*/ 1291209 w 2450468"/>
                <a:gd name="connsiteY4179" fmla="*/ 34636 h 377583"/>
                <a:gd name="connsiteX4180" fmla="*/ 1285208 w 2450468"/>
                <a:gd name="connsiteY4180" fmla="*/ 36446 h 377583"/>
                <a:gd name="connsiteX4181" fmla="*/ 1281303 w 2450468"/>
                <a:gd name="connsiteY4181" fmla="*/ 31397 h 377583"/>
                <a:gd name="connsiteX4182" fmla="*/ 1278160 w 2450468"/>
                <a:gd name="connsiteY4182" fmla="*/ 35112 h 377583"/>
                <a:gd name="connsiteX4183" fmla="*/ 1280636 w 2450468"/>
                <a:gd name="connsiteY4183" fmla="*/ 41589 h 377583"/>
                <a:gd name="connsiteX4184" fmla="*/ 1279112 w 2450468"/>
                <a:gd name="connsiteY4184" fmla="*/ 41875 h 377583"/>
                <a:gd name="connsiteX4185" fmla="*/ 1276826 w 2450468"/>
                <a:gd name="connsiteY4185" fmla="*/ 43685 h 377583"/>
                <a:gd name="connsiteX4186" fmla="*/ 1277493 w 2450468"/>
                <a:gd name="connsiteY4186" fmla="*/ 45494 h 377583"/>
                <a:gd name="connsiteX4187" fmla="*/ 1280827 w 2450468"/>
                <a:gd name="connsiteY4187" fmla="*/ 47209 h 377583"/>
                <a:gd name="connsiteX4188" fmla="*/ 1291019 w 2450468"/>
                <a:gd name="connsiteY4188" fmla="*/ 42923 h 377583"/>
                <a:gd name="connsiteX4189" fmla="*/ 1296162 w 2450468"/>
                <a:gd name="connsiteY4189" fmla="*/ 48066 h 377583"/>
                <a:gd name="connsiteX4190" fmla="*/ 1296638 w 2450468"/>
                <a:gd name="connsiteY4190" fmla="*/ 48542 h 377583"/>
                <a:gd name="connsiteX4191" fmla="*/ 1299877 w 2450468"/>
                <a:gd name="connsiteY4191" fmla="*/ 50066 h 377583"/>
                <a:gd name="connsiteX4192" fmla="*/ 1307116 w 2450468"/>
                <a:gd name="connsiteY4192" fmla="*/ 51590 h 377583"/>
                <a:gd name="connsiteX4193" fmla="*/ 1319213 w 2450468"/>
                <a:gd name="connsiteY4193" fmla="*/ 50162 h 377583"/>
                <a:gd name="connsiteX4194" fmla="*/ 1322737 w 2450468"/>
                <a:gd name="connsiteY4194" fmla="*/ 49590 h 377583"/>
                <a:gd name="connsiteX4195" fmla="*/ 1333976 w 2450468"/>
                <a:gd name="connsiteY4195" fmla="*/ 47304 h 377583"/>
                <a:gd name="connsiteX4196" fmla="*/ 1336262 w 2450468"/>
                <a:gd name="connsiteY4196" fmla="*/ 49114 h 377583"/>
                <a:gd name="connsiteX4197" fmla="*/ 1337596 w 2450468"/>
                <a:gd name="connsiteY4197" fmla="*/ 50257 h 377583"/>
                <a:gd name="connsiteX4198" fmla="*/ 1341977 w 2450468"/>
                <a:gd name="connsiteY4198" fmla="*/ 48447 h 377583"/>
                <a:gd name="connsiteX4199" fmla="*/ 1340834 w 2450468"/>
                <a:gd name="connsiteY4199" fmla="*/ 46352 h 377583"/>
                <a:gd name="connsiteX4200" fmla="*/ 1347883 w 2450468"/>
                <a:gd name="connsiteY4200" fmla="*/ 47685 h 377583"/>
                <a:gd name="connsiteX4201" fmla="*/ 1353312 w 2450468"/>
                <a:gd name="connsiteY4201" fmla="*/ 47971 h 377583"/>
                <a:gd name="connsiteX4202" fmla="*/ 1356741 w 2450468"/>
                <a:gd name="connsiteY4202" fmla="*/ 51209 h 377583"/>
                <a:gd name="connsiteX4203" fmla="*/ 1359313 w 2450468"/>
                <a:gd name="connsiteY4203" fmla="*/ 50924 h 377583"/>
                <a:gd name="connsiteX4204" fmla="*/ 1363028 w 2450468"/>
                <a:gd name="connsiteY4204" fmla="*/ 48066 h 377583"/>
                <a:gd name="connsiteX4205" fmla="*/ 1369886 w 2450468"/>
                <a:gd name="connsiteY4205" fmla="*/ 45209 h 377583"/>
                <a:gd name="connsiteX4206" fmla="*/ 1372171 w 2450468"/>
                <a:gd name="connsiteY4206" fmla="*/ 40922 h 377583"/>
                <a:gd name="connsiteX4207" fmla="*/ 1373600 w 2450468"/>
                <a:gd name="connsiteY4207" fmla="*/ 42161 h 377583"/>
                <a:gd name="connsiteX4208" fmla="*/ 1377506 w 2450468"/>
                <a:gd name="connsiteY4208" fmla="*/ 47018 h 377583"/>
                <a:gd name="connsiteX4209" fmla="*/ 1378934 w 2450468"/>
                <a:gd name="connsiteY4209" fmla="*/ 47780 h 377583"/>
                <a:gd name="connsiteX4210" fmla="*/ 1384649 w 2450468"/>
                <a:gd name="connsiteY4210" fmla="*/ 47590 h 377583"/>
                <a:gd name="connsiteX4211" fmla="*/ 1387983 w 2450468"/>
                <a:gd name="connsiteY4211" fmla="*/ 49019 h 377583"/>
                <a:gd name="connsiteX4212" fmla="*/ 1389983 w 2450468"/>
                <a:gd name="connsiteY4212" fmla="*/ 43494 h 377583"/>
                <a:gd name="connsiteX4213" fmla="*/ 1389221 w 2450468"/>
                <a:gd name="connsiteY4213" fmla="*/ 33779 h 377583"/>
                <a:gd name="connsiteX4214" fmla="*/ 1385792 w 2450468"/>
                <a:gd name="connsiteY4214" fmla="*/ 25016 h 377583"/>
                <a:gd name="connsiteX4215" fmla="*/ 1386935 w 2450468"/>
                <a:gd name="connsiteY4215" fmla="*/ 25301 h 377583"/>
                <a:gd name="connsiteX4216" fmla="*/ 1389507 w 2450468"/>
                <a:gd name="connsiteY4216" fmla="*/ 25873 h 377583"/>
                <a:gd name="connsiteX4217" fmla="*/ 1397318 w 2450468"/>
                <a:gd name="connsiteY4217" fmla="*/ 27016 h 377583"/>
                <a:gd name="connsiteX4218" fmla="*/ 1404461 w 2450468"/>
                <a:gd name="connsiteY4218" fmla="*/ 27016 h 377583"/>
                <a:gd name="connsiteX4219" fmla="*/ 1403890 w 2450468"/>
                <a:gd name="connsiteY4219" fmla="*/ 27302 h 377583"/>
                <a:gd name="connsiteX4220" fmla="*/ 1403414 w 2450468"/>
                <a:gd name="connsiteY4220" fmla="*/ 34826 h 377583"/>
                <a:gd name="connsiteX4221" fmla="*/ 1404175 w 2450468"/>
                <a:gd name="connsiteY4221" fmla="*/ 35398 h 377583"/>
                <a:gd name="connsiteX4222" fmla="*/ 1407700 w 2450468"/>
                <a:gd name="connsiteY4222" fmla="*/ 32350 h 377583"/>
                <a:gd name="connsiteX4223" fmla="*/ 1410367 w 2450468"/>
                <a:gd name="connsiteY4223" fmla="*/ 27968 h 377583"/>
                <a:gd name="connsiteX4224" fmla="*/ 1417892 w 2450468"/>
                <a:gd name="connsiteY4224" fmla="*/ 28540 h 377583"/>
                <a:gd name="connsiteX4225" fmla="*/ 1428274 w 2450468"/>
                <a:gd name="connsiteY4225" fmla="*/ 28540 h 377583"/>
                <a:gd name="connsiteX4226" fmla="*/ 1428845 w 2450468"/>
                <a:gd name="connsiteY4226" fmla="*/ 26349 h 377583"/>
                <a:gd name="connsiteX4227" fmla="*/ 1429417 w 2450468"/>
                <a:gd name="connsiteY4227" fmla="*/ 24254 h 377583"/>
                <a:gd name="connsiteX4228" fmla="*/ 1434560 w 2450468"/>
                <a:gd name="connsiteY4228" fmla="*/ 29778 h 377583"/>
                <a:gd name="connsiteX4229" fmla="*/ 1437989 w 2450468"/>
                <a:gd name="connsiteY4229" fmla="*/ 36446 h 377583"/>
                <a:gd name="connsiteX4230" fmla="*/ 1429988 w 2450468"/>
                <a:gd name="connsiteY4230" fmla="*/ 37493 h 377583"/>
                <a:gd name="connsiteX4231" fmla="*/ 1421130 w 2450468"/>
                <a:gd name="connsiteY4231" fmla="*/ 33207 h 377583"/>
                <a:gd name="connsiteX4232" fmla="*/ 1415320 w 2450468"/>
                <a:gd name="connsiteY4232" fmla="*/ 34922 h 377583"/>
                <a:gd name="connsiteX4233" fmla="*/ 1411891 w 2450468"/>
                <a:gd name="connsiteY4233" fmla="*/ 37208 h 377583"/>
                <a:gd name="connsiteX4234" fmla="*/ 1407795 w 2450468"/>
                <a:gd name="connsiteY4234" fmla="*/ 39970 h 377583"/>
                <a:gd name="connsiteX4235" fmla="*/ 1397318 w 2450468"/>
                <a:gd name="connsiteY4235" fmla="*/ 37684 h 377583"/>
                <a:gd name="connsiteX4236" fmla="*/ 1396270 w 2450468"/>
                <a:gd name="connsiteY4236" fmla="*/ 42732 h 377583"/>
                <a:gd name="connsiteX4237" fmla="*/ 1397699 w 2450468"/>
                <a:gd name="connsiteY4237" fmla="*/ 44066 h 377583"/>
                <a:gd name="connsiteX4238" fmla="*/ 1401604 w 2450468"/>
                <a:gd name="connsiteY4238" fmla="*/ 47971 h 377583"/>
                <a:gd name="connsiteX4239" fmla="*/ 1402080 w 2450468"/>
                <a:gd name="connsiteY4239" fmla="*/ 48352 h 377583"/>
                <a:gd name="connsiteX4240" fmla="*/ 1404461 w 2450468"/>
                <a:gd name="connsiteY4240" fmla="*/ 46447 h 377583"/>
                <a:gd name="connsiteX4241" fmla="*/ 1404080 w 2450468"/>
                <a:gd name="connsiteY4241" fmla="*/ 45971 h 377583"/>
                <a:gd name="connsiteX4242" fmla="*/ 1405700 w 2450468"/>
                <a:gd name="connsiteY4242" fmla="*/ 42161 h 377583"/>
                <a:gd name="connsiteX4243" fmla="*/ 1413510 w 2450468"/>
                <a:gd name="connsiteY4243" fmla="*/ 40732 h 377583"/>
                <a:gd name="connsiteX4244" fmla="*/ 1417701 w 2450468"/>
                <a:gd name="connsiteY4244" fmla="*/ 40446 h 377583"/>
                <a:gd name="connsiteX4245" fmla="*/ 1420749 w 2450468"/>
                <a:gd name="connsiteY4245" fmla="*/ 43399 h 377583"/>
                <a:gd name="connsiteX4246" fmla="*/ 1423035 w 2450468"/>
                <a:gd name="connsiteY4246" fmla="*/ 43399 h 377583"/>
                <a:gd name="connsiteX4247" fmla="*/ 1423130 w 2450468"/>
                <a:gd name="connsiteY4247" fmla="*/ 49590 h 377583"/>
                <a:gd name="connsiteX4248" fmla="*/ 1444371 w 2450468"/>
                <a:gd name="connsiteY4248" fmla="*/ 51495 h 377583"/>
                <a:gd name="connsiteX4249" fmla="*/ 1445609 w 2450468"/>
                <a:gd name="connsiteY4249" fmla="*/ 50257 h 377583"/>
                <a:gd name="connsiteX4250" fmla="*/ 1450943 w 2450468"/>
                <a:gd name="connsiteY4250" fmla="*/ 45780 h 377583"/>
                <a:gd name="connsiteX4251" fmla="*/ 1451229 w 2450468"/>
                <a:gd name="connsiteY4251" fmla="*/ 45494 h 377583"/>
                <a:gd name="connsiteX4252" fmla="*/ 1450086 w 2450468"/>
                <a:gd name="connsiteY4252" fmla="*/ 43685 h 377583"/>
                <a:gd name="connsiteX4253" fmla="*/ 1446276 w 2450468"/>
                <a:gd name="connsiteY4253" fmla="*/ 43399 h 377583"/>
                <a:gd name="connsiteX4254" fmla="*/ 1441228 w 2450468"/>
                <a:gd name="connsiteY4254" fmla="*/ 39875 h 377583"/>
                <a:gd name="connsiteX4255" fmla="*/ 1446657 w 2450468"/>
                <a:gd name="connsiteY4255" fmla="*/ 33493 h 377583"/>
                <a:gd name="connsiteX4256" fmla="*/ 1451610 w 2450468"/>
                <a:gd name="connsiteY4256" fmla="*/ 30159 h 377583"/>
                <a:gd name="connsiteX4257" fmla="*/ 1450372 w 2450468"/>
                <a:gd name="connsiteY4257" fmla="*/ 39875 h 377583"/>
                <a:gd name="connsiteX4258" fmla="*/ 1450753 w 2450468"/>
                <a:gd name="connsiteY4258" fmla="*/ 39875 h 377583"/>
                <a:gd name="connsiteX4259" fmla="*/ 1452467 w 2450468"/>
                <a:gd name="connsiteY4259" fmla="*/ 39970 h 377583"/>
                <a:gd name="connsiteX4260" fmla="*/ 1454468 w 2450468"/>
                <a:gd name="connsiteY4260" fmla="*/ 43494 h 377583"/>
                <a:gd name="connsiteX4261" fmla="*/ 1454563 w 2450468"/>
                <a:gd name="connsiteY4261" fmla="*/ 45113 h 377583"/>
                <a:gd name="connsiteX4262" fmla="*/ 1455515 w 2450468"/>
                <a:gd name="connsiteY4262" fmla="*/ 49019 h 377583"/>
                <a:gd name="connsiteX4263" fmla="*/ 1460564 w 2450468"/>
                <a:gd name="connsiteY4263" fmla="*/ 50257 h 377583"/>
                <a:gd name="connsiteX4264" fmla="*/ 1465136 w 2450468"/>
                <a:gd name="connsiteY4264" fmla="*/ 46828 h 377583"/>
                <a:gd name="connsiteX4265" fmla="*/ 1466183 w 2450468"/>
                <a:gd name="connsiteY4265" fmla="*/ 45875 h 377583"/>
                <a:gd name="connsiteX4266" fmla="*/ 1469327 w 2450468"/>
                <a:gd name="connsiteY4266" fmla="*/ 45685 h 377583"/>
                <a:gd name="connsiteX4267" fmla="*/ 1479137 w 2450468"/>
                <a:gd name="connsiteY4267" fmla="*/ 46161 h 377583"/>
                <a:gd name="connsiteX4268" fmla="*/ 1482376 w 2450468"/>
                <a:gd name="connsiteY4268" fmla="*/ 48923 h 377583"/>
                <a:gd name="connsiteX4269" fmla="*/ 1489234 w 2450468"/>
                <a:gd name="connsiteY4269" fmla="*/ 50447 h 377583"/>
                <a:gd name="connsiteX4270" fmla="*/ 1498759 w 2450468"/>
                <a:gd name="connsiteY4270" fmla="*/ 50447 h 377583"/>
                <a:gd name="connsiteX4271" fmla="*/ 1502378 w 2450468"/>
                <a:gd name="connsiteY4271" fmla="*/ 50257 h 377583"/>
                <a:gd name="connsiteX4272" fmla="*/ 1512951 w 2450468"/>
                <a:gd name="connsiteY4272" fmla="*/ 49114 h 377583"/>
                <a:gd name="connsiteX4273" fmla="*/ 1516761 w 2450468"/>
                <a:gd name="connsiteY4273" fmla="*/ 49400 h 377583"/>
                <a:gd name="connsiteX4274" fmla="*/ 1533620 w 2450468"/>
                <a:gd name="connsiteY4274" fmla="*/ 48352 h 377583"/>
                <a:gd name="connsiteX4275" fmla="*/ 1534192 w 2450468"/>
                <a:gd name="connsiteY4275" fmla="*/ 48828 h 377583"/>
                <a:gd name="connsiteX4276" fmla="*/ 1539240 w 2450468"/>
                <a:gd name="connsiteY4276" fmla="*/ 48733 h 377583"/>
                <a:gd name="connsiteX4277" fmla="*/ 1547050 w 2450468"/>
                <a:gd name="connsiteY4277" fmla="*/ 44637 h 377583"/>
                <a:gd name="connsiteX4278" fmla="*/ 1553813 w 2450468"/>
                <a:gd name="connsiteY4278" fmla="*/ 44161 h 377583"/>
                <a:gd name="connsiteX4279" fmla="*/ 1554766 w 2450468"/>
                <a:gd name="connsiteY4279" fmla="*/ 41589 h 377583"/>
                <a:gd name="connsiteX4280" fmla="*/ 1551813 w 2450468"/>
                <a:gd name="connsiteY4280" fmla="*/ 40351 h 377583"/>
                <a:gd name="connsiteX4281" fmla="*/ 1546955 w 2450468"/>
                <a:gd name="connsiteY4281" fmla="*/ 41303 h 377583"/>
                <a:gd name="connsiteX4282" fmla="*/ 1545431 w 2450468"/>
                <a:gd name="connsiteY4282" fmla="*/ 39970 h 377583"/>
                <a:gd name="connsiteX4283" fmla="*/ 1544955 w 2450468"/>
                <a:gd name="connsiteY4283" fmla="*/ 36065 h 377583"/>
                <a:gd name="connsiteX4284" fmla="*/ 1544479 w 2450468"/>
                <a:gd name="connsiteY4284" fmla="*/ 36160 h 377583"/>
                <a:gd name="connsiteX4285" fmla="*/ 1536954 w 2450468"/>
                <a:gd name="connsiteY4285" fmla="*/ 39017 h 377583"/>
                <a:gd name="connsiteX4286" fmla="*/ 1531144 w 2450468"/>
                <a:gd name="connsiteY4286" fmla="*/ 40160 h 377583"/>
                <a:gd name="connsiteX4287" fmla="*/ 1523429 w 2450468"/>
                <a:gd name="connsiteY4287" fmla="*/ 39494 h 377583"/>
                <a:gd name="connsiteX4288" fmla="*/ 1516856 w 2450468"/>
                <a:gd name="connsiteY4288" fmla="*/ 36065 h 377583"/>
                <a:gd name="connsiteX4289" fmla="*/ 1522000 w 2450468"/>
                <a:gd name="connsiteY4289" fmla="*/ 32445 h 377583"/>
                <a:gd name="connsiteX4290" fmla="*/ 1530191 w 2450468"/>
                <a:gd name="connsiteY4290" fmla="*/ 31493 h 377583"/>
                <a:gd name="connsiteX4291" fmla="*/ 1540002 w 2450468"/>
                <a:gd name="connsiteY4291" fmla="*/ 28445 h 377583"/>
                <a:gd name="connsiteX4292" fmla="*/ 1542193 w 2450468"/>
                <a:gd name="connsiteY4292" fmla="*/ 27778 h 377583"/>
                <a:gd name="connsiteX4293" fmla="*/ 1548860 w 2450468"/>
                <a:gd name="connsiteY4293" fmla="*/ 32064 h 377583"/>
                <a:gd name="connsiteX4294" fmla="*/ 1555052 w 2450468"/>
                <a:gd name="connsiteY4294" fmla="*/ 30921 h 377583"/>
                <a:gd name="connsiteX4295" fmla="*/ 1557052 w 2450468"/>
                <a:gd name="connsiteY4295" fmla="*/ 36827 h 377583"/>
                <a:gd name="connsiteX4296" fmla="*/ 1564767 w 2450468"/>
                <a:gd name="connsiteY4296" fmla="*/ 35588 h 377583"/>
                <a:gd name="connsiteX4297" fmla="*/ 1565148 w 2450468"/>
                <a:gd name="connsiteY4297" fmla="*/ 36446 h 377583"/>
                <a:gd name="connsiteX4298" fmla="*/ 1569339 w 2450468"/>
                <a:gd name="connsiteY4298" fmla="*/ 44256 h 377583"/>
                <a:gd name="connsiteX4299" fmla="*/ 1583722 w 2450468"/>
                <a:gd name="connsiteY4299" fmla="*/ 48638 h 377583"/>
                <a:gd name="connsiteX4300" fmla="*/ 1587913 w 2450468"/>
                <a:gd name="connsiteY4300" fmla="*/ 49590 h 377583"/>
                <a:gd name="connsiteX4301" fmla="*/ 1591723 w 2450468"/>
                <a:gd name="connsiteY4301" fmla="*/ 45304 h 377583"/>
                <a:gd name="connsiteX4302" fmla="*/ 1597819 w 2450468"/>
                <a:gd name="connsiteY4302" fmla="*/ 43780 h 377583"/>
                <a:gd name="connsiteX4303" fmla="*/ 1604296 w 2450468"/>
                <a:gd name="connsiteY4303" fmla="*/ 46542 h 377583"/>
                <a:gd name="connsiteX4304" fmla="*/ 1612678 w 2450468"/>
                <a:gd name="connsiteY4304" fmla="*/ 53495 h 377583"/>
                <a:gd name="connsiteX4305" fmla="*/ 1618964 w 2450468"/>
                <a:gd name="connsiteY4305" fmla="*/ 51305 h 377583"/>
                <a:gd name="connsiteX4306" fmla="*/ 1628680 w 2450468"/>
                <a:gd name="connsiteY4306" fmla="*/ 46352 h 377583"/>
                <a:gd name="connsiteX4307" fmla="*/ 1624679 w 2450468"/>
                <a:gd name="connsiteY4307" fmla="*/ 42351 h 377583"/>
                <a:gd name="connsiteX4308" fmla="*/ 1624298 w 2450468"/>
                <a:gd name="connsiteY4308" fmla="*/ 41970 h 377583"/>
                <a:gd name="connsiteX4309" fmla="*/ 1630775 w 2450468"/>
                <a:gd name="connsiteY4309" fmla="*/ 40827 h 377583"/>
                <a:gd name="connsiteX4310" fmla="*/ 1634109 w 2450468"/>
                <a:gd name="connsiteY4310" fmla="*/ 46923 h 377583"/>
                <a:gd name="connsiteX4311" fmla="*/ 1633538 w 2450468"/>
                <a:gd name="connsiteY4311" fmla="*/ 48923 h 377583"/>
                <a:gd name="connsiteX4312" fmla="*/ 1641062 w 2450468"/>
                <a:gd name="connsiteY4312" fmla="*/ 46066 h 377583"/>
                <a:gd name="connsiteX4313" fmla="*/ 1649540 w 2450468"/>
                <a:gd name="connsiteY4313" fmla="*/ 41589 h 377583"/>
                <a:gd name="connsiteX4314" fmla="*/ 1647825 w 2450468"/>
                <a:gd name="connsiteY4314" fmla="*/ 47304 h 377583"/>
                <a:gd name="connsiteX4315" fmla="*/ 1650302 w 2450468"/>
                <a:gd name="connsiteY4315" fmla="*/ 48733 h 377583"/>
                <a:gd name="connsiteX4316" fmla="*/ 1662494 w 2450468"/>
                <a:gd name="connsiteY4316" fmla="*/ 50924 h 377583"/>
                <a:gd name="connsiteX4317" fmla="*/ 1665732 w 2450468"/>
                <a:gd name="connsiteY4317" fmla="*/ 51971 h 377583"/>
                <a:gd name="connsiteX4318" fmla="*/ 1665513 w 2450468"/>
                <a:gd name="connsiteY4318" fmla="*/ 46558 h 377583"/>
                <a:gd name="connsiteX4319" fmla="*/ 1666295 w 2450468"/>
                <a:gd name="connsiteY4319" fmla="*/ 45878 h 377583"/>
                <a:gd name="connsiteX4320" fmla="*/ 1672209 w 2450468"/>
                <a:gd name="connsiteY4320" fmla="*/ 46637 h 377583"/>
                <a:gd name="connsiteX4321" fmla="*/ 1676114 w 2450468"/>
                <a:gd name="connsiteY4321" fmla="*/ 50447 h 377583"/>
                <a:gd name="connsiteX4322" fmla="*/ 1676114 w 2450468"/>
                <a:gd name="connsiteY4322" fmla="*/ 51305 h 377583"/>
                <a:gd name="connsiteX4323" fmla="*/ 1678305 w 2450468"/>
                <a:gd name="connsiteY4323" fmla="*/ 51686 h 377583"/>
                <a:gd name="connsiteX4324" fmla="*/ 1680686 w 2450468"/>
                <a:gd name="connsiteY4324" fmla="*/ 47780 h 377583"/>
                <a:gd name="connsiteX4325" fmla="*/ 1685639 w 2450468"/>
                <a:gd name="connsiteY4325" fmla="*/ 49114 h 377583"/>
                <a:gd name="connsiteX4326" fmla="*/ 1693450 w 2450468"/>
                <a:gd name="connsiteY4326" fmla="*/ 49876 h 377583"/>
                <a:gd name="connsiteX4327" fmla="*/ 1699736 w 2450468"/>
                <a:gd name="connsiteY4327" fmla="*/ 49590 h 377583"/>
                <a:gd name="connsiteX4328" fmla="*/ 1698498 w 2450468"/>
                <a:gd name="connsiteY4328" fmla="*/ 41970 h 377583"/>
                <a:gd name="connsiteX4329" fmla="*/ 1697736 w 2450468"/>
                <a:gd name="connsiteY4329" fmla="*/ 36446 h 377583"/>
                <a:gd name="connsiteX4330" fmla="*/ 1686592 w 2450468"/>
                <a:gd name="connsiteY4330" fmla="*/ 34636 h 377583"/>
                <a:gd name="connsiteX4331" fmla="*/ 1682591 w 2450468"/>
                <a:gd name="connsiteY4331" fmla="*/ 44066 h 377583"/>
                <a:gd name="connsiteX4332" fmla="*/ 1678210 w 2450468"/>
                <a:gd name="connsiteY4332" fmla="*/ 40065 h 377583"/>
                <a:gd name="connsiteX4333" fmla="*/ 1675924 w 2450468"/>
                <a:gd name="connsiteY4333" fmla="*/ 37493 h 377583"/>
                <a:gd name="connsiteX4334" fmla="*/ 1666295 w 2450468"/>
                <a:gd name="connsiteY4334" fmla="*/ 45878 h 377583"/>
                <a:gd name="connsiteX4335" fmla="*/ 1665481 w 2450468"/>
                <a:gd name="connsiteY4335" fmla="*/ 45773 h 377583"/>
                <a:gd name="connsiteX4336" fmla="*/ 1665458 w 2450468"/>
                <a:gd name="connsiteY4336" fmla="*/ 45209 h 377583"/>
                <a:gd name="connsiteX4337" fmla="*/ 1661827 w 2450468"/>
                <a:gd name="connsiteY4337" fmla="*/ 45304 h 377583"/>
                <a:gd name="connsiteX4338" fmla="*/ 1665481 w 2450468"/>
                <a:gd name="connsiteY4338" fmla="*/ 45773 h 377583"/>
                <a:gd name="connsiteX4339" fmla="*/ 1665513 w 2450468"/>
                <a:gd name="connsiteY4339" fmla="*/ 46558 h 377583"/>
                <a:gd name="connsiteX4340" fmla="*/ 1664875 w 2450468"/>
                <a:gd name="connsiteY4340" fmla="*/ 47114 h 377583"/>
                <a:gd name="connsiteX4341" fmla="*/ 1663256 w 2450468"/>
                <a:gd name="connsiteY4341" fmla="*/ 46733 h 377583"/>
                <a:gd name="connsiteX4342" fmla="*/ 1658874 w 2450468"/>
                <a:gd name="connsiteY4342" fmla="*/ 45685 h 377583"/>
                <a:gd name="connsiteX4343" fmla="*/ 1660493 w 2450468"/>
                <a:gd name="connsiteY4343" fmla="*/ 37970 h 377583"/>
                <a:gd name="connsiteX4344" fmla="*/ 1661065 w 2450468"/>
                <a:gd name="connsiteY4344" fmla="*/ 33017 h 377583"/>
                <a:gd name="connsiteX4345" fmla="*/ 1673066 w 2450468"/>
                <a:gd name="connsiteY4345" fmla="*/ 30159 h 377583"/>
                <a:gd name="connsiteX4346" fmla="*/ 1675448 w 2450468"/>
                <a:gd name="connsiteY4346" fmla="*/ 26349 h 377583"/>
                <a:gd name="connsiteX4347" fmla="*/ 1675733 w 2450468"/>
                <a:gd name="connsiteY4347" fmla="*/ 26635 h 377583"/>
                <a:gd name="connsiteX4348" fmla="*/ 1688783 w 2450468"/>
                <a:gd name="connsiteY4348" fmla="*/ 29778 h 377583"/>
                <a:gd name="connsiteX4349" fmla="*/ 1689354 w 2450468"/>
                <a:gd name="connsiteY4349" fmla="*/ 29969 h 377583"/>
                <a:gd name="connsiteX4350" fmla="*/ 1695164 w 2450468"/>
                <a:gd name="connsiteY4350" fmla="*/ 29016 h 377583"/>
                <a:gd name="connsiteX4351" fmla="*/ 1702213 w 2450468"/>
                <a:gd name="connsiteY4351" fmla="*/ 31588 h 377583"/>
                <a:gd name="connsiteX4352" fmla="*/ 1708404 w 2450468"/>
                <a:gd name="connsiteY4352" fmla="*/ 26730 h 377583"/>
                <a:gd name="connsiteX4353" fmla="*/ 1715262 w 2450468"/>
                <a:gd name="connsiteY4353" fmla="*/ 28540 h 377583"/>
                <a:gd name="connsiteX4354" fmla="*/ 1716310 w 2450468"/>
                <a:gd name="connsiteY4354" fmla="*/ 27968 h 377583"/>
                <a:gd name="connsiteX4355" fmla="*/ 1723358 w 2450468"/>
                <a:gd name="connsiteY4355" fmla="*/ 24254 h 377583"/>
                <a:gd name="connsiteX4356" fmla="*/ 1731169 w 2450468"/>
                <a:gd name="connsiteY4356" fmla="*/ 25778 h 377583"/>
                <a:gd name="connsiteX4357" fmla="*/ 1737836 w 2450468"/>
                <a:gd name="connsiteY4357" fmla="*/ 25873 h 377583"/>
                <a:gd name="connsiteX4358" fmla="*/ 1749171 w 2450468"/>
                <a:gd name="connsiteY4358" fmla="*/ 24635 h 377583"/>
                <a:gd name="connsiteX4359" fmla="*/ 1750505 w 2450468"/>
                <a:gd name="connsiteY4359" fmla="*/ 24920 h 377583"/>
                <a:gd name="connsiteX4360" fmla="*/ 1754505 w 2450468"/>
                <a:gd name="connsiteY4360" fmla="*/ 25873 h 377583"/>
                <a:gd name="connsiteX4361" fmla="*/ 1763935 w 2450468"/>
                <a:gd name="connsiteY4361" fmla="*/ 26063 h 377583"/>
                <a:gd name="connsiteX4362" fmla="*/ 1764602 w 2450468"/>
                <a:gd name="connsiteY4362" fmla="*/ 25968 h 377583"/>
                <a:gd name="connsiteX4363" fmla="*/ 1771650 w 2450468"/>
                <a:gd name="connsiteY4363" fmla="*/ 29778 h 377583"/>
                <a:gd name="connsiteX4364" fmla="*/ 1768602 w 2450468"/>
                <a:gd name="connsiteY4364" fmla="*/ 33112 h 377583"/>
                <a:gd name="connsiteX4365" fmla="*/ 1771841 w 2450468"/>
                <a:gd name="connsiteY4365" fmla="*/ 37970 h 377583"/>
                <a:gd name="connsiteX4366" fmla="*/ 1770698 w 2450468"/>
                <a:gd name="connsiteY4366" fmla="*/ 37970 h 377583"/>
                <a:gd name="connsiteX4367" fmla="*/ 1766316 w 2450468"/>
                <a:gd name="connsiteY4367" fmla="*/ 32159 h 377583"/>
                <a:gd name="connsiteX4368" fmla="*/ 1762887 w 2450468"/>
                <a:gd name="connsiteY4368" fmla="*/ 31493 h 377583"/>
                <a:gd name="connsiteX4369" fmla="*/ 1762125 w 2450468"/>
                <a:gd name="connsiteY4369" fmla="*/ 32921 h 377583"/>
                <a:gd name="connsiteX4370" fmla="*/ 1760125 w 2450468"/>
                <a:gd name="connsiteY4370" fmla="*/ 35303 h 377583"/>
                <a:gd name="connsiteX4371" fmla="*/ 1758315 w 2450468"/>
                <a:gd name="connsiteY4371" fmla="*/ 34064 h 377583"/>
                <a:gd name="connsiteX4372" fmla="*/ 1751267 w 2450468"/>
                <a:gd name="connsiteY4372" fmla="*/ 39970 h 377583"/>
                <a:gd name="connsiteX4373" fmla="*/ 1749266 w 2450468"/>
                <a:gd name="connsiteY4373" fmla="*/ 42446 h 377583"/>
                <a:gd name="connsiteX4374" fmla="*/ 1751648 w 2450468"/>
                <a:gd name="connsiteY4374" fmla="*/ 47399 h 377583"/>
                <a:gd name="connsiteX4375" fmla="*/ 1756886 w 2450468"/>
                <a:gd name="connsiteY4375" fmla="*/ 46637 h 377583"/>
                <a:gd name="connsiteX4376" fmla="*/ 1758220 w 2450468"/>
                <a:gd name="connsiteY4376" fmla="*/ 45209 h 377583"/>
                <a:gd name="connsiteX4377" fmla="*/ 1761363 w 2450468"/>
                <a:gd name="connsiteY4377" fmla="*/ 43780 h 377583"/>
                <a:gd name="connsiteX4378" fmla="*/ 1766316 w 2450468"/>
                <a:gd name="connsiteY4378" fmla="*/ 46733 h 377583"/>
                <a:gd name="connsiteX4379" fmla="*/ 1778032 w 2450468"/>
                <a:gd name="connsiteY4379" fmla="*/ 40732 h 377583"/>
                <a:gd name="connsiteX4380" fmla="*/ 1781366 w 2450468"/>
                <a:gd name="connsiteY4380" fmla="*/ 41875 h 377583"/>
                <a:gd name="connsiteX4381" fmla="*/ 1785461 w 2450468"/>
                <a:gd name="connsiteY4381" fmla="*/ 43208 h 377583"/>
                <a:gd name="connsiteX4382" fmla="*/ 1784509 w 2450468"/>
                <a:gd name="connsiteY4382" fmla="*/ 48257 h 377583"/>
                <a:gd name="connsiteX4383" fmla="*/ 1785652 w 2450468"/>
                <a:gd name="connsiteY4383" fmla="*/ 48161 h 377583"/>
                <a:gd name="connsiteX4384" fmla="*/ 1788224 w 2450468"/>
                <a:gd name="connsiteY4384" fmla="*/ 45399 h 377583"/>
                <a:gd name="connsiteX4385" fmla="*/ 1787462 w 2450468"/>
                <a:gd name="connsiteY4385" fmla="*/ 44637 h 377583"/>
                <a:gd name="connsiteX4386" fmla="*/ 1792224 w 2450468"/>
                <a:gd name="connsiteY4386" fmla="*/ 41303 h 377583"/>
                <a:gd name="connsiteX4387" fmla="*/ 1796796 w 2450468"/>
                <a:gd name="connsiteY4387" fmla="*/ 46542 h 377583"/>
                <a:gd name="connsiteX4388" fmla="*/ 1798130 w 2450468"/>
                <a:gd name="connsiteY4388" fmla="*/ 46066 h 377583"/>
                <a:gd name="connsiteX4389" fmla="*/ 1804797 w 2450468"/>
                <a:gd name="connsiteY4389" fmla="*/ 46637 h 377583"/>
                <a:gd name="connsiteX4390" fmla="*/ 1805654 w 2450468"/>
                <a:gd name="connsiteY4390" fmla="*/ 47304 h 377583"/>
                <a:gd name="connsiteX4391" fmla="*/ 1814227 w 2450468"/>
                <a:gd name="connsiteY4391" fmla="*/ 46352 h 377583"/>
                <a:gd name="connsiteX4392" fmla="*/ 1817370 w 2450468"/>
                <a:gd name="connsiteY4392" fmla="*/ 48066 h 377583"/>
                <a:gd name="connsiteX4393" fmla="*/ 1821180 w 2450468"/>
                <a:gd name="connsiteY4393" fmla="*/ 45685 h 377583"/>
                <a:gd name="connsiteX4394" fmla="*/ 1818227 w 2450468"/>
                <a:gd name="connsiteY4394" fmla="*/ 41684 h 377583"/>
                <a:gd name="connsiteX4395" fmla="*/ 1819085 w 2450468"/>
                <a:gd name="connsiteY4395" fmla="*/ 41970 h 377583"/>
                <a:gd name="connsiteX4396" fmla="*/ 1822037 w 2450468"/>
                <a:gd name="connsiteY4396" fmla="*/ 42923 h 377583"/>
                <a:gd name="connsiteX4397" fmla="*/ 1827657 w 2450468"/>
                <a:gd name="connsiteY4397" fmla="*/ 40827 h 377583"/>
                <a:gd name="connsiteX4398" fmla="*/ 1832610 w 2450468"/>
                <a:gd name="connsiteY4398" fmla="*/ 41780 h 377583"/>
                <a:gd name="connsiteX4399" fmla="*/ 1840650 w 2450468"/>
                <a:gd name="connsiteY4399" fmla="*/ 38963 h 377583"/>
                <a:gd name="connsiteX4400" fmla="*/ 1841183 w 2450468"/>
                <a:gd name="connsiteY4400" fmla="*/ 39779 h 377583"/>
                <a:gd name="connsiteX4401" fmla="*/ 1841279 w 2450468"/>
                <a:gd name="connsiteY4401" fmla="*/ 38743 h 377583"/>
                <a:gd name="connsiteX4402" fmla="*/ 1845659 w 2450468"/>
                <a:gd name="connsiteY4402" fmla="*/ 37208 h 377583"/>
                <a:gd name="connsiteX4403" fmla="*/ 1846326 w 2450468"/>
                <a:gd name="connsiteY4403" fmla="*/ 36446 h 377583"/>
                <a:gd name="connsiteX4404" fmla="*/ 1841659 w 2450468"/>
                <a:gd name="connsiteY4404" fmla="*/ 34255 h 377583"/>
                <a:gd name="connsiteX4405" fmla="*/ 1841659 w 2450468"/>
                <a:gd name="connsiteY4405" fmla="*/ 34636 h 377583"/>
                <a:gd name="connsiteX4406" fmla="*/ 1841279 w 2450468"/>
                <a:gd name="connsiteY4406" fmla="*/ 38743 h 377583"/>
                <a:gd name="connsiteX4407" fmla="*/ 1840650 w 2450468"/>
                <a:gd name="connsiteY4407" fmla="*/ 38963 h 377583"/>
                <a:gd name="connsiteX4408" fmla="*/ 1838135 w 2450468"/>
                <a:gd name="connsiteY4408" fmla="*/ 35112 h 377583"/>
                <a:gd name="connsiteX4409" fmla="*/ 1838706 w 2450468"/>
                <a:gd name="connsiteY4409" fmla="*/ 33874 h 377583"/>
                <a:gd name="connsiteX4410" fmla="*/ 1839468 w 2450468"/>
                <a:gd name="connsiteY4410" fmla="*/ 32064 h 377583"/>
                <a:gd name="connsiteX4411" fmla="*/ 1842421 w 2450468"/>
                <a:gd name="connsiteY4411" fmla="*/ 29778 h 377583"/>
                <a:gd name="connsiteX4412" fmla="*/ 1843945 w 2450468"/>
                <a:gd name="connsiteY4412" fmla="*/ 30159 h 377583"/>
                <a:gd name="connsiteX4413" fmla="*/ 1848993 w 2450468"/>
                <a:gd name="connsiteY4413" fmla="*/ 38732 h 377583"/>
                <a:gd name="connsiteX4414" fmla="*/ 1850136 w 2450468"/>
                <a:gd name="connsiteY4414" fmla="*/ 42161 h 377583"/>
                <a:gd name="connsiteX4415" fmla="*/ 1852136 w 2450468"/>
                <a:gd name="connsiteY4415" fmla="*/ 42351 h 377583"/>
                <a:gd name="connsiteX4416" fmla="*/ 1859947 w 2450468"/>
                <a:gd name="connsiteY4416" fmla="*/ 44923 h 377583"/>
                <a:gd name="connsiteX4417" fmla="*/ 1865757 w 2450468"/>
                <a:gd name="connsiteY4417" fmla="*/ 37398 h 377583"/>
                <a:gd name="connsiteX4418" fmla="*/ 1857756 w 2450468"/>
                <a:gd name="connsiteY4418" fmla="*/ 35874 h 377583"/>
                <a:gd name="connsiteX4419" fmla="*/ 1861090 w 2450468"/>
                <a:gd name="connsiteY4419" fmla="*/ 30921 h 377583"/>
                <a:gd name="connsiteX4420" fmla="*/ 1862042 w 2450468"/>
                <a:gd name="connsiteY4420" fmla="*/ 31588 h 377583"/>
                <a:gd name="connsiteX4421" fmla="*/ 1873282 w 2450468"/>
                <a:gd name="connsiteY4421" fmla="*/ 29683 h 377583"/>
                <a:gd name="connsiteX4422" fmla="*/ 1881092 w 2450468"/>
                <a:gd name="connsiteY4422" fmla="*/ 25111 h 377583"/>
                <a:gd name="connsiteX4423" fmla="*/ 1882140 w 2450468"/>
                <a:gd name="connsiteY4423" fmla="*/ 24635 h 377583"/>
                <a:gd name="connsiteX4424" fmla="*/ 1884236 w 2450468"/>
                <a:gd name="connsiteY4424" fmla="*/ 23396 h 377583"/>
                <a:gd name="connsiteX4425" fmla="*/ 1887569 w 2450468"/>
                <a:gd name="connsiteY4425" fmla="*/ 23968 h 377583"/>
                <a:gd name="connsiteX4426" fmla="*/ 1890998 w 2450468"/>
                <a:gd name="connsiteY4426" fmla="*/ 24635 h 377583"/>
                <a:gd name="connsiteX4427" fmla="*/ 1892522 w 2450468"/>
                <a:gd name="connsiteY4427" fmla="*/ 25111 h 377583"/>
                <a:gd name="connsiteX4428" fmla="*/ 1895856 w 2450468"/>
                <a:gd name="connsiteY4428" fmla="*/ 22063 h 377583"/>
                <a:gd name="connsiteX4429" fmla="*/ 1898999 w 2450468"/>
                <a:gd name="connsiteY4429" fmla="*/ 21206 h 377583"/>
                <a:gd name="connsiteX4430" fmla="*/ 1898714 w 2450468"/>
                <a:gd name="connsiteY4430" fmla="*/ 23873 h 377583"/>
                <a:gd name="connsiteX4431" fmla="*/ 1898047 w 2450468"/>
                <a:gd name="connsiteY4431" fmla="*/ 25778 h 377583"/>
                <a:gd name="connsiteX4432" fmla="*/ 1893761 w 2450468"/>
                <a:gd name="connsiteY4432" fmla="*/ 27302 h 377583"/>
                <a:gd name="connsiteX4433" fmla="*/ 1888046 w 2450468"/>
                <a:gd name="connsiteY4433" fmla="*/ 30826 h 377583"/>
                <a:gd name="connsiteX4434" fmla="*/ 1880997 w 2450468"/>
                <a:gd name="connsiteY4434" fmla="*/ 29683 h 377583"/>
                <a:gd name="connsiteX4435" fmla="*/ 1875282 w 2450468"/>
                <a:gd name="connsiteY4435" fmla="*/ 35779 h 377583"/>
                <a:gd name="connsiteX4436" fmla="*/ 1876711 w 2450468"/>
                <a:gd name="connsiteY4436" fmla="*/ 35874 h 377583"/>
                <a:gd name="connsiteX4437" fmla="*/ 1884521 w 2450468"/>
                <a:gd name="connsiteY4437" fmla="*/ 36541 h 377583"/>
                <a:gd name="connsiteX4438" fmla="*/ 1883569 w 2450468"/>
                <a:gd name="connsiteY4438" fmla="*/ 44447 h 377583"/>
                <a:gd name="connsiteX4439" fmla="*/ 1887760 w 2450468"/>
                <a:gd name="connsiteY4439" fmla="*/ 45399 h 377583"/>
                <a:gd name="connsiteX4440" fmla="*/ 1894808 w 2450468"/>
                <a:gd name="connsiteY4440" fmla="*/ 44542 h 377583"/>
                <a:gd name="connsiteX4441" fmla="*/ 1895666 w 2450468"/>
                <a:gd name="connsiteY4441" fmla="*/ 40256 h 377583"/>
                <a:gd name="connsiteX4442" fmla="*/ 1892618 w 2450468"/>
                <a:gd name="connsiteY4442" fmla="*/ 37970 h 377583"/>
                <a:gd name="connsiteX4443" fmla="*/ 1893761 w 2450468"/>
                <a:gd name="connsiteY4443" fmla="*/ 37970 h 377583"/>
                <a:gd name="connsiteX4444" fmla="*/ 1896999 w 2450468"/>
                <a:gd name="connsiteY4444" fmla="*/ 33874 h 377583"/>
                <a:gd name="connsiteX4445" fmla="*/ 1896523 w 2450468"/>
                <a:gd name="connsiteY4445" fmla="*/ 33302 h 377583"/>
                <a:gd name="connsiteX4446" fmla="*/ 1899761 w 2450468"/>
                <a:gd name="connsiteY4446" fmla="*/ 31874 h 377583"/>
                <a:gd name="connsiteX4447" fmla="*/ 1900047 w 2450468"/>
                <a:gd name="connsiteY4447" fmla="*/ 32445 h 377583"/>
                <a:gd name="connsiteX4448" fmla="*/ 1898904 w 2450468"/>
                <a:gd name="connsiteY4448" fmla="*/ 44732 h 377583"/>
                <a:gd name="connsiteX4449" fmla="*/ 1898142 w 2450468"/>
                <a:gd name="connsiteY4449" fmla="*/ 45113 h 377583"/>
                <a:gd name="connsiteX4450" fmla="*/ 1901095 w 2450468"/>
                <a:gd name="connsiteY4450" fmla="*/ 48257 h 377583"/>
                <a:gd name="connsiteX4451" fmla="*/ 1902333 w 2450468"/>
                <a:gd name="connsiteY4451" fmla="*/ 47971 h 377583"/>
                <a:gd name="connsiteX4452" fmla="*/ 1906810 w 2450468"/>
                <a:gd name="connsiteY4452" fmla="*/ 46733 h 377583"/>
                <a:gd name="connsiteX4453" fmla="*/ 1916049 w 2450468"/>
                <a:gd name="connsiteY4453" fmla="*/ 43399 h 377583"/>
                <a:gd name="connsiteX4454" fmla="*/ 1915954 w 2450468"/>
                <a:gd name="connsiteY4454" fmla="*/ 47209 h 377583"/>
                <a:gd name="connsiteX4455" fmla="*/ 1918240 w 2450468"/>
                <a:gd name="connsiteY4455" fmla="*/ 47590 h 377583"/>
                <a:gd name="connsiteX4456" fmla="*/ 1925765 w 2450468"/>
                <a:gd name="connsiteY4456" fmla="*/ 43589 h 377583"/>
                <a:gd name="connsiteX4457" fmla="*/ 1940624 w 2450468"/>
                <a:gd name="connsiteY4457" fmla="*/ 48066 h 377583"/>
                <a:gd name="connsiteX4458" fmla="*/ 1941862 w 2450468"/>
                <a:gd name="connsiteY4458" fmla="*/ 49971 h 377583"/>
                <a:gd name="connsiteX4459" fmla="*/ 1945958 w 2450468"/>
                <a:gd name="connsiteY4459" fmla="*/ 48352 h 377583"/>
                <a:gd name="connsiteX4460" fmla="*/ 1949291 w 2450468"/>
                <a:gd name="connsiteY4460" fmla="*/ 44542 h 377583"/>
                <a:gd name="connsiteX4461" fmla="*/ 1958912 w 2450468"/>
                <a:gd name="connsiteY4461" fmla="*/ 43780 h 377583"/>
                <a:gd name="connsiteX4462" fmla="*/ 1958816 w 2450468"/>
                <a:gd name="connsiteY4462" fmla="*/ 42827 h 377583"/>
                <a:gd name="connsiteX4463" fmla="*/ 1958721 w 2450468"/>
                <a:gd name="connsiteY4463" fmla="*/ 42542 h 377583"/>
                <a:gd name="connsiteX4464" fmla="*/ 1962055 w 2450468"/>
                <a:gd name="connsiteY4464" fmla="*/ 38160 h 377583"/>
                <a:gd name="connsiteX4465" fmla="*/ 1965198 w 2450468"/>
                <a:gd name="connsiteY4465" fmla="*/ 39494 h 377583"/>
                <a:gd name="connsiteX4466" fmla="*/ 1974056 w 2450468"/>
                <a:gd name="connsiteY4466" fmla="*/ 37970 h 377583"/>
                <a:gd name="connsiteX4467" fmla="*/ 1977866 w 2450468"/>
                <a:gd name="connsiteY4467" fmla="*/ 34922 h 377583"/>
                <a:gd name="connsiteX4468" fmla="*/ 1975580 w 2450468"/>
                <a:gd name="connsiteY4468" fmla="*/ 29873 h 377583"/>
                <a:gd name="connsiteX4469" fmla="*/ 1981010 w 2450468"/>
                <a:gd name="connsiteY4469" fmla="*/ 32064 h 377583"/>
                <a:gd name="connsiteX4470" fmla="*/ 1979676 w 2450468"/>
                <a:gd name="connsiteY4470" fmla="*/ 35684 h 377583"/>
                <a:gd name="connsiteX4471" fmla="*/ 1984343 w 2450468"/>
                <a:gd name="connsiteY4471" fmla="*/ 37874 h 377583"/>
                <a:gd name="connsiteX4472" fmla="*/ 1984724 w 2450468"/>
                <a:gd name="connsiteY4472" fmla="*/ 37493 h 377583"/>
                <a:gd name="connsiteX4473" fmla="*/ 1991296 w 2450468"/>
                <a:gd name="connsiteY4473" fmla="*/ 30350 h 377583"/>
                <a:gd name="connsiteX4474" fmla="*/ 1991582 w 2450468"/>
                <a:gd name="connsiteY4474" fmla="*/ 30064 h 377583"/>
                <a:gd name="connsiteX4475" fmla="*/ 1995202 w 2450468"/>
                <a:gd name="connsiteY4475" fmla="*/ 27206 h 377583"/>
                <a:gd name="connsiteX4476" fmla="*/ 1995392 w 2450468"/>
                <a:gd name="connsiteY4476" fmla="*/ 17300 h 377583"/>
                <a:gd name="connsiteX4477" fmla="*/ 2000250 w 2450468"/>
                <a:gd name="connsiteY4477" fmla="*/ 19872 h 377583"/>
                <a:gd name="connsiteX4478" fmla="*/ 2000917 w 2450468"/>
                <a:gd name="connsiteY4478" fmla="*/ 26730 h 377583"/>
                <a:gd name="connsiteX4479" fmla="*/ 2002155 w 2450468"/>
                <a:gd name="connsiteY4479" fmla="*/ 32636 h 377583"/>
                <a:gd name="connsiteX4480" fmla="*/ 2003108 w 2450468"/>
                <a:gd name="connsiteY4480" fmla="*/ 37779 h 377583"/>
                <a:gd name="connsiteX4481" fmla="*/ 2011109 w 2450468"/>
                <a:gd name="connsiteY4481" fmla="*/ 39398 h 377583"/>
                <a:gd name="connsiteX4482" fmla="*/ 2015966 w 2450468"/>
                <a:gd name="connsiteY4482" fmla="*/ 42065 h 377583"/>
                <a:gd name="connsiteX4483" fmla="*/ 2016252 w 2450468"/>
                <a:gd name="connsiteY4483" fmla="*/ 40637 h 377583"/>
                <a:gd name="connsiteX4484" fmla="*/ 2020348 w 2450468"/>
                <a:gd name="connsiteY4484" fmla="*/ 38351 h 377583"/>
                <a:gd name="connsiteX4485" fmla="*/ 2021396 w 2450468"/>
                <a:gd name="connsiteY4485" fmla="*/ 38732 h 377583"/>
                <a:gd name="connsiteX4486" fmla="*/ 2024634 w 2450468"/>
                <a:gd name="connsiteY4486" fmla="*/ 41018 h 377583"/>
                <a:gd name="connsiteX4487" fmla="*/ 2027682 w 2450468"/>
                <a:gd name="connsiteY4487" fmla="*/ 38351 h 377583"/>
                <a:gd name="connsiteX4488" fmla="*/ 2031873 w 2450468"/>
                <a:gd name="connsiteY4488" fmla="*/ 35874 h 377583"/>
                <a:gd name="connsiteX4489" fmla="*/ 2026730 w 2450468"/>
                <a:gd name="connsiteY4489" fmla="*/ 32159 h 377583"/>
                <a:gd name="connsiteX4490" fmla="*/ 2028158 w 2450468"/>
                <a:gd name="connsiteY4490" fmla="*/ 29778 h 377583"/>
                <a:gd name="connsiteX4491" fmla="*/ 2031492 w 2450468"/>
                <a:gd name="connsiteY4491" fmla="*/ 30540 h 377583"/>
                <a:gd name="connsiteX4492" fmla="*/ 2034350 w 2450468"/>
                <a:gd name="connsiteY4492" fmla="*/ 34826 h 377583"/>
                <a:gd name="connsiteX4493" fmla="*/ 2038064 w 2450468"/>
                <a:gd name="connsiteY4493" fmla="*/ 39684 h 377583"/>
                <a:gd name="connsiteX4494" fmla="*/ 2044922 w 2450468"/>
                <a:gd name="connsiteY4494" fmla="*/ 39113 h 377583"/>
                <a:gd name="connsiteX4495" fmla="*/ 2047589 w 2450468"/>
                <a:gd name="connsiteY4495" fmla="*/ 39494 h 377583"/>
                <a:gd name="connsiteX4496" fmla="*/ 2055495 w 2450468"/>
                <a:gd name="connsiteY4496" fmla="*/ 40351 h 377583"/>
                <a:gd name="connsiteX4497" fmla="*/ 2056162 w 2450468"/>
                <a:gd name="connsiteY4497" fmla="*/ 35779 h 377583"/>
                <a:gd name="connsiteX4498" fmla="*/ 2055876 w 2450468"/>
                <a:gd name="connsiteY4498" fmla="*/ 35493 h 377583"/>
                <a:gd name="connsiteX4499" fmla="*/ 2056352 w 2450468"/>
                <a:gd name="connsiteY4499" fmla="*/ 30731 h 377583"/>
                <a:gd name="connsiteX4500" fmla="*/ 2064925 w 2450468"/>
                <a:gd name="connsiteY4500" fmla="*/ 24349 h 377583"/>
                <a:gd name="connsiteX4501" fmla="*/ 2065115 w 2450468"/>
                <a:gd name="connsiteY4501" fmla="*/ 29111 h 377583"/>
                <a:gd name="connsiteX4502" fmla="*/ 2070354 w 2450468"/>
                <a:gd name="connsiteY4502" fmla="*/ 30635 h 377583"/>
                <a:gd name="connsiteX4503" fmla="*/ 2075021 w 2450468"/>
                <a:gd name="connsiteY4503" fmla="*/ 34160 h 377583"/>
                <a:gd name="connsiteX4504" fmla="*/ 2075974 w 2450468"/>
                <a:gd name="connsiteY4504" fmla="*/ 34731 h 377583"/>
                <a:gd name="connsiteX4505" fmla="*/ 2085499 w 2450468"/>
                <a:gd name="connsiteY4505" fmla="*/ 38065 h 377583"/>
                <a:gd name="connsiteX4506" fmla="*/ 2086356 w 2450468"/>
                <a:gd name="connsiteY4506" fmla="*/ 38255 h 377583"/>
                <a:gd name="connsiteX4507" fmla="*/ 2087404 w 2450468"/>
                <a:gd name="connsiteY4507" fmla="*/ 34064 h 377583"/>
                <a:gd name="connsiteX4508" fmla="*/ 2086737 w 2450468"/>
                <a:gd name="connsiteY4508" fmla="*/ 34064 h 377583"/>
                <a:gd name="connsiteX4509" fmla="*/ 2082451 w 2450468"/>
                <a:gd name="connsiteY4509" fmla="*/ 33969 h 377583"/>
                <a:gd name="connsiteX4510" fmla="*/ 2086546 w 2450468"/>
                <a:gd name="connsiteY4510" fmla="*/ 29683 h 377583"/>
                <a:gd name="connsiteX4511" fmla="*/ 2093595 w 2450468"/>
                <a:gd name="connsiteY4511" fmla="*/ 27587 h 377583"/>
                <a:gd name="connsiteX4512" fmla="*/ 2095024 w 2450468"/>
                <a:gd name="connsiteY4512" fmla="*/ 23396 h 377583"/>
                <a:gd name="connsiteX4513" fmla="*/ 2096167 w 2450468"/>
                <a:gd name="connsiteY4513" fmla="*/ 25301 h 377583"/>
                <a:gd name="connsiteX4514" fmla="*/ 2101406 w 2450468"/>
                <a:gd name="connsiteY4514" fmla="*/ 28064 h 377583"/>
                <a:gd name="connsiteX4515" fmla="*/ 2103311 w 2450468"/>
                <a:gd name="connsiteY4515" fmla="*/ 27206 h 377583"/>
                <a:gd name="connsiteX4516" fmla="*/ 2104930 w 2450468"/>
                <a:gd name="connsiteY4516" fmla="*/ 26540 h 377583"/>
                <a:gd name="connsiteX4517" fmla="*/ 2106644 w 2450468"/>
                <a:gd name="connsiteY4517" fmla="*/ 28730 h 377583"/>
                <a:gd name="connsiteX4518" fmla="*/ 2103501 w 2450468"/>
                <a:gd name="connsiteY4518" fmla="*/ 36636 h 377583"/>
                <a:gd name="connsiteX4519" fmla="*/ 2105120 w 2450468"/>
                <a:gd name="connsiteY4519" fmla="*/ 37589 h 377583"/>
                <a:gd name="connsiteX4520" fmla="*/ 2105882 w 2450468"/>
                <a:gd name="connsiteY4520" fmla="*/ 38065 h 377583"/>
                <a:gd name="connsiteX4521" fmla="*/ 2107883 w 2450468"/>
                <a:gd name="connsiteY4521" fmla="*/ 36160 h 377583"/>
                <a:gd name="connsiteX4522" fmla="*/ 2107502 w 2450468"/>
                <a:gd name="connsiteY4522" fmla="*/ 35493 h 377583"/>
                <a:gd name="connsiteX4523" fmla="*/ 2109216 w 2450468"/>
                <a:gd name="connsiteY4523" fmla="*/ 31778 h 377583"/>
                <a:gd name="connsiteX4524" fmla="*/ 2113502 w 2450468"/>
                <a:gd name="connsiteY4524" fmla="*/ 31016 h 377583"/>
                <a:gd name="connsiteX4525" fmla="*/ 2118455 w 2450468"/>
                <a:gd name="connsiteY4525" fmla="*/ 25778 h 377583"/>
                <a:gd name="connsiteX4526" fmla="*/ 2112645 w 2450468"/>
                <a:gd name="connsiteY4526" fmla="*/ 17015 h 377583"/>
                <a:gd name="connsiteX4527" fmla="*/ 2121694 w 2450468"/>
                <a:gd name="connsiteY4527" fmla="*/ 14157 h 377583"/>
                <a:gd name="connsiteX4528" fmla="*/ 2122742 w 2450468"/>
                <a:gd name="connsiteY4528" fmla="*/ 19015 h 377583"/>
                <a:gd name="connsiteX4529" fmla="*/ 2123504 w 2450468"/>
                <a:gd name="connsiteY4529" fmla="*/ 24825 h 377583"/>
                <a:gd name="connsiteX4530" fmla="*/ 2124647 w 2450468"/>
                <a:gd name="connsiteY4530" fmla="*/ 27111 h 377583"/>
                <a:gd name="connsiteX4531" fmla="*/ 2125599 w 2450468"/>
                <a:gd name="connsiteY4531" fmla="*/ 29111 h 377583"/>
                <a:gd name="connsiteX4532" fmla="*/ 2128266 w 2450468"/>
                <a:gd name="connsiteY4532" fmla="*/ 27492 h 377583"/>
                <a:gd name="connsiteX4533" fmla="*/ 2130838 w 2450468"/>
                <a:gd name="connsiteY4533" fmla="*/ 26349 h 377583"/>
                <a:gd name="connsiteX4534" fmla="*/ 2132933 w 2450468"/>
                <a:gd name="connsiteY4534" fmla="*/ 25397 h 377583"/>
                <a:gd name="connsiteX4535" fmla="*/ 2137791 w 2450468"/>
                <a:gd name="connsiteY4535" fmla="*/ 29778 h 377583"/>
                <a:gd name="connsiteX4536" fmla="*/ 2140363 w 2450468"/>
                <a:gd name="connsiteY4536" fmla="*/ 31874 h 377583"/>
                <a:gd name="connsiteX4537" fmla="*/ 2144173 w 2450468"/>
                <a:gd name="connsiteY4537" fmla="*/ 31588 h 377583"/>
                <a:gd name="connsiteX4538" fmla="*/ 2145983 w 2450468"/>
                <a:gd name="connsiteY4538" fmla="*/ 31397 h 377583"/>
                <a:gd name="connsiteX4539" fmla="*/ 2157698 w 2450468"/>
                <a:gd name="connsiteY4539" fmla="*/ 28635 h 377583"/>
                <a:gd name="connsiteX4540" fmla="*/ 2161032 w 2450468"/>
                <a:gd name="connsiteY4540" fmla="*/ 26349 h 377583"/>
                <a:gd name="connsiteX4541" fmla="*/ 2161318 w 2450468"/>
                <a:gd name="connsiteY4541" fmla="*/ 26159 h 377583"/>
                <a:gd name="connsiteX4542" fmla="*/ 2165890 w 2450468"/>
                <a:gd name="connsiteY4542" fmla="*/ 27968 h 377583"/>
                <a:gd name="connsiteX4543" fmla="*/ 2173986 w 2450468"/>
                <a:gd name="connsiteY4543" fmla="*/ 26921 h 377583"/>
                <a:gd name="connsiteX4544" fmla="*/ 2173700 w 2450468"/>
                <a:gd name="connsiteY4544" fmla="*/ 25587 h 377583"/>
                <a:gd name="connsiteX4545" fmla="*/ 2173319 w 2450468"/>
                <a:gd name="connsiteY4545" fmla="*/ 23873 h 377583"/>
                <a:gd name="connsiteX4546" fmla="*/ 2168747 w 2450468"/>
                <a:gd name="connsiteY4546" fmla="*/ 18443 h 377583"/>
                <a:gd name="connsiteX4547" fmla="*/ 2165699 w 2450468"/>
                <a:gd name="connsiteY4547" fmla="*/ 11300 h 377583"/>
                <a:gd name="connsiteX4548" fmla="*/ 2166557 w 2450468"/>
                <a:gd name="connsiteY4548" fmla="*/ 13586 h 377583"/>
                <a:gd name="connsiteX4549" fmla="*/ 2169986 w 2450468"/>
                <a:gd name="connsiteY4549" fmla="*/ 15110 h 377583"/>
                <a:gd name="connsiteX4550" fmla="*/ 2174272 w 2450468"/>
                <a:gd name="connsiteY4550" fmla="*/ 16729 h 377583"/>
                <a:gd name="connsiteX4551" fmla="*/ 2175701 w 2450468"/>
                <a:gd name="connsiteY4551" fmla="*/ 17205 h 377583"/>
                <a:gd name="connsiteX4552" fmla="*/ 2176367 w 2450468"/>
                <a:gd name="connsiteY4552" fmla="*/ 19682 h 377583"/>
                <a:gd name="connsiteX4553" fmla="*/ 2176177 w 2450468"/>
                <a:gd name="connsiteY4553" fmla="*/ 20539 h 377583"/>
                <a:gd name="connsiteX4554" fmla="*/ 2175796 w 2450468"/>
                <a:gd name="connsiteY4554" fmla="*/ 22158 h 377583"/>
                <a:gd name="connsiteX4555" fmla="*/ 2179415 w 2450468"/>
                <a:gd name="connsiteY4555" fmla="*/ 25206 h 377583"/>
                <a:gd name="connsiteX4556" fmla="*/ 2185797 w 2450468"/>
                <a:gd name="connsiteY4556" fmla="*/ 23873 h 377583"/>
                <a:gd name="connsiteX4557" fmla="*/ 2183892 w 2450468"/>
                <a:gd name="connsiteY4557" fmla="*/ 26159 h 377583"/>
                <a:gd name="connsiteX4558" fmla="*/ 2182749 w 2450468"/>
                <a:gd name="connsiteY4558" fmla="*/ 31588 h 377583"/>
                <a:gd name="connsiteX4559" fmla="*/ 2186654 w 2450468"/>
                <a:gd name="connsiteY4559" fmla="*/ 28826 h 377583"/>
                <a:gd name="connsiteX4560" fmla="*/ 2187797 w 2450468"/>
                <a:gd name="connsiteY4560" fmla="*/ 27968 h 377583"/>
                <a:gd name="connsiteX4561" fmla="*/ 2194274 w 2450468"/>
                <a:gd name="connsiteY4561" fmla="*/ 24444 h 377583"/>
                <a:gd name="connsiteX4562" fmla="*/ 2198561 w 2450468"/>
                <a:gd name="connsiteY4562" fmla="*/ 15681 h 377583"/>
                <a:gd name="connsiteX4563" fmla="*/ 2199704 w 2450468"/>
                <a:gd name="connsiteY4563" fmla="*/ 21777 h 377583"/>
                <a:gd name="connsiteX4564" fmla="*/ 2198084 w 2450468"/>
                <a:gd name="connsiteY4564" fmla="*/ 23206 h 377583"/>
                <a:gd name="connsiteX4565" fmla="*/ 2199799 w 2450468"/>
                <a:gd name="connsiteY4565" fmla="*/ 29016 h 377583"/>
                <a:gd name="connsiteX4566" fmla="*/ 2207514 w 2450468"/>
                <a:gd name="connsiteY4566" fmla="*/ 28159 h 377583"/>
                <a:gd name="connsiteX4567" fmla="*/ 2209610 w 2450468"/>
                <a:gd name="connsiteY4567" fmla="*/ 22634 h 377583"/>
                <a:gd name="connsiteX4568" fmla="*/ 2214944 w 2450468"/>
                <a:gd name="connsiteY4568" fmla="*/ 22539 h 377583"/>
                <a:gd name="connsiteX4569" fmla="*/ 2218277 w 2450468"/>
                <a:gd name="connsiteY4569" fmla="*/ 23492 h 377583"/>
                <a:gd name="connsiteX4570" fmla="*/ 2221135 w 2450468"/>
                <a:gd name="connsiteY4570" fmla="*/ 23587 h 377583"/>
                <a:gd name="connsiteX4571" fmla="*/ 2231041 w 2450468"/>
                <a:gd name="connsiteY4571" fmla="*/ 24635 h 377583"/>
                <a:gd name="connsiteX4572" fmla="*/ 2232660 w 2450468"/>
                <a:gd name="connsiteY4572" fmla="*/ 23396 h 377583"/>
                <a:gd name="connsiteX4573" fmla="*/ 2246090 w 2450468"/>
                <a:gd name="connsiteY4573" fmla="*/ 23873 h 377583"/>
                <a:gd name="connsiteX4574" fmla="*/ 2248757 w 2450468"/>
                <a:gd name="connsiteY4574" fmla="*/ 24063 h 377583"/>
                <a:gd name="connsiteX4575" fmla="*/ 2257425 w 2450468"/>
                <a:gd name="connsiteY4575" fmla="*/ 18634 h 377583"/>
                <a:gd name="connsiteX4576" fmla="*/ 2261521 w 2450468"/>
                <a:gd name="connsiteY4576" fmla="*/ 20729 h 377583"/>
                <a:gd name="connsiteX4577" fmla="*/ 2262473 w 2450468"/>
                <a:gd name="connsiteY4577" fmla="*/ 21206 h 377583"/>
                <a:gd name="connsiteX4578" fmla="*/ 2265807 w 2450468"/>
                <a:gd name="connsiteY4578" fmla="*/ 19682 h 377583"/>
                <a:gd name="connsiteX4579" fmla="*/ 2268379 w 2450468"/>
                <a:gd name="connsiteY4579" fmla="*/ 16253 h 377583"/>
                <a:gd name="connsiteX4580" fmla="*/ 2278571 w 2450468"/>
                <a:gd name="connsiteY4580" fmla="*/ 15586 h 377583"/>
                <a:gd name="connsiteX4581" fmla="*/ 2283143 w 2450468"/>
                <a:gd name="connsiteY4581" fmla="*/ 17110 h 377583"/>
                <a:gd name="connsiteX4582" fmla="*/ 2295239 w 2450468"/>
                <a:gd name="connsiteY4582" fmla="*/ 18729 h 377583"/>
                <a:gd name="connsiteX4583" fmla="*/ 2296954 w 2450468"/>
                <a:gd name="connsiteY4583" fmla="*/ 18348 h 377583"/>
                <a:gd name="connsiteX4584" fmla="*/ 2303812 w 2450468"/>
                <a:gd name="connsiteY4584" fmla="*/ 15586 h 377583"/>
                <a:gd name="connsiteX4585" fmla="*/ 2312575 w 2450468"/>
                <a:gd name="connsiteY4585" fmla="*/ 13586 h 377583"/>
                <a:gd name="connsiteX4586" fmla="*/ 2313242 w 2450468"/>
                <a:gd name="connsiteY4586" fmla="*/ 12824 h 377583"/>
                <a:gd name="connsiteX4587" fmla="*/ 2314670 w 2450468"/>
                <a:gd name="connsiteY4587" fmla="*/ 11871 h 377583"/>
                <a:gd name="connsiteX4588" fmla="*/ 2319147 w 2450468"/>
                <a:gd name="connsiteY4588" fmla="*/ 15110 h 377583"/>
                <a:gd name="connsiteX4589" fmla="*/ 2325910 w 2450468"/>
                <a:gd name="connsiteY4589" fmla="*/ 11776 h 377583"/>
                <a:gd name="connsiteX4590" fmla="*/ 2333435 w 2450468"/>
                <a:gd name="connsiteY4590" fmla="*/ 11395 h 377583"/>
                <a:gd name="connsiteX4591" fmla="*/ 2334768 w 2450468"/>
                <a:gd name="connsiteY4591" fmla="*/ 11014 h 377583"/>
                <a:gd name="connsiteX4592" fmla="*/ 2342198 w 2450468"/>
                <a:gd name="connsiteY4592" fmla="*/ 11014 h 377583"/>
                <a:gd name="connsiteX4593" fmla="*/ 2347531 w 2450468"/>
                <a:gd name="connsiteY4593" fmla="*/ 15586 h 377583"/>
                <a:gd name="connsiteX4594" fmla="*/ 2354485 w 2450468"/>
                <a:gd name="connsiteY4594" fmla="*/ 10728 h 377583"/>
                <a:gd name="connsiteX4595" fmla="*/ 2359628 w 2450468"/>
                <a:gd name="connsiteY4595" fmla="*/ 13776 h 377583"/>
                <a:gd name="connsiteX4596" fmla="*/ 2362391 w 2450468"/>
                <a:gd name="connsiteY4596" fmla="*/ 11204 h 377583"/>
                <a:gd name="connsiteX4597" fmla="*/ 2361057 w 2450468"/>
                <a:gd name="connsiteY4597" fmla="*/ 8918 h 377583"/>
                <a:gd name="connsiteX4598" fmla="*/ 2367439 w 2450468"/>
                <a:gd name="connsiteY4598" fmla="*/ 10157 h 377583"/>
                <a:gd name="connsiteX4599" fmla="*/ 2369058 w 2450468"/>
                <a:gd name="connsiteY4599" fmla="*/ 10538 h 377583"/>
                <a:gd name="connsiteX4600" fmla="*/ 2372202 w 2450468"/>
                <a:gd name="connsiteY4600" fmla="*/ 7299 h 377583"/>
                <a:gd name="connsiteX4601" fmla="*/ 2224849 w 2450468"/>
                <a:gd name="connsiteY4601" fmla="*/ 536 h 377583"/>
                <a:gd name="connsiteX4602" fmla="*/ 2229040 w 2450468"/>
                <a:gd name="connsiteY4602" fmla="*/ 2060 h 377583"/>
                <a:gd name="connsiteX4603" fmla="*/ 2229421 w 2450468"/>
                <a:gd name="connsiteY4603" fmla="*/ 5965 h 377583"/>
                <a:gd name="connsiteX4604" fmla="*/ 2221801 w 2450468"/>
                <a:gd name="connsiteY4604" fmla="*/ 7870 h 377583"/>
                <a:gd name="connsiteX4605" fmla="*/ 2217515 w 2450468"/>
                <a:gd name="connsiteY4605" fmla="*/ 12823 h 377583"/>
                <a:gd name="connsiteX4606" fmla="*/ 2212943 w 2450468"/>
                <a:gd name="connsiteY4606" fmla="*/ 11680 h 377583"/>
                <a:gd name="connsiteX4607" fmla="*/ 2208752 w 2450468"/>
                <a:gd name="connsiteY4607" fmla="*/ 10728 h 377583"/>
                <a:gd name="connsiteX4608" fmla="*/ 2204942 w 2450468"/>
                <a:gd name="connsiteY4608" fmla="*/ 16538 h 377583"/>
                <a:gd name="connsiteX4609" fmla="*/ 2195893 w 2450468"/>
                <a:gd name="connsiteY4609" fmla="*/ 6537 h 377583"/>
                <a:gd name="connsiteX4610" fmla="*/ 2200370 w 2450468"/>
                <a:gd name="connsiteY4610" fmla="*/ 9775 h 377583"/>
                <a:gd name="connsiteX4611" fmla="*/ 2203704 w 2450468"/>
                <a:gd name="connsiteY4611" fmla="*/ 10251 h 377583"/>
                <a:gd name="connsiteX4612" fmla="*/ 2222087 w 2450468"/>
                <a:gd name="connsiteY4612" fmla="*/ 3584 h 377583"/>
                <a:gd name="connsiteX4613" fmla="*/ 2224849 w 2450468"/>
                <a:gd name="connsiteY4613" fmla="*/ 536 h 377583"/>
                <a:gd name="connsiteX4614" fmla="*/ 2266855 w 2450468"/>
                <a:gd name="connsiteY4614" fmla="*/ 60 h 377583"/>
                <a:gd name="connsiteX4615" fmla="*/ 2269236 w 2450468"/>
                <a:gd name="connsiteY4615" fmla="*/ 1584 h 377583"/>
                <a:gd name="connsiteX4616" fmla="*/ 2266664 w 2450468"/>
                <a:gd name="connsiteY4616" fmla="*/ 6346 h 377583"/>
                <a:gd name="connsiteX4617" fmla="*/ 2267141 w 2450468"/>
                <a:gd name="connsiteY4617" fmla="*/ 8442 h 377583"/>
                <a:gd name="connsiteX4618" fmla="*/ 2269236 w 2450468"/>
                <a:gd name="connsiteY4618" fmla="*/ 11204 h 377583"/>
                <a:gd name="connsiteX4619" fmla="*/ 2265902 w 2450468"/>
                <a:gd name="connsiteY4619" fmla="*/ 10728 h 377583"/>
                <a:gd name="connsiteX4620" fmla="*/ 2261807 w 2450468"/>
                <a:gd name="connsiteY4620" fmla="*/ 9204 h 377583"/>
                <a:gd name="connsiteX4621" fmla="*/ 2254568 w 2450468"/>
                <a:gd name="connsiteY4621" fmla="*/ 6823 h 377583"/>
                <a:gd name="connsiteX4622" fmla="*/ 2253806 w 2450468"/>
                <a:gd name="connsiteY4622" fmla="*/ 13109 h 377583"/>
                <a:gd name="connsiteX4623" fmla="*/ 2253996 w 2450468"/>
                <a:gd name="connsiteY4623" fmla="*/ 13490 h 377583"/>
                <a:gd name="connsiteX4624" fmla="*/ 2249996 w 2450468"/>
                <a:gd name="connsiteY4624" fmla="*/ 12728 h 377583"/>
                <a:gd name="connsiteX4625" fmla="*/ 2249043 w 2450468"/>
                <a:gd name="connsiteY4625" fmla="*/ 11585 h 377583"/>
                <a:gd name="connsiteX4626" fmla="*/ 2241137 w 2450468"/>
                <a:gd name="connsiteY4626" fmla="*/ 9394 h 377583"/>
                <a:gd name="connsiteX4627" fmla="*/ 2238947 w 2450468"/>
                <a:gd name="connsiteY4627" fmla="*/ 10633 h 377583"/>
                <a:gd name="connsiteX4628" fmla="*/ 2235804 w 2450468"/>
                <a:gd name="connsiteY4628" fmla="*/ 8347 h 377583"/>
                <a:gd name="connsiteX4629" fmla="*/ 2240661 w 2450468"/>
                <a:gd name="connsiteY4629" fmla="*/ 250 h 377583"/>
                <a:gd name="connsiteX4630" fmla="*/ 2245614 w 2450468"/>
                <a:gd name="connsiteY4630" fmla="*/ 1203 h 377583"/>
                <a:gd name="connsiteX4631" fmla="*/ 2249424 w 2450468"/>
                <a:gd name="connsiteY4631" fmla="*/ 4346 h 377583"/>
                <a:gd name="connsiteX4632" fmla="*/ 2252377 w 2450468"/>
                <a:gd name="connsiteY4632" fmla="*/ 2441 h 377583"/>
                <a:gd name="connsiteX4633" fmla="*/ 2259711 w 2450468"/>
                <a:gd name="connsiteY4633" fmla="*/ 155 h 377583"/>
                <a:gd name="connsiteX4634" fmla="*/ 2266855 w 2450468"/>
                <a:gd name="connsiteY4634" fmla="*/ 60 h 37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</a:cxnLst>
              <a:rect l="l" t="t" r="r" b="b"/>
              <a:pathLst>
                <a:path w="2450468" h="377583">
                  <a:moveTo>
                    <a:pt x="1481614" y="372201"/>
                  </a:moveTo>
                  <a:cubicBezTo>
                    <a:pt x="1484471" y="371630"/>
                    <a:pt x="1489710" y="376869"/>
                    <a:pt x="1488281" y="377440"/>
                  </a:cubicBezTo>
                  <a:cubicBezTo>
                    <a:pt x="1486757" y="378012"/>
                    <a:pt x="1479423" y="376773"/>
                    <a:pt x="1478375" y="375535"/>
                  </a:cubicBezTo>
                  <a:cubicBezTo>
                    <a:pt x="1477327" y="374297"/>
                    <a:pt x="1478756" y="372773"/>
                    <a:pt x="1481614" y="372201"/>
                  </a:cubicBezTo>
                  <a:close/>
                  <a:moveTo>
                    <a:pt x="1302544" y="370392"/>
                  </a:moveTo>
                  <a:cubicBezTo>
                    <a:pt x="1307211" y="374583"/>
                    <a:pt x="1306258" y="376964"/>
                    <a:pt x="1300353" y="375726"/>
                  </a:cubicBezTo>
                  <a:lnTo>
                    <a:pt x="1295686" y="374583"/>
                  </a:lnTo>
                  <a:cubicBezTo>
                    <a:pt x="1295305" y="374488"/>
                    <a:pt x="1295114" y="373345"/>
                    <a:pt x="1295305" y="372773"/>
                  </a:cubicBezTo>
                  <a:cubicBezTo>
                    <a:pt x="1295400" y="372202"/>
                    <a:pt x="1295971" y="371249"/>
                    <a:pt x="1296543" y="371249"/>
                  </a:cubicBezTo>
                  <a:close/>
                  <a:moveTo>
                    <a:pt x="1366849" y="362735"/>
                  </a:moveTo>
                  <a:lnTo>
                    <a:pt x="1369123" y="363724"/>
                  </a:lnTo>
                  <a:cubicBezTo>
                    <a:pt x="1372171" y="362296"/>
                    <a:pt x="1371123" y="361915"/>
                    <a:pt x="1366837" y="362867"/>
                  </a:cubicBezTo>
                  <a:close/>
                  <a:moveTo>
                    <a:pt x="1364361" y="354295"/>
                  </a:moveTo>
                  <a:cubicBezTo>
                    <a:pt x="1367599" y="354199"/>
                    <a:pt x="1367409" y="356009"/>
                    <a:pt x="1367313" y="357724"/>
                  </a:cubicBezTo>
                  <a:lnTo>
                    <a:pt x="1366849" y="362735"/>
                  </a:lnTo>
                  <a:lnTo>
                    <a:pt x="1364742" y="361819"/>
                  </a:lnTo>
                  <a:lnTo>
                    <a:pt x="1362456" y="360772"/>
                  </a:lnTo>
                  <a:cubicBezTo>
                    <a:pt x="1359408" y="360200"/>
                    <a:pt x="1358074" y="358962"/>
                    <a:pt x="1359503" y="358009"/>
                  </a:cubicBezTo>
                  <a:lnTo>
                    <a:pt x="1359408" y="357343"/>
                  </a:lnTo>
                  <a:cubicBezTo>
                    <a:pt x="1359027" y="353914"/>
                    <a:pt x="1361789" y="354390"/>
                    <a:pt x="1364361" y="354295"/>
                  </a:cubicBezTo>
                  <a:close/>
                  <a:moveTo>
                    <a:pt x="978217" y="352008"/>
                  </a:moveTo>
                  <a:cubicBezTo>
                    <a:pt x="979360" y="351056"/>
                    <a:pt x="985742" y="352199"/>
                    <a:pt x="987361" y="353437"/>
                  </a:cubicBezTo>
                  <a:cubicBezTo>
                    <a:pt x="988885" y="354675"/>
                    <a:pt x="989456" y="356009"/>
                    <a:pt x="988504" y="356390"/>
                  </a:cubicBezTo>
                  <a:cubicBezTo>
                    <a:pt x="987551" y="356771"/>
                    <a:pt x="984694" y="356390"/>
                    <a:pt x="984599" y="354580"/>
                  </a:cubicBezTo>
                  <a:cubicBezTo>
                    <a:pt x="984503" y="352770"/>
                    <a:pt x="978979" y="355913"/>
                    <a:pt x="978312" y="355437"/>
                  </a:cubicBezTo>
                  <a:cubicBezTo>
                    <a:pt x="977645" y="354961"/>
                    <a:pt x="977074" y="353056"/>
                    <a:pt x="978217" y="352008"/>
                  </a:cubicBezTo>
                  <a:close/>
                  <a:moveTo>
                    <a:pt x="1700402" y="351628"/>
                  </a:moveTo>
                  <a:cubicBezTo>
                    <a:pt x="1701736" y="352771"/>
                    <a:pt x="1704212" y="355819"/>
                    <a:pt x="1702879" y="356105"/>
                  </a:cubicBezTo>
                  <a:cubicBezTo>
                    <a:pt x="1701545" y="356295"/>
                    <a:pt x="1697830" y="358295"/>
                    <a:pt x="1697545" y="360010"/>
                  </a:cubicBezTo>
                  <a:cubicBezTo>
                    <a:pt x="1697259" y="361724"/>
                    <a:pt x="1694783" y="358486"/>
                    <a:pt x="1695926" y="355343"/>
                  </a:cubicBezTo>
                  <a:cubicBezTo>
                    <a:pt x="1697068" y="352199"/>
                    <a:pt x="1699069" y="350580"/>
                    <a:pt x="1700402" y="351628"/>
                  </a:cubicBezTo>
                  <a:close/>
                  <a:moveTo>
                    <a:pt x="1869758" y="351247"/>
                  </a:moveTo>
                  <a:cubicBezTo>
                    <a:pt x="1870996" y="349723"/>
                    <a:pt x="1875568" y="348580"/>
                    <a:pt x="1877473" y="351628"/>
                  </a:cubicBezTo>
                  <a:lnTo>
                    <a:pt x="1879092" y="354485"/>
                  </a:lnTo>
                  <a:cubicBezTo>
                    <a:pt x="1879378" y="355057"/>
                    <a:pt x="1879188" y="356295"/>
                    <a:pt x="1878616" y="356581"/>
                  </a:cubicBezTo>
                  <a:cubicBezTo>
                    <a:pt x="1877663" y="357152"/>
                    <a:pt x="1876044" y="357724"/>
                    <a:pt x="1875187" y="357343"/>
                  </a:cubicBezTo>
                  <a:lnTo>
                    <a:pt x="1872615" y="356581"/>
                  </a:lnTo>
                  <a:cubicBezTo>
                    <a:pt x="1869758" y="355152"/>
                    <a:pt x="1868519" y="352771"/>
                    <a:pt x="1869758" y="351247"/>
                  </a:cubicBezTo>
                  <a:close/>
                  <a:moveTo>
                    <a:pt x="1495329" y="349817"/>
                  </a:moveTo>
                  <a:cubicBezTo>
                    <a:pt x="1497520" y="348674"/>
                    <a:pt x="1499044" y="349151"/>
                    <a:pt x="1498853" y="350960"/>
                  </a:cubicBezTo>
                  <a:lnTo>
                    <a:pt x="1497901" y="351818"/>
                  </a:lnTo>
                  <a:cubicBezTo>
                    <a:pt x="1495615" y="353723"/>
                    <a:pt x="1495615" y="355342"/>
                    <a:pt x="1498091" y="356866"/>
                  </a:cubicBezTo>
                  <a:lnTo>
                    <a:pt x="1501044" y="358676"/>
                  </a:lnTo>
                  <a:cubicBezTo>
                    <a:pt x="1501044" y="361724"/>
                    <a:pt x="1499044" y="363343"/>
                    <a:pt x="1496567" y="362295"/>
                  </a:cubicBezTo>
                  <a:lnTo>
                    <a:pt x="1495139" y="362867"/>
                  </a:lnTo>
                  <a:lnTo>
                    <a:pt x="1493138" y="363629"/>
                  </a:lnTo>
                  <a:cubicBezTo>
                    <a:pt x="1491519" y="365819"/>
                    <a:pt x="1490948" y="366296"/>
                    <a:pt x="1491995" y="364676"/>
                  </a:cubicBezTo>
                  <a:cubicBezTo>
                    <a:pt x="1493043" y="363057"/>
                    <a:pt x="1491805" y="356580"/>
                    <a:pt x="1489709" y="355532"/>
                  </a:cubicBezTo>
                  <a:cubicBezTo>
                    <a:pt x="1487614" y="354485"/>
                    <a:pt x="1490567" y="349151"/>
                    <a:pt x="1492091" y="350103"/>
                  </a:cubicBezTo>
                  <a:lnTo>
                    <a:pt x="1493519" y="350008"/>
                  </a:lnTo>
                  <a:close/>
                  <a:moveTo>
                    <a:pt x="1459611" y="348675"/>
                  </a:moveTo>
                  <a:lnTo>
                    <a:pt x="1459991" y="348960"/>
                  </a:lnTo>
                  <a:cubicBezTo>
                    <a:pt x="1461897" y="350389"/>
                    <a:pt x="1463420" y="352104"/>
                    <a:pt x="1465516" y="353342"/>
                  </a:cubicBezTo>
                  <a:cubicBezTo>
                    <a:pt x="1469136" y="355533"/>
                    <a:pt x="1473041" y="354485"/>
                    <a:pt x="1475994" y="351056"/>
                  </a:cubicBezTo>
                  <a:lnTo>
                    <a:pt x="1476946" y="349913"/>
                  </a:lnTo>
                  <a:cubicBezTo>
                    <a:pt x="1478470" y="348770"/>
                    <a:pt x="1481137" y="350389"/>
                    <a:pt x="1482947" y="353437"/>
                  </a:cubicBezTo>
                  <a:lnTo>
                    <a:pt x="1482566" y="353628"/>
                  </a:lnTo>
                  <a:lnTo>
                    <a:pt x="1476565" y="356676"/>
                  </a:lnTo>
                  <a:cubicBezTo>
                    <a:pt x="1478946" y="360771"/>
                    <a:pt x="1479899" y="364486"/>
                    <a:pt x="1478756" y="365058"/>
                  </a:cubicBezTo>
                  <a:lnTo>
                    <a:pt x="1477041" y="365153"/>
                  </a:lnTo>
                  <a:lnTo>
                    <a:pt x="1471612" y="365629"/>
                  </a:lnTo>
                  <a:cubicBezTo>
                    <a:pt x="1465707" y="367248"/>
                    <a:pt x="1459801" y="365629"/>
                    <a:pt x="1458372" y="362105"/>
                  </a:cubicBezTo>
                  <a:lnTo>
                    <a:pt x="1457706" y="358581"/>
                  </a:lnTo>
                  <a:lnTo>
                    <a:pt x="1457229" y="355818"/>
                  </a:lnTo>
                  <a:cubicBezTo>
                    <a:pt x="1456277" y="353056"/>
                    <a:pt x="1455896" y="350484"/>
                    <a:pt x="1456372" y="350103"/>
                  </a:cubicBezTo>
                  <a:cubicBezTo>
                    <a:pt x="1456848" y="349722"/>
                    <a:pt x="1458849" y="348579"/>
                    <a:pt x="1459611" y="348675"/>
                  </a:cubicBezTo>
                  <a:close/>
                  <a:moveTo>
                    <a:pt x="1054322" y="348389"/>
                  </a:moveTo>
                  <a:cubicBezTo>
                    <a:pt x="1056322" y="348389"/>
                    <a:pt x="1062895" y="349437"/>
                    <a:pt x="1063752" y="350770"/>
                  </a:cubicBezTo>
                  <a:lnTo>
                    <a:pt x="1064419" y="352199"/>
                  </a:lnTo>
                  <a:cubicBezTo>
                    <a:pt x="1064895" y="353342"/>
                    <a:pt x="1065085" y="354580"/>
                    <a:pt x="1065181" y="355723"/>
                  </a:cubicBezTo>
                  <a:cubicBezTo>
                    <a:pt x="1065181" y="355914"/>
                    <a:pt x="1063466" y="356485"/>
                    <a:pt x="1063085" y="356295"/>
                  </a:cubicBezTo>
                  <a:cubicBezTo>
                    <a:pt x="1061561" y="355152"/>
                    <a:pt x="1060037" y="353913"/>
                    <a:pt x="1058894" y="352580"/>
                  </a:cubicBezTo>
                  <a:lnTo>
                    <a:pt x="1058608" y="352199"/>
                  </a:lnTo>
                  <a:cubicBezTo>
                    <a:pt x="1059275" y="351246"/>
                    <a:pt x="1058513" y="350294"/>
                    <a:pt x="1056989" y="350008"/>
                  </a:cubicBezTo>
                  <a:lnTo>
                    <a:pt x="1056418" y="350485"/>
                  </a:lnTo>
                  <a:lnTo>
                    <a:pt x="1052417" y="354104"/>
                  </a:lnTo>
                  <a:cubicBezTo>
                    <a:pt x="1051465" y="350961"/>
                    <a:pt x="1052322" y="348389"/>
                    <a:pt x="1054322" y="348389"/>
                  </a:cubicBezTo>
                  <a:close/>
                  <a:moveTo>
                    <a:pt x="1259491" y="348008"/>
                  </a:moveTo>
                  <a:cubicBezTo>
                    <a:pt x="1260824" y="348008"/>
                    <a:pt x="1262729" y="350008"/>
                    <a:pt x="1260729" y="352485"/>
                  </a:cubicBezTo>
                  <a:cubicBezTo>
                    <a:pt x="1258729" y="354961"/>
                    <a:pt x="1260062" y="362677"/>
                    <a:pt x="1263777" y="361914"/>
                  </a:cubicBezTo>
                  <a:lnTo>
                    <a:pt x="1265491" y="360486"/>
                  </a:lnTo>
                  <a:cubicBezTo>
                    <a:pt x="1266920" y="359343"/>
                    <a:pt x="1266158" y="356676"/>
                    <a:pt x="1267016" y="354866"/>
                  </a:cubicBezTo>
                  <a:lnTo>
                    <a:pt x="1267778" y="353152"/>
                  </a:lnTo>
                  <a:cubicBezTo>
                    <a:pt x="1269397" y="351247"/>
                    <a:pt x="1272826" y="352199"/>
                    <a:pt x="1273397" y="352961"/>
                  </a:cubicBezTo>
                  <a:cubicBezTo>
                    <a:pt x="1273969" y="353723"/>
                    <a:pt x="1273493" y="355818"/>
                    <a:pt x="1272350" y="357533"/>
                  </a:cubicBezTo>
                  <a:cubicBezTo>
                    <a:pt x="1271111" y="359343"/>
                    <a:pt x="1266635" y="364772"/>
                    <a:pt x="1263777" y="364772"/>
                  </a:cubicBezTo>
                  <a:lnTo>
                    <a:pt x="1261300" y="364772"/>
                  </a:lnTo>
                  <a:cubicBezTo>
                    <a:pt x="1261110" y="364772"/>
                    <a:pt x="1253204" y="364772"/>
                    <a:pt x="1253109" y="364772"/>
                  </a:cubicBezTo>
                  <a:cubicBezTo>
                    <a:pt x="1250823" y="363724"/>
                    <a:pt x="1248918" y="360867"/>
                    <a:pt x="1245679" y="363819"/>
                  </a:cubicBezTo>
                  <a:cubicBezTo>
                    <a:pt x="1245489" y="364010"/>
                    <a:pt x="1241679" y="362677"/>
                    <a:pt x="1241489" y="361819"/>
                  </a:cubicBezTo>
                  <a:lnTo>
                    <a:pt x="1240536" y="357724"/>
                  </a:lnTo>
                  <a:cubicBezTo>
                    <a:pt x="1237583" y="359057"/>
                    <a:pt x="1234440" y="359629"/>
                    <a:pt x="1233678" y="359152"/>
                  </a:cubicBezTo>
                  <a:lnTo>
                    <a:pt x="1233487" y="358485"/>
                  </a:lnTo>
                  <a:cubicBezTo>
                    <a:pt x="1233297" y="358009"/>
                    <a:pt x="1233964" y="356771"/>
                    <a:pt x="1234345" y="356771"/>
                  </a:cubicBezTo>
                  <a:cubicBezTo>
                    <a:pt x="1237202" y="356676"/>
                    <a:pt x="1240250" y="356295"/>
                    <a:pt x="1242917" y="356866"/>
                  </a:cubicBezTo>
                  <a:lnTo>
                    <a:pt x="1255300" y="359533"/>
                  </a:lnTo>
                  <a:cubicBezTo>
                    <a:pt x="1256252" y="353152"/>
                    <a:pt x="1258157" y="348008"/>
                    <a:pt x="1259491" y="348008"/>
                  </a:cubicBezTo>
                  <a:close/>
                  <a:moveTo>
                    <a:pt x="1902238" y="345437"/>
                  </a:moveTo>
                  <a:cubicBezTo>
                    <a:pt x="1903380" y="344960"/>
                    <a:pt x="1911001" y="351818"/>
                    <a:pt x="1909572" y="354200"/>
                  </a:cubicBezTo>
                  <a:cubicBezTo>
                    <a:pt x="1908143" y="356581"/>
                    <a:pt x="1905000" y="357248"/>
                    <a:pt x="1902618" y="355724"/>
                  </a:cubicBezTo>
                  <a:cubicBezTo>
                    <a:pt x="1900142" y="354200"/>
                    <a:pt x="1905667" y="348485"/>
                    <a:pt x="1904047" y="348294"/>
                  </a:cubicBezTo>
                  <a:cubicBezTo>
                    <a:pt x="1902333" y="348104"/>
                    <a:pt x="1898427" y="346961"/>
                    <a:pt x="1900333" y="346294"/>
                  </a:cubicBezTo>
                  <a:lnTo>
                    <a:pt x="1901190" y="345913"/>
                  </a:lnTo>
                  <a:close/>
                  <a:moveTo>
                    <a:pt x="1149286" y="344389"/>
                  </a:moveTo>
                  <a:cubicBezTo>
                    <a:pt x="1149858" y="344675"/>
                    <a:pt x="1153001" y="346103"/>
                    <a:pt x="1155097" y="347151"/>
                  </a:cubicBezTo>
                  <a:cubicBezTo>
                    <a:pt x="1157192" y="348104"/>
                    <a:pt x="1156716" y="356009"/>
                    <a:pt x="1158526" y="354771"/>
                  </a:cubicBezTo>
                  <a:lnTo>
                    <a:pt x="1159478" y="354771"/>
                  </a:lnTo>
                  <a:lnTo>
                    <a:pt x="1160812" y="354676"/>
                  </a:lnTo>
                  <a:cubicBezTo>
                    <a:pt x="1162336" y="355247"/>
                    <a:pt x="1162907" y="356867"/>
                    <a:pt x="1162145" y="358391"/>
                  </a:cubicBezTo>
                  <a:lnTo>
                    <a:pt x="1161383" y="358391"/>
                  </a:lnTo>
                  <a:cubicBezTo>
                    <a:pt x="1154906" y="358486"/>
                    <a:pt x="1148524" y="363725"/>
                    <a:pt x="1141666" y="358676"/>
                  </a:cubicBezTo>
                  <a:cubicBezTo>
                    <a:pt x="1140142" y="357533"/>
                    <a:pt x="1137856" y="358676"/>
                    <a:pt x="1137666" y="361153"/>
                  </a:cubicBezTo>
                  <a:lnTo>
                    <a:pt x="1137571" y="361915"/>
                  </a:lnTo>
                  <a:cubicBezTo>
                    <a:pt x="1135285" y="362963"/>
                    <a:pt x="1134523" y="361343"/>
                    <a:pt x="1135761" y="358486"/>
                  </a:cubicBezTo>
                  <a:lnTo>
                    <a:pt x="1139285" y="356200"/>
                  </a:lnTo>
                  <a:lnTo>
                    <a:pt x="1140809" y="355247"/>
                  </a:lnTo>
                  <a:cubicBezTo>
                    <a:pt x="1141952" y="353628"/>
                    <a:pt x="1144619" y="352961"/>
                    <a:pt x="1146524" y="353914"/>
                  </a:cubicBezTo>
                  <a:cubicBezTo>
                    <a:pt x="1148715" y="354676"/>
                    <a:pt x="1150810" y="347723"/>
                    <a:pt x="1149858" y="346389"/>
                  </a:cubicBezTo>
                  <a:cubicBezTo>
                    <a:pt x="1148905" y="345056"/>
                    <a:pt x="1148715" y="344103"/>
                    <a:pt x="1149286" y="344389"/>
                  </a:cubicBezTo>
                  <a:close/>
                  <a:moveTo>
                    <a:pt x="1286923" y="338197"/>
                  </a:moveTo>
                  <a:lnTo>
                    <a:pt x="1287304" y="338483"/>
                  </a:lnTo>
                  <a:cubicBezTo>
                    <a:pt x="1288351" y="339531"/>
                    <a:pt x="1289018" y="340674"/>
                    <a:pt x="1290066" y="341626"/>
                  </a:cubicBezTo>
                  <a:cubicBezTo>
                    <a:pt x="1291018" y="342484"/>
                    <a:pt x="1292256" y="343817"/>
                    <a:pt x="1293209" y="343627"/>
                  </a:cubicBezTo>
                  <a:lnTo>
                    <a:pt x="1296352" y="343341"/>
                  </a:lnTo>
                  <a:cubicBezTo>
                    <a:pt x="1295685" y="341341"/>
                    <a:pt x="1300353" y="339912"/>
                    <a:pt x="1302163" y="340579"/>
                  </a:cubicBezTo>
                  <a:cubicBezTo>
                    <a:pt x="1303972" y="341245"/>
                    <a:pt x="1305877" y="343150"/>
                    <a:pt x="1306354" y="344865"/>
                  </a:cubicBezTo>
                  <a:lnTo>
                    <a:pt x="1303496" y="346103"/>
                  </a:lnTo>
                  <a:lnTo>
                    <a:pt x="1300353" y="347437"/>
                  </a:lnTo>
                  <a:cubicBezTo>
                    <a:pt x="1297210" y="349627"/>
                    <a:pt x="1293400" y="351628"/>
                    <a:pt x="1291876" y="351818"/>
                  </a:cubicBezTo>
                  <a:lnTo>
                    <a:pt x="1290447" y="351628"/>
                  </a:lnTo>
                  <a:lnTo>
                    <a:pt x="1288542" y="351342"/>
                  </a:lnTo>
                  <a:cubicBezTo>
                    <a:pt x="1286446" y="350675"/>
                    <a:pt x="1284637" y="349246"/>
                    <a:pt x="1284541" y="348103"/>
                  </a:cubicBezTo>
                  <a:cubicBezTo>
                    <a:pt x="1284351" y="346960"/>
                    <a:pt x="1281112" y="344770"/>
                    <a:pt x="1277588" y="346103"/>
                  </a:cubicBezTo>
                  <a:cubicBezTo>
                    <a:pt x="1274064" y="347437"/>
                    <a:pt x="1263681" y="346198"/>
                    <a:pt x="1263110" y="343817"/>
                  </a:cubicBezTo>
                  <a:lnTo>
                    <a:pt x="1266158" y="344008"/>
                  </a:lnTo>
                  <a:lnTo>
                    <a:pt x="1272254" y="344484"/>
                  </a:lnTo>
                  <a:cubicBezTo>
                    <a:pt x="1274254" y="340483"/>
                    <a:pt x="1276445" y="338007"/>
                    <a:pt x="1277302" y="338959"/>
                  </a:cubicBezTo>
                  <a:cubicBezTo>
                    <a:pt x="1278160" y="339912"/>
                    <a:pt x="1280922" y="341817"/>
                    <a:pt x="1282065" y="340960"/>
                  </a:cubicBezTo>
                  <a:cubicBezTo>
                    <a:pt x="1283208" y="340102"/>
                    <a:pt x="1286256" y="338102"/>
                    <a:pt x="1286923" y="338197"/>
                  </a:cubicBezTo>
                  <a:close/>
                  <a:moveTo>
                    <a:pt x="1741170" y="337912"/>
                  </a:moveTo>
                  <a:lnTo>
                    <a:pt x="1740979" y="339150"/>
                  </a:lnTo>
                  <a:lnTo>
                    <a:pt x="1740789" y="340388"/>
                  </a:lnTo>
                  <a:cubicBezTo>
                    <a:pt x="1739836" y="341817"/>
                    <a:pt x="1739360" y="343246"/>
                    <a:pt x="1739646" y="343627"/>
                  </a:cubicBezTo>
                  <a:lnTo>
                    <a:pt x="1740217" y="343817"/>
                  </a:lnTo>
                  <a:cubicBezTo>
                    <a:pt x="1742218" y="344484"/>
                    <a:pt x="1746599" y="342579"/>
                    <a:pt x="1746027" y="345817"/>
                  </a:cubicBezTo>
                  <a:lnTo>
                    <a:pt x="1744980" y="351151"/>
                  </a:lnTo>
                  <a:cubicBezTo>
                    <a:pt x="1742408" y="348294"/>
                    <a:pt x="1737074" y="345436"/>
                    <a:pt x="1733359" y="344865"/>
                  </a:cubicBezTo>
                  <a:lnTo>
                    <a:pt x="1728597" y="346675"/>
                  </a:lnTo>
                  <a:cubicBezTo>
                    <a:pt x="1727835" y="346960"/>
                    <a:pt x="1727359" y="347818"/>
                    <a:pt x="1726692" y="347913"/>
                  </a:cubicBezTo>
                  <a:lnTo>
                    <a:pt x="1723834" y="348484"/>
                  </a:lnTo>
                  <a:cubicBezTo>
                    <a:pt x="1720596" y="348865"/>
                    <a:pt x="1719834" y="348389"/>
                    <a:pt x="1722025" y="347246"/>
                  </a:cubicBezTo>
                  <a:cubicBezTo>
                    <a:pt x="1724215" y="346198"/>
                    <a:pt x="1725739" y="339817"/>
                    <a:pt x="1729835" y="340102"/>
                  </a:cubicBezTo>
                  <a:lnTo>
                    <a:pt x="1732883" y="339436"/>
                  </a:lnTo>
                  <a:lnTo>
                    <a:pt x="1735455" y="338864"/>
                  </a:lnTo>
                  <a:cubicBezTo>
                    <a:pt x="1738217" y="337054"/>
                    <a:pt x="1740789" y="336578"/>
                    <a:pt x="1741170" y="337912"/>
                  </a:cubicBezTo>
                  <a:close/>
                  <a:moveTo>
                    <a:pt x="1757838" y="337721"/>
                  </a:moveTo>
                  <a:cubicBezTo>
                    <a:pt x="1758981" y="337054"/>
                    <a:pt x="1762601" y="337340"/>
                    <a:pt x="1763553" y="338292"/>
                  </a:cubicBezTo>
                  <a:cubicBezTo>
                    <a:pt x="1766506" y="341150"/>
                    <a:pt x="1769268" y="334863"/>
                    <a:pt x="1771745" y="338387"/>
                  </a:cubicBezTo>
                  <a:cubicBezTo>
                    <a:pt x="1773554" y="340959"/>
                    <a:pt x="1775745" y="343340"/>
                    <a:pt x="1776888" y="346007"/>
                  </a:cubicBezTo>
                  <a:lnTo>
                    <a:pt x="1777650" y="347817"/>
                  </a:lnTo>
                  <a:cubicBezTo>
                    <a:pt x="1777269" y="351246"/>
                    <a:pt x="1774888" y="350579"/>
                    <a:pt x="1772411" y="346484"/>
                  </a:cubicBezTo>
                  <a:lnTo>
                    <a:pt x="1770601" y="343817"/>
                  </a:lnTo>
                  <a:cubicBezTo>
                    <a:pt x="1769173" y="341721"/>
                    <a:pt x="1766696" y="341531"/>
                    <a:pt x="1764029" y="341721"/>
                  </a:cubicBezTo>
                  <a:cubicBezTo>
                    <a:pt x="1760600" y="342007"/>
                    <a:pt x="1762220" y="344198"/>
                    <a:pt x="1761553" y="345626"/>
                  </a:cubicBezTo>
                  <a:lnTo>
                    <a:pt x="1760886" y="347150"/>
                  </a:lnTo>
                  <a:cubicBezTo>
                    <a:pt x="1759171" y="349246"/>
                    <a:pt x="1757457" y="349627"/>
                    <a:pt x="1756886" y="348103"/>
                  </a:cubicBezTo>
                  <a:cubicBezTo>
                    <a:pt x="1756409" y="346579"/>
                    <a:pt x="1755171" y="341435"/>
                    <a:pt x="1755933" y="338959"/>
                  </a:cubicBezTo>
                  <a:close/>
                  <a:moveTo>
                    <a:pt x="825532" y="331625"/>
                  </a:moveTo>
                  <a:cubicBezTo>
                    <a:pt x="827628" y="329339"/>
                    <a:pt x="839248" y="334387"/>
                    <a:pt x="839629" y="335530"/>
                  </a:cubicBezTo>
                  <a:cubicBezTo>
                    <a:pt x="839915" y="336673"/>
                    <a:pt x="837343" y="338483"/>
                    <a:pt x="833819" y="339436"/>
                  </a:cubicBezTo>
                  <a:lnTo>
                    <a:pt x="833724" y="334959"/>
                  </a:lnTo>
                  <a:cubicBezTo>
                    <a:pt x="833724" y="334387"/>
                    <a:pt x="832104" y="333721"/>
                    <a:pt x="831152" y="333435"/>
                  </a:cubicBezTo>
                  <a:close/>
                  <a:moveTo>
                    <a:pt x="919733" y="327434"/>
                  </a:moveTo>
                  <a:cubicBezTo>
                    <a:pt x="920400" y="326958"/>
                    <a:pt x="922686" y="327053"/>
                    <a:pt x="922972" y="327529"/>
                  </a:cubicBezTo>
                  <a:lnTo>
                    <a:pt x="926020" y="331244"/>
                  </a:lnTo>
                  <a:cubicBezTo>
                    <a:pt x="929163" y="335721"/>
                    <a:pt x="930687" y="339340"/>
                    <a:pt x="929449" y="339340"/>
                  </a:cubicBezTo>
                  <a:cubicBezTo>
                    <a:pt x="928211" y="339340"/>
                    <a:pt x="924401" y="337626"/>
                    <a:pt x="924210" y="335626"/>
                  </a:cubicBezTo>
                  <a:lnTo>
                    <a:pt x="923162" y="333911"/>
                  </a:lnTo>
                  <a:cubicBezTo>
                    <a:pt x="922305" y="332482"/>
                    <a:pt x="920019" y="331530"/>
                    <a:pt x="918876" y="330101"/>
                  </a:cubicBezTo>
                  <a:cubicBezTo>
                    <a:pt x="918400" y="329530"/>
                    <a:pt x="918971" y="327910"/>
                    <a:pt x="919733" y="327434"/>
                  </a:cubicBezTo>
                  <a:close/>
                  <a:moveTo>
                    <a:pt x="1428274" y="324767"/>
                  </a:moveTo>
                  <a:lnTo>
                    <a:pt x="1427988" y="325148"/>
                  </a:lnTo>
                  <a:cubicBezTo>
                    <a:pt x="1427321" y="325910"/>
                    <a:pt x="1426559" y="327625"/>
                    <a:pt x="1426845" y="327720"/>
                  </a:cubicBezTo>
                  <a:cubicBezTo>
                    <a:pt x="1430655" y="329625"/>
                    <a:pt x="1430655" y="334102"/>
                    <a:pt x="1435227" y="335626"/>
                  </a:cubicBezTo>
                  <a:lnTo>
                    <a:pt x="1436275" y="336007"/>
                  </a:lnTo>
                  <a:cubicBezTo>
                    <a:pt x="1437037" y="338293"/>
                    <a:pt x="1435418" y="338864"/>
                    <a:pt x="1432655" y="337245"/>
                  </a:cubicBezTo>
                  <a:cubicBezTo>
                    <a:pt x="1429893" y="335626"/>
                    <a:pt x="1424369" y="339055"/>
                    <a:pt x="1427226" y="342865"/>
                  </a:cubicBezTo>
                  <a:lnTo>
                    <a:pt x="1430465" y="345627"/>
                  </a:lnTo>
                  <a:cubicBezTo>
                    <a:pt x="1432846" y="347723"/>
                    <a:pt x="1429036" y="348294"/>
                    <a:pt x="1429798" y="349342"/>
                  </a:cubicBezTo>
                  <a:cubicBezTo>
                    <a:pt x="1431131" y="351056"/>
                    <a:pt x="1439228" y="353057"/>
                    <a:pt x="1441037" y="352104"/>
                  </a:cubicBezTo>
                  <a:lnTo>
                    <a:pt x="1444466" y="350199"/>
                  </a:lnTo>
                  <a:cubicBezTo>
                    <a:pt x="1444085" y="346961"/>
                    <a:pt x="1440752" y="345341"/>
                    <a:pt x="1439132" y="345818"/>
                  </a:cubicBezTo>
                  <a:cubicBezTo>
                    <a:pt x="1437513" y="346294"/>
                    <a:pt x="1438180" y="344198"/>
                    <a:pt x="1440371" y="341150"/>
                  </a:cubicBezTo>
                  <a:lnTo>
                    <a:pt x="1442085" y="339150"/>
                  </a:lnTo>
                  <a:cubicBezTo>
                    <a:pt x="1442657" y="338483"/>
                    <a:pt x="1444371" y="337531"/>
                    <a:pt x="1444657" y="337626"/>
                  </a:cubicBezTo>
                  <a:cubicBezTo>
                    <a:pt x="1449610" y="340865"/>
                    <a:pt x="1451610" y="337055"/>
                    <a:pt x="1454087" y="334959"/>
                  </a:cubicBezTo>
                  <a:lnTo>
                    <a:pt x="1454753" y="334388"/>
                  </a:lnTo>
                  <a:cubicBezTo>
                    <a:pt x="1454753" y="333149"/>
                    <a:pt x="1454277" y="332387"/>
                    <a:pt x="1453610" y="332578"/>
                  </a:cubicBezTo>
                  <a:cubicBezTo>
                    <a:pt x="1452944" y="332768"/>
                    <a:pt x="1449610" y="331244"/>
                    <a:pt x="1447800" y="328768"/>
                  </a:cubicBezTo>
                  <a:lnTo>
                    <a:pt x="1443419" y="328958"/>
                  </a:lnTo>
                  <a:lnTo>
                    <a:pt x="1438561" y="329244"/>
                  </a:lnTo>
                  <a:cubicBezTo>
                    <a:pt x="1433989" y="326863"/>
                    <a:pt x="1429321" y="324863"/>
                    <a:pt x="1428274" y="324767"/>
                  </a:cubicBezTo>
                  <a:close/>
                  <a:moveTo>
                    <a:pt x="1006697" y="323338"/>
                  </a:moveTo>
                  <a:cubicBezTo>
                    <a:pt x="1008983" y="323052"/>
                    <a:pt x="1014413" y="323433"/>
                    <a:pt x="1014508" y="323814"/>
                  </a:cubicBezTo>
                  <a:cubicBezTo>
                    <a:pt x="1014603" y="324100"/>
                    <a:pt x="1013841" y="324957"/>
                    <a:pt x="1012698" y="325624"/>
                  </a:cubicBezTo>
                  <a:cubicBezTo>
                    <a:pt x="1011650" y="326291"/>
                    <a:pt x="1008888" y="328291"/>
                    <a:pt x="1008983" y="328481"/>
                  </a:cubicBezTo>
                  <a:cubicBezTo>
                    <a:pt x="1009079" y="328672"/>
                    <a:pt x="1011650" y="328862"/>
                    <a:pt x="1014413" y="328291"/>
                  </a:cubicBezTo>
                  <a:lnTo>
                    <a:pt x="1016984" y="327910"/>
                  </a:lnTo>
                  <a:cubicBezTo>
                    <a:pt x="1017651" y="327815"/>
                    <a:pt x="1018794" y="328196"/>
                    <a:pt x="1019175" y="328672"/>
                  </a:cubicBezTo>
                  <a:lnTo>
                    <a:pt x="1019461" y="329053"/>
                  </a:lnTo>
                  <a:cubicBezTo>
                    <a:pt x="1019080" y="329910"/>
                    <a:pt x="1018604" y="330863"/>
                    <a:pt x="1018223" y="331244"/>
                  </a:cubicBezTo>
                  <a:lnTo>
                    <a:pt x="1017937" y="331244"/>
                  </a:lnTo>
                  <a:lnTo>
                    <a:pt x="1014508" y="331339"/>
                  </a:lnTo>
                  <a:cubicBezTo>
                    <a:pt x="1010698" y="331339"/>
                    <a:pt x="1006983" y="330291"/>
                    <a:pt x="1006221" y="329053"/>
                  </a:cubicBezTo>
                  <a:cubicBezTo>
                    <a:pt x="1005459" y="327815"/>
                    <a:pt x="1004602" y="323433"/>
                    <a:pt x="1006697" y="323338"/>
                  </a:cubicBezTo>
                  <a:close/>
                  <a:moveTo>
                    <a:pt x="1210913" y="321529"/>
                  </a:moveTo>
                  <a:lnTo>
                    <a:pt x="1210246" y="322386"/>
                  </a:lnTo>
                  <a:cubicBezTo>
                    <a:pt x="1209866" y="322862"/>
                    <a:pt x="1210628" y="324482"/>
                    <a:pt x="1211390" y="324863"/>
                  </a:cubicBezTo>
                  <a:cubicBezTo>
                    <a:pt x="1214723" y="326482"/>
                    <a:pt x="1218152" y="327911"/>
                    <a:pt x="1221772" y="329054"/>
                  </a:cubicBezTo>
                  <a:lnTo>
                    <a:pt x="1222629" y="329339"/>
                  </a:lnTo>
                  <a:cubicBezTo>
                    <a:pt x="1224248" y="328387"/>
                    <a:pt x="1224820" y="326577"/>
                    <a:pt x="1223963" y="325339"/>
                  </a:cubicBezTo>
                  <a:lnTo>
                    <a:pt x="1222915" y="325053"/>
                  </a:lnTo>
                  <a:cubicBezTo>
                    <a:pt x="1220819" y="324577"/>
                    <a:pt x="1217676" y="325815"/>
                    <a:pt x="1217676" y="322386"/>
                  </a:cubicBezTo>
                  <a:lnTo>
                    <a:pt x="1217676" y="321719"/>
                  </a:lnTo>
                  <a:cubicBezTo>
                    <a:pt x="1215676" y="320862"/>
                    <a:pt x="1212723" y="320672"/>
                    <a:pt x="1210913" y="321529"/>
                  </a:cubicBezTo>
                  <a:close/>
                  <a:moveTo>
                    <a:pt x="1035177" y="321148"/>
                  </a:moveTo>
                  <a:cubicBezTo>
                    <a:pt x="1036605" y="321148"/>
                    <a:pt x="1038510" y="323434"/>
                    <a:pt x="1039272" y="326292"/>
                  </a:cubicBezTo>
                  <a:cubicBezTo>
                    <a:pt x="1040034" y="329149"/>
                    <a:pt x="1034700" y="336959"/>
                    <a:pt x="1032224" y="337245"/>
                  </a:cubicBezTo>
                  <a:cubicBezTo>
                    <a:pt x="1029652" y="337531"/>
                    <a:pt x="1028604" y="333816"/>
                    <a:pt x="1029081" y="334102"/>
                  </a:cubicBezTo>
                  <a:cubicBezTo>
                    <a:pt x="1029557" y="334483"/>
                    <a:pt x="1031367" y="333816"/>
                    <a:pt x="1030890" y="331149"/>
                  </a:cubicBezTo>
                  <a:cubicBezTo>
                    <a:pt x="1030414" y="328387"/>
                    <a:pt x="1033748" y="321148"/>
                    <a:pt x="1035177" y="321148"/>
                  </a:cubicBezTo>
                  <a:close/>
                  <a:moveTo>
                    <a:pt x="1400175" y="320481"/>
                  </a:moveTo>
                  <a:lnTo>
                    <a:pt x="1389412" y="322767"/>
                  </a:lnTo>
                  <a:cubicBezTo>
                    <a:pt x="1388650" y="322958"/>
                    <a:pt x="1387412" y="322481"/>
                    <a:pt x="1386935" y="322862"/>
                  </a:cubicBezTo>
                  <a:cubicBezTo>
                    <a:pt x="1386173" y="323529"/>
                    <a:pt x="1385221" y="324958"/>
                    <a:pt x="1385507" y="325244"/>
                  </a:cubicBezTo>
                  <a:cubicBezTo>
                    <a:pt x="1386459" y="326006"/>
                    <a:pt x="1387888" y="326863"/>
                    <a:pt x="1389221" y="326958"/>
                  </a:cubicBezTo>
                  <a:lnTo>
                    <a:pt x="1390364" y="327053"/>
                  </a:lnTo>
                  <a:cubicBezTo>
                    <a:pt x="1391698" y="326387"/>
                    <a:pt x="1392650" y="326863"/>
                    <a:pt x="1392365" y="328292"/>
                  </a:cubicBezTo>
                  <a:lnTo>
                    <a:pt x="1391603" y="329339"/>
                  </a:lnTo>
                  <a:lnTo>
                    <a:pt x="1390745" y="330387"/>
                  </a:lnTo>
                  <a:cubicBezTo>
                    <a:pt x="1389317" y="331435"/>
                    <a:pt x="1388269" y="332483"/>
                    <a:pt x="1388459" y="332768"/>
                  </a:cubicBezTo>
                  <a:cubicBezTo>
                    <a:pt x="1388650" y="333054"/>
                    <a:pt x="1390936" y="333340"/>
                    <a:pt x="1393127" y="332768"/>
                  </a:cubicBezTo>
                  <a:cubicBezTo>
                    <a:pt x="1395317" y="332197"/>
                    <a:pt x="1400556" y="326101"/>
                    <a:pt x="1400175" y="320481"/>
                  </a:cubicBezTo>
                  <a:close/>
                  <a:moveTo>
                    <a:pt x="962215" y="319052"/>
                  </a:moveTo>
                  <a:cubicBezTo>
                    <a:pt x="962310" y="319242"/>
                    <a:pt x="961262" y="320290"/>
                    <a:pt x="959548" y="321147"/>
                  </a:cubicBezTo>
                  <a:cubicBezTo>
                    <a:pt x="957833" y="322004"/>
                    <a:pt x="959738" y="332196"/>
                    <a:pt x="960596" y="335149"/>
                  </a:cubicBezTo>
                  <a:cubicBezTo>
                    <a:pt x="961453" y="338102"/>
                    <a:pt x="959357" y="337721"/>
                    <a:pt x="955928" y="334387"/>
                  </a:cubicBezTo>
                  <a:cubicBezTo>
                    <a:pt x="952499" y="331053"/>
                    <a:pt x="944975" y="323433"/>
                    <a:pt x="948689" y="322385"/>
                  </a:cubicBezTo>
                  <a:cubicBezTo>
                    <a:pt x="952404" y="321433"/>
                    <a:pt x="962024" y="318956"/>
                    <a:pt x="962215" y="319052"/>
                  </a:cubicBezTo>
                  <a:close/>
                  <a:moveTo>
                    <a:pt x="1460564" y="316576"/>
                  </a:moveTo>
                  <a:cubicBezTo>
                    <a:pt x="1455039" y="315433"/>
                    <a:pt x="1450181" y="315623"/>
                    <a:pt x="1449800" y="316957"/>
                  </a:cubicBezTo>
                  <a:lnTo>
                    <a:pt x="1450372" y="317909"/>
                  </a:lnTo>
                  <a:lnTo>
                    <a:pt x="1451039" y="319052"/>
                  </a:lnTo>
                  <a:cubicBezTo>
                    <a:pt x="1452563" y="320005"/>
                    <a:pt x="1457135" y="321815"/>
                    <a:pt x="1461135" y="323053"/>
                  </a:cubicBezTo>
                  <a:lnTo>
                    <a:pt x="1464469" y="320386"/>
                  </a:lnTo>
                  <a:cubicBezTo>
                    <a:pt x="1465136" y="319814"/>
                    <a:pt x="1465326" y="317719"/>
                    <a:pt x="1465231" y="317719"/>
                  </a:cubicBezTo>
                  <a:close/>
                  <a:moveTo>
                    <a:pt x="1328928" y="312766"/>
                  </a:moveTo>
                  <a:cubicBezTo>
                    <a:pt x="1327309" y="313147"/>
                    <a:pt x="1326166" y="314576"/>
                    <a:pt x="1326452" y="316004"/>
                  </a:cubicBezTo>
                  <a:lnTo>
                    <a:pt x="1327023" y="316195"/>
                  </a:lnTo>
                  <a:cubicBezTo>
                    <a:pt x="1333310" y="317719"/>
                    <a:pt x="1336548" y="320957"/>
                    <a:pt x="1336834" y="326291"/>
                  </a:cubicBezTo>
                  <a:cubicBezTo>
                    <a:pt x="1336834" y="326577"/>
                    <a:pt x="1338263" y="327149"/>
                    <a:pt x="1338834" y="326958"/>
                  </a:cubicBezTo>
                  <a:cubicBezTo>
                    <a:pt x="1339787" y="326672"/>
                    <a:pt x="1341215" y="326101"/>
                    <a:pt x="1341406" y="325434"/>
                  </a:cubicBezTo>
                  <a:lnTo>
                    <a:pt x="1342358" y="322100"/>
                  </a:lnTo>
                  <a:cubicBezTo>
                    <a:pt x="1343120" y="318100"/>
                    <a:pt x="1343025" y="314766"/>
                    <a:pt x="1342168" y="314576"/>
                  </a:cubicBezTo>
                  <a:cubicBezTo>
                    <a:pt x="1341311" y="314385"/>
                    <a:pt x="1337786" y="315719"/>
                    <a:pt x="1334738" y="316862"/>
                  </a:cubicBezTo>
                  <a:lnTo>
                    <a:pt x="1332167" y="314195"/>
                  </a:lnTo>
                  <a:cubicBezTo>
                    <a:pt x="1331690" y="313623"/>
                    <a:pt x="1331024" y="312766"/>
                    <a:pt x="1330357" y="312766"/>
                  </a:cubicBezTo>
                  <a:close/>
                  <a:moveTo>
                    <a:pt x="1757458" y="312480"/>
                  </a:moveTo>
                  <a:cubicBezTo>
                    <a:pt x="1757267" y="312290"/>
                    <a:pt x="1755172" y="312861"/>
                    <a:pt x="1754219" y="313433"/>
                  </a:cubicBezTo>
                  <a:cubicBezTo>
                    <a:pt x="1753743" y="313718"/>
                    <a:pt x="1753648" y="314957"/>
                    <a:pt x="1754029" y="315338"/>
                  </a:cubicBezTo>
                  <a:lnTo>
                    <a:pt x="1758315" y="320481"/>
                  </a:lnTo>
                  <a:cubicBezTo>
                    <a:pt x="1765935" y="320291"/>
                    <a:pt x="1772031" y="318957"/>
                    <a:pt x="1772031" y="317624"/>
                  </a:cubicBezTo>
                  <a:lnTo>
                    <a:pt x="1771745" y="317528"/>
                  </a:lnTo>
                  <a:cubicBezTo>
                    <a:pt x="1766792" y="316290"/>
                    <a:pt x="1760982" y="316671"/>
                    <a:pt x="1757458" y="312480"/>
                  </a:cubicBezTo>
                  <a:close/>
                  <a:moveTo>
                    <a:pt x="1543431" y="312290"/>
                  </a:moveTo>
                  <a:lnTo>
                    <a:pt x="1537716" y="312480"/>
                  </a:lnTo>
                  <a:cubicBezTo>
                    <a:pt x="1536764" y="312480"/>
                    <a:pt x="1535716" y="313337"/>
                    <a:pt x="1535049" y="314004"/>
                  </a:cubicBezTo>
                  <a:cubicBezTo>
                    <a:pt x="1534668" y="314385"/>
                    <a:pt x="1534954" y="315623"/>
                    <a:pt x="1535430" y="315814"/>
                  </a:cubicBezTo>
                  <a:cubicBezTo>
                    <a:pt x="1537049" y="316671"/>
                    <a:pt x="1538859" y="317433"/>
                    <a:pt x="1540669" y="318100"/>
                  </a:cubicBezTo>
                  <a:cubicBezTo>
                    <a:pt x="1544479" y="319433"/>
                    <a:pt x="1539335" y="321529"/>
                    <a:pt x="1541050" y="322386"/>
                  </a:cubicBezTo>
                  <a:lnTo>
                    <a:pt x="1542479" y="323148"/>
                  </a:lnTo>
                  <a:cubicBezTo>
                    <a:pt x="1545527" y="323148"/>
                    <a:pt x="1545908" y="318195"/>
                    <a:pt x="1543431" y="312290"/>
                  </a:cubicBezTo>
                  <a:close/>
                  <a:moveTo>
                    <a:pt x="1249775" y="306384"/>
                  </a:moveTo>
                  <a:cubicBezTo>
                    <a:pt x="1249585" y="308861"/>
                    <a:pt x="1241774" y="306670"/>
                    <a:pt x="1241203" y="307241"/>
                  </a:cubicBezTo>
                  <a:lnTo>
                    <a:pt x="1241108" y="307813"/>
                  </a:lnTo>
                  <a:cubicBezTo>
                    <a:pt x="1241012" y="308384"/>
                    <a:pt x="1241393" y="309527"/>
                    <a:pt x="1241679" y="309623"/>
                  </a:cubicBezTo>
                  <a:cubicBezTo>
                    <a:pt x="1244537" y="310004"/>
                    <a:pt x="1247680" y="309623"/>
                    <a:pt x="1250156" y="310575"/>
                  </a:cubicBezTo>
                  <a:lnTo>
                    <a:pt x="1253681" y="313085"/>
                  </a:lnTo>
                  <a:lnTo>
                    <a:pt x="1253966" y="313814"/>
                  </a:lnTo>
                  <a:lnTo>
                    <a:pt x="1254860" y="321748"/>
                  </a:lnTo>
                  <a:lnTo>
                    <a:pt x="1254062" y="327149"/>
                  </a:lnTo>
                  <a:cubicBezTo>
                    <a:pt x="1254157" y="327530"/>
                    <a:pt x="1253966" y="327911"/>
                    <a:pt x="1254157" y="328196"/>
                  </a:cubicBezTo>
                  <a:lnTo>
                    <a:pt x="1254347" y="328482"/>
                  </a:lnTo>
                  <a:cubicBezTo>
                    <a:pt x="1254585" y="328673"/>
                    <a:pt x="1254990" y="326649"/>
                    <a:pt x="1255086" y="323755"/>
                  </a:cubicBezTo>
                  <a:lnTo>
                    <a:pt x="1254860" y="321748"/>
                  </a:lnTo>
                  <a:lnTo>
                    <a:pt x="1255300" y="318767"/>
                  </a:lnTo>
                  <a:cubicBezTo>
                    <a:pt x="1255109" y="318386"/>
                    <a:pt x="1256252" y="317624"/>
                    <a:pt x="1257014" y="317338"/>
                  </a:cubicBezTo>
                  <a:cubicBezTo>
                    <a:pt x="1257586" y="317147"/>
                    <a:pt x="1258634" y="317243"/>
                    <a:pt x="1259110" y="317624"/>
                  </a:cubicBezTo>
                  <a:lnTo>
                    <a:pt x="1260539" y="318576"/>
                  </a:lnTo>
                  <a:lnTo>
                    <a:pt x="1262848" y="322083"/>
                  </a:lnTo>
                  <a:lnTo>
                    <a:pt x="1264444" y="324958"/>
                  </a:lnTo>
                  <a:lnTo>
                    <a:pt x="1263682" y="323529"/>
                  </a:lnTo>
                  <a:lnTo>
                    <a:pt x="1263110" y="322481"/>
                  </a:lnTo>
                  <a:lnTo>
                    <a:pt x="1262848" y="322083"/>
                  </a:lnTo>
                  <a:lnTo>
                    <a:pt x="1262824" y="322041"/>
                  </a:lnTo>
                  <a:lnTo>
                    <a:pt x="1261513" y="317261"/>
                  </a:lnTo>
                  <a:lnTo>
                    <a:pt x="1262634" y="317624"/>
                  </a:lnTo>
                  <a:cubicBezTo>
                    <a:pt x="1263491" y="314957"/>
                    <a:pt x="1263301" y="312099"/>
                    <a:pt x="1262253" y="311147"/>
                  </a:cubicBezTo>
                  <a:lnTo>
                    <a:pt x="1261491" y="310194"/>
                  </a:lnTo>
                  <a:lnTo>
                    <a:pt x="1258634" y="306765"/>
                  </a:lnTo>
                  <a:lnTo>
                    <a:pt x="1261513" y="317261"/>
                  </a:lnTo>
                  <a:lnTo>
                    <a:pt x="1259110" y="316481"/>
                  </a:lnTo>
                  <a:cubicBezTo>
                    <a:pt x="1257871" y="316100"/>
                    <a:pt x="1256633" y="314385"/>
                    <a:pt x="1255776" y="314576"/>
                  </a:cubicBezTo>
                  <a:lnTo>
                    <a:pt x="1253681" y="313085"/>
                  </a:lnTo>
                  <a:lnTo>
                    <a:pt x="1251192" y="306706"/>
                  </a:lnTo>
                  <a:cubicBezTo>
                    <a:pt x="1250442" y="305360"/>
                    <a:pt x="1249918" y="305146"/>
                    <a:pt x="1249775" y="306384"/>
                  </a:cubicBezTo>
                  <a:close/>
                  <a:moveTo>
                    <a:pt x="1234631" y="306098"/>
                  </a:moveTo>
                  <a:cubicBezTo>
                    <a:pt x="1232630" y="306575"/>
                    <a:pt x="1231392" y="308099"/>
                    <a:pt x="1231868" y="309337"/>
                  </a:cubicBezTo>
                  <a:lnTo>
                    <a:pt x="1232821" y="310099"/>
                  </a:lnTo>
                  <a:lnTo>
                    <a:pt x="1233488" y="310670"/>
                  </a:lnTo>
                  <a:cubicBezTo>
                    <a:pt x="1235202" y="310861"/>
                    <a:pt x="1235678" y="311432"/>
                    <a:pt x="1234631" y="311813"/>
                  </a:cubicBezTo>
                  <a:cubicBezTo>
                    <a:pt x="1233488" y="312194"/>
                    <a:pt x="1231678" y="313909"/>
                    <a:pt x="1232345" y="314861"/>
                  </a:cubicBezTo>
                  <a:cubicBezTo>
                    <a:pt x="1232916" y="315814"/>
                    <a:pt x="1235678" y="317338"/>
                    <a:pt x="1237012" y="316100"/>
                  </a:cubicBezTo>
                  <a:cubicBezTo>
                    <a:pt x="1238345" y="315052"/>
                    <a:pt x="1243965" y="322481"/>
                    <a:pt x="1245870" y="321815"/>
                  </a:cubicBezTo>
                  <a:cubicBezTo>
                    <a:pt x="1247775" y="321148"/>
                    <a:pt x="1246918" y="319433"/>
                    <a:pt x="1243965" y="318005"/>
                  </a:cubicBezTo>
                  <a:lnTo>
                    <a:pt x="1242917" y="315242"/>
                  </a:lnTo>
                  <a:cubicBezTo>
                    <a:pt x="1241584" y="312004"/>
                    <a:pt x="1238060" y="309337"/>
                    <a:pt x="1235107" y="306575"/>
                  </a:cubicBezTo>
                  <a:close/>
                  <a:moveTo>
                    <a:pt x="659310" y="304856"/>
                  </a:moveTo>
                  <a:lnTo>
                    <a:pt x="659797" y="306479"/>
                  </a:lnTo>
                  <a:cubicBezTo>
                    <a:pt x="656272" y="306860"/>
                    <a:pt x="654463" y="307622"/>
                    <a:pt x="655701" y="308098"/>
                  </a:cubicBezTo>
                  <a:close/>
                  <a:moveTo>
                    <a:pt x="1062990" y="304288"/>
                  </a:moveTo>
                  <a:cubicBezTo>
                    <a:pt x="1063085" y="304097"/>
                    <a:pt x="1063942" y="304097"/>
                    <a:pt x="1064228" y="304288"/>
                  </a:cubicBezTo>
                  <a:cubicBezTo>
                    <a:pt x="1064704" y="304669"/>
                    <a:pt x="1065276" y="305526"/>
                    <a:pt x="1065180" y="305621"/>
                  </a:cubicBezTo>
                  <a:cubicBezTo>
                    <a:pt x="1057656" y="311908"/>
                    <a:pt x="1068990" y="313051"/>
                    <a:pt x="1070229" y="317051"/>
                  </a:cubicBezTo>
                  <a:cubicBezTo>
                    <a:pt x="1070991" y="319528"/>
                    <a:pt x="1078134" y="319623"/>
                    <a:pt x="1084897" y="319147"/>
                  </a:cubicBezTo>
                  <a:cubicBezTo>
                    <a:pt x="1086993" y="318956"/>
                    <a:pt x="1089279" y="320861"/>
                    <a:pt x="1091470" y="320861"/>
                  </a:cubicBezTo>
                  <a:cubicBezTo>
                    <a:pt x="1096518" y="320861"/>
                    <a:pt x="1092993" y="323814"/>
                    <a:pt x="1094041" y="325148"/>
                  </a:cubicBezTo>
                  <a:lnTo>
                    <a:pt x="1094899" y="326100"/>
                  </a:lnTo>
                  <a:cubicBezTo>
                    <a:pt x="1096327" y="328196"/>
                    <a:pt x="1095375" y="329529"/>
                    <a:pt x="1092708" y="329148"/>
                  </a:cubicBezTo>
                  <a:cubicBezTo>
                    <a:pt x="1090041" y="328767"/>
                    <a:pt x="1084897" y="329815"/>
                    <a:pt x="1085659" y="332101"/>
                  </a:cubicBezTo>
                  <a:lnTo>
                    <a:pt x="1089564" y="331815"/>
                  </a:lnTo>
                  <a:cubicBezTo>
                    <a:pt x="1090993" y="331720"/>
                    <a:pt x="1092898" y="331720"/>
                    <a:pt x="1093851" y="332387"/>
                  </a:cubicBezTo>
                  <a:lnTo>
                    <a:pt x="1096708" y="334196"/>
                  </a:lnTo>
                  <a:cubicBezTo>
                    <a:pt x="1099089" y="337244"/>
                    <a:pt x="1099851" y="339435"/>
                    <a:pt x="1098327" y="339149"/>
                  </a:cubicBezTo>
                  <a:lnTo>
                    <a:pt x="1096994" y="338864"/>
                  </a:lnTo>
                  <a:lnTo>
                    <a:pt x="1095089" y="338483"/>
                  </a:lnTo>
                  <a:cubicBezTo>
                    <a:pt x="1093089" y="338006"/>
                    <a:pt x="1087755" y="337530"/>
                    <a:pt x="1083373" y="337244"/>
                  </a:cubicBezTo>
                  <a:cubicBezTo>
                    <a:pt x="1078992" y="336959"/>
                    <a:pt x="1066514" y="336482"/>
                    <a:pt x="1066323" y="337911"/>
                  </a:cubicBezTo>
                  <a:lnTo>
                    <a:pt x="1065466" y="338768"/>
                  </a:lnTo>
                  <a:cubicBezTo>
                    <a:pt x="1063847" y="340292"/>
                    <a:pt x="1062228" y="343150"/>
                    <a:pt x="1058989" y="339816"/>
                  </a:cubicBezTo>
                  <a:lnTo>
                    <a:pt x="1058703" y="339530"/>
                  </a:lnTo>
                  <a:cubicBezTo>
                    <a:pt x="1056132" y="340673"/>
                    <a:pt x="1053369" y="340578"/>
                    <a:pt x="1052798" y="339245"/>
                  </a:cubicBezTo>
                  <a:lnTo>
                    <a:pt x="1052131" y="338102"/>
                  </a:lnTo>
                  <a:cubicBezTo>
                    <a:pt x="1052036" y="338006"/>
                    <a:pt x="1051369" y="337911"/>
                    <a:pt x="1051274" y="338006"/>
                  </a:cubicBezTo>
                  <a:cubicBezTo>
                    <a:pt x="1049369" y="339530"/>
                    <a:pt x="1047178" y="341150"/>
                    <a:pt x="1045273" y="338483"/>
                  </a:cubicBezTo>
                  <a:cubicBezTo>
                    <a:pt x="1043844" y="336482"/>
                    <a:pt x="1046988" y="330577"/>
                    <a:pt x="1050226" y="329434"/>
                  </a:cubicBezTo>
                  <a:cubicBezTo>
                    <a:pt x="1052131" y="328767"/>
                    <a:pt x="1053846" y="327053"/>
                    <a:pt x="1057275" y="328958"/>
                  </a:cubicBezTo>
                  <a:cubicBezTo>
                    <a:pt x="1059656" y="330291"/>
                    <a:pt x="1064323" y="326291"/>
                    <a:pt x="1068800" y="327148"/>
                  </a:cubicBezTo>
                  <a:cubicBezTo>
                    <a:pt x="1069276" y="327243"/>
                    <a:pt x="1070705" y="325910"/>
                    <a:pt x="1070705" y="325243"/>
                  </a:cubicBezTo>
                  <a:cubicBezTo>
                    <a:pt x="1070705" y="324481"/>
                    <a:pt x="1069752" y="323528"/>
                    <a:pt x="1068895" y="323147"/>
                  </a:cubicBezTo>
                  <a:cubicBezTo>
                    <a:pt x="1066704" y="322290"/>
                    <a:pt x="1064418" y="321719"/>
                    <a:pt x="1062132" y="321242"/>
                  </a:cubicBezTo>
                  <a:cubicBezTo>
                    <a:pt x="1061085" y="321052"/>
                    <a:pt x="1059656" y="321147"/>
                    <a:pt x="1058703" y="321433"/>
                  </a:cubicBezTo>
                  <a:lnTo>
                    <a:pt x="1052988" y="323433"/>
                  </a:lnTo>
                  <a:cubicBezTo>
                    <a:pt x="1048702" y="322671"/>
                    <a:pt x="1044130" y="320576"/>
                    <a:pt x="1042797" y="318766"/>
                  </a:cubicBezTo>
                  <a:cubicBezTo>
                    <a:pt x="1041558" y="316956"/>
                    <a:pt x="1044416" y="311622"/>
                    <a:pt x="1046226" y="312670"/>
                  </a:cubicBezTo>
                  <a:lnTo>
                    <a:pt x="1047559" y="312479"/>
                  </a:lnTo>
                  <a:lnTo>
                    <a:pt x="1054608" y="311241"/>
                  </a:lnTo>
                  <a:cubicBezTo>
                    <a:pt x="1053846" y="315146"/>
                    <a:pt x="1054227" y="317242"/>
                    <a:pt x="1055465" y="316099"/>
                  </a:cubicBezTo>
                  <a:lnTo>
                    <a:pt x="1056513" y="312384"/>
                  </a:lnTo>
                  <a:cubicBezTo>
                    <a:pt x="1057370" y="309431"/>
                    <a:pt x="1060704" y="306955"/>
                    <a:pt x="1062990" y="304288"/>
                  </a:cubicBezTo>
                  <a:close/>
                  <a:moveTo>
                    <a:pt x="1680686" y="302384"/>
                  </a:moveTo>
                  <a:cubicBezTo>
                    <a:pt x="1679353" y="301241"/>
                    <a:pt x="1677257" y="301431"/>
                    <a:pt x="1676495" y="303908"/>
                  </a:cubicBezTo>
                  <a:lnTo>
                    <a:pt x="1675177" y="308191"/>
                  </a:lnTo>
                  <a:lnTo>
                    <a:pt x="1670209" y="308003"/>
                  </a:lnTo>
                  <a:cubicBezTo>
                    <a:pt x="1669923" y="306003"/>
                    <a:pt x="1672019" y="306384"/>
                    <a:pt x="1674971" y="308861"/>
                  </a:cubicBezTo>
                  <a:lnTo>
                    <a:pt x="1675177" y="308191"/>
                  </a:lnTo>
                  <a:lnTo>
                    <a:pt x="1680305" y="308384"/>
                  </a:lnTo>
                  <a:lnTo>
                    <a:pt x="1681448" y="306956"/>
                  </a:lnTo>
                  <a:cubicBezTo>
                    <a:pt x="1682306" y="305908"/>
                    <a:pt x="1681734" y="303336"/>
                    <a:pt x="1680686" y="302384"/>
                  </a:cubicBezTo>
                  <a:close/>
                  <a:moveTo>
                    <a:pt x="1372457" y="302003"/>
                  </a:moveTo>
                  <a:cubicBezTo>
                    <a:pt x="1369028" y="301717"/>
                    <a:pt x="1369600" y="304098"/>
                    <a:pt x="1369981" y="305527"/>
                  </a:cubicBezTo>
                  <a:lnTo>
                    <a:pt x="1371029" y="309242"/>
                  </a:lnTo>
                  <a:cubicBezTo>
                    <a:pt x="1372743" y="313814"/>
                    <a:pt x="1375220" y="316290"/>
                    <a:pt x="1376458" y="314766"/>
                  </a:cubicBezTo>
                  <a:lnTo>
                    <a:pt x="1377696" y="313909"/>
                  </a:lnTo>
                  <a:cubicBezTo>
                    <a:pt x="1379125" y="312956"/>
                    <a:pt x="1381316" y="312575"/>
                    <a:pt x="1382268" y="311528"/>
                  </a:cubicBezTo>
                  <a:cubicBezTo>
                    <a:pt x="1383411" y="310099"/>
                    <a:pt x="1383316" y="308003"/>
                    <a:pt x="1380173" y="308194"/>
                  </a:cubicBezTo>
                  <a:cubicBezTo>
                    <a:pt x="1376648" y="308384"/>
                    <a:pt x="1374553" y="307908"/>
                    <a:pt x="1374934" y="304479"/>
                  </a:cubicBezTo>
                  <a:cubicBezTo>
                    <a:pt x="1375029" y="303717"/>
                    <a:pt x="1373410" y="302098"/>
                    <a:pt x="1372457" y="302003"/>
                  </a:cubicBezTo>
                  <a:close/>
                  <a:moveTo>
                    <a:pt x="1217200" y="302003"/>
                  </a:moveTo>
                  <a:lnTo>
                    <a:pt x="1210151" y="304765"/>
                  </a:lnTo>
                  <a:cubicBezTo>
                    <a:pt x="1208532" y="310670"/>
                    <a:pt x="1207484" y="315719"/>
                    <a:pt x="1207865" y="316004"/>
                  </a:cubicBezTo>
                  <a:cubicBezTo>
                    <a:pt x="1208246" y="316290"/>
                    <a:pt x="1210437" y="316004"/>
                    <a:pt x="1211866" y="314957"/>
                  </a:cubicBezTo>
                  <a:lnTo>
                    <a:pt x="1212247" y="313814"/>
                  </a:lnTo>
                  <a:cubicBezTo>
                    <a:pt x="1213199" y="310480"/>
                    <a:pt x="1214247" y="308670"/>
                    <a:pt x="1218533" y="311813"/>
                  </a:cubicBezTo>
                  <a:lnTo>
                    <a:pt x="1220438" y="313147"/>
                  </a:lnTo>
                  <a:cubicBezTo>
                    <a:pt x="1222915" y="310670"/>
                    <a:pt x="1224534" y="308480"/>
                    <a:pt x="1224153" y="308289"/>
                  </a:cubicBezTo>
                  <a:lnTo>
                    <a:pt x="1223772" y="308289"/>
                  </a:lnTo>
                  <a:cubicBezTo>
                    <a:pt x="1220057" y="308194"/>
                    <a:pt x="1215009" y="309051"/>
                    <a:pt x="1219391" y="303717"/>
                  </a:cubicBezTo>
                  <a:cubicBezTo>
                    <a:pt x="1219676" y="303336"/>
                    <a:pt x="1219676" y="302384"/>
                    <a:pt x="1219486" y="302384"/>
                  </a:cubicBezTo>
                  <a:cubicBezTo>
                    <a:pt x="1218819" y="302098"/>
                    <a:pt x="1217771" y="301812"/>
                    <a:pt x="1217200" y="302003"/>
                  </a:cubicBezTo>
                  <a:close/>
                  <a:moveTo>
                    <a:pt x="1843945" y="301145"/>
                  </a:moveTo>
                  <a:lnTo>
                    <a:pt x="1841849" y="302860"/>
                  </a:lnTo>
                  <a:lnTo>
                    <a:pt x="1838039" y="305908"/>
                  </a:lnTo>
                  <a:cubicBezTo>
                    <a:pt x="1841373" y="308194"/>
                    <a:pt x="1844135" y="308003"/>
                    <a:pt x="1844231" y="305622"/>
                  </a:cubicBezTo>
                  <a:lnTo>
                    <a:pt x="1848136" y="306003"/>
                  </a:lnTo>
                  <a:lnTo>
                    <a:pt x="1850422" y="306194"/>
                  </a:lnTo>
                  <a:cubicBezTo>
                    <a:pt x="1851374" y="307527"/>
                    <a:pt x="1853470" y="311242"/>
                    <a:pt x="1855089" y="314385"/>
                  </a:cubicBezTo>
                  <a:lnTo>
                    <a:pt x="1860042" y="314480"/>
                  </a:lnTo>
                  <a:cubicBezTo>
                    <a:pt x="1863185" y="314576"/>
                    <a:pt x="1863185" y="316671"/>
                    <a:pt x="1861661" y="318005"/>
                  </a:cubicBezTo>
                  <a:cubicBezTo>
                    <a:pt x="1860328" y="319243"/>
                    <a:pt x="1855661" y="318481"/>
                    <a:pt x="1857566" y="321529"/>
                  </a:cubicBezTo>
                  <a:cubicBezTo>
                    <a:pt x="1858232" y="322577"/>
                    <a:pt x="1861947" y="322481"/>
                    <a:pt x="1864328" y="322767"/>
                  </a:cubicBezTo>
                  <a:lnTo>
                    <a:pt x="1864900" y="322958"/>
                  </a:lnTo>
                  <a:cubicBezTo>
                    <a:pt x="1866043" y="322672"/>
                    <a:pt x="1866995" y="320957"/>
                    <a:pt x="1866995" y="319148"/>
                  </a:cubicBezTo>
                  <a:cubicBezTo>
                    <a:pt x="1866995" y="317243"/>
                    <a:pt x="1862328" y="312194"/>
                    <a:pt x="1856518" y="311623"/>
                  </a:cubicBezTo>
                  <a:lnTo>
                    <a:pt x="1856994" y="305813"/>
                  </a:lnTo>
                  <a:cubicBezTo>
                    <a:pt x="1856994" y="305241"/>
                    <a:pt x="1855375" y="304003"/>
                    <a:pt x="1854803" y="304098"/>
                  </a:cubicBezTo>
                  <a:lnTo>
                    <a:pt x="1847088" y="305717"/>
                  </a:lnTo>
                  <a:cubicBezTo>
                    <a:pt x="1847660" y="301241"/>
                    <a:pt x="1846231" y="299240"/>
                    <a:pt x="1843945" y="301145"/>
                  </a:cubicBezTo>
                  <a:close/>
                  <a:moveTo>
                    <a:pt x="689610" y="299811"/>
                  </a:moveTo>
                  <a:cubicBezTo>
                    <a:pt x="691610" y="299049"/>
                    <a:pt x="692181" y="300002"/>
                    <a:pt x="692277" y="301812"/>
                  </a:cubicBezTo>
                  <a:lnTo>
                    <a:pt x="692181" y="303050"/>
                  </a:lnTo>
                  <a:cubicBezTo>
                    <a:pt x="693705" y="304764"/>
                    <a:pt x="691705" y="306098"/>
                    <a:pt x="687705" y="306003"/>
                  </a:cubicBezTo>
                  <a:lnTo>
                    <a:pt x="684847" y="306288"/>
                  </a:lnTo>
                  <a:lnTo>
                    <a:pt x="683704" y="306384"/>
                  </a:lnTo>
                  <a:cubicBezTo>
                    <a:pt x="682656" y="307527"/>
                    <a:pt x="682752" y="308955"/>
                    <a:pt x="683990" y="309622"/>
                  </a:cubicBezTo>
                  <a:lnTo>
                    <a:pt x="685133" y="310289"/>
                  </a:lnTo>
                  <a:lnTo>
                    <a:pt x="685704" y="310670"/>
                  </a:lnTo>
                  <a:cubicBezTo>
                    <a:pt x="686371" y="311337"/>
                    <a:pt x="685895" y="311908"/>
                    <a:pt x="684561" y="311908"/>
                  </a:cubicBezTo>
                  <a:cubicBezTo>
                    <a:pt x="683228" y="311908"/>
                    <a:pt x="678846" y="309432"/>
                    <a:pt x="678275" y="306384"/>
                  </a:cubicBezTo>
                  <a:lnTo>
                    <a:pt x="679704" y="305050"/>
                  </a:lnTo>
                  <a:cubicBezTo>
                    <a:pt x="682180" y="302764"/>
                    <a:pt x="686085" y="301335"/>
                    <a:pt x="689610" y="299811"/>
                  </a:cubicBezTo>
                  <a:close/>
                  <a:moveTo>
                    <a:pt x="727043" y="298097"/>
                  </a:moveTo>
                  <a:cubicBezTo>
                    <a:pt x="728948" y="295430"/>
                    <a:pt x="731329" y="295430"/>
                    <a:pt x="732377" y="298097"/>
                  </a:cubicBezTo>
                  <a:lnTo>
                    <a:pt x="733329" y="300479"/>
                  </a:lnTo>
                  <a:lnTo>
                    <a:pt x="734187" y="302765"/>
                  </a:lnTo>
                  <a:cubicBezTo>
                    <a:pt x="735425" y="306098"/>
                    <a:pt x="733710" y="307718"/>
                    <a:pt x="730281" y="306384"/>
                  </a:cubicBezTo>
                  <a:lnTo>
                    <a:pt x="727900" y="306194"/>
                  </a:lnTo>
                  <a:lnTo>
                    <a:pt x="725519" y="306003"/>
                  </a:lnTo>
                  <a:cubicBezTo>
                    <a:pt x="721995" y="306955"/>
                    <a:pt x="725138" y="300669"/>
                    <a:pt x="727043" y="298097"/>
                  </a:cubicBezTo>
                  <a:close/>
                  <a:moveTo>
                    <a:pt x="910399" y="297431"/>
                  </a:moveTo>
                  <a:cubicBezTo>
                    <a:pt x="911351" y="295430"/>
                    <a:pt x="913828" y="295526"/>
                    <a:pt x="915923" y="297621"/>
                  </a:cubicBezTo>
                  <a:lnTo>
                    <a:pt x="917352" y="299812"/>
                  </a:lnTo>
                  <a:cubicBezTo>
                    <a:pt x="918304" y="301145"/>
                    <a:pt x="918495" y="302860"/>
                    <a:pt x="918686" y="304479"/>
                  </a:cubicBezTo>
                  <a:cubicBezTo>
                    <a:pt x="918781" y="304955"/>
                    <a:pt x="917923" y="306003"/>
                    <a:pt x="917447" y="306003"/>
                  </a:cubicBezTo>
                  <a:cubicBezTo>
                    <a:pt x="916304" y="306003"/>
                    <a:pt x="914209" y="305717"/>
                    <a:pt x="914113" y="305336"/>
                  </a:cubicBezTo>
                  <a:lnTo>
                    <a:pt x="913828" y="302288"/>
                  </a:lnTo>
                  <a:cubicBezTo>
                    <a:pt x="910875" y="302003"/>
                    <a:pt x="905065" y="300193"/>
                    <a:pt x="900969" y="298193"/>
                  </a:cubicBezTo>
                  <a:lnTo>
                    <a:pt x="909256" y="297526"/>
                  </a:lnTo>
                  <a:close/>
                  <a:moveTo>
                    <a:pt x="1595914" y="293429"/>
                  </a:moveTo>
                  <a:lnTo>
                    <a:pt x="1592580" y="295620"/>
                  </a:lnTo>
                  <a:cubicBezTo>
                    <a:pt x="1591532" y="296382"/>
                    <a:pt x="1589341" y="296763"/>
                    <a:pt x="1589151" y="297525"/>
                  </a:cubicBezTo>
                  <a:cubicBezTo>
                    <a:pt x="1588579" y="300192"/>
                    <a:pt x="1591342" y="299621"/>
                    <a:pt x="1593342" y="299811"/>
                  </a:cubicBezTo>
                  <a:lnTo>
                    <a:pt x="1596962" y="300287"/>
                  </a:lnTo>
                  <a:cubicBezTo>
                    <a:pt x="1598295" y="303336"/>
                    <a:pt x="1598486" y="305526"/>
                    <a:pt x="1597343" y="305145"/>
                  </a:cubicBezTo>
                  <a:lnTo>
                    <a:pt x="1596581" y="304860"/>
                  </a:lnTo>
                  <a:lnTo>
                    <a:pt x="1595533" y="304478"/>
                  </a:lnTo>
                  <a:cubicBezTo>
                    <a:pt x="1593818" y="303907"/>
                    <a:pt x="1592199" y="304860"/>
                    <a:pt x="1592008" y="306479"/>
                  </a:cubicBezTo>
                  <a:cubicBezTo>
                    <a:pt x="1591818" y="308193"/>
                    <a:pt x="1591056" y="312384"/>
                    <a:pt x="1590770" y="312384"/>
                  </a:cubicBezTo>
                  <a:cubicBezTo>
                    <a:pt x="1590580" y="312384"/>
                    <a:pt x="1589723" y="311527"/>
                    <a:pt x="1589532" y="310479"/>
                  </a:cubicBezTo>
                  <a:cubicBezTo>
                    <a:pt x="1589246" y="309431"/>
                    <a:pt x="1586674" y="305907"/>
                    <a:pt x="1584484" y="305907"/>
                  </a:cubicBezTo>
                  <a:cubicBezTo>
                    <a:pt x="1582293" y="305907"/>
                    <a:pt x="1576769" y="304002"/>
                    <a:pt x="1578959" y="301716"/>
                  </a:cubicBezTo>
                  <a:lnTo>
                    <a:pt x="1578864" y="299716"/>
                  </a:lnTo>
                  <a:cubicBezTo>
                    <a:pt x="1578769" y="297811"/>
                    <a:pt x="1577816" y="295715"/>
                    <a:pt x="1582103" y="295335"/>
                  </a:cubicBezTo>
                  <a:lnTo>
                    <a:pt x="1584960" y="295239"/>
                  </a:lnTo>
                  <a:cubicBezTo>
                    <a:pt x="1588389" y="293429"/>
                    <a:pt x="1593342" y="292572"/>
                    <a:pt x="1595914" y="293429"/>
                  </a:cubicBezTo>
                  <a:close/>
                  <a:moveTo>
                    <a:pt x="1556290" y="291525"/>
                  </a:moveTo>
                  <a:cubicBezTo>
                    <a:pt x="1557052" y="292573"/>
                    <a:pt x="1557528" y="293716"/>
                    <a:pt x="1558004" y="294954"/>
                  </a:cubicBezTo>
                  <a:lnTo>
                    <a:pt x="1558290" y="295621"/>
                  </a:lnTo>
                  <a:cubicBezTo>
                    <a:pt x="1558290" y="296383"/>
                    <a:pt x="1560576" y="297430"/>
                    <a:pt x="1563338" y="298002"/>
                  </a:cubicBezTo>
                  <a:cubicBezTo>
                    <a:pt x="1566100" y="298573"/>
                    <a:pt x="1571434" y="301526"/>
                    <a:pt x="1569148" y="303145"/>
                  </a:cubicBezTo>
                  <a:cubicBezTo>
                    <a:pt x="1566862" y="304765"/>
                    <a:pt x="1568482" y="313242"/>
                    <a:pt x="1566577" y="316195"/>
                  </a:cubicBezTo>
                  <a:lnTo>
                    <a:pt x="1564386" y="318671"/>
                  </a:lnTo>
                  <a:lnTo>
                    <a:pt x="1564005" y="319147"/>
                  </a:lnTo>
                  <a:cubicBezTo>
                    <a:pt x="1562005" y="318957"/>
                    <a:pt x="1561147" y="317623"/>
                    <a:pt x="1562100" y="316195"/>
                  </a:cubicBezTo>
                  <a:cubicBezTo>
                    <a:pt x="1563052" y="314766"/>
                    <a:pt x="1564195" y="310003"/>
                    <a:pt x="1562386" y="308765"/>
                  </a:cubicBezTo>
                  <a:lnTo>
                    <a:pt x="1560481" y="308384"/>
                  </a:lnTo>
                  <a:cubicBezTo>
                    <a:pt x="1557337" y="307717"/>
                    <a:pt x="1557242" y="306098"/>
                    <a:pt x="1558671" y="304765"/>
                  </a:cubicBezTo>
                  <a:cubicBezTo>
                    <a:pt x="1562386" y="301526"/>
                    <a:pt x="1560957" y="300478"/>
                    <a:pt x="1556385" y="299431"/>
                  </a:cubicBezTo>
                  <a:cubicBezTo>
                    <a:pt x="1555147" y="299145"/>
                    <a:pt x="1554289" y="296764"/>
                    <a:pt x="1553718" y="295240"/>
                  </a:cubicBezTo>
                  <a:cubicBezTo>
                    <a:pt x="1553337" y="294192"/>
                    <a:pt x="1553623" y="292858"/>
                    <a:pt x="1554004" y="291715"/>
                  </a:cubicBezTo>
                  <a:cubicBezTo>
                    <a:pt x="1554099" y="291525"/>
                    <a:pt x="1556099" y="291239"/>
                    <a:pt x="1556290" y="291525"/>
                  </a:cubicBezTo>
                  <a:close/>
                  <a:moveTo>
                    <a:pt x="960755" y="289942"/>
                  </a:moveTo>
                  <a:lnTo>
                    <a:pt x="959929" y="295406"/>
                  </a:lnTo>
                  <a:lnTo>
                    <a:pt x="959906" y="297430"/>
                  </a:lnTo>
                  <a:lnTo>
                    <a:pt x="958976" y="297430"/>
                  </a:lnTo>
                  <a:lnTo>
                    <a:pt x="955970" y="293885"/>
                  </a:lnTo>
                  <a:lnTo>
                    <a:pt x="960179" y="290370"/>
                  </a:lnTo>
                  <a:close/>
                  <a:moveTo>
                    <a:pt x="1240060" y="287810"/>
                  </a:moveTo>
                  <a:cubicBezTo>
                    <a:pt x="1237298" y="286096"/>
                    <a:pt x="1236059" y="287525"/>
                    <a:pt x="1235583" y="290287"/>
                  </a:cubicBezTo>
                  <a:cubicBezTo>
                    <a:pt x="1235393" y="291525"/>
                    <a:pt x="1230916" y="292573"/>
                    <a:pt x="1230916" y="293621"/>
                  </a:cubicBezTo>
                  <a:lnTo>
                    <a:pt x="1230970" y="294279"/>
                  </a:lnTo>
                  <a:lnTo>
                    <a:pt x="1230916" y="294287"/>
                  </a:lnTo>
                  <a:lnTo>
                    <a:pt x="1230994" y="294581"/>
                  </a:lnTo>
                  <a:lnTo>
                    <a:pt x="1231297" y="298288"/>
                  </a:lnTo>
                  <a:cubicBezTo>
                    <a:pt x="1226534" y="299812"/>
                    <a:pt x="1225010" y="302003"/>
                    <a:pt x="1228058" y="303241"/>
                  </a:cubicBezTo>
                  <a:lnTo>
                    <a:pt x="1230344" y="303050"/>
                  </a:lnTo>
                  <a:lnTo>
                    <a:pt x="1233202" y="302860"/>
                  </a:lnTo>
                  <a:lnTo>
                    <a:pt x="1230994" y="294581"/>
                  </a:lnTo>
                  <a:lnTo>
                    <a:pt x="1230970" y="294279"/>
                  </a:lnTo>
                  <a:lnTo>
                    <a:pt x="1239965" y="292954"/>
                  </a:lnTo>
                  <a:cubicBezTo>
                    <a:pt x="1240441" y="292859"/>
                    <a:pt x="1241108" y="288382"/>
                    <a:pt x="1240060" y="287810"/>
                  </a:cubicBezTo>
                  <a:close/>
                  <a:moveTo>
                    <a:pt x="655106" y="287679"/>
                  </a:moveTo>
                  <a:cubicBezTo>
                    <a:pt x="655630" y="288000"/>
                    <a:pt x="656177" y="288667"/>
                    <a:pt x="656749" y="288762"/>
                  </a:cubicBezTo>
                  <a:lnTo>
                    <a:pt x="659892" y="289238"/>
                  </a:lnTo>
                  <a:cubicBezTo>
                    <a:pt x="663702" y="289524"/>
                    <a:pt x="667131" y="291810"/>
                    <a:pt x="667417" y="294191"/>
                  </a:cubicBezTo>
                  <a:lnTo>
                    <a:pt x="668274" y="296096"/>
                  </a:lnTo>
                  <a:lnTo>
                    <a:pt x="669226" y="298478"/>
                  </a:lnTo>
                  <a:cubicBezTo>
                    <a:pt x="669988" y="301240"/>
                    <a:pt x="669417" y="302859"/>
                    <a:pt x="667988" y="302097"/>
                  </a:cubicBezTo>
                  <a:cubicBezTo>
                    <a:pt x="666559" y="301335"/>
                    <a:pt x="661321" y="301145"/>
                    <a:pt x="661321" y="303050"/>
                  </a:cubicBezTo>
                  <a:lnTo>
                    <a:pt x="659310" y="304856"/>
                  </a:lnTo>
                  <a:lnTo>
                    <a:pt x="658654" y="302669"/>
                  </a:lnTo>
                  <a:cubicBezTo>
                    <a:pt x="658177" y="301049"/>
                    <a:pt x="657796" y="298859"/>
                    <a:pt x="658749" y="297525"/>
                  </a:cubicBezTo>
                  <a:cubicBezTo>
                    <a:pt x="661035" y="294191"/>
                    <a:pt x="660463" y="292477"/>
                    <a:pt x="655987" y="291334"/>
                  </a:cubicBezTo>
                  <a:cubicBezTo>
                    <a:pt x="654939" y="291048"/>
                    <a:pt x="653415" y="289334"/>
                    <a:pt x="653605" y="288667"/>
                  </a:cubicBezTo>
                  <a:cubicBezTo>
                    <a:pt x="654081" y="287381"/>
                    <a:pt x="654582" y="287357"/>
                    <a:pt x="655106" y="287679"/>
                  </a:cubicBezTo>
                  <a:close/>
                  <a:moveTo>
                    <a:pt x="1671828" y="285810"/>
                  </a:moveTo>
                  <a:cubicBezTo>
                    <a:pt x="1674781" y="289525"/>
                    <a:pt x="1675448" y="295621"/>
                    <a:pt x="1684115" y="292954"/>
                  </a:cubicBezTo>
                  <a:cubicBezTo>
                    <a:pt x="1681163" y="285239"/>
                    <a:pt x="1681163" y="285239"/>
                    <a:pt x="1671828" y="285810"/>
                  </a:cubicBezTo>
                  <a:close/>
                  <a:moveTo>
                    <a:pt x="1655826" y="285524"/>
                  </a:moveTo>
                  <a:cubicBezTo>
                    <a:pt x="1652016" y="286096"/>
                    <a:pt x="1644968" y="289811"/>
                    <a:pt x="1645539" y="290192"/>
                  </a:cubicBezTo>
                  <a:cubicBezTo>
                    <a:pt x="1646015" y="290573"/>
                    <a:pt x="1647158" y="290858"/>
                    <a:pt x="1647920" y="290668"/>
                  </a:cubicBezTo>
                  <a:cubicBezTo>
                    <a:pt x="1648682" y="290477"/>
                    <a:pt x="1651159" y="291811"/>
                    <a:pt x="1651825" y="293811"/>
                  </a:cubicBezTo>
                  <a:lnTo>
                    <a:pt x="1655159" y="293621"/>
                  </a:lnTo>
                  <a:lnTo>
                    <a:pt x="1656207" y="293525"/>
                  </a:lnTo>
                  <a:cubicBezTo>
                    <a:pt x="1657541" y="294573"/>
                    <a:pt x="1657731" y="296288"/>
                    <a:pt x="1656588" y="297431"/>
                  </a:cubicBezTo>
                  <a:lnTo>
                    <a:pt x="1655445" y="297621"/>
                  </a:lnTo>
                  <a:cubicBezTo>
                    <a:pt x="1653445" y="297907"/>
                    <a:pt x="1651064" y="297907"/>
                    <a:pt x="1649254" y="297240"/>
                  </a:cubicBezTo>
                  <a:lnTo>
                    <a:pt x="1647920" y="296764"/>
                  </a:lnTo>
                  <a:cubicBezTo>
                    <a:pt x="1647063" y="295145"/>
                    <a:pt x="1645253" y="294859"/>
                    <a:pt x="1643825" y="296097"/>
                  </a:cubicBezTo>
                  <a:lnTo>
                    <a:pt x="1642872" y="293144"/>
                  </a:lnTo>
                  <a:lnTo>
                    <a:pt x="1641824" y="289811"/>
                  </a:lnTo>
                  <a:cubicBezTo>
                    <a:pt x="1638681" y="291049"/>
                    <a:pt x="1634395" y="292382"/>
                    <a:pt x="1632204" y="292954"/>
                  </a:cubicBezTo>
                  <a:cubicBezTo>
                    <a:pt x="1630013" y="293430"/>
                    <a:pt x="1625441" y="297526"/>
                    <a:pt x="1625537" y="299145"/>
                  </a:cubicBezTo>
                  <a:cubicBezTo>
                    <a:pt x="1625632" y="300764"/>
                    <a:pt x="1631823" y="300764"/>
                    <a:pt x="1633442" y="301812"/>
                  </a:cubicBezTo>
                  <a:cubicBezTo>
                    <a:pt x="1634966" y="302765"/>
                    <a:pt x="1639538" y="300860"/>
                    <a:pt x="1640491" y="301812"/>
                  </a:cubicBezTo>
                  <a:lnTo>
                    <a:pt x="1640300" y="302003"/>
                  </a:lnTo>
                  <a:cubicBezTo>
                    <a:pt x="1637062" y="305051"/>
                    <a:pt x="1638871" y="310099"/>
                    <a:pt x="1634014" y="312480"/>
                  </a:cubicBezTo>
                  <a:lnTo>
                    <a:pt x="1633157" y="312861"/>
                  </a:lnTo>
                  <a:cubicBezTo>
                    <a:pt x="1633157" y="314576"/>
                    <a:pt x="1634490" y="315909"/>
                    <a:pt x="1636109" y="315814"/>
                  </a:cubicBezTo>
                  <a:lnTo>
                    <a:pt x="1637538" y="315623"/>
                  </a:lnTo>
                  <a:cubicBezTo>
                    <a:pt x="1638205" y="315528"/>
                    <a:pt x="1638776" y="314671"/>
                    <a:pt x="1639348" y="314766"/>
                  </a:cubicBezTo>
                  <a:lnTo>
                    <a:pt x="1645063" y="314861"/>
                  </a:lnTo>
                  <a:cubicBezTo>
                    <a:pt x="1648111" y="311051"/>
                    <a:pt x="1650683" y="307051"/>
                    <a:pt x="1650683" y="306003"/>
                  </a:cubicBezTo>
                  <a:cubicBezTo>
                    <a:pt x="1650683" y="304955"/>
                    <a:pt x="1653254" y="302955"/>
                    <a:pt x="1656398" y="304289"/>
                  </a:cubicBezTo>
                  <a:lnTo>
                    <a:pt x="1656874" y="303908"/>
                  </a:lnTo>
                  <a:cubicBezTo>
                    <a:pt x="1659255" y="301812"/>
                    <a:pt x="1662017" y="302003"/>
                    <a:pt x="1664970" y="301907"/>
                  </a:cubicBezTo>
                  <a:lnTo>
                    <a:pt x="1666304" y="301907"/>
                  </a:lnTo>
                  <a:cubicBezTo>
                    <a:pt x="1667732" y="301050"/>
                    <a:pt x="1668018" y="299431"/>
                    <a:pt x="1667161" y="298288"/>
                  </a:cubicBezTo>
                  <a:lnTo>
                    <a:pt x="1666018" y="297907"/>
                  </a:lnTo>
                  <a:cubicBezTo>
                    <a:pt x="1662494" y="296669"/>
                    <a:pt x="1662779" y="295240"/>
                    <a:pt x="1665446" y="293716"/>
                  </a:cubicBezTo>
                  <a:lnTo>
                    <a:pt x="1667351" y="292573"/>
                  </a:lnTo>
                  <a:cubicBezTo>
                    <a:pt x="1669828" y="291620"/>
                    <a:pt x="1671161" y="290287"/>
                    <a:pt x="1670399" y="289620"/>
                  </a:cubicBezTo>
                  <a:cubicBezTo>
                    <a:pt x="1669637" y="288953"/>
                    <a:pt x="1666304" y="288763"/>
                    <a:pt x="1664684" y="290477"/>
                  </a:cubicBezTo>
                  <a:cubicBezTo>
                    <a:pt x="1663065" y="292192"/>
                    <a:pt x="1656874" y="290001"/>
                    <a:pt x="1657731" y="289144"/>
                  </a:cubicBezTo>
                  <a:cubicBezTo>
                    <a:pt x="1658588" y="288287"/>
                    <a:pt x="1659731" y="284762"/>
                    <a:pt x="1655826" y="285524"/>
                  </a:cubicBezTo>
                  <a:close/>
                  <a:moveTo>
                    <a:pt x="1063942" y="285428"/>
                  </a:moveTo>
                  <a:cubicBezTo>
                    <a:pt x="1064228" y="285333"/>
                    <a:pt x="1065466" y="287429"/>
                    <a:pt x="1065657" y="288572"/>
                  </a:cubicBezTo>
                  <a:cubicBezTo>
                    <a:pt x="1066324" y="292477"/>
                    <a:pt x="1063752" y="295525"/>
                    <a:pt x="1061085" y="298382"/>
                  </a:cubicBezTo>
                  <a:cubicBezTo>
                    <a:pt x="1058989" y="300764"/>
                    <a:pt x="1055751" y="300668"/>
                    <a:pt x="1053465" y="299144"/>
                  </a:cubicBezTo>
                  <a:lnTo>
                    <a:pt x="1052798" y="298478"/>
                  </a:lnTo>
                  <a:cubicBezTo>
                    <a:pt x="1053846" y="295906"/>
                    <a:pt x="1053846" y="293810"/>
                    <a:pt x="1052798" y="293810"/>
                  </a:cubicBezTo>
                  <a:cubicBezTo>
                    <a:pt x="1051750" y="293810"/>
                    <a:pt x="1048321" y="292953"/>
                    <a:pt x="1048893" y="291905"/>
                  </a:cubicBezTo>
                  <a:lnTo>
                    <a:pt x="1049274" y="291334"/>
                  </a:lnTo>
                  <a:cubicBezTo>
                    <a:pt x="1050226" y="290000"/>
                    <a:pt x="1051465" y="287429"/>
                    <a:pt x="1052036" y="287524"/>
                  </a:cubicBezTo>
                  <a:lnTo>
                    <a:pt x="1058704" y="288572"/>
                  </a:lnTo>
                  <a:cubicBezTo>
                    <a:pt x="1058704" y="284571"/>
                    <a:pt x="1059085" y="283523"/>
                    <a:pt x="1059656" y="286190"/>
                  </a:cubicBezTo>
                  <a:close/>
                  <a:moveTo>
                    <a:pt x="1252633" y="285239"/>
                  </a:moveTo>
                  <a:lnTo>
                    <a:pt x="1251871" y="285810"/>
                  </a:lnTo>
                  <a:cubicBezTo>
                    <a:pt x="1249966" y="287334"/>
                    <a:pt x="1246632" y="290192"/>
                    <a:pt x="1247108" y="290763"/>
                  </a:cubicBezTo>
                  <a:cubicBezTo>
                    <a:pt x="1251299" y="295621"/>
                    <a:pt x="1242632" y="292192"/>
                    <a:pt x="1243584" y="294573"/>
                  </a:cubicBezTo>
                  <a:cubicBezTo>
                    <a:pt x="1243775" y="295240"/>
                    <a:pt x="1243298" y="296288"/>
                    <a:pt x="1243679" y="296573"/>
                  </a:cubicBezTo>
                  <a:cubicBezTo>
                    <a:pt x="1244537" y="297145"/>
                    <a:pt x="1246156" y="297907"/>
                    <a:pt x="1246823" y="297621"/>
                  </a:cubicBezTo>
                  <a:cubicBezTo>
                    <a:pt x="1250156" y="295907"/>
                    <a:pt x="1253966" y="294383"/>
                    <a:pt x="1256252" y="291906"/>
                  </a:cubicBezTo>
                  <a:lnTo>
                    <a:pt x="1257586" y="290477"/>
                  </a:lnTo>
                  <a:cubicBezTo>
                    <a:pt x="1257014" y="287334"/>
                    <a:pt x="1254728" y="284953"/>
                    <a:pt x="1252633" y="285239"/>
                  </a:cubicBezTo>
                  <a:close/>
                  <a:moveTo>
                    <a:pt x="1217105" y="285143"/>
                  </a:moveTo>
                  <a:cubicBezTo>
                    <a:pt x="1214723" y="285143"/>
                    <a:pt x="1212628" y="286477"/>
                    <a:pt x="1212533" y="288096"/>
                  </a:cubicBezTo>
                  <a:lnTo>
                    <a:pt x="1213104" y="288477"/>
                  </a:lnTo>
                  <a:lnTo>
                    <a:pt x="1216343" y="290668"/>
                  </a:lnTo>
                  <a:cubicBezTo>
                    <a:pt x="1219771" y="288953"/>
                    <a:pt x="1222629" y="288287"/>
                    <a:pt x="1222820" y="289239"/>
                  </a:cubicBezTo>
                  <a:lnTo>
                    <a:pt x="1222915" y="289906"/>
                  </a:lnTo>
                  <a:cubicBezTo>
                    <a:pt x="1223105" y="291430"/>
                    <a:pt x="1222248" y="293716"/>
                    <a:pt x="1225582" y="293335"/>
                  </a:cubicBezTo>
                  <a:cubicBezTo>
                    <a:pt x="1226534" y="293240"/>
                    <a:pt x="1228154" y="291525"/>
                    <a:pt x="1227963" y="290763"/>
                  </a:cubicBezTo>
                  <a:lnTo>
                    <a:pt x="1227106" y="287239"/>
                  </a:lnTo>
                  <a:cubicBezTo>
                    <a:pt x="1231583" y="286096"/>
                    <a:pt x="1230059" y="285143"/>
                    <a:pt x="1223677" y="285143"/>
                  </a:cubicBezTo>
                  <a:lnTo>
                    <a:pt x="1219105" y="285143"/>
                  </a:lnTo>
                  <a:close/>
                  <a:moveTo>
                    <a:pt x="1776793" y="283429"/>
                  </a:moveTo>
                  <a:cubicBezTo>
                    <a:pt x="1778413" y="283810"/>
                    <a:pt x="1779270" y="285143"/>
                    <a:pt x="1778603" y="286382"/>
                  </a:cubicBezTo>
                  <a:lnTo>
                    <a:pt x="1777651" y="287239"/>
                  </a:lnTo>
                  <a:cubicBezTo>
                    <a:pt x="1776889" y="287906"/>
                    <a:pt x="1774698" y="288096"/>
                    <a:pt x="1774698" y="288477"/>
                  </a:cubicBezTo>
                  <a:lnTo>
                    <a:pt x="1774698" y="292763"/>
                  </a:lnTo>
                  <a:cubicBezTo>
                    <a:pt x="1772698" y="291049"/>
                    <a:pt x="1769745" y="291430"/>
                    <a:pt x="1768316" y="293716"/>
                  </a:cubicBezTo>
                  <a:lnTo>
                    <a:pt x="1766983" y="289715"/>
                  </a:lnTo>
                  <a:cubicBezTo>
                    <a:pt x="1766602" y="288382"/>
                    <a:pt x="1767364" y="286096"/>
                    <a:pt x="1768602" y="285334"/>
                  </a:cubicBezTo>
                  <a:cubicBezTo>
                    <a:pt x="1770316" y="284191"/>
                    <a:pt x="1772983" y="283905"/>
                    <a:pt x="1775365" y="283619"/>
                  </a:cubicBezTo>
                  <a:close/>
                  <a:moveTo>
                    <a:pt x="709707" y="283428"/>
                  </a:moveTo>
                  <a:cubicBezTo>
                    <a:pt x="706754" y="283428"/>
                    <a:pt x="706183" y="286667"/>
                    <a:pt x="708564" y="290763"/>
                  </a:cubicBezTo>
                  <a:lnTo>
                    <a:pt x="712469" y="289143"/>
                  </a:lnTo>
                  <a:lnTo>
                    <a:pt x="715041" y="288096"/>
                  </a:lnTo>
                  <a:cubicBezTo>
                    <a:pt x="717803" y="285429"/>
                    <a:pt x="712660" y="283428"/>
                    <a:pt x="709707" y="283428"/>
                  </a:cubicBezTo>
                  <a:close/>
                  <a:moveTo>
                    <a:pt x="1020127" y="283238"/>
                  </a:moveTo>
                  <a:lnTo>
                    <a:pt x="1019651" y="284190"/>
                  </a:lnTo>
                  <a:cubicBezTo>
                    <a:pt x="1018031" y="287715"/>
                    <a:pt x="1017555" y="291715"/>
                    <a:pt x="1016888" y="295525"/>
                  </a:cubicBezTo>
                  <a:lnTo>
                    <a:pt x="1016793" y="296192"/>
                  </a:lnTo>
                  <a:cubicBezTo>
                    <a:pt x="1017841" y="297049"/>
                    <a:pt x="1019936" y="297144"/>
                    <a:pt x="1021460" y="296573"/>
                  </a:cubicBezTo>
                  <a:lnTo>
                    <a:pt x="1021841" y="295716"/>
                  </a:lnTo>
                  <a:lnTo>
                    <a:pt x="1023461" y="291810"/>
                  </a:lnTo>
                  <a:cubicBezTo>
                    <a:pt x="1025080" y="287143"/>
                    <a:pt x="1023556" y="283238"/>
                    <a:pt x="1020127" y="283238"/>
                  </a:cubicBezTo>
                  <a:close/>
                  <a:moveTo>
                    <a:pt x="1433512" y="281333"/>
                  </a:moveTo>
                  <a:lnTo>
                    <a:pt x="1433798" y="281333"/>
                  </a:lnTo>
                  <a:cubicBezTo>
                    <a:pt x="1434084" y="282286"/>
                    <a:pt x="1434369" y="284095"/>
                    <a:pt x="1434369" y="284476"/>
                  </a:cubicBezTo>
                  <a:cubicBezTo>
                    <a:pt x="1434369" y="284857"/>
                    <a:pt x="1432464" y="286381"/>
                    <a:pt x="1430178" y="287810"/>
                  </a:cubicBezTo>
                  <a:lnTo>
                    <a:pt x="1428178" y="289143"/>
                  </a:lnTo>
                  <a:cubicBezTo>
                    <a:pt x="1426368" y="290382"/>
                    <a:pt x="1424654" y="293049"/>
                    <a:pt x="1422177" y="290572"/>
                  </a:cubicBezTo>
                  <a:cubicBezTo>
                    <a:pt x="1421415" y="289810"/>
                    <a:pt x="1423130" y="287143"/>
                    <a:pt x="1424178" y="285524"/>
                  </a:cubicBezTo>
                  <a:cubicBezTo>
                    <a:pt x="1425702" y="283048"/>
                    <a:pt x="1429702" y="281333"/>
                    <a:pt x="1433512" y="281333"/>
                  </a:cubicBezTo>
                  <a:close/>
                  <a:moveTo>
                    <a:pt x="1577911" y="279047"/>
                  </a:moveTo>
                  <a:cubicBezTo>
                    <a:pt x="1578864" y="278856"/>
                    <a:pt x="1580959" y="279428"/>
                    <a:pt x="1581055" y="279904"/>
                  </a:cubicBezTo>
                  <a:lnTo>
                    <a:pt x="1582198" y="284000"/>
                  </a:lnTo>
                  <a:cubicBezTo>
                    <a:pt x="1583341" y="289715"/>
                    <a:pt x="1581055" y="294953"/>
                    <a:pt x="1577149" y="295715"/>
                  </a:cubicBezTo>
                  <a:cubicBezTo>
                    <a:pt x="1573244" y="296477"/>
                    <a:pt x="1566862" y="289429"/>
                    <a:pt x="1570958" y="286095"/>
                  </a:cubicBezTo>
                  <a:lnTo>
                    <a:pt x="1577530" y="287143"/>
                  </a:lnTo>
                  <a:cubicBezTo>
                    <a:pt x="1577721" y="287143"/>
                    <a:pt x="1578864" y="285333"/>
                    <a:pt x="1578578" y="284571"/>
                  </a:cubicBezTo>
                  <a:cubicBezTo>
                    <a:pt x="1578197" y="283333"/>
                    <a:pt x="1576673" y="282380"/>
                    <a:pt x="1576292" y="281237"/>
                  </a:cubicBezTo>
                  <a:cubicBezTo>
                    <a:pt x="1576102" y="280666"/>
                    <a:pt x="1577149" y="279237"/>
                    <a:pt x="1577911" y="279047"/>
                  </a:cubicBezTo>
                  <a:close/>
                  <a:moveTo>
                    <a:pt x="1084993" y="278094"/>
                  </a:moveTo>
                  <a:cubicBezTo>
                    <a:pt x="1085850" y="278856"/>
                    <a:pt x="1090708" y="278761"/>
                    <a:pt x="1091851" y="278094"/>
                  </a:cubicBezTo>
                  <a:cubicBezTo>
                    <a:pt x="1093089" y="277332"/>
                    <a:pt x="1094042" y="278666"/>
                    <a:pt x="1093946" y="280952"/>
                  </a:cubicBezTo>
                  <a:lnTo>
                    <a:pt x="1091375" y="282095"/>
                  </a:lnTo>
                  <a:cubicBezTo>
                    <a:pt x="1088612" y="283333"/>
                    <a:pt x="1084993" y="283524"/>
                    <a:pt x="1086231" y="287524"/>
                  </a:cubicBezTo>
                  <a:lnTo>
                    <a:pt x="1087469" y="291429"/>
                  </a:lnTo>
                  <a:cubicBezTo>
                    <a:pt x="1090803" y="290858"/>
                    <a:pt x="1093089" y="291144"/>
                    <a:pt x="1092518" y="292096"/>
                  </a:cubicBezTo>
                  <a:cubicBezTo>
                    <a:pt x="1091946" y="293049"/>
                    <a:pt x="1088898" y="295716"/>
                    <a:pt x="1087660" y="294954"/>
                  </a:cubicBezTo>
                  <a:cubicBezTo>
                    <a:pt x="1086422" y="294192"/>
                    <a:pt x="1082231" y="292096"/>
                    <a:pt x="1081945" y="292191"/>
                  </a:cubicBezTo>
                  <a:lnTo>
                    <a:pt x="1081469" y="292477"/>
                  </a:lnTo>
                  <a:cubicBezTo>
                    <a:pt x="1078802" y="293906"/>
                    <a:pt x="1074896" y="294954"/>
                    <a:pt x="1073849" y="296954"/>
                  </a:cubicBezTo>
                  <a:cubicBezTo>
                    <a:pt x="1072706" y="299335"/>
                    <a:pt x="1072039" y="300954"/>
                    <a:pt x="1069277" y="299335"/>
                  </a:cubicBezTo>
                  <a:cubicBezTo>
                    <a:pt x="1068229" y="298668"/>
                    <a:pt x="1068610" y="295525"/>
                    <a:pt x="1069562" y="294001"/>
                  </a:cubicBezTo>
                  <a:lnTo>
                    <a:pt x="1070229" y="292763"/>
                  </a:lnTo>
                  <a:cubicBezTo>
                    <a:pt x="1072515" y="292001"/>
                    <a:pt x="1073468" y="290477"/>
                    <a:pt x="1072229" y="289524"/>
                  </a:cubicBezTo>
                  <a:cubicBezTo>
                    <a:pt x="1071086" y="288572"/>
                    <a:pt x="1070515" y="284952"/>
                    <a:pt x="1072801" y="282857"/>
                  </a:cubicBezTo>
                  <a:lnTo>
                    <a:pt x="1076420" y="283047"/>
                  </a:lnTo>
                  <a:lnTo>
                    <a:pt x="1081850" y="283428"/>
                  </a:lnTo>
                  <a:cubicBezTo>
                    <a:pt x="1082897" y="279809"/>
                    <a:pt x="1084326" y="277428"/>
                    <a:pt x="1084993" y="278094"/>
                  </a:cubicBezTo>
                  <a:close/>
                  <a:moveTo>
                    <a:pt x="449580" y="276476"/>
                  </a:moveTo>
                  <a:lnTo>
                    <a:pt x="452533" y="276952"/>
                  </a:lnTo>
                  <a:cubicBezTo>
                    <a:pt x="456629" y="275523"/>
                    <a:pt x="461010" y="277428"/>
                    <a:pt x="462249" y="281238"/>
                  </a:cubicBezTo>
                  <a:lnTo>
                    <a:pt x="456057" y="280952"/>
                  </a:lnTo>
                  <a:cubicBezTo>
                    <a:pt x="455200" y="280952"/>
                    <a:pt x="453676" y="280762"/>
                    <a:pt x="453581" y="280952"/>
                  </a:cubicBezTo>
                  <a:lnTo>
                    <a:pt x="449676" y="291430"/>
                  </a:lnTo>
                  <a:cubicBezTo>
                    <a:pt x="439579" y="289334"/>
                    <a:pt x="433578" y="285048"/>
                    <a:pt x="436436" y="281905"/>
                  </a:cubicBezTo>
                  <a:lnTo>
                    <a:pt x="439579" y="283143"/>
                  </a:lnTo>
                  <a:cubicBezTo>
                    <a:pt x="443960" y="284953"/>
                    <a:pt x="439007" y="275809"/>
                    <a:pt x="445484" y="280286"/>
                  </a:cubicBezTo>
                  <a:cubicBezTo>
                    <a:pt x="448151" y="282191"/>
                    <a:pt x="444437" y="275714"/>
                    <a:pt x="449580" y="276476"/>
                  </a:cubicBezTo>
                  <a:close/>
                  <a:moveTo>
                    <a:pt x="1405890" y="275618"/>
                  </a:moveTo>
                  <a:cubicBezTo>
                    <a:pt x="1405223" y="275047"/>
                    <a:pt x="1402937" y="276952"/>
                    <a:pt x="1400746" y="279714"/>
                  </a:cubicBezTo>
                  <a:cubicBezTo>
                    <a:pt x="1398556" y="282476"/>
                    <a:pt x="1399889" y="290858"/>
                    <a:pt x="1400270" y="288382"/>
                  </a:cubicBezTo>
                  <a:cubicBezTo>
                    <a:pt x="1400746" y="285905"/>
                    <a:pt x="1406557" y="276190"/>
                    <a:pt x="1405890" y="275618"/>
                  </a:cubicBezTo>
                  <a:close/>
                  <a:moveTo>
                    <a:pt x="624935" y="274570"/>
                  </a:moveTo>
                  <a:cubicBezTo>
                    <a:pt x="625887" y="274856"/>
                    <a:pt x="628364" y="275713"/>
                    <a:pt x="630459" y="276475"/>
                  </a:cubicBezTo>
                  <a:cubicBezTo>
                    <a:pt x="632555" y="277237"/>
                    <a:pt x="629411" y="281523"/>
                    <a:pt x="625792" y="279999"/>
                  </a:cubicBezTo>
                  <a:lnTo>
                    <a:pt x="622363" y="279142"/>
                  </a:lnTo>
                  <a:cubicBezTo>
                    <a:pt x="620839" y="278761"/>
                    <a:pt x="617886" y="277999"/>
                    <a:pt x="617410" y="280761"/>
                  </a:cubicBezTo>
                  <a:cubicBezTo>
                    <a:pt x="616934" y="283333"/>
                    <a:pt x="619506" y="283142"/>
                    <a:pt x="621506" y="283428"/>
                  </a:cubicBezTo>
                  <a:lnTo>
                    <a:pt x="621887" y="283523"/>
                  </a:lnTo>
                  <a:cubicBezTo>
                    <a:pt x="622172" y="283904"/>
                    <a:pt x="619029" y="286286"/>
                    <a:pt x="614838" y="288858"/>
                  </a:cubicBezTo>
                  <a:lnTo>
                    <a:pt x="611314" y="291429"/>
                  </a:lnTo>
                  <a:cubicBezTo>
                    <a:pt x="609314" y="292858"/>
                    <a:pt x="607599" y="294096"/>
                    <a:pt x="604646" y="293715"/>
                  </a:cubicBezTo>
                  <a:cubicBezTo>
                    <a:pt x="601217" y="293239"/>
                    <a:pt x="599503" y="293810"/>
                    <a:pt x="599122" y="297335"/>
                  </a:cubicBezTo>
                  <a:lnTo>
                    <a:pt x="598836" y="299621"/>
                  </a:lnTo>
                  <a:cubicBezTo>
                    <a:pt x="595883" y="302192"/>
                    <a:pt x="590454" y="302573"/>
                    <a:pt x="586739" y="300478"/>
                  </a:cubicBezTo>
                  <a:lnTo>
                    <a:pt x="583596" y="298668"/>
                  </a:lnTo>
                  <a:cubicBezTo>
                    <a:pt x="583215" y="298478"/>
                    <a:pt x="582739" y="297906"/>
                    <a:pt x="582739" y="298001"/>
                  </a:cubicBezTo>
                  <a:cubicBezTo>
                    <a:pt x="580834" y="299240"/>
                    <a:pt x="579119" y="301526"/>
                    <a:pt x="576643" y="299049"/>
                  </a:cubicBezTo>
                  <a:cubicBezTo>
                    <a:pt x="576071" y="298478"/>
                    <a:pt x="579024" y="295430"/>
                    <a:pt x="578548" y="295049"/>
                  </a:cubicBezTo>
                  <a:cubicBezTo>
                    <a:pt x="576071" y="293144"/>
                    <a:pt x="576452" y="292001"/>
                    <a:pt x="578834" y="290381"/>
                  </a:cubicBezTo>
                  <a:lnTo>
                    <a:pt x="580167" y="289429"/>
                  </a:lnTo>
                  <a:cubicBezTo>
                    <a:pt x="581406" y="287238"/>
                    <a:pt x="579786" y="286381"/>
                    <a:pt x="576643" y="287524"/>
                  </a:cubicBezTo>
                  <a:lnTo>
                    <a:pt x="574738" y="287334"/>
                  </a:lnTo>
                  <a:cubicBezTo>
                    <a:pt x="570547" y="286857"/>
                    <a:pt x="571881" y="290000"/>
                    <a:pt x="570261" y="291048"/>
                  </a:cubicBezTo>
                  <a:cubicBezTo>
                    <a:pt x="568451" y="292191"/>
                    <a:pt x="566261" y="292286"/>
                    <a:pt x="565880" y="289619"/>
                  </a:cubicBezTo>
                  <a:lnTo>
                    <a:pt x="565689" y="288286"/>
                  </a:lnTo>
                  <a:cubicBezTo>
                    <a:pt x="565784" y="286667"/>
                    <a:pt x="563403" y="286667"/>
                    <a:pt x="560355" y="288191"/>
                  </a:cubicBezTo>
                  <a:cubicBezTo>
                    <a:pt x="557307" y="289810"/>
                    <a:pt x="548068" y="287714"/>
                    <a:pt x="548068" y="286476"/>
                  </a:cubicBezTo>
                  <a:cubicBezTo>
                    <a:pt x="548068" y="285238"/>
                    <a:pt x="548830" y="281523"/>
                    <a:pt x="549687" y="281047"/>
                  </a:cubicBezTo>
                  <a:lnTo>
                    <a:pt x="550354" y="281142"/>
                  </a:lnTo>
                  <a:cubicBezTo>
                    <a:pt x="553973" y="281714"/>
                    <a:pt x="557974" y="279713"/>
                    <a:pt x="561308" y="282476"/>
                  </a:cubicBezTo>
                  <a:cubicBezTo>
                    <a:pt x="561974" y="283047"/>
                    <a:pt x="564165" y="282476"/>
                    <a:pt x="565594" y="282285"/>
                  </a:cubicBezTo>
                  <a:cubicBezTo>
                    <a:pt x="568737" y="281999"/>
                    <a:pt x="572928" y="280475"/>
                    <a:pt x="574928" y="281523"/>
                  </a:cubicBezTo>
                  <a:lnTo>
                    <a:pt x="580167" y="284285"/>
                  </a:lnTo>
                  <a:cubicBezTo>
                    <a:pt x="586168" y="286762"/>
                    <a:pt x="587978" y="288000"/>
                    <a:pt x="584168" y="287048"/>
                  </a:cubicBezTo>
                  <a:lnTo>
                    <a:pt x="587787" y="291620"/>
                  </a:lnTo>
                  <a:cubicBezTo>
                    <a:pt x="588454" y="292382"/>
                    <a:pt x="588644" y="293429"/>
                    <a:pt x="588930" y="294382"/>
                  </a:cubicBezTo>
                  <a:cubicBezTo>
                    <a:pt x="589502" y="296192"/>
                    <a:pt x="589502" y="299335"/>
                    <a:pt x="590740" y="299621"/>
                  </a:cubicBezTo>
                  <a:cubicBezTo>
                    <a:pt x="595407" y="301049"/>
                    <a:pt x="593502" y="296477"/>
                    <a:pt x="595598" y="295049"/>
                  </a:cubicBezTo>
                  <a:lnTo>
                    <a:pt x="597122" y="294096"/>
                  </a:lnTo>
                  <a:cubicBezTo>
                    <a:pt x="597407" y="291239"/>
                    <a:pt x="598931" y="289334"/>
                    <a:pt x="600646" y="289905"/>
                  </a:cubicBezTo>
                  <a:cubicBezTo>
                    <a:pt x="602265" y="290381"/>
                    <a:pt x="602837" y="288858"/>
                    <a:pt x="595979" y="284666"/>
                  </a:cubicBezTo>
                  <a:lnTo>
                    <a:pt x="591216" y="282952"/>
                  </a:lnTo>
                  <a:cubicBezTo>
                    <a:pt x="589406" y="282285"/>
                    <a:pt x="587882" y="280190"/>
                    <a:pt x="587501" y="278475"/>
                  </a:cubicBezTo>
                  <a:lnTo>
                    <a:pt x="587025" y="277332"/>
                  </a:lnTo>
                  <a:cubicBezTo>
                    <a:pt x="588549" y="275808"/>
                    <a:pt x="591883" y="275903"/>
                    <a:pt x="594359" y="277713"/>
                  </a:cubicBezTo>
                  <a:cubicBezTo>
                    <a:pt x="596836" y="279428"/>
                    <a:pt x="606647" y="282761"/>
                    <a:pt x="609790" y="280761"/>
                  </a:cubicBezTo>
                  <a:lnTo>
                    <a:pt x="613505" y="278951"/>
                  </a:lnTo>
                  <a:cubicBezTo>
                    <a:pt x="616838" y="277237"/>
                    <a:pt x="620553" y="276094"/>
                    <a:pt x="624268" y="274760"/>
                  </a:cubicBezTo>
                  <a:close/>
                  <a:moveTo>
                    <a:pt x="2115026" y="273046"/>
                  </a:moveTo>
                  <a:cubicBezTo>
                    <a:pt x="2118931" y="271808"/>
                    <a:pt x="2122075" y="271808"/>
                    <a:pt x="2122075" y="273141"/>
                  </a:cubicBezTo>
                  <a:cubicBezTo>
                    <a:pt x="2122075" y="274475"/>
                    <a:pt x="2123694" y="277618"/>
                    <a:pt x="2125694" y="277713"/>
                  </a:cubicBezTo>
                  <a:cubicBezTo>
                    <a:pt x="2127694" y="277809"/>
                    <a:pt x="2134552" y="277332"/>
                    <a:pt x="2135695" y="278571"/>
                  </a:cubicBezTo>
                  <a:cubicBezTo>
                    <a:pt x="2136838" y="279809"/>
                    <a:pt x="2139410" y="284762"/>
                    <a:pt x="2138458" y="286572"/>
                  </a:cubicBezTo>
                  <a:cubicBezTo>
                    <a:pt x="2137505" y="288381"/>
                    <a:pt x="2142077" y="292953"/>
                    <a:pt x="2140934" y="293430"/>
                  </a:cubicBezTo>
                  <a:cubicBezTo>
                    <a:pt x="2139791" y="293906"/>
                    <a:pt x="2135409" y="294477"/>
                    <a:pt x="2134457" y="293239"/>
                  </a:cubicBezTo>
                  <a:cubicBezTo>
                    <a:pt x="2133505" y="292001"/>
                    <a:pt x="2127218" y="288477"/>
                    <a:pt x="2123599" y="287048"/>
                  </a:cubicBezTo>
                  <a:lnTo>
                    <a:pt x="2121122" y="287715"/>
                  </a:lnTo>
                  <a:lnTo>
                    <a:pt x="2118360" y="288477"/>
                  </a:lnTo>
                  <a:cubicBezTo>
                    <a:pt x="2117693" y="287334"/>
                    <a:pt x="2115597" y="282762"/>
                    <a:pt x="2115407" y="281333"/>
                  </a:cubicBezTo>
                  <a:cubicBezTo>
                    <a:pt x="2115217" y="279999"/>
                    <a:pt x="2115597" y="278856"/>
                    <a:pt x="2116169" y="278856"/>
                  </a:cubicBezTo>
                  <a:cubicBezTo>
                    <a:pt x="2116836" y="278856"/>
                    <a:pt x="2118741" y="278094"/>
                    <a:pt x="2118931" y="277142"/>
                  </a:cubicBezTo>
                  <a:lnTo>
                    <a:pt x="2118455" y="276666"/>
                  </a:lnTo>
                  <a:close/>
                  <a:moveTo>
                    <a:pt x="1094613" y="272284"/>
                  </a:moveTo>
                  <a:cubicBezTo>
                    <a:pt x="1097756" y="273237"/>
                    <a:pt x="1103185" y="278857"/>
                    <a:pt x="1101090" y="278380"/>
                  </a:cubicBezTo>
                  <a:cubicBezTo>
                    <a:pt x="1098994" y="277904"/>
                    <a:pt x="1093470" y="275904"/>
                    <a:pt x="1092803" y="274761"/>
                  </a:cubicBezTo>
                  <a:lnTo>
                    <a:pt x="1092136" y="274761"/>
                  </a:lnTo>
                  <a:lnTo>
                    <a:pt x="1087850" y="274856"/>
                  </a:lnTo>
                  <a:cubicBezTo>
                    <a:pt x="1088421" y="272475"/>
                    <a:pt x="1091565" y="271237"/>
                    <a:pt x="1094613" y="272284"/>
                  </a:cubicBezTo>
                  <a:close/>
                  <a:moveTo>
                    <a:pt x="1707947" y="271476"/>
                  </a:moveTo>
                  <a:lnTo>
                    <a:pt x="1712592" y="273784"/>
                  </a:lnTo>
                  <a:lnTo>
                    <a:pt x="1707971" y="276332"/>
                  </a:lnTo>
                  <a:lnTo>
                    <a:pt x="1707642" y="275523"/>
                  </a:lnTo>
                  <a:close/>
                  <a:moveTo>
                    <a:pt x="1552289" y="270665"/>
                  </a:moveTo>
                  <a:cubicBezTo>
                    <a:pt x="1548289" y="273428"/>
                    <a:pt x="1545812" y="278000"/>
                    <a:pt x="1546765" y="280857"/>
                  </a:cubicBezTo>
                  <a:lnTo>
                    <a:pt x="1547908" y="282857"/>
                  </a:lnTo>
                  <a:cubicBezTo>
                    <a:pt x="1548384" y="283810"/>
                    <a:pt x="1550289" y="285143"/>
                    <a:pt x="1550861" y="284953"/>
                  </a:cubicBezTo>
                  <a:cubicBezTo>
                    <a:pt x="1555623" y="283619"/>
                    <a:pt x="1550194" y="282953"/>
                    <a:pt x="1550384" y="281810"/>
                  </a:cubicBezTo>
                  <a:lnTo>
                    <a:pt x="1550575" y="280190"/>
                  </a:lnTo>
                  <a:cubicBezTo>
                    <a:pt x="1550384" y="278190"/>
                    <a:pt x="1554956" y="279143"/>
                    <a:pt x="1556290" y="280000"/>
                  </a:cubicBezTo>
                  <a:cubicBezTo>
                    <a:pt x="1557623" y="280762"/>
                    <a:pt x="1559719" y="278571"/>
                    <a:pt x="1560957" y="275047"/>
                  </a:cubicBezTo>
                  <a:lnTo>
                    <a:pt x="1557528" y="273332"/>
                  </a:lnTo>
                  <a:close/>
                  <a:moveTo>
                    <a:pt x="1076515" y="269522"/>
                  </a:moveTo>
                  <a:lnTo>
                    <a:pt x="1078230" y="270284"/>
                  </a:lnTo>
                  <a:cubicBezTo>
                    <a:pt x="1081278" y="269236"/>
                    <a:pt x="1083850" y="272474"/>
                    <a:pt x="1083850" y="273998"/>
                  </a:cubicBezTo>
                  <a:cubicBezTo>
                    <a:pt x="1083850" y="275522"/>
                    <a:pt x="1082611" y="276284"/>
                    <a:pt x="1081183" y="275713"/>
                  </a:cubicBezTo>
                  <a:cubicBezTo>
                    <a:pt x="1079754" y="275046"/>
                    <a:pt x="1067276" y="276570"/>
                    <a:pt x="1064609" y="273046"/>
                  </a:cubicBezTo>
                  <a:lnTo>
                    <a:pt x="1071753" y="272951"/>
                  </a:lnTo>
                  <a:cubicBezTo>
                    <a:pt x="1075753" y="272855"/>
                    <a:pt x="1070800" y="266855"/>
                    <a:pt x="1076515" y="269522"/>
                  </a:cubicBezTo>
                  <a:close/>
                  <a:moveTo>
                    <a:pt x="1837753" y="269427"/>
                  </a:moveTo>
                  <a:lnTo>
                    <a:pt x="1840611" y="272856"/>
                  </a:lnTo>
                  <a:lnTo>
                    <a:pt x="1841278" y="273618"/>
                  </a:lnTo>
                  <a:cubicBezTo>
                    <a:pt x="1841468" y="274666"/>
                    <a:pt x="1840039" y="276190"/>
                    <a:pt x="1838134" y="276857"/>
                  </a:cubicBezTo>
                  <a:lnTo>
                    <a:pt x="1837658" y="276475"/>
                  </a:lnTo>
                  <a:cubicBezTo>
                    <a:pt x="1835182" y="274380"/>
                    <a:pt x="1833562" y="275237"/>
                    <a:pt x="1830419" y="276095"/>
                  </a:cubicBezTo>
                  <a:lnTo>
                    <a:pt x="1826990" y="276857"/>
                  </a:lnTo>
                  <a:cubicBezTo>
                    <a:pt x="1827562" y="273523"/>
                    <a:pt x="1832419" y="270189"/>
                    <a:pt x="1837753" y="269427"/>
                  </a:cubicBezTo>
                  <a:close/>
                  <a:moveTo>
                    <a:pt x="1355789" y="268951"/>
                  </a:moveTo>
                  <a:cubicBezTo>
                    <a:pt x="1357408" y="267617"/>
                    <a:pt x="1353884" y="267141"/>
                    <a:pt x="1353217" y="269618"/>
                  </a:cubicBezTo>
                  <a:lnTo>
                    <a:pt x="1351670" y="271369"/>
                  </a:lnTo>
                  <a:lnTo>
                    <a:pt x="1350776" y="270922"/>
                  </a:lnTo>
                  <a:lnTo>
                    <a:pt x="1350550" y="269808"/>
                  </a:lnTo>
                  <a:lnTo>
                    <a:pt x="1350645" y="270856"/>
                  </a:lnTo>
                  <a:lnTo>
                    <a:pt x="1350776" y="270922"/>
                  </a:lnTo>
                  <a:lnTo>
                    <a:pt x="1351018" y="272108"/>
                  </a:lnTo>
                  <a:lnTo>
                    <a:pt x="1348169" y="275333"/>
                  </a:lnTo>
                  <a:lnTo>
                    <a:pt x="1346835" y="276285"/>
                  </a:lnTo>
                  <a:cubicBezTo>
                    <a:pt x="1344835" y="277619"/>
                    <a:pt x="1343406" y="279714"/>
                    <a:pt x="1341311" y="280857"/>
                  </a:cubicBezTo>
                  <a:lnTo>
                    <a:pt x="1339215" y="282000"/>
                  </a:lnTo>
                  <a:cubicBezTo>
                    <a:pt x="1336453" y="282381"/>
                    <a:pt x="1336453" y="283619"/>
                    <a:pt x="1339215" y="284762"/>
                  </a:cubicBezTo>
                  <a:lnTo>
                    <a:pt x="1341977" y="285048"/>
                  </a:lnTo>
                  <a:lnTo>
                    <a:pt x="1344644" y="285334"/>
                  </a:lnTo>
                  <a:lnTo>
                    <a:pt x="1358437" y="282787"/>
                  </a:lnTo>
                  <a:lnTo>
                    <a:pt x="1359313" y="283524"/>
                  </a:lnTo>
                  <a:lnTo>
                    <a:pt x="1359961" y="282801"/>
                  </a:lnTo>
                  <a:lnTo>
                    <a:pt x="1364266" y="285524"/>
                  </a:lnTo>
                  <a:lnTo>
                    <a:pt x="1368457" y="288096"/>
                  </a:lnTo>
                  <a:cubicBezTo>
                    <a:pt x="1370648" y="285048"/>
                    <a:pt x="1372457" y="281714"/>
                    <a:pt x="1372362" y="280667"/>
                  </a:cubicBezTo>
                  <a:cubicBezTo>
                    <a:pt x="1372267" y="279619"/>
                    <a:pt x="1368552" y="276476"/>
                    <a:pt x="1364361" y="278000"/>
                  </a:cubicBezTo>
                  <a:lnTo>
                    <a:pt x="1362646" y="279809"/>
                  </a:lnTo>
                  <a:lnTo>
                    <a:pt x="1359961" y="282801"/>
                  </a:lnTo>
                  <a:lnTo>
                    <a:pt x="1359599" y="282572"/>
                  </a:lnTo>
                  <a:lnTo>
                    <a:pt x="1358437" y="282787"/>
                  </a:lnTo>
                  <a:lnTo>
                    <a:pt x="1352074" y="277428"/>
                  </a:lnTo>
                  <a:lnTo>
                    <a:pt x="1351788" y="275809"/>
                  </a:lnTo>
                  <a:lnTo>
                    <a:pt x="1351693" y="275428"/>
                  </a:lnTo>
                  <a:lnTo>
                    <a:pt x="1351018" y="272108"/>
                  </a:lnTo>
                  <a:lnTo>
                    <a:pt x="1351670" y="271369"/>
                  </a:lnTo>
                  <a:lnTo>
                    <a:pt x="1357884" y="274475"/>
                  </a:lnTo>
                  <a:cubicBezTo>
                    <a:pt x="1361504" y="272189"/>
                    <a:pt x="1363409" y="272380"/>
                    <a:pt x="1366361" y="274666"/>
                  </a:cubicBezTo>
                  <a:cubicBezTo>
                    <a:pt x="1366552" y="274856"/>
                    <a:pt x="1368743" y="273618"/>
                    <a:pt x="1369695" y="272761"/>
                  </a:cubicBezTo>
                  <a:cubicBezTo>
                    <a:pt x="1369886" y="272570"/>
                    <a:pt x="1368647" y="270665"/>
                    <a:pt x="1368076" y="270665"/>
                  </a:cubicBezTo>
                  <a:lnTo>
                    <a:pt x="1363504" y="270761"/>
                  </a:lnTo>
                  <a:cubicBezTo>
                    <a:pt x="1357694" y="270951"/>
                    <a:pt x="1354169" y="270094"/>
                    <a:pt x="1355789" y="268951"/>
                  </a:cubicBezTo>
                  <a:close/>
                  <a:moveTo>
                    <a:pt x="543210" y="268570"/>
                  </a:moveTo>
                  <a:lnTo>
                    <a:pt x="546353" y="269808"/>
                  </a:lnTo>
                  <a:cubicBezTo>
                    <a:pt x="550449" y="271904"/>
                    <a:pt x="549497" y="274190"/>
                    <a:pt x="544353" y="274856"/>
                  </a:cubicBezTo>
                  <a:lnTo>
                    <a:pt x="543496" y="278952"/>
                  </a:lnTo>
                  <a:cubicBezTo>
                    <a:pt x="543496" y="279047"/>
                    <a:pt x="541496" y="279143"/>
                    <a:pt x="541210" y="278857"/>
                  </a:cubicBezTo>
                  <a:cubicBezTo>
                    <a:pt x="540543" y="278095"/>
                    <a:pt x="539686" y="276761"/>
                    <a:pt x="540067" y="276285"/>
                  </a:cubicBezTo>
                  <a:cubicBezTo>
                    <a:pt x="541400" y="274571"/>
                    <a:pt x="542924" y="273618"/>
                    <a:pt x="540162" y="271523"/>
                  </a:cubicBezTo>
                  <a:cubicBezTo>
                    <a:pt x="538638" y="270475"/>
                    <a:pt x="541400" y="267808"/>
                    <a:pt x="543210" y="268570"/>
                  </a:cubicBezTo>
                  <a:close/>
                  <a:moveTo>
                    <a:pt x="2087975" y="268379"/>
                  </a:moveTo>
                  <a:cubicBezTo>
                    <a:pt x="2091404" y="266189"/>
                    <a:pt x="2094166" y="266474"/>
                    <a:pt x="2094071" y="269046"/>
                  </a:cubicBezTo>
                  <a:lnTo>
                    <a:pt x="2094262" y="270284"/>
                  </a:lnTo>
                  <a:cubicBezTo>
                    <a:pt x="2094452" y="272189"/>
                    <a:pt x="2089689" y="273809"/>
                    <a:pt x="2094357" y="275904"/>
                  </a:cubicBezTo>
                  <a:cubicBezTo>
                    <a:pt x="2097976" y="277523"/>
                    <a:pt x="2100643" y="277142"/>
                    <a:pt x="2103215" y="274761"/>
                  </a:cubicBezTo>
                  <a:lnTo>
                    <a:pt x="2104263" y="273809"/>
                  </a:lnTo>
                  <a:cubicBezTo>
                    <a:pt x="2105977" y="272475"/>
                    <a:pt x="2108549" y="272666"/>
                    <a:pt x="2109978" y="273999"/>
                  </a:cubicBezTo>
                  <a:cubicBezTo>
                    <a:pt x="2111406" y="275428"/>
                    <a:pt x="2114074" y="280000"/>
                    <a:pt x="2113121" y="281333"/>
                  </a:cubicBezTo>
                  <a:lnTo>
                    <a:pt x="2112168" y="282476"/>
                  </a:lnTo>
                  <a:cubicBezTo>
                    <a:pt x="2110740" y="284286"/>
                    <a:pt x="2108739" y="286763"/>
                    <a:pt x="2106739" y="286953"/>
                  </a:cubicBezTo>
                  <a:cubicBezTo>
                    <a:pt x="2102739" y="287239"/>
                    <a:pt x="2102358" y="288382"/>
                    <a:pt x="2101691" y="291239"/>
                  </a:cubicBezTo>
                  <a:lnTo>
                    <a:pt x="2101120" y="293621"/>
                  </a:lnTo>
                  <a:cubicBezTo>
                    <a:pt x="2098262" y="295907"/>
                    <a:pt x="2095309" y="297431"/>
                    <a:pt x="2094547" y="296859"/>
                  </a:cubicBezTo>
                  <a:cubicBezTo>
                    <a:pt x="2093785" y="296288"/>
                    <a:pt x="2093214" y="293906"/>
                    <a:pt x="2095214" y="293144"/>
                  </a:cubicBezTo>
                  <a:cubicBezTo>
                    <a:pt x="2097214" y="292382"/>
                    <a:pt x="2094547" y="288572"/>
                    <a:pt x="2092928" y="290287"/>
                  </a:cubicBezTo>
                  <a:cubicBezTo>
                    <a:pt x="2091309" y="292001"/>
                    <a:pt x="2084737" y="289906"/>
                    <a:pt x="2085594" y="289144"/>
                  </a:cubicBezTo>
                  <a:cubicBezTo>
                    <a:pt x="2086546" y="288287"/>
                    <a:pt x="2087975" y="285524"/>
                    <a:pt x="2086165" y="285524"/>
                  </a:cubicBezTo>
                  <a:cubicBezTo>
                    <a:pt x="2084355" y="285524"/>
                    <a:pt x="2079879" y="286953"/>
                    <a:pt x="2080260" y="288763"/>
                  </a:cubicBezTo>
                  <a:cubicBezTo>
                    <a:pt x="2080641" y="290573"/>
                    <a:pt x="2082165" y="294859"/>
                    <a:pt x="2080164" y="295145"/>
                  </a:cubicBezTo>
                  <a:cubicBezTo>
                    <a:pt x="2078164" y="295430"/>
                    <a:pt x="2074164" y="292668"/>
                    <a:pt x="2073211" y="294287"/>
                  </a:cubicBezTo>
                  <a:cubicBezTo>
                    <a:pt x="2072259" y="295907"/>
                    <a:pt x="2068544" y="299240"/>
                    <a:pt x="2068734" y="295907"/>
                  </a:cubicBezTo>
                  <a:lnTo>
                    <a:pt x="2068354" y="294002"/>
                  </a:lnTo>
                  <a:lnTo>
                    <a:pt x="2068163" y="293049"/>
                  </a:lnTo>
                  <a:cubicBezTo>
                    <a:pt x="2066734" y="292192"/>
                    <a:pt x="2064734" y="292382"/>
                    <a:pt x="2063686" y="293430"/>
                  </a:cubicBezTo>
                  <a:lnTo>
                    <a:pt x="2063400" y="294383"/>
                  </a:lnTo>
                  <a:lnTo>
                    <a:pt x="2063020" y="296002"/>
                  </a:lnTo>
                  <a:cubicBezTo>
                    <a:pt x="2063115" y="298669"/>
                    <a:pt x="2061305" y="299145"/>
                    <a:pt x="2058829" y="297050"/>
                  </a:cubicBezTo>
                  <a:lnTo>
                    <a:pt x="2057114" y="295811"/>
                  </a:lnTo>
                  <a:cubicBezTo>
                    <a:pt x="2056542" y="295430"/>
                    <a:pt x="2055114" y="295335"/>
                    <a:pt x="2054733" y="295621"/>
                  </a:cubicBezTo>
                  <a:lnTo>
                    <a:pt x="2053304" y="296669"/>
                  </a:lnTo>
                  <a:cubicBezTo>
                    <a:pt x="2051970" y="298002"/>
                    <a:pt x="2049589" y="298383"/>
                    <a:pt x="2048065" y="297526"/>
                  </a:cubicBezTo>
                  <a:lnTo>
                    <a:pt x="2045493" y="298288"/>
                  </a:lnTo>
                  <a:lnTo>
                    <a:pt x="2037874" y="300669"/>
                  </a:lnTo>
                  <a:cubicBezTo>
                    <a:pt x="2034825" y="297335"/>
                    <a:pt x="2031301" y="294002"/>
                    <a:pt x="2030063" y="293335"/>
                  </a:cubicBezTo>
                  <a:lnTo>
                    <a:pt x="2029110" y="293525"/>
                  </a:lnTo>
                  <a:cubicBezTo>
                    <a:pt x="2025777" y="294192"/>
                    <a:pt x="2028920" y="295145"/>
                    <a:pt x="2028920" y="296002"/>
                  </a:cubicBezTo>
                  <a:lnTo>
                    <a:pt x="2028825" y="297716"/>
                  </a:lnTo>
                  <a:cubicBezTo>
                    <a:pt x="2027967" y="299621"/>
                    <a:pt x="2027110" y="301907"/>
                    <a:pt x="2027015" y="302765"/>
                  </a:cubicBezTo>
                  <a:cubicBezTo>
                    <a:pt x="2026920" y="303622"/>
                    <a:pt x="2025586" y="306384"/>
                    <a:pt x="2024348" y="305908"/>
                  </a:cubicBezTo>
                  <a:cubicBezTo>
                    <a:pt x="2023110" y="305336"/>
                    <a:pt x="2020062" y="304574"/>
                    <a:pt x="2019681" y="305146"/>
                  </a:cubicBezTo>
                  <a:lnTo>
                    <a:pt x="2019395" y="305717"/>
                  </a:lnTo>
                  <a:cubicBezTo>
                    <a:pt x="2018728" y="307146"/>
                    <a:pt x="2018633" y="309813"/>
                    <a:pt x="2017585" y="310004"/>
                  </a:cubicBezTo>
                  <a:cubicBezTo>
                    <a:pt x="2013394" y="310861"/>
                    <a:pt x="2014537" y="308003"/>
                    <a:pt x="2014156" y="306098"/>
                  </a:cubicBezTo>
                  <a:lnTo>
                    <a:pt x="2013299" y="301526"/>
                  </a:lnTo>
                  <a:cubicBezTo>
                    <a:pt x="2008060" y="300193"/>
                    <a:pt x="2002726" y="299812"/>
                    <a:pt x="2001583" y="300669"/>
                  </a:cubicBezTo>
                  <a:cubicBezTo>
                    <a:pt x="2000440" y="301526"/>
                    <a:pt x="1994916" y="302288"/>
                    <a:pt x="1991391" y="300860"/>
                  </a:cubicBezTo>
                  <a:cubicBezTo>
                    <a:pt x="1987867" y="299336"/>
                    <a:pt x="1978723" y="303336"/>
                    <a:pt x="1979104" y="303717"/>
                  </a:cubicBezTo>
                  <a:cubicBezTo>
                    <a:pt x="1979485" y="304098"/>
                    <a:pt x="1980247" y="305432"/>
                    <a:pt x="1979866" y="305908"/>
                  </a:cubicBezTo>
                  <a:lnTo>
                    <a:pt x="1979485" y="306003"/>
                  </a:lnTo>
                  <a:lnTo>
                    <a:pt x="1974342" y="306860"/>
                  </a:lnTo>
                  <a:cubicBezTo>
                    <a:pt x="1968627" y="307527"/>
                    <a:pt x="1963483" y="307527"/>
                    <a:pt x="1962912" y="306956"/>
                  </a:cubicBezTo>
                  <a:lnTo>
                    <a:pt x="1962816" y="306384"/>
                  </a:lnTo>
                  <a:cubicBezTo>
                    <a:pt x="1962721" y="305813"/>
                    <a:pt x="1963007" y="304670"/>
                    <a:pt x="1963388" y="304574"/>
                  </a:cubicBezTo>
                  <a:lnTo>
                    <a:pt x="1966626" y="303812"/>
                  </a:lnTo>
                  <a:cubicBezTo>
                    <a:pt x="1968722" y="301622"/>
                    <a:pt x="1972151" y="298764"/>
                    <a:pt x="1974151" y="297431"/>
                  </a:cubicBezTo>
                  <a:cubicBezTo>
                    <a:pt x="1976151" y="296097"/>
                    <a:pt x="1981295" y="292097"/>
                    <a:pt x="1983676" y="293811"/>
                  </a:cubicBezTo>
                  <a:cubicBezTo>
                    <a:pt x="1986153" y="295621"/>
                    <a:pt x="1993487" y="298669"/>
                    <a:pt x="1994916" y="297335"/>
                  </a:cubicBezTo>
                  <a:cubicBezTo>
                    <a:pt x="1996249" y="296002"/>
                    <a:pt x="1992439" y="292382"/>
                    <a:pt x="1994154" y="292192"/>
                  </a:cubicBezTo>
                  <a:cubicBezTo>
                    <a:pt x="1995773" y="292097"/>
                    <a:pt x="2000250" y="290573"/>
                    <a:pt x="2001393" y="291430"/>
                  </a:cubicBezTo>
                  <a:cubicBezTo>
                    <a:pt x="2002536" y="292287"/>
                    <a:pt x="2010441" y="295240"/>
                    <a:pt x="2015204" y="295621"/>
                  </a:cubicBezTo>
                  <a:lnTo>
                    <a:pt x="2017204" y="290287"/>
                  </a:lnTo>
                  <a:cubicBezTo>
                    <a:pt x="2017204" y="290192"/>
                    <a:pt x="2018919" y="290477"/>
                    <a:pt x="2019776" y="290668"/>
                  </a:cubicBezTo>
                  <a:lnTo>
                    <a:pt x="2021205" y="290954"/>
                  </a:lnTo>
                  <a:cubicBezTo>
                    <a:pt x="2023205" y="290573"/>
                    <a:pt x="2023205" y="289334"/>
                    <a:pt x="2021395" y="288096"/>
                  </a:cubicBezTo>
                  <a:cubicBezTo>
                    <a:pt x="2019585" y="286858"/>
                    <a:pt x="2015395" y="282762"/>
                    <a:pt x="2016347" y="281619"/>
                  </a:cubicBezTo>
                  <a:cubicBezTo>
                    <a:pt x="2017300" y="280476"/>
                    <a:pt x="2011489" y="277714"/>
                    <a:pt x="2012442" y="276761"/>
                  </a:cubicBezTo>
                  <a:cubicBezTo>
                    <a:pt x="2013394" y="275809"/>
                    <a:pt x="2017680" y="272951"/>
                    <a:pt x="2019871" y="272475"/>
                  </a:cubicBezTo>
                  <a:cubicBezTo>
                    <a:pt x="2022062" y="271999"/>
                    <a:pt x="2025491" y="276380"/>
                    <a:pt x="2024253" y="276952"/>
                  </a:cubicBezTo>
                  <a:cubicBezTo>
                    <a:pt x="2023014" y="277619"/>
                    <a:pt x="2021491" y="281429"/>
                    <a:pt x="2025396" y="282953"/>
                  </a:cubicBezTo>
                  <a:cubicBezTo>
                    <a:pt x="2029206" y="284572"/>
                    <a:pt x="2040350" y="287906"/>
                    <a:pt x="2041969" y="286953"/>
                  </a:cubicBezTo>
                  <a:cubicBezTo>
                    <a:pt x="2043588" y="286001"/>
                    <a:pt x="2048637" y="280857"/>
                    <a:pt x="2048256" y="275618"/>
                  </a:cubicBezTo>
                  <a:lnTo>
                    <a:pt x="2040159" y="277714"/>
                  </a:lnTo>
                  <a:lnTo>
                    <a:pt x="2035016" y="279047"/>
                  </a:lnTo>
                  <a:cubicBezTo>
                    <a:pt x="2032254" y="277142"/>
                    <a:pt x="2031301" y="273428"/>
                    <a:pt x="2032920" y="270951"/>
                  </a:cubicBezTo>
                  <a:lnTo>
                    <a:pt x="2037112" y="273237"/>
                  </a:lnTo>
                  <a:cubicBezTo>
                    <a:pt x="2041969" y="275904"/>
                    <a:pt x="2047399" y="275047"/>
                    <a:pt x="2052637" y="273809"/>
                  </a:cubicBezTo>
                  <a:lnTo>
                    <a:pt x="2057400" y="272666"/>
                  </a:lnTo>
                  <a:cubicBezTo>
                    <a:pt x="2059114" y="274952"/>
                    <a:pt x="2060638" y="278190"/>
                    <a:pt x="2060733" y="279714"/>
                  </a:cubicBezTo>
                  <a:lnTo>
                    <a:pt x="2061591" y="280667"/>
                  </a:lnTo>
                  <a:cubicBezTo>
                    <a:pt x="2063400" y="282572"/>
                    <a:pt x="2065591" y="284762"/>
                    <a:pt x="2068639" y="281714"/>
                  </a:cubicBezTo>
                  <a:cubicBezTo>
                    <a:pt x="2070544" y="279714"/>
                    <a:pt x="2072354" y="278476"/>
                    <a:pt x="2075402" y="280857"/>
                  </a:cubicBezTo>
                  <a:cubicBezTo>
                    <a:pt x="2075783" y="281143"/>
                    <a:pt x="2080069" y="279428"/>
                    <a:pt x="2080164" y="278476"/>
                  </a:cubicBezTo>
                  <a:lnTo>
                    <a:pt x="2080355" y="273523"/>
                  </a:lnTo>
                  <a:cubicBezTo>
                    <a:pt x="2084832" y="273904"/>
                    <a:pt x="2087404" y="272666"/>
                    <a:pt x="2086070" y="270856"/>
                  </a:cubicBezTo>
                  <a:lnTo>
                    <a:pt x="2086641" y="270094"/>
                  </a:lnTo>
                  <a:close/>
                  <a:moveTo>
                    <a:pt x="1806512" y="267046"/>
                  </a:moveTo>
                  <a:lnTo>
                    <a:pt x="1802321" y="269618"/>
                  </a:lnTo>
                  <a:cubicBezTo>
                    <a:pt x="1800320" y="270856"/>
                    <a:pt x="1795177" y="270856"/>
                    <a:pt x="1793272" y="269618"/>
                  </a:cubicBezTo>
                  <a:cubicBezTo>
                    <a:pt x="1788795" y="266665"/>
                    <a:pt x="1787366" y="269808"/>
                    <a:pt x="1785175" y="271427"/>
                  </a:cubicBezTo>
                  <a:lnTo>
                    <a:pt x="1784699" y="271808"/>
                  </a:lnTo>
                  <a:cubicBezTo>
                    <a:pt x="1785175" y="273142"/>
                    <a:pt x="1786033" y="273999"/>
                    <a:pt x="1786700" y="273713"/>
                  </a:cubicBezTo>
                  <a:cubicBezTo>
                    <a:pt x="1787366" y="273523"/>
                    <a:pt x="1789367" y="274952"/>
                    <a:pt x="1789557" y="277523"/>
                  </a:cubicBezTo>
                  <a:lnTo>
                    <a:pt x="1790986" y="278285"/>
                  </a:lnTo>
                  <a:cubicBezTo>
                    <a:pt x="1795558" y="280762"/>
                    <a:pt x="1794224" y="275999"/>
                    <a:pt x="1796129" y="275047"/>
                  </a:cubicBezTo>
                  <a:cubicBezTo>
                    <a:pt x="1797368" y="274380"/>
                    <a:pt x="1799463" y="274952"/>
                    <a:pt x="1800987" y="274571"/>
                  </a:cubicBezTo>
                  <a:lnTo>
                    <a:pt x="1803559" y="273999"/>
                  </a:lnTo>
                  <a:cubicBezTo>
                    <a:pt x="1806226" y="273047"/>
                    <a:pt x="1807559" y="269903"/>
                    <a:pt x="1806512" y="267046"/>
                  </a:cubicBezTo>
                  <a:close/>
                  <a:moveTo>
                    <a:pt x="1194530" y="266665"/>
                  </a:moveTo>
                  <a:lnTo>
                    <a:pt x="1195682" y="268902"/>
                  </a:lnTo>
                  <a:lnTo>
                    <a:pt x="1195388" y="268760"/>
                  </a:lnTo>
                  <a:close/>
                  <a:moveTo>
                    <a:pt x="1240060" y="264855"/>
                  </a:moveTo>
                  <a:lnTo>
                    <a:pt x="1238155" y="271618"/>
                  </a:lnTo>
                  <a:cubicBezTo>
                    <a:pt x="1237964" y="272285"/>
                    <a:pt x="1233964" y="273047"/>
                    <a:pt x="1232535" y="272475"/>
                  </a:cubicBezTo>
                  <a:cubicBezTo>
                    <a:pt x="1230630" y="271618"/>
                    <a:pt x="1229773" y="269427"/>
                    <a:pt x="1228058" y="268094"/>
                  </a:cubicBezTo>
                  <a:lnTo>
                    <a:pt x="1227106" y="267332"/>
                  </a:lnTo>
                  <a:cubicBezTo>
                    <a:pt x="1225582" y="266855"/>
                    <a:pt x="1223582" y="267713"/>
                    <a:pt x="1222629" y="269141"/>
                  </a:cubicBezTo>
                  <a:lnTo>
                    <a:pt x="1223105" y="270094"/>
                  </a:lnTo>
                  <a:cubicBezTo>
                    <a:pt x="1223963" y="271904"/>
                    <a:pt x="1226058" y="273237"/>
                    <a:pt x="1226915" y="275047"/>
                  </a:cubicBezTo>
                  <a:lnTo>
                    <a:pt x="1227392" y="275999"/>
                  </a:lnTo>
                  <a:cubicBezTo>
                    <a:pt x="1226820" y="276761"/>
                    <a:pt x="1228439" y="276857"/>
                    <a:pt x="1230821" y="276190"/>
                  </a:cubicBezTo>
                  <a:cubicBezTo>
                    <a:pt x="1233392" y="275428"/>
                    <a:pt x="1244441" y="273999"/>
                    <a:pt x="1246346" y="271808"/>
                  </a:cubicBezTo>
                  <a:cubicBezTo>
                    <a:pt x="1248251" y="269618"/>
                    <a:pt x="1245394" y="266474"/>
                    <a:pt x="1240060" y="264855"/>
                  </a:cubicBezTo>
                  <a:close/>
                  <a:moveTo>
                    <a:pt x="1464183" y="264759"/>
                  </a:moveTo>
                  <a:cubicBezTo>
                    <a:pt x="1466659" y="264759"/>
                    <a:pt x="1471422" y="266283"/>
                    <a:pt x="1469612" y="268188"/>
                  </a:cubicBezTo>
                  <a:lnTo>
                    <a:pt x="1472945" y="269617"/>
                  </a:lnTo>
                  <a:cubicBezTo>
                    <a:pt x="1475517" y="270760"/>
                    <a:pt x="1475517" y="272760"/>
                    <a:pt x="1475708" y="274951"/>
                  </a:cubicBezTo>
                  <a:cubicBezTo>
                    <a:pt x="1476184" y="279618"/>
                    <a:pt x="1478756" y="273713"/>
                    <a:pt x="1480280" y="275427"/>
                  </a:cubicBezTo>
                  <a:lnTo>
                    <a:pt x="1481708" y="277046"/>
                  </a:lnTo>
                  <a:cubicBezTo>
                    <a:pt x="1484185" y="278856"/>
                    <a:pt x="1486852" y="279428"/>
                    <a:pt x="1487614" y="278380"/>
                  </a:cubicBezTo>
                  <a:cubicBezTo>
                    <a:pt x="1488281" y="277141"/>
                    <a:pt x="1492662" y="280380"/>
                    <a:pt x="1490281" y="281332"/>
                  </a:cubicBezTo>
                  <a:cubicBezTo>
                    <a:pt x="1487900" y="282285"/>
                    <a:pt x="1484566" y="282476"/>
                    <a:pt x="1482852" y="281809"/>
                  </a:cubicBezTo>
                  <a:cubicBezTo>
                    <a:pt x="1481137" y="281142"/>
                    <a:pt x="1475517" y="279904"/>
                    <a:pt x="1474755" y="281047"/>
                  </a:cubicBezTo>
                  <a:cubicBezTo>
                    <a:pt x="1473993" y="282094"/>
                    <a:pt x="1471993" y="283809"/>
                    <a:pt x="1472469" y="282285"/>
                  </a:cubicBezTo>
                  <a:cubicBezTo>
                    <a:pt x="1472945" y="280666"/>
                    <a:pt x="1465897" y="276475"/>
                    <a:pt x="1463420" y="273522"/>
                  </a:cubicBezTo>
                  <a:lnTo>
                    <a:pt x="1461611" y="270665"/>
                  </a:lnTo>
                  <a:lnTo>
                    <a:pt x="1460563" y="269045"/>
                  </a:lnTo>
                  <a:cubicBezTo>
                    <a:pt x="1460087" y="266664"/>
                    <a:pt x="1461706" y="264759"/>
                    <a:pt x="1464183" y="264759"/>
                  </a:cubicBezTo>
                  <a:close/>
                  <a:moveTo>
                    <a:pt x="1755839" y="264474"/>
                  </a:moveTo>
                  <a:cubicBezTo>
                    <a:pt x="1753553" y="264474"/>
                    <a:pt x="1752029" y="265046"/>
                    <a:pt x="1752314" y="265808"/>
                  </a:cubicBezTo>
                  <a:lnTo>
                    <a:pt x="1752695" y="266189"/>
                  </a:lnTo>
                  <a:cubicBezTo>
                    <a:pt x="1754886" y="268284"/>
                    <a:pt x="1757077" y="272189"/>
                    <a:pt x="1759172" y="272189"/>
                  </a:cubicBezTo>
                  <a:lnTo>
                    <a:pt x="1764316" y="272189"/>
                  </a:lnTo>
                  <a:cubicBezTo>
                    <a:pt x="1764506" y="267998"/>
                    <a:pt x="1758029" y="264474"/>
                    <a:pt x="1755839" y="264474"/>
                  </a:cubicBezTo>
                  <a:close/>
                  <a:moveTo>
                    <a:pt x="1439799" y="264283"/>
                  </a:moveTo>
                  <a:cubicBezTo>
                    <a:pt x="1441418" y="263902"/>
                    <a:pt x="1447514" y="264950"/>
                    <a:pt x="1448753" y="267808"/>
                  </a:cubicBezTo>
                  <a:lnTo>
                    <a:pt x="1449800" y="270665"/>
                  </a:lnTo>
                  <a:cubicBezTo>
                    <a:pt x="1449991" y="271141"/>
                    <a:pt x="1449133" y="272189"/>
                    <a:pt x="1448753" y="272284"/>
                  </a:cubicBezTo>
                  <a:cubicBezTo>
                    <a:pt x="1447610" y="272380"/>
                    <a:pt x="1445609" y="272284"/>
                    <a:pt x="1445419" y="271903"/>
                  </a:cubicBezTo>
                  <a:lnTo>
                    <a:pt x="1443990" y="268570"/>
                  </a:lnTo>
                  <a:cubicBezTo>
                    <a:pt x="1440085" y="266665"/>
                    <a:pt x="1438180" y="264760"/>
                    <a:pt x="1439799" y="264283"/>
                  </a:cubicBezTo>
                  <a:close/>
                  <a:moveTo>
                    <a:pt x="584645" y="264188"/>
                  </a:moveTo>
                  <a:cubicBezTo>
                    <a:pt x="586073" y="263807"/>
                    <a:pt x="591122" y="263521"/>
                    <a:pt x="591217" y="264855"/>
                  </a:cubicBezTo>
                  <a:cubicBezTo>
                    <a:pt x="591312" y="266093"/>
                    <a:pt x="594551" y="269998"/>
                    <a:pt x="597884" y="269617"/>
                  </a:cubicBezTo>
                  <a:cubicBezTo>
                    <a:pt x="601218" y="269236"/>
                    <a:pt x="603504" y="274570"/>
                    <a:pt x="602266" y="272951"/>
                  </a:cubicBezTo>
                  <a:cubicBezTo>
                    <a:pt x="601028" y="271332"/>
                    <a:pt x="593312" y="273999"/>
                    <a:pt x="590169" y="273618"/>
                  </a:cubicBezTo>
                  <a:lnTo>
                    <a:pt x="588645" y="270570"/>
                  </a:lnTo>
                  <a:lnTo>
                    <a:pt x="587502" y="268188"/>
                  </a:lnTo>
                  <a:cubicBezTo>
                    <a:pt x="584454" y="266379"/>
                    <a:pt x="583216" y="264569"/>
                    <a:pt x="584645" y="264188"/>
                  </a:cubicBezTo>
                  <a:close/>
                  <a:moveTo>
                    <a:pt x="1331881" y="262950"/>
                  </a:moveTo>
                  <a:cubicBezTo>
                    <a:pt x="1330262" y="263522"/>
                    <a:pt x="1329309" y="269046"/>
                    <a:pt x="1330547" y="270665"/>
                  </a:cubicBezTo>
                  <a:cubicBezTo>
                    <a:pt x="1331786" y="272285"/>
                    <a:pt x="1333976" y="270665"/>
                    <a:pt x="1335500" y="267236"/>
                  </a:cubicBezTo>
                  <a:lnTo>
                    <a:pt x="1336358" y="264474"/>
                  </a:lnTo>
                  <a:lnTo>
                    <a:pt x="1336548" y="263807"/>
                  </a:lnTo>
                  <a:cubicBezTo>
                    <a:pt x="1335691" y="262664"/>
                    <a:pt x="1333595" y="262283"/>
                    <a:pt x="1331881" y="262950"/>
                  </a:cubicBezTo>
                  <a:close/>
                  <a:moveTo>
                    <a:pt x="487965" y="262188"/>
                  </a:moveTo>
                  <a:lnTo>
                    <a:pt x="489966" y="262664"/>
                  </a:lnTo>
                  <a:cubicBezTo>
                    <a:pt x="491109" y="262950"/>
                    <a:pt x="495300" y="264379"/>
                    <a:pt x="491585" y="266951"/>
                  </a:cubicBezTo>
                  <a:cubicBezTo>
                    <a:pt x="491013" y="267427"/>
                    <a:pt x="491966" y="270284"/>
                    <a:pt x="492157" y="270284"/>
                  </a:cubicBezTo>
                  <a:cubicBezTo>
                    <a:pt x="496728" y="269998"/>
                    <a:pt x="499300" y="275523"/>
                    <a:pt x="504730" y="273142"/>
                  </a:cubicBezTo>
                  <a:cubicBezTo>
                    <a:pt x="505301" y="272856"/>
                    <a:pt x="508254" y="274856"/>
                    <a:pt x="508063" y="275047"/>
                  </a:cubicBezTo>
                  <a:cubicBezTo>
                    <a:pt x="505396" y="279523"/>
                    <a:pt x="511111" y="282095"/>
                    <a:pt x="511492" y="285810"/>
                  </a:cubicBezTo>
                  <a:cubicBezTo>
                    <a:pt x="511683" y="287524"/>
                    <a:pt x="510921" y="290477"/>
                    <a:pt x="508825" y="289144"/>
                  </a:cubicBezTo>
                  <a:cubicBezTo>
                    <a:pt x="504348" y="286191"/>
                    <a:pt x="499681" y="292097"/>
                    <a:pt x="495776" y="288286"/>
                  </a:cubicBezTo>
                  <a:cubicBezTo>
                    <a:pt x="495490" y="288001"/>
                    <a:pt x="493300" y="288668"/>
                    <a:pt x="492252" y="289334"/>
                  </a:cubicBezTo>
                  <a:lnTo>
                    <a:pt x="487203" y="292287"/>
                  </a:lnTo>
                  <a:cubicBezTo>
                    <a:pt x="484822" y="288953"/>
                    <a:pt x="486346" y="284762"/>
                    <a:pt x="490442" y="282953"/>
                  </a:cubicBezTo>
                  <a:lnTo>
                    <a:pt x="492252" y="283810"/>
                  </a:lnTo>
                  <a:lnTo>
                    <a:pt x="496062" y="285715"/>
                  </a:lnTo>
                  <a:cubicBezTo>
                    <a:pt x="500538" y="285239"/>
                    <a:pt x="503110" y="283143"/>
                    <a:pt x="501777" y="281143"/>
                  </a:cubicBezTo>
                  <a:lnTo>
                    <a:pt x="500634" y="279619"/>
                  </a:lnTo>
                  <a:cubicBezTo>
                    <a:pt x="499491" y="278095"/>
                    <a:pt x="495871" y="279714"/>
                    <a:pt x="495490" y="276190"/>
                  </a:cubicBezTo>
                  <a:cubicBezTo>
                    <a:pt x="495205" y="273904"/>
                    <a:pt x="493204" y="273999"/>
                    <a:pt x="490728" y="276476"/>
                  </a:cubicBezTo>
                  <a:cubicBezTo>
                    <a:pt x="487965" y="279143"/>
                    <a:pt x="486823" y="279905"/>
                    <a:pt x="482060" y="279047"/>
                  </a:cubicBezTo>
                  <a:lnTo>
                    <a:pt x="476917" y="277999"/>
                  </a:lnTo>
                  <a:cubicBezTo>
                    <a:pt x="473583" y="280762"/>
                    <a:pt x="470344" y="282095"/>
                    <a:pt x="469677" y="280952"/>
                  </a:cubicBezTo>
                  <a:cubicBezTo>
                    <a:pt x="469011" y="279809"/>
                    <a:pt x="468153" y="276761"/>
                    <a:pt x="469106" y="276761"/>
                  </a:cubicBezTo>
                  <a:lnTo>
                    <a:pt x="469773" y="275618"/>
                  </a:lnTo>
                  <a:lnTo>
                    <a:pt x="471011" y="274190"/>
                  </a:lnTo>
                  <a:cubicBezTo>
                    <a:pt x="470630" y="271618"/>
                    <a:pt x="472916" y="271904"/>
                    <a:pt x="476059" y="274856"/>
                  </a:cubicBezTo>
                  <a:lnTo>
                    <a:pt x="477964" y="270665"/>
                  </a:lnTo>
                  <a:lnTo>
                    <a:pt x="479202" y="267903"/>
                  </a:lnTo>
                  <a:cubicBezTo>
                    <a:pt x="481393" y="265331"/>
                    <a:pt x="485394" y="262760"/>
                    <a:pt x="487965" y="262188"/>
                  </a:cubicBezTo>
                  <a:close/>
                  <a:moveTo>
                    <a:pt x="948975" y="260473"/>
                  </a:moveTo>
                  <a:lnTo>
                    <a:pt x="950880" y="262283"/>
                  </a:lnTo>
                  <a:lnTo>
                    <a:pt x="954404" y="265617"/>
                  </a:lnTo>
                  <a:cubicBezTo>
                    <a:pt x="957262" y="263902"/>
                    <a:pt x="958976" y="263617"/>
                    <a:pt x="958310" y="265045"/>
                  </a:cubicBezTo>
                  <a:lnTo>
                    <a:pt x="957548" y="266284"/>
                  </a:lnTo>
                  <a:cubicBezTo>
                    <a:pt x="957071" y="267046"/>
                    <a:pt x="956405" y="267903"/>
                    <a:pt x="955547" y="268284"/>
                  </a:cubicBezTo>
                  <a:cubicBezTo>
                    <a:pt x="955071" y="268570"/>
                    <a:pt x="953928" y="268284"/>
                    <a:pt x="953261" y="267998"/>
                  </a:cubicBezTo>
                  <a:cubicBezTo>
                    <a:pt x="949737" y="266569"/>
                    <a:pt x="946118" y="265236"/>
                    <a:pt x="942784" y="263617"/>
                  </a:cubicBezTo>
                  <a:lnTo>
                    <a:pt x="941450" y="262950"/>
                  </a:lnTo>
                  <a:cubicBezTo>
                    <a:pt x="939926" y="261140"/>
                    <a:pt x="943355" y="259997"/>
                    <a:pt x="948975" y="260473"/>
                  </a:cubicBezTo>
                  <a:close/>
                  <a:moveTo>
                    <a:pt x="1573530" y="259902"/>
                  </a:moveTo>
                  <a:lnTo>
                    <a:pt x="1576006" y="261235"/>
                  </a:lnTo>
                  <a:lnTo>
                    <a:pt x="1578293" y="262473"/>
                  </a:lnTo>
                  <a:cubicBezTo>
                    <a:pt x="1579626" y="265236"/>
                    <a:pt x="1580198" y="268284"/>
                    <a:pt x="1579626" y="269141"/>
                  </a:cubicBezTo>
                  <a:cubicBezTo>
                    <a:pt x="1579054" y="269998"/>
                    <a:pt x="1575340" y="271903"/>
                    <a:pt x="1573054" y="270570"/>
                  </a:cubicBezTo>
                  <a:cubicBezTo>
                    <a:pt x="1570768" y="269236"/>
                    <a:pt x="1564291" y="267236"/>
                    <a:pt x="1564767" y="265712"/>
                  </a:cubicBezTo>
                  <a:cubicBezTo>
                    <a:pt x="1565243" y="264188"/>
                    <a:pt x="1569815" y="259806"/>
                    <a:pt x="1573530" y="259902"/>
                  </a:cubicBezTo>
                  <a:close/>
                  <a:moveTo>
                    <a:pt x="1685258" y="259521"/>
                  </a:moveTo>
                  <a:cubicBezTo>
                    <a:pt x="1682020" y="260378"/>
                    <a:pt x="1680496" y="261712"/>
                    <a:pt x="1681829" y="262379"/>
                  </a:cubicBezTo>
                  <a:cubicBezTo>
                    <a:pt x="1683163" y="263045"/>
                    <a:pt x="1682972" y="267427"/>
                    <a:pt x="1675733" y="269237"/>
                  </a:cubicBezTo>
                  <a:lnTo>
                    <a:pt x="1670018" y="270380"/>
                  </a:lnTo>
                  <a:lnTo>
                    <a:pt x="1669352" y="270475"/>
                  </a:lnTo>
                  <a:cubicBezTo>
                    <a:pt x="1668780" y="269618"/>
                    <a:pt x="1662303" y="273618"/>
                    <a:pt x="1660017" y="275523"/>
                  </a:cubicBezTo>
                  <a:cubicBezTo>
                    <a:pt x="1657731" y="277428"/>
                    <a:pt x="1657541" y="278857"/>
                    <a:pt x="1659636" y="278857"/>
                  </a:cubicBezTo>
                  <a:lnTo>
                    <a:pt x="1660589" y="278190"/>
                  </a:lnTo>
                  <a:lnTo>
                    <a:pt x="1662398" y="277047"/>
                  </a:lnTo>
                  <a:cubicBezTo>
                    <a:pt x="1664303" y="277333"/>
                    <a:pt x="1667066" y="277809"/>
                    <a:pt x="1668494" y="278000"/>
                  </a:cubicBezTo>
                  <a:cubicBezTo>
                    <a:pt x="1669923" y="278190"/>
                    <a:pt x="1675257" y="274380"/>
                    <a:pt x="1678019" y="271618"/>
                  </a:cubicBezTo>
                  <a:lnTo>
                    <a:pt x="1683449" y="275142"/>
                  </a:lnTo>
                  <a:lnTo>
                    <a:pt x="1686496" y="277142"/>
                  </a:lnTo>
                  <a:cubicBezTo>
                    <a:pt x="1689545" y="276380"/>
                    <a:pt x="1690307" y="272189"/>
                    <a:pt x="1688116" y="267713"/>
                  </a:cubicBezTo>
                  <a:lnTo>
                    <a:pt x="1690116" y="265331"/>
                  </a:lnTo>
                  <a:cubicBezTo>
                    <a:pt x="1693259" y="261617"/>
                    <a:pt x="1689354" y="260664"/>
                    <a:pt x="1687925" y="260283"/>
                  </a:cubicBezTo>
                  <a:close/>
                  <a:moveTo>
                    <a:pt x="529399" y="259521"/>
                  </a:moveTo>
                  <a:cubicBezTo>
                    <a:pt x="532066" y="260188"/>
                    <a:pt x="533876" y="262283"/>
                    <a:pt x="533400" y="264093"/>
                  </a:cubicBezTo>
                  <a:lnTo>
                    <a:pt x="533305" y="264093"/>
                  </a:lnTo>
                  <a:lnTo>
                    <a:pt x="527971" y="263426"/>
                  </a:lnTo>
                  <a:cubicBezTo>
                    <a:pt x="527018" y="266760"/>
                    <a:pt x="528352" y="270475"/>
                    <a:pt x="531019" y="271618"/>
                  </a:cubicBezTo>
                  <a:lnTo>
                    <a:pt x="532924" y="272665"/>
                  </a:lnTo>
                  <a:cubicBezTo>
                    <a:pt x="533781" y="273142"/>
                    <a:pt x="534924" y="274570"/>
                    <a:pt x="534638" y="274856"/>
                  </a:cubicBezTo>
                  <a:lnTo>
                    <a:pt x="530066" y="280190"/>
                  </a:lnTo>
                  <a:cubicBezTo>
                    <a:pt x="536067" y="281238"/>
                    <a:pt x="535972" y="282572"/>
                    <a:pt x="529876" y="283143"/>
                  </a:cubicBezTo>
                  <a:lnTo>
                    <a:pt x="525685" y="286762"/>
                  </a:lnTo>
                  <a:lnTo>
                    <a:pt x="522256" y="289810"/>
                  </a:lnTo>
                  <a:cubicBezTo>
                    <a:pt x="520922" y="285905"/>
                    <a:pt x="519112" y="284096"/>
                    <a:pt x="518350" y="285715"/>
                  </a:cubicBezTo>
                  <a:cubicBezTo>
                    <a:pt x="517493" y="287334"/>
                    <a:pt x="516064" y="286858"/>
                    <a:pt x="516826" y="281238"/>
                  </a:cubicBezTo>
                  <a:lnTo>
                    <a:pt x="517017" y="275999"/>
                  </a:lnTo>
                  <a:lnTo>
                    <a:pt x="517017" y="275332"/>
                  </a:lnTo>
                  <a:cubicBezTo>
                    <a:pt x="520732" y="274570"/>
                    <a:pt x="522160" y="271903"/>
                    <a:pt x="520255" y="269427"/>
                  </a:cubicBezTo>
                  <a:lnTo>
                    <a:pt x="522827" y="266569"/>
                  </a:lnTo>
                  <a:cubicBezTo>
                    <a:pt x="524732" y="264474"/>
                    <a:pt x="526161" y="261902"/>
                    <a:pt x="528447" y="260188"/>
                  </a:cubicBezTo>
                  <a:close/>
                  <a:moveTo>
                    <a:pt x="461295" y="259235"/>
                  </a:moveTo>
                  <a:cubicBezTo>
                    <a:pt x="463010" y="259616"/>
                    <a:pt x="467105" y="261616"/>
                    <a:pt x="465581" y="262378"/>
                  </a:cubicBezTo>
                  <a:cubicBezTo>
                    <a:pt x="464057" y="263236"/>
                    <a:pt x="462152" y="265807"/>
                    <a:pt x="463867" y="266760"/>
                  </a:cubicBezTo>
                  <a:cubicBezTo>
                    <a:pt x="465581" y="267712"/>
                    <a:pt x="468534" y="270665"/>
                    <a:pt x="466343" y="271046"/>
                  </a:cubicBezTo>
                  <a:lnTo>
                    <a:pt x="465391" y="270379"/>
                  </a:lnTo>
                  <a:cubicBezTo>
                    <a:pt x="457390" y="264950"/>
                    <a:pt x="453104" y="271903"/>
                    <a:pt x="447293" y="273713"/>
                  </a:cubicBezTo>
                  <a:lnTo>
                    <a:pt x="446722" y="273904"/>
                  </a:lnTo>
                  <a:cubicBezTo>
                    <a:pt x="446912" y="275523"/>
                    <a:pt x="445865" y="275999"/>
                    <a:pt x="444341" y="274951"/>
                  </a:cubicBezTo>
                  <a:cubicBezTo>
                    <a:pt x="442817" y="273904"/>
                    <a:pt x="440054" y="268379"/>
                    <a:pt x="443960" y="266379"/>
                  </a:cubicBezTo>
                  <a:lnTo>
                    <a:pt x="449389" y="267903"/>
                  </a:lnTo>
                  <a:cubicBezTo>
                    <a:pt x="453008" y="268951"/>
                    <a:pt x="456914" y="264760"/>
                    <a:pt x="457485" y="260664"/>
                  </a:cubicBezTo>
                  <a:lnTo>
                    <a:pt x="457580" y="259711"/>
                  </a:lnTo>
                  <a:cubicBezTo>
                    <a:pt x="457866" y="259045"/>
                    <a:pt x="459485" y="258854"/>
                    <a:pt x="461295" y="259235"/>
                  </a:cubicBezTo>
                  <a:close/>
                  <a:moveTo>
                    <a:pt x="599123" y="259044"/>
                  </a:moveTo>
                  <a:cubicBezTo>
                    <a:pt x="599313" y="258854"/>
                    <a:pt x="603409" y="260473"/>
                    <a:pt x="607790" y="263140"/>
                  </a:cubicBezTo>
                  <a:lnTo>
                    <a:pt x="612172" y="263807"/>
                  </a:lnTo>
                  <a:lnTo>
                    <a:pt x="616553" y="264569"/>
                  </a:lnTo>
                  <a:cubicBezTo>
                    <a:pt x="622173" y="263426"/>
                    <a:pt x="627031" y="262949"/>
                    <a:pt x="627221" y="263426"/>
                  </a:cubicBezTo>
                  <a:cubicBezTo>
                    <a:pt x="627412" y="263997"/>
                    <a:pt x="629698" y="265331"/>
                    <a:pt x="631508" y="264569"/>
                  </a:cubicBezTo>
                  <a:lnTo>
                    <a:pt x="633222" y="264283"/>
                  </a:lnTo>
                  <a:cubicBezTo>
                    <a:pt x="633794" y="264188"/>
                    <a:pt x="635318" y="265997"/>
                    <a:pt x="635318" y="265997"/>
                  </a:cubicBezTo>
                  <a:lnTo>
                    <a:pt x="633032" y="267998"/>
                  </a:lnTo>
                  <a:cubicBezTo>
                    <a:pt x="630365" y="270188"/>
                    <a:pt x="626840" y="272284"/>
                    <a:pt x="625031" y="272855"/>
                  </a:cubicBezTo>
                  <a:cubicBezTo>
                    <a:pt x="623221" y="273332"/>
                    <a:pt x="617601" y="273522"/>
                    <a:pt x="618173" y="272093"/>
                  </a:cubicBezTo>
                  <a:cubicBezTo>
                    <a:pt x="618744" y="270760"/>
                    <a:pt x="619220" y="266569"/>
                    <a:pt x="617887" y="266474"/>
                  </a:cubicBezTo>
                  <a:cubicBezTo>
                    <a:pt x="616553" y="266378"/>
                    <a:pt x="612648" y="267045"/>
                    <a:pt x="612458" y="268283"/>
                  </a:cubicBezTo>
                  <a:cubicBezTo>
                    <a:pt x="612267" y="269426"/>
                    <a:pt x="609600" y="271141"/>
                    <a:pt x="607219" y="268474"/>
                  </a:cubicBezTo>
                  <a:cubicBezTo>
                    <a:pt x="604838" y="265902"/>
                    <a:pt x="598932" y="259235"/>
                    <a:pt x="599123" y="259044"/>
                  </a:cubicBezTo>
                  <a:close/>
                  <a:moveTo>
                    <a:pt x="2214753" y="258854"/>
                  </a:moveTo>
                  <a:cubicBezTo>
                    <a:pt x="2218563" y="258378"/>
                    <a:pt x="2225802" y="259521"/>
                    <a:pt x="2230945" y="261331"/>
                  </a:cubicBezTo>
                  <a:lnTo>
                    <a:pt x="2235518" y="263045"/>
                  </a:lnTo>
                  <a:cubicBezTo>
                    <a:pt x="2235899" y="263141"/>
                    <a:pt x="2236184" y="264569"/>
                    <a:pt x="2235803" y="264855"/>
                  </a:cubicBezTo>
                  <a:cubicBezTo>
                    <a:pt x="2235136" y="265522"/>
                    <a:pt x="2234089" y="266093"/>
                    <a:pt x="2233041" y="266284"/>
                  </a:cubicBezTo>
                  <a:lnTo>
                    <a:pt x="2228755" y="267236"/>
                  </a:lnTo>
                  <a:cubicBezTo>
                    <a:pt x="2225326" y="265141"/>
                    <a:pt x="2223040" y="263998"/>
                    <a:pt x="2223516" y="264760"/>
                  </a:cubicBezTo>
                  <a:cubicBezTo>
                    <a:pt x="2223992" y="265522"/>
                    <a:pt x="2223897" y="267903"/>
                    <a:pt x="2221611" y="267903"/>
                  </a:cubicBezTo>
                  <a:cubicBezTo>
                    <a:pt x="2219420" y="267903"/>
                    <a:pt x="2214277" y="266379"/>
                    <a:pt x="2215324" y="264569"/>
                  </a:cubicBezTo>
                  <a:lnTo>
                    <a:pt x="2215134" y="262950"/>
                  </a:lnTo>
                  <a:close/>
                  <a:moveTo>
                    <a:pt x="2197989" y="258854"/>
                  </a:moveTo>
                  <a:lnTo>
                    <a:pt x="2201132" y="260093"/>
                  </a:lnTo>
                  <a:cubicBezTo>
                    <a:pt x="2202942" y="260855"/>
                    <a:pt x="2205228" y="263522"/>
                    <a:pt x="2204751" y="264855"/>
                  </a:cubicBezTo>
                  <a:cubicBezTo>
                    <a:pt x="2204085" y="266951"/>
                    <a:pt x="2201703" y="268760"/>
                    <a:pt x="2197989" y="268475"/>
                  </a:cubicBezTo>
                  <a:cubicBezTo>
                    <a:pt x="2195036" y="268284"/>
                    <a:pt x="2195131" y="267046"/>
                    <a:pt x="2194560" y="265236"/>
                  </a:cubicBezTo>
                  <a:lnTo>
                    <a:pt x="2193798" y="262855"/>
                  </a:lnTo>
                  <a:cubicBezTo>
                    <a:pt x="2191512" y="259997"/>
                    <a:pt x="2193417" y="258188"/>
                    <a:pt x="2197989" y="258854"/>
                  </a:cubicBezTo>
                  <a:close/>
                  <a:moveTo>
                    <a:pt x="747902" y="258473"/>
                  </a:moveTo>
                  <a:lnTo>
                    <a:pt x="748474" y="259997"/>
                  </a:lnTo>
                  <a:lnTo>
                    <a:pt x="749141" y="261616"/>
                  </a:lnTo>
                  <a:cubicBezTo>
                    <a:pt x="748855" y="263997"/>
                    <a:pt x="750093" y="265998"/>
                    <a:pt x="751808" y="266188"/>
                  </a:cubicBezTo>
                  <a:cubicBezTo>
                    <a:pt x="753522" y="266379"/>
                    <a:pt x="757808" y="267807"/>
                    <a:pt x="757427" y="269046"/>
                  </a:cubicBezTo>
                  <a:cubicBezTo>
                    <a:pt x="757046" y="270379"/>
                    <a:pt x="756951" y="274570"/>
                    <a:pt x="758666" y="273903"/>
                  </a:cubicBezTo>
                  <a:lnTo>
                    <a:pt x="759332" y="273427"/>
                  </a:lnTo>
                  <a:cubicBezTo>
                    <a:pt x="761523" y="271808"/>
                    <a:pt x="762857" y="273141"/>
                    <a:pt x="764762" y="274094"/>
                  </a:cubicBezTo>
                  <a:lnTo>
                    <a:pt x="767619" y="275427"/>
                  </a:lnTo>
                  <a:cubicBezTo>
                    <a:pt x="768953" y="273046"/>
                    <a:pt x="771143" y="273141"/>
                    <a:pt x="772667" y="275713"/>
                  </a:cubicBezTo>
                  <a:cubicBezTo>
                    <a:pt x="774096" y="278190"/>
                    <a:pt x="783526" y="282571"/>
                    <a:pt x="786764" y="281904"/>
                  </a:cubicBezTo>
                  <a:lnTo>
                    <a:pt x="783335" y="278761"/>
                  </a:lnTo>
                  <a:lnTo>
                    <a:pt x="782573" y="278094"/>
                  </a:lnTo>
                  <a:cubicBezTo>
                    <a:pt x="782859" y="276570"/>
                    <a:pt x="784002" y="275427"/>
                    <a:pt x="785336" y="275523"/>
                  </a:cubicBezTo>
                  <a:cubicBezTo>
                    <a:pt x="786574" y="275618"/>
                    <a:pt x="789622" y="276666"/>
                    <a:pt x="789241" y="277428"/>
                  </a:cubicBezTo>
                  <a:cubicBezTo>
                    <a:pt x="788860" y="278190"/>
                    <a:pt x="789717" y="280476"/>
                    <a:pt x="792670" y="279523"/>
                  </a:cubicBezTo>
                  <a:lnTo>
                    <a:pt x="795146" y="279142"/>
                  </a:lnTo>
                  <a:lnTo>
                    <a:pt x="797528" y="278761"/>
                  </a:lnTo>
                  <a:cubicBezTo>
                    <a:pt x="800385" y="278571"/>
                    <a:pt x="798861" y="277047"/>
                    <a:pt x="794194" y="275427"/>
                  </a:cubicBezTo>
                  <a:lnTo>
                    <a:pt x="790670" y="272856"/>
                  </a:lnTo>
                  <a:cubicBezTo>
                    <a:pt x="787526" y="270570"/>
                    <a:pt x="787336" y="270951"/>
                    <a:pt x="790765" y="268474"/>
                  </a:cubicBezTo>
                  <a:lnTo>
                    <a:pt x="792098" y="267522"/>
                  </a:lnTo>
                  <a:cubicBezTo>
                    <a:pt x="793432" y="265426"/>
                    <a:pt x="794575" y="264950"/>
                    <a:pt x="794765" y="266569"/>
                  </a:cubicBezTo>
                  <a:cubicBezTo>
                    <a:pt x="794956" y="268188"/>
                    <a:pt x="796956" y="272094"/>
                    <a:pt x="798671" y="272284"/>
                  </a:cubicBezTo>
                  <a:cubicBezTo>
                    <a:pt x="800480" y="272475"/>
                    <a:pt x="805719" y="266569"/>
                    <a:pt x="807243" y="267331"/>
                  </a:cubicBezTo>
                  <a:lnTo>
                    <a:pt x="808577" y="267998"/>
                  </a:lnTo>
                  <a:cubicBezTo>
                    <a:pt x="810101" y="268760"/>
                    <a:pt x="812577" y="269427"/>
                    <a:pt x="812958" y="270474"/>
                  </a:cubicBezTo>
                  <a:cubicBezTo>
                    <a:pt x="813911" y="273046"/>
                    <a:pt x="810386" y="272189"/>
                    <a:pt x="808958" y="273046"/>
                  </a:cubicBezTo>
                  <a:cubicBezTo>
                    <a:pt x="808196" y="273522"/>
                    <a:pt x="807719" y="275046"/>
                    <a:pt x="808100" y="275713"/>
                  </a:cubicBezTo>
                  <a:cubicBezTo>
                    <a:pt x="808481" y="276380"/>
                    <a:pt x="810386" y="276951"/>
                    <a:pt x="811244" y="276761"/>
                  </a:cubicBezTo>
                  <a:lnTo>
                    <a:pt x="815720" y="275523"/>
                  </a:lnTo>
                  <a:cubicBezTo>
                    <a:pt x="821150" y="273713"/>
                    <a:pt x="825245" y="273141"/>
                    <a:pt x="824769" y="274284"/>
                  </a:cubicBezTo>
                  <a:cubicBezTo>
                    <a:pt x="824293" y="275427"/>
                    <a:pt x="827246" y="277523"/>
                    <a:pt x="832199" y="276856"/>
                  </a:cubicBezTo>
                  <a:lnTo>
                    <a:pt x="833913" y="272570"/>
                  </a:lnTo>
                  <a:cubicBezTo>
                    <a:pt x="834961" y="269808"/>
                    <a:pt x="839628" y="269522"/>
                    <a:pt x="841247" y="271998"/>
                  </a:cubicBezTo>
                  <a:cubicBezTo>
                    <a:pt x="843248" y="275046"/>
                    <a:pt x="849344" y="276666"/>
                    <a:pt x="846677" y="281523"/>
                  </a:cubicBezTo>
                  <a:lnTo>
                    <a:pt x="846200" y="282381"/>
                  </a:lnTo>
                  <a:cubicBezTo>
                    <a:pt x="846581" y="284476"/>
                    <a:pt x="848010" y="285143"/>
                    <a:pt x="849248" y="283714"/>
                  </a:cubicBezTo>
                  <a:cubicBezTo>
                    <a:pt x="850487" y="282285"/>
                    <a:pt x="854582" y="281428"/>
                    <a:pt x="856106" y="284095"/>
                  </a:cubicBezTo>
                  <a:lnTo>
                    <a:pt x="859535" y="282000"/>
                  </a:lnTo>
                  <a:lnTo>
                    <a:pt x="861917" y="280571"/>
                  </a:lnTo>
                  <a:cubicBezTo>
                    <a:pt x="865250" y="278571"/>
                    <a:pt x="865822" y="276856"/>
                    <a:pt x="863250" y="276856"/>
                  </a:cubicBezTo>
                  <a:cubicBezTo>
                    <a:pt x="860678" y="276856"/>
                    <a:pt x="858678" y="273522"/>
                    <a:pt x="864679" y="269331"/>
                  </a:cubicBezTo>
                  <a:lnTo>
                    <a:pt x="872489" y="269712"/>
                  </a:lnTo>
                  <a:cubicBezTo>
                    <a:pt x="873347" y="269712"/>
                    <a:pt x="874394" y="269522"/>
                    <a:pt x="875156" y="269236"/>
                  </a:cubicBezTo>
                  <a:lnTo>
                    <a:pt x="878014" y="268284"/>
                  </a:lnTo>
                  <a:cubicBezTo>
                    <a:pt x="882014" y="266855"/>
                    <a:pt x="882776" y="267236"/>
                    <a:pt x="879633" y="269236"/>
                  </a:cubicBezTo>
                  <a:cubicBezTo>
                    <a:pt x="876490" y="271236"/>
                    <a:pt x="874109" y="278952"/>
                    <a:pt x="876299" y="278190"/>
                  </a:cubicBezTo>
                  <a:lnTo>
                    <a:pt x="877919" y="277523"/>
                  </a:lnTo>
                  <a:cubicBezTo>
                    <a:pt x="881824" y="275999"/>
                    <a:pt x="885539" y="273618"/>
                    <a:pt x="889730" y="273046"/>
                  </a:cubicBezTo>
                  <a:lnTo>
                    <a:pt x="891920" y="272665"/>
                  </a:lnTo>
                  <a:cubicBezTo>
                    <a:pt x="895254" y="274951"/>
                    <a:pt x="896969" y="274189"/>
                    <a:pt x="895635" y="270951"/>
                  </a:cubicBezTo>
                  <a:lnTo>
                    <a:pt x="891444" y="270284"/>
                  </a:lnTo>
                  <a:lnTo>
                    <a:pt x="891063" y="270189"/>
                  </a:lnTo>
                  <a:cubicBezTo>
                    <a:pt x="891063" y="268379"/>
                    <a:pt x="892301" y="266569"/>
                    <a:pt x="893825" y="266188"/>
                  </a:cubicBezTo>
                  <a:lnTo>
                    <a:pt x="894397" y="266664"/>
                  </a:lnTo>
                  <a:lnTo>
                    <a:pt x="897254" y="268665"/>
                  </a:lnTo>
                  <a:cubicBezTo>
                    <a:pt x="899636" y="270665"/>
                    <a:pt x="902207" y="270760"/>
                    <a:pt x="903160" y="268855"/>
                  </a:cubicBezTo>
                  <a:cubicBezTo>
                    <a:pt x="904017" y="266950"/>
                    <a:pt x="910399" y="270189"/>
                    <a:pt x="909732" y="272189"/>
                  </a:cubicBezTo>
                  <a:lnTo>
                    <a:pt x="913066" y="272570"/>
                  </a:lnTo>
                  <a:cubicBezTo>
                    <a:pt x="915828" y="272856"/>
                    <a:pt x="919543" y="271713"/>
                    <a:pt x="918781" y="275904"/>
                  </a:cubicBezTo>
                  <a:cubicBezTo>
                    <a:pt x="918209" y="278952"/>
                    <a:pt x="916400" y="280857"/>
                    <a:pt x="912399" y="280952"/>
                  </a:cubicBezTo>
                  <a:cubicBezTo>
                    <a:pt x="910685" y="281047"/>
                    <a:pt x="908780" y="280571"/>
                    <a:pt x="907351" y="281142"/>
                  </a:cubicBezTo>
                  <a:lnTo>
                    <a:pt x="906398" y="281523"/>
                  </a:lnTo>
                  <a:cubicBezTo>
                    <a:pt x="905636" y="283524"/>
                    <a:pt x="911351" y="285238"/>
                    <a:pt x="918971" y="285333"/>
                  </a:cubicBezTo>
                  <a:lnTo>
                    <a:pt x="925258" y="285048"/>
                  </a:lnTo>
                  <a:cubicBezTo>
                    <a:pt x="927068" y="284952"/>
                    <a:pt x="929068" y="283905"/>
                    <a:pt x="930497" y="282857"/>
                  </a:cubicBezTo>
                  <a:cubicBezTo>
                    <a:pt x="932783" y="281238"/>
                    <a:pt x="931830" y="279618"/>
                    <a:pt x="928592" y="278856"/>
                  </a:cubicBezTo>
                  <a:cubicBezTo>
                    <a:pt x="927830" y="278666"/>
                    <a:pt x="926687" y="279047"/>
                    <a:pt x="926115" y="278761"/>
                  </a:cubicBezTo>
                  <a:cubicBezTo>
                    <a:pt x="925258" y="278285"/>
                    <a:pt x="924115" y="277428"/>
                    <a:pt x="924115" y="276761"/>
                  </a:cubicBezTo>
                  <a:cubicBezTo>
                    <a:pt x="924115" y="276094"/>
                    <a:pt x="925258" y="274761"/>
                    <a:pt x="925925" y="274761"/>
                  </a:cubicBezTo>
                  <a:lnTo>
                    <a:pt x="929258" y="274570"/>
                  </a:lnTo>
                  <a:cubicBezTo>
                    <a:pt x="932783" y="274665"/>
                    <a:pt x="936307" y="276570"/>
                    <a:pt x="937164" y="278952"/>
                  </a:cubicBezTo>
                  <a:cubicBezTo>
                    <a:pt x="937926" y="281333"/>
                    <a:pt x="941069" y="286857"/>
                    <a:pt x="941927" y="284952"/>
                  </a:cubicBezTo>
                  <a:lnTo>
                    <a:pt x="942403" y="283809"/>
                  </a:lnTo>
                  <a:cubicBezTo>
                    <a:pt x="942974" y="282476"/>
                    <a:pt x="949928" y="280476"/>
                    <a:pt x="951928" y="280952"/>
                  </a:cubicBezTo>
                  <a:lnTo>
                    <a:pt x="954214" y="281619"/>
                  </a:lnTo>
                  <a:cubicBezTo>
                    <a:pt x="956690" y="278952"/>
                    <a:pt x="959548" y="277428"/>
                    <a:pt x="960500" y="278190"/>
                  </a:cubicBezTo>
                  <a:cubicBezTo>
                    <a:pt x="961453" y="278952"/>
                    <a:pt x="965739" y="280761"/>
                    <a:pt x="967168" y="279904"/>
                  </a:cubicBezTo>
                  <a:cubicBezTo>
                    <a:pt x="968501" y="279142"/>
                    <a:pt x="973454" y="276856"/>
                    <a:pt x="972883" y="278285"/>
                  </a:cubicBezTo>
                  <a:cubicBezTo>
                    <a:pt x="972216" y="279618"/>
                    <a:pt x="972216" y="282000"/>
                    <a:pt x="973740" y="281238"/>
                  </a:cubicBezTo>
                  <a:cubicBezTo>
                    <a:pt x="975359" y="280476"/>
                    <a:pt x="981551" y="280571"/>
                    <a:pt x="982884" y="282762"/>
                  </a:cubicBezTo>
                  <a:cubicBezTo>
                    <a:pt x="984122" y="285048"/>
                    <a:pt x="988218" y="291144"/>
                    <a:pt x="989266" y="291144"/>
                  </a:cubicBezTo>
                  <a:cubicBezTo>
                    <a:pt x="990218" y="291144"/>
                    <a:pt x="993457" y="290001"/>
                    <a:pt x="993552" y="288667"/>
                  </a:cubicBezTo>
                  <a:cubicBezTo>
                    <a:pt x="993647" y="287334"/>
                    <a:pt x="994981" y="283428"/>
                    <a:pt x="996410" y="282857"/>
                  </a:cubicBezTo>
                  <a:cubicBezTo>
                    <a:pt x="997838" y="282285"/>
                    <a:pt x="1002696" y="281619"/>
                    <a:pt x="1003839" y="282857"/>
                  </a:cubicBezTo>
                  <a:cubicBezTo>
                    <a:pt x="1004887" y="284095"/>
                    <a:pt x="1007459" y="285333"/>
                    <a:pt x="1007459" y="283428"/>
                  </a:cubicBezTo>
                  <a:cubicBezTo>
                    <a:pt x="1007459" y="281523"/>
                    <a:pt x="1013745" y="284095"/>
                    <a:pt x="1014888" y="283143"/>
                  </a:cubicBezTo>
                  <a:cubicBezTo>
                    <a:pt x="1016031" y="282190"/>
                    <a:pt x="1019079" y="277523"/>
                    <a:pt x="1024889" y="279142"/>
                  </a:cubicBezTo>
                  <a:lnTo>
                    <a:pt x="1028890" y="281428"/>
                  </a:lnTo>
                  <a:cubicBezTo>
                    <a:pt x="1032128" y="283333"/>
                    <a:pt x="1033367" y="282666"/>
                    <a:pt x="1036319" y="281142"/>
                  </a:cubicBezTo>
                  <a:cubicBezTo>
                    <a:pt x="1041272" y="278475"/>
                    <a:pt x="1046892" y="276666"/>
                    <a:pt x="1052321" y="274665"/>
                  </a:cubicBezTo>
                  <a:cubicBezTo>
                    <a:pt x="1053083" y="274380"/>
                    <a:pt x="1055084" y="275046"/>
                    <a:pt x="1055465" y="275618"/>
                  </a:cubicBezTo>
                  <a:cubicBezTo>
                    <a:pt x="1055846" y="276189"/>
                    <a:pt x="1054988" y="278285"/>
                    <a:pt x="1054798" y="278285"/>
                  </a:cubicBezTo>
                  <a:cubicBezTo>
                    <a:pt x="1049559" y="277713"/>
                    <a:pt x="1046797" y="281333"/>
                    <a:pt x="1042892" y="282857"/>
                  </a:cubicBezTo>
                  <a:lnTo>
                    <a:pt x="1041558" y="283333"/>
                  </a:lnTo>
                  <a:cubicBezTo>
                    <a:pt x="1038605" y="283143"/>
                    <a:pt x="1037748" y="283714"/>
                    <a:pt x="1039558" y="284667"/>
                  </a:cubicBezTo>
                  <a:cubicBezTo>
                    <a:pt x="1041368" y="285619"/>
                    <a:pt x="1045178" y="290096"/>
                    <a:pt x="1042796" y="291810"/>
                  </a:cubicBezTo>
                  <a:cubicBezTo>
                    <a:pt x="1040415" y="293525"/>
                    <a:pt x="1031176" y="297335"/>
                    <a:pt x="1027842" y="297144"/>
                  </a:cubicBezTo>
                  <a:lnTo>
                    <a:pt x="1027842" y="298478"/>
                  </a:lnTo>
                  <a:cubicBezTo>
                    <a:pt x="1027937" y="302193"/>
                    <a:pt x="1023270" y="301050"/>
                    <a:pt x="1022413" y="302859"/>
                  </a:cubicBezTo>
                  <a:lnTo>
                    <a:pt x="1021746" y="304193"/>
                  </a:lnTo>
                  <a:cubicBezTo>
                    <a:pt x="1022413" y="306098"/>
                    <a:pt x="1024794" y="310575"/>
                    <a:pt x="1027080" y="314099"/>
                  </a:cubicBezTo>
                  <a:lnTo>
                    <a:pt x="1033462" y="312575"/>
                  </a:lnTo>
                  <a:cubicBezTo>
                    <a:pt x="1037081" y="311718"/>
                    <a:pt x="1040225" y="316956"/>
                    <a:pt x="1038891" y="320671"/>
                  </a:cubicBezTo>
                  <a:lnTo>
                    <a:pt x="1038891" y="320766"/>
                  </a:lnTo>
                  <a:cubicBezTo>
                    <a:pt x="1038224" y="320766"/>
                    <a:pt x="1037081" y="317814"/>
                    <a:pt x="1036224" y="314289"/>
                  </a:cubicBezTo>
                  <a:lnTo>
                    <a:pt x="1031271" y="318290"/>
                  </a:lnTo>
                  <a:cubicBezTo>
                    <a:pt x="1030890" y="318671"/>
                    <a:pt x="1027556" y="317623"/>
                    <a:pt x="1027556" y="317147"/>
                  </a:cubicBezTo>
                  <a:cubicBezTo>
                    <a:pt x="1027461" y="314861"/>
                    <a:pt x="1026223" y="313813"/>
                    <a:pt x="1023746" y="314480"/>
                  </a:cubicBezTo>
                  <a:cubicBezTo>
                    <a:pt x="1022889" y="314766"/>
                    <a:pt x="1022603" y="316671"/>
                    <a:pt x="1022222" y="317909"/>
                  </a:cubicBezTo>
                  <a:lnTo>
                    <a:pt x="1021841" y="318861"/>
                  </a:lnTo>
                  <a:cubicBezTo>
                    <a:pt x="1021270" y="320862"/>
                    <a:pt x="1020413" y="321052"/>
                    <a:pt x="1020032" y="319433"/>
                  </a:cubicBezTo>
                  <a:cubicBezTo>
                    <a:pt x="1019651" y="317814"/>
                    <a:pt x="1019174" y="315813"/>
                    <a:pt x="1019555" y="317814"/>
                  </a:cubicBezTo>
                  <a:cubicBezTo>
                    <a:pt x="1019936" y="319814"/>
                    <a:pt x="1012983" y="321338"/>
                    <a:pt x="1011364" y="319623"/>
                  </a:cubicBezTo>
                  <a:lnTo>
                    <a:pt x="1009840" y="318004"/>
                  </a:lnTo>
                  <a:cubicBezTo>
                    <a:pt x="1007840" y="315909"/>
                    <a:pt x="1005935" y="315909"/>
                    <a:pt x="1003553" y="317814"/>
                  </a:cubicBezTo>
                  <a:cubicBezTo>
                    <a:pt x="1001839" y="319242"/>
                    <a:pt x="999362" y="319242"/>
                    <a:pt x="999172" y="316766"/>
                  </a:cubicBezTo>
                  <a:lnTo>
                    <a:pt x="999077" y="315813"/>
                  </a:lnTo>
                  <a:cubicBezTo>
                    <a:pt x="1001458" y="314194"/>
                    <a:pt x="1001839" y="311908"/>
                    <a:pt x="999934" y="310670"/>
                  </a:cubicBezTo>
                  <a:lnTo>
                    <a:pt x="999172" y="308860"/>
                  </a:lnTo>
                  <a:lnTo>
                    <a:pt x="998315" y="306765"/>
                  </a:lnTo>
                  <a:cubicBezTo>
                    <a:pt x="998696" y="303526"/>
                    <a:pt x="1000982" y="303145"/>
                    <a:pt x="1003363" y="305907"/>
                  </a:cubicBezTo>
                  <a:lnTo>
                    <a:pt x="1003934" y="305717"/>
                  </a:lnTo>
                  <a:lnTo>
                    <a:pt x="1009078" y="304002"/>
                  </a:lnTo>
                  <a:cubicBezTo>
                    <a:pt x="1014983" y="304383"/>
                    <a:pt x="1017269" y="303240"/>
                    <a:pt x="1014126" y="301621"/>
                  </a:cubicBezTo>
                  <a:cubicBezTo>
                    <a:pt x="1010983" y="299907"/>
                    <a:pt x="1000124" y="297144"/>
                    <a:pt x="995743" y="298573"/>
                  </a:cubicBezTo>
                  <a:lnTo>
                    <a:pt x="992028" y="299621"/>
                  </a:lnTo>
                  <a:cubicBezTo>
                    <a:pt x="988885" y="300573"/>
                    <a:pt x="987075" y="304574"/>
                    <a:pt x="989742" y="305431"/>
                  </a:cubicBezTo>
                  <a:cubicBezTo>
                    <a:pt x="993457" y="306669"/>
                    <a:pt x="997457" y="307717"/>
                    <a:pt x="996219" y="311432"/>
                  </a:cubicBezTo>
                  <a:lnTo>
                    <a:pt x="995362" y="314099"/>
                  </a:lnTo>
                  <a:cubicBezTo>
                    <a:pt x="992123" y="317242"/>
                    <a:pt x="988313" y="318576"/>
                    <a:pt x="986789" y="317242"/>
                  </a:cubicBezTo>
                  <a:cubicBezTo>
                    <a:pt x="985265" y="315909"/>
                    <a:pt x="979550" y="311337"/>
                    <a:pt x="976883" y="309717"/>
                  </a:cubicBezTo>
                  <a:lnTo>
                    <a:pt x="973073" y="309813"/>
                  </a:lnTo>
                  <a:lnTo>
                    <a:pt x="969263" y="309908"/>
                  </a:lnTo>
                  <a:cubicBezTo>
                    <a:pt x="964691" y="308289"/>
                    <a:pt x="960405" y="305622"/>
                    <a:pt x="959834" y="303907"/>
                  </a:cubicBezTo>
                  <a:lnTo>
                    <a:pt x="959906" y="297430"/>
                  </a:lnTo>
                  <a:lnTo>
                    <a:pt x="961358" y="297430"/>
                  </a:lnTo>
                  <a:cubicBezTo>
                    <a:pt x="961834" y="294096"/>
                    <a:pt x="966120" y="293715"/>
                    <a:pt x="967835" y="291525"/>
                  </a:cubicBezTo>
                  <a:lnTo>
                    <a:pt x="968692" y="290477"/>
                  </a:lnTo>
                  <a:cubicBezTo>
                    <a:pt x="968025" y="288381"/>
                    <a:pt x="966501" y="286667"/>
                    <a:pt x="965168" y="286667"/>
                  </a:cubicBezTo>
                  <a:lnTo>
                    <a:pt x="960755" y="289942"/>
                  </a:lnTo>
                  <a:lnTo>
                    <a:pt x="961453" y="285333"/>
                  </a:lnTo>
                  <a:lnTo>
                    <a:pt x="961548" y="284857"/>
                  </a:lnTo>
                  <a:cubicBezTo>
                    <a:pt x="961643" y="284190"/>
                    <a:pt x="961453" y="282857"/>
                    <a:pt x="961453" y="282857"/>
                  </a:cubicBezTo>
                  <a:cubicBezTo>
                    <a:pt x="957833" y="282952"/>
                    <a:pt x="952690" y="287143"/>
                    <a:pt x="952595" y="289905"/>
                  </a:cubicBezTo>
                  <a:lnTo>
                    <a:pt x="955970" y="293885"/>
                  </a:lnTo>
                  <a:lnTo>
                    <a:pt x="954119" y="295430"/>
                  </a:lnTo>
                  <a:cubicBezTo>
                    <a:pt x="951356" y="297240"/>
                    <a:pt x="945641" y="301145"/>
                    <a:pt x="944879" y="300573"/>
                  </a:cubicBezTo>
                  <a:cubicBezTo>
                    <a:pt x="944117" y="300002"/>
                    <a:pt x="942879" y="298192"/>
                    <a:pt x="943641" y="297621"/>
                  </a:cubicBezTo>
                  <a:lnTo>
                    <a:pt x="944403" y="297525"/>
                  </a:lnTo>
                  <a:cubicBezTo>
                    <a:pt x="948308" y="297144"/>
                    <a:pt x="948594" y="295239"/>
                    <a:pt x="946213" y="293525"/>
                  </a:cubicBezTo>
                  <a:lnTo>
                    <a:pt x="943546" y="291620"/>
                  </a:lnTo>
                  <a:cubicBezTo>
                    <a:pt x="939450" y="290001"/>
                    <a:pt x="934592" y="290286"/>
                    <a:pt x="932783" y="292287"/>
                  </a:cubicBezTo>
                  <a:cubicBezTo>
                    <a:pt x="930973" y="294287"/>
                    <a:pt x="924210" y="296001"/>
                    <a:pt x="923162" y="290286"/>
                  </a:cubicBezTo>
                  <a:lnTo>
                    <a:pt x="915066" y="290953"/>
                  </a:lnTo>
                  <a:cubicBezTo>
                    <a:pt x="913161" y="291144"/>
                    <a:pt x="910970" y="289048"/>
                    <a:pt x="908875" y="288191"/>
                  </a:cubicBezTo>
                  <a:lnTo>
                    <a:pt x="905732" y="286857"/>
                  </a:lnTo>
                  <a:cubicBezTo>
                    <a:pt x="903065" y="288762"/>
                    <a:pt x="901636" y="290572"/>
                    <a:pt x="902493" y="290858"/>
                  </a:cubicBezTo>
                  <a:cubicBezTo>
                    <a:pt x="903350" y="291144"/>
                    <a:pt x="905827" y="292477"/>
                    <a:pt x="904208" y="292763"/>
                  </a:cubicBezTo>
                  <a:cubicBezTo>
                    <a:pt x="902588" y="293049"/>
                    <a:pt x="899636" y="294858"/>
                    <a:pt x="900017" y="296192"/>
                  </a:cubicBezTo>
                  <a:cubicBezTo>
                    <a:pt x="900398" y="297525"/>
                    <a:pt x="900017" y="300764"/>
                    <a:pt x="898207" y="299526"/>
                  </a:cubicBezTo>
                  <a:cubicBezTo>
                    <a:pt x="896397" y="298287"/>
                    <a:pt x="891063" y="296478"/>
                    <a:pt x="890682" y="298383"/>
                  </a:cubicBezTo>
                  <a:cubicBezTo>
                    <a:pt x="890301" y="300288"/>
                    <a:pt x="884396" y="302574"/>
                    <a:pt x="882872" y="302097"/>
                  </a:cubicBezTo>
                  <a:cubicBezTo>
                    <a:pt x="881348" y="301716"/>
                    <a:pt x="880586" y="300954"/>
                    <a:pt x="883824" y="297621"/>
                  </a:cubicBezTo>
                  <a:cubicBezTo>
                    <a:pt x="887158" y="294287"/>
                    <a:pt x="889158" y="285238"/>
                    <a:pt x="882300" y="285810"/>
                  </a:cubicBezTo>
                  <a:lnTo>
                    <a:pt x="882872" y="293430"/>
                  </a:lnTo>
                  <a:lnTo>
                    <a:pt x="882967" y="294668"/>
                  </a:lnTo>
                  <a:cubicBezTo>
                    <a:pt x="879919" y="297240"/>
                    <a:pt x="877919" y="297335"/>
                    <a:pt x="878681" y="294954"/>
                  </a:cubicBezTo>
                  <a:cubicBezTo>
                    <a:pt x="879347" y="292572"/>
                    <a:pt x="878300" y="287048"/>
                    <a:pt x="874585" y="288286"/>
                  </a:cubicBezTo>
                  <a:lnTo>
                    <a:pt x="872108" y="288381"/>
                  </a:lnTo>
                  <a:cubicBezTo>
                    <a:pt x="869632" y="288381"/>
                    <a:pt x="866965" y="286953"/>
                    <a:pt x="864488" y="287048"/>
                  </a:cubicBezTo>
                  <a:lnTo>
                    <a:pt x="861250" y="287143"/>
                  </a:lnTo>
                  <a:cubicBezTo>
                    <a:pt x="861821" y="290953"/>
                    <a:pt x="861536" y="292668"/>
                    <a:pt x="860678" y="291048"/>
                  </a:cubicBezTo>
                  <a:lnTo>
                    <a:pt x="859821" y="288477"/>
                  </a:lnTo>
                  <a:cubicBezTo>
                    <a:pt x="859059" y="286286"/>
                    <a:pt x="857249" y="286667"/>
                    <a:pt x="855059" y="287715"/>
                  </a:cubicBezTo>
                  <a:lnTo>
                    <a:pt x="850582" y="289810"/>
                  </a:lnTo>
                  <a:cubicBezTo>
                    <a:pt x="852677" y="292572"/>
                    <a:pt x="853630" y="295049"/>
                    <a:pt x="852773" y="295239"/>
                  </a:cubicBezTo>
                  <a:cubicBezTo>
                    <a:pt x="851820" y="295525"/>
                    <a:pt x="849153" y="296859"/>
                    <a:pt x="852201" y="296859"/>
                  </a:cubicBezTo>
                  <a:cubicBezTo>
                    <a:pt x="855249" y="296859"/>
                    <a:pt x="866393" y="293239"/>
                    <a:pt x="871156" y="292287"/>
                  </a:cubicBezTo>
                  <a:lnTo>
                    <a:pt x="870680" y="297811"/>
                  </a:lnTo>
                  <a:lnTo>
                    <a:pt x="870108" y="300002"/>
                  </a:lnTo>
                  <a:cubicBezTo>
                    <a:pt x="874204" y="302193"/>
                    <a:pt x="873251" y="305907"/>
                    <a:pt x="868013" y="308193"/>
                  </a:cubicBezTo>
                  <a:lnTo>
                    <a:pt x="864965" y="308193"/>
                  </a:lnTo>
                  <a:lnTo>
                    <a:pt x="861059" y="308193"/>
                  </a:lnTo>
                  <a:cubicBezTo>
                    <a:pt x="862679" y="306669"/>
                    <a:pt x="863441" y="304860"/>
                    <a:pt x="862679" y="304098"/>
                  </a:cubicBezTo>
                  <a:lnTo>
                    <a:pt x="862012" y="304098"/>
                  </a:lnTo>
                  <a:cubicBezTo>
                    <a:pt x="854963" y="304288"/>
                    <a:pt x="854582" y="304098"/>
                    <a:pt x="849915" y="301621"/>
                  </a:cubicBezTo>
                  <a:cubicBezTo>
                    <a:pt x="848486" y="300859"/>
                    <a:pt x="845534" y="299907"/>
                    <a:pt x="844772" y="300383"/>
                  </a:cubicBezTo>
                  <a:lnTo>
                    <a:pt x="838771" y="304574"/>
                  </a:lnTo>
                  <a:cubicBezTo>
                    <a:pt x="835151" y="300764"/>
                    <a:pt x="829436" y="298287"/>
                    <a:pt x="826103" y="299145"/>
                  </a:cubicBezTo>
                  <a:lnTo>
                    <a:pt x="830008" y="302288"/>
                  </a:lnTo>
                  <a:cubicBezTo>
                    <a:pt x="830294" y="302478"/>
                    <a:pt x="829055" y="304288"/>
                    <a:pt x="828198" y="305050"/>
                  </a:cubicBezTo>
                  <a:cubicBezTo>
                    <a:pt x="828008" y="305241"/>
                    <a:pt x="826388" y="305050"/>
                    <a:pt x="825912" y="304574"/>
                  </a:cubicBezTo>
                  <a:cubicBezTo>
                    <a:pt x="822483" y="301621"/>
                    <a:pt x="822578" y="301621"/>
                    <a:pt x="816578" y="301716"/>
                  </a:cubicBezTo>
                  <a:lnTo>
                    <a:pt x="815435" y="301716"/>
                  </a:lnTo>
                  <a:cubicBezTo>
                    <a:pt x="814196" y="301240"/>
                    <a:pt x="810386" y="299811"/>
                    <a:pt x="807053" y="298573"/>
                  </a:cubicBezTo>
                  <a:lnTo>
                    <a:pt x="808005" y="295620"/>
                  </a:lnTo>
                  <a:lnTo>
                    <a:pt x="808672" y="293525"/>
                  </a:lnTo>
                  <a:cubicBezTo>
                    <a:pt x="811625" y="290763"/>
                    <a:pt x="811625" y="289524"/>
                    <a:pt x="808481" y="290763"/>
                  </a:cubicBezTo>
                  <a:lnTo>
                    <a:pt x="806481" y="291144"/>
                  </a:lnTo>
                  <a:lnTo>
                    <a:pt x="804576" y="291525"/>
                  </a:lnTo>
                  <a:cubicBezTo>
                    <a:pt x="801719" y="291334"/>
                    <a:pt x="800004" y="292477"/>
                    <a:pt x="800671" y="293906"/>
                  </a:cubicBezTo>
                  <a:cubicBezTo>
                    <a:pt x="801338" y="295335"/>
                    <a:pt x="800766" y="298097"/>
                    <a:pt x="797909" y="296859"/>
                  </a:cubicBezTo>
                  <a:cubicBezTo>
                    <a:pt x="795051" y="295620"/>
                    <a:pt x="787907" y="292001"/>
                    <a:pt x="787622" y="293239"/>
                  </a:cubicBezTo>
                  <a:cubicBezTo>
                    <a:pt x="787336" y="294477"/>
                    <a:pt x="786383" y="297621"/>
                    <a:pt x="786193" y="297621"/>
                  </a:cubicBezTo>
                  <a:cubicBezTo>
                    <a:pt x="786002" y="297621"/>
                    <a:pt x="785240" y="296763"/>
                    <a:pt x="785050" y="295811"/>
                  </a:cubicBezTo>
                  <a:cubicBezTo>
                    <a:pt x="784859" y="294763"/>
                    <a:pt x="782478" y="292382"/>
                    <a:pt x="780287" y="293525"/>
                  </a:cubicBezTo>
                  <a:lnTo>
                    <a:pt x="779621" y="295335"/>
                  </a:lnTo>
                  <a:lnTo>
                    <a:pt x="778859" y="297144"/>
                  </a:lnTo>
                  <a:cubicBezTo>
                    <a:pt x="778287" y="299335"/>
                    <a:pt x="778382" y="301431"/>
                    <a:pt x="779049" y="301716"/>
                  </a:cubicBezTo>
                  <a:cubicBezTo>
                    <a:pt x="779811" y="302002"/>
                    <a:pt x="781526" y="304955"/>
                    <a:pt x="780573" y="307431"/>
                  </a:cubicBezTo>
                  <a:lnTo>
                    <a:pt x="779240" y="309336"/>
                  </a:lnTo>
                  <a:cubicBezTo>
                    <a:pt x="778859" y="310003"/>
                    <a:pt x="776763" y="310479"/>
                    <a:pt x="776001" y="310194"/>
                  </a:cubicBezTo>
                  <a:cubicBezTo>
                    <a:pt x="773048" y="309146"/>
                    <a:pt x="776001" y="308384"/>
                    <a:pt x="776477" y="307527"/>
                  </a:cubicBezTo>
                  <a:cubicBezTo>
                    <a:pt x="776763" y="306955"/>
                    <a:pt x="777239" y="305907"/>
                    <a:pt x="776858" y="305622"/>
                  </a:cubicBezTo>
                  <a:cubicBezTo>
                    <a:pt x="775525" y="304479"/>
                    <a:pt x="772763" y="303526"/>
                    <a:pt x="772667" y="302478"/>
                  </a:cubicBezTo>
                  <a:lnTo>
                    <a:pt x="772572" y="300764"/>
                  </a:lnTo>
                  <a:cubicBezTo>
                    <a:pt x="774001" y="298573"/>
                    <a:pt x="771239" y="296287"/>
                    <a:pt x="766286" y="295620"/>
                  </a:cubicBezTo>
                  <a:lnTo>
                    <a:pt x="762095" y="297621"/>
                  </a:lnTo>
                  <a:lnTo>
                    <a:pt x="757332" y="299907"/>
                  </a:lnTo>
                  <a:cubicBezTo>
                    <a:pt x="752951" y="298573"/>
                    <a:pt x="749236" y="298668"/>
                    <a:pt x="748950" y="300002"/>
                  </a:cubicBezTo>
                  <a:lnTo>
                    <a:pt x="748664" y="301240"/>
                  </a:lnTo>
                  <a:lnTo>
                    <a:pt x="748379" y="302193"/>
                  </a:lnTo>
                  <a:cubicBezTo>
                    <a:pt x="747902" y="303717"/>
                    <a:pt x="745712" y="303050"/>
                    <a:pt x="743616" y="300859"/>
                  </a:cubicBezTo>
                  <a:cubicBezTo>
                    <a:pt x="741521" y="298668"/>
                    <a:pt x="737234" y="293334"/>
                    <a:pt x="739044" y="293239"/>
                  </a:cubicBezTo>
                  <a:lnTo>
                    <a:pt x="740473" y="292763"/>
                  </a:lnTo>
                  <a:cubicBezTo>
                    <a:pt x="745140" y="291239"/>
                    <a:pt x="745902" y="290191"/>
                    <a:pt x="746855" y="285619"/>
                  </a:cubicBezTo>
                  <a:lnTo>
                    <a:pt x="747045" y="284381"/>
                  </a:lnTo>
                  <a:cubicBezTo>
                    <a:pt x="747998" y="283047"/>
                    <a:pt x="749141" y="282095"/>
                    <a:pt x="749712" y="282095"/>
                  </a:cubicBezTo>
                  <a:cubicBezTo>
                    <a:pt x="750284" y="282095"/>
                    <a:pt x="751617" y="285048"/>
                    <a:pt x="751617" y="288572"/>
                  </a:cubicBezTo>
                  <a:lnTo>
                    <a:pt x="755618" y="286762"/>
                  </a:lnTo>
                  <a:lnTo>
                    <a:pt x="759618" y="284952"/>
                  </a:lnTo>
                  <a:cubicBezTo>
                    <a:pt x="763904" y="282190"/>
                    <a:pt x="764571" y="278571"/>
                    <a:pt x="761047" y="276856"/>
                  </a:cubicBezTo>
                  <a:lnTo>
                    <a:pt x="758666" y="277047"/>
                  </a:lnTo>
                  <a:lnTo>
                    <a:pt x="756380" y="277237"/>
                  </a:lnTo>
                  <a:cubicBezTo>
                    <a:pt x="754284" y="279047"/>
                    <a:pt x="751331" y="279999"/>
                    <a:pt x="749712" y="279333"/>
                  </a:cubicBezTo>
                  <a:cubicBezTo>
                    <a:pt x="748188" y="278666"/>
                    <a:pt x="743711" y="278380"/>
                    <a:pt x="744378" y="280571"/>
                  </a:cubicBezTo>
                  <a:cubicBezTo>
                    <a:pt x="745140" y="282762"/>
                    <a:pt x="740282" y="286857"/>
                    <a:pt x="738377" y="286286"/>
                  </a:cubicBezTo>
                  <a:cubicBezTo>
                    <a:pt x="736472" y="285714"/>
                    <a:pt x="729995" y="290001"/>
                    <a:pt x="729424" y="290763"/>
                  </a:cubicBezTo>
                  <a:cubicBezTo>
                    <a:pt x="728852" y="291525"/>
                    <a:pt x="725995" y="292858"/>
                    <a:pt x="723614" y="291906"/>
                  </a:cubicBezTo>
                  <a:lnTo>
                    <a:pt x="721423" y="291810"/>
                  </a:lnTo>
                  <a:lnTo>
                    <a:pt x="720280" y="291810"/>
                  </a:lnTo>
                  <a:cubicBezTo>
                    <a:pt x="718946" y="293334"/>
                    <a:pt x="717708" y="295620"/>
                    <a:pt x="717422" y="296954"/>
                  </a:cubicBezTo>
                  <a:cubicBezTo>
                    <a:pt x="717232" y="298287"/>
                    <a:pt x="715803" y="301145"/>
                    <a:pt x="714851" y="299526"/>
                  </a:cubicBezTo>
                  <a:cubicBezTo>
                    <a:pt x="713898" y="297906"/>
                    <a:pt x="708374" y="294668"/>
                    <a:pt x="705135" y="296478"/>
                  </a:cubicBezTo>
                  <a:cubicBezTo>
                    <a:pt x="701897" y="298192"/>
                    <a:pt x="691419" y="297906"/>
                    <a:pt x="690943" y="295239"/>
                  </a:cubicBezTo>
                  <a:lnTo>
                    <a:pt x="693610" y="293144"/>
                  </a:lnTo>
                  <a:lnTo>
                    <a:pt x="694277" y="292668"/>
                  </a:lnTo>
                  <a:cubicBezTo>
                    <a:pt x="693800" y="291048"/>
                    <a:pt x="691991" y="289905"/>
                    <a:pt x="690181" y="290191"/>
                  </a:cubicBezTo>
                  <a:lnTo>
                    <a:pt x="689419" y="290953"/>
                  </a:lnTo>
                  <a:lnTo>
                    <a:pt x="687133" y="293144"/>
                  </a:lnTo>
                  <a:cubicBezTo>
                    <a:pt x="684752" y="296192"/>
                    <a:pt x="680942" y="297525"/>
                    <a:pt x="678656" y="296097"/>
                  </a:cubicBezTo>
                  <a:cubicBezTo>
                    <a:pt x="676370" y="294668"/>
                    <a:pt x="671226" y="292858"/>
                    <a:pt x="675131" y="291715"/>
                  </a:cubicBezTo>
                  <a:lnTo>
                    <a:pt x="674084" y="288096"/>
                  </a:lnTo>
                  <a:cubicBezTo>
                    <a:pt x="673226" y="285333"/>
                    <a:pt x="675512" y="284476"/>
                    <a:pt x="678656" y="285905"/>
                  </a:cubicBezTo>
                  <a:lnTo>
                    <a:pt x="679418" y="286286"/>
                  </a:lnTo>
                  <a:cubicBezTo>
                    <a:pt x="680465" y="286476"/>
                    <a:pt x="681608" y="285905"/>
                    <a:pt x="681894" y="285048"/>
                  </a:cubicBezTo>
                  <a:lnTo>
                    <a:pt x="681513" y="284667"/>
                  </a:lnTo>
                  <a:lnTo>
                    <a:pt x="679989" y="283047"/>
                  </a:lnTo>
                  <a:cubicBezTo>
                    <a:pt x="678084" y="281428"/>
                    <a:pt x="678560" y="279428"/>
                    <a:pt x="681132" y="278761"/>
                  </a:cubicBezTo>
                  <a:lnTo>
                    <a:pt x="681323" y="277809"/>
                  </a:lnTo>
                  <a:cubicBezTo>
                    <a:pt x="681704" y="276285"/>
                    <a:pt x="683323" y="273713"/>
                    <a:pt x="679418" y="272665"/>
                  </a:cubicBezTo>
                  <a:lnTo>
                    <a:pt x="678084" y="272284"/>
                  </a:lnTo>
                  <a:cubicBezTo>
                    <a:pt x="675989" y="270189"/>
                    <a:pt x="681037" y="268474"/>
                    <a:pt x="689324" y="268379"/>
                  </a:cubicBezTo>
                  <a:lnTo>
                    <a:pt x="695610" y="268569"/>
                  </a:lnTo>
                  <a:cubicBezTo>
                    <a:pt x="700849" y="268760"/>
                    <a:pt x="704754" y="271332"/>
                    <a:pt x="708088" y="274380"/>
                  </a:cubicBezTo>
                  <a:lnTo>
                    <a:pt x="709517" y="275618"/>
                  </a:lnTo>
                  <a:cubicBezTo>
                    <a:pt x="710755" y="277237"/>
                    <a:pt x="714184" y="276856"/>
                    <a:pt x="717232" y="274761"/>
                  </a:cubicBezTo>
                  <a:lnTo>
                    <a:pt x="717327" y="273427"/>
                  </a:lnTo>
                  <a:lnTo>
                    <a:pt x="717994" y="267236"/>
                  </a:lnTo>
                  <a:cubicBezTo>
                    <a:pt x="723614" y="265045"/>
                    <a:pt x="729519" y="264283"/>
                    <a:pt x="731234" y="265617"/>
                  </a:cubicBezTo>
                  <a:cubicBezTo>
                    <a:pt x="732853" y="266950"/>
                    <a:pt x="735615" y="270665"/>
                    <a:pt x="734282" y="271332"/>
                  </a:cubicBezTo>
                  <a:cubicBezTo>
                    <a:pt x="732948" y="271998"/>
                    <a:pt x="736377" y="275618"/>
                    <a:pt x="739616" y="274761"/>
                  </a:cubicBezTo>
                  <a:cubicBezTo>
                    <a:pt x="742854" y="273903"/>
                    <a:pt x="751331" y="271141"/>
                    <a:pt x="749617" y="270951"/>
                  </a:cubicBezTo>
                  <a:cubicBezTo>
                    <a:pt x="747902" y="270760"/>
                    <a:pt x="744473" y="267998"/>
                    <a:pt x="744759" y="265236"/>
                  </a:cubicBezTo>
                  <a:lnTo>
                    <a:pt x="745807" y="262759"/>
                  </a:lnTo>
                  <a:lnTo>
                    <a:pt x="746474" y="261140"/>
                  </a:lnTo>
                  <a:cubicBezTo>
                    <a:pt x="745616" y="258282"/>
                    <a:pt x="746283" y="257044"/>
                    <a:pt x="747902" y="258473"/>
                  </a:cubicBezTo>
                  <a:close/>
                  <a:moveTo>
                    <a:pt x="2180843" y="258378"/>
                  </a:moveTo>
                  <a:cubicBezTo>
                    <a:pt x="2182653" y="259521"/>
                    <a:pt x="2185415" y="260664"/>
                    <a:pt x="2184177" y="263236"/>
                  </a:cubicBezTo>
                  <a:cubicBezTo>
                    <a:pt x="2184082" y="263426"/>
                    <a:pt x="2182367" y="262760"/>
                    <a:pt x="2181605" y="262950"/>
                  </a:cubicBezTo>
                  <a:lnTo>
                    <a:pt x="2177319" y="264093"/>
                  </a:lnTo>
                  <a:cubicBezTo>
                    <a:pt x="2173033" y="265808"/>
                    <a:pt x="2165508" y="272570"/>
                    <a:pt x="2162746" y="272666"/>
                  </a:cubicBezTo>
                  <a:cubicBezTo>
                    <a:pt x="2159984" y="272856"/>
                    <a:pt x="2158745" y="273713"/>
                    <a:pt x="2159984" y="274571"/>
                  </a:cubicBezTo>
                  <a:cubicBezTo>
                    <a:pt x="2161222" y="275428"/>
                    <a:pt x="2169889" y="276761"/>
                    <a:pt x="2168270" y="278381"/>
                  </a:cubicBezTo>
                  <a:cubicBezTo>
                    <a:pt x="2166651" y="280095"/>
                    <a:pt x="2162174" y="282667"/>
                    <a:pt x="2162270" y="280000"/>
                  </a:cubicBezTo>
                  <a:lnTo>
                    <a:pt x="2157698" y="280952"/>
                  </a:lnTo>
                  <a:cubicBezTo>
                    <a:pt x="2153507" y="281810"/>
                    <a:pt x="2152364" y="277809"/>
                    <a:pt x="2149506" y="276952"/>
                  </a:cubicBezTo>
                  <a:lnTo>
                    <a:pt x="2147030" y="276190"/>
                  </a:lnTo>
                  <a:cubicBezTo>
                    <a:pt x="2143124" y="276476"/>
                    <a:pt x="2142267" y="272666"/>
                    <a:pt x="2145029" y="267617"/>
                  </a:cubicBezTo>
                  <a:lnTo>
                    <a:pt x="2151411" y="268665"/>
                  </a:lnTo>
                  <a:lnTo>
                    <a:pt x="2155316" y="269332"/>
                  </a:lnTo>
                  <a:cubicBezTo>
                    <a:pt x="2159126" y="268760"/>
                    <a:pt x="2163984" y="266760"/>
                    <a:pt x="2166080" y="264950"/>
                  </a:cubicBezTo>
                  <a:lnTo>
                    <a:pt x="2168175" y="263426"/>
                  </a:lnTo>
                  <a:cubicBezTo>
                    <a:pt x="2172271" y="260474"/>
                    <a:pt x="2172080" y="259616"/>
                    <a:pt x="2172842" y="260188"/>
                  </a:cubicBezTo>
                  <a:cubicBezTo>
                    <a:pt x="2175224" y="262093"/>
                    <a:pt x="2176748" y="262950"/>
                    <a:pt x="2176843" y="259140"/>
                  </a:cubicBezTo>
                  <a:cubicBezTo>
                    <a:pt x="2176843" y="258854"/>
                    <a:pt x="2180081" y="257902"/>
                    <a:pt x="2180843" y="258378"/>
                  </a:cubicBezTo>
                  <a:close/>
                  <a:moveTo>
                    <a:pt x="2008251" y="258187"/>
                  </a:moveTo>
                  <a:cubicBezTo>
                    <a:pt x="2008727" y="260473"/>
                    <a:pt x="2001202" y="266093"/>
                    <a:pt x="1998154" y="267045"/>
                  </a:cubicBezTo>
                  <a:lnTo>
                    <a:pt x="1995964" y="264759"/>
                  </a:lnTo>
                  <a:cubicBezTo>
                    <a:pt x="1994916" y="263616"/>
                    <a:pt x="1993677" y="261425"/>
                    <a:pt x="1994344" y="260663"/>
                  </a:cubicBezTo>
                  <a:cubicBezTo>
                    <a:pt x="1995964" y="258758"/>
                    <a:pt x="1997869" y="260092"/>
                    <a:pt x="1999488" y="261330"/>
                  </a:cubicBezTo>
                  <a:lnTo>
                    <a:pt x="1999964" y="261902"/>
                  </a:lnTo>
                  <a:cubicBezTo>
                    <a:pt x="2001488" y="262187"/>
                    <a:pt x="2003488" y="261140"/>
                    <a:pt x="2004346" y="259520"/>
                  </a:cubicBezTo>
                  <a:cubicBezTo>
                    <a:pt x="2005203" y="257996"/>
                    <a:pt x="2007775" y="255901"/>
                    <a:pt x="2008251" y="258187"/>
                  </a:cubicBezTo>
                  <a:close/>
                  <a:moveTo>
                    <a:pt x="1632680" y="257902"/>
                  </a:moveTo>
                  <a:cubicBezTo>
                    <a:pt x="1629632" y="259235"/>
                    <a:pt x="1628585" y="263331"/>
                    <a:pt x="1623632" y="262188"/>
                  </a:cubicBezTo>
                  <a:cubicBezTo>
                    <a:pt x="1623441" y="262188"/>
                    <a:pt x="1622965" y="262569"/>
                    <a:pt x="1622774" y="262855"/>
                  </a:cubicBezTo>
                  <a:cubicBezTo>
                    <a:pt x="1622584" y="263141"/>
                    <a:pt x="1622489" y="263712"/>
                    <a:pt x="1622679" y="263807"/>
                  </a:cubicBezTo>
                  <a:lnTo>
                    <a:pt x="1627346" y="267046"/>
                  </a:lnTo>
                  <a:cubicBezTo>
                    <a:pt x="1624870" y="271237"/>
                    <a:pt x="1623727" y="274094"/>
                    <a:pt x="1624775" y="273523"/>
                  </a:cubicBezTo>
                  <a:lnTo>
                    <a:pt x="1625251" y="273523"/>
                  </a:lnTo>
                  <a:cubicBezTo>
                    <a:pt x="1632490" y="271713"/>
                    <a:pt x="1632490" y="271808"/>
                    <a:pt x="1632966" y="278381"/>
                  </a:cubicBezTo>
                  <a:cubicBezTo>
                    <a:pt x="1633061" y="279238"/>
                    <a:pt x="1634490" y="280190"/>
                    <a:pt x="1635538" y="280952"/>
                  </a:cubicBezTo>
                  <a:cubicBezTo>
                    <a:pt x="1636681" y="281714"/>
                    <a:pt x="1638110" y="282857"/>
                    <a:pt x="1639443" y="282762"/>
                  </a:cubicBezTo>
                  <a:cubicBezTo>
                    <a:pt x="1641253" y="282762"/>
                    <a:pt x="1643825" y="280857"/>
                    <a:pt x="1644587" y="281333"/>
                  </a:cubicBezTo>
                  <a:lnTo>
                    <a:pt x="1650968" y="285334"/>
                  </a:lnTo>
                  <a:cubicBezTo>
                    <a:pt x="1649444" y="281714"/>
                    <a:pt x="1651064" y="277619"/>
                    <a:pt x="1654493" y="275999"/>
                  </a:cubicBezTo>
                  <a:lnTo>
                    <a:pt x="1654683" y="274380"/>
                  </a:lnTo>
                  <a:lnTo>
                    <a:pt x="1655445" y="268856"/>
                  </a:lnTo>
                  <a:cubicBezTo>
                    <a:pt x="1660779" y="264760"/>
                    <a:pt x="1664208" y="260855"/>
                    <a:pt x="1662970" y="260378"/>
                  </a:cubicBezTo>
                  <a:cubicBezTo>
                    <a:pt x="1661827" y="259807"/>
                    <a:pt x="1658684" y="261045"/>
                    <a:pt x="1657826" y="263903"/>
                  </a:cubicBezTo>
                  <a:lnTo>
                    <a:pt x="1657064" y="263903"/>
                  </a:lnTo>
                  <a:lnTo>
                    <a:pt x="1651825" y="263712"/>
                  </a:lnTo>
                  <a:cubicBezTo>
                    <a:pt x="1651349" y="266855"/>
                    <a:pt x="1648301" y="270284"/>
                    <a:pt x="1645063" y="271332"/>
                  </a:cubicBezTo>
                  <a:lnTo>
                    <a:pt x="1645730" y="274666"/>
                  </a:lnTo>
                  <a:lnTo>
                    <a:pt x="1645825" y="275333"/>
                  </a:lnTo>
                  <a:cubicBezTo>
                    <a:pt x="1645730" y="276095"/>
                    <a:pt x="1644206" y="275904"/>
                    <a:pt x="1642396" y="274952"/>
                  </a:cubicBezTo>
                  <a:cubicBezTo>
                    <a:pt x="1640586" y="273999"/>
                    <a:pt x="1635443" y="267713"/>
                    <a:pt x="1635538" y="263331"/>
                  </a:cubicBezTo>
                  <a:lnTo>
                    <a:pt x="1635347" y="259235"/>
                  </a:lnTo>
                  <a:cubicBezTo>
                    <a:pt x="1635347" y="258759"/>
                    <a:pt x="1633157" y="257711"/>
                    <a:pt x="1632680" y="257902"/>
                  </a:cubicBezTo>
                  <a:close/>
                  <a:moveTo>
                    <a:pt x="1484090" y="256473"/>
                  </a:moveTo>
                  <a:lnTo>
                    <a:pt x="1483138" y="257330"/>
                  </a:lnTo>
                  <a:cubicBezTo>
                    <a:pt x="1482471" y="258854"/>
                    <a:pt x="1482566" y="261140"/>
                    <a:pt x="1483138" y="262569"/>
                  </a:cubicBezTo>
                  <a:lnTo>
                    <a:pt x="1483138" y="263807"/>
                  </a:lnTo>
                  <a:cubicBezTo>
                    <a:pt x="1483138" y="264665"/>
                    <a:pt x="1482376" y="265998"/>
                    <a:pt x="1481614" y="266189"/>
                  </a:cubicBezTo>
                  <a:cubicBezTo>
                    <a:pt x="1480661" y="266474"/>
                    <a:pt x="1479328" y="265808"/>
                    <a:pt x="1478280" y="265427"/>
                  </a:cubicBezTo>
                  <a:lnTo>
                    <a:pt x="1473613" y="263426"/>
                  </a:lnTo>
                  <a:cubicBezTo>
                    <a:pt x="1475994" y="260855"/>
                    <a:pt x="1475423" y="259140"/>
                    <a:pt x="1472375" y="259807"/>
                  </a:cubicBezTo>
                  <a:cubicBezTo>
                    <a:pt x="1469327" y="260378"/>
                    <a:pt x="1464469" y="255711"/>
                    <a:pt x="1461516" y="257426"/>
                  </a:cubicBezTo>
                  <a:lnTo>
                    <a:pt x="1460468" y="256854"/>
                  </a:lnTo>
                  <a:cubicBezTo>
                    <a:pt x="1457039" y="255140"/>
                    <a:pt x="1455325" y="257997"/>
                    <a:pt x="1453134" y="258378"/>
                  </a:cubicBezTo>
                  <a:cubicBezTo>
                    <a:pt x="1449610" y="259045"/>
                    <a:pt x="1445705" y="259426"/>
                    <a:pt x="1443800" y="257807"/>
                  </a:cubicBezTo>
                  <a:cubicBezTo>
                    <a:pt x="1440275" y="254663"/>
                    <a:pt x="1437227" y="257521"/>
                    <a:pt x="1435703" y="258378"/>
                  </a:cubicBezTo>
                  <a:cubicBezTo>
                    <a:pt x="1432941" y="259902"/>
                    <a:pt x="1430274" y="262760"/>
                    <a:pt x="1429607" y="265427"/>
                  </a:cubicBezTo>
                  <a:lnTo>
                    <a:pt x="1429131" y="267427"/>
                  </a:lnTo>
                  <a:cubicBezTo>
                    <a:pt x="1431417" y="270189"/>
                    <a:pt x="1432941" y="271142"/>
                    <a:pt x="1432655" y="269618"/>
                  </a:cubicBezTo>
                  <a:cubicBezTo>
                    <a:pt x="1432274" y="268094"/>
                    <a:pt x="1436656" y="267903"/>
                    <a:pt x="1436370" y="269808"/>
                  </a:cubicBezTo>
                  <a:cubicBezTo>
                    <a:pt x="1436084" y="271713"/>
                    <a:pt x="1438942" y="273904"/>
                    <a:pt x="1434656" y="273999"/>
                  </a:cubicBezTo>
                  <a:lnTo>
                    <a:pt x="1432750" y="275428"/>
                  </a:lnTo>
                  <a:lnTo>
                    <a:pt x="1429417" y="277904"/>
                  </a:lnTo>
                  <a:cubicBezTo>
                    <a:pt x="1426178" y="276952"/>
                    <a:pt x="1422845" y="276190"/>
                    <a:pt x="1421987" y="276285"/>
                  </a:cubicBezTo>
                  <a:lnTo>
                    <a:pt x="1421892" y="276095"/>
                  </a:lnTo>
                  <a:cubicBezTo>
                    <a:pt x="1421511" y="275523"/>
                    <a:pt x="1421225" y="274380"/>
                    <a:pt x="1421606" y="274190"/>
                  </a:cubicBezTo>
                  <a:lnTo>
                    <a:pt x="1423130" y="273237"/>
                  </a:lnTo>
                  <a:cubicBezTo>
                    <a:pt x="1425035" y="272380"/>
                    <a:pt x="1424750" y="271523"/>
                    <a:pt x="1422559" y="271237"/>
                  </a:cubicBezTo>
                  <a:cubicBezTo>
                    <a:pt x="1420368" y="270951"/>
                    <a:pt x="1414653" y="269618"/>
                    <a:pt x="1413700" y="271046"/>
                  </a:cubicBezTo>
                  <a:lnTo>
                    <a:pt x="1413986" y="272094"/>
                  </a:lnTo>
                  <a:cubicBezTo>
                    <a:pt x="1414939" y="275237"/>
                    <a:pt x="1416463" y="278190"/>
                    <a:pt x="1417796" y="281238"/>
                  </a:cubicBezTo>
                  <a:cubicBezTo>
                    <a:pt x="1419892" y="286096"/>
                    <a:pt x="1419606" y="286953"/>
                    <a:pt x="1414748" y="289620"/>
                  </a:cubicBezTo>
                  <a:cubicBezTo>
                    <a:pt x="1412748" y="290668"/>
                    <a:pt x="1410367" y="291525"/>
                    <a:pt x="1408748" y="292859"/>
                  </a:cubicBezTo>
                  <a:cubicBezTo>
                    <a:pt x="1406081" y="295049"/>
                    <a:pt x="1400175" y="297907"/>
                    <a:pt x="1398270" y="296573"/>
                  </a:cubicBezTo>
                  <a:lnTo>
                    <a:pt x="1394270" y="293811"/>
                  </a:lnTo>
                  <a:cubicBezTo>
                    <a:pt x="1392269" y="296097"/>
                    <a:pt x="1391317" y="296859"/>
                    <a:pt x="1392269" y="295526"/>
                  </a:cubicBezTo>
                  <a:cubicBezTo>
                    <a:pt x="1393127" y="294097"/>
                    <a:pt x="1392936" y="290192"/>
                    <a:pt x="1389698" y="289811"/>
                  </a:cubicBezTo>
                  <a:cubicBezTo>
                    <a:pt x="1386459" y="289430"/>
                    <a:pt x="1378934" y="285429"/>
                    <a:pt x="1380268" y="283715"/>
                  </a:cubicBezTo>
                  <a:cubicBezTo>
                    <a:pt x="1381601" y="282000"/>
                    <a:pt x="1384268" y="277333"/>
                    <a:pt x="1383030" y="277333"/>
                  </a:cubicBezTo>
                  <a:cubicBezTo>
                    <a:pt x="1381792" y="277333"/>
                    <a:pt x="1377506" y="279905"/>
                    <a:pt x="1375982" y="282953"/>
                  </a:cubicBezTo>
                  <a:cubicBezTo>
                    <a:pt x="1374458" y="286096"/>
                    <a:pt x="1377982" y="293811"/>
                    <a:pt x="1373124" y="293716"/>
                  </a:cubicBezTo>
                  <a:lnTo>
                    <a:pt x="1363313" y="289620"/>
                  </a:lnTo>
                  <a:cubicBezTo>
                    <a:pt x="1362551" y="289334"/>
                    <a:pt x="1360932" y="289906"/>
                    <a:pt x="1359980" y="290382"/>
                  </a:cubicBezTo>
                  <a:cubicBezTo>
                    <a:pt x="1359503" y="290573"/>
                    <a:pt x="1359313" y="291716"/>
                    <a:pt x="1359694" y="292287"/>
                  </a:cubicBezTo>
                  <a:lnTo>
                    <a:pt x="1363218" y="297716"/>
                  </a:lnTo>
                  <a:cubicBezTo>
                    <a:pt x="1372553" y="295430"/>
                    <a:pt x="1381982" y="293906"/>
                    <a:pt x="1384078" y="294287"/>
                  </a:cubicBezTo>
                  <a:lnTo>
                    <a:pt x="1385792" y="294954"/>
                  </a:lnTo>
                  <a:lnTo>
                    <a:pt x="1387507" y="295621"/>
                  </a:lnTo>
                  <a:cubicBezTo>
                    <a:pt x="1389221" y="296764"/>
                    <a:pt x="1391412" y="299526"/>
                    <a:pt x="1392460" y="301717"/>
                  </a:cubicBezTo>
                  <a:cubicBezTo>
                    <a:pt x="1393508" y="303908"/>
                    <a:pt x="1403128" y="300574"/>
                    <a:pt x="1404271" y="301431"/>
                  </a:cubicBezTo>
                  <a:cubicBezTo>
                    <a:pt x="1405414" y="302288"/>
                    <a:pt x="1410081" y="302955"/>
                    <a:pt x="1411510" y="300479"/>
                  </a:cubicBezTo>
                  <a:cubicBezTo>
                    <a:pt x="1412939" y="298002"/>
                    <a:pt x="1419320" y="296954"/>
                    <a:pt x="1416177" y="298764"/>
                  </a:cubicBezTo>
                  <a:cubicBezTo>
                    <a:pt x="1413034" y="300574"/>
                    <a:pt x="1416177" y="306194"/>
                    <a:pt x="1417415" y="303336"/>
                  </a:cubicBezTo>
                  <a:lnTo>
                    <a:pt x="1421987" y="303812"/>
                  </a:lnTo>
                  <a:cubicBezTo>
                    <a:pt x="1424178" y="304003"/>
                    <a:pt x="1428083" y="302288"/>
                    <a:pt x="1428845" y="300669"/>
                  </a:cubicBezTo>
                  <a:lnTo>
                    <a:pt x="1429798" y="298764"/>
                  </a:lnTo>
                  <a:cubicBezTo>
                    <a:pt x="1428655" y="296002"/>
                    <a:pt x="1429988" y="293811"/>
                    <a:pt x="1432750" y="293811"/>
                  </a:cubicBezTo>
                  <a:lnTo>
                    <a:pt x="1433513" y="292859"/>
                  </a:lnTo>
                  <a:cubicBezTo>
                    <a:pt x="1435132" y="290858"/>
                    <a:pt x="1435608" y="288191"/>
                    <a:pt x="1436465" y="285810"/>
                  </a:cubicBezTo>
                  <a:lnTo>
                    <a:pt x="1436465" y="285715"/>
                  </a:lnTo>
                  <a:cubicBezTo>
                    <a:pt x="1435322" y="285334"/>
                    <a:pt x="1434370" y="284762"/>
                    <a:pt x="1434370" y="284381"/>
                  </a:cubicBezTo>
                  <a:cubicBezTo>
                    <a:pt x="1434370" y="284000"/>
                    <a:pt x="1435894" y="283429"/>
                    <a:pt x="1437799" y="283905"/>
                  </a:cubicBezTo>
                  <a:cubicBezTo>
                    <a:pt x="1439704" y="284381"/>
                    <a:pt x="1444181" y="286572"/>
                    <a:pt x="1443038" y="287429"/>
                  </a:cubicBezTo>
                  <a:cubicBezTo>
                    <a:pt x="1441895" y="288287"/>
                    <a:pt x="1439894" y="292001"/>
                    <a:pt x="1441037" y="293621"/>
                  </a:cubicBezTo>
                  <a:cubicBezTo>
                    <a:pt x="1442180" y="295240"/>
                    <a:pt x="1448467" y="297240"/>
                    <a:pt x="1452182" y="294478"/>
                  </a:cubicBezTo>
                  <a:lnTo>
                    <a:pt x="1452467" y="291906"/>
                  </a:lnTo>
                  <a:lnTo>
                    <a:pt x="1453229" y="284572"/>
                  </a:lnTo>
                  <a:cubicBezTo>
                    <a:pt x="1448276" y="281619"/>
                    <a:pt x="1443895" y="279047"/>
                    <a:pt x="1443609" y="278666"/>
                  </a:cubicBezTo>
                  <a:cubicBezTo>
                    <a:pt x="1443228" y="278285"/>
                    <a:pt x="1443990" y="276476"/>
                    <a:pt x="1448181" y="277619"/>
                  </a:cubicBezTo>
                  <a:lnTo>
                    <a:pt x="1450753" y="278285"/>
                  </a:lnTo>
                  <a:cubicBezTo>
                    <a:pt x="1454658" y="279238"/>
                    <a:pt x="1455515" y="278476"/>
                    <a:pt x="1455896" y="273999"/>
                  </a:cubicBezTo>
                  <a:cubicBezTo>
                    <a:pt x="1455992" y="273428"/>
                    <a:pt x="1456849" y="272666"/>
                    <a:pt x="1457516" y="272475"/>
                  </a:cubicBezTo>
                  <a:cubicBezTo>
                    <a:pt x="1458087" y="272285"/>
                    <a:pt x="1459611" y="272666"/>
                    <a:pt x="1459611" y="273047"/>
                  </a:cubicBezTo>
                  <a:lnTo>
                    <a:pt x="1460183" y="275618"/>
                  </a:lnTo>
                  <a:cubicBezTo>
                    <a:pt x="1460659" y="278857"/>
                    <a:pt x="1462088" y="281048"/>
                    <a:pt x="1463421" y="280476"/>
                  </a:cubicBezTo>
                  <a:cubicBezTo>
                    <a:pt x="1464755" y="280000"/>
                    <a:pt x="1467041" y="280667"/>
                    <a:pt x="1465898" y="283048"/>
                  </a:cubicBezTo>
                  <a:lnTo>
                    <a:pt x="1466755" y="284572"/>
                  </a:lnTo>
                  <a:lnTo>
                    <a:pt x="1467612" y="286191"/>
                  </a:lnTo>
                  <a:cubicBezTo>
                    <a:pt x="1470470" y="287334"/>
                    <a:pt x="1469517" y="290192"/>
                    <a:pt x="1465421" y="292668"/>
                  </a:cubicBezTo>
                  <a:lnTo>
                    <a:pt x="1465421" y="297050"/>
                  </a:lnTo>
                  <a:lnTo>
                    <a:pt x="1465421" y="297907"/>
                  </a:lnTo>
                  <a:cubicBezTo>
                    <a:pt x="1464945" y="298669"/>
                    <a:pt x="1463326" y="298669"/>
                    <a:pt x="1461897" y="297812"/>
                  </a:cubicBezTo>
                  <a:cubicBezTo>
                    <a:pt x="1460468" y="297050"/>
                    <a:pt x="1454849" y="296669"/>
                    <a:pt x="1454372" y="299907"/>
                  </a:cubicBezTo>
                  <a:lnTo>
                    <a:pt x="1455230" y="300383"/>
                  </a:lnTo>
                  <a:lnTo>
                    <a:pt x="1457992" y="301812"/>
                  </a:lnTo>
                  <a:cubicBezTo>
                    <a:pt x="1461707" y="302669"/>
                    <a:pt x="1466469" y="301812"/>
                    <a:pt x="1468660" y="299907"/>
                  </a:cubicBezTo>
                  <a:lnTo>
                    <a:pt x="1470946" y="298383"/>
                  </a:lnTo>
                  <a:cubicBezTo>
                    <a:pt x="1471803" y="297812"/>
                    <a:pt x="1473232" y="297621"/>
                    <a:pt x="1474375" y="297621"/>
                  </a:cubicBezTo>
                  <a:cubicBezTo>
                    <a:pt x="1480375" y="297621"/>
                    <a:pt x="1481233" y="297526"/>
                    <a:pt x="1480661" y="294668"/>
                  </a:cubicBezTo>
                  <a:lnTo>
                    <a:pt x="1479614" y="289715"/>
                  </a:lnTo>
                  <a:cubicBezTo>
                    <a:pt x="1483138" y="286001"/>
                    <a:pt x="1488662" y="283238"/>
                    <a:pt x="1491901" y="283619"/>
                  </a:cubicBezTo>
                  <a:cubicBezTo>
                    <a:pt x="1495139" y="284000"/>
                    <a:pt x="1502664" y="284858"/>
                    <a:pt x="1501140" y="286667"/>
                  </a:cubicBezTo>
                  <a:lnTo>
                    <a:pt x="1499330" y="287048"/>
                  </a:lnTo>
                  <a:cubicBezTo>
                    <a:pt x="1495139" y="288096"/>
                    <a:pt x="1490663" y="288477"/>
                    <a:pt x="1486376" y="289334"/>
                  </a:cubicBezTo>
                  <a:lnTo>
                    <a:pt x="1485233" y="289620"/>
                  </a:lnTo>
                  <a:cubicBezTo>
                    <a:pt x="1484281" y="290668"/>
                    <a:pt x="1483519" y="295335"/>
                    <a:pt x="1483519" y="300002"/>
                  </a:cubicBezTo>
                  <a:lnTo>
                    <a:pt x="1477899" y="301812"/>
                  </a:lnTo>
                  <a:cubicBezTo>
                    <a:pt x="1475232" y="302669"/>
                    <a:pt x="1476280" y="302955"/>
                    <a:pt x="1477232" y="304384"/>
                  </a:cubicBezTo>
                  <a:lnTo>
                    <a:pt x="1478375" y="306098"/>
                  </a:lnTo>
                  <a:cubicBezTo>
                    <a:pt x="1478756" y="308099"/>
                    <a:pt x="1478661" y="307241"/>
                    <a:pt x="1478090" y="304193"/>
                  </a:cubicBezTo>
                  <a:lnTo>
                    <a:pt x="1483709" y="307337"/>
                  </a:lnTo>
                  <a:cubicBezTo>
                    <a:pt x="1484662" y="307813"/>
                    <a:pt x="1486662" y="308480"/>
                    <a:pt x="1486948" y="308194"/>
                  </a:cubicBezTo>
                  <a:lnTo>
                    <a:pt x="1489805" y="305527"/>
                  </a:lnTo>
                  <a:cubicBezTo>
                    <a:pt x="1492663" y="302574"/>
                    <a:pt x="1496092" y="300669"/>
                    <a:pt x="1497616" y="301336"/>
                  </a:cubicBezTo>
                  <a:cubicBezTo>
                    <a:pt x="1499140" y="302003"/>
                    <a:pt x="1504093" y="300098"/>
                    <a:pt x="1505807" y="295907"/>
                  </a:cubicBezTo>
                  <a:lnTo>
                    <a:pt x="1512665" y="297526"/>
                  </a:lnTo>
                  <a:cubicBezTo>
                    <a:pt x="1512856" y="297526"/>
                    <a:pt x="1514475" y="295240"/>
                    <a:pt x="1514189" y="294287"/>
                  </a:cubicBezTo>
                  <a:lnTo>
                    <a:pt x="1513523" y="292573"/>
                  </a:lnTo>
                  <a:cubicBezTo>
                    <a:pt x="1511999" y="290573"/>
                    <a:pt x="1509332" y="290287"/>
                    <a:pt x="1507522" y="292001"/>
                  </a:cubicBezTo>
                  <a:lnTo>
                    <a:pt x="1505807" y="293049"/>
                  </a:lnTo>
                  <a:lnTo>
                    <a:pt x="1504569" y="293811"/>
                  </a:lnTo>
                  <a:cubicBezTo>
                    <a:pt x="1502378" y="294097"/>
                    <a:pt x="1501712" y="292382"/>
                    <a:pt x="1503140" y="289906"/>
                  </a:cubicBezTo>
                  <a:cubicBezTo>
                    <a:pt x="1504569" y="287429"/>
                    <a:pt x="1513332" y="284191"/>
                    <a:pt x="1515332" y="286001"/>
                  </a:cubicBezTo>
                  <a:cubicBezTo>
                    <a:pt x="1517333" y="287810"/>
                    <a:pt x="1519809" y="294954"/>
                    <a:pt x="1518095" y="298764"/>
                  </a:cubicBezTo>
                  <a:lnTo>
                    <a:pt x="1517047" y="301907"/>
                  </a:lnTo>
                  <a:lnTo>
                    <a:pt x="1516856" y="302479"/>
                  </a:lnTo>
                  <a:cubicBezTo>
                    <a:pt x="1517904" y="303431"/>
                    <a:pt x="1519809" y="303527"/>
                    <a:pt x="1521047" y="302765"/>
                  </a:cubicBezTo>
                  <a:lnTo>
                    <a:pt x="1522000" y="302003"/>
                  </a:lnTo>
                  <a:lnTo>
                    <a:pt x="1522476" y="301526"/>
                  </a:lnTo>
                  <a:cubicBezTo>
                    <a:pt x="1522762" y="300764"/>
                    <a:pt x="1524286" y="301145"/>
                    <a:pt x="1525905" y="302288"/>
                  </a:cubicBezTo>
                  <a:cubicBezTo>
                    <a:pt x="1527524" y="303431"/>
                    <a:pt x="1526096" y="307908"/>
                    <a:pt x="1528000" y="307908"/>
                  </a:cubicBezTo>
                  <a:cubicBezTo>
                    <a:pt x="1529906" y="307908"/>
                    <a:pt x="1534382" y="305527"/>
                    <a:pt x="1533811" y="302669"/>
                  </a:cubicBezTo>
                  <a:lnTo>
                    <a:pt x="1535049" y="301336"/>
                  </a:lnTo>
                  <a:cubicBezTo>
                    <a:pt x="1539526" y="296669"/>
                    <a:pt x="1537049" y="294954"/>
                    <a:pt x="1531525" y="293525"/>
                  </a:cubicBezTo>
                  <a:cubicBezTo>
                    <a:pt x="1528382" y="292668"/>
                    <a:pt x="1531620" y="291716"/>
                    <a:pt x="1531620" y="290858"/>
                  </a:cubicBezTo>
                  <a:cubicBezTo>
                    <a:pt x="1531525" y="289144"/>
                    <a:pt x="1529810" y="286382"/>
                    <a:pt x="1530382" y="286001"/>
                  </a:cubicBezTo>
                  <a:lnTo>
                    <a:pt x="1532573" y="284762"/>
                  </a:lnTo>
                  <a:cubicBezTo>
                    <a:pt x="1533906" y="282857"/>
                    <a:pt x="1535335" y="280286"/>
                    <a:pt x="1535811" y="279143"/>
                  </a:cubicBezTo>
                  <a:lnTo>
                    <a:pt x="1536573" y="279047"/>
                  </a:lnTo>
                  <a:cubicBezTo>
                    <a:pt x="1543431" y="277809"/>
                    <a:pt x="1539621" y="275904"/>
                    <a:pt x="1537525" y="273618"/>
                  </a:cubicBezTo>
                  <a:cubicBezTo>
                    <a:pt x="1536097" y="272094"/>
                    <a:pt x="1533525" y="272951"/>
                    <a:pt x="1532001" y="270475"/>
                  </a:cubicBezTo>
                  <a:lnTo>
                    <a:pt x="1528953" y="265427"/>
                  </a:lnTo>
                  <a:cubicBezTo>
                    <a:pt x="1523714" y="267141"/>
                    <a:pt x="1522952" y="269141"/>
                    <a:pt x="1527239" y="269808"/>
                  </a:cubicBezTo>
                  <a:lnTo>
                    <a:pt x="1528763" y="272951"/>
                  </a:lnTo>
                  <a:lnTo>
                    <a:pt x="1529239" y="273999"/>
                  </a:lnTo>
                  <a:cubicBezTo>
                    <a:pt x="1529048" y="275333"/>
                    <a:pt x="1528000" y="276380"/>
                    <a:pt x="1526858" y="276190"/>
                  </a:cubicBezTo>
                  <a:cubicBezTo>
                    <a:pt x="1525715" y="275999"/>
                    <a:pt x="1521809" y="276857"/>
                    <a:pt x="1521809" y="278666"/>
                  </a:cubicBezTo>
                  <a:cubicBezTo>
                    <a:pt x="1521809" y="280476"/>
                    <a:pt x="1520190" y="285334"/>
                    <a:pt x="1518285" y="284762"/>
                  </a:cubicBezTo>
                  <a:cubicBezTo>
                    <a:pt x="1516380" y="284191"/>
                    <a:pt x="1511713" y="282286"/>
                    <a:pt x="1511713" y="281238"/>
                  </a:cubicBezTo>
                  <a:cubicBezTo>
                    <a:pt x="1511713" y="280095"/>
                    <a:pt x="1508855" y="278285"/>
                    <a:pt x="1505426" y="279047"/>
                  </a:cubicBezTo>
                  <a:lnTo>
                    <a:pt x="1504760" y="278381"/>
                  </a:lnTo>
                  <a:cubicBezTo>
                    <a:pt x="1501807" y="275142"/>
                    <a:pt x="1500759" y="280095"/>
                    <a:pt x="1498664" y="279047"/>
                  </a:cubicBezTo>
                  <a:cubicBezTo>
                    <a:pt x="1497711" y="278571"/>
                    <a:pt x="1496187" y="277809"/>
                    <a:pt x="1496282" y="277333"/>
                  </a:cubicBezTo>
                  <a:lnTo>
                    <a:pt x="1497235" y="270665"/>
                  </a:lnTo>
                  <a:cubicBezTo>
                    <a:pt x="1491044" y="270284"/>
                    <a:pt x="1486567" y="269141"/>
                    <a:pt x="1487234" y="268094"/>
                  </a:cubicBezTo>
                  <a:cubicBezTo>
                    <a:pt x="1487900" y="267046"/>
                    <a:pt x="1490472" y="265808"/>
                    <a:pt x="1491139" y="267903"/>
                  </a:cubicBezTo>
                  <a:lnTo>
                    <a:pt x="1492187" y="268284"/>
                  </a:lnTo>
                  <a:lnTo>
                    <a:pt x="1494377" y="269046"/>
                  </a:lnTo>
                  <a:cubicBezTo>
                    <a:pt x="1495425" y="267332"/>
                    <a:pt x="1496949" y="264855"/>
                    <a:pt x="1497806" y="263522"/>
                  </a:cubicBezTo>
                  <a:cubicBezTo>
                    <a:pt x="1498664" y="262188"/>
                    <a:pt x="1498092" y="257616"/>
                    <a:pt x="1493901" y="257330"/>
                  </a:cubicBezTo>
                  <a:lnTo>
                    <a:pt x="1492091" y="258473"/>
                  </a:lnTo>
                  <a:cubicBezTo>
                    <a:pt x="1488186" y="260950"/>
                    <a:pt x="1488567" y="259140"/>
                    <a:pt x="1488091" y="256854"/>
                  </a:cubicBezTo>
                  <a:cubicBezTo>
                    <a:pt x="1487996" y="256473"/>
                    <a:pt x="1484662" y="255997"/>
                    <a:pt x="1484090" y="256473"/>
                  </a:cubicBezTo>
                  <a:close/>
                  <a:moveTo>
                    <a:pt x="917353" y="255711"/>
                  </a:moveTo>
                  <a:lnTo>
                    <a:pt x="917353" y="255806"/>
                  </a:lnTo>
                  <a:cubicBezTo>
                    <a:pt x="918591" y="259045"/>
                    <a:pt x="920686" y="262283"/>
                    <a:pt x="920591" y="265522"/>
                  </a:cubicBezTo>
                  <a:cubicBezTo>
                    <a:pt x="920591" y="267427"/>
                    <a:pt x="916971" y="268760"/>
                    <a:pt x="913542" y="268475"/>
                  </a:cubicBezTo>
                  <a:cubicBezTo>
                    <a:pt x="911447" y="268284"/>
                    <a:pt x="910780" y="268094"/>
                    <a:pt x="910971" y="266284"/>
                  </a:cubicBezTo>
                  <a:cubicBezTo>
                    <a:pt x="911066" y="265522"/>
                    <a:pt x="909637" y="264665"/>
                    <a:pt x="909447" y="263807"/>
                  </a:cubicBezTo>
                  <a:lnTo>
                    <a:pt x="909161" y="262664"/>
                  </a:lnTo>
                  <a:cubicBezTo>
                    <a:pt x="909256" y="261331"/>
                    <a:pt x="910494" y="260950"/>
                    <a:pt x="911828" y="261902"/>
                  </a:cubicBezTo>
                  <a:lnTo>
                    <a:pt x="912019" y="261807"/>
                  </a:lnTo>
                  <a:cubicBezTo>
                    <a:pt x="913638" y="260569"/>
                    <a:pt x="918305" y="260283"/>
                    <a:pt x="914209" y="257140"/>
                  </a:cubicBezTo>
                  <a:cubicBezTo>
                    <a:pt x="914971" y="256378"/>
                    <a:pt x="916400" y="255711"/>
                    <a:pt x="917353" y="255711"/>
                  </a:cubicBezTo>
                  <a:close/>
                  <a:moveTo>
                    <a:pt x="105734" y="252648"/>
                  </a:moveTo>
                  <a:lnTo>
                    <a:pt x="104679" y="253044"/>
                  </a:lnTo>
                  <a:lnTo>
                    <a:pt x="104218" y="252813"/>
                  </a:lnTo>
                  <a:close/>
                  <a:moveTo>
                    <a:pt x="1344263" y="252568"/>
                  </a:moveTo>
                  <a:lnTo>
                    <a:pt x="1339596" y="254759"/>
                  </a:lnTo>
                  <a:cubicBezTo>
                    <a:pt x="1334453" y="256664"/>
                    <a:pt x="1323594" y="256473"/>
                    <a:pt x="1315307" y="254282"/>
                  </a:cubicBezTo>
                  <a:lnTo>
                    <a:pt x="1307687" y="253901"/>
                  </a:lnTo>
                  <a:lnTo>
                    <a:pt x="1305973" y="253806"/>
                  </a:lnTo>
                  <a:cubicBezTo>
                    <a:pt x="1303211" y="256854"/>
                    <a:pt x="1303401" y="259807"/>
                    <a:pt x="1306354" y="260283"/>
                  </a:cubicBezTo>
                  <a:lnTo>
                    <a:pt x="1307592" y="259807"/>
                  </a:lnTo>
                  <a:cubicBezTo>
                    <a:pt x="1314736" y="257140"/>
                    <a:pt x="1321594" y="256664"/>
                    <a:pt x="1328738" y="259712"/>
                  </a:cubicBezTo>
                  <a:cubicBezTo>
                    <a:pt x="1329976" y="260283"/>
                    <a:pt x="1332452" y="258569"/>
                    <a:pt x="1334357" y="258473"/>
                  </a:cubicBezTo>
                  <a:cubicBezTo>
                    <a:pt x="1336453" y="258473"/>
                    <a:pt x="1338644" y="259712"/>
                    <a:pt x="1340549" y="259426"/>
                  </a:cubicBezTo>
                  <a:lnTo>
                    <a:pt x="1341596" y="259235"/>
                  </a:lnTo>
                  <a:cubicBezTo>
                    <a:pt x="1342454" y="257140"/>
                    <a:pt x="1344930" y="258378"/>
                    <a:pt x="1347121" y="261998"/>
                  </a:cubicBezTo>
                  <a:lnTo>
                    <a:pt x="1352360" y="258569"/>
                  </a:lnTo>
                  <a:cubicBezTo>
                    <a:pt x="1353217" y="257997"/>
                    <a:pt x="1355122" y="257426"/>
                    <a:pt x="1355693" y="257807"/>
                  </a:cubicBezTo>
                  <a:cubicBezTo>
                    <a:pt x="1358075" y="259426"/>
                    <a:pt x="1359789" y="260950"/>
                    <a:pt x="1363218" y="258473"/>
                  </a:cubicBezTo>
                  <a:cubicBezTo>
                    <a:pt x="1364266" y="257711"/>
                    <a:pt x="1368076" y="259712"/>
                    <a:pt x="1370648" y="259712"/>
                  </a:cubicBezTo>
                  <a:cubicBezTo>
                    <a:pt x="1373981" y="259712"/>
                    <a:pt x="1378172" y="263141"/>
                    <a:pt x="1380839" y="258569"/>
                  </a:cubicBezTo>
                  <a:cubicBezTo>
                    <a:pt x="1380935" y="258378"/>
                    <a:pt x="1382649" y="258759"/>
                    <a:pt x="1383411" y="259140"/>
                  </a:cubicBezTo>
                  <a:cubicBezTo>
                    <a:pt x="1385507" y="260188"/>
                    <a:pt x="1387507" y="260474"/>
                    <a:pt x="1387983" y="258092"/>
                  </a:cubicBezTo>
                  <a:cubicBezTo>
                    <a:pt x="1388078" y="257426"/>
                    <a:pt x="1386459" y="255997"/>
                    <a:pt x="1385221" y="255711"/>
                  </a:cubicBezTo>
                  <a:cubicBezTo>
                    <a:pt x="1382840" y="255044"/>
                    <a:pt x="1379696" y="253997"/>
                    <a:pt x="1377982" y="254759"/>
                  </a:cubicBezTo>
                  <a:cubicBezTo>
                    <a:pt x="1374077" y="256473"/>
                    <a:pt x="1369505" y="257902"/>
                    <a:pt x="1366647" y="255425"/>
                  </a:cubicBezTo>
                  <a:cubicBezTo>
                    <a:pt x="1361504" y="251044"/>
                    <a:pt x="1357598" y="255902"/>
                    <a:pt x="1353217" y="255425"/>
                  </a:cubicBezTo>
                  <a:cubicBezTo>
                    <a:pt x="1352550" y="255330"/>
                    <a:pt x="1351883" y="253997"/>
                    <a:pt x="1351407" y="254092"/>
                  </a:cubicBezTo>
                  <a:cubicBezTo>
                    <a:pt x="1348645" y="254473"/>
                    <a:pt x="1347407" y="251044"/>
                    <a:pt x="1344263" y="252568"/>
                  </a:cubicBezTo>
                  <a:close/>
                  <a:moveTo>
                    <a:pt x="1252252" y="252187"/>
                  </a:moveTo>
                  <a:lnTo>
                    <a:pt x="1249490" y="253711"/>
                  </a:lnTo>
                  <a:lnTo>
                    <a:pt x="1247585" y="254759"/>
                  </a:lnTo>
                  <a:cubicBezTo>
                    <a:pt x="1246061" y="257235"/>
                    <a:pt x="1251680" y="260759"/>
                    <a:pt x="1254728" y="261331"/>
                  </a:cubicBezTo>
                  <a:cubicBezTo>
                    <a:pt x="1257776" y="261998"/>
                    <a:pt x="1258919" y="260664"/>
                    <a:pt x="1257110" y="258473"/>
                  </a:cubicBezTo>
                  <a:lnTo>
                    <a:pt x="1257014" y="257140"/>
                  </a:lnTo>
                  <a:lnTo>
                    <a:pt x="1256919" y="255521"/>
                  </a:lnTo>
                  <a:cubicBezTo>
                    <a:pt x="1257776" y="253616"/>
                    <a:pt x="1255681" y="252092"/>
                    <a:pt x="1252252" y="252187"/>
                  </a:cubicBezTo>
                  <a:close/>
                  <a:moveTo>
                    <a:pt x="1278446" y="251711"/>
                  </a:moveTo>
                  <a:cubicBezTo>
                    <a:pt x="1273778" y="254092"/>
                    <a:pt x="1280636" y="255997"/>
                    <a:pt x="1279684" y="258473"/>
                  </a:cubicBezTo>
                  <a:lnTo>
                    <a:pt x="1279589" y="258854"/>
                  </a:lnTo>
                  <a:cubicBezTo>
                    <a:pt x="1280350" y="259331"/>
                    <a:pt x="1287875" y="259616"/>
                    <a:pt x="1290447" y="259616"/>
                  </a:cubicBezTo>
                  <a:cubicBezTo>
                    <a:pt x="1293114" y="259616"/>
                    <a:pt x="1294352" y="258569"/>
                    <a:pt x="1293305" y="257235"/>
                  </a:cubicBezTo>
                  <a:lnTo>
                    <a:pt x="1292543" y="256283"/>
                  </a:lnTo>
                  <a:cubicBezTo>
                    <a:pt x="1289971" y="253044"/>
                    <a:pt x="1281875" y="249996"/>
                    <a:pt x="1278446" y="251711"/>
                  </a:cubicBezTo>
                  <a:close/>
                  <a:moveTo>
                    <a:pt x="111537" y="250472"/>
                  </a:moveTo>
                  <a:lnTo>
                    <a:pt x="107346" y="252473"/>
                  </a:lnTo>
                  <a:lnTo>
                    <a:pt x="105734" y="252648"/>
                  </a:lnTo>
                  <a:close/>
                  <a:moveTo>
                    <a:pt x="97821" y="249615"/>
                  </a:moveTo>
                  <a:lnTo>
                    <a:pt x="104218" y="252813"/>
                  </a:lnTo>
                  <a:lnTo>
                    <a:pt x="97726" y="253520"/>
                  </a:lnTo>
                  <a:cubicBezTo>
                    <a:pt x="97440" y="253520"/>
                    <a:pt x="96678" y="251901"/>
                    <a:pt x="96583" y="250949"/>
                  </a:cubicBezTo>
                  <a:cubicBezTo>
                    <a:pt x="96488" y="250568"/>
                    <a:pt x="97726" y="249520"/>
                    <a:pt x="97821" y="249615"/>
                  </a:cubicBezTo>
                  <a:close/>
                  <a:moveTo>
                    <a:pt x="875634" y="247900"/>
                  </a:moveTo>
                  <a:cubicBezTo>
                    <a:pt x="877538" y="247805"/>
                    <a:pt x="879158" y="252568"/>
                    <a:pt x="877919" y="254473"/>
                  </a:cubicBezTo>
                  <a:cubicBezTo>
                    <a:pt x="876681" y="256378"/>
                    <a:pt x="874014" y="257997"/>
                    <a:pt x="871919" y="258092"/>
                  </a:cubicBezTo>
                  <a:lnTo>
                    <a:pt x="869442" y="257806"/>
                  </a:lnTo>
                  <a:cubicBezTo>
                    <a:pt x="868680" y="257711"/>
                    <a:pt x="867442" y="256568"/>
                    <a:pt x="867442" y="255901"/>
                  </a:cubicBezTo>
                  <a:cubicBezTo>
                    <a:pt x="867442" y="255235"/>
                    <a:pt x="868394" y="254282"/>
                    <a:pt x="869252" y="253806"/>
                  </a:cubicBezTo>
                  <a:cubicBezTo>
                    <a:pt x="869823" y="253520"/>
                    <a:pt x="870966" y="253901"/>
                    <a:pt x="871728" y="253711"/>
                  </a:cubicBezTo>
                  <a:lnTo>
                    <a:pt x="875824" y="252853"/>
                  </a:lnTo>
                  <a:cubicBezTo>
                    <a:pt x="873824" y="250091"/>
                    <a:pt x="873824" y="247900"/>
                    <a:pt x="875634" y="247900"/>
                  </a:cubicBezTo>
                  <a:close/>
                  <a:moveTo>
                    <a:pt x="1563719" y="247139"/>
                  </a:moveTo>
                  <a:cubicBezTo>
                    <a:pt x="1562100" y="247996"/>
                    <a:pt x="1566291" y="254568"/>
                    <a:pt x="1568196" y="257521"/>
                  </a:cubicBezTo>
                  <a:lnTo>
                    <a:pt x="1562100" y="258092"/>
                  </a:lnTo>
                  <a:cubicBezTo>
                    <a:pt x="1561433" y="258188"/>
                    <a:pt x="1560862" y="260188"/>
                    <a:pt x="1560481" y="261426"/>
                  </a:cubicBezTo>
                  <a:cubicBezTo>
                    <a:pt x="1559719" y="263236"/>
                    <a:pt x="1558671" y="265141"/>
                    <a:pt x="1558576" y="266951"/>
                  </a:cubicBezTo>
                  <a:cubicBezTo>
                    <a:pt x="1558481" y="268379"/>
                    <a:pt x="1559052" y="270475"/>
                    <a:pt x="1560195" y="271142"/>
                  </a:cubicBezTo>
                  <a:lnTo>
                    <a:pt x="1562386" y="272380"/>
                  </a:lnTo>
                  <a:cubicBezTo>
                    <a:pt x="1565148" y="272951"/>
                    <a:pt x="1566577" y="275714"/>
                    <a:pt x="1565720" y="278571"/>
                  </a:cubicBezTo>
                  <a:cubicBezTo>
                    <a:pt x="1564767" y="281429"/>
                    <a:pt x="1561148" y="288953"/>
                    <a:pt x="1560100" y="287715"/>
                  </a:cubicBezTo>
                  <a:cubicBezTo>
                    <a:pt x="1559052" y="286477"/>
                    <a:pt x="1555052" y="285810"/>
                    <a:pt x="1552766" y="288287"/>
                  </a:cubicBezTo>
                  <a:lnTo>
                    <a:pt x="1549908" y="289334"/>
                  </a:lnTo>
                  <a:lnTo>
                    <a:pt x="1540097" y="292859"/>
                  </a:lnTo>
                  <a:cubicBezTo>
                    <a:pt x="1539907" y="297335"/>
                    <a:pt x="1540002" y="302288"/>
                    <a:pt x="1540288" y="303908"/>
                  </a:cubicBezTo>
                  <a:lnTo>
                    <a:pt x="1539716" y="305146"/>
                  </a:lnTo>
                  <a:lnTo>
                    <a:pt x="1537621" y="309527"/>
                  </a:lnTo>
                  <a:cubicBezTo>
                    <a:pt x="1541717" y="310670"/>
                    <a:pt x="1547146" y="311813"/>
                    <a:pt x="1549622" y="312099"/>
                  </a:cubicBezTo>
                  <a:lnTo>
                    <a:pt x="1551908" y="312004"/>
                  </a:lnTo>
                  <a:cubicBezTo>
                    <a:pt x="1552956" y="312004"/>
                    <a:pt x="1553909" y="310670"/>
                    <a:pt x="1554956" y="310575"/>
                  </a:cubicBezTo>
                  <a:cubicBezTo>
                    <a:pt x="1555814" y="310480"/>
                    <a:pt x="1557052" y="311242"/>
                    <a:pt x="1557719" y="311909"/>
                  </a:cubicBezTo>
                  <a:cubicBezTo>
                    <a:pt x="1558100" y="312290"/>
                    <a:pt x="1557909" y="313528"/>
                    <a:pt x="1557433" y="313814"/>
                  </a:cubicBezTo>
                  <a:cubicBezTo>
                    <a:pt x="1556480" y="314290"/>
                    <a:pt x="1554956" y="314195"/>
                    <a:pt x="1554099" y="314766"/>
                  </a:cubicBezTo>
                  <a:cubicBezTo>
                    <a:pt x="1553337" y="315338"/>
                    <a:pt x="1552575" y="316481"/>
                    <a:pt x="1552766" y="317243"/>
                  </a:cubicBezTo>
                  <a:cubicBezTo>
                    <a:pt x="1552861" y="317909"/>
                    <a:pt x="1554290" y="318671"/>
                    <a:pt x="1555242" y="318862"/>
                  </a:cubicBezTo>
                  <a:lnTo>
                    <a:pt x="1557242" y="318862"/>
                  </a:lnTo>
                  <a:cubicBezTo>
                    <a:pt x="1559147" y="318767"/>
                    <a:pt x="1561148" y="321434"/>
                    <a:pt x="1561624" y="324767"/>
                  </a:cubicBezTo>
                  <a:lnTo>
                    <a:pt x="1559433" y="326672"/>
                  </a:lnTo>
                  <a:lnTo>
                    <a:pt x="1556004" y="329816"/>
                  </a:lnTo>
                  <a:cubicBezTo>
                    <a:pt x="1556385" y="330482"/>
                    <a:pt x="1557338" y="331435"/>
                    <a:pt x="1558195" y="332006"/>
                  </a:cubicBezTo>
                  <a:cubicBezTo>
                    <a:pt x="1559052" y="332483"/>
                    <a:pt x="1561814" y="332483"/>
                    <a:pt x="1563338" y="331244"/>
                  </a:cubicBezTo>
                  <a:cubicBezTo>
                    <a:pt x="1564767" y="330006"/>
                    <a:pt x="1568101" y="328196"/>
                    <a:pt x="1567815" y="329625"/>
                  </a:cubicBezTo>
                  <a:lnTo>
                    <a:pt x="1568482" y="330006"/>
                  </a:lnTo>
                  <a:cubicBezTo>
                    <a:pt x="1571054" y="331721"/>
                    <a:pt x="1578864" y="331721"/>
                    <a:pt x="1581150" y="330101"/>
                  </a:cubicBezTo>
                  <a:cubicBezTo>
                    <a:pt x="1581626" y="329816"/>
                    <a:pt x="1581436" y="328768"/>
                    <a:pt x="1581150" y="328101"/>
                  </a:cubicBezTo>
                  <a:cubicBezTo>
                    <a:pt x="1580960" y="327720"/>
                    <a:pt x="1580007" y="327244"/>
                    <a:pt x="1579531" y="327339"/>
                  </a:cubicBezTo>
                  <a:lnTo>
                    <a:pt x="1577626" y="327720"/>
                  </a:lnTo>
                  <a:cubicBezTo>
                    <a:pt x="1575721" y="328292"/>
                    <a:pt x="1575245" y="326291"/>
                    <a:pt x="1576673" y="323243"/>
                  </a:cubicBezTo>
                  <a:lnTo>
                    <a:pt x="1577245" y="320672"/>
                  </a:lnTo>
                  <a:lnTo>
                    <a:pt x="1577340" y="320100"/>
                  </a:lnTo>
                  <a:cubicBezTo>
                    <a:pt x="1575245" y="319243"/>
                    <a:pt x="1573816" y="317719"/>
                    <a:pt x="1574197" y="316766"/>
                  </a:cubicBezTo>
                  <a:lnTo>
                    <a:pt x="1574387" y="316766"/>
                  </a:lnTo>
                  <a:lnTo>
                    <a:pt x="1580674" y="317528"/>
                  </a:lnTo>
                  <a:cubicBezTo>
                    <a:pt x="1581150" y="313052"/>
                    <a:pt x="1584579" y="311528"/>
                    <a:pt x="1588199" y="314195"/>
                  </a:cubicBezTo>
                  <a:lnTo>
                    <a:pt x="1592771" y="314766"/>
                  </a:lnTo>
                  <a:lnTo>
                    <a:pt x="1596485" y="315147"/>
                  </a:lnTo>
                  <a:cubicBezTo>
                    <a:pt x="1600486" y="318290"/>
                    <a:pt x="1603820" y="319910"/>
                    <a:pt x="1604105" y="318576"/>
                  </a:cubicBezTo>
                  <a:cubicBezTo>
                    <a:pt x="1604296" y="317338"/>
                    <a:pt x="1607820" y="314195"/>
                    <a:pt x="1611344" y="314099"/>
                  </a:cubicBezTo>
                  <a:lnTo>
                    <a:pt x="1614297" y="314385"/>
                  </a:lnTo>
                  <a:cubicBezTo>
                    <a:pt x="1618202" y="314766"/>
                    <a:pt x="1621155" y="313528"/>
                    <a:pt x="1622203" y="310575"/>
                  </a:cubicBezTo>
                  <a:lnTo>
                    <a:pt x="1622870" y="308575"/>
                  </a:lnTo>
                  <a:cubicBezTo>
                    <a:pt x="1620393" y="307051"/>
                    <a:pt x="1618583" y="304955"/>
                    <a:pt x="1618774" y="303908"/>
                  </a:cubicBezTo>
                  <a:lnTo>
                    <a:pt x="1618869" y="303908"/>
                  </a:lnTo>
                  <a:cubicBezTo>
                    <a:pt x="1621631" y="304098"/>
                    <a:pt x="1623060" y="302955"/>
                    <a:pt x="1622203" y="300860"/>
                  </a:cubicBezTo>
                  <a:cubicBezTo>
                    <a:pt x="1621917" y="300098"/>
                    <a:pt x="1619441" y="299717"/>
                    <a:pt x="1617917" y="299621"/>
                  </a:cubicBezTo>
                  <a:lnTo>
                    <a:pt x="1614583" y="299431"/>
                  </a:lnTo>
                  <a:cubicBezTo>
                    <a:pt x="1610963" y="299526"/>
                    <a:pt x="1607249" y="298097"/>
                    <a:pt x="1606391" y="296383"/>
                  </a:cubicBezTo>
                  <a:lnTo>
                    <a:pt x="1610678" y="295240"/>
                  </a:lnTo>
                  <a:cubicBezTo>
                    <a:pt x="1611725" y="294954"/>
                    <a:pt x="1612868" y="294002"/>
                    <a:pt x="1613345" y="293144"/>
                  </a:cubicBezTo>
                  <a:cubicBezTo>
                    <a:pt x="1614011" y="292001"/>
                    <a:pt x="1614297" y="290668"/>
                    <a:pt x="1614583" y="289430"/>
                  </a:cubicBezTo>
                  <a:cubicBezTo>
                    <a:pt x="1614869" y="288096"/>
                    <a:pt x="1614392" y="286191"/>
                    <a:pt x="1615345" y="285524"/>
                  </a:cubicBezTo>
                  <a:cubicBezTo>
                    <a:pt x="1618107" y="283619"/>
                    <a:pt x="1615250" y="282953"/>
                    <a:pt x="1614869" y="281714"/>
                  </a:cubicBezTo>
                  <a:cubicBezTo>
                    <a:pt x="1614583" y="280857"/>
                    <a:pt x="1616774" y="279619"/>
                    <a:pt x="1616964" y="278381"/>
                  </a:cubicBezTo>
                  <a:cubicBezTo>
                    <a:pt x="1617059" y="277904"/>
                    <a:pt x="1614488" y="276476"/>
                    <a:pt x="1613630" y="276666"/>
                  </a:cubicBezTo>
                  <a:cubicBezTo>
                    <a:pt x="1612202" y="277047"/>
                    <a:pt x="1611154" y="278476"/>
                    <a:pt x="1609820" y="279333"/>
                  </a:cubicBezTo>
                  <a:cubicBezTo>
                    <a:pt x="1606201" y="281524"/>
                    <a:pt x="1606010" y="281619"/>
                    <a:pt x="1601724" y="277904"/>
                  </a:cubicBezTo>
                  <a:cubicBezTo>
                    <a:pt x="1599152" y="275714"/>
                    <a:pt x="1596771" y="276095"/>
                    <a:pt x="1594009" y="277523"/>
                  </a:cubicBezTo>
                  <a:lnTo>
                    <a:pt x="1593342" y="277904"/>
                  </a:lnTo>
                  <a:cubicBezTo>
                    <a:pt x="1592009" y="278190"/>
                    <a:pt x="1590866" y="277523"/>
                    <a:pt x="1590866" y="276380"/>
                  </a:cubicBezTo>
                  <a:cubicBezTo>
                    <a:pt x="1590866" y="275237"/>
                    <a:pt x="1588961" y="273618"/>
                    <a:pt x="1586579" y="274761"/>
                  </a:cubicBezTo>
                  <a:lnTo>
                    <a:pt x="1585246" y="274380"/>
                  </a:lnTo>
                  <a:lnTo>
                    <a:pt x="1582769" y="273713"/>
                  </a:lnTo>
                  <a:cubicBezTo>
                    <a:pt x="1583912" y="271904"/>
                    <a:pt x="1584293" y="269332"/>
                    <a:pt x="1583531" y="267998"/>
                  </a:cubicBezTo>
                  <a:cubicBezTo>
                    <a:pt x="1582769" y="266665"/>
                    <a:pt x="1582484" y="261902"/>
                    <a:pt x="1584103" y="260664"/>
                  </a:cubicBezTo>
                  <a:cubicBezTo>
                    <a:pt x="1585722" y="259331"/>
                    <a:pt x="1591818" y="255902"/>
                    <a:pt x="1592485" y="256759"/>
                  </a:cubicBezTo>
                  <a:cubicBezTo>
                    <a:pt x="1593152" y="257711"/>
                    <a:pt x="1595723" y="257235"/>
                    <a:pt x="1596200" y="252758"/>
                  </a:cubicBezTo>
                  <a:lnTo>
                    <a:pt x="1588961" y="253616"/>
                  </a:lnTo>
                  <a:lnTo>
                    <a:pt x="1586579" y="253901"/>
                  </a:lnTo>
                  <a:cubicBezTo>
                    <a:pt x="1584008" y="253806"/>
                    <a:pt x="1582198" y="255425"/>
                    <a:pt x="1582484" y="257616"/>
                  </a:cubicBezTo>
                  <a:cubicBezTo>
                    <a:pt x="1582769" y="259807"/>
                    <a:pt x="1576388" y="259235"/>
                    <a:pt x="1576959" y="258283"/>
                  </a:cubicBezTo>
                  <a:cubicBezTo>
                    <a:pt x="1577531" y="257330"/>
                    <a:pt x="1577626" y="254759"/>
                    <a:pt x="1575625" y="254949"/>
                  </a:cubicBezTo>
                  <a:cubicBezTo>
                    <a:pt x="1573721" y="255235"/>
                    <a:pt x="1570673" y="253997"/>
                    <a:pt x="1571911" y="251806"/>
                  </a:cubicBezTo>
                  <a:cubicBezTo>
                    <a:pt x="1573149" y="249615"/>
                    <a:pt x="1565339" y="246281"/>
                    <a:pt x="1563719" y="247139"/>
                  </a:cubicBezTo>
                  <a:close/>
                  <a:moveTo>
                    <a:pt x="1590104" y="239519"/>
                  </a:moveTo>
                  <a:lnTo>
                    <a:pt x="1587437" y="241233"/>
                  </a:lnTo>
                  <a:lnTo>
                    <a:pt x="1584198" y="243329"/>
                  </a:lnTo>
                  <a:cubicBezTo>
                    <a:pt x="1584579" y="246472"/>
                    <a:pt x="1589723" y="249806"/>
                    <a:pt x="1595723" y="250758"/>
                  </a:cubicBezTo>
                  <a:lnTo>
                    <a:pt x="1599629" y="246091"/>
                  </a:lnTo>
                  <a:cubicBezTo>
                    <a:pt x="1599819" y="245805"/>
                    <a:pt x="1601343" y="246281"/>
                    <a:pt x="1602200" y="246377"/>
                  </a:cubicBezTo>
                  <a:lnTo>
                    <a:pt x="1605344" y="246853"/>
                  </a:lnTo>
                  <a:cubicBezTo>
                    <a:pt x="1608773" y="247234"/>
                    <a:pt x="1611725" y="247234"/>
                    <a:pt x="1611725" y="246948"/>
                  </a:cubicBezTo>
                  <a:cubicBezTo>
                    <a:pt x="1611821" y="246662"/>
                    <a:pt x="1610582" y="244853"/>
                    <a:pt x="1608773" y="243614"/>
                  </a:cubicBezTo>
                  <a:lnTo>
                    <a:pt x="1606963" y="243233"/>
                  </a:lnTo>
                  <a:lnTo>
                    <a:pt x="1603153" y="242471"/>
                  </a:lnTo>
                  <a:cubicBezTo>
                    <a:pt x="1598867" y="241709"/>
                    <a:pt x="1593056" y="240376"/>
                    <a:pt x="1590104" y="239519"/>
                  </a:cubicBezTo>
                  <a:close/>
                  <a:moveTo>
                    <a:pt x="2042636" y="236852"/>
                  </a:moveTo>
                  <a:cubicBezTo>
                    <a:pt x="2038731" y="235709"/>
                    <a:pt x="2033588" y="240566"/>
                    <a:pt x="2032730" y="243043"/>
                  </a:cubicBezTo>
                  <a:cubicBezTo>
                    <a:pt x="2031873" y="245424"/>
                    <a:pt x="2034350" y="247710"/>
                    <a:pt x="2038064" y="247996"/>
                  </a:cubicBezTo>
                  <a:lnTo>
                    <a:pt x="2038541" y="247424"/>
                  </a:lnTo>
                  <a:cubicBezTo>
                    <a:pt x="2040255" y="245043"/>
                    <a:pt x="2042160" y="242281"/>
                    <a:pt x="2042446" y="239614"/>
                  </a:cubicBezTo>
                  <a:close/>
                  <a:moveTo>
                    <a:pt x="226314" y="231899"/>
                  </a:moveTo>
                  <a:cubicBezTo>
                    <a:pt x="223457" y="232946"/>
                    <a:pt x="215836" y="233899"/>
                    <a:pt x="216122" y="234470"/>
                  </a:cubicBezTo>
                  <a:lnTo>
                    <a:pt x="216503" y="234947"/>
                  </a:lnTo>
                  <a:lnTo>
                    <a:pt x="221075" y="239519"/>
                  </a:lnTo>
                  <a:cubicBezTo>
                    <a:pt x="216408" y="239900"/>
                    <a:pt x="218599" y="241709"/>
                    <a:pt x="221075" y="242376"/>
                  </a:cubicBezTo>
                  <a:cubicBezTo>
                    <a:pt x="223552" y="243043"/>
                    <a:pt x="225171" y="241043"/>
                    <a:pt x="224790" y="238090"/>
                  </a:cubicBezTo>
                  <a:lnTo>
                    <a:pt x="225743" y="236090"/>
                  </a:lnTo>
                  <a:lnTo>
                    <a:pt x="226790" y="233804"/>
                  </a:lnTo>
                  <a:cubicBezTo>
                    <a:pt x="229362" y="231803"/>
                    <a:pt x="229172" y="230946"/>
                    <a:pt x="226314" y="231899"/>
                  </a:cubicBezTo>
                  <a:close/>
                  <a:moveTo>
                    <a:pt x="42862" y="231612"/>
                  </a:moveTo>
                  <a:cubicBezTo>
                    <a:pt x="42862" y="229612"/>
                    <a:pt x="44100" y="229993"/>
                    <a:pt x="45624" y="232469"/>
                  </a:cubicBezTo>
                  <a:cubicBezTo>
                    <a:pt x="47148" y="234946"/>
                    <a:pt x="50482" y="240947"/>
                    <a:pt x="48958" y="240470"/>
                  </a:cubicBezTo>
                  <a:cubicBezTo>
                    <a:pt x="47434" y="239994"/>
                    <a:pt x="42862" y="233612"/>
                    <a:pt x="42862" y="231612"/>
                  </a:cubicBezTo>
                  <a:close/>
                  <a:moveTo>
                    <a:pt x="200787" y="228565"/>
                  </a:moveTo>
                  <a:cubicBezTo>
                    <a:pt x="199739" y="228470"/>
                    <a:pt x="196501" y="228184"/>
                    <a:pt x="198310" y="230089"/>
                  </a:cubicBezTo>
                  <a:lnTo>
                    <a:pt x="201168" y="233423"/>
                  </a:lnTo>
                  <a:cubicBezTo>
                    <a:pt x="200692" y="237899"/>
                    <a:pt x="196977" y="242281"/>
                    <a:pt x="192881" y="243233"/>
                  </a:cubicBezTo>
                  <a:lnTo>
                    <a:pt x="189071" y="242090"/>
                  </a:lnTo>
                  <a:lnTo>
                    <a:pt x="187261" y="241519"/>
                  </a:lnTo>
                  <a:cubicBezTo>
                    <a:pt x="185642" y="246186"/>
                    <a:pt x="186500" y="249234"/>
                    <a:pt x="189262" y="248282"/>
                  </a:cubicBezTo>
                  <a:lnTo>
                    <a:pt x="191072" y="247329"/>
                  </a:lnTo>
                  <a:cubicBezTo>
                    <a:pt x="193643" y="245900"/>
                    <a:pt x="194501" y="250472"/>
                    <a:pt x="198406" y="248091"/>
                  </a:cubicBezTo>
                  <a:cubicBezTo>
                    <a:pt x="201358" y="246281"/>
                    <a:pt x="205169" y="246758"/>
                    <a:pt x="205454" y="242090"/>
                  </a:cubicBezTo>
                  <a:lnTo>
                    <a:pt x="205550" y="240281"/>
                  </a:lnTo>
                  <a:cubicBezTo>
                    <a:pt x="205550" y="238090"/>
                    <a:pt x="206121" y="235709"/>
                    <a:pt x="206788" y="234947"/>
                  </a:cubicBezTo>
                  <a:lnTo>
                    <a:pt x="207550" y="234851"/>
                  </a:lnTo>
                  <a:cubicBezTo>
                    <a:pt x="211836" y="234470"/>
                    <a:pt x="210503" y="231518"/>
                    <a:pt x="210026" y="230184"/>
                  </a:cubicBezTo>
                  <a:cubicBezTo>
                    <a:pt x="208788" y="227041"/>
                    <a:pt x="206597" y="228660"/>
                    <a:pt x="204407" y="229898"/>
                  </a:cubicBezTo>
                  <a:cubicBezTo>
                    <a:pt x="203835" y="230184"/>
                    <a:pt x="202025" y="228755"/>
                    <a:pt x="200787" y="228565"/>
                  </a:cubicBezTo>
                  <a:close/>
                  <a:moveTo>
                    <a:pt x="124397" y="217516"/>
                  </a:moveTo>
                  <a:lnTo>
                    <a:pt x="123730" y="218278"/>
                  </a:lnTo>
                  <a:lnTo>
                    <a:pt x="120777" y="221802"/>
                  </a:lnTo>
                  <a:cubicBezTo>
                    <a:pt x="120872" y="226946"/>
                    <a:pt x="122301" y="229327"/>
                    <a:pt x="123920" y="226946"/>
                  </a:cubicBezTo>
                  <a:cubicBezTo>
                    <a:pt x="125539" y="224564"/>
                    <a:pt x="127349" y="217897"/>
                    <a:pt x="124397" y="217516"/>
                  </a:cubicBezTo>
                  <a:close/>
                  <a:moveTo>
                    <a:pt x="1030605" y="217040"/>
                  </a:moveTo>
                  <a:cubicBezTo>
                    <a:pt x="1028224" y="215897"/>
                    <a:pt x="1026890" y="216944"/>
                    <a:pt x="1027652" y="219421"/>
                  </a:cubicBezTo>
                  <a:lnTo>
                    <a:pt x="1029176" y="219992"/>
                  </a:lnTo>
                  <a:cubicBezTo>
                    <a:pt x="1032224" y="221135"/>
                    <a:pt x="1035272" y="223707"/>
                    <a:pt x="1039082" y="221802"/>
                  </a:cubicBezTo>
                  <a:lnTo>
                    <a:pt x="1039844" y="221421"/>
                  </a:lnTo>
                  <a:cubicBezTo>
                    <a:pt x="1039940" y="220183"/>
                    <a:pt x="1032986" y="218183"/>
                    <a:pt x="1030605" y="217040"/>
                  </a:cubicBezTo>
                  <a:close/>
                  <a:moveTo>
                    <a:pt x="359569" y="211896"/>
                  </a:moveTo>
                  <a:cubicBezTo>
                    <a:pt x="358807" y="211801"/>
                    <a:pt x="357188" y="212753"/>
                    <a:pt x="357092" y="213325"/>
                  </a:cubicBezTo>
                  <a:cubicBezTo>
                    <a:pt x="356902" y="214087"/>
                    <a:pt x="358045" y="215897"/>
                    <a:pt x="358235" y="215801"/>
                  </a:cubicBezTo>
                  <a:lnTo>
                    <a:pt x="365093" y="214658"/>
                  </a:lnTo>
                  <a:cubicBezTo>
                    <a:pt x="368808" y="218945"/>
                    <a:pt x="373666" y="221612"/>
                    <a:pt x="375857" y="220564"/>
                  </a:cubicBezTo>
                  <a:lnTo>
                    <a:pt x="378143" y="220183"/>
                  </a:lnTo>
                  <a:lnTo>
                    <a:pt x="380333" y="219802"/>
                  </a:lnTo>
                  <a:cubicBezTo>
                    <a:pt x="384143" y="219992"/>
                    <a:pt x="385191" y="218373"/>
                    <a:pt x="382619" y="216278"/>
                  </a:cubicBezTo>
                  <a:lnTo>
                    <a:pt x="380810" y="215611"/>
                  </a:lnTo>
                  <a:cubicBezTo>
                    <a:pt x="376142" y="213706"/>
                    <a:pt x="372142" y="208943"/>
                    <a:pt x="365855" y="213611"/>
                  </a:cubicBezTo>
                  <a:cubicBezTo>
                    <a:pt x="365093" y="214182"/>
                    <a:pt x="361760" y="212277"/>
                    <a:pt x="359569" y="211896"/>
                  </a:cubicBezTo>
                  <a:close/>
                  <a:moveTo>
                    <a:pt x="768287" y="211134"/>
                  </a:moveTo>
                  <a:cubicBezTo>
                    <a:pt x="767715" y="212087"/>
                    <a:pt x="768953" y="215611"/>
                    <a:pt x="771049" y="218945"/>
                  </a:cubicBezTo>
                  <a:lnTo>
                    <a:pt x="773716" y="219326"/>
                  </a:lnTo>
                  <a:cubicBezTo>
                    <a:pt x="776954" y="219802"/>
                    <a:pt x="780669" y="216849"/>
                    <a:pt x="784384" y="216087"/>
                  </a:cubicBezTo>
                  <a:lnTo>
                    <a:pt x="787241" y="215516"/>
                  </a:lnTo>
                  <a:cubicBezTo>
                    <a:pt x="787146" y="213896"/>
                    <a:pt x="786003" y="213039"/>
                    <a:pt x="784765" y="213611"/>
                  </a:cubicBezTo>
                  <a:lnTo>
                    <a:pt x="783527" y="213706"/>
                  </a:lnTo>
                  <a:cubicBezTo>
                    <a:pt x="782384" y="213801"/>
                    <a:pt x="781050" y="213706"/>
                    <a:pt x="780098" y="213230"/>
                  </a:cubicBezTo>
                  <a:lnTo>
                    <a:pt x="776764" y="211420"/>
                  </a:lnTo>
                  <a:cubicBezTo>
                    <a:pt x="773430" y="209324"/>
                    <a:pt x="768953" y="210182"/>
                    <a:pt x="768287" y="211134"/>
                  </a:cubicBezTo>
                  <a:close/>
                  <a:moveTo>
                    <a:pt x="440341" y="209134"/>
                  </a:moveTo>
                  <a:cubicBezTo>
                    <a:pt x="438626" y="207991"/>
                    <a:pt x="437198" y="208753"/>
                    <a:pt x="437198" y="210753"/>
                  </a:cubicBezTo>
                  <a:cubicBezTo>
                    <a:pt x="437198" y="212753"/>
                    <a:pt x="439674" y="218183"/>
                    <a:pt x="442627" y="218659"/>
                  </a:cubicBezTo>
                  <a:cubicBezTo>
                    <a:pt x="445675" y="219135"/>
                    <a:pt x="454057" y="219326"/>
                    <a:pt x="454628" y="218278"/>
                  </a:cubicBezTo>
                  <a:cubicBezTo>
                    <a:pt x="455295" y="217230"/>
                    <a:pt x="455581" y="214277"/>
                    <a:pt x="453866" y="213992"/>
                  </a:cubicBezTo>
                  <a:cubicBezTo>
                    <a:pt x="452152" y="213706"/>
                    <a:pt x="447770" y="210372"/>
                    <a:pt x="447294" y="211039"/>
                  </a:cubicBezTo>
                  <a:cubicBezTo>
                    <a:pt x="447008" y="211801"/>
                    <a:pt x="442055" y="210277"/>
                    <a:pt x="440341" y="209134"/>
                  </a:cubicBezTo>
                  <a:close/>
                  <a:moveTo>
                    <a:pt x="2333135" y="199826"/>
                  </a:moveTo>
                  <a:lnTo>
                    <a:pt x="2332697" y="202847"/>
                  </a:lnTo>
                  <a:lnTo>
                    <a:pt x="2333421" y="208687"/>
                  </a:lnTo>
                  <a:lnTo>
                    <a:pt x="2330863" y="209039"/>
                  </a:lnTo>
                  <a:lnTo>
                    <a:pt x="2327910" y="208277"/>
                  </a:lnTo>
                  <a:cubicBezTo>
                    <a:pt x="2327624" y="208181"/>
                    <a:pt x="2327529" y="206657"/>
                    <a:pt x="2327910" y="206276"/>
                  </a:cubicBezTo>
                  <a:lnTo>
                    <a:pt x="2329434" y="205038"/>
                  </a:lnTo>
                  <a:lnTo>
                    <a:pt x="2329538" y="202042"/>
                  </a:lnTo>
                  <a:close/>
                  <a:moveTo>
                    <a:pt x="2322100" y="189131"/>
                  </a:moveTo>
                  <a:cubicBezTo>
                    <a:pt x="2320290" y="189989"/>
                    <a:pt x="2311241" y="190560"/>
                    <a:pt x="2307146" y="192656"/>
                  </a:cubicBezTo>
                  <a:lnTo>
                    <a:pt x="2308193" y="197037"/>
                  </a:lnTo>
                  <a:lnTo>
                    <a:pt x="2308384" y="197799"/>
                  </a:lnTo>
                  <a:cubicBezTo>
                    <a:pt x="2309051" y="198561"/>
                    <a:pt x="2310765" y="199133"/>
                    <a:pt x="2312194" y="199133"/>
                  </a:cubicBezTo>
                  <a:lnTo>
                    <a:pt x="2312289" y="198942"/>
                  </a:lnTo>
                  <a:cubicBezTo>
                    <a:pt x="2313051" y="196085"/>
                    <a:pt x="2315623" y="195132"/>
                    <a:pt x="2318480" y="193799"/>
                  </a:cubicBezTo>
                  <a:lnTo>
                    <a:pt x="2321623" y="192370"/>
                  </a:lnTo>
                  <a:cubicBezTo>
                    <a:pt x="2323719" y="189703"/>
                    <a:pt x="2324005" y="188274"/>
                    <a:pt x="2322100" y="189131"/>
                  </a:cubicBezTo>
                  <a:close/>
                  <a:moveTo>
                    <a:pt x="2330387" y="183226"/>
                  </a:moveTo>
                  <a:lnTo>
                    <a:pt x="2331339" y="187036"/>
                  </a:lnTo>
                  <a:cubicBezTo>
                    <a:pt x="2332196" y="190179"/>
                    <a:pt x="2335625" y="188084"/>
                    <a:pt x="2337721" y="188750"/>
                  </a:cubicBezTo>
                  <a:cubicBezTo>
                    <a:pt x="2338483" y="189036"/>
                    <a:pt x="2338864" y="190084"/>
                    <a:pt x="2339626" y="190084"/>
                  </a:cubicBezTo>
                  <a:lnTo>
                    <a:pt x="2341055" y="190274"/>
                  </a:lnTo>
                  <a:cubicBezTo>
                    <a:pt x="2342674" y="190084"/>
                    <a:pt x="2343722" y="188750"/>
                    <a:pt x="2343436" y="187417"/>
                  </a:cubicBezTo>
                  <a:lnTo>
                    <a:pt x="2342579" y="186464"/>
                  </a:lnTo>
                  <a:lnTo>
                    <a:pt x="2341340" y="184940"/>
                  </a:lnTo>
                  <a:cubicBezTo>
                    <a:pt x="2339150" y="183321"/>
                    <a:pt x="2334292" y="182559"/>
                    <a:pt x="2330387" y="183226"/>
                  </a:cubicBezTo>
                  <a:close/>
                  <a:moveTo>
                    <a:pt x="2422588" y="173700"/>
                  </a:moveTo>
                  <a:cubicBezTo>
                    <a:pt x="2426398" y="172652"/>
                    <a:pt x="2426875" y="174367"/>
                    <a:pt x="2423636" y="177605"/>
                  </a:cubicBezTo>
                  <a:lnTo>
                    <a:pt x="2421255" y="179320"/>
                  </a:lnTo>
                  <a:cubicBezTo>
                    <a:pt x="2418397" y="181320"/>
                    <a:pt x="2415921" y="180368"/>
                    <a:pt x="2413444" y="176748"/>
                  </a:cubicBezTo>
                  <a:lnTo>
                    <a:pt x="2412968" y="176081"/>
                  </a:lnTo>
                  <a:cubicBezTo>
                    <a:pt x="2411730" y="174938"/>
                    <a:pt x="2413825" y="174081"/>
                    <a:pt x="2417635" y="174176"/>
                  </a:cubicBezTo>
                  <a:lnTo>
                    <a:pt x="2420493" y="173891"/>
                  </a:lnTo>
                  <a:close/>
                  <a:moveTo>
                    <a:pt x="84105" y="173510"/>
                  </a:moveTo>
                  <a:lnTo>
                    <a:pt x="86201" y="177034"/>
                  </a:lnTo>
                  <a:cubicBezTo>
                    <a:pt x="87058" y="178463"/>
                    <a:pt x="88010" y="179892"/>
                    <a:pt x="88772" y="181320"/>
                  </a:cubicBezTo>
                  <a:cubicBezTo>
                    <a:pt x="89249" y="182178"/>
                    <a:pt x="89058" y="183511"/>
                    <a:pt x="89820" y="184083"/>
                  </a:cubicBezTo>
                  <a:cubicBezTo>
                    <a:pt x="91820" y="185416"/>
                    <a:pt x="97916" y="182559"/>
                    <a:pt x="96202" y="187607"/>
                  </a:cubicBezTo>
                  <a:cubicBezTo>
                    <a:pt x="95630" y="189226"/>
                    <a:pt x="91725" y="190083"/>
                    <a:pt x="89439" y="191322"/>
                  </a:cubicBezTo>
                  <a:lnTo>
                    <a:pt x="88772" y="191703"/>
                  </a:lnTo>
                  <a:cubicBezTo>
                    <a:pt x="87725" y="192655"/>
                    <a:pt x="86486" y="191131"/>
                    <a:pt x="86105" y="188274"/>
                  </a:cubicBezTo>
                  <a:lnTo>
                    <a:pt x="86391" y="185988"/>
                  </a:lnTo>
                  <a:lnTo>
                    <a:pt x="86867" y="181320"/>
                  </a:lnTo>
                  <a:cubicBezTo>
                    <a:pt x="82010" y="179130"/>
                    <a:pt x="80771" y="175605"/>
                    <a:pt x="84105" y="173510"/>
                  </a:cubicBezTo>
                  <a:close/>
                  <a:moveTo>
                    <a:pt x="150305" y="159128"/>
                  </a:moveTo>
                  <a:cubicBezTo>
                    <a:pt x="149447" y="159985"/>
                    <a:pt x="148590" y="161795"/>
                    <a:pt x="148495" y="163319"/>
                  </a:cubicBezTo>
                  <a:lnTo>
                    <a:pt x="146590" y="163319"/>
                  </a:lnTo>
                  <a:cubicBezTo>
                    <a:pt x="144590" y="163223"/>
                    <a:pt x="142399" y="162080"/>
                    <a:pt x="140589" y="162461"/>
                  </a:cubicBezTo>
                  <a:lnTo>
                    <a:pt x="138208" y="162938"/>
                  </a:lnTo>
                  <a:cubicBezTo>
                    <a:pt x="136208" y="162461"/>
                    <a:pt x="130112" y="162938"/>
                    <a:pt x="124492" y="164176"/>
                  </a:cubicBezTo>
                  <a:lnTo>
                    <a:pt x="120301" y="166462"/>
                  </a:lnTo>
                  <a:lnTo>
                    <a:pt x="114395" y="169605"/>
                  </a:lnTo>
                  <a:cubicBezTo>
                    <a:pt x="114872" y="166652"/>
                    <a:pt x="112776" y="165224"/>
                    <a:pt x="109728" y="166462"/>
                  </a:cubicBezTo>
                  <a:lnTo>
                    <a:pt x="113062" y="169415"/>
                  </a:lnTo>
                  <a:cubicBezTo>
                    <a:pt x="117729" y="173510"/>
                    <a:pt x="118205" y="174177"/>
                    <a:pt x="116205" y="177892"/>
                  </a:cubicBezTo>
                  <a:cubicBezTo>
                    <a:pt x="115062" y="179987"/>
                    <a:pt x="113252" y="181797"/>
                    <a:pt x="112205" y="183893"/>
                  </a:cubicBezTo>
                  <a:cubicBezTo>
                    <a:pt x="111824" y="184559"/>
                    <a:pt x="112681" y="185798"/>
                    <a:pt x="113443" y="186464"/>
                  </a:cubicBezTo>
                  <a:cubicBezTo>
                    <a:pt x="113824" y="186845"/>
                    <a:pt x="115443" y="186845"/>
                    <a:pt x="115824" y="186464"/>
                  </a:cubicBezTo>
                  <a:cubicBezTo>
                    <a:pt x="118396" y="184083"/>
                    <a:pt x="122682" y="182940"/>
                    <a:pt x="120206" y="177987"/>
                  </a:cubicBezTo>
                  <a:cubicBezTo>
                    <a:pt x="118110" y="173891"/>
                    <a:pt x="122587" y="171224"/>
                    <a:pt x="127730" y="173225"/>
                  </a:cubicBezTo>
                  <a:cubicBezTo>
                    <a:pt x="131064" y="174558"/>
                    <a:pt x="131921" y="172653"/>
                    <a:pt x="134112" y="171891"/>
                  </a:cubicBezTo>
                  <a:cubicBezTo>
                    <a:pt x="140589" y="169700"/>
                    <a:pt x="145352" y="162557"/>
                    <a:pt x="154400" y="167129"/>
                  </a:cubicBezTo>
                  <a:cubicBezTo>
                    <a:pt x="156115" y="167986"/>
                    <a:pt x="161354" y="164462"/>
                    <a:pt x="161163" y="163033"/>
                  </a:cubicBezTo>
                  <a:cubicBezTo>
                    <a:pt x="160687" y="160271"/>
                    <a:pt x="158020" y="161699"/>
                    <a:pt x="156210" y="161223"/>
                  </a:cubicBezTo>
                  <a:cubicBezTo>
                    <a:pt x="154400" y="160747"/>
                    <a:pt x="152686" y="159794"/>
                    <a:pt x="150781" y="159223"/>
                  </a:cubicBezTo>
                  <a:close/>
                  <a:moveTo>
                    <a:pt x="60674" y="156556"/>
                  </a:moveTo>
                  <a:cubicBezTo>
                    <a:pt x="59531" y="155222"/>
                    <a:pt x="56102" y="156175"/>
                    <a:pt x="52959" y="158651"/>
                  </a:cubicBezTo>
                  <a:lnTo>
                    <a:pt x="50483" y="159128"/>
                  </a:lnTo>
                  <a:cubicBezTo>
                    <a:pt x="46387" y="159890"/>
                    <a:pt x="47244" y="162366"/>
                    <a:pt x="47911" y="163795"/>
                  </a:cubicBezTo>
                  <a:cubicBezTo>
                    <a:pt x="49149" y="166462"/>
                    <a:pt x="51245" y="168938"/>
                    <a:pt x="53435" y="171224"/>
                  </a:cubicBezTo>
                  <a:cubicBezTo>
                    <a:pt x="54959" y="172844"/>
                    <a:pt x="62675" y="172082"/>
                    <a:pt x="62865" y="170272"/>
                  </a:cubicBezTo>
                  <a:lnTo>
                    <a:pt x="63532" y="165414"/>
                  </a:lnTo>
                  <a:cubicBezTo>
                    <a:pt x="67532" y="166081"/>
                    <a:pt x="71342" y="164652"/>
                    <a:pt x="71914" y="162366"/>
                  </a:cubicBezTo>
                  <a:cubicBezTo>
                    <a:pt x="72581" y="160080"/>
                    <a:pt x="66199" y="156175"/>
                    <a:pt x="65913" y="157318"/>
                  </a:cubicBezTo>
                  <a:cubicBezTo>
                    <a:pt x="65627" y="158366"/>
                    <a:pt x="61722" y="157889"/>
                    <a:pt x="60674" y="156556"/>
                  </a:cubicBezTo>
                  <a:close/>
                  <a:moveTo>
                    <a:pt x="195929" y="153698"/>
                  </a:moveTo>
                  <a:cubicBezTo>
                    <a:pt x="192405" y="153508"/>
                    <a:pt x="190500" y="154556"/>
                    <a:pt x="191738" y="156080"/>
                  </a:cubicBezTo>
                  <a:cubicBezTo>
                    <a:pt x="192977" y="157508"/>
                    <a:pt x="195072" y="162080"/>
                    <a:pt x="191262" y="162938"/>
                  </a:cubicBezTo>
                  <a:lnTo>
                    <a:pt x="188214" y="163604"/>
                  </a:lnTo>
                  <a:cubicBezTo>
                    <a:pt x="186785" y="163890"/>
                    <a:pt x="186023" y="159318"/>
                    <a:pt x="184404" y="163223"/>
                  </a:cubicBezTo>
                  <a:cubicBezTo>
                    <a:pt x="184214" y="163700"/>
                    <a:pt x="185928" y="165033"/>
                    <a:pt x="186976" y="165700"/>
                  </a:cubicBezTo>
                  <a:lnTo>
                    <a:pt x="190786" y="167986"/>
                  </a:lnTo>
                  <a:cubicBezTo>
                    <a:pt x="195548" y="167414"/>
                    <a:pt x="199454" y="153889"/>
                    <a:pt x="195929" y="153698"/>
                  </a:cubicBezTo>
                  <a:close/>
                  <a:moveTo>
                    <a:pt x="218027" y="153603"/>
                  </a:moveTo>
                  <a:cubicBezTo>
                    <a:pt x="217265" y="153698"/>
                    <a:pt x="214312" y="156746"/>
                    <a:pt x="213170" y="159890"/>
                  </a:cubicBezTo>
                  <a:lnTo>
                    <a:pt x="218599" y="159223"/>
                  </a:lnTo>
                  <a:lnTo>
                    <a:pt x="223266" y="158651"/>
                  </a:lnTo>
                  <a:cubicBezTo>
                    <a:pt x="224028" y="161509"/>
                    <a:pt x="226314" y="162271"/>
                    <a:pt x="228505" y="160366"/>
                  </a:cubicBezTo>
                  <a:lnTo>
                    <a:pt x="230315" y="158461"/>
                  </a:lnTo>
                  <a:lnTo>
                    <a:pt x="230791" y="157985"/>
                  </a:lnTo>
                  <a:cubicBezTo>
                    <a:pt x="230791" y="156556"/>
                    <a:pt x="228600" y="156365"/>
                    <a:pt x="225933" y="157604"/>
                  </a:cubicBezTo>
                  <a:cubicBezTo>
                    <a:pt x="223266" y="158842"/>
                    <a:pt x="218789" y="153508"/>
                    <a:pt x="218027" y="153603"/>
                  </a:cubicBezTo>
                  <a:close/>
                  <a:moveTo>
                    <a:pt x="304991" y="146936"/>
                  </a:moveTo>
                  <a:lnTo>
                    <a:pt x="300038" y="148841"/>
                  </a:lnTo>
                  <a:cubicBezTo>
                    <a:pt x="293465" y="151793"/>
                    <a:pt x="289465" y="154651"/>
                    <a:pt x="291084" y="155318"/>
                  </a:cubicBezTo>
                  <a:cubicBezTo>
                    <a:pt x="292799" y="155984"/>
                    <a:pt x="299561" y="155032"/>
                    <a:pt x="303562" y="152174"/>
                  </a:cubicBezTo>
                  <a:lnTo>
                    <a:pt x="307657" y="150079"/>
                  </a:lnTo>
                  <a:cubicBezTo>
                    <a:pt x="308039" y="149888"/>
                    <a:pt x="308229" y="148555"/>
                    <a:pt x="307848" y="148174"/>
                  </a:cubicBezTo>
                  <a:cubicBezTo>
                    <a:pt x="307181" y="147507"/>
                    <a:pt x="305562" y="146650"/>
                    <a:pt x="304991" y="146936"/>
                  </a:cubicBezTo>
                  <a:close/>
                  <a:moveTo>
                    <a:pt x="124968" y="146174"/>
                  </a:moveTo>
                  <a:lnTo>
                    <a:pt x="124015" y="146840"/>
                  </a:lnTo>
                  <a:cubicBezTo>
                    <a:pt x="122301" y="148079"/>
                    <a:pt x="120587" y="149984"/>
                    <a:pt x="120396" y="151698"/>
                  </a:cubicBezTo>
                  <a:lnTo>
                    <a:pt x="120301" y="153508"/>
                  </a:lnTo>
                  <a:cubicBezTo>
                    <a:pt x="122111" y="156365"/>
                    <a:pt x="124111" y="157508"/>
                    <a:pt x="124873" y="156080"/>
                  </a:cubicBezTo>
                  <a:cubicBezTo>
                    <a:pt x="125539" y="154651"/>
                    <a:pt x="129731" y="149984"/>
                    <a:pt x="129731" y="148841"/>
                  </a:cubicBezTo>
                  <a:cubicBezTo>
                    <a:pt x="129731" y="147698"/>
                    <a:pt x="127540" y="146555"/>
                    <a:pt x="124968" y="146174"/>
                  </a:cubicBezTo>
                  <a:close/>
                  <a:moveTo>
                    <a:pt x="361569" y="143316"/>
                  </a:moveTo>
                  <a:cubicBezTo>
                    <a:pt x="360902" y="143030"/>
                    <a:pt x="358045" y="144840"/>
                    <a:pt x="357188" y="145507"/>
                  </a:cubicBezTo>
                  <a:cubicBezTo>
                    <a:pt x="356330" y="146174"/>
                    <a:pt x="354806" y="146269"/>
                    <a:pt x="353663" y="145793"/>
                  </a:cubicBezTo>
                  <a:cubicBezTo>
                    <a:pt x="352520" y="145316"/>
                    <a:pt x="347853" y="149412"/>
                    <a:pt x="352044" y="150841"/>
                  </a:cubicBezTo>
                  <a:lnTo>
                    <a:pt x="360236" y="147317"/>
                  </a:lnTo>
                  <a:cubicBezTo>
                    <a:pt x="360617" y="147126"/>
                    <a:pt x="361379" y="147698"/>
                    <a:pt x="361950" y="147793"/>
                  </a:cubicBezTo>
                  <a:lnTo>
                    <a:pt x="362807" y="147888"/>
                  </a:lnTo>
                  <a:cubicBezTo>
                    <a:pt x="363760" y="147888"/>
                    <a:pt x="363855" y="146555"/>
                    <a:pt x="362903" y="145031"/>
                  </a:cubicBezTo>
                  <a:lnTo>
                    <a:pt x="361855" y="143697"/>
                  </a:lnTo>
                  <a:close/>
                  <a:moveTo>
                    <a:pt x="2410111" y="143030"/>
                  </a:moveTo>
                  <a:cubicBezTo>
                    <a:pt x="2406110" y="145983"/>
                    <a:pt x="2401729" y="157508"/>
                    <a:pt x="2403158" y="156461"/>
                  </a:cubicBezTo>
                  <a:cubicBezTo>
                    <a:pt x="2404586" y="155318"/>
                    <a:pt x="2408587" y="154937"/>
                    <a:pt x="2408873" y="155794"/>
                  </a:cubicBezTo>
                  <a:cubicBezTo>
                    <a:pt x="2409254" y="156651"/>
                    <a:pt x="2411730" y="154556"/>
                    <a:pt x="2414302" y="151127"/>
                  </a:cubicBezTo>
                  <a:lnTo>
                    <a:pt x="2413635" y="147888"/>
                  </a:lnTo>
                  <a:lnTo>
                    <a:pt x="2412778" y="143888"/>
                  </a:lnTo>
                  <a:cubicBezTo>
                    <a:pt x="2415350" y="140459"/>
                    <a:pt x="2414206" y="140078"/>
                    <a:pt x="2410111" y="143030"/>
                  </a:cubicBezTo>
                  <a:close/>
                  <a:moveTo>
                    <a:pt x="74792" y="130101"/>
                  </a:moveTo>
                  <a:lnTo>
                    <a:pt x="75628" y="130457"/>
                  </a:lnTo>
                  <a:lnTo>
                    <a:pt x="77438" y="132458"/>
                  </a:lnTo>
                  <a:lnTo>
                    <a:pt x="75327" y="134657"/>
                  </a:lnTo>
                  <a:lnTo>
                    <a:pt x="73743" y="134950"/>
                  </a:lnTo>
                  <a:close/>
                  <a:moveTo>
                    <a:pt x="1142238" y="121980"/>
                  </a:moveTo>
                  <a:lnTo>
                    <a:pt x="1143571" y="126076"/>
                  </a:lnTo>
                  <a:cubicBezTo>
                    <a:pt x="1144429" y="128648"/>
                    <a:pt x="1149382" y="130076"/>
                    <a:pt x="1153668" y="129886"/>
                  </a:cubicBezTo>
                  <a:lnTo>
                    <a:pt x="1155287" y="129791"/>
                  </a:lnTo>
                  <a:cubicBezTo>
                    <a:pt x="1157192" y="129981"/>
                    <a:pt x="1155097" y="125600"/>
                    <a:pt x="1153763" y="123980"/>
                  </a:cubicBezTo>
                  <a:cubicBezTo>
                    <a:pt x="1152430" y="122456"/>
                    <a:pt x="1147286" y="121599"/>
                    <a:pt x="1142238" y="121980"/>
                  </a:cubicBezTo>
                  <a:close/>
                  <a:moveTo>
                    <a:pt x="188405" y="109217"/>
                  </a:moveTo>
                  <a:cubicBezTo>
                    <a:pt x="187071" y="110455"/>
                    <a:pt x="181547" y="111217"/>
                    <a:pt x="181166" y="110455"/>
                  </a:cubicBezTo>
                  <a:cubicBezTo>
                    <a:pt x="180784" y="109693"/>
                    <a:pt x="178499" y="111312"/>
                    <a:pt x="176212" y="113979"/>
                  </a:cubicBezTo>
                  <a:lnTo>
                    <a:pt x="182023" y="115503"/>
                  </a:lnTo>
                  <a:lnTo>
                    <a:pt x="184690" y="116265"/>
                  </a:lnTo>
                  <a:cubicBezTo>
                    <a:pt x="187738" y="119789"/>
                    <a:pt x="191453" y="120361"/>
                    <a:pt x="192786" y="117503"/>
                  </a:cubicBezTo>
                  <a:cubicBezTo>
                    <a:pt x="194120" y="114646"/>
                    <a:pt x="189738" y="107978"/>
                    <a:pt x="188405" y="109217"/>
                  </a:cubicBezTo>
                  <a:close/>
                  <a:moveTo>
                    <a:pt x="103061" y="108169"/>
                  </a:moveTo>
                  <a:cubicBezTo>
                    <a:pt x="105632" y="109788"/>
                    <a:pt x="101156" y="116836"/>
                    <a:pt x="98584" y="115884"/>
                  </a:cubicBezTo>
                  <a:lnTo>
                    <a:pt x="96107" y="115503"/>
                  </a:lnTo>
                  <a:cubicBezTo>
                    <a:pt x="93631" y="115122"/>
                    <a:pt x="90773" y="115979"/>
                    <a:pt x="88583" y="115217"/>
                  </a:cubicBezTo>
                  <a:lnTo>
                    <a:pt x="86297" y="114360"/>
                  </a:lnTo>
                  <a:cubicBezTo>
                    <a:pt x="83249" y="111407"/>
                    <a:pt x="84201" y="109788"/>
                    <a:pt x="88583" y="110740"/>
                  </a:cubicBezTo>
                  <a:lnTo>
                    <a:pt x="90964" y="111121"/>
                  </a:lnTo>
                  <a:lnTo>
                    <a:pt x="92583" y="111312"/>
                  </a:lnTo>
                  <a:cubicBezTo>
                    <a:pt x="94393" y="111217"/>
                    <a:pt x="95155" y="109883"/>
                    <a:pt x="94298" y="108454"/>
                  </a:cubicBezTo>
                  <a:cubicBezTo>
                    <a:pt x="93440" y="107026"/>
                    <a:pt x="100489" y="106549"/>
                    <a:pt x="103061" y="108169"/>
                  </a:cubicBezTo>
                  <a:close/>
                  <a:moveTo>
                    <a:pt x="2395728" y="95501"/>
                  </a:moveTo>
                  <a:cubicBezTo>
                    <a:pt x="2395156" y="95977"/>
                    <a:pt x="2393252" y="101025"/>
                    <a:pt x="2393156" y="105597"/>
                  </a:cubicBezTo>
                  <a:lnTo>
                    <a:pt x="2398395" y="108074"/>
                  </a:lnTo>
                  <a:cubicBezTo>
                    <a:pt x="2398967" y="108359"/>
                    <a:pt x="2399824" y="108836"/>
                    <a:pt x="2400110" y="108645"/>
                  </a:cubicBezTo>
                  <a:cubicBezTo>
                    <a:pt x="2401157" y="108074"/>
                    <a:pt x="2402777" y="106645"/>
                    <a:pt x="2402777" y="106550"/>
                  </a:cubicBezTo>
                  <a:lnTo>
                    <a:pt x="2399062" y="103025"/>
                  </a:lnTo>
                  <a:cubicBezTo>
                    <a:pt x="2397823" y="98358"/>
                    <a:pt x="2396300" y="94929"/>
                    <a:pt x="2395728" y="95501"/>
                  </a:cubicBezTo>
                  <a:close/>
                  <a:moveTo>
                    <a:pt x="99631" y="94358"/>
                  </a:moveTo>
                  <a:cubicBezTo>
                    <a:pt x="100679" y="94834"/>
                    <a:pt x="102012" y="96739"/>
                    <a:pt x="101631" y="97215"/>
                  </a:cubicBezTo>
                  <a:cubicBezTo>
                    <a:pt x="99250" y="100835"/>
                    <a:pt x="90582" y="106073"/>
                    <a:pt x="85915" y="105883"/>
                  </a:cubicBezTo>
                  <a:lnTo>
                    <a:pt x="82486" y="105788"/>
                  </a:lnTo>
                  <a:cubicBezTo>
                    <a:pt x="78105" y="103692"/>
                    <a:pt x="75819" y="99882"/>
                    <a:pt x="77438" y="97310"/>
                  </a:cubicBezTo>
                  <a:lnTo>
                    <a:pt x="81343" y="99596"/>
                  </a:lnTo>
                  <a:cubicBezTo>
                    <a:pt x="81915" y="99977"/>
                    <a:pt x="83724" y="99215"/>
                    <a:pt x="84867" y="98644"/>
                  </a:cubicBezTo>
                  <a:cubicBezTo>
                    <a:pt x="87630" y="97310"/>
                    <a:pt x="89916" y="92643"/>
                    <a:pt x="92583" y="94643"/>
                  </a:cubicBezTo>
                  <a:cubicBezTo>
                    <a:pt x="96202" y="97406"/>
                    <a:pt x="97631" y="93405"/>
                    <a:pt x="99631" y="94358"/>
                  </a:cubicBezTo>
                  <a:close/>
                  <a:moveTo>
                    <a:pt x="121920" y="86737"/>
                  </a:moveTo>
                  <a:lnTo>
                    <a:pt x="126587" y="90642"/>
                  </a:lnTo>
                  <a:lnTo>
                    <a:pt x="127540" y="91309"/>
                  </a:lnTo>
                  <a:cubicBezTo>
                    <a:pt x="127540" y="92928"/>
                    <a:pt x="126778" y="95214"/>
                    <a:pt x="125825" y="96452"/>
                  </a:cubicBezTo>
                  <a:cubicBezTo>
                    <a:pt x="124873" y="97595"/>
                    <a:pt x="120967" y="99024"/>
                    <a:pt x="119253" y="97119"/>
                  </a:cubicBezTo>
                  <a:lnTo>
                    <a:pt x="119443" y="93500"/>
                  </a:lnTo>
                  <a:cubicBezTo>
                    <a:pt x="119539" y="92071"/>
                    <a:pt x="118586" y="90071"/>
                    <a:pt x="117253" y="89404"/>
                  </a:cubicBezTo>
                  <a:lnTo>
                    <a:pt x="115062" y="88261"/>
                  </a:lnTo>
                  <a:cubicBezTo>
                    <a:pt x="111442" y="87499"/>
                    <a:pt x="114490" y="86832"/>
                    <a:pt x="121920" y="86737"/>
                  </a:cubicBezTo>
                  <a:close/>
                  <a:moveTo>
                    <a:pt x="130218" y="80594"/>
                  </a:moveTo>
                  <a:cubicBezTo>
                    <a:pt x="131302" y="80094"/>
                    <a:pt x="132540" y="79927"/>
                    <a:pt x="134302" y="81403"/>
                  </a:cubicBezTo>
                  <a:lnTo>
                    <a:pt x="136112" y="83023"/>
                  </a:lnTo>
                  <a:cubicBezTo>
                    <a:pt x="141636" y="82356"/>
                    <a:pt x="140874" y="85213"/>
                    <a:pt x="134397" y="89404"/>
                  </a:cubicBezTo>
                  <a:lnTo>
                    <a:pt x="126777" y="85880"/>
                  </a:lnTo>
                  <a:cubicBezTo>
                    <a:pt x="125920" y="85499"/>
                    <a:pt x="124967" y="84451"/>
                    <a:pt x="125063" y="83689"/>
                  </a:cubicBezTo>
                  <a:cubicBezTo>
                    <a:pt x="125063" y="83023"/>
                    <a:pt x="126491" y="81784"/>
                    <a:pt x="127063" y="81784"/>
                  </a:cubicBezTo>
                  <a:cubicBezTo>
                    <a:pt x="128206" y="81927"/>
                    <a:pt x="129135" y="81094"/>
                    <a:pt x="130218" y="80594"/>
                  </a:cubicBezTo>
                  <a:close/>
                  <a:moveTo>
                    <a:pt x="1758506" y="67973"/>
                  </a:moveTo>
                  <a:cubicBezTo>
                    <a:pt x="1756982" y="66735"/>
                    <a:pt x="1751552" y="73022"/>
                    <a:pt x="1751743" y="75403"/>
                  </a:cubicBezTo>
                  <a:cubicBezTo>
                    <a:pt x="1751838" y="77689"/>
                    <a:pt x="1753553" y="78070"/>
                    <a:pt x="1755362" y="76165"/>
                  </a:cubicBezTo>
                  <a:cubicBezTo>
                    <a:pt x="1757267" y="74260"/>
                    <a:pt x="1760125" y="69116"/>
                    <a:pt x="1758506" y="67973"/>
                  </a:cubicBezTo>
                  <a:close/>
                  <a:moveTo>
                    <a:pt x="789623" y="63116"/>
                  </a:moveTo>
                  <a:cubicBezTo>
                    <a:pt x="788099" y="61687"/>
                    <a:pt x="783908" y="61877"/>
                    <a:pt x="780383" y="63592"/>
                  </a:cubicBezTo>
                  <a:lnTo>
                    <a:pt x="778097" y="65306"/>
                  </a:lnTo>
                  <a:cubicBezTo>
                    <a:pt x="775811" y="67021"/>
                    <a:pt x="777145" y="69878"/>
                    <a:pt x="780288" y="71212"/>
                  </a:cubicBezTo>
                  <a:cubicBezTo>
                    <a:pt x="781717" y="71783"/>
                    <a:pt x="782955" y="73117"/>
                    <a:pt x="784384" y="73212"/>
                  </a:cubicBezTo>
                  <a:lnTo>
                    <a:pt x="787051" y="73498"/>
                  </a:lnTo>
                  <a:cubicBezTo>
                    <a:pt x="788956" y="71688"/>
                    <a:pt x="791147" y="64544"/>
                    <a:pt x="789623" y="63116"/>
                  </a:cubicBezTo>
                  <a:close/>
                  <a:moveTo>
                    <a:pt x="1336548" y="59687"/>
                  </a:moveTo>
                  <a:cubicBezTo>
                    <a:pt x="1335596" y="60353"/>
                    <a:pt x="1334738" y="62354"/>
                    <a:pt x="1334929" y="62449"/>
                  </a:cubicBezTo>
                  <a:lnTo>
                    <a:pt x="1337882" y="64259"/>
                  </a:lnTo>
                  <a:cubicBezTo>
                    <a:pt x="1335881" y="65592"/>
                    <a:pt x="1336072" y="66735"/>
                    <a:pt x="1338263" y="66735"/>
                  </a:cubicBezTo>
                  <a:cubicBezTo>
                    <a:pt x="1340453" y="66735"/>
                    <a:pt x="1346835" y="65306"/>
                    <a:pt x="1345216" y="63497"/>
                  </a:cubicBezTo>
                  <a:lnTo>
                    <a:pt x="1343882" y="62925"/>
                  </a:lnTo>
                  <a:cubicBezTo>
                    <a:pt x="1342263" y="62258"/>
                    <a:pt x="1339501" y="63782"/>
                    <a:pt x="1339025" y="61020"/>
                  </a:cubicBezTo>
                  <a:cubicBezTo>
                    <a:pt x="1338834" y="59877"/>
                    <a:pt x="1339025" y="57877"/>
                    <a:pt x="1336548" y="59687"/>
                  </a:cubicBezTo>
                  <a:close/>
                  <a:moveTo>
                    <a:pt x="1935575" y="54829"/>
                  </a:moveTo>
                  <a:cubicBezTo>
                    <a:pt x="1933766" y="54829"/>
                    <a:pt x="1932146" y="55972"/>
                    <a:pt x="1931861" y="57401"/>
                  </a:cubicBezTo>
                  <a:lnTo>
                    <a:pt x="1931194" y="58067"/>
                  </a:lnTo>
                  <a:cubicBezTo>
                    <a:pt x="1930051" y="59115"/>
                    <a:pt x="1928813" y="59877"/>
                    <a:pt x="1930908" y="61115"/>
                  </a:cubicBezTo>
                  <a:cubicBezTo>
                    <a:pt x="1932051" y="61782"/>
                    <a:pt x="1932527" y="63401"/>
                    <a:pt x="1934623" y="61782"/>
                  </a:cubicBezTo>
                  <a:cubicBezTo>
                    <a:pt x="1936623" y="60258"/>
                    <a:pt x="1939385" y="59401"/>
                    <a:pt x="1941576" y="57972"/>
                  </a:cubicBezTo>
                  <a:lnTo>
                    <a:pt x="1942243" y="57591"/>
                  </a:lnTo>
                  <a:cubicBezTo>
                    <a:pt x="1942148" y="56067"/>
                    <a:pt x="1937385" y="54829"/>
                    <a:pt x="1935575" y="54829"/>
                  </a:cubicBezTo>
                  <a:close/>
                  <a:moveTo>
                    <a:pt x="2425446" y="48352"/>
                  </a:moveTo>
                  <a:lnTo>
                    <a:pt x="2425541" y="48352"/>
                  </a:lnTo>
                  <a:lnTo>
                    <a:pt x="2428589" y="50352"/>
                  </a:lnTo>
                  <a:cubicBezTo>
                    <a:pt x="2431827" y="52638"/>
                    <a:pt x="2433256" y="55496"/>
                    <a:pt x="2431732" y="56639"/>
                  </a:cubicBezTo>
                  <a:lnTo>
                    <a:pt x="2431351" y="56448"/>
                  </a:lnTo>
                  <a:lnTo>
                    <a:pt x="2428398" y="55019"/>
                  </a:lnTo>
                  <a:cubicBezTo>
                    <a:pt x="2424398" y="55400"/>
                    <a:pt x="2421445" y="54638"/>
                    <a:pt x="2421921" y="53400"/>
                  </a:cubicBezTo>
                  <a:cubicBezTo>
                    <a:pt x="2422398" y="52067"/>
                    <a:pt x="2424207" y="49114"/>
                    <a:pt x="2425446" y="48352"/>
                  </a:cubicBezTo>
                  <a:close/>
                  <a:moveTo>
                    <a:pt x="1299876" y="41875"/>
                  </a:moveTo>
                  <a:cubicBezTo>
                    <a:pt x="1302734" y="42256"/>
                    <a:pt x="1309020" y="42922"/>
                    <a:pt x="1306925" y="46637"/>
                  </a:cubicBezTo>
                  <a:lnTo>
                    <a:pt x="1302829" y="48161"/>
                  </a:lnTo>
                  <a:cubicBezTo>
                    <a:pt x="1302162" y="48447"/>
                    <a:pt x="1300733" y="48447"/>
                    <a:pt x="1300352" y="48161"/>
                  </a:cubicBezTo>
                  <a:lnTo>
                    <a:pt x="1298352" y="45875"/>
                  </a:lnTo>
                  <a:cubicBezTo>
                    <a:pt x="1296257" y="43303"/>
                    <a:pt x="1297019" y="41494"/>
                    <a:pt x="1299876" y="41875"/>
                  </a:cubicBezTo>
                  <a:close/>
                  <a:moveTo>
                    <a:pt x="1558862" y="40351"/>
                  </a:moveTo>
                  <a:cubicBezTo>
                    <a:pt x="1558481" y="40351"/>
                    <a:pt x="1558195" y="42065"/>
                    <a:pt x="1558100" y="43018"/>
                  </a:cubicBezTo>
                  <a:cubicBezTo>
                    <a:pt x="1557528" y="45971"/>
                    <a:pt x="1562767" y="47590"/>
                    <a:pt x="1562291" y="48542"/>
                  </a:cubicBezTo>
                  <a:lnTo>
                    <a:pt x="1560576" y="51686"/>
                  </a:lnTo>
                  <a:cubicBezTo>
                    <a:pt x="1563148" y="53400"/>
                    <a:pt x="1566672" y="53019"/>
                    <a:pt x="1568577" y="51019"/>
                  </a:cubicBezTo>
                  <a:lnTo>
                    <a:pt x="1568101" y="49495"/>
                  </a:lnTo>
                  <a:cubicBezTo>
                    <a:pt x="1567244" y="46447"/>
                    <a:pt x="1565148" y="43589"/>
                    <a:pt x="1563053" y="40922"/>
                  </a:cubicBezTo>
                  <a:cubicBezTo>
                    <a:pt x="1562576" y="40256"/>
                    <a:pt x="1560290" y="40160"/>
                    <a:pt x="1558862" y="40351"/>
                  </a:cubicBezTo>
                  <a:close/>
                  <a:moveTo>
                    <a:pt x="1723954" y="34124"/>
                  </a:moveTo>
                  <a:cubicBezTo>
                    <a:pt x="1724430" y="33017"/>
                    <a:pt x="1724216" y="33064"/>
                    <a:pt x="1723168" y="34541"/>
                  </a:cubicBezTo>
                  <a:cubicBezTo>
                    <a:pt x="1721168" y="37493"/>
                    <a:pt x="1709928" y="38446"/>
                    <a:pt x="1710595" y="39113"/>
                  </a:cubicBezTo>
                  <a:cubicBezTo>
                    <a:pt x="1711262" y="39684"/>
                    <a:pt x="1711833" y="41399"/>
                    <a:pt x="1710404" y="41684"/>
                  </a:cubicBezTo>
                  <a:lnTo>
                    <a:pt x="1709261" y="41875"/>
                  </a:lnTo>
                  <a:lnTo>
                    <a:pt x="1707833" y="42161"/>
                  </a:lnTo>
                  <a:cubicBezTo>
                    <a:pt x="1705451" y="42542"/>
                    <a:pt x="1705261" y="45209"/>
                    <a:pt x="1707356" y="48161"/>
                  </a:cubicBezTo>
                  <a:cubicBezTo>
                    <a:pt x="1709547" y="51114"/>
                    <a:pt x="1720787" y="51495"/>
                    <a:pt x="1719453" y="51019"/>
                  </a:cubicBezTo>
                  <a:cubicBezTo>
                    <a:pt x="1718120" y="50543"/>
                    <a:pt x="1717453" y="48733"/>
                    <a:pt x="1720215" y="47876"/>
                  </a:cubicBezTo>
                  <a:lnTo>
                    <a:pt x="1720215" y="47114"/>
                  </a:lnTo>
                  <a:lnTo>
                    <a:pt x="1720596" y="40637"/>
                  </a:lnTo>
                  <a:cubicBezTo>
                    <a:pt x="1722311" y="37493"/>
                    <a:pt x="1723477" y="35231"/>
                    <a:pt x="1723954" y="34124"/>
                  </a:cubicBezTo>
                  <a:close/>
                  <a:moveTo>
                    <a:pt x="1084231" y="32731"/>
                  </a:moveTo>
                  <a:cubicBezTo>
                    <a:pt x="1081659" y="32350"/>
                    <a:pt x="1079373" y="32636"/>
                    <a:pt x="1079278" y="33302"/>
                  </a:cubicBezTo>
                  <a:lnTo>
                    <a:pt x="1078059" y="35496"/>
                  </a:lnTo>
                  <a:lnTo>
                    <a:pt x="1083373" y="34636"/>
                  </a:lnTo>
                  <a:lnTo>
                    <a:pt x="1083659" y="37303"/>
                  </a:lnTo>
                  <a:cubicBezTo>
                    <a:pt x="1083944" y="40065"/>
                    <a:pt x="1081658" y="41113"/>
                    <a:pt x="1077848" y="40160"/>
                  </a:cubicBezTo>
                  <a:cubicBezTo>
                    <a:pt x="1074419" y="39303"/>
                    <a:pt x="1073181" y="40160"/>
                    <a:pt x="1073467" y="42923"/>
                  </a:cubicBezTo>
                  <a:lnTo>
                    <a:pt x="1073562" y="43971"/>
                  </a:lnTo>
                  <a:cubicBezTo>
                    <a:pt x="1073562" y="45113"/>
                    <a:pt x="1073181" y="46352"/>
                    <a:pt x="1072895" y="46637"/>
                  </a:cubicBezTo>
                  <a:lnTo>
                    <a:pt x="1071679" y="47124"/>
                  </a:lnTo>
                  <a:lnTo>
                    <a:pt x="1072420" y="47495"/>
                  </a:lnTo>
                  <a:cubicBezTo>
                    <a:pt x="1072706" y="47209"/>
                    <a:pt x="1075277" y="46066"/>
                    <a:pt x="1077468" y="45685"/>
                  </a:cubicBezTo>
                  <a:cubicBezTo>
                    <a:pt x="1079659" y="45304"/>
                    <a:pt x="1085755" y="44923"/>
                    <a:pt x="1086136" y="45685"/>
                  </a:cubicBezTo>
                  <a:cubicBezTo>
                    <a:pt x="1086517" y="46447"/>
                    <a:pt x="1087279" y="44066"/>
                    <a:pt x="1086612" y="38351"/>
                  </a:cubicBezTo>
                  <a:lnTo>
                    <a:pt x="1084612" y="33588"/>
                  </a:lnTo>
                  <a:close/>
                  <a:moveTo>
                    <a:pt x="1058501" y="31612"/>
                  </a:moveTo>
                  <a:cubicBezTo>
                    <a:pt x="1060060" y="32016"/>
                    <a:pt x="1061656" y="32921"/>
                    <a:pt x="1063085" y="32731"/>
                  </a:cubicBezTo>
                  <a:lnTo>
                    <a:pt x="1064228" y="32540"/>
                  </a:lnTo>
                  <a:cubicBezTo>
                    <a:pt x="1066514" y="35398"/>
                    <a:pt x="1066323" y="38731"/>
                    <a:pt x="1063752" y="39970"/>
                  </a:cubicBezTo>
                  <a:lnTo>
                    <a:pt x="1061942" y="39493"/>
                  </a:lnTo>
                  <a:cubicBezTo>
                    <a:pt x="1059846" y="38922"/>
                    <a:pt x="1058418" y="36541"/>
                    <a:pt x="1055655" y="38636"/>
                  </a:cubicBezTo>
                  <a:lnTo>
                    <a:pt x="1053941" y="39874"/>
                  </a:lnTo>
                  <a:cubicBezTo>
                    <a:pt x="1051941" y="41017"/>
                    <a:pt x="1049559" y="41970"/>
                    <a:pt x="1048607" y="41970"/>
                  </a:cubicBezTo>
                  <a:cubicBezTo>
                    <a:pt x="1047654" y="41970"/>
                    <a:pt x="1046226" y="41113"/>
                    <a:pt x="1047559" y="40065"/>
                  </a:cubicBezTo>
                  <a:cubicBezTo>
                    <a:pt x="1048893" y="39017"/>
                    <a:pt x="1051274" y="35398"/>
                    <a:pt x="1050131" y="34159"/>
                  </a:cubicBezTo>
                  <a:lnTo>
                    <a:pt x="1050512" y="33207"/>
                  </a:lnTo>
                  <a:cubicBezTo>
                    <a:pt x="1051941" y="29302"/>
                    <a:pt x="1053846" y="33874"/>
                    <a:pt x="1054131" y="33493"/>
                  </a:cubicBezTo>
                  <a:cubicBezTo>
                    <a:pt x="1055417" y="31302"/>
                    <a:pt x="1056941" y="31207"/>
                    <a:pt x="1058501" y="31612"/>
                  </a:cubicBezTo>
                  <a:close/>
                  <a:moveTo>
                    <a:pt x="985170" y="27682"/>
                  </a:moveTo>
                  <a:lnTo>
                    <a:pt x="988599" y="29206"/>
                  </a:lnTo>
                  <a:lnTo>
                    <a:pt x="990218" y="29968"/>
                  </a:lnTo>
                  <a:cubicBezTo>
                    <a:pt x="993266" y="28920"/>
                    <a:pt x="996029" y="28349"/>
                    <a:pt x="996314" y="28730"/>
                  </a:cubicBezTo>
                  <a:lnTo>
                    <a:pt x="996219" y="28920"/>
                  </a:lnTo>
                  <a:lnTo>
                    <a:pt x="994981" y="31873"/>
                  </a:lnTo>
                  <a:cubicBezTo>
                    <a:pt x="993457" y="35111"/>
                    <a:pt x="986694" y="34254"/>
                    <a:pt x="984599" y="32921"/>
                  </a:cubicBezTo>
                  <a:cubicBezTo>
                    <a:pt x="982503" y="31587"/>
                    <a:pt x="982694" y="29206"/>
                    <a:pt x="985170" y="27682"/>
                  </a:cubicBezTo>
                  <a:close/>
                  <a:moveTo>
                    <a:pt x="1358646" y="27206"/>
                  </a:moveTo>
                  <a:cubicBezTo>
                    <a:pt x="1359789" y="27301"/>
                    <a:pt x="1361217" y="27492"/>
                    <a:pt x="1361979" y="28158"/>
                  </a:cubicBezTo>
                  <a:cubicBezTo>
                    <a:pt x="1366075" y="31587"/>
                    <a:pt x="1365980" y="31587"/>
                    <a:pt x="1369885" y="28254"/>
                  </a:cubicBezTo>
                  <a:cubicBezTo>
                    <a:pt x="1370647" y="27587"/>
                    <a:pt x="1372743" y="27015"/>
                    <a:pt x="1373028" y="27301"/>
                  </a:cubicBezTo>
                  <a:cubicBezTo>
                    <a:pt x="1373981" y="28158"/>
                    <a:pt x="1375124" y="29968"/>
                    <a:pt x="1374743" y="30349"/>
                  </a:cubicBezTo>
                  <a:cubicBezTo>
                    <a:pt x="1372552" y="32349"/>
                    <a:pt x="1371600" y="32826"/>
                    <a:pt x="1375981" y="33873"/>
                  </a:cubicBezTo>
                  <a:lnTo>
                    <a:pt x="1378172" y="34350"/>
                  </a:lnTo>
                  <a:cubicBezTo>
                    <a:pt x="1379505" y="37969"/>
                    <a:pt x="1377981" y="37874"/>
                    <a:pt x="1374933" y="34159"/>
                  </a:cubicBezTo>
                  <a:lnTo>
                    <a:pt x="1368171" y="35207"/>
                  </a:lnTo>
                  <a:cubicBezTo>
                    <a:pt x="1367313" y="35397"/>
                    <a:pt x="1366742" y="33778"/>
                    <a:pt x="1364456" y="34445"/>
                  </a:cubicBezTo>
                  <a:lnTo>
                    <a:pt x="1360836" y="35588"/>
                  </a:lnTo>
                  <a:cubicBezTo>
                    <a:pt x="1356264" y="35683"/>
                    <a:pt x="1357407" y="35112"/>
                    <a:pt x="1363408" y="34255"/>
                  </a:cubicBezTo>
                  <a:lnTo>
                    <a:pt x="1357312" y="28349"/>
                  </a:lnTo>
                  <a:cubicBezTo>
                    <a:pt x="1357217" y="28254"/>
                    <a:pt x="1358265" y="27206"/>
                    <a:pt x="1358646" y="27206"/>
                  </a:cubicBezTo>
                  <a:close/>
                  <a:moveTo>
                    <a:pt x="2407527" y="25242"/>
                  </a:moveTo>
                  <a:cubicBezTo>
                    <a:pt x="2406325" y="25873"/>
                    <a:pt x="2405111" y="27016"/>
                    <a:pt x="2403920" y="27302"/>
                  </a:cubicBezTo>
                  <a:cubicBezTo>
                    <a:pt x="2402491" y="27587"/>
                    <a:pt x="2400967" y="28445"/>
                    <a:pt x="2399824" y="29302"/>
                  </a:cubicBezTo>
                  <a:cubicBezTo>
                    <a:pt x="2399062" y="29969"/>
                    <a:pt x="2398205" y="31588"/>
                    <a:pt x="2398490" y="31778"/>
                  </a:cubicBezTo>
                  <a:lnTo>
                    <a:pt x="2401919" y="34160"/>
                  </a:lnTo>
                  <a:cubicBezTo>
                    <a:pt x="2400395" y="36922"/>
                    <a:pt x="2399633" y="39303"/>
                    <a:pt x="2400205" y="39398"/>
                  </a:cubicBezTo>
                  <a:cubicBezTo>
                    <a:pt x="2400872" y="39589"/>
                    <a:pt x="2403443" y="34922"/>
                    <a:pt x="2403443" y="33112"/>
                  </a:cubicBezTo>
                  <a:cubicBezTo>
                    <a:pt x="2403443" y="31397"/>
                    <a:pt x="2404586" y="29683"/>
                    <a:pt x="2405920" y="29302"/>
                  </a:cubicBezTo>
                  <a:lnTo>
                    <a:pt x="2406682" y="29302"/>
                  </a:lnTo>
                  <a:cubicBezTo>
                    <a:pt x="2409444" y="29397"/>
                    <a:pt x="2412873" y="28921"/>
                    <a:pt x="2411063" y="26254"/>
                  </a:cubicBezTo>
                  <a:cubicBezTo>
                    <a:pt x="2409920" y="24492"/>
                    <a:pt x="2408730" y="24611"/>
                    <a:pt x="2407527" y="25242"/>
                  </a:cubicBezTo>
                  <a:close/>
                  <a:moveTo>
                    <a:pt x="1907952" y="24729"/>
                  </a:moveTo>
                  <a:lnTo>
                    <a:pt x="1909952" y="25205"/>
                  </a:lnTo>
                  <a:cubicBezTo>
                    <a:pt x="1911095" y="25491"/>
                    <a:pt x="1912715" y="25396"/>
                    <a:pt x="1913286" y="25967"/>
                  </a:cubicBezTo>
                  <a:lnTo>
                    <a:pt x="1914905" y="27491"/>
                  </a:lnTo>
                  <a:cubicBezTo>
                    <a:pt x="1916048" y="26539"/>
                    <a:pt x="1917858" y="26158"/>
                    <a:pt x="1918906" y="26729"/>
                  </a:cubicBezTo>
                  <a:lnTo>
                    <a:pt x="1918906" y="27110"/>
                  </a:lnTo>
                  <a:lnTo>
                    <a:pt x="1918620" y="31492"/>
                  </a:lnTo>
                  <a:cubicBezTo>
                    <a:pt x="1914810" y="32063"/>
                    <a:pt x="1909952" y="31397"/>
                    <a:pt x="1907857" y="30063"/>
                  </a:cubicBezTo>
                  <a:cubicBezTo>
                    <a:pt x="1905761" y="28730"/>
                    <a:pt x="1905095" y="23967"/>
                    <a:pt x="1907952" y="24729"/>
                  </a:cubicBezTo>
                  <a:close/>
                  <a:moveTo>
                    <a:pt x="1593532" y="24444"/>
                  </a:moveTo>
                  <a:lnTo>
                    <a:pt x="1599056" y="28349"/>
                  </a:lnTo>
                  <a:cubicBezTo>
                    <a:pt x="1601819" y="30254"/>
                    <a:pt x="1603343" y="29207"/>
                    <a:pt x="1605343" y="27683"/>
                  </a:cubicBezTo>
                  <a:cubicBezTo>
                    <a:pt x="1609058" y="24730"/>
                    <a:pt x="1613249" y="26730"/>
                    <a:pt x="1617059" y="27492"/>
                  </a:cubicBezTo>
                  <a:cubicBezTo>
                    <a:pt x="1621916" y="28445"/>
                    <a:pt x="1622012" y="29778"/>
                    <a:pt x="1618392" y="33779"/>
                  </a:cubicBezTo>
                  <a:lnTo>
                    <a:pt x="1618106" y="34064"/>
                  </a:lnTo>
                  <a:cubicBezTo>
                    <a:pt x="1617725" y="34350"/>
                    <a:pt x="1616963" y="35969"/>
                    <a:pt x="1616487" y="37684"/>
                  </a:cubicBezTo>
                  <a:cubicBezTo>
                    <a:pt x="1615916" y="39398"/>
                    <a:pt x="1614106" y="43875"/>
                    <a:pt x="1610201" y="43494"/>
                  </a:cubicBezTo>
                  <a:lnTo>
                    <a:pt x="1608581" y="41875"/>
                  </a:lnTo>
                  <a:lnTo>
                    <a:pt x="1605533" y="38922"/>
                  </a:lnTo>
                  <a:cubicBezTo>
                    <a:pt x="1603438" y="40637"/>
                    <a:pt x="1601438" y="40541"/>
                    <a:pt x="1600961" y="38732"/>
                  </a:cubicBezTo>
                  <a:lnTo>
                    <a:pt x="1599723" y="37970"/>
                  </a:lnTo>
                  <a:cubicBezTo>
                    <a:pt x="1598390" y="37112"/>
                    <a:pt x="1595056" y="37779"/>
                    <a:pt x="1594294" y="36827"/>
                  </a:cubicBezTo>
                  <a:lnTo>
                    <a:pt x="1590484" y="32445"/>
                  </a:lnTo>
                  <a:cubicBezTo>
                    <a:pt x="1587341" y="34541"/>
                    <a:pt x="1585531" y="39208"/>
                    <a:pt x="1585817" y="40160"/>
                  </a:cubicBezTo>
                  <a:cubicBezTo>
                    <a:pt x="1586102" y="41113"/>
                    <a:pt x="1582292" y="42161"/>
                    <a:pt x="1577339" y="42446"/>
                  </a:cubicBezTo>
                  <a:lnTo>
                    <a:pt x="1576292" y="41018"/>
                  </a:lnTo>
                  <a:cubicBezTo>
                    <a:pt x="1575911" y="40541"/>
                    <a:pt x="1576006" y="39113"/>
                    <a:pt x="1576101" y="39113"/>
                  </a:cubicBezTo>
                  <a:lnTo>
                    <a:pt x="1583340" y="37398"/>
                  </a:lnTo>
                  <a:cubicBezTo>
                    <a:pt x="1586007" y="32159"/>
                    <a:pt x="1588769" y="28349"/>
                    <a:pt x="1589627" y="28921"/>
                  </a:cubicBezTo>
                  <a:cubicBezTo>
                    <a:pt x="1590484" y="29492"/>
                    <a:pt x="1593246" y="28254"/>
                    <a:pt x="1593532" y="24444"/>
                  </a:cubicBezTo>
                  <a:close/>
                  <a:moveTo>
                    <a:pt x="448342" y="23967"/>
                  </a:moveTo>
                  <a:lnTo>
                    <a:pt x="451485" y="27777"/>
                  </a:lnTo>
                  <a:lnTo>
                    <a:pt x="454152" y="31016"/>
                  </a:lnTo>
                  <a:cubicBezTo>
                    <a:pt x="450532" y="33873"/>
                    <a:pt x="447199" y="34159"/>
                    <a:pt x="446722" y="31777"/>
                  </a:cubicBezTo>
                  <a:cubicBezTo>
                    <a:pt x="446246" y="29301"/>
                    <a:pt x="442627" y="25205"/>
                    <a:pt x="448342" y="23967"/>
                  </a:cubicBezTo>
                  <a:close/>
                  <a:moveTo>
                    <a:pt x="1829276" y="22920"/>
                  </a:moveTo>
                  <a:lnTo>
                    <a:pt x="1829562" y="23206"/>
                  </a:lnTo>
                  <a:lnTo>
                    <a:pt x="1831848" y="25397"/>
                  </a:lnTo>
                  <a:cubicBezTo>
                    <a:pt x="1834515" y="28349"/>
                    <a:pt x="1835182" y="31016"/>
                    <a:pt x="1833372" y="31492"/>
                  </a:cubicBezTo>
                  <a:cubicBezTo>
                    <a:pt x="1831562" y="31874"/>
                    <a:pt x="1826419" y="32350"/>
                    <a:pt x="1826133" y="31588"/>
                  </a:cubicBezTo>
                  <a:lnTo>
                    <a:pt x="1826324" y="30730"/>
                  </a:lnTo>
                  <a:cubicBezTo>
                    <a:pt x="1826609" y="29016"/>
                    <a:pt x="1827466" y="27302"/>
                    <a:pt x="1827848" y="25587"/>
                  </a:cubicBezTo>
                  <a:lnTo>
                    <a:pt x="1827943" y="24920"/>
                  </a:lnTo>
                  <a:cubicBezTo>
                    <a:pt x="1827562" y="24063"/>
                    <a:pt x="1828133" y="23206"/>
                    <a:pt x="1829276" y="22920"/>
                  </a:cubicBezTo>
                  <a:close/>
                  <a:moveTo>
                    <a:pt x="1063562" y="22538"/>
                  </a:moveTo>
                  <a:cubicBezTo>
                    <a:pt x="1064990" y="21681"/>
                    <a:pt x="1067657" y="22157"/>
                    <a:pt x="1069658" y="23681"/>
                  </a:cubicBezTo>
                  <a:lnTo>
                    <a:pt x="1070705" y="25301"/>
                  </a:lnTo>
                  <a:cubicBezTo>
                    <a:pt x="1071086" y="25872"/>
                    <a:pt x="1069372" y="27777"/>
                    <a:pt x="1068134" y="28444"/>
                  </a:cubicBezTo>
                  <a:lnTo>
                    <a:pt x="1064228" y="30444"/>
                  </a:lnTo>
                  <a:cubicBezTo>
                    <a:pt x="1059656" y="27968"/>
                    <a:pt x="1058704" y="26539"/>
                    <a:pt x="1062133" y="27301"/>
                  </a:cubicBezTo>
                  <a:lnTo>
                    <a:pt x="1063276" y="23491"/>
                  </a:lnTo>
                  <a:close/>
                  <a:moveTo>
                    <a:pt x="1963388" y="21777"/>
                  </a:moveTo>
                  <a:cubicBezTo>
                    <a:pt x="1964626" y="21587"/>
                    <a:pt x="1970531" y="22539"/>
                    <a:pt x="1971389" y="24158"/>
                  </a:cubicBezTo>
                  <a:cubicBezTo>
                    <a:pt x="1972246" y="25873"/>
                    <a:pt x="1973008" y="27873"/>
                    <a:pt x="1973008" y="28635"/>
                  </a:cubicBezTo>
                  <a:cubicBezTo>
                    <a:pt x="1973008" y="29397"/>
                    <a:pt x="1971579" y="30540"/>
                    <a:pt x="1969769" y="29302"/>
                  </a:cubicBezTo>
                  <a:cubicBezTo>
                    <a:pt x="1967960" y="28064"/>
                    <a:pt x="1962245" y="26635"/>
                    <a:pt x="1960911" y="28540"/>
                  </a:cubicBezTo>
                  <a:cubicBezTo>
                    <a:pt x="1959578" y="30445"/>
                    <a:pt x="1955387" y="35207"/>
                    <a:pt x="1953577" y="34350"/>
                  </a:cubicBezTo>
                  <a:cubicBezTo>
                    <a:pt x="1951767" y="33493"/>
                    <a:pt x="1953958" y="27397"/>
                    <a:pt x="1954434" y="25206"/>
                  </a:cubicBezTo>
                  <a:lnTo>
                    <a:pt x="1955672" y="23587"/>
                  </a:lnTo>
                  <a:lnTo>
                    <a:pt x="1956625" y="22349"/>
                  </a:lnTo>
                  <a:cubicBezTo>
                    <a:pt x="1959101" y="22349"/>
                    <a:pt x="1962149" y="22158"/>
                    <a:pt x="1963388" y="21777"/>
                  </a:cubicBezTo>
                  <a:close/>
                  <a:moveTo>
                    <a:pt x="815487" y="20864"/>
                  </a:moveTo>
                  <a:lnTo>
                    <a:pt x="816673" y="24539"/>
                  </a:lnTo>
                  <a:cubicBezTo>
                    <a:pt x="818292" y="27111"/>
                    <a:pt x="817054" y="25873"/>
                    <a:pt x="814006" y="21682"/>
                  </a:cubicBezTo>
                  <a:close/>
                  <a:moveTo>
                    <a:pt x="1935861" y="19300"/>
                  </a:moveTo>
                  <a:lnTo>
                    <a:pt x="1936813" y="21205"/>
                  </a:lnTo>
                  <a:cubicBezTo>
                    <a:pt x="1938051" y="23491"/>
                    <a:pt x="1939385" y="23301"/>
                    <a:pt x="1941480" y="22443"/>
                  </a:cubicBezTo>
                  <a:lnTo>
                    <a:pt x="1942337" y="22062"/>
                  </a:lnTo>
                  <a:cubicBezTo>
                    <a:pt x="1943385" y="21777"/>
                    <a:pt x="1944433" y="22539"/>
                    <a:pt x="1944719" y="23777"/>
                  </a:cubicBezTo>
                  <a:lnTo>
                    <a:pt x="1944147" y="24253"/>
                  </a:lnTo>
                  <a:cubicBezTo>
                    <a:pt x="1942814" y="25396"/>
                    <a:pt x="1940814" y="26063"/>
                    <a:pt x="1939385" y="27206"/>
                  </a:cubicBezTo>
                  <a:lnTo>
                    <a:pt x="1938051" y="28158"/>
                  </a:lnTo>
                  <a:cubicBezTo>
                    <a:pt x="1937004" y="29682"/>
                    <a:pt x="1928812" y="25491"/>
                    <a:pt x="1929955" y="22158"/>
                  </a:cubicBezTo>
                  <a:cubicBezTo>
                    <a:pt x="1931098" y="18824"/>
                    <a:pt x="1933765" y="17586"/>
                    <a:pt x="1935861" y="19300"/>
                  </a:cubicBezTo>
                  <a:close/>
                  <a:moveTo>
                    <a:pt x="2030730" y="18919"/>
                  </a:moveTo>
                  <a:lnTo>
                    <a:pt x="2031492" y="19395"/>
                  </a:lnTo>
                  <a:cubicBezTo>
                    <a:pt x="2033683" y="20919"/>
                    <a:pt x="2035207" y="21681"/>
                    <a:pt x="2037969" y="19967"/>
                  </a:cubicBezTo>
                  <a:lnTo>
                    <a:pt x="2038541" y="19490"/>
                  </a:lnTo>
                  <a:cubicBezTo>
                    <a:pt x="2040731" y="20729"/>
                    <a:pt x="2040827" y="24634"/>
                    <a:pt x="2038731" y="28063"/>
                  </a:cubicBezTo>
                  <a:lnTo>
                    <a:pt x="2036064" y="27111"/>
                  </a:lnTo>
                  <a:cubicBezTo>
                    <a:pt x="2033588" y="26158"/>
                    <a:pt x="2031111" y="24920"/>
                    <a:pt x="2029016" y="23396"/>
                  </a:cubicBezTo>
                  <a:lnTo>
                    <a:pt x="2027968" y="22634"/>
                  </a:lnTo>
                  <a:cubicBezTo>
                    <a:pt x="2027492" y="21110"/>
                    <a:pt x="2028730" y="19490"/>
                    <a:pt x="2030730" y="18919"/>
                  </a:cubicBezTo>
                  <a:close/>
                  <a:moveTo>
                    <a:pt x="1223295" y="18824"/>
                  </a:moveTo>
                  <a:lnTo>
                    <a:pt x="1223105" y="25206"/>
                  </a:lnTo>
                  <a:cubicBezTo>
                    <a:pt x="1223105" y="25968"/>
                    <a:pt x="1224533" y="27397"/>
                    <a:pt x="1224819" y="27301"/>
                  </a:cubicBezTo>
                  <a:lnTo>
                    <a:pt x="1230534" y="25682"/>
                  </a:lnTo>
                  <a:cubicBezTo>
                    <a:pt x="1234344" y="29206"/>
                    <a:pt x="1237773" y="31016"/>
                    <a:pt x="1238059" y="29778"/>
                  </a:cubicBezTo>
                  <a:cubicBezTo>
                    <a:pt x="1238440" y="28444"/>
                    <a:pt x="1240155" y="25682"/>
                    <a:pt x="1241202" y="26539"/>
                  </a:cubicBezTo>
                  <a:cubicBezTo>
                    <a:pt x="1242345" y="27397"/>
                    <a:pt x="1245489" y="29016"/>
                    <a:pt x="1245774" y="28254"/>
                  </a:cubicBezTo>
                  <a:cubicBezTo>
                    <a:pt x="1246060" y="27492"/>
                    <a:pt x="1249013" y="26349"/>
                    <a:pt x="1251204" y="27968"/>
                  </a:cubicBezTo>
                  <a:lnTo>
                    <a:pt x="1250918" y="28540"/>
                  </a:lnTo>
                  <a:lnTo>
                    <a:pt x="1249203" y="31778"/>
                  </a:lnTo>
                  <a:cubicBezTo>
                    <a:pt x="1246632" y="35207"/>
                    <a:pt x="1240250" y="36636"/>
                    <a:pt x="1235011" y="34921"/>
                  </a:cubicBezTo>
                  <a:lnTo>
                    <a:pt x="1230058" y="33778"/>
                  </a:lnTo>
                  <a:lnTo>
                    <a:pt x="1225867" y="32826"/>
                  </a:lnTo>
                  <a:cubicBezTo>
                    <a:pt x="1225677" y="35588"/>
                    <a:pt x="1222724" y="37302"/>
                    <a:pt x="1219485" y="36445"/>
                  </a:cubicBezTo>
                  <a:lnTo>
                    <a:pt x="1216437" y="35779"/>
                  </a:lnTo>
                  <a:lnTo>
                    <a:pt x="1209770" y="34350"/>
                  </a:lnTo>
                  <a:cubicBezTo>
                    <a:pt x="1206722" y="37017"/>
                    <a:pt x="1203579" y="39398"/>
                    <a:pt x="1202721" y="39493"/>
                  </a:cubicBezTo>
                  <a:cubicBezTo>
                    <a:pt x="1201864" y="39589"/>
                    <a:pt x="1200150" y="38160"/>
                    <a:pt x="1200816" y="35969"/>
                  </a:cubicBezTo>
                  <a:lnTo>
                    <a:pt x="1196816" y="35683"/>
                  </a:lnTo>
                  <a:lnTo>
                    <a:pt x="1195292" y="35398"/>
                  </a:lnTo>
                  <a:cubicBezTo>
                    <a:pt x="1193482" y="34350"/>
                    <a:pt x="1192530" y="31587"/>
                    <a:pt x="1193196" y="29206"/>
                  </a:cubicBezTo>
                  <a:lnTo>
                    <a:pt x="1188910" y="29301"/>
                  </a:lnTo>
                  <a:lnTo>
                    <a:pt x="1188243" y="29206"/>
                  </a:lnTo>
                  <a:cubicBezTo>
                    <a:pt x="1187481" y="28063"/>
                    <a:pt x="1188815" y="27111"/>
                    <a:pt x="1191101" y="27015"/>
                  </a:cubicBezTo>
                  <a:cubicBezTo>
                    <a:pt x="1193387" y="26920"/>
                    <a:pt x="1197578" y="31302"/>
                    <a:pt x="1199959" y="29873"/>
                  </a:cubicBezTo>
                  <a:cubicBezTo>
                    <a:pt x="1202245" y="28349"/>
                    <a:pt x="1209389" y="25015"/>
                    <a:pt x="1209675" y="26349"/>
                  </a:cubicBezTo>
                  <a:cubicBezTo>
                    <a:pt x="1209960" y="27682"/>
                    <a:pt x="1212056" y="30635"/>
                    <a:pt x="1213770" y="30064"/>
                  </a:cubicBezTo>
                  <a:lnTo>
                    <a:pt x="1215294" y="29397"/>
                  </a:lnTo>
                  <a:lnTo>
                    <a:pt x="1218152" y="28159"/>
                  </a:lnTo>
                  <a:cubicBezTo>
                    <a:pt x="1216437" y="24634"/>
                    <a:pt x="1218723" y="20443"/>
                    <a:pt x="1223295" y="18824"/>
                  </a:cubicBezTo>
                  <a:close/>
                  <a:moveTo>
                    <a:pt x="645699" y="17205"/>
                  </a:moveTo>
                  <a:cubicBezTo>
                    <a:pt x="647795" y="17205"/>
                    <a:pt x="652748" y="18539"/>
                    <a:pt x="651414" y="20253"/>
                  </a:cubicBezTo>
                  <a:lnTo>
                    <a:pt x="651605" y="21491"/>
                  </a:lnTo>
                  <a:lnTo>
                    <a:pt x="651795" y="22825"/>
                  </a:lnTo>
                  <a:cubicBezTo>
                    <a:pt x="653319" y="24063"/>
                    <a:pt x="656082" y="23968"/>
                    <a:pt x="656844" y="23396"/>
                  </a:cubicBezTo>
                  <a:cubicBezTo>
                    <a:pt x="657606" y="22825"/>
                    <a:pt x="658177" y="23396"/>
                    <a:pt x="658177" y="24730"/>
                  </a:cubicBezTo>
                  <a:cubicBezTo>
                    <a:pt x="658177" y="26063"/>
                    <a:pt x="656463" y="28064"/>
                    <a:pt x="654367" y="27111"/>
                  </a:cubicBezTo>
                  <a:cubicBezTo>
                    <a:pt x="652272" y="26159"/>
                    <a:pt x="648652" y="29111"/>
                    <a:pt x="647604" y="26635"/>
                  </a:cubicBezTo>
                  <a:cubicBezTo>
                    <a:pt x="646461" y="24158"/>
                    <a:pt x="643604" y="17205"/>
                    <a:pt x="645699" y="17205"/>
                  </a:cubicBezTo>
                  <a:close/>
                  <a:moveTo>
                    <a:pt x="857249" y="17204"/>
                  </a:moveTo>
                  <a:cubicBezTo>
                    <a:pt x="859154" y="16919"/>
                    <a:pt x="864298" y="19871"/>
                    <a:pt x="864298" y="20919"/>
                  </a:cubicBezTo>
                  <a:cubicBezTo>
                    <a:pt x="864298" y="21967"/>
                    <a:pt x="863821" y="22824"/>
                    <a:pt x="863155" y="22824"/>
                  </a:cubicBezTo>
                  <a:lnTo>
                    <a:pt x="862964" y="22729"/>
                  </a:lnTo>
                  <a:lnTo>
                    <a:pt x="862298" y="22253"/>
                  </a:lnTo>
                  <a:cubicBezTo>
                    <a:pt x="861631" y="21681"/>
                    <a:pt x="860488" y="22824"/>
                    <a:pt x="859631" y="24824"/>
                  </a:cubicBezTo>
                  <a:cubicBezTo>
                    <a:pt x="858773" y="26729"/>
                    <a:pt x="847248" y="30444"/>
                    <a:pt x="847248" y="28920"/>
                  </a:cubicBezTo>
                  <a:cubicBezTo>
                    <a:pt x="847248" y="27491"/>
                    <a:pt x="848200" y="23396"/>
                    <a:pt x="849344" y="23300"/>
                  </a:cubicBezTo>
                  <a:cubicBezTo>
                    <a:pt x="850487" y="23205"/>
                    <a:pt x="853915" y="22157"/>
                    <a:pt x="853915" y="21300"/>
                  </a:cubicBezTo>
                  <a:cubicBezTo>
                    <a:pt x="853915" y="20443"/>
                    <a:pt x="855440" y="17300"/>
                    <a:pt x="857249" y="17204"/>
                  </a:cubicBezTo>
                  <a:close/>
                  <a:moveTo>
                    <a:pt x="816863" y="15967"/>
                  </a:moveTo>
                  <a:lnTo>
                    <a:pt x="819626" y="16824"/>
                  </a:lnTo>
                  <a:cubicBezTo>
                    <a:pt x="820007" y="16919"/>
                    <a:pt x="820483" y="18157"/>
                    <a:pt x="820388" y="18157"/>
                  </a:cubicBezTo>
                  <a:lnTo>
                    <a:pt x="815487" y="20864"/>
                  </a:lnTo>
                  <a:lnTo>
                    <a:pt x="814875" y="18967"/>
                  </a:lnTo>
                  <a:cubicBezTo>
                    <a:pt x="814672" y="17038"/>
                    <a:pt x="815101" y="15538"/>
                    <a:pt x="816863" y="15967"/>
                  </a:cubicBezTo>
                  <a:close/>
                  <a:moveTo>
                    <a:pt x="664083" y="15300"/>
                  </a:moveTo>
                  <a:cubicBezTo>
                    <a:pt x="667988" y="13871"/>
                    <a:pt x="671036" y="13967"/>
                    <a:pt x="671893" y="18253"/>
                  </a:cubicBezTo>
                  <a:lnTo>
                    <a:pt x="672179" y="19491"/>
                  </a:lnTo>
                  <a:cubicBezTo>
                    <a:pt x="673513" y="20920"/>
                    <a:pt x="675513" y="20729"/>
                    <a:pt x="676465" y="19015"/>
                  </a:cubicBezTo>
                  <a:cubicBezTo>
                    <a:pt x="677608" y="17205"/>
                    <a:pt x="678370" y="22634"/>
                    <a:pt x="676656" y="23968"/>
                  </a:cubicBezTo>
                  <a:cubicBezTo>
                    <a:pt x="674941" y="25301"/>
                    <a:pt x="672465" y="25301"/>
                    <a:pt x="671131" y="23873"/>
                  </a:cubicBezTo>
                  <a:cubicBezTo>
                    <a:pt x="669798" y="22444"/>
                    <a:pt x="664559" y="19491"/>
                    <a:pt x="664083" y="20253"/>
                  </a:cubicBezTo>
                  <a:cubicBezTo>
                    <a:pt x="663607" y="21015"/>
                    <a:pt x="661606" y="22539"/>
                    <a:pt x="660844" y="21682"/>
                  </a:cubicBezTo>
                  <a:cubicBezTo>
                    <a:pt x="659987" y="20825"/>
                    <a:pt x="659606" y="17396"/>
                    <a:pt x="662083" y="16062"/>
                  </a:cubicBezTo>
                  <a:close/>
                  <a:moveTo>
                    <a:pt x="692753" y="15205"/>
                  </a:moveTo>
                  <a:lnTo>
                    <a:pt x="694658" y="15300"/>
                  </a:lnTo>
                  <a:cubicBezTo>
                    <a:pt x="696658" y="15014"/>
                    <a:pt x="698849" y="15490"/>
                    <a:pt x="699515" y="16348"/>
                  </a:cubicBezTo>
                  <a:lnTo>
                    <a:pt x="699515" y="17110"/>
                  </a:lnTo>
                  <a:cubicBezTo>
                    <a:pt x="699515" y="18634"/>
                    <a:pt x="700468" y="21396"/>
                    <a:pt x="697039" y="20729"/>
                  </a:cubicBezTo>
                  <a:lnTo>
                    <a:pt x="692277" y="19967"/>
                  </a:lnTo>
                  <a:cubicBezTo>
                    <a:pt x="690657" y="23587"/>
                    <a:pt x="689229" y="23777"/>
                    <a:pt x="689038" y="20348"/>
                  </a:cubicBezTo>
                  <a:lnTo>
                    <a:pt x="689514" y="18062"/>
                  </a:lnTo>
                  <a:cubicBezTo>
                    <a:pt x="689800" y="16919"/>
                    <a:pt x="691705" y="15109"/>
                    <a:pt x="692753" y="15205"/>
                  </a:cubicBezTo>
                  <a:close/>
                  <a:moveTo>
                    <a:pt x="1982153" y="14538"/>
                  </a:moveTo>
                  <a:cubicBezTo>
                    <a:pt x="1984248" y="15300"/>
                    <a:pt x="1985582" y="16538"/>
                    <a:pt x="1985200" y="17395"/>
                  </a:cubicBezTo>
                  <a:cubicBezTo>
                    <a:pt x="1984820" y="18158"/>
                    <a:pt x="1984629" y="20634"/>
                    <a:pt x="1985962" y="20825"/>
                  </a:cubicBezTo>
                  <a:cubicBezTo>
                    <a:pt x="1987201" y="21015"/>
                    <a:pt x="1990820" y="22158"/>
                    <a:pt x="1990820" y="23111"/>
                  </a:cubicBezTo>
                  <a:cubicBezTo>
                    <a:pt x="1990820" y="24063"/>
                    <a:pt x="1988153" y="26825"/>
                    <a:pt x="1984915" y="27397"/>
                  </a:cubicBezTo>
                  <a:lnTo>
                    <a:pt x="1983295" y="25682"/>
                  </a:lnTo>
                  <a:cubicBezTo>
                    <a:pt x="1980533" y="22825"/>
                    <a:pt x="1980724" y="22920"/>
                    <a:pt x="1978057" y="25587"/>
                  </a:cubicBezTo>
                  <a:lnTo>
                    <a:pt x="1977104" y="26635"/>
                  </a:lnTo>
                  <a:cubicBezTo>
                    <a:pt x="1975009" y="27206"/>
                    <a:pt x="1973008" y="26063"/>
                    <a:pt x="1972723" y="23968"/>
                  </a:cubicBezTo>
                  <a:cubicBezTo>
                    <a:pt x="1972342" y="21967"/>
                    <a:pt x="1979486" y="19967"/>
                    <a:pt x="1977962" y="19491"/>
                  </a:cubicBezTo>
                  <a:cubicBezTo>
                    <a:pt x="1976533" y="19110"/>
                    <a:pt x="1973770" y="17777"/>
                    <a:pt x="1973770" y="17110"/>
                  </a:cubicBezTo>
                  <a:lnTo>
                    <a:pt x="1974056" y="17015"/>
                  </a:lnTo>
                  <a:cubicBezTo>
                    <a:pt x="1976152" y="16157"/>
                    <a:pt x="1978247" y="15014"/>
                    <a:pt x="1980438" y="14729"/>
                  </a:cubicBezTo>
                  <a:close/>
                  <a:moveTo>
                    <a:pt x="800385" y="11966"/>
                  </a:moveTo>
                  <a:cubicBezTo>
                    <a:pt x="802004" y="13871"/>
                    <a:pt x="804862" y="18443"/>
                    <a:pt x="804290" y="19014"/>
                  </a:cubicBezTo>
                  <a:lnTo>
                    <a:pt x="803528" y="19300"/>
                  </a:lnTo>
                  <a:cubicBezTo>
                    <a:pt x="795146" y="22729"/>
                    <a:pt x="795146" y="22634"/>
                    <a:pt x="792098" y="30635"/>
                  </a:cubicBezTo>
                  <a:lnTo>
                    <a:pt x="791908" y="31111"/>
                  </a:lnTo>
                  <a:cubicBezTo>
                    <a:pt x="790860" y="31302"/>
                    <a:pt x="788574" y="28444"/>
                    <a:pt x="786955" y="24825"/>
                  </a:cubicBezTo>
                  <a:lnTo>
                    <a:pt x="784574" y="21777"/>
                  </a:lnTo>
                  <a:lnTo>
                    <a:pt x="782002" y="18633"/>
                  </a:lnTo>
                  <a:cubicBezTo>
                    <a:pt x="777906" y="18729"/>
                    <a:pt x="775811" y="17490"/>
                    <a:pt x="777525" y="15871"/>
                  </a:cubicBezTo>
                  <a:lnTo>
                    <a:pt x="779335" y="14728"/>
                  </a:lnTo>
                  <a:cubicBezTo>
                    <a:pt x="780192" y="14252"/>
                    <a:pt x="782002" y="15014"/>
                    <a:pt x="783050" y="14633"/>
                  </a:cubicBezTo>
                  <a:cubicBezTo>
                    <a:pt x="791051" y="11680"/>
                    <a:pt x="790955" y="11680"/>
                    <a:pt x="795146" y="17395"/>
                  </a:cubicBezTo>
                  <a:lnTo>
                    <a:pt x="795527" y="17871"/>
                  </a:lnTo>
                  <a:cubicBezTo>
                    <a:pt x="796575" y="18729"/>
                    <a:pt x="797432" y="18157"/>
                    <a:pt x="797432" y="16538"/>
                  </a:cubicBezTo>
                  <a:cubicBezTo>
                    <a:pt x="797432" y="14919"/>
                    <a:pt x="798766" y="10061"/>
                    <a:pt x="800385" y="11966"/>
                  </a:cubicBezTo>
                  <a:close/>
                  <a:moveTo>
                    <a:pt x="840772" y="11776"/>
                  </a:moveTo>
                  <a:lnTo>
                    <a:pt x="841629" y="14252"/>
                  </a:lnTo>
                  <a:cubicBezTo>
                    <a:pt x="843439" y="19110"/>
                    <a:pt x="836485" y="19015"/>
                    <a:pt x="835152" y="22444"/>
                  </a:cubicBezTo>
                  <a:cubicBezTo>
                    <a:pt x="834199" y="24920"/>
                    <a:pt x="827056" y="22539"/>
                    <a:pt x="826008" y="18919"/>
                  </a:cubicBezTo>
                  <a:lnTo>
                    <a:pt x="825627" y="17205"/>
                  </a:lnTo>
                  <a:cubicBezTo>
                    <a:pt x="825817" y="14633"/>
                    <a:pt x="828484" y="13300"/>
                    <a:pt x="831437" y="14157"/>
                  </a:cubicBezTo>
                  <a:cubicBezTo>
                    <a:pt x="834390" y="15014"/>
                    <a:pt x="841153" y="8728"/>
                    <a:pt x="840772" y="11776"/>
                  </a:cubicBezTo>
                  <a:close/>
                  <a:moveTo>
                    <a:pt x="2372963" y="6156"/>
                  </a:moveTo>
                  <a:cubicBezTo>
                    <a:pt x="2374392" y="4823"/>
                    <a:pt x="2377535" y="6632"/>
                    <a:pt x="2379917" y="10157"/>
                  </a:cubicBezTo>
                  <a:lnTo>
                    <a:pt x="2383536" y="8252"/>
                  </a:lnTo>
                  <a:lnTo>
                    <a:pt x="2387251" y="6251"/>
                  </a:lnTo>
                  <a:cubicBezTo>
                    <a:pt x="2387346" y="8156"/>
                    <a:pt x="2388585" y="11109"/>
                    <a:pt x="2390204" y="12919"/>
                  </a:cubicBezTo>
                  <a:cubicBezTo>
                    <a:pt x="2391728" y="14633"/>
                    <a:pt x="2396871" y="9014"/>
                    <a:pt x="2398395" y="8442"/>
                  </a:cubicBezTo>
                  <a:lnTo>
                    <a:pt x="2398681" y="8728"/>
                  </a:lnTo>
                  <a:cubicBezTo>
                    <a:pt x="2400395" y="10347"/>
                    <a:pt x="2404491" y="11204"/>
                    <a:pt x="2402015" y="14443"/>
                  </a:cubicBezTo>
                  <a:lnTo>
                    <a:pt x="2401538" y="15110"/>
                  </a:lnTo>
                  <a:cubicBezTo>
                    <a:pt x="2400110" y="16634"/>
                    <a:pt x="2402205" y="16919"/>
                    <a:pt x="2406301" y="15872"/>
                  </a:cubicBezTo>
                  <a:lnTo>
                    <a:pt x="2408682" y="14919"/>
                  </a:lnTo>
                  <a:cubicBezTo>
                    <a:pt x="2412111" y="13586"/>
                    <a:pt x="2412968" y="11776"/>
                    <a:pt x="2410587" y="9014"/>
                  </a:cubicBezTo>
                  <a:lnTo>
                    <a:pt x="2409825" y="8156"/>
                  </a:lnTo>
                  <a:cubicBezTo>
                    <a:pt x="2410206" y="6918"/>
                    <a:pt x="2411921" y="7109"/>
                    <a:pt x="2413730" y="8537"/>
                  </a:cubicBezTo>
                  <a:cubicBezTo>
                    <a:pt x="2415540" y="9966"/>
                    <a:pt x="2425256" y="12062"/>
                    <a:pt x="2431828" y="10442"/>
                  </a:cubicBezTo>
                  <a:lnTo>
                    <a:pt x="2436781" y="9395"/>
                  </a:lnTo>
                  <a:lnTo>
                    <a:pt x="2437543" y="9204"/>
                  </a:lnTo>
                  <a:cubicBezTo>
                    <a:pt x="2438591" y="9871"/>
                    <a:pt x="2441543" y="11585"/>
                    <a:pt x="2444020" y="13205"/>
                  </a:cubicBezTo>
                  <a:lnTo>
                    <a:pt x="2447258" y="13014"/>
                  </a:lnTo>
                  <a:cubicBezTo>
                    <a:pt x="2447830" y="13014"/>
                    <a:pt x="2449068" y="14348"/>
                    <a:pt x="2448973" y="15110"/>
                  </a:cubicBezTo>
                  <a:cubicBezTo>
                    <a:pt x="2448973" y="15776"/>
                    <a:pt x="2447735" y="17015"/>
                    <a:pt x="2446973" y="17015"/>
                  </a:cubicBezTo>
                  <a:cubicBezTo>
                    <a:pt x="2442496" y="17396"/>
                    <a:pt x="2438210" y="17015"/>
                    <a:pt x="2433733" y="19015"/>
                  </a:cubicBezTo>
                  <a:lnTo>
                    <a:pt x="2429637" y="20920"/>
                  </a:lnTo>
                  <a:cubicBezTo>
                    <a:pt x="2426494" y="17491"/>
                    <a:pt x="2422493" y="15300"/>
                    <a:pt x="2420779" y="15967"/>
                  </a:cubicBezTo>
                  <a:cubicBezTo>
                    <a:pt x="2419064" y="16729"/>
                    <a:pt x="2414016" y="20444"/>
                    <a:pt x="2412968" y="22253"/>
                  </a:cubicBezTo>
                  <a:lnTo>
                    <a:pt x="2413159" y="22349"/>
                  </a:lnTo>
                  <a:lnTo>
                    <a:pt x="2418112" y="24539"/>
                  </a:lnTo>
                  <a:cubicBezTo>
                    <a:pt x="2415921" y="27397"/>
                    <a:pt x="2418398" y="29302"/>
                    <a:pt x="2423541" y="28826"/>
                  </a:cubicBezTo>
                  <a:cubicBezTo>
                    <a:pt x="2428685" y="28349"/>
                    <a:pt x="2443544" y="29111"/>
                    <a:pt x="2445068" y="31588"/>
                  </a:cubicBezTo>
                  <a:lnTo>
                    <a:pt x="2440972" y="31874"/>
                  </a:lnTo>
                  <a:lnTo>
                    <a:pt x="2435828" y="32255"/>
                  </a:lnTo>
                  <a:cubicBezTo>
                    <a:pt x="2430209" y="32731"/>
                    <a:pt x="2423065" y="33588"/>
                    <a:pt x="2420017" y="34160"/>
                  </a:cubicBezTo>
                  <a:lnTo>
                    <a:pt x="2418398" y="35588"/>
                  </a:lnTo>
                  <a:lnTo>
                    <a:pt x="2416683" y="37112"/>
                  </a:lnTo>
                  <a:cubicBezTo>
                    <a:pt x="2416112" y="39779"/>
                    <a:pt x="2415921" y="42256"/>
                    <a:pt x="2416207" y="42732"/>
                  </a:cubicBezTo>
                  <a:cubicBezTo>
                    <a:pt x="2416397" y="43208"/>
                    <a:pt x="2417540" y="44066"/>
                    <a:pt x="2418017" y="43685"/>
                  </a:cubicBezTo>
                  <a:cubicBezTo>
                    <a:pt x="2418493" y="43304"/>
                    <a:pt x="2421255" y="43113"/>
                    <a:pt x="2422112" y="44637"/>
                  </a:cubicBezTo>
                  <a:cubicBezTo>
                    <a:pt x="2422970" y="46161"/>
                    <a:pt x="2417445" y="49590"/>
                    <a:pt x="2417160" y="50543"/>
                  </a:cubicBezTo>
                  <a:cubicBezTo>
                    <a:pt x="2416873" y="51495"/>
                    <a:pt x="2417350" y="54829"/>
                    <a:pt x="2414969" y="54638"/>
                  </a:cubicBezTo>
                  <a:lnTo>
                    <a:pt x="2413635" y="54257"/>
                  </a:lnTo>
                  <a:lnTo>
                    <a:pt x="2412206" y="53781"/>
                  </a:lnTo>
                  <a:cubicBezTo>
                    <a:pt x="2410778" y="53019"/>
                    <a:pt x="2408968" y="53210"/>
                    <a:pt x="2408301" y="54353"/>
                  </a:cubicBezTo>
                  <a:cubicBezTo>
                    <a:pt x="2407635" y="55400"/>
                    <a:pt x="2407253" y="59401"/>
                    <a:pt x="2408873" y="61020"/>
                  </a:cubicBezTo>
                  <a:cubicBezTo>
                    <a:pt x="2410492" y="62639"/>
                    <a:pt x="2415731" y="66449"/>
                    <a:pt x="2416588" y="65306"/>
                  </a:cubicBezTo>
                  <a:cubicBezTo>
                    <a:pt x="2417445" y="64259"/>
                    <a:pt x="2421636" y="63497"/>
                    <a:pt x="2423827" y="66164"/>
                  </a:cubicBezTo>
                  <a:lnTo>
                    <a:pt x="2429637" y="65592"/>
                  </a:lnTo>
                  <a:lnTo>
                    <a:pt x="2432399" y="65306"/>
                  </a:lnTo>
                  <a:cubicBezTo>
                    <a:pt x="2434590" y="67878"/>
                    <a:pt x="2432780" y="71117"/>
                    <a:pt x="2428399" y="72450"/>
                  </a:cubicBezTo>
                  <a:cubicBezTo>
                    <a:pt x="2424017" y="73784"/>
                    <a:pt x="2416873" y="82070"/>
                    <a:pt x="2418874" y="82070"/>
                  </a:cubicBezTo>
                  <a:cubicBezTo>
                    <a:pt x="2420779" y="82070"/>
                    <a:pt x="2425732" y="83309"/>
                    <a:pt x="2425732" y="84833"/>
                  </a:cubicBezTo>
                  <a:cubicBezTo>
                    <a:pt x="2425732" y="86357"/>
                    <a:pt x="2424303" y="90262"/>
                    <a:pt x="2422493" y="90548"/>
                  </a:cubicBezTo>
                  <a:cubicBezTo>
                    <a:pt x="2420684" y="90833"/>
                    <a:pt x="2415254" y="92072"/>
                    <a:pt x="2414302" y="92929"/>
                  </a:cubicBezTo>
                  <a:cubicBezTo>
                    <a:pt x="2413349" y="93786"/>
                    <a:pt x="2412778" y="96453"/>
                    <a:pt x="2414397" y="97977"/>
                  </a:cubicBezTo>
                  <a:cubicBezTo>
                    <a:pt x="2416112" y="99406"/>
                    <a:pt x="2422017" y="103121"/>
                    <a:pt x="2423160" y="102263"/>
                  </a:cubicBezTo>
                  <a:cubicBezTo>
                    <a:pt x="2424303" y="101406"/>
                    <a:pt x="2427637" y="101406"/>
                    <a:pt x="2428018" y="104264"/>
                  </a:cubicBezTo>
                  <a:lnTo>
                    <a:pt x="2432590" y="103597"/>
                  </a:lnTo>
                  <a:cubicBezTo>
                    <a:pt x="2432780" y="103597"/>
                    <a:pt x="2433828" y="105502"/>
                    <a:pt x="2433447" y="106169"/>
                  </a:cubicBezTo>
                  <a:cubicBezTo>
                    <a:pt x="2433161" y="106835"/>
                    <a:pt x="2431447" y="107502"/>
                    <a:pt x="2430494" y="107407"/>
                  </a:cubicBezTo>
                  <a:lnTo>
                    <a:pt x="2428304" y="107216"/>
                  </a:lnTo>
                  <a:cubicBezTo>
                    <a:pt x="2425351" y="106454"/>
                    <a:pt x="2423541" y="106931"/>
                    <a:pt x="2424208" y="108264"/>
                  </a:cubicBezTo>
                  <a:cubicBezTo>
                    <a:pt x="2424875" y="109598"/>
                    <a:pt x="2425827" y="114360"/>
                    <a:pt x="2425827" y="115884"/>
                  </a:cubicBezTo>
                  <a:cubicBezTo>
                    <a:pt x="2425827" y="117408"/>
                    <a:pt x="2426875" y="121790"/>
                    <a:pt x="2428018" y="121790"/>
                  </a:cubicBezTo>
                  <a:cubicBezTo>
                    <a:pt x="2429256" y="121790"/>
                    <a:pt x="2432304" y="120170"/>
                    <a:pt x="2431637" y="118170"/>
                  </a:cubicBezTo>
                  <a:lnTo>
                    <a:pt x="2431066" y="116265"/>
                  </a:lnTo>
                  <a:lnTo>
                    <a:pt x="2430494" y="114360"/>
                  </a:lnTo>
                  <a:cubicBezTo>
                    <a:pt x="2429828" y="112074"/>
                    <a:pt x="2430590" y="109979"/>
                    <a:pt x="2432114" y="109598"/>
                  </a:cubicBezTo>
                  <a:cubicBezTo>
                    <a:pt x="2433638" y="109217"/>
                    <a:pt x="2438495" y="108550"/>
                    <a:pt x="2438972" y="109217"/>
                  </a:cubicBezTo>
                  <a:lnTo>
                    <a:pt x="2438781" y="109693"/>
                  </a:lnTo>
                  <a:lnTo>
                    <a:pt x="2438114" y="111217"/>
                  </a:lnTo>
                  <a:cubicBezTo>
                    <a:pt x="2437067" y="112836"/>
                    <a:pt x="2436210" y="117122"/>
                    <a:pt x="2436019" y="120742"/>
                  </a:cubicBezTo>
                  <a:lnTo>
                    <a:pt x="2440400" y="122171"/>
                  </a:lnTo>
                  <a:lnTo>
                    <a:pt x="2444401" y="123504"/>
                  </a:lnTo>
                  <a:cubicBezTo>
                    <a:pt x="2448878" y="125409"/>
                    <a:pt x="2451449" y="128838"/>
                    <a:pt x="2450116" y="131124"/>
                  </a:cubicBezTo>
                  <a:cubicBezTo>
                    <a:pt x="2448687" y="133410"/>
                    <a:pt x="2444306" y="138554"/>
                    <a:pt x="2444115" y="136363"/>
                  </a:cubicBezTo>
                  <a:cubicBezTo>
                    <a:pt x="2444020" y="134172"/>
                    <a:pt x="2442020" y="129410"/>
                    <a:pt x="2440019" y="129981"/>
                  </a:cubicBezTo>
                  <a:cubicBezTo>
                    <a:pt x="2438019" y="130553"/>
                    <a:pt x="2433161" y="132267"/>
                    <a:pt x="2433733" y="131029"/>
                  </a:cubicBezTo>
                  <a:cubicBezTo>
                    <a:pt x="2434304" y="129791"/>
                    <a:pt x="2434019" y="126076"/>
                    <a:pt x="2432018" y="124838"/>
                  </a:cubicBezTo>
                  <a:cubicBezTo>
                    <a:pt x="2430113" y="123599"/>
                    <a:pt x="2424113" y="127219"/>
                    <a:pt x="2425922" y="129124"/>
                  </a:cubicBezTo>
                  <a:lnTo>
                    <a:pt x="2427446" y="130934"/>
                  </a:lnTo>
                  <a:lnTo>
                    <a:pt x="2430399" y="134553"/>
                  </a:lnTo>
                  <a:cubicBezTo>
                    <a:pt x="2426875" y="134934"/>
                    <a:pt x="2424875" y="136077"/>
                    <a:pt x="2425922" y="137125"/>
                  </a:cubicBezTo>
                  <a:cubicBezTo>
                    <a:pt x="2426970" y="138173"/>
                    <a:pt x="2434781" y="140459"/>
                    <a:pt x="2433638" y="141411"/>
                  </a:cubicBezTo>
                  <a:cubicBezTo>
                    <a:pt x="2432495" y="142364"/>
                    <a:pt x="2434685" y="146555"/>
                    <a:pt x="2434400" y="147602"/>
                  </a:cubicBezTo>
                  <a:cubicBezTo>
                    <a:pt x="2434114" y="148650"/>
                    <a:pt x="2432209" y="149888"/>
                    <a:pt x="2431923" y="147983"/>
                  </a:cubicBezTo>
                  <a:cubicBezTo>
                    <a:pt x="2431542" y="146078"/>
                    <a:pt x="2425256" y="147888"/>
                    <a:pt x="2423827" y="147507"/>
                  </a:cubicBezTo>
                  <a:cubicBezTo>
                    <a:pt x="2422398" y="147126"/>
                    <a:pt x="2418588" y="146269"/>
                    <a:pt x="2418588" y="147793"/>
                  </a:cubicBezTo>
                  <a:cubicBezTo>
                    <a:pt x="2418588" y="149317"/>
                    <a:pt x="2419445" y="153127"/>
                    <a:pt x="2420493" y="152174"/>
                  </a:cubicBezTo>
                  <a:lnTo>
                    <a:pt x="2421350" y="152079"/>
                  </a:lnTo>
                  <a:cubicBezTo>
                    <a:pt x="2422779" y="151984"/>
                    <a:pt x="2424398" y="152270"/>
                    <a:pt x="2425732" y="152746"/>
                  </a:cubicBezTo>
                  <a:lnTo>
                    <a:pt x="2426780" y="153127"/>
                  </a:lnTo>
                  <a:cubicBezTo>
                    <a:pt x="2428018" y="154460"/>
                    <a:pt x="2427256" y="155508"/>
                    <a:pt x="2424970" y="155413"/>
                  </a:cubicBezTo>
                  <a:lnTo>
                    <a:pt x="2423541" y="155889"/>
                  </a:lnTo>
                  <a:lnTo>
                    <a:pt x="2422398" y="156270"/>
                  </a:lnTo>
                  <a:cubicBezTo>
                    <a:pt x="2421541" y="157318"/>
                    <a:pt x="2421922" y="159223"/>
                    <a:pt x="2423255" y="160366"/>
                  </a:cubicBezTo>
                  <a:lnTo>
                    <a:pt x="2425351" y="159318"/>
                  </a:lnTo>
                  <a:lnTo>
                    <a:pt x="2426113" y="158937"/>
                  </a:lnTo>
                  <a:cubicBezTo>
                    <a:pt x="2427161" y="158842"/>
                    <a:pt x="2428208" y="159794"/>
                    <a:pt x="2428304" y="161033"/>
                  </a:cubicBezTo>
                  <a:lnTo>
                    <a:pt x="2427637" y="161414"/>
                  </a:lnTo>
                  <a:cubicBezTo>
                    <a:pt x="2425446" y="162842"/>
                    <a:pt x="2422779" y="163795"/>
                    <a:pt x="2420588" y="165224"/>
                  </a:cubicBezTo>
                  <a:cubicBezTo>
                    <a:pt x="2418493" y="166557"/>
                    <a:pt x="2417255" y="165986"/>
                    <a:pt x="2415159" y="165128"/>
                  </a:cubicBezTo>
                  <a:lnTo>
                    <a:pt x="2411349" y="163700"/>
                  </a:lnTo>
                  <a:cubicBezTo>
                    <a:pt x="2409158" y="166652"/>
                    <a:pt x="2406777" y="169605"/>
                    <a:pt x="2406110" y="170177"/>
                  </a:cubicBezTo>
                  <a:cubicBezTo>
                    <a:pt x="2405444" y="170748"/>
                    <a:pt x="2402300" y="172748"/>
                    <a:pt x="2400872" y="173415"/>
                  </a:cubicBezTo>
                  <a:cubicBezTo>
                    <a:pt x="2399443" y="174082"/>
                    <a:pt x="2396966" y="169605"/>
                    <a:pt x="2396109" y="167795"/>
                  </a:cubicBezTo>
                  <a:lnTo>
                    <a:pt x="2393728" y="168462"/>
                  </a:lnTo>
                  <a:cubicBezTo>
                    <a:pt x="2391537" y="169034"/>
                    <a:pt x="2391728" y="173415"/>
                    <a:pt x="2393823" y="174653"/>
                  </a:cubicBezTo>
                  <a:lnTo>
                    <a:pt x="2395442" y="175606"/>
                  </a:lnTo>
                  <a:cubicBezTo>
                    <a:pt x="2397443" y="176368"/>
                    <a:pt x="2401157" y="178082"/>
                    <a:pt x="2403634" y="179416"/>
                  </a:cubicBezTo>
                  <a:cubicBezTo>
                    <a:pt x="2406110" y="180749"/>
                    <a:pt x="2411063" y="190941"/>
                    <a:pt x="2412206" y="192370"/>
                  </a:cubicBezTo>
                  <a:cubicBezTo>
                    <a:pt x="2413445" y="193799"/>
                    <a:pt x="2416112" y="195989"/>
                    <a:pt x="2413826" y="195323"/>
                  </a:cubicBezTo>
                  <a:cubicBezTo>
                    <a:pt x="2411540" y="194656"/>
                    <a:pt x="2405158" y="196466"/>
                    <a:pt x="2404205" y="195513"/>
                  </a:cubicBezTo>
                  <a:cubicBezTo>
                    <a:pt x="2403253" y="194561"/>
                    <a:pt x="2403539" y="190941"/>
                    <a:pt x="2404301" y="188179"/>
                  </a:cubicBezTo>
                  <a:lnTo>
                    <a:pt x="2399729" y="187131"/>
                  </a:lnTo>
                  <a:lnTo>
                    <a:pt x="2398395" y="186845"/>
                  </a:lnTo>
                  <a:cubicBezTo>
                    <a:pt x="2397157" y="184845"/>
                    <a:pt x="2395252" y="183893"/>
                    <a:pt x="2394109" y="184845"/>
                  </a:cubicBezTo>
                  <a:lnTo>
                    <a:pt x="2393061" y="185702"/>
                  </a:lnTo>
                  <a:cubicBezTo>
                    <a:pt x="2391823" y="186750"/>
                    <a:pt x="2390609" y="187607"/>
                    <a:pt x="2389585" y="187655"/>
                  </a:cubicBezTo>
                  <a:lnTo>
                    <a:pt x="2387270" y="184773"/>
                  </a:lnTo>
                  <a:lnTo>
                    <a:pt x="2383726" y="187226"/>
                  </a:lnTo>
                  <a:cubicBezTo>
                    <a:pt x="2380964" y="189036"/>
                    <a:pt x="2380582" y="187322"/>
                    <a:pt x="2378963" y="186655"/>
                  </a:cubicBezTo>
                  <a:lnTo>
                    <a:pt x="2378011" y="186274"/>
                  </a:lnTo>
                  <a:cubicBezTo>
                    <a:pt x="2376487" y="186464"/>
                    <a:pt x="2374487" y="186274"/>
                    <a:pt x="2373629" y="185702"/>
                  </a:cubicBezTo>
                  <a:cubicBezTo>
                    <a:pt x="2372772" y="185226"/>
                    <a:pt x="2369438" y="182940"/>
                    <a:pt x="2368676" y="180940"/>
                  </a:cubicBezTo>
                  <a:cubicBezTo>
                    <a:pt x="2367914" y="179035"/>
                    <a:pt x="2372867" y="175511"/>
                    <a:pt x="2374106" y="177701"/>
                  </a:cubicBezTo>
                  <a:lnTo>
                    <a:pt x="2375630" y="179416"/>
                  </a:lnTo>
                  <a:lnTo>
                    <a:pt x="2377344" y="181416"/>
                  </a:lnTo>
                  <a:lnTo>
                    <a:pt x="2387209" y="184581"/>
                  </a:lnTo>
                  <a:lnTo>
                    <a:pt x="2386584" y="182083"/>
                  </a:lnTo>
                  <a:cubicBezTo>
                    <a:pt x="2384108" y="182654"/>
                    <a:pt x="2380869" y="181416"/>
                    <a:pt x="2379440" y="179511"/>
                  </a:cubicBezTo>
                  <a:cubicBezTo>
                    <a:pt x="2378012" y="177511"/>
                    <a:pt x="2377726" y="168938"/>
                    <a:pt x="2378488" y="168748"/>
                  </a:cubicBezTo>
                  <a:cubicBezTo>
                    <a:pt x="2379345" y="168557"/>
                    <a:pt x="2382298" y="167605"/>
                    <a:pt x="2382107" y="167414"/>
                  </a:cubicBezTo>
                  <a:cubicBezTo>
                    <a:pt x="2381917" y="167224"/>
                    <a:pt x="2380012" y="166748"/>
                    <a:pt x="2378202" y="166748"/>
                  </a:cubicBezTo>
                  <a:cubicBezTo>
                    <a:pt x="2376488" y="166748"/>
                    <a:pt x="2371820" y="167605"/>
                    <a:pt x="2371725" y="168653"/>
                  </a:cubicBezTo>
                  <a:cubicBezTo>
                    <a:pt x="2371630" y="169700"/>
                    <a:pt x="2369820" y="172463"/>
                    <a:pt x="2368010" y="172558"/>
                  </a:cubicBezTo>
                  <a:cubicBezTo>
                    <a:pt x="2366105" y="172653"/>
                    <a:pt x="2361248" y="173987"/>
                    <a:pt x="2361057" y="175225"/>
                  </a:cubicBezTo>
                  <a:lnTo>
                    <a:pt x="2361438" y="175701"/>
                  </a:lnTo>
                  <a:lnTo>
                    <a:pt x="2363724" y="178368"/>
                  </a:lnTo>
                  <a:cubicBezTo>
                    <a:pt x="2364105" y="181702"/>
                    <a:pt x="2365058" y="184655"/>
                    <a:pt x="2365915" y="184750"/>
                  </a:cubicBezTo>
                  <a:cubicBezTo>
                    <a:pt x="2366772" y="184845"/>
                    <a:pt x="2370201" y="185036"/>
                    <a:pt x="2371535" y="184750"/>
                  </a:cubicBezTo>
                  <a:cubicBezTo>
                    <a:pt x="2372868" y="184464"/>
                    <a:pt x="2374202" y="190179"/>
                    <a:pt x="2374202" y="193513"/>
                  </a:cubicBezTo>
                  <a:cubicBezTo>
                    <a:pt x="2374202" y="196942"/>
                    <a:pt x="2373154" y="205991"/>
                    <a:pt x="2371820" y="206086"/>
                  </a:cubicBezTo>
                  <a:cubicBezTo>
                    <a:pt x="2370487" y="206181"/>
                    <a:pt x="2366963" y="207229"/>
                    <a:pt x="2366963" y="208181"/>
                  </a:cubicBezTo>
                  <a:cubicBezTo>
                    <a:pt x="2366963" y="209134"/>
                    <a:pt x="2362962" y="211991"/>
                    <a:pt x="2358104" y="213230"/>
                  </a:cubicBezTo>
                  <a:lnTo>
                    <a:pt x="2356390" y="210372"/>
                  </a:lnTo>
                  <a:cubicBezTo>
                    <a:pt x="2355056" y="208181"/>
                    <a:pt x="2353818" y="207991"/>
                    <a:pt x="2351818" y="208848"/>
                  </a:cubicBezTo>
                  <a:cubicBezTo>
                    <a:pt x="2349056" y="210086"/>
                    <a:pt x="2345627" y="211229"/>
                    <a:pt x="2344007" y="213230"/>
                  </a:cubicBezTo>
                  <a:cubicBezTo>
                    <a:pt x="2339912" y="218373"/>
                    <a:pt x="2332292" y="215516"/>
                    <a:pt x="2327529" y="218754"/>
                  </a:cubicBezTo>
                  <a:cubicBezTo>
                    <a:pt x="2327339" y="218945"/>
                    <a:pt x="2325624" y="218278"/>
                    <a:pt x="2325624" y="217897"/>
                  </a:cubicBezTo>
                  <a:cubicBezTo>
                    <a:pt x="2325434" y="217040"/>
                    <a:pt x="2325719" y="215230"/>
                    <a:pt x="2326005" y="215230"/>
                  </a:cubicBezTo>
                  <a:lnTo>
                    <a:pt x="2334102" y="214182"/>
                  </a:lnTo>
                  <a:lnTo>
                    <a:pt x="2333421" y="208687"/>
                  </a:lnTo>
                  <a:lnTo>
                    <a:pt x="2338483" y="207991"/>
                  </a:lnTo>
                  <a:cubicBezTo>
                    <a:pt x="2339245" y="206753"/>
                    <a:pt x="2340483" y="202847"/>
                    <a:pt x="2339340" y="202466"/>
                  </a:cubicBezTo>
                  <a:cubicBezTo>
                    <a:pt x="2338197" y="202085"/>
                    <a:pt x="2336292" y="199895"/>
                    <a:pt x="2337149" y="198561"/>
                  </a:cubicBezTo>
                  <a:cubicBezTo>
                    <a:pt x="2337578" y="197894"/>
                    <a:pt x="2335602" y="198609"/>
                    <a:pt x="2333256" y="199752"/>
                  </a:cubicBezTo>
                  <a:lnTo>
                    <a:pt x="2333135" y="199826"/>
                  </a:lnTo>
                  <a:lnTo>
                    <a:pt x="2333720" y="195799"/>
                  </a:lnTo>
                  <a:lnTo>
                    <a:pt x="2332387" y="197037"/>
                  </a:lnTo>
                  <a:lnTo>
                    <a:pt x="2329625" y="199514"/>
                  </a:lnTo>
                  <a:lnTo>
                    <a:pt x="2329538" y="202042"/>
                  </a:lnTo>
                  <a:lnTo>
                    <a:pt x="2327148" y="203514"/>
                  </a:lnTo>
                  <a:cubicBezTo>
                    <a:pt x="2325053" y="205610"/>
                    <a:pt x="2320195" y="208086"/>
                    <a:pt x="2319719" y="209801"/>
                  </a:cubicBezTo>
                  <a:cubicBezTo>
                    <a:pt x="2319242" y="211420"/>
                    <a:pt x="2321814" y="216373"/>
                    <a:pt x="2320576" y="217325"/>
                  </a:cubicBezTo>
                  <a:cubicBezTo>
                    <a:pt x="2319338" y="218183"/>
                    <a:pt x="2315528" y="219040"/>
                    <a:pt x="2314575" y="217135"/>
                  </a:cubicBezTo>
                  <a:cubicBezTo>
                    <a:pt x="2313623" y="215325"/>
                    <a:pt x="2306384" y="219707"/>
                    <a:pt x="2304002" y="220564"/>
                  </a:cubicBezTo>
                  <a:lnTo>
                    <a:pt x="2301621" y="221040"/>
                  </a:lnTo>
                  <a:lnTo>
                    <a:pt x="2300288" y="221326"/>
                  </a:lnTo>
                  <a:cubicBezTo>
                    <a:pt x="2298954" y="223517"/>
                    <a:pt x="2297240" y="224660"/>
                    <a:pt x="2296573" y="223707"/>
                  </a:cubicBezTo>
                  <a:cubicBezTo>
                    <a:pt x="2295906" y="222755"/>
                    <a:pt x="2293430" y="220754"/>
                    <a:pt x="2292668" y="221326"/>
                  </a:cubicBezTo>
                  <a:cubicBezTo>
                    <a:pt x="2291906" y="221897"/>
                    <a:pt x="2290001" y="222755"/>
                    <a:pt x="2289524" y="222469"/>
                  </a:cubicBezTo>
                  <a:lnTo>
                    <a:pt x="2289524" y="222183"/>
                  </a:lnTo>
                  <a:cubicBezTo>
                    <a:pt x="2289524" y="217230"/>
                    <a:pt x="2286857" y="211896"/>
                    <a:pt x="2293239" y="207896"/>
                  </a:cubicBezTo>
                  <a:lnTo>
                    <a:pt x="2294001" y="207419"/>
                  </a:lnTo>
                  <a:cubicBezTo>
                    <a:pt x="2293715" y="205800"/>
                    <a:pt x="2292668" y="204467"/>
                    <a:pt x="2291715" y="204467"/>
                  </a:cubicBezTo>
                  <a:cubicBezTo>
                    <a:pt x="2290763" y="204562"/>
                    <a:pt x="2286953" y="207800"/>
                    <a:pt x="2284095" y="210753"/>
                  </a:cubicBezTo>
                  <a:lnTo>
                    <a:pt x="2284857" y="211515"/>
                  </a:lnTo>
                  <a:cubicBezTo>
                    <a:pt x="2288667" y="215801"/>
                    <a:pt x="2282000" y="215516"/>
                    <a:pt x="2281619" y="217611"/>
                  </a:cubicBezTo>
                  <a:cubicBezTo>
                    <a:pt x="2281428" y="218468"/>
                    <a:pt x="2281809" y="219707"/>
                    <a:pt x="2282571" y="220373"/>
                  </a:cubicBezTo>
                  <a:cubicBezTo>
                    <a:pt x="2283809" y="221612"/>
                    <a:pt x="2284857" y="222659"/>
                    <a:pt x="2281904" y="222755"/>
                  </a:cubicBezTo>
                  <a:lnTo>
                    <a:pt x="2275237" y="223136"/>
                  </a:lnTo>
                  <a:cubicBezTo>
                    <a:pt x="2274475" y="225612"/>
                    <a:pt x="2273522" y="227898"/>
                    <a:pt x="2273237" y="228089"/>
                  </a:cubicBezTo>
                  <a:cubicBezTo>
                    <a:pt x="2272951" y="228279"/>
                    <a:pt x="2270760" y="228279"/>
                    <a:pt x="2269427" y="227327"/>
                  </a:cubicBezTo>
                  <a:cubicBezTo>
                    <a:pt x="2267998" y="226374"/>
                    <a:pt x="2263902" y="223612"/>
                    <a:pt x="2262283" y="224279"/>
                  </a:cubicBezTo>
                  <a:cubicBezTo>
                    <a:pt x="2260664" y="224945"/>
                    <a:pt x="2256473" y="225136"/>
                    <a:pt x="2256949" y="222850"/>
                  </a:cubicBezTo>
                  <a:cubicBezTo>
                    <a:pt x="2257425" y="220659"/>
                    <a:pt x="2256854" y="216182"/>
                    <a:pt x="2254568" y="217421"/>
                  </a:cubicBezTo>
                  <a:cubicBezTo>
                    <a:pt x="2252282" y="218659"/>
                    <a:pt x="2246471" y="214849"/>
                    <a:pt x="2245709" y="215230"/>
                  </a:cubicBezTo>
                  <a:lnTo>
                    <a:pt x="2245519" y="215706"/>
                  </a:lnTo>
                  <a:cubicBezTo>
                    <a:pt x="2245328" y="216278"/>
                    <a:pt x="2245233" y="217325"/>
                    <a:pt x="2245709" y="217706"/>
                  </a:cubicBezTo>
                  <a:cubicBezTo>
                    <a:pt x="2247995" y="219802"/>
                    <a:pt x="2250662" y="221612"/>
                    <a:pt x="2252853" y="223707"/>
                  </a:cubicBezTo>
                  <a:lnTo>
                    <a:pt x="2253329" y="224183"/>
                  </a:lnTo>
                  <a:cubicBezTo>
                    <a:pt x="2252853" y="225422"/>
                    <a:pt x="2251043" y="226469"/>
                    <a:pt x="2249329" y="226469"/>
                  </a:cubicBezTo>
                  <a:lnTo>
                    <a:pt x="2248186" y="225898"/>
                  </a:lnTo>
                  <a:cubicBezTo>
                    <a:pt x="2247424" y="225517"/>
                    <a:pt x="2247900" y="223802"/>
                    <a:pt x="2247138" y="223231"/>
                  </a:cubicBezTo>
                  <a:cubicBezTo>
                    <a:pt x="2245709" y="222183"/>
                    <a:pt x="2243804" y="221516"/>
                    <a:pt x="2241995" y="220754"/>
                  </a:cubicBezTo>
                  <a:cubicBezTo>
                    <a:pt x="2241899" y="220754"/>
                    <a:pt x="2240566" y="222183"/>
                    <a:pt x="2240375" y="223040"/>
                  </a:cubicBezTo>
                  <a:cubicBezTo>
                    <a:pt x="2240090" y="225136"/>
                    <a:pt x="2239709" y="227327"/>
                    <a:pt x="2243995" y="227136"/>
                  </a:cubicBezTo>
                  <a:lnTo>
                    <a:pt x="2244471" y="227136"/>
                  </a:lnTo>
                  <a:cubicBezTo>
                    <a:pt x="2245519" y="229422"/>
                    <a:pt x="2243233" y="231232"/>
                    <a:pt x="2239328" y="231327"/>
                  </a:cubicBezTo>
                  <a:lnTo>
                    <a:pt x="2236470" y="231232"/>
                  </a:lnTo>
                  <a:cubicBezTo>
                    <a:pt x="2233898" y="231137"/>
                    <a:pt x="2233327" y="231899"/>
                    <a:pt x="2232374" y="233899"/>
                  </a:cubicBezTo>
                  <a:lnTo>
                    <a:pt x="2231041" y="236471"/>
                  </a:lnTo>
                  <a:cubicBezTo>
                    <a:pt x="2227802" y="234851"/>
                    <a:pt x="2223421" y="232470"/>
                    <a:pt x="2221325" y="231137"/>
                  </a:cubicBezTo>
                  <a:lnTo>
                    <a:pt x="2219420" y="231518"/>
                  </a:lnTo>
                  <a:cubicBezTo>
                    <a:pt x="2215991" y="232089"/>
                    <a:pt x="2212658" y="233327"/>
                    <a:pt x="2209419" y="234661"/>
                  </a:cubicBezTo>
                  <a:lnTo>
                    <a:pt x="2205038" y="236566"/>
                  </a:lnTo>
                  <a:cubicBezTo>
                    <a:pt x="2199799" y="237328"/>
                    <a:pt x="2188845" y="239423"/>
                    <a:pt x="2180654" y="241138"/>
                  </a:cubicBezTo>
                  <a:lnTo>
                    <a:pt x="2178272" y="239709"/>
                  </a:lnTo>
                  <a:cubicBezTo>
                    <a:pt x="2171414" y="235518"/>
                    <a:pt x="2167604" y="238852"/>
                    <a:pt x="2163604" y="242567"/>
                  </a:cubicBezTo>
                  <a:lnTo>
                    <a:pt x="2163032" y="243043"/>
                  </a:lnTo>
                  <a:cubicBezTo>
                    <a:pt x="2162366" y="243519"/>
                    <a:pt x="2159318" y="242567"/>
                    <a:pt x="2156365" y="240852"/>
                  </a:cubicBezTo>
                  <a:lnTo>
                    <a:pt x="2152936" y="242757"/>
                  </a:lnTo>
                  <a:cubicBezTo>
                    <a:pt x="2148935" y="245043"/>
                    <a:pt x="2150745" y="241900"/>
                    <a:pt x="2150078" y="240852"/>
                  </a:cubicBezTo>
                  <a:lnTo>
                    <a:pt x="2149888" y="240471"/>
                  </a:lnTo>
                  <a:cubicBezTo>
                    <a:pt x="2149031" y="240281"/>
                    <a:pt x="2148173" y="240566"/>
                    <a:pt x="2147983" y="241138"/>
                  </a:cubicBezTo>
                  <a:cubicBezTo>
                    <a:pt x="2147792" y="241614"/>
                    <a:pt x="2145697" y="243043"/>
                    <a:pt x="2144078" y="242471"/>
                  </a:cubicBezTo>
                  <a:lnTo>
                    <a:pt x="2142554" y="241900"/>
                  </a:lnTo>
                  <a:cubicBezTo>
                    <a:pt x="2136934" y="239804"/>
                    <a:pt x="2136648" y="239804"/>
                    <a:pt x="2129504" y="242948"/>
                  </a:cubicBezTo>
                  <a:lnTo>
                    <a:pt x="2128933" y="243233"/>
                  </a:lnTo>
                  <a:cubicBezTo>
                    <a:pt x="2128266" y="243424"/>
                    <a:pt x="2125885" y="243710"/>
                    <a:pt x="2123694" y="243805"/>
                  </a:cubicBezTo>
                  <a:cubicBezTo>
                    <a:pt x="2121408" y="243995"/>
                    <a:pt x="2115026" y="243519"/>
                    <a:pt x="2114550" y="242662"/>
                  </a:cubicBezTo>
                  <a:cubicBezTo>
                    <a:pt x="2114074" y="241900"/>
                    <a:pt x="2112169" y="240757"/>
                    <a:pt x="2111312" y="241805"/>
                  </a:cubicBezTo>
                  <a:cubicBezTo>
                    <a:pt x="2110454" y="242852"/>
                    <a:pt x="2106168" y="245710"/>
                    <a:pt x="2103692" y="245710"/>
                  </a:cubicBezTo>
                  <a:lnTo>
                    <a:pt x="2101501" y="245900"/>
                  </a:lnTo>
                  <a:lnTo>
                    <a:pt x="2100167" y="245996"/>
                  </a:lnTo>
                  <a:cubicBezTo>
                    <a:pt x="2097977" y="243519"/>
                    <a:pt x="2095405" y="242948"/>
                    <a:pt x="2094452" y="244757"/>
                  </a:cubicBezTo>
                  <a:cubicBezTo>
                    <a:pt x="2093500" y="246567"/>
                    <a:pt x="2101310" y="247901"/>
                    <a:pt x="2102834" y="247329"/>
                  </a:cubicBezTo>
                  <a:cubicBezTo>
                    <a:pt x="2104358" y="246758"/>
                    <a:pt x="2106168" y="250377"/>
                    <a:pt x="2103787" y="252663"/>
                  </a:cubicBezTo>
                  <a:lnTo>
                    <a:pt x="2100263" y="252377"/>
                  </a:lnTo>
                  <a:cubicBezTo>
                    <a:pt x="2098834" y="252282"/>
                    <a:pt x="2097596" y="250853"/>
                    <a:pt x="2096167" y="250377"/>
                  </a:cubicBezTo>
                  <a:lnTo>
                    <a:pt x="2091119" y="249044"/>
                  </a:lnTo>
                  <a:cubicBezTo>
                    <a:pt x="2092547" y="245710"/>
                    <a:pt x="2091690" y="243995"/>
                    <a:pt x="2089214" y="245234"/>
                  </a:cubicBezTo>
                  <a:cubicBezTo>
                    <a:pt x="2086642" y="246472"/>
                    <a:pt x="2081403" y="250663"/>
                    <a:pt x="2082165" y="252092"/>
                  </a:cubicBezTo>
                  <a:lnTo>
                    <a:pt x="2083118" y="252282"/>
                  </a:lnTo>
                  <a:lnTo>
                    <a:pt x="2085785" y="252758"/>
                  </a:lnTo>
                  <a:cubicBezTo>
                    <a:pt x="2087023" y="254663"/>
                    <a:pt x="2085308" y="256378"/>
                    <a:pt x="2081975" y="256568"/>
                  </a:cubicBezTo>
                  <a:cubicBezTo>
                    <a:pt x="2078641" y="256854"/>
                    <a:pt x="2071878" y="252377"/>
                    <a:pt x="2073116" y="251234"/>
                  </a:cubicBezTo>
                  <a:lnTo>
                    <a:pt x="2072831" y="250377"/>
                  </a:lnTo>
                  <a:cubicBezTo>
                    <a:pt x="2072354" y="248853"/>
                    <a:pt x="2070735" y="247615"/>
                    <a:pt x="2069402" y="246377"/>
                  </a:cubicBezTo>
                  <a:cubicBezTo>
                    <a:pt x="2069021" y="245996"/>
                    <a:pt x="2067782" y="245996"/>
                    <a:pt x="2067020" y="246091"/>
                  </a:cubicBezTo>
                  <a:cubicBezTo>
                    <a:pt x="2064163" y="246472"/>
                    <a:pt x="2066068" y="251996"/>
                    <a:pt x="2061782" y="250091"/>
                  </a:cubicBezTo>
                  <a:cubicBezTo>
                    <a:pt x="2059019" y="248853"/>
                    <a:pt x="2054352" y="247424"/>
                    <a:pt x="2054066" y="248282"/>
                  </a:cubicBezTo>
                  <a:lnTo>
                    <a:pt x="2052257" y="253425"/>
                  </a:lnTo>
                  <a:cubicBezTo>
                    <a:pt x="2053971" y="256187"/>
                    <a:pt x="2052638" y="258473"/>
                    <a:pt x="2049399" y="258378"/>
                  </a:cubicBezTo>
                  <a:lnTo>
                    <a:pt x="2047399" y="257426"/>
                  </a:lnTo>
                  <a:cubicBezTo>
                    <a:pt x="2044541" y="256187"/>
                    <a:pt x="2043113" y="254092"/>
                    <a:pt x="2046542" y="251711"/>
                  </a:cubicBezTo>
                  <a:lnTo>
                    <a:pt x="2048161" y="250568"/>
                  </a:lnTo>
                  <a:cubicBezTo>
                    <a:pt x="2050066" y="247805"/>
                    <a:pt x="2045684" y="247043"/>
                    <a:pt x="2038445" y="248948"/>
                  </a:cubicBezTo>
                  <a:lnTo>
                    <a:pt x="2039207" y="255425"/>
                  </a:lnTo>
                  <a:cubicBezTo>
                    <a:pt x="2039398" y="256759"/>
                    <a:pt x="2035969" y="257045"/>
                    <a:pt x="2034350" y="255235"/>
                  </a:cubicBezTo>
                  <a:cubicBezTo>
                    <a:pt x="2033492" y="254282"/>
                    <a:pt x="2033111" y="252854"/>
                    <a:pt x="2032064" y="252377"/>
                  </a:cubicBezTo>
                  <a:lnTo>
                    <a:pt x="2030730" y="251806"/>
                  </a:lnTo>
                  <a:cubicBezTo>
                    <a:pt x="2028825" y="251806"/>
                    <a:pt x="2027492" y="251330"/>
                    <a:pt x="2027777" y="250758"/>
                  </a:cubicBezTo>
                  <a:cubicBezTo>
                    <a:pt x="2028063" y="250187"/>
                    <a:pt x="2026253" y="247043"/>
                    <a:pt x="2023110" y="244948"/>
                  </a:cubicBezTo>
                  <a:lnTo>
                    <a:pt x="2019586" y="247996"/>
                  </a:lnTo>
                  <a:cubicBezTo>
                    <a:pt x="2018824" y="248663"/>
                    <a:pt x="2016443" y="248758"/>
                    <a:pt x="2016443" y="249044"/>
                  </a:cubicBezTo>
                  <a:cubicBezTo>
                    <a:pt x="2016347" y="253044"/>
                    <a:pt x="2014538" y="252854"/>
                    <a:pt x="2010918" y="251139"/>
                  </a:cubicBezTo>
                  <a:cubicBezTo>
                    <a:pt x="2007870" y="249710"/>
                    <a:pt x="2004060" y="248282"/>
                    <a:pt x="2002822" y="253425"/>
                  </a:cubicBezTo>
                  <a:cubicBezTo>
                    <a:pt x="2002346" y="255616"/>
                    <a:pt x="1998726" y="256092"/>
                    <a:pt x="1995583" y="256568"/>
                  </a:cubicBezTo>
                  <a:lnTo>
                    <a:pt x="1989487" y="257521"/>
                  </a:lnTo>
                  <a:cubicBezTo>
                    <a:pt x="1988153" y="261426"/>
                    <a:pt x="1985867" y="264569"/>
                    <a:pt x="1984248" y="264569"/>
                  </a:cubicBezTo>
                  <a:cubicBezTo>
                    <a:pt x="1982724" y="264569"/>
                    <a:pt x="1978343" y="263903"/>
                    <a:pt x="1978438" y="263045"/>
                  </a:cubicBezTo>
                  <a:lnTo>
                    <a:pt x="1978533" y="263045"/>
                  </a:lnTo>
                  <a:lnTo>
                    <a:pt x="1985296" y="262664"/>
                  </a:lnTo>
                  <a:cubicBezTo>
                    <a:pt x="1983581" y="258854"/>
                    <a:pt x="1980629" y="256473"/>
                    <a:pt x="1978724" y="257330"/>
                  </a:cubicBezTo>
                  <a:lnTo>
                    <a:pt x="1977295" y="257616"/>
                  </a:lnTo>
                  <a:lnTo>
                    <a:pt x="1975866" y="257902"/>
                  </a:lnTo>
                  <a:cubicBezTo>
                    <a:pt x="1974247" y="257807"/>
                    <a:pt x="1973771" y="256949"/>
                    <a:pt x="1974914" y="255997"/>
                  </a:cubicBezTo>
                  <a:lnTo>
                    <a:pt x="1974723" y="255521"/>
                  </a:lnTo>
                  <a:cubicBezTo>
                    <a:pt x="1972437" y="250949"/>
                    <a:pt x="1964436" y="248377"/>
                    <a:pt x="1957864" y="250758"/>
                  </a:cubicBezTo>
                  <a:lnTo>
                    <a:pt x="1956340" y="251330"/>
                  </a:lnTo>
                  <a:cubicBezTo>
                    <a:pt x="1955006" y="253806"/>
                    <a:pt x="1952625" y="256092"/>
                    <a:pt x="1951006" y="256568"/>
                  </a:cubicBezTo>
                  <a:lnTo>
                    <a:pt x="1950625" y="256187"/>
                  </a:lnTo>
                  <a:cubicBezTo>
                    <a:pt x="1949672" y="255235"/>
                    <a:pt x="1949577" y="253711"/>
                    <a:pt x="1948625" y="252758"/>
                  </a:cubicBezTo>
                  <a:cubicBezTo>
                    <a:pt x="1946434" y="250472"/>
                    <a:pt x="1943862" y="248472"/>
                    <a:pt x="1940528" y="251901"/>
                  </a:cubicBezTo>
                  <a:cubicBezTo>
                    <a:pt x="1938814" y="250853"/>
                    <a:pt x="1937480" y="252473"/>
                    <a:pt x="1937480" y="255425"/>
                  </a:cubicBezTo>
                  <a:cubicBezTo>
                    <a:pt x="1937480" y="258378"/>
                    <a:pt x="1935290" y="266855"/>
                    <a:pt x="1934432" y="266855"/>
                  </a:cubicBezTo>
                  <a:cubicBezTo>
                    <a:pt x="1933575" y="266855"/>
                    <a:pt x="1930908" y="264188"/>
                    <a:pt x="1929860" y="260759"/>
                  </a:cubicBezTo>
                  <a:lnTo>
                    <a:pt x="1927479" y="258854"/>
                  </a:lnTo>
                  <a:cubicBezTo>
                    <a:pt x="1925669" y="257426"/>
                    <a:pt x="1921955" y="257997"/>
                    <a:pt x="1919764" y="260378"/>
                  </a:cubicBezTo>
                  <a:cubicBezTo>
                    <a:pt x="1919383" y="260759"/>
                    <a:pt x="1916621" y="260188"/>
                    <a:pt x="1916525" y="259902"/>
                  </a:cubicBezTo>
                  <a:cubicBezTo>
                    <a:pt x="1915668" y="254378"/>
                    <a:pt x="1908715" y="255425"/>
                    <a:pt x="1907286" y="256568"/>
                  </a:cubicBezTo>
                  <a:lnTo>
                    <a:pt x="1903571" y="259616"/>
                  </a:lnTo>
                  <a:cubicBezTo>
                    <a:pt x="1899095" y="259331"/>
                    <a:pt x="1895475" y="259807"/>
                    <a:pt x="1895475" y="260759"/>
                  </a:cubicBezTo>
                  <a:cubicBezTo>
                    <a:pt x="1895475" y="261712"/>
                    <a:pt x="1898809" y="265236"/>
                    <a:pt x="1902905" y="265998"/>
                  </a:cubicBezTo>
                  <a:lnTo>
                    <a:pt x="1906238" y="263236"/>
                  </a:lnTo>
                  <a:lnTo>
                    <a:pt x="1906905" y="262760"/>
                  </a:lnTo>
                  <a:cubicBezTo>
                    <a:pt x="1908810" y="263236"/>
                    <a:pt x="1911096" y="264474"/>
                    <a:pt x="1912049" y="265522"/>
                  </a:cubicBezTo>
                  <a:cubicBezTo>
                    <a:pt x="1913001" y="266570"/>
                    <a:pt x="1917764" y="266570"/>
                    <a:pt x="1919097" y="268475"/>
                  </a:cubicBezTo>
                  <a:lnTo>
                    <a:pt x="1920716" y="268856"/>
                  </a:lnTo>
                  <a:cubicBezTo>
                    <a:pt x="1924717" y="269808"/>
                    <a:pt x="1922621" y="265712"/>
                    <a:pt x="1924812" y="264950"/>
                  </a:cubicBezTo>
                  <a:cubicBezTo>
                    <a:pt x="1925098" y="264855"/>
                    <a:pt x="1925955" y="265903"/>
                    <a:pt x="1926622" y="266093"/>
                  </a:cubicBezTo>
                  <a:lnTo>
                    <a:pt x="1928146" y="266570"/>
                  </a:lnTo>
                  <a:cubicBezTo>
                    <a:pt x="1930146" y="266855"/>
                    <a:pt x="1932718" y="267522"/>
                    <a:pt x="1933861" y="267903"/>
                  </a:cubicBezTo>
                  <a:cubicBezTo>
                    <a:pt x="1934909" y="268284"/>
                    <a:pt x="1938623" y="266951"/>
                    <a:pt x="1938528" y="264950"/>
                  </a:cubicBezTo>
                  <a:lnTo>
                    <a:pt x="1939481" y="263712"/>
                  </a:lnTo>
                  <a:cubicBezTo>
                    <a:pt x="1941195" y="261426"/>
                    <a:pt x="1948053" y="262855"/>
                    <a:pt x="1948910" y="265522"/>
                  </a:cubicBezTo>
                  <a:cubicBezTo>
                    <a:pt x="1949006" y="265808"/>
                    <a:pt x="1947291" y="266284"/>
                    <a:pt x="1946910" y="266951"/>
                  </a:cubicBezTo>
                  <a:lnTo>
                    <a:pt x="1944148" y="270475"/>
                  </a:lnTo>
                  <a:cubicBezTo>
                    <a:pt x="1939576" y="272951"/>
                    <a:pt x="1931480" y="272951"/>
                    <a:pt x="1926146" y="270475"/>
                  </a:cubicBezTo>
                  <a:lnTo>
                    <a:pt x="1920050" y="270951"/>
                  </a:lnTo>
                  <a:cubicBezTo>
                    <a:pt x="1911572" y="271713"/>
                    <a:pt x="1911572" y="271427"/>
                    <a:pt x="1906715" y="268665"/>
                  </a:cubicBezTo>
                  <a:cubicBezTo>
                    <a:pt x="1905381" y="267903"/>
                    <a:pt x="1903952" y="267236"/>
                    <a:pt x="1902428" y="266951"/>
                  </a:cubicBezTo>
                  <a:lnTo>
                    <a:pt x="1901285" y="266665"/>
                  </a:lnTo>
                  <a:cubicBezTo>
                    <a:pt x="1898999" y="266951"/>
                    <a:pt x="1898523" y="268284"/>
                    <a:pt x="1900142" y="269618"/>
                  </a:cubicBezTo>
                  <a:cubicBezTo>
                    <a:pt x="1901762" y="270951"/>
                    <a:pt x="1903286" y="274285"/>
                    <a:pt x="1899380" y="273618"/>
                  </a:cubicBezTo>
                  <a:cubicBezTo>
                    <a:pt x="1895380" y="272951"/>
                    <a:pt x="1887379" y="263998"/>
                    <a:pt x="1884998" y="265427"/>
                  </a:cubicBezTo>
                  <a:cubicBezTo>
                    <a:pt x="1882616" y="266760"/>
                    <a:pt x="1874711" y="269999"/>
                    <a:pt x="1872996" y="269237"/>
                  </a:cubicBezTo>
                  <a:cubicBezTo>
                    <a:pt x="1871282" y="268475"/>
                    <a:pt x="1866995" y="267617"/>
                    <a:pt x="1867471" y="268951"/>
                  </a:cubicBezTo>
                  <a:cubicBezTo>
                    <a:pt x="1867853" y="270284"/>
                    <a:pt x="1863662" y="274952"/>
                    <a:pt x="1859375" y="276476"/>
                  </a:cubicBezTo>
                  <a:lnTo>
                    <a:pt x="1856137" y="275809"/>
                  </a:lnTo>
                  <a:cubicBezTo>
                    <a:pt x="1852232" y="275047"/>
                    <a:pt x="1848517" y="275047"/>
                    <a:pt x="1846231" y="271046"/>
                  </a:cubicBezTo>
                  <a:cubicBezTo>
                    <a:pt x="1844802" y="268475"/>
                    <a:pt x="1840706" y="266570"/>
                    <a:pt x="1837373" y="264950"/>
                  </a:cubicBezTo>
                  <a:cubicBezTo>
                    <a:pt x="1836420" y="264474"/>
                    <a:pt x="1833944" y="266665"/>
                    <a:pt x="1832229" y="266570"/>
                  </a:cubicBezTo>
                  <a:lnTo>
                    <a:pt x="1827371" y="266284"/>
                  </a:lnTo>
                  <a:cubicBezTo>
                    <a:pt x="1823085" y="263141"/>
                    <a:pt x="1818323" y="262379"/>
                    <a:pt x="1816894" y="264569"/>
                  </a:cubicBezTo>
                  <a:lnTo>
                    <a:pt x="1815656" y="266570"/>
                  </a:lnTo>
                  <a:lnTo>
                    <a:pt x="1812227" y="272380"/>
                  </a:lnTo>
                  <a:cubicBezTo>
                    <a:pt x="1816608" y="274190"/>
                    <a:pt x="1817465" y="277714"/>
                    <a:pt x="1814227" y="280095"/>
                  </a:cubicBezTo>
                  <a:lnTo>
                    <a:pt x="1820894" y="281524"/>
                  </a:lnTo>
                  <a:cubicBezTo>
                    <a:pt x="1821656" y="281714"/>
                    <a:pt x="1822609" y="281905"/>
                    <a:pt x="1822990" y="282286"/>
                  </a:cubicBezTo>
                  <a:cubicBezTo>
                    <a:pt x="1823371" y="282762"/>
                    <a:pt x="1823657" y="283715"/>
                    <a:pt x="1823275" y="284191"/>
                  </a:cubicBezTo>
                  <a:cubicBezTo>
                    <a:pt x="1822895" y="284572"/>
                    <a:pt x="1821371" y="284953"/>
                    <a:pt x="1821085" y="284762"/>
                  </a:cubicBezTo>
                  <a:cubicBezTo>
                    <a:pt x="1817084" y="282191"/>
                    <a:pt x="1814036" y="283429"/>
                    <a:pt x="1811369" y="286096"/>
                  </a:cubicBezTo>
                  <a:lnTo>
                    <a:pt x="1808702" y="288763"/>
                  </a:lnTo>
                  <a:cubicBezTo>
                    <a:pt x="1805750" y="286572"/>
                    <a:pt x="1802416" y="286572"/>
                    <a:pt x="1801273" y="288763"/>
                  </a:cubicBezTo>
                  <a:cubicBezTo>
                    <a:pt x="1800130" y="290954"/>
                    <a:pt x="1805654" y="292763"/>
                    <a:pt x="1801368" y="293716"/>
                  </a:cubicBezTo>
                  <a:lnTo>
                    <a:pt x="1798415" y="292001"/>
                  </a:lnTo>
                  <a:cubicBezTo>
                    <a:pt x="1795844" y="290477"/>
                    <a:pt x="1793177" y="288572"/>
                    <a:pt x="1790224" y="288001"/>
                  </a:cubicBezTo>
                  <a:lnTo>
                    <a:pt x="1788128" y="287620"/>
                  </a:lnTo>
                  <a:cubicBezTo>
                    <a:pt x="1784985" y="289049"/>
                    <a:pt x="1782890" y="288382"/>
                    <a:pt x="1783366" y="286001"/>
                  </a:cubicBezTo>
                  <a:cubicBezTo>
                    <a:pt x="1783842" y="283715"/>
                    <a:pt x="1784318" y="277904"/>
                    <a:pt x="1783175" y="278000"/>
                  </a:cubicBezTo>
                  <a:cubicBezTo>
                    <a:pt x="1782032" y="278095"/>
                    <a:pt x="1778127" y="276761"/>
                    <a:pt x="1776317" y="274761"/>
                  </a:cubicBezTo>
                  <a:lnTo>
                    <a:pt x="1773460" y="277142"/>
                  </a:lnTo>
                  <a:cubicBezTo>
                    <a:pt x="1771745" y="278476"/>
                    <a:pt x="1766792" y="279809"/>
                    <a:pt x="1764125" y="279428"/>
                  </a:cubicBezTo>
                  <a:lnTo>
                    <a:pt x="1760601" y="278952"/>
                  </a:lnTo>
                  <a:cubicBezTo>
                    <a:pt x="1759363" y="281524"/>
                    <a:pt x="1755839" y="282572"/>
                    <a:pt x="1752791" y="281238"/>
                  </a:cubicBezTo>
                  <a:lnTo>
                    <a:pt x="1750409" y="279809"/>
                  </a:lnTo>
                  <a:lnTo>
                    <a:pt x="1747171" y="277809"/>
                  </a:lnTo>
                  <a:cubicBezTo>
                    <a:pt x="1750886" y="275999"/>
                    <a:pt x="1750695" y="272189"/>
                    <a:pt x="1746790" y="269332"/>
                  </a:cubicBezTo>
                  <a:lnTo>
                    <a:pt x="1741837" y="269046"/>
                  </a:lnTo>
                  <a:cubicBezTo>
                    <a:pt x="1736789" y="268760"/>
                    <a:pt x="1732312" y="269522"/>
                    <a:pt x="1730407" y="274190"/>
                  </a:cubicBezTo>
                  <a:cubicBezTo>
                    <a:pt x="1730312" y="274380"/>
                    <a:pt x="1728692" y="274285"/>
                    <a:pt x="1727835" y="274190"/>
                  </a:cubicBezTo>
                  <a:cubicBezTo>
                    <a:pt x="1726406" y="274094"/>
                    <a:pt x="1723930" y="273428"/>
                    <a:pt x="1723549" y="273809"/>
                  </a:cubicBezTo>
                  <a:lnTo>
                    <a:pt x="1720501" y="277714"/>
                  </a:lnTo>
                  <a:lnTo>
                    <a:pt x="1712592" y="273784"/>
                  </a:lnTo>
                  <a:lnTo>
                    <a:pt x="1713929" y="273047"/>
                  </a:lnTo>
                  <a:lnTo>
                    <a:pt x="1715834" y="270570"/>
                  </a:lnTo>
                  <a:cubicBezTo>
                    <a:pt x="1719644" y="268570"/>
                    <a:pt x="1721453" y="265141"/>
                    <a:pt x="1719834" y="262950"/>
                  </a:cubicBezTo>
                  <a:lnTo>
                    <a:pt x="1716977" y="266093"/>
                  </a:lnTo>
                  <a:cubicBezTo>
                    <a:pt x="1714595" y="268665"/>
                    <a:pt x="1712976" y="262950"/>
                    <a:pt x="1709738" y="265522"/>
                  </a:cubicBezTo>
                  <a:lnTo>
                    <a:pt x="1708309" y="266665"/>
                  </a:lnTo>
                  <a:lnTo>
                    <a:pt x="1707947" y="271476"/>
                  </a:lnTo>
                  <a:lnTo>
                    <a:pt x="1705166" y="270094"/>
                  </a:lnTo>
                  <a:lnTo>
                    <a:pt x="1704785" y="271142"/>
                  </a:lnTo>
                  <a:cubicBezTo>
                    <a:pt x="1703927" y="273713"/>
                    <a:pt x="1702689" y="271523"/>
                    <a:pt x="1701641" y="271046"/>
                  </a:cubicBezTo>
                  <a:cubicBezTo>
                    <a:pt x="1698498" y="269427"/>
                    <a:pt x="1696974" y="271618"/>
                    <a:pt x="1695545" y="273142"/>
                  </a:cubicBezTo>
                  <a:cubicBezTo>
                    <a:pt x="1694879" y="273904"/>
                    <a:pt x="1694974" y="275904"/>
                    <a:pt x="1695736" y="276571"/>
                  </a:cubicBezTo>
                  <a:cubicBezTo>
                    <a:pt x="1696974" y="277714"/>
                    <a:pt x="1700117" y="279238"/>
                    <a:pt x="1700689" y="278857"/>
                  </a:cubicBezTo>
                  <a:cubicBezTo>
                    <a:pt x="1702642" y="277571"/>
                    <a:pt x="1705142" y="277166"/>
                    <a:pt x="1707559" y="276559"/>
                  </a:cubicBezTo>
                  <a:lnTo>
                    <a:pt x="1707971" y="276332"/>
                  </a:lnTo>
                  <a:lnTo>
                    <a:pt x="1709928" y="281143"/>
                  </a:lnTo>
                  <a:cubicBezTo>
                    <a:pt x="1711071" y="281714"/>
                    <a:pt x="1717548" y="282762"/>
                    <a:pt x="1721834" y="282286"/>
                  </a:cubicBezTo>
                  <a:lnTo>
                    <a:pt x="1725454" y="280476"/>
                  </a:lnTo>
                  <a:cubicBezTo>
                    <a:pt x="1729169" y="278571"/>
                    <a:pt x="1732788" y="276476"/>
                    <a:pt x="1737646" y="276571"/>
                  </a:cubicBezTo>
                  <a:lnTo>
                    <a:pt x="1738217" y="276571"/>
                  </a:lnTo>
                  <a:cubicBezTo>
                    <a:pt x="1739265" y="273904"/>
                    <a:pt x="1743170" y="274761"/>
                    <a:pt x="1746885" y="278476"/>
                  </a:cubicBezTo>
                  <a:lnTo>
                    <a:pt x="1741361" y="282953"/>
                  </a:lnTo>
                  <a:cubicBezTo>
                    <a:pt x="1740027" y="284000"/>
                    <a:pt x="1739741" y="285334"/>
                    <a:pt x="1737265" y="285524"/>
                  </a:cubicBezTo>
                  <a:cubicBezTo>
                    <a:pt x="1735455" y="285715"/>
                    <a:pt x="1733360" y="286572"/>
                    <a:pt x="1732026" y="287715"/>
                  </a:cubicBezTo>
                  <a:cubicBezTo>
                    <a:pt x="1729550" y="289906"/>
                    <a:pt x="1727930" y="289906"/>
                    <a:pt x="1724692" y="288096"/>
                  </a:cubicBezTo>
                  <a:cubicBezTo>
                    <a:pt x="1721263" y="286191"/>
                    <a:pt x="1717358" y="287810"/>
                    <a:pt x="1718120" y="289620"/>
                  </a:cubicBezTo>
                  <a:lnTo>
                    <a:pt x="1719167" y="292097"/>
                  </a:lnTo>
                  <a:cubicBezTo>
                    <a:pt x="1717358" y="293335"/>
                    <a:pt x="1716024" y="295907"/>
                    <a:pt x="1716310" y="297716"/>
                  </a:cubicBezTo>
                  <a:lnTo>
                    <a:pt x="1716596" y="297716"/>
                  </a:lnTo>
                  <a:cubicBezTo>
                    <a:pt x="1718977" y="297812"/>
                    <a:pt x="1721072" y="298193"/>
                    <a:pt x="1720406" y="300574"/>
                  </a:cubicBezTo>
                  <a:cubicBezTo>
                    <a:pt x="1720025" y="301717"/>
                    <a:pt x="1718596" y="303146"/>
                    <a:pt x="1717262" y="303622"/>
                  </a:cubicBezTo>
                  <a:lnTo>
                    <a:pt x="1713643" y="304765"/>
                  </a:lnTo>
                  <a:cubicBezTo>
                    <a:pt x="1708975" y="305717"/>
                    <a:pt x="1705070" y="305527"/>
                    <a:pt x="1705070" y="304289"/>
                  </a:cubicBezTo>
                  <a:cubicBezTo>
                    <a:pt x="1705070" y="303050"/>
                    <a:pt x="1700594" y="297526"/>
                    <a:pt x="1701641" y="299240"/>
                  </a:cubicBezTo>
                  <a:cubicBezTo>
                    <a:pt x="1702689" y="300955"/>
                    <a:pt x="1710785" y="297716"/>
                    <a:pt x="1708785" y="295526"/>
                  </a:cubicBezTo>
                  <a:cubicBezTo>
                    <a:pt x="1706785" y="293335"/>
                    <a:pt x="1700689" y="288096"/>
                    <a:pt x="1699832" y="288668"/>
                  </a:cubicBezTo>
                  <a:cubicBezTo>
                    <a:pt x="1698974" y="289239"/>
                    <a:pt x="1698974" y="297526"/>
                    <a:pt x="1698117" y="299050"/>
                  </a:cubicBezTo>
                  <a:cubicBezTo>
                    <a:pt x="1697260" y="300669"/>
                    <a:pt x="1692783" y="305717"/>
                    <a:pt x="1694117" y="309623"/>
                  </a:cubicBezTo>
                  <a:lnTo>
                    <a:pt x="1700022" y="307432"/>
                  </a:lnTo>
                  <a:cubicBezTo>
                    <a:pt x="1700879" y="307146"/>
                    <a:pt x="1703070" y="307718"/>
                    <a:pt x="1703451" y="308384"/>
                  </a:cubicBezTo>
                  <a:cubicBezTo>
                    <a:pt x="1704689" y="310385"/>
                    <a:pt x="1704785" y="313147"/>
                    <a:pt x="1706499" y="314576"/>
                  </a:cubicBezTo>
                  <a:lnTo>
                    <a:pt x="1707833" y="315719"/>
                  </a:lnTo>
                  <a:cubicBezTo>
                    <a:pt x="1710881" y="316004"/>
                    <a:pt x="1715357" y="318100"/>
                    <a:pt x="1717929" y="320386"/>
                  </a:cubicBezTo>
                  <a:lnTo>
                    <a:pt x="1720596" y="322100"/>
                  </a:lnTo>
                  <a:lnTo>
                    <a:pt x="1721549" y="322767"/>
                  </a:lnTo>
                  <a:cubicBezTo>
                    <a:pt x="1723358" y="322767"/>
                    <a:pt x="1724787" y="321624"/>
                    <a:pt x="1724692" y="320291"/>
                  </a:cubicBezTo>
                  <a:lnTo>
                    <a:pt x="1724311" y="319148"/>
                  </a:lnTo>
                  <a:cubicBezTo>
                    <a:pt x="1724120" y="318576"/>
                    <a:pt x="1723263" y="318100"/>
                    <a:pt x="1722977" y="317528"/>
                  </a:cubicBezTo>
                  <a:cubicBezTo>
                    <a:pt x="1722406" y="316385"/>
                    <a:pt x="1723358" y="315528"/>
                    <a:pt x="1725168" y="315623"/>
                  </a:cubicBezTo>
                  <a:lnTo>
                    <a:pt x="1725835" y="315623"/>
                  </a:lnTo>
                  <a:cubicBezTo>
                    <a:pt x="1726978" y="316576"/>
                    <a:pt x="1727930" y="316481"/>
                    <a:pt x="1728025" y="315433"/>
                  </a:cubicBezTo>
                  <a:cubicBezTo>
                    <a:pt x="1728121" y="314385"/>
                    <a:pt x="1726692" y="310956"/>
                    <a:pt x="1724787" y="310766"/>
                  </a:cubicBezTo>
                  <a:cubicBezTo>
                    <a:pt x="1722882" y="310575"/>
                    <a:pt x="1719644" y="309146"/>
                    <a:pt x="1721834" y="307908"/>
                  </a:cubicBezTo>
                  <a:cubicBezTo>
                    <a:pt x="1724025" y="306670"/>
                    <a:pt x="1732598" y="308289"/>
                    <a:pt x="1735265" y="308003"/>
                  </a:cubicBezTo>
                  <a:cubicBezTo>
                    <a:pt x="1737836" y="307813"/>
                    <a:pt x="1739741" y="301336"/>
                    <a:pt x="1740980" y="302955"/>
                  </a:cubicBezTo>
                  <a:cubicBezTo>
                    <a:pt x="1742218" y="304574"/>
                    <a:pt x="1745361" y="307813"/>
                    <a:pt x="1745933" y="307718"/>
                  </a:cubicBezTo>
                  <a:lnTo>
                    <a:pt x="1746314" y="307337"/>
                  </a:lnTo>
                  <a:cubicBezTo>
                    <a:pt x="1747647" y="305717"/>
                    <a:pt x="1748504" y="302765"/>
                    <a:pt x="1750028" y="302479"/>
                  </a:cubicBezTo>
                  <a:cubicBezTo>
                    <a:pt x="1758601" y="300955"/>
                    <a:pt x="1753171" y="298669"/>
                    <a:pt x="1750886" y="296478"/>
                  </a:cubicBezTo>
                  <a:lnTo>
                    <a:pt x="1750219" y="295811"/>
                  </a:lnTo>
                  <a:cubicBezTo>
                    <a:pt x="1748885" y="294478"/>
                    <a:pt x="1750409" y="294573"/>
                    <a:pt x="1753553" y="296192"/>
                  </a:cubicBezTo>
                  <a:cubicBezTo>
                    <a:pt x="1756696" y="297716"/>
                    <a:pt x="1761363" y="304193"/>
                    <a:pt x="1763173" y="303431"/>
                  </a:cubicBezTo>
                  <a:cubicBezTo>
                    <a:pt x="1764983" y="302669"/>
                    <a:pt x="1764030" y="297526"/>
                    <a:pt x="1766602" y="295526"/>
                  </a:cubicBezTo>
                  <a:lnTo>
                    <a:pt x="1769174" y="293906"/>
                  </a:lnTo>
                  <a:lnTo>
                    <a:pt x="1769459" y="293716"/>
                  </a:lnTo>
                  <a:cubicBezTo>
                    <a:pt x="1770698" y="294478"/>
                    <a:pt x="1773555" y="297050"/>
                    <a:pt x="1775841" y="299431"/>
                  </a:cubicBezTo>
                  <a:lnTo>
                    <a:pt x="1776317" y="302288"/>
                  </a:lnTo>
                  <a:lnTo>
                    <a:pt x="1776317" y="302384"/>
                  </a:lnTo>
                  <a:cubicBezTo>
                    <a:pt x="1778127" y="302288"/>
                    <a:pt x="1779651" y="300955"/>
                    <a:pt x="1779651" y="299621"/>
                  </a:cubicBezTo>
                  <a:cubicBezTo>
                    <a:pt x="1779651" y="298193"/>
                    <a:pt x="1784509" y="294478"/>
                    <a:pt x="1790510" y="296002"/>
                  </a:cubicBezTo>
                  <a:lnTo>
                    <a:pt x="1795367" y="297145"/>
                  </a:lnTo>
                  <a:cubicBezTo>
                    <a:pt x="1796796" y="297526"/>
                    <a:pt x="1799082" y="298002"/>
                    <a:pt x="1799654" y="297526"/>
                  </a:cubicBezTo>
                  <a:cubicBezTo>
                    <a:pt x="1802987" y="294573"/>
                    <a:pt x="1803559" y="298288"/>
                    <a:pt x="1805178" y="299050"/>
                  </a:cubicBezTo>
                  <a:lnTo>
                    <a:pt x="1805654" y="299240"/>
                  </a:lnTo>
                  <a:cubicBezTo>
                    <a:pt x="1805273" y="300574"/>
                    <a:pt x="1804130" y="301622"/>
                    <a:pt x="1802987" y="301526"/>
                  </a:cubicBezTo>
                  <a:cubicBezTo>
                    <a:pt x="1801844" y="301431"/>
                    <a:pt x="1798320" y="302003"/>
                    <a:pt x="1797844" y="303241"/>
                  </a:cubicBezTo>
                  <a:cubicBezTo>
                    <a:pt x="1797368" y="304384"/>
                    <a:pt x="1798701" y="308480"/>
                    <a:pt x="1802225" y="308194"/>
                  </a:cubicBezTo>
                  <a:lnTo>
                    <a:pt x="1802702" y="307146"/>
                  </a:lnTo>
                  <a:cubicBezTo>
                    <a:pt x="1803654" y="305241"/>
                    <a:pt x="1804130" y="304003"/>
                    <a:pt x="1806702" y="304479"/>
                  </a:cubicBezTo>
                  <a:cubicBezTo>
                    <a:pt x="1808607" y="304860"/>
                    <a:pt x="1810512" y="306575"/>
                    <a:pt x="1812036" y="306289"/>
                  </a:cubicBezTo>
                  <a:cubicBezTo>
                    <a:pt x="1813846" y="305908"/>
                    <a:pt x="1814989" y="303812"/>
                    <a:pt x="1816703" y="302860"/>
                  </a:cubicBezTo>
                  <a:cubicBezTo>
                    <a:pt x="1819751" y="301145"/>
                    <a:pt x="1821275" y="303431"/>
                    <a:pt x="1822799" y="304860"/>
                  </a:cubicBezTo>
                  <a:cubicBezTo>
                    <a:pt x="1824419" y="306384"/>
                    <a:pt x="1824514" y="308194"/>
                    <a:pt x="1821466" y="308575"/>
                  </a:cubicBezTo>
                  <a:cubicBezTo>
                    <a:pt x="1818418" y="308861"/>
                    <a:pt x="1817942" y="310194"/>
                    <a:pt x="1818989" y="311909"/>
                  </a:cubicBezTo>
                  <a:cubicBezTo>
                    <a:pt x="1819275" y="312385"/>
                    <a:pt x="1821942" y="312480"/>
                    <a:pt x="1823180" y="312099"/>
                  </a:cubicBezTo>
                  <a:cubicBezTo>
                    <a:pt x="1828800" y="310099"/>
                    <a:pt x="1828800" y="310004"/>
                    <a:pt x="1827371" y="304289"/>
                  </a:cubicBezTo>
                  <a:cubicBezTo>
                    <a:pt x="1827276" y="303812"/>
                    <a:pt x="1826800" y="303050"/>
                    <a:pt x="1827086" y="302860"/>
                  </a:cubicBezTo>
                  <a:cubicBezTo>
                    <a:pt x="1831467" y="299431"/>
                    <a:pt x="1828324" y="298574"/>
                    <a:pt x="1824514" y="297716"/>
                  </a:cubicBezTo>
                  <a:lnTo>
                    <a:pt x="1823466" y="297431"/>
                  </a:lnTo>
                  <a:cubicBezTo>
                    <a:pt x="1822418" y="296288"/>
                    <a:pt x="1822037" y="294478"/>
                    <a:pt x="1822704" y="293525"/>
                  </a:cubicBezTo>
                  <a:cubicBezTo>
                    <a:pt x="1823371" y="292478"/>
                    <a:pt x="1829086" y="290763"/>
                    <a:pt x="1834229" y="292001"/>
                  </a:cubicBezTo>
                  <a:lnTo>
                    <a:pt x="1839087" y="290954"/>
                  </a:lnTo>
                  <a:lnTo>
                    <a:pt x="1839754" y="290858"/>
                  </a:lnTo>
                  <a:cubicBezTo>
                    <a:pt x="1840421" y="290477"/>
                    <a:pt x="1846231" y="289239"/>
                    <a:pt x="1852803" y="288096"/>
                  </a:cubicBezTo>
                  <a:lnTo>
                    <a:pt x="1856232" y="293906"/>
                  </a:lnTo>
                  <a:cubicBezTo>
                    <a:pt x="1856423" y="294192"/>
                    <a:pt x="1858232" y="294192"/>
                    <a:pt x="1858613" y="293811"/>
                  </a:cubicBezTo>
                  <a:lnTo>
                    <a:pt x="1862423" y="290192"/>
                  </a:lnTo>
                  <a:cubicBezTo>
                    <a:pt x="1868043" y="290954"/>
                    <a:pt x="1872615" y="292859"/>
                    <a:pt x="1872615" y="294383"/>
                  </a:cubicBezTo>
                  <a:cubicBezTo>
                    <a:pt x="1872615" y="295907"/>
                    <a:pt x="1874139" y="299050"/>
                    <a:pt x="1876044" y="298288"/>
                  </a:cubicBezTo>
                  <a:cubicBezTo>
                    <a:pt x="1877949" y="297431"/>
                    <a:pt x="1882235" y="294573"/>
                    <a:pt x="1881950" y="293335"/>
                  </a:cubicBezTo>
                  <a:cubicBezTo>
                    <a:pt x="1881664" y="292097"/>
                    <a:pt x="1885760" y="290192"/>
                    <a:pt x="1887093" y="290477"/>
                  </a:cubicBezTo>
                  <a:cubicBezTo>
                    <a:pt x="1888427" y="290858"/>
                    <a:pt x="1887284" y="296002"/>
                    <a:pt x="1887950" y="297907"/>
                  </a:cubicBezTo>
                  <a:cubicBezTo>
                    <a:pt x="1888617" y="299812"/>
                    <a:pt x="1893094" y="303622"/>
                    <a:pt x="1893189" y="302003"/>
                  </a:cubicBezTo>
                  <a:cubicBezTo>
                    <a:pt x="1893284" y="300383"/>
                    <a:pt x="1896046" y="296002"/>
                    <a:pt x="1898809" y="296383"/>
                  </a:cubicBezTo>
                  <a:lnTo>
                    <a:pt x="1901000" y="296859"/>
                  </a:lnTo>
                  <a:lnTo>
                    <a:pt x="1904238" y="297621"/>
                  </a:lnTo>
                  <a:cubicBezTo>
                    <a:pt x="1906905" y="296192"/>
                    <a:pt x="1909858" y="294954"/>
                    <a:pt x="1910715" y="294954"/>
                  </a:cubicBezTo>
                  <a:lnTo>
                    <a:pt x="1911572" y="295049"/>
                  </a:lnTo>
                  <a:cubicBezTo>
                    <a:pt x="1913001" y="295145"/>
                    <a:pt x="1915287" y="295811"/>
                    <a:pt x="1915859" y="295335"/>
                  </a:cubicBezTo>
                  <a:lnTo>
                    <a:pt x="1917192" y="293906"/>
                  </a:lnTo>
                  <a:cubicBezTo>
                    <a:pt x="1918049" y="291906"/>
                    <a:pt x="1917954" y="290192"/>
                    <a:pt x="1917097" y="290001"/>
                  </a:cubicBezTo>
                  <a:lnTo>
                    <a:pt x="1916621" y="289620"/>
                  </a:lnTo>
                  <a:lnTo>
                    <a:pt x="1915668" y="288763"/>
                  </a:lnTo>
                  <a:cubicBezTo>
                    <a:pt x="1914811" y="287715"/>
                    <a:pt x="1915763" y="286191"/>
                    <a:pt x="1917859" y="285334"/>
                  </a:cubicBezTo>
                  <a:lnTo>
                    <a:pt x="1919573" y="285524"/>
                  </a:lnTo>
                  <a:lnTo>
                    <a:pt x="1924621" y="286001"/>
                  </a:lnTo>
                  <a:cubicBezTo>
                    <a:pt x="1923860" y="289430"/>
                    <a:pt x="1922717" y="292763"/>
                    <a:pt x="1922050" y="293335"/>
                  </a:cubicBezTo>
                  <a:lnTo>
                    <a:pt x="1921097" y="293811"/>
                  </a:lnTo>
                  <a:lnTo>
                    <a:pt x="1917859" y="295526"/>
                  </a:lnTo>
                  <a:cubicBezTo>
                    <a:pt x="1919192" y="298002"/>
                    <a:pt x="1922812" y="296954"/>
                    <a:pt x="1925955" y="293144"/>
                  </a:cubicBezTo>
                  <a:lnTo>
                    <a:pt x="1930241" y="292478"/>
                  </a:lnTo>
                  <a:lnTo>
                    <a:pt x="1937195" y="291525"/>
                  </a:lnTo>
                  <a:cubicBezTo>
                    <a:pt x="1938242" y="287144"/>
                    <a:pt x="1939385" y="284477"/>
                    <a:pt x="1939862" y="285620"/>
                  </a:cubicBezTo>
                  <a:lnTo>
                    <a:pt x="1939862" y="286667"/>
                  </a:lnTo>
                  <a:cubicBezTo>
                    <a:pt x="1939766" y="289620"/>
                    <a:pt x="1942052" y="291525"/>
                    <a:pt x="1944910" y="291525"/>
                  </a:cubicBezTo>
                  <a:cubicBezTo>
                    <a:pt x="1946624" y="291525"/>
                    <a:pt x="1948529" y="289239"/>
                    <a:pt x="1950149" y="287906"/>
                  </a:cubicBezTo>
                  <a:lnTo>
                    <a:pt x="1950815" y="287334"/>
                  </a:lnTo>
                  <a:cubicBezTo>
                    <a:pt x="1951387" y="285715"/>
                    <a:pt x="1952244" y="285810"/>
                    <a:pt x="1952720" y="287525"/>
                  </a:cubicBezTo>
                  <a:lnTo>
                    <a:pt x="1952720" y="288477"/>
                  </a:lnTo>
                  <a:cubicBezTo>
                    <a:pt x="1952720" y="290287"/>
                    <a:pt x="1952816" y="292382"/>
                    <a:pt x="1955864" y="291620"/>
                  </a:cubicBezTo>
                  <a:cubicBezTo>
                    <a:pt x="1957578" y="291239"/>
                    <a:pt x="1961198" y="290287"/>
                    <a:pt x="1959388" y="287810"/>
                  </a:cubicBezTo>
                  <a:cubicBezTo>
                    <a:pt x="1956911" y="284381"/>
                    <a:pt x="1960340" y="285620"/>
                    <a:pt x="1961769" y="285524"/>
                  </a:cubicBezTo>
                  <a:cubicBezTo>
                    <a:pt x="1962341" y="285524"/>
                    <a:pt x="1963007" y="286382"/>
                    <a:pt x="1963579" y="286858"/>
                  </a:cubicBezTo>
                  <a:cubicBezTo>
                    <a:pt x="1964246" y="287334"/>
                    <a:pt x="1965484" y="288001"/>
                    <a:pt x="1965293" y="288287"/>
                  </a:cubicBezTo>
                  <a:lnTo>
                    <a:pt x="1962531" y="293335"/>
                  </a:lnTo>
                  <a:cubicBezTo>
                    <a:pt x="1966913" y="296954"/>
                    <a:pt x="1969484" y="299812"/>
                    <a:pt x="1968341" y="299812"/>
                  </a:cubicBezTo>
                  <a:cubicBezTo>
                    <a:pt x="1967198" y="299812"/>
                    <a:pt x="1963293" y="298955"/>
                    <a:pt x="1963103" y="298002"/>
                  </a:cubicBezTo>
                  <a:cubicBezTo>
                    <a:pt x="1962912" y="296954"/>
                    <a:pt x="1960912" y="293906"/>
                    <a:pt x="1959102" y="293906"/>
                  </a:cubicBezTo>
                  <a:cubicBezTo>
                    <a:pt x="1957388" y="293906"/>
                    <a:pt x="1952244" y="294668"/>
                    <a:pt x="1954054" y="295716"/>
                  </a:cubicBezTo>
                  <a:cubicBezTo>
                    <a:pt x="1955864" y="296669"/>
                    <a:pt x="1960055" y="299812"/>
                    <a:pt x="1959959" y="300669"/>
                  </a:cubicBezTo>
                  <a:lnTo>
                    <a:pt x="1959388" y="301431"/>
                  </a:lnTo>
                  <a:cubicBezTo>
                    <a:pt x="1957769" y="303622"/>
                    <a:pt x="1955959" y="305813"/>
                    <a:pt x="1954054" y="307908"/>
                  </a:cubicBezTo>
                  <a:cubicBezTo>
                    <a:pt x="1952625" y="309432"/>
                    <a:pt x="1951673" y="310385"/>
                    <a:pt x="1948529" y="308575"/>
                  </a:cubicBezTo>
                  <a:lnTo>
                    <a:pt x="1944434" y="306289"/>
                  </a:lnTo>
                  <a:cubicBezTo>
                    <a:pt x="1944815" y="309242"/>
                    <a:pt x="1943481" y="311432"/>
                    <a:pt x="1941576" y="311051"/>
                  </a:cubicBezTo>
                  <a:cubicBezTo>
                    <a:pt x="1939671" y="310766"/>
                    <a:pt x="1936242" y="312766"/>
                    <a:pt x="1934718" y="314671"/>
                  </a:cubicBezTo>
                  <a:lnTo>
                    <a:pt x="1932813" y="314290"/>
                  </a:lnTo>
                  <a:lnTo>
                    <a:pt x="1928908" y="313623"/>
                  </a:lnTo>
                  <a:lnTo>
                    <a:pt x="1928169" y="319581"/>
                  </a:lnTo>
                  <a:lnTo>
                    <a:pt x="1927098" y="319243"/>
                  </a:lnTo>
                  <a:cubicBezTo>
                    <a:pt x="1926241" y="317814"/>
                    <a:pt x="1922145" y="318100"/>
                    <a:pt x="1921955" y="319814"/>
                  </a:cubicBezTo>
                  <a:lnTo>
                    <a:pt x="1921684" y="320889"/>
                  </a:lnTo>
                  <a:lnTo>
                    <a:pt x="1912430" y="318576"/>
                  </a:lnTo>
                  <a:cubicBezTo>
                    <a:pt x="1913096" y="320862"/>
                    <a:pt x="1916240" y="326958"/>
                    <a:pt x="1918240" y="327434"/>
                  </a:cubicBezTo>
                  <a:cubicBezTo>
                    <a:pt x="1919240" y="327673"/>
                    <a:pt x="1920121" y="326220"/>
                    <a:pt x="1920776" y="324482"/>
                  </a:cubicBezTo>
                  <a:lnTo>
                    <a:pt x="1921684" y="320889"/>
                  </a:lnTo>
                  <a:lnTo>
                    <a:pt x="1921955" y="320957"/>
                  </a:lnTo>
                  <a:lnTo>
                    <a:pt x="1926527" y="324386"/>
                  </a:lnTo>
                  <a:lnTo>
                    <a:pt x="1927479" y="325148"/>
                  </a:lnTo>
                  <a:lnTo>
                    <a:pt x="1928169" y="319581"/>
                  </a:lnTo>
                  <a:lnTo>
                    <a:pt x="1936147" y="322100"/>
                  </a:lnTo>
                  <a:cubicBezTo>
                    <a:pt x="1939385" y="320672"/>
                    <a:pt x="1949672" y="322100"/>
                    <a:pt x="1949768" y="323053"/>
                  </a:cubicBezTo>
                  <a:cubicBezTo>
                    <a:pt x="1949863" y="323910"/>
                    <a:pt x="1951292" y="326863"/>
                    <a:pt x="1952530" y="327053"/>
                  </a:cubicBezTo>
                  <a:cubicBezTo>
                    <a:pt x="1953768" y="327244"/>
                    <a:pt x="1957102" y="328387"/>
                    <a:pt x="1956625" y="329244"/>
                  </a:cubicBezTo>
                  <a:lnTo>
                    <a:pt x="1956340" y="329244"/>
                  </a:lnTo>
                  <a:lnTo>
                    <a:pt x="1952530" y="329339"/>
                  </a:lnTo>
                  <a:cubicBezTo>
                    <a:pt x="1947767" y="329339"/>
                    <a:pt x="1945291" y="328292"/>
                    <a:pt x="1947005" y="327053"/>
                  </a:cubicBezTo>
                  <a:lnTo>
                    <a:pt x="1947005" y="326387"/>
                  </a:lnTo>
                  <a:cubicBezTo>
                    <a:pt x="1947005" y="325244"/>
                    <a:pt x="1946339" y="324101"/>
                    <a:pt x="1945481" y="323148"/>
                  </a:cubicBezTo>
                  <a:cubicBezTo>
                    <a:pt x="1945291" y="322958"/>
                    <a:pt x="1942529" y="323529"/>
                    <a:pt x="1942338" y="324101"/>
                  </a:cubicBezTo>
                  <a:lnTo>
                    <a:pt x="1940147" y="330387"/>
                  </a:lnTo>
                  <a:cubicBezTo>
                    <a:pt x="1938623" y="337340"/>
                    <a:pt x="1935099" y="344008"/>
                    <a:pt x="1932432" y="345341"/>
                  </a:cubicBezTo>
                  <a:cubicBezTo>
                    <a:pt x="1929765" y="346675"/>
                    <a:pt x="1923574" y="343627"/>
                    <a:pt x="1926336" y="341627"/>
                  </a:cubicBezTo>
                  <a:cubicBezTo>
                    <a:pt x="1929003" y="339626"/>
                    <a:pt x="1930241" y="331721"/>
                    <a:pt x="1927765" y="332483"/>
                  </a:cubicBezTo>
                  <a:cubicBezTo>
                    <a:pt x="1925384" y="333149"/>
                    <a:pt x="1921574" y="335626"/>
                    <a:pt x="1919764" y="338293"/>
                  </a:cubicBezTo>
                  <a:lnTo>
                    <a:pt x="1916335" y="334578"/>
                  </a:lnTo>
                  <a:cubicBezTo>
                    <a:pt x="1912906" y="330863"/>
                    <a:pt x="1910810" y="335816"/>
                    <a:pt x="1907667" y="335912"/>
                  </a:cubicBezTo>
                  <a:lnTo>
                    <a:pt x="1905095" y="336007"/>
                  </a:lnTo>
                  <a:cubicBezTo>
                    <a:pt x="1901666" y="338864"/>
                    <a:pt x="1898904" y="339817"/>
                    <a:pt x="1898904" y="338102"/>
                  </a:cubicBezTo>
                  <a:cubicBezTo>
                    <a:pt x="1898904" y="336483"/>
                    <a:pt x="1900142" y="331625"/>
                    <a:pt x="1901666" y="331054"/>
                  </a:cubicBezTo>
                  <a:cubicBezTo>
                    <a:pt x="1903190" y="330482"/>
                    <a:pt x="1908429" y="327149"/>
                    <a:pt x="1908334" y="325625"/>
                  </a:cubicBezTo>
                  <a:lnTo>
                    <a:pt x="1908715" y="324005"/>
                  </a:lnTo>
                  <a:lnTo>
                    <a:pt x="1909953" y="318767"/>
                  </a:lnTo>
                  <a:cubicBezTo>
                    <a:pt x="1904810" y="316004"/>
                    <a:pt x="1897475" y="316862"/>
                    <a:pt x="1893761" y="320767"/>
                  </a:cubicBezTo>
                  <a:lnTo>
                    <a:pt x="1890808" y="324196"/>
                  </a:lnTo>
                  <a:cubicBezTo>
                    <a:pt x="1890332" y="324672"/>
                    <a:pt x="1891094" y="326101"/>
                    <a:pt x="1891760" y="326958"/>
                  </a:cubicBezTo>
                  <a:lnTo>
                    <a:pt x="1894713" y="331149"/>
                  </a:lnTo>
                  <a:cubicBezTo>
                    <a:pt x="1893856" y="336864"/>
                    <a:pt x="1891475" y="340484"/>
                    <a:pt x="1889474" y="339150"/>
                  </a:cubicBezTo>
                  <a:cubicBezTo>
                    <a:pt x="1887474" y="337817"/>
                    <a:pt x="1886712" y="334673"/>
                    <a:pt x="1891094" y="334292"/>
                  </a:cubicBezTo>
                  <a:lnTo>
                    <a:pt x="1887284" y="329625"/>
                  </a:lnTo>
                  <a:lnTo>
                    <a:pt x="1885950" y="328006"/>
                  </a:lnTo>
                  <a:cubicBezTo>
                    <a:pt x="1885093" y="325529"/>
                    <a:pt x="1883188" y="323434"/>
                    <a:pt x="1881759" y="323434"/>
                  </a:cubicBezTo>
                  <a:cubicBezTo>
                    <a:pt x="1880330" y="323434"/>
                    <a:pt x="1875949" y="324005"/>
                    <a:pt x="1876044" y="324672"/>
                  </a:cubicBezTo>
                  <a:cubicBezTo>
                    <a:pt x="1876139" y="325339"/>
                    <a:pt x="1874615" y="326482"/>
                    <a:pt x="1872425" y="325720"/>
                  </a:cubicBezTo>
                  <a:cubicBezTo>
                    <a:pt x="1870234" y="324958"/>
                    <a:pt x="1860709" y="327244"/>
                    <a:pt x="1856232" y="327434"/>
                  </a:cubicBezTo>
                  <a:cubicBezTo>
                    <a:pt x="1851755" y="327625"/>
                    <a:pt x="1842611" y="320957"/>
                    <a:pt x="1842135" y="320862"/>
                  </a:cubicBezTo>
                  <a:cubicBezTo>
                    <a:pt x="1841659" y="320862"/>
                    <a:pt x="1842230" y="322672"/>
                    <a:pt x="1844516" y="324958"/>
                  </a:cubicBezTo>
                  <a:lnTo>
                    <a:pt x="1840230" y="327339"/>
                  </a:lnTo>
                  <a:cubicBezTo>
                    <a:pt x="1838039" y="328577"/>
                    <a:pt x="1837563" y="331721"/>
                    <a:pt x="1835468" y="332864"/>
                  </a:cubicBezTo>
                  <a:lnTo>
                    <a:pt x="1833086" y="334197"/>
                  </a:lnTo>
                  <a:cubicBezTo>
                    <a:pt x="1829276" y="334673"/>
                    <a:pt x="1827657" y="332768"/>
                    <a:pt x="1829657" y="329911"/>
                  </a:cubicBezTo>
                  <a:cubicBezTo>
                    <a:pt x="1831562" y="327149"/>
                    <a:pt x="1824133" y="321719"/>
                    <a:pt x="1823942" y="322862"/>
                  </a:cubicBezTo>
                  <a:lnTo>
                    <a:pt x="1823561" y="323815"/>
                  </a:lnTo>
                  <a:lnTo>
                    <a:pt x="1823085" y="324958"/>
                  </a:lnTo>
                  <a:cubicBezTo>
                    <a:pt x="1822323" y="326196"/>
                    <a:pt x="1820418" y="326577"/>
                    <a:pt x="1818704" y="325815"/>
                  </a:cubicBezTo>
                  <a:lnTo>
                    <a:pt x="1818608" y="325053"/>
                  </a:lnTo>
                  <a:cubicBezTo>
                    <a:pt x="1818132" y="322196"/>
                    <a:pt x="1815656" y="323053"/>
                    <a:pt x="1813846" y="323053"/>
                  </a:cubicBezTo>
                  <a:cubicBezTo>
                    <a:pt x="1812798" y="323053"/>
                    <a:pt x="1811179" y="323624"/>
                    <a:pt x="1810893" y="324291"/>
                  </a:cubicBezTo>
                  <a:cubicBezTo>
                    <a:pt x="1810607" y="325053"/>
                    <a:pt x="1811369" y="326863"/>
                    <a:pt x="1811846" y="326863"/>
                  </a:cubicBezTo>
                  <a:cubicBezTo>
                    <a:pt x="1814703" y="327149"/>
                    <a:pt x="1817561" y="328196"/>
                    <a:pt x="1815275" y="330387"/>
                  </a:cubicBezTo>
                  <a:cubicBezTo>
                    <a:pt x="1813655" y="332006"/>
                    <a:pt x="1808988" y="333530"/>
                    <a:pt x="1808036" y="328673"/>
                  </a:cubicBezTo>
                  <a:cubicBezTo>
                    <a:pt x="1807940" y="328292"/>
                    <a:pt x="1806131" y="327815"/>
                    <a:pt x="1805845" y="328006"/>
                  </a:cubicBezTo>
                  <a:cubicBezTo>
                    <a:pt x="1803368" y="330101"/>
                    <a:pt x="1801654" y="329244"/>
                    <a:pt x="1799463" y="327625"/>
                  </a:cubicBezTo>
                  <a:cubicBezTo>
                    <a:pt x="1798796" y="327149"/>
                    <a:pt x="1795939" y="327530"/>
                    <a:pt x="1795367" y="328292"/>
                  </a:cubicBezTo>
                  <a:lnTo>
                    <a:pt x="1793272" y="330673"/>
                  </a:lnTo>
                  <a:cubicBezTo>
                    <a:pt x="1791462" y="333530"/>
                    <a:pt x="1791843" y="336483"/>
                    <a:pt x="1794129" y="337245"/>
                  </a:cubicBezTo>
                  <a:cubicBezTo>
                    <a:pt x="1796415" y="338007"/>
                    <a:pt x="1801654" y="335054"/>
                    <a:pt x="1801654" y="336959"/>
                  </a:cubicBezTo>
                  <a:cubicBezTo>
                    <a:pt x="1801559" y="338769"/>
                    <a:pt x="1801368" y="343246"/>
                    <a:pt x="1800892" y="342484"/>
                  </a:cubicBezTo>
                  <a:cubicBezTo>
                    <a:pt x="1800416" y="341722"/>
                    <a:pt x="1798320" y="340007"/>
                    <a:pt x="1798130" y="341722"/>
                  </a:cubicBezTo>
                  <a:cubicBezTo>
                    <a:pt x="1797939" y="343436"/>
                    <a:pt x="1796796" y="347532"/>
                    <a:pt x="1796034" y="347627"/>
                  </a:cubicBezTo>
                  <a:lnTo>
                    <a:pt x="1795653" y="347342"/>
                  </a:lnTo>
                  <a:cubicBezTo>
                    <a:pt x="1792034" y="345151"/>
                    <a:pt x="1788605" y="342674"/>
                    <a:pt x="1784795" y="340769"/>
                  </a:cubicBezTo>
                  <a:cubicBezTo>
                    <a:pt x="1782128" y="339341"/>
                    <a:pt x="1778699" y="339150"/>
                    <a:pt x="1779365" y="335150"/>
                  </a:cubicBezTo>
                  <a:cubicBezTo>
                    <a:pt x="1779556" y="334197"/>
                    <a:pt x="1774793" y="332006"/>
                    <a:pt x="1771936" y="331435"/>
                  </a:cubicBezTo>
                  <a:lnTo>
                    <a:pt x="1765649" y="330101"/>
                  </a:lnTo>
                  <a:cubicBezTo>
                    <a:pt x="1759649" y="332959"/>
                    <a:pt x="1754505" y="333340"/>
                    <a:pt x="1754124" y="330959"/>
                  </a:cubicBezTo>
                  <a:cubicBezTo>
                    <a:pt x="1753838" y="328577"/>
                    <a:pt x="1756505" y="322481"/>
                    <a:pt x="1751838" y="320862"/>
                  </a:cubicBezTo>
                  <a:lnTo>
                    <a:pt x="1748885" y="318957"/>
                  </a:lnTo>
                  <a:lnTo>
                    <a:pt x="1746314" y="317243"/>
                  </a:lnTo>
                  <a:cubicBezTo>
                    <a:pt x="1743837" y="314766"/>
                    <a:pt x="1741742" y="315433"/>
                    <a:pt x="1741837" y="318576"/>
                  </a:cubicBezTo>
                  <a:cubicBezTo>
                    <a:pt x="1741932" y="321719"/>
                    <a:pt x="1752219" y="326672"/>
                    <a:pt x="1750981" y="327339"/>
                  </a:cubicBezTo>
                  <a:cubicBezTo>
                    <a:pt x="1749743" y="328006"/>
                    <a:pt x="1746218" y="330197"/>
                    <a:pt x="1745075" y="330959"/>
                  </a:cubicBezTo>
                  <a:cubicBezTo>
                    <a:pt x="1743932" y="331721"/>
                    <a:pt x="1739170" y="327244"/>
                    <a:pt x="1738884" y="328482"/>
                  </a:cubicBezTo>
                  <a:cubicBezTo>
                    <a:pt x="1738694" y="329816"/>
                    <a:pt x="1736027" y="331721"/>
                    <a:pt x="1733550" y="330578"/>
                  </a:cubicBezTo>
                  <a:lnTo>
                    <a:pt x="1731740" y="333626"/>
                  </a:lnTo>
                  <a:lnTo>
                    <a:pt x="1730788" y="335245"/>
                  </a:lnTo>
                  <a:cubicBezTo>
                    <a:pt x="1729169" y="336197"/>
                    <a:pt x="1728121" y="334483"/>
                    <a:pt x="1728502" y="331435"/>
                  </a:cubicBezTo>
                  <a:lnTo>
                    <a:pt x="1722692" y="334673"/>
                  </a:lnTo>
                  <a:lnTo>
                    <a:pt x="1721358" y="335435"/>
                  </a:lnTo>
                  <a:cubicBezTo>
                    <a:pt x="1718405" y="334864"/>
                    <a:pt x="1715643" y="336388"/>
                    <a:pt x="1715262" y="338769"/>
                  </a:cubicBezTo>
                  <a:lnTo>
                    <a:pt x="1714691" y="341341"/>
                  </a:lnTo>
                  <a:cubicBezTo>
                    <a:pt x="1714595" y="341627"/>
                    <a:pt x="1713071" y="342008"/>
                    <a:pt x="1712500" y="341817"/>
                  </a:cubicBezTo>
                  <a:lnTo>
                    <a:pt x="1711833" y="341627"/>
                  </a:lnTo>
                  <a:cubicBezTo>
                    <a:pt x="1711452" y="340865"/>
                    <a:pt x="1711643" y="338579"/>
                    <a:pt x="1712309" y="336388"/>
                  </a:cubicBezTo>
                  <a:cubicBezTo>
                    <a:pt x="1712976" y="334292"/>
                    <a:pt x="1709547" y="332292"/>
                    <a:pt x="1710119" y="335912"/>
                  </a:cubicBezTo>
                  <a:lnTo>
                    <a:pt x="1704499" y="332102"/>
                  </a:lnTo>
                  <a:cubicBezTo>
                    <a:pt x="1703927" y="331721"/>
                    <a:pt x="1702975" y="331435"/>
                    <a:pt x="1702308" y="331530"/>
                  </a:cubicBezTo>
                  <a:cubicBezTo>
                    <a:pt x="1700498" y="331721"/>
                    <a:pt x="1697546" y="330578"/>
                    <a:pt x="1697450" y="333340"/>
                  </a:cubicBezTo>
                  <a:lnTo>
                    <a:pt x="1697450" y="334483"/>
                  </a:lnTo>
                  <a:cubicBezTo>
                    <a:pt x="1698593" y="335816"/>
                    <a:pt x="1699070" y="337150"/>
                    <a:pt x="1698593" y="337436"/>
                  </a:cubicBezTo>
                  <a:lnTo>
                    <a:pt x="1698022" y="337817"/>
                  </a:lnTo>
                  <a:lnTo>
                    <a:pt x="1696974" y="338579"/>
                  </a:lnTo>
                  <a:cubicBezTo>
                    <a:pt x="1695831" y="339436"/>
                    <a:pt x="1695450" y="340769"/>
                    <a:pt x="1696117" y="341722"/>
                  </a:cubicBezTo>
                  <a:lnTo>
                    <a:pt x="1697069" y="342008"/>
                  </a:lnTo>
                  <a:cubicBezTo>
                    <a:pt x="1698879" y="342674"/>
                    <a:pt x="1700975" y="342865"/>
                    <a:pt x="1702880" y="343341"/>
                  </a:cubicBezTo>
                  <a:lnTo>
                    <a:pt x="1704404" y="343722"/>
                  </a:lnTo>
                  <a:cubicBezTo>
                    <a:pt x="1706499" y="344484"/>
                    <a:pt x="1705546" y="345818"/>
                    <a:pt x="1702213" y="346675"/>
                  </a:cubicBezTo>
                  <a:cubicBezTo>
                    <a:pt x="1698879" y="347532"/>
                    <a:pt x="1689830" y="349247"/>
                    <a:pt x="1690211" y="348294"/>
                  </a:cubicBezTo>
                  <a:cubicBezTo>
                    <a:pt x="1690688" y="347342"/>
                    <a:pt x="1688783" y="344294"/>
                    <a:pt x="1685258" y="343055"/>
                  </a:cubicBezTo>
                  <a:lnTo>
                    <a:pt x="1682401" y="340960"/>
                  </a:lnTo>
                  <a:lnTo>
                    <a:pt x="1679829" y="339245"/>
                  </a:lnTo>
                  <a:cubicBezTo>
                    <a:pt x="1677734" y="340293"/>
                    <a:pt x="1675257" y="340769"/>
                    <a:pt x="1674305" y="340293"/>
                  </a:cubicBezTo>
                  <a:lnTo>
                    <a:pt x="1674114" y="339722"/>
                  </a:lnTo>
                  <a:cubicBezTo>
                    <a:pt x="1673733" y="338388"/>
                    <a:pt x="1672400" y="336483"/>
                    <a:pt x="1671733" y="338579"/>
                  </a:cubicBezTo>
                  <a:cubicBezTo>
                    <a:pt x="1670209" y="343627"/>
                    <a:pt x="1668113" y="342103"/>
                    <a:pt x="1665256" y="339722"/>
                  </a:cubicBezTo>
                  <a:lnTo>
                    <a:pt x="1663446" y="338293"/>
                  </a:lnTo>
                  <a:cubicBezTo>
                    <a:pt x="1662303" y="337245"/>
                    <a:pt x="1658684" y="336674"/>
                    <a:pt x="1655350" y="336959"/>
                  </a:cubicBezTo>
                  <a:lnTo>
                    <a:pt x="1653635" y="336388"/>
                  </a:lnTo>
                  <a:lnTo>
                    <a:pt x="1651825" y="335816"/>
                  </a:lnTo>
                  <a:cubicBezTo>
                    <a:pt x="1650302" y="334197"/>
                    <a:pt x="1648016" y="333340"/>
                    <a:pt x="1646777" y="334102"/>
                  </a:cubicBezTo>
                  <a:cubicBezTo>
                    <a:pt x="1645539" y="334769"/>
                    <a:pt x="1641062" y="334864"/>
                    <a:pt x="1640110" y="336769"/>
                  </a:cubicBezTo>
                  <a:lnTo>
                    <a:pt x="1640681" y="338007"/>
                  </a:lnTo>
                  <a:cubicBezTo>
                    <a:pt x="1641539" y="339817"/>
                    <a:pt x="1644015" y="341055"/>
                    <a:pt x="1645444" y="342674"/>
                  </a:cubicBezTo>
                  <a:lnTo>
                    <a:pt x="1646587" y="344008"/>
                  </a:lnTo>
                  <a:cubicBezTo>
                    <a:pt x="1647349" y="345627"/>
                    <a:pt x="1648587" y="348389"/>
                    <a:pt x="1649349" y="350009"/>
                  </a:cubicBezTo>
                  <a:cubicBezTo>
                    <a:pt x="1650111" y="351723"/>
                    <a:pt x="1651730" y="356295"/>
                    <a:pt x="1650587" y="355914"/>
                  </a:cubicBezTo>
                  <a:cubicBezTo>
                    <a:pt x="1649444" y="355533"/>
                    <a:pt x="1645825" y="355533"/>
                    <a:pt x="1646111" y="356867"/>
                  </a:cubicBezTo>
                  <a:cubicBezTo>
                    <a:pt x="1646301" y="358200"/>
                    <a:pt x="1645825" y="362391"/>
                    <a:pt x="1644491" y="362486"/>
                  </a:cubicBezTo>
                  <a:cubicBezTo>
                    <a:pt x="1643063" y="362582"/>
                    <a:pt x="1638586" y="362105"/>
                    <a:pt x="1638681" y="361248"/>
                  </a:cubicBezTo>
                  <a:lnTo>
                    <a:pt x="1638967" y="360962"/>
                  </a:lnTo>
                  <a:cubicBezTo>
                    <a:pt x="1639729" y="360105"/>
                    <a:pt x="1640872" y="359534"/>
                    <a:pt x="1641634" y="358676"/>
                  </a:cubicBezTo>
                  <a:lnTo>
                    <a:pt x="1644396" y="355628"/>
                  </a:lnTo>
                  <a:cubicBezTo>
                    <a:pt x="1640967" y="355247"/>
                    <a:pt x="1637919" y="353533"/>
                    <a:pt x="1637443" y="351818"/>
                  </a:cubicBezTo>
                  <a:lnTo>
                    <a:pt x="1637062" y="350580"/>
                  </a:lnTo>
                  <a:lnTo>
                    <a:pt x="1636871" y="349818"/>
                  </a:lnTo>
                  <a:cubicBezTo>
                    <a:pt x="1636586" y="349056"/>
                    <a:pt x="1637062" y="348294"/>
                    <a:pt x="1637919" y="348199"/>
                  </a:cubicBezTo>
                  <a:lnTo>
                    <a:pt x="1638681" y="348104"/>
                  </a:lnTo>
                  <a:cubicBezTo>
                    <a:pt x="1640300" y="347723"/>
                    <a:pt x="1641062" y="351723"/>
                    <a:pt x="1642967" y="348866"/>
                  </a:cubicBezTo>
                  <a:cubicBezTo>
                    <a:pt x="1643444" y="348199"/>
                    <a:pt x="1642110" y="346294"/>
                    <a:pt x="1641062" y="345532"/>
                  </a:cubicBezTo>
                  <a:cubicBezTo>
                    <a:pt x="1639634" y="344484"/>
                    <a:pt x="1637633" y="344008"/>
                    <a:pt x="1635919" y="343341"/>
                  </a:cubicBezTo>
                  <a:cubicBezTo>
                    <a:pt x="1631728" y="341627"/>
                    <a:pt x="1628394" y="342389"/>
                    <a:pt x="1627727" y="345532"/>
                  </a:cubicBezTo>
                  <a:cubicBezTo>
                    <a:pt x="1627346" y="347437"/>
                    <a:pt x="1626965" y="350294"/>
                    <a:pt x="1628204" y="351342"/>
                  </a:cubicBezTo>
                  <a:lnTo>
                    <a:pt x="1630204" y="353057"/>
                  </a:lnTo>
                  <a:cubicBezTo>
                    <a:pt x="1634585" y="354104"/>
                    <a:pt x="1637252" y="355724"/>
                    <a:pt x="1636014" y="356771"/>
                  </a:cubicBezTo>
                  <a:cubicBezTo>
                    <a:pt x="1634776" y="357819"/>
                    <a:pt x="1630871" y="360105"/>
                    <a:pt x="1629823" y="359343"/>
                  </a:cubicBezTo>
                  <a:cubicBezTo>
                    <a:pt x="1628775" y="358581"/>
                    <a:pt x="1625156" y="357438"/>
                    <a:pt x="1625156" y="359534"/>
                  </a:cubicBezTo>
                  <a:cubicBezTo>
                    <a:pt x="1625156" y="361629"/>
                    <a:pt x="1624870" y="366582"/>
                    <a:pt x="1624584" y="366677"/>
                  </a:cubicBezTo>
                  <a:cubicBezTo>
                    <a:pt x="1624203" y="366677"/>
                    <a:pt x="1623155" y="364868"/>
                    <a:pt x="1622774" y="362582"/>
                  </a:cubicBezTo>
                  <a:lnTo>
                    <a:pt x="1621441" y="361153"/>
                  </a:lnTo>
                  <a:cubicBezTo>
                    <a:pt x="1619345" y="359057"/>
                    <a:pt x="1620298" y="358010"/>
                    <a:pt x="1621536" y="355914"/>
                  </a:cubicBezTo>
                  <a:cubicBezTo>
                    <a:pt x="1623250" y="353057"/>
                    <a:pt x="1626584" y="350199"/>
                    <a:pt x="1624870" y="346675"/>
                  </a:cubicBezTo>
                  <a:lnTo>
                    <a:pt x="1624203" y="345151"/>
                  </a:lnTo>
                  <a:cubicBezTo>
                    <a:pt x="1622298" y="343722"/>
                    <a:pt x="1621441" y="341436"/>
                    <a:pt x="1622298" y="340007"/>
                  </a:cubicBezTo>
                  <a:cubicBezTo>
                    <a:pt x="1623155" y="338674"/>
                    <a:pt x="1622584" y="332102"/>
                    <a:pt x="1617821" y="330578"/>
                  </a:cubicBezTo>
                  <a:lnTo>
                    <a:pt x="1617155" y="336578"/>
                  </a:lnTo>
                  <a:cubicBezTo>
                    <a:pt x="1617059" y="337340"/>
                    <a:pt x="1615535" y="338198"/>
                    <a:pt x="1614488" y="338769"/>
                  </a:cubicBezTo>
                  <a:cubicBezTo>
                    <a:pt x="1613535" y="339245"/>
                    <a:pt x="1611916" y="339912"/>
                    <a:pt x="1611154" y="339626"/>
                  </a:cubicBezTo>
                  <a:cubicBezTo>
                    <a:pt x="1608296" y="338483"/>
                    <a:pt x="1611535" y="337817"/>
                    <a:pt x="1611630" y="336864"/>
                  </a:cubicBezTo>
                  <a:cubicBezTo>
                    <a:pt x="1611725" y="335721"/>
                    <a:pt x="1611440" y="333911"/>
                    <a:pt x="1610582" y="333530"/>
                  </a:cubicBezTo>
                  <a:lnTo>
                    <a:pt x="1608868" y="332673"/>
                  </a:lnTo>
                  <a:cubicBezTo>
                    <a:pt x="1606487" y="332387"/>
                    <a:pt x="1601915" y="331816"/>
                    <a:pt x="1598676" y="331340"/>
                  </a:cubicBezTo>
                  <a:lnTo>
                    <a:pt x="1597914" y="335340"/>
                  </a:lnTo>
                  <a:lnTo>
                    <a:pt x="1597438" y="337626"/>
                  </a:lnTo>
                  <a:cubicBezTo>
                    <a:pt x="1594866" y="339817"/>
                    <a:pt x="1590485" y="341246"/>
                    <a:pt x="1587818" y="340865"/>
                  </a:cubicBezTo>
                  <a:lnTo>
                    <a:pt x="1590294" y="337150"/>
                  </a:lnTo>
                  <a:lnTo>
                    <a:pt x="1593247" y="332673"/>
                  </a:lnTo>
                  <a:cubicBezTo>
                    <a:pt x="1590199" y="329720"/>
                    <a:pt x="1585341" y="327815"/>
                    <a:pt x="1582388" y="328292"/>
                  </a:cubicBezTo>
                  <a:lnTo>
                    <a:pt x="1585055" y="331435"/>
                  </a:lnTo>
                  <a:cubicBezTo>
                    <a:pt x="1585817" y="332292"/>
                    <a:pt x="1586198" y="334197"/>
                    <a:pt x="1585627" y="334864"/>
                  </a:cubicBezTo>
                  <a:cubicBezTo>
                    <a:pt x="1583531" y="337055"/>
                    <a:pt x="1581150" y="339150"/>
                    <a:pt x="1578388" y="340769"/>
                  </a:cubicBezTo>
                  <a:cubicBezTo>
                    <a:pt x="1576959" y="341627"/>
                    <a:pt x="1573340" y="342293"/>
                    <a:pt x="1572673" y="341722"/>
                  </a:cubicBezTo>
                  <a:cubicBezTo>
                    <a:pt x="1567910" y="337150"/>
                    <a:pt x="1563529" y="341341"/>
                    <a:pt x="1559243" y="341912"/>
                  </a:cubicBezTo>
                  <a:lnTo>
                    <a:pt x="1554766" y="342484"/>
                  </a:lnTo>
                  <a:cubicBezTo>
                    <a:pt x="1556480" y="345056"/>
                    <a:pt x="1556957" y="347532"/>
                    <a:pt x="1555718" y="348008"/>
                  </a:cubicBezTo>
                  <a:cubicBezTo>
                    <a:pt x="1554480" y="348485"/>
                    <a:pt x="1551051" y="348104"/>
                    <a:pt x="1550956" y="345913"/>
                  </a:cubicBezTo>
                  <a:cubicBezTo>
                    <a:pt x="1550861" y="343722"/>
                    <a:pt x="1544003" y="342960"/>
                    <a:pt x="1544003" y="344389"/>
                  </a:cubicBezTo>
                  <a:cubicBezTo>
                    <a:pt x="1543907" y="345818"/>
                    <a:pt x="1541336" y="348866"/>
                    <a:pt x="1536859" y="347151"/>
                  </a:cubicBezTo>
                  <a:lnTo>
                    <a:pt x="1534954" y="343722"/>
                  </a:lnTo>
                  <a:lnTo>
                    <a:pt x="1532763" y="339912"/>
                  </a:lnTo>
                  <a:cubicBezTo>
                    <a:pt x="1530477" y="342008"/>
                    <a:pt x="1527715" y="342579"/>
                    <a:pt x="1526667" y="341246"/>
                  </a:cubicBezTo>
                  <a:cubicBezTo>
                    <a:pt x="1525619" y="339912"/>
                    <a:pt x="1522857" y="335816"/>
                    <a:pt x="1523333" y="335435"/>
                  </a:cubicBezTo>
                  <a:cubicBezTo>
                    <a:pt x="1523810" y="334959"/>
                    <a:pt x="1526572" y="333816"/>
                    <a:pt x="1527143" y="334959"/>
                  </a:cubicBezTo>
                  <a:cubicBezTo>
                    <a:pt x="1527715" y="336007"/>
                    <a:pt x="1530953" y="338483"/>
                    <a:pt x="1532192" y="335912"/>
                  </a:cubicBezTo>
                  <a:lnTo>
                    <a:pt x="1532287" y="335054"/>
                  </a:lnTo>
                  <a:cubicBezTo>
                    <a:pt x="1532668" y="331911"/>
                    <a:pt x="1530858" y="330006"/>
                    <a:pt x="1527048" y="329149"/>
                  </a:cubicBezTo>
                  <a:lnTo>
                    <a:pt x="1523619" y="328387"/>
                  </a:lnTo>
                  <a:cubicBezTo>
                    <a:pt x="1519904" y="327339"/>
                    <a:pt x="1518857" y="323910"/>
                    <a:pt x="1521428" y="320767"/>
                  </a:cubicBezTo>
                  <a:cubicBezTo>
                    <a:pt x="1524000" y="317624"/>
                    <a:pt x="1520571" y="311337"/>
                    <a:pt x="1520381" y="315052"/>
                  </a:cubicBezTo>
                  <a:lnTo>
                    <a:pt x="1514951" y="310385"/>
                  </a:lnTo>
                  <a:cubicBezTo>
                    <a:pt x="1513904" y="309527"/>
                    <a:pt x="1508570" y="308956"/>
                    <a:pt x="1509046" y="313337"/>
                  </a:cubicBezTo>
                  <a:cubicBezTo>
                    <a:pt x="1509046" y="313433"/>
                    <a:pt x="1506284" y="313909"/>
                    <a:pt x="1504855" y="313814"/>
                  </a:cubicBezTo>
                  <a:cubicBezTo>
                    <a:pt x="1504569" y="313814"/>
                    <a:pt x="1503998" y="311909"/>
                    <a:pt x="1504283" y="311147"/>
                  </a:cubicBezTo>
                  <a:lnTo>
                    <a:pt x="1504664" y="310194"/>
                  </a:lnTo>
                  <a:cubicBezTo>
                    <a:pt x="1506188" y="308861"/>
                    <a:pt x="1503426" y="309337"/>
                    <a:pt x="1498473" y="311337"/>
                  </a:cubicBezTo>
                  <a:lnTo>
                    <a:pt x="1496473" y="314195"/>
                  </a:lnTo>
                  <a:cubicBezTo>
                    <a:pt x="1495901" y="314957"/>
                    <a:pt x="1496187" y="316290"/>
                    <a:pt x="1496473" y="317338"/>
                  </a:cubicBezTo>
                  <a:cubicBezTo>
                    <a:pt x="1497140" y="319529"/>
                    <a:pt x="1501997" y="317719"/>
                    <a:pt x="1501997" y="321719"/>
                  </a:cubicBezTo>
                  <a:cubicBezTo>
                    <a:pt x="1501997" y="324005"/>
                    <a:pt x="1505617" y="322196"/>
                    <a:pt x="1507808" y="321053"/>
                  </a:cubicBezTo>
                  <a:lnTo>
                    <a:pt x="1509332" y="320291"/>
                  </a:lnTo>
                  <a:cubicBezTo>
                    <a:pt x="1512665" y="320481"/>
                    <a:pt x="1514951" y="322386"/>
                    <a:pt x="1514380" y="324577"/>
                  </a:cubicBezTo>
                  <a:cubicBezTo>
                    <a:pt x="1513808" y="326768"/>
                    <a:pt x="1508284" y="330197"/>
                    <a:pt x="1507141" y="329054"/>
                  </a:cubicBezTo>
                  <a:cubicBezTo>
                    <a:pt x="1505903" y="327911"/>
                    <a:pt x="1498759" y="326291"/>
                    <a:pt x="1496187" y="323339"/>
                  </a:cubicBezTo>
                  <a:lnTo>
                    <a:pt x="1493139" y="321434"/>
                  </a:lnTo>
                  <a:cubicBezTo>
                    <a:pt x="1491806" y="320576"/>
                    <a:pt x="1488186" y="320862"/>
                    <a:pt x="1486471" y="321719"/>
                  </a:cubicBezTo>
                  <a:cubicBezTo>
                    <a:pt x="1483900" y="323053"/>
                    <a:pt x="1483614" y="327911"/>
                    <a:pt x="1485233" y="329435"/>
                  </a:cubicBezTo>
                  <a:cubicBezTo>
                    <a:pt x="1487043" y="331054"/>
                    <a:pt x="1488948" y="332483"/>
                    <a:pt x="1491234" y="330006"/>
                  </a:cubicBezTo>
                  <a:cubicBezTo>
                    <a:pt x="1492091" y="329149"/>
                    <a:pt x="1492472" y="327339"/>
                    <a:pt x="1493425" y="327149"/>
                  </a:cubicBezTo>
                  <a:cubicBezTo>
                    <a:pt x="1496473" y="326577"/>
                    <a:pt x="1495711" y="329054"/>
                    <a:pt x="1496759" y="330197"/>
                  </a:cubicBezTo>
                  <a:lnTo>
                    <a:pt x="1498949" y="332768"/>
                  </a:lnTo>
                  <a:cubicBezTo>
                    <a:pt x="1502569" y="331911"/>
                    <a:pt x="1506188" y="331149"/>
                    <a:pt x="1506855" y="331149"/>
                  </a:cubicBezTo>
                  <a:cubicBezTo>
                    <a:pt x="1507522" y="331149"/>
                    <a:pt x="1509236" y="332387"/>
                    <a:pt x="1509046" y="333816"/>
                  </a:cubicBezTo>
                  <a:lnTo>
                    <a:pt x="1509332" y="335150"/>
                  </a:lnTo>
                  <a:lnTo>
                    <a:pt x="1511141" y="342293"/>
                  </a:lnTo>
                  <a:cubicBezTo>
                    <a:pt x="1504474" y="345437"/>
                    <a:pt x="1497425" y="347627"/>
                    <a:pt x="1495425" y="347342"/>
                  </a:cubicBezTo>
                  <a:cubicBezTo>
                    <a:pt x="1493520" y="346961"/>
                    <a:pt x="1492472" y="342103"/>
                    <a:pt x="1490948" y="341436"/>
                  </a:cubicBezTo>
                  <a:lnTo>
                    <a:pt x="1490377" y="341817"/>
                  </a:lnTo>
                  <a:lnTo>
                    <a:pt x="1482852" y="346103"/>
                  </a:lnTo>
                  <a:cubicBezTo>
                    <a:pt x="1473899" y="344770"/>
                    <a:pt x="1466374" y="343055"/>
                    <a:pt x="1465993" y="342389"/>
                  </a:cubicBezTo>
                  <a:cubicBezTo>
                    <a:pt x="1465612" y="341722"/>
                    <a:pt x="1462469" y="340293"/>
                    <a:pt x="1460183" y="341627"/>
                  </a:cubicBezTo>
                  <a:cubicBezTo>
                    <a:pt x="1457896" y="343055"/>
                    <a:pt x="1452372" y="345913"/>
                    <a:pt x="1454087" y="348675"/>
                  </a:cubicBezTo>
                  <a:cubicBezTo>
                    <a:pt x="1455801" y="351437"/>
                    <a:pt x="1445514" y="356771"/>
                    <a:pt x="1441799" y="356105"/>
                  </a:cubicBezTo>
                  <a:lnTo>
                    <a:pt x="1438085" y="356486"/>
                  </a:lnTo>
                  <a:lnTo>
                    <a:pt x="1431798" y="357057"/>
                  </a:lnTo>
                  <a:cubicBezTo>
                    <a:pt x="1427798" y="353723"/>
                    <a:pt x="1425702" y="347246"/>
                    <a:pt x="1427036" y="342865"/>
                  </a:cubicBezTo>
                  <a:lnTo>
                    <a:pt x="1422845" y="341817"/>
                  </a:lnTo>
                  <a:cubicBezTo>
                    <a:pt x="1421130" y="341436"/>
                    <a:pt x="1417511" y="340198"/>
                    <a:pt x="1416653" y="343436"/>
                  </a:cubicBezTo>
                  <a:lnTo>
                    <a:pt x="1416272" y="344960"/>
                  </a:lnTo>
                  <a:cubicBezTo>
                    <a:pt x="1415987" y="347246"/>
                    <a:pt x="1412939" y="347151"/>
                    <a:pt x="1409510" y="344770"/>
                  </a:cubicBezTo>
                  <a:cubicBezTo>
                    <a:pt x="1406081" y="342389"/>
                    <a:pt x="1392365" y="341436"/>
                    <a:pt x="1389031" y="341150"/>
                  </a:cubicBezTo>
                  <a:lnTo>
                    <a:pt x="1388555" y="343436"/>
                  </a:lnTo>
                  <a:cubicBezTo>
                    <a:pt x="1387793" y="346865"/>
                    <a:pt x="1391698" y="345437"/>
                    <a:pt x="1393889" y="345818"/>
                  </a:cubicBezTo>
                  <a:lnTo>
                    <a:pt x="1394650" y="346008"/>
                  </a:lnTo>
                  <a:cubicBezTo>
                    <a:pt x="1395508" y="346484"/>
                    <a:pt x="1395413" y="347246"/>
                    <a:pt x="1394460" y="347532"/>
                  </a:cubicBezTo>
                  <a:cubicBezTo>
                    <a:pt x="1393508" y="347913"/>
                    <a:pt x="1391317" y="350294"/>
                    <a:pt x="1392460" y="351818"/>
                  </a:cubicBezTo>
                  <a:cubicBezTo>
                    <a:pt x="1393603" y="353342"/>
                    <a:pt x="1394270" y="357438"/>
                    <a:pt x="1390745" y="356962"/>
                  </a:cubicBezTo>
                  <a:lnTo>
                    <a:pt x="1388364" y="356200"/>
                  </a:lnTo>
                  <a:cubicBezTo>
                    <a:pt x="1387316" y="355819"/>
                    <a:pt x="1385888" y="354390"/>
                    <a:pt x="1385983" y="353438"/>
                  </a:cubicBezTo>
                  <a:lnTo>
                    <a:pt x="1386364" y="348485"/>
                  </a:lnTo>
                  <a:cubicBezTo>
                    <a:pt x="1382173" y="349437"/>
                    <a:pt x="1378458" y="351056"/>
                    <a:pt x="1378268" y="352009"/>
                  </a:cubicBezTo>
                  <a:cubicBezTo>
                    <a:pt x="1378077" y="353057"/>
                    <a:pt x="1376458" y="355819"/>
                    <a:pt x="1375410" y="354485"/>
                  </a:cubicBezTo>
                  <a:cubicBezTo>
                    <a:pt x="1374362" y="353152"/>
                    <a:pt x="1373696" y="349532"/>
                    <a:pt x="1376267" y="349437"/>
                  </a:cubicBezTo>
                  <a:cubicBezTo>
                    <a:pt x="1378839" y="349342"/>
                    <a:pt x="1383887" y="345246"/>
                    <a:pt x="1381792" y="342674"/>
                  </a:cubicBezTo>
                  <a:lnTo>
                    <a:pt x="1377601" y="344865"/>
                  </a:lnTo>
                  <a:cubicBezTo>
                    <a:pt x="1377029" y="345246"/>
                    <a:pt x="1375600" y="345151"/>
                    <a:pt x="1375029" y="344770"/>
                  </a:cubicBezTo>
                  <a:lnTo>
                    <a:pt x="1369219" y="341150"/>
                  </a:lnTo>
                  <a:cubicBezTo>
                    <a:pt x="1369028" y="344865"/>
                    <a:pt x="1368171" y="345913"/>
                    <a:pt x="1367219" y="343532"/>
                  </a:cubicBezTo>
                  <a:cubicBezTo>
                    <a:pt x="1366266" y="341150"/>
                    <a:pt x="1357122" y="341341"/>
                    <a:pt x="1357122" y="343151"/>
                  </a:cubicBezTo>
                  <a:cubicBezTo>
                    <a:pt x="1357122" y="345056"/>
                    <a:pt x="1356836" y="349818"/>
                    <a:pt x="1356550" y="349818"/>
                  </a:cubicBezTo>
                  <a:cubicBezTo>
                    <a:pt x="1356170" y="349818"/>
                    <a:pt x="1354931" y="348389"/>
                    <a:pt x="1354455" y="346484"/>
                  </a:cubicBezTo>
                  <a:lnTo>
                    <a:pt x="1354646" y="344770"/>
                  </a:lnTo>
                  <a:lnTo>
                    <a:pt x="1354931" y="341722"/>
                  </a:lnTo>
                  <a:cubicBezTo>
                    <a:pt x="1352264" y="340293"/>
                    <a:pt x="1350264" y="338674"/>
                    <a:pt x="1350550" y="338102"/>
                  </a:cubicBezTo>
                  <a:cubicBezTo>
                    <a:pt x="1350836" y="337531"/>
                    <a:pt x="1350836" y="335721"/>
                    <a:pt x="1349597" y="335721"/>
                  </a:cubicBezTo>
                  <a:cubicBezTo>
                    <a:pt x="1348454" y="335721"/>
                    <a:pt x="1344740" y="336483"/>
                    <a:pt x="1344454" y="337436"/>
                  </a:cubicBezTo>
                  <a:cubicBezTo>
                    <a:pt x="1344263" y="338388"/>
                    <a:pt x="1341787" y="341246"/>
                    <a:pt x="1339406" y="341436"/>
                  </a:cubicBezTo>
                  <a:cubicBezTo>
                    <a:pt x="1337120" y="341627"/>
                    <a:pt x="1329214" y="342865"/>
                    <a:pt x="1328928" y="339626"/>
                  </a:cubicBezTo>
                  <a:lnTo>
                    <a:pt x="1332357" y="337626"/>
                  </a:lnTo>
                  <a:cubicBezTo>
                    <a:pt x="1334262" y="336483"/>
                    <a:pt x="1336643" y="335816"/>
                    <a:pt x="1338453" y="334578"/>
                  </a:cubicBezTo>
                  <a:lnTo>
                    <a:pt x="1339025" y="334197"/>
                  </a:lnTo>
                  <a:cubicBezTo>
                    <a:pt x="1338739" y="332864"/>
                    <a:pt x="1337120" y="329339"/>
                    <a:pt x="1335596" y="326291"/>
                  </a:cubicBezTo>
                  <a:lnTo>
                    <a:pt x="1332262" y="324672"/>
                  </a:lnTo>
                  <a:cubicBezTo>
                    <a:pt x="1329119" y="323243"/>
                    <a:pt x="1325499" y="322386"/>
                    <a:pt x="1322832" y="320576"/>
                  </a:cubicBezTo>
                  <a:cubicBezTo>
                    <a:pt x="1320165" y="318767"/>
                    <a:pt x="1318260" y="316100"/>
                    <a:pt x="1316260" y="313623"/>
                  </a:cubicBezTo>
                  <a:lnTo>
                    <a:pt x="1315784" y="312956"/>
                  </a:lnTo>
                  <a:cubicBezTo>
                    <a:pt x="1316069" y="311813"/>
                    <a:pt x="1317117" y="311242"/>
                    <a:pt x="1318165" y="311813"/>
                  </a:cubicBezTo>
                  <a:lnTo>
                    <a:pt x="1319022" y="311718"/>
                  </a:lnTo>
                  <a:lnTo>
                    <a:pt x="1322832" y="311242"/>
                  </a:lnTo>
                  <a:cubicBezTo>
                    <a:pt x="1327499" y="310385"/>
                    <a:pt x="1331309" y="307908"/>
                    <a:pt x="1331309" y="305717"/>
                  </a:cubicBezTo>
                  <a:cubicBezTo>
                    <a:pt x="1331309" y="303527"/>
                    <a:pt x="1332452" y="297335"/>
                    <a:pt x="1333881" y="296954"/>
                  </a:cubicBezTo>
                  <a:cubicBezTo>
                    <a:pt x="1335310" y="296573"/>
                    <a:pt x="1338548" y="297526"/>
                    <a:pt x="1337977" y="300002"/>
                  </a:cubicBezTo>
                  <a:lnTo>
                    <a:pt x="1341025" y="299621"/>
                  </a:lnTo>
                  <a:lnTo>
                    <a:pt x="1348264" y="298574"/>
                  </a:lnTo>
                  <a:cubicBezTo>
                    <a:pt x="1347978" y="302765"/>
                    <a:pt x="1349312" y="304384"/>
                    <a:pt x="1351121" y="302193"/>
                  </a:cubicBezTo>
                  <a:cubicBezTo>
                    <a:pt x="1352931" y="300002"/>
                    <a:pt x="1349693" y="293430"/>
                    <a:pt x="1348550" y="293430"/>
                  </a:cubicBezTo>
                  <a:cubicBezTo>
                    <a:pt x="1347407" y="293430"/>
                    <a:pt x="1342644" y="292382"/>
                    <a:pt x="1340739" y="291144"/>
                  </a:cubicBezTo>
                  <a:cubicBezTo>
                    <a:pt x="1338834" y="289906"/>
                    <a:pt x="1331786" y="287525"/>
                    <a:pt x="1329500" y="288668"/>
                  </a:cubicBezTo>
                  <a:cubicBezTo>
                    <a:pt x="1327214" y="289906"/>
                    <a:pt x="1323689" y="295716"/>
                    <a:pt x="1320546" y="295907"/>
                  </a:cubicBezTo>
                  <a:lnTo>
                    <a:pt x="1320832" y="292287"/>
                  </a:lnTo>
                  <a:lnTo>
                    <a:pt x="1320927" y="291335"/>
                  </a:lnTo>
                  <a:cubicBezTo>
                    <a:pt x="1319594" y="290192"/>
                    <a:pt x="1319689" y="288287"/>
                    <a:pt x="1321022" y="287239"/>
                  </a:cubicBezTo>
                  <a:cubicBezTo>
                    <a:pt x="1322356" y="286096"/>
                    <a:pt x="1327785" y="282953"/>
                    <a:pt x="1326166" y="281619"/>
                  </a:cubicBezTo>
                  <a:lnTo>
                    <a:pt x="1324546" y="281333"/>
                  </a:lnTo>
                  <a:cubicBezTo>
                    <a:pt x="1320546" y="280667"/>
                    <a:pt x="1320260" y="280762"/>
                    <a:pt x="1322165" y="279047"/>
                  </a:cubicBezTo>
                  <a:lnTo>
                    <a:pt x="1325023" y="276476"/>
                  </a:lnTo>
                  <a:cubicBezTo>
                    <a:pt x="1324832" y="272951"/>
                    <a:pt x="1320641" y="270094"/>
                    <a:pt x="1315593" y="270189"/>
                  </a:cubicBezTo>
                  <a:lnTo>
                    <a:pt x="1311402" y="271427"/>
                  </a:lnTo>
                  <a:lnTo>
                    <a:pt x="1309783" y="271904"/>
                  </a:lnTo>
                  <a:cubicBezTo>
                    <a:pt x="1307592" y="273713"/>
                    <a:pt x="1307878" y="275237"/>
                    <a:pt x="1310354" y="275333"/>
                  </a:cubicBezTo>
                  <a:lnTo>
                    <a:pt x="1312640" y="274666"/>
                  </a:lnTo>
                  <a:lnTo>
                    <a:pt x="1313307" y="274475"/>
                  </a:lnTo>
                  <a:cubicBezTo>
                    <a:pt x="1314260" y="274666"/>
                    <a:pt x="1315593" y="277047"/>
                    <a:pt x="1316165" y="279714"/>
                  </a:cubicBezTo>
                  <a:cubicBezTo>
                    <a:pt x="1316831" y="282381"/>
                    <a:pt x="1316736" y="289620"/>
                    <a:pt x="1314545" y="290096"/>
                  </a:cubicBezTo>
                  <a:cubicBezTo>
                    <a:pt x="1312355" y="290477"/>
                    <a:pt x="1305878" y="287715"/>
                    <a:pt x="1300353" y="290573"/>
                  </a:cubicBezTo>
                  <a:lnTo>
                    <a:pt x="1294352" y="287334"/>
                  </a:lnTo>
                  <a:cubicBezTo>
                    <a:pt x="1293590" y="286953"/>
                    <a:pt x="1290733" y="287810"/>
                    <a:pt x="1290352" y="288572"/>
                  </a:cubicBezTo>
                  <a:lnTo>
                    <a:pt x="1289875" y="289525"/>
                  </a:lnTo>
                  <a:cubicBezTo>
                    <a:pt x="1290828" y="291049"/>
                    <a:pt x="1289875" y="293144"/>
                    <a:pt x="1287875" y="294097"/>
                  </a:cubicBezTo>
                  <a:cubicBezTo>
                    <a:pt x="1285780" y="295145"/>
                    <a:pt x="1275493" y="291525"/>
                    <a:pt x="1275112" y="289430"/>
                  </a:cubicBezTo>
                  <a:cubicBezTo>
                    <a:pt x="1274826" y="287239"/>
                    <a:pt x="1283589" y="285715"/>
                    <a:pt x="1283018" y="288287"/>
                  </a:cubicBezTo>
                  <a:lnTo>
                    <a:pt x="1282732" y="290668"/>
                  </a:lnTo>
                  <a:cubicBezTo>
                    <a:pt x="1282732" y="290858"/>
                    <a:pt x="1284065" y="291335"/>
                    <a:pt x="1284827" y="291430"/>
                  </a:cubicBezTo>
                  <a:cubicBezTo>
                    <a:pt x="1285589" y="291430"/>
                    <a:pt x="1286923" y="291049"/>
                    <a:pt x="1286923" y="290763"/>
                  </a:cubicBezTo>
                  <a:cubicBezTo>
                    <a:pt x="1287304" y="288763"/>
                    <a:pt x="1287304" y="286667"/>
                    <a:pt x="1287494" y="284667"/>
                  </a:cubicBezTo>
                  <a:cubicBezTo>
                    <a:pt x="1287685" y="283143"/>
                    <a:pt x="1286732" y="281143"/>
                    <a:pt x="1290161" y="280857"/>
                  </a:cubicBezTo>
                  <a:lnTo>
                    <a:pt x="1291114" y="280762"/>
                  </a:lnTo>
                  <a:cubicBezTo>
                    <a:pt x="1291971" y="279333"/>
                    <a:pt x="1291400" y="277714"/>
                    <a:pt x="1289875" y="277142"/>
                  </a:cubicBezTo>
                  <a:lnTo>
                    <a:pt x="1288447" y="276761"/>
                  </a:lnTo>
                  <a:lnTo>
                    <a:pt x="1287304" y="276476"/>
                  </a:lnTo>
                  <a:cubicBezTo>
                    <a:pt x="1285589" y="276190"/>
                    <a:pt x="1285018" y="272666"/>
                    <a:pt x="1285970" y="268665"/>
                  </a:cubicBezTo>
                  <a:lnTo>
                    <a:pt x="1291781" y="267903"/>
                  </a:lnTo>
                  <a:lnTo>
                    <a:pt x="1292162" y="267903"/>
                  </a:lnTo>
                  <a:cubicBezTo>
                    <a:pt x="1292352" y="266474"/>
                    <a:pt x="1291495" y="265236"/>
                    <a:pt x="1290447" y="265236"/>
                  </a:cubicBezTo>
                  <a:lnTo>
                    <a:pt x="1289780" y="265617"/>
                  </a:lnTo>
                  <a:lnTo>
                    <a:pt x="1284542" y="268475"/>
                  </a:lnTo>
                  <a:cubicBezTo>
                    <a:pt x="1281779" y="265046"/>
                    <a:pt x="1279874" y="263045"/>
                    <a:pt x="1280255" y="263998"/>
                  </a:cubicBezTo>
                  <a:cubicBezTo>
                    <a:pt x="1280636" y="265046"/>
                    <a:pt x="1278350" y="268094"/>
                    <a:pt x="1274159" y="268570"/>
                  </a:cubicBezTo>
                  <a:cubicBezTo>
                    <a:pt x="1269968" y="269046"/>
                    <a:pt x="1268063" y="278571"/>
                    <a:pt x="1269492" y="278762"/>
                  </a:cubicBezTo>
                  <a:cubicBezTo>
                    <a:pt x="1270825" y="278952"/>
                    <a:pt x="1273778" y="280476"/>
                    <a:pt x="1273112" y="281905"/>
                  </a:cubicBezTo>
                  <a:cubicBezTo>
                    <a:pt x="1272445" y="283334"/>
                    <a:pt x="1267492" y="291906"/>
                    <a:pt x="1272350" y="294383"/>
                  </a:cubicBezTo>
                  <a:cubicBezTo>
                    <a:pt x="1277112" y="296859"/>
                    <a:pt x="1288447" y="304384"/>
                    <a:pt x="1286351" y="305241"/>
                  </a:cubicBezTo>
                  <a:cubicBezTo>
                    <a:pt x="1284256" y="306194"/>
                    <a:pt x="1277588" y="307241"/>
                    <a:pt x="1277398" y="304955"/>
                  </a:cubicBezTo>
                  <a:lnTo>
                    <a:pt x="1277017" y="303336"/>
                  </a:lnTo>
                  <a:cubicBezTo>
                    <a:pt x="1276731" y="302098"/>
                    <a:pt x="1276445" y="300098"/>
                    <a:pt x="1275493" y="299907"/>
                  </a:cubicBezTo>
                  <a:cubicBezTo>
                    <a:pt x="1273016" y="299145"/>
                    <a:pt x="1272254" y="300479"/>
                    <a:pt x="1271683" y="302574"/>
                  </a:cubicBezTo>
                  <a:cubicBezTo>
                    <a:pt x="1270921" y="305146"/>
                    <a:pt x="1269683" y="302574"/>
                    <a:pt x="1268444" y="302288"/>
                  </a:cubicBezTo>
                  <a:cubicBezTo>
                    <a:pt x="1264825" y="301431"/>
                    <a:pt x="1263587" y="302288"/>
                    <a:pt x="1264063" y="305051"/>
                  </a:cubicBezTo>
                  <a:cubicBezTo>
                    <a:pt x="1264158" y="305717"/>
                    <a:pt x="1263777" y="306765"/>
                    <a:pt x="1264158" y="307051"/>
                  </a:cubicBezTo>
                  <a:lnTo>
                    <a:pt x="1266825" y="308765"/>
                  </a:lnTo>
                  <a:cubicBezTo>
                    <a:pt x="1269302" y="311051"/>
                    <a:pt x="1270540" y="315433"/>
                    <a:pt x="1269778" y="318481"/>
                  </a:cubicBezTo>
                  <a:lnTo>
                    <a:pt x="1269397" y="321243"/>
                  </a:lnTo>
                  <a:cubicBezTo>
                    <a:pt x="1269302" y="321719"/>
                    <a:pt x="1271016" y="322672"/>
                    <a:pt x="1271969" y="322672"/>
                  </a:cubicBezTo>
                  <a:cubicBezTo>
                    <a:pt x="1274540" y="322767"/>
                    <a:pt x="1273588" y="321910"/>
                    <a:pt x="1273207" y="320386"/>
                  </a:cubicBezTo>
                  <a:lnTo>
                    <a:pt x="1272826" y="318767"/>
                  </a:lnTo>
                  <a:cubicBezTo>
                    <a:pt x="1274255" y="316385"/>
                    <a:pt x="1277112" y="314385"/>
                    <a:pt x="1279208" y="314385"/>
                  </a:cubicBezTo>
                  <a:cubicBezTo>
                    <a:pt x="1281303" y="314385"/>
                    <a:pt x="1287304" y="313814"/>
                    <a:pt x="1286732" y="313147"/>
                  </a:cubicBezTo>
                  <a:cubicBezTo>
                    <a:pt x="1286256" y="312480"/>
                    <a:pt x="1285970" y="310575"/>
                    <a:pt x="1286923" y="310099"/>
                  </a:cubicBezTo>
                  <a:lnTo>
                    <a:pt x="1287304" y="310289"/>
                  </a:lnTo>
                  <a:lnTo>
                    <a:pt x="1290066" y="311623"/>
                  </a:lnTo>
                  <a:cubicBezTo>
                    <a:pt x="1293209" y="313433"/>
                    <a:pt x="1297305" y="313814"/>
                    <a:pt x="1299020" y="312480"/>
                  </a:cubicBezTo>
                  <a:lnTo>
                    <a:pt x="1300258" y="311147"/>
                  </a:lnTo>
                  <a:lnTo>
                    <a:pt x="1300639" y="310766"/>
                  </a:lnTo>
                  <a:cubicBezTo>
                    <a:pt x="1300448" y="309908"/>
                    <a:pt x="1299400" y="309242"/>
                    <a:pt x="1298448" y="309337"/>
                  </a:cubicBezTo>
                  <a:lnTo>
                    <a:pt x="1297591" y="309146"/>
                  </a:lnTo>
                  <a:lnTo>
                    <a:pt x="1295971" y="308765"/>
                  </a:lnTo>
                  <a:cubicBezTo>
                    <a:pt x="1292828" y="307813"/>
                    <a:pt x="1292924" y="306670"/>
                    <a:pt x="1296162" y="306289"/>
                  </a:cubicBezTo>
                  <a:lnTo>
                    <a:pt x="1297781" y="305908"/>
                  </a:lnTo>
                  <a:lnTo>
                    <a:pt x="1299972" y="305336"/>
                  </a:lnTo>
                  <a:cubicBezTo>
                    <a:pt x="1302353" y="304574"/>
                    <a:pt x="1306735" y="305336"/>
                    <a:pt x="1309688" y="306956"/>
                  </a:cubicBezTo>
                  <a:lnTo>
                    <a:pt x="1310640" y="310004"/>
                  </a:lnTo>
                  <a:cubicBezTo>
                    <a:pt x="1311974" y="314004"/>
                    <a:pt x="1314069" y="317909"/>
                    <a:pt x="1315688" y="321910"/>
                  </a:cubicBezTo>
                  <a:lnTo>
                    <a:pt x="1317117" y="325434"/>
                  </a:lnTo>
                  <a:cubicBezTo>
                    <a:pt x="1319975" y="323910"/>
                    <a:pt x="1322737" y="323148"/>
                    <a:pt x="1323404" y="323624"/>
                  </a:cubicBezTo>
                  <a:cubicBezTo>
                    <a:pt x="1324070" y="324101"/>
                    <a:pt x="1325118" y="326291"/>
                    <a:pt x="1323594" y="326482"/>
                  </a:cubicBezTo>
                  <a:cubicBezTo>
                    <a:pt x="1322070" y="326768"/>
                    <a:pt x="1317974" y="328387"/>
                    <a:pt x="1318736" y="329435"/>
                  </a:cubicBezTo>
                  <a:cubicBezTo>
                    <a:pt x="1319594" y="330482"/>
                    <a:pt x="1322261" y="332673"/>
                    <a:pt x="1322737" y="331816"/>
                  </a:cubicBezTo>
                  <a:cubicBezTo>
                    <a:pt x="1323213" y="330959"/>
                    <a:pt x="1325118" y="329149"/>
                    <a:pt x="1325690" y="329720"/>
                  </a:cubicBezTo>
                  <a:cubicBezTo>
                    <a:pt x="1326261" y="330387"/>
                    <a:pt x="1327118" y="333911"/>
                    <a:pt x="1325118" y="334769"/>
                  </a:cubicBezTo>
                  <a:lnTo>
                    <a:pt x="1323499" y="336197"/>
                  </a:lnTo>
                  <a:cubicBezTo>
                    <a:pt x="1321880" y="337531"/>
                    <a:pt x="1321308" y="339817"/>
                    <a:pt x="1319594" y="341055"/>
                  </a:cubicBezTo>
                  <a:cubicBezTo>
                    <a:pt x="1318927" y="341531"/>
                    <a:pt x="1316165" y="339341"/>
                    <a:pt x="1314545" y="339531"/>
                  </a:cubicBezTo>
                  <a:lnTo>
                    <a:pt x="1311402" y="339722"/>
                  </a:lnTo>
                  <a:cubicBezTo>
                    <a:pt x="1308068" y="340674"/>
                    <a:pt x="1306735" y="339722"/>
                    <a:pt x="1308354" y="337626"/>
                  </a:cubicBezTo>
                  <a:cubicBezTo>
                    <a:pt x="1310069" y="335531"/>
                    <a:pt x="1307878" y="329054"/>
                    <a:pt x="1303020" y="329911"/>
                  </a:cubicBezTo>
                  <a:lnTo>
                    <a:pt x="1301972" y="334578"/>
                  </a:lnTo>
                  <a:cubicBezTo>
                    <a:pt x="1301782" y="335340"/>
                    <a:pt x="1299210" y="335816"/>
                    <a:pt x="1297591" y="336293"/>
                  </a:cubicBezTo>
                  <a:lnTo>
                    <a:pt x="1296829" y="336483"/>
                  </a:lnTo>
                  <a:cubicBezTo>
                    <a:pt x="1295781" y="336388"/>
                    <a:pt x="1294924" y="336769"/>
                    <a:pt x="1294924" y="337340"/>
                  </a:cubicBezTo>
                  <a:cubicBezTo>
                    <a:pt x="1294924" y="337912"/>
                    <a:pt x="1292828" y="338388"/>
                    <a:pt x="1290257" y="337245"/>
                  </a:cubicBezTo>
                  <a:lnTo>
                    <a:pt x="1289495" y="334483"/>
                  </a:lnTo>
                  <a:cubicBezTo>
                    <a:pt x="1289114" y="333149"/>
                    <a:pt x="1285208" y="332483"/>
                    <a:pt x="1284827" y="331054"/>
                  </a:cubicBezTo>
                  <a:cubicBezTo>
                    <a:pt x="1283875" y="327625"/>
                    <a:pt x="1280732" y="328768"/>
                    <a:pt x="1278827" y="329054"/>
                  </a:cubicBezTo>
                  <a:lnTo>
                    <a:pt x="1275398" y="329625"/>
                  </a:lnTo>
                  <a:cubicBezTo>
                    <a:pt x="1271588" y="331149"/>
                    <a:pt x="1268921" y="332959"/>
                    <a:pt x="1269397" y="333816"/>
                  </a:cubicBezTo>
                  <a:cubicBezTo>
                    <a:pt x="1269873" y="334578"/>
                    <a:pt x="1268444" y="338007"/>
                    <a:pt x="1264158" y="338579"/>
                  </a:cubicBezTo>
                  <a:lnTo>
                    <a:pt x="1260729" y="335912"/>
                  </a:lnTo>
                  <a:lnTo>
                    <a:pt x="1259015" y="334578"/>
                  </a:lnTo>
                  <a:cubicBezTo>
                    <a:pt x="1257491" y="335912"/>
                    <a:pt x="1257205" y="338102"/>
                    <a:pt x="1258348" y="339341"/>
                  </a:cubicBezTo>
                  <a:lnTo>
                    <a:pt x="1260443" y="339436"/>
                  </a:lnTo>
                  <a:lnTo>
                    <a:pt x="1261586" y="339531"/>
                  </a:lnTo>
                  <a:cubicBezTo>
                    <a:pt x="1263110" y="339912"/>
                    <a:pt x="1263301" y="340674"/>
                    <a:pt x="1261967" y="341246"/>
                  </a:cubicBezTo>
                  <a:cubicBezTo>
                    <a:pt x="1260634" y="341817"/>
                    <a:pt x="1255586" y="342960"/>
                    <a:pt x="1255014" y="342008"/>
                  </a:cubicBezTo>
                  <a:lnTo>
                    <a:pt x="1254062" y="340960"/>
                  </a:lnTo>
                  <a:cubicBezTo>
                    <a:pt x="1252633" y="339436"/>
                    <a:pt x="1250537" y="338293"/>
                    <a:pt x="1249013" y="340293"/>
                  </a:cubicBezTo>
                  <a:lnTo>
                    <a:pt x="1248346" y="341150"/>
                  </a:lnTo>
                  <a:cubicBezTo>
                    <a:pt x="1249394" y="343341"/>
                    <a:pt x="1249680" y="345151"/>
                    <a:pt x="1249013" y="345341"/>
                  </a:cubicBezTo>
                  <a:lnTo>
                    <a:pt x="1248061" y="345722"/>
                  </a:lnTo>
                  <a:lnTo>
                    <a:pt x="1247013" y="346199"/>
                  </a:lnTo>
                  <a:cubicBezTo>
                    <a:pt x="1245965" y="346770"/>
                    <a:pt x="1243489" y="345722"/>
                    <a:pt x="1241584" y="343913"/>
                  </a:cubicBezTo>
                  <a:cubicBezTo>
                    <a:pt x="1239679" y="342103"/>
                    <a:pt x="1231392" y="338102"/>
                    <a:pt x="1227201" y="338960"/>
                  </a:cubicBezTo>
                  <a:lnTo>
                    <a:pt x="1223772" y="339722"/>
                  </a:lnTo>
                  <a:lnTo>
                    <a:pt x="1222820" y="340198"/>
                  </a:lnTo>
                  <a:cubicBezTo>
                    <a:pt x="1220629" y="338198"/>
                    <a:pt x="1218057" y="338007"/>
                    <a:pt x="1217105" y="339817"/>
                  </a:cubicBezTo>
                  <a:cubicBezTo>
                    <a:pt x="1216152" y="341627"/>
                    <a:pt x="1211009" y="343341"/>
                    <a:pt x="1207484" y="340388"/>
                  </a:cubicBezTo>
                  <a:lnTo>
                    <a:pt x="1206437" y="335912"/>
                  </a:lnTo>
                  <a:lnTo>
                    <a:pt x="1205675" y="332578"/>
                  </a:lnTo>
                  <a:cubicBezTo>
                    <a:pt x="1201960" y="329244"/>
                    <a:pt x="1198245" y="327530"/>
                    <a:pt x="1197388" y="328768"/>
                  </a:cubicBezTo>
                  <a:cubicBezTo>
                    <a:pt x="1196531" y="330006"/>
                    <a:pt x="1193006" y="332483"/>
                    <a:pt x="1191387" y="331625"/>
                  </a:cubicBezTo>
                  <a:cubicBezTo>
                    <a:pt x="1189768" y="330863"/>
                    <a:pt x="1186244" y="331149"/>
                    <a:pt x="1186910" y="333816"/>
                  </a:cubicBezTo>
                  <a:cubicBezTo>
                    <a:pt x="1187577" y="336578"/>
                    <a:pt x="1197388" y="339341"/>
                    <a:pt x="1198817" y="341341"/>
                  </a:cubicBezTo>
                  <a:cubicBezTo>
                    <a:pt x="1200341" y="343436"/>
                    <a:pt x="1198055" y="348866"/>
                    <a:pt x="1197293" y="346961"/>
                  </a:cubicBezTo>
                  <a:cubicBezTo>
                    <a:pt x="1196435" y="345056"/>
                    <a:pt x="1192435" y="340103"/>
                    <a:pt x="1190054" y="340007"/>
                  </a:cubicBezTo>
                  <a:cubicBezTo>
                    <a:pt x="1187672" y="339912"/>
                    <a:pt x="1179671" y="340674"/>
                    <a:pt x="1177195" y="339436"/>
                  </a:cubicBezTo>
                  <a:lnTo>
                    <a:pt x="1180814" y="336864"/>
                  </a:lnTo>
                  <a:lnTo>
                    <a:pt x="1182053" y="336007"/>
                  </a:lnTo>
                  <a:cubicBezTo>
                    <a:pt x="1181481" y="332768"/>
                    <a:pt x="1178719" y="330768"/>
                    <a:pt x="1175766" y="331530"/>
                  </a:cubicBezTo>
                  <a:cubicBezTo>
                    <a:pt x="1172909" y="332292"/>
                    <a:pt x="1168527" y="337721"/>
                    <a:pt x="1168051" y="338102"/>
                  </a:cubicBezTo>
                  <a:lnTo>
                    <a:pt x="1167496" y="338880"/>
                  </a:lnTo>
                  <a:lnTo>
                    <a:pt x="1173766" y="337626"/>
                  </a:lnTo>
                  <a:lnTo>
                    <a:pt x="1175290" y="339626"/>
                  </a:lnTo>
                  <a:lnTo>
                    <a:pt x="1176814" y="341627"/>
                  </a:lnTo>
                  <a:cubicBezTo>
                    <a:pt x="1179481" y="341722"/>
                    <a:pt x="1181481" y="342770"/>
                    <a:pt x="1181291" y="344103"/>
                  </a:cubicBezTo>
                  <a:lnTo>
                    <a:pt x="1181862" y="344865"/>
                  </a:lnTo>
                  <a:lnTo>
                    <a:pt x="1183196" y="346484"/>
                  </a:lnTo>
                  <a:cubicBezTo>
                    <a:pt x="1183291" y="348389"/>
                    <a:pt x="1181291" y="350104"/>
                    <a:pt x="1178814" y="350294"/>
                  </a:cubicBezTo>
                  <a:lnTo>
                    <a:pt x="1176623" y="350104"/>
                  </a:lnTo>
                  <a:cubicBezTo>
                    <a:pt x="1175195" y="350008"/>
                    <a:pt x="1173575" y="348961"/>
                    <a:pt x="1172718" y="348008"/>
                  </a:cubicBezTo>
                  <a:lnTo>
                    <a:pt x="1170337" y="345246"/>
                  </a:lnTo>
                  <a:lnTo>
                    <a:pt x="1167241" y="339236"/>
                  </a:lnTo>
                  <a:lnTo>
                    <a:pt x="1165193" y="342103"/>
                  </a:lnTo>
                  <a:cubicBezTo>
                    <a:pt x="1164527" y="343532"/>
                    <a:pt x="1162050" y="346580"/>
                    <a:pt x="1159764" y="344675"/>
                  </a:cubicBezTo>
                  <a:cubicBezTo>
                    <a:pt x="1157478" y="342770"/>
                    <a:pt x="1159478" y="336007"/>
                    <a:pt x="1156525" y="337436"/>
                  </a:cubicBezTo>
                  <a:cubicBezTo>
                    <a:pt x="1153668" y="338769"/>
                    <a:pt x="1146905" y="343151"/>
                    <a:pt x="1145191" y="342389"/>
                  </a:cubicBezTo>
                  <a:cubicBezTo>
                    <a:pt x="1143476" y="341722"/>
                    <a:pt x="1138714" y="341150"/>
                    <a:pt x="1137571" y="342484"/>
                  </a:cubicBezTo>
                  <a:cubicBezTo>
                    <a:pt x="1136523" y="343817"/>
                    <a:pt x="1135094" y="349056"/>
                    <a:pt x="1134713" y="350390"/>
                  </a:cubicBezTo>
                  <a:cubicBezTo>
                    <a:pt x="1134332" y="351818"/>
                    <a:pt x="1129379" y="351723"/>
                    <a:pt x="1127760" y="348770"/>
                  </a:cubicBezTo>
                  <a:cubicBezTo>
                    <a:pt x="1126141" y="345818"/>
                    <a:pt x="1115187" y="343151"/>
                    <a:pt x="1113758" y="345818"/>
                  </a:cubicBezTo>
                  <a:lnTo>
                    <a:pt x="1112139" y="347913"/>
                  </a:lnTo>
                  <a:cubicBezTo>
                    <a:pt x="1111472" y="348866"/>
                    <a:pt x="1109663" y="350009"/>
                    <a:pt x="1108900" y="349818"/>
                  </a:cubicBezTo>
                  <a:cubicBezTo>
                    <a:pt x="1105757" y="349056"/>
                    <a:pt x="1108805" y="348199"/>
                    <a:pt x="1108996" y="347246"/>
                  </a:cubicBezTo>
                  <a:cubicBezTo>
                    <a:pt x="1109948" y="342865"/>
                    <a:pt x="1111282" y="338388"/>
                    <a:pt x="1105757" y="335150"/>
                  </a:cubicBezTo>
                  <a:cubicBezTo>
                    <a:pt x="1105376" y="334959"/>
                    <a:pt x="1105757" y="333721"/>
                    <a:pt x="1106043" y="332959"/>
                  </a:cubicBezTo>
                  <a:cubicBezTo>
                    <a:pt x="1106234" y="332387"/>
                    <a:pt x="1107186" y="331530"/>
                    <a:pt x="1106996" y="331244"/>
                  </a:cubicBezTo>
                  <a:cubicBezTo>
                    <a:pt x="1105662" y="329720"/>
                    <a:pt x="1104043" y="327053"/>
                    <a:pt x="1102519" y="327053"/>
                  </a:cubicBezTo>
                  <a:cubicBezTo>
                    <a:pt x="1095470" y="327053"/>
                    <a:pt x="1103662" y="323910"/>
                    <a:pt x="1100900" y="322577"/>
                  </a:cubicBezTo>
                  <a:lnTo>
                    <a:pt x="1098614" y="321529"/>
                  </a:lnTo>
                  <a:cubicBezTo>
                    <a:pt x="1096137" y="321053"/>
                    <a:pt x="1096042" y="318862"/>
                    <a:pt x="1098328" y="316766"/>
                  </a:cubicBezTo>
                  <a:lnTo>
                    <a:pt x="1100138" y="316957"/>
                  </a:lnTo>
                  <a:cubicBezTo>
                    <a:pt x="1104519" y="317433"/>
                    <a:pt x="1108805" y="318957"/>
                    <a:pt x="1112996" y="320291"/>
                  </a:cubicBezTo>
                  <a:cubicBezTo>
                    <a:pt x="1114806" y="320862"/>
                    <a:pt x="1116235" y="322196"/>
                    <a:pt x="1118045" y="322577"/>
                  </a:cubicBezTo>
                  <a:lnTo>
                    <a:pt x="1122331" y="323434"/>
                  </a:lnTo>
                  <a:cubicBezTo>
                    <a:pt x="1122331" y="320195"/>
                    <a:pt x="1122331" y="317624"/>
                    <a:pt x="1122331" y="317528"/>
                  </a:cubicBezTo>
                  <a:cubicBezTo>
                    <a:pt x="1122331" y="317528"/>
                    <a:pt x="1124712" y="318100"/>
                    <a:pt x="1127665" y="318195"/>
                  </a:cubicBezTo>
                  <a:lnTo>
                    <a:pt x="1129665" y="319243"/>
                  </a:lnTo>
                  <a:lnTo>
                    <a:pt x="1132332" y="320672"/>
                  </a:lnTo>
                  <a:cubicBezTo>
                    <a:pt x="1134904" y="323339"/>
                    <a:pt x="1138238" y="322767"/>
                    <a:pt x="1139762" y="319433"/>
                  </a:cubicBezTo>
                  <a:lnTo>
                    <a:pt x="1141762" y="318767"/>
                  </a:lnTo>
                  <a:cubicBezTo>
                    <a:pt x="1144524" y="317909"/>
                    <a:pt x="1146334" y="317433"/>
                    <a:pt x="1145667" y="314861"/>
                  </a:cubicBezTo>
                  <a:lnTo>
                    <a:pt x="1144429" y="309908"/>
                  </a:lnTo>
                  <a:cubicBezTo>
                    <a:pt x="1147953" y="305336"/>
                    <a:pt x="1148810" y="301336"/>
                    <a:pt x="1146429" y="301050"/>
                  </a:cubicBezTo>
                  <a:lnTo>
                    <a:pt x="1145572" y="301717"/>
                  </a:lnTo>
                  <a:cubicBezTo>
                    <a:pt x="1142048" y="304384"/>
                    <a:pt x="1139190" y="302003"/>
                    <a:pt x="1136333" y="301050"/>
                  </a:cubicBezTo>
                  <a:cubicBezTo>
                    <a:pt x="1135285" y="300669"/>
                    <a:pt x="1135380" y="298288"/>
                    <a:pt x="1134332" y="297716"/>
                  </a:cubicBezTo>
                  <a:cubicBezTo>
                    <a:pt x="1133380" y="297240"/>
                    <a:pt x="1132046" y="300574"/>
                    <a:pt x="1129760" y="298193"/>
                  </a:cubicBezTo>
                  <a:cubicBezTo>
                    <a:pt x="1129189" y="297621"/>
                    <a:pt x="1126046" y="297716"/>
                    <a:pt x="1125665" y="298288"/>
                  </a:cubicBezTo>
                  <a:lnTo>
                    <a:pt x="1122712" y="302479"/>
                  </a:lnTo>
                  <a:cubicBezTo>
                    <a:pt x="1119759" y="307241"/>
                    <a:pt x="1122140" y="311051"/>
                    <a:pt x="1127950" y="310861"/>
                  </a:cubicBezTo>
                  <a:lnTo>
                    <a:pt x="1130332" y="305432"/>
                  </a:lnTo>
                  <a:cubicBezTo>
                    <a:pt x="1131094" y="303622"/>
                    <a:pt x="1134904" y="303146"/>
                    <a:pt x="1134904" y="304479"/>
                  </a:cubicBezTo>
                  <a:lnTo>
                    <a:pt x="1134904" y="309813"/>
                  </a:lnTo>
                  <a:cubicBezTo>
                    <a:pt x="1139666" y="309432"/>
                    <a:pt x="1143000" y="310194"/>
                    <a:pt x="1142333" y="311337"/>
                  </a:cubicBezTo>
                  <a:cubicBezTo>
                    <a:pt x="1141667" y="312575"/>
                    <a:pt x="1136999" y="316576"/>
                    <a:pt x="1133951" y="316576"/>
                  </a:cubicBezTo>
                  <a:cubicBezTo>
                    <a:pt x="1130903" y="316576"/>
                    <a:pt x="1120807" y="316671"/>
                    <a:pt x="1118616" y="315719"/>
                  </a:cubicBezTo>
                  <a:cubicBezTo>
                    <a:pt x="1116425" y="314766"/>
                    <a:pt x="1110710" y="310194"/>
                    <a:pt x="1112139" y="308956"/>
                  </a:cubicBezTo>
                  <a:lnTo>
                    <a:pt x="1113473" y="308003"/>
                  </a:lnTo>
                  <a:cubicBezTo>
                    <a:pt x="1116140" y="306003"/>
                    <a:pt x="1115187" y="304098"/>
                    <a:pt x="1112711" y="303050"/>
                  </a:cubicBezTo>
                  <a:cubicBezTo>
                    <a:pt x="1108900" y="301431"/>
                    <a:pt x="1106996" y="299526"/>
                    <a:pt x="1106900" y="295621"/>
                  </a:cubicBezTo>
                  <a:lnTo>
                    <a:pt x="1106900" y="292954"/>
                  </a:lnTo>
                  <a:cubicBezTo>
                    <a:pt x="1104424" y="289906"/>
                    <a:pt x="1102995" y="286763"/>
                    <a:pt x="1103757" y="285905"/>
                  </a:cubicBezTo>
                  <a:lnTo>
                    <a:pt x="1104805" y="285810"/>
                  </a:lnTo>
                  <a:lnTo>
                    <a:pt x="1109091" y="285334"/>
                  </a:lnTo>
                  <a:cubicBezTo>
                    <a:pt x="1108805" y="282667"/>
                    <a:pt x="1109186" y="278762"/>
                    <a:pt x="1109853" y="276666"/>
                  </a:cubicBezTo>
                  <a:lnTo>
                    <a:pt x="1109948" y="274571"/>
                  </a:lnTo>
                  <a:cubicBezTo>
                    <a:pt x="1109948" y="273809"/>
                    <a:pt x="1110806" y="272475"/>
                    <a:pt x="1111568" y="272285"/>
                  </a:cubicBezTo>
                  <a:cubicBezTo>
                    <a:pt x="1112520" y="272094"/>
                    <a:pt x="1114235" y="272570"/>
                    <a:pt x="1114806" y="273142"/>
                  </a:cubicBezTo>
                  <a:cubicBezTo>
                    <a:pt x="1116806" y="275237"/>
                    <a:pt x="1118997" y="277333"/>
                    <a:pt x="1119950" y="279714"/>
                  </a:cubicBezTo>
                  <a:lnTo>
                    <a:pt x="1120807" y="281810"/>
                  </a:lnTo>
                  <a:cubicBezTo>
                    <a:pt x="1121474" y="284477"/>
                    <a:pt x="1122236" y="285239"/>
                    <a:pt x="1122426" y="283524"/>
                  </a:cubicBezTo>
                  <a:cubicBezTo>
                    <a:pt x="1122617" y="281810"/>
                    <a:pt x="1124617" y="277904"/>
                    <a:pt x="1126427" y="279333"/>
                  </a:cubicBezTo>
                  <a:lnTo>
                    <a:pt x="1128427" y="279905"/>
                  </a:lnTo>
                  <a:lnTo>
                    <a:pt x="1130713" y="280571"/>
                  </a:lnTo>
                  <a:cubicBezTo>
                    <a:pt x="1133380" y="280952"/>
                    <a:pt x="1134713" y="282000"/>
                    <a:pt x="1133570" y="282857"/>
                  </a:cubicBezTo>
                  <a:cubicBezTo>
                    <a:pt x="1132523" y="283810"/>
                    <a:pt x="1128046" y="284096"/>
                    <a:pt x="1127474" y="285143"/>
                  </a:cubicBezTo>
                  <a:cubicBezTo>
                    <a:pt x="1126903" y="286286"/>
                    <a:pt x="1126617" y="290287"/>
                    <a:pt x="1128713" y="290763"/>
                  </a:cubicBezTo>
                  <a:lnTo>
                    <a:pt x="1129951" y="291716"/>
                  </a:lnTo>
                  <a:cubicBezTo>
                    <a:pt x="1132427" y="293621"/>
                    <a:pt x="1133951" y="293240"/>
                    <a:pt x="1136333" y="291525"/>
                  </a:cubicBezTo>
                  <a:lnTo>
                    <a:pt x="1138904" y="289715"/>
                  </a:lnTo>
                  <a:cubicBezTo>
                    <a:pt x="1142619" y="288001"/>
                    <a:pt x="1145667" y="287715"/>
                    <a:pt x="1145667" y="289239"/>
                  </a:cubicBezTo>
                  <a:cubicBezTo>
                    <a:pt x="1145667" y="290668"/>
                    <a:pt x="1149382" y="294478"/>
                    <a:pt x="1153954" y="294097"/>
                  </a:cubicBezTo>
                  <a:cubicBezTo>
                    <a:pt x="1158526" y="293716"/>
                    <a:pt x="1168337" y="298669"/>
                    <a:pt x="1168527" y="297335"/>
                  </a:cubicBezTo>
                  <a:lnTo>
                    <a:pt x="1169289" y="296764"/>
                  </a:lnTo>
                  <a:lnTo>
                    <a:pt x="1170242" y="296002"/>
                  </a:lnTo>
                  <a:cubicBezTo>
                    <a:pt x="1171861" y="295621"/>
                    <a:pt x="1173766" y="296192"/>
                    <a:pt x="1174528" y="297240"/>
                  </a:cubicBezTo>
                  <a:lnTo>
                    <a:pt x="1174242" y="297907"/>
                  </a:lnTo>
                  <a:cubicBezTo>
                    <a:pt x="1173480" y="299717"/>
                    <a:pt x="1172528" y="301717"/>
                    <a:pt x="1170908" y="302955"/>
                  </a:cubicBezTo>
                  <a:lnTo>
                    <a:pt x="1168337" y="305051"/>
                  </a:lnTo>
                  <a:cubicBezTo>
                    <a:pt x="1171194" y="310099"/>
                    <a:pt x="1171766" y="313433"/>
                    <a:pt x="1169480" y="312290"/>
                  </a:cubicBezTo>
                  <a:cubicBezTo>
                    <a:pt x="1167194" y="311242"/>
                    <a:pt x="1163955" y="304860"/>
                    <a:pt x="1161193" y="308670"/>
                  </a:cubicBezTo>
                  <a:lnTo>
                    <a:pt x="1159097" y="306575"/>
                  </a:lnTo>
                  <a:cubicBezTo>
                    <a:pt x="1158145" y="305622"/>
                    <a:pt x="1157954" y="303717"/>
                    <a:pt x="1157002" y="303527"/>
                  </a:cubicBezTo>
                  <a:cubicBezTo>
                    <a:pt x="1154144" y="302860"/>
                    <a:pt x="1154240" y="304765"/>
                    <a:pt x="1153573" y="306575"/>
                  </a:cubicBezTo>
                  <a:lnTo>
                    <a:pt x="1152620" y="309051"/>
                  </a:lnTo>
                  <a:cubicBezTo>
                    <a:pt x="1150525" y="311528"/>
                    <a:pt x="1149096" y="313623"/>
                    <a:pt x="1149477" y="313814"/>
                  </a:cubicBezTo>
                  <a:cubicBezTo>
                    <a:pt x="1149858" y="314004"/>
                    <a:pt x="1151477" y="313718"/>
                    <a:pt x="1152239" y="312861"/>
                  </a:cubicBezTo>
                  <a:cubicBezTo>
                    <a:pt x="1153096" y="312004"/>
                    <a:pt x="1157097" y="311813"/>
                    <a:pt x="1159859" y="313814"/>
                  </a:cubicBezTo>
                  <a:lnTo>
                    <a:pt x="1162145" y="313623"/>
                  </a:lnTo>
                  <a:lnTo>
                    <a:pt x="1170242" y="313052"/>
                  </a:lnTo>
                  <a:cubicBezTo>
                    <a:pt x="1171575" y="318195"/>
                    <a:pt x="1173480" y="321910"/>
                    <a:pt x="1174433" y="321243"/>
                  </a:cubicBezTo>
                  <a:cubicBezTo>
                    <a:pt x="1175385" y="320576"/>
                    <a:pt x="1174242" y="312575"/>
                    <a:pt x="1174718" y="310670"/>
                  </a:cubicBezTo>
                  <a:cubicBezTo>
                    <a:pt x="1175290" y="308765"/>
                    <a:pt x="1180052" y="305336"/>
                    <a:pt x="1179481" y="306765"/>
                  </a:cubicBezTo>
                  <a:cubicBezTo>
                    <a:pt x="1178909" y="308194"/>
                    <a:pt x="1178814" y="312385"/>
                    <a:pt x="1180814" y="313147"/>
                  </a:cubicBezTo>
                  <a:cubicBezTo>
                    <a:pt x="1182719" y="313909"/>
                    <a:pt x="1185958" y="307337"/>
                    <a:pt x="1187006" y="305908"/>
                  </a:cubicBezTo>
                  <a:cubicBezTo>
                    <a:pt x="1188053" y="304574"/>
                    <a:pt x="1191673" y="301717"/>
                    <a:pt x="1192721" y="302765"/>
                  </a:cubicBezTo>
                  <a:lnTo>
                    <a:pt x="1193292" y="302765"/>
                  </a:lnTo>
                  <a:cubicBezTo>
                    <a:pt x="1193959" y="302765"/>
                    <a:pt x="1195197" y="301717"/>
                    <a:pt x="1195102" y="301431"/>
                  </a:cubicBezTo>
                  <a:lnTo>
                    <a:pt x="1194340" y="299621"/>
                  </a:lnTo>
                  <a:cubicBezTo>
                    <a:pt x="1193864" y="297145"/>
                    <a:pt x="1194340" y="295716"/>
                    <a:pt x="1195292" y="296383"/>
                  </a:cubicBezTo>
                  <a:lnTo>
                    <a:pt x="1196340" y="296859"/>
                  </a:lnTo>
                  <a:cubicBezTo>
                    <a:pt x="1198055" y="297716"/>
                    <a:pt x="1200626" y="299336"/>
                    <a:pt x="1201484" y="298955"/>
                  </a:cubicBezTo>
                  <a:cubicBezTo>
                    <a:pt x="1204627" y="297335"/>
                    <a:pt x="1201865" y="295811"/>
                    <a:pt x="1200817" y="294002"/>
                  </a:cubicBezTo>
                  <a:lnTo>
                    <a:pt x="1199674" y="292001"/>
                  </a:lnTo>
                  <a:cubicBezTo>
                    <a:pt x="1199864" y="289144"/>
                    <a:pt x="1199007" y="286763"/>
                    <a:pt x="1197769" y="286667"/>
                  </a:cubicBezTo>
                  <a:cubicBezTo>
                    <a:pt x="1196626" y="286572"/>
                    <a:pt x="1196721" y="283810"/>
                    <a:pt x="1200626" y="280857"/>
                  </a:cubicBezTo>
                  <a:lnTo>
                    <a:pt x="1191863" y="280095"/>
                  </a:lnTo>
                  <a:cubicBezTo>
                    <a:pt x="1190339" y="280000"/>
                    <a:pt x="1189387" y="277238"/>
                    <a:pt x="1187672" y="276190"/>
                  </a:cubicBezTo>
                  <a:cubicBezTo>
                    <a:pt x="1186625" y="275523"/>
                    <a:pt x="1183958" y="276095"/>
                    <a:pt x="1186148" y="274094"/>
                  </a:cubicBezTo>
                  <a:cubicBezTo>
                    <a:pt x="1187006" y="273332"/>
                    <a:pt x="1188530" y="272761"/>
                    <a:pt x="1189768" y="272761"/>
                  </a:cubicBezTo>
                  <a:lnTo>
                    <a:pt x="1192340" y="272951"/>
                  </a:lnTo>
                  <a:cubicBezTo>
                    <a:pt x="1195673" y="273618"/>
                    <a:pt x="1197864" y="273428"/>
                    <a:pt x="1197197" y="272570"/>
                  </a:cubicBezTo>
                  <a:cubicBezTo>
                    <a:pt x="1196864" y="272094"/>
                    <a:pt x="1196292" y="270475"/>
                    <a:pt x="1195757" y="269046"/>
                  </a:cubicBezTo>
                  <a:lnTo>
                    <a:pt x="1195682" y="268902"/>
                  </a:lnTo>
                  <a:lnTo>
                    <a:pt x="1200721" y="271332"/>
                  </a:lnTo>
                  <a:lnTo>
                    <a:pt x="1205103" y="274475"/>
                  </a:lnTo>
                  <a:cubicBezTo>
                    <a:pt x="1206722" y="279333"/>
                    <a:pt x="1208246" y="283810"/>
                    <a:pt x="1208342" y="284381"/>
                  </a:cubicBezTo>
                  <a:cubicBezTo>
                    <a:pt x="1208532" y="284953"/>
                    <a:pt x="1210437" y="283619"/>
                    <a:pt x="1211961" y="278666"/>
                  </a:cubicBezTo>
                  <a:lnTo>
                    <a:pt x="1213295" y="274952"/>
                  </a:lnTo>
                  <a:cubicBezTo>
                    <a:pt x="1213866" y="273428"/>
                    <a:pt x="1215200" y="272094"/>
                    <a:pt x="1215676" y="270570"/>
                  </a:cubicBezTo>
                  <a:lnTo>
                    <a:pt x="1215962" y="269808"/>
                  </a:lnTo>
                  <a:cubicBezTo>
                    <a:pt x="1215295" y="268760"/>
                    <a:pt x="1213390" y="268189"/>
                    <a:pt x="1211771" y="268570"/>
                  </a:cubicBezTo>
                  <a:lnTo>
                    <a:pt x="1210723" y="269332"/>
                  </a:lnTo>
                  <a:lnTo>
                    <a:pt x="1209961" y="269903"/>
                  </a:lnTo>
                  <a:cubicBezTo>
                    <a:pt x="1209866" y="270856"/>
                    <a:pt x="1208151" y="269903"/>
                    <a:pt x="1205960" y="267713"/>
                  </a:cubicBezTo>
                  <a:cubicBezTo>
                    <a:pt x="1203770" y="265522"/>
                    <a:pt x="1193006" y="264760"/>
                    <a:pt x="1190435" y="263426"/>
                  </a:cubicBezTo>
                  <a:lnTo>
                    <a:pt x="1187863" y="260283"/>
                  </a:lnTo>
                  <a:lnTo>
                    <a:pt x="1185196" y="256949"/>
                  </a:lnTo>
                  <a:cubicBezTo>
                    <a:pt x="1189768" y="252949"/>
                    <a:pt x="1191768" y="250377"/>
                    <a:pt x="1189768" y="251234"/>
                  </a:cubicBezTo>
                  <a:cubicBezTo>
                    <a:pt x="1187768" y="252092"/>
                    <a:pt x="1183100" y="254759"/>
                    <a:pt x="1182815" y="254473"/>
                  </a:cubicBezTo>
                  <a:lnTo>
                    <a:pt x="1182434" y="254282"/>
                  </a:lnTo>
                  <a:cubicBezTo>
                    <a:pt x="1180148" y="253044"/>
                    <a:pt x="1179100" y="249615"/>
                    <a:pt x="1175385" y="251425"/>
                  </a:cubicBezTo>
                  <a:cubicBezTo>
                    <a:pt x="1172909" y="252663"/>
                    <a:pt x="1174433" y="258378"/>
                    <a:pt x="1178338" y="258950"/>
                  </a:cubicBezTo>
                  <a:cubicBezTo>
                    <a:pt x="1184720" y="259902"/>
                    <a:pt x="1179386" y="261807"/>
                    <a:pt x="1179862" y="263045"/>
                  </a:cubicBezTo>
                  <a:lnTo>
                    <a:pt x="1180719" y="265141"/>
                  </a:lnTo>
                  <a:cubicBezTo>
                    <a:pt x="1182719" y="267332"/>
                    <a:pt x="1181767" y="268760"/>
                    <a:pt x="1178624" y="268379"/>
                  </a:cubicBezTo>
                  <a:cubicBezTo>
                    <a:pt x="1175480" y="267998"/>
                    <a:pt x="1168337" y="271523"/>
                    <a:pt x="1169575" y="272856"/>
                  </a:cubicBezTo>
                  <a:cubicBezTo>
                    <a:pt x="1170813" y="274190"/>
                    <a:pt x="1173671" y="284191"/>
                    <a:pt x="1175004" y="284381"/>
                  </a:cubicBezTo>
                  <a:cubicBezTo>
                    <a:pt x="1176338" y="284572"/>
                    <a:pt x="1179386" y="285715"/>
                    <a:pt x="1178433" y="286382"/>
                  </a:cubicBezTo>
                  <a:lnTo>
                    <a:pt x="1177766" y="286477"/>
                  </a:lnTo>
                  <a:cubicBezTo>
                    <a:pt x="1176528" y="286667"/>
                    <a:pt x="1175195" y="286667"/>
                    <a:pt x="1173956" y="286477"/>
                  </a:cubicBezTo>
                  <a:lnTo>
                    <a:pt x="1170337" y="286096"/>
                  </a:lnTo>
                  <a:cubicBezTo>
                    <a:pt x="1166432" y="285334"/>
                    <a:pt x="1162431" y="285620"/>
                    <a:pt x="1161288" y="286858"/>
                  </a:cubicBezTo>
                  <a:cubicBezTo>
                    <a:pt x="1160240" y="288096"/>
                    <a:pt x="1155383" y="290573"/>
                    <a:pt x="1154240" y="288382"/>
                  </a:cubicBezTo>
                  <a:lnTo>
                    <a:pt x="1153478" y="287048"/>
                  </a:lnTo>
                  <a:lnTo>
                    <a:pt x="1152525" y="285620"/>
                  </a:lnTo>
                  <a:cubicBezTo>
                    <a:pt x="1151382" y="283905"/>
                    <a:pt x="1149001" y="282381"/>
                    <a:pt x="1147382" y="282286"/>
                  </a:cubicBezTo>
                  <a:cubicBezTo>
                    <a:pt x="1145667" y="282191"/>
                    <a:pt x="1141857" y="279905"/>
                    <a:pt x="1143095" y="277619"/>
                  </a:cubicBezTo>
                  <a:lnTo>
                    <a:pt x="1147477" y="278095"/>
                  </a:lnTo>
                  <a:cubicBezTo>
                    <a:pt x="1151287" y="278476"/>
                    <a:pt x="1152239" y="275618"/>
                    <a:pt x="1154716" y="274571"/>
                  </a:cubicBezTo>
                  <a:lnTo>
                    <a:pt x="1155859" y="274094"/>
                  </a:lnTo>
                  <a:cubicBezTo>
                    <a:pt x="1157669" y="274475"/>
                    <a:pt x="1159097" y="275714"/>
                    <a:pt x="1159097" y="276857"/>
                  </a:cubicBezTo>
                  <a:lnTo>
                    <a:pt x="1158526" y="277523"/>
                  </a:lnTo>
                  <a:cubicBezTo>
                    <a:pt x="1157288" y="278952"/>
                    <a:pt x="1155383" y="279905"/>
                    <a:pt x="1154240" y="281333"/>
                  </a:cubicBezTo>
                  <a:cubicBezTo>
                    <a:pt x="1153859" y="281905"/>
                    <a:pt x="1154525" y="283524"/>
                    <a:pt x="1155287" y="283905"/>
                  </a:cubicBezTo>
                  <a:lnTo>
                    <a:pt x="1156049" y="284286"/>
                  </a:lnTo>
                  <a:cubicBezTo>
                    <a:pt x="1157478" y="283905"/>
                    <a:pt x="1160526" y="281905"/>
                    <a:pt x="1162812" y="279714"/>
                  </a:cubicBezTo>
                  <a:cubicBezTo>
                    <a:pt x="1165098" y="277523"/>
                    <a:pt x="1164527" y="269332"/>
                    <a:pt x="1164527" y="268570"/>
                  </a:cubicBezTo>
                  <a:cubicBezTo>
                    <a:pt x="1164527" y="267808"/>
                    <a:pt x="1165574" y="265522"/>
                    <a:pt x="1166813" y="265427"/>
                  </a:cubicBezTo>
                  <a:cubicBezTo>
                    <a:pt x="1168051" y="265331"/>
                    <a:pt x="1171004" y="263903"/>
                    <a:pt x="1170242" y="262379"/>
                  </a:cubicBezTo>
                  <a:lnTo>
                    <a:pt x="1170718" y="261521"/>
                  </a:lnTo>
                  <a:cubicBezTo>
                    <a:pt x="1171480" y="260188"/>
                    <a:pt x="1173004" y="259045"/>
                    <a:pt x="1170051" y="259140"/>
                  </a:cubicBezTo>
                  <a:cubicBezTo>
                    <a:pt x="1167765" y="259235"/>
                    <a:pt x="1165003" y="259997"/>
                    <a:pt x="1163574" y="261236"/>
                  </a:cubicBezTo>
                  <a:lnTo>
                    <a:pt x="1162145" y="262474"/>
                  </a:lnTo>
                  <a:cubicBezTo>
                    <a:pt x="1161669" y="264760"/>
                    <a:pt x="1158050" y="263522"/>
                    <a:pt x="1154240" y="259521"/>
                  </a:cubicBezTo>
                  <a:lnTo>
                    <a:pt x="1147477" y="260664"/>
                  </a:lnTo>
                  <a:lnTo>
                    <a:pt x="1147382" y="260664"/>
                  </a:lnTo>
                  <a:cubicBezTo>
                    <a:pt x="1147000" y="259140"/>
                    <a:pt x="1145667" y="257426"/>
                    <a:pt x="1144524" y="256854"/>
                  </a:cubicBezTo>
                  <a:cubicBezTo>
                    <a:pt x="1143381" y="256187"/>
                    <a:pt x="1144048" y="251901"/>
                    <a:pt x="1147096" y="249806"/>
                  </a:cubicBezTo>
                  <a:lnTo>
                    <a:pt x="1150525" y="252758"/>
                  </a:lnTo>
                  <a:cubicBezTo>
                    <a:pt x="1151954" y="253997"/>
                    <a:pt x="1153001" y="255425"/>
                    <a:pt x="1154335" y="256664"/>
                  </a:cubicBezTo>
                  <a:lnTo>
                    <a:pt x="1155287" y="257521"/>
                  </a:lnTo>
                  <a:cubicBezTo>
                    <a:pt x="1156430" y="258283"/>
                    <a:pt x="1158335" y="258092"/>
                    <a:pt x="1159383" y="256949"/>
                  </a:cubicBezTo>
                  <a:lnTo>
                    <a:pt x="1159383" y="255902"/>
                  </a:lnTo>
                  <a:cubicBezTo>
                    <a:pt x="1159478" y="251996"/>
                    <a:pt x="1161288" y="251806"/>
                    <a:pt x="1164812" y="253901"/>
                  </a:cubicBezTo>
                  <a:lnTo>
                    <a:pt x="1168718" y="256187"/>
                  </a:lnTo>
                  <a:cubicBezTo>
                    <a:pt x="1169289" y="253044"/>
                    <a:pt x="1164527" y="249044"/>
                    <a:pt x="1158145" y="247234"/>
                  </a:cubicBezTo>
                  <a:cubicBezTo>
                    <a:pt x="1151763" y="245424"/>
                    <a:pt x="1132999" y="245234"/>
                    <a:pt x="1134428" y="245805"/>
                  </a:cubicBezTo>
                  <a:cubicBezTo>
                    <a:pt x="1135856" y="246377"/>
                    <a:pt x="1138809" y="248377"/>
                    <a:pt x="1135952" y="248377"/>
                  </a:cubicBezTo>
                  <a:cubicBezTo>
                    <a:pt x="1133094" y="248377"/>
                    <a:pt x="1127093" y="250949"/>
                    <a:pt x="1127760" y="254187"/>
                  </a:cubicBezTo>
                  <a:lnTo>
                    <a:pt x="1131284" y="254854"/>
                  </a:lnTo>
                  <a:cubicBezTo>
                    <a:pt x="1133570" y="255330"/>
                    <a:pt x="1136523" y="254092"/>
                    <a:pt x="1136428" y="257711"/>
                  </a:cubicBezTo>
                  <a:cubicBezTo>
                    <a:pt x="1136333" y="261045"/>
                    <a:pt x="1134523" y="262855"/>
                    <a:pt x="1130713" y="263331"/>
                  </a:cubicBezTo>
                  <a:lnTo>
                    <a:pt x="1128617" y="263522"/>
                  </a:lnTo>
                  <a:cubicBezTo>
                    <a:pt x="1125474" y="263426"/>
                    <a:pt x="1123760" y="262474"/>
                    <a:pt x="1124807" y="261426"/>
                  </a:cubicBezTo>
                  <a:cubicBezTo>
                    <a:pt x="1125855" y="260378"/>
                    <a:pt x="1126998" y="257711"/>
                    <a:pt x="1125284" y="257616"/>
                  </a:cubicBezTo>
                  <a:cubicBezTo>
                    <a:pt x="1123569" y="257426"/>
                    <a:pt x="1117664" y="261045"/>
                    <a:pt x="1115759" y="260283"/>
                  </a:cubicBezTo>
                  <a:cubicBezTo>
                    <a:pt x="1113854" y="259521"/>
                    <a:pt x="1108805" y="258664"/>
                    <a:pt x="1108615" y="260093"/>
                  </a:cubicBezTo>
                  <a:cubicBezTo>
                    <a:pt x="1108424" y="261521"/>
                    <a:pt x="1104043" y="259331"/>
                    <a:pt x="1104805" y="257426"/>
                  </a:cubicBezTo>
                  <a:lnTo>
                    <a:pt x="1105376" y="255711"/>
                  </a:lnTo>
                  <a:lnTo>
                    <a:pt x="1106519" y="252092"/>
                  </a:lnTo>
                  <a:cubicBezTo>
                    <a:pt x="1109948" y="253901"/>
                    <a:pt x="1112806" y="254378"/>
                    <a:pt x="1112901" y="253235"/>
                  </a:cubicBezTo>
                  <a:cubicBezTo>
                    <a:pt x="1112996" y="252092"/>
                    <a:pt x="1110425" y="249139"/>
                    <a:pt x="1107091" y="248948"/>
                  </a:cubicBezTo>
                  <a:cubicBezTo>
                    <a:pt x="1103662" y="248853"/>
                    <a:pt x="1098804" y="258854"/>
                    <a:pt x="1098328" y="257997"/>
                  </a:cubicBezTo>
                  <a:cubicBezTo>
                    <a:pt x="1097852" y="257140"/>
                    <a:pt x="1095185" y="255997"/>
                    <a:pt x="1093375" y="256949"/>
                  </a:cubicBezTo>
                  <a:cubicBezTo>
                    <a:pt x="1091565" y="257997"/>
                    <a:pt x="1093375" y="262855"/>
                    <a:pt x="1091660" y="263903"/>
                  </a:cubicBezTo>
                  <a:cubicBezTo>
                    <a:pt x="1089946" y="264950"/>
                    <a:pt x="1089184" y="269332"/>
                    <a:pt x="1088231" y="268951"/>
                  </a:cubicBezTo>
                  <a:cubicBezTo>
                    <a:pt x="1087279" y="268570"/>
                    <a:pt x="1085279" y="265617"/>
                    <a:pt x="1085945" y="263236"/>
                  </a:cubicBezTo>
                  <a:lnTo>
                    <a:pt x="1082802" y="263522"/>
                  </a:lnTo>
                  <a:cubicBezTo>
                    <a:pt x="1079945" y="263807"/>
                    <a:pt x="1077754" y="264379"/>
                    <a:pt x="1074515" y="263617"/>
                  </a:cubicBezTo>
                  <a:lnTo>
                    <a:pt x="1069372" y="262283"/>
                  </a:lnTo>
                  <a:cubicBezTo>
                    <a:pt x="1070039" y="259426"/>
                    <a:pt x="1069277" y="257902"/>
                    <a:pt x="1067753" y="258854"/>
                  </a:cubicBezTo>
                  <a:cubicBezTo>
                    <a:pt x="1066229" y="259902"/>
                    <a:pt x="1061657" y="262855"/>
                    <a:pt x="1061657" y="261045"/>
                  </a:cubicBezTo>
                  <a:cubicBezTo>
                    <a:pt x="1061657" y="259235"/>
                    <a:pt x="1057370" y="254949"/>
                    <a:pt x="1052132" y="255521"/>
                  </a:cubicBezTo>
                  <a:lnTo>
                    <a:pt x="1056227" y="260759"/>
                  </a:lnTo>
                  <a:lnTo>
                    <a:pt x="1057085" y="261902"/>
                  </a:lnTo>
                  <a:cubicBezTo>
                    <a:pt x="1054703" y="265331"/>
                    <a:pt x="1051465" y="266189"/>
                    <a:pt x="1049941" y="263998"/>
                  </a:cubicBezTo>
                  <a:lnTo>
                    <a:pt x="1048703" y="262283"/>
                  </a:lnTo>
                  <a:cubicBezTo>
                    <a:pt x="1046607" y="259140"/>
                    <a:pt x="1045274" y="254949"/>
                    <a:pt x="1042035" y="253330"/>
                  </a:cubicBezTo>
                  <a:cubicBezTo>
                    <a:pt x="1039654" y="252092"/>
                    <a:pt x="1039082" y="250949"/>
                    <a:pt x="1037844" y="249425"/>
                  </a:cubicBezTo>
                  <a:cubicBezTo>
                    <a:pt x="1034796" y="245805"/>
                    <a:pt x="1025652" y="245043"/>
                    <a:pt x="1022318" y="248377"/>
                  </a:cubicBezTo>
                  <a:cubicBezTo>
                    <a:pt x="1019747" y="250949"/>
                    <a:pt x="1017842" y="253139"/>
                    <a:pt x="1013365" y="253520"/>
                  </a:cubicBezTo>
                  <a:lnTo>
                    <a:pt x="1010698" y="254473"/>
                  </a:lnTo>
                  <a:cubicBezTo>
                    <a:pt x="1008983" y="256378"/>
                    <a:pt x="1006507" y="256759"/>
                    <a:pt x="1005173" y="255330"/>
                  </a:cubicBezTo>
                  <a:lnTo>
                    <a:pt x="1003840" y="254092"/>
                  </a:lnTo>
                  <a:cubicBezTo>
                    <a:pt x="1002983" y="253235"/>
                    <a:pt x="1002030" y="251901"/>
                    <a:pt x="1000887" y="251806"/>
                  </a:cubicBezTo>
                  <a:cubicBezTo>
                    <a:pt x="999173" y="251615"/>
                    <a:pt x="996125" y="250853"/>
                    <a:pt x="996315" y="253616"/>
                  </a:cubicBezTo>
                  <a:cubicBezTo>
                    <a:pt x="996315" y="254378"/>
                    <a:pt x="998220" y="255140"/>
                    <a:pt x="999268" y="255806"/>
                  </a:cubicBezTo>
                  <a:lnTo>
                    <a:pt x="999935" y="256187"/>
                  </a:lnTo>
                  <a:cubicBezTo>
                    <a:pt x="1001173" y="256854"/>
                    <a:pt x="998887" y="257616"/>
                    <a:pt x="994886" y="257902"/>
                  </a:cubicBezTo>
                  <a:lnTo>
                    <a:pt x="991743" y="258378"/>
                  </a:lnTo>
                  <a:cubicBezTo>
                    <a:pt x="990600" y="258569"/>
                    <a:pt x="989552" y="261045"/>
                    <a:pt x="988600" y="258473"/>
                  </a:cubicBezTo>
                  <a:cubicBezTo>
                    <a:pt x="988314" y="257807"/>
                    <a:pt x="989933" y="255997"/>
                    <a:pt x="990981" y="255902"/>
                  </a:cubicBezTo>
                  <a:cubicBezTo>
                    <a:pt x="994124" y="255425"/>
                    <a:pt x="994315" y="253806"/>
                    <a:pt x="992981" y="252282"/>
                  </a:cubicBezTo>
                  <a:cubicBezTo>
                    <a:pt x="991934" y="251139"/>
                    <a:pt x="990505" y="247901"/>
                    <a:pt x="987647" y="251139"/>
                  </a:cubicBezTo>
                  <a:cubicBezTo>
                    <a:pt x="987457" y="251330"/>
                    <a:pt x="986790" y="251615"/>
                    <a:pt x="986600" y="251520"/>
                  </a:cubicBezTo>
                  <a:lnTo>
                    <a:pt x="985457" y="250853"/>
                  </a:lnTo>
                  <a:cubicBezTo>
                    <a:pt x="984218" y="250091"/>
                    <a:pt x="983933" y="248567"/>
                    <a:pt x="984599" y="247520"/>
                  </a:cubicBezTo>
                  <a:lnTo>
                    <a:pt x="985361" y="247424"/>
                  </a:lnTo>
                  <a:cubicBezTo>
                    <a:pt x="987933" y="247139"/>
                    <a:pt x="990505" y="247329"/>
                    <a:pt x="993077" y="247329"/>
                  </a:cubicBezTo>
                  <a:cubicBezTo>
                    <a:pt x="995267" y="247329"/>
                    <a:pt x="998411" y="248091"/>
                    <a:pt x="999268" y="247234"/>
                  </a:cubicBezTo>
                  <a:cubicBezTo>
                    <a:pt x="1001363" y="245234"/>
                    <a:pt x="1006888" y="246758"/>
                    <a:pt x="1006316" y="242852"/>
                  </a:cubicBezTo>
                  <a:cubicBezTo>
                    <a:pt x="1006031" y="240471"/>
                    <a:pt x="1003840" y="240662"/>
                    <a:pt x="1001649" y="241805"/>
                  </a:cubicBezTo>
                  <a:cubicBezTo>
                    <a:pt x="1000697" y="242376"/>
                    <a:pt x="999363" y="242567"/>
                    <a:pt x="998506" y="243233"/>
                  </a:cubicBezTo>
                  <a:cubicBezTo>
                    <a:pt x="994601" y="246091"/>
                    <a:pt x="989838" y="245424"/>
                    <a:pt x="985361" y="245234"/>
                  </a:cubicBezTo>
                  <a:lnTo>
                    <a:pt x="981266" y="245043"/>
                  </a:lnTo>
                  <a:cubicBezTo>
                    <a:pt x="977456" y="246281"/>
                    <a:pt x="973836" y="247043"/>
                    <a:pt x="973360" y="246662"/>
                  </a:cubicBezTo>
                  <a:cubicBezTo>
                    <a:pt x="972884" y="246281"/>
                    <a:pt x="970693" y="246281"/>
                    <a:pt x="970502" y="247710"/>
                  </a:cubicBezTo>
                  <a:cubicBezTo>
                    <a:pt x="970312" y="249234"/>
                    <a:pt x="969169" y="251234"/>
                    <a:pt x="968121" y="250377"/>
                  </a:cubicBezTo>
                  <a:cubicBezTo>
                    <a:pt x="967073" y="249520"/>
                    <a:pt x="964025" y="247043"/>
                    <a:pt x="964120" y="246948"/>
                  </a:cubicBezTo>
                  <a:cubicBezTo>
                    <a:pt x="964120" y="246948"/>
                    <a:pt x="963930" y="245234"/>
                    <a:pt x="961454" y="245234"/>
                  </a:cubicBezTo>
                  <a:lnTo>
                    <a:pt x="960596" y="245900"/>
                  </a:lnTo>
                  <a:cubicBezTo>
                    <a:pt x="958025" y="247901"/>
                    <a:pt x="955167" y="248186"/>
                    <a:pt x="952691" y="246567"/>
                  </a:cubicBezTo>
                  <a:cubicBezTo>
                    <a:pt x="950119" y="244853"/>
                    <a:pt x="948500" y="244948"/>
                    <a:pt x="946309" y="246853"/>
                  </a:cubicBezTo>
                  <a:lnTo>
                    <a:pt x="942118" y="250568"/>
                  </a:lnTo>
                  <a:cubicBezTo>
                    <a:pt x="938594" y="247805"/>
                    <a:pt x="932879" y="242662"/>
                    <a:pt x="929450" y="239042"/>
                  </a:cubicBezTo>
                  <a:lnTo>
                    <a:pt x="928307" y="246567"/>
                  </a:lnTo>
                  <a:cubicBezTo>
                    <a:pt x="928307" y="246758"/>
                    <a:pt x="923925" y="246662"/>
                    <a:pt x="921639" y="246567"/>
                  </a:cubicBezTo>
                  <a:lnTo>
                    <a:pt x="920782" y="246567"/>
                  </a:lnTo>
                  <a:cubicBezTo>
                    <a:pt x="918877" y="248567"/>
                    <a:pt x="917067" y="249139"/>
                    <a:pt x="916591" y="247805"/>
                  </a:cubicBezTo>
                  <a:cubicBezTo>
                    <a:pt x="916210" y="246472"/>
                    <a:pt x="913448" y="243233"/>
                    <a:pt x="911352" y="243233"/>
                  </a:cubicBezTo>
                  <a:cubicBezTo>
                    <a:pt x="909257" y="243233"/>
                    <a:pt x="903446" y="242281"/>
                    <a:pt x="903161" y="244281"/>
                  </a:cubicBezTo>
                  <a:cubicBezTo>
                    <a:pt x="902875" y="246377"/>
                    <a:pt x="893731" y="247424"/>
                    <a:pt x="891254" y="246091"/>
                  </a:cubicBezTo>
                  <a:cubicBezTo>
                    <a:pt x="888778" y="244757"/>
                    <a:pt x="883253" y="239233"/>
                    <a:pt x="882968" y="239900"/>
                  </a:cubicBezTo>
                  <a:cubicBezTo>
                    <a:pt x="882682" y="240662"/>
                    <a:pt x="880110" y="242662"/>
                    <a:pt x="878300" y="241805"/>
                  </a:cubicBezTo>
                  <a:lnTo>
                    <a:pt x="876586" y="241519"/>
                  </a:lnTo>
                  <a:cubicBezTo>
                    <a:pt x="873633" y="241043"/>
                    <a:pt x="869728" y="239042"/>
                    <a:pt x="869347" y="243995"/>
                  </a:cubicBezTo>
                  <a:lnTo>
                    <a:pt x="869347" y="244281"/>
                  </a:lnTo>
                  <a:cubicBezTo>
                    <a:pt x="867061" y="244567"/>
                    <a:pt x="865061" y="243519"/>
                    <a:pt x="864870" y="242090"/>
                  </a:cubicBezTo>
                  <a:lnTo>
                    <a:pt x="865537" y="241233"/>
                  </a:lnTo>
                  <a:lnTo>
                    <a:pt x="866775" y="239614"/>
                  </a:lnTo>
                  <a:cubicBezTo>
                    <a:pt x="868680" y="238090"/>
                    <a:pt x="867442" y="235423"/>
                    <a:pt x="863918" y="233708"/>
                  </a:cubicBezTo>
                  <a:lnTo>
                    <a:pt x="862489" y="235518"/>
                  </a:lnTo>
                  <a:cubicBezTo>
                    <a:pt x="859345" y="239519"/>
                    <a:pt x="854297" y="237995"/>
                    <a:pt x="850583" y="238471"/>
                  </a:cubicBezTo>
                  <a:lnTo>
                    <a:pt x="846296" y="239042"/>
                  </a:lnTo>
                  <a:cubicBezTo>
                    <a:pt x="845630" y="241233"/>
                    <a:pt x="844391" y="242281"/>
                    <a:pt x="843439" y="241424"/>
                  </a:cubicBezTo>
                  <a:lnTo>
                    <a:pt x="842391" y="240947"/>
                  </a:lnTo>
                  <a:cubicBezTo>
                    <a:pt x="840200" y="239995"/>
                    <a:pt x="842391" y="236280"/>
                    <a:pt x="838295" y="236756"/>
                  </a:cubicBezTo>
                  <a:lnTo>
                    <a:pt x="833438" y="237328"/>
                  </a:lnTo>
                  <a:cubicBezTo>
                    <a:pt x="834295" y="240376"/>
                    <a:pt x="834104" y="240376"/>
                    <a:pt x="833152" y="237423"/>
                  </a:cubicBezTo>
                  <a:lnTo>
                    <a:pt x="828866" y="238947"/>
                  </a:lnTo>
                  <a:lnTo>
                    <a:pt x="826294" y="239900"/>
                  </a:lnTo>
                  <a:cubicBezTo>
                    <a:pt x="823341" y="241614"/>
                    <a:pt x="819436" y="241519"/>
                    <a:pt x="817626" y="239709"/>
                  </a:cubicBezTo>
                  <a:lnTo>
                    <a:pt x="815435" y="238090"/>
                  </a:lnTo>
                  <a:lnTo>
                    <a:pt x="812387" y="235804"/>
                  </a:lnTo>
                  <a:cubicBezTo>
                    <a:pt x="810101" y="239519"/>
                    <a:pt x="807149" y="241043"/>
                    <a:pt x="805910" y="239042"/>
                  </a:cubicBezTo>
                  <a:lnTo>
                    <a:pt x="804672" y="237804"/>
                  </a:lnTo>
                  <a:cubicBezTo>
                    <a:pt x="802100" y="235137"/>
                    <a:pt x="800005" y="233994"/>
                    <a:pt x="795433" y="236661"/>
                  </a:cubicBezTo>
                  <a:cubicBezTo>
                    <a:pt x="791813" y="238757"/>
                    <a:pt x="785527" y="235518"/>
                    <a:pt x="781050" y="238566"/>
                  </a:cubicBezTo>
                  <a:cubicBezTo>
                    <a:pt x="780764" y="238757"/>
                    <a:pt x="779812" y="238280"/>
                    <a:pt x="779240" y="238090"/>
                  </a:cubicBezTo>
                  <a:cubicBezTo>
                    <a:pt x="773144" y="235328"/>
                    <a:pt x="773144" y="235232"/>
                    <a:pt x="770477" y="236756"/>
                  </a:cubicBezTo>
                  <a:cubicBezTo>
                    <a:pt x="764762" y="239900"/>
                    <a:pt x="762381" y="240185"/>
                    <a:pt x="757333" y="236852"/>
                  </a:cubicBezTo>
                  <a:cubicBezTo>
                    <a:pt x="754285" y="234851"/>
                    <a:pt x="752094" y="234280"/>
                    <a:pt x="748379" y="235613"/>
                  </a:cubicBezTo>
                  <a:cubicBezTo>
                    <a:pt x="745617" y="236661"/>
                    <a:pt x="740759" y="237614"/>
                    <a:pt x="739140" y="236471"/>
                  </a:cubicBezTo>
                  <a:lnTo>
                    <a:pt x="732854" y="232184"/>
                  </a:lnTo>
                  <a:cubicBezTo>
                    <a:pt x="728853" y="236280"/>
                    <a:pt x="724472" y="238661"/>
                    <a:pt x="723329" y="237328"/>
                  </a:cubicBezTo>
                  <a:cubicBezTo>
                    <a:pt x="722090" y="235994"/>
                    <a:pt x="718280" y="233137"/>
                    <a:pt x="717614" y="233994"/>
                  </a:cubicBezTo>
                  <a:cubicBezTo>
                    <a:pt x="716947" y="234756"/>
                    <a:pt x="711041" y="236471"/>
                    <a:pt x="705612" y="236280"/>
                  </a:cubicBezTo>
                  <a:lnTo>
                    <a:pt x="700754" y="237042"/>
                  </a:lnTo>
                  <a:lnTo>
                    <a:pt x="699421" y="237328"/>
                  </a:lnTo>
                  <a:cubicBezTo>
                    <a:pt x="697802" y="238471"/>
                    <a:pt x="696087" y="236185"/>
                    <a:pt x="695611" y="232375"/>
                  </a:cubicBezTo>
                  <a:lnTo>
                    <a:pt x="689610" y="235709"/>
                  </a:lnTo>
                  <a:lnTo>
                    <a:pt x="685038" y="238185"/>
                  </a:lnTo>
                  <a:cubicBezTo>
                    <a:pt x="681323" y="235423"/>
                    <a:pt x="676561" y="233423"/>
                    <a:pt x="674465" y="233804"/>
                  </a:cubicBezTo>
                  <a:lnTo>
                    <a:pt x="673037" y="234661"/>
                  </a:lnTo>
                  <a:cubicBezTo>
                    <a:pt x="670655" y="236090"/>
                    <a:pt x="668941" y="238471"/>
                    <a:pt x="665798" y="235518"/>
                  </a:cubicBezTo>
                  <a:cubicBezTo>
                    <a:pt x="665131" y="234947"/>
                    <a:pt x="663416" y="234661"/>
                    <a:pt x="662369" y="234851"/>
                  </a:cubicBezTo>
                  <a:cubicBezTo>
                    <a:pt x="659225" y="235328"/>
                    <a:pt x="656082" y="236947"/>
                    <a:pt x="653129" y="236661"/>
                  </a:cubicBezTo>
                  <a:cubicBezTo>
                    <a:pt x="650653" y="236375"/>
                    <a:pt x="648748" y="233708"/>
                    <a:pt x="646176" y="232851"/>
                  </a:cubicBezTo>
                  <a:cubicBezTo>
                    <a:pt x="644652" y="232375"/>
                    <a:pt x="642366" y="233423"/>
                    <a:pt x="640366" y="233899"/>
                  </a:cubicBezTo>
                  <a:cubicBezTo>
                    <a:pt x="636175" y="234851"/>
                    <a:pt x="631984" y="236090"/>
                    <a:pt x="627698" y="236852"/>
                  </a:cubicBezTo>
                  <a:cubicBezTo>
                    <a:pt x="625983" y="237137"/>
                    <a:pt x="623030" y="237899"/>
                    <a:pt x="622459" y="235423"/>
                  </a:cubicBezTo>
                  <a:cubicBezTo>
                    <a:pt x="621506" y="231232"/>
                    <a:pt x="619601" y="232375"/>
                    <a:pt x="616553" y="234185"/>
                  </a:cubicBezTo>
                  <a:cubicBezTo>
                    <a:pt x="614172" y="235613"/>
                    <a:pt x="603123" y="235709"/>
                    <a:pt x="597980" y="234851"/>
                  </a:cubicBezTo>
                  <a:lnTo>
                    <a:pt x="595217" y="234375"/>
                  </a:lnTo>
                  <a:cubicBezTo>
                    <a:pt x="591788" y="234185"/>
                    <a:pt x="589026" y="235423"/>
                    <a:pt x="589026" y="237137"/>
                  </a:cubicBezTo>
                  <a:cubicBezTo>
                    <a:pt x="589026" y="238852"/>
                    <a:pt x="587693" y="243614"/>
                    <a:pt x="586073" y="242852"/>
                  </a:cubicBezTo>
                  <a:cubicBezTo>
                    <a:pt x="584454" y="242090"/>
                    <a:pt x="582073" y="239709"/>
                    <a:pt x="583978" y="238947"/>
                  </a:cubicBezTo>
                  <a:cubicBezTo>
                    <a:pt x="585883" y="238185"/>
                    <a:pt x="580739" y="234566"/>
                    <a:pt x="578834" y="236661"/>
                  </a:cubicBezTo>
                  <a:lnTo>
                    <a:pt x="573786" y="235423"/>
                  </a:lnTo>
                  <a:cubicBezTo>
                    <a:pt x="568928" y="234185"/>
                    <a:pt x="562356" y="233232"/>
                    <a:pt x="556736" y="236661"/>
                  </a:cubicBezTo>
                  <a:cubicBezTo>
                    <a:pt x="555022" y="237709"/>
                    <a:pt x="550259" y="237518"/>
                    <a:pt x="548450" y="236280"/>
                  </a:cubicBezTo>
                  <a:lnTo>
                    <a:pt x="545020" y="233899"/>
                  </a:lnTo>
                  <a:cubicBezTo>
                    <a:pt x="542830" y="235613"/>
                    <a:pt x="539306" y="236280"/>
                    <a:pt x="537115" y="235518"/>
                  </a:cubicBezTo>
                  <a:lnTo>
                    <a:pt x="533781" y="236280"/>
                  </a:lnTo>
                  <a:lnTo>
                    <a:pt x="526923" y="237804"/>
                  </a:lnTo>
                  <a:cubicBezTo>
                    <a:pt x="518446" y="236280"/>
                    <a:pt x="511588" y="237042"/>
                    <a:pt x="511683" y="239423"/>
                  </a:cubicBezTo>
                  <a:lnTo>
                    <a:pt x="511397" y="241424"/>
                  </a:lnTo>
                  <a:cubicBezTo>
                    <a:pt x="511302" y="242090"/>
                    <a:pt x="510064" y="243138"/>
                    <a:pt x="509207" y="243233"/>
                  </a:cubicBezTo>
                  <a:cubicBezTo>
                    <a:pt x="508254" y="243329"/>
                    <a:pt x="506730" y="242567"/>
                    <a:pt x="506444" y="241900"/>
                  </a:cubicBezTo>
                  <a:cubicBezTo>
                    <a:pt x="505682" y="240376"/>
                    <a:pt x="506063" y="238471"/>
                    <a:pt x="505016" y="237137"/>
                  </a:cubicBezTo>
                  <a:cubicBezTo>
                    <a:pt x="503777" y="235518"/>
                    <a:pt x="502158" y="233899"/>
                    <a:pt x="498824" y="235613"/>
                  </a:cubicBezTo>
                  <a:cubicBezTo>
                    <a:pt x="496538" y="236756"/>
                    <a:pt x="493205" y="237233"/>
                    <a:pt x="490633" y="236852"/>
                  </a:cubicBezTo>
                  <a:lnTo>
                    <a:pt x="487870" y="236375"/>
                  </a:lnTo>
                  <a:cubicBezTo>
                    <a:pt x="488061" y="233804"/>
                    <a:pt x="486823" y="230660"/>
                    <a:pt x="485203" y="229327"/>
                  </a:cubicBezTo>
                  <a:lnTo>
                    <a:pt x="487870" y="227898"/>
                  </a:lnTo>
                  <a:cubicBezTo>
                    <a:pt x="487966" y="227898"/>
                    <a:pt x="487394" y="226850"/>
                    <a:pt x="487013" y="226469"/>
                  </a:cubicBezTo>
                  <a:lnTo>
                    <a:pt x="485394" y="225041"/>
                  </a:lnTo>
                  <a:cubicBezTo>
                    <a:pt x="483394" y="223421"/>
                    <a:pt x="481965" y="223802"/>
                    <a:pt x="482155" y="225803"/>
                  </a:cubicBezTo>
                  <a:cubicBezTo>
                    <a:pt x="482346" y="227803"/>
                    <a:pt x="478726" y="233137"/>
                    <a:pt x="479298" y="234661"/>
                  </a:cubicBezTo>
                  <a:cubicBezTo>
                    <a:pt x="479870" y="236185"/>
                    <a:pt x="479298" y="240757"/>
                    <a:pt x="477774" y="239423"/>
                  </a:cubicBezTo>
                  <a:lnTo>
                    <a:pt x="476631" y="239138"/>
                  </a:lnTo>
                  <a:cubicBezTo>
                    <a:pt x="475012" y="238757"/>
                    <a:pt x="472821" y="239519"/>
                    <a:pt x="471678" y="238852"/>
                  </a:cubicBezTo>
                  <a:cubicBezTo>
                    <a:pt x="470345" y="238090"/>
                    <a:pt x="469964" y="235423"/>
                    <a:pt x="468820" y="235232"/>
                  </a:cubicBezTo>
                  <a:cubicBezTo>
                    <a:pt x="467201" y="234947"/>
                    <a:pt x="465201" y="236947"/>
                    <a:pt x="463391" y="236756"/>
                  </a:cubicBezTo>
                  <a:lnTo>
                    <a:pt x="457962" y="236375"/>
                  </a:lnTo>
                  <a:cubicBezTo>
                    <a:pt x="453771" y="239900"/>
                    <a:pt x="448913" y="240757"/>
                    <a:pt x="447199" y="238280"/>
                  </a:cubicBezTo>
                  <a:lnTo>
                    <a:pt x="445865" y="236947"/>
                  </a:lnTo>
                  <a:cubicBezTo>
                    <a:pt x="443865" y="234851"/>
                    <a:pt x="441389" y="233232"/>
                    <a:pt x="438817" y="236375"/>
                  </a:cubicBezTo>
                  <a:lnTo>
                    <a:pt x="436912" y="238566"/>
                  </a:lnTo>
                  <a:cubicBezTo>
                    <a:pt x="434435" y="237899"/>
                    <a:pt x="432149" y="237804"/>
                    <a:pt x="431864" y="238471"/>
                  </a:cubicBezTo>
                  <a:cubicBezTo>
                    <a:pt x="431578" y="239138"/>
                    <a:pt x="430149" y="240662"/>
                    <a:pt x="429673" y="239804"/>
                  </a:cubicBezTo>
                  <a:cubicBezTo>
                    <a:pt x="429197" y="238947"/>
                    <a:pt x="424434" y="236375"/>
                    <a:pt x="420719" y="236756"/>
                  </a:cubicBezTo>
                  <a:cubicBezTo>
                    <a:pt x="417005" y="237137"/>
                    <a:pt x="406337" y="237614"/>
                    <a:pt x="406146" y="238757"/>
                  </a:cubicBezTo>
                  <a:cubicBezTo>
                    <a:pt x="405956" y="239900"/>
                    <a:pt x="404432" y="242662"/>
                    <a:pt x="403384" y="242281"/>
                  </a:cubicBezTo>
                  <a:lnTo>
                    <a:pt x="403384" y="242090"/>
                  </a:lnTo>
                  <a:cubicBezTo>
                    <a:pt x="403574" y="239995"/>
                    <a:pt x="402717" y="238280"/>
                    <a:pt x="399955" y="239042"/>
                  </a:cubicBezTo>
                  <a:lnTo>
                    <a:pt x="397002" y="239900"/>
                  </a:lnTo>
                  <a:cubicBezTo>
                    <a:pt x="394049" y="241519"/>
                    <a:pt x="389287" y="240471"/>
                    <a:pt x="386429" y="237518"/>
                  </a:cubicBezTo>
                  <a:lnTo>
                    <a:pt x="383572" y="234851"/>
                  </a:lnTo>
                  <a:lnTo>
                    <a:pt x="383286" y="234566"/>
                  </a:lnTo>
                  <a:cubicBezTo>
                    <a:pt x="382143" y="234851"/>
                    <a:pt x="381381" y="235709"/>
                    <a:pt x="381667" y="236471"/>
                  </a:cubicBezTo>
                  <a:lnTo>
                    <a:pt x="381857" y="237233"/>
                  </a:lnTo>
                  <a:lnTo>
                    <a:pt x="382143" y="238376"/>
                  </a:lnTo>
                  <a:cubicBezTo>
                    <a:pt x="381476" y="239995"/>
                    <a:pt x="379000" y="238852"/>
                    <a:pt x="376714" y="235899"/>
                  </a:cubicBezTo>
                  <a:lnTo>
                    <a:pt x="374332" y="233423"/>
                  </a:lnTo>
                  <a:cubicBezTo>
                    <a:pt x="373761" y="232851"/>
                    <a:pt x="371761" y="232565"/>
                    <a:pt x="370999" y="232946"/>
                  </a:cubicBezTo>
                  <a:cubicBezTo>
                    <a:pt x="370237" y="233327"/>
                    <a:pt x="369570" y="234851"/>
                    <a:pt x="369856" y="235518"/>
                  </a:cubicBezTo>
                  <a:lnTo>
                    <a:pt x="370523" y="236947"/>
                  </a:lnTo>
                  <a:cubicBezTo>
                    <a:pt x="372237" y="238947"/>
                    <a:pt x="370142" y="240662"/>
                    <a:pt x="365855" y="240662"/>
                  </a:cubicBezTo>
                  <a:lnTo>
                    <a:pt x="362712" y="241138"/>
                  </a:lnTo>
                  <a:cubicBezTo>
                    <a:pt x="359950" y="241519"/>
                    <a:pt x="357664" y="243329"/>
                    <a:pt x="354425" y="241233"/>
                  </a:cubicBezTo>
                  <a:cubicBezTo>
                    <a:pt x="352616" y="240090"/>
                    <a:pt x="349663" y="241138"/>
                    <a:pt x="347853" y="243138"/>
                  </a:cubicBezTo>
                  <a:cubicBezTo>
                    <a:pt x="345567" y="245805"/>
                    <a:pt x="342233" y="246472"/>
                    <a:pt x="339185" y="244376"/>
                  </a:cubicBezTo>
                  <a:cubicBezTo>
                    <a:pt x="335756" y="242090"/>
                    <a:pt x="328422" y="244376"/>
                    <a:pt x="328327" y="237899"/>
                  </a:cubicBezTo>
                  <a:lnTo>
                    <a:pt x="328327" y="235137"/>
                  </a:lnTo>
                  <a:cubicBezTo>
                    <a:pt x="326422" y="231613"/>
                    <a:pt x="320897" y="227708"/>
                    <a:pt x="316040" y="226565"/>
                  </a:cubicBezTo>
                  <a:lnTo>
                    <a:pt x="314325" y="232661"/>
                  </a:lnTo>
                  <a:cubicBezTo>
                    <a:pt x="314230" y="233137"/>
                    <a:pt x="309372" y="231899"/>
                    <a:pt x="307277" y="231137"/>
                  </a:cubicBezTo>
                  <a:cubicBezTo>
                    <a:pt x="304419" y="230089"/>
                    <a:pt x="301752" y="230089"/>
                    <a:pt x="299371" y="232184"/>
                  </a:cubicBezTo>
                  <a:cubicBezTo>
                    <a:pt x="298418" y="233042"/>
                    <a:pt x="298132" y="235042"/>
                    <a:pt x="294799" y="233708"/>
                  </a:cubicBezTo>
                  <a:cubicBezTo>
                    <a:pt x="290894" y="232089"/>
                    <a:pt x="289179" y="233423"/>
                    <a:pt x="290036" y="236185"/>
                  </a:cubicBezTo>
                  <a:cubicBezTo>
                    <a:pt x="290513" y="237709"/>
                    <a:pt x="292037" y="239042"/>
                    <a:pt x="292513" y="240566"/>
                  </a:cubicBezTo>
                  <a:cubicBezTo>
                    <a:pt x="293465" y="243710"/>
                    <a:pt x="290894" y="247234"/>
                    <a:pt x="286988" y="247234"/>
                  </a:cubicBezTo>
                  <a:cubicBezTo>
                    <a:pt x="279845" y="247234"/>
                    <a:pt x="273368" y="248853"/>
                    <a:pt x="267176" y="251425"/>
                  </a:cubicBezTo>
                  <a:lnTo>
                    <a:pt x="266605" y="251615"/>
                  </a:lnTo>
                  <a:cubicBezTo>
                    <a:pt x="265367" y="250853"/>
                    <a:pt x="264700" y="249901"/>
                    <a:pt x="265081" y="249615"/>
                  </a:cubicBezTo>
                  <a:cubicBezTo>
                    <a:pt x="265462" y="249234"/>
                    <a:pt x="263747" y="246853"/>
                    <a:pt x="259080" y="246377"/>
                  </a:cubicBezTo>
                  <a:lnTo>
                    <a:pt x="257937" y="247520"/>
                  </a:lnTo>
                  <a:cubicBezTo>
                    <a:pt x="254127" y="251425"/>
                    <a:pt x="249555" y="247139"/>
                    <a:pt x="245174" y="249139"/>
                  </a:cubicBezTo>
                  <a:cubicBezTo>
                    <a:pt x="241554" y="250758"/>
                    <a:pt x="235268" y="250663"/>
                    <a:pt x="231362" y="249234"/>
                  </a:cubicBezTo>
                  <a:cubicBezTo>
                    <a:pt x="225076" y="246853"/>
                    <a:pt x="219361" y="249044"/>
                    <a:pt x="214122" y="249996"/>
                  </a:cubicBezTo>
                  <a:cubicBezTo>
                    <a:pt x="209931" y="250758"/>
                    <a:pt x="206883" y="252663"/>
                    <a:pt x="203168" y="249615"/>
                  </a:cubicBezTo>
                  <a:cubicBezTo>
                    <a:pt x="202882" y="249425"/>
                    <a:pt x="200025" y="250568"/>
                    <a:pt x="199739" y="251330"/>
                  </a:cubicBezTo>
                  <a:cubicBezTo>
                    <a:pt x="198882" y="254568"/>
                    <a:pt x="197072" y="254187"/>
                    <a:pt x="194501" y="252758"/>
                  </a:cubicBezTo>
                  <a:cubicBezTo>
                    <a:pt x="193834" y="252377"/>
                    <a:pt x="192119" y="252377"/>
                    <a:pt x="191929" y="252758"/>
                  </a:cubicBezTo>
                  <a:cubicBezTo>
                    <a:pt x="189738" y="255711"/>
                    <a:pt x="187261" y="255616"/>
                    <a:pt x="184118" y="253711"/>
                  </a:cubicBezTo>
                  <a:cubicBezTo>
                    <a:pt x="183452" y="253235"/>
                    <a:pt x="180594" y="255521"/>
                    <a:pt x="178403" y="254949"/>
                  </a:cubicBezTo>
                  <a:lnTo>
                    <a:pt x="173355" y="253711"/>
                  </a:lnTo>
                  <a:cubicBezTo>
                    <a:pt x="168021" y="254473"/>
                    <a:pt x="166402" y="254378"/>
                    <a:pt x="169545" y="253711"/>
                  </a:cubicBezTo>
                  <a:lnTo>
                    <a:pt x="168878" y="249996"/>
                  </a:lnTo>
                  <a:lnTo>
                    <a:pt x="168211" y="246567"/>
                  </a:lnTo>
                  <a:cubicBezTo>
                    <a:pt x="165640" y="246948"/>
                    <a:pt x="165259" y="246567"/>
                    <a:pt x="167450" y="245519"/>
                  </a:cubicBezTo>
                  <a:cubicBezTo>
                    <a:pt x="169640" y="244567"/>
                    <a:pt x="176022" y="241233"/>
                    <a:pt x="176212" y="239233"/>
                  </a:cubicBezTo>
                  <a:lnTo>
                    <a:pt x="176689" y="237614"/>
                  </a:lnTo>
                  <a:cubicBezTo>
                    <a:pt x="177832" y="233994"/>
                    <a:pt x="176403" y="232184"/>
                    <a:pt x="172307" y="232851"/>
                  </a:cubicBezTo>
                  <a:cubicBezTo>
                    <a:pt x="169831" y="233232"/>
                    <a:pt x="166687" y="235042"/>
                    <a:pt x="165164" y="234375"/>
                  </a:cubicBezTo>
                  <a:lnTo>
                    <a:pt x="152686" y="228851"/>
                  </a:lnTo>
                  <a:cubicBezTo>
                    <a:pt x="141065" y="233899"/>
                    <a:pt x="132398" y="239138"/>
                    <a:pt x="133350" y="240662"/>
                  </a:cubicBezTo>
                  <a:lnTo>
                    <a:pt x="134207" y="241328"/>
                  </a:lnTo>
                  <a:cubicBezTo>
                    <a:pt x="137160" y="243710"/>
                    <a:pt x="139732" y="244948"/>
                    <a:pt x="140589" y="239995"/>
                  </a:cubicBezTo>
                  <a:lnTo>
                    <a:pt x="140684" y="239519"/>
                  </a:lnTo>
                  <a:cubicBezTo>
                    <a:pt x="143256" y="239042"/>
                    <a:pt x="144494" y="240090"/>
                    <a:pt x="143351" y="241900"/>
                  </a:cubicBezTo>
                  <a:cubicBezTo>
                    <a:pt x="142304" y="243614"/>
                    <a:pt x="137922" y="248948"/>
                    <a:pt x="140970" y="252473"/>
                  </a:cubicBezTo>
                  <a:lnTo>
                    <a:pt x="143923" y="255521"/>
                  </a:lnTo>
                  <a:lnTo>
                    <a:pt x="144304" y="255902"/>
                  </a:lnTo>
                  <a:cubicBezTo>
                    <a:pt x="145923" y="255616"/>
                    <a:pt x="147066" y="254854"/>
                    <a:pt x="146780" y="254282"/>
                  </a:cubicBezTo>
                  <a:cubicBezTo>
                    <a:pt x="146495" y="253711"/>
                    <a:pt x="146971" y="251615"/>
                    <a:pt x="148876" y="251615"/>
                  </a:cubicBezTo>
                  <a:cubicBezTo>
                    <a:pt x="150781" y="251615"/>
                    <a:pt x="154019" y="254854"/>
                    <a:pt x="151924" y="258950"/>
                  </a:cubicBezTo>
                  <a:lnTo>
                    <a:pt x="144113" y="258092"/>
                  </a:lnTo>
                  <a:cubicBezTo>
                    <a:pt x="141351" y="257807"/>
                    <a:pt x="137446" y="257521"/>
                    <a:pt x="135731" y="258759"/>
                  </a:cubicBezTo>
                  <a:lnTo>
                    <a:pt x="131731" y="261617"/>
                  </a:lnTo>
                  <a:cubicBezTo>
                    <a:pt x="130778" y="258950"/>
                    <a:pt x="130778" y="256568"/>
                    <a:pt x="131731" y="256187"/>
                  </a:cubicBezTo>
                  <a:cubicBezTo>
                    <a:pt x="132683" y="255806"/>
                    <a:pt x="134779" y="252758"/>
                    <a:pt x="134017" y="250187"/>
                  </a:cubicBezTo>
                  <a:lnTo>
                    <a:pt x="132398" y="248567"/>
                  </a:lnTo>
                  <a:lnTo>
                    <a:pt x="131540" y="247710"/>
                  </a:lnTo>
                  <a:cubicBezTo>
                    <a:pt x="128207" y="247996"/>
                    <a:pt x="125539" y="247234"/>
                    <a:pt x="125635" y="246186"/>
                  </a:cubicBezTo>
                  <a:lnTo>
                    <a:pt x="124777" y="245138"/>
                  </a:lnTo>
                  <a:cubicBezTo>
                    <a:pt x="123539" y="243519"/>
                    <a:pt x="130778" y="242090"/>
                    <a:pt x="124968" y="241233"/>
                  </a:cubicBezTo>
                  <a:cubicBezTo>
                    <a:pt x="120872" y="240662"/>
                    <a:pt x="122873" y="243995"/>
                    <a:pt x="122206" y="245710"/>
                  </a:cubicBezTo>
                  <a:lnTo>
                    <a:pt x="122015" y="246281"/>
                  </a:lnTo>
                  <a:cubicBezTo>
                    <a:pt x="121444" y="246853"/>
                    <a:pt x="119539" y="246472"/>
                    <a:pt x="117729" y="245329"/>
                  </a:cubicBezTo>
                  <a:cubicBezTo>
                    <a:pt x="115919" y="244186"/>
                    <a:pt x="118110" y="239042"/>
                    <a:pt x="115157" y="238471"/>
                  </a:cubicBezTo>
                  <a:lnTo>
                    <a:pt x="114300" y="239138"/>
                  </a:lnTo>
                  <a:lnTo>
                    <a:pt x="112205" y="240852"/>
                  </a:lnTo>
                  <a:cubicBezTo>
                    <a:pt x="110681" y="243329"/>
                    <a:pt x="108299" y="244853"/>
                    <a:pt x="106871" y="244376"/>
                  </a:cubicBezTo>
                  <a:cubicBezTo>
                    <a:pt x="105537" y="243805"/>
                    <a:pt x="102108" y="241995"/>
                    <a:pt x="102489" y="241614"/>
                  </a:cubicBezTo>
                  <a:cubicBezTo>
                    <a:pt x="102965" y="241233"/>
                    <a:pt x="102965" y="239614"/>
                    <a:pt x="101537" y="238852"/>
                  </a:cubicBezTo>
                  <a:lnTo>
                    <a:pt x="100965" y="239138"/>
                  </a:lnTo>
                  <a:lnTo>
                    <a:pt x="98584" y="240376"/>
                  </a:lnTo>
                  <a:cubicBezTo>
                    <a:pt x="96393" y="241995"/>
                    <a:pt x="93345" y="241709"/>
                    <a:pt x="91916" y="239900"/>
                  </a:cubicBezTo>
                  <a:cubicBezTo>
                    <a:pt x="90488" y="237995"/>
                    <a:pt x="84011" y="234947"/>
                    <a:pt x="84392" y="233518"/>
                  </a:cubicBezTo>
                  <a:lnTo>
                    <a:pt x="85344" y="232851"/>
                  </a:lnTo>
                  <a:lnTo>
                    <a:pt x="87154" y="231613"/>
                  </a:lnTo>
                  <a:cubicBezTo>
                    <a:pt x="90202" y="230375"/>
                    <a:pt x="91535" y="227803"/>
                    <a:pt x="90107" y="225898"/>
                  </a:cubicBezTo>
                  <a:lnTo>
                    <a:pt x="85535" y="227517"/>
                  </a:lnTo>
                  <a:cubicBezTo>
                    <a:pt x="80201" y="229422"/>
                    <a:pt x="74009" y="233708"/>
                    <a:pt x="67342" y="229041"/>
                  </a:cubicBezTo>
                  <a:cubicBezTo>
                    <a:pt x="67151" y="228851"/>
                    <a:pt x="65913" y="229232"/>
                    <a:pt x="65627" y="229613"/>
                  </a:cubicBezTo>
                  <a:lnTo>
                    <a:pt x="61627" y="234947"/>
                  </a:lnTo>
                  <a:cubicBezTo>
                    <a:pt x="57150" y="232470"/>
                    <a:pt x="53816" y="229232"/>
                    <a:pt x="54197" y="227898"/>
                  </a:cubicBezTo>
                  <a:cubicBezTo>
                    <a:pt x="54578" y="226469"/>
                    <a:pt x="51340" y="223707"/>
                    <a:pt x="46387" y="224374"/>
                  </a:cubicBezTo>
                  <a:lnTo>
                    <a:pt x="42386" y="225612"/>
                  </a:lnTo>
                  <a:lnTo>
                    <a:pt x="42005" y="225707"/>
                  </a:lnTo>
                  <a:cubicBezTo>
                    <a:pt x="42196" y="227327"/>
                    <a:pt x="40291" y="231613"/>
                    <a:pt x="37719" y="235423"/>
                  </a:cubicBezTo>
                  <a:lnTo>
                    <a:pt x="32195" y="235994"/>
                  </a:lnTo>
                  <a:lnTo>
                    <a:pt x="29909" y="236185"/>
                  </a:lnTo>
                  <a:cubicBezTo>
                    <a:pt x="26670" y="236947"/>
                    <a:pt x="24289" y="236185"/>
                    <a:pt x="24670" y="234661"/>
                  </a:cubicBezTo>
                  <a:cubicBezTo>
                    <a:pt x="24955" y="233042"/>
                    <a:pt x="24098" y="228755"/>
                    <a:pt x="21908" y="228851"/>
                  </a:cubicBezTo>
                  <a:lnTo>
                    <a:pt x="19526" y="228660"/>
                  </a:lnTo>
                  <a:cubicBezTo>
                    <a:pt x="15430" y="228374"/>
                    <a:pt x="17716" y="232089"/>
                    <a:pt x="15430" y="232851"/>
                  </a:cubicBezTo>
                  <a:lnTo>
                    <a:pt x="13430" y="233518"/>
                  </a:lnTo>
                  <a:cubicBezTo>
                    <a:pt x="11049" y="234089"/>
                    <a:pt x="11621" y="229422"/>
                    <a:pt x="14669" y="223326"/>
                  </a:cubicBezTo>
                  <a:lnTo>
                    <a:pt x="21622" y="220469"/>
                  </a:lnTo>
                  <a:cubicBezTo>
                    <a:pt x="23241" y="219802"/>
                    <a:pt x="26289" y="219802"/>
                    <a:pt x="26765" y="218945"/>
                  </a:cubicBezTo>
                  <a:cubicBezTo>
                    <a:pt x="27432" y="217706"/>
                    <a:pt x="26670" y="215516"/>
                    <a:pt x="25622" y="214277"/>
                  </a:cubicBezTo>
                  <a:cubicBezTo>
                    <a:pt x="24194" y="212563"/>
                    <a:pt x="24098" y="211515"/>
                    <a:pt x="25717" y="209801"/>
                  </a:cubicBezTo>
                  <a:lnTo>
                    <a:pt x="26479" y="209039"/>
                  </a:lnTo>
                  <a:cubicBezTo>
                    <a:pt x="26384" y="207515"/>
                    <a:pt x="25432" y="206467"/>
                    <a:pt x="24289" y="206562"/>
                  </a:cubicBezTo>
                  <a:cubicBezTo>
                    <a:pt x="23146" y="206657"/>
                    <a:pt x="19812" y="204276"/>
                    <a:pt x="19431" y="200942"/>
                  </a:cubicBezTo>
                  <a:lnTo>
                    <a:pt x="28003" y="199799"/>
                  </a:lnTo>
                  <a:lnTo>
                    <a:pt x="32385" y="199228"/>
                  </a:lnTo>
                  <a:cubicBezTo>
                    <a:pt x="33147" y="196942"/>
                    <a:pt x="33814" y="197323"/>
                    <a:pt x="33909" y="199990"/>
                  </a:cubicBezTo>
                  <a:cubicBezTo>
                    <a:pt x="34004" y="202657"/>
                    <a:pt x="31337" y="210563"/>
                    <a:pt x="33719" y="212182"/>
                  </a:cubicBezTo>
                  <a:lnTo>
                    <a:pt x="35338" y="211801"/>
                  </a:lnTo>
                  <a:lnTo>
                    <a:pt x="40767" y="210753"/>
                  </a:lnTo>
                  <a:cubicBezTo>
                    <a:pt x="45244" y="210277"/>
                    <a:pt x="47911" y="207610"/>
                    <a:pt x="46768" y="204943"/>
                  </a:cubicBezTo>
                  <a:cubicBezTo>
                    <a:pt x="45529" y="202181"/>
                    <a:pt x="55340" y="200657"/>
                    <a:pt x="54102" y="199609"/>
                  </a:cubicBezTo>
                  <a:cubicBezTo>
                    <a:pt x="52864" y="198561"/>
                    <a:pt x="51435" y="195513"/>
                    <a:pt x="53912" y="195513"/>
                  </a:cubicBezTo>
                  <a:cubicBezTo>
                    <a:pt x="56388" y="195513"/>
                    <a:pt x="62675" y="193799"/>
                    <a:pt x="61055" y="191703"/>
                  </a:cubicBezTo>
                  <a:lnTo>
                    <a:pt x="61246" y="190465"/>
                  </a:lnTo>
                  <a:lnTo>
                    <a:pt x="61436" y="189227"/>
                  </a:lnTo>
                  <a:cubicBezTo>
                    <a:pt x="63056" y="187893"/>
                    <a:pt x="65056" y="187417"/>
                    <a:pt x="66008" y="188179"/>
                  </a:cubicBezTo>
                  <a:cubicBezTo>
                    <a:pt x="66961" y="188941"/>
                    <a:pt x="70771" y="190084"/>
                    <a:pt x="72581" y="189322"/>
                  </a:cubicBezTo>
                  <a:cubicBezTo>
                    <a:pt x="74486" y="188560"/>
                    <a:pt x="80105" y="188084"/>
                    <a:pt x="81058" y="189989"/>
                  </a:cubicBezTo>
                  <a:cubicBezTo>
                    <a:pt x="82106" y="191894"/>
                    <a:pt x="83058" y="196751"/>
                    <a:pt x="85915" y="196180"/>
                  </a:cubicBezTo>
                  <a:cubicBezTo>
                    <a:pt x="88678" y="195704"/>
                    <a:pt x="101918" y="197132"/>
                    <a:pt x="102680" y="193608"/>
                  </a:cubicBezTo>
                  <a:lnTo>
                    <a:pt x="101156" y="191989"/>
                  </a:lnTo>
                  <a:cubicBezTo>
                    <a:pt x="98012" y="188560"/>
                    <a:pt x="100965" y="189322"/>
                    <a:pt x="103251" y="188750"/>
                  </a:cubicBezTo>
                  <a:cubicBezTo>
                    <a:pt x="103918" y="188560"/>
                    <a:pt x="104585" y="186941"/>
                    <a:pt x="104299" y="186179"/>
                  </a:cubicBezTo>
                  <a:cubicBezTo>
                    <a:pt x="104013" y="185321"/>
                    <a:pt x="102680" y="184655"/>
                    <a:pt x="101918" y="183893"/>
                  </a:cubicBezTo>
                  <a:lnTo>
                    <a:pt x="98108" y="179702"/>
                  </a:lnTo>
                  <a:cubicBezTo>
                    <a:pt x="101060" y="176558"/>
                    <a:pt x="103823" y="175034"/>
                    <a:pt x="104108" y="176273"/>
                  </a:cubicBezTo>
                  <a:cubicBezTo>
                    <a:pt x="104394" y="177606"/>
                    <a:pt x="107251" y="180654"/>
                    <a:pt x="109538" y="179416"/>
                  </a:cubicBezTo>
                  <a:lnTo>
                    <a:pt x="110966" y="178368"/>
                  </a:lnTo>
                  <a:cubicBezTo>
                    <a:pt x="113062" y="176939"/>
                    <a:pt x="112490" y="175320"/>
                    <a:pt x="110585" y="174082"/>
                  </a:cubicBezTo>
                  <a:lnTo>
                    <a:pt x="106680" y="171605"/>
                  </a:lnTo>
                  <a:cubicBezTo>
                    <a:pt x="101441" y="170939"/>
                    <a:pt x="97060" y="171320"/>
                    <a:pt x="96869" y="172463"/>
                  </a:cubicBezTo>
                  <a:cubicBezTo>
                    <a:pt x="96679" y="173510"/>
                    <a:pt x="95917" y="176368"/>
                    <a:pt x="95631" y="176368"/>
                  </a:cubicBezTo>
                  <a:cubicBezTo>
                    <a:pt x="95345" y="176368"/>
                    <a:pt x="94583" y="175606"/>
                    <a:pt x="94393" y="174558"/>
                  </a:cubicBezTo>
                  <a:cubicBezTo>
                    <a:pt x="94202" y="173606"/>
                    <a:pt x="91440" y="170177"/>
                    <a:pt x="88773" y="170177"/>
                  </a:cubicBezTo>
                  <a:cubicBezTo>
                    <a:pt x="86106" y="170177"/>
                    <a:pt x="81534" y="168843"/>
                    <a:pt x="85058" y="167224"/>
                  </a:cubicBezTo>
                  <a:cubicBezTo>
                    <a:pt x="88583" y="165605"/>
                    <a:pt x="96298" y="159032"/>
                    <a:pt x="95060" y="157794"/>
                  </a:cubicBezTo>
                  <a:cubicBezTo>
                    <a:pt x="93821" y="156556"/>
                    <a:pt x="89440" y="154365"/>
                    <a:pt x="88106" y="155508"/>
                  </a:cubicBezTo>
                  <a:lnTo>
                    <a:pt x="87344" y="155413"/>
                  </a:lnTo>
                  <a:cubicBezTo>
                    <a:pt x="80486" y="154365"/>
                    <a:pt x="77819" y="158842"/>
                    <a:pt x="77152" y="162271"/>
                  </a:cubicBezTo>
                  <a:cubicBezTo>
                    <a:pt x="76295" y="166938"/>
                    <a:pt x="72866" y="169415"/>
                    <a:pt x="69533" y="172367"/>
                  </a:cubicBezTo>
                  <a:lnTo>
                    <a:pt x="67532" y="174177"/>
                  </a:lnTo>
                  <a:cubicBezTo>
                    <a:pt x="65627" y="176368"/>
                    <a:pt x="63818" y="177701"/>
                    <a:pt x="63437" y="177035"/>
                  </a:cubicBezTo>
                  <a:cubicBezTo>
                    <a:pt x="63151" y="176368"/>
                    <a:pt x="60865" y="175606"/>
                    <a:pt x="59055" y="176463"/>
                  </a:cubicBezTo>
                  <a:cubicBezTo>
                    <a:pt x="57150" y="177225"/>
                    <a:pt x="50959" y="178463"/>
                    <a:pt x="50673" y="176654"/>
                  </a:cubicBezTo>
                  <a:cubicBezTo>
                    <a:pt x="50387" y="174844"/>
                    <a:pt x="48577" y="170462"/>
                    <a:pt x="46958" y="170462"/>
                  </a:cubicBezTo>
                  <a:cubicBezTo>
                    <a:pt x="45339" y="170462"/>
                    <a:pt x="40481" y="171224"/>
                    <a:pt x="40196" y="172177"/>
                  </a:cubicBezTo>
                  <a:cubicBezTo>
                    <a:pt x="40005" y="173129"/>
                    <a:pt x="38576" y="175796"/>
                    <a:pt x="37624" y="175606"/>
                  </a:cubicBezTo>
                  <a:lnTo>
                    <a:pt x="37624" y="175511"/>
                  </a:lnTo>
                  <a:lnTo>
                    <a:pt x="38100" y="170558"/>
                  </a:lnTo>
                  <a:cubicBezTo>
                    <a:pt x="33719" y="171224"/>
                    <a:pt x="30099" y="171034"/>
                    <a:pt x="30099" y="170177"/>
                  </a:cubicBezTo>
                  <a:cubicBezTo>
                    <a:pt x="30099" y="169319"/>
                    <a:pt x="28194" y="166462"/>
                    <a:pt x="25813" y="166462"/>
                  </a:cubicBezTo>
                  <a:cubicBezTo>
                    <a:pt x="23432" y="166462"/>
                    <a:pt x="17240" y="166938"/>
                    <a:pt x="16859" y="167510"/>
                  </a:cubicBezTo>
                  <a:lnTo>
                    <a:pt x="16669" y="168176"/>
                  </a:lnTo>
                  <a:cubicBezTo>
                    <a:pt x="16288" y="169605"/>
                    <a:pt x="17812" y="171891"/>
                    <a:pt x="14478" y="172177"/>
                  </a:cubicBezTo>
                  <a:cubicBezTo>
                    <a:pt x="11239" y="172463"/>
                    <a:pt x="11525" y="170462"/>
                    <a:pt x="11525" y="168748"/>
                  </a:cubicBezTo>
                  <a:lnTo>
                    <a:pt x="11525" y="167795"/>
                  </a:lnTo>
                  <a:cubicBezTo>
                    <a:pt x="10859" y="165700"/>
                    <a:pt x="9430" y="165605"/>
                    <a:pt x="8573" y="167510"/>
                  </a:cubicBezTo>
                  <a:cubicBezTo>
                    <a:pt x="7620" y="169415"/>
                    <a:pt x="2858" y="172653"/>
                    <a:pt x="0" y="170843"/>
                  </a:cubicBezTo>
                  <a:lnTo>
                    <a:pt x="1619" y="168176"/>
                  </a:lnTo>
                  <a:cubicBezTo>
                    <a:pt x="3048" y="165700"/>
                    <a:pt x="5905" y="163414"/>
                    <a:pt x="8858" y="161890"/>
                  </a:cubicBezTo>
                  <a:cubicBezTo>
                    <a:pt x="11430" y="160556"/>
                    <a:pt x="14954" y="160461"/>
                    <a:pt x="17907" y="159509"/>
                  </a:cubicBezTo>
                  <a:lnTo>
                    <a:pt x="18288" y="159413"/>
                  </a:lnTo>
                  <a:cubicBezTo>
                    <a:pt x="17907" y="157223"/>
                    <a:pt x="19336" y="155508"/>
                    <a:pt x="21526" y="155508"/>
                  </a:cubicBezTo>
                  <a:lnTo>
                    <a:pt x="23527" y="155508"/>
                  </a:lnTo>
                  <a:lnTo>
                    <a:pt x="25051" y="155508"/>
                  </a:lnTo>
                  <a:cubicBezTo>
                    <a:pt x="26670" y="155508"/>
                    <a:pt x="28861" y="154556"/>
                    <a:pt x="29813" y="153413"/>
                  </a:cubicBezTo>
                  <a:cubicBezTo>
                    <a:pt x="30766" y="152270"/>
                    <a:pt x="32861" y="150746"/>
                    <a:pt x="32480" y="152555"/>
                  </a:cubicBezTo>
                  <a:cubicBezTo>
                    <a:pt x="32099" y="154365"/>
                    <a:pt x="38576" y="155413"/>
                    <a:pt x="39148" y="155222"/>
                  </a:cubicBezTo>
                  <a:lnTo>
                    <a:pt x="39148" y="155032"/>
                  </a:lnTo>
                  <a:cubicBezTo>
                    <a:pt x="39052" y="151698"/>
                    <a:pt x="39719" y="148269"/>
                    <a:pt x="38576" y="145221"/>
                  </a:cubicBezTo>
                  <a:cubicBezTo>
                    <a:pt x="37338" y="142078"/>
                    <a:pt x="36386" y="139982"/>
                    <a:pt x="38862" y="138839"/>
                  </a:cubicBezTo>
                  <a:lnTo>
                    <a:pt x="40196" y="138268"/>
                  </a:lnTo>
                  <a:cubicBezTo>
                    <a:pt x="42291" y="138554"/>
                    <a:pt x="43815" y="139887"/>
                    <a:pt x="43529" y="141411"/>
                  </a:cubicBezTo>
                  <a:cubicBezTo>
                    <a:pt x="43244" y="142840"/>
                    <a:pt x="43720" y="146936"/>
                    <a:pt x="45244" y="147412"/>
                  </a:cubicBezTo>
                  <a:lnTo>
                    <a:pt x="45720" y="147126"/>
                  </a:lnTo>
                  <a:cubicBezTo>
                    <a:pt x="50197" y="144650"/>
                    <a:pt x="49816" y="144459"/>
                    <a:pt x="50959" y="138077"/>
                  </a:cubicBezTo>
                  <a:cubicBezTo>
                    <a:pt x="51245" y="136744"/>
                    <a:pt x="53912" y="135410"/>
                    <a:pt x="55912" y="134648"/>
                  </a:cubicBezTo>
                  <a:cubicBezTo>
                    <a:pt x="59055" y="133315"/>
                    <a:pt x="62770" y="132839"/>
                    <a:pt x="65818" y="131315"/>
                  </a:cubicBezTo>
                  <a:cubicBezTo>
                    <a:pt x="69818" y="129314"/>
                    <a:pt x="69342" y="127886"/>
                    <a:pt x="64961" y="124076"/>
                  </a:cubicBezTo>
                  <a:cubicBezTo>
                    <a:pt x="64484" y="123695"/>
                    <a:pt x="64294" y="122456"/>
                    <a:pt x="64579" y="122075"/>
                  </a:cubicBezTo>
                  <a:cubicBezTo>
                    <a:pt x="67723" y="118837"/>
                    <a:pt x="71152" y="119123"/>
                    <a:pt x="73628" y="122647"/>
                  </a:cubicBezTo>
                  <a:lnTo>
                    <a:pt x="75724" y="125790"/>
                  </a:lnTo>
                  <a:lnTo>
                    <a:pt x="74792" y="130101"/>
                  </a:lnTo>
                  <a:lnTo>
                    <a:pt x="71152" y="128552"/>
                  </a:lnTo>
                  <a:cubicBezTo>
                    <a:pt x="71057" y="130172"/>
                    <a:pt x="69533" y="134267"/>
                    <a:pt x="68199" y="134458"/>
                  </a:cubicBezTo>
                  <a:cubicBezTo>
                    <a:pt x="66865" y="134648"/>
                    <a:pt x="63532" y="135887"/>
                    <a:pt x="63532" y="136839"/>
                  </a:cubicBezTo>
                  <a:lnTo>
                    <a:pt x="73743" y="134950"/>
                  </a:lnTo>
                  <a:lnTo>
                    <a:pt x="72676" y="139887"/>
                  </a:lnTo>
                  <a:lnTo>
                    <a:pt x="73628" y="135791"/>
                  </a:lnTo>
                  <a:cubicBezTo>
                    <a:pt x="73724" y="135410"/>
                    <a:pt x="74581" y="135029"/>
                    <a:pt x="75152" y="134839"/>
                  </a:cubicBezTo>
                  <a:lnTo>
                    <a:pt x="75327" y="134657"/>
                  </a:lnTo>
                  <a:lnTo>
                    <a:pt x="82582" y="133315"/>
                  </a:lnTo>
                  <a:lnTo>
                    <a:pt x="84296" y="133982"/>
                  </a:lnTo>
                  <a:lnTo>
                    <a:pt x="86297" y="134839"/>
                  </a:lnTo>
                  <a:cubicBezTo>
                    <a:pt x="88868" y="136363"/>
                    <a:pt x="90107" y="133220"/>
                    <a:pt x="89154" y="127886"/>
                  </a:cubicBezTo>
                  <a:lnTo>
                    <a:pt x="92488" y="124361"/>
                  </a:lnTo>
                  <a:cubicBezTo>
                    <a:pt x="95155" y="121504"/>
                    <a:pt x="98774" y="121028"/>
                    <a:pt x="102108" y="123409"/>
                  </a:cubicBezTo>
                  <a:lnTo>
                    <a:pt x="103251" y="124171"/>
                  </a:lnTo>
                  <a:cubicBezTo>
                    <a:pt x="103918" y="125600"/>
                    <a:pt x="103251" y="127409"/>
                    <a:pt x="101727" y="128171"/>
                  </a:cubicBezTo>
                  <a:lnTo>
                    <a:pt x="100394" y="128171"/>
                  </a:lnTo>
                  <a:lnTo>
                    <a:pt x="94202" y="128362"/>
                  </a:lnTo>
                  <a:cubicBezTo>
                    <a:pt x="95726" y="131505"/>
                    <a:pt x="101346" y="132077"/>
                    <a:pt x="106489" y="129695"/>
                  </a:cubicBezTo>
                  <a:lnTo>
                    <a:pt x="106966" y="129410"/>
                  </a:lnTo>
                  <a:lnTo>
                    <a:pt x="111633" y="127124"/>
                  </a:lnTo>
                  <a:cubicBezTo>
                    <a:pt x="110966" y="123123"/>
                    <a:pt x="110871" y="120170"/>
                    <a:pt x="111347" y="120456"/>
                  </a:cubicBezTo>
                  <a:cubicBezTo>
                    <a:pt x="111824" y="120837"/>
                    <a:pt x="113919" y="120932"/>
                    <a:pt x="114776" y="119980"/>
                  </a:cubicBezTo>
                  <a:lnTo>
                    <a:pt x="114490" y="119504"/>
                  </a:lnTo>
                  <a:lnTo>
                    <a:pt x="112300" y="115694"/>
                  </a:lnTo>
                  <a:cubicBezTo>
                    <a:pt x="109442" y="111312"/>
                    <a:pt x="109823" y="107597"/>
                    <a:pt x="113252" y="107502"/>
                  </a:cubicBezTo>
                  <a:lnTo>
                    <a:pt x="116300" y="107121"/>
                  </a:lnTo>
                  <a:lnTo>
                    <a:pt x="120682" y="106645"/>
                  </a:lnTo>
                  <a:cubicBezTo>
                    <a:pt x="121634" y="103502"/>
                    <a:pt x="123158" y="99977"/>
                    <a:pt x="124111" y="98739"/>
                  </a:cubicBezTo>
                  <a:cubicBezTo>
                    <a:pt x="125063" y="97596"/>
                    <a:pt x="129159" y="95310"/>
                    <a:pt x="131064" y="96167"/>
                  </a:cubicBezTo>
                  <a:cubicBezTo>
                    <a:pt x="132969" y="97025"/>
                    <a:pt x="136874" y="100358"/>
                    <a:pt x="135731" y="101120"/>
                  </a:cubicBezTo>
                  <a:lnTo>
                    <a:pt x="135446" y="101978"/>
                  </a:lnTo>
                  <a:cubicBezTo>
                    <a:pt x="135160" y="102740"/>
                    <a:pt x="135827" y="103883"/>
                    <a:pt x="136398" y="104740"/>
                  </a:cubicBezTo>
                  <a:cubicBezTo>
                    <a:pt x="136684" y="105121"/>
                    <a:pt x="138494" y="105216"/>
                    <a:pt x="138684" y="105026"/>
                  </a:cubicBezTo>
                  <a:cubicBezTo>
                    <a:pt x="141351" y="101025"/>
                    <a:pt x="145447" y="107502"/>
                    <a:pt x="148971" y="103692"/>
                  </a:cubicBezTo>
                  <a:cubicBezTo>
                    <a:pt x="152019" y="100454"/>
                    <a:pt x="154877" y="96167"/>
                    <a:pt x="161925" y="96358"/>
                  </a:cubicBezTo>
                  <a:cubicBezTo>
                    <a:pt x="164782" y="96453"/>
                    <a:pt x="163925" y="92929"/>
                    <a:pt x="163258" y="91214"/>
                  </a:cubicBezTo>
                  <a:lnTo>
                    <a:pt x="162211" y="88643"/>
                  </a:lnTo>
                  <a:cubicBezTo>
                    <a:pt x="155353" y="86547"/>
                    <a:pt x="151733" y="84547"/>
                    <a:pt x="154115" y="84261"/>
                  </a:cubicBezTo>
                  <a:lnTo>
                    <a:pt x="154877" y="83499"/>
                  </a:lnTo>
                  <a:cubicBezTo>
                    <a:pt x="160401" y="77975"/>
                    <a:pt x="160401" y="78070"/>
                    <a:pt x="167069" y="75308"/>
                  </a:cubicBezTo>
                  <a:cubicBezTo>
                    <a:pt x="169259" y="74355"/>
                    <a:pt x="170783" y="72736"/>
                    <a:pt x="172783" y="75308"/>
                  </a:cubicBezTo>
                  <a:cubicBezTo>
                    <a:pt x="173069" y="75593"/>
                    <a:pt x="174593" y="75593"/>
                    <a:pt x="175260" y="75308"/>
                  </a:cubicBezTo>
                  <a:cubicBezTo>
                    <a:pt x="177927" y="73974"/>
                    <a:pt x="176117" y="67973"/>
                    <a:pt x="181547" y="70355"/>
                  </a:cubicBezTo>
                  <a:cubicBezTo>
                    <a:pt x="186500" y="72450"/>
                    <a:pt x="187071" y="68735"/>
                    <a:pt x="189738" y="67973"/>
                  </a:cubicBezTo>
                  <a:cubicBezTo>
                    <a:pt x="191833" y="67307"/>
                    <a:pt x="194501" y="67211"/>
                    <a:pt x="196596" y="67783"/>
                  </a:cubicBezTo>
                  <a:lnTo>
                    <a:pt x="199549" y="68545"/>
                  </a:lnTo>
                  <a:cubicBezTo>
                    <a:pt x="202692" y="70259"/>
                    <a:pt x="206216" y="70831"/>
                    <a:pt x="207455" y="69974"/>
                  </a:cubicBezTo>
                  <a:cubicBezTo>
                    <a:pt x="208693" y="69116"/>
                    <a:pt x="213836" y="67307"/>
                    <a:pt x="215360" y="68640"/>
                  </a:cubicBezTo>
                  <a:cubicBezTo>
                    <a:pt x="216980" y="69974"/>
                    <a:pt x="220408" y="74641"/>
                    <a:pt x="218027" y="74927"/>
                  </a:cubicBezTo>
                  <a:cubicBezTo>
                    <a:pt x="215646" y="75212"/>
                    <a:pt x="210598" y="78260"/>
                    <a:pt x="212884" y="80927"/>
                  </a:cubicBezTo>
                  <a:cubicBezTo>
                    <a:pt x="215170" y="83594"/>
                    <a:pt x="223837" y="88071"/>
                    <a:pt x="227267" y="85309"/>
                  </a:cubicBezTo>
                  <a:lnTo>
                    <a:pt x="224123" y="81499"/>
                  </a:lnTo>
                  <a:cubicBezTo>
                    <a:pt x="222885" y="79975"/>
                    <a:pt x="222123" y="76641"/>
                    <a:pt x="223076" y="75784"/>
                  </a:cubicBezTo>
                  <a:lnTo>
                    <a:pt x="226695" y="72831"/>
                  </a:lnTo>
                  <a:cubicBezTo>
                    <a:pt x="224695" y="70069"/>
                    <a:pt x="225933" y="68640"/>
                    <a:pt x="229457" y="69593"/>
                  </a:cubicBezTo>
                  <a:cubicBezTo>
                    <a:pt x="232982" y="70640"/>
                    <a:pt x="242030" y="70926"/>
                    <a:pt x="241649" y="68450"/>
                  </a:cubicBezTo>
                  <a:cubicBezTo>
                    <a:pt x="241268" y="65973"/>
                    <a:pt x="243078" y="64449"/>
                    <a:pt x="245745" y="65497"/>
                  </a:cubicBezTo>
                  <a:lnTo>
                    <a:pt x="245745" y="66354"/>
                  </a:lnTo>
                  <a:cubicBezTo>
                    <a:pt x="245840" y="69878"/>
                    <a:pt x="248698" y="69116"/>
                    <a:pt x="251079" y="69116"/>
                  </a:cubicBezTo>
                  <a:cubicBezTo>
                    <a:pt x="254603" y="69116"/>
                    <a:pt x="253079" y="71402"/>
                    <a:pt x="253841" y="72736"/>
                  </a:cubicBezTo>
                  <a:lnTo>
                    <a:pt x="254699" y="74260"/>
                  </a:lnTo>
                  <a:cubicBezTo>
                    <a:pt x="256508" y="75689"/>
                    <a:pt x="257366" y="77879"/>
                    <a:pt x="256508" y="79308"/>
                  </a:cubicBezTo>
                  <a:cubicBezTo>
                    <a:pt x="255651" y="80737"/>
                    <a:pt x="255365" y="85690"/>
                    <a:pt x="259175" y="85309"/>
                  </a:cubicBezTo>
                  <a:lnTo>
                    <a:pt x="261557" y="84642"/>
                  </a:lnTo>
                  <a:cubicBezTo>
                    <a:pt x="262319" y="84452"/>
                    <a:pt x="263081" y="82356"/>
                    <a:pt x="262700" y="81880"/>
                  </a:cubicBezTo>
                  <a:lnTo>
                    <a:pt x="258699" y="77213"/>
                  </a:lnTo>
                  <a:cubicBezTo>
                    <a:pt x="263176" y="74450"/>
                    <a:pt x="265652" y="71498"/>
                    <a:pt x="264224" y="70736"/>
                  </a:cubicBezTo>
                  <a:cubicBezTo>
                    <a:pt x="262795" y="69974"/>
                    <a:pt x="262604" y="67688"/>
                    <a:pt x="267748" y="67783"/>
                  </a:cubicBezTo>
                  <a:lnTo>
                    <a:pt x="270986" y="66259"/>
                  </a:lnTo>
                  <a:lnTo>
                    <a:pt x="274034" y="64830"/>
                  </a:lnTo>
                  <a:cubicBezTo>
                    <a:pt x="276225" y="61115"/>
                    <a:pt x="278702" y="59496"/>
                    <a:pt x="279559" y="61306"/>
                  </a:cubicBezTo>
                  <a:lnTo>
                    <a:pt x="282131" y="59877"/>
                  </a:lnTo>
                  <a:cubicBezTo>
                    <a:pt x="283178" y="59210"/>
                    <a:pt x="285083" y="59115"/>
                    <a:pt x="286417" y="59306"/>
                  </a:cubicBezTo>
                  <a:cubicBezTo>
                    <a:pt x="288322" y="59591"/>
                    <a:pt x="290132" y="60544"/>
                    <a:pt x="292037" y="60734"/>
                  </a:cubicBezTo>
                  <a:cubicBezTo>
                    <a:pt x="292894" y="60830"/>
                    <a:pt x="294037" y="59972"/>
                    <a:pt x="294799" y="59306"/>
                  </a:cubicBezTo>
                  <a:lnTo>
                    <a:pt x="295275" y="58925"/>
                  </a:lnTo>
                  <a:cubicBezTo>
                    <a:pt x="295370" y="57686"/>
                    <a:pt x="298228" y="56353"/>
                    <a:pt x="301847" y="56067"/>
                  </a:cubicBezTo>
                  <a:cubicBezTo>
                    <a:pt x="305372" y="55781"/>
                    <a:pt x="314897" y="58544"/>
                    <a:pt x="315182" y="57305"/>
                  </a:cubicBezTo>
                  <a:cubicBezTo>
                    <a:pt x="315468" y="55972"/>
                    <a:pt x="317849" y="54162"/>
                    <a:pt x="319945" y="56258"/>
                  </a:cubicBezTo>
                  <a:cubicBezTo>
                    <a:pt x="322040" y="58258"/>
                    <a:pt x="330041" y="57401"/>
                    <a:pt x="329565" y="56067"/>
                  </a:cubicBezTo>
                  <a:cubicBezTo>
                    <a:pt x="329184" y="54734"/>
                    <a:pt x="328994" y="51019"/>
                    <a:pt x="330232" y="50924"/>
                  </a:cubicBezTo>
                  <a:lnTo>
                    <a:pt x="330518" y="51209"/>
                  </a:lnTo>
                  <a:cubicBezTo>
                    <a:pt x="333375" y="53591"/>
                    <a:pt x="337471" y="55496"/>
                    <a:pt x="336232" y="59782"/>
                  </a:cubicBezTo>
                  <a:cubicBezTo>
                    <a:pt x="336232" y="59972"/>
                    <a:pt x="338328" y="60925"/>
                    <a:pt x="339281" y="60830"/>
                  </a:cubicBezTo>
                  <a:cubicBezTo>
                    <a:pt x="340043" y="60734"/>
                    <a:pt x="341376" y="59020"/>
                    <a:pt x="341186" y="58829"/>
                  </a:cubicBezTo>
                  <a:lnTo>
                    <a:pt x="336232" y="53495"/>
                  </a:lnTo>
                  <a:cubicBezTo>
                    <a:pt x="341376" y="50638"/>
                    <a:pt x="345757" y="51400"/>
                    <a:pt x="346043" y="55210"/>
                  </a:cubicBezTo>
                  <a:lnTo>
                    <a:pt x="351758" y="51495"/>
                  </a:lnTo>
                  <a:cubicBezTo>
                    <a:pt x="352616" y="50924"/>
                    <a:pt x="354425" y="50162"/>
                    <a:pt x="354902" y="50447"/>
                  </a:cubicBezTo>
                  <a:lnTo>
                    <a:pt x="359569" y="52924"/>
                  </a:lnTo>
                  <a:cubicBezTo>
                    <a:pt x="362998" y="50447"/>
                    <a:pt x="367856" y="48257"/>
                    <a:pt x="370332" y="47971"/>
                  </a:cubicBezTo>
                  <a:lnTo>
                    <a:pt x="372142" y="49209"/>
                  </a:lnTo>
                  <a:cubicBezTo>
                    <a:pt x="374142" y="50543"/>
                    <a:pt x="377095" y="52067"/>
                    <a:pt x="377285" y="53686"/>
                  </a:cubicBezTo>
                  <a:lnTo>
                    <a:pt x="377952" y="58734"/>
                  </a:lnTo>
                  <a:cubicBezTo>
                    <a:pt x="382334" y="57496"/>
                    <a:pt x="384905" y="55019"/>
                    <a:pt x="383762" y="53305"/>
                  </a:cubicBezTo>
                  <a:lnTo>
                    <a:pt x="383286" y="51876"/>
                  </a:lnTo>
                  <a:cubicBezTo>
                    <a:pt x="382048" y="48542"/>
                    <a:pt x="383762" y="47590"/>
                    <a:pt x="388620" y="47780"/>
                  </a:cubicBezTo>
                  <a:cubicBezTo>
                    <a:pt x="391478" y="47876"/>
                    <a:pt x="396716" y="46256"/>
                    <a:pt x="397097" y="46733"/>
                  </a:cubicBezTo>
                  <a:cubicBezTo>
                    <a:pt x="399860" y="51590"/>
                    <a:pt x="404432" y="44066"/>
                    <a:pt x="407575" y="48161"/>
                  </a:cubicBezTo>
                  <a:lnTo>
                    <a:pt x="409289" y="50352"/>
                  </a:lnTo>
                  <a:cubicBezTo>
                    <a:pt x="413957" y="51781"/>
                    <a:pt x="418052" y="51971"/>
                    <a:pt x="418433" y="50828"/>
                  </a:cubicBezTo>
                  <a:cubicBezTo>
                    <a:pt x="418814" y="49590"/>
                    <a:pt x="420624" y="46256"/>
                    <a:pt x="421005" y="47685"/>
                  </a:cubicBezTo>
                  <a:cubicBezTo>
                    <a:pt x="421386" y="49114"/>
                    <a:pt x="424529" y="50924"/>
                    <a:pt x="427196" y="48923"/>
                  </a:cubicBezTo>
                  <a:cubicBezTo>
                    <a:pt x="429863" y="46923"/>
                    <a:pt x="439388" y="47495"/>
                    <a:pt x="436531" y="47971"/>
                  </a:cubicBezTo>
                  <a:lnTo>
                    <a:pt x="435578" y="48638"/>
                  </a:lnTo>
                  <a:lnTo>
                    <a:pt x="434626" y="48923"/>
                  </a:lnTo>
                  <a:cubicBezTo>
                    <a:pt x="434435" y="50162"/>
                    <a:pt x="435007" y="51209"/>
                    <a:pt x="435959" y="51400"/>
                  </a:cubicBezTo>
                  <a:lnTo>
                    <a:pt x="436817" y="51305"/>
                  </a:lnTo>
                  <a:cubicBezTo>
                    <a:pt x="438817" y="51019"/>
                    <a:pt x="440817" y="50162"/>
                    <a:pt x="442722" y="50352"/>
                  </a:cubicBezTo>
                  <a:cubicBezTo>
                    <a:pt x="449199" y="51019"/>
                    <a:pt x="453866" y="49876"/>
                    <a:pt x="456343" y="44161"/>
                  </a:cubicBezTo>
                  <a:cubicBezTo>
                    <a:pt x="457295" y="41970"/>
                    <a:pt x="460439" y="40351"/>
                    <a:pt x="463391" y="43399"/>
                  </a:cubicBezTo>
                  <a:cubicBezTo>
                    <a:pt x="463487" y="43589"/>
                    <a:pt x="465106" y="42732"/>
                    <a:pt x="466058" y="42446"/>
                  </a:cubicBezTo>
                  <a:lnTo>
                    <a:pt x="470916" y="40351"/>
                  </a:lnTo>
                  <a:cubicBezTo>
                    <a:pt x="471202" y="43494"/>
                    <a:pt x="474821" y="42827"/>
                    <a:pt x="479012" y="38922"/>
                  </a:cubicBezTo>
                  <a:lnTo>
                    <a:pt x="484918" y="43875"/>
                  </a:lnTo>
                  <a:cubicBezTo>
                    <a:pt x="485775" y="44542"/>
                    <a:pt x="488823" y="43494"/>
                    <a:pt x="490823" y="43208"/>
                  </a:cubicBezTo>
                  <a:cubicBezTo>
                    <a:pt x="493586" y="42827"/>
                    <a:pt x="497300" y="41208"/>
                    <a:pt x="499015" y="42161"/>
                  </a:cubicBezTo>
                  <a:cubicBezTo>
                    <a:pt x="502825" y="44161"/>
                    <a:pt x="504444" y="42827"/>
                    <a:pt x="506825" y="40827"/>
                  </a:cubicBezTo>
                  <a:cubicBezTo>
                    <a:pt x="509111" y="39017"/>
                    <a:pt x="511302" y="39017"/>
                    <a:pt x="511778" y="42256"/>
                  </a:cubicBezTo>
                  <a:lnTo>
                    <a:pt x="511874" y="42827"/>
                  </a:lnTo>
                  <a:cubicBezTo>
                    <a:pt x="512445" y="43399"/>
                    <a:pt x="516350" y="43589"/>
                    <a:pt x="520637" y="43304"/>
                  </a:cubicBezTo>
                  <a:lnTo>
                    <a:pt x="524447" y="43018"/>
                  </a:lnTo>
                  <a:cubicBezTo>
                    <a:pt x="528542" y="42732"/>
                    <a:pt x="532638" y="42351"/>
                    <a:pt x="536543" y="41399"/>
                  </a:cubicBezTo>
                  <a:cubicBezTo>
                    <a:pt x="537686" y="41113"/>
                    <a:pt x="538258" y="38065"/>
                    <a:pt x="539401" y="37970"/>
                  </a:cubicBezTo>
                  <a:cubicBezTo>
                    <a:pt x="541020" y="37779"/>
                    <a:pt x="542830" y="39303"/>
                    <a:pt x="544735" y="39779"/>
                  </a:cubicBezTo>
                  <a:lnTo>
                    <a:pt x="545402" y="39970"/>
                  </a:lnTo>
                  <a:cubicBezTo>
                    <a:pt x="546449" y="39208"/>
                    <a:pt x="547021" y="38351"/>
                    <a:pt x="546640" y="37970"/>
                  </a:cubicBezTo>
                  <a:cubicBezTo>
                    <a:pt x="546259" y="37589"/>
                    <a:pt x="545973" y="36160"/>
                    <a:pt x="547497" y="36160"/>
                  </a:cubicBezTo>
                  <a:cubicBezTo>
                    <a:pt x="549021" y="36160"/>
                    <a:pt x="552736" y="36541"/>
                    <a:pt x="552164" y="37112"/>
                  </a:cubicBezTo>
                  <a:cubicBezTo>
                    <a:pt x="551593" y="37684"/>
                    <a:pt x="551593" y="39589"/>
                    <a:pt x="553974" y="39684"/>
                  </a:cubicBezTo>
                  <a:cubicBezTo>
                    <a:pt x="556260" y="39779"/>
                    <a:pt x="562451" y="38351"/>
                    <a:pt x="560927" y="36160"/>
                  </a:cubicBezTo>
                  <a:lnTo>
                    <a:pt x="560927" y="34636"/>
                  </a:lnTo>
                  <a:cubicBezTo>
                    <a:pt x="560927" y="33207"/>
                    <a:pt x="562356" y="31588"/>
                    <a:pt x="563594" y="30350"/>
                  </a:cubicBezTo>
                  <a:cubicBezTo>
                    <a:pt x="564261" y="29683"/>
                    <a:pt x="566071" y="29302"/>
                    <a:pt x="566928" y="29588"/>
                  </a:cubicBezTo>
                  <a:cubicBezTo>
                    <a:pt x="567690" y="29873"/>
                    <a:pt x="568166" y="31207"/>
                    <a:pt x="568262" y="32064"/>
                  </a:cubicBezTo>
                  <a:cubicBezTo>
                    <a:pt x="568357" y="32540"/>
                    <a:pt x="567214" y="33112"/>
                    <a:pt x="567023" y="33683"/>
                  </a:cubicBezTo>
                  <a:lnTo>
                    <a:pt x="566642" y="34826"/>
                  </a:lnTo>
                  <a:cubicBezTo>
                    <a:pt x="566452" y="36160"/>
                    <a:pt x="567690" y="37208"/>
                    <a:pt x="569309" y="37112"/>
                  </a:cubicBezTo>
                  <a:lnTo>
                    <a:pt x="570738" y="36922"/>
                  </a:lnTo>
                  <a:cubicBezTo>
                    <a:pt x="573595" y="36446"/>
                    <a:pt x="577406" y="37970"/>
                    <a:pt x="579025" y="34541"/>
                  </a:cubicBezTo>
                  <a:cubicBezTo>
                    <a:pt x="579025" y="34445"/>
                    <a:pt x="580835" y="34826"/>
                    <a:pt x="581597" y="35207"/>
                  </a:cubicBezTo>
                  <a:cubicBezTo>
                    <a:pt x="583692" y="36255"/>
                    <a:pt x="585502" y="36541"/>
                    <a:pt x="586264" y="34064"/>
                  </a:cubicBezTo>
                  <a:cubicBezTo>
                    <a:pt x="586645" y="33017"/>
                    <a:pt x="585788" y="31207"/>
                    <a:pt x="588740" y="32540"/>
                  </a:cubicBezTo>
                  <a:cubicBezTo>
                    <a:pt x="590836" y="33493"/>
                    <a:pt x="593979" y="33017"/>
                    <a:pt x="595503" y="34160"/>
                  </a:cubicBezTo>
                  <a:cubicBezTo>
                    <a:pt x="599504" y="37112"/>
                    <a:pt x="598646" y="34350"/>
                    <a:pt x="599408" y="32540"/>
                  </a:cubicBezTo>
                  <a:cubicBezTo>
                    <a:pt x="599599" y="31969"/>
                    <a:pt x="601694" y="31493"/>
                    <a:pt x="602647" y="31683"/>
                  </a:cubicBezTo>
                  <a:cubicBezTo>
                    <a:pt x="603409" y="31874"/>
                    <a:pt x="604361" y="33302"/>
                    <a:pt x="604171" y="33969"/>
                  </a:cubicBezTo>
                  <a:lnTo>
                    <a:pt x="603409" y="36350"/>
                  </a:lnTo>
                  <a:cubicBezTo>
                    <a:pt x="603028" y="39303"/>
                    <a:pt x="604076" y="39970"/>
                    <a:pt x="605885" y="37779"/>
                  </a:cubicBezTo>
                  <a:lnTo>
                    <a:pt x="607790" y="36065"/>
                  </a:lnTo>
                  <a:cubicBezTo>
                    <a:pt x="609029" y="34922"/>
                    <a:pt x="610553" y="39303"/>
                    <a:pt x="611886" y="36350"/>
                  </a:cubicBezTo>
                  <a:lnTo>
                    <a:pt x="612362" y="35303"/>
                  </a:lnTo>
                  <a:cubicBezTo>
                    <a:pt x="610934" y="33398"/>
                    <a:pt x="611600" y="31588"/>
                    <a:pt x="613696" y="31397"/>
                  </a:cubicBezTo>
                  <a:cubicBezTo>
                    <a:pt x="615791" y="31207"/>
                    <a:pt x="620459" y="36255"/>
                    <a:pt x="621887" y="37684"/>
                  </a:cubicBezTo>
                  <a:cubicBezTo>
                    <a:pt x="623411" y="39113"/>
                    <a:pt x="621792" y="42732"/>
                    <a:pt x="621983" y="41399"/>
                  </a:cubicBezTo>
                  <a:cubicBezTo>
                    <a:pt x="622173" y="40065"/>
                    <a:pt x="624745" y="36731"/>
                    <a:pt x="627412" y="37112"/>
                  </a:cubicBezTo>
                  <a:lnTo>
                    <a:pt x="629793" y="36922"/>
                  </a:lnTo>
                  <a:cubicBezTo>
                    <a:pt x="632174" y="36731"/>
                    <a:pt x="634937" y="36446"/>
                    <a:pt x="636651" y="35398"/>
                  </a:cubicBezTo>
                  <a:cubicBezTo>
                    <a:pt x="639318" y="33683"/>
                    <a:pt x="640175" y="32731"/>
                    <a:pt x="640747" y="36541"/>
                  </a:cubicBezTo>
                  <a:cubicBezTo>
                    <a:pt x="641033" y="38351"/>
                    <a:pt x="643985" y="38255"/>
                    <a:pt x="645605" y="36636"/>
                  </a:cubicBezTo>
                  <a:lnTo>
                    <a:pt x="646367" y="35874"/>
                  </a:lnTo>
                  <a:cubicBezTo>
                    <a:pt x="647033" y="34922"/>
                    <a:pt x="647700" y="34922"/>
                    <a:pt x="647986" y="36065"/>
                  </a:cubicBezTo>
                  <a:lnTo>
                    <a:pt x="648557" y="36922"/>
                  </a:lnTo>
                  <a:cubicBezTo>
                    <a:pt x="648748" y="37112"/>
                    <a:pt x="650272" y="36731"/>
                    <a:pt x="651224" y="36541"/>
                  </a:cubicBezTo>
                  <a:cubicBezTo>
                    <a:pt x="652367" y="36350"/>
                    <a:pt x="653701" y="35684"/>
                    <a:pt x="654653" y="35874"/>
                  </a:cubicBezTo>
                  <a:lnTo>
                    <a:pt x="655701" y="36065"/>
                  </a:lnTo>
                  <a:cubicBezTo>
                    <a:pt x="656654" y="37017"/>
                    <a:pt x="657987" y="35969"/>
                    <a:pt x="658749" y="33683"/>
                  </a:cubicBezTo>
                  <a:cubicBezTo>
                    <a:pt x="659511" y="31397"/>
                    <a:pt x="673703" y="29778"/>
                    <a:pt x="673322" y="32731"/>
                  </a:cubicBezTo>
                  <a:lnTo>
                    <a:pt x="678370" y="31112"/>
                  </a:lnTo>
                  <a:lnTo>
                    <a:pt x="679799" y="30635"/>
                  </a:lnTo>
                  <a:cubicBezTo>
                    <a:pt x="681800" y="29397"/>
                    <a:pt x="683705" y="29683"/>
                    <a:pt x="683895" y="31397"/>
                  </a:cubicBezTo>
                  <a:cubicBezTo>
                    <a:pt x="684086" y="33112"/>
                    <a:pt x="687705" y="37684"/>
                    <a:pt x="691229" y="37684"/>
                  </a:cubicBezTo>
                  <a:cubicBezTo>
                    <a:pt x="694754" y="37684"/>
                    <a:pt x="704564" y="38541"/>
                    <a:pt x="704660" y="39684"/>
                  </a:cubicBezTo>
                  <a:cubicBezTo>
                    <a:pt x="704850" y="40827"/>
                    <a:pt x="707898" y="42065"/>
                    <a:pt x="711327" y="40541"/>
                  </a:cubicBezTo>
                  <a:lnTo>
                    <a:pt x="712661" y="35874"/>
                  </a:lnTo>
                  <a:lnTo>
                    <a:pt x="712851" y="35207"/>
                  </a:lnTo>
                  <a:cubicBezTo>
                    <a:pt x="713232" y="34445"/>
                    <a:pt x="715994" y="37112"/>
                    <a:pt x="719042" y="41113"/>
                  </a:cubicBezTo>
                  <a:lnTo>
                    <a:pt x="724186" y="35779"/>
                  </a:lnTo>
                  <a:cubicBezTo>
                    <a:pt x="724567" y="35398"/>
                    <a:pt x="725900" y="35493"/>
                    <a:pt x="726662" y="35684"/>
                  </a:cubicBezTo>
                  <a:lnTo>
                    <a:pt x="731996" y="36827"/>
                  </a:lnTo>
                  <a:cubicBezTo>
                    <a:pt x="738378" y="38255"/>
                    <a:pt x="743617" y="37493"/>
                    <a:pt x="743522" y="35112"/>
                  </a:cubicBezTo>
                  <a:lnTo>
                    <a:pt x="743617" y="32826"/>
                  </a:lnTo>
                  <a:cubicBezTo>
                    <a:pt x="743617" y="31874"/>
                    <a:pt x="743903" y="30064"/>
                    <a:pt x="744284" y="30064"/>
                  </a:cubicBezTo>
                  <a:lnTo>
                    <a:pt x="748665" y="29588"/>
                  </a:lnTo>
                  <a:cubicBezTo>
                    <a:pt x="748760" y="26730"/>
                    <a:pt x="746760" y="21777"/>
                    <a:pt x="744379" y="18634"/>
                  </a:cubicBezTo>
                  <a:lnTo>
                    <a:pt x="739045" y="18729"/>
                  </a:lnTo>
                  <a:lnTo>
                    <a:pt x="737140" y="18824"/>
                  </a:lnTo>
                  <a:cubicBezTo>
                    <a:pt x="735235" y="16538"/>
                    <a:pt x="736092" y="14633"/>
                    <a:pt x="739140" y="14443"/>
                  </a:cubicBezTo>
                  <a:lnTo>
                    <a:pt x="740474" y="15491"/>
                  </a:lnTo>
                  <a:lnTo>
                    <a:pt x="744855" y="19015"/>
                  </a:lnTo>
                  <a:cubicBezTo>
                    <a:pt x="750665" y="18920"/>
                    <a:pt x="755714" y="18348"/>
                    <a:pt x="755999" y="17681"/>
                  </a:cubicBezTo>
                  <a:cubicBezTo>
                    <a:pt x="756285" y="17015"/>
                    <a:pt x="759333" y="15205"/>
                    <a:pt x="762000" y="15014"/>
                  </a:cubicBezTo>
                  <a:cubicBezTo>
                    <a:pt x="764572" y="14824"/>
                    <a:pt x="766953" y="18634"/>
                    <a:pt x="763810" y="18253"/>
                  </a:cubicBezTo>
                  <a:cubicBezTo>
                    <a:pt x="760667" y="17872"/>
                    <a:pt x="757238" y="24539"/>
                    <a:pt x="758285" y="25587"/>
                  </a:cubicBezTo>
                  <a:cubicBezTo>
                    <a:pt x="759238" y="26635"/>
                    <a:pt x="757904" y="30159"/>
                    <a:pt x="753237" y="31112"/>
                  </a:cubicBezTo>
                  <a:lnTo>
                    <a:pt x="749237" y="32445"/>
                  </a:lnTo>
                  <a:cubicBezTo>
                    <a:pt x="746855" y="33207"/>
                    <a:pt x="745427" y="35017"/>
                    <a:pt x="748760" y="36827"/>
                  </a:cubicBezTo>
                  <a:lnTo>
                    <a:pt x="749427" y="37208"/>
                  </a:lnTo>
                  <a:cubicBezTo>
                    <a:pt x="749332" y="38446"/>
                    <a:pt x="751237" y="39398"/>
                    <a:pt x="753523" y="39398"/>
                  </a:cubicBezTo>
                  <a:cubicBezTo>
                    <a:pt x="755809" y="39398"/>
                    <a:pt x="762667" y="38636"/>
                    <a:pt x="761143" y="37684"/>
                  </a:cubicBezTo>
                  <a:cubicBezTo>
                    <a:pt x="759619" y="36731"/>
                    <a:pt x="756952" y="34064"/>
                    <a:pt x="758095" y="33493"/>
                  </a:cubicBezTo>
                  <a:cubicBezTo>
                    <a:pt x="759143" y="32921"/>
                    <a:pt x="762286" y="33017"/>
                    <a:pt x="762857" y="34922"/>
                  </a:cubicBezTo>
                  <a:cubicBezTo>
                    <a:pt x="763524" y="36827"/>
                    <a:pt x="769049" y="40637"/>
                    <a:pt x="773906" y="39113"/>
                  </a:cubicBezTo>
                  <a:cubicBezTo>
                    <a:pt x="778764" y="37589"/>
                    <a:pt x="789337" y="32636"/>
                    <a:pt x="788289" y="33969"/>
                  </a:cubicBezTo>
                  <a:cubicBezTo>
                    <a:pt x="787337" y="35303"/>
                    <a:pt x="788194" y="40446"/>
                    <a:pt x="792194" y="41589"/>
                  </a:cubicBezTo>
                  <a:lnTo>
                    <a:pt x="793147" y="36446"/>
                  </a:lnTo>
                  <a:cubicBezTo>
                    <a:pt x="793814" y="33112"/>
                    <a:pt x="798862" y="31874"/>
                    <a:pt x="800386" y="28635"/>
                  </a:cubicBezTo>
                  <a:cubicBezTo>
                    <a:pt x="800576" y="28349"/>
                    <a:pt x="802005" y="28254"/>
                    <a:pt x="802767" y="28349"/>
                  </a:cubicBezTo>
                  <a:lnTo>
                    <a:pt x="806768" y="28826"/>
                  </a:lnTo>
                  <a:cubicBezTo>
                    <a:pt x="811244" y="29397"/>
                    <a:pt x="815721" y="32826"/>
                    <a:pt x="816769" y="36446"/>
                  </a:cubicBezTo>
                  <a:lnTo>
                    <a:pt x="823532" y="33874"/>
                  </a:lnTo>
                  <a:cubicBezTo>
                    <a:pt x="828104" y="32159"/>
                    <a:pt x="829818" y="34636"/>
                    <a:pt x="828675" y="39779"/>
                  </a:cubicBezTo>
                  <a:lnTo>
                    <a:pt x="828389" y="41018"/>
                  </a:lnTo>
                  <a:cubicBezTo>
                    <a:pt x="828485" y="43113"/>
                    <a:pt x="832676" y="42732"/>
                    <a:pt x="837724" y="40160"/>
                  </a:cubicBezTo>
                  <a:lnTo>
                    <a:pt x="842772" y="41875"/>
                  </a:lnTo>
                  <a:cubicBezTo>
                    <a:pt x="843725" y="42161"/>
                    <a:pt x="846487" y="41018"/>
                    <a:pt x="846582" y="40446"/>
                  </a:cubicBezTo>
                  <a:cubicBezTo>
                    <a:pt x="846773" y="35969"/>
                    <a:pt x="852107" y="37303"/>
                    <a:pt x="853059" y="37970"/>
                  </a:cubicBezTo>
                  <a:cubicBezTo>
                    <a:pt x="857726" y="41399"/>
                    <a:pt x="859155" y="38065"/>
                    <a:pt x="859441" y="35779"/>
                  </a:cubicBezTo>
                  <a:lnTo>
                    <a:pt x="859822" y="32921"/>
                  </a:lnTo>
                  <a:cubicBezTo>
                    <a:pt x="862298" y="31112"/>
                    <a:pt x="863251" y="31112"/>
                    <a:pt x="861727" y="33017"/>
                  </a:cubicBezTo>
                  <a:cubicBezTo>
                    <a:pt x="860298" y="34922"/>
                    <a:pt x="866013" y="39494"/>
                    <a:pt x="868585" y="38541"/>
                  </a:cubicBezTo>
                  <a:cubicBezTo>
                    <a:pt x="871061" y="37493"/>
                    <a:pt x="880205" y="40446"/>
                    <a:pt x="882872" y="41018"/>
                  </a:cubicBezTo>
                  <a:cubicBezTo>
                    <a:pt x="885539" y="41589"/>
                    <a:pt x="893350" y="37112"/>
                    <a:pt x="894683" y="33969"/>
                  </a:cubicBezTo>
                  <a:lnTo>
                    <a:pt x="894779" y="31112"/>
                  </a:lnTo>
                  <a:cubicBezTo>
                    <a:pt x="894874" y="29683"/>
                    <a:pt x="892207" y="28159"/>
                    <a:pt x="890873" y="26635"/>
                  </a:cubicBezTo>
                  <a:cubicBezTo>
                    <a:pt x="890016" y="25682"/>
                    <a:pt x="890302" y="25968"/>
                    <a:pt x="893731" y="24730"/>
                  </a:cubicBezTo>
                  <a:lnTo>
                    <a:pt x="896398" y="23777"/>
                  </a:lnTo>
                  <a:cubicBezTo>
                    <a:pt x="898970" y="21777"/>
                    <a:pt x="899922" y="19682"/>
                    <a:pt x="898493" y="19015"/>
                  </a:cubicBezTo>
                  <a:cubicBezTo>
                    <a:pt x="897065" y="18348"/>
                    <a:pt x="897350" y="12824"/>
                    <a:pt x="897636" y="13681"/>
                  </a:cubicBezTo>
                  <a:cubicBezTo>
                    <a:pt x="897922" y="14443"/>
                    <a:pt x="901446" y="15110"/>
                    <a:pt x="904685" y="13490"/>
                  </a:cubicBezTo>
                  <a:lnTo>
                    <a:pt x="907828" y="12919"/>
                  </a:lnTo>
                  <a:lnTo>
                    <a:pt x="912114" y="12157"/>
                  </a:lnTo>
                  <a:lnTo>
                    <a:pt x="910255" y="18756"/>
                  </a:lnTo>
                  <a:lnTo>
                    <a:pt x="910304" y="18729"/>
                  </a:lnTo>
                  <a:cubicBezTo>
                    <a:pt x="910780" y="17681"/>
                    <a:pt x="914019" y="17872"/>
                    <a:pt x="917448" y="19110"/>
                  </a:cubicBezTo>
                  <a:lnTo>
                    <a:pt x="921067" y="19015"/>
                  </a:lnTo>
                  <a:lnTo>
                    <a:pt x="922020" y="19015"/>
                  </a:lnTo>
                  <a:cubicBezTo>
                    <a:pt x="923163" y="20158"/>
                    <a:pt x="921353" y="21777"/>
                    <a:pt x="918115" y="22730"/>
                  </a:cubicBezTo>
                  <a:lnTo>
                    <a:pt x="915924" y="24635"/>
                  </a:lnTo>
                  <a:lnTo>
                    <a:pt x="913828" y="26254"/>
                  </a:lnTo>
                  <a:lnTo>
                    <a:pt x="905007" y="21749"/>
                  </a:lnTo>
                  <a:lnTo>
                    <a:pt x="904780" y="21872"/>
                  </a:lnTo>
                  <a:cubicBezTo>
                    <a:pt x="906780" y="24920"/>
                    <a:pt x="906304" y="29778"/>
                    <a:pt x="903542" y="32540"/>
                  </a:cubicBezTo>
                  <a:lnTo>
                    <a:pt x="903923" y="32826"/>
                  </a:lnTo>
                  <a:lnTo>
                    <a:pt x="909542" y="37398"/>
                  </a:lnTo>
                  <a:cubicBezTo>
                    <a:pt x="905066" y="37589"/>
                    <a:pt x="903637" y="38732"/>
                    <a:pt x="906399" y="39970"/>
                  </a:cubicBezTo>
                  <a:cubicBezTo>
                    <a:pt x="909161" y="41208"/>
                    <a:pt x="918782" y="41780"/>
                    <a:pt x="920972" y="38160"/>
                  </a:cubicBezTo>
                  <a:lnTo>
                    <a:pt x="924973" y="40256"/>
                  </a:lnTo>
                  <a:cubicBezTo>
                    <a:pt x="929259" y="42542"/>
                    <a:pt x="932212" y="43018"/>
                    <a:pt x="935927" y="40160"/>
                  </a:cubicBezTo>
                  <a:cubicBezTo>
                    <a:pt x="936308" y="39875"/>
                    <a:pt x="938308" y="40446"/>
                    <a:pt x="939165" y="41018"/>
                  </a:cubicBezTo>
                  <a:lnTo>
                    <a:pt x="944499" y="44351"/>
                  </a:lnTo>
                  <a:cubicBezTo>
                    <a:pt x="946023" y="41303"/>
                    <a:pt x="946023" y="37970"/>
                    <a:pt x="944594" y="36731"/>
                  </a:cubicBezTo>
                  <a:cubicBezTo>
                    <a:pt x="943166" y="35588"/>
                    <a:pt x="938784" y="33398"/>
                    <a:pt x="937927" y="34445"/>
                  </a:cubicBezTo>
                  <a:lnTo>
                    <a:pt x="936117" y="35303"/>
                  </a:lnTo>
                  <a:lnTo>
                    <a:pt x="935069" y="35779"/>
                  </a:lnTo>
                  <a:cubicBezTo>
                    <a:pt x="933260" y="35303"/>
                    <a:pt x="932021" y="33779"/>
                    <a:pt x="932402" y="32255"/>
                  </a:cubicBezTo>
                  <a:lnTo>
                    <a:pt x="932498" y="32255"/>
                  </a:lnTo>
                  <a:cubicBezTo>
                    <a:pt x="937355" y="32731"/>
                    <a:pt x="936212" y="28445"/>
                    <a:pt x="938689" y="27016"/>
                  </a:cubicBezTo>
                  <a:lnTo>
                    <a:pt x="938879" y="26921"/>
                  </a:lnTo>
                  <a:cubicBezTo>
                    <a:pt x="938498" y="25873"/>
                    <a:pt x="937355" y="25301"/>
                    <a:pt x="936403" y="25778"/>
                  </a:cubicBezTo>
                  <a:cubicBezTo>
                    <a:pt x="935450" y="26159"/>
                    <a:pt x="932021" y="26730"/>
                    <a:pt x="931164" y="26063"/>
                  </a:cubicBezTo>
                  <a:cubicBezTo>
                    <a:pt x="930307" y="25397"/>
                    <a:pt x="927354" y="24063"/>
                    <a:pt x="926878" y="24730"/>
                  </a:cubicBezTo>
                  <a:cubicBezTo>
                    <a:pt x="926497" y="25492"/>
                    <a:pt x="924020" y="28254"/>
                    <a:pt x="924020" y="26444"/>
                  </a:cubicBezTo>
                  <a:cubicBezTo>
                    <a:pt x="924020" y="24635"/>
                    <a:pt x="925830" y="20063"/>
                    <a:pt x="928021" y="18539"/>
                  </a:cubicBezTo>
                  <a:cubicBezTo>
                    <a:pt x="930212" y="17110"/>
                    <a:pt x="937832" y="20539"/>
                    <a:pt x="940022" y="19777"/>
                  </a:cubicBezTo>
                  <a:cubicBezTo>
                    <a:pt x="942213" y="19015"/>
                    <a:pt x="950786" y="21206"/>
                    <a:pt x="954310" y="26349"/>
                  </a:cubicBezTo>
                  <a:lnTo>
                    <a:pt x="960596" y="29111"/>
                  </a:lnTo>
                  <a:cubicBezTo>
                    <a:pt x="963549" y="30350"/>
                    <a:pt x="964216" y="31969"/>
                    <a:pt x="959834" y="34064"/>
                  </a:cubicBezTo>
                  <a:lnTo>
                    <a:pt x="955739" y="36065"/>
                  </a:lnTo>
                  <a:cubicBezTo>
                    <a:pt x="952119" y="40732"/>
                    <a:pt x="952024" y="44542"/>
                    <a:pt x="955453" y="44542"/>
                  </a:cubicBezTo>
                  <a:lnTo>
                    <a:pt x="956882" y="43494"/>
                  </a:lnTo>
                  <a:cubicBezTo>
                    <a:pt x="959644" y="41589"/>
                    <a:pt x="962882" y="41780"/>
                    <a:pt x="965168" y="42446"/>
                  </a:cubicBezTo>
                  <a:cubicBezTo>
                    <a:pt x="968597" y="43399"/>
                    <a:pt x="971074" y="45494"/>
                    <a:pt x="974884" y="42446"/>
                  </a:cubicBezTo>
                  <a:cubicBezTo>
                    <a:pt x="976122" y="41399"/>
                    <a:pt x="980694" y="43685"/>
                    <a:pt x="983170" y="43018"/>
                  </a:cubicBezTo>
                  <a:lnTo>
                    <a:pt x="986123" y="42161"/>
                  </a:lnTo>
                  <a:cubicBezTo>
                    <a:pt x="988790" y="39875"/>
                    <a:pt x="990886" y="38827"/>
                    <a:pt x="990886" y="39779"/>
                  </a:cubicBezTo>
                  <a:cubicBezTo>
                    <a:pt x="990886" y="40732"/>
                    <a:pt x="996791" y="42542"/>
                    <a:pt x="1004030" y="41303"/>
                  </a:cubicBezTo>
                  <a:lnTo>
                    <a:pt x="1010793" y="41780"/>
                  </a:lnTo>
                  <a:cubicBezTo>
                    <a:pt x="1010984" y="41780"/>
                    <a:pt x="1011555" y="40637"/>
                    <a:pt x="1011460" y="40065"/>
                  </a:cubicBezTo>
                  <a:cubicBezTo>
                    <a:pt x="1011460" y="39494"/>
                    <a:pt x="1010984" y="38446"/>
                    <a:pt x="1010507" y="38446"/>
                  </a:cubicBezTo>
                  <a:lnTo>
                    <a:pt x="1008507" y="38065"/>
                  </a:lnTo>
                  <a:cubicBezTo>
                    <a:pt x="1004888" y="37874"/>
                    <a:pt x="1004983" y="35874"/>
                    <a:pt x="1008793" y="33683"/>
                  </a:cubicBezTo>
                  <a:lnTo>
                    <a:pt x="1010126" y="34160"/>
                  </a:lnTo>
                  <a:lnTo>
                    <a:pt x="1014889" y="35874"/>
                  </a:lnTo>
                  <a:cubicBezTo>
                    <a:pt x="1019556" y="34731"/>
                    <a:pt x="1023938" y="33302"/>
                    <a:pt x="1024604" y="32731"/>
                  </a:cubicBezTo>
                  <a:cubicBezTo>
                    <a:pt x="1025271" y="32159"/>
                    <a:pt x="1024985" y="30064"/>
                    <a:pt x="1021461" y="29969"/>
                  </a:cubicBezTo>
                  <a:lnTo>
                    <a:pt x="1018699" y="29588"/>
                  </a:lnTo>
                  <a:cubicBezTo>
                    <a:pt x="1017937" y="29492"/>
                    <a:pt x="1016889" y="28254"/>
                    <a:pt x="1016889" y="27492"/>
                  </a:cubicBezTo>
                  <a:cubicBezTo>
                    <a:pt x="1016889" y="26825"/>
                    <a:pt x="1018318" y="25492"/>
                    <a:pt x="1018794" y="25587"/>
                  </a:cubicBezTo>
                  <a:lnTo>
                    <a:pt x="1023461" y="26349"/>
                  </a:lnTo>
                  <a:cubicBezTo>
                    <a:pt x="1026033" y="23587"/>
                    <a:pt x="1027843" y="22730"/>
                    <a:pt x="1027557" y="24349"/>
                  </a:cubicBezTo>
                  <a:lnTo>
                    <a:pt x="1034635" y="28627"/>
                  </a:lnTo>
                  <a:lnTo>
                    <a:pt x="1038796" y="23872"/>
                  </a:lnTo>
                  <a:lnTo>
                    <a:pt x="1042130" y="23110"/>
                  </a:lnTo>
                  <a:cubicBezTo>
                    <a:pt x="1043558" y="22729"/>
                    <a:pt x="1045368" y="23205"/>
                    <a:pt x="1046987" y="23491"/>
                  </a:cubicBezTo>
                  <a:cubicBezTo>
                    <a:pt x="1047368" y="23586"/>
                    <a:pt x="1047749" y="24634"/>
                    <a:pt x="1047749" y="25205"/>
                  </a:cubicBezTo>
                  <a:lnTo>
                    <a:pt x="1047749" y="25777"/>
                  </a:lnTo>
                  <a:cubicBezTo>
                    <a:pt x="1047273" y="26444"/>
                    <a:pt x="1046416" y="26729"/>
                    <a:pt x="1045940" y="26348"/>
                  </a:cubicBezTo>
                  <a:cubicBezTo>
                    <a:pt x="1045463" y="26063"/>
                    <a:pt x="1043368" y="26825"/>
                    <a:pt x="1042701" y="28730"/>
                  </a:cubicBezTo>
                  <a:lnTo>
                    <a:pt x="1036213" y="29599"/>
                  </a:lnTo>
                  <a:lnTo>
                    <a:pt x="1033177" y="32445"/>
                  </a:lnTo>
                  <a:cubicBezTo>
                    <a:pt x="1030034" y="35398"/>
                    <a:pt x="1028891" y="39779"/>
                    <a:pt x="1027176" y="43685"/>
                  </a:cubicBezTo>
                  <a:lnTo>
                    <a:pt x="1026890" y="44351"/>
                  </a:lnTo>
                  <a:cubicBezTo>
                    <a:pt x="1027652" y="45399"/>
                    <a:pt x="1029938" y="45971"/>
                    <a:pt x="1032034" y="45494"/>
                  </a:cubicBezTo>
                  <a:lnTo>
                    <a:pt x="1032034" y="45018"/>
                  </a:lnTo>
                  <a:cubicBezTo>
                    <a:pt x="1032415" y="40446"/>
                    <a:pt x="1034320" y="44066"/>
                    <a:pt x="1036130" y="44066"/>
                  </a:cubicBezTo>
                  <a:lnTo>
                    <a:pt x="1039082" y="44161"/>
                  </a:lnTo>
                  <a:cubicBezTo>
                    <a:pt x="1042416" y="43113"/>
                    <a:pt x="1045940" y="42161"/>
                    <a:pt x="1046893" y="42161"/>
                  </a:cubicBezTo>
                  <a:cubicBezTo>
                    <a:pt x="1047845" y="42161"/>
                    <a:pt x="1052989" y="42351"/>
                    <a:pt x="1056323" y="42542"/>
                  </a:cubicBezTo>
                  <a:lnTo>
                    <a:pt x="1057847" y="43399"/>
                  </a:lnTo>
                  <a:lnTo>
                    <a:pt x="1060609" y="45018"/>
                  </a:lnTo>
                  <a:cubicBezTo>
                    <a:pt x="1062609" y="48161"/>
                    <a:pt x="1064705" y="49400"/>
                    <a:pt x="1065276" y="47876"/>
                  </a:cubicBezTo>
                  <a:cubicBezTo>
                    <a:pt x="1065848" y="46256"/>
                    <a:pt x="1071182" y="46637"/>
                    <a:pt x="1071277" y="46923"/>
                  </a:cubicBezTo>
                  <a:lnTo>
                    <a:pt x="1071404" y="46987"/>
                  </a:lnTo>
                  <a:lnTo>
                    <a:pt x="1070419" y="43494"/>
                  </a:lnTo>
                  <a:lnTo>
                    <a:pt x="1070038" y="42256"/>
                  </a:lnTo>
                  <a:lnTo>
                    <a:pt x="1069562" y="40732"/>
                  </a:lnTo>
                  <a:cubicBezTo>
                    <a:pt x="1068895" y="39113"/>
                    <a:pt x="1072038" y="36731"/>
                    <a:pt x="1073467" y="36350"/>
                  </a:cubicBezTo>
                  <a:cubicBezTo>
                    <a:pt x="1074896" y="35969"/>
                    <a:pt x="1076420" y="35684"/>
                    <a:pt x="1076896" y="35684"/>
                  </a:cubicBezTo>
                  <a:lnTo>
                    <a:pt x="1077701" y="35554"/>
                  </a:lnTo>
                  <a:lnTo>
                    <a:pt x="1073944" y="27397"/>
                  </a:lnTo>
                  <a:lnTo>
                    <a:pt x="1073658" y="23111"/>
                  </a:lnTo>
                  <a:lnTo>
                    <a:pt x="1073563" y="21015"/>
                  </a:lnTo>
                  <a:cubicBezTo>
                    <a:pt x="1075658" y="17300"/>
                    <a:pt x="1078516" y="18539"/>
                    <a:pt x="1079849" y="23682"/>
                  </a:cubicBezTo>
                  <a:lnTo>
                    <a:pt x="1082040" y="24539"/>
                  </a:lnTo>
                  <a:lnTo>
                    <a:pt x="1086231" y="25873"/>
                  </a:lnTo>
                  <a:cubicBezTo>
                    <a:pt x="1086898" y="28826"/>
                    <a:pt x="1088517" y="29588"/>
                    <a:pt x="1090041" y="27587"/>
                  </a:cubicBezTo>
                  <a:lnTo>
                    <a:pt x="1091851" y="26159"/>
                  </a:lnTo>
                  <a:lnTo>
                    <a:pt x="1092708" y="25492"/>
                  </a:lnTo>
                  <a:cubicBezTo>
                    <a:pt x="1094613" y="25587"/>
                    <a:pt x="1097471" y="27206"/>
                    <a:pt x="1099090" y="29016"/>
                  </a:cubicBezTo>
                  <a:lnTo>
                    <a:pt x="1101376" y="30159"/>
                  </a:lnTo>
                  <a:lnTo>
                    <a:pt x="1103567" y="31207"/>
                  </a:lnTo>
                  <a:cubicBezTo>
                    <a:pt x="1105757" y="33302"/>
                    <a:pt x="1104614" y="35017"/>
                    <a:pt x="1100995" y="35112"/>
                  </a:cubicBezTo>
                  <a:lnTo>
                    <a:pt x="1100423" y="36065"/>
                  </a:lnTo>
                  <a:cubicBezTo>
                    <a:pt x="1098518" y="39494"/>
                    <a:pt x="1092518" y="35303"/>
                    <a:pt x="1091279" y="39970"/>
                  </a:cubicBezTo>
                  <a:lnTo>
                    <a:pt x="1090613" y="42542"/>
                  </a:lnTo>
                  <a:cubicBezTo>
                    <a:pt x="1091279" y="44828"/>
                    <a:pt x="1092708" y="47399"/>
                    <a:pt x="1093661" y="48257"/>
                  </a:cubicBezTo>
                  <a:lnTo>
                    <a:pt x="1094232" y="48066"/>
                  </a:lnTo>
                  <a:cubicBezTo>
                    <a:pt x="1095756" y="47685"/>
                    <a:pt x="1097090" y="46066"/>
                    <a:pt x="1098328" y="46161"/>
                  </a:cubicBezTo>
                  <a:cubicBezTo>
                    <a:pt x="1101471" y="46447"/>
                    <a:pt x="1104710" y="48257"/>
                    <a:pt x="1107567" y="47876"/>
                  </a:cubicBezTo>
                  <a:cubicBezTo>
                    <a:pt x="1110901" y="47399"/>
                    <a:pt x="1113758" y="44828"/>
                    <a:pt x="1117092" y="44066"/>
                  </a:cubicBezTo>
                  <a:lnTo>
                    <a:pt x="1120235" y="43399"/>
                  </a:lnTo>
                  <a:cubicBezTo>
                    <a:pt x="1123855" y="43685"/>
                    <a:pt x="1126427" y="43018"/>
                    <a:pt x="1126046" y="41875"/>
                  </a:cubicBezTo>
                  <a:lnTo>
                    <a:pt x="1121357" y="35592"/>
                  </a:lnTo>
                  <a:lnTo>
                    <a:pt x="1118044" y="36160"/>
                  </a:lnTo>
                  <a:cubicBezTo>
                    <a:pt x="1115568" y="34159"/>
                    <a:pt x="1110424" y="27302"/>
                    <a:pt x="1113853" y="26920"/>
                  </a:cubicBezTo>
                  <a:lnTo>
                    <a:pt x="1115663" y="27397"/>
                  </a:lnTo>
                  <a:lnTo>
                    <a:pt x="1124616" y="29683"/>
                  </a:lnTo>
                  <a:cubicBezTo>
                    <a:pt x="1127379" y="25778"/>
                    <a:pt x="1130903" y="23396"/>
                    <a:pt x="1132522" y="24349"/>
                  </a:cubicBezTo>
                  <a:cubicBezTo>
                    <a:pt x="1134141" y="25301"/>
                    <a:pt x="1139666" y="25778"/>
                    <a:pt x="1141380" y="23396"/>
                  </a:cubicBezTo>
                  <a:lnTo>
                    <a:pt x="1139475" y="21396"/>
                  </a:lnTo>
                  <a:cubicBezTo>
                    <a:pt x="1138047" y="19967"/>
                    <a:pt x="1137761" y="19110"/>
                    <a:pt x="1140428" y="19110"/>
                  </a:cubicBezTo>
                  <a:cubicBezTo>
                    <a:pt x="1141380" y="19110"/>
                    <a:pt x="1142333" y="20063"/>
                    <a:pt x="1143095" y="20634"/>
                  </a:cubicBezTo>
                  <a:cubicBezTo>
                    <a:pt x="1143285" y="20825"/>
                    <a:pt x="1143190" y="21301"/>
                    <a:pt x="1143095" y="21682"/>
                  </a:cubicBezTo>
                  <a:cubicBezTo>
                    <a:pt x="1142238" y="26539"/>
                    <a:pt x="1146714" y="26063"/>
                    <a:pt x="1149477" y="25111"/>
                  </a:cubicBezTo>
                  <a:lnTo>
                    <a:pt x="1151953" y="24349"/>
                  </a:lnTo>
                  <a:cubicBezTo>
                    <a:pt x="1152715" y="25397"/>
                    <a:pt x="1155287" y="26635"/>
                    <a:pt x="1157478" y="27206"/>
                  </a:cubicBezTo>
                  <a:cubicBezTo>
                    <a:pt x="1159668" y="27778"/>
                    <a:pt x="1166717" y="28349"/>
                    <a:pt x="1168241" y="27302"/>
                  </a:cubicBezTo>
                  <a:cubicBezTo>
                    <a:pt x="1169670" y="26254"/>
                    <a:pt x="1173194" y="22634"/>
                    <a:pt x="1175575" y="21015"/>
                  </a:cubicBezTo>
                  <a:lnTo>
                    <a:pt x="1177766" y="21301"/>
                  </a:lnTo>
                  <a:lnTo>
                    <a:pt x="1184529" y="22063"/>
                  </a:lnTo>
                  <a:cubicBezTo>
                    <a:pt x="1185862" y="25016"/>
                    <a:pt x="1186148" y="27778"/>
                    <a:pt x="1185195" y="28159"/>
                  </a:cubicBezTo>
                  <a:cubicBezTo>
                    <a:pt x="1184148" y="28540"/>
                    <a:pt x="1180147" y="30731"/>
                    <a:pt x="1178242" y="32159"/>
                  </a:cubicBezTo>
                  <a:cubicBezTo>
                    <a:pt x="1176337" y="33588"/>
                    <a:pt x="1182052" y="37779"/>
                    <a:pt x="1183195" y="35588"/>
                  </a:cubicBezTo>
                  <a:cubicBezTo>
                    <a:pt x="1184338" y="33398"/>
                    <a:pt x="1191291" y="34636"/>
                    <a:pt x="1190244" y="35588"/>
                  </a:cubicBezTo>
                  <a:cubicBezTo>
                    <a:pt x="1189196" y="36541"/>
                    <a:pt x="1188910" y="40351"/>
                    <a:pt x="1185291" y="41780"/>
                  </a:cubicBezTo>
                  <a:lnTo>
                    <a:pt x="1181862" y="42065"/>
                  </a:lnTo>
                  <a:lnTo>
                    <a:pt x="1179385" y="42256"/>
                  </a:lnTo>
                  <a:cubicBezTo>
                    <a:pt x="1176432" y="41113"/>
                    <a:pt x="1174432" y="37493"/>
                    <a:pt x="1174813" y="34255"/>
                  </a:cubicBezTo>
                  <a:lnTo>
                    <a:pt x="1169860" y="37970"/>
                  </a:lnTo>
                  <a:lnTo>
                    <a:pt x="1169193" y="38446"/>
                  </a:lnTo>
                  <a:cubicBezTo>
                    <a:pt x="1167574" y="38255"/>
                    <a:pt x="1166717" y="37493"/>
                    <a:pt x="1167098" y="36922"/>
                  </a:cubicBezTo>
                  <a:cubicBezTo>
                    <a:pt x="1167574" y="36350"/>
                    <a:pt x="1168146" y="34255"/>
                    <a:pt x="1167574" y="33779"/>
                  </a:cubicBezTo>
                  <a:cubicBezTo>
                    <a:pt x="1166907" y="33207"/>
                    <a:pt x="1164240" y="32540"/>
                    <a:pt x="1163097" y="33398"/>
                  </a:cubicBezTo>
                  <a:cubicBezTo>
                    <a:pt x="1161954" y="34255"/>
                    <a:pt x="1158144" y="35969"/>
                    <a:pt x="1156906" y="35493"/>
                  </a:cubicBezTo>
                  <a:lnTo>
                    <a:pt x="1156335" y="35112"/>
                  </a:lnTo>
                  <a:cubicBezTo>
                    <a:pt x="1155382" y="34445"/>
                    <a:pt x="1154620" y="33207"/>
                    <a:pt x="1153572" y="33017"/>
                  </a:cubicBezTo>
                  <a:lnTo>
                    <a:pt x="1151286" y="32540"/>
                  </a:lnTo>
                  <a:cubicBezTo>
                    <a:pt x="1148619" y="32350"/>
                    <a:pt x="1146524" y="33017"/>
                    <a:pt x="1146714" y="33969"/>
                  </a:cubicBezTo>
                  <a:cubicBezTo>
                    <a:pt x="1146905" y="34922"/>
                    <a:pt x="1141857" y="38351"/>
                    <a:pt x="1139571" y="38922"/>
                  </a:cubicBezTo>
                  <a:cubicBezTo>
                    <a:pt x="1137285" y="39398"/>
                    <a:pt x="1132903" y="37970"/>
                    <a:pt x="1129950" y="35588"/>
                  </a:cubicBezTo>
                  <a:lnTo>
                    <a:pt x="1129938" y="35588"/>
                  </a:lnTo>
                  <a:lnTo>
                    <a:pt x="1135761" y="42351"/>
                  </a:lnTo>
                  <a:lnTo>
                    <a:pt x="1135094" y="42732"/>
                  </a:lnTo>
                  <a:cubicBezTo>
                    <a:pt x="1130999" y="45304"/>
                    <a:pt x="1134618" y="46542"/>
                    <a:pt x="1136428" y="47876"/>
                  </a:cubicBezTo>
                  <a:lnTo>
                    <a:pt x="1136999" y="48257"/>
                  </a:lnTo>
                  <a:cubicBezTo>
                    <a:pt x="1138523" y="47876"/>
                    <a:pt x="1139571" y="47018"/>
                    <a:pt x="1139285" y="46542"/>
                  </a:cubicBezTo>
                  <a:cubicBezTo>
                    <a:pt x="1139000" y="45971"/>
                    <a:pt x="1140809" y="44732"/>
                    <a:pt x="1144429" y="45590"/>
                  </a:cubicBezTo>
                  <a:cubicBezTo>
                    <a:pt x="1147953" y="46447"/>
                    <a:pt x="1157859" y="47209"/>
                    <a:pt x="1158431" y="46161"/>
                  </a:cubicBezTo>
                  <a:cubicBezTo>
                    <a:pt x="1159097" y="45113"/>
                    <a:pt x="1158716" y="41780"/>
                    <a:pt x="1155954" y="41589"/>
                  </a:cubicBezTo>
                  <a:lnTo>
                    <a:pt x="1153954" y="41875"/>
                  </a:lnTo>
                  <a:lnTo>
                    <a:pt x="1152049" y="42161"/>
                  </a:lnTo>
                  <a:cubicBezTo>
                    <a:pt x="1149477" y="43113"/>
                    <a:pt x="1149953" y="40256"/>
                    <a:pt x="1153192" y="35779"/>
                  </a:cubicBezTo>
                  <a:lnTo>
                    <a:pt x="1157478" y="38446"/>
                  </a:lnTo>
                  <a:lnTo>
                    <a:pt x="1161860" y="41113"/>
                  </a:lnTo>
                  <a:cubicBezTo>
                    <a:pt x="1164146" y="39208"/>
                    <a:pt x="1165670" y="39208"/>
                    <a:pt x="1165193" y="41113"/>
                  </a:cubicBezTo>
                  <a:cubicBezTo>
                    <a:pt x="1164717" y="43113"/>
                    <a:pt x="1171289" y="48828"/>
                    <a:pt x="1172623" y="47876"/>
                  </a:cubicBezTo>
                  <a:lnTo>
                    <a:pt x="1173766" y="46923"/>
                  </a:lnTo>
                  <a:lnTo>
                    <a:pt x="1173956" y="46733"/>
                  </a:lnTo>
                  <a:cubicBezTo>
                    <a:pt x="1173861" y="46256"/>
                    <a:pt x="1175480" y="47018"/>
                    <a:pt x="1177576" y="48352"/>
                  </a:cubicBezTo>
                  <a:cubicBezTo>
                    <a:pt x="1179671" y="49685"/>
                    <a:pt x="1186148" y="51114"/>
                    <a:pt x="1186529" y="49971"/>
                  </a:cubicBezTo>
                  <a:cubicBezTo>
                    <a:pt x="1186910" y="48733"/>
                    <a:pt x="1189673" y="45018"/>
                    <a:pt x="1191863" y="43970"/>
                  </a:cubicBezTo>
                  <a:cubicBezTo>
                    <a:pt x="1194054" y="42827"/>
                    <a:pt x="1200245" y="41970"/>
                    <a:pt x="1201103" y="44637"/>
                  </a:cubicBezTo>
                  <a:cubicBezTo>
                    <a:pt x="1201960" y="47399"/>
                    <a:pt x="1211961" y="48161"/>
                    <a:pt x="1212628" y="46256"/>
                  </a:cubicBezTo>
                  <a:cubicBezTo>
                    <a:pt x="1213295" y="44447"/>
                    <a:pt x="1217009" y="40256"/>
                    <a:pt x="1219676" y="41208"/>
                  </a:cubicBezTo>
                  <a:cubicBezTo>
                    <a:pt x="1222343" y="42161"/>
                    <a:pt x="1225391" y="47018"/>
                    <a:pt x="1231106" y="46447"/>
                  </a:cubicBezTo>
                  <a:lnTo>
                    <a:pt x="1229392" y="44542"/>
                  </a:lnTo>
                  <a:lnTo>
                    <a:pt x="1226725" y="41589"/>
                  </a:lnTo>
                  <a:cubicBezTo>
                    <a:pt x="1228820" y="40446"/>
                    <a:pt x="1231583" y="41684"/>
                    <a:pt x="1232821" y="44256"/>
                  </a:cubicBezTo>
                  <a:lnTo>
                    <a:pt x="1232916" y="46542"/>
                  </a:lnTo>
                  <a:cubicBezTo>
                    <a:pt x="1233011" y="49495"/>
                    <a:pt x="1235012" y="51971"/>
                    <a:pt x="1237393" y="51971"/>
                  </a:cubicBezTo>
                  <a:cubicBezTo>
                    <a:pt x="1241012" y="51971"/>
                    <a:pt x="1246442" y="54924"/>
                    <a:pt x="1248346" y="50162"/>
                  </a:cubicBezTo>
                  <a:cubicBezTo>
                    <a:pt x="1249680" y="46923"/>
                    <a:pt x="1253014" y="47590"/>
                    <a:pt x="1254157" y="48161"/>
                  </a:cubicBezTo>
                  <a:lnTo>
                    <a:pt x="1257776" y="50066"/>
                  </a:lnTo>
                  <a:cubicBezTo>
                    <a:pt x="1259586" y="48066"/>
                    <a:pt x="1264634" y="45590"/>
                    <a:pt x="1268921" y="44542"/>
                  </a:cubicBezTo>
                  <a:lnTo>
                    <a:pt x="1267016" y="40160"/>
                  </a:lnTo>
                  <a:cubicBezTo>
                    <a:pt x="1267016" y="40065"/>
                    <a:pt x="1267778" y="39684"/>
                    <a:pt x="1267873" y="39684"/>
                  </a:cubicBezTo>
                  <a:lnTo>
                    <a:pt x="1270064" y="41303"/>
                  </a:lnTo>
                  <a:cubicBezTo>
                    <a:pt x="1272254" y="40351"/>
                    <a:pt x="1273302" y="37970"/>
                    <a:pt x="1272540" y="36065"/>
                  </a:cubicBezTo>
                  <a:lnTo>
                    <a:pt x="1271588" y="34255"/>
                  </a:lnTo>
                  <a:lnTo>
                    <a:pt x="1271397" y="33969"/>
                  </a:lnTo>
                  <a:cubicBezTo>
                    <a:pt x="1271016" y="33683"/>
                    <a:pt x="1268063" y="33493"/>
                    <a:pt x="1264825" y="33398"/>
                  </a:cubicBezTo>
                  <a:cubicBezTo>
                    <a:pt x="1261586" y="33302"/>
                    <a:pt x="1254347" y="38827"/>
                    <a:pt x="1253776" y="37779"/>
                  </a:cubicBezTo>
                  <a:cubicBezTo>
                    <a:pt x="1253204" y="36827"/>
                    <a:pt x="1252252" y="32731"/>
                    <a:pt x="1253681" y="31874"/>
                  </a:cubicBezTo>
                  <a:cubicBezTo>
                    <a:pt x="1255109" y="31016"/>
                    <a:pt x="1258824" y="28159"/>
                    <a:pt x="1258253" y="27683"/>
                  </a:cubicBezTo>
                  <a:cubicBezTo>
                    <a:pt x="1257681" y="27206"/>
                    <a:pt x="1257300" y="25682"/>
                    <a:pt x="1258157" y="24825"/>
                  </a:cubicBezTo>
                  <a:lnTo>
                    <a:pt x="1258634" y="24920"/>
                  </a:lnTo>
                  <a:lnTo>
                    <a:pt x="1264253" y="26444"/>
                  </a:lnTo>
                  <a:cubicBezTo>
                    <a:pt x="1271111" y="27397"/>
                    <a:pt x="1275683" y="27492"/>
                    <a:pt x="1274350" y="26635"/>
                  </a:cubicBezTo>
                  <a:lnTo>
                    <a:pt x="1274350" y="25873"/>
                  </a:lnTo>
                  <a:lnTo>
                    <a:pt x="1274350" y="24825"/>
                  </a:lnTo>
                  <a:cubicBezTo>
                    <a:pt x="1275398" y="23682"/>
                    <a:pt x="1277969" y="22539"/>
                    <a:pt x="1280065" y="22349"/>
                  </a:cubicBezTo>
                  <a:cubicBezTo>
                    <a:pt x="1282160" y="22063"/>
                    <a:pt x="1286828" y="18443"/>
                    <a:pt x="1286923" y="19491"/>
                  </a:cubicBezTo>
                  <a:cubicBezTo>
                    <a:pt x="1287018" y="20539"/>
                    <a:pt x="1286923" y="24730"/>
                    <a:pt x="1286732" y="27206"/>
                  </a:cubicBezTo>
                  <a:lnTo>
                    <a:pt x="1291209" y="27492"/>
                  </a:lnTo>
                  <a:cubicBezTo>
                    <a:pt x="1292828" y="27587"/>
                    <a:pt x="1294257" y="29778"/>
                    <a:pt x="1295781" y="31016"/>
                  </a:cubicBezTo>
                  <a:cubicBezTo>
                    <a:pt x="1297115" y="32159"/>
                    <a:pt x="1296829" y="31874"/>
                    <a:pt x="1293590" y="33493"/>
                  </a:cubicBezTo>
                  <a:lnTo>
                    <a:pt x="1291209" y="34636"/>
                  </a:lnTo>
                  <a:cubicBezTo>
                    <a:pt x="1288352" y="37112"/>
                    <a:pt x="1285685" y="37874"/>
                    <a:pt x="1285208" y="36446"/>
                  </a:cubicBezTo>
                  <a:cubicBezTo>
                    <a:pt x="1284732" y="34922"/>
                    <a:pt x="1282541" y="31302"/>
                    <a:pt x="1281303" y="31397"/>
                  </a:cubicBezTo>
                  <a:cubicBezTo>
                    <a:pt x="1280065" y="31493"/>
                    <a:pt x="1276350" y="33302"/>
                    <a:pt x="1278160" y="35112"/>
                  </a:cubicBezTo>
                  <a:cubicBezTo>
                    <a:pt x="1279970" y="36922"/>
                    <a:pt x="1283113" y="41684"/>
                    <a:pt x="1280636" y="41589"/>
                  </a:cubicBezTo>
                  <a:lnTo>
                    <a:pt x="1279112" y="41875"/>
                  </a:lnTo>
                  <a:cubicBezTo>
                    <a:pt x="1278160" y="42065"/>
                    <a:pt x="1277303" y="42923"/>
                    <a:pt x="1276826" y="43685"/>
                  </a:cubicBezTo>
                  <a:cubicBezTo>
                    <a:pt x="1276541" y="44066"/>
                    <a:pt x="1276921" y="45209"/>
                    <a:pt x="1277493" y="45494"/>
                  </a:cubicBezTo>
                  <a:lnTo>
                    <a:pt x="1280827" y="47209"/>
                  </a:lnTo>
                  <a:cubicBezTo>
                    <a:pt x="1284637" y="49019"/>
                    <a:pt x="1289209" y="47018"/>
                    <a:pt x="1291019" y="42923"/>
                  </a:cubicBezTo>
                  <a:lnTo>
                    <a:pt x="1296162" y="48066"/>
                  </a:lnTo>
                  <a:lnTo>
                    <a:pt x="1296638" y="48542"/>
                  </a:lnTo>
                  <a:cubicBezTo>
                    <a:pt x="1298448" y="48257"/>
                    <a:pt x="1299877" y="49019"/>
                    <a:pt x="1299877" y="50066"/>
                  </a:cubicBezTo>
                  <a:cubicBezTo>
                    <a:pt x="1299877" y="51209"/>
                    <a:pt x="1303115" y="53114"/>
                    <a:pt x="1307116" y="51590"/>
                  </a:cubicBezTo>
                  <a:cubicBezTo>
                    <a:pt x="1310735" y="48638"/>
                    <a:pt x="1315212" y="50828"/>
                    <a:pt x="1319213" y="50162"/>
                  </a:cubicBezTo>
                  <a:lnTo>
                    <a:pt x="1322737" y="49590"/>
                  </a:lnTo>
                  <a:cubicBezTo>
                    <a:pt x="1326547" y="48828"/>
                    <a:pt x="1331595" y="47780"/>
                    <a:pt x="1333976" y="47304"/>
                  </a:cubicBezTo>
                  <a:lnTo>
                    <a:pt x="1336262" y="49114"/>
                  </a:lnTo>
                  <a:lnTo>
                    <a:pt x="1337596" y="50257"/>
                  </a:lnTo>
                  <a:cubicBezTo>
                    <a:pt x="1340834" y="49590"/>
                    <a:pt x="1342739" y="48733"/>
                    <a:pt x="1341977" y="48447"/>
                  </a:cubicBezTo>
                  <a:cubicBezTo>
                    <a:pt x="1341215" y="48161"/>
                    <a:pt x="1338358" y="46447"/>
                    <a:pt x="1340834" y="46352"/>
                  </a:cubicBezTo>
                  <a:cubicBezTo>
                    <a:pt x="1343311" y="46256"/>
                    <a:pt x="1348550" y="46733"/>
                    <a:pt x="1347883" y="47685"/>
                  </a:cubicBezTo>
                  <a:cubicBezTo>
                    <a:pt x="1347216" y="48638"/>
                    <a:pt x="1348931" y="49876"/>
                    <a:pt x="1353312" y="47971"/>
                  </a:cubicBezTo>
                  <a:lnTo>
                    <a:pt x="1356741" y="51209"/>
                  </a:lnTo>
                  <a:cubicBezTo>
                    <a:pt x="1357027" y="51495"/>
                    <a:pt x="1358741" y="51305"/>
                    <a:pt x="1359313" y="50924"/>
                  </a:cubicBezTo>
                  <a:cubicBezTo>
                    <a:pt x="1360646" y="50066"/>
                    <a:pt x="1361599" y="48638"/>
                    <a:pt x="1363028" y="48066"/>
                  </a:cubicBezTo>
                  <a:lnTo>
                    <a:pt x="1369886" y="45209"/>
                  </a:lnTo>
                  <a:cubicBezTo>
                    <a:pt x="1368266" y="41684"/>
                    <a:pt x="1369314" y="39779"/>
                    <a:pt x="1372171" y="40922"/>
                  </a:cubicBezTo>
                  <a:lnTo>
                    <a:pt x="1373600" y="42161"/>
                  </a:lnTo>
                  <a:cubicBezTo>
                    <a:pt x="1375220" y="43494"/>
                    <a:pt x="1375696" y="45971"/>
                    <a:pt x="1377506" y="47018"/>
                  </a:cubicBezTo>
                  <a:lnTo>
                    <a:pt x="1378934" y="47780"/>
                  </a:lnTo>
                  <a:cubicBezTo>
                    <a:pt x="1381887" y="47304"/>
                    <a:pt x="1384459" y="47209"/>
                    <a:pt x="1384649" y="47590"/>
                  </a:cubicBezTo>
                  <a:cubicBezTo>
                    <a:pt x="1384840" y="47971"/>
                    <a:pt x="1386650" y="49495"/>
                    <a:pt x="1387983" y="49019"/>
                  </a:cubicBezTo>
                  <a:cubicBezTo>
                    <a:pt x="1389221" y="48542"/>
                    <a:pt x="1391698" y="45399"/>
                    <a:pt x="1389983" y="43494"/>
                  </a:cubicBezTo>
                  <a:cubicBezTo>
                    <a:pt x="1388269" y="41589"/>
                    <a:pt x="1391126" y="35303"/>
                    <a:pt x="1389221" y="33779"/>
                  </a:cubicBezTo>
                  <a:cubicBezTo>
                    <a:pt x="1387316" y="32255"/>
                    <a:pt x="1383887" y="26730"/>
                    <a:pt x="1385792" y="25016"/>
                  </a:cubicBezTo>
                  <a:lnTo>
                    <a:pt x="1386935" y="25301"/>
                  </a:lnTo>
                  <a:lnTo>
                    <a:pt x="1389507" y="25873"/>
                  </a:lnTo>
                  <a:cubicBezTo>
                    <a:pt x="1391984" y="27492"/>
                    <a:pt x="1395508" y="27968"/>
                    <a:pt x="1397318" y="27016"/>
                  </a:cubicBezTo>
                  <a:cubicBezTo>
                    <a:pt x="1399127" y="26063"/>
                    <a:pt x="1405223" y="26063"/>
                    <a:pt x="1404461" y="27016"/>
                  </a:cubicBezTo>
                  <a:lnTo>
                    <a:pt x="1403890" y="27302"/>
                  </a:lnTo>
                  <a:cubicBezTo>
                    <a:pt x="1397699" y="30731"/>
                    <a:pt x="1397699" y="30731"/>
                    <a:pt x="1403414" y="34826"/>
                  </a:cubicBezTo>
                  <a:lnTo>
                    <a:pt x="1404175" y="35398"/>
                  </a:lnTo>
                  <a:cubicBezTo>
                    <a:pt x="1406081" y="35684"/>
                    <a:pt x="1407700" y="34350"/>
                    <a:pt x="1407700" y="32350"/>
                  </a:cubicBezTo>
                  <a:cubicBezTo>
                    <a:pt x="1407700" y="30445"/>
                    <a:pt x="1408843" y="26825"/>
                    <a:pt x="1410367" y="27968"/>
                  </a:cubicBezTo>
                  <a:cubicBezTo>
                    <a:pt x="1411796" y="29111"/>
                    <a:pt x="1416844" y="30731"/>
                    <a:pt x="1417892" y="28540"/>
                  </a:cubicBezTo>
                  <a:cubicBezTo>
                    <a:pt x="1419035" y="26349"/>
                    <a:pt x="1426464" y="28826"/>
                    <a:pt x="1428274" y="28540"/>
                  </a:cubicBezTo>
                  <a:lnTo>
                    <a:pt x="1428845" y="26349"/>
                  </a:lnTo>
                  <a:lnTo>
                    <a:pt x="1429417" y="24254"/>
                  </a:lnTo>
                  <a:cubicBezTo>
                    <a:pt x="1431703" y="25206"/>
                    <a:pt x="1433989" y="27683"/>
                    <a:pt x="1434560" y="29778"/>
                  </a:cubicBezTo>
                  <a:cubicBezTo>
                    <a:pt x="1435132" y="31874"/>
                    <a:pt x="1438942" y="39303"/>
                    <a:pt x="1437989" y="36446"/>
                  </a:cubicBezTo>
                  <a:lnTo>
                    <a:pt x="1429988" y="37493"/>
                  </a:lnTo>
                  <a:cubicBezTo>
                    <a:pt x="1425321" y="33969"/>
                    <a:pt x="1421321" y="32064"/>
                    <a:pt x="1421130" y="33207"/>
                  </a:cubicBezTo>
                  <a:cubicBezTo>
                    <a:pt x="1420940" y="34350"/>
                    <a:pt x="1418082" y="36350"/>
                    <a:pt x="1415320" y="34922"/>
                  </a:cubicBezTo>
                  <a:lnTo>
                    <a:pt x="1411891" y="37208"/>
                  </a:lnTo>
                  <a:lnTo>
                    <a:pt x="1407795" y="39970"/>
                  </a:lnTo>
                  <a:cubicBezTo>
                    <a:pt x="1403318" y="37874"/>
                    <a:pt x="1398651" y="36827"/>
                    <a:pt x="1397318" y="37684"/>
                  </a:cubicBezTo>
                  <a:cubicBezTo>
                    <a:pt x="1396079" y="38636"/>
                    <a:pt x="1394555" y="41589"/>
                    <a:pt x="1396270" y="42732"/>
                  </a:cubicBezTo>
                  <a:lnTo>
                    <a:pt x="1397699" y="44066"/>
                  </a:lnTo>
                  <a:cubicBezTo>
                    <a:pt x="1399127" y="45304"/>
                    <a:pt x="1400175" y="46733"/>
                    <a:pt x="1401604" y="47971"/>
                  </a:cubicBezTo>
                  <a:lnTo>
                    <a:pt x="1402080" y="48352"/>
                  </a:lnTo>
                  <a:cubicBezTo>
                    <a:pt x="1403223" y="48161"/>
                    <a:pt x="1404271" y="47304"/>
                    <a:pt x="1404461" y="46447"/>
                  </a:cubicBezTo>
                  <a:lnTo>
                    <a:pt x="1404080" y="45971"/>
                  </a:lnTo>
                  <a:cubicBezTo>
                    <a:pt x="1402366" y="43780"/>
                    <a:pt x="1402842" y="40922"/>
                    <a:pt x="1405700" y="42161"/>
                  </a:cubicBezTo>
                  <a:cubicBezTo>
                    <a:pt x="1409891" y="43970"/>
                    <a:pt x="1411129" y="42446"/>
                    <a:pt x="1413510" y="40732"/>
                  </a:cubicBezTo>
                  <a:cubicBezTo>
                    <a:pt x="1414367" y="40065"/>
                    <a:pt x="1417130" y="39875"/>
                    <a:pt x="1417701" y="40446"/>
                  </a:cubicBezTo>
                  <a:lnTo>
                    <a:pt x="1420749" y="43399"/>
                  </a:lnTo>
                  <a:cubicBezTo>
                    <a:pt x="1424940" y="43018"/>
                    <a:pt x="1425988" y="43018"/>
                    <a:pt x="1423035" y="43399"/>
                  </a:cubicBezTo>
                  <a:cubicBezTo>
                    <a:pt x="1420082" y="43875"/>
                    <a:pt x="1417796" y="48161"/>
                    <a:pt x="1423130" y="49590"/>
                  </a:cubicBezTo>
                  <a:cubicBezTo>
                    <a:pt x="1428560" y="50924"/>
                    <a:pt x="1443514" y="53210"/>
                    <a:pt x="1444371" y="51495"/>
                  </a:cubicBezTo>
                  <a:lnTo>
                    <a:pt x="1445609" y="50257"/>
                  </a:lnTo>
                  <a:cubicBezTo>
                    <a:pt x="1447229" y="48638"/>
                    <a:pt x="1449229" y="47304"/>
                    <a:pt x="1450943" y="45780"/>
                  </a:cubicBezTo>
                  <a:lnTo>
                    <a:pt x="1451229" y="45494"/>
                  </a:lnTo>
                  <a:cubicBezTo>
                    <a:pt x="1451134" y="44923"/>
                    <a:pt x="1450658" y="44066"/>
                    <a:pt x="1450086" y="43685"/>
                  </a:cubicBezTo>
                  <a:cubicBezTo>
                    <a:pt x="1449515" y="43208"/>
                    <a:pt x="1447229" y="42637"/>
                    <a:pt x="1446276" y="43399"/>
                  </a:cubicBezTo>
                  <a:cubicBezTo>
                    <a:pt x="1445324" y="44161"/>
                    <a:pt x="1440275" y="41018"/>
                    <a:pt x="1441228" y="39875"/>
                  </a:cubicBezTo>
                  <a:cubicBezTo>
                    <a:pt x="1442180" y="38732"/>
                    <a:pt x="1446562" y="35874"/>
                    <a:pt x="1446657" y="33493"/>
                  </a:cubicBezTo>
                  <a:cubicBezTo>
                    <a:pt x="1446752" y="31112"/>
                    <a:pt x="1452753" y="28921"/>
                    <a:pt x="1451610" y="30159"/>
                  </a:cubicBezTo>
                  <a:cubicBezTo>
                    <a:pt x="1450467" y="31493"/>
                    <a:pt x="1450086" y="39494"/>
                    <a:pt x="1450372" y="39875"/>
                  </a:cubicBezTo>
                  <a:lnTo>
                    <a:pt x="1450753" y="39875"/>
                  </a:lnTo>
                  <a:lnTo>
                    <a:pt x="1452467" y="39970"/>
                  </a:lnTo>
                  <a:cubicBezTo>
                    <a:pt x="1454563" y="39970"/>
                    <a:pt x="1455515" y="41494"/>
                    <a:pt x="1454468" y="43494"/>
                  </a:cubicBezTo>
                  <a:lnTo>
                    <a:pt x="1454563" y="45113"/>
                  </a:lnTo>
                  <a:cubicBezTo>
                    <a:pt x="1454658" y="46256"/>
                    <a:pt x="1456754" y="46542"/>
                    <a:pt x="1455515" y="49019"/>
                  </a:cubicBezTo>
                  <a:cubicBezTo>
                    <a:pt x="1454182" y="51686"/>
                    <a:pt x="1459135" y="50447"/>
                    <a:pt x="1460564" y="50257"/>
                  </a:cubicBezTo>
                  <a:cubicBezTo>
                    <a:pt x="1462278" y="49971"/>
                    <a:pt x="1463802" y="48161"/>
                    <a:pt x="1465136" y="46828"/>
                  </a:cubicBezTo>
                  <a:lnTo>
                    <a:pt x="1466183" y="45875"/>
                  </a:lnTo>
                  <a:cubicBezTo>
                    <a:pt x="1466660" y="44923"/>
                    <a:pt x="1468088" y="44828"/>
                    <a:pt x="1469327" y="45685"/>
                  </a:cubicBezTo>
                  <a:cubicBezTo>
                    <a:pt x="1470565" y="46542"/>
                    <a:pt x="1475804" y="47399"/>
                    <a:pt x="1479137" y="46161"/>
                  </a:cubicBezTo>
                  <a:lnTo>
                    <a:pt x="1482376" y="48923"/>
                  </a:lnTo>
                  <a:cubicBezTo>
                    <a:pt x="1483805" y="50162"/>
                    <a:pt x="1486853" y="50352"/>
                    <a:pt x="1489234" y="50447"/>
                  </a:cubicBezTo>
                  <a:cubicBezTo>
                    <a:pt x="1492377" y="50543"/>
                    <a:pt x="1495425" y="47971"/>
                    <a:pt x="1498759" y="50447"/>
                  </a:cubicBezTo>
                  <a:cubicBezTo>
                    <a:pt x="1499425" y="50924"/>
                    <a:pt x="1501235" y="50638"/>
                    <a:pt x="1502378" y="50257"/>
                  </a:cubicBezTo>
                  <a:cubicBezTo>
                    <a:pt x="1507998" y="48257"/>
                    <a:pt x="1510379" y="47780"/>
                    <a:pt x="1512951" y="49114"/>
                  </a:cubicBezTo>
                  <a:cubicBezTo>
                    <a:pt x="1514475" y="49876"/>
                    <a:pt x="1514856" y="50066"/>
                    <a:pt x="1516761" y="49400"/>
                  </a:cubicBezTo>
                  <a:cubicBezTo>
                    <a:pt x="1522000" y="47399"/>
                    <a:pt x="1527524" y="43875"/>
                    <a:pt x="1533620" y="48352"/>
                  </a:cubicBezTo>
                  <a:lnTo>
                    <a:pt x="1534192" y="48828"/>
                  </a:lnTo>
                  <a:cubicBezTo>
                    <a:pt x="1536764" y="47685"/>
                    <a:pt x="1539050" y="47590"/>
                    <a:pt x="1539240" y="48733"/>
                  </a:cubicBezTo>
                  <a:cubicBezTo>
                    <a:pt x="1539431" y="49781"/>
                    <a:pt x="1543241" y="49495"/>
                    <a:pt x="1547050" y="44637"/>
                  </a:cubicBezTo>
                  <a:lnTo>
                    <a:pt x="1553813" y="44161"/>
                  </a:lnTo>
                  <a:cubicBezTo>
                    <a:pt x="1554290" y="44161"/>
                    <a:pt x="1555052" y="42256"/>
                    <a:pt x="1554766" y="41589"/>
                  </a:cubicBezTo>
                  <a:cubicBezTo>
                    <a:pt x="1554480" y="40922"/>
                    <a:pt x="1552956" y="40637"/>
                    <a:pt x="1551813" y="40351"/>
                  </a:cubicBezTo>
                  <a:cubicBezTo>
                    <a:pt x="1550003" y="39875"/>
                    <a:pt x="1549527" y="43589"/>
                    <a:pt x="1546955" y="41303"/>
                  </a:cubicBezTo>
                  <a:lnTo>
                    <a:pt x="1545431" y="39970"/>
                  </a:lnTo>
                  <a:cubicBezTo>
                    <a:pt x="1546098" y="38636"/>
                    <a:pt x="1545908" y="36922"/>
                    <a:pt x="1544955" y="36065"/>
                  </a:cubicBezTo>
                  <a:lnTo>
                    <a:pt x="1544479" y="36160"/>
                  </a:lnTo>
                  <a:cubicBezTo>
                    <a:pt x="1541907" y="37017"/>
                    <a:pt x="1539526" y="38160"/>
                    <a:pt x="1536954" y="39017"/>
                  </a:cubicBezTo>
                  <a:cubicBezTo>
                    <a:pt x="1535144" y="39589"/>
                    <a:pt x="1533049" y="40351"/>
                    <a:pt x="1531144" y="40160"/>
                  </a:cubicBezTo>
                  <a:lnTo>
                    <a:pt x="1523429" y="39494"/>
                  </a:lnTo>
                  <a:cubicBezTo>
                    <a:pt x="1521238" y="42827"/>
                    <a:pt x="1518190" y="41303"/>
                    <a:pt x="1516856" y="36065"/>
                  </a:cubicBezTo>
                  <a:lnTo>
                    <a:pt x="1522000" y="32445"/>
                  </a:lnTo>
                  <a:cubicBezTo>
                    <a:pt x="1524571" y="30540"/>
                    <a:pt x="1526572" y="28159"/>
                    <a:pt x="1530191" y="31493"/>
                  </a:cubicBezTo>
                  <a:cubicBezTo>
                    <a:pt x="1531144" y="32350"/>
                    <a:pt x="1537907" y="29873"/>
                    <a:pt x="1540002" y="28445"/>
                  </a:cubicBezTo>
                  <a:cubicBezTo>
                    <a:pt x="1540574" y="28064"/>
                    <a:pt x="1541431" y="27778"/>
                    <a:pt x="1542193" y="27778"/>
                  </a:cubicBezTo>
                  <a:cubicBezTo>
                    <a:pt x="1546003" y="27397"/>
                    <a:pt x="1543526" y="33112"/>
                    <a:pt x="1548860" y="32064"/>
                  </a:cubicBezTo>
                  <a:lnTo>
                    <a:pt x="1555052" y="30921"/>
                  </a:lnTo>
                  <a:cubicBezTo>
                    <a:pt x="1554480" y="35017"/>
                    <a:pt x="1555433" y="37589"/>
                    <a:pt x="1557052" y="36827"/>
                  </a:cubicBezTo>
                  <a:cubicBezTo>
                    <a:pt x="1558671" y="35969"/>
                    <a:pt x="1564196" y="34445"/>
                    <a:pt x="1564767" y="35588"/>
                  </a:cubicBezTo>
                  <a:lnTo>
                    <a:pt x="1565148" y="36446"/>
                  </a:lnTo>
                  <a:cubicBezTo>
                    <a:pt x="1566482" y="39113"/>
                    <a:pt x="1566863" y="42923"/>
                    <a:pt x="1569339" y="44256"/>
                  </a:cubicBezTo>
                  <a:cubicBezTo>
                    <a:pt x="1573435" y="46542"/>
                    <a:pt x="1578769" y="47495"/>
                    <a:pt x="1583722" y="48638"/>
                  </a:cubicBezTo>
                  <a:lnTo>
                    <a:pt x="1587913" y="49590"/>
                  </a:lnTo>
                  <a:cubicBezTo>
                    <a:pt x="1588103" y="46828"/>
                    <a:pt x="1589913" y="44923"/>
                    <a:pt x="1591723" y="45304"/>
                  </a:cubicBezTo>
                  <a:cubicBezTo>
                    <a:pt x="1593628" y="45780"/>
                    <a:pt x="1596676" y="43304"/>
                    <a:pt x="1597819" y="43780"/>
                  </a:cubicBezTo>
                  <a:cubicBezTo>
                    <a:pt x="1598962" y="44161"/>
                    <a:pt x="1602581" y="44256"/>
                    <a:pt x="1604296" y="46542"/>
                  </a:cubicBezTo>
                  <a:cubicBezTo>
                    <a:pt x="1606010" y="48828"/>
                    <a:pt x="1611535" y="54257"/>
                    <a:pt x="1612678" y="53495"/>
                  </a:cubicBezTo>
                  <a:cubicBezTo>
                    <a:pt x="1613821" y="52733"/>
                    <a:pt x="1617726" y="51019"/>
                    <a:pt x="1618964" y="51305"/>
                  </a:cubicBezTo>
                  <a:cubicBezTo>
                    <a:pt x="1620203" y="51590"/>
                    <a:pt x="1625918" y="49590"/>
                    <a:pt x="1628680" y="46352"/>
                  </a:cubicBezTo>
                  <a:lnTo>
                    <a:pt x="1624679" y="42351"/>
                  </a:lnTo>
                  <a:lnTo>
                    <a:pt x="1624298" y="41970"/>
                  </a:lnTo>
                  <a:cubicBezTo>
                    <a:pt x="1626299" y="39875"/>
                    <a:pt x="1629156" y="39398"/>
                    <a:pt x="1630775" y="40827"/>
                  </a:cubicBezTo>
                  <a:cubicBezTo>
                    <a:pt x="1632395" y="42256"/>
                    <a:pt x="1635347" y="46352"/>
                    <a:pt x="1634109" y="46923"/>
                  </a:cubicBezTo>
                  <a:cubicBezTo>
                    <a:pt x="1632871" y="47495"/>
                    <a:pt x="1631252" y="49209"/>
                    <a:pt x="1633538" y="48923"/>
                  </a:cubicBezTo>
                  <a:cubicBezTo>
                    <a:pt x="1635824" y="48542"/>
                    <a:pt x="1641443" y="47304"/>
                    <a:pt x="1641062" y="46066"/>
                  </a:cubicBezTo>
                  <a:cubicBezTo>
                    <a:pt x="1640681" y="44828"/>
                    <a:pt x="1644110" y="41494"/>
                    <a:pt x="1649540" y="41589"/>
                  </a:cubicBezTo>
                  <a:lnTo>
                    <a:pt x="1647825" y="47304"/>
                  </a:lnTo>
                  <a:cubicBezTo>
                    <a:pt x="1647730" y="47590"/>
                    <a:pt x="1650016" y="48923"/>
                    <a:pt x="1650302" y="48733"/>
                  </a:cubicBezTo>
                  <a:cubicBezTo>
                    <a:pt x="1655445" y="45590"/>
                    <a:pt x="1658588" y="49590"/>
                    <a:pt x="1662494" y="50924"/>
                  </a:cubicBezTo>
                  <a:lnTo>
                    <a:pt x="1665732" y="51971"/>
                  </a:lnTo>
                  <a:lnTo>
                    <a:pt x="1665513" y="46558"/>
                  </a:lnTo>
                  <a:lnTo>
                    <a:pt x="1666295" y="45878"/>
                  </a:lnTo>
                  <a:lnTo>
                    <a:pt x="1672209" y="46637"/>
                  </a:lnTo>
                  <a:cubicBezTo>
                    <a:pt x="1675829" y="47114"/>
                    <a:pt x="1676210" y="48161"/>
                    <a:pt x="1676114" y="50447"/>
                  </a:cubicBezTo>
                  <a:lnTo>
                    <a:pt x="1676114" y="51305"/>
                  </a:lnTo>
                  <a:cubicBezTo>
                    <a:pt x="1676971" y="53019"/>
                    <a:pt x="1677924" y="53210"/>
                    <a:pt x="1678305" y="51686"/>
                  </a:cubicBezTo>
                  <a:cubicBezTo>
                    <a:pt x="1678686" y="50162"/>
                    <a:pt x="1680115" y="46828"/>
                    <a:pt x="1680686" y="47780"/>
                  </a:cubicBezTo>
                  <a:cubicBezTo>
                    <a:pt x="1681258" y="48733"/>
                    <a:pt x="1683830" y="49876"/>
                    <a:pt x="1685639" y="49114"/>
                  </a:cubicBezTo>
                  <a:cubicBezTo>
                    <a:pt x="1687449" y="48352"/>
                    <a:pt x="1692688" y="47971"/>
                    <a:pt x="1693450" y="49876"/>
                  </a:cubicBezTo>
                  <a:cubicBezTo>
                    <a:pt x="1694212" y="51781"/>
                    <a:pt x="1700117" y="51495"/>
                    <a:pt x="1699736" y="49590"/>
                  </a:cubicBezTo>
                  <a:cubicBezTo>
                    <a:pt x="1699355" y="47685"/>
                    <a:pt x="1697450" y="42732"/>
                    <a:pt x="1698498" y="41970"/>
                  </a:cubicBezTo>
                  <a:cubicBezTo>
                    <a:pt x="1699546" y="41208"/>
                    <a:pt x="1700403" y="37779"/>
                    <a:pt x="1697736" y="36446"/>
                  </a:cubicBezTo>
                  <a:cubicBezTo>
                    <a:pt x="1695069" y="35017"/>
                    <a:pt x="1686782" y="32445"/>
                    <a:pt x="1686592" y="34636"/>
                  </a:cubicBezTo>
                  <a:cubicBezTo>
                    <a:pt x="1686496" y="36827"/>
                    <a:pt x="1684592" y="42923"/>
                    <a:pt x="1682591" y="44066"/>
                  </a:cubicBezTo>
                  <a:cubicBezTo>
                    <a:pt x="1680591" y="45304"/>
                    <a:pt x="1677067" y="40732"/>
                    <a:pt x="1678210" y="40065"/>
                  </a:cubicBezTo>
                  <a:cubicBezTo>
                    <a:pt x="1679258" y="39303"/>
                    <a:pt x="1678972" y="36636"/>
                    <a:pt x="1675924" y="37493"/>
                  </a:cubicBezTo>
                  <a:lnTo>
                    <a:pt x="1666295" y="45878"/>
                  </a:lnTo>
                  <a:lnTo>
                    <a:pt x="1665481" y="45773"/>
                  </a:lnTo>
                  <a:lnTo>
                    <a:pt x="1665458" y="45209"/>
                  </a:lnTo>
                  <a:cubicBezTo>
                    <a:pt x="1664756" y="43994"/>
                    <a:pt x="1663494" y="43923"/>
                    <a:pt x="1661827" y="45304"/>
                  </a:cubicBezTo>
                  <a:lnTo>
                    <a:pt x="1665481" y="45773"/>
                  </a:lnTo>
                  <a:lnTo>
                    <a:pt x="1665513" y="46558"/>
                  </a:lnTo>
                  <a:lnTo>
                    <a:pt x="1664875" y="47114"/>
                  </a:lnTo>
                  <a:lnTo>
                    <a:pt x="1663256" y="46733"/>
                  </a:lnTo>
                  <a:lnTo>
                    <a:pt x="1658874" y="45685"/>
                  </a:lnTo>
                  <a:cubicBezTo>
                    <a:pt x="1659350" y="42732"/>
                    <a:pt x="1660017" y="39208"/>
                    <a:pt x="1660493" y="37970"/>
                  </a:cubicBezTo>
                  <a:cubicBezTo>
                    <a:pt x="1660970" y="36731"/>
                    <a:pt x="1658017" y="33112"/>
                    <a:pt x="1661065" y="33017"/>
                  </a:cubicBezTo>
                  <a:cubicBezTo>
                    <a:pt x="1664113" y="33017"/>
                    <a:pt x="1672876" y="31112"/>
                    <a:pt x="1673066" y="30159"/>
                  </a:cubicBezTo>
                  <a:cubicBezTo>
                    <a:pt x="1673257" y="29207"/>
                    <a:pt x="1674590" y="26349"/>
                    <a:pt x="1675448" y="26349"/>
                  </a:cubicBezTo>
                  <a:lnTo>
                    <a:pt x="1675733" y="26635"/>
                  </a:lnTo>
                  <a:cubicBezTo>
                    <a:pt x="1679258" y="29873"/>
                    <a:pt x="1684592" y="28064"/>
                    <a:pt x="1688783" y="29778"/>
                  </a:cubicBezTo>
                  <a:lnTo>
                    <a:pt x="1689354" y="29969"/>
                  </a:lnTo>
                  <a:cubicBezTo>
                    <a:pt x="1691164" y="28064"/>
                    <a:pt x="1693736" y="27587"/>
                    <a:pt x="1695164" y="29016"/>
                  </a:cubicBezTo>
                  <a:cubicBezTo>
                    <a:pt x="1696593" y="30445"/>
                    <a:pt x="1701356" y="33207"/>
                    <a:pt x="1702213" y="31588"/>
                  </a:cubicBezTo>
                  <a:cubicBezTo>
                    <a:pt x="1703165" y="29969"/>
                    <a:pt x="1706975" y="25873"/>
                    <a:pt x="1708404" y="26730"/>
                  </a:cubicBezTo>
                  <a:cubicBezTo>
                    <a:pt x="1709833" y="27587"/>
                    <a:pt x="1714405" y="29207"/>
                    <a:pt x="1715262" y="28540"/>
                  </a:cubicBezTo>
                  <a:lnTo>
                    <a:pt x="1716310" y="27968"/>
                  </a:lnTo>
                  <a:cubicBezTo>
                    <a:pt x="1718596" y="26635"/>
                    <a:pt x="1720787" y="24635"/>
                    <a:pt x="1723358" y="24254"/>
                  </a:cubicBezTo>
                  <a:cubicBezTo>
                    <a:pt x="1725740" y="23873"/>
                    <a:pt x="1728502" y="25492"/>
                    <a:pt x="1731169" y="25778"/>
                  </a:cubicBezTo>
                  <a:lnTo>
                    <a:pt x="1737836" y="25873"/>
                  </a:lnTo>
                  <a:cubicBezTo>
                    <a:pt x="1743266" y="23206"/>
                    <a:pt x="1748314" y="22634"/>
                    <a:pt x="1749171" y="24635"/>
                  </a:cubicBezTo>
                  <a:lnTo>
                    <a:pt x="1750505" y="24920"/>
                  </a:lnTo>
                  <a:lnTo>
                    <a:pt x="1754505" y="25873"/>
                  </a:lnTo>
                  <a:cubicBezTo>
                    <a:pt x="1759077" y="26540"/>
                    <a:pt x="1763268" y="26635"/>
                    <a:pt x="1763935" y="26063"/>
                  </a:cubicBezTo>
                  <a:lnTo>
                    <a:pt x="1764602" y="25968"/>
                  </a:lnTo>
                  <a:cubicBezTo>
                    <a:pt x="1768888" y="25206"/>
                    <a:pt x="1773460" y="27873"/>
                    <a:pt x="1771650" y="29778"/>
                  </a:cubicBezTo>
                  <a:lnTo>
                    <a:pt x="1768602" y="33112"/>
                  </a:lnTo>
                  <a:cubicBezTo>
                    <a:pt x="1771079" y="37112"/>
                    <a:pt x="1772603" y="39303"/>
                    <a:pt x="1771841" y="37970"/>
                  </a:cubicBezTo>
                  <a:lnTo>
                    <a:pt x="1770698" y="37970"/>
                  </a:lnTo>
                  <a:cubicBezTo>
                    <a:pt x="1764316" y="38065"/>
                    <a:pt x="1768221" y="33779"/>
                    <a:pt x="1766316" y="32159"/>
                  </a:cubicBezTo>
                  <a:cubicBezTo>
                    <a:pt x="1765649" y="31588"/>
                    <a:pt x="1764125" y="31588"/>
                    <a:pt x="1762887" y="31493"/>
                  </a:cubicBezTo>
                  <a:cubicBezTo>
                    <a:pt x="1762696" y="31493"/>
                    <a:pt x="1762220" y="32350"/>
                    <a:pt x="1762125" y="32921"/>
                  </a:cubicBezTo>
                  <a:cubicBezTo>
                    <a:pt x="1761839" y="35779"/>
                    <a:pt x="1761458" y="36255"/>
                    <a:pt x="1760125" y="35303"/>
                  </a:cubicBezTo>
                  <a:lnTo>
                    <a:pt x="1758315" y="34064"/>
                  </a:lnTo>
                  <a:cubicBezTo>
                    <a:pt x="1756791" y="34731"/>
                    <a:pt x="1753648" y="37398"/>
                    <a:pt x="1751267" y="39970"/>
                  </a:cubicBezTo>
                  <a:lnTo>
                    <a:pt x="1749266" y="42446"/>
                  </a:lnTo>
                  <a:cubicBezTo>
                    <a:pt x="1747266" y="44923"/>
                    <a:pt x="1750028" y="46066"/>
                    <a:pt x="1751648" y="47399"/>
                  </a:cubicBezTo>
                  <a:cubicBezTo>
                    <a:pt x="1753648" y="49114"/>
                    <a:pt x="1755458" y="48161"/>
                    <a:pt x="1756886" y="46637"/>
                  </a:cubicBezTo>
                  <a:lnTo>
                    <a:pt x="1758220" y="45209"/>
                  </a:lnTo>
                  <a:cubicBezTo>
                    <a:pt x="1759649" y="43208"/>
                    <a:pt x="1760982" y="42542"/>
                    <a:pt x="1761363" y="43780"/>
                  </a:cubicBezTo>
                  <a:cubicBezTo>
                    <a:pt x="1761649" y="45018"/>
                    <a:pt x="1764221" y="47495"/>
                    <a:pt x="1766316" y="46733"/>
                  </a:cubicBezTo>
                  <a:cubicBezTo>
                    <a:pt x="1768507" y="46066"/>
                    <a:pt x="1775270" y="40541"/>
                    <a:pt x="1778032" y="40732"/>
                  </a:cubicBezTo>
                  <a:lnTo>
                    <a:pt x="1781366" y="41875"/>
                  </a:lnTo>
                  <a:lnTo>
                    <a:pt x="1785461" y="43208"/>
                  </a:lnTo>
                  <a:cubicBezTo>
                    <a:pt x="1783556" y="45590"/>
                    <a:pt x="1783175" y="47780"/>
                    <a:pt x="1784509" y="48257"/>
                  </a:cubicBezTo>
                  <a:lnTo>
                    <a:pt x="1785652" y="48161"/>
                  </a:lnTo>
                  <a:cubicBezTo>
                    <a:pt x="1787366" y="47971"/>
                    <a:pt x="1791938" y="49400"/>
                    <a:pt x="1788224" y="45399"/>
                  </a:cubicBezTo>
                  <a:lnTo>
                    <a:pt x="1787462" y="44637"/>
                  </a:lnTo>
                  <a:cubicBezTo>
                    <a:pt x="1789748" y="41494"/>
                    <a:pt x="1791938" y="39970"/>
                    <a:pt x="1792224" y="41303"/>
                  </a:cubicBezTo>
                  <a:cubicBezTo>
                    <a:pt x="1792510" y="42637"/>
                    <a:pt x="1794796" y="46352"/>
                    <a:pt x="1796796" y="46542"/>
                  </a:cubicBezTo>
                  <a:lnTo>
                    <a:pt x="1798130" y="46066"/>
                  </a:lnTo>
                  <a:cubicBezTo>
                    <a:pt x="1800701" y="45018"/>
                    <a:pt x="1802892" y="43875"/>
                    <a:pt x="1804797" y="46637"/>
                  </a:cubicBezTo>
                  <a:cubicBezTo>
                    <a:pt x="1804988" y="46923"/>
                    <a:pt x="1805464" y="47399"/>
                    <a:pt x="1805654" y="47304"/>
                  </a:cubicBezTo>
                  <a:cubicBezTo>
                    <a:pt x="1808607" y="46923"/>
                    <a:pt x="1812417" y="45399"/>
                    <a:pt x="1814227" y="46352"/>
                  </a:cubicBezTo>
                  <a:lnTo>
                    <a:pt x="1817370" y="48066"/>
                  </a:lnTo>
                  <a:cubicBezTo>
                    <a:pt x="1820990" y="47590"/>
                    <a:pt x="1822704" y="46447"/>
                    <a:pt x="1821180" y="45685"/>
                  </a:cubicBezTo>
                  <a:cubicBezTo>
                    <a:pt x="1819656" y="44923"/>
                    <a:pt x="1816703" y="42256"/>
                    <a:pt x="1818227" y="41684"/>
                  </a:cubicBezTo>
                  <a:lnTo>
                    <a:pt x="1819085" y="41970"/>
                  </a:lnTo>
                  <a:lnTo>
                    <a:pt x="1822037" y="42923"/>
                  </a:lnTo>
                  <a:cubicBezTo>
                    <a:pt x="1825371" y="44447"/>
                    <a:pt x="1827943" y="43494"/>
                    <a:pt x="1827657" y="40827"/>
                  </a:cubicBezTo>
                  <a:lnTo>
                    <a:pt x="1832610" y="41780"/>
                  </a:lnTo>
                  <a:lnTo>
                    <a:pt x="1840650" y="38963"/>
                  </a:lnTo>
                  <a:lnTo>
                    <a:pt x="1841183" y="39779"/>
                  </a:lnTo>
                  <a:lnTo>
                    <a:pt x="1841279" y="38743"/>
                  </a:lnTo>
                  <a:lnTo>
                    <a:pt x="1845659" y="37208"/>
                  </a:lnTo>
                  <a:lnTo>
                    <a:pt x="1846326" y="36446"/>
                  </a:lnTo>
                  <a:cubicBezTo>
                    <a:pt x="1845945" y="34922"/>
                    <a:pt x="1843945" y="33969"/>
                    <a:pt x="1841659" y="34255"/>
                  </a:cubicBezTo>
                  <a:lnTo>
                    <a:pt x="1841659" y="34636"/>
                  </a:lnTo>
                  <a:lnTo>
                    <a:pt x="1841279" y="38743"/>
                  </a:lnTo>
                  <a:lnTo>
                    <a:pt x="1840650" y="38963"/>
                  </a:lnTo>
                  <a:lnTo>
                    <a:pt x="1838135" y="35112"/>
                  </a:lnTo>
                  <a:lnTo>
                    <a:pt x="1838706" y="33874"/>
                  </a:lnTo>
                  <a:lnTo>
                    <a:pt x="1839468" y="32064"/>
                  </a:lnTo>
                  <a:cubicBezTo>
                    <a:pt x="1839182" y="28826"/>
                    <a:pt x="1840516" y="27683"/>
                    <a:pt x="1842421" y="29778"/>
                  </a:cubicBezTo>
                  <a:lnTo>
                    <a:pt x="1843945" y="30159"/>
                  </a:lnTo>
                  <a:cubicBezTo>
                    <a:pt x="1849946" y="31493"/>
                    <a:pt x="1850041" y="35207"/>
                    <a:pt x="1848993" y="38732"/>
                  </a:cubicBezTo>
                  <a:cubicBezTo>
                    <a:pt x="1848517" y="40446"/>
                    <a:pt x="1844707" y="41589"/>
                    <a:pt x="1850136" y="42161"/>
                  </a:cubicBezTo>
                  <a:lnTo>
                    <a:pt x="1852136" y="42351"/>
                  </a:lnTo>
                  <a:cubicBezTo>
                    <a:pt x="1854327" y="44542"/>
                    <a:pt x="1857851" y="45685"/>
                    <a:pt x="1859947" y="44923"/>
                  </a:cubicBezTo>
                  <a:cubicBezTo>
                    <a:pt x="1862042" y="44161"/>
                    <a:pt x="1866710" y="39303"/>
                    <a:pt x="1865757" y="37398"/>
                  </a:cubicBezTo>
                  <a:cubicBezTo>
                    <a:pt x="1864805" y="35493"/>
                    <a:pt x="1858042" y="36827"/>
                    <a:pt x="1857756" y="35874"/>
                  </a:cubicBezTo>
                  <a:cubicBezTo>
                    <a:pt x="1857470" y="34922"/>
                    <a:pt x="1858518" y="31207"/>
                    <a:pt x="1861090" y="30921"/>
                  </a:cubicBezTo>
                  <a:lnTo>
                    <a:pt x="1862042" y="31588"/>
                  </a:lnTo>
                  <a:cubicBezTo>
                    <a:pt x="1866900" y="34636"/>
                    <a:pt x="1870329" y="33302"/>
                    <a:pt x="1873282" y="29683"/>
                  </a:cubicBezTo>
                  <a:cubicBezTo>
                    <a:pt x="1875187" y="27397"/>
                    <a:pt x="1875949" y="23777"/>
                    <a:pt x="1881092" y="25111"/>
                  </a:cubicBezTo>
                  <a:cubicBezTo>
                    <a:pt x="1881283" y="25206"/>
                    <a:pt x="1881759" y="24825"/>
                    <a:pt x="1882140" y="24635"/>
                  </a:cubicBezTo>
                  <a:lnTo>
                    <a:pt x="1884236" y="23396"/>
                  </a:lnTo>
                  <a:cubicBezTo>
                    <a:pt x="1885760" y="24444"/>
                    <a:pt x="1887284" y="24730"/>
                    <a:pt x="1887569" y="23968"/>
                  </a:cubicBezTo>
                  <a:cubicBezTo>
                    <a:pt x="1887855" y="23301"/>
                    <a:pt x="1889760" y="22730"/>
                    <a:pt x="1890998" y="24635"/>
                  </a:cubicBezTo>
                  <a:lnTo>
                    <a:pt x="1892522" y="25111"/>
                  </a:lnTo>
                  <a:cubicBezTo>
                    <a:pt x="1895380" y="25968"/>
                    <a:pt x="1895570" y="23873"/>
                    <a:pt x="1895856" y="22063"/>
                  </a:cubicBezTo>
                  <a:cubicBezTo>
                    <a:pt x="1895951" y="21587"/>
                    <a:pt x="1898142" y="20920"/>
                    <a:pt x="1898999" y="21206"/>
                  </a:cubicBezTo>
                  <a:cubicBezTo>
                    <a:pt x="1902047" y="22158"/>
                    <a:pt x="1898999" y="22920"/>
                    <a:pt x="1898714" y="23873"/>
                  </a:cubicBezTo>
                  <a:lnTo>
                    <a:pt x="1898047" y="25778"/>
                  </a:lnTo>
                  <a:cubicBezTo>
                    <a:pt x="1897666" y="27778"/>
                    <a:pt x="1895761" y="28445"/>
                    <a:pt x="1893761" y="27302"/>
                  </a:cubicBezTo>
                  <a:cubicBezTo>
                    <a:pt x="1891760" y="26159"/>
                    <a:pt x="1888808" y="32064"/>
                    <a:pt x="1888046" y="30826"/>
                  </a:cubicBezTo>
                  <a:cubicBezTo>
                    <a:pt x="1887188" y="29588"/>
                    <a:pt x="1883569" y="28254"/>
                    <a:pt x="1880997" y="29683"/>
                  </a:cubicBezTo>
                  <a:cubicBezTo>
                    <a:pt x="1878425" y="31112"/>
                    <a:pt x="1873091" y="35398"/>
                    <a:pt x="1875282" y="35779"/>
                  </a:cubicBezTo>
                  <a:lnTo>
                    <a:pt x="1876711" y="35874"/>
                  </a:lnTo>
                  <a:lnTo>
                    <a:pt x="1884521" y="36541"/>
                  </a:lnTo>
                  <a:cubicBezTo>
                    <a:pt x="1883569" y="40351"/>
                    <a:pt x="1883188" y="43970"/>
                    <a:pt x="1883569" y="44447"/>
                  </a:cubicBezTo>
                  <a:cubicBezTo>
                    <a:pt x="1883950" y="44923"/>
                    <a:pt x="1886331" y="45971"/>
                    <a:pt x="1887760" y="45399"/>
                  </a:cubicBezTo>
                  <a:cubicBezTo>
                    <a:pt x="1889284" y="44923"/>
                    <a:pt x="1893951" y="45494"/>
                    <a:pt x="1894808" y="44542"/>
                  </a:cubicBezTo>
                  <a:cubicBezTo>
                    <a:pt x="1895666" y="43589"/>
                    <a:pt x="1897190" y="40446"/>
                    <a:pt x="1895666" y="40256"/>
                  </a:cubicBezTo>
                  <a:cubicBezTo>
                    <a:pt x="1894142" y="40065"/>
                    <a:pt x="1890236" y="38541"/>
                    <a:pt x="1892618" y="37970"/>
                  </a:cubicBezTo>
                  <a:lnTo>
                    <a:pt x="1893761" y="37970"/>
                  </a:lnTo>
                  <a:cubicBezTo>
                    <a:pt x="1897666" y="37970"/>
                    <a:pt x="1899666" y="37303"/>
                    <a:pt x="1896999" y="33874"/>
                  </a:cubicBezTo>
                  <a:lnTo>
                    <a:pt x="1896523" y="33302"/>
                  </a:lnTo>
                  <a:cubicBezTo>
                    <a:pt x="1896618" y="32350"/>
                    <a:pt x="1898142" y="31778"/>
                    <a:pt x="1899761" y="31874"/>
                  </a:cubicBezTo>
                  <a:lnTo>
                    <a:pt x="1900047" y="32445"/>
                  </a:lnTo>
                  <a:cubicBezTo>
                    <a:pt x="1902333" y="36636"/>
                    <a:pt x="1906048" y="41018"/>
                    <a:pt x="1898904" y="44732"/>
                  </a:cubicBezTo>
                  <a:lnTo>
                    <a:pt x="1898142" y="45113"/>
                  </a:lnTo>
                  <a:cubicBezTo>
                    <a:pt x="1898047" y="46447"/>
                    <a:pt x="1899380" y="47876"/>
                    <a:pt x="1901095" y="48257"/>
                  </a:cubicBezTo>
                  <a:lnTo>
                    <a:pt x="1902333" y="47971"/>
                  </a:lnTo>
                  <a:lnTo>
                    <a:pt x="1906810" y="46733"/>
                  </a:lnTo>
                  <a:cubicBezTo>
                    <a:pt x="1908143" y="42923"/>
                    <a:pt x="1912334" y="41399"/>
                    <a:pt x="1916049" y="43399"/>
                  </a:cubicBezTo>
                  <a:lnTo>
                    <a:pt x="1915954" y="47209"/>
                  </a:lnTo>
                  <a:cubicBezTo>
                    <a:pt x="1915954" y="47304"/>
                    <a:pt x="1917764" y="47780"/>
                    <a:pt x="1918240" y="47590"/>
                  </a:cubicBezTo>
                  <a:lnTo>
                    <a:pt x="1925765" y="43589"/>
                  </a:lnTo>
                  <a:cubicBezTo>
                    <a:pt x="1934242" y="45494"/>
                    <a:pt x="1941005" y="47495"/>
                    <a:pt x="1940624" y="48066"/>
                  </a:cubicBezTo>
                  <a:cubicBezTo>
                    <a:pt x="1940338" y="48638"/>
                    <a:pt x="1940528" y="49971"/>
                    <a:pt x="1941862" y="49971"/>
                  </a:cubicBezTo>
                  <a:cubicBezTo>
                    <a:pt x="1943195" y="49971"/>
                    <a:pt x="1946243" y="49209"/>
                    <a:pt x="1945958" y="48352"/>
                  </a:cubicBezTo>
                  <a:cubicBezTo>
                    <a:pt x="1945672" y="47495"/>
                    <a:pt x="1946815" y="44637"/>
                    <a:pt x="1949291" y="44542"/>
                  </a:cubicBezTo>
                  <a:cubicBezTo>
                    <a:pt x="1951863" y="44447"/>
                    <a:pt x="1958721" y="43970"/>
                    <a:pt x="1958912" y="43780"/>
                  </a:cubicBezTo>
                  <a:cubicBezTo>
                    <a:pt x="1959102" y="43589"/>
                    <a:pt x="1959293" y="43018"/>
                    <a:pt x="1958816" y="42827"/>
                  </a:cubicBezTo>
                  <a:lnTo>
                    <a:pt x="1958721" y="42542"/>
                  </a:lnTo>
                  <a:cubicBezTo>
                    <a:pt x="1957959" y="40256"/>
                    <a:pt x="1959674" y="37874"/>
                    <a:pt x="1962055" y="38160"/>
                  </a:cubicBezTo>
                  <a:cubicBezTo>
                    <a:pt x="1963198" y="38255"/>
                    <a:pt x="1964150" y="39113"/>
                    <a:pt x="1965198" y="39494"/>
                  </a:cubicBezTo>
                  <a:cubicBezTo>
                    <a:pt x="1968627" y="40922"/>
                    <a:pt x="1971294" y="40160"/>
                    <a:pt x="1974056" y="37970"/>
                  </a:cubicBezTo>
                  <a:lnTo>
                    <a:pt x="1977866" y="34922"/>
                  </a:lnTo>
                  <a:cubicBezTo>
                    <a:pt x="1974914" y="33207"/>
                    <a:pt x="1973866" y="30921"/>
                    <a:pt x="1975580" y="29873"/>
                  </a:cubicBezTo>
                  <a:cubicBezTo>
                    <a:pt x="1977295" y="28826"/>
                    <a:pt x="1981962" y="31302"/>
                    <a:pt x="1981010" y="32064"/>
                  </a:cubicBezTo>
                  <a:cubicBezTo>
                    <a:pt x="1980057" y="32826"/>
                    <a:pt x="1979200" y="34731"/>
                    <a:pt x="1979676" y="35684"/>
                  </a:cubicBezTo>
                  <a:cubicBezTo>
                    <a:pt x="1980152" y="36541"/>
                    <a:pt x="1982629" y="38160"/>
                    <a:pt x="1984343" y="37874"/>
                  </a:cubicBezTo>
                  <a:lnTo>
                    <a:pt x="1984724" y="37493"/>
                  </a:lnTo>
                  <a:cubicBezTo>
                    <a:pt x="1986915" y="35112"/>
                    <a:pt x="1988915" y="32636"/>
                    <a:pt x="1991296" y="30350"/>
                  </a:cubicBezTo>
                  <a:lnTo>
                    <a:pt x="1991582" y="30064"/>
                  </a:lnTo>
                  <a:cubicBezTo>
                    <a:pt x="1994154" y="31112"/>
                    <a:pt x="1995773" y="29778"/>
                    <a:pt x="1995202" y="27206"/>
                  </a:cubicBezTo>
                  <a:cubicBezTo>
                    <a:pt x="1994630" y="24635"/>
                    <a:pt x="1994059" y="17300"/>
                    <a:pt x="1995392" y="17300"/>
                  </a:cubicBezTo>
                  <a:cubicBezTo>
                    <a:pt x="1996726" y="17205"/>
                    <a:pt x="2001012" y="18348"/>
                    <a:pt x="2000250" y="19872"/>
                  </a:cubicBezTo>
                  <a:cubicBezTo>
                    <a:pt x="1999393" y="21396"/>
                    <a:pt x="1999869" y="25682"/>
                    <a:pt x="2000917" y="26730"/>
                  </a:cubicBezTo>
                  <a:cubicBezTo>
                    <a:pt x="2001965" y="27778"/>
                    <a:pt x="2002631" y="31588"/>
                    <a:pt x="2002155" y="32636"/>
                  </a:cubicBezTo>
                  <a:cubicBezTo>
                    <a:pt x="2001679" y="33683"/>
                    <a:pt x="2001107" y="37874"/>
                    <a:pt x="2003108" y="37779"/>
                  </a:cubicBezTo>
                  <a:cubicBezTo>
                    <a:pt x="2005203" y="37589"/>
                    <a:pt x="2010918" y="38160"/>
                    <a:pt x="2011109" y="39398"/>
                  </a:cubicBezTo>
                  <a:cubicBezTo>
                    <a:pt x="2011299" y="40637"/>
                    <a:pt x="2013871" y="43685"/>
                    <a:pt x="2015966" y="42065"/>
                  </a:cubicBezTo>
                  <a:lnTo>
                    <a:pt x="2016252" y="40637"/>
                  </a:lnTo>
                  <a:cubicBezTo>
                    <a:pt x="2016728" y="38255"/>
                    <a:pt x="2018157" y="37493"/>
                    <a:pt x="2020348" y="38351"/>
                  </a:cubicBezTo>
                  <a:lnTo>
                    <a:pt x="2021396" y="38732"/>
                  </a:lnTo>
                  <a:cubicBezTo>
                    <a:pt x="2021872" y="40541"/>
                    <a:pt x="2023396" y="41589"/>
                    <a:pt x="2024634" y="41018"/>
                  </a:cubicBezTo>
                  <a:cubicBezTo>
                    <a:pt x="2025872" y="40541"/>
                    <a:pt x="2028635" y="38732"/>
                    <a:pt x="2027682" y="38351"/>
                  </a:cubicBezTo>
                  <a:cubicBezTo>
                    <a:pt x="2026730" y="37970"/>
                    <a:pt x="2027587" y="36446"/>
                    <a:pt x="2031873" y="35874"/>
                  </a:cubicBezTo>
                  <a:lnTo>
                    <a:pt x="2026730" y="32159"/>
                  </a:lnTo>
                  <a:cubicBezTo>
                    <a:pt x="2026444" y="31969"/>
                    <a:pt x="2027396" y="30064"/>
                    <a:pt x="2028158" y="29778"/>
                  </a:cubicBezTo>
                  <a:cubicBezTo>
                    <a:pt x="2029016" y="29492"/>
                    <a:pt x="2030825" y="29873"/>
                    <a:pt x="2031492" y="30540"/>
                  </a:cubicBezTo>
                  <a:cubicBezTo>
                    <a:pt x="2032730" y="31778"/>
                    <a:pt x="2033397" y="33398"/>
                    <a:pt x="2034350" y="34826"/>
                  </a:cubicBezTo>
                  <a:cubicBezTo>
                    <a:pt x="2035493" y="36541"/>
                    <a:pt x="2036350" y="38922"/>
                    <a:pt x="2038064" y="39684"/>
                  </a:cubicBezTo>
                  <a:cubicBezTo>
                    <a:pt x="2039779" y="40351"/>
                    <a:pt x="2042541" y="39303"/>
                    <a:pt x="2044922" y="39113"/>
                  </a:cubicBezTo>
                  <a:cubicBezTo>
                    <a:pt x="2045780" y="39017"/>
                    <a:pt x="2047304" y="39113"/>
                    <a:pt x="2047589" y="39494"/>
                  </a:cubicBezTo>
                  <a:cubicBezTo>
                    <a:pt x="2049780" y="43018"/>
                    <a:pt x="2052447" y="41399"/>
                    <a:pt x="2055495" y="40351"/>
                  </a:cubicBezTo>
                  <a:cubicBezTo>
                    <a:pt x="2059400" y="39017"/>
                    <a:pt x="2057876" y="37493"/>
                    <a:pt x="2056162" y="35779"/>
                  </a:cubicBezTo>
                  <a:lnTo>
                    <a:pt x="2055876" y="35493"/>
                  </a:lnTo>
                  <a:cubicBezTo>
                    <a:pt x="2055495" y="35207"/>
                    <a:pt x="2055686" y="33112"/>
                    <a:pt x="2056352" y="30731"/>
                  </a:cubicBezTo>
                  <a:cubicBezTo>
                    <a:pt x="2056924" y="28349"/>
                    <a:pt x="2063210" y="23873"/>
                    <a:pt x="2064925" y="24349"/>
                  </a:cubicBezTo>
                  <a:cubicBezTo>
                    <a:pt x="2066544" y="24825"/>
                    <a:pt x="2064449" y="28445"/>
                    <a:pt x="2065115" y="29111"/>
                  </a:cubicBezTo>
                  <a:cubicBezTo>
                    <a:pt x="2065782" y="29683"/>
                    <a:pt x="2068925" y="31016"/>
                    <a:pt x="2070354" y="30635"/>
                  </a:cubicBezTo>
                  <a:cubicBezTo>
                    <a:pt x="2071878" y="30350"/>
                    <a:pt x="2075498" y="31683"/>
                    <a:pt x="2075021" y="34160"/>
                  </a:cubicBezTo>
                  <a:lnTo>
                    <a:pt x="2075974" y="34731"/>
                  </a:lnTo>
                  <a:cubicBezTo>
                    <a:pt x="2078736" y="36350"/>
                    <a:pt x="2082165" y="37208"/>
                    <a:pt x="2085499" y="38065"/>
                  </a:cubicBezTo>
                  <a:lnTo>
                    <a:pt x="2086356" y="38255"/>
                  </a:lnTo>
                  <a:cubicBezTo>
                    <a:pt x="2087690" y="37589"/>
                    <a:pt x="2088166" y="35684"/>
                    <a:pt x="2087404" y="34064"/>
                  </a:cubicBezTo>
                  <a:lnTo>
                    <a:pt x="2086737" y="34064"/>
                  </a:lnTo>
                  <a:lnTo>
                    <a:pt x="2082451" y="33969"/>
                  </a:lnTo>
                  <a:cubicBezTo>
                    <a:pt x="2083118" y="31588"/>
                    <a:pt x="2084927" y="29683"/>
                    <a:pt x="2086546" y="29683"/>
                  </a:cubicBezTo>
                  <a:cubicBezTo>
                    <a:pt x="2088166" y="29683"/>
                    <a:pt x="2093309" y="28730"/>
                    <a:pt x="2093595" y="27587"/>
                  </a:cubicBezTo>
                  <a:cubicBezTo>
                    <a:pt x="2093881" y="26444"/>
                    <a:pt x="2094833" y="23396"/>
                    <a:pt x="2095024" y="23396"/>
                  </a:cubicBezTo>
                  <a:cubicBezTo>
                    <a:pt x="2095214" y="23396"/>
                    <a:pt x="2095976" y="24254"/>
                    <a:pt x="2096167" y="25301"/>
                  </a:cubicBezTo>
                  <a:cubicBezTo>
                    <a:pt x="2096357" y="26349"/>
                    <a:pt x="2099024" y="29207"/>
                    <a:pt x="2101406" y="28064"/>
                  </a:cubicBezTo>
                  <a:lnTo>
                    <a:pt x="2103311" y="27206"/>
                  </a:lnTo>
                  <a:lnTo>
                    <a:pt x="2104930" y="26540"/>
                  </a:lnTo>
                  <a:cubicBezTo>
                    <a:pt x="2107406" y="26540"/>
                    <a:pt x="2108168" y="27492"/>
                    <a:pt x="2106644" y="28730"/>
                  </a:cubicBezTo>
                  <a:cubicBezTo>
                    <a:pt x="2105120" y="29969"/>
                    <a:pt x="2101882" y="35017"/>
                    <a:pt x="2103501" y="36636"/>
                  </a:cubicBezTo>
                  <a:lnTo>
                    <a:pt x="2105120" y="37589"/>
                  </a:lnTo>
                  <a:lnTo>
                    <a:pt x="2105882" y="38065"/>
                  </a:lnTo>
                  <a:cubicBezTo>
                    <a:pt x="2107311" y="37874"/>
                    <a:pt x="2108264" y="37017"/>
                    <a:pt x="2107883" y="36160"/>
                  </a:cubicBezTo>
                  <a:lnTo>
                    <a:pt x="2107502" y="35493"/>
                  </a:lnTo>
                  <a:cubicBezTo>
                    <a:pt x="2106454" y="33779"/>
                    <a:pt x="2106073" y="32350"/>
                    <a:pt x="2109216" y="31778"/>
                  </a:cubicBezTo>
                  <a:lnTo>
                    <a:pt x="2113502" y="31016"/>
                  </a:lnTo>
                  <a:cubicBezTo>
                    <a:pt x="2118646" y="29873"/>
                    <a:pt x="2120932" y="27492"/>
                    <a:pt x="2118455" y="25778"/>
                  </a:cubicBezTo>
                  <a:cubicBezTo>
                    <a:pt x="2115979" y="24063"/>
                    <a:pt x="2110740" y="18158"/>
                    <a:pt x="2112645" y="17015"/>
                  </a:cubicBezTo>
                  <a:cubicBezTo>
                    <a:pt x="2114550" y="15872"/>
                    <a:pt x="2121122" y="13014"/>
                    <a:pt x="2121694" y="14157"/>
                  </a:cubicBezTo>
                  <a:cubicBezTo>
                    <a:pt x="2122265" y="15300"/>
                    <a:pt x="2123313" y="18729"/>
                    <a:pt x="2122742" y="19015"/>
                  </a:cubicBezTo>
                  <a:cubicBezTo>
                    <a:pt x="2122075" y="19301"/>
                    <a:pt x="2121027" y="22634"/>
                    <a:pt x="2123504" y="24825"/>
                  </a:cubicBezTo>
                  <a:lnTo>
                    <a:pt x="2124647" y="27111"/>
                  </a:lnTo>
                  <a:lnTo>
                    <a:pt x="2125599" y="29111"/>
                  </a:lnTo>
                  <a:cubicBezTo>
                    <a:pt x="2125409" y="32064"/>
                    <a:pt x="2126647" y="31302"/>
                    <a:pt x="2128266" y="27492"/>
                  </a:cubicBezTo>
                  <a:lnTo>
                    <a:pt x="2130838" y="26349"/>
                  </a:lnTo>
                  <a:lnTo>
                    <a:pt x="2132933" y="25397"/>
                  </a:lnTo>
                  <a:cubicBezTo>
                    <a:pt x="2137124" y="27016"/>
                    <a:pt x="2139315" y="29016"/>
                    <a:pt x="2137791" y="29778"/>
                  </a:cubicBezTo>
                  <a:cubicBezTo>
                    <a:pt x="2136267" y="30635"/>
                    <a:pt x="2135886" y="32350"/>
                    <a:pt x="2140363" y="31874"/>
                  </a:cubicBezTo>
                  <a:lnTo>
                    <a:pt x="2144173" y="31588"/>
                  </a:lnTo>
                  <a:lnTo>
                    <a:pt x="2145983" y="31397"/>
                  </a:lnTo>
                  <a:cubicBezTo>
                    <a:pt x="2147792" y="30635"/>
                    <a:pt x="2153126" y="29397"/>
                    <a:pt x="2157698" y="28635"/>
                  </a:cubicBezTo>
                  <a:lnTo>
                    <a:pt x="2161032" y="26349"/>
                  </a:lnTo>
                  <a:lnTo>
                    <a:pt x="2161318" y="26159"/>
                  </a:lnTo>
                  <a:cubicBezTo>
                    <a:pt x="2161794" y="25778"/>
                    <a:pt x="2163890" y="26635"/>
                    <a:pt x="2165890" y="27968"/>
                  </a:cubicBezTo>
                  <a:cubicBezTo>
                    <a:pt x="2167985" y="29397"/>
                    <a:pt x="2174843" y="28254"/>
                    <a:pt x="2173986" y="26921"/>
                  </a:cubicBezTo>
                  <a:lnTo>
                    <a:pt x="2173700" y="25587"/>
                  </a:lnTo>
                  <a:lnTo>
                    <a:pt x="2173319" y="23873"/>
                  </a:lnTo>
                  <a:cubicBezTo>
                    <a:pt x="2173415" y="21777"/>
                    <a:pt x="2171414" y="19301"/>
                    <a:pt x="2168747" y="18443"/>
                  </a:cubicBezTo>
                  <a:cubicBezTo>
                    <a:pt x="2166080" y="17586"/>
                    <a:pt x="2164366" y="11300"/>
                    <a:pt x="2165699" y="11300"/>
                  </a:cubicBezTo>
                  <a:cubicBezTo>
                    <a:pt x="2167033" y="11300"/>
                    <a:pt x="2168557" y="12347"/>
                    <a:pt x="2166557" y="13586"/>
                  </a:cubicBezTo>
                  <a:lnTo>
                    <a:pt x="2169986" y="15110"/>
                  </a:lnTo>
                  <a:cubicBezTo>
                    <a:pt x="2171414" y="15681"/>
                    <a:pt x="2172843" y="16253"/>
                    <a:pt x="2174272" y="16729"/>
                  </a:cubicBezTo>
                  <a:lnTo>
                    <a:pt x="2175701" y="17205"/>
                  </a:lnTo>
                  <a:cubicBezTo>
                    <a:pt x="2177415" y="17681"/>
                    <a:pt x="2177701" y="18729"/>
                    <a:pt x="2176367" y="19682"/>
                  </a:cubicBezTo>
                  <a:lnTo>
                    <a:pt x="2176177" y="20539"/>
                  </a:lnTo>
                  <a:lnTo>
                    <a:pt x="2175796" y="22158"/>
                  </a:lnTo>
                  <a:cubicBezTo>
                    <a:pt x="2175986" y="24349"/>
                    <a:pt x="2177606" y="25682"/>
                    <a:pt x="2179415" y="25206"/>
                  </a:cubicBezTo>
                  <a:cubicBezTo>
                    <a:pt x="2181225" y="24635"/>
                    <a:pt x="2185607" y="23587"/>
                    <a:pt x="2185797" y="23873"/>
                  </a:cubicBezTo>
                  <a:cubicBezTo>
                    <a:pt x="2185892" y="24158"/>
                    <a:pt x="2185226" y="25397"/>
                    <a:pt x="2183892" y="26159"/>
                  </a:cubicBezTo>
                  <a:cubicBezTo>
                    <a:pt x="2182559" y="26921"/>
                    <a:pt x="2180749" y="30064"/>
                    <a:pt x="2182749" y="31588"/>
                  </a:cubicBezTo>
                  <a:lnTo>
                    <a:pt x="2186654" y="28826"/>
                  </a:lnTo>
                  <a:lnTo>
                    <a:pt x="2187797" y="27968"/>
                  </a:lnTo>
                  <a:cubicBezTo>
                    <a:pt x="2190655" y="28445"/>
                    <a:pt x="2193608" y="26825"/>
                    <a:pt x="2194274" y="24444"/>
                  </a:cubicBezTo>
                  <a:cubicBezTo>
                    <a:pt x="2195036" y="21968"/>
                    <a:pt x="2197799" y="15110"/>
                    <a:pt x="2198561" y="15681"/>
                  </a:cubicBezTo>
                  <a:cubicBezTo>
                    <a:pt x="2199323" y="16253"/>
                    <a:pt x="2200561" y="19682"/>
                    <a:pt x="2199704" y="21777"/>
                  </a:cubicBezTo>
                  <a:lnTo>
                    <a:pt x="2198084" y="23206"/>
                  </a:lnTo>
                  <a:cubicBezTo>
                    <a:pt x="2194751" y="26159"/>
                    <a:pt x="2197513" y="27683"/>
                    <a:pt x="2199799" y="29016"/>
                  </a:cubicBezTo>
                  <a:cubicBezTo>
                    <a:pt x="2202371" y="30445"/>
                    <a:pt x="2205609" y="30635"/>
                    <a:pt x="2207514" y="28159"/>
                  </a:cubicBezTo>
                  <a:cubicBezTo>
                    <a:pt x="2208752" y="26540"/>
                    <a:pt x="2208848" y="24444"/>
                    <a:pt x="2209610" y="22634"/>
                  </a:cubicBezTo>
                  <a:cubicBezTo>
                    <a:pt x="2210276" y="21015"/>
                    <a:pt x="2212086" y="21110"/>
                    <a:pt x="2214944" y="22539"/>
                  </a:cubicBezTo>
                  <a:cubicBezTo>
                    <a:pt x="2215896" y="23015"/>
                    <a:pt x="2217134" y="23396"/>
                    <a:pt x="2218277" y="23492"/>
                  </a:cubicBezTo>
                  <a:lnTo>
                    <a:pt x="2221135" y="23587"/>
                  </a:lnTo>
                  <a:cubicBezTo>
                    <a:pt x="2223897" y="22444"/>
                    <a:pt x="2228374" y="22920"/>
                    <a:pt x="2231041" y="24635"/>
                  </a:cubicBezTo>
                  <a:lnTo>
                    <a:pt x="2232660" y="23396"/>
                  </a:lnTo>
                  <a:cubicBezTo>
                    <a:pt x="2237518" y="19586"/>
                    <a:pt x="2241804" y="23396"/>
                    <a:pt x="2246090" y="23873"/>
                  </a:cubicBezTo>
                  <a:lnTo>
                    <a:pt x="2248757" y="24063"/>
                  </a:lnTo>
                  <a:cubicBezTo>
                    <a:pt x="2250853" y="23396"/>
                    <a:pt x="2254758" y="21015"/>
                    <a:pt x="2257425" y="18634"/>
                  </a:cubicBezTo>
                  <a:lnTo>
                    <a:pt x="2261521" y="20729"/>
                  </a:lnTo>
                  <a:lnTo>
                    <a:pt x="2262473" y="21206"/>
                  </a:lnTo>
                  <a:cubicBezTo>
                    <a:pt x="2264093" y="21491"/>
                    <a:pt x="2265617" y="20729"/>
                    <a:pt x="2265807" y="19682"/>
                  </a:cubicBezTo>
                  <a:cubicBezTo>
                    <a:pt x="2266093" y="18539"/>
                    <a:pt x="2267617" y="15110"/>
                    <a:pt x="2268379" y="16253"/>
                  </a:cubicBezTo>
                  <a:cubicBezTo>
                    <a:pt x="2269141" y="17491"/>
                    <a:pt x="2274665" y="18729"/>
                    <a:pt x="2278571" y="15586"/>
                  </a:cubicBezTo>
                  <a:lnTo>
                    <a:pt x="2283143" y="17110"/>
                  </a:lnTo>
                  <a:cubicBezTo>
                    <a:pt x="2286857" y="18348"/>
                    <a:pt x="2291620" y="15586"/>
                    <a:pt x="2295239" y="18729"/>
                  </a:cubicBezTo>
                  <a:cubicBezTo>
                    <a:pt x="2295430" y="18920"/>
                    <a:pt x="2296954" y="18539"/>
                    <a:pt x="2296954" y="18348"/>
                  </a:cubicBezTo>
                  <a:cubicBezTo>
                    <a:pt x="2296954" y="13490"/>
                    <a:pt x="2301907" y="14252"/>
                    <a:pt x="2303812" y="15586"/>
                  </a:cubicBezTo>
                  <a:cubicBezTo>
                    <a:pt x="2308670" y="19015"/>
                    <a:pt x="2310384" y="16062"/>
                    <a:pt x="2312575" y="13586"/>
                  </a:cubicBezTo>
                  <a:lnTo>
                    <a:pt x="2313242" y="12824"/>
                  </a:lnTo>
                  <a:cubicBezTo>
                    <a:pt x="2313718" y="10919"/>
                    <a:pt x="2314289" y="10442"/>
                    <a:pt x="2314670" y="11871"/>
                  </a:cubicBezTo>
                  <a:cubicBezTo>
                    <a:pt x="2314956" y="13300"/>
                    <a:pt x="2317242" y="15776"/>
                    <a:pt x="2319147" y="15110"/>
                  </a:cubicBezTo>
                  <a:cubicBezTo>
                    <a:pt x="2321052" y="14348"/>
                    <a:pt x="2324672" y="10728"/>
                    <a:pt x="2325910" y="11776"/>
                  </a:cubicBezTo>
                  <a:cubicBezTo>
                    <a:pt x="2327243" y="12824"/>
                    <a:pt x="2332196" y="13967"/>
                    <a:pt x="2333435" y="11395"/>
                  </a:cubicBezTo>
                  <a:lnTo>
                    <a:pt x="2334768" y="11014"/>
                  </a:lnTo>
                  <a:cubicBezTo>
                    <a:pt x="2337054" y="10347"/>
                    <a:pt x="2340960" y="9966"/>
                    <a:pt x="2342198" y="11014"/>
                  </a:cubicBezTo>
                  <a:lnTo>
                    <a:pt x="2347531" y="15586"/>
                  </a:lnTo>
                  <a:cubicBezTo>
                    <a:pt x="2350485" y="11776"/>
                    <a:pt x="2353532" y="9585"/>
                    <a:pt x="2354485" y="10728"/>
                  </a:cubicBezTo>
                  <a:cubicBezTo>
                    <a:pt x="2355342" y="11871"/>
                    <a:pt x="2358485" y="14252"/>
                    <a:pt x="2359628" y="13776"/>
                  </a:cubicBezTo>
                  <a:cubicBezTo>
                    <a:pt x="2360771" y="13300"/>
                    <a:pt x="2363343" y="11585"/>
                    <a:pt x="2362391" y="11204"/>
                  </a:cubicBezTo>
                  <a:cubicBezTo>
                    <a:pt x="2361438" y="10823"/>
                    <a:pt x="2359819" y="9395"/>
                    <a:pt x="2361057" y="8918"/>
                  </a:cubicBezTo>
                  <a:cubicBezTo>
                    <a:pt x="2362200" y="8442"/>
                    <a:pt x="2366296" y="8537"/>
                    <a:pt x="2367439" y="10157"/>
                  </a:cubicBezTo>
                  <a:lnTo>
                    <a:pt x="2369058" y="10538"/>
                  </a:lnTo>
                  <a:cubicBezTo>
                    <a:pt x="2372202" y="11395"/>
                    <a:pt x="2371344" y="8537"/>
                    <a:pt x="2372202" y="7299"/>
                  </a:cubicBezTo>
                  <a:close/>
                  <a:moveTo>
                    <a:pt x="2224849" y="536"/>
                  </a:moveTo>
                  <a:cubicBezTo>
                    <a:pt x="2225897" y="250"/>
                    <a:pt x="2227707" y="1393"/>
                    <a:pt x="2229040" y="2060"/>
                  </a:cubicBezTo>
                  <a:cubicBezTo>
                    <a:pt x="2231421" y="3203"/>
                    <a:pt x="2231517" y="5489"/>
                    <a:pt x="2229421" y="5965"/>
                  </a:cubicBezTo>
                  <a:lnTo>
                    <a:pt x="2221801" y="7870"/>
                  </a:lnTo>
                  <a:cubicBezTo>
                    <a:pt x="2225421" y="12156"/>
                    <a:pt x="2223516" y="14442"/>
                    <a:pt x="2217515" y="12823"/>
                  </a:cubicBezTo>
                  <a:lnTo>
                    <a:pt x="2212943" y="11680"/>
                  </a:lnTo>
                  <a:cubicBezTo>
                    <a:pt x="2211514" y="11299"/>
                    <a:pt x="2208942" y="10537"/>
                    <a:pt x="2208752" y="10728"/>
                  </a:cubicBezTo>
                  <a:lnTo>
                    <a:pt x="2204942" y="16538"/>
                  </a:lnTo>
                  <a:cubicBezTo>
                    <a:pt x="2199513" y="13871"/>
                    <a:pt x="2195512" y="9394"/>
                    <a:pt x="2195893" y="6537"/>
                  </a:cubicBezTo>
                  <a:lnTo>
                    <a:pt x="2200370" y="9775"/>
                  </a:lnTo>
                  <a:cubicBezTo>
                    <a:pt x="2201132" y="10347"/>
                    <a:pt x="2202942" y="10632"/>
                    <a:pt x="2203704" y="10251"/>
                  </a:cubicBezTo>
                  <a:cubicBezTo>
                    <a:pt x="2209514" y="7394"/>
                    <a:pt x="2215229" y="4536"/>
                    <a:pt x="2222087" y="3584"/>
                  </a:cubicBezTo>
                  <a:cubicBezTo>
                    <a:pt x="2223135" y="3393"/>
                    <a:pt x="2223611" y="917"/>
                    <a:pt x="2224849" y="536"/>
                  </a:cubicBezTo>
                  <a:close/>
                  <a:moveTo>
                    <a:pt x="2266855" y="60"/>
                  </a:moveTo>
                  <a:cubicBezTo>
                    <a:pt x="2267712" y="60"/>
                    <a:pt x="2269331" y="1108"/>
                    <a:pt x="2269236" y="1584"/>
                  </a:cubicBezTo>
                  <a:cubicBezTo>
                    <a:pt x="2269046" y="3298"/>
                    <a:pt x="2270760" y="5489"/>
                    <a:pt x="2266664" y="6346"/>
                  </a:cubicBezTo>
                  <a:cubicBezTo>
                    <a:pt x="2262188" y="7204"/>
                    <a:pt x="2265140" y="7680"/>
                    <a:pt x="2267141" y="8442"/>
                  </a:cubicBezTo>
                  <a:cubicBezTo>
                    <a:pt x="2268188" y="8823"/>
                    <a:pt x="2269617" y="10633"/>
                    <a:pt x="2269236" y="11204"/>
                  </a:cubicBezTo>
                  <a:cubicBezTo>
                    <a:pt x="2267903" y="13490"/>
                    <a:pt x="2267045" y="11109"/>
                    <a:pt x="2265902" y="10728"/>
                  </a:cubicBezTo>
                  <a:cubicBezTo>
                    <a:pt x="2264474" y="10156"/>
                    <a:pt x="2261902" y="9775"/>
                    <a:pt x="2261807" y="9204"/>
                  </a:cubicBezTo>
                  <a:cubicBezTo>
                    <a:pt x="2261330" y="4251"/>
                    <a:pt x="2257425" y="6061"/>
                    <a:pt x="2254568" y="6823"/>
                  </a:cubicBezTo>
                  <a:cubicBezTo>
                    <a:pt x="2248853" y="8347"/>
                    <a:pt x="2254187" y="11014"/>
                    <a:pt x="2253806" y="13109"/>
                  </a:cubicBezTo>
                  <a:lnTo>
                    <a:pt x="2253996" y="13490"/>
                  </a:lnTo>
                  <a:cubicBezTo>
                    <a:pt x="2253425" y="14252"/>
                    <a:pt x="2251710" y="13966"/>
                    <a:pt x="2249996" y="12728"/>
                  </a:cubicBezTo>
                  <a:lnTo>
                    <a:pt x="2249043" y="11585"/>
                  </a:lnTo>
                  <a:cubicBezTo>
                    <a:pt x="2245995" y="7966"/>
                    <a:pt x="2244757" y="7489"/>
                    <a:pt x="2241137" y="9394"/>
                  </a:cubicBezTo>
                  <a:lnTo>
                    <a:pt x="2238947" y="10633"/>
                  </a:lnTo>
                  <a:cubicBezTo>
                    <a:pt x="2235422" y="11299"/>
                    <a:pt x="2233994" y="10252"/>
                    <a:pt x="2235804" y="8347"/>
                  </a:cubicBezTo>
                  <a:cubicBezTo>
                    <a:pt x="2237613" y="6442"/>
                    <a:pt x="2239423" y="250"/>
                    <a:pt x="2240661" y="250"/>
                  </a:cubicBezTo>
                  <a:cubicBezTo>
                    <a:pt x="2241995" y="250"/>
                    <a:pt x="2246090" y="727"/>
                    <a:pt x="2245614" y="1203"/>
                  </a:cubicBezTo>
                  <a:cubicBezTo>
                    <a:pt x="2245138" y="1774"/>
                    <a:pt x="2246376" y="3679"/>
                    <a:pt x="2249424" y="4346"/>
                  </a:cubicBezTo>
                  <a:lnTo>
                    <a:pt x="2252377" y="2441"/>
                  </a:lnTo>
                  <a:cubicBezTo>
                    <a:pt x="2254377" y="1108"/>
                    <a:pt x="2259044" y="-512"/>
                    <a:pt x="2259711" y="155"/>
                  </a:cubicBezTo>
                  <a:cubicBezTo>
                    <a:pt x="2262664" y="2727"/>
                    <a:pt x="2264569" y="60"/>
                    <a:pt x="2266855" y="60"/>
                  </a:cubicBezTo>
                  <a:close/>
                </a:path>
              </a:pathLst>
            </a:custGeom>
            <a:gradFill>
              <a:gsLst>
                <a:gs pos="917">
                  <a:srgbClr val="BB9F64">
                    <a:alpha val="0"/>
                  </a:srgbClr>
                </a:gs>
                <a:gs pos="68000">
                  <a:srgbClr val="E5D192">
                    <a:alpha val="37000"/>
                  </a:srgbClr>
                </a:gs>
                <a:gs pos="100000">
                  <a:srgbClr val="FFF0AE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>
                <a:highlight>
                  <a:srgbClr val="000000"/>
                </a:highlight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63B429AF-A326-F965-DC1A-2B5A04EA44E9}"/>
                </a:ext>
              </a:extLst>
            </p:cNvPr>
            <p:cNvSpPr txBox="1"/>
            <p:nvPr/>
          </p:nvSpPr>
          <p:spPr>
            <a:xfrm>
              <a:off x="2336692" y="2645326"/>
              <a:ext cx="3456384" cy="2804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工作总结  </a:t>
              </a:r>
              <a:r>
                <a:rPr lang="en-US" altLang="zh-CN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/  </a:t>
              </a:r>
              <a:r>
                <a:rPr lang="zh-CN" altLang="en-US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工作计划  </a:t>
              </a:r>
              <a:r>
                <a:rPr lang="en-US" altLang="zh-CN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/  </a:t>
              </a:r>
              <a:r>
                <a:rPr lang="zh-CN" altLang="en-US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工作汇报  </a:t>
              </a:r>
              <a:r>
                <a:rPr lang="en-US" altLang="zh-CN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/  </a:t>
              </a:r>
              <a:r>
                <a:rPr lang="zh-CN" altLang="en-US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项目演示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EB21B8D0-7B40-41ED-01C2-D7ED997A1A97}"/>
              </a:ext>
            </a:extLst>
          </p:cNvPr>
          <p:cNvGrpSpPr/>
          <p:nvPr/>
        </p:nvGrpSpPr>
        <p:grpSpPr>
          <a:xfrm>
            <a:off x="1272208" y="1029980"/>
            <a:ext cx="7056784" cy="1354858"/>
            <a:chOff x="1633843" y="1112432"/>
            <a:chExt cx="6197869" cy="1189953"/>
          </a:xfrm>
          <a:effectLst>
            <a:outerShdw dist="76200" dir="2700000" algn="tl" rotWithShape="0">
              <a:prstClr val="black">
                <a:alpha val="22000"/>
              </a:prstClr>
            </a:outerShdw>
          </a:effectLst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C1089B3-D158-062B-AD24-51BE1FF2DD01}"/>
                </a:ext>
              </a:extLst>
            </p:cNvPr>
            <p:cNvSpPr/>
            <p:nvPr/>
          </p:nvSpPr>
          <p:spPr>
            <a:xfrm>
              <a:off x="1633843" y="1176901"/>
              <a:ext cx="805297" cy="1050061"/>
            </a:xfrm>
            <a:custGeom>
              <a:avLst/>
              <a:gdLst>
                <a:gd name="connsiteX0" fmla="*/ 279212 w 805297"/>
                <a:gd name="connsiteY0" fmla="*/ 7957 h 1050061"/>
                <a:gd name="connsiteX1" fmla="*/ 315808 w 805297"/>
                <a:gd name="connsiteY1" fmla="*/ 5244 h 1050061"/>
                <a:gd name="connsiteX2" fmla="*/ 359185 w 805297"/>
                <a:gd name="connsiteY2" fmla="*/ 47958 h 1050061"/>
                <a:gd name="connsiteX3" fmla="*/ 301637 w 805297"/>
                <a:gd name="connsiteY3" fmla="*/ 121755 h 1050061"/>
                <a:gd name="connsiteX4" fmla="*/ 445941 w 805297"/>
                <a:gd name="connsiteY4" fmla="*/ 93587 h 1050061"/>
                <a:gd name="connsiteX5" fmla="*/ 561701 w 805297"/>
                <a:gd name="connsiteY5" fmla="*/ 70931 h 1050061"/>
                <a:gd name="connsiteX6" fmla="*/ 627532 w 805297"/>
                <a:gd name="connsiteY6" fmla="*/ 116272 h 1050061"/>
                <a:gd name="connsiteX7" fmla="*/ 516390 w 805297"/>
                <a:gd name="connsiteY7" fmla="*/ 172435 h 1050061"/>
                <a:gd name="connsiteX8" fmla="*/ 531715 w 805297"/>
                <a:gd name="connsiteY8" fmla="*/ 204614 h 1050061"/>
                <a:gd name="connsiteX9" fmla="*/ 533100 w 805297"/>
                <a:gd name="connsiteY9" fmla="*/ 261008 h 1050061"/>
                <a:gd name="connsiteX10" fmla="*/ 560027 w 805297"/>
                <a:gd name="connsiteY10" fmla="*/ 261816 h 1050061"/>
                <a:gd name="connsiteX11" fmla="*/ 618297 w 805297"/>
                <a:gd name="connsiteY11" fmla="*/ 300201 h 1050061"/>
                <a:gd name="connsiteX12" fmla="*/ 518525 w 805297"/>
                <a:gd name="connsiteY12" fmla="*/ 343233 h 1050061"/>
                <a:gd name="connsiteX13" fmla="*/ 511253 w 805297"/>
                <a:gd name="connsiteY13" fmla="*/ 454087 h 1050061"/>
                <a:gd name="connsiteX14" fmla="*/ 514514 w 805297"/>
                <a:gd name="connsiteY14" fmla="*/ 537119 h 1050061"/>
                <a:gd name="connsiteX15" fmla="*/ 599826 w 805297"/>
                <a:gd name="connsiteY15" fmla="*/ 510307 h 1050061"/>
                <a:gd name="connsiteX16" fmla="*/ 602654 w 805297"/>
                <a:gd name="connsiteY16" fmla="*/ 462687 h 1050061"/>
                <a:gd name="connsiteX17" fmla="*/ 736511 w 805297"/>
                <a:gd name="connsiteY17" fmla="*/ 502400 h 1050061"/>
                <a:gd name="connsiteX18" fmla="*/ 787623 w 805297"/>
                <a:gd name="connsiteY18" fmla="*/ 520524 h 1050061"/>
                <a:gd name="connsiteX19" fmla="*/ 805113 w 805297"/>
                <a:gd name="connsiteY19" fmla="*/ 553454 h 1050061"/>
                <a:gd name="connsiteX20" fmla="*/ 768257 w 805297"/>
                <a:gd name="connsiteY20" fmla="*/ 577524 h 1050061"/>
                <a:gd name="connsiteX21" fmla="*/ 682830 w 805297"/>
                <a:gd name="connsiteY21" fmla="*/ 579371 h 1050061"/>
                <a:gd name="connsiteX22" fmla="*/ 512032 w 805297"/>
                <a:gd name="connsiteY22" fmla="*/ 588174 h 1050061"/>
                <a:gd name="connsiteX23" fmla="*/ 503662 w 805297"/>
                <a:gd name="connsiteY23" fmla="*/ 734815 h 1050061"/>
                <a:gd name="connsiteX24" fmla="*/ 490819 w 805297"/>
                <a:gd name="connsiteY24" fmla="*/ 846478 h 1050061"/>
                <a:gd name="connsiteX25" fmla="*/ 463950 w 805297"/>
                <a:gd name="connsiteY25" fmla="*/ 950867 h 1050061"/>
                <a:gd name="connsiteX26" fmla="*/ 442824 w 805297"/>
                <a:gd name="connsiteY26" fmla="*/ 1049657 h 1050061"/>
                <a:gd name="connsiteX27" fmla="*/ 433444 w 805297"/>
                <a:gd name="connsiteY27" fmla="*/ 1036843 h 1050061"/>
                <a:gd name="connsiteX28" fmla="*/ 431972 w 805297"/>
                <a:gd name="connsiteY28" fmla="*/ 922006 h 1050061"/>
                <a:gd name="connsiteX29" fmla="*/ 421553 w 805297"/>
                <a:gd name="connsiteY29" fmla="*/ 738250 h 1050061"/>
                <a:gd name="connsiteX30" fmla="*/ 418956 w 805297"/>
                <a:gd name="connsiteY30" fmla="*/ 628521 h 1050061"/>
                <a:gd name="connsiteX31" fmla="*/ 303455 w 805297"/>
                <a:gd name="connsiteY31" fmla="*/ 661047 h 1050061"/>
                <a:gd name="connsiteX32" fmla="*/ 143220 w 805297"/>
                <a:gd name="connsiteY32" fmla="*/ 743733 h 1050061"/>
                <a:gd name="connsiteX33" fmla="*/ 53406 w 805297"/>
                <a:gd name="connsiteY33" fmla="*/ 772796 h 1050061"/>
                <a:gd name="connsiteX34" fmla="*/ 13029 w 805297"/>
                <a:gd name="connsiteY34" fmla="*/ 749650 h 1050061"/>
                <a:gd name="connsiteX35" fmla="*/ 5295 w 805297"/>
                <a:gd name="connsiteY35" fmla="*/ 709678 h 1050061"/>
                <a:gd name="connsiteX36" fmla="*/ 73435 w 805297"/>
                <a:gd name="connsiteY36" fmla="*/ 682520 h 1050061"/>
                <a:gd name="connsiteX37" fmla="*/ 178603 w 805297"/>
                <a:gd name="connsiteY37" fmla="*/ 608925 h 1050061"/>
                <a:gd name="connsiteX38" fmla="*/ 235315 w 805297"/>
                <a:gd name="connsiteY38" fmla="*/ 579083 h 1050061"/>
                <a:gd name="connsiteX39" fmla="*/ 259067 w 805297"/>
                <a:gd name="connsiteY39" fmla="*/ 521448 h 1050061"/>
                <a:gd name="connsiteX40" fmla="*/ 227378 w 805297"/>
                <a:gd name="connsiteY40" fmla="*/ 488402 h 1050061"/>
                <a:gd name="connsiteX41" fmla="*/ 309372 w 805297"/>
                <a:gd name="connsiteY41" fmla="*/ 441994 h 1050061"/>
                <a:gd name="connsiteX42" fmla="*/ 336241 w 805297"/>
                <a:gd name="connsiteY42" fmla="*/ 408198 h 1050061"/>
                <a:gd name="connsiteX43" fmla="*/ 288390 w 805297"/>
                <a:gd name="connsiteY43" fmla="*/ 415356 h 1050061"/>
                <a:gd name="connsiteX44" fmla="*/ 215978 w 805297"/>
                <a:gd name="connsiteY44" fmla="*/ 437232 h 1050061"/>
                <a:gd name="connsiteX45" fmla="*/ 152975 w 805297"/>
                <a:gd name="connsiteY45" fmla="*/ 388515 h 1050061"/>
                <a:gd name="connsiteX46" fmla="*/ 209398 w 805297"/>
                <a:gd name="connsiteY46" fmla="*/ 339336 h 1050061"/>
                <a:gd name="connsiteX47" fmla="*/ 341667 w 805297"/>
                <a:gd name="connsiteY47" fmla="*/ 243692 h 1050061"/>
                <a:gd name="connsiteX48" fmla="*/ 362908 w 805297"/>
                <a:gd name="connsiteY48" fmla="*/ 224499 h 1050061"/>
                <a:gd name="connsiteX49" fmla="*/ 258461 w 805297"/>
                <a:gd name="connsiteY49" fmla="*/ 215206 h 1050061"/>
                <a:gd name="connsiteX50" fmla="*/ 186194 w 805297"/>
                <a:gd name="connsiteY50" fmla="*/ 175205 h 1050061"/>
                <a:gd name="connsiteX51" fmla="*/ 185530 w 805297"/>
                <a:gd name="connsiteY51" fmla="*/ 113645 h 1050061"/>
                <a:gd name="connsiteX52" fmla="*/ 279212 w 805297"/>
                <a:gd name="connsiteY52" fmla="*/ 7957 h 1050061"/>
                <a:gd name="connsiteX53" fmla="*/ 310497 w 805297"/>
                <a:gd name="connsiteY53" fmla="*/ 278989 h 1050061"/>
                <a:gd name="connsiteX54" fmla="*/ 279414 w 805297"/>
                <a:gd name="connsiteY54" fmla="*/ 327504 h 1050061"/>
                <a:gd name="connsiteX55" fmla="*/ 367353 w 805297"/>
                <a:gd name="connsiteY55" fmla="*/ 312669 h 1050061"/>
                <a:gd name="connsiteX56" fmla="*/ 439303 w 805297"/>
                <a:gd name="connsiteY56" fmla="*/ 284097 h 1050061"/>
                <a:gd name="connsiteX57" fmla="*/ 449317 w 805297"/>
                <a:gd name="connsiteY57" fmla="*/ 223143 h 1050061"/>
                <a:gd name="connsiteX58" fmla="*/ 310497 w 805297"/>
                <a:gd name="connsiteY58" fmla="*/ 278989 h 1050061"/>
                <a:gd name="connsiteX59" fmla="*/ 353759 w 805297"/>
                <a:gd name="connsiteY59" fmla="*/ 466757 h 1050061"/>
                <a:gd name="connsiteX60" fmla="*/ 380340 w 805297"/>
                <a:gd name="connsiteY60" fmla="*/ 501592 h 1050061"/>
                <a:gd name="connsiteX61" fmla="*/ 368247 w 805297"/>
                <a:gd name="connsiteY61" fmla="*/ 568029 h 1050061"/>
                <a:gd name="connsiteX62" fmla="*/ 411019 w 805297"/>
                <a:gd name="connsiteY62" fmla="*/ 572445 h 1050061"/>
                <a:gd name="connsiteX63" fmla="*/ 438408 w 805297"/>
                <a:gd name="connsiteY63" fmla="*/ 545373 h 1050061"/>
                <a:gd name="connsiteX64" fmla="*/ 437946 w 805297"/>
                <a:gd name="connsiteY64" fmla="*/ 506411 h 1050061"/>
                <a:gd name="connsiteX65" fmla="*/ 446662 w 805297"/>
                <a:gd name="connsiteY65" fmla="*/ 483236 h 1050061"/>
                <a:gd name="connsiteX66" fmla="*/ 433386 w 805297"/>
                <a:gd name="connsiteY66" fmla="*/ 463899 h 1050061"/>
                <a:gd name="connsiteX67" fmla="*/ 426864 w 805297"/>
                <a:gd name="connsiteY67" fmla="*/ 409324 h 1050061"/>
                <a:gd name="connsiteX68" fmla="*/ 353759 w 805297"/>
                <a:gd name="connsiteY68" fmla="*/ 466757 h 105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05297" h="1050061">
                  <a:moveTo>
                    <a:pt x="279212" y="7957"/>
                  </a:moveTo>
                  <a:cubicBezTo>
                    <a:pt x="289458" y="742"/>
                    <a:pt x="305620" y="-4713"/>
                    <a:pt x="315808" y="5244"/>
                  </a:cubicBezTo>
                  <a:cubicBezTo>
                    <a:pt x="330180" y="19502"/>
                    <a:pt x="342071" y="36645"/>
                    <a:pt x="359185" y="47958"/>
                  </a:cubicBezTo>
                  <a:cubicBezTo>
                    <a:pt x="340108" y="72663"/>
                    <a:pt x="323138" y="99042"/>
                    <a:pt x="301637" y="121755"/>
                  </a:cubicBezTo>
                  <a:cubicBezTo>
                    <a:pt x="351479" y="125478"/>
                    <a:pt x="398176" y="103948"/>
                    <a:pt x="445941" y="93587"/>
                  </a:cubicBezTo>
                  <a:cubicBezTo>
                    <a:pt x="484297" y="83544"/>
                    <a:pt x="520950" y="53759"/>
                    <a:pt x="561701" y="70931"/>
                  </a:cubicBezTo>
                  <a:cubicBezTo>
                    <a:pt x="588917" y="75924"/>
                    <a:pt x="612294" y="93558"/>
                    <a:pt x="627532" y="116272"/>
                  </a:cubicBezTo>
                  <a:cubicBezTo>
                    <a:pt x="596536" y="145652"/>
                    <a:pt x="555871" y="159043"/>
                    <a:pt x="516390" y="172435"/>
                  </a:cubicBezTo>
                  <a:cubicBezTo>
                    <a:pt x="520950" y="183431"/>
                    <a:pt x="526578" y="193878"/>
                    <a:pt x="531715" y="204614"/>
                  </a:cubicBezTo>
                  <a:cubicBezTo>
                    <a:pt x="538872" y="222508"/>
                    <a:pt x="521729" y="244240"/>
                    <a:pt x="533100" y="261008"/>
                  </a:cubicBezTo>
                  <a:cubicBezTo>
                    <a:pt x="541932" y="262855"/>
                    <a:pt x="551080" y="260864"/>
                    <a:pt x="560027" y="261816"/>
                  </a:cubicBezTo>
                  <a:cubicBezTo>
                    <a:pt x="584357" y="262567"/>
                    <a:pt x="609870" y="276478"/>
                    <a:pt x="618297" y="300201"/>
                  </a:cubicBezTo>
                  <a:cubicBezTo>
                    <a:pt x="584328" y="312871"/>
                    <a:pt x="551427" y="328081"/>
                    <a:pt x="518525" y="343233"/>
                  </a:cubicBezTo>
                  <a:cubicBezTo>
                    <a:pt x="515322" y="380117"/>
                    <a:pt x="514052" y="417145"/>
                    <a:pt x="511253" y="454087"/>
                  </a:cubicBezTo>
                  <a:cubicBezTo>
                    <a:pt x="510300" y="481678"/>
                    <a:pt x="507241" y="510048"/>
                    <a:pt x="514514" y="537119"/>
                  </a:cubicBezTo>
                  <a:cubicBezTo>
                    <a:pt x="543692" y="531174"/>
                    <a:pt x="573361" y="524449"/>
                    <a:pt x="599826" y="510307"/>
                  </a:cubicBezTo>
                  <a:cubicBezTo>
                    <a:pt x="615613" y="497753"/>
                    <a:pt x="606291" y="478503"/>
                    <a:pt x="602654" y="462687"/>
                  </a:cubicBezTo>
                  <a:cubicBezTo>
                    <a:pt x="648081" y="473077"/>
                    <a:pt x="690564" y="493828"/>
                    <a:pt x="736511" y="502400"/>
                  </a:cubicBezTo>
                  <a:cubicBezTo>
                    <a:pt x="754087" y="506527"/>
                    <a:pt x="772962" y="509067"/>
                    <a:pt x="787623" y="520524"/>
                  </a:cubicBezTo>
                  <a:cubicBezTo>
                    <a:pt x="796108" y="529760"/>
                    <a:pt x="799860" y="542256"/>
                    <a:pt x="805113" y="553454"/>
                  </a:cubicBezTo>
                  <a:cubicBezTo>
                    <a:pt x="793482" y="562286"/>
                    <a:pt x="782255" y="572618"/>
                    <a:pt x="768257" y="577524"/>
                  </a:cubicBezTo>
                  <a:cubicBezTo>
                    <a:pt x="739858" y="580324"/>
                    <a:pt x="711286" y="578909"/>
                    <a:pt x="682830" y="579371"/>
                  </a:cubicBezTo>
                  <a:cubicBezTo>
                    <a:pt x="625772" y="579429"/>
                    <a:pt x="569032" y="586154"/>
                    <a:pt x="512032" y="588174"/>
                  </a:cubicBezTo>
                  <a:cubicBezTo>
                    <a:pt x="509117" y="637035"/>
                    <a:pt x="510848" y="686243"/>
                    <a:pt x="503662" y="734815"/>
                  </a:cubicBezTo>
                  <a:cubicBezTo>
                    <a:pt x="498236" y="771901"/>
                    <a:pt x="497168" y="809536"/>
                    <a:pt x="490819" y="846478"/>
                  </a:cubicBezTo>
                  <a:cubicBezTo>
                    <a:pt x="479477" y="880706"/>
                    <a:pt x="476706" y="917013"/>
                    <a:pt x="463950" y="950867"/>
                  </a:cubicBezTo>
                  <a:cubicBezTo>
                    <a:pt x="454599" y="983191"/>
                    <a:pt x="460198" y="1019815"/>
                    <a:pt x="442824" y="1049657"/>
                  </a:cubicBezTo>
                  <a:cubicBezTo>
                    <a:pt x="435378" y="1051447"/>
                    <a:pt x="434627" y="1041980"/>
                    <a:pt x="433444" y="1036843"/>
                  </a:cubicBezTo>
                  <a:cubicBezTo>
                    <a:pt x="431683" y="998689"/>
                    <a:pt x="427960" y="960131"/>
                    <a:pt x="431972" y="922006"/>
                  </a:cubicBezTo>
                  <a:cubicBezTo>
                    <a:pt x="433184" y="860446"/>
                    <a:pt x="418263" y="799810"/>
                    <a:pt x="421553" y="738250"/>
                  </a:cubicBezTo>
                  <a:cubicBezTo>
                    <a:pt x="421063" y="701712"/>
                    <a:pt x="426835" y="664539"/>
                    <a:pt x="418956" y="628521"/>
                  </a:cubicBezTo>
                  <a:cubicBezTo>
                    <a:pt x="380398" y="638796"/>
                    <a:pt x="339185" y="642230"/>
                    <a:pt x="303455" y="661047"/>
                  </a:cubicBezTo>
                  <a:cubicBezTo>
                    <a:pt x="248966" y="686531"/>
                    <a:pt x="197882" y="718567"/>
                    <a:pt x="143220" y="743733"/>
                  </a:cubicBezTo>
                  <a:cubicBezTo>
                    <a:pt x="115312" y="759058"/>
                    <a:pt x="83594" y="763965"/>
                    <a:pt x="53406" y="772796"/>
                  </a:cubicBezTo>
                  <a:cubicBezTo>
                    <a:pt x="38485" y="768958"/>
                    <a:pt x="19581" y="765985"/>
                    <a:pt x="13029" y="749650"/>
                  </a:cubicBezTo>
                  <a:cubicBezTo>
                    <a:pt x="7430" y="737961"/>
                    <a:pt x="-8501" y="721510"/>
                    <a:pt x="5295" y="709678"/>
                  </a:cubicBezTo>
                  <a:cubicBezTo>
                    <a:pt x="25757" y="696055"/>
                    <a:pt x="54069" y="698913"/>
                    <a:pt x="73435" y="682520"/>
                  </a:cubicBezTo>
                  <a:cubicBezTo>
                    <a:pt x="106221" y="654813"/>
                    <a:pt x="145154" y="635707"/>
                    <a:pt x="178603" y="608925"/>
                  </a:cubicBezTo>
                  <a:cubicBezTo>
                    <a:pt x="195833" y="595966"/>
                    <a:pt x="217652" y="591002"/>
                    <a:pt x="235315" y="579083"/>
                  </a:cubicBezTo>
                  <a:cubicBezTo>
                    <a:pt x="246368" y="561391"/>
                    <a:pt x="250928" y="540525"/>
                    <a:pt x="259067" y="521448"/>
                  </a:cubicBezTo>
                  <a:cubicBezTo>
                    <a:pt x="247840" y="511087"/>
                    <a:pt x="236036" y="501101"/>
                    <a:pt x="227378" y="488402"/>
                  </a:cubicBezTo>
                  <a:cubicBezTo>
                    <a:pt x="253699" y="471143"/>
                    <a:pt x="281752" y="456973"/>
                    <a:pt x="309372" y="441994"/>
                  </a:cubicBezTo>
                  <a:cubicBezTo>
                    <a:pt x="322849" y="434779"/>
                    <a:pt x="332806" y="423090"/>
                    <a:pt x="336241" y="408198"/>
                  </a:cubicBezTo>
                  <a:cubicBezTo>
                    <a:pt x="320223" y="409757"/>
                    <a:pt x="303484" y="408949"/>
                    <a:pt x="288390" y="415356"/>
                  </a:cubicBezTo>
                  <a:cubicBezTo>
                    <a:pt x="264320" y="423494"/>
                    <a:pt x="243194" y="442542"/>
                    <a:pt x="215978" y="437232"/>
                  </a:cubicBezTo>
                  <a:cubicBezTo>
                    <a:pt x="191187" y="426698"/>
                    <a:pt x="172139" y="406842"/>
                    <a:pt x="152975" y="388515"/>
                  </a:cubicBezTo>
                  <a:cubicBezTo>
                    <a:pt x="168704" y="368919"/>
                    <a:pt x="188099" y="352612"/>
                    <a:pt x="209398" y="339336"/>
                  </a:cubicBezTo>
                  <a:cubicBezTo>
                    <a:pt x="254074" y="308427"/>
                    <a:pt x="302964" y="282452"/>
                    <a:pt x="341667" y="243692"/>
                  </a:cubicBezTo>
                  <a:cubicBezTo>
                    <a:pt x="348507" y="237054"/>
                    <a:pt x="355664" y="230705"/>
                    <a:pt x="362908" y="224499"/>
                  </a:cubicBezTo>
                  <a:cubicBezTo>
                    <a:pt x="327929" y="225596"/>
                    <a:pt x="292026" y="227155"/>
                    <a:pt x="258461" y="215206"/>
                  </a:cubicBezTo>
                  <a:cubicBezTo>
                    <a:pt x="232429" y="206202"/>
                    <a:pt x="200971" y="201497"/>
                    <a:pt x="186194" y="175205"/>
                  </a:cubicBezTo>
                  <a:cubicBezTo>
                    <a:pt x="171042" y="158610"/>
                    <a:pt x="171129" y="130558"/>
                    <a:pt x="185530" y="113645"/>
                  </a:cubicBezTo>
                  <a:cubicBezTo>
                    <a:pt x="212573" y="75203"/>
                    <a:pt x="240567" y="35664"/>
                    <a:pt x="279212" y="7957"/>
                  </a:cubicBezTo>
                  <a:moveTo>
                    <a:pt x="310497" y="278989"/>
                  </a:moveTo>
                  <a:cubicBezTo>
                    <a:pt x="291334" y="287560"/>
                    <a:pt x="284869" y="309119"/>
                    <a:pt x="279414" y="327504"/>
                  </a:cubicBezTo>
                  <a:cubicBezTo>
                    <a:pt x="308708" y="322482"/>
                    <a:pt x="338607" y="320490"/>
                    <a:pt x="367353" y="312669"/>
                  </a:cubicBezTo>
                  <a:cubicBezTo>
                    <a:pt x="391942" y="304761"/>
                    <a:pt x="415175" y="293246"/>
                    <a:pt x="439303" y="284097"/>
                  </a:cubicBezTo>
                  <a:cubicBezTo>
                    <a:pt x="441785" y="263635"/>
                    <a:pt x="445796" y="243432"/>
                    <a:pt x="449317" y="223143"/>
                  </a:cubicBezTo>
                  <a:cubicBezTo>
                    <a:pt x="399186" y="229637"/>
                    <a:pt x="353817" y="254572"/>
                    <a:pt x="310497" y="278989"/>
                  </a:cubicBezTo>
                  <a:moveTo>
                    <a:pt x="353759" y="466757"/>
                  </a:moveTo>
                  <a:cubicBezTo>
                    <a:pt x="357511" y="481418"/>
                    <a:pt x="371134" y="490538"/>
                    <a:pt x="380340" y="501592"/>
                  </a:cubicBezTo>
                  <a:cubicBezTo>
                    <a:pt x="376588" y="523785"/>
                    <a:pt x="372288" y="545893"/>
                    <a:pt x="368247" y="568029"/>
                  </a:cubicBezTo>
                  <a:cubicBezTo>
                    <a:pt x="382360" y="570251"/>
                    <a:pt x="396675" y="573859"/>
                    <a:pt x="411019" y="572445"/>
                  </a:cubicBezTo>
                  <a:cubicBezTo>
                    <a:pt x="422506" y="566471"/>
                    <a:pt x="431857" y="556427"/>
                    <a:pt x="438408" y="545373"/>
                  </a:cubicBezTo>
                  <a:cubicBezTo>
                    <a:pt x="443141" y="532761"/>
                    <a:pt x="435522" y="519283"/>
                    <a:pt x="437946" y="506411"/>
                  </a:cubicBezTo>
                  <a:cubicBezTo>
                    <a:pt x="440313" y="498475"/>
                    <a:pt x="443632" y="490913"/>
                    <a:pt x="446662" y="483236"/>
                  </a:cubicBezTo>
                  <a:cubicBezTo>
                    <a:pt x="441179" y="477810"/>
                    <a:pt x="432578" y="472731"/>
                    <a:pt x="433386" y="463899"/>
                  </a:cubicBezTo>
                  <a:cubicBezTo>
                    <a:pt x="433906" y="445602"/>
                    <a:pt x="434339" y="426438"/>
                    <a:pt x="426864" y="409324"/>
                  </a:cubicBezTo>
                  <a:cubicBezTo>
                    <a:pt x="398147" y="421330"/>
                    <a:pt x="370123" y="439685"/>
                    <a:pt x="353759" y="466757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28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10" name="图形 3">
              <a:extLst>
                <a:ext uri="{FF2B5EF4-FFF2-40B4-BE49-F238E27FC236}">
                  <a16:creationId xmlns:a16="http://schemas.microsoft.com/office/drawing/2014/main" id="{B67A3770-FCC7-8C1B-A35F-13E8362C9E78}"/>
                </a:ext>
              </a:extLst>
            </p:cNvPr>
            <p:cNvGrpSpPr/>
            <p:nvPr/>
          </p:nvGrpSpPr>
          <p:grpSpPr>
            <a:xfrm>
              <a:off x="2591462" y="1129052"/>
              <a:ext cx="1129198" cy="1137730"/>
              <a:chOff x="2013457" y="2122180"/>
              <a:chExt cx="1129198" cy="1137730"/>
            </a:xfr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p:grpSpPr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52495D74-E9FC-7C29-799F-E3EDF24F118A}"/>
                  </a:ext>
                </a:extLst>
              </p:cNvPr>
              <p:cNvSpPr/>
              <p:nvPr/>
            </p:nvSpPr>
            <p:spPr>
              <a:xfrm flipV="1">
                <a:off x="2013457" y="2122180"/>
                <a:ext cx="1129198" cy="1137730"/>
              </a:xfrm>
              <a:custGeom>
                <a:avLst/>
                <a:gdLst>
                  <a:gd name="connsiteX0" fmla="*/ 559935 w 1129198"/>
                  <a:gd name="connsiteY0" fmla="*/ 1136414 h 1137730"/>
                  <a:gd name="connsiteX1" fmla="*/ 565037 w 1129198"/>
                  <a:gd name="connsiteY1" fmla="*/ 1094746 h 1137730"/>
                  <a:gd name="connsiteX2" fmla="*/ 559935 w 1129198"/>
                  <a:gd name="connsiteY2" fmla="*/ 1054779 h 1137730"/>
                  <a:gd name="connsiteX3" fmla="*/ 451939 w 1129198"/>
                  <a:gd name="connsiteY3" fmla="*/ 880455 h 1137730"/>
                  <a:gd name="connsiteX4" fmla="*/ 435782 w 1129198"/>
                  <a:gd name="connsiteY4" fmla="*/ 801371 h 1137730"/>
                  <a:gd name="connsiteX5" fmla="*/ 483402 w 1129198"/>
                  <a:gd name="connsiteY5" fmla="*/ 716335 h 1137730"/>
                  <a:gd name="connsiteX6" fmla="*/ 540376 w 1129198"/>
                  <a:gd name="connsiteY6" fmla="*/ 749499 h 1137730"/>
                  <a:gd name="connsiteX7" fmla="*/ 582044 w 1129198"/>
                  <a:gd name="connsiteY7" fmla="*/ 788616 h 1137730"/>
                  <a:gd name="connsiteX8" fmla="*/ 536975 w 1129198"/>
                  <a:gd name="connsiteY8" fmla="*/ 701879 h 1137730"/>
                  <a:gd name="connsiteX9" fmla="*/ 530172 w 1129198"/>
                  <a:gd name="connsiteY9" fmla="*/ 686573 h 1137730"/>
                  <a:gd name="connsiteX10" fmla="*/ 514015 w 1129198"/>
                  <a:gd name="connsiteY10" fmla="*/ 663613 h 1137730"/>
                  <a:gd name="connsiteX11" fmla="*/ 492756 w 1129198"/>
                  <a:gd name="connsiteY11" fmla="*/ 631299 h 1137730"/>
                  <a:gd name="connsiteX12" fmla="*/ 435782 w 1129198"/>
                  <a:gd name="connsiteY12" fmla="*/ 602387 h 1137730"/>
                  <a:gd name="connsiteX13" fmla="*/ 367753 w 1129198"/>
                  <a:gd name="connsiteY13" fmla="*/ 574325 h 1137730"/>
                  <a:gd name="connsiteX14" fmla="*/ 348195 w 1129198"/>
                  <a:gd name="connsiteY14" fmla="*/ 571774 h 1137730"/>
                  <a:gd name="connsiteX15" fmla="*/ 334589 w 1129198"/>
                  <a:gd name="connsiteY15" fmla="*/ 563270 h 1137730"/>
                  <a:gd name="connsiteX16" fmla="*/ 314180 w 1129198"/>
                  <a:gd name="connsiteY16" fmla="*/ 553066 h 1137730"/>
                  <a:gd name="connsiteX17" fmla="*/ 264009 w 1129198"/>
                  <a:gd name="connsiteY17" fmla="*/ 510548 h 1137730"/>
                  <a:gd name="connsiteX18" fmla="*/ 237648 w 1129198"/>
                  <a:gd name="connsiteY18" fmla="*/ 496092 h 1137730"/>
                  <a:gd name="connsiteX19" fmla="*/ 247852 w 1129198"/>
                  <a:gd name="connsiteY19" fmla="*/ 511398 h 1137730"/>
                  <a:gd name="connsiteX20" fmla="*/ 250403 w 1129198"/>
                  <a:gd name="connsiteY20" fmla="*/ 516500 h 1137730"/>
                  <a:gd name="connsiteX21" fmla="*/ 255505 w 1129198"/>
                  <a:gd name="connsiteY21" fmla="*/ 533508 h 1137730"/>
                  <a:gd name="connsiteX22" fmla="*/ 262308 w 1129198"/>
                  <a:gd name="connsiteY22" fmla="*/ 654259 h 1137730"/>
                  <a:gd name="connsiteX23" fmla="*/ 175571 w 1129198"/>
                  <a:gd name="connsiteY23" fmla="*/ 695076 h 1137730"/>
                  <a:gd name="connsiteX24" fmla="*/ 106692 w 1129198"/>
                  <a:gd name="connsiteY24" fmla="*/ 683171 h 1137730"/>
                  <a:gd name="connsiteX25" fmla="*/ 50568 w 1129198"/>
                  <a:gd name="connsiteY25" fmla="*/ 661062 h 1137730"/>
                  <a:gd name="connsiteX26" fmla="*/ 63323 w 1129198"/>
                  <a:gd name="connsiteY26" fmla="*/ 693376 h 1137730"/>
                  <a:gd name="connsiteX27" fmla="*/ 104991 w 1129198"/>
                  <a:gd name="connsiteY27" fmla="*/ 724839 h 1137730"/>
                  <a:gd name="connsiteX28" fmla="*/ 181524 w 1129198"/>
                  <a:gd name="connsiteY28" fmla="*/ 782664 h 1137730"/>
                  <a:gd name="connsiteX29" fmla="*/ 193429 w 1129198"/>
                  <a:gd name="connsiteY29" fmla="*/ 793718 h 1137730"/>
                  <a:gd name="connsiteX30" fmla="*/ 219790 w 1129198"/>
                  <a:gd name="connsiteY30" fmla="*/ 806474 h 1137730"/>
                  <a:gd name="connsiteX31" fmla="*/ 245301 w 1129198"/>
                  <a:gd name="connsiteY31" fmla="*/ 819229 h 1137730"/>
                  <a:gd name="connsiteX32" fmla="*/ 258056 w 1129198"/>
                  <a:gd name="connsiteY32" fmla="*/ 826882 h 1137730"/>
                  <a:gd name="connsiteX33" fmla="*/ 275914 w 1129198"/>
                  <a:gd name="connsiteY33" fmla="*/ 839638 h 1137730"/>
                  <a:gd name="connsiteX34" fmla="*/ 288669 w 1129198"/>
                  <a:gd name="connsiteY34" fmla="*/ 847291 h 1137730"/>
                  <a:gd name="connsiteX35" fmla="*/ 320983 w 1129198"/>
                  <a:gd name="connsiteY35" fmla="*/ 854094 h 1137730"/>
                  <a:gd name="connsiteX36" fmla="*/ 399216 w 1129198"/>
                  <a:gd name="connsiteY36" fmla="*/ 889809 h 1137730"/>
                  <a:gd name="connsiteX37" fmla="*/ 252104 w 1129198"/>
                  <a:gd name="connsiteY37" fmla="*/ 1026717 h 1137730"/>
                  <a:gd name="connsiteX38" fmla="*/ 220640 w 1129198"/>
                  <a:gd name="connsiteY38" fmla="*/ 1008009 h 1137730"/>
                  <a:gd name="connsiteX39" fmla="*/ 100739 w 1129198"/>
                  <a:gd name="connsiteY39" fmla="*/ 801371 h 1137730"/>
                  <a:gd name="connsiteX40" fmla="*/ -454 w 1129198"/>
                  <a:gd name="connsiteY40" fmla="*/ 612591 h 1137730"/>
                  <a:gd name="connsiteX41" fmla="*/ 39513 w 1129198"/>
                  <a:gd name="connsiteY41" fmla="*/ 605788 h 1137730"/>
                  <a:gd name="connsiteX42" fmla="*/ 107542 w 1129198"/>
                  <a:gd name="connsiteY42" fmla="*/ 621095 h 1137730"/>
                  <a:gd name="connsiteX43" fmla="*/ 140706 w 1129198"/>
                  <a:gd name="connsiteY43" fmla="*/ 625347 h 1137730"/>
                  <a:gd name="connsiteX44" fmla="*/ 59922 w 1129198"/>
                  <a:gd name="connsiteY44" fmla="*/ 483336 h 1137730"/>
                  <a:gd name="connsiteX45" fmla="*/ 28459 w 1129198"/>
                  <a:gd name="connsiteY45" fmla="*/ 441669 h 1137730"/>
                  <a:gd name="connsiteX46" fmla="*/ 21656 w 1129198"/>
                  <a:gd name="connsiteY46" fmla="*/ 425512 h 1137730"/>
                  <a:gd name="connsiteX47" fmla="*/ 53970 w 1129198"/>
                  <a:gd name="connsiteY47" fmla="*/ 342176 h 1137730"/>
                  <a:gd name="connsiteX48" fmla="*/ 150911 w 1129198"/>
                  <a:gd name="connsiteY48" fmla="*/ 365986 h 1137730"/>
                  <a:gd name="connsiteX49" fmla="*/ 196830 w 1129198"/>
                  <a:gd name="connsiteY49" fmla="*/ 389797 h 1137730"/>
                  <a:gd name="connsiteX50" fmla="*/ 153462 w 1129198"/>
                  <a:gd name="connsiteY50" fmla="*/ 308162 h 1137730"/>
                  <a:gd name="connsiteX51" fmla="*/ 54820 w 1129198"/>
                  <a:gd name="connsiteY51" fmla="*/ 77714 h 1137730"/>
                  <a:gd name="connsiteX52" fmla="*/ 63323 w 1129198"/>
                  <a:gd name="connsiteY52" fmla="*/ 31794 h 1137730"/>
                  <a:gd name="connsiteX53" fmla="*/ 122849 w 1129198"/>
                  <a:gd name="connsiteY53" fmla="*/ 17338 h 1137730"/>
                  <a:gd name="connsiteX54" fmla="*/ 267410 w 1129198"/>
                  <a:gd name="connsiteY54" fmla="*/ 246085 h 1137730"/>
                  <a:gd name="connsiteX55" fmla="*/ 341392 w 1129198"/>
                  <a:gd name="connsiteY55" fmla="*/ 329421 h 1137730"/>
                  <a:gd name="connsiteX56" fmla="*/ 367753 w 1129198"/>
                  <a:gd name="connsiteY56" fmla="*/ 354081 h 1137730"/>
                  <a:gd name="connsiteX57" fmla="*/ 374556 w 1129198"/>
                  <a:gd name="connsiteY57" fmla="*/ 363435 h 1137730"/>
                  <a:gd name="connsiteX58" fmla="*/ 560785 w 1129198"/>
                  <a:gd name="connsiteY58" fmla="*/ 517351 h 1137730"/>
                  <a:gd name="connsiteX59" fmla="*/ 909433 w 1129198"/>
                  <a:gd name="connsiteY59" fmla="*/ 510548 h 1137730"/>
                  <a:gd name="connsiteX60" fmla="*/ 930692 w 1129198"/>
                  <a:gd name="connsiteY60" fmla="*/ 501194 h 1137730"/>
                  <a:gd name="connsiteX61" fmla="*/ 900929 w 1129198"/>
                  <a:gd name="connsiteY61" fmla="*/ 489289 h 1137730"/>
                  <a:gd name="connsiteX62" fmla="*/ 947699 w 1129198"/>
                  <a:gd name="connsiteY62" fmla="*/ 476533 h 1137730"/>
                  <a:gd name="connsiteX63" fmla="*/ 1099064 w 1129198"/>
                  <a:gd name="connsiteY63" fmla="*/ 452723 h 1137730"/>
                  <a:gd name="connsiteX64" fmla="*/ 1113520 w 1129198"/>
                  <a:gd name="connsiteY64" fmla="*/ 459526 h 1137730"/>
                  <a:gd name="connsiteX65" fmla="*/ 1123724 w 1129198"/>
                  <a:gd name="connsiteY65" fmla="*/ 475683 h 1137730"/>
                  <a:gd name="connsiteX66" fmla="*/ 1119472 w 1129198"/>
                  <a:gd name="connsiteY66" fmla="*/ 517351 h 1137730"/>
                  <a:gd name="connsiteX67" fmla="*/ 1105867 w 1129198"/>
                  <a:gd name="connsiteY67" fmla="*/ 559018 h 1137730"/>
                  <a:gd name="connsiteX68" fmla="*/ 1032735 w 1129198"/>
                  <a:gd name="connsiteY68" fmla="*/ 628748 h 1137730"/>
                  <a:gd name="connsiteX69" fmla="*/ 792934 w 1129198"/>
                  <a:gd name="connsiteY69" fmla="*/ 663613 h 1137730"/>
                  <a:gd name="connsiteX70" fmla="*/ 679836 w 1129198"/>
                  <a:gd name="connsiteY70" fmla="*/ 666164 h 1137730"/>
                  <a:gd name="connsiteX71" fmla="*/ 781879 w 1129198"/>
                  <a:gd name="connsiteY71" fmla="*/ 820930 h 1137730"/>
                  <a:gd name="connsiteX72" fmla="*/ 832901 w 1129198"/>
                  <a:gd name="connsiteY72" fmla="*/ 943382 h 1137730"/>
                  <a:gd name="connsiteX73" fmla="*/ 781879 w 1129198"/>
                  <a:gd name="connsiteY73" fmla="*/ 1040323 h 1137730"/>
                  <a:gd name="connsiteX74" fmla="*/ 739361 w 1129198"/>
                  <a:gd name="connsiteY74" fmla="*/ 1056480 h 1137730"/>
                  <a:gd name="connsiteX75" fmla="*/ 718102 w 1129198"/>
                  <a:gd name="connsiteY75" fmla="*/ 1060732 h 1137730"/>
                  <a:gd name="connsiteX76" fmla="*/ 705346 w 1129198"/>
                  <a:gd name="connsiteY76" fmla="*/ 1053078 h 1137730"/>
                  <a:gd name="connsiteX77" fmla="*/ 684087 w 1129198"/>
                  <a:gd name="connsiteY77" fmla="*/ 1035221 h 1137730"/>
                  <a:gd name="connsiteX78" fmla="*/ 662828 w 1129198"/>
                  <a:gd name="connsiteY78" fmla="*/ 1059031 h 1137730"/>
                  <a:gd name="connsiteX79" fmla="*/ 593099 w 1129198"/>
                  <a:gd name="connsiteY79" fmla="*/ 1133863 h 1137730"/>
                  <a:gd name="connsiteX80" fmla="*/ 559935 w 1129198"/>
                  <a:gd name="connsiteY80" fmla="*/ 1136414 h 1137730"/>
                  <a:gd name="connsiteX81" fmla="*/ 376256 w 1129198"/>
                  <a:gd name="connsiteY81" fmla="*/ 526705 h 1137730"/>
                  <a:gd name="connsiteX82" fmla="*/ 407720 w 1129198"/>
                  <a:gd name="connsiteY82" fmla="*/ 514800 h 1137730"/>
                  <a:gd name="connsiteX83" fmla="*/ 365202 w 1129198"/>
                  <a:gd name="connsiteY83" fmla="*/ 462077 h 1137730"/>
                  <a:gd name="connsiteX84" fmla="*/ 322684 w 1129198"/>
                  <a:gd name="connsiteY84" fmla="*/ 411906 h 1137730"/>
                  <a:gd name="connsiteX85" fmla="*/ 364351 w 1129198"/>
                  <a:gd name="connsiteY85" fmla="*/ 432315 h 1137730"/>
                  <a:gd name="connsiteX86" fmla="*/ 393264 w 1129198"/>
                  <a:gd name="connsiteY86" fmla="*/ 451023 h 1137730"/>
                  <a:gd name="connsiteX87" fmla="*/ 351596 w 1129198"/>
                  <a:gd name="connsiteY87" fmla="*/ 397450 h 1137730"/>
                  <a:gd name="connsiteX88" fmla="*/ 305676 w 1129198"/>
                  <a:gd name="connsiteY88" fmla="*/ 366837 h 1137730"/>
                  <a:gd name="connsiteX89" fmla="*/ 318432 w 1129198"/>
                  <a:gd name="connsiteY89" fmla="*/ 385545 h 1137730"/>
                  <a:gd name="connsiteX90" fmla="*/ 326085 w 1129198"/>
                  <a:gd name="connsiteY90" fmla="*/ 399151 h 1137730"/>
                  <a:gd name="connsiteX91" fmla="*/ 309928 w 1129198"/>
                  <a:gd name="connsiteY91" fmla="*/ 402552 h 1137730"/>
                  <a:gd name="connsiteX92" fmla="*/ 303125 w 1129198"/>
                  <a:gd name="connsiteY92" fmla="*/ 488438 h 1137730"/>
                  <a:gd name="connsiteX93" fmla="*/ 330337 w 1129198"/>
                  <a:gd name="connsiteY93" fmla="*/ 536909 h 1137730"/>
                  <a:gd name="connsiteX94" fmla="*/ 376256 w 1129198"/>
                  <a:gd name="connsiteY94" fmla="*/ 526705 h 113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1129198" h="1137730">
                    <a:moveTo>
                      <a:pt x="559935" y="1136414"/>
                    </a:moveTo>
                    <a:cubicBezTo>
                      <a:pt x="553132" y="1100699"/>
                      <a:pt x="553982" y="1094746"/>
                      <a:pt x="565037" y="1094746"/>
                    </a:cubicBezTo>
                    <a:cubicBezTo>
                      <a:pt x="581194" y="1094746"/>
                      <a:pt x="581194" y="1093045"/>
                      <a:pt x="559935" y="1054779"/>
                    </a:cubicBezTo>
                    <a:cubicBezTo>
                      <a:pt x="500409" y="948484"/>
                      <a:pt x="470647" y="900864"/>
                      <a:pt x="451939" y="880455"/>
                    </a:cubicBezTo>
                    <a:cubicBezTo>
                      <a:pt x="432380" y="859196"/>
                      <a:pt x="431530" y="853244"/>
                      <a:pt x="435782" y="801371"/>
                    </a:cubicBezTo>
                    <a:cubicBezTo>
                      <a:pt x="441734" y="743547"/>
                      <a:pt x="450238" y="727390"/>
                      <a:pt x="483402" y="716335"/>
                    </a:cubicBezTo>
                    <a:cubicBezTo>
                      <a:pt x="499559" y="711233"/>
                      <a:pt x="509763" y="717186"/>
                      <a:pt x="540376" y="749499"/>
                    </a:cubicBezTo>
                    <a:cubicBezTo>
                      <a:pt x="560785" y="770758"/>
                      <a:pt x="579493" y="788616"/>
                      <a:pt x="582044" y="788616"/>
                    </a:cubicBezTo>
                    <a:cubicBezTo>
                      <a:pt x="588847" y="788616"/>
                      <a:pt x="553132" y="718886"/>
                      <a:pt x="536975" y="701879"/>
                    </a:cubicBezTo>
                    <a:cubicBezTo>
                      <a:pt x="530172" y="693376"/>
                      <a:pt x="526770" y="686573"/>
                      <a:pt x="530172" y="686573"/>
                    </a:cubicBezTo>
                    <a:cubicBezTo>
                      <a:pt x="533573" y="686573"/>
                      <a:pt x="525920" y="676368"/>
                      <a:pt x="514015" y="663613"/>
                    </a:cubicBezTo>
                    <a:cubicBezTo>
                      <a:pt x="502110" y="650858"/>
                      <a:pt x="492756" y="636401"/>
                      <a:pt x="492756" y="631299"/>
                    </a:cubicBezTo>
                    <a:cubicBezTo>
                      <a:pt x="492756" y="626197"/>
                      <a:pt x="467245" y="613442"/>
                      <a:pt x="435782" y="602387"/>
                    </a:cubicBezTo>
                    <a:cubicBezTo>
                      <a:pt x="403468" y="591332"/>
                      <a:pt x="373705" y="578577"/>
                      <a:pt x="367753" y="574325"/>
                    </a:cubicBezTo>
                    <a:cubicBezTo>
                      <a:pt x="361800" y="570073"/>
                      <a:pt x="353297" y="568372"/>
                      <a:pt x="348195" y="571774"/>
                    </a:cubicBezTo>
                    <a:cubicBezTo>
                      <a:pt x="343943" y="574325"/>
                      <a:pt x="337140" y="570924"/>
                      <a:pt x="334589" y="563270"/>
                    </a:cubicBezTo>
                    <a:cubicBezTo>
                      <a:pt x="331187" y="554767"/>
                      <a:pt x="322684" y="550515"/>
                      <a:pt x="314180" y="553066"/>
                    </a:cubicBezTo>
                    <a:cubicBezTo>
                      <a:pt x="292921" y="558168"/>
                      <a:pt x="285268" y="551365"/>
                      <a:pt x="264009" y="510548"/>
                    </a:cubicBezTo>
                    <a:cubicBezTo>
                      <a:pt x="242750" y="468030"/>
                      <a:pt x="237648" y="465479"/>
                      <a:pt x="237648" y="496092"/>
                    </a:cubicBezTo>
                    <a:cubicBezTo>
                      <a:pt x="237648" y="509697"/>
                      <a:pt x="241049" y="515650"/>
                      <a:pt x="247852" y="511398"/>
                    </a:cubicBezTo>
                    <a:cubicBezTo>
                      <a:pt x="253804" y="507146"/>
                      <a:pt x="254655" y="508847"/>
                      <a:pt x="250403" y="516500"/>
                    </a:cubicBezTo>
                    <a:cubicBezTo>
                      <a:pt x="247002" y="522453"/>
                      <a:pt x="248702" y="530106"/>
                      <a:pt x="255505" y="533508"/>
                    </a:cubicBezTo>
                    <a:cubicBezTo>
                      <a:pt x="271662" y="543712"/>
                      <a:pt x="276764" y="639803"/>
                      <a:pt x="262308" y="654259"/>
                    </a:cubicBezTo>
                    <a:cubicBezTo>
                      <a:pt x="247002" y="667865"/>
                      <a:pt x="217239" y="682321"/>
                      <a:pt x="175571" y="695076"/>
                    </a:cubicBezTo>
                    <a:cubicBezTo>
                      <a:pt x="146659" y="704430"/>
                      <a:pt x="139856" y="702730"/>
                      <a:pt x="106692" y="683171"/>
                    </a:cubicBezTo>
                    <a:cubicBezTo>
                      <a:pt x="85433" y="671266"/>
                      <a:pt x="60772" y="661062"/>
                      <a:pt x="50568" y="661062"/>
                    </a:cubicBezTo>
                    <a:cubicBezTo>
                      <a:pt x="34411" y="661062"/>
                      <a:pt x="36112" y="664463"/>
                      <a:pt x="63323" y="693376"/>
                    </a:cubicBezTo>
                    <a:cubicBezTo>
                      <a:pt x="81181" y="710383"/>
                      <a:pt x="99889" y="724839"/>
                      <a:pt x="104991" y="724839"/>
                    </a:cubicBezTo>
                    <a:cubicBezTo>
                      <a:pt x="123699" y="724839"/>
                      <a:pt x="177272" y="766507"/>
                      <a:pt x="181524" y="782664"/>
                    </a:cubicBezTo>
                    <a:cubicBezTo>
                      <a:pt x="183224" y="792017"/>
                      <a:pt x="189177" y="796269"/>
                      <a:pt x="193429" y="793718"/>
                    </a:cubicBezTo>
                    <a:cubicBezTo>
                      <a:pt x="197681" y="791167"/>
                      <a:pt x="209586" y="797120"/>
                      <a:pt x="219790" y="806474"/>
                    </a:cubicBezTo>
                    <a:cubicBezTo>
                      <a:pt x="229994" y="815828"/>
                      <a:pt x="241049" y="821780"/>
                      <a:pt x="245301" y="819229"/>
                    </a:cubicBezTo>
                    <a:cubicBezTo>
                      <a:pt x="249553" y="816678"/>
                      <a:pt x="254655" y="820079"/>
                      <a:pt x="258056" y="826882"/>
                    </a:cubicBezTo>
                    <a:cubicBezTo>
                      <a:pt x="260607" y="833685"/>
                      <a:pt x="268261" y="839638"/>
                      <a:pt x="275914" y="839638"/>
                    </a:cubicBezTo>
                    <a:cubicBezTo>
                      <a:pt x="282717" y="839638"/>
                      <a:pt x="288669" y="843039"/>
                      <a:pt x="288669" y="847291"/>
                    </a:cubicBezTo>
                    <a:cubicBezTo>
                      <a:pt x="288669" y="851543"/>
                      <a:pt x="303125" y="854094"/>
                      <a:pt x="320983" y="854094"/>
                    </a:cubicBezTo>
                    <a:cubicBezTo>
                      <a:pt x="357549" y="853244"/>
                      <a:pt x="386461" y="866849"/>
                      <a:pt x="399216" y="889809"/>
                    </a:cubicBezTo>
                    <a:cubicBezTo>
                      <a:pt x="422176" y="933177"/>
                      <a:pt x="320983" y="1026717"/>
                      <a:pt x="252104" y="1026717"/>
                    </a:cubicBezTo>
                    <a:cubicBezTo>
                      <a:pt x="225743" y="1026717"/>
                      <a:pt x="220640" y="1024166"/>
                      <a:pt x="220640" y="1008009"/>
                    </a:cubicBezTo>
                    <a:cubicBezTo>
                      <a:pt x="220640" y="985050"/>
                      <a:pt x="195130" y="941681"/>
                      <a:pt x="100739" y="801371"/>
                    </a:cubicBezTo>
                    <a:cubicBezTo>
                      <a:pt x="29309" y="695076"/>
                      <a:pt x="-454" y="638952"/>
                      <a:pt x="-454" y="612591"/>
                    </a:cubicBezTo>
                    <a:cubicBezTo>
                      <a:pt x="-454" y="602387"/>
                      <a:pt x="7200" y="600686"/>
                      <a:pt x="39513" y="605788"/>
                    </a:cubicBezTo>
                    <a:cubicBezTo>
                      <a:pt x="62473" y="608339"/>
                      <a:pt x="93086" y="615142"/>
                      <a:pt x="107542" y="621095"/>
                    </a:cubicBezTo>
                    <a:cubicBezTo>
                      <a:pt x="122849" y="626197"/>
                      <a:pt x="137305" y="627898"/>
                      <a:pt x="140706" y="625347"/>
                    </a:cubicBezTo>
                    <a:cubicBezTo>
                      <a:pt x="149210" y="616843"/>
                      <a:pt x="92236" y="516500"/>
                      <a:pt x="59922" y="483336"/>
                    </a:cubicBezTo>
                    <a:cubicBezTo>
                      <a:pt x="43765" y="466329"/>
                      <a:pt x="29309" y="447621"/>
                      <a:pt x="28459" y="441669"/>
                    </a:cubicBezTo>
                    <a:cubicBezTo>
                      <a:pt x="27608" y="434866"/>
                      <a:pt x="24207" y="428063"/>
                      <a:pt x="21656" y="425512"/>
                    </a:cubicBezTo>
                    <a:cubicBezTo>
                      <a:pt x="16554" y="420410"/>
                      <a:pt x="42064" y="354081"/>
                      <a:pt x="53970" y="342176"/>
                    </a:cubicBezTo>
                    <a:cubicBezTo>
                      <a:pt x="66725" y="330271"/>
                      <a:pt x="97338" y="337924"/>
                      <a:pt x="150911" y="365986"/>
                    </a:cubicBezTo>
                    <a:lnTo>
                      <a:pt x="196830" y="389797"/>
                    </a:lnTo>
                    <a:lnTo>
                      <a:pt x="153462" y="308162"/>
                    </a:lnTo>
                    <a:cubicBezTo>
                      <a:pt x="92236" y="192513"/>
                      <a:pt x="51418" y="95571"/>
                      <a:pt x="54820" y="77714"/>
                    </a:cubicBezTo>
                    <a:cubicBezTo>
                      <a:pt x="56521" y="68360"/>
                      <a:pt x="59922" y="47951"/>
                      <a:pt x="63323" y="31794"/>
                    </a:cubicBezTo>
                    <a:cubicBezTo>
                      <a:pt x="68426" y="-4771"/>
                      <a:pt x="94787" y="-11574"/>
                      <a:pt x="122849" y="17338"/>
                    </a:cubicBezTo>
                    <a:cubicBezTo>
                      <a:pt x="175571" y="72612"/>
                      <a:pt x="241049" y="175505"/>
                      <a:pt x="267410" y="246085"/>
                    </a:cubicBezTo>
                    <a:cubicBezTo>
                      <a:pt x="283567" y="289454"/>
                      <a:pt x="298023" y="305611"/>
                      <a:pt x="341392" y="329421"/>
                    </a:cubicBezTo>
                    <a:cubicBezTo>
                      <a:pt x="356698" y="337924"/>
                      <a:pt x="368603" y="348979"/>
                      <a:pt x="367753" y="354081"/>
                    </a:cubicBezTo>
                    <a:cubicBezTo>
                      <a:pt x="366052" y="359184"/>
                      <a:pt x="369454" y="363435"/>
                      <a:pt x="374556" y="363435"/>
                    </a:cubicBezTo>
                    <a:cubicBezTo>
                      <a:pt x="394964" y="363435"/>
                      <a:pt x="560785" y="501194"/>
                      <a:pt x="560785" y="517351"/>
                    </a:cubicBezTo>
                    <a:cubicBezTo>
                      <a:pt x="560785" y="529256"/>
                      <a:pt x="878820" y="522453"/>
                      <a:pt x="909433" y="510548"/>
                    </a:cubicBezTo>
                    <a:lnTo>
                      <a:pt x="930692" y="501194"/>
                    </a:lnTo>
                    <a:lnTo>
                      <a:pt x="900929" y="489289"/>
                    </a:lnTo>
                    <a:cubicBezTo>
                      <a:pt x="872017" y="477384"/>
                      <a:pt x="872868" y="476533"/>
                      <a:pt x="947699" y="476533"/>
                    </a:cubicBezTo>
                    <a:cubicBezTo>
                      <a:pt x="1017429" y="476533"/>
                      <a:pt x="1056546" y="469731"/>
                      <a:pt x="1099064" y="452723"/>
                    </a:cubicBezTo>
                    <a:cubicBezTo>
                      <a:pt x="1109268" y="448471"/>
                      <a:pt x="1113520" y="451023"/>
                      <a:pt x="1113520" y="459526"/>
                    </a:cubicBezTo>
                    <a:cubicBezTo>
                      <a:pt x="1113520" y="466329"/>
                      <a:pt x="1117772" y="473982"/>
                      <a:pt x="1123724" y="475683"/>
                    </a:cubicBezTo>
                    <a:cubicBezTo>
                      <a:pt x="1131377" y="478234"/>
                      <a:pt x="1130527" y="489289"/>
                      <a:pt x="1119472" y="517351"/>
                    </a:cubicBezTo>
                    <a:cubicBezTo>
                      <a:pt x="1111819" y="537759"/>
                      <a:pt x="1105867" y="556467"/>
                      <a:pt x="1105867" y="559018"/>
                    </a:cubicBezTo>
                    <a:cubicBezTo>
                      <a:pt x="1108418" y="567522"/>
                      <a:pt x="1057396" y="616843"/>
                      <a:pt x="1032735" y="628748"/>
                    </a:cubicBezTo>
                    <a:cubicBezTo>
                      <a:pt x="987666" y="652558"/>
                      <a:pt x="907732" y="663613"/>
                      <a:pt x="792934" y="663613"/>
                    </a:cubicBezTo>
                    <a:cubicBezTo>
                      <a:pt x="730857" y="662763"/>
                      <a:pt x="679836" y="664463"/>
                      <a:pt x="679836" y="666164"/>
                    </a:cubicBezTo>
                    <a:cubicBezTo>
                      <a:pt x="679836" y="670416"/>
                      <a:pt x="770824" y="807324"/>
                      <a:pt x="781879" y="820930"/>
                    </a:cubicBezTo>
                    <a:cubicBezTo>
                      <a:pt x="793784" y="834536"/>
                      <a:pt x="832901" y="928926"/>
                      <a:pt x="832901" y="943382"/>
                    </a:cubicBezTo>
                    <a:cubicBezTo>
                      <a:pt x="832901" y="981648"/>
                      <a:pt x="812492" y="1019914"/>
                      <a:pt x="781879" y="1040323"/>
                    </a:cubicBezTo>
                    <a:cubicBezTo>
                      <a:pt x="764021" y="1052228"/>
                      <a:pt x="744463" y="1059881"/>
                      <a:pt x="739361" y="1056480"/>
                    </a:cubicBezTo>
                    <a:cubicBezTo>
                      <a:pt x="734259" y="1053078"/>
                      <a:pt x="724905" y="1055630"/>
                      <a:pt x="718102" y="1060732"/>
                    </a:cubicBezTo>
                    <a:cubicBezTo>
                      <a:pt x="707897" y="1069235"/>
                      <a:pt x="705346" y="1068385"/>
                      <a:pt x="705346" y="1053078"/>
                    </a:cubicBezTo>
                    <a:cubicBezTo>
                      <a:pt x="705346" y="1039473"/>
                      <a:pt x="700244" y="1035221"/>
                      <a:pt x="684087" y="1035221"/>
                    </a:cubicBezTo>
                    <a:cubicBezTo>
                      <a:pt x="666230" y="1035221"/>
                      <a:pt x="662828" y="1039473"/>
                      <a:pt x="662828" y="1059031"/>
                    </a:cubicBezTo>
                    <a:cubicBezTo>
                      <a:pt x="662828" y="1092195"/>
                      <a:pt x="630515" y="1127060"/>
                      <a:pt x="593099" y="1133863"/>
                    </a:cubicBezTo>
                    <a:cubicBezTo>
                      <a:pt x="575241" y="1136414"/>
                      <a:pt x="560785" y="1138115"/>
                      <a:pt x="559935" y="1136414"/>
                    </a:cubicBezTo>
                    <a:close/>
                    <a:moveTo>
                      <a:pt x="376256" y="526705"/>
                    </a:moveTo>
                    <a:cubicBezTo>
                      <a:pt x="393264" y="525004"/>
                      <a:pt x="407720" y="519902"/>
                      <a:pt x="407720" y="514800"/>
                    </a:cubicBezTo>
                    <a:cubicBezTo>
                      <a:pt x="407720" y="510548"/>
                      <a:pt x="389012" y="486738"/>
                      <a:pt x="365202" y="462077"/>
                    </a:cubicBezTo>
                    <a:cubicBezTo>
                      <a:pt x="342242" y="437417"/>
                      <a:pt x="322684" y="414457"/>
                      <a:pt x="322684" y="411906"/>
                    </a:cubicBezTo>
                    <a:cubicBezTo>
                      <a:pt x="322684" y="398300"/>
                      <a:pt x="341392" y="407654"/>
                      <a:pt x="364351" y="432315"/>
                    </a:cubicBezTo>
                    <a:cubicBezTo>
                      <a:pt x="377957" y="445920"/>
                      <a:pt x="391563" y="454424"/>
                      <a:pt x="393264" y="451023"/>
                    </a:cubicBezTo>
                    <a:cubicBezTo>
                      <a:pt x="395815" y="446771"/>
                      <a:pt x="377107" y="422961"/>
                      <a:pt x="351596" y="397450"/>
                    </a:cubicBezTo>
                    <a:cubicBezTo>
                      <a:pt x="320133" y="366837"/>
                      <a:pt x="305676" y="356632"/>
                      <a:pt x="305676" y="366837"/>
                    </a:cubicBezTo>
                    <a:cubicBezTo>
                      <a:pt x="305676" y="374490"/>
                      <a:pt x="311629" y="382994"/>
                      <a:pt x="318432" y="385545"/>
                    </a:cubicBezTo>
                    <a:cubicBezTo>
                      <a:pt x="325235" y="388946"/>
                      <a:pt x="328636" y="394048"/>
                      <a:pt x="326085" y="399151"/>
                    </a:cubicBezTo>
                    <a:cubicBezTo>
                      <a:pt x="323534" y="403402"/>
                      <a:pt x="315881" y="405103"/>
                      <a:pt x="309928" y="402552"/>
                    </a:cubicBezTo>
                    <a:cubicBezTo>
                      <a:pt x="291220" y="395749"/>
                      <a:pt x="288669" y="429764"/>
                      <a:pt x="303125" y="488438"/>
                    </a:cubicBezTo>
                    <a:cubicBezTo>
                      <a:pt x="314180" y="532657"/>
                      <a:pt x="319282" y="542011"/>
                      <a:pt x="330337" y="536909"/>
                    </a:cubicBezTo>
                    <a:cubicBezTo>
                      <a:pt x="337990" y="533508"/>
                      <a:pt x="358399" y="529256"/>
                      <a:pt x="376256" y="526705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B5CC65A1-1383-869F-7B68-9E3222B9B182}"/>
                  </a:ext>
                </a:extLst>
              </p:cNvPr>
              <p:cNvSpPr/>
              <p:nvPr/>
            </p:nvSpPr>
            <p:spPr>
              <a:xfrm flipV="1">
                <a:off x="2527474" y="2869134"/>
                <a:ext cx="234039" cy="212424"/>
              </a:xfrm>
              <a:custGeom>
                <a:avLst/>
                <a:gdLst>
                  <a:gd name="connsiteX0" fmla="*/ 79011 w 234039"/>
                  <a:gd name="connsiteY0" fmla="*/ 210958 h 212424"/>
                  <a:gd name="connsiteX1" fmla="*/ -73 w 234039"/>
                  <a:gd name="connsiteY1" fmla="*/ 200754 h 212424"/>
                  <a:gd name="connsiteX2" fmla="*/ 36493 w 234039"/>
                  <a:gd name="connsiteY2" fmla="*/ 153134 h 212424"/>
                  <a:gd name="connsiteX3" fmla="*/ 78160 w 234039"/>
                  <a:gd name="connsiteY3" fmla="*/ 112316 h 212424"/>
                  <a:gd name="connsiteX4" fmla="*/ 58602 w 234039"/>
                  <a:gd name="connsiteY4" fmla="*/ 57893 h 212424"/>
                  <a:gd name="connsiteX5" fmla="*/ 57752 w 234039"/>
                  <a:gd name="connsiteY5" fmla="*/ 21328 h 212424"/>
                  <a:gd name="connsiteX6" fmla="*/ 158945 w 234039"/>
                  <a:gd name="connsiteY6" fmla="*/ 80853 h 212424"/>
                  <a:gd name="connsiteX7" fmla="*/ 223572 w 234039"/>
                  <a:gd name="connsiteY7" fmla="*/ 98711 h 212424"/>
                  <a:gd name="connsiteX8" fmla="*/ 221021 w 234039"/>
                  <a:gd name="connsiteY8" fmla="*/ 163338 h 212424"/>
                  <a:gd name="connsiteX9" fmla="*/ 209966 w 234039"/>
                  <a:gd name="connsiteY9" fmla="*/ 177794 h 212424"/>
                  <a:gd name="connsiteX10" fmla="*/ 169999 w 234039"/>
                  <a:gd name="connsiteY10" fmla="*/ 207557 h 212424"/>
                  <a:gd name="connsiteX11" fmla="*/ 79011 w 234039"/>
                  <a:gd name="connsiteY11" fmla="*/ 210958 h 21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4039" h="212424">
                    <a:moveTo>
                      <a:pt x="79011" y="210958"/>
                    </a:moveTo>
                    <a:cubicBezTo>
                      <a:pt x="39044" y="208407"/>
                      <a:pt x="2478" y="204155"/>
                      <a:pt x="-73" y="200754"/>
                    </a:cubicBezTo>
                    <a:cubicBezTo>
                      <a:pt x="-3474" y="197353"/>
                      <a:pt x="12682" y="176094"/>
                      <a:pt x="36493" y="153134"/>
                    </a:cubicBezTo>
                    <a:lnTo>
                      <a:pt x="78160" y="112316"/>
                    </a:lnTo>
                    <a:lnTo>
                      <a:pt x="58602" y="57893"/>
                    </a:lnTo>
                    <a:cubicBezTo>
                      <a:pt x="36493" y="1769"/>
                      <a:pt x="36493" y="-20340"/>
                      <a:pt x="57752" y="21328"/>
                    </a:cubicBezTo>
                    <a:cubicBezTo>
                      <a:pt x="79861" y="63846"/>
                      <a:pt x="101120" y="75751"/>
                      <a:pt x="158945" y="80853"/>
                    </a:cubicBezTo>
                    <a:cubicBezTo>
                      <a:pt x="192959" y="83404"/>
                      <a:pt x="215919" y="90207"/>
                      <a:pt x="223572" y="98711"/>
                    </a:cubicBezTo>
                    <a:cubicBezTo>
                      <a:pt x="238028" y="117419"/>
                      <a:pt x="236328" y="157386"/>
                      <a:pt x="221021" y="163338"/>
                    </a:cubicBezTo>
                    <a:cubicBezTo>
                      <a:pt x="214218" y="165889"/>
                      <a:pt x="209116" y="171842"/>
                      <a:pt x="209966" y="177794"/>
                    </a:cubicBezTo>
                    <a:cubicBezTo>
                      <a:pt x="212517" y="186298"/>
                      <a:pt x="206565" y="190550"/>
                      <a:pt x="169999" y="207557"/>
                    </a:cubicBezTo>
                    <a:cubicBezTo>
                      <a:pt x="160645" y="211809"/>
                      <a:pt x="119828" y="213509"/>
                      <a:pt x="79011" y="210958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D13EABDC-0842-1B21-878F-E608F0AC496B}"/>
                  </a:ext>
                </a:extLst>
              </p:cNvPr>
              <p:cNvSpPr/>
              <p:nvPr/>
            </p:nvSpPr>
            <p:spPr>
              <a:xfrm flipV="1">
                <a:off x="2586971" y="3103143"/>
                <a:ext cx="199879" cy="98530"/>
              </a:xfrm>
              <a:custGeom>
                <a:avLst/>
                <a:gdLst>
                  <a:gd name="connsiteX0" fmla="*/ -90 w 199879"/>
                  <a:gd name="connsiteY0" fmla="*/ 82144 h 98530"/>
                  <a:gd name="connsiteX1" fmla="*/ 50932 w 199879"/>
                  <a:gd name="connsiteY1" fmla="*/ 11564 h 98530"/>
                  <a:gd name="connsiteX2" fmla="*/ 186139 w 199879"/>
                  <a:gd name="connsiteY2" fmla="*/ 13264 h 98530"/>
                  <a:gd name="connsiteX3" fmla="*/ 192092 w 199879"/>
                  <a:gd name="connsiteY3" fmla="*/ 42177 h 98530"/>
                  <a:gd name="connsiteX4" fmla="*/ 187840 w 199879"/>
                  <a:gd name="connsiteY4" fmla="*/ 68538 h 98530"/>
                  <a:gd name="connsiteX5" fmla="*/ 191242 w 199879"/>
                  <a:gd name="connsiteY5" fmla="*/ 94049 h 98530"/>
                  <a:gd name="connsiteX6" fmla="*/ 107906 w 199879"/>
                  <a:gd name="connsiteY6" fmla="*/ 91498 h 98530"/>
                  <a:gd name="connsiteX7" fmla="*/ 11815 w 199879"/>
                  <a:gd name="connsiteY7" fmla="*/ 95750 h 98530"/>
                  <a:gd name="connsiteX8" fmla="*/ -90 w 199879"/>
                  <a:gd name="connsiteY8" fmla="*/ 82144 h 9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9879" h="98530">
                    <a:moveTo>
                      <a:pt x="-90" y="82144"/>
                    </a:moveTo>
                    <a:cubicBezTo>
                      <a:pt x="4162" y="48129"/>
                      <a:pt x="21169" y="24319"/>
                      <a:pt x="50932" y="11564"/>
                    </a:cubicBezTo>
                    <a:cubicBezTo>
                      <a:pt x="90899" y="-4593"/>
                      <a:pt x="169132" y="-3743"/>
                      <a:pt x="186139" y="13264"/>
                    </a:cubicBezTo>
                    <a:cubicBezTo>
                      <a:pt x="200596" y="27721"/>
                      <a:pt x="203997" y="42177"/>
                      <a:pt x="192092" y="42177"/>
                    </a:cubicBezTo>
                    <a:cubicBezTo>
                      <a:pt x="188691" y="42177"/>
                      <a:pt x="186139" y="54082"/>
                      <a:pt x="187840" y="68538"/>
                    </a:cubicBezTo>
                    <a:lnTo>
                      <a:pt x="191242" y="94049"/>
                    </a:lnTo>
                    <a:lnTo>
                      <a:pt x="107906" y="91498"/>
                    </a:lnTo>
                    <a:cubicBezTo>
                      <a:pt x="62837" y="89797"/>
                      <a:pt x="19469" y="92348"/>
                      <a:pt x="11815" y="95750"/>
                    </a:cubicBezTo>
                    <a:cubicBezTo>
                      <a:pt x="761" y="101702"/>
                      <a:pt x="-1790" y="98301"/>
                      <a:pt x="-90" y="82144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grpSp>
          <p:nvGrpSpPr>
            <p:cNvPr id="14" name="图形 3">
              <a:extLst>
                <a:ext uri="{FF2B5EF4-FFF2-40B4-BE49-F238E27FC236}">
                  <a16:creationId xmlns:a16="http://schemas.microsoft.com/office/drawing/2014/main" id="{ED649B53-D69E-F3EA-BCB1-BDB0791BCFDD}"/>
                </a:ext>
              </a:extLst>
            </p:cNvPr>
            <p:cNvGrpSpPr/>
            <p:nvPr/>
          </p:nvGrpSpPr>
          <p:grpSpPr>
            <a:xfrm>
              <a:off x="3766944" y="1161676"/>
              <a:ext cx="1126974" cy="1081184"/>
              <a:chOff x="3530256" y="2154804"/>
              <a:chExt cx="1126974" cy="1081184"/>
            </a:xfr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p:grpSpPr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63B3EB2B-F8F2-4E9F-1B6E-A728AAAE9A07}"/>
                  </a:ext>
                </a:extLst>
              </p:cNvPr>
              <p:cNvSpPr/>
              <p:nvPr/>
            </p:nvSpPr>
            <p:spPr>
              <a:xfrm flipV="1">
                <a:off x="3813501" y="2154804"/>
                <a:ext cx="618363" cy="882270"/>
              </a:xfrm>
              <a:custGeom>
                <a:avLst/>
                <a:gdLst>
                  <a:gd name="connsiteX0" fmla="*/ 258355 w 618363"/>
                  <a:gd name="connsiteY0" fmla="*/ 876925 h 882270"/>
                  <a:gd name="connsiteX1" fmla="*/ 259206 w 618363"/>
                  <a:gd name="connsiteY1" fmla="*/ 776583 h 882270"/>
                  <a:gd name="connsiteX2" fmla="*/ 260056 w 618363"/>
                  <a:gd name="connsiteY2" fmla="*/ 682193 h 882270"/>
                  <a:gd name="connsiteX3" fmla="*/ 228593 w 618363"/>
                  <a:gd name="connsiteY3" fmla="*/ 671988 h 882270"/>
                  <a:gd name="connsiteX4" fmla="*/ 130801 w 618363"/>
                  <a:gd name="connsiteY4" fmla="*/ 630321 h 882270"/>
                  <a:gd name="connsiteX5" fmla="*/ 62772 w 618363"/>
                  <a:gd name="connsiteY5" fmla="*/ 598007 h 882270"/>
                  <a:gd name="connsiteX6" fmla="*/ 80630 w 618363"/>
                  <a:gd name="connsiteY6" fmla="*/ 575898 h 882270"/>
                  <a:gd name="connsiteX7" fmla="*/ 225191 w 618363"/>
                  <a:gd name="connsiteY7" fmla="*/ 472153 h 882270"/>
                  <a:gd name="connsiteX8" fmla="*/ 250702 w 618363"/>
                  <a:gd name="connsiteY8" fmla="*/ 427935 h 882270"/>
                  <a:gd name="connsiteX9" fmla="*/ 219239 w 618363"/>
                  <a:gd name="connsiteY9" fmla="*/ 353953 h 882270"/>
                  <a:gd name="connsiteX10" fmla="*/ 92535 w 618363"/>
                  <a:gd name="connsiteY10" fmla="*/ 249359 h 882270"/>
                  <a:gd name="connsiteX11" fmla="*/ 78079 w 618363"/>
                  <a:gd name="connsiteY11" fmla="*/ 368409 h 882270"/>
                  <a:gd name="connsiteX12" fmla="*/ 68725 w 618363"/>
                  <a:gd name="connsiteY12" fmla="*/ 402424 h 882270"/>
                  <a:gd name="connsiteX13" fmla="*/ -155 w 618363"/>
                  <a:gd name="connsiteY13" fmla="*/ 204290 h 882270"/>
                  <a:gd name="connsiteX14" fmla="*/ 51717 w 618363"/>
                  <a:gd name="connsiteY14" fmla="*/ 103097 h 882270"/>
                  <a:gd name="connsiteX15" fmla="*/ 97637 w 618363"/>
                  <a:gd name="connsiteY15" fmla="*/ 93743 h 882270"/>
                  <a:gd name="connsiteX16" fmla="*/ 110392 w 618363"/>
                  <a:gd name="connsiteY16" fmla="*/ 102246 h 882270"/>
                  <a:gd name="connsiteX17" fmla="*/ 123148 w 618363"/>
                  <a:gd name="connsiteY17" fmla="*/ 127757 h 882270"/>
                  <a:gd name="connsiteX18" fmla="*/ 139305 w 618363"/>
                  <a:gd name="connsiteY18" fmla="*/ 180480 h 882270"/>
                  <a:gd name="connsiteX19" fmla="*/ 231144 w 618363"/>
                  <a:gd name="connsiteY19" fmla="*/ 327592 h 882270"/>
                  <a:gd name="connsiteX20" fmla="*/ 249852 w 618363"/>
                  <a:gd name="connsiteY20" fmla="*/ 353103 h 882270"/>
                  <a:gd name="connsiteX21" fmla="*/ 250702 w 618363"/>
                  <a:gd name="connsiteY21" fmla="*/ 293578 h 882270"/>
                  <a:gd name="connsiteX22" fmla="*/ 254103 w 618363"/>
                  <a:gd name="connsiteY22" fmla="*/ 172826 h 882270"/>
                  <a:gd name="connsiteX23" fmla="*/ 227742 w 618363"/>
                  <a:gd name="connsiteY23" fmla="*/ 120104 h 882270"/>
                  <a:gd name="connsiteX24" fmla="*/ 217538 w 618363"/>
                  <a:gd name="connsiteY24" fmla="*/ 92042 h 882270"/>
                  <a:gd name="connsiteX25" fmla="*/ 301724 w 618363"/>
                  <a:gd name="connsiteY25" fmla="*/ 203 h 882270"/>
                  <a:gd name="connsiteX26" fmla="*/ 312778 w 618363"/>
                  <a:gd name="connsiteY26" fmla="*/ 7006 h 882270"/>
                  <a:gd name="connsiteX27" fmla="*/ 321282 w 618363"/>
                  <a:gd name="connsiteY27" fmla="*/ 25714 h 882270"/>
                  <a:gd name="connsiteX28" fmla="*/ 313629 w 618363"/>
                  <a:gd name="connsiteY28" fmla="*/ 196636 h 882270"/>
                  <a:gd name="connsiteX29" fmla="*/ 317881 w 618363"/>
                  <a:gd name="connsiteY29" fmla="*/ 352253 h 882270"/>
                  <a:gd name="connsiteX30" fmla="*/ 317030 w 618363"/>
                  <a:gd name="connsiteY30" fmla="*/ 372661 h 882270"/>
                  <a:gd name="connsiteX31" fmla="*/ 315329 w 618363"/>
                  <a:gd name="connsiteY31" fmla="*/ 388818 h 882270"/>
                  <a:gd name="connsiteX32" fmla="*/ 321282 w 618363"/>
                  <a:gd name="connsiteY32" fmla="*/ 407526 h 882270"/>
                  <a:gd name="connsiteX33" fmla="*/ 347643 w 618363"/>
                  <a:gd name="connsiteY33" fmla="*/ 444942 h 882270"/>
                  <a:gd name="connsiteX34" fmla="*/ 382508 w 618363"/>
                  <a:gd name="connsiteY34" fmla="*/ 467902 h 882270"/>
                  <a:gd name="connsiteX35" fmla="*/ 359548 w 618363"/>
                  <a:gd name="connsiteY35" fmla="*/ 350552 h 882270"/>
                  <a:gd name="connsiteX36" fmla="*/ 350194 w 618363"/>
                  <a:gd name="connsiteY36" fmla="*/ 278271 h 882270"/>
                  <a:gd name="connsiteX37" fmla="*/ 393563 w 618363"/>
                  <a:gd name="connsiteY37" fmla="*/ 197487 h 882270"/>
                  <a:gd name="connsiteX38" fmla="*/ 403767 w 618363"/>
                  <a:gd name="connsiteY38" fmla="*/ 180480 h 882270"/>
                  <a:gd name="connsiteX39" fmla="*/ 476048 w 618363"/>
                  <a:gd name="connsiteY39" fmla="*/ 143914 h 882270"/>
                  <a:gd name="connsiteX40" fmla="*/ 555131 w 618363"/>
                  <a:gd name="connsiteY40" fmla="*/ 180480 h 882270"/>
                  <a:gd name="connsiteX41" fmla="*/ 585744 w 618363"/>
                  <a:gd name="connsiteY41" fmla="*/ 195786 h 882270"/>
                  <a:gd name="connsiteX42" fmla="*/ 615507 w 618363"/>
                  <a:gd name="connsiteY42" fmla="*/ 207691 h 882270"/>
                  <a:gd name="connsiteX43" fmla="*/ 553431 w 618363"/>
                  <a:gd name="connsiteY43" fmla="*/ 254461 h 882270"/>
                  <a:gd name="connsiteX44" fmla="*/ 471796 w 618363"/>
                  <a:gd name="connsiteY44" fmla="*/ 289326 h 882270"/>
                  <a:gd name="connsiteX45" fmla="*/ 472646 w 618363"/>
                  <a:gd name="connsiteY45" fmla="*/ 400723 h 882270"/>
                  <a:gd name="connsiteX46" fmla="*/ 454789 w 618363"/>
                  <a:gd name="connsiteY46" fmla="*/ 502766 h 882270"/>
                  <a:gd name="connsiteX47" fmla="*/ 360399 w 618363"/>
                  <a:gd name="connsiteY47" fmla="*/ 484059 h 882270"/>
                  <a:gd name="connsiteX48" fmla="*/ 335738 w 618363"/>
                  <a:gd name="connsiteY48" fmla="*/ 467051 h 882270"/>
                  <a:gd name="connsiteX49" fmla="*/ 335738 w 618363"/>
                  <a:gd name="connsiteY49" fmla="*/ 490861 h 882270"/>
                  <a:gd name="connsiteX50" fmla="*/ 368902 w 618363"/>
                  <a:gd name="connsiteY50" fmla="*/ 534230 h 882270"/>
                  <a:gd name="connsiteX51" fmla="*/ 407168 w 618363"/>
                  <a:gd name="connsiteY51" fmla="*/ 546985 h 882270"/>
                  <a:gd name="connsiteX52" fmla="*/ 412271 w 618363"/>
                  <a:gd name="connsiteY52" fmla="*/ 551237 h 882270"/>
                  <a:gd name="connsiteX53" fmla="*/ 486252 w 618363"/>
                  <a:gd name="connsiteY53" fmla="*/ 552087 h 882270"/>
                  <a:gd name="connsiteX54" fmla="*/ 491354 w 618363"/>
                  <a:gd name="connsiteY54" fmla="*/ 560591 h 882270"/>
                  <a:gd name="connsiteX55" fmla="*/ 498157 w 618363"/>
                  <a:gd name="connsiteY55" fmla="*/ 578449 h 882270"/>
                  <a:gd name="connsiteX56" fmla="*/ 497307 w 618363"/>
                  <a:gd name="connsiteY56" fmla="*/ 586952 h 882270"/>
                  <a:gd name="connsiteX57" fmla="*/ 495606 w 618363"/>
                  <a:gd name="connsiteY57" fmla="*/ 595456 h 882270"/>
                  <a:gd name="connsiteX58" fmla="*/ 501559 w 618363"/>
                  <a:gd name="connsiteY58" fmla="*/ 603959 h 882270"/>
                  <a:gd name="connsiteX59" fmla="*/ 510913 w 618363"/>
                  <a:gd name="connsiteY59" fmla="*/ 612463 h 882270"/>
                  <a:gd name="connsiteX60" fmla="*/ 514314 w 618363"/>
                  <a:gd name="connsiteY60" fmla="*/ 625219 h 882270"/>
                  <a:gd name="connsiteX61" fmla="*/ 515164 w 618363"/>
                  <a:gd name="connsiteY61" fmla="*/ 637974 h 882270"/>
                  <a:gd name="connsiteX62" fmla="*/ 423325 w 618363"/>
                  <a:gd name="connsiteY62" fmla="*/ 703452 h 882270"/>
                  <a:gd name="connsiteX63" fmla="*/ 362099 w 618363"/>
                  <a:gd name="connsiteY63" fmla="*/ 728963 h 882270"/>
                  <a:gd name="connsiteX64" fmla="*/ 370603 w 618363"/>
                  <a:gd name="connsiteY64" fmla="*/ 767229 h 882270"/>
                  <a:gd name="connsiteX65" fmla="*/ 381658 w 618363"/>
                  <a:gd name="connsiteY65" fmla="*/ 802094 h 882270"/>
                  <a:gd name="connsiteX66" fmla="*/ 340840 w 618363"/>
                  <a:gd name="connsiteY66" fmla="*/ 838659 h 882270"/>
                  <a:gd name="connsiteX67" fmla="*/ 258355 w 618363"/>
                  <a:gd name="connsiteY67" fmla="*/ 876925 h 882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18363" h="882270">
                    <a:moveTo>
                      <a:pt x="258355" y="876925"/>
                    </a:moveTo>
                    <a:cubicBezTo>
                      <a:pt x="258355" y="874374"/>
                      <a:pt x="258355" y="829305"/>
                      <a:pt x="259206" y="776583"/>
                    </a:cubicBezTo>
                    <a:lnTo>
                      <a:pt x="260056" y="682193"/>
                    </a:lnTo>
                    <a:lnTo>
                      <a:pt x="228593" y="671988"/>
                    </a:lnTo>
                    <a:cubicBezTo>
                      <a:pt x="211585" y="666036"/>
                      <a:pt x="167367" y="647328"/>
                      <a:pt x="130801" y="630321"/>
                    </a:cubicBezTo>
                    <a:lnTo>
                      <a:pt x="62772" y="598007"/>
                    </a:lnTo>
                    <a:lnTo>
                      <a:pt x="80630" y="575898"/>
                    </a:lnTo>
                    <a:cubicBezTo>
                      <a:pt x="106991" y="542733"/>
                      <a:pt x="196279" y="478106"/>
                      <a:pt x="225191" y="472153"/>
                    </a:cubicBezTo>
                    <a:cubicBezTo>
                      <a:pt x="249001" y="467051"/>
                      <a:pt x="250702" y="463650"/>
                      <a:pt x="250702" y="427935"/>
                    </a:cubicBezTo>
                    <a:cubicBezTo>
                      <a:pt x="250702" y="395621"/>
                      <a:pt x="245600" y="383716"/>
                      <a:pt x="219239" y="353953"/>
                    </a:cubicBezTo>
                    <a:cubicBezTo>
                      <a:pt x="178421" y="308884"/>
                      <a:pt x="98487" y="242556"/>
                      <a:pt x="92535" y="249359"/>
                    </a:cubicBezTo>
                    <a:cubicBezTo>
                      <a:pt x="81480" y="260413"/>
                      <a:pt x="73827" y="319088"/>
                      <a:pt x="78079" y="368409"/>
                    </a:cubicBezTo>
                    <a:cubicBezTo>
                      <a:pt x="81480" y="417730"/>
                      <a:pt x="80630" y="420281"/>
                      <a:pt x="68725" y="402424"/>
                    </a:cubicBezTo>
                    <a:cubicBezTo>
                      <a:pt x="38112" y="360756"/>
                      <a:pt x="5798" y="268067"/>
                      <a:pt x="-155" y="204290"/>
                    </a:cubicBezTo>
                    <a:cubicBezTo>
                      <a:pt x="-2706" y="176228"/>
                      <a:pt x="23655" y="125206"/>
                      <a:pt x="51717" y="103097"/>
                    </a:cubicBezTo>
                    <a:cubicBezTo>
                      <a:pt x="75528" y="84389"/>
                      <a:pt x="97637" y="79286"/>
                      <a:pt x="97637" y="93743"/>
                    </a:cubicBezTo>
                    <a:cubicBezTo>
                      <a:pt x="97637" y="98845"/>
                      <a:pt x="103589" y="102246"/>
                      <a:pt x="110392" y="102246"/>
                    </a:cubicBezTo>
                    <a:cubicBezTo>
                      <a:pt x="118896" y="102246"/>
                      <a:pt x="123148" y="110750"/>
                      <a:pt x="123148" y="127757"/>
                    </a:cubicBezTo>
                    <a:cubicBezTo>
                      <a:pt x="123148" y="141363"/>
                      <a:pt x="129951" y="165173"/>
                      <a:pt x="139305" y="180480"/>
                    </a:cubicBezTo>
                    <a:cubicBezTo>
                      <a:pt x="171618" y="236603"/>
                      <a:pt x="213286" y="302932"/>
                      <a:pt x="231144" y="327592"/>
                    </a:cubicBezTo>
                    <a:lnTo>
                      <a:pt x="249852" y="353103"/>
                    </a:lnTo>
                    <a:lnTo>
                      <a:pt x="250702" y="293578"/>
                    </a:lnTo>
                    <a:cubicBezTo>
                      <a:pt x="251552" y="261264"/>
                      <a:pt x="253253" y="205990"/>
                      <a:pt x="254103" y="172826"/>
                    </a:cubicBezTo>
                    <a:cubicBezTo>
                      <a:pt x="256654" y="110750"/>
                      <a:pt x="249852" y="97994"/>
                      <a:pt x="227742" y="120104"/>
                    </a:cubicBezTo>
                    <a:cubicBezTo>
                      <a:pt x="213286" y="134560"/>
                      <a:pt x="205633" y="114151"/>
                      <a:pt x="217538" y="92042"/>
                    </a:cubicBezTo>
                    <a:cubicBezTo>
                      <a:pt x="230293" y="67381"/>
                      <a:pt x="301724" y="-10001"/>
                      <a:pt x="301724" y="203"/>
                    </a:cubicBezTo>
                    <a:cubicBezTo>
                      <a:pt x="301724" y="5305"/>
                      <a:pt x="306826" y="7856"/>
                      <a:pt x="312778" y="7006"/>
                    </a:cubicBezTo>
                    <a:cubicBezTo>
                      <a:pt x="318731" y="5305"/>
                      <a:pt x="322132" y="12108"/>
                      <a:pt x="321282" y="25714"/>
                    </a:cubicBezTo>
                    <a:cubicBezTo>
                      <a:pt x="319581" y="37619"/>
                      <a:pt x="316180" y="114151"/>
                      <a:pt x="313629" y="196636"/>
                    </a:cubicBezTo>
                    <a:cubicBezTo>
                      <a:pt x="309377" y="308884"/>
                      <a:pt x="310227" y="348001"/>
                      <a:pt x="317881" y="352253"/>
                    </a:cubicBezTo>
                    <a:cubicBezTo>
                      <a:pt x="325534" y="357355"/>
                      <a:pt x="325534" y="361606"/>
                      <a:pt x="317030" y="372661"/>
                    </a:cubicBezTo>
                    <a:cubicBezTo>
                      <a:pt x="309377" y="382015"/>
                      <a:pt x="308527" y="386267"/>
                      <a:pt x="315329" y="388818"/>
                    </a:cubicBezTo>
                    <a:cubicBezTo>
                      <a:pt x="321282" y="390519"/>
                      <a:pt x="323833" y="399022"/>
                      <a:pt x="321282" y="407526"/>
                    </a:cubicBezTo>
                    <a:cubicBezTo>
                      <a:pt x="318731" y="417730"/>
                      <a:pt x="327234" y="429635"/>
                      <a:pt x="347643" y="444942"/>
                    </a:cubicBezTo>
                    <a:cubicBezTo>
                      <a:pt x="363800" y="457697"/>
                      <a:pt x="379957" y="467902"/>
                      <a:pt x="382508" y="467902"/>
                    </a:cubicBezTo>
                    <a:cubicBezTo>
                      <a:pt x="391012" y="467902"/>
                      <a:pt x="379957" y="415179"/>
                      <a:pt x="359548" y="350552"/>
                    </a:cubicBezTo>
                    <a:cubicBezTo>
                      <a:pt x="346793" y="310585"/>
                      <a:pt x="344242" y="291026"/>
                      <a:pt x="350194" y="278271"/>
                    </a:cubicBezTo>
                    <a:cubicBezTo>
                      <a:pt x="378256" y="217895"/>
                      <a:pt x="383358" y="207691"/>
                      <a:pt x="393563" y="197487"/>
                    </a:cubicBezTo>
                    <a:cubicBezTo>
                      <a:pt x="398665" y="191534"/>
                      <a:pt x="403767" y="183031"/>
                      <a:pt x="403767" y="180480"/>
                    </a:cubicBezTo>
                    <a:cubicBezTo>
                      <a:pt x="403767" y="171976"/>
                      <a:pt x="455639" y="145615"/>
                      <a:pt x="476048" y="143914"/>
                    </a:cubicBezTo>
                    <a:cubicBezTo>
                      <a:pt x="498157" y="141363"/>
                      <a:pt x="540675" y="161772"/>
                      <a:pt x="555131" y="180480"/>
                    </a:cubicBezTo>
                    <a:cubicBezTo>
                      <a:pt x="561084" y="188983"/>
                      <a:pt x="575540" y="195786"/>
                      <a:pt x="585744" y="195786"/>
                    </a:cubicBezTo>
                    <a:cubicBezTo>
                      <a:pt x="596799" y="195786"/>
                      <a:pt x="610405" y="200888"/>
                      <a:pt x="615507" y="207691"/>
                    </a:cubicBezTo>
                    <a:cubicBezTo>
                      <a:pt x="624011" y="217895"/>
                      <a:pt x="612956" y="225549"/>
                      <a:pt x="553431" y="254461"/>
                    </a:cubicBezTo>
                    <a:cubicBezTo>
                      <a:pt x="513464" y="274019"/>
                      <a:pt x="476898" y="289326"/>
                      <a:pt x="471796" y="289326"/>
                    </a:cubicBezTo>
                    <a:cubicBezTo>
                      <a:pt x="460741" y="289326"/>
                      <a:pt x="460741" y="343749"/>
                      <a:pt x="472646" y="400723"/>
                    </a:cubicBezTo>
                    <a:cubicBezTo>
                      <a:pt x="489654" y="478956"/>
                      <a:pt x="487953" y="487460"/>
                      <a:pt x="454789" y="502766"/>
                    </a:cubicBezTo>
                    <a:cubicBezTo>
                      <a:pt x="422475" y="518073"/>
                      <a:pt x="402917" y="514672"/>
                      <a:pt x="360399" y="484059"/>
                    </a:cubicBezTo>
                    <a:lnTo>
                      <a:pt x="335738" y="467051"/>
                    </a:lnTo>
                    <a:lnTo>
                      <a:pt x="335738" y="490861"/>
                    </a:lnTo>
                    <a:cubicBezTo>
                      <a:pt x="335738" y="511270"/>
                      <a:pt x="342541" y="519774"/>
                      <a:pt x="368902" y="534230"/>
                    </a:cubicBezTo>
                    <a:cubicBezTo>
                      <a:pt x="386760" y="544434"/>
                      <a:pt x="403767" y="550387"/>
                      <a:pt x="407168" y="546985"/>
                    </a:cubicBezTo>
                    <a:cubicBezTo>
                      <a:pt x="409720" y="544434"/>
                      <a:pt x="412271" y="546135"/>
                      <a:pt x="412271" y="551237"/>
                    </a:cubicBezTo>
                    <a:cubicBezTo>
                      <a:pt x="412271" y="564843"/>
                      <a:pt x="473497" y="564843"/>
                      <a:pt x="486252" y="552087"/>
                    </a:cubicBezTo>
                    <a:cubicBezTo>
                      <a:pt x="493905" y="544434"/>
                      <a:pt x="494756" y="546135"/>
                      <a:pt x="491354" y="560591"/>
                    </a:cubicBezTo>
                    <a:cubicBezTo>
                      <a:pt x="488803" y="572496"/>
                      <a:pt x="490504" y="578449"/>
                      <a:pt x="498157" y="578449"/>
                    </a:cubicBezTo>
                    <a:cubicBezTo>
                      <a:pt x="507511" y="578449"/>
                      <a:pt x="507511" y="580149"/>
                      <a:pt x="497307" y="586952"/>
                    </a:cubicBezTo>
                    <a:cubicBezTo>
                      <a:pt x="487953" y="592905"/>
                      <a:pt x="487953" y="595456"/>
                      <a:pt x="495606" y="595456"/>
                    </a:cubicBezTo>
                    <a:cubicBezTo>
                      <a:pt x="501559" y="595456"/>
                      <a:pt x="504110" y="599708"/>
                      <a:pt x="501559" y="603959"/>
                    </a:cubicBezTo>
                    <a:cubicBezTo>
                      <a:pt x="499007" y="609062"/>
                      <a:pt x="502409" y="612463"/>
                      <a:pt x="510913" y="612463"/>
                    </a:cubicBezTo>
                    <a:cubicBezTo>
                      <a:pt x="521967" y="612463"/>
                      <a:pt x="522818" y="615014"/>
                      <a:pt x="514314" y="625219"/>
                    </a:cubicBezTo>
                    <a:cubicBezTo>
                      <a:pt x="505810" y="635423"/>
                      <a:pt x="505810" y="637974"/>
                      <a:pt x="515164" y="637974"/>
                    </a:cubicBezTo>
                    <a:cubicBezTo>
                      <a:pt x="539825" y="637974"/>
                      <a:pt x="479449" y="681342"/>
                      <a:pt x="423325" y="703452"/>
                    </a:cubicBezTo>
                    <a:cubicBezTo>
                      <a:pt x="391862" y="716207"/>
                      <a:pt x="363800" y="727262"/>
                      <a:pt x="362099" y="728963"/>
                    </a:cubicBezTo>
                    <a:cubicBezTo>
                      <a:pt x="360399" y="730663"/>
                      <a:pt x="363800" y="747671"/>
                      <a:pt x="370603" y="767229"/>
                    </a:cubicBezTo>
                    <a:lnTo>
                      <a:pt x="381658" y="802094"/>
                    </a:lnTo>
                    <a:lnTo>
                      <a:pt x="340840" y="838659"/>
                    </a:lnTo>
                    <a:cubicBezTo>
                      <a:pt x="304275" y="870123"/>
                      <a:pt x="260056" y="891382"/>
                      <a:pt x="258355" y="876925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96717794-92EA-B4D3-89A0-CDA1324668CF}"/>
                  </a:ext>
                </a:extLst>
              </p:cNvPr>
              <p:cNvSpPr/>
              <p:nvPr/>
            </p:nvSpPr>
            <p:spPr>
              <a:xfrm flipV="1">
                <a:off x="4298378" y="2228554"/>
                <a:ext cx="134357" cy="180882"/>
              </a:xfrm>
              <a:custGeom>
                <a:avLst/>
                <a:gdLst>
                  <a:gd name="connsiteX0" fmla="*/ 12169 w 134357"/>
                  <a:gd name="connsiteY0" fmla="*/ 175802 h 180882"/>
                  <a:gd name="connsiteX1" fmla="*/ 24925 w 134357"/>
                  <a:gd name="connsiteY1" fmla="*/ 140087 h 180882"/>
                  <a:gd name="connsiteX2" fmla="*/ 18972 w 134357"/>
                  <a:gd name="connsiteY2" fmla="*/ 102671 h 180882"/>
                  <a:gd name="connsiteX3" fmla="*/ -586 w 134357"/>
                  <a:gd name="connsiteY3" fmla="*/ 102671 h 180882"/>
                  <a:gd name="connsiteX4" fmla="*/ 18972 w 134357"/>
                  <a:gd name="connsiteY4" fmla="*/ 93317 h 180882"/>
                  <a:gd name="connsiteX5" fmla="*/ 37680 w 134357"/>
                  <a:gd name="connsiteY5" fmla="*/ 77160 h 180882"/>
                  <a:gd name="connsiteX6" fmla="*/ 58939 w 134357"/>
                  <a:gd name="connsiteY6" fmla="*/ 45696 h 180882"/>
                  <a:gd name="connsiteX7" fmla="*/ 73395 w 134357"/>
                  <a:gd name="connsiteY7" fmla="*/ 13383 h 180882"/>
                  <a:gd name="connsiteX8" fmla="*/ 81049 w 134357"/>
                  <a:gd name="connsiteY8" fmla="*/ 16784 h 180882"/>
                  <a:gd name="connsiteX9" fmla="*/ 114213 w 134357"/>
                  <a:gd name="connsiteY9" fmla="*/ 12532 h 180882"/>
                  <a:gd name="connsiteX10" fmla="*/ 133771 w 134357"/>
                  <a:gd name="connsiteY10" fmla="*/ -1073 h 180882"/>
                  <a:gd name="connsiteX11" fmla="*/ 128669 w 134357"/>
                  <a:gd name="connsiteY11" fmla="*/ 36343 h 180882"/>
                  <a:gd name="connsiteX12" fmla="*/ 95505 w 134357"/>
                  <a:gd name="connsiteY12" fmla="*/ 134984 h 180882"/>
                  <a:gd name="connsiteX13" fmla="*/ 12169 w 134357"/>
                  <a:gd name="connsiteY13" fmla="*/ 175802 h 180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357" h="180882">
                    <a:moveTo>
                      <a:pt x="12169" y="175802"/>
                    </a:moveTo>
                    <a:cubicBezTo>
                      <a:pt x="12169" y="173251"/>
                      <a:pt x="18122" y="157094"/>
                      <a:pt x="24925" y="140087"/>
                    </a:cubicBezTo>
                    <a:cubicBezTo>
                      <a:pt x="41082" y="101820"/>
                      <a:pt x="41082" y="103521"/>
                      <a:pt x="18972" y="102671"/>
                    </a:cubicBezTo>
                    <a:lnTo>
                      <a:pt x="-586" y="102671"/>
                    </a:lnTo>
                    <a:lnTo>
                      <a:pt x="18972" y="93317"/>
                    </a:lnTo>
                    <a:cubicBezTo>
                      <a:pt x="29177" y="88215"/>
                      <a:pt x="37680" y="80561"/>
                      <a:pt x="37680" y="77160"/>
                    </a:cubicBezTo>
                    <a:cubicBezTo>
                      <a:pt x="37680" y="73758"/>
                      <a:pt x="47034" y="59302"/>
                      <a:pt x="58939" y="45696"/>
                    </a:cubicBezTo>
                    <a:cubicBezTo>
                      <a:pt x="69994" y="32091"/>
                      <a:pt x="76797" y="17635"/>
                      <a:pt x="73395" y="13383"/>
                    </a:cubicBezTo>
                    <a:cubicBezTo>
                      <a:pt x="69994" y="9981"/>
                      <a:pt x="73395" y="10832"/>
                      <a:pt x="81049" y="16784"/>
                    </a:cubicBezTo>
                    <a:cubicBezTo>
                      <a:pt x="91253" y="24437"/>
                      <a:pt x="98056" y="23587"/>
                      <a:pt x="114213" y="12532"/>
                    </a:cubicBezTo>
                    <a:lnTo>
                      <a:pt x="133771" y="-1073"/>
                    </a:lnTo>
                    <a:lnTo>
                      <a:pt x="128669" y="36343"/>
                    </a:lnTo>
                    <a:cubicBezTo>
                      <a:pt x="119315" y="102671"/>
                      <a:pt x="115063" y="114576"/>
                      <a:pt x="95505" y="134984"/>
                    </a:cubicBezTo>
                    <a:cubicBezTo>
                      <a:pt x="69144" y="163046"/>
                      <a:pt x="12169" y="190258"/>
                      <a:pt x="12169" y="175802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2FD9DD36-144D-7A2E-A574-0E5D4E289ECC}"/>
                  </a:ext>
                </a:extLst>
              </p:cNvPr>
              <p:cNvSpPr/>
              <p:nvPr/>
            </p:nvSpPr>
            <p:spPr>
              <a:xfrm flipV="1">
                <a:off x="3639348" y="2380191"/>
                <a:ext cx="165990" cy="168392"/>
              </a:xfrm>
              <a:custGeom>
                <a:avLst/>
                <a:gdLst>
                  <a:gd name="connsiteX0" fmla="*/ 103 w 165990"/>
                  <a:gd name="connsiteY0" fmla="*/ 155267 h 168392"/>
                  <a:gd name="connsiteX1" fmla="*/ 74084 w 165990"/>
                  <a:gd name="connsiteY1" fmla="*/ 31114 h 168392"/>
                  <a:gd name="connsiteX2" fmla="*/ 127657 w 165990"/>
                  <a:gd name="connsiteY2" fmla="*/ 5603 h 168392"/>
                  <a:gd name="connsiteX3" fmla="*/ 138712 w 165990"/>
                  <a:gd name="connsiteY3" fmla="*/ 8154 h 168392"/>
                  <a:gd name="connsiteX4" fmla="*/ 162522 w 165990"/>
                  <a:gd name="connsiteY4" fmla="*/ 104245 h 168392"/>
                  <a:gd name="connsiteX5" fmla="*/ 103 w 165990"/>
                  <a:gd name="connsiteY5" fmla="*/ 155267 h 168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990" h="168392">
                    <a:moveTo>
                      <a:pt x="103" y="155267"/>
                    </a:moveTo>
                    <a:cubicBezTo>
                      <a:pt x="103" y="131457"/>
                      <a:pt x="43471" y="59176"/>
                      <a:pt x="74084" y="31114"/>
                    </a:cubicBezTo>
                    <a:cubicBezTo>
                      <a:pt x="106398" y="1351"/>
                      <a:pt x="127657" y="-8853"/>
                      <a:pt x="127657" y="5603"/>
                    </a:cubicBezTo>
                    <a:cubicBezTo>
                      <a:pt x="127657" y="9005"/>
                      <a:pt x="132759" y="10705"/>
                      <a:pt x="138712" y="8154"/>
                    </a:cubicBezTo>
                    <a:cubicBezTo>
                      <a:pt x="154018" y="2202"/>
                      <a:pt x="174427" y="82986"/>
                      <a:pt x="162522" y="104245"/>
                    </a:cubicBezTo>
                    <a:cubicBezTo>
                      <a:pt x="140413" y="145913"/>
                      <a:pt x="103" y="189281"/>
                      <a:pt x="103" y="155267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D374108F-948B-1AB5-03D5-B46849784713}"/>
                  </a:ext>
                </a:extLst>
              </p:cNvPr>
              <p:cNvSpPr/>
              <p:nvPr/>
            </p:nvSpPr>
            <p:spPr>
              <a:xfrm flipV="1">
                <a:off x="3530256" y="2671848"/>
                <a:ext cx="1126974" cy="564139"/>
              </a:xfrm>
              <a:custGeom>
                <a:avLst/>
                <a:gdLst>
                  <a:gd name="connsiteX0" fmla="*/ 41619 w 1126974"/>
                  <a:gd name="connsiteY0" fmla="*/ 557577 h 564139"/>
                  <a:gd name="connsiteX1" fmla="*/ 73932 w 1126974"/>
                  <a:gd name="connsiteY1" fmla="*/ 518460 h 564139"/>
                  <a:gd name="connsiteX2" fmla="*/ 117301 w 1126974"/>
                  <a:gd name="connsiteY2" fmla="*/ 447880 h 564139"/>
                  <a:gd name="connsiteX3" fmla="*/ 148764 w 1126974"/>
                  <a:gd name="connsiteY3" fmla="*/ 310972 h 564139"/>
                  <a:gd name="connsiteX4" fmla="*/ 151315 w 1126974"/>
                  <a:gd name="connsiteY4" fmla="*/ 249746 h 564139"/>
                  <a:gd name="connsiteX5" fmla="*/ 115600 w 1126974"/>
                  <a:gd name="connsiteY5" fmla="*/ 216582 h 564139"/>
                  <a:gd name="connsiteX6" fmla="*/ 61177 w 1126974"/>
                  <a:gd name="connsiteY6" fmla="*/ 203827 h 564139"/>
                  <a:gd name="connsiteX7" fmla="*/ 19509 w 1126974"/>
                  <a:gd name="connsiteY7" fmla="*/ 196173 h 564139"/>
                  <a:gd name="connsiteX8" fmla="*/ 5053 w 1126974"/>
                  <a:gd name="connsiteY8" fmla="*/ 157907 h 564139"/>
                  <a:gd name="connsiteX9" fmla="*/ 23761 w 1126974"/>
                  <a:gd name="connsiteY9" fmla="*/ 124743 h 564139"/>
                  <a:gd name="connsiteX10" fmla="*/ 117301 w 1126974"/>
                  <a:gd name="connsiteY10" fmla="*/ 102634 h 564139"/>
                  <a:gd name="connsiteX11" fmla="*/ 346898 w 1126974"/>
                  <a:gd name="connsiteY11" fmla="*/ 95831 h 564139"/>
                  <a:gd name="connsiteX12" fmla="*/ 563741 w 1126974"/>
                  <a:gd name="connsiteY12" fmla="*/ 15897 h 564139"/>
                  <a:gd name="connsiteX13" fmla="*/ 710003 w 1126974"/>
                  <a:gd name="connsiteY13" fmla="*/ -260 h 564139"/>
                  <a:gd name="connsiteX14" fmla="*/ 838407 w 1126974"/>
                  <a:gd name="connsiteY14" fmla="*/ 18448 h 564139"/>
                  <a:gd name="connsiteX15" fmla="*/ 900484 w 1126974"/>
                  <a:gd name="connsiteY15" fmla="*/ 47360 h 564139"/>
                  <a:gd name="connsiteX16" fmla="*/ 943002 w 1126974"/>
                  <a:gd name="connsiteY16" fmla="*/ 66068 h 564139"/>
                  <a:gd name="connsiteX17" fmla="*/ 1019534 w 1126974"/>
                  <a:gd name="connsiteY17" fmla="*/ 84776 h 564139"/>
                  <a:gd name="connsiteX18" fmla="*/ 1126680 w 1126974"/>
                  <a:gd name="connsiteY18" fmla="*/ 118791 h 564139"/>
                  <a:gd name="connsiteX19" fmla="*/ 1107122 w 1126974"/>
                  <a:gd name="connsiteY19" fmla="*/ 128144 h 564139"/>
                  <a:gd name="connsiteX20" fmla="*/ 1060352 w 1126974"/>
                  <a:gd name="connsiteY20" fmla="*/ 134947 h 564139"/>
                  <a:gd name="connsiteX21" fmla="*/ 744017 w 1126974"/>
                  <a:gd name="connsiteY21" fmla="*/ 174064 h 564139"/>
                  <a:gd name="connsiteX22" fmla="*/ 348599 w 1126974"/>
                  <a:gd name="connsiteY22" fmla="*/ 198724 h 564139"/>
                  <a:gd name="connsiteX23" fmla="*/ 260162 w 1126974"/>
                  <a:gd name="connsiteY23" fmla="*/ 212330 h 564139"/>
                  <a:gd name="connsiteX24" fmla="*/ 219344 w 1126974"/>
                  <a:gd name="connsiteY24" fmla="*/ 242943 h 564139"/>
                  <a:gd name="connsiteX25" fmla="*/ 190432 w 1126974"/>
                  <a:gd name="connsiteY25" fmla="*/ 297366 h 564139"/>
                  <a:gd name="connsiteX26" fmla="*/ 154717 w 1126974"/>
                  <a:gd name="connsiteY26" fmla="*/ 365395 h 564139"/>
                  <a:gd name="connsiteX27" fmla="*/ 171724 w 1126974"/>
                  <a:gd name="connsiteY27" fmla="*/ 487847 h 564139"/>
                  <a:gd name="connsiteX28" fmla="*/ 162370 w 1126974"/>
                  <a:gd name="connsiteY28" fmla="*/ 550774 h 564139"/>
                  <a:gd name="connsiteX29" fmla="*/ 41619 w 1126974"/>
                  <a:gd name="connsiteY29" fmla="*/ 557577 h 564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26974" h="564139">
                    <a:moveTo>
                      <a:pt x="41619" y="557577"/>
                    </a:moveTo>
                    <a:cubicBezTo>
                      <a:pt x="32265" y="551624"/>
                      <a:pt x="39918" y="542271"/>
                      <a:pt x="73932" y="518460"/>
                    </a:cubicBezTo>
                    <a:cubicBezTo>
                      <a:pt x="115600" y="488698"/>
                      <a:pt x="117301" y="485296"/>
                      <a:pt x="117301" y="447880"/>
                    </a:cubicBezTo>
                    <a:cubicBezTo>
                      <a:pt x="117301" y="403662"/>
                      <a:pt x="128356" y="355191"/>
                      <a:pt x="148764" y="310972"/>
                    </a:cubicBezTo>
                    <a:cubicBezTo>
                      <a:pt x="159819" y="286312"/>
                      <a:pt x="159819" y="276958"/>
                      <a:pt x="151315" y="249746"/>
                    </a:cubicBezTo>
                    <a:cubicBezTo>
                      <a:pt x="141961" y="221684"/>
                      <a:pt x="136859" y="216582"/>
                      <a:pt x="115600" y="216582"/>
                    </a:cubicBezTo>
                    <a:cubicBezTo>
                      <a:pt x="101994" y="216582"/>
                      <a:pt x="78184" y="210630"/>
                      <a:pt x="61177" y="203827"/>
                    </a:cubicBezTo>
                    <a:cubicBezTo>
                      <a:pt x="45020" y="197024"/>
                      <a:pt x="26312" y="193622"/>
                      <a:pt x="19509" y="196173"/>
                    </a:cubicBezTo>
                    <a:cubicBezTo>
                      <a:pt x="2502" y="202976"/>
                      <a:pt x="-6852" y="175765"/>
                      <a:pt x="5053" y="157907"/>
                    </a:cubicBezTo>
                    <a:cubicBezTo>
                      <a:pt x="11006" y="150254"/>
                      <a:pt x="18659" y="135798"/>
                      <a:pt x="23761" y="124743"/>
                    </a:cubicBezTo>
                    <a:cubicBezTo>
                      <a:pt x="37367" y="94130"/>
                      <a:pt x="71381" y="85626"/>
                      <a:pt x="117301" y="102634"/>
                    </a:cubicBezTo>
                    <a:cubicBezTo>
                      <a:pt x="178527" y="126444"/>
                      <a:pt x="278870" y="123893"/>
                      <a:pt x="346898" y="95831"/>
                    </a:cubicBezTo>
                    <a:cubicBezTo>
                      <a:pt x="397070" y="75422"/>
                      <a:pt x="447241" y="57564"/>
                      <a:pt x="563741" y="15897"/>
                    </a:cubicBezTo>
                    <a:cubicBezTo>
                      <a:pt x="595204" y="3992"/>
                      <a:pt x="632620" y="590"/>
                      <a:pt x="710003" y="-260"/>
                    </a:cubicBezTo>
                    <a:cubicBezTo>
                      <a:pt x="802692" y="-260"/>
                      <a:pt x="815448" y="1441"/>
                      <a:pt x="838407" y="18448"/>
                    </a:cubicBezTo>
                    <a:cubicBezTo>
                      <a:pt x="852013" y="28652"/>
                      <a:pt x="880075" y="41408"/>
                      <a:pt x="900484" y="47360"/>
                    </a:cubicBezTo>
                    <a:cubicBezTo>
                      <a:pt x="920892" y="53313"/>
                      <a:pt x="940451" y="61816"/>
                      <a:pt x="943002" y="66068"/>
                    </a:cubicBezTo>
                    <a:cubicBezTo>
                      <a:pt x="945553" y="69470"/>
                      <a:pt x="980418" y="78824"/>
                      <a:pt x="1019534" y="84776"/>
                    </a:cubicBezTo>
                    <a:cubicBezTo>
                      <a:pt x="1121578" y="102634"/>
                      <a:pt x="1126680" y="104334"/>
                      <a:pt x="1126680" y="118791"/>
                    </a:cubicBezTo>
                    <a:cubicBezTo>
                      <a:pt x="1126680" y="128995"/>
                      <a:pt x="1120727" y="131546"/>
                      <a:pt x="1107122" y="128144"/>
                    </a:cubicBezTo>
                    <a:cubicBezTo>
                      <a:pt x="1096917" y="125593"/>
                      <a:pt x="1075658" y="128144"/>
                      <a:pt x="1060352" y="134947"/>
                    </a:cubicBezTo>
                    <a:cubicBezTo>
                      <a:pt x="1005078" y="157907"/>
                      <a:pt x="876674" y="174064"/>
                      <a:pt x="744017" y="174064"/>
                    </a:cubicBezTo>
                    <a:cubicBezTo>
                      <a:pt x="602857" y="174914"/>
                      <a:pt x="423431" y="185969"/>
                      <a:pt x="348599" y="198724"/>
                    </a:cubicBezTo>
                    <a:cubicBezTo>
                      <a:pt x="321388" y="203827"/>
                      <a:pt x="282271" y="209779"/>
                      <a:pt x="260162" y="212330"/>
                    </a:cubicBezTo>
                    <a:cubicBezTo>
                      <a:pt x="221895" y="217432"/>
                      <a:pt x="219344" y="219133"/>
                      <a:pt x="219344" y="242943"/>
                    </a:cubicBezTo>
                    <a:cubicBezTo>
                      <a:pt x="219344" y="259951"/>
                      <a:pt x="209990" y="276958"/>
                      <a:pt x="190432" y="297366"/>
                    </a:cubicBezTo>
                    <a:cubicBezTo>
                      <a:pt x="169173" y="318625"/>
                      <a:pt x="158969" y="337333"/>
                      <a:pt x="154717" y="365395"/>
                    </a:cubicBezTo>
                    <a:cubicBezTo>
                      <a:pt x="147914" y="416417"/>
                      <a:pt x="154717" y="469139"/>
                      <a:pt x="171724" y="487847"/>
                    </a:cubicBezTo>
                    <a:cubicBezTo>
                      <a:pt x="192983" y="510807"/>
                      <a:pt x="188731" y="538019"/>
                      <a:pt x="162370" y="550774"/>
                    </a:cubicBezTo>
                    <a:cubicBezTo>
                      <a:pt x="134308" y="564380"/>
                      <a:pt x="58626" y="568632"/>
                      <a:pt x="41619" y="557577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grpSp>
          <p:nvGrpSpPr>
            <p:cNvPr id="19" name="图形 3">
              <a:extLst>
                <a:ext uri="{FF2B5EF4-FFF2-40B4-BE49-F238E27FC236}">
                  <a16:creationId xmlns:a16="http://schemas.microsoft.com/office/drawing/2014/main" id="{35BF6C8D-0EC3-CA4B-8D42-0239E5DCCB16}"/>
                </a:ext>
              </a:extLst>
            </p:cNvPr>
            <p:cNvGrpSpPr/>
            <p:nvPr/>
          </p:nvGrpSpPr>
          <p:grpSpPr>
            <a:xfrm>
              <a:off x="4727280" y="1285425"/>
              <a:ext cx="1030719" cy="846840"/>
              <a:chOff x="5106447" y="2278553"/>
              <a:chExt cx="1030719" cy="846840"/>
            </a:xfr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p:grpSpPr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695CFC4F-835D-AF7E-ADF6-17E7A38FA1CF}"/>
                  </a:ext>
                </a:extLst>
              </p:cNvPr>
              <p:cNvSpPr/>
              <p:nvPr/>
            </p:nvSpPr>
            <p:spPr>
              <a:xfrm>
                <a:off x="5106447" y="2278553"/>
                <a:ext cx="647702" cy="846840"/>
              </a:xfrm>
              <a:custGeom>
                <a:avLst/>
                <a:gdLst>
                  <a:gd name="connsiteX0" fmla="*/ 343093 w 647702"/>
                  <a:gd name="connsiteY0" fmla="*/ 23274 h 846840"/>
                  <a:gd name="connsiteX1" fmla="*/ 449935 w 647702"/>
                  <a:gd name="connsiteY1" fmla="*/ 99 h 846840"/>
                  <a:gd name="connsiteX2" fmla="*/ 502750 w 647702"/>
                  <a:gd name="connsiteY2" fmla="*/ 13663 h 846840"/>
                  <a:gd name="connsiteX3" fmla="*/ 518046 w 647702"/>
                  <a:gd name="connsiteY3" fmla="*/ 39926 h 846840"/>
                  <a:gd name="connsiteX4" fmla="*/ 502144 w 647702"/>
                  <a:gd name="connsiteY4" fmla="*/ 84228 h 846840"/>
                  <a:gd name="connsiteX5" fmla="*/ 438477 w 647702"/>
                  <a:gd name="connsiteY5" fmla="*/ 101227 h 846840"/>
                  <a:gd name="connsiteX6" fmla="*/ 392214 w 647702"/>
                  <a:gd name="connsiteY6" fmla="*/ 161805 h 846840"/>
                  <a:gd name="connsiteX7" fmla="*/ 364536 w 647702"/>
                  <a:gd name="connsiteY7" fmla="*/ 223510 h 846840"/>
                  <a:gd name="connsiteX8" fmla="*/ 436573 w 647702"/>
                  <a:gd name="connsiteY8" fmla="*/ 201518 h 846840"/>
                  <a:gd name="connsiteX9" fmla="*/ 485290 w 647702"/>
                  <a:gd name="connsiteY9" fmla="*/ 212254 h 846840"/>
                  <a:gd name="connsiteX10" fmla="*/ 506531 w 647702"/>
                  <a:gd name="connsiteY10" fmla="*/ 134445 h 846840"/>
                  <a:gd name="connsiteX11" fmla="*/ 532073 w 647702"/>
                  <a:gd name="connsiteY11" fmla="*/ 122093 h 846840"/>
                  <a:gd name="connsiteX12" fmla="*/ 557932 w 647702"/>
                  <a:gd name="connsiteY12" fmla="*/ 162989 h 846840"/>
                  <a:gd name="connsiteX13" fmla="*/ 547715 w 647702"/>
                  <a:gd name="connsiteY13" fmla="*/ 196929 h 846840"/>
                  <a:gd name="connsiteX14" fmla="*/ 548697 w 647702"/>
                  <a:gd name="connsiteY14" fmla="*/ 256728 h 846840"/>
                  <a:gd name="connsiteX15" fmla="*/ 575133 w 647702"/>
                  <a:gd name="connsiteY15" fmla="*/ 312314 h 846840"/>
                  <a:gd name="connsiteX16" fmla="*/ 622580 w 647702"/>
                  <a:gd name="connsiteY16" fmla="*/ 292949 h 846840"/>
                  <a:gd name="connsiteX17" fmla="*/ 636924 w 647702"/>
                  <a:gd name="connsiteY17" fmla="*/ 375144 h 846840"/>
                  <a:gd name="connsiteX18" fmla="*/ 638915 w 647702"/>
                  <a:gd name="connsiteY18" fmla="*/ 410585 h 846840"/>
                  <a:gd name="connsiteX19" fmla="*/ 646015 w 647702"/>
                  <a:gd name="connsiteY19" fmla="*/ 493848 h 846840"/>
                  <a:gd name="connsiteX20" fmla="*/ 645986 w 647702"/>
                  <a:gd name="connsiteY20" fmla="*/ 513704 h 846840"/>
                  <a:gd name="connsiteX21" fmla="*/ 586764 w 647702"/>
                  <a:gd name="connsiteY21" fmla="*/ 556909 h 846840"/>
                  <a:gd name="connsiteX22" fmla="*/ 571987 w 647702"/>
                  <a:gd name="connsiteY22" fmla="*/ 644184 h 846840"/>
                  <a:gd name="connsiteX23" fmla="*/ 538682 w 647702"/>
                  <a:gd name="connsiteY23" fmla="*/ 764216 h 846840"/>
                  <a:gd name="connsiteX24" fmla="*/ 561078 w 647702"/>
                  <a:gd name="connsiteY24" fmla="*/ 766149 h 846840"/>
                  <a:gd name="connsiteX25" fmla="*/ 562694 w 647702"/>
                  <a:gd name="connsiteY25" fmla="*/ 774144 h 846840"/>
                  <a:gd name="connsiteX26" fmla="*/ 534699 w 647702"/>
                  <a:gd name="connsiteY26" fmla="*/ 780436 h 846840"/>
                  <a:gd name="connsiteX27" fmla="*/ 520615 w 647702"/>
                  <a:gd name="connsiteY27" fmla="*/ 813423 h 846840"/>
                  <a:gd name="connsiteX28" fmla="*/ 496949 w 647702"/>
                  <a:gd name="connsiteY28" fmla="*/ 831404 h 846840"/>
                  <a:gd name="connsiteX29" fmla="*/ 444336 w 647702"/>
                  <a:gd name="connsiteY29" fmla="*/ 724619 h 846840"/>
                  <a:gd name="connsiteX30" fmla="*/ 447020 w 647702"/>
                  <a:gd name="connsiteY30" fmla="*/ 614400 h 846840"/>
                  <a:gd name="connsiteX31" fmla="*/ 397611 w 647702"/>
                  <a:gd name="connsiteY31" fmla="*/ 637517 h 846840"/>
                  <a:gd name="connsiteX32" fmla="*/ 97401 w 647702"/>
                  <a:gd name="connsiteY32" fmla="*/ 827883 h 846840"/>
                  <a:gd name="connsiteX33" fmla="*/ 11685 w 647702"/>
                  <a:gd name="connsiteY33" fmla="*/ 843929 h 846840"/>
                  <a:gd name="connsiteX34" fmla="*/ 342 w 647702"/>
                  <a:gd name="connsiteY34" fmla="*/ 728919 h 846840"/>
                  <a:gd name="connsiteX35" fmla="*/ 115064 w 647702"/>
                  <a:gd name="connsiteY35" fmla="*/ 637892 h 846840"/>
                  <a:gd name="connsiteX36" fmla="*/ 255616 w 647702"/>
                  <a:gd name="connsiteY36" fmla="*/ 535668 h 846840"/>
                  <a:gd name="connsiteX37" fmla="*/ 223638 w 647702"/>
                  <a:gd name="connsiteY37" fmla="*/ 515754 h 846840"/>
                  <a:gd name="connsiteX38" fmla="*/ 247073 w 647702"/>
                  <a:gd name="connsiteY38" fmla="*/ 481987 h 846840"/>
                  <a:gd name="connsiteX39" fmla="*/ 221387 w 647702"/>
                  <a:gd name="connsiteY39" fmla="*/ 453616 h 846840"/>
                  <a:gd name="connsiteX40" fmla="*/ 240550 w 647702"/>
                  <a:gd name="connsiteY40" fmla="*/ 438984 h 846840"/>
                  <a:gd name="connsiteX41" fmla="*/ 226668 w 647702"/>
                  <a:gd name="connsiteY41" fmla="*/ 393297 h 846840"/>
                  <a:gd name="connsiteX42" fmla="*/ 247448 w 647702"/>
                  <a:gd name="connsiteY42" fmla="*/ 381263 h 846840"/>
                  <a:gd name="connsiteX43" fmla="*/ 242657 w 647702"/>
                  <a:gd name="connsiteY43" fmla="*/ 318577 h 846840"/>
                  <a:gd name="connsiteX44" fmla="*/ 268747 w 647702"/>
                  <a:gd name="connsiteY44" fmla="*/ 250581 h 846840"/>
                  <a:gd name="connsiteX45" fmla="*/ 298272 w 647702"/>
                  <a:gd name="connsiteY45" fmla="*/ 192023 h 846840"/>
                  <a:gd name="connsiteX46" fmla="*/ 337205 w 647702"/>
                  <a:gd name="connsiteY46" fmla="*/ 141372 h 846840"/>
                  <a:gd name="connsiteX47" fmla="*/ 358620 w 647702"/>
                  <a:gd name="connsiteY47" fmla="*/ 82207 h 846840"/>
                  <a:gd name="connsiteX48" fmla="*/ 300350 w 647702"/>
                  <a:gd name="connsiteY48" fmla="*/ 62582 h 846840"/>
                  <a:gd name="connsiteX49" fmla="*/ 343093 w 647702"/>
                  <a:gd name="connsiteY49" fmla="*/ 23274 h 846840"/>
                  <a:gd name="connsiteX50" fmla="*/ 446616 w 647702"/>
                  <a:gd name="connsiteY50" fmla="*/ 340165 h 846840"/>
                  <a:gd name="connsiteX51" fmla="*/ 447222 w 647702"/>
                  <a:gd name="connsiteY51" fmla="*/ 352171 h 846840"/>
                  <a:gd name="connsiteX52" fmla="*/ 459632 w 647702"/>
                  <a:gd name="connsiteY52" fmla="*/ 358607 h 846840"/>
                  <a:gd name="connsiteX53" fmla="*/ 468060 w 647702"/>
                  <a:gd name="connsiteY53" fmla="*/ 327928 h 846840"/>
                  <a:gd name="connsiteX54" fmla="*/ 446616 w 647702"/>
                  <a:gd name="connsiteY54" fmla="*/ 340165 h 846840"/>
                  <a:gd name="connsiteX55" fmla="*/ 529389 w 647702"/>
                  <a:gd name="connsiteY55" fmla="*/ 394279 h 846840"/>
                  <a:gd name="connsiteX56" fmla="*/ 501682 w 647702"/>
                  <a:gd name="connsiteY56" fmla="*/ 523344 h 846840"/>
                  <a:gd name="connsiteX57" fmla="*/ 549245 w 647702"/>
                  <a:gd name="connsiteY57" fmla="*/ 473357 h 846840"/>
                  <a:gd name="connsiteX58" fmla="*/ 536315 w 647702"/>
                  <a:gd name="connsiteY58" fmla="*/ 453674 h 846840"/>
                  <a:gd name="connsiteX59" fmla="*/ 550371 w 647702"/>
                  <a:gd name="connsiteY59" fmla="*/ 357770 h 846840"/>
                  <a:gd name="connsiteX60" fmla="*/ 529389 w 647702"/>
                  <a:gd name="connsiteY60" fmla="*/ 394279 h 846840"/>
                  <a:gd name="connsiteX61" fmla="*/ 401305 w 647702"/>
                  <a:gd name="connsiteY61" fmla="*/ 523113 h 846840"/>
                  <a:gd name="connsiteX62" fmla="*/ 379832 w 647702"/>
                  <a:gd name="connsiteY62" fmla="*/ 553099 h 846840"/>
                  <a:gd name="connsiteX63" fmla="*/ 372906 w 647702"/>
                  <a:gd name="connsiteY63" fmla="*/ 533618 h 846840"/>
                  <a:gd name="connsiteX64" fmla="*/ 338273 w 647702"/>
                  <a:gd name="connsiteY64" fmla="*/ 563836 h 846840"/>
                  <a:gd name="connsiteX65" fmla="*/ 303351 w 647702"/>
                  <a:gd name="connsiteY65" fmla="*/ 600749 h 846840"/>
                  <a:gd name="connsiteX66" fmla="*/ 257318 w 647702"/>
                  <a:gd name="connsiteY66" fmla="*/ 624039 h 846840"/>
                  <a:gd name="connsiteX67" fmla="*/ 218616 w 647702"/>
                  <a:gd name="connsiteY67" fmla="*/ 634949 h 846840"/>
                  <a:gd name="connsiteX68" fmla="*/ 181270 w 647702"/>
                  <a:gd name="connsiteY68" fmla="*/ 678673 h 846840"/>
                  <a:gd name="connsiteX69" fmla="*/ 443643 w 647702"/>
                  <a:gd name="connsiteY69" fmla="*/ 553590 h 846840"/>
                  <a:gd name="connsiteX70" fmla="*/ 448088 w 647702"/>
                  <a:gd name="connsiteY70" fmla="*/ 471625 h 846840"/>
                  <a:gd name="connsiteX71" fmla="*/ 401305 w 647702"/>
                  <a:gd name="connsiteY71" fmla="*/ 523113 h 84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647702" h="846840">
                    <a:moveTo>
                      <a:pt x="343093" y="23274"/>
                    </a:moveTo>
                    <a:cubicBezTo>
                      <a:pt x="375157" y="4399"/>
                      <a:pt x="413195" y="-1633"/>
                      <a:pt x="449935" y="99"/>
                    </a:cubicBezTo>
                    <a:cubicBezTo>
                      <a:pt x="467944" y="1022"/>
                      <a:pt x="488839" y="-46"/>
                      <a:pt x="502750" y="13663"/>
                    </a:cubicBezTo>
                    <a:cubicBezTo>
                      <a:pt x="509504" y="20763"/>
                      <a:pt x="521539" y="28584"/>
                      <a:pt x="518046" y="39926"/>
                    </a:cubicBezTo>
                    <a:cubicBezTo>
                      <a:pt x="514064" y="54992"/>
                      <a:pt x="511380" y="71385"/>
                      <a:pt x="502144" y="84228"/>
                    </a:cubicBezTo>
                    <a:cubicBezTo>
                      <a:pt x="484164" y="100130"/>
                      <a:pt x="456025" y="84199"/>
                      <a:pt x="438477" y="101227"/>
                    </a:cubicBezTo>
                    <a:cubicBezTo>
                      <a:pt x="418448" y="117591"/>
                      <a:pt x="407163" y="141257"/>
                      <a:pt x="392214" y="161805"/>
                    </a:cubicBezTo>
                    <a:cubicBezTo>
                      <a:pt x="379630" y="180334"/>
                      <a:pt x="363324" y="199671"/>
                      <a:pt x="364536" y="223510"/>
                    </a:cubicBezTo>
                    <a:cubicBezTo>
                      <a:pt x="388635" y="216496"/>
                      <a:pt x="412128" y="207376"/>
                      <a:pt x="436573" y="201518"/>
                    </a:cubicBezTo>
                    <a:cubicBezTo>
                      <a:pt x="454033" y="196611"/>
                      <a:pt x="469012" y="208993"/>
                      <a:pt x="485290" y="212254"/>
                    </a:cubicBezTo>
                    <a:cubicBezTo>
                      <a:pt x="491956" y="186222"/>
                      <a:pt x="495044" y="159064"/>
                      <a:pt x="506531" y="134445"/>
                    </a:cubicBezTo>
                    <a:cubicBezTo>
                      <a:pt x="513140" y="127259"/>
                      <a:pt x="523443" y="125470"/>
                      <a:pt x="532073" y="122093"/>
                    </a:cubicBezTo>
                    <a:cubicBezTo>
                      <a:pt x="540847" y="135629"/>
                      <a:pt x="550746" y="148529"/>
                      <a:pt x="557932" y="162989"/>
                    </a:cubicBezTo>
                    <a:cubicBezTo>
                      <a:pt x="556200" y="174793"/>
                      <a:pt x="550977" y="185558"/>
                      <a:pt x="547715" y="196929"/>
                    </a:cubicBezTo>
                    <a:cubicBezTo>
                      <a:pt x="543328" y="216843"/>
                      <a:pt x="553661" y="236872"/>
                      <a:pt x="548697" y="256728"/>
                    </a:cubicBezTo>
                    <a:cubicBezTo>
                      <a:pt x="546243" y="278345"/>
                      <a:pt x="561597" y="297133"/>
                      <a:pt x="575133" y="312314"/>
                    </a:cubicBezTo>
                    <a:cubicBezTo>
                      <a:pt x="589823" y="303396"/>
                      <a:pt x="605119" y="294940"/>
                      <a:pt x="622580" y="292949"/>
                    </a:cubicBezTo>
                    <a:cubicBezTo>
                      <a:pt x="627544" y="320337"/>
                      <a:pt x="637617" y="346947"/>
                      <a:pt x="636924" y="375144"/>
                    </a:cubicBezTo>
                    <a:cubicBezTo>
                      <a:pt x="637819" y="386919"/>
                      <a:pt x="641571" y="398723"/>
                      <a:pt x="638915" y="410585"/>
                    </a:cubicBezTo>
                    <a:cubicBezTo>
                      <a:pt x="633403" y="438407"/>
                      <a:pt x="638627" y="466921"/>
                      <a:pt x="646015" y="493848"/>
                    </a:cubicBezTo>
                    <a:cubicBezTo>
                      <a:pt x="647054" y="500255"/>
                      <a:pt x="650027" y="507759"/>
                      <a:pt x="645986" y="513704"/>
                    </a:cubicBezTo>
                    <a:cubicBezTo>
                      <a:pt x="631816" y="534686"/>
                      <a:pt x="606620" y="542738"/>
                      <a:pt x="586764" y="556909"/>
                    </a:cubicBezTo>
                    <a:cubicBezTo>
                      <a:pt x="590054" y="586838"/>
                      <a:pt x="580415" y="615929"/>
                      <a:pt x="571987" y="644184"/>
                    </a:cubicBezTo>
                    <a:cubicBezTo>
                      <a:pt x="561395" y="684329"/>
                      <a:pt x="547831" y="723666"/>
                      <a:pt x="538682" y="764216"/>
                    </a:cubicBezTo>
                    <a:cubicBezTo>
                      <a:pt x="546128" y="764793"/>
                      <a:pt x="553603" y="765428"/>
                      <a:pt x="561078" y="766149"/>
                    </a:cubicBezTo>
                    <a:cubicBezTo>
                      <a:pt x="561626" y="768776"/>
                      <a:pt x="562146" y="771460"/>
                      <a:pt x="562694" y="774144"/>
                    </a:cubicBezTo>
                    <a:cubicBezTo>
                      <a:pt x="554267" y="777549"/>
                      <a:pt x="542174" y="773913"/>
                      <a:pt x="534699" y="780436"/>
                    </a:cubicBezTo>
                    <a:cubicBezTo>
                      <a:pt x="527975" y="790421"/>
                      <a:pt x="526474" y="802918"/>
                      <a:pt x="520615" y="813423"/>
                    </a:cubicBezTo>
                    <a:cubicBezTo>
                      <a:pt x="515795" y="822890"/>
                      <a:pt x="505838" y="826959"/>
                      <a:pt x="496949" y="831404"/>
                    </a:cubicBezTo>
                    <a:cubicBezTo>
                      <a:pt x="471985" y="799830"/>
                      <a:pt x="461335" y="760464"/>
                      <a:pt x="444336" y="724619"/>
                    </a:cubicBezTo>
                    <a:cubicBezTo>
                      <a:pt x="437410" y="688139"/>
                      <a:pt x="446327" y="651082"/>
                      <a:pt x="447020" y="614400"/>
                    </a:cubicBezTo>
                    <a:cubicBezTo>
                      <a:pt x="428809" y="617863"/>
                      <a:pt x="413022" y="627791"/>
                      <a:pt x="397611" y="637517"/>
                    </a:cubicBezTo>
                    <a:cubicBezTo>
                      <a:pt x="297926" y="701588"/>
                      <a:pt x="195470" y="761330"/>
                      <a:pt x="97401" y="827883"/>
                    </a:cubicBezTo>
                    <a:cubicBezTo>
                      <a:pt x="72610" y="845112"/>
                      <a:pt x="41007" y="850538"/>
                      <a:pt x="11685" y="843929"/>
                    </a:cubicBezTo>
                    <a:cubicBezTo>
                      <a:pt x="13618" y="805054"/>
                      <a:pt x="9693" y="766611"/>
                      <a:pt x="342" y="728919"/>
                    </a:cubicBezTo>
                    <a:cubicBezTo>
                      <a:pt x="41815" y="702627"/>
                      <a:pt x="73418" y="663982"/>
                      <a:pt x="115064" y="637892"/>
                    </a:cubicBezTo>
                    <a:cubicBezTo>
                      <a:pt x="163665" y="606145"/>
                      <a:pt x="205975" y="565798"/>
                      <a:pt x="255616" y="535668"/>
                    </a:cubicBezTo>
                    <a:cubicBezTo>
                      <a:pt x="246005" y="527471"/>
                      <a:pt x="234663" y="521785"/>
                      <a:pt x="223638" y="515754"/>
                    </a:cubicBezTo>
                    <a:cubicBezTo>
                      <a:pt x="231344" y="504469"/>
                      <a:pt x="242109" y="494916"/>
                      <a:pt x="247073" y="481987"/>
                    </a:cubicBezTo>
                    <a:cubicBezTo>
                      <a:pt x="245457" y="468018"/>
                      <a:pt x="229699" y="463112"/>
                      <a:pt x="221387" y="453616"/>
                    </a:cubicBezTo>
                    <a:cubicBezTo>
                      <a:pt x="227621" y="448537"/>
                      <a:pt x="234028" y="443688"/>
                      <a:pt x="240550" y="438984"/>
                    </a:cubicBezTo>
                    <a:cubicBezTo>
                      <a:pt x="237780" y="423197"/>
                      <a:pt x="231142" y="408594"/>
                      <a:pt x="226668" y="393297"/>
                    </a:cubicBezTo>
                    <a:cubicBezTo>
                      <a:pt x="233566" y="389257"/>
                      <a:pt x="240550" y="385303"/>
                      <a:pt x="247448" y="381263"/>
                    </a:cubicBezTo>
                    <a:cubicBezTo>
                      <a:pt x="233624" y="363282"/>
                      <a:pt x="238270" y="339126"/>
                      <a:pt x="242657" y="318577"/>
                    </a:cubicBezTo>
                    <a:cubicBezTo>
                      <a:pt x="246323" y="294132"/>
                      <a:pt x="261763" y="273958"/>
                      <a:pt x="268747" y="250581"/>
                    </a:cubicBezTo>
                    <a:cubicBezTo>
                      <a:pt x="281590" y="232283"/>
                      <a:pt x="280580" y="207232"/>
                      <a:pt x="298272" y="192023"/>
                    </a:cubicBezTo>
                    <a:cubicBezTo>
                      <a:pt x="312731" y="176409"/>
                      <a:pt x="329759" y="161921"/>
                      <a:pt x="337205" y="141372"/>
                    </a:cubicBezTo>
                    <a:cubicBezTo>
                      <a:pt x="344795" y="121833"/>
                      <a:pt x="353194" y="102497"/>
                      <a:pt x="358620" y="82207"/>
                    </a:cubicBezTo>
                    <a:cubicBezTo>
                      <a:pt x="338677" y="77157"/>
                      <a:pt x="319715" y="69249"/>
                      <a:pt x="300350" y="62582"/>
                    </a:cubicBezTo>
                    <a:cubicBezTo>
                      <a:pt x="314376" y="49248"/>
                      <a:pt x="325112" y="31874"/>
                      <a:pt x="343093" y="23274"/>
                    </a:cubicBezTo>
                    <a:moveTo>
                      <a:pt x="446616" y="340165"/>
                    </a:moveTo>
                    <a:cubicBezTo>
                      <a:pt x="446818" y="344148"/>
                      <a:pt x="446991" y="348159"/>
                      <a:pt x="447222" y="352171"/>
                    </a:cubicBezTo>
                    <a:cubicBezTo>
                      <a:pt x="451349" y="354307"/>
                      <a:pt x="455476" y="356442"/>
                      <a:pt x="459632" y="358607"/>
                    </a:cubicBezTo>
                    <a:cubicBezTo>
                      <a:pt x="463384" y="348650"/>
                      <a:pt x="466184" y="338375"/>
                      <a:pt x="468060" y="327928"/>
                    </a:cubicBezTo>
                    <a:cubicBezTo>
                      <a:pt x="460844" y="331882"/>
                      <a:pt x="453745" y="336038"/>
                      <a:pt x="446616" y="340165"/>
                    </a:cubicBezTo>
                    <a:moveTo>
                      <a:pt x="529389" y="394279"/>
                    </a:moveTo>
                    <a:cubicBezTo>
                      <a:pt x="522837" y="437887"/>
                      <a:pt x="508234" y="479707"/>
                      <a:pt x="501682" y="523344"/>
                    </a:cubicBezTo>
                    <a:cubicBezTo>
                      <a:pt x="520326" y="509577"/>
                      <a:pt x="535161" y="491597"/>
                      <a:pt x="549245" y="473357"/>
                    </a:cubicBezTo>
                    <a:cubicBezTo>
                      <a:pt x="544945" y="466777"/>
                      <a:pt x="540587" y="460254"/>
                      <a:pt x="536315" y="453674"/>
                    </a:cubicBezTo>
                    <a:cubicBezTo>
                      <a:pt x="558365" y="427180"/>
                      <a:pt x="553112" y="389719"/>
                      <a:pt x="550371" y="357770"/>
                    </a:cubicBezTo>
                    <a:cubicBezTo>
                      <a:pt x="537585" y="365562"/>
                      <a:pt x="530687" y="379560"/>
                      <a:pt x="529389" y="394279"/>
                    </a:cubicBezTo>
                    <a:moveTo>
                      <a:pt x="401305" y="523113"/>
                    </a:moveTo>
                    <a:cubicBezTo>
                      <a:pt x="391059" y="530703"/>
                      <a:pt x="386903" y="543027"/>
                      <a:pt x="379832" y="553099"/>
                    </a:cubicBezTo>
                    <a:cubicBezTo>
                      <a:pt x="377437" y="546635"/>
                      <a:pt x="375128" y="540141"/>
                      <a:pt x="372906" y="533618"/>
                    </a:cubicBezTo>
                    <a:cubicBezTo>
                      <a:pt x="360784" y="542969"/>
                      <a:pt x="348663" y="552493"/>
                      <a:pt x="338273" y="563836"/>
                    </a:cubicBezTo>
                    <a:cubicBezTo>
                      <a:pt x="326296" y="575871"/>
                      <a:pt x="318907" y="592350"/>
                      <a:pt x="303351" y="600749"/>
                    </a:cubicBezTo>
                    <a:cubicBezTo>
                      <a:pt x="288199" y="608858"/>
                      <a:pt x="272990" y="616939"/>
                      <a:pt x="257318" y="624039"/>
                    </a:cubicBezTo>
                    <a:cubicBezTo>
                      <a:pt x="244995" y="629609"/>
                      <a:pt x="230651" y="628888"/>
                      <a:pt x="218616" y="634949"/>
                    </a:cubicBezTo>
                    <a:cubicBezTo>
                      <a:pt x="203695" y="647128"/>
                      <a:pt x="193219" y="663809"/>
                      <a:pt x="181270" y="678673"/>
                    </a:cubicBezTo>
                    <a:cubicBezTo>
                      <a:pt x="269844" y="639422"/>
                      <a:pt x="356109" y="595121"/>
                      <a:pt x="443643" y="553590"/>
                    </a:cubicBezTo>
                    <a:cubicBezTo>
                      <a:pt x="448261" y="526605"/>
                      <a:pt x="455130" y="498841"/>
                      <a:pt x="448088" y="471625"/>
                    </a:cubicBezTo>
                    <a:cubicBezTo>
                      <a:pt x="432157" y="488451"/>
                      <a:pt x="419083" y="508019"/>
                      <a:pt x="401305" y="523113"/>
                    </a:cubicBezTo>
                    <a:close/>
                  </a:path>
                </a:pathLst>
              </a:custGeom>
              <a:grpFill/>
              <a:ln w="28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2B372E06-2023-694C-4F94-2351F4535BBC}"/>
                  </a:ext>
                </a:extLst>
              </p:cNvPr>
              <p:cNvSpPr/>
              <p:nvPr/>
            </p:nvSpPr>
            <p:spPr>
              <a:xfrm>
                <a:off x="5729493" y="2406285"/>
                <a:ext cx="346484" cy="563246"/>
              </a:xfrm>
              <a:custGeom>
                <a:avLst/>
                <a:gdLst>
                  <a:gd name="connsiteX0" fmla="*/ 149409 w 346484"/>
                  <a:gd name="connsiteY0" fmla="*/ 30325 h 563246"/>
                  <a:gd name="connsiteX1" fmla="*/ 276887 w 346484"/>
                  <a:gd name="connsiteY1" fmla="*/ -181 h 563246"/>
                  <a:gd name="connsiteX2" fmla="*/ 334522 w 346484"/>
                  <a:gd name="connsiteY2" fmla="*/ 28420 h 563246"/>
                  <a:gd name="connsiteX3" fmla="*/ 341651 w 346484"/>
                  <a:gd name="connsiteY3" fmla="*/ 98580 h 563246"/>
                  <a:gd name="connsiteX4" fmla="*/ 268518 w 346484"/>
                  <a:gd name="connsiteY4" fmla="*/ 179766 h 563246"/>
                  <a:gd name="connsiteX5" fmla="*/ 305575 w 346484"/>
                  <a:gd name="connsiteY5" fmla="*/ 224991 h 563246"/>
                  <a:gd name="connsiteX6" fmla="*/ 288605 w 346484"/>
                  <a:gd name="connsiteY6" fmla="*/ 253361 h 563246"/>
                  <a:gd name="connsiteX7" fmla="*/ 239109 w 346484"/>
                  <a:gd name="connsiteY7" fmla="*/ 296046 h 563246"/>
                  <a:gd name="connsiteX8" fmla="*/ 190738 w 346484"/>
                  <a:gd name="connsiteY8" fmla="*/ 314286 h 563246"/>
                  <a:gd name="connsiteX9" fmla="*/ 142685 w 346484"/>
                  <a:gd name="connsiteY9" fmla="*/ 365023 h 563246"/>
                  <a:gd name="connsiteX10" fmla="*/ 106811 w 346484"/>
                  <a:gd name="connsiteY10" fmla="*/ 442485 h 563246"/>
                  <a:gd name="connsiteX11" fmla="*/ 155730 w 346484"/>
                  <a:gd name="connsiteY11" fmla="*/ 404100 h 563246"/>
                  <a:gd name="connsiteX12" fmla="*/ 195125 w 346484"/>
                  <a:gd name="connsiteY12" fmla="*/ 399569 h 563246"/>
                  <a:gd name="connsiteX13" fmla="*/ 215212 w 346484"/>
                  <a:gd name="connsiteY13" fmla="*/ 420378 h 563246"/>
                  <a:gd name="connsiteX14" fmla="*/ 99048 w 346484"/>
                  <a:gd name="connsiteY14" fmla="*/ 537235 h 563246"/>
                  <a:gd name="connsiteX15" fmla="*/ 73419 w 346484"/>
                  <a:gd name="connsiteY15" fmla="*/ 559862 h 563246"/>
                  <a:gd name="connsiteX16" fmla="*/ 37112 w 346484"/>
                  <a:gd name="connsiteY16" fmla="*/ 563065 h 563246"/>
                  <a:gd name="connsiteX17" fmla="*/ 228 w 346484"/>
                  <a:gd name="connsiteY17" fmla="*/ 447074 h 563246"/>
                  <a:gd name="connsiteX18" fmla="*/ 54054 w 346484"/>
                  <a:gd name="connsiteY18" fmla="*/ 399887 h 563246"/>
                  <a:gd name="connsiteX19" fmla="*/ 98268 w 346484"/>
                  <a:gd name="connsiteY19" fmla="*/ 317576 h 563246"/>
                  <a:gd name="connsiteX20" fmla="*/ 83953 w 346484"/>
                  <a:gd name="connsiteY20" fmla="*/ 272178 h 563246"/>
                  <a:gd name="connsiteX21" fmla="*/ 54371 w 346484"/>
                  <a:gd name="connsiteY21" fmla="*/ 212263 h 563246"/>
                  <a:gd name="connsiteX22" fmla="*/ 20517 w 346484"/>
                  <a:gd name="connsiteY22" fmla="*/ 166692 h 563246"/>
                  <a:gd name="connsiteX23" fmla="*/ 42654 w 346484"/>
                  <a:gd name="connsiteY23" fmla="*/ 151973 h 563246"/>
                  <a:gd name="connsiteX24" fmla="*/ 7992 w 346484"/>
                  <a:gd name="connsiteY24" fmla="*/ 112116 h 563246"/>
                  <a:gd name="connsiteX25" fmla="*/ 18382 w 346484"/>
                  <a:gd name="connsiteY25" fmla="*/ 72692 h 563246"/>
                  <a:gd name="connsiteX26" fmla="*/ 81240 w 346484"/>
                  <a:gd name="connsiteY26" fmla="*/ 61235 h 563246"/>
                  <a:gd name="connsiteX27" fmla="*/ 125022 w 346484"/>
                  <a:gd name="connsiteY27" fmla="*/ 104670 h 563246"/>
                  <a:gd name="connsiteX28" fmla="*/ 138212 w 346484"/>
                  <a:gd name="connsiteY28" fmla="*/ 157572 h 563246"/>
                  <a:gd name="connsiteX29" fmla="*/ 240465 w 346484"/>
                  <a:gd name="connsiteY29" fmla="*/ 89865 h 563246"/>
                  <a:gd name="connsiteX30" fmla="*/ 273049 w 346484"/>
                  <a:gd name="connsiteY30" fmla="*/ 44669 h 563246"/>
                  <a:gd name="connsiteX31" fmla="*/ 149409 w 346484"/>
                  <a:gd name="connsiteY31" fmla="*/ 30325 h 563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46484" h="563246">
                    <a:moveTo>
                      <a:pt x="149409" y="30325"/>
                    </a:moveTo>
                    <a:cubicBezTo>
                      <a:pt x="189872" y="13355"/>
                      <a:pt x="232731" y="598"/>
                      <a:pt x="276887" y="-181"/>
                    </a:cubicBezTo>
                    <a:cubicBezTo>
                      <a:pt x="298187" y="2330"/>
                      <a:pt x="321910" y="9747"/>
                      <a:pt x="334522" y="28420"/>
                    </a:cubicBezTo>
                    <a:cubicBezTo>
                      <a:pt x="351088" y="47555"/>
                      <a:pt x="347914" y="75896"/>
                      <a:pt x="341651" y="98580"/>
                    </a:cubicBezTo>
                    <a:cubicBezTo>
                      <a:pt x="330395" y="134974"/>
                      <a:pt x="298475" y="158813"/>
                      <a:pt x="268518" y="179766"/>
                    </a:cubicBezTo>
                    <a:cubicBezTo>
                      <a:pt x="281938" y="193792"/>
                      <a:pt x="298475" y="206260"/>
                      <a:pt x="305575" y="224991"/>
                    </a:cubicBezTo>
                    <a:cubicBezTo>
                      <a:pt x="307134" y="237054"/>
                      <a:pt x="296368" y="245857"/>
                      <a:pt x="288605" y="253361"/>
                    </a:cubicBezTo>
                    <a:cubicBezTo>
                      <a:pt x="271866" y="267329"/>
                      <a:pt x="255733" y="281962"/>
                      <a:pt x="239109" y="296046"/>
                    </a:cubicBezTo>
                    <a:cubicBezTo>
                      <a:pt x="223986" y="304329"/>
                      <a:pt x="204043" y="301904"/>
                      <a:pt x="190738" y="314286"/>
                    </a:cubicBezTo>
                    <a:cubicBezTo>
                      <a:pt x="174605" y="331198"/>
                      <a:pt x="152729" y="342887"/>
                      <a:pt x="142685" y="365023"/>
                    </a:cubicBezTo>
                    <a:cubicBezTo>
                      <a:pt x="125166" y="387881"/>
                      <a:pt x="111140" y="413653"/>
                      <a:pt x="106811" y="442485"/>
                    </a:cubicBezTo>
                    <a:cubicBezTo>
                      <a:pt x="122829" y="429354"/>
                      <a:pt x="138096" y="415096"/>
                      <a:pt x="155730" y="404100"/>
                    </a:cubicBezTo>
                    <a:cubicBezTo>
                      <a:pt x="168227" y="399569"/>
                      <a:pt x="181993" y="399569"/>
                      <a:pt x="195125" y="399569"/>
                    </a:cubicBezTo>
                    <a:cubicBezTo>
                      <a:pt x="205371" y="401763"/>
                      <a:pt x="209786" y="412585"/>
                      <a:pt x="215212" y="420378"/>
                    </a:cubicBezTo>
                    <a:cubicBezTo>
                      <a:pt x="177202" y="460004"/>
                      <a:pt x="136942" y="497465"/>
                      <a:pt x="99048" y="537235"/>
                    </a:cubicBezTo>
                    <a:cubicBezTo>
                      <a:pt x="90620" y="544797"/>
                      <a:pt x="83722" y="554725"/>
                      <a:pt x="73419" y="559862"/>
                    </a:cubicBezTo>
                    <a:cubicBezTo>
                      <a:pt x="61326" y="561420"/>
                      <a:pt x="49234" y="562228"/>
                      <a:pt x="37112" y="563065"/>
                    </a:cubicBezTo>
                    <a:cubicBezTo>
                      <a:pt x="19248" y="526816"/>
                      <a:pt x="2912" y="487883"/>
                      <a:pt x="228" y="447074"/>
                    </a:cubicBezTo>
                    <a:cubicBezTo>
                      <a:pt x="16794" y="429844"/>
                      <a:pt x="38238" y="418040"/>
                      <a:pt x="54054" y="399887"/>
                    </a:cubicBezTo>
                    <a:cubicBezTo>
                      <a:pt x="74516" y="376798"/>
                      <a:pt x="100721" y="351199"/>
                      <a:pt x="98268" y="317576"/>
                    </a:cubicBezTo>
                    <a:cubicBezTo>
                      <a:pt x="91861" y="303001"/>
                      <a:pt x="86810" y="287907"/>
                      <a:pt x="83953" y="272178"/>
                    </a:cubicBezTo>
                    <a:cubicBezTo>
                      <a:pt x="78326" y="250215"/>
                      <a:pt x="59249" y="234601"/>
                      <a:pt x="54371" y="212263"/>
                    </a:cubicBezTo>
                    <a:cubicBezTo>
                      <a:pt x="51802" y="192147"/>
                      <a:pt x="32148" y="181440"/>
                      <a:pt x="20517" y="166692"/>
                    </a:cubicBezTo>
                    <a:cubicBezTo>
                      <a:pt x="30474" y="166403"/>
                      <a:pt x="38296" y="160775"/>
                      <a:pt x="42654" y="151973"/>
                    </a:cubicBezTo>
                    <a:cubicBezTo>
                      <a:pt x="30359" y="140746"/>
                      <a:pt x="5423" y="132867"/>
                      <a:pt x="7992" y="112116"/>
                    </a:cubicBezTo>
                    <a:cubicBezTo>
                      <a:pt x="10647" y="99215"/>
                      <a:pt x="9204" y="83342"/>
                      <a:pt x="18382" y="72692"/>
                    </a:cubicBezTo>
                    <a:cubicBezTo>
                      <a:pt x="37314" y="62331"/>
                      <a:pt x="60692" y="65419"/>
                      <a:pt x="81240" y="61235"/>
                    </a:cubicBezTo>
                    <a:cubicBezTo>
                      <a:pt x="96248" y="75146"/>
                      <a:pt x="113218" y="87758"/>
                      <a:pt x="125022" y="104670"/>
                    </a:cubicBezTo>
                    <a:cubicBezTo>
                      <a:pt x="126754" y="122997"/>
                      <a:pt x="125426" y="142507"/>
                      <a:pt x="138212" y="157572"/>
                    </a:cubicBezTo>
                    <a:cubicBezTo>
                      <a:pt x="183032" y="157081"/>
                      <a:pt x="211114" y="117975"/>
                      <a:pt x="240465" y="89865"/>
                    </a:cubicBezTo>
                    <a:cubicBezTo>
                      <a:pt x="254665" y="77426"/>
                      <a:pt x="264708" y="61408"/>
                      <a:pt x="273049" y="44669"/>
                    </a:cubicBezTo>
                    <a:cubicBezTo>
                      <a:pt x="231865" y="39503"/>
                      <a:pt x="190998" y="31739"/>
                      <a:pt x="149409" y="30325"/>
                    </a:cubicBezTo>
                    <a:close/>
                  </a:path>
                </a:pathLst>
              </a:custGeom>
              <a:grpFill/>
              <a:ln w="28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F6B74CA7-3BB2-4312-68CB-550A5B487082}"/>
                  </a:ext>
                </a:extLst>
              </p:cNvPr>
              <p:cNvSpPr/>
              <p:nvPr/>
            </p:nvSpPr>
            <p:spPr>
              <a:xfrm>
                <a:off x="5960985" y="2798933"/>
                <a:ext cx="176181" cy="246252"/>
              </a:xfrm>
              <a:custGeom>
                <a:avLst/>
                <a:gdLst>
                  <a:gd name="connsiteX0" fmla="*/ 93240 w 176181"/>
                  <a:gd name="connsiteY0" fmla="*/ -120 h 246252"/>
                  <a:gd name="connsiteX1" fmla="*/ 149692 w 176181"/>
                  <a:gd name="connsiteY1" fmla="*/ 24758 h 246252"/>
                  <a:gd name="connsiteX2" fmla="*/ 175176 w 176181"/>
                  <a:gd name="connsiteY2" fmla="*/ 96967 h 246252"/>
                  <a:gd name="connsiteX3" fmla="*/ 130470 w 176181"/>
                  <a:gd name="connsiteY3" fmla="*/ 196739 h 246252"/>
                  <a:gd name="connsiteX4" fmla="*/ 71623 w 176181"/>
                  <a:gd name="connsiteY4" fmla="*/ 242281 h 246252"/>
                  <a:gd name="connsiteX5" fmla="*/ 193 w 176181"/>
                  <a:gd name="connsiteY5" fmla="*/ 225946 h 246252"/>
                  <a:gd name="connsiteX6" fmla="*/ 111278 w 176181"/>
                  <a:gd name="connsiteY6" fmla="*/ 47846 h 246252"/>
                  <a:gd name="connsiteX7" fmla="*/ 93240 w 176181"/>
                  <a:gd name="connsiteY7" fmla="*/ -12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181" h="246252">
                    <a:moveTo>
                      <a:pt x="93240" y="-120"/>
                    </a:moveTo>
                    <a:cubicBezTo>
                      <a:pt x="115030" y="-1737"/>
                      <a:pt x="132491" y="13704"/>
                      <a:pt x="149692" y="24758"/>
                    </a:cubicBezTo>
                    <a:cubicBezTo>
                      <a:pt x="176792" y="37399"/>
                      <a:pt x="178379" y="71368"/>
                      <a:pt x="175176" y="96967"/>
                    </a:cubicBezTo>
                    <a:cubicBezTo>
                      <a:pt x="172232" y="134140"/>
                      <a:pt x="156676" y="170072"/>
                      <a:pt x="130470" y="196739"/>
                    </a:cubicBezTo>
                    <a:cubicBezTo>
                      <a:pt x="112432" y="213161"/>
                      <a:pt x="97396" y="237808"/>
                      <a:pt x="71623" y="242281"/>
                    </a:cubicBezTo>
                    <a:cubicBezTo>
                      <a:pt x="45966" y="254691"/>
                      <a:pt x="23801" y="232757"/>
                      <a:pt x="193" y="225946"/>
                    </a:cubicBezTo>
                    <a:cubicBezTo>
                      <a:pt x="39703" y="168600"/>
                      <a:pt x="95895" y="118642"/>
                      <a:pt x="111278" y="47846"/>
                    </a:cubicBezTo>
                    <a:cubicBezTo>
                      <a:pt x="115694" y="29087"/>
                      <a:pt x="100311" y="15522"/>
                      <a:pt x="93240" y="-120"/>
                    </a:cubicBezTo>
                    <a:close/>
                  </a:path>
                </a:pathLst>
              </a:custGeom>
              <a:grpFill/>
              <a:ln w="28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grpSp>
          <p:nvGrpSpPr>
            <p:cNvPr id="24" name="图形 3">
              <a:extLst>
                <a:ext uri="{FF2B5EF4-FFF2-40B4-BE49-F238E27FC236}">
                  <a16:creationId xmlns:a16="http://schemas.microsoft.com/office/drawing/2014/main" id="{7BB915B8-23F7-8AB1-F17B-12E298CCA531}"/>
                </a:ext>
              </a:extLst>
            </p:cNvPr>
            <p:cNvGrpSpPr/>
            <p:nvPr/>
          </p:nvGrpSpPr>
          <p:grpSpPr>
            <a:xfrm>
              <a:off x="5839150" y="1252987"/>
              <a:ext cx="1157936" cy="905136"/>
              <a:chOff x="6564592" y="2246115"/>
              <a:chExt cx="1157936" cy="905136"/>
            </a:xfr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61097AA5-EE7F-FA4E-D200-401C434829FC}"/>
                  </a:ext>
                </a:extLst>
              </p:cNvPr>
              <p:cNvSpPr/>
              <p:nvPr/>
            </p:nvSpPr>
            <p:spPr>
              <a:xfrm flipV="1">
                <a:off x="6564592" y="2246115"/>
                <a:ext cx="546139" cy="905136"/>
              </a:xfrm>
              <a:custGeom>
                <a:avLst/>
                <a:gdLst>
                  <a:gd name="connsiteX0" fmla="*/ 331141 w 546139"/>
                  <a:gd name="connsiteY0" fmla="*/ 896954 h 905136"/>
                  <a:gd name="connsiteX1" fmla="*/ 317535 w 546139"/>
                  <a:gd name="connsiteY1" fmla="*/ 892702 h 905136"/>
                  <a:gd name="connsiteX2" fmla="*/ 288623 w 546139"/>
                  <a:gd name="connsiteY2" fmla="*/ 801713 h 905136"/>
                  <a:gd name="connsiteX3" fmla="*/ 282670 w 546139"/>
                  <a:gd name="connsiteY3" fmla="*/ 745590 h 905136"/>
                  <a:gd name="connsiteX4" fmla="*/ 242703 w 546139"/>
                  <a:gd name="connsiteY4" fmla="*/ 728582 h 905136"/>
                  <a:gd name="connsiteX5" fmla="*/ 184028 w 546139"/>
                  <a:gd name="connsiteY5" fmla="*/ 703922 h 905136"/>
                  <a:gd name="connsiteX6" fmla="*/ 209539 w 546139"/>
                  <a:gd name="connsiteY6" fmla="*/ 673309 h 905136"/>
                  <a:gd name="connsiteX7" fmla="*/ 265663 w 546139"/>
                  <a:gd name="connsiteY7" fmla="*/ 650349 h 905136"/>
                  <a:gd name="connsiteX8" fmla="*/ 263112 w 546139"/>
                  <a:gd name="connsiteY8" fmla="*/ 604430 h 905136"/>
                  <a:gd name="connsiteX9" fmla="*/ 229098 w 546139"/>
                  <a:gd name="connsiteY9" fmla="*/ 607831 h 905136"/>
                  <a:gd name="connsiteX10" fmla="*/ 207839 w 546139"/>
                  <a:gd name="connsiteY10" fmla="*/ 599327 h 905136"/>
                  <a:gd name="connsiteX11" fmla="*/ 167872 w 546139"/>
                  <a:gd name="connsiteY11" fmla="*/ 556809 h 905136"/>
                  <a:gd name="connsiteX12" fmla="*/ 64128 w 546139"/>
                  <a:gd name="connsiteY12" fmla="*/ 492182 h 905136"/>
                  <a:gd name="connsiteX13" fmla="*/ 350 w 546139"/>
                  <a:gd name="connsiteY13" fmla="*/ 452215 h 905136"/>
                  <a:gd name="connsiteX14" fmla="*/ 25861 w 546139"/>
                  <a:gd name="connsiteY14" fmla="*/ 431806 h 905136"/>
                  <a:gd name="connsiteX15" fmla="*/ 144061 w 546139"/>
                  <a:gd name="connsiteY15" fmla="*/ 411397 h 905136"/>
                  <a:gd name="connsiteX16" fmla="*/ 185729 w 546139"/>
                  <a:gd name="connsiteY16" fmla="*/ 436908 h 905136"/>
                  <a:gd name="connsiteX17" fmla="*/ 201036 w 546139"/>
                  <a:gd name="connsiteY17" fmla="*/ 446262 h 905136"/>
                  <a:gd name="connsiteX18" fmla="*/ 205288 w 546139"/>
                  <a:gd name="connsiteY18" fmla="*/ 441160 h 905136"/>
                  <a:gd name="connsiteX19" fmla="*/ 209539 w 546139"/>
                  <a:gd name="connsiteY19" fmla="*/ 417350 h 905136"/>
                  <a:gd name="connsiteX20" fmla="*/ 218043 w 546139"/>
                  <a:gd name="connsiteY20" fmla="*/ 393540 h 905136"/>
                  <a:gd name="connsiteX21" fmla="*/ 245254 w 546139"/>
                  <a:gd name="connsiteY21" fmla="*/ 362927 h 905136"/>
                  <a:gd name="connsiteX22" fmla="*/ 273316 w 546139"/>
                  <a:gd name="connsiteY22" fmla="*/ 338266 h 905136"/>
                  <a:gd name="connsiteX23" fmla="*/ 245254 w 546139"/>
                  <a:gd name="connsiteY23" fmla="*/ 308504 h 905136"/>
                  <a:gd name="connsiteX24" fmla="*/ 200185 w 546139"/>
                  <a:gd name="connsiteY24" fmla="*/ 271938 h 905136"/>
                  <a:gd name="connsiteX25" fmla="*/ 193382 w 546139"/>
                  <a:gd name="connsiteY25" fmla="*/ 222617 h 905136"/>
                  <a:gd name="connsiteX26" fmla="*/ 257160 w 546139"/>
                  <a:gd name="connsiteY26" fmla="*/ 180950 h 905136"/>
                  <a:gd name="connsiteX27" fmla="*/ 300528 w 546139"/>
                  <a:gd name="connsiteY27" fmla="*/ 130778 h 905136"/>
                  <a:gd name="connsiteX28" fmla="*/ 307331 w 546139"/>
                  <a:gd name="connsiteY28" fmla="*/ 49994 h 905136"/>
                  <a:gd name="connsiteX29" fmla="*/ 326889 w 546139"/>
                  <a:gd name="connsiteY29" fmla="*/ 29585 h 905136"/>
                  <a:gd name="connsiteX30" fmla="*/ 338794 w 546139"/>
                  <a:gd name="connsiteY30" fmla="*/ 14279 h 905136"/>
                  <a:gd name="connsiteX31" fmla="*/ 393217 w 546139"/>
                  <a:gd name="connsiteY31" fmla="*/ 6625 h 905136"/>
                  <a:gd name="connsiteX32" fmla="*/ 394068 w 546139"/>
                  <a:gd name="connsiteY32" fmla="*/ 31286 h 905136"/>
                  <a:gd name="connsiteX33" fmla="*/ 390666 w 546139"/>
                  <a:gd name="connsiteY33" fmla="*/ 126526 h 905136"/>
                  <a:gd name="connsiteX34" fmla="*/ 428933 w 546139"/>
                  <a:gd name="connsiteY34" fmla="*/ 252380 h 905136"/>
                  <a:gd name="connsiteX35" fmla="*/ 471451 w 546139"/>
                  <a:gd name="connsiteY35" fmla="*/ 286394 h 905136"/>
                  <a:gd name="connsiteX36" fmla="*/ 488458 w 546139"/>
                  <a:gd name="connsiteY36" fmla="*/ 309354 h 905136"/>
                  <a:gd name="connsiteX37" fmla="*/ 471451 w 546139"/>
                  <a:gd name="connsiteY37" fmla="*/ 314456 h 905136"/>
                  <a:gd name="connsiteX38" fmla="*/ 458695 w 546139"/>
                  <a:gd name="connsiteY38" fmla="*/ 328062 h 905136"/>
                  <a:gd name="connsiteX39" fmla="*/ 444239 w 546139"/>
                  <a:gd name="connsiteY39" fmla="*/ 343369 h 905136"/>
                  <a:gd name="connsiteX40" fmla="*/ 422980 w 546139"/>
                  <a:gd name="connsiteY40" fmla="*/ 387587 h 905136"/>
                  <a:gd name="connsiteX41" fmla="*/ 440838 w 546139"/>
                  <a:gd name="connsiteY41" fmla="*/ 467521 h 905136"/>
                  <a:gd name="connsiteX42" fmla="*/ 418728 w 546139"/>
                  <a:gd name="connsiteY42" fmla="*/ 487930 h 905136"/>
                  <a:gd name="connsiteX43" fmla="*/ 454443 w 546139"/>
                  <a:gd name="connsiteY43" fmla="*/ 532999 h 905136"/>
                  <a:gd name="connsiteX44" fmla="*/ 517370 w 546139"/>
                  <a:gd name="connsiteY44" fmla="*/ 582320 h 905136"/>
                  <a:gd name="connsiteX45" fmla="*/ 546282 w 546139"/>
                  <a:gd name="connsiteY45" fmla="*/ 608681 h 905136"/>
                  <a:gd name="connsiteX46" fmla="*/ 510567 w 546139"/>
                  <a:gd name="connsiteY46" fmla="*/ 665656 h 905136"/>
                  <a:gd name="connsiteX47" fmla="*/ 439987 w 546139"/>
                  <a:gd name="connsiteY47" fmla="*/ 685214 h 905136"/>
                  <a:gd name="connsiteX48" fmla="*/ 380462 w 546139"/>
                  <a:gd name="connsiteY48" fmla="*/ 653750 h 905136"/>
                  <a:gd name="connsiteX49" fmla="*/ 437436 w 546139"/>
                  <a:gd name="connsiteY49" fmla="*/ 728582 h 905136"/>
                  <a:gd name="connsiteX50" fmla="*/ 479954 w 546139"/>
                  <a:gd name="connsiteY50" fmla="*/ 762597 h 905136"/>
                  <a:gd name="connsiteX51" fmla="*/ 423830 w 546139"/>
                  <a:gd name="connsiteY51" fmla="*/ 811918 h 905136"/>
                  <a:gd name="connsiteX52" fmla="*/ 382163 w 546139"/>
                  <a:gd name="connsiteY52" fmla="*/ 858688 h 905136"/>
                  <a:gd name="connsiteX53" fmla="*/ 331141 w 546139"/>
                  <a:gd name="connsiteY53" fmla="*/ 896954 h 905136"/>
                  <a:gd name="connsiteX54" fmla="*/ 342196 w 546139"/>
                  <a:gd name="connsiteY54" fmla="*/ 517693 h 905136"/>
                  <a:gd name="connsiteX55" fmla="*/ 358353 w 546139"/>
                  <a:gd name="connsiteY55" fmla="*/ 489631 h 905136"/>
                  <a:gd name="connsiteX56" fmla="*/ 317535 w 546139"/>
                  <a:gd name="connsiteY56" fmla="*/ 448813 h 905136"/>
                  <a:gd name="connsiteX57" fmla="*/ 280119 w 546139"/>
                  <a:gd name="connsiteY57" fmla="*/ 429255 h 905136"/>
                  <a:gd name="connsiteX58" fmla="*/ 274167 w 546139"/>
                  <a:gd name="connsiteY58" fmla="*/ 457317 h 905136"/>
                  <a:gd name="connsiteX59" fmla="*/ 291174 w 546139"/>
                  <a:gd name="connsiteY59" fmla="*/ 503236 h 905136"/>
                  <a:gd name="connsiteX60" fmla="*/ 342196 w 546139"/>
                  <a:gd name="connsiteY60" fmla="*/ 517693 h 905136"/>
                  <a:gd name="connsiteX61" fmla="*/ 326889 w 546139"/>
                  <a:gd name="connsiteY61" fmla="*/ 320409 h 905136"/>
                  <a:gd name="connsiteX62" fmla="*/ 291174 w 546139"/>
                  <a:gd name="connsiteY62" fmla="*/ 293197 h 905136"/>
                  <a:gd name="connsiteX63" fmla="*/ 266514 w 546139"/>
                  <a:gd name="connsiteY63" fmla="*/ 287245 h 905136"/>
                  <a:gd name="connsiteX64" fmla="*/ 288623 w 546139"/>
                  <a:gd name="connsiteY64" fmla="*/ 301701 h 905136"/>
                  <a:gd name="connsiteX65" fmla="*/ 309882 w 546139"/>
                  <a:gd name="connsiteY65" fmla="*/ 314456 h 905136"/>
                  <a:gd name="connsiteX66" fmla="*/ 326889 w 546139"/>
                  <a:gd name="connsiteY66" fmla="*/ 320409 h 90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546139" h="905136">
                    <a:moveTo>
                      <a:pt x="331141" y="896954"/>
                    </a:moveTo>
                    <a:cubicBezTo>
                      <a:pt x="327740" y="891852"/>
                      <a:pt x="321787" y="890151"/>
                      <a:pt x="317535" y="892702"/>
                    </a:cubicBezTo>
                    <a:cubicBezTo>
                      <a:pt x="306481" y="900355"/>
                      <a:pt x="295426" y="866341"/>
                      <a:pt x="288623" y="801713"/>
                    </a:cubicBezTo>
                    <a:lnTo>
                      <a:pt x="282670" y="745590"/>
                    </a:lnTo>
                    <a:lnTo>
                      <a:pt x="242703" y="728582"/>
                    </a:lnTo>
                    <a:cubicBezTo>
                      <a:pt x="221444" y="719228"/>
                      <a:pt x="195083" y="708174"/>
                      <a:pt x="184028" y="703922"/>
                    </a:cubicBezTo>
                    <a:cubicBezTo>
                      <a:pt x="166171" y="697119"/>
                      <a:pt x="167872" y="695418"/>
                      <a:pt x="209539" y="673309"/>
                    </a:cubicBezTo>
                    <a:cubicBezTo>
                      <a:pt x="234200" y="660553"/>
                      <a:pt x="259711" y="650349"/>
                      <a:pt x="265663" y="650349"/>
                    </a:cubicBezTo>
                    <a:cubicBezTo>
                      <a:pt x="280119" y="650349"/>
                      <a:pt x="278419" y="610382"/>
                      <a:pt x="263112" y="604430"/>
                    </a:cubicBezTo>
                    <a:cubicBezTo>
                      <a:pt x="256309" y="601878"/>
                      <a:pt x="241003" y="603579"/>
                      <a:pt x="229098" y="607831"/>
                    </a:cubicBezTo>
                    <a:cubicBezTo>
                      <a:pt x="211240" y="614634"/>
                      <a:pt x="207839" y="613783"/>
                      <a:pt x="207839" y="599327"/>
                    </a:cubicBezTo>
                    <a:cubicBezTo>
                      <a:pt x="207839" y="588273"/>
                      <a:pt x="193382" y="572966"/>
                      <a:pt x="167872" y="556809"/>
                    </a:cubicBezTo>
                    <a:cubicBezTo>
                      <a:pt x="144912" y="543203"/>
                      <a:pt x="98992" y="514291"/>
                      <a:pt x="64128" y="492182"/>
                    </a:cubicBezTo>
                    <a:lnTo>
                      <a:pt x="350" y="452215"/>
                    </a:lnTo>
                    <a:lnTo>
                      <a:pt x="25861" y="431806"/>
                    </a:lnTo>
                    <a:cubicBezTo>
                      <a:pt x="65828" y="399492"/>
                      <a:pt x="102394" y="392690"/>
                      <a:pt x="144061" y="411397"/>
                    </a:cubicBezTo>
                    <a:cubicBezTo>
                      <a:pt x="164470" y="419901"/>
                      <a:pt x="183178" y="431806"/>
                      <a:pt x="185729" y="436908"/>
                    </a:cubicBezTo>
                    <a:cubicBezTo>
                      <a:pt x="189131" y="442010"/>
                      <a:pt x="195934" y="446262"/>
                      <a:pt x="201036" y="446262"/>
                    </a:cubicBezTo>
                    <a:cubicBezTo>
                      <a:pt x="206138" y="446262"/>
                      <a:pt x="207839" y="443711"/>
                      <a:pt x="205288" y="441160"/>
                    </a:cubicBezTo>
                    <a:cubicBezTo>
                      <a:pt x="202736" y="437759"/>
                      <a:pt x="204437" y="427554"/>
                      <a:pt x="209539" y="417350"/>
                    </a:cubicBezTo>
                    <a:cubicBezTo>
                      <a:pt x="215492" y="407996"/>
                      <a:pt x="218893" y="396941"/>
                      <a:pt x="218043" y="393540"/>
                    </a:cubicBezTo>
                    <a:cubicBezTo>
                      <a:pt x="217193" y="390989"/>
                      <a:pt x="229098" y="376533"/>
                      <a:pt x="245254" y="362927"/>
                    </a:cubicBezTo>
                    <a:lnTo>
                      <a:pt x="273316" y="338266"/>
                    </a:lnTo>
                    <a:lnTo>
                      <a:pt x="245254" y="308504"/>
                    </a:lnTo>
                    <a:cubicBezTo>
                      <a:pt x="229948" y="291497"/>
                      <a:pt x="209539" y="275340"/>
                      <a:pt x="200185" y="271938"/>
                    </a:cubicBezTo>
                    <a:cubicBezTo>
                      <a:pt x="178926" y="265986"/>
                      <a:pt x="178926" y="264285"/>
                      <a:pt x="193382" y="222617"/>
                    </a:cubicBezTo>
                    <a:cubicBezTo>
                      <a:pt x="210390" y="174997"/>
                      <a:pt x="218893" y="169895"/>
                      <a:pt x="257160" y="180950"/>
                    </a:cubicBezTo>
                    <a:cubicBezTo>
                      <a:pt x="307331" y="196256"/>
                      <a:pt x="307331" y="196256"/>
                      <a:pt x="300528" y="130778"/>
                    </a:cubicBezTo>
                    <a:cubicBezTo>
                      <a:pt x="294575" y="82308"/>
                      <a:pt x="296276" y="66151"/>
                      <a:pt x="307331" y="49994"/>
                    </a:cubicBezTo>
                    <a:cubicBezTo>
                      <a:pt x="314134" y="38939"/>
                      <a:pt x="323488" y="29585"/>
                      <a:pt x="326889" y="29585"/>
                    </a:cubicBezTo>
                    <a:cubicBezTo>
                      <a:pt x="331141" y="29585"/>
                      <a:pt x="336243" y="22782"/>
                      <a:pt x="338794" y="14279"/>
                    </a:cubicBezTo>
                    <a:cubicBezTo>
                      <a:pt x="343896" y="-1878"/>
                      <a:pt x="373659" y="-5280"/>
                      <a:pt x="393217" y="6625"/>
                    </a:cubicBezTo>
                    <a:cubicBezTo>
                      <a:pt x="400871" y="11728"/>
                      <a:pt x="400871" y="17680"/>
                      <a:pt x="394068" y="31286"/>
                    </a:cubicBezTo>
                    <a:cubicBezTo>
                      <a:pt x="387265" y="43191"/>
                      <a:pt x="386414" y="74654"/>
                      <a:pt x="390666" y="126526"/>
                    </a:cubicBezTo>
                    <a:cubicBezTo>
                      <a:pt x="398320" y="229420"/>
                      <a:pt x="400871" y="238774"/>
                      <a:pt x="428933" y="252380"/>
                    </a:cubicBezTo>
                    <a:cubicBezTo>
                      <a:pt x="442538" y="259183"/>
                      <a:pt x="461246" y="274489"/>
                      <a:pt x="471451" y="286394"/>
                    </a:cubicBezTo>
                    <a:lnTo>
                      <a:pt x="488458" y="309354"/>
                    </a:lnTo>
                    <a:lnTo>
                      <a:pt x="471451" y="314456"/>
                    </a:lnTo>
                    <a:cubicBezTo>
                      <a:pt x="462097" y="317858"/>
                      <a:pt x="456144" y="323810"/>
                      <a:pt x="458695" y="328062"/>
                    </a:cubicBezTo>
                    <a:cubicBezTo>
                      <a:pt x="462097" y="332314"/>
                      <a:pt x="455294" y="339117"/>
                      <a:pt x="444239" y="343369"/>
                    </a:cubicBezTo>
                    <a:cubicBezTo>
                      <a:pt x="375360" y="369730"/>
                      <a:pt x="377911" y="365478"/>
                      <a:pt x="422980" y="387587"/>
                    </a:cubicBezTo>
                    <a:cubicBezTo>
                      <a:pt x="469750" y="410547"/>
                      <a:pt x="475702" y="435208"/>
                      <a:pt x="440838" y="467521"/>
                    </a:cubicBezTo>
                    <a:lnTo>
                      <a:pt x="418728" y="487930"/>
                    </a:lnTo>
                    <a:lnTo>
                      <a:pt x="454443" y="532999"/>
                    </a:lnTo>
                    <a:cubicBezTo>
                      <a:pt x="480805" y="566163"/>
                      <a:pt x="497812" y="578919"/>
                      <a:pt x="517370" y="582320"/>
                    </a:cubicBezTo>
                    <a:cubicBezTo>
                      <a:pt x="537779" y="585722"/>
                      <a:pt x="544582" y="591674"/>
                      <a:pt x="546282" y="608681"/>
                    </a:cubicBezTo>
                    <a:cubicBezTo>
                      <a:pt x="547983" y="625689"/>
                      <a:pt x="539480" y="638444"/>
                      <a:pt x="510567" y="665656"/>
                    </a:cubicBezTo>
                    <a:cubicBezTo>
                      <a:pt x="468049" y="704772"/>
                      <a:pt x="446790" y="710725"/>
                      <a:pt x="439987" y="685214"/>
                    </a:cubicBezTo>
                    <a:cubicBezTo>
                      <a:pt x="436586" y="670758"/>
                      <a:pt x="388966" y="645247"/>
                      <a:pt x="380462" y="653750"/>
                    </a:cubicBezTo>
                    <a:cubicBezTo>
                      <a:pt x="369407" y="663955"/>
                      <a:pt x="400871" y="705623"/>
                      <a:pt x="437436" y="728582"/>
                    </a:cubicBezTo>
                    <a:cubicBezTo>
                      <a:pt x="460396" y="743038"/>
                      <a:pt x="479954" y="758345"/>
                      <a:pt x="479954" y="762597"/>
                    </a:cubicBezTo>
                    <a:cubicBezTo>
                      <a:pt x="479954" y="773651"/>
                      <a:pt x="436586" y="811918"/>
                      <a:pt x="423830" y="811918"/>
                    </a:cubicBezTo>
                    <a:cubicBezTo>
                      <a:pt x="417878" y="811918"/>
                      <a:pt x="399170" y="833177"/>
                      <a:pt x="382163" y="858688"/>
                    </a:cubicBezTo>
                    <a:cubicBezTo>
                      <a:pt x="350699" y="905457"/>
                      <a:pt x="341345" y="913111"/>
                      <a:pt x="331141" y="896954"/>
                    </a:cubicBezTo>
                    <a:close/>
                    <a:moveTo>
                      <a:pt x="342196" y="517693"/>
                    </a:moveTo>
                    <a:cubicBezTo>
                      <a:pt x="356652" y="513441"/>
                      <a:pt x="360904" y="507488"/>
                      <a:pt x="358353" y="489631"/>
                    </a:cubicBezTo>
                    <a:cubicBezTo>
                      <a:pt x="355801" y="473474"/>
                      <a:pt x="345597" y="462419"/>
                      <a:pt x="317535" y="448813"/>
                    </a:cubicBezTo>
                    <a:lnTo>
                      <a:pt x="280119" y="429255"/>
                    </a:lnTo>
                    <a:lnTo>
                      <a:pt x="274167" y="457317"/>
                    </a:lnTo>
                    <a:cubicBezTo>
                      <a:pt x="269065" y="480277"/>
                      <a:pt x="271616" y="487080"/>
                      <a:pt x="291174" y="503236"/>
                    </a:cubicBezTo>
                    <a:cubicBezTo>
                      <a:pt x="316685" y="525346"/>
                      <a:pt x="314984" y="524496"/>
                      <a:pt x="342196" y="517693"/>
                    </a:cubicBezTo>
                    <a:close/>
                    <a:moveTo>
                      <a:pt x="326889" y="320409"/>
                    </a:moveTo>
                    <a:cubicBezTo>
                      <a:pt x="326889" y="316157"/>
                      <a:pt x="310732" y="304252"/>
                      <a:pt x="291174" y="293197"/>
                    </a:cubicBezTo>
                    <a:cubicBezTo>
                      <a:pt x="264813" y="278741"/>
                      <a:pt x="258010" y="277040"/>
                      <a:pt x="266514" y="287245"/>
                    </a:cubicBezTo>
                    <a:cubicBezTo>
                      <a:pt x="272466" y="294898"/>
                      <a:pt x="282670" y="301701"/>
                      <a:pt x="288623" y="301701"/>
                    </a:cubicBezTo>
                    <a:cubicBezTo>
                      <a:pt x="294575" y="301701"/>
                      <a:pt x="303929" y="307653"/>
                      <a:pt x="309882" y="314456"/>
                    </a:cubicBezTo>
                    <a:cubicBezTo>
                      <a:pt x="321787" y="328912"/>
                      <a:pt x="326889" y="330613"/>
                      <a:pt x="326889" y="320409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DE0E6FFC-A487-018F-BC2B-B870F51AD0C9}"/>
                  </a:ext>
                </a:extLst>
              </p:cNvPr>
              <p:cNvSpPr/>
              <p:nvPr/>
            </p:nvSpPr>
            <p:spPr>
              <a:xfrm flipV="1">
                <a:off x="7099456" y="2293652"/>
                <a:ext cx="623072" cy="836041"/>
              </a:xfrm>
              <a:custGeom>
                <a:avLst/>
                <a:gdLst>
                  <a:gd name="connsiteX0" fmla="*/ 191081 w 623072"/>
                  <a:gd name="connsiteY0" fmla="*/ 802281 h 836041"/>
                  <a:gd name="connsiteX1" fmla="*/ 93289 w 623072"/>
                  <a:gd name="connsiteY1" fmla="*/ 762314 h 836041"/>
                  <a:gd name="connsiteX2" fmla="*/ 110297 w 623072"/>
                  <a:gd name="connsiteY2" fmla="*/ 731701 h 836041"/>
                  <a:gd name="connsiteX3" fmla="*/ 160468 w 623072"/>
                  <a:gd name="connsiteY3" fmla="*/ 708741 h 836041"/>
                  <a:gd name="connsiteX4" fmla="*/ 197034 w 623072"/>
                  <a:gd name="connsiteY4" fmla="*/ 730850 h 836041"/>
                  <a:gd name="connsiteX5" fmla="*/ 234449 w 623072"/>
                  <a:gd name="connsiteY5" fmla="*/ 765715 h 836041"/>
                  <a:gd name="connsiteX6" fmla="*/ 259960 w 623072"/>
                  <a:gd name="connsiteY6" fmla="*/ 783573 h 836041"/>
                  <a:gd name="connsiteX7" fmla="*/ 254858 w 623072"/>
                  <a:gd name="connsiteY7" fmla="*/ 735102 h 836041"/>
                  <a:gd name="connsiteX8" fmla="*/ 209789 w 623072"/>
                  <a:gd name="connsiteY8" fmla="*/ 593092 h 836041"/>
                  <a:gd name="connsiteX9" fmla="*/ 185979 w 623072"/>
                  <a:gd name="connsiteY9" fmla="*/ 589690 h 836041"/>
                  <a:gd name="connsiteX10" fmla="*/ 89888 w 623072"/>
                  <a:gd name="connsiteY10" fmla="*/ 674727 h 836041"/>
                  <a:gd name="connsiteX11" fmla="*/ 75432 w 623072"/>
                  <a:gd name="connsiteY11" fmla="*/ 686632 h 836041"/>
                  <a:gd name="connsiteX12" fmla="*/ 33764 w 623072"/>
                  <a:gd name="connsiteY12" fmla="*/ 403461 h 836041"/>
                  <a:gd name="connsiteX13" fmla="*/ 8253 w 623072"/>
                  <a:gd name="connsiteY13" fmla="*/ 235090 h 836041"/>
                  <a:gd name="connsiteX14" fmla="*/ 6553 w 623072"/>
                  <a:gd name="connsiteY14" fmla="*/ 158557 h 836041"/>
                  <a:gd name="connsiteX15" fmla="*/ 21009 w 623072"/>
                  <a:gd name="connsiteY15" fmla="*/ 122842 h 836041"/>
                  <a:gd name="connsiteX16" fmla="*/ 95841 w 623072"/>
                  <a:gd name="connsiteY16" fmla="*/ 93079 h 836041"/>
                  <a:gd name="connsiteX17" fmla="*/ 243803 w 623072"/>
                  <a:gd name="connsiteY17" fmla="*/ 154305 h 836041"/>
                  <a:gd name="connsiteX18" fmla="*/ 292274 w 623072"/>
                  <a:gd name="connsiteY18" fmla="*/ 148353 h 836041"/>
                  <a:gd name="connsiteX19" fmla="*/ 339894 w 623072"/>
                  <a:gd name="connsiteY19" fmla="*/ 133046 h 836041"/>
                  <a:gd name="connsiteX20" fmla="*/ 348398 w 623072"/>
                  <a:gd name="connsiteY20" fmla="*/ 126243 h 836041"/>
                  <a:gd name="connsiteX21" fmla="*/ 457244 w 623072"/>
                  <a:gd name="connsiteY21" fmla="*/ 65017 h 836041"/>
                  <a:gd name="connsiteX22" fmla="*/ 470000 w 623072"/>
                  <a:gd name="connsiteY22" fmla="*/ 58215 h 836041"/>
                  <a:gd name="connsiteX23" fmla="*/ 483605 w 623072"/>
                  <a:gd name="connsiteY23" fmla="*/ 42908 h 836041"/>
                  <a:gd name="connsiteX24" fmla="*/ 515069 w 623072"/>
                  <a:gd name="connsiteY24" fmla="*/ 38656 h 836041"/>
                  <a:gd name="connsiteX25" fmla="*/ 527824 w 623072"/>
                  <a:gd name="connsiteY25" fmla="*/ 29302 h 836041"/>
                  <a:gd name="connsiteX26" fmla="*/ 543131 w 623072"/>
                  <a:gd name="connsiteY26" fmla="*/ 25050 h 836041"/>
                  <a:gd name="connsiteX27" fmla="*/ 586499 w 623072"/>
                  <a:gd name="connsiteY27" fmla="*/ 16547 h 836041"/>
                  <a:gd name="connsiteX28" fmla="*/ 620514 w 623072"/>
                  <a:gd name="connsiteY28" fmla="*/ -460 h 836041"/>
                  <a:gd name="connsiteX29" fmla="*/ 600955 w 623072"/>
                  <a:gd name="connsiteY29" fmla="*/ 60766 h 836041"/>
                  <a:gd name="connsiteX30" fmla="*/ 582247 w 623072"/>
                  <a:gd name="connsiteY30" fmla="*/ 99032 h 836041"/>
                  <a:gd name="connsiteX31" fmla="*/ 492959 w 623072"/>
                  <a:gd name="connsiteY31" fmla="*/ 173864 h 836041"/>
                  <a:gd name="connsiteX32" fmla="*/ 437686 w 623072"/>
                  <a:gd name="connsiteY32" fmla="*/ 197674 h 836041"/>
                  <a:gd name="connsiteX33" fmla="*/ 316084 w 623072"/>
                  <a:gd name="connsiteY33" fmla="*/ 252097 h 836041"/>
                  <a:gd name="connsiteX34" fmla="*/ 331391 w 623072"/>
                  <a:gd name="connsiteY34" fmla="*/ 296316 h 836041"/>
                  <a:gd name="connsiteX35" fmla="*/ 349248 w 623072"/>
                  <a:gd name="connsiteY35" fmla="*/ 372848 h 836041"/>
                  <a:gd name="connsiteX36" fmla="*/ 362854 w 623072"/>
                  <a:gd name="connsiteY36" fmla="*/ 430673 h 836041"/>
                  <a:gd name="connsiteX37" fmla="*/ 247205 w 623072"/>
                  <a:gd name="connsiteY37" fmla="*/ 466388 h 836041"/>
                  <a:gd name="connsiteX38" fmla="*/ 122202 w 623072"/>
                  <a:gd name="connsiteY38" fmla="*/ 420469 h 836041"/>
                  <a:gd name="connsiteX39" fmla="*/ 70330 w 623072"/>
                  <a:gd name="connsiteY39" fmla="*/ 371998 h 836041"/>
                  <a:gd name="connsiteX40" fmla="*/ 115399 w 623072"/>
                  <a:gd name="connsiteY40" fmla="*/ 322677 h 836041"/>
                  <a:gd name="connsiteX41" fmla="*/ 154515 w 623072"/>
                  <a:gd name="connsiteY41" fmla="*/ 356691 h 836041"/>
                  <a:gd name="connsiteX42" fmla="*/ 294825 w 623072"/>
                  <a:gd name="connsiteY42" fmla="*/ 450231 h 836041"/>
                  <a:gd name="connsiteX43" fmla="*/ 306730 w 623072"/>
                  <a:gd name="connsiteY43" fmla="*/ 393257 h 836041"/>
                  <a:gd name="connsiteX44" fmla="*/ 287172 w 623072"/>
                  <a:gd name="connsiteY44" fmla="*/ 294615 h 836041"/>
                  <a:gd name="connsiteX45" fmla="*/ 273566 w 623072"/>
                  <a:gd name="connsiteY45" fmla="*/ 252947 h 836041"/>
                  <a:gd name="connsiteX46" fmla="*/ 236150 w 623072"/>
                  <a:gd name="connsiteY46" fmla="*/ 258900 h 836041"/>
                  <a:gd name="connsiteX47" fmla="*/ 127304 w 623072"/>
                  <a:gd name="connsiteY47" fmla="*/ 264002 h 836041"/>
                  <a:gd name="connsiteX48" fmla="*/ 49921 w 623072"/>
                  <a:gd name="connsiteY48" fmla="*/ 285261 h 836041"/>
                  <a:gd name="connsiteX49" fmla="*/ 66928 w 623072"/>
                  <a:gd name="connsiteY49" fmla="*/ 440027 h 836041"/>
                  <a:gd name="connsiteX50" fmla="*/ 105194 w 623072"/>
                  <a:gd name="connsiteY50" fmla="*/ 608398 h 836041"/>
                  <a:gd name="connsiteX51" fmla="*/ 166421 w 623072"/>
                  <a:gd name="connsiteY51" fmla="*/ 526764 h 836041"/>
                  <a:gd name="connsiteX52" fmla="*/ 265913 w 623072"/>
                  <a:gd name="connsiteY52" fmla="*/ 615201 h 836041"/>
                  <a:gd name="connsiteX53" fmla="*/ 310982 w 623072"/>
                  <a:gd name="connsiteY53" fmla="*/ 722347 h 836041"/>
                  <a:gd name="connsiteX54" fmla="*/ 337343 w 623072"/>
                  <a:gd name="connsiteY54" fmla="*/ 763164 h 836041"/>
                  <a:gd name="connsiteX55" fmla="*/ 297376 w 623072"/>
                  <a:gd name="connsiteY55" fmla="*/ 835445 h 836041"/>
                  <a:gd name="connsiteX56" fmla="*/ 191081 w 623072"/>
                  <a:gd name="connsiteY56" fmla="*/ 802281 h 836041"/>
                  <a:gd name="connsiteX57" fmla="*/ 118800 w 623072"/>
                  <a:gd name="connsiteY57" fmla="*/ 224885 h 836041"/>
                  <a:gd name="connsiteX58" fmla="*/ 184278 w 623072"/>
                  <a:gd name="connsiteY58" fmla="*/ 199375 h 836041"/>
                  <a:gd name="connsiteX59" fmla="*/ 200435 w 623072"/>
                  <a:gd name="connsiteY59" fmla="*/ 168762 h 836041"/>
                  <a:gd name="connsiteX60" fmla="*/ 98392 w 623072"/>
                  <a:gd name="connsiteY60" fmla="*/ 121992 h 836041"/>
                  <a:gd name="connsiteX61" fmla="*/ 62676 w 623072"/>
                  <a:gd name="connsiteY61" fmla="*/ 132196 h 836041"/>
                  <a:gd name="connsiteX62" fmla="*/ 59275 w 623072"/>
                  <a:gd name="connsiteY62" fmla="*/ 197674 h 836041"/>
                  <a:gd name="connsiteX63" fmla="*/ 70330 w 623072"/>
                  <a:gd name="connsiteY63" fmla="*/ 241893 h 836041"/>
                  <a:gd name="connsiteX64" fmla="*/ 118800 w 623072"/>
                  <a:gd name="connsiteY64" fmla="*/ 224885 h 836041"/>
                  <a:gd name="connsiteX65" fmla="*/ 420679 w 623072"/>
                  <a:gd name="connsiteY65" fmla="*/ 93079 h 836041"/>
                  <a:gd name="connsiteX66" fmla="*/ 407923 w 623072"/>
                  <a:gd name="connsiteY66" fmla="*/ 89678 h 836041"/>
                  <a:gd name="connsiteX67" fmla="*/ 407923 w 623072"/>
                  <a:gd name="connsiteY67" fmla="*/ 101583 h 836041"/>
                  <a:gd name="connsiteX68" fmla="*/ 420679 w 623072"/>
                  <a:gd name="connsiteY68" fmla="*/ 93079 h 8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623072" h="836041">
                    <a:moveTo>
                      <a:pt x="191081" y="802281"/>
                    </a:moveTo>
                    <a:cubicBezTo>
                      <a:pt x="141760" y="781872"/>
                      <a:pt x="98392" y="764015"/>
                      <a:pt x="93289" y="762314"/>
                    </a:cubicBezTo>
                    <a:cubicBezTo>
                      <a:pt x="89038" y="759763"/>
                      <a:pt x="96691" y="746157"/>
                      <a:pt x="110297" y="731701"/>
                    </a:cubicBezTo>
                    <a:cubicBezTo>
                      <a:pt x="131556" y="708741"/>
                      <a:pt x="140059" y="705340"/>
                      <a:pt x="160468" y="708741"/>
                    </a:cubicBezTo>
                    <a:cubicBezTo>
                      <a:pt x="174074" y="712142"/>
                      <a:pt x="190231" y="721496"/>
                      <a:pt x="197034" y="730850"/>
                    </a:cubicBezTo>
                    <a:cubicBezTo>
                      <a:pt x="202986" y="739354"/>
                      <a:pt x="219993" y="755511"/>
                      <a:pt x="234449" y="765715"/>
                    </a:cubicBezTo>
                    <a:lnTo>
                      <a:pt x="259960" y="783573"/>
                    </a:lnTo>
                    <a:lnTo>
                      <a:pt x="254858" y="735102"/>
                    </a:lnTo>
                    <a:cubicBezTo>
                      <a:pt x="248055" y="684081"/>
                      <a:pt x="225095" y="608398"/>
                      <a:pt x="209789" y="593092"/>
                    </a:cubicBezTo>
                    <a:cubicBezTo>
                      <a:pt x="205537" y="588840"/>
                      <a:pt x="194482" y="587139"/>
                      <a:pt x="185979" y="589690"/>
                    </a:cubicBezTo>
                    <a:cubicBezTo>
                      <a:pt x="170672" y="594793"/>
                      <a:pt x="114548" y="644964"/>
                      <a:pt x="89888" y="674727"/>
                    </a:cubicBezTo>
                    <a:cubicBezTo>
                      <a:pt x="83935" y="683230"/>
                      <a:pt x="77133" y="688332"/>
                      <a:pt x="75432" y="686632"/>
                    </a:cubicBezTo>
                    <a:cubicBezTo>
                      <a:pt x="70330" y="680679"/>
                      <a:pt x="46520" y="523362"/>
                      <a:pt x="33764" y="403461"/>
                    </a:cubicBezTo>
                    <a:cubicBezTo>
                      <a:pt x="26961" y="337983"/>
                      <a:pt x="15907" y="262301"/>
                      <a:pt x="8253" y="235090"/>
                    </a:cubicBezTo>
                    <a:cubicBezTo>
                      <a:pt x="-2801" y="193422"/>
                      <a:pt x="-2801" y="181517"/>
                      <a:pt x="6553" y="158557"/>
                    </a:cubicBezTo>
                    <a:cubicBezTo>
                      <a:pt x="13355" y="143251"/>
                      <a:pt x="19308" y="127944"/>
                      <a:pt x="21009" y="122842"/>
                    </a:cubicBezTo>
                    <a:cubicBezTo>
                      <a:pt x="26961" y="104134"/>
                      <a:pt x="53322" y="93930"/>
                      <a:pt x="95841" y="93079"/>
                    </a:cubicBezTo>
                    <a:cubicBezTo>
                      <a:pt x="138359" y="93079"/>
                      <a:pt x="178326" y="110087"/>
                      <a:pt x="243803" y="154305"/>
                    </a:cubicBezTo>
                    <a:cubicBezTo>
                      <a:pt x="254858" y="161959"/>
                      <a:pt x="265062" y="161108"/>
                      <a:pt x="292274" y="148353"/>
                    </a:cubicBezTo>
                    <a:cubicBezTo>
                      <a:pt x="311832" y="139849"/>
                      <a:pt x="333091" y="133046"/>
                      <a:pt x="339894" y="133046"/>
                    </a:cubicBezTo>
                    <a:cubicBezTo>
                      <a:pt x="346697" y="133046"/>
                      <a:pt x="350099" y="129645"/>
                      <a:pt x="348398" y="126243"/>
                    </a:cubicBezTo>
                    <a:cubicBezTo>
                      <a:pt x="341595" y="116039"/>
                      <a:pt x="431733" y="65017"/>
                      <a:pt x="457244" y="65017"/>
                    </a:cubicBezTo>
                    <a:cubicBezTo>
                      <a:pt x="471700" y="65017"/>
                      <a:pt x="476802" y="62466"/>
                      <a:pt x="470000" y="58215"/>
                    </a:cubicBezTo>
                    <a:cubicBezTo>
                      <a:pt x="463197" y="53963"/>
                      <a:pt x="466598" y="48861"/>
                      <a:pt x="483605" y="42908"/>
                    </a:cubicBezTo>
                    <a:cubicBezTo>
                      <a:pt x="496361" y="37806"/>
                      <a:pt x="510817" y="35255"/>
                      <a:pt x="515069" y="38656"/>
                    </a:cubicBezTo>
                    <a:cubicBezTo>
                      <a:pt x="519321" y="41207"/>
                      <a:pt x="525273" y="36956"/>
                      <a:pt x="527824" y="29302"/>
                    </a:cubicBezTo>
                    <a:cubicBezTo>
                      <a:pt x="532076" y="19948"/>
                      <a:pt x="536328" y="18248"/>
                      <a:pt x="543131" y="25050"/>
                    </a:cubicBezTo>
                    <a:cubicBezTo>
                      <a:pt x="550784" y="30153"/>
                      <a:pt x="564390" y="27602"/>
                      <a:pt x="586499" y="16547"/>
                    </a:cubicBezTo>
                    <a:cubicBezTo>
                      <a:pt x="605207" y="7193"/>
                      <a:pt x="620514" y="-460"/>
                      <a:pt x="620514" y="-460"/>
                    </a:cubicBezTo>
                    <a:cubicBezTo>
                      <a:pt x="628167" y="-460"/>
                      <a:pt x="615411" y="36956"/>
                      <a:pt x="600955" y="60766"/>
                    </a:cubicBezTo>
                    <a:cubicBezTo>
                      <a:pt x="590751" y="76923"/>
                      <a:pt x="582247" y="94780"/>
                      <a:pt x="582247" y="99032"/>
                    </a:cubicBezTo>
                    <a:cubicBezTo>
                      <a:pt x="582247" y="118590"/>
                      <a:pt x="540580" y="153455"/>
                      <a:pt x="492959" y="173864"/>
                    </a:cubicBezTo>
                    <a:cubicBezTo>
                      <a:pt x="464897" y="186619"/>
                      <a:pt x="440237" y="196823"/>
                      <a:pt x="437686" y="197674"/>
                    </a:cubicBezTo>
                    <a:cubicBezTo>
                      <a:pt x="415576" y="201075"/>
                      <a:pt x="315234" y="246144"/>
                      <a:pt x="316084" y="252097"/>
                    </a:cubicBezTo>
                    <a:cubicBezTo>
                      <a:pt x="316934" y="255498"/>
                      <a:pt x="323737" y="275907"/>
                      <a:pt x="331391" y="296316"/>
                    </a:cubicBezTo>
                    <a:cubicBezTo>
                      <a:pt x="339044" y="316724"/>
                      <a:pt x="346697" y="350739"/>
                      <a:pt x="349248" y="372848"/>
                    </a:cubicBezTo>
                    <a:cubicBezTo>
                      <a:pt x="351799" y="394107"/>
                      <a:pt x="357752" y="420469"/>
                      <a:pt x="362854" y="430673"/>
                    </a:cubicBezTo>
                    <a:cubicBezTo>
                      <a:pt x="385814" y="477443"/>
                      <a:pt x="343296" y="490198"/>
                      <a:pt x="247205" y="466388"/>
                    </a:cubicBezTo>
                    <a:cubicBezTo>
                      <a:pt x="210639" y="457034"/>
                      <a:pt x="154515" y="436625"/>
                      <a:pt x="122202" y="420469"/>
                    </a:cubicBezTo>
                    <a:cubicBezTo>
                      <a:pt x="72030" y="394958"/>
                      <a:pt x="65228" y="389005"/>
                      <a:pt x="70330" y="371998"/>
                    </a:cubicBezTo>
                    <a:cubicBezTo>
                      <a:pt x="74581" y="354140"/>
                      <a:pt x="103494" y="323527"/>
                      <a:pt x="115399" y="322677"/>
                    </a:cubicBezTo>
                    <a:cubicBezTo>
                      <a:pt x="118800" y="322677"/>
                      <a:pt x="135808" y="337983"/>
                      <a:pt x="154515" y="356691"/>
                    </a:cubicBezTo>
                    <a:cubicBezTo>
                      <a:pt x="198734" y="400910"/>
                      <a:pt x="273566" y="450231"/>
                      <a:pt x="294825" y="450231"/>
                    </a:cubicBezTo>
                    <a:cubicBezTo>
                      <a:pt x="311832" y="450231"/>
                      <a:pt x="311832" y="446830"/>
                      <a:pt x="306730" y="393257"/>
                    </a:cubicBezTo>
                    <a:cubicBezTo>
                      <a:pt x="303329" y="361794"/>
                      <a:pt x="294825" y="317575"/>
                      <a:pt x="287172" y="294615"/>
                    </a:cubicBezTo>
                    <a:lnTo>
                      <a:pt x="273566" y="252947"/>
                    </a:lnTo>
                    <a:lnTo>
                      <a:pt x="236150" y="258900"/>
                    </a:lnTo>
                    <a:cubicBezTo>
                      <a:pt x="215741" y="261451"/>
                      <a:pt x="166421" y="264002"/>
                      <a:pt x="127304" y="264002"/>
                    </a:cubicBezTo>
                    <a:cubicBezTo>
                      <a:pt x="57574" y="264002"/>
                      <a:pt x="55023" y="264002"/>
                      <a:pt x="49921" y="285261"/>
                    </a:cubicBezTo>
                    <a:cubicBezTo>
                      <a:pt x="46520" y="297166"/>
                      <a:pt x="54173" y="366896"/>
                      <a:pt x="66928" y="440027"/>
                    </a:cubicBezTo>
                    <a:cubicBezTo>
                      <a:pt x="89038" y="575234"/>
                      <a:pt x="104344" y="638161"/>
                      <a:pt x="105194" y="608398"/>
                    </a:cubicBezTo>
                    <a:cubicBezTo>
                      <a:pt x="106895" y="581187"/>
                      <a:pt x="139209" y="537818"/>
                      <a:pt x="166421" y="526764"/>
                    </a:cubicBezTo>
                    <a:cubicBezTo>
                      <a:pt x="208088" y="508906"/>
                      <a:pt x="226796" y="525913"/>
                      <a:pt x="265913" y="615201"/>
                    </a:cubicBezTo>
                    <a:cubicBezTo>
                      <a:pt x="283770" y="657719"/>
                      <a:pt x="304179" y="706190"/>
                      <a:pt x="310982" y="722347"/>
                    </a:cubicBezTo>
                    <a:cubicBezTo>
                      <a:pt x="316934" y="738504"/>
                      <a:pt x="328840" y="757212"/>
                      <a:pt x="337343" y="763164"/>
                    </a:cubicBezTo>
                    <a:cubicBezTo>
                      <a:pt x="368807" y="786124"/>
                      <a:pt x="347548" y="823540"/>
                      <a:pt x="297376" y="835445"/>
                    </a:cubicBezTo>
                    <a:cubicBezTo>
                      <a:pt x="288022" y="837146"/>
                      <a:pt x="240402" y="822689"/>
                      <a:pt x="191081" y="802281"/>
                    </a:cubicBezTo>
                    <a:close/>
                    <a:moveTo>
                      <a:pt x="118800" y="224885"/>
                    </a:moveTo>
                    <a:cubicBezTo>
                      <a:pt x="137508" y="218933"/>
                      <a:pt x="167271" y="207878"/>
                      <a:pt x="184278" y="199375"/>
                    </a:cubicBezTo>
                    <a:cubicBezTo>
                      <a:pt x="214891" y="184068"/>
                      <a:pt x="215741" y="183218"/>
                      <a:pt x="200435" y="168762"/>
                    </a:cubicBezTo>
                    <a:cubicBezTo>
                      <a:pt x="176625" y="146652"/>
                      <a:pt x="136658" y="127944"/>
                      <a:pt x="98392" y="121992"/>
                    </a:cubicBezTo>
                    <a:cubicBezTo>
                      <a:pt x="67779" y="116889"/>
                      <a:pt x="63527" y="118590"/>
                      <a:pt x="62676" y="132196"/>
                    </a:cubicBezTo>
                    <a:cubicBezTo>
                      <a:pt x="62676" y="141550"/>
                      <a:pt x="60976" y="170462"/>
                      <a:pt x="59275" y="197674"/>
                    </a:cubicBezTo>
                    <a:cubicBezTo>
                      <a:pt x="56724" y="241893"/>
                      <a:pt x="57574" y="246995"/>
                      <a:pt x="70330" y="241893"/>
                    </a:cubicBezTo>
                    <a:cubicBezTo>
                      <a:pt x="77983" y="238491"/>
                      <a:pt x="100092" y="230838"/>
                      <a:pt x="118800" y="224885"/>
                    </a:cubicBezTo>
                    <a:close/>
                    <a:moveTo>
                      <a:pt x="420679" y="93079"/>
                    </a:moveTo>
                    <a:cubicBezTo>
                      <a:pt x="420679" y="88828"/>
                      <a:pt x="414726" y="87127"/>
                      <a:pt x="407923" y="89678"/>
                    </a:cubicBezTo>
                    <a:cubicBezTo>
                      <a:pt x="391766" y="96481"/>
                      <a:pt x="391766" y="101583"/>
                      <a:pt x="407923" y="101583"/>
                    </a:cubicBezTo>
                    <a:cubicBezTo>
                      <a:pt x="414726" y="101583"/>
                      <a:pt x="420679" y="98182"/>
                      <a:pt x="420679" y="93079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EF061938-0D30-BA54-8671-86481C0B625C}"/>
                </a:ext>
              </a:extLst>
            </p:cNvPr>
            <p:cNvSpPr/>
            <p:nvPr/>
          </p:nvSpPr>
          <p:spPr>
            <a:xfrm flipV="1">
              <a:off x="6997086" y="1112432"/>
              <a:ext cx="834626" cy="1189953"/>
            </a:xfrm>
            <a:custGeom>
              <a:avLst/>
              <a:gdLst>
                <a:gd name="connsiteX0" fmla="*/ 451928 w 834626"/>
                <a:gd name="connsiteY0" fmla="*/ 1183011 h 1189953"/>
                <a:gd name="connsiteX1" fmla="*/ 410051 w 834626"/>
                <a:gd name="connsiteY1" fmla="*/ 1175832 h 1189953"/>
                <a:gd name="connsiteX2" fmla="*/ 381335 w 834626"/>
                <a:gd name="connsiteY2" fmla="*/ 1160876 h 1189953"/>
                <a:gd name="connsiteX3" fmla="*/ 384925 w 834626"/>
                <a:gd name="connsiteY3" fmla="*/ 1130964 h 1189953"/>
                <a:gd name="connsiteX4" fmla="*/ 395693 w 834626"/>
                <a:gd name="connsiteY4" fmla="*/ 1102846 h 1189953"/>
                <a:gd name="connsiteX5" fmla="*/ 395095 w 834626"/>
                <a:gd name="connsiteY5" fmla="*/ 917390 h 1189953"/>
                <a:gd name="connsiteX6" fmla="*/ 385523 w 834626"/>
                <a:gd name="connsiteY6" fmla="*/ 840815 h 1189953"/>
                <a:gd name="connsiteX7" fmla="*/ 382532 w 834626"/>
                <a:gd name="connsiteY7" fmla="*/ 789366 h 1189953"/>
                <a:gd name="connsiteX8" fmla="*/ 377147 w 834626"/>
                <a:gd name="connsiteY8" fmla="*/ 762445 h 1189953"/>
                <a:gd name="connsiteX9" fmla="*/ 337663 w 834626"/>
                <a:gd name="connsiteY9" fmla="*/ 732533 h 1189953"/>
                <a:gd name="connsiteX10" fmla="*/ 286214 w 834626"/>
                <a:gd name="connsiteY10" fmla="*/ 719372 h 1189953"/>
                <a:gd name="connsiteX11" fmla="*/ 267669 w 834626"/>
                <a:gd name="connsiteY11" fmla="*/ 731336 h 1189953"/>
                <a:gd name="connsiteX12" fmla="*/ 256900 w 834626"/>
                <a:gd name="connsiteY12" fmla="*/ 766035 h 1189953"/>
                <a:gd name="connsiteX13" fmla="*/ 242542 w 834626"/>
                <a:gd name="connsiteY13" fmla="*/ 792956 h 1189953"/>
                <a:gd name="connsiteX14" fmla="*/ 232372 w 834626"/>
                <a:gd name="connsiteY14" fmla="*/ 801331 h 1189953"/>
                <a:gd name="connsiteX15" fmla="*/ 194683 w 834626"/>
                <a:gd name="connsiteY15" fmla="*/ 818680 h 1189953"/>
                <a:gd name="connsiteX16" fmla="*/ 139644 w 834626"/>
                <a:gd name="connsiteY16" fmla="*/ 850985 h 1189953"/>
                <a:gd name="connsiteX17" fmla="*/ 109732 w 834626"/>
                <a:gd name="connsiteY17" fmla="*/ 872522 h 1189953"/>
                <a:gd name="connsiteX18" fmla="*/ 91785 w 834626"/>
                <a:gd name="connsiteY18" fmla="*/ 875513 h 1189953"/>
                <a:gd name="connsiteX19" fmla="*/ 76230 w 834626"/>
                <a:gd name="connsiteY19" fmla="*/ 840815 h 1189953"/>
                <a:gd name="connsiteX20" fmla="*/ 66659 w 834626"/>
                <a:gd name="connsiteY20" fmla="*/ 752873 h 1189953"/>
                <a:gd name="connsiteX21" fmla="*/ 61873 w 834626"/>
                <a:gd name="connsiteY21" fmla="*/ 652368 h 1189953"/>
                <a:gd name="connsiteX22" fmla="*/ 64266 w 834626"/>
                <a:gd name="connsiteY22" fmla="*/ 633823 h 1189953"/>
                <a:gd name="connsiteX23" fmla="*/ 121697 w 834626"/>
                <a:gd name="connsiteY23" fmla="*/ 538702 h 1189953"/>
                <a:gd name="connsiteX24" fmla="*/ 183914 w 834626"/>
                <a:gd name="connsiteY24" fmla="*/ 530925 h 1189953"/>
                <a:gd name="connsiteX25" fmla="*/ 219809 w 834626"/>
                <a:gd name="connsiteY25" fmla="*/ 557247 h 1189953"/>
                <a:gd name="connsiteX26" fmla="*/ 265276 w 834626"/>
                <a:gd name="connsiteY26" fmla="*/ 584767 h 1189953"/>
                <a:gd name="connsiteX27" fmla="*/ 291598 w 834626"/>
                <a:gd name="connsiteY27" fmla="*/ 597330 h 1189953"/>
                <a:gd name="connsiteX28" fmla="*/ 311340 w 834626"/>
                <a:gd name="connsiteY28" fmla="*/ 609295 h 1189953"/>
                <a:gd name="connsiteX29" fmla="*/ 332877 w 834626"/>
                <a:gd name="connsiteY29" fmla="*/ 591347 h 1189953"/>
                <a:gd name="connsiteX30" fmla="*/ 336467 w 834626"/>
                <a:gd name="connsiteY30" fmla="*/ 557247 h 1189953"/>
                <a:gd name="connsiteX31" fmla="*/ 299376 w 834626"/>
                <a:gd name="connsiteY31" fmla="*/ 519558 h 1189953"/>
                <a:gd name="connsiteX32" fmla="*/ 224595 w 834626"/>
                <a:gd name="connsiteY32" fmla="*/ 493235 h 1189953"/>
                <a:gd name="connsiteX33" fmla="*/ 106143 w 834626"/>
                <a:gd name="connsiteY33" fmla="*/ 450760 h 1189953"/>
                <a:gd name="connsiteX34" fmla="*/ 67257 w 834626"/>
                <a:gd name="connsiteY34" fmla="*/ 457341 h 1189953"/>
                <a:gd name="connsiteX35" fmla="*/ 51104 w 834626"/>
                <a:gd name="connsiteY35" fmla="*/ 471698 h 1189953"/>
                <a:gd name="connsiteX36" fmla="*/ 28371 w 834626"/>
                <a:gd name="connsiteY36" fmla="*/ 453751 h 1189953"/>
                <a:gd name="connsiteX37" fmla="*/ 12218 w 834626"/>
                <a:gd name="connsiteY37" fmla="*/ 422642 h 1189953"/>
                <a:gd name="connsiteX38" fmla="*/ 7432 w 834626"/>
                <a:gd name="connsiteY38" fmla="*/ 381364 h 1189953"/>
                <a:gd name="connsiteX39" fmla="*/ 253 w 834626"/>
                <a:gd name="connsiteY39" fmla="*/ 339486 h 1189953"/>
                <a:gd name="connsiteX40" fmla="*/ 2646 w 834626"/>
                <a:gd name="connsiteY40" fmla="*/ 314958 h 1189953"/>
                <a:gd name="connsiteX41" fmla="*/ 31362 w 834626"/>
                <a:gd name="connsiteY41" fmla="*/ 291627 h 1189953"/>
                <a:gd name="connsiteX42" fmla="*/ 74436 w 834626"/>
                <a:gd name="connsiteY42" fmla="*/ 288037 h 1189953"/>
                <a:gd name="connsiteX43" fmla="*/ 101955 w 834626"/>
                <a:gd name="connsiteY43" fmla="*/ 318548 h 1189953"/>
                <a:gd name="connsiteX44" fmla="*/ 152806 w 834626"/>
                <a:gd name="connsiteY44" fmla="*/ 359229 h 1189953"/>
                <a:gd name="connsiteX45" fmla="*/ 157592 w 834626"/>
                <a:gd name="connsiteY45" fmla="*/ 361023 h 1189953"/>
                <a:gd name="connsiteX46" fmla="*/ 206648 w 834626"/>
                <a:gd name="connsiteY46" fmla="*/ 392132 h 1189953"/>
                <a:gd name="connsiteX47" fmla="*/ 238355 w 834626"/>
                <a:gd name="connsiteY47" fmla="*/ 411276 h 1189953"/>
                <a:gd name="connsiteX48" fmla="*/ 248525 w 834626"/>
                <a:gd name="connsiteY48" fmla="*/ 415463 h 1189953"/>
                <a:gd name="connsiteX49" fmla="*/ 265874 w 834626"/>
                <a:gd name="connsiteY49" fmla="*/ 423241 h 1189953"/>
                <a:gd name="connsiteX50" fmla="*/ 291598 w 834626"/>
                <a:gd name="connsiteY50" fmla="*/ 435804 h 1189953"/>
                <a:gd name="connsiteX51" fmla="*/ 310144 w 834626"/>
                <a:gd name="connsiteY51" fmla="*/ 448367 h 1189953"/>
                <a:gd name="connsiteX52" fmla="*/ 330484 w 834626"/>
                <a:gd name="connsiteY52" fmla="*/ 457341 h 1189953"/>
                <a:gd name="connsiteX53" fmla="*/ 355012 w 834626"/>
                <a:gd name="connsiteY53" fmla="*/ 468707 h 1189953"/>
                <a:gd name="connsiteX54" fmla="*/ 383728 w 834626"/>
                <a:gd name="connsiteY54" fmla="*/ 481270 h 1189953"/>
                <a:gd name="connsiteX55" fmla="*/ 415435 w 834626"/>
                <a:gd name="connsiteY55" fmla="*/ 487253 h 1189953"/>
                <a:gd name="connsiteX56" fmla="*/ 443552 w 834626"/>
                <a:gd name="connsiteY56" fmla="*/ 493235 h 1189953"/>
                <a:gd name="connsiteX57" fmla="*/ 380737 w 834626"/>
                <a:gd name="connsiteY57" fmla="*/ 408883 h 1189953"/>
                <a:gd name="connsiteX58" fmla="*/ 334672 w 834626"/>
                <a:gd name="connsiteY58" fmla="*/ 352050 h 1189953"/>
                <a:gd name="connsiteX59" fmla="*/ 296384 w 834626"/>
                <a:gd name="connsiteY59" fmla="*/ 295216 h 1189953"/>
                <a:gd name="connsiteX60" fmla="*/ 271258 w 834626"/>
                <a:gd name="connsiteY60" fmla="*/ 263509 h 1189953"/>
                <a:gd name="connsiteX61" fmla="*/ 266472 w 834626"/>
                <a:gd name="connsiteY61" fmla="*/ 255134 h 1189953"/>
                <a:gd name="connsiteX62" fmla="*/ 247328 w 834626"/>
                <a:gd name="connsiteY62" fmla="*/ 209069 h 1189953"/>
                <a:gd name="connsiteX63" fmla="*/ 229979 w 834626"/>
                <a:gd name="connsiteY63" fmla="*/ 163603 h 1189953"/>
                <a:gd name="connsiteX64" fmla="*/ 231176 w 834626"/>
                <a:gd name="connsiteY64" fmla="*/ 126511 h 1189953"/>
                <a:gd name="connsiteX65" fmla="*/ 277241 w 834626"/>
                <a:gd name="connsiteY65" fmla="*/ 42757 h 1189953"/>
                <a:gd name="connsiteX66" fmla="*/ 322707 w 834626"/>
                <a:gd name="connsiteY66" fmla="*/ 17033 h 1189953"/>
                <a:gd name="connsiteX67" fmla="*/ 377746 w 834626"/>
                <a:gd name="connsiteY67" fmla="*/ 145655 h 1189953"/>
                <a:gd name="connsiteX68" fmla="*/ 380737 w 834626"/>
                <a:gd name="connsiteY68" fmla="*/ 220436 h 1189953"/>
                <a:gd name="connsiteX69" fmla="*/ 382532 w 834626"/>
                <a:gd name="connsiteY69" fmla="*/ 232401 h 1189953"/>
                <a:gd name="connsiteX70" fmla="*/ 407658 w 834626"/>
                <a:gd name="connsiteY70" fmla="*/ 241973 h 1189953"/>
                <a:gd name="connsiteX71" fmla="*/ 458509 w 834626"/>
                <a:gd name="connsiteY71" fmla="*/ 256330 h 1189953"/>
                <a:gd name="connsiteX72" fmla="*/ 475259 w 834626"/>
                <a:gd name="connsiteY72" fmla="*/ 258723 h 1189953"/>
                <a:gd name="connsiteX73" fmla="*/ 461500 w 834626"/>
                <a:gd name="connsiteY73" fmla="*/ 233597 h 1189953"/>
                <a:gd name="connsiteX74" fmla="*/ 449535 w 834626"/>
                <a:gd name="connsiteY74" fmla="*/ 220436 h 1189953"/>
                <a:gd name="connsiteX75" fmla="*/ 426802 w 834626"/>
                <a:gd name="connsiteY75" fmla="*/ 188131 h 1189953"/>
                <a:gd name="connsiteX76" fmla="*/ 418426 w 834626"/>
                <a:gd name="connsiteY76" fmla="*/ 181550 h 1189953"/>
                <a:gd name="connsiteX77" fmla="*/ 412444 w 834626"/>
                <a:gd name="connsiteY77" fmla="*/ 168389 h 1189953"/>
                <a:gd name="connsiteX78" fmla="*/ 421417 w 834626"/>
                <a:gd name="connsiteY78" fmla="*/ 128904 h 1189953"/>
                <a:gd name="connsiteX79" fmla="*/ 427998 w 834626"/>
                <a:gd name="connsiteY79" fmla="*/ 100787 h 1189953"/>
                <a:gd name="connsiteX80" fmla="*/ 439365 w 834626"/>
                <a:gd name="connsiteY80" fmla="*/ 85831 h 1189953"/>
                <a:gd name="connsiteX81" fmla="*/ 449535 w 834626"/>
                <a:gd name="connsiteY81" fmla="*/ 72071 h 1189953"/>
                <a:gd name="connsiteX82" fmla="*/ 474661 w 834626"/>
                <a:gd name="connsiteY82" fmla="*/ 61901 h 1189953"/>
                <a:gd name="connsiteX83" fmla="*/ 499787 w 834626"/>
                <a:gd name="connsiteY83" fmla="*/ 58312 h 1189953"/>
                <a:gd name="connsiteX84" fmla="*/ 484831 w 834626"/>
                <a:gd name="connsiteY84" fmla="*/ 38570 h 1189953"/>
                <a:gd name="connsiteX85" fmla="*/ 478849 w 834626"/>
                <a:gd name="connsiteY85" fmla="*/ 5068 h 1189953"/>
                <a:gd name="connsiteX86" fmla="*/ 487823 w 834626"/>
                <a:gd name="connsiteY86" fmla="*/ 5666 h 1189953"/>
                <a:gd name="connsiteX87" fmla="*/ 494403 w 834626"/>
                <a:gd name="connsiteY87" fmla="*/ -915 h 1189953"/>
                <a:gd name="connsiteX88" fmla="*/ 496796 w 834626"/>
                <a:gd name="connsiteY88" fmla="*/ 5068 h 1189953"/>
                <a:gd name="connsiteX89" fmla="*/ 500984 w 834626"/>
                <a:gd name="connsiteY89" fmla="*/ 11649 h 1189953"/>
                <a:gd name="connsiteX90" fmla="*/ 600292 w 834626"/>
                <a:gd name="connsiteY90" fmla="*/ 25408 h 1189953"/>
                <a:gd name="connsiteX91" fmla="*/ 625419 w 834626"/>
                <a:gd name="connsiteY91" fmla="*/ 30194 h 1189953"/>
                <a:gd name="connsiteX92" fmla="*/ 630205 w 834626"/>
                <a:gd name="connsiteY92" fmla="*/ 31989 h 1189953"/>
                <a:gd name="connsiteX93" fmla="*/ 660117 w 834626"/>
                <a:gd name="connsiteY93" fmla="*/ 52927 h 1189953"/>
                <a:gd name="connsiteX94" fmla="*/ 673278 w 834626"/>
                <a:gd name="connsiteY94" fmla="*/ 60106 h 1189953"/>
                <a:gd name="connsiteX95" fmla="*/ 677466 w 834626"/>
                <a:gd name="connsiteY95" fmla="*/ 63098 h 1189953"/>
                <a:gd name="connsiteX96" fmla="*/ 733103 w 834626"/>
                <a:gd name="connsiteY96" fmla="*/ 116940 h 1189953"/>
                <a:gd name="connsiteX97" fmla="*/ 682850 w 834626"/>
                <a:gd name="connsiteY97" fmla="*/ 173175 h 1189953"/>
                <a:gd name="connsiteX98" fmla="*/ 634991 w 834626"/>
                <a:gd name="connsiteY98" fmla="*/ 208471 h 1189953"/>
                <a:gd name="connsiteX99" fmla="*/ 663706 w 834626"/>
                <a:gd name="connsiteY99" fmla="*/ 228811 h 1189953"/>
                <a:gd name="connsiteX100" fmla="*/ 701396 w 834626"/>
                <a:gd name="connsiteY100" fmla="*/ 249152 h 1189953"/>
                <a:gd name="connsiteX101" fmla="*/ 717548 w 834626"/>
                <a:gd name="connsiteY101" fmla="*/ 250946 h 1189953"/>
                <a:gd name="connsiteX102" fmla="*/ 768997 w 834626"/>
                <a:gd name="connsiteY102" fmla="*/ 325727 h 1189953"/>
                <a:gd name="connsiteX103" fmla="*/ 716950 w 834626"/>
                <a:gd name="connsiteY103" fmla="*/ 380167 h 1189953"/>
                <a:gd name="connsiteX104" fmla="*/ 661313 w 834626"/>
                <a:gd name="connsiteY104" fmla="*/ 408883 h 1189953"/>
                <a:gd name="connsiteX105" fmla="*/ 528503 w 834626"/>
                <a:gd name="connsiteY105" fmla="*/ 411276 h 1189953"/>
                <a:gd name="connsiteX106" fmla="*/ 472268 w 834626"/>
                <a:gd name="connsiteY106" fmla="*/ 391534 h 1189953"/>
                <a:gd name="connsiteX107" fmla="*/ 430989 w 834626"/>
                <a:gd name="connsiteY107" fmla="*/ 378372 h 1189953"/>
                <a:gd name="connsiteX108" fmla="*/ 431588 w 834626"/>
                <a:gd name="connsiteY108" fmla="*/ 393927 h 1189953"/>
                <a:gd name="connsiteX109" fmla="*/ 569782 w 834626"/>
                <a:gd name="connsiteY109" fmla="*/ 526139 h 1189953"/>
                <a:gd name="connsiteX110" fmla="*/ 609864 w 834626"/>
                <a:gd name="connsiteY110" fmla="*/ 545881 h 1189953"/>
                <a:gd name="connsiteX111" fmla="*/ 713959 w 834626"/>
                <a:gd name="connsiteY111" fmla="*/ 546479 h 1189953"/>
                <a:gd name="connsiteX112" fmla="*/ 826429 w 834626"/>
                <a:gd name="connsiteY112" fmla="*/ 557846 h 1189953"/>
                <a:gd name="connsiteX113" fmla="*/ 834804 w 834626"/>
                <a:gd name="connsiteY113" fmla="*/ 579382 h 1189953"/>
                <a:gd name="connsiteX114" fmla="*/ 755836 w 834626"/>
                <a:gd name="connsiteY114" fmla="*/ 637412 h 1189953"/>
                <a:gd name="connsiteX115" fmla="*/ 721138 w 834626"/>
                <a:gd name="connsiteY115" fmla="*/ 650573 h 1189953"/>
                <a:gd name="connsiteX116" fmla="*/ 664903 w 834626"/>
                <a:gd name="connsiteY116" fmla="*/ 652368 h 1189953"/>
                <a:gd name="connsiteX117" fmla="*/ 655331 w 834626"/>
                <a:gd name="connsiteY117" fmla="*/ 648180 h 1189953"/>
                <a:gd name="connsiteX118" fmla="*/ 582943 w 834626"/>
                <a:gd name="connsiteY118" fmla="*/ 617072 h 1189953"/>
                <a:gd name="connsiteX119" fmla="*/ 478251 w 834626"/>
                <a:gd name="connsiteY119" fmla="*/ 579382 h 1189953"/>
                <a:gd name="connsiteX120" fmla="*/ 473465 w 834626"/>
                <a:gd name="connsiteY120" fmla="*/ 599124 h 1189953"/>
                <a:gd name="connsiteX121" fmla="*/ 481840 w 834626"/>
                <a:gd name="connsiteY121" fmla="*/ 648180 h 1189953"/>
                <a:gd name="connsiteX122" fmla="*/ 586533 w 834626"/>
                <a:gd name="connsiteY122" fmla="*/ 744498 h 1189953"/>
                <a:gd name="connsiteX123" fmla="*/ 700199 w 834626"/>
                <a:gd name="connsiteY123" fmla="*/ 761249 h 1189953"/>
                <a:gd name="connsiteX124" fmla="*/ 779766 w 834626"/>
                <a:gd name="connsiteY124" fmla="*/ 766633 h 1189953"/>
                <a:gd name="connsiteX125" fmla="*/ 752845 w 834626"/>
                <a:gd name="connsiteY125" fmla="*/ 820475 h 1189953"/>
                <a:gd name="connsiteX126" fmla="*/ 707378 w 834626"/>
                <a:gd name="connsiteY126" fmla="*/ 842610 h 1189953"/>
                <a:gd name="connsiteX127" fmla="*/ 693619 w 834626"/>
                <a:gd name="connsiteY127" fmla="*/ 851583 h 1189953"/>
                <a:gd name="connsiteX128" fmla="*/ 681654 w 834626"/>
                <a:gd name="connsiteY128" fmla="*/ 860557 h 1189953"/>
                <a:gd name="connsiteX129" fmla="*/ 673278 w 834626"/>
                <a:gd name="connsiteY129" fmla="*/ 865343 h 1189953"/>
                <a:gd name="connsiteX130" fmla="*/ 651143 w 834626"/>
                <a:gd name="connsiteY130" fmla="*/ 871326 h 1189953"/>
                <a:gd name="connsiteX131" fmla="*/ 545254 w 834626"/>
                <a:gd name="connsiteY131" fmla="*/ 894059 h 1189953"/>
                <a:gd name="connsiteX132" fmla="*/ 538075 w 834626"/>
                <a:gd name="connsiteY132" fmla="*/ 891068 h 1189953"/>
                <a:gd name="connsiteX133" fmla="*/ 602685 w 834626"/>
                <a:gd name="connsiteY133" fmla="*/ 860557 h 1189953"/>
                <a:gd name="connsiteX134" fmla="*/ 621231 w 834626"/>
                <a:gd name="connsiteY134" fmla="*/ 847994 h 1189953"/>
                <a:gd name="connsiteX135" fmla="*/ 634392 w 834626"/>
                <a:gd name="connsiteY135" fmla="*/ 836029 h 1189953"/>
                <a:gd name="connsiteX136" fmla="*/ 620633 w 834626"/>
                <a:gd name="connsiteY136" fmla="*/ 824064 h 1189953"/>
                <a:gd name="connsiteX137" fmla="*/ 582943 w 834626"/>
                <a:gd name="connsiteY137" fmla="*/ 806715 h 1189953"/>
                <a:gd name="connsiteX138" fmla="*/ 556022 w 834626"/>
                <a:gd name="connsiteY138" fmla="*/ 794152 h 1189953"/>
                <a:gd name="connsiteX139" fmla="*/ 543459 w 834626"/>
                <a:gd name="connsiteY139" fmla="*/ 791759 h 1189953"/>
                <a:gd name="connsiteX140" fmla="*/ 514145 w 834626"/>
                <a:gd name="connsiteY140" fmla="*/ 783384 h 1189953"/>
                <a:gd name="connsiteX141" fmla="*/ 508761 w 834626"/>
                <a:gd name="connsiteY141" fmla="*/ 778598 h 1189953"/>
                <a:gd name="connsiteX142" fmla="*/ 499787 w 834626"/>
                <a:gd name="connsiteY142" fmla="*/ 810903 h 1189953"/>
                <a:gd name="connsiteX143" fmla="*/ 492608 w 834626"/>
                <a:gd name="connsiteY143" fmla="*/ 842610 h 1189953"/>
                <a:gd name="connsiteX144" fmla="*/ 491412 w 834626"/>
                <a:gd name="connsiteY144" fmla="*/ 847396 h 1189953"/>
                <a:gd name="connsiteX145" fmla="*/ 497993 w 834626"/>
                <a:gd name="connsiteY145" fmla="*/ 875513 h 1189953"/>
                <a:gd name="connsiteX146" fmla="*/ 506368 w 834626"/>
                <a:gd name="connsiteY146" fmla="*/ 920382 h 1189953"/>
                <a:gd name="connsiteX147" fmla="*/ 527905 w 834626"/>
                <a:gd name="connsiteY147" fmla="*/ 1020288 h 1189953"/>
                <a:gd name="connsiteX148" fmla="*/ 551835 w 834626"/>
                <a:gd name="connsiteY148" fmla="*/ 1096864 h 1189953"/>
                <a:gd name="connsiteX149" fmla="*/ 555424 w 834626"/>
                <a:gd name="connsiteY149" fmla="*/ 1154295 h 1189953"/>
                <a:gd name="connsiteX150" fmla="*/ 451928 w 834626"/>
                <a:gd name="connsiteY150" fmla="*/ 1183011 h 118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834626" h="1189953">
                  <a:moveTo>
                    <a:pt x="451928" y="1183011"/>
                  </a:moveTo>
                  <a:cubicBezTo>
                    <a:pt x="443552" y="1179421"/>
                    <a:pt x="425007" y="1176430"/>
                    <a:pt x="410051" y="1175832"/>
                  </a:cubicBezTo>
                  <a:cubicBezTo>
                    <a:pt x="386719" y="1174635"/>
                    <a:pt x="383130" y="1172841"/>
                    <a:pt x="381335" y="1160876"/>
                  </a:cubicBezTo>
                  <a:cubicBezTo>
                    <a:pt x="380139" y="1153099"/>
                    <a:pt x="381933" y="1139339"/>
                    <a:pt x="384925" y="1130964"/>
                  </a:cubicBezTo>
                  <a:cubicBezTo>
                    <a:pt x="388514" y="1121990"/>
                    <a:pt x="392702" y="1109427"/>
                    <a:pt x="395693" y="1102846"/>
                  </a:cubicBezTo>
                  <a:cubicBezTo>
                    <a:pt x="400479" y="1089685"/>
                    <a:pt x="399881" y="963455"/>
                    <a:pt x="395095" y="917390"/>
                  </a:cubicBezTo>
                  <a:cubicBezTo>
                    <a:pt x="393300" y="901238"/>
                    <a:pt x="389112" y="866540"/>
                    <a:pt x="385523" y="840815"/>
                  </a:cubicBezTo>
                  <a:cubicBezTo>
                    <a:pt x="382532" y="815689"/>
                    <a:pt x="380737" y="792357"/>
                    <a:pt x="382532" y="789366"/>
                  </a:cubicBezTo>
                  <a:cubicBezTo>
                    <a:pt x="384326" y="786375"/>
                    <a:pt x="381933" y="774410"/>
                    <a:pt x="377147" y="762445"/>
                  </a:cubicBezTo>
                  <a:cubicBezTo>
                    <a:pt x="369370" y="744498"/>
                    <a:pt x="363388" y="739712"/>
                    <a:pt x="337663" y="732533"/>
                  </a:cubicBezTo>
                  <a:cubicBezTo>
                    <a:pt x="320912" y="727149"/>
                    <a:pt x="297581" y="721764"/>
                    <a:pt x="286214" y="719372"/>
                  </a:cubicBezTo>
                  <a:cubicBezTo>
                    <a:pt x="265276" y="715184"/>
                    <a:pt x="264677" y="715782"/>
                    <a:pt x="267669" y="731336"/>
                  </a:cubicBezTo>
                  <a:cubicBezTo>
                    <a:pt x="270062" y="741507"/>
                    <a:pt x="266472" y="752873"/>
                    <a:pt x="256900" y="766035"/>
                  </a:cubicBezTo>
                  <a:cubicBezTo>
                    <a:pt x="249123" y="776205"/>
                    <a:pt x="242542" y="788768"/>
                    <a:pt x="242542" y="792956"/>
                  </a:cubicBezTo>
                  <a:cubicBezTo>
                    <a:pt x="242542" y="797143"/>
                    <a:pt x="237756" y="800733"/>
                    <a:pt x="232372" y="801331"/>
                  </a:cubicBezTo>
                  <a:cubicBezTo>
                    <a:pt x="226390" y="801331"/>
                    <a:pt x="209639" y="809706"/>
                    <a:pt x="194683" y="818680"/>
                  </a:cubicBezTo>
                  <a:cubicBezTo>
                    <a:pt x="179727" y="828252"/>
                    <a:pt x="155199" y="843208"/>
                    <a:pt x="139644" y="850985"/>
                  </a:cubicBezTo>
                  <a:cubicBezTo>
                    <a:pt x="124688" y="859361"/>
                    <a:pt x="110929" y="868933"/>
                    <a:pt x="109732" y="872522"/>
                  </a:cubicBezTo>
                  <a:cubicBezTo>
                    <a:pt x="108536" y="876710"/>
                    <a:pt x="101357" y="877906"/>
                    <a:pt x="91785" y="875513"/>
                  </a:cubicBezTo>
                  <a:cubicBezTo>
                    <a:pt x="76829" y="871924"/>
                    <a:pt x="75632" y="868933"/>
                    <a:pt x="76230" y="840815"/>
                  </a:cubicBezTo>
                  <a:cubicBezTo>
                    <a:pt x="76829" y="823466"/>
                    <a:pt x="72043" y="783982"/>
                    <a:pt x="66659" y="752873"/>
                  </a:cubicBezTo>
                  <a:cubicBezTo>
                    <a:pt x="51702" y="672708"/>
                    <a:pt x="51702" y="668521"/>
                    <a:pt x="61873" y="652368"/>
                  </a:cubicBezTo>
                  <a:cubicBezTo>
                    <a:pt x="69052" y="641600"/>
                    <a:pt x="69052" y="636814"/>
                    <a:pt x="64266" y="633823"/>
                  </a:cubicBezTo>
                  <a:cubicBezTo>
                    <a:pt x="55890" y="629037"/>
                    <a:pt x="90588" y="572203"/>
                    <a:pt x="121697" y="538702"/>
                  </a:cubicBezTo>
                  <a:cubicBezTo>
                    <a:pt x="143234" y="515968"/>
                    <a:pt x="171351" y="512379"/>
                    <a:pt x="183914" y="530925"/>
                  </a:cubicBezTo>
                  <a:cubicBezTo>
                    <a:pt x="188700" y="537505"/>
                    <a:pt x="204853" y="548872"/>
                    <a:pt x="219809" y="557247"/>
                  </a:cubicBezTo>
                  <a:cubicBezTo>
                    <a:pt x="235363" y="565623"/>
                    <a:pt x="255704" y="577588"/>
                    <a:pt x="265276" y="584767"/>
                  </a:cubicBezTo>
                  <a:cubicBezTo>
                    <a:pt x="275446" y="591347"/>
                    <a:pt x="287411" y="597330"/>
                    <a:pt x="291598" y="597330"/>
                  </a:cubicBezTo>
                  <a:cubicBezTo>
                    <a:pt x="296384" y="597330"/>
                    <a:pt x="305358" y="602714"/>
                    <a:pt x="311340" y="609295"/>
                  </a:cubicBezTo>
                  <a:cubicBezTo>
                    <a:pt x="332279" y="632028"/>
                    <a:pt x="341851" y="623652"/>
                    <a:pt x="332877" y="591347"/>
                  </a:cubicBezTo>
                  <a:cubicBezTo>
                    <a:pt x="330484" y="582374"/>
                    <a:pt x="331681" y="568614"/>
                    <a:pt x="336467" y="557247"/>
                  </a:cubicBezTo>
                  <a:cubicBezTo>
                    <a:pt x="345440" y="535112"/>
                    <a:pt x="343047" y="533318"/>
                    <a:pt x="299376" y="519558"/>
                  </a:cubicBezTo>
                  <a:cubicBezTo>
                    <a:pt x="286214" y="515968"/>
                    <a:pt x="252713" y="504004"/>
                    <a:pt x="224595" y="493235"/>
                  </a:cubicBezTo>
                  <a:cubicBezTo>
                    <a:pt x="165967" y="470502"/>
                    <a:pt x="142037" y="462127"/>
                    <a:pt x="106143" y="450760"/>
                  </a:cubicBezTo>
                  <a:cubicBezTo>
                    <a:pt x="81016" y="442983"/>
                    <a:pt x="79820" y="443581"/>
                    <a:pt x="67257" y="457341"/>
                  </a:cubicBezTo>
                  <a:cubicBezTo>
                    <a:pt x="60676" y="465118"/>
                    <a:pt x="53497" y="471698"/>
                    <a:pt x="51104" y="471698"/>
                  </a:cubicBezTo>
                  <a:cubicBezTo>
                    <a:pt x="49310" y="471698"/>
                    <a:pt x="39139" y="463921"/>
                    <a:pt x="28371" y="453751"/>
                  </a:cubicBezTo>
                  <a:cubicBezTo>
                    <a:pt x="14013" y="440590"/>
                    <a:pt x="9825" y="432813"/>
                    <a:pt x="12218" y="422642"/>
                  </a:cubicBezTo>
                  <a:cubicBezTo>
                    <a:pt x="14013" y="414865"/>
                    <a:pt x="11620" y="396320"/>
                    <a:pt x="7432" y="381364"/>
                  </a:cubicBezTo>
                  <a:cubicBezTo>
                    <a:pt x="2646" y="365809"/>
                    <a:pt x="-345" y="347264"/>
                    <a:pt x="253" y="339486"/>
                  </a:cubicBezTo>
                  <a:cubicBezTo>
                    <a:pt x="852" y="331709"/>
                    <a:pt x="2048" y="320343"/>
                    <a:pt x="2646" y="314958"/>
                  </a:cubicBezTo>
                  <a:cubicBezTo>
                    <a:pt x="2646" y="308976"/>
                    <a:pt x="14611" y="299404"/>
                    <a:pt x="31362" y="291627"/>
                  </a:cubicBezTo>
                  <a:cubicBezTo>
                    <a:pt x="57087" y="280260"/>
                    <a:pt x="60676" y="279662"/>
                    <a:pt x="74436" y="288037"/>
                  </a:cubicBezTo>
                  <a:cubicBezTo>
                    <a:pt x="83409" y="292823"/>
                    <a:pt x="95374" y="306583"/>
                    <a:pt x="101955" y="318548"/>
                  </a:cubicBezTo>
                  <a:cubicBezTo>
                    <a:pt x="112723" y="338290"/>
                    <a:pt x="152806" y="369997"/>
                    <a:pt x="152806" y="359229"/>
                  </a:cubicBezTo>
                  <a:cubicBezTo>
                    <a:pt x="152806" y="356836"/>
                    <a:pt x="155199" y="358032"/>
                    <a:pt x="157592" y="361023"/>
                  </a:cubicBezTo>
                  <a:cubicBezTo>
                    <a:pt x="162976" y="368202"/>
                    <a:pt x="179727" y="378971"/>
                    <a:pt x="206648" y="392132"/>
                  </a:cubicBezTo>
                  <a:cubicBezTo>
                    <a:pt x="218014" y="398114"/>
                    <a:pt x="232372" y="406490"/>
                    <a:pt x="238355" y="411276"/>
                  </a:cubicBezTo>
                  <a:cubicBezTo>
                    <a:pt x="243739" y="416062"/>
                    <a:pt x="248525" y="417856"/>
                    <a:pt x="248525" y="415463"/>
                  </a:cubicBezTo>
                  <a:cubicBezTo>
                    <a:pt x="248525" y="413070"/>
                    <a:pt x="256302" y="416660"/>
                    <a:pt x="265874" y="423241"/>
                  </a:cubicBezTo>
                  <a:cubicBezTo>
                    <a:pt x="275446" y="430420"/>
                    <a:pt x="286812" y="435804"/>
                    <a:pt x="291598" y="435804"/>
                  </a:cubicBezTo>
                  <a:cubicBezTo>
                    <a:pt x="295786" y="435804"/>
                    <a:pt x="304760" y="441188"/>
                    <a:pt x="310144" y="448367"/>
                  </a:cubicBezTo>
                  <a:cubicBezTo>
                    <a:pt x="316725" y="455546"/>
                    <a:pt x="325100" y="459135"/>
                    <a:pt x="330484" y="457341"/>
                  </a:cubicBezTo>
                  <a:cubicBezTo>
                    <a:pt x="335868" y="454948"/>
                    <a:pt x="346039" y="459734"/>
                    <a:pt x="355012" y="468707"/>
                  </a:cubicBezTo>
                  <a:cubicBezTo>
                    <a:pt x="365781" y="479476"/>
                    <a:pt x="374754" y="483065"/>
                    <a:pt x="383728" y="481270"/>
                  </a:cubicBezTo>
                  <a:cubicBezTo>
                    <a:pt x="390907" y="479476"/>
                    <a:pt x="405265" y="481869"/>
                    <a:pt x="415435" y="487253"/>
                  </a:cubicBezTo>
                  <a:cubicBezTo>
                    <a:pt x="426203" y="492637"/>
                    <a:pt x="438766" y="495030"/>
                    <a:pt x="443552" y="493235"/>
                  </a:cubicBezTo>
                  <a:cubicBezTo>
                    <a:pt x="453723" y="489047"/>
                    <a:pt x="447142" y="480672"/>
                    <a:pt x="380737" y="408883"/>
                  </a:cubicBezTo>
                  <a:cubicBezTo>
                    <a:pt x="365182" y="392730"/>
                    <a:pt x="344244" y="367006"/>
                    <a:pt x="334672" y="352050"/>
                  </a:cubicBezTo>
                  <a:cubicBezTo>
                    <a:pt x="324502" y="337093"/>
                    <a:pt x="307153" y="311967"/>
                    <a:pt x="296384" y="295216"/>
                  </a:cubicBezTo>
                  <a:cubicBezTo>
                    <a:pt x="285018" y="279064"/>
                    <a:pt x="273651" y="264706"/>
                    <a:pt x="271258" y="263509"/>
                  </a:cubicBezTo>
                  <a:cubicBezTo>
                    <a:pt x="268865" y="262313"/>
                    <a:pt x="266472" y="258723"/>
                    <a:pt x="266472" y="255134"/>
                  </a:cubicBezTo>
                  <a:cubicBezTo>
                    <a:pt x="266472" y="251545"/>
                    <a:pt x="258097" y="230606"/>
                    <a:pt x="247328" y="209069"/>
                  </a:cubicBezTo>
                  <a:cubicBezTo>
                    <a:pt x="237158" y="187532"/>
                    <a:pt x="229381" y="167192"/>
                    <a:pt x="229979" y="163603"/>
                  </a:cubicBezTo>
                  <a:cubicBezTo>
                    <a:pt x="231176" y="160611"/>
                    <a:pt x="231774" y="143861"/>
                    <a:pt x="231176" y="126511"/>
                  </a:cubicBezTo>
                  <a:cubicBezTo>
                    <a:pt x="229979" y="92412"/>
                    <a:pt x="234167" y="85233"/>
                    <a:pt x="277241" y="42757"/>
                  </a:cubicBezTo>
                  <a:cubicBezTo>
                    <a:pt x="296983" y="23015"/>
                    <a:pt x="307153" y="17033"/>
                    <a:pt x="322707" y="17033"/>
                  </a:cubicBezTo>
                  <a:cubicBezTo>
                    <a:pt x="361593" y="17033"/>
                    <a:pt x="374754" y="48142"/>
                    <a:pt x="377746" y="145655"/>
                  </a:cubicBezTo>
                  <a:cubicBezTo>
                    <a:pt x="378942" y="185139"/>
                    <a:pt x="380139" y="218641"/>
                    <a:pt x="380737" y="220436"/>
                  </a:cubicBezTo>
                  <a:cubicBezTo>
                    <a:pt x="381335" y="222231"/>
                    <a:pt x="381933" y="227615"/>
                    <a:pt x="382532" y="232401"/>
                  </a:cubicBezTo>
                  <a:cubicBezTo>
                    <a:pt x="383130" y="238383"/>
                    <a:pt x="390907" y="241374"/>
                    <a:pt x="407658" y="241973"/>
                  </a:cubicBezTo>
                  <a:cubicBezTo>
                    <a:pt x="420819" y="242571"/>
                    <a:pt x="443552" y="249152"/>
                    <a:pt x="458509" y="256330"/>
                  </a:cubicBezTo>
                  <a:cubicBezTo>
                    <a:pt x="481840" y="268295"/>
                    <a:pt x="483635" y="268295"/>
                    <a:pt x="475259" y="258723"/>
                  </a:cubicBezTo>
                  <a:cubicBezTo>
                    <a:pt x="469875" y="252143"/>
                    <a:pt x="463294" y="241374"/>
                    <a:pt x="461500" y="233597"/>
                  </a:cubicBezTo>
                  <a:cubicBezTo>
                    <a:pt x="459107" y="226418"/>
                    <a:pt x="453723" y="220436"/>
                    <a:pt x="449535" y="220436"/>
                  </a:cubicBezTo>
                  <a:cubicBezTo>
                    <a:pt x="437570" y="220436"/>
                    <a:pt x="427998" y="206676"/>
                    <a:pt x="426802" y="188131"/>
                  </a:cubicBezTo>
                  <a:cubicBezTo>
                    <a:pt x="425605" y="173773"/>
                    <a:pt x="424409" y="173175"/>
                    <a:pt x="418426" y="181550"/>
                  </a:cubicBezTo>
                  <a:cubicBezTo>
                    <a:pt x="412444" y="189925"/>
                    <a:pt x="411247" y="187532"/>
                    <a:pt x="412444" y="168389"/>
                  </a:cubicBezTo>
                  <a:cubicBezTo>
                    <a:pt x="413640" y="155825"/>
                    <a:pt x="417230" y="137878"/>
                    <a:pt x="421417" y="128904"/>
                  </a:cubicBezTo>
                  <a:cubicBezTo>
                    <a:pt x="425007" y="119333"/>
                    <a:pt x="427998" y="106769"/>
                    <a:pt x="427998" y="100787"/>
                  </a:cubicBezTo>
                  <a:cubicBezTo>
                    <a:pt x="427998" y="94805"/>
                    <a:pt x="432784" y="88224"/>
                    <a:pt x="439365" y="85831"/>
                  </a:cubicBezTo>
                  <a:cubicBezTo>
                    <a:pt x="445347" y="84036"/>
                    <a:pt x="450133" y="78054"/>
                    <a:pt x="449535" y="72071"/>
                  </a:cubicBezTo>
                  <a:cubicBezTo>
                    <a:pt x="448937" y="63696"/>
                    <a:pt x="453723" y="61901"/>
                    <a:pt x="474661" y="61901"/>
                  </a:cubicBezTo>
                  <a:cubicBezTo>
                    <a:pt x="488421" y="61901"/>
                    <a:pt x="499787" y="60106"/>
                    <a:pt x="499787" y="58312"/>
                  </a:cubicBezTo>
                  <a:cubicBezTo>
                    <a:pt x="499787" y="56517"/>
                    <a:pt x="493207" y="47543"/>
                    <a:pt x="484831" y="38570"/>
                  </a:cubicBezTo>
                  <a:cubicBezTo>
                    <a:pt x="468080" y="20622"/>
                    <a:pt x="462696" y="-8093"/>
                    <a:pt x="478849" y="5068"/>
                  </a:cubicBezTo>
                  <a:cubicBezTo>
                    <a:pt x="484831" y="10452"/>
                    <a:pt x="487823" y="10452"/>
                    <a:pt x="487823" y="5666"/>
                  </a:cubicBezTo>
                  <a:cubicBezTo>
                    <a:pt x="487823" y="2077"/>
                    <a:pt x="490814" y="-915"/>
                    <a:pt x="494403" y="-915"/>
                  </a:cubicBezTo>
                  <a:cubicBezTo>
                    <a:pt x="497394" y="-915"/>
                    <a:pt x="498591" y="2077"/>
                    <a:pt x="496796" y="5068"/>
                  </a:cubicBezTo>
                  <a:cubicBezTo>
                    <a:pt x="495001" y="8657"/>
                    <a:pt x="496796" y="11050"/>
                    <a:pt x="500984" y="11649"/>
                  </a:cubicBezTo>
                  <a:cubicBezTo>
                    <a:pt x="563800" y="15238"/>
                    <a:pt x="586533" y="18229"/>
                    <a:pt x="600292" y="25408"/>
                  </a:cubicBezTo>
                  <a:cubicBezTo>
                    <a:pt x="609266" y="29596"/>
                    <a:pt x="620633" y="31989"/>
                    <a:pt x="625419" y="30194"/>
                  </a:cubicBezTo>
                  <a:cubicBezTo>
                    <a:pt x="630205" y="28998"/>
                    <a:pt x="632598" y="29596"/>
                    <a:pt x="630205" y="31989"/>
                  </a:cubicBezTo>
                  <a:cubicBezTo>
                    <a:pt x="623624" y="38570"/>
                    <a:pt x="643964" y="52329"/>
                    <a:pt x="660117" y="52927"/>
                  </a:cubicBezTo>
                  <a:cubicBezTo>
                    <a:pt x="667296" y="52927"/>
                    <a:pt x="673278" y="55919"/>
                    <a:pt x="673278" y="60106"/>
                  </a:cubicBezTo>
                  <a:cubicBezTo>
                    <a:pt x="673278" y="63696"/>
                    <a:pt x="675073" y="64892"/>
                    <a:pt x="677466" y="63098"/>
                  </a:cubicBezTo>
                  <a:cubicBezTo>
                    <a:pt x="682252" y="57713"/>
                    <a:pt x="733103" y="107368"/>
                    <a:pt x="733103" y="116940"/>
                  </a:cubicBezTo>
                  <a:cubicBezTo>
                    <a:pt x="733103" y="127110"/>
                    <a:pt x="697806" y="166594"/>
                    <a:pt x="682850" y="173175"/>
                  </a:cubicBezTo>
                  <a:cubicBezTo>
                    <a:pt x="649947" y="188131"/>
                    <a:pt x="623026" y="208471"/>
                    <a:pt x="634991" y="208471"/>
                  </a:cubicBezTo>
                  <a:cubicBezTo>
                    <a:pt x="638580" y="208471"/>
                    <a:pt x="651143" y="217445"/>
                    <a:pt x="663706" y="228811"/>
                  </a:cubicBezTo>
                  <a:cubicBezTo>
                    <a:pt x="676269" y="239580"/>
                    <a:pt x="693020" y="249152"/>
                    <a:pt x="701396" y="249152"/>
                  </a:cubicBezTo>
                  <a:cubicBezTo>
                    <a:pt x="709173" y="249152"/>
                    <a:pt x="716352" y="249750"/>
                    <a:pt x="717548" y="250946"/>
                  </a:cubicBezTo>
                  <a:cubicBezTo>
                    <a:pt x="739683" y="279662"/>
                    <a:pt x="768997" y="321539"/>
                    <a:pt x="768997" y="325727"/>
                  </a:cubicBezTo>
                  <a:cubicBezTo>
                    <a:pt x="768399" y="333504"/>
                    <a:pt x="739085" y="364613"/>
                    <a:pt x="716950" y="380167"/>
                  </a:cubicBezTo>
                  <a:cubicBezTo>
                    <a:pt x="706780" y="387346"/>
                    <a:pt x="682252" y="399909"/>
                    <a:pt x="661313" y="408883"/>
                  </a:cubicBezTo>
                  <a:cubicBezTo>
                    <a:pt x="617642" y="427428"/>
                    <a:pt x="569184" y="428027"/>
                    <a:pt x="528503" y="411276"/>
                  </a:cubicBezTo>
                  <a:cubicBezTo>
                    <a:pt x="514145" y="405892"/>
                    <a:pt x="489019" y="396918"/>
                    <a:pt x="472268" y="391534"/>
                  </a:cubicBezTo>
                  <a:cubicBezTo>
                    <a:pt x="456116" y="386748"/>
                    <a:pt x="437570" y="380765"/>
                    <a:pt x="430989" y="378372"/>
                  </a:cubicBezTo>
                  <a:cubicBezTo>
                    <a:pt x="420819" y="374185"/>
                    <a:pt x="420819" y="374783"/>
                    <a:pt x="431588" y="393927"/>
                  </a:cubicBezTo>
                  <a:cubicBezTo>
                    <a:pt x="454919" y="435804"/>
                    <a:pt x="528503" y="505798"/>
                    <a:pt x="569782" y="526139"/>
                  </a:cubicBezTo>
                  <a:lnTo>
                    <a:pt x="609864" y="545881"/>
                  </a:lnTo>
                  <a:lnTo>
                    <a:pt x="713959" y="546479"/>
                  </a:lnTo>
                  <a:cubicBezTo>
                    <a:pt x="809678" y="546479"/>
                    <a:pt x="818652" y="547675"/>
                    <a:pt x="826429" y="557846"/>
                  </a:cubicBezTo>
                  <a:cubicBezTo>
                    <a:pt x="831215" y="564426"/>
                    <a:pt x="834804" y="573998"/>
                    <a:pt x="834804" y="579382"/>
                  </a:cubicBezTo>
                  <a:cubicBezTo>
                    <a:pt x="834804" y="595535"/>
                    <a:pt x="789338" y="629037"/>
                    <a:pt x="755836" y="637412"/>
                  </a:cubicBezTo>
                  <a:cubicBezTo>
                    <a:pt x="738487" y="642198"/>
                    <a:pt x="722932" y="647582"/>
                    <a:pt x="721138" y="650573"/>
                  </a:cubicBezTo>
                  <a:cubicBezTo>
                    <a:pt x="717548" y="656556"/>
                    <a:pt x="673876" y="658351"/>
                    <a:pt x="664903" y="652368"/>
                  </a:cubicBezTo>
                  <a:cubicBezTo>
                    <a:pt x="661313" y="649975"/>
                    <a:pt x="657126" y="648180"/>
                    <a:pt x="655331" y="648180"/>
                  </a:cubicBezTo>
                  <a:cubicBezTo>
                    <a:pt x="637982" y="645787"/>
                    <a:pt x="596703" y="627840"/>
                    <a:pt x="582943" y="617072"/>
                  </a:cubicBezTo>
                  <a:cubicBezTo>
                    <a:pt x="572773" y="608696"/>
                    <a:pt x="490814" y="579382"/>
                    <a:pt x="478251" y="579382"/>
                  </a:cubicBezTo>
                  <a:cubicBezTo>
                    <a:pt x="472866" y="579382"/>
                    <a:pt x="471670" y="585365"/>
                    <a:pt x="473465" y="599124"/>
                  </a:cubicBezTo>
                  <a:cubicBezTo>
                    <a:pt x="475259" y="609295"/>
                    <a:pt x="478849" y="632028"/>
                    <a:pt x="481840" y="648180"/>
                  </a:cubicBezTo>
                  <a:cubicBezTo>
                    <a:pt x="491412" y="707407"/>
                    <a:pt x="492010" y="707407"/>
                    <a:pt x="586533" y="744498"/>
                  </a:cubicBezTo>
                  <a:cubicBezTo>
                    <a:pt x="623624" y="758856"/>
                    <a:pt x="636785" y="760650"/>
                    <a:pt x="700199" y="761249"/>
                  </a:cubicBezTo>
                  <a:cubicBezTo>
                    <a:pt x="739683" y="761847"/>
                    <a:pt x="775578" y="764240"/>
                    <a:pt x="779766" y="766633"/>
                  </a:cubicBezTo>
                  <a:cubicBezTo>
                    <a:pt x="797115" y="777999"/>
                    <a:pt x="786945" y="797742"/>
                    <a:pt x="752845" y="820475"/>
                  </a:cubicBezTo>
                  <a:cubicBezTo>
                    <a:pt x="733701" y="832440"/>
                    <a:pt x="713361" y="842610"/>
                    <a:pt x="707378" y="842610"/>
                  </a:cubicBezTo>
                  <a:cubicBezTo>
                    <a:pt x="701396" y="842610"/>
                    <a:pt x="695413" y="846798"/>
                    <a:pt x="693619" y="851583"/>
                  </a:cubicBezTo>
                  <a:cubicBezTo>
                    <a:pt x="691226" y="856369"/>
                    <a:pt x="686440" y="860557"/>
                    <a:pt x="681654" y="860557"/>
                  </a:cubicBezTo>
                  <a:cubicBezTo>
                    <a:pt x="676868" y="860557"/>
                    <a:pt x="673278" y="862950"/>
                    <a:pt x="673278" y="865343"/>
                  </a:cubicBezTo>
                  <a:cubicBezTo>
                    <a:pt x="673278" y="868334"/>
                    <a:pt x="663108" y="870727"/>
                    <a:pt x="651143" y="871326"/>
                  </a:cubicBezTo>
                  <a:cubicBezTo>
                    <a:pt x="631401" y="872522"/>
                    <a:pt x="583542" y="882692"/>
                    <a:pt x="545254" y="894059"/>
                  </a:cubicBezTo>
                  <a:cubicBezTo>
                    <a:pt x="538075" y="896452"/>
                    <a:pt x="535682" y="895255"/>
                    <a:pt x="538075" y="891068"/>
                  </a:cubicBezTo>
                  <a:cubicBezTo>
                    <a:pt x="542263" y="884487"/>
                    <a:pt x="592515" y="860557"/>
                    <a:pt x="602685" y="860557"/>
                  </a:cubicBezTo>
                  <a:cubicBezTo>
                    <a:pt x="605677" y="860557"/>
                    <a:pt x="614052" y="855173"/>
                    <a:pt x="621231" y="847994"/>
                  </a:cubicBezTo>
                  <a:lnTo>
                    <a:pt x="634392" y="836029"/>
                  </a:lnTo>
                  <a:lnTo>
                    <a:pt x="620633" y="824064"/>
                  </a:lnTo>
                  <a:cubicBezTo>
                    <a:pt x="612856" y="818082"/>
                    <a:pt x="596105" y="810305"/>
                    <a:pt x="582943" y="806715"/>
                  </a:cubicBezTo>
                  <a:cubicBezTo>
                    <a:pt x="570380" y="803126"/>
                    <a:pt x="558415" y="797742"/>
                    <a:pt x="556022" y="794152"/>
                  </a:cubicBezTo>
                  <a:cubicBezTo>
                    <a:pt x="554228" y="790563"/>
                    <a:pt x="548245" y="789366"/>
                    <a:pt x="543459" y="791759"/>
                  </a:cubicBezTo>
                  <a:cubicBezTo>
                    <a:pt x="532093" y="795947"/>
                    <a:pt x="510556" y="789964"/>
                    <a:pt x="514145" y="783384"/>
                  </a:cubicBezTo>
                  <a:cubicBezTo>
                    <a:pt x="515940" y="780991"/>
                    <a:pt x="513547" y="778598"/>
                    <a:pt x="508761" y="778598"/>
                  </a:cubicBezTo>
                  <a:cubicBezTo>
                    <a:pt x="502180" y="778598"/>
                    <a:pt x="499787" y="786973"/>
                    <a:pt x="499787" y="810903"/>
                  </a:cubicBezTo>
                  <a:cubicBezTo>
                    <a:pt x="499787" y="832440"/>
                    <a:pt x="497394" y="842610"/>
                    <a:pt x="492608" y="842610"/>
                  </a:cubicBezTo>
                  <a:cubicBezTo>
                    <a:pt x="487224" y="842610"/>
                    <a:pt x="486626" y="844405"/>
                    <a:pt x="491412" y="847396"/>
                  </a:cubicBezTo>
                  <a:cubicBezTo>
                    <a:pt x="495001" y="849789"/>
                    <a:pt x="497993" y="862352"/>
                    <a:pt x="497993" y="875513"/>
                  </a:cubicBezTo>
                  <a:cubicBezTo>
                    <a:pt x="499189" y="909015"/>
                    <a:pt x="500984" y="920382"/>
                    <a:pt x="506368" y="920382"/>
                  </a:cubicBezTo>
                  <a:cubicBezTo>
                    <a:pt x="515342" y="920382"/>
                    <a:pt x="524315" y="961062"/>
                    <a:pt x="527905" y="1020288"/>
                  </a:cubicBezTo>
                  <a:cubicBezTo>
                    <a:pt x="531494" y="1081309"/>
                    <a:pt x="531494" y="1081908"/>
                    <a:pt x="551835" y="1096864"/>
                  </a:cubicBezTo>
                  <a:cubicBezTo>
                    <a:pt x="575764" y="1115409"/>
                    <a:pt x="576961" y="1128571"/>
                    <a:pt x="555424" y="1154295"/>
                  </a:cubicBezTo>
                  <a:cubicBezTo>
                    <a:pt x="529101" y="1185404"/>
                    <a:pt x="487823" y="1197369"/>
                    <a:pt x="451928" y="1183011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6275BB20-40C6-0FDD-1CD0-F4B694F1A095}"/>
              </a:ext>
            </a:extLst>
          </p:cNvPr>
          <p:cNvSpPr/>
          <p:nvPr/>
        </p:nvSpPr>
        <p:spPr>
          <a:xfrm>
            <a:off x="-167951" y="-179983"/>
            <a:ext cx="3418951" cy="974891"/>
          </a:xfrm>
          <a:custGeom>
            <a:avLst/>
            <a:gdLst>
              <a:gd name="connsiteX0" fmla="*/ 1663193 w 3418951"/>
              <a:gd name="connsiteY0" fmla="*/ 957050 h 974891"/>
              <a:gd name="connsiteX1" fmla="*/ 1685367 w 3418951"/>
              <a:gd name="connsiteY1" fmla="*/ 958060 h 974891"/>
              <a:gd name="connsiteX2" fmla="*/ 1649687 w 3418951"/>
              <a:gd name="connsiteY2" fmla="*/ 966139 h 974891"/>
              <a:gd name="connsiteX3" fmla="*/ 1641272 w 3418951"/>
              <a:gd name="connsiteY3" fmla="*/ 958060 h 974891"/>
              <a:gd name="connsiteX4" fmla="*/ 1663193 w 3418951"/>
              <a:gd name="connsiteY4" fmla="*/ 957050 h 974891"/>
              <a:gd name="connsiteX5" fmla="*/ 1566883 w 3418951"/>
              <a:gd name="connsiteY5" fmla="*/ 938874 h 974891"/>
              <a:gd name="connsiteX6" fmla="*/ 1589099 w 3418951"/>
              <a:gd name="connsiteY6" fmla="*/ 946953 h 974891"/>
              <a:gd name="connsiteX7" fmla="*/ 1550390 w 3418951"/>
              <a:gd name="connsiteY7" fmla="*/ 949645 h 974891"/>
              <a:gd name="connsiteX8" fmla="*/ 1566883 w 3418951"/>
              <a:gd name="connsiteY8" fmla="*/ 938874 h 974891"/>
              <a:gd name="connsiteX9" fmla="*/ 2331979 w 3418951"/>
              <a:gd name="connsiteY9" fmla="*/ 933825 h 974891"/>
              <a:gd name="connsiteX10" fmla="*/ 2233018 w 3418951"/>
              <a:gd name="connsiteY10" fmla="*/ 974554 h 974891"/>
              <a:gd name="connsiteX11" fmla="*/ 2263312 w 3418951"/>
              <a:gd name="connsiteY11" fmla="*/ 958397 h 974891"/>
              <a:gd name="connsiteX12" fmla="*/ 2331979 w 3418951"/>
              <a:gd name="connsiteY12" fmla="*/ 933825 h 974891"/>
              <a:gd name="connsiteX13" fmla="*/ 1649350 w 3418951"/>
              <a:gd name="connsiteY13" fmla="*/ 887037 h 974891"/>
              <a:gd name="connsiteX14" fmla="*/ 1665844 w 3418951"/>
              <a:gd name="connsiteY14" fmla="*/ 892423 h 974891"/>
              <a:gd name="connsiteX15" fmla="*/ 1668537 w 3418951"/>
              <a:gd name="connsiteY15" fmla="*/ 908917 h 974891"/>
              <a:gd name="connsiteX16" fmla="*/ 1638242 w 3418951"/>
              <a:gd name="connsiteY16" fmla="*/ 911273 h 974891"/>
              <a:gd name="connsiteX17" fmla="*/ 1663151 w 3418951"/>
              <a:gd name="connsiteY17" fmla="*/ 903194 h 974891"/>
              <a:gd name="connsiteX18" fmla="*/ 1646657 w 3418951"/>
              <a:gd name="connsiteY18" fmla="*/ 895116 h 974891"/>
              <a:gd name="connsiteX19" fmla="*/ 1649350 w 3418951"/>
              <a:gd name="connsiteY19" fmla="*/ 892423 h 974891"/>
              <a:gd name="connsiteX20" fmla="*/ 1649350 w 3418951"/>
              <a:gd name="connsiteY20" fmla="*/ 887037 h 974891"/>
              <a:gd name="connsiteX21" fmla="*/ 1676489 w 3418951"/>
              <a:gd name="connsiteY21" fmla="*/ 880979 h 974891"/>
              <a:gd name="connsiteX22" fmla="*/ 1693445 w 3418951"/>
              <a:gd name="connsiteY22" fmla="*/ 881652 h 974891"/>
              <a:gd name="connsiteX23" fmla="*/ 1665844 w 3418951"/>
              <a:gd name="connsiteY23" fmla="*/ 884345 h 974891"/>
              <a:gd name="connsiteX24" fmla="*/ 1676489 w 3418951"/>
              <a:gd name="connsiteY24" fmla="*/ 880979 h 974891"/>
              <a:gd name="connsiteX25" fmla="*/ 1583645 w 3418951"/>
              <a:gd name="connsiteY25" fmla="*/ 879448 h 974891"/>
              <a:gd name="connsiteX26" fmla="*/ 1602563 w 3418951"/>
              <a:gd name="connsiteY26" fmla="*/ 881988 h 974891"/>
              <a:gd name="connsiteX27" fmla="*/ 1539281 w 3418951"/>
              <a:gd name="connsiteY27" fmla="*/ 920025 h 974891"/>
              <a:gd name="connsiteX28" fmla="*/ 1533896 w 3418951"/>
              <a:gd name="connsiteY28" fmla="*/ 898145 h 974891"/>
              <a:gd name="connsiteX29" fmla="*/ 1583645 w 3418951"/>
              <a:gd name="connsiteY29" fmla="*/ 879448 h 974891"/>
              <a:gd name="connsiteX30" fmla="*/ 1931507 w 3418951"/>
              <a:gd name="connsiteY30" fmla="*/ 861119 h 974891"/>
              <a:gd name="connsiteX31" fmla="*/ 1948926 w 3418951"/>
              <a:gd name="connsiteY31" fmla="*/ 873573 h 974891"/>
              <a:gd name="connsiteX32" fmla="*/ 1888338 w 3418951"/>
              <a:gd name="connsiteY32" fmla="*/ 887037 h 974891"/>
              <a:gd name="connsiteX33" fmla="*/ 1822364 w 3418951"/>
              <a:gd name="connsiteY33" fmla="*/ 895116 h 974891"/>
              <a:gd name="connsiteX34" fmla="*/ 1866459 w 3418951"/>
              <a:gd name="connsiteY34" fmla="*/ 881652 h 974891"/>
              <a:gd name="connsiteX35" fmla="*/ 1874874 w 3418951"/>
              <a:gd name="connsiteY35" fmla="*/ 884345 h 974891"/>
              <a:gd name="connsiteX36" fmla="*/ 1913583 w 3418951"/>
              <a:gd name="connsiteY36" fmla="*/ 870881 h 974891"/>
              <a:gd name="connsiteX37" fmla="*/ 1931507 w 3418951"/>
              <a:gd name="connsiteY37" fmla="*/ 861119 h 974891"/>
              <a:gd name="connsiteX38" fmla="*/ 2502637 w 3418951"/>
              <a:gd name="connsiteY38" fmla="*/ 851694 h 974891"/>
              <a:gd name="connsiteX39" fmla="*/ 2450464 w 3418951"/>
              <a:gd name="connsiteY39" fmla="*/ 878959 h 974891"/>
              <a:gd name="connsiteX40" fmla="*/ 2400983 w 3418951"/>
              <a:gd name="connsiteY40" fmla="*/ 903531 h 974891"/>
              <a:gd name="connsiteX41" fmla="*/ 2436663 w 3418951"/>
              <a:gd name="connsiteY41" fmla="*/ 876266 h 974891"/>
              <a:gd name="connsiteX42" fmla="*/ 2502637 w 3418951"/>
              <a:gd name="connsiteY42" fmla="*/ 851694 h 974891"/>
              <a:gd name="connsiteX43" fmla="*/ 1993694 w 3418951"/>
              <a:gd name="connsiteY43" fmla="*/ 851694 h 974891"/>
              <a:gd name="connsiteX44" fmla="*/ 1963400 w 3418951"/>
              <a:gd name="connsiteY44" fmla="*/ 868188 h 974891"/>
              <a:gd name="connsiteX45" fmla="*/ 1993694 w 3418951"/>
              <a:gd name="connsiteY45" fmla="*/ 851694 h 974891"/>
              <a:gd name="connsiteX46" fmla="*/ 1787021 w 3418951"/>
              <a:gd name="connsiteY46" fmla="*/ 849338 h 974891"/>
              <a:gd name="connsiteX47" fmla="*/ 1745619 w 3418951"/>
              <a:gd name="connsiteY47" fmla="*/ 860109 h 974891"/>
              <a:gd name="connsiteX48" fmla="*/ 1787021 w 3418951"/>
              <a:gd name="connsiteY48" fmla="*/ 849338 h 974891"/>
              <a:gd name="connsiteX49" fmla="*/ 1668999 w 3418951"/>
              <a:gd name="connsiteY49" fmla="*/ 841596 h 974891"/>
              <a:gd name="connsiteX50" fmla="*/ 1682337 w 3418951"/>
              <a:gd name="connsiteY50" fmla="*/ 846308 h 974891"/>
              <a:gd name="connsiteX51" fmla="*/ 1657429 w 3418951"/>
              <a:gd name="connsiteY51" fmla="*/ 849001 h 974891"/>
              <a:gd name="connsiteX52" fmla="*/ 1668999 w 3418951"/>
              <a:gd name="connsiteY52" fmla="*/ 841596 h 974891"/>
              <a:gd name="connsiteX53" fmla="*/ 2547068 w 3418951"/>
              <a:gd name="connsiteY53" fmla="*/ 832844 h 974891"/>
              <a:gd name="connsiteX54" fmla="*/ 2508359 w 3418951"/>
              <a:gd name="connsiteY54" fmla="*/ 852031 h 974891"/>
              <a:gd name="connsiteX55" fmla="*/ 2547068 w 3418951"/>
              <a:gd name="connsiteY55" fmla="*/ 832844 h 974891"/>
              <a:gd name="connsiteX56" fmla="*/ 2359581 w 3418951"/>
              <a:gd name="connsiteY56" fmla="*/ 829815 h 974891"/>
              <a:gd name="connsiteX57" fmla="*/ 2312793 w 3418951"/>
              <a:gd name="connsiteY57" fmla="*/ 849001 h 974891"/>
              <a:gd name="connsiteX58" fmla="*/ 2356888 w 3418951"/>
              <a:gd name="connsiteY58" fmla="*/ 843616 h 974891"/>
              <a:gd name="connsiteX59" fmla="*/ 2359581 w 3418951"/>
              <a:gd name="connsiteY59" fmla="*/ 829815 h 974891"/>
              <a:gd name="connsiteX60" fmla="*/ 1572268 w 3418951"/>
              <a:gd name="connsiteY60" fmla="*/ 821736 h 974891"/>
              <a:gd name="connsiteX61" fmla="*/ 1539281 w 3418951"/>
              <a:gd name="connsiteY61" fmla="*/ 840923 h 974891"/>
              <a:gd name="connsiteX62" fmla="*/ 1572268 w 3418951"/>
              <a:gd name="connsiteY62" fmla="*/ 821736 h 974891"/>
              <a:gd name="connsiteX63" fmla="*/ 1726432 w 3418951"/>
              <a:gd name="connsiteY63" fmla="*/ 819380 h 974891"/>
              <a:gd name="connsiteX64" fmla="*/ 1704553 w 3418951"/>
              <a:gd name="connsiteY64" fmla="*/ 830151 h 974891"/>
              <a:gd name="connsiteX65" fmla="*/ 1726432 w 3418951"/>
              <a:gd name="connsiteY65" fmla="*/ 819380 h 974891"/>
              <a:gd name="connsiteX66" fmla="*/ 2062361 w 3418951"/>
              <a:gd name="connsiteY66" fmla="*/ 819043 h 974891"/>
              <a:gd name="connsiteX67" fmla="*/ 2043175 w 3418951"/>
              <a:gd name="connsiteY67" fmla="*/ 840923 h 974891"/>
              <a:gd name="connsiteX68" fmla="*/ 2062361 w 3418951"/>
              <a:gd name="connsiteY68" fmla="*/ 819043 h 974891"/>
              <a:gd name="connsiteX69" fmla="*/ 1775913 w 3418951"/>
              <a:gd name="connsiteY69" fmla="*/ 794472 h 974891"/>
              <a:gd name="connsiteX70" fmla="*/ 1764805 w 3418951"/>
              <a:gd name="connsiteY70" fmla="*/ 816015 h 974891"/>
              <a:gd name="connsiteX71" fmla="*/ 1701524 w 3418951"/>
              <a:gd name="connsiteY71" fmla="*/ 843279 h 974891"/>
              <a:gd name="connsiteX72" fmla="*/ 1696138 w 3418951"/>
              <a:gd name="connsiteY72" fmla="*/ 835200 h 974891"/>
              <a:gd name="connsiteX73" fmla="*/ 1687723 w 3418951"/>
              <a:gd name="connsiteY73" fmla="*/ 821736 h 974891"/>
              <a:gd name="connsiteX74" fmla="*/ 1775913 w 3418951"/>
              <a:gd name="connsiteY74" fmla="*/ 794472 h 974891"/>
              <a:gd name="connsiteX75" fmla="*/ 2214547 w 3418951"/>
              <a:gd name="connsiteY75" fmla="*/ 775285 h 974891"/>
              <a:gd name="connsiteX76" fmla="*/ 2227633 w 3418951"/>
              <a:gd name="connsiteY76" fmla="*/ 775622 h 974891"/>
              <a:gd name="connsiteX77" fmla="*/ 2205753 w 3418951"/>
              <a:gd name="connsiteY77" fmla="*/ 781008 h 974891"/>
              <a:gd name="connsiteX78" fmla="*/ 2214547 w 3418951"/>
              <a:gd name="connsiteY78" fmla="*/ 775285 h 974891"/>
              <a:gd name="connsiteX79" fmla="*/ 2243748 w 3418951"/>
              <a:gd name="connsiteY79" fmla="*/ 759128 h 974891"/>
              <a:gd name="connsiteX80" fmla="*/ 2257590 w 3418951"/>
              <a:gd name="connsiteY80" fmla="*/ 761821 h 974891"/>
              <a:gd name="connsiteX81" fmla="*/ 2235711 w 3418951"/>
              <a:gd name="connsiteY81" fmla="*/ 764514 h 974891"/>
              <a:gd name="connsiteX82" fmla="*/ 2243748 w 3418951"/>
              <a:gd name="connsiteY82" fmla="*/ 759128 h 974891"/>
              <a:gd name="connsiteX83" fmla="*/ 2505666 w 3418951"/>
              <a:gd name="connsiteY83" fmla="*/ 756436 h 974891"/>
              <a:gd name="connsiteX84" fmla="*/ 2506003 w 3418951"/>
              <a:gd name="connsiteY84" fmla="*/ 778988 h 974891"/>
              <a:gd name="connsiteX85" fmla="*/ 2566591 w 3418951"/>
              <a:gd name="connsiteY85" fmla="*/ 762494 h 974891"/>
              <a:gd name="connsiteX86" fmla="*/ 2561205 w 3418951"/>
              <a:gd name="connsiteY86" fmla="*/ 775958 h 974891"/>
              <a:gd name="connsiteX87" fmla="*/ 2440029 w 3418951"/>
              <a:gd name="connsiteY87" fmla="*/ 813995 h 974891"/>
              <a:gd name="connsiteX88" fmla="*/ 2374054 w 3418951"/>
              <a:gd name="connsiteY88" fmla="*/ 824766 h 974891"/>
              <a:gd name="connsiteX89" fmla="*/ 2385162 w 3418951"/>
              <a:gd name="connsiteY89" fmla="*/ 835537 h 974891"/>
              <a:gd name="connsiteX90" fmla="*/ 2299665 w 3418951"/>
              <a:gd name="connsiteY90" fmla="*/ 879296 h 974891"/>
              <a:gd name="connsiteX91" fmla="*/ 2260957 w 3418951"/>
              <a:gd name="connsiteY91" fmla="*/ 925746 h 974891"/>
              <a:gd name="connsiteX92" fmla="*/ 2170074 w 3418951"/>
              <a:gd name="connsiteY92" fmla="*/ 974891 h 974891"/>
              <a:gd name="connsiteX93" fmla="*/ 2128672 w 3418951"/>
              <a:gd name="connsiteY93" fmla="*/ 947626 h 974891"/>
              <a:gd name="connsiteX94" fmla="*/ 2158966 w 3418951"/>
              <a:gd name="connsiteY94" fmla="*/ 885018 h 974891"/>
              <a:gd name="connsiteX95" fmla="*/ 2227633 w 3418951"/>
              <a:gd name="connsiteY95" fmla="*/ 863139 h 974891"/>
              <a:gd name="connsiteX96" fmla="*/ 2230326 w 3418951"/>
              <a:gd name="connsiteY96" fmla="*/ 887711 h 974891"/>
              <a:gd name="connsiteX97" fmla="*/ 2197339 w 3418951"/>
              <a:gd name="connsiteY97" fmla="*/ 925746 h 974891"/>
              <a:gd name="connsiteX98" fmla="*/ 2255234 w 3418951"/>
              <a:gd name="connsiteY98" fmla="*/ 906560 h 974891"/>
              <a:gd name="connsiteX99" fmla="*/ 2238741 w 3418951"/>
              <a:gd name="connsiteY99" fmla="*/ 903868 h 974891"/>
              <a:gd name="connsiteX100" fmla="*/ 2280143 w 3418951"/>
              <a:gd name="connsiteY100" fmla="*/ 857416 h 974891"/>
              <a:gd name="connsiteX101" fmla="*/ 2263650 w 3418951"/>
              <a:gd name="connsiteY101" fmla="*/ 849338 h 974891"/>
              <a:gd name="connsiteX102" fmla="*/ 2285528 w 3418951"/>
              <a:gd name="connsiteY102" fmla="*/ 841260 h 974891"/>
              <a:gd name="connsiteX103" fmla="*/ 2277114 w 3418951"/>
              <a:gd name="connsiteY103" fmla="*/ 822073 h 974891"/>
              <a:gd name="connsiteX104" fmla="*/ 2288221 w 3418951"/>
              <a:gd name="connsiteY104" fmla="*/ 819380 h 974891"/>
              <a:gd name="connsiteX105" fmla="*/ 2335009 w 3418951"/>
              <a:gd name="connsiteY105" fmla="*/ 789423 h 974891"/>
              <a:gd name="connsiteX106" fmla="*/ 2302022 w 3418951"/>
              <a:gd name="connsiteY106" fmla="*/ 811302 h 974891"/>
              <a:gd name="connsiteX107" fmla="*/ 2315823 w 3418951"/>
              <a:gd name="connsiteY107" fmla="*/ 824766 h 974891"/>
              <a:gd name="connsiteX108" fmla="*/ 2376411 w 3418951"/>
              <a:gd name="connsiteY108" fmla="*/ 805579 h 974891"/>
              <a:gd name="connsiteX109" fmla="*/ 2505666 w 3418951"/>
              <a:gd name="connsiteY109" fmla="*/ 756436 h 974891"/>
              <a:gd name="connsiteX110" fmla="*/ 2395597 w 3418951"/>
              <a:gd name="connsiteY110" fmla="*/ 753743 h 974891"/>
              <a:gd name="connsiteX111" fmla="*/ 2373718 w 3418951"/>
              <a:gd name="connsiteY111" fmla="*/ 778315 h 974891"/>
              <a:gd name="connsiteX112" fmla="*/ 2376411 w 3418951"/>
              <a:gd name="connsiteY112" fmla="*/ 759129 h 974891"/>
              <a:gd name="connsiteX113" fmla="*/ 2395597 w 3418951"/>
              <a:gd name="connsiteY113" fmla="*/ 753743 h 974891"/>
              <a:gd name="connsiteX114" fmla="*/ 1544667 w 3418951"/>
              <a:gd name="connsiteY114" fmla="*/ 745665 h 974891"/>
              <a:gd name="connsiteX115" fmla="*/ 1505958 w 3418951"/>
              <a:gd name="connsiteY115" fmla="*/ 751050 h 974891"/>
              <a:gd name="connsiteX116" fmla="*/ 1544667 w 3418951"/>
              <a:gd name="connsiteY116" fmla="*/ 745665 h 974891"/>
              <a:gd name="connsiteX117" fmla="*/ 2197002 w 3418951"/>
              <a:gd name="connsiteY117" fmla="*/ 742972 h 974891"/>
              <a:gd name="connsiteX118" fmla="*/ 2161322 w 3418951"/>
              <a:gd name="connsiteY118" fmla="*/ 753743 h 974891"/>
              <a:gd name="connsiteX119" fmla="*/ 2197002 w 3418951"/>
              <a:gd name="connsiteY119" fmla="*/ 742972 h 974891"/>
              <a:gd name="connsiteX120" fmla="*/ 1897089 w 3418951"/>
              <a:gd name="connsiteY120" fmla="*/ 740279 h 974891"/>
              <a:gd name="connsiteX121" fmla="*/ 1894396 w 3418951"/>
              <a:gd name="connsiteY121" fmla="*/ 753743 h 974891"/>
              <a:gd name="connsiteX122" fmla="*/ 1919305 w 3418951"/>
              <a:gd name="connsiteY122" fmla="*/ 753743 h 974891"/>
              <a:gd name="connsiteX123" fmla="*/ 1877904 w 3418951"/>
              <a:gd name="connsiteY123" fmla="*/ 764514 h 974891"/>
              <a:gd name="connsiteX124" fmla="*/ 1877904 w 3418951"/>
              <a:gd name="connsiteY124" fmla="*/ 753743 h 974891"/>
              <a:gd name="connsiteX125" fmla="*/ 1897089 w 3418951"/>
              <a:gd name="connsiteY125" fmla="*/ 740279 h 974891"/>
              <a:gd name="connsiteX126" fmla="*/ 1748648 w 3418951"/>
              <a:gd name="connsiteY126" fmla="*/ 729171 h 974891"/>
              <a:gd name="connsiteX127" fmla="*/ 1721046 w 3418951"/>
              <a:gd name="connsiteY127" fmla="*/ 739942 h 974891"/>
              <a:gd name="connsiteX128" fmla="*/ 1748648 w 3418951"/>
              <a:gd name="connsiteY128" fmla="*/ 729171 h 974891"/>
              <a:gd name="connsiteX129" fmla="*/ 2585441 w 3418951"/>
              <a:gd name="connsiteY129" fmla="*/ 723785 h 974891"/>
              <a:gd name="connsiteX130" fmla="*/ 2588134 w 3418951"/>
              <a:gd name="connsiteY130" fmla="*/ 731864 h 974891"/>
              <a:gd name="connsiteX131" fmla="*/ 2524852 w 3418951"/>
              <a:gd name="connsiteY131" fmla="*/ 753743 h 974891"/>
              <a:gd name="connsiteX132" fmla="*/ 2585441 w 3418951"/>
              <a:gd name="connsiteY132" fmla="*/ 723785 h 974891"/>
              <a:gd name="connsiteX133" fmla="*/ 2489173 w 3418951"/>
              <a:gd name="connsiteY133" fmla="*/ 718400 h 974891"/>
              <a:gd name="connsiteX134" fmla="*/ 2486480 w 3418951"/>
              <a:gd name="connsiteY134" fmla="*/ 729171 h 974891"/>
              <a:gd name="connsiteX135" fmla="*/ 2508359 w 3418951"/>
              <a:gd name="connsiteY135" fmla="*/ 726478 h 974891"/>
              <a:gd name="connsiteX136" fmla="*/ 2417477 w 3418951"/>
              <a:gd name="connsiteY136" fmla="*/ 761821 h 974891"/>
              <a:gd name="connsiteX137" fmla="*/ 2403676 w 3418951"/>
              <a:gd name="connsiteY137" fmla="*/ 753743 h 974891"/>
              <a:gd name="connsiteX138" fmla="*/ 2489173 w 3418951"/>
              <a:gd name="connsiteY138" fmla="*/ 718400 h 974891"/>
              <a:gd name="connsiteX139" fmla="*/ 2681709 w 3418951"/>
              <a:gd name="connsiteY139" fmla="*/ 715707 h 974891"/>
              <a:gd name="connsiteX140" fmla="*/ 2654107 w 3418951"/>
              <a:gd name="connsiteY140" fmla="*/ 729171 h 974891"/>
              <a:gd name="connsiteX141" fmla="*/ 2681709 w 3418951"/>
              <a:gd name="connsiteY141" fmla="*/ 715707 h 974891"/>
              <a:gd name="connsiteX142" fmla="*/ 2469987 w 3418951"/>
              <a:gd name="connsiteY142" fmla="*/ 704599 h 974891"/>
              <a:gd name="connsiteX143" fmla="*/ 2486480 w 3418951"/>
              <a:gd name="connsiteY143" fmla="*/ 704599 h 974891"/>
              <a:gd name="connsiteX144" fmla="*/ 2458879 w 3418951"/>
              <a:gd name="connsiteY144" fmla="*/ 715370 h 974891"/>
              <a:gd name="connsiteX145" fmla="*/ 2469987 w 3418951"/>
              <a:gd name="connsiteY145" fmla="*/ 704599 h 974891"/>
              <a:gd name="connsiteX146" fmla="*/ 2574670 w 3418951"/>
              <a:gd name="connsiteY146" fmla="*/ 701906 h 974891"/>
              <a:gd name="connsiteX147" fmla="*/ 2519467 w 3418951"/>
              <a:gd name="connsiteY147" fmla="*/ 726478 h 974891"/>
              <a:gd name="connsiteX148" fmla="*/ 2574670 w 3418951"/>
              <a:gd name="connsiteY148" fmla="*/ 701906 h 974891"/>
              <a:gd name="connsiteX149" fmla="*/ 2673630 w 3418951"/>
              <a:gd name="connsiteY149" fmla="*/ 696857 h 974891"/>
              <a:gd name="connsiteX150" fmla="*/ 2673630 w 3418951"/>
              <a:gd name="connsiteY150" fmla="*/ 707628 h 974891"/>
              <a:gd name="connsiteX151" fmla="*/ 2643336 w 3418951"/>
              <a:gd name="connsiteY151" fmla="*/ 718400 h 974891"/>
              <a:gd name="connsiteX152" fmla="*/ 2670938 w 3418951"/>
              <a:gd name="connsiteY152" fmla="*/ 707628 h 974891"/>
              <a:gd name="connsiteX153" fmla="*/ 2659830 w 3418951"/>
              <a:gd name="connsiteY153" fmla="*/ 702243 h 974891"/>
              <a:gd name="connsiteX154" fmla="*/ 2673630 w 3418951"/>
              <a:gd name="connsiteY154" fmla="*/ 696857 h 974891"/>
              <a:gd name="connsiteX155" fmla="*/ 2277114 w 3418951"/>
              <a:gd name="connsiteY155" fmla="*/ 696520 h 974891"/>
              <a:gd name="connsiteX156" fmla="*/ 2260619 w 3418951"/>
              <a:gd name="connsiteY156" fmla="*/ 699213 h 974891"/>
              <a:gd name="connsiteX157" fmla="*/ 2266005 w 3418951"/>
              <a:gd name="connsiteY157" fmla="*/ 707292 h 974891"/>
              <a:gd name="connsiteX158" fmla="*/ 2277114 w 3418951"/>
              <a:gd name="connsiteY158" fmla="*/ 696520 h 974891"/>
              <a:gd name="connsiteX159" fmla="*/ 1985279 w 3418951"/>
              <a:gd name="connsiteY159" fmla="*/ 688779 h 974891"/>
              <a:gd name="connsiteX160" fmla="*/ 2001773 w 3418951"/>
              <a:gd name="connsiteY160" fmla="*/ 702243 h 974891"/>
              <a:gd name="connsiteX161" fmla="*/ 1993358 w 3418951"/>
              <a:gd name="connsiteY161" fmla="*/ 707628 h 974891"/>
              <a:gd name="connsiteX162" fmla="*/ 2004466 w 3418951"/>
              <a:gd name="connsiteY162" fmla="*/ 710321 h 974891"/>
              <a:gd name="connsiteX163" fmla="*/ 2012880 w 3418951"/>
              <a:gd name="connsiteY163" fmla="*/ 723785 h 974891"/>
              <a:gd name="connsiteX164" fmla="*/ 1987972 w 3418951"/>
              <a:gd name="connsiteY164" fmla="*/ 729171 h 974891"/>
              <a:gd name="connsiteX165" fmla="*/ 1996387 w 3418951"/>
              <a:gd name="connsiteY165" fmla="*/ 721093 h 974891"/>
              <a:gd name="connsiteX166" fmla="*/ 1966093 w 3418951"/>
              <a:gd name="connsiteY166" fmla="*/ 729171 h 974891"/>
              <a:gd name="connsiteX167" fmla="*/ 1985279 w 3418951"/>
              <a:gd name="connsiteY167" fmla="*/ 729171 h 974891"/>
              <a:gd name="connsiteX168" fmla="*/ 1954985 w 3418951"/>
              <a:gd name="connsiteY168" fmla="*/ 742635 h 974891"/>
              <a:gd name="connsiteX169" fmla="*/ 1966093 w 3418951"/>
              <a:gd name="connsiteY169" fmla="*/ 737249 h 974891"/>
              <a:gd name="connsiteX170" fmla="*/ 1952292 w 3418951"/>
              <a:gd name="connsiteY170" fmla="*/ 731864 h 974891"/>
              <a:gd name="connsiteX171" fmla="*/ 1966093 w 3418951"/>
              <a:gd name="connsiteY171" fmla="*/ 715370 h 974891"/>
              <a:gd name="connsiteX172" fmla="*/ 1954985 w 3418951"/>
              <a:gd name="connsiteY172" fmla="*/ 709985 h 974891"/>
              <a:gd name="connsiteX173" fmla="*/ 1985279 w 3418951"/>
              <a:gd name="connsiteY173" fmla="*/ 688779 h 974891"/>
              <a:gd name="connsiteX174" fmla="*/ 1954985 w 3418951"/>
              <a:gd name="connsiteY174" fmla="*/ 685412 h 974891"/>
              <a:gd name="connsiteX175" fmla="*/ 1958014 w 3418951"/>
              <a:gd name="connsiteY175" fmla="*/ 701569 h 974891"/>
              <a:gd name="connsiteX176" fmla="*/ 1933105 w 3418951"/>
              <a:gd name="connsiteY176" fmla="*/ 698876 h 974891"/>
              <a:gd name="connsiteX177" fmla="*/ 1954985 w 3418951"/>
              <a:gd name="connsiteY177" fmla="*/ 685412 h 974891"/>
              <a:gd name="connsiteX178" fmla="*/ 1996387 w 3418951"/>
              <a:gd name="connsiteY178" fmla="*/ 674641 h 974891"/>
              <a:gd name="connsiteX179" fmla="*/ 1982587 w 3418951"/>
              <a:gd name="connsiteY179" fmla="*/ 685412 h 974891"/>
              <a:gd name="connsiteX180" fmla="*/ 1996387 w 3418951"/>
              <a:gd name="connsiteY180" fmla="*/ 674641 h 974891"/>
              <a:gd name="connsiteX181" fmla="*/ 1107084 w 3418951"/>
              <a:gd name="connsiteY181" fmla="*/ 674641 h 974891"/>
              <a:gd name="connsiteX182" fmla="*/ 1107084 w 3418951"/>
              <a:gd name="connsiteY182" fmla="*/ 688105 h 974891"/>
              <a:gd name="connsiteX183" fmla="*/ 1098670 w 3418951"/>
              <a:gd name="connsiteY183" fmla="*/ 680027 h 974891"/>
              <a:gd name="connsiteX184" fmla="*/ 1107084 w 3418951"/>
              <a:gd name="connsiteY184" fmla="*/ 674641 h 974891"/>
              <a:gd name="connsiteX185" fmla="*/ 2241434 w 3418951"/>
              <a:gd name="connsiteY185" fmla="*/ 671948 h 974891"/>
              <a:gd name="connsiteX186" fmla="*/ 2202725 w 3418951"/>
              <a:gd name="connsiteY186" fmla="*/ 688442 h 974891"/>
              <a:gd name="connsiteX187" fmla="*/ 2158966 w 3418951"/>
              <a:gd name="connsiteY187" fmla="*/ 701906 h 974891"/>
              <a:gd name="connsiteX188" fmla="*/ 2241434 w 3418951"/>
              <a:gd name="connsiteY188" fmla="*/ 671948 h 974891"/>
              <a:gd name="connsiteX189" fmla="*/ 1902475 w 3418951"/>
              <a:gd name="connsiteY189" fmla="*/ 669256 h 974891"/>
              <a:gd name="connsiteX190" fmla="*/ 1880596 w 3418951"/>
              <a:gd name="connsiteY190" fmla="*/ 677335 h 974891"/>
              <a:gd name="connsiteX191" fmla="*/ 1902475 w 3418951"/>
              <a:gd name="connsiteY191" fmla="*/ 669256 h 974891"/>
              <a:gd name="connsiteX192" fmla="*/ 1959050 w 3418951"/>
              <a:gd name="connsiteY192" fmla="*/ 659647 h 974891"/>
              <a:gd name="connsiteX193" fmla="*/ 1968449 w 3418951"/>
              <a:gd name="connsiteY193" fmla="*/ 666563 h 974891"/>
              <a:gd name="connsiteX194" fmla="*/ 1932769 w 3418951"/>
              <a:gd name="connsiteY194" fmla="*/ 677335 h 974891"/>
              <a:gd name="connsiteX195" fmla="*/ 1927384 w 3418951"/>
              <a:gd name="connsiteY195" fmla="*/ 669256 h 974891"/>
              <a:gd name="connsiteX196" fmla="*/ 1959050 w 3418951"/>
              <a:gd name="connsiteY196" fmla="*/ 659647 h 974891"/>
              <a:gd name="connsiteX197" fmla="*/ 2885353 w 3418951"/>
              <a:gd name="connsiteY197" fmla="*/ 650070 h 974891"/>
              <a:gd name="connsiteX198" fmla="*/ 2833179 w 3418951"/>
              <a:gd name="connsiteY198" fmla="*/ 685412 h 974891"/>
              <a:gd name="connsiteX199" fmla="*/ 2885353 w 3418951"/>
              <a:gd name="connsiteY199" fmla="*/ 650070 h 974891"/>
              <a:gd name="connsiteX200" fmla="*/ 2244126 w 3418951"/>
              <a:gd name="connsiteY200" fmla="*/ 650070 h 974891"/>
              <a:gd name="connsiteX201" fmla="*/ 2216525 w 3418951"/>
              <a:gd name="connsiteY201" fmla="*/ 668919 h 974891"/>
              <a:gd name="connsiteX202" fmla="*/ 2244126 w 3418951"/>
              <a:gd name="connsiteY202" fmla="*/ 660841 h 974891"/>
              <a:gd name="connsiteX203" fmla="*/ 2244126 w 3418951"/>
              <a:gd name="connsiteY203" fmla="*/ 650070 h 974891"/>
              <a:gd name="connsiteX204" fmla="*/ 2464264 w 3418951"/>
              <a:gd name="connsiteY204" fmla="*/ 636605 h 974891"/>
              <a:gd name="connsiteX205" fmla="*/ 2511052 w 3418951"/>
              <a:gd name="connsiteY205" fmla="*/ 636605 h 974891"/>
              <a:gd name="connsiteX206" fmla="*/ 2525189 w 3418951"/>
              <a:gd name="connsiteY206" fmla="*/ 641991 h 974891"/>
              <a:gd name="connsiteX207" fmla="*/ 2456522 w 3418951"/>
              <a:gd name="connsiteY207" fmla="*/ 671948 h 974891"/>
              <a:gd name="connsiteX208" fmla="*/ 2459215 w 3418951"/>
              <a:gd name="connsiteY208" fmla="*/ 661177 h 974891"/>
              <a:gd name="connsiteX209" fmla="*/ 2417813 w 3418951"/>
              <a:gd name="connsiteY209" fmla="*/ 677671 h 974891"/>
              <a:gd name="connsiteX210" fmla="*/ 2439692 w 3418951"/>
              <a:gd name="connsiteY210" fmla="*/ 674978 h 974891"/>
              <a:gd name="connsiteX211" fmla="*/ 2398290 w 3418951"/>
              <a:gd name="connsiteY211" fmla="*/ 696857 h 974891"/>
              <a:gd name="connsiteX212" fmla="*/ 2395597 w 3418951"/>
              <a:gd name="connsiteY212" fmla="*/ 680363 h 974891"/>
              <a:gd name="connsiteX213" fmla="*/ 2464264 w 3418951"/>
              <a:gd name="connsiteY213" fmla="*/ 636605 h 974891"/>
              <a:gd name="connsiteX214" fmla="*/ 2304715 w 3418951"/>
              <a:gd name="connsiteY214" fmla="*/ 628190 h 974891"/>
              <a:gd name="connsiteX215" fmla="*/ 2288221 w 3418951"/>
              <a:gd name="connsiteY215" fmla="*/ 638962 h 974891"/>
              <a:gd name="connsiteX216" fmla="*/ 2304715 w 3418951"/>
              <a:gd name="connsiteY216" fmla="*/ 628190 h 974891"/>
              <a:gd name="connsiteX217" fmla="*/ 2056976 w 3418951"/>
              <a:gd name="connsiteY217" fmla="*/ 625498 h 974891"/>
              <a:gd name="connsiteX218" fmla="*/ 2048560 w 3418951"/>
              <a:gd name="connsiteY218" fmla="*/ 636269 h 974891"/>
              <a:gd name="connsiteX219" fmla="*/ 1971478 w 3418951"/>
              <a:gd name="connsiteY219" fmla="*/ 658148 h 974891"/>
              <a:gd name="connsiteX220" fmla="*/ 2056976 w 3418951"/>
              <a:gd name="connsiteY220" fmla="*/ 625498 h 974891"/>
              <a:gd name="connsiteX221" fmla="*/ 2582748 w 3418951"/>
              <a:gd name="connsiteY221" fmla="*/ 617419 h 974891"/>
              <a:gd name="connsiteX222" fmla="*/ 2544038 w 3418951"/>
              <a:gd name="connsiteY222" fmla="*/ 636605 h 974891"/>
              <a:gd name="connsiteX223" fmla="*/ 2582748 w 3418951"/>
              <a:gd name="connsiteY223" fmla="*/ 617419 h 974891"/>
              <a:gd name="connsiteX224" fmla="*/ 1954985 w 3418951"/>
              <a:gd name="connsiteY224" fmla="*/ 617419 h 974891"/>
              <a:gd name="connsiteX225" fmla="*/ 1866795 w 3418951"/>
              <a:gd name="connsiteY225" fmla="*/ 647377 h 974891"/>
              <a:gd name="connsiteX226" fmla="*/ 1875211 w 3418951"/>
              <a:gd name="connsiteY226" fmla="*/ 636605 h 974891"/>
              <a:gd name="connsiteX227" fmla="*/ 1877904 w 3418951"/>
              <a:gd name="connsiteY227" fmla="*/ 644683 h 974891"/>
              <a:gd name="connsiteX228" fmla="*/ 1954985 w 3418951"/>
              <a:gd name="connsiteY228" fmla="*/ 617419 h 974891"/>
              <a:gd name="connsiteX229" fmla="*/ 1437291 w 3418951"/>
              <a:gd name="connsiteY229" fmla="*/ 617419 h 974891"/>
              <a:gd name="connsiteX230" fmla="*/ 1448399 w 3418951"/>
              <a:gd name="connsiteY230" fmla="*/ 617419 h 974891"/>
              <a:gd name="connsiteX231" fmla="*/ 1443013 w 3418951"/>
              <a:gd name="connsiteY231" fmla="*/ 633912 h 974891"/>
              <a:gd name="connsiteX232" fmla="*/ 1418105 w 3418951"/>
              <a:gd name="connsiteY232" fmla="*/ 630883 h 974891"/>
              <a:gd name="connsiteX233" fmla="*/ 1437291 w 3418951"/>
              <a:gd name="connsiteY233" fmla="*/ 617419 h 974891"/>
              <a:gd name="connsiteX234" fmla="*/ 2527545 w 3418951"/>
              <a:gd name="connsiteY234" fmla="*/ 614726 h 974891"/>
              <a:gd name="connsiteX235" fmla="*/ 2530238 w 3418951"/>
              <a:gd name="connsiteY235" fmla="*/ 620111 h 974891"/>
              <a:gd name="connsiteX236" fmla="*/ 2494558 w 3418951"/>
              <a:gd name="connsiteY236" fmla="*/ 636605 h 974891"/>
              <a:gd name="connsiteX237" fmla="*/ 2527545 w 3418951"/>
              <a:gd name="connsiteY237" fmla="*/ 614726 h 974891"/>
              <a:gd name="connsiteX238" fmla="*/ 2915647 w 3418951"/>
              <a:gd name="connsiteY238" fmla="*/ 609677 h 974891"/>
              <a:gd name="connsiteX239" fmla="*/ 2849673 w 3418951"/>
              <a:gd name="connsiteY239" fmla="*/ 653435 h 974891"/>
              <a:gd name="connsiteX240" fmla="*/ 2846980 w 3418951"/>
              <a:gd name="connsiteY240" fmla="*/ 661514 h 974891"/>
              <a:gd name="connsiteX241" fmla="*/ 2778314 w 3418951"/>
              <a:gd name="connsiteY241" fmla="*/ 696857 h 974891"/>
              <a:gd name="connsiteX242" fmla="*/ 2803222 w 3418951"/>
              <a:gd name="connsiteY242" fmla="*/ 677671 h 974891"/>
              <a:gd name="connsiteX243" fmla="*/ 2761821 w 3418951"/>
              <a:gd name="connsiteY243" fmla="*/ 691135 h 974891"/>
              <a:gd name="connsiteX244" fmla="*/ 2915647 w 3418951"/>
              <a:gd name="connsiteY244" fmla="*/ 609677 h 974891"/>
              <a:gd name="connsiteX245" fmla="*/ 1976864 w 3418951"/>
              <a:gd name="connsiteY245" fmla="*/ 606648 h 974891"/>
              <a:gd name="connsiteX246" fmla="*/ 1960371 w 3418951"/>
              <a:gd name="connsiteY246" fmla="*/ 620111 h 974891"/>
              <a:gd name="connsiteX247" fmla="*/ 1960371 w 3418951"/>
              <a:gd name="connsiteY247" fmla="*/ 614726 h 974891"/>
              <a:gd name="connsiteX248" fmla="*/ 1976864 w 3418951"/>
              <a:gd name="connsiteY248" fmla="*/ 606648 h 974891"/>
              <a:gd name="connsiteX249" fmla="*/ 283755 w 3418951"/>
              <a:gd name="connsiteY249" fmla="*/ 603955 h 974891"/>
              <a:gd name="connsiteX250" fmla="*/ 283755 w 3418951"/>
              <a:gd name="connsiteY250" fmla="*/ 617419 h 974891"/>
              <a:gd name="connsiteX251" fmla="*/ 272648 w 3418951"/>
              <a:gd name="connsiteY251" fmla="*/ 617419 h 974891"/>
              <a:gd name="connsiteX252" fmla="*/ 283755 w 3418951"/>
              <a:gd name="connsiteY252" fmla="*/ 603955 h 974891"/>
              <a:gd name="connsiteX253" fmla="*/ 2103942 w 3418951"/>
              <a:gd name="connsiteY253" fmla="*/ 599537 h 974891"/>
              <a:gd name="connsiteX254" fmla="*/ 2114534 w 3418951"/>
              <a:gd name="connsiteY254" fmla="*/ 600925 h 974891"/>
              <a:gd name="connsiteX255" fmla="*/ 2087270 w 3418951"/>
              <a:gd name="connsiteY255" fmla="*/ 619775 h 974891"/>
              <a:gd name="connsiteX256" fmla="*/ 2078854 w 3418951"/>
              <a:gd name="connsiteY256" fmla="*/ 609004 h 974891"/>
              <a:gd name="connsiteX257" fmla="*/ 2103942 w 3418951"/>
              <a:gd name="connsiteY257" fmla="*/ 599537 h 974891"/>
              <a:gd name="connsiteX258" fmla="*/ 2582748 w 3418951"/>
              <a:gd name="connsiteY258" fmla="*/ 592847 h 974891"/>
              <a:gd name="connsiteX259" fmla="*/ 2549761 w 3418951"/>
              <a:gd name="connsiteY259" fmla="*/ 614726 h 974891"/>
              <a:gd name="connsiteX260" fmla="*/ 2535961 w 3418951"/>
              <a:gd name="connsiteY260" fmla="*/ 609341 h 974891"/>
              <a:gd name="connsiteX261" fmla="*/ 2582748 w 3418951"/>
              <a:gd name="connsiteY261" fmla="*/ 592847 h 974891"/>
              <a:gd name="connsiteX262" fmla="*/ 2613042 w 3418951"/>
              <a:gd name="connsiteY262" fmla="*/ 579382 h 974891"/>
              <a:gd name="connsiteX263" fmla="*/ 2588134 w 3418951"/>
              <a:gd name="connsiteY263" fmla="*/ 590154 h 974891"/>
              <a:gd name="connsiteX264" fmla="*/ 2613042 w 3418951"/>
              <a:gd name="connsiteY264" fmla="*/ 579382 h 974891"/>
              <a:gd name="connsiteX265" fmla="*/ 710567 w 3418951"/>
              <a:gd name="connsiteY265" fmla="*/ 576690 h 974891"/>
              <a:gd name="connsiteX266" fmla="*/ 661087 w 3418951"/>
              <a:gd name="connsiteY266" fmla="*/ 614726 h 974891"/>
              <a:gd name="connsiteX267" fmla="*/ 674887 w 3418951"/>
              <a:gd name="connsiteY267" fmla="*/ 579382 h 974891"/>
              <a:gd name="connsiteX268" fmla="*/ 710567 w 3418951"/>
              <a:gd name="connsiteY268" fmla="*/ 576690 h 974891"/>
              <a:gd name="connsiteX269" fmla="*/ 2568947 w 3418951"/>
              <a:gd name="connsiteY269" fmla="*/ 576353 h 974891"/>
              <a:gd name="connsiteX270" fmla="*/ 2535961 w 3418951"/>
              <a:gd name="connsiteY270" fmla="*/ 592847 h 974891"/>
              <a:gd name="connsiteX271" fmla="*/ 2568947 w 3418951"/>
              <a:gd name="connsiteY271" fmla="*/ 576353 h 974891"/>
              <a:gd name="connsiteX272" fmla="*/ 1541133 w 3418951"/>
              <a:gd name="connsiteY272" fmla="*/ 564109 h 974891"/>
              <a:gd name="connsiteX273" fmla="*/ 1533896 w 3418951"/>
              <a:gd name="connsiteY273" fmla="*/ 573661 h 974891"/>
              <a:gd name="connsiteX274" fmla="*/ 1550390 w 3418951"/>
              <a:gd name="connsiteY274" fmla="*/ 570968 h 974891"/>
              <a:gd name="connsiteX275" fmla="*/ 1541133 w 3418951"/>
              <a:gd name="connsiteY275" fmla="*/ 564109 h 974891"/>
              <a:gd name="connsiteX276" fmla="*/ 2692817 w 3418951"/>
              <a:gd name="connsiteY276" fmla="*/ 562889 h 974891"/>
              <a:gd name="connsiteX277" fmla="*/ 2676323 w 3418951"/>
              <a:gd name="connsiteY277" fmla="*/ 570968 h 974891"/>
              <a:gd name="connsiteX278" fmla="*/ 2692817 w 3418951"/>
              <a:gd name="connsiteY278" fmla="*/ 562889 h 974891"/>
              <a:gd name="connsiteX279" fmla="*/ 2395597 w 3418951"/>
              <a:gd name="connsiteY279" fmla="*/ 557504 h 974891"/>
              <a:gd name="connsiteX280" fmla="*/ 2384531 w 3418951"/>
              <a:gd name="connsiteY280" fmla="*/ 564909 h 974891"/>
              <a:gd name="connsiteX281" fmla="*/ 2382575 w 3418951"/>
              <a:gd name="connsiteY281" fmla="*/ 568090 h 974891"/>
              <a:gd name="connsiteX282" fmla="*/ 2381797 w 3418951"/>
              <a:gd name="connsiteY282" fmla="*/ 568275 h 974891"/>
              <a:gd name="connsiteX283" fmla="*/ 2381633 w 3418951"/>
              <a:gd name="connsiteY283" fmla="*/ 569621 h 974891"/>
              <a:gd name="connsiteX284" fmla="*/ 2382575 w 3418951"/>
              <a:gd name="connsiteY284" fmla="*/ 568090 h 974891"/>
              <a:gd name="connsiteX285" fmla="*/ 2391726 w 3418951"/>
              <a:gd name="connsiteY285" fmla="*/ 565919 h 974891"/>
              <a:gd name="connsiteX286" fmla="*/ 2395597 w 3418951"/>
              <a:gd name="connsiteY286" fmla="*/ 557504 h 974891"/>
              <a:gd name="connsiteX287" fmla="*/ 616992 w 3418951"/>
              <a:gd name="connsiteY287" fmla="*/ 554811 h 974891"/>
              <a:gd name="connsiteX288" fmla="*/ 608576 w 3418951"/>
              <a:gd name="connsiteY288" fmla="*/ 568275 h 974891"/>
              <a:gd name="connsiteX289" fmla="*/ 616992 w 3418951"/>
              <a:gd name="connsiteY289" fmla="*/ 590154 h 974891"/>
              <a:gd name="connsiteX290" fmla="*/ 638534 w 3418951"/>
              <a:gd name="connsiteY290" fmla="*/ 587125 h 974891"/>
              <a:gd name="connsiteX291" fmla="*/ 652335 w 3418951"/>
              <a:gd name="connsiteY291" fmla="*/ 614390 h 974891"/>
              <a:gd name="connsiteX292" fmla="*/ 597132 w 3418951"/>
              <a:gd name="connsiteY292" fmla="*/ 636269 h 974891"/>
              <a:gd name="connsiteX293" fmla="*/ 605548 w 3418951"/>
              <a:gd name="connsiteY293" fmla="*/ 644347 h 974891"/>
              <a:gd name="connsiteX294" fmla="*/ 586360 w 3418951"/>
              <a:gd name="connsiteY294" fmla="*/ 655118 h 974891"/>
              <a:gd name="connsiteX295" fmla="*/ 569867 w 3418951"/>
              <a:gd name="connsiteY295" fmla="*/ 674305 h 974891"/>
              <a:gd name="connsiteX296" fmla="*/ 578282 w 3418951"/>
              <a:gd name="connsiteY296" fmla="*/ 652426 h 974891"/>
              <a:gd name="connsiteX297" fmla="*/ 572897 w 3418951"/>
              <a:gd name="connsiteY297" fmla="*/ 644347 h 974891"/>
              <a:gd name="connsiteX298" fmla="*/ 551018 w 3418951"/>
              <a:gd name="connsiteY298" fmla="*/ 660841 h 974891"/>
              <a:gd name="connsiteX299" fmla="*/ 537217 w 3418951"/>
              <a:gd name="connsiteY299" fmla="*/ 647377 h 974891"/>
              <a:gd name="connsiteX300" fmla="*/ 528802 w 3418951"/>
              <a:gd name="connsiteY300" fmla="*/ 655455 h 974891"/>
              <a:gd name="connsiteX301" fmla="*/ 578282 w 3418951"/>
              <a:gd name="connsiteY301" fmla="*/ 600925 h 974891"/>
              <a:gd name="connsiteX302" fmla="*/ 564482 w 3418951"/>
              <a:gd name="connsiteY302" fmla="*/ 598233 h 974891"/>
              <a:gd name="connsiteX303" fmla="*/ 592083 w 3418951"/>
              <a:gd name="connsiteY303" fmla="*/ 568275 h 974891"/>
              <a:gd name="connsiteX304" fmla="*/ 616992 w 3418951"/>
              <a:gd name="connsiteY304" fmla="*/ 554811 h 974891"/>
              <a:gd name="connsiteX305" fmla="*/ 231582 w 3418951"/>
              <a:gd name="connsiteY305" fmla="*/ 554811 h 974891"/>
              <a:gd name="connsiteX306" fmla="*/ 245383 w 3418951"/>
              <a:gd name="connsiteY306" fmla="*/ 557504 h 974891"/>
              <a:gd name="connsiteX307" fmla="*/ 242690 w 3418951"/>
              <a:gd name="connsiteY307" fmla="*/ 568275 h 974891"/>
              <a:gd name="connsiteX308" fmla="*/ 231582 w 3418951"/>
              <a:gd name="connsiteY308" fmla="*/ 565582 h 974891"/>
              <a:gd name="connsiteX309" fmla="*/ 173687 w 3418951"/>
              <a:gd name="connsiteY309" fmla="*/ 600925 h 974891"/>
              <a:gd name="connsiteX310" fmla="*/ 159886 w 3418951"/>
              <a:gd name="connsiteY310" fmla="*/ 595540 h 974891"/>
              <a:gd name="connsiteX311" fmla="*/ 231582 w 3418951"/>
              <a:gd name="connsiteY311" fmla="*/ 554811 h 974891"/>
              <a:gd name="connsiteX312" fmla="*/ 1398918 w 3418951"/>
              <a:gd name="connsiteY312" fmla="*/ 544040 h 974891"/>
              <a:gd name="connsiteX313" fmla="*/ 1294235 w 3418951"/>
              <a:gd name="connsiteY313" fmla="*/ 609341 h 974891"/>
              <a:gd name="connsiteX314" fmla="*/ 1407334 w 3418951"/>
              <a:gd name="connsiteY314" fmla="*/ 546733 h 974891"/>
              <a:gd name="connsiteX315" fmla="*/ 1398918 w 3418951"/>
              <a:gd name="connsiteY315" fmla="*/ 544040 h 974891"/>
              <a:gd name="connsiteX316" fmla="*/ 2706617 w 3418951"/>
              <a:gd name="connsiteY316" fmla="*/ 527547 h 974891"/>
              <a:gd name="connsiteX317" fmla="*/ 2687431 w 3418951"/>
              <a:gd name="connsiteY317" fmla="*/ 541011 h 974891"/>
              <a:gd name="connsiteX318" fmla="*/ 2632229 w 3418951"/>
              <a:gd name="connsiteY318" fmla="*/ 565582 h 974891"/>
              <a:gd name="connsiteX319" fmla="*/ 2706617 w 3418951"/>
              <a:gd name="connsiteY319" fmla="*/ 527547 h 974891"/>
              <a:gd name="connsiteX320" fmla="*/ 2436663 w 3418951"/>
              <a:gd name="connsiteY320" fmla="*/ 519468 h 974891"/>
              <a:gd name="connsiteX321" fmla="*/ 2425555 w 3418951"/>
              <a:gd name="connsiteY321" fmla="*/ 544040 h 974891"/>
              <a:gd name="connsiteX322" fmla="*/ 2464264 w 3418951"/>
              <a:gd name="connsiteY322" fmla="*/ 519468 h 974891"/>
              <a:gd name="connsiteX323" fmla="*/ 2436663 w 3418951"/>
              <a:gd name="connsiteY323" fmla="*/ 519468 h 974891"/>
              <a:gd name="connsiteX324" fmla="*/ 2004466 w 3418951"/>
              <a:gd name="connsiteY324" fmla="*/ 519468 h 974891"/>
              <a:gd name="connsiteX325" fmla="*/ 1982587 w 3418951"/>
              <a:gd name="connsiteY325" fmla="*/ 530239 h 974891"/>
              <a:gd name="connsiteX326" fmla="*/ 2001773 w 3418951"/>
              <a:gd name="connsiteY326" fmla="*/ 527547 h 974891"/>
              <a:gd name="connsiteX327" fmla="*/ 2004466 w 3418951"/>
              <a:gd name="connsiteY327" fmla="*/ 519468 h 974891"/>
              <a:gd name="connsiteX328" fmla="*/ 721675 w 3418951"/>
              <a:gd name="connsiteY328" fmla="*/ 514082 h 974891"/>
              <a:gd name="connsiteX329" fmla="*/ 707874 w 3418951"/>
              <a:gd name="connsiteY329" fmla="*/ 524853 h 974891"/>
              <a:gd name="connsiteX330" fmla="*/ 713260 w 3418951"/>
              <a:gd name="connsiteY330" fmla="*/ 530239 h 974891"/>
              <a:gd name="connsiteX331" fmla="*/ 721675 w 3418951"/>
              <a:gd name="connsiteY331" fmla="*/ 514082 h 974891"/>
              <a:gd name="connsiteX332" fmla="*/ 641564 w 3418951"/>
              <a:gd name="connsiteY332" fmla="*/ 511053 h 974891"/>
              <a:gd name="connsiteX333" fmla="*/ 619685 w 3418951"/>
              <a:gd name="connsiteY333" fmla="*/ 527547 h 974891"/>
              <a:gd name="connsiteX334" fmla="*/ 641564 w 3418951"/>
              <a:gd name="connsiteY334" fmla="*/ 511053 h 974891"/>
              <a:gd name="connsiteX335" fmla="*/ 663779 w 3418951"/>
              <a:gd name="connsiteY335" fmla="*/ 497589 h 974891"/>
              <a:gd name="connsiteX336" fmla="*/ 658394 w 3418951"/>
              <a:gd name="connsiteY336" fmla="*/ 511053 h 974891"/>
              <a:gd name="connsiteX337" fmla="*/ 663779 w 3418951"/>
              <a:gd name="connsiteY337" fmla="*/ 497589 h 974891"/>
              <a:gd name="connsiteX338" fmla="*/ 2596549 w 3418951"/>
              <a:gd name="connsiteY338" fmla="*/ 489510 h 974891"/>
              <a:gd name="connsiteX339" fmla="*/ 2604964 w 3418951"/>
              <a:gd name="connsiteY339" fmla="*/ 492203 h 974891"/>
              <a:gd name="connsiteX340" fmla="*/ 2610349 w 3418951"/>
              <a:gd name="connsiteY340" fmla="*/ 502975 h 974891"/>
              <a:gd name="connsiteX341" fmla="*/ 2580055 w 3418951"/>
              <a:gd name="connsiteY341" fmla="*/ 516439 h 974891"/>
              <a:gd name="connsiteX342" fmla="*/ 2596549 w 3418951"/>
              <a:gd name="connsiteY342" fmla="*/ 489510 h 974891"/>
              <a:gd name="connsiteX343" fmla="*/ 2246819 w 3418951"/>
              <a:gd name="connsiteY343" fmla="*/ 481095 h 974891"/>
              <a:gd name="connsiteX344" fmla="*/ 2224940 w 3418951"/>
              <a:gd name="connsiteY344" fmla="*/ 489174 h 974891"/>
              <a:gd name="connsiteX345" fmla="*/ 2246819 w 3418951"/>
              <a:gd name="connsiteY345" fmla="*/ 481095 h 974891"/>
              <a:gd name="connsiteX346" fmla="*/ 3128043 w 3418951"/>
              <a:gd name="connsiteY346" fmla="*/ 470324 h 974891"/>
              <a:gd name="connsiteX347" fmla="*/ 3114242 w 3418951"/>
              <a:gd name="connsiteY347" fmla="*/ 478402 h 974891"/>
              <a:gd name="connsiteX348" fmla="*/ 3128043 w 3418951"/>
              <a:gd name="connsiteY348" fmla="*/ 470324 h 974891"/>
              <a:gd name="connsiteX349" fmla="*/ 2712003 w 3418951"/>
              <a:gd name="connsiteY349" fmla="*/ 470324 h 974891"/>
              <a:gd name="connsiteX350" fmla="*/ 2662523 w 3418951"/>
              <a:gd name="connsiteY350" fmla="*/ 497589 h 974891"/>
              <a:gd name="connsiteX351" fmla="*/ 2712003 w 3418951"/>
              <a:gd name="connsiteY351" fmla="*/ 470324 h 974891"/>
              <a:gd name="connsiteX352" fmla="*/ 2312793 w 3418951"/>
              <a:gd name="connsiteY352" fmla="*/ 462245 h 974891"/>
              <a:gd name="connsiteX353" fmla="*/ 2296299 w 3418951"/>
              <a:gd name="connsiteY353" fmla="*/ 473017 h 974891"/>
              <a:gd name="connsiteX354" fmla="*/ 2312793 w 3418951"/>
              <a:gd name="connsiteY354" fmla="*/ 462245 h 974891"/>
              <a:gd name="connsiteX355" fmla="*/ 2279806 w 3418951"/>
              <a:gd name="connsiteY355" fmla="*/ 462245 h 974891"/>
              <a:gd name="connsiteX356" fmla="*/ 2290578 w 3418951"/>
              <a:gd name="connsiteY356" fmla="*/ 475710 h 974891"/>
              <a:gd name="connsiteX357" fmla="*/ 2268698 w 3418951"/>
              <a:gd name="connsiteY357" fmla="*/ 475710 h 974891"/>
              <a:gd name="connsiteX358" fmla="*/ 2279806 w 3418951"/>
              <a:gd name="connsiteY358" fmla="*/ 462245 h 974891"/>
              <a:gd name="connsiteX359" fmla="*/ 2346117 w 3418951"/>
              <a:gd name="connsiteY359" fmla="*/ 459216 h 974891"/>
              <a:gd name="connsiteX360" fmla="*/ 2271728 w 3418951"/>
              <a:gd name="connsiteY360" fmla="*/ 511053 h 974891"/>
              <a:gd name="connsiteX361" fmla="*/ 2271728 w 3418951"/>
              <a:gd name="connsiteY361" fmla="*/ 494559 h 974891"/>
              <a:gd name="connsiteX362" fmla="*/ 2346117 w 3418951"/>
              <a:gd name="connsiteY362" fmla="*/ 459216 h 974891"/>
              <a:gd name="connsiteX363" fmla="*/ 378799 w 3418951"/>
              <a:gd name="connsiteY363" fmla="*/ 456512 h 974891"/>
              <a:gd name="connsiteX364" fmla="*/ 393825 w 3418951"/>
              <a:gd name="connsiteY364" fmla="*/ 462245 h 974891"/>
              <a:gd name="connsiteX365" fmla="*/ 347037 w 3418951"/>
              <a:gd name="connsiteY365" fmla="*/ 492203 h 974891"/>
              <a:gd name="connsiteX366" fmla="*/ 378799 w 3418951"/>
              <a:gd name="connsiteY366" fmla="*/ 456512 h 974891"/>
              <a:gd name="connsiteX367" fmla="*/ 911519 w 3418951"/>
              <a:gd name="connsiteY367" fmla="*/ 451137 h 974891"/>
              <a:gd name="connsiteX368" fmla="*/ 900411 w 3418951"/>
              <a:gd name="connsiteY368" fmla="*/ 459216 h 974891"/>
              <a:gd name="connsiteX369" fmla="*/ 911519 w 3418951"/>
              <a:gd name="connsiteY369" fmla="*/ 451137 h 974891"/>
              <a:gd name="connsiteX370" fmla="*/ 2615735 w 3418951"/>
              <a:gd name="connsiteY370" fmla="*/ 443059 h 974891"/>
              <a:gd name="connsiteX371" fmla="*/ 2574333 w 3418951"/>
              <a:gd name="connsiteY371" fmla="*/ 483788 h 974891"/>
              <a:gd name="connsiteX372" fmla="*/ 2555147 w 3418951"/>
              <a:gd name="connsiteY372" fmla="*/ 481095 h 974891"/>
              <a:gd name="connsiteX373" fmla="*/ 2615735 w 3418951"/>
              <a:gd name="connsiteY373" fmla="*/ 443059 h 974891"/>
              <a:gd name="connsiteX374" fmla="*/ 2819379 w 3418951"/>
              <a:gd name="connsiteY374" fmla="*/ 442722 h 974891"/>
              <a:gd name="connsiteX375" fmla="*/ 2827794 w 3418951"/>
              <a:gd name="connsiteY375" fmla="*/ 459216 h 974891"/>
              <a:gd name="connsiteX376" fmla="*/ 2797500 w 3418951"/>
              <a:gd name="connsiteY376" fmla="*/ 483788 h 974891"/>
              <a:gd name="connsiteX377" fmla="*/ 2811301 w 3418951"/>
              <a:gd name="connsiteY377" fmla="*/ 500282 h 974891"/>
              <a:gd name="connsiteX378" fmla="*/ 2789421 w 3418951"/>
              <a:gd name="connsiteY378" fmla="*/ 511053 h 974891"/>
              <a:gd name="connsiteX379" fmla="*/ 2794807 w 3418951"/>
              <a:gd name="connsiteY379" fmla="*/ 497589 h 974891"/>
              <a:gd name="connsiteX380" fmla="*/ 2723111 w 3418951"/>
              <a:gd name="connsiteY380" fmla="*/ 519131 h 974891"/>
              <a:gd name="connsiteX381" fmla="*/ 2709311 w 3418951"/>
              <a:gd name="connsiteY381" fmla="*/ 527210 h 974891"/>
              <a:gd name="connsiteX382" fmla="*/ 2777977 w 3418951"/>
              <a:gd name="connsiteY382" fmla="*/ 467294 h 974891"/>
              <a:gd name="connsiteX383" fmla="*/ 2786392 w 3418951"/>
              <a:gd name="connsiteY383" fmla="*/ 478066 h 974891"/>
              <a:gd name="connsiteX384" fmla="*/ 2819379 w 3418951"/>
              <a:gd name="connsiteY384" fmla="*/ 442722 h 974891"/>
              <a:gd name="connsiteX385" fmla="*/ 2544038 w 3418951"/>
              <a:gd name="connsiteY385" fmla="*/ 434644 h 974891"/>
              <a:gd name="connsiteX386" fmla="*/ 2513745 w 3418951"/>
              <a:gd name="connsiteY386" fmla="*/ 456523 h 974891"/>
              <a:gd name="connsiteX387" fmla="*/ 2544038 w 3418951"/>
              <a:gd name="connsiteY387" fmla="*/ 434644 h 974891"/>
              <a:gd name="connsiteX388" fmla="*/ 2392567 w 3418951"/>
              <a:gd name="connsiteY388" fmla="*/ 431951 h 974891"/>
              <a:gd name="connsiteX389" fmla="*/ 2356888 w 3418951"/>
              <a:gd name="connsiteY389" fmla="*/ 451137 h 974891"/>
              <a:gd name="connsiteX390" fmla="*/ 2364966 w 3418951"/>
              <a:gd name="connsiteY390" fmla="*/ 442722 h 974891"/>
              <a:gd name="connsiteX391" fmla="*/ 2351166 w 3418951"/>
              <a:gd name="connsiteY391" fmla="*/ 445415 h 974891"/>
              <a:gd name="connsiteX392" fmla="*/ 2392567 w 3418951"/>
              <a:gd name="connsiteY392" fmla="*/ 431951 h 974891"/>
              <a:gd name="connsiteX393" fmla="*/ 2850010 w 3418951"/>
              <a:gd name="connsiteY393" fmla="*/ 429594 h 974891"/>
              <a:gd name="connsiteX394" fmla="*/ 2838902 w 3418951"/>
              <a:gd name="connsiteY394" fmla="*/ 437673 h 974891"/>
              <a:gd name="connsiteX395" fmla="*/ 2850010 w 3418951"/>
              <a:gd name="connsiteY395" fmla="*/ 429594 h 974891"/>
              <a:gd name="connsiteX396" fmla="*/ 2428584 w 3418951"/>
              <a:gd name="connsiteY396" fmla="*/ 429258 h 974891"/>
              <a:gd name="connsiteX397" fmla="*/ 2412091 w 3418951"/>
              <a:gd name="connsiteY397" fmla="*/ 448445 h 974891"/>
              <a:gd name="connsiteX398" fmla="*/ 2428584 w 3418951"/>
              <a:gd name="connsiteY398" fmla="*/ 429258 h 974891"/>
              <a:gd name="connsiteX399" fmla="*/ 2742297 w 3418951"/>
              <a:gd name="connsiteY399" fmla="*/ 423873 h 974891"/>
              <a:gd name="connsiteX400" fmla="*/ 2728496 w 3418951"/>
              <a:gd name="connsiteY400" fmla="*/ 431951 h 974891"/>
              <a:gd name="connsiteX401" fmla="*/ 2742297 w 3418951"/>
              <a:gd name="connsiteY401" fmla="*/ 423873 h 974891"/>
              <a:gd name="connsiteX402" fmla="*/ 2326594 w 3418951"/>
              <a:gd name="connsiteY402" fmla="*/ 421180 h 974891"/>
              <a:gd name="connsiteX403" fmla="*/ 2301685 w 3418951"/>
              <a:gd name="connsiteY403" fmla="*/ 440366 h 974891"/>
              <a:gd name="connsiteX404" fmla="*/ 2326594 w 3418951"/>
              <a:gd name="connsiteY404" fmla="*/ 421180 h 974891"/>
              <a:gd name="connsiteX405" fmla="*/ 3180553 w 3418951"/>
              <a:gd name="connsiteY405" fmla="*/ 412765 h 974891"/>
              <a:gd name="connsiteX406" fmla="*/ 3185939 w 3418951"/>
              <a:gd name="connsiteY406" fmla="*/ 423536 h 974891"/>
              <a:gd name="connsiteX407" fmla="*/ 3177524 w 3418951"/>
              <a:gd name="connsiteY407" fmla="*/ 445415 h 974891"/>
              <a:gd name="connsiteX408" fmla="*/ 3155645 w 3418951"/>
              <a:gd name="connsiteY408" fmla="*/ 431951 h 974891"/>
              <a:gd name="connsiteX409" fmla="*/ 3177524 w 3418951"/>
              <a:gd name="connsiteY409" fmla="*/ 421180 h 974891"/>
              <a:gd name="connsiteX410" fmla="*/ 3169109 w 3418951"/>
              <a:gd name="connsiteY410" fmla="*/ 418487 h 974891"/>
              <a:gd name="connsiteX411" fmla="*/ 3180553 w 3418951"/>
              <a:gd name="connsiteY411" fmla="*/ 412765 h 974891"/>
              <a:gd name="connsiteX412" fmla="*/ 2516774 w 3418951"/>
              <a:gd name="connsiteY412" fmla="*/ 407716 h 974891"/>
              <a:gd name="connsiteX413" fmla="*/ 2489173 w 3418951"/>
              <a:gd name="connsiteY413" fmla="*/ 424209 h 974891"/>
              <a:gd name="connsiteX414" fmla="*/ 2516774 w 3418951"/>
              <a:gd name="connsiteY414" fmla="*/ 407716 h 974891"/>
              <a:gd name="connsiteX415" fmla="*/ 3141507 w 3418951"/>
              <a:gd name="connsiteY415" fmla="*/ 402330 h 974891"/>
              <a:gd name="connsiteX416" fmla="*/ 3136122 w 3418951"/>
              <a:gd name="connsiteY416" fmla="*/ 413101 h 974891"/>
              <a:gd name="connsiteX417" fmla="*/ 3127707 w 3418951"/>
              <a:gd name="connsiteY417" fmla="*/ 407716 h 974891"/>
              <a:gd name="connsiteX418" fmla="*/ 3141507 w 3418951"/>
              <a:gd name="connsiteY418" fmla="*/ 402330 h 974891"/>
              <a:gd name="connsiteX419" fmla="*/ 2613042 w 3418951"/>
              <a:gd name="connsiteY419" fmla="*/ 399637 h 974891"/>
              <a:gd name="connsiteX420" fmla="*/ 2560869 w 3418951"/>
              <a:gd name="connsiteY420" fmla="*/ 413101 h 974891"/>
              <a:gd name="connsiteX421" fmla="*/ 2560869 w 3418951"/>
              <a:gd name="connsiteY421" fmla="*/ 426565 h 974891"/>
              <a:gd name="connsiteX422" fmla="*/ 2613042 w 3418951"/>
              <a:gd name="connsiteY422" fmla="*/ 399637 h 974891"/>
              <a:gd name="connsiteX423" fmla="*/ 3019426 w 3418951"/>
              <a:gd name="connsiteY423" fmla="*/ 398317 h 974891"/>
              <a:gd name="connsiteX424" fmla="*/ 3026053 w 3418951"/>
              <a:gd name="connsiteY424" fmla="*/ 407716 h 974891"/>
              <a:gd name="connsiteX425" fmla="*/ 2995759 w 3418951"/>
              <a:gd name="connsiteY425" fmla="*/ 421180 h 974891"/>
              <a:gd name="connsiteX426" fmla="*/ 3019426 w 3418951"/>
              <a:gd name="connsiteY426" fmla="*/ 398317 h 974891"/>
              <a:gd name="connsiteX427" fmla="*/ 11108 w 3418951"/>
              <a:gd name="connsiteY427" fmla="*/ 396608 h 974891"/>
              <a:gd name="connsiteX428" fmla="*/ 38709 w 3418951"/>
              <a:gd name="connsiteY428" fmla="*/ 404686 h 974891"/>
              <a:gd name="connsiteX429" fmla="*/ 24909 w 3418951"/>
              <a:gd name="connsiteY429" fmla="*/ 421180 h 974891"/>
              <a:gd name="connsiteX430" fmla="*/ 0 w 3418951"/>
              <a:gd name="connsiteY430" fmla="*/ 413101 h 974891"/>
              <a:gd name="connsiteX431" fmla="*/ 11108 w 3418951"/>
              <a:gd name="connsiteY431" fmla="*/ 396608 h 974891"/>
              <a:gd name="connsiteX432" fmla="*/ 588717 w 3418951"/>
              <a:gd name="connsiteY432" fmla="*/ 392568 h 974891"/>
              <a:gd name="connsiteX433" fmla="*/ 603191 w 3418951"/>
              <a:gd name="connsiteY433" fmla="*/ 396608 h 974891"/>
              <a:gd name="connsiteX434" fmla="*/ 570204 w 3418951"/>
              <a:gd name="connsiteY434" fmla="*/ 396608 h 974891"/>
              <a:gd name="connsiteX435" fmla="*/ 588717 w 3418951"/>
              <a:gd name="connsiteY435" fmla="*/ 392568 h 974891"/>
              <a:gd name="connsiteX436" fmla="*/ 2750376 w 3418951"/>
              <a:gd name="connsiteY436" fmla="*/ 388529 h 974891"/>
              <a:gd name="connsiteX437" fmla="*/ 2728496 w 3418951"/>
              <a:gd name="connsiteY437" fmla="*/ 413101 h 974891"/>
              <a:gd name="connsiteX438" fmla="*/ 2723111 w 3418951"/>
              <a:gd name="connsiteY438" fmla="*/ 405023 h 974891"/>
              <a:gd name="connsiteX439" fmla="*/ 2750376 w 3418951"/>
              <a:gd name="connsiteY439" fmla="*/ 388529 h 974891"/>
              <a:gd name="connsiteX440" fmla="*/ 2858088 w 3418951"/>
              <a:gd name="connsiteY440" fmla="*/ 385836 h 974891"/>
              <a:gd name="connsiteX441" fmla="*/ 2863474 w 3418951"/>
              <a:gd name="connsiteY441" fmla="*/ 388529 h 974891"/>
              <a:gd name="connsiteX442" fmla="*/ 2844288 w 3418951"/>
              <a:gd name="connsiteY442" fmla="*/ 407716 h 974891"/>
              <a:gd name="connsiteX443" fmla="*/ 2827794 w 3418951"/>
              <a:gd name="connsiteY443" fmla="*/ 407716 h 974891"/>
              <a:gd name="connsiteX444" fmla="*/ 2792114 w 3418951"/>
              <a:gd name="connsiteY444" fmla="*/ 440366 h 974891"/>
              <a:gd name="connsiteX445" fmla="*/ 2720418 w 3418951"/>
              <a:gd name="connsiteY445" fmla="*/ 470324 h 974891"/>
              <a:gd name="connsiteX446" fmla="*/ 2717725 w 3418951"/>
              <a:gd name="connsiteY446" fmla="*/ 464938 h 974891"/>
              <a:gd name="connsiteX447" fmla="*/ 2778314 w 3418951"/>
              <a:gd name="connsiteY447" fmla="*/ 437673 h 974891"/>
              <a:gd name="connsiteX448" fmla="*/ 2858088 w 3418951"/>
              <a:gd name="connsiteY448" fmla="*/ 385836 h 974891"/>
              <a:gd name="connsiteX449" fmla="*/ 1421975 w 3418951"/>
              <a:gd name="connsiteY449" fmla="*/ 385163 h 974891"/>
              <a:gd name="connsiteX450" fmla="*/ 1412719 w 3418951"/>
              <a:gd name="connsiteY450" fmla="*/ 385836 h 974891"/>
              <a:gd name="connsiteX451" fmla="*/ 1412719 w 3418951"/>
              <a:gd name="connsiteY451" fmla="*/ 393915 h 974891"/>
              <a:gd name="connsiteX452" fmla="*/ 1429212 w 3418951"/>
              <a:gd name="connsiteY452" fmla="*/ 388529 h 974891"/>
              <a:gd name="connsiteX453" fmla="*/ 1421975 w 3418951"/>
              <a:gd name="connsiteY453" fmla="*/ 385163 h 974891"/>
              <a:gd name="connsiteX454" fmla="*/ 3276485 w 3418951"/>
              <a:gd name="connsiteY454" fmla="*/ 380451 h 974891"/>
              <a:gd name="connsiteX455" fmla="*/ 3276485 w 3418951"/>
              <a:gd name="connsiteY455" fmla="*/ 391222 h 974891"/>
              <a:gd name="connsiteX456" fmla="*/ 3240805 w 3418951"/>
              <a:gd name="connsiteY456" fmla="*/ 391222 h 974891"/>
              <a:gd name="connsiteX457" fmla="*/ 3276485 w 3418951"/>
              <a:gd name="connsiteY457" fmla="*/ 380451 h 974891"/>
              <a:gd name="connsiteX458" fmla="*/ 2527545 w 3418951"/>
              <a:gd name="connsiteY458" fmla="*/ 380451 h 974891"/>
              <a:gd name="connsiteX459" fmla="*/ 2494558 w 3418951"/>
              <a:gd name="connsiteY459" fmla="*/ 410409 h 974891"/>
              <a:gd name="connsiteX460" fmla="*/ 2527545 w 3418951"/>
              <a:gd name="connsiteY460" fmla="*/ 380451 h 974891"/>
              <a:gd name="connsiteX461" fmla="*/ 2943249 w 3418951"/>
              <a:gd name="connsiteY461" fmla="*/ 374728 h 974891"/>
              <a:gd name="connsiteX462" fmla="*/ 2965128 w 3418951"/>
              <a:gd name="connsiteY462" fmla="*/ 382807 h 974891"/>
              <a:gd name="connsiteX463" fmla="*/ 2918340 w 3418951"/>
              <a:gd name="connsiteY463" fmla="*/ 382807 h 974891"/>
              <a:gd name="connsiteX464" fmla="*/ 2932141 w 3418951"/>
              <a:gd name="connsiteY464" fmla="*/ 388193 h 974891"/>
              <a:gd name="connsiteX465" fmla="*/ 2943249 w 3418951"/>
              <a:gd name="connsiteY465" fmla="*/ 374728 h 974891"/>
              <a:gd name="connsiteX466" fmla="*/ 3232390 w 3418951"/>
              <a:gd name="connsiteY466" fmla="*/ 369343 h 974891"/>
              <a:gd name="connsiteX467" fmla="*/ 3227004 w 3418951"/>
              <a:gd name="connsiteY467" fmla="*/ 382807 h 974891"/>
              <a:gd name="connsiteX468" fmla="*/ 3232390 w 3418951"/>
              <a:gd name="connsiteY468" fmla="*/ 369343 h 974891"/>
              <a:gd name="connsiteX469" fmla="*/ 561452 w 3418951"/>
              <a:gd name="connsiteY469" fmla="*/ 369343 h 974891"/>
              <a:gd name="connsiteX470" fmla="*/ 492786 w 3418951"/>
              <a:gd name="connsiteY470" fmla="*/ 404686 h 974891"/>
              <a:gd name="connsiteX471" fmla="*/ 399210 w 3418951"/>
              <a:gd name="connsiteY471" fmla="*/ 448445 h 974891"/>
              <a:gd name="connsiteX472" fmla="*/ 443305 w 3418951"/>
              <a:gd name="connsiteY472" fmla="*/ 423873 h 974891"/>
              <a:gd name="connsiteX473" fmla="*/ 473599 w 3418951"/>
              <a:gd name="connsiteY473" fmla="*/ 399300 h 974891"/>
              <a:gd name="connsiteX474" fmla="*/ 484707 w 3418951"/>
              <a:gd name="connsiteY474" fmla="*/ 404686 h 974891"/>
              <a:gd name="connsiteX475" fmla="*/ 512309 w 3418951"/>
              <a:gd name="connsiteY475" fmla="*/ 393915 h 974891"/>
              <a:gd name="connsiteX476" fmla="*/ 515001 w 3418951"/>
              <a:gd name="connsiteY476" fmla="*/ 383144 h 974891"/>
              <a:gd name="connsiteX477" fmla="*/ 561452 w 3418951"/>
              <a:gd name="connsiteY477" fmla="*/ 369343 h 974891"/>
              <a:gd name="connsiteX478" fmla="*/ 3171801 w 3418951"/>
              <a:gd name="connsiteY478" fmla="*/ 366651 h 974891"/>
              <a:gd name="connsiteX479" fmla="*/ 3194017 w 3418951"/>
              <a:gd name="connsiteY479" fmla="*/ 369343 h 974891"/>
              <a:gd name="connsiteX480" fmla="*/ 3169109 w 3418951"/>
              <a:gd name="connsiteY480" fmla="*/ 393915 h 974891"/>
              <a:gd name="connsiteX481" fmla="*/ 3171801 w 3418951"/>
              <a:gd name="connsiteY481" fmla="*/ 366651 h 974891"/>
              <a:gd name="connsiteX482" fmla="*/ 1922335 w 3418951"/>
              <a:gd name="connsiteY482" fmla="*/ 364294 h 974891"/>
              <a:gd name="connsiteX483" fmla="*/ 1892040 w 3418951"/>
              <a:gd name="connsiteY483" fmla="*/ 386173 h 974891"/>
              <a:gd name="connsiteX484" fmla="*/ 1809573 w 3418951"/>
              <a:gd name="connsiteY484" fmla="*/ 402666 h 974891"/>
              <a:gd name="connsiteX485" fmla="*/ 1683011 w 3418951"/>
              <a:gd name="connsiteY485" fmla="*/ 465275 h 974891"/>
              <a:gd name="connsiteX486" fmla="*/ 1704890 w 3418951"/>
              <a:gd name="connsiteY486" fmla="*/ 459889 h 974891"/>
              <a:gd name="connsiteX487" fmla="*/ 1710275 w 3418951"/>
              <a:gd name="connsiteY487" fmla="*/ 465275 h 974891"/>
              <a:gd name="connsiteX488" fmla="*/ 1597513 w 3418951"/>
              <a:gd name="connsiteY488" fmla="*/ 500618 h 974891"/>
              <a:gd name="connsiteX489" fmla="*/ 1679981 w 3418951"/>
              <a:gd name="connsiteY489" fmla="*/ 481432 h 974891"/>
              <a:gd name="connsiteX490" fmla="*/ 1682674 w 3418951"/>
              <a:gd name="connsiteY490" fmla="*/ 492203 h 974891"/>
              <a:gd name="connsiteX491" fmla="*/ 1622086 w 3418951"/>
              <a:gd name="connsiteY491" fmla="*/ 508696 h 974891"/>
              <a:gd name="connsiteX492" fmla="*/ 1564190 w 3418951"/>
              <a:gd name="connsiteY492" fmla="*/ 519468 h 974891"/>
              <a:gd name="connsiteX493" fmla="*/ 1577991 w 3418951"/>
              <a:gd name="connsiteY493" fmla="*/ 524853 h 974891"/>
              <a:gd name="connsiteX494" fmla="*/ 1564190 w 3418951"/>
              <a:gd name="connsiteY494" fmla="*/ 549425 h 974891"/>
              <a:gd name="connsiteX495" fmla="*/ 1613671 w 3418951"/>
              <a:gd name="connsiteY495" fmla="*/ 527547 h 974891"/>
              <a:gd name="connsiteX496" fmla="*/ 1602563 w 3418951"/>
              <a:gd name="connsiteY496" fmla="*/ 524853 h 974891"/>
              <a:gd name="connsiteX497" fmla="*/ 1698831 w 3418951"/>
              <a:gd name="connsiteY497" fmla="*/ 514082 h 974891"/>
              <a:gd name="connsiteX498" fmla="*/ 1764805 w 3418951"/>
              <a:gd name="connsiteY498" fmla="*/ 492203 h 974891"/>
              <a:gd name="connsiteX499" fmla="*/ 1767497 w 3418951"/>
              <a:gd name="connsiteY499" fmla="*/ 481432 h 974891"/>
              <a:gd name="connsiteX500" fmla="*/ 1701524 w 3418951"/>
              <a:gd name="connsiteY500" fmla="*/ 492203 h 974891"/>
              <a:gd name="connsiteX501" fmla="*/ 1709939 w 3418951"/>
              <a:gd name="connsiteY501" fmla="*/ 486817 h 974891"/>
              <a:gd name="connsiteX502" fmla="*/ 1693445 w 3418951"/>
              <a:gd name="connsiteY502" fmla="*/ 489510 h 974891"/>
              <a:gd name="connsiteX503" fmla="*/ 1698831 w 3418951"/>
              <a:gd name="connsiteY503" fmla="*/ 473017 h 974891"/>
              <a:gd name="connsiteX504" fmla="*/ 1745619 w 3418951"/>
              <a:gd name="connsiteY504" fmla="*/ 459553 h 974891"/>
              <a:gd name="connsiteX505" fmla="*/ 1754033 w 3418951"/>
              <a:gd name="connsiteY505" fmla="*/ 470324 h 974891"/>
              <a:gd name="connsiteX506" fmla="*/ 1833808 w 3418951"/>
              <a:gd name="connsiteY506" fmla="*/ 448445 h 974891"/>
              <a:gd name="connsiteX507" fmla="*/ 1833808 w 3418951"/>
              <a:gd name="connsiteY507" fmla="*/ 434981 h 974891"/>
              <a:gd name="connsiteX508" fmla="*/ 1963400 w 3418951"/>
              <a:gd name="connsiteY508" fmla="*/ 383480 h 974891"/>
              <a:gd name="connsiteX509" fmla="*/ 1911227 w 3418951"/>
              <a:gd name="connsiteY509" fmla="*/ 388866 h 974891"/>
              <a:gd name="connsiteX510" fmla="*/ 1922335 w 3418951"/>
              <a:gd name="connsiteY510" fmla="*/ 364294 h 974891"/>
              <a:gd name="connsiteX511" fmla="*/ 2937863 w 3418951"/>
              <a:gd name="connsiteY511" fmla="*/ 353186 h 974891"/>
              <a:gd name="connsiteX512" fmla="*/ 2918677 w 3418951"/>
              <a:gd name="connsiteY512" fmla="*/ 363957 h 974891"/>
              <a:gd name="connsiteX513" fmla="*/ 2937863 w 3418951"/>
              <a:gd name="connsiteY513" fmla="*/ 353186 h 974891"/>
              <a:gd name="connsiteX514" fmla="*/ 470906 w 3418951"/>
              <a:gd name="connsiteY514" fmla="*/ 350494 h 974891"/>
              <a:gd name="connsiteX515" fmla="*/ 451720 w 3418951"/>
              <a:gd name="connsiteY515" fmla="*/ 361265 h 974891"/>
              <a:gd name="connsiteX516" fmla="*/ 470906 w 3418951"/>
              <a:gd name="connsiteY516" fmla="*/ 350494 h 974891"/>
              <a:gd name="connsiteX517" fmla="*/ 104683 w 3418951"/>
              <a:gd name="connsiteY517" fmla="*/ 347800 h 974891"/>
              <a:gd name="connsiteX518" fmla="*/ 93575 w 3418951"/>
              <a:gd name="connsiteY518" fmla="*/ 377758 h 974891"/>
              <a:gd name="connsiteX519" fmla="*/ 71696 w 3418951"/>
              <a:gd name="connsiteY519" fmla="*/ 377758 h 974891"/>
              <a:gd name="connsiteX520" fmla="*/ 104683 w 3418951"/>
              <a:gd name="connsiteY520" fmla="*/ 347800 h 974891"/>
              <a:gd name="connsiteX521" fmla="*/ 3056852 w 3418951"/>
              <a:gd name="connsiteY521" fmla="*/ 342751 h 974891"/>
              <a:gd name="connsiteX522" fmla="*/ 3067455 w 3418951"/>
              <a:gd name="connsiteY522" fmla="*/ 344771 h 974891"/>
              <a:gd name="connsiteX523" fmla="*/ 3048269 w 3418951"/>
              <a:gd name="connsiteY523" fmla="*/ 350156 h 974891"/>
              <a:gd name="connsiteX524" fmla="*/ 3048269 w 3418951"/>
              <a:gd name="connsiteY524" fmla="*/ 344771 h 974891"/>
              <a:gd name="connsiteX525" fmla="*/ 3056852 w 3418951"/>
              <a:gd name="connsiteY525" fmla="*/ 342751 h 974891"/>
              <a:gd name="connsiteX526" fmla="*/ 2585441 w 3418951"/>
              <a:gd name="connsiteY526" fmla="*/ 342078 h 974891"/>
              <a:gd name="connsiteX527" fmla="*/ 2555147 w 3418951"/>
              <a:gd name="connsiteY527" fmla="*/ 372036 h 974891"/>
              <a:gd name="connsiteX528" fmla="*/ 2549761 w 3418951"/>
              <a:gd name="connsiteY528" fmla="*/ 374728 h 974891"/>
              <a:gd name="connsiteX529" fmla="*/ 2547068 w 3418951"/>
              <a:gd name="connsiteY529" fmla="*/ 366651 h 974891"/>
              <a:gd name="connsiteX530" fmla="*/ 2546732 w 3418951"/>
              <a:gd name="connsiteY530" fmla="*/ 380451 h 974891"/>
              <a:gd name="connsiteX531" fmla="*/ 2571640 w 3418951"/>
              <a:gd name="connsiteY531" fmla="*/ 377758 h 974891"/>
              <a:gd name="connsiteX532" fmla="*/ 2582748 w 3418951"/>
              <a:gd name="connsiteY532" fmla="*/ 361265 h 974891"/>
              <a:gd name="connsiteX533" fmla="*/ 2566255 w 3418951"/>
              <a:gd name="connsiteY533" fmla="*/ 361265 h 974891"/>
              <a:gd name="connsiteX534" fmla="*/ 2585441 w 3418951"/>
              <a:gd name="connsiteY534" fmla="*/ 342078 h 974891"/>
              <a:gd name="connsiteX535" fmla="*/ 680273 w 3418951"/>
              <a:gd name="connsiteY535" fmla="*/ 337029 h 974891"/>
              <a:gd name="connsiteX536" fmla="*/ 682966 w 3418951"/>
              <a:gd name="connsiteY536" fmla="*/ 377758 h 974891"/>
              <a:gd name="connsiteX537" fmla="*/ 652672 w 3418951"/>
              <a:gd name="connsiteY537" fmla="*/ 361265 h 974891"/>
              <a:gd name="connsiteX538" fmla="*/ 649979 w 3418951"/>
              <a:gd name="connsiteY538" fmla="*/ 350494 h 974891"/>
              <a:gd name="connsiteX539" fmla="*/ 680273 w 3418951"/>
              <a:gd name="connsiteY539" fmla="*/ 337029 h 974891"/>
              <a:gd name="connsiteX540" fmla="*/ 2962771 w 3418951"/>
              <a:gd name="connsiteY540" fmla="*/ 331307 h 974891"/>
              <a:gd name="connsiteX541" fmla="*/ 2962771 w 3418951"/>
              <a:gd name="connsiteY541" fmla="*/ 334000 h 974891"/>
              <a:gd name="connsiteX542" fmla="*/ 2951664 w 3418951"/>
              <a:gd name="connsiteY542" fmla="*/ 336693 h 974891"/>
              <a:gd name="connsiteX543" fmla="*/ 2962771 w 3418951"/>
              <a:gd name="connsiteY543" fmla="*/ 331307 h 974891"/>
              <a:gd name="connsiteX544" fmla="*/ 2684738 w 3418951"/>
              <a:gd name="connsiteY544" fmla="*/ 331307 h 974891"/>
              <a:gd name="connsiteX545" fmla="*/ 2684738 w 3418951"/>
              <a:gd name="connsiteY545" fmla="*/ 339385 h 974891"/>
              <a:gd name="connsiteX546" fmla="*/ 2676323 w 3418951"/>
              <a:gd name="connsiteY546" fmla="*/ 342078 h 974891"/>
              <a:gd name="connsiteX547" fmla="*/ 2684738 w 3418951"/>
              <a:gd name="connsiteY547" fmla="*/ 331307 h 974891"/>
              <a:gd name="connsiteX548" fmla="*/ 248076 w 3418951"/>
              <a:gd name="connsiteY548" fmla="*/ 331307 h 974891"/>
              <a:gd name="connsiteX549" fmla="*/ 250769 w 3418951"/>
              <a:gd name="connsiteY549" fmla="*/ 342078 h 974891"/>
              <a:gd name="connsiteX550" fmla="*/ 239661 w 3418951"/>
              <a:gd name="connsiteY550" fmla="*/ 342078 h 974891"/>
              <a:gd name="connsiteX551" fmla="*/ 248076 w 3418951"/>
              <a:gd name="connsiteY551" fmla="*/ 331307 h 974891"/>
              <a:gd name="connsiteX552" fmla="*/ 366560 w 3418951"/>
              <a:gd name="connsiteY552" fmla="*/ 330970 h 974891"/>
              <a:gd name="connsiteX553" fmla="*/ 358145 w 3418951"/>
              <a:gd name="connsiteY553" fmla="*/ 347464 h 974891"/>
              <a:gd name="connsiteX554" fmla="*/ 366560 w 3418951"/>
              <a:gd name="connsiteY554" fmla="*/ 330970 h 974891"/>
              <a:gd name="connsiteX555" fmla="*/ 2601935 w 3418951"/>
              <a:gd name="connsiteY555" fmla="*/ 328614 h 974891"/>
              <a:gd name="connsiteX556" fmla="*/ 2590827 w 3418951"/>
              <a:gd name="connsiteY556" fmla="*/ 347800 h 974891"/>
              <a:gd name="connsiteX557" fmla="*/ 2601935 w 3418951"/>
              <a:gd name="connsiteY557" fmla="*/ 328614 h 974891"/>
              <a:gd name="connsiteX558" fmla="*/ 3006867 w 3418951"/>
              <a:gd name="connsiteY558" fmla="*/ 320536 h 974891"/>
              <a:gd name="connsiteX559" fmla="*/ 2998788 w 3418951"/>
              <a:gd name="connsiteY559" fmla="*/ 342078 h 974891"/>
              <a:gd name="connsiteX560" fmla="*/ 2990373 w 3418951"/>
              <a:gd name="connsiteY560" fmla="*/ 331307 h 974891"/>
              <a:gd name="connsiteX561" fmla="*/ 3006867 w 3418951"/>
              <a:gd name="connsiteY561" fmla="*/ 320536 h 974891"/>
              <a:gd name="connsiteX562" fmla="*/ 877522 w 3418951"/>
              <a:gd name="connsiteY562" fmla="*/ 317927 h 974891"/>
              <a:gd name="connsiteX563" fmla="*/ 862038 w 3418951"/>
              <a:gd name="connsiteY563" fmla="*/ 342415 h 974891"/>
              <a:gd name="connsiteX564" fmla="*/ 873146 w 3418951"/>
              <a:gd name="connsiteY564" fmla="*/ 345108 h 974891"/>
              <a:gd name="connsiteX565" fmla="*/ 873146 w 3418951"/>
              <a:gd name="connsiteY565" fmla="*/ 355879 h 974891"/>
              <a:gd name="connsiteX566" fmla="*/ 908826 w 3418951"/>
              <a:gd name="connsiteY566" fmla="*/ 342415 h 974891"/>
              <a:gd name="connsiteX567" fmla="*/ 906133 w 3418951"/>
              <a:gd name="connsiteY567" fmla="*/ 334337 h 974891"/>
              <a:gd name="connsiteX568" fmla="*/ 895025 w 3418951"/>
              <a:gd name="connsiteY568" fmla="*/ 334337 h 974891"/>
              <a:gd name="connsiteX569" fmla="*/ 877522 w 3418951"/>
              <a:gd name="connsiteY569" fmla="*/ 317927 h 974891"/>
              <a:gd name="connsiteX570" fmla="*/ 3130400 w 3418951"/>
              <a:gd name="connsiteY570" fmla="*/ 312457 h 974891"/>
              <a:gd name="connsiteX571" fmla="*/ 3138815 w 3418951"/>
              <a:gd name="connsiteY571" fmla="*/ 312457 h 974891"/>
              <a:gd name="connsiteX572" fmla="*/ 3127707 w 3418951"/>
              <a:gd name="connsiteY572" fmla="*/ 320536 h 974891"/>
              <a:gd name="connsiteX573" fmla="*/ 3130400 w 3418951"/>
              <a:gd name="connsiteY573" fmla="*/ 312457 h 974891"/>
              <a:gd name="connsiteX574" fmla="*/ 2095011 w 3418951"/>
              <a:gd name="connsiteY574" fmla="*/ 311784 h 974891"/>
              <a:gd name="connsiteX575" fmla="*/ 2026345 w 3418951"/>
              <a:gd name="connsiteY575" fmla="*/ 330970 h 974891"/>
              <a:gd name="connsiteX576" fmla="*/ 2020959 w 3418951"/>
              <a:gd name="connsiteY576" fmla="*/ 317506 h 974891"/>
              <a:gd name="connsiteX577" fmla="*/ 1999080 w 3418951"/>
              <a:gd name="connsiteY577" fmla="*/ 325585 h 974891"/>
              <a:gd name="connsiteX578" fmla="*/ 1979894 w 3418951"/>
              <a:gd name="connsiteY578" fmla="*/ 350156 h 974891"/>
              <a:gd name="connsiteX579" fmla="*/ 2026681 w 3418951"/>
              <a:gd name="connsiteY579" fmla="*/ 350156 h 974891"/>
              <a:gd name="connsiteX580" fmla="*/ 2029374 w 3418951"/>
              <a:gd name="connsiteY580" fmla="*/ 336693 h 974891"/>
              <a:gd name="connsiteX581" fmla="*/ 2076161 w 3418951"/>
              <a:gd name="connsiteY581" fmla="*/ 336693 h 974891"/>
              <a:gd name="connsiteX582" fmla="*/ 2076161 w 3418951"/>
              <a:gd name="connsiteY582" fmla="*/ 323228 h 974891"/>
              <a:gd name="connsiteX583" fmla="*/ 2089963 w 3418951"/>
              <a:gd name="connsiteY583" fmla="*/ 323228 h 974891"/>
              <a:gd name="connsiteX584" fmla="*/ 2095011 w 3418951"/>
              <a:gd name="connsiteY584" fmla="*/ 311784 h 974891"/>
              <a:gd name="connsiteX585" fmla="*/ 186646 w 3418951"/>
              <a:gd name="connsiteY585" fmla="*/ 311448 h 974891"/>
              <a:gd name="connsiteX586" fmla="*/ 198596 w 3418951"/>
              <a:gd name="connsiteY586" fmla="*/ 314814 h 974891"/>
              <a:gd name="connsiteX587" fmla="*/ 176716 w 3418951"/>
              <a:gd name="connsiteY587" fmla="*/ 320199 h 974891"/>
              <a:gd name="connsiteX588" fmla="*/ 186646 w 3418951"/>
              <a:gd name="connsiteY588" fmla="*/ 311448 h 974891"/>
              <a:gd name="connsiteX589" fmla="*/ 547988 w 3418951"/>
              <a:gd name="connsiteY589" fmla="*/ 309428 h 974891"/>
              <a:gd name="connsiteX590" fmla="*/ 536880 w 3418951"/>
              <a:gd name="connsiteY590" fmla="*/ 314814 h 974891"/>
              <a:gd name="connsiteX591" fmla="*/ 547988 w 3418951"/>
              <a:gd name="connsiteY591" fmla="*/ 309428 h 974891"/>
              <a:gd name="connsiteX592" fmla="*/ 3272356 w 3418951"/>
              <a:gd name="connsiteY592" fmla="*/ 308050 h 974891"/>
              <a:gd name="connsiteX593" fmla="*/ 3290622 w 3418951"/>
              <a:gd name="connsiteY593" fmla="*/ 309428 h 974891"/>
              <a:gd name="connsiteX594" fmla="*/ 3205125 w 3418951"/>
              <a:gd name="connsiteY594" fmla="*/ 363957 h 974891"/>
              <a:gd name="connsiteX595" fmla="*/ 3224311 w 3418951"/>
              <a:gd name="connsiteY595" fmla="*/ 339385 h 974891"/>
              <a:gd name="connsiteX596" fmla="*/ 3272356 w 3418951"/>
              <a:gd name="connsiteY596" fmla="*/ 308050 h 974891"/>
              <a:gd name="connsiteX597" fmla="*/ 2117563 w 3418951"/>
              <a:gd name="connsiteY597" fmla="*/ 304042 h 974891"/>
              <a:gd name="connsiteX598" fmla="*/ 2103763 w 3418951"/>
              <a:gd name="connsiteY598" fmla="*/ 314814 h 974891"/>
              <a:gd name="connsiteX599" fmla="*/ 2117563 w 3418951"/>
              <a:gd name="connsiteY599" fmla="*/ 304042 h 974891"/>
              <a:gd name="connsiteX600" fmla="*/ 2026681 w 3418951"/>
              <a:gd name="connsiteY600" fmla="*/ 301350 h 974891"/>
              <a:gd name="connsiteX601" fmla="*/ 2001773 w 3418951"/>
              <a:gd name="connsiteY601" fmla="*/ 314814 h 974891"/>
              <a:gd name="connsiteX602" fmla="*/ 2026681 w 3418951"/>
              <a:gd name="connsiteY602" fmla="*/ 301350 h 974891"/>
              <a:gd name="connsiteX603" fmla="*/ 674551 w 3418951"/>
              <a:gd name="connsiteY603" fmla="*/ 301350 h 974891"/>
              <a:gd name="connsiteX604" fmla="*/ 669165 w 3418951"/>
              <a:gd name="connsiteY604" fmla="*/ 309428 h 974891"/>
              <a:gd name="connsiteX605" fmla="*/ 682966 w 3418951"/>
              <a:gd name="connsiteY605" fmla="*/ 312121 h 974891"/>
              <a:gd name="connsiteX606" fmla="*/ 674551 w 3418951"/>
              <a:gd name="connsiteY606" fmla="*/ 301350 h 974891"/>
              <a:gd name="connsiteX607" fmla="*/ 2849673 w 3418951"/>
              <a:gd name="connsiteY607" fmla="*/ 293271 h 974891"/>
              <a:gd name="connsiteX608" fmla="*/ 2833179 w 3418951"/>
              <a:gd name="connsiteY608" fmla="*/ 295964 h 974891"/>
              <a:gd name="connsiteX609" fmla="*/ 2835873 w 3418951"/>
              <a:gd name="connsiteY609" fmla="*/ 320536 h 974891"/>
              <a:gd name="connsiteX610" fmla="*/ 2852366 w 3418951"/>
              <a:gd name="connsiteY610" fmla="*/ 295964 h 974891"/>
              <a:gd name="connsiteX611" fmla="*/ 2849673 w 3418951"/>
              <a:gd name="connsiteY611" fmla="*/ 293271 h 974891"/>
              <a:gd name="connsiteX612" fmla="*/ 2673630 w 3418951"/>
              <a:gd name="connsiteY612" fmla="*/ 293271 h 974891"/>
              <a:gd name="connsiteX613" fmla="*/ 2651751 w 3418951"/>
              <a:gd name="connsiteY613" fmla="*/ 309765 h 974891"/>
              <a:gd name="connsiteX614" fmla="*/ 2673630 w 3418951"/>
              <a:gd name="connsiteY614" fmla="*/ 293271 h 974891"/>
              <a:gd name="connsiteX615" fmla="*/ 2593856 w 3418951"/>
              <a:gd name="connsiteY615" fmla="*/ 293271 h 974891"/>
              <a:gd name="connsiteX616" fmla="*/ 2593856 w 3418951"/>
              <a:gd name="connsiteY616" fmla="*/ 304042 h 974891"/>
              <a:gd name="connsiteX617" fmla="*/ 2593856 w 3418951"/>
              <a:gd name="connsiteY617" fmla="*/ 293271 h 974891"/>
              <a:gd name="connsiteX618" fmla="*/ 2142136 w 3418951"/>
              <a:gd name="connsiteY618" fmla="*/ 290578 h 974891"/>
              <a:gd name="connsiteX619" fmla="*/ 2120257 w 3418951"/>
              <a:gd name="connsiteY619" fmla="*/ 304042 h 974891"/>
              <a:gd name="connsiteX620" fmla="*/ 2142136 w 3418951"/>
              <a:gd name="connsiteY620" fmla="*/ 290578 h 974891"/>
              <a:gd name="connsiteX621" fmla="*/ 2006106 w 3418951"/>
              <a:gd name="connsiteY621" fmla="*/ 281153 h 974891"/>
              <a:gd name="connsiteX622" fmla="*/ 1996387 w 3418951"/>
              <a:gd name="connsiteY622" fmla="*/ 282163 h 974891"/>
              <a:gd name="connsiteX623" fmla="*/ 1999080 w 3418951"/>
              <a:gd name="connsiteY623" fmla="*/ 301013 h 974891"/>
              <a:gd name="connsiteX624" fmla="*/ 2015573 w 3418951"/>
              <a:gd name="connsiteY624" fmla="*/ 292934 h 974891"/>
              <a:gd name="connsiteX625" fmla="*/ 2015573 w 3418951"/>
              <a:gd name="connsiteY625" fmla="*/ 282163 h 974891"/>
              <a:gd name="connsiteX626" fmla="*/ 2006106 w 3418951"/>
              <a:gd name="connsiteY626" fmla="*/ 281153 h 974891"/>
              <a:gd name="connsiteX627" fmla="*/ 738168 w 3418951"/>
              <a:gd name="connsiteY627" fmla="*/ 279470 h 974891"/>
              <a:gd name="connsiteX628" fmla="*/ 743554 w 3418951"/>
              <a:gd name="connsiteY628" fmla="*/ 287549 h 974891"/>
              <a:gd name="connsiteX629" fmla="*/ 754662 w 3418951"/>
              <a:gd name="connsiteY629" fmla="*/ 279470 h 974891"/>
              <a:gd name="connsiteX630" fmla="*/ 738168 w 3418951"/>
              <a:gd name="connsiteY630" fmla="*/ 279470 h 974891"/>
              <a:gd name="connsiteX631" fmla="*/ 2929785 w 3418951"/>
              <a:gd name="connsiteY631" fmla="*/ 279134 h 974891"/>
              <a:gd name="connsiteX632" fmla="*/ 2946278 w 3418951"/>
              <a:gd name="connsiteY632" fmla="*/ 287212 h 974891"/>
              <a:gd name="connsiteX633" fmla="*/ 2943586 w 3418951"/>
              <a:gd name="connsiteY633" fmla="*/ 295290 h 974891"/>
              <a:gd name="connsiteX634" fmla="*/ 2952000 w 3418951"/>
              <a:gd name="connsiteY634" fmla="*/ 292598 h 974891"/>
              <a:gd name="connsiteX635" fmla="*/ 2940893 w 3418951"/>
              <a:gd name="connsiteY635" fmla="*/ 309091 h 974891"/>
              <a:gd name="connsiteX636" fmla="*/ 2924399 w 3418951"/>
              <a:gd name="connsiteY636" fmla="*/ 303706 h 974891"/>
              <a:gd name="connsiteX637" fmla="*/ 2929785 w 3418951"/>
              <a:gd name="connsiteY637" fmla="*/ 290242 h 974891"/>
              <a:gd name="connsiteX638" fmla="*/ 2913291 w 3418951"/>
              <a:gd name="connsiteY638" fmla="*/ 303706 h 974891"/>
              <a:gd name="connsiteX639" fmla="*/ 2929785 w 3418951"/>
              <a:gd name="connsiteY639" fmla="*/ 279134 h 974891"/>
              <a:gd name="connsiteX640" fmla="*/ 597006 w 3418951"/>
              <a:gd name="connsiteY640" fmla="*/ 278797 h 974891"/>
              <a:gd name="connsiteX641" fmla="*/ 606220 w 3418951"/>
              <a:gd name="connsiteY641" fmla="*/ 279470 h 974891"/>
              <a:gd name="connsiteX642" fmla="*/ 608913 w 3418951"/>
              <a:gd name="connsiteY642" fmla="*/ 282163 h 974891"/>
              <a:gd name="connsiteX643" fmla="*/ 600498 w 3418951"/>
              <a:gd name="connsiteY643" fmla="*/ 287549 h 974891"/>
              <a:gd name="connsiteX644" fmla="*/ 592083 w 3418951"/>
              <a:gd name="connsiteY644" fmla="*/ 282163 h 974891"/>
              <a:gd name="connsiteX645" fmla="*/ 597006 w 3418951"/>
              <a:gd name="connsiteY645" fmla="*/ 278797 h 974891"/>
              <a:gd name="connsiteX646" fmla="*/ 3259991 w 3418951"/>
              <a:gd name="connsiteY646" fmla="*/ 268699 h 974891"/>
              <a:gd name="connsiteX647" fmla="*/ 3273792 w 3418951"/>
              <a:gd name="connsiteY647" fmla="*/ 279470 h 974891"/>
              <a:gd name="connsiteX648" fmla="*/ 3259991 w 3418951"/>
              <a:gd name="connsiteY648" fmla="*/ 304042 h 974891"/>
              <a:gd name="connsiteX649" fmla="*/ 3205125 w 3418951"/>
              <a:gd name="connsiteY649" fmla="*/ 337702 h 974891"/>
              <a:gd name="connsiteX650" fmla="*/ 3188632 w 3418951"/>
              <a:gd name="connsiteY650" fmla="*/ 332317 h 974891"/>
              <a:gd name="connsiteX651" fmla="*/ 3147230 w 3418951"/>
              <a:gd name="connsiteY651" fmla="*/ 373046 h 974891"/>
              <a:gd name="connsiteX652" fmla="*/ 3111550 w 3418951"/>
              <a:gd name="connsiteY652" fmla="*/ 403004 h 974891"/>
              <a:gd name="connsiteX653" fmla="*/ 3103135 w 3418951"/>
              <a:gd name="connsiteY653" fmla="*/ 386509 h 974891"/>
              <a:gd name="connsiteX654" fmla="*/ 3047932 w 3418951"/>
              <a:gd name="connsiteY654" fmla="*/ 411081 h 974891"/>
              <a:gd name="connsiteX655" fmla="*/ 3067118 w 3418951"/>
              <a:gd name="connsiteY655" fmla="*/ 375738 h 974891"/>
              <a:gd name="connsiteX656" fmla="*/ 3045239 w 3418951"/>
              <a:gd name="connsiteY656" fmla="*/ 383817 h 974891"/>
              <a:gd name="connsiteX657" fmla="*/ 3067118 w 3418951"/>
              <a:gd name="connsiteY657" fmla="*/ 370353 h 974891"/>
              <a:gd name="connsiteX658" fmla="*/ 3078226 w 3418951"/>
              <a:gd name="connsiteY658" fmla="*/ 351167 h 974891"/>
              <a:gd name="connsiteX659" fmla="*/ 3089334 w 3418951"/>
              <a:gd name="connsiteY659" fmla="*/ 351167 h 974891"/>
              <a:gd name="connsiteX660" fmla="*/ 3089334 w 3418951"/>
              <a:gd name="connsiteY660" fmla="*/ 361938 h 974891"/>
              <a:gd name="connsiteX661" fmla="*/ 3075533 w 3418951"/>
              <a:gd name="connsiteY661" fmla="*/ 391896 h 974891"/>
              <a:gd name="connsiteX662" fmla="*/ 3125014 w 3418951"/>
              <a:gd name="connsiteY662" fmla="*/ 348137 h 974891"/>
              <a:gd name="connsiteX663" fmla="*/ 3163723 w 3418951"/>
              <a:gd name="connsiteY663" fmla="*/ 323565 h 974891"/>
              <a:gd name="connsiteX664" fmla="*/ 3177524 w 3418951"/>
              <a:gd name="connsiteY664" fmla="*/ 331644 h 974891"/>
              <a:gd name="connsiteX665" fmla="*/ 3188632 w 3418951"/>
              <a:gd name="connsiteY665" fmla="*/ 315150 h 974891"/>
              <a:gd name="connsiteX666" fmla="*/ 3188632 w 3418951"/>
              <a:gd name="connsiteY666" fmla="*/ 323228 h 974891"/>
              <a:gd name="connsiteX667" fmla="*/ 3194017 w 3418951"/>
              <a:gd name="connsiteY667" fmla="*/ 325922 h 974891"/>
              <a:gd name="connsiteX668" fmla="*/ 3259991 w 3418951"/>
              <a:gd name="connsiteY668" fmla="*/ 268699 h 974891"/>
              <a:gd name="connsiteX669" fmla="*/ 589390 w 3418951"/>
              <a:gd name="connsiteY669" fmla="*/ 266006 h 974891"/>
              <a:gd name="connsiteX670" fmla="*/ 570204 w 3418951"/>
              <a:gd name="connsiteY670" fmla="*/ 279470 h 974891"/>
              <a:gd name="connsiteX671" fmla="*/ 589390 w 3418951"/>
              <a:gd name="connsiteY671" fmla="*/ 266006 h 974891"/>
              <a:gd name="connsiteX672" fmla="*/ 348820 w 3418951"/>
              <a:gd name="connsiteY672" fmla="*/ 265932 h 974891"/>
              <a:gd name="connsiteX673" fmla="*/ 369253 w 3418951"/>
              <a:gd name="connsiteY673" fmla="*/ 266006 h 974891"/>
              <a:gd name="connsiteX674" fmla="*/ 358145 w 3418951"/>
              <a:gd name="connsiteY674" fmla="*/ 276777 h 974891"/>
              <a:gd name="connsiteX675" fmla="*/ 347373 w 3418951"/>
              <a:gd name="connsiteY675" fmla="*/ 298320 h 974891"/>
              <a:gd name="connsiteX676" fmla="*/ 344681 w 3418951"/>
              <a:gd name="connsiteY676" fmla="*/ 287549 h 974891"/>
              <a:gd name="connsiteX677" fmla="*/ 300586 w 3418951"/>
              <a:gd name="connsiteY677" fmla="*/ 306735 h 974891"/>
              <a:gd name="connsiteX678" fmla="*/ 348820 w 3418951"/>
              <a:gd name="connsiteY678" fmla="*/ 265932 h 974891"/>
              <a:gd name="connsiteX679" fmla="*/ 490429 w 3418951"/>
              <a:gd name="connsiteY679" fmla="*/ 257592 h 974891"/>
              <a:gd name="connsiteX680" fmla="*/ 479322 w 3418951"/>
              <a:gd name="connsiteY680" fmla="*/ 268362 h 974891"/>
              <a:gd name="connsiteX681" fmla="*/ 490429 w 3418951"/>
              <a:gd name="connsiteY681" fmla="*/ 257592 h 974891"/>
              <a:gd name="connsiteX682" fmla="*/ 779234 w 3418951"/>
              <a:gd name="connsiteY682" fmla="*/ 252205 h 974891"/>
              <a:gd name="connsiteX683" fmla="*/ 787649 w 3418951"/>
              <a:gd name="connsiteY683" fmla="*/ 260284 h 974891"/>
              <a:gd name="connsiteX684" fmla="*/ 790341 w 3418951"/>
              <a:gd name="connsiteY684" fmla="*/ 254898 h 974891"/>
              <a:gd name="connsiteX685" fmla="*/ 779234 w 3418951"/>
              <a:gd name="connsiteY685" fmla="*/ 252205 h 974891"/>
              <a:gd name="connsiteX686" fmla="*/ 342590 w 3418951"/>
              <a:gd name="connsiteY686" fmla="*/ 248059 h 974891"/>
              <a:gd name="connsiteX687" fmla="*/ 346701 w 3418951"/>
              <a:gd name="connsiteY687" fmla="*/ 254225 h 974891"/>
              <a:gd name="connsiteX688" fmla="*/ 299912 w 3418951"/>
              <a:gd name="connsiteY688" fmla="*/ 278797 h 974891"/>
              <a:gd name="connsiteX689" fmla="*/ 330207 w 3418951"/>
              <a:gd name="connsiteY689" fmla="*/ 256918 h 974891"/>
              <a:gd name="connsiteX690" fmla="*/ 2302022 w 3418951"/>
              <a:gd name="connsiteY690" fmla="*/ 246820 h 974891"/>
              <a:gd name="connsiteX691" fmla="*/ 2293607 w 3418951"/>
              <a:gd name="connsiteY691" fmla="*/ 257592 h 974891"/>
              <a:gd name="connsiteX692" fmla="*/ 2310437 w 3418951"/>
              <a:gd name="connsiteY692" fmla="*/ 249512 h 974891"/>
              <a:gd name="connsiteX693" fmla="*/ 2302022 w 3418951"/>
              <a:gd name="connsiteY693" fmla="*/ 246820 h 974891"/>
              <a:gd name="connsiteX694" fmla="*/ 3218589 w 3418951"/>
              <a:gd name="connsiteY694" fmla="*/ 244464 h 974891"/>
              <a:gd name="connsiteX695" fmla="*/ 3215897 w 3418951"/>
              <a:gd name="connsiteY695" fmla="*/ 252542 h 974891"/>
              <a:gd name="connsiteX696" fmla="*/ 3237775 w 3418951"/>
              <a:gd name="connsiteY696" fmla="*/ 263313 h 974891"/>
              <a:gd name="connsiteX697" fmla="*/ 3174494 w 3418951"/>
              <a:gd name="connsiteY697" fmla="*/ 301350 h 974891"/>
              <a:gd name="connsiteX698" fmla="*/ 3171801 w 3418951"/>
              <a:gd name="connsiteY698" fmla="*/ 276777 h 974891"/>
              <a:gd name="connsiteX699" fmla="*/ 3188295 w 3418951"/>
              <a:gd name="connsiteY699" fmla="*/ 279470 h 974891"/>
              <a:gd name="connsiteX700" fmla="*/ 3218589 w 3418951"/>
              <a:gd name="connsiteY700" fmla="*/ 244464 h 974891"/>
              <a:gd name="connsiteX701" fmla="*/ 636178 w 3418951"/>
              <a:gd name="connsiteY701" fmla="*/ 241434 h 974891"/>
              <a:gd name="connsiteX702" fmla="*/ 636178 w 3418951"/>
              <a:gd name="connsiteY702" fmla="*/ 246820 h 974891"/>
              <a:gd name="connsiteX703" fmla="*/ 625070 w 3418951"/>
              <a:gd name="connsiteY703" fmla="*/ 249512 h 974891"/>
              <a:gd name="connsiteX704" fmla="*/ 625070 w 3418951"/>
              <a:gd name="connsiteY704" fmla="*/ 244127 h 974891"/>
              <a:gd name="connsiteX705" fmla="*/ 636178 w 3418951"/>
              <a:gd name="connsiteY705" fmla="*/ 241434 h 974891"/>
              <a:gd name="connsiteX706" fmla="*/ 140363 w 3418951"/>
              <a:gd name="connsiteY706" fmla="*/ 241097 h 974891"/>
              <a:gd name="connsiteX707" fmla="*/ 118484 w 3418951"/>
              <a:gd name="connsiteY707" fmla="*/ 268362 h 974891"/>
              <a:gd name="connsiteX708" fmla="*/ 113098 w 3418951"/>
              <a:gd name="connsiteY708" fmla="*/ 260284 h 974891"/>
              <a:gd name="connsiteX709" fmla="*/ 110405 w 3418951"/>
              <a:gd name="connsiteY709" fmla="*/ 260284 h 974891"/>
              <a:gd name="connsiteX710" fmla="*/ 140363 w 3418951"/>
              <a:gd name="connsiteY710" fmla="*/ 241097 h 974891"/>
              <a:gd name="connsiteX711" fmla="*/ 354996 w 3418951"/>
              <a:gd name="connsiteY711" fmla="*/ 239183 h 974891"/>
              <a:gd name="connsiteX712" fmla="*/ 342590 w 3418951"/>
              <a:gd name="connsiteY712" fmla="*/ 248059 h 974891"/>
              <a:gd name="connsiteX713" fmla="*/ 341315 w 3418951"/>
              <a:gd name="connsiteY713" fmla="*/ 246146 h 974891"/>
              <a:gd name="connsiteX714" fmla="*/ 2863474 w 3418951"/>
              <a:gd name="connsiteY714" fmla="*/ 236721 h 974891"/>
              <a:gd name="connsiteX715" fmla="*/ 2830487 w 3418951"/>
              <a:gd name="connsiteY715" fmla="*/ 293944 h 974891"/>
              <a:gd name="connsiteX716" fmla="*/ 2882661 w 3418951"/>
              <a:gd name="connsiteY716" fmla="*/ 269372 h 974891"/>
              <a:gd name="connsiteX717" fmla="*/ 2868859 w 3418951"/>
              <a:gd name="connsiteY717" fmla="*/ 280144 h 974891"/>
              <a:gd name="connsiteX718" fmla="*/ 2882661 w 3418951"/>
              <a:gd name="connsiteY718" fmla="*/ 277450 h 974891"/>
              <a:gd name="connsiteX719" fmla="*/ 2885353 w 3418951"/>
              <a:gd name="connsiteY719" fmla="*/ 288222 h 974891"/>
              <a:gd name="connsiteX720" fmla="*/ 2863474 w 3418951"/>
              <a:gd name="connsiteY720" fmla="*/ 290915 h 974891"/>
              <a:gd name="connsiteX721" fmla="*/ 2871889 w 3418951"/>
              <a:gd name="connsiteY721" fmla="*/ 298993 h 974891"/>
              <a:gd name="connsiteX722" fmla="*/ 2813994 w 3418951"/>
              <a:gd name="connsiteY722" fmla="*/ 339722 h 974891"/>
              <a:gd name="connsiteX723" fmla="*/ 2808608 w 3418951"/>
              <a:gd name="connsiteY723" fmla="*/ 347800 h 974891"/>
              <a:gd name="connsiteX724" fmla="*/ 2800193 w 3418951"/>
              <a:gd name="connsiteY724" fmla="*/ 337029 h 974891"/>
              <a:gd name="connsiteX725" fmla="*/ 2739605 w 3418951"/>
              <a:gd name="connsiteY725" fmla="*/ 361601 h 974891"/>
              <a:gd name="connsiteX726" fmla="*/ 2651414 w 3418951"/>
              <a:gd name="connsiteY726" fmla="*/ 399637 h 974891"/>
              <a:gd name="connsiteX727" fmla="*/ 2651414 w 3418951"/>
              <a:gd name="connsiteY727" fmla="*/ 388866 h 974891"/>
              <a:gd name="connsiteX728" fmla="*/ 2626506 w 3418951"/>
              <a:gd name="connsiteY728" fmla="*/ 416131 h 974891"/>
              <a:gd name="connsiteX729" fmla="*/ 2637614 w 3418951"/>
              <a:gd name="connsiteY729" fmla="*/ 418823 h 974891"/>
              <a:gd name="connsiteX730" fmla="*/ 2469650 w 3418951"/>
              <a:gd name="connsiteY730" fmla="*/ 514082 h 974891"/>
              <a:gd name="connsiteX731" fmla="*/ 2478065 w 3418951"/>
              <a:gd name="connsiteY731" fmla="*/ 522160 h 974891"/>
              <a:gd name="connsiteX732" fmla="*/ 2544038 w 3418951"/>
              <a:gd name="connsiteY732" fmla="*/ 486817 h 974891"/>
              <a:gd name="connsiteX733" fmla="*/ 2409061 w 3418951"/>
              <a:gd name="connsiteY733" fmla="*/ 565919 h 974891"/>
              <a:gd name="connsiteX734" fmla="*/ 2436663 w 3418951"/>
              <a:gd name="connsiteY734" fmla="*/ 568612 h 974891"/>
              <a:gd name="connsiteX735" fmla="*/ 2464264 w 3418951"/>
              <a:gd name="connsiteY735" fmla="*/ 549425 h 974891"/>
              <a:gd name="connsiteX736" fmla="*/ 2464264 w 3418951"/>
              <a:gd name="connsiteY736" fmla="*/ 565919 h 974891"/>
              <a:gd name="connsiteX737" fmla="*/ 2508359 w 3418951"/>
              <a:gd name="connsiteY737" fmla="*/ 533268 h 974891"/>
              <a:gd name="connsiteX738" fmla="*/ 2508359 w 3418951"/>
              <a:gd name="connsiteY738" fmla="*/ 544040 h 974891"/>
              <a:gd name="connsiteX739" fmla="*/ 2538653 w 3418951"/>
              <a:gd name="connsiteY739" fmla="*/ 522160 h 974891"/>
              <a:gd name="connsiteX740" fmla="*/ 2538653 w 3418951"/>
              <a:gd name="connsiteY740" fmla="*/ 532932 h 974891"/>
              <a:gd name="connsiteX741" fmla="*/ 2486480 w 3418951"/>
              <a:gd name="connsiteY741" fmla="*/ 568275 h 974891"/>
              <a:gd name="connsiteX742" fmla="*/ 2525189 w 3418951"/>
              <a:gd name="connsiteY742" fmla="*/ 554811 h 974891"/>
              <a:gd name="connsiteX743" fmla="*/ 2525189 w 3418951"/>
              <a:gd name="connsiteY743" fmla="*/ 571305 h 974891"/>
              <a:gd name="connsiteX744" fmla="*/ 2453493 w 3418951"/>
              <a:gd name="connsiteY744" fmla="*/ 612033 h 974891"/>
              <a:gd name="connsiteX745" fmla="*/ 2478401 w 3418951"/>
              <a:gd name="connsiteY745" fmla="*/ 617419 h 974891"/>
              <a:gd name="connsiteX746" fmla="*/ 2371026 w 3418951"/>
              <a:gd name="connsiteY746" fmla="*/ 674641 h 974891"/>
              <a:gd name="connsiteX747" fmla="*/ 2387518 w 3418951"/>
              <a:gd name="connsiteY747" fmla="*/ 674641 h 974891"/>
              <a:gd name="connsiteX748" fmla="*/ 2362610 w 3418951"/>
              <a:gd name="connsiteY748" fmla="*/ 723785 h 974891"/>
              <a:gd name="connsiteX749" fmla="*/ 2263650 w 3418951"/>
              <a:gd name="connsiteY749" fmla="*/ 756436 h 974891"/>
              <a:gd name="connsiteX750" fmla="*/ 2318852 w 3418951"/>
              <a:gd name="connsiteY750" fmla="*/ 729171 h 974891"/>
              <a:gd name="connsiteX751" fmla="*/ 2365640 w 3418951"/>
              <a:gd name="connsiteY751" fmla="*/ 696520 h 974891"/>
              <a:gd name="connsiteX752" fmla="*/ 2346453 w 3418951"/>
              <a:gd name="connsiteY752" fmla="*/ 688442 h 974891"/>
              <a:gd name="connsiteX753" fmla="*/ 2349146 w 3418951"/>
              <a:gd name="connsiteY753" fmla="*/ 671948 h 974891"/>
              <a:gd name="connsiteX754" fmla="*/ 2293943 w 3418951"/>
              <a:gd name="connsiteY754" fmla="*/ 691135 h 974891"/>
              <a:gd name="connsiteX755" fmla="*/ 2296636 w 3418951"/>
              <a:gd name="connsiteY755" fmla="*/ 713014 h 974891"/>
              <a:gd name="connsiteX756" fmla="*/ 2249848 w 3418951"/>
              <a:gd name="connsiteY756" fmla="*/ 742972 h 974891"/>
              <a:gd name="connsiteX757" fmla="*/ 2164352 w 3418951"/>
              <a:gd name="connsiteY757" fmla="*/ 764851 h 974891"/>
              <a:gd name="connsiteX758" fmla="*/ 2164352 w 3418951"/>
              <a:gd name="connsiteY758" fmla="*/ 772929 h 974891"/>
              <a:gd name="connsiteX759" fmla="*/ 2076835 w 3418951"/>
              <a:gd name="connsiteY759" fmla="*/ 817697 h 974891"/>
              <a:gd name="connsiteX760" fmla="*/ 2079528 w 3418951"/>
              <a:gd name="connsiteY760" fmla="*/ 812311 h 974891"/>
              <a:gd name="connsiteX761" fmla="*/ 2068420 w 3418951"/>
              <a:gd name="connsiteY761" fmla="*/ 812311 h 974891"/>
              <a:gd name="connsiteX762" fmla="*/ 2063034 w 3418951"/>
              <a:gd name="connsiteY762" fmla="*/ 817697 h 974891"/>
              <a:gd name="connsiteX763" fmla="*/ 1969459 w 3418951"/>
              <a:gd name="connsiteY763" fmla="*/ 847655 h 974891"/>
              <a:gd name="connsiteX764" fmla="*/ 1983259 w 3418951"/>
              <a:gd name="connsiteY764" fmla="*/ 836883 h 974891"/>
              <a:gd name="connsiteX765" fmla="*/ 1980567 w 3418951"/>
              <a:gd name="connsiteY765" fmla="*/ 826112 h 974891"/>
              <a:gd name="connsiteX766" fmla="*/ 2005475 w 3418951"/>
              <a:gd name="connsiteY766" fmla="*/ 826112 h 974891"/>
              <a:gd name="connsiteX767" fmla="*/ 2074142 w 3418951"/>
              <a:gd name="connsiteY767" fmla="*/ 788076 h 974891"/>
              <a:gd name="connsiteX768" fmla="*/ 2115544 w 3418951"/>
              <a:gd name="connsiteY768" fmla="*/ 768890 h 974891"/>
              <a:gd name="connsiteX769" fmla="*/ 2156946 w 3418951"/>
              <a:gd name="connsiteY769" fmla="*/ 744318 h 974891"/>
              <a:gd name="connsiteX770" fmla="*/ 2027691 w 3418951"/>
              <a:gd name="connsiteY770" fmla="*/ 779661 h 974891"/>
              <a:gd name="connsiteX771" fmla="*/ 2027691 w 3418951"/>
              <a:gd name="connsiteY771" fmla="*/ 774276 h 974891"/>
              <a:gd name="connsiteX772" fmla="*/ 1994704 w 3418951"/>
              <a:gd name="connsiteY772" fmla="*/ 779661 h 974891"/>
              <a:gd name="connsiteX773" fmla="*/ 2003119 w 3418951"/>
              <a:gd name="connsiteY773" fmla="*/ 779661 h 974891"/>
              <a:gd name="connsiteX774" fmla="*/ 1945224 w 3418951"/>
              <a:gd name="connsiteY774" fmla="*/ 809619 h 974891"/>
              <a:gd name="connsiteX775" fmla="*/ 1837847 w 3418951"/>
              <a:gd name="connsiteY775" fmla="*/ 828805 h 974891"/>
              <a:gd name="connsiteX776" fmla="*/ 1829432 w 3418951"/>
              <a:gd name="connsiteY776" fmla="*/ 839576 h 974891"/>
              <a:gd name="connsiteX777" fmla="*/ 1834818 w 3418951"/>
              <a:gd name="connsiteY777" fmla="*/ 823083 h 974891"/>
              <a:gd name="connsiteX778" fmla="*/ 1809909 w 3418951"/>
              <a:gd name="connsiteY778" fmla="*/ 817697 h 974891"/>
              <a:gd name="connsiteX779" fmla="*/ 1884299 w 3418951"/>
              <a:gd name="connsiteY779" fmla="*/ 779661 h 974891"/>
              <a:gd name="connsiteX780" fmla="*/ 2010861 w 3418951"/>
              <a:gd name="connsiteY780" fmla="*/ 752397 h 974891"/>
              <a:gd name="connsiteX781" fmla="*/ 2005475 w 3418951"/>
              <a:gd name="connsiteY781" fmla="*/ 760475 h 974891"/>
              <a:gd name="connsiteX782" fmla="*/ 2033077 w 3418951"/>
              <a:gd name="connsiteY782" fmla="*/ 743981 h 974891"/>
              <a:gd name="connsiteX783" fmla="*/ 2066064 w 3418951"/>
              <a:gd name="connsiteY783" fmla="*/ 752060 h 974891"/>
              <a:gd name="connsiteX784" fmla="*/ 2077172 w 3418951"/>
              <a:gd name="connsiteY784" fmla="*/ 741289 h 974891"/>
              <a:gd name="connsiteX785" fmla="*/ 2071786 w 3418951"/>
              <a:gd name="connsiteY785" fmla="*/ 724795 h 974891"/>
              <a:gd name="connsiteX786" fmla="*/ 2063371 w 3418951"/>
              <a:gd name="connsiteY786" fmla="*/ 730181 h 974891"/>
              <a:gd name="connsiteX787" fmla="*/ 2054956 w 3418951"/>
              <a:gd name="connsiteY787" fmla="*/ 722102 h 974891"/>
              <a:gd name="connsiteX788" fmla="*/ 2074142 w 3418951"/>
              <a:gd name="connsiteY788" fmla="*/ 705608 h 974891"/>
              <a:gd name="connsiteX789" fmla="*/ 2087943 w 3418951"/>
              <a:gd name="connsiteY789" fmla="*/ 708301 h 974891"/>
              <a:gd name="connsiteX790" fmla="*/ 2132038 w 3418951"/>
              <a:gd name="connsiteY790" fmla="*/ 691808 h 974891"/>
              <a:gd name="connsiteX791" fmla="*/ 2115544 w 3418951"/>
              <a:gd name="connsiteY791" fmla="*/ 686423 h 974891"/>
              <a:gd name="connsiteX792" fmla="*/ 2154253 w 3418951"/>
              <a:gd name="connsiteY792" fmla="*/ 669929 h 974891"/>
              <a:gd name="connsiteX793" fmla="*/ 2214842 w 3418951"/>
              <a:gd name="connsiteY793" fmla="*/ 656464 h 974891"/>
              <a:gd name="connsiteX794" fmla="*/ 2195655 w 3418951"/>
              <a:gd name="connsiteY794" fmla="*/ 656464 h 974891"/>
              <a:gd name="connsiteX795" fmla="*/ 2223257 w 3418951"/>
              <a:gd name="connsiteY795" fmla="*/ 645693 h 974891"/>
              <a:gd name="connsiteX796" fmla="*/ 2217872 w 3418951"/>
              <a:gd name="connsiteY796" fmla="*/ 653772 h 974891"/>
              <a:gd name="connsiteX797" fmla="*/ 2237058 w 3418951"/>
              <a:gd name="connsiteY797" fmla="*/ 645693 h 974891"/>
              <a:gd name="connsiteX798" fmla="*/ 2234365 w 3418951"/>
              <a:gd name="connsiteY798" fmla="*/ 637615 h 974891"/>
              <a:gd name="connsiteX799" fmla="*/ 2314140 w 3418951"/>
              <a:gd name="connsiteY799" fmla="*/ 599579 h 974891"/>
              <a:gd name="connsiteX800" fmla="*/ 2316832 w 3418951"/>
              <a:gd name="connsiteY800" fmla="*/ 610350 h 974891"/>
              <a:gd name="connsiteX801" fmla="*/ 2338711 w 3418951"/>
              <a:gd name="connsiteY801" fmla="*/ 607658 h 974891"/>
              <a:gd name="connsiteX802" fmla="*/ 2324911 w 3418951"/>
              <a:gd name="connsiteY802" fmla="*/ 618429 h 974891"/>
              <a:gd name="connsiteX803" fmla="*/ 2363620 w 3418951"/>
              <a:gd name="connsiteY803" fmla="*/ 618429 h 974891"/>
              <a:gd name="connsiteX804" fmla="*/ 2372035 w 3418951"/>
              <a:gd name="connsiteY804" fmla="*/ 613043 h 974891"/>
              <a:gd name="connsiteX805" fmla="*/ 2350156 w 3418951"/>
              <a:gd name="connsiteY805" fmla="*/ 604965 h 974891"/>
              <a:gd name="connsiteX806" fmla="*/ 2408051 w 3418951"/>
              <a:gd name="connsiteY806" fmla="*/ 575007 h 974891"/>
              <a:gd name="connsiteX807" fmla="*/ 2358571 w 3418951"/>
              <a:gd name="connsiteY807" fmla="*/ 585778 h 974891"/>
              <a:gd name="connsiteX808" fmla="*/ 2350156 w 3418951"/>
              <a:gd name="connsiteY808" fmla="*/ 575007 h 974891"/>
              <a:gd name="connsiteX809" fmla="*/ 2355541 w 3418951"/>
              <a:gd name="connsiteY809" fmla="*/ 564236 h 974891"/>
              <a:gd name="connsiteX810" fmla="*/ 2303368 w 3418951"/>
              <a:gd name="connsiteY810" fmla="*/ 591501 h 974891"/>
              <a:gd name="connsiteX811" fmla="*/ 2179499 w 3418951"/>
              <a:gd name="connsiteY811" fmla="*/ 637952 h 974891"/>
              <a:gd name="connsiteX812" fmla="*/ 2190606 w 3418951"/>
              <a:gd name="connsiteY812" fmla="*/ 627181 h 974891"/>
              <a:gd name="connsiteX813" fmla="*/ 2182191 w 3418951"/>
              <a:gd name="connsiteY813" fmla="*/ 613717 h 974891"/>
              <a:gd name="connsiteX814" fmla="*/ 2237394 w 3418951"/>
              <a:gd name="connsiteY814" fmla="*/ 600252 h 974891"/>
              <a:gd name="connsiteX815" fmla="*/ 2240087 w 3418951"/>
              <a:gd name="connsiteY815" fmla="*/ 589481 h 974891"/>
              <a:gd name="connsiteX816" fmla="*/ 2339048 w 3418951"/>
              <a:gd name="connsiteY816" fmla="*/ 554138 h 974891"/>
              <a:gd name="connsiteX817" fmla="*/ 2418823 w 3418951"/>
              <a:gd name="connsiteY817" fmla="*/ 502301 h 974891"/>
              <a:gd name="connsiteX818" fmla="*/ 2424208 w 3418951"/>
              <a:gd name="connsiteY818" fmla="*/ 513072 h 974891"/>
              <a:gd name="connsiteX819" fmla="*/ 2465610 w 3418951"/>
              <a:gd name="connsiteY819" fmla="*/ 477729 h 974891"/>
              <a:gd name="connsiteX820" fmla="*/ 2380114 w 3418951"/>
              <a:gd name="connsiteY820" fmla="*/ 513072 h 974891"/>
              <a:gd name="connsiteX821" fmla="*/ 2341404 w 3418951"/>
              <a:gd name="connsiteY821" fmla="*/ 529566 h 974891"/>
              <a:gd name="connsiteX822" fmla="*/ 2404686 w 3418951"/>
              <a:gd name="connsiteY822" fmla="*/ 494223 h 974891"/>
              <a:gd name="connsiteX823" fmla="*/ 2437672 w 3418951"/>
              <a:gd name="connsiteY823" fmla="*/ 469650 h 974891"/>
              <a:gd name="connsiteX824" fmla="*/ 2451473 w 3418951"/>
              <a:gd name="connsiteY824" fmla="*/ 472343 h 974891"/>
              <a:gd name="connsiteX825" fmla="*/ 2481767 w 3418951"/>
              <a:gd name="connsiteY825" fmla="*/ 437000 h 974891"/>
              <a:gd name="connsiteX826" fmla="*/ 2484460 w 3418951"/>
              <a:gd name="connsiteY826" fmla="*/ 423536 h 974891"/>
              <a:gd name="connsiteX827" fmla="*/ 2479075 w 3418951"/>
              <a:gd name="connsiteY827" fmla="*/ 415458 h 974891"/>
              <a:gd name="connsiteX828" fmla="*/ 2462581 w 3418951"/>
              <a:gd name="connsiteY828" fmla="*/ 423536 h 974891"/>
              <a:gd name="connsiteX829" fmla="*/ 2481767 w 3418951"/>
              <a:gd name="connsiteY829" fmla="*/ 401657 h 974891"/>
              <a:gd name="connsiteX830" fmla="*/ 2470660 w 3418951"/>
              <a:gd name="connsiteY830" fmla="*/ 388193 h 974891"/>
              <a:gd name="connsiteX831" fmla="*/ 2448780 w 3418951"/>
              <a:gd name="connsiteY831" fmla="*/ 388193 h 974891"/>
              <a:gd name="connsiteX832" fmla="*/ 2470660 w 3418951"/>
              <a:gd name="connsiteY832" fmla="*/ 371700 h 974891"/>
              <a:gd name="connsiteX833" fmla="*/ 2556156 w 3418951"/>
              <a:gd name="connsiteY833" fmla="*/ 349820 h 974891"/>
              <a:gd name="connsiteX834" fmla="*/ 2545049 w 3418951"/>
              <a:gd name="connsiteY834" fmla="*/ 344435 h 974891"/>
              <a:gd name="connsiteX835" fmla="*/ 2556156 w 3418951"/>
              <a:gd name="connsiteY835" fmla="*/ 325248 h 974891"/>
              <a:gd name="connsiteX836" fmla="*/ 2575343 w 3418951"/>
              <a:gd name="connsiteY836" fmla="*/ 327941 h 974891"/>
              <a:gd name="connsiteX837" fmla="*/ 2674303 w 3418951"/>
              <a:gd name="connsiteY837" fmla="*/ 256918 h 974891"/>
              <a:gd name="connsiteX838" fmla="*/ 2696183 w 3418951"/>
              <a:gd name="connsiteY838" fmla="*/ 256918 h 974891"/>
              <a:gd name="connsiteX839" fmla="*/ 2698875 w 3418951"/>
              <a:gd name="connsiteY839" fmla="*/ 281490 h 974891"/>
              <a:gd name="connsiteX840" fmla="*/ 2685075 w 3418951"/>
              <a:gd name="connsiteY840" fmla="*/ 284183 h 974891"/>
              <a:gd name="connsiteX841" fmla="*/ 2698875 w 3418951"/>
              <a:gd name="connsiteY841" fmla="*/ 286875 h 974891"/>
              <a:gd name="connsiteX842" fmla="*/ 2690460 w 3418951"/>
              <a:gd name="connsiteY842" fmla="*/ 294954 h 974891"/>
              <a:gd name="connsiteX843" fmla="*/ 2712339 w 3418951"/>
              <a:gd name="connsiteY843" fmla="*/ 278461 h 974891"/>
              <a:gd name="connsiteX844" fmla="*/ 2723448 w 3418951"/>
              <a:gd name="connsiteY844" fmla="*/ 259274 h 974891"/>
              <a:gd name="connsiteX845" fmla="*/ 2728833 w 3418951"/>
              <a:gd name="connsiteY845" fmla="*/ 283846 h 974891"/>
              <a:gd name="connsiteX846" fmla="*/ 2643336 w 3418951"/>
              <a:gd name="connsiteY846" fmla="*/ 324575 h 974891"/>
              <a:gd name="connsiteX847" fmla="*/ 2646029 w 3418951"/>
              <a:gd name="connsiteY847" fmla="*/ 316497 h 974891"/>
              <a:gd name="connsiteX848" fmla="*/ 2632229 w 3418951"/>
              <a:gd name="connsiteY848" fmla="*/ 319189 h 974891"/>
              <a:gd name="connsiteX849" fmla="*/ 2646029 w 3418951"/>
              <a:gd name="connsiteY849" fmla="*/ 338375 h 974891"/>
              <a:gd name="connsiteX850" fmla="*/ 2613042 w 3418951"/>
              <a:gd name="connsiteY850" fmla="*/ 368333 h 974891"/>
              <a:gd name="connsiteX851" fmla="*/ 2662523 w 3418951"/>
              <a:gd name="connsiteY851" fmla="*/ 351840 h 974891"/>
              <a:gd name="connsiteX852" fmla="*/ 2665215 w 3418951"/>
              <a:gd name="connsiteY852" fmla="*/ 362611 h 974891"/>
              <a:gd name="connsiteX853" fmla="*/ 2712003 w 3418951"/>
              <a:gd name="connsiteY853" fmla="*/ 321882 h 974891"/>
              <a:gd name="connsiteX854" fmla="*/ 2756098 w 3418951"/>
              <a:gd name="connsiteY854" fmla="*/ 302696 h 974891"/>
              <a:gd name="connsiteX855" fmla="*/ 2750712 w 3418951"/>
              <a:gd name="connsiteY855" fmla="*/ 316160 h 974891"/>
              <a:gd name="connsiteX856" fmla="*/ 2767206 w 3418951"/>
              <a:gd name="connsiteY856" fmla="*/ 291588 h 974891"/>
              <a:gd name="connsiteX857" fmla="*/ 2775621 w 3418951"/>
              <a:gd name="connsiteY857" fmla="*/ 305052 h 974891"/>
              <a:gd name="connsiteX858" fmla="*/ 2811301 w 3418951"/>
              <a:gd name="connsiteY858" fmla="*/ 283173 h 974891"/>
              <a:gd name="connsiteX859" fmla="*/ 2863474 w 3418951"/>
              <a:gd name="connsiteY859" fmla="*/ 236721 h 974891"/>
              <a:gd name="connsiteX860" fmla="*/ 2321208 w 3418951"/>
              <a:gd name="connsiteY860" fmla="*/ 236048 h 974891"/>
              <a:gd name="connsiteX861" fmla="*/ 2318515 w 3418951"/>
              <a:gd name="connsiteY861" fmla="*/ 246820 h 974891"/>
              <a:gd name="connsiteX862" fmla="*/ 2321208 w 3418951"/>
              <a:gd name="connsiteY862" fmla="*/ 236048 h 974891"/>
              <a:gd name="connsiteX863" fmla="*/ 2786392 w 3418951"/>
              <a:gd name="connsiteY863" fmla="*/ 233019 h 974891"/>
              <a:gd name="connsiteX864" fmla="*/ 2786392 w 3418951"/>
              <a:gd name="connsiteY864" fmla="*/ 257592 h 974891"/>
              <a:gd name="connsiteX865" fmla="*/ 2736912 w 3418951"/>
              <a:gd name="connsiteY865" fmla="*/ 274085 h 974891"/>
              <a:gd name="connsiteX866" fmla="*/ 2736912 w 3418951"/>
              <a:gd name="connsiteY866" fmla="*/ 241097 h 974891"/>
              <a:gd name="connsiteX867" fmla="*/ 2767206 w 3418951"/>
              <a:gd name="connsiteY867" fmla="*/ 238405 h 974891"/>
              <a:gd name="connsiteX868" fmla="*/ 2742297 w 3418951"/>
              <a:gd name="connsiteY868" fmla="*/ 257592 h 974891"/>
              <a:gd name="connsiteX869" fmla="*/ 2786392 w 3418951"/>
              <a:gd name="connsiteY869" fmla="*/ 233019 h 974891"/>
              <a:gd name="connsiteX870" fmla="*/ 803974 w 3418951"/>
              <a:gd name="connsiteY870" fmla="*/ 232893 h 974891"/>
              <a:gd name="connsiteX871" fmla="*/ 796064 w 3418951"/>
              <a:gd name="connsiteY871" fmla="*/ 244127 h 974891"/>
              <a:gd name="connsiteX872" fmla="*/ 809865 w 3418951"/>
              <a:gd name="connsiteY872" fmla="*/ 246820 h 974891"/>
              <a:gd name="connsiteX873" fmla="*/ 815250 w 3418951"/>
              <a:gd name="connsiteY873" fmla="*/ 236048 h 974891"/>
              <a:gd name="connsiteX874" fmla="*/ 817943 w 3418951"/>
              <a:gd name="connsiteY874" fmla="*/ 236048 h 974891"/>
              <a:gd name="connsiteX875" fmla="*/ 803974 w 3418951"/>
              <a:gd name="connsiteY875" fmla="*/ 232893 h 974891"/>
              <a:gd name="connsiteX876" fmla="*/ 2715032 w 3418951"/>
              <a:gd name="connsiteY876" fmla="*/ 230326 h 974891"/>
              <a:gd name="connsiteX877" fmla="*/ 2715032 w 3418951"/>
              <a:gd name="connsiteY877" fmla="*/ 238405 h 974891"/>
              <a:gd name="connsiteX878" fmla="*/ 2703924 w 3418951"/>
              <a:gd name="connsiteY878" fmla="*/ 235712 h 974891"/>
              <a:gd name="connsiteX879" fmla="*/ 2715032 w 3418951"/>
              <a:gd name="connsiteY879" fmla="*/ 230326 h 974891"/>
              <a:gd name="connsiteX880" fmla="*/ 3014608 w 3418951"/>
              <a:gd name="connsiteY880" fmla="*/ 227634 h 974891"/>
              <a:gd name="connsiteX881" fmla="*/ 3025717 w 3418951"/>
              <a:gd name="connsiteY881" fmla="*/ 235712 h 974891"/>
              <a:gd name="connsiteX882" fmla="*/ 3020331 w 3418951"/>
              <a:gd name="connsiteY882" fmla="*/ 257592 h 974891"/>
              <a:gd name="connsiteX883" fmla="*/ 2987007 w 3418951"/>
              <a:gd name="connsiteY883" fmla="*/ 271392 h 974891"/>
              <a:gd name="connsiteX884" fmla="*/ 3014608 w 3418951"/>
              <a:gd name="connsiteY884" fmla="*/ 227634 h 974891"/>
              <a:gd name="connsiteX885" fmla="*/ 432534 w 3418951"/>
              <a:gd name="connsiteY885" fmla="*/ 224940 h 974891"/>
              <a:gd name="connsiteX886" fmla="*/ 393825 w 3418951"/>
              <a:gd name="connsiteY886" fmla="*/ 249512 h 974891"/>
              <a:gd name="connsiteX887" fmla="*/ 432534 w 3418951"/>
              <a:gd name="connsiteY887" fmla="*/ 224940 h 974891"/>
              <a:gd name="connsiteX888" fmla="*/ 3160694 w 3418951"/>
              <a:gd name="connsiteY888" fmla="*/ 219555 h 974891"/>
              <a:gd name="connsiteX889" fmla="*/ 3158000 w 3418951"/>
              <a:gd name="connsiteY889" fmla="*/ 236048 h 974891"/>
              <a:gd name="connsiteX890" fmla="*/ 3169109 w 3418951"/>
              <a:gd name="connsiteY890" fmla="*/ 222248 h 974891"/>
              <a:gd name="connsiteX891" fmla="*/ 3160694 w 3418951"/>
              <a:gd name="connsiteY891" fmla="*/ 219555 h 974891"/>
              <a:gd name="connsiteX892" fmla="*/ 2833179 w 3418951"/>
              <a:gd name="connsiteY892" fmla="*/ 216863 h 974891"/>
              <a:gd name="connsiteX893" fmla="*/ 2838566 w 3418951"/>
              <a:gd name="connsiteY893" fmla="*/ 230326 h 974891"/>
              <a:gd name="connsiteX894" fmla="*/ 2805579 w 3418951"/>
              <a:gd name="connsiteY894" fmla="*/ 246820 h 974891"/>
              <a:gd name="connsiteX895" fmla="*/ 2833179 w 3418951"/>
              <a:gd name="connsiteY895" fmla="*/ 216863 h 974891"/>
              <a:gd name="connsiteX896" fmla="*/ 266589 w 3418951"/>
              <a:gd name="connsiteY896" fmla="*/ 212997 h 974891"/>
              <a:gd name="connsiteX897" fmla="*/ 278033 w 3418951"/>
              <a:gd name="connsiteY897" fmla="*/ 216863 h 974891"/>
              <a:gd name="connsiteX898" fmla="*/ 242354 w 3418951"/>
              <a:gd name="connsiteY898" fmla="*/ 244127 h 974891"/>
              <a:gd name="connsiteX899" fmla="*/ 239324 w 3418951"/>
              <a:gd name="connsiteY899" fmla="*/ 236048 h 974891"/>
              <a:gd name="connsiteX900" fmla="*/ 266589 w 3418951"/>
              <a:gd name="connsiteY900" fmla="*/ 212997 h 974891"/>
              <a:gd name="connsiteX901" fmla="*/ 3067455 w 3418951"/>
              <a:gd name="connsiteY901" fmla="*/ 208784 h 974891"/>
              <a:gd name="connsiteX902" fmla="*/ 3050962 w 3418951"/>
              <a:gd name="connsiteY902" fmla="*/ 216863 h 974891"/>
              <a:gd name="connsiteX903" fmla="*/ 3059377 w 3418951"/>
              <a:gd name="connsiteY903" fmla="*/ 238741 h 974891"/>
              <a:gd name="connsiteX904" fmla="*/ 3070484 w 3418951"/>
              <a:gd name="connsiteY904" fmla="*/ 241434 h 974891"/>
              <a:gd name="connsiteX905" fmla="*/ 3067791 w 3418951"/>
              <a:gd name="connsiteY905" fmla="*/ 271392 h 974891"/>
              <a:gd name="connsiteX906" fmla="*/ 3070484 w 3418951"/>
              <a:gd name="connsiteY906" fmla="*/ 276777 h 974891"/>
              <a:gd name="connsiteX907" fmla="*/ 3109194 w 3418951"/>
              <a:gd name="connsiteY907" fmla="*/ 244127 h 974891"/>
              <a:gd name="connsiteX908" fmla="*/ 3144873 w 3418951"/>
              <a:gd name="connsiteY908" fmla="*/ 230663 h 974891"/>
              <a:gd name="connsiteX909" fmla="*/ 3119965 w 3418951"/>
              <a:gd name="connsiteY909" fmla="*/ 266006 h 974891"/>
              <a:gd name="connsiteX910" fmla="*/ 3089671 w 3418951"/>
              <a:gd name="connsiteY910" fmla="*/ 279470 h 974891"/>
              <a:gd name="connsiteX911" fmla="*/ 3078562 w 3418951"/>
              <a:gd name="connsiteY911" fmla="*/ 284856 h 974891"/>
              <a:gd name="connsiteX912" fmla="*/ 3067455 w 3418951"/>
              <a:gd name="connsiteY912" fmla="*/ 314814 h 974891"/>
              <a:gd name="connsiteX913" fmla="*/ 3045913 w 3418951"/>
              <a:gd name="connsiteY913" fmla="*/ 331307 h 974891"/>
              <a:gd name="connsiteX914" fmla="*/ 3034804 w 3418951"/>
              <a:gd name="connsiteY914" fmla="*/ 331307 h 974891"/>
              <a:gd name="connsiteX915" fmla="*/ 3037497 w 3418951"/>
              <a:gd name="connsiteY915" fmla="*/ 317843 h 974891"/>
              <a:gd name="connsiteX916" fmla="*/ 3015618 w 3418951"/>
              <a:gd name="connsiteY916" fmla="*/ 325922 h 974891"/>
              <a:gd name="connsiteX917" fmla="*/ 3034804 w 3418951"/>
              <a:gd name="connsiteY917" fmla="*/ 309428 h 974891"/>
              <a:gd name="connsiteX918" fmla="*/ 3037497 w 3418951"/>
              <a:gd name="connsiteY918" fmla="*/ 322892 h 974891"/>
              <a:gd name="connsiteX919" fmla="*/ 3059377 w 3418951"/>
              <a:gd name="connsiteY919" fmla="*/ 314814 h 974891"/>
              <a:gd name="connsiteX920" fmla="*/ 3059377 w 3418951"/>
              <a:gd name="connsiteY920" fmla="*/ 309428 h 974891"/>
              <a:gd name="connsiteX921" fmla="*/ 3050962 w 3418951"/>
              <a:gd name="connsiteY921" fmla="*/ 279470 h 974891"/>
              <a:gd name="connsiteX922" fmla="*/ 3042546 w 3418951"/>
              <a:gd name="connsiteY922" fmla="*/ 279470 h 974891"/>
              <a:gd name="connsiteX923" fmla="*/ 3056347 w 3418951"/>
              <a:gd name="connsiteY923" fmla="*/ 244127 h 974891"/>
              <a:gd name="connsiteX924" fmla="*/ 3039853 w 3418951"/>
              <a:gd name="connsiteY924" fmla="*/ 233356 h 974891"/>
              <a:gd name="connsiteX925" fmla="*/ 3067455 w 3418951"/>
              <a:gd name="connsiteY925" fmla="*/ 208784 h 974891"/>
              <a:gd name="connsiteX926" fmla="*/ 2310437 w 3418951"/>
              <a:gd name="connsiteY926" fmla="*/ 206091 h 974891"/>
              <a:gd name="connsiteX927" fmla="*/ 2271728 w 3418951"/>
              <a:gd name="connsiteY927" fmla="*/ 219555 h 974891"/>
              <a:gd name="connsiteX928" fmla="*/ 2310437 w 3418951"/>
              <a:gd name="connsiteY928" fmla="*/ 206091 h 974891"/>
              <a:gd name="connsiteX929" fmla="*/ 831071 w 3418951"/>
              <a:gd name="connsiteY929" fmla="*/ 205081 h 974891"/>
              <a:gd name="connsiteX930" fmla="*/ 828714 w 3418951"/>
              <a:gd name="connsiteY930" fmla="*/ 205754 h 974891"/>
              <a:gd name="connsiteX931" fmla="*/ 814914 w 3418951"/>
              <a:gd name="connsiteY931" fmla="*/ 208447 h 974891"/>
              <a:gd name="connsiteX932" fmla="*/ 828714 w 3418951"/>
              <a:gd name="connsiteY932" fmla="*/ 230326 h 974891"/>
              <a:gd name="connsiteX933" fmla="*/ 839823 w 3418951"/>
              <a:gd name="connsiteY933" fmla="*/ 230326 h 974891"/>
              <a:gd name="connsiteX934" fmla="*/ 847901 w 3418951"/>
              <a:gd name="connsiteY934" fmla="*/ 211140 h 974891"/>
              <a:gd name="connsiteX935" fmla="*/ 831407 w 3418951"/>
              <a:gd name="connsiteY935" fmla="*/ 208447 h 974891"/>
              <a:gd name="connsiteX936" fmla="*/ 831071 w 3418951"/>
              <a:gd name="connsiteY936" fmla="*/ 205081 h 974891"/>
              <a:gd name="connsiteX937" fmla="*/ 3188295 w 3418951"/>
              <a:gd name="connsiteY937" fmla="*/ 203062 h 974891"/>
              <a:gd name="connsiteX938" fmla="*/ 3208154 w 3418951"/>
              <a:gd name="connsiteY938" fmla="*/ 210803 h 974891"/>
              <a:gd name="connsiteX939" fmla="*/ 3199740 w 3418951"/>
              <a:gd name="connsiteY939" fmla="*/ 243454 h 974891"/>
              <a:gd name="connsiteX940" fmla="*/ 3197047 w 3418951"/>
              <a:gd name="connsiteY940" fmla="*/ 229990 h 974891"/>
              <a:gd name="connsiteX941" fmla="*/ 3188632 w 3418951"/>
              <a:gd name="connsiteY941" fmla="*/ 229990 h 974891"/>
              <a:gd name="connsiteX942" fmla="*/ 3174831 w 3418951"/>
              <a:gd name="connsiteY942" fmla="*/ 249176 h 974891"/>
              <a:gd name="connsiteX943" fmla="*/ 3180216 w 3418951"/>
              <a:gd name="connsiteY943" fmla="*/ 241097 h 974891"/>
              <a:gd name="connsiteX944" fmla="*/ 3155308 w 3418951"/>
              <a:gd name="connsiteY944" fmla="*/ 243791 h 974891"/>
              <a:gd name="connsiteX945" fmla="*/ 3155308 w 3418951"/>
              <a:gd name="connsiteY945" fmla="*/ 219218 h 974891"/>
              <a:gd name="connsiteX946" fmla="*/ 3169109 w 3418951"/>
              <a:gd name="connsiteY946" fmla="*/ 208447 h 974891"/>
              <a:gd name="connsiteX947" fmla="*/ 3188295 w 3418951"/>
              <a:gd name="connsiteY947" fmla="*/ 203062 h 974891"/>
              <a:gd name="connsiteX948" fmla="*/ 589390 w 3418951"/>
              <a:gd name="connsiteY948" fmla="*/ 200706 h 974891"/>
              <a:gd name="connsiteX949" fmla="*/ 575590 w 3418951"/>
              <a:gd name="connsiteY949" fmla="*/ 208784 h 974891"/>
              <a:gd name="connsiteX950" fmla="*/ 589390 w 3418951"/>
              <a:gd name="connsiteY950" fmla="*/ 200706 h 974891"/>
              <a:gd name="connsiteX951" fmla="*/ 3224311 w 3418951"/>
              <a:gd name="connsiteY951" fmla="*/ 198012 h 974891"/>
              <a:gd name="connsiteX952" fmla="*/ 3221618 w 3418951"/>
              <a:gd name="connsiteY952" fmla="*/ 211477 h 974891"/>
              <a:gd name="connsiteX953" fmla="*/ 3213204 w 3418951"/>
              <a:gd name="connsiteY953" fmla="*/ 208784 h 974891"/>
              <a:gd name="connsiteX954" fmla="*/ 3224311 w 3418951"/>
              <a:gd name="connsiteY954" fmla="*/ 198012 h 974891"/>
              <a:gd name="connsiteX955" fmla="*/ 122281 w 3418951"/>
              <a:gd name="connsiteY955" fmla="*/ 197886 h 974891"/>
              <a:gd name="connsiteX956" fmla="*/ 129592 w 3418951"/>
              <a:gd name="connsiteY956" fmla="*/ 200368 h 974891"/>
              <a:gd name="connsiteX957" fmla="*/ 113098 w 3418951"/>
              <a:gd name="connsiteY957" fmla="*/ 211140 h 974891"/>
              <a:gd name="connsiteX958" fmla="*/ 122281 w 3418951"/>
              <a:gd name="connsiteY958" fmla="*/ 197886 h 974891"/>
              <a:gd name="connsiteX959" fmla="*/ 3078226 w 3418951"/>
              <a:gd name="connsiteY959" fmla="*/ 192290 h 974891"/>
              <a:gd name="connsiteX960" fmla="*/ 3086642 w 3418951"/>
              <a:gd name="connsiteY960" fmla="*/ 192290 h 974891"/>
              <a:gd name="connsiteX961" fmla="*/ 3089334 w 3418951"/>
              <a:gd name="connsiteY961" fmla="*/ 200368 h 974891"/>
              <a:gd name="connsiteX962" fmla="*/ 3075533 w 3418951"/>
              <a:gd name="connsiteY962" fmla="*/ 203062 h 974891"/>
              <a:gd name="connsiteX963" fmla="*/ 3078226 w 3418951"/>
              <a:gd name="connsiteY963" fmla="*/ 192290 h 974891"/>
              <a:gd name="connsiteX964" fmla="*/ 848237 w 3418951"/>
              <a:gd name="connsiteY964" fmla="*/ 192290 h 974891"/>
              <a:gd name="connsiteX965" fmla="*/ 848237 w 3418951"/>
              <a:gd name="connsiteY965" fmla="*/ 200368 h 974891"/>
              <a:gd name="connsiteX966" fmla="*/ 850930 w 3418951"/>
              <a:gd name="connsiteY966" fmla="*/ 194983 h 974891"/>
              <a:gd name="connsiteX967" fmla="*/ 859008 w 3418951"/>
              <a:gd name="connsiteY967" fmla="*/ 214169 h 974891"/>
              <a:gd name="connsiteX968" fmla="*/ 870116 w 3418951"/>
              <a:gd name="connsiteY968" fmla="*/ 208784 h 974891"/>
              <a:gd name="connsiteX969" fmla="*/ 848237 w 3418951"/>
              <a:gd name="connsiteY969" fmla="*/ 192290 h 974891"/>
              <a:gd name="connsiteX970" fmla="*/ 325157 w 3418951"/>
              <a:gd name="connsiteY970" fmla="*/ 192290 h 974891"/>
              <a:gd name="connsiteX971" fmla="*/ 330880 w 3418951"/>
              <a:gd name="connsiteY971" fmla="*/ 208784 h 974891"/>
              <a:gd name="connsiteX972" fmla="*/ 305972 w 3418951"/>
              <a:gd name="connsiteY972" fmla="*/ 208784 h 974891"/>
              <a:gd name="connsiteX973" fmla="*/ 325157 w 3418951"/>
              <a:gd name="connsiteY973" fmla="*/ 192290 h 974891"/>
              <a:gd name="connsiteX974" fmla="*/ 3158000 w 3418951"/>
              <a:gd name="connsiteY974" fmla="*/ 189597 h 974891"/>
              <a:gd name="connsiteX975" fmla="*/ 3141507 w 3418951"/>
              <a:gd name="connsiteY975" fmla="*/ 214169 h 974891"/>
              <a:gd name="connsiteX976" fmla="*/ 3119628 w 3418951"/>
              <a:gd name="connsiteY976" fmla="*/ 208784 h 974891"/>
              <a:gd name="connsiteX977" fmla="*/ 3158000 w 3418951"/>
              <a:gd name="connsiteY977" fmla="*/ 189597 h 974891"/>
              <a:gd name="connsiteX978" fmla="*/ 890775 w 3418951"/>
              <a:gd name="connsiteY978" fmla="*/ 182403 h 974891"/>
              <a:gd name="connsiteX979" fmla="*/ 878195 w 3418951"/>
              <a:gd name="connsiteY979" fmla="*/ 186905 h 974891"/>
              <a:gd name="connsiteX980" fmla="*/ 886610 w 3418951"/>
              <a:gd name="connsiteY980" fmla="*/ 194983 h 974891"/>
              <a:gd name="connsiteX981" fmla="*/ 903103 w 3418951"/>
              <a:gd name="connsiteY981" fmla="*/ 184212 h 974891"/>
              <a:gd name="connsiteX982" fmla="*/ 890775 w 3418951"/>
              <a:gd name="connsiteY982" fmla="*/ 182403 h 974891"/>
              <a:gd name="connsiteX983" fmla="*/ 2946278 w 3418951"/>
              <a:gd name="connsiteY983" fmla="*/ 165026 h 974891"/>
              <a:gd name="connsiteX984" fmla="*/ 2935170 w 3418951"/>
              <a:gd name="connsiteY984" fmla="*/ 178490 h 974891"/>
              <a:gd name="connsiteX985" fmla="*/ 2946278 w 3418951"/>
              <a:gd name="connsiteY985" fmla="*/ 165026 h 974891"/>
              <a:gd name="connsiteX986" fmla="*/ 542602 w 3418951"/>
              <a:gd name="connsiteY986" fmla="*/ 165026 h 974891"/>
              <a:gd name="connsiteX987" fmla="*/ 526109 w 3418951"/>
              <a:gd name="connsiteY987" fmla="*/ 173104 h 974891"/>
              <a:gd name="connsiteX988" fmla="*/ 542602 w 3418951"/>
              <a:gd name="connsiteY988" fmla="*/ 165026 h 974891"/>
              <a:gd name="connsiteX989" fmla="*/ 2422862 w 3418951"/>
              <a:gd name="connsiteY989" fmla="*/ 154254 h 974891"/>
              <a:gd name="connsiteX990" fmla="*/ 2395260 w 3418951"/>
              <a:gd name="connsiteY990" fmla="*/ 173440 h 974891"/>
              <a:gd name="connsiteX991" fmla="*/ 2389875 w 3418951"/>
              <a:gd name="connsiteY991" fmla="*/ 159977 h 974891"/>
              <a:gd name="connsiteX992" fmla="*/ 2370689 w 3418951"/>
              <a:gd name="connsiteY992" fmla="*/ 168055 h 974891"/>
              <a:gd name="connsiteX993" fmla="*/ 2379103 w 3418951"/>
              <a:gd name="connsiteY993" fmla="*/ 173440 h 974891"/>
              <a:gd name="connsiteX994" fmla="*/ 2365303 w 3418951"/>
              <a:gd name="connsiteY994" fmla="*/ 184212 h 974891"/>
              <a:gd name="connsiteX995" fmla="*/ 2370689 w 3418951"/>
              <a:gd name="connsiteY995" fmla="*/ 200706 h 974891"/>
              <a:gd name="connsiteX996" fmla="*/ 2379103 w 3418951"/>
              <a:gd name="connsiteY996" fmla="*/ 195320 h 974891"/>
              <a:gd name="connsiteX997" fmla="*/ 2381797 w 3418951"/>
              <a:gd name="connsiteY997" fmla="*/ 206091 h 974891"/>
              <a:gd name="connsiteX998" fmla="*/ 2370689 w 3418951"/>
              <a:gd name="connsiteY998" fmla="*/ 214169 h 974891"/>
              <a:gd name="connsiteX999" fmla="*/ 2414784 w 3418951"/>
              <a:gd name="connsiteY999" fmla="*/ 192290 h 974891"/>
              <a:gd name="connsiteX1000" fmla="*/ 2409398 w 3418951"/>
              <a:gd name="connsiteY1000" fmla="*/ 173104 h 974891"/>
              <a:gd name="connsiteX1001" fmla="*/ 2423199 w 3418951"/>
              <a:gd name="connsiteY1001" fmla="*/ 175797 h 974891"/>
              <a:gd name="connsiteX1002" fmla="*/ 2422862 w 3418951"/>
              <a:gd name="connsiteY1002" fmla="*/ 154254 h 974891"/>
              <a:gd name="connsiteX1003" fmla="*/ 3301393 w 3418951"/>
              <a:gd name="connsiteY1003" fmla="*/ 148532 h 974891"/>
              <a:gd name="connsiteX1004" fmla="*/ 3307116 w 3418951"/>
              <a:gd name="connsiteY1004" fmla="*/ 162333 h 974891"/>
              <a:gd name="connsiteX1005" fmla="*/ 3282207 w 3418951"/>
              <a:gd name="connsiteY1005" fmla="*/ 173104 h 974891"/>
              <a:gd name="connsiteX1006" fmla="*/ 3301393 w 3418951"/>
              <a:gd name="connsiteY1006" fmla="*/ 148532 h 974891"/>
              <a:gd name="connsiteX1007" fmla="*/ 418733 w 3418951"/>
              <a:gd name="connsiteY1007" fmla="*/ 146176 h 974891"/>
              <a:gd name="connsiteX1008" fmla="*/ 427148 w 3418951"/>
              <a:gd name="connsiteY1008" fmla="*/ 156947 h 974891"/>
              <a:gd name="connsiteX1009" fmla="*/ 418733 w 3418951"/>
              <a:gd name="connsiteY1009" fmla="*/ 156947 h 974891"/>
              <a:gd name="connsiteX1010" fmla="*/ 418733 w 3418951"/>
              <a:gd name="connsiteY1010" fmla="*/ 146176 h 974891"/>
              <a:gd name="connsiteX1011" fmla="*/ 2715032 w 3418951"/>
              <a:gd name="connsiteY1011" fmla="*/ 140454 h 974891"/>
              <a:gd name="connsiteX1012" fmla="*/ 2684738 w 3418951"/>
              <a:gd name="connsiteY1012" fmla="*/ 178490 h 974891"/>
              <a:gd name="connsiteX1013" fmla="*/ 2728833 w 3418951"/>
              <a:gd name="connsiteY1013" fmla="*/ 145839 h 974891"/>
              <a:gd name="connsiteX1014" fmla="*/ 2715032 w 3418951"/>
              <a:gd name="connsiteY1014" fmla="*/ 140454 h 974891"/>
              <a:gd name="connsiteX1015" fmla="*/ 399846 w 3418951"/>
              <a:gd name="connsiteY1015" fmla="*/ 138722 h 974891"/>
              <a:gd name="connsiteX1016" fmla="*/ 403812 w 3418951"/>
              <a:gd name="connsiteY1016" fmla="*/ 144714 h 974891"/>
              <a:gd name="connsiteX1017" fmla="*/ 363530 w 3418951"/>
              <a:gd name="connsiteY1017" fmla="*/ 167718 h 974891"/>
              <a:gd name="connsiteX1018" fmla="*/ 377836 w 3418951"/>
              <a:gd name="connsiteY1018" fmla="*/ 147564 h 974891"/>
              <a:gd name="connsiteX1019" fmla="*/ 399210 w 3418951"/>
              <a:gd name="connsiteY1019" fmla="*/ 137761 h 974891"/>
              <a:gd name="connsiteX1020" fmla="*/ 402239 w 3418951"/>
              <a:gd name="connsiteY1020" fmla="*/ 137761 h 974891"/>
              <a:gd name="connsiteX1021" fmla="*/ 399846 w 3418951"/>
              <a:gd name="connsiteY1021" fmla="*/ 138722 h 974891"/>
              <a:gd name="connsiteX1022" fmla="*/ 3059040 w 3418951"/>
              <a:gd name="connsiteY1022" fmla="*/ 132375 h 974891"/>
              <a:gd name="connsiteX1023" fmla="*/ 3083612 w 3418951"/>
              <a:gd name="connsiteY1023" fmla="*/ 170748 h 974891"/>
              <a:gd name="connsiteX1024" fmla="*/ 3061733 w 3418951"/>
              <a:gd name="connsiteY1024" fmla="*/ 198012 h 974891"/>
              <a:gd name="connsiteX1025" fmla="*/ 3039853 w 3418951"/>
              <a:gd name="connsiteY1025" fmla="*/ 151561 h 974891"/>
              <a:gd name="connsiteX1026" fmla="*/ 3059040 w 3418951"/>
              <a:gd name="connsiteY1026" fmla="*/ 132375 h 974891"/>
              <a:gd name="connsiteX1027" fmla="*/ 593766 w 3418951"/>
              <a:gd name="connsiteY1027" fmla="*/ 126258 h 974891"/>
              <a:gd name="connsiteX1028" fmla="*/ 578619 w 3418951"/>
              <a:gd name="connsiteY1028" fmla="*/ 137761 h 974891"/>
              <a:gd name="connsiteX1029" fmla="*/ 548325 w 3418951"/>
              <a:gd name="connsiteY1029" fmla="*/ 162333 h 974891"/>
              <a:gd name="connsiteX1030" fmla="*/ 553711 w 3418951"/>
              <a:gd name="connsiteY1030" fmla="*/ 170411 h 974891"/>
              <a:gd name="connsiteX1031" fmla="*/ 603527 w 3418951"/>
              <a:gd name="connsiteY1031" fmla="*/ 126989 h 974891"/>
              <a:gd name="connsiteX1032" fmla="*/ 593766 w 3418951"/>
              <a:gd name="connsiteY1032" fmla="*/ 126258 h 974891"/>
              <a:gd name="connsiteX1033" fmla="*/ 542602 w 3418951"/>
              <a:gd name="connsiteY1033" fmla="*/ 115881 h 974891"/>
              <a:gd name="connsiteX1034" fmla="*/ 528802 w 3418951"/>
              <a:gd name="connsiteY1034" fmla="*/ 132375 h 974891"/>
              <a:gd name="connsiteX1035" fmla="*/ 542602 w 3418951"/>
              <a:gd name="connsiteY1035" fmla="*/ 115881 h 974891"/>
              <a:gd name="connsiteX1036" fmla="*/ 3034132 w 3418951"/>
              <a:gd name="connsiteY1036" fmla="*/ 113189 h 974891"/>
              <a:gd name="connsiteX1037" fmla="*/ 2981621 w 3418951"/>
              <a:gd name="connsiteY1037" fmla="*/ 154254 h 974891"/>
              <a:gd name="connsiteX1038" fmla="*/ 3006530 w 3418951"/>
              <a:gd name="connsiteY1038" fmla="*/ 129682 h 974891"/>
              <a:gd name="connsiteX1039" fmla="*/ 3025717 w 3418951"/>
              <a:gd name="connsiteY1039" fmla="*/ 129682 h 974891"/>
              <a:gd name="connsiteX1040" fmla="*/ 3034132 w 3418951"/>
              <a:gd name="connsiteY1040" fmla="*/ 113189 h 974891"/>
              <a:gd name="connsiteX1041" fmla="*/ 572897 w 3418951"/>
              <a:gd name="connsiteY1041" fmla="*/ 113189 h 974891"/>
              <a:gd name="connsiteX1042" fmla="*/ 539910 w 3418951"/>
              <a:gd name="connsiteY1042" fmla="*/ 135068 h 974891"/>
              <a:gd name="connsiteX1043" fmla="*/ 542602 w 3418951"/>
              <a:gd name="connsiteY1043" fmla="*/ 137761 h 974891"/>
              <a:gd name="connsiteX1044" fmla="*/ 572897 w 3418951"/>
              <a:gd name="connsiteY1044" fmla="*/ 113189 h 974891"/>
              <a:gd name="connsiteX1045" fmla="*/ 475871 w 3418951"/>
              <a:gd name="connsiteY1045" fmla="*/ 109560 h 974891"/>
              <a:gd name="connsiteX1046" fmla="*/ 487400 w 3418951"/>
              <a:gd name="connsiteY1046" fmla="*/ 115881 h 974891"/>
              <a:gd name="connsiteX1047" fmla="*/ 443305 w 3418951"/>
              <a:gd name="connsiteY1047" fmla="*/ 132375 h 974891"/>
              <a:gd name="connsiteX1048" fmla="*/ 475871 w 3418951"/>
              <a:gd name="connsiteY1048" fmla="*/ 109560 h 974891"/>
              <a:gd name="connsiteX1049" fmla="*/ 592083 w 3418951"/>
              <a:gd name="connsiteY1049" fmla="*/ 102417 h 974891"/>
              <a:gd name="connsiteX1050" fmla="*/ 580975 w 3418951"/>
              <a:gd name="connsiteY1050" fmla="*/ 113189 h 974891"/>
              <a:gd name="connsiteX1051" fmla="*/ 592083 w 3418951"/>
              <a:gd name="connsiteY1051" fmla="*/ 102417 h 974891"/>
              <a:gd name="connsiteX1052" fmla="*/ 3050962 w 3418951"/>
              <a:gd name="connsiteY1052" fmla="*/ 102081 h 974891"/>
              <a:gd name="connsiteX1053" fmla="*/ 3037160 w 3418951"/>
              <a:gd name="connsiteY1053" fmla="*/ 118574 h 974891"/>
              <a:gd name="connsiteX1054" fmla="*/ 3050962 w 3418951"/>
              <a:gd name="connsiteY1054" fmla="*/ 102081 h 974891"/>
              <a:gd name="connsiteX1055" fmla="*/ 2478065 w 3418951"/>
              <a:gd name="connsiteY1055" fmla="*/ 97032 h 974891"/>
              <a:gd name="connsiteX1056" fmla="*/ 2464264 w 3418951"/>
              <a:gd name="connsiteY1056" fmla="*/ 102417 h 974891"/>
              <a:gd name="connsiteX1057" fmla="*/ 2450464 w 3418951"/>
              <a:gd name="connsiteY1057" fmla="*/ 126989 h 974891"/>
              <a:gd name="connsiteX1058" fmla="*/ 2455849 w 3418951"/>
              <a:gd name="connsiteY1058" fmla="*/ 129682 h 974891"/>
              <a:gd name="connsiteX1059" fmla="*/ 2483450 w 3418951"/>
              <a:gd name="connsiteY1059" fmla="*/ 107803 h 974891"/>
              <a:gd name="connsiteX1060" fmla="*/ 2478065 w 3418951"/>
              <a:gd name="connsiteY1060" fmla="*/ 97032 h 974891"/>
              <a:gd name="connsiteX1061" fmla="*/ 281063 w 3418951"/>
              <a:gd name="connsiteY1061" fmla="*/ 80539 h 974891"/>
              <a:gd name="connsiteX1062" fmla="*/ 289478 w 3418951"/>
              <a:gd name="connsiteY1062" fmla="*/ 80539 h 974891"/>
              <a:gd name="connsiteX1063" fmla="*/ 275677 w 3418951"/>
              <a:gd name="connsiteY1063" fmla="*/ 91309 h 974891"/>
              <a:gd name="connsiteX1064" fmla="*/ 281063 w 3418951"/>
              <a:gd name="connsiteY1064" fmla="*/ 80539 h 974891"/>
              <a:gd name="connsiteX1065" fmla="*/ 2819379 w 3418951"/>
              <a:gd name="connsiteY1065" fmla="*/ 72460 h 974891"/>
              <a:gd name="connsiteX1066" fmla="*/ 2802886 w 3418951"/>
              <a:gd name="connsiteY1066" fmla="*/ 77846 h 974891"/>
              <a:gd name="connsiteX1067" fmla="*/ 2813994 w 3418951"/>
              <a:gd name="connsiteY1067" fmla="*/ 94339 h 974891"/>
              <a:gd name="connsiteX1068" fmla="*/ 2819379 w 3418951"/>
              <a:gd name="connsiteY1068" fmla="*/ 72460 h 974891"/>
              <a:gd name="connsiteX1069" fmla="*/ 2403676 w 3418951"/>
              <a:gd name="connsiteY1069" fmla="*/ 72460 h 974891"/>
              <a:gd name="connsiteX1070" fmla="*/ 2381797 w 3418951"/>
              <a:gd name="connsiteY1070" fmla="*/ 85924 h 974891"/>
              <a:gd name="connsiteX1071" fmla="*/ 2403676 w 3418951"/>
              <a:gd name="connsiteY1071" fmla="*/ 72460 h 974891"/>
              <a:gd name="connsiteX1072" fmla="*/ 603191 w 3418951"/>
              <a:gd name="connsiteY1072" fmla="*/ 69767 h 974891"/>
              <a:gd name="connsiteX1073" fmla="*/ 553711 w 3418951"/>
              <a:gd name="connsiteY1073" fmla="*/ 107803 h 974891"/>
              <a:gd name="connsiteX1074" fmla="*/ 603191 w 3418951"/>
              <a:gd name="connsiteY1074" fmla="*/ 69767 h 974891"/>
              <a:gd name="connsiteX1075" fmla="*/ 2472679 w 3418951"/>
              <a:gd name="connsiteY1075" fmla="*/ 64045 h 974891"/>
              <a:gd name="connsiteX1076" fmla="*/ 2472679 w 3418951"/>
              <a:gd name="connsiteY1076" fmla="*/ 77509 h 974891"/>
              <a:gd name="connsiteX1077" fmla="*/ 2472679 w 3418951"/>
              <a:gd name="connsiteY1077" fmla="*/ 64045 h 974891"/>
              <a:gd name="connsiteX1078" fmla="*/ 3215897 w 3418951"/>
              <a:gd name="connsiteY1078" fmla="*/ 61352 h 974891"/>
              <a:gd name="connsiteX1079" fmla="*/ 3194017 w 3418951"/>
              <a:gd name="connsiteY1079" fmla="*/ 72123 h 974891"/>
              <a:gd name="connsiteX1080" fmla="*/ 3215897 w 3418951"/>
              <a:gd name="connsiteY1080" fmla="*/ 61352 h 974891"/>
              <a:gd name="connsiteX1081" fmla="*/ 2555147 w 3418951"/>
              <a:gd name="connsiteY1081" fmla="*/ 58659 h 974891"/>
              <a:gd name="connsiteX1082" fmla="*/ 2544038 w 3418951"/>
              <a:gd name="connsiteY1082" fmla="*/ 83231 h 974891"/>
              <a:gd name="connsiteX1083" fmla="*/ 2557840 w 3418951"/>
              <a:gd name="connsiteY1083" fmla="*/ 69767 h 974891"/>
              <a:gd name="connsiteX1084" fmla="*/ 2555147 w 3418951"/>
              <a:gd name="connsiteY1084" fmla="*/ 58659 h 974891"/>
              <a:gd name="connsiteX1085" fmla="*/ 511425 w 3418951"/>
              <a:gd name="connsiteY1085" fmla="*/ 58196 h 974891"/>
              <a:gd name="connsiteX1086" fmla="*/ 523417 w 3418951"/>
              <a:gd name="connsiteY1086" fmla="*/ 69767 h 974891"/>
              <a:gd name="connsiteX1087" fmla="*/ 490429 w 3418951"/>
              <a:gd name="connsiteY1087" fmla="*/ 77846 h 974891"/>
              <a:gd name="connsiteX1088" fmla="*/ 493122 w 3418951"/>
              <a:gd name="connsiteY1088" fmla="*/ 58996 h 974891"/>
              <a:gd name="connsiteX1089" fmla="*/ 511425 w 3418951"/>
              <a:gd name="connsiteY1089" fmla="*/ 58196 h 974891"/>
              <a:gd name="connsiteX1090" fmla="*/ 2662523 w 3418951"/>
              <a:gd name="connsiteY1090" fmla="*/ 50580 h 974891"/>
              <a:gd name="connsiteX1091" fmla="*/ 2670601 w 3418951"/>
              <a:gd name="connsiteY1091" fmla="*/ 55966 h 974891"/>
              <a:gd name="connsiteX1092" fmla="*/ 2654107 w 3418951"/>
              <a:gd name="connsiteY1092" fmla="*/ 66737 h 974891"/>
              <a:gd name="connsiteX1093" fmla="*/ 2648722 w 3418951"/>
              <a:gd name="connsiteY1093" fmla="*/ 55966 h 974891"/>
              <a:gd name="connsiteX1094" fmla="*/ 2662523 w 3418951"/>
              <a:gd name="connsiteY1094" fmla="*/ 50580 h 974891"/>
              <a:gd name="connsiteX1095" fmla="*/ 305972 w 3418951"/>
              <a:gd name="connsiteY1095" fmla="*/ 50580 h 974891"/>
              <a:gd name="connsiteX1096" fmla="*/ 289478 w 3418951"/>
              <a:gd name="connsiteY1096" fmla="*/ 64045 h 974891"/>
              <a:gd name="connsiteX1097" fmla="*/ 305972 w 3418951"/>
              <a:gd name="connsiteY1097" fmla="*/ 50580 h 974891"/>
              <a:gd name="connsiteX1098" fmla="*/ 3048269 w 3418951"/>
              <a:gd name="connsiteY1098" fmla="*/ 47888 h 974891"/>
              <a:gd name="connsiteX1099" fmla="*/ 3034468 w 3418951"/>
              <a:gd name="connsiteY1099" fmla="*/ 64381 h 974891"/>
              <a:gd name="connsiteX1100" fmla="*/ 3023360 w 3418951"/>
              <a:gd name="connsiteY1100" fmla="*/ 72460 h 974891"/>
              <a:gd name="connsiteX1101" fmla="*/ 3031775 w 3418951"/>
              <a:gd name="connsiteY1101" fmla="*/ 64381 h 974891"/>
              <a:gd name="connsiteX1102" fmla="*/ 3017974 w 3418951"/>
              <a:gd name="connsiteY1102" fmla="*/ 77846 h 974891"/>
              <a:gd name="connsiteX1103" fmla="*/ 3004174 w 3418951"/>
              <a:gd name="connsiteY1103" fmla="*/ 72460 h 974891"/>
              <a:gd name="connsiteX1104" fmla="*/ 3006867 w 3418951"/>
              <a:gd name="connsiteY1104" fmla="*/ 85924 h 974891"/>
              <a:gd name="connsiteX1105" fmla="*/ 3023024 w 3418951"/>
              <a:gd name="connsiteY1105" fmla="*/ 102754 h 974891"/>
              <a:gd name="connsiteX1106" fmla="*/ 3061733 w 3418951"/>
              <a:gd name="connsiteY1106" fmla="*/ 83568 h 974891"/>
              <a:gd name="connsiteX1107" fmla="*/ 3059040 w 3418951"/>
              <a:gd name="connsiteY1107" fmla="*/ 64381 h 974891"/>
              <a:gd name="connsiteX1108" fmla="*/ 3037160 w 3418951"/>
              <a:gd name="connsiteY1108" fmla="*/ 64381 h 974891"/>
              <a:gd name="connsiteX1109" fmla="*/ 3048269 w 3418951"/>
              <a:gd name="connsiteY1109" fmla="*/ 47888 h 974891"/>
              <a:gd name="connsiteX1110" fmla="*/ 2882997 w 3418951"/>
              <a:gd name="connsiteY1110" fmla="*/ 45195 h 974891"/>
              <a:gd name="connsiteX1111" fmla="*/ 2869196 w 3418951"/>
              <a:gd name="connsiteY1111" fmla="*/ 69767 h 974891"/>
              <a:gd name="connsiteX1112" fmla="*/ 2888383 w 3418951"/>
              <a:gd name="connsiteY1112" fmla="*/ 75152 h 974891"/>
              <a:gd name="connsiteX1113" fmla="*/ 2882997 w 3418951"/>
              <a:gd name="connsiteY1113" fmla="*/ 45195 h 974891"/>
              <a:gd name="connsiteX1114" fmla="*/ 3066782 w 3418951"/>
              <a:gd name="connsiteY1114" fmla="*/ 31731 h 974891"/>
              <a:gd name="connsiteX1115" fmla="*/ 3052981 w 3418951"/>
              <a:gd name="connsiteY1115" fmla="*/ 50918 h 974891"/>
              <a:gd name="connsiteX1116" fmla="*/ 3061396 w 3418951"/>
              <a:gd name="connsiteY1116" fmla="*/ 64381 h 974891"/>
              <a:gd name="connsiteX1117" fmla="*/ 3075197 w 3418951"/>
              <a:gd name="connsiteY1117" fmla="*/ 64381 h 974891"/>
              <a:gd name="connsiteX1118" fmla="*/ 3077890 w 3418951"/>
              <a:gd name="connsiteY1118" fmla="*/ 72460 h 974891"/>
              <a:gd name="connsiteX1119" fmla="*/ 3066782 w 3418951"/>
              <a:gd name="connsiteY1119" fmla="*/ 67075 h 974891"/>
              <a:gd name="connsiteX1120" fmla="*/ 3091690 w 3418951"/>
              <a:gd name="connsiteY1120" fmla="*/ 72460 h 974891"/>
              <a:gd name="connsiteX1121" fmla="*/ 3086305 w 3418951"/>
              <a:gd name="connsiteY1121" fmla="*/ 83231 h 974891"/>
              <a:gd name="connsiteX1122" fmla="*/ 3116599 w 3418951"/>
              <a:gd name="connsiteY1122" fmla="*/ 75152 h 974891"/>
              <a:gd name="connsiteX1123" fmla="*/ 3125014 w 3418951"/>
              <a:gd name="connsiteY1123" fmla="*/ 77846 h 974891"/>
              <a:gd name="connsiteX1124" fmla="*/ 3125014 w 3418951"/>
              <a:gd name="connsiteY1124" fmla="*/ 91309 h 974891"/>
              <a:gd name="connsiteX1125" fmla="*/ 2965464 w 3418951"/>
              <a:gd name="connsiteY1125" fmla="*/ 192290 h 974891"/>
              <a:gd name="connsiteX1126" fmla="*/ 2968157 w 3418951"/>
              <a:gd name="connsiteY1126" fmla="*/ 205754 h 974891"/>
              <a:gd name="connsiteX1127" fmla="*/ 2984651 w 3418951"/>
              <a:gd name="connsiteY1127" fmla="*/ 200368 h 974891"/>
              <a:gd name="connsiteX1128" fmla="*/ 3006530 w 3418951"/>
              <a:gd name="connsiteY1128" fmla="*/ 165026 h 974891"/>
              <a:gd name="connsiteX1129" fmla="*/ 3017638 w 3418951"/>
              <a:gd name="connsiteY1129" fmla="*/ 173104 h 974891"/>
              <a:gd name="connsiteX1130" fmla="*/ 3020331 w 3418951"/>
              <a:gd name="connsiteY1130" fmla="*/ 186568 h 974891"/>
              <a:gd name="connsiteX1131" fmla="*/ 3011915 w 3418951"/>
              <a:gd name="connsiteY1131" fmla="*/ 200032 h 974891"/>
              <a:gd name="connsiteX1132" fmla="*/ 3020331 w 3418951"/>
              <a:gd name="connsiteY1132" fmla="*/ 208111 h 974891"/>
              <a:gd name="connsiteX1133" fmla="*/ 2962435 w 3418951"/>
              <a:gd name="connsiteY1133" fmla="*/ 254562 h 974891"/>
              <a:gd name="connsiteX1134" fmla="*/ 2978928 w 3418951"/>
              <a:gd name="connsiteY1134" fmla="*/ 216525 h 974891"/>
              <a:gd name="connsiteX1135" fmla="*/ 2945942 w 3418951"/>
              <a:gd name="connsiteY1135" fmla="*/ 260284 h 974891"/>
              <a:gd name="connsiteX1136" fmla="*/ 2940556 w 3418951"/>
              <a:gd name="connsiteY1136" fmla="*/ 279470 h 974891"/>
              <a:gd name="connsiteX1137" fmla="*/ 2924062 w 3418951"/>
              <a:gd name="connsiteY1137" fmla="*/ 279470 h 974891"/>
              <a:gd name="connsiteX1138" fmla="*/ 2912954 w 3418951"/>
              <a:gd name="connsiteY1138" fmla="*/ 266006 h 974891"/>
              <a:gd name="connsiteX1139" fmla="*/ 2893768 w 3418951"/>
              <a:gd name="connsiteY1139" fmla="*/ 279470 h 974891"/>
              <a:gd name="connsiteX1140" fmla="*/ 2929785 w 3418951"/>
              <a:gd name="connsiteY1140" fmla="*/ 231000 h 974891"/>
              <a:gd name="connsiteX1141" fmla="*/ 2907906 w 3418951"/>
              <a:gd name="connsiteY1141" fmla="*/ 209120 h 974891"/>
              <a:gd name="connsiteX1142" fmla="*/ 2921706 w 3418951"/>
              <a:gd name="connsiteY1142" fmla="*/ 184549 h 974891"/>
              <a:gd name="connsiteX1143" fmla="*/ 2913291 w 3418951"/>
              <a:gd name="connsiteY1143" fmla="*/ 179163 h 974891"/>
              <a:gd name="connsiteX1144" fmla="*/ 2935170 w 3418951"/>
              <a:gd name="connsiteY1144" fmla="*/ 162669 h 974891"/>
              <a:gd name="connsiteX1145" fmla="*/ 2932477 w 3418951"/>
              <a:gd name="connsiteY1145" fmla="*/ 138097 h 974891"/>
              <a:gd name="connsiteX1146" fmla="*/ 2937863 w 3418951"/>
              <a:gd name="connsiteY1146" fmla="*/ 157283 h 974891"/>
              <a:gd name="connsiteX1147" fmla="*/ 2970850 w 3418951"/>
              <a:gd name="connsiteY1147" fmla="*/ 108140 h 974891"/>
              <a:gd name="connsiteX1148" fmla="*/ 2976235 w 3418951"/>
              <a:gd name="connsiteY1148" fmla="*/ 102754 h 974891"/>
              <a:gd name="connsiteX1149" fmla="*/ 2984651 w 3418951"/>
              <a:gd name="connsiteY1149" fmla="*/ 127326 h 974891"/>
              <a:gd name="connsiteX1150" fmla="*/ 3014945 w 3418951"/>
              <a:gd name="connsiteY1150" fmla="*/ 108140 h 974891"/>
              <a:gd name="connsiteX1151" fmla="*/ 3006530 w 3418951"/>
              <a:gd name="connsiteY1151" fmla="*/ 102754 h 974891"/>
              <a:gd name="connsiteX1152" fmla="*/ 2992729 w 3418951"/>
              <a:gd name="connsiteY1152" fmla="*/ 97368 h 974891"/>
              <a:gd name="connsiteX1153" fmla="*/ 2984314 w 3418951"/>
              <a:gd name="connsiteY1153" fmla="*/ 80875 h 974891"/>
              <a:gd name="connsiteX1154" fmla="*/ 3019994 w 3418951"/>
              <a:gd name="connsiteY1154" fmla="*/ 56303 h 974891"/>
              <a:gd name="connsiteX1155" fmla="*/ 3017301 w 3418951"/>
              <a:gd name="connsiteY1155" fmla="*/ 39809 h 974891"/>
              <a:gd name="connsiteX1156" fmla="*/ 3066782 w 3418951"/>
              <a:gd name="connsiteY1156" fmla="*/ 31731 h 974891"/>
              <a:gd name="connsiteX1157" fmla="*/ 3075533 w 3418951"/>
              <a:gd name="connsiteY1157" fmla="*/ 26009 h 974891"/>
              <a:gd name="connsiteX1158" fmla="*/ 3078226 w 3418951"/>
              <a:gd name="connsiteY1158" fmla="*/ 26009 h 974891"/>
              <a:gd name="connsiteX1159" fmla="*/ 3075533 w 3418951"/>
              <a:gd name="connsiteY1159" fmla="*/ 31394 h 974891"/>
              <a:gd name="connsiteX1160" fmla="*/ 2915647 w 3418951"/>
              <a:gd name="connsiteY1160" fmla="*/ 26009 h 974891"/>
              <a:gd name="connsiteX1161" fmla="*/ 2910262 w 3418951"/>
              <a:gd name="connsiteY1161" fmla="*/ 36780 h 974891"/>
              <a:gd name="connsiteX1162" fmla="*/ 2915647 w 3418951"/>
              <a:gd name="connsiteY1162" fmla="*/ 26009 h 974891"/>
              <a:gd name="connsiteX1163" fmla="*/ 410318 w 3418951"/>
              <a:gd name="connsiteY1163" fmla="*/ 23316 h 974891"/>
              <a:gd name="connsiteX1164" fmla="*/ 357808 w 3418951"/>
              <a:gd name="connsiteY1164" fmla="*/ 58659 h 974891"/>
              <a:gd name="connsiteX1165" fmla="*/ 366223 w 3418951"/>
              <a:gd name="connsiteY1165" fmla="*/ 64045 h 974891"/>
              <a:gd name="connsiteX1166" fmla="*/ 256154 w 3418951"/>
              <a:gd name="connsiteY1166" fmla="*/ 123960 h 974891"/>
              <a:gd name="connsiteX1167" fmla="*/ 338622 w 3418951"/>
              <a:gd name="connsiteY1167" fmla="*/ 55966 h 974891"/>
              <a:gd name="connsiteX1168" fmla="*/ 355115 w 3418951"/>
              <a:gd name="connsiteY1168" fmla="*/ 58659 h 974891"/>
              <a:gd name="connsiteX1169" fmla="*/ 410318 w 3418951"/>
              <a:gd name="connsiteY1169" fmla="*/ 23316 h 974891"/>
              <a:gd name="connsiteX1170" fmla="*/ 671858 w 3418951"/>
              <a:gd name="connsiteY1170" fmla="*/ 17930 h 974891"/>
              <a:gd name="connsiteX1171" fmla="*/ 627763 w 3418951"/>
              <a:gd name="connsiteY1171" fmla="*/ 45195 h 974891"/>
              <a:gd name="connsiteX1172" fmla="*/ 655365 w 3418951"/>
              <a:gd name="connsiteY1172" fmla="*/ 42502 h 974891"/>
              <a:gd name="connsiteX1173" fmla="*/ 671858 w 3418951"/>
              <a:gd name="connsiteY1173" fmla="*/ 17930 h 974891"/>
              <a:gd name="connsiteX1174" fmla="*/ 2475035 w 3418951"/>
              <a:gd name="connsiteY1174" fmla="*/ 17594 h 974891"/>
              <a:gd name="connsiteX1175" fmla="*/ 2463928 w 3418951"/>
              <a:gd name="connsiteY1175" fmla="*/ 20286 h 974891"/>
              <a:gd name="connsiteX1176" fmla="*/ 2461235 w 3418951"/>
              <a:gd name="connsiteY1176" fmla="*/ 42166 h 974891"/>
              <a:gd name="connsiteX1177" fmla="*/ 2442048 w 3418951"/>
              <a:gd name="connsiteY1177" fmla="*/ 52937 h 974891"/>
              <a:gd name="connsiteX1178" fmla="*/ 2439355 w 3418951"/>
              <a:gd name="connsiteY1178" fmla="*/ 44858 h 974891"/>
              <a:gd name="connsiteX1179" fmla="*/ 2436663 w 3418951"/>
              <a:gd name="connsiteY1179" fmla="*/ 64045 h 974891"/>
              <a:gd name="connsiteX1180" fmla="*/ 2444741 w 3418951"/>
              <a:gd name="connsiteY1180" fmla="*/ 72123 h 974891"/>
              <a:gd name="connsiteX1181" fmla="*/ 2475035 w 3418951"/>
              <a:gd name="connsiteY1181" fmla="*/ 44858 h 974891"/>
              <a:gd name="connsiteX1182" fmla="*/ 2475035 w 3418951"/>
              <a:gd name="connsiteY1182" fmla="*/ 17594 h 974891"/>
              <a:gd name="connsiteX1183" fmla="*/ 460135 w 3418951"/>
              <a:gd name="connsiteY1183" fmla="*/ 9851 h 974891"/>
              <a:gd name="connsiteX1184" fmla="*/ 454749 w 3418951"/>
              <a:gd name="connsiteY1184" fmla="*/ 23316 h 974891"/>
              <a:gd name="connsiteX1185" fmla="*/ 440949 w 3418951"/>
              <a:gd name="connsiteY1185" fmla="*/ 23316 h 974891"/>
              <a:gd name="connsiteX1186" fmla="*/ 460135 w 3418951"/>
              <a:gd name="connsiteY1186" fmla="*/ 9851 h 974891"/>
              <a:gd name="connsiteX1187" fmla="*/ 2483450 w 3418951"/>
              <a:gd name="connsiteY1187" fmla="*/ 4466 h 974891"/>
              <a:gd name="connsiteX1188" fmla="*/ 2480757 w 3418951"/>
              <a:gd name="connsiteY1188" fmla="*/ 12545 h 974891"/>
              <a:gd name="connsiteX1189" fmla="*/ 2494558 w 3418951"/>
              <a:gd name="connsiteY1189" fmla="*/ 4466 h 974891"/>
              <a:gd name="connsiteX1190" fmla="*/ 2483450 w 3418951"/>
              <a:gd name="connsiteY1190" fmla="*/ 4466 h 974891"/>
              <a:gd name="connsiteX1191" fmla="*/ 3337073 w 3418951"/>
              <a:gd name="connsiteY1191" fmla="*/ 1437 h 974891"/>
              <a:gd name="connsiteX1192" fmla="*/ 3309472 w 3418951"/>
              <a:gd name="connsiteY1192" fmla="*/ 20623 h 974891"/>
              <a:gd name="connsiteX1193" fmla="*/ 3337073 w 3418951"/>
              <a:gd name="connsiteY1193" fmla="*/ 1437 h 974891"/>
              <a:gd name="connsiteX1194" fmla="*/ 3278439 w 3418951"/>
              <a:gd name="connsiteY1194" fmla="*/ 0 h 974891"/>
              <a:gd name="connsiteX1195" fmla="*/ 3283040 w 3418951"/>
              <a:gd name="connsiteY1195" fmla="*/ 0 h 974891"/>
              <a:gd name="connsiteX1196" fmla="*/ 3287298 w 3418951"/>
              <a:gd name="connsiteY1196" fmla="*/ 2110 h 974891"/>
              <a:gd name="connsiteX1197" fmla="*/ 3296344 w 3418951"/>
              <a:gd name="connsiteY1197" fmla="*/ 2446 h 974891"/>
              <a:gd name="connsiteX1198" fmla="*/ 3263357 w 3418951"/>
              <a:gd name="connsiteY1198" fmla="*/ 21633 h 974891"/>
              <a:gd name="connsiteX1199" fmla="*/ 3269795 w 3418951"/>
              <a:gd name="connsiteY1199" fmla="*/ 6191 h 974891"/>
              <a:gd name="connsiteX1200" fmla="*/ 3162016 w 3418951"/>
              <a:gd name="connsiteY1200" fmla="*/ 0 h 974891"/>
              <a:gd name="connsiteX1201" fmla="*/ 3206574 w 3418951"/>
              <a:gd name="connsiteY1201" fmla="*/ 0 h 974891"/>
              <a:gd name="connsiteX1202" fmla="*/ 3205293 w 3418951"/>
              <a:gd name="connsiteY1202" fmla="*/ 721 h 974891"/>
              <a:gd name="connsiteX1203" fmla="*/ 3200076 w 3418951"/>
              <a:gd name="connsiteY1203" fmla="*/ 10862 h 974891"/>
              <a:gd name="connsiteX1204" fmla="*/ 3191661 w 3418951"/>
              <a:gd name="connsiteY1204" fmla="*/ 5476 h 974891"/>
              <a:gd name="connsiteX1205" fmla="*/ 3183246 w 3418951"/>
              <a:gd name="connsiteY1205" fmla="*/ 10862 h 974891"/>
              <a:gd name="connsiteX1206" fmla="*/ 3194354 w 3418951"/>
              <a:gd name="connsiteY1206" fmla="*/ 24326 h 974891"/>
              <a:gd name="connsiteX1207" fmla="*/ 3229571 w 3418951"/>
              <a:gd name="connsiteY1207" fmla="*/ 7522 h 974891"/>
              <a:gd name="connsiteX1208" fmla="*/ 3234647 w 3418951"/>
              <a:gd name="connsiteY1208" fmla="*/ 0 h 974891"/>
              <a:gd name="connsiteX1209" fmla="*/ 3269463 w 3418951"/>
              <a:gd name="connsiteY1209" fmla="*/ 0 h 974891"/>
              <a:gd name="connsiteX1210" fmla="*/ 3260033 w 3418951"/>
              <a:gd name="connsiteY1210" fmla="*/ 7327 h 974891"/>
              <a:gd name="connsiteX1211" fmla="*/ 3243834 w 3418951"/>
              <a:gd name="connsiteY1211" fmla="*/ 29711 h 974891"/>
              <a:gd name="connsiteX1212" fmla="*/ 3257635 w 3418951"/>
              <a:gd name="connsiteY1212" fmla="*/ 18940 h 974891"/>
              <a:gd name="connsiteX1213" fmla="*/ 3238449 w 3418951"/>
              <a:gd name="connsiteY1213" fmla="*/ 43512 h 974891"/>
              <a:gd name="connsiteX1214" fmla="*/ 3224648 w 3418951"/>
              <a:gd name="connsiteY1214" fmla="*/ 38126 h 974891"/>
              <a:gd name="connsiteX1215" fmla="*/ 3216233 w 3418951"/>
              <a:gd name="connsiteY1215" fmla="*/ 48898 h 974891"/>
              <a:gd name="connsiteX1216" fmla="*/ 3230034 w 3418951"/>
              <a:gd name="connsiteY1216" fmla="*/ 62362 h 974891"/>
              <a:gd name="connsiteX1217" fmla="*/ 3318223 w 3418951"/>
              <a:gd name="connsiteY1217" fmla="*/ 5139 h 974891"/>
              <a:gd name="connsiteX1218" fmla="*/ 3316771 w 3418951"/>
              <a:gd name="connsiteY1218" fmla="*/ 0 h 974891"/>
              <a:gd name="connsiteX1219" fmla="*/ 3358830 w 3418951"/>
              <a:gd name="connsiteY1219" fmla="*/ 0 h 974891"/>
              <a:gd name="connsiteX1220" fmla="*/ 3339261 w 3418951"/>
              <a:gd name="connsiteY1220" fmla="*/ 12713 h 974891"/>
              <a:gd name="connsiteX1221" fmla="*/ 3318223 w 3418951"/>
              <a:gd name="connsiteY1221" fmla="*/ 27692 h 974891"/>
              <a:gd name="connsiteX1222" fmla="*/ 3334717 w 3418951"/>
              <a:gd name="connsiteY1222" fmla="*/ 24999 h 974891"/>
              <a:gd name="connsiteX1223" fmla="*/ 3318223 w 3418951"/>
              <a:gd name="connsiteY1223" fmla="*/ 54957 h 974891"/>
              <a:gd name="connsiteX1224" fmla="*/ 3376119 w 3418951"/>
              <a:gd name="connsiteY1224" fmla="*/ 30385 h 974891"/>
              <a:gd name="connsiteX1225" fmla="*/ 3334717 w 3418951"/>
              <a:gd name="connsiteY1225" fmla="*/ 71114 h 974891"/>
              <a:gd name="connsiteX1226" fmla="*/ 3348517 w 3418951"/>
              <a:gd name="connsiteY1226" fmla="*/ 68421 h 974891"/>
              <a:gd name="connsiteX1227" fmla="*/ 3356933 w 3418951"/>
              <a:gd name="connsiteY1227" fmla="*/ 76499 h 974891"/>
              <a:gd name="connsiteX1228" fmla="*/ 3417521 w 3418951"/>
              <a:gd name="connsiteY1228" fmla="*/ 54620 h 974891"/>
              <a:gd name="connsiteX1229" fmla="*/ 3401028 w 3418951"/>
              <a:gd name="connsiteY1229" fmla="*/ 84577 h 974891"/>
              <a:gd name="connsiteX1230" fmla="*/ 3401028 w 3418951"/>
              <a:gd name="connsiteY1230" fmla="*/ 76499 h 974891"/>
              <a:gd name="connsiteX1231" fmla="*/ 3348854 w 3418951"/>
              <a:gd name="connsiteY1231" fmla="*/ 120257 h 974891"/>
              <a:gd name="connsiteX1232" fmla="*/ 3337746 w 3418951"/>
              <a:gd name="connsiteY1232" fmla="*/ 128336 h 974891"/>
              <a:gd name="connsiteX1233" fmla="*/ 3279851 w 3418951"/>
              <a:gd name="connsiteY1233" fmla="*/ 144829 h 974891"/>
              <a:gd name="connsiteX1234" fmla="*/ 3332025 w 3418951"/>
              <a:gd name="connsiteY1234" fmla="*/ 73806 h 974891"/>
              <a:gd name="connsiteX1235" fmla="*/ 3312838 w 3418951"/>
              <a:gd name="connsiteY1235" fmla="*/ 68421 h 974891"/>
              <a:gd name="connsiteX1236" fmla="*/ 3315531 w 3418951"/>
              <a:gd name="connsiteY1236" fmla="*/ 51927 h 974891"/>
              <a:gd name="connsiteX1237" fmla="*/ 3307116 w 3418951"/>
              <a:gd name="connsiteY1237" fmla="*/ 57313 h 974891"/>
              <a:gd name="connsiteX1238" fmla="*/ 3304423 w 3418951"/>
              <a:gd name="connsiteY1238" fmla="*/ 46542 h 974891"/>
              <a:gd name="connsiteX1239" fmla="*/ 3268743 w 3418951"/>
              <a:gd name="connsiteY1239" fmla="*/ 79192 h 974891"/>
              <a:gd name="connsiteX1240" fmla="*/ 3266050 w 3418951"/>
              <a:gd name="connsiteY1240" fmla="*/ 68421 h 974891"/>
              <a:gd name="connsiteX1241" fmla="*/ 3246864 w 3418951"/>
              <a:gd name="connsiteY1241" fmla="*/ 81885 h 974891"/>
              <a:gd name="connsiteX1242" fmla="*/ 3230370 w 3418951"/>
              <a:gd name="connsiteY1242" fmla="*/ 84577 h 974891"/>
              <a:gd name="connsiteX1243" fmla="*/ 3191661 w 3418951"/>
              <a:gd name="connsiteY1243" fmla="*/ 117228 h 974891"/>
              <a:gd name="connsiteX1244" fmla="*/ 3166752 w 3418951"/>
              <a:gd name="connsiteY1244" fmla="*/ 119921 h 974891"/>
              <a:gd name="connsiteX1245" fmla="*/ 3183246 w 3418951"/>
              <a:gd name="connsiteY1245" fmla="*/ 103428 h 974891"/>
              <a:gd name="connsiteX1246" fmla="*/ 3139151 w 3418951"/>
              <a:gd name="connsiteY1246" fmla="*/ 119921 h 974891"/>
              <a:gd name="connsiteX1247" fmla="*/ 3114242 w 3418951"/>
              <a:gd name="connsiteY1247" fmla="*/ 160650 h 974891"/>
              <a:gd name="connsiteX1248" fmla="*/ 3125351 w 3418951"/>
              <a:gd name="connsiteY1248" fmla="*/ 138770 h 974891"/>
              <a:gd name="connsiteX1249" fmla="*/ 3106164 w 3418951"/>
              <a:gd name="connsiteY1249" fmla="*/ 130692 h 974891"/>
              <a:gd name="connsiteX1250" fmla="*/ 3155645 w 3418951"/>
              <a:gd name="connsiteY1250" fmla="*/ 95349 h 974891"/>
              <a:gd name="connsiteX1251" fmla="*/ 3155645 w 3418951"/>
              <a:gd name="connsiteY1251" fmla="*/ 65391 h 974891"/>
              <a:gd name="connsiteX1252" fmla="*/ 3161030 w 3418951"/>
              <a:gd name="connsiteY1252" fmla="*/ 76162 h 974891"/>
              <a:gd name="connsiteX1253" fmla="*/ 3172138 w 3418951"/>
              <a:gd name="connsiteY1253" fmla="*/ 73470 h 974891"/>
              <a:gd name="connsiteX1254" fmla="*/ 3163723 w 3418951"/>
              <a:gd name="connsiteY1254" fmla="*/ 51591 h 974891"/>
              <a:gd name="connsiteX1255" fmla="*/ 3180216 w 3418951"/>
              <a:gd name="connsiteY1255" fmla="*/ 38126 h 974891"/>
              <a:gd name="connsiteX1256" fmla="*/ 3180216 w 3418951"/>
              <a:gd name="connsiteY1256" fmla="*/ 24662 h 974891"/>
              <a:gd name="connsiteX1257" fmla="*/ 3133429 w 3418951"/>
              <a:gd name="connsiteY1257" fmla="*/ 62698 h 974891"/>
              <a:gd name="connsiteX1258" fmla="*/ 3128043 w 3418951"/>
              <a:gd name="connsiteY1258" fmla="*/ 57313 h 974891"/>
              <a:gd name="connsiteX1259" fmla="*/ 3114242 w 3418951"/>
              <a:gd name="connsiteY1259" fmla="*/ 62698 h 974891"/>
              <a:gd name="connsiteX1260" fmla="*/ 3125351 w 3418951"/>
              <a:gd name="connsiteY1260" fmla="*/ 43512 h 974891"/>
              <a:gd name="connsiteX1261" fmla="*/ 3106164 w 3418951"/>
              <a:gd name="connsiteY1261" fmla="*/ 35434 h 974891"/>
              <a:gd name="connsiteX1262" fmla="*/ 3128043 w 3418951"/>
              <a:gd name="connsiteY1262" fmla="*/ 27355 h 974891"/>
              <a:gd name="connsiteX1263" fmla="*/ 3130736 w 3418951"/>
              <a:gd name="connsiteY1263" fmla="*/ 30048 h 974891"/>
              <a:gd name="connsiteX1264" fmla="*/ 3141844 w 3418951"/>
              <a:gd name="connsiteY1264" fmla="*/ 8169 h 974891"/>
              <a:gd name="connsiteX1265" fmla="*/ 3161030 w 3418951"/>
              <a:gd name="connsiteY1265" fmla="*/ 8169 h 974891"/>
              <a:gd name="connsiteX1266" fmla="*/ 3111019 w 3418951"/>
              <a:gd name="connsiteY1266" fmla="*/ 0 h 974891"/>
              <a:gd name="connsiteX1267" fmla="*/ 3129618 w 3418951"/>
              <a:gd name="connsiteY1267" fmla="*/ 0 h 974891"/>
              <a:gd name="connsiteX1268" fmla="*/ 3128043 w 3418951"/>
              <a:gd name="connsiteY1268" fmla="*/ 4130 h 974891"/>
              <a:gd name="connsiteX1269" fmla="*/ 3095056 w 3418951"/>
              <a:gd name="connsiteY1269" fmla="*/ 26009 h 974891"/>
              <a:gd name="connsiteX1270" fmla="*/ 3078562 w 3418951"/>
              <a:gd name="connsiteY1270" fmla="*/ 26009 h 974891"/>
              <a:gd name="connsiteX1271" fmla="*/ 3103177 w 3418951"/>
              <a:gd name="connsiteY1271" fmla="*/ 6780 h 974891"/>
              <a:gd name="connsiteX1272" fmla="*/ 2971569 w 3418951"/>
              <a:gd name="connsiteY1272" fmla="*/ 0 h 974891"/>
              <a:gd name="connsiteX1273" fmla="*/ 2978302 w 3418951"/>
              <a:gd name="connsiteY1273" fmla="*/ 0 h 974891"/>
              <a:gd name="connsiteX1274" fmla="*/ 2971187 w 3418951"/>
              <a:gd name="connsiteY1274" fmla="*/ 10862 h 974891"/>
              <a:gd name="connsiteX1275" fmla="*/ 2972323 w 3418951"/>
              <a:gd name="connsiteY1275" fmla="*/ 5139 h 974891"/>
              <a:gd name="connsiteX1276" fmla="*/ 2964782 w 3418951"/>
              <a:gd name="connsiteY1276" fmla="*/ 0 h 974891"/>
              <a:gd name="connsiteX1277" fmla="*/ 2969452 w 3418951"/>
              <a:gd name="connsiteY1277" fmla="*/ 0 h 974891"/>
              <a:gd name="connsiteX1278" fmla="*/ 2965801 w 3418951"/>
              <a:gd name="connsiteY1278" fmla="*/ 5476 h 974891"/>
              <a:gd name="connsiteX1279" fmla="*/ 2803973 w 3418951"/>
              <a:gd name="connsiteY1279" fmla="*/ 0 h 974891"/>
              <a:gd name="connsiteX1280" fmla="*/ 2805124 w 3418951"/>
              <a:gd name="connsiteY1280" fmla="*/ 0 h 974891"/>
              <a:gd name="connsiteX1281" fmla="*/ 2801413 w 3418951"/>
              <a:gd name="connsiteY1281" fmla="*/ 7496 h 974891"/>
              <a:gd name="connsiteX1282" fmla="*/ 2805579 w 3418951"/>
              <a:gd name="connsiteY1282" fmla="*/ 9851 h 974891"/>
              <a:gd name="connsiteX1283" fmla="*/ 2786392 w 3418951"/>
              <a:gd name="connsiteY1283" fmla="*/ 23316 h 974891"/>
              <a:gd name="connsiteX1284" fmla="*/ 2789926 w 3418951"/>
              <a:gd name="connsiteY1284" fmla="*/ 8043 h 974891"/>
              <a:gd name="connsiteX1285" fmla="*/ 2781646 w 3418951"/>
              <a:gd name="connsiteY1285" fmla="*/ 0 h 974891"/>
              <a:gd name="connsiteX1286" fmla="*/ 2792332 w 3418951"/>
              <a:gd name="connsiteY1286" fmla="*/ 0 h 974891"/>
              <a:gd name="connsiteX1287" fmla="*/ 2792282 w 3418951"/>
              <a:gd name="connsiteY1287" fmla="*/ 90 h 974891"/>
              <a:gd name="connsiteX1288" fmla="*/ 2781006 w 3418951"/>
              <a:gd name="connsiteY1288" fmla="*/ 1437 h 974891"/>
              <a:gd name="connsiteX1289" fmla="*/ 2600905 w 3418951"/>
              <a:gd name="connsiteY1289" fmla="*/ 0 h 974891"/>
              <a:gd name="connsiteX1290" fmla="*/ 2610479 w 3418951"/>
              <a:gd name="connsiteY1290" fmla="*/ 0 h 974891"/>
              <a:gd name="connsiteX1291" fmla="*/ 2611022 w 3418951"/>
              <a:gd name="connsiteY1291" fmla="*/ 9473 h 974891"/>
              <a:gd name="connsiteX1292" fmla="*/ 2607656 w 3418951"/>
              <a:gd name="connsiteY1292" fmla="*/ 16921 h 974891"/>
              <a:gd name="connsiteX1293" fmla="*/ 2604922 w 3418951"/>
              <a:gd name="connsiteY1293" fmla="*/ 2825 h 974891"/>
              <a:gd name="connsiteX1294" fmla="*/ 2549109 w 3418951"/>
              <a:gd name="connsiteY1294" fmla="*/ 0 h 974891"/>
              <a:gd name="connsiteX1295" fmla="*/ 2556027 w 3418951"/>
              <a:gd name="connsiteY1295" fmla="*/ 0 h 974891"/>
              <a:gd name="connsiteX1296" fmla="*/ 2552454 w 3418951"/>
              <a:gd name="connsiteY1296" fmla="*/ 9851 h 974891"/>
              <a:gd name="connsiteX1297" fmla="*/ 578003 w 3418951"/>
              <a:gd name="connsiteY1297" fmla="*/ 0 h 974891"/>
              <a:gd name="connsiteX1298" fmla="*/ 647451 w 3418951"/>
              <a:gd name="connsiteY1298" fmla="*/ 0 h 974891"/>
              <a:gd name="connsiteX1299" fmla="*/ 642142 w 3418951"/>
              <a:gd name="connsiteY1299" fmla="*/ 6917 h 974891"/>
              <a:gd name="connsiteX1300" fmla="*/ 630793 w 3418951"/>
              <a:gd name="connsiteY1300" fmla="*/ 12208 h 974891"/>
              <a:gd name="connsiteX1301" fmla="*/ 653808 w 3418951"/>
              <a:gd name="connsiteY1301" fmla="*/ 6107 h 974891"/>
              <a:gd name="connsiteX1302" fmla="*/ 656721 w 3418951"/>
              <a:gd name="connsiteY1302" fmla="*/ 0 h 974891"/>
              <a:gd name="connsiteX1303" fmla="*/ 2536018 w 3418951"/>
              <a:gd name="connsiteY1303" fmla="*/ 0 h 974891"/>
              <a:gd name="connsiteX1304" fmla="*/ 2530743 w 3418951"/>
              <a:gd name="connsiteY1304" fmla="*/ 8800 h 974891"/>
              <a:gd name="connsiteX1305" fmla="*/ 2522496 w 3418951"/>
              <a:gd name="connsiteY1305" fmla="*/ 14227 h 974891"/>
              <a:gd name="connsiteX1306" fmla="*/ 2525189 w 3418951"/>
              <a:gd name="connsiteY1306" fmla="*/ 6149 h 974891"/>
              <a:gd name="connsiteX1307" fmla="*/ 2494895 w 3418951"/>
              <a:gd name="connsiteY1307" fmla="*/ 30721 h 974891"/>
              <a:gd name="connsiteX1308" fmla="*/ 2492202 w 3418951"/>
              <a:gd name="connsiteY1308" fmla="*/ 57986 h 974891"/>
              <a:gd name="connsiteX1309" fmla="*/ 2497588 w 3418951"/>
              <a:gd name="connsiteY1309" fmla="*/ 52600 h 974891"/>
              <a:gd name="connsiteX1310" fmla="*/ 2502973 w 3418951"/>
              <a:gd name="connsiteY1310" fmla="*/ 74479 h 974891"/>
              <a:gd name="connsiteX1311" fmla="*/ 2505666 w 3418951"/>
              <a:gd name="connsiteY1311" fmla="*/ 55293 h 974891"/>
              <a:gd name="connsiteX1312" fmla="*/ 2522159 w 3418951"/>
              <a:gd name="connsiteY1312" fmla="*/ 38799 h 974891"/>
              <a:gd name="connsiteX1313" fmla="*/ 2502973 w 3418951"/>
              <a:gd name="connsiteY1313" fmla="*/ 36107 h 974891"/>
              <a:gd name="connsiteX1314" fmla="*/ 2511389 w 3418951"/>
              <a:gd name="connsiteY1314" fmla="*/ 30721 h 974891"/>
              <a:gd name="connsiteX1315" fmla="*/ 2522496 w 3418951"/>
              <a:gd name="connsiteY1315" fmla="*/ 33414 h 974891"/>
              <a:gd name="connsiteX1316" fmla="*/ 2538990 w 3418951"/>
              <a:gd name="connsiteY1316" fmla="*/ 8842 h 974891"/>
              <a:gd name="connsiteX1317" fmla="*/ 2541683 w 3418951"/>
              <a:gd name="connsiteY1317" fmla="*/ 28028 h 974891"/>
              <a:gd name="connsiteX1318" fmla="*/ 2566591 w 3418951"/>
              <a:gd name="connsiteY1318" fmla="*/ 11535 h 974891"/>
              <a:gd name="connsiteX1319" fmla="*/ 2566591 w 3418951"/>
              <a:gd name="connsiteY1319" fmla="*/ 44186 h 974891"/>
              <a:gd name="connsiteX1320" fmla="*/ 2588471 w 3418951"/>
              <a:gd name="connsiteY1320" fmla="*/ 24999 h 974891"/>
              <a:gd name="connsiteX1321" fmla="*/ 2602271 w 3418951"/>
              <a:gd name="connsiteY1321" fmla="*/ 33077 h 974891"/>
              <a:gd name="connsiteX1322" fmla="*/ 2618765 w 3418951"/>
              <a:gd name="connsiteY1322" fmla="*/ 13891 h 974891"/>
              <a:gd name="connsiteX1323" fmla="*/ 2616072 w 3418951"/>
              <a:gd name="connsiteY1323" fmla="*/ 21970 h 974891"/>
              <a:gd name="connsiteX1324" fmla="*/ 2644977 w 3418951"/>
              <a:gd name="connsiteY1324" fmla="*/ 10693 h 974891"/>
              <a:gd name="connsiteX1325" fmla="*/ 2656363 w 3418951"/>
              <a:gd name="connsiteY1325" fmla="*/ 0 h 974891"/>
              <a:gd name="connsiteX1326" fmla="*/ 2665552 w 3418951"/>
              <a:gd name="connsiteY1326" fmla="*/ 0 h 974891"/>
              <a:gd name="connsiteX1327" fmla="*/ 2665552 w 3418951"/>
              <a:gd name="connsiteY1327" fmla="*/ 90 h 974891"/>
              <a:gd name="connsiteX1328" fmla="*/ 2668902 w 3418951"/>
              <a:gd name="connsiteY1328" fmla="*/ 806 h 974891"/>
              <a:gd name="connsiteX1329" fmla="*/ 2669425 w 3418951"/>
              <a:gd name="connsiteY1329" fmla="*/ 0 h 974891"/>
              <a:gd name="connsiteX1330" fmla="*/ 2672330 w 3418951"/>
              <a:gd name="connsiteY1330" fmla="*/ 0 h 974891"/>
              <a:gd name="connsiteX1331" fmla="*/ 2663196 w 3418951"/>
              <a:gd name="connsiteY1331" fmla="*/ 14522 h 974891"/>
              <a:gd name="connsiteX1332" fmla="*/ 2646366 w 3418951"/>
              <a:gd name="connsiteY1332" fmla="*/ 19277 h 974891"/>
              <a:gd name="connsiteX1333" fmla="*/ 2643673 w 3418951"/>
              <a:gd name="connsiteY1333" fmla="*/ 32741 h 974891"/>
              <a:gd name="connsiteX1334" fmla="*/ 2635258 w 3418951"/>
              <a:gd name="connsiteY1334" fmla="*/ 27355 h 974891"/>
              <a:gd name="connsiteX1335" fmla="*/ 2621457 w 3418951"/>
              <a:gd name="connsiteY1335" fmla="*/ 49234 h 974891"/>
              <a:gd name="connsiteX1336" fmla="*/ 2593856 w 3418951"/>
              <a:gd name="connsiteY1336" fmla="*/ 49234 h 974891"/>
              <a:gd name="connsiteX1337" fmla="*/ 2522159 w 3418951"/>
              <a:gd name="connsiteY1337" fmla="*/ 117228 h 974891"/>
              <a:gd name="connsiteX1338" fmla="*/ 2516774 w 3418951"/>
              <a:gd name="connsiteY1338" fmla="*/ 109149 h 974891"/>
              <a:gd name="connsiteX1339" fmla="*/ 2442385 w 3418951"/>
              <a:gd name="connsiteY1339" fmla="*/ 171758 h 974891"/>
              <a:gd name="connsiteX1340" fmla="*/ 2483787 w 3418951"/>
              <a:gd name="connsiteY1340" fmla="*/ 188251 h 974891"/>
              <a:gd name="connsiteX1341" fmla="*/ 2511389 w 3418951"/>
              <a:gd name="connsiteY1341" fmla="*/ 147522 h 974891"/>
              <a:gd name="connsiteX1342" fmla="*/ 2530575 w 3418951"/>
              <a:gd name="connsiteY1342" fmla="*/ 150214 h 974891"/>
              <a:gd name="connsiteX1343" fmla="*/ 2552454 w 3418951"/>
              <a:gd name="connsiteY1343" fmla="*/ 103764 h 974891"/>
              <a:gd name="connsiteX1344" fmla="*/ 2557840 w 3418951"/>
              <a:gd name="connsiteY1344" fmla="*/ 117228 h 974891"/>
              <a:gd name="connsiteX1345" fmla="*/ 2604627 w 3418951"/>
              <a:gd name="connsiteY1345" fmla="*/ 79192 h 974891"/>
              <a:gd name="connsiteX1346" fmla="*/ 2599242 w 3418951"/>
              <a:gd name="connsiteY1346" fmla="*/ 95685 h 974891"/>
              <a:gd name="connsiteX1347" fmla="*/ 2588134 w 3418951"/>
              <a:gd name="connsiteY1347" fmla="*/ 95685 h 974891"/>
              <a:gd name="connsiteX1348" fmla="*/ 2574333 w 3418951"/>
              <a:gd name="connsiteY1348" fmla="*/ 125643 h 974891"/>
              <a:gd name="connsiteX1349" fmla="*/ 2599242 w 3418951"/>
              <a:gd name="connsiteY1349" fmla="*/ 125643 h 974891"/>
              <a:gd name="connsiteX1350" fmla="*/ 2615735 w 3418951"/>
              <a:gd name="connsiteY1350" fmla="*/ 106456 h 974891"/>
              <a:gd name="connsiteX1351" fmla="*/ 2610349 w 3418951"/>
              <a:gd name="connsiteY1351" fmla="*/ 79192 h 974891"/>
              <a:gd name="connsiteX1352" fmla="*/ 2624150 w 3418951"/>
              <a:gd name="connsiteY1352" fmla="*/ 68421 h 974891"/>
              <a:gd name="connsiteX1353" fmla="*/ 2637951 w 3418951"/>
              <a:gd name="connsiteY1353" fmla="*/ 81885 h 974891"/>
              <a:gd name="connsiteX1354" fmla="*/ 2643336 w 3418951"/>
              <a:gd name="connsiteY1354" fmla="*/ 71114 h 974891"/>
              <a:gd name="connsiteX1355" fmla="*/ 2646029 w 3418951"/>
              <a:gd name="connsiteY1355" fmla="*/ 79192 h 974891"/>
              <a:gd name="connsiteX1356" fmla="*/ 2665215 w 3418951"/>
              <a:gd name="connsiteY1356" fmla="*/ 71114 h 974891"/>
              <a:gd name="connsiteX1357" fmla="*/ 2665215 w 3418951"/>
              <a:gd name="connsiteY1357" fmla="*/ 81885 h 974891"/>
              <a:gd name="connsiteX1358" fmla="*/ 2706617 w 3418951"/>
              <a:gd name="connsiteY1358" fmla="*/ 60005 h 974891"/>
              <a:gd name="connsiteX1359" fmla="*/ 2701232 w 3418951"/>
              <a:gd name="connsiteY1359" fmla="*/ 68084 h 974891"/>
              <a:gd name="connsiteX1360" fmla="*/ 2703924 w 3418951"/>
              <a:gd name="connsiteY1360" fmla="*/ 81548 h 974891"/>
              <a:gd name="connsiteX1361" fmla="*/ 2723111 w 3418951"/>
              <a:gd name="connsiteY1361" fmla="*/ 70777 h 974891"/>
              <a:gd name="connsiteX1362" fmla="*/ 2725804 w 3418951"/>
              <a:gd name="connsiteY1362" fmla="*/ 84241 h 974891"/>
              <a:gd name="connsiteX1363" fmla="*/ 2791778 w 3418951"/>
              <a:gd name="connsiteY1363" fmla="*/ 51591 h 974891"/>
              <a:gd name="connsiteX1364" fmla="*/ 2794470 w 3418951"/>
              <a:gd name="connsiteY1364" fmla="*/ 65055 h 974891"/>
              <a:gd name="connsiteX1365" fmla="*/ 2783363 w 3418951"/>
              <a:gd name="connsiteY1365" fmla="*/ 73133 h 974891"/>
              <a:gd name="connsiteX1366" fmla="*/ 2766869 w 3418951"/>
              <a:gd name="connsiteY1366" fmla="*/ 70440 h 974891"/>
              <a:gd name="connsiteX1367" fmla="*/ 2772255 w 3418951"/>
              <a:gd name="connsiteY1367" fmla="*/ 92320 h 974891"/>
              <a:gd name="connsiteX1368" fmla="*/ 2788749 w 3418951"/>
              <a:gd name="connsiteY1368" fmla="*/ 86933 h 974891"/>
              <a:gd name="connsiteX1369" fmla="*/ 2786056 w 3418951"/>
              <a:gd name="connsiteY1369" fmla="*/ 100398 h 974891"/>
              <a:gd name="connsiteX1370" fmla="*/ 2774948 w 3418951"/>
              <a:gd name="connsiteY1370" fmla="*/ 130356 h 974891"/>
              <a:gd name="connsiteX1371" fmla="*/ 2810627 w 3418951"/>
              <a:gd name="connsiteY1371" fmla="*/ 73133 h 974891"/>
              <a:gd name="connsiteX1372" fmla="*/ 2827121 w 3418951"/>
              <a:gd name="connsiteY1372" fmla="*/ 43175 h 974891"/>
              <a:gd name="connsiteX1373" fmla="*/ 2802213 w 3418951"/>
              <a:gd name="connsiteY1373" fmla="*/ 53947 h 974891"/>
              <a:gd name="connsiteX1374" fmla="*/ 2804905 w 3418951"/>
              <a:gd name="connsiteY1374" fmla="*/ 29375 h 974891"/>
              <a:gd name="connsiteX1375" fmla="*/ 2824091 w 3418951"/>
              <a:gd name="connsiteY1375" fmla="*/ 37453 h 974891"/>
              <a:gd name="connsiteX1376" fmla="*/ 2835199 w 3418951"/>
              <a:gd name="connsiteY1376" fmla="*/ 15574 h 974891"/>
              <a:gd name="connsiteX1377" fmla="*/ 2824091 w 3418951"/>
              <a:gd name="connsiteY1377" fmla="*/ 10189 h 974891"/>
              <a:gd name="connsiteX1378" fmla="*/ 2823629 w 3418951"/>
              <a:gd name="connsiteY1378" fmla="*/ 806 h 974891"/>
              <a:gd name="connsiteX1379" fmla="*/ 2824291 w 3418951"/>
              <a:gd name="connsiteY1379" fmla="*/ 0 h 974891"/>
              <a:gd name="connsiteX1380" fmla="*/ 2831740 w 3418951"/>
              <a:gd name="connsiteY1380" fmla="*/ 0 h 974891"/>
              <a:gd name="connsiteX1381" fmla="*/ 2833811 w 3418951"/>
              <a:gd name="connsiteY1381" fmla="*/ 5771 h 974891"/>
              <a:gd name="connsiteX1382" fmla="*/ 2837892 w 3418951"/>
              <a:gd name="connsiteY1382" fmla="*/ 15574 h 974891"/>
              <a:gd name="connsiteX1383" fmla="*/ 2854849 w 3418951"/>
              <a:gd name="connsiteY1383" fmla="*/ 9010 h 974891"/>
              <a:gd name="connsiteX1384" fmla="*/ 2862447 w 3418951"/>
              <a:gd name="connsiteY1384" fmla="*/ 0 h 974891"/>
              <a:gd name="connsiteX1385" fmla="*/ 2922110 w 3418951"/>
              <a:gd name="connsiteY1385" fmla="*/ 0 h 974891"/>
              <a:gd name="connsiteX1386" fmla="*/ 2924357 w 3418951"/>
              <a:gd name="connsiteY1386" fmla="*/ 4087 h 974891"/>
              <a:gd name="connsiteX1387" fmla="*/ 2927429 w 3418951"/>
              <a:gd name="connsiteY1387" fmla="*/ 13554 h 974891"/>
              <a:gd name="connsiteX1388" fmla="*/ 2938536 w 3418951"/>
              <a:gd name="connsiteY1388" fmla="*/ 2783 h 974891"/>
              <a:gd name="connsiteX1389" fmla="*/ 2955030 w 3418951"/>
              <a:gd name="connsiteY1389" fmla="*/ 10862 h 974891"/>
              <a:gd name="connsiteX1390" fmla="*/ 2935843 w 3418951"/>
              <a:gd name="connsiteY1390" fmla="*/ 48898 h 974891"/>
              <a:gd name="connsiteX1391" fmla="*/ 2952337 w 3418951"/>
              <a:gd name="connsiteY1391" fmla="*/ 29711 h 974891"/>
              <a:gd name="connsiteX1392" fmla="*/ 2968831 w 3418951"/>
              <a:gd name="connsiteY1392" fmla="*/ 29711 h 974891"/>
              <a:gd name="connsiteX1393" fmla="*/ 2966138 w 3418951"/>
              <a:gd name="connsiteY1393" fmla="*/ 48898 h 974891"/>
              <a:gd name="connsiteX1394" fmla="*/ 2883670 w 3418951"/>
              <a:gd name="connsiteY1394" fmla="*/ 86933 h 974891"/>
              <a:gd name="connsiteX1395" fmla="*/ 2886363 w 3418951"/>
              <a:gd name="connsiteY1395" fmla="*/ 97705 h 974891"/>
              <a:gd name="connsiteX1396" fmla="*/ 2861455 w 3418951"/>
              <a:gd name="connsiteY1396" fmla="*/ 105784 h 974891"/>
              <a:gd name="connsiteX1397" fmla="*/ 2861455 w 3418951"/>
              <a:gd name="connsiteY1397" fmla="*/ 127662 h 974891"/>
              <a:gd name="connsiteX1398" fmla="*/ 2858762 w 3418951"/>
              <a:gd name="connsiteY1398" fmla="*/ 114199 h 974891"/>
              <a:gd name="connsiteX1399" fmla="*/ 2850346 w 3418951"/>
              <a:gd name="connsiteY1399" fmla="*/ 116891 h 974891"/>
              <a:gd name="connsiteX1400" fmla="*/ 2853039 w 3418951"/>
              <a:gd name="connsiteY1400" fmla="*/ 152234 h 974891"/>
              <a:gd name="connsiteX1401" fmla="*/ 2886026 w 3418951"/>
              <a:gd name="connsiteY1401" fmla="*/ 119584 h 974891"/>
              <a:gd name="connsiteX1402" fmla="*/ 2866840 w 3418951"/>
              <a:gd name="connsiteY1402" fmla="*/ 152234 h 974891"/>
              <a:gd name="connsiteX1403" fmla="*/ 2877948 w 3418951"/>
              <a:gd name="connsiteY1403" fmla="*/ 154928 h 974891"/>
              <a:gd name="connsiteX1404" fmla="*/ 2883333 w 3418951"/>
              <a:gd name="connsiteY1404" fmla="*/ 182192 h 974891"/>
              <a:gd name="connsiteX1405" fmla="*/ 2908242 w 3418951"/>
              <a:gd name="connsiteY1405" fmla="*/ 171421 h 974891"/>
              <a:gd name="connsiteX1406" fmla="*/ 2910935 w 3418951"/>
              <a:gd name="connsiteY1406" fmla="*/ 184885 h 974891"/>
              <a:gd name="connsiteX1407" fmla="*/ 2889056 w 3418951"/>
              <a:gd name="connsiteY1407" fmla="*/ 187578 h 974891"/>
              <a:gd name="connsiteX1408" fmla="*/ 2894441 w 3418951"/>
              <a:gd name="connsiteY1408" fmla="*/ 198349 h 974891"/>
              <a:gd name="connsiteX1409" fmla="*/ 2869533 w 3418951"/>
              <a:gd name="connsiteY1409" fmla="*/ 195656 h 974891"/>
              <a:gd name="connsiteX1410" fmla="*/ 2877948 w 3418951"/>
              <a:gd name="connsiteY1410" fmla="*/ 179163 h 974891"/>
              <a:gd name="connsiteX1411" fmla="*/ 2869533 w 3418951"/>
              <a:gd name="connsiteY1411" fmla="*/ 173777 h 974891"/>
              <a:gd name="connsiteX1412" fmla="*/ 2864148 w 3418951"/>
              <a:gd name="connsiteY1412" fmla="*/ 187241 h 974891"/>
              <a:gd name="connsiteX1413" fmla="*/ 2864148 w 3418951"/>
              <a:gd name="connsiteY1413" fmla="*/ 168055 h 974891"/>
              <a:gd name="connsiteX1414" fmla="*/ 2850346 w 3418951"/>
              <a:gd name="connsiteY1414" fmla="*/ 173440 h 974891"/>
              <a:gd name="connsiteX1415" fmla="*/ 2831160 w 3418951"/>
              <a:gd name="connsiteY1415" fmla="*/ 159977 h 974891"/>
              <a:gd name="connsiteX1416" fmla="*/ 2842268 w 3418951"/>
              <a:gd name="connsiteY1416" fmla="*/ 151898 h 974891"/>
              <a:gd name="connsiteX1417" fmla="*/ 2831160 w 3418951"/>
              <a:gd name="connsiteY1417" fmla="*/ 135405 h 974891"/>
              <a:gd name="connsiteX1418" fmla="*/ 2839575 w 3418951"/>
              <a:gd name="connsiteY1418" fmla="*/ 130019 h 974891"/>
              <a:gd name="connsiteX1419" fmla="*/ 2831160 w 3418951"/>
              <a:gd name="connsiteY1419" fmla="*/ 108140 h 974891"/>
              <a:gd name="connsiteX1420" fmla="*/ 2850346 w 3418951"/>
              <a:gd name="connsiteY1420" fmla="*/ 83568 h 974891"/>
              <a:gd name="connsiteX1421" fmla="*/ 2784373 w 3418951"/>
              <a:gd name="connsiteY1421" fmla="*/ 127326 h 974891"/>
              <a:gd name="connsiteX1422" fmla="*/ 2789758 w 3418951"/>
              <a:gd name="connsiteY1422" fmla="*/ 154591 h 974891"/>
              <a:gd name="connsiteX1423" fmla="*/ 2784373 w 3418951"/>
              <a:gd name="connsiteY1423" fmla="*/ 171084 h 974891"/>
              <a:gd name="connsiteX1424" fmla="*/ 2756771 w 3418951"/>
              <a:gd name="connsiteY1424" fmla="*/ 187578 h 974891"/>
              <a:gd name="connsiteX1425" fmla="*/ 2778650 w 3418951"/>
              <a:gd name="connsiteY1425" fmla="*/ 198349 h 974891"/>
              <a:gd name="connsiteX1426" fmla="*/ 2753741 w 3418951"/>
              <a:gd name="connsiteY1426" fmla="*/ 225614 h 974891"/>
              <a:gd name="connsiteX1427" fmla="*/ 2759128 w 3418951"/>
              <a:gd name="connsiteY1427" fmla="*/ 206427 h 974891"/>
              <a:gd name="connsiteX1428" fmla="*/ 2745327 w 3418951"/>
              <a:gd name="connsiteY1428" fmla="*/ 203735 h 974891"/>
              <a:gd name="connsiteX1429" fmla="*/ 2756434 w 3418951"/>
              <a:gd name="connsiteY1429" fmla="*/ 195656 h 974891"/>
              <a:gd name="connsiteX1430" fmla="*/ 2723448 w 3418951"/>
              <a:gd name="connsiteY1430" fmla="*/ 195656 h 974891"/>
              <a:gd name="connsiteX1431" fmla="*/ 2728833 w 3418951"/>
              <a:gd name="connsiteY1431" fmla="*/ 187578 h 974891"/>
              <a:gd name="connsiteX1432" fmla="*/ 2709647 w 3418951"/>
              <a:gd name="connsiteY1432" fmla="*/ 176806 h 974891"/>
              <a:gd name="connsiteX1433" fmla="*/ 2679353 w 3418951"/>
              <a:gd name="connsiteY1433" fmla="*/ 244800 h 974891"/>
              <a:gd name="connsiteX1434" fmla="*/ 2660166 w 3418951"/>
              <a:gd name="connsiteY1434" fmla="*/ 242107 h 974891"/>
              <a:gd name="connsiteX1435" fmla="*/ 2635258 w 3418951"/>
              <a:gd name="connsiteY1435" fmla="*/ 255572 h 974891"/>
              <a:gd name="connsiteX1436" fmla="*/ 2637951 w 3418951"/>
              <a:gd name="connsiteY1436" fmla="*/ 272065 h 974891"/>
              <a:gd name="connsiteX1437" fmla="*/ 2602271 w 3418951"/>
              <a:gd name="connsiteY1437" fmla="*/ 266679 h 974891"/>
              <a:gd name="connsiteX1438" fmla="*/ 2558176 w 3418951"/>
              <a:gd name="connsiteY1438" fmla="*/ 296637 h 974891"/>
              <a:gd name="connsiteX1439" fmla="*/ 2527882 w 3418951"/>
              <a:gd name="connsiteY1439" fmla="*/ 315823 h 974891"/>
              <a:gd name="connsiteX1440" fmla="*/ 2533268 w 3418951"/>
              <a:gd name="connsiteY1440" fmla="*/ 307745 h 974891"/>
              <a:gd name="connsiteX1441" fmla="*/ 2522159 w 3418951"/>
              <a:gd name="connsiteY1441" fmla="*/ 299666 h 974891"/>
              <a:gd name="connsiteX1442" fmla="*/ 2513745 w 3418951"/>
              <a:gd name="connsiteY1442" fmla="*/ 324238 h 974891"/>
              <a:gd name="connsiteX1443" fmla="*/ 2505329 w 3418951"/>
              <a:gd name="connsiteY1443" fmla="*/ 326931 h 974891"/>
              <a:gd name="connsiteX1444" fmla="*/ 2510715 w 3418951"/>
              <a:gd name="connsiteY1444" fmla="*/ 318853 h 974891"/>
              <a:gd name="connsiteX1445" fmla="*/ 2494222 w 3418951"/>
              <a:gd name="connsiteY1445" fmla="*/ 313467 h 974891"/>
              <a:gd name="connsiteX1446" fmla="*/ 2494222 w 3418951"/>
              <a:gd name="connsiteY1446" fmla="*/ 324238 h 974891"/>
              <a:gd name="connsiteX1447" fmla="*/ 2450127 w 3418951"/>
              <a:gd name="connsiteY1447" fmla="*/ 348810 h 974891"/>
              <a:gd name="connsiteX1448" fmla="*/ 2441712 w 3418951"/>
              <a:gd name="connsiteY1448" fmla="*/ 338039 h 974891"/>
              <a:gd name="connsiteX1449" fmla="*/ 2383816 w 3418951"/>
              <a:gd name="connsiteY1449" fmla="*/ 365304 h 974891"/>
              <a:gd name="connsiteX1450" fmla="*/ 2392231 w 3418951"/>
              <a:gd name="connsiteY1450" fmla="*/ 357226 h 974891"/>
              <a:gd name="connsiteX1451" fmla="*/ 2367323 w 3418951"/>
              <a:gd name="connsiteY1451" fmla="*/ 373719 h 974891"/>
              <a:gd name="connsiteX1452" fmla="*/ 2331643 w 3418951"/>
              <a:gd name="connsiteY1452" fmla="*/ 384490 h 974891"/>
              <a:gd name="connsiteX1453" fmla="*/ 2317842 w 3418951"/>
              <a:gd name="connsiteY1453" fmla="*/ 387183 h 974891"/>
              <a:gd name="connsiteX1454" fmla="*/ 2238068 w 3418951"/>
              <a:gd name="connsiteY1454" fmla="*/ 425219 h 974891"/>
              <a:gd name="connsiteX1455" fmla="*/ 2235375 w 3418951"/>
              <a:gd name="connsiteY1455" fmla="*/ 449791 h 974891"/>
              <a:gd name="connsiteX1456" fmla="*/ 2260283 w 3418951"/>
              <a:gd name="connsiteY1456" fmla="*/ 439019 h 974891"/>
              <a:gd name="connsiteX1457" fmla="*/ 2216188 w 3418951"/>
              <a:gd name="connsiteY1457" fmla="*/ 458206 h 974891"/>
              <a:gd name="connsiteX1458" fmla="*/ 2207773 w 3418951"/>
              <a:gd name="connsiteY1458" fmla="*/ 441713 h 974891"/>
              <a:gd name="connsiteX1459" fmla="*/ 2163678 w 3418951"/>
              <a:gd name="connsiteY1459" fmla="*/ 471670 h 974891"/>
              <a:gd name="connsiteX1460" fmla="*/ 2166371 w 3418951"/>
              <a:gd name="connsiteY1460" fmla="*/ 458206 h 974891"/>
              <a:gd name="connsiteX1461" fmla="*/ 2136077 w 3418951"/>
              <a:gd name="connsiteY1461" fmla="*/ 485471 h 974891"/>
              <a:gd name="connsiteX1462" fmla="*/ 2100397 w 3418951"/>
              <a:gd name="connsiteY1462" fmla="*/ 472007 h 974891"/>
              <a:gd name="connsiteX1463" fmla="*/ 2026008 w 3418951"/>
              <a:gd name="connsiteY1463" fmla="*/ 504657 h 974891"/>
              <a:gd name="connsiteX1464" fmla="*/ 2053609 w 3418951"/>
              <a:gd name="connsiteY1464" fmla="*/ 512735 h 974891"/>
              <a:gd name="connsiteX1465" fmla="*/ 2083904 w 3418951"/>
              <a:gd name="connsiteY1465" fmla="*/ 493549 h 974891"/>
              <a:gd name="connsiteX1466" fmla="*/ 2083904 w 3418951"/>
              <a:gd name="connsiteY1466" fmla="*/ 504320 h 974891"/>
              <a:gd name="connsiteX1467" fmla="*/ 2028701 w 3418951"/>
              <a:gd name="connsiteY1467" fmla="*/ 528892 h 974891"/>
              <a:gd name="connsiteX1468" fmla="*/ 2028701 w 3418951"/>
              <a:gd name="connsiteY1468" fmla="*/ 539664 h 974891"/>
              <a:gd name="connsiteX1469" fmla="*/ 2045194 w 3418951"/>
              <a:gd name="connsiteY1469" fmla="*/ 526200 h 974891"/>
              <a:gd name="connsiteX1470" fmla="*/ 2061688 w 3418951"/>
              <a:gd name="connsiteY1470" fmla="*/ 531585 h 974891"/>
              <a:gd name="connsiteX1471" fmla="*/ 2204744 w 3418951"/>
              <a:gd name="connsiteY1471" fmla="*/ 466285 h 974891"/>
              <a:gd name="connsiteX1472" fmla="*/ 2215852 w 3418951"/>
              <a:gd name="connsiteY1472" fmla="*/ 471670 h 974891"/>
              <a:gd name="connsiteX1473" fmla="*/ 2262639 w 3418951"/>
              <a:gd name="connsiteY1473" fmla="*/ 449791 h 974891"/>
              <a:gd name="connsiteX1474" fmla="*/ 2196665 w 3418951"/>
              <a:gd name="connsiteY1474" fmla="*/ 485134 h 974891"/>
              <a:gd name="connsiteX1475" fmla="*/ 2210466 w 3418951"/>
              <a:gd name="connsiteY1475" fmla="*/ 523171 h 974891"/>
              <a:gd name="connsiteX1476" fmla="*/ 2238068 w 3418951"/>
              <a:gd name="connsiteY1476" fmla="*/ 509707 h 974891"/>
              <a:gd name="connsiteX1477" fmla="*/ 2243453 w 3418951"/>
              <a:gd name="connsiteY1477" fmla="*/ 517785 h 974891"/>
              <a:gd name="connsiteX1478" fmla="*/ 2210466 w 3418951"/>
              <a:gd name="connsiteY1478" fmla="*/ 542356 h 974891"/>
              <a:gd name="connsiteX1479" fmla="*/ 2210466 w 3418951"/>
              <a:gd name="connsiteY1479" fmla="*/ 561543 h 974891"/>
              <a:gd name="connsiteX1480" fmla="*/ 2257254 w 3418951"/>
              <a:gd name="connsiteY1480" fmla="*/ 566929 h 974891"/>
              <a:gd name="connsiteX1481" fmla="*/ 2226959 w 3418951"/>
              <a:gd name="connsiteY1481" fmla="*/ 580393 h 974891"/>
              <a:gd name="connsiteX1482" fmla="*/ 2171756 w 3418951"/>
              <a:gd name="connsiteY1482" fmla="*/ 613043 h 974891"/>
              <a:gd name="connsiteX1483" fmla="*/ 2146848 w 3418951"/>
              <a:gd name="connsiteY1483" fmla="*/ 615736 h 974891"/>
              <a:gd name="connsiteX1484" fmla="*/ 2152234 w 3418951"/>
              <a:gd name="connsiteY1484" fmla="*/ 575007 h 974891"/>
              <a:gd name="connsiteX1485" fmla="*/ 1953975 w 3418951"/>
              <a:gd name="connsiteY1485" fmla="*/ 640308 h 974891"/>
              <a:gd name="connsiteX1486" fmla="*/ 1923681 w 3418951"/>
              <a:gd name="connsiteY1486" fmla="*/ 670265 h 974891"/>
              <a:gd name="connsiteX1487" fmla="*/ 1932096 w 3418951"/>
              <a:gd name="connsiteY1487" fmla="*/ 678344 h 974891"/>
              <a:gd name="connsiteX1488" fmla="*/ 1934789 w 3418951"/>
              <a:gd name="connsiteY1488" fmla="*/ 678344 h 974891"/>
              <a:gd name="connsiteX1489" fmla="*/ 1932096 w 3418951"/>
              <a:gd name="connsiteY1489" fmla="*/ 683730 h 974891"/>
              <a:gd name="connsiteX1490" fmla="*/ 1896417 w 3418951"/>
              <a:gd name="connsiteY1490" fmla="*/ 700223 h 974891"/>
              <a:gd name="connsiteX1491" fmla="*/ 1891031 w 3418951"/>
              <a:gd name="connsiteY1491" fmla="*/ 719409 h 974891"/>
              <a:gd name="connsiteX1492" fmla="*/ 1874537 w 3418951"/>
              <a:gd name="connsiteY1492" fmla="*/ 719409 h 974891"/>
              <a:gd name="connsiteX1493" fmla="*/ 1874537 w 3418951"/>
              <a:gd name="connsiteY1493" fmla="*/ 708638 h 974891"/>
              <a:gd name="connsiteX1494" fmla="*/ 1767161 w 3418951"/>
              <a:gd name="connsiteY1494" fmla="*/ 727825 h 974891"/>
              <a:gd name="connsiteX1495" fmla="*/ 1816642 w 3418951"/>
              <a:gd name="connsiteY1495" fmla="*/ 708638 h 974891"/>
              <a:gd name="connsiteX1496" fmla="*/ 1811256 w 3418951"/>
              <a:gd name="connsiteY1496" fmla="*/ 703253 h 974891"/>
              <a:gd name="connsiteX1497" fmla="*/ 1855351 w 3418951"/>
              <a:gd name="connsiteY1497" fmla="*/ 681373 h 974891"/>
              <a:gd name="connsiteX1498" fmla="*/ 1778269 w 3418951"/>
              <a:gd name="connsiteY1498" fmla="*/ 700560 h 974891"/>
              <a:gd name="connsiteX1499" fmla="*/ 1927047 w 3418951"/>
              <a:gd name="connsiteY1499" fmla="*/ 643337 h 974891"/>
              <a:gd name="connsiteX1500" fmla="*/ 1935462 w 3418951"/>
              <a:gd name="connsiteY1500" fmla="*/ 646030 h 974891"/>
              <a:gd name="connsiteX1501" fmla="*/ 2141799 w 3418951"/>
              <a:gd name="connsiteY1501" fmla="*/ 553465 h 974891"/>
              <a:gd name="connsiteX1502" fmla="*/ 2205080 w 3418951"/>
              <a:gd name="connsiteY1502" fmla="*/ 512735 h 974891"/>
              <a:gd name="connsiteX1503" fmla="*/ 2196665 w 3418951"/>
              <a:gd name="connsiteY1503" fmla="*/ 499271 h 974891"/>
              <a:gd name="connsiteX1504" fmla="*/ 2157956 w 3418951"/>
              <a:gd name="connsiteY1504" fmla="*/ 501964 h 974891"/>
              <a:gd name="connsiteX1505" fmla="*/ 2045194 w 3418951"/>
              <a:gd name="connsiteY1505" fmla="*/ 556494 h 974891"/>
              <a:gd name="connsiteX1506" fmla="*/ 2045194 w 3418951"/>
              <a:gd name="connsiteY1506" fmla="*/ 548416 h 974891"/>
              <a:gd name="connsiteX1507" fmla="*/ 2026008 w 3418951"/>
              <a:gd name="connsiteY1507" fmla="*/ 548416 h 974891"/>
              <a:gd name="connsiteX1508" fmla="*/ 2026008 w 3418951"/>
              <a:gd name="connsiteY1508" fmla="*/ 529229 h 974891"/>
              <a:gd name="connsiteX1509" fmla="*/ 1968113 w 3418951"/>
              <a:gd name="connsiteY1509" fmla="*/ 548416 h 974891"/>
              <a:gd name="connsiteX1510" fmla="*/ 1957005 w 3418951"/>
              <a:gd name="connsiteY1510" fmla="*/ 564909 h 974891"/>
              <a:gd name="connsiteX1511" fmla="*/ 1852322 w 3418951"/>
              <a:gd name="connsiteY1511" fmla="*/ 608667 h 974891"/>
              <a:gd name="connsiteX1512" fmla="*/ 1932096 w 3418951"/>
              <a:gd name="connsiteY1512" fmla="*/ 605974 h 974891"/>
              <a:gd name="connsiteX1513" fmla="*/ 1896417 w 3418951"/>
              <a:gd name="connsiteY1513" fmla="*/ 619438 h 974891"/>
              <a:gd name="connsiteX1514" fmla="*/ 1791733 w 3418951"/>
              <a:gd name="connsiteY1514" fmla="*/ 660167 h 974891"/>
              <a:gd name="connsiteX1515" fmla="*/ 1794426 w 3418951"/>
              <a:gd name="connsiteY1515" fmla="*/ 646703 h 974891"/>
              <a:gd name="connsiteX1516" fmla="*/ 1728452 w 3418951"/>
              <a:gd name="connsiteY1516" fmla="*/ 684740 h 974891"/>
              <a:gd name="connsiteX1517" fmla="*/ 1656756 w 3418951"/>
              <a:gd name="connsiteY1517" fmla="*/ 671275 h 974891"/>
              <a:gd name="connsiteX1518" fmla="*/ 1521778 w 3418951"/>
              <a:gd name="connsiteY1518" fmla="*/ 712004 h 974891"/>
              <a:gd name="connsiteX1519" fmla="*/ 1480376 w 3418951"/>
              <a:gd name="connsiteY1519" fmla="*/ 744655 h 974891"/>
              <a:gd name="connsiteX1520" fmla="*/ 1491484 w 3418951"/>
              <a:gd name="connsiteY1520" fmla="*/ 733884 h 974891"/>
              <a:gd name="connsiteX1521" fmla="*/ 1463883 w 3418951"/>
              <a:gd name="connsiteY1521" fmla="*/ 720420 h 974891"/>
              <a:gd name="connsiteX1522" fmla="*/ 1485762 w 3418951"/>
              <a:gd name="connsiteY1522" fmla="*/ 709648 h 974891"/>
              <a:gd name="connsiteX1523" fmla="*/ 1400265 w 3418951"/>
              <a:gd name="connsiteY1523" fmla="*/ 720420 h 974891"/>
              <a:gd name="connsiteX1524" fmla="*/ 1482733 w 3418951"/>
              <a:gd name="connsiteY1524" fmla="*/ 693155 h 974891"/>
              <a:gd name="connsiteX1525" fmla="*/ 1468932 w 3418951"/>
              <a:gd name="connsiteY1525" fmla="*/ 690462 h 974891"/>
              <a:gd name="connsiteX1526" fmla="*/ 1457824 w 3418951"/>
              <a:gd name="connsiteY1526" fmla="*/ 676998 h 974891"/>
              <a:gd name="connsiteX1527" fmla="*/ 1466239 w 3418951"/>
              <a:gd name="connsiteY1527" fmla="*/ 657811 h 974891"/>
              <a:gd name="connsiteX1528" fmla="*/ 1482733 w 3418951"/>
              <a:gd name="connsiteY1528" fmla="*/ 668583 h 974891"/>
              <a:gd name="connsiteX1529" fmla="*/ 1491147 w 3418951"/>
              <a:gd name="connsiteY1529" fmla="*/ 657811 h 974891"/>
              <a:gd name="connsiteX1530" fmla="*/ 1491147 w 3418951"/>
              <a:gd name="connsiteY1530" fmla="*/ 668583 h 974891"/>
              <a:gd name="connsiteX1531" fmla="*/ 1502255 w 3418951"/>
              <a:gd name="connsiteY1531" fmla="*/ 676661 h 974891"/>
              <a:gd name="connsiteX1532" fmla="*/ 1510670 w 3418951"/>
              <a:gd name="connsiteY1532" fmla="*/ 654782 h 974891"/>
              <a:gd name="connsiteX1533" fmla="*/ 1524471 w 3418951"/>
              <a:gd name="connsiteY1533" fmla="*/ 657475 h 974891"/>
              <a:gd name="connsiteX1534" fmla="*/ 1505285 w 3418951"/>
              <a:gd name="connsiteY1534" fmla="*/ 644010 h 974891"/>
              <a:gd name="connsiteX1535" fmla="*/ 1502592 w 3418951"/>
              <a:gd name="connsiteY1535" fmla="*/ 654782 h 974891"/>
              <a:gd name="connsiteX1536" fmla="*/ 1502592 w 3418951"/>
              <a:gd name="connsiteY1536" fmla="*/ 641318 h 974891"/>
              <a:gd name="connsiteX1537" fmla="*/ 1491484 w 3418951"/>
              <a:gd name="connsiteY1537" fmla="*/ 657811 h 974891"/>
              <a:gd name="connsiteX1538" fmla="*/ 1469605 w 3418951"/>
              <a:gd name="connsiteY1538" fmla="*/ 644347 h 974891"/>
              <a:gd name="connsiteX1539" fmla="*/ 1469605 w 3418951"/>
              <a:gd name="connsiteY1539" fmla="*/ 606311 h 974891"/>
              <a:gd name="connsiteX1540" fmla="*/ 1491484 w 3418951"/>
              <a:gd name="connsiteY1540" fmla="*/ 606311 h 974891"/>
              <a:gd name="connsiteX1541" fmla="*/ 1461190 w 3418951"/>
              <a:gd name="connsiteY1541" fmla="*/ 559860 h 974891"/>
              <a:gd name="connsiteX1542" fmla="*/ 1444696 w 3418951"/>
              <a:gd name="connsiteY1542" fmla="*/ 584432 h 974891"/>
              <a:gd name="connsiteX1543" fmla="*/ 1411710 w 3418951"/>
              <a:gd name="connsiteY1543" fmla="*/ 597896 h 974891"/>
              <a:gd name="connsiteX1544" fmla="*/ 1389830 w 3418951"/>
              <a:gd name="connsiteY1544" fmla="*/ 592510 h 974891"/>
              <a:gd name="connsiteX1545" fmla="*/ 1340349 w 3418951"/>
              <a:gd name="connsiteY1545" fmla="*/ 625161 h 974891"/>
              <a:gd name="connsiteX1546" fmla="*/ 1213787 w 3418951"/>
              <a:gd name="connsiteY1546" fmla="*/ 706955 h 974891"/>
              <a:gd name="connsiteX1547" fmla="*/ 1180800 w 3418951"/>
              <a:gd name="connsiteY1547" fmla="*/ 734220 h 974891"/>
              <a:gd name="connsiteX1548" fmla="*/ 1147813 w 3418951"/>
              <a:gd name="connsiteY1548" fmla="*/ 726141 h 974891"/>
              <a:gd name="connsiteX1549" fmla="*/ 1150506 w 3418951"/>
              <a:gd name="connsiteY1549" fmla="*/ 696184 h 974891"/>
              <a:gd name="connsiteX1550" fmla="*/ 1109104 w 3418951"/>
              <a:gd name="connsiteY1550" fmla="*/ 663534 h 974891"/>
              <a:gd name="connsiteX1551" fmla="*/ 1043130 w 3418951"/>
              <a:gd name="connsiteY1551" fmla="*/ 628190 h 974891"/>
              <a:gd name="connsiteX1552" fmla="*/ 1098333 w 3418951"/>
              <a:gd name="connsiteY1552" fmla="*/ 535624 h 974891"/>
              <a:gd name="connsiteX1553" fmla="*/ 1076453 w 3418951"/>
              <a:gd name="connsiteY1553" fmla="*/ 519131 h 974891"/>
              <a:gd name="connsiteX1554" fmla="*/ 1068038 w 3418951"/>
              <a:gd name="connsiteY1554" fmla="*/ 499945 h 974891"/>
              <a:gd name="connsiteX1555" fmla="*/ 1043130 w 3418951"/>
              <a:gd name="connsiteY1555" fmla="*/ 505330 h 974891"/>
              <a:gd name="connsiteX1556" fmla="*/ 1051545 w 3418951"/>
              <a:gd name="connsiteY1556" fmla="*/ 497252 h 974891"/>
              <a:gd name="connsiteX1557" fmla="*/ 1037744 w 3418951"/>
              <a:gd name="connsiteY1557" fmla="*/ 494559 h 974891"/>
              <a:gd name="connsiteX1558" fmla="*/ 1043130 w 3418951"/>
              <a:gd name="connsiteY1558" fmla="*/ 486481 h 974891"/>
              <a:gd name="connsiteX1559" fmla="*/ 1004421 w 3418951"/>
              <a:gd name="connsiteY1559" fmla="*/ 475710 h 974891"/>
              <a:gd name="connsiteX1560" fmla="*/ 963019 w 3418951"/>
              <a:gd name="connsiteY1560" fmla="*/ 459216 h 974891"/>
              <a:gd name="connsiteX1561" fmla="*/ 957633 w 3418951"/>
              <a:gd name="connsiteY1561" fmla="*/ 442722 h 974891"/>
              <a:gd name="connsiteX1562" fmla="*/ 963019 w 3418951"/>
              <a:gd name="connsiteY1562" fmla="*/ 423536 h 974891"/>
              <a:gd name="connsiteX1563" fmla="*/ 932725 w 3418951"/>
              <a:gd name="connsiteY1563" fmla="*/ 404350 h 974891"/>
              <a:gd name="connsiteX1564" fmla="*/ 897045 w 3418951"/>
              <a:gd name="connsiteY1564" fmla="*/ 390885 h 974891"/>
              <a:gd name="connsiteX1565" fmla="*/ 905460 w 3418951"/>
              <a:gd name="connsiteY1565" fmla="*/ 407379 h 974891"/>
              <a:gd name="connsiteX1566" fmla="*/ 902767 w 3418951"/>
              <a:gd name="connsiteY1566" fmla="*/ 431951 h 974891"/>
              <a:gd name="connsiteX1567" fmla="*/ 858672 w 3418951"/>
              <a:gd name="connsiteY1567" fmla="*/ 486481 h 974891"/>
              <a:gd name="connsiteX1568" fmla="*/ 800777 w 3418951"/>
              <a:gd name="connsiteY1568" fmla="*/ 486481 h 974891"/>
              <a:gd name="connsiteX1569" fmla="*/ 762067 w 3418951"/>
              <a:gd name="connsiteY1569" fmla="*/ 530239 h 974891"/>
              <a:gd name="connsiteX1570" fmla="*/ 773175 w 3418951"/>
              <a:gd name="connsiteY1570" fmla="*/ 538317 h 974891"/>
              <a:gd name="connsiteX1571" fmla="*/ 684986 w 3418951"/>
              <a:gd name="connsiteY1571" fmla="*/ 565582 h 974891"/>
              <a:gd name="connsiteX1572" fmla="*/ 693400 w 3418951"/>
              <a:gd name="connsiteY1572" fmla="*/ 552118 h 974891"/>
              <a:gd name="connsiteX1573" fmla="*/ 663106 w 3418951"/>
              <a:gd name="connsiteY1573" fmla="*/ 562889 h 974891"/>
              <a:gd name="connsiteX1574" fmla="*/ 646613 w 3418951"/>
              <a:gd name="connsiteY1574" fmla="*/ 543703 h 974891"/>
              <a:gd name="connsiteX1575" fmla="*/ 732109 w 3418951"/>
              <a:gd name="connsiteY1575" fmla="*/ 486481 h 974891"/>
              <a:gd name="connsiteX1576" fmla="*/ 773512 w 3418951"/>
              <a:gd name="connsiteY1576" fmla="*/ 481095 h 974891"/>
              <a:gd name="connsiteX1577" fmla="*/ 757018 w 3418951"/>
              <a:gd name="connsiteY1577" fmla="*/ 475710 h 974891"/>
              <a:gd name="connsiteX1578" fmla="*/ 770819 w 3418951"/>
              <a:gd name="connsiteY1578" fmla="*/ 451137 h 974891"/>
              <a:gd name="connsiteX1579" fmla="*/ 754325 w 3418951"/>
              <a:gd name="connsiteY1579" fmla="*/ 448445 h 974891"/>
              <a:gd name="connsiteX1580" fmla="*/ 828714 w 3418951"/>
              <a:gd name="connsiteY1580" fmla="*/ 385836 h 974891"/>
              <a:gd name="connsiteX1581" fmla="*/ 817607 w 3418951"/>
              <a:gd name="connsiteY1581" fmla="*/ 358572 h 974891"/>
              <a:gd name="connsiteX1582" fmla="*/ 710231 w 3418951"/>
              <a:gd name="connsiteY1582" fmla="*/ 399300 h 974891"/>
              <a:gd name="connsiteX1583" fmla="*/ 726724 w 3418951"/>
              <a:gd name="connsiteY1583" fmla="*/ 385836 h 974891"/>
              <a:gd name="connsiteX1584" fmla="*/ 778898 w 3418951"/>
              <a:gd name="connsiteY1584" fmla="*/ 350494 h 974891"/>
              <a:gd name="connsiteX1585" fmla="*/ 773512 w 3418951"/>
              <a:gd name="connsiteY1585" fmla="*/ 337029 h 974891"/>
              <a:gd name="connsiteX1586" fmla="*/ 801113 w 3418951"/>
              <a:gd name="connsiteY1586" fmla="*/ 307072 h 974891"/>
              <a:gd name="connsiteX1587" fmla="*/ 798420 w 3418951"/>
              <a:gd name="connsiteY1587" fmla="*/ 285193 h 974891"/>
              <a:gd name="connsiteX1588" fmla="*/ 751632 w 3418951"/>
              <a:gd name="connsiteY1588" fmla="*/ 315150 h 974891"/>
              <a:gd name="connsiteX1589" fmla="*/ 762740 w 3418951"/>
              <a:gd name="connsiteY1589" fmla="*/ 323228 h 974891"/>
              <a:gd name="connsiteX1590" fmla="*/ 754325 w 3418951"/>
              <a:gd name="connsiteY1590" fmla="*/ 334000 h 974891"/>
              <a:gd name="connsiteX1591" fmla="*/ 768126 w 3418951"/>
              <a:gd name="connsiteY1591" fmla="*/ 336693 h 974891"/>
              <a:gd name="connsiteX1592" fmla="*/ 724031 w 3418951"/>
              <a:gd name="connsiteY1592" fmla="*/ 369343 h 974891"/>
              <a:gd name="connsiteX1593" fmla="*/ 751632 w 3418951"/>
              <a:gd name="connsiteY1593" fmla="*/ 344771 h 974891"/>
              <a:gd name="connsiteX1594" fmla="*/ 702152 w 3418951"/>
              <a:gd name="connsiteY1594" fmla="*/ 328278 h 974891"/>
              <a:gd name="connsiteX1595" fmla="*/ 707538 w 3418951"/>
              <a:gd name="connsiteY1595" fmla="*/ 303706 h 974891"/>
              <a:gd name="connsiteX1596" fmla="*/ 729416 w 3418951"/>
              <a:gd name="connsiteY1596" fmla="*/ 287212 h 974891"/>
              <a:gd name="connsiteX1597" fmla="*/ 734802 w 3418951"/>
              <a:gd name="connsiteY1597" fmla="*/ 270718 h 974891"/>
              <a:gd name="connsiteX1598" fmla="*/ 693400 w 3418951"/>
              <a:gd name="connsiteY1598" fmla="*/ 292598 h 974891"/>
              <a:gd name="connsiteX1599" fmla="*/ 684986 w 3418951"/>
              <a:gd name="connsiteY1599" fmla="*/ 300676 h 974891"/>
              <a:gd name="connsiteX1600" fmla="*/ 698786 w 3418951"/>
              <a:gd name="connsiteY1600" fmla="*/ 297984 h 974891"/>
              <a:gd name="connsiteX1601" fmla="*/ 696093 w 3418951"/>
              <a:gd name="connsiteY1601" fmla="*/ 314477 h 974891"/>
              <a:gd name="connsiteX1602" fmla="*/ 679600 w 3418951"/>
              <a:gd name="connsiteY1602" fmla="*/ 322555 h 974891"/>
              <a:gd name="connsiteX1603" fmla="*/ 657721 w 3418951"/>
              <a:gd name="connsiteY1603" fmla="*/ 327941 h 974891"/>
              <a:gd name="connsiteX1604" fmla="*/ 663106 w 3418951"/>
              <a:gd name="connsiteY1604" fmla="*/ 314477 h 974891"/>
              <a:gd name="connsiteX1605" fmla="*/ 646613 w 3418951"/>
              <a:gd name="connsiteY1605" fmla="*/ 322555 h 974891"/>
              <a:gd name="connsiteX1606" fmla="*/ 655028 w 3418951"/>
              <a:gd name="connsiteY1606" fmla="*/ 333327 h 974891"/>
              <a:gd name="connsiteX1607" fmla="*/ 646613 w 3418951"/>
              <a:gd name="connsiteY1607" fmla="*/ 338712 h 974891"/>
              <a:gd name="connsiteX1608" fmla="*/ 638198 w 3418951"/>
              <a:gd name="connsiteY1608" fmla="*/ 325248 h 974891"/>
              <a:gd name="connsiteX1609" fmla="*/ 607904 w 3418951"/>
              <a:gd name="connsiteY1609" fmla="*/ 347127 h 974891"/>
              <a:gd name="connsiteX1610" fmla="*/ 566501 w 3418951"/>
              <a:gd name="connsiteY1610" fmla="*/ 355206 h 974891"/>
              <a:gd name="connsiteX1611" fmla="*/ 571887 w 3418951"/>
              <a:gd name="connsiteY1611" fmla="*/ 352513 h 974891"/>
              <a:gd name="connsiteX1612" fmla="*/ 610597 w 3418951"/>
              <a:gd name="connsiteY1612" fmla="*/ 325248 h 974891"/>
              <a:gd name="connsiteX1613" fmla="*/ 662770 w 3418951"/>
              <a:gd name="connsiteY1613" fmla="*/ 270718 h 974891"/>
              <a:gd name="connsiteX1614" fmla="*/ 690371 w 3418951"/>
              <a:gd name="connsiteY1614" fmla="*/ 273412 h 974891"/>
              <a:gd name="connsiteX1615" fmla="*/ 693064 w 3418951"/>
              <a:gd name="connsiteY1615" fmla="*/ 270718 h 974891"/>
              <a:gd name="connsiteX1616" fmla="*/ 693064 w 3418951"/>
              <a:gd name="connsiteY1616" fmla="*/ 251532 h 974891"/>
              <a:gd name="connsiteX1617" fmla="*/ 624397 w 3418951"/>
              <a:gd name="connsiteY1617" fmla="*/ 278797 h 974891"/>
              <a:gd name="connsiteX1618" fmla="*/ 621704 w 3418951"/>
              <a:gd name="connsiteY1618" fmla="*/ 259611 h 974891"/>
              <a:gd name="connsiteX1619" fmla="*/ 640890 w 3418951"/>
              <a:gd name="connsiteY1619" fmla="*/ 246146 h 974891"/>
              <a:gd name="connsiteX1620" fmla="*/ 657384 w 3418951"/>
              <a:gd name="connsiteY1620" fmla="*/ 254225 h 974891"/>
              <a:gd name="connsiteX1621" fmla="*/ 682293 w 3418951"/>
              <a:gd name="connsiteY1621" fmla="*/ 229653 h 974891"/>
              <a:gd name="connsiteX1622" fmla="*/ 657384 w 3418951"/>
              <a:gd name="connsiteY1622" fmla="*/ 226960 h 974891"/>
              <a:gd name="connsiteX1623" fmla="*/ 668492 w 3418951"/>
              <a:gd name="connsiteY1623" fmla="*/ 213496 h 974891"/>
              <a:gd name="connsiteX1624" fmla="*/ 651998 w 3418951"/>
              <a:gd name="connsiteY1624" fmla="*/ 218882 h 974891"/>
              <a:gd name="connsiteX1625" fmla="*/ 638198 w 3418951"/>
              <a:gd name="connsiteY1625" fmla="*/ 213496 h 974891"/>
              <a:gd name="connsiteX1626" fmla="*/ 550008 w 3418951"/>
              <a:gd name="connsiteY1626" fmla="*/ 251532 h 974891"/>
              <a:gd name="connsiteX1627" fmla="*/ 481341 w 3418951"/>
              <a:gd name="connsiteY1627" fmla="*/ 289569 h 974891"/>
              <a:gd name="connsiteX1628" fmla="*/ 456432 w 3418951"/>
              <a:gd name="connsiteY1628" fmla="*/ 300340 h 974891"/>
              <a:gd name="connsiteX1629" fmla="*/ 561115 w 3418951"/>
              <a:gd name="connsiteY1629" fmla="*/ 221238 h 974891"/>
              <a:gd name="connsiteX1630" fmla="*/ 550008 w 3418951"/>
              <a:gd name="connsiteY1630" fmla="*/ 213160 h 974891"/>
              <a:gd name="connsiteX1631" fmla="*/ 563808 w 3418951"/>
              <a:gd name="connsiteY1631" fmla="*/ 202388 h 974891"/>
              <a:gd name="connsiteX1632" fmla="*/ 550008 w 3418951"/>
              <a:gd name="connsiteY1632" fmla="*/ 210467 h 974891"/>
              <a:gd name="connsiteX1633" fmla="*/ 453739 w 3418951"/>
              <a:gd name="connsiteY1633" fmla="*/ 240425 h 974891"/>
              <a:gd name="connsiteX1634" fmla="*/ 503220 w 3418951"/>
              <a:gd name="connsiteY1634" fmla="*/ 191281 h 974891"/>
              <a:gd name="connsiteX1635" fmla="*/ 486727 w 3418951"/>
              <a:gd name="connsiteY1635" fmla="*/ 193974 h 974891"/>
              <a:gd name="connsiteX1636" fmla="*/ 517021 w 3418951"/>
              <a:gd name="connsiteY1636" fmla="*/ 153244 h 974891"/>
              <a:gd name="connsiteX1637" fmla="*/ 533514 w 3418951"/>
              <a:gd name="connsiteY1637" fmla="*/ 139781 h 974891"/>
              <a:gd name="connsiteX1638" fmla="*/ 517021 w 3418951"/>
              <a:gd name="connsiteY1638" fmla="*/ 137087 h 974891"/>
              <a:gd name="connsiteX1639" fmla="*/ 511635 w 3418951"/>
              <a:gd name="connsiteY1639" fmla="*/ 150552 h 974891"/>
              <a:gd name="connsiteX1640" fmla="*/ 475956 w 3418951"/>
              <a:gd name="connsiteY1640" fmla="*/ 180509 h 974891"/>
              <a:gd name="connsiteX1641" fmla="*/ 470570 w 3418951"/>
              <a:gd name="connsiteY1641" fmla="*/ 175124 h 974891"/>
              <a:gd name="connsiteX1642" fmla="*/ 409098 w 3418951"/>
              <a:gd name="connsiteY1642" fmla="*/ 211645 h 974891"/>
              <a:gd name="connsiteX1643" fmla="*/ 354996 w 3418951"/>
              <a:gd name="connsiteY1643" fmla="*/ 239183 h 974891"/>
              <a:gd name="connsiteX1644" fmla="*/ 366434 w 3418951"/>
              <a:gd name="connsiteY1644" fmla="*/ 231000 h 974891"/>
              <a:gd name="connsiteX1645" fmla="*/ 398874 w 3418951"/>
              <a:gd name="connsiteY1645" fmla="*/ 197003 h 974891"/>
              <a:gd name="connsiteX1646" fmla="*/ 420752 w 3418951"/>
              <a:gd name="connsiteY1646" fmla="*/ 194310 h 974891"/>
              <a:gd name="connsiteX1647" fmla="*/ 426139 w 3418951"/>
              <a:gd name="connsiteY1647" fmla="*/ 172431 h 974891"/>
              <a:gd name="connsiteX1648" fmla="*/ 475619 w 3418951"/>
              <a:gd name="connsiteY1648" fmla="*/ 139781 h 974891"/>
              <a:gd name="connsiteX1649" fmla="*/ 464511 w 3418951"/>
              <a:gd name="connsiteY1649" fmla="*/ 161659 h 974891"/>
              <a:gd name="connsiteX1650" fmla="*/ 467204 w 3418951"/>
              <a:gd name="connsiteY1650" fmla="*/ 167045 h 974891"/>
              <a:gd name="connsiteX1651" fmla="*/ 579966 w 3418951"/>
              <a:gd name="connsiteY1651" fmla="*/ 77172 h 974891"/>
              <a:gd name="connsiteX1652" fmla="*/ 574580 w 3418951"/>
              <a:gd name="connsiteY1652" fmla="*/ 63708 h 974891"/>
              <a:gd name="connsiteX1653" fmla="*/ 602181 w 3418951"/>
              <a:gd name="connsiteY1653" fmla="*/ 33751 h 974891"/>
              <a:gd name="connsiteX1654" fmla="*/ 591073 w 3418951"/>
              <a:gd name="connsiteY1654" fmla="*/ 28365 h 974891"/>
              <a:gd name="connsiteX1655" fmla="*/ 599488 w 3418951"/>
              <a:gd name="connsiteY1655" fmla="*/ 17594 h 974891"/>
              <a:gd name="connsiteX1656" fmla="*/ 555394 w 3418951"/>
              <a:gd name="connsiteY1656" fmla="*/ 20286 h 974891"/>
              <a:gd name="connsiteX1657" fmla="*/ 571214 w 3418951"/>
              <a:gd name="connsiteY1657" fmla="*/ 3625 h 974891"/>
              <a:gd name="connsiteX1658" fmla="*/ 471022 w 3418951"/>
              <a:gd name="connsiteY1658" fmla="*/ 0 h 974891"/>
              <a:gd name="connsiteX1659" fmla="*/ 537355 w 3418951"/>
              <a:gd name="connsiteY1659" fmla="*/ 0 h 974891"/>
              <a:gd name="connsiteX1660" fmla="*/ 521565 w 3418951"/>
              <a:gd name="connsiteY1660" fmla="*/ 12839 h 974891"/>
              <a:gd name="connsiteX1661" fmla="*/ 500191 w 3418951"/>
              <a:gd name="connsiteY1661" fmla="*/ 20623 h 974891"/>
              <a:gd name="connsiteX1662" fmla="*/ 456096 w 3418951"/>
              <a:gd name="connsiteY1662" fmla="*/ 34087 h 974891"/>
              <a:gd name="connsiteX1663" fmla="*/ 489083 w 3418951"/>
              <a:gd name="connsiteY1663" fmla="*/ 1437 h 974891"/>
              <a:gd name="connsiteX1664" fmla="*/ 472589 w 3418951"/>
              <a:gd name="connsiteY1664" fmla="*/ 9515 h 974891"/>
              <a:gd name="connsiteX1665" fmla="*/ 471369 w 3418951"/>
              <a:gd name="connsiteY1665" fmla="*/ 2152 h 974891"/>
              <a:gd name="connsiteX1666" fmla="*/ 351416 w 3418951"/>
              <a:gd name="connsiteY1666" fmla="*/ 0 h 974891"/>
              <a:gd name="connsiteX1667" fmla="*/ 368201 w 3418951"/>
              <a:gd name="connsiteY1667" fmla="*/ 0 h 974891"/>
              <a:gd name="connsiteX1668" fmla="*/ 361022 w 3418951"/>
              <a:gd name="connsiteY1668" fmla="*/ 12613 h 974891"/>
              <a:gd name="connsiteX1669" fmla="*/ 333236 w 3418951"/>
              <a:gd name="connsiteY1669" fmla="*/ 26009 h 974891"/>
              <a:gd name="connsiteX1670" fmla="*/ 297556 w 3418951"/>
              <a:gd name="connsiteY1670" fmla="*/ 39473 h 974891"/>
              <a:gd name="connsiteX1671" fmla="*/ 322464 w 3418951"/>
              <a:gd name="connsiteY1671" fmla="*/ 28702 h 974891"/>
              <a:gd name="connsiteX1672" fmla="*/ 340473 w 3418951"/>
              <a:gd name="connsiteY1672" fmla="*/ 8001 h 97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</a:cxnLst>
            <a:rect l="l" t="t" r="r" b="b"/>
            <a:pathLst>
              <a:path w="3418951" h="974891">
                <a:moveTo>
                  <a:pt x="1663193" y="957050"/>
                </a:moveTo>
                <a:cubicBezTo>
                  <a:pt x="1670051" y="957387"/>
                  <a:pt x="1676952" y="958060"/>
                  <a:pt x="1685367" y="958060"/>
                </a:cubicBezTo>
                <a:cubicBezTo>
                  <a:pt x="1677288" y="966139"/>
                  <a:pt x="1663488" y="966139"/>
                  <a:pt x="1649687" y="966139"/>
                </a:cubicBezTo>
                <a:cubicBezTo>
                  <a:pt x="1649687" y="960753"/>
                  <a:pt x="1646657" y="958060"/>
                  <a:pt x="1641272" y="958060"/>
                </a:cubicBezTo>
                <a:cubicBezTo>
                  <a:pt x="1649519" y="956714"/>
                  <a:pt x="1656335" y="956714"/>
                  <a:pt x="1663193" y="957050"/>
                </a:cubicBezTo>
                <a:close/>
                <a:moveTo>
                  <a:pt x="1566883" y="938874"/>
                </a:moveTo>
                <a:cubicBezTo>
                  <a:pt x="1564190" y="952675"/>
                  <a:pt x="1580684" y="944596"/>
                  <a:pt x="1589099" y="946953"/>
                </a:cubicBezTo>
                <a:cubicBezTo>
                  <a:pt x="1580684" y="955031"/>
                  <a:pt x="1558804" y="946953"/>
                  <a:pt x="1550390" y="949645"/>
                </a:cubicBezTo>
                <a:cubicBezTo>
                  <a:pt x="1550390" y="941567"/>
                  <a:pt x="1561497" y="941567"/>
                  <a:pt x="1566883" y="938874"/>
                </a:cubicBezTo>
                <a:close/>
                <a:moveTo>
                  <a:pt x="2331979" y="933825"/>
                </a:moveTo>
                <a:cubicBezTo>
                  <a:pt x="2304715" y="949982"/>
                  <a:pt x="2260619" y="966475"/>
                  <a:pt x="2233018" y="974554"/>
                </a:cubicBezTo>
                <a:cubicBezTo>
                  <a:pt x="2233018" y="958060"/>
                  <a:pt x="2255234" y="960753"/>
                  <a:pt x="2263312" y="958397"/>
                </a:cubicBezTo>
                <a:cubicBezTo>
                  <a:pt x="2285192" y="950318"/>
                  <a:pt x="2307071" y="936518"/>
                  <a:pt x="2331979" y="933825"/>
                </a:cubicBezTo>
                <a:close/>
                <a:moveTo>
                  <a:pt x="1649350" y="887037"/>
                </a:moveTo>
                <a:cubicBezTo>
                  <a:pt x="1657429" y="887037"/>
                  <a:pt x="1654736" y="895116"/>
                  <a:pt x="1665844" y="892423"/>
                </a:cubicBezTo>
                <a:cubicBezTo>
                  <a:pt x="1663151" y="900838"/>
                  <a:pt x="1668537" y="903531"/>
                  <a:pt x="1668537" y="908917"/>
                </a:cubicBezTo>
                <a:cubicBezTo>
                  <a:pt x="1657766" y="908917"/>
                  <a:pt x="1649350" y="920025"/>
                  <a:pt x="1638242" y="911273"/>
                </a:cubicBezTo>
                <a:cubicBezTo>
                  <a:pt x="1646657" y="905887"/>
                  <a:pt x="1654736" y="903194"/>
                  <a:pt x="1663151" y="903194"/>
                </a:cubicBezTo>
                <a:cubicBezTo>
                  <a:pt x="1663151" y="895116"/>
                  <a:pt x="1655073" y="895116"/>
                  <a:pt x="1646657" y="895116"/>
                </a:cubicBezTo>
                <a:cubicBezTo>
                  <a:pt x="1646657" y="892423"/>
                  <a:pt x="1646657" y="892423"/>
                  <a:pt x="1649350" y="892423"/>
                </a:cubicBezTo>
                <a:cubicBezTo>
                  <a:pt x="1649350" y="892423"/>
                  <a:pt x="1649350" y="892423"/>
                  <a:pt x="1649350" y="887037"/>
                </a:cubicBezTo>
                <a:close/>
                <a:moveTo>
                  <a:pt x="1676489" y="880979"/>
                </a:moveTo>
                <a:cubicBezTo>
                  <a:pt x="1682337" y="881652"/>
                  <a:pt x="1689238" y="882998"/>
                  <a:pt x="1693445" y="881652"/>
                </a:cubicBezTo>
                <a:cubicBezTo>
                  <a:pt x="1690752" y="887037"/>
                  <a:pt x="1671230" y="889730"/>
                  <a:pt x="1665844" y="884345"/>
                </a:cubicBezTo>
                <a:cubicBezTo>
                  <a:pt x="1665844" y="880306"/>
                  <a:pt x="1670641" y="880306"/>
                  <a:pt x="1676489" y="880979"/>
                </a:cubicBezTo>
                <a:close/>
                <a:moveTo>
                  <a:pt x="1583645" y="879448"/>
                </a:moveTo>
                <a:cubicBezTo>
                  <a:pt x="1589456" y="878664"/>
                  <a:pt x="1595662" y="879211"/>
                  <a:pt x="1602563" y="881988"/>
                </a:cubicBezTo>
                <a:cubicBezTo>
                  <a:pt x="1588762" y="909253"/>
                  <a:pt x="1572268" y="917332"/>
                  <a:pt x="1539281" y="920025"/>
                </a:cubicBezTo>
                <a:cubicBezTo>
                  <a:pt x="1536589" y="911609"/>
                  <a:pt x="1533896" y="908917"/>
                  <a:pt x="1533896" y="898145"/>
                </a:cubicBezTo>
                <a:cubicBezTo>
                  <a:pt x="1552325" y="896126"/>
                  <a:pt x="1566210" y="881799"/>
                  <a:pt x="1583645" y="879448"/>
                </a:cubicBezTo>
                <a:close/>
                <a:moveTo>
                  <a:pt x="1931507" y="861119"/>
                </a:moveTo>
                <a:cubicBezTo>
                  <a:pt x="1938996" y="861455"/>
                  <a:pt x="1946402" y="865495"/>
                  <a:pt x="1948926" y="873573"/>
                </a:cubicBezTo>
                <a:cubicBezTo>
                  <a:pt x="1929740" y="878959"/>
                  <a:pt x="1907524" y="881652"/>
                  <a:pt x="1888338" y="887037"/>
                </a:cubicBezTo>
                <a:cubicBezTo>
                  <a:pt x="1863766" y="895116"/>
                  <a:pt x="1836164" y="911609"/>
                  <a:pt x="1822364" y="895116"/>
                </a:cubicBezTo>
                <a:cubicBezTo>
                  <a:pt x="1841550" y="898145"/>
                  <a:pt x="1855351" y="881652"/>
                  <a:pt x="1866459" y="881652"/>
                </a:cubicBezTo>
                <a:cubicBezTo>
                  <a:pt x="1872181" y="878959"/>
                  <a:pt x="1874874" y="884345"/>
                  <a:pt x="1874874" y="884345"/>
                </a:cubicBezTo>
                <a:cubicBezTo>
                  <a:pt x="1888675" y="881652"/>
                  <a:pt x="1897089" y="865495"/>
                  <a:pt x="1913583" y="870881"/>
                </a:cubicBezTo>
                <a:cubicBezTo>
                  <a:pt x="1916444" y="864148"/>
                  <a:pt x="1924018" y="860782"/>
                  <a:pt x="1931507" y="861119"/>
                </a:cubicBezTo>
                <a:close/>
                <a:moveTo>
                  <a:pt x="2502637" y="851694"/>
                </a:moveTo>
                <a:cubicBezTo>
                  <a:pt x="2499944" y="865495"/>
                  <a:pt x="2469650" y="873573"/>
                  <a:pt x="2450464" y="878959"/>
                </a:cubicBezTo>
                <a:cubicBezTo>
                  <a:pt x="2436663" y="890067"/>
                  <a:pt x="2422862" y="900838"/>
                  <a:pt x="2400983" y="903531"/>
                </a:cubicBezTo>
                <a:cubicBezTo>
                  <a:pt x="2406369" y="890067"/>
                  <a:pt x="2439692" y="890067"/>
                  <a:pt x="2436663" y="876266"/>
                </a:cubicBezTo>
                <a:cubicBezTo>
                  <a:pt x="2458542" y="873573"/>
                  <a:pt x="2483450" y="859773"/>
                  <a:pt x="2502637" y="851694"/>
                </a:cubicBezTo>
                <a:close/>
                <a:moveTo>
                  <a:pt x="1993694" y="851694"/>
                </a:moveTo>
                <a:cubicBezTo>
                  <a:pt x="1985279" y="860109"/>
                  <a:pt x="1974508" y="862802"/>
                  <a:pt x="1963400" y="868188"/>
                </a:cubicBezTo>
                <a:cubicBezTo>
                  <a:pt x="1960371" y="860109"/>
                  <a:pt x="1985279" y="857416"/>
                  <a:pt x="1993694" y="851694"/>
                </a:cubicBezTo>
                <a:close/>
                <a:moveTo>
                  <a:pt x="1787021" y="849338"/>
                </a:moveTo>
                <a:cubicBezTo>
                  <a:pt x="1773220" y="852031"/>
                  <a:pt x="1756726" y="862802"/>
                  <a:pt x="1745619" y="860109"/>
                </a:cubicBezTo>
                <a:cubicBezTo>
                  <a:pt x="1754033" y="849001"/>
                  <a:pt x="1773220" y="849001"/>
                  <a:pt x="1787021" y="849338"/>
                </a:cubicBezTo>
                <a:close/>
                <a:moveTo>
                  <a:pt x="1668999" y="841596"/>
                </a:moveTo>
                <a:cubicBezTo>
                  <a:pt x="1674175" y="840250"/>
                  <a:pt x="1679644" y="840923"/>
                  <a:pt x="1682337" y="846308"/>
                </a:cubicBezTo>
                <a:cubicBezTo>
                  <a:pt x="1679645" y="851694"/>
                  <a:pt x="1668537" y="849001"/>
                  <a:pt x="1657429" y="849001"/>
                </a:cubicBezTo>
                <a:cubicBezTo>
                  <a:pt x="1658944" y="846309"/>
                  <a:pt x="1663824" y="842943"/>
                  <a:pt x="1668999" y="841596"/>
                </a:cubicBezTo>
                <a:close/>
                <a:moveTo>
                  <a:pt x="2547068" y="832844"/>
                </a:moveTo>
                <a:cubicBezTo>
                  <a:pt x="2535961" y="843616"/>
                  <a:pt x="2524852" y="849001"/>
                  <a:pt x="2508359" y="852031"/>
                </a:cubicBezTo>
                <a:cubicBezTo>
                  <a:pt x="2522159" y="846308"/>
                  <a:pt x="2533268" y="838230"/>
                  <a:pt x="2547068" y="832844"/>
                </a:cubicBezTo>
                <a:close/>
                <a:moveTo>
                  <a:pt x="2359581" y="829815"/>
                </a:moveTo>
                <a:cubicBezTo>
                  <a:pt x="2343087" y="827123"/>
                  <a:pt x="2326594" y="843616"/>
                  <a:pt x="2312793" y="849001"/>
                </a:cubicBezTo>
                <a:cubicBezTo>
                  <a:pt x="2329287" y="851694"/>
                  <a:pt x="2343087" y="846308"/>
                  <a:pt x="2356888" y="843616"/>
                </a:cubicBezTo>
                <a:cubicBezTo>
                  <a:pt x="2354195" y="835537"/>
                  <a:pt x="2359581" y="835537"/>
                  <a:pt x="2359581" y="829815"/>
                </a:cubicBezTo>
                <a:close/>
                <a:moveTo>
                  <a:pt x="1572268" y="821736"/>
                </a:moveTo>
                <a:cubicBezTo>
                  <a:pt x="1566883" y="832844"/>
                  <a:pt x="1553083" y="846308"/>
                  <a:pt x="1539281" y="840923"/>
                </a:cubicBezTo>
                <a:cubicBezTo>
                  <a:pt x="1547360" y="832508"/>
                  <a:pt x="1563854" y="829815"/>
                  <a:pt x="1572268" y="821736"/>
                </a:cubicBezTo>
                <a:close/>
                <a:moveTo>
                  <a:pt x="1726432" y="819380"/>
                </a:moveTo>
                <a:cubicBezTo>
                  <a:pt x="1721046" y="824766"/>
                  <a:pt x="1704553" y="819380"/>
                  <a:pt x="1704553" y="830151"/>
                </a:cubicBezTo>
                <a:cubicBezTo>
                  <a:pt x="1712631" y="827123"/>
                  <a:pt x="1723739" y="830151"/>
                  <a:pt x="1726432" y="819380"/>
                </a:cubicBezTo>
                <a:close/>
                <a:moveTo>
                  <a:pt x="2062361" y="819043"/>
                </a:moveTo>
                <a:cubicBezTo>
                  <a:pt x="2059669" y="830151"/>
                  <a:pt x="2054283" y="838230"/>
                  <a:pt x="2043175" y="840923"/>
                </a:cubicBezTo>
                <a:cubicBezTo>
                  <a:pt x="2045868" y="827123"/>
                  <a:pt x="2051253" y="827123"/>
                  <a:pt x="2062361" y="819043"/>
                </a:cubicBezTo>
                <a:close/>
                <a:moveTo>
                  <a:pt x="1775913" y="794472"/>
                </a:moveTo>
                <a:cubicBezTo>
                  <a:pt x="1767834" y="799858"/>
                  <a:pt x="1765142" y="808272"/>
                  <a:pt x="1764805" y="816015"/>
                </a:cubicBezTo>
                <a:cubicBezTo>
                  <a:pt x="1742926" y="824093"/>
                  <a:pt x="1726432" y="835200"/>
                  <a:pt x="1701524" y="843279"/>
                </a:cubicBezTo>
                <a:cubicBezTo>
                  <a:pt x="1701524" y="837893"/>
                  <a:pt x="1696138" y="837893"/>
                  <a:pt x="1696138" y="835200"/>
                </a:cubicBezTo>
                <a:cubicBezTo>
                  <a:pt x="1704216" y="827123"/>
                  <a:pt x="1698831" y="827123"/>
                  <a:pt x="1687723" y="821736"/>
                </a:cubicBezTo>
                <a:cubicBezTo>
                  <a:pt x="1715324" y="810965"/>
                  <a:pt x="1742926" y="799858"/>
                  <a:pt x="1775913" y="794472"/>
                </a:cubicBezTo>
                <a:close/>
                <a:moveTo>
                  <a:pt x="2214547" y="775285"/>
                </a:moveTo>
                <a:cubicBezTo>
                  <a:pt x="2218629" y="774949"/>
                  <a:pt x="2223425" y="775622"/>
                  <a:pt x="2227633" y="775622"/>
                </a:cubicBezTo>
                <a:cubicBezTo>
                  <a:pt x="2221911" y="778315"/>
                  <a:pt x="2213832" y="781008"/>
                  <a:pt x="2205753" y="781008"/>
                </a:cubicBezTo>
                <a:cubicBezTo>
                  <a:pt x="2207100" y="776968"/>
                  <a:pt x="2210466" y="775622"/>
                  <a:pt x="2214547" y="775285"/>
                </a:cubicBezTo>
                <a:close/>
                <a:moveTo>
                  <a:pt x="2243748" y="759128"/>
                </a:moveTo>
                <a:cubicBezTo>
                  <a:pt x="2249596" y="758455"/>
                  <a:pt x="2256412" y="759128"/>
                  <a:pt x="2257590" y="761821"/>
                </a:cubicBezTo>
                <a:cubicBezTo>
                  <a:pt x="2257590" y="775285"/>
                  <a:pt x="2241097" y="756436"/>
                  <a:pt x="2235711" y="764514"/>
                </a:cubicBezTo>
                <a:cubicBezTo>
                  <a:pt x="2233019" y="761821"/>
                  <a:pt x="2237899" y="759802"/>
                  <a:pt x="2243748" y="759128"/>
                </a:cubicBezTo>
                <a:close/>
                <a:moveTo>
                  <a:pt x="2505666" y="756436"/>
                </a:moveTo>
                <a:cubicBezTo>
                  <a:pt x="2513745" y="759129"/>
                  <a:pt x="2508359" y="772929"/>
                  <a:pt x="2506003" y="778988"/>
                </a:cubicBezTo>
                <a:cubicBezTo>
                  <a:pt x="2533604" y="773266"/>
                  <a:pt x="2547405" y="770573"/>
                  <a:pt x="2566591" y="762494"/>
                </a:cubicBezTo>
                <a:cubicBezTo>
                  <a:pt x="2566591" y="767880"/>
                  <a:pt x="2561205" y="767880"/>
                  <a:pt x="2561205" y="775958"/>
                </a:cubicBezTo>
                <a:cubicBezTo>
                  <a:pt x="2517110" y="792115"/>
                  <a:pt x="2475709" y="789423"/>
                  <a:pt x="2440029" y="813995"/>
                </a:cubicBezTo>
                <a:cubicBezTo>
                  <a:pt x="2420842" y="819380"/>
                  <a:pt x="2393241" y="813995"/>
                  <a:pt x="2374054" y="824766"/>
                </a:cubicBezTo>
                <a:cubicBezTo>
                  <a:pt x="2371362" y="835537"/>
                  <a:pt x="2385162" y="830151"/>
                  <a:pt x="2385162" y="835537"/>
                </a:cubicBezTo>
                <a:cubicBezTo>
                  <a:pt x="2360254" y="854724"/>
                  <a:pt x="2329960" y="865832"/>
                  <a:pt x="2299665" y="879296"/>
                </a:cubicBezTo>
                <a:cubicBezTo>
                  <a:pt x="2299665" y="906560"/>
                  <a:pt x="2266342" y="901175"/>
                  <a:pt x="2260957" y="925746"/>
                </a:cubicBezTo>
                <a:cubicBezTo>
                  <a:pt x="2227970" y="939547"/>
                  <a:pt x="2194983" y="950318"/>
                  <a:pt x="2170074" y="974891"/>
                </a:cubicBezTo>
                <a:cubicBezTo>
                  <a:pt x="2156273" y="966812"/>
                  <a:pt x="2142472" y="931132"/>
                  <a:pt x="2128672" y="947626"/>
                </a:cubicBezTo>
                <a:cubicBezTo>
                  <a:pt x="2123286" y="925746"/>
                  <a:pt x="2120257" y="868524"/>
                  <a:pt x="2158966" y="885018"/>
                </a:cubicBezTo>
                <a:cubicBezTo>
                  <a:pt x="2175459" y="871217"/>
                  <a:pt x="2208446" y="860446"/>
                  <a:pt x="2227633" y="863139"/>
                </a:cubicBezTo>
                <a:cubicBezTo>
                  <a:pt x="2233018" y="871217"/>
                  <a:pt x="2221911" y="882325"/>
                  <a:pt x="2230326" y="887711"/>
                </a:cubicBezTo>
                <a:cubicBezTo>
                  <a:pt x="2213832" y="895789"/>
                  <a:pt x="2202725" y="909253"/>
                  <a:pt x="2197339" y="925746"/>
                </a:cubicBezTo>
                <a:cubicBezTo>
                  <a:pt x="2222247" y="941903"/>
                  <a:pt x="2241434" y="914639"/>
                  <a:pt x="2255234" y="906560"/>
                </a:cubicBezTo>
                <a:cubicBezTo>
                  <a:pt x="2255234" y="901175"/>
                  <a:pt x="2244126" y="911946"/>
                  <a:pt x="2238741" y="903868"/>
                </a:cubicBezTo>
                <a:cubicBezTo>
                  <a:pt x="2263650" y="898145"/>
                  <a:pt x="2269035" y="873910"/>
                  <a:pt x="2280143" y="857416"/>
                </a:cubicBezTo>
                <a:cubicBezTo>
                  <a:pt x="2277450" y="852031"/>
                  <a:pt x="2260957" y="860109"/>
                  <a:pt x="2263650" y="849338"/>
                </a:cubicBezTo>
                <a:cubicBezTo>
                  <a:pt x="2271728" y="846645"/>
                  <a:pt x="2280143" y="843952"/>
                  <a:pt x="2285528" y="841260"/>
                </a:cubicBezTo>
                <a:cubicBezTo>
                  <a:pt x="2288221" y="830151"/>
                  <a:pt x="2277114" y="832844"/>
                  <a:pt x="2277114" y="822073"/>
                </a:cubicBezTo>
                <a:cubicBezTo>
                  <a:pt x="2282835" y="824766"/>
                  <a:pt x="2282835" y="819380"/>
                  <a:pt x="2288221" y="819380"/>
                </a:cubicBezTo>
                <a:cubicBezTo>
                  <a:pt x="2282835" y="802887"/>
                  <a:pt x="2315823" y="794808"/>
                  <a:pt x="2335009" y="789423"/>
                </a:cubicBezTo>
                <a:cubicBezTo>
                  <a:pt x="2337701" y="811302"/>
                  <a:pt x="2307408" y="797838"/>
                  <a:pt x="2302022" y="811302"/>
                </a:cubicBezTo>
                <a:cubicBezTo>
                  <a:pt x="2302022" y="819380"/>
                  <a:pt x="2310437" y="822073"/>
                  <a:pt x="2315823" y="824766"/>
                </a:cubicBezTo>
                <a:cubicBezTo>
                  <a:pt x="2321208" y="808272"/>
                  <a:pt x="2359917" y="797501"/>
                  <a:pt x="2376411" y="805579"/>
                </a:cubicBezTo>
                <a:cubicBezTo>
                  <a:pt x="2412091" y="778315"/>
                  <a:pt x="2469987" y="783701"/>
                  <a:pt x="2505666" y="756436"/>
                </a:cubicBezTo>
                <a:close/>
                <a:moveTo>
                  <a:pt x="2395597" y="753743"/>
                </a:moveTo>
                <a:cubicBezTo>
                  <a:pt x="2392904" y="772929"/>
                  <a:pt x="2398290" y="778315"/>
                  <a:pt x="2373718" y="778315"/>
                </a:cubicBezTo>
                <a:cubicBezTo>
                  <a:pt x="2376411" y="772593"/>
                  <a:pt x="2381797" y="769900"/>
                  <a:pt x="2376411" y="759129"/>
                </a:cubicBezTo>
                <a:cubicBezTo>
                  <a:pt x="2384490" y="759129"/>
                  <a:pt x="2387182" y="753743"/>
                  <a:pt x="2395597" y="753743"/>
                </a:cubicBezTo>
                <a:close/>
                <a:moveTo>
                  <a:pt x="1544667" y="745665"/>
                </a:moveTo>
                <a:cubicBezTo>
                  <a:pt x="1541974" y="756436"/>
                  <a:pt x="1517066" y="756436"/>
                  <a:pt x="1505958" y="751050"/>
                </a:cubicBezTo>
                <a:cubicBezTo>
                  <a:pt x="1514373" y="740279"/>
                  <a:pt x="1536252" y="751050"/>
                  <a:pt x="1544667" y="745665"/>
                </a:cubicBezTo>
                <a:close/>
                <a:moveTo>
                  <a:pt x="2197002" y="742972"/>
                </a:moveTo>
                <a:cubicBezTo>
                  <a:pt x="2186231" y="740279"/>
                  <a:pt x="2164015" y="745665"/>
                  <a:pt x="2161322" y="753743"/>
                </a:cubicBezTo>
                <a:cubicBezTo>
                  <a:pt x="2175123" y="751050"/>
                  <a:pt x="2188923" y="748357"/>
                  <a:pt x="2197002" y="742972"/>
                </a:cubicBezTo>
                <a:close/>
                <a:moveTo>
                  <a:pt x="1897089" y="740279"/>
                </a:moveTo>
                <a:cubicBezTo>
                  <a:pt x="1897089" y="745665"/>
                  <a:pt x="1883289" y="745665"/>
                  <a:pt x="1894396" y="753743"/>
                </a:cubicBezTo>
                <a:cubicBezTo>
                  <a:pt x="1905505" y="753743"/>
                  <a:pt x="1908197" y="751050"/>
                  <a:pt x="1919305" y="753743"/>
                </a:cubicBezTo>
                <a:cubicBezTo>
                  <a:pt x="1913583" y="764514"/>
                  <a:pt x="1886319" y="764514"/>
                  <a:pt x="1877904" y="764514"/>
                </a:cubicBezTo>
                <a:cubicBezTo>
                  <a:pt x="1880596" y="759129"/>
                  <a:pt x="1889011" y="759129"/>
                  <a:pt x="1877904" y="753743"/>
                </a:cubicBezTo>
                <a:cubicBezTo>
                  <a:pt x="1891704" y="748357"/>
                  <a:pt x="1877904" y="740279"/>
                  <a:pt x="1897089" y="740279"/>
                </a:cubicBezTo>
                <a:close/>
                <a:moveTo>
                  <a:pt x="1748648" y="729171"/>
                </a:moveTo>
                <a:cubicBezTo>
                  <a:pt x="1745955" y="737249"/>
                  <a:pt x="1732155" y="737249"/>
                  <a:pt x="1721046" y="739942"/>
                </a:cubicBezTo>
                <a:cubicBezTo>
                  <a:pt x="1729125" y="731864"/>
                  <a:pt x="1737540" y="731864"/>
                  <a:pt x="1748648" y="729171"/>
                </a:cubicBezTo>
                <a:close/>
                <a:moveTo>
                  <a:pt x="2585441" y="723785"/>
                </a:moveTo>
                <a:cubicBezTo>
                  <a:pt x="2590827" y="723785"/>
                  <a:pt x="2588134" y="729171"/>
                  <a:pt x="2588134" y="731864"/>
                </a:cubicBezTo>
                <a:cubicBezTo>
                  <a:pt x="2568947" y="731864"/>
                  <a:pt x="2555147" y="753743"/>
                  <a:pt x="2524852" y="753743"/>
                </a:cubicBezTo>
                <a:cubicBezTo>
                  <a:pt x="2544038" y="742972"/>
                  <a:pt x="2566255" y="734557"/>
                  <a:pt x="2585441" y="723785"/>
                </a:cubicBezTo>
                <a:close/>
                <a:moveTo>
                  <a:pt x="2489173" y="718400"/>
                </a:moveTo>
                <a:cubicBezTo>
                  <a:pt x="2497588" y="721093"/>
                  <a:pt x="2489173" y="726478"/>
                  <a:pt x="2486480" y="729171"/>
                </a:cubicBezTo>
                <a:cubicBezTo>
                  <a:pt x="2486480" y="731864"/>
                  <a:pt x="2505666" y="729171"/>
                  <a:pt x="2508359" y="726478"/>
                </a:cubicBezTo>
                <a:cubicBezTo>
                  <a:pt x="2494558" y="742635"/>
                  <a:pt x="2442385" y="745328"/>
                  <a:pt x="2417477" y="761821"/>
                </a:cubicBezTo>
                <a:cubicBezTo>
                  <a:pt x="2409398" y="761821"/>
                  <a:pt x="2412091" y="753743"/>
                  <a:pt x="2403676" y="753743"/>
                </a:cubicBezTo>
                <a:cubicBezTo>
                  <a:pt x="2431277" y="740279"/>
                  <a:pt x="2458879" y="731864"/>
                  <a:pt x="2489173" y="718400"/>
                </a:cubicBezTo>
                <a:close/>
                <a:moveTo>
                  <a:pt x="2681709" y="715707"/>
                </a:moveTo>
                <a:cubicBezTo>
                  <a:pt x="2676323" y="721093"/>
                  <a:pt x="2668245" y="729171"/>
                  <a:pt x="2654107" y="729171"/>
                </a:cubicBezTo>
                <a:cubicBezTo>
                  <a:pt x="2662523" y="723785"/>
                  <a:pt x="2670601" y="718400"/>
                  <a:pt x="2681709" y="715707"/>
                </a:cubicBezTo>
                <a:close/>
                <a:moveTo>
                  <a:pt x="2469987" y="704599"/>
                </a:moveTo>
                <a:cubicBezTo>
                  <a:pt x="2475372" y="707292"/>
                  <a:pt x="2478065" y="701906"/>
                  <a:pt x="2486480" y="704599"/>
                </a:cubicBezTo>
                <a:cubicBezTo>
                  <a:pt x="2480757" y="712677"/>
                  <a:pt x="2464264" y="709985"/>
                  <a:pt x="2458879" y="715370"/>
                </a:cubicBezTo>
                <a:cubicBezTo>
                  <a:pt x="2453493" y="707292"/>
                  <a:pt x="2469987" y="715370"/>
                  <a:pt x="2469987" y="704599"/>
                </a:cubicBezTo>
                <a:close/>
                <a:moveTo>
                  <a:pt x="2574670" y="701906"/>
                </a:moveTo>
                <a:cubicBezTo>
                  <a:pt x="2558176" y="713014"/>
                  <a:pt x="2538653" y="718400"/>
                  <a:pt x="2519467" y="726478"/>
                </a:cubicBezTo>
                <a:cubicBezTo>
                  <a:pt x="2527545" y="718400"/>
                  <a:pt x="2552454" y="704599"/>
                  <a:pt x="2574670" y="701906"/>
                </a:cubicBezTo>
                <a:close/>
                <a:moveTo>
                  <a:pt x="2673630" y="696857"/>
                </a:moveTo>
                <a:cubicBezTo>
                  <a:pt x="2668245" y="702243"/>
                  <a:pt x="2673630" y="702243"/>
                  <a:pt x="2673630" y="707628"/>
                </a:cubicBezTo>
                <a:cubicBezTo>
                  <a:pt x="2662523" y="713014"/>
                  <a:pt x="2654444" y="718400"/>
                  <a:pt x="2643336" y="718400"/>
                </a:cubicBezTo>
                <a:cubicBezTo>
                  <a:pt x="2651414" y="712677"/>
                  <a:pt x="2659830" y="709985"/>
                  <a:pt x="2670938" y="707628"/>
                </a:cubicBezTo>
                <a:cubicBezTo>
                  <a:pt x="2670938" y="699550"/>
                  <a:pt x="2657137" y="707628"/>
                  <a:pt x="2659830" y="702243"/>
                </a:cubicBezTo>
                <a:cubicBezTo>
                  <a:pt x="2659830" y="691472"/>
                  <a:pt x="2665215" y="702243"/>
                  <a:pt x="2673630" y="696857"/>
                </a:cubicBezTo>
                <a:close/>
                <a:moveTo>
                  <a:pt x="2277114" y="696520"/>
                </a:moveTo>
                <a:cubicBezTo>
                  <a:pt x="2271728" y="696520"/>
                  <a:pt x="2263312" y="696520"/>
                  <a:pt x="2260619" y="699213"/>
                </a:cubicBezTo>
                <a:cubicBezTo>
                  <a:pt x="2260619" y="704599"/>
                  <a:pt x="2260619" y="707292"/>
                  <a:pt x="2266005" y="707292"/>
                </a:cubicBezTo>
                <a:cubicBezTo>
                  <a:pt x="2271728" y="704599"/>
                  <a:pt x="2274421" y="701906"/>
                  <a:pt x="2277114" y="696520"/>
                </a:cubicBezTo>
                <a:close/>
                <a:moveTo>
                  <a:pt x="1985279" y="688779"/>
                </a:moveTo>
                <a:cubicBezTo>
                  <a:pt x="1990665" y="691472"/>
                  <a:pt x="1996387" y="696857"/>
                  <a:pt x="2001773" y="702243"/>
                </a:cubicBezTo>
                <a:cubicBezTo>
                  <a:pt x="2001773" y="704936"/>
                  <a:pt x="1993358" y="702243"/>
                  <a:pt x="1993358" y="707628"/>
                </a:cubicBezTo>
                <a:cubicBezTo>
                  <a:pt x="1993358" y="713014"/>
                  <a:pt x="1999080" y="710321"/>
                  <a:pt x="2004466" y="710321"/>
                </a:cubicBezTo>
                <a:cubicBezTo>
                  <a:pt x="1999080" y="715707"/>
                  <a:pt x="2004466" y="723785"/>
                  <a:pt x="2012880" y="723785"/>
                </a:cubicBezTo>
                <a:cubicBezTo>
                  <a:pt x="2007158" y="729171"/>
                  <a:pt x="1996387" y="734557"/>
                  <a:pt x="1987972" y="729171"/>
                </a:cubicBezTo>
                <a:cubicBezTo>
                  <a:pt x="1987972" y="723785"/>
                  <a:pt x="1996387" y="726478"/>
                  <a:pt x="1996387" y="721093"/>
                </a:cubicBezTo>
                <a:cubicBezTo>
                  <a:pt x="1987972" y="715707"/>
                  <a:pt x="1974508" y="726478"/>
                  <a:pt x="1966093" y="729171"/>
                </a:cubicBezTo>
                <a:cubicBezTo>
                  <a:pt x="1971478" y="737249"/>
                  <a:pt x="1976864" y="726478"/>
                  <a:pt x="1985279" y="729171"/>
                </a:cubicBezTo>
                <a:cubicBezTo>
                  <a:pt x="1976864" y="734557"/>
                  <a:pt x="1968786" y="742635"/>
                  <a:pt x="1954985" y="742635"/>
                </a:cubicBezTo>
                <a:cubicBezTo>
                  <a:pt x="1954985" y="737249"/>
                  <a:pt x="1957678" y="739942"/>
                  <a:pt x="1966093" y="737249"/>
                </a:cubicBezTo>
                <a:cubicBezTo>
                  <a:pt x="1963400" y="731864"/>
                  <a:pt x="1957678" y="731864"/>
                  <a:pt x="1952292" y="731864"/>
                </a:cubicBezTo>
                <a:cubicBezTo>
                  <a:pt x="1952292" y="720756"/>
                  <a:pt x="1952292" y="718063"/>
                  <a:pt x="1966093" y="715370"/>
                </a:cubicBezTo>
                <a:cubicBezTo>
                  <a:pt x="1968786" y="707292"/>
                  <a:pt x="1960371" y="712677"/>
                  <a:pt x="1954985" y="709985"/>
                </a:cubicBezTo>
                <a:cubicBezTo>
                  <a:pt x="1960371" y="696520"/>
                  <a:pt x="1982587" y="704599"/>
                  <a:pt x="1985279" y="688779"/>
                </a:cubicBezTo>
                <a:close/>
                <a:moveTo>
                  <a:pt x="1954985" y="685412"/>
                </a:moveTo>
                <a:cubicBezTo>
                  <a:pt x="1963400" y="688442"/>
                  <a:pt x="1960371" y="696520"/>
                  <a:pt x="1958014" y="701569"/>
                </a:cubicBezTo>
                <a:cubicBezTo>
                  <a:pt x="1946907" y="701569"/>
                  <a:pt x="1938492" y="701569"/>
                  <a:pt x="1933105" y="698876"/>
                </a:cubicBezTo>
                <a:cubicBezTo>
                  <a:pt x="1933105" y="688105"/>
                  <a:pt x="1949599" y="690799"/>
                  <a:pt x="1954985" y="685412"/>
                </a:cubicBezTo>
                <a:close/>
                <a:moveTo>
                  <a:pt x="1996387" y="674641"/>
                </a:moveTo>
                <a:cubicBezTo>
                  <a:pt x="1999080" y="677335"/>
                  <a:pt x="1982587" y="685412"/>
                  <a:pt x="1982587" y="685412"/>
                </a:cubicBezTo>
                <a:cubicBezTo>
                  <a:pt x="1974171" y="680027"/>
                  <a:pt x="1990665" y="677335"/>
                  <a:pt x="1996387" y="674641"/>
                </a:cubicBezTo>
                <a:close/>
                <a:moveTo>
                  <a:pt x="1107084" y="674641"/>
                </a:moveTo>
                <a:cubicBezTo>
                  <a:pt x="1115162" y="677335"/>
                  <a:pt x="1109777" y="685412"/>
                  <a:pt x="1107084" y="688105"/>
                </a:cubicBezTo>
                <a:cubicBezTo>
                  <a:pt x="1098670" y="688105"/>
                  <a:pt x="1107084" y="677335"/>
                  <a:pt x="1098670" y="680027"/>
                </a:cubicBezTo>
                <a:cubicBezTo>
                  <a:pt x="1098670" y="677335"/>
                  <a:pt x="1107084" y="680027"/>
                  <a:pt x="1107084" y="674641"/>
                </a:cubicBezTo>
                <a:close/>
                <a:moveTo>
                  <a:pt x="2241434" y="671948"/>
                </a:moveTo>
                <a:cubicBezTo>
                  <a:pt x="2227633" y="674978"/>
                  <a:pt x="2202725" y="663870"/>
                  <a:pt x="2202725" y="688442"/>
                </a:cubicBezTo>
                <a:cubicBezTo>
                  <a:pt x="2188923" y="693828"/>
                  <a:pt x="2164352" y="688442"/>
                  <a:pt x="2158966" y="701906"/>
                </a:cubicBezTo>
                <a:cubicBezTo>
                  <a:pt x="2175459" y="723785"/>
                  <a:pt x="2230326" y="696520"/>
                  <a:pt x="2241434" y="671948"/>
                </a:cubicBezTo>
                <a:close/>
                <a:moveTo>
                  <a:pt x="1902475" y="669256"/>
                </a:moveTo>
                <a:cubicBezTo>
                  <a:pt x="1891704" y="663870"/>
                  <a:pt x="1877904" y="674641"/>
                  <a:pt x="1880596" y="677335"/>
                </a:cubicBezTo>
                <a:cubicBezTo>
                  <a:pt x="1886319" y="677335"/>
                  <a:pt x="1899782" y="682720"/>
                  <a:pt x="1902475" y="669256"/>
                </a:cubicBezTo>
                <a:close/>
                <a:moveTo>
                  <a:pt x="1959050" y="659647"/>
                </a:moveTo>
                <a:cubicBezTo>
                  <a:pt x="1962032" y="660378"/>
                  <a:pt x="1965083" y="662439"/>
                  <a:pt x="1968449" y="666563"/>
                </a:cubicBezTo>
                <a:cubicBezTo>
                  <a:pt x="1960371" y="671948"/>
                  <a:pt x="1938155" y="669256"/>
                  <a:pt x="1932769" y="677335"/>
                </a:cubicBezTo>
                <a:cubicBezTo>
                  <a:pt x="1932769" y="674641"/>
                  <a:pt x="1924691" y="677335"/>
                  <a:pt x="1927384" y="669256"/>
                </a:cubicBezTo>
                <a:cubicBezTo>
                  <a:pt x="1941774" y="667236"/>
                  <a:pt x="1950104" y="657454"/>
                  <a:pt x="1959050" y="659647"/>
                </a:cubicBezTo>
                <a:close/>
                <a:moveTo>
                  <a:pt x="2885353" y="650070"/>
                </a:moveTo>
                <a:cubicBezTo>
                  <a:pt x="2893768" y="666227"/>
                  <a:pt x="2849673" y="685412"/>
                  <a:pt x="2833179" y="685412"/>
                </a:cubicBezTo>
                <a:cubicBezTo>
                  <a:pt x="2846980" y="671948"/>
                  <a:pt x="2871889" y="663870"/>
                  <a:pt x="2885353" y="650070"/>
                </a:cubicBezTo>
                <a:close/>
                <a:moveTo>
                  <a:pt x="2244126" y="650070"/>
                </a:moveTo>
                <a:cubicBezTo>
                  <a:pt x="2230326" y="650070"/>
                  <a:pt x="2208446" y="655455"/>
                  <a:pt x="2216525" y="668919"/>
                </a:cubicBezTo>
                <a:cubicBezTo>
                  <a:pt x="2219217" y="655455"/>
                  <a:pt x="2230326" y="666227"/>
                  <a:pt x="2244126" y="660841"/>
                </a:cubicBezTo>
                <a:cubicBezTo>
                  <a:pt x="2244126" y="660841"/>
                  <a:pt x="2244126" y="660841"/>
                  <a:pt x="2244126" y="650070"/>
                </a:cubicBezTo>
                <a:close/>
                <a:moveTo>
                  <a:pt x="2464264" y="636605"/>
                </a:moveTo>
                <a:cubicBezTo>
                  <a:pt x="2480757" y="650070"/>
                  <a:pt x="2497251" y="650070"/>
                  <a:pt x="2511052" y="636605"/>
                </a:cubicBezTo>
                <a:cubicBezTo>
                  <a:pt x="2502973" y="644683"/>
                  <a:pt x="2516774" y="641991"/>
                  <a:pt x="2525189" y="641991"/>
                </a:cubicBezTo>
                <a:cubicBezTo>
                  <a:pt x="2508696" y="658484"/>
                  <a:pt x="2481431" y="666563"/>
                  <a:pt x="2456522" y="671948"/>
                </a:cubicBezTo>
                <a:cubicBezTo>
                  <a:pt x="2456522" y="666563"/>
                  <a:pt x="2459215" y="666563"/>
                  <a:pt x="2459215" y="661177"/>
                </a:cubicBezTo>
                <a:cubicBezTo>
                  <a:pt x="2436999" y="658484"/>
                  <a:pt x="2436999" y="677671"/>
                  <a:pt x="2417813" y="677671"/>
                </a:cubicBezTo>
                <a:cubicBezTo>
                  <a:pt x="2423199" y="683056"/>
                  <a:pt x="2431277" y="674978"/>
                  <a:pt x="2439692" y="674978"/>
                </a:cubicBezTo>
                <a:cubicBezTo>
                  <a:pt x="2425891" y="683393"/>
                  <a:pt x="2423199" y="699550"/>
                  <a:pt x="2398290" y="696857"/>
                </a:cubicBezTo>
                <a:cubicBezTo>
                  <a:pt x="2400983" y="685749"/>
                  <a:pt x="2398290" y="688442"/>
                  <a:pt x="2395597" y="680363"/>
                </a:cubicBezTo>
                <a:cubicBezTo>
                  <a:pt x="2409061" y="655791"/>
                  <a:pt x="2445078" y="658484"/>
                  <a:pt x="2464264" y="636605"/>
                </a:cubicBezTo>
                <a:close/>
                <a:moveTo>
                  <a:pt x="2304715" y="628190"/>
                </a:moveTo>
                <a:cubicBezTo>
                  <a:pt x="2290914" y="625498"/>
                  <a:pt x="2285528" y="633912"/>
                  <a:pt x="2288221" y="638962"/>
                </a:cubicBezTo>
                <a:cubicBezTo>
                  <a:pt x="2296299" y="638962"/>
                  <a:pt x="2304715" y="636269"/>
                  <a:pt x="2304715" y="628190"/>
                </a:cubicBezTo>
                <a:close/>
                <a:moveTo>
                  <a:pt x="2056976" y="625498"/>
                </a:moveTo>
                <a:cubicBezTo>
                  <a:pt x="2053946" y="628190"/>
                  <a:pt x="2045868" y="628190"/>
                  <a:pt x="2048560" y="636269"/>
                </a:cubicBezTo>
                <a:cubicBezTo>
                  <a:pt x="2018266" y="636269"/>
                  <a:pt x="2001773" y="663534"/>
                  <a:pt x="1971478" y="658148"/>
                </a:cubicBezTo>
                <a:cubicBezTo>
                  <a:pt x="1993694" y="644683"/>
                  <a:pt x="2026681" y="628190"/>
                  <a:pt x="2056976" y="625498"/>
                </a:cubicBezTo>
                <a:close/>
                <a:moveTo>
                  <a:pt x="2582748" y="617419"/>
                </a:moveTo>
                <a:cubicBezTo>
                  <a:pt x="2574333" y="628190"/>
                  <a:pt x="2552454" y="625498"/>
                  <a:pt x="2544038" y="636605"/>
                </a:cubicBezTo>
                <a:cubicBezTo>
                  <a:pt x="2547068" y="630883"/>
                  <a:pt x="2568947" y="614726"/>
                  <a:pt x="2582748" y="617419"/>
                </a:cubicBezTo>
                <a:close/>
                <a:moveTo>
                  <a:pt x="1954985" y="617419"/>
                </a:moveTo>
                <a:cubicBezTo>
                  <a:pt x="1932769" y="633912"/>
                  <a:pt x="1902475" y="655455"/>
                  <a:pt x="1866795" y="647377"/>
                </a:cubicBezTo>
                <a:cubicBezTo>
                  <a:pt x="1864102" y="639298"/>
                  <a:pt x="1877904" y="647377"/>
                  <a:pt x="1875211" y="636605"/>
                </a:cubicBezTo>
                <a:cubicBezTo>
                  <a:pt x="1877904" y="639298"/>
                  <a:pt x="1877904" y="641991"/>
                  <a:pt x="1877904" y="644683"/>
                </a:cubicBezTo>
                <a:cubicBezTo>
                  <a:pt x="1894396" y="628190"/>
                  <a:pt x="1924691" y="622805"/>
                  <a:pt x="1954985" y="617419"/>
                </a:cubicBezTo>
                <a:close/>
                <a:moveTo>
                  <a:pt x="1437291" y="617419"/>
                </a:moveTo>
                <a:cubicBezTo>
                  <a:pt x="1439984" y="622805"/>
                  <a:pt x="1439984" y="614726"/>
                  <a:pt x="1448399" y="617419"/>
                </a:cubicBezTo>
                <a:cubicBezTo>
                  <a:pt x="1448399" y="625834"/>
                  <a:pt x="1443013" y="625834"/>
                  <a:pt x="1443013" y="633912"/>
                </a:cubicBezTo>
                <a:cubicBezTo>
                  <a:pt x="1434598" y="631220"/>
                  <a:pt x="1420798" y="636605"/>
                  <a:pt x="1418105" y="630883"/>
                </a:cubicBezTo>
                <a:cubicBezTo>
                  <a:pt x="1418105" y="620111"/>
                  <a:pt x="1437291" y="633912"/>
                  <a:pt x="1437291" y="617419"/>
                </a:cubicBezTo>
                <a:close/>
                <a:moveTo>
                  <a:pt x="2527545" y="614726"/>
                </a:moveTo>
                <a:cubicBezTo>
                  <a:pt x="2527545" y="617419"/>
                  <a:pt x="2530238" y="620111"/>
                  <a:pt x="2530238" y="620111"/>
                </a:cubicBezTo>
                <a:cubicBezTo>
                  <a:pt x="2519467" y="628527"/>
                  <a:pt x="2508359" y="633912"/>
                  <a:pt x="2494558" y="636605"/>
                </a:cubicBezTo>
                <a:cubicBezTo>
                  <a:pt x="2494558" y="620111"/>
                  <a:pt x="2516774" y="622805"/>
                  <a:pt x="2527545" y="614726"/>
                </a:cubicBezTo>
                <a:close/>
                <a:moveTo>
                  <a:pt x="2915647" y="609677"/>
                </a:moveTo>
                <a:cubicBezTo>
                  <a:pt x="2918340" y="626170"/>
                  <a:pt x="2877275" y="645357"/>
                  <a:pt x="2849673" y="653435"/>
                </a:cubicBezTo>
                <a:cubicBezTo>
                  <a:pt x="2844288" y="656128"/>
                  <a:pt x="2852366" y="656128"/>
                  <a:pt x="2846980" y="661514"/>
                </a:cubicBezTo>
                <a:cubicBezTo>
                  <a:pt x="2808608" y="658821"/>
                  <a:pt x="2811301" y="694164"/>
                  <a:pt x="2778314" y="696857"/>
                </a:cubicBezTo>
                <a:cubicBezTo>
                  <a:pt x="2784036" y="685749"/>
                  <a:pt x="2800530" y="691135"/>
                  <a:pt x="2803222" y="677671"/>
                </a:cubicBezTo>
                <a:cubicBezTo>
                  <a:pt x="2783699" y="677671"/>
                  <a:pt x="2778314" y="688442"/>
                  <a:pt x="2761821" y="691135"/>
                </a:cubicBezTo>
                <a:cubicBezTo>
                  <a:pt x="2802886" y="655455"/>
                  <a:pt x="2869196" y="636605"/>
                  <a:pt x="2915647" y="609677"/>
                </a:cubicBezTo>
                <a:close/>
                <a:moveTo>
                  <a:pt x="1976864" y="606648"/>
                </a:moveTo>
                <a:cubicBezTo>
                  <a:pt x="1976864" y="614726"/>
                  <a:pt x="1968786" y="617419"/>
                  <a:pt x="1960371" y="620111"/>
                </a:cubicBezTo>
                <a:cubicBezTo>
                  <a:pt x="1963063" y="617419"/>
                  <a:pt x="1963063" y="614726"/>
                  <a:pt x="1960371" y="614726"/>
                </a:cubicBezTo>
                <a:cubicBezTo>
                  <a:pt x="1963063" y="609341"/>
                  <a:pt x="1968449" y="606648"/>
                  <a:pt x="1976864" y="606648"/>
                </a:cubicBezTo>
                <a:close/>
                <a:moveTo>
                  <a:pt x="283755" y="603955"/>
                </a:moveTo>
                <a:cubicBezTo>
                  <a:pt x="294863" y="606648"/>
                  <a:pt x="278370" y="609341"/>
                  <a:pt x="283755" y="617419"/>
                </a:cubicBezTo>
                <a:cubicBezTo>
                  <a:pt x="283755" y="617419"/>
                  <a:pt x="283755" y="617419"/>
                  <a:pt x="272648" y="617419"/>
                </a:cubicBezTo>
                <a:cubicBezTo>
                  <a:pt x="272648" y="609341"/>
                  <a:pt x="286448" y="614726"/>
                  <a:pt x="283755" y="603955"/>
                </a:cubicBezTo>
                <a:close/>
                <a:moveTo>
                  <a:pt x="2103942" y="599537"/>
                </a:moveTo>
                <a:cubicBezTo>
                  <a:pt x="2106982" y="598737"/>
                  <a:pt x="2110411" y="598905"/>
                  <a:pt x="2114534" y="600925"/>
                </a:cubicBezTo>
                <a:cubicBezTo>
                  <a:pt x="2109149" y="612033"/>
                  <a:pt x="2095348" y="609341"/>
                  <a:pt x="2087270" y="619775"/>
                </a:cubicBezTo>
                <a:cubicBezTo>
                  <a:pt x="2084240" y="617082"/>
                  <a:pt x="2078854" y="617082"/>
                  <a:pt x="2078854" y="609004"/>
                </a:cubicBezTo>
                <a:cubicBezTo>
                  <a:pt x="2089205" y="613043"/>
                  <a:pt x="2094822" y="601935"/>
                  <a:pt x="2103942" y="599537"/>
                </a:cubicBezTo>
                <a:close/>
                <a:moveTo>
                  <a:pt x="2582748" y="592847"/>
                </a:moveTo>
                <a:cubicBezTo>
                  <a:pt x="2571640" y="601262"/>
                  <a:pt x="2555147" y="601262"/>
                  <a:pt x="2549761" y="614726"/>
                </a:cubicBezTo>
                <a:cubicBezTo>
                  <a:pt x="2547068" y="612033"/>
                  <a:pt x="2538653" y="612033"/>
                  <a:pt x="2535961" y="609341"/>
                </a:cubicBezTo>
                <a:cubicBezTo>
                  <a:pt x="2547068" y="600925"/>
                  <a:pt x="2563562" y="592847"/>
                  <a:pt x="2582748" y="592847"/>
                </a:cubicBezTo>
                <a:close/>
                <a:moveTo>
                  <a:pt x="2613042" y="579382"/>
                </a:moveTo>
                <a:cubicBezTo>
                  <a:pt x="2618428" y="579382"/>
                  <a:pt x="2596549" y="587461"/>
                  <a:pt x="2588134" y="590154"/>
                </a:cubicBezTo>
                <a:cubicBezTo>
                  <a:pt x="2588134" y="576690"/>
                  <a:pt x="2607656" y="584769"/>
                  <a:pt x="2613042" y="579382"/>
                </a:cubicBezTo>
                <a:close/>
                <a:moveTo>
                  <a:pt x="710567" y="576690"/>
                </a:moveTo>
                <a:cubicBezTo>
                  <a:pt x="702489" y="598233"/>
                  <a:pt x="682966" y="609341"/>
                  <a:pt x="661087" y="614726"/>
                </a:cubicBezTo>
                <a:cubicBezTo>
                  <a:pt x="666472" y="606648"/>
                  <a:pt x="669502" y="590154"/>
                  <a:pt x="674887" y="579382"/>
                </a:cubicBezTo>
                <a:cubicBezTo>
                  <a:pt x="688351" y="582076"/>
                  <a:pt x="699459" y="584769"/>
                  <a:pt x="710567" y="576690"/>
                </a:cubicBezTo>
                <a:close/>
                <a:moveTo>
                  <a:pt x="2568947" y="576353"/>
                </a:moveTo>
                <a:cubicBezTo>
                  <a:pt x="2566255" y="587461"/>
                  <a:pt x="2541346" y="590154"/>
                  <a:pt x="2535961" y="592847"/>
                </a:cubicBezTo>
                <a:cubicBezTo>
                  <a:pt x="2541346" y="582076"/>
                  <a:pt x="2560869" y="582076"/>
                  <a:pt x="2568947" y="576353"/>
                </a:cubicBezTo>
                <a:close/>
                <a:moveTo>
                  <a:pt x="1541133" y="564109"/>
                </a:moveTo>
                <a:cubicBezTo>
                  <a:pt x="1536673" y="565498"/>
                  <a:pt x="1532549" y="569622"/>
                  <a:pt x="1533896" y="573661"/>
                </a:cubicBezTo>
                <a:cubicBezTo>
                  <a:pt x="1536589" y="579382"/>
                  <a:pt x="1544667" y="573661"/>
                  <a:pt x="1550390" y="570968"/>
                </a:cubicBezTo>
                <a:cubicBezTo>
                  <a:pt x="1550390" y="564067"/>
                  <a:pt x="1545593" y="562721"/>
                  <a:pt x="1541133" y="564109"/>
                </a:cubicBezTo>
                <a:close/>
                <a:moveTo>
                  <a:pt x="2692817" y="562889"/>
                </a:moveTo>
                <a:cubicBezTo>
                  <a:pt x="2692817" y="570968"/>
                  <a:pt x="2681709" y="570968"/>
                  <a:pt x="2676323" y="570968"/>
                </a:cubicBezTo>
                <a:cubicBezTo>
                  <a:pt x="2679016" y="568275"/>
                  <a:pt x="2684402" y="562889"/>
                  <a:pt x="2692817" y="562889"/>
                </a:cubicBezTo>
                <a:close/>
                <a:moveTo>
                  <a:pt x="2395597" y="557504"/>
                </a:moveTo>
                <a:cubicBezTo>
                  <a:pt x="2391390" y="556157"/>
                  <a:pt x="2387266" y="560870"/>
                  <a:pt x="2384531" y="564909"/>
                </a:cubicBezTo>
                <a:lnTo>
                  <a:pt x="2382575" y="568090"/>
                </a:lnTo>
                <a:lnTo>
                  <a:pt x="2381797" y="568275"/>
                </a:lnTo>
                <a:cubicBezTo>
                  <a:pt x="2381123" y="570294"/>
                  <a:pt x="2381123" y="570463"/>
                  <a:pt x="2381633" y="569621"/>
                </a:cubicBezTo>
                <a:lnTo>
                  <a:pt x="2382575" y="568090"/>
                </a:lnTo>
                <a:lnTo>
                  <a:pt x="2391726" y="565919"/>
                </a:lnTo>
                <a:cubicBezTo>
                  <a:pt x="2394840" y="564909"/>
                  <a:pt x="2396944" y="562889"/>
                  <a:pt x="2395597" y="557504"/>
                </a:cubicBezTo>
                <a:close/>
                <a:moveTo>
                  <a:pt x="616992" y="554811"/>
                </a:moveTo>
                <a:cubicBezTo>
                  <a:pt x="619685" y="562889"/>
                  <a:pt x="611269" y="562889"/>
                  <a:pt x="608576" y="568275"/>
                </a:cubicBezTo>
                <a:cubicBezTo>
                  <a:pt x="611606" y="576690"/>
                  <a:pt x="619685" y="576690"/>
                  <a:pt x="616992" y="590154"/>
                </a:cubicBezTo>
                <a:cubicBezTo>
                  <a:pt x="625070" y="590154"/>
                  <a:pt x="633485" y="590154"/>
                  <a:pt x="638534" y="587125"/>
                </a:cubicBezTo>
                <a:cubicBezTo>
                  <a:pt x="641227" y="600925"/>
                  <a:pt x="646949" y="606311"/>
                  <a:pt x="652335" y="614390"/>
                </a:cubicBezTo>
                <a:cubicBezTo>
                  <a:pt x="632812" y="619775"/>
                  <a:pt x="605548" y="606311"/>
                  <a:pt x="597132" y="636269"/>
                </a:cubicBezTo>
                <a:cubicBezTo>
                  <a:pt x="594439" y="644347"/>
                  <a:pt x="605548" y="638962"/>
                  <a:pt x="605548" y="644347"/>
                </a:cubicBezTo>
                <a:cubicBezTo>
                  <a:pt x="605548" y="655118"/>
                  <a:pt x="597469" y="655118"/>
                  <a:pt x="586360" y="655118"/>
                </a:cubicBezTo>
                <a:cubicBezTo>
                  <a:pt x="589054" y="668919"/>
                  <a:pt x="575253" y="666227"/>
                  <a:pt x="569867" y="674305"/>
                </a:cubicBezTo>
                <a:cubicBezTo>
                  <a:pt x="564482" y="665890"/>
                  <a:pt x="575590" y="663197"/>
                  <a:pt x="578282" y="652426"/>
                </a:cubicBezTo>
                <a:cubicBezTo>
                  <a:pt x="578282" y="647040"/>
                  <a:pt x="578282" y="647040"/>
                  <a:pt x="572897" y="644347"/>
                </a:cubicBezTo>
                <a:cubicBezTo>
                  <a:pt x="567511" y="650070"/>
                  <a:pt x="539910" y="682720"/>
                  <a:pt x="551018" y="660841"/>
                </a:cubicBezTo>
                <a:cubicBezTo>
                  <a:pt x="548325" y="652762"/>
                  <a:pt x="537217" y="655455"/>
                  <a:pt x="537217" y="647377"/>
                </a:cubicBezTo>
                <a:cubicBezTo>
                  <a:pt x="528802" y="647377"/>
                  <a:pt x="537217" y="658148"/>
                  <a:pt x="528802" y="655455"/>
                </a:cubicBezTo>
                <a:cubicBezTo>
                  <a:pt x="534187" y="622805"/>
                  <a:pt x="600161" y="647377"/>
                  <a:pt x="578282" y="600925"/>
                </a:cubicBezTo>
                <a:cubicBezTo>
                  <a:pt x="575590" y="598233"/>
                  <a:pt x="567175" y="598233"/>
                  <a:pt x="564482" y="598233"/>
                </a:cubicBezTo>
                <a:cubicBezTo>
                  <a:pt x="567175" y="581739"/>
                  <a:pt x="589390" y="584769"/>
                  <a:pt x="592083" y="568275"/>
                </a:cubicBezTo>
                <a:cubicBezTo>
                  <a:pt x="614299" y="573997"/>
                  <a:pt x="600498" y="552118"/>
                  <a:pt x="616992" y="554811"/>
                </a:cubicBezTo>
                <a:close/>
                <a:moveTo>
                  <a:pt x="231582" y="554811"/>
                </a:moveTo>
                <a:cubicBezTo>
                  <a:pt x="234275" y="554811"/>
                  <a:pt x="236968" y="565582"/>
                  <a:pt x="245383" y="557504"/>
                </a:cubicBezTo>
                <a:cubicBezTo>
                  <a:pt x="253461" y="560197"/>
                  <a:pt x="239661" y="560197"/>
                  <a:pt x="242690" y="568275"/>
                </a:cubicBezTo>
                <a:cubicBezTo>
                  <a:pt x="239997" y="568275"/>
                  <a:pt x="236968" y="565582"/>
                  <a:pt x="231582" y="565582"/>
                </a:cubicBezTo>
                <a:cubicBezTo>
                  <a:pt x="217781" y="584432"/>
                  <a:pt x="182101" y="573661"/>
                  <a:pt x="173687" y="600925"/>
                </a:cubicBezTo>
                <a:cubicBezTo>
                  <a:pt x="168301" y="598233"/>
                  <a:pt x="162579" y="598233"/>
                  <a:pt x="159886" y="595540"/>
                </a:cubicBezTo>
                <a:cubicBezTo>
                  <a:pt x="182101" y="573997"/>
                  <a:pt x="209703" y="571305"/>
                  <a:pt x="231582" y="554811"/>
                </a:cubicBezTo>
                <a:close/>
                <a:moveTo>
                  <a:pt x="1398918" y="544040"/>
                </a:moveTo>
                <a:cubicBezTo>
                  <a:pt x="1365931" y="568612"/>
                  <a:pt x="1327222" y="584769"/>
                  <a:pt x="1294235" y="609341"/>
                </a:cubicBezTo>
                <a:cubicBezTo>
                  <a:pt x="1338330" y="590154"/>
                  <a:pt x="1376703" y="576690"/>
                  <a:pt x="1407334" y="546733"/>
                </a:cubicBezTo>
                <a:cubicBezTo>
                  <a:pt x="1404304" y="546733"/>
                  <a:pt x="1401611" y="544040"/>
                  <a:pt x="1398918" y="544040"/>
                </a:cubicBezTo>
                <a:close/>
                <a:moveTo>
                  <a:pt x="2706617" y="527547"/>
                </a:moveTo>
                <a:cubicBezTo>
                  <a:pt x="2706617" y="538317"/>
                  <a:pt x="2690124" y="543703"/>
                  <a:pt x="2687431" y="541011"/>
                </a:cubicBezTo>
                <a:cubicBezTo>
                  <a:pt x="2670938" y="552118"/>
                  <a:pt x="2657137" y="565582"/>
                  <a:pt x="2632229" y="565582"/>
                </a:cubicBezTo>
                <a:cubicBezTo>
                  <a:pt x="2648722" y="549425"/>
                  <a:pt x="2687431" y="538317"/>
                  <a:pt x="2706617" y="527547"/>
                </a:cubicBezTo>
                <a:close/>
                <a:moveTo>
                  <a:pt x="2436663" y="519468"/>
                </a:moveTo>
                <a:cubicBezTo>
                  <a:pt x="2439692" y="532932"/>
                  <a:pt x="2428584" y="532932"/>
                  <a:pt x="2425555" y="544040"/>
                </a:cubicBezTo>
                <a:cubicBezTo>
                  <a:pt x="2442385" y="541347"/>
                  <a:pt x="2458879" y="535961"/>
                  <a:pt x="2464264" y="519468"/>
                </a:cubicBezTo>
                <a:cubicBezTo>
                  <a:pt x="2453156" y="522160"/>
                  <a:pt x="2445078" y="527547"/>
                  <a:pt x="2436663" y="519468"/>
                </a:cubicBezTo>
                <a:close/>
                <a:moveTo>
                  <a:pt x="2004466" y="519468"/>
                </a:moveTo>
                <a:cubicBezTo>
                  <a:pt x="1993694" y="519468"/>
                  <a:pt x="1987972" y="524853"/>
                  <a:pt x="1982587" y="530239"/>
                </a:cubicBezTo>
                <a:cubicBezTo>
                  <a:pt x="1993358" y="532932"/>
                  <a:pt x="1993358" y="519468"/>
                  <a:pt x="2001773" y="527547"/>
                </a:cubicBezTo>
                <a:cubicBezTo>
                  <a:pt x="2001773" y="522160"/>
                  <a:pt x="2001773" y="522160"/>
                  <a:pt x="2004466" y="519468"/>
                </a:cubicBezTo>
                <a:close/>
                <a:moveTo>
                  <a:pt x="721675" y="514082"/>
                </a:moveTo>
                <a:cubicBezTo>
                  <a:pt x="716289" y="514082"/>
                  <a:pt x="710567" y="519468"/>
                  <a:pt x="707874" y="524853"/>
                </a:cubicBezTo>
                <a:cubicBezTo>
                  <a:pt x="710567" y="524853"/>
                  <a:pt x="710567" y="530239"/>
                  <a:pt x="713260" y="530239"/>
                </a:cubicBezTo>
                <a:cubicBezTo>
                  <a:pt x="724368" y="530239"/>
                  <a:pt x="727060" y="522160"/>
                  <a:pt x="721675" y="514082"/>
                </a:cubicBezTo>
                <a:close/>
                <a:moveTo>
                  <a:pt x="641564" y="511053"/>
                </a:moveTo>
                <a:cubicBezTo>
                  <a:pt x="644593" y="516439"/>
                  <a:pt x="630793" y="527547"/>
                  <a:pt x="619685" y="527547"/>
                </a:cubicBezTo>
                <a:cubicBezTo>
                  <a:pt x="625070" y="519131"/>
                  <a:pt x="636178" y="519131"/>
                  <a:pt x="641564" y="511053"/>
                </a:cubicBezTo>
                <a:close/>
                <a:moveTo>
                  <a:pt x="663779" y="497589"/>
                </a:moveTo>
                <a:cubicBezTo>
                  <a:pt x="672194" y="502975"/>
                  <a:pt x="658394" y="508360"/>
                  <a:pt x="658394" y="511053"/>
                </a:cubicBezTo>
                <a:cubicBezTo>
                  <a:pt x="647286" y="505667"/>
                  <a:pt x="663779" y="502975"/>
                  <a:pt x="663779" y="497589"/>
                </a:cubicBezTo>
                <a:close/>
                <a:moveTo>
                  <a:pt x="2596549" y="489510"/>
                </a:moveTo>
                <a:cubicBezTo>
                  <a:pt x="2593856" y="497589"/>
                  <a:pt x="2602271" y="494895"/>
                  <a:pt x="2604964" y="492203"/>
                </a:cubicBezTo>
                <a:cubicBezTo>
                  <a:pt x="2607656" y="492203"/>
                  <a:pt x="2607656" y="500282"/>
                  <a:pt x="2610349" y="502975"/>
                </a:cubicBezTo>
                <a:cubicBezTo>
                  <a:pt x="2601935" y="511053"/>
                  <a:pt x="2593856" y="516439"/>
                  <a:pt x="2580055" y="516439"/>
                </a:cubicBezTo>
                <a:cubicBezTo>
                  <a:pt x="2588134" y="505667"/>
                  <a:pt x="2582748" y="494895"/>
                  <a:pt x="2596549" y="489510"/>
                </a:cubicBezTo>
                <a:close/>
                <a:moveTo>
                  <a:pt x="2246819" y="481095"/>
                </a:moveTo>
                <a:cubicBezTo>
                  <a:pt x="2244126" y="486481"/>
                  <a:pt x="2233018" y="486481"/>
                  <a:pt x="2224940" y="489174"/>
                </a:cubicBezTo>
                <a:cubicBezTo>
                  <a:pt x="2230326" y="483788"/>
                  <a:pt x="2238404" y="481095"/>
                  <a:pt x="2246819" y="481095"/>
                </a:cubicBezTo>
                <a:close/>
                <a:moveTo>
                  <a:pt x="3128043" y="470324"/>
                </a:moveTo>
                <a:cubicBezTo>
                  <a:pt x="3125351" y="475710"/>
                  <a:pt x="3119628" y="478402"/>
                  <a:pt x="3114242" y="478402"/>
                </a:cubicBezTo>
                <a:cubicBezTo>
                  <a:pt x="3114242" y="470324"/>
                  <a:pt x="3119628" y="470324"/>
                  <a:pt x="3128043" y="470324"/>
                </a:cubicBezTo>
                <a:close/>
                <a:moveTo>
                  <a:pt x="2712003" y="470324"/>
                </a:moveTo>
                <a:cubicBezTo>
                  <a:pt x="2703924" y="486481"/>
                  <a:pt x="2687431" y="497589"/>
                  <a:pt x="2662523" y="497589"/>
                </a:cubicBezTo>
                <a:cubicBezTo>
                  <a:pt x="2676323" y="486817"/>
                  <a:pt x="2690124" y="473017"/>
                  <a:pt x="2712003" y="470324"/>
                </a:cubicBezTo>
                <a:close/>
                <a:moveTo>
                  <a:pt x="2312793" y="462245"/>
                </a:moveTo>
                <a:cubicBezTo>
                  <a:pt x="2312793" y="470324"/>
                  <a:pt x="2301685" y="464938"/>
                  <a:pt x="2296299" y="473017"/>
                </a:cubicBezTo>
                <a:cubicBezTo>
                  <a:pt x="2285528" y="464938"/>
                  <a:pt x="2307408" y="456523"/>
                  <a:pt x="2312793" y="462245"/>
                </a:cubicBezTo>
                <a:close/>
                <a:moveTo>
                  <a:pt x="2279806" y="462245"/>
                </a:moveTo>
                <a:cubicBezTo>
                  <a:pt x="2285528" y="464938"/>
                  <a:pt x="2288221" y="470324"/>
                  <a:pt x="2290578" y="475710"/>
                </a:cubicBezTo>
                <a:cubicBezTo>
                  <a:pt x="2285192" y="478402"/>
                  <a:pt x="2277114" y="478402"/>
                  <a:pt x="2268698" y="475710"/>
                </a:cubicBezTo>
                <a:cubicBezTo>
                  <a:pt x="2268698" y="467631"/>
                  <a:pt x="2279806" y="470324"/>
                  <a:pt x="2279806" y="462245"/>
                </a:cubicBezTo>
                <a:close/>
                <a:moveTo>
                  <a:pt x="2346117" y="459216"/>
                </a:moveTo>
                <a:cubicBezTo>
                  <a:pt x="2326931" y="481095"/>
                  <a:pt x="2304715" y="502975"/>
                  <a:pt x="2271728" y="511053"/>
                </a:cubicBezTo>
                <a:cubicBezTo>
                  <a:pt x="2263312" y="505667"/>
                  <a:pt x="2277114" y="502975"/>
                  <a:pt x="2271728" y="494559"/>
                </a:cubicBezTo>
                <a:cubicBezTo>
                  <a:pt x="2296636" y="491866"/>
                  <a:pt x="2313130" y="461909"/>
                  <a:pt x="2346117" y="459216"/>
                </a:cubicBezTo>
                <a:close/>
                <a:moveTo>
                  <a:pt x="378799" y="456512"/>
                </a:moveTo>
                <a:cubicBezTo>
                  <a:pt x="383874" y="456397"/>
                  <a:pt x="389028" y="458122"/>
                  <a:pt x="393825" y="462245"/>
                </a:cubicBezTo>
                <a:cubicBezTo>
                  <a:pt x="388439" y="481432"/>
                  <a:pt x="366223" y="486817"/>
                  <a:pt x="347037" y="492203"/>
                </a:cubicBezTo>
                <a:cubicBezTo>
                  <a:pt x="349057" y="473774"/>
                  <a:pt x="363573" y="456860"/>
                  <a:pt x="378799" y="456512"/>
                </a:cubicBezTo>
                <a:close/>
                <a:moveTo>
                  <a:pt x="911519" y="451137"/>
                </a:moveTo>
                <a:cubicBezTo>
                  <a:pt x="914212" y="459216"/>
                  <a:pt x="903103" y="456523"/>
                  <a:pt x="900411" y="459216"/>
                </a:cubicBezTo>
                <a:cubicBezTo>
                  <a:pt x="895025" y="456523"/>
                  <a:pt x="906133" y="451137"/>
                  <a:pt x="911519" y="451137"/>
                </a:cubicBezTo>
                <a:close/>
                <a:moveTo>
                  <a:pt x="2615735" y="443059"/>
                </a:moveTo>
                <a:cubicBezTo>
                  <a:pt x="2607320" y="461909"/>
                  <a:pt x="2582748" y="464602"/>
                  <a:pt x="2574333" y="483788"/>
                </a:cubicBezTo>
                <a:cubicBezTo>
                  <a:pt x="2568947" y="483788"/>
                  <a:pt x="2560532" y="473017"/>
                  <a:pt x="2555147" y="481095"/>
                </a:cubicBezTo>
                <a:cubicBezTo>
                  <a:pt x="2566255" y="467631"/>
                  <a:pt x="2593856" y="453830"/>
                  <a:pt x="2615735" y="443059"/>
                </a:cubicBezTo>
                <a:close/>
                <a:moveTo>
                  <a:pt x="2819379" y="442722"/>
                </a:moveTo>
                <a:cubicBezTo>
                  <a:pt x="2825101" y="445752"/>
                  <a:pt x="2830487" y="448445"/>
                  <a:pt x="2827794" y="459216"/>
                </a:cubicBezTo>
                <a:cubicBezTo>
                  <a:pt x="2811301" y="459216"/>
                  <a:pt x="2816686" y="481095"/>
                  <a:pt x="2797500" y="483788"/>
                </a:cubicBezTo>
                <a:cubicBezTo>
                  <a:pt x="2794807" y="494895"/>
                  <a:pt x="2813994" y="489510"/>
                  <a:pt x="2811301" y="500282"/>
                </a:cubicBezTo>
                <a:cubicBezTo>
                  <a:pt x="2805915" y="505667"/>
                  <a:pt x="2792114" y="502975"/>
                  <a:pt x="2789421" y="511053"/>
                </a:cubicBezTo>
                <a:cubicBezTo>
                  <a:pt x="2781006" y="508360"/>
                  <a:pt x="2794807" y="502975"/>
                  <a:pt x="2794807" y="497589"/>
                </a:cubicBezTo>
                <a:cubicBezTo>
                  <a:pt x="2767206" y="483788"/>
                  <a:pt x="2748020" y="522160"/>
                  <a:pt x="2723111" y="519131"/>
                </a:cubicBezTo>
                <a:cubicBezTo>
                  <a:pt x="2717725" y="519131"/>
                  <a:pt x="2720418" y="532595"/>
                  <a:pt x="2709311" y="527210"/>
                </a:cubicBezTo>
                <a:cubicBezTo>
                  <a:pt x="2725804" y="499945"/>
                  <a:pt x="2764176" y="491866"/>
                  <a:pt x="2777977" y="467294"/>
                </a:cubicBezTo>
                <a:cubicBezTo>
                  <a:pt x="2783699" y="467294"/>
                  <a:pt x="2781006" y="478066"/>
                  <a:pt x="2786392" y="478066"/>
                </a:cubicBezTo>
                <a:cubicBezTo>
                  <a:pt x="2797500" y="464602"/>
                  <a:pt x="2808271" y="453494"/>
                  <a:pt x="2819379" y="442722"/>
                </a:cubicBezTo>
                <a:close/>
                <a:moveTo>
                  <a:pt x="2544038" y="434644"/>
                </a:moveTo>
                <a:cubicBezTo>
                  <a:pt x="2527545" y="434644"/>
                  <a:pt x="2508359" y="443059"/>
                  <a:pt x="2513745" y="456523"/>
                </a:cubicBezTo>
                <a:cubicBezTo>
                  <a:pt x="2522159" y="445752"/>
                  <a:pt x="2538653" y="448445"/>
                  <a:pt x="2544038" y="434644"/>
                </a:cubicBezTo>
                <a:close/>
                <a:moveTo>
                  <a:pt x="2392567" y="431951"/>
                </a:moveTo>
                <a:cubicBezTo>
                  <a:pt x="2381797" y="437673"/>
                  <a:pt x="2370689" y="456523"/>
                  <a:pt x="2356888" y="451137"/>
                </a:cubicBezTo>
                <a:cubicBezTo>
                  <a:pt x="2359581" y="445752"/>
                  <a:pt x="2362610" y="443059"/>
                  <a:pt x="2364966" y="442722"/>
                </a:cubicBezTo>
                <a:cubicBezTo>
                  <a:pt x="2362273" y="437337"/>
                  <a:pt x="2356551" y="448108"/>
                  <a:pt x="2351166" y="445415"/>
                </a:cubicBezTo>
                <a:cubicBezTo>
                  <a:pt x="2362273" y="429258"/>
                  <a:pt x="2381460" y="440030"/>
                  <a:pt x="2392567" y="431951"/>
                </a:cubicBezTo>
                <a:close/>
                <a:moveTo>
                  <a:pt x="2850010" y="429594"/>
                </a:moveTo>
                <a:cubicBezTo>
                  <a:pt x="2847317" y="434981"/>
                  <a:pt x="2838902" y="432288"/>
                  <a:pt x="2838902" y="437673"/>
                </a:cubicBezTo>
                <a:cubicBezTo>
                  <a:pt x="2830487" y="434981"/>
                  <a:pt x="2844288" y="423873"/>
                  <a:pt x="2850010" y="429594"/>
                </a:cubicBezTo>
                <a:close/>
                <a:moveTo>
                  <a:pt x="2428584" y="429258"/>
                </a:moveTo>
                <a:cubicBezTo>
                  <a:pt x="2433970" y="437673"/>
                  <a:pt x="2423199" y="448445"/>
                  <a:pt x="2412091" y="448445"/>
                </a:cubicBezTo>
                <a:cubicBezTo>
                  <a:pt x="2403676" y="437337"/>
                  <a:pt x="2423199" y="434644"/>
                  <a:pt x="2428584" y="429258"/>
                </a:cubicBezTo>
                <a:close/>
                <a:moveTo>
                  <a:pt x="2742297" y="423873"/>
                </a:moveTo>
                <a:cubicBezTo>
                  <a:pt x="2742297" y="431951"/>
                  <a:pt x="2736912" y="431951"/>
                  <a:pt x="2728496" y="431951"/>
                </a:cubicBezTo>
                <a:cubicBezTo>
                  <a:pt x="2731189" y="429258"/>
                  <a:pt x="2736912" y="426565"/>
                  <a:pt x="2742297" y="423873"/>
                </a:cubicBezTo>
                <a:close/>
                <a:moveTo>
                  <a:pt x="2326594" y="421180"/>
                </a:moveTo>
                <a:cubicBezTo>
                  <a:pt x="2321208" y="431951"/>
                  <a:pt x="2310100" y="434981"/>
                  <a:pt x="2301685" y="440366"/>
                </a:cubicBezTo>
                <a:cubicBezTo>
                  <a:pt x="2296299" y="429258"/>
                  <a:pt x="2318179" y="426565"/>
                  <a:pt x="2326594" y="421180"/>
                </a:cubicBezTo>
                <a:close/>
                <a:moveTo>
                  <a:pt x="3180553" y="412765"/>
                </a:moveTo>
                <a:cubicBezTo>
                  <a:pt x="3183246" y="415458"/>
                  <a:pt x="3183246" y="420844"/>
                  <a:pt x="3185939" y="423536"/>
                </a:cubicBezTo>
                <a:cubicBezTo>
                  <a:pt x="3174831" y="426229"/>
                  <a:pt x="3172138" y="437337"/>
                  <a:pt x="3177524" y="445415"/>
                </a:cubicBezTo>
                <a:cubicBezTo>
                  <a:pt x="3169445" y="442722"/>
                  <a:pt x="3166752" y="434644"/>
                  <a:pt x="3155645" y="431951"/>
                </a:cubicBezTo>
                <a:cubicBezTo>
                  <a:pt x="3158337" y="423873"/>
                  <a:pt x="3174831" y="440366"/>
                  <a:pt x="3177524" y="421180"/>
                </a:cubicBezTo>
                <a:cubicBezTo>
                  <a:pt x="3174494" y="421180"/>
                  <a:pt x="3171801" y="418487"/>
                  <a:pt x="3169109" y="418487"/>
                </a:cubicBezTo>
                <a:cubicBezTo>
                  <a:pt x="3166416" y="410409"/>
                  <a:pt x="3180216" y="418487"/>
                  <a:pt x="3180553" y="412765"/>
                </a:cubicBezTo>
                <a:close/>
                <a:moveTo>
                  <a:pt x="2516774" y="407716"/>
                </a:moveTo>
                <a:cubicBezTo>
                  <a:pt x="2508359" y="415794"/>
                  <a:pt x="2494558" y="415794"/>
                  <a:pt x="2489173" y="424209"/>
                </a:cubicBezTo>
                <a:cubicBezTo>
                  <a:pt x="2502973" y="426902"/>
                  <a:pt x="2527882" y="415794"/>
                  <a:pt x="2516774" y="407716"/>
                </a:cubicBezTo>
                <a:close/>
                <a:moveTo>
                  <a:pt x="3141507" y="402330"/>
                </a:moveTo>
                <a:cubicBezTo>
                  <a:pt x="3144536" y="410409"/>
                  <a:pt x="3133429" y="405023"/>
                  <a:pt x="3136122" y="413101"/>
                </a:cubicBezTo>
                <a:cubicBezTo>
                  <a:pt x="3133092" y="410409"/>
                  <a:pt x="3133092" y="407716"/>
                  <a:pt x="3127707" y="407716"/>
                </a:cubicBezTo>
                <a:cubicBezTo>
                  <a:pt x="3130736" y="405023"/>
                  <a:pt x="3136122" y="401993"/>
                  <a:pt x="3141507" y="402330"/>
                </a:cubicBezTo>
                <a:close/>
                <a:moveTo>
                  <a:pt x="2613042" y="399637"/>
                </a:moveTo>
                <a:cubicBezTo>
                  <a:pt x="2593856" y="402330"/>
                  <a:pt x="2582748" y="410409"/>
                  <a:pt x="2560869" y="413101"/>
                </a:cubicBezTo>
                <a:cubicBezTo>
                  <a:pt x="2555483" y="421180"/>
                  <a:pt x="2566255" y="421180"/>
                  <a:pt x="2560869" y="426565"/>
                </a:cubicBezTo>
                <a:cubicBezTo>
                  <a:pt x="2585441" y="426565"/>
                  <a:pt x="2599242" y="413101"/>
                  <a:pt x="2613042" y="399637"/>
                </a:cubicBezTo>
                <a:close/>
                <a:moveTo>
                  <a:pt x="3019426" y="398317"/>
                </a:moveTo>
                <a:cubicBezTo>
                  <a:pt x="3022813" y="398838"/>
                  <a:pt x="3025380" y="401573"/>
                  <a:pt x="3026053" y="407716"/>
                </a:cubicBezTo>
                <a:cubicBezTo>
                  <a:pt x="3014945" y="407716"/>
                  <a:pt x="3001144" y="410409"/>
                  <a:pt x="2995759" y="421180"/>
                </a:cubicBezTo>
                <a:cubicBezTo>
                  <a:pt x="2991720" y="415121"/>
                  <a:pt x="3009265" y="396755"/>
                  <a:pt x="3019426" y="398317"/>
                </a:cubicBezTo>
                <a:close/>
                <a:moveTo>
                  <a:pt x="11108" y="396608"/>
                </a:moveTo>
                <a:cubicBezTo>
                  <a:pt x="22216" y="401993"/>
                  <a:pt x="24909" y="410409"/>
                  <a:pt x="38709" y="404686"/>
                </a:cubicBezTo>
                <a:cubicBezTo>
                  <a:pt x="41402" y="415794"/>
                  <a:pt x="24909" y="410409"/>
                  <a:pt x="24909" y="421180"/>
                </a:cubicBezTo>
                <a:cubicBezTo>
                  <a:pt x="16493" y="418487"/>
                  <a:pt x="11108" y="410409"/>
                  <a:pt x="0" y="413101"/>
                </a:cubicBezTo>
                <a:cubicBezTo>
                  <a:pt x="2693" y="404686"/>
                  <a:pt x="5722" y="399300"/>
                  <a:pt x="11108" y="396608"/>
                </a:cubicBezTo>
                <a:close/>
                <a:moveTo>
                  <a:pt x="588717" y="392568"/>
                </a:moveTo>
                <a:cubicBezTo>
                  <a:pt x="594944" y="393242"/>
                  <a:pt x="600498" y="395261"/>
                  <a:pt x="603191" y="396608"/>
                </a:cubicBezTo>
                <a:cubicBezTo>
                  <a:pt x="595112" y="399300"/>
                  <a:pt x="578619" y="404686"/>
                  <a:pt x="570204" y="396608"/>
                </a:cubicBezTo>
                <a:cubicBezTo>
                  <a:pt x="575590" y="392569"/>
                  <a:pt x="582490" y="391895"/>
                  <a:pt x="588717" y="392568"/>
                </a:cubicBezTo>
                <a:close/>
                <a:moveTo>
                  <a:pt x="2750376" y="388529"/>
                </a:moveTo>
                <a:cubicBezTo>
                  <a:pt x="2744990" y="399637"/>
                  <a:pt x="2739605" y="407716"/>
                  <a:pt x="2728496" y="413101"/>
                </a:cubicBezTo>
                <a:cubicBezTo>
                  <a:pt x="2728496" y="407716"/>
                  <a:pt x="2728496" y="405023"/>
                  <a:pt x="2723111" y="405023"/>
                </a:cubicBezTo>
                <a:cubicBezTo>
                  <a:pt x="2728496" y="396608"/>
                  <a:pt x="2736912" y="391222"/>
                  <a:pt x="2750376" y="388529"/>
                </a:cubicBezTo>
                <a:close/>
                <a:moveTo>
                  <a:pt x="2858088" y="385836"/>
                </a:moveTo>
                <a:cubicBezTo>
                  <a:pt x="2858088" y="385836"/>
                  <a:pt x="2860781" y="388529"/>
                  <a:pt x="2863474" y="388529"/>
                </a:cubicBezTo>
                <a:cubicBezTo>
                  <a:pt x="2860781" y="399300"/>
                  <a:pt x="2838902" y="385836"/>
                  <a:pt x="2844288" y="407716"/>
                </a:cubicBezTo>
                <a:cubicBezTo>
                  <a:pt x="2844288" y="407716"/>
                  <a:pt x="2844288" y="407716"/>
                  <a:pt x="2827794" y="407716"/>
                </a:cubicBezTo>
                <a:cubicBezTo>
                  <a:pt x="2819715" y="421180"/>
                  <a:pt x="2803222" y="429594"/>
                  <a:pt x="2792114" y="440366"/>
                </a:cubicBezTo>
                <a:cubicBezTo>
                  <a:pt x="2764513" y="437673"/>
                  <a:pt x="2753405" y="470324"/>
                  <a:pt x="2720418" y="470324"/>
                </a:cubicBezTo>
                <a:cubicBezTo>
                  <a:pt x="2723111" y="467631"/>
                  <a:pt x="2723111" y="464938"/>
                  <a:pt x="2717725" y="464938"/>
                </a:cubicBezTo>
                <a:cubicBezTo>
                  <a:pt x="2731526" y="451137"/>
                  <a:pt x="2753405" y="432288"/>
                  <a:pt x="2778314" y="437673"/>
                </a:cubicBezTo>
                <a:cubicBezTo>
                  <a:pt x="2800193" y="415794"/>
                  <a:pt x="2830487" y="402330"/>
                  <a:pt x="2858088" y="385836"/>
                </a:cubicBezTo>
                <a:close/>
                <a:moveTo>
                  <a:pt x="1421975" y="385163"/>
                </a:moveTo>
                <a:cubicBezTo>
                  <a:pt x="1418862" y="384490"/>
                  <a:pt x="1415412" y="384490"/>
                  <a:pt x="1412719" y="385836"/>
                </a:cubicBezTo>
                <a:cubicBezTo>
                  <a:pt x="1412719" y="385836"/>
                  <a:pt x="1412719" y="385836"/>
                  <a:pt x="1412719" y="393915"/>
                </a:cubicBezTo>
                <a:cubicBezTo>
                  <a:pt x="1420798" y="393915"/>
                  <a:pt x="1429212" y="401993"/>
                  <a:pt x="1429212" y="388529"/>
                </a:cubicBezTo>
                <a:cubicBezTo>
                  <a:pt x="1427866" y="387183"/>
                  <a:pt x="1425089" y="385836"/>
                  <a:pt x="1421975" y="385163"/>
                </a:cubicBezTo>
                <a:close/>
                <a:moveTo>
                  <a:pt x="3276485" y="380451"/>
                </a:moveTo>
                <a:cubicBezTo>
                  <a:pt x="3271099" y="383144"/>
                  <a:pt x="3262684" y="391222"/>
                  <a:pt x="3276485" y="391222"/>
                </a:cubicBezTo>
                <a:cubicBezTo>
                  <a:pt x="3268407" y="401993"/>
                  <a:pt x="3257298" y="383144"/>
                  <a:pt x="3240805" y="391222"/>
                </a:cubicBezTo>
                <a:cubicBezTo>
                  <a:pt x="3243498" y="377758"/>
                  <a:pt x="3262684" y="383144"/>
                  <a:pt x="3276485" y="380451"/>
                </a:cubicBezTo>
                <a:close/>
                <a:moveTo>
                  <a:pt x="2527545" y="380451"/>
                </a:moveTo>
                <a:cubicBezTo>
                  <a:pt x="2522159" y="393915"/>
                  <a:pt x="2500280" y="388529"/>
                  <a:pt x="2494558" y="410409"/>
                </a:cubicBezTo>
                <a:cubicBezTo>
                  <a:pt x="2508359" y="399637"/>
                  <a:pt x="2538653" y="393915"/>
                  <a:pt x="2527545" y="380451"/>
                </a:cubicBezTo>
                <a:close/>
                <a:moveTo>
                  <a:pt x="2943249" y="374728"/>
                </a:moveTo>
                <a:cubicBezTo>
                  <a:pt x="2954357" y="374728"/>
                  <a:pt x="2954357" y="388529"/>
                  <a:pt x="2965128" y="382807"/>
                </a:cubicBezTo>
                <a:cubicBezTo>
                  <a:pt x="2954020" y="396272"/>
                  <a:pt x="2923726" y="404686"/>
                  <a:pt x="2918340" y="382807"/>
                </a:cubicBezTo>
                <a:cubicBezTo>
                  <a:pt x="2926755" y="382807"/>
                  <a:pt x="2929448" y="385500"/>
                  <a:pt x="2932141" y="388193"/>
                </a:cubicBezTo>
                <a:cubicBezTo>
                  <a:pt x="2934834" y="382807"/>
                  <a:pt x="2937863" y="377422"/>
                  <a:pt x="2943249" y="374728"/>
                </a:cubicBezTo>
                <a:close/>
                <a:moveTo>
                  <a:pt x="3232390" y="369343"/>
                </a:moveTo>
                <a:cubicBezTo>
                  <a:pt x="3240805" y="372036"/>
                  <a:pt x="3235083" y="383144"/>
                  <a:pt x="3227004" y="382807"/>
                </a:cubicBezTo>
                <a:cubicBezTo>
                  <a:pt x="3223975" y="374728"/>
                  <a:pt x="3235083" y="377422"/>
                  <a:pt x="3232390" y="369343"/>
                </a:cubicBezTo>
                <a:close/>
                <a:moveTo>
                  <a:pt x="561452" y="369343"/>
                </a:moveTo>
                <a:cubicBezTo>
                  <a:pt x="539573" y="382807"/>
                  <a:pt x="525773" y="401993"/>
                  <a:pt x="492786" y="404686"/>
                </a:cubicBezTo>
                <a:cubicBezTo>
                  <a:pt x="476292" y="423873"/>
                  <a:pt x="437919" y="459216"/>
                  <a:pt x="399210" y="448445"/>
                </a:cubicBezTo>
                <a:cubicBezTo>
                  <a:pt x="410318" y="443059"/>
                  <a:pt x="429504" y="437337"/>
                  <a:pt x="443305" y="423873"/>
                </a:cubicBezTo>
                <a:cubicBezTo>
                  <a:pt x="451720" y="415794"/>
                  <a:pt x="457105" y="404686"/>
                  <a:pt x="473599" y="399300"/>
                </a:cubicBezTo>
                <a:cubicBezTo>
                  <a:pt x="482014" y="396608"/>
                  <a:pt x="476292" y="407379"/>
                  <a:pt x="484707" y="404686"/>
                </a:cubicBezTo>
                <a:cubicBezTo>
                  <a:pt x="490429" y="396608"/>
                  <a:pt x="501201" y="393915"/>
                  <a:pt x="512309" y="393915"/>
                </a:cubicBezTo>
                <a:cubicBezTo>
                  <a:pt x="517694" y="393915"/>
                  <a:pt x="515001" y="385836"/>
                  <a:pt x="515001" y="383144"/>
                </a:cubicBezTo>
                <a:cubicBezTo>
                  <a:pt x="531495" y="377758"/>
                  <a:pt x="539910" y="366651"/>
                  <a:pt x="561452" y="369343"/>
                </a:cubicBezTo>
                <a:close/>
                <a:moveTo>
                  <a:pt x="3171801" y="366651"/>
                </a:moveTo>
                <a:cubicBezTo>
                  <a:pt x="3177524" y="366651"/>
                  <a:pt x="3185602" y="366651"/>
                  <a:pt x="3194017" y="369343"/>
                </a:cubicBezTo>
                <a:cubicBezTo>
                  <a:pt x="3196710" y="388529"/>
                  <a:pt x="3177524" y="385836"/>
                  <a:pt x="3169109" y="393915"/>
                </a:cubicBezTo>
                <a:cubicBezTo>
                  <a:pt x="3166416" y="385836"/>
                  <a:pt x="3182909" y="380114"/>
                  <a:pt x="3171801" y="366651"/>
                </a:cubicBezTo>
                <a:close/>
                <a:moveTo>
                  <a:pt x="1922335" y="364294"/>
                </a:moveTo>
                <a:cubicBezTo>
                  <a:pt x="1903149" y="364294"/>
                  <a:pt x="1894733" y="372709"/>
                  <a:pt x="1892040" y="386173"/>
                </a:cubicBezTo>
                <a:cubicBezTo>
                  <a:pt x="1867468" y="383480"/>
                  <a:pt x="1837174" y="416131"/>
                  <a:pt x="1809573" y="402666"/>
                </a:cubicBezTo>
                <a:cubicBezTo>
                  <a:pt x="1768508" y="424546"/>
                  <a:pt x="1727105" y="443395"/>
                  <a:pt x="1683011" y="465275"/>
                </a:cubicBezTo>
                <a:cubicBezTo>
                  <a:pt x="1691089" y="465275"/>
                  <a:pt x="1693782" y="457196"/>
                  <a:pt x="1704890" y="459889"/>
                </a:cubicBezTo>
                <a:cubicBezTo>
                  <a:pt x="1704890" y="462582"/>
                  <a:pt x="1707582" y="462582"/>
                  <a:pt x="1710275" y="465275"/>
                </a:cubicBezTo>
                <a:cubicBezTo>
                  <a:pt x="1660795" y="467967"/>
                  <a:pt x="1627808" y="481432"/>
                  <a:pt x="1597513" y="500618"/>
                </a:cubicBezTo>
                <a:cubicBezTo>
                  <a:pt x="1624778" y="497925"/>
                  <a:pt x="1649687" y="489510"/>
                  <a:pt x="1679981" y="481432"/>
                </a:cubicBezTo>
                <a:cubicBezTo>
                  <a:pt x="1677288" y="486817"/>
                  <a:pt x="1679981" y="489510"/>
                  <a:pt x="1682674" y="492203"/>
                </a:cubicBezTo>
                <a:cubicBezTo>
                  <a:pt x="1668873" y="495232"/>
                  <a:pt x="1633193" y="495232"/>
                  <a:pt x="1622086" y="508696"/>
                </a:cubicBezTo>
                <a:cubicBezTo>
                  <a:pt x="1594484" y="506003"/>
                  <a:pt x="1575298" y="506003"/>
                  <a:pt x="1564190" y="519468"/>
                </a:cubicBezTo>
                <a:cubicBezTo>
                  <a:pt x="1569575" y="519468"/>
                  <a:pt x="1575298" y="519468"/>
                  <a:pt x="1577991" y="524853"/>
                </a:cubicBezTo>
                <a:cubicBezTo>
                  <a:pt x="1569575" y="530239"/>
                  <a:pt x="1561497" y="535961"/>
                  <a:pt x="1564190" y="549425"/>
                </a:cubicBezTo>
                <a:cubicBezTo>
                  <a:pt x="1569575" y="535624"/>
                  <a:pt x="1605256" y="544040"/>
                  <a:pt x="1613671" y="527547"/>
                </a:cubicBezTo>
                <a:cubicBezTo>
                  <a:pt x="1607948" y="524853"/>
                  <a:pt x="1602563" y="527547"/>
                  <a:pt x="1602563" y="524853"/>
                </a:cubicBezTo>
                <a:cubicBezTo>
                  <a:pt x="1632857" y="533268"/>
                  <a:pt x="1665844" y="497589"/>
                  <a:pt x="1698831" y="514082"/>
                </a:cubicBezTo>
                <a:cubicBezTo>
                  <a:pt x="1720710" y="505667"/>
                  <a:pt x="1745619" y="484125"/>
                  <a:pt x="1764805" y="492203"/>
                </a:cubicBezTo>
                <a:cubicBezTo>
                  <a:pt x="1764805" y="486817"/>
                  <a:pt x="1767497" y="486817"/>
                  <a:pt x="1767497" y="481432"/>
                </a:cubicBezTo>
                <a:cubicBezTo>
                  <a:pt x="1745619" y="484125"/>
                  <a:pt x="1715324" y="500282"/>
                  <a:pt x="1701524" y="492203"/>
                </a:cubicBezTo>
                <a:cubicBezTo>
                  <a:pt x="1701524" y="489510"/>
                  <a:pt x="1709939" y="492203"/>
                  <a:pt x="1709939" y="486817"/>
                </a:cubicBezTo>
                <a:cubicBezTo>
                  <a:pt x="1701860" y="484125"/>
                  <a:pt x="1701860" y="489510"/>
                  <a:pt x="1693445" y="489510"/>
                </a:cubicBezTo>
                <a:cubicBezTo>
                  <a:pt x="1698831" y="478402"/>
                  <a:pt x="1707246" y="483788"/>
                  <a:pt x="1698831" y="473017"/>
                </a:cubicBezTo>
                <a:cubicBezTo>
                  <a:pt x="1718017" y="470324"/>
                  <a:pt x="1731818" y="464938"/>
                  <a:pt x="1745619" y="459553"/>
                </a:cubicBezTo>
                <a:cubicBezTo>
                  <a:pt x="1745619" y="464938"/>
                  <a:pt x="1756726" y="459553"/>
                  <a:pt x="1754033" y="470324"/>
                </a:cubicBezTo>
                <a:cubicBezTo>
                  <a:pt x="1775913" y="445752"/>
                  <a:pt x="1798129" y="451137"/>
                  <a:pt x="1833808" y="448445"/>
                </a:cubicBezTo>
                <a:cubicBezTo>
                  <a:pt x="1839194" y="443059"/>
                  <a:pt x="1836501" y="440366"/>
                  <a:pt x="1833808" y="434981"/>
                </a:cubicBezTo>
                <a:cubicBezTo>
                  <a:pt x="1869488" y="421180"/>
                  <a:pt x="1921998" y="413101"/>
                  <a:pt x="1963400" y="383480"/>
                </a:cubicBezTo>
                <a:cubicBezTo>
                  <a:pt x="1944214" y="380787"/>
                  <a:pt x="1922335" y="399637"/>
                  <a:pt x="1911227" y="388866"/>
                </a:cubicBezTo>
                <a:cubicBezTo>
                  <a:pt x="1922335" y="386173"/>
                  <a:pt x="1916949" y="377758"/>
                  <a:pt x="1922335" y="364294"/>
                </a:cubicBezTo>
                <a:close/>
                <a:moveTo>
                  <a:pt x="2937863" y="353186"/>
                </a:moveTo>
                <a:cubicBezTo>
                  <a:pt x="2935170" y="361265"/>
                  <a:pt x="2929785" y="363957"/>
                  <a:pt x="2918677" y="363957"/>
                </a:cubicBezTo>
                <a:cubicBezTo>
                  <a:pt x="2921370" y="355879"/>
                  <a:pt x="2929785" y="355879"/>
                  <a:pt x="2937863" y="353186"/>
                </a:cubicBezTo>
                <a:close/>
                <a:moveTo>
                  <a:pt x="470906" y="350494"/>
                </a:moveTo>
                <a:cubicBezTo>
                  <a:pt x="468213" y="358572"/>
                  <a:pt x="462828" y="361265"/>
                  <a:pt x="451720" y="361265"/>
                </a:cubicBezTo>
                <a:cubicBezTo>
                  <a:pt x="459799" y="358572"/>
                  <a:pt x="459799" y="350494"/>
                  <a:pt x="470906" y="350494"/>
                </a:cubicBezTo>
                <a:close/>
                <a:moveTo>
                  <a:pt x="104683" y="347800"/>
                </a:moveTo>
                <a:cubicBezTo>
                  <a:pt x="98961" y="358572"/>
                  <a:pt x="101990" y="366987"/>
                  <a:pt x="93575" y="377758"/>
                </a:cubicBezTo>
                <a:cubicBezTo>
                  <a:pt x="80111" y="380451"/>
                  <a:pt x="77082" y="366987"/>
                  <a:pt x="71696" y="377758"/>
                </a:cubicBezTo>
                <a:cubicBezTo>
                  <a:pt x="74389" y="369343"/>
                  <a:pt x="88190" y="350494"/>
                  <a:pt x="104683" y="347800"/>
                </a:cubicBezTo>
                <a:close/>
                <a:moveTo>
                  <a:pt x="3056852" y="342751"/>
                </a:moveTo>
                <a:cubicBezTo>
                  <a:pt x="3060639" y="342078"/>
                  <a:pt x="3064762" y="342078"/>
                  <a:pt x="3067455" y="344771"/>
                </a:cubicBezTo>
                <a:cubicBezTo>
                  <a:pt x="3064426" y="353186"/>
                  <a:pt x="3056347" y="342078"/>
                  <a:pt x="3048269" y="350156"/>
                </a:cubicBezTo>
                <a:cubicBezTo>
                  <a:pt x="3050962" y="347464"/>
                  <a:pt x="3050962" y="344771"/>
                  <a:pt x="3048269" y="344771"/>
                </a:cubicBezTo>
                <a:cubicBezTo>
                  <a:pt x="3049615" y="344771"/>
                  <a:pt x="3053065" y="343425"/>
                  <a:pt x="3056852" y="342751"/>
                </a:cubicBezTo>
                <a:close/>
                <a:moveTo>
                  <a:pt x="2585441" y="342078"/>
                </a:moveTo>
                <a:cubicBezTo>
                  <a:pt x="2580055" y="350156"/>
                  <a:pt x="2549761" y="352850"/>
                  <a:pt x="2555147" y="372036"/>
                </a:cubicBezTo>
                <a:cubicBezTo>
                  <a:pt x="2552454" y="372036"/>
                  <a:pt x="2549761" y="372036"/>
                  <a:pt x="2549761" y="374728"/>
                </a:cubicBezTo>
                <a:cubicBezTo>
                  <a:pt x="2549761" y="372036"/>
                  <a:pt x="2549761" y="366651"/>
                  <a:pt x="2547068" y="366651"/>
                </a:cubicBezTo>
                <a:cubicBezTo>
                  <a:pt x="2541346" y="372036"/>
                  <a:pt x="2547068" y="372036"/>
                  <a:pt x="2546732" y="380451"/>
                </a:cubicBezTo>
                <a:cubicBezTo>
                  <a:pt x="2557840" y="377758"/>
                  <a:pt x="2563225" y="366987"/>
                  <a:pt x="2571640" y="377758"/>
                </a:cubicBezTo>
                <a:cubicBezTo>
                  <a:pt x="2577362" y="372036"/>
                  <a:pt x="2580055" y="366651"/>
                  <a:pt x="2582748" y="361265"/>
                </a:cubicBezTo>
                <a:cubicBezTo>
                  <a:pt x="2577362" y="353186"/>
                  <a:pt x="2571640" y="369343"/>
                  <a:pt x="2566255" y="361265"/>
                </a:cubicBezTo>
                <a:cubicBezTo>
                  <a:pt x="2574333" y="361265"/>
                  <a:pt x="2593856" y="344771"/>
                  <a:pt x="2585441" y="342078"/>
                </a:cubicBezTo>
                <a:close/>
                <a:moveTo>
                  <a:pt x="680273" y="337029"/>
                </a:moveTo>
                <a:cubicBezTo>
                  <a:pt x="680273" y="355879"/>
                  <a:pt x="682966" y="355879"/>
                  <a:pt x="682966" y="377758"/>
                </a:cubicBezTo>
                <a:cubicBezTo>
                  <a:pt x="680273" y="366651"/>
                  <a:pt x="669165" y="355879"/>
                  <a:pt x="652672" y="361265"/>
                </a:cubicBezTo>
                <a:cubicBezTo>
                  <a:pt x="649979" y="358572"/>
                  <a:pt x="649979" y="355879"/>
                  <a:pt x="649979" y="350494"/>
                </a:cubicBezTo>
                <a:cubicBezTo>
                  <a:pt x="661087" y="344771"/>
                  <a:pt x="666472" y="336693"/>
                  <a:pt x="680273" y="337029"/>
                </a:cubicBezTo>
                <a:close/>
                <a:moveTo>
                  <a:pt x="2962771" y="331307"/>
                </a:moveTo>
                <a:cubicBezTo>
                  <a:pt x="2965464" y="331307"/>
                  <a:pt x="2962771" y="334000"/>
                  <a:pt x="2962771" y="334000"/>
                </a:cubicBezTo>
                <a:cubicBezTo>
                  <a:pt x="2965464" y="353186"/>
                  <a:pt x="2962771" y="339385"/>
                  <a:pt x="2951664" y="336693"/>
                </a:cubicBezTo>
                <a:cubicBezTo>
                  <a:pt x="2951664" y="328614"/>
                  <a:pt x="2965464" y="339385"/>
                  <a:pt x="2962771" y="331307"/>
                </a:cubicBezTo>
                <a:close/>
                <a:moveTo>
                  <a:pt x="2684738" y="331307"/>
                </a:moveTo>
                <a:cubicBezTo>
                  <a:pt x="2684738" y="331307"/>
                  <a:pt x="2684738" y="331307"/>
                  <a:pt x="2684738" y="339385"/>
                </a:cubicBezTo>
                <a:cubicBezTo>
                  <a:pt x="2681709" y="344771"/>
                  <a:pt x="2676323" y="334000"/>
                  <a:pt x="2676323" y="342078"/>
                </a:cubicBezTo>
                <a:cubicBezTo>
                  <a:pt x="2670938" y="339385"/>
                  <a:pt x="2679016" y="331307"/>
                  <a:pt x="2684738" y="331307"/>
                </a:cubicBezTo>
                <a:close/>
                <a:moveTo>
                  <a:pt x="248076" y="331307"/>
                </a:moveTo>
                <a:cubicBezTo>
                  <a:pt x="250769" y="331307"/>
                  <a:pt x="250769" y="336693"/>
                  <a:pt x="250769" y="342078"/>
                </a:cubicBezTo>
                <a:cubicBezTo>
                  <a:pt x="250769" y="342078"/>
                  <a:pt x="250769" y="342078"/>
                  <a:pt x="239661" y="342078"/>
                </a:cubicBezTo>
                <a:cubicBezTo>
                  <a:pt x="239661" y="336693"/>
                  <a:pt x="245383" y="336693"/>
                  <a:pt x="248076" y="331307"/>
                </a:cubicBezTo>
                <a:close/>
                <a:moveTo>
                  <a:pt x="366560" y="330970"/>
                </a:moveTo>
                <a:cubicBezTo>
                  <a:pt x="371946" y="334000"/>
                  <a:pt x="369253" y="350156"/>
                  <a:pt x="358145" y="347464"/>
                </a:cubicBezTo>
                <a:cubicBezTo>
                  <a:pt x="352759" y="339385"/>
                  <a:pt x="363530" y="334000"/>
                  <a:pt x="366560" y="330970"/>
                </a:cubicBezTo>
                <a:close/>
                <a:moveTo>
                  <a:pt x="2601935" y="328614"/>
                </a:moveTo>
                <a:cubicBezTo>
                  <a:pt x="2599242" y="339385"/>
                  <a:pt x="2599242" y="339385"/>
                  <a:pt x="2590827" y="347800"/>
                </a:cubicBezTo>
                <a:cubicBezTo>
                  <a:pt x="2601935" y="347800"/>
                  <a:pt x="2613042" y="334000"/>
                  <a:pt x="2601935" y="328614"/>
                </a:cubicBezTo>
                <a:close/>
                <a:moveTo>
                  <a:pt x="3006867" y="320536"/>
                </a:moveTo>
                <a:cubicBezTo>
                  <a:pt x="3003837" y="328614"/>
                  <a:pt x="3003837" y="334000"/>
                  <a:pt x="2998788" y="342078"/>
                </a:cubicBezTo>
                <a:cubicBezTo>
                  <a:pt x="2987680" y="342078"/>
                  <a:pt x="3001481" y="331307"/>
                  <a:pt x="2990373" y="331307"/>
                </a:cubicBezTo>
                <a:cubicBezTo>
                  <a:pt x="2995759" y="325922"/>
                  <a:pt x="2998451" y="331307"/>
                  <a:pt x="3006867" y="320536"/>
                </a:cubicBezTo>
                <a:close/>
                <a:moveTo>
                  <a:pt x="877522" y="317927"/>
                </a:moveTo>
                <a:cubicBezTo>
                  <a:pt x="868265" y="319273"/>
                  <a:pt x="859345" y="327436"/>
                  <a:pt x="862038" y="342415"/>
                </a:cubicBezTo>
                <a:cubicBezTo>
                  <a:pt x="864731" y="347800"/>
                  <a:pt x="873146" y="339722"/>
                  <a:pt x="873146" y="345108"/>
                </a:cubicBezTo>
                <a:cubicBezTo>
                  <a:pt x="875839" y="347800"/>
                  <a:pt x="867760" y="355879"/>
                  <a:pt x="873146" y="355879"/>
                </a:cubicBezTo>
                <a:cubicBezTo>
                  <a:pt x="886610" y="355879"/>
                  <a:pt x="900411" y="350494"/>
                  <a:pt x="908826" y="342415"/>
                </a:cubicBezTo>
                <a:cubicBezTo>
                  <a:pt x="900747" y="342415"/>
                  <a:pt x="908826" y="339722"/>
                  <a:pt x="906133" y="334337"/>
                </a:cubicBezTo>
                <a:cubicBezTo>
                  <a:pt x="906133" y="334337"/>
                  <a:pt x="906133" y="334337"/>
                  <a:pt x="895025" y="334337"/>
                </a:cubicBezTo>
                <a:cubicBezTo>
                  <a:pt x="896371" y="322051"/>
                  <a:pt x="886778" y="316581"/>
                  <a:pt x="877522" y="317927"/>
                </a:cubicBezTo>
                <a:close/>
                <a:moveTo>
                  <a:pt x="3130400" y="312457"/>
                </a:moveTo>
                <a:cubicBezTo>
                  <a:pt x="3130400" y="312457"/>
                  <a:pt x="3130400" y="312457"/>
                  <a:pt x="3138815" y="312457"/>
                </a:cubicBezTo>
                <a:cubicBezTo>
                  <a:pt x="3141507" y="320536"/>
                  <a:pt x="3136122" y="323228"/>
                  <a:pt x="3127707" y="320536"/>
                </a:cubicBezTo>
                <a:cubicBezTo>
                  <a:pt x="3127707" y="317506"/>
                  <a:pt x="3133429" y="314814"/>
                  <a:pt x="3130400" y="312457"/>
                </a:cubicBezTo>
                <a:close/>
                <a:moveTo>
                  <a:pt x="2095011" y="311784"/>
                </a:moveTo>
                <a:cubicBezTo>
                  <a:pt x="2062025" y="309091"/>
                  <a:pt x="2045531" y="320199"/>
                  <a:pt x="2026345" y="330970"/>
                </a:cubicBezTo>
                <a:cubicBezTo>
                  <a:pt x="2026345" y="322892"/>
                  <a:pt x="2015573" y="328278"/>
                  <a:pt x="2020959" y="317506"/>
                </a:cubicBezTo>
                <a:cubicBezTo>
                  <a:pt x="2012880" y="320199"/>
                  <a:pt x="2007495" y="325585"/>
                  <a:pt x="1999080" y="325585"/>
                </a:cubicBezTo>
                <a:cubicBezTo>
                  <a:pt x="2001773" y="342078"/>
                  <a:pt x="1982587" y="339385"/>
                  <a:pt x="1979894" y="350156"/>
                </a:cubicBezTo>
                <a:cubicBezTo>
                  <a:pt x="1993694" y="355542"/>
                  <a:pt x="2010188" y="366651"/>
                  <a:pt x="2026681" y="350156"/>
                </a:cubicBezTo>
                <a:cubicBezTo>
                  <a:pt x="2029374" y="342078"/>
                  <a:pt x="2020959" y="339385"/>
                  <a:pt x="2029374" y="336693"/>
                </a:cubicBezTo>
                <a:cubicBezTo>
                  <a:pt x="2034760" y="350156"/>
                  <a:pt x="2056976" y="336693"/>
                  <a:pt x="2076161" y="336693"/>
                </a:cubicBezTo>
                <a:cubicBezTo>
                  <a:pt x="2078854" y="328614"/>
                  <a:pt x="2073469" y="328614"/>
                  <a:pt x="2076161" y="323228"/>
                </a:cubicBezTo>
                <a:cubicBezTo>
                  <a:pt x="2081547" y="328614"/>
                  <a:pt x="2081547" y="323228"/>
                  <a:pt x="2089963" y="323228"/>
                </a:cubicBezTo>
                <a:cubicBezTo>
                  <a:pt x="2087270" y="314814"/>
                  <a:pt x="2092655" y="314814"/>
                  <a:pt x="2095011" y="311784"/>
                </a:cubicBezTo>
                <a:close/>
                <a:moveTo>
                  <a:pt x="186646" y="311448"/>
                </a:moveTo>
                <a:cubicBezTo>
                  <a:pt x="191106" y="310101"/>
                  <a:pt x="195903" y="310774"/>
                  <a:pt x="198596" y="314814"/>
                </a:cubicBezTo>
                <a:cubicBezTo>
                  <a:pt x="195566" y="323228"/>
                  <a:pt x="184795" y="320536"/>
                  <a:pt x="176716" y="320199"/>
                </a:cubicBezTo>
                <a:cubicBezTo>
                  <a:pt x="178063" y="316160"/>
                  <a:pt x="182186" y="312794"/>
                  <a:pt x="186646" y="311448"/>
                </a:cubicBezTo>
                <a:close/>
                <a:moveTo>
                  <a:pt x="547988" y="309428"/>
                </a:moveTo>
                <a:cubicBezTo>
                  <a:pt x="547988" y="314814"/>
                  <a:pt x="542602" y="314814"/>
                  <a:pt x="536880" y="314814"/>
                </a:cubicBezTo>
                <a:cubicBezTo>
                  <a:pt x="534187" y="309428"/>
                  <a:pt x="542602" y="309428"/>
                  <a:pt x="547988" y="309428"/>
                </a:cubicBezTo>
                <a:close/>
                <a:moveTo>
                  <a:pt x="3272356" y="308050"/>
                </a:moveTo>
                <a:cubicBezTo>
                  <a:pt x="3277726" y="306083"/>
                  <a:pt x="3283637" y="306062"/>
                  <a:pt x="3290622" y="309428"/>
                </a:cubicBezTo>
                <a:cubicBezTo>
                  <a:pt x="3265714" y="336693"/>
                  <a:pt x="3238112" y="344771"/>
                  <a:pt x="3205125" y="363957"/>
                </a:cubicBezTo>
                <a:cubicBezTo>
                  <a:pt x="3205125" y="350156"/>
                  <a:pt x="3224311" y="352850"/>
                  <a:pt x="3224311" y="339385"/>
                </a:cubicBezTo>
                <a:cubicBezTo>
                  <a:pt x="3245012" y="337366"/>
                  <a:pt x="3256246" y="313951"/>
                  <a:pt x="3272356" y="308050"/>
                </a:cubicBezTo>
                <a:close/>
                <a:moveTo>
                  <a:pt x="2117563" y="304042"/>
                </a:moveTo>
                <a:cubicBezTo>
                  <a:pt x="2106456" y="301350"/>
                  <a:pt x="2106456" y="309428"/>
                  <a:pt x="2103763" y="314814"/>
                </a:cubicBezTo>
                <a:cubicBezTo>
                  <a:pt x="2111842" y="314814"/>
                  <a:pt x="2117563" y="312121"/>
                  <a:pt x="2117563" y="304042"/>
                </a:cubicBezTo>
                <a:close/>
                <a:moveTo>
                  <a:pt x="2026681" y="301350"/>
                </a:moveTo>
                <a:cubicBezTo>
                  <a:pt x="2012880" y="301350"/>
                  <a:pt x="2004466" y="306735"/>
                  <a:pt x="2001773" y="314814"/>
                </a:cubicBezTo>
                <a:cubicBezTo>
                  <a:pt x="2010188" y="309428"/>
                  <a:pt x="2029374" y="314814"/>
                  <a:pt x="2026681" y="301350"/>
                </a:cubicBezTo>
                <a:close/>
                <a:moveTo>
                  <a:pt x="674551" y="301350"/>
                </a:moveTo>
                <a:cubicBezTo>
                  <a:pt x="674551" y="304042"/>
                  <a:pt x="671858" y="304042"/>
                  <a:pt x="669165" y="309428"/>
                </a:cubicBezTo>
                <a:cubicBezTo>
                  <a:pt x="674887" y="306735"/>
                  <a:pt x="674887" y="312121"/>
                  <a:pt x="682966" y="312121"/>
                </a:cubicBezTo>
                <a:cubicBezTo>
                  <a:pt x="679936" y="306735"/>
                  <a:pt x="679936" y="301350"/>
                  <a:pt x="674551" y="301350"/>
                </a:cubicBezTo>
                <a:close/>
                <a:moveTo>
                  <a:pt x="2849673" y="293271"/>
                </a:moveTo>
                <a:cubicBezTo>
                  <a:pt x="2841595" y="290578"/>
                  <a:pt x="2841595" y="298657"/>
                  <a:pt x="2833179" y="295964"/>
                </a:cubicBezTo>
                <a:cubicBezTo>
                  <a:pt x="2833179" y="306735"/>
                  <a:pt x="2835873" y="312121"/>
                  <a:pt x="2835873" y="320536"/>
                </a:cubicBezTo>
                <a:cubicBezTo>
                  <a:pt x="2846980" y="320536"/>
                  <a:pt x="2855059" y="293271"/>
                  <a:pt x="2852366" y="295964"/>
                </a:cubicBezTo>
                <a:cubicBezTo>
                  <a:pt x="2852366" y="298657"/>
                  <a:pt x="2846980" y="298657"/>
                  <a:pt x="2849673" y="293271"/>
                </a:cubicBezTo>
                <a:close/>
                <a:moveTo>
                  <a:pt x="2673630" y="293271"/>
                </a:moveTo>
                <a:cubicBezTo>
                  <a:pt x="2662523" y="295964"/>
                  <a:pt x="2659830" y="304042"/>
                  <a:pt x="2651751" y="309765"/>
                </a:cubicBezTo>
                <a:cubicBezTo>
                  <a:pt x="2662523" y="315150"/>
                  <a:pt x="2668245" y="298657"/>
                  <a:pt x="2673630" y="293271"/>
                </a:cubicBezTo>
                <a:close/>
                <a:moveTo>
                  <a:pt x="2593856" y="293271"/>
                </a:moveTo>
                <a:cubicBezTo>
                  <a:pt x="2593856" y="293271"/>
                  <a:pt x="2593856" y="293271"/>
                  <a:pt x="2593856" y="304042"/>
                </a:cubicBezTo>
                <a:cubicBezTo>
                  <a:pt x="2585441" y="306735"/>
                  <a:pt x="2585441" y="290242"/>
                  <a:pt x="2593856" y="293271"/>
                </a:cubicBezTo>
                <a:close/>
                <a:moveTo>
                  <a:pt x="2142136" y="290578"/>
                </a:moveTo>
                <a:cubicBezTo>
                  <a:pt x="2145165" y="301350"/>
                  <a:pt x="2120257" y="287549"/>
                  <a:pt x="2120257" y="304042"/>
                </a:cubicBezTo>
                <a:cubicBezTo>
                  <a:pt x="2131364" y="304042"/>
                  <a:pt x="2153243" y="295964"/>
                  <a:pt x="2142136" y="290578"/>
                </a:cubicBezTo>
                <a:close/>
                <a:moveTo>
                  <a:pt x="2006106" y="281153"/>
                </a:moveTo>
                <a:cubicBezTo>
                  <a:pt x="2003371" y="281490"/>
                  <a:pt x="2000594" y="282163"/>
                  <a:pt x="1996387" y="282163"/>
                </a:cubicBezTo>
                <a:cubicBezTo>
                  <a:pt x="1999080" y="287549"/>
                  <a:pt x="1993694" y="301350"/>
                  <a:pt x="1999080" y="301013"/>
                </a:cubicBezTo>
                <a:cubicBezTo>
                  <a:pt x="1999080" y="287549"/>
                  <a:pt x="2010188" y="301013"/>
                  <a:pt x="2015573" y="292934"/>
                </a:cubicBezTo>
                <a:cubicBezTo>
                  <a:pt x="2015573" y="292934"/>
                  <a:pt x="2015573" y="292934"/>
                  <a:pt x="2015573" y="282163"/>
                </a:cubicBezTo>
                <a:cubicBezTo>
                  <a:pt x="2011534" y="280817"/>
                  <a:pt x="2008841" y="280817"/>
                  <a:pt x="2006106" y="281153"/>
                </a:cubicBezTo>
                <a:close/>
                <a:moveTo>
                  <a:pt x="738168" y="279470"/>
                </a:moveTo>
                <a:cubicBezTo>
                  <a:pt x="740861" y="282163"/>
                  <a:pt x="743554" y="284856"/>
                  <a:pt x="743554" y="287549"/>
                </a:cubicBezTo>
                <a:cubicBezTo>
                  <a:pt x="748940" y="284856"/>
                  <a:pt x="757355" y="287549"/>
                  <a:pt x="754662" y="279470"/>
                </a:cubicBezTo>
                <a:cubicBezTo>
                  <a:pt x="749276" y="279470"/>
                  <a:pt x="740861" y="279470"/>
                  <a:pt x="738168" y="279470"/>
                </a:cubicBezTo>
                <a:close/>
                <a:moveTo>
                  <a:pt x="2929785" y="279134"/>
                </a:moveTo>
                <a:cubicBezTo>
                  <a:pt x="2937863" y="281826"/>
                  <a:pt x="2940893" y="287212"/>
                  <a:pt x="2946278" y="287212"/>
                </a:cubicBezTo>
                <a:cubicBezTo>
                  <a:pt x="2946278" y="289905"/>
                  <a:pt x="2943586" y="292598"/>
                  <a:pt x="2943586" y="295290"/>
                </a:cubicBezTo>
                <a:cubicBezTo>
                  <a:pt x="2943586" y="303369"/>
                  <a:pt x="2946615" y="289905"/>
                  <a:pt x="2952000" y="292598"/>
                </a:cubicBezTo>
                <a:cubicBezTo>
                  <a:pt x="2954693" y="303706"/>
                  <a:pt x="2943586" y="303706"/>
                  <a:pt x="2940893" y="309091"/>
                </a:cubicBezTo>
                <a:cubicBezTo>
                  <a:pt x="2932814" y="309091"/>
                  <a:pt x="2935507" y="301013"/>
                  <a:pt x="2924399" y="303706"/>
                </a:cubicBezTo>
                <a:cubicBezTo>
                  <a:pt x="2927092" y="298320"/>
                  <a:pt x="2932477" y="298320"/>
                  <a:pt x="2929785" y="290242"/>
                </a:cubicBezTo>
                <a:cubicBezTo>
                  <a:pt x="2921370" y="293271"/>
                  <a:pt x="2926755" y="306735"/>
                  <a:pt x="2913291" y="303706"/>
                </a:cubicBezTo>
                <a:cubicBezTo>
                  <a:pt x="2910598" y="287212"/>
                  <a:pt x="2927092" y="292598"/>
                  <a:pt x="2929785" y="279134"/>
                </a:cubicBezTo>
                <a:close/>
                <a:moveTo>
                  <a:pt x="597006" y="278797"/>
                </a:moveTo>
                <a:cubicBezTo>
                  <a:pt x="599825" y="278797"/>
                  <a:pt x="603359" y="279470"/>
                  <a:pt x="606220" y="279470"/>
                </a:cubicBezTo>
                <a:cubicBezTo>
                  <a:pt x="606220" y="282163"/>
                  <a:pt x="606220" y="282163"/>
                  <a:pt x="608913" y="282163"/>
                </a:cubicBezTo>
                <a:cubicBezTo>
                  <a:pt x="608913" y="287549"/>
                  <a:pt x="603191" y="287549"/>
                  <a:pt x="600498" y="287549"/>
                </a:cubicBezTo>
                <a:cubicBezTo>
                  <a:pt x="600498" y="282163"/>
                  <a:pt x="594776" y="282163"/>
                  <a:pt x="592083" y="282163"/>
                </a:cubicBezTo>
                <a:cubicBezTo>
                  <a:pt x="592083" y="279470"/>
                  <a:pt x="594187" y="278797"/>
                  <a:pt x="597006" y="278797"/>
                </a:cubicBezTo>
                <a:close/>
                <a:moveTo>
                  <a:pt x="3259991" y="268699"/>
                </a:moveTo>
                <a:cubicBezTo>
                  <a:pt x="3271099" y="266006"/>
                  <a:pt x="3259991" y="284856"/>
                  <a:pt x="3273792" y="279470"/>
                </a:cubicBezTo>
                <a:cubicBezTo>
                  <a:pt x="3271099" y="287549"/>
                  <a:pt x="3265377" y="295964"/>
                  <a:pt x="3259991" y="304042"/>
                </a:cubicBezTo>
                <a:cubicBezTo>
                  <a:pt x="3232390" y="298657"/>
                  <a:pt x="3224311" y="328614"/>
                  <a:pt x="3205125" y="337702"/>
                </a:cubicBezTo>
                <a:cubicBezTo>
                  <a:pt x="3197047" y="340395"/>
                  <a:pt x="3197047" y="332317"/>
                  <a:pt x="3188632" y="332317"/>
                </a:cubicBezTo>
                <a:cubicBezTo>
                  <a:pt x="3169109" y="337702"/>
                  <a:pt x="3174831" y="383817"/>
                  <a:pt x="3147230" y="373046"/>
                </a:cubicBezTo>
                <a:cubicBezTo>
                  <a:pt x="3139151" y="386509"/>
                  <a:pt x="3122658" y="394925"/>
                  <a:pt x="3111550" y="403004"/>
                </a:cubicBezTo>
                <a:cubicBezTo>
                  <a:pt x="3108520" y="399974"/>
                  <a:pt x="3105827" y="394588"/>
                  <a:pt x="3103135" y="386509"/>
                </a:cubicBezTo>
                <a:cubicBezTo>
                  <a:pt x="3080919" y="391896"/>
                  <a:pt x="3069811" y="408389"/>
                  <a:pt x="3047932" y="411081"/>
                </a:cubicBezTo>
                <a:cubicBezTo>
                  <a:pt x="3056010" y="397618"/>
                  <a:pt x="3078226" y="397618"/>
                  <a:pt x="3067118" y="375738"/>
                </a:cubicBezTo>
                <a:cubicBezTo>
                  <a:pt x="3056347" y="373046"/>
                  <a:pt x="3056347" y="381124"/>
                  <a:pt x="3045239" y="383817"/>
                </a:cubicBezTo>
                <a:cubicBezTo>
                  <a:pt x="3050625" y="375738"/>
                  <a:pt x="3053317" y="367660"/>
                  <a:pt x="3067118" y="370353"/>
                </a:cubicBezTo>
                <a:cubicBezTo>
                  <a:pt x="3069811" y="361938"/>
                  <a:pt x="3072841" y="353859"/>
                  <a:pt x="3078226" y="351167"/>
                </a:cubicBezTo>
                <a:cubicBezTo>
                  <a:pt x="3080919" y="351167"/>
                  <a:pt x="3086642" y="359245"/>
                  <a:pt x="3089334" y="351167"/>
                </a:cubicBezTo>
                <a:cubicBezTo>
                  <a:pt x="3100442" y="356552"/>
                  <a:pt x="3075533" y="361938"/>
                  <a:pt x="3089334" y="361938"/>
                </a:cubicBezTo>
                <a:cubicBezTo>
                  <a:pt x="3083949" y="370016"/>
                  <a:pt x="3067118" y="378432"/>
                  <a:pt x="3075533" y="391896"/>
                </a:cubicBezTo>
                <a:cubicBezTo>
                  <a:pt x="3097413" y="383480"/>
                  <a:pt x="3116599" y="372709"/>
                  <a:pt x="3125014" y="348137"/>
                </a:cubicBezTo>
                <a:cubicBezTo>
                  <a:pt x="3147230" y="348137"/>
                  <a:pt x="3166416" y="345444"/>
                  <a:pt x="3163723" y="323565"/>
                </a:cubicBezTo>
                <a:cubicBezTo>
                  <a:pt x="3174831" y="326258"/>
                  <a:pt x="3163723" y="334337"/>
                  <a:pt x="3177524" y="331644"/>
                </a:cubicBezTo>
                <a:cubicBezTo>
                  <a:pt x="3180216" y="325922"/>
                  <a:pt x="3183246" y="320536"/>
                  <a:pt x="3188632" y="315150"/>
                </a:cubicBezTo>
                <a:cubicBezTo>
                  <a:pt x="3191325" y="317843"/>
                  <a:pt x="3188632" y="320536"/>
                  <a:pt x="3188632" y="323228"/>
                </a:cubicBezTo>
                <a:cubicBezTo>
                  <a:pt x="3188632" y="328614"/>
                  <a:pt x="3191325" y="320536"/>
                  <a:pt x="3194017" y="325922"/>
                </a:cubicBezTo>
                <a:cubicBezTo>
                  <a:pt x="3194017" y="287885"/>
                  <a:pt x="3240805" y="295964"/>
                  <a:pt x="3259991" y="268699"/>
                </a:cubicBezTo>
                <a:close/>
                <a:moveTo>
                  <a:pt x="589390" y="266006"/>
                </a:moveTo>
                <a:cubicBezTo>
                  <a:pt x="594776" y="271392"/>
                  <a:pt x="575590" y="276777"/>
                  <a:pt x="570204" y="279470"/>
                </a:cubicBezTo>
                <a:cubicBezTo>
                  <a:pt x="564482" y="274085"/>
                  <a:pt x="584005" y="268699"/>
                  <a:pt x="589390" y="266006"/>
                </a:cubicBezTo>
                <a:close/>
                <a:moveTo>
                  <a:pt x="348820" y="265932"/>
                </a:moveTo>
                <a:cubicBezTo>
                  <a:pt x="354968" y="263671"/>
                  <a:pt x="361679" y="263313"/>
                  <a:pt x="369253" y="266006"/>
                </a:cubicBezTo>
                <a:cubicBezTo>
                  <a:pt x="369253" y="271392"/>
                  <a:pt x="366560" y="276777"/>
                  <a:pt x="358145" y="276777"/>
                </a:cubicBezTo>
                <a:cubicBezTo>
                  <a:pt x="369253" y="284856"/>
                  <a:pt x="355452" y="298657"/>
                  <a:pt x="347373" y="298320"/>
                </a:cubicBezTo>
                <a:cubicBezTo>
                  <a:pt x="344681" y="298320"/>
                  <a:pt x="344681" y="292934"/>
                  <a:pt x="344681" y="287549"/>
                </a:cubicBezTo>
                <a:cubicBezTo>
                  <a:pt x="328187" y="293271"/>
                  <a:pt x="314386" y="298657"/>
                  <a:pt x="300586" y="306735"/>
                </a:cubicBezTo>
                <a:cubicBezTo>
                  <a:pt x="316995" y="296637"/>
                  <a:pt x="330375" y="272717"/>
                  <a:pt x="348820" y="265932"/>
                </a:cubicBezTo>
                <a:close/>
                <a:moveTo>
                  <a:pt x="490429" y="257592"/>
                </a:moveTo>
                <a:cubicBezTo>
                  <a:pt x="490429" y="262977"/>
                  <a:pt x="490429" y="268699"/>
                  <a:pt x="479322" y="268362"/>
                </a:cubicBezTo>
                <a:cubicBezTo>
                  <a:pt x="485044" y="262977"/>
                  <a:pt x="482014" y="257592"/>
                  <a:pt x="490429" y="257592"/>
                </a:cubicBezTo>
                <a:close/>
                <a:moveTo>
                  <a:pt x="779234" y="252205"/>
                </a:moveTo>
                <a:cubicBezTo>
                  <a:pt x="779234" y="260284"/>
                  <a:pt x="784956" y="268362"/>
                  <a:pt x="787649" y="260284"/>
                </a:cubicBezTo>
                <a:cubicBezTo>
                  <a:pt x="784956" y="260284"/>
                  <a:pt x="790341" y="257592"/>
                  <a:pt x="790341" y="254898"/>
                </a:cubicBezTo>
                <a:cubicBezTo>
                  <a:pt x="784620" y="254898"/>
                  <a:pt x="784620" y="252205"/>
                  <a:pt x="779234" y="252205"/>
                </a:cubicBezTo>
                <a:close/>
                <a:moveTo>
                  <a:pt x="342590" y="248059"/>
                </a:moveTo>
                <a:lnTo>
                  <a:pt x="346701" y="254225"/>
                </a:lnTo>
                <a:cubicBezTo>
                  <a:pt x="324821" y="259611"/>
                  <a:pt x="316406" y="268025"/>
                  <a:pt x="299912" y="278797"/>
                </a:cubicBezTo>
                <a:cubicBezTo>
                  <a:pt x="297219" y="270382"/>
                  <a:pt x="324821" y="256918"/>
                  <a:pt x="330207" y="256918"/>
                </a:cubicBezTo>
                <a:close/>
                <a:moveTo>
                  <a:pt x="2302022" y="246820"/>
                </a:moveTo>
                <a:cubicBezTo>
                  <a:pt x="2302022" y="252205"/>
                  <a:pt x="2296299" y="254898"/>
                  <a:pt x="2293607" y="257592"/>
                </a:cubicBezTo>
                <a:cubicBezTo>
                  <a:pt x="2298992" y="262977"/>
                  <a:pt x="2310100" y="257592"/>
                  <a:pt x="2310437" y="249512"/>
                </a:cubicBezTo>
                <a:cubicBezTo>
                  <a:pt x="2307408" y="249512"/>
                  <a:pt x="2304715" y="246820"/>
                  <a:pt x="2302022" y="246820"/>
                </a:cubicBezTo>
                <a:close/>
                <a:moveTo>
                  <a:pt x="3218589" y="244464"/>
                </a:moveTo>
                <a:cubicBezTo>
                  <a:pt x="3227004" y="247157"/>
                  <a:pt x="3210511" y="247157"/>
                  <a:pt x="3215897" y="252542"/>
                </a:cubicBezTo>
                <a:cubicBezTo>
                  <a:pt x="3215897" y="263313"/>
                  <a:pt x="3226668" y="260621"/>
                  <a:pt x="3237775" y="263313"/>
                </a:cubicBezTo>
                <a:cubicBezTo>
                  <a:pt x="3221282" y="279470"/>
                  <a:pt x="3199403" y="301350"/>
                  <a:pt x="3174494" y="301350"/>
                </a:cubicBezTo>
                <a:cubicBezTo>
                  <a:pt x="3166416" y="295964"/>
                  <a:pt x="3180216" y="284856"/>
                  <a:pt x="3171801" y="276777"/>
                </a:cubicBezTo>
                <a:cubicBezTo>
                  <a:pt x="3177187" y="276777"/>
                  <a:pt x="3179880" y="284856"/>
                  <a:pt x="3188295" y="279470"/>
                </a:cubicBezTo>
                <a:cubicBezTo>
                  <a:pt x="3199403" y="268699"/>
                  <a:pt x="3199403" y="246820"/>
                  <a:pt x="3218589" y="244464"/>
                </a:cubicBezTo>
                <a:close/>
                <a:moveTo>
                  <a:pt x="636178" y="241434"/>
                </a:moveTo>
                <a:cubicBezTo>
                  <a:pt x="636178" y="241434"/>
                  <a:pt x="636178" y="241434"/>
                  <a:pt x="636178" y="246820"/>
                </a:cubicBezTo>
                <a:cubicBezTo>
                  <a:pt x="630456" y="246820"/>
                  <a:pt x="627763" y="244127"/>
                  <a:pt x="625070" y="249512"/>
                </a:cubicBezTo>
                <a:cubicBezTo>
                  <a:pt x="619685" y="249512"/>
                  <a:pt x="625070" y="246820"/>
                  <a:pt x="625070" y="244127"/>
                </a:cubicBezTo>
                <a:cubicBezTo>
                  <a:pt x="630793" y="244127"/>
                  <a:pt x="630793" y="238741"/>
                  <a:pt x="636178" y="241434"/>
                </a:cubicBezTo>
                <a:close/>
                <a:moveTo>
                  <a:pt x="140363" y="241097"/>
                </a:moveTo>
                <a:cubicBezTo>
                  <a:pt x="140363" y="254898"/>
                  <a:pt x="121177" y="254898"/>
                  <a:pt x="118484" y="268362"/>
                </a:cubicBezTo>
                <a:cubicBezTo>
                  <a:pt x="113098" y="268362"/>
                  <a:pt x="115791" y="260284"/>
                  <a:pt x="113098" y="260284"/>
                </a:cubicBezTo>
                <a:cubicBezTo>
                  <a:pt x="110405" y="260284"/>
                  <a:pt x="110405" y="260284"/>
                  <a:pt x="110405" y="260284"/>
                </a:cubicBezTo>
                <a:cubicBezTo>
                  <a:pt x="113098" y="254898"/>
                  <a:pt x="132285" y="249512"/>
                  <a:pt x="140363" y="241097"/>
                </a:cubicBezTo>
                <a:close/>
                <a:moveTo>
                  <a:pt x="354996" y="239183"/>
                </a:moveTo>
                <a:lnTo>
                  <a:pt x="342590" y="248059"/>
                </a:lnTo>
                <a:lnTo>
                  <a:pt x="341315" y="246146"/>
                </a:lnTo>
                <a:close/>
                <a:moveTo>
                  <a:pt x="2863474" y="236721"/>
                </a:moveTo>
                <a:cubicBezTo>
                  <a:pt x="2852366" y="255908"/>
                  <a:pt x="2825101" y="269372"/>
                  <a:pt x="2830487" y="293944"/>
                </a:cubicBezTo>
                <a:cubicBezTo>
                  <a:pt x="2849673" y="291251"/>
                  <a:pt x="2866167" y="261293"/>
                  <a:pt x="2882661" y="269372"/>
                </a:cubicBezTo>
                <a:cubicBezTo>
                  <a:pt x="2882661" y="280144"/>
                  <a:pt x="2866167" y="272065"/>
                  <a:pt x="2868859" y="280144"/>
                </a:cubicBezTo>
                <a:cubicBezTo>
                  <a:pt x="2871552" y="288222"/>
                  <a:pt x="2885353" y="282837"/>
                  <a:pt x="2882661" y="277450"/>
                </a:cubicBezTo>
                <a:cubicBezTo>
                  <a:pt x="2890739" y="277450"/>
                  <a:pt x="2885353" y="282837"/>
                  <a:pt x="2885353" y="288222"/>
                </a:cubicBezTo>
                <a:cubicBezTo>
                  <a:pt x="2874582" y="293607"/>
                  <a:pt x="2871889" y="288222"/>
                  <a:pt x="2863474" y="290915"/>
                </a:cubicBezTo>
                <a:cubicBezTo>
                  <a:pt x="2863474" y="296300"/>
                  <a:pt x="2866504" y="298993"/>
                  <a:pt x="2871889" y="298993"/>
                </a:cubicBezTo>
                <a:cubicBezTo>
                  <a:pt x="2860781" y="317843"/>
                  <a:pt x="2830487" y="342415"/>
                  <a:pt x="2813994" y="339722"/>
                </a:cubicBezTo>
                <a:cubicBezTo>
                  <a:pt x="2811301" y="342415"/>
                  <a:pt x="2811301" y="345108"/>
                  <a:pt x="2808608" y="347800"/>
                </a:cubicBezTo>
                <a:cubicBezTo>
                  <a:pt x="2805579" y="345108"/>
                  <a:pt x="2800193" y="345108"/>
                  <a:pt x="2800193" y="337029"/>
                </a:cubicBezTo>
                <a:cubicBezTo>
                  <a:pt x="2781006" y="339722"/>
                  <a:pt x="2767206" y="364294"/>
                  <a:pt x="2739605" y="361601"/>
                </a:cubicBezTo>
                <a:cubicBezTo>
                  <a:pt x="2736912" y="380451"/>
                  <a:pt x="2687094" y="396945"/>
                  <a:pt x="2651414" y="399637"/>
                </a:cubicBezTo>
                <a:cubicBezTo>
                  <a:pt x="2648722" y="396945"/>
                  <a:pt x="2648722" y="394252"/>
                  <a:pt x="2651414" y="388866"/>
                </a:cubicBezTo>
                <a:cubicBezTo>
                  <a:pt x="2637614" y="391559"/>
                  <a:pt x="2626506" y="396945"/>
                  <a:pt x="2626506" y="416131"/>
                </a:cubicBezTo>
                <a:cubicBezTo>
                  <a:pt x="2626506" y="418823"/>
                  <a:pt x="2632229" y="416131"/>
                  <a:pt x="2637614" y="418823"/>
                </a:cubicBezTo>
                <a:cubicBezTo>
                  <a:pt x="2588134" y="456860"/>
                  <a:pt x="2524852" y="478739"/>
                  <a:pt x="2469650" y="514082"/>
                </a:cubicBezTo>
                <a:cubicBezTo>
                  <a:pt x="2469650" y="519468"/>
                  <a:pt x="2478065" y="516775"/>
                  <a:pt x="2478065" y="522160"/>
                </a:cubicBezTo>
                <a:cubicBezTo>
                  <a:pt x="2502637" y="511389"/>
                  <a:pt x="2519130" y="494895"/>
                  <a:pt x="2544038" y="486817"/>
                </a:cubicBezTo>
                <a:cubicBezTo>
                  <a:pt x="2513745" y="527883"/>
                  <a:pt x="2444741" y="530575"/>
                  <a:pt x="2409061" y="565919"/>
                </a:cubicBezTo>
                <a:cubicBezTo>
                  <a:pt x="2417477" y="573997"/>
                  <a:pt x="2428248" y="557840"/>
                  <a:pt x="2436663" y="568612"/>
                </a:cubicBezTo>
                <a:cubicBezTo>
                  <a:pt x="2445078" y="560197"/>
                  <a:pt x="2453156" y="552118"/>
                  <a:pt x="2464264" y="549425"/>
                </a:cubicBezTo>
                <a:cubicBezTo>
                  <a:pt x="2469650" y="555148"/>
                  <a:pt x="2466957" y="557840"/>
                  <a:pt x="2464264" y="565919"/>
                </a:cubicBezTo>
                <a:cubicBezTo>
                  <a:pt x="2486480" y="560533"/>
                  <a:pt x="2489173" y="538654"/>
                  <a:pt x="2508359" y="533268"/>
                </a:cubicBezTo>
                <a:cubicBezTo>
                  <a:pt x="2508359" y="533268"/>
                  <a:pt x="2508359" y="533268"/>
                  <a:pt x="2508359" y="544040"/>
                </a:cubicBezTo>
                <a:cubicBezTo>
                  <a:pt x="2527545" y="544040"/>
                  <a:pt x="2522159" y="522160"/>
                  <a:pt x="2538653" y="522160"/>
                </a:cubicBezTo>
                <a:cubicBezTo>
                  <a:pt x="2541346" y="524853"/>
                  <a:pt x="2530238" y="532932"/>
                  <a:pt x="2538653" y="532932"/>
                </a:cubicBezTo>
                <a:cubicBezTo>
                  <a:pt x="2525189" y="549088"/>
                  <a:pt x="2494895" y="549088"/>
                  <a:pt x="2486480" y="568275"/>
                </a:cubicBezTo>
                <a:cubicBezTo>
                  <a:pt x="2500280" y="565582"/>
                  <a:pt x="2511389" y="557504"/>
                  <a:pt x="2525189" y="554811"/>
                </a:cubicBezTo>
                <a:cubicBezTo>
                  <a:pt x="2522496" y="560533"/>
                  <a:pt x="2519803" y="565919"/>
                  <a:pt x="2525189" y="571305"/>
                </a:cubicBezTo>
                <a:cubicBezTo>
                  <a:pt x="2500280" y="584769"/>
                  <a:pt x="2464600" y="587461"/>
                  <a:pt x="2453493" y="612033"/>
                </a:cubicBezTo>
                <a:cubicBezTo>
                  <a:pt x="2459215" y="620111"/>
                  <a:pt x="2473016" y="612033"/>
                  <a:pt x="2478401" y="617419"/>
                </a:cubicBezTo>
                <a:cubicBezTo>
                  <a:pt x="2448107" y="641991"/>
                  <a:pt x="2395934" y="647377"/>
                  <a:pt x="2371026" y="674641"/>
                </a:cubicBezTo>
                <a:cubicBezTo>
                  <a:pt x="2373718" y="682720"/>
                  <a:pt x="2382133" y="674641"/>
                  <a:pt x="2387518" y="674641"/>
                </a:cubicBezTo>
                <a:cubicBezTo>
                  <a:pt x="2373718" y="688442"/>
                  <a:pt x="2359917" y="701906"/>
                  <a:pt x="2362610" y="723785"/>
                </a:cubicBezTo>
                <a:cubicBezTo>
                  <a:pt x="2329623" y="734557"/>
                  <a:pt x="2299329" y="748357"/>
                  <a:pt x="2263650" y="756436"/>
                </a:cubicBezTo>
                <a:cubicBezTo>
                  <a:pt x="2274757" y="742635"/>
                  <a:pt x="2302359" y="718400"/>
                  <a:pt x="2318852" y="729171"/>
                </a:cubicBezTo>
                <a:cubicBezTo>
                  <a:pt x="2332653" y="715707"/>
                  <a:pt x="2351839" y="707292"/>
                  <a:pt x="2365640" y="696520"/>
                </a:cubicBezTo>
                <a:cubicBezTo>
                  <a:pt x="2362947" y="691135"/>
                  <a:pt x="2357561" y="688442"/>
                  <a:pt x="2346453" y="688442"/>
                </a:cubicBezTo>
                <a:cubicBezTo>
                  <a:pt x="2346453" y="682720"/>
                  <a:pt x="2346453" y="677335"/>
                  <a:pt x="2349146" y="671948"/>
                </a:cubicBezTo>
                <a:cubicBezTo>
                  <a:pt x="2335345" y="674641"/>
                  <a:pt x="2310437" y="680363"/>
                  <a:pt x="2293943" y="691135"/>
                </a:cubicBezTo>
                <a:cubicBezTo>
                  <a:pt x="2288221" y="702243"/>
                  <a:pt x="2299329" y="707628"/>
                  <a:pt x="2296636" y="713014"/>
                </a:cubicBezTo>
                <a:cubicBezTo>
                  <a:pt x="2288558" y="734893"/>
                  <a:pt x="2260957" y="726478"/>
                  <a:pt x="2249848" y="742972"/>
                </a:cubicBezTo>
                <a:cubicBezTo>
                  <a:pt x="2222247" y="742972"/>
                  <a:pt x="2191953" y="759465"/>
                  <a:pt x="2164352" y="764851"/>
                </a:cubicBezTo>
                <a:cubicBezTo>
                  <a:pt x="2161659" y="764851"/>
                  <a:pt x="2167044" y="767544"/>
                  <a:pt x="2164352" y="772929"/>
                </a:cubicBezTo>
                <a:cubicBezTo>
                  <a:pt x="2131364" y="783701"/>
                  <a:pt x="2117563" y="813658"/>
                  <a:pt x="2076835" y="817697"/>
                </a:cubicBezTo>
                <a:cubicBezTo>
                  <a:pt x="2079528" y="817697"/>
                  <a:pt x="2079528" y="815004"/>
                  <a:pt x="2079528" y="812311"/>
                </a:cubicBezTo>
                <a:cubicBezTo>
                  <a:pt x="2071113" y="809619"/>
                  <a:pt x="2071113" y="815004"/>
                  <a:pt x="2068420" y="812311"/>
                </a:cubicBezTo>
                <a:cubicBezTo>
                  <a:pt x="2063034" y="815004"/>
                  <a:pt x="2068420" y="815004"/>
                  <a:pt x="2063034" y="817697"/>
                </a:cubicBezTo>
                <a:cubicBezTo>
                  <a:pt x="2021632" y="817697"/>
                  <a:pt x="2013554" y="850348"/>
                  <a:pt x="1969459" y="847655"/>
                </a:cubicBezTo>
                <a:cubicBezTo>
                  <a:pt x="1969459" y="839576"/>
                  <a:pt x="1974845" y="836883"/>
                  <a:pt x="1983259" y="836883"/>
                </a:cubicBezTo>
                <a:cubicBezTo>
                  <a:pt x="1980567" y="831498"/>
                  <a:pt x="1975181" y="831498"/>
                  <a:pt x="1980567" y="826112"/>
                </a:cubicBezTo>
                <a:cubicBezTo>
                  <a:pt x="1988982" y="823419"/>
                  <a:pt x="1997060" y="818034"/>
                  <a:pt x="2005475" y="826112"/>
                </a:cubicBezTo>
                <a:cubicBezTo>
                  <a:pt x="2018939" y="804570"/>
                  <a:pt x="2057648" y="807263"/>
                  <a:pt x="2074142" y="788076"/>
                </a:cubicBezTo>
                <a:cubicBezTo>
                  <a:pt x="2093665" y="796155"/>
                  <a:pt x="2096358" y="774276"/>
                  <a:pt x="2115544" y="768890"/>
                </a:cubicBezTo>
                <a:cubicBezTo>
                  <a:pt x="2132038" y="763505"/>
                  <a:pt x="2135067" y="747011"/>
                  <a:pt x="2156946" y="744318"/>
                </a:cubicBezTo>
                <a:cubicBezTo>
                  <a:pt x="2113188" y="749704"/>
                  <a:pt x="2071786" y="768890"/>
                  <a:pt x="2027691" y="779661"/>
                </a:cubicBezTo>
                <a:cubicBezTo>
                  <a:pt x="2027691" y="779661"/>
                  <a:pt x="2027691" y="779661"/>
                  <a:pt x="2027691" y="774276"/>
                </a:cubicBezTo>
                <a:cubicBezTo>
                  <a:pt x="2013890" y="771583"/>
                  <a:pt x="2003119" y="774276"/>
                  <a:pt x="1994704" y="779661"/>
                </a:cubicBezTo>
                <a:cubicBezTo>
                  <a:pt x="1994704" y="782354"/>
                  <a:pt x="2000426" y="779661"/>
                  <a:pt x="2003119" y="779661"/>
                </a:cubicBezTo>
                <a:cubicBezTo>
                  <a:pt x="2000426" y="804233"/>
                  <a:pt x="1967103" y="801540"/>
                  <a:pt x="1945224" y="809619"/>
                </a:cubicBezTo>
                <a:cubicBezTo>
                  <a:pt x="1912237" y="818034"/>
                  <a:pt x="1881943" y="828805"/>
                  <a:pt x="1837847" y="828805"/>
                </a:cubicBezTo>
                <a:cubicBezTo>
                  <a:pt x="1832125" y="831498"/>
                  <a:pt x="1837847" y="842269"/>
                  <a:pt x="1829432" y="839576"/>
                </a:cubicBezTo>
                <a:cubicBezTo>
                  <a:pt x="1826403" y="828468"/>
                  <a:pt x="1834818" y="831161"/>
                  <a:pt x="1834818" y="823083"/>
                </a:cubicBezTo>
                <a:cubicBezTo>
                  <a:pt x="1829096" y="820390"/>
                  <a:pt x="1818325" y="823083"/>
                  <a:pt x="1809909" y="817697"/>
                </a:cubicBezTo>
                <a:cubicBezTo>
                  <a:pt x="1823710" y="793125"/>
                  <a:pt x="1875883" y="809619"/>
                  <a:pt x="1884299" y="779661"/>
                </a:cubicBezTo>
                <a:cubicBezTo>
                  <a:pt x="1928394" y="793125"/>
                  <a:pt x="1958688" y="755089"/>
                  <a:pt x="2010861" y="752397"/>
                </a:cubicBezTo>
                <a:cubicBezTo>
                  <a:pt x="2010861" y="757782"/>
                  <a:pt x="2005475" y="757782"/>
                  <a:pt x="2005475" y="760475"/>
                </a:cubicBezTo>
                <a:cubicBezTo>
                  <a:pt x="2016583" y="765861"/>
                  <a:pt x="2030384" y="754753"/>
                  <a:pt x="2033077" y="743981"/>
                </a:cubicBezTo>
                <a:cubicBezTo>
                  <a:pt x="2046877" y="743981"/>
                  <a:pt x="2052263" y="760138"/>
                  <a:pt x="2066064" y="752060"/>
                </a:cubicBezTo>
                <a:cubicBezTo>
                  <a:pt x="2071786" y="752060"/>
                  <a:pt x="2066064" y="735903"/>
                  <a:pt x="2077172" y="741289"/>
                </a:cubicBezTo>
                <a:cubicBezTo>
                  <a:pt x="2080201" y="730181"/>
                  <a:pt x="2069093" y="732873"/>
                  <a:pt x="2071786" y="724795"/>
                </a:cubicBezTo>
                <a:cubicBezTo>
                  <a:pt x="2068757" y="727488"/>
                  <a:pt x="2063371" y="727488"/>
                  <a:pt x="2063371" y="730181"/>
                </a:cubicBezTo>
                <a:cubicBezTo>
                  <a:pt x="2057648" y="730181"/>
                  <a:pt x="2063371" y="719409"/>
                  <a:pt x="2054956" y="722102"/>
                </a:cubicBezTo>
                <a:cubicBezTo>
                  <a:pt x="2057648" y="713687"/>
                  <a:pt x="2068757" y="713687"/>
                  <a:pt x="2074142" y="705608"/>
                </a:cubicBezTo>
                <a:cubicBezTo>
                  <a:pt x="2079528" y="702916"/>
                  <a:pt x="2085250" y="705608"/>
                  <a:pt x="2087943" y="708301"/>
                </a:cubicBezTo>
                <a:cubicBezTo>
                  <a:pt x="2096358" y="697194"/>
                  <a:pt x="2112851" y="694501"/>
                  <a:pt x="2132038" y="691808"/>
                </a:cubicBezTo>
                <a:cubicBezTo>
                  <a:pt x="2129345" y="686423"/>
                  <a:pt x="2123959" y="686423"/>
                  <a:pt x="2115544" y="686423"/>
                </a:cubicBezTo>
                <a:cubicBezTo>
                  <a:pt x="2126652" y="678008"/>
                  <a:pt x="2140453" y="672622"/>
                  <a:pt x="2154253" y="669929"/>
                </a:cubicBezTo>
                <a:cubicBezTo>
                  <a:pt x="2168054" y="686423"/>
                  <a:pt x="2198348" y="661850"/>
                  <a:pt x="2214842" y="656464"/>
                </a:cubicBezTo>
                <a:cubicBezTo>
                  <a:pt x="2209457" y="648386"/>
                  <a:pt x="2204070" y="659158"/>
                  <a:pt x="2195655" y="656464"/>
                </a:cubicBezTo>
                <a:cubicBezTo>
                  <a:pt x="2201378" y="648386"/>
                  <a:pt x="2212149" y="645693"/>
                  <a:pt x="2223257" y="645693"/>
                </a:cubicBezTo>
                <a:cubicBezTo>
                  <a:pt x="2220564" y="648386"/>
                  <a:pt x="2217872" y="651079"/>
                  <a:pt x="2217872" y="653772"/>
                </a:cubicBezTo>
                <a:cubicBezTo>
                  <a:pt x="2225949" y="653772"/>
                  <a:pt x="2231672" y="648386"/>
                  <a:pt x="2237058" y="645693"/>
                </a:cubicBezTo>
                <a:cubicBezTo>
                  <a:pt x="2237058" y="643001"/>
                  <a:pt x="2234365" y="640308"/>
                  <a:pt x="2234365" y="637615"/>
                </a:cubicBezTo>
                <a:cubicBezTo>
                  <a:pt x="2267352" y="634922"/>
                  <a:pt x="2286538" y="613043"/>
                  <a:pt x="2314140" y="599579"/>
                </a:cubicBezTo>
                <a:cubicBezTo>
                  <a:pt x="2319525" y="599579"/>
                  <a:pt x="2319525" y="604965"/>
                  <a:pt x="2316832" y="610350"/>
                </a:cubicBezTo>
                <a:cubicBezTo>
                  <a:pt x="2327604" y="613043"/>
                  <a:pt x="2330296" y="599579"/>
                  <a:pt x="2338711" y="607658"/>
                </a:cubicBezTo>
                <a:cubicBezTo>
                  <a:pt x="2338711" y="618429"/>
                  <a:pt x="2322218" y="607658"/>
                  <a:pt x="2324911" y="618429"/>
                </a:cubicBezTo>
                <a:cubicBezTo>
                  <a:pt x="2333326" y="621122"/>
                  <a:pt x="2352513" y="604965"/>
                  <a:pt x="2363620" y="618429"/>
                </a:cubicBezTo>
                <a:cubicBezTo>
                  <a:pt x="2366649" y="618429"/>
                  <a:pt x="2366649" y="613043"/>
                  <a:pt x="2372035" y="613043"/>
                </a:cubicBezTo>
                <a:cubicBezTo>
                  <a:pt x="2369342" y="604965"/>
                  <a:pt x="2361264" y="602272"/>
                  <a:pt x="2350156" y="604965"/>
                </a:cubicBezTo>
                <a:cubicBezTo>
                  <a:pt x="2363956" y="588471"/>
                  <a:pt x="2388865" y="577700"/>
                  <a:pt x="2408051" y="575007"/>
                </a:cubicBezTo>
                <a:cubicBezTo>
                  <a:pt x="2397281" y="555820"/>
                  <a:pt x="2377758" y="588471"/>
                  <a:pt x="2358571" y="585778"/>
                </a:cubicBezTo>
                <a:cubicBezTo>
                  <a:pt x="2363956" y="580393"/>
                  <a:pt x="2358571" y="575007"/>
                  <a:pt x="2350156" y="575007"/>
                </a:cubicBezTo>
                <a:cubicBezTo>
                  <a:pt x="2350156" y="566929"/>
                  <a:pt x="2358234" y="569621"/>
                  <a:pt x="2355541" y="564236"/>
                </a:cubicBezTo>
                <a:cubicBezTo>
                  <a:pt x="2339048" y="572314"/>
                  <a:pt x="2308754" y="566929"/>
                  <a:pt x="2303368" y="591501"/>
                </a:cubicBezTo>
                <a:cubicBezTo>
                  <a:pt x="2259273" y="613380"/>
                  <a:pt x="2212486" y="627181"/>
                  <a:pt x="2179499" y="637952"/>
                </a:cubicBezTo>
                <a:cubicBezTo>
                  <a:pt x="2176806" y="635259"/>
                  <a:pt x="2182191" y="627181"/>
                  <a:pt x="2190606" y="627181"/>
                </a:cubicBezTo>
                <a:cubicBezTo>
                  <a:pt x="2187577" y="621795"/>
                  <a:pt x="2182191" y="621795"/>
                  <a:pt x="2182191" y="613717"/>
                </a:cubicBezTo>
                <a:cubicBezTo>
                  <a:pt x="2204407" y="608331"/>
                  <a:pt x="2215515" y="594866"/>
                  <a:pt x="2237394" y="600252"/>
                </a:cubicBezTo>
                <a:cubicBezTo>
                  <a:pt x="2240087" y="597560"/>
                  <a:pt x="2240087" y="592174"/>
                  <a:pt x="2240087" y="589481"/>
                </a:cubicBezTo>
                <a:cubicBezTo>
                  <a:pt x="2264659" y="592174"/>
                  <a:pt x="2308754" y="567601"/>
                  <a:pt x="2339048" y="554138"/>
                </a:cubicBezTo>
                <a:cubicBezTo>
                  <a:pt x="2369342" y="537644"/>
                  <a:pt x="2402329" y="526873"/>
                  <a:pt x="2418823" y="502301"/>
                </a:cubicBezTo>
                <a:cubicBezTo>
                  <a:pt x="2424208" y="502301"/>
                  <a:pt x="2421516" y="510379"/>
                  <a:pt x="2424208" y="513072"/>
                </a:cubicBezTo>
                <a:cubicBezTo>
                  <a:pt x="2440702" y="502301"/>
                  <a:pt x="2457196" y="494223"/>
                  <a:pt x="2465610" y="477729"/>
                </a:cubicBezTo>
                <a:cubicBezTo>
                  <a:pt x="2446087" y="485807"/>
                  <a:pt x="2405022" y="496579"/>
                  <a:pt x="2380114" y="513072"/>
                </a:cubicBezTo>
                <a:cubicBezTo>
                  <a:pt x="2366313" y="524180"/>
                  <a:pt x="2363284" y="534952"/>
                  <a:pt x="2341404" y="529566"/>
                </a:cubicBezTo>
                <a:cubicBezTo>
                  <a:pt x="2355205" y="507687"/>
                  <a:pt x="2382806" y="510716"/>
                  <a:pt x="2404686" y="494223"/>
                </a:cubicBezTo>
                <a:cubicBezTo>
                  <a:pt x="2415793" y="488837"/>
                  <a:pt x="2421179" y="477729"/>
                  <a:pt x="2437672" y="469650"/>
                </a:cubicBezTo>
                <a:cubicBezTo>
                  <a:pt x="2443058" y="469650"/>
                  <a:pt x="2443058" y="475036"/>
                  <a:pt x="2451473" y="472343"/>
                </a:cubicBezTo>
                <a:cubicBezTo>
                  <a:pt x="2462581" y="461572"/>
                  <a:pt x="2465274" y="442386"/>
                  <a:pt x="2481767" y="437000"/>
                </a:cubicBezTo>
                <a:cubicBezTo>
                  <a:pt x="2479075" y="428922"/>
                  <a:pt x="2476045" y="428922"/>
                  <a:pt x="2484460" y="423536"/>
                </a:cubicBezTo>
                <a:cubicBezTo>
                  <a:pt x="2484460" y="418150"/>
                  <a:pt x="2479075" y="418150"/>
                  <a:pt x="2479075" y="415458"/>
                </a:cubicBezTo>
                <a:cubicBezTo>
                  <a:pt x="2476382" y="423536"/>
                  <a:pt x="2465274" y="412765"/>
                  <a:pt x="2462581" y="423536"/>
                </a:cubicBezTo>
                <a:cubicBezTo>
                  <a:pt x="2456859" y="415121"/>
                  <a:pt x="2470660" y="404350"/>
                  <a:pt x="2481767" y="401657"/>
                </a:cubicBezTo>
                <a:cubicBezTo>
                  <a:pt x="2479075" y="390885"/>
                  <a:pt x="2462245" y="401657"/>
                  <a:pt x="2470660" y="388193"/>
                </a:cubicBezTo>
                <a:cubicBezTo>
                  <a:pt x="2462581" y="388193"/>
                  <a:pt x="2459888" y="390885"/>
                  <a:pt x="2448780" y="388193"/>
                </a:cubicBezTo>
                <a:cubicBezTo>
                  <a:pt x="2454166" y="382471"/>
                  <a:pt x="2467967" y="379778"/>
                  <a:pt x="2470660" y="371700"/>
                </a:cubicBezTo>
                <a:cubicBezTo>
                  <a:pt x="2509369" y="390549"/>
                  <a:pt x="2536970" y="371700"/>
                  <a:pt x="2556156" y="349820"/>
                </a:cubicBezTo>
                <a:cubicBezTo>
                  <a:pt x="2556156" y="344435"/>
                  <a:pt x="2550434" y="344435"/>
                  <a:pt x="2545049" y="344435"/>
                </a:cubicBezTo>
                <a:cubicBezTo>
                  <a:pt x="2545049" y="333327"/>
                  <a:pt x="2550770" y="330634"/>
                  <a:pt x="2556156" y="325248"/>
                </a:cubicBezTo>
                <a:cubicBezTo>
                  <a:pt x="2564235" y="325248"/>
                  <a:pt x="2569957" y="327941"/>
                  <a:pt x="2575343" y="327941"/>
                </a:cubicBezTo>
                <a:cubicBezTo>
                  <a:pt x="2608330" y="306062"/>
                  <a:pt x="2649395" y="289569"/>
                  <a:pt x="2674303" y="256918"/>
                </a:cubicBezTo>
                <a:cubicBezTo>
                  <a:pt x="2679690" y="264997"/>
                  <a:pt x="2685075" y="259611"/>
                  <a:pt x="2696183" y="256918"/>
                </a:cubicBezTo>
                <a:cubicBezTo>
                  <a:pt x="2693490" y="268025"/>
                  <a:pt x="2696183" y="270718"/>
                  <a:pt x="2698875" y="281490"/>
                </a:cubicBezTo>
                <a:cubicBezTo>
                  <a:pt x="2690460" y="278797"/>
                  <a:pt x="2687768" y="281490"/>
                  <a:pt x="2685075" y="284183"/>
                </a:cubicBezTo>
                <a:cubicBezTo>
                  <a:pt x="2685075" y="289569"/>
                  <a:pt x="2693490" y="286875"/>
                  <a:pt x="2698875" y="286875"/>
                </a:cubicBezTo>
                <a:cubicBezTo>
                  <a:pt x="2698875" y="292261"/>
                  <a:pt x="2690460" y="289569"/>
                  <a:pt x="2690460" y="294954"/>
                </a:cubicBezTo>
                <a:cubicBezTo>
                  <a:pt x="2698539" y="300340"/>
                  <a:pt x="2726141" y="286539"/>
                  <a:pt x="2712339" y="278461"/>
                </a:cubicBezTo>
                <a:cubicBezTo>
                  <a:pt x="2712339" y="267353"/>
                  <a:pt x="2715032" y="261967"/>
                  <a:pt x="2723448" y="259274"/>
                </a:cubicBezTo>
                <a:cubicBezTo>
                  <a:pt x="2720418" y="273074"/>
                  <a:pt x="2728833" y="275768"/>
                  <a:pt x="2728833" y="283846"/>
                </a:cubicBezTo>
                <a:cubicBezTo>
                  <a:pt x="2695510" y="294617"/>
                  <a:pt x="2690124" y="338039"/>
                  <a:pt x="2643336" y="324575"/>
                </a:cubicBezTo>
                <a:cubicBezTo>
                  <a:pt x="2640644" y="319189"/>
                  <a:pt x="2643336" y="319189"/>
                  <a:pt x="2646029" y="316497"/>
                </a:cubicBezTo>
                <a:cubicBezTo>
                  <a:pt x="2637614" y="313803"/>
                  <a:pt x="2640644" y="321882"/>
                  <a:pt x="2632229" y="319189"/>
                </a:cubicBezTo>
                <a:cubicBezTo>
                  <a:pt x="2637614" y="324912"/>
                  <a:pt x="2640644" y="330297"/>
                  <a:pt x="2646029" y="338375"/>
                </a:cubicBezTo>
                <a:cubicBezTo>
                  <a:pt x="2632229" y="346454"/>
                  <a:pt x="2621457" y="357562"/>
                  <a:pt x="2613042" y="368333"/>
                </a:cubicBezTo>
                <a:cubicBezTo>
                  <a:pt x="2629536" y="373719"/>
                  <a:pt x="2648722" y="357226"/>
                  <a:pt x="2662523" y="351840"/>
                </a:cubicBezTo>
                <a:cubicBezTo>
                  <a:pt x="2662523" y="357226"/>
                  <a:pt x="2662523" y="359919"/>
                  <a:pt x="2665215" y="362611"/>
                </a:cubicBezTo>
                <a:cubicBezTo>
                  <a:pt x="2681709" y="351840"/>
                  <a:pt x="2695510" y="335346"/>
                  <a:pt x="2712003" y="321882"/>
                </a:cubicBezTo>
                <a:cubicBezTo>
                  <a:pt x="2736912" y="327268"/>
                  <a:pt x="2734219" y="308082"/>
                  <a:pt x="2756098" y="302696"/>
                </a:cubicBezTo>
                <a:cubicBezTo>
                  <a:pt x="2753405" y="308082"/>
                  <a:pt x="2748020" y="308082"/>
                  <a:pt x="2750712" y="316160"/>
                </a:cubicBezTo>
                <a:cubicBezTo>
                  <a:pt x="2761821" y="313467"/>
                  <a:pt x="2769899" y="310774"/>
                  <a:pt x="2767206" y="291588"/>
                </a:cubicBezTo>
                <a:cubicBezTo>
                  <a:pt x="2781006" y="291588"/>
                  <a:pt x="2772928" y="299666"/>
                  <a:pt x="2775621" y="305052"/>
                </a:cubicBezTo>
                <a:cubicBezTo>
                  <a:pt x="2789421" y="299666"/>
                  <a:pt x="2794807" y="285866"/>
                  <a:pt x="2811301" y="283173"/>
                </a:cubicBezTo>
                <a:cubicBezTo>
                  <a:pt x="2797500" y="255908"/>
                  <a:pt x="2838566" y="242107"/>
                  <a:pt x="2863474" y="236721"/>
                </a:cubicBezTo>
                <a:close/>
                <a:moveTo>
                  <a:pt x="2321208" y="236048"/>
                </a:moveTo>
                <a:cubicBezTo>
                  <a:pt x="2321208" y="238741"/>
                  <a:pt x="2318515" y="241434"/>
                  <a:pt x="2318515" y="246820"/>
                </a:cubicBezTo>
                <a:cubicBezTo>
                  <a:pt x="2329287" y="249512"/>
                  <a:pt x="2332316" y="236048"/>
                  <a:pt x="2321208" y="236048"/>
                </a:cubicBezTo>
                <a:close/>
                <a:moveTo>
                  <a:pt x="2786392" y="233019"/>
                </a:moveTo>
                <a:cubicBezTo>
                  <a:pt x="2786392" y="246820"/>
                  <a:pt x="2789085" y="246820"/>
                  <a:pt x="2786392" y="257592"/>
                </a:cubicBezTo>
                <a:cubicBezTo>
                  <a:pt x="2769899" y="254898"/>
                  <a:pt x="2756098" y="274085"/>
                  <a:pt x="2736912" y="274085"/>
                </a:cubicBezTo>
                <a:cubicBezTo>
                  <a:pt x="2734219" y="257592"/>
                  <a:pt x="2745327" y="254898"/>
                  <a:pt x="2736912" y="241097"/>
                </a:cubicBezTo>
                <a:cubicBezTo>
                  <a:pt x="2745327" y="233019"/>
                  <a:pt x="2756098" y="235712"/>
                  <a:pt x="2767206" y="238405"/>
                </a:cubicBezTo>
                <a:cubicBezTo>
                  <a:pt x="2756098" y="244127"/>
                  <a:pt x="2747683" y="246820"/>
                  <a:pt x="2742297" y="257592"/>
                </a:cubicBezTo>
                <a:cubicBezTo>
                  <a:pt x="2764513" y="262977"/>
                  <a:pt x="2758791" y="227634"/>
                  <a:pt x="2786392" y="233019"/>
                </a:cubicBezTo>
                <a:close/>
                <a:moveTo>
                  <a:pt x="803974" y="232893"/>
                </a:moveTo>
                <a:cubicBezTo>
                  <a:pt x="799514" y="234618"/>
                  <a:pt x="796064" y="238741"/>
                  <a:pt x="796064" y="244127"/>
                </a:cubicBezTo>
                <a:cubicBezTo>
                  <a:pt x="801450" y="246820"/>
                  <a:pt x="801450" y="246820"/>
                  <a:pt x="809865" y="246820"/>
                </a:cubicBezTo>
                <a:cubicBezTo>
                  <a:pt x="815250" y="241434"/>
                  <a:pt x="806835" y="236048"/>
                  <a:pt x="815250" y="236048"/>
                </a:cubicBezTo>
                <a:cubicBezTo>
                  <a:pt x="815250" y="236048"/>
                  <a:pt x="817943" y="238741"/>
                  <a:pt x="817943" y="236048"/>
                </a:cubicBezTo>
                <a:cubicBezTo>
                  <a:pt x="813904" y="231841"/>
                  <a:pt x="808434" y="231168"/>
                  <a:pt x="803974" y="232893"/>
                </a:cubicBezTo>
                <a:close/>
                <a:moveTo>
                  <a:pt x="2715032" y="230326"/>
                </a:moveTo>
                <a:cubicBezTo>
                  <a:pt x="2720418" y="230326"/>
                  <a:pt x="2715032" y="233019"/>
                  <a:pt x="2715032" y="238405"/>
                </a:cubicBezTo>
                <a:cubicBezTo>
                  <a:pt x="2709311" y="238405"/>
                  <a:pt x="2709311" y="233019"/>
                  <a:pt x="2703924" y="235712"/>
                </a:cubicBezTo>
                <a:cubicBezTo>
                  <a:pt x="2703924" y="224940"/>
                  <a:pt x="2712339" y="235712"/>
                  <a:pt x="2715032" y="230326"/>
                </a:cubicBezTo>
                <a:close/>
                <a:moveTo>
                  <a:pt x="3014608" y="227634"/>
                </a:moveTo>
                <a:cubicBezTo>
                  <a:pt x="3017301" y="230326"/>
                  <a:pt x="3020331" y="233019"/>
                  <a:pt x="3025717" y="235712"/>
                </a:cubicBezTo>
                <a:cubicBezTo>
                  <a:pt x="3017638" y="241097"/>
                  <a:pt x="3023024" y="252205"/>
                  <a:pt x="3020331" y="257592"/>
                </a:cubicBezTo>
                <a:cubicBezTo>
                  <a:pt x="3003837" y="249512"/>
                  <a:pt x="2993066" y="257592"/>
                  <a:pt x="2987007" y="271392"/>
                </a:cubicBezTo>
                <a:cubicBezTo>
                  <a:pt x="2978928" y="249512"/>
                  <a:pt x="3009223" y="244127"/>
                  <a:pt x="3014608" y="227634"/>
                </a:cubicBezTo>
                <a:close/>
                <a:moveTo>
                  <a:pt x="432534" y="224940"/>
                </a:moveTo>
                <a:cubicBezTo>
                  <a:pt x="424119" y="238741"/>
                  <a:pt x="410318" y="244127"/>
                  <a:pt x="393825" y="249512"/>
                </a:cubicBezTo>
                <a:cubicBezTo>
                  <a:pt x="404932" y="241434"/>
                  <a:pt x="410655" y="222248"/>
                  <a:pt x="432534" y="224940"/>
                </a:cubicBezTo>
                <a:close/>
                <a:moveTo>
                  <a:pt x="3160694" y="219555"/>
                </a:moveTo>
                <a:cubicBezTo>
                  <a:pt x="3163387" y="230663"/>
                  <a:pt x="3155308" y="227970"/>
                  <a:pt x="3158000" y="236048"/>
                </a:cubicBezTo>
                <a:cubicBezTo>
                  <a:pt x="3166416" y="236048"/>
                  <a:pt x="3169109" y="230326"/>
                  <a:pt x="3169109" y="222248"/>
                </a:cubicBezTo>
                <a:cubicBezTo>
                  <a:pt x="3166079" y="222248"/>
                  <a:pt x="3163387" y="222248"/>
                  <a:pt x="3160694" y="219555"/>
                </a:cubicBezTo>
                <a:close/>
                <a:moveTo>
                  <a:pt x="2833179" y="216863"/>
                </a:moveTo>
                <a:cubicBezTo>
                  <a:pt x="2833179" y="224940"/>
                  <a:pt x="2841258" y="219555"/>
                  <a:pt x="2838566" y="230326"/>
                </a:cubicBezTo>
                <a:cubicBezTo>
                  <a:pt x="2822072" y="230326"/>
                  <a:pt x="2813994" y="238741"/>
                  <a:pt x="2805579" y="246820"/>
                </a:cubicBezTo>
                <a:cubicBezTo>
                  <a:pt x="2805579" y="238741"/>
                  <a:pt x="2822409" y="222248"/>
                  <a:pt x="2833179" y="216863"/>
                </a:cubicBezTo>
                <a:close/>
                <a:moveTo>
                  <a:pt x="266589" y="212997"/>
                </a:moveTo>
                <a:cubicBezTo>
                  <a:pt x="270123" y="212487"/>
                  <a:pt x="273910" y="213496"/>
                  <a:pt x="278033" y="216863"/>
                </a:cubicBezTo>
                <a:cubicBezTo>
                  <a:pt x="267263" y="227634"/>
                  <a:pt x="253461" y="233356"/>
                  <a:pt x="242354" y="244127"/>
                </a:cubicBezTo>
                <a:cubicBezTo>
                  <a:pt x="239661" y="241434"/>
                  <a:pt x="242354" y="236048"/>
                  <a:pt x="239324" y="236048"/>
                </a:cubicBezTo>
                <a:cubicBezTo>
                  <a:pt x="247655" y="229737"/>
                  <a:pt x="255986" y="214527"/>
                  <a:pt x="266589" y="212997"/>
                </a:cubicBezTo>
                <a:close/>
                <a:moveTo>
                  <a:pt x="3067455" y="208784"/>
                </a:moveTo>
                <a:cubicBezTo>
                  <a:pt x="3064762" y="216863"/>
                  <a:pt x="3056347" y="224940"/>
                  <a:pt x="3050962" y="216863"/>
                </a:cubicBezTo>
                <a:cubicBezTo>
                  <a:pt x="3048269" y="230663"/>
                  <a:pt x="3067791" y="225277"/>
                  <a:pt x="3059377" y="238741"/>
                </a:cubicBezTo>
                <a:cubicBezTo>
                  <a:pt x="3059377" y="244127"/>
                  <a:pt x="3067791" y="238741"/>
                  <a:pt x="3070484" y="241434"/>
                </a:cubicBezTo>
                <a:cubicBezTo>
                  <a:pt x="3073177" y="252205"/>
                  <a:pt x="3076207" y="263313"/>
                  <a:pt x="3067791" y="271392"/>
                </a:cubicBezTo>
                <a:cubicBezTo>
                  <a:pt x="3070484" y="274085"/>
                  <a:pt x="3070484" y="274085"/>
                  <a:pt x="3070484" y="276777"/>
                </a:cubicBezTo>
                <a:cubicBezTo>
                  <a:pt x="3087314" y="268699"/>
                  <a:pt x="3103808" y="263313"/>
                  <a:pt x="3109194" y="244127"/>
                </a:cubicBezTo>
                <a:cubicBezTo>
                  <a:pt x="3122994" y="249849"/>
                  <a:pt x="3128380" y="236048"/>
                  <a:pt x="3144873" y="230663"/>
                </a:cubicBezTo>
                <a:cubicBezTo>
                  <a:pt x="3155645" y="249512"/>
                  <a:pt x="3111550" y="249512"/>
                  <a:pt x="3119965" y="266006"/>
                </a:cubicBezTo>
                <a:cubicBezTo>
                  <a:pt x="3108857" y="271392"/>
                  <a:pt x="3103471" y="287549"/>
                  <a:pt x="3089671" y="279470"/>
                </a:cubicBezTo>
                <a:cubicBezTo>
                  <a:pt x="3083949" y="282163"/>
                  <a:pt x="3086978" y="287549"/>
                  <a:pt x="3078562" y="284856"/>
                </a:cubicBezTo>
                <a:cubicBezTo>
                  <a:pt x="3081255" y="301350"/>
                  <a:pt x="3070148" y="304042"/>
                  <a:pt x="3067455" y="314814"/>
                </a:cubicBezTo>
                <a:cubicBezTo>
                  <a:pt x="3059040" y="314814"/>
                  <a:pt x="3045239" y="317506"/>
                  <a:pt x="3045913" y="331307"/>
                </a:cubicBezTo>
                <a:cubicBezTo>
                  <a:pt x="3037497" y="331307"/>
                  <a:pt x="3037497" y="336693"/>
                  <a:pt x="3034804" y="331307"/>
                </a:cubicBezTo>
                <a:cubicBezTo>
                  <a:pt x="3032112" y="325922"/>
                  <a:pt x="3037497" y="325922"/>
                  <a:pt x="3037497" y="317843"/>
                </a:cubicBezTo>
                <a:cubicBezTo>
                  <a:pt x="3026726" y="317843"/>
                  <a:pt x="3026726" y="325922"/>
                  <a:pt x="3015618" y="325922"/>
                </a:cubicBezTo>
                <a:cubicBezTo>
                  <a:pt x="3018311" y="314814"/>
                  <a:pt x="3029419" y="314814"/>
                  <a:pt x="3034804" y="309428"/>
                </a:cubicBezTo>
                <a:cubicBezTo>
                  <a:pt x="3040190" y="309428"/>
                  <a:pt x="3037497" y="317506"/>
                  <a:pt x="3037497" y="322892"/>
                </a:cubicBezTo>
                <a:cubicBezTo>
                  <a:pt x="3048269" y="320199"/>
                  <a:pt x="3042883" y="306735"/>
                  <a:pt x="3059377" y="314814"/>
                </a:cubicBezTo>
                <a:cubicBezTo>
                  <a:pt x="3059377" y="314814"/>
                  <a:pt x="3059377" y="314814"/>
                  <a:pt x="3059377" y="309428"/>
                </a:cubicBezTo>
                <a:cubicBezTo>
                  <a:pt x="3053654" y="309428"/>
                  <a:pt x="3042546" y="287549"/>
                  <a:pt x="3050962" y="279470"/>
                </a:cubicBezTo>
                <a:cubicBezTo>
                  <a:pt x="3050962" y="276777"/>
                  <a:pt x="3047932" y="282163"/>
                  <a:pt x="3042546" y="279470"/>
                </a:cubicBezTo>
                <a:cubicBezTo>
                  <a:pt x="3047932" y="263313"/>
                  <a:pt x="3047932" y="254898"/>
                  <a:pt x="3056347" y="244127"/>
                </a:cubicBezTo>
                <a:cubicBezTo>
                  <a:pt x="3045239" y="246820"/>
                  <a:pt x="3056347" y="225277"/>
                  <a:pt x="3039853" y="233356"/>
                </a:cubicBezTo>
                <a:cubicBezTo>
                  <a:pt x="3039853" y="219555"/>
                  <a:pt x="3053654" y="211477"/>
                  <a:pt x="3067455" y="208784"/>
                </a:cubicBezTo>
                <a:close/>
                <a:moveTo>
                  <a:pt x="2310437" y="206091"/>
                </a:moveTo>
                <a:cubicBezTo>
                  <a:pt x="2288221" y="203062"/>
                  <a:pt x="2277114" y="208784"/>
                  <a:pt x="2271728" y="219555"/>
                </a:cubicBezTo>
                <a:cubicBezTo>
                  <a:pt x="2285528" y="222248"/>
                  <a:pt x="2304715" y="222248"/>
                  <a:pt x="2310437" y="206091"/>
                </a:cubicBezTo>
                <a:close/>
                <a:moveTo>
                  <a:pt x="831071" y="205081"/>
                </a:moveTo>
                <a:cubicBezTo>
                  <a:pt x="830734" y="204408"/>
                  <a:pt x="830061" y="204408"/>
                  <a:pt x="828714" y="205754"/>
                </a:cubicBezTo>
                <a:cubicBezTo>
                  <a:pt x="828714" y="213833"/>
                  <a:pt x="820299" y="211140"/>
                  <a:pt x="814914" y="208447"/>
                </a:cubicBezTo>
                <a:cubicBezTo>
                  <a:pt x="817607" y="219555"/>
                  <a:pt x="831407" y="213833"/>
                  <a:pt x="828714" y="230326"/>
                </a:cubicBezTo>
                <a:cubicBezTo>
                  <a:pt x="828714" y="230326"/>
                  <a:pt x="828714" y="230326"/>
                  <a:pt x="839823" y="230326"/>
                </a:cubicBezTo>
                <a:cubicBezTo>
                  <a:pt x="842852" y="222248"/>
                  <a:pt x="848237" y="222248"/>
                  <a:pt x="847901" y="211140"/>
                </a:cubicBezTo>
                <a:cubicBezTo>
                  <a:pt x="845208" y="205754"/>
                  <a:pt x="831407" y="213833"/>
                  <a:pt x="831407" y="208447"/>
                </a:cubicBezTo>
                <a:cubicBezTo>
                  <a:pt x="831407" y="207100"/>
                  <a:pt x="831407" y="205754"/>
                  <a:pt x="831071" y="205081"/>
                </a:cubicBezTo>
                <a:close/>
                <a:moveTo>
                  <a:pt x="3188295" y="203062"/>
                </a:moveTo>
                <a:cubicBezTo>
                  <a:pt x="3194017" y="203062"/>
                  <a:pt x="3191325" y="216863"/>
                  <a:pt x="3208154" y="210803"/>
                </a:cubicBezTo>
                <a:cubicBezTo>
                  <a:pt x="3210847" y="224267"/>
                  <a:pt x="3202433" y="229990"/>
                  <a:pt x="3199740" y="243454"/>
                </a:cubicBezTo>
                <a:cubicBezTo>
                  <a:pt x="3194354" y="238068"/>
                  <a:pt x="3197047" y="235375"/>
                  <a:pt x="3197047" y="229990"/>
                </a:cubicBezTo>
                <a:cubicBezTo>
                  <a:pt x="3197047" y="229990"/>
                  <a:pt x="3197047" y="229990"/>
                  <a:pt x="3188632" y="229990"/>
                </a:cubicBezTo>
                <a:cubicBezTo>
                  <a:pt x="3196710" y="241097"/>
                  <a:pt x="3185939" y="243791"/>
                  <a:pt x="3174831" y="249176"/>
                </a:cubicBezTo>
                <a:cubicBezTo>
                  <a:pt x="3174831" y="246484"/>
                  <a:pt x="3177524" y="243791"/>
                  <a:pt x="3180216" y="241097"/>
                </a:cubicBezTo>
                <a:cubicBezTo>
                  <a:pt x="3171801" y="235712"/>
                  <a:pt x="3163723" y="243791"/>
                  <a:pt x="3155308" y="243791"/>
                </a:cubicBezTo>
                <a:cubicBezTo>
                  <a:pt x="3152615" y="232683"/>
                  <a:pt x="3152615" y="232683"/>
                  <a:pt x="3155308" y="219218"/>
                </a:cubicBezTo>
                <a:cubicBezTo>
                  <a:pt x="3160694" y="216525"/>
                  <a:pt x="3169109" y="213833"/>
                  <a:pt x="3169109" y="208447"/>
                </a:cubicBezTo>
                <a:cubicBezTo>
                  <a:pt x="3174494" y="208447"/>
                  <a:pt x="3185602" y="211140"/>
                  <a:pt x="3188295" y="203062"/>
                </a:cubicBezTo>
                <a:close/>
                <a:moveTo>
                  <a:pt x="589390" y="200706"/>
                </a:moveTo>
                <a:cubicBezTo>
                  <a:pt x="584005" y="200706"/>
                  <a:pt x="575590" y="203398"/>
                  <a:pt x="575590" y="208784"/>
                </a:cubicBezTo>
                <a:cubicBezTo>
                  <a:pt x="584005" y="211477"/>
                  <a:pt x="589390" y="205754"/>
                  <a:pt x="589390" y="200706"/>
                </a:cubicBezTo>
                <a:close/>
                <a:moveTo>
                  <a:pt x="3224311" y="198012"/>
                </a:moveTo>
                <a:cubicBezTo>
                  <a:pt x="3224311" y="203398"/>
                  <a:pt x="3221618" y="206091"/>
                  <a:pt x="3221618" y="211477"/>
                </a:cubicBezTo>
                <a:cubicBezTo>
                  <a:pt x="3215897" y="214169"/>
                  <a:pt x="3215897" y="211477"/>
                  <a:pt x="3213204" y="208784"/>
                </a:cubicBezTo>
                <a:cubicBezTo>
                  <a:pt x="3213204" y="203062"/>
                  <a:pt x="3218589" y="197676"/>
                  <a:pt x="3224311" y="198012"/>
                </a:cubicBezTo>
                <a:close/>
                <a:moveTo>
                  <a:pt x="122281" y="197886"/>
                </a:moveTo>
                <a:cubicBezTo>
                  <a:pt x="124880" y="197676"/>
                  <a:pt x="127488" y="198349"/>
                  <a:pt x="129592" y="200368"/>
                </a:cubicBezTo>
                <a:cubicBezTo>
                  <a:pt x="126899" y="208784"/>
                  <a:pt x="115791" y="205754"/>
                  <a:pt x="113098" y="211140"/>
                </a:cubicBezTo>
                <a:cubicBezTo>
                  <a:pt x="106787" y="207100"/>
                  <a:pt x="114487" y="198517"/>
                  <a:pt x="122281" y="197886"/>
                </a:cubicBezTo>
                <a:close/>
                <a:moveTo>
                  <a:pt x="3078226" y="192290"/>
                </a:moveTo>
                <a:cubicBezTo>
                  <a:pt x="3078226" y="192290"/>
                  <a:pt x="3078226" y="192290"/>
                  <a:pt x="3086642" y="192290"/>
                </a:cubicBezTo>
                <a:cubicBezTo>
                  <a:pt x="3086642" y="194983"/>
                  <a:pt x="3086642" y="200368"/>
                  <a:pt x="3089334" y="200368"/>
                </a:cubicBezTo>
                <a:cubicBezTo>
                  <a:pt x="3089334" y="205754"/>
                  <a:pt x="3080919" y="200368"/>
                  <a:pt x="3075533" y="203062"/>
                </a:cubicBezTo>
                <a:cubicBezTo>
                  <a:pt x="3075533" y="197676"/>
                  <a:pt x="3078226" y="197676"/>
                  <a:pt x="3078226" y="192290"/>
                </a:cubicBezTo>
                <a:close/>
                <a:moveTo>
                  <a:pt x="848237" y="192290"/>
                </a:moveTo>
                <a:cubicBezTo>
                  <a:pt x="848237" y="194983"/>
                  <a:pt x="845544" y="197676"/>
                  <a:pt x="848237" y="200368"/>
                </a:cubicBezTo>
                <a:cubicBezTo>
                  <a:pt x="848237" y="197676"/>
                  <a:pt x="848237" y="194983"/>
                  <a:pt x="850930" y="194983"/>
                </a:cubicBezTo>
                <a:cubicBezTo>
                  <a:pt x="850930" y="205754"/>
                  <a:pt x="859345" y="205754"/>
                  <a:pt x="859008" y="214169"/>
                </a:cubicBezTo>
                <a:cubicBezTo>
                  <a:pt x="861701" y="206091"/>
                  <a:pt x="867423" y="211477"/>
                  <a:pt x="870116" y="208784"/>
                </a:cubicBezTo>
                <a:cubicBezTo>
                  <a:pt x="864731" y="200368"/>
                  <a:pt x="859345" y="192290"/>
                  <a:pt x="848237" y="192290"/>
                </a:cubicBezTo>
                <a:close/>
                <a:moveTo>
                  <a:pt x="325157" y="192290"/>
                </a:moveTo>
                <a:cubicBezTo>
                  <a:pt x="333236" y="189597"/>
                  <a:pt x="330543" y="200368"/>
                  <a:pt x="330880" y="208784"/>
                </a:cubicBezTo>
                <a:cubicBezTo>
                  <a:pt x="319772" y="206091"/>
                  <a:pt x="319772" y="214169"/>
                  <a:pt x="305972" y="208784"/>
                </a:cubicBezTo>
                <a:cubicBezTo>
                  <a:pt x="311357" y="200368"/>
                  <a:pt x="322464" y="203062"/>
                  <a:pt x="325157" y="192290"/>
                </a:cubicBezTo>
                <a:close/>
                <a:moveTo>
                  <a:pt x="3158000" y="189597"/>
                </a:moveTo>
                <a:cubicBezTo>
                  <a:pt x="3149922" y="200706"/>
                  <a:pt x="3163387" y="214169"/>
                  <a:pt x="3141507" y="214169"/>
                </a:cubicBezTo>
                <a:cubicBezTo>
                  <a:pt x="3144536" y="198012"/>
                  <a:pt x="3122321" y="216863"/>
                  <a:pt x="3119628" y="208784"/>
                </a:cubicBezTo>
                <a:cubicBezTo>
                  <a:pt x="3127707" y="197676"/>
                  <a:pt x="3141507" y="186905"/>
                  <a:pt x="3158000" y="189597"/>
                </a:cubicBezTo>
                <a:close/>
                <a:moveTo>
                  <a:pt x="890775" y="182403"/>
                </a:moveTo>
                <a:cubicBezTo>
                  <a:pt x="885937" y="183455"/>
                  <a:pt x="881056" y="185558"/>
                  <a:pt x="878195" y="186905"/>
                </a:cubicBezTo>
                <a:cubicBezTo>
                  <a:pt x="883917" y="186905"/>
                  <a:pt x="881224" y="194983"/>
                  <a:pt x="886610" y="194983"/>
                </a:cubicBezTo>
                <a:cubicBezTo>
                  <a:pt x="889303" y="189597"/>
                  <a:pt x="900411" y="189597"/>
                  <a:pt x="903103" y="184212"/>
                </a:cubicBezTo>
                <a:cubicBezTo>
                  <a:pt x="900410" y="181351"/>
                  <a:pt x="895614" y="181351"/>
                  <a:pt x="890775" y="182403"/>
                </a:cubicBezTo>
                <a:close/>
                <a:moveTo>
                  <a:pt x="2946278" y="165026"/>
                </a:moveTo>
                <a:cubicBezTo>
                  <a:pt x="2940556" y="165026"/>
                  <a:pt x="2932477" y="167718"/>
                  <a:pt x="2935170" y="178490"/>
                </a:cubicBezTo>
                <a:cubicBezTo>
                  <a:pt x="2943586" y="178490"/>
                  <a:pt x="2946278" y="173104"/>
                  <a:pt x="2946278" y="165026"/>
                </a:cubicBezTo>
                <a:close/>
                <a:moveTo>
                  <a:pt x="542602" y="165026"/>
                </a:moveTo>
                <a:cubicBezTo>
                  <a:pt x="537217" y="167718"/>
                  <a:pt x="526109" y="165026"/>
                  <a:pt x="526109" y="173104"/>
                </a:cubicBezTo>
                <a:cubicBezTo>
                  <a:pt x="534187" y="173104"/>
                  <a:pt x="542602" y="173104"/>
                  <a:pt x="542602" y="165026"/>
                </a:cubicBezTo>
                <a:close/>
                <a:moveTo>
                  <a:pt x="2422862" y="154254"/>
                </a:moveTo>
                <a:cubicBezTo>
                  <a:pt x="2414447" y="168055"/>
                  <a:pt x="2403676" y="159977"/>
                  <a:pt x="2395260" y="173440"/>
                </a:cubicBezTo>
                <a:cubicBezTo>
                  <a:pt x="2389875" y="170748"/>
                  <a:pt x="2389875" y="165362"/>
                  <a:pt x="2389875" y="159977"/>
                </a:cubicBezTo>
                <a:cubicBezTo>
                  <a:pt x="2379103" y="159977"/>
                  <a:pt x="2370689" y="159977"/>
                  <a:pt x="2370689" y="168055"/>
                </a:cubicBezTo>
                <a:cubicBezTo>
                  <a:pt x="2373718" y="170748"/>
                  <a:pt x="2379103" y="170748"/>
                  <a:pt x="2379103" y="173440"/>
                </a:cubicBezTo>
                <a:cubicBezTo>
                  <a:pt x="2376411" y="178826"/>
                  <a:pt x="2370689" y="181519"/>
                  <a:pt x="2365303" y="184212"/>
                </a:cubicBezTo>
                <a:cubicBezTo>
                  <a:pt x="2370689" y="184212"/>
                  <a:pt x="2362273" y="200706"/>
                  <a:pt x="2370689" y="200706"/>
                </a:cubicBezTo>
                <a:cubicBezTo>
                  <a:pt x="2370689" y="195320"/>
                  <a:pt x="2376411" y="195320"/>
                  <a:pt x="2379103" y="195320"/>
                </a:cubicBezTo>
                <a:cubicBezTo>
                  <a:pt x="2379103" y="198012"/>
                  <a:pt x="2381797" y="203398"/>
                  <a:pt x="2381797" y="206091"/>
                </a:cubicBezTo>
                <a:cubicBezTo>
                  <a:pt x="2376074" y="206091"/>
                  <a:pt x="2370689" y="208784"/>
                  <a:pt x="2370689" y="214169"/>
                </a:cubicBezTo>
                <a:cubicBezTo>
                  <a:pt x="2387182" y="219555"/>
                  <a:pt x="2400983" y="200368"/>
                  <a:pt x="2414784" y="192290"/>
                </a:cubicBezTo>
                <a:cubicBezTo>
                  <a:pt x="2417813" y="181182"/>
                  <a:pt x="2412091" y="178490"/>
                  <a:pt x="2409398" y="173104"/>
                </a:cubicBezTo>
                <a:cubicBezTo>
                  <a:pt x="2414784" y="173104"/>
                  <a:pt x="2417813" y="178490"/>
                  <a:pt x="2423199" y="175797"/>
                </a:cubicBezTo>
                <a:cubicBezTo>
                  <a:pt x="2420170" y="167718"/>
                  <a:pt x="2433970" y="156947"/>
                  <a:pt x="2422862" y="154254"/>
                </a:cubicBezTo>
                <a:close/>
                <a:moveTo>
                  <a:pt x="3301393" y="148532"/>
                </a:moveTo>
                <a:cubicBezTo>
                  <a:pt x="3312165" y="148532"/>
                  <a:pt x="3298700" y="159639"/>
                  <a:pt x="3307116" y="162333"/>
                </a:cubicBezTo>
                <a:cubicBezTo>
                  <a:pt x="3301393" y="170411"/>
                  <a:pt x="3290622" y="167718"/>
                  <a:pt x="3282207" y="173104"/>
                </a:cubicBezTo>
                <a:cubicBezTo>
                  <a:pt x="3284900" y="156610"/>
                  <a:pt x="3290285" y="156610"/>
                  <a:pt x="3301393" y="148532"/>
                </a:cubicBezTo>
                <a:close/>
                <a:moveTo>
                  <a:pt x="418733" y="146176"/>
                </a:moveTo>
                <a:cubicBezTo>
                  <a:pt x="424455" y="148869"/>
                  <a:pt x="429841" y="148869"/>
                  <a:pt x="427148" y="156947"/>
                </a:cubicBezTo>
                <a:cubicBezTo>
                  <a:pt x="427148" y="156947"/>
                  <a:pt x="427148" y="156947"/>
                  <a:pt x="418733" y="156947"/>
                </a:cubicBezTo>
                <a:cubicBezTo>
                  <a:pt x="416040" y="151561"/>
                  <a:pt x="418733" y="148532"/>
                  <a:pt x="418733" y="146176"/>
                </a:cubicBezTo>
                <a:close/>
                <a:moveTo>
                  <a:pt x="2715032" y="140454"/>
                </a:moveTo>
                <a:cubicBezTo>
                  <a:pt x="2712339" y="161996"/>
                  <a:pt x="2684738" y="156610"/>
                  <a:pt x="2684738" y="178490"/>
                </a:cubicBezTo>
                <a:cubicBezTo>
                  <a:pt x="2706617" y="175797"/>
                  <a:pt x="2720418" y="165026"/>
                  <a:pt x="2728833" y="145839"/>
                </a:cubicBezTo>
                <a:cubicBezTo>
                  <a:pt x="2723448" y="145839"/>
                  <a:pt x="2723448" y="140454"/>
                  <a:pt x="2715032" y="140454"/>
                </a:cubicBezTo>
                <a:close/>
                <a:moveTo>
                  <a:pt x="399846" y="138722"/>
                </a:moveTo>
                <a:lnTo>
                  <a:pt x="403812" y="144714"/>
                </a:lnTo>
                <a:cubicBezTo>
                  <a:pt x="399757" y="152382"/>
                  <a:pt x="373881" y="161659"/>
                  <a:pt x="363530" y="167718"/>
                </a:cubicBezTo>
                <a:cubicBezTo>
                  <a:pt x="366391" y="159471"/>
                  <a:pt x="371272" y="152655"/>
                  <a:pt x="377836" y="147564"/>
                </a:cubicBezTo>
                <a:close/>
                <a:moveTo>
                  <a:pt x="399210" y="137761"/>
                </a:moveTo>
                <a:cubicBezTo>
                  <a:pt x="402239" y="137761"/>
                  <a:pt x="402239" y="137761"/>
                  <a:pt x="402239" y="137761"/>
                </a:cubicBezTo>
                <a:lnTo>
                  <a:pt x="399846" y="138722"/>
                </a:lnTo>
                <a:close/>
                <a:moveTo>
                  <a:pt x="3059040" y="132375"/>
                </a:moveTo>
                <a:cubicBezTo>
                  <a:pt x="3064426" y="143146"/>
                  <a:pt x="3067455" y="170411"/>
                  <a:pt x="3083612" y="170748"/>
                </a:cubicBezTo>
                <a:cubicBezTo>
                  <a:pt x="3078226" y="184549"/>
                  <a:pt x="3072841" y="192627"/>
                  <a:pt x="3061733" y="198012"/>
                </a:cubicBezTo>
                <a:cubicBezTo>
                  <a:pt x="3059040" y="173440"/>
                  <a:pt x="3061733" y="168055"/>
                  <a:pt x="3039853" y="151561"/>
                </a:cubicBezTo>
                <a:cubicBezTo>
                  <a:pt x="3042546" y="140454"/>
                  <a:pt x="3053654" y="140454"/>
                  <a:pt x="3059040" y="132375"/>
                </a:cubicBezTo>
                <a:close/>
                <a:moveTo>
                  <a:pt x="593766" y="126258"/>
                </a:moveTo>
                <a:cubicBezTo>
                  <a:pt x="581711" y="128483"/>
                  <a:pt x="566249" y="137761"/>
                  <a:pt x="578619" y="137761"/>
                </a:cubicBezTo>
                <a:cubicBezTo>
                  <a:pt x="567511" y="143146"/>
                  <a:pt x="553711" y="148869"/>
                  <a:pt x="548325" y="162333"/>
                </a:cubicBezTo>
                <a:cubicBezTo>
                  <a:pt x="551018" y="162333"/>
                  <a:pt x="551018" y="167718"/>
                  <a:pt x="553711" y="170411"/>
                </a:cubicBezTo>
                <a:cubicBezTo>
                  <a:pt x="580975" y="165026"/>
                  <a:pt x="586697" y="140454"/>
                  <a:pt x="603527" y="126989"/>
                </a:cubicBezTo>
                <a:cubicBezTo>
                  <a:pt x="601423" y="125559"/>
                  <a:pt x="597784" y="125517"/>
                  <a:pt x="593766" y="126258"/>
                </a:cubicBezTo>
                <a:close/>
                <a:moveTo>
                  <a:pt x="542602" y="115881"/>
                </a:moveTo>
                <a:cubicBezTo>
                  <a:pt x="537217" y="118911"/>
                  <a:pt x="523417" y="126989"/>
                  <a:pt x="528802" y="132375"/>
                </a:cubicBezTo>
                <a:cubicBezTo>
                  <a:pt x="534187" y="126989"/>
                  <a:pt x="539910" y="124297"/>
                  <a:pt x="542602" y="115881"/>
                </a:cubicBezTo>
                <a:close/>
                <a:moveTo>
                  <a:pt x="3034132" y="113189"/>
                </a:moveTo>
                <a:cubicBezTo>
                  <a:pt x="3009559" y="118574"/>
                  <a:pt x="2984651" y="126989"/>
                  <a:pt x="2981621" y="154254"/>
                </a:cubicBezTo>
                <a:cubicBezTo>
                  <a:pt x="2995422" y="151561"/>
                  <a:pt x="3011915" y="143146"/>
                  <a:pt x="3006530" y="129682"/>
                </a:cubicBezTo>
                <a:cubicBezTo>
                  <a:pt x="3017301" y="126989"/>
                  <a:pt x="3014608" y="126989"/>
                  <a:pt x="3025717" y="129682"/>
                </a:cubicBezTo>
                <a:cubicBezTo>
                  <a:pt x="3028745" y="123960"/>
                  <a:pt x="3034132" y="121268"/>
                  <a:pt x="3034132" y="113189"/>
                </a:cubicBezTo>
                <a:close/>
                <a:moveTo>
                  <a:pt x="572897" y="113189"/>
                </a:moveTo>
                <a:cubicBezTo>
                  <a:pt x="559096" y="121604"/>
                  <a:pt x="551018" y="126989"/>
                  <a:pt x="539910" y="135068"/>
                </a:cubicBezTo>
                <a:cubicBezTo>
                  <a:pt x="542602" y="135068"/>
                  <a:pt x="539910" y="137761"/>
                  <a:pt x="542602" y="137761"/>
                </a:cubicBezTo>
                <a:cubicBezTo>
                  <a:pt x="553711" y="129682"/>
                  <a:pt x="567511" y="126989"/>
                  <a:pt x="572897" y="113189"/>
                </a:cubicBezTo>
                <a:close/>
                <a:moveTo>
                  <a:pt x="475871" y="109560"/>
                </a:moveTo>
                <a:cubicBezTo>
                  <a:pt x="479995" y="109865"/>
                  <a:pt x="483950" y="111758"/>
                  <a:pt x="487400" y="115881"/>
                </a:cubicBezTo>
                <a:cubicBezTo>
                  <a:pt x="479322" y="129682"/>
                  <a:pt x="457105" y="140454"/>
                  <a:pt x="443305" y="132375"/>
                </a:cubicBezTo>
                <a:cubicBezTo>
                  <a:pt x="449616" y="122024"/>
                  <a:pt x="463501" y="108645"/>
                  <a:pt x="475871" y="109560"/>
                </a:cubicBezTo>
                <a:close/>
                <a:moveTo>
                  <a:pt x="592083" y="102417"/>
                </a:moveTo>
                <a:cubicBezTo>
                  <a:pt x="584005" y="99724"/>
                  <a:pt x="575590" y="107803"/>
                  <a:pt x="580975" y="113189"/>
                </a:cubicBezTo>
                <a:cubicBezTo>
                  <a:pt x="589390" y="113189"/>
                  <a:pt x="592083" y="110496"/>
                  <a:pt x="592083" y="102417"/>
                </a:cubicBezTo>
                <a:close/>
                <a:moveTo>
                  <a:pt x="3050962" y="102081"/>
                </a:moveTo>
                <a:cubicBezTo>
                  <a:pt x="3045576" y="107803"/>
                  <a:pt x="3037160" y="107803"/>
                  <a:pt x="3037160" y="118574"/>
                </a:cubicBezTo>
                <a:cubicBezTo>
                  <a:pt x="3045239" y="118574"/>
                  <a:pt x="3059040" y="110496"/>
                  <a:pt x="3050962" y="102081"/>
                </a:cubicBezTo>
                <a:close/>
                <a:moveTo>
                  <a:pt x="2478065" y="97032"/>
                </a:moveTo>
                <a:cubicBezTo>
                  <a:pt x="2478065" y="102417"/>
                  <a:pt x="2472679" y="102417"/>
                  <a:pt x="2464264" y="102417"/>
                </a:cubicBezTo>
                <a:cubicBezTo>
                  <a:pt x="2461571" y="110496"/>
                  <a:pt x="2455849" y="116218"/>
                  <a:pt x="2450464" y="126989"/>
                </a:cubicBezTo>
                <a:cubicBezTo>
                  <a:pt x="2453156" y="126989"/>
                  <a:pt x="2455849" y="126989"/>
                  <a:pt x="2455849" y="129682"/>
                </a:cubicBezTo>
                <a:cubicBezTo>
                  <a:pt x="2466957" y="126989"/>
                  <a:pt x="2475035" y="115881"/>
                  <a:pt x="2483450" y="107803"/>
                </a:cubicBezTo>
                <a:cubicBezTo>
                  <a:pt x="2480757" y="105110"/>
                  <a:pt x="2480757" y="97032"/>
                  <a:pt x="2478065" y="97032"/>
                </a:cubicBezTo>
                <a:close/>
                <a:moveTo>
                  <a:pt x="281063" y="80539"/>
                </a:moveTo>
                <a:cubicBezTo>
                  <a:pt x="281063" y="80539"/>
                  <a:pt x="281063" y="80539"/>
                  <a:pt x="289478" y="80539"/>
                </a:cubicBezTo>
                <a:cubicBezTo>
                  <a:pt x="289478" y="88617"/>
                  <a:pt x="281063" y="88617"/>
                  <a:pt x="275677" y="91309"/>
                </a:cubicBezTo>
                <a:cubicBezTo>
                  <a:pt x="275677" y="85924"/>
                  <a:pt x="283755" y="88617"/>
                  <a:pt x="281063" y="80539"/>
                </a:cubicBezTo>
                <a:close/>
                <a:moveTo>
                  <a:pt x="2819379" y="72460"/>
                </a:moveTo>
                <a:cubicBezTo>
                  <a:pt x="2808271" y="69767"/>
                  <a:pt x="2813994" y="80539"/>
                  <a:pt x="2802886" y="77846"/>
                </a:cubicBezTo>
                <a:cubicBezTo>
                  <a:pt x="2805579" y="86260"/>
                  <a:pt x="2808608" y="91646"/>
                  <a:pt x="2813994" y="94339"/>
                </a:cubicBezTo>
                <a:cubicBezTo>
                  <a:pt x="2816686" y="88617"/>
                  <a:pt x="2819379" y="83231"/>
                  <a:pt x="2819379" y="72460"/>
                </a:cubicBezTo>
                <a:close/>
                <a:moveTo>
                  <a:pt x="2403676" y="72460"/>
                </a:moveTo>
                <a:cubicBezTo>
                  <a:pt x="2390211" y="72460"/>
                  <a:pt x="2387182" y="80539"/>
                  <a:pt x="2381797" y="85924"/>
                </a:cubicBezTo>
                <a:cubicBezTo>
                  <a:pt x="2392904" y="91309"/>
                  <a:pt x="2400983" y="80539"/>
                  <a:pt x="2403676" y="72460"/>
                </a:cubicBezTo>
                <a:close/>
                <a:moveTo>
                  <a:pt x="603191" y="69767"/>
                </a:moveTo>
                <a:cubicBezTo>
                  <a:pt x="578619" y="75152"/>
                  <a:pt x="570204" y="97032"/>
                  <a:pt x="553711" y="107803"/>
                </a:cubicBezTo>
                <a:cubicBezTo>
                  <a:pt x="572897" y="97032"/>
                  <a:pt x="594776" y="88617"/>
                  <a:pt x="603191" y="69767"/>
                </a:cubicBezTo>
                <a:close/>
                <a:moveTo>
                  <a:pt x="2472679" y="64045"/>
                </a:moveTo>
                <a:cubicBezTo>
                  <a:pt x="2475372" y="72460"/>
                  <a:pt x="2475372" y="69767"/>
                  <a:pt x="2472679" y="77509"/>
                </a:cubicBezTo>
                <a:cubicBezTo>
                  <a:pt x="2483787" y="77509"/>
                  <a:pt x="2483787" y="64045"/>
                  <a:pt x="2472679" y="64045"/>
                </a:cubicBezTo>
                <a:close/>
                <a:moveTo>
                  <a:pt x="3215897" y="61352"/>
                </a:moveTo>
                <a:cubicBezTo>
                  <a:pt x="3204789" y="61352"/>
                  <a:pt x="3199403" y="67075"/>
                  <a:pt x="3194017" y="72123"/>
                </a:cubicBezTo>
                <a:cubicBezTo>
                  <a:pt x="3202096" y="69430"/>
                  <a:pt x="3215897" y="72123"/>
                  <a:pt x="3215897" y="61352"/>
                </a:cubicBezTo>
                <a:close/>
                <a:moveTo>
                  <a:pt x="2555147" y="58659"/>
                </a:moveTo>
                <a:cubicBezTo>
                  <a:pt x="2541346" y="61352"/>
                  <a:pt x="2535623" y="72460"/>
                  <a:pt x="2544038" y="83231"/>
                </a:cubicBezTo>
                <a:cubicBezTo>
                  <a:pt x="2555147" y="83231"/>
                  <a:pt x="2560532" y="80539"/>
                  <a:pt x="2557840" y="69767"/>
                </a:cubicBezTo>
                <a:cubicBezTo>
                  <a:pt x="2544038" y="72460"/>
                  <a:pt x="2560869" y="67075"/>
                  <a:pt x="2555147" y="58659"/>
                </a:cubicBezTo>
                <a:close/>
                <a:moveTo>
                  <a:pt x="511425" y="58196"/>
                </a:moveTo>
                <a:cubicBezTo>
                  <a:pt x="516600" y="60931"/>
                  <a:pt x="520724" y="65728"/>
                  <a:pt x="523417" y="69767"/>
                </a:cubicBezTo>
                <a:cubicBezTo>
                  <a:pt x="509616" y="75152"/>
                  <a:pt x="504230" y="77846"/>
                  <a:pt x="490429" y="77846"/>
                </a:cubicBezTo>
                <a:cubicBezTo>
                  <a:pt x="487400" y="83231"/>
                  <a:pt x="495815" y="67075"/>
                  <a:pt x="493122" y="58996"/>
                </a:cubicBezTo>
                <a:cubicBezTo>
                  <a:pt x="500022" y="54788"/>
                  <a:pt x="506250" y="55461"/>
                  <a:pt x="511425" y="58196"/>
                </a:cubicBezTo>
                <a:close/>
                <a:moveTo>
                  <a:pt x="2662523" y="50580"/>
                </a:moveTo>
                <a:cubicBezTo>
                  <a:pt x="2668245" y="47888"/>
                  <a:pt x="2665215" y="55966"/>
                  <a:pt x="2670601" y="55966"/>
                </a:cubicBezTo>
                <a:cubicBezTo>
                  <a:pt x="2667908" y="64045"/>
                  <a:pt x="2656800" y="61352"/>
                  <a:pt x="2654107" y="66737"/>
                </a:cubicBezTo>
                <a:cubicBezTo>
                  <a:pt x="2651414" y="66737"/>
                  <a:pt x="2648722" y="61352"/>
                  <a:pt x="2648722" y="55966"/>
                </a:cubicBezTo>
                <a:cubicBezTo>
                  <a:pt x="2657137" y="53274"/>
                  <a:pt x="2665215" y="64045"/>
                  <a:pt x="2662523" y="50580"/>
                </a:cubicBezTo>
                <a:close/>
                <a:moveTo>
                  <a:pt x="305972" y="50580"/>
                </a:moveTo>
                <a:cubicBezTo>
                  <a:pt x="311357" y="55966"/>
                  <a:pt x="297556" y="67075"/>
                  <a:pt x="289478" y="64045"/>
                </a:cubicBezTo>
                <a:cubicBezTo>
                  <a:pt x="294863" y="58659"/>
                  <a:pt x="297556" y="53274"/>
                  <a:pt x="305972" y="50580"/>
                </a:cubicBezTo>
                <a:close/>
                <a:moveTo>
                  <a:pt x="3048269" y="47888"/>
                </a:moveTo>
                <a:cubicBezTo>
                  <a:pt x="3037160" y="53610"/>
                  <a:pt x="3039853" y="58996"/>
                  <a:pt x="3034468" y="64381"/>
                </a:cubicBezTo>
                <a:cubicBezTo>
                  <a:pt x="3034468" y="53274"/>
                  <a:pt x="3014945" y="69767"/>
                  <a:pt x="3023360" y="72460"/>
                </a:cubicBezTo>
                <a:cubicBezTo>
                  <a:pt x="3026389" y="69767"/>
                  <a:pt x="3029082" y="67075"/>
                  <a:pt x="3031775" y="64381"/>
                </a:cubicBezTo>
                <a:cubicBezTo>
                  <a:pt x="3029082" y="72460"/>
                  <a:pt x="3026389" y="77846"/>
                  <a:pt x="3017974" y="77846"/>
                </a:cubicBezTo>
                <a:cubicBezTo>
                  <a:pt x="3017974" y="67075"/>
                  <a:pt x="3009559" y="80539"/>
                  <a:pt x="3004174" y="72460"/>
                </a:cubicBezTo>
                <a:cubicBezTo>
                  <a:pt x="3001481" y="80539"/>
                  <a:pt x="3006867" y="77846"/>
                  <a:pt x="3006867" y="85924"/>
                </a:cubicBezTo>
                <a:cubicBezTo>
                  <a:pt x="3017638" y="88617"/>
                  <a:pt x="3028745" y="88617"/>
                  <a:pt x="3023024" y="102754"/>
                </a:cubicBezTo>
                <a:cubicBezTo>
                  <a:pt x="3036824" y="94339"/>
                  <a:pt x="3042546" y="97032"/>
                  <a:pt x="3061733" y="83568"/>
                </a:cubicBezTo>
                <a:cubicBezTo>
                  <a:pt x="3061733" y="75152"/>
                  <a:pt x="3056347" y="72460"/>
                  <a:pt x="3059040" y="64381"/>
                </a:cubicBezTo>
                <a:cubicBezTo>
                  <a:pt x="3050962" y="64381"/>
                  <a:pt x="3039853" y="72460"/>
                  <a:pt x="3037160" y="64381"/>
                </a:cubicBezTo>
                <a:cubicBezTo>
                  <a:pt x="3042883" y="58659"/>
                  <a:pt x="3056684" y="55966"/>
                  <a:pt x="3048269" y="47888"/>
                </a:cubicBezTo>
                <a:close/>
                <a:moveTo>
                  <a:pt x="2882997" y="45195"/>
                </a:moveTo>
                <a:cubicBezTo>
                  <a:pt x="2874582" y="56303"/>
                  <a:pt x="2874582" y="58996"/>
                  <a:pt x="2869196" y="69767"/>
                </a:cubicBezTo>
                <a:cubicBezTo>
                  <a:pt x="2879968" y="69767"/>
                  <a:pt x="2879968" y="75152"/>
                  <a:pt x="2888383" y="75152"/>
                </a:cubicBezTo>
                <a:cubicBezTo>
                  <a:pt x="2885690" y="61689"/>
                  <a:pt x="2885690" y="50580"/>
                  <a:pt x="2882997" y="45195"/>
                </a:cubicBezTo>
                <a:close/>
                <a:moveTo>
                  <a:pt x="3066782" y="31731"/>
                </a:moveTo>
                <a:cubicBezTo>
                  <a:pt x="3058366" y="34424"/>
                  <a:pt x="3058366" y="45531"/>
                  <a:pt x="3052981" y="50918"/>
                </a:cubicBezTo>
                <a:cubicBezTo>
                  <a:pt x="3052981" y="56303"/>
                  <a:pt x="3058703" y="58996"/>
                  <a:pt x="3061396" y="64381"/>
                </a:cubicBezTo>
                <a:cubicBezTo>
                  <a:pt x="3064089" y="61689"/>
                  <a:pt x="3069811" y="61689"/>
                  <a:pt x="3075197" y="64381"/>
                </a:cubicBezTo>
                <a:cubicBezTo>
                  <a:pt x="3075197" y="67075"/>
                  <a:pt x="3077890" y="69767"/>
                  <a:pt x="3077890" y="72460"/>
                </a:cubicBezTo>
                <a:cubicBezTo>
                  <a:pt x="3069475" y="75152"/>
                  <a:pt x="3072167" y="69767"/>
                  <a:pt x="3066782" y="67075"/>
                </a:cubicBezTo>
                <a:cubicBezTo>
                  <a:pt x="3069811" y="85924"/>
                  <a:pt x="3080582" y="72460"/>
                  <a:pt x="3091690" y="72460"/>
                </a:cubicBezTo>
                <a:cubicBezTo>
                  <a:pt x="3088997" y="77846"/>
                  <a:pt x="3083612" y="75152"/>
                  <a:pt x="3086305" y="83231"/>
                </a:cubicBezTo>
                <a:cubicBezTo>
                  <a:pt x="3097413" y="91646"/>
                  <a:pt x="3108184" y="77846"/>
                  <a:pt x="3116599" y="75152"/>
                </a:cubicBezTo>
                <a:cubicBezTo>
                  <a:pt x="3111213" y="83231"/>
                  <a:pt x="3125014" y="83231"/>
                  <a:pt x="3125014" y="77846"/>
                </a:cubicBezTo>
                <a:cubicBezTo>
                  <a:pt x="3130400" y="80539"/>
                  <a:pt x="3119628" y="83231"/>
                  <a:pt x="3125014" y="91309"/>
                </a:cubicBezTo>
                <a:cubicBezTo>
                  <a:pt x="3064426" y="115881"/>
                  <a:pt x="3012252" y="151561"/>
                  <a:pt x="2965464" y="192290"/>
                </a:cubicBezTo>
                <a:cubicBezTo>
                  <a:pt x="2968157" y="194983"/>
                  <a:pt x="2968157" y="197676"/>
                  <a:pt x="2968157" y="205754"/>
                </a:cubicBezTo>
                <a:cubicBezTo>
                  <a:pt x="2976235" y="205754"/>
                  <a:pt x="2979265" y="192290"/>
                  <a:pt x="2984651" y="200368"/>
                </a:cubicBezTo>
                <a:cubicBezTo>
                  <a:pt x="2995422" y="186905"/>
                  <a:pt x="3003837" y="178490"/>
                  <a:pt x="3006530" y="165026"/>
                </a:cubicBezTo>
                <a:cubicBezTo>
                  <a:pt x="3012252" y="165026"/>
                  <a:pt x="3009223" y="175797"/>
                  <a:pt x="3017638" y="173104"/>
                </a:cubicBezTo>
                <a:cubicBezTo>
                  <a:pt x="3014945" y="178490"/>
                  <a:pt x="3020331" y="181182"/>
                  <a:pt x="3020331" y="186568"/>
                </a:cubicBezTo>
                <a:cubicBezTo>
                  <a:pt x="3009223" y="189261"/>
                  <a:pt x="3017301" y="191954"/>
                  <a:pt x="3011915" y="200032"/>
                </a:cubicBezTo>
                <a:cubicBezTo>
                  <a:pt x="3020331" y="200032"/>
                  <a:pt x="3014945" y="210803"/>
                  <a:pt x="3020331" y="208111"/>
                </a:cubicBezTo>
                <a:cubicBezTo>
                  <a:pt x="3020331" y="232683"/>
                  <a:pt x="2976235" y="241097"/>
                  <a:pt x="2962435" y="254562"/>
                </a:cubicBezTo>
                <a:cubicBezTo>
                  <a:pt x="2951327" y="243791"/>
                  <a:pt x="2978928" y="233019"/>
                  <a:pt x="2978928" y="216525"/>
                </a:cubicBezTo>
                <a:cubicBezTo>
                  <a:pt x="2959742" y="200368"/>
                  <a:pt x="2934834" y="246820"/>
                  <a:pt x="2945942" y="260284"/>
                </a:cubicBezTo>
                <a:cubicBezTo>
                  <a:pt x="2945942" y="268699"/>
                  <a:pt x="2940556" y="271392"/>
                  <a:pt x="2940556" y="279470"/>
                </a:cubicBezTo>
                <a:cubicBezTo>
                  <a:pt x="2935170" y="276777"/>
                  <a:pt x="2926755" y="271392"/>
                  <a:pt x="2924062" y="279470"/>
                </a:cubicBezTo>
                <a:cubicBezTo>
                  <a:pt x="2924062" y="274085"/>
                  <a:pt x="2924062" y="266006"/>
                  <a:pt x="2912954" y="266006"/>
                </a:cubicBezTo>
                <a:cubicBezTo>
                  <a:pt x="2907569" y="271392"/>
                  <a:pt x="2902183" y="276777"/>
                  <a:pt x="2893768" y="279470"/>
                </a:cubicBezTo>
                <a:cubicBezTo>
                  <a:pt x="2888383" y="252205"/>
                  <a:pt x="2915984" y="249512"/>
                  <a:pt x="2929785" y="231000"/>
                </a:cubicBezTo>
                <a:cubicBezTo>
                  <a:pt x="2927092" y="219892"/>
                  <a:pt x="2921706" y="209120"/>
                  <a:pt x="2907906" y="209120"/>
                </a:cubicBezTo>
                <a:cubicBezTo>
                  <a:pt x="2913291" y="201042"/>
                  <a:pt x="2913291" y="189934"/>
                  <a:pt x="2921706" y="184549"/>
                </a:cubicBezTo>
                <a:cubicBezTo>
                  <a:pt x="2921706" y="179163"/>
                  <a:pt x="2913291" y="184549"/>
                  <a:pt x="2913291" y="179163"/>
                </a:cubicBezTo>
                <a:cubicBezTo>
                  <a:pt x="2913291" y="168055"/>
                  <a:pt x="2926755" y="168055"/>
                  <a:pt x="2935170" y="162669"/>
                </a:cubicBezTo>
                <a:cubicBezTo>
                  <a:pt x="2937863" y="148869"/>
                  <a:pt x="2927092" y="148869"/>
                  <a:pt x="2932477" y="138097"/>
                </a:cubicBezTo>
                <a:cubicBezTo>
                  <a:pt x="2935170" y="143820"/>
                  <a:pt x="2937863" y="149205"/>
                  <a:pt x="2937863" y="157283"/>
                </a:cubicBezTo>
                <a:cubicBezTo>
                  <a:pt x="2959742" y="157283"/>
                  <a:pt x="2979265" y="124633"/>
                  <a:pt x="2970850" y="108140"/>
                </a:cubicBezTo>
                <a:cubicBezTo>
                  <a:pt x="2970850" y="105447"/>
                  <a:pt x="2976235" y="108140"/>
                  <a:pt x="2976235" y="102754"/>
                </a:cubicBezTo>
                <a:cubicBezTo>
                  <a:pt x="2984651" y="108140"/>
                  <a:pt x="2987344" y="116555"/>
                  <a:pt x="2984651" y="127326"/>
                </a:cubicBezTo>
                <a:cubicBezTo>
                  <a:pt x="2998451" y="127326"/>
                  <a:pt x="3006530" y="118911"/>
                  <a:pt x="3014945" y="108140"/>
                </a:cubicBezTo>
                <a:cubicBezTo>
                  <a:pt x="3014945" y="102754"/>
                  <a:pt x="3009223" y="94676"/>
                  <a:pt x="3006530" y="102754"/>
                </a:cubicBezTo>
                <a:cubicBezTo>
                  <a:pt x="3003837" y="97368"/>
                  <a:pt x="3006530" y="91983"/>
                  <a:pt x="2992729" y="97368"/>
                </a:cubicBezTo>
                <a:cubicBezTo>
                  <a:pt x="2992729" y="86260"/>
                  <a:pt x="2995422" y="75489"/>
                  <a:pt x="2984314" y="80875"/>
                </a:cubicBezTo>
                <a:cubicBezTo>
                  <a:pt x="2989700" y="58996"/>
                  <a:pt x="3008886" y="64381"/>
                  <a:pt x="3019994" y="56303"/>
                </a:cubicBezTo>
                <a:cubicBezTo>
                  <a:pt x="3022687" y="47888"/>
                  <a:pt x="3014608" y="47888"/>
                  <a:pt x="3017301" y="39809"/>
                </a:cubicBezTo>
                <a:cubicBezTo>
                  <a:pt x="3031102" y="58996"/>
                  <a:pt x="3047596" y="23652"/>
                  <a:pt x="3066782" y="31731"/>
                </a:cubicBezTo>
                <a:close/>
                <a:moveTo>
                  <a:pt x="3075533" y="26009"/>
                </a:moveTo>
                <a:cubicBezTo>
                  <a:pt x="3075533" y="26009"/>
                  <a:pt x="3075533" y="26009"/>
                  <a:pt x="3078226" y="26009"/>
                </a:cubicBezTo>
                <a:cubicBezTo>
                  <a:pt x="3075533" y="26009"/>
                  <a:pt x="3075533" y="28702"/>
                  <a:pt x="3075533" y="31394"/>
                </a:cubicBezTo>
                <a:close/>
                <a:moveTo>
                  <a:pt x="2915647" y="26009"/>
                </a:moveTo>
                <a:cubicBezTo>
                  <a:pt x="2915647" y="31394"/>
                  <a:pt x="2899154" y="31394"/>
                  <a:pt x="2910262" y="36780"/>
                </a:cubicBezTo>
                <a:cubicBezTo>
                  <a:pt x="2912954" y="36780"/>
                  <a:pt x="2926755" y="26009"/>
                  <a:pt x="2915647" y="26009"/>
                </a:cubicBezTo>
                <a:close/>
                <a:moveTo>
                  <a:pt x="410318" y="23316"/>
                </a:moveTo>
                <a:cubicBezTo>
                  <a:pt x="399547" y="39809"/>
                  <a:pt x="371946" y="42502"/>
                  <a:pt x="357808" y="58659"/>
                </a:cubicBezTo>
                <a:cubicBezTo>
                  <a:pt x="357808" y="64045"/>
                  <a:pt x="363530" y="64045"/>
                  <a:pt x="366223" y="64045"/>
                </a:cubicBezTo>
                <a:cubicBezTo>
                  <a:pt x="335929" y="94003"/>
                  <a:pt x="289141" y="96696"/>
                  <a:pt x="256154" y="123960"/>
                </a:cubicBezTo>
                <a:cubicBezTo>
                  <a:pt x="283419" y="99724"/>
                  <a:pt x="313713" y="80539"/>
                  <a:pt x="338622" y="55966"/>
                </a:cubicBezTo>
                <a:cubicBezTo>
                  <a:pt x="344008" y="55966"/>
                  <a:pt x="346701" y="58659"/>
                  <a:pt x="355115" y="58659"/>
                </a:cubicBezTo>
                <a:cubicBezTo>
                  <a:pt x="363530" y="39809"/>
                  <a:pt x="391132" y="23316"/>
                  <a:pt x="410318" y="23316"/>
                </a:cubicBezTo>
                <a:close/>
                <a:moveTo>
                  <a:pt x="671858" y="17930"/>
                </a:moveTo>
                <a:cubicBezTo>
                  <a:pt x="644257" y="15238"/>
                  <a:pt x="638871" y="31731"/>
                  <a:pt x="627763" y="45195"/>
                </a:cubicBezTo>
                <a:cubicBezTo>
                  <a:pt x="636178" y="53274"/>
                  <a:pt x="646949" y="45195"/>
                  <a:pt x="655365" y="42502"/>
                </a:cubicBezTo>
                <a:cubicBezTo>
                  <a:pt x="652672" y="28702"/>
                  <a:pt x="666472" y="26009"/>
                  <a:pt x="671858" y="17930"/>
                </a:cubicBezTo>
                <a:close/>
                <a:moveTo>
                  <a:pt x="2475035" y="17594"/>
                </a:moveTo>
                <a:cubicBezTo>
                  <a:pt x="2469313" y="14901"/>
                  <a:pt x="2469313" y="22979"/>
                  <a:pt x="2463928" y="20286"/>
                </a:cubicBezTo>
                <a:cubicBezTo>
                  <a:pt x="2463928" y="31394"/>
                  <a:pt x="2458542" y="34087"/>
                  <a:pt x="2461235" y="42166"/>
                </a:cubicBezTo>
                <a:cubicBezTo>
                  <a:pt x="2453156" y="42166"/>
                  <a:pt x="2447434" y="47551"/>
                  <a:pt x="2442048" y="52937"/>
                </a:cubicBezTo>
                <a:cubicBezTo>
                  <a:pt x="2442048" y="47551"/>
                  <a:pt x="2450464" y="44858"/>
                  <a:pt x="2439355" y="44858"/>
                </a:cubicBezTo>
                <a:cubicBezTo>
                  <a:pt x="2433970" y="50580"/>
                  <a:pt x="2450464" y="61352"/>
                  <a:pt x="2436663" y="64045"/>
                </a:cubicBezTo>
                <a:cubicBezTo>
                  <a:pt x="2442385" y="64045"/>
                  <a:pt x="2439692" y="72460"/>
                  <a:pt x="2444741" y="72123"/>
                </a:cubicBezTo>
                <a:cubicBezTo>
                  <a:pt x="2447434" y="55630"/>
                  <a:pt x="2469650" y="58323"/>
                  <a:pt x="2475035" y="44858"/>
                </a:cubicBezTo>
                <a:cubicBezTo>
                  <a:pt x="2475035" y="31058"/>
                  <a:pt x="2472343" y="28365"/>
                  <a:pt x="2475035" y="17594"/>
                </a:cubicBezTo>
                <a:close/>
                <a:moveTo>
                  <a:pt x="460135" y="9851"/>
                </a:moveTo>
                <a:cubicBezTo>
                  <a:pt x="468213" y="15238"/>
                  <a:pt x="451720" y="15238"/>
                  <a:pt x="454749" y="23316"/>
                </a:cubicBezTo>
                <a:cubicBezTo>
                  <a:pt x="449364" y="17930"/>
                  <a:pt x="449364" y="23316"/>
                  <a:pt x="440949" y="23316"/>
                </a:cubicBezTo>
                <a:cubicBezTo>
                  <a:pt x="440949" y="12545"/>
                  <a:pt x="460135" y="20623"/>
                  <a:pt x="460135" y="9851"/>
                </a:cubicBezTo>
                <a:close/>
                <a:moveTo>
                  <a:pt x="2483450" y="4466"/>
                </a:moveTo>
                <a:cubicBezTo>
                  <a:pt x="2483450" y="7159"/>
                  <a:pt x="2480757" y="9851"/>
                  <a:pt x="2480757" y="12545"/>
                </a:cubicBezTo>
                <a:cubicBezTo>
                  <a:pt x="2489173" y="12545"/>
                  <a:pt x="2494558" y="12545"/>
                  <a:pt x="2494558" y="4466"/>
                </a:cubicBezTo>
                <a:cubicBezTo>
                  <a:pt x="2494558" y="4466"/>
                  <a:pt x="2494558" y="4466"/>
                  <a:pt x="2483450" y="4466"/>
                </a:cubicBezTo>
                <a:close/>
                <a:moveTo>
                  <a:pt x="3337073" y="1437"/>
                </a:moveTo>
                <a:cubicBezTo>
                  <a:pt x="3323272" y="4130"/>
                  <a:pt x="3320580" y="15238"/>
                  <a:pt x="3309472" y="20623"/>
                </a:cubicBezTo>
                <a:cubicBezTo>
                  <a:pt x="3323272" y="20623"/>
                  <a:pt x="3328658" y="9515"/>
                  <a:pt x="3337073" y="1437"/>
                </a:cubicBezTo>
                <a:close/>
                <a:moveTo>
                  <a:pt x="3278439" y="0"/>
                </a:moveTo>
                <a:lnTo>
                  <a:pt x="3283040" y="0"/>
                </a:lnTo>
                <a:lnTo>
                  <a:pt x="3287298" y="2110"/>
                </a:lnTo>
                <a:cubicBezTo>
                  <a:pt x="3289360" y="1773"/>
                  <a:pt x="3292137" y="1100"/>
                  <a:pt x="3296344" y="2446"/>
                </a:cubicBezTo>
                <a:cubicBezTo>
                  <a:pt x="3285236" y="10862"/>
                  <a:pt x="3279851" y="18940"/>
                  <a:pt x="3263357" y="21633"/>
                </a:cubicBezTo>
                <a:cubicBezTo>
                  <a:pt x="3264704" y="14733"/>
                  <a:pt x="3266723" y="9936"/>
                  <a:pt x="3269795" y="6191"/>
                </a:cubicBezTo>
                <a:close/>
                <a:moveTo>
                  <a:pt x="3162016" y="0"/>
                </a:moveTo>
                <a:lnTo>
                  <a:pt x="3206574" y="0"/>
                </a:lnTo>
                <a:lnTo>
                  <a:pt x="3205293" y="721"/>
                </a:lnTo>
                <a:cubicBezTo>
                  <a:pt x="3202180" y="2783"/>
                  <a:pt x="3200076" y="5476"/>
                  <a:pt x="3200076" y="10862"/>
                </a:cubicBezTo>
                <a:cubicBezTo>
                  <a:pt x="3194354" y="13554"/>
                  <a:pt x="3194354" y="5476"/>
                  <a:pt x="3191661" y="5476"/>
                </a:cubicBezTo>
                <a:cubicBezTo>
                  <a:pt x="3188632" y="8169"/>
                  <a:pt x="3188632" y="10862"/>
                  <a:pt x="3183246" y="10862"/>
                </a:cubicBezTo>
                <a:cubicBezTo>
                  <a:pt x="3188969" y="13554"/>
                  <a:pt x="3191661" y="18940"/>
                  <a:pt x="3194354" y="24326"/>
                </a:cubicBezTo>
                <a:cubicBezTo>
                  <a:pt x="3202685" y="14228"/>
                  <a:pt x="3218589" y="16247"/>
                  <a:pt x="3229571" y="7522"/>
                </a:cubicBezTo>
                <a:lnTo>
                  <a:pt x="3234647" y="0"/>
                </a:lnTo>
                <a:lnTo>
                  <a:pt x="3269463" y="0"/>
                </a:lnTo>
                <a:lnTo>
                  <a:pt x="3260033" y="7327"/>
                </a:lnTo>
                <a:cubicBezTo>
                  <a:pt x="3253512" y="14143"/>
                  <a:pt x="3248042" y="22979"/>
                  <a:pt x="3243834" y="29711"/>
                </a:cubicBezTo>
                <a:cubicBezTo>
                  <a:pt x="3246527" y="32404"/>
                  <a:pt x="3257635" y="24326"/>
                  <a:pt x="3257635" y="18940"/>
                </a:cubicBezTo>
                <a:cubicBezTo>
                  <a:pt x="3266050" y="30048"/>
                  <a:pt x="3243834" y="35434"/>
                  <a:pt x="3238449" y="43512"/>
                </a:cubicBezTo>
                <a:cubicBezTo>
                  <a:pt x="3233063" y="43512"/>
                  <a:pt x="3233063" y="35434"/>
                  <a:pt x="3224648" y="38126"/>
                </a:cubicBezTo>
                <a:cubicBezTo>
                  <a:pt x="3218925" y="38126"/>
                  <a:pt x="3216233" y="43512"/>
                  <a:pt x="3216233" y="48898"/>
                </a:cubicBezTo>
                <a:cubicBezTo>
                  <a:pt x="3224648" y="51591"/>
                  <a:pt x="3221618" y="56976"/>
                  <a:pt x="3230034" y="62362"/>
                </a:cubicBezTo>
                <a:cubicBezTo>
                  <a:pt x="3260328" y="45868"/>
                  <a:pt x="3276821" y="13218"/>
                  <a:pt x="3318223" y="5139"/>
                </a:cubicBezTo>
                <a:lnTo>
                  <a:pt x="3316771" y="0"/>
                </a:lnTo>
                <a:lnTo>
                  <a:pt x="3358830" y="0"/>
                </a:lnTo>
                <a:lnTo>
                  <a:pt x="3339261" y="12713"/>
                </a:lnTo>
                <a:cubicBezTo>
                  <a:pt x="3331351" y="16079"/>
                  <a:pt x="3323777" y="19445"/>
                  <a:pt x="3318223" y="27692"/>
                </a:cubicBezTo>
                <a:cubicBezTo>
                  <a:pt x="3323609" y="27692"/>
                  <a:pt x="3326302" y="22306"/>
                  <a:pt x="3334717" y="24999"/>
                </a:cubicBezTo>
                <a:cubicBezTo>
                  <a:pt x="3332025" y="35770"/>
                  <a:pt x="3318223" y="38463"/>
                  <a:pt x="3318223" y="54957"/>
                </a:cubicBezTo>
                <a:cubicBezTo>
                  <a:pt x="3337410" y="43849"/>
                  <a:pt x="3362318" y="38463"/>
                  <a:pt x="3376119" y="30385"/>
                </a:cubicBezTo>
                <a:cubicBezTo>
                  <a:pt x="3373426" y="46542"/>
                  <a:pt x="3340102" y="51927"/>
                  <a:pt x="3334717" y="71114"/>
                </a:cubicBezTo>
                <a:cubicBezTo>
                  <a:pt x="3340102" y="73806"/>
                  <a:pt x="3345825" y="76499"/>
                  <a:pt x="3348517" y="68421"/>
                </a:cubicBezTo>
                <a:cubicBezTo>
                  <a:pt x="3354240" y="68421"/>
                  <a:pt x="3351547" y="76499"/>
                  <a:pt x="3356933" y="76499"/>
                </a:cubicBezTo>
                <a:cubicBezTo>
                  <a:pt x="3376119" y="65391"/>
                  <a:pt x="3389919" y="51927"/>
                  <a:pt x="3417521" y="54620"/>
                </a:cubicBezTo>
                <a:cubicBezTo>
                  <a:pt x="3422907" y="62698"/>
                  <a:pt x="3412135" y="81885"/>
                  <a:pt x="3401028" y="84577"/>
                </a:cubicBezTo>
                <a:cubicBezTo>
                  <a:pt x="3401028" y="84577"/>
                  <a:pt x="3401028" y="84577"/>
                  <a:pt x="3401028" y="76499"/>
                </a:cubicBezTo>
                <a:cubicBezTo>
                  <a:pt x="3370734" y="76499"/>
                  <a:pt x="3365348" y="106793"/>
                  <a:pt x="3348854" y="120257"/>
                </a:cubicBezTo>
                <a:cubicBezTo>
                  <a:pt x="3346161" y="122950"/>
                  <a:pt x="3337746" y="117565"/>
                  <a:pt x="3337746" y="128336"/>
                </a:cubicBezTo>
                <a:cubicBezTo>
                  <a:pt x="3321253" y="109486"/>
                  <a:pt x="3301730" y="144829"/>
                  <a:pt x="3279851" y="144829"/>
                </a:cubicBezTo>
                <a:cubicBezTo>
                  <a:pt x="3293315" y="120257"/>
                  <a:pt x="3318223" y="101071"/>
                  <a:pt x="3332025" y="73806"/>
                </a:cubicBezTo>
                <a:cubicBezTo>
                  <a:pt x="3329331" y="68421"/>
                  <a:pt x="3315531" y="73806"/>
                  <a:pt x="3312838" y="68421"/>
                </a:cubicBezTo>
                <a:cubicBezTo>
                  <a:pt x="3315531" y="62698"/>
                  <a:pt x="3318223" y="60005"/>
                  <a:pt x="3315531" y="51927"/>
                </a:cubicBezTo>
                <a:cubicBezTo>
                  <a:pt x="3309808" y="51927"/>
                  <a:pt x="3307116" y="51927"/>
                  <a:pt x="3307116" y="57313"/>
                </a:cubicBezTo>
                <a:cubicBezTo>
                  <a:pt x="3301730" y="54620"/>
                  <a:pt x="3309808" y="49234"/>
                  <a:pt x="3304423" y="46542"/>
                </a:cubicBezTo>
                <a:cubicBezTo>
                  <a:pt x="3285236" y="51927"/>
                  <a:pt x="3285236" y="73806"/>
                  <a:pt x="3268743" y="79192"/>
                </a:cubicBezTo>
                <a:cubicBezTo>
                  <a:pt x="3266050" y="76499"/>
                  <a:pt x="3266050" y="73806"/>
                  <a:pt x="3266050" y="68421"/>
                </a:cubicBezTo>
                <a:cubicBezTo>
                  <a:pt x="3257972" y="71114"/>
                  <a:pt x="3244171" y="68421"/>
                  <a:pt x="3246864" y="81885"/>
                </a:cubicBezTo>
                <a:cubicBezTo>
                  <a:pt x="3241478" y="81885"/>
                  <a:pt x="3238785" y="87271"/>
                  <a:pt x="3230370" y="84577"/>
                </a:cubicBezTo>
                <a:cubicBezTo>
                  <a:pt x="3221955" y="98042"/>
                  <a:pt x="3200076" y="100734"/>
                  <a:pt x="3191661" y="117228"/>
                </a:cubicBezTo>
                <a:cubicBezTo>
                  <a:pt x="3183246" y="111842"/>
                  <a:pt x="3177860" y="119921"/>
                  <a:pt x="3166752" y="119921"/>
                </a:cubicBezTo>
                <a:cubicBezTo>
                  <a:pt x="3166752" y="108813"/>
                  <a:pt x="3177860" y="108813"/>
                  <a:pt x="3183246" y="103428"/>
                </a:cubicBezTo>
                <a:cubicBezTo>
                  <a:pt x="3172138" y="89963"/>
                  <a:pt x="3147566" y="106456"/>
                  <a:pt x="3139151" y="119921"/>
                </a:cubicBezTo>
                <a:cubicBezTo>
                  <a:pt x="3149922" y="147186"/>
                  <a:pt x="3128043" y="149878"/>
                  <a:pt x="3114242" y="160650"/>
                </a:cubicBezTo>
                <a:cubicBezTo>
                  <a:pt x="3108857" y="149542"/>
                  <a:pt x="3119965" y="146849"/>
                  <a:pt x="3125351" y="138770"/>
                </a:cubicBezTo>
                <a:cubicBezTo>
                  <a:pt x="3122658" y="128000"/>
                  <a:pt x="3111550" y="130692"/>
                  <a:pt x="3106164" y="130692"/>
                </a:cubicBezTo>
                <a:cubicBezTo>
                  <a:pt x="3116935" y="111842"/>
                  <a:pt x="3139151" y="106120"/>
                  <a:pt x="3155645" y="95349"/>
                </a:cubicBezTo>
                <a:cubicBezTo>
                  <a:pt x="3155645" y="81885"/>
                  <a:pt x="3150259" y="78856"/>
                  <a:pt x="3155645" y="65391"/>
                </a:cubicBezTo>
                <a:cubicBezTo>
                  <a:pt x="3158337" y="68084"/>
                  <a:pt x="3161030" y="70777"/>
                  <a:pt x="3161030" y="76162"/>
                </a:cubicBezTo>
                <a:cubicBezTo>
                  <a:pt x="3166752" y="78856"/>
                  <a:pt x="3166752" y="73470"/>
                  <a:pt x="3172138" y="73470"/>
                </a:cubicBezTo>
                <a:cubicBezTo>
                  <a:pt x="3174831" y="59669"/>
                  <a:pt x="3166416" y="59669"/>
                  <a:pt x="3163723" y="51591"/>
                </a:cubicBezTo>
                <a:cubicBezTo>
                  <a:pt x="3171801" y="48898"/>
                  <a:pt x="3169109" y="38126"/>
                  <a:pt x="3180216" y="38126"/>
                </a:cubicBezTo>
                <a:cubicBezTo>
                  <a:pt x="3180216" y="38126"/>
                  <a:pt x="3180216" y="38126"/>
                  <a:pt x="3180216" y="24662"/>
                </a:cubicBezTo>
                <a:cubicBezTo>
                  <a:pt x="3161030" y="32741"/>
                  <a:pt x="3141844" y="51927"/>
                  <a:pt x="3133429" y="62698"/>
                </a:cubicBezTo>
                <a:cubicBezTo>
                  <a:pt x="3133429" y="70777"/>
                  <a:pt x="3128043" y="60005"/>
                  <a:pt x="3128043" y="57313"/>
                </a:cubicBezTo>
                <a:cubicBezTo>
                  <a:pt x="3125351" y="60005"/>
                  <a:pt x="3122658" y="62698"/>
                  <a:pt x="3114242" y="62698"/>
                </a:cubicBezTo>
                <a:cubicBezTo>
                  <a:pt x="3111550" y="60005"/>
                  <a:pt x="3130736" y="60005"/>
                  <a:pt x="3125351" y="43512"/>
                </a:cubicBezTo>
                <a:cubicBezTo>
                  <a:pt x="3122658" y="43512"/>
                  <a:pt x="3108857" y="43512"/>
                  <a:pt x="3106164" y="35434"/>
                </a:cubicBezTo>
                <a:cubicBezTo>
                  <a:pt x="3108857" y="35434"/>
                  <a:pt x="3136458" y="38126"/>
                  <a:pt x="3128043" y="27355"/>
                </a:cubicBezTo>
                <a:cubicBezTo>
                  <a:pt x="3119628" y="32741"/>
                  <a:pt x="3133429" y="16584"/>
                  <a:pt x="3130736" y="30048"/>
                </a:cubicBezTo>
                <a:cubicBezTo>
                  <a:pt x="3139151" y="27355"/>
                  <a:pt x="3141844" y="18940"/>
                  <a:pt x="3141844" y="8169"/>
                </a:cubicBezTo>
                <a:cubicBezTo>
                  <a:pt x="3149922" y="16247"/>
                  <a:pt x="3155645" y="-2602"/>
                  <a:pt x="3161030" y="8169"/>
                </a:cubicBezTo>
                <a:close/>
                <a:moveTo>
                  <a:pt x="3111019" y="0"/>
                </a:moveTo>
                <a:lnTo>
                  <a:pt x="3129618" y="0"/>
                </a:lnTo>
                <a:lnTo>
                  <a:pt x="3128043" y="4130"/>
                </a:lnTo>
                <a:cubicBezTo>
                  <a:pt x="3114242" y="-6642"/>
                  <a:pt x="3103471" y="17930"/>
                  <a:pt x="3095056" y="26009"/>
                </a:cubicBezTo>
                <a:cubicBezTo>
                  <a:pt x="3095056" y="26009"/>
                  <a:pt x="3095056" y="26009"/>
                  <a:pt x="3078562" y="26009"/>
                </a:cubicBezTo>
                <a:cubicBezTo>
                  <a:pt x="3082602" y="17930"/>
                  <a:pt x="3092869" y="12544"/>
                  <a:pt x="3103177" y="6780"/>
                </a:cubicBezTo>
                <a:close/>
                <a:moveTo>
                  <a:pt x="2971569" y="0"/>
                </a:moveTo>
                <a:lnTo>
                  <a:pt x="2978302" y="0"/>
                </a:lnTo>
                <a:lnTo>
                  <a:pt x="2971187" y="10862"/>
                </a:lnTo>
                <a:cubicBezTo>
                  <a:pt x="2968494" y="9515"/>
                  <a:pt x="2970598" y="7496"/>
                  <a:pt x="2972323" y="5139"/>
                </a:cubicBezTo>
                <a:close/>
                <a:moveTo>
                  <a:pt x="2964782" y="0"/>
                </a:moveTo>
                <a:lnTo>
                  <a:pt x="2969452" y="0"/>
                </a:lnTo>
                <a:lnTo>
                  <a:pt x="2965801" y="5476"/>
                </a:lnTo>
                <a:close/>
                <a:moveTo>
                  <a:pt x="2803973" y="0"/>
                </a:moveTo>
                <a:lnTo>
                  <a:pt x="2805124" y="0"/>
                </a:lnTo>
                <a:lnTo>
                  <a:pt x="2801413" y="7496"/>
                </a:lnTo>
                <a:cubicBezTo>
                  <a:pt x="2800025" y="9852"/>
                  <a:pt x="2800025" y="11198"/>
                  <a:pt x="2805579" y="9851"/>
                </a:cubicBezTo>
                <a:cubicBezTo>
                  <a:pt x="2800193" y="26009"/>
                  <a:pt x="2786392" y="9851"/>
                  <a:pt x="2786392" y="23316"/>
                </a:cubicBezTo>
                <a:cubicBezTo>
                  <a:pt x="2782353" y="16584"/>
                  <a:pt x="2785130" y="11787"/>
                  <a:pt x="2789926" y="8043"/>
                </a:cubicBezTo>
                <a:close/>
                <a:moveTo>
                  <a:pt x="2781646" y="0"/>
                </a:moveTo>
                <a:lnTo>
                  <a:pt x="2792332" y="0"/>
                </a:lnTo>
                <a:lnTo>
                  <a:pt x="2792282" y="90"/>
                </a:lnTo>
                <a:cubicBezTo>
                  <a:pt x="2789169" y="1437"/>
                  <a:pt x="2785046" y="1437"/>
                  <a:pt x="2781006" y="1437"/>
                </a:cubicBezTo>
                <a:close/>
                <a:moveTo>
                  <a:pt x="2600905" y="0"/>
                </a:moveTo>
                <a:lnTo>
                  <a:pt x="2610479" y="0"/>
                </a:lnTo>
                <a:lnTo>
                  <a:pt x="2611022" y="9473"/>
                </a:lnTo>
                <a:cubicBezTo>
                  <a:pt x="2611022" y="12208"/>
                  <a:pt x="2610349" y="14228"/>
                  <a:pt x="2607656" y="16921"/>
                </a:cubicBezTo>
                <a:cubicBezTo>
                  <a:pt x="2607656" y="10020"/>
                  <a:pt x="2606983" y="5897"/>
                  <a:pt x="2604922" y="2825"/>
                </a:cubicBezTo>
                <a:close/>
                <a:moveTo>
                  <a:pt x="2549109" y="0"/>
                </a:moveTo>
                <a:lnTo>
                  <a:pt x="2556027" y="0"/>
                </a:lnTo>
                <a:lnTo>
                  <a:pt x="2552454" y="9851"/>
                </a:lnTo>
                <a:close/>
                <a:moveTo>
                  <a:pt x="578003" y="0"/>
                </a:moveTo>
                <a:lnTo>
                  <a:pt x="647451" y="0"/>
                </a:lnTo>
                <a:lnTo>
                  <a:pt x="642142" y="6917"/>
                </a:lnTo>
                <a:cubicBezTo>
                  <a:pt x="639186" y="9641"/>
                  <a:pt x="635589" y="11619"/>
                  <a:pt x="630793" y="12208"/>
                </a:cubicBezTo>
                <a:cubicBezTo>
                  <a:pt x="639039" y="16247"/>
                  <a:pt x="647286" y="12881"/>
                  <a:pt x="653808" y="6107"/>
                </a:cubicBezTo>
                <a:lnTo>
                  <a:pt x="656721" y="0"/>
                </a:lnTo>
                <a:lnTo>
                  <a:pt x="2536018" y="0"/>
                </a:lnTo>
                <a:lnTo>
                  <a:pt x="2530743" y="8800"/>
                </a:lnTo>
                <a:cubicBezTo>
                  <a:pt x="2527293" y="12881"/>
                  <a:pt x="2523843" y="15574"/>
                  <a:pt x="2522496" y="14227"/>
                </a:cubicBezTo>
                <a:cubicBezTo>
                  <a:pt x="2519803" y="11535"/>
                  <a:pt x="2530575" y="8842"/>
                  <a:pt x="2525189" y="6149"/>
                </a:cubicBezTo>
                <a:cubicBezTo>
                  <a:pt x="2511389" y="11535"/>
                  <a:pt x="2508696" y="25335"/>
                  <a:pt x="2494895" y="30721"/>
                </a:cubicBezTo>
                <a:cubicBezTo>
                  <a:pt x="2500617" y="44522"/>
                  <a:pt x="2486816" y="47215"/>
                  <a:pt x="2492202" y="57986"/>
                </a:cubicBezTo>
                <a:cubicBezTo>
                  <a:pt x="2492202" y="55293"/>
                  <a:pt x="2494895" y="52600"/>
                  <a:pt x="2497588" y="52600"/>
                </a:cubicBezTo>
                <a:cubicBezTo>
                  <a:pt x="2500280" y="61015"/>
                  <a:pt x="2494558" y="74479"/>
                  <a:pt x="2502973" y="74479"/>
                </a:cubicBezTo>
                <a:cubicBezTo>
                  <a:pt x="2511052" y="68757"/>
                  <a:pt x="2511052" y="66064"/>
                  <a:pt x="2505666" y="55293"/>
                </a:cubicBezTo>
                <a:cubicBezTo>
                  <a:pt x="2516774" y="55293"/>
                  <a:pt x="2519467" y="46878"/>
                  <a:pt x="2522159" y="38799"/>
                </a:cubicBezTo>
                <a:cubicBezTo>
                  <a:pt x="2514082" y="33414"/>
                  <a:pt x="2505666" y="41493"/>
                  <a:pt x="2502973" y="36107"/>
                </a:cubicBezTo>
                <a:cubicBezTo>
                  <a:pt x="2508696" y="38799"/>
                  <a:pt x="2506003" y="30721"/>
                  <a:pt x="2511389" y="30721"/>
                </a:cubicBezTo>
                <a:cubicBezTo>
                  <a:pt x="2514082" y="30721"/>
                  <a:pt x="2517110" y="33414"/>
                  <a:pt x="2522496" y="33414"/>
                </a:cubicBezTo>
                <a:cubicBezTo>
                  <a:pt x="2525189" y="22306"/>
                  <a:pt x="2525189" y="8842"/>
                  <a:pt x="2538990" y="8842"/>
                </a:cubicBezTo>
                <a:cubicBezTo>
                  <a:pt x="2538990" y="17257"/>
                  <a:pt x="2538990" y="22643"/>
                  <a:pt x="2541683" y="28028"/>
                </a:cubicBezTo>
                <a:cubicBezTo>
                  <a:pt x="2555483" y="28028"/>
                  <a:pt x="2558176" y="16921"/>
                  <a:pt x="2566591" y="11535"/>
                </a:cubicBezTo>
                <a:cubicBezTo>
                  <a:pt x="2569283" y="22306"/>
                  <a:pt x="2580392" y="38799"/>
                  <a:pt x="2566591" y="44186"/>
                </a:cubicBezTo>
                <a:cubicBezTo>
                  <a:pt x="2583085" y="44186"/>
                  <a:pt x="2580055" y="27692"/>
                  <a:pt x="2588471" y="24999"/>
                </a:cubicBezTo>
                <a:cubicBezTo>
                  <a:pt x="2591163" y="30385"/>
                  <a:pt x="2593856" y="33077"/>
                  <a:pt x="2602271" y="33077"/>
                </a:cubicBezTo>
                <a:cubicBezTo>
                  <a:pt x="2610349" y="27355"/>
                  <a:pt x="2610349" y="16584"/>
                  <a:pt x="2618765" y="13891"/>
                </a:cubicBezTo>
                <a:cubicBezTo>
                  <a:pt x="2621457" y="13891"/>
                  <a:pt x="2616072" y="19277"/>
                  <a:pt x="2616072" y="21970"/>
                </a:cubicBezTo>
                <a:cubicBezTo>
                  <a:pt x="2624318" y="24662"/>
                  <a:pt x="2635342" y="18519"/>
                  <a:pt x="2644977" y="10693"/>
                </a:cubicBezTo>
                <a:lnTo>
                  <a:pt x="2656363" y="0"/>
                </a:lnTo>
                <a:lnTo>
                  <a:pt x="2665552" y="0"/>
                </a:lnTo>
                <a:lnTo>
                  <a:pt x="2665552" y="90"/>
                </a:lnTo>
                <a:cubicBezTo>
                  <a:pt x="2666983" y="1437"/>
                  <a:pt x="2668056" y="1437"/>
                  <a:pt x="2668902" y="806"/>
                </a:cubicBezTo>
                <a:lnTo>
                  <a:pt x="2669425" y="0"/>
                </a:lnTo>
                <a:lnTo>
                  <a:pt x="2672330" y="0"/>
                </a:lnTo>
                <a:lnTo>
                  <a:pt x="2663196" y="14522"/>
                </a:lnTo>
                <a:cubicBezTo>
                  <a:pt x="2658736" y="19277"/>
                  <a:pt x="2653266" y="21969"/>
                  <a:pt x="2646366" y="19277"/>
                </a:cubicBezTo>
                <a:cubicBezTo>
                  <a:pt x="2643673" y="19277"/>
                  <a:pt x="2649058" y="30048"/>
                  <a:pt x="2643673" y="32741"/>
                </a:cubicBezTo>
                <a:cubicBezTo>
                  <a:pt x="2637951" y="30048"/>
                  <a:pt x="2640644" y="24662"/>
                  <a:pt x="2635258" y="27355"/>
                </a:cubicBezTo>
                <a:cubicBezTo>
                  <a:pt x="2629872" y="32741"/>
                  <a:pt x="2626843" y="41156"/>
                  <a:pt x="2621457" y="49234"/>
                </a:cubicBezTo>
                <a:cubicBezTo>
                  <a:pt x="2621457" y="49234"/>
                  <a:pt x="2621457" y="49234"/>
                  <a:pt x="2593856" y="49234"/>
                </a:cubicBezTo>
                <a:cubicBezTo>
                  <a:pt x="2585441" y="87271"/>
                  <a:pt x="2541346" y="89963"/>
                  <a:pt x="2522159" y="117228"/>
                </a:cubicBezTo>
                <a:cubicBezTo>
                  <a:pt x="2516774" y="114535"/>
                  <a:pt x="2525189" y="109149"/>
                  <a:pt x="2516774" y="109149"/>
                </a:cubicBezTo>
                <a:cubicBezTo>
                  <a:pt x="2500280" y="139107"/>
                  <a:pt x="2447771" y="131029"/>
                  <a:pt x="2442385" y="171758"/>
                </a:cubicBezTo>
                <a:cubicBezTo>
                  <a:pt x="2450800" y="188251"/>
                  <a:pt x="2467294" y="182865"/>
                  <a:pt x="2483787" y="188251"/>
                </a:cubicBezTo>
                <a:cubicBezTo>
                  <a:pt x="2500280" y="182865"/>
                  <a:pt x="2502973" y="164015"/>
                  <a:pt x="2511389" y="147522"/>
                </a:cubicBezTo>
                <a:cubicBezTo>
                  <a:pt x="2522159" y="150214"/>
                  <a:pt x="2519467" y="152908"/>
                  <a:pt x="2530575" y="150214"/>
                </a:cubicBezTo>
                <a:cubicBezTo>
                  <a:pt x="2544038" y="133721"/>
                  <a:pt x="2524852" y="111842"/>
                  <a:pt x="2552454" y="103764"/>
                </a:cubicBezTo>
                <a:cubicBezTo>
                  <a:pt x="2552454" y="109149"/>
                  <a:pt x="2552454" y="114535"/>
                  <a:pt x="2557840" y="117228"/>
                </a:cubicBezTo>
                <a:cubicBezTo>
                  <a:pt x="2571640" y="98378"/>
                  <a:pt x="2577026" y="76499"/>
                  <a:pt x="2604627" y="79192"/>
                </a:cubicBezTo>
                <a:cubicBezTo>
                  <a:pt x="2607656" y="82221"/>
                  <a:pt x="2604627" y="92992"/>
                  <a:pt x="2599242" y="95685"/>
                </a:cubicBezTo>
                <a:cubicBezTo>
                  <a:pt x="2593520" y="90300"/>
                  <a:pt x="2596549" y="95685"/>
                  <a:pt x="2588134" y="95685"/>
                </a:cubicBezTo>
                <a:cubicBezTo>
                  <a:pt x="2582748" y="103764"/>
                  <a:pt x="2577026" y="114872"/>
                  <a:pt x="2574333" y="125643"/>
                </a:cubicBezTo>
                <a:cubicBezTo>
                  <a:pt x="2585441" y="128336"/>
                  <a:pt x="2588134" y="125643"/>
                  <a:pt x="2599242" y="125643"/>
                </a:cubicBezTo>
                <a:cubicBezTo>
                  <a:pt x="2596549" y="111842"/>
                  <a:pt x="2613042" y="114535"/>
                  <a:pt x="2615735" y="106456"/>
                </a:cubicBezTo>
                <a:cubicBezTo>
                  <a:pt x="2618765" y="92656"/>
                  <a:pt x="2615735" y="84577"/>
                  <a:pt x="2610349" y="79192"/>
                </a:cubicBezTo>
                <a:cubicBezTo>
                  <a:pt x="2621457" y="84914"/>
                  <a:pt x="2615735" y="68421"/>
                  <a:pt x="2624150" y="68421"/>
                </a:cubicBezTo>
                <a:cubicBezTo>
                  <a:pt x="2618765" y="81885"/>
                  <a:pt x="2635258" y="71114"/>
                  <a:pt x="2637951" y="81885"/>
                </a:cubicBezTo>
                <a:cubicBezTo>
                  <a:pt x="2637951" y="76499"/>
                  <a:pt x="2637951" y="73806"/>
                  <a:pt x="2643336" y="71114"/>
                </a:cubicBezTo>
                <a:cubicBezTo>
                  <a:pt x="2646029" y="73806"/>
                  <a:pt x="2646029" y="76499"/>
                  <a:pt x="2646029" y="79192"/>
                </a:cubicBezTo>
                <a:cubicBezTo>
                  <a:pt x="2656800" y="81885"/>
                  <a:pt x="2654107" y="68421"/>
                  <a:pt x="2665215" y="71114"/>
                </a:cubicBezTo>
                <a:cubicBezTo>
                  <a:pt x="2665215" y="71114"/>
                  <a:pt x="2665215" y="71114"/>
                  <a:pt x="2665215" y="81885"/>
                </a:cubicBezTo>
                <a:cubicBezTo>
                  <a:pt x="2681709" y="76499"/>
                  <a:pt x="2695510" y="60005"/>
                  <a:pt x="2706617" y="60005"/>
                </a:cubicBezTo>
                <a:cubicBezTo>
                  <a:pt x="2706617" y="65391"/>
                  <a:pt x="2698539" y="60005"/>
                  <a:pt x="2701232" y="68084"/>
                </a:cubicBezTo>
                <a:cubicBezTo>
                  <a:pt x="2698539" y="76162"/>
                  <a:pt x="2703924" y="73470"/>
                  <a:pt x="2703924" y="81548"/>
                </a:cubicBezTo>
                <a:cubicBezTo>
                  <a:pt x="2714696" y="84241"/>
                  <a:pt x="2714696" y="73470"/>
                  <a:pt x="2723111" y="70777"/>
                </a:cubicBezTo>
                <a:cubicBezTo>
                  <a:pt x="2723111" y="78856"/>
                  <a:pt x="2723111" y="81548"/>
                  <a:pt x="2725804" y="84241"/>
                </a:cubicBezTo>
                <a:cubicBezTo>
                  <a:pt x="2750376" y="78856"/>
                  <a:pt x="2766869" y="40819"/>
                  <a:pt x="2791778" y="51591"/>
                </a:cubicBezTo>
                <a:cubicBezTo>
                  <a:pt x="2783363" y="56976"/>
                  <a:pt x="2794470" y="56976"/>
                  <a:pt x="2794470" y="65055"/>
                </a:cubicBezTo>
                <a:cubicBezTo>
                  <a:pt x="2786056" y="65055"/>
                  <a:pt x="2788749" y="70440"/>
                  <a:pt x="2783363" y="73133"/>
                </a:cubicBezTo>
                <a:cubicBezTo>
                  <a:pt x="2775285" y="75826"/>
                  <a:pt x="2772255" y="70440"/>
                  <a:pt x="2766869" y="70440"/>
                </a:cubicBezTo>
                <a:cubicBezTo>
                  <a:pt x="2763840" y="81548"/>
                  <a:pt x="2769562" y="86933"/>
                  <a:pt x="2772255" y="92320"/>
                </a:cubicBezTo>
                <a:cubicBezTo>
                  <a:pt x="2783363" y="95012"/>
                  <a:pt x="2780333" y="84241"/>
                  <a:pt x="2788749" y="86933"/>
                </a:cubicBezTo>
                <a:cubicBezTo>
                  <a:pt x="2786056" y="89627"/>
                  <a:pt x="2786056" y="92320"/>
                  <a:pt x="2786056" y="100398"/>
                </a:cubicBezTo>
                <a:cubicBezTo>
                  <a:pt x="2763840" y="97705"/>
                  <a:pt x="2772255" y="116891"/>
                  <a:pt x="2774948" y="130356"/>
                </a:cubicBezTo>
                <a:cubicBezTo>
                  <a:pt x="2807934" y="122277"/>
                  <a:pt x="2780333" y="70440"/>
                  <a:pt x="2810627" y="73133"/>
                </a:cubicBezTo>
                <a:cubicBezTo>
                  <a:pt x="2813320" y="65055"/>
                  <a:pt x="2816013" y="51254"/>
                  <a:pt x="2827121" y="43175"/>
                </a:cubicBezTo>
                <a:cubicBezTo>
                  <a:pt x="2810627" y="40483"/>
                  <a:pt x="2810627" y="51254"/>
                  <a:pt x="2802213" y="53947"/>
                </a:cubicBezTo>
                <a:cubicBezTo>
                  <a:pt x="2804905" y="45868"/>
                  <a:pt x="2799520" y="32067"/>
                  <a:pt x="2804905" y="29375"/>
                </a:cubicBezTo>
                <a:cubicBezTo>
                  <a:pt x="2807598" y="34761"/>
                  <a:pt x="2815677" y="34761"/>
                  <a:pt x="2824091" y="37453"/>
                </a:cubicBezTo>
                <a:cubicBezTo>
                  <a:pt x="2824091" y="29038"/>
                  <a:pt x="2832507" y="23652"/>
                  <a:pt x="2835199" y="15574"/>
                </a:cubicBezTo>
                <a:cubicBezTo>
                  <a:pt x="2829477" y="15574"/>
                  <a:pt x="2824091" y="15574"/>
                  <a:pt x="2824091" y="10189"/>
                </a:cubicBezTo>
                <a:cubicBezTo>
                  <a:pt x="2825438" y="8674"/>
                  <a:pt x="2824007" y="4550"/>
                  <a:pt x="2823629" y="806"/>
                </a:cubicBezTo>
                <a:lnTo>
                  <a:pt x="2824291" y="0"/>
                </a:lnTo>
                <a:lnTo>
                  <a:pt x="2831740" y="0"/>
                </a:lnTo>
                <a:lnTo>
                  <a:pt x="2833811" y="5771"/>
                </a:lnTo>
                <a:cubicBezTo>
                  <a:pt x="2834526" y="8842"/>
                  <a:pt x="2835200" y="11535"/>
                  <a:pt x="2837892" y="15574"/>
                </a:cubicBezTo>
                <a:cubicBezTo>
                  <a:pt x="2843446" y="15574"/>
                  <a:pt x="2849673" y="12797"/>
                  <a:pt x="2854849" y="9010"/>
                </a:cubicBezTo>
                <a:lnTo>
                  <a:pt x="2862447" y="0"/>
                </a:lnTo>
                <a:lnTo>
                  <a:pt x="2922110" y="0"/>
                </a:lnTo>
                <a:lnTo>
                  <a:pt x="2924357" y="4087"/>
                </a:lnTo>
                <a:cubicBezTo>
                  <a:pt x="2926082" y="6822"/>
                  <a:pt x="2927429" y="9515"/>
                  <a:pt x="2927429" y="13554"/>
                </a:cubicBezTo>
                <a:cubicBezTo>
                  <a:pt x="2935843" y="13554"/>
                  <a:pt x="2935843" y="8169"/>
                  <a:pt x="2938536" y="2783"/>
                </a:cubicBezTo>
                <a:cubicBezTo>
                  <a:pt x="2941229" y="13554"/>
                  <a:pt x="2952337" y="8169"/>
                  <a:pt x="2955030" y="10862"/>
                </a:cubicBezTo>
                <a:cubicBezTo>
                  <a:pt x="2957722" y="21633"/>
                  <a:pt x="2938536" y="32404"/>
                  <a:pt x="2935843" y="48898"/>
                </a:cubicBezTo>
                <a:cubicBezTo>
                  <a:pt x="2941229" y="51591"/>
                  <a:pt x="2960752" y="37790"/>
                  <a:pt x="2952337" y="29711"/>
                </a:cubicBezTo>
                <a:cubicBezTo>
                  <a:pt x="2952337" y="24326"/>
                  <a:pt x="2966138" y="37790"/>
                  <a:pt x="2968831" y="29711"/>
                </a:cubicBezTo>
                <a:cubicBezTo>
                  <a:pt x="2971523" y="32404"/>
                  <a:pt x="2955030" y="40819"/>
                  <a:pt x="2966138" y="48898"/>
                </a:cubicBezTo>
                <a:cubicBezTo>
                  <a:pt x="2933151" y="51591"/>
                  <a:pt x="2908579" y="65055"/>
                  <a:pt x="2883670" y="86933"/>
                </a:cubicBezTo>
                <a:cubicBezTo>
                  <a:pt x="2883670" y="92320"/>
                  <a:pt x="2886363" y="92320"/>
                  <a:pt x="2886363" y="97705"/>
                </a:cubicBezTo>
                <a:cubicBezTo>
                  <a:pt x="2872562" y="95012"/>
                  <a:pt x="2869869" y="113862"/>
                  <a:pt x="2861455" y="105784"/>
                </a:cubicBezTo>
                <a:cubicBezTo>
                  <a:pt x="2864148" y="114199"/>
                  <a:pt x="2864148" y="119584"/>
                  <a:pt x="2861455" y="127662"/>
                </a:cubicBezTo>
                <a:cubicBezTo>
                  <a:pt x="2858762" y="124970"/>
                  <a:pt x="2858762" y="119584"/>
                  <a:pt x="2858762" y="114199"/>
                </a:cubicBezTo>
                <a:cubicBezTo>
                  <a:pt x="2855732" y="116891"/>
                  <a:pt x="2853039" y="116891"/>
                  <a:pt x="2850346" y="116891"/>
                </a:cubicBezTo>
                <a:cubicBezTo>
                  <a:pt x="2839239" y="127662"/>
                  <a:pt x="2847654" y="135741"/>
                  <a:pt x="2853039" y="152234"/>
                </a:cubicBezTo>
                <a:cubicBezTo>
                  <a:pt x="2872226" y="149542"/>
                  <a:pt x="2869533" y="124970"/>
                  <a:pt x="2886026" y="119584"/>
                </a:cubicBezTo>
                <a:cubicBezTo>
                  <a:pt x="2886026" y="135741"/>
                  <a:pt x="2883333" y="146849"/>
                  <a:pt x="2866840" y="152234"/>
                </a:cubicBezTo>
                <a:cubicBezTo>
                  <a:pt x="2866840" y="157621"/>
                  <a:pt x="2877948" y="160313"/>
                  <a:pt x="2877948" y="154928"/>
                </a:cubicBezTo>
                <a:cubicBezTo>
                  <a:pt x="2877948" y="163006"/>
                  <a:pt x="2880640" y="171421"/>
                  <a:pt x="2883333" y="182192"/>
                </a:cubicBezTo>
                <a:cubicBezTo>
                  <a:pt x="2891749" y="179499"/>
                  <a:pt x="2894441" y="163342"/>
                  <a:pt x="2908242" y="171421"/>
                </a:cubicBezTo>
                <a:cubicBezTo>
                  <a:pt x="2905549" y="176806"/>
                  <a:pt x="2910935" y="179499"/>
                  <a:pt x="2910935" y="184885"/>
                </a:cubicBezTo>
                <a:cubicBezTo>
                  <a:pt x="2900164" y="179499"/>
                  <a:pt x="2897471" y="179499"/>
                  <a:pt x="2889056" y="187578"/>
                </a:cubicBezTo>
                <a:cubicBezTo>
                  <a:pt x="2891749" y="192963"/>
                  <a:pt x="2891749" y="195656"/>
                  <a:pt x="2894441" y="198349"/>
                </a:cubicBezTo>
                <a:cubicBezTo>
                  <a:pt x="2886026" y="203735"/>
                  <a:pt x="2877948" y="195656"/>
                  <a:pt x="2869533" y="195656"/>
                </a:cubicBezTo>
                <a:cubicBezTo>
                  <a:pt x="2872562" y="181855"/>
                  <a:pt x="2872562" y="192627"/>
                  <a:pt x="2877948" y="179163"/>
                </a:cubicBezTo>
                <a:cubicBezTo>
                  <a:pt x="2877948" y="176470"/>
                  <a:pt x="2869533" y="179163"/>
                  <a:pt x="2869533" y="173777"/>
                </a:cubicBezTo>
                <a:cubicBezTo>
                  <a:pt x="2866840" y="176470"/>
                  <a:pt x="2866840" y="181855"/>
                  <a:pt x="2864148" y="187241"/>
                </a:cubicBezTo>
                <a:cubicBezTo>
                  <a:pt x="2858762" y="181519"/>
                  <a:pt x="2866840" y="176133"/>
                  <a:pt x="2864148" y="168055"/>
                </a:cubicBezTo>
                <a:cubicBezTo>
                  <a:pt x="2858762" y="168055"/>
                  <a:pt x="2850346" y="168055"/>
                  <a:pt x="2850346" y="173440"/>
                </a:cubicBezTo>
                <a:cubicBezTo>
                  <a:pt x="2850346" y="170748"/>
                  <a:pt x="2844961" y="157283"/>
                  <a:pt x="2831160" y="159977"/>
                </a:cubicBezTo>
                <a:cubicBezTo>
                  <a:pt x="2831160" y="154591"/>
                  <a:pt x="2833853" y="149205"/>
                  <a:pt x="2842268" y="151898"/>
                </a:cubicBezTo>
                <a:cubicBezTo>
                  <a:pt x="2833853" y="143482"/>
                  <a:pt x="2842268" y="135405"/>
                  <a:pt x="2831160" y="135405"/>
                </a:cubicBezTo>
                <a:cubicBezTo>
                  <a:pt x="2828467" y="127326"/>
                  <a:pt x="2836882" y="130019"/>
                  <a:pt x="2839575" y="130019"/>
                </a:cubicBezTo>
                <a:cubicBezTo>
                  <a:pt x="2842268" y="118911"/>
                  <a:pt x="2831160" y="118911"/>
                  <a:pt x="2831160" y="108140"/>
                </a:cubicBezTo>
                <a:cubicBezTo>
                  <a:pt x="2836546" y="100061"/>
                  <a:pt x="2853039" y="100061"/>
                  <a:pt x="2850346" y="83568"/>
                </a:cubicBezTo>
                <a:cubicBezTo>
                  <a:pt x="2817359" y="78182"/>
                  <a:pt x="2809281" y="124633"/>
                  <a:pt x="2784373" y="127326"/>
                </a:cubicBezTo>
                <a:cubicBezTo>
                  <a:pt x="2784373" y="138097"/>
                  <a:pt x="2781343" y="149205"/>
                  <a:pt x="2789758" y="154591"/>
                </a:cubicBezTo>
                <a:cubicBezTo>
                  <a:pt x="2789758" y="163006"/>
                  <a:pt x="2781680" y="163006"/>
                  <a:pt x="2784373" y="171084"/>
                </a:cubicBezTo>
                <a:cubicBezTo>
                  <a:pt x="2767879" y="171084"/>
                  <a:pt x="2767879" y="184885"/>
                  <a:pt x="2756771" y="187578"/>
                </a:cubicBezTo>
                <a:cubicBezTo>
                  <a:pt x="2759464" y="198349"/>
                  <a:pt x="2767542" y="201042"/>
                  <a:pt x="2778650" y="198349"/>
                </a:cubicBezTo>
                <a:cubicBezTo>
                  <a:pt x="2781343" y="212150"/>
                  <a:pt x="2770235" y="222921"/>
                  <a:pt x="2753741" y="225614"/>
                </a:cubicBezTo>
                <a:cubicBezTo>
                  <a:pt x="2748020" y="219892"/>
                  <a:pt x="2759128" y="217199"/>
                  <a:pt x="2759128" y="206427"/>
                </a:cubicBezTo>
                <a:cubicBezTo>
                  <a:pt x="2756434" y="203735"/>
                  <a:pt x="2750712" y="203735"/>
                  <a:pt x="2745327" y="203735"/>
                </a:cubicBezTo>
                <a:cubicBezTo>
                  <a:pt x="2748020" y="198349"/>
                  <a:pt x="2756434" y="201042"/>
                  <a:pt x="2756434" y="195656"/>
                </a:cubicBezTo>
                <a:cubicBezTo>
                  <a:pt x="2745327" y="201042"/>
                  <a:pt x="2734556" y="201042"/>
                  <a:pt x="2723448" y="195656"/>
                </a:cubicBezTo>
                <a:cubicBezTo>
                  <a:pt x="2723448" y="192963"/>
                  <a:pt x="2728833" y="190271"/>
                  <a:pt x="2728833" y="187578"/>
                </a:cubicBezTo>
                <a:cubicBezTo>
                  <a:pt x="2723448" y="184885"/>
                  <a:pt x="2720755" y="174114"/>
                  <a:pt x="2709647" y="176806"/>
                </a:cubicBezTo>
                <a:cubicBezTo>
                  <a:pt x="2706954" y="204071"/>
                  <a:pt x="2665552" y="217535"/>
                  <a:pt x="2679353" y="244800"/>
                </a:cubicBezTo>
                <a:cubicBezTo>
                  <a:pt x="2671274" y="255572"/>
                  <a:pt x="2668581" y="239415"/>
                  <a:pt x="2660166" y="242107"/>
                </a:cubicBezTo>
                <a:cubicBezTo>
                  <a:pt x="2649058" y="244800"/>
                  <a:pt x="2646366" y="252878"/>
                  <a:pt x="2635258" y="255572"/>
                </a:cubicBezTo>
                <a:cubicBezTo>
                  <a:pt x="2632565" y="263987"/>
                  <a:pt x="2640644" y="263987"/>
                  <a:pt x="2637951" y="272065"/>
                </a:cubicBezTo>
                <a:cubicBezTo>
                  <a:pt x="2624150" y="261293"/>
                  <a:pt x="2616072" y="269372"/>
                  <a:pt x="2602271" y="266679"/>
                </a:cubicBezTo>
                <a:cubicBezTo>
                  <a:pt x="2588471" y="277450"/>
                  <a:pt x="2577362" y="293944"/>
                  <a:pt x="2558176" y="296637"/>
                </a:cubicBezTo>
                <a:cubicBezTo>
                  <a:pt x="2549761" y="305052"/>
                  <a:pt x="2544375" y="323902"/>
                  <a:pt x="2527882" y="315823"/>
                </a:cubicBezTo>
                <a:cubicBezTo>
                  <a:pt x="2527882" y="310438"/>
                  <a:pt x="2533268" y="313130"/>
                  <a:pt x="2533268" y="307745"/>
                </a:cubicBezTo>
                <a:cubicBezTo>
                  <a:pt x="2530575" y="302359"/>
                  <a:pt x="2530575" y="296974"/>
                  <a:pt x="2522159" y="299666"/>
                </a:cubicBezTo>
                <a:cubicBezTo>
                  <a:pt x="2513745" y="302359"/>
                  <a:pt x="2513745" y="313467"/>
                  <a:pt x="2513745" y="324238"/>
                </a:cubicBezTo>
                <a:cubicBezTo>
                  <a:pt x="2510715" y="324238"/>
                  <a:pt x="2505329" y="324238"/>
                  <a:pt x="2505329" y="326931"/>
                </a:cubicBezTo>
                <a:cubicBezTo>
                  <a:pt x="2496915" y="324238"/>
                  <a:pt x="2508022" y="321546"/>
                  <a:pt x="2510715" y="318853"/>
                </a:cubicBezTo>
                <a:cubicBezTo>
                  <a:pt x="2505329" y="318853"/>
                  <a:pt x="2499608" y="308082"/>
                  <a:pt x="2494222" y="313467"/>
                </a:cubicBezTo>
                <a:cubicBezTo>
                  <a:pt x="2485806" y="316160"/>
                  <a:pt x="2496915" y="318853"/>
                  <a:pt x="2494222" y="324238"/>
                </a:cubicBezTo>
                <a:cubicBezTo>
                  <a:pt x="2472006" y="326931"/>
                  <a:pt x="2466620" y="343425"/>
                  <a:pt x="2450127" y="348810"/>
                </a:cubicBezTo>
                <a:cubicBezTo>
                  <a:pt x="2450127" y="343425"/>
                  <a:pt x="2450127" y="335346"/>
                  <a:pt x="2441712" y="338039"/>
                </a:cubicBezTo>
                <a:cubicBezTo>
                  <a:pt x="2441712" y="359919"/>
                  <a:pt x="2403003" y="365304"/>
                  <a:pt x="2383816" y="365304"/>
                </a:cubicBezTo>
                <a:cubicBezTo>
                  <a:pt x="2383816" y="354532"/>
                  <a:pt x="2392231" y="367997"/>
                  <a:pt x="2392231" y="357226"/>
                </a:cubicBezTo>
                <a:cubicBezTo>
                  <a:pt x="2383816" y="354532"/>
                  <a:pt x="2367323" y="360255"/>
                  <a:pt x="2367323" y="373719"/>
                </a:cubicBezTo>
                <a:cubicBezTo>
                  <a:pt x="2348136" y="373719"/>
                  <a:pt x="2326257" y="371026"/>
                  <a:pt x="2331643" y="384490"/>
                </a:cubicBezTo>
                <a:cubicBezTo>
                  <a:pt x="2326257" y="384490"/>
                  <a:pt x="2323228" y="387183"/>
                  <a:pt x="2317842" y="387183"/>
                </a:cubicBezTo>
                <a:cubicBezTo>
                  <a:pt x="2306734" y="411755"/>
                  <a:pt x="2262976" y="430605"/>
                  <a:pt x="2238068" y="425219"/>
                </a:cubicBezTo>
                <a:cubicBezTo>
                  <a:pt x="2235375" y="430605"/>
                  <a:pt x="2235375" y="441713"/>
                  <a:pt x="2235375" y="449791"/>
                </a:cubicBezTo>
                <a:cubicBezTo>
                  <a:pt x="2243790" y="444405"/>
                  <a:pt x="2251868" y="441713"/>
                  <a:pt x="2260283" y="439019"/>
                </a:cubicBezTo>
                <a:cubicBezTo>
                  <a:pt x="2257590" y="450128"/>
                  <a:pt x="2238068" y="455513"/>
                  <a:pt x="2216188" y="458206"/>
                </a:cubicBezTo>
                <a:cubicBezTo>
                  <a:pt x="2229652" y="444405"/>
                  <a:pt x="2205080" y="458206"/>
                  <a:pt x="2207773" y="441713"/>
                </a:cubicBezTo>
                <a:cubicBezTo>
                  <a:pt x="2185557" y="444405"/>
                  <a:pt x="2174786" y="458206"/>
                  <a:pt x="2163678" y="471670"/>
                </a:cubicBezTo>
                <a:cubicBezTo>
                  <a:pt x="2155263" y="468977"/>
                  <a:pt x="2169064" y="463592"/>
                  <a:pt x="2166371" y="458206"/>
                </a:cubicBezTo>
                <a:cubicBezTo>
                  <a:pt x="2149878" y="460899"/>
                  <a:pt x="2149878" y="477393"/>
                  <a:pt x="2136077" y="485471"/>
                </a:cubicBezTo>
                <a:cubicBezTo>
                  <a:pt x="2130691" y="474700"/>
                  <a:pt x="2103090" y="488500"/>
                  <a:pt x="2100397" y="472007"/>
                </a:cubicBezTo>
                <a:cubicBezTo>
                  <a:pt x="2072796" y="480085"/>
                  <a:pt x="2050916" y="496579"/>
                  <a:pt x="2026008" y="504657"/>
                </a:cubicBezTo>
                <a:cubicBezTo>
                  <a:pt x="2034423" y="518121"/>
                  <a:pt x="2048224" y="496242"/>
                  <a:pt x="2053609" y="512735"/>
                </a:cubicBezTo>
                <a:cubicBezTo>
                  <a:pt x="2053609" y="504320"/>
                  <a:pt x="2072796" y="498935"/>
                  <a:pt x="2083904" y="493549"/>
                </a:cubicBezTo>
                <a:cubicBezTo>
                  <a:pt x="2086597" y="501628"/>
                  <a:pt x="2078518" y="504320"/>
                  <a:pt x="2083904" y="504320"/>
                </a:cubicBezTo>
                <a:cubicBezTo>
                  <a:pt x="2064380" y="512399"/>
                  <a:pt x="2050580" y="526200"/>
                  <a:pt x="2028701" y="528892"/>
                </a:cubicBezTo>
                <a:cubicBezTo>
                  <a:pt x="2028701" y="528892"/>
                  <a:pt x="2028701" y="528892"/>
                  <a:pt x="2028701" y="539664"/>
                </a:cubicBezTo>
                <a:cubicBezTo>
                  <a:pt x="2039809" y="539664"/>
                  <a:pt x="2047887" y="536971"/>
                  <a:pt x="2045194" y="526200"/>
                </a:cubicBezTo>
                <a:cubicBezTo>
                  <a:pt x="2053273" y="528892"/>
                  <a:pt x="2056302" y="531585"/>
                  <a:pt x="2061688" y="531585"/>
                </a:cubicBezTo>
                <a:cubicBezTo>
                  <a:pt x="2108475" y="510043"/>
                  <a:pt x="2155263" y="488164"/>
                  <a:pt x="2204744" y="466285"/>
                </a:cubicBezTo>
                <a:cubicBezTo>
                  <a:pt x="2210466" y="468977"/>
                  <a:pt x="2213159" y="471670"/>
                  <a:pt x="2215852" y="471670"/>
                </a:cubicBezTo>
                <a:cubicBezTo>
                  <a:pt x="2232345" y="463255"/>
                  <a:pt x="2246146" y="455177"/>
                  <a:pt x="2262639" y="449791"/>
                </a:cubicBezTo>
                <a:cubicBezTo>
                  <a:pt x="2254561" y="474363"/>
                  <a:pt x="2224266" y="479748"/>
                  <a:pt x="2196665" y="485134"/>
                </a:cubicBezTo>
                <a:cubicBezTo>
                  <a:pt x="2199358" y="498598"/>
                  <a:pt x="2210466" y="503984"/>
                  <a:pt x="2210466" y="523171"/>
                </a:cubicBezTo>
                <a:cubicBezTo>
                  <a:pt x="2216188" y="515092"/>
                  <a:pt x="2226959" y="512399"/>
                  <a:pt x="2238068" y="509707"/>
                </a:cubicBezTo>
                <a:cubicBezTo>
                  <a:pt x="2238068" y="515092"/>
                  <a:pt x="2240760" y="515092"/>
                  <a:pt x="2243453" y="517785"/>
                </a:cubicBezTo>
                <a:cubicBezTo>
                  <a:pt x="2235375" y="528892"/>
                  <a:pt x="2224266" y="536971"/>
                  <a:pt x="2210466" y="542356"/>
                </a:cubicBezTo>
                <a:cubicBezTo>
                  <a:pt x="2218881" y="545049"/>
                  <a:pt x="2213159" y="553465"/>
                  <a:pt x="2210466" y="561543"/>
                </a:cubicBezTo>
                <a:cubicBezTo>
                  <a:pt x="2221574" y="569621"/>
                  <a:pt x="2251868" y="542356"/>
                  <a:pt x="2257254" y="566929"/>
                </a:cubicBezTo>
                <a:cubicBezTo>
                  <a:pt x="2238068" y="575007"/>
                  <a:pt x="2221574" y="553128"/>
                  <a:pt x="2226959" y="580393"/>
                </a:cubicBezTo>
                <a:cubicBezTo>
                  <a:pt x="2210466" y="591164"/>
                  <a:pt x="2182865" y="588471"/>
                  <a:pt x="2171756" y="613043"/>
                </a:cubicBezTo>
                <a:cubicBezTo>
                  <a:pt x="2163342" y="615736"/>
                  <a:pt x="2157956" y="618429"/>
                  <a:pt x="2146848" y="615736"/>
                </a:cubicBezTo>
                <a:cubicBezTo>
                  <a:pt x="2143819" y="604965"/>
                  <a:pt x="2146848" y="591501"/>
                  <a:pt x="2152234" y="575007"/>
                </a:cubicBezTo>
                <a:cubicBezTo>
                  <a:pt x="2080538" y="583085"/>
                  <a:pt x="2028364" y="629536"/>
                  <a:pt x="1953975" y="640308"/>
                </a:cubicBezTo>
                <a:cubicBezTo>
                  <a:pt x="1945560" y="653772"/>
                  <a:pt x="1932096" y="659494"/>
                  <a:pt x="1923681" y="670265"/>
                </a:cubicBezTo>
                <a:cubicBezTo>
                  <a:pt x="1923681" y="675651"/>
                  <a:pt x="1926710" y="678344"/>
                  <a:pt x="1932096" y="678344"/>
                </a:cubicBezTo>
                <a:lnTo>
                  <a:pt x="1934789" y="678344"/>
                </a:lnTo>
                <a:cubicBezTo>
                  <a:pt x="1932096" y="678344"/>
                  <a:pt x="1932096" y="681036"/>
                  <a:pt x="1932096" y="683730"/>
                </a:cubicBezTo>
                <a:cubicBezTo>
                  <a:pt x="1915602" y="678344"/>
                  <a:pt x="1912909" y="700223"/>
                  <a:pt x="1896417" y="700223"/>
                </a:cubicBezTo>
                <a:cubicBezTo>
                  <a:pt x="1896417" y="708638"/>
                  <a:pt x="1893724" y="714024"/>
                  <a:pt x="1891031" y="719409"/>
                </a:cubicBezTo>
                <a:cubicBezTo>
                  <a:pt x="1885645" y="719409"/>
                  <a:pt x="1877230" y="714024"/>
                  <a:pt x="1874537" y="719409"/>
                </a:cubicBezTo>
                <a:cubicBezTo>
                  <a:pt x="1869151" y="719409"/>
                  <a:pt x="1874537" y="711331"/>
                  <a:pt x="1874537" y="708638"/>
                </a:cubicBezTo>
                <a:cubicBezTo>
                  <a:pt x="1835828" y="689788"/>
                  <a:pt x="1816642" y="735903"/>
                  <a:pt x="1767161" y="727825"/>
                </a:cubicBezTo>
                <a:cubicBezTo>
                  <a:pt x="1780962" y="719409"/>
                  <a:pt x="1800148" y="716717"/>
                  <a:pt x="1816642" y="708638"/>
                </a:cubicBezTo>
                <a:cubicBezTo>
                  <a:pt x="1816642" y="705945"/>
                  <a:pt x="1811256" y="705945"/>
                  <a:pt x="1811256" y="703253"/>
                </a:cubicBezTo>
                <a:cubicBezTo>
                  <a:pt x="1827750" y="708638"/>
                  <a:pt x="1849966" y="700560"/>
                  <a:pt x="1855351" y="681373"/>
                </a:cubicBezTo>
                <a:cubicBezTo>
                  <a:pt x="1833471" y="681373"/>
                  <a:pt x="1808563" y="695174"/>
                  <a:pt x="1778269" y="700560"/>
                </a:cubicBezTo>
                <a:cubicBezTo>
                  <a:pt x="1822364" y="675988"/>
                  <a:pt x="1874874" y="662523"/>
                  <a:pt x="1927047" y="643337"/>
                </a:cubicBezTo>
                <a:cubicBezTo>
                  <a:pt x="1930077" y="643337"/>
                  <a:pt x="1930077" y="646030"/>
                  <a:pt x="1935462" y="646030"/>
                </a:cubicBezTo>
                <a:cubicBezTo>
                  <a:pt x="1995714" y="607994"/>
                  <a:pt x="2075825" y="586115"/>
                  <a:pt x="2141799" y="553465"/>
                </a:cubicBezTo>
                <a:cubicBezTo>
                  <a:pt x="2149878" y="520814"/>
                  <a:pt x="2185894" y="531922"/>
                  <a:pt x="2205080" y="512735"/>
                </a:cubicBezTo>
                <a:cubicBezTo>
                  <a:pt x="2205080" y="507350"/>
                  <a:pt x="2193972" y="510043"/>
                  <a:pt x="2196665" y="499271"/>
                </a:cubicBezTo>
                <a:cubicBezTo>
                  <a:pt x="2185557" y="507350"/>
                  <a:pt x="2171756" y="499271"/>
                  <a:pt x="2157956" y="501964"/>
                </a:cubicBezTo>
                <a:cubicBezTo>
                  <a:pt x="2127662" y="529229"/>
                  <a:pt x="2080874" y="537308"/>
                  <a:pt x="2045194" y="556494"/>
                </a:cubicBezTo>
                <a:cubicBezTo>
                  <a:pt x="2039809" y="553801"/>
                  <a:pt x="2045194" y="553801"/>
                  <a:pt x="2045194" y="548416"/>
                </a:cubicBezTo>
                <a:cubicBezTo>
                  <a:pt x="2037116" y="548416"/>
                  <a:pt x="2031394" y="553801"/>
                  <a:pt x="2026008" y="548416"/>
                </a:cubicBezTo>
                <a:cubicBezTo>
                  <a:pt x="2020622" y="542693"/>
                  <a:pt x="2028701" y="540000"/>
                  <a:pt x="2026008" y="529229"/>
                </a:cubicBezTo>
                <a:cubicBezTo>
                  <a:pt x="2009515" y="540337"/>
                  <a:pt x="1989991" y="553801"/>
                  <a:pt x="1968113" y="548416"/>
                </a:cubicBezTo>
                <a:cubicBezTo>
                  <a:pt x="1962390" y="551445"/>
                  <a:pt x="1962390" y="559524"/>
                  <a:pt x="1957005" y="564909"/>
                </a:cubicBezTo>
                <a:cubicBezTo>
                  <a:pt x="1915602" y="576017"/>
                  <a:pt x="1882615" y="589481"/>
                  <a:pt x="1852322" y="608667"/>
                </a:cubicBezTo>
                <a:cubicBezTo>
                  <a:pt x="1879923" y="627854"/>
                  <a:pt x="1910217" y="600589"/>
                  <a:pt x="1932096" y="605974"/>
                </a:cubicBezTo>
                <a:cubicBezTo>
                  <a:pt x="1926710" y="616746"/>
                  <a:pt x="1912909" y="619438"/>
                  <a:pt x="1896417" y="619438"/>
                </a:cubicBezTo>
                <a:cubicBezTo>
                  <a:pt x="1866122" y="635595"/>
                  <a:pt x="1833135" y="652089"/>
                  <a:pt x="1791733" y="660167"/>
                </a:cubicBezTo>
                <a:cubicBezTo>
                  <a:pt x="1791733" y="654782"/>
                  <a:pt x="1797119" y="654782"/>
                  <a:pt x="1794426" y="646703"/>
                </a:cubicBezTo>
                <a:cubicBezTo>
                  <a:pt x="1758746" y="646703"/>
                  <a:pt x="1761439" y="684740"/>
                  <a:pt x="1728452" y="684740"/>
                </a:cubicBezTo>
                <a:cubicBezTo>
                  <a:pt x="1711959" y="671275"/>
                  <a:pt x="1675942" y="660504"/>
                  <a:pt x="1656756" y="671275"/>
                </a:cubicBezTo>
                <a:cubicBezTo>
                  <a:pt x="1598860" y="671275"/>
                  <a:pt x="1571259" y="695511"/>
                  <a:pt x="1521778" y="712004"/>
                </a:cubicBezTo>
                <a:cubicBezTo>
                  <a:pt x="1521778" y="728161"/>
                  <a:pt x="1499562" y="741962"/>
                  <a:pt x="1480376" y="744655"/>
                </a:cubicBezTo>
                <a:cubicBezTo>
                  <a:pt x="1480376" y="736576"/>
                  <a:pt x="1491484" y="739269"/>
                  <a:pt x="1491484" y="733884"/>
                </a:cubicBezTo>
                <a:cubicBezTo>
                  <a:pt x="1491484" y="720420"/>
                  <a:pt x="1469268" y="728498"/>
                  <a:pt x="1463883" y="720420"/>
                </a:cubicBezTo>
                <a:cubicBezTo>
                  <a:pt x="1466575" y="709648"/>
                  <a:pt x="1483069" y="726141"/>
                  <a:pt x="1485762" y="709648"/>
                </a:cubicBezTo>
                <a:cubicBezTo>
                  <a:pt x="1460853" y="698540"/>
                  <a:pt x="1427866" y="720420"/>
                  <a:pt x="1400265" y="720420"/>
                </a:cubicBezTo>
                <a:cubicBezTo>
                  <a:pt x="1414066" y="698540"/>
                  <a:pt x="1457824" y="703926"/>
                  <a:pt x="1482733" y="693155"/>
                </a:cubicBezTo>
                <a:cubicBezTo>
                  <a:pt x="1482733" y="687769"/>
                  <a:pt x="1471624" y="693155"/>
                  <a:pt x="1468932" y="690462"/>
                </a:cubicBezTo>
                <a:cubicBezTo>
                  <a:pt x="1477010" y="685076"/>
                  <a:pt x="1468932" y="676998"/>
                  <a:pt x="1457824" y="676998"/>
                </a:cubicBezTo>
                <a:cubicBezTo>
                  <a:pt x="1460853" y="668583"/>
                  <a:pt x="1463546" y="663197"/>
                  <a:pt x="1466239" y="657811"/>
                </a:cubicBezTo>
                <a:cubicBezTo>
                  <a:pt x="1468932" y="668583"/>
                  <a:pt x="1491147" y="660504"/>
                  <a:pt x="1482733" y="668583"/>
                </a:cubicBezTo>
                <a:cubicBezTo>
                  <a:pt x="1491147" y="668583"/>
                  <a:pt x="1485762" y="660504"/>
                  <a:pt x="1491147" y="657811"/>
                </a:cubicBezTo>
                <a:cubicBezTo>
                  <a:pt x="1499562" y="660504"/>
                  <a:pt x="1493840" y="663197"/>
                  <a:pt x="1491147" y="668583"/>
                </a:cubicBezTo>
                <a:cubicBezTo>
                  <a:pt x="1491147" y="679354"/>
                  <a:pt x="1504948" y="663197"/>
                  <a:pt x="1502255" y="676661"/>
                </a:cubicBezTo>
                <a:cubicBezTo>
                  <a:pt x="1510670" y="676661"/>
                  <a:pt x="1510670" y="665553"/>
                  <a:pt x="1510670" y="654782"/>
                </a:cubicBezTo>
                <a:cubicBezTo>
                  <a:pt x="1519085" y="652089"/>
                  <a:pt x="1519085" y="657475"/>
                  <a:pt x="1524471" y="657475"/>
                </a:cubicBezTo>
                <a:cubicBezTo>
                  <a:pt x="1524471" y="646703"/>
                  <a:pt x="1513700" y="646703"/>
                  <a:pt x="1505285" y="644010"/>
                </a:cubicBezTo>
                <a:cubicBezTo>
                  <a:pt x="1499899" y="644010"/>
                  <a:pt x="1507978" y="657475"/>
                  <a:pt x="1502592" y="654782"/>
                </a:cubicBezTo>
                <a:cubicBezTo>
                  <a:pt x="1488791" y="654782"/>
                  <a:pt x="1502592" y="649396"/>
                  <a:pt x="1502592" y="641318"/>
                </a:cubicBezTo>
                <a:cubicBezTo>
                  <a:pt x="1488791" y="641318"/>
                  <a:pt x="1494177" y="647040"/>
                  <a:pt x="1491484" y="657811"/>
                </a:cubicBezTo>
                <a:cubicBezTo>
                  <a:pt x="1480713" y="657811"/>
                  <a:pt x="1480713" y="644347"/>
                  <a:pt x="1469605" y="644347"/>
                </a:cubicBezTo>
                <a:cubicBezTo>
                  <a:pt x="1469605" y="628190"/>
                  <a:pt x="1466912" y="622805"/>
                  <a:pt x="1469605" y="606311"/>
                </a:cubicBezTo>
                <a:cubicBezTo>
                  <a:pt x="1480376" y="614390"/>
                  <a:pt x="1483069" y="603618"/>
                  <a:pt x="1491484" y="606311"/>
                </a:cubicBezTo>
                <a:cubicBezTo>
                  <a:pt x="1488791" y="584432"/>
                  <a:pt x="1461190" y="576353"/>
                  <a:pt x="1461190" y="559860"/>
                </a:cubicBezTo>
                <a:cubicBezTo>
                  <a:pt x="1453111" y="562553"/>
                  <a:pt x="1433588" y="579046"/>
                  <a:pt x="1444696" y="584432"/>
                </a:cubicBezTo>
                <a:cubicBezTo>
                  <a:pt x="1439311" y="581402"/>
                  <a:pt x="1411710" y="578710"/>
                  <a:pt x="1411710" y="597896"/>
                </a:cubicBezTo>
                <a:cubicBezTo>
                  <a:pt x="1400938" y="600589"/>
                  <a:pt x="1398245" y="592510"/>
                  <a:pt x="1389830" y="592510"/>
                </a:cubicBezTo>
                <a:cubicBezTo>
                  <a:pt x="1376029" y="603282"/>
                  <a:pt x="1359536" y="635932"/>
                  <a:pt x="1340349" y="625161"/>
                </a:cubicBezTo>
                <a:cubicBezTo>
                  <a:pt x="1299284" y="652426"/>
                  <a:pt x="1244082" y="668919"/>
                  <a:pt x="1213787" y="706955"/>
                </a:cubicBezTo>
                <a:cubicBezTo>
                  <a:pt x="1199986" y="715033"/>
                  <a:pt x="1194601" y="728834"/>
                  <a:pt x="1180800" y="734220"/>
                </a:cubicBezTo>
                <a:cubicBezTo>
                  <a:pt x="1169692" y="731527"/>
                  <a:pt x="1158921" y="728834"/>
                  <a:pt x="1147813" y="726141"/>
                </a:cubicBezTo>
                <a:cubicBezTo>
                  <a:pt x="1153199" y="718063"/>
                  <a:pt x="1145120" y="706955"/>
                  <a:pt x="1150506" y="696184"/>
                </a:cubicBezTo>
                <a:cubicBezTo>
                  <a:pt x="1134012" y="688105"/>
                  <a:pt x="1122905" y="674305"/>
                  <a:pt x="1109104" y="663534"/>
                </a:cubicBezTo>
                <a:cubicBezTo>
                  <a:pt x="1106411" y="630883"/>
                  <a:pt x="1068038" y="636269"/>
                  <a:pt x="1043130" y="628190"/>
                </a:cubicBezTo>
                <a:cubicBezTo>
                  <a:pt x="1056931" y="590154"/>
                  <a:pt x="1062653" y="557504"/>
                  <a:pt x="1098333" y="535624"/>
                </a:cubicBezTo>
                <a:cubicBezTo>
                  <a:pt x="1092947" y="527210"/>
                  <a:pt x="1087561" y="513746"/>
                  <a:pt x="1076453" y="519131"/>
                </a:cubicBezTo>
                <a:cubicBezTo>
                  <a:pt x="1070731" y="510716"/>
                  <a:pt x="1073424" y="508023"/>
                  <a:pt x="1068038" y="499945"/>
                </a:cubicBezTo>
                <a:cubicBezTo>
                  <a:pt x="1056931" y="499945"/>
                  <a:pt x="1054238" y="505330"/>
                  <a:pt x="1043130" y="505330"/>
                </a:cubicBezTo>
                <a:cubicBezTo>
                  <a:pt x="1043130" y="499945"/>
                  <a:pt x="1051545" y="502638"/>
                  <a:pt x="1051545" y="497252"/>
                </a:cubicBezTo>
                <a:cubicBezTo>
                  <a:pt x="1048852" y="489174"/>
                  <a:pt x="1046159" y="497252"/>
                  <a:pt x="1037744" y="494559"/>
                </a:cubicBezTo>
                <a:cubicBezTo>
                  <a:pt x="1034715" y="489174"/>
                  <a:pt x="1043130" y="491866"/>
                  <a:pt x="1043130" y="486481"/>
                </a:cubicBezTo>
                <a:cubicBezTo>
                  <a:pt x="1034715" y="475710"/>
                  <a:pt x="1018221" y="467631"/>
                  <a:pt x="1004421" y="475710"/>
                </a:cubicBezTo>
                <a:cubicBezTo>
                  <a:pt x="1001728" y="464602"/>
                  <a:pt x="982205" y="461909"/>
                  <a:pt x="963019" y="459216"/>
                </a:cubicBezTo>
                <a:cubicBezTo>
                  <a:pt x="968741" y="453494"/>
                  <a:pt x="963019" y="442722"/>
                  <a:pt x="957633" y="442722"/>
                </a:cubicBezTo>
                <a:cubicBezTo>
                  <a:pt x="957633" y="434308"/>
                  <a:pt x="965711" y="434308"/>
                  <a:pt x="963019" y="423536"/>
                </a:cubicBezTo>
                <a:cubicBezTo>
                  <a:pt x="951910" y="417813"/>
                  <a:pt x="943833" y="407042"/>
                  <a:pt x="932725" y="404350"/>
                </a:cubicBezTo>
                <a:cubicBezTo>
                  <a:pt x="941139" y="366313"/>
                  <a:pt x="905460" y="371700"/>
                  <a:pt x="897045" y="390885"/>
                </a:cubicBezTo>
                <a:cubicBezTo>
                  <a:pt x="900074" y="396608"/>
                  <a:pt x="900074" y="404686"/>
                  <a:pt x="905460" y="407379"/>
                </a:cubicBezTo>
                <a:cubicBezTo>
                  <a:pt x="902767" y="415458"/>
                  <a:pt x="900074" y="421180"/>
                  <a:pt x="902767" y="431951"/>
                </a:cubicBezTo>
                <a:cubicBezTo>
                  <a:pt x="891659" y="453830"/>
                  <a:pt x="867087" y="461909"/>
                  <a:pt x="858672" y="486481"/>
                </a:cubicBezTo>
                <a:cubicBezTo>
                  <a:pt x="839486" y="486481"/>
                  <a:pt x="817270" y="486481"/>
                  <a:pt x="800777" y="486481"/>
                </a:cubicBezTo>
                <a:cubicBezTo>
                  <a:pt x="786976" y="500282"/>
                  <a:pt x="767453" y="508360"/>
                  <a:pt x="762067" y="530239"/>
                </a:cubicBezTo>
                <a:cubicBezTo>
                  <a:pt x="762067" y="538317"/>
                  <a:pt x="764760" y="538317"/>
                  <a:pt x="773175" y="538317"/>
                </a:cubicBezTo>
                <a:cubicBezTo>
                  <a:pt x="753652" y="568275"/>
                  <a:pt x="712587" y="557504"/>
                  <a:pt x="684986" y="565582"/>
                </a:cubicBezTo>
                <a:cubicBezTo>
                  <a:pt x="682293" y="557504"/>
                  <a:pt x="693400" y="560197"/>
                  <a:pt x="693400" y="552118"/>
                </a:cubicBezTo>
                <a:cubicBezTo>
                  <a:pt x="679600" y="554811"/>
                  <a:pt x="671522" y="557504"/>
                  <a:pt x="663106" y="562889"/>
                </a:cubicBezTo>
                <a:cubicBezTo>
                  <a:pt x="655028" y="557167"/>
                  <a:pt x="663106" y="543703"/>
                  <a:pt x="646613" y="543703"/>
                </a:cubicBezTo>
                <a:cubicBezTo>
                  <a:pt x="668829" y="516439"/>
                  <a:pt x="707201" y="508360"/>
                  <a:pt x="732109" y="486481"/>
                </a:cubicBezTo>
                <a:cubicBezTo>
                  <a:pt x="743217" y="500282"/>
                  <a:pt x="768126" y="491866"/>
                  <a:pt x="773512" y="481095"/>
                </a:cubicBezTo>
                <a:cubicBezTo>
                  <a:pt x="773512" y="473017"/>
                  <a:pt x="765433" y="475710"/>
                  <a:pt x="757018" y="475710"/>
                </a:cubicBezTo>
                <a:cubicBezTo>
                  <a:pt x="759711" y="464602"/>
                  <a:pt x="770819" y="461909"/>
                  <a:pt x="770819" y="451137"/>
                </a:cubicBezTo>
                <a:cubicBezTo>
                  <a:pt x="768126" y="440366"/>
                  <a:pt x="762740" y="448445"/>
                  <a:pt x="754325" y="448445"/>
                </a:cubicBezTo>
                <a:cubicBezTo>
                  <a:pt x="773512" y="421180"/>
                  <a:pt x="820299" y="423873"/>
                  <a:pt x="828714" y="385836"/>
                </a:cubicBezTo>
                <a:cubicBezTo>
                  <a:pt x="820299" y="377758"/>
                  <a:pt x="822992" y="372036"/>
                  <a:pt x="817607" y="358572"/>
                </a:cubicBezTo>
                <a:cubicBezTo>
                  <a:pt x="768126" y="355542"/>
                  <a:pt x="748940" y="399300"/>
                  <a:pt x="710231" y="399300"/>
                </a:cubicBezTo>
                <a:cubicBezTo>
                  <a:pt x="710231" y="388529"/>
                  <a:pt x="735140" y="399300"/>
                  <a:pt x="726724" y="385836"/>
                </a:cubicBezTo>
                <a:cubicBezTo>
                  <a:pt x="753989" y="383144"/>
                  <a:pt x="759711" y="358572"/>
                  <a:pt x="778898" y="350494"/>
                </a:cubicBezTo>
                <a:cubicBezTo>
                  <a:pt x="776205" y="345108"/>
                  <a:pt x="781927" y="334337"/>
                  <a:pt x="773512" y="337029"/>
                </a:cubicBezTo>
                <a:cubicBezTo>
                  <a:pt x="781927" y="326258"/>
                  <a:pt x="792698" y="317843"/>
                  <a:pt x="801113" y="307072"/>
                </a:cubicBezTo>
                <a:cubicBezTo>
                  <a:pt x="790005" y="301686"/>
                  <a:pt x="806835" y="293271"/>
                  <a:pt x="798420" y="285193"/>
                </a:cubicBezTo>
                <a:cubicBezTo>
                  <a:pt x="781927" y="295964"/>
                  <a:pt x="765433" y="304379"/>
                  <a:pt x="751632" y="315150"/>
                </a:cubicBezTo>
                <a:cubicBezTo>
                  <a:pt x="751632" y="323228"/>
                  <a:pt x="762740" y="317843"/>
                  <a:pt x="762740" y="323228"/>
                </a:cubicBezTo>
                <a:cubicBezTo>
                  <a:pt x="768126" y="328614"/>
                  <a:pt x="762740" y="334000"/>
                  <a:pt x="754325" y="334000"/>
                </a:cubicBezTo>
                <a:cubicBezTo>
                  <a:pt x="754325" y="339385"/>
                  <a:pt x="765433" y="334000"/>
                  <a:pt x="768126" y="336693"/>
                </a:cubicBezTo>
                <a:cubicBezTo>
                  <a:pt x="754325" y="347464"/>
                  <a:pt x="735140" y="355879"/>
                  <a:pt x="724031" y="369343"/>
                </a:cubicBezTo>
                <a:cubicBezTo>
                  <a:pt x="715953" y="355542"/>
                  <a:pt x="743217" y="352850"/>
                  <a:pt x="751632" y="344771"/>
                </a:cubicBezTo>
                <a:cubicBezTo>
                  <a:pt x="748940" y="317506"/>
                  <a:pt x="724031" y="325585"/>
                  <a:pt x="702152" y="328278"/>
                </a:cubicBezTo>
                <a:cubicBezTo>
                  <a:pt x="710231" y="322892"/>
                  <a:pt x="712923" y="306398"/>
                  <a:pt x="707538" y="303706"/>
                </a:cubicBezTo>
                <a:cubicBezTo>
                  <a:pt x="718309" y="300676"/>
                  <a:pt x="721002" y="281826"/>
                  <a:pt x="729416" y="287212"/>
                </a:cubicBezTo>
                <a:cubicBezTo>
                  <a:pt x="732109" y="278797"/>
                  <a:pt x="726387" y="276104"/>
                  <a:pt x="734802" y="270718"/>
                </a:cubicBezTo>
                <a:cubicBezTo>
                  <a:pt x="721002" y="265333"/>
                  <a:pt x="712587" y="297984"/>
                  <a:pt x="693400" y="292598"/>
                </a:cubicBezTo>
                <a:cubicBezTo>
                  <a:pt x="687678" y="295290"/>
                  <a:pt x="684986" y="297984"/>
                  <a:pt x="684986" y="300676"/>
                </a:cubicBezTo>
                <a:cubicBezTo>
                  <a:pt x="690371" y="306062"/>
                  <a:pt x="687678" y="292598"/>
                  <a:pt x="698786" y="297984"/>
                </a:cubicBezTo>
                <a:cubicBezTo>
                  <a:pt x="698786" y="303706"/>
                  <a:pt x="684986" y="309091"/>
                  <a:pt x="696093" y="314477"/>
                </a:cubicBezTo>
                <a:cubicBezTo>
                  <a:pt x="693400" y="319862"/>
                  <a:pt x="668492" y="309091"/>
                  <a:pt x="679600" y="322555"/>
                </a:cubicBezTo>
                <a:cubicBezTo>
                  <a:pt x="671522" y="325248"/>
                  <a:pt x="663106" y="325248"/>
                  <a:pt x="657721" y="327941"/>
                </a:cubicBezTo>
                <a:cubicBezTo>
                  <a:pt x="649306" y="319862"/>
                  <a:pt x="665799" y="325248"/>
                  <a:pt x="663106" y="314477"/>
                </a:cubicBezTo>
                <a:cubicBezTo>
                  <a:pt x="657721" y="309091"/>
                  <a:pt x="651998" y="319862"/>
                  <a:pt x="646613" y="322555"/>
                </a:cubicBezTo>
                <a:cubicBezTo>
                  <a:pt x="643920" y="336019"/>
                  <a:pt x="652335" y="330634"/>
                  <a:pt x="655028" y="333327"/>
                </a:cubicBezTo>
                <a:cubicBezTo>
                  <a:pt x="657721" y="344098"/>
                  <a:pt x="646613" y="330634"/>
                  <a:pt x="646613" y="338712"/>
                </a:cubicBezTo>
                <a:cubicBezTo>
                  <a:pt x="643583" y="333327"/>
                  <a:pt x="646613" y="330634"/>
                  <a:pt x="638198" y="325248"/>
                </a:cubicBezTo>
                <a:cubicBezTo>
                  <a:pt x="632812" y="336356"/>
                  <a:pt x="610597" y="330634"/>
                  <a:pt x="607904" y="347127"/>
                </a:cubicBezTo>
                <a:cubicBezTo>
                  <a:pt x="585688" y="338712"/>
                  <a:pt x="585688" y="357899"/>
                  <a:pt x="566501" y="355206"/>
                </a:cubicBezTo>
                <a:cubicBezTo>
                  <a:pt x="558086" y="355206"/>
                  <a:pt x="569194" y="352513"/>
                  <a:pt x="571887" y="352513"/>
                </a:cubicBezTo>
                <a:cubicBezTo>
                  <a:pt x="582995" y="341742"/>
                  <a:pt x="591410" y="327941"/>
                  <a:pt x="610597" y="325248"/>
                </a:cubicBezTo>
                <a:cubicBezTo>
                  <a:pt x="627089" y="306062"/>
                  <a:pt x="646276" y="289905"/>
                  <a:pt x="662770" y="270718"/>
                </a:cubicBezTo>
                <a:cubicBezTo>
                  <a:pt x="671185" y="270718"/>
                  <a:pt x="681956" y="270718"/>
                  <a:pt x="690371" y="273412"/>
                </a:cubicBezTo>
                <a:lnTo>
                  <a:pt x="693064" y="270718"/>
                </a:lnTo>
                <a:cubicBezTo>
                  <a:pt x="695756" y="262303"/>
                  <a:pt x="690371" y="259611"/>
                  <a:pt x="693064" y="251532"/>
                </a:cubicBezTo>
                <a:cubicBezTo>
                  <a:pt x="660077" y="254225"/>
                  <a:pt x="643583" y="259611"/>
                  <a:pt x="624397" y="278797"/>
                </a:cubicBezTo>
                <a:cubicBezTo>
                  <a:pt x="619012" y="276104"/>
                  <a:pt x="621704" y="264997"/>
                  <a:pt x="621704" y="259611"/>
                </a:cubicBezTo>
                <a:cubicBezTo>
                  <a:pt x="629782" y="256918"/>
                  <a:pt x="638198" y="254225"/>
                  <a:pt x="640890" y="246146"/>
                </a:cubicBezTo>
                <a:cubicBezTo>
                  <a:pt x="646276" y="248840"/>
                  <a:pt x="654691" y="248840"/>
                  <a:pt x="657384" y="254225"/>
                </a:cubicBezTo>
                <a:cubicBezTo>
                  <a:pt x="668492" y="246146"/>
                  <a:pt x="665799" y="235039"/>
                  <a:pt x="682293" y="229653"/>
                </a:cubicBezTo>
                <a:cubicBezTo>
                  <a:pt x="676570" y="226960"/>
                  <a:pt x="662770" y="235039"/>
                  <a:pt x="657384" y="226960"/>
                </a:cubicBezTo>
                <a:cubicBezTo>
                  <a:pt x="657384" y="221575"/>
                  <a:pt x="668492" y="221575"/>
                  <a:pt x="668492" y="213496"/>
                </a:cubicBezTo>
                <a:cubicBezTo>
                  <a:pt x="660413" y="213496"/>
                  <a:pt x="657384" y="216189"/>
                  <a:pt x="651998" y="218882"/>
                </a:cubicBezTo>
                <a:cubicBezTo>
                  <a:pt x="646613" y="218882"/>
                  <a:pt x="640890" y="218882"/>
                  <a:pt x="638198" y="213496"/>
                </a:cubicBezTo>
                <a:cubicBezTo>
                  <a:pt x="613289" y="229653"/>
                  <a:pt x="577609" y="238068"/>
                  <a:pt x="550008" y="251532"/>
                </a:cubicBezTo>
                <a:cubicBezTo>
                  <a:pt x="528129" y="264997"/>
                  <a:pt x="511635" y="292261"/>
                  <a:pt x="481341" y="289569"/>
                </a:cubicBezTo>
                <a:cubicBezTo>
                  <a:pt x="475619" y="294954"/>
                  <a:pt x="470233" y="303032"/>
                  <a:pt x="456432" y="300340"/>
                </a:cubicBezTo>
                <a:cubicBezTo>
                  <a:pt x="486727" y="267689"/>
                  <a:pt x="541930" y="261967"/>
                  <a:pt x="561115" y="221238"/>
                </a:cubicBezTo>
                <a:cubicBezTo>
                  <a:pt x="561115" y="215852"/>
                  <a:pt x="558423" y="213160"/>
                  <a:pt x="550008" y="213160"/>
                </a:cubicBezTo>
                <a:cubicBezTo>
                  <a:pt x="555394" y="210467"/>
                  <a:pt x="563808" y="210467"/>
                  <a:pt x="563808" y="202388"/>
                </a:cubicBezTo>
                <a:cubicBezTo>
                  <a:pt x="555394" y="202388"/>
                  <a:pt x="552701" y="205081"/>
                  <a:pt x="550008" y="210467"/>
                </a:cubicBezTo>
                <a:cubicBezTo>
                  <a:pt x="519714" y="213160"/>
                  <a:pt x="484034" y="229653"/>
                  <a:pt x="453739" y="240425"/>
                </a:cubicBezTo>
                <a:cubicBezTo>
                  <a:pt x="459125" y="221238"/>
                  <a:pt x="505913" y="223931"/>
                  <a:pt x="503220" y="191281"/>
                </a:cubicBezTo>
                <a:cubicBezTo>
                  <a:pt x="500527" y="185895"/>
                  <a:pt x="492112" y="193974"/>
                  <a:pt x="486727" y="193974"/>
                </a:cubicBezTo>
                <a:cubicBezTo>
                  <a:pt x="497834" y="180509"/>
                  <a:pt x="505913" y="166709"/>
                  <a:pt x="517021" y="153244"/>
                </a:cubicBezTo>
                <a:cubicBezTo>
                  <a:pt x="525099" y="158966"/>
                  <a:pt x="533514" y="150552"/>
                  <a:pt x="533514" y="139781"/>
                </a:cubicBezTo>
                <a:cubicBezTo>
                  <a:pt x="530822" y="134395"/>
                  <a:pt x="522406" y="145166"/>
                  <a:pt x="517021" y="137087"/>
                </a:cubicBezTo>
                <a:cubicBezTo>
                  <a:pt x="508942" y="139781"/>
                  <a:pt x="517021" y="147859"/>
                  <a:pt x="511635" y="150552"/>
                </a:cubicBezTo>
                <a:cubicBezTo>
                  <a:pt x="495142" y="155937"/>
                  <a:pt x="481341" y="164015"/>
                  <a:pt x="475956" y="180509"/>
                </a:cubicBezTo>
                <a:cubicBezTo>
                  <a:pt x="470570" y="183202"/>
                  <a:pt x="470570" y="180509"/>
                  <a:pt x="470570" y="175124"/>
                </a:cubicBezTo>
                <a:cubicBezTo>
                  <a:pt x="452730" y="187409"/>
                  <a:pt x="431440" y="199695"/>
                  <a:pt x="409098" y="211645"/>
                </a:cubicBezTo>
                <a:lnTo>
                  <a:pt x="354996" y="239183"/>
                </a:lnTo>
                <a:lnTo>
                  <a:pt x="366434" y="231000"/>
                </a:lnTo>
                <a:cubicBezTo>
                  <a:pt x="380865" y="222837"/>
                  <a:pt x="394666" y="213328"/>
                  <a:pt x="398874" y="197003"/>
                </a:cubicBezTo>
                <a:cubicBezTo>
                  <a:pt x="406952" y="194310"/>
                  <a:pt x="412338" y="194310"/>
                  <a:pt x="420752" y="194310"/>
                </a:cubicBezTo>
                <a:cubicBezTo>
                  <a:pt x="431524" y="188924"/>
                  <a:pt x="423446" y="180509"/>
                  <a:pt x="426139" y="172431"/>
                </a:cubicBezTo>
                <a:cubicBezTo>
                  <a:pt x="448017" y="167045"/>
                  <a:pt x="456432" y="147859"/>
                  <a:pt x="475619" y="139781"/>
                </a:cubicBezTo>
                <a:cubicBezTo>
                  <a:pt x="478312" y="145166"/>
                  <a:pt x="461818" y="150888"/>
                  <a:pt x="464511" y="161659"/>
                </a:cubicBezTo>
                <a:cubicBezTo>
                  <a:pt x="464511" y="164353"/>
                  <a:pt x="467204" y="164353"/>
                  <a:pt x="467204" y="167045"/>
                </a:cubicBezTo>
                <a:cubicBezTo>
                  <a:pt x="511299" y="142473"/>
                  <a:pt x="544286" y="107129"/>
                  <a:pt x="579966" y="77172"/>
                </a:cubicBezTo>
                <a:cubicBezTo>
                  <a:pt x="582995" y="69094"/>
                  <a:pt x="574580" y="71787"/>
                  <a:pt x="574580" y="63708"/>
                </a:cubicBezTo>
                <a:cubicBezTo>
                  <a:pt x="588380" y="63708"/>
                  <a:pt x="596795" y="44522"/>
                  <a:pt x="602181" y="33751"/>
                </a:cubicBezTo>
                <a:cubicBezTo>
                  <a:pt x="599488" y="31058"/>
                  <a:pt x="593766" y="31058"/>
                  <a:pt x="591073" y="28365"/>
                </a:cubicBezTo>
                <a:cubicBezTo>
                  <a:pt x="591073" y="22979"/>
                  <a:pt x="596795" y="22979"/>
                  <a:pt x="599488" y="17594"/>
                </a:cubicBezTo>
                <a:cubicBezTo>
                  <a:pt x="577273" y="14901"/>
                  <a:pt x="571887" y="12208"/>
                  <a:pt x="555394" y="20286"/>
                </a:cubicBezTo>
                <a:cubicBezTo>
                  <a:pt x="562294" y="16247"/>
                  <a:pt x="566417" y="9431"/>
                  <a:pt x="571214" y="3625"/>
                </a:cubicBezTo>
                <a:close/>
                <a:moveTo>
                  <a:pt x="471022" y="0"/>
                </a:moveTo>
                <a:lnTo>
                  <a:pt x="537355" y="0"/>
                </a:lnTo>
                <a:lnTo>
                  <a:pt x="521565" y="12839"/>
                </a:lnTo>
                <a:cubicBezTo>
                  <a:pt x="516011" y="17257"/>
                  <a:pt x="509784" y="20623"/>
                  <a:pt x="500191" y="20623"/>
                </a:cubicBezTo>
                <a:cubicBezTo>
                  <a:pt x="489083" y="31394"/>
                  <a:pt x="472589" y="44858"/>
                  <a:pt x="456096" y="34087"/>
                </a:cubicBezTo>
                <a:cubicBezTo>
                  <a:pt x="458788" y="14901"/>
                  <a:pt x="480668" y="17930"/>
                  <a:pt x="489083" y="1437"/>
                </a:cubicBezTo>
                <a:cubicBezTo>
                  <a:pt x="481005" y="1437"/>
                  <a:pt x="475282" y="6822"/>
                  <a:pt x="472589" y="9515"/>
                </a:cubicBezTo>
                <a:cubicBezTo>
                  <a:pt x="468550" y="8001"/>
                  <a:pt x="469981" y="5224"/>
                  <a:pt x="471369" y="2152"/>
                </a:cubicBezTo>
                <a:close/>
                <a:moveTo>
                  <a:pt x="351416" y="0"/>
                </a:moveTo>
                <a:lnTo>
                  <a:pt x="368201" y="0"/>
                </a:lnTo>
                <a:lnTo>
                  <a:pt x="361022" y="12613"/>
                </a:lnTo>
                <a:cubicBezTo>
                  <a:pt x="354884" y="22475"/>
                  <a:pt x="351918" y="21970"/>
                  <a:pt x="333236" y="26009"/>
                </a:cubicBezTo>
                <a:cubicBezTo>
                  <a:pt x="322464" y="28702"/>
                  <a:pt x="311357" y="34087"/>
                  <a:pt x="297556" y="39473"/>
                </a:cubicBezTo>
                <a:cubicBezTo>
                  <a:pt x="300586" y="31394"/>
                  <a:pt x="311357" y="23316"/>
                  <a:pt x="322464" y="28702"/>
                </a:cubicBezTo>
                <a:cubicBezTo>
                  <a:pt x="327850" y="20623"/>
                  <a:pt x="333993" y="13807"/>
                  <a:pt x="340473" y="8001"/>
                </a:cubicBezTo>
                <a:close/>
              </a:path>
            </a:pathLst>
          </a:custGeom>
          <a:gradFill>
            <a:gsLst>
              <a:gs pos="0">
                <a:srgbClr val="BB9F64">
                  <a:alpha val="0"/>
                </a:srgbClr>
              </a:gs>
              <a:gs pos="88000">
                <a:srgbClr val="FFF0AE">
                  <a:alpha val="57000"/>
                </a:srgbClr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73046B77-2BF8-64FB-A0BD-2B6F2543A7CE}"/>
              </a:ext>
            </a:extLst>
          </p:cNvPr>
          <p:cNvSpPr/>
          <p:nvPr/>
        </p:nvSpPr>
        <p:spPr>
          <a:xfrm rot="9219255">
            <a:off x="6731823" y="3488250"/>
            <a:ext cx="3614327" cy="2790874"/>
          </a:xfrm>
          <a:custGeom>
            <a:avLst/>
            <a:gdLst>
              <a:gd name="connsiteX0" fmla="*/ 2942295 w 3243376"/>
              <a:gd name="connsiteY0" fmla="*/ 1020336 h 2504437"/>
              <a:gd name="connsiteX1" fmla="*/ 2941942 w 3243376"/>
              <a:gd name="connsiteY1" fmla="*/ 1018944 h 2504437"/>
              <a:gd name="connsiteX2" fmla="*/ 2942935 w 3243376"/>
              <a:gd name="connsiteY2" fmla="*/ 1019436 h 2504437"/>
              <a:gd name="connsiteX3" fmla="*/ 2623945 w 3243376"/>
              <a:gd name="connsiteY3" fmla="*/ 874114 h 2504437"/>
              <a:gd name="connsiteX4" fmla="*/ 2623945 w 3243376"/>
              <a:gd name="connsiteY4" fmla="*/ 862600 h 2504437"/>
              <a:gd name="connsiteX5" fmla="*/ 2728144 w 3243376"/>
              <a:gd name="connsiteY5" fmla="*/ 925924 h 2504437"/>
              <a:gd name="connsiteX6" fmla="*/ 2727761 w 3243376"/>
              <a:gd name="connsiteY6" fmla="*/ 925732 h 2504437"/>
              <a:gd name="connsiteX7" fmla="*/ 2727946 w 3243376"/>
              <a:gd name="connsiteY7" fmla="*/ 925546 h 2504437"/>
              <a:gd name="connsiteX8" fmla="*/ 3028072 w 3243376"/>
              <a:gd name="connsiteY8" fmla="*/ 1081645 h 2504437"/>
              <a:gd name="connsiteX9" fmla="*/ 3022315 w 3243376"/>
              <a:gd name="connsiteY9" fmla="*/ 1077328 h 2504437"/>
              <a:gd name="connsiteX10" fmla="*/ 3010802 w 3243376"/>
              <a:gd name="connsiteY10" fmla="*/ 1054877 h 2504437"/>
              <a:gd name="connsiteX11" fmla="*/ 2973670 w 3243376"/>
              <a:gd name="connsiteY11" fmla="*/ 1046313 h 2504437"/>
              <a:gd name="connsiteX12" fmla="*/ 2958799 w 3243376"/>
              <a:gd name="connsiteY12" fmla="*/ 1027292 h 2504437"/>
              <a:gd name="connsiteX13" fmla="*/ 3022856 w 3243376"/>
              <a:gd name="connsiteY13" fmla="*/ 1059015 h 2504437"/>
              <a:gd name="connsiteX14" fmla="*/ 3023755 w 3243376"/>
              <a:gd name="connsiteY14" fmla="*/ 1065886 h 2504437"/>
              <a:gd name="connsiteX15" fmla="*/ 3033829 w 3243376"/>
              <a:gd name="connsiteY15" fmla="*/ 1077328 h 2504437"/>
              <a:gd name="connsiteX16" fmla="*/ 3028072 w 3243376"/>
              <a:gd name="connsiteY16" fmla="*/ 1081645 h 2504437"/>
              <a:gd name="connsiteX17" fmla="*/ 2773046 w 3243376"/>
              <a:gd name="connsiteY17" fmla="*/ 959314 h 2504437"/>
              <a:gd name="connsiteX18" fmla="*/ 2773046 w 3243376"/>
              <a:gd name="connsiteY18" fmla="*/ 936862 h 2504437"/>
              <a:gd name="connsiteX19" fmla="*/ 2773697 w 3243376"/>
              <a:gd name="connsiteY19" fmla="*/ 935625 h 2504437"/>
              <a:gd name="connsiteX20" fmla="*/ 2802585 w 3243376"/>
              <a:gd name="connsiteY20" fmla="*/ 949931 h 2504437"/>
              <a:gd name="connsiteX21" fmla="*/ 2802154 w 3243376"/>
              <a:gd name="connsiteY21" fmla="*/ 952658 h 2504437"/>
              <a:gd name="connsiteX22" fmla="*/ 2807011 w 3243376"/>
              <a:gd name="connsiteY22" fmla="*/ 959314 h 2504437"/>
              <a:gd name="connsiteX23" fmla="*/ 2773046 w 3243376"/>
              <a:gd name="connsiteY23" fmla="*/ 959314 h 2504437"/>
              <a:gd name="connsiteX24" fmla="*/ 2739658 w 3243376"/>
              <a:gd name="connsiteY24" fmla="*/ 948376 h 2504437"/>
              <a:gd name="connsiteX25" fmla="*/ 2739658 w 3243376"/>
              <a:gd name="connsiteY25" fmla="*/ 936862 h 2504437"/>
              <a:gd name="connsiteX26" fmla="*/ 2728144 w 3243376"/>
              <a:gd name="connsiteY26" fmla="*/ 925349 h 2504437"/>
              <a:gd name="connsiteX27" fmla="*/ 2727946 w 3243376"/>
              <a:gd name="connsiteY27" fmla="*/ 925546 h 2504437"/>
              <a:gd name="connsiteX28" fmla="*/ 2722387 w 3243376"/>
              <a:gd name="connsiteY28" fmla="*/ 914914 h 2504437"/>
              <a:gd name="connsiteX29" fmla="*/ 2719238 w 3243376"/>
              <a:gd name="connsiteY29" fmla="*/ 908656 h 2504437"/>
              <a:gd name="connsiteX30" fmla="*/ 2735136 w 3243376"/>
              <a:gd name="connsiteY30" fmla="*/ 916529 h 2504437"/>
              <a:gd name="connsiteX31" fmla="*/ 2737354 w 3243376"/>
              <a:gd name="connsiteY31" fmla="*/ 919016 h 2504437"/>
              <a:gd name="connsiteX32" fmla="*/ 2737595 w 3243376"/>
              <a:gd name="connsiteY32" fmla="*/ 917747 h 2504437"/>
              <a:gd name="connsiteX33" fmla="*/ 2745002 w 3243376"/>
              <a:gd name="connsiteY33" fmla="*/ 921415 h 2504437"/>
              <a:gd name="connsiteX34" fmla="*/ 2739658 w 3243376"/>
              <a:gd name="connsiteY34" fmla="*/ 925349 h 2504437"/>
              <a:gd name="connsiteX35" fmla="*/ 2751171 w 3243376"/>
              <a:gd name="connsiteY35" fmla="*/ 925349 h 2504437"/>
              <a:gd name="connsiteX36" fmla="*/ 2762685 w 3243376"/>
              <a:gd name="connsiteY36" fmla="*/ 936862 h 2504437"/>
              <a:gd name="connsiteX37" fmla="*/ 2751171 w 3243376"/>
              <a:gd name="connsiteY37" fmla="*/ 936862 h 2504437"/>
              <a:gd name="connsiteX38" fmla="*/ 2739658 w 3243376"/>
              <a:gd name="connsiteY38" fmla="*/ 948376 h 2504437"/>
              <a:gd name="connsiteX39" fmla="*/ 2781257 w 3243376"/>
              <a:gd name="connsiteY39" fmla="*/ 975200 h 2504437"/>
              <a:gd name="connsiteX40" fmla="*/ 2761533 w 3243376"/>
              <a:gd name="connsiteY40" fmla="*/ 959314 h 2504437"/>
              <a:gd name="connsiteX41" fmla="*/ 2773046 w 3243376"/>
              <a:gd name="connsiteY41" fmla="*/ 959314 h 2504437"/>
              <a:gd name="connsiteX42" fmla="*/ 2778803 w 3243376"/>
              <a:gd name="connsiteY42" fmla="*/ 970323 h 2504437"/>
              <a:gd name="connsiteX43" fmla="*/ 2750198 w 3243376"/>
              <a:gd name="connsiteY43" fmla="*/ 964171 h 2504437"/>
              <a:gd name="connsiteX44" fmla="*/ 2750019 w 3243376"/>
              <a:gd name="connsiteY44" fmla="*/ 959314 h 2504437"/>
              <a:gd name="connsiteX45" fmla="*/ 2750019 w 3243376"/>
              <a:gd name="connsiteY45" fmla="*/ 947800 h 2504437"/>
              <a:gd name="connsiteX46" fmla="*/ 2761533 w 3243376"/>
              <a:gd name="connsiteY46" fmla="*/ 959314 h 2504437"/>
              <a:gd name="connsiteX47" fmla="*/ 2750198 w 3243376"/>
              <a:gd name="connsiteY47" fmla="*/ 964171 h 2504437"/>
              <a:gd name="connsiteX48" fmla="*/ 2784560 w 3243376"/>
              <a:gd name="connsiteY48" fmla="*/ 981765 h 2504437"/>
              <a:gd name="connsiteX49" fmla="*/ 2781257 w 3243376"/>
              <a:gd name="connsiteY49" fmla="*/ 975200 h 2504437"/>
              <a:gd name="connsiteX50" fmla="*/ 2782617 w 3243376"/>
              <a:gd name="connsiteY50" fmla="*/ 976296 h 2504437"/>
              <a:gd name="connsiteX51" fmla="*/ 2785814 w 3243376"/>
              <a:gd name="connsiteY51" fmla="*/ 980511 h 2504437"/>
              <a:gd name="connsiteX52" fmla="*/ 2795498 w 3243376"/>
              <a:gd name="connsiteY52" fmla="*/ 993279 h 2504437"/>
              <a:gd name="connsiteX53" fmla="*/ 2785814 w 3243376"/>
              <a:gd name="connsiteY53" fmla="*/ 980511 h 2504437"/>
              <a:gd name="connsiteX54" fmla="*/ 2795570 w 3243376"/>
              <a:gd name="connsiteY54" fmla="*/ 970755 h 2504437"/>
              <a:gd name="connsiteX55" fmla="*/ 2807011 w 3243376"/>
              <a:gd name="connsiteY55" fmla="*/ 959314 h 2504437"/>
              <a:gd name="connsiteX56" fmla="*/ 2795498 w 3243376"/>
              <a:gd name="connsiteY56" fmla="*/ 993279 h 2504437"/>
              <a:gd name="connsiteX57" fmla="*/ 2705692 w 3243376"/>
              <a:gd name="connsiteY57" fmla="*/ 959314 h 2504437"/>
              <a:gd name="connsiteX58" fmla="*/ 2694178 w 3243376"/>
              <a:gd name="connsiteY58" fmla="*/ 936862 h 2504437"/>
              <a:gd name="connsiteX59" fmla="*/ 2705692 w 3243376"/>
              <a:gd name="connsiteY59" fmla="*/ 914411 h 2504437"/>
              <a:gd name="connsiteX60" fmla="*/ 2716702 w 3243376"/>
              <a:gd name="connsiteY60" fmla="*/ 920168 h 2504437"/>
              <a:gd name="connsiteX61" fmla="*/ 2727761 w 3243376"/>
              <a:gd name="connsiteY61" fmla="*/ 925732 h 2504437"/>
              <a:gd name="connsiteX62" fmla="*/ 2716630 w 3243376"/>
              <a:gd name="connsiteY62" fmla="*/ 936862 h 2504437"/>
              <a:gd name="connsiteX63" fmla="*/ 2739081 w 3243376"/>
              <a:gd name="connsiteY63" fmla="*/ 959314 h 2504437"/>
              <a:gd name="connsiteX64" fmla="*/ 2728071 w 3243376"/>
              <a:gd name="connsiteY64" fmla="*/ 949599 h 2504437"/>
              <a:gd name="connsiteX65" fmla="*/ 2726726 w 3243376"/>
              <a:gd name="connsiteY65" fmla="*/ 949388 h 2504437"/>
              <a:gd name="connsiteX66" fmla="*/ 2726704 w 3243376"/>
              <a:gd name="connsiteY66" fmla="*/ 949240 h 2504437"/>
              <a:gd name="connsiteX67" fmla="*/ 2716630 w 3243376"/>
              <a:gd name="connsiteY67" fmla="*/ 947800 h 2504437"/>
              <a:gd name="connsiteX68" fmla="*/ 2726726 w 3243376"/>
              <a:gd name="connsiteY68" fmla="*/ 949388 h 2504437"/>
              <a:gd name="connsiteX69" fmla="*/ 2728144 w 3243376"/>
              <a:gd name="connsiteY69" fmla="*/ 959314 h 2504437"/>
              <a:gd name="connsiteX70" fmla="*/ 2705692 w 3243376"/>
              <a:gd name="connsiteY70" fmla="*/ 959314 h 2504437"/>
              <a:gd name="connsiteX71" fmla="*/ 2709506 w 3243376"/>
              <a:gd name="connsiteY71" fmla="*/ 968237 h 2504437"/>
              <a:gd name="connsiteX72" fmla="*/ 2703965 w 3243376"/>
              <a:gd name="connsiteY72" fmla="*/ 963919 h 2504437"/>
              <a:gd name="connsiteX73" fmla="*/ 2710621 w 3243376"/>
              <a:gd name="connsiteY73" fmla="*/ 967256 h 2504437"/>
              <a:gd name="connsiteX74" fmla="*/ 2710687 w 3243376"/>
              <a:gd name="connsiteY74" fmla="*/ 967382 h 2504437"/>
              <a:gd name="connsiteX75" fmla="*/ 2660213 w 3243376"/>
              <a:gd name="connsiteY75" fmla="*/ 948376 h 2504437"/>
              <a:gd name="connsiteX76" fmla="*/ 2682665 w 3243376"/>
              <a:gd name="connsiteY76" fmla="*/ 925924 h 2504437"/>
              <a:gd name="connsiteX77" fmla="*/ 2682665 w 3243376"/>
              <a:gd name="connsiteY77" fmla="*/ 948376 h 2504437"/>
              <a:gd name="connsiteX78" fmla="*/ 2660213 w 3243376"/>
              <a:gd name="connsiteY78" fmla="*/ 948376 h 2504437"/>
              <a:gd name="connsiteX79" fmla="*/ 2715298 w 3243376"/>
              <a:gd name="connsiteY79" fmla="*/ 978248 h 2504437"/>
              <a:gd name="connsiteX80" fmla="*/ 2714039 w 3243376"/>
              <a:gd name="connsiteY80" fmla="*/ 973778 h 2504437"/>
              <a:gd name="connsiteX81" fmla="*/ 2710687 w 3243376"/>
              <a:gd name="connsiteY81" fmla="*/ 967382 h 2504437"/>
              <a:gd name="connsiteX82" fmla="*/ 2715478 w 3243376"/>
              <a:gd name="connsiteY82" fmla="*/ 963919 h 2504437"/>
              <a:gd name="connsiteX83" fmla="*/ 2715479 w 3243376"/>
              <a:gd name="connsiteY83" fmla="*/ 975433 h 2504437"/>
              <a:gd name="connsiteX84" fmla="*/ 2715298 w 3243376"/>
              <a:gd name="connsiteY84" fmla="*/ 978248 h 2504437"/>
              <a:gd name="connsiteX85" fmla="*/ 2794347 w 3243376"/>
              <a:gd name="connsiteY85" fmla="*/ 1020336 h 2504437"/>
              <a:gd name="connsiteX86" fmla="*/ 2805861 w 3243376"/>
              <a:gd name="connsiteY86" fmla="*/ 1020336 h 2504437"/>
              <a:gd name="connsiteX87" fmla="*/ 2794347 w 3243376"/>
              <a:gd name="connsiteY87" fmla="*/ 1020336 h 2504437"/>
              <a:gd name="connsiteX88" fmla="*/ 2549431 w 3243376"/>
              <a:gd name="connsiteY88" fmla="*/ 899209 h 2504437"/>
              <a:gd name="connsiteX89" fmla="*/ 2556591 w 3243376"/>
              <a:gd name="connsiteY89" fmla="*/ 896565 h 2504437"/>
              <a:gd name="connsiteX90" fmla="*/ 2545078 w 3243376"/>
              <a:gd name="connsiteY90" fmla="*/ 874113 h 2504437"/>
              <a:gd name="connsiteX91" fmla="*/ 2533563 w 3243376"/>
              <a:gd name="connsiteY91" fmla="*/ 874113 h 2504437"/>
              <a:gd name="connsiteX92" fmla="*/ 2556016 w 3243376"/>
              <a:gd name="connsiteY92" fmla="*/ 851661 h 2504437"/>
              <a:gd name="connsiteX93" fmla="*/ 2544501 w 3243376"/>
              <a:gd name="connsiteY93" fmla="*/ 851661 h 2504437"/>
              <a:gd name="connsiteX94" fmla="*/ 2533563 w 3243376"/>
              <a:gd name="connsiteY94" fmla="*/ 874113 h 2504437"/>
              <a:gd name="connsiteX95" fmla="*/ 2549431 w 3243376"/>
              <a:gd name="connsiteY95" fmla="*/ 899209 h 2504437"/>
              <a:gd name="connsiteX96" fmla="*/ 2737355 w 3243376"/>
              <a:gd name="connsiteY96" fmla="*/ 997309 h 2504437"/>
              <a:gd name="connsiteX97" fmla="*/ 2737355 w 3243376"/>
              <a:gd name="connsiteY97" fmla="*/ 974857 h 2504437"/>
              <a:gd name="connsiteX98" fmla="*/ 2748867 w 3243376"/>
              <a:gd name="connsiteY98" fmla="*/ 986371 h 2504437"/>
              <a:gd name="connsiteX99" fmla="*/ 2737355 w 3243376"/>
              <a:gd name="connsiteY99" fmla="*/ 997309 h 2504437"/>
              <a:gd name="connsiteX100" fmla="*/ 2601494 w 3243376"/>
              <a:gd name="connsiteY100" fmla="*/ 930530 h 2504437"/>
              <a:gd name="connsiteX101" fmla="*/ 2589981 w 3243376"/>
              <a:gd name="connsiteY101" fmla="*/ 919016 h 2504437"/>
              <a:gd name="connsiteX102" fmla="*/ 2601494 w 3243376"/>
              <a:gd name="connsiteY102" fmla="*/ 930530 h 2504437"/>
              <a:gd name="connsiteX103" fmla="*/ 2749444 w 3243376"/>
              <a:gd name="connsiteY103" fmla="*/ 1009398 h 2504437"/>
              <a:gd name="connsiteX104" fmla="*/ 2749444 w 3243376"/>
              <a:gd name="connsiteY104" fmla="*/ 975433 h 2504437"/>
              <a:gd name="connsiteX105" fmla="*/ 2771895 w 3243376"/>
              <a:gd name="connsiteY105" fmla="*/ 975433 h 2504437"/>
              <a:gd name="connsiteX106" fmla="*/ 2805860 w 3243376"/>
              <a:gd name="connsiteY106" fmla="*/ 1009397 h 2504437"/>
              <a:gd name="connsiteX107" fmla="*/ 2771895 w 3243376"/>
              <a:gd name="connsiteY107" fmla="*/ 997884 h 2504437"/>
              <a:gd name="connsiteX108" fmla="*/ 2775133 w 3243376"/>
              <a:gd name="connsiteY108" fmla="*/ 1002741 h 2504437"/>
              <a:gd name="connsiteX109" fmla="*/ 2773362 w 3243376"/>
              <a:gd name="connsiteY109" fmla="*/ 1006382 h 2504437"/>
              <a:gd name="connsiteX110" fmla="*/ 2770824 w 3243376"/>
              <a:gd name="connsiteY110" fmla="*/ 1006762 h 2504437"/>
              <a:gd name="connsiteX111" fmla="*/ 2768699 w 3243376"/>
              <a:gd name="connsiteY111" fmla="*/ 1008144 h 2504437"/>
              <a:gd name="connsiteX112" fmla="*/ 2760885 w 3243376"/>
              <a:gd name="connsiteY112" fmla="*/ 1005080 h 2504437"/>
              <a:gd name="connsiteX113" fmla="*/ 2749444 w 3243376"/>
              <a:gd name="connsiteY113" fmla="*/ 1009398 h 2504437"/>
              <a:gd name="connsiteX114" fmla="*/ 2714903 w 3243376"/>
              <a:gd name="connsiteY114" fmla="*/ 997884 h 2504437"/>
              <a:gd name="connsiteX115" fmla="*/ 2726417 w 3243376"/>
              <a:gd name="connsiteY115" fmla="*/ 975433 h 2504437"/>
              <a:gd name="connsiteX116" fmla="*/ 2714903 w 3243376"/>
              <a:gd name="connsiteY116" fmla="*/ 997884 h 2504437"/>
              <a:gd name="connsiteX117" fmla="*/ 2794347 w 3243376"/>
              <a:gd name="connsiteY117" fmla="*/ 1042787 h 2504437"/>
              <a:gd name="connsiteX118" fmla="*/ 2794346 w 3243376"/>
              <a:gd name="connsiteY118" fmla="*/ 1031274 h 2504437"/>
              <a:gd name="connsiteX119" fmla="*/ 2805860 w 3243376"/>
              <a:gd name="connsiteY119" fmla="*/ 1031274 h 2504437"/>
              <a:gd name="connsiteX120" fmla="*/ 2794347 w 3243376"/>
              <a:gd name="connsiteY120" fmla="*/ 1042787 h 2504437"/>
              <a:gd name="connsiteX121" fmla="*/ 2809629 w 3243376"/>
              <a:gd name="connsiteY121" fmla="*/ 1050640 h 2504437"/>
              <a:gd name="connsiteX122" fmla="*/ 2805861 w 3243376"/>
              <a:gd name="connsiteY122" fmla="*/ 1042787 h 2504437"/>
              <a:gd name="connsiteX123" fmla="*/ 2828311 w 3243376"/>
              <a:gd name="connsiteY123" fmla="*/ 1031274 h 2504437"/>
              <a:gd name="connsiteX124" fmla="*/ 2828311 w 3243376"/>
              <a:gd name="connsiteY124" fmla="*/ 1008822 h 2504437"/>
              <a:gd name="connsiteX125" fmla="*/ 2839824 w 3243376"/>
              <a:gd name="connsiteY125" fmla="*/ 1042787 h 2504437"/>
              <a:gd name="connsiteX126" fmla="*/ 2809629 w 3243376"/>
              <a:gd name="connsiteY126" fmla="*/ 1050640 h 2504437"/>
              <a:gd name="connsiteX127" fmla="*/ 2436849 w 3243376"/>
              <a:gd name="connsiteY127" fmla="*/ 866918 h 2504437"/>
              <a:gd name="connsiteX128" fmla="*/ 2442606 w 3243376"/>
              <a:gd name="connsiteY128" fmla="*/ 862600 h 2504437"/>
              <a:gd name="connsiteX129" fmla="*/ 2431092 w 3243376"/>
              <a:gd name="connsiteY129" fmla="*/ 862600 h 2504437"/>
              <a:gd name="connsiteX130" fmla="*/ 2436849 w 3243376"/>
              <a:gd name="connsiteY130" fmla="*/ 866918 h 2504437"/>
              <a:gd name="connsiteX131" fmla="*/ 2736882 w 3243376"/>
              <a:gd name="connsiteY131" fmla="*/ 1016736 h 2504437"/>
              <a:gd name="connsiteX132" fmla="*/ 2735690 w 3243376"/>
              <a:gd name="connsiteY132" fmla="*/ 1016082 h 2504437"/>
              <a:gd name="connsiteX133" fmla="*/ 2738506 w 3243376"/>
              <a:gd name="connsiteY133" fmla="*/ 1015731 h 2504437"/>
              <a:gd name="connsiteX134" fmla="*/ 2762128 w 3243376"/>
              <a:gd name="connsiteY134" fmla="*/ 1029484 h 2504437"/>
              <a:gd name="connsiteX135" fmla="*/ 2760957 w 3243376"/>
              <a:gd name="connsiteY135" fmla="*/ 1027244 h 2504437"/>
              <a:gd name="connsiteX136" fmla="*/ 2762319 w 3243376"/>
              <a:gd name="connsiteY136" fmla="*/ 1029347 h 2504437"/>
              <a:gd name="connsiteX137" fmla="*/ 2783408 w 3243376"/>
              <a:gd name="connsiteY137" fmla="*/ 1053725 h 2504437"/>
              <a:gd name="connsiteX138" fmla="*/ 2784947 w 3243376"/>
              <a:gd name="connsiteY138" fmla="*/ 1050909 h 2504437"/>
              <a:gd name="connsiteX139" fmla="*/ 2787411 w 3243376"/>
              <a:gd name="connsiteY139" fmla="*/ 1055207 h 2504437"/>
              <a:gd name="connsiteX140" fmla="*/ 2682090 w 3243376"/>
              <a:gd name="connsiteY140" fmla="*/ 1004216 h 2504437"/>
              <a:gd name="connsiteX141" fmla="*/ 2682090 w 3243376"/>
              <a:gd name="connsiteY141" fmla="*/ 992703 h 2504437"/>
              <a:gd name="connsiteX142" fmla="*/ 2693603 w 3243376"/>
              <a:gd name="connsiteY142" fmla="*/ 992703 h 2504437"/>
              <a:gd name="connsiteX143" fmla="*/ 2682090 w 3243376"/>
              <a:gd name="connsiteY143" fmla="*/ 1004216 h 2504437"/>
              <a:gd name="connsiteX144" fmla="*/ 2772471 w 3243376"/>
              <a:gd name="connsiteY144" fmla="*/ 1049695 h 2504437"/>
              <a:gd name="connsiteX145" fmla="*/ 2771031 w 3243376"/>
              <a:gd name="connsiteY145" fmla="*/ 1042787 h 2504437"/>
              <a:gd name="connsiteX146" fmla="*/ 2762319 w 3243376"/>
              <a:gd name="connsiteY146" fmla="*/ 1029347 h 2504437"/>
              <a:gd name="connsiteX147" fmla="*/ 2765347 w 3243376"/>
              <a:gd name="connsiteY147" fmla="*/ 1027172 h 2504437"/>
              <a:gd name="connsiteX148" fmla="*/ 2772471 w 3243376"/>
              <a:gd name="connsiteY148" fmla="*/ 1015731 h 2504437"/>
              <a:gd name="connsiteX149" fmla="*/ 2750019 w 3243376"/>
              <a:gd name="connsiteY149" fmla="*/ 1027244 h 2504437"/>
              <a:gd name="connsiteX150" fmla="*/ 2762900 w 3243376"/>
              <a:gd name="connsiteY150" fmla="*/ 1011916 h 2504437"/>
              <a:gd name="connsiteX151" fmla="*/ 2768699 w 3243376"/>
              <a:gd name="connsiteY151" fmla="*/ 1008144 h 2504437"/>
              <a:gd name="connsiteX152" fmla="*/ 2771895 w 3243376"/>
              <a:gd name="connsiteY152" fmla="*/ 1009398 h 2504437"/>
              <a:gd name="connsiteX153" fmla="*/ 2773362 w 3243376"/>
              <a:gd name="connsiteY153" fmla="*/ 1006382 h 2504437"/>
              <a:gd name="connsiteX154" fmla="*/ 2783984 w 3243376"/>
              <a:gd name="connsiteY154" fmla="*/ 1004792 h 2504437"/>
              <a:gd name="connsiteX155" fmla="*/ 2795498 w 3243376"/>
              <a:gd name="connsiteY155" fmla="*/ 1027244 h 2504437"/>
              <a:gd name="connsiteX156" fmla="*/ 2783985 w 3243376"/>
              <a:gd name="connsiteY156" fmla="*/ 1027244 h 2504437"/>
              <a:gd name="connsiteX157" fmla="*/ 2772471 w 3243376"/>
              <a:gd name="connsiteY157" fmla="*/ 1049695 h 2504437"/>
              <a:gd name="connsiteX158" fmla="*/ 2552825 w 3243376"/>
              <a:gd name="connsiteY158" fmla="*/ 941246 h 2504437"/>
              <a:gd name="connsiteX159" fmla="*/ 2552425 w 3243376"/>
              <a:gd name="connsiteY159" fmla="*/ 935057 h 2504437"/>
              <a:gd name="connsiteX160" fmla="*/ 2554577 w 3243376"/>
              <a:gd name="connsiteY160" fmla="*/ 936287 h 2504437"/>
              <a:gd name="connsiteX161" fmla="*/ 2556016 w 3243376"/>
              <a:gd name="connsiteY161" fmla="*/ 942044 h 2504437"/>
              <a:gd name="connsiteX162" fmla="*/ 2787794 w 3243376"/>
              <a:gd name="connsiteY162" fmla="*/ 1058986 h 2504437"/>
              <a:gd name="connsiteX163" fmla="*/ 2787510 w 3243376"/>
              <a:gd name="connsiteY163" fmla="*/ 1055380 h 2504437"/>
              <a:gd name="connsiteX164" fmla="*/ 2787411 w 3243376"/>
              <a:gd name="connsiteY164" fmla="*/ 1055207 h 2504437"/>
              <a:gd name="connsiteX165" fmla="*/ 2788266 w 3243376"/>
              <a:gd name="connsiteY165" fmla="*/ 1055524 h 2504437"/>
              <a:gd name="connsiteX166" fmla="*/ 2783408 w 3243376"/>
              <a:gd name="connsiteY166" fmla="*/ 1065239 h 2504437"/>
              <a:gd name="connsiteX167" fmla="*/ 2787726 w 3243376"/>
              <a:gd name="connsiteY167" fmla="*/ 1059482 h 2504437"/>
              <a:gd name="connsiteX168" fmla="*/ 2787794 w 3243376"/>
              <a:gd name="connsiteY168" fmla="*/ 1058986 h 2504437"/>
              <a:gd name="connsiteX169" fmla="*/ 2788023 w 3243376"/>
              <a:gd name="connsiteY169" fmla="*/ 1061901 h 2504437"/>
              <a:gd name="connsiteX170" fmla="*/ 2783408 w 3243376"/>
              <a:gd name="connsiteY170" fmla="*/ 1065239 h 2504437"/>
              <a:gd name="connsiteX171" fmla="*/ 2419579 w 3243376"/>
              <a:gd name="connsiteY171" fmla="*/ 896565 h 2504437"/>
              <a:gd name="connsiteX172" fmla="*/ 2424436 w 3243376"/>
              <a:gd name="connsiteY172" fmla="*/ 893227 h 2504437"/>
              <a:gd name="connsiteX173" fmla="*/ 2424108 w 3243376"/>
              <a:gd name="connsiteY173" fmla="*/ 889260 h 2504437"/>
              <a:gd name="connsiteX174" fmla="*/ 2424437 w 3243376"/>
              <a:gd name="connsiteY174" fmla="*/ 886850 h 2504437"/>
              <a:gd name="connsiteX175" fmla="*/ 2423853 w 3243376"/>
              <a:gd name="connsiteY175" fmla="*/ 886634 h 2504437"/>
              <a:gd name="connsiteX176" fmla="*/ 2421198 w 3243376"/>
              <a:gd name="connsiteY176" fmla="*/ 882236 h 2504437"/>
              <a:gd name="connsiteX177" fmla="*/ 2419579 w 3243376"/>
              <a:gd name="connsiteY177" fmla="*/ 885051 h 2504437"/>
              <a:gd name="connsiteX178" fmla="*/ 2423853 w 3243376"/>
              <a:gd name="connsiteY178" fmla="*/ 886634 h 2504437"/>
              <a:gd name="connsiteX179" fmla="*/ 2423896 w 3243376"/>
              <a:gd name="connsiteY179" fmla="*/ 886706 h 2504437"/>
              <a:gd name="connsiteX180" fmla="*/ 2424108 w 3243376"/>
              <a:gd name="connsiteY180" fmla="*/ 889260 h 2504437"/>
              <a:gd name="connsiteX181" fmla="*/ 2423897 w 3243376"/>
              <a:gd name="connsiteY181" fmla="*/ 890808 h 2504437"/>
              <a:gd name="connsiteX182" fmla="*/ 2419579 w 3243376"/>
              <a:gd name="connsiteY182" fmla="*/ 896565 h 2504437"/>
              <a:gd name="connsiteX183" fmla="*/ 2442030 w 3243376"/>
              <a:gd name="connsiteY183" fmla="*/ 908078 h 2504437"/>
              <a:gd name="connsiteX184" fmla="*/ 2453544 w 3243376"/>
              <a:gd name="connsiteY184" fmla="*/ 896565 h 2504437"/>
              <a:gd name="connsiteX185" fmla="*/ 2453544 w 3243376"/>
              <a:gd name="connsiteY185" fmla="*/ 885627 h 2504437"/>
              <a:gd name="connsiteX186" fmla="*/ 2442030 w 3243376"/>
              <a:gd name="connsiteY186" fmla="*/ 908078 h 2504437"/>
              <a:gd name="connsiteX187" fmla="*/ 2603797 w 3243376"/>
              <a:gd name="connsiteY187" fmla="*/ 992703 h 2504437"/>
              <a:gd name="connsiteX188" fmla="*/ 2603797 w 3243376"/>
              <a:gd name="connsiteY188" fmla="*/ 992703 h 2504437"/>
              <a:gd name="connsiteX189" fmla="*/ 2601998 w 3243376"/>
              <a:gd name="connsiteY189" fmla="*/ 1007032 h 2504437"/>
              <a:gd name="connsiteX190" fmla="*/ 2592282 w 3243376"/>
              <a:gd name="connsiteY190" fmla="*/ 992703 h 2504437"/>
              <a:gd name="connsiteX191" fmla="*/ 2603797 w 3243376"/>
              <a:gd name="connsiteY191" fmla="*/ 1004216 h 2504437"/>
              <a:gd name="connsiteX192" fmla="*/ 2601998 w 3243376"/>
              <a:gd name="connsiteY192" fmla="*/ 1007032 h 2504437"/>
              <a:gd name="connsiteX193" fmla="*/ 2556016 w 3243376"/>
              <a:gd name="connsiteY193" fmla="*/ 986371 h 2504437"/>
              <a:gd name="connsiteX194" fmla="*/ 2560849 w 3243376"/>
              <a:gd name="connsiteY194" fmla="*/ 986371 h 2504437"/>
              <a:gd name="connsiteX195" fmla="*/ 2561152 w 3243376"/>
              <a:gd name="connsiteY195" fmla="*/ 987174 h 2504437"/>
              <a:gd name="connsiteX196" fmla="*/ 2378958 w 3243376"/>
              <a:gd name="connsiteY196" fmla="*/ 899380 h 2504437"/>
              <a:gd name="connsiteX197" fmla="*/ 2385615 w 3243376"/>
              <a:gd name="connsiteY197" fmla="*/ 896565 h 2504437"/>
              <a:gd name="connsiteX198" fmla="*/ 2374101 w 3243376"/>
              <a:gd name="connsiteY198" fmla="*/ 885051 h 2504437"/>
              <a:gd name="connsiteX199" fmla="*/ 2378958 w 3243376"/>
              <a:gd name="connsiteY199" fmla="*/ 899380 h 2504437"/>
              <a:gd name="connsiteX200" fmla="*/ 2795498 w 3243376"/>
              <a:gd name="connsiteY200" fmla="*/ 1108500 h 2504437"/>
              <a:gd name="connsiteX201" fmla="*/ 2795498 w 3243376"/>
              <a:gd name="connsiteY201" fmla="*/ 1094238 h 2504437"/>
              <a:gd name="connsiteX202" fmla="*/ 2795498 w 3243376"/>
              <a:gd name="connsiteY202" fmla="*/ 1087114 h 2504437"/>
              <a:gd name="connsiteX203" fmla="*/ 2789741 w 3243376"/>
              <a:gd name="connsiteY203" fmla="*/ 1097189 h 2504437"/>
              <a:gd name="connsiteX204" fmla="*/ 2785448 w 3243376"/>
              <a:gd name="connsiteY204" fmla="*/ 1098262 h 2504437"/>
              <a:gd name="connsiteX205" fmla="*/ 2783985 w 3243376"/>
              <a:gd name="connsiteY205" fmla="*/ 1098053 h 2504437"/>
              <a:gd name="connsiteX206" fmla="*/ 2783984 w 3243376"/>
              <a:gd name="connsiteY206" fmla="*/ 1098628 h 2504437"/>
              <a:gd name="connsiteX207" fmla="*/ 2783984 w 3243376"/>
              <a:gd name="connsiteY207" fmla="*/ 1098628 h 2504437"/>
              <a:gd name="connsiteX208" fmla="*/ 2772470 w 3243376"/>
              <a:gd name="connsiteY208" fmla="*/ 1087115 h 2504437"/>
              <a:gd name="connsiteX209" fmla="*/ 2794923 w 3243376"/>
              <a:gd name="connsiteY209" fmla="*/ 1064663 h 2504437"/>
              <a:gd name="connsiteX210" fmla="*/ 2817374 w 3243376"/>
              <a:gd name="connsiteY210" fmla="*/ 1076177 h 2504437"/>
              <a:gd name="connsiteX211" fmla="*/ 2828888 w 3243376"/>
              <a:gd name="connsiteY211" fmla="*/ 1064663 h 2504437"/>
              <a:gd name="connsiteX212" fmla="*/ 2828887 w 3243376"/>
              <a:gd name="connsiteY212" fmla="*/ 1087114 h 2504437"/>
              <a:gd name="connsiteX213" fmla="*/ 2806436 w 3243376"/>
              <a:gd name="connsiteY213" fmla="*/ 1075601 h 2504437"/>
              <a:gd name="connsiteX214" fmla="*/ 2794922 w 3243376"/>
              <a:gd name="connsiteY214" fmla="*/ 1075601 h 2504437"/>
              <a:gd name="connsiteX215" fmla="*/ 2806436 w 3243376"/>
              <a:gd name="connsiteY215" fmla="*/ 1098052 h 2504437"/>
              <a:gd name="connsiteX216" fmla="*/ 2799528 w 3243376"/>
              <a:gd name="connsiteY216" fmla="*/ 1108127 h 2504437"/>
              <a:gd name="connsiteX217" fmla="*/ 2795498 w 3243376"/>
              <a:gd name="connsiteY217" fmla="*/ 1109566 h 2504437"/>
              <a:gd name="connsiteX218" fmla="*/ 2795348 w 3243376"/>
              <a:gd name="connsiteY218" fmla="*/ 1108513 h 2504437"/>
              <a:gd name="connsiteX219" fmla="*/ 2795498 w 3243376"/>
              <a:gd name="connsiteY219" fmla="*/ 1108500 h 2504437"/>
              <a:gd name="connsiteX220" fmla="*/ 2824030 w 3243376"/>
              <a:gd name="connsiteY220" fmla="*/ 1126512 h 2504437"/>
              <a:gd name="connsiteX221" fmla="*/ 2828888 w 3243376"/>
              <a:gd name="connsiteY221" fmla="*/ 1121655 h 2504437"/>
              <a:gd name="connsiteX222" fmla="*/ 2824030 w 3243376"/>
              <a:gd name="connsiteY222" fmla="*/ 1126512 h 2504437"/>
              <a:gd name="connsiteX223" fmla="*/ 2783984 w 3243376"/>
              <a:gd name="connsiteY223" fmla="*/ 1109566 h 2504437"/>
              <a:gd name="connsiteX224" fmla="*/ 2783984 w 3243376"/>
              <a:gd name="connsiteY224" fmla="*/ 1108127 h 2504437"/>
              <a:gd name="connsiteX225" fmla="*/ 2783984 w 3243376"/>
              <a:gd name="connsiteY225" fmla="*/ 1098628 h 2504437"/>
              <a:gd name="connsiteX226" fmla="*/ 2785448 w 3243376"/>
              <a:gd name="connsiteY226" fmla="*/ 1098262 h 2504437"/>
              <a:gd name="connsiteX227" fmla="*/ 2794059 w 3243376"/>
              <a:gd name="connsiteY227" fmla="*/ 1099492 h 2504437"/>
              <a:gd name="connsiteX228" fmla="*/ 2795348 w 3243376"/>
              <a:gd name="connsiteY228" fmla="*/ 1108513 h 2504437"/>
              <a:gd name="connsiteX229" fmla="*/ 2328622 w 3243376"/>
              <a:gd name="connsiteY229" fmla="*/ 885627 h 2504437"/>
              <a:gd name="connsiteX230" fmla="*/ 2328622 w 3243376"/>
              <a:gd name="connsiteY230" fmla="*/ 874114 h 2504437"/>
              <a:gd name="connsiteX231" fmla="*/ 2306171 w 3243376"/>
              <a:gd name="connsiteY231" fmla="*/ 874114 h 2504437"/>
              <a:gd name="connsiteX232" fmla="*/ 2328622 w 3243376"/>
              <a:gd name="connsiteY232" fmla="*/ 885627 h 2504437"/>
              <a:gd name="connsiteX233" fmla="*/ 2725750 w 3243376"/>
              <a:gd name="connsiteY233" fmla="*/ 1090964 h 2504437"/>
              <a:gd name="connsiteX234" fmla="*/ 2726991 w 3243376"/>
              <a:gd name="connsiteY234" fmla="*/ 1086539 h 2504437"/>
              <a:gd name="connsiteX235" fmla="*/ 2725925 w 3243376"/>
              <a:gd name="connsiteY235" fmla="*/ 1090805 h 2504437"/>
              <a:gd name="connsiteX236" fmla="*/ 2402166 w 3243376"/>
              <a:gd name="connsiteY236" fmla="*/ 933516 h 2504437"/>
              <a:gd name="connsiteX237" fmla="*/ 2403605 w 3243376"/>
              <a:gd name="connsiteY237" fmla="*/ 926967 h 2504437"/>
              <a:gd name="connsiteX238" fmla="*/ 2404980 w 3243376"/>
              <a:gd name="connsiteY238" fmla="*/ 927783 h 2504437"/>
              <a:gd name="connsiteX239" fmla="*/ 2408642 w 3243376"/>
              <a:gd name="connsiteY239" fmla="*/ 930529 h 2504437"/>
              <a:gd name="connsiteX240" fmla="*/ 2408695 w 3243376"/>
              <a:gd name="connsiteY240" fmla="*/ 930007 h 2504437"/>
              <a:gd name="connsiteX241" fmla="*/ 2420156 w 3243376"/>
              <a:gd name="connsiteY241" fmla="*/ 941467 h 2504437"/>
              <a:gd name="connsiteX242" fmla="*/ 2414399 w 3243376"/>
              <a:gd name="connsiteY242" fmla="*/ 930458 h 2504437"/>
              <a:gd name="connsiteX243" fmla="*/ 2409615 w 3243376"/>
              <a:gd name="connsiteY243" fmla="*/ 920949 h 2504437"/>
              <a:gd name="connsiteX244" fmla="*/ 2409811 w 3243376"/>
              <a:gd name="connsiteY244" fmla="*/ 919016 h 2504437"/>
              <a:gd name="connsiteX245" fmla="*/ 2420156 w 3243376"/>
              <a:gd name="connsiteY245" fmla="*/ 919016 h 2504437"/>
              <a:gd name="connsiteX246" fmla="*/ 2410081 w 3243376"/>
              <a:gd name="connsiteY246" fmla="*/ 916353 h 2504437"/>
              <a:gd name="connsiteX247" fmla="*/ 2409811 w 3243376"/>
              <a:gd name="connsiteY247" fmla="*/ 919016 h 2504437"/>
              <a:gd name="connsiteX248" fmla="*/ 2408642 w 3243376"/>
              <a:gd name="connsiteY248" fmla="*/ 919016 h 2504437"/>
              <a:gd name="connsiteX249" fmla="*/ 2409615 w 3243376"/>
              <a:gd name="connsiteY249" fmla="*/ 920949 h 2504437"/>
              <a:gd name="connsiteX250" fmla="*/ 2408695 w 3243376"/>
              <a:gd name="connsiteY250" fmla="*/ 930007 h 2504437"/>
              <a:gd name="connsiteX251" fmla="*/ 2408642 w 3243376"/>
              <a:gd name="connsiteY251" fmla="*/ 929954 h 2504437"/>
              <a:gd name="connsiteX252" fmla="*/ 2404980 w 3243376"/>
              <a:gd name="connsiteY252" fmla="*/ 927783 h 2504437"/>
              <a:gd name="connsiteX253" fmla="*/ 2402885 w 3243376"/>
              <a:gd name="connsiteY253" fmla="*/ 926211 h 2504437"/>
              <a:gd name="connsiteX254" fmla="*/ 2397129 w 3243376"/>
              <a:gd name="connsiteY254" fmla="*/ 930529 h 2504437"/>
              <a:gd name="connsiteX255" fmla="*/ 2402166 w 3243376"/>
              <a:gd name="connsiteY255" fmla="*/ 933516 h 2504437"/>
              <a:gd name="connsiteX256" fmla="*/ 2431093 w 3243376"/>
              <a:gd name="connsiteY256" fmla="*/ 952982 h 2504437"/>
              <a:gd name="connsiteX257" fmla="*/ 2442607 w 3243376"/>
              <a:gd name="connsiteY257" fmla="*/ 952982 h 2504437"/>
              <a:gd name="connsiteX258" fmla="*/ 2442607 w 3243376"/>
              <a:gd name="connsiteY258" fmla="*/ 941467 h 2504437"/>
              <a:gd name="connsiteX259" fmla="*/ 2442607 w 3243376"/>
              <a:gd name="connsiteY259" fmla="*/ 919016 h 2504437"/>
              <a:gd name="connsiteX260" fmla="*/ 2442607 w 3243376"/>
              <a:gd name="connsiteY260" fmla="*/ 929954 h 2504437"/>
              <a:gd name="connsiteX261" fmla="*/ 2442607 w 3243376"/>
              <a:gd name="connsiteY261" fmla="*/ 941467 h 2504437"/>
              <a:gd name="connsiteX262" fmla="*/ 2431093 w 3243376"/>
              <a:gd name="connsiteY262" fmla="*/ 952982 h 2504437"/>
              <a:gd name="connsiteX263" fmla="*/ 2794923 w 3243376"/>
              <a:gd name="connsiteY263" fmla="*/ 1133169 h 2504437"/>
              <a:gd name="connsiteX264" fmla="*/ 2783408 w 3243376"/>
              <a:gd name="connsiteY264" fmla="*/ 1121655 h 2504437"/>
              <a:gd name="connsiteX265" fmla="*/ 2805860 w 3243376"/>
              <a:gd name="connsiteY265" fmla="*/ 1110142 h 2504437"/>
              <a:gd name="connsiteX266" fmla="*/ 2828888 w 3243376"/>
              <a:gd name="connsiteY266" fmla="*/ 1121655 h 2504437"/>
              <a:gd name="connsiteX267" fmla="*/ 2794923 w 3243376"/>
              <a:gd name="connsiteY267" fmla="*/ 1133169 h 2504437"/>
              <a:gd name="connsiteX268" fmla="*/ 2818197 w 3243376"/>
              <a:gd name="connsiteY268" fmla="*/ 1145096 h 2504437"/>
              <a:gd name="connsiteX269" fmla="*/ 2817949 w 3243376"/>
              <a:gd name="connsiteY269" fmla="*/ 1144107 h 2504437"/>
              <a:gd name="connsiteX270" fmla="*/ 2818562 w 3243376"/>
              <a:gd name="connsiteY270" fmla="*/ 1145063 h 2504437"/>
              <a:gd name="connsiteX271" fmla="*/ 2715479 w 3243376"/>
              <a:gd name="connsiteY271" fmla="*/ 1098053 h 2504437"/>
              <a:gd name="connsiteX272" fmla="*/ 2725553 w 3243376"/>
              <a:gd name="connsiteY272" fmla="*/ 1091144 h 2504437"/>
              <a:gd name="connsiteX273" fmla="*/ 2725750 w 3243376"/>
              <a:gd name="connsiteY273" fmla="*/ 1090964 h 2504437"/>
              <a:gd name="connsiteX274" fmla="*/ 2725343 w 3243376"/>
              <a:gd name="connsiteY274" fmla="*/ 1092415 h 2504437"/>
              <a:gd name="connsiteX275" fmla="*/ 2823335 w 3243376"/>
              <a:gd name="connsiteY275" fmla="*/ 1152119 h 2504437"/>
              <a:gd name="connsiteX276" fmla="*/ 2822934 w 3243376"/>
              <a:gd name="connsiteY276" fmla="*/ 1151890 h 2504437"/>
              <a:gd name="connsiteX277" fmla="*/ 2818562 w 3243376"/>
              <a:gd name="connsiteY277" fmla="*/ 1145063 h 2504437"/>
              <a:gd name="connsiteX278" fmla="*/ 2828888 w 3243376"/>
              <a:gd name="connsiteY278" fmla="*/ 1144107 h 2504437"/>
              <a:gd name="connsiteX279" fmla="*/ 2584943 w 3243376"/>
              <a:gd name="connsiteY279" fmla="*/ 1034332 h 2504437"/>
              <a:gd name="connsiteX280" fmla="*/ 2589981 w 3243376"/>
              <a:gd name="connsiteY280" fmla="*/ 1031274 h 2504437"/>
              <a:gd name="connsiteX281" fmla="*/ 2578467 w 3243376"/>
              <a:gd name="connsiteY281" fmla="*/ 1019761 h 2504437"/>
              <a:gd name="connsiteX282" fmla="*/ 2584943 w 3243376"/>
              <a:gd name="connsiteY282" fmla="*/ 1034332 h 2504437"/>
              <a:gd name="connsiteX283" fmla="*/ 2447787 w 3243376"/>
              <a:gd name="connsiteY283" fmla="*/ 968237 h 2504437"/>
              <a:gd name="connsiteX284" fmla="*/ 2453544 w 3243376"/>
              <a:gd name="connsiteY284" fmla="*/ 963919 h 2504437"/>
              <a:gd name="connsiteX285" fmla="*/ 2442031 w 3243376"/>
              <a:gd name="connsiteY285" fmla="*/ 963919 h 2504437"/>
              <a:gd name="connsiteX286" fmla="*/ 2447787 w 3243376"/>
              <a:gd name="connsiteY286" fmla="*/ 968237 h 2504437"/>
              <a:gd name="connsiteX287" fmla="*/ 2771966 w 3243376"/>
              <a:gd name="connsiteY287" fmla="*/ 1130075 h 2504437"/>
              <a:gd name="connsiteX288" fmla="*/ 2760957 w 3243376"/>
              <a:gd name="connsiteY288" fmla="*/ 1121655 h 2504437"/>
              <a:gd name="connsiteX289" fmla="*/ 2783408 w 3243376"/>
              <a:gd name="connsiteY289" fmla="*/ 1121655 h 2504437"/>
              <a:gd name="connsiteX290" fmla="*/ 2771966 w 3243376"/>
              <a:gd name="connsiteY290" fmla="*/ 1130075 h 2504437"/>
              <a:gd name="connsiteX291" fmla="*/ 2589980 w 3243376"/>
              <a:gd name="connsiteY291" fmla="*/ 1043363 h 2504437"/>
              <a:gd name="connsiteX292" fmla="*/ 2623945 w 3243376"/>
              <a:gd name="connsiteY292" fmla="*/ 1031849 h 2504437"/>
              <a:gd name="connsiteX293" fmla="*/ 2601495 w 3243376"/>
              <a:gd name="connsiteY293" fmla="*/ 1020336 h 2504437"/>
              <a:gd name="connsiteX294" fmla="*/ 2589980 w 3243376"/>
              <a:gd name="connsiteY294" fmla="*/ 1043363 h 2504437"/>
              <a:gd name="connsiteX295" fmla="*/ 2380407 w 3243376"/>
              <a:gd name="connsiteY295" fmla="*/ 941198 h 2504437"/>
              <a:gd name="connsiteX296" fmla="*/ 2385614 w 3243376"/>
              <a:gd name="connsiteY296" fmla="*/ 941468 h 2504437"/>
              <a:gd name="connsiteX297" fmla="*/ 2385614 w 3243376"/>
              <a:gd name="connsiteY297" fmla="*/ 907503 h 2504437"/>
              <a:gd name="connsiteX298" fmla="*/ 2374101 w 3243376"/>
              <a:gd name="connsiteY298" fmla="*/ 907503 h 2504437"/>
              <a:gd name="connsiteX299" fmla="*/ 2363163 w 3243376"/>
              <a:gd name="connsiteY299" fmla="*/ 907503 h 2504437"/>
              <a:gd name="connsiteX300" fmla="*/ 2363163 w 3243376"/>
              <a:gd name="connsiteY300" fmla="*/ 919016 h 2504437"/>
              <a:gd name="connsiteX301" fmla="*/ 2380407 w 3243376"/>
              <a:gd name="connsiteY301" fmla="*/ 941198 h 2504437"/>
              <a:gd name="connsiteX302" fmla="*/ 2648001 w 3243376"/>
              <a:gd name="connsiteY302" fmla="*/ 1082555 h 2504437"/>
              <a:gd name="connsiteX303" fmla="*/ 2648019 w 3243376"/>
              <a:gd name="connsiteY303" fmla="*/ 1082509 h 2504437"/>
              <a:gd name="connsiteX304" fmla="*/ 2648124 w 3243376"/>
              <a:gd name="connsiteY304" fmla="*/ 1082509 h 2504437"/>
              <a:gd name="connsiteX305" fmla="*/ 2203856 w 3243376"/>
              <a:gd name="connsiteY305" fmla="*/ 874313 h 2504437"/>
              <a:gd name="connsiteX306" fmla="*/ 2203686 w 3243376"/>
              <a:gd name="connsiteY306" fmla="*/ 874127 h 2504437"/>
              <a:gd name="connsiteX307" fmla="*/ 2204276 w 3243376"/>
              <a:gd name="connsiteY307" fmla="*/ 873538 h 2504437"/>
              <a:gd name="connsiteX308" fmla="*/ 2454120 w 3243376"/>
              <a:gd name="connsiteY308" fmla="*/ 998460 h 2504437"/>
              <a:gd name="connsiteX309" fmla="*/ 2476571 w 3243376"/>
              <a:gd name="connsiteY309" fmla="*/ 998460 h 2504437"/>
              <a:gd name="connsiteX310" fmla="*/ 2488085 w 3243376"/>
              <a:gd name="connsiteY310" fmla="*/ 976008 h 2504437"/>
              <a:gd name="connsiteX311" fmla="*/ 2499599 w 3243376"/>
              <a:gd name="connsiteY311" fmla="*/ 998460 h 2504437"/>
              <a:gd name="connsiteX312" fmla="*/ 2488085 w 3243376"/>
              <a:gd name="connsiteY312" fmla="*/ 976008 h 2504437"/>
              <a:gd name="connsiteX313" fmla="*/ 2499599 w 3243376"/>
              <a:gd name="connsiteY313" fmla="*/ 976008 h 2504437"/>
              <a:gd name="connsiteX314" fmla="*/ 2499599 w 3243376"/>
              <a:gd name="connsiteY314" fmla="*/ 964495 h 2504437"/>
              <a:gd name="connsiteX315" fmla="*/ 2493842 w 3243376"/>
              <a:gd name="connsiteY315" fmla="*/ 973130 h 2504437"/>
              <a:gd name="connsiteX316" fmla="*/ 2488503 w 3243376"/>
              <a:gd name="connsiteY316" fmla="*/ 965123 h 2504437"/>
              <a:gd name="connsiteX317" fmla="*/ 2488661 w 3243376"/>
              <a:gd name="connsiteY317" fmla="*/ 964495 h 2504437"/>
              <a:gd name="connsiteX318" fmla="*/ 2488223 w 3243376"/>
              <a:gd name="connsiteY318" fmla="*/ 964702 h 2504437"/>
              <a:gd name="connsiteX319" fmla="*/ 2488084 w 3243376"/>
              <a:gd name="connsiteY319" fmla="*/ 964495 h 2504437"/>
              <a:gd name="connsiteX320" fmla="*/ 2499096 w 3243376"/>
              <a:gd name="connsiteY320" fmla="*/ 964495 h 2504437"/>
              <a:gd name="connsiteX321" fmla="*/ 2500174 w 3243376"/>
              <a:gd name="connsiteY321" fmla="*/ 964495 h 2504437"/>
              <a:gd name="connsiteX322" fmla="*/ 2500174 w 3243376"/>
              <a:gd name="connsiteY322" fmla="*/ 964495 h 2504437"/>
              <a:gd name="connsiteX323" fmla="*/ 2500174 w 3243376"/>
              <a:gd name="connsiteY323" fmla="*/ 964495 h 2504437"/>
              <a:gd name="connsiteX324" fmla="*/ 2510537 w 3243376"/>
              <a:gd name="connsiteY324" fmla="*/ 964495 h 2504437"/>
              <a:gd name="connsiteX325" fmla="*/ 2504780 w 3243376"/>
              <a:gd name="connsiteY325" fmla="*/ 963056 h 2504437"/>
              <a:gd name="connsiteX326" fmla="*/ 2501075 w 3243376"/>
              <a:gd name="connsiteY326" fmla="*/ 956571 h 2504437"/>
              <a:gd name="connsiteX327" fmla="*/ 2501613 w 3243376"/>
              <a:gd name="connsiteY327" fmla="*/ 953270 h 2504437"/>
              <a:gd name="connsiteX328" fmla="*/ 2502260 w 3243376"/>
              <a:gd name="connsiteY328" fmla="*/ 952549 h 2504437"/>
              <a:gd name="connsiteX329" fmla="*/ 2509242 w 3243376"/>
              <a:gd name="connsiteY329" fmla="*/ 951615 h 2504437"/>
              <a:gd name="connsiteX330" fmla="*/ 2511687 w 3243376"/>
              <a:gd name="connsiteY330" fmla="*/ 942044 h 2504437"/>
              <a:gd name="connsiteX331" fmla="*/ 2502260 w 3243376"/>
              <a:gd name="connsiteY331" fmla="*/ 952549 h 2504437"/>
              <a:gd name="connsiteX332" fmla="*/ 2499023 w 3243376"/>
              <a:gd name="connsiteY332" fmla="*/ 952982 h 2504437"/>
              <a:gd name="connsiteX333" fmla="*/ 2501075 w 3243376"/>
              <a:gd name="connsiteY333" fmla="*/ 956571 h 2504437"/>
              <a:gd name="connsiteX334" fmla="*/ 2500354 w 3243376"/>
              <a:gd name="connsiteY334" fmla="*/ 960987 h 2504437"/>
              <a:gd name="connsiteX335" fmla="*/ 2500174 w 3243376"/>
              <a:gd name="connsiteY335" fmla="*/ 964495 h 2504437"/>
              <a:gd name="connsiteX336" fmla="*/ 2500174 w 3243376"/>
              <a:gd name="connsiteY336" fmla="*/ 964495 h 2504437"/>
              <a:gd name="connsiteX337" fmla="*/ 2489165 w 3243376"/>
              <a:gd name="connsiteY337" fmla="*/ 954421 h 2504437"/>
              <a:gd name="connsiteX338" fmla="*/ 2477724 w 3243376"/>
              <a:gd name="connsiteY338" fmla="*/ 952982 h 2504437"/>
              <a:gd name="connsiteX339" fmla="*/ 2466210 w 3243376"/>
              <a:gd name="connsiteY339" fmla="*/ 952982 h 2504437"/>
              <a:gd name="connsiteX340" fmla="*/ 2466209 w 3243376"/>
              <a:gd name="connsiteY340" fmla="*/ 964495 h 2504437"/>
              <a:gd name="connsiteX341" fmla="*/ 2481833 w 3243376"/>
              <a:gd name="connsiteY341" fmla="*/ 967733 h 2504437"/>
              <a:gd name="connsiteX342" fmla="*/ 2488223 w 3243376"/>
              <a:gd name="connsiteY342" fmla="*/ 964702 h 2504437"/>
              <a:gd name="connsiteX343" fmla="*/ 2488503 w 3243376"/>
              <a:gd name="connsiteY343" fmla="*/ 965123 h 2504437"/>
              <a:gd name="connsiteX344" fmla="*/ 2487221 w 3243376"/>
              <a:gd name="connsiteY344" fmla="*/ 970252 h 2504437"/>
              <a:gd name="connsiteX345" fmla="*/ 2477146 w 3243376"/>
              <a:gd name="connsiteY345" fmla="*/ 976008 h 2504437"/>
              <a:gd name="connsiteX346" fmla="*/ 2465634 w 3243376"/>
              <a:gd name="connsiteY346" fmla="*/ 976008 h 2504437"/>
              <a:gd name="connsiteX347" fmla="*/ 2454120 w 3243376"/>
              <a:gd name="connsiteY347" fmla="*/ 998460 h 2504437"/>
              <a:gd name="connsiteX348" fmla="*/ 2626893 w 3243376"/>
              <a:gd name="connsiteY348" fmla="*/ 1084884 h 2504437"/>
              <a:gd name="connsiteX349" fmla="*/ 2625673 w 3243376"/>
              <a:gd name="connsiteY349" fmla="*/ 1082509 h 2504437"/>
              <a:gd name="connsiteX350" fmla="*/ 2636925 w 3243376"/>
              <a:gd name="connsiteY350" fmla="*/ 1082509 h 2504437"/>
              <a:gd name="connsiteX351" fmla="*/ 2637186 w 3243376"/>
              <a:gd name="connsiteY351" fmla="*/ 1083085 h 2504437"/>
              <a:gd name="connsiteX352" fmla="*/ 2812768 w 3243376"/>
              <a:gd name="connsiteY352" fmla="*/ 1177208 h 2504437"/>
              <a:gd name="connsiteX353" fmla="*/ 2807012 w 3243376"/>
              <a:gd name="connsiteY353" fmla="*/ 1167134 h 2504437"/>
              <a:gd name="connsiteX354" fmla="*/ 2818524 w 3243376"/>
              <a:gd name="connsiteY354" fmla="*/ 1178648 h 2504437"/>
              <a:gd name="connsiteX355" fmla="*/ 2812768 w 3243376"/>
              <a:gd name="connsiteY355" fmla="*/ 1177208 h 2504437"/>
              <a:gd name="connsiteX356" fmla="*/ 2784848 w 3243376"/>
              <a:gd name="connsiteY356" fmla="*/ 1165695 h 2504437"/>
              <a:gd name="connsiteX357" fmla="*/ 2783408 w 3243376"/>
              <a:gd name="connsiteY357" fmla="*/ 1155621 h 2504437"/>
              <a:gd name="connsiteX358" fmla="*/ 2794922 w 3243376"/>
              <a:gd name="connsiteY358" fmla="*/ 1167134 h 2504437"/>
              <a:gd name="connsiteX359" fmla="*/ 2784848 w 3243376"/>
              <a:gd name="connsiteY359" fmla="*/ 1165695 h 2504437"/>
              <a:gd name="connsiteX360" fmla="*/ 2306171 w 3243376"/>
              <a:gd name="connsiteY360" fmla="*/ 929954 h 2504437"/>
              <a:gd name="connsiteX361" fmla="*/ 2306171 w 3243376"/>
              <a:gd name="connsiteY361" fmla="*/ 907503 h 2504437"/>
              <a:gd name="connsiteX362" fmla="*/ 2306171 w 3243376"/>
              <a:gd name="connsiteY362" fmla="*/ 929954 h 2504437"/>
              <a:gd name="connsiteX363" fmla="*/ 2659638 w 3243376"/>
              <a:gd name="connsiteY363" fmla="*/ 1105536 h 2504437"/>
              <a:gd name="connsiteX364" fmla="*/ 2648124 w 3243376"/>
              <a:gd name="connsiteY364" fmla="*/ 1094023 h 2504437"/>
              <a:gd name="connsiteX365" fmla="*/ 2643267 w 3243376"/>
              <a:gd name="connsiteY365" fmla="*/ 1084308 h 2504437"/>
              <a:gd name="connsiteX366" fmla="*/ 2648001 w 3243376"/>
              <a:gd name="connsiteY366" fmla="*/ 1082555 h 2504437"/>
              <a:gd name="connsiteX367" fmla="*/ 2647549 w 3243376"/>
              <a:gd name="connsiteY367" fmla="*/ 1083661 h 2504437"/>
              <a:gd name="connsiteX368" fmla="*/ 2659062 w 3243376"/>
              <a:gd name="connsiteY368" fmla="*/ 1072146 h 2504437"/>
              <a:gd name="connsiteX369" fmla="*/ 2653306 w 3243376"/>
              <a:gd name="connsiteY369" fmla="*/ 1065238 h 2504437"/>
              <a:gd name="connsiteX370" fmla="*/ 2652292 w 3243376"/>
              <a:gd name="connsiteY370" fmla="*/ 1062501 h 2504437"/>
              <a:gd name="connsiteX371" fmla="*/ 2659062 w 3243376"/>
              <a:gd name="connsiteY371" fmla="*/ 1061209 h 2504437"/>
              <a:gd name="connsiteX372" fmla="*/ 2649867 w 3243376"/>
              <a:gd name="connsiteY372" fmla="*/ 1055954 h 2504437"/>
              <a:gd name="connsiteX373" fmla="*/ 2647549 w 3243376"/>
              <a:gd name="connsiteY373" fmla="*/ 1049695 h 2504437"/>
              <a:gd name="connsiteX374" fmla="*/ 2719598 w 3243376"/>
              <a:gd name="connsiteY374" fmla="*/ 1027433 h 2504437"/>
              <a:gd name="connsiteX375" fmla="*/ 2736882 w 3243376"/>
              <a:gd name="connsiteY375" fmla="*/ 1016736 h 2504437"/>
              <a:gd name="connsiteX376" fmla="*/ 2740160 w 3243376"/>
              <a:gd name="connsiteY376" fmla="*/ 1018537 h 2504437"/>
              <a:gd name="connsiteX377" fmla="*/ 2750019 w 3243376"/>
              <a:gd name="connsiteY377" fmla="*/ 1038182 h 2504437"/>
              <a:gd name="connsiteX378" fmla="*/ 2762128 w 3243376"/>
              <a:gd name="connsiteY378" fmla="*/ 1029484 h 2504437"/>
              <a:gd name="connsiteX379" fmla="*/ 2766714 w 3243376"/>
              <a:gd name="connsiteY379" fmla="*/ 1038254 h 2504437"/>
              <a:gd name="connsiteX380" fmla="*/ 2772471 w 3243376"/>
              <a:gd name="connsiteY380" fmla="*/ 1049695 h 2504437"/>
              <a:gd name="connsiteX381" fmla="*/ 2760957 w 3243376"/>
              <a:gd name="connsiteY381" fmla="*/ 1038182 h 2504437"/>
              <a:gd name="connsiteX382" fmla="*/ 2749444 w 3243376"/>
              <a:gd name="connsiteY382" fmla="*/ 1072147 h 2504437"/>
              <a:gd name="connsiteX383" fmla="*/ 2726992 w 3243376"/>
              <a:gd name="connsiteY383" fmla="*/ 1060633 h 2504437"/>
              <a:gd name="connsiteX384" fmla="*/ 2738506 w 3243376"/>
              <a:gd name="connsiteY384" fmla="*/ 1060633 h 2504437"/>
              <a:gd name="connsiteX385" fmla="*/ 2750019 w 3243376"/>
              <a:gd name="connsiteY385" fmla="*/ 1049120 h 2504437"/>
              <a:gd name="connsiteX386" fmla="*/ 2716053 w 3243376"/>
              <a:gd name="connsiteY386" fmla="*/ 1049120 h 2504437"/>
              <a:gd name="connsiteX387" fmla="*/ 2693603 w 3243376"/>
              <a:gd name="connsiteY387" fmla="*/ 1060633 h 2504437"/>
              <a:gd name="connsiteX388" fmla="*/ 2671152 w 3243376"/>
              <a:gd name="connsiteY388" fmla="*/ 1060633 h 2504437"/>
              <a:gd name="connsiteX389" fmla="*/ 2659638 w 3243376"/>
              <a:gd name="connsiteY389" fmla="*/ 1083085 h 2504437"/>
              <a:gd name="connsiteX390" fmla="*/ 2659638 w 3243376"/>
              <a:gd name="connsiteY390" fmla="*/ 1094598 h 2504437"/>
              <a:gd name="connsiteX391" fmla="*/ 2671152 w 3243376"/>
              <a:gd name="connsiteY391" fmla="*/ 1083085 h 2504437"/>
              <a:gd name="connsiteX392" fmla="*/ 2693603 w 3243376"/>
              <a:gd name="connsiteY392" fmla="*/ 1071571 h 2504437"/>
              <a:gd name="connsiteX393" fmla="*/ 2716053 w 3243376"/>
              <a:gd name="connsiteY393" fmla="*/ 1071571 h 2504437"/>
              <a:gd name="connsiteX394" fmla="*/ 2693603 w 3243376"/>
              <a:gd name="connsiteY394" fmla="*/ 1116474 h 2504437"/>
              <a:gd name="connsiteX395" fmla="*/ 2693603 w 3243376"/>
              <a:gd name="connsiteY395" fmla="*/ 1104961 h 2504437"/>
              <a:gd name="connsiteX396" fmla="*/ 2693603 w 3243376"/>
              <a:gd name="connsiteY396" fmla="*/ 1082509 h 2504437"/>
              <a:gd name="connsiteX397" fmla="*/ 2671151 w 3243376"/>
              <a:gd name="connsiteY397" fmla="*/ 1094023 h 2504437"/>
              <a:gd name="connsiteX398" fmla="*/ 2659638 w 3243376"/>
              <a:gd name="connsiteY398" fmla="*/ 1105536 h 2504437"/>
              <a:gd name="connsiteX399" fmla="*/ 2703965 w 3243376"/>
              <a:gd name="connsiteY399" fmla="*/ 1132593 h 2504437"/>
              <a:gd name="connsiteX400" fmla="*/ 2707241 w 3243376"/>
              <a:gd name="connsiteY400" fmla="*/ 1130227 h 2504437"/>
              <a:gd name="connsiteX401" fmla="*/ 2708232 w 3243376"/>
              <a:gd name="connsiteY401" fmla="*/ 1133795 h 2504437"/>
              <a:gd name="connsiteX402" fmla="*/ 2408642 w 3243376"/>
              <a:gd name="connsiteY402" fmla="*/ 986371 h 2504437"/>
              <a:gd name="connsiteX403" fmla="*/ 2397704 w 3243376"/>
              <a:gd name="connsiteY403" fmla="*/ 963919 h 2504437"/>
              <a:gd name="connsiteX404" fmla="*/ 2386191 w 3243376"/>
              <a:gd name="connsiteY404" fmla="*/ 963919 h 2504437"/>
              <a:gd name="connsiteX405" fmla="*/ 2408642 w 3243376"/>
              <a:gd name="connsiteY405" fmla="*/ 986371 h 2504437"/>
              <a:gd name="connsiteX406" fmla="*/ 2851339 w 3243376"/>
              <a:gd name="connsiteY406" fmla="*/ 1212037 h 2504437"/>
              <a:gd name="connsiteX407" fmla="*/ 2839825 w 3243376"/>
              <a:gd name="connsiteY407" fmla="*/ 1189586 h 2504437"/>
              <a:gd name="connsiteX408" fmla="*/ 2851339 w 3243376"/>
              <a:gd name="connsiteY408" fmla="*/ 1178071 h 2504437"/>
              <a:gd name="connsiteX409" fmla="*/ 2862852 w 3243376"/>
              <a:gd name="connsiteY409" fmla="*/ 1166558 h 2504437"/>
              <a:gd name="connsiteX410" fmla="*/ 2874365 w 3243376"/>
              <a:gd name="connsiteY410" fmla="*/ 1189009 h 2504437"/>
              <a:gd name="connsiteX411" fmla="*/ 2851339 w 3243376"/>
              <a:gd name="connsiteY411" fmla="*/ 1189010 h 2504437"/>
              <a:gd name="connsiteX412" fmla="*/ 2862852 w 3243376"/>
              <a:gd name="connsiteY412" fmla="*/ 1189009 h 2504437"/>
              <a:gd name="connsiteX413" fmla="*/ 2862852 w 3243376"/>
              <a:gd name="connsiteY413" fmla="*/ 1200523 h 2504437"/>
              <a:gd name="connsiteX414" fmla="*/ 2851339 w 3243376"/>
              <a:gd name="connsiteY414" fmla="*/ 1212037 h 2504437"/>
              <a:gd name="connsiteX415" fmla="*/ 2778227 w 3243376"/>
              <a:gd name="connsiteY415" fmla="*/ 1177208 h 2504437"/>
              <a:gd name="connsiteX416" fmla="*/ 2772471 w 3243376"/>
              <a:gd name="connsiteY416" fmla="*/ 1167134 h 2504437"/>
              <a:gd name="connsiteX417" fmla="*/ 2794922 w 3243376"/>
              <a:gd name="connsiteY417" fmla="*/ 1167134 h 2504437"/>
              <a:gd name="connsiteX418" fmla="*/ 2806436 w 3243376"/>
              <a:gd name="connsiteY418" fmla="*/ 1167134 h 2504437"/>
              <a:gd name="connsiteX419" fmla="*/ 2806436 w 3243376"/>
              <a:gd name="connsiteY419" fmla="*/ 1155621 h 2504437"/>
              <a:gd name="connsiteX420" fmla="*/ 2813344 w 3243376"/>
              <a:gd name="connsiteY420" fmla="*/ 1145546 h 2504437"/>
              <a:gd name="connsiteX421" fmla="*/ 2818197 w 3243376"/>
              <a:gd name="connsiteY421" fmla="*/ 1145096 h 2504437"/>
              <a:gd name="connsiteX422" fmla="*/ 2819388 w 3243376"/>
              <a:gd name="connsiteY422" fmla="*/ 1149864 h 2504437"/>
              <a:gd name="connsiteX423" fmla="*/ 2822934 w 3243376"/>
              <a:gd name="connsiteY423" fmla="*/ 1151890 h 2504437"/>
              <a:gd name="connsiteX424" fmla="*/ 2823202 w 3243376"/>
              <a:gd name="connsiteY424" fmla="*/ 1152310 h 2504437"/>
              <a:gd name="connsiteX425" fmla="*/ 2823335 w 3243376"/>
              <a:gd name="connsiteY425" fmla="*/ 1152119 h 2504437"/>
              <a:gd name="connsiteX426" fmla="*/ 2829462 w 3243376"/>
              <a:gd name="connsiteY426" fmla="*/ 1155621 h 2504437"/>
              <a:gd name="connsiteX427" fmla="*/ 2807012 w 3243376"/>
              <a:gd name="connsiteY427" fmla="*/ 1167134 h 2504437"/>
              <a:gd name="connsiteX428" fmla="*/ 2795498 w 3243376"/>
              <a:gd name="connsiteY428" fmla="*/ 1167134 h 2504437"/>
              <a:gd name="connsiteX429" fmla="*/ 2795498 w 3243376"/>
              <a:gd name="connsiteY429" fmla="*/ 1178647 h 2504437"/>
              <a:gd name="connsiteX430" fmla="*/ 2783985 w 3243376"/>
              <a:gd name="connsiteY430" fmla="*/ 1178647 h 2504437"/>
              <a:gd name="connsiteX431" fmla="*/ 2778227 w 3243376"/>
              <a:gd name="connsiteY431" fmla="*/ 1177208 h 2504437"/>
              <a:gd name="connsiteX432" fmla="*/ 2625673 w 3243376"/>
              <a:gd name="connsiteY432" fmla="*/ 1105536 h 2504437"/>
              <a:gd name="connsiteX433" fmla="*/ 2625916 w 3243376"/>
              <a:gd name="connsiteY433" fmla="*/ 1085055 h 2504437"/>
              <a:gd name="connsiteX434" fmla="*/ 2626893 w 3243376"/>
              <a:gd name="connsiteY434" fmla="*/ 1084884 h 2504437"/>
              <a:gd name="connsiteX435" fmla="*/ 2629091 w 3243376"/>
              <a:gd name="connsiteY435" fmla="*/ 1089165 h 2504437"/>
              <a:gd name="connsiteX436" fmla="*/ 2637186 w 3243376"/>
              <a:gd name="connsiteY436" fmla="*/ 1094023 h 2504437"/>
              <a:gd name="connsiteX437" fmla="*/ 2625673 w 3243376"/>
              <a:gd name="connsiteY437" fmla="*/ 1105536 h 2504437"/>
              <a:gd name="connsiteX438" fmla="*/ 2669424 w 3243376"/>
              <a:gd name="connsiteY438" fmla="*/ 1132593 h 2504437"/>
              <a:gd name="connsiteX439" fmla="*/ 2657911 w 3243376"/>
              <a:gd name="connsiteY439" fmla="*/ 1110142 h 2504437"/>
              <a:gd name="connsiteX440" fmla="*/ 2669424 w 3243376"/>
              <a:gd name="connsiteY440" fmla="*/ 1132593 h 2504437"/>
              <a:gd name="connsiteX441" fmla="*/ 2862852 w 3243376"/>
              <a:gd name="connsiteY441" fmla="*/ 1233913 h 2504437"/>
              <a:gd name="connsiteX442" fmla="*/ 2862852 w 3243376"/>
              <a:gd name="connsiteY442" fmla="*/ 1222398 h 2504437"/>
              <a:gd name="connsiteX443" fmla="*/ 2874366 w 3243376"/>
              <a:gd name="connsiteY443" fmla="*/ 1222399 h 2504437"/>
              <a:gd name="connsiteX444" fmla="*/ 2862852 w 3243376"/>
              <a:gd name="connsiteY444" fmla="*/ 1233913 h 2504437"/>
              <a:gd name="connsiteX445" fmla="*/ 2453545 w 3243376"/>
              <a:gd name="connsiteY445" fmla="*/ 1031849 h 2504437"/>
              <a:gd name="connsiteX446" fmla="*/ 2465058 w 3243376"/>
              <a:gd name="connsiteY446" fmla="*/ 1020336 h 2504437"/>
              <a:gd name="connsiteX447" fmla="*/ 2453544 w 3243376"/>
              <a:gd name="connsiteY447" fmla="*/ 1020336 h 2504437"/>
              <a:gd name="connsiteX448" fmla="*/ 2451211 w 3243376"/>
              <a:gd name="connsiteY448" fmla="*/ 1019431 h 2504437"/>
              <a:gd name="connsiteX449" fmla="*/ 2449115 w 3243376"/>
              <a:gd name="connsiteY449" fmla="*/ 1017140 h 2504437"/>
              <a:gd name="connsiteX450" fmla="*/ 2449442 w 3243376"/>
              <a:gd name="connsiteY450" fmla="*/ 1014651 h 2504437"/>
              <a:gd name="connsiteX451" fmla="*/ 2453545 w 3243376"/>
              <a:gd name="connsiteY451" fmla="*/ 1009398 h 2504437"/>
              <a:gd name="connsiteX452" fmla="*/ 2442031 w 3243376"/>
              <a:gd name="connsiteY452" fmla="*/ 1009398 h 2504437"/>
              <a:gd name="connsiteX453" fmla="*/ 2449115 w 3243376"/>
              <a:gd name="connsiteY453" fmla="*/ 1017140 h 2504437"/>
              <a:gd name="connsiteX454" fmla="*/ 2448930 w 3243376"/>
              <a:gd name="connsiteY454" fmla="*/ 1018546 h 2504437"/>
              <a:gd name="connsiteX455" fmla="*/ 2451211 w 3243376"/>
              <a:gd name="connsiteY455" fmla="*/ 1019431 h 2504437"/>
              <a:gd name="connsiteX456" fmla="*/ 2452105 w 3243376"/>
              <a:gd name="connsiteY456" fmla="*/ 1020408 h 2504437"/>
              <a:gd name="connsiteX457" fmla="*/ 2453545 w 3243376"/>
              <a:gd name="connsiteY457" fmla="*/ 1031849 h 2504437"/>
              <a:gd name="connsiteX458" fmla="*/ 2290915 w 3243376"/>
              <a:gd name="connsiteY458" fmla="*/ 952118 h 2504437"/>
              <a:gd name="connsiteX459" fmla="*/ 2295233 w 3243376"/>
              <a:gd name="connsiteY459" fmla="*/ 953557 h 2504437"/>
              <a:gd name="connsiteX460" fmla="*/ 2317684 w 3243376"/>
              <a:gd name="connsiteY460" fmla="*/ 942044 h 2504437"/>
              <a:gd name="connsiteX461" fmla="*/ 2306171 w 3243376"/>
              <a:gd name="connsiteY461" fmla="*/ 930529 h 2504437"/>
              <a:gd name="connsiteX462" fmla="*/ 2295233 w 3243376"/>
              <a:gd name="connsiteY462" fmla="*/ 942044 h 2504437"/>
              <a:gd name="connsiteX463" fmla="*/ 2290915 w 3243376"/>
              <a:gd name="connsiteY463" fmla="*/ 952118 h 2504437"/>
              <a:gd name="connsiteX464" fmla="*/ 2830614 w 3243376"/>
              <a:gd name="connsiteY464" fmla="*/ 1219521 h 2504437"/>
              <a:gd name="connsiteX465" fmla="*/ 2830614 w 3243376"/>
              <a:gd name="connsiteY465" fmla="*/ 1197069 h 2504437"/>
              <a:gd name="connsiteX466" fmla="*/ 2842128 w 3243376"/>
              <a:gd name="connsiteY466" fmla="*/ 1197069 h 2504437"/>
              <a:gd name="connsiteX467" fmla="*/ 2830614 w 3243376"/>
              <a:gd name="connsiteY467" fmla="*/ 1219521 h 2504437"/>
              <a:gd name="connsiteX468" fmla="*/ 2853641 w 3243376"/>
              <a:gd name="connsiteY468" fmla="*/ 1231035 h 2504437"/>
              <a:gd name="connsiteX469" fmla="*/ 2844742 w 3243376"/>
              <a:gd name="connsiteY469" fmla="*/ 1225950 h 2504437"/>
              <a:gd name="connsiteX470" fmla="*/ 2842128 w 3243376"/>
              <a:gd name="connsiteY470" fmla="*/ 1219520 h 2504437"/>
              <a:gd name="connsiteX471" fmla="*/ 2853641 w 3243376"/>
              <a:gd name="connsiteY471" fmla="*/ 1219520 h 2504437"/>
              <a:gd name="connsiteX472" fmla="*/ 2853641 w 3243376"/>
              <a:gd name="connsiteY472" fmla="*/ 1231035 h 2504437"/>
              <a:gd name="connsiteX473" fmla="*/ 2630192 w 3243376"/>
              <a:gd name="connsiteY473" fmla="*/ 1124879 h 2504437"/>
              <a:gd name="connsiteX474" fmla="*/ 2625673 w 3243376"/>
              <a:gd name="connsiteY474" fmla="*/ 1117050 h 2504437"/>
              <a:gd name="connsiteX475" fmla="*/ 2630530 w 3243376"/>
              <a:gd name="connsiteY475" fmla="*/ 1123526 h 2504437"/>
              <a:gd name="connsiteX476" fmla="*/ 2701242 w 3243376"/>
              <a:gd name="connsiteY476" fmla="*/ 1161351 h 2504437"/>
              <a:gd name="connsiteX477" fmla="*/ 2698208 w 3243376"/>
              <a:gd name="connsiteY477" fmla="*/ 1155549 h 2504437"/>
              <a:gd name="connsiteX478" fmla="*/ 2692452 w 3243376"/>
              <a:gd name="connsiteY478" fmla="*/ 1144107 h 2504437"/>
              <a:gd name="connsiteX479" fmla="*/ 2704540 w 3243376"/>
              <a:gd name="connsiteY479" fmla="*/ 1155045 h 2504437"/>
              <a:gd name="connsiteX480" fmla="*/ 2854089 w 3243376"/>
              <a:gd name="connsiteY480" fmla="*/ 1242025 h 2504437"/>
              <a:gd name="connsiteX481" fmla="*/ 2853603 w 3243376"/>
              <a:gd name="connsiteY481" fmla="*/ 1241493 h 2504437"/>
              <a:gd name="connsiteX482" fmla="*/ 2854217 w 3243376"/>
              <a:gd name="connsiteY482" fmla="*/ 1241397 h 2504437"/>
              <a:gd name="connsiteX483" fmla="*/ 2698530 w 3243376"/>
              <a:gd name="connsiteY483" fmla="*/ 1166558 h 2504437"/>
              <a:gd name="connsiteX484" fmla="*/ 2698784 w 3243376"/>
              <a:gd name="connsiteY484" fmla="*/ 1166055 h 2504437"/>
              <a:gd name="connsiteX485" fmla="*/ 2701242 w 3243376"/>
              <a:gd name="connsiteY485" fmla="*/ 1161351 h 2504437"/>
              <a:gd name="connsiteX486" fmla="*/ 2703965 w 3243376"/>
              <a:gd name="connsiteY486" fmla="*/ 1166558 h 2504437"/>
              <a:gd name="connsiteX487" fmla="*/ 2147283 w 3243376"/>
              <a:gd name="connsiteY487" fmla="*/ 896565 h 2504437"/>
              <a:gd name="connsiteX488" fmla="*/ 2158797 w 3243376"/>
              <a:gd name="connsiteY488" fmla="*/ 862600 h 2504437"/>
              <a:gd name="connsiteX489" fmla="*/ 2147283 w 3243376"/>
              <a:gd name="connsiteY489" fmla="*/ 862600 h 2504437"/>
              <a:gd name="connsiteX490" fmla="*/ 2135770 w 3243376"/>
              <a:gd name="connsiteY490" fmla="*/ 885051 h 2504437"/>
              <a:gd name="connsiteX491" fmla="*/ 2147283 w 3243376"/>
              <a:gd name="connsiteY491" fmla="*/ 896565 h 2504437"/>
              <a:gd name="connsiteX492" fmla="*/ 2771895 w 3243376"/>
              <a:gd name="connsiteY492" fmla="*/ 1207352 h 2504437"/>
              <a:gd name="connsiteX493" fmla="*/ 2771895 w 3243376"/>
              <a:gd name="connsiteY493" fmla="*/ 1205284 h 2504437"/>
              <a:gd name="connsiteX494" fmla="*/ 2771966 w 3243376"/>
              <a:gd name="connsiteY494" fmla="*/ 1207071 h 2504437"/>
              <a:gd name="connsiteX495" fmla="*/ 2808163 w 3243376"/>
              <a:gd name="connsiteY495" fmla="*/ 1231035 h 2504437"/>
              <a:gd name="connsiteX496" fmla="*/ 2808163 w 3243376"/>
              <a:gd name="connsiteY496" fmla="*/ 1230458 h 2504437"/>
              <a:gd name="connsiteX497" fmla="*/ 2808443 w 3243376"/>
              <a:gd name="connsiteY497" fmla="*/ 1230931 h 2504437"/>
              <a:gd name="connsiteX498" fmla="*/ 2306171 w 3243376"/>
              <a:gd name="connsiteY498" fmla="*/ 986371 h 2504437"/>
              <a:gd name="connsiteX499" fmla="*/ 2317684 w 3243376"/>
              <a:gd name="connsiteY499" fmla="*/ 963919 h 2504437"/>
              <a:gd name="connsiteX500" fmla="*/ 2340136 w 3243376"/>
              <a:gd name="connsiteY500" fmla="*/ 963919 h 2504437"/>
              <a:gd name="connsiteX501" fmla="*/ 2317684 w 3243376"/>
              <a:gd name="connsiteY501" fmla="*/ 963919 h 2504437"/>
              <a:gd name="connsiteX502" fmla="*/ 2306171 w 3243376"/>
              <a:gd name="connsiteY502" fmla="*/ 986371 h 2504437"/>
              <a:gd name="connsiteX503" fmla="*/ 2813155 w 3243376"/>
              <a:gd name="connsiteY503" fmla="*/ 1238874 h 2504437"/>
              <a:gd name="connsiteX504" fmla="*/ 2808443 w 3243376"/>
              <a:gd name="connsiteY504" fmla="*/ 1230931 h 2504437"/>
              <a:gd name="connsiteX505" fmla="*/ 2813020 w 3243376"/>
              <a:gd name="connsiteY505" fmla="*/ 1229235 h 2504437"/>
              <a:gd name="connsiteX506" fmla="*/ 2808163 w 3243376"/>
              <a:gd name="connsiteY506" fmla="*/ 1219520 h 2504437"/>
              <a:gd name="connsiteX507" fmla="*/ 2830614 w 3243376"/>
              <a:gd name="connsiteY507" fmla="*/ 1219521 h 2504437"/>
              <a:gd name="connsiteX508" fmla="*/ 2842128 w 3243376"/>
              <a:gd name="connsiteY508" fmla="*/ 1219520 h 2504437"/>
              <a:gd name="connsiteX509" fmla="*/ 2843567 w 3243376"/>
              <a:gd name="connsiteY509" fmla="*/ 1225277 h 2504437"/>
              <a:gd name="connsiteX510" fmla="*/ 2844742 w 3243376"/>
              <a:gd name="connsiteY510" fmla="*/ 1225950 h 2504437"/>
              <a:gd name="connsiteX511" fmla="*/ 2849036 w 3243376"/>
              <a:gd name="connsiteY511" fmla="*/ 1236504 h 2504437"/>
              <a:gd name="connsiteX512" fmla="*/ 2853603 w 3243376"/>
              <a:gd name="connsiteY512" fmla="*/ 1241493 h 2504437"/>
              <a:gd name="connsiteX513" fmla="*/ 2837234 w 3243376"/>
              <a:gd name="connsiteY513" fmla="*/ 1244059 h 2504437"/>
              <a:gd name="connsiteX514" fmla="*/ 2820253 w 3243376"/>
              <a:gd name="connsiteY514" fmla="*/ 1229883 h 2504437"/>
              <a:gd name="connsiteX515" fmla="*/ 2818813 w 3243376"/>
              <a:gd name="connsiteY515" fmla="*/ 1235640 h 2504437"/>
              <a:gd name="connsiteX516" fmla="*/ 2864580 w 3243376"/>
              <a:gd name="connsiteY516" fmla="*/ 1264999 h 2504437"/>
              <a:gd name="connsiteX517" fmla="*/ 2863428 w 3243376"/>
              <a:gd name="connsiteY517" fmla="*/ 1263847 h 2504437"/>
              <a:gd name="connsiteX518" fmla="*/ 2864868 w 3243376"/>
              <a:gd name="connsiteY518" fmla="*/ 1263848 h 2504437"/>
              <a:gd name="connsiteX519" fmla="*/ 2914517 w 3243376"/>
              <a:gd name="connsiteY519" fmla="*/ 1289782 h 2504437"/>
              <a:gd name="connsiteX520" fmla="*/ 2910058 w 3243376"/>
              <a:gd name="connsiteY520" fmla="*/ 1287451 h 2504437"/>
              <a:gd name="connsiteX521" fmla="*/ 2914376 w 3243376"/>
              <a:gd name="connsiteY521" fmla="*/ 1288890 h 2504437"/>
              <a:gd name="connsiteX522" fmla="*/ 2773622 w 3243376"/>
              <a:gd name="connsiteY522" fmla="*/ 1222399 h 2504437"/>
              <a:gd name="connsiteX523" fmla="*/ 2770123 w 3243376"/>
              <a:gd name="connsiteY523" fmla="*/ 1214276 h 2504437"/>
              <a:gd name="connsiteX524" fmla="*/ 2771895 w 3243376"/>
              <a:gd name="connsiteY524" fmla="*/ 1207352 h 2504437"/>
              <a:gd name="connsiteX525" fmla="*/ 2771895 w 3243376"/>
              <a:gd name="connsiteY525" fmla="*/ 1211461 h 2504437"/>
              <a:gd name="connsiteX526" fmla="*/ 2771895 w 3243376"/>
              <a:gd name="connsiteY526" fmla="*/ 1199947 h 2504437"/>
              <a:gd name="connsiteX527" fmla="*/ 2796074 w 3243376"/>
              <a:gd name="connsiteY527" fmla="*/ 1199948 h 2504437"/>
              <a:gd name="connsiteX528" fmla="*/ 2773622 w 3243376"/>
              <a:gd name="connsiteY528" fmla="*/ 1222399 h 2504437"/>
              <a:gd name="connsiteX529" fmla="*/ 2128340 w 3243376"/>
              <a:gd name="connsiteY529" fmla="*/ 903221 h 2504437"/>
              <a:gd name="connsiteX530" fmla="*/ 2147284 w 3243376"/>
              <a:gd name="connsiteY530" fmla="*/ 908078 h 2504437"/>
              <a:gd name="connsiteX531" fmla="*/ 2135769 w 3243376"/>
              <a:gd name="connsiteY531" fmla="*/ 896565 h 2504437"/>
              <a:gd name="connsiteX532" fmla="*/ 2124831 w 3243376"/>
              <a:gd name="connsiteY532" fmla="*/ 896564 h 2504437"/>
              <a:gd name="connsiteX533" fmla="*/ 2128340 w 3243376"/>
              <a:gd name="connsiteY533" fmla="*/ 903221 h 2504437"/>
              <a:gd name="connsiteX534" fmla="*/ 2808739 w 3243376"/>
              <a:gd name="connsiteY534" fmla="*/ 1241397 h 2504437"/>
              <a:gd name="connsiteX535" fmla="*/ 2813155 w 3243376"/>
              <a:gd name="connsiteY535" fmla="*/ 1238874 h 2504437"/>
              <a:gd name="connsiteX536" fmla="*/ 2815000 w 3243376"/>
              <a:gd name="connsiteY536" fmla="*/ 1241984 h 2504437"/>
              <a:gd name="connsiteX537" fmla="*/ 2739081 w 3243376"/>
              <a:gd name="connsiteY537" fmla="*/ 1211461 h 2504437"/>
              <a:gd name="connsiteX538" fmla="*/ 2739081 w 3243376"/>
              <a:gd name="connsiteY538" fmla="*/ 1199948 h 2504437"/>
              <a:gd name="connsiteX539" fmla="*/ 2716630 w 3243376"/>
              <a:gd name="connsiteY539" fmla="*/ 1199948 h 2504437"/>
              <a:gd name="connsiteX540" fmla="*/ 2705116 w 3243376"/>
              <a:gd name="connsiteY540" fmla="*/ 1165983 h 2504437"/>
              <a:gd name="connsiteX541" fmla="*/ 2727568 w 3243376"/>
              <a:gd name="connsiteY541" fmla="*/ 1154469 h 2504437"/>
              <a:gd name="connsiteX542" fmla="*/ 2716054 w 3243376"/>
              <a:gd name="connsiteY542" fmla="*/ 1142955 h 2504437"/>
              <a:gd name="connsiteX543" fmla="*/ 2704540 w 3243376"/>
              <a:gd name="connsiteY543" fmla="*/ 1142955 h 2504437"/>
              <a:gd name="connsiteX544" fmla="*/ 2708857 w 3243376"/>
              <a:gd name="connsiteY544" fmla="*/ 1136047 h 2504437"/>
              <a:gd name="connsiteX545" fmla="*/ 2708232 w 3243376"/>
              <a:gd name="connsiteY545" fmla="*/ 1133795 h 2504437"/>
              <a:gd name="connsiteX546" fmla="*/ 2719293 w 3243376"/>
              <a:gd name="connsiteY546" fmla="*/ 1136911 h 2504437"/>
              <a:gd name="connsiteX547" fmla="*/ 2726417 w 3243376"/>
              <a:gd name="connsiteY547" fmla="*/ 1132593 h 2504437"/>
              <a:gd name="connsiteX548" fmla="*/ 2726417 w 3243376"/>
              <a:gd name="connsiteY548" fmla="*/ 1110142 h 2504437"/>
              <a:gd name="connsiteX549" fmla="*/ 2719508 w 3243376"/>
              <a:gd name="connsiteY549" fmla="*/ 1121368 h 2504437"/>
              <a:gd name="connsiteX550" fmla="*/ 2707241 w 3243376"/>
              <a:gd name="connsiteY550" fmla="*/ 1130227 h 2504437"/>
              <a:gd name="connsiteX551" fmla="*/ 2704540 w 3243376"/>
              <a:gd name="connsiteY551" fmla="*/ 1120504 h 2504437"/>
              <a:gd name="connsiteX552" fmla="*/ 2719868 w 3243376"/>
              <a:gd name="connsiteY552" fmla="*/ 1111941 h 2504437"/>
              <a:gd name="connsiteX553" fmla="*/ 2725343 w 3243376"/>
              <a:gd name="connsiteY553" fmla="*/ 1092415 h 2504437"/>
              <a:gd name="connsiteX554" fmla="*/ 2725552 w 3243376"/>
              <a:gd name="connsiteY554" fmla="*/ 1092296 h 2504437"/>
              <a:gd name="connsiteX555" fmla="*/ 2725925 w 3243376"/>
              <a:gd name="connsiteY555" fmla="*/ 1090805 h 2504437"/>
              <a:gd name="connsiteX556" fmla="*/ 2730050 w 3243376"/>
              <a:gd name="connsiteY556" fmla="*/ 1087043 h 2504437"/>
              <a:gd name="connsiteX557" fmla="*/ 2726992 w 3243376"/>
              <a:gd name="connsiteY557" fmla="*/ 1075601 h 2504437"/>
              <a:gd name="connsiteX558" fmla="*/ 2760957 w 3243376"/>
              <a:gd name="connsiteY558" fmla="*/ 1087115 h 2504437"/>
              <a:gd name="connsiteX559" fmla="*/ 2738506 w 3243376"/>
              <a:gd name="connsiteY559" fmla="*/ 1109566 h 2504437"/>
              <a:gd name="connsiteX560" fmla="*/ 2750019 w 3243376"/>
              <a:gd name="connsiteY560" fmla="*/ 1132018 h 2504437"/>
              <a:gd name="connsiteX561" fmla="*/ 2750019 w 3243376"/>
              <a:gd name="connsiteY561" fmla="*/ 1165983 h 2504437"/>
              <a:gd name="connsiteX562" fmla="*/ 2738506 w 3243376"/>
              <a:gd name="connsiteY562" fmla="*/ 1177496 h 2504437"/>
              <a:gd name="connsiteX563" fmla="*/ 2726992 w 3243376"/>
              <a:gd name="connsiteY563" fmla="*/ 1165983 h 2504437"/>
              <a:gd name="connsiteX564" fmla="*/ 2715479 w 3243376"/>
              <a:gd name="connsiteY564" fmla="*/ 1165983 h 2504437"/>
              <a:gd name="connsiteX565" fmla="*/ 2737930 w 3243376"/>
              <a:gd name="connsiteY565" fmla="*/ 1177496 h 2504437"/>
              <a:gd name="connsiteX566" fmla="*/ 2737930 w 3243376"/>
              <a:gd name="connsiteY566" fmla="*/ 1189010 h 2504437"/>
              <a:gd name="connsiteX567" fmla="*/ 2760382 w 3243376"/>
              <a:gd name="connsiteY567" fmla="*/ 1177496 h 2504437"/>
              <a:gd name="connsiteX568" fmla="*/ 2760382 w 3243376"/>
              <a:gd name="connsiteY568" fmla="*/ 1189010 h 2504437"/>
              <a:gd name="connsiteX569" fmla="*/ 2771895 w 3243376"/>
              <a:gd name="connsiteY569" fmla="*/ 1177496 h 2504437"/>
              <a:gd name="connsiteX570" fmla="*/ 2771895 w 3243376"/>
              <a:gd name="connsiteY570" fmla="*/ 1198580 h 2504437"/>
              <a:gd name="connsiteX571" fmla="*/ 2771895 w 3243376"/>
              <a:gd name="connsiteY571" fmla="*/ 1205284 h 2504437"/>
              <a:gd name="connsiteX572" fmla="*/ 2771760 w 3243376"/>
              <a:gd name="connsiteY572" fmla="*/ 1201918 h 2504437"/>
              <a:gd name="connsiteX573" fmla="*/ 2762108 w 3243376"/>
              <a:gd name="connsiteY573" fmla="*/ 1199948 h 2504437"/>
              <a:gd name="connsiteX574" fmla="*/ 2750594 w 3243376"/>
              <a:gd name="connsiteY574" fmla="*/ 1199948 h 2504437"/>
              <a:gd name="connsiteX575" fmla="*/ 2739081 w 3243376"/>
              <a:gd name="connsiteY575" fmla="*/ 1211461 h 2504437"/>
              <a:gd name="connsiteX576" fmla="*/ 2442606 w 3243376"/>
              <a:gd name="connsiteY576" fmla="*/ 1065239 h 2504437"/>
              <a:gd name="connsiteX577" fmla="*/ 2431093 w 3243376"/>
              <a:gd name="connsiteY577" fmla="*/ 1031274 h 2504437"/>
              <a:gd name="connsiteX578" fmla="*/ 2420156 w 3243376"/>
              <a:gd name="connsiteY578" fmla="*/ 1031274 h 2504437"/>
              <a:gd name="connsiteX579" fmla="*/ 2442606 w 3243376"/>
              <a:gd name="connsiteY579" fmla="*/ 1065239 h 2504437"/>
              <a:gd name="connsiteX580" fmla="*/ 2796649 w 3243376"/>
              <a:gd name="connsiteY580" fmla="*/ 1241973 h 2504437"/>
              <a:gd name="connsiteX581" fmla="*/ 2808163 w 3243376"/>
              <a:gd name="connsiteY581" fmla="*/ 1219520 h 2504437"/>
              <a:gd name="connsiteX582" fmla="*/ 2808163 w 3243376"/>
              <a:gd name="connsiteY582" fmla="*/ 1231035 h 2504437"/>
              <a:gd name="connsiteX583" fmla="*/ 2808163 w 3243376"/>
              <a:gd name="connsiteY583" fmla="*/ 1231035 h 2504437"/>
              <a:gd name="connsiteX584" fmla="*/ 2808163 w 3243376"/>
              <a:gd name="connsiteY584" fmla="*/ 1231898 h 2504437"/>
              <a:gd name="connsiteX585" fmla="*/ 2808163 w 3243376"/>
              <a:gd name="connsiteY585" fmla="*/ 1241973 h 2504437"/>
              <a:gd name="connsiteX586" fmla="*/ 2796649 w 3243376"/>
              <a:gd name="connsiteY586" fmla="*/ 1241973 h 2504437"/>
              <a:gd name="connsiteX587" fmla="*/ 2910058 w 3243376"/>
              <a:gd name="connsiteY587" fmla="*/ 1298964 h 2504437"/>
              <a:gd name="connsiteX588" fmla="*/ 2914915 w 3243376"/>
              <a:gd name="connsiteY588" fmla="*/ 1292308 h 2504437"/>
              <a:gd name="connsiteX589" fmla="*/ 2914517 w 3243376"/>
              <a:gd name="connsiteY589" fmla="*/ 1289782 h 2504437"/>
              <a:gd name="connsiteX590" fmla="*/ 2921068 w 3243376"/>
              <a:gd name="connsiteY590" fmla="*/ 1293207 h 2504437"/>
              <a:gd name="connsiteX591" fmla="*/ 2932510 w 3243376"/>
              <a:gd name="connsiteY591" fmla="*/ 1298964 h 2504437"/>
              <a:gd name="connsiteX592" fmla="*/ 2910058 w 3243376"/>
              <a:gd name="connsiteY592" fmla="*/ 1298964 h 2504437"/>
              <a:gd name="connsiteX593" fmla="*/ 2771895 w 3243376"/>
              <a:gd name="connsiteY593" fmla="*/ 1233913 h 2504437"/>
              <a:gd name="connsiteX594" fmla="*/ 2771895 w 3243376"/>
              <a:gd name="connsiteY594" fmla="*/ 1222399 h 2504437"/>
              <a:gd name="connsiteX595" fmla="*/ 2771895 w 3243376"/>
              <a:gd name="connsiteY595" fmla="*/ 1233913 h 2504437"/>
              <a:gd name="connsiteX596" fmla="*/ 2090291 w 3243376"/>
              <a:gd name="connsiteY596" fmla="*/ 896565 h 2504437"/>
              <a:gd name="connsiteX597" fmla="*/ 2090291 w 3243376"/>
              <a:gd name="connsiteY597" fmla="*/ 885052 h 2504437"/>
              <a:gd name="connsiteX598" fmla="*/ 2101805 w 3243376"/>
              <a:gd name="connsiteY598" fmla="*/ 896564 h 2504437"/>
              <a:gd name="connsiteX599" fmla="*/ 2113318 w 3243376"/>
              <a:gd name="connsiteY599" fmla="*/ 885052 h 2504437"/>
              <a:gd name="connsiteX600" fmla="*/ 2101805 w 3243376"/>
              <a:gd name="connsiteY600" fmla="*/ 873538 h 2504437"/>
              <a:gd name="connsiteX601" fmla="*/ 2101805 w 3243376"/>
              <a:gd name="connsiteY601" fmla="*/ 873538 h 2504437"/>
              <a:gd name="connsiteX602" fmla="*/ 2090291 w 3243376"/>
              <a:gd name="connsiteY602" fmla="*/ 885052 h 2504437"/>
              <a:gd name="connsiteX603" fmla="*/ 2748867 w 3243376"/>
              <a:gd name="connsiteY603" fmla="*/ 1222975 h 2504437"/>
              <a:gd name="connsiteX604" fmla="*/ 2760382 w 3243376"/>
              <a:gd name="connsiteY604" fmla="*/ 1211461 h 2504437"/>
              <a:gd name="connsiteX605" fmla="*/ 2748867 w 3243376"/>
              <a:gd name="connsiteY605" fmla="*/ 1222975 h 2504437"/>
              <a:gd name="connsiteX606" fmla="*/ 2854217 w 3243376"/>
              <a:gd name="connsiteY606" fmla="*/ 1275362 h 2504437"/>
              <a:gd name="connsiteX607" fmla="*/ 2849899 w 3243376"/>
              <a:gd name="connsiteY607" fmla="*/ 1262696 h 2504437"/>
              <a:gd name="connsiteX608" fmla="*/ 2854089 w 3243376"/>
              <a:gd name="connsiteY608" fmla="*/ 1242025 h 2504437"/>
              <a:gd name="connsiteX609" fmla="*/ 2864580 w 3243376"/>
              <a:gd name="connsiteY609" fmla="*/ 1253486 h 2504437"/>
              <a:gd name="connsiteX610" fmla="*/ 2853066 w 3243376"/>
              <a:gd name="connsiteY610" fmla="*/ 1253486 h 2504437"/>
              <a:gd name="connsiteX611" fmla="*/ 2863428 w 3243376"/>
              <a:gd name="connsiteY611" fmla="*/ 1263847 h 2504437"/>
              <a:gd name="connsiteX612" fmla="*/ 2854217 w 3243376"/>
              <a:gd name="connsiteY612" fmla="*/ 1263848 h 2504437"/>
              <a:gd name="connsiteX613" fmla="*/ 2646973 w 3243376"/>
              <a:gd name="connsiteY613" fmla="*/ 1177496 h 2504437"/>
              <a:gd name="connsiteX614" fmla="*/ 2646973 w 3243376"/>
              <a:gd name="connsiteY614" fmla="*/ 1165983 h 2504437"/>
              <a:gd name="connsiteX615" fmla="*/ 2648412 w 3243376"/>
              <a:gd name="connsiteY615" fmla="*/ 1165983 h 2504437"/>
              <a:gd name="connsiteX616" fmla="*/ 2657782 w 3243376"/>
              <a:gd name="connsiteY616" fmla="*/ 1165983 h 2504437"/>
              <a:gd name="connsiteX617" fmla="*/ 2657593 w 3243376"/>
              <a:gd name="connsiteY617" fmla="*/ 1166493 h 2504437"/>
              <a:gd name="connsiteX618" fmla="*/ 2648412 w 3243376"/>
              <a:gd name="connsiteY618" fmla="*/ 1171739 h 2504437"/>
              <a:gd name="connsiteX619" fmla="*/ 2646973 w 3243376"/>
              <a:gd name="connsiteY619" fmla="*/ 1177496 h 2504437"/>
              <a:gd name="connsiteX620" fmla="*/ 2819676 w 3243376"/>
              <a:gd name="connsiteY620" fmla="*/ 1264424 h 2504437"/>
              <a:gd name="connsiteX621" fmla="*/ 2818237 w 3243376"/>
              <a:gd name="connsiteY621" fmla="*/ 1247441 h 2504437"/>
              <a:gd name="connsiteX622" fmla="*/ 2815000 w 3243376"/>
              <a:gd name="connsiteY622" fmla="*/ 1241984 h 2504437"/>
              <a:gd name="connsiteX623" fmla="*/ 2824066 w 3243376"/>
              <a:gd name="connsiteY623" fmla="*/ 1242835 h 2504437"/>
              <a:gd name="connsiteX624" fmla="*/ 2831190 w 3243376"/>
              <a:gd name="connsiteY624" fmla="*/ 1252910 h 2504437"/>
              <a:gd name="connsiteX625" fmla="*/ 2819676 w 3243376"/>
              <a:gd name="connsiteY625" fmla="*/ 1252910 h 2504437"/>
              <a:gd name="connsiteX626" fmla="*/ 2819676 w 3243376"/>
              <a:gd name="connsiteY626" fmla="*/ 1264424 h 2504437"/>
              <a:gd name="connsiteX627" fmla="*/ 2771895 w 3243376"/>
              <a:gd name="connsiteY627" fmla="*/ 1244851 h 2504437"/>
              <a:gd name="connsiteX628" fmla="*/ 2783409 w 3243376"/>
              <a:gd name="connsiteY628" fmla="*/ 1233337 h 2504437"/>
              <a:gd name="connsiteX629" fmla="*/ 2771895 w 3243376"/>
              <a:gd name="connsiteY629" fmla="*/ 1244851 h 2504437"/>
              <a:gd name="connsiteX630" fmla="*/ 2295233 w 3243376"/>
              <a:gd name="connsiteY630" fmla="*/ 1008822 h 2504437"/>
              <a:gd name="connsiteX631" fmla="*/ 2317684 w 3243376"/>
              <a:gd name="connsiteY631" fmla="*/ 1008822 h 2504437"/>
              <a:gd name="connsiteX632" fmla="*/ 2306746 w 3243376"/>
              <a:gd name="connsiteY632" fmla="*/ 997884 h 2504437"/>
              <a:gd name="connsiteX633" fmla="*/ 2329197 w 3243376"/>
              <a:gd name="connsiteY633" fmla="*/ 997884 h 2504437"/>
              <a:gd name="connsiteX634" fmla="*/ 2306746 w 3243376"/>
              <a:gd name="connsiteY634" fmla="*/ 986371 h 2504437"/>
              <a:gd name="connsiteX635" fmla="*/ 2295233 w 3243376"/>
              <a:gd name="connsiteY635" fmla="*/ 1008822 h 2504437"/>
              <a:gd name="connsiteX636" fmla="*/ 2681513 w 3243376"/>
              <a:gd name="connsiteY636" fmla="*/ 1200523 h 2504437"/>
              <a:gd name="connsiteX637" fmla="*/ 2681512 w 3243376"/>
              <a:gd name="connsiteY637" fmla="*/ 1166558 h 2504437"/>
              <a:gd name="connsiteX638" fmla="*/ 2692523 w 3243376"/>
              <a:gd name="connsiteY638" fmla="*/ 1166558 h 2504437"/>
              <a:gd name="connsiteX639" fmla="*/ 2698530 w 3243376"/>
              <a:gd name="connsiteY639" fmla="*/ 1166558 h 2504437"/>
              <a:gd name="connsiteX640" fmla="*/ 2693027 w 3243376"/>
              <a:gd name="connsiteY640" fmla="*/ 1177496 h 2504437"/>
              <a:gd name="connsiteX641" fmla="*/ 2693027 w 3243376"/>
              <a:gd name="connsiteY641" fmla="*/ 1189009 h 2504437"/>
              <a:gd name="connsiteX642" fmla="*/ 2695473 w 3243376"/>
              <a:gd name="connsiteY642" fmla="*/ 1198267 h 2504437"/>
              <a:gd name="connsiteX643" fmla="*/ 2694178 w 3243376"/>
              <a:gd name="connsiteY643" fmla="*/ 1197645 h 2504437"/>
              <a:gd name="connsiteX644" fmla="*/ 2693150 w 3243376"/>
              <a:gd name="connsiteY644" fmla="*/ 1199342 h 2504437"/>
              <a:gd name="connsiteX645" fmla="*/ 2180672 w 3243376"/>
              <a:gd name="connsiteY645" fmla="*/ 953557 h 2504437"/>
              <a:gd name="connsiteX646" fmla="*/ 2203124 w 3243376"/>
              <a:gd name="connsiteY646" fmla="*/ 953557 h 2504437"/>
              <a:gd name="connsiteX647" fmla="*/ 2200509 w 3243376"/>
              <a:gd name="connsiteY647" fmla="*/ 943665 h 2504437"/>
              <a:gd name="connsiteX648" fmla="*/ 2200870 w 3243376"/>
              <a:gd name="connsiteY648" fmla="*/ 943441 h 2504437"/>
              <a:gd name="connsiteX649" fmla="*/ 2214637 w 3243376"/>
              <a:gd name="connsiteY649" fmla="*/ 942043 h 2504437"/>
              <a:gd name="connsiteX650" fmla="*/ 2226151 w 3243376"/>
              <a:gd name="connsiteY650" fmla="*/ 919592 h 2504437"/>
              <a:gd name="connsiteX651" fmla="*/ 2237664 w 3243376"/>
              <a:gd name="connsiteY651" fmla="*/ 931105 h 2504437"/>
              <a:gd name="connsiteX652" fmla="*/ 2237665 w 3243376"/>
              <a:gd name="connsiteY652" fmla="*/ 919592 h 2504437"/>
              <a:gd name="connsiteX653" fmla="*/ 2226151 w 3243376"/>
              <a:gd name="connsiteY653" fmla="*/ 919592 h 2504437"/>
              <a:gd name="connsiteX654" fmla="*/ 2237664 w 3243376"/>
              <a:gd name="connsiteY654" fmla="*/ 908078 h 2504437"/>
              <a:gd name="connsiteX655" fmla="*/ 2226151 w 3243376"/>
              <a:gd name="connsiteY655" fmla="*/ 851661 h 2504437"/>
              <a:gd name="connsiteX656" fmla="*/ 2214638 w 3243376"/>
              <a:gd name="connsiteY656" fmla="*/ 851661 h 2504437"/>
              <a:gd name="connsiteX657" fmla="*/ 2214638 w 3243376"/>
              <a:gd name="connsiteY657" fmla="*/ 829211 h 2504437"/>
              <a:gd name="connsiteX658" fmla="*/ 2192186 w 3243376"/>
              <a:gd name="connsiteY658" fmla="*/ 829211 h 2504437"/>
              <a:gd name="connsiteX659" fmla="*/ 2192186 w 3243376"/>
              <a:gd name="connsiteY659" fmla="*/ 851661 h 2504437"/>
              <a:gd name="connsiteX660" fmla="*/ 2203699 w 3243376"/>
              <a:gd name="connsiteY660" fmla="*/ 840148 h 2504437"/>
              <a:gd name="connsiteX661" fmla="*/ 2215213 w 3243376"/>
              <a:gd name="connsiteY661" fmla="*/ 862600 h 2504437"/>
              <a:gd name="connsiteX662" fmla="*/ 2203699 w 3243376"/>
              <a:gd name="connsiteY662" fmla="*/ 862600 h 2504437"/>
              <a:gd name="connsiteX663" fmla="*/ 2200731 w 3243376"/>
              <a:gd name="connsiteY663" fmla="*/ 870876 h 2504437"/>
              <a:gd name="connsiteX664" fmla="*/ 2203686 w 3243376"/>
              <a:gd name="connsiteY664" fmla="*/ 874127 h 2504437"/>
              <a:gd name="connsiteX665" fmla="*/ 2198519 w 3243376"/>
              <a:gd name="connsiteY665" fmla="*/ 879295 h 2504437"/>
              <a:gd name="connsiteX666" fmla="*/ 2196647 w 3243376"/>
              <a:gd name="connsiteY666" fmla="*/ 881166 h 2504437"/>
              <a:gd name="connsiteX667" fmla="*/ 2193050 w 3243376"/>
              <a:gd name="connsiteY667" fmla="*/ 882173 h 2504437"/>
              <a:gd name="connsiteX668" fmla="*/ 2192465 w 3243376"/>
              <a:gd name="connsiteY668" fmla="*/ 882009 h 2504437"/>
              <a:gd name="connsiteX669" fmla="*/ 2191395 w 3243376"/>
              <a:gd name="connsiteY669" fmla="*/ 871091 h 2504437"/>
              <a:gd name="connsiteX670" fmla="*/ 2181824 w 3243376"/>
              <a:gd name="connsiteY670" fmla="*/ 873538 h 2504437"/>
              <a:gd name="connsiteX671" fmla="*/ 2185332 w 3243376"/>
              <a:gd name="connsiteY671" fmla="*/ 880014 h 2504437"/>
              <a:gd name="connsiteX672" fmla="*/ 2192465 w 3243376"/>
              <a:gd name="connsiteY672" fmla="*/ 882009 h 2504437"/>
              <a:gd name="connsiteX673" fmla="*/ 2192762 w 3243376"/>
              <a:gd name="connsiteY673" fmla="*/ 885052 h 2504437"/>
              <a:gd name="connsiteX674" fmla="*/ 2196647 w 3243376"/>
              <a:gd name="connsiteY674" fmla="*/ 881166 h 2504437"/>
              <a:gd name="connsiteX675" fmla="*/ 2200768 w 3243376"/>
              <a:gd name="connsiteY675" fmla="*/ 880014 h 2504437"/>
              <a:gd name="connsiteX676" fmla="*/ 2203856 w 3243376"/>
              <a:gd name="connsiteY676" fmla="*/ 874313 h 2504437"/>
              <a:gd name="connsiteX677" fmla="*/ 2206290 w 3243376"/>
              <a:gd name="connsiteY677" fmla="*/ 876992 h 2504437"/>
              <a:gd name="connsiteX678" fmla="*/ 2226151 w 3243376"/>
              <a:gd name="connsiteY678" fmla="*/ 874113 h 2504437"/>
              <a:gd name="connsiteX679" fmla="*/ 2214638 w 3243376"/>
              <a:gd name="connsiteY679" fmla="*/ 919016 h 2504437"/>
              <a:gd name="connsiteX680" fmla="*/ 2192186 w 3243376"/>
              <a:gd name="connsiteY680" fmla="*/ 885052 h 2504437"/>
              <a:gd name="connsiteX681" fmla="*/ 2169735 w 3243376"/>
              <a:gd name="connsiteY681" fmla="*/ 885051 h 2504437"/>
              <a:gd name="connsiteX682" fmla="*/ 2157070 w 3243376"/>
              <a:gd name="connsiteY682" fmla="*/ 908654 h 2504437"/>
              <a:gd name="connsiteX683" fmla="*/ 2157070 w 3243376"/>
              <a:gd name="connsiteY683" fmla="*/ 931106 h 2504437"/>
              <a:gd name="connsiteX684" fmla="*/ 2179522 w 3243376"/>
              <a:gd name="connsiteY684" fmla="*/ 931106 h 2504437"/>
              <a:gd name="connsiteX685" fmla="*/ 2191035 w 3243376"/>
              <a:gd name="connsiteY685" fmla="*/ 919592 h 2504437"/>
              <a:gd name="connsiteX686" fmla="*/ 2202548 w 3243376"/>
              <a:gd name="connsiteY686" fmla="*/ 908078 h 2504437"/>
              <a:gd name="connsiteX687" fmla="*/ 2191035 w 3243376"/>
              <a:gd name="connsiteY687" fmla="*/ 930530 h 2504437"/>
              <a:gd name="connsiteX688" fmla="*/ 2202548 w 3243376"/>
              <a:gd name="connsiteY688" fmla="*/ 919016 h 2504437"/>
              <a:gd name="connsiteX689" fmla="*/ 2214062 w 3243376"/>
              <a:gd name="connsiteY689" fmla="*/ 930529 h 2504437"/>
              <a:gd name="connsiteX690" fmla="*/ 2191610 w 3243376"/>
              <a:gd name="connsiteY690" fmla="*/ 930529 h 2504437"/>
              <a:gd name="connsiteX691" fmla="*/ 2191610 w 3243376"/>
              <a:gd name="connsiteY691" fmla="*/ 942044 h 2504437"/>
              <a:gd name="connsiteX692" fmla="*/ 2203123 w 3243376"/>
              <a:gd name="connsiteY692" fmla="*/ 942044 h 2504437"/>
              <a:gd name="connsiteX693" fmla="*/ 2200870 w 3243376"/>
              <a:gd name="connsiteY693" fmla="*/ 943441 h 2504437"/>
              <a:gd name="connsiteX694" fmla="*/ 2200461 w 3243376"/>
              <a:gd name="connsiteY694" fmla="*/ 943483 h 2504437"/>
              <a:gd name="connsiteX695" fmla="*/ 2200509 w 3243376"/>
              <a:gd name="connsiteY695" fmla="*/ 943665 h 2504437"/>
              <a:gd name="connsiteX696" fmla="*/ 2195001 w 3243376"/>
              <a:gd name="connsiteY696" fmla="*/ 947081 h 2504437"/>
              <a:gd name="connsiteX697" fmla="*/ 2180672 w 3243376"/>
              <a:gd name="connsiteY697" fmla="*/ 953557 h 2504437"/>
              <a:gd name="connsiteX698" fmla="*/ 2205356 w 3243376"/>
              <a:gd name="connsiteY698" fmla="*/ 971259 h 2504437"/>
              <a:gd name="connsiteX699" fmla="*/ 2215213 w 3243376"/>
              <a:gd name="connsiteY699" fmla="*/ 964495 h 2504437"/>
              <a:gd name="connsiteX700" fmla="*/ 2203700 w 3243376"/>
              <a:gd name="connsiteY700" fmla="*/ 952982 h 2504437"/>
              <a:gd name="connsiteX701" fmla="*/ 2205356 w 3243376"/>
              <a:gd name="connsiteY701" fmla="*/ 971259 h 2504437"/>
              <a:gd name="connsiteX702" fmla="*/ 2608691 w 3243376"/>
              <a:gd name="connsiteY702" fmla="*/ 1176416 h 2504437"/>
              <a:gd name="connsiteX703" fmla="*/ 2613008 w 3243376"/>
              <a:gd name="connsiteY703" fmla="*/ 1178071 h 2504437"/>
              <a:gd name="connsiteX704" fmla="*/ 2624521 w 3243376"/>
              <a:gd name="connsiteY704" fmla="*/ 1178071 h 2504437"/>
              <a:gd name="connsiteX705" fmla="*/ 2613008 w 3243376"/>
              <a:gd name="connsiteY705" fmla="*/ 1166558 h 2504437"/>
              <a:gd name="connsiteX706" fmla="*/ 2608691 w 3243376"/>
              <a:gd name="connsiteY706" fmla="*/ 1176416 h 2504437"/>
              <a:gd name="connsiteX707" fmla="*/ 2262046 w 3243376"/>
              <a:gd name="connsiteY707" fmla="*/ 1008246 h 2504437"/>
              <a:gd name="connsiteX708" fmla="*/ 2263282 w 3243376"/>
              <a:gd name="connsiteY708" fmla="*/ 1003857 h 2504437"/>
              <a:gd name="connsiteX709" fmla="*/ 2258965 w 3243376"/>
              <a:gd name="connsiteY709" fmla="*/ 996733 h 2504437"/>
              <a:gd name="connsiteX710" fmla="*/ 2270478 w 3243376"/>
              <a:gd name="connsiteY710" fmla="*/ 1008246 h 2504437"/>
              <a:gd name="connsiteX711" fmla="*/ 2738336 w 3243376"/>
              <a:gd name="connsiteY711" fmla="*/ 1244851 h 2504437"/>
              <a:gd name="connsiteX712" fmla="*/ 2739658 w 3243376"/>
              <a:gd name="connsiteY712" fmla="*/ 1243123 h 2504437"/>
              <a:gd name="connsiteX713" fmla="*/ 2738671 w 3243376"/>
              <a:gd name="connsiteY713" fmla="*/ 1243107 h 2504437"/>
              <a:gd name="connsiteX714" fmla="*/ 2742031 w 3243376"/>
              <a:gd name="connsiteY714" fmla="*/ 1235208 h 2504437"/>
              <a:gd name="connsiteX715" fmla="*/ 2737930 w 3243376"/>
              <a:gd name="connsiteY715" fmla="*/ 1233337 h 2504437"/>
              <a:gd name="connsiteX716" fmla="*/ 2749444 w 3243376"/>
              <a:gd name="connsiteY716" fmla="*/ 1244851 h 2504437"/>
              <a:gd name="connsiteX717" fmla="*/ 2743686 w 3243376"/>
              <a:gd name="connsiteY717" fmla="*/ 1244851 h 2504437"/>
              <a:gd name="connsiteX718" fmla="*/ 2101804 w 3243376"/>
              <a:gd name="connsiteY718" fmla="*/ 930529 h 2504437"/>
              <a:gd name="connsiteX719" fmla="*/ 2090290 w 3243376"/>
              <a:gd name="connsiteY719" fmla="*/ 908078 h 2504437"/>
              <a:gd name="connsiteX720" fmla="*/ 2101804 w 3243376"/>
              <a:gd name="connsiteY720" fmla="*/ 930529 h 2504437"/>
              <a:gd name="connsiteX721" fmla="*/ 2774198 w 3243376"/>
              <a:gd name="connsiteY721" fmla="*/ 1265574 h 2504437"/>
              <a:gd name="connsiteX722" fmla="*/ 2774007 w 3243376"/>
              <a:gd name="connsiteY722" fmla="*/ 1265194 h 2504437"/>
              <a:gd name="connsiteX723" fmla="*/ 2774198 w 3243376"/>
              <a:gd name="connsiteY723" fmla="*/ 1264999 h 2504437"/>
              <a:gd name="connsiteX724" fmla="*/ 2774198 w 3243376"/>
              <a:gd name="connsiteY724" fmla="*/ 1265575 h 2504437"/>
              <a:gd name="connsiteX725" fmla="*/ 2774198 w 3243376"/>
              <a:gd name="connsiteY725" fmla="*/ 1265574 h 2504437"/>
              <a:gd name="connsiteX726" fmla="*/ 2774198 w 3243376"/>
              <a:gd name="connsiteY726" fmla="*/ 1264999 h 2504437"/>
              <a:gd name="connsiteX727" fmla="*/ 2774276 w 3243376"/>
              <a:gd name="connsiteY727" fmla="*/ 1265547 h 2504437"/>
              <a:gd name="connsiteX728" fmla="*/ 2658486 w 3243376"/>
              <a:gd name="connsiteY728" fmla="*/ 1211461 h 2504437"/>
              <a:gd name="connsiteX729" fmla="*/ 2646972 w 3243376"/>
              <a:gd name="connsiteY729" fmla="*/ 1199948 h 2504437"/>
              <a:gd name="connsiteX730" fmla="*/ 2658486 w 3243376"/>
              <a:gd name="connsiteY730" fmla="*/ 1199948 h 2504437"/>
              <a:gd name="connsiteX731" fmla="*/ 2658486 w 3243376"/>
              <a:gd name="connsiteY731" fmla="*/ 1211461 h 2504437"/>
              <a:gd name="connsiteX732" fmla="*/ 2362588 w 3243376"/>
              <a:gd name="connsiteY732" fmla="*/ 1065238 h 2504437"/>
              <a:gd name="connsiteX733" fmla="*/ 2374101 w 3243376"/>
              <a:gd name="connsiteY733" fmla="*/ 1053725 h 2504437"/>
              <a:gd name="connsiteX734" fmla="*/ 2374101 w 3243376"/>
              <a:gd name="connsiteY734" fmla="*/ 1031274 h 2504437"/>
              <a:gd name="connsiteX735" fmla="*/ 2362588 w 3243376"/>
              <a:gd name="connsiteY735" fmla="*/ 1065238 h 2504437"/>
              <a:gd name="connsiteX736" fmla="*/ 2907755 w 3243376"/>
              <a:gd name="connsiteY736" fmla="*/ 1335232 h 2504437"/>
              <a:gd name="connsiteX737" fmla="*/ 2919269 w 3243376"/>
              <a:gd name="connsiteY737" fmla="*/ 1323718 h 2504437"/>
              <a:gd name="connsiteX738" fmla="*/ 2907755 w 3243376"/>
              <a:gd name="connsiteY738" fmla="*/ 1335232 h 2504437"/>
              <a:gd name="connsiteX739" fmla="*/ 2774198 w 3243376"/>
              <a:gd name="connsiteY739" fmla="*/ 1269856 h 2504437"/>
              <a:gd name="connsiteX740" fmla="*/ 2774198 w 3243376"/>
              <a:gd name="connsiteY740" fmla="*/ 1269317 h 2504437"/>
              <a:gd name="connsiteX741" fmla="*/ 2774198 w 3243376"/>
              <a:gd name="connsiteY741" fmla="*/ 1265574 h 2504437"/>
              <a:gd name="connsiteX742" fmla="*/ 2774198 w 3243376"/>
              <a:gd name="connsiteY742" fmla="*/ 1265574 h 2504437"/>
              <a:gd name="connsiteX743" fmla="*/ 2260002 w 3243376"/>
              <a:gd name="connsiteY743" fmla="*/ 1015503 h 2504437"/>
              <a:gd name="connsiteX744" fmla="*/ 2258965 w 3243376"/>
              <a:gd name="connsiteY744" fmla="*/ 1008246 h 2504437"/>
              <a:gd name="connsiteX745" fmla="*/ 2262046 w 3243376"/>
              <a:gd name="connsiteY745" fmla="*/ 1008246 h 2504437"/>
              <a:gd name="connsiteX746" fmla="*/ 2775637 w 3243376"/>
              <a:gd name="connsiteY746" fmla="*/ 1275073 h 2504437"/>
              <a:gd name="connsiteX747" fmla="*/ 2774276 w 3243376"/>
              <a:gd name="connsiteY747" fmla="*/ 1265547 h 2504437"/>
              <a:gd name="connsiteX748" fmla="*/ 2779235 w 3243376"/>
              <a:gd name="connsiteY748" fmla="*/ 1263776 h 2504437"/>
              <a:gd name="connsiteX749" fmla="*/ 2785711 w 3243376"/>
              <a:gd name="connsiteY749" fmla="*/ 1254061 h 2504437"/>
              <a:gd name="connsiteX750" fmla="*/ 2785711 w 3243376"/>
              <a:gd name="connsiteY750" fmla="*/ 1276513 h 2504437"/>
              <a:gd name="connsiteX751" fmla="*/ 2775637 w 3243376"/>
              <a:gd name="connsiteY751" fmla="*/ 1275073 h 2504437"/>
              <a:gd name="connsiteX752" fmla="*/ 2124256 w 3243376"/>
              <a:gd name="connsiteY752" fmla="*/ 952982 h 2504437"/>
              <a:gd name="connsiteX753" fmla="*/ 2127494 w 3243376"/>
              <a:gd name="connsiteY753" fmla="*/ 933795 h 2504437"/>
              <a:gd name="connsiteX754" fmla="*/ 2124256 w 3243376"/>
              <a:gd name="connsiteY754" fmla="*/ 941467 h 2504437"/>
              <a:gd name="connsiteX755" fmla="*/ 2124256 w 3243376"/>
              <a:gd name="connsiteY755" fmla="*/ 938805 h 2504437"/>
              <a:gd name="connsiteX756" fmla="*/ 2124256 w 3243376"/>
              <a:gd name="connsiteY756" fmla="*/ 941468 h 2504437"/>
              <a:gd name="connsiteX757" fmla="*/ 2124256 w 3243376"/>
              <a:gd name="connsiteY757" fmla="*/ 941467 h 2504437"/>
              <a:gd name="connsiteX758" fmla="*/ 2317109 w 3243376"/>
              <a:gd name="connsiteY758" fmla="*/ 1064663 h 2504437"/>
              <a:gd name="connsiteX759" fmla="*/ 2327183 w 3243376"/>
              <a:gd name="connsiteY759" fmla="*/ 1066102 h 2504437"/>
              <a:gd name="connsiteX760" fmla="*/ 2327360 w 3243376"/>
              <a:gd name="connsiteY760" fmla="*/ 1067341 h 2504437"/>
              <a:gd name="connsiteX761" fmla="*/ 2363163 w 3243376"/>
              <a:gd name="connsiteY761" fmla="*/ 1087690 h 2504437"/>
              <a:gd name="connsiteX762" fmla="*/ 2363163 w 3243376"/>
              <a:gd name="connsiteY762" fmla="*/ 1076176 h 2504437"/>
              <a:gd name="connsiteX763" fmla="*/ 2363163 w 3243376"/>
              <a:gd name="connsiteY763" fmla="*/ 1087690 h 2504437"/>
              <a:gd name="connsiteX764" fmla="*/ 2431093 w 3243376"/>
              <a:gd name="connsiteY764" fmla="*/ 1121655 h 2504437"/>
              <a:gd name="connsiteX765" fmla="*/ 2442607 w 3243376"/>
              <a:gd name="connsiteY765" fmla="*/ 1121655 h 2504437"/>
              <a:gd name="connsiteX766" fmla="*/ 2431093 w 3243376"/>
              <a:gd name="connsiteY766" fmla="*/ 1110142 h 2504437"/>
              <a:gd name="connsiteX767" fmla="*/ 2200884 w 3243376"/>
              <a:gd name="connsiteY767" fmla="*/ 1008894 h 2504437"/>
              <a:gd name="connsiteX768" fmla="*/ 2202994 w 3243376"/>
              <a:gd name="connsiteY768" fmla="*/ 1008249 h 2504437"/>
              <a:gd name="connsiteX769" fmla="*/ 2203445 w 3243376"/>
              <a:gd name="connsiteY769" fmla="*/ 1009352 h 2504437"/>
              <a:gd name="connsiteX770" fmla="*/ 2794346 w 3243376"/>
              <a:gd name="connsiteY770" fmla="*/ 1312205 h 2504437"/>
              <a:gd name="connsiteX771" fmla="*/ 2794347 w 3243376"/>
              <a:gd name="connsiteY771" fmla="*/ 1289754 h 2504437"/>
              <a:gd name="connsiteX772" fmla="*/ 2794346 w 3243376"/>
              <a:gd name="connsiteY772" fmla="*/ 1312205 h 2504437"/>
              <a:gd name="connsiteX773" fmla="*/ 2340135 w 3243376"/>
              <a:gd name="connsiteY773" fmla="*/ 1087690 h 2504437"/>
              <a:gd name="connsiteX774" fmla="*/ 2351650 w 3243376"/>
              <a:gd name="connsiteY774" fmla="*/ 1087690 h 2504437"/>
              <a:gd name="connsiteX775" fmla="*/ 2340136 w 3243376"/>
              <a:gd name="connsiteY775" fmla="*/ 1053725 h 2504437"/>
              <a:gd name="connsiteX776" fmla="*/ 2340135 w 3243376"/>
              <a:gd name="connsiteY776" fmla="*/ 1087690 h 2504437"/>
              <a:gd name="connsiteX777" fmla="*/ 2146708 w 3243376"/>
              <a:gd name="connsiteY777" fmla="*/ 998460 h 2504437"/>
              <a:gd name="connsiteX778" fmla="*/ 2158221 w 3243376"/>
              <a:gd name="connsiteY778" fmla="*/ 986946 h 2504437"/>
              <a:gd name="connsiteX779" fmla="*/ 2169735 w 3243376"/>
              <a:gd name="connsiteY779" fmla="*/ 998460 h 2504437"/>
              <a:gd name="connsiteX780" fmla="*/ 2159660 w 3243376"/>
              <a:gd name="connsiteY780" fmla="*/ 998460 h 2504437"/>
              <a:gd name="connsiteX781" fmla="*/ 2158222 w 3243376"/>
              <a:gd name="connsiteY781" fmla="*/ 998460 h 2504437"/>
              <a:gd name="connsiteX782" fmla="*/ 2158222 w 3243376"/>
              <a:gd name="connsiteY782" fmla="*/ 998460 h 2504437"/>
              <a:gd name="connsiteX783" fmla="*/ 2155163 w 3243376"/>
              <a:gd name="connsiteY783" fmla="*/ 998460 h 2504437"/>
              <a:gd name="connsiteX784" fmla="*/ 2158222 w 3243376"/>
              <a:gd name="connsiteY784" fmla="*/ 998460 h 2504437"/>
              <a:gd name="connsiteX785" fmla="*/ 2176859 w 3243376"/>
              <a:gd name="connsiteY785" fmla="*/ 1004216 h 2504437"/>
              <a:gd name="connsiteX786" fmla="*/ 2203700 w 3243376"/>
              <a:gd name="connsiteY786" fmla="*/ 1009973 h 2504437"/>
              <a:gd name="connsiteX787" fmla="*/ 2203445 w 3243376"/>
              <a:gd name="connsiteY787" fmla="*/ 1009352 h 2504437"/>
              <a:gd name="connsiteX788" fmla="*/ 2203699 w 3243376"/>
              <a:gd name="connsiteY788" fmla="*/ 1009398 h 2504437"/>
              <a:gd name="connsiteX789" fmla="*/ 2207951 w 3243376"/>
              <a:gd name="connsiteY789" fmla="*/ 1006210 h 2504437"/>
              <a:gd name="connsiteX790" fmla="*/ 2209747 w 3243376"/>
              <a:gd name="connsiteY790" fmla="*/ 1005298 h 2504437"/>
              <a:gd name="connsiteX791" fmla="*/ 2215213 w 3243376"/>
              <a:gd name="connsiteY791" fmla="*/ 1009398 h 2504437"/>
              <a:gd name="connsiteX792" fmla="*/ 2215213 w 3243376"/>
              <a:gd name="connsiteY792" fmla="*/ 997884 h 2504437"/>
              <a:gd name="connsiteX793" fmla="*/ 2211876 w 3243376"/>
              <a:gd name="connsiteY793" fmla="*/ 1004217 h 2504437"/>
              <a:gd name="connsiteX794" fmla="*/ 2209747 w 3243376"/>
              <a:gd name="connsiteY794" fmla="*/ 1005298 h 2504437"/>
              <a:gd name="connsiteX795" fmla="*/ 2209456 w 3243376"/>
              <a:gd name="connsiteY795" fmla="*/ 1005080 h 2504437"/>
              <a:gd name="connsiteX796" fmla="*/ 2207951 w 3243376"/>
              <a:gd name="connsiteY796" fmla="*/ 1006210 h 2504437"/>
              <a:gd name="connsiteX797" fmla="*/ 2205355 w 3243376"/>
              <a:gd name="connsiteY797" fmla="*/ 1007527 h 2504437"/>
              <a:gd name="connsiteX798" fmla="*/ 2202994 w 3243376"/>
              <a:gd name="connsiteY798" fmla="*/ 1008249 h 2504437"/>
              <a:gd name="connsiteX799" fmla="*/ 2195064 w 3243376"/>
              <a:gd name="connsiteY799" fmla="*/ 988889 h 2504437"/>
              <a:gd name="connsiteX800" fmla="*/ 2203699 w 3243376"/>
              <a:gd name="connsiteY800" fmla="*/ 976008 h 2504437"/>
              <a:gd name="connsiteX801" fmla="*/ 2181249 w 3243376"/>
              <a:gd name="connsiteY801" fmla="*/ 964495 h 2504437"/>
              <a:gd name="connsiteX802" fmla="*/ 2181249 w 3243376"/>
              <a:gd name="connsiteY802" fmla="*/ 986947 h 2504437"/>
              <a:gd name="connsiteX803" fmla="*/ 2169735 w 3243376"/>
              <a:gd name="connsiteY803" fmla="*/ 986946 h 2504437"/>
              <a:gd name="connsiteX804" fmla="*/ 2169735 w 3243376"/>
              <a:gd name="connsiteY804" fmla="*/ 952982 h 2504437"/>
              <a:gd name="connsiteX805" fmla="*/ 2181249 w 3243376"/>
              <a:gd name="connsiteY805" fmla="*/ 952982 h 2504437"/>
              <a:gd name="connsiteX806" fmla="*/ 2158222 w 3243376"/>
              <a:gd name="connsiteY806" fmla="*/ 953557 h 2504437"/>
              <a:gd name="connsiteX807" fmla="*/ 2146708 w 3243376"/>
              <a:gd name="connsiteY807" fmla="*/ 998460 h 2504437"/>
              <a:gd name="connsiteX808" fmla="*/ 2692451 w 3243376"/>
              <a:gd name="connsiteY808" fmla="*/ 1278816 h 2504437"/>
              <a:gd name="connsiteX809" fmla="*/ 2703965 w 3243376"/>
              <a:gd name="connsiteY809" fmla="*/ 1267302 h 2504437"/>
              <a:gd name="connsiteX810" fmla="*/ 2692451 w 3243376"/>
              <a:gd name="connsiteY810" fmla="*/ 1278816 h 2504437"/>
              <a:gd name="connsiteX811" fmla="*/ 1965369 w 3243376"/>
              <a:gd name="connsiteY811" fmla="*/ 919016 h 2504437"/>
              <a:gd name="connsiteX812" fmla="*/ 1976882 w 3243376"/>
              <a:gd name="connsiteY812" fmla="*/ 896565 h 2504437"/>
              <a:gd name="connsiteX813" fmla="*/ 1965369 w 3243376"/>
              <a:gd name="connsiteY813" fmla="*/ 919016 h 2504437"/>
              <a:gd name="connsiteX814" fmla="*/ 2830960 w 3243376"/>
              <a:gd name="connsiteY814" fmla="*/ 1347684 h 2504437"/>
              <a:gd name="connsiteX815" fmla="*/ 2828311 w 3243376"/>
              <a:gd name="connsiteY815" fmla="*/ 1346170 h 2504437"/>
              <a:gd name="connsiteX816" fmla="*/ 2830901 w 3243376"/>
              <a:gd name="connsiteY816" fmla="*/ 1345691 h 2504437"/>
              <a:gd name="connsiteX817" fmla="*/ 2390794 w 3243376"/>
              <a:gd name="connsiteY817" fmla="*/ 1130290 h 2504437"/>
              <a:gd name="connsiteX818" fmla="*/ 2396551 w 3243376"/>
              <a:gd name="connsiteY818" fmla="*/ 1121655 h 2504437"/>
              <a:gd name="connsiteX819" fmla="*/ 2374101 w 3243376"/>
              <a:gd name="connsiteY819" fmla="*/ 1110142 h 2504437"/>
              <a:gd name="connsiteX820" fmla="*/ 2385038 w 3243376"/>
              <a:gd name="connsiteY820" fmla="*/ 1121655 h 2504437"/>
              <a:gd name="connsiteX821" fmla="*/ 2390794 w 3243376"/>
              <a:gd name="connsiteY821" fmla="*/ 1130290 h 2504437"/>
              <a:gd name="connsiteX822" fmla="*/ 2998969 w 3243376"/>
              <a:gd name="connsiteY822" fmla="*/ 1436257 h 2504437"/>
              <a:gd name="connsiteX823" fmla="*/ 2998945 w 3243376"/>
              <a:gd name="connsiteY823" fmla="*/ 1436230 h 2504437"/>
              <a:gd name="connsiteX824" fmla="*/ 2999026 w 3243376"/>
              <a:gd name="connsiteY824" fmla="*/ 1436170 h 2504437"/>
              <a:gd name="connsiteX825" fmla="*/ 2999051 w 3243376"/>
              <a:gd name="connsiteY825" fmla="*/ 1436185 h 2504437"/>
              <a:gd name="connsiteX826" fmla="*/ 2714903 w 3243376"/>
              <a:gd name="connsiteY826" fmla="*/ 1301267 h 2504437"/>
              <a:gd name="connsiteX827" fmla="*/ 2703390 w 3243376"/>
              <a:gd name="connsiteY827" fmla="*/ 1278240 h 2504437"/>
              <a:gd name="connsiteX828" fmla="*/ 2703390 w 3243376"/>
              <a:gd name="connsiteY828" fmla="*/ 1289754 h 2504437"/>
              <a:gd name="connsiteX829" fmla="*/ 2714903 w 3243376"/>
              <a:gd name="connsiteY829" fmla="*/ 1301267 h 2504437"/>
              <a:gd name="connsiteX830" fmla="*/ 2282568 w 3243376"/>
              <a:gd name="connsiteY830" fmla="*/ 1087690 h 2504437"/>
              <a:gd name="connsiteX831" fmla="*/ 2277589 w 3243376"/>
              <a:gd name="connsiteY831" fmla="*/ 1083956 h 2504437"/>
              <a:gd name="connsiteX832" fmla="*/ 2281129 w 3243376"/>
              <a:gd name="connsiteY832" fmla="*/ 1081933 h 2504437"/>
              <a:gd name="connsiteX833" fmla="*/ 2282568 w 3243376"/>
              <a:gd name="connsiteY833" fmla="*/ 1076176 h 2504437"/>
              <a:gd name="connsiteX834" fmla="*/ 2282568 w 3243376"/>
              <a:gd name="connsiteY834" fmla="*/ 1087690 h 2504437"/>
              <a:gd name="connsiteX835" fmla="*/ 2209097 w 3243376"/>
              <a:gd name="connsiteY835" fmla="*/ 1055596 h 2504437"/>
              <a:gd name="connsiteX836" fmla="*/ 2238241 w 3243376"/>
              <a:gd name="connsiteY836" fmla="*/ 1054301 h 2504437"/>
              <a:gd name="connsiteX837" fmla="*/ 2226727 w 3243376"/>
              <a:gd name="connsiteY837" fmla="*/ 1054301 h 2504437"/>
              <a:gd name="connsiteX838" fmla="*/ 2215213 w 3243376"/>
              <a:gd name="connsiteY838" fmla="*/ 1042787 h 2504437"/>
              <a:gd name="connsiteX839" fmla="*/ 2203700 w 3243376"/>
              <a:gd name="connsiteY839" fmla="*/ 1042787 h 2504437"/>
              <a:gd name="connsiteX840" fmla="*/ 2209097 w 3243376"/>
              <a:gd name="connsiteY840" fmla="*/ 1055596 h 2504437"/>
              <a:gd name="connsiteX841" fmla="*/ 2726417 w 3243376"/>
              <a:gd name="connsiteY841" fmla="*/ 1312781 h 2504437"/>
              <a:gd name="connsiteX842" fmla="*/ 2726474 w 3243376"/>
              <a:gd name="connsiteY842" fmla="*/ 1312376 h 2504437"/>
              <a:gd name="connsiteX843" fmla="*/ 2726612 w 3243376"/>
              <a:gd name="connsiteY843" fmla="*/ 1312781 h 2504437"/>
              <a:gd name="connsiteX844" fmla="*/ 2067839 w 3243376"/>
              <a:gd name="connsiteY844" fmla="*/ 986946 h 2504437"/>
              <a:gd name="connsiteX845" fmla="*/ 2090290 w 3243376"/>
              <a:gd name="connsiteY845" fmla="*/ 986946 h 2504437"/>
              <a:gd name="connsiteX846" fmla="*/ 2078777 w 3243376"/>
              <a:gd name="connsiteY846" fmla="*/ 975433 h 2504437"/>
              <a:gd name="connsiteX847" fmla="*/ 2056326 w 3243376"/>
              <a:gd name="connsiteY847" fmla="*/ 964495 h 2504437"/>
              <a:gd name="connsiteX848" fmla="*/ 2067839 w 3243376"/>
              <a:gd name="connsiteY848" fmla="*/ 986946 h 2504437"/>
              <a:gd name="connsiteX849" fmla="*/ 2271054 w 3243376"/>
              <a:gd name="connsiteY849" fmla="*/ 1087690 h 2504437"/>
              <a:gd name="connsiteX850" fmla="*/ 2276811 w 3243376"/>
              <a:gd name="connsiteY850" fmla="*/ 1083372 h 2504437"/>
              <a:gd name="connsiteX851" fmla="*/ 2277589 w 3243376"/>
              <a:gd name="connsiteY851" fmla="*/ 1083956 h 2504437"/>
              <a:gd name="connsiteX852" fmla="*/ 2976836 w 3243376"/>
              <a:gd name="connsiteY852" fmla="*/ 1447489 h 2504437"/>
              <a:gd name="connsiteX853" fmla="*/ 2987846 w 3243376"/>
              <a:gd name="connsiteY853" fmla="*/ 1446050 h 2504437"/>
              <a:gd name="connsiteX854" fmla="*/ 2998969 w 3243376"/>
              <a:gd name="connsiteY854" fmla="*/ 1436257 h 2504437"/>
              <a:gd name="connsiteX855" fmla="*/ 3008788 w 3243376"/>
              <a:gd name="connsiteY855" fmla="*/ 1446986 h 2504437"/>
              <a:gd name="connsiteX856" fmla="*/ 3010227 w 3243376"/>
              <a:gd name="connsiteY856" fmla="*/ 1458427 h 2504437"/>
              <a:gd name="connsiteX857" fmla="*/ 3013645 w 3243376"/>
              <a:gd name="connsiteY857" fmla="*/ 1453570 h 2504437"/>
              <a:gd name="connsiteX858" fmla="*/ 3018380 w 3243376"/>
              <a:gd name="connsiteY858" fmla="*/ 1453954 h 2504437"/>
              <a:gd name="connsiteX859" fmla="*/ 3021740 w 3243376"/>
              <a:gd name="connsiteY859" fmla="*/ 1458428 h 2504437"/>
              <a:gd name="connsiteX860" fmla="*/ 3020301 w 3243376"/>
              <a:gd name="connsiteY860" fmla="*/ 1454110 h 2504437"/>
              <a:gd name="connsiteX861" fmla="*/ 3018380 w 3243376"/>
              <a:gd name="connsiteY861" fmla="*/ 1453954 h 2504437"/>
              <a:gd name="connsiteX862" fmla="*/ 3010227 w 3243376"/>
              <a:gd name="connsiteY862" fmla="*/ 1443100 h 2504437"/>
              <a:gd name="connsiteX863" fmla="*/ 2999051 w 3243376"/>
              <a:gd name="connsiteY863" fmla="*/ 1436185 h 2504437"/>
              <a:gd name="connsiteX864" fmla="*/ 2999289 w 3243376"/>
              <a:gd name="connsiteY864" fmla="*/ 1435976 h 2504437"/>
              <a:gd name="connsiteX865" fmla="*/ 2999026 w 3243376"/>
              <a:gd name="connsiteY865" fmla="*/ 1436170 h 2504437"/>
              <a:gd name="connsiteX866" fmla="*/ 2998713 w 3243376"/>
              <a:gd name="connsiteY866" fmla="*/ 1435976 h 2504437"/>
              <a:gd name="connsiteX867" fmla="*/ 2998945 w 3243376"/>
              <a:gd name="connsiteY867" fmla="*/ 1436230 h 2504437"/>
              <a:gd name="connsiteX868" fmla="*/ 2992461 w 3243376"/>
              <a:gd name="connsiteY868" fmla="*/ 1441013 h 2504437"/>
              <a:gd name="connsiteX869" fmla="*/ 2976836 w 3243376"/>
              <a:gd name="connsiteY869" fmla="*/ 1447489 h 2504437"/>
              <a:gd name="connsiteX870" fmla="*/ 2363409 w 3243376"/>
              <a:gd name="connsiteY870" fmla="*/ 1144002 h 2504437"/>
              <a:gd name="connsiteX871" fmla="*/ 2363163 w 3243376"/>
              <a:gd name="connsiteY871" fmla="*/ 1143531 h 2504437"/>
              <a:gd name="connsiteX872" fmla="*/ 2364509 w 3243376"/>
              <a:gd name="connsiteY872" fmla="*/ 1143531 h 2504437"/>
              <a:gd name="connsiteX873" fmla="*/ 2613008 w 3243376"/>
              <a:gd name="connsiteY873" fmla="*/ 1267878 h 2504437"/>
              <a:gd name="connsiteX874" fmla="*/ 2613008 w 3243376"/>
              <a:gd name="connsiteY874" fmla="*/ 1267302 h 2504437"/>
              <a:gd name="connsiteX875" fmla="*/ 2613381 w 3243376"/>
              <a:gd name="connsiteY875" fmla="*/ 1267877 h 2504437"/>
              <a:gd name="connsiteX876" fmla="*/ 2567529 w 3243376"/>
              <a:gd name="connsiteY876" fmla="*/ 1245426 h 2504437"/>
              <a:gd name="connsiteX877" fmla="*/ 2567529 w 3243376"/>
              <a:gd name="connsiteY877" fmla="*/ 1233913 h 2504437"/>
              <a:gd name="connsiteX878" fmla="*/ 2567529 w 3243376"/>
              <a:gd name="connsiteY878" fmla="*/ 1245426 h 2504437"/>
              <a:gd name="connsiteX879" fmla="*/ 2442607 w 3243376"/>
              <a:gd name="connsiteY879" fmla="*/ 1189010 h 2504437"/>
              <a:gd name="connsiteX880" fmla="*/ 2454120 w 3243376"/>
              <a:gd name="connsiteY880" fmla="*/ 1189010 h 2504437"/>
              <a:gd name="connsiteX881" fmla="*/ 2442607 w 3243376"/>
              <a:gd name="connsiteY881" fmla="*/ 1177496 h 2504437"/>
              <a:gd name="connsiteX882" fmla="*/ 2305595 w 3243376"/>
              <a:gd name="connsiteY882" fmla="*/ 1121655 h 2504437"/>
              <a:gd name="connsiteX883" fmla="*/ 2317109 w 3243376"/>
              <a:gd name="connsiteY883" fmla="*/ 1099204 h 2504437"/>
              <a:gd name="connsiteX884" fmla="*/ 2317109 w 3243376"/>
              <a:gd name="connsiteY884" fmla="*/ 1121655 h 2504437"/>
              <a:gd name="connsiteX885" fmla="*/ 2339560 w 3243376"/>
              <a:gd name="connsiteY885" fmla="*/ 1110142 h 2504437"/>
              <a:gd name="connsiteX886" fmla="*/ 2339560 w 3243376"/>
              <a:gd name="connsiteY886" fmla="*/ 1087690 h 2504437"/>
              <a:gd name="connsiteX887" fmla="*/ 2317109 w 3243376"/>
              <a:gd name="connsiteY887" fmla="*/ 1087689 h 2504437"/>
              <a:gd name="connsiteX888" fmla="*/ 2328622 w 3243376"/>
              <a:gd name="connsiteY888" fmla="*/ 1076177 h 2504437"/>
              <a:gd name="connsiteX889" fmla="*/ 2328622 w 3243376"/>
              <a:gd name="connsiteY889" fmla="*/ 1087690 h 2504437"/>
              <a:gd name="connsiteX890" fmla="*/ 2328622 w 3243376"/>
              <a:gd name="connsiteY890" fmla="*/ 1076177 h 2504437"/>
              <a:gd name="connsiteX891" fmla="*/ 2327360 w 3243376"/>
              <a:gd name="connsiteY891" fmla="*/ 1067341 h 2504437"/>
              <a:gd name="connsiteX892" fmla="*/ 2328470 w 3243376"/>
              <a:gd name="connsiteY892" fmla="*/ 1067631 h 2504437"/>
              <a:gd name="connsiteX893" fmla="*/ 2339560 w 3243376"/>
              <a:gd name="connsiteY893" fmla="*/ 1042212 h 2504437"/>
              <a:gd name="connsiteX894" fmla="*/ 2317109 w 3243376"/>
              <a:gd name="connsiteY894" fmla="*/ 1053725 h 2504437"/>
              <a:gd name="connsiteX895" fmla="*/ 2317109 w 3243376"/>
              <a:gd name="connsiteY895" fmla="*/ 1031274 h 2504437"/>
              <a:gd name="connsiteX896" fmla="*/ 2328622 w 3243376"/>
              <a:gd name="connsiteY896" fmla="*/ 1031273 h 2504437"/>
              <a:gd name="connsiteX897" fmla="*/ 2317109 w 3243376"/>
              <a:gd name="connsiteY897" fmla="*/ 1031274 h 2504437"/>
              <a:gd name="connsiteX898" fmla="*/ 2305596 w 3243376"/>
              <a:gd name="connsiteY898" fmla="*/ 1008823 h 2504437"/>
              <a:gd name="connsiteX899" fmla="*/ 2294081 w 3243376"/>
              <a:gd name="connsiteY899" fmla="*/ 1020336 h 2504437"/>
              <a:gd name="connsiteX900" fmla="*/ 2282568 w 3243376"/>
              <a:gd name="connsiteY900" fmla="*/ 1008822 h 2504437"/>
              <a:gd name="connsiteX901" fmla="*/ 2271055 w 3243376"/>
              <a:gd name="connsiteY901" fmla="*/ 986371 h 2504437"/>
              <a:gd name="connsiteX902" fmla="*/ 2282568 w 3243376"/>
              <a:gd name="connsiteY902" fmla="*/ 974857 h 2504437"/>
              <a:gd name="connsiteX903" fmla="*/ 2260117 w 3243376"/>
              <a:gd name="connsiteY903" fmla="*/ 986371 h 2504437"/>
              <a:gd name="connsiteX904" fmla="*/ 2271630 w 3243376"/>
              <a:gd name="connsiteY904" fmla="*/ 974857 h 2504437"/>
              <a:gd name="connsiteX905" fmla="*/ 2260116 w 3243376"/>
              <a:gd name="connsiteY905" fmla="*/ 974857 h 2504437"/>
              <a:gd name="connsiteX906" fmla="*/ 2258677 w 3243376"/>
              <a:gd name="connsiteY906" fmla="*/ 964783 h 2504437"/>
              <a:gd name="connsiteX907" fmla="*/ 2249126 w 3243376"/>
              <a:gd name="connsiteY907" fmla="*/ 963418 h 2504437"/>
              <a:gd name="connsiteX908" fmla="*/ 2249178 w 3243376"/>
              <a:gd name="connsiteY908" fmla="*/ 963344 h 2504437"/>
              <a:gd name="connsiteX909" fmla="*/ 2250042 w 3243376"/>
              <a:gd name="connsiteY909" fmla="*/ 963344 h 2504437"/>
              <a:gd name="connsiteX910" fmla="*/ 2260116 w 3243376"/>
              <a:gd name="connsiteY910" fmla="*/ 963343 h 2504437"/>
              <a:gd name="connsiteX911" fmla="*/ 2237665 w 3243376"/>
              <a:gd name="connsiteY911" fmla="*/ 951830 h 2504437"/>
              <a:gd name="connsiteX912" fmla="*/ 2249178 w 3243376"/>
              <a:gd name="connsiteY912" fmla="*/ 963343 h 2504437"/>
              <a:gd name="connsiteX913" fmla="*/ 2249178 w 3243376"/>
              <a:gd name="connsiteY913" fmla="*/ 963344 h 2504437"/>
              <a:gd name="connsiteX914" fmla="*/ 2248602 w 3243376"/>
              <a:gd name="connsiteY914" fmla="*/ 963344 h 2504437"/>
              <a:gd name="connsiteX915" fmla="*/ 2249126 w 3243376"/>
              <a:gd name="connsiteY915" fmla="*/ 963418 h 2504437"/>
              <a:gd name="connsiteX916" fmla="*/ 2239104 w 3243376"/>
              <a:gd name="connsiteY916" fmla="*/ 977736 h 2504437"/>
              <a:gd name="connsiteX917" fmla="*/ 2237665 w 3243376"/>
              <a:gd name="connsiteY917" fmla="*/ 974857 h 2504437"/>
              <a:gd name="connsiteX918" fmla="*/ 2249178 w 3243376"/>
              <a:gd name="connsiteY918" fmla="*/ 1008823 h 2504437"/>
              <a:gd name="connsiteX919" fmla="*/ 2236513 w 3243376"/>
              <a:gd name="connsiteY919" fmla="*/ 1007671 h 2504437"/>
              <a:gd name="connsiteX920" fmla="*/ 2258965 w 3243376"/>
              <a:gd name="connsiteY920" fmla="*/ 1019184 h 2504437"/>
              <a:gd name="connsiteX921" fmla="*/ 2260002 w 3243376"/>
              <a:gd name="connsiteY921" fmla="*/ 1015503 h 2504437"/>
              <a:gd name="connsiteX922" fmla="*/ 2260404 w 3243376"/>
              <a:gd name="connsiteY922" fmla="*/ 1018321 h 2504437"/>
              <a:gd name="connsiteX923" fmla="*/ 2270479 w 3243376"/>
              <a:gd name="connsiteY923" fmla="*/ 1019760 h 2504437"/>
              <a:gd name="connsiteX924" fmla="*/ 2270479 w 3243376"/>
              <a:gd name="connsiteY924" fmla="*/ 1031274 h 2504437"/>
              <a:gd name="connsiteX925" fmla="*/ 2248027 w 3243376"/>
              <a:gd name="connsiteY925" fmla="*/ 1019761 h 2504437"/>
              <a:gd name="connsiteX926" fmla="*/ 2248027 w 3243376"/>
              <a:gd name="connsiteY926" fmla="*/ 1031274 h 2504437"/>
              <a:gd name="connsiteX927" fmla="*/ 2270479 w 3243376"/>
              <a:gd name="connsiteY927" fmla="*/ 1031274 h 2504437"/>
              <a:gd name="connsiteX928" fmla="*/ 2270479 w 3243376"/>
              <a:gd name="connsiteY928" fmla="*/ 1042787 h 2504437"/>
              <a:gd name="connsiteX929" fmla="*/ 2281992 w 3243376"/>
              <a:gd name="connsiteY929" fmla="*/ 1054301 h 2504437"/>
              <a:gd name="connsiteX930" fmla="*/ 2293506 w 3243376"/>
              <a:gd name="connsiteY930" fmla="*/ 1042787 h 2504437"/>
              <a:gd name="connsiteX931" fmla="*/ 2305019 w 3243376"/>
              <a:gd name="connsiteY931" fmla="*/ 1031273 h 2504437"/>
              <a:gd name="connsiteX932" fmla="*/ 2305019 w 3243376"/>
              <a:gd name="connsiteY932" fmla="*/ 1042787 h 2504437"/>
              <a:gd name="connsiteX933" fmla="*/ 2271054 w 3243376"/>
              <a:gd name="connsiteY933" fmla="*/ 1087690 h 2504437"/>
              <a:gd name="connsiteX934" fmla="*/ 2282568 w 3243376"/>
              <a:gd name="connsiteY934" fmla="*/ 1099204 h 2504437"/>
              <a:gd name="connsiteX935" fmla="*/ 2294082 w 3243376"/>
              <a:gd name="connsiteY935" fmla="*/ 1087690 h 2504437"/>
              <a:gd name="connsiteX936" fmla="*/ 2294082 w 3243376"/>
              <a:gd name="connsiteY936" fmla="*/ 1065238 h 2504437"/>
              <a:gd name="connsiteX937" fmla="*/ 2305596 w 3243376"/>
              <a:gd name="connsiteY937" fmla="*/ 1076753 h 2504437"/>
              <a:gd name="connsiteX938" fmla="*/ 2294082 w 3243376"/>
              <a:gd name="connsiteY938" fmla="*/ 1099204 h 2504437"/>
              <a:gd name="connsiteX939" fmla="*/ 2305595 w 3243376"/>
              <a:gd name="connsiteY939" fmla="*/ 1121655 h 2504437"/>
              <a:gd name="connsiteX940" fmla="*/ 2646396 w 3243376"/>
              <a:gd name="connsiteY940" fmla="*/ 1301267 h 2504437"/>
              <a:gd name="connsiteX941" fmla="*/ 2668848 w 3243376"/>
              <a:gd name="connsiteY941" fmla="*/ 1301267 h 2504437"/>
              <a:gd name="connsiteX942" fmla="*/ 2680362 w 3243376"/>
              <a:gd name="connsiteY942" fmla="*/ 1278816 h 2504437"/>
              <a:gd name="connsiteX943" fmla="*/ 2680362 w 3243376"/>
              <a:gd name="connsiteY943" fmla="*/ 1267302 h 2504437"/>
              <a:gd name="connsiteX944" fmla="*/ 2657910 w 3243376"/>
              <a:gd name="connsiteY944" fmla="*/ 1267302 h 2504437"/>
              <a:gd name="connsiteX945" fmla="*/ 2669424 w 3243376"/>
              <a:gd name="connsiteY945" fmla="*/ 1289754 h 2504437"/>
              <a:gd name="connsiteX946" fmla="*/ 2646973 w 3243376"/>
              <a:gd name="connsiteY946" fmla="*/ 1289754 h 2504437"/>
              <a:gd name="connsiteX947" fmla="*/ 2646396 w 3243376"/>
              <a:gd name="connsiteY947" fmla="*/ 1289754 h 2504437"/>
              <a:gd name="connsiteX948" fmla="*/ 2169735 w 3243376"/>
              <a:gd name="connsiteY948" fmla="*/ 1065238 h 2504437"/>
              <a:gd name="connsiteX949" fmla="*/ 2178370 w 3243376"/>
              <a:gd name="connsiteY949" fmla="*/ 1058115 h 2504437"/>
              <a:gd name="connsiteX950" fmla="*/ 2172944 w 3243376"/>
              <a:gd name="connsiteY950" fmla="*/ 1048482 h 2504437"/>
              <a:gd name="connsiteX951" fmla="*/ 2181249 w 3243376"/>
              <a:gd name="connsiteY951" fmla="*/ 1042787 h 2504437"/>
              <a:gd name="connsiteX952" fmla="*/ 2169735 w 3243376"/>
              <a:gd name="connsiteY952" fmla="*/ 1042787 h 2504437"/>
              <a:gd name="connsiteX953" fmla="*/ 2172944 w 3243376"/>
              <a:gd name="connsiteY953" fmla="*/ 1048482 h 2504437"/>
              <a:gd name="connsiteX954" fmla="*/ 2171174 w 3243376"/>
              <a:gd name="connsiteY954" fmla="*/ 1049695 h 2504437"/>
              <a:gd name="connsiteX955" fmla="*/ 2169735 w 3243376"/>
              <a:gd name="connsiteY955" fmla="*/ 1065238 h 2504437"/>
              <a:gd name="connsiteX956" fmla="*/ 2476572 w 3243376"/>
              <a:gd name="connsiteY956" fmla="*/ 1222399 h 2504437"/>
              <a:gd name="connsiteX957" fmla="*/ 2488085 w 3243376"/>
              <a:gd name="connsiteY957" fmla="*/ 1222399 h 2504437"/>
              <a:gd name="connsiteX958" fmla="*/ 2488085 w 3243376"/>
              <a:gd name="connsiteY958" fmla="*/ 1210885 h 2504437"/>
              <a:gd name="connsiteX959" fmla="*/ 2476572 w 3243376"/>
              <a:gd name="connsiteY959" fmla="*/ 1222399 h 2504437"/>
              <a:gd name="connsiteX960" fmla="*/ 2317684 w 3243376"/>
              <a:gd name="connsiteY960" fmla="*/ 1144107 h 2504437"/>
              <a:gd name="connsiteX961" fmla="*/ 2306171 w 3243376"/>
              <a:gd name="connsiteY961" fmla="*/ 1121655 h 2504437"/>
              <a:gd name="connsiteX962" fmla="*/ 2306171 w 3243376"/>
              <a:gd name="connsiteY962" fmla="*/ 1132593 h 2504437"/>
              <a:gd name="connsiteX963" fmla="*/ 2306171 w 3243376"/>
              <a:gd name="connsiteY963" fmla="*/ 1132593 h 2504437"/>
              <a:gd name="connsiteX964" fmla="*/ 2317684 w 3243376"/>
              <a:gd name="connsiteY964" fmla="*/ 1144107 h 2504437"/>
              <a:gd name="connsiteX965" fmla="*/ 2021785 w 3243376"/>
              <a:gd name="connsiteY965" fmla="*/ 997884 h 2504437"/>
              <a:gd name="connsiteX966" fmla="*/ 2033299 w 3243376"/>
              <a:gd name="connsiteY966" fmla="*/ 997884 h 2504437"/>
              <a:gd name="connsiteX967" fmla="*/ 2033298 w 3243376"/>
              <a:gd name="connsiteY967" fmla="*/ 986371 h 2504437"/>
              <a:gd name="connsiteX968" fmla="*/ 2010272 w 3243376"/>
              <a:gd name="connsiteY968" fmla="*/ 975433 h 2504437"/>
              <a:gd name="connsiteX969" fmla="*/ 2021785 w 3243376"/>
              <a:gd name="connsiteY969" fmla="*/ 997884 h 2504437"/>
              <a:gd name="connsiteX970" fmla="*/ 2267348 w 3243376"/>
              <a:gd name="connsiteY970" fmla="*/ 1119686 h 2504437"/>
              <a:gd name="connsiteX971" fmla="*/ 2272205 w 3243376"/>
              <a:gd name="connsiteY971" fmla="*/ 1121655 h 2504437"/>
              <a:gd name="connsiteX972" fmla="*/ 2272206 w 3243376"/>
              <a:gd name="connsiteY972" fmla="*/ 1099204 h 2504437"/>
              <a:gd name="connsiteX973" fmla="*/ 2267348 w 3243376"/>
              <a:gd name="connsiteY973" fmla="*/ 1119686 h 2504437"/>
              <a:gd name="connsiteX974" fmla="*/ 2616345 w 3243376"/>
              <a:gd name="connsiteY974" fmla="*/ 1296230 h 2504437"/>
              <a:gd name="connsiteX975" fmla="*/ 2624522 w 3243376"/>
              <a:gd name="connsiteY975" fmla="*/ 1289754 h 2504437"/>
              <a:gd name="connsiteX976" fmla="*/ 2623083 w 3243376"/>
              <a:gd name="connsiteY976" fmla="*/ 1282845 h 2504437"/>
              <a:gd name="connsiteX977" fmla="*/ 2613381 w 3243376"/>
              <a:gd name="connsiteY977" fmla="*/ 1267877 h 2504437"/>
              <a:gd name="connsiteX978" fmla="*/ 2613871 w 3243376"/>
              <a:gd name="connsiteY978" fmla="*/ 1267878 h 2504437"/>
              <a:gd name="connsiteX979" fmla="*/ 2623945 w 3243376"/>
              <a:gd name="connsiteY979" fmla="*/ 1267878 h 2504437"/>
              <a:gd name="connsiteX980" fmla="*/ 2623945 w 3243376"/>
              <a:gd name="connsiteY980" fmla="*/ 1256364 h 2504437"/>
              <a:gd name="connsiteX981" fmla="*/ 2623945 w 3243376"/>
              <a:gd name="connsiteY981" fmla="*/ 1256364 h 2504437"/>
              <a:gd name="connsiteX982" fmla="*/ 2612432 w 3243376"/>
              <a:gd name="connsiteY982" fmla="*/ 1267878 h 2504437"/>
              <a:gd name="connsiteX983" fmla="*/ 2613008 w 3243376"/>
              <a:gd name="connsiteY983" fmla="*/ 1267878 h 2504437"/>
              <a:gd name="connsiteX984" fmla="*/ 2613008 w 3243376"/>
              <a:gd name="connsiteY984" fmla="*/ 1278312 h 2504437"/>
              <a:gd name="connsiteX985" fmla="*/ 2613008 w 3243376"/>
              <a:gd name="connsiteY985" fmla="*/ 1289753 h 2504437"/>
              <a:gd name="connsiteX986" fmla="*/ 2616345 w 3243376"/>
              <a:gd name="connsiteY986" fmla="*/ 1296230 h 2504437"/>
              <a:gd name="connsiteX987" fmla="*/ 3010227 w 3243376"/>
              <a:gd name="connsiteY987" fmla="*/ 1492393 h 2504437"/>
              <a:gd name="connsiteX988" fmla="*/ 3010227 w 3243376"/>
              <a:gd name="connsiteY988" fmla="*/ 1492393 h 2504437"/>
              <a:gd name="connsiteX989" fmla="*/ 3162565 w 3243376"/>
              <a:gd name="connsiteY989" fmla="*/ 1568166 h 2504437"/>
              <a:gd name="connsiteX990" fmla="*/ 3169690 w 3243376"/>
              <a:gd name="connsiteY990" fmla="*/ 1559747 h 2504437"/>
              <a:gd name="connsiteX991" fmla="*/ 3147238 w 3243376"/>
              <a:gd name="connsiteY991" fmla="*/ 1559747 h 2504437"/>
              <a:gd name="connsiteX992" fmla="*/ 3162565 w 3243376"/>
              <a:gd name="connsiteY992" fmla="*/ 1568166 h 2504437"/>
              <a:gd name="connsiteX993" fmla="*/ 2737354 w 3243376"/>
              <a:gd name="connsiteY993" fmla="*/ 1358259 h 2504437"/>
              <a:gd name="connsiteX994" fmla="*/ 2748867 w 3243376"/>
              <a:gd name="connsiteY994" fmla="*/ 1346746 h 2504437"/>
              <a:gd name="connsiteX995" fmla="*/ 2748868 w 3243376"/>
              <a:gd name="connsiteY995" fmla="*/ 1335232 h 2504437"/>
              <a:gd name="connsiteX996" fmla="*/ 2748867 w 3243376"/>
              <a:gd name="connsiteY996" fmla="*/ 1335808 h 2504437"/>
              <a:gd name="connsiteX997" fmla="*/ 2737355 w 3243376"/>
              <a:gd name="connsiteY997" fmla="*/ 1335808 h 2504437"/>
              <a:gd name="connsiteX998" fmla="*/ 2737354 w 3243376"/>
              <a:gd name="connsiteY998" fmla="*/ 1358259 h 2504437"/>
              <a:gd name="connsiteX999" fmla="*/ 2749444 w 3243376"/>
              <a:gd name="connsiteY999" fmla="*/ 1368622 h 2504437"/>
              <a:gd name="connsiteX1000" fmla="*/ 2771895 w 3243376"/>
              <a:gd name="connsiteY1000" fmla="*/ 1346170 h 2504437"/>
              <a:gd name="connsiteX1001" fmla="*/ 2749444 w 3243376"/>
              <a:gd name="connsiteY1001" fmla="*/ 1368622 h 2504437"/>
              <a:gd name="connsiteX1002" fmla="*/ 2522050 w 3243376"/>
              <a:gd name="connsiteY1002" fmla="*/ 1256364 h 2504437"/>
              <a:gd name="connsiteX1003" fmla="*/ 2522050 w 3243376"/>
              <a:gd name="connsiteY1003" fmla="*/ 1222399 h 2504437"/>
              <a:gd name="connsiteX1004" fmla="*/ 2522050 w 3243376"/>
              <a:gd name="connsiteY1004" fmla="*/ 1256364 h 2504437"/>
              <a:gd name="connsiteX1005" fmla="*/ 2588490 w 3243376"/>
              <a:gd name="connsiteY1005" fmla="*/ 1291820 h 2504437"/>
              <a:gd name="connsiteX1006" fmla="*/ 2589784 w 3243376"/>
              <a:gd name="connsiteY1006" fmla="*/ 1290026 h 2504437"/>
              <a:gd name="connsiteX1007" fmla="*/ 2589981 w 3243376"/>
              <a:gd name="connsiteY1007" fmla="*/ 1290329 h 2504437"/>
              <a:gd name="connsiteX1008" fmla="*/ 2306171 w 3243376"/>
              <a:gd name="connsiteY1008" fmla="*/ 1155045 h 2504437"/>
              <a:gd name="connsiteX1009" fmla="*/ 2328622 w 3243376"/>
              <a:gd name="connsiteY1009" fmla="*/ 1155045 h 2504437"/>
              <a:gd name="connsiteX1010" fmla="*/ 2306171 w 3243376"/>
              <a:gd name="connsiteY1010" fmla="*/ 1155045 h 2504437"/>
              <a:gd name="connsiteX1011" fmla="*/ 3044767 w 3243376"/>
              <a:gd name="connsiteY1011" fmla="*/ 1526357 h 2504437"/>
              <a:gd name="connsiteX1012" fmla="*/ 3067218 w 3243376"/>
              <a:gd name="connsiteY1012" fmla="*/ 1514844 h 2504437"/>
              <a:gd name="connsiteX1013" fmla="*/ 3044767 w 3243376"/>
              <a:gd name="connsiteY1013" fmla="*/ 1514844 h 2504437"/>
              <a:gd name="connsiteX1014" fmla="*/ 3044767 w 3243376"/>
              <a:gd name="connsiteY1014" fmla="*/ 1526357 h 2504437"/>
              <a:gd name="connsiteX1015" fmla="*/ 2715479 w 3243376"/>
              <a:gd name="connsiteY1015" fmla="*/ 1368622 h 2504437"/>
              <a:gd name="connsiteX1016" fmla="*/ 2737929 w 3243376"/>
              <a:gd name="connsiteY1016" fmla="*/ 1346170 h 2504437"/>
              <a:gd name="connsiteX1017" fmla="*/ 2732173 w 3243376"/>
              <a:gd name="connsiteY1017" fmla="*/ 1329188 h 2504437"/>
              <a:gd name="connsiteX1018" fmla="*/ 2726612 w 3243376"/>
              <a:gd name="connsiteY1018" fmla="*/ 1312781 h 2504437"/>
              <a:gd name="connsiteX1019" fmla="*/ 2727856 w 3243376"/>
              <a:gd name="connsiteY1019" fmla="*/ 1312781 h 2504437"/>
              <a:gd name="connsiteX1020" fmla="*/ 2737929 w 3243376"/>
              <a:gd name="connsiteY1020" fmla="*/ 1312781 h 2504437"/>
              <a:gd name="connsiteX1021" fmla="*/ 2737930 w 3243376"/>
              <a:gd name="connsiteY1021" fmla="*/ 1301267 h 2504437"/>
              <a:gd name="connsiteX1022" fmla="*/ 2727856 w 3243376"/>
              <a:gd name="connsiteY1022" fmla="*/ 1302706 h 2504437"/>
              <a:gd name="connsiteX1023" fmla="*/ 2726474 w 3243376"/>
              <a:gd name="connsiteY1023" fmla="*/ 1312376 h 2504437"/>
              <a:gd name="connsiteX1024" fmla="*/ 2726417 w 3243376"/>
              <a:gd name="connsiteY1024" fmla="*/ 1312205 h 2504437"/>
              <a:gd name="connsiteX1025" fmla="*/ 2714903 w 3243376"/>
              <a:gd name="connsiteY1025" fmla="*/ 1323718 h 2504437"/>
              <a:gd name="connsiteX1026" fmla="*/ 2726992 w 3243376"/>
              <a:gd name="connsiteY1026" fmla="*/ 1345595 h 2504437"/>
              <a:gd name="connsiteX1027" fmla="*/ 2693027 w 3243376"/>
              <a:gd name="connsiteY1027" fmla="*/ 1357108 h 2504437"/>
              <a:gd name="connsiteX1028" fmla="*/ 2715479 w 3243376"/>
              <a:gd name="connsiteY1028" fmla="*/ 1368622 h 2504437"/>
              <a:gd name="connsiteX1029" fmla="*/ 2215213 w 3243376"/>
              <a:gd name="connsiteY1029" fmla="*/ 1121655 h 2504437"/>
              <a:gd name="connsiteX1030" fmla="*/ 2226727 w 3243376"/>
              <a:gd name="connsiteY1030" fmla="*/ 1121655 h 2504437"/>
              <a:gd name="connsiteX1031" fmla="*/ 2237665 w 3243376"/>
              <a:gd name="connsiteY1031" fmla="*/ 1087690 h 2504437"/>
              <a:gd name="connsiteX1032" fmla="*/ 2215213 w 3243376"/>
              <a:gd name="connsiteY1032" fmla="*/ 1121655 h 2504437"/>
              <a:gd name="connsiteX1033" fmla="*/ 2937259 w 3243376"/>
              <a:gd name="connsiteY1033" fmla="*/ 1479485 h 2504437"/>
              <a:gd name="connsiteX1034" fmla="*/ 2942296 w 3243376"/>
              <a:gd name="connsiteY1034" fmla="*/ 1481455 h 2504437"/>
              <a:gd name="connsiteX1035" fmla="*/ 2942296 w 3243376"/>
              <a:gd name="connsiteY1035" fmla="*/ 1469942 h 2504437"/>
              <a:gd name="connsiteX1036" fmla="*/ 2953810 w 3243376"/>
              <a:gd name="connsiteY1036" fmla="*/ 1469942 h 2504437"/>
              <a:gd name="connsiteX1037" fmla="*/ 2930783 w 3243376"/>
              <a:gd name="connsiteY1037" fmla="*/ 1459003 h 2504437"/>
              <a:gd name="connsiteX1038" fmla="*/ 2937259 w 3243376"/>
              <a:gd name="connsiteY1038" fmla="*/ 1479485 h 2504437"/>
              <a:gd name="connsiteX1039" fmla="*/ 2578467 w 3243376"/>
              <a:gd name="connsiteY1039" fmla="*/ 1301842 h 2504437"/>
              <a:gd name="connsiteX1040" fmla="*/ 2579906 w 3243376"/>
              <a:gd name="connsiteY1040" fmla="*/ 1300403 h 2504437"/>
              <a:gd name="connsiteX1041" fmla="*/ 2588490 w 3243376"/>
              <a:gd name="connsiteY1041" fmla="*/ 1291820 h 2504437"/>
              <a:gd name="connsiteX1042" fmla="*/ 2585879 w 3243376"/>
              <a:gd name="connsiteY1042" fmla="*/ 1295438 h 2504437"/>
              <a:gd name="connsiteX1043" fmla="*/ 2589980 w 3243376"/>
              <a:gd name="connsiteY1043" fmla="*/ 1300692 h 2504437"/>
              <a:gd name="connsiteX1044" fmla="*/ 2601494 w 3243376"/>
              <a:gd name="connsiteY1044" fmla="*/ 1312205 h 2504437"/>
              <a:gd name="connsiteX1045" fmla="*/ 2589981 w 3243376"/>
              <a:gd name="connsiteY1045" fmla="*/ 1289754 h 2504437"/>
              <a:gd name="connsiteX1046" fmla="*/ 2589784 w 3243376"/>
              <a:gd name="connsiteY1046" fmla="*/ 1290026 h 2504437"/>
              <a:gd name="connsiteX1047" fmla="*/ 2578971 w 3243376"/>
              <a:gd name="connsiteY1047" fmla="*/ 1273347 h 2504437"/>
              <a:gd name="connsiteX1048" fmla="*/ 2567529 w 3243376"/>
              <a:gd name="connsiteY1048" fmla="*/ 1256364 h 2504437"/>
              <a:gd name="connsiteX1049" fmla="*/ 2578467 w 3243376"/>
              <a:gd name="connsiteY1049" fmla="*/ 1301842 h 2504437"/>
              <a:gd name="connsiteX1050" fmla="*/ 2733612 w 3243376"/>
              <a:gd name="connsiteY1050" fmla="*/ 1378696 h 2504437"/>
              <a:gd name="connsiteX1051" fmla="*/ 2737929 w 3243376"/>
              <a:gd name="connsiteY1051" fmla="*/ 1380135 h 2504437"/>
              <a:gd name="connsiteX1052" fmla="*/ 2737929 w 3243376"/>
              <a:gd name="connsiteY1052" fmla="*/ 1368622 h 2504437"/>
              <a:gd name="connsiteX1053" fmla="*/ 2733612 w 3243376"/>
              <a:gd name="connsiteY1053" fmla="*/ 1378696 h 2504437"/>
              <a:gd name="connsiteX1054" fmla="*/ 2658486 w 3243376"/>
              <a:gd name="connsiteY1054" fmla="*/ 1346170 h 2504437"/>
              <a:gd name="connsiteX1055" fmla="*/ 2662804 w 3243376"/>
              <a:gd name="connsiteY1055" fmla="*/ 1340413 h 2504437"/>
              <a:gd name="connsiteX1056" fmla="*/ 2662851 w 3243376"/>
              <a:gd name="connsiteY1056" fmla="*/ 1340064 h 2504437"/>
              <a:gd name="connsiteX1057" fmla="*/ 2669496 w 3243376"/>
              <a:gd name="connsiteY1057" fmla="*/ 1330770 h 2504437"/>
              <a:gd name="connsiteX1058" fmla="*/ 2680937 w 3243376"/>
              <a:gd name="connsiteY1058" fmla="*/ 1323143 h 2504437"/>
              <a:gd name="connsiteX1059" fmla="*/ 2658486 w 3243376"/>
              <a:gd name="connsiteY1059" fmla="*/ 1334656 h 2504437"/>
              <a:gd name="connsiteX1060" fmla="*/ 2663343 w 3243376"/>
              <a:gd name="connsiteY1060" fmla="*/ 1336455 h 2504437"/>
              <a:gd name="connsiteX1061" fmla="*/ 2662851 w 3243376"/>
              <a:gd name="connsiteY1061" fmla="*/ 1340064 h 2504437"/>
              <a:gd name="connsiteX1062" fmla="*/ 2363163 w 3243376"/>
              <a:gd name="connsiteY1062" fmla="*/ 1199948 h 2504437"/>
              <a:gd name="connsiteX1063" fmla="*/ 2363143 w 3243376"/>
              <a:gd name="connsiteY1063" fmla="*/ 1199383 h 2504437"/>
              <a:gd name="connsiteX1064" fmla="*/ 2363163 w 3243376"/>
              <a:gd name="connsiteY1064" fmla="*/ 1199372 h 2504437"/>
              <a:gd name="connsiteX1065" fmla="*/ 2363236 w 3243376"/>
              <a:gd name="connsiteY1065" fmla="*/ 1199743 h 2504437"/>
              <a:gd name="connsiteX1066" fmla="*/ 2181248 w 3243376"/>
              <a:gd name="connsiteY1066" fmla="*/ 1110142 h 2504437"/>
              <a:gd name="connsiteX1067" fmla="*/ 2203699 w 3243376"/>
              <a:gd name="connsiteY1067" fmla="*/ 1087690 h 2504437"/>
              <a:gd name="connsiteX1068" fmla="*/ 2181248 w 3243376"/>
              <a:gd name="connsiteY1068" fmla="*/ 1087690 h 2504437"/>
              <a:gd name="connsiteX1069" fmla="*/ 2181248 w 3243376"/>
              <a:gd name="connsiteY1069" fmla="*/ 1110142 h 2504437"/>
              <a:gd name="connsiteX1070" fmla="*/ 2320203 w 3243376"/>
              <a:gd name="connsiteY1070" fmla="*/ 1180518 h 2504437"/>
              <a:gd name="connsiteX1071" fmla="*/ 2328622 w 3243376"/>
              <a:gd name="connsiteY1071" fmla="*/ 1178072 h 2504437"/>
              <a:gd name="connsiteX1072" fmla="*/ 2328622 w 3243376"/>
              <a:gd name="connsiteY1072" fmla="*/ 1166558 h 2504437"/>
              <a:gd name="connsiteX1073" fmla="*/ 2340135 w 3243376"/>
              <a:gd name="connsiteY1073" fmla="*/ 1178072 h 2504437"/>
              <a:gd name="connsiteX1074" fmla="*/ 2328622 w 3243376"/>
              <a:gd name="connsiteY1074" fmla="*/ 1166558 h 2504437"/>
              <a:gd name="connsiteX1075" fmla="*/ 2320203 w 3243376"/>
              <a:gd name="connsiteY1075" fmla="*/ 1180518 h 2504437"/>
              <a:gd name="connsiteX1076" fmla="*/ 2777796 w 3243376"/>
              <a:gd name="connsiteY1076" fmla="*/ 1412301 h 2504437"/>
              <a:gd name="connsiteX1077" fmla="*/ 2782833 w 3243376"/>
              <a:gd name="connsiteY1077" fmla="*/ 1414100 h 2504437"/>
              <a:gd name="connsiteX1078" fmla="*/ 2794347 w 3243376"/>
              <a:gd name="connsiteY1078" fmla="*/ 1402587 h 2504437"/>
              <a:gd name="connsiteX1079" fmla="*/ 2782833 w 3243376"/>
              <a:gd name="connsiteY1079" fmla="*/ 1391073 h 2504437"/>
              <a:gd name="connsiteX1080" fmla="*/ 2794346 w 3243376"/>
              <a:gd name="connsiteY1080" fmla="*/ 1391073 h 2504437"/>
              <a:gd name="connsiteX1081" fmla="*/ 2771320 w 3243376"/>
              <a:gd name="connsiteY1081" fmla="*/ 1402587 h 2504437"/>
              <a:gd name="connsiteX1082" fmla="*/ 2777796 w 3243376"/>
              <a:gd name="connsiteY1082" fmla="*/ 1412301 h 2504437"/>
              <a:gd name="connsiteX1083" fmla="*/ 3021740 w 3243376"/>
              <a:gd name="connsiteY1083" fmla="*/ 1537296 h 2504437"/>
              <a:gd name="connsiteX1084" fmla="*/ 3033254 w 3243376"/>
              <a:gd name="connsiteY1084" fmla="*/ 1514844 h 2504437"/>
              <a:gd name="connsiteX1085" fmla="*/ 3033253 w 3243376"/>
              <a:gd name="connsiteY1085" fmla="*/ 1514269 h 2504437"/>
              <a:gd name="connsiteX1086" fmla="*/ 3021740 w 3243376"/>
              <a:gd name="connsiteY1086" fmla="*/ 1514269 h 2504437"/>
              <a:gd name="connsiteX1087" fmla="*/ 3010227 w 3243376"/>
              <a:gd name="connsiteY1087" fmla="*/ 1525782 h 2504437"/>
              <a:gd name="connsiteX1088" fmla="*/ 3021740 w 3243376"/>
              <a:gd name="connsiteY1088" fmla="*/ 1537296 h 2504437"/>
              <a:gd name="connsiteX1089" fmla="*/ 2022360 w 3243376"/>
              <a:gd name="connsiteY1089" fmla="*/ 1042787 h 2504437"/>
              <a:gd name="connsiteX1090" fmla="*/ 2044813 w 3243376"/>
              <a:gd name="connsiteY1090" fmla="*/ 1031274 h 2504437"/>
              <a:gd name="connsiteX1091" fmla="*/ 2010847 w 3243376"/>
              <a:gd name="connsiteY1091" fmla="*/ 1008823 h 2504437"/>
              <a:gd name="connsiteX1092" fmla="*/ 2022360 w 3243376"/>
              <a:gd name="connsiteY1092" fmla="*/ 1042787 h 2504437"/>
              <a:gd name="connsiteX1093" fmla="*/ 2351649 w 3243376"/>
              <a:gd name="connsiteY1093" fmla="*/ 1210886 h 2504437"/>
              <a:gd name="connsiteX1094" fmla="*/ 2351649 w 3243376"/>
              <a:gd name="connsiteY1094" fmla="*/ 1188434 h 2504437"/>
              <a:gd name="connsiteX1095" fmla="*/ 2362983 w 3243376"/>
              <a:gd name="connsiteY1095" fmla="*/ 1194910 h 2504437"/>
              <a:gd name="connsiteX1096" fmla="*/ 2363143 w 3243376"/>
              <a:gd name="connsiteY1096" fmla="*/ 1199383 h 2504437"/>
              <a:gd name="connsiteX1097" fmla="*/ 2353089 w 3243376"/>
              <a:gd name="connsiteY1097" fmla="*/ 1205129 h 2504437"/>
              <a:gd name="connsiteX1098" fmla="*/ 2351649 w 3243376"/>
              <a:gd name="connsiteY1098" fmla="*/ 1210886 h 2504437"/>
              <a:gd name="connsiteX1099" fmla="*/ 2670000 w 3243376"/>
              <a:gd name="connsiteY1099" fmla="*/ 1368622 h 2504437"/>
              <a:gd name="connsiteX1100" fmla="*/ 2692452 w 3243376"/>
              <a:gd name="connsiteY1100" fmla="*/ 1346170 h 2504437"/>
              <a:gd name="connsiteX1101" fmla="*/ 2681512 w 3243376"/>
              <a:gd name="connsiteY1101" fmla="*/ 1345594 h 2504437"/>
              <a:gd name="connsiteX1102" fmla="*/ 2670000 w 3243376"/>
              <a:gd name="connsiteY1102" fmla="*/ 1357108 h 2504437"/>
              <a:gd name="connsiteX1103" fmla="*/ 2670000 w 3243376"/>
              <a:gd name="connsiteY1103" fmla="*/ 1368622 h 2504437"/>
              <a:gd name="connsiteX1104" fmla="*/ 1919890 w 3243376"/>
              <a:gd name="connsiteY1104" fmla="*/ 997885 h 2504437"/>
              <a:gd name="connsiteX1105" fmla="*/ 1919890 w 3243376"/>
              <a:gd name="connsiteY1105" fmla="*/ 997883 h 2504437"/>
              <a:gd name="connsiteX1106" fmla="*/ 1919890 w 3243376"/>
              <a:gd name="connsiteY1106" fmla="*/ 997884 h 2504437"/>
              <a:gd name="connsiteX1107" fmla="*/ 2328622 w 3243376"/>
              <a:gd name="connsiteY1107" fmla="*/ 1200524 h 2504437"/>
              <a:gd name="connsiteX1108" fmla="*/ 2306171 w 3243376"/>
              <a:gd name="connsiteY1108" fmla="*/ 1166558 h 2504437"/>
              <a:gd name="connsiteX1109" fmla="*/ 2306171 w 3243376"/>
              <a:gd name="connsiteY1109" fmla="*/ 1189010 h 2504437"/>
              <a:gd name="connsiteX1110" fmla="*/ 2328622 w 3243376"/>
              <a:gd name="connsiteY1110" fmla="*/ 1200524 h 2504437"/>
              <a:gd name="connsiteX1111" fmla="*/ 2832125 w 3243376"/>
              <a:gd name="connsiteY1111" fmla="*/ 1450305 h 2504437"/>
              <a:gd name="connsiteX1112" fmla="*/ 2840400 w 3243376"/>
              <a:gd name="connsiteY1112" fmla="*/ 1447489 h 2504437"/>
              <a:gd name="connsiteX1113" fmla="*/ 2828888 w 3243376"/>
              <a:gd name="connsiteY1113" fmla="*/ 1435976 h 2504437"/>
              <a:gd name="connsiteX1114" fmla="*/ 2832125 w 3243376"/>
              <a:gd name="connsiteY1114" fmla="*/ 1450305 h 2504437"/>
              <a:gd name="connsiteX1115" fmla="*/ 2005090 w 3243376"/>
              <a:gd name="connsiteY1115" fmla="*/ 1041348 h 2504437"/>
              <a:gd name="connsiteX1116" fmla="*/ 2010847 w 3243376"/>
              <a:gd name="connsiteY1116" fmla="*/ 1042787 h 2504437"/>
              <a:gd name="connsiteX1117" fmla="*/ 2010847 w 3243376"/>
              <a:gd name="connsiteY1117" fmla="*/ 1031274 h 2504437"/>
              <a:gd name="connsiteX1118" fmla="*/ 1999334 w 3243376"/>
              <a:gd name="connsiteY1118" fmla="*/ 1031274 h 2504437"/>
              <a:gd name="connsiteX1119" fmla="*/ 2005090 w 3243376"/>
              <a:gd name="connsiteY1119" fmla="*/ 1041348 h 2504437"/>
              <a:gd name="connsiteX1120" fmla="*/ 1931403 w 3243376"/>
              <a:gd name="connsiteY1120" fmla="*/ 1009398 h 2504437"/>
              <a:gd name="connsiteX1121" fmla="*/ 1953855 w 3243376"/>
              <a:gd name="connsiteY1121" fmla="*/ 1009398 h 2504437"/>
              <a:gd name="connsiteX1122" fmla="*/ 1942341 w 3243376"/>
              <a:gd name="connsiteY1122" fmla="*/ 997884 h 2504437"/>
              <a:gd name="connsiteX1123" fmla="*/ 1931403 w 3243376"/>
              <a:gd name="connsiteY1123" fmla="*/ 1009398 h 2504437"/>
              <a:gd name="connsiteX1124" fmla="*/ 3054059 w 3243376"/>
              <a:gd name="connsiteY1124" fmla="*/ 1569290 h 2504437"/>
              <a:gd name="connsiteX1125" fmla="*/ 3067218 w 3243376"/>
              <a:gd name="connsiteY1125" fmla="*/ 1571260 h 2504437"/>
              <a:gd name="connsiteX1126" fmla="*/ 3067218 w 3243376"/>
              <a:gd name="connsiteY1126" fmla="*/ 1526358 h 2504437"/>
              <a:gd name="connsiteX1127" fmla="*/ 3033253 w 3243376"/>
              <a:gd name="connsiteY1127" fmla="*/ 1548809 h 2504437"/>
              <a:gd name="connsiteX1128" fmla="*/ 3054059 w 3243376"/>
              <a:gd name="connsiteY1128" fmla="*/ 1569290 h 2504437"/>
              <a:gd name="connsiteX1129" fmla="*/ 2919845 w 3243376"/>
              <a:gd name="connsiteY1129" fmla="*/ 1503331 h 2504437"/>
              <a:gd name="connsiteX1130" fmla="*/ 2953810 w 3243376"/>
              <a:gd name="connsiteY1130" fmla="*/ 1514844 h 2504437"/>
              <a:gd name="connsiteX1131" fmla="*/ 2942295 w 3243376"/>
              <a:gd name="connsiteY1131" fmla="*/ 1503331 h 2504437"/>
              <a:gd name="connsiteX1132" fmla="*/ 2953810 w 3243376"/>
              <a:gd name="connsiteY1132" fmla="*/ 1480879 h 2504437"/>
              <a:gd name="connsiteX1133" fmla="*/ 2919845 w 3243376"/>
              <a:gd name="connsiteY1133" fmla="*/ 1503331 h 2504437"/>
              <a:gd name="connsiteX1134" fmla="*/ 2805860 w 3243376"/>
              <a:gd name="connsiteY1134" fmla="*/ 1448065 h 2504437"/>
              <a:gd name="connsiteX1135" fmla="*/ 2800103 w 3243376"/>
              <a:gd name="connsiteY1135" fmla="*/ 1437991 h 2504437"/>
              <a:gd name="connsiteX1136" fmla="*/ 2795448 w 3243376"/>
              <a:gd name="connsiteY1136" fmla="*/ 1436828 h 2504437"/>
              <a:gd name="connsiteX1137" fmla="*/ 2794347 w 3243376"/>
              <a:gd name="connsiteY1137" fmla="*/ 1425038 h 2504437"/>
              <a:gd name="connsiteX1138" fmla="*/ 2794346 w 3243376"/>
              <a:gd name="connsiteY1138" fmla="*/ 1436552 h 2504437"/>
              <a:gd name="connsiteX1139" fmla="*/ 2795448 w 3243376"/>
              <a:gd name="connsiteY1139" fmla="*/ 1436828 h 2504437"/>
              <a:gd name="connsiteX1140" fmla="*/ 2795786 w 3243376"/>
              <a:gd name="connsiteY1140" fmla="*/ 1440437 h 2504437"/>
              <a:gd name="connsiteX1141" fmla="*/ 2805860 w 3243376"/>
              <a:gd name="connsiteY1141" fmla="*/ 1448065 h 2504437"/>
              <a:gd name="connsiteX1142" fmla="*/ 2374173 w 3243376"/>
              <a:gd name="connsiteY1142" fmla="*/ 1236728 h 2504437"/>
              <a:gd name="connsiteX1143" fmla="*/ 2374676 w 3243376"/>
              <a:gd name="connsiteY1143" fmla="*/ 1233913 h 2504437"/>
              <a:gd name="connsiteX1144" fmla="*/ 2363163 w 3243376"/>
              <a:gd name="connsiteY1144" fmla="*/ 1222398 h 2504437"/>
              <a:gd name="connsiteX1145" fmla="*/ 2374173 w 3243376"/>
              <a:gd name="connsiteY1145" fmla="*/ 1236728 h 2504437"/>
              <a:gd name="connsiteX1146" fmla="*/ 2680938 w 3243376"/>
              <a:gd name="connsiteY1146" fmla="*/ 1391073 h 2504437"/>
              <a:gd name="connsiteX1147" fmla="*/ 2692452 w 3243376"/>
              <a:gd name="connsiteY1147" fmla="*/ 1391073 h 2504437"/>
              <a:gd name="connsiteX1148" fmla="*/ 2692452 w 3243376"/>
              <a:gd name="connsiteY1148" fmla="*/ 1368622 h 2504437"/>
              <a:gd name="connsiteX1149" fmla="*/ 2680937 w 3243376"/>
              <a:gd name="connsiteY1149" fmla="*/ 1368622 h 2504437"/>
              <a:gd name="connsiteX1150" fmla="*/ 2680938 w 3243376"/>
              <a:gd name="connsiteY1150" fmla="*/ 1391073 h 2504437"/>
              <a:gd name="connsiteX1151" fmla="*/ 2476572 w 3243376"/>
              <a:gd name="connsiteY1151" fmla="*/ 1290329 h 2504437"/>
              <a:gd name="connsiteX1152" fmla="*/ 2488085 w 3243376"/>
              <a:gd name="connsiteY1152" fmla="*/ 1278816 h 2504437"/>
              <a:gd name="connsiteX1153" fmla="*/ 2476572 w 3243376"/>
              <a:gd name="connsiteY1153" fmla="*/ 1290329 h 2504437"/>
              <a:gd name="connsiteX1154" fmla="*/ 2010847 w 3243376"/>
              <a:gd name="connsiteY1154" fmla="*/ 1065238 h 2504437"/>
              <a:gd name="connsiteX1155" fmla="*/ 2022361 w 3243376"/>
              <a:gd name="connsiteY1155" fmla="*/ 1065239 h 2504437"/>
              <a:gd name="connsiteX1156" fmla="*/ 2022360 w 3243376"/>
              <a:gd name="connsiteY1156" fmla="*/ 1053725 h 2504437"/>
              <a:gd name="connsiteX1157" fmla="*/ 2010847 w 3243376"/>
              <a:gd name="connsiteY1157" fmla="*/ 1065238 h 2504437"/>
              <a:gd name="connsiteX1158" fmla="*/ 2260692 w 3243376"/>
              <a:gd name="connsiteY1158" fmla="*/ 1189010 h 2504437"/>
              <a:gd name="connsiteX1159" fmla="*/ 2272206 w 3243376"/>
              <a:gd name="connsiteY1159" fmla="*/ 1177496 h 2504437"/>
              <a:gd name="connsiteX1160" fmla="*/ 2260692 w 3243376"/>
              <a:gd name="connsiteY1160" fmla="*/ 1165983 h 2504437"/>
              <a:gd name="connsiteX1161" fmla="*/ 2249179 w 3243376"/>
              <a:gd name="connsiteY1161" fmla="*/ 1177496 h 2504437"/>
              <a:gd name="connsiteX1162" fmla="*/ 2260692 w 3243376"/>
              <a:gd name="connsiteY1162" fmla="*/ 1189010 h 2504437"/>
              <a:gd name="connsiteX1163" fmla="*/ 2215213 w 3243376"/>
              <a:gd name="connsiteY1163" fmla="*/ 1166558 h 2504437"/>
              <a:gd name="connsiteX1164" fmla="*/ 2237664 w 3243376"/>
              <a:gd name="connsiteY1164" fmla="*/ 1155045 h 2504437"/>
              <a:gd name="connsiteX1165" fmla="*/ 2215213 w 3243376"/>
              <a:gd name="connsiteY1165" fmla="*/ 1155045 h 2504437"/>
              <a:gd name="connsiteX1166" fmla="*/ 2340712 w 3243376"/>
              <a:gd name="connsiteY1166" fmla="*/ 1233337 h 2504437"/>
              <a:gd name="connsiteX1167" fmla="*/ 2360357 w 3243376"/>
              <a:gd name="connsiteY1167" fmla="*/ 1224773 h 2504437"/>
              <a:gd name="connsiteX1168" fmla="*/ 2362274 w 3243376"/>
              <a:gd name="connsiteY1168" fmla="*/ 1221196 h 2504437"/>
              <a:gd name="connsiteX1169" fmla="*/ 2363738 w 3243376"/>
              <a:gd name="connsiteY1169" fmla="*/ 1221824 h 2504437"/>
              <a:gd name="connsiteX1170" fmla="*/ 2362515 w 3243376"/>
              <a:gd name="connsiteY1170" fmla="*/ 1220746 h 2504437"/>
              <a:gd name="connsiteX1171" fmla="*/ 2366050 w 3243376"/>
              <a:gd name="connsiteY1171" fmla="*/ 1214151 h 2504437"/>
              <a:gd name="connsiteX1172" fmla="*/ 2363236 w 3243376"/>
              <a:gd name="connsiteY1172" fmla="*/ 1199743 h 2504437"/>
              <a:gd name="connsiteX1173" fmla="*/ 2367509 w 3243376"/>
              <a:gd name="connsiteY1173" fmla="*/ 1187778 h 2504437"/>
              <a:gd name="connsiteX1174" fmla="*/ 2375252 w 3243376"/>
              <a:gd name="connsiteY1174" fmla="*/ 1188434 h 2504437"/>
              <a:gd name="connsiteX1175" fmla="*/ 2370343 w 3243376"/>
              <a:gd name="connsiteY1175" fmla="*/ 1179843 h 2504437"/>
              <a:gd name="connsiteX1176" fmla="*/ 2373237 w 3243376"/>
              <a:gd name="connsiteY1176" fmla="*/ 1171739 h 2504437"/>
              <a:gd name="connsiteX1177" fmla="*/ 2373522 w 3243376"/>
              <a:gd name="connsiteY1177" fmla="*/ 1166148 h 2504437"/>
              <a:gd name="connsiteX1178" fmla="*/ 2374676 w 3243376"/>
              <a:gd name="connsiteY1178" fmla="*/ 1165983 h 2504437"/>
              <a:gd name="connsiteX1179" fmla="*/ 2373636 w 3243376"/>
              <a:gd name="connsiteY1179" fmla="*/ 1163915 h 2504437"/>
              <a:gd name="connsiteX1180" fmla="*/ 2374676 w 3243376"/>
              <a:gd name="connsiteY1180" fmla="*/ 1143531 h 2504437"/>
              <a:gd name="connsiteX1181" fmla="*/ 2373237 w 3243376"/>
              <a:gd name="connsiteY1181" fmla="*/ 1143531 h 2504437"/>
              <a:gd name="connsiteX1182" fmla="*/ 2364509 w 3243376"/>
              <a:gd name="connsiteY1182" fmla="*/ 1143531 h 2504437"/>
              <a:gd name="connsiteX1183" fmla="*/ 2374524 w 3243376"/>
              <a:gd name="connsiteY1183" fmla="*/ 1139249 h 2504437"/>
              <a:gd name="connsiteX1184" fmla="*/ 2385615 w 3243376"/>
              <a:gd name="connsiteY1184" fmla="*/ 1144107 h 2504437"/>
              <a:gd name="connsiteX1185" fmla="*/ 2385614 w 3243376"/>
              <a:gd name="connsiteY1185" fmla="*/ 1132593 h 2504437"/>
              <a:gd name="connsiteX1186" fmla="*/ 2351650 w 3243376"/>
              <a:gd name="connsiteY1186" fmla="*/ 1121655 h 2504437"/>
              <a:gd name="connsiteX1187" fmla="*/ 2363163 w 3243376"/>
              <a:gd name="connsiteY1187" fmla="*/ 1144107 h 2504437"/>
              <a:gd name="connsiteX1188" fmla="*/ 2363409 w 3243376"/>
              <a:gd name="connsiteY1188" fmla="*/ 1144002 h 2504437"/>
              <a:gd name="connsiteX1189" fmla="*/ 2368920 w 3243376"/>
              <a:gd name="connsiteY1189" fmla="*/ 1154541 h 2504437"/>
              <a:gd name="connsiteX1190" fmla="*/ 2373636 w 3243376"/>
              <a:gd name="connsiteY1190" fmla="*/ 1163915 h 2504437"/>
              <a:gd name="connsiteX1191" fmla="*/ 2373522 w 3243376"/>
              <a:gd name="connsiteY1191" fmla="*/ 1166148 h 2504437"/>
              <a:gd name="connsiteX1192" fmla="*/ 2364602 w 3243376"/>
              <a:gd name="connsiteY1192" fmla="*/ 1167422 h 2504437"/>
              <a:gd name="connsiteX1193" fmla="*/ 2363269 w 3243376"/>
              <a:gd name="connsiteY1193" fmla="*/ 1176753 h 2504437"/>
              <a:gd name="connsiteX1194" fmla="*/ 2363163 w 3243376"/>
              <a:gd name="connsiteY1194" fmla="*/ 1176715 h 2504437"/>
              <a:gd name="connsiteX1195" fmla="*/ 2363163 w 3243376"/>
              <a:gd name="connsiteY1195" fmla="*/ 1166486 h 2504437"/>
              <a:gd name="connsiteX1196" fmla="*/ 2363163 w 3243376"/>
              <a:gd name="connsiteY1196" fmla="*/ 1155045 h 2504437"/>
              <a:gd name="connsiteX1197" fmla="*/ 2329773 w 3243376"/>
              <a:gd name="connsiteY1197" fmla="*/ 1154470 h 2504437"/>
              <a:gd name="connsiteX1198" fmla="*/ 2352225 w 3243376"/>
              <a:gd name="connsiteY1198" fmla="*/ 1176921 h 2504437"/>
              <a:gd name="connsiteX1199" fmla="*/ 2352225 w 3243376"/>
              <a:gd name="connsiteY1199" fmla="*/ 1165406 h 2504437"/>
              <a:gd name="connsiteX1200" fmla="*/ 2358701 w 3243376"/>
              <a:gd name="connsiteY1200" fmla="*/ 1175121 h 2504437"/>
              <a:gd name="connsiteX1201" fmla="*/ 2363163 w 3243376"/>
              <a:gd name="connsiteY1201" fmla="*/ 1176715 h 2504437"/>
              <a:gd name="connsiteX1202" fmla="*/ 2363163 w 3243376"/>
              <a:gd name="connsiteY1202" fmla="*/ 1177496 h 2504437"/>
              <a:gd name="connsiteX1203" fmla="*/ 2363269 w 3243376"/>
              <a:gd name="connsiteY1203" fmla="*/ 1176753 h 2504437"/>
              <a:gd name="connsiteX1204" fmla="*/ 2363739 w 3243376"/>
              <a:gd name="connsiteY1204" fmla="*/ 1176921 h 2504437"/>
              <a:gd name="connsiteX1205" fmla="*/ 2369495 w 3243376"/>
              <a:gd name="connsiteY1205" fmla="*/ 1178360 h 2504437"/>
              <a:gd name="connsiteX1206" fmla="*/ 2370343 w 3243376"/>
              <a:gd name="connsiteY1206" fmla="*/ 1179843 h 2504437"/>
              <a:gd name="connsiteX1207" fmla="*/ 2367509 w 3243376"/>
              <a:gd name="connsiteY1207" fmla="*/ 1187778 h 2504437"/>
              <a:gd name="connsiteX1208" fmla="*/ 2358269 w 3243376"/>
              <a:gd name="connsiteY1208" fmla="*/ 1186995 h 2504437"/>
              <a:gd name="connsiteX1209" fmla="*/ 2341287 w 3243376"/>
              <a:gd name="connsiteY1209" fmla="*/ 1176921 h 2504437"/>
              <a:gd name="connsiteX1210" fmla="*/ 2329773 w 3243376"/>
              <a:gd name="connsiteY1210" fmla="*/ 1221823 h 2504437"/>
              <a:gd name="connsiteX1211" fmla="*/ 2341287 w 3243376"/>
              <a:gd name="connsiteY1211" fmla="*/ 1210310 h 2504437"/>
              <a:gd name="connsiteX1212" fmla="*/ 2352297 w 3243376"/>
              <a:gd name="connsiteY1212" fmla="*/ 1211749 h 2504437"/>
              <a:gd name="connsiteX1213" fmla="*/ 2362515 w 3243376"/>
              <a:gd name="connsiteY1213" fmla="*/ 1220746 h 2504437"/>
              <a:gd name="connsiteX1214" fmla="*/ 2362274 w 3243376"/>
              <a:gd name="connsiteY1214" fmla="*/ 1221196 h 2504437"/>
              <a:gd name="connsiteX1215" fmla="*/ 2353664 w 3243376"/>
              <a:gd name="connsiteY1215" fmla="*/ 1217506 h 2504437"/>
              <a:gd name="connsiteX1216" fmla="*/ 2352225 w 3243376"/>
              <a:gd name="connsiteY1216" fmla="*/ 1221824 h 2504437"/>
              <a:gd name="connsiteX1217" fmla="*/ 2340712 w 3243376"/>
              <a:gd name="connsiteY1217" fmla="*/ 1233337 h 2504437"/>
              <a:gd name="connsiteX1218" fmla="*/ 2499024 w 3243376"/>
              <a:gd name="connsiteY1218" fmla="*/ 1312781 h 2504437"/>
              <a:gd name="connsiteX1219" fmla="*/ 2510537 w 3243376"/>
              <a:gd name="connsiteY1219" fmla="*/ 1312781 h 2504437"/>
              <a:gd name="connsiteX1220" fmla="*/ 2499024 w 3243376"/>
              <a:gd name="connsiteY1220" fmla="*/ 1301267 h 2504437"/>
              <a:gd name="connsiteX1221" fmla="*/ 2499024 w 3243376"/>
              <a:gd name="connsiteY1221" fmla="*/ 1312781 h 2504437"/>
              <a:gd name="connsiteX1222" fmla="*/ 2272206 w 3243376"/>
              <a:gd name="connsiteY1222" fmla="*/ 1200524 h 2504437"/>
              <a:gd name="connsiteX1223" fmla="*/ 2274732 w 3243376"/>
              <a:gd name="connsiteY1223" fmla="*/ 1189945 h 2504437"/>
              <a:gd name="connsiteX1224" fmla="*/ 2277063 w 3243376"/>
              <a:gd name="connsiteY1224" fmla="*/ 1190809 h 2504437"/>
              <a:gd name="connsiteX1225" fmla="*/ 2272206 w 3243376"/>
              <a:gd name="connsiteY1225" fmla="*/ 1200524 h 2504437"/>
              <a:gd name="connsiteX1226" fmla="*/ 1896863 w 3243376"/>
              <a:gd name="connsiteY1226" fmla="*/ 1020336 h 2504437"/>
              <a:gd name="connsiteX1227" fmla="*/ 1908377 w 3243376"/>
              <a:gd name="connsiteY1227" fmla="*/ 1020336 h 2504437"/>
              <a:gd name="connsiteX1228" fmla="*/ 1908619 w 3243376"/>
              <a:gd name="connsiteY1228" fmla="*/ 999854 h 2504437"/>
              <a:gd name="connsiteX1229" fmla="*/ 1919890 w 3243376"/>
              <a:gd name="connsiteY1229" fmla="*/ 997885 h 2504437"/>
              <a:gd name="connsiteX1230" fmla="*/ 1919890 w 3243376"/>
              <a:gd name="connsiteY1230" fmla="*/ 998460 h 2504437"/>
              <a:gd name="connsiteX1231" fmla="*/ 1931403 w 3243376"/>
              <a:gd name="connsiteY1231" fmla="*/ 986946 h 2504437"/>
              <a:gd name="connsiteX1232" fmla="*/ 1919890 w 3243376"/>
              <a:gd name="connsiteY1232" fmla="*/ 975433 h 2504437"/>
              <a:gd name="connsiteX1233" fmla="*/ 1919890 w 3243376"/>
              <a:gd name="connsiteY1233" fmla="*/ 986515 h 2504437"/>
              <a:gd name="connsiteX1234" fmla="*/ 1919890 w 3243376"/>
              <a:gd name="connsiteY1234" fmla="*/ 997883 h 2504437"/>
              <a:gd name="connsiteX1235" fmla="*/ 1916382 w 3243376"/>
              <a:gd name="connsiteY1235" fmla="*/ 992847 h 2504437"/>
              <a:gd name="connsiteX1236" fmla="*/ 1897439 w 3243376"/>
              <a:gd name="connsiteY1236" fmla="*/ 986371 h 2504437"/>
              <a:gd name="connsiteX1237" fmla="*/ 1896863 w 3243376"/>
              <a:gd name="connsiteY1237" fmla="*/ 1020336 h 2504437"/>
              <a:gd name="connsiteX1238" fmla="*/ 2777652 w 3243376"/>
              <a:gd name="connsiteY1238" fmla="*/ 1456988 h 2504437"/>
              <a:gd name="connsiteX1239" fmla="*/ 2783409 w 3243376"/>
              <a:gd name="connsiteY1239" fmla="*/ 1458427 h 2504437"/>
              <a:gd name="connsiteX1240" fmla="*/ 2771895 w 3243376"/>
              <a:gd name="connsiteY1240" fmla="*/ 1446914 h 2504437"/>
              <a:gd name="connsiteX1241" fmla="*/ 2777652 w 3243376"/>
              <a:gd name="connsiteY1241" fmla="*/ 1456988 h 2504437"/>
              <a:gd name="connsiteX1242" fmla="*/ 1954431 w 3243376"/>
              <a:gd name="connsiteY1242" fmla="*/ 1054301 h 2504437"/>
              <a:gd name="connsiteX1243" fmla="*/ 1952057 w 3243376"/>
              <a:gd name="connsiteY1243" fmla="*/ 1048010 h 2504437"/>
              <a:gd name="connsiteX1244" fmla="*/ 1952991 w 3243376"/>
              <a:gd name="connsiteY1244" fmla="*/ 1048543 h 2504437"/>
              <a:gd name="connsiteX1245" fmla="*/ 1954431 w 3243376"/>
              <a:gd name="connsiteY1245" fmla="*/ 1054301 h 2504437"/>
              <a:gd name="connsiteX1246" fmla="*/ 2658486 w 3243376"/>
              <a:gd name="connsiteY1246" fmla="*/ 1403163 h 2504437"/>
              <a:gd name="connsiteX1247" fmla="*/ 2670000 w 3243376"/>
              <a:gd name="connsiteY1247" fmla="*/ 1391649 h 2504437"/>
              <a:gd name="connsiteX1248" fmla="*/ 2658486 w 3243376"/>
              <a:gd name="connsiteY1248" fmla="*/ 1380135 h 2504437"/>
              <a:gd name="connsiteX1249" fmla="*/ 2646973 w 3243376"/>
              <a:gd name="connsiteY1249" fmla="*/ 1380135 h 2504437"/>
              <a:gd name="connsiteX1250" fmla="*/ 2646973 w 3243376"/>
              <a:gd name="connsiteY1250" fmla="*/ 1391649 h 2504437"/>
              <a:gd name="connsiteX1251" fmla="*/ 2658486 w 3243376"/>
              <a:gd name="connsiteY1251" fmla="*/ 1403163 h 2504437"/>
              <a:gd name="connsiteX1252" fmla="*/ 2033875 w 3243376"/>
              <a:gd name="connsiteY1252" fmla="*/ 1098628 h 2504437"/>
              <a:gd name="connsiteX1253" fmla="*/ 2056326 w 3243376"/>
              <a:gd name="connsiteY1253" fmla="*/ 1098628 h 2504437"/>
              <a:gd name="connsiteX1254" fmla="*/ 2033875 w 3243376"/>
              <a:gd name="connsiteY1254" fmla="*/ 1098628 h 2504437"/>
              <a:gd name="connsiteX1255" fmla="*/ 2397128 w 3243376"/>
              <a:gd name="connsiteY1255" fmla="*/ 1278816 h 2504437"/>
              <a:gd name="connsiteX1256" fmla="*/ 2419579 w 3243376"/>
              <a:gd name="connsiteY1256" fmla="*/ 1267302 h 2504437"/>
              <a:gd name="connsiteX1257" fmla="*/ 2419579 w 3243376"/>
              <a:gd name="connsiteY1257" fmla="*/ 1256364 h 2504437"/>
              <a:gd name="connsiteX1258" fmla="*/ 2397128 w 3243376"/>
              <a:gd name="connsiteY1258" fmla="*/ 1278816 h 2504437"/>
              <a:gd name="connsiteX1259" fmla="*/ 2896818 w 3243376"/>
              <a:gd name="connsiteY1259" fmla="*/ 1526358 h 2504437"/>
              <a:gd name="connsiteX1260" fmla="*/ 2919269 w 3243376"/>
              <a:gd name="connsiteY1260" fmla="*/ 1514844 h 2504437"/>
              <a:gd name="connsiteX1261" fmla="*/ 2896818 w 3243376"/>
              <a:gd name="connsiteY1261" fmla="*/ 1526358 h 2504437"/>
              <a:gd name="connsiteX1262" fmla="*/ 2374677 w 3243376"/>
              <a:gd name="connsiteY1262" fmla="*/ 1267878 h 2504437"/>
              <a:gd name="connsiteX1263" fmla="*/ 2397129 w 3243376"/>
              <a:gd name="connsiteY1263" fmla="*/ 1256365 h 2504437"/>
              <a:gd name="connsiteX1264" fmla="*/ 2374677 w 3243376"/>
              <a:gd name="connsiteY1264" fmla="*/ 1267878 h 2504437"/>
              <a:gd name="connsiteX1265" fmla="*/ 1942917 w 3243376"/>
              <a:gd name="connsiteY1265" fmla="*/ 1054301 h 2504437"/>
              <a:gd name="connsiteX1266" fmla="*/ 1954431 w 3243376"/>
              <a:gd name="connsiteY1266" fmla="*/ 1054301 h 2504437"/>
              <a:gd name="connsiteX1267" fmla="*/ 1957939 w 3243376"/>
              <a:gd name="connsiteY1267" fmla="*/ 1039702 h 2504437"/>
              <a:gd name="connsiteX1268" fmla="*/ 1964882 w 3243376"/>
              <a:gd name="connsiteY1268" fmla="*/ 1031277 h 2504437"/>
              <a:gd name="connsiteX1269" fmla="*/ 1965369 w 3243376"/>
              <a:gd name="connsiteY1269" fmla="*/ 1031274 h 2504437"/>
              <a:gd name="connsiteX1270" fmla="*/ 1965255 w 3243376"/>
              <a:gd name="connsiteY1270" fmla="*/ 1030825 h 2504437"/>
              <a:gd name="connsiteX1271" fmla="*/ 1965656 w 3243376"/>
              <a:gd name="connsiteY1271" fmla="*/ 1030338 h 2504437"/>
              <a:gd name="connsiteX1272" fmla="*/ 1976883 w 3243376"/>
              <a:gd name="connsiteY1272" fmla="*/ 1031849 h 2504437"/>
              <a:gd name="connsiteX1273" fmla="*/ 2010847 w 3243376"/>
              <a:gd name="connsiteY1273" fmla="*/ 1020336 h 2504437"/>
              <a:gd name="connsiteX1274" fmla="*/ 1999333 w 3243376"/>
              <a:gd name="connsiteY1274" fmla="*/ 986371 h 2504437"/>
              <a:gd name="connsiteX1275" fmla="*/ 1976882 w 3243376"/>
              <a:gd name="connsiteY1275" fmla="*/ 1008823 h 2504437"/>
              <a:gd name="connsiteX1276" fmla="*/ 1965369 w 3243376"/>
              <a:gd name="connsiteY1276" fmla="*/ 997309 h 2504437"/>
              <a:gd name="connsiteX1277" fmla="*/ 1961051 w 3243376"/>
              <a:gd name="connsiteY1277" fmla="*/ 1014291 h 2504437"/>
              <a:gd name="connsiteX1278" fmla="*/ 1965255 w 3243376"/>
              <a:gd name="connsiteY1278" fmla="*/ 1030825 h 2504437"/>
              <a:gd name="connsiteX1279" fmla="*/ 1964882 w 3243376"/>
              <a:gd name="connsiteY1279" fmla="*/ 1031277 h 2504437"/>
              <a:gd name="connsiteX1280" fmla="*/ 1955366 w 3243376"/>
              <a:gd name="connsiteY1280" fmla="*/ 1031346 h 2504437"/>
              <a:gd name="connsiteX1281" fmla="*/ 1954431 w 3243376"/>
              <a:gd name="connsiteY1281" fmla="*/ 1031849 h 2504437"/>
              <a:gd name="connsiteX1282" fmla="*/ 1950113 w 3243376"/>
              <a:gd name="connsiteY1282" fmla="*/ 1042859 h 2504437"/>
              <a:gd name="connsiteX1283" fmla="*/ 1952057 w 3243376"/>
              <a:gd name="connsiteY1283" fmla="*/ 1048010 h 2504437"/>
              <a:gd name="connsiteX1284" fmla="*/ 1942918 w 3243376"/>
              <a:gd name="connsiteY1284" fmla="*/ 1042787 h 2504437"/>
              <a:gd name="connsiteX1285" fmla="*/ 1942917 w 3243376"/>
              <a:gd name="connsiteY1285" fmla="*/ 1054301 h 2504437"/>
              <a:gd name="connsiteX1286" fmla="*/ 2362659 w 3243376"/>
              <a:gd name="connsiteY1286" fmla="*/ 1263794 h 2504437"/>
              <a:gd name="connsiteX1287" fmla="*/ 2374101 w 3243376"/>
              <a:gd name="connsiteY1287" fmla="*/ 1267302 h 2504437"/>
              <a:gd name="connsiteX1288" fmla="*/ 2351649 w 3243376"/>
              <a:gd name="connsiteY1288" fmla="*/ 1244851 h 2504437"/>
              <a:gd name="connsiteX1289" fmla="*/ 2362659 w 3243376"/>
              <a:gd name="connsiteY1289" fmla="*/ 1263794 h 2504437"/>
              <a:gd name="connsiteX1290" fmla="*/ 2794346 w 3243376"/>
              <a:gd name="connsiteY1290" fmla="*/ 1481455 h 2504437"/>
              <a:gd name="connsiteX1291" fmla="*/ 2794347 w 3243376"/>
              <a:gd name="connsiteY1291" fmla="*/ 1469941 h 2504437"/>
              <a:gd name="connsiteX1292" fmla="*/ 2794346 w 3243376"/>
              <a:gd name="connsiteY1292" fmla="*/ 1481455 h 2504437"/>
              <a:gd name="connsiteX1293" fmla="*/ 2158221 w 3243376"/>
              <a:gd name="connsiteY1293" fmla="*/ 1166558 h 2504437"/>
              <a:gd name="connsiteX1294" fmla="*/ 2181249 w 3243376"/>
              <a:gd name="connsiteY1294" fmla="*/ 1166558 h 2504437"/>
              <a:gd name="connsiteX1295" fmla="*/ 2169735 w 3243376"/>
              <a:gd name="connsiteY1295" fmla="*/ 1155045 h 2504437"/>
              <a:gd name="connsiteX1296" fmla="*/ 2158221 w 3243376"/>
              <a:gd name="connsiteY1296" fmla="*/ 1166558 h 2504437"/>
              <a:gd name="connsiteX1297" fmla="*/ 2010847 w 3243376"/>
              <a:gd name="connsiteY1297" fmla="*/ 1098628 h 2504437"/>
              <a:gd name="connsiteX1298" fmla="*/ 2022360 w 3243376"/>
              <a:gd name="connsiteY1298" fmla="*/ 1087115 h 2504437"/>
              <a:gd name="connsiteX1299" fmla="*/ 2010847 w 3243376"/>
              <a:gd name="connsiteY1299" fmla="*/ 1098628 h 2504437"/>
              <a:gd name="connsiteX1300" fmla="*/ 2256014 w 3243376"/>
              <a:gd name="connsiteY1300" fmla="*/ 1222705 h 2504437"/>
              <a:gd name="connsiteX1301" fmla="*/ 2260692 w 3243376"/>
              <a:gd name="connsiteY1301" fmla="*/ 1222975 h 2504437"/>
              <a:gd name="connsiteX1302" fmla="*/ 2260692 w 3243376"/>
              <a:gd name="connsiteY1302" fmla="*/ 1211461 h 2504437"/>
              <a:gd name="connsiteX1303" fmla="*/ 2294656 w 3243376"/>
              <a:gd name="connsiteY1303" fmla="*/ 1222975 h 2504437"/>
              <a:gd name="connsiteX1304" fmla="*/ 2306171 w 3243376"/>
              <a:gd name="connsiteY1304" fmla="*/ 1211461 h 2504437"/>
              <a:gd name="connsiteX1305" fmla="*/ 2329198 w 3243376"/>
              <a:gd name="connsiteY1305" fmla="*/ 1234488 h 2504437"/>
              <a:gd name="connsiteX1306" fmla="*/ 2295233 w 3243376"/>
              <a:gd name="connsiteY1306" fmla="*/ 1200524 h 2504437"/>
              <a:gd name="connsiteX1307" fmla="*/ 2295233 w 3243376"/>
              <a:gd name="connsiteY1307" fmla="*/ 1166558 h 2504437"/>
              <a:gd name="connsiteX1308" fmla="*/ 2295233 w 3243376"/>
              <a:gd name="connsiteY1308" fmla="*/ 1132593 h 2504437"/>
              <a:gd name="connsiteX1309" fmla="*/ 2295233 w 3243376"/>
              <a:gd name="connsiteY1309" fmla="*/ 1121080 h 2504437"/>
              <a:gd name="connsiteX1310" fmla="*/ 2290226 w 3243376"/>
              <a:gd name="connsiteY1310" fmla="*/ 1129841 h 2504437"/>
              <a:gd name="connsiteX1311" fmla="*/ 2283719 w 3243376"/>
              <a:gd name="connsiteY1311" fmla="*/ 1132593 h 2504437"/>
              <a:gd name="connsiteX1312" fmla="*/ 2289476 w 3243376"/>
              <a:gd name="connsiteY1312" fmla="*/ 1131154 h 2504437"/>
              <a:gd name="connsiteX1313" fmla="*/ 2290226 w 3243376"/>
              <a:gd name="connsiteY1313" fmla="*/ 1129841 h 2504437"/>
              <a:gd name="connsiteX1314" fmla="*/ 2290376 w 3243376"/>
              <a:gd name="connsiteY1314" fmla="*/ 1129778 h 2504437"/>
              <a:gd name="connsiteX1315" fmla="*/ 2295233 w 3243376"/>
              <a:gd name="connsiteY1315" fmla="*/ 1144107 h 2504437"/>
              <a:gd name="connsiteX1316" fmla="*/ 2283719 w 3243376"/>
              <a:gd name="connsiteY1316" fmla="*/ 1144107 h 2504437"/>
              <a:gd name="connsiteX1317" fmla="*/ 2277962 w 3243376"/>
              <a:gd name="connsiteY1317" fmla="*/ 1176416 h 2504437"/>
              <a:gd name="connsiteX1318" fmla="*/ 2274732 w 3243376"/>
              <a:gd name="connsiteY1318" fmla="*/ 1189945 h 2504437"/>
              <a:gd name="connsiteX1319" fmla="*/ 2272206 w 3243376"/>
              <a:gd name="connsiteY1319" fmla="*/ 1189009 h 2504437"/>
              <a:gd name="connsiteX1320" fmla="*/ 2272206 w 3243376"/>
              <a:gd name="connsiteY1320" fmla="*/ 1200524 h 2504437"/>
              <a:gd name="connsiteX1321" fmla="*/ 2256014 w 3243376"/>
              <a:gd name="connsiteY1321" fmla="*/ 1222705 h 2504437"/>
              <a:gd name="connsiteX1322" fmla="*/ 2454120 w 3243376"/>
              <a:gd name="connsiteY1322" fmla="*/ 1323718 h 2504437"/>
              <a:gd name="connsiteX1323" fmla="*/ 2476571 w 3243376"/>
              <a:gd name="connsiteY1323" fmla="*/ 1323719 h 2504437"/>
              <a:gd name="connsiteX1324" fmla="*/ 2476572 w 3243376"/>
              <a:gd name="connsiteY1324" fmla="*/ 1312205 h 2504437"/>
              <a:gd name="connsiteX1325" fmla="*/ 2454120 w 3243376"/>
              <a:gd name="connsiteY1325" fmla="*/ 1323718 h 2504437"/>
              <a:gd name="connsiteX1326" fmla="*/ 3089669 w 3243376"/>
              <a:gd name="connsiteY1326" fmla="*/ 1638615 h 2504437"/>
              <a:gd name="connsiteX1327" fmla="*/ 3101183 w 3243376"/>
              <a:gd name="connsiteY1327" fmla="*/ 1638615 h 2504437"/>
              <a:gd name="connsiteX1328" fmla="*/ 3089669 w 3243376"/>
              <a:gd name="connsiteY1328" fmla="*/ 1627102 h 2504437"/>
              <a:gd name="connsiteX1329" fmla="*/ 3089669 w 3243376"/>
              <a:gd name="connsiteY1329" fmla="*/ 1638615 h 2504437"/>
              <a:gd name="connsiteX1330" fmla="*/ 2748867 w 3243376"/>
              <a:gd name="connsiteY1330" fmla="*/ 1469941 h 2504437"/>
              <a:gd name="connsiteX1331" fmla="*/ 2748867 w 3243376"/>
              <a:gd name="connsiteY1331" fmla="*/ 1425038 h 2504437"/>
              <a:gd name="connsiteX1332" fmla="*/ 2748867 w 3243376"/>
              <a:gd name="connsiteY1332" fmla="*/ 1469941 h 2504437"/>
              <a:gd name="connsiteX1333" fmla="*/ 2612432 w 3243376"/>
              <a:gd name="connsiteY1333" fmla="*/ 1402587 h 2504437"/>
              <a:gd name="connsiteX1334" fmla="*/ 2623945 w 3243376"/>
              <a:gd name="connsiteY1334" fmla="*/ 1391073 h 2504437"/>
              <a:gd name="connsiteX1335" fmla="*/ 2499592 w 3243376"/>
              <a:gd name="connsiteY1335" fmla="*/ 1346708 h 2504437"/>
              <a:gd name="connsiteX1336" fmla="*/ 2499502 w 3243376"/>
              <a:gd name="connsiteY1336" fmla="*/ 1346225 h 2504437"/>
              <a:gd name="connsiteX1337" fmla="*/ 2499599 w 3243376"/>
              <a:gd name="connsiteY1337" fmla="*/ 1346170 h 2504437"/>
              <a:gd name="connsiteX1338" fmla="*/ 2499591 w 3243376"/>
              <a:gd name="connsiteY1338" fmla="*/ 1346744 h 2504437"/>
              <a:gd name="connsiteX1339" fmla="*/ 2499592 w 3243376"/>
              <a:gd name="connsiteY1339" fmla="*/ 1346708 h 2504437"/>
              <a:gd name="connsiteX1340" fmla="*/ 2499599 w 3243376"/>
              <a:gd name="connsiteY1340" fmla="*/ 1346746 h 2504437"/>
              <a:gd name="connsiteX1341" fmla="*/ 2408642 w 3243376"/>
              <a:gd name="connsiteY1341" fmla="*/ 1301842 h 2504437"/>
              <a:gd name="connsiteX1342" fmla="*/ 2420155 w 3243376"/>
              <a:gd name="connsiteY1342" fmla="*/ 1290329 h 2504437"/>
              <a:gd name="connsiteX1343" fmla="*/ 2408642 w 3243376"/>
              <a:gd name="connsiteY1343" fmla="*/ 1278816 h 2504437"/>
              <a:gd name="connsiteX1344" fmla="*/ 2408642 w 3243376"/>
              <a:gd name="connsiteY1344" fmla="*/ 1290329 h 2504437"/>
              <a:gd name="connsiteX1345" fmla="*/ 2408642 w 3243376"/>
              <a:gd name="connsiteY1345" fmla="*/ 1301842 h 2504437"/>
              <a:gd name="connsiteX1346" fmla="*/ 2493842 w 3243376"/>
              <a:gd name="connsiteY1346" fmla="*/ 1345307 h 2504437"/>
              <a:gd name="connsiteX1347" fmla="*/ 2488084 w 3243376"/>
              <a:gd name="connsiteY1347" fmla="*/ 1335232 h 2504437"/>
              <a:gd name="connsiteX1348" fmla="*/ 2497728 w 3243376"/>
              <a:gd name="connsiteY1348" fmla="*/ 1336671 h 2504437"/>
              <a:gd name="connsiteX1349" fmla="*/ 2499502 w 3243376"/>
              <a:gd name="connsiteY1349" fmla="*/ 1346225 h 2504437"/>
              <a:gd name="connsiteX1350" fmla="*/ 2498897 w 3243376"/>
              <a:gd name="connsiteY1350" fmla="*/ 1346571 h 2504437"/>
              <a:gd name="connsiteX1351" fmla="*/ 2032075 w 3243376"/>
              <a:gd name="connsiteY1351" fmla="*/ 1119676 h 2504437"/>
              <a:gd name="connsiteX1352" fmla="*/ 2045387 w 3243376"/>
              <a:gd name="connsiteY1352" fmla="*/ 1121655 h 2504437"/>
              <a:gd name="connsiteX1353" fmla="*/ 2033875 w 3243376"/>
              <a:gd name="connsiteY1353" fmla="*/ 1110142 h 2504437"/>
              <a:gd name="connsiteX1354" fmla="*/ 2022360 w 3243376"/>
              <a:gd name="connsiteY1354" fmla="*/ 1098628 h 2504437"/>
              <a:gd name="connsiteX1355" fmla="*/ 2032075 w 3243376"/>
              <a:gd name="connsiteY1355" fmla="*/ 1119676 h 2504437"/>
              <a:gd name="connsiteX1356" fmla="*/ 1886501 w 3243376"/>
              <a:gd name="connsiteY1356" fmla="*/ 1053725 h 2504437"/>
              <a:gd name="connsiteX1357" fmla="*/ 1908952 w 3243376"/>
              <a:gd name="connsiteY1357" fmla="*/ 1053725 h 2504437"/>
              <a:gd name="connsiteX1358" fmla="*/ 1897438 w 3243376"/>
              <a:gd name="connsiteY1358" fmla="*/ 1031273 h 2504437"/>
              <a:gd name="connsiteX1359" fmla="*/ 1886501 w 3243376"/>
              <a:gd name="connsiteY1359" fmla="*/ 1053725 h 2504437"/>
              <a:gd name="connsiteX1360" fmla="*/ 2346792 w 3243376"/>
              <a:gd name="connsiteY1360" fmla="*/ 1281703 h 2504437"/>
              <a:gd name="connsiteX1361" fmla="*/ 2351649 w 3243376"/>
              <a:gd name="connsiteY1361" fmla="*/ 1278816 h 2504437"/>
              <a:gd name="connsiteX1362" fmla="*/ 2351649 w 3243376"/>
              <a:gd name="connsiteY1362" fmla="*/ 1267302 h 2504437"/>
              <a:gd name="connsiteX1363" fmla="*/ 2351649 w 3243376"/>
              <a:gd name="connsiteY1363" fmla="*/ 1256364 h 2504437"/>
              <a:gd name="connsiteX1364" fmla="*/ 2346792 w 3243376"/>
              <a:gd name="connsiteY1364" fmla="*/ 1281703 h 2504437"/>
              <a:gd name="connsiteX1365" fmla="*/ 2658486 w 3243376"/>
              <a:gd name="connsiteY1365" fmla="*/ 1437409 h 2504437"/>
              <a:gd name="connsiteX1366" fmla="*/ 2657675 w 3243376"/>
              <a:gd name="connsiteY1366" fmla="*/ 1436803 h 2504437"/>
              <a:gd name="connsiteX1367" fmla="*/ 2658486 w 3243376"/>
              <a:gd name="connsiteY1367" fmla="*/ 1435976 h 2504437"/>
              <a:gd name="connsiteX1368" fmla="*/ 2999289 w 3243376"/>
              <a:gd name="connsiteY1368" fmla="*/ 1616164 h 2504437"/>
              <a:gd name="connsiteX1369" fmla="*/ 3033254 w 3243376"/>
              <a:gd name="connsiteY1369" fmla="*/ 1604651 h 2504437"/>
              <a:gd name="connsiteX1370" fmla="*/ 3010802 w 3243376"/>
              <a:gd name="connsiteY1370" fmla="*/ 1604650 h 2504437"/>
              <a:gd name="connsiteX1371" fmla="*/ 2999289 w 3243376"/>
              <a:gd name="connsiteY1371" fmla="*/ 1616164 h 2504437"/>
              <a:gd name="connsiteX1372" fmla="*/ 1841022 w 3243376"/>
              <a:gd name="connsiteY1372" fmla="*/ 1042787 h 2504437"/>
              <a:gd name="connsiteX1373" fmla="*/ 1863473 w 3243376"/>
              <a:gd name="connsiteY1373" fmla="*/ 1031274 h 2504437"/>
              <a:gd name="connsiteX1374" fmla="*/ 1851960 w 3243376"/>
              <a:gd name="connsiteY1374" fmla="*/ 1031274 h 2504437"/>
              <a:gd name="connsiteX1375" fmla="*/ 1841022 w 3243376"/>
              <a:gd name="connsiteY1375" fmla="*/ 1042787 h 2504437"/>
              <a:gd name="connsiteX1376" fmla="*/ 2635458 w 3243376"/>
              <a:gd name="connsiteY1376" fmla="*/ 1436552 h 2504437"/>
              <a:gd name="connsiteX1377" fmla="*/ 2646972 w 3243376"/>
              <a:gd name="connsiteY1377" fmla="*/ 1436552 h 2504437"/>
              <a:gd name="connsiteX1378" fmla="*/ 2646972 w 3243376"/>
              <a:gd name="connsiteY1378" fmla="*/ 1425038 h 2504437"/>
              <a:gd name="connsiteX1379" fmla="*/ 2635458 w 3243376"/>
              <a:gd name="connsiteY1379" fmla="*/ 1436552 h 2504437"/>
              <a:gd name="connsiteX1380" fmla="*/ 2432712 w 3243376"/>
              <a:gd name="connsiteY1380" fmla="*/ 1338047 h 2504437"/>
              <a:gd name="connsiteX1381" fmla="*/ 2431092 w 3243376"/>
              <a:gd name="connsiteY1381" fmla="*/ 1323719 h 2504437"/>
              <a:gd name="connsiteX1382" fmla="*/ 2431093 w 3243376"/>
              <a:gd name="connsiteY1382" fmla="*/ 1335232 h 2504437"/>
              <a:gd name="connsiteX1383" fmla="*/ 2432712 w 3243376"/>
              <a:gd name="connsiteY1383" fmla="*/ 1338047 h 2504437"/>
              <a:gd name="connsiteX1384" fmla="*/ 2328622 w 3243376"/>
              <a:gd name="connsiteY1384" fmla="*/ 1289754 h 2504437"/>
              <a:gd name="connsiteX1385" fmla="*/ 2306171 w 3243376"/>
              <a:gd name="connsiteY1385" fmla="*/ 1267302 h 2504437"/>
              <a:gd name="connsiteX1386" fmla="*/ 2317684 w 3243376"/>
              <a:gd name="connsiteY1386" fmla="*/ 1267302 h 2504437"/>
              <a:gd name="connsiteX1387" fmla="*/ 2317684 w 3243376"/>
              <a:gd name="connsiteY1387" fmla="*/ 1278815 h 2504437"/>
              <a:gd name="connsiteX1388" fmla="*/ 2328622 w 3243376"/>
              <a:gd name="connsiteY1388" fmla="*/ 1278240 h 2504437"/>
              <a:gd name="connsiteX1389" fmla="*/ 2328622 w 3243376"/>
              <a:gd name="connsiteY1389" fmla="*/ 1289754 h 2504437"/>
              <a:gd name="connsiteX1390" fmla="*/ 2351650 w 3243376"/>
              <a:gd name="connsiteY1390" fmla="*/ 1301267 h 2504437"/>
              <a:gd name="connsiteX1391" fmla="*/ 2363163 w 3243376"/>
              <a:gd name="connsiteY1391" fmla="*/ 1301267 h 2504437"/>
              <a:gd name="connsiteX1392" fmla="*/ 2363163 w 3243376"/>
              <a:gd name="connsiteY1392" fmla="*/ 1289754 h 2504437"/>
              <a:gd name="connsiteX1393" fmla="*/ 2374676 w 3243376"/>
              <a:gd name="connsiteY1393" fmla="*/ 1289754 h 2504437"/>
              <a:gd name="connsiteX1394" fmla="*/ 2363163 w 3243376"/>
              <a:gd name="connsiteY1394" fmla="*/ 1278240 h 2504437"/>
              <a:gd name="connsiteX1395" fmla="*/ 2363163 w 3243376"/>
              <a:gd name="connsiteY1395" fmla="*/ 1289754 h 2504437"/>
              <a:gd name="connsiteX1396" fmla="*/ 2351650 w 3243376"/>
              <a:gd name="connsiteY1396" fmla="*/ 1301267 h 2504437"/>
              <a:gd name="connsiteX1397" fmla="*/ 2533563 w 3243376"/>
              <a:gd name="connsiteY1397" fmla="*/ 1391649 h 2504437"/>
              <a:gd name="connsiteX1398" fmla="*/ 2533488 w 3243376"/>
              <a:gd name="connsiteY1398" fmla="*/ 1391564 h 2504437"/>
              <a:gd name="connsiteX1399" fmla="*/ 2538025 w 3243376"/>
              <a:gd name="connsiteY1399" fmla="*/ 1385568 h 2504437"/>
              <a:gd name="connsiteX1400" fmla="*/ 2544502 w 3243376"/>
              <a:gd name="connsiteY1400" fmla="*/ 1380711 h 2504437"/>
              <a:gd name="connsiteX1401" fmla="*/ 2543062 w 3243376"/>
              <a:gd name="connsiteY1401" fmla="*/ 1386468 h 2504437"/>
              <a:gd name="connsiteX1402" fmla="*/ 2533902 w 3243376"/>
              <a:gd name="connsiteY1402" fmla="*/ 1391702 h 2504437"/>
              <a:gd name="connsiteX1403" fmla="*/ 2623945 w 3243376"/>
              <a:gd name="connsiteY1403" fmla="*/ 1436552 h 2504437"/>
              <a:gd name="connsiteX1404" fmla="*/ 2635458 w 3243376"/>
              <a:gd name="connsiteY1404" fmla="*/ 1425038 h 2504437"/>
              <a:gd name="connsiteX1405" fmla="*/ 2623945 w 3243376"/>
              <a:gd name="connsiteY1405" fmla="*/ 1436552 h 2504437"/>
              <a:gd name="connsiteX1406" fmla="*/ 2062802 w 3243376"/>
              <a:gd name="connsiteY1406" fmla="*/ 1164759 h 2504437"/>
              <a:gd name="connsiteX1407" fmla="*/ 2067839 w 3243376"/>
              <a:gd name="connsiteY1407" fmla="*/ 1166558 h 2504437"/>
              <a:gd name="connsiteX1408" fmla="*/ 2067839 w 3243376"/>
              <a:gd name="connsiteY1408" fmla="*/ 1155045 h 2504437"/>
              <a:gd name="connsiteX1409" fmla="*/ 2057765 w 3243376"/>
              <a:gd name="connsiteY1409" fmla="*/ 1155045 h 2504437"/>
              <a:gd name="connsiteX1410" fmla="*/ 2056327 w 3243376"/>
              <a:gd name="connsiteY1410" fmla="*/ 1155045 h 2504437"/>
              <a:gd name="connsiteX1411" fmla="*/ 2056326 w 3243376"/>
              <a:gd name="connsiteY1411" fmla="*/ 1155045 h 2504437"/>
              <a:gd name="connsiteX1412" fmla="*/ 2053268 w 3243376"/>
              <a:gd name="connsiteY1412" fmla="*/ 1155045 h 2504437"/>
              <a:gd name="connsiteX1413" fmla="*/ 2056327 w 3243376"/>
              <a:gd name="connsiteY1413" fmla="*/ 1155045 h 2504437"/>
              <a:gd name="connsiteX1414" fmla="*/ 2061363 w 3243376"/>
              <a:gd name="connsiteY1414" fmla="*/ 1156844 h 2504437"/>
              <a:gd name="connsiteX1415" fmla="*/ 2062802 w 3243376"/>
              <a:gd name="connsiteY1415" fmla="*/ 1164759 h 2504437"/>
              <a:gd name="connsiteX1416" fmla="*/ 3015984 w 3243376"/>
              <a:gd name="connsiteY1416" fmla="*/ 1641278 h 2504437"/>
              <a:gd name="connsiteX1417" fmla="*/ 3021740 w 3243376"/>
              <a:gd name="connsiteY1417" fmla="*/ 1638615 h 2504437"/>
              <a:gd name="connsiteX1418" fmla="*/ 3010227 w 3243376"/>
              <a:gd name="connsiteY1418" fmla="*/ 1627102 h 2504437"/>
              <a:gd name="connsiteX1419" fmla="*/ 3021740 w 3243376"/>
              <a:gd name="connsiteY1419" fmla="*/ 1627102 h 2504437"/>
              <a:gd name="connsiteX1420" fmla="*/ 3010227 w 3243376"/>
              <a:gd name="connsiteY1420" fmla="*/ 1627102 h 2504437"/>
              <a:gd name="connsiteX1421" fmla="*/ 3015984 w 3243376"/>
              <a:gd name="connsiteY1421" fmla="*/ 1641278 h 2504437"/>
              <a:gd name="connsiteX1422" fmla="*/ 2510537 w 3243376"/>
              <a:gd name="connsiteY1422" fmla="*/ 1391073 h 2504437"/>
              <a:gd name="connsiteX1423" fmla="*/ 2522050 w 3243376"/>
              <a:gd name="connsiteY1423" fmla="*/ 1379559 h 2504437"/>
              <a:gd name="connsiteX1424" fmla="*/ 2510537 w 3243376"/>
              <a:gd name="connsiteY1424" fmla="*/ 1379559 h 2504437"/>
              <a:gd name="connsiteX1425" fmla="*/ 2510537 w 3243376"/>
              <a:gd name="connsiteY1425" fmla="*/ 1391073 h 2504437"/>
              <a:gd name="connsiteX1426" fmla="*/ 2384788 w 3243376"/>
              <a:gd name="connsiteY1426" fmla="*/ 1332979 h 2504437"/>
              <a:gd name="connsiteX1427" fmla="*/ 2381297 w 3243376"/>
              <a:gd name="connsiteY1427" fmla="*/ 1328324 h 2504437"/>
              <a:gd name="connsiteX1428" fmla="*/ 2385615 w 3243376"/>
              <a:gd name="connsiteY1428" fmla="*/ 1322568 h 2504437"/>
              <a:gd name="connsiteX1429" fmla="*/ 2385615 w 3243376"/>
              <a:gd name="connsiteY1429" fmla="*/ 1334081 h 2504437"/>
              <a:gd name="connsiteX1430" fmla="*/ 2384773 w 3243376"/>
              <a:gd name="connsiteY1430" fmla="*/ 1333165 h 2504437"/>
              <a:gd name="connsiteX1431" fmla="*/ 2384788 w 3243376"/>
              <a:gd name="connsiteY1431" fmla="*/ 1332979 h 2504437"/>
              <a:gd name="connsiteX1432" fmla="*/ 1885925 w 3243376"/>
              <a:gd name="connsiteY1432" fmla="*/ 1087690 h 2504437"/>
              <a:gd name="connsiteX1433" fmla="*/ 1893984 w 3243376"/>
              <a:gd name="connsiteY1433" fmla="*/ 1076176 h 2504437"/>
              <a:gd name="connsiteX1434" fmla="*/ 1895999 w 3243376"/>
              <a:gd name="connsiteY1434" fmla="*/ 1076177 h 2504437"/>
              <a:gd name="connsiteX1435" fmla="*/ 1897439 w 3243376"/>
              <a:gd name="connsiteY1435" fmla="*/ 1076177 h 2504437"/>
              <a:gd name="connsiteX1436" fmla="*/ 1896000 w 3243376"/>
              <a:gd name="connsiteY1436" fmla="*/ 1073299 h 2504437"/>
              <a:gd name="connsiteX1437" fmla="*/ 1893984 w 3243376"/>
              <a:gd name="connsiteY1437" fmla="*/ 1076176 h 2504437"/>
              <a:gd name="connsiteX1438" fmla="*/ 1885924 w 3243376"/>
              <a:gd name="connsiteY1438" fmla="*/ 1076176 h 2504437"/>
              <a:gd name="connsiteX1439" fmla="*/ 2789489 w 3243376"/>
              <a:gd name="connsiteY1439" fmla="*/ 1535497 h 2504437"/>
              <a:gd name="connsiteX1440" fmla="*/ 2794347 w 3243376"/>
              <a:gd name="connsiteY1440" fmla="*/ 1537296 h 2504437"/>
              <a:gd name="connsiteX1441" fmla="*/ 2794347 w 3243376"/>
              <a:gd name="connsiteY1441" fmla="*/ 1525782 h 2504437"/>
              <a:gd name="connsiteX1442" fmla="*/ 2789489 w 3243376"/>
              <a:gd name="connsiteY1442" fmla="*/ 1535497 h 2504437"/>
              <a:gd name="connsiteX1443" fmla="*/ 2489947 w 3243376"/>
              <a:gd name="connsiteY1443" fmla="*/ 1389850 h 2504437"/>
              <a:gd name="connsiteX1444" fmla="*/ 2499599 w 3243376"/>
              <a:gd name="connsiteY1444" fmla="*/ 1391649 h 2504437"/>
              <a:gd name="connsiteX1445" fmla="*/ 2522050 w 3243376"/>
              <a:gd name="connsiteY1445" fmla="*/ 1369197 h 2504437"/>
              <a:gd name="connsiteX1446" fmla="*/ 2523489 w 3243376"/>
              <a:gd name="connsiteY1446" fmla="*/ 1380207 h 2504437"/>
              <a:gd name="connsiteX1447" fmla="*/ 2533488 w 3243376"/>
              <a:gd name="connsiteY1447" fmla="*/ 1391564 h 2504437"/>
              <a:gd name="connsiteX1448" fmla="*/ 2532988 w 3243376"/>
              <a:gd name="connsiteY1448" fmla="*/ 1392225 h 2504437"/>
              <a:gd name="connsiteX1449" fmla="*/ 2533902 w 3243376"/>
              <a:gd name="connsiteY1449" fmla="*/ 1391702 h 2504437"/>
              <a:gd name="connsiteX1450" fmla="*/ 2544925 w 3243376"/>
              <a:gd name="connsiteY1450" fmla="*/ 1393448 h 2504437"/>
              <a:gd name="connsiteX1451" fmla="*/ 2556016 w 3243376"/>
              <a:gd name="connsiteY1451" fmla="*/ 1403163 h 2504437"/>
              <a:gd name="connsiteX1452" fmla="*/ 2556016 w 3243376"/>
              <a:gd name="connsiteY1452" fmla="*/ 1369197 h 2504437"/>
              <a:gd name="connsiteX1453" fmla="*/ 2544502 w 3243376"/>
              <a:gd name="connsiteY1453" fmla="*/ 1380711 h 2504437"/>
              <a:gd name="connsiteX1454" fmla="*/ 2532988 w 3243376"/>
              <a:gd name="connsiteY1454" fmla="*/ 1380711 h 2504437"/>
              <a:gd name="connsiteX1455" fmla="*/ 2532988 w 3243376"/>
              <a:gd name="connsiteY1455" fmla="*/ 1369197 h 2504437"/>
              <a:gd name="connsiteX1456" fmla="*/ 2544502 w 3243376"/>
              <a:gd name="connsiteY1456" fmla="*/ 1369197 h 2504437"/>
              <a:gd name="connsiteX1457" fmla="*/ 2556016 w 3243376"/>
              <a:gd name="connsiteY1457" fmla="*/ 1335232 h 2504437"/>
              <a:gd name="connsiteX1458" fmla="*/ 2556016 w 3243376"/>
              <a:gd name="connsiteY1458" fmla="*/ 1323719 h 2504437"/>
              <a:gd name="connsiteX1459" fmla="*/ 2533564 w 3243376"/>
              <a:gd name="connsiteY1459" fmla="*/ 1323718 h 2504437"/>
              <a:gd name="connsiteX1460" fmla="*/ 2545078 w 3243376"/>
              <a:gd name="connsiteY1460" fmla="*/ 1357684 h 2504437"/>
              <a:gd name="connsiteX1461" fmla="*/ 2533564 w 3243376"/>
              <a:gd name="connsiteY1461" fmla="*/ 1357684 h 2504437"/>
              <a:gd name="connsiteX1462" fmla="*/ 2522050 w 3243376"/>
              <a:gd name="connsiteY1462" fmla="*/ 1335232 h 2504437"/>
              <a:gd name="connsiteX1463" fmla="*/ 2510537 w 3243376"/>
              <a:gd name="connsiteY1463" fmla="*/ 1369197 h 2504437"/>
              <a:gd name="connsiteX1464" fmla="*/ 2510537 w 3243376"/>
              <a:gd name="connsiteY1464" fmla="*/ 1357684 h 2504437"/>
              <a:gd name="connsiteX1465" fmla="*/ 2510537 w 3243376"/>
              <a:gd name="connsiteY1465" fmla="*/ 1323718 h 2504437"/>
              <a:gd name="connsiteX1466" fmla="*/ 2488085 w 3243376"/>
              <a:gd name="connsiteY1466" fmla="*/ 1323719 h 2504437"/>
              <a:gd name="connsiteX1467" fmla="*/ 2476571 w 3243376"/>
              <a:gd name="connsiteY1467" fmla="*/ 1346170 h 2504437"/>
              <a:gd name="connsiteX1468" fmla="*/ 2488084 w 3243376"/>
              <a:gd name="connsiteY1468" fmla="*/ 1357684 h 2504437"/>
              <a:gd name="connsiteX1469" fmla="*/ 2489524 w 3243376"/>
              <a:gd name="connsiteY1469" fmla="*/ 1351927 h 2504437"/>
              <a:gd name="connsiteX1470" fmla="*/ 2498897 w 3243376"/>
              <a:gd name="connsiteY1470" fmla="*/ 1346571 h 2504437"/>
              <a:gd name="connsiteX1471" fmla="*/ 2499591 w 3243376"/>
              <a:gd name="connsiteY1471" fmla="*/ 1346744 h 2504437"/>
              <a:gd name="connsiteX1472" fmla="*/ 2499419 w 3243376"/>
              <a:gd name="connsiteY1472" fmla="*/ 1359330 h 2504437"/>
              <a:gd name="connsiteX1473" fmla="*/ 2488085 w 3243376"/>
              <a:gd name="connsiteY1473" fmla="*/ 1380135 h 2504437"/>
              <a:gd name="connsiteX1474" fmla="*/ 2489947 w 3243376"/>
              <a:gd name="connsiteY1474" fmla="*/ 1389850 h 2504437"/>
              <a:gd name="connsiteX1475" fmla="*/ 2637923 w 3243376"/>
              <a:gd name="connsiteY1475" fmla="*/ 1463465 h 2504437"/>
              <a:gd name="connsiteX1476" fmla="*/ 2658486 w 3243376"/>
              <a:gd name="connsiteY1476" fmla="*/ 1469942 h 2504437"/>
              <a:gd name="connsiteX1477" fmla="*/ 2658486 w 3243376"/>
              <a:gd name="connsiteY1477" fmla="*/ 1447489 h 2504437"/>
              <a:gd name="connsiteX1478" fmla="*/ 2658486 w 3243376"/>
              <a:gd name="connsiteY1478" fmla="*/ 1446050 h 2504437"/>
              <a:gd name="connsiteX1479" fmla="*/ 2658486 w 3243376"/>
              <a:gd name="connsiteY1479" fmla="*/ 1437409 h 2504437"/>
              <a:gd name="connsiteX1480" fmla="*/ 2663883 w 3243376"/>
              <a:gd name="connsiteY1480" fmla="*/ 1441445 h 2504437"/>
              <a:gd name="connsiteX1481" fmla="*/ 2669424 w 3243376"/>
              <a:gd name="connsiteY1481" fmla="*/ 1458427 h 2504437"/>
              <a:gd name="connsiteX1482" fmla="*/ 2680937 w 3243376"/>
              <a:gd name="connsiteY1482" fmla="*/ 1458427 h 2504437"/>
              <a:gd name="connsiteX1483" fmla="*/ 2692452 w 3243376"/>
              <a:gd name="connsiteY1483" fmla="*/ 1458427 h 2504437"/>
              <a:gd name="connsiteX1484" fmla="*/ 2703965 w 3243376"/>
              <a:gd name="connsiteY1484" fmla="*/ 1435976 h 2504437"/>
              <a:gd name="connsiteX1485" fmla="*/ 2714327 w 3243376"/>
              <a:gd name="connsiteY1485" fmla="*/ 1446914 h 2504437"/>
              <a:gd name="connsiteX1486" fmla="*/ 2714327 w 3243376"/>
              <a:gd name="connsiteY1486" fmla="*/ 1435401 h 2504437"/>
              <a:gd name="connsiteX1487" fmla="*/ 2680362 w 3243376"/>
              <a:gd name="connsiteY1487" fmla="*/ 1435401 h 2504437"/>
              <a:gd name="connsiteX1488" fmla="*/ 2680362 w 3243376"/>
              <a:gd name="connsiteY1488" fmla="*/ 1446914 h 2504437"/>
              <a:gd name="connsiteX1489" fmla="*/ 2657911 w 3243376"/>
              <a:gd name="connsiteY1489" fmla="*/ 1424463 h 2504437"/>
              <a:gd name="connsiteX1490" fmla="*/ 2656714 w 3243376"/>
              <a:gd name="connsiteY1490" fmla="*/ 1436084 h 2504437"/>
              <a:gd name="connsiteX1491" fmla="*/ 2657675 w 3243376"/>
              <a:gd name="connsiteY1491" fmla="*/ 1436803 h 2504437"/>
              <a:gd name="connsiteX1492" fmla="*/ 2647477 w 3243376"/>
              <a:gd name="connsiteY1492" fmla="*/ 1447202 h 2504437"/>
              <a:gd name="connsiteX1493" fmla="*/ 2636034 w 3243376"/>
              <a:gd name="connsiteY1493" fmla="*/ 1458428 h 2504437"/>
              <a:gd name="connsiteX1494" fmla="*/ 2637923 w 3243376"/>
              <a:gd name="connsiteY1494" fmla="*/ 1463465 h 2504437"/>
              <a:gd name="connsiteX1495" fmla="*/ 2737929 w 3243376"/>
              <a:gd name="connsiteY1495" fmla="*/ 1514844 h 2504437"/>
              <a:gd name="connsiteX1496" fmla="*/ 2749444 w 3243376"/>
              <a:gd name="connsiteY1496" fmla="*/ 1503331 h 2504437"/>
              <a:gd name="connsiteX1497" fmla="*/ 2737929 w 3243376"/>
              <a:gd name="connsiteY1497" fmla="*/ 1503331 h 2504437"/>
              <a:gd name="connsiteX1498" fmla="*/ 2737929 w 3243376"/>
              <a:gd name="connsiteY1498" fmla="*/ 1514844 h 2504437"/>
              <a:gd name="connsiteX1499" fmla="*/ 2465058 w 3243376"/>
              <a:gd name="connsiteY1499" fmla="*/ 1380135 h 2504437"/>
              <a:gd name="connsiteX1500" fmla="*/ 2463613 w 3243376"/>
              <a:gd name="connsiteY1500" fmla="*/ 1379105 h 2504437"/>
              <a:gd name="connsiteX1501" fmla="*/ 2464482 w 3243376"/>
              <a:gd name="connsiteY1501" fmla="*/ 1379559 h 2504437"/>
              <a:gd name="connsiteX1502" fmla="*/ 2465040 w 3243376"/>
              <a:gd name="connsiteY1502" fmla="*/ 1380097 h 2504437"/>
              <a:gd name="connsiteX1503" fmla="*/ 1658532 w 3243376"/>
              <a:gd name="connsiteY1503" fmla="*/ 997884 h 2504437"/>
              <a:gd name="connsiteX1504" fmla="*/ 1670045 w 3243376"/>
              <a:gd name="connsiteY1504" fmla="*/ 986371 h 2504437"/>
              <a:gd name="connsiteX1505" fmla="*/ 1658532 w 3243376"/>
              <a:gd name="connsiteY1505" fmla="*/ 986371 h 2504437"/>
              <a:gd name="connsiteX1506" fmla="*/ 1670045 w 3243376"/>
              <a:gd name="connsiteY1506" fmla="*/ 986371 h 2504437"/>
              <a:gd name="connsiteX1507" fmla="*/ 1658532 w 3243376"/>
              <a:gd name="connsiteY1507" fmla="*/ 997884 h 2504437"/>
              <a:gd name="connsiteX1508" fmla="*/ 2072302 w 3243376"/>
              <a:gd name="connsiteY1508" fmla="*/ 1203006 h 2504437"/>
              <a:gd name="connsiteX1509" fmla="*/ 2078777 w 3243376"/>
              <a:gd name="connsiteY1509" fmla="*/ 1199948 h 2504437"/>
              <a:gd name="connsiteX1510" fmla="*/ 2078777 w 3243376"/>
              <a:gd name="connsiteY1510" fmla="*/ 1188434 h 2504437"/>
              <a:gd name="connsiteX1511" fmla="*/ 2072302 w 3243376"/>
              <a:gd name="connsiteY1511" fmla="*/ 1203006 h 2504437"/>
              <a:gd name="connsiteX1512" fmla="*/ 2488084 w 3243376"/>
              <a:gd name="connsiteY1512" fmla="*/ 1413525 h 2504437"/>
              <a:gd name="connsiteX1513" fmla="*/ 2510537 w 3243376"/>
              <a:gd name="connsiteY1513" fmla="*/ 1413525 h 2504437"/>
              <a:gd name="connsiteX1514" fmla="*/ 2488084 w 3243376"/>
              <a:gd name="connsiteY1514" fmla="*/ 1413525 h 2504437"/>
              <a:gd name="connsiteX1515" fmla="*/ 2669424 w 3243376"/>
              <a:gd name="connsiteY1515" fmla="*/ 1503331 h 2504437"/>
              <a:gd name="connsiteX1516" fmla="*/ 2703390 w 3243376"/>
              <a:gd name="connsiteY1516" fmla="*/ 1491817 h 2504437"/>
              <a:gd name="connsiteX1517" fmla="*/ 2669424 w 3243376"/>
              <a:gd name="connsiteY1517" fmla="*/ 1503331 h 2504437"/>
              <a:gd name="connsiteX1518" fmla="*/ 3027852 w 3243376"/>
              <a:gd name="connsiteY1518" fmla="*/ 1681522 h 2504437"/>
              <a:gd name="connsiteX1519" fmla="*/ 3028936 w 3243376"/>
              <a:gd name="connsiteY1519" fmla="*/ 1677186 h 2504437"/>
              <a:gd name="connsiteX1520" fmla="*/ 3037609 w 3243376"/>
              <a:gd name="connsiteY1520" fmla="*/ 1672229 h 2504437"/>
              <a:gd name="connsiteX1521" fmla="*/ 3037666 w 3243376"/>
              <a:gd name="connsiteY1521" fmla="*/ 1672659 h 2504437"/>
              <a:gd name="connsiteX1522" fmla="*/ 3028000 w 3243376"/>
              <a:gd name="connsiteY1522" fmla="*/ 1681504 h 2504437"/>
              <a:gd name="connsiteX1523" fmla="*/ 2384306 w 3243376"/>
              <a:gd name="connsiteY1523" fmla="*/ 1364412 h 2504437"/>
              <a:gd name="connsiteX1524" fmla="*/ 2380757 w 3243376"/>
              <a:gd name="connsiteY1524" fmla="*/ 1356110 h 2504437"/>
              <a:gd name="connsiteX1525" fmla="*/ 2385614 w 3243376"/>
              <a:gd name="connsiteY1525" fmla="*/ 1345019 h 2504437"/>
              <a:gd name="connsiteX1526" fmla="*/ 2397128 w 3243376"/>
              <a:gd name="connsiteY1526" fmla="*/ 1356533 h 2504437"/>
              <a:gd name="connsiteX1527" fmla="*/ 2397129 w 3243376"/>
              <a:gd name="connsiteY1527" fmla="*/ 1368046 h 2504437"/>
              <a:gd name="connsiteX1528" fmla="*/ 2386118 w 3243376"/>
              <a:gd name="connsiteY1528" fmla="*/ 1363728 h 2504437"/>
              <a:gd name="connsiteX1529" fmla="*/ 3027497 w 3243376"/>
              <a:gd name="connsiteY1529" fmla="*/ 1682943 h 2504437"/>
              <a:gd name="connsiteX1530" fmla="*/ 3026942 w 3243376"/>
              <a:gd name="connsiteY1530" fmla="*/ 1681637 h 2504437"/>
              <a:gd name="connsiteX1531" fmla="*/ 3027852 w 3243376"/>
              <a:gd name="connsiteY1531" fmla="*/ 1681522 h 2504437"/>
              <a:gd name="connsiteX1532" fmla="*/ 2817374 w 3243376"/>
              <a:gd name="connsiteY1532" fmla="*/ 1582198 h 2504437"/>
              <a:gd name="connsiteX1533" fmla="*/ 2805860 w 3243376"/>
              <a:gd name="connsiteY1533" fmla="*/ 1559747 h 2504437"/>
              <a:gd name="connsiteX1534" fmla="*/ 2805860 w 3243376"/>
              <a:gd name="connsiteY1534" fmla="*/ 1570685 h 2504437"/>
              <a:gd name="connsiteX1535" fmla="*/ 2817374 w 3243376"/>
              <a:gd name="connsiteY1535" fmla="*/ 1582198 h 2504437"/>
              <a:gd name="connsiteX1536" fmla="*/ 2545078 w 3243376"/>
              <a:gd name="connsiteY1536" fmla="*/ 1447489 h 2504437"/>
              <a:gd name="connsiteX1537" fmla="*/ 2533564 w 3243376"/>
              <a:gd name="connsiteY1537" fmla="*/ 1425038 h 2504437"/>
              <a:gd name="connsiteX1538" fmla="*/ 2545078 w 3243376"/>
              <a:gd name="connsiteY1538" fmla="*/ 1447489 h 2504437"/>
              <a:gd name="connsiteX1539" fmla="*/ 1749490 w 3243376"/>
              <a:gd name="connsiteY1539" fmla="*/ 1053725 h 2504437"/>
              <a:gd name="connsiteX1540" fmla="*/ 1761003 w 3243376"/>
              <a:gd name="connsiteY1540" fmla="*/ 1042212 h 2504437"/>
              <a:gd name="connsiteX1541" fmla="*/ 1749490 w 3243376"/>
              <a:gd name="connsiteY1541" fmla="*/ 1053725 h 2504437"/>
              <a:gd name="connsiteX1542" fmla="*/ 1749489 w 3243376"/>
              <a:gd name="connsiteY1542" fmla="*/ 1042212 h 2504437"/>
              <a:gd name="connsiteX1543" fmla="*/ 1749490 w 3243376"/>
              <a:gd name="connsiteY1543" fmla="*/ 1053725 h 2504437"/>
              <a:gd name="connsiteX1544" fmla="*/ 2362588 w 3243376"/>
              <a:gd name="connsiteY1544" fmla="*/ 1357684 h 2504437"/>
              <a:gd name="connsiteX1545" fmla="*/ 2374101 w 3243376"/>
              <a:gd name="connsiteY1545" fmla="*/ 1335232 h 2504437"/>
              <a:gd name="connsiteX1546" fmla="*/ 2362588 w 3243376"/>
              <a:gd name="connsiteY1546" fmla="*/ 1357684 h 2504437"/>
              <a:gd name="connsiteX1547" fmla="*/ 2776752 w 3243376"/>
              <a:gd name="connsiteY1547" fmla="*/ 1562805 h 2504437"/>
              <a:gd name="connsiteX1548" fmla="*/ 2783408 w 3243376"/>
              <a:gd name="connsiteY1548" fmla="*/ 1559747 h 2504437"/>
              <a:gd name="connsiteX1549" fmla="*/ 2771895 w 3243376"/>
              <a:gd name="connsiteY1549" fmla="*/ 1548234 h 2504437"/>
              <a:gd name="connsiteX1550" fmla="*/ 2776752 w 3243376"/>
              <a:gd name="connsiteY1550" fmla="*/ 1562805 h 2504437"/>
              <a:gd name="connsiteX1551" fmla="*/ 2376201 w 3243376"/>
              <a:gd name="connsiteY1551" fmla="*/ 1367470 h 2504437"/>
              <a:gd name="connsiteX1552" fmla="*/ 2384306 w 3243376"/>
              <a:gd name="connsiteY1552" fmla="*/ 1364412 h 2504437"/>
              <a:gd name="connsiteX1553" fmla="*/ 2385614 w 3243376"/>
              <a:gd name="connsiteY1553" fmla="*/ 1367470 h 2504437"/>
              <a:gd name="connsiteX1554" fmla="*/ 1853399 w 3243376"/>
              <a:gd name="connsiteY1554" fmla="*/ 1108703 h 2504437"/>
              <a:gd name="connsiteX1555" fmla="*/ 1863474 w 3243376"/>
              <a:gd name="connsiteY1555" fmla="*/ 1110142 h 2504437"/>
              <a:gd name="connsiteX1556" fmla="*/ 1851960 w 3243376"/>
              <a:gd name="connsiteY1556" fmla="*/ 1098628 h 2504437"/>
              <a:gd name="connsiteX1557" fmla="*/ 1853399 w 3243376"/>
              <a:gd name="connsiteY1557" fmla="*/ 1108703 h 2504437"/>
              <a:gd name="connsiteX1558" fmla="*/ 2398568 w 3243376"/>
              <a:gd name="connsiteY1558" fmla="*/ 1378696 h 2504437"/>
              <a:gd name="connsiteX1559" fmla="*/ 2397129 w 3243376"/>
              <a:gd name="connsiteY1559" fmla="*/ 1368622 h 2504437"/>
              <a:gd name="connsiteX1560" fmla="*/ 2408642 w 3243376"/>
              <a:gd name="connsiteY1560" fmla="*/ 1380135 h 2504437"/>
              <a:gd name="connsiteX1561" fmla="*/ 2398568 w 3243376"/>
              <a:gd name="connsiteY1561" fmla="*/ 1378696 h 2504437"/>
              <a:gd name="connsiteX1562" fmla="*/ 2431092 w 3243376"/>
              <a:gd name="connsiteY1562" fmla="*/ 1402586 h 2504437"/>
              <a:gd name="connsiteX1563" fmla="*/ 2442606 w 3243376"/>
              <a:gd name="connsiteY1563" fmla="*/ 1391073 h 2504437"/>
              <a:gd name="connsiteX1564" fmla="*/ 2442606 w 3243376"/>
              <a:gd name="connsiteY1564" fmla="*/ 1402587 h 2504437"/>
              <a:gd name="connsiteX1565" fmla="*/ 2431092 w 3243376"/>
              <a:gd name="connsiteY1565" fmla="*/ 1402586 h 2504437"/>
              <a:gd name="connsiteX1566" fmla="*/ 2147283 w 3243376"/>
              <a:gd name="connsiteY1566" fmla="*/ 1267302 h 2504437"/>
              <a:gd name="connsiteX1567" fmla="*/ 2158797 w 3243376"/>
              <a:gd name="connsiteY1567" fmla="*/ 1267302 h 2504437"/>
              <a:gd name="connsiteX1568" fmla="*/ 2147284 w 3243376"/>
              <a:gd name="connsiteY1568" fmla="*/ 1255788 h 2504437"/>
              <a:gd name="connsiteX1569" fmla="*/ 2135770 w 3243376"/>
              <a:gd name="connsiteY1569" fmla="*/ 1255788 h 2504437"/>
              <a:gd name="connsiteX1570" fmla="*/ 2147284 w 3243376"/>
              <a:gd name="connsiteY1570" fmla="*/ 1255788 h 2504437"/>
              <a:gd name="connsiteX1571" fmla="*/ 2147283 w 3243376"/>
              <a:gd name="connsiteY1571" fmla="*/ 1267302 h 2504437"/>
              <a:gd name="connsiteX1572" fmla="*/ 2351649 w 3243376"/>
              <a:gd name="connsiteY1572" fmla="*/ 1368622 h 2504437"/>
              <a:gd name="connsiteX1573" fmla="*/ 2351649 w 3243376"/>
              <a:gd name="connsiteY1573" fmla="*/ 1357108 h 2504437"/>
              <a:gd name="connsiteX1574" fmla="*/ 2351649 w 3243376"/>
              <a:gd name="connsiteY1574" fmla="*/ 1368622 h 2504437"/>
              <a:gd name="connsiteX1575" fmla="*/ 2238240 w 3243376"/>
              <a:gd name="connsiteY1575" fmla="*/ 1312781 h 2504437"/>
              <a:gd name="connsiteX1576" fmla="*/ 2238241 w 3243376"/>
              <a:gd name="connsiteY1576" fmla="*/ 1301267 h 2504437"/>
              <a:gd name="connsiteX1577" fmla="*/ 2226727 w 3243376"/>
              <a:gd name="connsiteY1577" fmla="*/ 1301267 h 2504437"/>
              <a:gd name="connsiteX1578" fmla="*/ 2238240 w 3243376"/>
              <a:gd name="connsiteY1578" fmla="*/ 1312781 h 2504437"/>
              <a:gd name="connsiteX1579" fmla="*/ 2670863 w 3243376"/>
              <a:gd name="connsiteY1579" fmla="*/ 1530100 h 2504437"/>
              <a:gd name="connsiteX1580" fmla="*/ 2680938 w 3243376"/>
              <a:gd name="connsiteY1580" fmla="*/ 1525783 h 2504437"/>
              <a:gd name="connsiteX1581" fmla="*/ 2669424 w 3243376"/>
              <a:gd name="connsiteY1581" fmla="*/ 1514269 h 2504437"/>
              <a:gd name="connsiteX1582" fmla="*/ 2669424 w 3243376"/>
              <a:gd name="connsiteY1582" fmla="*/ 1525782 h 2504437"/>
              <a:gd name="connsiteX1583" fmla="*/ 2670863 w 3243376"/>
              <a:gd name="connsiteY1583" fmla="*/ 1530100 h 2504437"/>
              <a:gd name="connsiteX1584" fmla="*/ 2112743 w 3243376"/>
              <a:gd name="connsiteY1584" fmla="*/ 1256364 h 2504437"/>
              <a:gd name="connsiteX1585" fmla="*/ 2112743 w 3243376"/>
              <a:gd name="connsiteY1585" fmla="*/ 1244851 h 2504437"/>
              <a:gd name="connsiteX1586" fmla="*/ 2112743 w 3243376"/>
              <a:gd name="connsiteY1586" fmla="*/ 1256364 h 2504437"/>
              <a:gd name="connsiteX1587" fmla="*/ 2425336 w 3243376"/>
              <a:gd name="connsiteY1587" fmla="*/ 1412661 h 2504437"/>
              <a:gd name="connsiteX1588" fmla="*/ 2419579 w 3243376"/>
              <a:gd name="connsiteY1588" fmla="*/ 1402587 h 2504437"/>
              <a:gd name="connsiteX1589" fmla="*/ 2431093 w 3243376"/>
              <a:gd name="connsiteY1589" fmla="*/ 1414100 h 2504437"/>
              <a:gd name="connsiteX1590" fmla="*/ 2425336 w 3243376"/>
              <a:gd name="connsiteY1590" fmla="*/ 1412661 h 2504437"/>
              <a:gd name="connsiteX1591" fmla="*/ 1868655 w 3243376"/>
              <a:gd name="connsiteY1591" fmla="*/ 1137487 h 2504437"/>
              <a:gd name="connsiteX1592" fmla="*/ 1874411 w 3243376"/>
              <a:gd name="connsiteY1592" fmla="*/ 1133169 h 2504437"/>
              <a:gd name="connsiteX1593" fmla="*/ 1874411 w 3243376"/>
              <a:gd name="connsiteY1593" fmla="*/ 1121656 h 2504437"/>
              <a:gd name="connsiteX1594" fmla="*/ 1862898 w 3243376"/>
              <a:gd name="connsiteY1594" fmla="*/ 1133169 h 2504437"/>
              <a:gd name="connsiteX1595" fmla="*/ 1868655 w 3243376"/>
              <a:gd name="connsiteY1595" fmla="*/ 1137487 h 2504437"/>
              <a:gd name="connsiteX1596" fmla="*/ 2363163 w 3243376"/>
              <a:gd name="connsiteY1596" fmla="*/ 1384416 h 2504437"/>
              <a:gd name="connsiteX1597" fmla="*/ 2363163 w 3243376"/>
              <a:gd name="connsiteY1597" fmla="*/ 1379559 h 2504437"/>
              <a:gd name="connsiteX1598" fmla="*/ 2363163 w 3243376"/>
              <a:gd name="connsiteY1598" fmla="*/ 1384416 h 2504437"/>
              <a:gd name="connsiteX1599" fmla="*/ 2805860 w 3243376"/>
              <a:gd name="connsiteY1599" fmla="*/ 1604650 h 2504437"/>
              <a:gd name="connsiteX1600" fmla="*/ 2809025 w 3243376"/>
              <a:gd name="connsiteY1600" fmla="*/ 1602399 h 2504437"/>
              <a:gd name="connsiteX1601" fmla="*/ 2812984 w 3243376"/>
              <a:gd name="connsiteY1601" fmla="*/ 1604866 h 2504437"/>
              <a:gd name="connsiteX1602" fmla="*/ 2828311 w 3243376"/>
              <a:gd name="connsiteY1602" fmla="*/ 1604650 h 2504437"/>
              <a:gd name="connsiteX1603" fmla="*/ 2812688 w 3243376"/>
              <a:gd name="connsiteY1603" fmla="*/ 1599793 h 2504437"/>
              <a:gd name="connsiteX1604" fmla="*/ 2809025 w 3243376"/>
              <a:gd name="connsiteY1604" fmla="*/ 1602399 h 2504437"/>
              <a:gd name="connsiteX1605" fmla="*/ 2807830 w 3243376"/>
              <a:gd name="connsiteY1605" fmla="*/ 1601655 h 2504437"/>
              <a:gd name="connsiteX1606" fmla="*/ 2805860 w 3243376"/>
              <a:gd name="connsiteY1606" fmla="*/ 1604650 h 2504437"/>
              <a:gd name="connsiteX1607" fmla="*/ 2500174 w 3243376"/>
              <a:gd name="connsiteY1607" fmla="*/ 1458427 h 2504437"/>
              <a:gd name="connsiteX1608" fmla="*/ 2511112 w 3243376"/>
              <a:gd name="connsiteY1608" fmla="*/ 1458428 h 2504437"/>
              <a:gd name="connsiteX1609" fmla="*/ 2511112 w 3243376"/>
              <a:gd name="connsiteY1609" fmla="*/ 1458428 h 2504437"/>
              <a:gd name="connsiteX1610" fmla="*/ 2511112 w 3243376"/>
              <a:gd name="connsiteY1610" fmla="*/ 1458428 h 2504437"/>
              <a:gd name="connsiteX1611" fmla="*/ 2511184 w 3243376"/>
              <a:gd name="connsiteY1611" fmla="*/ 1458428 h 2504437"/>
              <a:gd name="connsiteX1612" fmla="*/ 2522625 w 3243376"/>
              <a:gd name="connsiteY1612" fmla="*/ 1458428 h 2504437"/>
              <a:gd name="connsiteX1613" fmla="*/ 2512551 w 3243376"/>
              <a:gd name="connsiteY1613" fmla="*/ 1454110 h 2504437"/>
              <a:gd name="connsiteX1614" fmla="*/ 2511112 w 3243376"/>
              <a:gd name="connsiteY1614" fmla="*/ 1458428 h 2504437"/>
              <a:gd name="connsiteX1615" fmla="*/ 2511112 w 3243376"/>
              <a:gd name="connsiteY1615" fmla="*/ 1458428 h 2504437"/>
              <a:gd name="connsiteX1616" fmla="*/ 2513001 w 3243376"/>
              <a:gd name="connsiteY1616" fmla="*/ 1448956 h 2504437"/>
              <a:gd name="connsiteX1617" fmla="*/ 2533563 w 3243376"/>
              <a:gd name="connsiteY1617" fmla="*/ 1458427 h 2504437"/>
              <a:gd name="connsiteX1618" fmla="*/ 2534139 w 3243376"/>
              <a:gd name="connsiteY1618" fmla="*/ 1446914 h 2504437"/>
              <a:gd name="connsiteX1619" fmla="*/ 2500174 w 3243376"/>
              <a:gd name="connsiteY1619" fmla="*/ 1446914 h 2504437"/>
              <a:gd name="connsiteX1620" fmla="*/ 2500174 w 3243376"/>
              <a:gd name="connsiteY1620" fmla="*/ 1458427 h 2504437"/>
              <a:gd name="connsiteX1621" fmla="*/ 3042797 w 3243376"/>
              <a:gd name="connsiteY1621" fmla="*/ 1731480 h 2504437"/>
              <a:gd name="connsiteX1622" fmla="*/ 3044767 w 3243376"/>
              <a:gd name="connsiteY1622" fmla="*/ 1728421 h 2504437"/>
              <a:gd name="connsiteX1623" fmla="*/ 3022316 w 3243376"/>
              <a:gd name="connsiteY1623" fmla="*/ 1694456 h 2504437"/>
              <a:gd name="connsiteX1624" fmla="*/ 3022316 w 3243376"/>
              <a:gd name="connsiteY1624" fmla="*/ 1716907 h 2504437"/>
              <a:gd name="connsiteX1625" fmla="*/ 3042797 w 3243376"/>
              <a:gd name="connsiteY1625" fmla="*/ 1731480 h 2504437"/>
              <a:gd name="connsiteX1626" fmla="*/ 2487509 w 3243376"/>
              <a:gd name="connsiteY1626" fmla="*/ 1459003 h 2504437"/>
              <a:gd name="connsiteX1627" fmla="*/ 2499024 w 3243376"/>
              <a:gd name="connsiteY1627" fmla="*/ 1447489 h 2504437"/>
              <a:gd name="connsiteX1628" fmla="*/ 2499024 w 3243376"/>
              <a:gd name="connsiteY1628" fmla="*/ 1425038 h 2504437"/>
              <a:gd name="connsiteX1629" fmla="*/ 2487509 w 3243376"/>
              <a:gd name="connsiteY1629" fmla="*/ 1459003 h 2504437"/>
              <a:gd name="connsiteX1630" fmla="*/ 1777697 w 3243376"/>
              <a:gd name="connsiteY1630" fmla="*/ 1108703 h 2504437"/>
              <a:gd name="connsiteX1631" fmla="*/ 1783453 w 3243376"/>
              <a:gd name="connsiteY1631" fmla="*/ 1110142 h 2504437"/>
              <a:gd name="connsiteX1632" fmla="*/ 1783453 w 3243376"/>
              <a:gd name="connsiteY1632" fmla="*/ 1098628 h 2504437"/>
              <a:gd name="connsiteX1633" fmla="*/ 1771940 w 3243376"/>
              <a:gd name="connsiteY1633" fmla="*/ 1098628 h 2504437"/>
              <a:gd name="connsiteX1634" fmla="*/ 1777697 w 3243376"/>
              <a:gd name="connsiteY1634" fmla="*/ 1108703 h 2504437"/>
              <a:gd name="connsiteX1635" fmla="*/ 2351650 w 3243376"/>
              <a:gd name="connsiteY1635" fmla="*/ 1402012 h 2504437"/>
              <a:gd name="connsiteX1636" fmla="*/ 2363163 w 3243376"/>
              <a:gd name="connsiteY1636" fmla="*/ 1402011 h 2504437"/>
              <a:gd name="connsiteX1637" fmla="*/ 2363163 w 3243376"/>
              <a:gd name="connsiteY1637" fmla="*/ 1379559 h 2504437"/>
              <a:gd name="connsiteX1638" fmla="*/ 2351649 w 3243376"/>
              <a:gd name="connsiteY1638" fmla="*/ 1357108 h 2504437"/>
              <a:gd name="connsiteX1639" fmla="*/ 2351649 w 3243376"/>
              <a:gd name="connsiteY1639" fmla="*/ 1368622 h 2504437"/>
              <a:gd name="connsiteX1640" fmla="*/ 2351650 w 3243376"/>
              <a:gd name="connsiteY1640" fmla="*/ 1402012 h 2504437"/>
              <a:gd name="connsiteX1641" fmla="*/ 2238240 w 3243376"/>
              <a:gd name="connsiteY1641" fmla="*/ 1346170 h 2504437"/>
              <a:gd name="connsiteX1642" fmla="*/ 2272205 w 3243376"/>
              <a:gd name="connsiteY1642" fmla="*/ 1346170 h 2504437"/>
              <a:gd name="connsiteX1643" fmla="*/ 2238240 w 3243376"/>
              <a:gd name="connsiteY1643" fmla="*/ 1346170 h 2504437"/>
              <a:gd name="connsiteX1644" fmla="*/ 2414371 w 3243376"/>
              <a:gd name="connsiteY1644" fmla="*/ 1434006 h 2504437"/>
              <a:gd name="connsiteX1645" fmla="*/ 2419579 w 3243376"/>
              <a:gd name="connsiteY1645" fmla="*/ 1435976 h 2504437"/>
              <a:gd name="connsiteX1646" fmla="*/ 2431093 w 3243376"/>
              <a:gd name="connsiteY1646" fmla="*/ 1435976 h 2504437"/>
              <a:gd name="connsiteX1647" fmla="*/ 2442031 w 3243376"/>
              <a:gd name="connsiteY1647" fmla="*/ 1414100 h 2504437"/>
              <a:gd name="connsiteX1648" fmla="*/ 2453544 w 3243376"/>
              <a:gd name="connsiteY1648" fmla="*/ 1448066 h 2504437"/>
              <a:gd name="connsiteX1649" fmla="*/ 2475996 w 3243376"/>
              <a:gd name="connsiteY1649" fmla="*/ 1436552 h 2504437"/>
              <a:gd name="connsiteX1650" fmla="*/ 2475996 w 3243376"/>
              <a:gd name="connsiteY1650" fmla="*/ 1414100 h 2504437"/>
              <a:gd name="connsiteX1651" fmla="*/ 2464483 w 3243376"/>
              <a:gd name="connsiteY1651" fmla="*/ 1402587 h 2504437"/>
              <a:gd name="connsiteX1652" fmla="*/ 2475996 w 3243376"/>
              <a:gd name="connsiteY1652" fmla="*/ 1391073 h 2504437"/>
              <a:gd name="connsiteX1653" fmla="*/ 2475996 w 3243376"/>
              <a:gd name="connsiteY1653" fmla="*/ 1379559 h 2504437"/>
              <a:gd name="connsiteX1654" fmla="*/ 2469519 w 3243376"/>
              <a:gd name="connsiteY1654" fmla="*/ 1384417 h 2504437"/>
              <a:gd name="connsiteX1655" fmla="*/ 2465040 w 3243376"/>
              <a:gd name="connsiteY1655" fmla="*/ 1380097 h 2504437"/>
              <a:gd name="connsiteX1656" fmla="*/ 2462000 w 3243376"/>
              <a:gd name="connsiteY1656" fmla="*/ 1373479 h 2504437"/>
              <a:gd name="connsiteX1657" fmla="*/ 2476571 w 3243376"/>
              <a:gd name="connsiteY1657" fmla="*/ 1368622 h 2504437"/>
              <a:gd name="connsiteX1658" fmla="*/ 2460381 w 3243376"/>
              <a:gd name="connsiteY1658" fmla="*/ 1376798 h 2504437"/>
              <a:gd name="connsiteX1659" fmla="*/ 2463613 w 3243376"/>
              <a:gd name="connsiteY1659" fmla="*/ 1379105 h 2504437"/>
              <a:gd name="connsiteX1660" fmla="*/ 2453472 w 3243376"/>
              <a:gd name="connsiteY1660" fmla="*/ 1373802 h 2504437"/>
              <a:gd name="connsiteX1661" fmla="*/ 2442030 w 3243376"/>
              <a:gd name="connsiteY1661" fmla="*/ 1368046 h 2504437"/>
              <a:gd name="connsiteX1662" fmla="*/ 2419579 w 3243376"/>
              <a:gd name="connsiteY1662" fmla="*/ 1379559 h 2504437"/>
              <a:gd name="connsiteX1663" fmla="*/ 2419579 w 3243376"/>
              <a:gd name="connsiteY1663" fmla="*/ 1368046 h 2504437"/>
              <a:gd name="connsiteX1664" fmla="*/ 2419579 w 3243376"/>
              <a:gd name="connsiteY1664" fmla="*/ 1345594 h 2504437"/>
              <a:gd name="connsiteX1665" fmla="*/ 2397128 w 3243376"/>
              <a:gd name="connsiteY1665" fmla="*/ 1345595 h 2504437"/>
              <a:gd name="connsiteX1666" fmla="*/ 2419579 w 3243376"/>
              <a:gd name="connsiteY1666" fmla="*/ 1334081 h 2504437"/>
              <a:gd name="connsiteX1667" fmla="*/ 2385615 w 3243376"/>
              <a:gd name="connsiteY1667" fmla="*/ 1300116 h 2504437"/>
              <a:gd name="connsiteX1668" fmla="*/ 2377762 w 3243376"/>
              <a:gd name="connsiteY1668" fmla="*/ 1325536 h 2504437"/>
              <a:gd name="connsiteX1669" fmla="*/ 2384773 w 3243376"/>
              <a:gd name="connsiteY1669" fmla="*/ 1333165 h 2504437"/>
              <a:gd name="connsiteX1670" fmla="*/ 2384175 w 3243376"/>
              <a:gd name="connsiteY1670" fmla="*/ 1340701 h 2504437"/>
              <a:gd name="connsiteX1671" fmla="*/ 2374101 w 3243376"/>
              <a:gd name="connsiteY1671" fmla="*/ 1367470 h 2504437"/>
              <a:gd name="connsiteX1672" fmla="*/ 2375540 w 3243376"/>
              <a:gd name="connsiteY1672" fmla="*/ 1367471 h 2504437"/>
              <a:gd name="connsiteX1673" fmla="*/ 2376201 w 3243376"/>
              <a:gd name="connsiteY1673" fmla="*/ 1367470 h 2504437"/>
              <a:gd name="connsiteX1674" fmla="*/ 2374676 w 3243376"/>
              <a:gd name="connsiteY1674" fmla="*/ 1368046 h 2504437"/>
              <a:gd name="connsiteX1675" fmla="*/ 2408642 w 3243376"/>
              <a:gd name="connsiteY1675" fmla="*/ 1402011 h 2504437"/>
              <a:gd name="connsiteX1676" fmla="*/ 2397128 w 3243376"/>
              <a:gd name="connsiteY1676" fmla="*/ 1413525 h 2504437"/>
              <a:gd name="connsiteX1677" fmla="*/ 2414371 w 3243376"/>
              <a:gd name="connsiteY1677" fmla="*/ 1434006 h 2504437"/>
              <a:gd name="connsiteX1678" fmla="*/ 2469915 w 3243376"/>
              <a:gd name="connsiteY1678" fmla="*/ 1463105 h 2504437"/>
              <a:gd name="connsiteX1679" fmla="*/ 2476571 w 3243376"/>
              <a:gd name="connsiteY1679" fmla="*/ 1458427 h 2504437"/>
              <a:gd name="connsiteX1680" fmla="*/ 2476571 w 3243376"/>
              <a:gd name="connsiteY1680" fmla="*/ 1446914 h 2504437"/>
              <a:gd name="connsiteX1681" fmla="*/ 2465058 w 3243376"/>
              <a:gd name="connsiteY1681" fmla="*/ 1446914 h 2504437"/>
              <a:gd name="connsiteX1682" fmla="*/ 2469915 w 3243376"/>
              <a:gd name="connsiteY1682" fmla="*/ 1463105 h 2504437"/>
              <a:gd name="connsiteX1683" fmla="*/ 3113403 w 3243376"/>
              <a:gd name="connsiteY1683" fmla="*/ 1789531 h 2504437"/>
              <a:gd name="connsiteX1684" fmla="*/ 3106364 w 3243376"/>
              <a:gd name="connsiteY1684" fmla="*/ 1784838 h 2504437"/>
              <a:gd name="connsiteX1685" fmla="*/ 3113021 w 3243376"/>
              <a:gd name="connsiteY1685" fmla="*/ 1788525 h 2504437"/>
              <a:gd name="connsiteX1686" fmla="*/ 2579043 w 3243376"/>
              <a:gd name="connsiteY1686" fmla="*/ 1525782 h 2504437"/>
              <a:gd name="connsiteX1687" fmla="*/ 2590556 w 3243376"/>
              <a:gd name="connsiteY1687" fmla="*/ 1514269 h 2504437"/>
              <a:gd name="connsiteX1688" fmla="*/ 2602070 w 3243376"/>
              <a:gd name="connsiteY1688" fmla="*/ 1514269 h 2504437"/>
              <a:gd name="connsiteX1689" fmla="*/ 2602070 w 3243376"/>
              <a:gd name="connsiteY1689" fmla="*/ 1536720 h 2504437"/>
              <a:gd name="connsiteX1690" fmla="*/ 2602070 w 3243376"/>
              <a:gd name="connsiteY1690" fmla="*/ 1491817 h 2504437"/>
              <a:gd name="connsiteX1691" fmla="*/ 2636035 w 3243376"/>
              <a:gd name="connsiteY1691" fmla="*/ 1503331 h 2504437"/>
              <a:gd name="connsiteX1692" fmla="*/ 2658486 w 3243376"/>
              <a:gd name="connsiteY1692" fmla="*/ 1491817 h 2504437"/>
              <a:gd name="connsiteX1693" fmla="*/ 2658486 w 3243376"/>
              <a:gd name="connsiteY1693" fmla="*/ 1469365 h 2504437"/>
              <a:gd name="connsiteX1694" fmla="*/ 2658486 w 3243376"/>
              <a:gd name="connsiteY1694" fmla="*/ 1480879 h 2504437"/>
              <a:gd name="connsiteX1695" fmla="*/ 2624521 w 3243376"/>
              <a:gd name="connsiteY1695" fmla="*/ 1492393 h 2504437"/>
              <a:gd name="connsiteX1696" fmla="*/ 2624522 w 3243376"/>
              <a:gd name="connsiteY1696" fmla="*/ 1469942 h 2504437"/>
              <a:gd name="connsiteX1697" fmla="*/ 2613008 w 3243376"/>
              <a:gd name="connsiteY1697" fmla="*/ 1447489 h 2504437"/>
              <a:gd name="connsiteX1698" fmla="*/ 2624522 w 3243376"/>
              <a:gd name="connsiteY1698" fmla="*/ 1469942 h 2504437"/>
              <a:gd name="connsiteX1699" fmla="*/ 2613008 w 3243376"/>
              <a:gd name="connsiteY1699" fmla="*/ 1481455 h 2504437"/>
              <a:gd name="connsiteX1700" fmla="*/ 2601494 w 3243376"/>
              <a:gd name="connsiteY1700" fmla="*/ 1481455 h 2504437"/>
              <a:gd name="connsiteX1701" fmla="*/ 2601494 w 3243376"/>
              <a:gd name="connsiteY1701" fmla="*/ 1469942 h 2504437"/>
              <a:gd name="connsiteX1702" fmla="*/ 2602070 w 3243376"/>
              <a:gd name="connsiteY1702" fmla="*/ 1457276 h 2504437"/>
              <a:gd name="connsiteX1703" fmla="*/ 2590556 w 3243376"/>
              <a:gd name="connsiteY1703" fmla="*/ 1468790 h 2504437"/>
              <a:gd name="connsiteX1704" fmla="*/ 2568105 w 3243376"/>
              <a:gd name="connsiteY1704" fmla="*/ 1457276 h 2504437"/>
              <a:gd name="connsiteX1705" fmla="*/ 2568104 w 3243376"/>
              <a:gd name="connsiteY1705" fmla="*/ 1468790 h 2504437"/>
              <a:gd name="connsiteX1706" fmla="*/ 2590556 w 3243376"/>
              <a:gd name="connsiteY1706" fmla="*/ 1480303 h 2504437"/>
              <a:gd name="connsiteX1707" fmla="*/ 2579042 w 3243376"/>
              <a:gd name="connsiteY1707" fmla="*/ 1491817 h 2504437"/>
              <a:gd name="connsiteX1708" fmla="*/ 2579043 w 3243376"/>
              <a:gd name="connsiteY1708" fmla="*/ 1525782 h 2504437"/>
              <a:gd name="connsiteX1709" fmla="*/ 3114050 w 3243376"/>
              <a:gd name="connsiteY1709" fmla="*/ 1791228 h 2504437"/>
              <a:gd name="connsiteX1710" fmla="*/ 3113403 w 3243376"/>
              <a:gd name="connsiteY1710" fmla="*/ 1789531 h 2504437"/>
              <a:gd name="connsiteX1711" fmla="*/ 3114999 w 3243376"/>
              <a:gd name="connsiteY1711" fmla="*/ 1790594 h 2504437"/>
              <a:gd name="connsiteX1712" fmla="*/ 2423168 w 3243376"/>
              <a:gd name="connsiteY1712" fmla="*/ 1453642 h 2504437"/>
              <a:gd name="connsiteX1713" fmla="*/ 2442030 w 3243376"/>
              <a:gd name="connsiteY1713" fmla="*/ 1447489 h 2504437"/>
              <a:gd name="connsiteX1714" fmla="*/ 2419579 w 3243376"/>
              <a:gd name="connsiteY1714" fmla="*/ 1447489 h 2504437"/>
              <a:gd name="connsiteX1715" fmla="*/ 2423168 w 3243376"/>
              <a:gd name="connsiteY1715" fmla="*/ 1453642 h 2504437"/>
              <a:gd name="connsiteX1716" fmla="*/ 2851339 w 3243376"/>
              <a:gd name="connsiteY1716" fmla="*/ 1672005 h 2504437"/>
              <a:gd name="connsiteX1717" fmla="*/ 2862852 w 3243376"/>
              <a:gd name="connsiteY1717" fmla="*/ 1660491 h 2504437"/>
              <a:gd name="connsiteX1718" fmla="*/ 2851339 w 3243376"/>
              <a:gd name="connsiteY1718" fmla="*/ 1660491 h 2504437"/>
              <a:gd name="connsiteX1719" fmla="*/ 2556016 w 3243376"/>
              <a:gd name="connsiteY1719" fmla="*/ 1525782 h 2504437"/>
              <a:gd name="connsiteX1720" fmla="*/ 2556016 w 3243376"/>
              <a:gd name="connsiteY1720" fmla="*/ 1525206 h 2504437"/>
              <a:gd name="connsiteX1721" fmla="*/ 2556016 w 3243376"/>
              <a:gd name="connsiteY1721" fmla="*/ 1525206 h 2504437"/>
              <a:gd name="connsiteX1722" fmla="*/ 2556016 w 3243376"/>
              <a:gd name="connsiteY1722" fmla="*/ 1515708 h 2504437"/>
              <a:gd name="connsiteX1723" fmla="*/ 2556016 w 3243376"/>
              <a:gd name="connsiteY1723" fmla="*/ 1514269 h 2504437"/>
              <a:gd name="connsiteX1724" fmla="*/ 2567529 w 3243376"/>
              <a:gd name="connsiteY1724" fmla="*/ 1514269 h 2504437"/>
              <a:gd name="connsiteX1725" fmla="*/ 2566090 w 3243376"/>
              <a:gd name="connsiteY1725" fmla="*/ 1524343 h 2504437"/>
              <a:gd name="connsiteX1726" fmla="*/ 2328622 w 3243376"/>
              <a:gd name="connsiteY1726" fmla="*/ 1413525 h 2504437"/>
              <a:gd name="connsiteX1727" fmla="*/ 2351074 w 3243376"/>
              <a:gd name="connsiteY1727" fmla="*/ 1391073 h 2504437"/>
              <a:gd name="connsiteX1728" fmla="*/ 2328622 w 3243376"/>
              <a:gd name="connsiteY1728" fmla="*/ 1391073 h 2504437"/>
              <a:gd name="connsiteX1729" fmla="*/ 2328622 w 3243376"/>
              <a:gd name="connsiteY1729" fmla="*/ 1413525 h 2504437"/>
              <a:gd name="connsiteX1730" fmla="*/ 2056326 w 3243376"/>
              <a:gd name="connsiteY1730" fmla="*/ 1278816 h 2504437"/>
              <a:gd name="connsiteX1731" fmla="*/ 2067840 w 3243376"/>
              <a:gd name="connsiteY1731" fmla="*/ 1278816 h 2504437"/>
              <a:gd name="connsiteX1732" fmla="*/ 2067839 w 3243376"/>
              <a:gd name="connsiteY1732" fmla="*/ 1233913 h 2504437"/>
              <a:gd name="connsiteX1733" fmla="*/ 2056326 w 3243376"/>
              <a:gd name="connsiteY1733" fmla="*/ 1233913 h 2504437"/>
              <a:gd name="connsiteX1734" fmla="*/ 2056326 w 3243376"/>
              <a:gd name="connsiteY1734" fmla="*/ 1278816 h 2504437"/>
              <a:gd name="connsiteX1735" fmla="*/ 3140330 w 3243376"/>
              <a:gd name="connsiteY1735" fmla="*/ 1818802 h 2504437"/>
              <a:gd name="connsiteX1736" fmla="*/ 3140330 w 3243376"/>
              <a:gd name="connsiteY1736" fmla="*/ 1807289 h 2504437"/>
              <a:gd name="connsiteX1737" fmla="*/ 3140330 w 3243376"/>
              <a:gd name="connsiteY1737" fmla="*/ 1818802 h 2504437"/>
              <a:gd name="connsiteX1738" fmla="*/ 2817374 w 3243376"/>
              <a:gd name="connsiteY1738" fmla="*/ 1661066 h 2504437"/>
              <a:gd name="connsiteX1739" fmla="*/ 2839824 w 3243376"/>
              <a:gd name="connsiteY1739" fmla="*/ 1661067 h 2504437"/>
              <a:gd name="connsiteX1740" fmla="*/ 2817374 w 3243376"/>
              <a:gd name="connsiteY1740" fmla="*/ 1661066 h 2504437"/>
              <a:gd name="connsiteX1741" fmla="*/ 2726417 w 3243376"/>
              <a:gd name="connsiteY1741" fmla="*/ 1616164 h 2504437"/>
              <a:gd name="connsiteX1742" fmla="*/ 2737930 w 3243376"/>
              <a:gd name="connsiteY1742" fmla="*/ 1616164 h 2504437"/>
              <a:gd name="connsiteX1743" fmla="*/ 2726417 w 3243376"/>
              <a:gd name="connsiteY1743" fmla="*/ 1616164 h 2504437"/>
              <a:gd name="connsiteX1744" fmla="*/ 2022360 w 3243376"/>
              <a:gd name="connsiteY1744" fmla="*/ 1267877 h 2504437"/>
              <a:gd name="connsiteX1745" fmla="*/ 2022360 w 3243376"/>
              <a:gd name="connsiteY1745" fmla="*/ 1233913 h 2504437"/>
              <a:gd name="connsiteX1746" fmla="*/ 2022360 w 3243376"/>
              <a:gd name="connsiteY1746" fmla="*/ 1267877 h 2504437"/>
              <a:gd name="connsiteX1747" fmla="*/ 2942296 w 3243376"/>
              <a:gd name="connsiteY1747" fmla="*/ 1728421 h 2504437"/>
              <a:gd name="connsiteX1748" fmla="*/ 2945453 w 3243376"/>
              <a:gd name="connsiteY1748" fmla="*/ 1727072 h 2504437"/>
              <a:gd name="connsiteX1749" fmla="*/ 2945761 w 3243376"/>
              <a:gd name="connsiteY1749" fmla="*/ 1727555 h 2504437"/>
              <a:gd name="connsiteX1750" fmla="*/ 1777697 w 3243376"/>
              <a:gd name="connsiteY1750" fmla="*/ 1153749 h 2504437"/>
              <a:gd name="connsiteX1751" fmla="*/ 1783453 w 3243376"/>
              <a:gd name="connsiteY1751" fmla="*/ 1155621 h 2504437"/>
              <a:gd name="connsiteX1752" fmla="*/ 1771940 w 3243376"/>
              <a:gd name="connsiteY1752" fmla="*/ 1144107 h 2504437"/>
              <a:gd name="connsiteX1753" fmla="*/ 1777697 w 3243376"/>
              <a:gd name="connsiteY1753" fmla="*/ 1153749 h 2504437"/>
              <a:gd name="connsiteX1754" fmla="*/ 2142246 w 3243376"/>
              <a:gd name="connsiteY1754" fmla="*/ 1338290 h 2504437"/>
              <a:gd name="connsiteX1755" fmla="*/ 2147284 w 3243376"/>
              <a:gd name="connsiteY1755" fmla="*/ 1335232 h 2504437"/>
              <a:gd name="connsiteX1756" fmla="*/ 2158797 w 3243376"/>
              <a:gd name="connsiteY1756" fmla="*/ 1312205 h 2504437"/>
              <a:gd name="connsiteX1757" fmla="*/ 2147284 w 3243376"/>
              <a:gd name="connsiteY1757" fmla="*/ 1323718 h 2504437"/>
              <a:gd name="connsiteX1758" fmla="*/ 2135769 w 3243376"/>
              <a:gd name="connsiteY1758" fmla="*/ 1323719 h 2504437"/>
              <a:gd name="connsiteX1759" fmla="*/ 2142246 w 3243376"/>
              <a:gd name="connsiteY1759" fmla="*/ 1338290 h 2504437"/>
              <a:gd name="connsiteX1760" fmla="*/ 2748867 w 3243376"/>
              <a:gd name="connsiteY1760" fmla="*/ 1639191 h 2504437"/>
              <a:gd name="connsiteX1761" fmla="*/ 2760382 w 3243376"/>
              <a:gd name="connsiteY1761" fmla="*/ 1627678 h 2504437"/>
              <a:gd name="connsiteX1762" fmla="*/ 2748868 w 3243376"/>
              <a:gd name="connsiteY1762" fmla="*/ 1616164 h 2504437"/>
              <a:gd name="connsiteX1763" fmla="*/ 2748867 w 3243376"/>
              <a:gd name="connsiteY1763" fmla="*/ 1639191 h 2504437"/>
              <a:gd name="connsiteX1764" fmla="*/ 2797764 w 3243376"/>
              <a:gd name="connsiteY1764" fmla="*/ 1667219 h 2504437"/>
              <a:gd name="connsiteX1765" fmla="*/ 2805861 w 3243376"/>
              <a:gd name="connsiteY1765" fmla="*/ 1661066 h 2504437"/>
              <a:gd name="connsiteX1766" fmla="*/ 2794346 w 3243376"/>
              <a:gd name="connsiteY1766" fmla="*/ 1661066 h 2504437"/>
              <a:gd name="connsiteX1767" fmla="*/ 2797764 w 3243376"/>
              <a:gd name="connsiteY1767" fmla="*/ 1667219 h 2504437"/>
              <a:gd name="connsiteX1768" fmla="*/ 2885303 w 3243376"/>
              <a:gd name="connsiteY1768" fmla="*/ 1716907 h 2504437"/>
              <a:gd name="connsiteX1769" fmla="*/ 2885303 w 3243376"/>
              <a:gd name="connsiteY1769" fmla="*/ 1694456 h 2504437"/>
              <a:gd name="connsiteX1770" fmla="*/ 2885304 w 3243376"/>
              <a:gd name="connsiteY1770" fmla="*/ 1705969 h 2504437"/>
              <a:gd name="connsiteX1771" fmla="*/ 2885303 w 3243376"/>
              <a:gd name="connsiteY1771" fmla="*/ 1716907 h 2504437"/>
              <a:gd name="connsiteX1772" fmla="*/ 2363163 w 3243376"/>
              <a:gd name="connsiteY1772" fmla="*/ 1458427 h 2504437"/>
              <a:gd name="connsiteX1773" fmla="*/ 2374677 w 3243376"/>
              <a:gd name="connsiteY1773" fmla="*/ 1446914 h 2504437"/>
              <a:gd name="connsiteX1774" fmla="*/ 2374677 w 3243376"/>
              <a:gd name="connsiteY1774" fmla="*/ 1435401 h 2504437"/>
              <a:gd name="connsiteX1775" fmla="*/ 2352225 w 3243376"/>
              <a:gd name="connsiteY1775" fmla="*/ 1412948 h 2504437"/>
              <a:gd name="connsiteX1776" fmla="*/ 2340711 w 3243376"/>
              <a:gd name="connsiteY1776" fmla="*/ 1424463 h 2504437"/>
              <a:gd name="connsiteX1777" fmla="*/ 2363163 w 3243376"/>
              <a:gd name="connsiteY1777" fmla="*/ 1446914 h 2504437"/>
              <a:gd name="connsiteX1778" fmla="*/ 2351650 w 3243376"/>
              <a:gd name="connsiteY1778" fmla="*/ 1446914 h 2504437"/>
              <a:gd name="connsiteX1779" fmla="*/ 2022361 w 3243376"/>
              <a:gd name="connsiteY1779" fmla="*/ 1289754 h 2504437"/>
              <a:gd name="connsiteX1780" fmla="*/ 2044812 w 3243376"/>
              <a:gd name="connsiteY1780" fmla="*/ 1267302 h 2504437"/>
              <a:gd name="connsiteX1781" fmla="*/ 2022361 w 3243376"/>
              <a:gd name="connsiteY1781" fmla="*/ 1289754 h 2504437"/>
              <a:gd name="connsiteX1782" fmla="*/ 2272206 w 3243376"/>
              <a:gd name="connsiteY1782" fmla="*/ 1413525 h 2504437"/>
              <a:gd name="connsiteX1783" fmla="*/ 2272206 w 3243376"/>
              <a:gd name="connsiteY1783" fmla="*/ 1391073 h 2504437"/>
              <a:gd name="connsiteX1784" fmla="*/ 2260692 w 3243376"/>
              <a:gd name="connsiteY1784" fmla="*/ 1379559 h 2504437"/>
              <a:gd name="connsiteX1785" fmla="*/ 2272205 w 3243376"/>
              <a:gd name="connsiteY1785" fmla="*/ 1379559 h 2504437"/>
              <a:gd name="connsiteX1786" fmla="*/ 2260692 w 3243376"/>
              <a:gd name="connsiteY1786" fmla="*/ 1357108 h 2504437"/>
              <a:gd name="connsiteX1787" fmla="*/ 2249179 w 3243376"/>
              <a:gd name="connsiteY1787" fmla="*/ 1391073 h 2504437"/>
              <a:gd name="connsiteX1788" fmla="*/ 2272206 w 3243376"/>
              <a:gd name="connsiteY1788" fmla="*/ 1391073 h 2504437"/>
              <a:gd name="connsiteX1789" fmla="*/ 2272206 w 3243376"/>
              <a:gd name="connsiteY1789" fmla="*/ 1413525 h 2504437"/>
              <a:gd name="connsiteX1790" fmla="*/ 2612432 w 3243376"/>
              <a:gd name="connsiteY1790" fmla="*/ 1582198 h 2504437"/>
              <a:gd name="connsiteX1791" fmla="*/ 2623945 w 3243376"/>
              <a:gd name="connsiteY1791" fmla="*/ 1582198 h 2504437"/>
              <a:gd name="connsiteX1792" fmla="*/ 2612432 w 3243376"/>
              <a:gd name="connsiteY1792" fmla="*/ 1570685 h 2504437"/>
              <a:gd name="connsiteX1793" fmla="*/ 2612432 w 3243376"/>
              <a:gd name="connsiteY1793" fmla="*/ 1582198 h 2504437"/>
              <a:gd name="connsiteX1794" fmla="*/ 2090290 w 3243376"/>
              <a:gd name="connsiteY1794" fmla="*/ 1323719 h 2504437"/>
              <a:gd name="connsiteX1795" fmla="*/ 2101805 w 3243376"/>
              <a:gd name="connsiteY1795" fmla="*/ 1323719 h 2504437"/>
              <a:gd name="connsiteX1796" fmla="*/ 2101805 w 3243376"/>
              <a:gd name="connsiteY1796" fmla="*/ 1312205 h 2504437"/>
              <a:gd name="connsiteX1797" fmla="*/ 2090290 w 3243376"/>
              <a:gd name="connsiteY1797" fmla="*/ 1323719 h 2504437"/>
              <a:gd name="connsiteX1798" fmla="*/ 1976464 w 3243376"/>
              <a:gd name="connsiteY1798" fmla="*/ 1267421 h 2504437"/>
              <a:gd name="connsiteX1799" fmla="*/ 1976306 w 3243376"/>
              <a:gd name="connsiteY1799" fmla="*/ 1267302 h 2504437"/>
              <a:gd name="connsiteX1800" fmla="*/ 1976435 w 3243376"/>
              <a:gd name="connsiteY1800" fmla="*/ 1267228 h 2504437"/>
              <a:gd name="connsiteX1801" fmla="*/ 1976883 w 3243376"/>
              <a:gd name="connsiteY1801" fmla="*/ 1267302 h 2504437"/>
              <a:gd name="connsiteX1802" fmla="*/ 1795544 w 3243376"/>
              <a:gd name="connsiteY1802" fmla="*/ 1178071 h 2504437"/>
              <a:gd name="connsiteX1803" fmla="*/ 1817994 w 3243376"/>
              <a:gd name="connsiteY1803" fmla="*/ 1166558 h 2504437"/>
              <a:gd name="connsiteX1804" fmla="*/ 1806481 w 3243376"/>
              <a:gd name="connsiteY1804" fmla="*/ 1166558 h 2504437"/>
              <a:gd name="connsiteX1805" fmla="*/ 1806481 w 3243376"/>
              <a:gd name="connsiteY1805" fmla="*/ 1155044 h 2504437"/>
              <a:gd name="connsiteX1806" fmla="*/ 1795544 w 3243376"/>
              <a:gd name="connsiteY1806" fmla="*/ 1178071 h 2504437"/>
              <a:gd name="connsiteX1807" fmla="*/ 2942296 w 3243376"/>
              <a:gd name="connsiteY1807" fmla="*/ 1750873 h 2504437"/>
              <a:gd name="connsiteX1808" fmla="*/ 2950715 w 3243376"/>
              <a:gd name="connsiteY1808" fmla="*/ 1735329 h 2504437"/>
              <a:gd name="connsiteX1809" fmla="*/ 2945761 w 3243376"/>
              <a:gd name="connsiteY1809" fmla="*/ 1727555 h 2504437"/>
              <a:gd name="connsiteX1810" fmla="*/ 2948053 w 3243376"/>
              <a:gd name="connsiteY1810" fmla="*/ 1726982 h 2504437"/>
              <a:gd name="connsiteX1811" fmla="*/ 2953810 w 3243376"/>
              <a:gd name="connsiteY1811" fmla="*/ 1716907 h 2504437"/>
              <a:gd name="connsiteX1812" fmla="*/ 2942295 w 3243376"/>
              <a:gd name="connsiteY1812" fmla="*/ 1716907 h 2504437"/>
              <a:gd name="connsiteX1813" fmla="*/ 2942296 w 3243376"/>
              <a:gd name="connsiteY1813" fmla="*/ 1728421 h 2504437"/>
              <a:gd name="connsiteX1814" fmla="*/ 2942296 w 3243376"/>
              <a:gd name="connsiteY1814" fmla="*/ 1750873 h 2504437"/>
              <a:gd name="connsiteX1815" fmla="*/ 2714903 w 3243376"/>
              <a:gd name="connsiteY1815" fmla="*/ 1638615 h 2504437"/>
              <a:gd name="connsiteX1816" fmla="*/ 2714903 w 3243376"/>
              <a:gd name="connsiteY1816" fmla="*/ 1627102 h 2504437"/>
              <a:gd name="connsiteX1817" fmla="*/ 2714903 w 3243376"/>
              <a:gd name="connsiteY1817" fmla="*/ 1638615 h 2504437"/>
              <a:gd name="connsiteX1818" fmla="*/ 1874411 w 3243376"/>
              <a:gd name="connsiteY1818" fmla="*/ 1222975 h 2504437"/>
              <a:gd name="connsiteX1819" fmla="*/ 1919889 w 3243376"/>
              <a:gd name="connsiteY1819" fmla="*/ 1200523 h 2504437"/>
              <a:gd name="connsiteX1820" fmla="*/ 1919889 w 3243376"/>
              <a:gd name="connsiteY1820" fmla="*/ 1200523 h 2504437"/>
              <a:gd name="connsiteX1821" fmla="*/ 1897438 w 3243376"/>
              <a:gd name="connsiteY1821" fmla="*/ 1189009 h 2504437"/>
              <a:gd name="connsiteX1822" fmla="*/ 1897439 w 3243376"/>
              <a:gd name="connsiteY1822" fmla="*/ 1166558 h 2504437"/>
              <a:gd name="connsiteX1823" fmla="*/ 1851960 w 3243376"/>
              <a:gd name="connsiteY1823" fmla="*/ 1155045 h 2504437"/>
              <a:gd name="connsiteX1824" fmla="*/ 1853297 w 3243376"/>
              <a:gd name="connsiteY1824" fmla="*/ 1158295 h 2504437"/>
              <a:gd name="connsiteX1825" fmla="*/ 1851457 w 3243376"/>
              <a:gd name="connsiteY1825" fmla="*/ 1158715 h 2504437"/>
              <a:gd name="connsiteX1826" fmla="*/ 1840447 w 3243376"/>
              <a:gd name="connsiteY1826" fmla="*/ 1167134 h 2504437"/>
              <a:gd name="connsiteX1827" fmla="*/ 1841886 w 3243376"/>
              <a:gd name="connsiteY1827" fmla="*/ 1167135 h 2504437"/>
              <a:gd name="connsiteX1828" fmla="*/ 1849626 w 3243376"/>
              <a:gd name="connsiteY1828" fmla="*/ 1167134 h 2504437"/>
              <a:gd name="connsiteX1829" fmla="*/ 1843783 w 3243376"/>
              <a:gd name="connsiteY1829" fmla="*/ 1171478 h 2504437"/>
              <a:gd name="connsiteX1830" fmla="*/ 1843261 w 3243376"/>
              <a:gd name="connsiteY1830" fmla="*/ 1172601 h 2504437"/>
              <a:gd name="connsiteX1831" fmla="*/ 1841885 w 3243376"/>
              <a:gd name="connsiteY1831" fmla="*/ 1172891 h 2504437"/>
              <a:gd name="connsiteX1832" fmla="*/ 1840446 w 3243376"/>
              <a:gd name="connsiteY1832" fmla="*/ 1178647 h 2504437"/>
              <a:gd name="connsiteX1833" fmla="*/ 1843261 w 3243376"/>
              <a:gd name="connsiteY1833" fmla="*/ 1172601 h 2504437"/>
              <a:gd name="connsiteX1834" fmla="*/ 1845304 w 3243376"/>
              <a:gd name="connsiteY1834" fmla="*/ 1172171 h 2504437"/>
              <a:gd name="connsiteX1835" fmla="*/ 1851960 w 3243376"/>
              <a:gd name="connsiteY1835" fmla="*/ 1167134 h 2504437"/>
              <a:gd name="connsiteX1836" fmla="*/ 1849626 w 3243376"/>
              <a:gd name="connsiteY1836" fmla="*/ 1167134 h 2504437"/>
              <a:gd name="connsiteX1837" fmla="*/ 1850304 w 3243376"/>
              <a:gd name="connsiteY1837" fmla="*/ 1166630 h 2504437"/>
              <a:gd name="connsiteX1838" fmla="*/ 1854775 w 3243376"/>
              <a:gd name="connsiteY1838" fmla="*/ 1161890 h 2504437"/>
              <a:gd name="connsiteX1839" fmla="*/ 1853297 w 3243376"/>
              <a:gd name="connsiteY1839" fmla="*/ 1158295 h 2504437"/>
              <a:gd name="connsiteX1840" fmla="*/ 1856071 w 3243376"/>
              <a:gd name="connsiteY1840" fmla="*/ 1157662 h 2504437"/>
              <a:gd name="connsiteX1841" fmla="*/ 1862898 w 3243376"/>
              <a:gd name="connsiteY1841" fmla="*/ 1167134 h 2504437"/>
              <a:gd name="connsiteX1842" fmla="*/ 1885349 w 3243376"/>
              <a:gd name="connsiteY1842" fmla="*/ 1189585 h 2504437"/>
              <a:gd name="connsiteX1843" fmla="*/ 1881841 w 3243376"/>
              <a:gd name="connsiteY1843" fmla="*/ 1200946 h 2504437"/>
              <a:gd name="connsiteX1844" fmla="*/ 1874411 w 3243376"/>
              <a:gd name="connsiteY1844" fmla="*/ 1204765 h 2504437"/>
              <a:gd name="connsiteX1845" fmla="*/ 1874412 w 3243376"/>
              <a:gd name="connsiteY1845" fmla="*/ 1200524 h 2504437"/>
              <a:gd name="connsiteX1846" fmla="*/ 1873772 w 3243376"/>
              <a:gd name="connsiteY1846" fmla="*/ 1205000 h 2504437"/>
              <a:gd name="connsiteX1847" fmla="*/ 1866406 w 3243376"/>
              <a:gd name="connsiteY1847" fmla="*/ 1206829 h 2504437"/>
              <a:gd name="connsiteX1848" fmla="*/ 1862897 w 3243376"/>
              <a:gd name="connsiteY1848" fmla="*/ 1212037 h 2504437"/>
              <a:gd name="connsiteX1849" fmla="*/ 1872972 w 3243376"/>
              <a:gd name="connsiteY1849" fmla="*/ 1210598 h 2504437"/>
              <a:gd name="connsiteX1850" fmla="*/ 1873772 w 3243376"/>
              <a:gd name="connsiteY1850" fmla="*/ 1205000 h 2504437"/>
              <a:gd name="connsiteX1851" fmla="*/ 1874124 w 3243376"/>
              <a:gd name="connsiteY1851" fmla="*/ 1204913 h 2504437"/>
              <a:gd name="connsiteX1852" fmla="*/ 1874411 w 3243376"/>
              <a:gd name="connsiteY1852" fmla="*/ 1204765 h 2504437"/>
              <a:gd name="connsiteX1853" fmla="*/ 1874411 w 3243376"/>
              <a:gd name="connsiteY1853" fmla="*/ 1211533 h 2504437"/>
              <a:gd name="connsiteX1854" fmla="*/ 1874411 w 3243376"/>
              <a:gd name="connsiteY1854" fmla="*/ 1222975 h 2504437"/>
              <a:gd name="connsiteX1855" fmla="*/ 1727902 w 3243376"/>
              <a:gd name="connsiteY1855" fmla="*/ 1153606 h 2504437"/>
              <a:gd name="connsiteX1856" fmla="*/ 1737975 w 3243376"/>
              <a:gd name="connsiteY1856" fmla="*/ 1155045 h 2504437"/>
              <a:gd name="connsiteX1857" fmla="*/ 1748913 w 3243376"/>
              <a:gd name="connsiteY1857" fmla="*/ 1155045 h 2504437"/>
              <a:gd name="connsiteX1858" fmla="*/ 1748913 w 3243376"/>
              <a:gd name="connsiteY1858" fmla="*/ 1143531 h 2504437"/>
              <a:gd name="connsiteX1859" fmla="*/ 1726462 w 3243376"/>
              <a:gd name="connsiteY1859" fmla="*/ 1143531 h 2504437"/>
              <a:gd name="connsiteX1860" fmla="*/ 1727902 w 3243376"/>
              <a:gd name="connsiteY1860" fmla="*/ 1153606 h 2504437"/>
              <a:gd name="connsiteX1861" fmla="*/ 1954431 w 3243376"/>
              <a:gd name="connsiteY1861" fmla="*/ 1267302 h 2504437"/>
              <a:gd name="connsiteX1862" fmla="*/ 1956870 w 3243376"/>
              <a:gd name="connsiteY1862" fmla="*/ 1265154 h 2504437"/>
              <a:gd name="connsiteX1863" fmla="*/ 1966719 w 3243376"/>
              <a:gd name="connsiteY1863" fmla="*/ 1270190 h 2504437"/>
              <a:gd name="connsiteX1864" fmla="*/ 1976464 w 3243376"/>
              <a:gd name="connsiteY1864" fmla="*/ 1267421 h 2504437"/>
              <a:gd name="connsiteX1865" fmla="*/ 1982063 w 3243376"/>
              <a:gd name="connsiteY1865" fmla="*/ 1271620 h 2504437"/>
              <a:gd name="connsiteX1866" fmla="*/ 1987820 w 3243376"/>
              <a:gd name="connsiteY1866" fmla="*/ 1267302 h 2504437"/>
              <a:gd name="connsiteX1867" fmla="*/ 1999333 w 3243376"/>
              <a:gd name="connsiteY1867" fmla="*/ 1255788 h 2504437"/>
              <a:gd name="connsiteX1868" fmla="*/ 1987819 w 3243376"/>
              <a:gd name="connsiteY1868" fmla="*/ 1255788 h 2504437"/>
              <a:gd name="connsiteX1869" fmla="*/ 1986380 w 3243376"/>
              <a:gd name="connsiteY1869" fmla="*/ 1261545 h 2504437"/>
              <a:gd name="connsiteX1870" fmla="*/ 1976435 w 3243376"/>
              <a:gd name="connsiteY1870" fmla="*/ 1267228 h 2504437"/>
              <a:gd name="connsiteX1871" fmla="*/ 1968247 w 3243376"/>
              <a:gd name="connsiteY1871" fmla="*/ 1265863 h 2504437"/>
              <a:gd name="connsiteX1872" fmla="*/ 1976882 w 3243376"/>
              <a:gd name="connsiteY1872" fmla="*/ 1255788 h 2504437"/>
              <a:gd name="connsiteX1873" fmla="*/ 1965872 w 3243376"/>
              <a:gd name="connsiteY1873" fmla="*/ 1257227 h 2504437"/>
              <a:gd name="connsiteX1874" fmla="*/ 1956870 w 3243376"/>
              <a:gd name="connsiteY1874" fmla="*/ 1265154 h 2504437"/>
              <a:gd name="connsiteX1875" fmla="*/ 1955583 w 3243376"/>
              <a:gd name="connsiteY1875" fmla="*/ 1264496 h 2504437"/>
              <a:gd name="connsiteX1876" fmla="*/ 1955251 w 3243376"/>
              <a:gd name="connsiteY1876" fmla="*/ 1264131 h 2504437"/>
              <a:gd name="connsiteX1877" fmla="*/ 1960188 w 3243376"/>
              <a:gd name="connsiteY1877" fmla="*/ 1245066 h 2504437"/>
              <a:gd name="connsiteX1878" fmla="*/ 1965944 w 3243376"/>
              <a:gd name="connsiteY1878" fmla="*/ 1222399 h 2504437"/>
              <a:gd name="connsiteX1879" fmla="*/ 1954431 w 3243376"/>
              <a:gd name="connsiteY1879" fmla="*/ 1222399 h 2504437"/>
              <a:gd name="connsiteX1880" fmla="*/ 1935244 w 3243376"/>
              <a:gd name="connsiteY1880" fmla="*/ 1228875 h 2504437"/>
              <a:gd name="connsiteX1881" fmla="*/ 1922688 w 3243376"/>
              <a:gd name="connsiteY1881" fmla="*/ 1233156 h 2504437"/>
              <a:gd name="connsiteX1882" fmla="*/ 1921921 w 3243376"/>
              <a:gd name="connsiteY1882" fmla="*/ 1232286 h 2504437"/>
              <a:gd name="connsiteX1883" fmla="*/ 1930630 w 3243376"/>
              <a:gd name="connsiteY1883" fmla="*/ 1222552 h 2504437"/>
              <a:gd name="connsiteX1884" fmla="*/ 1931264 w 3243376"/>
              <a:gd name="connsiteY1884" fmla="*/ 1222326 h 2504437"/>
              <a:gd name="connsiteX1885" fmla="*/ 1931403 w 3243376"/>
              <a:gd name="connsiteY1885" fmla="*/ 1222399 h 2504437"/>
              <a:gd name="connsiteX1886" fmla="*/ 1931442 w 3243376"/>
              <a:gd name="connsiteY1886" fmla="*/ 1222263 h 2504437"/>
              <a:gd name="connsiteX1887" fmla="*/ 1941766 w 3243376"/>
              <a:gd name="connsiteY1887" fmla="*/ 1218585 h 2504437"/>
              <a:gd name="connsiteX1888" fmla="*/ 1954431 w 3243376"/>
              <a:gd name="connsiteY1888" fmla="*/ 1211461 h 2504437"/>
              <a:gd name="connsiteX1889" fmla="*/ 1942918 w 3243376"/>
              <a:gd name="connsiteY1889" fmla="*/ 1199948 h 2504437"/>
              <a:gd name="connsiteX1890" fmla="*/ 1931403 w 3243376"/>
              <a:gd name="connsiteY1890" fmla="*/ 1199947 h 2504437"/>
              <a:gd name="connsiteX1891" fmla="*/ 1935722 w 3243376"/>
              <a:gd name="connsiteY1891" fmla="*/ 1206856 h 2504437"/>
              <a:gd name="connsiteX1892" fmla="*/ 1931442 w 3243376"/>
              <a:gd name="connsiteY1892" fmla="*/ 1222263 h 2504437"/>
              <a:gd name="connsiteX1893" fmla="*/ 1931264 w 3243376"/>
              <a:gd name="connsiteY1893" fmla="*/ 1222326 h 2504437"/>
              <a:gd name="connsiteX1894" fmla="*/ 1920394 w 3243376"/>
              <a:gd name="connsiteY1894" fmla="*/ 1216642 h 2504437"/>
              <a:gd name="connsiteX1895" fmla="*/ 1908952 w 3243376"/>
              <a:gd name="connsiteY1895" fmla="*/ 1210885 h 2504437"/>
              <a:gd name="connsiteX1896" fmla="*/ 1921833 w 3243376"/>
              <a:gd name="connsiteY1896" fmla="*/ 1232186 h 2504437"/>
              <a:gd name="connsiteX1897" fmla="*/ 1921921 w 3243376"/>
              <a:gd name="connsiteY1897" fmla="*/ 1232286 h 2504437"/>
              <a:gd name="connsiteX1898" fmla="*/ 1920465 w 3243376"/>
              <a:gd name="connsiteY1898" fmla="*/ 1233913 h 2504437"/>
              <a:gd name="connsiteX1899" fmla="*/ 1922688 w 3243376"/>
              <a:gd name="connsiteY1899" fmla="*/ 1233156 h 2504437"/>
              <a:gd name="connsiteX1900" fmla="*/ 1929757 w 3243376"/>
              <a:gd name="connsiteY1900" fmla="*/ 1241163 h 2504437"/>
              <a:gd name="connsiteX1901" fmla="*/ 1942917 w 3243376"/>
              <a:gd name="connsiteY1901" fmla="*/ 1244851 h 2504437"/>
              <a:gd name="connsiteX1902" fmla="*/ 1946605 w 3243376"/>
              <a:gd name="connsiteY1902" fmla="*/ 1254592 h 2504437"/>
              <a:gd name="connsiteX1903" fmla="*/ 1955251 w 3243376"/>
              <a:gd name="connsiteY1903" fmla="*/ 1264131 h 2504437"/>
              <a:gd name="connsiteX1904" fmla="*/ 2589980 w 3243376"/>
              <a:gd name="connsiteY1904" fmla="*/ 1582198 h 2504437"/>
              <a:gd name="connsiteX1905" fmla="*/ 2601494 w 3243376"/>
              <a:gd name="connsiteY1905" fmla="*/ 1559747 h 2504437"/>
              <a:gd name="connsiteX1906" fmla="*/ 2623945 w 3243376"/>
              <a:gd name="connsiteY1906" fmla="*/ 1559747 h 2504437"/>
              <a:gd name="connsiteX1907" fmla="*/ 2612432 w 3243376"/>
              <a:gd name="connsiteY1907" fmla="*/ 1559747 h 2504437"/>
              <a:gd name="connsiteX1908" fmla="*/ 2646396 w 3243376"/>
              <a:gd name="connsiteY1908" fmla="*/ 1548234 h 2504437"/>
              <a:gd name="connsiteX1909" fmla="*/ 2623945 w 3243376"/>
              <a:gd name="connsiteY1909" fmla="*/ 1525782 h 2504437"/>
              <a:gd name="connsiteX1910" fmla="*/ 2589980 w 3243376"/>
              <a:gd name="connsiteY1910" fmla="*/ 1548234 h 2504437"/>
              <a:gd name="connsiteX1911" fmla="*/ 2601494 w 3243376"/>
              <a:gd name="connsiteY1911" fmla="*/ 1570685 h 2504437"/>
              <a:gd name="connsiteX1912" fmla="*/ 2589980 w 3243376"/>
              <a:gd name="connsiteY1912" fmla="*/ 1570685 h 2504437"/>
              <a:gd name="connsiteX1913" fmla="*/ 2589980 w 3243376"/>
              <a:gd name="connsiteY1913" fmla="*/ 1582198 h 2504437"/>
              <a:gd name="connsiteX1914" fmla="*/ 2896818 w 3243376"/>
              <a:gd name="connsiteY1914" fmla="*/ 1739359 h 2504437"/>
              <a:gd name="connsiteX1915" fmla="*/ 2896818 w 3243376"/>
              <a:gd name="connsiteY1915" fmla="*/ 1727846 h 2504437"/>
              <a:gd name="connsiteX1916" fmla="*/ 2908331 w 3243376"/>
              <a:gd name="connsiteY1916" fmla="*/ 1705394 h 2504437"/>
              <a:gd name="connsiteX1917" fmla="*/ 2896817 w 3243376"/>
              <a:gd name="connsiteY1917" fmla="*/ 1716907 h 2504437"/>
              <a:gd name="connsiteX1918" fmla="*/ 2896818 w 3243376"/>
              <a:gd name="connsiteY1918" fmla="*/ 1739359 h 2504437"/>
              <a:gd name="connsiteX1919" fmla="*/ 2215213 w 3243376"/>
              <a:gd name="connsiteY1919" fmla="*/ 1403163 h 2504437"/>
              <a:gd name="connsiteX1920" fmla="*/ 2226727 w 3243376"/>
              <a:gd name="connsiteY1920" fmla="*/ 1403163 h 2504437"/>
              <a:gd name="connsiteX1921" fmla="*/ 2215213 w 3243376"/>
              <a:gd name="connsiteY1921" fmla="*/ 1391649 h 2504437"/>
              <a:gd name="connsiteX1922" fmla="*/ 2192762 w 3243376"/>
              <a:gd name="connsiteY1922" fmla="*/ 1380135 h 2504437"/>
              <a:gd name="connsiteX1923" fmla="*/ 2215213 w 3243376"/>
              <a:gd name="connsiteY1923" fmla="*/ 1402587 h 2504437"/>
              <a:gd name="connsiteX1924" fmla="*/ 1840447 w 3243376"/>
              <a:gd name="connsiteY1924" fmla="*/ 1222399 h 2504437"/>
              <a:gd name="connsiteX1925" fmla="*/ 1851959 w 3243376"/>
              <a:gd name="connsiteY1925" fmla="*/ 1199947 h 2504437"/>
              <a:gd name="connsiteX1926" fmla="*/ 1840447 w 3243376"/>
              <a:gd name="connsiteY1926" fmla="*/ 1199947 h 2504437"/>
              <a:gd name="connsiteX1927" fmla="*/ 1840447 w 3243376"/>
              <a:gd name="connsiteY1927" fmla="*/ 1222399 h 2504437"/>
              <a:gd name="connsiteX1928" fmla="*/ 1891682 w 3243376"/>
              <a:gd name="connsiteY1928" fmla="*/ 1247873 h 2504437"/>
              <a:gd name="connsiteX1929" fmla="*/ 1897438 w 3243376"/>
              <a:gd name="connsiteY1929" fmla="*/ 1245426 h 2504437"/>
              <a:gd name="connsiteX1930" fmla="*/ 1885925 w 3243376"/>
              <a:gd name="connsiteY1930" fmla="*/ 1233913 h 2504437"/>
              <a:gd name="connsiteX1931" fmla="*/ 1891682 w 3243376"/>
              <a:gd name="connsiteY1931" fmla="*/ 1247873 h 2504437"/>
              <a:gd name="connsiteX1932" fmla="*/ 1908376 w 3243376"/>
              <a:gd name="connsiteY1932" fmla="*/ 1256364 h 2504437"/>
              <a:gd name="connsiteX1933" fmla="*/ 1919890 w 3243376"/>
              <a:gd name="connsiteY1933" fmla="*/ 1233913 h 2504437"/>
              <a:gd name="connsiteX1934" fmla="*/ 1908377 w 3243376"/>
              <a:gd name="connsiteY1934" fmla="*/ 1233913 h 2504437"/>
              <a:gd name="connsiteX1935" fmla="*/ 1908376 w 3243376"/>
              <a:gd name="connsiteY1935" fmla="*/ 1256364 h 2504437"/>
              <a:gd name="connsiteX1936" fmla="*/ 2957318 w 3243376"/>
              <a:gd name="connsiteY1936" fmla="*/ 1777066 h 2504437"/>
              <a:gd name="connsiteX1937" fmla="*/ 2976261 w 3243376"/>
              <a:gd name="connsiteY1937" fmla="*/ 1784838 h 2504437"/>
              <a:gd name="connsiteX1938" fmla="*/ 2987775 w 3243376"/>
              <a:gd name="connsiteY1938" fmla="*/ 1773324 h 2504437"/>
              <a:gd name="connsiteX1939" fmla="*/ 3010227 w 3243376"/>
              <a:gd name="connsiteY1939" fmla="*/ 1784837 h 2504437"/>
              <a:gd name="connsiteX1940" fmla="*/ 2964748 w 3243376"/>
              <a:gd name="connsiteY1940" fmla="*/ 1728422 h 2504437"/>
              <a:gd name="connsiteX1941" fmla="*/ 2976261 w 3243376"/>
              <a:gd name="connsiteY1941" fmla="*/ 1762386 h 2504437"/>
              <a:gd name="connsiteX1942" fmla="*/ 2953810 w 3243376"/>
              <a:gd name="connsiteY1942" fmla="*/ 1762386 h 2504437"/>
              <a:gd name="connsiteX1943" fmla="*/ 2957318 w 3243376"/>
              <a:gd name="connsiteY1943" fmla="*/ 1777066 h 2504437"/>
              <a:gd name="connsiteX1944" fmla="*/ 2516293 w 3243376"/>
              <a:gd name="connsiteY1944" fmla="*/ 1558668 h 2504437"/>
              <a:gd name="connsiteX1945" fmla="*/ 2522050 w 3243376"/>
              <a:gd name="connsiteY1945" fmla="*/ 1560323 h 2504437"/>
              <a:gd name="connsiteX1946" fmla="*/ 2522050 w 3243376"/>
              <a:gd name="connsiteY1946" fmla="*/ 1548809 h 2504437"/>
              <a:gd name="connsiteX1947" fmla="*/ 2510537 w 3243376"/>
              <a:gd name="connsiteY1947" fmla="*/ 1548809 h 2504437"/>
              <a:gd name="connsiteX1948" fmla="*/ 2516293 w 3243376"/>
              <a:gd name="connsiteY1948" fmla="*/ 1558668 h 2504437"/>
              <a:gd name="connsiteX1949" fmla="*/ 2260692 w 3243376"/>
              <a:gd name="connsiteY1949" fmla="*/ 1435976 h 2504437"/>
              <a:gd name="connsiteX1950" fmla="*/ 2272205 w 3243376"/>
              <a:gd name="connsiteY1950" fmla="*/ 1435976 h 2504437"/>
              <a:gd name="connsiteX1951" fmla="*/ 2260692 w 3243376"/>
              <a:gd name="connsiteY1951" fmla="*/ 1413525 h 2504437"/>
              <a:gd name="connsiteX1952" fmla="*/ 2260692 w 3243376"/>
              <a:gd name="connsiteY1952" fmla="*/ 1435976 h 2504437"/>
              <a:gd name="connsiteX1953" fmla="*/ 2714903 w 3243376"/>
              <a:gd name="connsiteY1953" fmla="*/ 1661067 h 2504437"/>
              <a:gd name="connsiteX1954" fmla="*/ 2726416 w 3243376"/>
              <a:gd name="connsiteY1954" fmla="*/ 1649553 h 2504437"/>
              <a:gd name="connsiteX1955" fmla="*/ 2714903 w 3243376"/>
              <a:gd name="connsiteY1955" fmla="*/ 1649553 h 2504437"/>
              <a:gd name="connsiteX1956" fmla="*/ 2714903 w 3243376"/>
              <a:gd name="connsiteY1956" fmla="*/ 1661067 h 2504437"/>
              <a:gd name="connsiteX1957" fmla="*/ 2056326 w 3243376"/>
              <a:gd name="connsiteY1957" fmla="*/ 1335232 h 2504437"/>
              <a:gd name="connsiteX1958" fmla="*/ 2056325 w 3243376"/>
              <a:gd name="connsiteY1958" fmla="*/ 1290329 h 2504437"/>
              <a:gd name="connsiteX1959" fmla="*/ 2056326 w 3243376"/>
              <a:gd name="connsiteY1959" fmla="*/ 1335232 h 2504437"/>
              <a:gd name="connsiteX1960" fmla="*/ 2771895 w 3243376"/>
              <a:gd name="connsiteY1960" fmla="*/ 1694456 h 2504437"/>
              <a:gd name="connsiteX1961" fmla="*/ 2783408 w 3243376"/>
              <a:gd name="connsiteY1961" fmla="*/ 1694456 h 2504437"/>
              <a:gd name="connsiteX1962" fmla="*/ 2771895 w 3243376"/>
              <a:gd name="connsiteY1962" fmla="*/ 1672005 h 2504437"/>
              <a:gd name="connsiteX1963" fmla="*/ 2760382 w 3243376"/>
              <a:gd name="connsiteY1963" fmla="*/ 1683518 h 2504437"/>
              <a:gd name="connsiteX1964" fmla="*/ 2771895 w 3243376"/>
              <a:gd name="connsiteY1964" fmla="*/ 1694456 h 2504437"/>
              <a:gd name="connsiteX1965" fmla="*/ 2999289 w 3243376"/>
              <a:gd name="connsiteY1965" fmla="*/ 1807289 h 2504437"/>
              <a:gd name="connsiteX1966" fmla="*/ 2999289 w 3243376"/>
              <a:gd name="connsiteY1966" fmla="*/ 1784838 h 2504437"/>
              <a:gd name="connsiteX1967" fmla="*/ 2987774 w 3243376"/>
              <a:gd name="connsiteY1967" fmla="*/ 1784838 h 2504437"/>
              <a:gd name="connsiteX1968" fmla="*/ 2999289 w 3243376"/>
              <a:gd name="connsiteY1968" fmla="*/ 1807289 h 2504437"/>
              <a:gd name="connsiteX1969" fmla="*/ 2135770 w 3243376"/>
              <a:gd name="connsiteY1969" fmla="*/ 1380135 h 2504437"/>
              <a:gd name="connsiteX1970" fmla="*/ 2124256 w 3243376"/>
              <a:gd name="connsiteY1970" fmla="*/ 1368622 h 2504437"/>
              <a:gd name="connsiteX1971" fmla="*/ 2135770 w 3243376"/>
              <a:gd name="connsiteY1971" fmla="*/ 1380135 h 2504437"/>
              <a:gd name="connsiteX1972" fmla="*/ 2813919 w 3243376"/>
              <a:gd name="connsiteY1972" fmla="*/ 1716907 h 2504437"/>
              <a:gd name="connsiteX1973" fmla="*/ 2803845 w 3243376"/>
              <a:gd name="connsiteY1973" fmla="*/ 1711151 h 2504437"/>
              <a:gd name="connsiteX1974" fmla="*/ 2803035 w 3243376"/>
              <a:gd name="connsiteY1974" fmla="*/ 1707914 h 2504437"/>
              <a:gd name="connsiteX1975" fmla="*/ 2813918 w 3243376"/>
              <a:gd name="connsiteY1975" fmla="*/ 1716907 h 2504437"/>
              <a:gd name="connsiteX1976" fmla="*/ 1772182 w 3243376"/>
              <a:gd name="connsiteY1976" fmla="*/ 1207953 h 2504437"/>
              <a:gd name="connsiteX1977" fmla="*/ 1783453 w 3243376"/>
              <a:gd name="connsiteY1977" fmla="*/ 1211461 h 2504437"/>
              <a:gd name="connsiteX1978" fmla="*/ 1771940 w 3243376"/>
              <a:gd name="connsiteY1978" fmla="*/ 1189010 h 2504437"/>
              <a:gd name="connsiteX1979" fmla="*/ 1772182 w 3243376"/>
              <a:gd name="connsiteY1979" fmla="*/ 1207953 h 2504437"/>
              <a:gd name="connsiteX1980" fmla="*/ 1840447 w 3243376"/>
              <a:gd name="connsiteY1980" fmla="*/ 1244851 h 2504437"/>
              <a:gd name="connsiteX1981" fmla="*/ 1851960 w 3243376"/>
              <a:gd name="connsiteY1981" fmla="*/ 1233337 h 2504437"/>
              <a:gd name="connsiteX1982" fmla="*/ 1840447 w 3243376"/>
              <a:gd name="connsiteY1982" fmla="*/ 1244851 h 2504437"/>
              <a:gd name="connsiteX1983" fmla="*/ 2885303 w 3243376"/>
              <a:gd name="connsiteY1983" fmla="*/ 1762386 h 2504437"/>
              <a:gd name="connsiteX1984" fmla="*/ 2891060 w 3243376"/>
              <a:gd name="connsiteY1984" fmla="*/ 1756630 h 2504437"/>
              <a:gd name="connsiteX1985" fmla="*/ 2891561 w 3243376"/>
              <a:gd name="connsiteY1985" fmla="*/ 1753876 h 2504437"/>
              <a:gd name="connsiteX1986" fmla="*/ 2896817 w 3243376"/>
              <a:gd name="connsiteY1986" fmla="*/ 1750873 h 2504437"/>
              <a:gd name="connsiteX1987" fmla="*/ 2891780 w 3243376"/>
              <a:gd name="connsiteY1987" fmla="*/ 1752672 h 2504437"/>
              <a:gd name="connsiteX1988" fmla="*/ 2891561 w 3243376"/>
              <a:gd name="connsiteY1988" fmla="*/ 1753876 h 2504437"/>
              <a:gd name="connsiteX1989" fmla="*/ 2886743 w 3243376"/>
              <a:gd name="connsiteY1989" fmla="*/ 1756630 h 2504437"/>
              <a:gd name="connsiteX1990" fmla="*/ 2885303 w 3243376"/>
              <a:gd name="connsiteY1990" fmla="*/ 1762386 h 2504437"/>
              <a:gd name="connsiteX1991" fmla="*/ 2180672 w 3243376"/>
              <a:gd name="connsiteY1991" fmla="*/ 1413525 h 2504437"/>
              <a:gd name="connsiteX1992" fmla="*/ 2158221 w 3243376"/>
              <a:gd name="connsiteY1992" fmla="*/ 1368622 h 2504437"/>
              <a:gd name="connsiteX1993" fmla="*/ 2180672 w 3243376"/>
              <a:gd name="connsiteY1993" fmla="*/ 1413525 h 2504437"/>
              <a:gd name="connsiteX1994" fmla="*/ 2585546 w 3243376"/>
              <a:gd name="connsiteY1994" fmla="*/ 1614365 h 2504437"/>
              <a:gd name="connsiteX1995" fmla="*/ 2589980 w 3243376"/>
              <a:gd name="connsiteY1995" fmla="*/ 1616164 h 2504437"/>
              <a:gd name="connsiteX1996" fmla="*/ 2601494 w 3243376"/>
              <a:gd name="connsiteY1996" fmla="*/ 1616164 h 2504437"/>
              <a:gd name="connsiteX1997" fmla="*/ 2601494 w 3243376"/>
              <a:gd name="connsiteY1997" fmla="*/ 1604651 h 2504437"/>
              <a:gd name="connsiteX1998" fmla="*/ 2585546 w 3243376"/>
              <a:gd name="connsiteY1998" fmla="*/ 1614365 h 2504437"/>
              <a:gd name="connsiteX1999" fmla="*/ 2073596 w 3243376"/>
              <a:gd name="connsiteY1999" fmla="*/ 1367183 h 2504437"/>
              <a:gd name="connsiteX2000" fmla="*/ 2067839 w 3243376"/>
              <a:gd name="connsiteY2000" fmla="*/ 1357108 h 2504437"/>
              <a:gd name="connsiteX2001" fmla="*/ 2090291 w 3243376"/>
              <a:gd name="connsiteY2001" fmla="*/ 1368622 h 2504437"/>
              <a:gd name="connsiteX2002" fmla="*/ 2079353 w 3243376"/>
              <a:gd name="connsiteY2002" fmla="*/ 1368622 h 2504437"/>
              <a:gd name="connsiteX2003" fmla="*/ 2073596 w 3243376"/>
              <a:gd name="connsiteY2003" fmla="*/ 1367183 h 2504437"/>
              <a:gd name="connsiteX2004" fmla="*/ 2692451 w 3243376"/>
              <a:gd name="connsiteY2004" fmla="*/ 1674892 h 2504437"/>
              <a:gd name="connsiteX2005" fmla="*/ 2692452 w 3243376"/>
              <a:gd name="connsiteY2005" fmla="*/ 1672005 h 2504437"/>
              <a:gd name="connsiteX2006" fmla="*/ 2703965 w 3243376"/>
              <a:gd name="connsiteY2006" fmla="*/ 1661066 h 2504437"/>
              <a:gd name="connsiteX2007" fmla="*/ 2692452 w 3243376"/>
              <a:gd name="connsiteY2007" fmla="*/ 1649553 h 2504437"/>
              <a:gd name="connsiteX2008" fmla="*/ 2692451 w 3243376"/>
              <a:gd name="connsiteY2008" fmla="*/ 1604651 h 2504437"/>
              <a:gd name="connsiteX2009" fmla="*/ 2669999 w 3243376"/>
              <a:gd name="connsiteY2009" fmla="*/ 1582198 h 2504437"/>
              <a:gd name="connsiteX2010" fmla="*/ 2658486 w 3243376"/>
              <a:gd name="connsiteY2010" fmla="*/ 1582198 h 2504437"/>
              <a:gd name="connsiteX2011" fmla="*/ 2646973 w 3243376"/>
              <a:gd name="connsiteY2011" fmla="*/ 1616164 h 2504437"/>
              <a:gd name="connsiteX2012" fmla="*/ 2646972 w 3243376"/>
              <a:gd name="connsiteY2012" fmla="*/ 1638615 h 2504437"/>
              <a:gd name="connsiteX2013" fmla="*/ 2658486 w 3243376"/>
              <a:gd name="connsiteY2013" fmla="*/ 1638615 h 2504437"/>
              <a:gd name="connsiteX2014" fmla="*/ 2680937 w 3243376"/>
              <a:gd name="connsiteY2014" fmla="*/ 1627102 h 2504437"/>
              <a:gd name="connsiteX2015" fmla="*/ 2692452 w 3243376"/>
              <a:gd name="connsiteY2015" fmla="*/ 1649553 h 2504437"/>
              <a:gd name="connsiteX2016" fmla="*/ 2692451 w 3243376"/>
              <a:gd name="connsiteY2016" fmla="*/ 1674892 h 2504437"/>
              <a:gd name="connsiteX2017" fmla="*/ 3208836 w 3243376"/>
              <a:gd name="connsiteY2017" fmla="*/ 1931636 h 2504437"/>
              <a:gd name="connsiteX2018" fmla="*/ 3207397 w 3243376"/>
              <a:gd name="connsiteY2018" fmla="*/ 1921562 h 2504437"/>
              <a:gd name="connsiteX2019" fmla="*/ 3206533 w 3243376"/>
              <a:gd name="connsiteY2019" fmla="*/ 1921438 h 2504437"/>
              <a:gd name="connsiteX2020" fmla="*/ 3208836 w 3243376"/>
              <a:gd name="connsiteY2020" fmla="*/ 1920123 h 2504437"/>
              <a:gd name="connsiteX2021" fmla="*/ 3208836 w 3243376"/>
              <a:gd name="connsiteY2021" fmla="*/ 1931636 h 2504437"/>
              <a:gd name="connsiteX2022" fmla="*/ 2476571 w 3243376"/>
              <a:gd name="connsiteY2022" fmla="*/ 1570685 h 2504437"/>
              <a:gd name="connsiteX2023" fmla="*/ 2510537 w 3243376"/>
              <a:gd name="connsiteY2023" fmla="*/ 1548234 h 2504437"/>
              <a:gd name="connsiteX2024" fmla="*/ 2510537 w 3243376"/>
              <a:gd name="connsiteY2024" fmla="*/ 1536720 h 2504437"/>
              <a:gd name="connsiteX2025" fmla="*/ 2544502 w 3243376"/>
              <a:gd name="connsiteY2025" fmla="*/ 1548234 h 2504437"/>
              <a:gd name="connsiteX2026" fmla="*/ 2544502 w 3243376"/>
              <a:gd name="connsiteY2026" fmla="*/ 1536720 h 2504437"/>
              <a:gd name="connsiteX2027" fmla="*/ 2544502 w 3243376"/>
              <a:gd name="connsiteY2027" fmla="*/ 1525206 h 2504437"/>
              <a:gd name="connsiteX2028" fmla="*/ 2556016 w 3243376"/>
              <a:gd name="connsiteY2028" fmla="*/ 1525206 h 2504437"/>
              <a:gd name="connsiteX2029" fmla="*/ 2556016 w 3243376"/>
              <a:gd name="connsiteY2029" fmla="*/ 1525782 h 2504437"/>
              <a:gd name="connsiteX2030" fmla="*/ 2556016 w 3243376"/>
              <a:gd name="connsiteY2030" fmla="*/ 1525782 h 2504437"/>
              <a:gd name="connsiteX2031" fmla="*/ 2556016 w 3243376"/>
              <a:gd name="connsiteY2031" fmla="*/ 1526645 h 2504437"/>
              <a:gd name="connsiteX2032" fmla="*/ 2556016 w 3243376"/>
              <a:gd name="connsiteY2032" fmla="*/ 1536720 h 2504437"/>
              <a:gd name="connsiteX2033" fmla="*/ 2567529 w 3243376"/>
              <a:gd name="connsiteY2033" fmla="*/ 1514269 h 2504437"/>
              <a:gd name="connsiteX2034" fmla="*/ 2567529 w 3243376"/>
              <a:gd name="connsiteY2034" fmla="*/ 1469365 h 2504437"/>
              <a:gd name="connsiteX2035" fmla="*/ 2556016 w 3243376"/>
              <a:gd name="connsiteY2035" fmla="*/ 1503331 h 2504437"/>
              <a:gd name="connsiteX2036" fmla="*/ 2533563 w 3243376"/>
              <a:gd name="connsiteY2036" fmla="*/ 1503331 h 2504437"/>
              <a:gd name="connsiteX2037" fmla="*/ 2556016 w 3243376"/>
              <a:gd name="connsiteY2037" fmla="*/ 1480880 h 2504437"/>
              <a:gd name="connsiteX2038" fmla="*/ 2554843 w 3243376"/>
              <a:gd name="connsiteY2038" fmla="*/ 1468214 h 2504437"/>
              <a:gd name="connsiteX2039" fmla="*/ 2556016 w 3243376"/>
              <a:gd name="connsiteY2039" fmla="*/ 1468214 h 2504437"/>
              <a:gd name="connsiteX2040" fmla="*/ 2554815 w 3243376"/>
              <a:gd name="connsiteY2040" fmla="*/ 1467914 h 2504437"/>
              <a:gd name="connsiteX2041" fmla="*/ 2554577 w 3243376"/>
              <a:gd name="connsiteY2041" fmla="*/ 1465336 h 2504437"/>
              <a:gd name="connsiteX2042" fmla="*/ 2544501 w 3243376"/>
              <a:gd name="connsiteY2042" fmla="*/ 1456701 h 2504437"/>
              <a:gd name="connsiteX2043" fmla="*/ 2550259 w 3243376"/>
              <a:gd name="connsiteY2043" fmla="*/ 1466775 h 2504437"/>
              <a:gd name="connsiteX2044" fmla="*/ 2554815 w 3243376"/>
              <a:gd name="connsiteY2044" fmla="*/ 1467914 h 2504437"/>
              <a:gd name="connsiteX2045" fmla="*/ 2554843 w 3243376"/>
              <a:gd name="connsiteY2045" fmla="*/ 1468214 h 2504437"/>
              <a:gd name="connsiteX2046" fmla="*/ 2545941 w 3243376"/>
              <a:gd name="connsiteY2046" fmla="*/ 1468214 h 2504437"/>
              <a:gd name="connsiteX2047" fmla="*/ 2544501 w 3243376"/>
              <a:gd name="connsiteY2047" fmla="*/ 1468214 h 2504437"/>
              <a:gd name="connsiteX2048" fmla="*/ 2532988 w 3243376"/>
              <a:gd name="connsiteY2048" fmla="*/ 1490665 h 2504437"/>
              <a:gd name="connsiteX2049" fmla="*/ 2521475 w 3243376"/>
              <a:gd name="connsiteY2049" fmla="*/ 1479152 h 2504437"/>
              <a:gd name="connsiteX2050" fmla="*/ 2509962 w 3243376"/>
              <a:gd name="connsiteY2050" fmla="*/ 1490665 h 2504437"/>
              <a:gd name="connsiteX2051" fmla="*/ 2521475 w 3243376"/>
              <a:gd name="connsiteY2051" fmla="*/ 1468214 h 2504437"/>
              <a:gd name="connsiteX2052" fmla="*/ 2487509 w 3243376"/>
              <a:gd name="connsiteY2052" fmla="*/ 1502180 h 2504437"/>
              <a:gd name="connsiteX2053" fmla="*/ 2521475 w 3243376"/>
              <a:gd name="connsiteY2053" fmla="*/ 1524631 h 2504437"/>
              <a:gd name="connsiteX2054" fmla="*/ 2499024 w 3243376"/>
              <a:gd name="connsiteY2054" fmla="*/ 1524631 h 2504437"/>
              <a:gd name="connsiteX2055" fmla="*/ 2476572 w 3243376"/>
              <a:gd name="connsiteY2055" fmla="*/ 1513118 h 2504437"/>
              <a:gd name="connsiteX2056" fmla="*/ 2488084 w 3243376"/>
              <a:gd name="connsiteY2056" fmla="*/ 1524631 h 2504437"/>
              <a:gd name="connsiteX2057" fmla="*/ 2476572 w 3243376"/>
              <a:gd name="connsiteY2057" fmla="*/ 1536144 h 2504437"/>
              <a:gd name="connsiteX2058" fmla="*/ 2465058 w 3243376"/>
              <a:gd name="connsiteY2058" fmla="*/ 1536144 h 2504437"/>
              <a:gd name="connsiteX2059" fmla="*/ 2476571 w 3243376"/>
              <a:gd name="connsiteY2059" fmla="*/ 1547658 h 2504437"/>
              <a:gd name="connsiteX2060" fmla="*/ 2465058 w 3243376"/>
              <a:gd name="connsiteY2060" fmla="*/ 1559172 h 2504437"/>
              <a:gd name="connsiteX2061" fmla="*/ 2476571 w 3243376"/>
              <a:gd name="connsiteY2061" fmla="*/ 1570685 h 2504437"/>
              <a:gd name="connsiteX2062" fmla="*/ 2112743 w 3243376"/>
              <a:gd name="connsiteY2062" fmla="*/ 1391073 h 2504437"/>
              <a:gd name="connsiteX2063" fmla="*/ 2124256 w 3243376"/>
              <a:gd name="connsiteY2063" fmla="*/ 1391073 h 2504437"/>
              <a:gd name="connsiteX2064" fmla="*/ 2112742 w 3243376"/>
              <a:gd name="connsiteY2064" fmla="*/ 1379559 h 2504437"/>
              <a:gd name="connsiteX2065" fmla="*/ 2112743 w 3243376"/>
              <a:gd name="connsiteY2065" fmla="*/ 1391073 h 2504437"/>
              <a:gd name="connsiteX2066" fmla="*/ 2903078 w 3243376"/>
              <a:gd name="connsiteY2066" fmla="*/ 1782867 h 2504437"/>
              <a:gd name="connsiteX2067" fmla="*/ 2907755 w 3243376"/>
              <a:gd name="connsiteY2067" fmla="*/ 1784837 h 2504437"/>
              <a:gd name="connsiteX2068" fmla="*/ 2919269 w 3243376"/>
              <a:gd name="connsiteY2068" fmla="*/ 1784837 h 2504437"/>
              <a:gd name="connsiteX2069" fmla="*/ 2919269 w 3243376"/>
              <a:gd name="connsiteY2069" fmla="*/ 1762386 h 2504437"/>
              <a:gd name="connsiteX2070" fmla="*/ 2903078 w 3243376"/>
              <a:gd name="connsiteY2070" fmla="*/ 1782867 h 2504437"/>
              <a:gd name="connsiteX2071" fmla="*/ 2533563 w 3243376"/>
              <a:gd name="connsiteY2071" fmla="*/ 1604651 h 2504437"/>
              <a:gd name="connsiteX2072" fmla="*/ 2545078 w 3243376"/>
              <a:gd name="connsiteY2072" fmla="*/ 1604651 h 2504437"/>
              <a:gd name="connsiteX2073" fmla="*/ 2543391 w 3243376"/>
              <a:gd name="connsiteY2073" fmla="*/ 1601542 h 2504437"/>
              <a:gd name="connsiteX2074" fmla="*/ 2544655 w 3243376"/>
              <a:gd name="connsiteY2074" fmla="*/ 1601143 h 2504437"/>
              <a:gd name="connsiteX2075" fmla="*/ 2533564 w 3243376"/>
              <a:gd name="connsiteY2075" fmla="*/ 1582198 h 2504437"/>
              <a:gd name="connsiteX2076" fmla="*/ 2539105 w 3243376"/>
              <a:gd name="connsiteY2076" fmla="*/ 1593641 h 2504437"/>
              <a:gd name="connsiteX2077" fmla="*/ 2543391 w 3243376"/>
              <a:gd name="connsiteY2077" fmla="*/ 1601542 h 2504437"/>
              <a:gd name="connsiteX2078" fmla="*/ 2714903 w 3243376"/>
              <a:gd name="connsiteY2078" fmla="*/ 1694456 h 2504437"/>
              <a:gd name="connsiteX2079" fmla="*/ 2714903 w 3243376"/>
              <a:gd name="connsiteY2079" fmla="*/ 1682943 h 2504437"/>
              <a:gd name="connsiteX2080" fmla="*/ 2703389 w 3243376"/>
              <a:gd name="connsiteY2080" fmla="*/ 1682943 h 2504437"/>
              <a:gd name="connsiteX2081" fmla="*/ 2714903 w 3243376"/>
              <a:gd name="connsiteY2081" fmla="*/ 1694456 h 2504437"/>
              <a:gd name="connsiteX2082" fmla="*/ 2653629 w 3243376"/>
              <a:gd name="connsiteY2082" fmla="*/ 1670206 h 2504437"/>
              <a:gd name="connsiteX2083" fmla="*/ 2658486 w 3243376"/>
              <a:gd name="connsiteY2083" fmla="*/ 1672005 h 2504437"/>
              <a:gd name="connsiteX2084" fmla="*/ 2658486 w 3243376"/>
              <a:gd name="connsiteY2084" fmla="*/ 1670384 h 2504437"/>
              <a:gd name="connsiteX2085" fmla="*/ 2658485 w 3243376"/>
              <a:gd name="connsiteY2085" fmla="*/ 1662362 h 2504437"/>
              <a:gd name="connsiteX2086" fmla="*/ 2658486 w 3243376"/>
              <a:gd name="connsiteY2086" fmla="*/ 1660491 h 2504437"/>
              <a:gd name="connsiteX2087" fmla="*/ 2653629 w 3243376"/>
              <a:gd name="connsiteY2087" fmla="*/ 1670206 h 2504437"/>
              <a:gd name="connsiteX2088" fmla="*/ 2106986 w 3243376"/>
              <a:gd name="connsiteY2088" fmla="*/ 1401148 h 2504437"/>
              <a:gd name="connsiteX2089" fmla="*/ 2112743 w 3243376"/>
              <a:gd name="connsiteY2089" fmla="*/ 1402587 h 2504437"/>
              <a:gd name="connsiteX2090" fmla="*/ 2123681 w 3243376"/>
              <a:gd name="connsiteY2090" fmla="*/ 1391073 h 2504437"/>
              <a:gd name="connsiteX2091" fmla="*/ 2101229 w 3243376"/>
              <a:gd name="connsiteY2091" fmla="*/ 1391073 h 2504437"/>
              <a:gd name="connsiteX2092" fmla="*/ 2106986 w 3243376"/>
              <a:gd name="connsiteY2092" fmla="*/ 1401148 h 2504437"/>
              <a:gd name="connsiteX2093" fmla="*/ 2971655 w 3243376"/>
              <a:gd name="connsiteY2093" fmla="*/ 1830542 h 2504437"/>
              <a:gd name="connsiteX2094" fmla="*/ 2971655 w 3243376"/>
              <a:gd name="connsiteY2094" fmla="*/ 1830029 h 2504437"/>
              <a:gd name="connsiteX2095" fmla="*/ 2972231 w 3243376"/>
              <a:gd name="connsiteY2095" fmla="*/ 1830317 h 2504437"/>
              <a:gd name="connsiteX2096" fmla="*/ 2750451 w 3243376"/>
              <a:gd name="connsiteY2096" fmla="*/ 1722808 h 2504437"/>
              <a:gd name="connsiteX2097" fmla="*/ 2737930 w 3243376"/>
              <a:gd name="connsiteY2097" fmla="*/ 1705969 h 2504437"/>
              <a:gd name="connsiteX2098" fmla="*/ 2750451 w 3243376"/>
              <a:gd name="connsiteY2098" fmla="*/ 1722808 h 2504437"/>
              <a:gd name="connsiteX2099" fmla="*/ 2782833 w 3243376"/>
              <a:gd name="connsiteY2099" fmla="*/ 1739358 h 2504437"/>
              <a:gd name="connsiteX2100" fmla="*/ 2782833 w 3243376"/>
              <a:gd name="connsiteY2100" fmla="*/ 1731915 h 2504437"/>
              <a:gd name="connsiteX2101" fmla="*/ 2784488 w 3243376"/>
              <a:gd name="connsiteY2101" fmla="*/ 1731156 h 2504437"/>
              <a:gd name="connsiteX2102" fmla="*/ 2784939 w 3243376"/>
              <a:gd name="connsiteY2102" fmla="*/ 1731531 h 2504437"/>
              <a:gd name="connsiteX2103" fmla="*/ 2788590 w 3243376"/>
              <a:gd name="connsiteY2103" fmla="*/ 1737919 h 2504437"/>
              <a:gd name="connsiteX2104" fmla="*/ 2794347 w 3243376"/>
              <a:gd name="connsiteY2104" fmla="*/ 1739359 h 2504437"/>
              <a:gd name="connsiteX2105" fmla="*/ 2784939 w 3243376"/>
              <a:gd name="connsiteY2105" fmla="*/ 1731531 h 2504437"/>
              <a:gd name="connsiteX2106" fmla="*/ 2782833 w 3243376"/>
              <a:gd name="connsiteY2106" fmla="*/ 1727845 h 2504437"/>
              <a:gd name="connsiteX2107" fmla="*/ 2782833 w 3243376"/>
              <a:gd name="connsiteY2107" fmla="*/ 1731915 h 2504437"/>
              <a:gd name="connsiteX2108" fmla="*/ 2780017 w 3243376"/>
              <a:gd name="connsiteY2108" fmla="*/ 1733206 h 2504437"/>
              <a:gd name="connsiteX2109" fmla="*/ 2782833 w 3243376"/>
              <a:gd name="connsiteY2109" fmla="*/ 1739358 h 2504437"/>
              <a:gd name="connsiteX2110" fmla="*/ 1857860 w 3243376"/>
              <a:gd name="connsiteY2110" fmla="*/ 1281874 h 2504437"/>
              <a:gd name="connsiteX2111" fmla="*/ 1862898 w 3243376"/>
              <a:gd name="connsiteY2111" fmla="*/ 1278816 h 2504437"/>
              <a:gd name="connsiteX2112" fmla="*/ 1862897 w 3243376"/>
              <a:gd name="connsiteY2112" fmla="*/ 1267302 h 2504437"/>
              <a:gd name="connsiteX2113" fmla="*/ 1874412 w 3243376"/>
              <a:gd name="connsiteY2113" fmla="*/ 1278816 h 2504437"/>
              <a:gd name="connsiteX2114" fmla="*/ 1851385 w 3243376"/>
              <a:gd name="connsiteY2114" fmla="*/ 1267302 h 2504437"/>
              <a:gd name="connsiteX2115" fmla="*/ 1857860 w 3243376"/>
              <a:gd name="connsiteY2115" fmla="*/ 1281874 h 2504437"/>
              <a:gd name="connsiteX2116" fmla="*/ 2838674 w 3243376"/>
              <a:gd name="connsiteY2116" fmla="*/ 1769366 h 2504437"/>
              <a:gd name="connsiteX2117" fmla="*/ 2862852 w 3243376"/>
              <a:gd name="connsiteY2117" fmla="*/ 1762386 h 2504437"/>
              <a:gd name="connsiteX2118" fmla="*/ 2851915 w 3243376"/>
              <a:gd name="connsiteY2118" fmla="*/ 1750873 h 2504437"/>
              <a:gd name="connsiteX2119" fmla="*/ 2851915 w 3243376"/>
              <a:gd name="connsiteY2119" fmla="*/ 1762386 h 2504437"/>
              <a:gd name="connsiteX2120" fmla="*/ 2840400 w 3243376"/>
              <a:gd name="connsiteY2120" fmla="*/ 1750873 h 2504437"/>
              <a:gd name="connsiteX2121" fmla="*/ 2838674 w 3243376"/>
              <a:gd name="connsiteY2121" fmla="*/ 1769366 h 2504437"/>
              <a:gd name="connsiteX2122" fmla="*/ 3051099 w 3243376"/>
              <a:gd name="connsiteY2122" fmla="*/ 1875219 h 2504437"/>
              <a:gd name="connsiteX2123" fmla="*/ 3053693 w 3243376"/>
              <a:gd name="connsiteY2123" fmla="*/ 1868412 h 2504437"/>
              <a:gd name="connsiteX2124" fmla="*/ 3054067 w 3243376"/>
              <a:gd name="connsiteY2124" fmla="*/ 1868716 h 2504437"/>
              <a:gd name="connsiteX2125" fmla="*/ 3051099 w 3243376"/>
              <a:gd name="connsiteY2125" fmla="*/ 1875219 h 2504437"/>
              <a:gd name="connsiteX2126" fmla="*/ 2132531 w 3243376"/>
              <a:gd name="connsiteY2126" fmla="*/ 1424858 h 2504437"/>
              <a:gd name="connsiteX2127" fmla="*/ 2135769 w 3243376"/>
              <a:gd name="connsiteY2127" fmla="*/ 1425038 h 2504437"/>
              <a:gd name="connsiteX2128" fmla="*/ 2147284 w 3243376"/>
              <a:gd name="connsiteY2128" fmla="*/ 1413525 h 2504437"/>
              <a:gd name="connsiteX2129" fmla="*/ 2135770 w 3243376"/>
              <a:gd name="connsiteY2129" fmla="*/ 1413525 h 2504437"/>
              <a:gd name="connsiteX2130" fmla="*/ 2132531 w 3243376"/>
              <a:gd name="connsiteY2130" fmla="*/ 1424858 h 2504437"/>
              <a:gd name="connsiteX2131" fmla="*/ 2865875 w 3243376"/>
              <a:gd name="connsiteY2131" fmla="*/ 1789119 h 2504437"/>
              <a:gd name="connsiteX2132" fmla="*/ 2859398 w 3243376"/>
              <a:gd name="connsiteY2132" fmla="*/ 1784262 h 2504437"/>
              <a:gd name="connsiteX2133" fmla="*/ 2870912 w 3243376"/>
              <a:gd name="connsiteY2133" fmla="*/ 1784262 h 2504437"/>
              <a:gd name="connsiteX2134" fmla="*/ 2865875 w 3243376"/>
              <a:gd name="connsiteY2134" fmla="*/ 1789119 h 2504437"/>
              <a:gd name="connsiteX2135" fmla="*/ 1807848 w 3243376"/>
              <a:gd name="connsiteY2135" fmla="*/ 1265863 h 2504437"/>
              <a:gd name="connsiteX2136" fmla="*/ 1828932 w 3243376"/>
              <a:gd name="connsiteY2136" fmla="*/ 1267302 h 2504437"/>
              <a:gd name="connsiteX2137" fmla="*/ 1817419 w 3243376"/>
              <a:gd name="connsiteY2137" fmla="*/ 1255788 h 2504437"/>
              <a:gd name="connsiteX2138" fmla="*/ 1794967 w 3243376"/>
              <a:gd name="connsiteY2138" fmla="*/ 1255788 h 2504437"/>
              <a:gd name="connsiteX2139" fmla="*/ 1807848 w 3243376"/>
              <a:gd name="connsiteY2139" fmla="*/ 1265863 h 2504437"/>
              <a:gd name="connsiteX2140" fmla="*/ 2486643 w 3243376"/>
              <a:gd name="connsiteY2140" fmla="*/ 1603967 h 2504437"/>
              <a:gd name="connsiteX2141" fmla="*/ 2487770 w 3243376"/>
              <a:gd name="connsiteY2141" fmla="*/ 1603536 h 2504437"/>
              <a:gd name="connsiteX2142" fmla="*/ 2487988 w 3243376"/>
              <a:gd name="connsiteY2142" fmla="*/ 1604307 h 2504437"/>
              <a:gd name="connsiteX2143" fmla="*/ 2487510 w 3243376"/>
              <a:gd name="connsiteY2143" fmla="*/ 1604075 h 2504437"/>
              <a:gd name="connsiteX2144" fmla="*/ 2487556 w 3243376"/>
              <a:gd name="connsiteY2144" fmla="*/ 1604400 h 2504437"/>
              <a:gd name="connsiteX2145" fmla="*/ 1965369 w 3243376"/>
              <a:gd name="connsiteY2145" fmla="*/ 1346170 h 2504437"/>
              <a:gd name="connsiteX2146" fmla="*/ 1965944 w 3243376"/>
              <a:gd name="connsiteY2146" fmla="*/ 1311630 h 2504437"/>
              <a:gd name="connsiteX2147" fmla="*/ 1954431 w 3243376"/>
              <a:gd name="connsiteY2147" fmla="*/ 1277665 h 2504437"/>
              <a:gd name="connsiteX2148" fmla="*/ 1942918 w 3243376"/>
              <a:gd name="connsiteY2148" fmla="*/ 1289177 h 2504437"/>
              <a:gd name="connsiteX2149" fmla="*/ 1954431 w 3243376"/>
              <a:gd name="connsiteY2149" fmla="*/ 1300692 h 2504437"/>
              <a:gd name="connsiteX2150" fmla="*/ 1942918 w 3243376"/>
              <a:gd name="connsiteY2150" fmla="*/ 1334657 h 2504437"/>
              <a:gd name="connsiteX2151" fmla="*/ 1965369 w 3243376"/>
              <a:gd name="connsiteY2151" fmla="*/ 1346170 h 2504437"/>
              <a:gd name="connsiteX2152" fmla="*/ 2419579 w 3243376"/>
              <a:gd name="connsiteY2152" fmla="*/ 1571260 h 2504437"/>
              <a:gd name="connsiteX2153" fmla="*/ 2431092 w 3243376"/>
              <a:gd name="connsiteY2153" fmla="*/ 1571260 h 2504437"/>
              <a:gd name="connsiteX2154" fmla="*/ 2419579 w 3243376"/>
              <a:gd name="connsiteY2154" fmla="*/ 1571260 h 2504437"/>
              <a:gd name="connsiteX2155" fmla="*/ 2755344 w 3243376"/>
              <a:gd name="connsiteY2155" fmla="*/ 1737559 h 2504437"/>
              <a:gd name="connsiteX2156" fmla="*/ 2760382 w 3243376"/>
              <a:gd name="connsiteY2156" fmla="*/ 1739359 h 2504437"/>
              <a:gd name="connsiteX2157" fmla="*/ 2760382 w 3243376"/>
              <a:gd name="connsiteY2157" fmla="*/ 1727845 h 2504437"/>
              <a:gd name="connsiteX2158" fmla="*/ 2748867 w 3243376"/>
              <a:gd name="connsiteY2158" fmla="*/ 1727845 h 2504437"/>
              <a:gd name="connsiteX2159" fmla="*/ 2755344 w 3243376"/>
              <a:gd name="connsiteY2159" fmla="*/ 1737559 h 2504437"/>
              <a:gd name="connsiteX2160" fmla="*/ 2680362 w 3243376"/>
              <a:gd name="connsiteY2160" fmla="*/ 1705969 h 2504437"/>
              <a:gd name="connsiteX2161" fmla="*/ 2691876 w 3243376"/>
              <a:gd name="connsiteY2161" fmla="*/ 1694456 h 2504437"/>
              <a:gd name="connsiteX2162" fmla="*/ 2703389 w 3243376"/>
              <a:gd name="connsiteY2162" fmla="*/ 1694456 h 2504437"/>
              <a:gd name="connsiteX2163" fmla="*/ 2680938 w 3243376"/>
              <a:gd name="connsiteY2163" fmla="*/ 1672005 h 2504437"/>
              <a:gd name="connsiteX2164" fmla="*/ 2680362 w 3243376"/>
              <a:gd name="connsiteY2164" fmla="*/ 1705969 h 2504437"/>
              <a:gd name="connsiteX2165" fmla="*/ 2971655 w 3243376"/>
              <a:gd name="connsiteY2165" fmla="*/ 1852768 h 2504437"/>
              <a:gd name="connsiteX2166" fmla="*/ 2981730 w 3243376"/>
              <a:gd name="connsiteY2166" fmla="*/ 1848450 h 2504437"/>
              <a:gd name="connsiteX2167" fmla="*/ 2983169 w 3243376"/>
              <a:gd name="connsiteY2167" fmla="*/ 1852768 h 2504437"/>
              <a:gd name="connsiteX2168" fmla="*/ 2976261 w 3243376"/>
              <a:gd name="connsiteY2168" fmla="*/ 1852767 h 2504437"/>
              <a:gd name="connsiteX2169" fmla="*/ 2971655 w 3243376"/>
              <a:gd name="connsiteY2169" fmla="*/ 1852768 h 2504437"/>
              <a:gd name="connsiteX2170" fmla="*/ 2971655 w 3243376"/>
              <a:gd name="connsiteY2170" fmla="*/ 1852768 h 2504437"/>
              <a:gd name="connsiteX2171" fmla="*/ 2971655 w 3243376"/>
              <a:gd name="connsiteY2171" fmla="*/ 1852768 h 2504437"/>
              <a:gd name="connsiteX2172" fmla="*/ 1761003 w 3243376"/>
              <a:gd name="connsiteY2172" fmla="*/ 1256364 h 2504437"/>
              <a:gd name="connsiteX2173" fmla="*/ 1772517 w 3243376"/>
              <a:gd name="connsiteY2173" fmla="*/ 1256364 h 2504437"/>
              <a:gd name="connsiteX2174" fmla="*/ 1761002 w 3243376"/>
              <a:gd name="connsiteY2174" fmla="*/ 1244851 h 2504437"/>
              <a:gd name="connsiteX2175" fmla="*/ 1761003 w 3243376"/>
              <a:gd name="connsiteY2175" fmla="*/ 1256364 h 2504437"/>
              <a:gd name="connsiteX2176" fmla="*/ 2960717 w 3243376"/>
              <a:gd name="connsiteY2176" fmla="*/ 1852768 h 2504437"/>
              <a:gd name="connsiteX2177" fmla="*/ 2967194 w 3243376"/>
              <a:gd name="connsiteY2177" fmla="*/ 1832287 h 2504437"/>
              <a:gd name="connsiteX2178" fmla="*/ 2971655 w 3243376"/>
              <a:gd name="connsiteY2178" fmla="*/ 1830542 h 2504437"/>
              <a:gd name="connsiteX2179" fmla="*/ 2971655 w 3243376"/>
              <a:gd name="connsiteY2179" fmla="*/ 1852768 h 2504437"/>
              <a:gd name="connsiteX2180" fmla="*/ 2062083 w 3243376"/>
              <a:gd name="connsiteY2180" fmla="*/ 1412085 h 2504437"/>
              <a:gd name="connsiteX2181" fmla="*/ 2067840 w 3243376"/>
              <a:gd name="connsiteY2181" fmla="*/ 1413525 h 2504437"/>
              <a:gd name="connsiteX2182" fmla="*/ 2090291 w 3243376"/>
              <a:gd name="connsiteY2182" fmla="*/ 1368622 h 2504437"/>
              <a:gd name="connsiteX2183" fmla="*/ 2090291 w 3243376"/>
              <a:gd name="connsiteY2183" fmla="*/ 1345594 h 2504437"/>
              <a:gd name="connsiteX2184" fmla="*/ 2078777 w 3243376"/>
              <a:gd name="connsiteY2184" fmla="*/ 1345594 h 2504437"/>
              <a:gd name="connsiteX2185" fmla="*/ 2056326 w 3243376"/>
              <a:gd name="connsiteY2185" fmla="*/ 1345594 h 2504437"/>
              <a:gd name="connsiteX2186" fmla="*/ 2067839 w 3243376"/>
              <a:gd name="connsiteY2186" fmla="*/ 1357108 h 2504437"/>
              <a:gd name="connsiteX2187" fmla="*/ 2056326 w 3243376"/>
              <a:gd name="connsiteY2187" fmla="*/ 1379559 h 2504437"/>
              <a:gd name="connsiteX2188" fmla="*/ 2056326 w 3243376"/>
              <a:gd name="connsiteY2188" fmla="*/ 1402011 h 2504437"/>
              <a:gd name="connsiteX2189" fmla="*/ 2062083 w 3243376"/>
              <a:gd name="connsiteY2189" fmla="*/ 1412085 h 2504437"/>
              <a:gd name="connsiteX2190" fmla="*/ 2658486 w 3243376"/>
              <a:gd name="connsiteY2190" fmla="*/ 1717483 h 2504437"/>
              <a:gd name="connsiteX2191" fmla="*/ 2670000 w 3243376"/>
              <a:gd name="connsiteY2191" fmla="*/ 1717483 h 2504437"/>
              <a:gd name="connsiteX2192" fmla="*/ 2658486 w 3243376"/>
              <a:gd name="connsiteY2192" fmla="*/ 1705969 h 2504437"/>
              <a:gd name="connsiteX2193" fmla="*/ 2658486 w 3243376"/>
              <a:gd name="connsiteY2193" fmla="*/ 1717483 h 2504437"/>
              <a:gd name="connsiteX2194" fmla="*/ 2839824 w 3243376"/>
              <a:gd name="connsiteY2194" fmla="*/ 1807289 h 2504437"/>
              <a:gd name="connsiteX2195" fmla="*/ 2851339 w 3243376"/>
              <a:gd name="connsiteY2195" fmla="*/ 1795775 h 2504437"/>
              <a:gd name="connsiteX2196" fmla="*/ 2851339 w 3243376"/>
              <a:gd name="connsiteY2196" fmla="*/ 1797214 h 2504437"/>
              <a:gd name="connsiteX2197" fmla="*/ 2851339 w 3243376"/>
              <a:gd name="connsiteY2197" fmla="*/ 1806713 h 2504437"/>
              <a:gd name="connsiteX2198" fmla="*/ 2850742 w 3243376"/>
              <a:gd name="connsiteY2198" fmla="*/ 1806714 h 2504437"/>
              <a:gd name="connsiteX2199" fmla="*/ 2846301 w 3243376"/>
              <a:gd name="connsiteY2199" fmla="*/ 1802432 h 2504437"/>
              <a:gd name="connsiteX2200" fmla="*/ 2839824 w 3243376"/>
              <a:gd name="connsiteY2200" fmla="*/ 1807289 h 2504437"/>
              <a:gd name="connsiteX2201" fmla="*/ 1916653 w 3243376"/>
              <a:gd name="connsiteY2201" fmla="*/ 1354419 h 2504437"/>
              <a:gd name="connsiteX2202" fmla="*/ 1919890 w 3243376"/>
              <a:gd name="connsiteY2202" fmla="*/ 1335231 h 2504437"/>
              <a:gd name="connsiteX2203" fmla="*/ 1908377 w 3243376"/>
              <a:gd name="connsiteY2203" fmla="*/ 1346746 h 2504437"/>
              <a:gd name="connsiteX2204" fmla="*/ 1916653 w 3243376"/>
              <a:gd name="connsiteY2204" fmla="*/ 1354419 h 2504437"/>
              <a:gd name="connsiteX2205" fmla="*/ 2556016 w 3243376"/>
              <a:gd name="connsiteY2205" fmla="*/ 1672005 h 2504437"/>
              <a:gd name="connsiteX2206" fmla="*/ 2556016 w 3243376"/>
              <a:gd name="connsiteY2206" fmla="*/ 1638040 h 2504437"/>
              <a:gd name="connsiteX2207" fmla="*/ 2544501 w 3243376"/>
              <a:gd name="connsiteY2207" fmla="*/ 1649553 h 2504437"/>
              <a:gd name="connsiteX2208" fmla="*/ 2556016 w 3243376"/>
              <a:gd name="connsiteY2208" fmla="*/ 1672005 h 2504437"/>
              <a:gd name="connsiteX2209" fmla="*/ 2465058 w 3243376"/>
              <a:gd name="connsiteY2209" fmla="*/ 1627102 h 2504437"/>
              <a:gd name="connsiteX2210" fmla="*/ 2487509 w 3243376"/>
              <a:gd name="connsiteY2210" fmla="*/ 1627102 h 2504437"/>
              <a:gd name="connsiteX2211" fmla="*/ 2487510 w 3243376"/>
              <a:gd name="connsiteY2211" fmla="*/ 1615588 h 2504437"/>
              <a:gd name="connsiteX2212" fmla="*/ 2499024 w 3243376"/>
              <a:gd name="connsiteY2212" fmla="*/ 1615588 h 2504437"/>
              <a:gd name="connsiteX2213" fmla="*/ 2488949 w 3243376"/>
              <a:gd name="connsiteY2213" fmla="*/ 1614148 h 2504437"/>
              <a:gd name="connsiteX2214" fmla="*/ 2487556 w 3243376"/>
              <a:gd name="connsiteY2214" fmla="*/ 1604400 h 2504437"/>
              <a:gd name="connsiteX2215" fmla="*/ 2488084 w 3243376"/>
              <a:gd name="connsiteY2215" fmla="*/ 1604651 h 2504437"/>
              <a:gd name="connsiteX2216" fmla="*/ 2487988 w 3243376"/>
              <a:gd name="connsiteY2216" fmla="*/ 1604307 h 2504437"/>
              <a:gd name="connsiteX2217" fmla="*/ 2494166 w 3243376"/>
              <a:gd name="connsiteY2217" fmla="*/ 1607313 h 2504437"/>
              <a:gd name="connsiteX2218" fmla="*/ 2497584 w 3243376"/>
              <a:gd name="connsiteY2218" fmla="*/ 1604074 h 2504437"/>
              <a:gd name="connsiteX2219" fmla="*/ 2497830 w 3243376"/>
              <a:gd name="connsiteY2219" fmla="*/ 1603442 h 2504437"/>
              <a:gd name="connsiteX2220" fmla="*/ 2499024 w 3243376"/>
              <a:gd name="connsiteY2220" fmla="*/ 1604074 h 2504437"/>
              <a:gd name="connsiteX2221" fmla="*/ 2498844 w 3243376"/>
              <a:gd name="connsiteY2221" fmla="*/ 1600836 h 2504437"/>
              <a:gd name="connsiteX2222" fmla="*/ 2497830 w 3243376"/>
              <a:gd name="connsiteY2222" fmla="*/ 1603442 h 2504437"/>
              <a:gd name="connsiteX2223" fmla="*/ 2493716 w 3243376"/>
              <a:gd name="connsiteY2223" fmla="*/ 1601259 h 2504437"/>
              <a:gd name="connsiteX2224" fmla="*/ 2487770 w 3243376"/>
              <a:gd name="connsiteY2224" fmla="*/ 1603536 h 2504437"/>
              <a:gd name="connsiteX2225" fmla="*/ 2483767 w 3243376"/>
              <a:gd name="connsiteY2225" fmla="*/ 1589323 h 2504437"/>
              <a:gd name="connsiteX2226" fmla="*/ 2488084 w 3243376"/>
              <a:gd name="connsiteY2226" fmla="*/ 1582198 h 2504437"/>
              <a:gd name="connsiteX2227" fmla="*/ 2499599 w 3243376"/>
              <a:gd name="connsiteY2227" fmla="*/ 1593713 h 2504437"/>
              <a:gd name="connsiteX2228" fmla="*/ 2499599 w 3243376"/>
              <a:gd name="connsiteY2228" fmla="*/ 1571260 h 2504437"/>
              <a:gd name="connsiteX2229" fmla="*/ 2488085 w 3243376"/>
              <a:gd name="connsiteY2229" fmla="*/ 1571260 h 2504437"/>
              <a:gd name="connsiteX2230" fmla="*/ 2487509 w 3243376"/>
              <a:gd name="connsiteY2230" fmla="*/ 1582198 h 2504437"/>
              <a:gd name="connsiteX2231" fmla="*/ 2465058 w 3243376"/>
              <a:gd name="connsiteY2231" fmla="*/ 1582198 h 2504437"/>
              <a:gd name="connsiteX2232" fmla="*/ 2476571 w 3243376"/>
              <a:gd name="connsiteY2232" fmla="*/ 1604650 h 2504437"/>
              <a:gd name="connsiteX2233" fmla="*/ 2481428 w 3243376"/>
              <a:gd name="connsiteY2233" fmla="*/ 1601493 h 2504437"/>
              <a:gd name="connsiteX2234" fmla="*/ 2486643 w 3243376"/>
              <a:gd name="connsiteY2234" fmla="*/ 1603967 h 2504437"/>
              <a:gd name="connsiteX2235" fmla="*/ 2482041 w 3243376"/>
              <a:gd name="connsiteY2235" fmla="*/ 1605729 h 2504437"/>
              <a:gd name="connsiteX2236" fmla="*/ 2465058 w 3243376"/>
              <a:gd name="connsiteY2236" fmla="*/ 1615588 h 2504437"/>
              <a:gd name="connsiteX2237" fmla="*/ 2453544 w 3243376"/>
              <a:gd name="connsiteY2237" fmla="*/ 1615588 h 2504437"/>
              <a:gd name="connsiteX2238" fmla="*/ 2465058 w 3243376"/>
              <a:gd name="connsiteY2238" fmla="*/ 1615588 h 2504437"/>
              <a:gd name="connsiteX2239" fmla="*/ 1873836 w 3243376"/>
              <a:gd name="connsiteY2239" fmla="*/ 1334656 h 2504437"/>
              <a:gd name="connsiteX2240" fmla="*/ 1873836 w 3243376"/>
              <a:gd name="connsiteY2240" fmla="*/ 1312205 h 2504437"/>
              <a:gd name="connsiteX2241" fmla="*/ 1885350 w 3243376"/>
              <a:gd name="connsiteY2241" fmla="*/ 1323719 h 2504437"/>
              <a:gd name="connsiteX2242" fmla="*/ 1896863 w 3243376"/>
              <a:gd name="connsiteY2242" fmla="*/ 1312205 h 2504437"/>
              <a:gd name="connsiteX2243" fmla="*/ 1908376 w 3243376"/>
              <a:gd name="connsiteY2243" fmla="*/ 1323718 h 2504437"/>
              <a:gd name="connsiteX2244" fmla="*/ 1919890 w 3243376"/>
              <a:gd name="connsiteY2244" fmla="*/ 1323719 h 2504437"/>
              <a:gd name="connsiteX2245" fmla="*/ 1942342 w 3243376"/>
              <a:gd name="connsiteY2245" fmla="*/ 1311630 h 2504437"/>
              <a:gd name="connsiteX2246" fmla="*/ 1930828 w 3243376"/>
              <a:gd name="connsiteY2246" fmla="*/ 1289178 h 2504437"/>
              <a:gd name="connsiteX2247" fmla="*/ 1919315 w 3243376"/>
              <a:gd name="connsiteY2247" fmla="*/ 1277664 h 2504437"/>
              <a:gd name="connsiteX2248" fmla="*/ 1919314 w 3243376"/>
              <a:gd name="connsiteY2248" fmla="*/ 1289177 h 2504437"/>
              <a:gd name="connsiteX2249" fmla="*/ 1907800 w 3243376"/>
              <a:gd name="connsiteY2249" fmla="*/ 1311630 h 2504437"/>
              <a:gd name="connsiteX2250" fmla="*/ 1873835 w 3243376"/>
              <a:gd name="connsiteY2250" fmla="*/ 1289178 h 2504437"/>
              <a:gd name="connsiteX2251" fmla="*/ 1862323 w 3243376"/>
              <a:gd name="connsiteY2251" fmla="*/ 1300692 h 2504437"/>
              <a:gd name="connsiteX2252" fmla="*/ 1873836 w 3243376"/>
              <a:gd name="connsiteY2252" fmla="*/ 1334656 h 2504437"/>
              <a:gd name="connsiteX2253" fmla="*/ 2317375 w 3243376"/>
              <a:gd name="connsiteY2253" fmla="*/ 1558160 h 2504437"/>
              <a:gd name="connsiteX2254" fmla="*/ 2317109 w 3243376"/>
              <a:gd name="connsiteY2254" fmla="*/ 1558020 h 2504437"/>
              <a:gd name="connsiteX2255" fmla="*/ 2317109 w 3243376"/>
              <a:gd name="connsiteY2255" fmla="*/ 1556297 h 2504437"/>
              <a:gd name="connsiteX2256" fmla="*/ 1838980 w 3243376"/>
              <a:gd name="connsiteY2256" fmla="*/ 1321569 h 2504437"/>
              <a:gd name="connsiteX2257" fmla="*/ 1851959 w 3243376"/>
              <a:gd name="connsiteY2257" fmla="*/ 1323718 h 2504437"/>
              <a:gd name="connsiteX2258" fmla="*/ 1845052 w 3243376"/>
              <a:gd name="connsiteY2258" fmla="*/ 1312709 h 2504437"/>
              <a:gd name="connsiteX2259" fmla="*/ 1830893 w 3243376"/>
              <a:gd name="connsiteY2259" fmla="*/ 1302286 h 2504437"/>
              <a:gd name="connsiteX2260" fmla="*/ 1829509 w 3243376"/>
              <a:gd name="connsiteY2260" fmla="*/ 1289754 h 2504437"/>
              <a:gd name="connsiteX2261" fmla="*/ 1851960 w 3243376"/>
              <a:gd name="connsiteY2261" fmla="*/ 1301267 h 2504437"/>
              <a:gd name="connsiteX2262" fmla="*/ 1829509 w 3243376"/>
              <a:gd name="connsiteY2262" fmla="*/ 1289754 h 2504437"/>
              <a:gd name="connsiteX2263" fmla="*/ 1829508 w 3243376"/>
              <a:gd name="connsiteY2263" fmla="*/ 1301267 h 2504437"/>
              <a:gd name="connsiteX2264" fmla="*/ 1830893 w 3243376"/>
              <a:gd name="connsiteY2264" fmla="*/ 1302286 h 2504437"/>
              <a:gd name="connsiteX2265" fmla="*/ 1832314 w 3243376"/>
              <a:gd name="connsiteY2265" fmla="*/ 1315155 h 2504437"/>
              <a:gd name="connsiteX2266" fmla="*/ 1838980 w 3243376"/>
              <a:gd name="connsiteY2266" fmla="*/ 1321569 h 2504437"/>
              <a:gd name="connsiteX2267" fmla="*/ 2291769 w 3243376"/>
              <a:gd name="connsiteY2267" fmla="*/ 1546334 h 2504437"/>
              <a:gd name="connsiteX2268" fmla="*/ 2289955 w 3243376"/>
              <a:gd name="connsiteY2268" fmla="*/ 1544779 h 2504437"/>
              <a:gd name="connsiteX2269" fmla="*/ 2292930 w 3243376"/>
              <a:gd name="connsiteY2269" fmla="*/ 1544779 h 2504437"/>
              <a:gd name="connsiteX2270" fmla="*/ 2589981 w 3243376"/>
              <a:gd name="connsiteY2270" fmla="*/ 1695031 h 2504437"/>
              <a:gd name="connsiteX2271" fmla="*/ 2601495 w 3243376"/>
              <a:gd name="connsiteY2271" fmla="*/ 1683518 h 2504437"/>
              <a:gd name="connsiteX2272" fmla="*/ 2601495 w 3243376"/>
              <a:gd name="connsiteY2272" fmla="*/ 1661066 h 2504437"/>
              <a:gd name="connsiteX2273" fmla="*/ 2613008 w 3243376"/>
              <a:gd name="connsiteY2273" fmla="*/ 1661066 h 2504437"/>
              <a:gd name="connsiteX2274" fmla="*/ 2613008 w 3243376"/>
              <a:gd name="connsiteY2274" fmla="*/ 1649553 h 2504437"/>
              <a:gd name="connsiteX2275" fmla="*/ 2624521 w 3243376"/>
              <a:gd name="connsiteY2275" fmla="*/ 1661066 h 2504437"/>
              <a:gd name="connsiteX2276" fmla="*/ 2602070 w 3243376"/>
              <a:gd name="connsiteY2276" fmla="*/ 1627102 h 2504437"/>
              <a:gd name="connsiteX2277" fmla="*/ 2602070 w 3243376"/>
              <a:gd name="connsiteY2277" fmla="*/ 1661066 h 2504437"/>
              <a:gd name="connsiteX2278" fmla="*/ 2590557 w 3243376"/>
              <a:gd name="connsiteY2278" fmla="*/ 1638615 h 2504437"/>
              <a:gd name="connsiteX2279" fmla="*/ 2579043 w 3243376"/>
              <a:gd name="connsiteY2279" fmla="*/ 1638615 h 2504437"/>
              <a:gd name="connsiteX2280" fmla="*/ 2567529 w 3243376"/>
              <a:gd name="connsiteY2280" fmla="*/ 1661066 h 2504437"/>
              <a:gd name="connsiteX2281" fmla="*/ 2589981 w 3243376"/>
              <a:gd name="connsiteY2281" fmla="*/ 1672580 h 2504437"/>
              <a:gd name="connsiteX2282" fmla="*/ 2589981 w 3243376"/>
              <a:gd name="connsiteY2282" fmla="*/ 1695031 h 2504437"/>
              <a:gd name="connsiteX2283" fmla="*/ 1704011 w 3243376"/>
              <a:gd name="connsiteY2283" fmla="*/ 1256365 h 2504437"/>
              <a:gd name="connsiteX2284" fmla="*/ 1715524 w 3243376"/>
              <a:gd name="connsiteY2284" fmla="*/ 1256364 h 2504437"/>
              <a:gd name="connsiteX2285" fmla="*/ 1704011 w 3243376"/>
              <a:gd name="connsiteY2285" fmla="*/ 1256365 h 2504437"/>
              <a:gd name="connsiteX2286" fmla="*/ 2283815 w 3243376"/>
              <a:gd name="connsiteY2286" fmla="*/ 1544780 h 2504437"/>
              <a:gd name="connsiteX2287" fmla="*/ 2284583 w 3243376"/>
              <a:gd name="connsiteY2287" fmla="*/ 1540174 h 2504437"/>
              <a:gd name="connsiteX2288" fmla="*/ 2289955 w 3243376"/>
              <a:gd name="connsiteY2288" fmla="*/ 1544779 h 2504437"/>
              <a:gd name="connsiteX2289" fmla="*/ 2289920 w 3243376"/>
              <a:gd name="connsiteY2289" fmla="*/ 1548809 h 2504437"/>
              <a:gd name="connsiteX2290" fmla="*/ 2291769 w 3243376"/>
              <a:gd name="connsiteY2290" fmla="*/ 1546334 h 2504437"/>
              <a:gd name="connsiteX2291" fmla="*/ 2294657 w 3243376"/>
              <a:gd name="connsiteY2291" fmla="*/ 1548809 h 2504437"/>
              <a:gd name="connsiteX2292" fmla="*/ 2612504 w 3243376"/>
              <a:gd name="connsiteY2292" fmla="*/ 1715108 h 2504437"/>
              <a:gd name="connsiteX2293" fmla="*/ 2623945 w 3243376"/>
              <a:gd name="connsiteY2293" fmla="*/ 1716907 h 2504437"/>
              <a:gd name="connsiteX2294" fmla="*/ 2623945 w 3243376"/>
              <a:gd name="connsiteY2294" fmla="*/ 1693881 h 2504437"/>
              <a:gd name="connsiteX2295" fmla="*/ 2601495 w 3243376"/>
              <a:gd name="connsiteY2295" fmla="*/ 1693881 h 2504437"/>
              <a:gd name="connsiteX2296" fmla="*/ 2601495 w 3243376"/>
              <a:gd name="connsiteY2296" fmla="*/ 1705394 h 2504437"/>
              <a:gd name="connsiteX2297" fmla="*/ 2612504 w 3243376"/>
              <a:gd name="connsiteY2297" fmla="*/ 1715108 h 2504437"/>
              <a:gd name="connsiteX2298" fmla="*/ 2158464 w 3243376"/>
              <a:gd name="connsiteY2298" fmla="*/ 1495100 h 2504437"/>
              <a:gd name="connsiteX2299" fmla="*/ 2169735 w 3243376"/>
              <a:gd name="connsiteY2299" fmla="*/ 1492393 h 2504437"/>
              <a:gd name="connsiteX2300" fmla="*/ 2158222 w 3243376"/>
              <a:gd name="connsiteY2300" fmla="*/ 1458427 h 2504437"/>
              <a:gd name="connsiteX2301" fmla="*/ 2158464 w 3243376"/>
              <a:gd name="connsiteY2301" fmla="*/ 1495100 h 2504437"/>
              <a:gd name="connsiteX2302" fmla="*/ 2371133 w 3243376"/>
              <a:gd name="connsiteY2302" fmla="*/ 1601565 h 2504437"/>
              <a:gd name="connsiteX2303" fmla="*/ 2396552 w 3243376"/>
              <a:gd name="connsiteY2303" fmla="*/ 1593712 h 2504437"/>
              <a:gd name="connsiteX2304" fmla="*/ 2374101 w 3243376"/>
              <a:gd name="connsiteY2304" fmla="*/ 1582198 h 2504437"/>
              <a:gd name="connsiteX2305" fmla="*/ 2374101 w 3243376"/>
              <a:gd name="connsiteY2305" fmla="*/ 1593713 h 2504437"/>
              <a:gd name="connsiteX2306" fmla="*/ 2362587 w 3243376"/>
              <a:gd name="connsiteY2306" fmla="*/ 1593713 h 2504437"/>
              <a:gd name="connsiteX2307" fmla="*/ 2371133 w 3243376"/>
              <a:gd name="connsiteY2307" fmla="*/ 1601565 h 2504437"/>
              <a:gd name="connsiteX2308" fmla="*/ 2465058 w 3243376"/>
              <a:gd name="connsiteY2308" fmla="*/ 1648258 h 2504437"/>
              <a:gd name="connsiteX2309" fmla="*/ 2476571 w 3243376"/>
              <a:gd name="connsiteY2309" fmla="*/ 1650129 h 2504437"/>
              <a:gd name="connsiteX2310" fmla="*/ 2476571 w 3243376"/>
              <a:gd name="connsiteY2310" fmla="*/ 1638615 h 2504437"/>
              <a:gd name="connsiteX2311" fmla="*/ 2465058 w 3243376"/>
              <a:gd name="connsiteY2311" fmla="*/ 1638615 h 2504437"/>
              <a:gd name="connsiteX2312" fmla="*/ 2453545 w 3243376"/>
              <a:gd name="connsiteY2312" fmla="*/ 1638615 h 2504437"/>
              <a:gd name="connsiteX2313" fmla="*/ 2465058 w 3243376"/>
              <a:gd name="connsiteY2313" fmla="*/ 1648258 h 2504437"/>
              <a:gd name="connsiteX2314" fmla="*/ 2232483 w 3243376"/>
              <a:gd name="connsiteY2314" fmla="*/ 1534417 h 2504437"/>
              <a:gd name="connsiteX2315" fmla="*/ 2238241 w 3243376"/>
              <a:gd name="connsiteY2315" fmla="*/ 1525782 h 2504437"/>
              <a:gd name="connsiteX2316" fmla="*/ 2226726 w 3243376"/>
              <a:gd name="connsiteY2316" fmla="*/ 1525782 h 2504437"/>
              <a:gd name="connsiteX2317" fmla="*/ 2232483 w 3243376"/>
              <a:gd name="connsiteY2317" fmla="*/ 1534417 h 2504437"/>
              <a:gd name="connsiteX2318" fmla="*/ 2692451 w 3243376"/>
              <a:gd name="connsiteY2318" fmla="*/ 1762386 h 2504437"/>
              <a:gd name="connsiteX2319" fmla="*/ 2703965 w 3243376"/>
              <a:gd name="connsiteY2319" fmla="*/ 1750873 h 2504437"/>
              <a:gd name="connsiteX2320" fmla="*/ 2692451 w 3243376"/>
              <a:gd name="connsiteY2320" fmla="*/ 1728421 h 2504437"/>
              <a:gd name="connsiteX2321" fmla="*/ 2692451 w 3243376"/>
              <a:gd name="connsiteY2321" fmla="*/ 1762386 h 2504437"/>
              <a:gd name="connsiteX2322" fmla="*/ 2726417 w 3243376"/>
              <a:gd name="connsiteY2322" fmla="*/ 1784837 h 2504437"/>
              <a:gd name="connsiteX2323" fmla="*/ 2748868 w 3243376"/>
              <a:gd name="connsiteY2323" fmla="*/ 1762386 h 2504437"/>
              <a:gd name="connsiteX2324" fmla="*/ 2737355 w 3243376"/>
              <a:gd name="connsiteY2324" fmla="*/ 1750873 h 2504437"/>
              <a:gd name="connsiteX2325" fmla="*/ 2714903 w 3243376"/>
              <a:gd name="connsiteY2325" fmla="*/ 1773324 h 2504437"/>
              <a:gd name="connsiteX2326" fmla="*/ 2726417 w 3243376"/>
              <a:gd name="connsiteY2326" fmla="*/ 1784837 h 2504437"/>
              <a:gd name="connsiteX2327" fmla="*/ 1795544 w 3243376"/>
              <a:gd name="connsiteY2327" fmla="*/ 1324294 h 2504437"/>
              <a:gd name="connsiteX2328" fmla="*/ 1807057 w 3243376"/>
              <a:gd name="connsiteY2328" fmla="*/ 1324295 h 2504437"/>
              <a:gd name="connsiteX2329" fmla="*/ 1795543 w 3243376"/>
              <a:gd name="connsiteY2329" fmla="*/ 1312781 h 2504437"/>
              <a:gd name="connsiteX2330" fmla="*/ 1817994 w 3243376"/>
              <a:gd name="connsiteY2330" fmla="*/ 1301267 h 2504437"/>
              <a:gd name="connsiteX2331" fmla="*/ 1806481 w 3243376"/>
              <a:gd name="connsiteY2331" fmla="*/ 1289754 h 2504437"/>
              <a:gd name="connsiteX2332" fmla="*/ 1761578 w 3243376"/>
              <a:gd name="connsiteY2332" fmla="*/ 1267878 h 2504437"/>
              <a:gd name="connsiteX2333" fmla="*/ 1761578 w 3243376"/>
              <a:gd name="connsiteY2333" fmla="*/ 1301842 h 2504437"/>
              <a:gd name="connsiteX2334" fmla="*/ 1773092 w 3243376"/>
              <a:gd name="connsiteY2334" fmla="*/ 1301842 h 2504437"/>
              <a:gd name="connsiteX2335" fmla="*/ 1773091 w 3243376"/>
              <a:gd name="connsiteY2335" fmla="*/ 1290329 h 2504437"/>
              <a:gd name="connsiteX2336" fmla="*/ 1795544 w 3243376"/>
              <a:gd name="connsiteY2336" fmla="*/ 1324294 h 2504437"/>
              <a:gd name="connsiteX2337" fmla="*/ 2568968 w 3243376"/>
              <a:gd name="connsiteY2337" fmla="*/ 1710287 h 2504437"/>
              <a:gd name="connsiteX2338" fmla="*/ 2579042 w 3243376"/>
              <a:gd name="connsiteY2338" fmla="*/ 1705969 h 2504437"/>
              <a:gd name="connsiteX2339" fmla="*/ 2567529 w 3243376"/>
              <a:gd name="connsiteY2339" fmla="*/ 1694456 h 2504437"/>
              <a:gd name="connsiteX2340" fmla="*/ 2567529 w 3243376"/>
              <a:gd name="connsiteY2340" fmla="*/ 1705969 h 2504437"/>
              <a:gd name="connsiteX2341" fmla="*/ 2568968 w 3243376"/>
              <a:gd name="connsiteY2341" fmla="*/ 1710287 h 2504437"/>
              <a:gd name="connsiteX2342" fmla="*/ 1921616 w 3243376"/>
              <a:gd name="connsiteY2342" fmla="*/ 1391073 h 2504437"/>
              <a:gd name="connsiteX2343" fmla="*/ 1921247 w 3243376"/>
              <a:gd name="connsiteY2343" fmla="*/ 1390340 h 2504437"/>
              <a:gd name="connsiteX2344" fmla="*/ 1932555 w 3243376"/>
              <a:gd name="connsiteY2344" fmla="*/ 1380135 h 2504437"/>
              <a:gd name="connsiteX2345" fmla="*/ 1932997 w 3243376"/>
              <a:gd name="connsiteY2345" fmla="*/ 1380637 h 2504437"/>
              <a:gd name="connsiteX2346" fmla="*/ 1932627 w 3243376"/>
              <a:gd name="connsiteY2346" fmla="*/ 1380999 h 2504437"/>
              <a:gd name="connsiteX2347" fmla="*/ 1921616 w 3243376"/>
              <a:gd name="connsiteY2347" fmla="*/ 1391073 h 2504437"/>
              <a:gd name="connsiteX2348" fmla="*/ 2658486 w 3243376"/>
              <a:gd name="connsiteY2348" fmla="*/ 1762386 h 2504437"/>
              <a:gd name="connsiteX2349" fmla="*/ 2680938 w 3243376"/>
              <a:gd name="connsiteY2349" fmla="*/ 1761811 h 2504437"/>
              <a:gd name="connsiteX2350" fmla="*/ 2679923 w 3243376"/>
              <a:gd name="connsiteY2350" fmla="*/ 1751005 h 2504437"/>
              <a:gd name="connsiteX2351" fmla="*/ 2680937 w 3243376"/>
              <a:gd name="connsiteY2351" fmla="*/ 1750873 h 2504437"/>
              <a:gd name="connsiteX2352" fmla="*/ 2679886 w 3243376"/>
              <a:gd name="connsiteY2352" fmla="*/ 1750610 h 2504437"/>
              <a:gd name="connsiteX2353" fmla="*/ 2679498 w 3243376"/>
              <a:gd name="connsiteY2353" fmla="*/ 1746483 h 2504437"/>
              <a:gd name="connsiteX2354" fmla="*/ 2669424 w 3243376"/>
              <a:gd name="connsiteY2354" fmla="*/ 1739359 h 2504437"/>
              <a:gd name="connsiteX2355" fmla="*/ 2675181 w 3243376"/>
              <a:gd name="connsiteY2355" fmla="*/ 1749434 h 2504437"/>
              <a:gd name="connsiteX2356" fmla="*/ 2679886 w 3243376"/>
              <a:gd name="connsiteY2356" fmla="*/ 1750610 h 2504437"/>
              <a:gd name="connsiteX2357" fmla="*/ 2679923 w 3243376"/>
              <a:gd name="connsiteY2357" fmla="*/ 1751005 h 2504437"/>
              <a:gd name="connsiteX2358" fmla="*/ 2669928 w 3243376"/>
              <a:gd name="connsiteY2358" fmla="*/ 1752312 h 2504437"/>
              <a:gd name="connsiteX2359" fmla="*/ 2658486 w 3243376"/>
              <a:gd name="connsiteY2359" fmla="*/ 1762386 h 2504437"/>
              <a:gd name="connsiteX2360" fmla="*/ 2589142 w 3243376"/>
              <a:gd name="connsiteY2360" fmla="*/ 1728997 h 2504437"/>
              <a:gd name="connsiteX2361" fmla="*/ 2589129 w 3243376"/>
              <a:gd name="connsiteY2361" fmla="*/ 1728961 h 2504437"/>
              <a:gd name="connsiteX2362" fmla="*/ 2589404 w 3243376"/>
              <a:gd name="connsiteY2362" fmla="*/ 1728997 h 2504437"/>
              <a:gd name="connsiteX2363" fmla="*/ 2646973 w 3243376"/>
              <a:gd name="connsiteY2363" fmla="*/ 1762386 h 2504437"/>
              <a:gd name="connsiteX2364" fmla="*/ 2646973 w 3243376"/>
              <a:gd name="connsiteY2364" fmla="*/ 1750873 h 2504437"/>
              <a:gd name="connsiteX2365" fmla="*/ 2635458 w 3243376"/>
              <a:gd name="connsiteY2365" fmla="*/ 1750873 h 2504437"/>
              <a:gd name="connsiteX2366" fmla="*/ 2646973 w 3243376"/>
              <a:gd name="connsiteY2366" fmla="*/ 1762386 h 2504437"/>
              <a:gd name="connsiteX2367" fmla="*/ 2215213 w 3243376"/>
              <a:gd name="connsiteY2367" fmla="*/ 1548809 h 2504437"/>
              <a:gd name="connsiteX2368" fmla="*/ 2215213 w 3243376"/>
              <a:gd name="connsiteY2368" fmla="*/ 1547994 h 2504437"/>
              <a:gd name="connsiteX2369" fmla="*/ 2216557 w 3243376"/>
              <a:gd name="connsiteY2369" fmla="*/ 1547028 h 2504437"/>
              <a:gd name="connsiteX2370" fmla="*/ 2511333 w 3243376"/>
              <a:gd name="connsiteY2370" fmla="*/ 1705119 h 2504437"/>
              <a:gd name="connsiteX2371" fmla="*/ 2511438 w 3243376"/>
              <a:gd name="connsiteY2371" fmla="*/ 1703571 h 2504437"/>
              <a:gd name="connsiteX2372" fmla="*/ 2514045 w 3243376"/>
              <a:gd name="connsiteY2372" fmla="*/ 1699961 h 2504437"/>
              <a:gd name="connsiteX2373" fmla="*/ 2532988 w 3243376"/>
              <a:gd name="connsiteY2373" fmla="*/ 1704819 h 2504437"/>
              <a:gd name="connsiteX2374" fmla="*/ 2521978 w 3243376"/>
              <a:gd name="connsiteY2374" fmla="*/ 1709136 h 2504437"/>
              <a:gd name="connsiteX2375" fmla="*/ 2646972 w 3243376"/>
              <a:gd name="connsiteY2375" fmla="*/ 1773324 h 2504437"/>
              <a:gd name="connsiteX2376" fmla="*/ 2635458 w 3243376"/>
              <a:gd name="connsiteY2376" fmla="*/ 1761811 h 2504437"/>
              <a:gd name="connsiteX2377" fmla="*/ 2646972 w 3243376"/>
              <a:gd name="connsiteY2377" fmla="*/ 1773324 h 2504437"/>
              <a:gd name="connsiteX2378" fmla="*/ 2465058 w 3243376"/>
              <a:gd name="connsiteY2378" fmla="*/ 1683518 h 2504437"/>
              <a:gd name="connsiteX2379" fmla="*/ 2465058 w 3243376"/>
              <a:gd name="connsiteY2379" fmla="*/ 1672005 h 2504437"/>
              <a:gd name="connsiteX2380" fmla="*/ 2453545 w 3243376"/>
              <a:gd name="connsiteY2380" fmla="*/ 1672005 h 2504437"/>
              <a:gd name="connsiteX2381" fmla="*/ 1892833 w 3243376"/>
              <a:gd name="connsiteY2381" fmla="*/ 1401147 h 2504437"/>
              <a:gd name="connsiteX2382" fmla="*/ 1887076 w 3243376"/>
              <a:gd name="connsiteY2382" fmla="*/ 1391073 h 2504437"/>
              <a:gd name="connsiteX2383" fmla="*/ 1898590 w 3243376"/>
              <a:gd name="connsiteY2383" fmla="*/ 1391073 h 2504437"/>
              <a:gd name="connsiteX2384" fmla="*/ 1910103 w 3243376"/>
              <a:gd name="connsiteY2384" fmla="*/ 1368622 h 2504437"/>
              <a:gd name="connsiteX2385" fmla="*/ 1915859 w 3243376"/>
              <a:gd name="connsiteY2385" fmla="*/ 1379631 h 2504437"/>
              <a:gd name="connsiteX2386" fmla="*/ 1921247 w 3243376"/>
              <a:gd name="connsiteY2386" fmla="*/ 1390340 h 2504437"/>
              <a:gd name="connsiteX2387" fmla="*/ 1915572 w 3243376"/>
              <a:gd name="connsiteY2387" fmla="*/ 1395463 h 2504437"/>
              <a:gd name="connsiteX2388" fmla="*/ 1898589 w 3243376"/>
              <a:gd name="connsiteY2388" fmla="*/ 1402586 h 2504437"/>
              <a:gd name="connsiteX2389" fmla="*/ 1892833 w 3243376"/>
              <a:gd name="connsiteY2389" fmla="*/ 1401147 h 2504437"/>
              <a:gd name="connsiteX2390" fmla="*/ 2703390 w 3243376"/>
              <a:gd name="connsiteY2390" fmla="*/ 1807289 h 2504437"/>
              <a:gd name="connsiteX2391" fmla="*/ 2714903 w 3243376"/>
              <a:gd name="connsiteY2391" fmla="*/ 1807289 h 2504437"/>
              <a:gd name="connsiteX2392" fmla="*/ 2714903 w 3243376"/>
              <a:gd name="connsiteY2392" fmla="*/ 1795776 h 2504437"/>
              <a:gd name="connsiteX2393" fmla="*/ 2703390 w 3243376"/>
              <a:gd name="connsiteY2393" fmla="*/ 1807289 h 2504437"/>
              <a:gd name="connsiteX2394" fmla="*/ 1551599 w 3243376"/>
              <a:gd name="connsiteY2394" fmla="*/ 1236971 h 2504437"/>
              <a:gd name="connsiteX2395" fmla="*/ 1556637 w 3243376"/>
              <a:gd name="connsiteY2395" fmla="*/ 1233913 h 2504437"/>
              <a:gd name="connsiteX2396" fmla="*/ 1567574 w 3243376"/>
              <a:gd name="connsiteY2396" fmla="*/ 1222399 h 2504437"/>
              <a:gd name="connsiteX2397" fmla="*/ 1545122 w 3243376"/>
              <a:gd name="connsiteY2397" fmla="*/ 1222399 h 2504437"/>
              <a:gd name="connsiteX2398" fmla="*/ 1551599 w 3243376"/>
              <a:gd name="connsiteY2398" fmla="*/ 1236971 h 2504437"/>
              <a:gd name="connsiteX2399" fmla="*/ 1794967 w 3243376"/>
              <a:gd name="connsiteY2399" fmla="*/ 1357684 h 2504437"/>
              <a:gd name="connsiteX2400" fmla="*/ 1806481 w 3243376"/>
              <a:gd name="connsiteY2400" fmla="*/ 1357684 h 2504437"/>
              <a:gd name="connsiteX2401" fmla="*/ 1794967 w 3243376"/>
              <a:gd name="connsiteY2401" fmla="*/ 1346170 h 2504437"/>
              <a:gd name="connsiteX2402" fmla="*/ 1794967 w 3243376"/>
              <a:gd name="connsiteY2402" fmla="*/ 1357684 h 2504437"/>
              <a:gd name="connsiteX2403" fmla="*/ 1824327 w 3243376"/>
              <a:gd name="connsiteY2403" fmla="*/ 1373515 h 2504437"/>
              <a:gd name="connsiteX2404" fmla="*/ 1839870 w 3243376"/>
              <a:gd name="connsiteY2404" fmla="*/ 1369197 h 2504437"/>
              <a:gd name="connsiteX2405" fmla="*/ 1817419 w 3243376"/>
              <a:gd name="connsiteY2405" fmla="*/ 1357684 h 2504437"/>
              <a:gd name="connsiteX2406" fmla="*/ 1817419 w 3243376"/>
              <a:gd name="connsiteY2406" fmla="*/ 1369197 h 2504437"/>
              <a:gd name="connsiteX2407" fmla="*/ 1824327 w 3243376"/>
              <a:gd name="connsiteY2407" fmla="*/ 1373515 h 2504437"/>
              <a:gd name="connsiteX2408" fmla="*/ 2510537 w 3243376"/>
              <a:gd name="connsiteY2408" fmla="*/ 1716907 h 2504437"/>
              <a:gd name="connsiteX2409" fmla="*/ 2532988 w 3243376"/>
              <a:gd name="connsiteY2409" fmla="*/ 1704819 h 2504437"/>
              <a:gd name="connsiteX2410" fmla="*/ 2518597 w 3243376"/>
              <a:gd name="connsiteY2410" fmla="*/ 1693809 h 2504437"/>
              <a:gd name="connsiteX2411" fmla="*/ 2520997 w 3243376"/>
              <a:gd name="connsiteY2411" fmla="*/ 1684267 h 2504437"/>
              <a:gd name="connsiteX2412" fmla="*/ 2522050 w 3243376"/>
              <a:gd name="connsiteY2412" fmla="*/ 1682943 h 2504437"/>
              <a:gd name="connsiteX2413" fmla="*/ 2521330 w 3243376"/>
              <a:gd name="connsiteY2413" fmla="*/ 1682943 h 2504437"/>
              <a:gd name="connsiteX2414" fmla="*/ 2521475 w 3243376"/>
              <a:gd name="connsiteY2414" fmla="*/ 1682367 h 2504437"/>
              <a:gd name="connsiteX2415" fmla="*/ 2509962 w 3243376"/>
              <a:gd name="connsiteY2415" fmla="*/ 1637464 h 2504437"/>
              <a:gd name="connsiteX2416" fmla="*/ 2487509 w 3243376"/>
              <a:gd name="connsiteY2416" fmla="*/ 1648977 h 2504437"/>
              <a:gd name="connsiteX2417" fmla="*/ 2499023 w 3243376"/>
              <a:gd name="connsiteY2417" fmla="*/ 1671429 h 2504437"/>
              <a:gd name="connsiteX2418" fmla="*/ 2510537 w 3243376"/>
              <a:gd name="connsiteY2418" fmla="*/ 1671429 h 2504437"/>
              <a:gd name="connsiteX2419" fmla="*/ 2510537 w 3243376"/>
              <a:gd name="connsiteY2419" fmla="*/ 1682943 h 2504437"/>
              <a:gd name="connsiteX2420" fmla="*/ 2521330 w 3243376"/>
              <a:gd name="connsiteY2420" fmla="*/ 1682943 h 2504437"/>
              <a:gd name="connsiteX2421" fmla="*/ 2520997 w 3243376"/>
              <a:gd name="connsiteY2421" fmla="*/ 1684267 h 2504437"/>
              <a:gd name="connsiteX2422" fmla="*/ 2511976 w 3243376"/>
              <a:gd name="connsiteY2422" fmla="*/ 1695607 h 2504437"/>
              <a:gd name="connsiteX2423" fmla="*/ 2511438 w 3243376"/>
              <a:gd name="connsiteY2423" fmla="*/ 1703571 h 2504437"/>
              <a:gd name="connsiteX2424" fmla="*/ 2510537 w 3243376"/>
              <a:gd name="connsiteY2424" fmla="*/ 1704819 h 2504437"/>
              <a:gd name="connsiteX2425" fmla="*/ 2511333 w 3243376"/>
              <a:gd name="connsiteY2425" fmla="*/ 1705119 h 2504437"/>
              <a:gd name="connsiteX2426" fmla="*/ 1862969 w 3243376"/>
              <a:gd name="connsiteY2426" fmla="*/ 1400545 h 2504437"/>
              <a:gd name="connsiteX2427" fmla="*/ 1863473 w 3243376"/>
              <a:gd name="connsiteY2427" fmla="*/ 1391073 h 2504437"/>
              <a:gd name="connsiteX2428" fmla="*/ 1851959 w 3243376"/>
              <a:gd name="connsiteY2428" fmla="*/ 1391073 h 2504437"/>
              <a:gd name="connsiteX2429" fmla="*/ 1862969 w 3243376"/>
              <a:gd name="connsiteY2429" fmla="*/ 1400545 h 2504437"/>
              <a:gd name="connsiteX2430" fmla="*/ 2590844 w 3243376"/>
              <a:gd name="connsiteY2430" fmla="*/ 1762099 h 2504437"/>
              <a:gd name="connsiteX2431" fmla="*/ 2589404 w 3243376"/>
              <a:gd name="connsiteY2431" fmla="*/ 1752025 h 2504437"/>
              <a:gd name="connsiteX2432" fmla="*/ 2600919 w 3243376"/>
              <a:gd name="connsiteY2432" fmla="*/ 1763538 h 2504437"/>
              <a:gd name="connsiteX2433" fmla="*/ 2590844 w 3243376"/>
              <a:gd name="connsiteY2433" fmla="*/ 1762099 h 2504437"/>
              <a:gd name="connsiteX2434" fmla="*/ 2196540 w 3243376"/>
              <a:gd name="connsiteY2434" fmla="*/ 1572664 h 2504437"/>
              <a:gd name="connsiteX2435" fmla="*/ 2201397 w 3243376"/>
              <a:gd name="connsiteY2435" fmla="*/ 1567807 h 2504437"/>
              <a:gd name="connsiteX2436" fmla="*/ 2196540 w 3243376"/>
              <a:gd name="connsiteY2436" fmla="*/ 1572664 h 2504437"/>
              <a:gd name="connsiteX2437" fmla="*/ 2243421 w 3243376"/>
              <a:gd name="connsiteY2437" fmla="*/ 1596591 h 2504437"/>
              <a:gd name="connsiteX2438" fmla="*/ 2249178 w 3243376"/>
              <a:gd name="connsiteY2438" fmla="*/ 1593713 h 2504437"/>
              <a:gd name="connsiteX2439" fmla="*/ 2260116 w 3243376"/>
              <a:gd name="connsiteY2439" fmla="*/ 1582198 h 2504437"/>
              <a:gd name="connsiteX2440" fmla="*/ 2237665 w 3243376"/>
              <a:gd name="connsiteY2440" fmla="*/ 1582198 h 2504437"/>
              <a:gd name="connsiteX2441" fmla="*/ 2243421 w 3243376"/>
              <a:gd name="connsiteY2441" fmla="*/ 1596591 h 2504437"/>
              <a:gd name="connsiteX2442" fmla="*/ 2692451 w 3243376"/>
              <a:gd name="connsiteY2442" fmla="*/ 1830316 h 2504437"/>
              <a:gd name="connsiteX2443" fmla="*/ 2703965 w 3243376"/>
              <a:gd name="connsiteY2443" fmla="*/ 1830317 h 2504437"/>
              <a:gd name="connsiteX2444" fmla="*/ 2703965 w 3243376"/>
              <a:gd name="connsiteY2444" fmla="*/ 1818802 h 2504437"/>
              <a:gd name="connsiteX2445" fmla="*/ 2692451 w 3243376"/>
              <a:gd name="connsiteY2445" fmla="*/ 1807289 h 2504437"/>
              <a:gd name="connsiteX2446" fmla="*/ 2692451 w 3243376"/>
              <a:gd name="connsiteY2446" fmla="*/ 1830316 h 2504437"/>
              <a:gd name="connsiteX2447" fmla="*/ 1887296 w 3243376"/>
              <a:gd name="connsiteY2447" fmla="*/ 1435009 h 2504437"/>
              <a:gd name="connsiteX2448" fmla="*/ 1888514 w 3243376"/>
              <a:gd name="connsiteY2448" fmla="*/ 1426477 h 2504437"/>
              <a:gd name="connsiteX2449" fmla="*/ 1898589 w 3243376"/>
              <a:gd name="connsiteY2449" fmla="*/ 1425038 h 2504437"/>
              <a:gd name="connsiteX2450" fmla="*/ 1921041 w 3243376"/>
              <a:gd name="connsiteY2450" fmla="*/ 1402586 h 2504437"/>
              <a:gd name="connsiteX2451" fmla="*/ 1921042 w 3243376"/>
              <a:gd name="connsiteY2451" fmla="*/ 1414100 h 2504437"/>
              <a:gd name="connsiteX2452" fmla="*/ 1943493 w 3243376"/>
              <a:gd name="connsiteY2452" fmla="*/ 1414100 h 2504437"/>
              <a:gd name="connsiteX2453" fmla="*/ 1931980 w 3243376"/>
              <a:gd name="connsiteY2453" fmla="*/ 1436552 h 2504437"/>
              <a:gd name="connsiteX2454" fmla="*/ 1920466 w 3243376"/>
              <a:gd name="connsiteY2454" fmla="*/ 1425038 h 2504437"/>
              <a:gd name="connsiteX2455" fmla="*/ 1898014 w 3243376"/>
              <a:gd name="connsiteY2455" fmla="*/ 1436552 h 2504437"/>
              <a:gd name="connsiteX2456" fmla="*/ 1889838 w 3243376"/>
              <a:gd name="connsiteY2456" fmla="*/ 1430076 h 2504437"/>
              <a:gd name="connsiteX2457" fmla="*/ 2453616 w 3243376"/>
              <a:gd name="connsiteY2457" fmla="*/ 1715612 h 2504437"/>
              <a:gd name="connsiteX2458" fmla="*/ 2465058 w 3243376"/>
              <a:gd name="connsiteY2458" fmla="*/ 1717484 h 2504437"/>
              <a:gd name="connsiteX2459" fmla="*/ 2442607 w 3243376"/>
              <a:gd name="connsiteY2459" fmla="*/ 1705969 h 2504437"/>
              <a:gd name="connsiteX2460" fmla="*/ 2453616 w 3243376"/>
              <a:gd name="connsiteY2460" fmla="*/ 1715612 h 2504437"/>
              <a:gd name="connsiteX2461" fmla="*/ 1887076 w 3243376"/>
              <a:gd name="connsiteY2461" fmla="*/ 1436552 h 2504437"/>
              <a:gd name="connsiteX2462" fmla="*/ 1886654 w 3243376"/>
              <a:gd name="connsiteY2462" fmla="*/ 1436254 h 2504437"/>
              <a:gd name="connsiteX2463" fmla="*/ 1887296 w 3243376"/>
              <a:gd name="connsiteY2463" fmla="*/ 1435009 h 2504437"/>
              <a:gd name="connsiteX2464" fmla="*/ 2517193 w 3243376"/>
              <a:gd name="connsiteY2464" fmla="*/ 1748903 h 2504437"/>
              <a:gd name="connsiteX2465" fmla="*/ 2522050 w 3243376"/>
              <a:gd name="connsiteY2465" fmla="*/ 1750873 h 2504437"/>
              <a:gd name="connsiteX2466" fmla="*/ 2520251 w 3243376"/>
              <a:gd name="connsiteY2466" fmla="*/ 1745845 h 2504437"/>
              <a:gd name="connsiteX2467" fmla="*/ 2517560 w 3243376"/>
              <a:gd name="connsiteY2467" fmla="*/ 1745398 h 2504437"/>
              <a:gd name="connsiteX2468" fmla="*/ 2517733 w 3243376"/>
              <a:gd name="connsiteY2468" fmla="*/ 1743749 h 2504437"/>
              <a:gd name="connsiteX2469" fmla="*/ 2518493 w 3243376"/>
              <a:gd name="connsiteY2469" fmla="*/ 1741050 h 2504437"/>
              <a:gd name="connsiteX2470" fmla="*/ 2520611 w 3243376"/>
              <a:gd name="connsiteY2470" fmla="*/ 1738280 h 2504437"/>
              <a:gd name="connsiteX2471" fmla="*/ 2522050 w 3243376"/>
              <a:gd name="connsiteY2471" fmla="*/ 1728422 h 2504437"/>
              <a:gd name="connsiteX2472" fmla="*/ 2518493 w 3243376"/>
              <a:gd name="connsiteY2472" fmla="*/ 1741050 h 2504437"/>
              <a:gd name="connsiteX2473" fmla="*/ 2517193 w 3243376"/>
              <a:gd name="connsiteY2473" fmla="*/ 1742750 h 2504437"/>
              <a:gd name="connsiteX2474" fmla="*/ 2510537 w 3243376"/>
              <a:gd name="connsiteY2474" fmla="*/ 1739935 h 2504437"/>
              <a:gd name="connsiteX2475" fmla="*/ 2516293 w 3243376"/>
              <a:gd name="connsiteY2475" fmla="*/ 1745188 h 2504437"/>
              <a:gd name="connsiteX2476" fmla="*/ 2517560 w 3243376"/>
              <a:gd name="connsiteY2476" fmla="*/ 1745398 h 2504437"/>
              <a:gd name="connsiteX2477" fmla="*/ 2544501 w 3243376"/>
              <a:gd name="connsiteY2477" fmla="*/ 1762962 h 2504437"/>
              <a:gd name="connsiteX2478" fmla="*/ 2544501 w 3243376"/>
              <a:gd name="connsiteY2478" fmla="*/ 1740510 h 2504437"/>
              <a:gd name="connsiteX2479" fmla="*/ 2544501 w 3243376"/>
              <a:gd name="connsiteY2479" fmla="*/ 1762962 h 2504437"/>
              <a:gd name="connsiteX2480" fmla="*/ 2157646 w 3243376"/>
              <a:gd name="connsiteY2480" fmla="*/ 1571665 h 2504437"/>
              <a:gd name="connsiteX2481" fmla="*/ 2157645 w 3243376"/>
              <a:gd name="connsiteY2481" fmla="*/ 1571058 h 2504437"/>
              <a:gd name="connsiteX2482" fmla="*/ 2158221 w 3243376"/>
              <a:gd name="connsiteY2482" fmla="*/ 1571260 h 2504437"/>
              <a:gd name="connsiteX2483" fmla="*/ 2670863 w 3243376"/>
              <a:gd name="connsiteY2483" fmla="*/ 1828301 h 2504437"/>
              <a:gd name="connsiteX2484" fmla="*/ 2680938 w 3243376"/>
              <a:gd name="connsiteY2484" fmla="*/ 1829740 h 2504437"/>
              <a:gd name="connsiteX2485" fmla="*/ 2669424 w 3243376"/>
              <a:gd name="connsiteY2485" fmla="*/ 1818227 h 2504437"/>
              <a:gd name="connsiteX2486" fmla="*/ 2670863 w 3243376"/>
              <a:gd name="connsiteY2486" fmla="*/ 1828301 h 2504437"/>
              <a:gd name="connsiteX2487" fmla="*/ 2357550 w 3243376"/>
              <a:gd name="connsiteY2487" fmla="*/ 1675818 h 2504437"/>
              <a:gd name="connsiteX2488" fmla="*/ 2362587 w 3243376"/>
              <a:gd name="connsiteY2488" fmla="*/ 1672580 h 2504437"/>
              <a:gd name="connsiteX2489" fmla="*/ 2362587 w 3243376"/>
              <a:gd name="connsiteY2489" fmla="*/ 1661067 h 2504437"/>
              <a:gd name="connsiteX2490" fmla="*/ 2374101 w 3243376"/>
              <a:gd name="connsiteY2490" fmla="*/ 1672580 h 2504437"/>
              <a:gd name="connsiteX2491" fmla="*/ 2385614 w 3243376"/>
              <a:gd name="connsiteY2491" fmla="*/ 1638615 h 2504437"/>
              <a:gd name="connsiteX2492" fmla="*/ 2397128 w 3243376"/>
              <a:gd name="connsiteY2492" fmla="*/ 1638615 h 2504437"/>
              <a:gd name="connsiteX2493" fmla="*/ 2407491 w 3243376"/>
              <a:gd name="connsiteY2493" fmla="*/ 1670854 h 2504437"/>
              <a:gd name="connsiteX2494" fmla="*/ 2419004 w 3243376"/>
              <a:gd name="connsiteY2494" fmla="*/ 1659340 h 2504437"/>
              <a:gd name="connsiteX2495" fmla="*/ 2407490 w 3243376"/>
              <a:gd name="connsiteY2495" fmla="*/ 1659339 h 2504437"/>
              <a:gd name="connsiteX2496" fmla="*/ 2395976 w 3243376"/>
              <a:gd name="connsiteY2496" fmla="*/ 1614436 h 2504437"/>
              <a:gd name="connsiteX2497" fmla="*/ 2384463 w 3243376"/>
              <a:gd name="connsiteY2497" fmla="*/ 1636888 h 2504437"/>
              <a:gd name="connsiteX2498" fmla="*/ 2372950 w 3243376"/>
              <a:gd name="connsiteY2498" fmla="*/ 1636888 h 2504437"/>
              <a:gd name="connsiteX2499" fmla="*/ 2384463 w 3243376"/>
              <a:gd name="connsiteY2499" fmla="*/ 1614436 h 2504437"/>
              <a:gd name="connsiteX2500" fmla="*/ 2362011 w 3243376"/>
              <a:gd name="connsiteY2500" fmla="*/ 1602923 h 2504437"/>
              <a:gd name="connsiteX2501" fmla="*/ 2339560 w 3243376"/>
              <a:gd name="connsiteY2501" fmla="*/ 1558020 h 2504437"/>
              <a:gd name="connsiteX2502" fmla="*/ 2328047 w 3243376"/>
              <a:gd name="connsiteY2502" fmla="*/ 1558020 h 2504437"/>
              <a:gd name="connsiteX2503" fmla="*/ 2339560 w 3243376"/>
              <a:gd name="connsiteY2503" fmla="*/ 1546507 h 2504437"/>
              <a:gd name="connsiteX2504" fmla="*/ 2317109 w 3243376"/>
              <a:gd name="connsiteY2504" fmla="*/ 1546507 h 2504437"/>
              <a:gd name="connsiteX2505" fmla="*/ 2317109 w 3243376"/>
              <a:gd name="connsiteY2505" fmla="*/ 1556297 h 2504437"/>
              <a:gd name="connsiteX2506" fmla="*/ 2316245 w 3243376"/>
              <a:gd name="connsiteY2506" fmla="*/ 1550248 h 2504437"/>
              <a:gd name="connsiteX2507" fmla="*/ 2306171 w 3243376"/>
              <a:gd name="connsiteY2507" fmla="*/ 1548809 h 2504437"/>
              <a:gd name="connsiteX2508" fmla="*/ 2306171 w 3243376"/>
              <a:gd name="connsiteY2508" fmla="*/ 1554689 h 2504437"/>
              <a:gd name="connsiteX2509" fmla="*/ 2306171 w 3243376"/>
              <a:gd name="connsiteY2509" fmla="*/ 1557228 h 2504437"/>
              <a:gd name="connsiteX2510" fmla="*/ 2306171 w 3243376"/>
              <a:gd name="connsiteY2510" fmla="*/ 1558281 h 2504437"/>
              <a:gd name="connsiteX2511" fmla="*/ 2306171 w 3243376"/>
              <a:gd name="connsiteY2511" fmla="*/ 1554689 h 2504437"/>
              <a:gd name="connsiteX2512" fmla="*/ 2306171 w 3243376"/>
              <a:gd name="connsiteY2512" fmla="*/ 1551967 h 2504437"/>
              <a:gd name="connsiteX2513" fmla="*/ 2306171 w 3243376"/>
              <a:gd name="connsiteY2513" fmla="*/ 1548809 h 2504437"/>
              <a:gd name="connsiteX2514" fmla="*/ 2317684 w 3243376"/>
              <a:gd name="connsiteY2514" fmla="*/ 1560323 h 2504437"/>
              <a:gd name="connsiteX2515" fmla="*/ 2317375 w 3243376"/>
              <a:gd name="connsiteY2515" fmla="*/ 1558160 h 2504437"/>
              <a:gd name="connsiteX2516" fmla="*/ 2323765 w 3243376"/>
              <a:gd name="connsiteY2516" fmla="*/ 1561528 h 2504437"/>
              <a:gd name="connsiteX2517" fmla="*/ 2328622 w 3243376"/>
              <a:gd name="connsiteY2517" fmla="*/ 1580471 h 2504437"/>
              <a:gd name="connsiteX2518" fmla="*/ 2317109 w 3243376"/>
              <a:gd name="connsiteY2518" fmla="*/ 1580471 h 2504437"/>
              <a:gd name="connsiteX2519" fmla="*/ 2317109 w 3243376"/>
              <a:gd name="connsiteY2519" fmla="*/ 1591986 h 2504437"/>
              <a:gd name="connsiteX2520" fmla="*/ 2328622 w 3243376"/>
              <a:gd name="connsiteY2520" fmla="*/ 1591986 h 2504437"/>
              <a:gd name="connsiteX2521" fmla="*/ 2317109 w 3243376"/>
              <a:gd name="connsiteY2521" fmla="*/ 1603499 h 2504437"/>
              <a:gd name="connsiteX2522" fmla="*/ 2315310 w 3243376"/>
              <a:gd name="connsiteY2522" fmla="*/ 1598291 h 2504437"/>
              <a:gd name="connsiteX2523" fmla="*/ 2314073 w 3243376"/>
              <a:gd name="connsiteY2523" fmla="*/ 1597692 h 2504437"/>
              <a:gd name="connsiteX2524" fmla="*/ 2311352 w 3243376"/>
              <a:gd name="connsiteY2524" fmla="*/ 1592489 h 2504437"/>
              <a:gd name="connsiteX2525" fmla="*/ 2305596 w 3243376"/>
              <a:gd name="connsiteY2525" fmla="*/ 1581047 h 2504437"/>
              <a:gd name="connsiteX2526" fmla="*/ 2311352 w 3243376"/>
              <a:gd name="connsiteY2526" fmla="*/ 1596375 h 2504437"/>
              <a:gd name="connsiteX2527" fmla="*/ 2314073 w 3243376"/>
              <a:gd name="connsiteY2527" fmla="*/ 1597692 h 2504437"/>
              <a:gd name="connsiteX2528" fmla="*/ 2317109 w 3243376"/>
              <a:gd name="connsiteY2528" fmla="*/ 1603499 h 2504437"/>
              <a:gd name="connsiteX2529" fmla="*/ 2305596 w 3243376"/>
              <a:gd name="connsiteY2529" fmla="*/ 1603499 h 2504437"/>
              <a:gd name="connsiteX2530" fmla="*/ 2305595 w 3243376"/>
              <a:gd name="connsiteY2530" fmla="*/ 1615013 h 2504437"/>
              <a:gd name="connsiteX2531" fmla="*/ 2317109 w 3243376"/>
              <a:gd name="connsiteY2531" fmla="*/ 1603499 h 2504437"/>
              <a:gd name="connsiteX2532" fmla="*/ 2328622 w 3243376"/>
              <a:gd name="connsiteY2532" fmla="*/ 1615013 h 2504437"/>
              <a:gd name="connsiteX2533" fmla="*/ 2328622 w 3243376"/>
              <a:gd name="connsiteY2533" fmla="*/ 1626526 h 2504437"/>
              <a:gd name="connsiteX2534" fmla="*/ 2340136 w 3243376"/>
              <a:gd name="connsiteY2534" fmla="*/ 1626526 h 2504437"/>
              <a:gd name="connsiteX2535" fmla="*/ 2351649 w 3243376"/>
              <a:gd name="connsiteY2535" fmla="*/ 1638040 h 2504437"/>
              <a:gd name="connsiteX2536" fmla="*/ 2340135 w 3243376"/>
              <a:gd name="connsiteY2536" fmla="*/ 1649553 h 2504437"/>
              <a:gd name="connsiteX2537" fmla="*/ 2362587 w 3243376"/>
              <a:gd name="connsiteY2537" fmla="*/ 1661067 h 2504437"/>
              <a:gd name="connsiteX2538" fmla="*/ 2351073 w 3243376"/>
              <a:gd name="connsiteY2538" fmla="*/ 1672580 h 2504437"/>
              <a:gd name="connsiteX2539" fmla="*/ 2357550 w 3243376"/>
              <a:gd name="connsiteY2539" fmla="*/ 1675818 h 2504437"/>
              <a:gd name="connsiteX2540" fmla="*/ 2470814 w 3243376"/>
              <a:gd name="connsiteY2540" fmla="*/ 1732739 h 2504437"/>
              <a:gd name="connsiteX2541" fmla="*/ 2465058 w 3243376"/>
              <a:gd name="connsiteY2541" fmla="*/ 1728422 h 2504437"/>
              <a:gd name="connsiteX2542" fmla="*/ 2475132 w 3243376"/>
              <a:gd name="connsiteY2542" fmla="*/ 1724103 h 2504437"/>
              <a:gd name="connsiteX2543" fmla="*/ 2475993 w 3243376"/>
              <a:gd name="connsiteY2543" fmla="*/ 1723735 h 2504437"/>
              <a:gd name="connsiteX2544" fmla="*/ 2475483 w 3243376"/>
              <a:gd name="connsiteY2544" fmla="*/ 1729238 h 2504437"/>
              <a:gd name="connsiteX2545" fmla="*/ 2180097 w 3243376"/>
              <a:gd name="connsiteY2545" fmla="*/ 1589106 h 2504437"/>
              <a:gd name="connsiteX2546" fmla="*/ 2177682 w 3243376"/>
              <a:gd name="connsiteY2546" fmla="*/ 1584306 h 2504437"/>
              <a:gd name="connsiteX2547" fmla="*/ 2178208 w 3243376"/>
              <a:gd name="connsiteY2547" fmla="*/ 1584249 h 2504437"/>
              <a:gd name="connsiteX2548" fmla="*/ 2180097 w 3243376"/>
              <a:gd name="connsiteY2548" fmla="*/ 1589106 h 2504437"/>
              <a:gd name="connsiteX2549" fmla="*/ 2431669 w 3243376"/>
              <a:gd name="connsiteY2549" fmla="*/ 1716332 h 2504437"/>
              <a:gd name="connsiteX2550" fmla="*/ 2420155 w 3243376"/>
              <a:gd name="connsiteY2550" fmla="*/ 1693881 h 2504437"/>
              <a:gd name="connsiteX2551" fmla="*/ 2442606 w 3243376"/>
              <a:gd name="connsiteY2551" fmla="*/ 1693881 h 2504437"/>
              <a:gd name="connsiteX2552" fmla="*/ 2442607 w 3243376"/>
              <a:gd name="connsiteY2552" fmla="*/ 1671429 h 2504437"/>
              <a:gd name="connsiteX2553" fmla="*/ 2420156 w 3243376"/>
              <a:gd name="connsiteY2553" fmla="*/ 1682943 h 2504437"/>
              <a:gd name="connsiteX2554" fmla="*/ 2408642 w 3243376"/>
              <a:gd name="connsiteY2554" fmla="*/ 1694456 h 2504437"/>
              <a:gd name="connsiteX2555" fmla="*/ 2431669 w 3243376"/>
              <a:gd name="connsiteY2555" fmla="*/ 1716332 h 2504437"/>
              <a:gd name="connsiteX2556" fmla="*/ 2709506 w 3243376"/>
              <a:gd name="connsiteY2556" fmla="*/ 1854855 h 2504437"/>
              <a:gd name="connsiteX2557" fmla="*/ 2715479 w 3243376"/>
              <a:gd name="connsiteY2557" fmla="*/ 1852192 h 2504437"/>
              <a:gd name="connsiteX2558" fmla="*/ 2703965 w 3243376"/>
              <a:gd name="connsiteY2558" fmla="*/ 1840679 h 2504437"/>
              <a:gd name="connsiteX2559" fmla="*/ 2709506 w 3243376"/>
              <a:gd name="connsiteY2559" fmla="*/ 1854855 h 2504437"/>
              <a:gd name="connsiteX2560" fmla="*/ 1935566 w 3243376"/>
              <a:gd name="connsiteY2560" fmla="*/ 1473641 h 2504437"/>
              <a:gd name="connsiteX2561" fmla="*/ 1941245 w 3243376"/>
              <a:gd name="connsiteY2561" fmla="*/ 1464978 h 2504437"/>
              <a:gd name="connsiteX2562" fmla="*/ 1941765 w 3243376"/>
              <a:gd name="connsiteY2562" fmla="*/ 1466523 h 2504437"/>
              <a:gd name="connsiteX2563" fmla="*/ 1941765 w 3243376"/>
              <a:gd name="connsiteY2563" fmla="*/ 1470521 h 2504437"/>
              <a:gd name="connsiteX2564" fmla="*/ 2807300 w 3243376"/>
              <a:gd name="connsiteY2564" fmla="*/ 1907169 h 2504437"/>
              <a:gd name="connsiteX2565" fmla="*/ 2805860 w 3243376"/>
              <a:gd name="connsiteY2565" fmla="*/ 1897095 h 2504437"/>
              <a:gd name="connsiteX2566" fmla="*/ 2817374 w 3243376"/>
              <a:gd name="connsiteY2566" fmla="*/ 1908609 h 2504437"/>
              <a:gd name="connsiteX2567" fmla="*/ 2807300 w 3243376"/>
              <a:gd name="connsiteY2567" fmla="*/ 1907169 h 2504437"/>
              <a:gd name="connsiteX2568" fmla="*/ 1806481 w 3243376"/>
              <a:gd name="connsiteY2568" fmla="*/ 1413525 h 2504437"/>
              <a:gd name="connsiteX2569" fmla="*/ 1809369 w 3243376"/>
              <a:gd name="connsiteY2569" fmla="*/ 1413345 h 2504437"/>
              <a:gd name="connsiteX2570" fmla="*/ 1805542 w 3243376"/>
              <a:gd name="connsiteY2570" fmla="*/ 1412498 h 2504437"/>
              <a:gd name="connsiteX2571" fmla="*/ 1796407 w 3243376"/>
              <a:gd name="connsiteY2571" fmla="*/ 1402515 h 2504437"/>
              <a:gd name="connsiteX2572" fmla="*/ 1794968 w 3243376"/>
              <a:gd name="connsiteY2572" fmla="*/ 1391073 h 2504437"/>
              <a:gd name="connsiteX2573" fmla="*/ 1784029 w 3243376"/>
              <a:gd name="connsiteY2573" fmla="*/ 1402011 h 2504437"/>
              <a:gd name="connsiteX2574" fmla="*/ 1803675 w 3243376"/>
              <a:gd name="connsiteY2574" fmla="*/ 1412086 h 2504437"/>
              <a:gd name="connsiteX2575" fmla="*/ 1805542 w 3243376"/>
              <a:gd name="connsiteY2575" fmla="*/ 1412498 h 2504437"/>
              <a:gd name="connsiteX2576" fmla="*/ 2465058 w 3243376"/>
              <a:gd name="connsiteY2576" fmla="*/ 1739935 h 2504437"/>
              <a:gd name="connsiteX2577" fmla="*/ 2475132 w 3243376"/>
              <a:gd name="connsiteY2577" fmla="*/ 1733027 h 2504437"/>
              <a:gd name="connsiteX2578" fmla="*/ 2475483 w 3243376"/>
              <a:gd name="connsiteY2578" fmla="*/ 1729238 h 2504437"/>
              <a:gd name="connsiteX2579" fmla="*/ 2476571 w 3243376"/>
              <a:gd name="connsiteY2579" fmla="*/ 1728422 h 2504437"/>
              <a:gd name="connsiteX2580" fmla="*/ 2476392 w 3243376"/>
              <a:gd name="connsiteY2580" fmla="*/ 1723564 h 2504437"/>
              <a:gd name="connsiteX2581" fmla="*/ 2475993 w 3243376"/>
              <a:gd name="connsiteY2581" fmla="*/ 1723735 h 2504437"/>
              <a:gd name="connsiteX2582" fmla="*/ 2476572 w 3243376"/>
              <a:gd name="connsiteY2582" fmla="*/ 1717484 h 2504437"/>
              <a:gd name="connsiteX2583" fmla="*/ 2465058 w 3243376"/>
              <a:gd name="connsiteY2583" fmla="*/ 1705969 h 2504437"/>
              <a:gd name="connsiteX2584" fmla="*/ 2465058 w 3243376"/>
              <a:gd name="connsiteY2584" fmla="*/ 1728422 h 2504437"/>
              <a:gd name="connsiteX2585" fmla="*/ 2465058 w 3243376"/>
              <a:gd name="connsiteY2585" fmla="*/ 1739935 h 2504437"/>
              <a:gd name="connsiteX2586" fmla="*/ 1817419 w 3243376"/>
              <a:gd name="connsiteY2586" fmla="*/ 1425038 h 2504437"/>
              <a:gd name="connsiteX2587" fmla="*/ 1816160 w 3243376"/>
              <a:gd name="connsiteY2587" fmla="*/ 1421947 h 2504437"/>
              <a:gd name="connsiteX2588" fmla="*/ 1821736 w 3243376"/>
              <a:gd name="connsiteY2588" fmla="*/ 1423383 h 2504437"/>
              <a:gd name="connsiteX2589" fmla="*/ 1822878 w 3243376"/>
              <a:gd name="connsiteY2589" fmla="*/ 1423674 h 2504437"/>
              <a:gd name="connsiteX2590" fmla="*/ 2708399 w 3243376"/>
              <a:gd name="connsiteY2590" fmla="*/ 1866278 h 2504437"/>
              <a:gd name="connsiteX2591" fmla="*/ 2706627 w 3243376"/>
              <a:gd name="connsiteY2591" fmla="*/ 1861979 h 2504437"/>
              <a:gd name="connsiteX2592" fmla="*/ 2703644 w 3243376"/>
              <a:gd name="connsiteY2592" fmla="*/ 1858758 h 2504437"/>
              <a:gd name="connsiteX2593" fmla="*/ 2702526 w 3243376"/>
              <a:gd name="connsiteY2593" fmla="*/ 1851905 h 2504437"/>
              <a:gd name="connsiteX2594" fmla="*/ 2692451 w 3243376"/>
              <a:gd name="connsiteY2594" fmla="*/ 1840679 h 2504437"/>
              <a:gd name="connsiteX2595" fmla="*/ 2692451 w 3243376"/>
              <a:gd name="connsiteY2595" fmla="*/ 1852193 h 2504437"/>
              <a:gd name="connsiteX2596" fmla="*/ 2700646 w 3243376"/>
              <a:gd name="connsiteY2596" fmla="*/ 1855521 h 2504437"/>
              <a:gd name="connsiteX2597" fmla="*/ 2703644 w 3243376"/>
              <a:gd name="connsiteY2597" fmla="*/ 1858758 h 2504437"/>
              <a:gd name="connsiteX2598" fmla="*/ 2703785 w 3243376"/>
              <a:gd name="connsiteY2598" fmla="*/ 1859622 h 2504437"/>
              <a:gd name="connsiteX2599" fmla="*/ 2703965 w 3243376"/>
              <a:gd name="connsiteY2599" fmla="*/ 1863130 h 2504437"/>
              <a:gd name="connsiteX2600" fmla="*/ 2708399 w 3243376"/>
              <a:gd name="connsiteY2600" fmla="*/ 1866278 h 2504437"/>
              <a:gd name="connsiteX2601" fmla="*/ 2426235 w 3243376"/>
              <a:gd name="connsiteY2601" fmla="*/ 1726622 h 2504437"/>
              <a:gd name="connsiteX2602" fmla="*/ 2431093 w 3243376"/>
              <a:gd name="connsiteY2602" fmla="*/ 1728422 h 2504437"/>
              <a:gd name="connsiteX2603" fmla="*/ 2431093 w 3243376"/>
              <a:gd name="connsiteY2603" fmla="*/ 1716907 h 2504437"/>
              <a:gd name="connsiteX2604" fmla="*/ 2426235 w 3243376"/>
              <a:gd name="connsiteY2604" fmla="*/ 1726622 h 2504437"/>
              <a:gd name="connsiteX2605" fmla="*/ 2124256 w 3243376"/>
              <a:gd name="connsiteY2605" fmla="*/ 1582198 h 2504437"/>
              <a:gd name="connsiteX2606" fmla="*/ 2135770 w 3243376"/>
              <a:gd name="connsiteY2606" fmla="*/ 1570685 h 2504437"/>
              <a:gd name="connsiteX2607" fmla="*/ 2124256 w 3243376"/>
              <a:gd name="connsiteY2607" fmla="*/ 1582198 h 2504437"/>
              <a:gd name="connsiteX2608" fmla="*/ 1885924 w 3243376"/>
              <a:gd name="connsiteY2608" fmla="*/ 1469942 h 2504437"/>
              <a:gd name="connsiteX2609" fmla="*/ 1885924 w 3243376"/>
              <a:gd name="connsiteY2609" fmla="*/ 1458427 h 2504437"/>
              <a:gd name="connsiteX2610" fmla="*/ 1887422 w 3243376"/>
              <a:gd name="connsiteY2610" fmla="*/ 1456930 h 2504437"/>
              <a:gd name="connsiteX2611" fmla="*/ 1889936 w 3243376"/>
              <a:gd name="connsiteY2611" fmla="*/ 1457528 h 2504437"/>
              <a:gd name="connsiteX2612" fmla="*/ 1896863 w 3243376"/>
              <a:gd name="connsiteY2612" fmla="*/ 1464184 h 2504437"/>
              <a:gd name="connsiteX2613" fmla="*/ 1891106 w 3243376"/>
              <a:gd name="connsiteY2613" fmla="*/ 1465623 h 2504437"/>
              <a:gd name="connsiteX2614" fmla="*/ 1889794 w 3243376"/>
              <a:gd name="connsiteY2614" fmla="*/ 1467918 h 2504437"/>
              <a:gd name="connsiteX2615" fmla="*/ 2522113 w 3243376"/>
              <a:gd name="connsiteY2615" fmla="*/ 1785411 h 2504437"/>
              <a:gd name="connsiteX2616" fmla="*/ 2522102 w 3243376"/>
              <a:gd name="connsiteY2616" fmla="*/ 1785310 h 2504437"/>
              <a:gd name="connsiteX2617" fmla="*/ 2522188 w 3243376"/>
              <a:gd name="connsiteY2617" fmla="*/ 1785138 h 2504437"/>
              <a:gd name="connsiteX2618" fmla="*/ 2522311 w 3243376"/>
              <a:gd name="connsiteY2618" fmla="*/ 1785405 h 2504437"/>
              <a:gd name="connsiteX2619" fmla="*/ 2925026 w 3243376"/>
              <a:gd name="connsiteY2619" fmla="*/ 1986038 h 2504437"/>
              <a:gd name="connsiteX2620" fmla="*/ 2919269 w 3243376"/>
              <a:gd name="connsiteY2620" fmla="*/ 1975964 h 2504437"/>
              <a:gd name="connsiteX2621" fmla="*/ 2930782 w 3243376"/>
              <a:gd name="connsiteY2621" fmla="*/ 1987477 h 2504437"/>
              <a:gd name="connsiteX2622" fmla="*/ 2925026 w 3243376"/>
              <a:gd name="connsiteY2622" fmla="*/ 1986038 h 2504437"/>
              <a:gd name="connsiteX2623" fmla="*/ 2363163 w 3243376"/>
              <a:gd name="connsiteY2623" fmla="*/ 1708632 h 2504437"/>
              <a:gd name="connsiteX2624" fmla="*/ 2363163 w 3243376"/>
              <a:gd name="connsiteY2624" fmla="*/ 1705394 h 2504437"/>
              <a:gd name="connsiteX2625" fmla="*/ 2363163 w 3243376"/>
              <a:gd name="connsiteY2625" fmla="*/ 1705394 h 2504437"/>
              <a:gd name="connsiteX2626" fmla="*/ 2363163 w 3243376"/>
              <a:gd name="connsiteY2626" fmla="*/ 1716907 h 2504437"/>
              <a:gd name="connsiteX2627" fmla="*/ 2367264 w 3243376"/>
              <a:gd name="connsiteY2627" fmla="*/ 1711366 h 2504437"/>
              <a:gd name="connsiteX2628" fmla="*/ 2363163 w 3243376"/>
              <a:gd name="connsiteY2628" fmla="*/ 1705394 h 2504437"/>
              <a:gd name="connsiteX2629" fmla="*/ 2363163 w 3243376"/>
              <a:gd name="connsiteY2629" fmla="*/ 1705394 h 2504437"/>
              <a:gd name="connsiteX2630" fmla="*/ 2363163 w 3243376"/>
              <a:gd name="connsiteY2630" fmla="*/ 1705394 h 2504437"/>
              <a:gd name="connsiteX2631" fmla="*/ 2363163 w 3243376"/>
              <a:gd name="connsiteY2631" fmla="*/ 1716907 h 2504437"/>
              <a:gd name="connsiteX2632" fmla="*/ 2158222 w 3243376"/>
              <a:gd name="connsiteY2632" fmla="*/ 1616164 h 2504437"/>
              <a:gd name="connsiteX2633" fmla="*/ 2158222 w 3243376"/>
              <a:gd name="connsiteY2633" fmla="*/ 1604650 h 2504437"/>
              <a:gd name="connsiteX2634" fmla="*/ 2169735 w 3243376"/>
              <a:gd name="connsiteY2634" fmla="*/ 1604650 h 2504437"/>
              <a:gd name="connsiteX2635" fmla="*/ 2168296 w 3243376"/>
              <a:gd name="connsiteY2635" fmla="*/ 1614725 h 2504437"/>
              <a:gd name="connsiteX2636" fmla="*/ 2168007 w 3243376"/>
              <a:gd name="connsiteY2636" fmla="*/ 1614766 h 2504437"/>
              <a:gd name="connsiteX2637" fmla="*/ 2168007 w 3243376"/>
              <a:gd name="connsiteY2637" fmla="*/ 1614436 h 2504437"/>
              <a:gd name="connsiteX2638" fmla="*/ 2167622 w 3243376"/>
              <a:gd name="connsiteY2638" fmla="*/ 1614821 h 2504437"/>
              <a:gd name="connsiteX2639" fmla="*/ 1817419 w 3243376"/>
              <a:gd name="connsiteY2639" fmla="*/ 1447489 h 2504437"/>
              <a:gd name="connsiteX2640" fmla="*/ 1828932 w 3243376"/>
              <a:gd name="connsiteY2640" fmla="*/ 1435976 h 2504437"/>
              <a:gd name="connsiteX2641" fmla="*/ 1840446 w 3243376"/>
              <a:gd name="connsiteY2641" fmla="*/ 1435976 h 2504437"/>
              <a:gd name="connsiteX2642" fmla="*/ 1851960 w 3243376"/>
              <a:gd name="connsiteY2642" fmla="*/ 1435976 h 2504437"/>
              <a:gd name="connsiteX2643" fmla="*/ 1851384 w 3243376"/>
              <a:gd name="connsiteY2643" fmla="*/ 1425038 h 2504437"/>
              <a:gd name="connsiteX2644" fmla="*/ 1839313 w 3243376"/>
              <a:gd name="connsiteY2644" fmla="*/ 1427853 h 2504437"/>
              <a:gd name="connsiteX2645" fmla="*/ 1822878 w 3243376"/>
              <a:gd name="connsiteY2645" fmla="*/ 1423674 h 2504437"/>
              <a:gd name="connsiteX2646" fmla="*/ 1823176 w 3243376"/>
              <a:gd name="connsiteY2646" fmla="*/ 1423599 h 2504437"/>
              <a:gd name="connsiteX2647" fmla="*/ 1826668 w 3243376"/>
              <a:gd name="connsiteY2647" fmla="*/ 1417488 h 2504437"/>
              <a:gd name="connsiteX2648" fmla="*/ 1827493 w 3243376"/>
              <a:gd name="connsiteY2648" fmla="*/ 1417843 h 2504437"/>
              <a:gd name="connsiteX2649" fmla="*/ 1828932 w 3243376"/>
              <a:gd name="connsiteY2649" fmla="*/ 1413525 h 2504437"/>
              <a:gd name="connsiteX2650" fmla="*/ 1840446 w 3243376"/>
              <a:gd name="connsiteY2650" fmla="*/ 1391073 h 2504437"/>
              <a:gd name="connsiteX2651" fmla="*/ 1828932 w 3243376"/>
              <a:gd name="connsiteY2651" fmla="*/ 1413525 h 2504437"/>
              <a:gd name="connsiteX2652" fmla="*/ 1826668 w 3243376"/>
              <a:gd name="connsiteY2652" fmla="*/ 1417488 h 2504437"/>
              <a:gd name="connsiteX2653" fmla="*/ 1817419 w 3243376"/>
              <a:gd name="connsiteY2653" fmla="*/ 1413525 h 2504437"/>
              <a:gd name="connsiteX2654" fmla="*/ 1813317 w 3243376"/>
              <a:gd name="connsiteY2654" fmla="*/ 1414964 h 2504437"/>
              <a:gd name="connsiteX2655" fmla="*/ 1816160 w 3243376"/>
              <a:gd name="connsiteY2655" fmla="*/ 1421947 h 2504437"/>
              <a:gd name="connsiteX2656" fmla="*/ 1783453 w 3243376"/>
              <a:gd name="connsiteY2656" fmla="*/ 1413525 h 2504437"/>
              <a:gd name="connsiteX2657" fmla="*/ 1794967 w 3243376"/>
              <a:gd name="connsiteY2657" fmla="*/ 1435976 h 2504437"/>
              <a:gd name="connsiteX2658" fmla="*/ 1817419 w 3243376"/>
              <a:gd name="connsiteY2658" fmla="*/ 1447489 h 2504437"/>
              <a:gd name="connsiteX2659" fmla="*/ 1676521 w 3243376"/>
              <a:gd name="connsiteY2659" fmla="*/ 1378336 h 2504437"/>
              <a:gd name="connsiteX2660" fmla="*/ 1681558 w 3243376"/>
              <a:gd name="connsiteY2660" fmla="*/ 1380135 h 2504437"/>
              <a:gd name="connsiteX2661" fmla="*/ 1681558 w 3243376"/>
              <a:gd name="connsiteY2661" fmla="*/ 1357108 h 2504437"/>
              <a:gd name="connsiteX2662" fmla="*/ 1670045 w 3243376"/>
              <a:gd name="connsiteY2662" fmla="*/ 1368622 h 2504437"/>
              <a:gd name="connsiteX2663" fmla="*/ 1676521 w 3243376"/>
              <a:gd name="connsiteY2663" fmla="*/ 1378336 h 2504437"/>
              <a:gd name="connsiteX2664" fmla="*/ 2226726 w 3243376"/>
              <a:gd name="connsiteY2664" fmla="*/ 1661067 h 2504437"/>
              <a:gd name="connsiteX2665" fmla="*/ 2249178 w 3243376"/>
              <a:gd name="connsiteY2665" fmla="*/ 1649553 h 2504437"/>
              <a:gd name="connsiteX2666" fmla="*/ 2226726 w 3243376"/>
              <a:gd name="connsiteY2666" fmla="*/ 1661067 h 2504437"/>
              <a:gd name="connsiteX2667" fmla="*/ 2420156 w 3243376"/>
              <a:gd name="connsiteY2667" fmla="*/ 1762386 h 2504437"/>
              <a:gd name="connsiteX2668" fmla="*/ 2420299 w 3243376"/>
              <a:gd name="connsiteY2668" fmla="*/ 1761811 h 2504437"/>
              <a:gd name="connsiteX2669" fmla="*/ 2421255 w 3243376"/>
              <a:gd name="connsiteY2669" fmla="*/ 1761811 h 2504437"/>
              <a:gd name="connsiteX2670" fmla="*/ 1806481 w 3243376"/>
              <a:gd name="connsiteY2670" fmla="*/ 1469941 h 2504437"/>
              <a:gd name="connsiteX2671" fmla="*/ 1806481 w 3243376"/>
              <a:gd name="connsiteY2671" fmla="*/ 1447489 h 2504437"/>
              <a:gd name="connsiteX2672" fmla="*/ 1806481 w 3243376"/>
              <a:gd name="connsiteY2672" fmla="*/ 1469941 h 2504437"/>
              <a:gd name="connsiteX2673" fmla="*/ 1601539 w 3243376"/>
              <a:gd name="connsiteY2673" fmla="*/ 1368622 h 2504437"/>
              <a:gd name="connsiteX2674" fmla="*/ 1601539 w 3243376"/>
              <a:gd name="connsiteY2674" fmla="*/ 1346170 h 2504437"/>
              <a:gd name="connsiteX2675" fmla="*/ 1601539 w 3243376"/>
              <a:gd name="connsiteY2675" fmla="*/ 1368622 h 2504437"/>
              <a:gd name="connsiteX2676" fmla="*/ 2510537 w 3243376"/>
              <a:gd name="connsiteY2676" fmla="*/ 1818802 h 2504437"/>
              <a:gd name="connsiteX2677" fmla="*/ 2526727 w 3243376"/>
              <a:gd name="connsiteY2677" fmla="*/ 1795002 h 2504437"/>
              <a:gd name="connsiteX2678" fmla="*/ 2522311 w 3243376"/>
              <a:gd name="connsiteY2678" fmla="*/ 1785405 h 2504437"/>
              <a:gd name="connsiteX2679" fmla="*/ 2527357 w 3243376"/>
              <a:gd name="connsiteY2679" fmla="*/ 1785234 h 2504437"/>
              <a:gd name="connsiteX2680" fmla="*/ 2532532 w 3243376"/>
              <a:gd name="connsiteY2680" fmla="*/ 1784675 h 2504437"/>
              <a:gd name="connsiteX2681" fmla="*/ 2532988 w 3243376"/>
              <a:gd name="connsiteY2681" fmla="*/ 1785414 h 2504437"/>
              <a:gd name="connsiteX2682" fmla="*/ 2533963 w 3243376"/>
              <a:gd name="connsiteY2682" fmla="*/ 1784521 h 2504437"/>
              <a:gd name="connsiteX2683" fmla="*/ 2539033 w 3243376"/>
              <a:gd name="connsiteY2683" fmla="*/ 1783974 h 2504437"/>
              <a:gd name="connsiteX2684" fmla="*/ 2556016 w 3243376"/>
              <a:gd name="connsiteY2684" fmla="*/ 1773899 h 2504437"/>
              <a:gd name="connsiteX2685" fmla="*/ 2544502 w 3243376"/>
              <a:gd name="connsiteY2685" fmla="*/ 1796352 h 2504437"/>
              <a:gd name="connsiteX2686" fmla="*/ 2578467 w 3243376"/>
              <a:gd name="connsiteY2686" fmla="*/ 1784837 h 2504437"/>
              <a:gd name="connsiteX2687" fmla="*/ 2574149 w 3243376"/>
              <a:gd name="connsiteY2687" fmla="*/ 1774763 h 2504437"/>
              <a:gd name="connsiteX2688" fmla="*/ 2577620 w 3243376"/>
              <a:gd name="connsiteY2688" fmla="*/ 1773607 h 2504437"/>
              <a:gd name="connsiteX2689" fmla="*/ 2577891 w 3243376"/>
              <a:gd name="connsiteY2689" fmla="*/ 1774476 h 2504437"/>
              <a:gd name="connsiteX2690" fmla="*/ 2580552 w 3243376"/>
              <a:gd name="connsiteY2690" fmla="*/ 1773435 h 2504437"/>
              <a:gd name="connsiteX2691" fmla="*/ 2605524 w 3243376"/>
              <a:gd name="connsiteY2691" fmla="*/ 1774764 h 2504437"/>
              <a:gd name="connsiteX2692" fmla="*/ 2623945 w 3243376"/>
              <a:gd name="connsiteY2692" fmla="*/ 1784837 h 2504437"/>
              <a:gd name="connsiteX2693" fmla="*/ 2623945 w 3243376"/>
              <a:gd name="connsiteY2693" fmla="*/ 1796352 h 2504437"/>
              <a:gd name="connsiteX2694" fmla="*/ 2623945 w 3243376"/>
              <a:gd name="connsiteY2694" fmla="*/ 1784837 h 2504437"/>
              <a:gd name="connsiteX2695" fmla="*/ 2623945 w 3243376"/>
              <a:gd name="connsiteY2695" fmla="*/ 1786564 h 2504437"/>
              <a:gd name="connsiteX2696" fmla="*/ 2635459 w 3243376"/>
              <a:gd name="connsiteY2696" fmla="*/ 1786564 h 2504437"/>
              <a:gd name="connsiteX2697" fmla="*/ 2623945 w 3243376"/>
              <a:gd name="connsiteY2697" fmla="*/ 1775051 h 2504437"/>
              <a:gd name="connsiteX2698" fmla="*/ 2612432 w 3243376"/>
              <a:gd name="connsiteY2698" fmla="*/ 1775051 h 2504437"/>
              <a:gd name="connsiteX2699" fmla="*/ 2612432 w 3243376"/>
              <a:gd name="connsiteY2699" fmla="*/ 1763538 h 2504437"/>
              <a:gd name="connsiteX2700" fmla="*/ 2612432 w 3243376"/>
              <a:gd name="connsiteY2700" fmla="*/ 1752024 h 2504437"/>
              <a:gd name="connsiteX2701" fmla="*/ 2600919 w 3243376"/>
              <a:gd name="connsiteY2701" fmla="*/ 1763538 h 2504437"/>
              <a:gd name="connsiteX2702" fmla="*/ 2589404 w 3243376"/>
              <a:gd name="connsiteY2702" fmla="*/ 1752025 h 2504437"/>
              <a:gd name="connsiteX2703" fmla="*/ 2582928 w 3243376"/>
              <a:gd name="connsiteY2703" fmla="*/ 1772506 h 2504437"/>
              <a:gd name="connsiteX2704" fmla="*/ 2580552 w 3243376"/>
              <a:gd name="connsiteY2704" fmla="*/ 1773435 h 2504437"/>
              <a:gd name="connsiteX2705" fmla="*/ 2578467 w 3243376"/>
              <a:gd name="connsiteY2705" fmla="*/ 1773324 h 2504437"/>
              <a:gd name="connsiteX2706" fmla="*/ 2577620 w 3243376"/>
              <a:gd name="connsiteY2706" fmla="*/ 1773607 h 2504437"/>
              <a:gd name="connsiteX2707" fmla="*/ 2572134 w 3243376"/>
              <a:gd name="connsiteY2707" fmla="*/ 1755982 h 2504437"/>
              <a:gd name="connsiteX2708" fmla="*/ 2568176 w 3243376"/>
              <a:gd name="connsiteY2708" fmla="*/ 1753670 h 2504437"/>
              <a:gd name="connsiteX2709" fmla="*/ 2566397 w 3243376"/>
              <a:gd name="connsiteY2709" fmla="*/ 1762860 h 2504437"/>
              <a:gd name="connsiteX2710" fmla="*/ 2566101 w 3243376"/>
              <a:gd name="connsiteY2710" fmla="*/ 1762804 h 2504437"/>
              <a:gd name="connsiteX2711" fmla="*/ 2556303 w 3243376"/>
              <a:gd name="connsiteY2711" fmla="*/ 1757205 h 2504437"/>
              <a:gd name="connsiteX2712" fmla="*/ 2554863 w 3243376"/>
              <a:gd name="connsiteY2712" fmla="*/ 1751448 h 2504437"/>
              <a:gd name="connsiteX2713" fmla="*/ 2566377 w 3243376"/>
              <a:gd name="connsiteY2713" fmla="*/ 1739935 h 2504437"/>
              <a:gd name="connsiteX2714" fmla="*/ 2577891 w 3243376"/>
              <a:gd name="connsiteY2714" fmla="*/ 1751448 h 2504437"/>
              <a:gd name="connsiteX2715" fmla="*/ 2577891 w 3243376"/>
              <a:gd name="connsiteY2715" fmla="*/ 1728997 h 2504437"/>
              <a:gd name="connsiteX2716" fmla="*/ 2589142 w 3243376"/>
              <a:gd name="connsiteY2716" fmla="*/ 1728997 h 2504437"/>
              <a:gd name="connsiteX2717" fmla="*/ 2590403 w 3243376"/>
              <a:gd name="connsiteY2717" fmla="*/ 1732532 h 2504437"/>
              <a:gd name="connsiteX2718" fmla="*/ 2601495 w 3243376"/>
              <a:gd name="connsiteY2718" fmla="*/ 1739359 h 2504437"/>
              <a:gd name="connsiteX2719" fmla="*/ 2601495 w 3243376"/>
              <a:gd name="connsiteY2719" fmla="*/ 1728421 h 2504437"/>
              <a:gd name="connsiteX2720" fmla="*/ 2613008 w 3243376"/>
              <a:gd name="connsiteY2720" fmla="*/ 1728421 h 2504437"/>
              <a:gd name="connsiteX2721" fmla="*/ 2601494 w 3243376"/>
              <a:gd name="connsiteY2721" fmla="*/ 1716907 h 2504437"/>
              <a:gd name="connsiteX2722" fmla="*/ 2588757 w 3243376"/>
              <a:gd name="connsiteY2722" fmla="*/ 1727917 h 2504437"/>
              <a:gd name="connsiteX2723" fmla="*/ 2589129 w 3243376"/>
              <a:gd name="connsiteY2723" fmla="*/ 1728961 h 2504437"/>
              <a:gd name="connsiteX2724" fmla="*/ 2578394 w 3243376"/>
              <a:gd name="connsiteY2724" fmla="*/ 1727558 h 2504437"/>
              <a:gd name="connsiteX2725" fmla="*/ 2566954 w 3243376"/>
              <a:gd name="connsiteY2725" fmla="*/ 1717484 h 2504437"/>
              <a:gd name="connsiteX2726" fmla="*/ 2555440 w 3243376"/>
              <a:gd name="connsiteY2726" fmla="*/ 1728997 h 2504437"/>
              <a:gd name="connsiteX2727" fmla="*/ 2566954 w 3243376"/>
              <a:gd name="connsiteY2727" fmla="*/ 1728997 h 2504437"/>
              <a:gd name="connsiteX2728" fmla="*/ 2544501 w 3243376"/>
              <a:gd name="connsiteY2728" fmla="*/ 1740510 h 2504437"/>
              <a:gd name="connsiteX2729" fmla="*/ 2532988 w 3243376"/>
              <a:gd name="connsiteY2729" fmla="*/ 1740510 h 2504437"/>
              <a:gd name="connsiteX2730" fmla="*/ 2528131 w 3243376"/>
              <a:gd name="connsiteY2730" fmla="*/ 1756135 h 2504437"/>
              <a:gd name="connsiteX2731" fmla="*/ 2528784 w 3243376"/>
              <a:gd name="connsiteY2731" fmla="*/ 1757053 h 2504437"/>
              <a:gd name="connsiteX2732" fmla="*/ 2528671 w 3243376"/>
              <a:gd name="connsiteY2732" fmla="*/ 1757205 h 2504437"/>
              <a:gd name="connsiteX2733" fmla="*/ 2532988 w 3243376"/>
              <a:gd name="connsiteY2733" fmla="*/ 1762962 h 2504437"/>
              <a:gd name="connsiteX2734" fmla="*/ 2528784 w 3243376"/>
              <a:gd name="connsiteY2734" fmla="*/ 1757053 h 2504437"/>
              <a:gd name="connsiteX2735" fmla="*/ 2532988 w 3243376"/>
              <a:gd name="connsiteY2735" fmla="*/ 1751448 h 2504437"/>
              <a:gd name="connsiteX2736" fmla="*/ 2556789 w 3243376"/>
              <a:gd name="connsiteY2736" fmla="*/ 1761082 h 2504437"/>
              <a:gd name="connsiteX2737" fmla="*/ 2566101 w 3243376"/>
              <a:gd name="connsiteY2737" fmla="*/ 1762804 h 2504437"/>
              <a:gd name="connsiteX2738" fmla="*/ 2566378 w 3243376"/>
              <a:gd name="connsiteY2738" fmla="*/ 1762963 h 2504437"/>
              <a:gd name="connsiteX2739" fmla="*/ 2566397 w 3243376"/>
              <a:gd name="connsiteY2739" fmla="*/ 1762860 h 2504437"/>
              <a:gd name="connsiteX2740" fmla="*/ 2566954 w 3243376"/>
              <a:gd name="connsiteY2740" fmla="*/ 1762962 h 2504437"/>
              <a:gd name="connsiteX2741" fmla="*/ 2549970 w 3243376"/>
              <a:gd name="connsiteY2741" fmla="*/ 1769870 h 2504437"/>
              <a:gd name="connsiteX2742" fmla="*/ 2533963 w 3243376"/>
              <a:gd name="connsiteY2742" fmla="*/ 1784521 h 2504437"/>
              <a:gd name="connsiteX2743" fmla="*/ 2532532 w 3243376"/>
              <a:gd name="connsiteY2743" fmla="*/ 1784675 h 2504437"/>
              <a:gd name="connsiteX2744" fmla="*/ 2524865 w 3243376"/>
              <a:gd name="connsiteY2744" fmla="*/ 1772254 h 2504437"/>
              <a:gd name="connsiteX2745" fmla="*/ 2510537 w 3243376"/>
              <a:gd name="connsiteY2745" fmla="*/ 1751448 h 2504437"/>
              <a:gd name="connsiteX2746" fmla="*/ 2510537 w 3243376"/>
              <a:gd name="connsiteY2746" fmla="*/ 1773899 h 2504437"/>
              <a:gd name="connsiteX2747" fmla="*/ 2524928 w 3243376"/>
              <a:gd name="connsiteY2747" fmla="*/ 1779656 h 2504437"/>
              <a:gd name="connsiteX2748" fmla="*/ 2522188 w 3243376"/>
              <a:gd name="connsiteY2748" fmla="*/ 1785138 h 2504437"/>
              <a:gd name="connsiteX2749" fmla="*/ 2522050 w 3243376"/>
              <a:gd name="connsiteY2749" fmla="*/ 1784838 h 2504437"/>
              <a:gd name="connsiteX2750" fmla="*/ 2522102 w 3243376"/>
              <a:gd name="connsiteY2750" fmla="*/ 1785310 h 2504437"/>
              <a:gd name="connsiteX2751" fmla="*/ 2522050 w 3243376"/>
              <a:gd name="connsiteY2751" fmla="*/ 1785414 h 2504437"/>
              <a:gd name="connsiteX2752" fmla="*/ 2522113 w 3243376"/>
              <a:gd name="connsiteY2752" fmla="*/ 1785411 h 2504437"/>
              <a:gd name="connsiteX2753" fmla="*/ 2523489 w 3243376"/>
              <a:gd name="connsiteY2753" fmla="*/ 1797997 h 2504437"/>
              <a:gd name="connsiteX2754" fmla="*/ 2510537 w 3243376"/>
              <a:gd name="connsiteY2754" fmla="*/ 1818802 h 2504437"/>
              <a:gd name="connsiteX2755" fmla="*/ 2323765 w 3243376"/>
              <a:gd name="connsiteY2755" fmla="*/ 1726451 h 2504437"/>
              <a:gd name="connsiteX2756" fmla="*/ 2328622 w 3243376"/>
              <a:gd name="connsiteY2756" fmla="*/ 1728422 h 2504437"/>
              <a:gd name="connsiteX2757" fmla="*/ 2339560 w 3243376"/>
              <a:gd name="connsiteY2757" fmla="*/ 1717483 h 2504437"/>
              <a:gd name="connsiteX2758" fmla="*/ 2339560 w 3243376"/>
              <a:gd name="connsiteY2758" fmla="*/ 1717484 h 2504437"/>
              <a:gd name="connsiteX2759" fmla="*/ 2340700 w 3243376"/>
              <a:gd name="connsiteY2759" fmla="*/ 1717654 h 2504437"/>
              <a:gd name="connsiteX2760" fmla="*/ 2345173 w 3243376"/>
              <a:gd name="connsiteY2760" fmla="*/ 1723564 h 2504437"/>
              <a:gd name="connsiteX2761" fmla="*/ 2351650 w 3243376"/>
              <a:gd name="connsiteY2761" fmla="*/ 1728421 h 2504437"/>
              <a:gd name="connsiteX2762" fmla="*/ 2345820 w 3243376"/>
              <a:gd name="connsiteY2762" fmla="*/ 1718419 h 2504437"/>
              <a:gd name="connsiteX2763" fmla="*/ 2340700 w 3243376"/>
              <a:gd name="connsiteY2763" fmla="*/ 1717654 h 2504437"/>
              <a:gd name="connsiteX2764" fmla="*/ 2340136 w 3243376"/>
              <a:gd name="connsiteY2764" fmla="*/ 1716907 h 2504437"/>
              <a:gd name="connsiteX2765" fmla="*/ 2339560 w 3243376"/>
              <a:gd name="connsiteY2765" fmla="*/ 1717483 h 2504437"/>
              <a:gd name="connsiteX2766" fmla="*/ 2335242 w 3243376"/>
              <a:gd name="connsiteY2766" fmla="*/ 1702156 h 2504437"/>
              <a:gd name="connsiteX2767" fmla="*/ 2339560 w 3243376"/>
              <a:gd name="connsiteY2767" fmla="*/ 1695031 h 2504437"/>
              <a:gd name="connsiteX2768" fmla="*/ 2328047 w 3243376"/>
              <a:gd name="connsiteY2768" fmla="*/ 1661066 h 2504437"/>
              <a:gd name="connsiteX2769" fmla="*/ 2316533 w 3243376"/>
              <a:gd name="connsiteY2769" fmla="*/ 1638615 h 2504437"/>
              <a:gd name="connsiteX2770" fmla="*/ 2294082 w 3243376"/>
              <a:gd name="connsiteY2770" fmla="*/ 1638615 h 2504437"/>
              <a:gd name="connsiteX2771" fmla="*/ 2305595 w 3243376"/>
              <a:gd name="connsiteY2771" fmla="*/ 1650129 h 2504437"/>
              <a:gd name="connsiteX2772" fmla="*/ 2305595 w 3243376"/>
              <a:gd name="connsiteY2772" fmla="*/ 1672580 h 2504437"/>
              <a:gd name="connsiteX2773" fmla="*/ 2317109 w 3243376"/>
              <a:gd name="connsiteY2773" fmla="*/ 1661066 h 2504437"/>
              <a:gd name="connsiteX2774" fmla="*/ 2328622 w 3243376"/>
              <a:gd name="connsiteY2774" fmla="*/ 1683518 h 2504437"/>
              <a:gd name="connsiteX2775" fmla="*/ 2328622 w 3243376"/>
              <a:gd name="connsiteY2775" fmla="*/ 1717484 h 2504437"/>
              <a:gd name="connsiteX2776" fmla="*/ 2328622 w 3243376"/>
              <a:gd name="connsiteY2776" fmla="*/ 1705969 h 2504437"/>
              <a:gd name="connsiteX2777" fmla="*/ 2323765 w 3243376"/>
              <a:gd name="connsiteY2777" fmla="*/ 1726451 h 2504437"/>
              <a:gd name="connsiteX2778" fmla="*/ 1795141 w 3243376"/>
              <a:gd name="connsiteY2778" fmla="*/ 1465972 h 2504437"/>
              <a:gd name="connsiteX2779" fmla="*/ 1785228 w 3243376"/>
              <a:gd name="connsiteY2779" fmla="*/ 1458214 h 2504437"/>
              <a:gd name="connsiteX2780" fmla="*/ 1785973 w 3243376"/>
              <a:gd name="connsiteY2780" fmla="*/ 1457564 h 2504437"/>
              <a:gd name="connsiteX2781" fmla="*/ 1785983 w 3243376"/>
              <a:gd name="connsiteY2781" fmla="*/ 1457555 h 2504437"/>
              <a:gd name="connsiteX2782" fmla="*/ 1794104 w 3243376"/>
              <a:gd name="connsiteY2782" fmla="*/ 1458715 h 2504437"/>
              <a:gd name="connsiteX2783" fmla="*/ 1795544 w 3243376"/>
              <a:gd name="connsiteY2783" fmla="*/ 1468790 h 2504437"/>
              <a:gd name="connsiteX2784" fmla="*/ 1795141 w 3243376"/>
              <a:gd name="connsiteY2784" fmla="*/ 1465972 h 2504437"/>
              <a:gd name="connsiteX2785" fmla="*/ 1796472 w 3243376"/>
              <a:gd name="connsiteY2785" fmla="*/ 1467014 h 2504437"/>
              <a:gd name="connsiteX2786" fmla="*/ 2294656 w 3243376"/>
              <a:gd name="connsiteY2786" fmla="*/ 1716907 h 2504437"/>
              <a:gd name="connsiteX2787" fmla="*/ 2306171 w 3243376"/>
              <a:gd name="connsiteY2787" fmla="*/ 1682943 h 2504437"/>
              <a:gd name="connsiteX2788" fmla="*/ 2294656 w 3243376"/>
              <a:gd name="connsiteY2788" fmla="*/ 1716907 h 2504437"/>
              <a:gd name="connsiteX2789" fmla="*/ 2385614 w 3243376"/>
              <a:gd name="connsiteY2789" fmla="*/ 1762386 h 2504437"/>
              <a:gd name="connsiteX2790" fmla="*/ 2387301 w 3243376"/>
              <a:gd name="connsiteY2790" fmla="*/ 1760002 h 2504437"/>
              <a:gd name="connsiteX2791" fmla="*/ 2388992 w 3243376"/>
              <a:gd name="connsiteY2791" fmla="*/ 1762078 h 2504437"/>
              <a:gd name="connsiteX2792" fmla="*/ 1885349 w 3243376"/>
              <a:gd name="connsiteY2792" fmla="*/ 1514844 h 2504437"/>
              <a:gd name="connsiteX2793" fmla="*/ 1885349 w 3243376"/>
              <a:gd name="connsiteY2793" fmla="*/ 1503331 h 2504437"/>
              <a:gd name="connsiteX2794" fmla="*/ 1862898 w 3243376"/>
              <a:gd name="connsiteY2794" fmla="*/ 1503331 h 2504437"/>
              <a:gd name="connsiteX2795" fmla="*/ 1885349 w 3243376"/>
              <a:gd name="connsiteY2795" fmla="*/ 1514844 h 2504437"/>
              <a:gd name="connsiteX2796" fmla="*/ 2754625 w 3243376"/>
              <a:gd name="connsiteY2796" fmla="*/ 1946316 h 2504437"/>
              <a:gd name="connsiteX2797" fmla="*/ 2748867 w 3243376"/>
              <a:gd name="connsiteY2797" fmla="*/ 1941998 h 2504437"/>
              <a:gd name="connsiteX2798" fmla="*/ 2748867 w 3243376"/>
              <a:gd name="connsiteY2798" fmla="*/ 1930484 h 2504437"/>
              <a:gd name="connsiteX2799" fmla="*/ 2760382 w 3243376"/>
              <a:gd name="connsiteY2799" fmla="*/ 1941998 h 2504437"/>
              <a:gd name="connsiteX2800" fmla="*/ 2754625 w 3243376"/>
              <a:gd name="connsiteY2800" fmla="*/ 1946316 h 2504437"/>
              <a:gd name="connsiteX2801" fmla="*/ 2201973 w 3243376"/>
              <a:gd name="connsiteY2801" fmla="*/ 1676286 h 2504437"/>
              <a:gd name="connsiteX2802" fmla="*/ 2201973 w 3243376"/>
              <a:gd name="connsiteY2802" fmla="*/ 1671429 h 2504437"/>
              <a:gd name="connsiteX2803" fmla="*/ 2201973 w 3243376"/>
              <a:gd name="connsiteY2803" fmla="*/ 1676286 h 2504437"/>
              <a:gd name="connsiteX2804" fmla="*/ 2643761 w 3243376"/>
              <a:gd name="connsiteY2804" fmla="*/ 1895125 h 2504437"/>
              <a:gd name="connsiteX2805" fmla="*/ 2643300 w 3243376"/>
              <a:gd name="connsiteY2805" fmla="*/ 1894307 h 2504437"/>
              <a:gd name="connsiteX2806" fmla="*/ 2644059 w 3243376"/>
              <a:gd name="connsiteY2806" fmla="*/ 1895178 h 2504437"/>
              <a:gd name="connsiteX2807" fmla="*/ 2101805 w 3243376"/>
              <a:gd name="connsiteY2807" fmla="*/ 1627102 h 2504437"/>
              <a:gd name="connsiteX2808" fmla="*/ 2113318 w 3243376"/>
              <a:gd name="connsiteY2808" fmla="*/ 1604651 h 2504437"/>
              <a:gd name="connsiteX2809" fmla="*/ 2147283 w 3243376"/>
              <a:gd name="connsiteY2809" fmla="*/ 1627102 h 2504437"/>
              <a:gd name="connsiteX2810" fmla="*/ 2101805 w 3243376"/>
              <a:gd name="connsiteY2810" fmla="*/ 1627102 h 2504437"/>
              <a:gd name="connsiteX2811" fmla="*/ 2215213 w 3243376"/>
              <a:gd name="connsiteY2811" fmla="*/ 1683518 h 2504437"/>
              <a:gd name="connsiteX2812" fmla="*/ 2215213 w 3243376"/>
              <a:gd name="connsiteY2812" fmla="*/ 1672005 h 2504437"/>
              <a:gd name="connsiteX2813" fmla="*/ 2215213 w 3243376"/>
              <a:gd name="connsiteY2813" fmla="*/ 1683518 h 2504437"/>
              <a:gd name="connsiteX2814" fmla="*/ 1692496 w 3243376"/>
              <a:gd name="connsiteY2814" fmla="*/ 1425038 h 2504437"/>
              <a:gd name="connsiteX2815" fmla="*/ 1702571 w 3243376"/>
              <a:gd name="connsiteY2815" fmla="*/ 1408055 h 2504437"/>
              <a:gd name="connsiteX2816" fmla="*/ 1702967 w 3243376"/>
              <a:gd name="connsiteY2816" fmla="*/ 1403384 h 2504437"/>
              <a:gd name="connsiteX2817" fmla="*/ 1704011 w 3243376"/>
              <a:gd name="connsiteY2817" fmla="*/ 1402587 h 2504437"/>
              <a:gd name="connsiteX2818" fmla="*/ 1703035 w 3243376"/>
              <a:gd name="connsiteY2818" fmla="*/ 1402587 h 2504437"/>
              <a:gd name="connsiteX2819" fmla="*/ 1704011 w 3243376"/>
              <a:gd name="connsiteY2819" fmla="*/ 1391073 h 2504437"/>
              <a:gd name="connsiteX2820" fmla="*/ 1681558 w 3243376"/>
              <a:gd name="connsiteY2820" fmla="*/ 1391073 h 2504437"/>
              <a:gd name="connsiteX2821" fmla="*/ 1680983 w 3243376"/>
              <a:gd name="connsiteY2821" fmla="*/ 1414100 h 2504437"/>
              <a:gd name="connsiteX2822" fmla="*/ 1692497 w 3243376"/>
              <a:gd name="connsiteY2822" fmla="*/ 1402587 h 2504437"/>
              <a:gd name="connsiteX2823" fmla="*/ 1702571 w 3243376"/>
              <a:gd name="connsiteY2823" fmla="*/ 1402586 h 2504437"/>
              <a:gd name="connsiteX2824" fmla="*/ 1703035 w 3243376"/>
              <a:gd name="connsiteY2824" fmla="*/ 1402587 h 2504437"/>
              <a:gd name="connsiteX2825" fmla="*/ 1702967 w 3243376"/>
              <a:gd name="connsiteY2825" fmla="*/ 1403384 h 2504437"/>
              <a:gd name="connsiteX2826" fmla="*/ 1689618 w 3243376"/>
              <a:gd name="connsiteY2826" fmla="*/ 1413597 h 2504437"/>
              <a:gd name="connsiteX2827" fmla="*/ 1692496 w 3243376"/>
              <a:gd name="connsiteY2827" fmla="*/ 1425038 h 2504437"/>
              <a:gd name="connsiteX2828" fmla="*/ 2646910 w 3243376"/>
              <a:gd name="connsiteY2828" fmla="*/ 1898444 h 2504437"/>
              <a:gd name="connsiteX2829" fmla="*/ 2644059 w 3243376"/>
              <a:gd name="connsiteY2829" fmla="*/ 1895178 h 2504437"/>
              <a:gd name="connsiteX2830" fmla="*/ 2655033 w 3243376"/>
              <a:gd name="connsiteY2830" fmla="*/ 1897095 h 2504437"/>
              <a:gd name="connsiteX2831" fmla="*/ 2646910 w 3243376"/>
              <a:gd name="connsiteY2831" fmla="*/ 1898444 h 2504437"/>
              <a:gd name="connsiteX2832" fmla="*/ 1885924 w 3243376"/>
              <a:gd name="connsiteY2832" fmla="*/ 1525782 h 2504437"/>
              <a:gd name="connsiteX2833" fmla="*/ 1885925 w 3243376"/>
              <a:gd name="connsiteY2833" fmla="*/ 1514269 h 2504437"/>
              <a:gd name="connsiteX2834" fmla="*/ 1897439 w 3243376"/>
              <a:gd name="connsiteY2834" fmla="*/ 1525783 h 2504437"/>
              <a:gd name="connsiteX2835" fmla="*/ 1885924 w 3243376"/>
              <a:gd name="connsiteY2835" fmla="*/ 1525782 h 2504437"/>
              <a:gd name="connsiteX2836" fmla="*/ 2067839 w 3243376"/>
              <a:gd name="connsiteY2836" fmla="*/ 1616164 h 2504437"/>
              <a:gd name="connsiteX2837" fmla="*/ 2079353 w 3243376"/>
              <a:gd name="connsiteY2837" fmla="*/ 1604650 h 2504437"/>
              <a:gd name="connsiteX2838" fmla="*/ 2045388 w 3243376"/>
              <a:gd name="connsiteY2838" fmla="*/ 1604651 h 2504437"/>
              <a:gd name="connsiteX2839" fmla="*/ 2067839 w 3243376"/>
              <a:gd name="connsiteY2839" fmla="*/ 1616164 h 2504437"/>
              <a:gd name="connsiteX2840" fmla="*/ 1727037 w 3243376"/>
              <a:gd name="connsiteY2840" fmla="*/ 1447489 h 2504437"/>
              <a:gd name="connsiteX2841" fmla="*/ 1727038 w 3243376"/>
              <a:gd name="connsiteY2841" fmla="*/ 1435976 h 2504437"/>
              <a:gd name="connsiteX2842" fmla="*/ 1715524 w 3243376"/>
              <a:gd name="connsiteY2842" fmla="*/ 1435976 h 2504437"/>
              <a:gd name="connsiteX2843" fmla="*/ 1727037 w 3243376"/>
              <a:gd name="connsiteY2843" fmla="*/ 1447489 h 2504437"/>
              <a:gd name="connsiteX2844" fmla="*/ 1567574 w 3243376"/>
              <a:gd name="connsiteY2844" fmla="*/ 1368622 h 2504437"/>
              <a:gd name="connsiteX2845" fmla="*/ 1567574 w 3243376"/>
              <a:gd name="connsiteY2845" fmla="*/ 1346170 h 2504437"/>
              <a:gd name="connsiteX2846" fmla="*/ 1567574 w 3243376"/>
              <a:gd name="connsiteY2846" fmla="*/ 1368622 h 2504437"/>
              <a:gd name="connsiteX2847" fmla="*/ 1704283 w 3243376"/>
              <a:gd name="connsiteY2847" fmla="*/ 1436380 h 2504437"/>
              <a:gd name="connsiteX2848" fmla="*/ 1704014 w 3243376"/>
              <a:gd name="connsiteY2848" fmla="*/ 1436227 h 2504437"/>
              <a:gd name="connsiteX2849" fmla="*/ 1704011 w 3243376"/>
              <a:gd name="connsiteY2849" fmla="*/ 1435976 h 2504437"/>
              <a:gd name="connsiteX2850" fmla="*/ 2283144 w 3243376"/>
              <a:gd name="connsiteY2850" fmla="*/ 1728421 h 2504437"/>
              <a:gd name="connsiteX2851" fmla="*/ 2271630 w 3243376"/>
              <a:gd name="connsiteY2851" fmla="*/ 1694456 h 2504437"/>
              <a:gd name="connsiteX2852" fmla="*/ 2283144 w 3243376"/>
              <a:gd name="connsiteY2852" fmla="*/ 1728421 h 2504437"/>
              <a:gd name="connsiteX2853" fmla="*/ 2771895 w 3243376"/>
              <a:gd name="connsiteY2853" fmla="*/ 1975964 h 2504437"/>
              <a:gd name="connsiteX2854" fmla="*/ 2760382 w 3243376"/>
              <a:gd name="connsiteY2854" fmla="*/ 1964450 h 2504437"/>
              <a:gd name="connsiteX2855" fmla="*/ 2771895 w 3243376"/>
              <a:gd name="connsiteY2855" fmla="*/ 1964450 h 2504437"/>
              <a:gd name="connsiteX2856" fmla="*/ 2771895 w 3243376"/>
              <a:gd name="connsiteY2856" fmla="*/ 1975964 h 2504437"/>
              <a:gd name="connsiteX2857" fmla="*/ 1642413 w 3243376"/>
              <a:gd name="connsiteY2857" fmla="*/ 1416664 h 2504437"/>
              <a:gd name="connsiteX2858" fmla="*/ 1647594 w 3243376"/>
              <a:gd name="connsiteY2858" fmla="*/ 1402011 h 2504437"/>
              <a:gd name="connsiteX2859" fmla="*/ 1636081 w 3243376"/>
              <a:gd name="connsiteY2859" fmla="*/ 1413525 h 2504437"/>
              <a:gd name="connsiteX2860" fmla="*/ 1642413 w 3243376"/>
              <a:gd name="connsiteY2860" fmla="*/ 1416664 h 2504437"/>
              <a:gd name="connsiteX2861" fmla="*/ 2516293 w 3243376"/>
              <a:gd name="connsiteY2861" fmla="*/ 1850753 h 2504437"/>
              <a:gd name="connsiteX2862" fmla="*/ 2510537 w 3243376"/>
              <a:gd name="connsiteY2862" fmla="*/ 1840679 h 2504437"/>
              <a:gd name="connsiteX2863" fmla="*/ 2522050 w 3243376"/>
              <a:gd name="connsiteY2863" fmla="*/ 1852193 h 2504437"/>
              <a:gd name="connsiteX2864" fmla="*/ 2516293 w 3243376"/>
              <a:gd name="connsiteY2864" fmla="*/ 1850753 h 2504437"/>
              <a:gd name="connsiteX2865" fmla="*/ 2374101 w 3243376"/>
              <a:gd name="connsiteY2865" fmla="*/ 1784837 h 2504437"/>
              <a:gd name="connsiteX2866" fmla="*/ 2385614 w 3243376"/>
              <a:gd name="connsiteY2866" fmla="*/ 1762386 h 2504437"/>
              <a:gd name="connsiteX2867" fmla="*/ 2374101 w 3243376"/>
              <a:gd name="connsiteY2867" fmla="*/ 1784837 h 2504437"/>
              <a:gd name="connsiteX2868" fmla="*/ 2033298 w 3243376"/>
              <a:gd name="connsiteY2868" fmla="*/ 1616164 h 2504437"/>
              <a:gd name="connsiteX2869" fmla="*/ 2033298 w 3243376"/>
              <a:gd name="connsiteY2869" fmla="*/ 1593712 h 2504437"/>
              <a:gd name="connsiteX2870" fmla="*/ 2010847 w 3243376"/>
              <a:gd name="connsiteY2870" fmla="*/ 1582198 h 2504437"/>
              <a:gd name="connsiteX2871" fmla="*/ 2033298 w 3243376"/>
              <a:gd name="connsiteY2871" fmla="*/ 1616164 h 2504437"/>
              <a:gd name="connsiteX2872" fmla="*/ 2345101 w 3243376"/>
              <a:gd name="connsiteY2872" fmla="*/ 1771233 h 2504437"/>
              <a:gd name="connsiteX2873" fmla="*/ 2350498 w 3243376"/>
              <a:gd name="connsiteY2873" fmla="*/ 1761811 h 2504437"/>
              <a:gd name="connsiteX2874" fmla="*/ 2362012 w 3243376"/>
              <a:gd name="connsiteY2874" fmla="*/ 1761811 h 2504437"/>
              <a:gd name="connsiteX2875" fmla="*/ 2362012 w 3243376"/>
              <a:gd name="connsiteY2875" fmla="*/ 1773324 h 2504437"/>
              <a:gd name="connsiteX2876" fmla="*/ 2351002 w 3243376"/>
              <a:gd name="connsiteY2876" fmla="*/ 1769007 h 2504437"/>
              <a:gd name="connsiteX2877" fmla="*/ 2499023 w 3243376"/>
              <a:gd name="connsiteY2877" fmla="*/ 1850161 h 2504437"/>
              <a:gd name="connsiteX2878" fmla="*/ 2497503 w 3243376"/>
              <a:gd name="connsiteY2878" fmla="*/ 1848873 h 2504437"/>
              <a:gd name="connsiteX2879" fmla="*/ 2499024 w 3243376"/>
              <a:gd name="connsiteY2879" fmla="*/ 1840679 h 2504437"/>
              <a:gd name="connsiteX2880" fmla="*/ 1750064 w 3243376"/>
              <a:gd name="connsiteY2880" fmla="*/ 1480303 h 2504437"/>
              <a:gd name="connsiteX2881" fmla="*/ 1772517 w 3243376"/>
              <a:gd name="connsiteY2881" fmla="*/ 1480303 h 2504437"/>
              <a:gd name="connsiteX2882" fmla="*/ 1794968 w 3243376"/>
              <a:gd name="connsiteY2882" fmla="*/ 1491817 h 2504437"/>
              <a:gd name="connsiteX2883" fmla="*/ 1817419 w 3243376"/>
              <a:gd name="connsiteY2883" fmla="*/ 1503331 h 2504437"/>
              <a:gd name="connsiteX2884" fmla="*/ 1817419 w 3243376"/>
              <a:gd name="connsiteY2884" fmla="*/ 1502180 h 2504437"/>
              <a:gd name="connsiteX2885" fmla="*/ 1829509 w 3243376"/>
              <a:gd name="connsiteY2885" fmla="*/ 1502180 h 2504437"/>
              <a:gd name="connsiteX2886" fmla="*/ 1817994 w 3243376"/>
              <a:gd name="connsiteY2886" fmla="*/ 1468214 h 2504437"/>
              <a:gd name="connsiteX2887" fmla="*/ 1806481 w 3243376"/>
              <a:gd name="connsiteY2887" fmla="*/ 1479728 h 2504437"/>
              <a:gd name="connsiteX2888" fmla="*/ 1803890 w 3243376"/>
              <a:gd name="connsiteY2888" fmla="*/ 1472820 h 2504437"/>
              <a:gd name="connsiteX2889" fmla="*/ 1796472 w 3243376"/>
              <a:gd name="connsiteY2889" fmla="*/ 1467014 h 2504437"/>
              <a:gd name="connsiteX2890" fmla="*/ 1801301 w 3243376"/>
              <a:gd name="connsiteY2890" fmla="*/ 1457780 h 2504437"/>
              <a:gd name="connsiteX2891" fmla="*/ 1807057 w 3243376"/>
              <a:gd name="connsiteY2891" fmla="*/ 1446339 h 2504437"/>
              <a:gd name="connsiteX2892" fmla="*/ 1793898 w 3243376"/>
              <a:gd name="connsiteY2892" fmla="*/ 1449847 h 2504437"/>
              <a:gd name="connsiteX2893" fmla="*/ 1785983 w 3243376"/>
              <a:gd name="connsiteY2893" fmla="*/ 1457555 h 2504437"/>
              <a:gd name="connsiteX2894" fmla="*/ 1784030 w 3243376"/>
              <a:gd name="connsiteY2894" fmla="*/ 1457276 h 2504437"/>
              <a:gd name="connsiteX2895" fmla="*/ 1785228 w 3243376"/>
              <a:gd name="connsiteY2895" fmla="*/ 1458214 h 2504437"/>
              <a:gd name="connsiteX2896" fmla="*/ 1773092 w 3243376"/>
              <a:gd name="connsiteY2896" fmla="*/ 1468790 h 2504437"/>
              <a:gd name="connsiteX2897" fmla="*/ 1761578 w 3243376"/>
              <a:gd name="connsiteY2897" fmla="*/ 1480304 h 2504437"/>
              <a:gd name="connsiteX2898" fmla="*/ 1750064 w 3243376"/>
              <a:gd name="connsiteY2898" fmla="*/ 1480303 h 2504437"/>
              <a:gd name="connsiteX2899" fmla="*/ 2567529 w 3243376"/>
              <a:gd name="connsiteY2899" fmla="*/ 1885582 h 2504437"/>
              <a:gd name="connsiteX2900" fmla="*/ 2579042 w 3243376"/>
              <a:gd name="connsiteY2900" fmla="*/ 1874068 h 2504437"/>
              <a:gd name="connsiteX2901" fmla="*/ 2567529 w 3243376"/>
              <a:gd name="connsiteY2901" fmla="*/ 1885582 h 2504437"/>
              <a:gd name="connsiteX2902" fmla="*/ 2294657 w 3243376"/>
              <a:gd name="connsiteY2902" fmla="*/ 1750873 h 2504437"/>
              <a:gd name="connsiteX2903" fmla="*/ 2296310 w 3243376"/>
              <a:gd name="connsiteY2903" fmla="*/ 1747796 h 2504437"/>
              <a:gd name="connsiteX2904" fmla="*/ 2297858 w 3243376"/>
              <a:gd name="connsiteY2904" fmla="*/ 1750874 h 2504437"/>
              <a:gd name="connsiteX2905" fmla="*/ 2504564 w 3243376"/>
              <a:gd name="connsiteY2905" fmla="*/ 1854855 h 2504437"/>
              <a:gd name="connsiteX2906" fmla="*/ 2501421 w 3243376"/>
              <a:gd name="connsiteY2906" fmla="*/ 1852192 h 2504437"/>
              <a:gd name="connsiteX2907" fmla="*/ 2510537 w 3243376"/>
              <a:gd name="connsiteY2907" fmla="*/ 1852192 h 2504437"/>
              <a:gd name="connsiteX2908" fmla="*/ 2504564 w 3243376"/>
              <a:gd name="connsiteY2908" fmla="*/ 1854855 h 2504437"/>
              <a:gd name="connsiteX2909" fmla="*/ 2499024 w 3243376"/>
              <a:gd name="connsiteY2909" fmla="*/ 1852192 h 2504437"/>
              <a:gd name="connsiteX2910" fmla="*/ 2499023 w 3243376"/>
              <a:gd name="connsiteY2910" fmla="*/ 1850161 h 2504437"/>
              <a:gd name="connsiteX2911" fmla="*/ 2501421 w 3243376"/>
              <a:gd name="connsiteY2911" fmla="*/ 1852192 h 2504437"/>
              <a:gd name="connsiteX2912" fmla="*/ 1931403 w 3243376"/>
              <a:gd name="connsiteY2912" fmla="*/ 1571260 h 2504437"/>
              <a:gd name="connsiteX2913" fmla="*/ 1931404 w 3243376"/>
              <a:gd name="connsiteY2913" fmla="*/ 1559747 h 2504437"/>
              <a:gd name="connsiteX2914" fmla="*/ 1931403 w 3243376"/>
              <a:gd name="connsiteY2914" fmla="*/ 1571260 h 2504437"/>
              <a:gd name="connsiteX2915" fmla="*/ 2055750 w 3243376"/>
              <a:gd name="connsiteY2915" fmla="*/ 1634010 h 2504437"/>
              <a:gd name="connsiteX2916" fmla="*/ 2060420 w 3243376"/>
              <a:gd name="connsiteY2916" fmla="*/ 1630343 h 2504437"/>
              <a:gd name="connsiteX2917" fmla="*/ 2060068 w 3243376"/>
              <a:gd name="connsiteY2917" fmla="*/ 1632571 h 2504437"/>
              <a:gd name="connsiteX2918" fmla="*/ 2055750 w 3243376"/>
              <a:gd name="connsiteY2918" fmla="*/ 1634010 h 2504437"/>
              <a:gd name="connsiteX2919" fmla="*/ 2314806 w 3243376"/>
              <a:gd name="connsiteY2919" fmla="*/ 1762386 h 2504437"/>
              <a:gd name="connsiteX2920" fmla="*/ 2321432 w 3243376"/>
              <a:gd name="connsiteY2920" fmla="*/ 1759425 h 2504437"/>
              <a:gd name="connsiteX2921" fmla="*/ 2320562 w 3243376"/>
              <a:gd name="connsiteY2921" fmla="*/ 1760947 h 2504437"/>
              <a:gd name="connsiteX2922" fmla="*/ 2314806 w 3243376"/>
              <a:gd name="connsiteY2922" fmla="*/ 1762386 h 2504437"/>
              <a:gd name="connsiteX2923" fmla="*/ 1942342 w 3243376"/>
              <a:gd name="connsiteY2923" fmla="*/ 1578169 h 2504437"/>
              <a:gd name="connsiteX2924" fmla="*/ 1942341 w 3243376"/>
              <a:gd name="connsiteY2924" fmla="*/ 1566655 h 2504437"/>
              <a:gd name="connsiteX2925" fmla="*/ 1953856 w 3243376"/>
              <a:gd name="connsiteY2925" fmla="*/ 1566656 h 2504437"/>
              <a:gd name="connsiteX2926" fmla="*/ 1942342 w 3243376"/>
              <a:gd name="connsiteY2926" fmla="*/ 1578169 h 2504437"/>
              <a:gd name="connsiteX2927" fmla="*/ 2207515 w 3243376"/>
              <a:gd name="connsiteY2927" fmla="*/ 1710307 h 2504437"/>
              <a:gd name="connsiteX2928" fmla="*/ 2215213 w 3243376"/>
              <a:gd name="connsiteY2928" fmla="*/ 1705969 h 2504437"/>
              <a:gd name="connsiteX2929" fmla="*/ 2208386 w 3243376"/>
              <a:gd name="connsiteY2929" fmla="*/ 1710647 h 2504437"/>
              <a:gd name="connsiteX2930" fmla="*/ 2341200 w 3243376"/>
              <a:gd name="connsiteY2930" fmla="*/ 1777917 h 2504437"/>
              <a:gd name="connsiteX2931" fmla="*/ 2339560 w 3243376"/>
              <a:gd name="connsiteY2931" fmla="*/ 1773324 h 2504437"/>
              <a:gd name="connsiteX2932" fmla="*/ 2345101 w 3243376"/>
              <a:gd name="connsiteY2932" fmla="*/ 1771233 h 2504437"/>
              <a:gd name="connsiteX2933" fmla="*/ 2341431 w 3243376"/>
              <a:gd name="connsiteY2933" fmla="*/ 1777641 h 2504437"/>
              <a:gd name="connsiteX2934" fmla="*/ 1715524 w 3243376"/>
              <a:gd name="connsiteY2934" fmla="*/ 1469942 h 2504437"/>
              <a:gd name="connsiteX2935" fmla="*/ 1726462 w 3243376"/>
              <a:gd name="connsiteY2935" fmla="*/ 1469942 h 2504437"/>
              <a:gd name="connsiteX2936" fmla="*/ 1715453 w 3243376"/>
              <a:gd name="connsiteY2936" fmla="*/ 1452959 h 2504437"/>
              <a:gd name="connsiteX2937" fmla="*/ 1704283 w 3243376"/>
              <a:gd name="connsiteY2937" fmla="*/ 1436380 h 2504437"/>
              <a:gd name="connsiteX2938" fmla="*/ 1704586 w 3243376"/>
              <a:gd name="connsiteY2938" fmla="*/ 1436552 h 2504437"/>
              <a:gd name="connsiteX2939" fmla="*/ 1704586 w 3243376"/>
              <a:gd name="connsiteY2939" fmla="*/ 1425038 h 2504437"/>
              <a:gd name="connsiteX2940" fmla="*/ 1693073 w 3243376"/>
              <a:gd name="connsiteY2940" fmla="*/ 1425038 h 2504437"/>
              <a:gd name="connsiteX2941" fmla="*/ 1681559 w 3243376"/>
              <a:gd name="connsiteY2941" fmla="*/ 1425038 h 2504437"/>
              <a:gd name="connsiteX2942" fmla="*/ 1681558 w 3243376"/>
              <a:gd name="connsiteY2942" fmla="*/ 1436552 h 2504437"/>
              <a:gd name="connsiteX2943" fmla="*/ 1693073 w 3243376"/>
              <a:gd name="connsiteY2943" fmla="*/ 1425038 h 2504437"/>
              <a:gd name="connsiteX2944" fmla="*/ 1688215 w 3243376"/>
              <a:gd name="connsiteY2944" fmla="*/ 1440663 h 2504437"/>
              <a:gd name="connsiteX2945" fmla="*/ 1691087 w 3243376"/>
              <a:gd name="connsiteY2945" fmla="*/ 1444700 h 2504437"/>
              <a:gd name="connsiteX2946" fmla="*/ 1681558 w 3243376"/>
              <a:gd name="connsiteY2946" fmla="*/ 1447489 h 2504437"/>
              <a:gd name="connsiteX2947" fmla="*/ 1693072 w 3243376"/>
              <a:gd name="connsiteY2947" fmla="*/ 1447489 h 2504437"/>
              <a:gd name="connsiteX2948" fmla="*/ 1691087 w 3243376"/>
              <a:gd name="connsiteY2948" fmla="*/ 1444700 h 2504437"/>
              <a:gd name="connsiteX2949" fmla="*/ 1692928 w 3243376"/>
              <a:gd name="connsiteY2949" fmla="*/ 1444161 h 2504437"/>
              <a:gd name="connsiteX2950" fmla="*/ 1699045 w 3243376"/>
              <a:gd name="connsiteY2950" fmla="*/ 1433404 h 2504437"/>
              <a:gd name="connsiteX2951" fmla="*/ 1704014 w 3243376"/>
              <a:gd name="connsiteY2951" fmla="*/ 1436227 h 2504437"/>
              <a:gd name="connsiteX2952" fmla="*/ 1704190 w 3243376"/>
              <a:gd name="connsiteY2952" fmla="*/ 1449136 h 2504437"/>
              <a:gd name="connsiteX2953" fmla="*/ 1715524 w 3243376"/>
              <a:gd name="connsiteY2953" fmla="*/ 1469942 h 2504437"/>
              <a:gd name="connsiteX2954" fmla="*/ 2453545 w 3243376"/>
              <a:gd name="connsiteY2954" fmla="*/ 1840679 h 2504437"/>
              <a:gd name="connsiteX2955" fmla="*/ 2451008 w 3243376"/>
              <a:gd name="connsiteY2955" fmla="*/ 1835796 h 2504437"/>
              <a:gd name="connsiteX2956" fmla="*/ 2453760 w 3243376"/>
              <a:gd name="connsiteY2956" fmla="*/ 1835210 h 2504437"/>
              <a:gd name="connsiteX2957" fmla="*/ 2453544 w 3243376"/>
              <a:gd name="connsiteY2957" fmla="*/ 1829740 h 2504437"/>
              <a:gd name="connsiteX2958" fmla="*/ 2453544 w 3243376"/>
              <a:gd name="connsiteY2958" fmla="*/ 1795775 h 2504437"/>
              <a:gd name="connsiteX2959" fmla="*/ 2453544 w 3243376"/>
              <a:gd name="connsiteY2959" fmla="*/ 1784262 h 2504437"/>
              <a:gd name="connsiteX2960" fmla="*/ 2442031 w 3243376"/>
              <a:gd name="connsiteY2960" fmla="*/ 1761811 h 2504437"/>
              <a:gd name="connsiteX2961" fmla="*/ 2431020 w 3243376"/>
              <a:gd name="connsiteY2961" fmla="*/ 1761811 h 2504437"/>
              <a:gd name="connsiteX2962" fmla="*/ 2421255 w 3243376"/>
              <a:gd name="connsiteY2962" fmla="*/ 1761811 h 2504437"/>
              <a:gd name="connsiteX2963" fmla="*/ 2431164 w 3243376"/>
              <a:gd name="connsiteY2963" fmla="*/ 1756629 h 2504437"/>
              <a:gd name="connsiteX2964" fmla="*/ 2442606 w 3243376"/>
              <a:gd name="connsiteY2964" fmla="*/ 1750873 h 2504437"/>
              <a:gd name="connsiteX2965" fmla="*/ 2423420 w 3243376"/>
              <a:gd name="connsiteY2965" fmla="*/ 1749253 h 2504437"/>
              <a:gd name="connsiteX2966" fmla="*/ 2420299 w 3243376"/>
              <a:gd name="connsiteY2966" fmla="*/ 1761811 h 2504437"/>
              <a:gd name="connsiteX2967" fmla="*/ 2419579 w 3243376"/>
              <a:gd name="connsiteY2967" fmla="*/ 1761811 h 2504437"/>
              <a:gd name="connsiteX2968" fmla="*/ 2419579 w 3243376"/>
              <a:gd name="connsiteY2968" fmla="*/ 1795776 h 2504437"/>
              <a:gd name="connsiteX2969" fmla="*/ 2446537 w 3243376"/>
              <a:gd name="connsiteY2969" fmla="*/ 1827186 h 2504437"/>
              <a:gd name="connsiteX2970" fmla="*/ 2451008 w 3243376"/>
              <a:gd name="connsiteY2970" fmla="*/ 1835796 h 2504437"/>
              <a:gd name="connsiteX2971" fmla="*/ 2450549 w 3243376"/>
              <a:gd name="connsiteY2971" fmla="*/ 1835893 h 2504437"/>
              <a:gd name="connsiteX2972" fmla="*/ 2453545 w 3243376"/>
              <a:gd name="connsiteY2972" fmla="*/ 1840679 h 2504437"/>
              <a:gd name="connsiteX2973" fmla="*/ 2090291 w 3243376"/>
              <a:gd name="connsiteY2973" fmla="*/ 1661067 h 2504437"/>
              <a:gd name="connsiteX2974" fmla="*/ 2101805 w 3243376"/>
              <a:gd name="connsiteY2974" fmla="*/ 1661067 h 2504437"/>
              <a:gd name="connsiteX2975" fmla="*/ 2090291 w 3243376"/>
              <a:gd name="connsiteY2975" fmla="*/ 1661067 h 2504437"/>
              <a:gd name="connsiteX2976" fmla="*/ 1965369 w 3243376"/>
              <a:gd name="connsiteY2976" fmla="*/ 1604650 h 2504437"/>
              <a:gd name="connsiteX2977" fmla="*/ 1976882 w 3243376"/>
              <a:gd name="connsiteY2977" fmla="*/ 1593136 h 2504437"/>
              <a:gd name="connsiteX2978" fmla="*/ 1965369 w 3243376"/>
              <a:gd name="connsiteY2978" fmla="*/ 1604650 h 2504437"/>
              <a:gd name="connsiteX2979" fmla="*/ 1919890 w 3243376"/>
              <a:gd name="connsiteY2979" fmla="*/ 1582198 h 2504437"/>
              <a:gd name="connsiteX2980" fmla="*/ 1931403 w 3243376"/>
              <a:gd name="connsiteY2980" fmla="*/ 1582198 h 2504437"/>
              <a:gd name="connsiteX2981" fmla="*/ 1919890 w 3243376"/>
              <a:gd name="connsiteY2981" fmla="*/ 1582198 h 2504437"/>
              <a:gd name="connsiteX2982" fmla="*/ 2242936 w 3243376"/>
              <a:gd name="connsiteY2982" fmla="*/ 1742306 h 2504437"/>
              <a:gd name="connsiteX2983" fmla="*/ 2249178 w 3243376"/>
              <a:gd name="connsiteY2983" fmla="*/ 1739359 h 2504437"/>
              <a:gd name="connsiteX2984" fmla="*/ 2245490 w 3243376"/>
              <a:gd name="connsiteY2984" fmla="*/ 1742849 h 2504437"/>
              <a:gd name="connsiteX2985" fmla="*/ 1783454 w 3243376"/>
              <a:gd name="connsiteY2985" fmla="*/ 1514844 h 2504437"/>
              <a:gd name="connsiteX2986" fmla="*/ 1783566 w 3243376"/>
              <a:gd name="connsiteY2986" fmla="*/ 1514647 h 2504437"/>
              <a:gd name="connsiteX2987" fmla="*/ 1783846 w 3243376"/>
              <a:gd name="connsiteY2987" fmla="*/ 1514788 h 2504437"/>
              <a:gd name="connsiteX2988" fmla="*/ 2242702 w 3243376"/>
              <a:gd name="connsiteY2988" fmla="*/ 1742417 h 2504437"/>
              <a:gd name="connsiteX2989" fmla="*/ 2242616 w 3243376"/>
              <a:gd name="connsiteY2989" fmla="*/ 1742239 h 2504437"/>
              <a:gd name="connsiteX2990" fmla="*/ 2242936 w 3243376"/>
              <a:gd name="connsiteY2990" fmla="*/ 1742306 h 2504437"/>
              <a:gd name="connsiteX2991" fmla="*/ 2181248 w 3243376"/>
              <a:gd name="connsiteY2991" fmla="*/ 1716907 h 2504437"/>
              <a:gd name="connsiteX2992" fmla="*/ 2192762 w 3243376"/>
              <a:gd name="connsiteY2992" fmla="*/ 1694456 h 2504437"/>
              <a:gd name="connsiteX2993" fmla="*/ 2203771 w 3243376"/>
              <a:gd name="connsiteY2993" fmla="*/ 1708848 h 2504437"/>
              <a:gd name="connsiteX2994" fmla="*/ 2207515 w 3243376"/>
              <a:gd name="connsiteY2994" fmla="*/ 1710307 h 2504437"/>
              <a:gd name="connsiteX2995" fmla="*/ 2198231 w 3243376"/>
              <a:gd name="connsiteY2995" fmla="*/ 1715540 h 2504437"/>
              <a:gd name="connsiteX2996" fmla="*/ 2181248 w 3243376"/>
              <a:gd name="connsiteY2996" fmla="*/ 1716907 h 2504437"/>
              <a:gd name="connsiteX2997" fmla="*/ 2454120 w 3243376"/>
              <a:gd name="connsiteY2997" fmla="*/ 1852192 h 2504437"/>
              <a:gd name="connsiteX2998" fmla="*/ 2456526 w 3243376"/>
              <a:gd name="connsiteY2998" fmla="*/ 1850632 h 2504437"/>
              <a:gd name="connsiteX2999" fmla="*/ 2456670 w 3243376"/>
              <a:gd name="connsiteY2999" fmla="*/ 1851192 h 2504437"/>
              <a:gd name="connsiteX3000" fmla="*/ 2266448 w 3243376"/>
              <a:gd name="connsiteY3000" fmla="*/ 1759292 h 2504437"/>
              <a:gd name="connsiteX3001" fmla="*/ 2260692 w 3243376"/>
              <a:gd name="connsiteY3001" fmla="*/ 1750873 h 2504437"/>
              <a:gd name="connsiteX3002" fmla="*/ 2272205 w 3243376"/>
              <a:gd name="connsiteY3002" fmla="*/ 1750873 h 2504437"/>
              <a:gd name="connsiteX3003" fmla="*/ 2266448 w 3243376"/>
              <a:gd name="connsiteY3003" fmla="*/ 1759292 h 2504437"/>
              <a:gd name="connsiteX3004" fmla="*/ 2203699 w 3243376"/>
              <a:gd name="connsiteY3004" fmla="*/ 1728422 h 2504437"/>
              <a:gd name="connsiteX3005" fmla="*/ 2215213 w 3243376"/>
              <a:gd name="connsiteY3005" fmla="*/ 1716907 h 2504437"/>
              <a:gd name="connsiteX3006" fmla="*/ 2203699 w 3243376"/>
              <a:gd name="connsiteY3006" fmla="*/ 1728422 h 2504437"/>
              <a:gd name="connsiteX3007" fmla="*/ 2783408 w 3243376"/>
              <a:gd name="connsiteY3007" fmla="*/ 2020866 h 2504437"/>
              <a:gd name="connsiteX3008" fmla="*/ 2794922 w 3243376"/>
              <a:gd name="connsiteY3008" fmla="*/ 2020866 h 2504437"/>
              <a:gd name="connsiteX3009" fmla="*/ 2783408 w 3243376"/>
              <a:gd name="connsiteY3009" fmla="*/ 2020866 h 2504437"/>
              <a:gd name="connsiteX3010" fmla="*/ 1624566 w 3243376"/>
              <a:gd name="connsiteY3010" fmla="*/ 1447489 h 2504437"/>
              <a:gd name="connsiteX3011" fmla="*/ 1636081 w 3243376"/>
              <a:gd name="connsiteY3011" fmla="*/ 1447489 h 2504437"/>
              <a:gd name="connsiteX3012" fmla="*/ 1636080 w 3243376"/>
              <a:gd name="connsiteY3012" fmla="*/ 1435976 h 2504437"/>
              <a:gd name="connsiteX3013" fmla="*/ 1624566 w 3243376"/>
              <a:gd name="connsiteY3013" fmla="*/ 1435976 h 2504437"/>
              <a:gd name="connsiteX3014" fmla="*/ 1624566 w 3243376"/>
              <a:gd name="connsiteY3014" fmla="*/ 1447489 h 2504437"/>
              <a:gd name="connsiteX3015" fmla="*/ 2328622 w 3243376"/>
              <a:gd name="connsiteY3015" fmla="*/ 1796352 h 2504437"/>
              <a:gd name="connsiteX3016" fmla="*/ 2340136 w 3243376"/>
              <a:gd name="connsiteY3016" fmla="*/ 1784837 h 2504437"/>
              <a:gd name="connsiteX3017" fmla="*/ 2337059 w 3243376"/>
              <a:gd name="connsiteY3017" fmla="*/ 1782859 h 2504437"/>
              <a:gd name="connsiteX3018" fmla="*/ 2341200 w 3243376"/>
              <a:gd name="connsiteY3018" fmla="*/ 1777917 h 2504437"/>
              <a:gd name="connsiteX3019" fmla="*/ 2341359 w 3243376"/>
              <a:gd name="connsiteY3019" fmla="*/ 1778361 h 2504437"/>
              <a:gd name="connsiteX3020" fmla="*/ 2351074 w 3243376"/>
              <a:gd name="connsiteY3020" fmla="*/ 1784838 h 2504437"/>
              <a:gd name="connsiteX3021" fmla="*/ 2328622 w 3243376"/>
              <a:gd name="connsiteY3021" fmla="*/ 1796352 h 2504437"/>
              <a:gd name="connsiteX3022" fmla="*/ 1597222 w 3243376"/>
              <a:gd name="connsiteY3022" fmla="*/ 1434537 h 2504437"/>
              <a:gd name="connsiteX3023" fmla="*/ 1601540 w 3243376"/>
              <a:gd name="connsiteY3023" fmla="*/ 1435976 h 2504437"/>
              <a:gd name="connsiteX3024" fmla="*/ 1601540 w 3243376"/>
              <a:gd name="connsiteY3024" fmla="*/ 1424463 h 2504437"/>
              <a:gd name="connsiteX3025" fmla="*/ 1597222 w 3243376"/>
              <a:gd name="connsiteY3025" fmla="*/ 1434537 h 2504437"/>
              <a:gd name="connsiteX3026" fmla="*/ 2254935 w 3243376"/>
              <a:gd name="connsiteY3026" fmla="*/ 1760947 h 2504437"/>
              <a:gd name="connsiteX3027" fmla="*/ 2249178 w 3243376"/>
              <a:gd name="connsiteY3027" fmla="*/ 1750873 h 2504437"/>
              <a:gd name="connsiteX3028" fmla="*/ 2260692 w 3243376"/>
              <a:gd name="connsiteY3028" fmla="*/ 1739359 h 2504437"/>
              <a:gd name="connsiteX3029" fmla="*/ 2260692 w 3243376"/>
              <a:gd name="connsiteY3029" fmla="*/ 1750873 h 2504437"/>
              <a:gd name="connsiteX3030" fmla="*/ 2260692 w 3243376"/>
              <a:gd name="connsiteY3030" fmla="*/ 1762386 h 2504437"/>
              <a:gd name="connsiteX3031" fmla="*/ 2254935 w 3243376"/>
              <a:gd name="connsiteY3031" fmla="*/ 1760947 h 2504437"/>
              <a:gd name="connsiteX3032" fmla="*/ 2544501 w 3243376"/>
              <a:gd name="connsiteY3032" fmla="*/ 1905299 h 2504437"/>
              <a:gd name="connsiteX3033" fmla="*/ 2532988 w 3243376"/>
              <a:gd name="connsiteY3033" fmla="*/ 1897095 h 2504437"/>
              <a:gd name="connsiteX3034" fmla="*/ 2544501 w 3243376"/>
              <a:gd name="connsiteY3034" fmla="*/ 1885582 h 2504437"/>
              <a:gd name="connsiteX3035" fmla="*/ 2554577 w 3243376"/>
              <a:gd name="connsiteY3035" fmla="*/ 1891339 h 2504437"/>
              <a:gd name="connsiteX3036" fmla="*/ 2554818 w 3243376"/>
              <a:gd name="connsiteY3036" fmla="*/ 1892304 h 2504437"/>
              <a:gd name="connsiteX3037" fmla="*/ 2553137 w 3243376"/>
              <a:gd name="connsiteY3037" fmla="*/ 1897095 h 2504437"/>
              <a:gd name="connsiteX3038" fmla="*/ 2555897 w 3243376"/>
              <a:gd name="connsiteY3038" fmla="*/ 1896617 h 2504437"/>
              <a:gd name="connsiteX3039" fmla="*/ 2556016 w 3243376"/>
              <a:gd name="connsiteY3039" fmla="*/ 1897095 h 2504437"/>
              <a:gd name="connsiteX3040" fmla="*/ 2544501 w 3243376"/>
              <a:gd name="connsiteY3040" fmla="*/ 1905299 h 2504437"/>
              <a:gd name="connsiteX3041" fmla="*/ 2456368 w 3243376"/>
              <a:gd name="connsiteY3041" fmla="*/ 1864271 h 2504437"/>
              <a:gd name="connsiteX3042" fmla="*/ 2457538 w 3243376"/>
              <a:gd name="connsiteY3042" fmla="*/ 1854576 h 2504437"/>
              <a:gd name="connsiteX3043" fmla="*/ 2456670 w 3243376"/>
              <a:gd name="connsiteY3043" fmla="*/ 1851192 h 2504437"/>
              <a:gd name="connsiteX3044" fmla="*/ 2465130 w 3243376"/>
              <a:gd name="connsiteY3044" fmla="*/ 1847875 h 2504437"/>
              <a:gd name="connsiteX3045" fmla="*/ 2476572 w 3243376"/>
              <a:gd name="connsiteY3045" fmla="*/ 1852193 h 2504437"/>
              <a:gd name="connsiteX3046" fmla="*/ 2465562 w 3243376"/>
              <a:gd name="connsiteY3046" fmla="*/ 1866584 h 2504437"/>
              <a:gd name="connsiteX3047" fmla="*/ 1885924 w 3243376"/>
              <a:gd name="connsiteY3047" fmla="*/ 1582198 h 2504437"/>
              <a:gd name="connsiteX3048" fmla="*/ 1885925 w 3243376"/>
              <a:gd name="connsiteY3048" fmla="*/ 1559747 h 2504437"/>
              <a:gd name="connsiteX3049" fmla="*/ 1863473 w 3243376"/>
              <a:gd name="connsiteY3049" fmla="*/ 1537296 h 2504437"/>
              <a:gd name="connsiteX3050" fmla="*/ 1897438 w 3243376"/>
              <a:gd name="connsiteY3050" fmla="*/ 1582198 h 2504437"/>
              <a:gd name="connsiteX3051" fmla="*/ 1885924 w 3243376"/>
              <a:gd name="connsiteY3051" fmla="*/ 1582198 h 2504437"/>
              <a:gd name="connsiteX3052" fmla="*/ 1840446 w 3243376"/>
              <a:gd name="connsiteY3052" fmla="*/ 1560323 h 2504437"/>
              <a:gd name="connsiteX3053" fmla="*/ 1851960 w 3243376"/>
              <a:gd name="connsiteY3053" fmla="*/ 1548809 h 2504437"/>
              <a:gd name="connsiteX3054" fmla="*/ 1851960 w 3243376"/>
              <a:gd name="connsiteY3054" fmla="*/ 1537296 h 2504437"/>
              <a:gd name="connsiteX3055" fmla="*/ 1840447 w 3243376"/>
              <a:gd name="connsiteY3055" fmla="*/ 1537296 h 2504437"/>
              <a:gd name="connsiteX3056" fmla="*/ 1851960 w 3243376"/>
              <a:gd name="connsiteY3056" fmla="*/ 1525782 h 2504437"/>
              <a:gd name="connsiteX3057" fmla="*/ 1851959 w 3243376"/>
              <a:gd name="connsiteY3057" fmla="*/ 1560323 h 2504437"/>
              <a:gd name="connsiteX3058" fmla="*/ 1840446 w 3243376"/>
              <a:gd name="connsiteY3058" fmla="*/ 1560323 h 2504437"/>
              <a:gd name="connsiteX3059" fmla="*/ 2456033 w 3243376"/>
              <a:gd name="connsiteY3059" fmla="*/ 1867053 h 2504437"/>
              <a:gd name="connsiteX3060" fmla="*/ 2454120 w 3243376"/>
              <a:gd name="connsiteY3060" fmla="*/ 1863706 h 2504437"/>
              <a:gd name="connsiteX3061" fmla="*/ 2456368 w 3243376"/>
              <a:gd name="connsiteY3061" fmla="*/ 1864271 h 2504437"/>
              <a:gd name="connsiteX3062" fmla="*/ 2147119 w 3243376"/>
              <a:gd name="connsiteY3062" fmla="*/ 1715856 h 2504437"/>
              <a:gd name="connsiteX3063" fmla="*/ 2145772 w 3243376"/>
              <a:gd name="connsiteY3063" fmla="*/ 1707265 h 2504437"/>
              <a:gd name="connsiteX3064" fmla="*/ 2135194 w 3243376"/>
              <a:gd name="connsiteY3064" fmla="*/ 1705394 h 2504437"/>
              <a:gd name="connsiteX3065" fmla="*/ 2146708 w 3243376"/>
              <a:gd name="connsiteY3065" fmla="*/ 1693881 h 2504437"/>
              <a:gd name="connsiteX3066" fmla="*/ 2158222 w 3243376"/>
              <a:gd name="connsiteY3066" fmla="*/ 1705394 h 2504437"/>
              <a:gd name="connsiteX3067" fmla="*/ 2151313 w 3243376"/>
              <a:gd name="connsiteY3067" fmla="*/ 1715468 h 2504437"/>
              <a:gd name="connsiteX3068" fmla="*/ 2215213 w 3243376"/>
              <a:gd name="connsiteY3068" fmla="*/ 1750297 h 2504437"/>
              <a:gd name="connsiteX3069" fmla="*/ 2226726 w 3243376"/>
              <a:gd name="connsiteY3069" fmla="*/ 1727845 h 2504437"/>
              <a:gd name="connsiteX3070" fmla="*/ 2249178 w 3243376"/>
              <a:gd name="connsiteY3070" fmla="*/ 1727845 h 2504437"/>
              <a:gd name="connsiteX3071" fmla="*/ 2240543 w 3243376"/>
              <a:gd name="connsiteY3071" fmla="*/ 1737920 h 2504437"/>
              <a:gd name="connsiteX3072" fmla="*/ 2242616 w 3243376"/>
              <a:gd name="connsiteY3072" fmla="*/ 1742239 h 2504437"/>
              <a:gd name="connsiteX3073" fmla="*/ 2236513 w 3243376"/>
              <a:gd name="connsiteY3073" fmla="*/ 1740942 h 2504437"/>
              <a:gd name="connsiteX3074" fmla="*/ 2215213 w 3243376"/>
              <a:gd name="connsiteY3074" fmla="*/ 1750297 h 2504437"/>
              <a:gd name="connsiteX3075" fmla="*/ 2056326 w 3243376"/>
              <a:gd name="connsiteY3075" fmla="*/ 1672005 h 2504437"/>
              <a:gd name="connsiteX3076" fmla="*/ 2044812 w 3243376"/>
              <a:gd name="connsiteY3076" fmla="*/ 1660491 h 2504437"/>
              <a:gd name="connsiteX3077" fmla="*/ 2056326 w 3243376"/>
              <a:gd name="connsiteY3077" fmla="*/ 1672005 h 2504437"/>
              <a:gd name="connsiteX3078" fmla="*/ 2091818 w 3243376"/>
              <a:gd name="connsiteY3078" fmla="*/ 1689601 h 2504437"/>
              <a:gd name="connsiteX3079" fmla="*/ 2095597 w 3243376"/>
              <a:gd name="connsiteY3079" fmla="*/ 1679012 h 2504437"/>
              <a:gd name="connsiteX3080" fmla="*/ 2124256 w 3243376"/>
              <a:gd name="connsiteY3080" fmla="*/ 1648977 h 2504437"/>
              <a:gd name="connsiteX3081" fmla="*/ 2101805 w 3243376"/>
              <a:gd name="connsiteY3081" fmla="*/ 1693881 h 2504437"/>
              <a:gd name="connsiteX3082" fmla="*/ 2306171 w 3243376"/>
              <a:gd name="connsiteY3082" fmla="*/ 1795776 h 2504437"/>
              <a:gd name="connsiteX3083" fmla="*/ 2306171 w 3243376"/>
              <a:gd name="connsiteY3083" fmla="*/ 1788796 h 2504437"/>
              <a:gd name="connsiteX3084" fmla="*/ 2306171 w 3243376"/>
              <a:gd name="connsiteY3084" fmla="*/ 1795776 h 2504437"/>
              <a:gd name="connsiteX3085" fmla="*/ 2539158 w 3243376"/>
              <a:gd name="connsiteY3085" fmla="*/ 1911415 h 2504437"/>
              <a:gd name="connsiteX3086" fmla="*/ 2533563 w 3243376"/>
              <a:gd name="connsiteY3086" fmla="*/ 1908033 h 2504437"/>
              <a:gd name="connsiteX3087" fmla="*/ 2545078 w 3243376"/>
              <a:gd name="connsiteY3087" fmla="*/ 1908033 h 2504437"/>
              <a:gd name="connsiteX3088" fmla="*/ 1574050 w 3243376"/>
              <a:gd name="connsiteY3088" fmla="*/ 1434177 h 2504437"/>
              <a:gd name="connsiteX3089" fmla="*/ 1579087 w 3243376"/>
              <a:gd name="connsiteY3089" fmla="*/ 1435976 h 2504437"/>
              <a:gd name="connsiteX3090" fmla="*/ 1613053 w 3243376"/>
              <a:gd name="connsiteY3090" fmla="*/ 1413525 h 2504437"/>
              <a:gd name="connsiteX3091" fmla="*/ 1613053 w 3243376"/>
              <a:gd name="connsiteY3091" fmla="*/ 1391073 h 2504437"/>
              <a:gd name="connsiteX3092" fmla="*/ 1601540 w 3243376"/>
              <a:gd name="connsiteY3092" fmla="*/ 1379559 h 2504437"/>
              <a:gd name="connsiteX3093" fmla="*/ 1590026 w 3243376"/>
              <a:gd name="connsiteY3093" fmla="*/ 1402011 h 2504437"/>
              <a:gd name="connsiteX3094" fmla="*/ 1567574 w 3243376"/>
              <a:gd name="connsiteY3094" fmla="*/ 1424463 h 2504437"/>
              <a:gd name="connsiteX3095" fmla="*/ 1574050 w 3243376"/>
              <a:gd name="connsiteY3095" fmla="*/ 1434177 h 2504437"/>
              <a:gd name="connsiteX3096" fmla="*/ 2090291 w 3243376"/>
              <a:gd name="connsiteY3096" fmla="*/ 1693881 h 2504437"/>
              <a:gd name="connsiteX3097" fmla="*/ 2091730 w 3243376"/>
              <a:gd name="connsiteY3097" fmla="*/ 1689563 h 2504437"/>
              <a:gd name="connsiteX3098" fmla="*/ 2091818 w 3243376"/>
              <a:gd name="connsiteY3098" fmla="*/ 1689601 h 2504437"/>
              <a:gd name="connsiteX3099" fmla="*/ 2135770 w 3243376"/>
              <a:gd name="connsiteY3099" fmla="*/ 1716907 h 2504437"/>
              <a:gd name="connsiteX3100" fmla="*/ 2147119 w 3243376"/>
              <a:gd name="connsiteY3100" fmla="*/ 1715856 h 2504437"/>
              <a:gd name="connsiteX3101" fmla="*/ 2147284 w 3243376"/>
              <a:gd name="connsiteY3101" fmla="*/ 1716907 h 2504437"/>
              <a:gd name="connsiteX3102" fmla="*/ 2455739 w 3243376"/>
              <a:gd name="connsiteY3102" fmla="*/ 1881003 h 2504437"/>
              <a:gd name="connsiteX3103" fmla="*/ 2455559 w 3243376"/>
              <a:gd name="connsiteY3103" fmla="*/ 1870973 h 2504437"/>
              <a:gd name="connsiteX3104" fmla="*/ 2456033 w 3243376"/>
              <a:gd name="connsiteY3104" fmla="*/ 1867053 h 2504437"/>
              <a:gd name="connsiteX3105" fmla="*/ 2459877 w 3243376"/>
              <a:gd name="connsiteY3105" fmla="*/ 1873780 h 2504437"/>
              <a:gd name="connsiteX3106" fmla="*/ 2465634 w 3243376"/>
              <a:gd name="connsiteY3106" fmla="*/ 1875219 h 2504437"/>
              <a:gd name="connsiteX3107" fmla="*/ 2455739 w 3243376"/>
              <a:gd name="connsiteY3107" fmla="*/ 1881003 h 2504437"/>
              <a:gd name="connsiteX3108" fmla="*/ 2533563 w 3243376"/>
              <a:gd name="connsiteY3108" fmla="*/ 1919547 h 2504437"/>
              <a:gd name="connsiteX3109" fmla="*/ 2535003 w 3243376"/>
              <a:gd name="connsiteY3109" fmla="*/ 1913790 h 2504437"/>
              <a:gd name="connsiteX3110" fmla="*/ 2539158 w 3243376"/>
              <a:gd name="connsiteY3110" fmla="*/ 1911415 h 2504437"/>
              <a:gd name="connsiteX3111" fmla="*/ 2544574 w 3243376"/>
              <a:gd name="connsiteY3111" fmla="*/ 1914689 h 2504437"/>
              <a:gd name="connsiteX3112" fmla="*/ 2533563 w 3243376"/>
              <a:gd name="connsiteY3112" fmla="*/ 1919547 h 2504437"/>
              <a:gd name="connsiteX3113" fmla="*/ 2238240 w 3243376"/>
              <a:gd name="connsiteY3113" fmla="*/ 1773324 h 2504437"/>
              <a:gd name="connsiteX3114" fmla="*/ 2249754 w 3243376"/>
              <a:gd name="connsiteY3114" fmla="*/ 1761811 h 2504437"/>
              <a:gd name="connsiteX3115" fmla="*/ 2238240 w 3243376"/>
              <a:gd name="connsiteY3115" fmla="*/ 1773324 h 2504437"/>
              <a:gd name="connsiteX3116" fmla="*/ 2306171 w 3243376"/>
              <a:gd name="connsiteY3116" fmla="*/ 1807289 h 2504437"/>
              <a:gd name="connsiteX3117" fmla="*/ 2306171 w 3243376"/>
              <a:gd name="connsiteY3117" fmla="*/ 1795776 h 2504437"/>
              <a:gd name="connsiteX3118" fmla="*/ 2314185 w 3243376"/>
              <a:gd name="connsiteY3118" fmla="*/ 1788103 h 2504437"/>
              <a:gd name="connsiteX3119" fmla="*/ 2306171 w 3243376"/>
              <a:gd name="connsiteY3119" fmla="*/ 1807289 h 2504437"/>
              <a:gd name="connsiteX3120" fmla="*/ 2209457 w 3243376"/>
              <a:gd name="connsiteY3120" fmla="*/ 1760947 h 2504437"/>
              <a:gd name="connsiteX3121" fmla="*/ 2203700 w 3243376"/>
              <a:gd name="connsiteY3121" fmla="*/ 1750873 h 2504437"/>
              <a:gd name="connsiteX3122" fmla="*/ 2215213 w 3243376"/>
              <a:gd name="connsiteY3122" fmla="*/ 1750873 h 2504437"/>
              <a:gd name="connsiteX3123" fmla="*/ 2215213 w 3243376"/>
              <a:gd name="connsiteY3123" fmla="*/ 1762386 h 2504437"/>
              <a:gd name="connsiteX3124" fmla="*/ 2209457 w 3243376"/>
              <a:gd name="connsiteY3124" fmla="*/ 1760947 h 2504437"/>
              <a:gd name="connsiteX3125" fmla="*/ 2090291 w 3243376"/>
              <a:gd name="connsiteY3125" fmla="*/ 1705394 h 2504437"/>
              <a:gd name="connsiteX3126" fmla="*/ 2101805 w 3243376"/>
              <a:gd name="connsiteY3126" fmla="*/ 1693881 h 2504437"/>
              <a:gd name="connsiteX3127" fmla="*/ 2124256 w 3243376"/>
              <a:gd name="connsiteY3127" fmla="*/ 1693881 h 2504437"/>
              <a:gd name="connsiteX3128" fmla="*/ 2101805 w 3243376"/>
              <a:gd name="connsiteY3128" fmla="*/ 1705394 h 2504437"/>
              <a:gd name="connsiteX3129" fmla="*/ 2020806 w 3243376"/>
              <a:gd name="connsiteY3129" fmla="*/ 1671429 h 2504437"/>
              <a:gd name="connsiteX3130" fmla="*/ 2022360 w 3243376"/>
              <a:gd name="connsiteY3130" fmla="*/ 1671429 h 2504437"/>
              <a:gd name="connsiteX3131" fmla="*/ 2022360 w 3243376"/>
              <a:gd name="connsiteY3131" fmla="*/ 1672005 h 2504437"/>
              <a:gd name="connsiteX3132" fmla="*/ 2726416 w 3243376"/>
              <a:gd name="connsiteY3132" fmla="*/ 2020866 h 2504437"/>
              <a:gd name="connsiteX3133" fmla="*/ 2714903 w 3243376"/>
              <a:gd name="connsiteY3133" fmla="*/ 1998415 h 2504437"/>
              <a:gd name="connsiteX3134" fmla="*/ 2726416 w 3243376"/>
              <a:gd name="connsiteY3134" fmla="*/ 2020866 h 2504437"/>
              <a:gd name="connsiteX3135" fmla="*/ 2454120 w 3243376"/>
              <a:gd name="connsiteY3135" fmla="*/ 1886157 h 2504437"/>
              <a:gd name="connsiteX3136" fmla="*/ 2488084 w 3243376"/>
              <a:gd name="connsiteY3136" fmla="*/ 1897670 h 2504437"/>
              <a:gd name="connsiteX3137" fmla="*/ 2499599 w 3243376"/>
              <a:gd name="connsiteY3137" fmla="*/ 1875219 h 2504437"/>
              <a:gd name="connsiteX3138" fmla="*/ 2522050 w 3243376"/>
              <a:gd name="connsiteY3138" fmla="*/ 1863706 h 2504437"/>
              <a:gd name="connsiteX3139" fmla="*/ 2522050 w 3243376"/>
              <a:gd name="connsiteY3139" fmla="*/ 1852193 h 2504437"/>
              <a:gd name="connsiteX3140" fmla="*/ 2532988 w 3243376"/>
              <a:gd name="connsiteY3140" fmla="*/ 1829165 h 2504437"/>
              <a:gd name="connsiteX3141" fmla="*/ 2510537 w 3243376"/>
              <a:gd name="connsiteY3141" fmla="*/ 1840679 h 2504437"/>
              <a:gd name="connsiteX3142" fmla="*/ 2510537 w 3243376"/>
              <a:gd name="connsiteY3142" fmla="*/ 1829165 h 2504437"/>
              <a:gd name="connsiteX3143" fmla="*/ 2499024 w 3243376"/>
              <a:gd name="connsiteY3143" fmla="*/ 1840679 h 2504437"/>
              <a:gd name="connsiteX3144" fmla="*/ 2499024 w 3243376"/>
              <a:gd name="connsiteY3144" fmla="*/ 1818227 h 2504437"/>
              <a:gd name="connsiteX3145" fmla="*/ 2476571 w 3243376"/>
              <a:gd name="connsiteY3145" fmla="*/ 1818227 h 2504437"/>
              <a:gd name="connsiteX3146" fmla="*/ 2473980 w 3243376"/>
              <a:gd name="connsiteY3146" fmla="*/ 1839312 h 2504437"/>
              <a:gd name="connsiteX3147" fmla="*/ 2456526 w 3243376"/>
              <a:gd name="connsiteY3147" fmla="*/ 1850632 h 2504437"/>
              <a:gd name="connsiteX3148" fmla="*/ 2454120 w 3243376"/>
              <a:gd name="connsiteY3148" fmla="*/ 1841255 h 2504437"/>
              <a:gd name="connsiteX3149" fmla="*/ 2431669 w 3243376"/>
              <a:gd name="connsiteY3149" fmla="*/ 1863706 h 2504437"/>
              <a:gd name="connsiteX3150" fmla="*/ 2454120 w 3243376"/>
              <a:gd name="connsiteY3150" fmla="*/ 1886157 h 2504437"/>
              <a:gd name="connsiteX3151" fmla="*/ 2272205 w 3243376"/>
              <a:gd name="connsiteY3151" fmla="*/ 1796352 h 2504437"/>
              <a:gd name="connsiteX3152" fmla="*/ 2272205 w 3243376"/>
              <a:gd name="connsiteY3152" fmla="*/ 1784837 h 2504437"/>
              <a:gd name="connsiteX3153" fmla="*/ 2294657 w 3243376"/>
              <a:gd name="connsiteY3153" fmla="*/ 1784838 h 2504437"/>
              <a:gd name="connsiteX3154" fmla="*/ 2294656 w 3243376"/>
              <a:gd name="connsiteY3154" fmla="*/ 1796352 h 2504437"/>
              <a:gd name="connsiteX3155" fmla="*/ 2272205 w 3243376"/>
              <a:gd name="connsiteY3155" fmla="*/ 1796352 h 2504437"/>
              <a:gd name="connsiteX3156" fmla="*/ 1940992 w 3243376"/>
              <a:gd name="connsiteY3156" fmla="*/ 1634163 h 2504437"/>
              <a:gd name="connsiteX3157" fmla="*/ 1942341 w 3243376"/>
              <a:gd name="connsiteY3157" fmla="*/ 1623072 h 2504437"/>
              <a:gd name="connsiteX3158" fmla="*/ 1964793 w 3243376"/>
              <a:gd name="connsiteY3158" fmla="*/ 1589107 h 2504437"/>
              <a:gd name="connsiteX3159" fmla="*/ 1987244 w 3243376"/>
              <a:gd name="connsiteY3159" fmla="*/ 1566655 h 2504437"/>
              <a:gd name="connsiteX3160" fmla="*/ 1988683 w 3243376"/>
              <a:gd name="connsiteY3160" fmla="*/ 1583638 h 2504437"/>
              <a:gd name="connsiteX3161" fmla="*/ 1998456 w 3243376"/>
              <a:gd name="connsiteY3161" fmla="*/ 1600113 h 2504437"/>
              <a:gd name="connsiteX3162" fmla="*/ 1998182 w 3243376"/>
              <a:gd name="connsiteY3162" fmla="*/ 1600044 h 2504437"/>
              <a:gd name="connsiteX3163" fmla="*/ 1998254 w 3243376"/>
              <a:gd name="connsiteY3163" fmla="*/ 1600621 h 2504437"/>
              <a:gd name="connsiteX3164" fmla="*/ 1988683 w 3243376"/>
              <a:gd name="connsiteY3164" fmla="*/ 1600621 h 2504437"/>
              <a:gd name="connsiteX3165" fmla="*/ 1987244 w 3243376"/>
              <a:gd name="connsiteY3165" fmla="*/ 1600621 h 2504437"/>
              <a:gd name="connsiteX3166" fmla="*/ 1964793 w 3243376"/>
              <a:gd name="connsiteY3166" fmla="*/ 1623072 h 2504437"/>
              <a:gd name="connsiteX3167" fmla="*/ 1940992 w 3243376"/>
              <a:gd name="connsiteY3167" fmla="*/ 1634163 h 2504437"/>
              <a:gd name="connsiteX3168" fmla="*/ 1715524 w 3243376"/>
              <a:gd name="connsiteY3168" fmla="*/ 1525782 h 2504437"/>
              <a:gd name="connsiteX3169" fmla="*/ 1716892 w 3243376"/>
              <a:gd name="connsiteY3169" fmla="*/ 1523843 h 2504437"/>
              <a:gd name="connsiteX3170" fmla="*/ 1716737 w 3243376"/>
              <a:gd name="connsiteY3170" fmla="*/ 1525343 h 2504437"/>
              <a:gd name="connsiteX3171" fmla="*/ 2146707 w 3243376"/>
              <a:gd name="connsiteY3171" fmla="*/ 1739359 h 2504437"/>
              <a:gd name="connsiteX3172" fmla="*/ 2158222 w 3243376"/>
              <a:gd name="connsiteY3172" fmla="*/ 1716907 h 2504437"/>
              <a:gd name="connsiteX3173" fmla="*/ 2169735 w 3243376"/>
              <a:gd name="connsiteY3173" fmla="*/ 1716907 h 2504437"/>
              <a:gd name="connsiteX3174" fmla="*/ 2180672 w 3243376"/>
              <a:gd name="connsiteY3174" fmla="*/ 1727845 h 2504437"/>
              <a:gd name="connsiteX3175" fmla="*/ 2146707 w 3243376"/>
              <a:gd name="connsiteY3175" fmla="*/ 1739359 h 2504437"/>
              <a:gd name="connsiteX3176" fmla="*/ 2374101 w 3243376"/>
              <a:gd name="connsiteY3176" fmla="*/ 1852193 h 2504437"/>
              <a:gd name="connsiteX3177" fmla="*/ 2362587 w 3243376"/>
              <a:gd name="connsiteY3177" fmla="*/ 1829740 h 2504437"/>
              <a:gd name="connsiteX3178" fmla="*/ 2374101 w 3243376"/>
              <a:gd name="connsiteY3178" fmla="*/ 1829740 h 2504437"/>
              <a:gd name="connsiteX3179" fmla="*/ 2374101 w 3243376"/>
              <a:gd name="connsiteY3179" fmla="*/ 1852193 h 2504437"/>
              <a:gd name="connsiteX3180" fmla="*/ 1806481 w 3243376"/>
              <a:gd name="connsiteY3180" fmla="*/ 1571260 h 2504437"/>
              <a:gd name="connsiteX3181" fmla="*/ 1828932 w 3243376"/>
              <a:gd name="connsiteY3181" fmla="*/ 1548809 h 2504437"/>
              <a:gd name="connsiteX3182" fmla="*/ 1806481 w 3243376"/>
              <a:gd name="connsiteY3182" fmla="*/ 1571260 h 2504437"/>
              <a:gd name="connsiteX3183" fmla="*/ 1930828 w 3243376"/>
              <a:gd name="connsiteY3183" fmla="*/ 1634585 h 2504437"/>
              <a:gd name="connsiteX3184" fmla="*/ 1942342 w 3243376"/>
              <a:gd name="connsiteY3184" fmla="*/ 1612134 h 2504437"/>
              <a:gd name="connsiteX3185" fmla="*/ 1930828 w 3243376"/>
              <a:gd name="connsiteY3185" fmla="*/ 1589683 h 2504437"/>
              <a:gd name="connsiteX3186" fmla="*/ 1942342 w 3243376"/>
              <a:gd name="connsiteY3186" fmla="*/ 1589683 h 2504437"/>
              <a:gd name="connsiteX3187" fmla="*/ 1942342 w 3243376"/>
              <a:gd name="connsiteY3187" fmla="*/ 1578169 h 2504437"/>
              <a:gd name="connsiteX3188" fmla="*/ 1942341 w 3243376"/>
              <a:gd name="connsiteY3188" fmla="*/ 1623072 h 2504437"/>
              <a:gd name="connsiteX3189" fmla="*/ 1930828 w 3243376"/>
              <a:gd name="connsiteY3189" fmla="*/ 1634585 h 2504437"/>
              <a:gd name="connsiteX3190" fmla="*/ 2530443 w 3243376"/>
              <a:gd name="connsiteY3190" fmla="*/ 1933543 h 2504437"/>
              <a:gd name="connsiteX3191" fmla="*/ 2529982 w 3243376"/>
              <a:gd name="connsiteY3191" fmla="*/ 1933141 h 2504437"/>
              <a:gd name="connsiteX3192" fmla="*/ 2532413 w 3243376"/>
              <a:gd name="connsiteY3192" fmla="*/ 1930485 h 2504437"/>
              <a:gd name="connsiteX3193" fmla="*/ 2530443 w 3243376"/>
              <a:gd name="connsiteY3193" fmla="*/ 1933543 h 2504437"/>
              <a:gd name="connsiteX3194" fmla="*/ 1908377 w 3243376"/>
              <a:gd name="connsiteY3194" fmla="*/ 1627102 h 2504437"/>
              <a:gd name="connsiteX3195" fmla="*/ 1931404 w 3243376"/>
              <a:gd name="connsiteY3195" fmla="*/ 1604075 h 2504437"/>
              <a:gd name="connsiteX3196" fmla="*/ 1931403 w 3243376"/>
              <a:gd name="connsiteY3196" fmla="*/ 1615588 h 2504437"/>
              <a:gd name="connsiteX3197" fmla="*/ 1919890 w 3243376"/>
              <a:gd name="connsiteY3197" fmla="*/ 1615588 h 2504437"/>
              <a:gd name="connsiteX3198" fmla="*/ 1919890 w 3243376"/>
              <a:gd name="connsiteY3198" fmla="*/ 1627102 h 2504437"/>
              <a:gd name="connsiteX3199" fmla="*/ 1908377 w 3243376"/>
              <a:gd name="connsiteY3199" fmla="*/ 1627102 h 2504437"/>
              <a:gd name="connsiteX3200" fmla="*/ 1783453 w 3243376"/>
              <a:gd name="connsiteY3200" fmla="*/ 1571260 h 2504437"/>
              <a:gd name="connsiteX3201" fmla="*/ 1761003 w 3243376"/>
              <a:gd name="connsiteY3201" fmla="*/ 1559747 h 2504437"/>
              <a:gd name="connsiteX3202" fmla="*/ 1772517 w 3243376"/>
              <a:gd name="connsiteY3202" fmla="*/ 1525782 h 2504437"/>
              <a:gd name="connsiteX3203" fmla="*/ 1761003 w 3243376"/>
              <a:gd name="connsiteY3203" fmla="*/ 1537296 h 2504437"/>
              <a:gd name="connsiteX3204" fmla="*/ 1783453 w 3243376"/>
              <a:gd name="connsiteY3204" fmla="*/ 1537296 h 2504437"/>
              <a:gd name="connsiteX3205" fmla="*/ 1794968 w 3243376"/>
              <a:gd name="connsiteY3205" fmla="*/ 1548809 h 2504437"/>
              <a:gd name="connsiteX3206" fmla="*/ 1783453 w 3243376"/>
              <a:gd name="connsiteY3206" fmla="*/ 1571260 h 2504437"/>
              <a:gd name="connsiteX3207" fmla="*/ 2112743 w 3243376"/>
              <a:gd name="connsiteY3207" fmla="*/ 1739359 h 2504437"/>
              <a:gd name="connsiteX3208" fmla="*/ 2112743 w 3243376"/>
              <a:gd name="connsiteY3208" fmla="*/ 1727845 h 2504437"/>
              <a:gd name="connsiteX3209" fmla="*/ 2090291 w 3243376"/>
              <a:gd name="connsiteY3209" fmla="*/ 1727845 h 2504437"/>
              <a:gd name="connsiteX3210" fmla="*/ 2101805 w 3243376"/>
              <a:gd name="connsiteY3210" fmla="*/ 1727845 h 2504437"/>
              <a:gd name="connsiteX3211" fmla="*/ 2101805 w 3243376"/>
              <a:gd name="connsiteY3211" fmla="*/ 1705394 h 2504437"/>
              <a:gd name="connsiteX3212" fmla="*/ 2113318 w 3243376"/>
              <a:gd name="connsiteY3212" fmla="*/ 1716907 h 2504437"/>
              <a:gd name="connsiteX3213" fmla="*/ 2135770 w 3243376"/>
              <a:gd name="connsiteY3213" fmla="*/ 1716907 h 2504437"/>
              <a:gd name="connsiteX3214" fmla="*/ 2112743 w 3243376"/>
              <a:gd name="connsiteY3214" fmla="*/ 1739359 h 2504437"/>
              <a:gd name="connsiteX3215" fmla="*/ 2385614 w 3243376"/>
              <a:gd name="connsiteY3215" fmla="*/ 1874644 h 2504437"/>
              <a:gd name="connsiteX3216" fmla="*/ 2374101 w 3243376"/>
              <a:gd name="connsiteY3216" fmla="*/ 1863130 h 2504437"/>
              <a:gd name="connsiteX3217" fmla="*/ 2383815 w 3243376"/>
              <a:gd name="connsiteY3217" fmla="*/ 1861835 h 2504437"/>
              <a:gd name="connsiteX3218" fmla="*/ 2383887 w 3243376"/>
              <a:gd name="connsiteY3218" fmla="*/ 1862347 h 2504437"/>
              <a:gd name="connsiteX3219" fmla="*/ 2383887 w 3243376"/>
              <a:gd name="connsiteY3219" fmla="*/ 1864281 h 2504437"/>
              <a:gd name="connsiteX3220" fmla="*/ 2384182 w 3243376"/>
              <a:gd name="connsiteY3220" fmla="*/ 1864444 h 2504437"/>
              <a:gd name="connsiteX3221" fmla="*/ 1794967 w 3243376"/>
              <a:gd name="connsiteY3221" fmla="*/ 1582774 h 2504437"/>
              <a:gd name="connsiteX3222" fmla="*/ 1794968 w 3243376"/>
              <a:gd name="connsiteY3222" fmla="*/ 1571261 h 2504437"/>
              <a:gd name="connsiteX3223" fmla="*/ 1806481 w 3243376"/>
              <a:gd name="connsiteY3223" fmla="*/ 1571260 h 2504437"/>
              <a:gd name="connsiteX3224" fmla="*/ 1817994 w 3243376"/>
              <a:gd name="connsiteY3224" fmla="*/ 1582775 h 2504437"/>
              <a:gd name="connsiteX3225" fmla="*/ 1806481 w 3243376"/>
              <a:gd name="connsiteY3225" fmla="*/ 1582774 h 2504437"/>
              <a:gd name="connsiteX3226" fmla="*/ 1794967 w 3243376"/>
              <a:gd name="connsiteY3226" fmla="*/ 1582774 h 2504437"/>
              <a:gd name="connsiteX3227" fmla="*/ 2331138 w 3243376"/>
              <a:gd name="connsiteY3227" fmla="*/ 1850252 h 2504437"/>
              <a:gd name="connsiteX3228" fmla="*/ 2332616 w 3243376"/>
              <a:gd name="connsiteY3228" fmla="*/ 1841129 h 2504437"/>
              <a:gd name="connsiteX3229" fmla="*/ 2329197 w 3243376"/>
              <a:gd name="connsiteY3229" fmla="*/ 1840679 h 2504437"/>
              <a:gd name="connsiteX3230" fmla="*/ 2340712 w 3243376"/>
              <a:gd name="connsiteY3230" fmla="*/ 1840679 h 2504437"/>
              <a:gd name="connsiteX3231" fmla="*/ 2011423 w 3243376"/>
              <a:gd name="connsiteY3231" fmla="*/ 1693881 h 2504437"/>
              <a:gd name="connsiteX3232" fmla="*/ 1999910 w 3243376"/>
              <a:gd name="connsiteY3232" fmla="*/ 1648977 h 2504437"/>
              <a:gd name="connsiteX3233" fmla="*/ 2022360 w 3243376"/>
              <a:gd name="connsiteY3233" fmla="*/ 1660491 h 2504437"/>
              <a:gd name="connsiteX3234" fmla="*/ 2017503 w 3243376"/>
              <a:gd name="connsiteY3234" fmla="*/ 1670206 h 2504437"/>
              <a:gd name="connsiteX3235" fmla="*/ 2020806 w 3243376"/>
              <a:gd name="connsiteY3235" fmla="*/ 1671429 h 2504437"/>
              <a:gd name="connsiteX3236" fmla="*/ 2011423 w 3243376"/>
              <a:gd name="connsiteY3236" fmla="*/ 1671429 h 2504437"/>
              <a:gd name="connsiteX3237" fmla="*/ 2011423 w 3243376"/>
              <a:gd name="connsiteY3237" fmla="*/ 1693881 h 2504437"/>
              <a:gd name="connsiteX3238" fmla="*/ 2419579 w 3243376"/>
              <a:gd name="connsiteY3238" fmla="*/ 1897095 h 2504437"/>
              <a:gd name="connsiteX3239" fmla="*/ 2419579 w 3243376"/>
              <a:gd name="connsiteY3239" fmla="*/ 1874644 h 2504437"/>
              <a:gd name="connsiteX3240" fmla="*/ 2431093 w 3243376"/>
              <a:gd name="connsiteY3240" fmla="*/ 1851616 h 2504437"/>
              <a:gd name="connsiteX3241" fmla="*/ 2419579 w 3243376"/>
              <a:gd name="connsiteY3241" fmla="*/ 1851616 h 2504437"/>
              <a:gd name="connsiteX3242" fmla="*/ 2408066 w 3243376"/>
              <a:gd name="connsiteY3242" fmla="*/ 1851616 h 2504437"/>
              <a:gd name="connsiteX3243" fmla="*/ 2408066 w 3243376"/>
              <a:gd name="connsiteY3243" fmla="*/ 1863130 h 2504437"/>
              <a:gd name="connsiteX3244" fmla="*/ 2419579 w 3243376"/>
              <a:gd name="connsiteY3244" fmla="*/ 1874644 h 2504437"/>
              <a:gd name="connsiteX3245" fmla="*/ 2419579 w 3243376"/>
              <a:gd name="connsiteY3245" fmla="*/ 1897095 h 2504437"/>
              <a:gd name="connsiteX3246" fmla="*/ 1601539 w 3243376"/>
              <a:gd name="connsiteY3246" fmla="*/ 1492393 h 2504437"/>
              <a:gd name="connsiteX3247" fmla="*/ 1623991 w 3243376"/>
              <a:gd name="connsiteY3247" fmla="*/ 1480879 h 2504437"/>
              <a:gd name="connsiteX3248" fmla="*/ 1601539 w 3243376"/>
              <a:gd name="connsiteY3248" fmla="*/ 1492393 h 2504437"/>
              <a:gd name="connsiteX3249" fmla="*/ 2330670 w 3243376"/>
              <a:gd name="connsiteY3249" fmla="*/ 1855978 h 2504437"/>
              <a:gd name="connsiteX3250" fmla="*/ 2329198 w 3243376"/>
              <a:gd name="connsiteY3250" fmla="*/ 1852192 h 2504437"/>
              <a:gd name="connsiteX3251" fmla="*/ 2331138 w 3243376"/>
              <a:gd name="connsiteY3251" fmla="*/ 1850252 h 2504437"/>
              <a:gd name="connsiteX3252" fmla="*/ 2330637 w 3243376"/>
              <a:gd name="connsiteY3252" fmla="*/ 1853344 h 2504437"/>
              <a:gd name="connsiteX3253" fmla="*/ 2091730 w 3243376"/>
              <a:gd name="connsiteY3253" fmla="*/ 1738496 h 2504437"/>
              <a:gd name="connsiteX3254" fmla="*/ 2090290 w 3243376"/>
              <a:gd name="connsiteY3254" fmla="*/ 1728422 h 2504437"/>
              <a:gd name="connsiteX3255" fmla="*/ 2101229 w 3243376"/>
              <a:gd name="connsiteY3255" fmla="*/ 1739359 h 2504437"/>
              <a:gd name="connsiteX3256" fmla="*/ 2101229 w 3243376"/>
              <a:gd name="connsiteY3256" fmla="*/ 1739359 h 2504437"/>
              <a:gd name="connsiteX3257" fmla="*/ 2101308 w 3243376"/>
              <a:gd name="connsiteY3257" fmla="*/ 1739864 h 2504437"/>
              <a:gd name="connsiteX3258" fmla="*/ 1953856 w 3243376"/>
              <a:gd name="connsiteY3258" fmla="*/ 1672005 h 2504437"/>
              <a:gd name="connsiteX3259" fmla="*/ 1953547 w 3243376"/>
              <a:gd name="connsiteY3259" fmla="*/ 1671841 h 2504437"/>
              <a:gd name="connsiteX3260" fmla="*/ 1953856 w 3243376"/>
              <a:gd name="connsiteY3260" fmla="*/ 1671429 h 2504437"/>
              <a:gd name="connsiteX3261" fmla="*/ 1952945 w 3243376"/>
              <a:gd name="connsiteY3261" fmla="*/ 1671521 h 2504437"/>
              <a:gd name="connsiteX3262" fmla="*/ 1950617 w 3243376"/>
              <a:gd name="connsiteY3262" fmla="*/ 1670287 h 2504437"/>
              <a:gd name="connsiteX3263" fmla="*/ 1953855 w 3243376"/>
              <a:gd name="connsiteY3263" fmla="*/ 1660491 h 2504437"/>
              <a:gd name="connsiteX3264" fmla="*/ 1976306 w 3243376"/>
              <a:gd name="connsiteY3264" fmla="*/ 1660491 h 2504437"/>
              <a:gd name="connsiteX3265" fmla="*/ 1953856 w 3243376"/>
              <a:gd name="connsiteY3265" fmla="*/ 1672005 h 2504437"/>
              <a:gd name="connsiteX3266" fmla="*/ 1744632 w 3243376"/>
              <a:gd name="connsiteY3266" fmla="*/ 1569461 h 2504437"/>
              <a:gd name="connsiteX3267" fmla="*/ 1749490 w 3243376"/>
              <a:gd name="connsiteY3267" fmla="*/ 1559747 h 2504437"/>
              <a:gd name="connsiteX3268" fmla="*/ 1749489 w 3243376"/>
              <a:gd name="connsiteY3268" fmla="*/ 1571260 h 2504437"/>
              <a:gd name="connsiteX3269" fmla="*/ 1749489 w 3243376"/>
              <a:gd name="connsiteY3269" fmla="*/ 1571260 h 2504437"/>
              <a:gd name="connsiteX3270" fmla="*/ 1744632 w 3243376"/>
              <a:gd name="connsiteY3270" fmla="*/ 1569461 h 2504437"/>
              <a:gd name="connsiteX3271" fmla="*/ 1824687 w 3243376"/>
              <a:gd name="connsiteY3271" fmla="*/ 1614725 h 2504437"/>
              <a:gd name="connsiteX3272" fmla="*/ 1817995 w 3243376"/>
              <a:gd name="connsiteY3272" fmla="*/ 1604651 h 2504437"/>
              <a:gd name="connsiteX3273" fmla="*/ 1840446 w 3243376"/>
              <a:gd name="connsiteY3273" fmla="*/ 1616164 h 2504437"/>
              <a:gd name="connsiteX3274" fmla="*/ 1824687 w 3243376"/>
              <a:gd name="connsiteY3274" fmla="*/ 1614725 h 2504437"/>
              <a:gd name="connsiteX3275" fmla="*/ 1644253 w 3243376"/>
              <a:gd name="connsiteY3275" fmla="*/ 1526448 h 2504437"/>
              <a:gd name="connsiteX3276" fmla="*/ 1647594 w 3243376"/>
              <a:gd name="connsiteY3276" fmla="*/ 1520601 h 2504437"/>
              <a:gd name="connsiteX3277" fmla="*/ 1648133 w 3243376"/>
              <a:gd name="connsiteY3277" fmla="*/ 1521455 h 2504437"/>
              <a:gd name="connsiteX3278" fmla="*/ 1647018 w 3243376"/>
              <a:gd name="connsiteY3278" fmla="*/ 1525782 h 2504437"/>
              <a:gd name="connsiteX3279" fmla="*/ 2635036 w 3243376"/>
              <a:gd name="connsiteY3279" fmla="*/ 2019067 h 2504437"/>
              <a:gd name="connsiteX3280" fmla="*/ 2623945 w 3243376"/>
              <a:gd name="connsiteY3280" fmla="*/ 2009353 h 2504437"/>
              <a:gd name="connsiteX3281" fmla="*/ 2646396 w 3243376"/>
              <a:gd name="connsiteY3281" fmla="*/ 2020866 h 2504437"/>
              <a:gd name="connsiteX3282" fmla="*/ 2635036 w 3243376"/>
              <a:gd name="connsiteY3282" fmla="*/ 2019067 h 2504437"/>
              <a:gd name="connsiteX3283" fmla="*/ 1999910 w 3243376"/>
              <a:gd name="connsiteY3283" fmla="*/ 1705394 h 2504437"/>
              <a:gd name="connsiteX3284" fmla="*/ 2011423 w 3243376"/>
              <a:gd name="connsiteY3284" fmla="*/ 1693881 h 2504437"/>
              <a:gd name="connsiteX3285" fmla="*/ 1999910 w 3243376"/>
              <a:gd name="connsiteY3285" fmla="*/ 1705394 h 2504437"/>
              <a:gd name="connsiteX3286" fmla="*/ 2340711 w 3243376"/>
              <a:gd name="connsiteY3286" fmla="*/ 1874644 h 2504437"/>
              <a:gd name="connsiteX3287" fmla="*/ 2330817 w 3243376"/>
              <a:gd name="connsiteY3287" fmla="*/ 1867718 h 2504437"/>
              <a:gd name="connsiteX3288" fmla="*/ 2330670 w 3243376"/>
              <a:gd name="connsiteY3288" fmla="*/ 1855978 h 2504437"/>
              <a:gd name="connsiteX3289" fmla="*/ 2331086 w 3243376"/>
              <a:gd name="connsiteY3289" fmla="*/ 1857050 h 2504437"/>
              <a:gd name="connsiteX3290" fmla="*/ 2351650 w 3243376"/>
              <a:gd name="connsiteY3290" fmla="*/ 1852193 h 2504437"/>
              <a:gd name="connsiteX3291" fmla="*/ 2340711 w 3243376"/>
              <a:gd name="connsiteY3291" fmla="*/ 1863130 h 2504437"/>
              <a:gd name="connsiteX3292" fmla="*/ 2340711 w 3243376"/>
              <a:gd name="connsiteY3292" fmla="*/ 1874644 h 2504437"/>
              <a:gd name="connsiteX3293" fmla="*/ 2112743 w 3243376"/>
              <a:gd name="connsiteY3293" fmla="*/ 1761811 h 2504437"/>
              <a:gd name="connsiteX3294" fmla="*/ 2103028 w 3243376"/>
              <a:gd name="connsiteY3294" fmla="*/ 1750801 h 2504437"/>
              <a:gd name="connsiteX3295" fmla="*/ 2101308 w 3243376"/>
              <a:gd name="connsiteY3295" fmla="*/ 1739864 h 2504437"/>
              <a:gd name="connsiteX3296" fmla="*/ 2101805 w 3243376"/>
              <a:gd name="connsiteY3296" fmla="*/ 1739935 h 2504437"/>
              <a:gd name="connsiteX3297" fmla="*/ 2101229 w 3243376"/>
              <a:gd name="connsiteY3297" fmla="*/ 1739359 h 2504437"/>
              <a:gd name="connsiteX3298" fmla="*/ 2102668 w 3243376"/>
              <a:gd name="connsiteY3298" fmla="*/ 1739359 h 2504437"/>
              <a:gd name="connsiteX3299" fmla="*/ 2112743 w 3243376"/>
              <a:gd name="connsiteY3299" fmla="*/ 1739359 h 2504437"/>
              <a:gd name="connsiteX3300" fmla="*/ 2112743 w 3243376"/>
              <a:gd name="connsiteY3300" fmla="*/ 1761811 h 2504437"/>
              <a:gd name="connsiteX3301" fmla="*/ 2498448 w 3243376"/>
              <a:gd name="connsiteY3301" fmla="*/ 1952936 h 2504437"/>
              <a:gd name="connsiteX3302" fmla="*/ 2509962 w 3243376"/>
              <a:gd name="connsiteY3302" fmla="*/ 1941423 h 2504437"/>
              <a:gd name="connsiteX3303" fmla="*/ 2509962 w 3243376"/>
              <a:gd name="connsiteY3303" fmla="*/ 1952936 h 2504437"/>
              <a:gd name="connsiteX3304" fmla="*/ 2509962 w 3243376"/>
              <a:gd name="connsiteY3304" fmla="*/ 1918971 h 2504437"/>
              <a:gd name="connsiteX3305" fmla="*/ 2525289 w 3243376"/>
              <a:gd name="connsiteY3305" fmla="*/ 1929046 h 2504437"/>
              <a:gd name="connsiteX3306" fmla="*/ 2529982 w 3243376"/>
              <a:gd name="connsiteY3306" fmla="*/ 1933141 h 2504437"/>
              <a:gd name="connsiteX3307" fmla="*/ 2522339 w 3243376"/>
              <a:gd name="connsiteY3307" fmla="*/ 1941494 h 2504437"/>
              <a:gd name="connsiteX3308" fmla="*/ 2520900 w 3243376"/>
              <a:gd name="connsiteY3308" fmla="*/ 1952936 h 2504437"/>
              <a:gd name="connsiteX3309" fmla="*/ 2498448 w 3243376"/>
              <a:gd name="connsiteY3309" fmla="*/ 1952936 h 2504437"/>
              <a:gd name="connsiteX3310" fmla="*/ 2474268 w 3243376"/>
              <a:gd name="connsiteY3310" fmla="*/ 1943725 h 2504437"/>
              <a:gd name="connsiteX3311" fmla="*/ 2462755 w 3243376"/>
              <a:gd name="connsiteY3311" fmla="*/ 1932211 h 2504437"/>
              <a:gd name="connsiteX3312" fmla="*/ 2474269 w 3243376"/>
              <a:gd name="connsiteY3312" fmla="*/ 1920698 h 2504437"/>
              <a:gd name="connsiteX3313" fmla="*/ 2485782 w 3243376"/>
              <a:gd name="connsiteY3313" fmla="*/ 1932212 h 2504437"/>
              <a:gd name="connsiteX3314" fmla="*/ 2474269 w 3243376"/>
              <a:gd name="connsiteY3314" fmla="*/ 1932211 h 2504437"/>
              <a:gd name="connsiteX3315" fmla="*/ 2474268 w 3243376"/>
              <a:gd name="connsiteY3315" fmla="*/ 1943725 h 2504437"/>
              <a:gd name="connsiteX3316" fmla="*/ 1526180 w 3243376"/>
              <a:gd name="connsiteY3316" fmla="*/ 1476418 h 2504437"/>
              <a:gd name="connsiteX3317" fmla="*/ 1545122 w 3243376"/>
              <a:gd name="connsiteY3317" fmla="*/ 1469941 h 2504437"/>
              <a:gd name="connsiteX3318" fmla="*/ 1533609 w 3243376"/>
              <a:gd name="connsiteY3318" fmla="*/ 1469942 h 2504437"/>
              <a:gd name="connsiteX3319" fmla="*/ 1522671 w 3243376"/>
              <a:gd name="connsiteY3319" fmla="*/ 1469942 h 2504437"/>
              <a:gd name="connsiteX3320" fmla="*/ 1526180 w 3243376"/>
              <a:gd name="connsiteY3320" fmla="*/ 1476418 h 2504437"/>
              <a:gd name="connsiteX3321" fmla="*/ 2556016 w 3243376"/>
              <a:gd name="connsiteY3321" fmla="*/ 1986901 h 2504437"/>
              <a:gd name="connsiteX3322" fmla="*/ 2544501 w 3243376"/>
              <a:gd name="connsiteY3322" fmla="*/ 1964450 h 2504437"/>
              <a:gd name="connsiteX3323" fmla="*/ 2556016 w 3243376"/>
              <a:gd name="connsiteY3323" fmla="*/ 1986901 h 2504437"/>
              <a:gd name="connsiteX3324" fmla="*/ 2533564 w 3243376"/>
              <a:gd name="connsiteY3324" fmla="*/ 1975964 h 2504437"/>
              <a:gd name="connsiteX3325" fmla="*/ 2533563 w 3243376"/>
              <a:gd name="connsiteY3325" fmla="*/ 1964450 h 2504437"/>
              <a:gd name="connsiteX3326" fmla="*/ 2545078 w 3243376"/>
              <a:gd name="connsiteY3326" fmla="*/ 1952936 h 2504437"/>
              <a:gd name="connsiteX3327" fmla="*/ 2533563 w 3243376"/>
              <a:gd name="connsiteY3327" fmla="*/ 1964450 h 2504437"/>
              <a:gd name="connsiteX3328" fmla="*/ 2522050 w 3243376"/>
              <a:gd name="connsiteY3328" fmla="*/ 1964450 h 2504437"/>
              <a:gd name="connsiteX3329" fmla="*/ 1953856 w 3243376"/>
              <a:gd name="connsiteY3329" fmla="*/ 1694456 h 2504437"/>
              <a:gd name="connsiteX3330" fmla="*/ 1953856 w 3243376"/>
              <a:gd name="connsiteY3330" fmla="*/ 1682943 h 2504437"/>
              <a:gd name="connsiteX3331" fmla="*/ 1965369 w 3243376"/>
              <a:gd name="connsiteY3331" fmla="*/ 1682943 h 2504437"/>
              <a:gd name="connsiteX3332" fmla="*/ 1965369 w 3243376"/>
              <a:gd name="connsiteY3332" fmla="*/ 1694456 h 2504437"/>
              <a:gd name="connsiteX3333" fmla="*/ 1953856 w 3243376"/>
              <a:gd name="connsiteY3333" fmla="*/ 1694456 h 2504437"/>
              <a:gd name="connsiteX3334" fmla="*/ 1749489 w 3243376"/>
              <a:gd name="connsiteY3334" fmla="*/ 1593712 h 2504437"/>
              <a:gd name="connsiteX3335" fmla="*/ 1761003 w 3243376"/>
              <a:gd name="connsiteY3335" fmla="*/ 1571260 h 2504437"/>
              <a:gd name="connsiteX3336" fmla="*/ 1761003 w 3243376"/>
              <a:gd name="connsiteY3336" fmla="*/ 1582198 h 2504437"/>
              <a:gd name="connsiteX3337" fmla="*/ 1749489 w 3243376"/>
              <a:gd name="connsiteY3337" fmla="*/ 1593712 h 2504437"/>
              <a:gd name="connsiteX3338" fmla="*/ 2010847 w 3243376"/>
              <a:gd name="connsiteY3338" fmla="*/ 1728421 h 2504437"/>
              <a:gd name="connsiteX3339" fmla="*/ 2010847 w 3243376"/>
              <a:gd name="connsiteY3339" fmla="*/ 1705969 h 2504437"/>
              <a:gd name="connsiteX3340" fmla="*/ 2033298 w 3243376"/>
              <a:gd name="connsiteY3340" fmla="*/ 1705969 h 2504437"/>
              <a:gd name="connsiteX3341" fmla="*/ 2010847 w 3243376"/>
              <a:gd name="connsiteY3341" fmla="*/ 1728421 h 2504437"/>
              <a:gd name="connsiteX3342" fmla="*/ 2600918 w 3243376"/>
              <a:gd name="connsiteY3342" fmla="*/ 2023914 h 2504437"/>
              <a:gd name="connsiteX3343" fmla="*/ 2600919 w 3243376"/>
              <a:gd name="connsiteY3343" fmla="*/ 2020866 h 2504437"/>
              <a:gd name="connsiteX3344" fmla="*/ 2603643 w 3243376"/>
              <a:gd name="connsiteY3344" fmla="*/ 2022871 h 2504437"/>
              <a:gd name="connsiteX3345" fmla="*/ 2601602 w 3243376"/>
              <a:gd name="connsiteY3345" fmla="*/ 2024104 h 2504437"/>
              <a:gd name="connsiteX3346" fmla="*/ 1955294 w 3243376"/>
              <a:gd name="connsiteY3346" fmla="*/ 1704530 h 2504437"/>
              <a:gd name="connsiteX3347" fmla="*/ 1953856 w 3243376"/>
              <a:gd name="connsiteY3347" fmla="*/ 1694456 h 2504437"/>
              <a:gd name="connsiteX3348" fmla="*/ 1965369 w 3243376"/>
              <a:gd name="connsiteY3348" fmla="*/ 1705969 h 2504437"/>
              <a:gd name="connsiteX3349" fmla="*/ 1955294 w 3243376"/>
              <a:gd name="connsiteY3349" fmla="*/ 1704530 h 2504437"/>
              <a:gd name="connsiteX3350" fmla="*/ 1575058 w 3243376"/>
              <a:gd name="connsiteY3350" fmla="*/ 1517722 h 2504437"/>
              <a:gd name="connsiteX3351" fmla="*/ 1590602 w 3243376"/>
              <a:gd name="connsiteY3351" fmla="*/ 1514844 h 2504437"/>
              <a:gd name="connsiteX3352" fmla="*/ 1568150 w 3243376"/>
              <a:gd name="connsiteY3352" fmla="*/ 1503331 h 2504437"/>
              <a:gd name="connsiteX3353" fmla="*/ 1575058 w 3243376"/>
              <a:gd name="connsiteY3353" fmla="*/ 1517722 h 2504437"/>
              <a:gd name="connsiteX3354" fmla="*/ 2045388 w 3243376"/>
              <a:gd name="connsiteY3354" fmla="*/ 1750873 h 2504437"/>
              <a:gd name="connsiteX3355" fmla="*/ 2033874 w 3243376"/>
              <a:gd name="connsiteY3355" fmla="*/ 1739359 h 2504437"/>
              <a:gd name="connsiteX3356" fmla="*/ 2033874 w 3243376"/>
              <a:gd name="connsiteY3356" fmla="*/ 1727845 h 2504437"/>
              <a:gd name="connsiteX3357" fmla="*/ 2045388 w 3243376"/>
              <a:gd name="connsiteY3357" fmla="*/ 1739358 h 2504437"/>
              <a:gd name="connsiteX3358" fmla="*/ 2056901 w 3243376"/>
              <a:gd name="connsiteY3358" fmla="*/ 1716907 h 2504437"/>
              <a:gd name="connsiteX3359" fmla="*/ 2045388 w 3243376"/>
              <a:gd name="connsiteY3359" fmla="*/ 1705394 h 2504437"/>
              <a:gd name="connsiteX3360" fmla="*/ 2067839 w 3243376"/>
              <a:gd name="connsiteY3360" fmla="*/ 1716907 h 2504437"/>
              <a:gd name="connsiteX3361" fmla="*/ 2056326 w 3243376"/>
              <a:gd name="connsiteY3361" fmla="*/ 1728422 h 2504437"/>
              <a:gd name="connsiteX3362" fmla="*/ 2079929 w 3243376"/>
              <a:gd name="connsiteY3362" fmla="*/ 1728421 h 2504437"/>
              <a:gd name="connsiteX3363" fmla="*/ 2068415 w 3243376"/>
              <a:gd name="connsiteY3363" fmla="*/ 1750873 h 2504437"/>
              <a:gd name="connsiteX3364" fmla="*/ 2056901 w 3243376"/>
              <a:gd name="connsiteY3364" fmla="*/ 1750873 h 2504437"/>
              <a:gd name="connsiteX3365" fmla="*/ 2056901 w 3243376"/>
              <a:gd name="connsiteY3365" fmla="*/ 1739358 h 2504437"/>
              <a:gd name="connsiteX3366" fmla="*/ 2045388 w 3243376"/>
              <a:gd name="connsiteY3366" fmla="*/ 1750873 h 2504437"/>
              <a:gd name="connsiteX3367" fmla="*/ 1930828 w 3243376"/>
              <a:gd name="connsiteY3367" fmla="*/ 1694456 h 2504437"/>
              <a:gd name="connsiteX3368" fmla="*/ 1931279 w 3243376"/>
              <a:gd name="connsiteY3368" fmla="*/ 1694118 h 2504437"/>
              <a:gd name="connsiteX3369" fmla="*/ 1931404 w 3243376"/>
              <a:gd name="connsiteY3369" fmla="*/ 1694456 h 2504437"/>
              <a:gd name="connsiteX3370" fmla="*/ 1931332 w 3243376"/>
              <a:gd name="connsiteY3370" fmla="*/ 1694528 h 2504437"/>
              <a:gd name="connsiteX3371" fmla="*/ 2472757 w 3243376"/>
              <a:gd name="connsiteY3371" fmla="*/ 1963586 h 2504437"/>
              <a:gd name="connsiteX3372" fmla="*/ 2465634 w 3243376"/>
              <a:gd name="connsiteY3372" fmla="*/ 1953512 h 2504437"/>
              <a:gd name="connsiteX3373" fmla="*/ 2488085 w 3243376"/>
              <a:gd name="connsiteY3373" fmla="*/ 1953512 h 2504437"/>
              <a:gd name="connsiteX3374" fmla="*/ 2488085 w 3243376"/>
              <a:gd name="connsiteY3374" fmla="*/ 1965026 h 2504437"/>
              <a:gd name="connsiteX3375" fmla="*/ 2472757 w 3243376"/>
              <a:gd name="connsiteY3375" fmla="*/ 1963586 h 2504437"/>
              <a:gd name="connsiteX3376" fmla="*/ 2451241 w 3243376"/>
              <a:gd name="connsiteY3376" fmla="*/ 1954663 h 2504437"/>
              <a:gd name="connsiteX3377" fmla="*/ 2439728 w 3243376"/>
              <a:gd name="connsiteY3377" fmla="*/ 1920698 h 2504437"/>
              <a:gd name="connsiteX3378" fmla="*/ 2451242 w 3243376"/>
              <a:gd name="connsiteY3378" fmla="*/ 1920698 h 2504437"/>
              <a:gd name="connsiteX3379" fmla="*/ 2462755 w 3243376"/>
              <a:gd name="connsiteY3379" fmla="*/ 1932211 h 2504437"/>
              <a:gd name="connsiteX3380" fmla="*/ 2451241 w 3243376"/>
              <a:gd name="connsiteY3380" fmla="*/ 1954663 h 2504437"/>
              <a:gd name="connsiteX3381" fmla="*/ 1978322 w 3243376"/>
              <a:gd name="connsiteY3381" fmla="*/ 1721225 h 2504437"/>
              <a:gd name="connsiteX3382" fmla="*/ 1976882 w 3243376"/>
              <a:gd name="connsiteY3382" fmla="*/ 1716907 h 2504437"/>
              <a:gd name="connsiteX3383" fmla="*/ 1988396 w 3243376"/>
              <a:gd name="connsiteY3383" fmla="*/ 1716907 h 2504437"/>
              <a:gd name="connsiteX3384" fmla="*/ 1978322 w 3243376"/>
              <a:gd name="connsiteY3384" fmla="*/ 1721225 h 2504437"/>
              <a:gd name="connsiteX3385" fmla="*/ 1598661 w 3243376"/>
              <a:gd name="connsiteY3385" fmla="*/ 1534417 h 2504437"/>
              <a:gd name="connsiteX3386" fmla="*/ 1601540 w 3243376"/>
              <a:gd name="connsiteY3386" fmla="*/ 1525782 h 2504437"/>
              <a:gd name="connsiteX3387" fmla="*/ 1613053 w 3243376"/>
              <a:gd name="connsiteY3387" fmla="*/ 1525782 h 2504437"/>
              <a:gd name="connsiteX3388" fmla="*/ 1598661 w 3243376"/>
              <a:gd name="connsiteY3388" fmla="*/ 1534417 h 2504437"/>
              <a:gd name="connsiteX3389" fmla="*/ 2081655 w 3243376"/>
              <a:gd name="connsiteY3389" fmla="*/ 1774907 h 2504437"/>
              <a:gd name="connsiteX3390" fmla="*/ 2067264 w 3243376"/>
              <a:gd name="connsiteY3390" fmla="*/ 1762386 h 2504437"/>
              <a:gd name="connsiteX3391" fmla="*/ 2078777 w 3243376"/>
              <a:gd name="connsiteY3391" fmla="*/ 1762386 h 2504437"/>
              <a:gd name="connsiteX3392" fmla="*/ 2081655 w 3243376"/>
              <a:gd name="connsiteY3392" fmla="*/ 1774907 h 2504437"/>
              <a:gd name="connsiteX3393" fmla="*/ 1397173 w 3243376"/>
              <a:gd name="connsiteY3393" fmla="*/ 1435976 h 2504437"/>
              <a:gd name="connsiteX3394" fmla="*/ 1408687 w 3243376"/>
              <a:gd name="connsiteY3394" fmla="*/ 1424463 h 2504437"/>
              <a:gd name="connsiteX3395" fmla="*/ 1397173 w 3243376"/>
              <a:gd name="connsiteY3395" fmla="*/ 1435976 h 2504437"/>
              <a:gd name="connsiteX3396" fmla="*/ 2623370 w 3243376"/>
              <a:gd name="connsiteY3396" fmla="*/ 2043317 h 2504437"/>
              <a:gd name="connsiteX3397" fmla="*/ 2616461 w 3243376"/>
              <a:gd name="connsiteY3397" fmla="*/ 2032307 h 2504437"/>
              <a:gd name="connsiteX3398" fmla="*/ 2603643 w 3243376"/>
              <a:gd name="connsiteY3398" fmla="*/ 2022871 h 2504437"/>
              <a:gd name="connsiteX3399" fmla="*/ 2606963 w 3243376"/>
              <a:gd name="connsiteY3399" fmla="*/ 2020866 h 2504437"/>
              <a:gd name="connsiteX3400" fmla="*/ 2623945 w 3243376"/>
              <a:gd name="connsiteY3400" fmla="*/ 2020866 h 2504437"/>
              <a:gd name="connsiteX3401" fmla="*/ 2634883 w 3243376"/>
              <a:gd name="connsiteY3401" fmla="*/ 2031804 h 2504437"/>
              <a:gd name="connsiteX3402" fmla="*/ 2623370 w 3243376"/>
              <a:gd name="connsiteY3402" fmla="*/ 2043317 h 2504437"/>
              <a:gd name="connsiteX3403" fmla="*/ 2101228 w 3243376"/>
              <a:gd name="connsiteY3403" fmla="*/ 1784838 h 2504437"/>
              <a:gd name="connsiteX3404" fmla="*/ 2112743 w 3243376"/>
              <a:gd name="connsiteY3404" fmla="*/ 1762386 h 2504437"/>
              <a:gd name="connsiteX3405" fmla="*/ 2124256 w 3243376"/>
              <a:gd name="connsiteY3405" fmla="*/ 1762386 h 2504437"/>
              <a:gd name="connsiteX3406" fmla="*/ 2123681 w 3243376"/>
              <a:gd name="connsiteY3406" fmla="*/ 1784838 h 2504437"/>
              <a:gd name="connsiteX3407" fmla="*/ 2101228 w 3243376"/>
              <a:gd name="connsiteY3407" fmla="*/ 1784838 h 2504437"/>
              <a:gd name="connsiteX3408" fmla="*/ 1908557 w 3243376"/>
              <a:gd name="connsiteY3408" fmla="*/ 1699313 h 2504437"/>
              <a:gd name="connsiteX3409" fmla="*/ 1908377 w 3243376"/>
              <a:gd name="connsiteY3409" fmla="*/ 1694456 h 2504437"/>
              <a:gd name="connsiteX3410" fmla="*/ 1898014 w 3243376"/>
              <a:gd name="connsiteY3410" fmla="*/ 1659339 h 2504437"/>
              <a:gd name="connsiteX3411" fmla="*/ 1886501 w 3243376"/>
              <a:gd name="connsiteY3411" fmla="*/ 1681791 h 2504437"/>
              <a:gd name="connsiteX3412" fmla="*/ 1886501 w 3243376"/>
              <a:gd name="connsiteY3412" fmla="*/ 1659340 h 2504437"/>
              <a:gd name="connsiteX3413" fmla="*/ 1920465 w 3243376"/>
              <a:gd name="connsiteY3413" fmla="*/ 1670853 h 2504437"/>
              <a:gd name="connsiteX3414" fmla="*/ 1908952 w 3243376"/>
              <a:gd name="connsiteY3414" fmla="*/ 1670853 h 2504437"/>
              <a:gd name="connsiteX3415" fmla="*/ 1923038 w 3243376"/>
              <a:gd name="connsiteY3415" fmla="*/ 1677330 h 2504437"/>
              <a:gd name="connsiteX3416" fmla="*/ 1926187 w 3243376"/>
              <a:gd name="connsiteY3416" fmla="*/ 1679226 h 2504437"/>
              <a:gd name="connsiteX3417" fmla="*/ 1926367 w 3243376"/>
              <a:gd name="connsiteY3417" fmla="*/ 1680478 h 2504437"/>
              <a:gd name="connsiteX3418" fmla="*/ 1931403 w 3243376"/>
              <a:gd name="connsiteY3418" fmla="*/ 1682367 h 2504437"/>
              <a:gd name="connsiteX3419" fmla="*/ 1926187 w 3243376"/>
              <a:gd name="connsiteY3419" fmla="*/ 1679226 h 2504437"/>
              <a:gd name="connsiteX3420" fmla="*/ 1925647 w 3243376"/>
              <a:gd name="connsiteY3420" fmla="*/ 1675459 h 2504437"/>
              <a:gd name="connsiteX3421" fmla="*/ 1919890 w 3243376"/>
              <a:gd name="connsiteY3421" fmla="*/ 1659915 h 2504437"/>
              <a:gd name="connsiteX3422" fmla="*/ 1942342 w 3243376"/>
              <a:gd name="connsiteY3422" fmla="*/ 1659915 h 2504437"/>
              <a:gd name="connsiteX3423" fmla="*/ 1930828 w 3243376"/>
              <a:gd name="connsiteY3423" fmla="*/ 1671429 h 2504437"/>
              <a:gd name="connsiteX3424" fmla="*/ 1942342 w 3243376"/>
              <a:gd name="connsiteY3424" fmla="*/ 1682943 h 2504437"/>
              <a:gd name="connsiteX3425" fmla="*/ 1939679 w 3243376"/>
              <a:gd name="connsiteY3425" fmla="*/ 1672868 h 2504437"/>
              <a:gd name="connsiteX3426" fmla="*/ 1952945 w 3243376"/>
              <a:gd name="connsiteY3426" fmla="*/ 1671521 h 2504437"/>
              <a:gd name="connsiteX3427" fmla="*/ 1953547 w 3243376"/>
              <a:gd name="connsiteY3427" fmla="*/ 1671841 h 2504437"/>
              <a:gd name="connsiteX3428" fmla="*/ 1949538 w 3243376"/>
              <a:gd name="connsiteY3428" fmla="*/ 1677186 h 2504437"/>
              <a:gd name="connsiteX3429" fmla="*/ 1953856 w 3243376"/>
              <a:gd name="connsiteY3429" fmla="*/ 1682943 h 2504437"/>
              <a:gd name="connsiteX3430" fmla="*/ 1942342 w 3243376"/>
              <a:gd name="connsiteY3430" fmla="*/ 1694456 h 2504437"/>
              <a:gd name="connsiteX3431" fmla="*/ 1936585 w 3243376"/>
              <a:gd name="connsiteY3431" fmla="*/ 1690138 h 2504437"/>
              <a:gd name="connsiteX3432" fmla="*/ 1931279 w 3243376"/>
              <a:gd name="connsiteY3432" fmla="*/ 1694118 h 2504437"/>
              <a:gd name="connsiteX3433" fmla="*/ 1929605 w 3243376"/>
              <a:gd name="connsiteY3433" fmla="*/ 1689599 h 2504437"/>
              <a:gd name="connsiteX3434" fmla="*/ 1919890 w 3243376"/>
              <a:gd name="connsiteY3434" fmla="*/ 1694456 h 2504437"/>
              <a:gd name="connsiteX3435" fmla="*/ 1908557 w 3243376"/>
              <a:gd name="connsiteY3435" fmla="*/ 1699313 h 2504437"/>
              <a:gd name="connsiteX3436" fmla="*/ 1919890 w 3243376"/>
              <a:gd name="connsiteY3436" fmla="*/ 1705969 h 2504437"/>
              <a:gd name="connsiteX3437" fmla="*/ 1931332 w 3243376"/>
              <a:gd name="connsiteY3437" fmla="*/ 1694528 h 2504437"/>
              <a:gd name="connsiteX3438" fmla="*/ 1940902 w 3243376"/>
              <a:gd name="connsiteY3438" fmla="*/ 1695895 h 2504437"/>
              <a:gd name="connsiteX3439" fmla="*/ 1942341 w 3243376"/>
              <a:gd name="connsiteY3439" fmla="*/ 1705969 h 2504437"/>
              <a:gd name="connsiteX3440" fmla="*/ 1919890 w 3243376"/>
              <a:gd name="connsiteY3440" fmla="*/ 1705969 h 2504437"/>
              <a:gd name="connsiteX3441" fmla="*/ 1738128 w 3243376"/>
              <a:gd name="connsiteY3441" fmla="*/ 1625878 h 2504437"/>
              <a:gd name="connsiteX3442" fmla="*/ 1727038 w 3243376"/>
              <a:gd name="connsiteY3442" fmla="*/ 1616164 h 2504437"/>
              <a:gd name="connsiteX3443" fmla="*/ 1737976 w 3243376"/>
              <a:gd name="connsiteY3443" fmla="*/ 1616164 h 2504437"/>
              <a:gd name="connsiteX3444" fmla="*/ 1749489 w 3243376"/>
              <a:gd name="connsiteY3444" fmla="*/ 1627677 h 2504437"/>
              <a:gd name="connsiteX3445" fmla="*/ 1738128 w 3243376"/>
              <a:gd name="connsiteY3445" fmla="*/ 1625878 h 2504437"/>
              <a:gd name="connsiteX3446" fmla="*/ 1851960 w 3243376"/>
              <a:gd name="connsiteY3446" fmla="*/ 1683518 h 2504437"/>
              <a:gd name="connsiteX3447" fmla="*/ 1874411 w 3243376"/>
              <a:gd name="connsiteY3447" fmla="*/ 1649553 h 2504437"/>
              <a:gd name="connsiteX3448" fmla="*/ 1851960 w 3243376"/>
              <a:gd name="connsiteY3448" fmla="*/ 1683518 h 2504437"/>
              <a:gd name="connsiteX3449" fmla="*/ 1760427 w 3243376"/>
              <a:gd name="connsiteY3449" fmla="*/ 1638615 h 2504437"/>
              <a:gd name="connsiteX3450" fmla="*/ 1771940 w 3243376"/>
              <a:gd name="connsiteY3450" fmla="*/ 1627102 h 2504437"/>
              <a:gd name="connsiteX3451" fmla="*/ 1771940 w 3243376"/>
              <a:gd name="connsiteY3451" fmla="*/ 1638615 h 2504437"/>
              <a:gd name="connsiteX3452" fmla="*/ 1760427 w 3243376"/>
              <a:gd name="connsiteY3452" fmla="*/ 1638615 h 2504437"/>
              <a:gd name="connsiteX3453" fmla="*/ 2658486 w 3243376"/>
              <a:gd name="connsiteY3453" fmla="*/ 2088221 h 2504437"/>
              <a:gd name="connsiteX3454" fmla="*/ 2646973 w 3243376"/>
              <a:gd name="connsiteY3454" fmla="*/ 2065769 h 2504437"/>
              <a:gd name="connsiteX3455" fmla="*/ 2658486 w 3243376"/>
              <a:gd name="connsiteY3455" fmla="*/ 2065769 h 2504437"/>
              <a:gd name="connsiteX3456" fmla="*/ 2646972 w 3243376"/>
              <a:gd name="connsiteY3456" fmla="*/ 2043317 h 2504437"/>
              <a:gd name="connsiteX3457" fmla="*/ 2658486 w 3243376"/>
              <a:gd name="connsiteY3457" fmla="*/ 2088221 h 2504437"/>
              <a:gd name="connsiteX3458" fmla="*/ 1317730 w 3243376"/>
              <a:gd name="connsiteY3458" fmla="*/ 1425038 h 2504437"/>
              <a:gd name="connsiteX3459" fmla="*/ 1317730 w 3243376"/>
              <a:gd name="connsiteY3459" fmla="*/ 1391073 h 2504437"/>
              <a:gd name="connsiteX3460" fmla="*/ 1306217 w 3243376"/>
              <a:gd name="connsiteY3460" fmla="*/ 1402587 h 2504437"/>
              <a:gd name="connsiteX3461" fmla="*/ 1317730 w 3243376"/>
              <a:gd name="connsiteY3461" fmla="*/ 1425038 h 2504437"/>
              <a:gd name="connsiteX3462" fmla="*/ 2589404 w 3243376"/>
              <a:gd name="connsiteY3462" fmla="*/ 2054831 h 2504437"/>
              <a:gd name="connsiteX3463" fmla="*/ 2589405 w 3243376"/>
              <a:gd name="connsiteY3463" fmla="*/ 2032379 h 2504437"/>
              <a:gd name="connsiteX3464" fmla="*/ 2577891 w 3243376"/>
              <a:gd name="connsiteY3464" fmla="*/ 2009928 h 2504437"/>
              <a:gd name="connsiteX3465" fmla="*/ 2543926 w 3243376"/>
              <a:gd name="connsiteY3465" fmla="*/ 1998415 h 2504437"/>
              <a:gd name="connsiteX3466" fmla="*/ 2543926 w 3243376"/>
              <a:gd name="connsiteY3466" fmla="*/ 1986900 h 2504437"/>
              <a:gd name="connsiteX3467" fmla="*/ 2532413 w 3243376"/>
              <a:gd name="connsiteY3467" fmla="*/ 1986901 h 2504437"/>
              <a:gd name="connsiteX3468" fmla="*/ 2532413 w 3243376"/>
              <a:gd name="connsiteY3468" fmla="*/ 1975388 h 2504437"/>
              <a:gd name="connsiteX3469" fmla="*/ 2520899 w 3243376"/>
              <a:gd name="connsiteY3469" fmla="*/ 1975388 h 2504437"/>
              <a:gd name="connsiteX3470" fmla="*/ 2509386 w 3243376"/>
              <a:gd name="connsiteY3470" fmla="*/ 1975387 h 2504437"/>
              <a:gd name="connsiteX3471" fmla="*/ 2520900 w 3243376"/>
              <a:gd name="connsiteY3471" fmla="*/ 1952936 h 2504437"/>
              <a:gd name="connsiteX3472" fmla="*/ 2532413 w 3243376"/>
              <a:gd name="connsiteY3472" fmla="*/ 1952936 h 2504437"/>
              <a:gd name="connsiteX3473" fmla="*/ 2543926 w 3243376"/>
              <a:gd name="connsiteY3473" fmla="*/ 1952936 h 2504437"/>
              <a:gd name="connsiteX3474" fmla="*/ 2532413 w 3243376"/>
              <a:gd name="connsiteY3474" fmla="*/ 1930485 h 2504437"/>
              <a:gd name="connsiteX3475" fmla="*/ 2543926 w 3243376"/>
              <a:gd name="connsiteY3475" fmla="*/ 1930485 h 2504437"/>
              <a:gd name="connsiteX3476" fmla="*/ 2543926 w 3243376"/>
              <a:gd name="connsiteY3476" fmla="*/ 1941998 h 2504437"/>
              <a:gd name="connsiteX3477" fmla="*/ 2555440 w 3243376"/>
              <a:gd name="connsiteY3477" fmla="*/ 1908033 h 2504437"/>
              <a:gd name="connsiteX3478" fmla="*/ 2577891 w 3243376"/>
              <a:gd name="connsiteY3478" fmla="*/ 1964450 h 2504437"/>
              <a:gd name="connsiteX3479" fmla="*/ 2566377 w 3243376"/>
              <a:gd name="connsiteY3479" fmla="*/ 1986900 h 2504437"/>
              <a:gd name="connsiteX3480" fmla="*/ 2577891 w 3243376"/>
              <a:gd name="connsiteY3480" fmla="*/ 2009353 h 2504437"/>
              <a:gd name="connsiteX3481" fmla="*/ 2589405 w 3243376"/>
              <a:gd name="connsiteY3481" fmla="*/ 1986901 h 2504437"/>
              <a:gd name="connsiteX3482" fmla="*/ 2600919 w 3243376"/>
              <a:gd name="connsiteY3482" fmla="*/ 1986900 h 2504437"/>
              <a:gd name="connsiteX3483" fmla="*/ 2612432 w 3243376"/>
              <a:gd name="connsiteY3483" fmla="*/ 1986900 h 2504437"/>
              <a:gd name="connsiteX3484" fmla="*/ 2623945 w 3243376"/>
              <a:gd name="connsiteY3484" fmla="*/ 2009353 h 2504437"/>
              <a:gd name="connsiteX3485" fmla="*/ 2589980 w 3243376"/>
              <a:gd name="connsiteY3485" fmla="*/ 2020866 h 2504437"/>
              <a:gd name="connsiteX3486" fmla="*/ 2600918 w 3243376"/>
              <a:gd name="connsiteY3486" fmla="*/ 2023914 h 2504437"/>
              <a:gd name="connsiteX3487" fmla="*/ 2600918 w 3243376"/>
              <a:gd name="connsiteY3487" fmla="*/ 2054831 h 2504437"/>
              <a:gd name="connsiteX3488" fmla="*/ 2589404 w 3243376"/>
              <a:gd name="connsiteY3488" fmla="*/ 2054831 h 2504437"/>
              <a:gd name="connsiteX3489" fmla="*/ 1942918 w 3243376"/>
              <a:gd name="connsiteY3489" fmla="*/ 1739935 h 2504437"/>
              <a:gd name="connsiteX3490" fmla="*/ 1941951 w 3243376"/>
              <a:gd name="connsiteY3490" fmla="*/ 1730270 h 2504437"/>
              <a:gd name="connsiteX3491" fmla="*/ 1942918 w 3243376"/>
              <a:gd name="connsiteY3491" fmla="*/ 1728422 h 2504437"/>
              <a:gd name="connsiteX3492" fmla="*/ 1941841 w 3243376"/>
              <a:gd name="connsiteY3492" fmla="*/ 1729168 h 2504437"/>
              <a:gd name="connsiteX3493" fmla="*/ 1941478 w 3243376"/>
              <a:gd name="connsiteY3493" fmla="*/ 1725543 h 2504437"/>
              <a:gd name="connsiteX3494" fmla="*/ 1931404 w 3243376"/>
              <a:gd name="connsiteY3494" fmla="*/ 1728421 h 2504437"/>
              <a:gd name="connsiteX3495" fmla="*/ 1942918 w 3243376"/>
              <a:gd name="connsiteY3495" fmla="*/ 1716907 h 2504437"/>
              <a:gd name="connsiteX3496" fmla="*/ 1965369 w 3243376"/>
              <a:gd name="connsiteY3496" fmla="*/ 1716907 h 2504437"/>
              <a:gd name="connsiteX3497" fmla="*/ 1988395 w 3243376"/>
              <a:gd name="connsiteY3497" fmla="*/ 1728421 h 2504437"/>
              <a:gd name="connsiteX3498" fmla="*/ 1976882 w 3243376"/>
              <a:gd name="connsiteY3498" fmla="*/ 1739935 h 2504437"/>
              <a:gd name="connsiteX3499" fmla="*/ 1976882 w 3243376"/>
              <a:gd name="connsiteY3499" fmla="*/ 1728422 h 2504437"/>
              <a:gd name="connsiteX3500" fmla="*/ 1942918 w 3243376"/>
              <a:gd name="connsiteY3500" fmla="*/ 1739935 h 2504437"/>
              <a:gd name="connsiteX3501" fmla="*/ 1283764 w 3243376"/>
              <a:gd name="connsiteY3501" fmla="*/ 1413525 h 2504437"/>
              <a:gd name="connsiteX3502" fmla="*/ 1272251 w 3243376"/>
              <a:gd name="connsiteY3502" fmla="*/ 1402011 h 2504437"/>
              <a:gd name="connsiteX3503" fmla="*/ 1908377 w 3243376"/>
              <a:gd name="connsiteY3503" fmla="*/ 1727845 h 2504437"/>
              <a:gd name="connsiteX3504" fmla="*/ 1908377 w 3243376"/>
              <a:gd name="connsiteY3504" fmla="*/ 1705394 h 2504437"/>
              <a:gd name="connsiteX3505" fmla="*/ 1919890 w 3243376"/>
              <a:gd name="connsiteY3505" fmla="*/ 1716907 h 2504437"/>
              <a:gd name="connsiteX3506" fmla="*/ 1919890 w 3243376"/>
              <a:gd name="connsiteY3506" fmla="*/ 1727845 h 2504437"/>
              <a:gd name="connsiteX3507" fmla="*/ 1908377 w 3243376"/>
              <a:gd name="connsiteY3507" fmla="*/ 1727845 h 2504437"/>
              <a:gd name="connsiteX3508" fmla="*/ 1953855 w 3243376"/>
              <a:gd name="connsiteY3508" fmla="*/ 1750873 h 2504437"/>
              <a:gd name="connsiteX3509" fmla="*/ 1976306 w 3243376"/>
              <a:gd name="connsiteY3509" fmla="*/ 1750873 h 2504437"/>
              <a:gd name="connsiteX3510" fmla="*/ 1953855 w 3243376"/>
              <a:gd name="connsiteY3510" fmla="*/ 1750873 h 2504437"/>
              <a:gd name="connsiteX3511" fmla="*/ 1613053 w 3243376"/>
              <a:gd name="connsiteY3511" fmla="*/ 1582775 h 2504437"/>
              <a:gd name="connsiteX3512" fmla="*/ 1613053 w 3243376"/>
              <a:gd name="connsiteY3512" fmla="*/ 1571260 h 2504437"/>
              <a:gd name="connsiteX3513" fmla="*/ 1613053 w 3243376"/>
              <a:gd name="connsiteY3513" fmla="*/ 1582775 h 2504437"/>
              <a:gd name="connsiteX3514" fmla="*/ 1873939 w 3243376"/>
              <a:gd name="connsiteY3514" fmla="*/ 1717237 h 2504437"/>
              <a:gd name="connsiteX3515" fmla="*/ 1863402 w 3243376"/>
              <a:gd name="connsiteY3515" fmla="*/ 1711727 h 2504437"/>
              <a:gd name="connsiteX3516" fmla="*/ 1851960 w 3243376"/>
              <a:gd name="connsiteY3516" fmla="*/ 1705969 h 2504437"/>
              <a:gd name="connsiteX3517" fmla="*/ 1851960 w 3243376"/>
              <a:gd name="connsiteY3517" fmla="*/ 1694456 h 2504437"/>
              <a:gd name="connsiteX3518" fmla="*/ 1874411 w 3243376"/>
              <a:gd name="connsiteY3518" fmla="*/ 1705969 h 2504437"/>
              <a:gd name="connsiteX3519" fmla="*/ 1874412 w 3243376"/>
              <a:gd name="connsiteY3519" fmla="*/ 1707409 h 2504437"/>
              <a:gd name="connsiteX3520" fmla="*/ 1874411 w 3243376"/>
              <a:gd name="connsiteY3520" fmla="*/ 1716910 h 2504437"/>
              <a:gd name="connsiteX3521" fmla="*/ 1874411 w 3243376"/>
              <a:gd name="connsiteY3521" fmla="*/ 1716907 h 2504437"/>
              <a:gd name="connsiteX3522" fmla="*/ 1908377 w 3243376"/>
              <a:gd name="connsiteY3522" fmla="*/ 1739359 h 2504437"/>
              <a:gd name="connsiteX3523" fmla="*/ 1919890 w 3243376"/>
              <a:gd name="connsiteY3523" fmla="*/ 1727845 h 2504437"/>
              <a:gd name="connsiteX3524" fmla="*/ 1908377 w 3243376"/>
              <a:gd name="connsiteY3524" fmla="*/ 1739359 h 2504437"/>
              <a:gd name="connsiteX3525" fmla="*/ 1931404 w 3243376"/>
              <a:gd name="connsiteY3525" fmla="*/ 1750873 h 2504437"/>
              <a:gd name="connsiteX3526" fmla="*/ 1931404 w 3243376"/>
              <a:gd name="connsiteY3526" fmla="*/ 1728421 h 2504437"/>
              <a:gd name="connsiteX3527" fmla="*/ 1936261 w 3243376"/>
              <a:gd name="connsiteY3527" fmla="*/ 1733036 h 2504437"/>
              <a:gd name="connsiteX3528" fmla="*/ 1941841 w 3243376"/>
              <a:gd name="connsiteY3528" fmla="*/ 1729168 h 2504437"/>
              <a:gd name="connsiteX3529" fmla="*/ 1941951 w 3243376"/>
              <a:gd name="connsiteY3529" fmla="*/ 1730270 h 2504437"/>
              <a:gd name="connsiteX3530" fmla="*/ 1937160 w 3243376"/>
              <a:gd name="connsiteY3530" fmla="*/ 1739431 h 2504437"/>
              <a:gd name="connsiteX3531" fmla="*/ 1931404 w 3243376"/>
              <a:gd name="connsiteY3531" fmla="*/ 1750873 h 2504437"/>
              <a:gd name="connsiteX3532" fmla="*/ 1817945 w 3243376"/>
              <a:gd name="connsiteY3532" fmla="*/ 1694757 h 2504437"/>
              <a:gd name="connsiteX3533" fmla="*/ 1817824 w 3243376"/>
              <a:gd name="connsiteY3533" fmla="*/ 1694687 h 2504437"/>
              <a:gd name="connsiteX3534" fmla="*/ 1817994 w 3243376"/>
              <a:gd name="connsiteY3534" fmla="*/ 1694456 h 2504437"/>
              <a:gd name="connsiteX3535" fmla="*/ 1476617 w 3243376"/>
              <a:gd name="connsiteY3535" fmla="*/ 1525782 h 2504437"/>
              <a:gd name="connsiteX3536" fmla="*/ 1488131 w 3243376"/>
              <a:gd name="connsiteY3536" fmla="*/ 1514269 h 2504437"/>
              <a:gd name="connsiteX3537" fmla="*/ 1476617 w 3243376"/>
              <a:gd name="connsiteY3537" fmla="*/ 1514269 h 2504437"/>
              <a:gd name="connsiteX3538" fmla="*/ 1538843 w 3243376"/>
              <a:gd name="connsiteY3538" fmla="*/ 1556817 h 2504437"/>
              <a:gd name="connsiteX3539" fmla="*/ 1538420 w 3243376"/>
              <a:gd name="connsiteY3539" fmla="*/ 1556079 h 2504437"/>
              <a:gd name="connsiteX3540" fmla="*/ 1538646 w 3243376"/>
              <a:gd name="connsiteY3540" fmla="*/ 1555934 h 2504437"/>
              <a:gd name="connsiteX3541" fmla="*/ 1817419 w 3243376"/>
              <a:gd name="connsiteY3541" fmla="*/ 1695237 h 2504437"/>
              <a:gd name="connsiteX3542" fmla="*/ 1817419 w 3243376"/>
              <a:gd name="connsiteY3542" fmla="*/ 1694456 h 2504437"/>
              <a:gd name="connsiteX3543" fmla="*/ 1817824 w 3243376"/>
              <a:gd name="connsiteY3543" fmla="*/ 1694687 h 2504437"/>
              <a:gd name="connsiteX3544" fmla="*/ 1540085 w 3243376"/>
              <a:gd name="connsiteY3544" fmla="*/ 1562410 h 2504437"/>
              <a:gd name="connsiteX3545" fmla="*/ 1539366 w 3243376"/>
              <a:gd name="connsiteY3545" fmla="*/ 1559172 h 2504437"/>
              <a:gd name="connsiteX3546" fmla="*/ 1538843 w 3243376"/>
              <a:gd name="connsiteY3546" fmla="*/ 1556817 h 2504437"/>
              <a:gd name="connsiteX3547" fmla="*/ 1539366 w 3243376"/>
              <a:gd name="connsiteY3547" fmla="*/ 1557732 h 2504437"/>
              <a:gd name="connsiteX3548" fmla="*/ 1545123 w 3243376"/>
              <a:gd name="connsiteY3548" fmla="*/ 1559172 h 2504437"/>
              <a:gd name="connsiteX3549" fmla="*/ 1540085 w 3243376"/>
              <a:gd name="connsiteY3549" fmla="*/ 1562410 h 2504437"/>
              <a:gd name="connsiteX3550" fmla="*/ 1806481 w 3243376"/>
              <a:gd name="connsiteY3550" fmla="*/ 1694456 h 2504437"/>
              <a:gd name="connsiteX3551" fmla="*/ 1795544 w 3243376"/>
              <a:gd name="connsiteY3551" fmla="*/ 1672005 h 2504437"/>
              <a:gd name="connsiteX3552" fmla="*/ 1817995 w 3243376"/>
              <a:gd name="connsiteY3552" fmla="*/ 1672005 h 2504437"/>
              <a:gd name="connsiteX3553" fmla="*/ 1817994 w 3243376"/>
              <a:gd name="connsiteY3553" fmla="*/ 1660491 h 2504437"/>
              <a:gd name="connsiteX3554" fmla="*/ 1806481 w 3243376"/>
              <a:gd name="connsiteY3554" fmla="*/ 1672005 h 2504437"/>
              <a:gd name="connsiteX3555" fmla="*/ 1794967 w 3243376"/>
              <a:gd name="connsiteY3555" fmla="*/ 1627102 h 2504437"/>
              <a:gd name="connsiteX3556" fmla="*/ 1817419 w 3243376"/>
              <a:gd name="connsiteY3556" fmla="*/ 1615588 h 2504437"/>
              <a:gd name="connsiteX3557" fmla="*/ 1828933 w 3243376"/>
              <a:gd name="connsiteY3557" fmla="*/ 1672005 h 2504437"/>
              <a:gd name="connsiteX3558" fmla="*/ 1806481 w 3243376"/>
              <a:gd name="connsiteY3558" fmla="*/ 1694456 h 2504437"/>
              <a:gd name="connsiteX3559" fmla="*/ 2033298 w 3243376"/>
              <a:gd name="connsiteY3559" fmla="*/ 1806959 h 2504437"/>
              <a:gd name="connsiteX3560" fmla="*/ 2026547 w 3243376"/>
              <a:gd name="connsiteY3560" fmla="*/ 1803102 h 2504437"/>
              <a:gd name="connsiteX3561" fmla="*/ 2022360 w 3243376"/>
              <a:gd name="connsiteY3561" fmla="*/ 1795776 h 2504437"/>
              <a:gd name="connsiteX3562" fmla="*/ 2033298 w 3243376"/>
              <a:gd name="connsiteY3562" fmla="*/ 1795776 h 2504437"/>
              <a:gd name="connsiteX3563" fmla="*/ 2033298 w 3243376"/>
              <a:gd name="connsiteY3563" fmla="*/ 1806786 h 2504437"/>
              <a:gd name="connsiteX3564" fmla="*/ 2033298 w 3243376"/>
              <a:gd name="connsiteY3564" fmla="*/ 1807144 h 2504437"/>
              <a:gd name="connsiteX3565" fmla="*/ 2033298 w 3243376"/>
              <a:gd name="connsiteY3565" fmla="*/ 1806959 h 2504437"/>
              <a:gd name="connsiteX3566" fmla="*/ 2033875 w 3243376"/>
              <a:gd name="connsiteY3566" fmla="*/ 1807289 h 2504437"/>
              <a:gd name="connsiteX3567" fmla="*/ 1556637 w 3243376"/>
              <a:gd name="connsiteY3567" fmla="*/ 1571260 h 2504437"/>
              <a:gd name="connsiteX3568" fmla="*/ 1568150 w 3243376"/>
              <a:gd name="connsiteY3568" fmla="*/ 1559747 h 2504437"/>
              <a:gd name="connsiteX3569" fmla="*/ 1556637 w 3243376"/>
              <a:gd name="connsiteY3569" fmla="*/ 1559747 h 2504437"/>
              <a:gd name="connsiteX3570" fmla="*/ 1896429 w 3243376"/>
              <a:gd name="connsiteY3570" fmla="*/ 1740188 h 2504437"/>
              <a:gd name="connsiteX3571" fmla="*/ 1896406 w 3243376"/>
              <a:gd name="connsiteY3571" fmla="*/ 1739935 h 2504437"/>
              <a:gd name="connsiteX3572" fmla="*/ 1897439 w 3243376"/>
              <a:gd name="connsiteY3572" fmla="*/ 1739935 h 2504437"/>
              <a:gd name="connsiteX3573" fmla="*/ 1885924 w 3243376"/>
              <a:gd name="connsiteY3573" fmla="*/ 1739935 h 2504437"/>
              <a:gd name="connsiteX3574" fmla="*/ 1885924 w 3243376"/>
              <a:gd name="connsiteY3574" fmla="*/ 1728421 h 2504437"/>
              <a:gd name="connsiteX3575" fmla="*/ 1895999 w 3243376"/>
              <a:gd name="connsiteY3575" fmla="*/ 1735401 h 2504437"/>
              <a:gd name="connsiteX3576" fmla="*/ 1896406 w 3243376"/>
              <a:gd name="connsiteY3576" fmla="*/ 1739935 h 2504437"/>
              <a:gd name="connsiteX3577" fmla="*/ 1635504 w 3243376"/>
              <a:gd name="connsiteY3577" fmla="*/ 1616164 h 2504437"/>
              <a:gd name="connsiteX3578" fmla="*/ 1647019 w 3243376"/>
              <a:gd name="connsiteY3578" fmla="*/ 1582198 h 2504437"/>
              <a:gd name="connsiteX3579" fmla="*/ 1647019 w 3243376"/>
              <a:gd name="connsiteY3579" fmla="*/ 1604651 h 2504437"/>
              <a:gd name="connsiteX3580" fmla="*/ 1635504 w 3243376"/>
              <a:gd name="connsiteY3580" fmla="*/ 1616164 h 2504437"/>
              <a:gd name="connsiteX3581" fmla="*/ 1828860 w 3243376"/>
              <a:gd name="connsiteY3581" fmla="*/ 1716044 h 2504437"/>
              <a:gd name="connsiteX3582" fmla="*/ 1817419 w 3243376"/>
              <a:gd name="connsiteY3582" fmla="*/ 1705969 h 2504437"/>
              <a:gd name="connsiteX3583" fmla="*/ 1817418 w 3243376"/>
              <a:gd name="connsiteY3583" fmla="*/ 1704530 h 2504437"/>
              <a:gd name="connsiteX3584" fmla="*/ 1817419 w 3243376"/>
              <a:gd name="connsiteY3584" fmla="*/ 1697993 h 2504437"/>
              <a:gd name="connsiteX3585" fmla="*/ 1817945 w 3243376"/>
              <a:gd name="connsiteY3585" fmla="*/ 1694757 h 2504437"/>
              <a:gd name="connsiteX3586" fmla="*/ 1827493 w 3243376"/>
              <a:gd name="connsiteY3586" fmla="*/ 1700213 h 2504437"/>
              <a:gd name="connsiteX3587" fmla="*/ 1828933 w 3243376"/>
              <a:gd name="connsiteY3587" fmla="*/ 1705970 h 2504437"/>
              <a:gd name="connsiteX3588" fmla="*/ 1840447 w 3243376"/>
              <a:gd name="connsiteY3588" fmla="*/ 1705969 h 2504437"/>
              <a:gd name="connsiteX3589" fmla="*/ 1839870 w 3243376"/>
              <a:gd name="connsiteY3589" fmla="*/ 1717483 h 2504437"/>
              <a:gd name="connsiteX3590" fmla="*/ 1828860 w 3243376"/>
              <a:gd name="connsiteY3590" fmla="*/ 1716044 h 2504437"/>
              <a:gd name="connsiteX3591" fmla="*/ 1737975 w 3243376"/>
              <a:gd name="connsiteY3591" fmla="*/ 1672005 h 2504437"/>
              <a:gd name="connsiteX3592" fmla="*/ 1726462 w 3243376"/>
              <a:gd name="connsiteY3592" fmla="*/ 1660491 h 2504437"/>
              <a:gd name="connsiteX3593" fmla="*/ 1737975 w 3243376"/>
              <a:gd name="connsiteY3593" fmla="*/ 1660491 h 2504437"/>
              <a:gd name="connsiteX3594" fmla="*/ 1737975 w 3243376"/>
              <a:gd name="connsiteY3594" fmla="*/ 1672005 h 2504437"/>
              <a:gd name="connsiteX3595" fmla="*/ 1419783 w 3243376"/>
              <a:gd name="connsiteY3595" fmla="*/ 1514844 h 2504437"/>
              <a:gd name="connsiteX3596" fmla="*/ 1422018 w 3243376"/>
              <a:gd name="connsiteY3596" fmla="*/ 1513081 h 2504437"/>
              <a:gd name="connsiteX3597" fmla="*/ 1424034 w 3243376"/>
              <a:gd name="connsiteY3597" fmla="*/ 1512275 h 2504437"/>
              <a:gd name="connsiteX3598" fmla="*/ 1424518 w 3243376"/>
              <a:gd name="connsiteY3598" fmla="*/ 1513405 h 2504437"/>
              <a:gd name="connsiteX3599" fmla="*/ 1420200 w 3243376"/>
              <a:gd name="connsiteY3599" fmla="*/ 1514844 h 2504437"/>
              <a:gd name="connsiteX3600" fmla="*/ 1885925 w 3243376"/>
              <a:gd name="connsiteY3600" fmla="*/ 1751448 h 2504437"/>
              <a:gd name="connsiteX3601" fmla="*/ 1891682 w 3243376"/>
              <a:gd name="connsiteY3601" fmla="*/ 1741374 h 2504437"/>
              <a:gd name="connsiteX3602" fmla="*/ 1896429 w 3243376"/>
              <a:gd name="connsiteY3602" fmla="*/ 1740188 h 2504437"/>
              <a:gd name="connsiteX3603" fmla="*/ 1897439 w 3243376"/>
              <a:gd name="connsiteY3603" fmla="*/ 1751448 h 2504437"/>
              <a:gd name="connsiteX3604" fmla="*/ 1885925 w 3243376"/>
              <a:gd name="connsiteY3604" fmla="*/ 1751448 h 2504437"/>
              <a:gd name="connsiteX3605" fmla="*/ 2010847 w 3243376"/>
              <a:gd name="connsiteY3605" fmla="*/ 1818227 h 2504437"/>
              <a:gd name="connsiteX3606" fmla="*/ 2022360 w 3243376"/>
              <a:gd name="connsiteY3606" fmla="*/ 1795776 h 2504437"/>
              <a:gd name="connsiteX3607" fmla="*/ 2023800 w 3243376"/>
              <a:gd name="connsiteY3607" fmla="*/ 1801532 h 2504437"/>
              <a:gd name="connsiteX3608" fmla="*/ 2026547 w 3243376"/>
              <a:gd name="connsiteY3608" fmla="*/ 1803102 h 2504437"/>
              <a:gd name="connsiteX3609" fmla="*/ 2028117 w 3243376"/>
              <a:gd name="connsiteY3609" fmla="*/ 1805850 h 2504437"/>
              <a:gd name="connsiteX3610" fmla="*/ 2033298 w 3243376"/>
              <a:gd name="connsiteY3610" fmla="*/ 1807144 h 2504437"/>
              <a:gd name="connsiteX3611" fmla="*/ 2033298 w 3243376"/>
              <a:gd name="connsiteY3611" fmla="*/ 1818227 h 2504437"/>
              <a:gd name="connsiteX3612" fmla="*/ 2010847 w 3243376"/>
              <a:gd name="connsiteY3612" fmla="*/ 1818227 h 2504437"/>
              <a:gd name="connsiteX3613" fmla="*/ 1692497 w 3243376"/>
              <a:gd name="connsiteY3613" fmla="*/ 1661067 h 2504437"/>
              <a:gd name="connsiteX3614" fmla="*/ 1690944 w 3243376"/>
              <a:gd name="connsiteY3614" fmla="*/ 1656731 h 2504437"/>
              <a:gd name="connsiteX3615" fmla="*/ 1691057 w 3243376"/>
              <a:gd name="connsiteY3615" fmla="*/ 1656749 h 2504437"/>
              <a:gd name="connsiteX3616" fmla="*/ 1692497 w 3243376"/>
              <a:gd name="connsiteY3616" fmla="*/ 1661067 h 2504437"/>
              <a:gd name="connsiteX3617" fmla="*/ 1942341 w 3243376"/>
              <a:gd name="connsiteY3617" fmla="*/ 1784838 h 2504437"/>
              <a:gd name="connsiteX3618" fmla="*/ 1919890 w 3243376"/>
              <a:gd name="connsiteY3618" fmla="*/ 1762386 h 2504437"/>
              <a:gd name="connsiteX3619" fmla="*/ 1942341 w 3243376"/>
              <a:gd name="connsiteY3619" fmla="*/ 1761811 h 2504437"/>
              <a:gd name="connsiteX3620" fmla="*/ 1942341 w 3243376"/>
              <a:gd name="connsiteY3620" fmla="*/ 1773324 h 2504437"/>
              <a:gd name="connsiteX3621" fmla="*/ 1942341 w 3243376"/>
              <a:gd name="connsiteY3621" fmla="*/ 1784838 h 2504437"/>
              <a:gd name="connsiteX3622" fmla="*/ 1795544 w 3243376"/>
              <a:gd name="connsiteY3622" fmla="*/ 1716907 h 2504437"/>
              <a:gd name="connsiteX3623" fmla="*/ 1795544 w 3243376"/>
              <a:gd name="connsiteY3623" fmla="*/ 1705394 h 2504437"/>
              <a:gd name="connsiteX3624" fmla="*/ 1799627 w 3243376"/>
              <a:gd name="connsiteY3624" fmla="*/ 1714344 h 2504437"/>
              <a:gd name="connsiteX3625" fmla="*/ 1862898 w 3243376"/>
              <a:gd name="connsiteY3625" fmla="*/ 1750873 h 2504437"/>
              <a:gd name="connsiteX3626" fmla="*/ 1862898 w 3243376"/>
              <a:gd name="connsiteY3626" fmla="*/ 1739359 h 2504437"/>
              <a:gd name="connsiteX3627" fmla="*/ 1869374 w 3243376"/>
              <a:gd name="connsiteY3627" fmla="*/ 1720415 h 2504437"/>
              <a:gd name="connsiteX3628" fmla="*/ 1873939 w 3243376"/>
              <a:gd name="connsiteY3628" fmla="*/ 1717237 h 2504437"/>
              <a:gd name="connsiteX3629" fmla="*/ 1874412 w 3243376"/>
              <a:gd name="connsiteY3629" fmla="*/ 1717483 h 2504437"/>
              <a:gd name="connsiteX3630" fmla="*/ 1874411 w 3243376"/>
              <a:gd name="connsiteY3630" fmla="*/ 1716910 h 2504437"/>
              <a:gd name="connsiteX3631" fmla="*/ 1877074 w 3243376"/>
              <a:gd name="connsiteY3631" fmla="*/ 1733890 h 2504437"/>
              <a:gd name="connsiteX3632" fmla="*/ 1862898 w 3243376"/>
              <a:gd name="connsiteY3632" fmla="*/ 1750873 h 2504437"/>
              <a:gd name="connsiteX3633" fmla="*/ 1771940 w 3243376"/>
              <a:gd name="connsiteY3633" fmla="*/ 1705969 h 2504437"/>
              <a:gd name="connsiteX3634" fmla="*/ 1771940 w 3243376"/>
              <a:gd name="connsiteY3634" fmla="*/ 1683518 h 2504437"/>
              <a:gd name="connsiteX3635" fmla="*/ 1771940 w 3243376"/>
              <a:gd name="connsiteY3635" fmla="*/ 1705969 h 2504437"/>
              <a:gd name="connsiteX3636" fmla="*/ 2090290 w 3243376"/>
              <a:gd name="connsiteY3636" fmla="*/ 1863706 h 2504437"/>
              <a:gd name="connsiteX3637" fmla="*/ 2090290 w 3243376"/>
              <a:gd name="connsiteY3637" fmla="*/ 1852193 h 2504437"/>
              <a:gd name="connsiteX3638" fmla="*/ 2090290 w 3243376"/>
              <a:gd name="connsiteY3638" fmla="*/ 1863706 h 2504437"/>
              <a:gd name="connsiteX3639" fmla="*/ 1680983 w 3243376"/>
              <a:gd name="connsiteY3639" fmla="*/ 1661066 h 2504437"/>
              <a:gd name="connsiteX3640" fmla="*/ 1692496 w 3243376"/>
              <a:gd name="connsiteY3640" fmla="*/ 1638615 h 2504437"/>
              <a:gd name="connsiteX3641" fmla="*/ 1689501 w 3243376"/>
              <a:gd name="connsiteY3641" fmla="*/ 1652701 h 2504437"/>
              <a:gd name="connsiteX3642" fmla="*/ 1690944 w 3243376"/>
              <a:gd name="connsiteY3642" fmla="*/ 1656731 h 2504437"/>
              <a:gd name="connsiteX3643" fmla="*/ 1687639 w 3243376"/>
              <a:gd name="connsiteY3643" fmla="*/ 1656209 h 2504437"/>
              <a:gd name="connsiteX3644" fmla="*/ 1680983 w 3243376"/>
              <a:gd name="connsiteY3644" fmla="*/ 1661066 h 2504437"/>
              <a:gd name="connsiteX3645" fmla="*/ 2139277 w 3243376"/>
              <a:gd name="connsiteY3645" fmla="*/ 1892058 h 2504437"/>
              <a:gd name="connsiteX3646" fmla="*/ 2135769 w 3243376"/>
              <a:gd name="connsiteY3646" fmla="*/ 1885582 h 2504437"/>
              <a:gd name="connsiteX3647" fmla="*/ 2147283 w 3243376"/>
              <a:gd name="connsiteY3647" fmla="*/ 1885582 h 2504437"/>
              <a:gd name="connsiteX3648" fmla="*/ 2158221 w 3243376"/>
              <a:gd name="connsiteY3648" fmla="*/ 1885582 h 2504437"/>
              <a:gd name="connsiteX3649" fmla="*/ 2139277 w 3243376"/>
              <a:gd name="connsiteY3649" fmla="*/ 1892058 h 2504437"/>
              <a:gd name="connsiteX3650" fmla="*/ 1737976 w 3243376"/>
              <a:gd name="connsiteY3650" fmla="*/ 1694456 h 2504437"/>
              <a:gd name="connsiteX3651" fmla="*/ 1715524 w 3243376"/>
              <a:gd name="connsiteY3651" fmla="*/ 1672005 h 2504437"/>
              <a:gd name="connsiteX3652" fmla="*/ 1704010 w 3243376"/>
              <a:gd name="connsiteY3652" fmla="*/ 1672005 h 2504437"/>
              <a:gd name="connsiteX3653" fmla="*/ 1704011 w 3243376"/>
              <a:gd name="connsiteY3653" fmla="*/ 1648977 h 2504437"/>
              <a:gd name="connsiteX3654" fmla="*/ 1715524 w 3243376"/>
              <a:gd name="connsiteY3654" fmla="*/ 1648977 h 2504437"/>
              <a:gd name="connsiteX3655" fmla="*/ 1727038 w 3243376"/>
              <a:gd name="connsiteY3655" fmla="*/ 1648977 h 2504437"/>
              <a:gd name="connsiteX3656" fmla="*/ 1715524 w 3243376"/>
              <a:gd name="connsiteY3656" fmla="*/ 1660491 h 2504437"/>
              <a:gd name="connsiteX3657" fmla="*/ 1737975 w 3243376"/>
              <a:gd name="connsiteY3657" fmla="*/ 1672005 h 2504437"/>
              <a:gd name="connsiteX3658" fmla="*/ 1749489 w 3243376"/>
              <a:gd name="connsiteY3658" fmla="*/ 1672005 h 2504437"/>
              <a:gd name="connsiteX3659" fmla="*/ 1737976 w 3243376"/>
              <a:gd name="connsiteY3659" fmla="*/ 1694456 h 2504437"/>
              <a:gd name="connsiteX3660" fmla="*/ 1465679 w 3243376"/>
              <a:gd name="connsiteY3660" fmla="*/ 1559747 h 2504437"/>
              <a:gd name="connsiteX3661" fmla="*/ 1477192 w 3243376"/>
              <a:gd name="connsiteY3661" fmla="*/ 1537296 h 2504437"/>
              <a:gd name="connsiteX3662" fmla="*/ 1465679 w 3243376"/>
              <a:gd name="connsiteY3662" fmla="*/ 1525782 h 2504437"/>
              <a:gd name="connsiteX3663" fmla="*/ 1455605 w 3243376"/>
              <a:gd name="connsiteY3663" fmla="*/ 1541325 h 2504437"/>
              <a:gd name="connsiteX3664" fmla="*/ 1454578 w 3243376"/>
              <a:gd name="connsiteY3664" fmla="*/ 1548059 h 2504437"/>
              <a:gd name="connsiteX3665" fmla="*/ 1454166 w 3243376"/>
              <a:gd name="connsiteY3665" fmla="*/ 1548234 h 2504437"/>
              <a:gd name="connsiteX3666" fmla="*/ 1454346 w 3243376"/>
              <a:gd name="connsiteY3666" fmla="*/ 1549583 h 2504437"/>
              <a:gd name="connsiteX3667" fmla="*/ 1454578 w 3243376"/>
              <a:gd name="connsiteY3667" fmla="*/ 1548059 h 2504437"/>
              <a:gd name="connsiteX3668" fmla="*/ 1460821 w 3243376"/>
              <a:gd name="connsiteY3668" fmla="*/ 1545418 h 2504437"/>
              <a:gd name="connsiteX3669" fmla="*/ 1465679 w 3243376"/>
              <a:gd name="connsiteY3669" fmla="*/ 1559747 h 2504437"/>
              <a:gd name="connsiteX3670" fmla="*/ 1715524 w 3243376"/>
              <a:gd name="connsiteY3670" fmla="*/ 1683518 h 2504437"/>
              <a:gd name="connsiteX3671" fmla="*/ 1715524 w 3243376"/>
              <a:gd name="connsiteY3671" fmla="*/ 1672005 h 2504437"/>
              <a:gd name="connsiteX3672" fmla="*/ 1715524 w 3243376"/>
              <a:gd name="connsiteY3672" fmla="*/ 1683518 h 2504437"/>
              <a:gd name="connsiteX3673" fmla="*/ 1510583 w 3243376"/>
              <a:gd name="connsiteY3673" fmla="*/ 1582198 h 2504437"/>
              <a:gd name="connsiteX3674" fmla="*/ 1522096 w 3243376"/>
              <a:gd name="connsiteY3674" fmla="*/ 1559747 h 2504437"/>
              <a:gd name="connsiteX3675" fmla="*/ 1533609 w 3243376"/>
              <a:gd name="connsiteY3675" fmla="*/ 1571260 h 2504437"/>
              <a:gd name="connsiteX3676" fmla="*/ 1545122 w 3243376"/>
              <a:gd name="connsiteY3676" fmla="*/ 1571260 h 2504437"/>
              <a:gd name="connsiteX3677" fmla="*/ 1545122 w 3243376"/>
              <a:gd name="connsiteY3677" fmla="*/ 1547658 h 2504437"/>
              <a:gd name="connsiteX3678" fmla="*/ 1533609 w 3243376"/>
              <a:gd name="connsiteY3678" fmla="*/ 1547659 h 2504437"/>
              <a:gd name="connsiteX3679" fmla="*/ 1538420 w 3243376"/>
              <a:gd name="connsiteY3679" fmla="*/ 1556079 h 2504437"/>
              <a:gd name="connsiteX3680" fmla="*/ 1533609 w 3243376"/>
              <a:gd name="connsiteY3680" fmla="*/ 1559172 h 2504437"/>
              <a:gd name="connsiteX3681" fmla="*/ 1533610 w 3243376"/>
              <a:gd name="connsiteY3681" fmla="*/ 1536721 h 2504437"/>
              <a:gd name="connsiteX3682" fmla="*/ 1533609 w 3243376"/>
              <a:gd name="connsiteY3682" fmla="*/ 1525206 h 2504437"/>
              <a:gd name="connsiteX3683" fmla="*/ 1522096 w 3243376"/>
              <a:gd name="connsiteY3683" fmla="*/ 1536720 h 2504437"/>
              <a:gd name="connsiteX3684" fmla="*/ 1517239 w 3243376"/>
              <a:gd name="connsiteY3684" fmla="*/ 1534921 h 2504437"/>
              <a:gd name="connsiteX3685" fmla="*/ 1517456 w 3243376"/>
              <a:gd name="connsiteY3685" fmla="*/ 1533326 h 2504437"/>
              <a:gd name="connsiteX3686" fmla="*/ 1522096 w 3243376"/>
              <a:gd name="connsiteY3686" fmla="*/ 1525206 h 2504437"/>
              <a:gd name="connsiteX3687" fmla="*/ 1517778 w 3243376"/>
              <a:gd name="connsiteY3687" fmla="*/ 1530963 h 2504437"/>
              <a:gd name="connsiteX3688" fmla="*/ 1517456 w 3243376"/>
              <a:gd name="connsiteY3688" fmla="*/ 1533326 h 2504437"/>
              <a:gd name="connsiteX3689" fmla="*/ 1516340 w 3243376"/>
              <a:gd name="connsiteY3689" fmla="*/ 1535281 h 2504437"/>
              <a:gd name="connsiteX3690" fmla="*/ 1510583 w 3243376"/>
              <a:gd name="connsiteY3690" fmla="*/ 1536721 h 2504437"/>
              <a:gd name="connsiteX3691" fmla="*/ 1522096 w 3243376"/>
              <a:gd name="connsiteY3691" fmla="*/ 1548234 h 2504437"/>
              <a:gd name="connsiteX3692" fmla="*/ 1510583 w 3243376"/>
              <a:gd name="connsiteY3692" fmla="*/ 1570685 h 2504437"/>
              <a:gd name="connsiteX3693" fmla="*/ 1522096 w 3243376"/>
              <a:gd name="connsiteY3693" fmla="*/ 1570685 h 2504437"/>
              <a:gd name="connsiteX3694" fmla="*/ 1510583 w 3243376"/>
              <a:gd name="connsiteY3694" fmla="*/ 1582198 h 2504437"/>
              <a:gd name="connsiteX3695" fmla="*/ 1579087 w 3243376"/>
              <a:gd name="connsiteY3695" fmla="*/ 1616164 h 2504437"/>
              <a:gd name="connsiteX3696" fmla="*/ 1579087 w 3243376"/>
              <a:gd name="connsiteY3696" fmla="*/ 1593712 h 2504437"/>
              <a:gd name="connsiteX3697" fmla="*/ 1567574 w 3243376"/>
              <a:gd name="connsiteY3697" fmla="*/ 1593713 h 2504437"/>
              <a:gd name="connsiteX3698" fmla="*/ 1579087 w 3243376"/>
              <a:gd name="connsiteY3698" fmla="*/ 1616164 h 2504437"/>
              <a:gd name="connsiteX3699" fmla="*/ 1215626 w 3243376"/>
              <a:gd name="connsiteY3699" fmla="*/ 1436527 h 2504437"/>
              <a:gd name="connsiteX3700" fmla="*/ 1215445 w 3243376"/>
              <a:gd name="connsiteY3700" fmla="*/ 1436256 h 2504437"/>
              <a:gd name="connsiteX3701" fmla="*/ 1215834 w 3243376"/>
              <a:gd name="connsiteY3701" fmla="*/ 1435976 h 2504437"/>
              <a:gd name="connsiteX3702" fmla="*/ 1687639 w 3243376"/>
              <a:gd name="connsiteY3702" fmla="*/ 1670781 h 2504437"/>
              <a:gd name="connsiteX3703" fmla="*/ 1692497 w 3243376"/>
              <a:gd name="connsiteY3703" fmla="*/ 1661067 h 2504437"/>
              <a:gd name="connsiteX3704" fmla="*/ 1692496 w 3243376"/>
              <a:gd name="connsiteY3704" fmla="*/ 1672580 h 2504437"/>
              <a:gd name="connsiteX3705" fmla="*/ 1687639 w 3243376"/>
              <a:gd name="connsiteY3705" fmla="*/ 1670781 h 2504437"/>
              <a:gd name="connsiteX3706" fmla="*/ 1292876 w 3243376"/>
              <a:gd name="connsiteY3706" fmla="*/ 1475752 h 2504437"/>
              <a:gd name="connsiteX3707" fmla="*/ 1306216 w 3243376"/>
              <a:gd name="connsiteY3707" fmla="*/ 1480879 h 2504437"/>
              <a:gd name="connsiteX3708" fmla="*/ 1316578 w 3243376"/>
              <a:gd name="connsiteY3708" fmla="*/ 1469365 h 2504437"/>
              <a:gd name="connsiteX3709" fmla="*/ 1328092 w 3243376"/>
              <a:gd name="connsiteY3709" fmla="*/ 1480879 h 2504437"/>
              <a:gd name="connsiteX3710" fmla="*/ 1316578 w 3243376"/>
              <a:gd name="connsiteY3710" fmla="*/ 1458428 h 2504437"/>
              <a:gd name="connsiteX3711" fmla="*/ 1294127 w 3243376"/>
              <a:gd name="connsiteY3711" fmla="*/ 1469942 h 2504437"/>
              <a:gd name="connsiteX3712" fmla="*/ 1288370 w 3243376"/>
              <a:gd name="connsiteY3712" fmla="*/ 1468502 h 2504437"/>
              <a:gd name="connsiteX3713" fmla="*/ 1282612 w 3243376"/>
              <a:gd name="connsiteY3713" fmla="*/ 1458428 h 2504437"/>
              <a:gd name="connsiteX3714" fmla="*/ 1283189 w 3243376"/>
              <a:gd name="connsiteY3714" fmla="*/ 1458428 h 2504437"/>
              <a:gd name="connsiteX3715" fmla="*/ 1283117 w 3243376"/>
              <a:gd name="connsiteY3715" fmla="*/ 1458301 h 2504437"/>
              <a:gd name="connsiteX3716" fmla="*/ 1288369 w 3243376"/>
              <a:gd name="connsiteY3716" fmla="*/ 1456988 h 2504437"/>
              <a:gd name="connsiteX3717" fmla="*/ 1294126 w 3243376"/>
              <a:gd name="connsiteY3717" fmla="*/ 1446914 h 2504437"/>
              <a:gd name="connsiteX3718" fmla="*/ 1271676 w 3243376"/>
              <a:gd name="connsiteY3718" fmla="*/ 1446914 h 2504437"/>
              <a:gd name="connsiteX3719" fmla="*/ 1277432 w 3243376"/>
              <a:gd name="connsiteY3719" fmla="*/ 1448353 h 2504437"/>
              <a:gd name="connsiteX3720" fmla="*/ 1283117 w 3243376"/>
              <a:gd name="connsiteY3720" fmla="*/ 1458301 h 2504437"/>
              <a:gd name="connsiteX3721" fmla="*/ 1282613 w 3243376"/>
              <a:gd name="connsiteY3721" fmla="*/ 1458427 h 2504437"/>
              <a:gd name="connsiteX3722" fmla="*/ 1282612 w 3243376"/>
              <a:gd name="connsiteY3722" fmla="*/ 1458428 h 2504437"/>
              <a:gd name="connsiteX3723" fmla="*/ 1275919 w 3243376"/>
              <a:gd name="connsiteY3723" fmla="*/ 1458428 h 2504437"/>
              <a:gd name="connsiteX3724" fmla="*/ 1274401 w 3243376"/>
              <a:gd name="connsiteY3724" fmla="*/ 1457079 h 2504437"/>
              <a:gd name="connsiteX3725" fmla="*/ 1260738 w 3243376"/>
              <a:gd name="connsiteY3725" fmla="*/ 1458427 h 2504437"/>
              <a:gd name="connsiteX3726" fmla="*/ 1267861 w 3243376"/>
              <a:gd name="connsiteY3726" fmla="*/ 1458427 h 2504437"/>
              <a:gd name="connsiteX3727" fmla="*/ 1275919 w 3243376"/>
              <a:gd name="connsiteY3727" fmla="*/ 1458428 h 2504437"/>
              <a:gd name="connsiteX3728" fmla="*/ 1283693 w 3243376"/>
              <a:gd name="connsiteY3728" fmla="*/ 1465336 h 2504437"/>
              <a:gd name="connsiteX3729" fmla="*/ 1292876 w 3243376"/>
              <a:gd name="connsiteY3729" fmla="*/ 1475752 h 2504437"/>
              <a:gd name="connsiteX3730" fmla="*/ 1409730 w 3243376"/>
              <a:gd name="connsiteY3730" fmla="*/ 1537548 h 2504437"/>
              <a:gd name="connsiteX3731" fmla="*/ 1408112 w 3243376"/>
              <a:gd name="connsiteY3731" fmla="*/ 1532691 h 2504437"/>
              <a:gd name="connsiteX3732" fmla="*/ 1409730 w 3243376"/>
              <a:gd name="connsiteY3732" fmla="*/ 1537548 h 2504437"/>
              <a:gd name="connsiteX3733" fmla="*/ 1412769 w 3243376"/>
              <a:gd name="connsiteY3733" fmla="*/ 1544203 h 2504437"/>
              <a:gd name="connsiteX3734" fmla="*/ 1411268 w 3243376"/>
              <a:gd name="connsiteY3734" fmla="*/ 1541388 h 2504437"/>
              <a:gd name="connsiteX3735" fmla="*/ 1419624 w 3243376"/>
              <a:gd name="connsiteY3735" fmla="*/ 1544204 h 2504437"/>
              <a:gd name="connsiteX3736" fmla="*/ 1272251 w 3243376"/>
              <a:gd name="connsiteY3736" fmla="*/ 1481455 h 2504437"/>
              <a:gd name="connsiteX3737" fmla="*/ 1283764 w 3243376"/>
              <a:gd name="connsiteY3737" fmla="*/ 1481455 h 2504437"/>
              <a:gd name="connsiteX3738" fmla="*/ 1272251 w 3243376"/>
              <a:gd name="connsiteY3738" fmla="*/ 1469941 h 2504437"/>
              <a:gd name="connsiteX3739" fmla="*/ 1272251 w 3243376"/>
              <a:gd name="connsiteY3739" fmla="*/ 1481455 h 2504437"/>
              <a:gd name="connsiteX3740" fmla="*/ 1806481 w 3243376"/>
              <a:gd name="connsiteY3740" fmla="*/ 1750873 h 2504437"/>
              <a:gd name="connsiteX3741" fmla="*/ 1806481 w 3243376"/>
              <a:gd name="connsiteY3741" fmla="*/ 1728421 h 2504437"/>
              <a:gd name="connsiteX3742" fmla="*/ 1800796 w 3243376"/>
              <a:gd name="connsiteY3742" fmla="*/ 1716907 h 2504437"/>
              <a:gd name="connsiteX3743" fmla="*/ 1799627 w 3243376"/>
              <a:gd name="connsiteY3743" fmla="*/ 1714344 h 2504437"/>
              <a:gd name="connsiteX3744" fmla="*/ 1806553 w 3243376"/>
              <a:gd name="connsiteY3744" fmla="*/ 1709999 h 2504437"/>
              <a:gd name="connsiteX3745" fmla="*/ 1817419 w 3243376"/>
              <a:gd name="connsiteY3745" fmla="*/ 1695237 h 2504437"/>
              <a:gd name="connsiteX3746" fmla="*/ 1817419 w 3243376"/>
              <a:gd name="connsiteY3746" fmla="*/ 1697993 h 2504437"/>
              <a:gd name="connsiteX3747" fmla="*/ 1813677 w 3243376"/>
              <a:gd name="connsiteY3747" fmla="*/ 1721009 h 2504437"/>
              <a:gd name="connsiteX3748" fmla="*/ 1817994 w 3243376"/>
              <a:gd name="connsiteY3748" fmla="*/ 1739359 h 2504437"/>
              <a:gd name="connsiteX3749" fmla="*/ 1806481 w 3243376"/>
              <a:gd name="connsiteY3749" fmla="*/ 1750873 h 2504437"/>
              <a:gd name="connsiteX3750" fmla="*/ 1357451 w 3243376"/>
              <a:gd name="connsiteY3750" fmla="*/ 1534418 h 2504437"/>
              <a:gd name="connsiteX3751" fmla="*/ 1363208 w 3243376"/>
              <a:gd name="connsiteY3751" fmla="*/ 1525782 h 2504437"/>
              <a:gd name="connsiteX3752" fmla="*/ 1351695 w 3243376"/>
              <a:gd name="connsiteY3752" fmla="*/ 1525782 h 2504437"/>
              <a:gd name="connsiteX3753" fmla="*/ 1357451 w 3243376"/>
              <a:gd name="connsiteY3753" fmla="*/ 1534418 h 2504437"/>
              <a:gd name="connsiteX3754" fmla="*/ 1210977 w 3243376"/>
              <a:gd name="connsiteY3754" fmla="*/ 1468142 h 2504437"/>
              <a:gd name="connsiteX3755" fmla="*/ 1215834 w 3243376"/>
              <a:gd name="connsiteY3755" fmla="*/ 1469942 h 2504437"/>
              <a:gd name="connsiteX3756" fmla="*/ 1215835 w 3243376"/>
              <a:gd name="connsiteY3756" fmla="*/ 1458427 h 2504437"/>
              <a:gd name="connsiteX3757" fmla="*/ 1211516 w 3243376"/>
              <a:gd name="connsiteY3757" fmla="*/ 1447417 h 2504437"/>
              <a:gd name="connsiteX3758" fmla="*/ 1215626 w 3243376"/>
              <a:gd name="connsiteY3758" fmla="*/ 1436527 h 2504437"/>
              <a:gd name="connsiteX3759" fmla="*/ 1221015 w 3243376"/>
              <a:gd name="connsiteY3759" fmla="*/ 1444611 h 2504437"/>
              <a:gd name="connsiteX3760" fmla="*/ 1226772 w 3243376"/>
              <a:gd name="connsiteY3760" fmla="*/ 1435976 h 2504437"/>
              <a:gd name="connsiteX3761" fmla="*/ 1215258 w 3243376"/>
              <a:gd name="connsiteY3761" fmla="*/ 1435976 h 2504437"/>
              <a:gd name="connsiteX3762" fmla="*/ 1215445 w 3243376"/>
              <a:gd name="connsiteY3762" fmla="*/ 1436256 h 2504437"/>
              <a:gd name="connsiteX3763" fmla="*/ 1200291 w 3243376"/>
              <a:gd name="connsiteY3763" fmla="*/ 1447202 h 2504437"/>
              <a:gd name="connsiteX3764" fmla="*/ 1193382 w 3243376"/>
              <a:gd name="connsiteY3764" fmla="*/ 1458428 h 2504437"/>
              <a:gd name="connsiteX3765" fmla="*/ 1215835 w 3243376"/>
              <a:gd name="connsiteY3765" fmla="*/ 1458427 h 2504437"/>
              <a:gd name="connsiteX3766" fmla="*/ 1210977 w 3243376"/>
              <a:gd name="connsiteY3766" fmla="*/ 1468142 h 2504437"/>
              <a:gd name="connsiteX3767" fmla="*/ 1317730 w 3243376"/>
              <a:gd name="connsiteY3767" fmla="*/ 1525782 h 2504437"/>
              <a:gd name="connsiteX3768" fmla="*/ 1329243 w 3243376"/>
              <a:gd name="connsiteY3768" fmla="*/ 1503331 h 2504437"/>
              <a:gd name="connsiteX3769" fmla="*/ 1317730 w 3243376"/>
              <a:gd name="connsiteY3769" fmla="*/ 1525782 h 2504437"/>
              <a:gd name="connsiteX3770" fmla="*/ 1437787 w 3243376"/>
              <a:gd name="connsiteY3770" fmla="*/ 1588531 h 2504437"/>
              <a:gd name="connsiteX3771" fmla="*/ 1441102 w 3243376"/>
              <a:gd name="connsiteY3771" fmla="*/ 1586151 h 2504437"/>
              <a:gd name="connsiteX3772" fmla="*/ 1442076 w 3243376"/>
              <a:gd name="connsiteY3772" fmla="*/ 1588531 h 2504437"/>
              <a:gd name="connsiteX3773" fmla="*/ 1602979 w 3243376"/>
              <a:gd name="connsiteY3773" fmla="*/ 1671141 h 2504437"/>
              <a:gd name="connsiteX3774" fmla="*/ 1601539 w 3243376"/>
              <a:gd name="connsiteY3774" fmla="*/ 1661066 h 2504437"/>
              <a:gd name="connsiteX3775" fmla="*/ 1613053 w 3243376"/>
              <a:gd name="connsiteY3775" fmla="*/ 1661067 h 2504437"/>
              <a:gd name="connsiteX3776" fmla="*/ 1613053 w 3243376"/>
              <a:gd name="connsiteY3776" fmla="*/ 1672580 h 2504437"/>
              <a:gd name="connsiteX3777" fmla="*/ 1602979 w 3243376"/>
              <a:gd name="connsiteY3777" fmla="*/ 1671141 h 2504437"/>
              <a:gd name="connsiteX3778" fmla="*/ 1393143 w 3243376"/>
              <a:gd name="connsiteY3778" fmla="*/ 1568454 h 2504437"/>
              <a:gd name="connsiteX3779" fmla="*/ 1408687 w 3243376"/>
              <a:gd name="connsiteY3779" fmla="*/ 1571261 h 2504437"/>
              <a:gd name="connsiteX3780" fmla="*/ 1397748 w 3243376"/>
              <a:gd name="connsiteY3780" fmla="*/ 1548809 h 2504437"/>
              <a:gd name="connsiteX3781" fmla="*/ 1386234 w 3243376"/>
              <a:gd name="connsiteY3781" fmla="*/ 1548809 h 2504437"/>
              <a:gd name="connsiteX3782" fmla="*/ 1393143 w 3243376"/>
              <a:gd name="connsiteY3782" fmla="*/ 1568454 h 2504437"/>
              <a:gd name="connsiteX3783" fmla="*/ 1737975 w 3243376"/>
              <a:gd name="connsiteY3783" fmla="*/ 1739359 h 2504437"/>
              <a:gd name="connsiteX3784" fmla="*/ 1715524 w 3243376"/>
              <a:gd name="connsiteY3784" fmla="*/ 1694456 h 2504437"/>
              <a:gd name="connsiteX3785" fmla="*/ 1760427 w 3243376"/>
              <a:gd name="connsiteY3785" fmla="*/ 1739358 h 2504437"/>
              <a:gd name="connsiteX3786" fmla="*/ 1737975 w 3243376"/>
              <a:gd name="connsiteY3786" fmla="*/ 1739359 h 2504437"/>
              <a:gd name="connsiteX3787" fmla="*/ 1813030 w 3243376"/>
              <a:gd name="connsiteY3787" fmla="*/ 1782031 h 2504437"/>
              <a:gd name="connsiteX3788" fmla="*/ 1805906 w 3243376"/>
              <a:gd name="connsiteY3788" fmla="*/ 1762386 h 2504437"/>
              <a:gd name="connsiteX3789" fmla="*/ 1817419 w 3243376"/>
              <a:gd name="connsiteY3789" fmla="*/ 1762386 h 2504437"/>
              <a:gd name="connsiteX3790" fmla="*/ 1828357 w 3243376"/>
              <a:gd name="connsiteY3790" fmla="*/ 1784838 h 2504437"/>
              <a:gd name="connsiteX3791" fmla="*/ 1813030 w 3243376"/>
              <a:gd name="connsiteY3791" fmla="*/ 1782031 h 2504437"/>
              <a:gd name="connsiteX3792" fmla="*/ 1567574 w 3243376"/>
              <a:gd name="connsiteY3792" fmla="*/ 1661067 h 2504437"/>
              <a:gd name="connsiteX3793" fmla="*/ 1567575 w 3243376"/>
              <a:gd name="connsiteY3793" fmla="*/ 1658441 h 2504437"/>
              <a:gd name="connsiteX3794" fmla="*/ 1569488 w 3243376"/>
              <a:gd name="connsiteY3794" fmla="*/ 1658579 h 2504437"/>
              <a:gd name="connsiteX3795" fmla="*/ 1351911 w 3243376"/>
              <a:gd name="connsiteY3795" fmla="*/ 1557013 h 2504437"/>
              <a:gd name="connsiteX3796" fmla="*/ 1351695 w 3243376"/>
              <a:gd name="connsiteY3796" fmla="*/ 1548809 h 2504437"/>
              <a:gd name="connsiteX3797" fmla="*/ 1351911 w 3243376"/>
              <a:gd name="connsiteY3797" fmla="*/ 1557013 h 2504437"/>
              <a:gd name="connsiteX3798" fmla="*/ 1306217 w 3243376"/>
              <a:gd name="connsiteY3798" fmla="*/ 1537296 h 2504437"/>
              <a:gd name="connsiteX3799" fmla="*/ 1306217 w 3243376"/>
              <a:gd name="connsiteY3799" fmla="*/ 1503331 h 2504437"/>
              <a:gd name="connsiteX3800" fmla="*/ 1317730 w 3243376"/>
              <a:gd name="connsiteY3800" fmla="*/ 1514844 h 2504437"/>
              <a:gd name="connsiteX3801" fmla="*/ 1306217 w 3243376"/>
              <a:gd name="connsiteY3801" fmla="*/ 1503331 h 2504437"/>
              <a:gd name="connsiteX3802" fmla="*/ 1294702 w 3243376"/>
              <a:gd name="connsiteY3802" fmla="*/ 1525782 h 2504437"/>
              <a:gd name="connsiteX3803" fmla="*/ 1306217 w 3243376"/>
              <a:gd name="connsiteY3803" fmla="*/ 1537296 h 2504437"/>
              <a:gd name="connsiteX3804" fmla="*/ 1426245 w 3243376"/>
              <a:gd name="connsiteY3804" fmla="*/ 1598605 h 2504437"/>
              <a:gd name="connsiteX3805" fmla="*/ 1430563 w 3243376"/>
              <a:gd name="connsiteY3805" fmla="*/ 1588531 h 2504437"/>
              <a:gd name="connsiteX3806" fmla="*/ 1432002 w 3243376"/>
              <a:gd name="connsiteY3806" fmla="*/ 1588531 h 2504437"/>
              <a:gd name="connsiteX3807" fmla="*/ 1437787 w 3243376"/>
              <a:gd name="connsiteY3807" fmla="*/ 1588531 h 2504437"/>
              <a:gd name="connsiteX3808" fmla="*/ 1437687 w 3243376"/>
              <a:gd name="connsiteY3808" fmla="*/ 1588603 h 2504437"/>
              <a:gd name="connsiteX3809" fmla="*/ 1430563 w 3243376"/>
              <a:gd name="connsiteY3809" fmla="*/ 1600045 h 2504437"/>
              <a:gd name="connsiteX3810" fmla="*/ 1426245 w 3243376"/>
              <a:gd name="connsiteY3810" fmla="*/ 1598605 h 2504437"/>
              <a:gd name="connsiteX3811" fmla="*/ 1681558 w 3243376"/>
              <a:gd name="connsiteY3811" fmla="*/ 1728421 h 2504437"/>
              <a:gd name="connsiteX3812" fmla="*/ 1681558 w 3243376"/>
              <a:gd name="connsiteY3812" fmla="*/ 1716907 h 2504437"/>
              <a:gd name="connsiteX3813" fmla="*/ 1681558 w 3243376"/>
              <a:gd name="connsiteY3813" fmla="*/ 1728421 h 2504437"/>
              <a:gd name="connsiteX3814" fmla="*/ 1659107 w 3243376"/>
              <a:gd name="connsiteY3814" fmla="*/ 1717483 h 2504437"/>
              <a:gd name="connsiteX3815" fmla="*/ 1681558 w 3243376"/>
              <a:gd name="connsiteY3815" fmla="*/ 1705969 h 2504437"/>
              <a:gd name="connsiteX3816" fmla="*/ 1659107 w 3243376"/>
              <a:gd name="connsiteY3816" fmla="*/ 1717483 h 2504437"/>
              <a:gd name="connsiteX3817" fmla="*/ 1783453 w 3243376"/>
              <a:gd name="connsiteY3817" fmla="*/ 1784838 h 2504437"/>
              <a:gd name="connsiteX3818" fmla="*/ 1771940 w 3243376"/>
              <a:gd name="connsiteY3818" fmla="*/ 1750873 h 2504437"/>
              <a:gd name="connsiteX3819" fmla="*/ 1783453 w 3243376"/>
              <a:gd name="connsiteY3819" fmla="*/ 1739935 h 2504437"/>
              <a:gd name="connsiteX3820" fmla="*/ 1783453 w 3243376"/>
              <a:gd name="connsiteY3820" fmla="*/ 1784838 h 2504437"/>
              <a:gd name="connsiteX3821" fmla="*/ 1386235 w 3243376"/>
              <a:gd name="connsiteY3821" fmla="*/ 1593713 h 2504437"/>
              <a:gd name="connsiteX3822" fmla="*/ 1408111 w 3243376"/>
              <a:gd name="connsiteY3822" fmla="*/ 1582775 h 2504437"/>
              <a:gd name="connsiteX3823" fmla="*/ 1397102 w 3243376"/>
              <a:gd name="connsiteY3823" fmla="*/ 1587092 h 2504437"/>
              <a:gd name="connsiteX3824" fmla="*/ 1386065 w 3243376"/>
              <a:gd name="connsiteY3824" fmla="*/ 1582928 h 2504437"/>
              <a:gd name="connsiteX3825" fmla="*/ 1386062 w 3243376"/>
              <a:gd name="connsiteY3825" fmla="*/ 1582717 h 2504437"/>
              <a:gd name="connsiteX3826" fmla="*/ 1395733 w 3243376"/>
              <a:gd name="connsiteY3826" fmla="*/ 1581335 h 2504437"/>
              <a:gd name="connsiteX3827" fmla="*/ 1397173 w 3243376"/>
              <a:gd name="connsiteY3827" fmla="*/ 1571260 h 2504437"/>
              <a:gd name="connsiteX3828" fmla="*/ 1374721 w 3243376"/>
              <a:gd name="connsiteY3828" fmla="*/ 1571260 h 2504437"/>
              <a:gd name="connsiteX3829" fmla="*/ 1386055 w 3243376"/>
              <a:gd name="connsiteY3829" fmla="*/ 1582271 h 2504437"/>
              <a:gd name="connsiteX3830" fmla="*/ 1386062 w 3243376"/>
              <a:gd name="connsiteY3830" fmla="*/ 1582717 h 2504437"/>
              <a:gd name="connsiteX3831" fmla="*/ 1385659 w 3243376"/>
              <a:gd name="connsiteY3831" fmla="*/ 1582775 h 2504437"/>
              <a:gd name="connsiteX3832" fmla="*/ 1386065 w 3243376"/>
              <a:gd name="connsiteY3832" fmla="*/ 1582928 h 2504437"/>
              <a:gd name="connsiteX3833" fmla="*/ 1749490 w 3243376"/>
              <a:gd name="connsiteY3833" fmla="*/ 1784838 h 2504437"/>
              <a:gd name="connsiteX3834" fmla="*/ 1749490 w 3243376"/>
              <a:gd name="connsiteY3834" fmla="*/ 1773324 h 2504437"/>
              <a:gd name="connsiteX3835" fmla="*/ 1761003 w 3243376"/>
              <a:gd name="connsiteY3835" fmla="*/ 1773324 h 2504437"/>
              <a:gd name="connsiteX3836" fmla="*/ 1761002 w 3243376"/>
              <a:gd name="connsiteY3836" fmla="*/ 1784837 h 2504437"/>
              <a:gd name="connsiteX3837" fmla="*/ 1749490 w 3243376"/>
              <a:gd name="connsiteY3837" fmla="*/ 1784838 h 2504437"/>
              <a:gd name="connsiteX3838" fmla="*/ 1351694 w 3243376"/>
              <a:gd name="connsiteY3838" fmla="*/ 1604651 h 2504437"/>
              <a:gd name="connsiteX3839" fmla="*/ 1363208 w 3243376"/>
              <a:gd name="connsiteY3839" fmla="*/ 1582198 h 2504437"/>
              <a:gd name="connsiteX3840" fmla="*/ 1351694 w 3243376"/>
              <a:gd name="connsiteY3840" fmla="*/ 1604651 h 2504437"/>
              <a:gd name="connsiteX3841" fmla="*/ 1771940 w 3243376"/>
              <a:gd name="connsiteY3841" fmla="*/ 1818227 h 2504437"/>
              <a:gd name="connsiteX3842" fmla="*/ 1771940 w 3243376"/>
              <a:gd name="connsiteY3842" fmla="*/ 1818227 h 2504437"/>
              <a:gd name="connsiteX3843" fmla="*/ 1771940 w 3243376"/>
              <a:gd name="connsiteY3843" fmla="*/ 1815232 h 2504437"/>
              <a:gd name="connsiteX3844" fmla="*/ 1226772 w 3243376"/>
              <a:gd name="connsiteY3844" fmla="*/ 1548809 h 2504437"/>
              <a:gd name="connsiteX3845" fmla="*/ 1238285 w 3243376"/>
              <a:gd name="connsiteY3845" fmla="*/ 1548809 h 2504437"/>
              <a:gd name="connsiteX3846" fmla="*/ 1238286 w 3243376"/>
              <a:gd name="connsiteY3846" fmla="*/ 1526358 h 2504437"/>
              <a:gd name="connsiteX3847" fmla="*/ 1226772 w 3243376"/>
              <a:gd name="connsiteY3847" fmla="*/ 1514844 h 2504437"/>
              <a:gd name="connsiteX3848" fmla="*/ 1226772 w 3243376"/>
              <a:gd name="connsiteY3848" fmla="*/ 1548809 h 2504437"/>
              <a:gd name="connsiteX3849" fmla="*/ 1635030 w 3243376"/>
              <a:gd name="connsiteY3849" fmla="*/ 1759260 h 2504437"/>
              <a:gd name="connsiteX3850" fmla="*/ 1630323 w 3243376"/>
              <a:gd name="connsiteY3850" fmla="*/ 1745260 h 2504437"/>
              <a:gd name="connsiteX3851" fmla="*/ 1624566 w 3243376"/>
              <a:gd name="connsiteY3851" fmla="*/ 1728997 h 2504437"/>
              <a:gd name="connsiteX3852" fmla="*/ 1647019 w 3243376"/>
              <a:gd name="connsiteY3852" fmla="*/ 1717484 h 2504437"/>
              <a:gd name="connsiteX3853" fmla="*/ 1658532 w 3243376"/>
              <a:gd name="connsiteY3853" fmla="*/ 1739935 h 2504437"/>
              <a:gd name="connsiteX3854" fmla="*/ 1639589 w 3243376"/>
              <a:gd name="connsiteY3854" fmla="*/ 1750945 h 2504437"/>
              <a:gd name="connsiteX3855" fmla="*/ 1636946 w 3243376"/>
              <a:gd name="connsiteY3855" fmla="*/ 1759565 h 2504437"/>
              <a:gd name="connsiteX3856" fmla="*/ 1636368 w 3243376"/>
              <a:gd name="connsiteY3856" fmla="*/ 1759580 h 2504437"/>
              <a:gd name="connsiteX3857" fmla="*/ 1500795 w 3243376"/>
              <a:gd name="connsiteY3857" fmla="*/ 1694456 h 2504437"/>
              <a:gd name="connsiteX3858" fmla="*/ 1500795 w 3243376"/>
              <a:gd name="connsiteY3858" fmla="*/ 1672004 h 2504437"/>
              <a:gd name="connsiteX3859" fmla="*/ 1489282 w 3243376"/>
              <a:gd name="connsiteY3859" fmla="*/ 1683518 h 2504437"/>
              <a:gd name="connsiteX3860" fmla="*/ 1511734 w 3243376"/>
              <a:gd name="connsiteY3860" fmla="*/ 1649553 h 2504437"/>
              <a:gd name="connsiteX3861" fmla="*/ 1511733 w 3243376"/>
              <a:gd name="connsiteY3861" fmla="*/ 1661067 h 2504437"/>
              <a:gd name="connsiteX3862" fmla="*/ 1534185 w 3243376"/>
              <a:gd name="connsiteY3862" fmla="*/ 1638615 h 2504437"/>
              <a:gd name="connsiteX3863" fmla="*/ 1556637 w 3243376"/>
              <a:gd name="connsiteY3863" fmla="*/ 1638615 h 2504437"/>
              <a:gd name="connsiteX3864" fmla="*/ 1545122 w 3243376"/>
              <a:gd name="connsiteY3864" fmla="*/ 1661066 h 2504437"/>
              <a:gd name="connsiteX3865" fmla="*/ 1546274 w 3243376"/>
              <a:gd name="connsiteY3865" fmla="*/ 1649554 h 2504437"/>
              <a:gd name="connsiteX3866" fmla="*/ 1500795 w 3243376"/>
              <a:gd name="connsiteY3866" fmla="*/ 1694456 h 2504437"/>
              <a:gd name="connsiteX3867" fmla="*/ 1601539 w 3243376"/>
              <a:gd name="connsiteY3867" fmla="*/ 1751448 h 2504437"/>
              <a:gd name="connsiteX3868" fmla="*/ 1579087 w 3243376"/>
              <a:gd name="connsiteY3868" fmla="*/ 1739935 h 2504437"/>
              <a:gd name="connsiteX3869" fmla="*/ 1579087 w 3243376"/>
              <a:gd name="connsiteY3869" fmla="*/ 1717483 h 2504437"/>
              <a:gd name="connsiteX3870" fmla="*/ 1590602 w 3243376"/>
              <a:gd name="connsiteY3870" fmla="*/ 1705969 h 2504437"/>
              <a:gd name="connsiteX3871" fmla="*/ 1590602 w 3243376"/>
              <a:gd name="connsiteY3871" fmla="*/ 1728997 h 2504437"/>
              <a:gd name="connsiteX3872" fmla="*/ 1613053 w 3243376"/>
              <a:gd name="connsiteY3872" fmla="*/ 1728997 h 2504437"/>
              <a:gd name="connsiteX3873" fmla="*/ 1601539 w 3243376"/>
              <a:gd name="connsiteY3873" fmla="*/ 1751448 h 2504437"/>
              <a:gd name="connsiteX3874" fmla="*/ 1249799 w 3243376"/>
              <a:gd name="connsiteY3874" fmla="*/ 1582198 h 2504437"/>
              <a:gd name="connsiteX3875" fmla="*/ 1261313 w 3243376"/>
              <a:gd name="connsiteY3875" fmla="*/ 1570685 h 2504437"/>
              <a:gd name="connsiteX3876" fmla="*/ 1261313 w 3243376"/>
              <a:gd name="connsiteY3876" fmla="*/ 1548234 h 2504437"/>
              <a:gd name="connsiteX3877" fmla="*/ 1249799 w 3243376"/>
              <a:gd name="connsiteY3877" fmla="*/ 1525782 h 2504437"/>
              <a:gd name="connsiteX3878" fmla="*/ 1238285 w 3243376"/>
              <a:gd name="connsiteY3878" fmla="*/ 1559747 h 2504437"/>
              <a:gd name="connsiteX3879" fmla="*/ 1249799 w 3243376"/>
              <a:gd name="connsiteY3879" fmla="*/ 1582198 h 2504437"/>
              <a:gd name="connsiteX3880" fmla="*/ 1771940 w 3243376"/>
              <a:gd name="connsiteY3880" fmla="*/ 1841255 h 2504437"/>
              <a:gd name="connsiteX3881" fmla="*/ 1771940 w 3243376"/>
              <a:gd name="connsiteY3881" fmla="*/ 1829740 h 2504437"/>
              <a:gd name="connsiteX3882" fmla="*/ 1771940 w 3243376"/>
              <a:gd name="connsiteY3882" fmla="*/ 1818227 h 2504437"/>
              <a:gd name="connsiteX3883" fmla="*/ 1771940 w 3243376"/>
              <a:gd name="connsiteY3883" fmla="*/ 1818443 h 2504437"/>
              <a:gd name="connsiteX3884" fmla="*/ 1771940 w 3243376"/>
              <a:gd name="connsiteY3884" fmla="*/ 1818227 h 2504437"/>
              <a:gd name="connsiteX3885" fmla="*/ 1780575 w 3243376"/>
              <a:gd name="connsiteY3885" fmla="*/ 1825423 h 2504437"/>
              <a:gd name="connsiteX3886" fmla="*/ 1771940 w 3243376"/>
              <a:gd name="connsiteY3886" fmla="*/ 1841255 h 2504437"/>
              <a:gd name="connsiteX3887" fmla="*/ 1442652 w 3243376"/>
              <a:gd name="connsiteY3887" fmla="*/ 1683184 h 2504437"/>
              <a:gd name="connsiteX3888" fmla="*/ 1442652 w 3243376"/>
              <a:gd name="connsiteY3888" fmla="*/ 1682943 h 2504437"/>
              <a:gd name="connsiteX3889" fmla="*/ 1442652 w 3243376"/>
              <a:gd name="connsiteY3889" fmla="*/ 1683184 h 2504437"/>
              <a:gd name="connsiteX3890" fmla="*/ 1442651 w 3243376"/>
              <a:gd name="connsiteY3890" fmla="*/ 1683642 h 2504437"/>
              <a:gd name="connsiteX3891" fmla="*/ 1442652 w 3243376"/>
              <a:gd name="connsiteY3891" fmla="*/ 1683184 h 2504437"/>
              <a:gd name="connsiteX3892" fmla="*/ 1443228 w 3243376"/>
              <a:gd name="connsiteY3892" fmla="*/ 1682942 h 2504437"/>
              <a:gd name="connsiteX3893" fmla="*/ 1386811 w 3243376"/>
              <a:gd name="connsiteY3893" fmla="*/ 1658188 h 2504437"/>
              <a:gd name="connsiteX3894" fmla="*/ 1386811 w 3243376"/>
              <a:gd name="connsiteY3894" fmla="*/ 1658188 h 2504437"/>
              <a:gd name="connsiteX3895" fmla="*/ 1386811 w 3243376"/>
              <a:gd name="connsiteY3895" fmla="*/ 1658188 h 2504437"/>
              <a:gd name="connsiteX3896" fmla="*/ 1414299 w 3243376"/>
              <a:gd name="connsiteY3896" fmla="*/ 1672760 h 2504437"/>
              <a:gd name="connsiteX3897" fmla="*/ 1409262 w 3243376"/>
              <a:gd name="connsiteY3897" fmla="*/ 1669701 h 2504437"/>
              <a:gd name="connsiteX3898" fmla="*/ 1409262 w 3243376"/>
              <a:gd name="connsiteY3898" fmla="*/ 1658188 h 2504437"/>
              <a:gd name="connsiteX3899" fmla="*/ 1398253 w 3243376"/>
              <a:gd name="connsiteY3899" fmla="*/ 1653871 h 2504437"/>
              <a:gd name="connsiteX3900" fmla="*/ 1386811 w 3243376"/>
              <a:gd name="connsiteY3900" fmla="*/ 1658188 h 2504437"/>
              <a:gd name="connsiteX3901" fmla="*/ 1386812 w 3243376"/>
              <a:gd name="connsiteY3901" fmla="*/ 1656542 h 2504437"/>
              <a:gd name="connsiteX3902" fmla="*/ 1386812 w 3243376"/>
              <a:gd name="connsiteY3902" fmla="*/ 1635737 h 2504437"/>
              <a:gd name="connsiteX3903" fmla="*/ 1398325 w 3243376"/>
              <a:gd name="connsiteY3903" fmla="*/ 1635737 h 2504437"/>
              <a:gd name="connsiteX3904" fmla="*/ 1398325 w 3243376"/>
              <a:gd name="connsiteY3904" fmla="*/ 1647251 h 2504437"/>
              <a:gd name="connsiteX3905" fmla="*/ 1432289 w 3243376"/>
              <a:gd name="connsiteY3905" fmla="*/ 1635737 h 2504437"/>
              <a:gd name="connsiteX3906" fmla="*/ 1443803 w 3243376"/>
              <a:gd name="connsiteY3906" fmla="*/ 1635737 h 2504437"/>
              <a:gd name="connsiteX3907" fmla="*/ 1443803 w 3243376"/>
              <a:gd name="connsiteY3907" fmla="*/ 1658188 h 2504437"/>
              <a:gd name="connsiteX3908" fmla="*/ 1432290 w 3243376"/>
              <a:gd name="connsiteY3908" fmla="*/ 1669701 h 2504437"/>
              <a:gd name="connsiteX3909" fmla="*/ 1420775 w 3243376"/>
              <a:gd name="connsiteY3909" fmla="*/ 1658188 h 2504437"/>
              <a:gd name="connsiteX3910" fmla="*/ 1414299 w 3243376"/>
              <a:gd name="connsiteY3910" fmla="*/ 1672760 h 2504437"/>
              <a:gd name="connsiteX3911" fmla="*/ 1442651 w 3243376"/>
              <a:gd name="connsiteY3911" fmla="*/ 1689694 h 2504437"/>
              <a:gd name="connsiteX3912" fmla="*/ 1442651 w 3243376"/>
              <a:gd name="connsiteY3912" fmla="*/ 1689694 h 2504437"/>
              <a:gd name="connsiteX3913" fmla="*/ 1442652 w 3243376"/>
              <a:gd name="connsiteY3913" fmla="*/ 1684382 h 2504437"/>
              <a:gd name="connsiteX3914" fmla="*/ 1442651 w 3243376"/>
              <a:gd name="connsiteY3914" fmla="*/ 1683642 h 2504437"/>
              <a:gd name="connsiteX3915" fmla="*/ 1442651 w 3243376"/>
              <a:gd name="connsiteY3915" fmla="*/ 1683642 h 2504437"/>
              <a:gd name="connsiteX3916" fmla="*/ 1451404 w 3243376"/>
              <a:gd name="connsiteY3916" fmla="*/ 1697514 h 2504437"/>
              <a:gd name="connsiteX3917" fmla="*/ 1450289 w 3243376"/>
              <a:gd name="connsiteY3917" fmla="*/ 1696746 h 2504437"/>
              <a:gd name="connsiteX3918" fmla="*/ 1450424 w 3243376"/>
              <a:gd name="connsiteY3918" fmla="*/ 1695895 h 2504437"/>
              <a:gd name="connsiteX3919" fmla="*/ 1454741 w 3243376"/>
              <a:gd name="connsiteY3919" fmla="*/ 1694456 h 2504437"/>
              <a:gd name="connsiteX3920" fmla="*/ 1451404 w 3243376"/>
              <a:gd name="connsiteY3920" fmla="*/ 1697514 h 2504437"/>
              <a:gd name="connsiteX3921" fmla="*/ 1828933 w 3243376"/>
              <a:gd name="connsiteY3921" fmla="*/ 1885582 h 2504437"/>
              <a:gd name="connsiteX3922" fmla="*/ 1840446 w 3243376"/>
              <a:gd name="connsiteY3922" fmla="*/ 1874068 h 2504437"/>
              <a:gd name="connsiteX3923" fmla="*/ 1828933 w 3243376"/>
              <a:gd name="connsiteY3923" fmla="*/ 1885582 h 2504437"/>
              <a:gd name="connsiteX3924" fmla="*/ 1488130 w 3243376"/>
              <a:gd name="connsiteY3924" fmla="*/ 1716907 h 2504437"/>
              <a:gd name="connsiteX3925" fmla="*/ 1488130 w 3243376"/>
              <a:gd name="connsiteY3925" fmla="*/ 1693881 h 2504437"/>
              <a:gd name="connsiteX3926" fmla="*/ 1499645 w 3243376"/>
              <a:gd name="connsiteY3926" fmla="*/ 1705394 h 2504437"/>
              <a:gd name="connsiteX3927" fmla="*/ 1488130 w 3243376"/>
              <a:gd name="connsiteY3927" fmla="*/ 1716907 h 2504437"/>
              <a:gd name="connsiteX3928" fmla="*/ 1120020 w 3243376"/>
              <a:gd name="connsiteY3928" fmla="*/ 1535497 h 2504437"/>
              <a:gd name="connsiteX3929" fmla="*/ 1124877 w 3243376"/>
              <a:gd name="connsiteY3929" fmla="*/ 1537296 h 2504437"/>
              <a:gd name="connsiteX3930" fmla="*/ 1124877 w 3243376"/>
              <a:gd name="connsiteY3930" fmla="*/ 1525782 h 2504437"/>
              <a:gd name="connsiteX3931" fmla="*/ 1120020 w 3243376"/>
              <a:gd name="connsiteY3931" fmla="*/ 1535497 h 2504437"/>
              <a:gd name="connsiteX3932" fmla="*/ 1659107 w 3243376"/>
              <a:gd name="connsiteY3932" fmla="*/ 1807289 h 2504437"/>
              <a:gd name="connsiteX3933" fmla="*/ 1659286 w 3243376"/>
              <a:gd name="connsiteY3933" fmla="*/ 1802431 h 2504437"/>
              <a:gd name="connsiteX3934" fmla="*/ 1660313 w 3243376"/>
              <a:gd name="connsiteY3934" fmla="*/ 1802871 h 2504437"/>
              <a:gd name="connsiteX3935" fmla="*/ 1499644 w 3243376"/>
              <a:gd name="connsiteY3935" fmla="*/ 1728421 h 2504437"/>
              <a:gd name="connsiteX3936" fmla="*/ 1499644 w 3243376"/>
              <a:gd name="connsiteY3936" fmla="*/ 1728421 h 2504437"/>
              <a:gd name="connsiteX3937" fmla="*/ 1499644 w 3243376"/>
              <a:gd name="connsiteY3937" fmla="*/ 1728421 h 2504437"/>
              <a:gd name="connsiteX3938" fmla="*/ 1800004 w 3243376"/>
              <a:gd name="connsiteY3938" fmla="*/ 1877459 h 2504437"/>
              <a:gd name="connsiteX3939" fmla="*/ 1806481 w 3243376"/>
              <a:gd name="connsiteY3939" fmla="*/ 1863130 h 2504437"/>
              <a:gd name="connsiteX3940" fmla="*/ 1806481 w 3243376"/>
              <a:gd name="connsiteY3940" fmla="*/ 1874644 h 2504437"/>
              <a:gd name="connsiteX3941" fmla="*/ 1800004 w 3243376"/>
              <a:gd name="connsiteY3941" fmla="*/ 1877459 h 2504437"/>
              <a:gd name="connsiteX3942" fmla="*/ 1495327 w 3243376"/>
              <a:gd name="connsiteY3942" fmla="*/ 1726982 h 2504437"/>
              <a:gd name="connsiteX3943" fmla="*/ 1499644 w 3243376"/>
              <a:gd name="connsiteY3943" fmla="*/ 1716907 h 2504437"/>
              <a:gd name="connsiteX3944" fmla="*/ 1499644 w 3243376"/>
              <a:gd name="connsiteY3944" fmla="*/ 1728421 h 2504437"/>
              <a:gd name="connsiteX3945" fmla="*/ 1545122 w 3243376"/>
              <a:gd name="connsiteY3945" fmla="*/ 1761811 h 2504437"/>
              <a:gd name="connsiteX3946" fmla="*/ 1556637 w 3243376"/>
              <a:gd name="connsiteY3946" fmla="*/ 1739359 h 2504437"/>
              <a:gd name="connsiteX3947" fmla="*/ 1567574 w 3243376"/>
              <a:gd name="connsiteY3947" fmla="*/ 1750297 h 2504437"/>
              <a:gd name="connsiteX3948" fmla="*/ 1545122 w 3243376"/>
              <a:gd name="connsiteY3948" fmla="*/ 1761811 h 2504437"/>
              <a:gd name="connsiteX3949" fmla="*/ 1499645 w 3243376"/>
              <a:gd name="connsiteY3949" fmla="*/ 1739359 h 2504437"/>
              <a:gd name="connsiteX3950" fmla="*/ 1488130 w 3243376"/>
              <a:gd name="connsiteY3950" fmla="*/ 1728422 h 2504437"/>
              <a:gd name="connsiteX3951" fmla="*/ 1489570 w 3243376"/>
              <a:gd name="connsiteY3951" fmla="*/ 1728421 h 2504437"/>
              <a:gd name="connsiteX3952" fmla="*/ 1499644 w 3243376"/>
              <a:gd name="connsiteY3952" fmla="*/ 1728421 h 2504437"/>
              <a:gd name="connsiteX3953" fmla="*/ 1693648 w 3243376"/>
              <a:gd name="connsiteY3953" fmla="*/ 1840679 h 2504437"/>
              <a:gd name="connsiteX3954" fmla="*/ 1682134 w 3243376"/>
              <a:gd name="connsiteY3954" fmla="*/ 1795775 h 2504437"/>
              <a:gd name="connsiteX3955" fmla="*/ 1670621 w 3243376"/>
              <a:gd name="connsiteY3955" fmla="*/ 1807289 h 2504437"/>
              <a:gd name="connsiteX3956" fmla="*/ 1660546 w 3243376"/>
              <a:gd name="connsiteY3956" fmla="*/ 1802971 h 2504437"/>
              <a:gd name="connsiteX3957" fmla="*/ 1660313 w 3243376"/>
              <a:gd name="connsiteY3957" fmla="*/ 1802871 h 2504437"/>
              <a:gd name="connsiteX3958" fmla="*/ 1664864 w 3243376"/>
              <a:gd name="connsiteY3958" fmla="*/ 1786205 h 2504437"/>
              <a:gd name="connsiteX3959" fmla="*/ 1670620 w 3243376"/>
              <a:gd name="connsiteY3959" fmla="*/ 1773324 h 2504437"/>
              <a:gd name="connsiteX3960" fmla="*/ 1659106 w 3243376"/>
              <a:gd name="connsiteY3960" fmla="*/ 1761811 h 2504437"/>
              <a:gd name="connsiteX3961" fmla="*/ 1647594 w 3243376"/>
              <a:gd name="connsiteY3961" fmla="*/ 1784262 h 2504437"/>
              <a:gd name="connsiteX3962" fmla="*/ 1613628 w 3243376"/>
              <a:gd name="connsiteY3962" fmla="*/ 1784262 h 2504437"/>
              <a:gd name="connsiteX3963" fmla="*/ 1625142 w 3243376"/>
              <a:gd name="connsiteY3963" fmla="*/ 1772748 h 2504437"/>
              <a:gd name="connsiteX3964" fmla="*/ 1613629 w 3243376"/>
              <a:gd name="connsiteY3964" fmla="*/ 1761235 h 2504437"/>
              <a:gd name="connsiteX3965" fmla="*/ 1625141 w 3243376"/>
              <a:gd name="connsiteY3965" fmla="*/ 1761235 h 2504437"/>
              <a:gd name="connsiteX3966" fmla="*/ 1628650 w 3243376"/>
              <a:gd name="connsiteY3966" fmla="*/ 1757736 h 2504437"/>
              <a:gd name="connsiteX3967" fmla="*/ 1635030 w 3243376"/>
              <a:gd name="connsiteY3967" fmla="*/ 1759260 h 2504437"/>
              <a:gd name="connsiteX3968" fmla="*/ 1636081 w 3243376"/>
              <a:gd name="connsiteY3968" fmla="*/ 1762386 h 2504437"/>
              <a:gd name="connsiteX3969" fmla="*/ 1636946 w 3243376"/>
              <a:gd name="connsiteY3969" fmla="*/ 1759565 h 2504437"/>
              <a:gd name="connsiteX3970" fmla="*/ 1644085 w 3243376"/>
              <a:gd name="connsiteY3970" fmla="*/ 1759373 h 2504437"/>
              <a:gd name="connsiteX3971" fmla="*/ 1647594 w 3243376"/>
              <a:gd name="connsiteY3971" fmla="*/ 1749722 h 2504437"/>
              <a:gd name="connsiteX3972" fmla="*/ 1659107 w 3243376"/>
              <a:gd name="connsiteY3972" fmla="*/ 1749721 h 2504437"/>
              <a:gd name="connsiteX3973" fmla="*/ 1659107 w 3243376"/>
              <a:gd name="connsiteY3973" fmla="*/ 1761235 h 2504437"/>
              <a:gd name="connsiteX3974" fmla="*/ 1670621 w 3243376"/>
              <a:gd name="connsiteY3974" fmla="*/ 1738784 h 2504437"/>
              <a:gd name="connsiteX3975" fmla="*/ 1670620 w 3243376"/>
              <a:gd name="connsiteY3975" fmla="*/ 1750297 h 2504437"/>
              <a:gd name="connsiteX3976" fmla="*/ 1693073 w 3243376"/>
              <a:gd name="connsiteY3976" fmla="*/ 1738784 h 2504437"/>
              <a:gd name="connsiteX3977" fmla="*/ 1704586 w 3243376"/>
              <a:gd name="connsiteY3977" fmla="*/ 1750297 h 2504437"/>
              <a:gd name="connsiteX3978" fmla="*/ 1727037 w 3243376"/>
              <a:gd name="connsiteY3978" fmla="*/ 1727845 h 2504437"/>
              <a:gd name="connsiteX3979" fmla="*/ 1715524 w 3243376"/>
              <a:gd name="connsiteY3979" fmla="*/ 1750297 h 2504437"/>
              <a:gd name="connsiteX3980" fmla="*/ 1727037 w 3243376"/>
              <a:gd name="connsiteY3980" fmla="*/ 1750297 h 2504437"/>
              <a:gd name="connsiteX3981" fmla="*/ 1715524 w 3243376"/>
              <a:gd name="connsiteY3981" fmla="*/ 1761811 h 2504437"/>
              <a:gd name="connsiteX3982" fmla="*/ 1737975 w 3243376"/>
              <a:gd name="connsiteY3982" fmla="*/ 1761811 h 2504437"/>
              <a:gd name="connsiteX3983" fmla="*/ 1726462 w 3243376"/>
              <a:gd name="connsiteY3983" fmla="*/ 1795775 h 2504437"/>
              <a:gd name="connsiteX3984" fmla="*/ 1704011 w 3243376"/>
              <a:gd name="connsiteY3984" fmla="*/ 1818227 h 2504437"/>
              <a:gd name="connsiteX3985" fmla="*/ 1705161 w 3243376"/>
              <a:gd name="connsiteY3985" fmla="*/ 1829165 h 2504437"/>
              <a:gd name="connsiteX3986" fmla="*/ 1693648 w 3243376"/>
              <a:gd name="connsiteY3986" fmla="*/ 1840679 h 2504437"/>
              <a:gd name="connsiteX3987" fmla="*/ 1238285 w 3243376"/>
              <a:gd name="connsiteY3987" fmla="*/ 1616164 h 2504437"/>
              <a:gd name="connsiteX3988" fmla="*/ 1235047 w 3243376"/>
              <a:gd name="connsiteY3988" fmla="*/ 1607799 h 2504437"/>
              <a:gd name="connsiteX3989" fmla="*/ 1235880 w 3243376"/>
              <a:gd name="connsiteY3989" fmla="*/ 1605952 h 2504437"/>
              <a:gd name="connsiteX3990" fmla="*/ 1236846 w 3243376"/>
              <a:gd name="connsiteY3990" fmla="*/ 1606090 h 2504437"/>
              <a:gd name="connsiteX3991" fmla="*/ 1238285 w 3243376"/>
              <a:gd name="connsiteY3991" fmla="*/ 1616164 h 2504437"/>
              <a:gd name="connsiteX3992" fmla="*/ 1533852 w 3243376"/>
              <a:gd name="connsiteY3992" fmla="*/ 1764959 h 2504437"/>
              <a:gd name="connsiteX3993" fmla="*/ 1533784 w 3243376"/>
              <a:gd name="connsiteY3993" fmla="*/ 1763274 h 2504437"/>
              <a:gd name="connsiteX3994" fmla="*/ 1534184 w 3243376"/>
              <a:gd name="connsiteY3994" fmla="*/ 1761811 h 2504437"/>
              <a:gd name="connsiteX3995" fmla="*/ 1533852 w 3243376"/>
              <a:gd name="connsiteY3995" fmla="*/ 1764959 h 2504437"/>
              <a:gd name="connsiteX3996" fmla="*/ 1405809 w 3243376"/>
              <a:gd name="connsiteY3996" fmla="*/ 1701652 h 2504437"/>
              <a:gd name="connsiteX3997" fmla="*/ 1408687 w 3243376"/>
              <a:gd name="connsiteY3997" fmla="*/ 1682943 h 2504437"/>
              <a:gd name="connsiteX3998" fmla="*/ 1420200 w 3243376"/>
              <a:gd name="connsiteY3998" fmla="*/ 1694456 h 2504437"/>
              <a:gd name="connsiteX3999" fmla="*/ 1405809 w 3243376"/>
              <a:gd name="connsiteY3999" fmla="*/ 1701652 h 2504437"/>
              <a:gd name="connsiteX4000" fmla="*/ 1409262 w 3243376"/>
              <a:gd name="connsiteY4000" fmla="*/ 1705394 h 2504437"/>
              <a:gd name="connsiteX4001" fmla="*/ 1426245 w 3243376"/>
              <a:gd name="connsiteY4001" fmla="*/ 1690067 h 2504437"/>
              <a:gd name="connsiteX4002" fmla="*/ 1442652 w 3243376"/>
              <a:gd name="connsiteY4002" fmla="*/ 1683184 h 2504437"/>
              <a:gd name="connsiteX4003" fmla="*/ 1442651 w 3243376"/>
              <a:gd name="connsiteY4003" fmla="*/ 1683642 h 2504437"/>
              <a:gd name="connsiteX4004" fmla="*/ 1440412 w 3243376"/>
              <a:gd name="connsiteY4004" fmla="*/ 1686360 h 2504437"/>
              <a:gd name="connsiteX4005" fmla="*/ 1442651 w 3243376"/>
              <a:gd name="connsiteY4005" fmla="*/ 1689694 h 2504437"/>
              <a:gd name="connsiteX4006" fmla="*/ 1442651 w 3243376"/>
              <a:gd name="connsiteY4006" fmla="*/ 1694456 h 2504437"/>
              <a:gd name="connsiteX4007" fmla="*/ 1442651 w 3243376"/>
              <a:gd name="connsiteY4007" fmla="*/ 1689694 h 2504437"/>
              <a:gd name="connsiteX4008" fmla="*/ 1444883 w 3243376"/>
              <a:gd name="connsiteY4008" fmla="*/ 1693017 h 2504437"/>
              <a:gd name="connsiteX4009" fmla="*/ 1450289 w 3243376"/>
              <a:gd name="connsiteY4009" fmla="*/ 1696746 h 2504437"/>
              <a:gd name="connsiteX4010" fmla="*/ 1449884 w 3243376"/>
              <a:gd name="connsiteY4010" fmla="*/ 1699313 h 2504437"/>
              <a:gd name="connsiteX4011" fmla="*/ 1454741 w 3243376"/>
              <a:gd name="connsiteY4011" fmla="*/ 1705969 h 2504437"/>
              <a:gd name="connsiteX4012" fmla="*/ 1443228 w 3243376"/>
              <a:gd name="connsiteY4012" fmla="*/ 1705969 h 2504437"/>
              <a:gd name="connsiteX4013" fmla="*/ 1431714 w 3243376"/>
              <a:gd name="connsiteY4013" fmla="*/ 1694456 h 2504437"/>
              <a:gd name="connsiteX4014" fmla="*/ 1409262 w 3243376"/>
              <a:gd name="connsiteY4014" fmla="*/ 1705394 h 2504437"/>
              <a:gd name="connsiteX4015" fmla="*/ 1022406 w 3243376"/>
              <a:gd name="connsiteY4015" fmla="*/ 1514844 h 2504437"/>
              <a:gd name="connsiteX4016" fmla="*/ 1033919 w 3243376"/>
              <a:gd name="connsiteY4016" fmla="*/ 1492393 h 2504437"/>
              <a:gd name="connsiteX4017" fmla="*/ 1022406 w 3243376"/>
              <a:gd name="connsiteY4017" fmla="*/ 1514844 h 2504437"/>
              <a:gd name="connsiteX4018" fmla="*/ 1567574 w 3243376"/>
              <a:gd name="connsiteY4018" fmla="*/ 1784837 h 2504437"/>
              <a:gd name="connsiteX4019" fmla="*/ 1579087 w 3243376"/>
              <a:gd name="connsiteY4019" fmla="*/ 1739935 h 2504437"/>
              <a:gd name="connsiteX4020" fmla="*/ 1590602 w 3243376"/>
              <a:gd name="connsiteY4020" fmla="*/ 1762386 h 2504437"/>
              <a:gd name="connsiteX4021" fmla="*/ 1579087 w 3243376"/>
              <a:gd name="connsiteY4021" fmla="*/ 1762386 h 2504437"/>
              <a:gd name="connsiteX4022" fmla="*/ 1567574 w 3243376"/>
              <a:gd name="connsiteY4022" fmla="*/ 1784837 h 2504437"/>
              <a:gd name="connsiteX4023" fmla="*/ 1226772 w 3243376"/>
              <a:gd name="connsiteY4023" fmla="*/ 1616164 h 2504437"/>
              <a:gd name="connsiteX4024" fmla="*/ 1238285 w 3243376"/>
              <a:gd name="connsiteY4024" fmla="*/ 1616164 h 2504437"/>
              <a:gd name="connsiteX4025" fmla="*/ 1249800 w 3243376"/>
              <a:gd name="connsiteY4025" fmla="*/ 1593713 h 2504437"/>
              <a:gd name="connsiteX4026" fmla="*/ 1238286 w 3243376"/>
              <a:gd name="connsiteY4026" fmla="*/ 1593713 h 2504437"/>
              <a:gd name="connsiteX4027" fmla="*/ 1238286 w 3243376"/>
              <a:gd name="connsiteY4027" fmla="*/ 1600621 h 2504437"/>
              <a:gd name="connsiteX4028" fmla="*/ 1235880 w 3243376"/>
              <a:gd name="connsiteY4028" fmla="*/ 1605952 h 2504437"/>
              <a:gd name="connsiteX4029" fmla="*/ 1226772 w 3243376"/>
              <a:gd name="connsiteY4029" fmla="*/ 1604650 h 2504437"/>
              <a:gd name="connsiteX4030" fmla="*/ 1226772 w 3243376"/>
              <a:gd name="connsiteY4030" fmla="*/ 1616164 h 2504437"/>
              <a:gd name="connsiteX4031" fmla="*/ 1545123 w 3243376"/>
              <a:gd name="connsiteY4031" fmla="*/ 1773900 h 2504437"/>
              <a:gd name="connsiteX4032" fmla="*/ 1545123 w 3243376"/>
              <a:gd name="connsiteY4032" fmla="*/ 1762386 h 2504437"/>
              <a:gd name="connsiteX4033" fmla="*/ 1556637 w 3243376"/>
              <a:gd name="connsiteY4033" fmla="*/ 1773899 h 2504437"/>
              <a:gd name="connsiteX4034" fmla="*/ 1715524 w 3243376"/>
              <a:gd name="connsiteY4034" fmla="*/ 1863706 h 2504437"/>
              <a:gd name="connsiteX4035" fmla="*/ 1715524 w 3243376"/>
              <a:gd name="connsiteY4035" fmla="*/ 1852193 h 2504437"/>
              <a:gd name="connsiteX4036" fmla="*/ 1727037 w 3243376"/>
              <a:gd name="connsiteY4036" fmla="*/ 1852192 h 2504437"/>
              <a:gd name="connsiteX4037" fmla="*/ 1727037 w 3243376"/>
              <a:gd name="connsiteY4037" fmla="*/ 1863706 h 2504437"/>
              <a:gd name="connsiteX4038" fmla="*/ 1715524 w 3243376"/>
              <a:gd name="connsiteY4038" fmla="*/ 1863706 h 2504437"/>
              <a:gd name="connsiteX4039" fmla="*/ 1300459 w 3243376"/>
              <a:gd name="connsiteY4039" fmla="*/ 1658188 h 2504437"/>
              <a:gd name="connsiteX4040" fmla="*/ 1306216 w 3243376"/>
              <a:gd name="connsiteY4040" fmla="*/ 1649553 h 2504437"/>
              <a:gd name="connsiteX4041" fmla="*/ 1294702 w 3243376"/>
              <a:gd name="connsiteY4041" fmla="*/ 1649553 h 2504437"/>
              <a:gd name="connsiteX4042" fmla="*/ 1300459 w 3243376"/>
              <a:gd name="connsiteY4042" fmla="*/ 1658188 h 2504437"/>
              <a:gd name="connsiteX4043" fmla="*/ 1590601 w 3243376"/>
              <a:gd name="connsiteY4043" fmla="*/ 1807289 h 2504437"/>
              <a:gd name="connsiteX4044" fmla="*/ 1590602 w 3243376"/>
              <a:gd name="connsiteY4044" fmla="*/ 1762386 h 2504437"/>
              <a:gd name="connsiteX4045" fmla="*/ 1605929 w 3243376"/>
              <a:gd name="connsiteY4045" fmla="*/ 1779081 h 2504437"/>
              <a:gd name="connsiteX4046" fmla="*/ 1612540 w 3243376"/>
              <a:gd name="connsiteY4046" fmla="*/ 1794573 h 2504437"/>
              <a:gd name="connsiteX4047" fmla="*/ 1609384 w 3243376"/>
              <a:gd name="connsiteY4047" fmla="*/ 1796255 h 2504437"/>
              <a:gd name="connsiteX4048" fmla="*/ 1602043 w 3243376"/>
              <a:gd name="connsiteY4048" fmla="*/ 1797215 h 2504437"/>
              <a:gd name="connsiteX4049" fmla="*/ 1590601 w 3243376"/>
              <a:gd name="connsiteY4049" fmla="*/ 1807289 h 2504437"/>
              <a:gd name="connsiteX4050" fmla="*/ 1203746 w 3243376"/>
              <a:gd name="connsiteY4050" fmla="*/ 1616164 h 2504437"/>
              <a:gd name="connsiteX4051" fmla="*/ 1215259 w 3243376"/>
              <a:gd name="connsiteY4051" fmla="*/ 1582198 h 2504437"/>
              <a:gd name="connsiteX4052" fmla="*/ 1216698 w 3243376"/>
              <a:gd name="connsiteY4052" fmla="*/ 1576442 h 2504437"/>
              <a:gd name="connsiteX4053" fmla="*/ 1226772 w 3243376"/>
              <a:gd name="connsiteY4053" fmla="*/ 1570685 h 2504437"/>
              <a:gd name="connsiteX4054" fmla="*/ 1226772 w 3243376"/>
              <a:gd name="connsiteY4054" fmla="*/ 1570685 h 2504437"/>
              <a:gd name="connsiteX4055" fmla="*/ 1226771 w 3243376"/>
              <a:gd name="connsiteY4055" fmla="*/ 1580759 h 2504437"/>
              <a:gd name="connsiteX4056" fmla="*/ 1226772 w 3243376"/>
              <a:gd name="connsiteY4056" fmla="*/ 1582198 h 2504437"/>
              <a:gd name="connsiteX4057" fmla="*/ 1238285 w 3243376"/>
              <a:gd name="connsiteY4057" fmla="*/ 1570685 h 2504437"/>
              <a:gd name="connsiteX4058" fmla="*/ 1227275 w 3243376"/>
              <a:gd name="connsiteY4058" fmla="*/ 1570685 h 2504437"/>
              <a:gd name="connsiteX4059" fmla="*/ 1226772 w 3243376"/>
              <a:gd name="connsiteY4059" fmla="*/ 1570685 h 2504437"/>
              <a:gd name="connsiteX4060" fmla="*/ 1226772 w 3243376"/>
              <a:gd name="connsiteY4060" fmla="*/ 1570685 h 2504437"/>
              <a:gd name="connsiteX4061" fmla="*/ 1226772 w 3243376"/>
              <a:gd name="connsiteY4061" fmla="*/ 1570685 h 2504437"/>
              <a:gd name="connsiteX4062" fmla="*/ 1215834 w 3243376"/>
              <a:gd name="connsiteY4062" fmla="*/ 1570685 h 2504437"/>
              <a:gd name="connsiteX4063" fmla="*/ 1204321 w 3243376"/>
              <a:gd name="connsiteY4063" fmla="*/ 1582198 h 2504437"/>
              <a:gd name="connsiteX4064" fmla="*/ 1204321 w 3243376"/>
              <a:gd name="connsiteY4064" fmla="*/ 1604651 h 2504437"/>
              <a:gd name="connsiteX4065" fmla="*/ 1202881 w 3243376"/>
              <a:gd name="connsiteY4065" fmla="*/ 1600333 h 2504437"/>
              <a:gd name="connsiteX4066" fmla="*/ 1201092 w 3243376"/>
              <a:gd name="connsiteY4066" fmla="*/ 1600050 h 2504437"/>
              <a:gd name="connsiteX4067" fmla="*/ 1198563 w 3243376"/>
              <a:gd name="connsiteY4067" fmla="*/ 1596447 h 2504437"/>
              <a:gd name="connsiteX4068" fmla="*/ 1192807 w 3243376"/>
              <a:gd name="connsiteY4068" fmla="*/ 1604650 h 2504437"/>
              <a:gd name="connsiteX4069" fmla="*/ 1199463 w 3243376"/>
              <a:gd name="connsiteY4069" fmla="*/ 1599793 h 2504437"/>
              <a:gd name="connsiteX4070" fmla="*/ 1201092 w 3243376"/>
              <a:gd name="connsiteY4070" fmla="*/ 1600050 h 2504437"/>
              <a:gd name="connsiteX4071" fmla="*/ 1204321 w 3243376"/>
              <a:gd name="connsiteY4071" fmla="*/ 1604651 h 2504437"/>
              <a:gd name="connsiteX4072" fmla="*/ 1203746 w 3243376"/>
              <a:gd name="connsiteY4072" fmla="*/ 1616164 h 2504437"/>
              <a:gd name="connsiteX4073" fmla="*/ 1135814 w 3243376"/>
              <a:gd name="connsiteY4073" fmla="*/ 1582775 h 2504437"/>
              <a:gd name="connsiteX4074" fmla="*/ 1135814 w 3243376"/>
              <a:gd name="connsiteY4074" fmla="*/ 1571260 h 2504437"/>
              <a:gd name="connsiteX4075" fmla="*/ 1124301 w 3243376"/>
              <a:gd name="connsiteY4075" fmla="*/ 1571260 h 2504437"/>
              <a:gd name="connsiteX4076" fmla="*/ 1135814 w 3243376"/>
              <a:gd name="connsiteY4076" fmla="*/ 1582775 h 2504437"/>
              <a:gd name="connsiteX4077" fmla="*/ 1215619 w 3243376"/>
              <a:gd name="connsiteY4077" fmla="*/ 1631419 h 2504437"/>
              <a:gd name="connsiteX4078" fmla="*/ 1215834 w 3243376"/>
              <a:gd name="connsiteY4078" fmla="*/ 1627102 h 2504437"/>
              <a:gd name="connsiteX4079" fmla="*/ 1215834 w 3243376"/>
              <a:gd name="connsiteY4079" fmla="*/ 1628541 h 2504437"/>
              <a:gd name="connsiteX4080" fmla="*/ 1215834 w 3243376"/>
              <a:gd name="connsiteY4080" fmla="*/ 1631456 h 2504437"/>
              <a:gd name="connsiteX4081" fmla="*/ 1181868 w 3243376"/>
              <a:gd name="connsiteY4081" fmla="*/ 1616164 h 2504437"/>
              <a:gd name="connsiteX4082" fmla="*/ 1181869 w 3243376"/>
              <a:gd name="connsiteY4082" fmla="*/ 1604651 h 2504437"/>
              <a:gd name="connsiteX4083" fmla="*/ 1170355 w 3243376"/>
              <a:gd name="connsiteY4083" fmla="*/ 1604651 h 2504437"/>
              <a:gd name="connsiteX4084" fmla="*/ 1159418 w 3243376"/>
              <a:gd name="connsiteY4084" fmla="*/ 1604650 h 2504437"/>
              <a:gd name="connsiteX4085" fmla="*/ 1181868 w 3243376"/>
              <a:gd name="connsiteY4085" fmla="*/ 1616164 h 2504437"/>
              <a:gd name="connsiteX4086" fmla="*/ 1727037 w 3243376"/>
              <a:gd name="connsiteY4086" fmla="*/ 1886157 h 2504437"/>
              <a:gd name="connsiteX4087" fmla="*/ 1715524 w 3243376"/>
              <a:gd name="connsiteY4087" fmla="*/ 1874644 h 2504437"/>
              <a:gd name="connsiteX4088" fmla="*/ 1738552 w 3243376"/>
              <a:gd name="connsiteY4088" fmla="*/ 1874644 h 2504437"/>
              <a:gd name="connsiteX4089" fmla="*/ 1727037 w 3243376"/>
              <a:gd name="connsiteY4089" fmla="*/ 1886157 h 2504437"/>
              <a:gd name="connsiteX4090" fmla="*/ 1452726 w 3243376"/>
              <a:gd name="connsiteY4090" fmla="*/ 1752573 h 2504437"/>
              <a:gd name="connsiteX4091" fmla="*/ 1465679 w 3243376"/>
              <a:gd name="connsiteY4091" fmla="*/ 1750873 h 2504437"/>
              <a:gd name="connsiteX4092" fmla="*/ 1452726 w 3243376"/>
              <a:gd name="connsiteY4092" fmla="*/ 1752573 h 2504437"/>
              <a:gd name="connsiteX4093" fmla="*/ 1581237 w 3243376"/>
              <a:gd name="connsiteY4093" fmla="*/ 1816761 h 2504437"/>
              <a:gd name="connsiteX4094" fmla="*/ 1579087 w 3243376"/>
              <a:gd name="connsiteY4094" fmla="*/ 1807289 h 2504437"/>
              <a:gd name="connsiteX4095" fmla="*/ 1590601 w 3243376"/>
              <a:gd name="connsiteY4095" fmla="*/ 1807289 h 2504437"/>
              <a:gd name="connsiteX4096" fmla="*/ 1607583 w 3243376"/>
              <a:gd name="connsiteY4096" fmla="*/ 1797214 h 2504437"/>
              <a:gd name="connsiteX4097" fmla="*/ 1609384 w 3243376"/>
              <a:gd name="connsiteY4097" fmla="*/ 1796255 h 2504437"/>
              <a:gd name="connsiteX4098" fmla="*/ 1613053 w 3243376"/>
              <a:gd name="connsiteY4098" fmla="*/ 1795775 h 2504437"/>
              <a:gd name="connsiteX4099" fmla="*/ 1612540 w 3243376"/>
              <a:gd name="connsiteY4099" fmla="*/ 1794573 h 2504437"/>
              <a:gd name="connsiteX4100" fmla="*/ 1616021 w 3243376"/>
              <a:gd name="connsiteY4100" fmla="*/ 1792717 h 2504437"/>
              <a:gd name="connsiteX4101" fmla="*/ 1624566 w 3243376"/>
              <a:gd name="connsiteY4101" fmla="*/ 1795775 h 2504437"/>
              <a:gd name="connsiteX4102" fmla="*/ 1613052 w 3243376"/>
              <a:gd name="connsiteY4102" fmla="*/ 1807289 h 2504437"/>
              <a:gd name="connsiteX4103" fmla="*/ 1581237 w 3243376"/>
              <a:gd name="connsiteY4103" fmla="*/ 1816761 h 2504437"/>
              <a:gd name="connsiteX4104" fmla="*/ 1592221 w 3243376"/>
              <a:gd name="connsiteY4104" fmla="*/ 1823084 h 2504437"/>
              <a:gd name="connsiteX4105" fmla="*/ 1590601 w 3243376"/>
              <a:gd name="connsiteY4105" fmla="*/ 1818227 h 2504437"/>
              <a:gd name="connsiteX4106" fmla="*/ 1592221 w 3243376"/>
              <a:gd name="connsiteY4106" fmla="*/ 1823084 h 2504437"/>
              <a:gd name="connsiteX4107" fmla="*/ 1069683 w 3243376"/>
              <a:gd name="connsiteY4107" fmla="*/ 1564604 h 2504437"/>
              <a:gd name="connsiteX4108" fmla="*/ 1079398 w 3243376"/>
              <a:gd name="connsiteY4108" fmla="*/ 1559747 h 2504437"/>
              <a:gd name="connsiteX4109" fmla="*/ 1067885 w 3243376"/>
              <a:gd name="connsiteY4109" fmla="*/ 1559747 h 2504437"/>
              <a:gd name="connsiteX4110" fmla="*/ 1069683 w 3243376"/>
              <a:gd name="connsiteY4110" fmla="*/ 1564604 h 2504437"/>
              <a:gd name="connsiteX4111" fmla="*/ 1215834 w 3243376"/>
              <a:gd name="connsiteY4111" fmla="*/ 1638616 h 2504437"/>
              <a:gd name="connsiteX4112" fmla="*/ 1215834 w 3243376"/>
              <a:gd name="connsiteY4112" fmla="*/ 1631456 h 2504437"/>
              <a:gd name="connsiteX4113" fmla="*/ 1218830 w 3243376"/>
              <a:gd name="connsiteY4113" fmla="*/ 1631959 h 2504437"/>
              <a:gd name="connsiteX4114" fmla="*/ 1215834 w 3243376"/>
              <a:gd name="connsiteY4114" fmla="*/ 1627102 h 2504437"/>
              <a:gd name="connsiteX4115" fmla="*/ 1215834 w 3243376"/>
              <a:gd name="connsiteY4115" fmla="*/ 1616164 h 2504437"/>
              <a:gd name="connsiteX4116" fmla="*/ 1215834 w 3243376"/>
              <a:gd name="connsiteY4116" fmla="*/ 1638616 h 2504437"/>
              <a:gd name="connsiteX4117" fmla="*/ 1351694 w 3243376"/>
              <a:gd name="connsiteY4117" fmla="*/ 1705969 h 2504437"/>
              <a:gd name="connsiteX4118" fmla="*/ 1363208 w 3243376"/>
              <a:gd name="connsiteY4118" fmla="*/ 1683518 h 2504437"/>
              <a:gd name="connsiteX4119" fmla="*/ 1363208 w 3243376"/>
              <a:gd name="connsiteY4119" fmla="*/ 1672005 h 2504437"/>
              <a:gd name="connsiteX4120" fmla="*/ 1351694 w 3243376"/>
              <a:gd name="connsiteY4120" fmla="*/ 1705969 h 2504437"/>
              <a:gd name="connsiteX4121" fmla="*/ 1760427 w 3243376"/>
              <a:gd name="connsiteY4121" fmla="*/ 1908609 h 2504437"/>
              <a:gd name="connsiteX4122" fmla="*/ 1760427 w 3243376"/>
              <a:gd name="connsiteY4122" fmla="*/ 1897095 h 2504437"/>
              <a:gd name="connsiteX4123" fmla="*/ 1771940 w 3243376"/>
              <a:gd name="connsiteY4123" fmla="*/ 1897095 h 2504437"/>
              <a:gd name="connsiteX4124" fmla="*/ 1760427 w 3243376"/>
              <a:gd name="connsiteY4124" fmla="*/ 1908609 h 2504437"/>
              <a:gd name="connsiteX4125" fmla="*/ 1601539 w 3243376"/>
              <a:gd name="connsiteY4125" fmla="*/ 1830316 h 2504437"/>
              <a:gd name="connsiteX4126" fmla="*/ 1613053 w 3243376"/>
              <a:gd name="connsiteY4126" fmla="*/ 1818802 h 2504437"/>
              <a:gd name="connsiteX4127" fmla="*/ 1613052 w 3243376"/>
              <a:gd name="connsiteY4127" fmla="*/ 1807289 h 2504437"/>
              <a:gd name="connsiteX4128" fmla="*/ 1623991 w 3243376"/>
              <a:gd name="connsiteY4128" fmla="*/ 1807865 h 2504437"/>
              <a:gd name="connsiteX4129" fmla="*/ 1601539 w 3243376"/>
              <a:gd name="connsiteY4129" fmla="*/ 1830316 h 2504437"/>
              <a:gd name="connsiteX4130" fmla="*/ 1373012 w 3243376"/>
              <a:gd name="connsiteY4130" fmla="*/ 1717483 h 2504437"/>
              <a:gd name="connsiteX4131" fmla="*/ 1374721 w 3243376"/>
              <a:gd name="connsiteY4131" fmla="*/ 1715181 h 2504437"/>
              <a:gd name="connsiteX4132" fmla="*/ 1374721 w 3243376"/>
              <a:gd name="connsiteY4132" fmla="*/ 1716116 h 2504437"/>
              <a:gd name="connsiteX4133" fmla="*/ 1374721 w 3243376"/>
              <a:gd name="connsiteY4133" fmla="*/ 1717483 h 2504437"/>
              <a:gd name="connsiteX4134" fmla="*/ 1522671 w 3243376"/>
              <a:gd name="connsiteY4134" fmla="*/ 1795776 h 2504437"/>
              <a:gd name="connsiteX4135" fmla="*/ 1511158 w 3243376"/>
              <a:gd name="connsiteY4135" fmla="*/ 1750873 h 2504437"/>
              <a:gd name="connsiteX4136" fmla="*/ 1533610 w 3243376"/>
              <a:gd name="connsiteY4136" fmla="*/ 1750873 h 2504437"/>
              <a:gd name="connsiteX4137" fmla="*/ 1533681 w 3243376"/>
              <a:gd name="connsiteY4137" fmla="*/ 1760659 h 2504437"/>
              <a:gd name="connsiteX4138" fmla="*/ 1533784 w 3243376"/>
              <a:gd name="connsiteY4138" fmla="*/ 1763274 h 2504437"/>
              <a:gd name="connsiteX4139" fmla="*/ 1528428 w 3243376"/>
              <a:gd name="connsiteY4139" fmla="*/ 1782895 h 2504437"/>
              <a:gd name="connsiteX4140" fmla="*/ 1522671 w 3243376"/>
              <a:gd name="connsiteY4140" fmla="*/ 1795776 h 2504437"/>
              <a:gd name="connsiteX4141" fmla="*/ 1588982 w 3243376"/>
              <a:gd name="connsiteY4141" fmla="*/ 1832556 h 2504437"/>
              <a:gd name="connsiteX4142" fmla="*/ 1590601 w 3243376"/>
              <a:gd name="connsiteY4142" fmla="*/ 1818227 h 2504437"/>
              <a:gd name="connsiteX4143" fmla="*/ 1590602 w 3243376"/>
              <a:gd name="connsiteY4143" fmla="*/ 1829740 h 2504437"/>
              <a:gd name="connsiteX4144" fmla="*/ 1588982 w 3243376"/>
              <a:gd name="connsiteY4144" fmla="*/ 1832556 h 2504437"/>
              <a:gd name="connsiteX4145" fmla="*/ 1295279 w 3243376"/>
              <a:gd name="connsiteY4145" fmla="*/ 1694456 h 2504437"/>
              <a:gd name="connsiteX4146" fmla="*/ 1329243 w 3243376"/>
              <a:gd name="connsiteY4146" fmla="*/ 1649553 h 2504437"/>
              <a:gd name="connsiteX4147" fmla="*/ 1295279 w 3243376"/>
              <a:gd name="connsiteY4147" fmla="*/ 1694456 h 2504437"/>
              <a:gd name="connsiteX4148" fmla="*/ 1658532 w 3243376"/>
              <a:gd name="connsiteY4148" fmla="*/ 1874644 h 2504437"/>
              <a:gd name="connsiteX4149" fmla="*/ 1658532 w 3243376"/>
              <a:gd name="connsiteY4149" fmla="*/ 1852193 h 2504437"/>
              <a:gd name="connsiteX4150" fmla="*/ 1680983 w 3243376"/>
              <a:gd name="connsiteY4150" fmla="*/ 1874644 h 2504437"/>
              <a:gd name="connsiteX4151" fmla="*/ 1658532 w 3243376"/>
              <a:gd name="connsiteY4151" fmla="*/ 1874644 h 2504437"/>
              <a:gd name="connsiteX4152" fmla="*/ 358217 w 3243376"/>
              <a:gd name="connsiteY4152" fmla="*/ 1232114 h 2504437"/>
              <a:gd name="connsiteX4153" fmla="*/ 363254 w 3243376"/>
              <a:gd name="connsiteY4153" fmla="*/ 1233913 h 2504437"/>
              <a:gd name="connsiteX4154" fmla="*/ 374767 w 3243376"/>
              <a:gd name="connsiteY4154" fmla="*/ 1211461 h 2504437"/>
              <a:gd name="connsiteX4155" fmla="*/ 351741 w 3243376"/>
              <a:gd name="connsiteY4155" fmla="*/ 1222399 h 2504437"/>
              <a:gd name="connsiteX4156" fmla="*/ 358217 w 3243376"/>
              <a:gd name="connsiteY4156" fmla="*/ 1232114 h 2504437"/>
              <a:gd name="connsiteX4157" fmla="*/ 1715524 w 3243376"/>
              <a:gd name="connsiteY4157" fmla="*/ 1908033 h 2504437"/>
              <a:gd name="connsiteX4158" fmla="*/ 1715523 w 3243376"/>
              <a:gd name="connsiteY4158" fmla="*/ 1885582 h 2504437"/>
              <a:gd name="connsiteX4159" fmla="*/ 1715524 w 3243376"/>
              <a:gd name="connsiteY4159" fmla="*/ 1908033 h 2504437"/>
              <a:gd name="connsiteX4160" fmla="*/ 1261313 w 3243376"/>
              <a:gd name="connsiteY4160" fmla="*/ 1683518 h 2504437"/>
              <a:gd name="connsiteX4161" fmla="*/ 1295279 w 3243376"/>
              <a:gd name="connsiteY4161" fmla="*/ 1661066 h 2504437"/>
              <a:gd name="connsiteX4162" fmla="*/ 1283764 w 3243376"/>
              <a:gd name="connsiteY4162" fmla="*/ 1649553 h 2504437"/>
              <a:gd name="connsiteX4163" fmla="*/ 1261313 w 3243376"/>
              <a:gd name="connsiteY4163" fmla="*/ 1627102 h 2504437"/>
              <a:gd name="connsiteX4164" fmla="*/ 1261313 w 3243376"/>
              <a:gd name="connsiteY4164" fmla="*/ 1649553 h 2504437"/>
              <a:gd name="connsiteX4165" fmla="*/ 1261313 w 3243376"/>
              <a:gd name="connsiteY4165" fmla="*/ 1683518 h 2504437"/>
              <a:gd name="connsiteX4166" fmla="*/ 1465679 w 3243376"/>
              <a:gd name="connsiteY4166" fmla="*/ 1784838 h 2504437"/>
              <a:gd name="connsiteX4167" fmla="*/ 1465605 w 3243376"/>
              <a:gd name="connsiteY4167" fmla="*/ 1784796 h 2504437"/>
              <a:gd name="connsiteX4168" fmla="*/ 1465103 w 3243376"/>
              <a:gd name="connsiteY4168" fmla="*/ 1784262 h 2504437"/>
              <a:gd name="connsiteX4169" fmla="*/ 1465073 w 3243376"/>
              <a:gd name="connsiteY4169" fmla="*/ 1784498 h 2504437"/>
              <a:gd name="connsiteX4170" fmla="*/ 1456207 w 3243376"/>
              <a:gd name="connsiteY4170" fmla="*/ 1779530 h 2504437"/>
              <a:gd name="connsiteX4171" fmla="*/ 1465679 w 3243376"/>
              <a:gd name="connsiteY4171" fmla="*/ 1750873 h 2504437"/>
              <a:gd name="connsiteX4172" fmla="*/ 1465679 w 3243376"/>
              <a:gd name="connsiteY4172" fmla="*/ 1762386 h 2504437"/>
              <a:gd name="connsiteX4173" fmla="*/ 1477192 w 3243376"/>
              <a:gd name="connsiteY4173" fmla="*/ 1762386 h 2504437"/>
              <a:gd name="connsiteX4174" fmla="*/ 1477193 w 3243376"/>
              <a:gd name="connsiteY4174" fmla="*/ 1784838 h 2504437"/>
              <a:gd name="connsiteX4175" fmla="*/ 1465679 w 3243376"/>
              <a:gd name="connsiteY4175" fmla="*/ 1773324 h 2504437"/>
              <a:gd name="connsiteX4176" fmla="*/ 1465679 w 3243376"/>
              <a:gd name="connsiteY4176" fmla="*/ 1784838 h 2504437"/>
              <a:gd name="connsiteX4177" fmla="*/ 1465679 w 3243376"/>
              <a:gd name="connsiteY4177" fmla="*/ 1784838 h 2504437"/>
              <a:gd name="connsiteX4178" fmla="*/ 1499644 w 3243376"/>
              <a:gd name="connsiteY4178" fmla="*/ 1807289 h 2504437"/>
              <a:gd name="connsiteX4179" fmla="*/ 1499824 w 3243376"/>
              <a:gd name="connsiteY4179" fmla="*/ 1804051 h 2504437"/>
              <a:gd name="connsiteX4180" fmla="*/ 1500030 w 3243376"/>
              <a:gd name="connsiteY4180" fmla="*/ 1804582 h 2504437"/>
              <a:gd name="connsiteX4181" fmla="*/ 1504502 w 3243376"/>
              <a:gd name="connsiteY4181" fmla="*/ 1810527 h 2504437"/>
              <a:gd name="connsiteX4182" fmla="*/ 1501083 w 3243376"/>
              <a:gd name="connsiteY4182" fmla="*/ 1807289 h 2504437"/>
              <a:gd name="connsiteX4183" fmla="*/ 1500030 w 3243376"/>
              <a:gd name="connsiteY4183" fmla="*/ 1804582 h 2504437"/>
              <a:gd name="connsiteX4184" fmla="*/ 1501083 w 3243376"/>
              <a:gd name="connsiteY4184" fmla="*/ 1797215 h 2504437"/>
              <a:gd name="connsiteX4185" fmla="*/ 1511158 w 3243376"/>
              <a:gd name="connsiteY4185" fmla="*/ 1795776 h 2504437"/>
              <a:gd name="connsiteX4186" fmla="*/ 1511158 w 3243376"/>
              <a:gd name="connsiteY4186" fmla="*/ 1807289 h 2504437"/>
              <a:gd name="connsiteX4187" fmla="*/ 1504502 w 3243376"/>
              <a:gd name="connsiteY4187" fmla="*/ 1810527 h 2504437"/>
              <a:gd name="connsiteX4188" fmla="*/ 1386234 w 3243376"/>
              <a:gd name="connsiteY4188" fmla="*/ 1752384 h 2504437"/>
              <a:gd name="connsiteX4189" fmla="*/ 1386234 w 3243376"/>
              <a:gd name="connsiteY4189" fmla="*/ 1749146 h 2504437"/>
              <a:gd name="connsiteX4190" fmla="*/ 1386234 w 3243376"/>
              <a:gd name="connsiteY4190" fmla="*/ 1749146 h 2504437"/>
              <a:gd name="connsiteX4191" fmla="*/ 1056371 w 3243376"/>
              <a:gd name="connsiteY4191" fmla="*/ 1594288 h 2504437"/>
              <a:gd name="connsiteX4192" fmla="*/ 1056372 w 3243376"/>
              <a:gd name="connsiteY4192" fmla="*/ 1582775 h 2504437"/>
              <a:gd name="connsiteX4193" fmla="*/ 1067885 w 3243376"/>
              <a:gd name="connsiteY4193" fmla="*/ 1582774 h 2504437"/>
              <a:gd name="connsiteX4194" fmla="*/ 1056372 w 3243376"/>
              <a:gd name="connsiteY4194" fmla="*/ 1571260 h 2504437"/>
              <a:gd name="connsiteX4195" fmla="*/ 1056371 w 3243376"/>
              <a:gd name="connsiteY4195" fmla="*/ 1594288 h 2504437"/>
              <a:gd name="connsiteX4196" fmla="*/ 1431714 w 3243376"/>
              <a:gd name="connsiteY4196" fmla="*/ 1784838 h 2504437"/>
              <a:gd name="connsiteX4197" fmla="*/ 1420200 w 3243376"/>
              <a:gd name="connsiteY4197" fmla="*/ 1773324 h 2504437"/>
              <a:gd name="connsiteX4198" fmla="*/ 1454165 w 3243376"/>
              <a:gd name="connsiteY4198" fmla="*/ 1773324 h 2504437"/>
              <a:gd name="connsiteX4199" fmla="*/ 1442652 w 3243376"/>
              <a:gd name="connsiteY4199" fmla="*/ 1784838 h 2504437"/>
              <a:gd name="connsiteX4200" fmla="*/ 1431714 w 3243376"/>
              <a:gd name="connsiteY4200" fmla="*/ 1784838 h 2504437"/>
              <a:gd name="connsiteX4201" fmla="*/ 1613053 w 3243376"/>
              <a:gd name="connsiteY4201" fmla="*/ 1874644 h 2504437"/>
              <a:gd name="connsiteX4202" fmla="*/ 1613053 w 3243376"/>
              <a:gd name="connsiteY4202" fmla="*/ 1863130 h 2504437"/>
              <a:gd name="connsiteX4203" fmla="*/ 1624566 w 3243376"/>
              <a:gd name="connsiteY4203" fmla="*/ 1863130 h 2504437"/>
              <a:gd name="connsiteX4204" fmla="*/ 1613053 w 3243376"/>
              <a:gd name="connsiteY4204" fmla="*/ 1874644 h 2504437"/>
              <a:gd name="connsiteX4205" fmla="*/ 1272251 w 3243376"/>
              <a:gd name="connsiteY4205" fmla="*/ 1705969 h 2504437"/>
              <a:gd name="connsiteX4206" fmla="*/ 1272251 w 3243376"/>
              <a:gd name="connsiteY4206" fmla="*/ 1694456 h 2504437"/>
              <a:gd name="connsiteX4207" fmla="*/ 1260738 w 3243376"/>
              <a:gd name="connsiteY4207" fmla="*/ 1694456 h 2504437"/>
              <a:gd name="connsiteX4208" fmla="*/ 1272251 w 3243376"/>
              <a:gd name="connsiteY4208" fmla="*/ 1705969 h 2504437"/>
              <a:gd name="connsiteX4209" fmla="*/ 1635504 w 3243376"/>
              <a:gd name="connsiteY4209" fmla="*/ 1886157 h 2504437"/>
              <a:gd name="connsiteX4210" fmla="*/ 1635504 w 3243376"/>
              <a:gd name="connsiteY4210" fmla="*/ 1874644 h 2504437"/>
              <a:gd name="connsiteX4211" fmla="*/ 1647018 w 3243376"/>
              <a:gd name="connsiteY4211" fmla="*/ 1863130 h 2504437"/>
              <a:gd name="connsiteX4212" fmla="*/ 1647019 w 3243376"/>
              <a:gd name="connsiteY4212" fmla="*/ 1886157 h 2504437"/>
              <a:gd name="connsiteX4213" fmla="*/ 1635504 w 3243376"/>
              <a:gd name="connsiteY4213" fmla="*/ 1886157 h 2504437"/>
              <a:gd name="connsiteX4214" fmla="*/ 1021831 w 3243376"/>
              <a:gd name="connsiteY4214" fmla="*/ 1583350 h 2504437"/>
              <a:gd name="connsiteX4215" fmla="*/ 1033344 w 3243376"/>
              <a:gd name="connsiteY4215" fmla="*/ 1560899 h 2504437"/>
              <a:gd name="connsiteX4216" fmla="*/ 1033344 w 3243376"/>
              <a:gd name="connsiteY4216" fmla="*/ 1572412 h 2504437"/>
              <a:gd name="connsiteX4217" fmla="*/ 1044857 w 3243376"/>
              <a:gd name="connsiteY4217" fmla="*/ 1560898 h 2504437"/>
              <a:gd name="connsiteX4218" fmla="*/ 1056371 w 3243376"/>
              <a:gd name="connsiteY4218" fmla="*/ 1560898 h 2504437"/>
              <a:gd name="connsiteX4219" fmla="*/ 1044857 w 3243376"/>
              <a:gd name="connsiteY4219" fmla="*/ 1560898 h 2504437"/>
              <a:gd name="connsiteX4220" fmla="*/ 1056372 w 3243376"/>
              <a:gd name="connsiteY4220" fmla="*/ 1538447 h 2504437"/>
              <a:gd name="connsiteX4221" fmla="*/ 1044857 w 3243376"/>
              <a:gd name="connsiteY4221" fmla="*/ 1526934 h 2504437"/>
              <a:gd name="connsiteX4222" fmla="*/ 1056372 w 3243376"/>
              <a:gd name="connsiteY4222" fmla="*/ 1515421 h 2504437"/>
              <a:gd name="connsiteX4223" fmla="*/ 1056372 w 3243376"/>
              <a:gd name="connsiteY4223" fmla="*/ 1525495 h 2504437"/>
              <a:gd name="connsiteX4224" fmla="*/ 1056371 w 3243376"/>
              <a:gd name="connsiteY4224" fmla="*/ 1526933 h 2504437"/>
              <a:gd name="connsiteX4225" fmla="*/ 1056371 w 3243376"/>
              <a:gd name="connsiteY4225" fmla="*/ 1526934 h 2504437"/>
              <a:gd name="connsiteX4226" fmla="*/ 1056372 w 3243376"/>
              <a:gd name="connsiteY4226" fmla="*/ 1529992 h 2504437"/>
              <a:gd name="connsiteX4227" fmla="*/ 1056371 w 3243376"/>
              <a:gd name="connsiteY4227" fmla="*/ 1526933 h 2504437"/>
              <a:gd name="connsiteX4228" fmla="*/ 1062128 w 3243376"/>
              <a:gd name="connsiteY4228" fmla="*/ 1516860 h 2504437"/>
              <a:gd name="connsiteX4229" fmla="*/ 1067885 w 3243376"/>
              <a:gd name="connsiteY4229" fmla="*/ 1515420 h 2504437"/>
              <a:gd name="connsiteX4230" fmla="*/ 1056372 w 3243376"/>
              <a:gd name="connsiteY4230" fmla="*/ 1503906 h 2504437"/>
              <a:gd name="connsiteX4231" fmla="*/ 1044857 w 3243376"/>
              <a:gd name="connsiteY4231" fmla="*/ 1515420 h 2504437"/>
              <a:gd name="connsiteX4232" fmla="*/ 1033344 w 3243376"/>
              <a:gd name="connsiteY4232" fmla="*/ 1503906 h 2504437"/>
              <a:gd name="connsiteX4233" fmla="*/ 1030348 w 3243376"/>
              <a:gd name="connsiteY4233" fmla="*/ 1554422 h 2504437"/>
              <a:gd name="connsiteX4234" fmla="*/ 1011006 w 3243376"/>
              <a:gd name="connsiteY4234" fmla="*/ 1571163 h 2504437"/>
              <a:gd name="connsiteX4235" fmla="*/ 1010860 w 3243376"/>
              <a:gd name="connsiteY4235" fmla="*/ 1570999 h 2504437"/>
              <a:gd name="connsiteX4236" fmla="*/ 1009453 w 3243376"/>
              <a:gd name="connsiteY4236" fmla="*/ 1559891 h 2504437"/>
              <a:gd name="connsiteX4237" fmla="*/ 999379 w 3243376"/>
              <a:gd name="connsiteY4237" fmla="*/ 1549385 h 2504437"/>
              <a:gd name="connsiteX4238" fmla="*/ 1010390 w 3243376"/>
              <a:gd name="connsiteY4238" fmla="*/ 1570470 h 2504437"/>
              <a:gd name="connsiteX4239" fmla="*/ 1010860 w 3243376"/>
              <a:gd name="connsiteY4239" fmla="*/ 1570999 h 2504437"/>
              <a:gd name="connsiteX4240" fmla="*/ 1010893 w 3243376"/>
              <a:gd name="connsiteY4240" fmla="*/ 1571260 h 2504437"/>
              <a:gd name="connsiteX4241" fmla="*/ 1011006 w 3243376"/>
              <a:gd name="connsiteY4241" fmla="*/ 1571163 h 2504437"/>
              <a:gd name="connsiteX4242" fmla="*/ 1192807 w 3243376"/>
              <a:gd name="connsiteY4242" fmla="*/ 1672005 h 2504437"/>
              <a:gd name="connsiteX4243" fmla="*/ 1204321 w 3243376"/>
              <a:gd name="connsiteY4243" fmla="*/ 1649553 h 2504437"/>
              <a:gd name="connsiteX4244" fmla="*/ 1192807 w 3243376"/>
              <a:gd name="connsiteY4244" fmla="*/ 1672005 h 2504437"/>
              <a:gd name="connsiteX4245" fmla="*/ 1658531 w 3243376"/>
              <a:gd name="connsiteY4245" fmla="*/ 1908033 h 2504437"/>
              <a:gd name="connsiteX4246" fmla="*/ 1658532 w 3243376"/>
              <a:gd name="connsiteY4246" fmla="*/ 1885582 h 2504437"/>
              <a:gd name="connsiteX4247" fmla="*/ 1670045 w 3243376"/>
              <a:gd name="connsiteY4247" fmla="*/ 1885582 h 2504437"/>
              <a:gd name="connsiteX4248" fmla="*/ 1680983 w 3243376"/>
              <a:gd name="connsiteY4248" fmla="*/ 1896519 h 2504437"/>
              <a:gd name="connsiteX4249" fmla="*/ 1658531 w 3243376"/>
              <a:gd name="connsiteY4249" fmla="*/ 1908033 h 2504437"/>
              <a:gd name="connsiteX4250" fmla="*/ 1090911 w 3243376"/>
              <a:gd name="connsiteY4250" fmla="*/ 1627102 h 2504437"/>
              <a:gd name="connsiteX4251" fmla="*/ 1090912 w 3243376"/>
              <a:gd name="connsiteY4251" fmla="*/ 1593137 h 2504437"/>
              <a:gd name="connsiteX4252" fmla="*/ 1079399 w 3243376"/>
              <a:gd name="connsiteY4252" fmla="*/ 1615588 h 2504437"/>
              <a:gd name="connsiteX4253" fmla="*/ 1090911 w 3243376"/>
              <a:gd name="connsiteY4253" fmla="*/ 1627102 h 2504437"/>
              <a:gd name="connsiteX4254" fmla="*/ 1453590 w 3243376"/>
              <a:gd name="connsiteY4254" fmla="*/ 1806714 h 2504437"/>
              <a:gd name="connsiteX4255" fmla="*/ 1463664 w 3243376"/>
              <a:gd name="connsiteY4255" fmla="*/ 1795704 h 2504437"/>
              <a:gd name="connsiteX4256" fmla="*/ 1465073 w 3243376"/>
              <a:gd name="connsiteY4256" fmla="*/ 1784498 h 2504437"/>
              <a:gd name="connsiteX4257" fmla="*/ 1465605 w 3243376"/>
              <a:gd name="connsiteY4257" fmla="*/ 1784796 h 2504437"/>
              <a:gd name="connsiteX4258" fmla="*/ 1479495 w 3243376"/>
              <a:gd name="connsiteY4258" fmla="*/ 1799590 h 2504437"/>
              <a:gd name="connsiteX4259" fmla="*/ 1476618 w 3243376"/>
              <a:gd name="connsiteY4259" fmla="*/ 1806714 h 2504437"/>
              <a:gd name="connsiteX4260" fmla="*/ 1476618 w 3243376"/>
              <a:gd name="connsiteY4260" fmla="*/ 1808153 h 2504437"/>
              <a:gd name="connsiteX4261" fmla="*/ 1476618 w 3243376"/>
              <a:gd name="connsiteY4261" fmla="*/ 1813172 h 2504437"/>
              <a:gd name="connsiteX4262" fmla="*/ 1465679 w 3243376"/>
              <a:gd name="connsiteY4262" fmla="*/ 1810104 h 2504437"/>
              <a:gd name="connsiteX4263" fmla="*/ 1465679 w 3243376"/>
              <a:gd name="connsiteY4263" fmla="*/ 1806138 h 2504437"/>
              <a:gd name="connsiteX4264" fmla="*/ 1460902 w 3243376"/>
              <a:gd name="connsiteY4264" fmla="*/ 1808764 h 2504437"/>
              <a:gd name="connsiteX4265" fmla="*/ 1476617 w 3243376"/>
              <a:gd name="connsiteY4265" fmla="*/ 1818227 h 2504437"/>
              <a:gd name="connsiteX4266" fmla="*/ 1476618 w 3243376"/>
              <a:gd name="connsiteY4266" fmla="*/ 1813172 h 2504437"/>
              <a:gd name="connsiteX4267" fmla="*/ 1478992 w 3243376"/>
              <a:gd name="connsiteY4267" fmla="*/ 1813837 h 2504437"/>
              <a:gd name="connsiteX4268" fmla="*/ 1480671 w 3243376"/>
              <a:gd name="connsiteY4268" fmla="*/ 1816842 h 2504437"/>
              <a:gd name="connsiteX4269" fmla="*/ 1487555 w 3243376"/>
              <a:gd name="connsiteY4269" fmla="*/ 1829165 h 2504437"/>
              <a:gd name="connsiteX4270" fmla="*/ 1480671 w 3243376"/>
              <a:gd name="connsiteY4270" fmla="*/ 1816842 h 2504437"/>
              <a:gd name="connsiteX4271" fmla="*/ 1481645 w 3243376"/>
              <a:gd name="connsiteY4271" fmla="*/ 1816509 h 2504437"/>
              <a:gd name="connsiteX4272" fmla="*/ 1487555 w 3243376"/>
              <a:gd name="connsiteY4272" fmla="*/ 1806713 h 2504437"/>
              <a:gd name="connsiteX4273" fmla="*/ 1499069 w 3243376"/>
              <a:gd name="connsiteY4273" fmla="*/ 1806714 h 2504437"/>
              <a:gd name="connsiteX4274" fmla="*/ 1487555 w 3243376"/>
              <a:gd name="connsiteY4274" fmla="*/ 1829165 h 2504437"/>
              <a:gd name="connsiteX4275" fmla="*/ 1045434 w 3243376"/>
              <a:gd name="connsiteY4275" fmla="*/ 1627102 h 2504437"/>
              <a:gd name="connsiteX4276" fmla="*/ 1045433 w 3243376"/>
              <a:gd name="connsiteY4276" fmla="*/ 1604651 h 2504437"/>
              <a:gd name="connsiteX4277" fmla="*/ 1045434 w 3243376"/>
              <a:gd name="connsiteY4277" fmla="*/ 1627102 h 2504437"/>
              <a:gd name="connsiteX4278" fmla="*/ 1568150 w 3243376"/>
              <a:gd name="connsiteY4278" fmla="*/ 1886157 h 2504437"/>
              <a:gd name="connsiteX4279" fmla="*/ 1556637 w 3243376"/>
              <a:gd name="connsiteY4279" fmla="*/ 1863706 h 2504437"/>
              <a:gd name="connsiteX4280" fmla="*/ 1556637 w 3243376"/>
              <a:gd name="connsiteY4280" fmla="*/ 1852193 h 2504437"/>
              <a:gd name="connsiteX4281" fmla="*/ 1568150 w 3243376"/>
              <a:gd name="connsiteY4281" fmla="*/ 1841254 h 2504437"/>
              <a:gd name="connsiteX4282" fmla="*/ 1568150 w 3243376"/>
              <a:gd name="connsiteY4282" fmla="*/ 1886157 h 2504437"/>
              <a:gd name="connsiteX4283" fmla="*/ 1533609 w 3243376"/>
              <a:gd name="connsiteY4283" fmla="*/ 1874644 h 2504437"/>
              <a:gd name="connsiteX4284" fmla="*/ 1533609 w 3243376"/>
              <a:gd name="connsiteY4284" fmla="*/ 1852193 h 2504437"/>
              <a:gd name="connsiteX4285" fmla="*/ 1533609 w 3243376"/>
              <a:gd name="connsiteY4285" fmla="*/ 1874644 h 2504437"/>
              <a:gd name="connsiteX4286" fmla="*/ 1056372 w 3243376"/>
              <a:gd name="connsiteY4286" fmla="*/ 1638615 h 2504437"/>
              <a:gd name="connsiteX4287" fmla="*/ 1067885 w 3243376"/>
              <a:gd name="connsiteY4287" fmla="*/ 1638615 h 2504437"/>
              <a:gd name="connsiteX4288" fmla="*/ 1056372 w 3243376"/>
              <a:gd name="connsiteY4288" fmla="*/ 1638615 h 2504437"/>
              <a:gd name="connsiteX4289" fmla="*/ 1364648 w 3243376"/>
              <a:gd name="connsiteY4289" fmla="*/ 1794913 h 2504437"/>
              <a:gd name="connsiteX4290" fmla="*/ 1364635 w 3243376"/>
              <a:gd name="connsiteY4290" fmla="*/ 1794828 h 2504437"/>
              <a:gd name="connsiteX4291" fmla="*/ 1364742 w 3243376"/>
              <a:gd name="connsiteY4291" fmla="*/ 1794926 h 2504437"/>
              <a:gd name="connsiteX4292" fmla="*/ 1590602 w 3243376"/>
              <a:gd name="connsiteY4292" fmla="*/ 1908033 h 2504437"/>
              <a:gd name="connsiteX4293" fmla="*/ 1601540 w 3243376"/>
              <a:gd name="connsiteY4293" fmla="*/ 1885006 h 2504437"/>
              <a:gd name="connsiteX4294" fmla="*/ 1613053 w 3243376"/>
              <a:gd name="connsiteY4294" fmla="*/ 1896519 h 2504437"/>
              <a:gd name="connsiteX4295" fmla="*/ 1590602 w 3243376"/>
              <a:gd name="connsiteY4295" fmla="*/ 1908033 h 2504437"/>
              <a:gd name="connsiteX4296" fmla="*/ 1273353 w 3243376"/>
              <a:gd name="connsiteY4296" fmla="*/ 1751002 h 2504437"/>
              <a:gd name="connsiteX4297" fmla="*/ 1273401 w 3243376"/>
              <a:gd name="connsiteY4297" fmla="*/ 1750873 h 2504437"/>
              <a:gd name="connsiteX4298" fmla="*/ 1273387 w 3243376"/>
              <a:gd name="connsiteY4298" fmla="*/ 1750998 h 2504437"/>
              <a:gd name="connsiteX4299" fmla="*/ 1681558 w 3243376"/>
              <a:gd name="connsiteY4299" fmla="*/ 1953512 h 2504437"/>
              <a:gd name="connsiteX4300" fmla="*/ 1681559 w 3243376"/>
              <a:gd name="connsiteY4300" fmla="*/ 1941998 h 2504437"/>
              <a:gd name="connsiteX4301" fmla="*/ 1693072 w 3243376"/>
              <a:gd name="connsiteY4301" fmla="*/ 1953512 h 2504437"/>
              <a:gd name="connsiteX4302" fmla="*/ 670090 w 3243376"/>
              <a:gd name="connsiteY4302" fmla="*/ 1458427 h 2504437"/>
              <a:gd name="connsiteX4303" fmla="*/ 670091 w 3243376"/>
              <a:gd name="connsiteY4303" fmla="*/ 1435976 h 2504437"/>
              <a:gd name="connsiteX4304" fmla="*/ 681604 w 3243376"/>
              <a:gd name="connsiteY4304" fmla="*/ 1458428 h 2504437"/>
              <a:gd name="connsiteX4305" fmla="*/ 670090 w 3243376"/>
              <a:gd name="connsiteY4305" fmla="*/ 1458427 h 2504437"/>
              <a:gd name="connsiteX4306" fmla="*/ 1620176 w 3243376"/>
              <a:gd name="connsiteY4306" fmla="*/ 1931995 h 2504437"/>
              <a:gd name="connsiteX4307" fmla="*/ 1613053 w 3243376"/>
              <a:gd name="connsiteY4307" fmla="*/ 1908033 h 2504437"/>
              <a:gd name="connsiteX4308" fmla="*/ 1635504 w 3243376"/>
              <a:gd name="connsiteY4308" fmla="*/ 1930484 h 2504437"/>
              <a:gd name="connsiteX4309" fmla="*/ 1620176 w 3243376"/>
              <a:gd name="connsiteY4309" fmla="*/ 1931995 h 2504437"/>
              <a:gd name="connsiteX4310" fmla="*/ 1022406 w 3243376"/>
              <a:gd name="connsiteY4310" fmla="*/ 1638615 h 2504437"/>
              <a:gd name="connsiteX4311" fmla="*/ 1044282 w 3243376"/>
              <a:gd name="connsiteY4311" fmla="*/ 1627677 h 2504437"/>
              <a:gd name="connsiteX4312" fmla="*/ 1021831 w 3243376"/>
              <a:gd name="connsiteY4312" fmla="*/ 1627677 h 2504437"/>
              <a:gd name="connsiteX4313" fmla="*/ 1021830 w 3243376"/>
              <a:gd name="connsiteY4313" fmla="*/ 1616164 h 2504437"/>
              <a:gd name="connsiteX4314" fmla="*/ 1033344 w 3243376"/>
              <a:gd name="connsiteY4314" fmla="*/ 1616164 h 2504437"/>
              <a:gd name="connsiteX4315" fmla="*/ 1010892 w 3243376"/>
              <a:gd name="connsiteY4315" fmla="*/ 1616164 h 2504437"/>
              <a:gd name="connsiteX4316" fmla="*/ 1022406 w 3243376"/>
              <a:gd name="connsiteY4316" fmla="*/ 1638615 h 2504437"/>
              <a:gd name="connsiteX4317" fmla="*/ 1072923 w 3243376"/>
              <a:gd name="connsiteY4317" fmla="*/ 1663882 h 2504437"/>
              <a:gd name="connsiteX4318" fmla="*/ 1079398 w 3243376"/>
              <a:gd name="connsiteY4318" fmla="*/ 1649553 h 2504437"/>
              <a:gd name="connsiteX4319" fmla="*/ 1084256 w 3243376"/>
              <a:gd name="connsiteY4319" fmla="*/ 1656209 h 2504437"/>
              <a:gd name="connsiteX4320" fmla="*/ 1084038 w 3243376"/>
              <a:gd name="connsiteY4320" fmla="*/ 1657587 h 2504437"/>
              <a:gd name="connsiteX4321" fmla="*/ 1079399 w 3243376"/>
              <a:gd name="connsiteY4321" fmla="*/ 1661067 h 2504437"/>
              <a:gd name="connsiteX4322" fmla="*/ 1083716 w 3243376"/>
              <a:gd name="connsiteY4322" fmla="*/ 1659627 h 2504437"/>
              <a:gd name="connsiteX4323" fmla="*/ 1084038 w 3243376"/>
              <a:gd name="connsiteY4323" fmla="*/ 1657587 h 2504437"/>
              <a:gd name="connsiteX4324" fmla="*/ 1085156 w 3243376"/>
              <a:gd name="connsiteY4324" fmla="*/ 1656749 h 2504437"/>
              <a:gd name="connsiteX4325" fmla="*/ 1090912 w 3243376"/>
              <a:gd name="connsiteY4325" fmla="*/ 1661066 h 2504437"/>
              <a:gd name="connsiteX4326" fmla="*/ 1090336 w 3243376"/>
              <a:gd name="connsiteY4326" fmla="*/ 1650128 h 2504437"/>
              <a:gd name="connsiteX4327" fmla="*/ 1067885 w 3243376"/>
              <a:gd name="connsiteY4327" fmla="*/ 1638615 h 2504437"/>
              <a:gd name="connsiteX4328" fmla="*/ 1067885 w 3243376"/>
              <a:gd name="connsiteY4328" fmla="*/ 1616164 h 2504437"/>
              <a:gd name="connsiteX4329" fmla="*/ 1033919 w 3243376"/>
              <a:gd name="connsiteY4329" fmla="*/ 1638615 h 2504437"/>
              <a:gd name="connsiteX4330" fmla="*/ 1056371 w 3243376"/>
              <a:gd name="connsiteY4330" fmla="*/ 1650128 h 2504437"/>
              <a:gd name="connsiteX4331" fmla="*/ 1067885 w 3243376"/>
              <a:gd name="connsiteY4331" fmla="*/ 1638615 h 2504437"/>
              <a:gd name="connsiteX4332" fmla="*/ 1067885 w 3243376"/>
              <a:gd name="connsiteY4332" fmla="*/ 1661066 h 2504437"/>
              <a:gd name="connsiteX4333" fmla="*/ 1072923 w 3243376"/>
              <a:gd name="connsiteY4333" fmla="*/ 1663882 h 2504437"/>
              <a:gd name="connsiteX4334" fmla="*/ 1215834 w 3243376"/>
              <a:gd name="connsiteY4334" fmla="*/ 1739359 h 2504437"/>
              <a:gd name="connsiteX4335" fmla="*/ 1249799 w 3243376"/>
              <a:gd name="connsiteY4335" fmla="*/ 1716907 h 2504437"/>
              <a:gd name="connsiteX4336" fmla="*/ 1249799 w 3243376"/>
              <a:gd name="connsiteY4336" fmla="*/ 1706833 h 2504437"/>
              <a:gd name="connsiteX4337" fmla="*/ 1249800 w 3243376"/>
              <a:gd name="connsiteY4337" fmla="*/ 1705395 h 2504437"/>
              <a:gd name="connsiteX4338" fmla="*/ 1249800 w 3243376"/>
              <a:gd name="connsiteY4338" fmla="*/ 1705394 h 2504437"/>
              <a:gd name="connsiteX4339" fmla="*/ 1249800 w 3243376"/>
              <a:gd name="connsiteY4339" fmla="*/ 1702336 h 2504437"/>
              <a:gd name="connsiteX4340" fmla="*/ 1249800 w 3243376"/>
              <a:gd name="connsiteY4340" fmla="*/ 1705395 h 2504437"/>
              <a:gd name="connsiteX4341" fmla="*/ 1242892 w 3243376"/>
              <a:gd name="connsiteY4341" fmla="*/ 1715468 h 2504437"/>
              <a:gd name="connsiteX4342" fmla="*/ 1227347 w 3243376"/>
              <a:gd name="connsiteY4342" fmla="*/ 1716907 h 2504437"/>
              <a:gd name="connsiteX4343" fmla="*/ 1215834 w 3243376"/>
              <a:gd name="connsiteY4343" fmla="*/ 1739359 h 2504437"/>
              <a:gd name="connsiteX4344" fmla="*/ 352316 w 3243376"/>
              <a:gd name="connsiteY4344" fmla="*/ 1312205 h 2504437"/>
              <a:gd name="connsiteX4345" fmla="*/ 397795 w 3243376"/>
              <a:gd name="connsiteY4345" fmla="*/ 1323719 h 2504437"/>
              <a:gd name="connsiteX4346" fmla="*/ 408732 w 3243376"/>
              <a:gd name="connsiteY4346" fmla="*/ 1244851 h 2504437"/>
              <a:gd name="connsiteX4347" fmla="*/ 374767 w 3243376"/>
              <a:gd name="connsiteY4347" fmla="*/ 1233337 h 2504437"/>
              <a:gd name="connsiteX4348" fmla="*/ 363254 w 3243376"/>
              <a:gd name="connsiteY4348" fmla="*/ 1267302 h 2504437"/>
              <a:gd name="connsiteX4349" fmla="*/ 340802 w 3243376"/>
              <a:gd name="connsiteY4349" fmla="*/ 1289754 h 2504437"/>
              <a:gd name="connsiteX4350" fmla="*/ 352316 w 3243376"/>
              <a:gd name="connsiteY4350" fmla="*/ 1312205 h 2504437"/>
              <a:gd name="connsiteX4351" fmla="*/ 1101850 w 3243376"/>
              <a:gd name="connsiteY4351" fmla="*/ 1683518 h 2504437"/>
              <a:gd name="connsiteX4352" fmla="*/ 1113363 w 3243376"/>
              <a:gd name="connsiteY4352" fmla="*/ 1672004 h 2504437"/>
              <a:gd name="connsiteX4353" fmla="*/ 1101850 w 3243376"/>
              <a:gd name="connsiteY4353" fmla="*/ 1683518 h 2504437"/>
              <a:gd name="connsiteX4354" fmla="*/ 942963 w 3243376"/>
              <a:gd name="connsiteY4354" fmla="*/ 1605226 h 2504437"/>
              <a:gd name="connsiteX4355" fmla="*/ 965414 w 3243376"/>
              <a:gd name="connsiteY4355" fmla="*/ 1593712 h 2504437"/>
              <a:gd name="connsiteX4356" fmla="*/ 942963 w 3243376"/>
              <a:gd name="connsiteY4356" fmla="*/ 1605226 h 2504437"/>
              <a:gd name="connsiteX4357" fmla="*/ 931449 w 3243376"/>
              <a:gd name="connsiteY4357" fmla="*/ 1605226 h 2504437"/>
              <a:gd name="connsiteX4358" fmla="*/ 931448 w 3243376"/>
              <a:gd name="connsiteY4358" fmla="*/ 1593712 h 2504437"/>
              <a:gd name="connsiteX4359" fmla="*/ 908421 w 3243376"/>
              <a:gd name="connsiteY4359" fmla="*/ 1582198 h 2504437"/>
              <a:gd name="connsiteX4360" fmla="*/ 919935 w 3243376"/>
              <a:gd name="connsiteY4360" fmla="*/ 1593713 h 2504437"/>
              <a:gd name="connsiteX4361" fmla="*/ 931449 w 3243376"/>
              <a:gd name="connsiteY4361" fmla="*/ 1605226 h 2504437"/>
              <a:gd name="connsiteX4362" fmla="*/ 999955 w 3243376"/>
              <a:gd name="connsiteY4362" fmla="*/ 1639191 h 2504437"/>
              <a:gd name="connsiteX4363" fmla="*/ 999955 w 3243376"/>
              <a:gd name="connsiteY4363" fmla="*/ 1616739 h 2504437"/>
              <a:gd name="connsiteX4364" fmla="*/ 1022406 w 3243376"/>
              <a:gd name="connsiteY4364" fmla="*/ 1605226 h 2504437"/>
              <a:gd name="connsiteX4365" fmla="*/ 999955 w 3243376"/>
              <a:gd name="connsiteY4365" fmla="*/ 1582775 h 2504437"/>
              <a:gd name="connsiteX4366" fmla="*/ 999954 w 3243376"/>
              <a:gd name="connsiteY4366" fmla="*/ 1605226 h 2504437"/>
              <a:gd name="connsiteX4367" fmla="*/ 999955 w 3243376"/>
              <a:gd name="connsiteY4367" fmla="*/ 1593713 h 2504437"/>
              <a:gd name="connsiteX4368" fmla="*/ 988440 w 3243376"/>
              <a:gd name="connsiteY4368" fmla="*/ 1605226 h 2504437"/>
              <a:gd name="connsiteX4369" fmla="*/ 999955 w 3243376"/>
              <a:gd name="connsiteY4369" fmla="*/ 1639191 h 2504437"/>
              <a:gd name="connsiteX4370" fmla="*/ 1444667 w 3243376"/>
              <a:gd name="connsiteY4370" fmla="*/ 1861690 h 2504437"/>
              <a:gd name="connsiteX4371" fmla="*/ 1443227 w 3243376"/>
              <a:gd name="connsiteY4371" fmla="*/ 1851616 h 2504437"/>
              <a:gd name="connsiteX4372" fmla="*/ 1454741 w 3243376"/>
              <a:gd name="connsiteY4372" fmla="*/ 1863129 h 2504437"/>
              <a:gd name="connsiteX4373" fmla="*/ 1444667 w 3243376"/>
              <a:gd name="connsiteY4373" fmla="*/ 1861690 h 2504437"/>
              <a:gd name="connsiteX4374" fmla="*/ 1476617 w 3243376"/>
              <a:gd name="connsiteY4374" fmla="*/ 1885005 h 2504437"/>
              <a:gd name="connsiteX4375" fmla="*/ 1454166 w 3243376"/>
              <a:gd name="connsiteY4375" fmla="*/ 1840103 h 2504437"/>
              <a:gd name="connsiteX4376" fmla="*/ 1456027 w 3243376"/>
              <a:gd name="connsiteY4376" fmla="*/ 1811445 h 2504437"/>
              <a:gd name="connsiteX4377" fmla="*/ 1460902 w 3243376"/>
              <a:gd name="connsiteY4377" fmla="*/ 1808764 h 2504437"/>
              <a:gd name="connsiteX4378" fmla="*/ 1465679 w 3243376"/>
              <a:gd name="connsiteY4378" fmla="*/ 1810104 h 2504437"/>
              <a:gd name="connsiteX4379" fmla="*/ 1465679 w 3243376"/>
              <a:gd name="connsiteY4379" fmla="*/ 1816213 h 2504437"/>
              <a:gd name="connsiteX4380" fmla="*/ 1465679 w 3243376"/>
              <a:gd name="connsiteY4380" fmla="*/ 1817652 h 2504437"/>
              <a:gd name="connsiteX4381" fmla="*/ 1488130 w 3243376"/>
              <a:gd name="connsiteY4381" fmla="*/ 1874068 h 2504437"/>
              <a:gd name="connsiteX4382" fmla="*/ 1488131 w 3243376"/>
              <a:gd name="connsiteY4382" fmla="*/ 1885582 h 2504437"/>
              <a:gd name="connsiteX4383" fmla="*/ 1476617 w 3243376"/>
              <a:gd name="connsiteY4383" fmla="*/ 1885005 h 2504437"/>
              <a:gd name="connsiteX4384" fmla="*/ 1522096 w 3243376"/>
              <a:gd name="connsiteY4384" fmla="*/ 1908033 h 2504437"/>
              <a:gd name="connsiteX4385" fmla="*/ 1544547 w 3243376"/>
              <a:gd name="connsiteY4385" fmla="*/ 1896519 h 2504437"/>
              <a:gd name="connsiteX4386" fmla="*/ 1522096 w 3243376"/>
              <a:gd name="connsiteY4386" fmla="*/ 1908033 h 2504437"/>
              <a:gd name="connsiteX4387" fmla="*/ 1135814 w 3243376"/>
              <a:gd name="connsiteY4387" fmla="*/ 1717277 h 2504437"/>
              <a:gd name="connsiteX4388" fmla="*/ 1135814 w 3243376"/>
              <a:gd name="connsiteY4388" fmla="*/ 1716907 h 2504437"/>
              <a:gd name="connsiteX4389" fmla="*/ 1136852 w 3243376"/>
              <a:gd name="connsiteY4389" fmla="*/ 1716907 h 2504437"/>
              <a:gd name="connsiteX4390" fmla="*/ 840491 w 3243376"/>
              <a:gd name="connsiteY4390" fmla="*/ 1571260 h 2504437"/>
              <a:gd name="connsiteX4391" fmla="*/ 851429 w 3243376"/>
              <a:gd name="connsiteY4391" fmla="*/ 1525782 h 2504437"/>
              <a:gd name="connsiteX4392" fmla="*/ 817465 w 3243376"/>
              <a:gd name="connsiteY4392" fmla="*/ 1525782 h 2504437"/>
              <a:gd name="connsiteX4393" fmla="*/ 817465 w 3243376"/>
              <a:gd name="connsiteY4393" fmla="*/ 1537296 h 2504437"/>
              <a:gd name="connsiteX4394" fmla="*/ 828978 w 3243376"/>
              <a:gd name="connsiteY4394" fmla="*/ 1537296 h 2504437"/>
              <a:gd name="connsiteX4395" fmla="*/ 828978 w 3243376"/>
              <a:gd name="connsiteY4395" fmla="*/ 1559747 h 2504437"/>
              <a:gd name="connsiteX4396" fmla="*/ 840491 w 3243376"/>
              <a:gd name="connsiteY4396" fmla="*/ 1571260 h 2504437"/>
              <a:gd name="connsiteX4397" fmla="*/ 875032 w 3243376"/>
              <a:gd name="connsiteY4397" fmla="*/ 1593713 h 2504437"/>
              <a:gd name="connsiteX4398" fmla="*/ 863519 w 3243376"/>
              <a:gd name="connsiteY4398" fmla="*/ 1570685 h 2504437"/>
              <a:gd name="connsiteX4399" fmla="*/ 863519 w 3243376"/>
              <a:gd name="connsiteY4399" fmla="*/ 1582198 h 2504437"/>
              <a:gd name="connsiteX4400" fmla="*/ 875032 w 3243376"/>
              <a:gd name="connsiteY4400" fmla="*/ 1593713 h 2504437"/>
              <a:gd name="connsiteX4401" fmla="*/ 1464455 w 3243376"/>
              <a:gd name="connsiteY4401" fmla="*/ 1888469 h 2504437"/>
              <a:gd name="connsiteX4402" fmla="*/ 1462792 w 3243376"/>
              <a:gd name="connsiteY4402" fmla="*/ 1886077 h 2504437"/>
              <a:gd name="connsiteX4403" fmla="*/ 1466254 w 3243376"/>
              <a:gd name="connsiteY4403" fmla="*/ 1885582 h 2504437"/>
              <a:gd name="connsiteX4404" fmla="*/ 1464455 w 3243376"/>
              <a:gd name="connsiteY4404" fmla="*/ 1888469 h 2504437"/>
              <a:gd name="connsiteX4405" fmla="*/ 1562716 w 3243376"/>
              <a:gd name="connsiteY4405" fmla="*/ 1940109 h 2504437"/>
              <a:gd name="connsiteX4406" fmla="*/ 1567574 w 3243376"/>
              <a:gd name="connsiteY4406" fmla="*/ 1919547 h 2504437"/>
              <a:gd name="connsiteX4407" fmla="*/ 1567574 w 3243376"/>
              <a:gd name="connsiteY4407" fmla="*/ 1941998 h 2504437"/>
              <a:gd name="connsiteX4408" fmla="*/ 1562716 w 3243376"/>
              <a:gd name="connsiteY4408" fmla="*/ 1940109 h 2504437"/>
              <a:gd name="connsiteX4409" fmla="*/ 1533609 w 3243376"/>
              <a:gd name="connsiteY4409" fmla="*/ 1930485 h 2504437"/>
              <a:gd name="connsiteX4410" fmla="*/ 1533609 w 3243376"/>
              <a:gd name="connsiteY4410" fmla="*/ 1908033 h 2504437"/>
              <a:gd name="connsiteX4411" fmla="*/ 1545122 w 3243376"/>
              <a:gd name="connsiteY4411" fmla="*/ 1919546 h 2504437"/>
              <a:gd name="connsiteX4412" fmla="*/ 1533609 w 3243376"/>
              <a:gd name="connsiteY4412" fmla="*/ 1930485 h 2504437"/>
              <a:gd name="connsiteX4413" fmla="*/ 1011468 w 3243376"/>
              <a:gd name="connsiteY4413" fmla="*/ 1672004 h 2504437"/>
              <a:gd name="connsiteX4414" fmla="*/ 1033920 w 3243376"/>
              <a:gd name="connsiteY4414" fmla="*/ 1672005 h 2504437"/>
              <a:gd name="connsiteX4415" fmla="*/ 1033920 w 3243376"/>
              <a:gd name="connsiteY4415" fmla="*/ 1665024 h 2504437"/>
              <a:gd name="connsiteX4416" fmla="*/ 1033919 w 3243376"/>
              <a:gd name="connsiteY4416" fmla="*/ 1660491 h 2504437"/>
              <a:gd name="connsiteX4417" fmla="*/ 1033919 w 3243376"/>
              <a:gd name="connsiteY4417" fmla="*/ 1660491 h 2504437"/>
              <a:gd name="connsiteX4418" fmla="*/ 1033919 w 3243376"/>
              <a:gd name="connsiteY4418" fmla="*/ 1660491 h 2504437"/>
              <a:gd name="connsiteX4419" fmla="*/ 1033919 w 3243376"/>
              <a:gd name="connsiteY4419" fmla="*/ 1648977 h 2504437"/>
              <a:gd name="connsiteX4420" fmla="*/ 1030762 w 3243376"/>
              <a:gd name="connsiteY4420" fmla="*/ 1658692 h 2504437"/>
              <a:gd name="connsiteX4421" fmla="*/ 1033919 w 3243376"/>
              <a:gd name="connsiteY4421" fmla="*/ 1660491 h 2504437"/>
              <a:gd name="connsiteX4422" fmla="*/ 1033919 w 3243376"/>
              <a:gd name="connsiteY4422" fmla="*/ 1660491 h 2504437"/>
              <a:gd name="connsiteX4423" fmla="*/ 1018591 w 3243376"/>
              <a:gd name="connsiteY4423" fmla="*/ 1656173 h 2504437"/>
              <a:gd name="connsiteX4424" fmla="*/ 1011468 w 3243376"/>
              <a:gd name="connsiteY4424" fmla="*/ 1660491 h 2504437"/>
              <a:gd name="connsiteX4425" fmla="*/ 1011468 w 3243376"/>
              <a:gd name="connsiteY4425" fmla="*/ 1672004 h 2504437"/>
              <a:gd name="connsiteX4426" fmla="*/ 1454741 w 3243376"/>
              <a:gd name="connsiteY4426" fmla="*/ 1897096 h 2504437"/>
              <a:gd name="connsiteX4427" fmla="*/ 1454741 w 3243376"/>
              <a:gd name="connsiteY4427" fmla="*/ 1885582 h 2504437"/>
              <a:gd name="connsiteX4428" fmla="*/ 1443228 w 3243376"/>
              <a:gd name="connsiteY4428" fmla="*/ 1885582 h 2504437"/>
              <a:gd name="connsiteX4429" fmla="*/ 1431714 w 3243376"/>
              <a:gd name="connsiteY4429" fmla="*/ 1885582 h 2504437"/>
              <a:gd name="connsiteX4430" fmla="*/ 1443227 w 3243376"/>
              <a:gd name="connsiteY4430" fmla="*/ 1851616 h 2504437"/>
              <a:gd name="connsiteX4431" fmla="*/ 1454741 w 3243376"/>
              <a:gd name="connsiteY4431" fmla="*/ 1863129 h 2504437"/>
              <a:gd name="connsiteX4432" fmla="*/ 1454741 w 3243376"/>
              <a:gd name="connsiteY4432" fmla="*/ 1874644 h 2504437"/>
              <a:gd name="connsiteX4433" fmla="*/ 1454741 w 3243376"/>
              <a:gd name="connsiteY4433" fmla="*/ 1863129 h 2504437"/>
              <a:gd name="connsiteX4434" fmla="*/ 1460497 w 3243376"/>
              <a:gd name="connsiteY4434" fmla="*/ 1882775 h 2504437"/>
              <a:gd name="connsiteX4435" fmla="*/ 1462792 w 3243376"/>
              <a:gd name="connsiteY4435" fmla="*/ 1886077 h 2504437"/>
              <a:gd name="connsiteX4436" fmla="*/ 1456179 w 3243376"/>
              <a:gd name="connsiteY4436" fmla="*/ 1887021 h 2504437"/>
              <a:gd name="connsiteX4437" fmla="*/ 1454741 w 3243376"/>
              <a:gd name="connsiteY4437" fmla="*/ 1897096 h 2504437"/>
              <a:gd name="connsiteX4438" fmla="*/ 885970 w 3243376"/>
              <a:gd name="connsiteY4438" fmla="*/ 1616164 h 2504437"/>
              <a:gd name="connsiteX4439" fmla="*/ 908997 w 3243376"/>
              <a:gd name="connsiteY4439" fmla="*/ 1593712 h 2504437"/>
              <a:gd name="connsiteX4440" fmla="*/ 897484 w 3243376"/>
              <a:gd name="connsiteY4440" fmla="*/ 1582198 h 2504437"/>
              <a:gd name="connsiteX4441" fmla="*/ 885970 w 3243376"/>
              <a:gd name="connsiteY4441" fmla="*/ 1616164 h 2504437"/>
              <a:gd name="connsiteX4442" fmla="*/ 1221977 w 3243376"/>
              <a:gd name="connsiteY4442" fmla="*/ 1782867 h 2504437"/>
              <a:gd name="connsiteX4443" fmla="*/ 1226772 w 3243376"/>
              <a:gd name="connsiteY4443" fmla="*/ 1784837 h 2504437"/>
              <a:gd name="connsiteX4444" fmla="*/ 1221859 w 3243376"/>
              <a:gd name="connsiteY4444" fmla="*/ 1782049 h 2504437"/>
              <a:gd name="connsiteX4445" fmla="*/ 1221231 w 3243376"/>
              <a:gd name="connsiteY4445" fmla="*/ 1777714 h 2504437"/>
              <a:gd name="connsiteX4446" fmla="*/ 1216916 w 3243376"/>
              <a:gd name="connsiteY4446" fmla="*/ 1766640 h 2504437"/>
              <a:gd name="connsiteX4447" fmla="*/ 1216913 w 3243376"/>
              <a:gd name="connsiteY4447" fmla="*/ 1766488 h 2504437"/>
              <a:gd name="connsiteX4448" fmla="*/ 1217420 w 3243376"/>
              <a:gd name="connsiteY4448" fmla="*/ 1762386 h 2504437"/>
              <a:gd name="connsiteX4449" fmla="*/ 1230586 w 3243376"/>
              <a:gd name="connsiteY4449" fmla="*/ 1762386 h 2504437"/>
              <a:gd name="connsiteX4450" fmla="*/ 1237710 w 3243376"/>
              <a:gd name="connsiteY4450" fmla="*/ 1762386 h 2504437"/>
              <a:gd name="connsiteX4451" fmla="*/ 1215258 w 3243376"/>
              <a:gd name="connsiteY4451" fmla="*/ 1739935 h 2504437"/>
              <a:gd name="connsiteX4452" fmla="*/ 1218757 w 3243376"/>
              <a:gd name="connsiteY4452" fmla="*/ 1751565 h 2504437"/>
              <a:gd name="connsiteX4453" fmla="*/ 1217420 w 3243376"/>
              <a:gd name="connsiteY4453" fmla="*/ 1762386 h 2504437"/>
              <a:gd name="connsiteX4454" fmla="*/ 1215259 w 3243376"/>
              <a:gd name="connsiteY4454" fmla="*/ 1762386 h 2504437"/>
              <a:gd name="connsiteX4455" fmla="*/ 1216916 w 3243376"/>
              <a:gd name="connsiteY4455" fmla="*/ 1766640 h 2504437"/>
              <a:gd name="connsiteX4456" fmla="*/ 1217121 w 3243376"/>
              <a:gd name="connsiteY4456" fmla="*/ 1779359 h 2504437"/>
              <a:gd name="connsiteX4457" fmla="*/ 1221859 w 3243376"/>
              <a:gd name="connsiteY4457" fmla="*/ 1782049 h 2504437"/>
              <a:gd name="connsiteX4458" fmla="*/ 1578512 w 3243376"/>
              <a:gd name="connsiteY4458" fmla="*/ 1964450 h 2504437"/>
              <a:gd name="connsiteX4459" fmla="*/ 1590025 w 3243376"/>
              <a:gd name="connsiteY4459" fmla="*/ 1952936 h 2504437"/>
              <a:gd name="connsiteX4460" fmla="*/ 1590025 w 3243376"/>
              <a:gd name="connsiteY4460" fmla="*/ 1930484 h 2504437"/>
              <a:gd name="connsiteX4461" fmla="*/ 1590026 w 3243376"/>
              <a:gd name="connsiteY4461" fmla="*/ 1941998 h 2504437"/>
              <a:gd name="connsiteX4462" fmla="*/ 1601539 w 3243376"/>
              <a:gd name="connsiteY4462" fmla="*/ 1919547 h 2504437"/>
              <a:gd name="connsiteX4463" fmla="*/ 1601539 w 3243376"/>
              <a:gd name="connsiteY4463" fmla="*/ 1941998 h 2504437"/>
              <a:gd name="connsiteX4464" fmla="*/ 1613053 w 3243376"/>
              <a:gd name="connsiteY4464" fmla="*/ 1953512 h 2504437"/>
              <a:gd name="connsiteX4465" fmla="*/ 1578512 w 3243376"/>
              <a:gd name="connsiteY4465" fmla="*/ 1964450 h 2504437"/>
              <a:gd name="connsiteX4466" fmla="*/ 534230 w 3243376"/>
              <a:gd name="connsiteY4466" fmla="*/ 1447489 h 2504437"/>
              <a:gd name="connsiteX4467" fmla="*/ 534230 w 3243376"/>
              <a:gd name="connsiteY4467" fmla="*/ 1447489 h 2504437"/>
              <a:gd name="connsiteX4468" fmla="*/ 1141364 w 3243376"/>
              <a:gd name="connsiteY4468" fmla="*/ 1749280 h 2504437"/>
              <a:gd name="connsiteX4469" fmla="*/ 1180142 w 3243376"/>
              <a:gd name="connsiteY4469" fmla="*/ 1752600 h 2504437"/>
              <a:gd name="connsiteX4470" fmla="*/ 1157691 w 3243376"/>
              <a:gd name="connsiteY4470" fmla="*/ 1718635 h 2504437"/>
              <a:gd name="connsiteX4471" fmla="*/ 1180143 w 3243376"/>
              <a:gd name="connsiteY4471" fmla="*/ 1707121 h 2504437"/>
              <a:gd name="connsiteX4472" fmla="*/ 1168628 w 3243376"/>
              <a:gd name="connsiteY4472" fmla="*/ 1695607 h 2504437"/>
              <a:gd name="connsiteX4473" fmla="*/ 1146177 w 3243376"/>
              <a:gd name="connsiteY4473" fmla="*/ 1684095 h 2504437"/>
              <a:gd name="connsiteX4474" fmla="*/ 1157690 w 3243376"/>
              <a:gd name="connsiteY4474" fmla="*/ 1672580 h 2504437"/>
              <a:gd name="connsiteX4475" fmla="*/ 1136886 w 3243376"/>
              <a:gd name="connsiteY4475" fmla="*/ 1674199 h 2504437"/>
              <a:gd name="connsiteX4476" fmla="*/ 1135716 w 3243376"/>
              <a:gd name="connsiteY4476" fmla="*/ 1674055 h 2504437"/>
              <a:gd name="connsiteX4477" fmla="*/ 1135239 w 3243376"/>
              <a:gd name="connsiteY4477" fmla="*/ 1672580 h 2504437"/>
              <a:gd name="connsiteX4478" fmla="*/ 1134896 w 3243376"/>
              <a:gd name="connsiteY4478" fmla="*/ 1673954 h 2504437"/>
              <a:gd name="connsiteX4479" fmla="*/ 1123725 w 3243376"/>
              <a:gd name="connsiteY4479" fmla="*/ 1672580 h 2504437"/>
              <a:gd name="connsiteX4480" fmla="*/ 1123725 w 3243376"/>
              <a:gd name="connsiteY4480" fmla="*/ 1684094 h 2504437"/>
              <a:gd name="connsiteX4481" fmla="*/ 1133800 w 3243376"/>
              <a:gd name="connsiteY4481" fmla="*/ 1678337 h 2504437"/>
              <a:gd name="connsiteX4482" fmla="*/ 1134896 w 3243376"/>
              <a:gd name="connsiteY4482" fmla="*/ 1673954 h 2504437"/>
              <a:gd name="connsiteX4483" fmla="*/ 1135716 w 3243376"/>
              <a:gd name="connsiteY4483" fmla="*/ 1674055 h 2504437"/>
              <a:gd name="connsiteX4484" fmla="*/ 1138477 w 3243376"/>
              <a:gd name="connsiteY4484" fmla="*/ 1682591 h 2504437"/>
              <a:gd name="connsiteX4485" fmla="*/ 1135239 w 3243376"/>
              <a:gd name="connsiteY4485" fmla="*/ 1717483 h 2504437"/>
              <a:gd name="connsiteX4486" fmla="*/ 1135814 w 3243376"/>
              <a:gd name="connsiteY4486" fmla="*/ 1717277 h 2504437"/>
              <a:gd name="connsiteX4487" fmla="*/ 1135814 w 3243376"/>
              <a:gd name="connsiteY4487" fmla="*/ 1726982 h 2504437"/>
              <a:gd name="connsiteX4488" fmla="*/ 1135814 w 3243376"/>
              <a:gd name="connsiteY4488" fmla="*/ 1728422 h 2504437"/>
              <a:gd name="connsiteX4489" fmla="*/ 1147328 w 3243376"/>
              <a:gd name="connsiteY4489" fmla="*/ 1728421 h 2504437"/>
              <a:gd name="connsiteX4490" fmla="*/ 1147328 w 3243376"/>
              <a:gd name="connsiteY4490" fmla="*/ 1716907 h 2504437"/>
              <a:gd name="connsiteX4491" fmla="*/ 1145889 w 3243376"/>
              <a:gd name="connsiteY4491" fmla="*/ 1716907 h 2504437"/>
              <a:gd name="connsiteX4492" fmla="*/ 1136852 w 3243376"/>
              <a:gd name="connsiteY4492" fmla="*/ 1716907 h 2504437"/>
              <a:gd name="connsiteX4493" fmla="*/ 1140276 w 3243376"/>
              <a:gd name="connsiteY4493" fmla="*/ 1715684 h 2504437"/>
              <a:gd name="connsiteX4494" fmla="*/ 1146752 w 3243376"/>
              <a:gd name="connsiteY4494" fmla="*/ 1705969 h 2504437"/>
              <a:gd name="connsiteX4495" fmla="*/ 1146753 w 3243376"/>
              <a:gd name="connsiteY4495" fmla="*/ 1694456 h 2504437"/>
              <a:gd name="connsiteX4496" fmla="*/ 1158266 w 3243376"/>
              <a:gd name="connsiteY4496" fmla="*/ 1739359 h 2504437"/>
              <a:gd name="connsiteX4497" fmla="*/ 1135814 w 3243376"/>
              <a:gd name="connsiteY4497" fmla="*/ 1739359 h 2504437"/>
              <a:gd name="connsiteX4498" fmla="*/ 1141364 w 3243376"/>
              <a:gd name="connsiteY4498" fmla="*/ 1749280 h 2504437"/>
              <a:gd name="connsiteX4499" fmla="*/ 1499644 w 3243376"/>
              <a:gd name="connsiteY4499" fmla="*/ 1930485 h 2504437"/>
              <a:gd name="connsiteX4500" fmla="*/ 1498206 w 3243376"/>
              <a:gd name="connsiteY4500" fmla="*/ 1920411 h 2504437"/>
              <a:gd name="connsiteX4501" fmla="*/ 1494068 w 3243376"/>
              <a:gd name="connsiteY4501" fmla="*/ 1919820 h 2504437"/>
              <a:gd name="connsiteX4502" fmla="*/ 1493888 w 3243376"/>
              <a:gd name="connsiteY4502" fmla="*/ 1919475 h 2504437"/>
              <a:gd name="connsiteX4503" fmla="*/ 1488130 w 3243376"/>
              <a:gd name="connsiteY4503" fmla="*/ 1908033 h 2504437"/>
              <a:gd name="connsiteX4504" fmla="*/ 1499644 w 3243376"/>
              <a:gd name="connsiteY4504" fmla="*/ 1908033 h 2504437"/>
              <a:gd name="connsiteX4505" fmla="*/ 1499644 w 3243376"/>
              <a:gd name="connsiteY4505" fmla="*/ 1930485 h 2504437"/>
              <a:gd name="connsiteX4506" fmla="*/ 1296429 w 3243376"/>
              <a:gd name="connsiteY4506" fmla="*/ 1830317 h 2504437"/>
              <a:gd name="connsiteX4507" fmla="*/ 1295279 w 3243376"/>
              <a:gd name="connsiteY4507" fmla="*/ 1829374 h 2504437"/>
              <a:gd name="connsiteX4508" fmla="*/ 1295279 w 3243376"/>
              <a:gd name="connsiteY4508" fmla="*/ 1829165 h 2504437"/>
              <a:gd name="connsiteX4509" fmla="*/ 1296542 w 3243376"/>
              <a:gd name="connsiteY4509" fmla="*/ 1829887 h 2504437"/>
              <a:gd name="connsiteX4510" fmla="*/ 1488130 w 3243376"/>
              <a:gd name="connsiteY4510" fmla="*/ 1930485 h 2504437"/>
              <a:gd name="connsiteX4511" fmla="*/ 1488130 w 3243376"/>
              <a:gd name="connsiteY4511" fmla="*/ 1918971 h 2504437"/>
              <a:gd name="connsiteX4512" fmla="*/ 1494068 w 3243376"/>
              <a:gd name="connsiteY4512" fmla="*/ 1919820 h 2504437"/>
              <a:gd name="connsiteX4513" fmla="*/ 1499644 w 3243376"/>
              <a:gd name="connsiteY4513" fmla="*/ 1930485 h 2504437"/>
              <a:gd name="connsiteX4514" fmla="*/ 1488130 w 3243376"/>
              <a:gd name="connsiteY4514" fmla="*/ 1930485 h 2504437"/>
              <a:gd name="connsiteX4515" fmla="*/ 902341 w 3243376"/>
              <a:gd name="connsiteY4515" fmla="*/ 1641430 h 2504437"/>
              <a:gd name="connsiteX4516" fmla="*/ 897485 w 3243376"/>
              <a:gd name="connsiteY4516" fmla="*/ 1627102 h 2504437"/>
              <a:gd name="connsiteX4517" fmla="*/ 897484 w 3243376"/>
              <a:gd name="connsiteY4517" fmla="*/ 1638615 h 2504437"/>
              <a:gd name="connsiteX4518" fmla="*/ 902341 w 3243376"/>
              <a:gd name="connsiteY4518" fmla="*/ 1641430 h 2504437"/>
              <a:gd name="connsiteX4519" fmla="*/ 1431713 w 3243376"/>
              <a:gd name="connsiteY4519" fmla="*/ 1908534 h 2504437"/>
              <a:gd name="connsiteX4520" fmla="*/ 1431713 w 3243376"/>
              <a:gd name="connsiteY4520" fmla="*/ 1908033 h 2504437"/>
              <a:gd name="connsiteX4521" fmla="*/ 1431541 w 3243376"/>
              <a:gd name="connsiteY4521" fmla="*/ 1907904 h 2504437"/>
              <a:gd name="connsiteX4522" fmla="*/ 1436895 w 3243376"/>
              <a:gd name="connsiteY4522" fmla="*/ 1898535 h 2504437"/>
              <a:gd name="connsiteX4523" fmla="*/ 1442651 w 3243376"/>
              <a:gd name="connsiteY4523" fmla="*/ 1897095 h 2504437"/>
              <a:gd name="connsiteX4524" fmla="*/ 1445530 w 3243376"/>
              <a:gd name="connsiteY4524" fmla="*/ 1906738 h 2504437"/>
              <a:gd name="connsiteX4525" fmla="*/ 942386 w 3243376"/>
              <a:gd name="connsiteY4525" fmla="*/ 1670565 h 2504437"/>
              <a:gd name="connsiteX4526" fmla="*/ 942386 w 3243376"/>
              <a:gd name="connsiteY4526" fmla="*/ 1661930 h 2504437"/>
              <a:gd name="connsiteX4527" fmla="*/ 942386 w 3243376"/>
              <a:gd name="connsiteY4527" fmla="*/ 1660491 h 2504437"/>
              <a:gd name="connsiteX4528" fmla="*/ 942387 w 3243376"/>
              <a:gd name="connsiteY4528" fmla="*/ 1670565 h 2504437"/>
              <a:gd name="connsiteX4529" fmla="*/ 1120792 w 3243376"/>
              <a:gd name="connsiteY4529" fmla="*/ 1759286 h 2504437"/>
              <a:gd name="connsiteX4530" fmla="*/ 1121422 w 3243376"/>
              <a:gd name="connsiteY4530" fmla="*/ 1756917 h 2504437"/>
              <a:gd name="connsiteX4531" fmla="*/ 1122143 w 3243376"/>
              <a:gd name="connsiteY4531" fmla="*/ 1756378 h 2504437"/>
              <a:gd name="connsiteX4532" fmla="*/ 1125256 w 3243376"/>
              <a:gd name="connsiteY4532" fmla="*/ 1759380 h 2504437"/>
              <a:gd name="connsiteX4533" fmla="*/ 1121423 w 3243376"/>
              <a:gd name="connsiteY4533" fmla="*/ 1759580 h 2504437"/>
              <a:gd name="connsiteX4534" fmla="*/ 988440 w 3243376"/>
              <a:gd name="connsiteY4534" fmla="*/ 1694456 h 2504437"/>
              <a:gd name="connsiteX4535" fmla="*/ 999955 w 3243376"/>
              <a:gd name="connsiteY4535" fmla="*/ 1694456 h 2504437"/>
              <a:gd name="connsiteX4536" fmla="*/ 999955 w 3243376"/>
              <a:gd name="connsiteY4536" fmla="*/ 1672005 h 2504437"/>
              <a:gd name="connsiteX4537" fmla="*/ 988440 w 3243376"/>
              <a:gd name="connsiteY4537" fmla="*/ 1694456 h 2504437"/>
              <a:gd name="connsiteX4538" fmla="*/ 1170356 w 3243376"/>
              <a:gd name="connsiteY4538" fmla="*/ 1784591 h 2504437"/>
              <a:gd name="connsiteX4539" fmla="*/ 1169780 w 3243376"/>
              <a:gd name="connsiteY4539" fmla="*/ 1784262 h 2504437"/>
              <a:gd name="connsiteX4540" fmla="*/ 1170356 w 3243376"/>
              <a:gd name="connsiteY4540" fmla="*/ 1784262 h 2504437"/>
              <a:gd name="connsiteX4541" fmla="*/ 942386 w 3243376"/>
              <a:gd name="connsiteY4541" fmla="*/ 1672005 h 2504437"/>
              <a:gd name="connsiteX4542" fmla="*/ 942054 w 3243376"/>
              <a:gd name="connsiteY4542" fmla="*/ 1670695 h 2504437"/>
              <a:gd name="connsiteX4543" fmla="*/ 942386 w 3243376"/>
              <a:gd name="connsiteY4543" fmla="*/ 1670565 h 2504437"/>
              <a:gd name="connsiteX4544" fmla="*/ 1010893 w 3243376"/>
              <a:gd name="connsiteY4544" fmla="*/ 1705969 h 2504437"/>
              <a:gd name="connsiteX4545" fmla="*/ 1010893 w 3243376"/>
              <a:gd name="connsiteY4545" fmla="*/ 1672005 h 2504437"/>
              <a:gd name="connsiteX4546" fmla="*/ 1010893 w 3243376"/>
              <a:gd name="connsiteY4546" fmla="*/ 1705969 h 2504437"/>
              <a:gd name="connsiteX4547" fmla="*/ 1283764 w 3243376"/>
              <a:gd name="connsiteY4547" fmla="*/ 1841255 h 2504437"/>
              <a:gd name="connsiteX4548" fmla="*/ 1282325 w 3243376"/>
              <a:gd name="connsiteY4548" fmla="*/ 1835497 h 2504437"/>
              <a:gd name="connsiteX4549" fmla="*/ 1277533 w 3243376"/>
              <a:gd name="connsiteY4549" fmla="*/ 1832759 h 2504437"/>
              <a:gd name="connsiteX4550" fmla="*/ 1277288 w 3243376"/>
              <a:gd name="connsiteY4550" fmla="*/ 1831459 h 2504437"/>
              <a:gd name="connsiteX4551" fmla="*/ 1272251 w 3243376"/>
              <a:gd name="connsiteY4551" fmla="*/ 1829740 h 2504437"/>
              <a:gd name="connsiteX4552" fmla="*/ 1277533 w 3243376"/>
              <a:gd name="connsiteY4552" fmla="*/ 1832759 h 2504437"/>
              <a:gd name="connsiteX4553" fmla="*/ 1278007 w 3243376"/>
              <a:gd name="connsiteY4553" fmla="*/ 1835281 h 2504437"/>
              <a:gd name="connsiteX4554" fmla="*/ 1283764 w 3243376"/>
              <a:gd name="connsiteY4554" fmla="*/ 1841255 h 2504437"/>
              <a:gd name="connsiteX4555" fmla="*/ 1115666 w 3243376"/>
              <a:gd name="connsiteY4555" fmla="*/ 1761235 h 2504437"/>
              <a:gd name="connsiteX4556" fmla="*/ 1117465 w 3243376"/>
              <a:gd name="connsiteY4556" fmla="*/ 1757736 h 2504437"/>
              <a:gd name="connsiteX4557" fmla="*/ 1120792 w 3243376"/>
              <a:gd name="connsiteY4557" fmla="*/ 1759286 h 2504437"/>
              <a:gd name="connsiteX4558" fmla="*/ 1120703 w 3243376"/>
              <a:gd name="connsiteY4558" fmla="*/ 1759616 h 2504437"/>
              <a:gd name="connsiteX4559" fmla="*/ 1115666 w 3243376"/>
              <a:gd name="connsiteY4559" fmla="*/ 1761235 h 2504437"/>
              <a:gd name="connsiteX4560" fmla="*/ 1272251 w 3243376"/>
              <a:gd name="connsiteY4560" fmla="*/ 1840679 h 2504437"/>
              <a:gd name="connsiteX4561" fmla="*/ 1272251 w 3243376"/>
              <a:gd name="connsiteY4561" fmla="*/ 1818227 h 2504437"/>
              <a:gd name="connsiteX4562" fmla="*/ 1272251 w 3243376"/>
              <a:gd name="connsiteY4562" fmla="*/ 1840679 h 2504437"/>
              <a:gd name="connsiteX4563" fmla="*/ 1426676 w 3243376"/>
              <a:gd name="connsiteY4563" fmla="*/ 1917747 h 2504437"/>
              <a:gd name="connsiteX4564" fmla="*/ 1420200 w 3243376"/>
              <a:gd name="connsiteY4564" fmla="*/ 1908033 h 2504437"/>
              <a:gd name="connsiteX4565" fmla="*/ 1425957 w 3243376"/>
              <a:gd name="connsiteY4565" fmla="*/ 1903715 h 2504437"/>
              <a:gd name="connsiteX4566" fmla="*/ 1431541 w 3243376"/>
              <a:gd name="connsiteY4566" fmla="*/ 1907904 h 2504437"/>
              <a:gd name="connsiteX4567" fmla="*/ 1431138 w 3243376"/>
              <a:gd name="connsiteY4567" fmla="*/ 1908609 h 2504437"/>
              <a:gd name="connsiteX4568" fmla="*/ 1431713 w 3243376"/>
              <a:gd name="connsiteY4568" fmla="*/ 1908534 h 2504437"/>
              <a:gd name="connsiteX4569" fmla="*/ 1431714 w 3243376"/>
              <a:gd name="connsiteY4569" fmla="*/ 1909472 h 2504437"/>
              <a:gd name="connsiteX4570" fmla="*/ 1431714 w 3243376"/>
              <a:gd name="connsiteY4570" fmla="*/ 1919547 h 2504437"/>
              <a:gd name="connsiteX4571" fmla="*/ 1426676 w 3243376"/>
              <a:gd name="connsiteY4571" fmla="*/ 1917747 h 2504437"/>
              <a:gd name="connsiteX4572" fmla="*/ 864959 w 3243376"/>
              <a:gd name="connsiteY4572" fmla="*/ 1648258 h 2504437"/>
              <a:gd name="connsiteX4573" fmla="*/ 875032 w 3243376"/>
              <a:gd name="connsiteY4573" fmla="*/ 1650128 h 2504437"/>
              <a:gd name="connsiteX4574" fmla="*/ 863518 w 3243376"/>
              <a:gd name="connsiteY4574" fmla="*/ 1638615 h 2504437"/>
              <a:gd name="connsiteX4575" fmla="*/ 864959 w 3243376"/>
              <a:gd name="connsiteY4575" fmla="*/ 1648258 h 2504437"/>
              <a:gd name="connsiteX4576" fmla="*/ 931448 w 3243376"/>
              <a:gd name="connsiteY4576" fmla="*/ 1683518 h 2504437"/>
              <a:gd name="connsiteX4577" fmla="*/ 965414 w 3243376"/>
              <a:gd name="connsiteY4577" fmla="*/ 1682943 h 2504437"/>
              <a:gd name="connsiteX4578" fmla="*/ 965414 w 3243376"/>
              <a:gd name="connsiteY4578" fmla="*/ 1660491 h 2504437"/>
              <a:gd name="connsiteX4579" fmla="*/ 953900 w 3243376"/>
              <a:gd name="connsiteY4579" fmla="*/ 1672005 h 2504437"/>
              <a:gd name="connsiteX4580" fmla="*/ 953901 w 3243376"/>
              <a:gd name="connsiteY4580" fmla="*/ 1649554 h 2504437"/>
              <a:gd name="connsiteX4581" fmla="*/ 942386 w 3243376"/>
              <a:gd name="connsiteY4581" fmla="*/ 1649553 h 2504437"/>
              <a:gd name="connsiteX4582" fmla="*/ 942386 w 3243376"/>
              <a:gd name="connsiteY4582" fmla="*/ 1638040 h 2504437"/>
              <a:gd name="connsiteX4583" fmla="*/ 938069 w 3243376"/>
              <a:gd name="connsiteY4583" fmla="*/ 1655022 h 2504437"/>
              <a:gd name="connsiteX4584" fmla="*/ 942054 w 3243376"/>
              <a:gd name="connsiteY4584" fmla="*/ 1670695 h 2504437"/>
              <a:gd name="connsiteX4585" fmla="*/ 939149 w 3243376"/>
              <a:gd name="connsiteY4585" fmla="*/ 1671825 h 2504437"/>
              <a:gd name="connsiteX4586" fmla="*/ 942386 w 3243376"/>
              <a:gd name="connsiteY4586" fmla="*/ 1672005 h 2504437"/>
              <a:gd name="connsiteX4587" fmla="*/ 953900 w 3243376"/>
              <a:gd name="connsiteY4587" fmla="*/ 1672005 h 2504437"/>
              <a:gd name="connsiteX4588" fmla="*/ 931448 w 3243376"/>
              <a:gd name="connsiteY4588" fmla="*/ 1683518 h 2504437"/>
              <a:gd name="connsiteX4589" fmla="*/ 1294055 w 3243376"/>
              <a:gd name="connsiteY4589" fmla="*/ 1865937 h 2504437"/>
              <a:gd name="connsiteX4590" fmla="*/ 1306792 w 3243376"/>
              <a:gd name="connsiteY4590" fmla="*/ 1840679 h 2504437"/>
              <a:gd name="connsiteX4591" fmla="*/ 1305352 w 3243376"/>
              <a:gd name="connsiteY4591" fmla="*/ 1834922 h 2504437"/>
              <a:gd name="connsiteX4592" fmla="*/ 1296542 w 3243376"/>
              <a:gd name="connsiteY4592" fmla="*/ 1829887 h 2504437"/>
              <a:gd name="connsiteX4593" fmla="*/ 1299938 w 3243376"/>
              <a:gd name="connsiteY4593" fmla="*/ 1816986 h 2504437"/>
              <a:gd name="connsiteX4594" fmla="*/ 1318880 w 3243376"/>
              <a:gd name="connsiteY4594" fmla="*/ 1785414 h 2504437"/>
              <a:gd name="connsiteX4595" fmla="*/ 1323738 w 3243376"/>
              <a:gd name="connsiteY4595" fmla="*/ 1777237 h 2504437"/>
              <a:gd name="connsiteX4596" fmla="*/ 1319840 w 3243376"/>
              <a:gd name="connsiteY4596" fmla="*/ 1774558 h 2504437"/>
              <a:gd name="connsiteX4597" fmla="*/ 1320032 w 3243376"/>
              <a:gd name="connsiteY4597" fmla="*/ 1774476 h 2504437"/>
              <a:gd name="connsiteX4598" fmla="*/ 1319425 w 3243376"/>
              <a:gd name="connsiteY4598" fmla="*/ 1774273 h 2504437"/>
              <a:gd name="connsiteX4599" fmla="*/ 1318880 w 3243376"/>
              <a:gd name="connsiteY4599" fmla="*/ 1773899 h 2504437"/>
              <a:gd name="connsiteX4600" fmla="*/ 1341333 w 3243376"/>
              <a:gd name="connsiteY4600" fmla="*/ 1773899 h 2504437"/>
              <a:gd name="connsiteX4601" fmla="*/ 1329819 w 3243376"/>
              <a:gd name="connsiteY4601" fmla="*/ 1762386 h 2504437"/>
              <a:gd name="connsiteX4602" fmla="*/ 1334136 w 3243376"/>
              <a:gd name="connsiteY4602" fmla="*/ 1756630 h 2504437"/>
              <a:gd name="connsiteX4603" fmla="*/ 1330506 w 3243376"/>
              <a:gd name="connsiteY4603" fmla="*/ 1751791 h 2504437"/>
              <a:gd name="connsiteX4604" fmla="*/ 1330874 w 3243376"/>
              <a:gd name="connsiteY4604" fmla="*/ 1750873 h 2504437"/>
              <a:gd name="connsiteX4605" fmla="*/ 1340828 w 3243376"/>
              <a:gd name="connsiteY4605" fmla="*/ 1750873 h 2504437"/>
              <a:gd name="connsiteX4606" fmla="*/ 1352270 w 3243376"/>
              <a:gd name="connsiteY4606" fmla="*/ 1750873 h 2504437"/>
              <a:gd name="connsiteX4607" fmla="*/ 1352271 w 3243376"/>
              <a:gd name="connsiteY4607" fmla="*/ 1716907 h 2504437"/>
              <a:gd name="connsiteX4608" fmla="*/ 1340756 w 3243376"/>
              <a:gd name="connsiteY4608" fmla="*/ 1728421 h 2504437"/>
              <a:gd name="connsiteX4609" fmla="*/ 1340757 w 3243376"/>
              <a:gd name="connsiteY4609" fmla="*/ 1683518 h 2504437"/>
              <a:gd name="connsiteX4610" fmla="*/ 1330970 w 3243376"/>
              <a:gd name="connsiteY4610" fmla="*/ 1718059 h 2504437"/>
              <a:gd name="connsiteX4611" fmla="*/ 1342484 w 3243376"/>
              <a:gd name="connsiteY4611" fmla="*/ 1740510 h 2504437"/>
              <a:gd name="connsiteX4612" fmla="*/ 1331123 w 3243376"/>
              <a:gd name="connsiteY4612" fmla="*/ 1750252 h 2504437"/>
              <a:gd name="connsiteX4613" fmla="*/ 1330874 w 3243376"/>
              <a:gd name="connsiteY4613" fmla="*/ 1750873 h 2504437"/>
              <a:gd name="connsiteX4614" fmla="*/ 1329818 w 3243376"/>
              <a:gd name="connsiteY4614" fmla="*/ 1750873 h 2504437"/>
              <a:gd name="connsiteX4615" fmla="*/ 1330506 w 3243376"/>
              <a:gd name="connsiteY4615" fmla="*/ 1751791 h 2504437"/>
              <a:gd name="connsiteX4616" fmla="*/ 1327156 w 3243376"/>
              <a:gd name="connsiteY4616" fmla="*/ 1760156 h 2504437"/>
              <a:gd name="connsiteX4617" fmla="*/ 1320032 w 3243376"/>
              <a:gd name="connsiteY4617" fmla="*/ 1762962 h 2504437"/>
              <a:gd name="connsiteX4618" fmla="*/ 1315714 w 3243376"/>
              <a:gd name="connsiteY4618" fmla="*/ 1773037 h 2504437"/>
              <a:gd name="connsiteX4619" fmla="*/ 1319425 w 3243376"/>
              <a:gd name="connsiteY4619" fmla="*/ 1774273 h 2504437"/>
              <a:gd name="connsiteX4620" fmla="*/ 1319840 w 3243376"/>
              <a:gd name="connsiteY4620" fmla="*/ 1774558 h 2504437"/>
              <a:gd name="connsiteX4621" fmla="*/ 1309958 w 3243376"/>
              <a:gd name="connsiteY4621" fmla="*/ 1778793 h 2504437"/>
              <a:gd name="connsiteX4622" fmla="*/ 1308518 w 3243376"/>
              <a:gd name="connsiteY4622" fmla="*/ 1774476 h 2504437"/>
              <a:gd name="connsiteX4623" fmla="*/ 1308519 w 3243376"/>
              <a:gd name="connsiteY4623" fmla="*/ 1752024 h 2504437"/>
              <a:gd name="connsiteX4624" fmla="*/ 1297005 w 3243376"/>
              <a:gd name="connsiteY4624" fmla="*/ 1729573 h 2504437"/>
              <a:gd name="connsiteX4625" fmla="*/ 1319457 w 3243376"/>
              <a:gd name="connsiteY4625" fmla="*/ 1729572 h 2504437"/>
              <a:gd name="connsiteX4626" fmla="*/ 1319457 w 3243376"/>
              <a:gd name="connsiteY4626" fmla="*/ 1752025 h 2504437"/>
              <a:gd name="connsiteX4627" fmla="*/ 1330970 w 3243376"/>
              <a:gd name="connsiteY4627" fmla="*/ 1729572 h 2504437"/>
              <a:gd name="connsiteX4628" fmla="*/ 1319456 w 3243376"/>
              <a:gd name="connsiteY4628" fmla="*/ 1718059 h 2504437"/>
              <a:gd name="connsiteX4629" fmla="*/ 1307942 w 3243376"/>
              <a:gd name="connsiteY4629" fmla="*/ 1729572 h 2504437"/>
              <a:gd name="connsiteX4630" fmla="*/ 1296430 w 3243376"/>
              <a:gd name="connsiteY4630" fmla="*/ 1718059 h 2504437"/>
              <a:gd name="connsiteX4631" fmla="*/ 1262463 w 3243376"/>
              <a:gd name="connsiteY4631" fmla="*/ 1729572 h 2504437"/>
              <a:gd name="connsiteX4632" fmla="*/ 1262463 w 3243376"/>
              <a:gd name="connsiteY4632" fmla="*/ 1752024 h 2504437"/>
              <a:gd name="connsiteX4633" fmla="*/ 1273353 w 3243376"/>
              <a:gd name="connsiteY4633" fmla="*/ 1751002 h 2504437"/>
              <a:gd name="connsiteX4634" fmla="*/ 1267646 w 3243376"/>
              <a:gd name="connsiteY4634" fmla="*/ 1766200 h 2504437"/>
              <a:gd name="connsiteX4635" fmla="*/ 1261888 w 3243376"/>
              <a:gd name="connsiteY4635" fmla="*/ 1773324 h 2504437"/>
              <a:gd name="connsiteX4636" fmla="*/ 1250375 w 3243376"/>
              <a:gd name="connsiteY4636" fmla="*/ 1773324 h 2504437"/>
              <a:gd name="connsiteX4637" fmla="*/ 1250375 w 3243376"/>
              <a:gd name="connsiteY4637" fmla="*/ 1761811 h 2504437"/>
              <a:gd name="connsiteX4638" fmla="*/ 1238861 w 3243376"/>
              <a:gd name="connsiteY4638" fmla="*/ 1773324 h 2504437"/>
              <a:gd name="connsiteX4639" fmla="*/ 1238862 w 3243376"/>
              <a:gd name="connsiteY4639" fmla="*/ 1784838 h 2504437"/>
              <a:gd name="connsiteX4640" fmla="*/ 1261313 w 3243376"/>
              <a:gd name="connsiteY4640" fmla="*/ 1784838 h 2504437"/>
              <a:gd name="connsiteX4641" fmla="*/ 1271027 w 3243376"/>
              <a:gd name="connsiteY4641" fmla="*/ 1772172 h 2504437"/>
              <a:gd name="connsiteX4642" fmla="*/ 1273387 w 3243376"/>
              <a:gd name="connsiteY4642" fmla="*/ 1750998 h 2504437"/>
              <a:gd name="connsiteX4643" fmla="*/ 1277791 w 3243376"/>
              <a:gd name="connsiteY4643" fmla="*/ 1750585 h 2504437"/>
              <a:gd name="connsiteX4644" fmla="*/ 1284916 w 3243376"/>
              <a:gd name="connsiteY4644" fmla="*/ 1740510 h 2504437"/>
              <a:gd name="connsiteX4645" fmla="*/ 1296429 w 3243376"/>
              <a:gd name="connsiteY4645" fmla="*/ 1752025 h 2504437"/>
              <a:gd name="connsiteX4646" fmla="*/ 1284915 w 3243376"/>
              <a:gd name="connsiteY4646" fmla="*/ 1785989 h 2504437"/>
              <a:gd name="connsiteX4647" fmla="*/ 1307368 w 3243376"/>
              <a:gd name="connsiteY4647" fmla="*/ 1774476 h 2504437"/>
              <a:gd name="connsiteX4648" fmla="*/ 1296490 w 3243376"/>
              <a:gd name="connsiteY4648" fmla="*/ 1785567 h 2504437"/>
              <a:gd name="connsiteX4649" fmla="*/ 1296429 w 3243376"/>
              <a:gd name="connsiteY4649" fmla="*/ 1785414 h 2504437"/>
              <a:gd name="connsiteX4650" fmla="*/ 1296394 w 3243376"/>
              <a:gd name="connsiteY4650" fmla="*/ 1785664 h 2504437"/>
              <a:gd name="connsiteX4651" fmla="*/ 1296357 w 3243376"/>
              <a:gd name="connsiteY4651" fmla="*/ 1785701 h 2504437"/>
              <a:gd name="connsiteX4652" fmla="*/ 1284916 w 3243376"/>
              <a:gd name="connsiteY4652" fmla="*/ 1796927 h 2504437"/>
              <a:gd name="connsiteX4653" fmla="*/ 1294990 w 3243376"/>
              <a:gd name="connsiteY4653" fmla="*/ 1795488 h 2504437"/>
              <a:gd name="connsiteX4654" fmla="*/ 1296394 w 3243376"/>
              <a:gd name="connsiteY4654" fmla="*/ 1785664 h 2504437"/>
              <a:gd name="connsiteX4655" fmla="*/ 1296490 w 3243376"/>
              <a:gd name="connsiteY4655" fmla="*/ 1785567 h 2504437"/>
              <a:gd name="connsiteX4656" fmla="*/ 1300747 w 3243376"/>
              <a:gd name="connsiteY4656" fmla="*/ 1796423 h 2504437"/>
              <a:gd name="connsiteX4657" fmla="*/ 1296429 w 3243376"/>
              <a:gd name="connsiteY4657" fmla="*/ 1807865 h 2504437"/>
              <a:gd name="connsiteX4658" fmla="*/ 1273978 w 3243376"/>
              <a:gd name="connsiteY4658" fmla="*/ 1830317 h 2504437"/>
              <a:gd name="connsiteX4659" fmla="*/ 1280886 w 3243376"/>
              <a:gd name="connsiteY4659" fmla="*/ 1817579 h 2504437"/>
              <a:gd name="connsiteX4660" fmla="*/ 1295279 w 3243376"/>
              <a:gd name="connsiteY4660" fmla="*/ 1829374 h 2504437"/>
              <a:gd name="connsiteX4661" fmla="*/ 1295279 w 3243376"/>
              <a:gd name="connsiteY4661" fmla="*/ 1840679 h 2504437"/>
              <a:gd name="connsiteX4662" fmla="*/ 1306792 w 3243376"/>
              <a:gd name="connsiteY4662" fmla="*/ 1840679 h 2504437"/>
              <a:gd name="connsiteX4663" fmla="*/ 1294055 w 3243376"/>
              <a:gd name="connsiteY4663" fmla="*/ 1865937 h 2504437"/>
              <a:gd name="connsiteX4664" fmla="*/ 1497088 w 3243376"/>
              <a:gd name="connsiteY4664" fmla="*/ 1968925 h 2504437"/>
              <a:gd name="connsiteX4665" fmla="*/ 1499644 w 3243376"/>
              <a:gd name="connsiteY4665" fmla="*/ 1964450 h 2504437"/>
              <a:gd name="connsiteX4666" fmla="*/ 1476617 w 3243376"/>
              <a:gd name="connsiteY4666" fmla="*/ 1953512 h 2504437"/>
              <a:gd name="connsiteX4667" fmla="*/ 1488130 w 3243376"/>
              <a:gd name="connsiteY4667" fmla="*/ 1953512 h 2504437"/>
              <a:gd name="connsiteX4668" fmla="*/ 1488130 w 3243376"/>
              <a:gd name="connsiteY4668" fmla="*/ 1931060 h 2504437"/>
              <a:gd name="connsiteX4669" fmla="*/ 1499222 w 3243376"/>
              <a:gd name="connsiteY4669" fmla="*/ 1967247 h 2504437"/>
              <a:gd name="connsiteX4670" fmla="*/ 1170356 w 3243376"/>
              <a:gd name="connsiteY4670" fmla="*/ 1807289 h 2504437"/>
              <a:gd name="connsiteX4671" fmla="*/ 1170355 w 3243376"/>
              <a:gd name="connsiteY4671" fmla="*/ 1795775 h 2504437"/>
              <a:gd name="connsiteX4672" fmla="*/ 1170355 w 3243376"/>
              <a:gd name="connsiteY4672" fmla="*/ 1794336 h 2504437"/>
              <a:gd name="connsiteX4673" fmla="*/ 1170356 w 3243376"/>
              <a:gd name="connsiteY4673" fmla="*/ 1784591 h 2504437"/>
              <a:gd name="connsiteX4674" fmla="*/ 1179854 w 3243376"/>
              <a:gd name="connsiteY4674" fmla="*/ 1790019 h 2504437"/>
              <a:gd name="connsiteX4675" fmla="*/ 1181293 w 3243376"/>
              <a:gd name="connsiteY4675" fmla="*/ 1795776 h 2504437"/>
              <a:gd name="connsiteX4676" fmla="*/ 1192807 w 3243376"/>
              <a:gd name="connsiteY4676" fmla="*/ 1773324 h 2504437"/>
              <a:gd name="connsiteX4677" fmla="*/ 1204320 w 3243376"/>
              <a:gd name="connsiteY4677" fmla="*/ 1773324 h 2504437"/>
              <a:gd name="connsiteX4678" fmla="*/ 1204321 w 3243376"/>
              <a:gd name="connsiteY4678" fmla="*/ 1795775 h 2504437"/>
              <a:gd name="connsiteX4679" fmla="*/ 1203745 w 3243376"/>
              <a:gd name="connsiteY4679" fmla="*/ 1783686 h 2504437"/>
              <a:gd name="connsiteX4680" fmla="*/ 1203745 w 3243376"/>
              <a:gd name="connsiteY4680" fmla="*/ 1749722 h 2504437"/>
              <a:gd name="connsiteX4681" fmla="*/ 1215259 w 3243376"/>
              <a:gd name="connsiteY4681" fmla="*/ 1727270 h 2504437"/>
              <a:gd name="connsiteX4682" fmla="*/ 1192806 w 3243376"/>
              <a:gd name="connsiteY4682" fmla="*/ 1715757 h 2504437"/>
              <a:gd name="connsiteX4683" fmla="*/ 1192806 w 3243376"/>
              <a:gd name="connsiteY4683" fmla="*/ 1749721 h 2504437"/>
              <a:gd name="connsiteX4684" fmla="*/ 1181293 w 3243376"/>
              <a:gd name="connsiteY4684" fmla="*/ 1761235 h 2504437"/>
              <a:gd name="connsiteX4685" fmla="*/ 1181294 w 3243376"/>
              <a:gd name="connsiteY4685" fmla="*/ 1772748 h 2504437"/>
              <a:gd name="connsiteX4686" fmla="*/ 1181294 w 3243376"/>
              <a:gd name="connsiteY4686" fmla="*/ 1784262 h 2504437"/>
              <a:gd name="connsiteX4687" fmla="*/ 1169780 w 3243376"/>
              <a:gd name="connsiteY4687" fmla="*/ 1784262 h 2504437"/>
              <a:gd name="connsiteX4688" fmla="*/ 1169780 w 3243376"/>
              <a:gd name="connsiteY4688" fmla="*/ 1784262 h 2504437"/>
              <a:gd name="connsiteX4689" fmla="*/ 1168916 w 3243376"/>
              <a:gd name="connsiteY4689" fmla="*/ 1784262 h 2504437"/>
              <a:gd name="connsiteX4690" fmla="*/ 1158842 w 3243376"/>
              <a:gd name="connsiteY4690" fmla="*/ 1784262 h 2504437"/>
              <a:gd name="connsiteX4691" fmla="*/ 1158842 w 3243376"/>
              <a:gd name="connsiteY4691" fmla="*/ 1795776 h 2504437"/>
              <a:gd name="connsiteX4692" fmla="*/ 1170356 w 3243376"/>
              <a:gd name="connsiteY4692" fmla="*/ 1807289 h 2504437"/>
              <a:gd name="connsiteX4693" fmla="*/ 1421639 w 3243376"/>
              <a:gd name="connsiteY4693" fmla="*/ 1940559 h 2504437"/>
              <a:gd name="connsiteX4694" fmla="*/ 1420200 w 3243376"/>
              <a:gd name="connsiteY4694" fmla="*/ 1930485 h 2504437"/>
              <a:gd name="connsiteX4695" fmla="*/ 1454166 w 3243376"/>
              <a:gd name="connsiteY4695" fmla="*/ 1918972 h 2504437"/>
              <a:gd name="connsiteX4696" fmla="*/ 1442652 w 3243376"/>
              <a:gd name="connsiteY4696" fmla="*/ 1930484 h 2504437"/>
              <a:gd name="connsiteX4697" fmla="*/ 1442651 w 3243376"/>
              <a:gd name="connsiteY4697" fmla="*/ 1941998 h 2504437"/>
              <a:gd name="connsiteX4698" fmla="*/ 1431713 w 3243376"/>
              <a:gd name="connsiteY4698" fmla="*/ 1941998 h 2504437"/>
              <a:gd name="connsiteX4699" fmla="*/ 1421639 w 3243376"/>
              <a:gd name="connsiteY4699" fmla="*/ 1940559 h 2504437"/>
              <a:gd name="connsiteX4700" fmla="*/ 1193959 w 3243376"/>
              <a:gd name="connsiteY4700" fmla="*/ 1828590 h 2504437"/>
              <a:gd name="connsiteX4701" fmla="*/ 1200814 w 3243376"/>
              <a:gd name="connsiteY4701" fmla="*/ 1828590 h 2504437"/>
              <a:gd name="connsiteX4702" fmla="*/ 1201469 w 3243376"/>
              <a:gd name="connsiteY4702" fmla="*/ 1829817 h 2504437"/>
              <a:gd name="connsiteX4703" fmla="*/ 1199444 w 3243376"/>
              <a:gd name="connsiteY4703" fmla="*/ 1830438 h 2504437"/>
              <a:gd name="connsiteX4704" fmla="*/ 1329243 w 3243376"/>
              <a:gd name="connsiteY4704" fmla="*/ 1897095 h 2504437"/>
              <a:gd name="connsiteX4705" fmla="*/ 1340757 w 3243376"/>
              <a:gd name="connsiteY4705" fmla="*/ 1897095 h 2504437"/>
              <a:gd name="connsiteX4706" fmla="*/ 1317730 w 3243376"/>
              <a:gd name="connsiteY4706" fmla="*/ 1863130 h 2504437"/>
              <a:gd name="connsiteX4707" fmla="*/ 1329243 w 3243376"/>
              <a:gd name="connsiteY4707" fmla="*/ 1897095 h 2504437"/>
              <a:gd name="connsiteX4708" fmla="*/ 1488130 w 3243376"/>
              <a:gd name="connsiteY4708" fmla="*/ 1975964 h 2504437"/>
              <a:gd name="connsiteX4709" fmla="*/ 1497088 w 3243376"/>
              <a:gd name="connsiteY4709" fmla="*/ 1968925 h 2504437"/>
              <a:gd name="connsiteX4710" fmla="*/ 1493887 w 3243376"/>
              <a:gd name="connsiteY4710" fmla="*/ 1974524 h 2504437"/>
              <a:gd name="connsiteX4711" fmla="*/ 1488130 w 3243376"/>
              <a:gd name="connsiteY4711" fmla="*/ 1975964 h 2504437"/>
              <a:gd name="connsiteX4712" fmla="*/ 976927 w 3243376"/>
              <a:gd name="connsiteY4712" fmla="*/ 1728422 h 2504437"/>
              <a:gd name="connsiteX4713" fmla="*/ 988441 w 3243376"/>
              <a:gd name="connsiteY4713" fmla="*/ 1728422 h 2504437"/>
              <a:gd name="connsiteX4714" fmla="*/ 976927 w 3243376"/>
              <a:gd name="connsiteY4714" fmla="*/ 1728422 h 2504437"/>
              <a:gd name="connsiteX4715" fmla="*/ 1226772 w 3243376"/>
              <a:gd name="connsiteY4715" fmla="*/ 1852192 h 2504437"/>
              <a:gd name="connsiteX4716" fmla="*/ 1238286 w 3243376"/>
              <a:gd name="connsiteY4716" fmla="*/ 1829740 h 2504437"/>
              <a:gd name="connsiteX4717" fmla="*/ 1226772 w 3243376"/>
              <a:gd name="connsiteY4717" fmla="*/ 1852192 h 2504437"/>
              <a:gd name="connsiteX4718" fmla="*/ 1056794 w 3243376"/>
              <a:gd name="connsiteY4718" fmla="*/ 1771858 h 2504437"/>
              <a:gd name="connsiteX4719" fmla="*/ 1067885 w 3243376"/>
              <a:gd name="connsiteY4719" fmla="*/ 1773899 h 2504437"/>
              <a:gd name="connsiteX4720" fmla="*/ 1067885 w 3243376"/>
              <a:gd name="connsiteY4720" fmla="*/ 1762387 h 2504437"/>
              <a:gd name="connsiteX4721" fmla="*/ 1056794 w 3243376"/>
              <a:gd name="connsiteY4721" fmla="*/ 1771858 h 2504437"/>
              <a:gd name="connsiteX4722" fmla="*/ 983772 w 3243376"/>
              <a:gd name="connsiteY4722" fmla="*/ 1736436 h 2504437"/>
              <a:gd name="connsiteX4723" fmla="*/ 1000530 w 3243376"/>
              <a:gd name="connsiteY4723" fmla="*/ 1738784 h 2504437"/>
              <a:gd name="connsiteX4724" fmla="*/ 1000530 w 3243376"/>
              <a:gd name="connsiteY4724" fmla="*/ 1716332 h 2504437"/>
              <a:gd name="connsiteX4725" fmla="*/ 1000530 w 3243376"/>
              <a:gd name="connsiteY4725" fmla="*/ 1727846 h 2504437"/>
              <a:gd name="connsiteX4726" fmla="*/ 1000530 w 3243376"/>
              <a:gd name="connsiteY4726" fmla="*/ 1705394 h 2504437"/>
              <a:gd name="connsiteX4727" fmla="*/ 989017 w 3243376"/>
              <a:gd name="connsiteY4727" fmla="*/ 1705394 h 2504437"/>
              <a:gd name="connsiteX4728" fmla="*/ 977503 w 3243376"/>
              <a:gd name="connsiteY4728" fmla="*/ 1716907 h 2504437"/>
              <a:gd name="connsiteX4729" fmla="*/ 965989 w 3243376"/>
              <a:gd name="connsiteY4729" fmla="*/ 1705394 h 2504437"/>
              <a:gd name="connsiteX4730" fmla="*/ 954476 w 3243376"/>
              <a:gd name="connsiteY4730" fmla="*/ 1716907 h 2504437"/>
              <a:gd name="connsiteX4731" fmla="*/ 976927 w 3243376"/>
              <a:gd name="connsiteY4731" fmla="*/ 1716907 h 2504437"/>
              <a:gd name="connsiteX4732" fmla="*/ 976927 w 3243376"/>
              <a:gd name="connsiteY4732" fmla="*/ 1728422 h 2504437"/>
              <a:gd name="connsiteX4733" fmla="*/ 983772 w 3243376"/>
              <a:gd name="connsiteY4733" fmla="*/ 1736436 h 2504437"/>
              <a:gd name="connsiteX4734" fmla="*/ 1134484 w 3243376"/>
              <a:gd name="connsiteY4734" fmla="*/ 1811175 h 2504437"/>
              <a:gd name="connsiteX4735" fmla="*/ 1137542 w 3243376"/>
              <a:gd name="connsiteY4735" fmla="*/ 1806138 h 2504437"/>
              <a:gd name="connsiteX4736" fmla="*/ 1135835 w 3243376"/>
              <a:gd name="connsiteY4736" fmla="*/ 1811391 h 2504437"/>
              <a:gd name="connsiteX4737" fmla="*/ 1215834 w 3243376"/>
              <a:gd name="connsiteY4737" fmla="*/ 1852193 h 2504437"/>
              <a:gd name="connsiteX4738" fmla="*/ 1227347 w 3243376"/>
              <a:gd name="connsiteY4738" fmla="*/ 1818227 h 2504437"/>
              <a:gd name="connsiteX4739" fmla="*/ 1215834 w 3243376"/>
              <a:gd name="connsiteY4739" fmla="*/ 1852193 h 2504437"/>
              <a:gd name="connsiteX4740" fmla="*/ 1033919 w 3243376"/>
              <a:gd name="connsiteY4740" fmla="*/ 1762386 h 2504437"/>
              <a:gd name="connsiteX4741" fmla="*/ 1056947 w 3243376"/>
              <a:gd name="connsiteY4741" fmla="*/ 1739935 h 2504437"/>
              <a:gd name="connsiteX4742" fmla="*/ 1045434 w 3243376"/>
              <a:gd name="connsiteY4742" fmla="*/ 1728421 h 2504437"/>
              <a:gd name="connsiteX4743" fmla="*/ 1033920 w 3243376"/>
              <a:gd name="connsiteY4743" fmla="*/ 1728422 h 2504437"/>
              <a:gd name="connsiteX4744" fmla="*/ 1045434 w 3243376"/>
              <a:gd name="connsiteY4744" fmla="*/ 1705969 h 2504437"/>
              <a:gd name="connsiteX4745" fmla="*/ 1056947 w 3243376"/>
              <a:gd name="connsiteY4745" fmla="*/ 1672005 h 2504437"/>
              <a:gd name="connsiteX4746" fmla="*/ 1045434 w 3243376"/>
              <a:gd name="connsiteY4746" fmla="*/ 1705969 h 2504437"/>
              <a:gd name="connsiteX4747" fmla="*/ 1033920 w 3243376"/>
              <a:gd name="connsiteY4747" fmla="*/ 1728422 h 2504437"/>
              <a:gd name="connsiteX4748" fmla="*/ 1033919 w 3243376"/>
              <a:gd name="connsiteY4748" fmla="*/ 1762386 h 2504437"/>
              <a:gd name="connsiteX4749" fmla="*/ 1460642 w 3243376"/>
              <a:gd name="connsiteY4749" fmla="*/ 1974164 h 2504437"/>
              <a:gd name="connsiteX4750" fmla="*/ 1465679 w 3243376"/>
              <a:gd name="connsiteY4750" fmla="*/ 1975963 h 2504437"/>
              <a:gd name="connsiteX4751" fmla="*/ 1465679 w 3243376"/>
              <a:gd name="connsiteY4751" fmla="*/ 1964450 h 2504437"/>
              <a:gd name="connsiteX4752" fmla="*/ 1454165 w 3243376"/>
              <a:gd name="connsiteY4752" fmla="*/ 1964450 h 2504437"/>
              <a:gd name="connsiteX4753" fmla="*/ 1460642 w 3243376"/>
              <a:gd name="connsiteY4753" fmla="*/ 1974164 h 2504437"/>
              <a:gd name="connsiteX4754" fmla="*/ 529193 w 3243376"/>
              <a:gd name="connsiteY4754" fmla="*/ 1513046 h 2504437"/>
              <a:gd name="connsiteX4755" fmla="*/ 522716 w 3243376"/>
              <a:gd name="connsiteY4755" fmla="*/ 1503331 h 2504437"/>
              <a:gd name="connsiteX4756" fmla="*/ 534230 w 3243376"/>
              <a:gd name="connsiteY4756" fmla="*/ 1514844 h 2504437"/>
              <a:gd name="connsiteX4757" fmla="*/ 529193 w 3243376"/>
              <a:gd name="connsiteY4757" fmla="*/ 1513046 h 2504437"/>
              <a:gd name="connsiteX4758" fmla="*/ 1425957 w 3243376"/>
              <a:gd name="connsiteY4758" fmla="*/ 1957829 h 2504437"/>
              <a:gd name="connsiteX4759" fmla="*/ 1420200 w 3243376"/>
              <a:gd name="connsiteY4759" fmla="*/ 1953512 h 2504437"/>
              <a:gd name="connsiteX4760" fmla="*/ 1431713 w 3243376"/>
              <a:gd name="connsiteY4760" fmla="*/ 1953512 h 2504437"/>
              <a:gd name="connsiteX4761" fmla="*/ 1425957 w 3243376"/>
              <a:gd name="connsiteY4761" fmla="*/ 1957829 h 2504437"/>
              <a:gd name="connsiteX4762" fmla="*/ 704055 w 3243376"/>
              <a:gd name="connsiteY4762" fmla="*/ 1604650 h 2504437"/>
              <a:gd name="connsiteX4763" fmla="*/ 636126 w 3243376"/>
              <a:gd name="connsiteY4763" fmla="*/ 1548234 h 2504437"/>
              <a:gd name="connsiteX4764" fmla="*/ 693118 w 3243376"/>
              <a:gd name="connsiteY4764" fmla="*/ 1559747 h 2504437"/>
              <a:gd name="connsiteX4765" fmla="*/ 704055 w 3243376"/>
              <a:gd name="connsiteY4765" fmla="*/ 1604650 h 2504437"/>
              <a:gd name="connsiteX4766" fmla="*/ 1540265 w 3243376"/>
              <a:gd name="connsiteY4766" fmla="*/ 2019067 h 2504437"/>
              <a:gd name="connsiteX4767" fmla="*/ 1545122 w 3243376"/>
              <a:gd name="connsiteY4767" fmla="*/ 2009353 h 2504437"/>
              <a:gd name="connsiteX4768" fmla="*/ 1556636 w 3243376"/>
              <a:gd name="connsiteY4768" fmla="*/ 2009353 h 2504437"/>
              <a:gd name="connsiteX4769" fmla="*/ 1545122 w 3243376"/>
              <a:gd name="connsiteY4769" fmla="*/ 2020866 h 2504437"/>
              <a:gd name="connsiteX4770" fmla="*/ 1540265 w 3243376"/>
              <a:gd name="connsiteY4770" fmla="*/ 2019067 h 2504437"/>
              <a:gd name="connsiteX4771" fmla="*/ 1010893 w 3243376"/>
              <a:gd name="connsiteY4771" fmla="*/ 1762386 h 2504437"/>
              <a:gd name="connsiteX4772" fmla="*/ 999378 w 3243376"/>
              <a:gd name="connsiteY4772" fmla="*/ 1739935 h 2504437"/>
              <a:gd name="connsiteX4773" fmla="*/ 1010893 w 3243376"/>
              <a:gd name="connsiteY4773" fmla="*/ 1762386 h 2504437"/>
              <a:gd name="connsiteX4774" fmla="*/ 1386234 w 3243376"/>
              <a:gd name="connsiteY4774" fmla="*/ 1952936 h 2504437"/>
              <a:gd name="connsiteX4775" fmla="*/ 1387674 w 3243376"/>
              <a:gd name="connsiteY4775" fmla="*/ 1948618 h 2504437"/>
              <a:gd name="connsiteX4776" fmla="*/ 1388342 w 3243376"/>
              <a:gd name="connsiteY4776" fmla="*/ 1948905 h 2504437"/>
              <a:gd name="connsiteX4777" fmla="*/ 1613053 w 3243376"/>
              <a:gd name="connsiteY4777" fmla="*/ 2067208 h 2504437"/>
              <a:gd name="connsiteX4778" fmla="*/ 1613053 w 3243376"/>
              <a:gd name="connsiteY4778" fmla="*/ 2065769 h 2504437"/>
              <a:gd name="connsiteX4779" fmla="*/ 1616291 w 3243376"/>
              <a:gd name="connsiteY4779" fmla="*/ 2065949 h 2504437"/>
              <a:gd name="connsiteX4780" fmla="*/ 1613053 w 3243376"/>
              <a:gd name="connsiteY4780" fmla="*/ 2067208 h 2504437"/>
              <a:gd name="connsiteX4781" fmla="*/ 1153085 w 3243376"/>
              <a:gd name="connsiteY4781" fmla="*/ 1839815 h 2504437"/>
              <a:gd name="connsiteX4782" fmla="*/ 1151060 w 3243376"/>
              <a:gd name="connsiteY4782" fmla="*/ 1836271 h 2504437"/>
              <a:gd name="connsiteX4783" fmla="*/ 1151086 w 3243376"/>
              <a:gd name="connsiteY4783" fmla="*/ 1836242 h 2504437"/>
              <a:gd name="connsiteX4784" fmla="*/ 1157403 w 3243376"/>
              <a:gd name="connsiteY4784" fmla="*/ 1839384 h 2504437"/>
              <a:gd name="connsiteX4785" fmla="*/ 1158842 w 3243376"/>
              <a:gd name="connsiteY4785" fmla="*/ 1841255 h 2504437"/>
              <a:gd name="connsiteX4786" fmla="*/ 1153085 w 3243376"/>
              <a:gd name="connsiteY4786" fmla="*/ 1839815 h 2504437"/>
              <a:gd name="connsiteX4787" fmla="*/ 1613052 w 3243376"/>
              <a:gd name="connsiteY4787" fmla="*/ 2068827 h 2504437"/>
              <a:gd name="connsiteX4788" fmla="*/ 1613053 w 3243376"/>
              <a:gd name="connsiteY4788" fmla="*/ 2067208 h 2504437"/>
              <a:gd name="connsiteX4789" fmla="*/ 1613053 w 3243376"/>
              <a:gd name="connsiteY4789" fmla="*/ 2067208 h 2504437"/>
              <a:gd name="connsiteX4790" fmla="*/ 897484 w 3243376"/>
              <a:gd name="connsiteY4790" fmla="*/ 1716907 h 2504437"/>
              <a:gd name="connsiteX4791" fmla="*/ 931448 w 3243376"/>
              <a:gd name="connsiteY4791" fmla="*/ 1705969 h 2504437"/>
              <a:gd name="connsiteX4792" fmla="*/ 897485 w 3243376"/>
              <a:gd name="connsiteY4792" fmla="*/ 1694456 h 2504437"/>
              <a:gd name="connsiteX4793" fmla="*/ 897484 w 3243376"/>
              <a:gd name="connsiteY4793" fmla="*/ 1716907 h 2504437"/>
              <a:gd name="connsiteX4794" fmla="*/ 965989 w 3243376"/>
              <a:gd name="connsiteY4794" fmla="*/ 1750873 h 2504437"/>
              <a:gd name="connsiteX4795" fmla="*/ 954476 w 3243376"/>
              <a:gd name="connsiteY4795" fmla="*/ 1728422 h 2504437"/>
              <a:gd name="connsiteX4796" fmla="*/ 965989 w 3243376"/>
              <a:gd name="connsiteY4796" fmla="*/ 1750873 h 2504437"/>
              <a:gd name="connsiteX4797" fmla="*/ 1272251 w 3243376"/>
              <a:gd name="connsiteY4797" fmla="*/ 1908033 h 2504437"/>
              <a:gd name="connsiteX4798" fmla="*/ 1283764 w 3243376"/>
              <a:gd name="connsiteY4798" fmla="*/ 1908033 h 2504437"/>
              <a:gd name="connsiteX4799" fmla="*/ 1294702 w 3243376"/>
              <a:gd name="connsiteY4799" fmla="*/ 1897095 h 2504437"/>
              <a:gd name="connsiteX4800" fmla="*/ 1272251 w 3243376"/>
              <a:gd name="connsiteY4800" fmla="*/ 1885582 h 2504437"/>
              <a:gd name="connsiteX4801" fmla="*/ 1272251 w 3243376"/>
              <a:gd name="connsiteY4801" fmla="*/ 1908033 h 2504437"/>
              <a:gd name="connsiteX4802" fmla="*/ 1113363 w 3243376"/>
              <a:gd name="connsiteY4802" fmla="*/ 1829740 h 2504437"/>
              <a:gd name="connsiteX4803" fmla="*/ 1101850 w 3243376"/>
              <a:gd name="connsiteY4803" fmla="*/ 1807289 h 2504437"/>
              <a:gd name="connsiteX4804" fmla="*/ 1113364 w 3243376"/>
              <a:gd name="connsiteY4804" fmla="*/ 1795775 h 2504437"/>
              <a:gd name="connsiteX4805" fmla="*/ 1113364 w 3243376"/>
              <a:gd name="connsiteY4805" fmla="*/ 1807289 h 2504437"/>
              <a:gd name="connsiteX4806" fmla="*/ 1124877 w 3243376"/>
              <a:gd name="connsiteY4806" fmla="*/ 1807289 h 2504437"/>
              <a:gd name="connsiteX4807" fmla="*/ 1113363 w 3243376"/>
              <a:gd name="connsiteY4807" fmla="*/ 1829740 h 2504437"/>
              <a:gd name="connsiteX4808" fmla="*/ 1245770 w 3243376"/>
              <a:gd name="connsiteY4808" fmla="*/ 1895656 h 2504437"/>
              <a:gd name="connsiteX4809" fmla="*/ 1261313 w 3243376"/>
              <a:gd name="connsiteY4809" fmla="*/ 1897095 h 2504437"/>
              <a:gd name="connsiteX4810" fmla="*/ 1261888 w 3243376"/>
              <a:gd name="connsiteY4810" fmla="*/ 1885582 h 2504437"/>
              <a:gd name="connsiteX4811" fmla="*/ 1250375 w 3243376"/>
              <a:gd name="connsiteY4811" fmla="*/ 1863129 h 2504437"/>
              <a:gd name="connsiteX4812" fmla="*/ 1238862 w 3243376"/>
              <a:gd name="connsiteY4812" fmla="*/ 1863130 h 2504437"/>
              <a:gd name="connsiteX4813" fmla="*/ 1238862 w 3243376"/>
              <a:gd name="connsiteY4813" fmla="*/ 1885582 h 2504437"/>
              <a:gd name="connsiteX4814" fmla="*/ 1245770 w 3243376"/>
              <a:gd name="connsiteY4814" fmla="*/ 1895656 h 2504437"/>
              <a:gd name="connsiteX4815" fmla="*/ 1598480 w 3243376"/>
              <a:gd name="connsiteY4815" fmla="*/ 2070806 h 2504437"/>
              <a:gd name="connsiteX4816" fmla="*/ 1601540 w 3243376"/>
              <a:gd name="connsiteY4816" fmla="*/ 2065769 h 2504437"/>
              <a:gd name="connsiteX4817" fmla="*/ 1613053 w 3243376"/>
              <a:gd name="connsiteY4817" fmla="*/ 2054256 h 2504437"/>
              <a:gd name="connsiteX4818" fmla="*/ 1613053 w 3243376"/>
              <a:gd name="connsiteY4818" fmla="*/ 2064330 h 2504437"/>
              <a:gd name="connsiteX4819" fmla="*/ 1613053 w 3243376"/>
              <a:gd name="connsiteY4819" fmla="*/ 2065769 h 2504437"/>
              <a:gd name="connsiteX4820" fmla="*/ 1613053 w 3243376"/>
              <a:gd name="connsiteY4820" fmla="*/ 2065769 h 2504437"/>
              <a:gd name="connsiteX4821" fmla="*/ 1613053 w 3243376"/>
              <a:gd name="connsiteY4821" fmla="*/ 2067208 h 2504437"/>
              <a:gd name="connsiteX4822" fmla="*/ 1609814 w 3243376"/>
              <a:gd name="connsiteY4822" fmla="*/ 2070626 h 2504437"/>
              <a:gd name="connsiteX4823" fmla="*/ 1613053 w 3243376"/>
              <a:gd name="connsiteY4823" fmla="*/ 2077283 h 2504437"/>
              <a:gd name="connsiteX4824" fmla="*/ 1598480 w 3243376"/>
              <a:gd name="connsiteY4824" fmla="*/ 2070806 h 2504437"/>
              <a:gd name="connsiteX4825" fmla="*/ 1442651 w 3243376"/>
              <a:gd name="connsiteY4825" fmla="*/ 1998414 h 2504437"/>
              <a:gd name="connsiteX4826" fmla="*/ 1454166 w 3243376"/>
              <a:gd name="connsiteY4826" fmla="*/ 1941998 h 2504437"/>
              <a:gd name="connsiteX4827" fmla="*/ 1476617 w 3243376"/>
              <a:gd name="connsiteY4827" fmla="*/ 1941998 h 2504437"/>
              <a:gd name="connsiteX4828" fmla="*/ 1465104 w 3243376"/>
              <a:gd name="connsiteY4828" fmla="*/ 1998415 h 2504437"/>
              <a:gd name="connsiteX4829" fmla="*/ 1442651 w 3243376"/>
              <a:gd name="connsiteY4829" fmla="*/ 1998414 h 2504437"/>
              <a:gd name="connsiteX4830" fmla="*/ 1079399 w 3243376"/>
              <a:gd name="connsiteY4830" fmla="*/ 1818802 h 2504437"/>
              <a:gd name="connsiteX4831" fmla="*/ 1101850 w 3243376"/>
              <a:gd name="connsiteY4831" fmla="*/ 1807289 h 2504437"/>
              <a:gd name="connsiteX4832" fmla="*/ 1090912 w 3243376"/>
              <a:gd name="connsiteY4832" fmla="*/ 1807289 h 2504437"/>
              <a:gd name="connsiteX4833" fmla="*/ 1079399 w 3243376"/>
              <a:gd name="connsiteY4833" fmla="*/ 1818802 h 2504437"/>
              <a:gd name="connsiteX4834" fmla="*/ 942962 w 3243376"/>
              <a:gd name="connsiteY4834" fmla="*/ 1751448 h 2504437"/>
              <a:gd name="connsiteX4835" fmla="*/ 942963 w 3243376"/>
              <a:gd name="connsiteY4835" fmla="*/ 1739935 h 2504437"/>
              <a:gd name="connsiteX4836" fmla="*/ 931448 w 3243376"/>
              <a:gd name="connsiteY4836" fmla="*/ 1728422 h 2504437"/>
              <a:gd name="connsiteX4837" fmla="*/ 942962 w 3243376"/>
              <a:gd name="connsiteY4837" fmla="*/ 1751448 h 2504437"/>
              <a:gd name="connsiteX4838" fmla="*/ 1364695 w 3243376"/>
              <a:gd name="connsiteY4838" fmla="*/ 1970249 h 2504437"/>
              <a:gd name="connsiteX4839" fmla="*/ 1363784 w 3243376"/>
              <a:gd name="connsiteY4839" fmla="*/ 1963874 h 2504437"/>
              <a:gd name="connsiteX4840" fmla="*/ 1366632 w 3243376"/>
              <a:gd name="connsiteY4840" fmla="*/ 1967108 h 2504437"/>
              <a:gd name="connsiteX4841" fmla="*/ 1366374 w 3243376"/>
              <a:gd name="connsiteY4841" fmla="*/ 1967256 h 2504437"/>
              <a:gd name="connsiteX4842" fmla="*/ 1170355 w 3243376"/>
              <a:gd name="connsiteY4842" fmla="*/ 1874644 h 2504437"/>
              <a:gd name="connsiteX4843" fmla="*/ 1170355 w 3243376"/>
              <a:gd name="connsiteY4843" fmla="*/ 1863130 h 2504437"/>
              <a:gd name="connsiteX4844" fmla="*/ 1158842 w 3243376"/>
              <a:gd name="connsiteY4844" fmla="*/ 1863130 h 2504437"/>
              <a:gd name="connsiteX4845" fmla="*/ 1170355 w 3243376"/>
              <a:gd name="connsiteY4845" fmla="*/ 1874644 h 2504437"/>
              <a:gd name="connsiteX4846" fmla="*/ 1488707 w 3243376"/>
              <a:gd name="connsiteY4846" fmla="*/ 2032380 h 2504437"/>
              <a:gd name="connsiteX4847" fmla="*/ 1511158 w 3243376"/>
              <a:gd name="connsiteY4847" fmla="*/ 2020866 h 2504437"/>
              <a:gd name="connsiteX4848" fmla="*/ 1500220 w 3243376"/>
              <a:gd name="connsiteY4848" fmla="*/ 2032379 h 2504437"/>
              <a:gd name="connsiteX4849" fmla="*/ 1488707 w 3243376"/>
              <a:gd name="connsiteY4849" fmla="*/ 2032380 h 2504437"/>
              <a:gd name="connsiteX4850" fmla="*/ 1204321 w 3243376"/>
              <a:gd name="connsiteY4850" fmla="*/ 1897095 h 2504437"/>
              <a:gd name="connsiteX4851" fmla="*/ 1227348 w 3243376"/>
              <a:gd name="connsiteY4851" fmla="*/ 1885006 h 2504437"/>
              <a:gd name="connsiteX4852" fmla="*/ 1215834 w 3243376"/>
              <a:gd name="connsiteY4852" fmla="*/ 1862555 h 2504437"/>
              <a:gd name="connsiteX4853" fmla="*/ 1204321 w 3243376"/>
              <a:gd name="connsiteY4853" fmla="*/ 1862554 h 2504437"/>
              <a:gd name="connsiteX4854" fmla="*/ 1215834 w 3243376"/>
              <a:gd name="connsiteY4854" fmla="*/ 1874068 h 2504437"/>
              <a:gd name="connsiteX4855" fmla="*/ 1204321 w 3243376"/>
              <a:gd name="connsiteY4855" fmla="*/ 1874068 h 2504437"/>
              <a:gd name="connsiteX4856" fmla="*/ 1192806 w 3243376"/>
              <a:gd name="connsiteY4856" fmla="*/ 1885582 h 2504437"/>
              <a:gd name="connsiteX4857" fmla="*/ 1204321 w 3243376"/>
              <a:gd name="connsiteY4857" fmla="*/ 1897095 h 2504437"/>
              <a:gd name="connsiteX4858" fmla="*/ 1022406 w 3243376"/>
              <a:gd name="connsiteY4858" fmla="*/ 1807289 h 2504437"/>
              <a:gd name="connsiteX4859" fmla="*/ 1022407 w 3243376"/>
              <a:gd name="connsiteY4859" fmla="*/ 1804483 h 2504437"/>
              <a:gd name="connsiteX4860" fmla="*/ 1022407 w 3243376"/>
              <a:gd name="connsiteY4860" fmla="*/ 1802322 h 2504437"/>
              <a:gd name="connsiteX4861" fmla="*/ 1022407 w 3243376"/>
              <a:gd name="connsiteY4861" fmla="*/ 1794309 h 2504437"/>
              <a:gd name="connsiteX4862" fmla="*/ 1022406 w 3243376"/>
              <a:gd name="connsiteY4862" fmla="*/ 1789804 h 2504437"/>
              <a:gd name="connsiteX4863" fmla="*/ 1022406 w 3243376"/>
              <a:gd name="connsiteY4863" fmla="*/ 1784837 h 2504437"/>
              <a:gd name="connsiteX4864" fmla="*/ 1022406 w 3243376"/>
              <a:gd name="connsiteY4864" fmla="*/ 1761811 h 2504437"/>
              <a:gd name="connsiteX4865" fmla="*/ 999955 w 3243376"/>
              <a:gd name="connsiteY4865" fmla="*/ 1773324 h 2504437"/>
              <a:gd name="connsiteX4866" fmla="*/ 1022406 w 3243376"/>
              <a:gd name="connsiteY4866" fmla="*/ 1784837 h 2504437"/>
              <a:gd name="connsiteX4867" fmla="*/ 1022406 w 3243376"/>
              <a:gd name="connsiteY4867" fmla="*/ 1787644 h 2504437"/>
              <a:gd name="connsiteX4868" fmla="*/ 1022406 w 3243376"/>
              <a:gd name="connsiteY4868" fmla="*/ 1789804 h 2504437"/>
              <a:gd name="connsiteX4869" fmla="*/ 1022406 w 3243376"/>
              <a:gd name="connsiteY4869" fmla="*/ 1797817 h 2504437"/>
              <a:gd name="connsiteX4870" fmla="*/ 1022407 w 3243376"/>
              <a:gd name="connsiteY4870" fmla="*/ 1802322 h 2504437"/>
              <a:gd name="connsiteX4871" fmla="*/ 965413 w 3243376"/>
              <a:gd name="connsiteY4871" fmla="*/ 1784837 h 2504437"/>
              <a:gd name="connsiteX4872" fmla="*/ 976927 w 3243376"/>
              <a:gd name="connsiteY4872" fmla="*/ 1762386 h 2504437"/>
              <a:gd name="connsiteX4873" fmla="*/ 965414 w 3243376"/>
              <a:gd name="connsiteY4873" fmla="*/ 1762386 h 2504437"/>
              <a:gd name="connsiteX4874" fmla="*/ 965413 w 3243376"/>
              <a:gd name="connsiteY4874" fmla="*/ 1784837 h 2504437"/>
              <a:gd name="connsiteX4875" fmla="*/ 1295854 w 3243376"/>
              <a:gd name="connsiteY4875" fmla="*/ 1952360 h 2504437"/>
              <a:gd name="connsiteX4876" fmla="*/ 1318306 w 3243376"/>
              <a:gd name="connsiteY4876" fmla="*/ 1940846 h 2504437"/>
              <a:gd name="connsiteX4877" fmla="*/ 1318306 w 3243376"/>
              <a:gd name="connsiteY4877" fmla="*/ 1950921 h 2504437"/>
              <a:gd name="connsiteX4878" fmla="*/ 1318306 w 3243376"/>
              <a:gd name="connsiteY4878" fmla="*/ 1952359 h 2504437"/>
              <a:gd name="connsiteX4879" fmla="*/ 1318305 w 3243376"/>
              <a:gd name="connsiteY4879" fmla="*/ 1952360 h 2504437"/>
              <a:gd name="connsiteX4880" fmla="*/ 1313988 w 3243376"/>
              <a:gd name="connsiteY4880" fmla="*/ 1953800 h 2504437"/>
              <a:gd name="connsiteX4881" fmla="*/ 1314081 w 3243376"/>
              <a:gd name="connsiteY4881" fmla="*/ 1954017 h 2504437"/>
              <a:gd name="connsiteX4882" fmla="*/ 1307295 w 3243376"/>
              <a:gd name="connsiteY4882" fmla="*/ 1956678 h 2504437"/>
              <a:gd name="connsiteX4883" fmla="*/ 1295854 w 3243376"/>
              <a:gd name="connsiteY4883" fmla="*/ 1952360 h 2504437"/>
              <a:gd name="connsiteX4884" fmla="*/ 1363784 w 3243376"/>
              <a:gd name="connsiteY4884" fmla="*/ 1986901 h 2504437"/>
              <a:gd name="connsiteX4885" fmla="*/ 1360816 w 3243376"/>
              <a:gd name="connsiteY4885" fmla="*/ 1977160 h 2504437"/>
              <a:gd name="connsiteX4886" fmla="*/ 1364695 w 3243376"/>
              <a:gd name="connsiteY4886" fmla="*/ 1970249 h 2504437"/>
              <a:gd name="connsiteX4887" fmla="*/ 1365223 w 3243376"/>
              <a:gd name="connsiteY4887" fmla="*/ 1973948 h 2504437"/>
              <a:gd name="connsiteX4888" fmla="*/ 1373724 w 3243376"/>
              <a:gd name="connsiteY4888" fmla="*/ 1975163 h 2504437"/>
              <a:gd name="connsiteX4889" fmla="*/ 1373858 w 3243376"/>
              <a:gd name="connsiteY4889" fmla="*/ 1975315 h 2504437"/>
              <a:gd name="connsiteX4890" fmla="*/ 1373967 w 3243376"/>
              <a:gd name="connsiteY4890" fmla="*/ 1976147 h 2504437"/>
              <a:gd name="connsiteX4891" fmla="*/ 1365223 w 3243376"/>
              <a:gd name="connsiteY4891" fmla="*/ 1981144 h 2504437"/>
              <a:gd name="connsiteX4892" fmla="*/ 1363784 w 3243376"/>
              <a:gd name="connsiteY4892" fmla="*/ 1986901 h 2504437"/>
              <a:gd name="connsiteX4893" fmla="*/ 1517310 w 3243376"/>
              <a:gd name="connsiteY4893" fmla="*/ 2063970 h 2504437"/>
              <a:gd name="connsiteX4894" fmla="*/ 1511159 w 3243376"/>
              <a:gd name="connsiteY4894" fmla="*/ 2054255 h 2504437"/>
              <a:gd name="connsiteX4895" fmla="*/ 1533609 w 3243376"/>
              <a:gd name="connsiteY4895" fmla="*/ 2054256 h 2504437"/>
              <a:gd name="connsiteX4896" fmla="*/ 1522096 w 3243376"/>
              <a:gd name="connsiteY4896" fmla="*/ 2065769 h 2504437"/>
              <a:gd name="connsiteX4897" fmla="*/ 1517310 w 3243376"/>
              <a:gd name="connsiteY4897" fmla="*/ 2063970 h 2504437"/>
              <a:gd name="connsiteX4898" fmla="*/ 1272251 w 3243376"/>
              <a:gd name="connsiteY4898" fmla="*/ 1944017 h 2504437"/>
              <a:gd name="connsiteX4899" fmla="*/ 1272251 w 3243376"/>
              <a:gd name="connsiteY4899" fmla="*/ 1943437 h 2504437"/>
              <a:gd name="connsiteX4900" fmla="*/ 1272251 w 3243376"/>
              <a:gd name="connsiteY4900" fmla="*/ 1941998 h 2504437"/>
              <a:gd name="connsiteX4901" fmla="*/ 1272251 w 3243376"/>
              <a:gd name="connsiteY4901" fmla="*/ 1953512 h 2504437"/>
              <a:gd name="connsiteX4902" fmla="*/ 1272252 w 3243376"/>
              <a:gd name="connsiteY4902" fmla="*/ 1953512 h 2504437"/>
              <a:gd name="connsiteX4903" fmla="*/ 1272251 w 3243376"/>
              <a:gd name="connsiteY4903" fmla="*/ 1944017 h 2504437"/>
              <a:gd name="connsiteX4904" fmla="*/ 897277 w 3243376"/>
              <a:gd name="connsiteY4904" fmla="*/ 1772384 h 2504437"/>
              <a:gd name="connsiteX4905" fmla="*/ 898756 w 3243376"/>
              <a:gd name="connsiteY4905" fmla="*/ 1771466 h 2504437"/>
              <a:gd name="connsiteX4906" fmla="*/ 899210 w 3243376"/>
              <a:gd name="connsiteY4906" fmla="*/ 1773324 h 2504437"/>
              <a:gd name="connsiteX4907" fmla="*/ 1240013 w 3243376"/>
              <a:gd name="connsiteY4907" fmla="*/ 1942574 h 2504437"/>
              <a:gd name="connsiteX4908" fmla="*/ 1240013 w 3243376"/>
              <a:gd name="connsiteY4908" fmla="*/ 1931060 h 2504437"/>
              <a:gd name="connsiteX4909" fmla="*/ 1262463 w 3243376"/>
              <a:gd name="connsiteY4909" fmla="*/ 1919546 h 2504437"/>
              <a:gd name="connsiteX4910" fmla="*/ 1262464 w 3243376"/>
              <a:gd name="connsiteY4910" fmla="*/ 1931060 h 2504437"/>
              <a:gd name="connsiteX4911" fmla="*/ 1240013 w 3243376"/>
              <a:gd name="connsiteY4911" fmla="*/ 1942574 h 2504437"/>
              <a:gd name="connsiteX4912" fmla="*/ 374767 w 3243376"/>
              <a:gd name="connsiteY4912" fmla="*/ 1514844 h 2504437"/>
              <a:gd name="connsiteX4913" fmla="*/ 386280 w 3243376"/>
              <a:gd name="connsiteY4913" fmla="*/ 1492393 h 2504437"/>
              <a:gd name="connsiteX4914" fmla="*/ 374767 w 3243376"/>
              <a:gd name="connsiteY4914" fmla="*/ 1514844 h 2504437"/>
              <a:gd name="connsiteX4915" fmla="*/ 1447689 w 3243376"/>
              <a:gd name="connsiteY4915" fmla="*/ 2048174 h 2504437"/>
              <a:gd name="connsiteX4916" fmla="*/ 1442652 w 3243376"/>
              <a:gd name="connsiteY4916" fmla="*/ 2043318 h 2504437"/>
              <a:gd name="connsiteX4917" fmla="*/ 1431714 w 3243376"/>
              <a:gd name="connsiteY4917" fmla="*/ 2009353 h 2504437"/>
              <a:gd name="connsiteX4918" fmla="*/ 1454166 w 3243376"/>
              <a:gd name="connsiteY4918" fmla="*/ 2020866 h 2504437"/>
              <a:gd name="connsiteX4919" fmla="*/ 1454166 w 3243376"/>
              <a:gd name="connsiteY4919" fmla="*/ 2043317 h 2504437"/>
              <a:gd name="connsiteX4920" fmla="*/ 1447689 w 3243376"/>
              <a:gd name="connsiteY4920" fmla="*/ 2048174 h 2504437"/>
              <a:gd name="connsiteX4921" fmla="*/ 1501084 w 3243376"/>
              <a:gd name="connsiteY4921" fmla="*/ 2075268 h 2504437"/>
              <a:gd name="connsiteX4922" fmla="*/ 1499644 w 3243376"/>
              <a:gd name="connsiteY4922" fmla="*/ 2065193 h 2504437"/>
              <a:gd name="connsiteX4923" fmla="*/ 1511158 w 3243376"/>
              <a:gd name="connsiteY4923" fmla="*/ 2065194 h 2504437"/>
              <a:gd name="connsiteX4924" fmla="*/ 1511158 w 3243376"/>
              <a:gd name="connsiteY4924" fmla="*/ 2076707 h 2504437"/>
              <a:gd name="connsiteX4925" fmla="*/ 1501084 w 3243376"/>
              <a:gd name="connsiteY4925" fmla="*/ 2075268 h 2504437"/>
              <a:gd name="connsiteX4926" fmla="*/ 1272251 w 3243376"/>
              <a:gd name="connsiteY4926" fmla="*/ 1964450 h 2504437"/>
              <a:gd name="connsiteX4927" fmla="*/ 1283765 w 3243376"/>
              <a:gd name="connsiteY4927" fmla="*/ 1919547 h 2504437"/>
              <a:gd name="connsiteX4928" fmla="*/ 1272251 w 3243376"/>
              <a:gd name="connsiteY4928" fmla="*/ 1931060 h 2504437"/>
              <a:gd name="connsiteX4929" fmla="*/ 1269013 w 3243376"/>
              <a:gd name="connsiteY4929" fmla="*/ 1945146 h 2504437"/>
              <a:gd name="connsiteX4930" fmla="*/ 1272252 w 3243376"/>
              <a:gd name="connsiteY4930" fmla="*/ 1953512 h 2504437"/>
              <a:gd name="connsiteX4931" fmla="*/ 602161 w 3243376"/>
              <a:gd name="connsiteY4931" fmla="*/ 1639192 h 2504437"/>
              <a:gd name="connsiteX4932" fmla="*/ 602161 w 3243376"/>
              <a:gd name="connsiteY4932" fmla="*/ 1627677 h 2504437"/>
              <a:gd name="connsiteX4933" fmla="*/ 613674 w 3243376"/>
              <a:gd name="connsiteY4933" fmla="*/ 1627677 h 2504437"/>
              <a:gd name="connsiteX4934" fmla="*/ 602160 w 3243376"/>
              <a:gd name="connsiteY4934" fmla="*/ 1616164 h 2504437"/>
              <a:gd name="connsiteX4935" fmla="*/ 647640 w 3243376"/>
              <a:gd name="connsiteY4935" fmla="*/ 1582198 h 2504437"/>
              <a:gd name="connsiteX4936" fmla="*/ 670091 w 3243376"/>
              <a:gd name="connsiteY4936" fmla="*/ 1639192 h 2504437"/>
              <a:gd name="connsiteX4937" fmla="*/ 636125 w 3243376"/>
              <a:gd name="connsiteY4937" fmla="*/ 1639191 h 2504437"/>
              <a:gd name="connsiteX4938" fmla="*/ 602161 w 3243376"/>
              <a:gd name="connsiteY4938" fmla="*/ 1639192 h 2504437"/>
              <a:gd name="connsiteX4939" fmla="*/ 1138117 w 3243376"/>
              <a:gd name="connsiteY4939" fmla="*/ 1907457 h 2504437"/>
              <a:gd name="connsiteX4940" fmla="*/ 1138117 w 3243376"/>
              <a:gd name="connsiteY4940" fmla="*/ 1907457 h 2504437"/>
              <a:gd name="connsiteX4941" fmla="*/ 1138117 w 3243376"/>
              <a:gd name="connsiteY4941" fmla="*/ 1907457 h 2504437"/>
              <a:gd name="connsiteX4942" fmla="*/ 931579 w 3243376"/>
              <a:gd name="connsiteY4942" fmla="*/ 1806713 h 2504437"/>
              <a:gd name="connsiteX4943" fmla="*/ 926987 w 3243376"/>
              <a:gd name="connsiteY4943" fmla="*/ 1800786 h 2504437"/>
              <a:gd name="connsiteX4944" fmla="*/ 925549 w 3243376"/>
              <a:gd name="connsiteY4944" fmla="*/ 1791665 h 2504437"/>
              <a:gd name="connsiteX4945" fmla="*/ 922590 w 3243376"/>
              <a:gd name="connsiteY4945" fmla="*/ 1787655 h 2504437"/>
              <a:gd name="connsiteX4946" fmla="*/ 922741 w 3243376"/>
              <a:gd name="connsiteY4946" fmla="*/ 1785917 h 2504437"/>
              <a:gd name="connsiteX4947" fmla="*/ 922944 w 3243376"/>
              <a:gd name="connsiteY4947" fmla="*/ 1785503 h 2504437"/>
              <a:gd name="connsiteX4948" fmla="*/ 933320 w 3243376"/>
              <a:gd name="connsiteY4948" fmla="*/ 1788346 h 2504437"/>
              <a:gd name="connsiteX4949" fmla="*/ 938789 w 3243376"/>
              <a:gd name="connsiteY4949" fmla="*/ 1796063 h 2504437"/>
              <a:gd name="connsiteX4950" fmla="*/ 932371 w 3243376"/>
              <a:gd name="connsiteY4950" fmla="*/ 1806714 h 2504437"/>
              <a:gd name="connsiteX4951" fmla="*/ 1337879 w 3243376"/>
              <a:gd name="connsiteY4951" fmla="*/ 2014533 h 2504437"/>
              <a:gd name="connsiteX4952" fmla="*/ 1340756 w 3243376"/>
              <a:gd name="connsiteY4952" fmla="*/ 2008776 h 2504437"/>
              <a:gd name="connsiteX4953" fmla="*/ 1352271 w 3243376"/>
              <a:gd name="connsiteY4953" fmla="*/ 2020290 h 2504437"/>
              <a:gd name="connsiteX4954" fmla="*/ 1337879 w 3243376"/>
              <a:gd name="connsiteY4954" fmla="*/ 2014533 h 2504437"/>
              <a:gd name="connsiteX4955" fmla="*/ 556682 w 3243376"/>
              <a:gd name="connsiteY4955" fmla="*/ 1627677 h 2504437"/>
              <a:gd name="connsiteX4956" fmla="*/ 568195 w 3243376"/>
              <a:gd name="connsiteY4956" fmla="*/ 1571260 h 2504437"/>
              <a:gd name="connsiteX4957" fmla="*/ 579133 w 3243376"/>
              <a:gd name="connsiteY4957" fmla="*/ 1582774 h 2504437"/>
              <a:gd name="connsiteX4958" fmla="*/ 556682 w 3243376"/>
              <a:gd name="connsiteY4958" fmla="*/ 1627677 h 2504437"/>
              <a:gd name="connsiteX4959" fmla="*/ 1133260 w 3243376"/>
              <a:gd name="connsiteY4959" fmla="*/ 1917172 h 2504437"/>
              <a:gd name="connsiteX4960" fmla="*/ 1133800 w 3243376"/>
              <a:gd name="connsiteY4960" fmla="*/ 1913214 h 2504437"/>
              <a:gd name="connsiteX4961" fmla="*/ 1138117 w 3243376"/>
              <a:gd name="connsiteY4961" fmla="*/ 1907457 h 2504437"/>
              <a:gd name="connsiteX4962" fmla="*/ 1138117 w 3243376"/>
              <a:gd name="connsiteY4962" fmla="*/ 1907529 h 2504437"/>
              <a:gd name="connsiteX4963" fmla="*/ 1138117 w 3243376"/>
              <a:gd name="connsiteY4963" fmla="*/ 1918971 h 2504437"/>
              <a:gd name="connsiteX4964" fmla="*/ 1133260 w 3243376"/>
              <a:gd name="connsiteY4964" fmla="*/ 1917172 h 2504437"/>
              <a:gd name="connsiteX4965" fmla="*/ 1158842 w 3243376"/>
              <a:gd name="connsiteY4965" fmla="*/ 1930485 h 2504437"/>
              <a:gd name="connsiteX4966" fmla="*/ 1170356 w 3243376"/>
              <a:gd name="connsiteY4966" fmla="*/ 1908033 h 2504437"/>
              <a:gd name="connsiteX4967" fmla="*/ 1170355 w 3243376"/>
              <a:gd name="connsiteY4967" fmla="*/ 1930484 h 2504437"/>
              <a:gd name="connsiteX4968" fmla="*/ 1158842 w 3243376"/>
              <a:gd name="connsiteY4968" fmla="*/ 1930485 h 2504437"/>
              <a:gd name="connsiteX4969" fmla="*/ 1045100 w 3243376"/>
              <a:gd name="connsiteY4969" fmla="*/ 1874293 h 2504437"/>
              <a:gd name="connsiteX4970" fmla="*/ 1056371 w 3243376"/>
              <a:gd name="connsiteY4970" fmla="*/ 1874644 h 2504437"/>
              <a:gd name="connsiteX4971" fmla="*/ 1056371 w 3243376"/>
              <a:gd name="connsiteY4971" fmla="*/ 1863706 h 2504437"/>
              <a:gd name="connsiteX4972" fmla="*/ 1044857 w 3243376"/>
              <a:gd name="connsiteY4972" fmla="*/ 1852192 h 2504437"/>
              <a:gd name="connsiteX4973" fmla="*/ 1045100 w 3243376"/>
              <a:gd name="connsiteY4973" fmla="*/ 1874293 h 2504437"/>
              <a:gd name="connsiteX4974" fmla="*/ 1022406 w 3243376"/>
              <a:gd name="connsiteY4974" fmla="*/ 1863130 h 2504437"/>
              <a:gd name="connsiteX4975" fmla="*/ 1033919 w 3243376"/>
              <a:gd name="connsiteY4975" fmla="*/ 1840679 h 2504437"/>
              <a:gd name="connsiteX4976" fmla="*/ 1022406 w 3243376"/>
              <a:gd name="connsiteY4976" fmla="*/ 1863130 h 2504437"/>
              <a:gd name="connsiteX4977" fmla="*/ 1499069 w 3243376"/>
              <a:gd name="connsiteY4977" fmla="*/ 2099735 h 2504437"/>
              <a:gd name="connsiteX4978" fmla="*/ 1487555 w 3243376"/>
              <a:gd name="connsiteY4978" fmla="*/ 2065769 h 2504437"/>
              <a:gd name="connsiteX4979" fmla="*/ 1499068 w 3243376"/>
              <a:gd name="connsiteY4979" fmla="*/ 2088221 h 2504437"/>
              <a:gd name="connsiteX4980" fmla="*/ 1510583 w 3243376"/>
              <a:gd name="connsiteY4980" fmla="*/ 2076707 h 2504437"/>
              <a:gd name="connsiteX4981" fmla="*/ 1522096 w 3243376"/>
              <a:gd name="connsiteY4981" fmla="*/ 2088221 h 2504437"/>
              <a:gd name="connsiteX4982" fmla="*/ 1499069 w 3243376"/>
              <a:gd name="connsiteY4982" fmla="*/ 2099735 h 2504437"/>
              <a:gd name="connsiteX4983" fmla="*/ 1004237 w 3243376"/>
              <a:gd name="connsiteY4983" fmla="*/ 1855431 h 2504437"/>
              <a:gd name="connsiteX4984" fmla="*/ 1010893 w 3243376"/>
              <a:gd name="connsiteY4984" fmla="*/ 1852193 h 2504437"/>
              <a:gd name="connsiteX4985" fmla="*/ 1010317 w 3243376"/>
              <a:gd name="connsiteY4985" fmla="*/ 1841255 h 2504437"/>
              <a:gd name="connsiteX4986" fmla="*/ 1013555 w 3243376"/>
              <a:gd name="connsiteY4986" fmla="*/ 1817453 h 2504437"/>
              <a:gd name="connsiteX4987" fmla="*/ 1010526 w 3243376"/>
              <a:gd name="connsiteY4987" fmla="*/ 1807947 h 2504437"/>
              <a:gd name="connsiteX4988" fmla="*/ 1010893 w 3243376"/>
              <a:gd name="connsiteY4988" fmla="*/ 1807289 h 2504437"/>
              <a:gd name="connsiteX4989" fmla="*/ 1010405 w 3243376"/>
              <a:gd name="connsiteY4989" fmla="*/ 1807567 h 2504437"/>
              <a:gd name="connsiteX4990" fmla="*/ 1010317 w 3243376"/>
              <a:gd name="connsiteY4990" fmla="*/ 1807289 h 2504437"/>
              <a:gd name="connsiteX4991" fmla="*/ 987865 w 3243376"/>
              <a:gd name="connsiteY4991" fmla="*/ 1818802 h 2504437"/>
              <a:gd name="connsiteX4992" fmla="*/ 999378 w 3243376"/>
              <a:gd name="connsiteY4992" fmla="*/ 1818802 h 2504437"/>
              <a:gd name="connsiteX4993" fmla="*/ 1000817 w 3243376"/>
              <a:gd name="connsiteY4993" fmla="*/ 1813045 h 2504437"/>
              <a:gd name="connsiteX4994" fmla="*/ 1010405 w 3243376"/>
              <a:gd name="connsiteY4994" fmla="*/ 1807567 h 2504437"/>
              <a:gd name="connsiteX4995" fmla="*/ 1010526 w 3243376"/>
              <a:gd name="connsiteY4995" fmla="*/ 1807947 h 2504437"/>
              <a:gd name="connsiteX4996" fmla="*/ 1000818 w 3243376"/>
              <a:gd name="connsiteY4996" fmla="*/ 1825423 h 2504437"/>
              <a:gd name="connsiteX4997" fmla="*/ 999379 w 3243376"/>
              <a:gd name="connsiteY4997" fmla="*/ 1852193 h 2504437"/>
              <a:gd name="connsiteX4998" fmla="*/ 1004237 w 3243376"/>
              <a:gd name="connsiteY4998" fmla="*/ 1855431 h 2504437"/>
              <a:gd name="connsiteX4999" fmla="*/ 1442651 w 3243376"/>
              <a:gd name="connsiteY4999" fmla="*/ 2076707 h 2504437"/>
              <a:gd name="connsiteX5000" fmla="*/ 1442652 w 3243376"/>
              <a:gd name="connsiteY5000" fmla="*/ 2054256 h 2504437"/>
              <a:gd name="connsiteX5001" fmla="*/ 1442651 w 3243376"/>
              <a:gd name="connsiteY5001" fmla="*/ 2076707 h 2504437"/>
              <a:gd name="connsiteX5002" fmla="*/ 1357960 w 3243376"/>
              <a:gd name="connsiteY5002" fmla="*/ 2041818 h 2504437"/>
              <a:gd name="connsiteX5003" fmla="*/ 1358171 w 3243376"/>
              <a:gd name="connsiteY5003" fmla="*/ 2040502 h 2504437"/>
              <a:gd name="connsiteX5004" fmla="*/ 1363208 w 3243376"/>
              <a:gd name="connsiteY5004" fmla="*/ 2043318 h 2504437"/>
              <a:gd name="connsiteX5005" fmla="*/ 1331186 w 3243376"/>
              <a:gd name="connsiteY5005" fmla="*/ 2028926 h 2504437"/>
              <a:gd name="connsiteX5006" fmla="*/ 1352271 w 3243376"/>
              <a:gd name="connsiteY5006" fmla="*/ 2020290 h 2504437"/>
              <a:gd name="connsiteX5007" fmla="*/ 1363784 w 3243376"/>
              <a:gd name="connsiteY5007" fmla="*/ 2008776 h 2504437"/>
              <a:gd name="connsiteX5008" fmla="*/ 1375297 w 3243376"/>
              <a:gd name="connsiteY5008" fmla="*/ 2020290 h 2504437"/>
              <a:gd name="connsiteX5009" fmla="*/ 1386812 w 3243376"/>
              <a:gd name="connsiteY5009" fmla="*/ 2008776 h 2504437"/>
              <a:gd name="connsiteX5010" fmla="*/ 1386811 w 3243376"/>
              <a:gd name="connsiteY5010" fmla="*/ 1997263 h 2504437"/>
              <a:gd name="connsiteX5011" fmla="*/ 1398325 w 3243376"/>
              <a:gd name="connsiteY5011" fmla="*/ 2008776 h 2504437"/>
              <a:gd name="connsiteX5012" fmla="*/ 1386811 w 3243376"/>
              <a:gd name="connsiteY5012" fmla="*/ 1986325 h 2504437"/>
              <a:gd name="connsiteX5013" fmla="*/ 1398325 w 3243376"/>
              <a:gd name="connsiteY5013" fmla="*/ 1974812 h 2504437"/>
              <a:gd name="connsiteX5014" fmla="*/ 1386812 w 3243376"/>
              <a:gd name="connsiteY5014" fmla="*/ 1974812 h 2504437"/>
              <a:gd name="connsiteX5015" fmla="*/ 1375297 w 3243376"/>
              <a:gd name="connsiteY5015" fmla="*/ 1986326 h 2504437"/>
              <a:gd name="connsiteX5016" fmla="*/ 1373967 w 3243376"/>
              <a:gd name="connsiteY5016" fmla="*/ 1976147 h 2504437"/>
              <a:gd name="connsiteX5017" fmla="*/ 1375297 w 3243376"/>
              <a:gd name="connsiteY5017" fmla="*/ 1975387 h 2504437"/>
              <a:gd name="connsiteX5018" fmla="*/ 1373724 w 3243376"/>
              <a:gd name="connsiteY5018" fmla="*/ 1975163 h 2504437"/>
              <a:gd name="connsiteX5019" fmla="*/ 1366632 w 3243376"/>
              <a:gd name="connsiteY5019" fmla="*/ 1967108 h 2504437"/>
              <a:gd name="connsiteX5020" fmla="*/ 1376251 w 3243376"/>
              <a:gd name="connsiteY5020" fmla="*/ 1961562 h 2504437"/>
              <a:gd name="connsiteX5021" fmla="*/ 1386234 w 3243376"/>
              <a:gd name="connsiteY5021" fmla="*/ 1964450 h 2504437"/>
              <a:gd name="connsiteX5022" fmla="*/ 1397748 w 3243376"/>
              <a:gd name="connsiteY5022" fmla="*/ 1964450 h 2504437"/>
              <a:gd name="connsiteX5023" fmla="*/ 1397749 w 3243376"/>
              <a:gd name="connsiteY5023" fmla="*/ 1952936 h 2504437"/>
              <a:gd name="connsiteX5024" fmla="*/ 1388342 w 3243376"/>
              <a:gd name="connsiteY5024" fmla="*/ 1948905 h 2504437"/>
              <a:gd name="connsiteX5025" fmla="*/ 1391991 w 3243376"/>
              <a:gd name="connsiteY5025" fmla="*/ 1941926 h 2504437"/>
              <a:gd name="connsiteX5026" fmla="*/ 1397749 w 3243376"/>
              <a:gd name="connsiteY5026" fmla="*/ 1930485 h 2504437"/>
              <a:gd name="connsiteX5027" fmla="*/ 1386235 w 3243376"/>
              <a:gd name="connsiteY5027" fmla="*/ 1930485 h 2504437"/>
              <a:gd name="connsiteX5028" fmla="*/ 1374721 w 3243376"/>
              <a:gd name="connsiteY5028" fmla="*/ 1952936 h 2504437"/>
              <a:gd name="connsiteX5029" fmla="*/ 1374721 w 3243376"/>
              <a:gd name="connsiteY5029" fmla="*/ 1930484 h 2504437"/>
              <a:gd name="connsiteX5030" fmla="*/ 1363208 w 3243376"/>
              <a:gd name="connsiteY5030" fmla="*/ 1930484 h 2504437"/>
              <a:gd name="connsiteX5031" fmla="*/ 1351695 w 3243376"/>
              <a:gd name="connsiteY5031" fmla="*/ 1941998 h 2504437"/>
              <a:gd name="connsiteX5032" fmla="*/ 1352271 w 3243376"/>
              <a:gd name="connsiteY5032" fmla="*/ 1918971 h 2504437"/>
              <a:gd name="connsiteX5033" fmla="*/ 1329818 w 3243376"/>
              <a:gd name="connsiteY5033" fmla="*/ 1907457 h 2504437"/>
              <a:gd name="connsiteX5034" fmla="*/ 1329819 w 3243376"/>
              <a:gd name="connsiteY5034" fmla="*/ 1941423 h 2504437"/>
              <a:gd name="connsiteX5035" fmla="*/ 1329704 w 3243376"/>
              <a:gd name="connsiteY5035" fmla="*/ 1941254 h 2504437"/>
              <a:gd name="connsiteX5036" fmla="*/ 1329818 w 3243376"/>
              <a:gd name="connsiteY5036" fmla="*/ 1940847 h 2504437"/>
              <a:gd name="connsiteX5037" fmla="*/ 1329535 w 3243376"/>
              <a:gd name="connsiteY5037" fmla="*/ 1941009 h 2504437"/>
              <a:gd name="connsiteX5038" fmla="*/ 1322910 w 3243376"/>
              <a:gd name="connsiteY5038" fmla="*/ 1931348 h 2504437"/>
              <a:gd name="connsiteX5039" fmla="*/ 1307367 w 3243376"/>
              <a:gd name="connsiteY5039" fmla="*/ 1929909 h 2504437"/>
              <a:gd name="connsiteX5040" fmla="*/ 1307367 w 3243376"/>
              <a:gd name="connsiteY5040" fmla="*/ 1918395 h 2504437"/>
              <a:gd name="connsiteX5041" fmla="*/ 1307367 w 3243376"/>
              <a:gd name="connsiteY5041" fmla="*/ 1895944 h 2504437"/>
              <a:gd name="connsiteX5042" fmla="*/ 1295854 w 3243376"/>
              <a:gd name="connsiteY5042" fmla="*/ 1895944 h 2504437"/>
              <a:gd name="connsiteX5043" fmla="*/ 1307367 w 3243376"/>
              <a:gd name="connsiteY5043" fmla="*/ 1918395 h 2504437"/>
              <a:gd name="connsiteX5044" fmla="*/ 1295854 w 3243376"/>
              <a:gd name="connsiteY5044" fmla="*/ 1918395 h 2504437"/>
              <a:gd name="connsiteX5045" fmla="*/ 1295854 w 3243376"/>
              <a:gd name="connsiteY5045" fmla="*/ 1952360 h 2504437"/>
              <a:gd name="connsiteX5046" fmla="*/ 1290996 w 3243376"/>
              <a:gd name="connsiteY5046" fmla="*/ 1954159 h 2504437"/>
              <a:gd name="connsiteX5047" fmla="*/ 1291048 w 3243376"/>
              <a:gd name="connsiteY5047" fmla="*/ 1954533 h 2504437"/>
              <a:gd name="connsiteX5048" fmla="*/ 1283116 w 3243376"/>
              <a:gd name="connsiteY5048" fmla="*/ 1958117 h 2504437"/>
              <a:gd name="connsiteX5049" fmla="*/ 1295854 w 3243376"/>
              <a:gd name="connsiteY5049" fmla="*/ 1963874 h 2504437"/>
              <a:gd name="connsiteX5050" fmla="*/ 1291536 w 3243376"/>
              <a:gd name="connsiteY5050" fmla="*/ 1958117 h 2504437"/>
              <a:gd name="connsiteX5051" fmla="*/ 1291048 w 3243376"/>
              <a:gd name="connsiteY5051" fmla="*/ 1954533 h 2504437"/>
              <a:gd name="connsiteX5052" fmla="*/ 1295854 w 3243376"/>
              <a:gd name="connsiteY5052" fmla="*/ 1952360 h 2504437"/>
              <a:gd name="connsiteX5053" fmla="*/ 1318305 w 3243376"/>
              <a:gd name="connsiteY5053" fmla="*/ 1963874 h 2504437"/>
              <a:gd name="connsiteX5054" fmla="*/ 1314081 w 3243376"/>
              <a:gd name="connsiteY5054" fmla="*/ 1954017 h 2504437"/>
              <a:gd name="connsiteX5055" fmla="*/ 1318305 w 3243376"/>
              <a:gd name="connsiteY5055" fmla="*/ 1952360 h 2504437"/>
              <a:gd name="connsiteX5056" fmla="*/ 1318305 w 3243376"/>
              <a:gd name="connsiteY5056" fmla="*/ 1955418 h 2504437"/>
              <a:gd name="connsiteX5057" fmla="*/ 1318306 w 3243376"/>
              <a:gd name="connsiteY5057" fmla="*/ 1952359 h 2504437"/>
              <a:gd name="connsiteX5058" fmla="*/ 1319744 w 3243376"/>
              <a:gd name="connsiteY5058" fmla="*/ 1946603 h 2504437"/>
              <a:gd name="connsiteX5059" fmla="*/ 1329535 w 3243376"/>
              <a:gd name="connsiteY5059" fmla="*/ 1941009 h 2504437"/>
              <a:gd name="connsiteX5060" fmla="*/ 1329704 w 3243376"/>
              <a:gd name="connsiteY5060" fmla="*/ 1941254 h 2504437"/>
              <a:gd name="connsiteX5061" fmla="*/ 1326379 w 3243376"/>
              <a:gd name="connsiteY5061" fmla="*/ 1953058 h 2504437"/>
              <a:gd name="connsiteX5062" fmla="*/ 1324961 w 3243376"/>
              <a:gd name="connsiteY5062" fmla="*/ 1953584 h 2504437"/>
              <a:gd name="connsiteX5063" fmla="*/ 1329819 w 3243376"/>
              <a:gd name="connsiteY5063" fmla="*/ 1963298 h 2504437"/>
              <a:gd name="connsiteX5064" fmla="*/ 1325501 w 3243376"/>
              <a:gd name="connsiteY5064" fmla="*/ 1956174 h 2504437"/>
              <a:gd name="connsiteX5065" fmla="*/ 1326379 w 3243376"/>
              <a:gd name="connsiteY5065" fmla="*/ 1953058 h 2504437"/>
              <a:gd name="connsiteX5066" fmla="*/ 1329818 w 3243376"/>
              <a:gd name="connsiteY5066" fmla="*/ 1951784 h 2504437"/>
              <a:gd name="connsiteX5067" fmla="*/ 1341333 w 3243376"/>
              <a:gd name="connsiteY5067" fmla="*/ 1963298 h 2504437"/>
              <a:gd name="connsiteX5068" fmla="*/ 1329818 w 3243376"/>
              <a:gd name="connsiteY5068" fmla="*/ 1974812 h 2504437"/>
              <a:gd name="connsiteX5069" fmla="*/ 1352271 w 3243376"/>
              <a:gd name="connsiteY5069" fmla="*/ 1974812 h 2504437"/>
              <a:gd name="connsiteX5070" fmla="*/ 1318306 w 3243376"/>
              <a:gd name="connsiteY5070" fmla="*/ 1986325 h 2504437"/>
              <a:gd name="connsiteX5071" fmla="*/ 1318306 w 3243376"/>
              <a:gd name="connsiteY5071" fmla="*/ 2020290 h 2504437"/>
              <a:gd name="connsiteX5072" fmla="*/ 1331186 w 3243376"/>
              <a:gd name="connsiteY5072" fmla="*/ 2028926 h 2504437"/>
              <a:gd name="connsiteX5073" fmla="*/ 942963 w 3243376"/>
              <a:gd name="connsiteY5073" fmla="*/ 1840679 h 2504437"/>
              <a:gd name="connsiteX5074" fmla="*/ 942386 w 3243376"/>
              <a:gd name="connsiteY5074" fmla="*/ 1773324 h 2504437"/>
              <a:gd name="connsiteX5075" fmla="*/ 930873 w 3243376"/>
              <a:gd name="connsiteY5075" fmla="*/ 1773324 h 2504437"/>
              <a:gd name="connsiteX5076" fmla="*/ 942386 w 3243376"/>
              <a:gd name="connsiteY5076" fmla="*/ 1761811 h 2504437"/>
              <a:gd name="connsiteX5077" fmla="*/ 929407 w 3243376"/>
              <a:gd name="connsiteY5077" fmla="*/ 1772326 h 2504437"/>
              <a:gd name="connsiteX5078" fmla="*/ 922944 w 3243376"/>
              <a:gd name="connsiteY5078" fmla="*/ 1785503 h 2504437"/>
              <a:gd name="connsiteX5079" fmla="*/ 920512 w 3243376"/>
              <a:gd name="connsiteY5079" fmla="*/ 1784837 h 2504437"/>
              <a:gd name="connsiteX5080" fmla="*/ 922590 w 3243376"/>
              <a:gd name="connsiteY5080" fmla="*/ 1787655 h 2504437"/>
              <a:gd name="connsiteX5081" fmla="*/ 919935 w 3243376"/>
              <a:gd name="connsiteY5081" fmla="*/ 1818227 h 2504437"/>
              <a:gd name="connsiteX5082" fmla="*/ 931448 w 3243376"/>
              <a:gd name="connsiteY5082" fmla="*/ 1806714 h 2504437"/>
              <a:gd name="connsiteX5083" fmla="*/ 931579 w 3243376"/>
              <a:gd name="connsiteY5083" fmla="*/ 1806713 h 2504437"/>
              <a:gd name="connsiteX5084" fmla="*/ 932025 w 3243376"/>
              <a:gd name="connsiteY5084" fmla="*/ 1807289 h 2504437"/>
              <a:gd name="connsiteX5085" fmla="*/ 932371 w 3243376"/>
              <a:gd name="connsiteY5085" fmla="*/ 1806714 h 2504437"/>
              <a:gd name="connsiteX5086" fmla="*/ 941523 w 3243376"/>
              <a:gd name="connsiteY5086" fmla="*/ 1806713 h 2504437"/>
              <a:gd name="connsiteX5087" fmla="*/ 942962 w 3243376"/>
              <a:gd name="connsiteY5087" fmla="*/ 1806713 h 2504437"/>
              <a:gd name="connsiteX5088" fmla="*/ 942963 w 3243376"/>
              <a:gd name="connsiteY5088" fmla="*/ 1818227 h 2504437"/>
              <a:gd name="connsiteX5089" fmla="*/ 931449 w 3243376"/>
              <a:gd name="connsiteY5089" fmla="*/ 1818227 h 2504437"/>
              <a:gd name="connsiteX5090" fmla="*/ 942963 w 3243376"/>
              <a:gd name="connsiteY5090" fmla="*/ 1840679 h 2504437"/>
              <a:gd name="connsiteX5091" fmla="*/ 748068 w 3243376"/>
              <a:gd name="connsiteY5091" fmla="*/ 1748723 h 2504437"/>
              <a:gd name="connsiteX5092" fmla="*/ 738596 w 3243376"/>
              <a:gd name="connsiteY5092" fmla="*/ 1716907 h 2504437"/>
              <a:gd name="connsiteX5093" fmla="*/ 750110 w 3243376"/>
              <a:gd name="connsiteY5093" fmla="*/ 1716907 h 2504437"/>
              <a:gd name="connsiteX5094" fmla="*/ 761047 w 3243376"/>
              <a:gd name="connsiteY5094" fmla="*/ 1750873 h 2504437"/>
              <a:gd name="connsiteX5095" fmla="*/ 748068 w 3243376"/>
              <a:gd name="connsiteY5095" fmla="*/ 1748723 h 2504437"/>
              <a:gd name="connsiteX5096" fmla="*/ 885970 w 3243376"/>
              <a:gd name="connsiteY5096" fmla="*/ 1818227 h 2504437"/>
              <a:gd name="connsiteX5097" fmla="*/ 885970 w 3243376"/>
              <a:gd name="connsiteY5097" fmla="*/ 1806714 h 2504437"/>
              <a:gd name="connsiteX5098" fmla="*/ 885970 w 3243376"/>
              <a:gd name="connsiteY5098" fmla="*/ 1818227 h 2504437"/>
              <a:gd name="connsiteX5099" fmla="*/ 1226772 w 3243376"/>
              <a:gd name="connsiteY5099" fmla="*/ 1987477 h 2504437"/>
              <a:gd name="connsiteX5100" fmla="*/ 1215259 w 3243376"/>
              <a:gd name="connsiteY5100" fmla="*/ 1953512 h 2504437"/>
              <a:gd name="connsiteX5101" fmla="*/ 1226772 w 3243376"/>
              <a:gd name="connsiteY5101" fmla="*/ 1953512 h 2504437"/>
              <a:gd name="connsiteX5102" fmla="*/ 1238286 w 3243376"/>
              <a:gd name="connsiteY5102" fmla="*/ 1975963 h 2504437"/>
              <a:gd name="connsiteX5103" fmla="*/ 1226772 w 3243376"/>
              <a:gd name="connsiteY5103" fmla="*/ 1987477 h 2504437"/>
              <a:gd name="connsiteX5104" fmla="*/ 1262715 w 3243376"/>
              <a:gd name="connsiteY5104" fmla="*/ 2007529 h 2504437"/>
              <a:gd name="connsiteX5105" fmla="*/ 1260368 w 3243376"/>
              <a:gd name="connsiteY5105" fmla="*/ 2003182 h 2504437"/>
              <a:gd name="connsiteX5106" fmla="*/ 1261845 w 3243376"/>
              <a:gd name="connsiteY5106" fmla="*/ 1988486 h 2504437"/>
              <a:gd name="connsiteX5107" fmla="*/ 1263366 w 3243376"/>
              <a:gd name="connsiteY5107" fmla="*/ 1988626 h 2504437"/>
              <a:gd name="connsiteX5108" fmla="*/ 1266746 w 3243376"/>
              <a:gd name="connsiteY5108" fmla="*/ 1989941 h 2504437"/>
              <a:gd name="connsiteX5109" fmla="*/ 1266206 w 3243376"/>
              <a:gd name="connsiteY5109" fmla="*/ 1994960 h 2504437"/>
              <a:gd name="connsiteX5110" fmla="*/ 352914 w 3243376"/>
              <a:gd name="connsiteY5110" fmla="*/ 1557804 h 2504437"/>
              <a:gd name="connsiteX5111" fmla="*/ 359224 w 3243376"/>
              <a:gd name="connsiteY5111" fmla="*/ 1537296 h 2504437"/>
              <a:gd name="connsiteX5112" fmla="*/ 374767 w 3243376"/>
              <a:gd name="connsiteY5112" fmla="*/ 1514844 h 2504437"/>
              <a:gd name="connsiteX5113" fmla="*/ 363253 w 3243376"/>
              <a:gd name="connsiteY5113" fmla="*/ 1548234 h 2504437"/>
              <a:gd name="connsiteX5114" fmla="*/ 876759 w 3243376"/>
              <a:gd name="connsiteY5114" fmla="*/ 1818227 h 2504437"/>
              <a:gd name="connsiteX5115" fmla="*/ 876759 w 3243376"/>
              <a:gd name="connsiteY5115" fmla="*/ 1818227 h 2504437"/>
              <a:gd name="connsiteX5116" fmla="*/ 1329243 w 3243376"/>
              <a:gd name="connsiteY5116" fmla="*/ 2043318 h 2504437"/>
              <a:gd name="connsiteX5117" fmla="*/ 1351694 w 3243376"/>
              <a:gd name="connsiteY5117" fmla="*/ 2020866 h 2504437"/>
              <a:gd name="connsiteX5118" fmla="*/ 1329243 w 3243376"/>
              <a:gd name="connsiteY5118" fmla="*/ 2043318 h 2504437"/>
              <a:gd name="connsiteX5119" fmla="*/ 1351695 w 3243376"/>
              <a:gd name="connsiteY5119" fmla="*/ 2054831 h 2504437"/>
              <a:gd name="connsiteX5120" fmla="*/ 1352627 w 3243376"/>
              <a:gd name="connsiteY5120" fmla="*/ 2045518 h 2504437"/>
              <a:gd name="connsiteX5121" fmla="*/ 1356300 w 3243376"/>
              <a:gd name="connsiteY5121" fmla="*/ 2042814 h 2504437"/>
              <a:gd name="connsiteX5122" fmla="*/ 1357082 w 3243376"/>
              <a:gd name="connsiteY5122" fmla="*/ 2041567 h 2504437"/>
              <a:gd name="connsiteX5123" fmla="*/ 1357960 w 3243376"/>
              <a:gd name="connsiteY5123" fmla="*/ 2041818 h 2504437"/>
              <a:gd name="connsiteX5124" fmla="*/ 1357451 w 3243376"/>
              <a:gd name="connsiteY5124" fmla="*/ 2044972 h 2504437"/>
              <a:gd name="connsiteX5125" fmla="*/ 1351695 w 3243376"/>
              <a:gd name="connsiteY5125" fmla="*/ 2054831 h 2504437"/>
              <a:gd name="connsiteX5126" fmla="*/ 1261889 w 3243376"/>
              <a:gd name="connsiteY5126" fmla="*/ 2010504 h 2504437"/>
              <a:gd name="connsiteX5127" fmla="*/ 1262715 w 3243376"/>
              <a:gd name="connsiteY5127" fmla="*/ 2007529 h 2504437"/>
              <a:gd name="connsiteX5128" fmla="*/ 1263748 w 3243376"/>
              <a:gd name="connsiteY5128" fmla="*/ 2009442 h 2504437"/>
              <a:gd name="connsiteX5129" fmla="*/ 1192807 w 3243376"/>
              <a:gd name="connsiteY5129" fmla="*/ 1976539 h 2504437"/>
              <a:gd name="connsiteX5130" fmla="*/ 1181293 w 3243376"/>
              <a:gd name="connsiteY5130" fmla="*/ 1965025 h 2504437"/>
              <a:gd name="connsiteX5131" fmla="*/ 1181294 w 3243376"/>
              <a:gd name="connsiteY5131" fmla="*/ 1931060 h 2504437"/>
              <a:gd name="connsiteX5132" fmla="*/ 1181293 w 3243376"/>
              <a:gd name="connsiteY5132" fmla="*/ 1953512 h 2504437"/>
              <a:gd name="connsiteX5133" fmla="*/ 1192806 w 3243376"/>
              <a:gd name="connsiteY5133" fmla="*/ 1941998 h 2504437"/>
              <a:gd name="connsiteX5134" fmla="*/ 1204321 w 3243376"/>
              <a:gd name="connsiteY5134" fmla="*/ 1953512 h 2504437"/>
              <a:gd name="connsiteX5135" fmla="*/ 1192807 w 3243376"/>
              <a:gd name="connsiteY5135" fmla="*/ 1976539 h 2504437"/>
              <a:gd name="connsiteX5136" fmla="*/ 351522 w 3243376"/>
              <a:gd name="connsiteY5136" fmla="*/ 1560017 h 2504437"/>
              <a:gd name="connsiteX5137" fmla="*/ 351893 w 3243376"/>
              <a:gd name="connsiteY5137" fmla="*/ 1558748 h 2504437"/>
              <a:gd name="connsiteX5138" fmla="*/ 352914 w 3243376"/>
              <a:gd name="connsiteY5138" fmla="*/ 1557804 h 2504437"/>
              <a:gd name="connsiteX5139" fmla="*/ 352316 w 3243376"/>
              <a:gd name="connsiteY5139" fmla="*/ 1559747 h 2504437"/>
              <a:gd name="connsiteX5140" fmla="*/ 957399 w 3243376"/>
              <a:gd name="connsiteY5140" fmla="*/ 1864650 h 2504437"/>
              <a:gd name="connsiteX5141" fmla="*/ 965413 w 3243376"/>
              <a:gd name="connsiteY5141" fmla="*/ 1863130 h 2504437"/>
              <a:gd name="connsiteX5142" fmla="*/ 955772 w 3243376"/>
              <a:gd name="connsiteY5142" fmla="*/ 1857589 h 2504437"/>
              <a:gd name="connsiteX5143" fmla="*/ 953986 w 3243376"/>
              <a:gd name="connsiteY5143" fmla="*/ 1851889 h 2504437"/>
              <a:gd name="connsiteX5144" fmla="*/ 954049 w 3243376"/>
              <a:gd name="connsiteY5144" fmla="*/ 1851616 h 2504437"/>
              <a:gd name="connsiteX5145" fmla="*/ 965414 w 3243376"/>
              <a:gd name="connsiteY5145" fmla="*/ 1851616 h 2504437"/>
              <a:gd name="connsiteX5146" fmla="*/ 954323 w 3243376"/>
              <a:gd name="connsiteY5146" fmla="*/ 1850420 h 2504437"/>
              <a:gd name="connsiteX5147" fmla="*/ 954049 w 3243376"/>
              <a:gd name="connsiteY5147" fmla="*/ 1851616 h 2504437"/>
              <a:gd name="connsiteX5148" fmla="*/ 953900 w 3243376"/>
              <a:gd name="connsiteY5148" fmla="*/ 1851616 h 2504437"/>
              <a:gd name="connsiteX5149" fmla="*/ 953986 w 3243376"/>
              <a:gd name="connsiteY5149" fmla="*/ 1851889 h 2504437"/>
              <a:gd name="connsiteX5150" fmla="*/ 952677 w 3243376"/>
              <a:gd name="connsiteY5150" fmla="*/ 1857589 h 2504437"/>
              <a:gd name="connsiteX5151" fmla="*/ 957399 w 3243376"/>
              <a:gd name="connsiteY5151" fmla="*/ 1864650 h 2504437"/>
              <a:gd name="connsiteX5152" fmla="*/ 1100411 w 3243376"/>
              <a:gd name="connsiteY5152" fmla="*/ 1940559 h 2504437"/>
              <a:gd name="connsiteX5153" fmla="*/ 1090337 w 3243376"/>
              <a:gd name="connsiteY5153" fmla="*/ 1930485 h 2504437"/>
              <a:gd name="connsiteX5154" fmla="*/ 1101851 w 3243376"/>
              <a:gd name="connsiteY5154" fmla="*/ 1930484 h 2504437"/>
              <a:gd name="connsiteX5155" fmla="*/ 1101671 w 3243376"/>
              <a:gd name="connsiteY5155" fmla="*/ 1933903 h 2504437"/>
              <a:gd name="connsiteX5156" fmla="*/ 1010893 w 3243376"/>
              <a:gd name="connsiteY5156" fmla="*/ 1897095 h 2504437"/>
              <a:gd name="connsiteX5157" fmla="*/ 1022406 w 3243376"/>
              <a:gd name="connsiteY5157" fmla="*/ 1897095 h 2504437"/>
              <a:gd name="connsiteX5158" fmla="*/ 1022406 w 3243376"/>
              <a:gd name="connsiteY5158" fmla="*/ 1885582 h 2504437"/>
              <a:gd name="connsiteX5159" fmla="*/ 1010893 w 3243376"/>
              <a:gd name="connsiteY5159" fmla="*/ 1897095 h 2504437"/>
              <a:gd name="connsiteX5160" fmla="*/ 1099318 w 3243376"/>
              <a:gd name="connsiteY5160" fmla="*/ 1941998 h 2504437"/>
              <a:gd name="connsiteX5161" fmla="*/ 1100411 w 3243376"/>
              <a:gd name="connsiteY5161" fmla="*/ 1940559 h 2504437"/>
              <a:gd name="connsiteX5162" fmla="*/ 1100411 w 3243376"/>
              <a:gd name="connsiteY5162" fmla="*/ 1940559 h 2504437"/>
              <a:gd name="connsiteX5163" fmla="*/ 1101850 w 3243376"/>
              <a:gd name="connsiteY5163" fmla="*/ 1941998 h 2504437"/>
              <a:gd name="connsiteX5164" fmla="*/ 1347665 w 3243376"/>
              <a:gd name="connsiteY5164" fmla="*/ 2068647 h 2504437"/>
              <a:gd name="connsiteX5165" fmla="*/ 1363208 w 3243376"/>
              <a:gd name="connsiteY5165" fmla="*/ 2065769 h 2504437"/>
              <a:gd name="connsiteX5166" fmla="*/ 1363208 w 3243376"/>
              <a:gd name="connsiteY5166" fmla="*/ 2043318 h 2504437"/>
              <a:gd name="connsiteX5167" fmla="*/ 1374721 w 3243376"/>
              <a:gd name="connsiteY5167" fmla="*/ 2043317 h 2504437"/>
              <a:gd name="connsiteX5168" fmla="*/ 1374722 w 3243376"/>
              <a:gd name="connsiteY5168" fmla="*/ 2031804 h 2504437"/>
              <a:gd name="connsiteX5169" fmla="*/ 1363208 w 3243376"/>
              <a:gd name="connsiteY5169" fmla="*/ 2031804 h 2504437"/>
              <a:gd name="connsiteX5170" fmla="*/ 1357082 w 3243376"/>
              <a:gd name="connsiteY5170" fmla="*/ 2041567 h 2504437"/>
              <a:gd name="connsiteX5171" fmla="*/ 1353134 w 3243376"/>
              <a:gd name="connsiteY5171" fmla="*/ 2040439 h 2504437"/>
              <a:gd name="connsiteX5172" fmla="*/ 1352627 w 3243376"/>
              <a:gd name="connsiteY5172" fmla="*/ 2045518 h 2504437"/>
              <a:gd name="connsiteX5173" fmla="*/ 1340756 w 3243376"/>
              <a:gd name="connsiteY5173" fmla="*/ 2054255 h 2504437"/>
              <a:gd name="connsiteX5174" fmla="*/ 1347665 w 3243376"/>
              <a:gd name="connsiteY5174" fmla="*/ 2068647 h 2504437"/>
              <a:gd name="connsiteX5175" fmla="*/ 1090336 w 3243376"/>
              <a:gd name="connsiteY5175" fmla="*/ 1941998 h 2504437"/>
              <a:gd name="connsiteX5176" fmla="*/ 1099318 w 3243376"/>
              <a:gd name="connsiteY5176" fmla="*/ 1941998 h 2504437"/>
              <a:gd name="connsiteX5177" fmla="*/ 1096993 w 3243376"/>
              <a:gd name="connsiteY5177" fmla="*/ 1945057 h 2504437"/>
              <a:gd name="connsiteX5178" fmla="*/ 1090911 w 3243376"/>
              <a:gd name="connsiteY5178" fmla="*/ 1942262 h 2504437"/>
              <a:gd name="connsiteX5179" fmla="*/ 1090912 w 3243376"/>
              <a:gd name="connsiteY5179" fmla="*/ 1941998 h 2504437"/>
              <a:gd name="connsiteX5180" fmla="*/ 1090336 w 3243376"/>
              <a:gd name="connsiteY5180" fmla="*/ 1941998 h 2504437"/>
              <a:gd name="connsiteX5181" fmla="*/ 988441 w 3243376"/>
              <a:gd name="connsiteY5181" fmla="*/ 1897095 h 2504437"/>
              <a:gd name="connsiteX5182" fmla="*/ 1011468 w 3243376"/>
              <a:gd name="connsiteY5182" fmla="*/ 1863706 h 2504437"/>
              <a:gd name="connsiteX5183" fmla="*/ 999955 w 3243376"/>
              <a:gd name="connsiteY5183" fmla="*/ 1852193 h 2504437"/>
              <a:gd name="connsiteX5184" fmla="*/ 988441 w 3243376"/>
              <a:gd name="connsiteY5184" fmla="*/ 1897095 h 2504437"/>
              <a:gd name="connsiteX5185" fmla="*/ 1499068 w 3243376"/>
              <a:gd name="connsiteY5185" fmla="*/ 2155246 h 2504437"/>
              <a:gd name="connsiteX5186" fmla="*/ 1498111 w 3243376"/>
              <a:gd name="connsiteY5186" fmla="*/ 2154699 h 2504437"/>
              <a:gd name="connsiteX5187" fmla="*/ 1488618 w 3243376"/>
              <a:gd name="connsiteY5187" fmla="*/ 2146012 h 2504437"/>
              <a:gd name="connsiteX5188" fmla="*/ 1488130 w 3243376"/>
              <a:gd name="connsiteY5188" fmla="*/ 2144061 h 2504437"/>
              <a:gd name="connsiteX5189" fmla="*/ 1486844 w 3243376"/>
              <a:gd name="connsiteY5189" fmla="*/ 2145347 h 2504437"/>
              <a:gd name="connsiteX5190" fmla="*/ 1476617 w 3243376"/>
              <a:gd name="connsiteY5190" fmla="*/ 2144061 h 2504437"/>
              <a:gd name="connsiteX5191" fmla="*/ 1499068 w 3243376"/>
              <a:gd name="connsiteY5191" fmla="*/ 2144061 h 2504437"/>
              <a:gd name="connsiteX5192" fmla="*/ 1499069 w 3243376"/>
              <a:gd name="connsiteY5192" fmla="*/ 2145500 h 2504437"/>
              <a:gd name="connsiteX5193" fmla="*/ 931449 w 3243376"/>
              <a:gd name="connsiteY5193" fmla="*/ 1874644 h 2504437"/>
              <a:gd name="connsiteX5194" fmla="*/ 937205 w 3243376"/>
              <a:gd name="connsiteY5194" fmla="*/ 1867447 h 2504437"/>
              <a:gd name="connsiteX5195" fmla="*/ 938547 w 3243376"/>
              <a:gd name="connsiteY5195" fmla="*/ 1863761 h 2504437"/>
              <a:gd name="connsiteX5196" fmla="*/ 942962 w 3243376"/>
              <a:gd name="connsiteY5196" fmla="*/ 1863130 h 2504437"/>
              <a:gd name="connsiteX5197" fmla="*/ 938776 w 3243376"/>
              <a:gd name="connsiteY5197" fmla="*/ 1863130 h 2504437"/>
              <a:gd name="connsiteX5198" fmla="*/ 942963 w 3243376"/>
              <a:gd name="connsiteY5198" fmla="*/ 1851616 h 2504437"/>
              <a:gd name="connsiteX5199" fmla="*/ 931448 w 3243376"/>
              <a:gd name="connsiteY5199" fmla="*/ 1863130 h 2504437"/>
              <a:gd name="connsiteX5200" fmla="*/ 938776 w 3243376"/>
              <a:gd name="connsiteY5200" fmla="*/ 1863130 h 2504437"/>
              <a:gd name="connsiteX5201" fmla="*/ 938547 w 3243376"/>
              <a:gd name="connsiteY5201" fmla="*/ 1863761 h 2504437"/>
              <a:gd name="connsiteX5202" fmla="*/ 932887 w 3243376"/>
              <a:gd name="connsiteY5202" fmla="*/ 1864569 h 2504437"/>
              <a:gd name="connsiteX5203" fmla="*/ 931449 w 3243376"/>
              <a:gd name="connsiteY5203" fmla="*/ 1874644 h 2504437"/>
              <a:gd name="connsiteX5204" fmla="*/ 1341333 w 3243376"/>
              <a:gd name="connsiteY5204" fmla="*/ 2077859 h 2504437"/>
              <a:gd name="connsiteX5205" fmla="*/ 1341332 w 3243376"/>
              <a:gd name="connsiteY5205" fmla="*/ 2077858 h 2504437"/>
              <a:gd name="connsiteX5206" fmla="*/ 1341332 w 3243376"/>
              <a:gd name="connsiteY5206" fmla="*/ 2077858 h 2504437"/>
              <a:gd name="connsiteX5207" fmla="*/ 1533033 w 3243376"/>
              <a:gd name="connsiteY5207" fmla="*/ 2178602 h 2504437"/>
              <a:gd name="connsiteX5208" fmla="*/ 1510583 w 3243376"/>
              <a:gd name="connsiteY5208" fmla="*/ 2167089 h 2504437"/>
              <a:gd name="connsiteX5209" fmla="*/ 1522096 w 3243376"/>
              <a:gd name="connsiteY5209" fmla="*/ 2155575 h 2504437"/>
              <a:gd name="connsiteX5210" fmla="*/ 1544547 w 3243376"/>
              <a:gd name="connsiteY5210" fmla="*/ 2167089 h 2504437"/>
              <a:gd name="connsiteX5211" fmla="*/ 1533033 w 3243376"/>
              <a:gd name="connsiteY5211" fmla="*/ 2167088 h 2504437"/>
              <a:gd name="connsiteX5212" fmla="*/ 1533033 w 3243376"/>
              <a:gd name="connsiteY5212" fmla="*/ 2178602 h 2504437"/>
              <a:gd name="connsiteX5213" fmla="*/ 1110791 w 3243376"/>
              <a:gd name="connsiteY5213" fmla="*/ 1972302 h 2504437"/>
              <a:gd name="connsiteX5214" fmla="*/ 1102426 w 3243376"/>
              <a:gd name="connsiteY5214" fmla="*/ 1964450 h 2504437"/>
              <a:gd name="connsiteX5215" fmla="*/ 1124878 w 3243376"/>
              <a:gd name="connsiteY5215" fmla="*/ 1952936 h 2504437"/>
              <a:gd name="connsiteX5216" fmla="*/ 1102426 w 3243376"/>
              <a:gd name="connsiteY5216" fmla="*/ 1964450 h 2504437"/>
              <a:gd name="connsiteX5217" fmla="*/ 1124878 w 3243376"/>
              <a:gd name="connsiteY5217" fmla="*/ 1941998 h 2504437"/>
              <a:gd name="connsiteX5218" fmla="*/ 1136391 w 3243376"/>
              <a:gd name="connsiteY5218" fmla="*/ 1964450 h 2504437"/>
              <a:gd name="connsiteX5219" fmla="*/ 1124877 w 3243376"/>
              <a:gd name="connsiteY5219" fmla="*/ 1975963 h 2504437"/>
              <a:gd name="connsiteX5220" fmla="*/ 1124877 w 3243376"/>
              <a:gd name="connsiteY5220" fmla="*/ 1964450 h 2504437"/>
              <a:gd name="connsiteX5221" fmla="*/ 1110791 w 3243376"/>
              <a:gd name="connsiteY5221" fmla="*/ 1972302 h 2504437"/>
              <a:gd name="connsiteX5222" fmla="*/ 1181293 w 3243376"/>
              <a:gd name="connsiteY5222" fmla="*/ 2009353 h 2504437"/>
              <a:gd name="connsiteX5223" fmla="*/ 1192806 w 3243376"/>
              <a:gd name="connsiteY5223" fmla="*/ 1986900 h 2504437"/>
              <a:gd name="connsiteX5224" fmla="*/ 1181293 w 3243376"/>
              <a:gd name="connsiteY5224" fmla="*/ 2009353 h 2504437"/>
              <a:gd name="connsiteX5225" fmla="*/ 1067885 w 3243376"/>
              <a:gd name="connsiteY5225" fmla="*/ 1953512 h 2504437"/>
              <a:gd name="connsiteX5226" fmla="*/ 1067885 w 3243376"/>
              <a:gd name="connsiteY5226" fmla="*/ 1919546 h 2504437"/>
              <a:gd name="connsiteX5227" fmla="*/ 1079398 w 3243376"/>
              <a:gd name="connsiteY5227" fmla="*/ 1941998 h 2504437"/>
              <a:gd name="connsiteX5228" fmla="*/ 1080837 w 3243376"/>
              <a:gd name="connsiteY5228" fmla="*/ 1941998 h 2504437"/>
              <a:gd name="connsiteX5229" fmla="*/ 1090336 w 3243376"/>
              <a:gd name="connsiteY5229" fmla="*/ 1941998 h 2504437"/>
              <a:gd name="connsiteX5230" fmla="*/ 1090911 w 3243376"/>
              <a:gd name="connsiteY5230" fmla="*/ 1942262 h 2504437"/>
              <a:gd name="connsiteX5231" fmla="*/ 1090912 w 3243376"/>
              <a:gd name="connsiteY5231" fmla="*/ 1943437 h 2504437"/>
              <a:gd name="connsiteX5232" fmla="*/ 1090911 w 3243376"/>
              <a:gd name="connsiteY5232" fmla="*/ 1953512 h 2504437"/>
              <a:gd name="connsiteX5233" fmla="*/ 1067885 w 3243376"/>
              <a:gd name="connsiteY5233" fmla="*/ 1953512 h 2504437"/>
              <a:gd name="connsiteX5234" fmla="*/ 1438028 w 3243376"/>
              <a:gd name="connsiteY5234" fmla="*/ 2137738 h 2504437"/>
              <a:gd name="connsiteX5235" fmla="*/ 1431714 w 3243376"/>
              <a:gd name="connsiteY5235" fmla="*/ 2133124 h 2504437"/>
              <a:gd name="connsiteX5236" fmla="*/ 1438028 w 3243376"/>
              <a:gd name="connsiteY5236" fmla="*/ 2137738 h 2504437"/>
              <a:gd name="connsiteX5237" fmla="*/ 1215835 w 3243376"/>
              <a:gd name="connsiteY5237" fmla="*/ 2031804 h 2504437"/>
              <a:gd name="connsiteX5238" fmla="*/ 1215834 w 3243376"/>
              <a:gd name="connsiteY5238" fmla="*/ 2020290 h 2504437"/>
              <a:gd name="connsiteX5239" fmla="*/ 1215835 w 3243376"/>
              <a:gd name="connsiteY5239" fmla="*/ 2031804 h 2504437"/>
              <a:gd name="connsiteX5240" fmla="*/ 1486331 w 3243376"/>
              <a:gd name="connsiteY5240" fmla="*/ 2169904 h 2504437"/>
              <a:gd name="connsiteX5241" fmla="*/ 1476617 w 3243376"/>
              <a:gd name="connsiteY5241" fmla="*/ 2155575 h 2504437"/>
              <a:gd name="connsiteX5242" fmla="*/ 1478057 w 3243376"/>
              <a:gd name="connsiteY5242" fmla="*/ 2154136 h 2504437"/>
              <a:gd name="connsiteX5243" fmla="*/ 1486844 w 3243376"/>
              <a:gd name="connsiteY5243" fmla="*/ 2145347 h 2504437"/>
              <a:gd name="connsiteX5244" fmla="*/ 1488058 w 3243376"/>
              <a:gd name="connsiteY5244" fmla="*/ 2145500 h 2504437"/>
              <a:gd name="connsiteX5245" fmla="*/ 1488618 w 3243376"/>
              <a:gd name="connsiteY5245" fmla="*/ 2146012 h 2504437"/>
              <a:gd name="connsiteX5246" fmla="*/ 1489570 w 3243376"/>
              <a:gd name="connsiteY5246" fmla="*/ 2149818 h 2504437"/>
              <a:gd name="connsiteX5247" fmla="*/ 1498111 w 3243376"/>
              <a:gd name="connsiteY5247" fmla="*/ 2154699 h 2504437"/>
              <a:gd name="connsiteX5248" fmla="*/ 1499069 w 3243376"/>
              <a:gd name="connsiteY5248" fmla="*/ 2155575 h 2504437"/>
              <a:gd name="connsiteX5249" fmla="*/ 1499068 w 3243376"/>
              <a:gd name="connsiteY5249" fmla="*/ 2155246 h 2504437"/>
              <a:gd name="connsiteX5250" fmla="*/ 1499644 w 3243376"/>
              <a:gd name="connsiteY5250" fmla="*/ 2155575 h 2504437"/>
              <a:gd name="connsiteX5251" fmla="*/ 1488130 w 3243376"/>
              <a:gd name="connsiteY5251" fmla="*/ 2167088 h 2504437"/>
              <a:gd name="connsiteX5252" fmla="*/ 1486331 w 3243376"/>
              <a:gd name="connsiteY5252" fmla="*/ 2169904 h 2504437"/>
              <a:gd name="connsiteX5253" fmla="*/ 1204321 w 3243376"/>
              <a:gd name="connsiteY5253" fmla="*/ 2031804 h 2504437"/>
              <a:gd name="connsiteX5254" fmla="*/ 1194246 w 3243376"/>
              <a:gd name="connsiteY5254" fmla="*/ 2020794 h 2504437"/>
              <a:gd name="connsiteX5255" fmla="*/ 1192806 w 3243376"/>
              <a:gd name="connsiteY5255" fmla="*/ 2009353 h 2504437"/>
              <a:gd name="connsiteX5256" fmla="*/ 1215834 w 3243376"/>
              <a:gd name="connsiteY5256" fmla="*/ 2008776 h 2504437"/>
              <a:gd name="connsiteX5257" fmla="*/ 1204321 w 3243376"/>
              <a:gd name="connsiteY5257" fmla="*/ 2020290 h 2504437"/>
              <a:gd name="connsiteX5258" fmla="*/ 1204321 w 3243376"/>
              <a:gd name="connsiteY5258" fmla="*/ 2031804 h 2504437"/>
              <a:gd name="connsiteX5259" fmla="*/ 1204321 w 3243376"/>
              <a:gd name="connsiteY5259" fmla="*/ 2031804 h 2504437"/>
              <a:gd name="connsiteX5260" fmla="*/ 1204321 w 3243376"/>
              <a:gd name="connsiteY5260" fmla="*/ 2031804 h 2504437"/>
              <a:gd name="connsiteX5261" fmla="*/ 1361524 w 3243376"/>
              <a:gd name="connsiteY5261" fmla="*/ 2114587 h 2504437"/>
              <a:gd name="connsiteX5262" fmla="*/ 1363208 w 3243376"/>
              <a:gd name="connsiteY5262" fmla="*/ 2110096 h 2504437"/>
              <a:gd name="connsiteX5263" fmla="*/ 1363208 w 3243376"/>
              <a:gd name="connsiteY5263" fmla="*/ 2113774 h 2504437"/>
              <a:gd name="connsiteX5264" fmla="*/ 1215834 w 3243376"/>
              <a:gd name="connsiteY5264" fmla="*/ 2043317 h 2504437"/>
              <a:gd name="connsiteX5265" fmla="*/ 1215835 w 3243376"/>
              <a:gd name="connsiteY5265" fmla="*/ 2031804 h 2504437"/>
              <a:gd name="connsiteX5266" fmla="*/ 1227347 w 3243376"/>
              <a:gd name="connsiteY5266" fmla="*/ 2031804 h 2504437"/>
              <a:gd name="connsiteX5267" fmla="*/ 1227348 w 3243376"/>
              <a:gd name="connsiteY5267" fmla="*/ 2043318 h 2504437"/>
              <a:gd name="connsiteX5268" fmla="*/ 1215834 w 3243376"/>
              <a:gd name="connsiteY5268" fmla="*/ 2043317 h 2504437"/>
              <a:gd name="connsiteX5269" fmla="*/ 1306217 w 3243376"/>
              <a:gd name="connsiteY5269" fmla="*/ 2088797 h 2504437"/>
              <a:gd name="connsiteX5270" fmla="*/ 1306216 w 3243376"/>
              <a:gd name="connsiteY5270" fmla="*/ 2077283 h 2504437"/>
              <a:gd name="connsiteX5271" fmla="*/ 1294702 w 3243376"/>
              <a:gd name="connsiteY5271" fmla="*/ 2065769 h 2504437"/>
              <a:gd name="connsiteX5272" fmla="*/ 1294702 w 3243376"/>
              <a:gd name="connsiteY5272" fmla="*/ 2077283 h 2504437"/>
              <a:gd name="connsiteX5273" fmla="*/ 1272251 w 3243376"/>
              <a:gd name="connsiteY5273" fmla="*/ 2065769 h 2504437"/>
              <a:gd name="connsiteX5274" fmla="*/ 1306217 w 3243376"/>
              <a:gd name="connsiteY5274" fmla="*/ 2032379 h 2504437"/>
              <a:gd name="connsiteX5275" fmla="*/ 1306217 w 3243376"/>
              <a:gd name="connsiteY5275" fmla="*/ 2088797 h 2504437"/>
              <a:gd name="connsiteX5276" fmla="*/ 1360890 w 3243376"/>
              <a:gd name="connsiteY5276" fmla="*/ 2116277 h 2504437"/>
              <a:gd name="connsiteX5277" fmla="*/ 1360393 w 3243376"/>
              <a:gd name="connsiteY5277" fmla="*/ 2115134 h 2504437"/>
              <a:gd name="connsiteX5278" fmla="*/ 1361524 w 3243376"/>
              <a:gd name="connsiteY5278" fmla="*/ 2114587 h 2504437"/>
              <a:gd name="connsiteX5279" fmla="*/ 1280373 w 3243376"/>
              <a:gd name="connsiteY5279" fmla="*/ 2077283 h 2504437"/>
              <a:gd name="connsiteX5280" fmla="*/ 1283189 w 3243376"/>
              <a:gd name="connsiteY5280" fmla="*/ 2077283 h 2504437"/>
              <a:gd name="connsiteX5281" fmla="*/ 1294702 w 3243376"/>
              <a:gd name="connsiteY5281" fmla="*/ 2077283 h 2504437"/>
              <a:gd name="connsiteX5282" fmla="*/ 1280373 w 3243376"/>
              <a:gd name="connsiteY5282" fmla="*/ 2077283 h 2504437"/>
              <a:gd name="connsiteX5283" fmla="*/ 1590025 w 3243376"/>
              <a:gd name="connsiteY5283" fmla="*/ 2234443 h 2504437"/>
              <a:gd name="connsiteX5284" fmla="*/ 1601540 w 3243376"/>
              <a:gd name="connsiteY5284" fmla="*/ 2222930 h 2504437"/>
              <a:gd name="connsiteX5285" fmla="*/ 1613053 w 3243376"/>
              <a:gd name="connsiteY5285" fmla="*/ 2222929 h 2504437"/>
              <a:gd name="connsiteX5286" fmla="*/ 1601539 w 3243376"/>
              <a:gd name="connsiteY5286" fmla="*/ 2234443 h 2504437"/>
              <a:gd name="connsiteX5287" fmla="*/ 1085874 w 3243376"/>
              <a:gd name="connsiteY5287" fmla="*/ 1985678 h 2504437"/>
              <a:gd name="connsiteX5288" fmla="*/ 1079399 w 3243376"/>
              <a:gd name="connsiteY5288" fmla="*/ 1975963 h 2504437"/>
              <a:gd name="connsiteX5289" fmla="*/ 1090912 w 3243376"/>
              <a:gd name="connsiteY5289" fmla="*/ 1987477 h 2504437"/>
              <a:gd name="connsiteX5290" fmla="*/ 1085874 w 3243376"/>
              <a:gd name="connsiteY5290" fmla="*/ 1985678 h 2504437"/>
              <a:gd name="connsiteX5291" fmla="*/ 1090911 w 3243376"/>
              <a:gd name="connsiteY5291" fmla="*/ 1992334 h 2504437"/>
              <a:gd name="connsiteX5292" fmla="*/ 1090912 w 3243376"/>
              <a:gd name="connsiteY5292" fmla="*/ 1987477 h 2504437"/>
              <a:gd name="connsiteX5293" fmla="*/ 1090911 w 3243376"/>
              <a:gd name="connsiteY5293" fmla="*/ 1992334 h 2504437"/>
              <a:gd name="connsiteX5294" fmla="*/ 1204321 w 3243376"/>
              <a:gd name="connsiteY5294" fmla="*/ 2054256 h 2504437"/>
              <a:gd name="connsiteX5295" fmla="*/ 1194849 w 3243376"/>
              <a:gd name="connsiteY5295" fmla="*/ 2033774 h 2504437"/>
              <a:gd name="connsiteX5296" fmla="*/ 1204321 w 3243376"/>
              <a:gd name="connsiteY5296" fmla="*/ 2031804 h 2504437"/>
              <a:gd name="connsiteX5297" fmla="*/ 1363208 w 3243376"/>
              <a:gd name="connsiteY5297" fmla="*/ 2133124 h 2504437"/>
              <a:gd name="connsiteX5298" fmla="*/ 1358891 w 3243376"/>
              <a:gd name="connsiteY5298" fmla="*/ 2121610 h 2504437"/>
              <a:gd name="connsiteX5299" fmla="*/ 1360890 w 3243376"/>
              <a:gd name="connsiteY5299" fmla="*/ 2116277 h 2504437"/>
              <a:gd name="connsiteX5300" fmla="*/ 1363208 w 3243376"/>
              <a:gd name="connsiteY5300" fmla="*/ 2121610 h 2504437"/>
              <a:gd name="connsiteX5301" fmla="*/ 1363208 w 3243376"/>
              <a:gd name="connsiteY5301" fmla="*/ 2113774 h 2504437"/>
              <a:gd name="connsiteX5302" fmla="*/ 1364863 w 3243376"/>
              <a:gd name="connsiteY5302" fmla="*/ 2112975 h 2504437"/>
              <a:gd name="connsiteX5303" fmla="*/ 1374721 w 3243376"/>
              <a:gd name="connsiteY5303" fmla="*/ 2121610 h 2504437"/>
              <a:gd name="connsiteX5304" fmla="*/ 1363208 w 3243376"/>
              <a:gd name="connsiteY5304" fmla="*/ 2133124 h 2504437"/>
              <a:gd name="connsiteX5305" fmla="*/ 1238285 w 3243376"/>
              <a:gd name="connsiteY5305" fmla="*/ 2076707 h 2504437"/>
              <a:gd name="connsiteX5306" fmla="*/ 1238286 w 3243376"/>
              <a:gd name="connsiteY5306" fmla="*/ 2054255 h 2504437"/>
              <a:gd name="connsiteX5307" fmla="*/ 1238285 w 3243376"/>
              <a:gd name="connsiteY5307" fmla="*/ 2076707 h 2504437"/>
              <a:gd name="connsiteX5308" fmla="*/ 1158841 w 3243376"/>
              <a:gd name="connsiteY5308" fmla="*/ 2043317 h 2504437"/>
              <a:gd name="connsiteX5309" fmla="*/ 1158842 w 3243376"/>
              <a:gd name="connsiteY5309" fmla="*/ 2020866 h 2504437"/>
              <a:gd name="connsiteX5310" fmla="*/ 1158841 w 3243376"/>
              <a:gd name="connsiteY5310" fmla="*/ 2043317 h 2504437"/>
              <a:gd name="connsiteX5311" fmla="*/ 1341333 w 3243376"/>
              <a:gd name="connsiteY5311" fmla="*/ 2134276 h 2504437"/>
              <a:gd name="connsiteX5312" fmla="*/ 1341332 w 3243376"/>
              <a:gd name="connsiteY5312" fmla="*/ 2111823 h 2504437"/>
              <a:gd name="connsiteX5313" fmla="*/ 1318881 w 3243376"/>
              <a:gd name="connsiteY5313" fmla="*/ 2100310 h 2504437"/>
              <a:gd name="connsiteX5314" fmla="*/ 1341333 w 3243376"/>
              <a:gd name="connsiteY5314" fmla="*/ 2088796 h 2504437"/>
              <a:gd name="connsiteX5315" fmla="*/ 1341333 w 3243376"/>
              <a:gd name="connsiteY5315" fmla="*/ 2087357 h 2504437"/>
              <a:gd name="connsiteX5316" fmla="*/ 1341333 w 3243376"/>
              <a:gd name="connsiteY5316" fmla="*/ 2077859 h 2504437"/>
              <a:gd name="connsiteX5317" fmla="*/ 1349347 w 3243376"/>
              <a:gd name="connsiteY5317" fmla="*/ 2099383 h 2504437"/>
              <a:gd name="connsiteX5318" fmla="*/ 1341333 w 3243376"/>
              <a:gd name="connsiteY5318" fmla="*/ 2134276 h 2504437"/>
              <a:gd name="connsiteX5319" fmla="*/ 1079399 w 3243376"/>
              <a:gd name="connsiteY5319" fmla="*/ 2009353 h 2504437"/>
              <a:gd name="connsiteX5320" fmla="*/ 1069324 w 3243376"/>
              <a:gd name="connsiteY5320" fmla="*/ 2002445 h 2504437"/>
              <a:gd name="connsiteX5321" fmla="*/ 1069008 w 3243376"/>
              <a:gd name="connsiteY5321" fmla="*/ 1999032 h 2504437"/>
              <a:gd name="connsiteX5322" fmla="*/ 1070188 w 3243376"/>
              <a:gd name="connsiteY5322" fmla="*/ 1998415 h 2504437"/>
              <a:gd name="connsiteX5323" fmla="*/ 1070188 w 3243376"/>
              <a:gd name="connsiteY5323" fmla="*/ 1989516 h 2504437"/>
              <a:gd name="connsiteX5324" fmla="*/ 1077959 w 3243376"/>
              <a:gd name="connsiteY5324" fmla="*/ 1998343 h 2504437"/>
              <a:gd name="connsiteX5325" fmla="*/ 1079399 w 3243376"/>
              <a:gd name="connsiteY5325" fmla="*/ 2009353 h 2504437"/>
              <a:gd name="connsiteX5326" fmla="*/ 1369684 w 3243376"/>
              <a:gd name="connsiteY5326" fmla="*/ 2153686 h 2504437"/>
              <a:gd name="connsiteX5327" fmla="*/ 1363208 w 3243376"/>
              <a:gd name="connsiteY5327" fmla="*/ 2133124 h 2504437"/>
              <a:gd name="connsiteX5328" fmla="*/ 1374721 w 3243376"/>
              <a:gd name="connsiteY5328" fmla="*/ 2133124 h 2504437"/>
              <a:gd name="connsiteX5329" fmla="*/ 1386234 w 3243376"/>
              <a:gd name="connsiteY5329" fmla="*/ 2133124 h 2504437"/>
              <a:gd name="connsiteX5330" fmla="*/ 1374721 w 3243376"/>
              <a:gd name="connsiteY5330" fmla="*/ 2155574 h 2504437"/>
              <a:gd name="connsiteX5331" fmla="*/ 1369684 w 3243376"/>
              <a:gd name="connsiteY5331" fmla="*/ 2153686 h 2504437"/>
              <a:gd name="connsiteX5332" fmla="*/ 443273 w 3243376"/>
              <a:gd name="connsiteY5332" fmla="*/ 1700229 h 2504437"/>
              <a:gd name="connsiteX5333" fmla="*/ 443273 w 3243376"/>
              <a:gd name="connsiteY5333" fmla="*/ 1694456 h 2504437"/>
              <a:gd name="connsiteX5334" fmla="*/ 443274 w 3243376"/>
              <a:gd name="connsiteY5334" fmla="*/ 1697262 h 2504437"/>
              <a:gd name="connsiteX5335" fmla="*/ 897156 w 3243376"/>
              <a:gd name="connsiteY5335" fmla="*/ 1931513 h 2504437"/>
              <a:gd name="connsiteX5336" fmla="*/ 898235 w 3243376"/>
              <a:gd name="connsiteY5336" fmla="*/ 1928949 h 2504437"/>
              <a:gd name="connsiteX5337" fmla="*/ 899786 w 3243376"/>
              <a:gd name="connsiteY5337" fmla="*/ 1931060 h 2504437"/>
              <a:gd name="connsiteX5338" fmla="*/ 443274 w 3243376"/>
              <a:gd name="connsiteY5338" fmla="*/ 1711134 h 2504437"/>
              <a:gd name="connsiteX5339" fmla="*/ 443274 w 3243376"/>
              <a:gd name="connsiteY5339" fmla="*/ 1703928 h 2504437"/>
              <a:gd name="connsiteX5340" fmla="*/ 443273 w 3243376"/>
              <a:gd name="connsiteY5340" fmla="*/ 1700229 h 2504437"/>
              <a:gd name="connsiteX5341" fmla="*/ 443273 w 3243376"/>
              <a:gd name="connsiteY5341" fmla="*/ 1707435 h 2504437"/>
              <a:gd name="connsiteX5342" fmla="*/ 443274 w 3243376"/>
              <a:gd name="connsiteY5342" fmla="*/ 1716907 h 2504437"/>
              <a:gd name="connsiteX5343" fmla="*/ 443273 w 3243376"/>
              <a:gd name="connsiteY5343" fmla="*/ 1714101 h 2504437"/>
              <a:gd name="connsiteX5344" fmla="*/ 443274 w 3243376"/>
              <a:gd name="connsiteY5344" fmla="*/ 1711134 h 2504437"/>
              <a:gd name="connsiteX5345" fmla="*/ 295324 w 3243376"/>
              <a:gd name="connsiteY5345" fmla="*/ 1672005 h 2504437"/>
              <a:gd name="connsiteX5346" fmla="*/ 319366 w 3243376"/>
              <a:gd name="connsiteY5346" fmla="*/ 1570973 h 2504437"/>
              <a:gd name="connsiteX5347" fmla="*/ 351522 w 3243376"/>
              <a:gd name="connsiteY5347" fmla="*/ 1560017 h 2504437"/>
              <a:gd name="connsiteX5348" fmla="*/ 347926 w 3243376"/>
              <a:gd name="connsiteY5348" fmla="*/ 1572340 h 2504437"/>
              <a:gd name="connsiteX5349" fmla="*/ 340802 w 3243376"/>
              <a:gd name="connsiteY5349" fmla="*/ 1604650 h 2504437"/>
              <a:gd name="connsiteX5350" fmla="*/ 295324 w 3243376"/>
              <a:gd name="connsiteY5350" fmla="*/ 1672005 h 2504437"/>
              <a:gd name="connsiteX5351" fmla="*/ 877335 w 3243376"/>
              <a:gd name="connsiteY5351" fmla="*/ 1965025 h 2504437"/>
              <a:gd name="connsiteX5352" fmla="*/ 877335 w 3243376"/>
              <a:gd name="connsiteY5352" fmla="*/ 1953512 h 2504437"/>
              <a:gd name="connsiteX5353" fmla="*/ 888345 w 3243376"/>
              <a:gd name="connsiteY5353" fmla="*/ 1933030 h 2504437"/>
              <a:gd name="connsiteX5354" fmla="*/ 897156 w 3243376"/>
              <a:gd name="connsiteY5354" fmla="*/ 1931513 h 2504437"/>
              <a:gd name="connsiteX5355" fmla="*/ 894318 w 3243376"/>
              <a:gd name="connsiteY5355" fmla="*/ 1938256 h 2504437"/>
              <a:gd name="connsiteX5356" fmla="*/ 877335 w 3243376"/>
              <a:gd name="connsiteY5356" fmla="*/ 1965025 h 2504437"/>
              <a:gd name="connsiteX5357" fmla="*/ 1329243 w 3243376"/>
              <a:gd name="connsiteY5357" fmla="*/ 2189540 h 2504437"/>
              <a:gd name="connsiteX5358" fmla="*/ 1340756 w 3243376"/>
              <a:gd name="connsiteY5358" fmla="*/ 2167088 h 2504437"/>
              <a:gd name="connsiteX5359" fmla="*/ 1352271 w 3243376"/>
              <a:gd name="connsiteY5359" fmla="*/ 2178027 h 2504437"/>
              <a:gd name="connsiteX5360" fmla="*/ 1340757 w 3243376"/>
              <a:gd name="connsiteY5360" fmla="*/ 2189540 h 2504437"/>
              <a:gd name="connsiteX5361" fmla="*/ 1329243 w 3243376"/>
              <a:gd name="connsiteY5361" fmla="*/ 2189540 h 2504437"/>
              <a:gd name="connsiteX5362" fmla="*/ 1261313 w 3243376"/>
              <a:gd name="connsiteY5362" fmla="*/ 2166513 h 2504437"/>
              <a:gd name="connsiteX5363" fmla="*/ 1261313 w 3243376"/>
              <a:gd name="connsiteY5363" fmla="*/ 2144061 h 2504437"/>
              <a:gd name="connsiteX5364" fmla="*/ 1261313 w 3243376"/>
              <a:gd name="connsiteY5364" fmla="*/ 2166513 h 2504437"/>
              <a:gd name="connsiteX5365" fmla="*/ 875033 w 3243376"/>
              <a:gd name="connsiteY5365" fmla="*/ 2009353 h 2504437"/>
              <a:gd name="connsiteX5366" fmla="*/ 863519 w 3243376"/>
              <a:gd name="connsiteY5366" fmla="*/ 1986900 h 2504437"/>
              <a:gd name="connsiteX5367" fmla="*/ 875033 w 3243376"/>
              <a:gd name="connsiteY5367" fmla="*/ 2009353 h 2504437"/>
              <a:gd name="connsiteX5368" fmla="*/ 1035589 w 3243376"/>
              <a:gd name="connsiteY5368" fmla="*/ 2100479 h 2504437"/>
              <a:gd name="connsiteX5369" fmla="*/ 1035816 w 3243376"/>
              <a:gd name="connsiteY5369" fmla="*/ 2096300 h 2504437"/>
              <a:gd name="connsiteX5370" fmla="*/ 1036222 w 3243376"/>
              <a:gd name="connsiteY5370" fmla="*/ 2099734 h 2504437"/>
              <a:gd name="connsiteX5371" fmla="*/ 272872 w 3243376"/>
              <a:gd name="connsiteY5371" fmla="*/ 1728422 h 2504437"/>
              <a:gd name="connsiteX5372" fmla="*/ 261358 w 3243376"/>
              <a:gd name="connsiteY5372" fmla="*/ 1716907 h 2504437"/>
              <a:gd name="connsiteX5373" fmla="*/ 283809 w 3243376"/>
              <a:gd name="connsiteY5373" fmla="*/ 1660491 h 2504437"/>
              <a:gd name="connsiteX5374" fmla="*/ 295324 w 3243376"/>
              <a:gd name="connsiteY5374" fmla="*/ 1672005 h 2504437"/>
              <a:gd name="connsiteX5375" fmla="*/ 272872 w 3243376"/>
              <a:gd name="connsiteY5375" fmla="*/ 1728422 h 2504437"/>
              <a:gd name="connsiteX5376" fmla="*/ 899787 w 3243376"/>
              <a:gd name="connsiteY5376" fmla="*/ 2077858 h 2504437"/>
              <a:gd name="connsiteX5377" fmla="*/ 899786 w 3243376"/>
              <a:gd name="connsiteY5377" fmla="*/ 2032955 h 2504437"/>
              <a:gd name="connsiteX5378" fmla="*/ 911300 w 3243376"/>
              <a:gd name="connsiteY5378" fmla="*/ 2021441 h 2504437"/>
              <a:gd name="connsiteX5379" fmla="*/ 911300 w 3243376"/>
              <a:gd name="connsiteY5379" fmla="*/ 1965025 h 2504437"/>
              <a:gd name="connsiteX5380" fmla="*/ 922813 w 3243376"/>
              <a:gd name="connsiteY5380" fmla="*/ 1976539 h 2504437"/>
              <a:gd name="connsiteX5381" fmla="*/ 911300 w 3243376"/>
              <a:gd name="connsiteY5381" fmla="*/ 1920123 h 2504437"/>
              <a:gd name="connsiteX5382" fmla="*/ 899679 w 3243376"/>
              <a:gd name="connsiteY5382" fmla="*/ 1925520 h 2504437"/>
              <a:gd name="connsiteX5383" fmla="*/ 898235 w 3243376"/>
              <a:gd name="connsiteY5383" fmla="*/ 1928949 h 2504437"/>
              <a:gd name="connsiteX5384" fmla="*/ 893310 w 3243376"/>
              <a:gd name="connsiteY5384" fmla="*/ 1922245 h 2504437"/>
              <a:gd name="connsiteX5385" fmla="*/ 899787 w 3243376"/>
              <a:gd name="connsiteY5385" fmla="*/ 1874644 h 2504437"/>
              <a:gd name="connsiteX5386" fmla="*/ 888273 w 3243376"/>
              <a:gd name="connsiteY5386" fmla="*/ 1852193 h 2504437"/>
              <a:gd name="connsiteX5387" fmla="*/ 888273 w 3243376"/>
              <a:gd name="connsiteY5387" fmla="*/ 1829740 h 2504437"/>
              <a:gd name="connsiteX5388" fmla="*/ 876759 w 3243376"/>
              <a:gd name="connsiteY5388" fmla="*/ 1818227 h 2504437"/>
              <a:gd name="connsiteX5389" fmla="*/ 865246 w 3243376"/>
              <a:gd name="connsiteY5389" fmla="*/ 1761811 h 2504437"/>
              <a:gd name="connsiteX5390" fmla="*/ 887697 w 3243376"/>
              <a:gd name="connsiteY5390" fmla="*/ 1761811 h 2504437"/>
              <a:gd name="connsiteX5391" fmla="*/ 887697 w 3243376"/>
              <a:gd name="connsiteY5391" fmla="*/ 1773324 h 2504437"/>
              <a:gd name="connsiteX5392" fmla="*/ 892554 w 3243376"/>
              <a:gd name="connsiteY5392" fmla="*/ 1770086 h 2504437"/>
              <a:gd name="connsiteX5393" fmla="*/ 897277 w 3243376"/>
              <a:gd name="connsiteY5393" fmla="*/ 1772384 h 2504437"/>
              <a:gd name="connsiteX5394" fmla="*/ 893094 w 3243376"/>
              <a:gd name="connsiteY5394" fmla="*/ 1774979 h 2504437"/>
              <a:gd name="connsiteX5395" fmla="*/ 885970 w 3243376"/>
              <a:gd name="connsiteY5395" fmla="*/ 1784837 h 2504437"/>
              <a:gd name="connsiteX5396" fmla="*/ 908421 w 3243376"/>
              <a:gd name="connsiteY5396" fmla="*/ 1773324 h 2504437"/>
              <a:gd name="connsiteX5397" fmla="*/ 900299 w 3243376"/>
              <a:gd name="connsiteY5397" fmla="*/ 1770508 h 2504437"/>
              <a:gd name="connsiteX5398" fmla="*/ 898756 w 3243376"/>
              <a:gd name="connsiteY5398" fmla="*/ 1771466 h 2504437"/>
              <a:gd name="connsiteX5399" fmla="*/ 892302 w 3243376"/>
              <a:gd name="connsiteY5399" fmla="*/ 1745115 h 2504437"/>
              <a:gd name="connsiteX5400" fmla="*/ 876759 w 3243376"/>
              <a:gd name="connsiteY5400" fmla="*/ 1716907 h 2504437"/>
              <a:gd name="connsiteX5401" fmla="*/ 876759 w 3243376"/>
              <a:gd name="connsiteY5401" fmla="*/ 1728421 h 2504437"/>
              <a:gd name="connsiteX5402" fmla="*/ 774289 w 3243376"/>
              <a:gd name="connsiteY5402" fmla="*/ 1694456 h 2504437"/>
              <a:gd name="connsiteX5403" fmla="*/ 751837 w 3243376"/>
              <a:gd name="connsiteY5403" fmla="*/ 1694456 h 2504437"/>
              <a:gd name="connsiteX5404" fmla="*/ 751836 w 3243376"/>
              <a:gd name="connsiteY5404" fmla="*/ 1638040 h 2504437"/>
              <a:gd name="connsiteX5405" fmla="*/ 740323 w 3243376"/>
              <a:gd name="connsiteY5405" fmla="*/ 1626526 h 2504437"/>
              <a:gd name="connsiteX5406" fmla="*/ 751836 w 3243376"/>
              <a:gd name="connsiteY5406" fmla="*/ 1626526 h 2504437"/>
              <a:gd name="connsiteX5407" fmla="*/ 729385 w 3243376"/>
              <a:gd name="connsiteY5407" fmla="*/ 1615012 h 2504437"/>
              <a:gd name="connsiteX5408" fmla="*/ 740898 w 3243376"/>
              <a:gd name="connsiteY5408" fmla="*/ 1592561 h 2504437"/>
              <a:gd name="connsiteX5409" fmla="*/ 672969 w 3243376"/>
              <a:gd name="connsiteY5409" fmla="*/ 1491241 h 2504437"/>
              <a:gd name="connsiteX5410" fmla="*/ 672969 w 3243376"/>
              <a:gd name="connsiteY5410" fmla="*/ 1479728 h 2504437"/>
              <a:gd name="connsiteX5411" fmla="*/ 661456 w 3243376"/>
              <a:gd name="connsiteY5411" fmla="*/ 1445763 h 2504437"/>
              <a:gd name="connsiteX5412" fmla="*/ 683906 w 3243376"/>
              <a:gd name="connsiteY5412" fmla="*/ 1468214 h 2504437"/>
              <a:gd name="connsiteX5413" fmla="*/ 706359 w 3243376"/>
              <a:gd name="connsiteY5413" fmla="*/ 1490665 h 2504437"/>
              <a:gd name="connsiteX5414" fmla="*/ 726705 w 3243376"/>
              <a:gd name="connsiteY5414" fmla="*/ 1508601 h 2504437"/>
              <a:gd name="connsiteX5415" fmla="*/ 728261 w 3243376"/>
              <a:gd name="connsiteY5415" fmla="*/ 1510243 h 2504437"/>
              <a:gd name="connsiteX5416" fmla="*/ 729385 w 3243376"/>
              <a:gd name="connsiteY5416" fmla="*/ 1513118 h 2504437"/>
              <a:gd name="connsiteX5417" fmla="*/ 730400 w 3243376"/>
              <a:gd name="connsiteY5417" fmla="*/ 1512499 h 2504437"/>
              <a:gd name="connsiteX5418" fmla="*/ 741763 w 3243376"/>
              <a:gd name="connsiteY5418" fmla="*/ 1524487 h 2504437"/>
              <a:gd name="connsiteX5419" fmla="*/ 785802 w 3243376"/>
              <a:gd name="connsiteY5419" fmla="*/ 1524631 h 2504437"/>
              <a:gd name="connsiteX5420" fmla="*/ 763350 w 3243376"/>
              <a:gd name="connsiteY5420" fmla="*/ 1490665 h 2504437"/>
              <a:gd name="connsiteX5421" fmla="*/ 737931 w 3243376"/>
              <a:gd name="connsiteY5421" fmla="*/ 1507909 h 2504437"/>
              <a:gd name="connsiteX5422" fmla="*/ 730400 w 3243376"/>
              <a:gd name="connsiteY5422" fmla="*/ 1512499 h 2504437"/>
              <a:gd name="connsiteX5423" fmla="*/ 728261 w 3243376"/>
              <a:gd name="connsiteY5423" fmla="*/ 1510243 h 2504437"/>
              <a:gd name="connsiteX5424" fmla="*/ 715065 w 3243376"/>
              <a:gd name="connsiteY5424" fmla="*/ 1476489 h 2504437"/>
              <a:gd name="connsiteX5425" fmla="*/ 683906 w 3243376"/>
              <a:gd name="connsiteY5425" fmla="*/ 1456700 h 2504437"/>
              <a:gd name="connsiteX5426" fmla="*/ 683906 w 3243376"/>
              <a:gd name="connsiteY5426" fmla="*/ 1411798 h 2504437"/>
              <a:gd name="connsiteX5427" fmla="*/ 763351 w 3243376"/>
              <a:gd name="connsiteY5427" fmla="*/ 1456700 h 2504437"/>
              <a:gd name="connsiteX5428" fmla="*/ 774864 w 3243376"/>
              <a:gd name="connsiteY5428" fmla="*/ 1479152 h 2504437"/>
              <a:gd name="connsiteX5429" fmla="*/ 774864 w 3243376"/>
              <a:gd name="connsiteY5429" fmla="*/ 1467638 h 2504437"/>
              <a:gd name="connsiteX5430" fmla="*/ 763351 w 3243376"/>
              <a:gd name="connsiteY5430" fmla="*/ 1456125 h 2504437"/>
              <a:gd name="connsiteX5431" fmla="*/ 751836 w 3243376"/>
              <a:gd name="connsiteY5431" fmla="*/ 1388770 h 2504437"/>
              <a:gd name="connsiteX5432" fmla="*/ 706359 w 3243376"/>
              <a:gd name="connsiteY5432" fmla="*/ 1343868 h 2504437"/>
              <a:gd name="connsiteX5433" fmla="*/ 683906 w 3243376"/>
              <a:gd name="connsiteY5433" fmla="*/ 1377833 h 2504437"/>
              <a:gd name="connsiteX5434" fmla="*/ 661456 w 3243376"/>
              <a:gd name="connsiteY5434" fmla="*/ 1434249 h 2504437"/>
              <a:gd name="connsiteX5435" fmla="*/ 627490 w 3243376"/>
              <a:gd name="connsiteY5435" fmla="*/ 1456701 h 2504437"/>
              <a:gd name="connsiteX5436" fmla="*/ 627490 w 3243376"/>
              <a:gd name="connsiteY5436" fmla="*/ 1445187 h 2504437"/>
              <a:gd name="connsiteX5437" fmla="*/ 582011 w 3243376"/>
              <a:gd name="connsiteY5437" fmla="*/ 1411222 h 2504437"/>
              <a:gd name="connsiteX5438" fmla="*/ 582011 w 3243376"/>
              <a:gd name="connsiteY5438" fmla="*/ 1422736 h 2504437"/>
              <a:gd name="connsiteX5439" fmla="*/ 536533 w 3243376"/>
              <a:gd name="connsiteY5439" fmla="*/ 1445188 h 2504437"/>
              <a:gd name="connsiteX5440" fmla="*/ 570498 w 3243376"/>
              <a:gd name="connsiteY5440" fmla="*/ 1479152 h 2504437"/>
              <a:gd name="connsiteX5441" fmla="*/ 592950 w 3243376"/>
              <a:gd name="connsiteY5441" fmla="*/ 1535569 h 2504437"/>
              <a:gd name="connsiteX5442" fmla="*/ 604463 w 3243376"/>
              <a:gd name="connsiteY5442" fmla="*/ 1547082 h 2504437"/>
              <a:gd name="connsiteX5443" fmla="*/ 570498 w 3243376"/>
              <a:gd name="connsiteY5443" fmla="*/ 1547083 h 2504437"/>
              <a:gd name="connsiteX5444" fmla="*/ 558985 w 3243376"/>
              <a:gd name="connsiteY5444" fmla="*/ 1535569 h 2504437"/>
              <a:gd name="connsiteX5445" fmla="*/ 525019 w 3243376"/>
              <a:gd name="connsiteY5445" fmla="*/ 1479152 h 2504437"/>
              <a:gd name="connsiteX5446" fmla="*/ 519046 w 3243376"/>
              <a:gd name="connsiteY5446" fmla="*/ 1483470 h 2504437"/>
              <a:gd name="connsiteX5447" fmla="*/ 512240 w 3243376"/>
              <a:gd name="connsiteY5447" fmla="*/ 1483989 h 2504437"/>
              <a:gd name="connsiteX5448" fmla="*/ 513506 w 3243376"/>
              <a:gd name="connsiteY5448" fmla="*/ 1479152 h 2504437"/>
              <a:gd name="connsiteX5449" fmla="*/ 511986 w 3243376"/>
              <a:gd name="connsiteY5449" fmla="*/ 1484009 h 2504437"/>
              <a:gd name="connsiteX5450" fmla="*/ 512240 w 3243376"/>
              <a:gd name="connsiteY5450" fmla="*/ 1483989 h 2504437"/>
              <a:gd name="connsiteX5451" fmla="*/ 509098 w 3243376"/>
              <a:gd name="connsiteY5451" fmla="*/ 1495991 h 2504437"/>
              <a:gd name="connsiteX5452" fmla="*/ 547471 w 3243376"/>
              <a:gd name="connsiteY5452" fmla="*/ 1546507 h 2504437"/>
              <a:gd name="connsiteX5453" fmla="*/ 558985 w 3243376"/>
              <a:gd name="connsiteY5453" fmla="*/ 1546507 h 2504437"/>
              <a:gd name="connsiteX5454" fmla="*/ 547470 w 3243376"/>
              <a:gd name="connsiteY5454" fmla="*/ 1568958 h 2504437"/>
              <a:gd name="connsiteX5455" fmla="*/ 501991 w 3243376"/>
              <a:gd name="connsiteY5455" fmla="*/ 1524055 h 2504437"/>
              <a:gd name="connsiteX5456" fmla="*/ 513505 w 3243376"/>
              <a:gd name="connsiteY5456" fmla="*/ 1512541 h 2504437"/>
              <a:gd name="connsiteX5457" fmla="*/ 501991 w 3243376"/>
              <a:gd name="connsiteY5457" fmla="*/ 1524055 h 2504437"/>
              <a:gd name="connsiteX5458" fmla="*/ 468027 w 3243376"/>
              <a:gd name="connsiteY5458" fmla="*/ 1490090 h 2504437"/>
              <a:gd name="connsiteX5459" fmla="*/ 456514 w 3243376"/>
              <a:gd name="connsiteY5459" fmla="*/ 1501603 h 2504437"/>
              <a:gd name="connsiteX5460" fmla="*/ 444999 w 3243376"/>
              <a:gd name="connsiteY5460" fmla="*/ 1467638 h 2504437"/>
              <a:gd name="connsiteX5461" fmla="*/ 399521 w 3243376"/>
              <a:gd name="connsiteY5461" fmla="*/ 1512541 h 2504437"/>
              <a:gd name="connsiteX5462" fmla="*/ 399521 w 3243376"/>
              <a:gd name="connsiteY5462" fmla="*/ 1490090 h 2504437"/>
              <a:gd name="connsiteX5463" fmla="*/ 421973 w 3243376"/>
              <a:gd name="connsiteY5463" fmla="*/ 1456125 h 2504437"/>
              <a:gd name="connsiteX5464" fmla="*/ 388008 w 3243376"/>
              <a:gd name="connsiteY5464" fmla="*/ 1411222 h 2504437"/>
              <a:gd name="connsiteX5465" fmla="*/ 354042 w 3243376"/>
              <a:gd name="connsiteY5465" fmla="*/ 1399708 h 2504437"/>
              <a:gd name="connsiteX5466" fmla="*/ 365557 w 3243376"/>
              <a:gd name="connsiteY5466" fmla="*/ 1377257 h 2504437"/>
              <a:gd name="connsiteX5467" fmla="*/ 343105 w 3243376"/>
              <a:gd name="connsiteY5467" fmla="*/ 1365744 h 2504437"/>
              <a:gd name="connsiteX5468" fmla="*/ 320653 w 3243376"/>
              <a:gd name="connsiteY5468" fmla="*/ 1343291 h 2504437"/>
              <a:gd name="connsiteX5469" fmla="*/ 332166 w 3243376"/>
              <a:gd name="connsiteY5469" fmla="*/ 1354805 h 2504437"/>
              <a:gd name="connsiteX5470" fmla="*/ 309715 w 3243376"/>
              <a:gd name="connsiteY5470" fmla="*/ 1399708 h 2504437"/>
              <a:gd name="connsiteX5471" fmla="*/ 298202 w 3243376"/>
              <a:gd name="connsiteY5471" fmla="*/ 1399708 h 2504437"/>
              <a:gd name="connsiteX5472" fmla="*/ 286688 w 3243376"/>
              <a:gd name="connsiteY5472" fmla="*/ 1433674 h 2504437"/>
              <a:gd name="connsiteX5473" fmla="*/ 241209 w 3243376"/>
              <a:gd name="connsiteY5473" fmla="*/ 1512541 h 2504437"/>
              <a:gd name="connsiteX5474" fmla="*/ 184217 w 3243376"/>
              <a:gd name="connsiteY5474" fmla="*/ 1591409 h 2504437"/>
              <a:gd name="connsiteX5475" fmla="*/ 184217 w 3243376"/>
              <a:gd name="connsiteY5475" fmla="*/ 1568958 h 2504437"/>
              <a:gd name="connsiteX5476" fmla="*/ 195731 w 3243376"/>
              <a:gd name="connsiteY5476" fmla="*/ 1568958 h 2504437"/>
              <a:gd name="connsiteX5477" fmla="*/ 195730 w 3243376"/>
              <a:gd name="connsiteY5477" fmla="*/ 1546506 h 2504437"/>
              <a:gd name="connsiteX5478" fmla="*/ 118743 w 3243376"/>
              <a:gd name="connsiteY5478" fmla="*/ 1563993 h 2504437"/>
              <a:gd name="connsiteX5479" fmla="*/ 105698 w 3243376"/>
              <a:gd name="connsiteY5479" fmla="*/ 1572428 h 2504437"/>
              <a:gd name="connsiteX5480" fmla="*/ 884403 w 3243376"/>
              <a:gd name="connsiteY5480" fmla="*/ 0 h 2504437"/>
              <a:gd name="connsiteX5481" fmla="*/ 2547659 w 3243376"/>
              <a:gd name="connsiteY5481" fmla="*/ 823685 h 2504437"/>
              <a:gd name="connsiteX5482" fmla="*/ 2544502 w 3243376"/>
              <a:gd name="connsiteY5482" fmla="*/ 829211 h 2504437"/>
              <a:gd name="connsiteX5483" fmla="*/ 2556016 w 3243376"/>
              <a:gd name="connsiteY5483" fmla="*/ 829211 h 2504437"/>
              <a:gd name="connsiteX5484" fmla="*/ 2552777 w 3243376"/>
              <a:gd name="connsiteY5484" fmla="*/ 827411 h 2504437"/>
              <a:gd name="connsiteX5485" fmla="*/ 2553471 w 3243376"/>
              <a:gd name="connsiteY5485" fmla="*/ 826564 h 2504437"/>
              <a:gd name="connsiteX5486" fmla="*/ 2568494 w 3243376"/>
              <a:gd name="connsiteY5486" fmla="*/ 834003 h 2504437"/>
              <a:gd name="connsiteX5487" fmla="*/ 2568725 w 3243376"/>
              <a:gd name="connsiteY5487" fmla="*/ 835290 h 2504437"/>
              <a:gd name="connsiteX5488" fmla="*/ 2556016 w 3243376"/>
              <a:gd name="connsiteY5488" fmla="*/ 840148 h 2504437"/>
              <a:gd name="connsiteX5489" fmla="*/ 2567529 w 3243376"/>
              <a:gd name="connsiteY5489" fmla="*/ 840147 h 2504437"/>
              <a:gd name="connsiteX5490" fmla="*/ 2572386 w 3243376"/>
              <a:gd name="connsiteY5490" fmla="*/ 854477 h 2504437"/>
              <a:gd name="connsiteX5491" fmla="*/ 2567529 w 3243376"/>
              <a:gd name="connsiteY5491" fmla="*/ 862600 h 2504437"/>
              <a:gd name="connsiteX5492" fmla="*/ 2574653 w 3243376"/>
              <a:gd name="connsiteY5492" fmla="*/ 862600 h 2504437"/>
              <a:gd name="connsiteX5493" fmla="*/ 2575140 w 3243376"/>
              <a:gd name="connsiteY5493" fmla="*/ 862600 h 2504437"/>
              <a:gd name="connsiteX5494" fmla="*/ 2579043 w 3243376"/>
              <a:gd name="connsiteY5494" fmla="*/ 874114 h 2504437"/>
              <a:gd name="connsiteX5495" fmla="*/ 2589981 w 3243376"/>
              <a:gd name="connsiteY5495" fmla="*/ 862600 h 2504437"/>
              <a:gd name="connsiteX5496" fmla="*/ 2575140 w 3243376"/>
              <a:gd name="connsiteY5496" fmla="*/ 862600 h 2504437"/>
              <a:gd name="connsiteX5497" fmla="*/ 2573285 w 3243376"/>
              <a:gd name="connsiteY5497" fmla="*/ 857131 h 2504437"/>
              <a:gd name="connsiteX5498" fmla="*/ 2572386 w 3243376"/>
              <a:gd name="connsiteY5498" fmla="*/ 854477 h 2504437"/>
              <a:gd name="connsiteX5499" fmla="*/ 2580266 w 3243376"/>
              <a:gd name="connsiteY5499" fmla="*/ 841299 h 2504437"/>
              <a:gd name="connsiteX5500" fmla="*/ 2579970 w 3243376"/>
              <a:gd name="connsiteY5500" fmla="*/ 839687 h 2504437"/>
              <a:gd name="connsiteX5501" fmla="*/ 2713497 w 3243376"/>
              <a:gd name="connsiteY5501" fmla="*/ 905813 h 2504437"/>
              <a:gd name="connsiteX5502" fmla="*/ 2710127 w 3243376"/>
              <a:gd name="connsiteY5502" fmla="*/ 908330 h 2504437"/>
              <a:gd name="connsiteX5503" fmla="*/ 2694179 w 3243376"/>
              <a:gd name="connsiteY5503" fmla="*/ 903473 h 2504437"/>
              <a:gd name="connsiteX5504" fmla="*/ 2682665 w 3243376"/>
              <a:gd name="connsiteY5504" fmla="*/ 914986 h 2504437"/>
              <a:gd name="connsiteX5505" fmla="*/ 2694179 w 3243376"/>
              <a:gd name="connsiteY5505" fmla="*/ 903473 h 2504437"/>
              <a:gd name="connsiteX5506" fmla="*/ 2682665 w 3243376"/>
              <a:gd name="connsiteY5506" fmla="*/ 925924 h 2504437"/>
              <a:gd name="connsiteX5507" fmla="*/ 2682665 w 3243376"/>
              <a:gd name="connsiteY5507" fmla="*/ 914411 h 2504437"/>
              <a:gd name="connsiteX5508" fmla="*/ 2660213 w 3243376"/>
              <a:gd name="connsiteY5508" fmla="*/ 925924 h 2504437"/>
              <a:gd name="connsiteX5509" fmla="*/ 2660213 w 3243376"/>
              <a:gd name="connsiteY5509" fmla="*/ 914411 h 2504437"/>
              <a:gd name="connsiteX5510" fmla="*/ 2626248 w 3243376"/>
              <a:gd name="connsiteY5510" fmla="*/ 902897 h 2504437"/>
              <a:gd name="connsiteX5511" fmla="*/ 2614735 w 3243376"/>
              <a:gd name="connsiteY5511" fmla="*/ 936862 h 2504437"/>
              <a:gd name="connsiteX5512" fmla="*/ 2626248 w 3243376"/>
              <a:gd name="connsiteY5512" fmla="*/ 925349 h 2504437"/>
              <a:gd name="connsiteX5513" fmla="*/ 2614735 w 3243376"/>
              <a:gd name="connsiteY5513" fmla="*/ 913836 h 2504437"/>
              <a:gd name="connsiteX5514" fmla="*/ 2626248 w 3243376"/>
              <a:gd name="connsiteY5514" fmla="*/ 913836 h 2504437"/>
              <a:gd name="connsiteX5515" fmla="*/ 2626248 w 3243376"/>
              <a:gd name="connsiteY5515" fmla="*/ 902322 h 2504437"/>
              <a:gd name="connsiteX5516" fmla="*/ 2626248 w 3243376"/>
              <a:gd name="connsiteY5516" fmla="*/ 879870 h 2504437"/>
              <a:gd name="connsiteX5517" fmla="*/ 2603797 w 3243376"/>
              <a:gd name="connsiteY5517" fmla="*/ 936286 h 2504437"/>
              <a:gd name="connsiteX5518" fmla="*/ 2592282 w 3243376"/>
              <a:gd name="connsiteY5518" fmla="*/ 936286 h 2504437"/>
              <a:gd name="connsiteX5519" fmla="*/ 2603797 w 3243376"/>
              <a:gd name="connsiteY5519" fmla="*/ 947800 h 2504437"/>
              <a:gd name="connsiteX5520" fmla="*/ 2615310 w 3243376"/>
              <a:gd name="connsiteY5520" fmla="*/ 947800 h 2504437"/>
              <a:gd name="connsiteX5521" fmla="*/ 2626824 w 3243376"/>
              <a:gd name="connsiteY5521" fmla="*/ 970252 h 2504437"/>
              <a:gd name="connsiteX5522" fmla="*/ 2638337 w 3243376"/>
              <a:gd name="connsiteY5522" fmla="*/ 947800 h 2504437"/>
              <a:gd name="connsiteX5523" fmla="*/ 2649851 w 3243376"/>
              <a:gd name="connsiteY5523" fmla="*/ 947800 h 2504437"/>
              <a:gd name="connsiteX5524" fmla="*/ 2649851 w 3243376"/>
              <a:gd name="connsiteY5524" fmla="*/ 958163 h 2504437"/>
              <a:gd name="connsiteX5525" fmla="*/ 2648124 w 3243376"/>
              <a:gd name="connsiteY5525" fmla="*/ 958738 h 2504437"/>
              <a:gd name="connsiteX5526" fmla="*/ 2649803 w 3243376"/>
              <a:gd name="connsiteY5526" fmla="*/ 959456 h 2504437"/>
              <a:gd name="connsiteX5527" fmla="*/ 2641288 w 3243376"/>
              <a:gd name="connsiteY5527" fmla="*/ 984716 h 2504437"/>
              <a:gd name="connsiteX5528" fmla="*/ 2615886 w 3243376"/>
              <a:gd name="connsiteY5528" fmla="*/ 993279 h 2504437"/>
              <a:gd name="connsiteX5529" fmla="*/ 2614447 w 3243376"/>
              <a:gd name="connsiteY5529" fmla="*/ 976296 h 2504437"/>
              <a:gd name="connsiteX5530" fmla="*/ 2612148 w 3243376"/>
              <a:gd name="connsiteY5530" fmla="*/ 972420 h 2504437"/>
              <a:gd name="connsiteX5531" fmla="*/ 2615310 w 3243376"/>
              <a:gd name="connsiteY5531" fmla="*/ 970252 h 2504437"/>
              <a:gd name="connsiteX5532" fmla="*/ 2610862 w 3243376"/>
              <a:gd name="connsiteY5532" fmla="*/ 970252 h 2504437"/>
              <a:gd name="connsiteX5533" fmla="*/ 2604373 w 3243376"/>
              <a:gd name="connsiteY5533" fmla="*/ 959314 h 2504437"/>
              <a:gd name="connsiteX5534" fmla="*/ 2581921 w 3243376"/>
              <a:gd name="connsiteY5534" fmla="*/ 947800 h 2504437"/>
              <a:gd name="connsiteX5535" fmla="*/ 2581921 w 3243376"/>
              <a:gd name="connsiteY5535" fmla="*/ 913836 h 2504437"/>
              <a:gd name="connsiteX5536" fmla="*/ 2580482 w 3243376"/>
              <a:gd name="connsiteY5536" fmla="*/ 909518 h 2504437"/>
              <a:gd name="connsiteX5537" fmla="*/ 2572911 w 3243376"/>
              <a:gd name="connsiteY5537" fmla="*/ 912762 h 2504437"/>
              <a:gd name="connsiteX5538" fmla="*/ 2573405 w 3243376"/>
              <a:gd name="connsiteY5538" fmla="*/ 910838 h 2504437"/>
              <a:gd name="connsiteX5539" fmla="*/ 2581417 w 3243376"/>
              <a:gd name="connsiteY5539" fmla="*/ 902825 h 2504437"/>
              <a:gd name="connsiteX5540" fmla="*/ 2592859 w 3243376"/>
              <a:gd name="connsiteY5540" fmla="*/ 891383 h 2504437"/>
              <a:gd name="connsiteX5541" fmla="*/ 2581346 w 3243376"/>
              <a:gd name="connsiteY5541" fmla="*/ 879870 h 2504437"/>
              <a:gd name="connsiteX5542" fmla="*/ 2573405 w 3243376"/>
              <a:gd name="connsiteY5542" fmla="*/ 910838 h 2504437"/>
              <a:gd name="connsiteX5543" fmla="*/ 2570407 w 3243376"/>
              <a:gd name="connsiteY5543" fmla="*/ 913836 h 2504437"/>
              <a:gd name="connsiteX5544" fmla="*/ 2572911 w 3243376"/>
              <a:gd name="connsiteY5544" fmla="*/ 912762 h 2504437"/>
              <a:gd name="connsiteX5545" fmla="*/ 2572710 w 3243376"/>
              <a:gd name="connsiteY5545" fmla="*/ 913547 h 2504437"/>
              <a:gd name="connsiteX5546" fmla="*/ 2581346 w 3243376"/>
              <a:gd name="connsiteY5546" fmla="*/ 947224 h 2504437"/>
              <a:gd name="connsiteX5547" fmla="*/ 2569832 w 3243376"/>
              <a:gd name="connsiteY5547" fmla="*/ 935711 h 2504437"/>
              <a:gd name="connsiteX5548" fmla="*/ 2569832 w 3243376"/>
              <a:gd name="connsiteY5548" fmla="*/ 913259 h 2504437"/>
              <a:gd name="connsiteX5549" fmla="*/ 2547380 w 3243376"/>
              <a:gd name="connsiteY5549" fmla="*/ 924773 h 2504437"/>
              <a:gd name="connsiteX5550" fmla="*/ 2552417 w 3243376"/>
              <a:gd name="connsiteY5550" fmla="*/ 934937 h 2504437"/>
              <a:gd name="connsiteX5551" fmla="*/ 2552425 w 3243376"/>
              <a:gd name="connsiteY5551" fmla="*/ 935057 h 2504437"/>
              <a:gd name="connsiteX5552" fmla="*/ 2544502 w 3243376"/>
              <a:gd name="connsiteY5552" fmla="*/ 930530 h 2504437"/>
              <a:gd name="connsiteX5553" fmla="*/ 2550259 w 3243376"/>
              <a:gd name="connsiteY5553" fmla="*/ 940604 h 2504437"/>
              <a:gd name="connsiteX5554" fmla="*/ 2552825 w 3243376"/>
              <a:gd name="connsiteY5554" fmla="*/ 941246 h 2504437"/>
              <a:gd name="connsiteX5555" fmla="*/ 2553137 w 3243376"/>
              <a:gd name="connsiteY5555" fmla="*/ 946073 h 2504437"/>
              <a:gd name="connsiteX5556" fmla="*/ 2558894 w 3243376"/>
              <a:gd name="connsiteY5556" fmla="*/ 958738 h 2504437"/>
              <a:gd name="connsiteX5557" fmla="*/ 2547380 w 3243376"/>
              <a:gd name="connsiteY5557" fmla="*/ 958738 h 2504437"/>
              <a:gd name="connsiteX5558" fmla="*/ 2558894 w 3243376"/>
              <a:gd name="connsiteY5558" fmla="*/ 1003641 h 2504437"/>
              <a:gd name="connsiteX5559" fmla="*/ 2563211 w 3243376"/>
              <a:gd name="connsiteY5559" fmla="*/ 992631 h 2504437"/>
              <a:gd name="connsiteX5560" fmla="*/ 2561152 w 3243376"/>
              <a:gd name="connsiteY5560" fmla="*/ 987174 h 2504437"/>
              <a:gd name="connsiteX5561" fmla="*/ 2567529 w 3243376"/>
              <a:gd name="connsiteY5561" fmla="*/ 988170 h 2504437"/>
              <a:gd name="connsiteX5562" fmla="*/ 2567529 w 3243376"/>
              <a:gd name="connsiteY5562" fmla="*/ 997884 h 2504437"/>
              <a:gd name="connsiteX5563" fmla="*/ 2579042 w 3243376"/>
              <a:gd name="connsiteY5563" fmla="*/ 997884 h 2504437"/>
              <a:gd name="connsiteX5564" fmla="*/ 2579043 w 3243376"/>
              <a:gd name="connsiteY5564" fmla="*/ 986371 h 2504437"/>
              <a:gd name="connsiteX5565" fmla="*/ 2567529 w 3243376"/>
              <a:gd name="connsiteY5565" fmla="*/ 986371 h 2504437"/>
              <a:gd name="connsiteX5566" fmla="*/ 2560849 w 3243376"/>
              <a:gd name="connsiteY5566" fmla="*/ 986371 h 2504437"/>
              <a:gd name="connsiteX5567" fmla="*/ 2558894 w 3243376"/>
              <a:gd name="connsiteY5567" fmla="*/ 981190 h 2504437"/>
              <a:gd name="connsiteX5568" fmla="*/ 2570407 w 3243376"/>
              <a:gd name="connsiteY5568" fmla="*/ 969676 h 2504437"/>
              <a:gd name="connsiteX5569" fmla="*/ 2558894 w 3243376"/>
              <a:gd name="connsiteY5569" fmla="*/ 947224 h 2504437"/>
              <a:gd name="connsiteX5570" fmla="*/ 2570407 w 3243376"/>
              <a:gd name="connsiteY5570" fmla="*/ 958738 h 2504437"/>
              <a:gd name="connsiteX5571" fmla="*/ 2581921 w 3243376"/>
              <a:gd name="connsiteY5571" fmla="*/ 958738 h 2504437"/>
              <a:gd name="connsiteX5572" fmla="*/ 2604373 w 3243376"/>
              <a:gd name="connsiteY5572" fmla="*/ 970252 h 2504437"/>
              <a:gd name="connsiteX5573" fmla="*/ 2592859 w 3243376"/>
              <a:gd name="connsiteY5573" fmla="*/ 970252 h 2504437"/>
              <a:gd name="connsiteX5574" fmla="*/ 2603869 w 3243376"/>
              <a:gd name="connsiteY5574" fmla="*/ 970252 h 2504437"/>
              <a:gd name="connsiteX5575" fmla="*/ 2610862 w 3243376"/>
              <a:gd name="connsiteY5575" fmla="*/ 970252 h 2504437"/>
              <a:gd name="connsiteX5576" fmla="*/ 2612148 w 3243376"/>
              <a:gd name="connsiteY5576" fmla="*/ 972420 h 2504437"/>
              <a:gd name="connsiteX5577" fmla="*/ 2605236 w 3243376"/>
              <a:gd name="connsiteY5577" fmla="*/ 977160 h 2504437"/>
              <a:gd name="connsiteX5578" fmla="*/ 2603797 w 3243376"/>
              <a:gd name="connsiteY5578" fmla="*/ 992703 h 2504437"/>
              <a:gd name="connsiteX5579" fmla="*/ 2603797 w 3243376"/>
              <a:gd name="connsiteY5579" fmla="*/ 981190 h 2504437"/>
              <a:gd name="connsiteX5580" fmla="*/ 2592282 w 3243376"/>
              <a:gd name="connsiteY5580" fmla="*/ 992703 h 2504437"/>
              <a:gd name="connsiteX5581" fmla="*/ 2592283 w 3243376"/>
              <a:gd name="connsiteY5581" fmla="*/ 1015154 h 2504437"/>
              <a:gd name="connsiteX5582" fmla="*/ 2614735 w 3243376"/>
              <a:gd name="connsiteY5582" fmla="*/ 1003641 h 2504437"/>
              <a:gd name="connsiteX5583" fmla="*/ 2625960 w 3243376"/>
              <a:gd name="connsiteY5583" fmla="*/ 1013715 h 2504437"/>
              <a:gd name="connsiteX5584" fmla="*/ 2635458 w 3243376"/>
              <a:gd name="connsiteY5584" fmla="*/ 1014933 h 2504437"/>
              <a:gd name="connsiteX5585" fmla="*/ 2637186 w 3243376"/>
              <a:gd name="connsiteY5585" fmla="*/ 1015155 h 2504437"/>
              <a:gd name="connsiteX5586" fmla="*/ 2637186 w 3243376"/>
              <a:gd name="connsiteY5586" fmla="*/ 1017817 h 2504437"/>
              <a:gd name="connsiteX5587" fmla="*/ 2637186 w 3243376"/>
              <a:gd name="connsiteY5587" fmla="*/ 1015155 h 2504437"/>
              <a:gd name="connsiteX5588" fmla="*/ 2637186 w 3243376"/>
              <a:gd name="connsiteY5588" fmla="*/ 1015155 h 2504437"/>
              <a:gd name="connsiteX5589" fmla="*/ 2637186 w 3243376"/>
              <a:gd name="connsiteY5589" fmla="*/ 1003641 h 2504437"/>
              <a:gd name="connsiteX5590" fmla="*/ 2659638 w 3243376"/>
              <a:gd name="connsiteY5590" fmla="*/ 992128 h 2504437"/>
              <a:gd name="connsiteX5591" fmla="*/ 2659638 w 3243376"/>
              <a:gd name="connsiteY5591" fmla="*/ 1003641 h 2504437"/>
              <a:gd name="connsiteX5592" fmla="*/ 2660933 w 3243376"/>
              <a:gd name="connsiteY5592" fmla="*/ 964216 h 2504437"/>
              <a:gd name="connsiteX5593" fmla="*/ 2649803 w 3243376"/>
              <a:gd name="connsiteY5593" fmla="*/ 959456 h 2504437"/>
              <a:gd name="connsiteX5594" fmla="*/ 2649851 w 3243376"/>
              <a:gd name="connsiteY5594" fmla="*/ 959314 h 2504437"/>
              <a:gd name="connsiteX5595" fmla="*/ 2649851 w 3243376"/>
              <a:gd name="connsiteY5595" fmla="*/ 958163 h 2504437"/>
              <a:gd name="connsiteX5596" fmla="*/ 2661445 w 3243376"/>
              <a:gd name="connsiteY5596" fmla="*/ 954303 h 2504437"/>
              <a:gd name="connsiteX5597" fmla="*/ 2682090 w 3243376"/>
              <a:gd name="connsiteY5597" fmla="*/ 970252 h 2504437"/>
              <a:gd name="connsiteX5598" fmla="*/ 2682090 w 3243376"/>
              <a:gd name="connsiteY5598" fmla="*/ 992703 h 2504437"/>
              <a:gd name="connsiteX5599" fmla="*/ 2659637 w 3243376"/>
              <a:gd name="connsiteY5599" fmla="*/ 1004216 h 2504437"/>
              <a:gd name="connsiteX5600" fmla="*/ 2648124 w 3243376"/>
              <a:gd name="connsiteY5600" fmla="*/ 1004216 h 2504437"/>
              <a:gd name="connsiteX5601" fmla="*/ 2659638 w 3243376"/>
              <a:gd name="connsiteY5601" fmla="*/ 1015730 h 2504437"/>
              <a:gd name="connsiteX5602" fmla="*/ 2648124 w 3243376"/>
              <a:gd name="connsiteY5602" fmla="*/ 1015730 h 2504437"/>
              <a:gd name="connsiteX5603" fmla="*/ 2659638 w 3243376"/>
              <a:gd name="connsiteY5603" fmla="*/ 1027244 h 2504437"/>
              <a:gd name="connsiteX5604" fmla="*/ 2682090 w 3243376"/>
              <a:gd name="connsiteY5604" fmla="*/ 1015731 h 2504437"/>
              <a:gd name="connsiteX5605" fmla="*/ 2682090 w 3243376"/>
              <a:gd name="connsiteY5605" fmla="*/ 1038182 h 2504437"/>
              <a:gd name="connsiteX5606" fmla="*/ 2670575 w 3243376"/>
              <a:gd name="connsiteY5606" fmla="*/ 1049695 h 2504437"/>
              <a:gd name="connsiteX5607" fmla="*/ 2659062 w 3243376"/>
              <a:gd name="connsiteY5607" fmla="*/ 1027244 h 2504437"/>
              <a:gd name="connsiteX5608" fmla="*/ 2647549 w 3243376"/>
              <a:gd name="connsiteY5608" fmla="*/ 1049695 h 2504437"/>
              <a:gd name="connsiteX5609" fmla="*/ 2648988 w 3243376"/>
              <a:gd name="connsiteY5609" fmla="*/ 1055451 h 2504437"/>
              <a:gd name="connsiteX5610" fmla="*/ 2649867 w 3243376"/>
              <a:gd name="connsiteY5610" fmla="*/ 1055954 h 2504437"/>
              <a:gd name="connsiteX5611" fmla="*/ 2652292 w 3243376"/>
              <a:gd name="connsiteY5611" fmla="*/ 1062501 h 2504437"/>
              <a:gd name="connsiteX5612" fmla="*/ 2649167 w 3243376"/>
              <a:gd name="connsiteY5612" fmla="*/ 1063097 h 2504437"/>
              <a:gd name="connsiteX5613" fmla="*/ 2650966 w 3243376"/>
              <a:gd name="connsiteY5613" fmla="*/ 1075295 h 2504437"/>
              <a:gd name="connsiteX5614" fmla="*/ 2648019 w 3243376"/>
              <a:gd name="connsiteY5614" fmla="*/ 1082509 h 2504437"/>
              <a:gd name="connsiteX5615" fmla="*/ 2641216 w 3243376"/>
              <a:gd name="connsiteY5615" fmla="*/ 1082509 h 2504437"/>
              <a:gd name="connsiteX5616" fmla="*/ 2636925 w 3243376"/>
              <a:gd name="connsiteY5616" fmla="*/ 1082509 h 2504437"/>
              <a:gd name="connsiteX5617" fmla="*/ 2627112 w 3243376"/>
              <a:gd name="connsiteY5617" fmla="*/ 1060849 h 2504437"/>
              <a:gd name="connsiteX5618" fmla="*/ 2625673 w 3243376"/>
              <a:gd name="connsiteY5618" fmla="*/ 1038182 h 2504437"/>
              <a:gd name="connsiteX5619" fmla="*/ 2614159 w 3243376"/>
              <a:gd name="connsiteY5619" fmla="*/ 1049695 h 2504437"/>
              <a:gd name="connsiteX5620" fmla="*/ 2625673 w 3243376"/>
              <a:gd name="connsiteY5620" fmla="*/ 1061209 h 2504437"/>
              <a:gd name="connsiteX5621" fmla="*/ 2625673 w 3243376"/>
              <a:gd name="connsiteY5621" fmla="*/ 1083661 h 2504437"/>
              <a:gd name="connsiteX5622" fmla="*/ 2603220 w 3243376"/>
              <a:gd name="connsiteY5622" fmla="*/ 1072147 h 2504437"/>
              <a:gd name="connsiteX5623" fmla="*/ 2603221 w 3243376"/>
              <a:gd name="connsiteY5623" fmla="*/ 1106112 h 2504437"/>
              <a:gd name="connsiteX5624" fmla="*/ 2637186 w 3243376"/>
              <a:gd name="connsiteY5624" fmla="*/ 1094598 h 2504437"/>
              <a:gd name="connsiteX5625" fmla="*/ 2637186 w 3243376"/>
              <a:gd name="connsiteY5625" fmla="*/ 1128564 h 2504437"/>
              <a:gd name="connsiteX5626" fmla="*/ 2625673 w 3243376"/>
              <a:gd name="connsiteY5626" fmla="*/ 1117050 h 2504437"/>
              <a:gd name="connsiteX5627" fmla="*/ 2629990 w 3243376"/>
              <a:gd name="connsiteY5627" fmla="*/ 1125685 h 2504437"/>
              <a:gd name="connsiteX5628" fmla="*/ 2630192 w 3243376"/>
              <a:gd name="connsiteY5628" fmla="*/ 1124879 h 2504437"/>
              <a:gd name="connsiteX5629" fmla="*/ 2641000 w 3243376"/>
              <a:gd name="connsiteY5629" fmla="*/ 1143603 h 2504437"/>
              <a:gd name="connsiteX5630" fmla="*/ 2648124 w 3243376"/>
              <a:gd name="connsiteY5630" fmla="*/ 1161953 h 2504437"/>
              <a:gd name="connsiteX5631" fmla="*/ 2646325 w 3243376"/>
              <a:gd name="connsiteY5631" fmla="*/ 1165191 h 2504437"/>
              <a:gd name="connsiteX5632" fmla="*/ 2646207 w 3243376"/>
              <a:gd name="connsiteY5632" fmla="*/ 1165094 h 2504437"/>
              <a:gd name="connsiteX5633" fmla="*/ 2647549 w 3243376"/>
              <a:gd name="connsiteY5633" fmla="*/ 1162528 h 2504437"/>
              <a:gd name="connsiteX5634" fmla="*/ 2642172 w 3243376"/>
              <a:gd name="connsiteY5634" fmla="*/ 1161793 h 2504437"/>
              <a:gd name="connsiteX5635" fmla="*/ 2638410 w 3243376"/>
              <a:gd name="connsiteY5635" fmla="*/ 1158715 h 2504437"/>
              <a:gd name="connsiteX5636" fmla="*/ 2637086 w 3243376"/>
              <a:gd name="connsiteY5636" fmla="*/ 1161098 h 2504437"/>
              <a:gd name="connsiteX5637" fmla="*/ 2635649 w 3243376"/>
              <a:gd name="connsiteY5637" fmla="*/ 1160902 h 2504437"/>
              <a:gd name="connsiteX5638" fmla="*/ 2626536 w 3243376"/>
              <a:gd name="connsiteY5638" fmla="*/ 1150943 h 2504437"/>
              <a:gd name="connsiteX5639" fmla="*/ 2625096 w 3243376"/>
              <a:gd name="connsiteY5639" fmla="*/ 1139501 h 2504437"/>
              <a:gd name="connsiteX5640" fmla="*/ 2613584 w 3243376"/>
              <a:gd name="connsiteY5640" fmla="*/ 1151015 h 2504437"/>
              <a:gd name="connsiteX5641" fmla="*/ 2634389 w 3243376"/>
              <a:gd name="connsiteY5641" fmla="*/ 1160729 h 2504437"/>
              <a:gd name="connsiteX5642" fmla="*/ 2635649 w 3243376"/>
              <a:gd name="connsiteY5642" fmla="*/ 1160902 h 2504437"/>
              <a:gd name="connsiteX5643" fmla="*/ 2636611 w 3243376"/>
              <a:gd name="connsiteY5643" fmla="*/ 1161953 h 2504437"/>
              <a:gd name="connsiteX5644" fmla="*/ 2637086 w 3243376"/>
              <a:gd name="connsiteY5644" fmla="*/ 1161098 h 2504437"/>
              <a:gd name="connsiteX5645" fmla="*/ 2642172 w 3243376"/>
              <a:gd name="connsiteY5645" fmla="*/ 1161793 h 2504437"/>
              <a:gd name="connsiteX5646" fmla="*/ 2642368 w 3243376"/>
              <a:gd name="connsiteY5646" fmla="*/ 1161953 h 2504437"/>
              <a:gd name="connsiteX5647" fmla="*/ 2646207 w 3243376"/>
              <a:gd name="connsiteY5647" fmla="*/ 1165094 h 2504437"/>
              <a:gd name="connsiteX5648" fmla="*/ 2641791 w 3243376"/>
              <a:gd name="connsiteY5648" fmla="*/ 1173538 h 2504437"/>
              <a:gd name="connsiteX5649" fmla="*/ 2636034 w 3243376"/>
              <a:gd name="connsiteY5649" fmla="*/ 1184980 h 2504437"/>
              <a:gd name="connsiteX5650" fmla="*/ 2647549 w 3243376"/>
              <a:gd name="connsiteY5650" fmla="*/ 1184980 h 2504437"/>
              <a:gd name="connsiteX5651" fmla="*/ 2653305 w 3243376"/>
              <a:gd name="connsiteY5651" fmla="*/ 1178071 h 2504437"/>
              <a:gd name="connsiteX5652" fmla="*/ 2657593 w 3243376"/>
              <a:gd name="connsiteY5652" fmla="*/ 1166493 h 2504437"/>
              <a:gd name="connsiteX5653" fmla="*/ 2658486 w 3243376"/>
              <a:gd name="connsiteY5653" fmla="*/ 1165983 h 2504437"/>
              <a:gd name="connsiteX5654" fmla="*/ 2657782 w 3243376"/>
              <a:gd name="connsiteY5654" fmla="*/ 1165983 h 2504437"/>
              <a:gd name="connsiteX5655" fmla="*/ 2659062 w 3243376"/>
              <a:gd name="connsiteY5655" fmla="*/ 1162528 h 2504437"/>
              <a:gd name="connsiteX5656" fmla="*/ 2659062 w 3243376"/>
              <a:gd name="connsiteY5656" fmla="*/ 1184979 h 2504437"/>
              <a:gd name="connsiteX5657" fmla="*/ 2636611 w 3243376"/>
              <a:gd name="connsiteY5657" fmla="*/ 1196494 h 2504437"/>
              <a:gd name="connsiteX5658" fmla="*/ 2648124 w 3243376"/>
              <a:gd name="connsiteY5658" fmla="*/ 1208007 h 2504437"/>
              <a:gd name="connsiteX5659" fmla="*/ 2636611 w 3243376"/>
              <a:gd name="connsiteY5659" fmla="*/ 1219520 h 2504437"/>
              <a:gd name="connsiteX5660" fmla="*/ 2648124 w 3243376"/>
              <a:gd name="connsiteY5660" fmla="*/ 1231035 h 2504437"/>
              <a:gd name="connsiteX5661" fmla="*/ 2636611 w 3243376"/>
              <a:gd name="connsiteY5661" fmla="*/ 1242548 h 2504437"/>
              <a:gd name="connsiteX5662" fmla="*/ 2648124 w 3243376"/>
              <a:gd name="connsiteY5662" fmla="*/ 1264999 h 2504437"/>
              <a:gd name="connsiteX5663" fmla="*/ 2659637 w 3243376"/>
              <a:gd name="connsiteY5663" fmla="*/ 1242548 h 2504437"/>
              <a:gd name="connsiteX5664" fmla="*/ 2648124 w 3243376"/>
              <a:gd name="connsiteY5664" fmla="*/ 1220097 h 2504437"/>
              <a:gd name="connsiteX5665" fmla="*/ 2659638 w 3243376"/>
              <a:gd name="connsiteY5665" fmla="*/ 1231610 h 2504437"/>
              <a:gd name="connsiteX5666" fmla="*/ 2671152 w 3243376"/>
              <a:gd name="connsiteY5666" fmla="*/ 1254061 h 2504437"/>
              <a:gd name="connsiteX5667" fmla="*/ 2682665 w 3243376"/>
              <a:gd name="connsiteY5667" fmla="*/ 1231610 h 2504437"/>
              <a:gd name="connsiteX5668" fmla="*/ 2694179 w 3243376"/>
              <a:gd name="connsiteY5668" fmla="*/ 1231610 h 2504437"/>
              <a:gd name="connsiteX5669" fmla="*/ 2682665 w 3243376"/>
              <a:gd name="connsiteY5669" fmla="*/ 1254061 h 2504437"/>
              <a:gd name="connsiteX5670" fmla="*/ 2694179 w 3243376"/>
              <a:gd name="connsiteY5670" fmla="*/ 1220097 h 2504437"/>
              <a:gd name="connsiteX5671" fmla="*/ 2689861 w 3243376"/>
              <a:gd name="connsiteY5671" fmla="*/ 1204769 h 2504437"/>
              <a:gd name="connsiteX5672" fmla="*/ 2693150 w 3243376"/>
              <a:gd name="connsiteY5672" fmla="*/ 1199342 h 2504437"/>
              <a:gd name="connsiteX5673" fmla="*/ 2695689 w 3243376"/>
              <a:gd name="connsiteY5673" fmla="*/ 1199084 h 2504437"/>
              <a:gd name="connsiteX5674" fmla="*/ 2695473 w 3243376"/>
              <a:gd name="connsiteY5674" fmla="*/ 1198267 h 2504437"/>
              <a:gd name="connsiteX5675" fmla="*/ 2708571 w 3243376"/>
              <a:gd name="connsiteY5675" fmla="*/ 1204553 h 2504437"/>
              <a:gd name="connsiteX5676" fmla="*/ 2705692 w 3243376"/>
              <a:gd name="connsiteY5676" fmla="*/ 1220097 h 2504437"/>
              <a:gd name="connsiteX5677" fmla="*/ 2728144 w 3243376"/>
              <a:gd name="connsiteY5677" fmla="*/ 1220097 h 2504437"/>
              <a:gd name="connsiteX5678" fmla="*/ 2726836 w 3243376"/>
              <a:gd name="connsiteY5678" fmla="*/ 1229255 h 2504437"/>
              <a:gd name="connsiteX5679" fmla="*/ 2726345 w 3243376"/>
              <a:gd name="connsiteY5679" fmla="*/ 1228372 h 2504437"/>
              <a:gd name="connsiteX5680" fmla="*/ 2723604 w 3243376"/>
              <a:gd name="connsiteY5680" fmla="*/ 1230613 h 2504437"/>
              <a:gd name="connsiteX5681" fmla="*/ 2716630 w 3243376"/>
              <a:gd name="connsiteY5681" fmla="*/ 1231610 h 2504437"/>
              <a:gd name="connsiteX5682" fmla="*/ 2722387 w 3243376"/>
              <a:gd name="connsiteY5682" fmla="*/ 1231610 h 2504437"/>
              <a:gd name="connsiteX5683" fmla="*/ 2723604 w 3243376"/>
              <a:gd name="connsiteY5683" fmla="*/ 1230613 h 2504437"/>
              <a:gd name="connsiteX5684" fmla="*/ 2726705 w 3243376"/>
              <a:gd name="connsiteY5684" fmla="*/ 1230171 h 2504437"/>
              <a:gd name="connsiteX5685" fmla="*/ 2726836 w 3243376"/>
              <a:gd name="connsiteY5685" fmla="*/ 1229255 h 2504437"/>
              <a:gd name="connsiteX5686" fmla="*/ 2728144 w 3243376"/>
              <a:gd name="connsiteY5686" fmla="*/ 1231610 h 2504437"/>
              <a:gd name="connsiteX5687" fmla="*/ 2728387 w 3243376"/>
              <a:gd name="connsiteY5687" fmla="*/ 1242944 h 2504437"/>
              <a:gd name="connsiteX5688" fmla="*/ 2738671 w 3243376"/>
              <a:gd name="connsiteY5688" fmla="*/ 1243107 h 2504437"/>
              <a:gd name="connsiteX5689" fmla="*/ 2737929 w 3243376"/>
              <a:gd name="connsiteY5689" fmla="*/ 1244851 h 2504437"/>
              <a:gd name="connsiteX5690" fmla="*/ 2738336 w 3243376"/>
              <a:gd name="connsiteY5690" fmla="*/ 1244851 h 2504437"/>
              <a:gd name="connsiteX5691" fmla="*/ 2728992 w 3243376"/>
              <a:gd name="connsiteY5691" fmla="*/ 1257065 h 2504437"/>
              <a:gd name="connsiteX5692" fmla="*/ 2717206 w 3243376"/>
              <a:gd name="connsiteY5692" fmla="*/ 1254637 h 2504437"/>
              <a:gd name="connsiteX5693" fmla="*/ 2728648 w 3243376"/>
              <a:gd name="connsiteY5693" fmla="*/ 1257515 h 2504437"/>
              <a:gd name="connsiteX5694" fmla="*/ 2728992 w 3243376"/>
              <a:gd name="connsiteY5694" fmla="*/ 1257065 h 2504437"/>
              <a:gd name="connsiteX5695" fmla="*/ 2730869 w 3243376"/>
              <a:gd name="connsiteY5695" fmla="*/ 1257452 h 2504437"/>
              <a:gd name="connsiteX5696" fmla="*/ 2762685 w 3243376"/>
              <a:gd name="connsiteY5696" fmla="*/ 1243123 h 2504437"/>
              <a:gd name="connsiteX5697" fmla="*/ 2768441 w 3243376"/>
              <a:gd name="connsiteY5697" fmla="*/ 1254133 h 2504437"/>
              <a:gd name="connsiteX5698" fmla="*/ 2774007 w 3243376"/>
              <a:gd name="connsiteY5698" fmla="*/ 1265194 h 2504437"/>
              <a:gd name="connsiteX5699" fmla="*/ 2763188 w 3243376"/>
              <a:gd name="connsiteY5699" fmla="*/ 1276225 h 2504437"/>
              <a:gd name="connsiteX5700" fmla="*/ 2751747 w 3243376"/>
              <a:gd name="connsiteY5700" fmla="*/ 1287451 h 2504437"/>
              <a:gd name="connsiteX5701" fmla="*/ 2763260 w 3243376"/>
              <a:gd name="connsiteY5701" fmla="*/ 1298964 h 2504437"/>
              <a:gd name="connsiteX5702" fmla="*/ 2763260 w 3243376"/>
              <a:gd name="connsiteY5702" fmla="*/ 1321416 h 2504437"/>
              <a:gd name="connsiteX5703" fmla="*/ 2774773 w 3243376"/>
              <a:gd name="connsiteY5703" fmla="*/ 1309902 h 2504437"/>
              <a:gd name="connsiteX5704" fmla="*/ 2774774 w 3243376"/>
              <a:gd name="connsiteY5704" fmla="*/ 1321416 h 2504437"/>
              <a:gd name="connsiteX5705" fmla="*/ 2797225 w 3243376"/>
              <a:gd name="connsiteY5705" fmla="*/ 1321416 h 2504437"/>
              <a:gd name="connsiteX5706" fmla="*/ 2831189 w 3243376"/>
              <a:gd name="connsiteY5706" fmla="*/ 1355381 h 2504437"/>
              <a:gd name="connsiteX5707" fmla="*/ 2830960 w 3243376"/>
              <a:gd name="connsiteY5707" fmla="*/ 1347684 h 2504437"/>
              <a:gd name="connsiteX5708" fmla="*/ 2838385 w 3243376"/>
              <a:gd name="connsiteY5708" fmla="*/ 1351927 h 2504437"/>
              <a:gd name="connsiteX5709" fmla="*/ 2839825 w 3243376"/>
              <a:gd name="connsiteY5709" fmla="*/ 1357684 h 2504437"/>
              <a:gd name="connsiteX5710" fmla="*/ 2842703 w 3243376"/>
              <a:gd name="connsiteY5710" fmla="*/ 1343507 h 2504437"/>
              <a:gd name="connsiteX5711" fmla="*/ 2830901 w 3243376"/>
              <a:gd name="connsiteY5711" fmla="*/ 1345691 h 2504437"/>
              <a:gd name="connsiteX5712" fmla="*/ 2830838 w 3243376"/>
              <a:gd name="connsiteY5712" fmla="*/ 1343597 h 2504437"/>
              <a:gd name="connsiteX5713" fmla="*/ 2808739 w 3243376"/>
              <a:gd name="connsiteY5713" fmla="*/ 1321416 h 2504437"/>
              <a:gd name="connsiteX5714" fmla="*/ 2808739 w 3243376"/>
              <a:gd name="connsiteY5714" fmla="*/ 1287451 h 2504437"/>
              <a:gd name="connsiteX5715" fmla="*/ 2831189 w 3243376"/>
              <a:gd name="connsiteY5715" fmla="*/ 1287451 h 2504437"/>
              <a:gd name="connsiteX5716" fmla="*/ 2831190 w 3243376"/>
              <a:gd name="connsiteY5716" fmla="*/ 1298964 h 2504437"/>
              <a:gd name="connsiteX5717" fmla="*/ 2842703 w 3243376"/>
              <a:gd name="connsiteY5717" fmla="*/ 1287451 h 2504437"/>
              <a:gd name="connsiteX5718" fmla="*/ 2854217 w 3243376"/>
              <a:gd name="connsiteY5718" fmla="*/ 1321416 h 2504437"/>
              <a:gd name="connsiteX5719" fmla="*/ 2831766 w 3243376"/>
              <a:gd name="connsiteY5719" fmla="*/ 1321417 h 2504437"/>
              <a:gd name="connsiteX5720" fmla="*/ 2831765 w 3243376"/>
              <a:gd name="connsiteY5720" fmla="*/ 1332929 h 2504437"/>
              <a:gd name="connsiteX5721" fmla="*/ 2854217 w 3243376"/>
              <a:gd name="connsiteY5721" fmla="*/ 1321416 h 2504437"/>
              <a:gd name="connsiteX5722" fmla="*/ 2876669 w 3243376"/>
              <a:gd name="connsiteY5722" fmla="*/ 1343867 h 2504437"/>
              <a:gd name="connsiteX5723" fmla="*/ 2888182 w 3243376"/>
              <a:gd name="connsiteY5723" fmla="*/ 1332353 h 2504437"/>
              <a:gd name="connsiteX5724" fmla="*/ 2888182 w 3243376"/>
              <a:gd name="connsiteY5724" fmla="*/ 1320840 h 2504437"/>
              <a:gd name="connsiteX5725" fmla="*/ 2865730 w 3243376"/>
              <a:gd name="connsiteY5725" fmla="*/ 1309327 h 2504437"/>
              <a:gd name="connsiteX5726" fmla="*/ 2865731 w 3243376"/>
              <a:gd name="connsiteY5726" fmla="*/ 1297813 h 2504437"/>
              <a:gd name="connsiteX5727" fmla="*/ 2877244 w 3243376"/>
              <a:gd name="connsiteY5727" fmla="*/ 1297813 h 2504437"/>
              <a:gd name="connsiteX5728" fmla="*/ 2865730 w 3243376"/>
              <a:gd name="connsiteY5728" fmla="*/ 1263848 h 2504437"/>
              <a:gd name="connsiteX5729" fmla="*/ 2864868 w 3243376"/>
              <a:gd name="connsiteY5729" fmla="*/ 1263848 h 2504437"/>
              <a:gd name="connsiteX5730" fmla="*/ 2866019 w 3243376"/>
              <a:gd name="connsiteY5730" fmla="*/ 1259242 h 2504437"/>
              <a:gd name="connsiteX5731" fmla="*/ 2876093 w 3243376"/>
              <a:gd name="connsiteY5731" fmla="*/ 1253486 h 2504437"/>
              <a:gd name="connsiteX5732" fmla="*/ 2887606 w 3243376"/>
              <a:gd name="connsiteY5732" fmla="*/ 1287450 h 2504437"/>
              <a:gd name="connsiteX5733" fmla="*/ 2876093 w 3243376"/>
              <a:gd name="connsiteY5733" fmla="*/ 1298964 h 2504437"/>
              <a:gd name="connsiteX5734" fmla="*/ 2887606 w 3243376"/>
              <a:gd name="connsiteY5734" fmla="*/ 1310478 h 2504437"/>
              <a:gd name="connsiteX5735" fmla="*/ 2910058 w 3243376"/>
              <a:gd name="connsiteY5735" fmla="*/ 1298964 h 2504437"/>
              <a:gd name="connsiteX5736" fmla="*/ 2944024 w 3243376"/>
              <a:gd name="connsiteY5736" fmla="*/ 1343868 h 2504437"/>
              <a:gd name="connsiteX5737" fmla="*/ 2932510 w 3243376"/>
              <a:gd name="connsiteY5737" fmla="*/ 1343867 h 2504437"/>
              <a:gd name="connsiteX5738" fmla="*/ 2944023 w 3243376"/>
              <a:gd name="connsiteY5738" fmla="*/ 1388770 h 2504437"/>
              <a:gd name="connsiteX5739" fmla="*/ 2989501 w 3243376"/>
              <a:gd name="connsiteY5739" fmla="*/ 1433674 h 2504437"/>
              <a:gd name="connsiteX5740" fmla="*/ 3034981 w 3243376"/>
              <a:gd name="connsiteY5740" fmla="*/ 1411222 h 2504437"/>
              <a:gd name="connsiteX5741" fmla="*/ 3034981 w 3243376"/>
              <a:gd name="connsiteY5741" fmla="*/ 1399708 h 2504437"/>
              <a:gd name="connsiteX5742" fmla="*/ 3057432 w 3243376"/>
              <a:gd name="connsiteY5742" fmla="*/ 1411222 h 2504437"/>
              <a:gd name="connsiteX5743" fmla="*/ 3091397 w 3243376"/>
              <a:gd name="connsiteY5743" fmla="*/ 1433674 h 2504437"/>
              <a:gd name="connsiteX5744" fmla="*/ 3023467 w 3243376"/>
              <a:gd name="connsiteY5744" fmla="*/ 1411222 h 2504437"/>
              <a:gd name="connsiteX5745" fmla="*/ 3011953 w 3243376"/>
              <a:gd name="connsiteY5745" fmla="*/ 1433674 h 2504437"/>
              <a:gd name="connsiteX5746" fmla="*/ 3034405 w 3243376"/>
              <a:gd name="connsiteY5746" fmla="*/ 1467638 h 2504437"/>
              <a:gd name="connsiteX5747" fmla="*/ 3056856 w 3243376"/>
              <a:gd name="connsiteY5747" fmla="*/ 1479152 h 2504437"/>
              <a:gd name="connsiteX5748" fmla="*/ 3079308 w 3243376"/>
              <a:gd name="connsiteY5748" fmla="*/ 1501604 h 2504437"/>
              <a:gd name="connsiteX5749" fmla="*/ 3067794 w 3243376"/>
              <a:gd name="connsiteY5749" fmla="*/ 1513118 h 2504437"/>
              <a:gd name="connsiteX5750" fmla="*/ 3090245 w 3243376"/>
              <a:gd name="connsiteY5750" fmla="*/ 1513118 h 2504437"/>
              <a:gd name="connsiteX5751" fmla="*/ 3101759 w 3243376"/>
              <a:gd name="connsiteY5751" fmla="*/ 1524631 h 2504437"/>
              <a:gd name="connsiteX5752" fmla="*/ 3101759 w 3243376"/>
              <a:gd name="connsiteY5752" fmla="*/ 1513117 h 2504437"/>
              <a:gd name="connsiteX5753" fmla="*/ 3124210 w 3243376"/>
              <a:gd name="connsiteY5753" fmla="*/ 1524631 h 2504437"/>
              <a:gd name="connsiteX5754" fmla="*/ 3112697 w 3243376"/>
              <a:gd name="connsiteY5754" fmla="*/ 1524631 h 2504437"/>
              <a:gd name="connsiteX5755" fmla="*/ 3101184 w 3243376"/>
              <a:gd name="connsiteY5755" fmla="*/ 1547082 h 2504437"/>
              <a:gd name="connsiteX5756" fmla="*/ 3169114 w 3243376"/>
              <a:gd name="connsiteY5756" fmla="*/ 1558596 h 2504437"/>
              <a:gd name="connsiteX5757" fmla="*/ 3191566 w 3243376"/>
              <a:gd name="connsiteY5757" fmla="*/ 1547082 h 2504437"/>
              <a:gd name="connsiteX5758" fmla="*/ 3191565 w 3243376"/>
              <a:gd name="connsiteY5758" fmla="*/ 1558596 h 2504437"/>
              <a:gd name="connsiteX5759" fmla="*/ 3203078 w 3243376"/>
              <a:gd name="connsiteY5759" fmla="*/ 1558596 h 2504437"/>
              <a:gd name="connsiteX5760" fmla="*/ 3214593 w 3243376"/>
              <a:gd name="connsiteY5760" fmla="*/ 1570110 h 2504437"/>
              <a:gd name="connsiteX5761" fmla="*/ 3203079 w 3243376"/>
              <a:gd name="connsiteY5761" fmla="*/ 1570110 h 2504437"/>
              <a:gd name="connsiteX5762" fmla="*/ 3169114 w 3243376"/>
              <a:gd name="connsiteY5762" fmla="*/ 1581623 h 2504437"/>
              <a:gd name="connsiteX5763" fmla="*/ 3169114 w 3243376"/>
              <a:gd name="connsiteY5763" fmla="*/ 1570110 h 2504437"/>
              <a:gd name="connsiteX5764" fmla="*/ 3123635 w 3243376"/>
              <a:gd name="connsiteY5764" fmla="*/ 1558596 h 2504437"/>
              <a:gd name="connsiteX5765" fmla="*/ 3123635 w 3243376"/>
              <a:gd name="connsiteY5765" fmla="*/ 1570110 h 2504437"/>
              <a:gd name="connsiteX5766" fmla="*/ 3089670 w 3243376"/>
              <a:gd name="connsiteY5766" fmla="*/ 1570110 h 2504437"/>
              <a:gd name="connsiteX5767" fmla="*/ 3101184 w 3243376"/>
              <a:gd name="connsiteY5767" fmla="*/ 1626526 h 2504437"/>
              <a:gd name="connsiteX5768" fmla="*/ 3123635 w 3243376"/>
              <a:gd name="connsiteY5768" fmla="*/ 1638040 h 2504437"/>
              <a:gd name="connsiteX5769" fmla="*/ 3180627 w 3243376"/>
              <a:gd name="connsiteY5769" fmla="*/ 1649553 h 2504437"/>
              <a:gd name="connsiteX5770" fmla="*/ 3180627 w 3243376"/>
              <a:gd name="connsiteY5770" fmla="*/ 1661066 h 2504437"/>
              <a:gd name="connsiteX5771" fmla="*/ 3192141 w 3243376"/>
              <a:gd name="connsiteY5771" fmla="*/ 1672580 h 2504437"/>
              <a:gd name="connsiteX5772" fmla="*/ 3237619 w 3243376"/>
              <a:gd name="connsiteY5772" fmla="*/ 1695031 h 2504437"/>
              <a:gd name="connsiteX5773" fmla="*/ 3237619 w 3243376"/>
              <a:gd name="connsiteY5773" fmla="*/ 1683518 h 2504437"/>
              <a:gd name="connsiteX5774" fmla="*/ 3243376 w 3243376"/>
              <a:gd name="connsiteY5774" fmla="*/ 1694456 h 2504437"/>
              <a:gd name="connsiteX5775" fmla="*/ 3231863 w 3243376"/>
              <a:gd name="connsiteY5775" fmla="*/ 1705969 h 2504437"/>
              <a:gd name="connsiteX5776" fmla="*/ 3220349 w 3243376"/>
              <a:gd name="connsiteY5776" fmla="*/ 1694456 h 2504437"/>
              <a:gd name="connsiteX5777" fmla="*/ 3163357 w 3243376"/>
              <a:gd name="connsiteY5777" fmla="*/ 1660491 h 2504437"/>
              <a:gd name="connsiteX5778" fmla="*/ 3140905 w 3243376"/>
              <a:gd name="connsiteY5778" fmla="*/ 1660491 h 2504437"/>
              <a:gd name="connsiteX5779" fmla="*/ 3129391 w 3243376"/>
              <a:gd name="connsiteY5779" fmla="*/ 1660491 h 2504437"/>
              <a:gd name="connsiteX5780" fmla="*/ 3117879 w 3243376"/>
              <a:gd name="connsiteY5780" fmla="*/ 1694456 h 2504437"/>
              <a:gd name="connsiteX5781" fmla="*/ 3106364 w 3243376"/>
              <a:gd name="connsiteY5781" fmla="*/ 1716907 h 2504437"/>
              <a:gd name="connsiteX5782" fmla="*/ 3083913 w 3243376"/>
              <a:gd name="connsiteY5782" fmla="*/ 1694456 h 2504437"/>
              <a:gd name="connsiteX5783" fmla="*/ 3095426 w 3243376"/>
              <a:gd name="connsiteY5783" fmla="*/ 1660491 h 2504437"/>
              <a:gd name="connsiteX5784" fmla="*/ 3061461 w 3243376"/>
              <a:gd name="connsiteY5784" fmla="*/ 1638040 h 2504437"/>
              <a:gd name="connsiteX5785" fmla="*/ 3039010 w 3243376"/>
              <a:gd name="connsiteY5785" fmla="*/ 1682943 h 2504437"/>
              <a:gd name="connsiteX5786" fmla="*/ 3037666 w 3243376"/>
              <a:gd name="connsiteY5786" fmla="*/ 1672659 h 2504437"/>
              <a:gd name="connsiteX5787" fmla="*/ 3039010 w 3243376"/>
              <a:gd name="connsiteY5787" fmla="*/ 1671429 h 2504437"/>
              <a:gd name="connsiteX5788" fmla="*/ 3037609 w 3243376"/>
              <a:gd name="connsiteY5788" fmla="*/ 1672229 h 2504437"/>
              <a:gd name="connsiteX5789" fmla="*/ 3037571 w 3243376"/>
              <a:gd name="connsiteY5789" fmla="*/ 1671933 h 2504437"/>
              <a:gd name="connsiteX5790" fmla="*/ 3027497 w 3243376"/>
              <a:gd name="connsiteY5790" fmla="*/ 1660491 h 2504437"/>
              <a:gd name="connsiteX5791" fmla="*/ 3022640 w 3243376"/>
              <a:gd name="connsiteY5791" fmla="*/ 1671501 h 2504437"/>
              <a:gd name="connsiteX5792" fmla="*/ 3026942 w 3243376"/>
              <a:gd name="connsiteY5792" fmla="*/ 1681637 h 2504437"/>
              <a:gd name="connsiteX5793" fmla="*/ 3016559 w 3243376"/>
              <a:gd name="connsiteY5793" fmla="*/ 1682943 h 2504437"/>
              <a:gd name="connsiteX5794" fmla="*/ 3039010 w 3243376"/>
              <a:gd name="connsiteY5794" fmla="*/ 1705394 h 2504437"/>
              <a:gd name="connsiteX5795" fmla="*/ 3061462 w 3243376"/>
              <a:gd name="connsiteY5795" fmla="*/ 1716907 h 2504437"/>
              <a:gd name="connsiteX5796" fmla="*/ 3061461 w 3243376"/>
              <a:gd name="connsiteY5796" fmla="*/ 1739359 h 2504437"/>
              <a:gd name="connsiteX5797" fmla="*/ 3049948 w 3243376"/>
              <a:gd name="connsiteY5797" fmla="*/ 1750873 h 2504437"/>
              <a:gd name="connsiteX5798" fmla="*/ 3072399 w 3243376"/>
              <a:gd name="connsiteY5798" fmla="*/ 1784838 h 2504437"/>
              <a:gd name="connsiteX5799" fmla="*/ 3072399 w 3243376"/>
              <a:gd name="connsiteY5799" fmla="*/ 1807289 h 2504437"/>
              <a:gd name="connsiteX5800" fmla="*/ 3083913 w 3243376"/>
              <a:gd name="connsiteY5800" fmla="*/ 1784838 h 2504437"/>
              <a:gd name="connsiteX5801" fmla="*/ 3106364 w 3243376"/>
              <a:gd name="connsiteY5801" fmla="*/ 1796352 h 2504437"/>
              <a:gd name="connsiteX5802" fmla="*/ 3114050 w 3243376"/>
              <a:gd name="connsiteY5802" fmla="*/ 1791228 h 2504437"/>
              <a:gd name="connsiteX5803" fmla="*/ 3116439 w 3243376"/>
              <a:gd name="connsiteY5803" fmla="*/ 1797502 h 2504437"/>
              <a:gd name="connsiteX5804" fmla="*/ 3117879 w 3243376"/>
              <a:gd name="connsiteY5804" fmla="*/ 1818803 h 2504437"/>
              <a:gd name="connsiteX5805" fmla="*/ 3140330 w 3243376"/>
              <a:gd name="connsiteY5805" fmla="*/ 1818802 h 2504437"/>
              <a:gd name="connsiteX5806" fmla="*/ 3197322 w 3243376"/>
              <a:gd name="connsiteY5806" fmla="*/ 1920123 h 2504437"/>
              <a:gd name="connsiteX5807" fmla="*/ 3206533 w 3243376"/>
              <a:gd name="connsiteY5807" fmla="*/ 1921438 h 2504437"/>
              <a:gd name="connsiteX5808" fmla="*/ 3198761 w 3243376"/>
              <a:gd name="connsiteY5808" fmla="*/ 1925880 h 2504437"/>
              <a:gd name="connsiteX5809" fmla="*/ 3197322 w 3243376"/>
              <a:gd name="connsiteY5809" fmla="*/ 1931636 h 2504437"/>
              <a:gd name="connsiteX5810" fmla="*/ 3174871 w 3243376"/>
              <a:gd name="connsiteY5810" fmla="*/ 1954088 h 2504437"/>
              <a:gd name="connsiteX5811" fmla="*/ 3140905 w 3243376"/>
              <a:gd name="connsiteY5811" fmla="*/ 1954088 h 2504437"/>
              <a:gd name="connsiteX5812" fmla="*/ 3129391 w 3243376"/>
              <a:gd name="connsiteY5812" fmla="*/ 1988052 h 2504437"/>
              <a:gd name="connsiteX5813" fmla="*/ 3106940 w 3243376"/>
              <a:gd name="connsiteY5813" fmla="*/ 1965601 h 2504437"/>
              <a:gd name="connsiteX5814" fmla="*/ 3129391 w 3243376"/>
              <a:gd name="connsiteY5814" fmla="*/ 1954087 h 2504437"/>
              <a:gd name="connsiteX5815" fmla="*/ 3106940 w 3243376"/>
              <a:gd name="connsiteY5815" fmla="*/ 1954087 h 2504437"/>
              <a:gd name="connsiteX5816" fmla="*/ 3072975 w 3243376"/>
              <a:gd name="connsiteY5816" fmla="*/ 1942574 h 2504437"/>
              <a:gd name="connsiteX5817" fmla="*/ 3061461 w 3243376"/>
              <a:gd name="connsiteY5817" fmla="*/ 1863706 h 2504437"/>
              <a:gd name="connsiteX5818" fmla="*/ 3072975 w 3243376"/>
              <a:gd name="connsiteY5818" fmla="*/ 1875219 h 2504437"/>
              <a:gd name="connsiteX5819" fmla="*/ 3106941 w 3243376"/>
              <a:gd name="connsiteY5819" fmla="*/ 1841254 h 2504437"/>
              <a:gd name="connsiteX5820" fmla="*/ 3084488 w 3243376"/>
              <a:gd name="connsiteY5820" fmla="*/ 1818802 h 2504437"/>
              <a:gd name="connsiteX5821" fmla="*/ 3096003 w 3243376"/>
              <a:gd name="connsiteY5821" fmla="*/ 1807289 h 2504437"/>
              <a:gd name="connsiteX5822" fmla="*/ 3073551 w 3243376"/>
              <a:gd name="connsiteY5822" fmla="*/ 1818802 h 2504437"/>
              <a:gd name="connsiteX5823" fmla="*/ 3039587 w 3243376"/>
              <a:gd name="connsiteY5823" fmla="*/ 1818803 h 2504437"/>
              <a:gd name="connsiteX5824" fmla="*/ 3051100 w 3243376"/>
              <a:gd name="connsiteY5824" fmla="*/ 1830316 h 2504437"/>
              <a:gd name="connsiteX5825" fmla="*/ 3059734 w 3243376"/>
              <a:gd name="connsiteY5825" fmla="*/ 1852552 h 2504437"/>
              <a:gd name="connsiteX5826" fmla="*/ 3053693 w 3243376"/>
              <a:gd name="connsiteY5826" fmla="*/ 1868412 h 2504437"/>
              <a:gd name="connsiteX5827" fmla="*/ 3048509 w 3243376"/>
              <a:gd name="connsiteY5827" fmla="*/ 1864209 h 2504437"/>
              <a:gd name="connsiteX5828" fmla="*/ 3028649 w 3243376"/>
              <a:gd name="connsiteY5828" fmla="*/ 1852768 h 2504437"/>
              <a:gd name="connsiteX5829" fmla="*/ 3028649 w 3243376"/>
              <a:gd name="connsiteY5829" fmla="*/ 1864281 h 2504437"/>
              <a:gd name="connsiteX5830" fmla="*/ 3017134 w 3243376"/>
              <a:gd name="connsiteY5830" fmla="*/ 1830316 h 2504437"/>
              <a:gd name="connsiteX5831" fmla="*/ 2994682 w 3243376"/>
              <a:gd name="connsiteY5831" fmla="*/ 1807865 h 2504437"/>
              <a:gd name="connsiteX5832" fmla="*/ 2983170 w 3243376"/>
              <a:gd name="connsiteY5832" fmla="*/ 1830316 h 2504437"/>
              <a:gd name="connsiteX5833" fmla="*/ 2971655 w 3243376"/>
              <a:gd name="connsiteY5833" fmla="*/ 1818802 h 2504437"/>
              <a:gd name="connsiteX5834" fmla="*/ 2971655 w 3243376"/>
              <a:gd name="connsiteY5834" fmla="*/ 1830029 h 2504437"/>
              <a:gd name="connsiteX5835" fmla="*/ 2965728 w 3243376"/>
              <a:gd name="connsiteY5835" fmla="*/ 1827078 h 2504437"/>
              <a:gd name="connsiteX5836" fmla="*/ 2949780 w 3243376"/>
              <a:gd name="connsiteY5836" fmla="*/ 1830316 h 2504437"/>
              <a:gd name="connsiteX5837" fmla="*/ 2949780 w 3243376"/>
              <a:gd name="connsiteY5837" fmla="*/ 1829740 h 2504437"/>
              <a:gd name="connsiteX5838" fmla="*/ 2949780 w 3243376"/>
              <a:gd name="connsiteY5838" fmla="*/ 1829740 h 2504437"/>
              <a:gd name="connsiteX5839" fmla="*/ 2949780 w 3243376"/>
              <a:gd name="connsiteY5839" fmla="*/ 1829740 h 2504437"/>
              <a:gd name="connsiteX5840" fmla="*/ 2949780 w 3243376"/>
              <a:gd name="connsiteY5840" fmla="*/ 1818802 h 2504437"/>
              <a:gd name="connsiteX5841" fmla="*/ 2938266 w 3243376"/>
              <a:gd name="connsiteY5841" fmla="*/ 1807289 h 2504437"/>
              <a:gd name="connsiteX5842" fmla="*/ 2944023 w 3243376"/>
              <a:gd name="connsiteY5842" fmla="*/ 1818299 h 2504437"/>
              <a:gd name="connsiteX5843" fmla="*/ 2949780 w 3243376"/>
              <a:gd name="connsiteY5843" fmla="*/ 1829740 h 2504437"/>
              <a:gd name="connsiteX5844" fmla="*/ 2949780 w 3243376"/>
              <a:gd name="connsiteY5844" fmla="*/ 1829740 h 2504437"/>
              <a:gd name="connsiteX5845" fmla="*/ 2938770 w 3243376"/>
              <a:gd name="connsiteY5845" fmla="*/ 1825423 h 2504437"/>
              <a:gd name="connsiteX5846" fmla="*/ 2927329 w 3243376"/>
              <a:gd name="connsiteY5846" fmla="*/ 1829740 h 2504437"/>
              <a:gd name="connsiteX5847" fmla="*/ 2927328 w 3243376"/>
              <a:gd name="connsiteY5847" fmla="*/ 1818227 h 2504437"/>
              <a:gd name="connsiteX5848" fmla="*/ 2915815 w 3243376"/>
              <a:gd name="connsiteY5848" fmla="*/ 1829740 h 2504437"/>
              <a:gd name="connsiteX5849" fmla="*/ 2893363 w 3243376"/>
              <a:gd name="connsiteY5849" fmla="*/ 1829740 h 2504437"/>
              <a:gd name="connsiteX5850" fmla="*/ 2881850 w 3243376"/>
              <a:gd name="connsiteY5850" fmla="*/ 1829740 h 2504437"/>
              <a:gd name="connsiteX5851" fmla="*/ 2883505 w 3243376"/>
              <a:gd name="connsiteY5851" fmla="*/ 1815349 h 2504437"/>
              <a:gd name="connsiteX5852" fmla="*/ 2888569 w 3243376"/>
              <a:gd name="connsiteY5852" fmla="*/ 1813952 h 2504437"/>
              <a:gd name="connsiteX5853" fmla="*/ 2893363 w 3243376"/>
              <a:gd name="connsiteY5853" fmla="*/ 1818227 h 2504437"/>
              <a:gd name="connsiteX5854" fmla="*/ 2890026 w 3243376"/>
              <a:gd name="connsiteY5854" fmla="*/ 1813550 h 2504437"/>
              <a:gd name="connsiteX5855" fmla="*/ 2888569 w 3243376"/>
              <a:gd name="connsiteY5855" fmla="*/ 1813952 h 2504437"/>
              <a:gd name="connsiteX5856" fmla="*/ 2884557 w 3243376"/>
              <a:gd name="connsiteY5856" fmla="*/ 1810374 h 2504437"/>
              <a:gd name="connsiteX5857" fmla="*/ 2847884 w 3243376"/>
              <a:gd name="connsiteY5857" fmla="*/ 1818227 h 2504437"/>
              <a:gd name="connsiteX5858" fmla="*/ 2847884 w 3243376"/>
              <a:gd name="connsiteY5858" fmla="*/ 1806714 h 2504437"/>
              <a:gd name="connsiteX5859" fmla="*/ 2850742 w 3243376"/>
              <a:gd name="connsiteY5859" fmla="*/ 1806714 h 2504437"/>
              <a:gd name="connsiteX5860" fmla="*/ 2851339 w 3243376"/>
              <a:gd name="connsiteY5860" fmla="*/ 1807289 h 2504437"/>
              <a:gd name="connsiteX5861" fmla="*/ 2851339 w 3243376"/>
              <a:gd name="connsiteY5861" fmla="*/ 1806713 h 2504437"/>
              <a:gd name="connsiteX5862" fmla="*/ 2859398 w 3243376"/>
              <a:gd name="connsiteY5862" fmla="*/ 1806714 h 2504437"/>
              <a:gd name="connsiteX5863" fmla="*/ 2870912 w 3243376"/>
              <a:gd name="connsiteY5863" fmla="*/ 1795201 h 2504437"/>
              <a:gd name="connsiteX5864" fmla="*/ 2870912 w 3243376"/>
              <a:gd name="connsiteY5864" fmla="*/ 1806714 h 2504437"/>
              <a:gd name="connsiteX5865" fmla="*/ 2870912 w 3243376"/>
              <a:gd name="connsiteY5865" fmla="*/ 1761811 h 2504437"/>
              <a:gd name="connsiteX5866" fmla="*/ 2870912 w 3243376"/>
              <a:gd name="connsiteY5866" fmla="*/ 1784262 h 2504437"/>
              <a:gd name="connsiteX5867" fmla="*/ 2859398 w 3243376"/>
              <a:gd name="connsiteY5867" fmla="*/ 1772748 h 2504437"/>
              <a:gd name="connsiteX5868" fmla="*/ 2847884 w 3243376"/>
              <a:gd name="connsiteY5868" fmla="*/ 1784262 h 2504437"/>
              <a:gd name="connsiteX5869" fmla="*/ 2847884 w 3243376"/>
              <a:gd name="connsiteY5869" fmla="*/ 1772748 h 2504437"/>
              <a:gd name="connsiteX5870" fmla="*/ 2836371 w 3243376"/>
              <a:gd name="connsiteY5870" fmla="*/ 1772748 h 2504437"/>
              <a:gd name="connsiteX5871" fmla="*/ 2824858 w 3243376"/>
              <a:gd name="connsiteY5871" fmla="*/ 1795200 h 2504437"/>
              <a:gd name="connsiteX5872" fmla="*/ 2790892 w 3243376"/>
              <a:gd name="connsiteY5872" fmla="*/ 1783686 h 2504437"/>
              <a:gd name="connsiteX5873" fmla="*/ 2813344 w 3243376"/>
              <a:gd name="connsiteY5873" fmla="*/ 1795200 h 2504437"/>
              <a:gd name="connsiteX5874" fmla="*/ 2813344 w 3243376"/>
              <a:gd name="connsiteY5874" fmla="*/ 1806714 h 2504437"/>
              <a:gd name="connsiteX5875" fmla="*/ 2801830 w 3243376"/>
              <a:gd name="connsiteY5875" fmla="*/ 1829165 h 2504437"/>
              <a:gd name="connsiteX5876" fmla="*/ 2767865 w 3243376"/>
              <a:gd name="connsiteY5876" fmla="*/ 1817652 h 2504437"/>
              <a:gd name="connsiteX5877" fmla="*/ 2745414 w 3243376"/>
              <a:gd name="connsiteY5877" fmla="*/ 1829165 h 2504437"/>
              <a:gd name="connsiteX5878" fmla="*/ 2733900 w 3243376"/>
              <a:gd name="connsiteY5878" fmla="*/ 1806714 h 2504437"/>
              <a:gd name="connsiteX5879" fmla="*/ 2745414 w 3243376"/>
              <a:gd name="connsiteY5879" fmla="*/ 1806714 h 2504437"/>
              <a:gd name="connsiteX5880" fmla="*/ 2745414 w 3243376"/>
              <a:gd name="connsiteY5880" fmla="*/ 1795200 h 2504437"/>
              <a:gd name="connsiteX5881" fmla="*/ 2756928 w 3243376"/>
              <a:gd name="connsiteY5881" fmla="*/ 1817652 h 2504437"/>
              <a:gd name="connsiteX5882" fmla="*/ 2790892 w 3243376"/>
              <a:gd name="connsiteY5882" fmla="*/ 1761235 h 2504437"/>
              <a:gd name="connsiteX5883" fmla="*/ 2790892 w 3243376"/>
              <a:gd name="connsiteY5883" fmla="*/ 1772748 h 2504437"/>
              <a:gd name="connsiteX5884" fmla="*/ 2813847 w 3243376"/>
              <a:gd name="connsiteY5884" fmla="*/ 1739071 h 2504437"/>
              <a:gd name="connsiteX5885" fmla="*/ 2822759 w 3243376"/>
              <a:gd name="connsiteY5885" fmla="*/ 1725747 h 2504437"/>
              <a:gd name="connsiteX5886" fmla="*/ 2824857 w 3243376"/>
              <a:gd name="connsiteY5886" fmla="*/ 1727845 h 2504437"/>
              <a:gd name="connsiteX5887" fmla="*/ 2823354 w 3243376"/>
              <a:gd name="connsiteY5887" fmla="*/ 1724857 h 2504437"/>
              <a:gd name="connsiteX5888" fmla="*/ 2836371 w 3243376"/>
              <a:gd name="connsiteY5888" fmla="*/ 1705394 h 2504437"/>
              <a:gd name="connsiteX5889" fmla="*/ 2824857 w 3243376"/>
              <a:gd name="connsiteY5889" fmla="*/ 1705394 h 2504437"/>
              <a:gd name="connsiteX5890" fmla="*/ 2813344 w 3243376"/>
              <a:gd name="connsiteY5890" fmla="*/ 1705394 h 2504437"/>
              <a:gd name="connsiteX5891" fmla="*/ 2819100 w 3243376"/>
              <a:gd name="connsiteY5891" fmla="*/ 1716404 h 2504437"/>
              <a:gd name="connsiteX5892" fmla="*/ 2823354 w 3243376"/>
              <a:gd name="connsiteY5892" fmla="*/ 1724857 h 2504437"/>
              <a:gd name="connsiteX5893" fmla="*/ 2822759 w 3243376"/>
              <a:gd name="connsiteY5893" fmla="*/ 1725747 h 2504437"/>
              <a:gd name="connsiteX5894" fmla="*/ 2813919 w 3243376"/>
              <a:gd name="connsiteY5894" fmla="*/ 1716907 h 2504437"/>
              <a:gd name="connsiteX5895" fmla="*/ 2813919 w 3243376"/>
              <a:gd name="connsiteY5895" fmla="*/ 1716907 h 2504437"/>
              <a:gd name="connsiteX5896" fmla="*/ 2813918 w 3243376"/>
              <a:gd name="connsiteY5896" fmla="*/ 1716907 h 2504437"/>
              <a:gd name="connsiteX5897" fmla="*/ 2813847 w 3243376"/>
              <a:gd name="connsiteY5897" fmla="*/ 1716835 h 2504437"/>
              <a:gd name="connsiteX5898" fmla="*/ 2802405 w 3243376"/>
              <a:gd name="connsiteY5898" fmla="*/ 1705394 h 2504437"/>
              <a:gd name="connsiteX5899" fmla="*/ 2803035 w 3243376"/>
              <a:gd name="connsiteY5899" fmla="*/ 1707914 h 2504437"/>
              <a:gd name="connsiteX5900" fmla="*/ 2798592 w 3243376"/>
              <a:gd name="connsiteY5900" fmla="*/ 1704242 h 2504437"/>
              <a:gd name="connsiteX5901" fmla="*/ 2791468 w 3243376"/>
              <a:gd name="connsiteY5901" fmla="*/ 1682943 h 2504437"/>
              <a:gd name="connsiteX5902" fmla="*/ 2791468 w 3243376"/>
              <a:gd name="connsiteY5902" fmla="*/ 1716907 h 2504437"/>
              <a:gd name="connsiteX5903" fmla="*/ 2802982 w 3243376"/>
              <a:gd name="connsiteY5903" fmla="*/ 1728422 h 2504437"/>
              <a:gd name="connsiteX5904" fmla="*/ 2791468 w 3243376"/>
              <a:gd name="connsiteY5904" fmla="*/ 1750873 h 2504437"/>
              <a:gd name="connsiteX5905" fmla="*/ 2802983 w 3243376"/>
              <a:gd name="connsiteY5905" fmla="*/ 1739359 h 2504437"/>
              <a:gd name="connsiteX5906" fmla="*/ 2769017 w 3243376"/>
              <a:gd name="connsiteY5906" fmla="*/ 1739359 h 2504437"/>
              <a:gd name="connsiteX5907" fmla="*/ 2769017 w 3243376"/>
              <a:gd name="connsiteY5907" fmla="*/ 1761811 h 2504437"/>
              <a:gd name="connsiteX5908" fmla="*/ 2723538 w 3243376"/>
              <a:gd name="connsiteY5908" fmla="*/ 1806714 h 2504437"/>
              <a:gd name="connsiteX5909" fmla="*/ 2745989 w 3243376"/>
              <a:gd name="connsiteY5909" fmla="*/ 1918971 h 2504437"/>
              <a:gd name="connsiteX5910" fmla="*/ 2734476 w 3243376"/>
              <a:gd name="connsiteY5910" fmla="*/ 1930485 h 2504437"/>
              <a:gd name="connsiteX5911" fmla="*/ 2712025 w 3243376"/>
              <a:gd name="connsiteY5911" fmla="*/ 1918971 h 2504437"/>
              <a:gd name="connsiteX5912" fmla="*/ 2712024 w 3243376"/>
              <a:gd name="connsiteY5912" fmla="*/ 1885006 h 2504437"/>
              <a:gd name="connsiteX5913" fmla="*/ 2678059 w 3243376"/>
              <a:gd name="connsiteY5913" fmla="*/ 1862554 h 2504437"/>
              <a:gd name="connsiteX5914" fmla="*/ 2689573 w 3243376"/>
              <a:gd name="connsiteY5914" fmla="*/ 1851041 h 2504437"/>
              <a:gd name="connsiteX5915" fmla="*/ 2632580 w 3243376"/>
              <a:gd name="connsiteY5915" fmla="*/ 1817076 h 2504437"/>
              <a:gd name="connsiteX5916" fmla="*/ 2632580 w 3243376"/>
              <a:gd name="connsiteY5916" fmla="*/ 1794624 h 2504437"/>
              <a:gd name="connsiteX5917" fmla="*/ 2621067 w 3243376"/>
              <a:gd name="connsiteY5917" fmla="*/ 1817076 h 2504437"/>
              <a:gd name="connsiteX5918" fmla="*/ 2609553 w 3243376"/>
              <a:gd name="connsiteY5918" fmla="*/ 1805562 h 2504437"/>
              <a:gd name="connsiteX5919" fmla="*/ 2621067 w 3243376"/>
              <a:gd name="connsiteY5919" fmla="*/ 1817076 h 2504437"/>
              <a:gd name="connsiteX5920" fmla="*/ 2598615 w 3243376"/>
              <a:gd name="connsiteY5920" fmla="*/ 1828590 h 2504437"/>
              <a:gd name="connsiteX5921" fmla="*/ 2621067 w 3243376"/>
              <a:gd name="connsiteY5921" fmla="*/ 1828590 h 2504437"/>
              <a:gd name="connsiteX5922" fmla="*/ 2609554 w 3243376"/>
              <a:gd name="connsiteY5922" fmla="*/ 1840103 h 2504437"/>
              <a:gd name="connsiteX5923" fmla="*/ 2609553 w 3243376"/>
              <a:gd name="connsiteY5923" fmla="*/ 1851616 h 2504437"/>
              <a:gd name="connsiteX5924" fmla="*/ 2632005 w 3243376"/>
              <a:gd name="connsiteY5924" fmla="*/ 1851616 h 2504437"/>
              <a:gd name="connsiteX5925" fmla="*/ 2643518 w 3243376"/>
              <a:gd name="connsiteY5925" fmla="*/ 1851616 h 2504437"/>
              <a:gd name="connsiteX5926" fmla="*/ 2643518 w 3243376"/>
              <a:gd name="connsiteY5926" fmla="*/ 1863130 h 2504437"/>
              <a:gd name="connsiteX5927" fmla="*/ 2643518 w 3243376"/>
              <a:gd name="connsiteY5927" fmla="*/ 1874644 h 2504437"/>
              <a:gd name="connsiteX5928" fmla="*/ 2640855 w 3243376"/>
              <a:gd name="connsiteY5928" fmla="*/ 1889972 h 2504437"/>
              <a:gd name="connsiteX5929" fmla="*/ 2643300 w 3243376"/>
              <a:gd name="connsiteY5929" fmla="*/ 1894307 h 2504437"/>
              <a:gd name="connsiteX5930" fmla="*/ 2639704 w 3243376"/>
              <a:gd name="connsiteY5930" fmla="*/ 1890187 h 2504437"/>
              <a:gd name="connsiteX5931" fmla="*/ 2632580 w 3243376"/>
              <a:gd name="connsiteY5931" fmla="*/ 1874644 h 2504437"/>
              <a:gd name="connsiteX5932" fmla="*/ 2598615 w 3243376"/>
              <a:gd name="connsiteY5932" fmla="*/ 1874644 h 2504437"/>
              <a:gd name="connsiteX5933" fmla="*/ 2587102 w 3243376"/>
              <a:gd name="connsiteY5933" fmla="*/ 1863130 h 2504437"/>
              <a:gd name="connsiteX5934" fmla="*/ 2574392 w 3243376"/>
              <a:gd name="connsiteY5934" fmla="*/ 1893407 h 2504437"/>
              <a:gd name="connsiteX5935" fmla="*/ 2555897 w 3243376"/>
              <a:gd name="connsiteY5935" fmla="*/ 1896617 h 2504437"/>
              <a:gd name="connsiteX5936" fmla="*/ 2554818 w 3243376"/>
              <a:gd name="connsiteY5936" fmla="*/ 1892304 h 2504437"/>
              <a:gd name="connsiteX5937" fmla="*/ 2558444 w 3243376"/>
              <a:gd name="connsiteY5937" fmla="*/ 1881966 h 2504437"/>
              <a:gd name="connsiteX5938" fmla="*/ 2570119 w 3243376"/>
              <a:gd name="connsiteY5938" fmla="*/ 1868887 h 2504437"/>
              <a:gd name="connsiteX5939" fmla="*/ 2572999 w 3243376"/>
              <a:gd name="connsiteY5939" fmla="*/ 1865661 h 2504437"/>
              <a:gd name="connsiteX5940" fmla="*/ 2576667 w 3243376"/>
              <a:gd name="connsiteY5940" fmla="*/ 1866584 h 2504437"/>
              <a:gd name="connsiteX5941" fmla="*/ 2587677 w 3243376"/>
              <a:gd name="connsiteY5941" fmla="*/ 1852192 h 2504437"/>
              <a:gd name="connsiteX5942" fmla="*/ 2583258 w 3243376"/>
              <a:gd name="connsiteY5942" fmla="*/ 1851636 h 2504437"/>
              <a:gd name="connsiteX5943" fmla="*/ 2586980 w 3243376"/>
              <a:gd name="connsiteY5943" fmla="*/ 1841026 h 2504437"/>
              <a:gd name="connsiteX5944" fmla="*/ 2587677 w 3243376"/>
              <a:gd name="connsiteY5944" fmla="*/ 1840679 h 2504437"/>
              <a:gd name="connsiteX5945" fmla="*/ 2587391 w 3243376"/>
              <a:gd name="connsiteY5945" fmla="*/ 1839646 h 2504437"/>
              <a:gd name="connsiteX5946" fmla="*/ 2591608 w 3243376"/>
              <a:gd name="connsiteY5946" fmla="*/ 1824542 h 2504437"/>
              <a:gd name="connsiteX5947" fmla="*/ 2579250 w 3243376"/>
              <a:gd name="connsiteY5947" fmla="*/ 1809106 h 2504437"/>
              <a:gd name="connsiteX5948" fmla="*/ 2577983 w 3243376"/>
              <a:gd name="connsiteY5948" fmla="*/ 1809897 h 2504437"/>
              <a:gd name="connsiteX5949" fmla="*/ 2576164 w 3243376"/>
              <a:gd name="connsiteY5949" fmla="*/ 1806714 h 2504437"/>
              <a:gd name="connsiteX5950" fmla="*/ 2574556 w 3243376"/>
              <a:gd name="connsiteY5950" fmla="*/ 1812038 h 2504437"/>
              <a:gd name="connsiteX5951" fmla="*/ 2564651 w 3243376"/>
              <a:gd name="connsiteY5951" fmla="*/ 1818227 h 2504437"/>
              <a:gd name="connsiteX5952" fmla="*/ 2564651 w 3243376"/>
              <a:gd name="connsiteY5952" fmla="*/ 1806714 h 2504437"/>
              <a:gd name="connsiteX5953" fmla="*/ 2542199 w 3243376"/>
              <a:gd name="connsiteY5953" fmla="*/ 1829165 h 2504437"/>
              <a:gd name="connsiteX5954" fmla="*/ 2553713 w 3243376"/>
              <a:gd name="connsiteY5954" fmla="*/ 1840679 h 2504437"/>
              <a:gd name="connsiteX5955" fmla="*/ 2572656 w 3243376"/>
              <a:gd name="connsiteY5955" fmla="*/ 1818335 h 2504437"/>
              <a:gd name="connsiteX5956" fmla="*/ 2574556 w 3243376"/>
              <a:gd name="connsiteY5956" fmla="*/ 1812038 h 2504437"/>
              <a:gd name="connsiteX5957" fmla="*/ 2577983 w 3243376"/>
              <a:gd name="connsiteY5957" fmla="*/ 1809897 h 2504437"/>
              <a:gd name="connsiteX5958" fmla="*/ 2581921 w 3243376"/>
              <a:gd name="connsiteY5958" fmla="*/ 1816788 h 2504437"/>
              <a:gd name="connsiteX5959" fmla="*/ 2587677 w 3243376"/>
              <a:gd name="connsiteY5959" fmla="*/ 1818227 h 2504437"/>
              <a:gd name="connsiteX5960" fmla="*/ 2583360 w 3243376"/>
              <a:gd name="connsiteY5960" fmla="*/ 1825135 h 2504437"/>
              <a:gd name="connsiteX5961" fmla="*/ 2587391 w 3243376"/>
              <a:gd name="connsiteY5961" fmla="*/ 1839646 h 2504437"/>
              <a:gd name="connsiteX5962" fmla="*/ 2587102 w 3243376"/>
              <a:gd name="connsiteY5962" fmla="*/ 1840679 h 2504437"/>
              <a:gd name="connsiteX5963" fmla="*/ 2586980 w 3243376"/>
              <a:gd name="connsiteY5963" fmla="*/ 1841026 h 2504437"/>
              <a:gd name="connsiteX5964" fmla="*/ 2581174 w 3243376"/>
              <a:gd name="connsiteY5964" fmla="*/ 1843917 h 2504437"/>
              <a:gd name="connsiteX5965" fmla="*/ 2565226 w 3243376"/>
              <a:gd name="connsiteY5965" fmla="*/ 1840679 h 2504437"/>
              <a:gd name="connsiteX5966" fmla="*/ 2576236 w 3243376"/>
              <a:gd name="connsiteY5966" fmla="*/ 1850753 h 2504437"/>
              <a:gd name="connsiteX5967" fmla="*/ 2583258 w 3243376"/>
              <a:gd name="connsiteY5967" fmla="*/ 1851636 h 2504437"/>
              <a:gd name="connsiteX5968" fmla="*/ 2581795 w 3243376"/>
              <a:gd name="connsiteY5968" fmla="*/ 1855808 h 2504437"/>
              <a:gd name="connsiteX5969" fmla="*/ 2572999 w 3243376"/>
              <a:gd name="connsiteY5969" fmla="*/ 1865661 h 2504437"/>
              <a:gd name="connsiteX5970" fmla="*/ 2565226 w 3243376"/>
              <a:gd name="connsiteY5970" fmla="*/ 1863706 h 2504437"/>
              <a:gd name="connsiteX5971" fmla="*/ 2565226 w 3243376"/>
              <a:gd name="connsiteY5971" fmla="*/ 1841255 h 2504437"/>
              <a:gd name="connsiteX5972" fmla="*/ 2542774 w 3243376"/>
              <a:gd name="connsiteY5972" fmla="*/ 1863706 h 2504437"/>
              <a:gd name="connsiteX5973" fmla="*/ 2542774 w 3243376"/>
              <a:gd name="connsiteY5973" fmla="*/ 1886157 h 2504437"/>
              <a:gd name="connsiteX5974" fmla="*/ 2531262 w 3243376"/>
              <a:gd name="connsiteY5974" fmla="*/ 1886157 h 2504437"/>
              <a:gd name="connsiteX5975" fmla="*/ 2519747 w 3243376"/>
              <a:gd name="connsiteY5975" fmla="*/ 1897670 h 2504437"/>
              <a:gd name="connsiteX5976" fmla="*/ 2519747 w 3243376"/>
              <a:gd name="connsiteY5976" fmla="*/ 1875219 h 2504437"/>
              <a:gd name="connsiteX5977" fmla="*/ 2508234 w 3243376"/>
              <a:gd name="connsiteY5977" fmla="*/ 1886734 h 2504437"/>
              <a:gd name="connsiteX5978" fmla="*/ 2508234 w 3243376"/>
              <a:gd name="connsiteY5978" fmla="*/ 1875219 h 2504437"/>
              <a:gd name="connsiteX5979" fmla="*/ 2497171 w 3243376"/>
              <a:gd name="connsiteY5979" fmla="*/ 1880529 h 2504437"/>
              <a:gd name="connsiteX5980" fmla="*/ 2496720 w 3243376"/>
              <a:gd name="connsiteY5980" fmla="*/ 1875219 h 2504437"/>
              <a:gd name="connsiteX5981" fmla="*/ 2496720 w 3243376"/>
              <a:gd name="connsiteY5981" fmla="*/ 1897670 h 2504437"/>
              <a:gd name="connsiteX5982" fmla="*/ 2493842 w 3243376"/>
              <a:gd name="connsiteY5982" fmla="*/ 1882127 h 2504437"/>
              <a:gd name="connsiteX5983" fmla="*/ 2497171 w 3243376"/>
              <a:gd name="connsiteY5983" fmla="*/ 1880529 h 2504437"/>
              <a:gd name="connsiteX5984" fmla="*/ 2498160 w 3243376"/>
              <a:gd name="connsiteY5984" fmla="*/ 1892202 h 2504437"/>
              <a:gd name="connsiteX5985" fmla="*/ 2508234 w 3243376"/>
              <a:gd name="connsiteY5985" fmla="*/ 1909184 h 2504437"/>
              <a:gd name="connsiteX5986" fmla="*/ 2474269 w 3243376"/>
              <a:gd name="connsiteY5986" fmla="*/ 1920698 h 2504437"/>
              <a:gd name="connsiteX5987" fmla="*/ 2462755 w 3243376"/>
              <a:gd name="connsiteY5987" fmla="*/ 1898247 h 2504437"/>
              <a:gd name="connsiteX5988" fmla="*/ 2474268 w 3243376"/>
              <a:gd name="connsiteY5988" fmla="*/ 1898247 h 2504437"/>
              <a:gd name="connsiteX5989" fmla="*/ 2451818 w 3243376"/>
              <a:gd name="connsiteY5989" fmla="*/ 1898247 h 2504437"/>
              <a:gd name="connsiteX5990" fmla="*/ 2440304 w 3243376"/>
              <a:gd name="connsiteY5990" fmla="*/ 1898247 h 2504437"/>
              <a:gd name="connsiteX5991" fmla="*/ 2451818 w 3243376"/>
              <a:gd name="connsiteY5991" fmla="*/ 1909760 h 2504437"/>
              <a:gd name="connsiteX5992" fmla="*/ 2429367 w 3243376"/>
              <a:gd name="connsiteY5992" fmla="*/ 1898247 h 2504437"/>
              <a:gd name="connsiteX5993" fmla="*/ 2440880 w 3243376"/>
              <a:gd name="connsiteY5993" fmla="*/ 1909760 h 2504437"/>
              <a:gd name="connsiteX5994" fmla="*/ 2418429 w 3243376"/>
              <a:gd name="connsiteY5994" fmla="*/ 1898247 h 2504437"/>
              <a:gd name="connsiteX5995" fmla="*/ 2406914 w 3243376"/>
              <a:gd name="connsiteY5995" fmla="*/ 1909760 h 2504437"/>
              <a:gd name="connsiteX5996" fmla="*/ 2406914 w 3243376"/>
              <a:gd name="connsiteY5996" fmla="*/ 1898247 h 2504437"/>
              <a:gd name="connsiteX5997" fmla="*/ 2395401 w 3243376"/>
              <a:gd name="connsiteY5997" fmla="*/ 1898247 h 2504437"/>
              <a:gd name="connsiteX5998" fmla="*/ 2390544 w 3243376"/>
              <a:gd name="connsiteY5998" fmla="*/ 1867969 h 2504437"/>
              <a:gd name="connsiteX5999" fmla="*/ 2384182 w 3243376"/>
              <a:gd name="connsiteY5999" fmla="*/ 1864444 h 2504437"/>
              <a:gd name="connsiteX6000" fmla="*/ 2383887 w 3243376"/>
              <a:gd name="connsiteY6000" fmla="*/ 1862347 h 2504437"/>
              <a:gd name="connsiteX6001" fmla="*/ 2383887 w 3243376"/>
              <a:gd name="connsiteY6001" fmla="*/ 1852768 h 2504437"/>
              <a:gd name="connsiteX6002" fmla="*/ 2395401 w 3243376"/>
              <a:gd name="connsiteY6002" fmla="*/ 1852768 h 2504437"/>
              <a:gd name="connsiteX6003" fmla="*/ 2383887 w 3243376"/>
              <a:gd name="connsiteY6003" fmla="*/ 1841254 h 2504437"/>
              <a:gd name="connsiteX6004" fmla="*/ 2406339 w 3243376"/>
              <a:gd name="connsiteY6004" fmla="*/ 1841255 h 2504437"/>
              <a:gd name="connsiteX6005" fmla="*/ 2406339 w 3243376"/>
              <a:gd name="connsiteY6005" fmla="*/ 1818802 h 2504437"/>
              <a:gd name="connsiteX6006" fmla="*/ 2394825 w 3243376"/>
              <a:gd name="connsiteY6006" fmla="*/ 1807289 h 2504437"/>
              <a:gd name="connsiteX6007" fmla="*/ 2406339 w 3243376"/>
              <a:gd name="connsiteY6007" fmla="*/ 1795775 h 2504437"/>
              <a:gd name="connsiteX6008" fmla="*/ 2372373 w 3243376"/>
              <a:gd name="connsiteY6008" fmla="*/ 1807289 h 2504437"/>
              <a:gd name="connsiteX6009" fmla="*/ 2383887 w 3243376"/>
              <a:gd name="connsiteY6009" fmla="*/ 1818802 h 2504437"/>
              <a:gd name="connsiteX6010" fmla="*/ 2338408 w 3243376"/>
              <a:gd name="connsiteY6010" fmla="*/ 1796351 h 2504437"/>
              <a:gd name="connsiteX6011" fmla="*/ 2360860 w 3243376"/>
              <a:gd name="connsiteY6011" fmla="*/ 1796352 h 2504437"/>
              <a:gd name="connsiteX6012" fmla="*/ 2349346 w 3243376"/>
              <a:gd name="connsiteY6012" fmla="*/ 1807865 h 2504437"/>
              <a:gd name="connsiteX6013" fmla="*/ 2360284 w 3243376"/>
              <a:gd name="connsiteY6013" fmla="*/ 1807865 h 2504437"/>
              <a:gd name="connsiteX6014" fmla="*/ 2360284 w 3243376"/>
              <a:gd name="connsiteY6014" fmla="*/ 1807865 h 2504437"/>
              <a:gd name="connsiteX6015" fmla="*/ 2360284 w 3243376"/>
              <a:gd name="connsiteY6015" fmla="*/ 1807865 h 2504437"/>
              <a:gd name="connsiteX6016" fmla="*/ 2360356 w 3243376"/>
              <a:gd name="connsiteY6016" fmla="*/ 1807865 h 2504437"/>
              <a:gd name="connsiteX6017" fmla="*/ 2371798 w 3243376"/>
              <a:gd name="connsiteY6017" fmla="*/ 1807865 h 2504437"/>
              <a:gd name="connsiteX6018" fmla="*/ 2366041 w 3243376"/>
              <a:gd name="connsiteY6018" fmla="*/ 1803547 h 2504437"/>
              <a:gd name="connsiteX6019" fmla="*/ 2360284 w 3243376"/>
              <a:gd name="connsiteY6019" fmla="*/ 1807865 h 2504437"/>
              <a:gd name="connsiteX6020" fmla="*/ 2360284 w 3243376"/>
              <a:gd name="connsiteY6020" fmla="*/ 1807865 h 2504437"/>
              <a:gd name="connsiteX6021" fmla="*/ 2362173 w 3243376"/>
              <a:gd name="connsiteY6021" fmla="*/ 1797970 h 2504437"/>
              <a:gd name="connsiteX6022" fmla="*/ 2382736 w 3243376"/>
              <a:gd name="connsiteY6022" fmla="*/ 1796352 h 2504437"/>
              <a:gd name="connsiteX6023" fmla="*/ 2360284 w 3243376"/>
              <a:gd name="connsiteY6023" fmla="*/ 1784837 h 2504437"/>
              <a:gd name="connsiteX6024" fmla="*/ 2394250 w 3243376"/>
              <a:gd name="connsiteY6024" fmla="*/ 1784838 h 2504437"/>
              <a:gd name="connsiteX6025" fmla="*/ 2395419 w 3243376"/>
              <a:gd name="connsiteY6025" fmla="*/ 1769969 h 2504437"/>
              <a:gd name="connsiteX6026" fmla="*/ 2388992 w 3243376"/>
              <a:gd name="connsiteY6026" fmla="*/ 1762078 h 2504437"/>
              <a:gd name="connsiteX6027" fmla="*/ 2401374 w 3243376"/>
              <a:gd name="connsiteY6027" fmla="*/ 1760947 h 2504437"/>
              <a:gd name="connsiteX6028" fmla="*/ 2408066 w 3243376"/>
              <a:gd name="connsiteY6028" fmla="*/ 1750873 h 2504437"/>
              <a:gd name="connsiteX6029" fmla="*/ 2392739 w 3243376"/>
              <a:gd name="connsiteY6029" fmla="*/ 1752312 h 2504437"/>
              <a:gd name="connsiteX6030" fmla="*/ 2387301 w 3243376"/>
              <a:gd name="connsiteY6030" fmla="*/ 1760002 h 2504437"/>
              <a:gd name="connsiteX6031" fmla="*/ 2385902 w 3243376"/>
              <a:gd name="connsiteY6031" fmla="*/ 1758285 h 2504437"/>
              <a:gd name="connsiteX6032" fmla="*/ 2360285 w 3243376"/>
              <a:gd name="connsiteY6032" fmla="*/ 1739935 h 2504437"/>
              <a:gd name="connsiteX6033" fmla="*/ 2348772 w 3243376"/>
              <a:gd name="connsiteY6033" fmla="*/ 1762386 h 2504437"/>
              <a:gd name="connsiteX6034" fmla="*/ 2348771 w 3243376"/>
              <a:gd name="connsiteY6034" fmla="*/ 1750873 h 2504437"/>
              <a:gd name="connsiteX6035" fmla="*/ 2327686 w 3243376"/>
              <a:gd name="connsiteY6035" fmla="*/ 1756630 h 2504437"/>
              <a:gd name="connsiteX6036" fmla="*/ 2321432 w 3243376"/>
              <a:gd name="connsiteY6036" fmla="*/ 1759425 h 2504437"/>
              <a:gd name="connsiteX6037" fmla="*/ 2326319 w 3243376"/>
              <a:gd name="connsiteY6037" fmla="*/ 1750873 h 2504437"/>
              <a:gd name="connsiteX6038" fmla="*/ 2303868 w 3243376"/>
              <a:gd name="connsiteY6038" fmla="*/ 1762386 h 2504437"/>
              <a:gd name="connsiteX6039" fmla="*/ 2298111 w 3243376"/>
              <a:gd name="connsiteY6039" fmla="*/ 1751377 h 2504437"/>
              <a:gd name="connsiteX6040" fmla="*/ 2297858 w 3243376"/>
              <a:gd name="connsiteY6040" fmla="*/ 1750874 h 2504437"/>
              <a:gd name="connsiteX6041" fmla="*/ 2304732 w 3243376"/>
              <a:gd name="connsiteY6041" fmla="*/ 1750873 h 2504437"/>
              <a:gd name="connsiteX6042" fmla="*/ 2306171 w 3243376"/>
              <a:gd name="connsiteY6042" fmla="*/ 1750873 h 2504437"/>
              <a:gd name="connsiteX6043" fmla="*/ 2317109 w 3243376"/>
              <a:gd name="connsiteY6043" fmla="*/ 1739359 h 2504437"/>
              <a:gd name="connsiteX6044" fmla="*/ 2317109 w 3243376"/>
              <a:gd name="connsiteY6044" fmla="*/ 1716907 h 2504437"/>
              <a:gd name="connsiteX6045" fmla="*/ 2306099 w 3243376"/>
              <a:gd name="connsiteY6045" fmla="*/ 1729572 h 2504437"/>
              <a:gd name="connsiteX6046" fmla="*/ 2296310 w 3243376"/>
              <a:gd name="connsiteY6046" fmla="*/ 1747796 h 2504437"/>
              <a:gd name="connsiteX6047" fmla="*/ 2292354 w 3243376"/>
              <a:gd name="connsiteY6047" fmla="*/ 1739935 h 2504437"/>
              <a:gd name="connsiteX6048" fmla="*/ 2269902 w 3243376"/>
              <a:gd name="connsiteY6048" fmla="*/ 1739935 h 2504437"/>
              <a:gd name="connsiteX6049" fmla="*/ 2269902 w 3243376"/>
              <a:gd name="connsiteY6049" fmla="*/ 1695031 h 2504437"/>
              <a:gd name="connsiteX6050" fmla="*/ 2247452 w 3243376"/>
              <a:gd name="connsiteY6050" fmla="*/ 1695031 h 2504437"/>
              <a:gd name="connsiteX6051" fmla="*/ 2258965 w 3243376"/>
              <a:gd name="connsiteY6051" fmla="*/ 1717484 h 2504437"/>
              <a:gd name="connsiteX6052" fmla="*/ 2247452 w 3243376"/>
              <a:gd name="connsiteY6052" fmla="*/ 1717483 h 2504437"/>
              <a:gd name="connsiteX6053" fmla="*/ 2235939 w 3243376"/>
              <a:gd name="connsiteY6053" fmla="*/ 1695031 h 2504437"/>
              <a:gd name="connsiteX6054" fmla="*/ 2258389 w 3243376"/>
              <a:gd name="connsiteY6054" fmla="*/ 1672580 h 2504437"/>
              <a:gd name="connsiteX6055" fmla="*/ 2246876 w 3243376"/>
              <a:gd name="connsiteY6055" fmla="*/ 1672580 h 2504437"/>
              <a:gd name="connsiteX6056" fmla="*/ 2246875 w 3243376"/>
              <a:gd name="connsiteY6056" fmla="*/ 1661066 h 2504437"/>
              <a:gd name="connsiteX6057" fmla="*/ 2269327 w 3243376"/>
              <a:gd name="connsiteY6057" fmla="*/ 1661066 h 2504437"/>
              <a:gd name="connsiteX6058" fmla="*/ 2269046 w 3243376"/>
              <a:gd name="connsiteY6058" fmla="*/ 1660002 h 2504437"/>
              <a:gd name="connsiteX6059" fmla="*/ 2269902 w 3243376"/>
              <a:gd name="connsiteY6059" fmla="*/ 1660491 h 2504437"/>
              <a:gd name="connsiteX6060" fmla="*/ 2267962 w 3243376"/>
              <a:gd name="connsiteY6060" fmla="*/ 1650431 h 2504437"/>
              <a:gd name="connsiteX6061" fmla="*/ 2269569 w 3243376"/>
              <a:gd name="connsiteY6061" fmla="*/ 1649733 h 2504437"/>
              <a:gd name="connsiteX6062" fmla="*/ 2280840 w 3243376"/>
              <a:gd name="connsiteY6062" fmla="*/ 1649553 h 2504437"/>
              <a:gd name="connsiteX6063" fmla="*/ 2292354 w 3243376"/>
              <a:gd name="connsiteY6063" fmla="*/ 1638040 h 2504437"/>
              <a:gd name="connsiteX6064" fmla="*/ 2269902 w 3243376"/>
              <a:gd name="connsiteY6064" fmla="*/ 1615588 h 2504437"/>
              <a:gd name="connsiteX6065" fmla="*/ 2258389 w 3243376"/>
              <a:gd name="connsiteY6065" fmla="*/ 1604074 h 2504437"/>
              <a:gd name="connsiteX6066" fmla="*/ 2269902 w 3243376"/>
              <a:gd name="connsiteY6066" fmla="*/ 1581623 h 2504437"/>
              <a:gd name="connsiteX6067" fmla="*/ 2258389 w 3243376"/>
              <a:gd name="connsiteY6067" fmla="*/ 1604074 h 2504437"/>
              <a:gd name="connsiteX6068" fmla="*/ 2224424 w 3243376"/>
              <a:gd name="connsiteY6068" fmla="*/ 1615588 h 2504437"/>
              <a:gd name="connsiteX6069" fmla="*/ 2201973 w 3243376"/>
              <a:gd name="connsiteY6069" fmla="*/ 1593137 h 2504437"/>
              <a:gd name="connsiteX6070" fmla="*/ 2201973 w 3243376"/>
              <a:gd name="connsiteY6070" fmla="*/ 1615588 h 2504437"/>
              <a:gd name="connsiteX6071" fmla="*/ 2247452 w 3243376"/>
              <a:gd name="connsiteY6071" fmla="*/ 1615588 h 2504437"/>
              <a:gd name="connsiteX6072" fmla="*/ 2266394 w 3243376"/>
              <a:gd name="connsiteY6072" fmla="*/ 1642303 h 2504437"/>
              <a:gd name="connsiteX6073" fmla="*/ 2267962 w 3243376"/>
              <a:gd name="connsiteY6073" fmla="*/ 1650431 h 2504437"/>
              <a:gd name="connsiteX6074" fmla="*/ 2266664 w 3243376"/>
              <a:gd name="connsiteY6074" fmla="*/ 1650992 h 2504437"/>
              <a:gd name="connsiteX6075" fmla="*/ 2269046 w 3243376"/>
              <a:gd name="connsiteY6075" fmla="*/ 1660002 h 2504437"/>
              <a:gd name="connsiteX6076" fmla="*/ 2259828 w 3243376"/>
              <a:gd name="connsiteY6076" fmla="*/ 1654734 h 2504437"/>
              <a:gd name="connsiteX6077" fmla="*/ 2258389 w 3243376"/>
              <a:gd name="connsiteY6077" fmla="*/ 1648977 h 2504437"/>
              <a:gd name="connsiteX6078" fmla="*/ 2235938 w 3243376"/>
              <a:gd name="connsiteY6078" fmla="*/ 1648977 h 2504437"/>
              <a:gd name="connsiteX6079" fmla="*/ 2247452 w 3243376"/>
              <a:gd name="connsiteY6079" fmla="*/ 1637464 h 2504437"/>
              <a:gd name="connsiteX6080" fmla="*/ 2247452 w 3243376"/>
              <a:gd name="connsiteY6080" fmla="*/ 1637464 h 2504437"/>
              <a:gd name="connsiteX6081" fmla="*/ 2235938 w 3243376"/>
              <a:gd name="connsiteY6081" fmla="*/ 1637464 h 2504437"/>
              <a:gd name="connsiteX6082" fmla="*/ 2201973 w 3243376"/>
              <a:gd name="connsiteY6082" fmla="*/ 1637464 h 2504437"/>
              <a:gd name="connsiteX6083" fmla="*/ 2201973 w 3243376"/>
              <a:gd name="connsiteY6083" fmla="*/ 1671429 h 2504437"/>
              <a:gd name="connsiteX6084" fmla="*/ 2201973 w 3243376"/>
              <a:gd name="connsiteY6084" fmla="*/ 1682943 h 2504437"/>
              <a:gd name="connsiteX6085" fmla="*/ 2190460 w 3243376"/>
              <a:gd name="connsiteY6085" fmla="*/ 1694456 h 2504437"/>
              <a:gd name="connsiteX6086" fmla="*/ 2178945 w 3243376"/>
              <a:gd name="connsiteY6086" fmla="*/ 1672005 h 2504437"/>
              <a:gd name="connsiteX6087" fmla="*/ 2190460 w 3243376"/>
              <a:gd name="connsiteY6087" fmla="*/ 1672005 h 2504437"/>
              <a:gd name="connsiteX6088" fmla="*/ 2190459 w 3243376"/>
              <a:gd name="connsiteY6088" fmla="*/ 1660491 h 2504437"/>
              <a:gd name="connsiteX6089" fmla="*/ 2178946 w 3243376"/>
              <a:gd name="connsiteY6089" fmla="*/ 1682943 h 2504437"/>
              <a:gd name="connsiteX6090" fmla="*/ 2156494 w 3243376"/>
              <a:gd name="connsiteY6090" fmla="*/ 1682943 h 2504437"/>
              <a:gd name="connsiteX6091" fmla="*/ 2156494 w 3243376"/>
              <a:gd name="connsiteY6091" fmla="*/ 1671429 h 2504437"/>
              <a:gd name="connsiteX6092" fmla="*/ 2168008 w 3243376"/>
              <a:gd name="connsiteY6092" fmla="*/ 1659915 h 2504437"/>
              <a:gd name="connsiteX6093" fmla="*/ 2156494 w 3243376"/>
              <a:gd name="connsiteY6093" fmla="*/ 1659915 h 2504437"/>
              <a:gd name="connsiteX6094" fmla="*/ 2156494 w 3243376"/>
              <a:gd name="connsiteY6094" fmla="*/ 1625951 h 2504437"/>
              <a:gd name="connsiteX6095" fmla="*/ 2162250 w 3243376"/>
              <a:gd name="connsiteY6095" fmla="*/ 1620193 h 2504437"/>
              <a:gd name="connsiteX6096" fmla="*/ 2167622 w 3243376"/>
              <a:gd name="connsiteY6096" fmla="*/ 1614821 h 2504437"/>
              <a:gd name="connsiteX6097" fmla="*/ 2168007 w 3243376"/>
              <a:gd name="connsiteY6097" fmla="*/ 1614766 h 2504437"/>
              <a:gd name="connsiteX6098" fmla="*/ 2168008 w 3243376"/>
              <a:gd name="connsiteY6098" fmla="*/ 1625446 h 2504437"/>
              <a:gd name="connsiteX6099" fmla="*/ 2168007 w 3243376"/>
              <a:gd name="connsiteY6099" fmla="*/ 1636889 h 2504437"/>
              <a:gd name="connsiteX6100" fmla="*/ 2190460 w 3243376"/>
              <a:gd name="connsiteY6100" fmla="*/ 1625374 h 2504437"/>
              <a:gd name="connsiteX6101" fmla="*/ 2178946 w 3243376"/>
              <a:gd name="connsiteY6101" fmla="*/ 1613861 h 2504437"/>
              <a:gd name="connsiteX6102" fmla="*/ 2178945 w 3243376"/>
              <a:gd name="connsiteY6102" fmla="*/ 1602348 h 2504437"/>
              <a:gd name="connsiteX6103" fmla="*/ 2201398 w 3243376"/>
              <a:gd name="connsiteY6103" fmla="*/ 1590834 h 2504437"/>
              <a:gd name="connsiteX6104" fmla="*/ 2189884 w 3243376"/>
              <a:gd name="connsiteY6104" fmla="*/ 1579320 h 2504437"/>
              <a:gd name="connsiteX6105" fmla="*/ 2201397 w 3243376"/>
              <a:gd name="connsiteY6105" fmla="*/ 1567807 h 2504437"/>
              <a:gd name="connsiteX6106" fmla="*/ 2212911 w 3243376"/>
              <a:gd name="connsiteY6106" fmla="*/ 1556293 h 2504437"/>
              <a:gd name="connsiteX6107" fmla="*/ 2224424 w 3243376"/>
              <a:gd name="connsiteY6107" fmla="*/ 1556293 h 2504437"/>
              <a:gd name="connsiteX6108" fmla="*/ 2224424 w 3243376"/>
              <a:gd name="connsiteY6108" fmla="*/ 1578745 h 2504437"/>
              <a:gd name="connsiteX6109" fmla="*/ 2235939 w 3243376"/>
              <a:gd name="connsiteY6109" fmla="*/ 1578745 h 2504437"/>
              <a:gd name="connsiteX6110" fmla="*/ 2258389 w 3243376"/>
              <a:gd name="connsiteY6110" fmla="*/ 1544779 h 2504437"/>
              <a:gd name="connsiteX6111" fmla="*/ 2269902 w 3243376"/>
              <a:gd name="connsiteY6111" fmla="*/ 1544780 h 2504437"/>
              <a:gd name="connsiteX6112" fmla="*/ 2269902 w 3243376"/>
              <a:gd name="connsiteY6112" fmla="*/ 1578745 h 2504437"/>
              <a:gd name="connsiteX6113" fmla="*/ 2281417 w 3243376"/>
              <a:gd name="connsiteY6113" fmla="*/ 1544780 h 2504437"/>
              <a:gd name="connsiteX6114" fmla="*/ 2282856 w 3243376"/>
              <a:gd name="connsiteY6114" fmla="*/ 1544779 h 2504437"/>
              <a:gd name="connsiteX6115" fmla="*/ 2283815 w 3243376"/>
              <a:gd name="connsiteY6115" fmla="*/ 1544780 h 2504437"/>
              <a:gd name="connsiteX6116" fmla="*/ 2283144 w 3243376"/>
              <a:gd name="connsiteY6116" fmla="*/ 1548809 h 2504437"/>
              <a:gd name="connsiteX6117" fmla="*/ 2289920 w 3243376"/>
              <a:gd name="connsiteY6117" fmla="*/ 1548809 h 2504437"/>
              <a:gd name="connsiteX6118" fmla="*/ 2288073 w 3243376"/>
              <a:gd name="connsiteY6118" fmla="*/ 1551282 h 2504437"/>
              <a:gd name="connsiteX6119" fmla="*/ 2292930 w 3243376"/>
              <a:gd name="connsiteY6119" fmla="*/ 1567231 h 2504437"/>
              <a:gd name="connsiteX6120" fmla="*/ 2270479 w 3243376"/>
              <a:gd name="connsiteY6120" fmla="*/ 1601196 h 2504437"/>
              <a:gd name="connsiteX6121" fmla="*/ 2304443 w 3243376"/>
              <a:gd name="connsiteY6121" fmla="*/ 1567231 h 2504437"/>
              <a:gd name="connsiteX6122" fmla="*/ 2292930 w 3243376"/>
              <a:gd name="connsiteY6122" fmla="*/ 1555717 h 2504437"/>
              <a:gd name="connsiteX6123" fmla="*/ 2304443 w 3243376"/>
              <a:gd name="connsiteY6123" fmla="*/ 1544203 h 2504437"/>
              <a:gd name="connsiteX6124" fmla="*/ 2270479 w 3243376"/>
              <a:gd name="connsiteY6124" fmla="*/ 1544204 h 2504437"/>
              <a:gd name="connsiteX6125" fmla="*/ 2248027 w 3243376"/>
              <a:gd name="connsiteY6125" fmla="*/ 1544204 h 2504437"/>
              <a:gd name="connsiteX6126" fmla="*/ 2236514 w 3243376"/>
              <a:gd name="connsiteY6126" fmla="*/ 1555717 h 2504437"/>
              <a:gd name="connsiteX6127" fmla="*/ 2236514 w 3243376"/>
              <a:gd name="connsiteY6127" fmla="*/ 1544204 h 2504437"/>
              <a:gd name="connsiteX6128" fmla="*/ 2236514 w 3243376"/>
              <a:gd name="connsiteY6128" fmla="*/ 1532691 h 2504437"/>
              <a:gd name="connsiteX6129" fmla="*/ 2216557 w 3243376"/>
              <a:gd name="connsiteY6129" fmla="*/ 1547028 h 2504437"/>
              <a:gd name="connsiteX6130" fmla="*/ 2223848 w 3243376"/>
              <a:gd name="connsiteY6130" fmla="*/ 1537367 h 2504437"/>
              <a:gd name="connsiteX6131" fmla="*/ 2215213 w 3243376"/>
              <a:gd name="connsiteY6131" fmla="*/ 1526358 h 2504437"/>
              <a:gd name="connsiteX6132" fmla="*/ 2215213 w 3243376"/>
              <a:gd name="connsiteY6132" fmla="*/ 1533266 h 2504437"/>
              <a:gd name="connsiteX6133" fmla="*/ 2215213 w 3243376"/>
              <a:gd name="connsiteY6133" fmla="*/ 1547994 h 2504437"/>
              <a:gd name="connsiteX6134" fmla="*/ 2206866 w 3243376"/>
              <a:gd name="connsiteY6134" fmla="*/ 1553991 h 2504437"/>
              <a:gd name="connsiteX6135" fmla="*/ 2168584 w 3243376"/>
              <a:gd name="connsiteY6135" fmla="*/ 1566655 h 2504437"/>
              <a:gd name="connsiteX6136" fmla="*/ 2174340 w 3243376"/>
              <a:gd name="connsiteY6136" fmla="*/ 1577665 h 2504437"/>
              <a:gd name="connsiteX6137" fmla="*/ 2177682 w 3243376"/>
              <a:gd name="connsiteY6137" fmla="*/ 1584306 h 2504437"/>
              <a:gd name="connsiteX6138" fmla="*/ 2173189 w 3243376"/>
              <a:gd name="connsiteY6138" fmla="*/ 1584789 h 2504437"/>
              <a:gd name="connsiteX6139" fmla="*/ 2157645 w 3243376"/>
              <a:gd name="connsiteY6139" fmla="*/ 1589107 h 2504437"/>
              <a:gd name="connsiteX6140" fmla="*/ 2169159 w 3243376"/>
              <a:gd name="connsiteY6140" fmla="*/ 1555142 h 2504437"/>
              <a:gd name="connsiteX6141" fmla="*/ 2157646 w 3243376"/>
              <a:gd name="connsiteY6141" fmla="*/ 1566655 h 2504437"/>
              <a:gd name="connsiteX6142" fmla="*/ 2157645 w 3243376"/>
              <a:gd name="connsiteY6142" fmla="*/ 1571058 h 2504437"/>
              <a:gd name="connsiteX6143" fmla="*/ 2154120 w 3243376"/>
              <a:gd name="connsiteY6143" fmla="*/ 1569821 h 2504437"/>
              <a:gd name="connsiteX6144" fmla="*/ 2158221 w 3243376"/>
              <a:gd name="connsiteY6144" fmla="*/ 1559747 h 2504437"/>
              <a:gd name="connsiteX6145" fmla="*/ 2146707 w 3243376"/>
              <a:gd name="connsiteY6145" fmla="*/ 1559747 h 2504437"/>
              <a:gd name="connsiteX6146" fmla="*/ 2151565 w 3243376"/>
              <a:gd name="connsiteY6146" fmla="*/ 1575938 h 2504437"/>
              <a:gd name="connsiteX6147" fmla="*/ 2157646 w 3243376"/>
              <a:gd name="connsiteY6147" fmla="*/ 1571665 h 2504437"/>
              <a:gd name="connsiteX6148" fmla="*/ 2157646 w 3243376"/>
              <a:gd name="connsiteY6148" fmla="*/ 1577665 h 2504437"/>
              <a:gd name="connsiteX6149" fmla="*/ 2157645 w 3243376"/>
              <a:gd name="connsiteY6149" fmla="*/ 1589107 h 2504437"/>
              <a:gd name="connsiteX6150" fmla="*/ 2089715 w 3243376"/>
              <a:gd name="connsiteY6150" fmla="*/ 1589107 h 2504437"/>
              <a:gd name="connsiteX6151" fmla="*/ 2068910 w 3243376"/>
              <a:gd name="connsiteY6151" fmla="*/ 1623675 h 2504437"/>
              <a:gd name="connsiteX6152" fmla="*/ 2060420 w 3243376"/>
              <a:gd name="connsiteY6152" fmla="*/ 1630343 h 2504437"/>
              <a:gd name="connsiteX6153" fmla="*/ 2060608 w 3243376"/>
              <a:gd name="connsiteY6153" fmla="*/ 1629153 h 2504437"/>
              <a:gd name="connsiteX6154" fmla="*/ 2055751 w 3243376"/>
              <a:gd name="connsiteY6154" fmla="*/ 1622496 h 2504437"/>
              <a:gd name="connsiteX6155" fmla="*/ 2044236 w 3243376"/>
              <a:gd name="connsiteY6155" fmla="*/ 1622496 h 2504437"/>
              <a:gd name="connsiteX6156" fmla="*/ 2044236 w 3243376"/>
              <a:gd name="connsiteY6156" fmla="*/ 1644948 h 2504437"/>
              <a:gd name="connsiteX6157" fmla="*/ 2032723 w 3243376"/>
              <a:gd name="connsiteY6157" fmla="*/ 1633434 h 2504437"/>
              <a:gd name="connsiteX6158" fmla="*/ 2010272 w 3243376"/>
              <a:gd name="connsiteY6158" fmla="*/ 1621920 h 2504437"/>
              <a:gd name="connsiteX6159" fmla="*/ 2010272 w 3243376"/>
              <a:gd name="connsiteY6159" fmla="*/ 1633434 h 2504437"/>
              <a:gd name="connsiteX6160" fmla="*/ 2021785 w 3243376"/>
              <a:gd name="connsiteY6160" fmla="*/ 1633434 h 2504437"/>
              <a:gd name="connsiteX6161" fmla="*/ 2010272 w 3243376"/>
              <a:gd name="connsiteY6161" fmla="*/ 1644948 h 2504437"/>
              <a:gd name="connsiteX6162" fmla="*/ 1976306 w 3243376"/>
              <a:gd name="connsiteY6162" fmla="*/ 1644948 h 2504437"/>
              <a:gd name="connsiteX6163" fmla="*/ 1964793 w 3243376"/>
              <a:gd name="connsiteY6163" fmla="*/ 1633434 h 2504437"/>
              <a:gd name="connsiteX6164" fmla="*/ 1987244 w 3243376"/>
              <a:gd name="connsiteY6164" fmla="*/ 1633434 h 2504437"/>
              <a:gd name="connsiteX6165" fmla="*/ 1975731 w 3243376"/>
              <a:gd name="connsiteY6165" fmla="*/ 1610982 h 2504437"/>
              <a:gd name="connsiteX6166" fmla="*/ 2009696 w 3243376"/>
              <a:gd name="connsiteY6166" fmla="*/ 1622496 h 2504437"/>
              <a:gd name="connsiteX6167" fmla="*/ 1999621 w 3243376"/>
              <a:gd name="connsiteY6167" fmla="*/ 1611486 h 2504437"/>
              <a:gd name="connsiteX6168" fmla="*/ 1998254 w 3243376"/>
              <a:gd name="connsiteY6168" fmla="*/ 1600621 h 2504437"/>
              <a:gd name="connsiteX6169" fmla="*/ 1998757 w 3243376"/>
              <a:gd name="connsiteY6169" fmla="*/ 1600621 h 2504437"/>
              <a:gd name="connsiteX6170" fmla="*/ 1998456 w 3243376"/>
              <a:gd name="connsiteY6170" fmla="*/ 1600113 h 2504437"/>
              <a:gd name="connsiteX6171" fmla="*/ 2003939 w 3243376"/>
              <a:gd name="connsiteY6171" fmla="*/ 1601484 h 2504437"/>
              <a:gd name="connsiteX6172" fmla="*/ 2009696 w 3243376"/>
              <a:gd name="connsiteY6172" fmla="*/ 1611558 h 2504437"/>
              <a:gd name="connsiteX6173" fmla="*/ 2009695 w 3243376"/>
              <a:gd name="connsiteY6173" fmla="*/ 1589106 h 2504437"/>
              <a:gd name="connsiteX6174" fmla="*/ 1987244 w 3243376"/>
              <a:gd name="connsiteY6174" fmla="*/ 1566655 h 2504437"/>
              <a:gd name="connsiteX6175" fmla="*/ 1964793 w 3243376"/>
              <a:gd name="connsiteY6175" fmla="*/ 1555142 h 2504437"/>
              <a:gd name="connsiteX6176" fmla="*/ 1953279 w 3243376"/>
              <a:gd name="connsiteY6176" fmla="*/ 1532690 h 2504437"/>
              <a:gd name="connsiteX6177" fmla="*/ 1953280 w 3243376"/>
              <a:gd name="connsiteY6177" fmla="*/ 1521177 h 2504437"/>
              <a:gd name="connsiteX6178" fmla="*/ 1941765 w 3243376"/>
              <a:gd name="connsiteY6178" fmla="*/ 1532691 h 2504437"/>
              <a:gd name="connsiteX6179" fmla="*/ 1919315 w 3243376"/>
              <a:gd name="connsiteY6179" fmla="*/ 1555142 h 2504437"/>
              <a:gd name="connsiteX6180" fmla="*/ 1919315 w 3243376"/>
              <a:gd name="connsiteY6180" fmla="*/ 1521177 h 2504437"/>
              <a:gd name="connsiteX6181" fmla="*/ 1896863 w 3243376"/>
              <a:gd name="connsiteY6181" fmla="*/ 1521178 h 2504437"/>
              <a:gd name="connsiteX6182" fmla="*/ 1908377 w 3243376"/>
              <a:gd name="connsiteY6182" fmla="*/ 1509663 h 2504437"/>
              <a:gd name="connsiteX6183" fmla="*/ 1930828 w 3243376"/>
              <a:gd name="connsiteY6183" fmla="*/ 1487212 h 2504437"/>
              <a:gd name="connsiteX6184" fmla="*/ 1953280 w 3243376"/>
              <a:gd name="connsiteY6184" fmla="*/ 1475698 h 2504437"/>
              <a:gd name="connsiteX6185" fmla="*/ 1941766 w 3243376"/>
              <a:gd name="connsiteY6185" fmla="*/ 1475699 h 2504437"/>
              <a:gd name="connsiteX6186" fmla="*/ 1941765 w 3243376"/>
              <a:gd name="connsiteY6186" fmla="*/ 1474259 h 2504437"/>
              <a:gd name="connsiteX6187" fmla="*/ 1941765 w 3243376"/>
              <a:gd name="connsiteY6187" fmla="*/ 1470521 h 2504437"/>
              <a:gd name="connsiteX6188" fmla="*/ 1942917 w 3243376"/>
              <a:gd name="connsiteY6188" fmla="*/ 1469941 h 2504437"/>
              <a:gd name="connsiteX6189" fmla="*/ 1941765 w 3243376"/>
              <a:gd name="connsiteY6189" fmla="*/ 1466523 h 2504437"/>
              <a:gd name="connsiteX6190" fmla="*/ 1941766 w 3243376"/>
              <a:gd name="connsiteY6190" fmla="*/ 1464184 h 2504437"/>
              <a:gd name="connsiteX6191" fmla="*/ 1941245 w 3243376"/>
              <a:gd name="connsiteY6191" fmla="*/ 1464978 h 2504437"/>
              <a:gd name="connsiteX6192" fmla="*/ 1938483 w 3243376"/>
              <a:gd name="connsiteY6192" fmla="*/ 1456781 h 2504437"/>
              <a:gd name="connsiteX6193" fmla="*/ 1954431 w 3243376"/>
              <a:gd name="connsiteY6193" fmla="*/ 1435976 h 2504437"/>
              <a:gd name="connsiteX6194" fmla="*/ 1957021 w 3243376"/>
              <a:gd name="connsiteY6194" fmla="*/ 1413524 h 2504437"/>
              <a:gd name="connsiteX6195" fmla="*/ 1966953 w 3243376"/>
              <a:gd name="connsiteY6195" fmla="*/ 1402299 h 2504437"/>
              <a:gd name="connsiteX6196" fmla="*/ 1967096 w 3243376"/>
              <a:gd name="connsiteY6196" fmla="*/ 1402587 h 2504437"/>
              <a:gd name="connsiteX6197" fmla="*/ 1976883 w 3243376"/>
              <a:gd name="connsiteY6197" fmla="*/ 1391073 h 2504437"/>
              <a:gd name="connsiteX6198" fmla="*/ 1988396 w 3243376"/>
              <a:gd name="connsiteY6198" fmla="*/ 1402587 h 2504437"/>
              <a:gd name="connsiteX6199" fmla="*/ 1976883 w 3243376"/>
              <a:gd name="connsiteY6199" fmla="*/ 1391073 h 2504437"/>
              <a:gd name="connsiteX6200" fmla="*/ 1966953 w 3243376"/>
              <a:gd name="connsiteY6200" fmla="*/ 1402299 h 2504437"/>
              <a:gd name="connsiteX6201" fmla="*/ 1963857 w 3243376"/>
              <a:gd name="connsiteY6201" fmla="*/ 1396083 h 2504437"/>
              <a:gd name="connsiteX6202" fmla="*/ 1967095 w 3243376"/>
              <a:gd name="connsiteY6202" fmla="*/ 1380135 h 2504437"/>
              <a:gd name="connsiteX6203" fmla="*/ 1955582 w 3243376"/>
              <a:gd name="connsiteY6203" fmla="*/ 1368622 h 2504437"/>
              <a:gd name="connsiteX6204" fmla="*/ 1955581 w 3243376"/>
              <a:gd name="connsiteY6204" fmla="*/ 1391073 h 2504437"/>
              <a:gd name="connsiteX6205" fmla="*/ 1944068 w 3243376"/>
              <a:gd name="connsiteY6205" fmla="*/ 1402586 h 2504437"/>
              <a:gd name="connsiteX6206" fmla="*/ 1942628 w 3243376"/>
              <a:gd name="connsiteY6206" fmla="*/ 1391576 h 2504437"/>
              <a:gd name="connsiteX6207" fmla="*/ 1932997 w 3243376"/>
              <a:gd name="connsiteY6207" fmla="*/ 1380637 h 2504437"/>
              <a:gd name="connsiteX6208" fmla="*/ 1937241 w 3243376"/>
              <a:gd name="connsiteY6208" fmla="*/ 1376501 h 2504437"/>
              <a:gd name="connsiteX6209" fmla="*/ 1944068 w 3243376"/>
              <a:gd name="connsiteY6209" fmla="*/ 1379559 h 2504437"/>
              <a:gd name="connsiteX6210" fmla="*/ 1932555 w 3243376"/>
              <a:gd name="connsiteY6210" fmla="*/ 1357108 h 2504437"/>
              <a:gd name="connsiteX6211" fmla="*/ 1921041 w 3243376"/>
              <a:gd name="connsiteY6211" fmla="*/ 1368622 h 2504437"/>
              <a:gd name="connsiteX6212" fmla="*/ 1898589 w 3243376"/>
              <a:gd name="connsiteY6212" fmla="*/ 1357108 h 2504437"/>
              <a:gd name="connsiteX6213" fmla="*/ 1887076 w 3243376"/>
              <a:gd name="connsiteY6213" fmla="*/ 1368622 h 2504437"/>
              <a:gd name="connsiteX6214" fmla="*/ 1875563 w 3243376"/>
              <a:gd name="connsiteY6214" fmla="*/ 1368622 h 2504437"/>
              <a:gd name="connsiteX6215" fmla="*/ 1887076 w 3243376"/>
              <a:gd name="connsiteY6215" fmla="*/ 1357108 h 2504437"/>
              <a:gd name="connsiteX6216" fmla="*/ 1853111 w 3243376"/>
              <a:gd name="connsiteY6216" fmla="*/ 1323143 h 2504437"/>
              <a:gd name="connsiteX6217" fmla="*/ 1853112 w 3243376"/>
              <a:gd name="connsiteY6217" fmla="*/ 1345595 h 2504437"/>
              <a:gd name="connsiteX6218" fmla="*/ 1864625 w 3243376"/>
              <a:gd name="connsiteY6218" fmla="*/ 1357108 h 2504437"/>
              <a:gd name="connsiteX6219" fmla="*/ 1864625 w 3243376"/>
              <a:gd name="connsiteY6219" fmla="*/ 1334656 h 2504437"/>
              <a:gd name="connsiteX6220" fmla="*/ 1864624 w 3243376"/>
              <a:gd name="connsiteY6220" fmla="*/ 1368622 h 2504437"/>
              <a:gd name="connsiteX6221" fmla="*/ 1864625 w 3243376"/>
              <a:gd name="connsiteY6221" fmla="*/ 1380135 h 2504437"/>
              <a:gd name="connsiteX6222" fmla="*/ 1887076 w 3243376"/>
              <a:gd name="connsiteY6222" fmla="*/ 1414100 h 2504437"/>
              <a:gd name="connsiteX6223" fmla="*/ 1875563 w 3243376"/>
              <a:gd name="connsiteY6223" fmla="*/ 1414100 h 2504437"/>
              <a:gd name="connsiteX6224" fmla="*/ 1877002 w 3243376"/>
              <a:gd name="connsiteY6224" fmla="*/ 1429428 h 2504437"/>
              <a:gd name="connsiteX6225" fmla="*/ 1886654 w 3243376"/>
              <a:gd name="connsiteY6225" fmla="*/ 1436254 h 2504437"/>
              <a:gd name="connsiteX6226" fmla="*/ 1886501 w 3243376"/>
              <a:gd name="connsiteY6226" fmla="*/ 1436552 h 2504437"/>
              <a:gd name="connsiteX6227" fmla="*/ 1886501 w 3243376"/>
              <a:gd name="connsiteY6227" fmla="*/ 1448066 h 2504437"/>
              <a:gd name="connsiteX6228" fmla="*/ 1920465 w 3243376"/>
              <a:gd name="connsiteY6228" fmla="*/ 1436552 h 2504437"/>
              <a:gd name="connsiteX6229" fmla="*/ 1920465 w 3243376"/>
              <a:gd name="connsiteY6229" fmla="*/ 1481455 h 2504437"/>
              <a:gd name="connsiteX6230" fmla="*/ 1931476 w 3243376"/>
              <a:gd name="connsiteY6230" fmla="*/ 1475699 h 2504437"/>
              <a:gd name="connsiteX6231" fmla="*/ 1935566 w 3243376"/>
              <a:gd name="connsiteY6231" fmla="*/ 1473641 h 2504437"/>
              <a:gd name="connsiteX6232" fmla="*/ 1928885 w 3243376"/>
              <a:gd name="connsiteY6232" fmla="*/ 1483830 h 2504437"/>
              <a:gd name="connsiteX6233" fmla="*/ 1907801 w 3243376"/>
              <a:gd name="connsiteY6233" fmla="*/ 1486636 h 2504437"/>
              <a:gd name="connsiteX6234" fmla="*/ 1907801 w 3243376"/>
              <a:gd name="connsiteY6234" fmla="*/ 1475698 h 2504437"/>
              <a:gd name="connsiteX6235" fmla="*/ 1907801 w 3243376"/>
              <a:gd name="connsiteY6235" fmla="*/ 1475698 h 2504437"/>
              <a:gd name="connsiteX6236" fmla="*/ 1907801 w 3243376"/>
              <a:gd name="connsiteY6236" fmla="*/ 1464184 h 2504437"/>
              <a:gd name="connsiteX6237" fmla="*/ 1907801 w 3243376"/>
              <a:gd name="connsiteY6237" fmla="*/ 1475626 h 2504437"/>
              <a:gd name="connsiteX6238" fmla="*/ 1907801 w 3243376"/>
              <a:gd name="connsiteY6238" fmla="*/ 1475698 h 2504437"/>
              <a:gd name="connsiteX6239" fmla="*/ 1901297 w 3243376"/>
              <a:gd name="connsiteY6239" fmla="*/ 1472460 h 2504437"/>
              <a:gd name="connsiteX6240" fmla="*/ 1885349 w 3243376"/>
              <a:gd name="connsiteY6240" fmla="*/ 1475698 h 2504437"/>
              <a:gd name="connsiteX6241" fmla="*/ 1889794 w 3243376"/>
              <a:gd name="connsiteY6241" fmla="*/ 1467918 h 2504437"/>
              <a:gd name="connsiteX6242" fmla="*/ 1896935 w 3243376"/>
              <a:gd name="connsiteY6242" fmla="*/ 1464185 h 2504437"/>
              <a:gd name="connsiteX6243" fmla="*/ 1908377 w 3243376"/>
              <a:gd name="connsiteY6243" fmla="*/ 1458428 h 2504437"/>
              <a:gd name="connsiteX6244" fmla="*/ 1897439 w 3243376"/>
              <a:gd name="connsiteY6244" fmla="*/ 1446914 h 2504437"/>
              <a:gd name="connsiteX6245" fmla="*/ 1891682 w 3243376"/>
              <a:gd name="connsiteY6245" fmla="*/ 1452671 h 2504437"/>
              <a:gd name="connsiteX6246" fmla="*/ 1887422 w 3243376"/>
              <a:gd name="connsiteY6246" fmla="*/ 1456930 h 2504437"/>
              <a:gd name="connsiteX6247" fmla="*/ 1875563 w 3243376"/>
              <a:gd name="connsiteY6247" fmla="*/ 1454110 h 2504437"/>
              <a:gd name="connsiteX6248" fmla="*/ 1862898 w 3243376"/>
              <a:gd name="connsiteY6248" fmla="*/ 1452671 h 2504437"/>
              <a:gd name="connsiteX6249" fmla="*/ 1828932 w 3243376"/>
              <a:gd name="connsiteY6249" fmla="*/ 1464184 h 2504437"/>
              <a:gd name="connsiteX6250" fmla="*/ 1840446 w 3243376"/>
              <a:gd name="connsiteY6250" fmla="*/ 1498149 h 2504437"/>
              <a:gd name="connsiteX6251" fmla="*/ 1840447 w 3243376"/>
              <a:gd name="connsiteY6251" fmla="*/ 1486636 h 2504437"/>
              <a:gd name="connsiteX6252" fmla="*/ 1851960 w 3243376"/>
              <a:gd name="connsiteY6252" fmla="*/ 1486636 h 2504437"/>
              <a:gd name="connsiteX6253" fmla="*/ 1863473 w 3243376"/>
              <a:gd name="connsiteY6253" fmla="*/ 1520601 h 2504437"/>
              <a:gd name="connsiteX6254" fmla="*/ 1817995 w 3243376"/>
              <a:gd name="connsiteY6254" fmla="*/ 1520601 h 2504437"/>
              <a:gd name="connsiteX6255" fmla="*/ 1806481 w 3243376"/>
              <a:gd name="connsiteY6255" fmla="*/ 1498150 h 2504437"/>
              <a:gd name="connsiteX6256" fmla="*/ 1794968 w 3243376"/>
              <a:gd name="connsiteY6256" fmla="*/ 1520601 h 2504437"/>
              <a:gd name="connsiteX6257" fmla="*/ 1783958 w 3243376"/>
              <a:gd name="connsiteY6257" fmla="*/ 1514845 h 2504437"/>
              <a:gd name="connsiteX6258" fmla="*/ 1783846 w 3243376"/>
              <a:gd name="connsiteY6258" fmla="*/ 1514788 h 2504437"/>
              <a:gd name="connsiteX6259" fmla="*/ 1793528 w 3243376"/>
              <a:gd name="connsiteY6259" fmla="*/ 1513405 h 2504437"/>
              <a:gd name="connsiteX6260" fmla="*/ 1794967 w 3243376"/>
              <a:gd name="connsiteY6260" fmla="*/ 1503331 h 2504437"/>
              <a:gd name="connsiteX6261" fmla="*/ 1789210 w 3243376"/>
              <a:gd name="connsiteY6261" fmla="*/ 1504770 h 2504437"/>
              <a:gd name="connsiteX6262" fmla="*/ 1783566 w 3243376"/>
              <a:gd name="connsiteY6262" fmla="*/ 1514647 h 2504437"/>
              <a:gd name="connsiteX6263" fmla="*/ 1772516 w 3243376"/>
              <a:gd name="connsiteY6263" fmla="*/ 1509088 h 2504437"/>
              <a:gd name="connsiteX6264" fmla="*/ 1750064 w 3243376"/>
              <a:gd name="connsiteY6264" fmla="*/ 1497573 h 2504437"/>
              <a:gd name="connsiteX6265" fmla="*/ 1738552 w 3243376"/>
              <a:gd name="connsiteY6265" fmla="*/ 1520025 h 2504437"/>
              <a:gd name="connsiteX6266" fmla="*/ 1727037 w 3243376"/>
              <a:gd name="connsiteY6266" fmla="*/ 1531539 h 2504437"/>
              <a:gd name="connsiteX6267" fmla="*/ 1738552 w 3243376"/>
              <a:gd name="connsiteY6267" fmla="*/ 1531539 h 2504437"/>
              <a:gd name="connsiteX6268" fmla="*/ 1716099 w 3243376"/>
              <a:gd name="connsiteY6268" fmla="*/ 1531539 h 2504437"/>
              <a:gd name="connsiteX6269" fmla="*/ 1716737 w 3243376"/>
              <a:gd name="connsiteY6269" fmla="*/ 1525343 h 2504437"/>
              <a:gd name="connsiteX6270" fmla="*/ 1729952 w 3243376"/>
              <a:gd name="connsiteY6270" fmla="*/ 1520556 h 2504437"/>
              <a:gd name="connsiteX6271" fmla="*/ 1727037 w 3243376"/>
              <a:gd name="connsiteY6271" fmla="*/ 1491817 h 2504437"/>
              <a:gd name="connsiteX6272" fmla="*/ 1723718 w 3243376"/>
              <a:gd name="connsiteY6272" fmla="*/ 1514161 h 2504437"/>
              <a:gd name="connsiteX6273" fmla="*/ 1716892 w 3243376"/>
              <a:gd name="connsiteY6273" fmla="*/ 1523843 h 2504437"/>
              <a:gd name="connsiteX6274" fmla="*/ 1717296 w 3243376"/>
              <a:gd name="connsiteY6274" fmla="*/ 1519917 h 2504437"/>
              <a:gd name="connsiteX6275" fmla="*/ 1704586 w 3243376"/>
              <a:gd name="connsiteY6275" fmla="*/ 1497574 h 2504437"/>
              <a:gd name="connsiteX6276" fmla="*/ 1693073 w 3243376"/>
              <a:gd name="connsiteY6276" fmla="*/ 1497574 h 2504437"/>
              <a:gd name="connsiteX6277" fmla="*/ 1681559 w 3243376"/>
              <a:gd name="connsiteY6277" fmla="*/ 1509088 h 2504437"/>
              <a:gd name="connsiteX6278" fmla="*/ 1693073 w 3243376"/>
              <a:gd name="connsiteY6278" fmla="*/ 1509088 h 2504437"/>
              <a:gd name="connsiteX6279" fmla="*/ 1693072 w 3243376"/>
              <a:gd name="connsiteY6279" fmla="*/ 1520601 h 2504437"/>
              <a:gd name="connsiteX6280" fmla="*/ 1704586 w 3243376"/>
              <a:gd name="connsiteY6280" fmla="*/ 1520601 h 2504437"/>
              <a:gd name="connsiteX6281" fmla="*/ 1682135 w 3243376"/>
              <a:gd name="connsiteY6281" fmla="*/ 1532115 h 2504437"/>
              <a:gd name="connsiteX6282" fmla="*/ 1704586 w 3243376"/>
              <a:gd name="connsiteY6282" fmla="*/ 1543629 h 2504437"/>
              <a:gd name="connsiteX6283" fmla="*/ 1693072 w 3243376"/>
              <a:gd name="connsiteY6283" fmla="*/ 1555142 h 2504437"/>
              <a:gd name="connsiteX6284" fmla="*/ 1681558 w 3243376"/>
              <a:gd name="connsiteY6284" fmla="*/ 1543628 h 2504437"/>
              <a:gd name="connsiteX6285" fmla="*/ 1681559 w 3243376"/>
              <a:gd name="connsiteY6285" fmla="*/ 1532115 h 2504437"/>
              <a:gd name="connsiteX6286" fmla="*/ 1670045 w 3243376"/>
              <a:gd name="connsiteY6286" fmla="*/ 1520601 h 2504437"/>
              <a:gd name="connsiteX6287" fmla="*/ 1658532 w 3243376"/>
              <a:gd name="connsiteY6287" fmla="*/ 1532115 h 2504437"/>
              <a:gd name="connsiteX6288" fmla="*/ 1670045 w 3243376"/>
              <a:gd name="connsiteY6288" fmla="*/ 1577017 h 2504437"/>
              <a:gd name="connsiteX6289" fmla="*/ 1647593 w 3243376"/>
              <a:gd name="connsiteY6289" fmla="*/ 1565504 h 2504437"/>
              <a:gd name="connsiteX6290" fmla="*/ 1659107 w 3243376"/>
              <a:gd name="connsiteY6290" fmla="*/ 1565504 h 2504437"/>
              <a:gd name="connsiteX6291" fmla="*/ 1661769 w 3243376"/>
              <a:gd name="connsiteY6291" fmla="*/ 1543052 h 2504437"/>
              <a:gd name="connsiteX6292" fmla="*/ 1648133 w 3243376"/>
              <a:gd name="connsiteY6292" fmla="*/ 1521455 h 2504437"/>
              <a:gd name="connsiteX6293" fmla="*/ 1651336 w 3243376"/>
              <a:gd name="connsiteY6293" fmla="*/ 1509016 h 2504437"/>
              <a:gd name="connsiteX6294" fmla="*/ 1647019 w 3243376"/>
              <a:gd name="connsiteY6294" fmla="*/ 1491817 h 2504437"/>
              <a:gd name="connsiteX6295" fmla="*/ 1642161 w 3243376"/>
              <a:gd name="connsiteY6295" fmla="*/ 1526952 h 2504437"/>
              <a:gd name="connsiteX6296" fmla="*/ 1644253 w 3243376"/>
              <a:gd name="connsiteY6296" fmla="*/ 1526448 h 2504437"/>
              <a:gd name="connsiteX6297" fmla="*/ 1641837 w 3243376"/>
              <a:gd name="connsiteY6297" fmla="*/ 1530675 h 2504437"/>
              <a:gd name="connsiteX6298" fmla="*/ 1636080 w 3243376"/>
              <a:gd name="connsiteY6298" fmla="*/ 1532114 h 2504437"/>
              <a:gd name="connsiteX6299" fmla="*/ 1624566 w 3243376"/>
              <a:gd name="connsiteY6299" fmla="*/ 1543628 h 2504437"/>
              <a:gd name="connsiteX6300" fmla="*/ 1624566 w 3243376"/>
              <a:gd name="connsiteY6300" fmla="*/ 1521177 h 2504437"/>
              <a:gd name="connsiteX6301" fmla="*/ 1624566 w 3243376"/>
              <a:gd name="connsiteY6301" fmla="*/ 1498725 h 2504437"/>
              <a:gd name="connsiteX6302" fmla="*/ 1624566 w 3243376"/>
              <a:gd name="connsiteY6302" fmla="*/ 1510239 h 2504437"/>
              <a:gd name="connsiteX6303" fmla="*/ 1613053 w 3243376"/>
              <a:gd name="connsiteY6303" fmla="*/ 1521753 h 2504437"/>
              <a:gd name="connsiteX6304" fmla="*/ 1601539 w 3243376"/>
              <a:gd name="connsiteY6304" fmla="*/ 1510239 h 2504437"/>
              <a:gd name="connsiteX6305" fmla="*/ 1613053 w 3243376"/>
              <a:gd name="connsiteY6305" fmla="*/ 1555142 h 2504437"/>
              <a:gd name="connsiteX6306" fmla="*/ 1601540 w 3243376"/>
              <a:gd name="connsiteY6306" fmla="*/ 1577593 h 2504437"/>
              <a:gd name="connsiteX6307" fmla="*/ 1590026 w 3243376"/>
              <a:gd name="connsiteY6307" fmla="*/ 1577594 h 2504437"/>
              <a:gd name="connsiteX6308" fmla="*/ 1567574 w 3243376"/>
              <a:gd name="connsiteY6308" fmla="*/ 1566080 h 2504437"/>
              <a:gd name="connsiteX6309" fmla="*/ 1567574 w 3243376"/>
              <a:gd name="connsiteY6309" fmla="*/ 1577593 h 2504437"/>
              <a:gd name="connsiteX6310" fmla="*/ 1590025 w 3243376"/>
              <a:gd name="connsiteY6310" fmla="*/ 1589106 h 2504437"/>
              <a:gd name="connsiteX6311" fmla="*/ 1590025 w 3243376"/>
              <a:gd name="connsiteY6311" fmla="*/ 1611558 h 2504437"/>
              <a:gd name="connsiteX6312" fmla="*/ 1589079 w 3243376"/>
              <a:gd name="connsiteY6312" fmla="*/ 1611208 h 2504437"/>
              <a:gd name="connsiteX6313" fmla="*/ 1586787 w 3243376"/>
              <a:gd name="connsiteY6313" fmla="*/ 1607051 h 2504437"/>
              <a:gd name="connsiteX6314" fmla="*/ 1590025 w 3243376"/>
              <a:gd name="connsiteY6314" fmla="*/ 1600044 h 2504437"/>
              <a:gd name="connsiteX6315" fmla="*/ 1585168 w 3243376"/>
              <a:gd name="connsiteY6315" fmla="*/ 1609759 h 2504437"/>
              <a:gd name="connsiteX6316" fmla="*/ 1589079 w 3243376"/>
              <a:gd name="connsiteY6316" fmla="*/ 1611208 h 2504437"/>
              <a:gd name="connsiteX6317" fmla="*/ 1590026 w 3243376"/>
              <a:gd name="connsiteY6317" fmla="*/ 1612925 h 2504437"/>
              <a:gd name="connsiteX6318" fmla="*/ 1590026 w 3243376"/>
              <a:gd name="connsiteY6318" fmla="*/ 1634010 h 2504437"/>
              <a:gd name="connsiteX6319" fmla="*/ 1601539 w 3243376"/>
              <a:gd name="connsiteY6319" fmla="*/ 1611558 h 2504437"/>
              <a:gd name="connsiteX6320" fmla="*/ 1613052 w 3243376"/>
              <a:gd name="connsiteY6320" fmla="*/ 1611558 h 2504437"/>
              <a:gd name="connsiteX6321" fmla="*/ 1613053 w 3243376"/>
              <a:gd name="connsiteY6321" fmla="*/ 1623072 h 2504437"/>
              <a:gd name="connsiteX6322" fmla="*/ 1624566 w 3243376"/>
              <a:gd name="connsiteY6322" fmla="*/ 1623072 h 2504437"/>
              <a:gd name="connsiteX6323" fmla="*/ 1636081 w 3243376"/>
              <a:gd name="connsiteY6323" fmla="*/ 1634585 h 2504437"/>
              <a:gd name="connsiteX6324" fmla="*/ 1624567 w 3243376"/>
              <a:gd name="connsiteY6324" fmla="*/ 1668551 h 2504437"/>
              <a:gd name="connsiteX6325" fmla="*/ 1613053 w 3243376"/>
              <a:gd name="connsiteY6325" fmla="*/ 1646099 h 2504437"/>
              <a:gd name="connsiteX6326" fmla="*/ 1576057 w 3243376"/>
              <a:gd name="connsiteY6326" fmla="*/ 1659052 h 2504437"/>
              <a:gd name="connsiteX6327" fmla="*/ 1569488 w 3243376"/>
              <a:gd name="connsiteY6327" fmla="*/ 1658579 h 2504437"/>
              <a:gd name="connsiteX6328" fmla="*/ 1576209 w 3243376"/>
              <a:gd name="connsiteY6328" fmla="*/ 1649841 h 2504437"/>
              <a:gd name="connsiteX6329" fmla="*/ 1567574 w 3243376"/>
              <a:gd name="connsiteY6329" fmla="*/ 1638615 h 2504437"/>
              <a:gd name="connsiteX6330" fmla="*/ 1567574 w 3243376"/>
              <a:gd name="connsiteY6330" fmla="*/ 1648087 h 2504437"/>
              <a:gd name="connsiteX6331" fmla="*/ 1567575 w 3243376"/>
              <a:gd name="connsiteY6331" fmla="*/ 1658441 h 2504437"/>
              <a:gd name="connsiteX6332" fmla="*/ 1556060 w 3243376"/>
              <a:gd name="connsiteY6332" fmla="*/ 1657612 h 2504437"/>
              <a:gd name="connsiteX6333" fmla="*/ 1556061 w 3243376"/>
              <a:gd name="connsiteY6333" fmla="*/ 1646099 h 2504437"/>
              <a:gd name="connsiteX6334" fmla="*/ 1567574 w 3243376"/>
              <a:gd name="connsiteY6334" fmla="*/ 1623648 h 2504437"/>
              <a:gd name="connsiteX6335" fmla="*/ 1556060 w 3243376"/>
              <a:gd name="connsiteY6335" fmla="*/ 1601196 h 2504437"/>
              <a:gd name="connsiteX6336" fmla="*/ 1544547 w 3243376"/>
              <a:gd name="connsiteY6336" fmla="*/ 1612710 h 2504437"/>
              <a:gd name="connsiteX6337" fmla="*/ 1533033 w 3243376"/>
              <a:gd name="connsiteY6337" fmla="*/ 1612709 h 2504437"/>
              <a:gd name="connsiteX6338" fmla="*/ 1533033 w 3243376"/>
              <a:gd name="connsiteY6338" fmla="*/ 1578745 h 2504437"/>
              <a:gd name="connsiteX6339" fmla="*/ 1521519 w 3243376"/>
              <a:gd name="connsiteY6339" fmla="*/ 1601196 h 2504437"/>
              <a:gd name="connsiteX6340" fmla="*/ 1487555 w 3243376"/>
              <a:gd name="connsiteY6340" fmla="*/ 1657612 h 2504437"/>
              <a:gd name="connsiteX6341" fmla="*/ 1487555 w 3243376"/>
              <a:gd name="connsiteY6341" fmla="*/ 1646099 h 2504437"/>
              <a:gd name="connsiteX6342" fmla="*/ 1476042 w 3243376"/>
              <a:gd name="connsiteY6342" fmla="*/ 1634586 h 2504437"/>
              <a:gd name="connsiteX6343" fmla="*/ 1476042 w 3243376"/>
              <a:gd name="connsiteY6343" fmla="*/ 1646098 h 2504437"/>
              <a:gd name="connsiteX6344" fmla="*/ 1464527 w 3243376"/>
              <a:gd name="connsiteY6344" fmla="*/ 1634585 h 2504437"/>
              <a:gd name="connsiteX6345" fmla="*/ 1486979 w 3243376"/>
              <a:gd name="connsiteY6345" fmla="*/ 1623072 h 2504437"/>
              <a:gd name="connsiteX6346" fmla="*/ 1486979 w 3243376"/>
              <a:gd name="connsiteY6346" fmla="*/ 1589107 h 2504437"/>
              <a:gd name="connsiteX6347" fmla="*/ 1475465 w 3243376"/>
              <a:gd name="connsiteY6347" fmla="*/ 1589106 h 2504437"/>
              <a:gd name="connsiteX6348" fmla="*/ 1475465 w 3243376"/>
              <a:gd name="connsiteY6348" fmla="*/ 1611558 h 2504437"/>
              <a:gd name="connsiteX6349" fmla="*/ 1453015 w 3243376"/>
              <a:gd name="connsiteY6349" fmla="*/ 1577593 h 2504437"/>
              <a:gd name="connsiteX6350" fmla="*/ 1441102 w 3243376"/>
              <a:gd name="connsiteY6350" fmla="*/ 1586151 h 2504437"/>
              <a:gd name="connsiteX6351" fmla="*/ 1433441 w 3243376"/>
              <a:gd name="connsiteY6351" fmla="*/ 1567447 h 2504437"/>
              <a:gd name="connsiteX6352" fmla="*/ 1442077 w 3243376"/>
              <a:gd name="connsiteY6352" fmla="*/ 1554566 h 2504437"/>
              <a:gd name="connsiteX6353" fmla="*/ 1430563 w 3243376"/>
              <a:gd name="connsiteY6353" fmla="*/ 1509663 h 2504437"/>
              <a:gd name="connsiteX6354" fmla="*/ 1424034 w 3243376"/>
              <a:gd name="connsiteY6354" fmla="*/ 1512275 h 2504437"/>
              <a:gd name="connsiteX6355" fmla="*/ 1420200 w 3243376"/>
              <a:gd name="connsiteY6355" fmla="*/ 1503331 h 2504437"/>
              <a:gd name="connsiteX6356" fmla="*/ 1408687 w 3243376"/>
              <a:gd name="connsiteY6356" fmla="*/ 1503331 h 2504437"/>
              <a:gd name="connsiteX6357" fmla="*/ 1408687 w 3243376"/>
              <a:gd name="connsiteY6357" fmla="*/ 1514844 h 2504437"/>
              <a:gd name="connsiteX6358" fmla="*/ 1419783 w 3243376"/>
              <a:gd name="connsiteY6358" fmla="*/ 1514844 h 2504437"/>
              <a:gd name="connsiteX6359" fmla="*/ 1413580 w 3243376"/>
              <a:gd name="connsiteY6359" fmla="*/ 1519738 h 2504437"/>
              <a:gd name="connsiteX6360" fmla="*/ 1396597 w 3243376"/>
              <a:gd name="connsiteY6360" fmla="*/ 1521177 h 2504437"/>
              <a:gd name="connsiteX6361" fmla="*/ 1408112 w 3243376"/>
              <a:gd name="connsiteY6361" fmla="*/ 1532691 h 2504437"/>
              <a:gd name="connsiteX6362" fmla="*/ 1408111 w 3243376"/>
              <a:gd name="connsiteY6362" fmla="*/ 1544204 h 2504437"/>
              <a:gd name="connsiteX6363" fmla="*/ 1409551 w 3243376"/>
              <a:gd name="connsiteY6363" fmla="*/ 1544204 h 2504437"/>
              <a:gd name="connsiteX6364" fmla="*/ 1412769 w 3243376"/>
              <a:gd name="connsiteY6364" fmla="*/ 1544203 h 2504437"/>
              <a:gd name="connsiteX6365" fmla="*/ 1413653 w 3243376"/>
              <a:gd name="connsiteY6365" fmla="*/ 1545859 h 2504437"/>
              <a:gd name="connsiteX6366" fmla="*/ 1408112 w 3243376"/>
              <a:gd name="connsiteY6366" fmla="*/ 1555717 h 2504437"/>
              <a:gd name="connsiteX6367" fmla="*/ 1419625 w 3243376"/>
              <a:gd name="connsiteY6367" fmla="*/ 1567231 h 2504437"/>
              <a:gd name="connsiteX6368" fmla="*/ 1419624 w 3243376"/>
              <a:gd name="connsiteY6368" fmla="*/ 1589682 h 2504437"/>
              <a:gd name="connsiteX6369" fmla="*/ 1385659 w 3243376"/>
              <a:gd name="connsiteY6369" fmla="*/ 1601196 h 2504437"/>
              <a:gd name="connsiteX6370" fmla="*/ 1363208 w 3243376"/>
              <a:gd name="connsiteY6370" fmla="*/ 1635161 h 2504437"/>
              <a:gd name="connsiteX6371" fmla="*/ 1363208 w 3243376"/>
              <a:gd name="connsiteY6371" fmla="*/ 1612709 h 2504437"/>
              <a:gd name="connsiteX6372" fmla="*/ 1363208 w 3243376"/>
              <a:gd name="connsiteY6372" fmla="*/ 1567807 h 2504437"/>
              <a:gd name="connsiteX6373" fmla="*/ 1374721 w 3243376"/>
              <a:gd name="connsiteY6373" fmla="*/ 1533841 h 2504437"/>
              <a:gd name="connsiteX6374" fmla="*/ 1352271 w 3243376"/>
              <a:gd name="connsiteY6374" fmla="*/ 1545355 h 2504437"/>
              <a:gd name="connsiteX6375" fmla="*/ 1329818 w 3243376"/>
              <a:gd name="connsiteY6375" fmla="*/ 1545355 h 2504437"/>
              <a:gd name="connsiteX6376" fmla="*/ 1329818 w 3243376"/>
              <a:gd name="connsiteY6376" fmla="*/ 1579320 h 2504437"/>
              <a:gd name="connsiteX6377" fmla="*/ 1318305 w 3243376"/>
              <a:gd name="connsiteY6377" fmla="*/ 1556868 h 2504437"/>
              <a:gd name="connsiteX6378" fmla="*/ 1318306 w 3243376"/>
              <a:gd name="connsiteY6378" fmla="*/ 1568382 h 2504437"/>
              <a:gd name="connsiteX6379" fmla="*/ 1306791 w 3243376"/>
              <a:gd name="connsiteY6379" fmla="*/ 1635737 h 2504437"/>
              <a:gd name="connsiteX6380" fmla="*/ 1318305 w 3243376"/>
              <a:gd name="connsiteY6380" fmla="*/ 1624223 h 2504437"/>
              <a:gd name="connsiteX6381" fmla="*/ 1318305 w 3243376"/>
              <a:gd name="connsiteY6381" fmla="*/ 1635737 h 2504437"/>
              <a:gd name="connsiteX6382" fmla="*/ 1329818 w 3243376"/>
              <a:gd name="connsiteY6382" fmla="*/ 1635737 h 2504437"/>
              <a:gd name="connsiteX6383" fmla="*/ 1329819 w 3243376"/>
              <a:gd name="connsiteY6383" fmla="*/ 1624224 h 2504437"/>
              <a:gd name="connsiteX6384" fmla="*/ 1341333 w 3243376"/>
              <a:gd name="connsiteY6384" fmla="*/ 1635737 h 2504437"/>
              <a:gd name="connsiteX6385" fmla="*/ 1352846 w 3243376"/>
              <a:gd name="connsiteY6385" fmla="*/ 1635737 h 2504437"/>
              <a:gd name="connsiteX6386" fmla="*/ 1341333 w 3243376"/>
              <a:gd name="connsiteY6386" fmla="*/ 1669702 h 2504437"/>
              <a:gd name="connsiteX6387" fmla="*/ 1352846 w 3243376"/>
              <a:gd name="connsiteY6387" fmla="*/ 1658188 h 2504437"/>
              <a:gd name="connsiteX6388" fmla="*/ 1364360 w 3243376"/>
              <a:gd name="connsiteY6388" fmla="*/ 1635737 h 2504437"/>
              <a:gd name="connsiteX6389" fmla="*/ 1375873 w 3243376"/>
              <a:gd name="connsiteY6389" fmla="*/ 1658188 h 2504437"/>
              <a:gd name="connsiteX6390" fmla="*/ 1375873 w 3243376"/>
              <a:gd name="connsiteY6390" fmla="*/ 1680640 h 2504437"/>
              <a:gd name="connsiteX6391" fmla="*/ 1375873 w 3243376"/>
              <a:gd name="connsiteY6391" fmla="*/ 1692153 h 2504437"/>
              <a:gd name="connsiteX6392" fmla="*/ 1398325 w 3243376"/>
              <a:gd name="connsiteY6392" fmla="*/ 1658188 h 2504437"/>
              <a:gd name="connsiteX6393" fmla="*/ 1386812 w 3243376"/>
              <a:gd name="connsiteY6393" fmla="*/ 1669702 h 2504437"/>
              <a:gd name="connsiteX6394" fmla="*/ 1386811 w 3243376"/>
              <a:gd name="connsiteY6394" fmla="*/ 1658188 h 2504437"/>
              <a:gd name="connsiteX6395" fmla="*/ 1393719 w 3243376"/>
              <a:gd name="connsiteY6395" fmla="*/ 1658188 h 2504437"/>
              <a:gd name="connsiteX6396" fmla="*/ 1409262 w 3243376"/>
              <a:gd name="connsiteY6396" fmla="*/ 1658188 h 2504437"/>
              <a:gd name="connsiteX6397" fmla="*/ 1409262 w 3243376"/>
              <a:gd name="connsiteY6397" fmla="*/ 1669701 h 2504437"/>
              <a:gd name="connsiteX6398" fmla="*/ 1409262 w 3243376"/>
              <a:gd name="connsiteY6398" fmla="*/ 1714605 h 2504437"/>
              <a:gd name="connsiteX6399" fmla="*/ 1420775 w 3243376"/>
              <a:gd name="connsiteY6399" fmla="*/ 1726119 h 2504437"/>
              <a:gd name="connsiteX6400" fmla="*/ 1409262 w 3243376"/>
              <a:gd name="connsiteY6400" fmla="*/ 1737632 h 2504437"/>
              <a:gd name="connsiteX6401" fmla="*/ 1443228 w 3243376"/>
              <a:gd name="connsiteY6401" fmla="*/ 1749146 h 2504437"/>
              <a:gd name="connsiteX6402" fmla="*/ 1431714 w 3243376"/>
              <a:gd name="connsiteY6402" fmla="*/ 1760660 h 2504437"/>
              <a:gd name="connsiteX6403" fmla="*/ 1401193 w 3243376"/>
              <a:gd name="connsiteY6403" fmla="*/ 1744468 h 2504437"/>
              <a:gd name="connsiteX6404" fmla="*/ 1386234 w 3243376"/>
              <a:gd name="connsiteY6404" fmla="*/ 1749146 h 2504437"/>
              <a:gd name="connsiteX6405" fmla="*/ 1386234 w 3243376"/>
              <a:gd name="connsiteY6405" fmla="*/ 1749146 h 2504437"/>
              <a:gd name="connsiteX6406" fmla="*/ 1386234 w 3243376"/>
              <a:gd name="connsiteY6406" fmla="*/ 1749146 h 2504437"/>
              <a:gd name="connsiteX6407" fmla="*/ 1386234 w 3243376"/>
              <a:gd name="connsiteY6407" fmla="*/ 1737632 h 2504437"/>
              <a:gd name="connsiteX6408" fmla="*/ 1374721 w 3243376"/>
              <a:gd name="connsiteY6408" fmla="*/ 1737632 h 2504437"/>
              <a:gd name="connsiteX6409" fmla="*/ 1386235 w 3243376"/>
              <a:gd name="connsiteY6409" fmla="*/ 1715181 h 2504437"/>
              <a:gd name="connsiteX6410" fmla="*/ 1374722 w 3243376"/>
              <a:gd name="connsiteY6410" fmla="*/ 1726694 h 2504437"/>
              <a:gd name="connsiteX6411" fmla="*/ 1374721 w 3243376"/>
              <a:gd name="connsiteY6411" fmla="*/ 1725255 h 2504437"/>
              <a:gd name="connsiteX6412" fmla="*/ 1374721 w 3243376"/>
              <a:gd name="connsiteY6412" fmla="*/ 1716116 h 2504437"/>
              <a:gd name="connsiteX6413" fmla="*/ 1374721 w 3243376"/>
              <a:gd name="connsiteY6413" fmla="*/ 1716044 h 2504437"/>
              <a:gd name="connsiteX6414" fmla="*/ 1374721 w 3243376"/>
              <a:gd name="connsiteY6414" fmla="*/ 1705969 h 2504437"/>
              <a:gd name="connsiteX6415" fmla="*/ 1363208 w 3243376"/>
              <a:gd name="connsiteY6415" fmla="*/ 1717484 h 2504437"/>
              <a:gd name="connsiteX6416" fmla="*/ 1373012 w 3243376"/>
              <a:gd name="connsiteY6416" fmla="*/ 1717483 h 2504437"/>
              <a:gd name="connsiteX6417" fmla="*/ 1364826 w 3243376"/>
              <a:gd name="connsiteY6417" fmla="*/ 1728511 h 2504437"/>
              <a:gd name="connsiteX6418" fmla="*/ 1363208 w 3243376"/>
              <a:gd name="connsiteY6418" fmla="*/ 1760084 h 2504437"/>
              <a:gd name="connsiteX6419" fmla="*/ 1385660 w 3243376"/>
              <a:gd name="connsiteY6419" fmla="*/ 1760084 h 2504437"/>
              <a:gd name="connsiteX6420" fmla="*/ 1385659 w 3243376"/>
              <a:gd name="connsiteY6420" fmla="*/ 1794049 h 2504437"/>
              <a:gd name="connsiteX6421" fmla="*/ 1419625 w 3243376"/>
              <a:gd name="connsiteY6421" fmla="*/ 1805562 h 2504437"/>
              <a:gd name="connsiteX6422" fmla="*/ 1431138 w 3243376"/>
              <a:gd name="connsiteY6422" fmla="*/ 1794049 h 2504437"/>
              <a:gd name="connsiteX6423" fmla="*/ 1431139 w 3243376"/>
              <a:gd name="connsiteY6423" fmla="*/ 1816500 h 2504437"/>
              <a:gd name="connsiteX6424" fmla="*/ 1442651 w 3243376"/>
              <a:gd name="connsiteY6424" fmla="*/ 1828013 h 2504437"/>
              <a:gd name="connsiteX6425" fmla="*/ 1408687 w 3243376"/>
              <a:gd name="connsiteY6425" fmla="*/ 1828014 h 2504437"/>
              <a:gd name="connsiteX6426" fmla="*/ 1420200 w 3243376"/>
              <a:gd name="connsiteY6426" fmla="*/ 1816501 h 2504437"/>
              <a:gd name="connsiteX6427" fmla="*/ 1408687 w 3243376"/>
              <a:gd name="connsiteY6427" fmla="*/ 1828014 h 2504437"/>
              <a:gd name="connsiteX6428" fmla="*/ 1386234 w 3243376"/>
              <a:gd name="connsiteY6428" fmla="*/ 1828013 h 2504437"/>
              <a:gd name="connsiteX6429" fmla="*/ 1397749 w 3243376"/>
              <a:gd name="connsiteY6429" fmla="*/ 1816500 h 2504437"/>
              <a:gd name="connsiteX6430" fmla="*/ 1380766 w 3243376"/>
              <a:gd name="connsiteY6430" fmla="*/ 1809592 h 2504437"/>
              <a:gd name="connsiteX6431" fmla="*/ 1364742 w 3243376"/>
              <a:gd name="connsiteY6431" fmla="*/ 1794926 h 2504437"/>
              <a:gd name="connsiteX6432" fmla="*/ 1374721 w 3243376"/>
              <a:gd name="connsiteY6432" fmla="*/ 1796352 h 2504437"/>
              <a:gd name="connsiteX6433" fmla="*/ 1386234 w 3243376"/>
              <a:gd name="connsiteY6433" fmla="*/ 1784838 h 2504437"/>
              <a:gd name="connsiteX6434" fmla="*/ 1386234 w 3243376"/>
              <a:gd name="connsiteY6434" fmla="*/ 1773324 h 2504437"/>
              <a:gd name="connsiteX6435" fmla="*/ 1374722 w 3243376"/>
              <a:gd name="connsiteY6435" fmla="*/ 1773325 h 2504437"/>
              <a:gd name="connsiteX6436" fmla="*/ 1363208 w 3243376"/>
              <a:gd name="connsiteY6436" fmla="*/ 1784838 h 2504437"/>
              <a:gd name="connsiteX6437" fmla="*/ 1364635 w 3243376"/>
              <a:gd name="connsiteY6437" fmla="*/ 1794828 h 2504437"/>
              <a:gd name="connsiteX6438" fmla="*/ 1363784 w 3243376"/>
              <a:gd name="connsiteY6438" fmla="*/ 1794049 h 2504437"/>
              <a:gd name="connsiteX6439" fmla="*/ 1363784 w 3243376"/>
              <a:gd name="connsiteY6439" fmla="*/ 1805562 h 2504437"/>
              <a:gd name="connsiteX6440" fmla="*/ 1341332 w 3243376"/>
              <a:gd name="connsiteY6440" fmla="*/ 1794049 h 2504437"/>
              <a:gd name="connsiteX6441" fmla="*/ 1341332 w 3243376"/>
              <a:gd name="connsiteY6441" fmla="*/ 1828013 h 2504437"/>
              <a:gd name="connsiteX6442" fmla="*/ 1341333 w 3243376"/>
              <a:gd name="connsiteY6442" fmla="*/ 1805562 h 2504437"/>
              <a:gd name="connsiteX6443" fmla="*/ 1329818 w 3243376"/>
              <a:gd name="connsiteY6443" fmla="*/ 1805562 h 2504437"/>
              <a:gd name="connsiteX6444" fmla="*/ 1318306 w 3243376"/>
              <a:gd name="connsiteY6444" fmla="*/ 1817076 h 2504437"/>
              <a:gd name="connsiteX6445" fmla="*/ 1329819 w 3243376"/>
              <a:gd name="connsiteY6445" fmla="*/ 1839528 h 2504437"/>
              <a:gd name="connsiteX6446" fmla="*/ 1341332 w 3243376"/>
              <a:gd name="connsiteY6446" fmla="*/ 1839528 h 2504437"/>
              <a:gd name="connsiteX6447" fmla="*/ 1386812 w 3243376"/>
              <a:gd name="connsiteY6447" fmla="*/ 1851041 h 2504437"/>
              <a:gd name="connsiteX6448" fmla="*/ 1364359 w 3243376"/>
              <a:gd name="connsiteY6448" fmla="*/ 1839528 h 2504437"/>
              <a:gd name="connsiteX6449" fmla="*/ 1386811 w 3243376"/>
              <a:gd name="connsiteY6449" fmla="*/ 1817075 h 2504437"/>
              <a:gd name="connsiteX6450" fmla="*/ 1398325 w 3243376"/>
              <a:gd name="connsiteY6450" fmla="*/ 1851041 h 2504437"/>
              <a:gd name="connsiteX6451" fmla="*/ 1386811 w 3243376"/>
              <a:gd name="connsiteY6451" fmla="*/ 1873492 h 2504437"/>
              <a:gd name="connsiteX6452" fmla="*/ 1409262 w 3243376"/>
              <a:gd name="connsiteY6452" fmla="*/ 1885006 h 2504437"/>
              <a:gd name="connsiteX6453" fmla="*/ 1409262 w 3243376"/>
              <a:gd name="connsiteY6453" fmla="*/ 1873492 h 2504437"/>
              <a:gd name="connsiteX6454" fmla="*/ 1431713 w 3243376"/>
              <a:gd name="connsiteY6454" fmla="*/ 1885006 h 2504437"/>
              <a:gd name="connsiteX6455" fmla="*/ 1409262 w 3243376"/>
              <a:gd name="connsiteY6455" fmla="*/ 1896519 h 2504437"/>
              <a:gd name="connsiteX6456" fmla="*/ 1409262 w 3243376"/>
              <a:gd name="connsiteY6456" fmla="*/ 1918971 h 2504437"/>
              <a:gd name="connsiteX6457" fmla="*/ 1386811 w 3243376"/>
              <a:gd name="connsiteY6457" fmla="*/ 1896519 h 2504437"/>
              <a:gd name="connsiteX6458" fmla="*/ 1386812 w 3243376"/>
              <a:gd name="connsiteY6458" fmla="*/ 1885006 h 2504437"/>
              <a:gd name="connsiteX6459" fmla="*/ 1375298 w 3243376"/>
              <a:gd name="connsiteY6459" fmla="*/ 1885006 h 2504437"/>
              <a:gd name="connsiteX6460" fmla="*/ 1409262 w 3243376"/>
              <a:gd name="connsiteY6460" fmla="*/ 1929909 h 2504437"/>
              <a:gd name="connsiteX6461" fmla="*/ 1409262 w 3243376"/>
              <a:gd name="connsiteY6461" fmla="*/ 1941422 h 2504437"/>
              <a:gd name="connsiteX6462" fmla="*/ 1409262 w 3243376"/>
              <a:gd name="connsiteY6462" fmla="*/ 1952936 h 2504437"/>
              <a:gd name="connsiteX6463" fmla="*/ 1409262 w 3243376"/>
              <a:gd name="connsiteY6463" fmla="*/ 1964450 h 2504437"/>
              <a:gd name="connsiteX6464" fmla="*/ 1443228 w 3243376"/>
              <a:gd name="connsiteY6464" fmla="*/ 1964450 h 2504437"/>
              <a:gd name="connsiteX6465" fmla="*/ 1431714 w 3243376"/>
              <a:gd name="connsiteY6465" fmla="*/ 1975964 h 2504437"/>
              <a:gd name="connsiteX6466" fmla="*/ 1420200 w 3243376"/>
              <a:gd name="connsiteY6466" fmla="*/ 1975963 h 2504437"/>
              <a:gd name="connsiteX6467" fmla="*/ 1420200 w 3243376"/>
              <a:gd name="connsiteY6467" fmla="*/ 2009928 h 2504437"/>
              <a:gd name="connsiteX6468" fmla="*/ 1408687 w 3243376"/>
              <a:gd name="connsiteY6468" fmla="*/ 1987477 h 2504437"/>
              <a:gd name="connsiteX6469" fmla="*/ 1408686 w 3243376"/>
              <a:gd name="connsiteY6469" fmla="*/ 2021441 h 2504437"/>
              <a:gd name="connsiteX6470" fmla="*/ 1386235 w 3243376"/>
              <a:gd name="connsiteY6470" fmla="*/ 2032955 h 2504437"/>
              <a:gd name="connsiteX6471" fmla="*/ 1397749 w 3243376"/>
              <a:gd name="connsiteY6471" fmla="*/ 2044469 h 2504437"/>
              <a:gd name="connsiteX6472" fmla="*/ 1363784 w 3243376"/>
              <a:gd name="connsiteY6472" fmla="*/ 2066921 h 2504437"/>
              <a:gd name="connsiteX6473" fmla="*/ 1386235 w 3243376"/>
              <a:gd name="connsiteY6473" fmla="*/ 2055407 h 2504437"/>
              <a:gd name="connsiteX6474" fmla="*/ 1386234 w 3243376"/>
              <a:gd name="connsiteY6474" fmla="*/ 2077858 h 2504437"/>
              <a:gd name="connsiteX6475" fmla="*/ 1352271 w 3243376"/>
              <a:gd name="connsiteY6475" fmla="*/ 2077858 h 2504437"/>
              <a:gd name="connsiteX6476" fmla="*/ 1363784 w 3243376"/>
              <a:gd name="connsiteY6476" fmla="*/ 2077859 h 2504437"/>
              <a:gd name="connsiteX6477" fmla="*/ 1352774 w 3243376"/>
              <a:gd name="connsiteY6477" fmla="*/ 2082176 h 2504437"/>
              <a:gd name="connsiteX6478" fmla="*/ 1341332 w 3243376"/>
              <a:gd name="connsiteY6478" fmla="*/ 2077858 h 2504437"/>
              <a:gd name="connsiteX6479" fmla="*/ 1341333 w 3243376"/>
              <a:gd name="connsiteY6479" fmla="*/ 2077283 h 2504437"/>
              <a:gd name="connsiteX6480" fmla="*/ 1295854 w 3243376"/>
              <a:gd name="connsiteY6480" fmla="*/ 2020866 h 2504437"/>
              <a:gd name="connsiteX6481" fmla="*/ 1295854 w 3243376"/>
              <a:gd name="connsiteY6481" fmla="*/ 2013958 h 2504437"/>
              <a:gd name="connsiteX6482" fmla="*/ 1295854 w 3243376"/>
              <a:gd name="connsiteY6482" fmla="*/ 1998989 h 2504437"/>
              <a:gd name="connsiteX6483" fmla="*/ 1295987 w 3243376"/>
              <a:gd name="connsiteY6483" fmla="*/ 1998548 h 2504437"/>
              <a:gd name="connsiteX6484" fmla="*/ 1307367 w 3243376"/>
              <a:gd name="connsiteY6484" fmla="*/ 2009928 h 2504437"/>
              <a:gd name="connsiteX6485" fmla="*/ 1307368 w 3243376"/>
              <a:gd name="connsiteY6485" fmla="*/ 2021441 h 2504437"/>
              <a:gd name="connsiteX6486" fmla="*/ 1307368 w 3243376"/>
              <a:gd name="connsiteY6486" fmla="*/ 1987477 h 2504437"/>
              <a:gd name="connsiteX6487" fmla="*/ 1298254 w 3243376"/>
              <a:gd name="connsiteY6487" fmla="*/ 1986226 h 2504437"/>
              <a:gd name="connsiteX6488" fmla="*/ 1297293 w 3243376"/>
              <a:gd name="connsiteY6488" fmla="*/ 1984814 h 2504437"/>
              <a:gd name="connsiteX6489" fmla="*/ 1297473 w 3243376"/>
              <a:gd name="connsiteY6489" fmla="*/ 1986119 h 2504437"/>
              <a:gd name="connsiteX6490" fmla="*/ 1298254 w 3243376"/>
              <a:gd name="connsiteY6490" fmla="*/ 1986226 h 2504437"/>
              <a:gd name="connsiteX6491" fmla="*/ 1299272 w 3243376"/>
              <a:gd name="connsiteY6491" fmla="*/ 1987720 h 2504437"/>
              <a:gd name="connsiteX6492" fmla="*/ 1295987 w 3243376"/>
              <a:gd name="connsiteY6492" fmla="*/ 1998548 h 2504437"/>
              <a:gd name="connsiteX6493" fmla="*/ 1295854 w 3243376"/>
              <a:gd name="connsiteY6493" fmla="*/ 1998415 h 2504437"/>
              <a:gd name="connsiteX6494" fmla="*/ 1295854 w 3243376"/>
              <a:gd name="connsiteY6494" fmla="*/ 1998989 h 2504437"/>
              <a:gd name="connsiteX6495" fmla="*/ 1295853 w 3243376"/>
              <a:gd name="connsiteY6495" fmla="*/ 1998990 h 2504437"/>
              <a:gd name="connsiteX6496" fmla="*/ 1273402 w 3243376"/>
              <a:gd name="connsiteY6496" fmla="*/ 2021441 h 2504437"/>
              <a:gd name="connsiteX6497" fmla="*/ 1284916 w 3243376"/>
              <a:gd name="connsiteY6497" fmla="*/ 2021441 h 2504437"/>
              <a:gd name="connsiteX6498" fmla="*/ 1284916 w 3243376"/>
              <a:gd name="connsiteY6498" fmla="*/ 2032956 h 2504437"/>
              <a:gd name="connsiteX6499" fmla="*/ 1273401 w 3243376"/>
              <a:gd name="connsiteY6499" fmla="*/ 2044469 h 2504437"/>
              <a:gd name="connsiteX6500" fmla="*/ 1267429 w 3243376"/>
              <a:gd name="connsiteY6500" fmla="*/ 2016261 h 2504437"/>
              <a:gd name="connsiteX6501" fmla="*/ 1263748 w 3243376"/>
              <a:gd name="connsiteY6501" fmla="*/ 2009442 h 2504437"/>
              <a:gd name="connsiteX6502" fmla="*/ 1271962 w 3243376"/>
              <a:gd name="connsiteY6502" fmla="*/ 2004747 h 2504437"/>
              <a:gd name="connsiteX6503" fmla="*/ 1273401 w 3243376"/>
              <a:gd name="connsiteY6503" fmla="*/ 1998990 h 2504437"/>
              <a:gd name="connsiteX6504" fmla="*/ 1266493 w 3243376"/>
              <a:gd name="connsiteY6504" fmla="*/ 1988916 h 2504437"/>
              <a:gd name="connsiteX6505" fmla="*/ 1263366 w 3243376"/>
              <a:gd name="connsiteY6505" fmla="*/ 1988626 h 2504437"/>
              <a:gd name="connsiteX6506" fmla="*/ 1261889 w 3243376"/>
              <a:gd name="connsiteY6506" fmla="*/ 1988052 h 2504437"/>
              <a:gd name="connsiteX6507" fmla="*/ 1261845 w 3243376"/>
              <a:gd name="connsiteY6507" fmla="*/ 1988486 h 2504437"/>
              <a:gd name="connsiteX6508" fmla="*/ 1250951 w 3243376"/>
              <a:gd name="connsiteY6508" fmla="*/ 1987477 h 2504437"/>
              <a:gd name="connsiteX6509" fmla="*/ 1262463 w 3243376"/>
              <a:gd name="connsiteY6509" fmla="*/ 1975963 h 2504437"/>
              <a:gd name="connsiteX6510" fmla="*/ 1262464 w 3243376"/>
              <a:gd name="connsiteY6510" fmla="*/ 1953512 h 2504437"/>
              <a:gd name="connsiteX6511" fmla="*/ 1250950 w 3243376"/>
              <a:gd name="connsiteY6511" fmla="*/ 1953512 h 2504437"/>
              <a:gd name="connsiteX6512" fmla="*/ 1262463 w 3243376"/>
              <a:gd name="connsiteY6512" fmla="*/ 1919546 h 2504437"/>
              <a:gd name="connsiteX6513" fmla="*/ 1240013 w 3243376"/>
              <a:gd name="connsiteY6513" fmla="*/ 1897095 h 2504437"/>
              <a:gd name="connsiteX6514" fmla="*/ 1251526 w 3243376"/>
              <a:gd name="connsiteY6514" fmla="*/ 1908608 h 2504437"/>
              <a:gd name="connsiteX6515" fmla="*/ 1240013 w 3243376"/>
              <a:gd name="connsiteY6515" fmla="*/ 1931060 h 2504437"/>
              <a:gd name="connsiteX6516" fmla="*/ 1228500 w 3243376"/>
              <a:gd name="connsiteY6516" fmla="*/ 1919546 h 2504437"/>
              <a:gd name="connsiteX6517" fmla="*/ 1228500 w 3243376"/>
              <a:gd name="connsiteY6517" fmla="*/ 1931060 h 2504437"/>
              <a:gd name="connsiteX6518" fmla="*/ 1216986 w 3243376"/>
              <a:gd name="connsiteY6518" fmla="*/ 1931060 h 2504437"/>
              <a:gd name="connsiteX6519" fmla="*/ 1205472 w 3243376"/>
              <a:gd name="connsiteY6519" fmla="*/ 1897095 h 2504437"/>
              <a:gd name="connsiteX6520" fmla="*/ 1205472 w 3243376"/>
              <a:gd name="connsiteY6520" fmla="*/ 1908608 h 2504437"/>
              <a:gd name="connsiteX6521" fmla="*/ 1183021 w 3243376"/>
              <a:gd name="connsiteY6521" fmla="*/ 1908608 h 2504437"/>
              <a:gd name="connsiteX6522" fmla="*/ 1194534 w 3243376"/>
              <a:gd name="connsiteY6522" fmla="*/ 1897095 h 2504437"/>
              <a:gd name="connsiteX6523" fmla="*/ 1183021 w 3243376"/>
              <a:gd name="connsiteY6523" fmla="*/ 1885582 h 2504437"/>
              <a:gd name="connsiteX6524" fmla="*/ 1160569 w 3243376"/>
              <a:gd name="connsiteY6524" fmla="*/ 1885582 h 2504437"/>
              <a:gd name="connsiteX6525" fmla="*/ 1160568 w 3243376"/>
              <a:gd name="connsiteY6525" fmla="*/ 1874068 h 2504437"/>
              <a:gd name="connsiteX6526" fmla="*/ 1138117 w 3243376"/>
              <a:gd name="connsiteY6526" fmla="*/ 1896519 h 2504437"/>
              <a:gd name="connsiteX6527" fmla="*/ 1138117 w 3243376"/>
              <a:gd name="connsiteY6527" fmla="*/ 1907457 h 2504437"/>
              <a:gd name="connsiteX6528" fmla="*/ 1126604 w 3243376"/>
              <a:gd name="connsiteY6528" fmla="*/ 1907457 h 2504437"/>
              <a:gd name="connsiteX6529" fmla="*/ 1138118 w 3243376"/>
              <a:gd name="connsiteY6529" fmla="*/ 1851041 h 2504437"/>
              <a:gd name="connsiteX6530" fmla="*/ 1172083 w 3243376"/>
              <a:gd name="connsiteY6530" fmla="*/ 1862554 h 2504437"/>
              <a:gd name="connsiteX6531" fmla="*/ 1160568 w 3243376"/>
              <a:gd name="connsiteY6531" fmla="*/ 1851041 h 2504437"/>
              <a:gd name="connsiteX6532" fmla="*/ 1183021 w 3243376"/>
              <a:gd name="connsiteY6532" fmla="*/ 1851041 h 2504437"/>
              <a:gd name="connsiteX6533" fmla="*/ 1194031 w 3243376"/>
              <a:gd name="connsiteY6533" fmla="*/ 1832098 h 2504437"/>
              <a:gd name="connsiteX6534" fmla="*/ 1199444 w 3243376"/>
              <a:gd name="connsiteY6534" fmla="*/ 1830438 h 2504437"/>
              <a:gd name="connsiteX6535" fmla="*/ 1202315 w 3243376"/>
              <a:gd name="connsiteY6535" fmla="*/ 1831405 h 2504437"/>
              <a:gd name="connsiteX6536" fmla="*/ 1201469 w 3243376"/>
              <a:gd name="connsiteY6536" fmla="*/ 1829817 h 2504437"/>
              <a:gd name="connsiteX6537" fmla="*/ 1205472 w 3243376"/>
              <a:gd name="connsiteY6537" fmla="*/ 1828590 h 2504437"/>
              <a:gd name="connsiteX6538" fmla="*/ 1204033 w 3243376"/>
              <a:gd name="connsiteY6538" fmla="*/ 1828589 h 2504437"/>
              <a:gd name="connsiteX6539" fmla="*/ 1200814 w 3243376"/>
              <a:gd name="connsiteY6539" fmla="*/ 1828590 h 2504437"/>
              <a:gd name="connsiteX6540" fmla="*/ 1199931 w 3243376"/>
              <a:gd name="connsiteY6540" fmla="*/ 1826934 h 2504437"/>
              <a:gd name="connsiteX6541" fmla="*/ 1205472 w 3243376"/>
              <a:gd name="connsiteY6541" fmla="*/ 1817075 h 2504437"/>
              <a:gd name="connsiteX6542" fmla="*/ 1193959 w 3243376"/>
              <a:gd name="connsiteY6542" fmla="*/ 1817075 h 2504437"/>
              <a:gd name="connsiteX6543" fmla="*/ 1171507 w 3243376"/>
              <a:gd name="connsiteY6543" fmla="*/ 1817075 h 2504437"/>
              <a:gd name="connsiteX6544" fmla="*/ 1159993 w 3243376"/>
              <a:gd name="connsiteY6544" fmla="*/ 1839528 h 2504437"/>
              <a:gd name="connsiteX6545" fmla="*/ 1159993 w 3243376"/>
              <a:gd name="connsiteY6545" fmla="*/ 1817075 h 2504437"/>
              <a:gd name="connsiteX6546" fmla="*/ 1153085 w 3243376"/>
              <a:gd name="connsiteY6546" fmla="*/ 1834058 h 2504437"/>
              <a:gd name="connsiteX6547" fmla="*/ 1151086 w 3243376"/>
              <a:gd name="connsiteY6547" fmla="*/ 1836242 h 2504437"/>
              <a:gd name="connsiteX6548" fmla="*/ 1151027 w 3243376"/>
              <a:gd name="connsiteY6548" fmla="*/ 1836213 h 2504437"/>
              <a:gd name="connsiteX6549" fmla="*/ 1147328 w 3243376"/>
              <a:gd name="connsiteY6549" fmla="*/ 1829740 h 2504437"/>
              <a:gd name="connsiteX6550" fmla="*/ 1150747 w 3243376"/>
              <a:gd name="connsiteY6550" fmla="*/ 1836074 h 2504437"/>
              <a:gd name="connsiteX6551" fmla="*/ 1151027 w 3243376"/>
              <a:gd name="connsiteY6551" fmla="*/ 1836213 h 2504437"/>
              <a:gd name="connsiteX6552" fmla="*/ 1151060 w 3243376"/>
              <a:gd name="connsiteY6552" fmla="*/ 1836271 h 2504437"/>
              <a:gd name="connsiteX6553" fmla="*/ 1137542 w 3243376"/>
              <a:gd name="connsiteY6553" fmla="*/ 1851041 h 2504437"/>
              <a:gd name="connsiteX6554" fmla="*/ 1132685 w 3243376"/>
              <a:gd name="connsiteY6554" fmla="*/ 1821088 h 2504437"/>
              <a:gd name="connsiteX6555" fmla="*/ 1135835 w 3243376"/>
              <a:gd name="connsiteY6555" fmla="*/ 1811391 h 2504437"/>
              <a:gd name="connsiteX6556" fmla="*/ 1137543 w 3243376"/>
              <a:gd name="connsiteY6556" fmla="*/ 1811664 h 2504437"/>
              <a:gd name="connsiteX6557" fmla="*/ 1137542 w 3243376"/>
              <a:gd name="connsiteY6557" fmla="*/ 1817652 h 2504437"/>
              <a:gd name="connsiteX6558" fmla="*/ 1149055 w 3243376"/>
              <a:gd name="connsiteY6558" fmla="*/ 1817652 h 2504437"/>
              <a:gd name="connsiteX6559" fmla="*/ 1138981 w 3243376"/>
              <a:gd name="connsiteY6559" fmla="*/ 1811895 h 2504437"/>
              <a:gd name="connsiteX6560" fmla="*/ 1137543 w 3243376"/>
              <a:gd name="connsiteY6560" fmla="*/ 1811664 h 2504437"/>
              <a:gd name="connsiteX6561" fmla="*/ 1137542 w 3243376"/>
              <a:gd name="connsiteY6561" fmla="*/ 1806138 h 2504437"/>
              <a:gd name="connsiteX6562" fmla="*/ 1149055 w 3243376"/>
              <a:gd name="connsiteY6562" fmla="*/ 1806138 h 2504437"/>
              <a:gd name="connsiteX6563" fmla="*/ 1126604 w 3243376"/>
              <a:gd name="connsiteY6563" fmla="*/ 1783686 h 2504437"/>
              <a:gd name="connsiteX6564" fmla="*/ 1138117 w 3243376"/>
              <a:gd name="connsiteY6564" fmla="*/ 1761235 h 2504437"/>
              <a:gd name="connsiteX6565" fmla="*/ 1149631 w 3243376"/>
              <a:gd name="connsiteY6565" fmla="*/ 1783686 h 2504437"/>
              <a:gd name="connsiteX6566" fmla="*/ 1172083 w 3243376"/>
              <a:gd name="connsiteY6566" fmla="*/ 1749722 h 2504437"/>
              <a:gd name="connsiteX6567" fmla="*/ 1149631 w 3243376"/>
              <a:gd name="connsiteY6567" fmla="*/ 1761235 h 2504437"/>
              <a:gd name="connsiteX6568" fmla="*/ 1149631 w 3243376"/>
              <a:gd name="connsiteY6568" fmla="*/ 1749722 h 2504437"/>
              <a:gd name="connsiteX6569" fmla="*/ 1127179 w 3243376"/>
              <a:gd name="connsiteY6569" fmla="*/ 1761235 h 2504437"/>
              <a:gd name="connsiteX6570" fmla="*/ 1125256 w 3243376"/>
              <a:gd name="connsiteY6570" fmla="*/ 1759380 h 2504437"/>
              <a:gd name="connsiteX6571" fmla="*/ 1125380 w 3243376"/>
              <a:gd name="connsiteY6571" fmla="*/ 1759373 h 2504437"/>
              <a:gd name="connsiteX6572" fmla="*/ 1127180 w 3243376"/>
              <a:gd name="connsiteY6572" fmla="*/ 1749722 h 2504437"/>
              <a:gd name="connsiteX6573" fmla="*/ 1115666 w 3243376"/>
              <a:gd name="connsiteY6573" fmla="*/ 1749721 h 2504437"/>
              <a:gd name="connsiteX6574" fmla="*/ 1115666 w 3243376"/>
              <a:gd name="connsiteY6574" fmla="*/ 1727270 h 2504437"/>
              <a:gd name="connsiteX6575" fmla="*/ 1127179 w 3243376"/>
              <a:gd name="connsiteY6575" fmla="*/ 1704818 h 2504437"/>
              <a:gd name="connsiteX6576" fmla="*/ 1070188 w 3243376"/>
              <a:gd name="connsiteY6576" fmla="*/ 1761235 h 2504437"/>
              <a:gd name="connsiteX6577" fmla="*/ 1092638 w 3243376"/>
              <a:gd name="connsiteY6577" fmla="*/ 1772748 h 2504437"/>
              <a:gd name="connsiteX6578" fmla="*/ 1081125 w 3243376"/>
              <a:gd name="connsiteY6578" fmla="*/ 1806714 h 2504437"/>
              <a:gd name="connsiteX6579" fmla="*/ 1058673 w 3243376"/>
              <a:gd name="connsiteY6579" fmla="*/ 1784262 h 2504437"/>
              <a:gd name="connsiteX6580" fmla="*/ 1070188 w 3243376"/>
              <a:gd name="connsiteY6580" fmla="*/ 1806714 h 2504437"/>
              <a:gd name="connsiteX6581" fmla="*/ 1058674 w 3243376"/>
              <a:gd name="connsiteY6581" fmla="*/ 1829165 h 2504437"/>
              <a:gd name="connsiteX6582" fmla="*/ 1070188 w 3243376"/>
              <a:gd name="connsiteY6582" fmla="*/ 1817651 h 2504437"/>
              <a:gd name="connsiteX6583" fmla="*/ 1070188 w 3243376"/>
              <a:gd name="connsiteY6583" fmla="*/ 1840103 h 2504437"/>
              <a:gd name="connsiteX6584" fmla="*/ 1058674 w 3243376"/>
              <a:gd name="connsiteY6584" fmla="*/ 1840103 h 2504437"/>
              <a:gd name="connsiteX6585" fmla="*/ 1081125 w 3243376"/>
              <a:gd name="connsiteY6585" fmla="*/ 1840103 h 2504437"/>
              <a:gd name="connsiteX6586" fmla="*/ 1081125 w 3243376"/>
              <a:gd name="connsiteY6586" fmla="*/ 1874067 h 2504437"/>
              <a:gd name="connsiteX6587" fmla="*/ 1069612 w 3243376"/>
              <a:gd name="connsiteY6587" fmla="*/ 1874068 h 2504437"/>
              <a:gd name="connsiteX6588" fmla="*/ 1081125 w 3243376"/>
              <a:gd name="connsiteY6588" fmla="*/ 1908033 h 2504437"/>
              <a:gd name="connsiteX6589" fmla="*/ 1069612 w 3243376"/>
              <a:gd name="connsiteY6589" fmla="*/ 1908033 h 2504437"/>
              <a:gd name="connsiteX6590" fmla="*/ 1058098 w 3243376"/>
              <a:gd name="connsiteY6590" fmla="*/ 1896519 h 2504437"/>
              <a:gd name="connsiteX6591" fmla="*/ 1046585 w 3243376"/>
              <a:gd name="connsiteY6591" fmla="*/ 1896519 h 2504437"/>
              <a:gd name="connsiteX6592" fmla="*/ 1058097 w 3243376"/>
              <a:gd name="connsiteY6592" fmla="*/ 1930484 h 2504437"/>
              <a:gd name="connsiteX6593" fmla="*/ 1058098 w 3243376"/>
              <a:gd name="connsiteY6593" fmla="*/ 1941998 h 2504437"/>
              <a:gd name="connsiteX6594" fmla="*/ 1058098 w 3243376"/>
              <a:gd name="connsiteY6594" fmla="*/ 1964450 h 2504437"/>
              <a:gd name="connsiteX6595" fmla="*/ 1069612 w 3243376"/>
              <a:gd name="connsiteY6595" fmla="*/ 1964450 h 2504437"/>
              <a:gd name="connsiteX6596" fmla="*/ 1047160 w 3243376"/>
              <a:gd name="connsiteY6596" fmla="*/ 1975963 h 2504437"/>
              <a:gd name="connsiteX6597" fmla="*/ 1058673 w 3243376"/>
              <a:gd name="connsiteY6597" fmla="*/ 1987477 h 2504437"/>
              <a:gd name="connsiteX6598" fmla="*/ 1070188 w 3243376"/>
              <a:gd name="connsiteY6598" fmla="*/ 1975963 h 2504437"/>
              <a:gd name="connsiteX6599" fmla="*/ 1070188 w 3243376"/>
              <a:gd name="connsiteY6599" fmla="*/ 1986973 h 2504437"/>
              <a:gd name="connsiteX6600" fmla="*/ 1070188 w 3243376"/>
              <a:gd name="connsiteY6600" fmla="*/ 1989516 h 2504437"/>
              <a:gd name="connsiteX6601" fmla="*/ 1067885 w 3243376"/>
              <a:gd name="connsiteY6601" fmla="*/ 1986900 h 2504437"/>
              <a:gd name="connsiteX6602" fmla="*/ 1069008 w 3243376"/>
              <a:gd name="connsiteY6602" fmla="*/ 1999032 h 2504437"/>
              <a:gd name="connsiteX6603" fmla="*/ 1059178 w 3243376"/>
              <a:gd name="connsiteY6603" fmla="*/ 2004171 h 2504437"/>
              <a:gd name="connsiteX6604" fmla="*/ 1047736 w 3243376"/>
              <a:gd name="connsiteY6604" fmla="*/ 2009928 h 2504437"/>
              <a:gd name="connsiteX6605" fmla="*/ 1036222 w 3243376"/>
              <a:gd name="connsiteY6605" fmla="*/ 2088796 h 2504437"/>
              <a:gd name="connsiteX6606" fmla="*/ 1035816 w 3243376"/>
              <a:gd name="connsiteY6606" fmla="*/ 2096300 h 2504437"/>
              <a:gd name="connsiteX6607" fmla="*/ 1032984 w 3243376"/>
              <a:gd name="connsiteY6607" fmla="*/ 2072380 h 2504437"/>
              <a:gd name="connsiteX6608" fmla="*/ 1036222 w 3243376"/>
              <a:gd name="connsiteY6608" fmla="*/ 1975963 h 2504437"/>
              <a:gd name="connsiteX6609" fmla="*/ 1013771 w 3243376"/>
              <a:gd name="connsiteY6609" fmla="*/ 1987477 h 2504437"/>
              <a:gd name="connsiteX6610" fmla="*/ 1025284 w 3243376"/>
              <a:gd name="connsiteY6610" fmla="*/ 1987477 h 2504437"/>
              <a:gd name="connsiteX6611" fmla="*/ 1013771 w 3243376"/>
              <a:gd name="connsiteY6611" fmla="*/ 1998990 h 2504437"/>
              <a:gd name="connsiteX6612" fmla="*/ 1013771 w 3243376"/>
              <a:gd name="connsiteY6612" fmla="*/ 2010504 h 2504437"/>
              <a:gd name="connsiteX6613" fmla="*/ 1025285 w 3243376"/>
              <a:gd name="connsiteY6613" fmla="*/ 2032956 h 2504437"/>
              <a:gd name="connsiteX6614" fmla="*/ 1013771 w 3243376"/>
              <a:gd name="connsiteY6614" fmla="*/ 2044469 h 2504437"/>
              <a:gd name="connsiteX6615" fmla="*/ 1002258 w 3243376"/>
              <a:gd name="connsiteY6615" fmla="*/ 2022018 h 2504437"/>
              <a:gd name="connsiteX6616" fmla="*/ 990743 w 3243376"/>
              <a:gd name="connsiteY6616" fmla="*/ 1999566 h 2504437"/>
              <a:gd name="connsiteX6617" fmla="*/ 968292 w 3243376"/>
              <a:gd name="connsiteY6617" fmla="*/ 1999567 h 2504437"/>
              <a:gd name="connsiteX6618" fmla="*/ 956779 w 3243376"/>
              <a:gd name="connsiteY6618" fmla="*/ 1988052 h 2504437"/>
              <a:gd name="connsiteX6619" fmla="*/ 922813 w 3243376"/>
              <a:gd name="connsiteY6619" fmla="*/ 2055407 h 2504437"/>
              <a:gd name="connsiteX6620" fmla="*/ 911300 w 3243376"/>
              <a:gd name="connsiteY6620" fmla="*/ 2077858 h 2504437"/>
              <a:gd name="connsiteX6621" fmla="*/ 899787 w 3243376"/>
              <a:gd name="connsiteY6621" fmla="*/ 2077858 h 2504437"/>
              <a:gd name="connsiteX6622" fmla="*/ 124922 w 3243376"/>
              <a:gd name="connsiteY6622" fmla="*/ 1705969 h 2504437"/>
              <a:gd name="connsiteX6623" fmla="*/ 181914 w 3243376"/>
              <a:gd name="connsiteY6623" fmla="*/ 1593712 h 2504437"/>
              <a:gd name="connsiteX6624" fmla="*/ 170401 w 3243376"/>
              <a:gd name="connsiteY6624" fmla="*/ 1638615 h 2504437"/>
              <a:gd name="connsiteX6625" fmla="*/ 124922 w 3243376"/>
              <a:gd name="connsiteY6625" fmla="*/ 1705969 h 2504437"/>
              <a:gd name="connsiteX6626" fmla="*/ 885970 w 3243376"/>
              <a:gd name="connsiteY6626" fmla="*/ 2099159 h 2504437"/>
              <a:gd name="connsiteX6627" fmla="*/ 897485 w 3243376"/>
              <a:gd name="connsiteY6627" fmla="*/ 2076707 h 2504437"/>
              <a:gd name="connsiteX6628" fmla="*/ 885970 w 3243376"/>
              <a:gd name="connsiteY6628" fmla="*/ 2099159 h 2504437"/>
              <a:gd name="connsiteX6629" fmla="*/ 885970 w 3243376"/>
              <a:gd name="connsiteY6629" fmla="*/ 2121610 h 2504437"/>
              <a:gd name="connsiteX6630" fmla="*/ 897484 w 3243376"/>
              <a:gd name="connsiteY6630" fmla="*/ 2110096 h 2504437"/>
              <a:gd name="connsiteX6631" fmla="*/ 885970 w 3243376"/>
              <a:gd name="connsiteY6631" fmla="*/ 2121610 h 2504437"/>
              <a:gd name="connsiteX6632" fmla="*/ 1013771 w 3243376"/>
              <a:gd name="connsiteY6632" fmla="*/ 2190116 h 2504437"/>
              <a:gd name="connsiteX6633" fmla="*/ 1002257 w 3243376"/>
              <a:gd name="connsiteY6633" fmla="*/ 2156150 h 2504437"/>
              <a:gd name="connsiteX6634" fmla="*/ 1024601 w 3243376"/>
              <a:gd name="connsiteY6634" fmla="*/ 2113407 h 2504437"/>
              <a:gd name="connsiteX6635" fmla="*/ 1035589 w 3243376"/>
              <a:gd name="connsiteY6635" fmla="*/ 2100479 h 2504437"/>
              <a:gd name="connsiteX6636" fmla="*/ 1034783 w 3243376"/>
              <a:gd name="connsiteY6636" fmla="*/ 2115350 h 2504437"/>
              <a:gd name="connsiteX6637" fmla="*/ 1026902 w 3243376"/>
              <a:gd name="connsiteY6637" fmla="*/ 2129704 h 2504437"/>
              <a:gd name="connsiteX6638" fmla="*/ 1026149 w 3243376"/>
              <a:gd name="connsiteY6638" fmla="*/ 2129382 h 2504437"/>
              <a:gd name="connsiteX6639" fmla="*/ 1024709 w 3243376"/>
              <a:gd name="connsiteY6639" fmla="*/ 2133699 h 2504437"/>
              <a:gd name="connsiteX6640" fmla="*/ 1026902 w 3243376"/>
              <a:gd name="connsiteY6640" fmla="*/ 2129704 h 2504437"/>
              <a:gd name="connsiteX6641" fmla="*/ 1036222 w 3243376"/>
              <a:gd name="connsiteY6641" fmla="*/ 2133699 h 2504437"/>
              <a:gd name="connsiteX6642" fmla="*/ 1036223 w 3243376"/>
              <a:gd name="connsiteY6642" fmla="*/ 2167664 h 2504437"/>
              <a:gd name="connsiteX6643" fmla="*/ 1013771 w 3243376"/>
              <a:gd name="connsiteY6643" fmla="*/ 2190116 h 2504437"/>
              <a:gd name="connsiteX6644" fmla="*/ 885970 w 3243376"/>
              <a:gd name="connsiteY6644" fmla="*/ 2144061 h 2504437"/>
              <a:gd name="connsiteX6645" fmla="*/ 885971 w 3243376"/>
              <a:gd name="connsiteY6645" fmla="*/ 2132548 h 2504437"/>
              <a:gd name="connsiteX6646" fmla="*/ 897485 w 3243376"/>
              <a:gd name="connsiteY6646" fmla="*/ 2132548 h 2504437"/>
              <a:gd name="connsiteX6647" fmla="*/ 147375 w 3243376"/>
              <a:gd name="connsiteY6647" fmla="*/ 1986901 h 2504437"/>
              <a:gd name="connsiteX6648" fmla="*/ 158887 w 3243376"/>
              <a:gd name="connsiteY6648" fmla="*/ 1930484 h 2504437"/>
              <a:gd name="connsiteX6649" fmla="*/ 181339 w 3243376"/>
              <a:gd name="connsiteY6649" fmla="*/ 1930485 h 2504437"/>
              <a:gd name="connsiteX6650" fmla="*/ 147375 w 3243376"/>
              <a:gd name="connsiteY6650" fmla="*/ 1986901 h 2504437"/>
              <a:gd name="connsiteX6651" fmla="*/ 329288 w 3243376"/>
              <a:gd name="connsiteY6651" fmla="*/ 2131611 h 2504437"/>
              <a:gd name="connsiteX6652" fmla="*/ 329288 w 3243376"/>
              <a:gd name="connsiteY6652" fmla="*/ 2099158 h 2504437"/>
              <a:gd name="connsiteX6653" fmla="*/ 350589 w 3243376"/>
              <a:gd name="connsiteY6653" fmla="*/ 2098583 h 2504437"/>
              <a:gd name="connsiteX6654" fmla="*/ 343681 w 3243376"/>
              <a:gd name="connsiteY6654" fmla="*/ 2119883 h 2504437"/>
              <a:gd name="connsiteX6655" fmla="*/ 329288 w 3243376"/>
              <a:gd name="connsiteY6655" fmla="*/ 2133124 h 2504437"/>
              <a:gd name="connsiteX6656" fmla="*/ 328321 w 3243376"/>
              <a:gd name="connsiteY6656" fmla="*/ 2132399 h 2504437"/>
              <a:gd name="connsiteX6657" fmla="*/ 329288 w 3243376"/>
              <a:gd name="connsiteY6657" fmla="*/ 2131611 h 2504437"/>
              <a:gd name="connsiteX6658" fmla="*/ 309829 w 3243376"/>
              <a:gd name="connsiteY6658" fmla="*/ 2190528 h 2504437"/>
              <a:gd name="connsiteX6659" fmla="*/ 312018 w 3243376"/>
              <a:gd name="connsiteY6659" fmla="*/ 2184071 h 2504437"/>
              <a:gd name="connsiteX6660" fmla="*/ 317775 w 3243376"/>
              <a:gd name="connsiteY6660" fmla="*/ 2167089 h 2504437"/>
              <a:gd name="connsiteX6661" fmla="*/ 317774 w 3243376"/>
              <a:gd name="connsiteY6661" fmla="*/ 2166801 h 2504437"/>
              <a:gd name="connsiteX6662" fmla="*/ 317774 w 3243376"/>
              <a:gd name="connsiteY6662" fmla="*/ 2165649 h 2504437"/>
              <a:gd name="connsiteX6663" fmla="*/ 317775 w 3243376"/>
              <a:gd name="connsiteY6663" fmla="*/ 2155575 h 2504437"/>
              <a:gd name="connsiteX6664" fmla="*/ 317775 w 3243376"/>
              <a:gd name="connsiteY6664" fmla="*/ 2133124 h 2504437"/>
              <a:gd name="connsiteX6665" fmla="*/ 323532 w 3243376"/>
              <a:gd name="connsiteY6665" fmla="*/ 2128807 h 2504437"/>
              <a:gd name="connsiteX6666" fmla="*/ 328321 w 3243376"/>
              <a:gd name="connsiteY6666" fmla="*/ 2132399 h 2504437"/>
              <a:gd name="connsiteX6667" fmla="*/ 328138 w 3243376"/>
              <a:gd name="connsiteY6667" fmla="*/ 2132548 h 2504437"/>
              <a:gd name="connsiteX6668" fmla="*/ 328138 w 3243376"/>
              <a:gd name="connsiteY6668" fmla="*/ 2188965 h 2504437"/>
              <a:gd name="connsiteX6669" fmla="*/ 317127 w 3243376"/>
              <a:gd name="connsiteY6669" fmla="*/ 2193282 h 2504437"/>
              <a:gd name="connsiteX6670" fmla="*/ 624612 w 3243376"/>
              <a:gd name="connsiteY6670" fmla="*/ 2346700 h 2504437"/>
              <a:gd name="connsiteX6671" fmla="*/ 624612 w 3243376"/>
              <a:gd name="connsiteY6671" fmla="*/ 2335187 h 2504437"/>
              <a:gd name="connsiteX6672" fmla="*/ 624612 w 3243376"/>
              <a:gd name="connsiteY6672" fmla="*/ 2346700 h 2504437"/>
              <a:gd name="connsiteX6673" fmla="*/ 308619 w 3243376"/>
              <a:gd name="connsiteY6673" fmla="*/ 2194098 h 2504437"/>
              <a:gd name="connsiteX6674" fmla="*/ 305686 w 3243376"/>
              <a:gd name="connsiteY6674" fmla="*/ 2188965 h 2504437"/>
              <a:gd name="connsiteX6675" fmla="*/ 309829 w 3243376"/>
              <a:gd name="connsiteY6675" fmla="*/ 2190528 h 2504437"/>
              <a:gd name="connsiteX6676" fmla="*/ 647639 w 3243376"/>
              <a:gd name="connsiteY6676" fmla="*/ 2380666 h 2504437"/>
              <a:gd name="connsiteX6677" fmla="*/ 647640 w 3243376"/>
              <a:gd name="connsiteY6677" fmla="*/ 2369153 h 2504437"/>
              <a:gd name="connsiteX6678" fmla="*/ 636701 w 3243376"/>
              <a:gd name="connsiteY6678" fmla="*/ 2426144 h 2504437"/>
              <a:gd name="connsiteX6679" fmla="*/ 625187 w 3243376"/>
              <a:gd name="connsiteY6679" fmla="*/ 2414630 h 2504437"/>
              <a:gd name="connsiteX6680" fmla="*/ 647640 w 3243376"/>
              <a:gd name="connsiteY6680" fmla="*/ 2403117 h 2504437"/>
              <a:gd name="connsiteX6681" fmla="*/ 648214 w 3243376"/>
              <a:gd name="connsiteY6681" fmla="*/ 2426144 h 2504437"/>
              <a:gd name="connsiteX6682" fmla="*/ 260667 w 3243376"/>
              <a:gd name="connsiteY6682" fmla="*/ 2256780 h 2504437"/>
              <a:gd name="connsiteX6683" fmla="*/ 261933 w 3243376"/>
              <a:gd name="connsiteY6683" fmla="*/ 2251713 h 2504437"/>
              <a:gd name="connsiteX6684" fmla="*/ 283234 w 3243376"/>
              <a:gd name="connsiteY6684" fmla="*/ 2201054 h 2504437"/>
              <a:gd name="connsiteX6685" fmla="*/ 294747 w 3243376"/>
              <a:gd name="connsiteY6685" fmla="*/ 2201054 h 2504437"/>
              <a:gd name="connsiteX6686" fmla="*/ 294747 w 3243376"/>
              <a:gd name="connsiteY6686" fmla="*/ 2178602 h 2504437"/>
              <a:gd name="connsiteX6687" fmla="*/ 306262 w 3243376"/>
              <a:gd name="connsiteY6687" fmla="*/ 2201054 h 2504437"/>
              <a:gd name="connsiteX6688" fmla="*/ 308619 w 3243376"/>
              <a:gd name="connsiteY6688" fmla="*/ 2194098 h 2504437"/>
              <a:gd name="connsiteX6689" fmla="*/ 311442 w 3243376"/>
              <a:gd name="connsiteY6689" fmla="*/ 2199038 h 2504437"/>
              <a:gd name="connsiteX6690" fmla="*/ 317199 w 3243376"/>
              <a:gd name="connsiteY6690" fmla="*/ 2200478 h 2504437"/>
              <a:gd name="connsiteX6691" fmla="*/ 294747 w 3243376"/>
              <a:gd name="connsiteY6691" fmla="*/ 2211992 h 2504437"/>
              <a:gd name="connsiteX6692" fmla="*/ 317199 w 3243376"/>
              <a:gd name="connsiteY6692" fmla="*/ 2211992 h 2504437"/>
              <a:gd name="connsiteX6693" fmla="*/ 283234 w 3243376"/>
              <a:gd name="connsiteY6693" fmla="*/ 2256895 h 2504437"/>
              <a:gd name="connsiteX6694" fmla="*/ 271721 w 3243376"/>
              <a:gd name="connsiteY6694" fmla="*/ 2245381 h 2504437"/>
              <a:gd name="connsiteX6695" fmla="*/ 265964 w 3243376"/>
              <a:gd name="connsiteY6695" fmla="*/ 2255456 h 2504437"/>
              <a:gd name="connsiteX6696" fmla="*/ 260207 w 3243376"/>
              <a:gd name="connsiteY6696" fmla="*/ 2256895 h 2504437"/>
              <a:gd name="connsiteX6697" fmla="*/ 260667 w 3243376"/>
              <a:gd name="connsiteY6697" fmla="*/ 2256780 h 2504437"/>
              <a:gd name="connsiteX6698" fmla="*/ 260597 w 3243376"/>
              <a:gd name="connsiteY6698" fmla="*/ 2257062 h 2504437"/>
              <a:gd name="connsiteX6699" fmla="*/ 283809 w 3243376"/>
              <a:gd name="connsiteY6699" fmla="*/ 2290284 h 2504437"/>
              <a:gd name="connsiteX6700" fmla="*/ 295324 w 3243376"/>
              <a:gd name="connsiteY6700" fmla="*/ 2267833 h 2504437"/>
              <a:gd name="connsiteX6701" fmla="*/ 306262 w 3243376"/>
              <a:gd name="connsiteY6701" fmla="*/ 2267257 h 2504437"/>
              <a:gd name="connsiteX6702" fmla="*/ 306262 w 3243376"/>
              <a:gd name="connsiteY6702" fmla="*/ 2278771 h 2504437"/>
              <a:gd name="connsiteX6703" fmla="*/ 283809 w 3243376"/>
              <a:gd name="connsiteY6703" fmla="*/ 2290284 h 2504437"/>
              <a:gd name="connsiteX6704" fmla="*/ 624612 w 3243376"/>
              <a:gd name="connsiteY6704" fmla="*/ 2459534 h 2504437"/>
              <a:gd name="connsiteX6705" fmla="*/ 613098 w 3243376"/>
              <a:gd name="connsiteY6705" fmla="*/ 2425568 h 2504437"/>
              <a:gd name="connsiteX6706" fmla="*/ 624612 w 3243376"/>
              <a:gd name="connsiteY6706" fmla="*/ 2425569 h 2504437"/>
              <a:gd name="connsiteX6707" fmla="*/ 624612 w 3243376"/>
              <a:gd name="connsiteY6707" fmla="*/ 2448021 h 2504437"/>
              <a:gd name="connsiteX6708" fmla="*/ 624612 w 3243376"/>
              <a:gd name="connsiteY6708" fmla="*/ 2459534 h 2504437"/>
              <a:gd name="connsiteX6709" fmla="*/ 249269 w 3243376"/>
              <a:gd name="connsiteY6709" fmla="*/ 2302373 h 2504437"/>
              <a:gd name="connsiteX6710" fmla="*/ 260597 w 3243376"/>
              <a:gd name="connsiteY6710" fmla="*/ 2257062 h 2504437"/>
              <a:gd name="connsiteX6711" fmla="*/ 270282 w 3243376"/>
              <a:gd name="connsiteY6711" fmla="*/ 2261212 h 2504437"/>
              <a:gd name="connsiteX6712" fmla="*/ 271720 w 3243376"/>
              <a:gd name="connsiteY6712" fmla="*/ 2256895 h 2504437"/>
              <a:gd name="connsiteX6713" fmla="*/ 271720 w 3243376"/>
              <a:gd name="connsiteY6713" fmla="*/ 2290859 h 2504437"/>
              <a:gd name="connsiteX6714" fmla="*/ 249269 w 3243376"/>
              <a:gd name="connsiteY6714" fmla="*/ 2302373 h 2504437"/>
              <a:gd name="connsiteX6715" fmla="*/ 170401 w 3243376"/>
              <a:gd name="connsiteY6715" fmla="*/ 2279346 h 2504437"/>
              <a:gd name="connsiteX6716" fmla="*/ 181914 w 3243376"/>
              <a:gd name="connsiteY6716" fmla="*/ 2256895 h 2504437"/>
              <a:gd name="connsiteX6717" fmla="*/ 170401 w 3243376"/>
              <a:gd name="connsiteY6717" fmla="*/ 2279346 h 2504437"/>
              <a:gd name="connsiteX6718" fmla="*/ 261359 w 3243376"/>
              <a:gd name="connsiteY6718" fmla="*/ 2346700 h 2504437"/>
              <a:gd name="connsiteX6719" fmla="*/ 261359 w 3243376"/>
              <a:gd name="connsiteY6719" fmla="*/ 2324249 h 2504437"/>
              <a:gd name="connsiteX6720" fmla="*/ 272872 w 3243376"/>
              <a:gd name="connsiteY6720" fmla="*/ 2346699 h 2504437"/>
              <a:gd name="connsiteX6721" fmla="*/ 261359 w 3243376"/>
              <a:gd name="connsiteY6721" fmla="*/ 2346700 h 2504437"/>
              <a:gd name="connsiteX6722" fmla="*/ 227969 w 3243376"/>
              <a:gd name="connsiteY6722" fmla="*/ 2391604 h 2504437"/>
              <a:gd name="connsiteX6723" fmla="*/ 216455 w 3243376"/>
              <a:gd name="connsiteY6723" fmla="*/ 2380089 h 2504437"/>
              <a:gd name="connsiteX6724" fmla="*/ 238907 w 3243376"/>
              <a:gd name="connsiteY6724" fmla="*/ 2357638 h 2504437"/>
              <a:gd name="connsiteX6725" fmla="*/ 239483 w 3243376"/>
              <a:gd name="connsiteY6725" fmla="*/ 2380089 h 2504437"/>
              <a:gd name="connsiteX6726" fmla="*/ 227969 w 3243376"/>
              <a:gd name="connsiteY6726" fmla="*/ 2391604 h 2504437"/>
              <a:gd name="connsiteX6727" fmla="*/ 443273 w 3243376"/>
              <a:gd name="connsiteY6727" fmla="*/ 2504437 h 2504437"/>
              <a:gd name="connsiteX6728" fmla="*/ 420822 w 3243376"/>
              <a:gd name="connsiteY6728" fmla="*/ 2492924 h 2504437"/>
              <a:gd name="connsiteX6729" fmla="*/ 443274 w 3243376"/>
              <a:gd name="connsiteY6729" fmla="*/ 2481409 h 2504437"/>
              <a:gd name="connsiteX6730" fmla="*/ 443273 w 3243376"/>
              <a:gd name="connsiteY6730" fmla="*/ 2481985 h 2504437"/>
              <a:gd name="connsiteX6731" fmla="*/ 454787 w 3243376"/>
              <a:gd name="connsiteY6731" fmla="*/ 2481985 h 2504437"/>
              <a:gd name="connsiteX6732" fmla="*/ 443273 w 3243376"/>
              <a:gd name="connsiteY6732" fmla="*/ 2504437 h 2504437"/>
              <a:gd name="connsiteX6733" fmla="*/ 215880 w 3243376"/>
              <a:gd name="connsiteY6733" fmla="*/ 2448596 h 2504437"/>
              <a:gd name="connsiteX6734" fmla="*/ 204366 w 3243376"/>
              <a:gd name="connsiteY6734" fmla="*/ 2414630 h 2504437"/>
              <a:gd name="connsiteX6735" fmla="*/ 215880 w 3243376"/>
              <a:gd name="connsiteY6735" fmla="*/ 2403117 h 2504437"/>
              <a:gd name="connsiteX6736" fmla="*/ 215880 w 3243376"/>
              <a:gd name="connsiteY6736" fmla="*/ 2448596 h 2504437"/>
              <a:gd name="connsiteX6737" fmla="*/ 11514 w 3243376"/>
              <a:gd name="connsiteY6737" fmla="*/ 2391604 h 2504437"/>
              <a:gd name="connsiteX6738" fmla="*/ 23027 w 3243376"/>
              <a:gd name="connsiteY6738" fmla="*/ 2391604 h 2504437"/>
              <a:gd name="connsiteX6739" fmla="*/ 23027 w 3243376"/>
              <a:gd name="connsiteY6739" fmla="*/ 2380089 h 2504437"/>
              <a:gd name="connsiteX6740" fmla="*/ 11514 w 3243376"/>
              <a:gd name="connsiteY6740" fmla="*/ 2391604 h 2504437"/>
              <a:gd name="connsiteX6741" fmla="*/ 23027 w 3243376"/>
              <a:gd name="connsiteY6741" fmla="*/ 2437082 h 2504437"/>
              <a:gd name="connsiteX6742" fmla="*/ 11514 w 3243376"/>
              <a:gd name="connsiteY6742" fmla="*/ 2425569 h 2504437"/>
              <a:gd name="connsiteX6743" fmla="*/ 0 w 3243376"/>
              <a:gd name="connsiteY6743" fmla="*/ 2380666 h 2504437"/>
              <a:gd name="connsiteX6744" fmla="*/ 34540 w 3243376"/>
              <a:gd name="connsiteY6744" fmla="*/ 2369728 h 2504437"/>
              <a:gd name="connsiteX6745" fmla="*/ 23027 w 3243376"/>
              <a:gd name="connsiteY6745" fmla="*/ 2437082 h 250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</a:cxnLst>
            <a:rect l="l" t="t" r="r" b="b"/>
            <a:pathLst>
              <a:path w="3243376" h="2504437">
                <a:moveTo>
                  <a:pt x="2942295" y="1020336"/>
                </a:moveTo>
                <a:lnTo>
                  <a:pt x="2941942" y="1018944"/>
                </a:lnTo>
                <a:lnTo>
                  <a:pt x="2942935" y="1019436"/>
                </a:lnTo>
                <a:close/>
                <a:moveTo>
                  <a:pt x="2623945" y="874114"/>
                </a:moveTo>
                <a:cubicBezTo>
                  <a:pt x="2635459" y="885051"/>
                  <a:pt x="2635459" y="862600"/>
                  <a:pt x="2623945" y="862600"/>
                </a:cubicBezTo>
                <a:close/>
                <a:moveTo>
                  <a:pt x="2728144" y="925924"/>
                </a:moveTo>
                <a:lnTo>
                  <a:pt x="2727761" y="925732"/>
                </a:lnTo>
                <a:lnTo>
                  <a:pt x="2727946" y="925546"/>
                </a:lnTo>
                <a:close/>
                <a:moveTo>
                  <a:pt x="3028072" y="1081645"/>
                </a:moveTo>
                <a:cubicBezTo>
                  <a:pt x="3025193" y="1080206"/>
                  <a:pt x="3022315" y="1077328"/>
                  <a:pt x="3022315" y="1077328"/>
                </a:cubicBezTo>
                <a:cubicBezTo>
                  <a:pt x="3022315" y="1066390"/>
                  <a:pt x="2999289" y="1066390"/>
                  <a:pt x="3010802" y="1054877"/>
                </a:cubicBezTo>
                <a:cubicBezTo>
                  <a:pt x="2993531" y="1054877"/>
                  <a:pt x="2982162" y="1051998"/>
                  <a:pt x="2973670" y="1046313"/>
                </a:cubicBezTo>
                <a:lnTo>
                  <a:pt x="2958799" y="1027292"/>
                </a:lnTo>
                <a:lnTo>
                  <a:pt x="3022856" y="1059015"/>
                </a:lnTo>
                <a:lnTo>
                  <a:pt x="3023755" y="1065886"/>
                </a:lnTo>
                <a:cubicBezTo>
                  <a:pt x="3025194" y="1068692"/>
                  <a:pt x="3028072" y="1071571"/>
                  <a:pt x="3033829" y="1077328"/>
                </a:cubicBezTo>
                <a:cubicBezTo>
                  <a:pt x="3033829" y="1083084"/>
                  <a:pt x="3030951" y="1083085"/>
                  <a:pt x="3028072" y="1081645"/>
                </a:cubicBezTo>
                <a:close/>
                <a:moveTo>
                  <a:pt x="2773046" y="959314"/>
                </a:moveTo>
                <a:cubicBezTo>
                  <a:pt x="2761532" y="948376"/>
                  <a:pt x="2773046" y="936862"/>
                  <a:pt x="2773046" y="936862"/>
                </a:cubicBezTo>
                <a:lnTo>
                  <a:pt x="2773697" y="935625"/>
                </a:lnTo>
                <a:lnTo>
                  <a:pt x="2802585" y="949931"/>
                </a:lnTo>
                <a:lnTo>
                  <a:pt x="2802154" y="952658"/>
                </a:lnTo>
                <a:cubicBezTo>
                  <a:pt x="2802694" y="954276"/>
                  <a:pt x="2804133" y="956435"/>
                  <a:pt x="2807011" y="959314"/>
                </a:cubicBezTo>
                <a:cubicBezTo>
                  <a:pt x="2784560" y="947800"/>
                  <a:pt x="2784560" y="959314"/>
                  <a:pt x="2773046" y="959314"/>
                </a:cubicBezTo>
                <a:close/>
                <a:moveTo>
                  <a:pt x="2739658" y="948376"/>
                </a:moveTo>
                <a:lnTo>
                  <a:pt x="2739658" y="936862"/>
                </a:lnTo>
                <a:cubicBezTo>
                  <a:pt x="2728144" y="936862"/>
                  <a:pt x="2728144" y="936862"/>
                  <a:pt x="2728144" y="925349"/>
                </a:cubicBezTo>
                <a:lnTo>
                  <a:pt x="2727946" y="925546"/>
                </a:lnTo>
                <a:lnTo>
                  <a:pt x="2722387" y="914914"/>
                </a:lnTo>
                <a:lnTo>
                  <a:pt x="2719238" y="908656"/>
                </a:lnTo>
                <a:lnTo>
                  <a:pt x="2735136" y="916529"/>
                </a:lnTo>
                <a:lnTo>
                  <a:pt x="2737354" y="919016"/>
                </a:lnTo>
                <a:lnTo>
                  <a:pt x="2737595" y="917747"/>
                </a:lnTo>
                <a:lnTo>
                  <a:pt x="2745002" y="921415"/>
                </a:lnTo>
                <a:lnTo>
                  <a:pt x="2739658" y="925349"/>
                </a:lnTo>
                <a:lnTo>
                  <a:pt x="2751171" y="925349"/>
                </a:lnTo>
                <a:cubicBezTo>
                  <a:pt x="2762685" y="936862"/>
                  <a:pt x="2762685" y="936862"/>
                  <a:pt x="2762685" y="936862"/>
                </a:cubicBezTo>
                <a:cubicBezTo>
                  <a:pt x="2762685" y="948376"/>
                  <a:pt x="2751171" y="936862"/>
                  <a:pt x="2751171" y="936862"/>
                </a:cubicBezTo>
                <a:cubicBezTo>
                  <a:pt x="2739658" y="936862"/>
                  <a:pt x="2739658" y="936862"/>
                  <a:pt x="2739658" y="948376"/>
                </a:cubicBezTo>
                <a:close/>
                <a:moveTo>
                  <a:pt x="2781257" y="975200"/>
                </a:moveTo>
                <a:lnTo>
                  <a:pt x="2761533" y="959314"/>
                </a:lnTo>
                <a:cubicBezTo>
                  <a:pt x="2761533" y="947800"/>
                  <a:pt x="2761533" y="947800"/>
                  <a:pt x="2773046" y="959314"/>
                </a:cubicBezTo>
                <a:cubicBezTo>
                  <a:pt x="2773047" y="964783"/>
                  <a:pt x="2775924" y="967517"/>
                  <a:pt x="2778803" y="970323"/>
                </a:cubicBezTo>
                <a:close/>
                <a:moveTo>
                  <a:pt x="2750198" y="964171"/>
                </a:moveTo>
                <a:cubicBezTo>
                  <a:pt x="2750019" y="963631"/>
                  <a:pt x="2750019" y="962192"/>
                  <a:pt x="2750019" y="959314"/>
                </a:cubicBezTo>
                <a:cubicBezTo>
                  <a:pt x="2738506" y="947800"/>
                  <a:pt x="2750019" y="947800"/>
                  <a:pt x="2750019" y="947800"/>
                </a:cubicBezTo>
                <a:cubicBezTo>
                  <a:pt x="2750019" y="936862"/>
                  <a:pt x="2750019" y="959314"/>
                  <a:pt x="2761533" y="959314"/>
                </a:cubicBezTo>
                <a:cubicBezTo>
                  <a:pt x="2752897" y="959314"/>
                  <a:pt x="2750739" y="965790"/>
                  <a:pt x="2750198" y="964171"/>
                </a:cubicBezTo>
                <a:close/>
                <a:moveTo>
                  <a:pt x="2784560" y="981765"/>
                </a:moveTo>
                <a:lnTo>
                  <a:pt x="2781257" y="975200"/>
                </a:lnTo>
                <a:lnTo>
                  <a:pt x="2782617" y="976296"/>
                </a:lnTo>
                <a:lnTo>
                  <a:pt x="2785814" y="980511"/>
                </a:lnTo>
                <a:close/>
                <a:moveTo>
                  <a:pt x="2795498" y="993279"/>
                </a:moveTo>
                <a:lnTo>
                  <a:pt x="2785814" y="980511"/>
                </a:lnTo>
                <a:lnTo>
                  <a:pt x="2795570" y="970755"/>
                </a:lnTo>
                <a:cubicBezTo>
                  <a:pt x="2798377" y="967949"/>
                  <a:pt x="2801255" y="965070"/>
                  <a:pt x="2807011" y="959314"/>
                </a:cubicBezTo>
                <a:cubicBezTo>
                  <a:pt x="2807011" y="970827"/>
                  <a:pt x="2795498" y="970827"/>
                  <a:pt x="2795498" y="993279"/>
                </a:cubicBezTo>
                <a:close/>
                <a:moveTo>
                  <a:pt x="2705692" y="959314"/>
                </a:moveTo>
                <a:cubicBezTo>
                  <a:pt x="2705692" y="948376"/>
                  <a:pt x="2705692" y="925349"/>
                  <a:pt x="2694178" y="936862"/>
                </a:cubicBezTo>
                <a:cubicBezTo>
                  <a:pt x="2683241" y="925924"/>
                  <a:pt x="2705692" y="925924"/>
                  <a:pt x="2705692" y="914411"/>
                </a:cubicBezTo>
                <a:cubicBezTo>
                  <a:pt x="2711161" y="914411"/>
                  <a:pt x="2713895" y="917289"/>
                  <a:pt x="2716702" y="920168"/>
                </a:cubicBezTo>
                <a:lnTo>
                  <a:pt x="2727761" y="925732"/>
                </a:lnTo>
                <a:lnTo>
                  <a:pt x="2716630" y="936862"/>
                </a:lnTo>
                <a:cubicBezTo>
                  <a:pt x="2727568" y="936862"/>
                  <a:pt x="2739081" y="947800"/>
                  <a:pt x="2739081" y="959314"/>
                </a:cubicBezTo>
                <a:cubicBezTo>
                  <a:pt x="2730878" y="959314"/>
                  <a:pt x="2734980" y="952837"/>
                  <a:pt x="2728071" y="949599"/>
                </a:cubicBezTo>
                <a:lnTo>
                  <a:pt x="2726726" y="949388"/>
                </a:lnTo>
                <a:lnTo>
                  <a:pt x="2726704" y="949240"/>
                </a:lnTo>
                <a:cubicBezTo>
                  <a:pt x="2725265" y="947800"/>
                  <a:pt x="2722387" y="947800"/>
                  <a:pt x="2716630" y="947800"/>
                </a:cubicBezTo>
                <a:lnTo>
                  <a:pt x="2726726" y="949388"/>
                </a:lnTo>
                <a:lnTo>
                  <a:pt x="2728144" y="959314"/>
                </a:lnTo>
                <a:cubicBezTo>
                  <a:pt x="2717206" y="959314"/>
                  <a:pt x="2717206" y="959314"/>
                  <a:pt x="2705692" y="959314"/>
                </a:cubicBezTo>
                <a:close/>
                <a:moveTo>
                  <a:pt x="2709506" y="968237"/>
                </a:moveTo>
                <a:cubicBezTo>
                  <a:pt x="2706700" y="966797"/>
                  <a:pt x="2703965" y="963919"/>
                  <a:pt x="2703965" y="963919"/>
                </a:cubicBezTo>
                <a:cubicBezTo>
                  <a:pt x="2706844" y="963919"/>
                  <a:pt x="2709002" y="965322"/>
                  <a:pt x="2710621" y="967256"/>
                </a:cubicBezTo>
                <a:lnTo>
                  <a:pt x="2710687" y="967382"/>
                </a:lnTo>
                <a:close/>
                <a:moveTo>
                  <a:pt x="2660213" y="948376"/>
                </a:moveTo>
                <a:cubicBezTo>
                  <a:pt x="2671152" y="948376"/>
                  <a:pt x="2660213" y="925924"/>
                  <a:pt x="2682665" y="925924"/>
                </a:cubicBezTo>
                <a:cubicBezTo>
                  <a:pt x="2682665" y="936862"/>
                  <a:pt x="2682665" y="936862"/>
                  <a:pt x="2682665" y="948376"/>
                </a:cubicBezTo>
                <a:cubicBezTo>
                  <a:pt x="2671727" y="948376"/>
                  <a:pt x="2682665" y="936862"/>
                  <a:pt x="2660213" y="948376"/>
                </a:cubicBezTo>
                <a:close/>
                <a:moveTo>
                  <a:pt x="2715298" y="978248"/>
                </a:moveTo>
                <a:cubicBezTo>
                  <a:pt x="2715118" y="977682"/>
                  <a:pt x="2714759" y="975901"/>
                  <a:pt x="2714039" y="973778"/>
                </a:cubicBezTo>
                <a:lnTo>
                  <a:pt x="2710687" y="967382"/>
                </a:lnTo>
                <a:lnTo>
                  <a:pt x="2715478" y="963919"/>
                </a:lnTo>
                <a:cubicBezTo>
                  <a:pt x="2715479" y="975433"/>
                  <a:pt x="2715479" y="975433"/>
                  <a:pt x="2715479" y="975433"/>
                </a:cubicBezTo>
                <a:cubicBezTo>
                  <a:pt x="2715479" y="978167"/>
                  <a:pt x="2715478" y="978815"/>
                  <a:pt x="2715298" y="978248"/>
                </a:cubicBezTo>
                <a:close/>
                <a:moveTo>
                  <a:pt x="2794347" y="1020336"/>
                </a:moveTo>
                <a:cubicBezTo>
                  <a:pt x="2794347" y="1020336"/>
                  <a:pt x="2805861" y="1008822"/>
                  <a:pt x="2805861" y="1020336"/>
                </a:cubicBezTo>
                <a:cubicBezTo>
                  <a:pt x="2817374" y="1031274"/>
                  <a:pt x="2805861" y="1020336"/>
                  <a:pt x="2794347" y="1020336"/>
                </a:cubicBezTo>
                <a:close/>
                <a:moveTo>
                  <a:pt x="2549431" y="899209"/>
                </a:moveTo>
                <a:cubicBezTo>
                  <a:pt x="2551302" y="899947"/>
                  <a:pt x="2553569" y="899299"/>
                  <a:pt x="2556591" y="896565"/>
                </a:cubicBezTo>
                <a:cubicBezTo>
                  <a:pt x="2556591" y="896565"/>
                  <a:pt x="2556591" y="885627"/>
                  <a:pt x="2545078" y="874113"/>
                </a:cubicBezTo>
                <a:cubicBezTo>
                  <a:pt x="2545078" y="874113"/>
                  <a:pt x="2545078" y="874113"/>
                  <a:pt x="2533563" y="874113"/>
                </a:cubicBezTo>
                <a:cubicBezTo>
                  <a:pt x="2544501" y="874114"/>
                  <a:pt x="2556016" y="863176"/>
                  <a:pt x="2556016" y="851661"/>
                </a:cubicBezTo>
                <a:cubicBezTo>
                  <a:pt x="2544502" y="863176"/>
                  <a:pt x="2544501" y="840148"/>
                  <a:pt x="2544501" y="851661"/>
                </a:cubicBezTo>
                <a:cubicBezTo>
                  <a:pt x="2544501" y="851661"/>
                  <a:pt x="2533563" y="862600"/>
                  <a:pt x="2533563" y="874113"/>
                </a:cubicBezTo>
                <a:cubicBezTo>
                  <a:pt x="2541767" y="882317"/>
                  <a:pt x="2543818" y="896997"/>
                  <a:pt x="2549431" y="899209"/>
                </a:cubicBezTo>
                <a:close/>
                <a:moveTo>
                  <a:pt x="2737355" y="997309"/>
                </a:moveTo>
                <a:cubicBezTo>
                  <a:pt x="2737355" y="986371"/>
                  <a:pt x="2737355" y="974857"/>
                  <a:pt x="2737355" y="974857"/>
                </a:cubicBezTo>
                <a:cubicBezTo>
                  <a:pt x="2748867" y="963919"/>
                  <a:pt x="2748867" y="986371"/>
                  <a:pt x="2748867" y="986371"/>
                </a:cubicBezTo>
                <a:cubicBezTo>
                  <a:pt x="2760382" y="997884"/>
                  <a:pt x="2737929" y="986371"/>
                  <a:pt x="2737355" y="997309"/>
                </a:cubicBezTo>
                <a:close/>
                <a:moveTo>
                  <a:pt x="2601494" y="930530"/>
                </a:moveTo>
                <a:cubicBezTo>
                  <a:pt x="2601495" y="919016"/>
                  <a:pt x="2589981" y="919016"/>
                  <a:pt x="2589981" y="919016"/>
                </a:cubicBezTo>
                <a:cubicBezTo>
                  <a:pt x="2589981" y="919016"/>
                  <a:pt x="2589981" y="930529"/>
                  <a:pt x="2601494" y="930530"/>
                </a:cubicBezTo>
                <a:close/>
                <a:moveTo>
                  <a:pt x="2749444" y="1009398"/>
                </a:moveTo>
                <a:cubicBezTo>
                  <a:pt x="2760957" y="997884"/>
                  <a:pt x="2760957" y="997884"/>
                  <a:pt x="2749444" y="975433"/>
                </a:cubicBezTo>
                <a:cubicBezTo>
                  <a:pt x="2749444" y="975433"/>
                  <a:pt x="2749444" y="975433"/>
                  <a:pt x="2771895" y="975433"/>
                </a:cubicBezTo>
                <a:cubicBezTo>
                  <a:pt x="2760382" y="986946"/>
                  <a:pt x="2783408" y="986946"/>
                  <a:pt x="2805860" y="1009397"/>
                </a:cubicBezTo>
                <a:cubicBezTo>
                  <a:pt x="2794346" y="1009398"/>
                  <a:pt x="2783408" y="997884"/>
                  <a:pt x="2771895" y="997884"/>
                </a:cubicBezTo>
                <a:cubicBezTo>
                  <a:pt x="2763260" y="997884"/>
                  <a:pt x="2774054" y="997884"/>
                  <a:pt x="2775133" y="1002741"/>
                </a:cubicBezTo>
                <a:lnTo>
                  <a:pt x="2773362" y="1006382"/>
                </a:lnTo>
                <a:lnTo>
                  <a:pt x="2770824" y="1006762"/>
                </a:lnTo>
                <a:lnTo>
                  <a:pt x="2768699" y="1008144"/>
                </a:lnTo>
                <a:lnTo>
                  <a:pt x="2760885" y="1005080"/>
                </a:lnTo>
                <a:cubicBezTo>
                  <a:pt x="2758079" y="1006519"/>
                  <a:pt x="2755200" y="1009398"/>
                  <a:pt x="2749444" y="1009398"/>
                </a:cubicBezTo>
                <a:close/>
                <a:moveTo>
                  <a:pt x="2714903" y="997884"/>
                </a:moveTo>
                <a:cubicBezTo>
                  <a:pt x="2714903" y="997884"/>
                  <a:pt x="2714903" y="975433"/>
                  <a:pt x="2726417" y="975433"/>
                </a:cubicBezTo>
                <a:cubicBezTo>
                  <a:pt x="2737354" y="975433"/>
                  <a:pt x="2726417" y="997884"/>
                  <a:pt x="2714903" y="997884"/>
                </a:cubicBezTo>
                <a:close/>
                <a:moveTo>
                  <a:pt x="2794347" y="1042787"/>
                </a:moveTo>
                <a:lnTo>
                  <a:pt x="2794346" y="1031274"/>
                </a:lnTo>
                <a:cubicBezTo>
                  <a:pt x="2794346" y="1031274"/>
                  <a:pt x="2794346" y="1031274"/>
                  <a:pt x="2805860" y="1031274"/>
                </a:cubicBezTo>
                <a:cubicBezTo>
                  <a:pt x="2805860" y="1031274"/>
                  <a:pt x="2805861" y="1042787"/>
                  <a:pt x="2794347" y="1042787"/>
                </a:cubicBezTo>
                <a:close/>
                <a:moveTo>
                  <a:pt x="2809629" y="1050640"/>
                </a:moveTo>
                <a:cubicBezTo>
                  <a:pt x="2807299" y="1050487"/>
                  <a:pt x="2805861" y="1048400"/>
                  <a:pt x="2805861" y="1042787"/>
                </a:cubicBezTo>
                <a:cubicBezTo>
                  <a:pt x="2816798" y="1042787"/>
                  <a:pt x="2816798" y="1031274"/>
                  <a:pt x="2828311" y="1031274"/>
                </a:cubicBezTo>
                <a:cubicBezTo>
                  <a:pt x="2816798" y="1020336"/>
                  <a:pt x="2839824" y="1020336"/>
                  <a:pt x="2828311" y="1008822"/>
                </a:cubicBezTo>
                <a:cubicBezTo>
                  <a:pt x="2839824" y="1020336"/>
                  <a:pt x="2839825" y="1031274"/>
                  <a:pt x="2839824" y="1042787"/>
                </a:cubicBezTo>
                <a:cubicBezTo>
                  <a:pt x="2831622" y="1034152"/>
                  <a:pt x="2816618" y="1051099"/>
                  <a:pt x="2809629" y="1050640"/>
                </a:cubicBezTo>
                <a:close/>
                <a:moveTo>
                  <a:pt x="2436849" y="866918"/>
                </a:moveTo>
                <a:cubicBezTo>
                  <a:pt x="2439728" y="868356"/>
                  <a:pt x="2442606" y="868356"/>
                  <a:pt x="2442606" y="862600"/>
                </a:cubicBezTo>
                <a:cubicBezTo>
                  <a:pt x="2442606" y="862600"/>
                  <a:pt x="2431092" y="851661"/>
                  <a:pt x="2431092" y="862600"/>
                </a:cubicBezTo>
                <a:cubicBezTo>
                  <a:pt x="2431092" y="862600"/>
                  <a:pt x="2433971" y="865478"/>
                  <a:pt x="2436849" y="866918"/>
                </a:cubicBezTo>
                <a:close/>
                <a:moveTo>
                  <a:pt x="2736882" y="1016736"/>
                </a:moveTo>
                <a:lnTo>
                  <a:pt x="2735690" y="1016082"/>
                </a:lnTo>
                <a:cubicBezTo>
                  <a:pt x="2735124" y="1015731"/>
                  <a:pt x="2735771" y="1015731"/>
                  <a:pt x="2738506" y="1015731"/>
                </a:cubicBezTo>
                <a:close/>
                <a:moveTo>
                  <a:pt x="2762128" y="1029484"/>
                </a:moveTo>
                <a:lnTo>
                  <a:pt x="2760957" y="1027244"/>
                </a:lnTo>
                <a:lnTo>
                  <a:pt x="2762319" y="1029347"/>
                </a:lnTo>
                <a:close/>
                <a:moveTo>
                  <a:pt x="2783408" y="1053725"/>
                </a:moveTo>
                <a:cubicBezTo>
                  <a:pt x="2783409" y="1050990"/>
                  <a:pt x="2784092" y="1050343"/>
                  <a:pt x="2784947" y="1050909"/>
                </a:cubicBezTo>
                <a:lnTo>
                  <a:pt x="2787411" y="1055207"/>
                </a:lnTo>
                <a:close/>
                <a:moveTo>
                  <a:pt x="2682090" y="1004216"/>
                </a:moveTo>
                <a:lnTo>
                  <a:pt x="2682090" y="992703"/>
                </a:lnTo>
                <a:lnTo>
                  <a:pt x="2693603" y="992703"/>
                </a:lnTo>
                <a:cubicBezTo>
                  <a:pt x="2704540" y="1004216"/>
                  <a:pt x="2682090" y="992703"/>
                  <a:pt x="2682090" y="1004216"/>
                </a:cubicBezTo>
                <a:close/>
                <a:moveTo>
                  <a:pt x="2772471" y="1049695"/>
                </a:moveTo>
                <a:cubicBezTo>
                  <a:pt x="2772471" y="1049695"/>
                  <a:pt x="2772470" y="1046960"/>
                  <a:pt x="2771031" y="1042787"/>
                </a:cubicBezTo>
                <a:lnTo>
                  <a:pt x="2762319" y="1029347"/>
                </a:lnTo>
                <a:lnTo>
                  <a:pt x="2765347" y="1027172"/>
                </a:lnTo>
                <a:cubicBezTo>
                  <a:pt x="2769592" y="1024366"/>
                  <a:pt x="2772471" y="1021487"/>
                  <a:pt x="2772471" y="1015731"/>
                </a:cubicBezTo>
                <a:cubicBezTo>
                  <a:pt x="2761532" y="1004792"/>
                  <a:pt x="2761533" y="1027244"/>
                  <a:pt x="2750019" y="1027244"/>
                </a:cubicBezTo>
                <a:cubicBezTo>
                  <a:pt x="2755776" y="1021775"/>
                  <a:pt x="2758654" y="1016162"/>
                  <a:pt x="2762900" y="1011916"/>
                </a:cubicBezTo>
                <a:lnTo>
                  <a:pt x="2768699" y="1008144"/>
                </a:lnTo>
                <a:lnTo>
                  <a:pt x="2771895" y="1009398"/>
                </a:lnTo>
                <a:lnTo>
                  <a:pt x="2773362" y="1006382"/>
                </a:lnTo>
                <a:lnTo>
                  <a:pt x="2783984" y="1004792"/>
                </a:lnTo>
                <a:cubicBezTo>
                  <a:pt x="2773047" y="1015730"/>
                  <a:pt x="2773046" y="1027244"/>
                  <a:pt x="2795498" y="1027244"/>
                </a:cubicBezTo>
                <a:cubicBezTo>
                  <a:pt x="2795498" y="1038757"/>
                  <a:pt x="2783985" y="1038757"/>
                  <a:pt x="2783985" y="1027244"/>
                </a:cubicBezTo>
                <a:cubicBezTo>
                  <a:pt x="2783984" y="1038182"/>
                  <a:pt x="2783984" y="1038182"/>
                  <a:pt x="2772471" y="1049695"/>
                </a:cubicBezTo>
                <a:close/>
                <a:moveTo>
                  <a:pt x="2552825" y="941246"/>
                </a:moveTo>
                <a:lnTo>
                  <a:pt x="2552425" y="935057"/>
                </a:lnTo>
                <a:lnTo>
                  <a:pt x="2554577" y="936287"/>
                </a:lnTo>
                <a:cubicBezTo>
                  <a:pt x="2556016" y="939165"/>
                  <a:pt x="2556016" y="942044"/>
                  <a:pt x="2556016" y="942044"/>
                </a:cubicBezTo>
                <a:close/>
                <a:moveTo>
                  <a:pt x="2787794" y="1058986"/>
                </a:moveTo>
                <a:lnTo>
                  <a:pt x="2787510" y="1055380"/>
                </a:lnTo>
                <a:lnTo>
                  <a:pt x="2787411" y="1055207"/>
                </a:lnTo>
                <a:lnTo>
                  <a:pt x="2788266" y="1055524"/>
                </a:lnTo>
                <a:close/>
                <a:moveTo>
                  <a:pt x="2783408" y="1065239"/>
                </a:moveTo>
                <a:cubicBezTo>
                  <a:pt x="2783408" y="1065239"/>
                  <a:pt x="2786287" y="1062360"/>
                  <a:pt x="2787726" y="1059482"/>
                </a:cubicBezTo>
                <a:lnTo>
                  <a:pt x="2787794" y="1058986"/>
                </a:lnTo>
                <a:lnTo>
                  <a:pt x="2788023" y="1061901"/>
                </a:lnTo>
                <a:cubicBezTo>
                  <a:pt x="2787510" y="1063835"/>
                  <a:pt x="2786143" y="1065239"/>
                  <a:pt x="2783408" y="1065239"/>
                </a:cubicBezTo>
                <a:close/>
                <a:moveTo>
                  <a:pt x="2419579" y="896565"/>
                </a:moveTo>
                <a:cubicBezTo>
                  <a:pt x="2422457" y="896565"/>
                  <a:pt x="2423897" y="895162"/>
                  <a:pt x="2424436" y="893227"/>
                </a:cubicBezTo>
                <a:lnTo>
                  <a:pt x="2424108" y="889260"/>
                </a:lnTo>
                <a:lnTo>
                  <a:pt x="2424437" y="886850"/>
                </a:lnTo>
                <a:lnTo>
                  <a:pt x="2423853" y="886634"/>
                </a:lnTo>
                <a:lnTo>
                  <a:pt x="2421198" y="882236"/>
                </a:lnTo>
                <a:cubicBezTo>
                  <a:pt x="2420299" y="881669"/>
                  <a:pt x="2419579" y="882317"/>
                  <a:pt x="2419579" y="885051"/>
                </a:cubicBezTo>
                <a:lnTo>
                  <a:pt x="2423853" y="886634"/>
                </a:lnTo>
                <a:lnTo>
                  <a:pt x="2423896" y="886706"/>
                </a:lnTo>
                <a:lnTo>
                  <a:pt x="2424108" y="889260"/>
                </a:lnTo>
                <a:lnTo>
                  <a:pt x="2423897" y="890808"/>
                </a:lnTo>
                <a:cubicBezTo>
                  <a:pt x="2422457" y="893687"/>
                  <a:pt x="2419579" y="896565"/>
                  <a:pt x="2419579" y="896565"/>
                </a:cubicBezTo>
                <a:close/>
                <a:moveTo>
                  <a:pt x="2442030" y="908078"/>
                </a:moveTo>
                <a:cubicBezTo>
                  <a:pt x="2442030" y="908078"/>
                  <a:pt x="2465058" y="896565"/>
                  <a:pt x="2453544" y="896565"/>
                </a:cubicBezTo>
                <a:cubicBezTo>
                  <a:pt x="2453545" y="907503"/>
                  <a:pt x="2442607" y="885052"/>
                  <a:pt x="2453544" y="885627"/>
                </a:cubicBezTo>
                <a:cubicBezTo>
                  <a:pt x="2430517" y="874113"/>
                  <a:pt x="2430517" y="896565"/>
                  <a:pt x="2442030" y="908078"/>
                </a:cubicBezTo>
                <a:close/>
                <a:moveTo>
                  <a:pt x="2603797" y="992703"/>
                </a:moveTo>
                <a:cubicBezTo>
                  <a:pt x="2603797" y="981190"/>
                  <a:pt x="2603797" y="992703"/>
                  <a:pt x="2603797" y="992703"/>
                </a:cubicBezTo>
                <a:close/>
                <a:moveTo>
                  <a:pt x="2601998" y="1007032"/>
                </a:moveTo>
                <a:cubicBezTo>
                  <a:pt x="2598759" y="1005332"/>
                  <a:pt x="2592282" y="992703"/>
                  <a:pt x="2592282" y="992703"/>
                </a:cubicBezTo>
                <a:cubicBezTo>
                  <a:pt x="2592282" y="992703"/>
                  <a:pt x="2603797" y="992703"/>
                  <a:pt x="2603797" y="1004216"/>
                </a:cubicBezTo>
                <a:cubicBezTo>
                  <a:pt x="2603797" y="1006951"/>
                  <a:pt x="2603077" y="1007599"/>
                  <a:pt x="2601998" y="1007032"/>
                </a:cubicBezTo>
                <a:close/>
                <a:moveTo>
                  <a:pt x="2556016" y="986371"/>
                </a:moveTo>
                <a:lnTo>
                  <a:pt x="2560849" y="986371"/>
                </a:lnTo>
                <a:lnTo>
                  <a:pt x="2561152" y="987174"/>
                </a:lnTo>
                <a:close/>
                <a:moveTo>
                  <a:pt x="2378958" y="899380"/>
                </a:moveTo>
                <a:cubicBezTo>
                  <a:pt x="2380577" y="899947"/>
                  <a:pt x="2382736" y="899299"/>
                  <a:pt x="2385615" y="896565"/>
                </a:cubicBezTo>
                <a:lnTo>
                  <a:pt x="2374101" y="885051"/>
                </a:lnTo>
                <a:cubicBezTo>
                  <a:pt x="2374101" y="885051"/>
                  <a:pt x="2374101" y="897680"/>
                  <a:pt x="2378958" y="899380"/>
                </a:cubicBezTo>
                <a:close/>
                <a:moveTo>
                  <a:pt x="2795498" y="1108500"/>
                </a:moveTo>
                <a:lnTo>
                  <a:pt x="2795498" y="1094238"/>
                </a:lnTo>
                <a:cubicBezTo>
                  <a:pt x="2795497" y="1089993"/>
                  <a:pt x="2795498" y="1087114"/>
                  <a:pt x="2795498" y="1087114"/>
                </a:cubicBezTo>
                <a:cubicBezTo>
                  <a:pt x="2789741" y="1092871"/>
                  <a:pt x="2789741" y="1095749"/>
                  <a:pt x="2789741" y="1097189"/>
                </a:cubicBezTo>
                <a:lnTo>
                  <a:pt x="2785448" y="1098262"/>
                </a:lnTo>
                <a:lnTo>
                  <a:pt x="2783985" y="1098053"/>
                </a:lnTo>
                <a:lnTo>
                  <a:pt x="2783984" y="1098628"/>
                </a:lnTo>
                <a:lnTo>
                  <a:pt x="2783984" y="1098628"/>
                </a:lnTo>
                <a:cubicBezTo>
                  <a:pt x="2783984" y="1098628"/>
                  <a:pt x="2783984" y="1087114"/>
                  <a:pt x="2772470" y="1087115"/>
                </a:cubicBezTo>
                <a:cubicBezTo>
                  <a:pt x="2772470" y="1087115"/>
                  <a:pt x="2794923" y="1076177"/>
                  <a:pt x="2794923" y="1064663"/>
                </a:cubicBezTo>
                <a:cubicBezTo>
                  <a:pt x="2805860" y="1064663"/>
                  <a:pt x="2805861" y="1076177"/>
                  <a:pt x="2817374" y="1076177"/>
                </a:cubicBezTo>
                <a:cubicBezTo>
                  <a:pt x="2817374" y="1076177"/>
                  <a:pt x="2817374" y="1065238"/>
                  <a:pt x="2828888" y="1064663"/>
                </a:cubicBezTo>
                <a:cubicBezTo>
                  <a:pt x="2828887" y="1075601"/>
                  <a:pt x="2817374" y="1075601"/>
                  <a:pt x="2828887" y="1087114"/>
                </a:cubicBezTo>
                <a:cubicBezTo>
                  <a:pt x="2828887" y="1087114"/>
                  <a:pt x="2806436" y="1087115"/>
                  <a:pt x="2806436" y="1075601"/>
                </a:cubicBezTo>
                <a:lnTo>
                  <a:pt x="2794922" y="1075601"/>
                </a:lnTo>
                <a:cubicBezTo>
                  <a:pt x="2806436" y="1075601"/>
                  <a:pt x="2794922" y="1086539"/>
                  <a:pt x="2806436" y="1098052"/>
                </a:cubicBezTo>
                <a:cubicBezTo>
                  <a:pt x="2806436" y="1103809"/>
                  <a:pt x="2803701" y="1106687"/>
                  <a:pt x="2799528" y="1108127"/>
                </a:cubicBezTo>
                <a:close/>
                <a:moveTo>
                  <a:pt x="2795498" y="1109566"/>
                </a:moveTo>
                <a:lnTo>
                  <a:pt x="2795348" y="1108513"/>
                </a:lnTo>
                <a:lnTo>
                  <a:pt x="2795498" y="1108500"/>
                </a:lnTo>
                <a:close/>
                <a:moveTo>
                  <a:pt x="2824030" y="1126512"/>
                </a:moveTo>
                <a:cubicBezTo>
                  <a:pt x="2822411" y="1128132"/>
                  <a:pt x="2828888" y="1121655"/>
                  <a:pt x="2828888" y="1121655"/>
                </a:cubicBezTo>
                <a:cubicBezTo>
                  <a:pt x="2826009" y="1124534"/>
                  <a:pt x="2824570" y="1125973"/>
                  <a:pt x="2824030" y="1126512"/>
                </a:cubicBezTo>
                <a:close/>
                <a:moveTo>
                  <a:pt x="2783984" y="1109566"/>
                </a:moveTo>
                <a:cubicBezTo>
                  <a:pt x="2783984" y="1109566"/>
                  <a:pt x="2783984" y="1109566"/>
                  <a:pt x="2783984" y="1108127"/>
                </a:cubicBezTo>
                <a:lnTo>
                  <a:pt x="2783984" y="1098628"/>
                </a:lnTo>
                <a:lnTo>
                  <a:pt x="2785448" y="1098262"/>
                </a:lnTo>
                <a:lnTo>
                  <a:pt x="2794059" y="1099492"/>
                </a:lnTo>
                <a:lnTo>
                  <a:pt x="2795348" y="1108513"/>
                </a:lnTo>
                <a:close/>
                <a:moveTo>
                  <a:pt x="2328622" y="885627"/>
                </a:moveTo>
                <a:cubicBezTo>
                  <a:pt x="2328622" y="874114"/>
                  <a:pt x="2328622" y="874114"/>
                  <a:pt x="2328622" y="874114"/>
                </a:cubicBezTo>
                <a:cubicBezTo>
                  <a:pt x="2317684" y="862600"/>
                  <a:pt x="2306171" y="862600"/>
                  <a:pt x="2306171" y="874114"/>
                </a:cubicBezTo>
                <a:cubicBezTo>
                  <a:pt x="2317109" y="874113"/>
                  <a:pt x="2317109" y="885627"/>
                  <a:pt x="2328622" y="885627"/>
                </a:cubicBezTo>
                <a:close/>
                <a:moveTo>
                  <a:pt x="2725750" y="1090964"/>
                </a:moveTo>
                <a:lnTo>
                  <a:pt x="2726991" y="1086539"/>
                </a:lnTo>
                <a:lnTo>
                  <a:pt x="2725925" y="1090805"/>
                </a:lnTo>
                <a:close/>
                <a:moveTo>
                  <a:pt x="2402166" y="933516"/>
                </a:moveTo>
                <a:cubicBezTo>
                  <a:pt x="2403605" y="932724"/>
                  <a:pt x="2402166" y="927759"/>
                  <a:pt x="2403605" y="926967"/>
                </a:cubicBezTo>
                <a:lnTo>
                  <a:pt x="2404980" y="927783"/>
                </a:lnTo>
                <a:lnTo>
                  <a:pt x="2408642" y="930529"/>
                </a:lnTo>
                <a:lnTo>
                  <a:pt x="2408695" y="930007"/>
                </a:lnTo>
                <a:lnTo>
                  <a:pt x="2420156" y="941467"/>
                </a:lnTo>
                <a:cubicBezTo>
                  <a:pt x="2420156" y="935998"/>
                  <a:pt x="2417277" y="933264"/>
                  <a:pt x="2414399" y="930458"/>
                </a:cubicBezTo>
                <a:lnTo>
                  <a:pt x="2409615" y="920949"/>
                </a:lnTo>
                <a:lnTo>
                  <a:pt x="2409811" y="919016"/>
                </a:lnTo>
                <a:lnTo>
                  <a:pt x="2420156" y="919016"/>
                </a:lnTo>
                <a:cubicBezTo>
                  <a:pt x="2414399" y="913547"/>
                  <a:pt x="2411521" y="913547"/>
                  <a:pt x="2410081" y="916353"/>
                </a:cubicBezTo>
                <a:lnTo>
                  <a:pt x="2409811" y="919016"/>
                </a:lnTo>
                <a:lnTo>
                  <a:pt x="2408642" y="919016"/>
                </a:lnTo>
                <a:lnTo>
                  <a:pt x="2409615" y="920949"/>
                </a:lnTo>
                <a:lnTo>
                  <a:pt x="2408695" y="930007"/>
                </a:lnTo>
                <a:lnTo>
                  <a:pt x="2408642" y="929954"/>
                </a:lnTo>
                <a:lnTo>
                  <a:pt x="2404980" y="927783"/>
                </a:lnTo>
                <a:lnTo>
                  <a:pt x="2402885" y="926211"/>
                </a:lnTo>
                <a:cubicBezTo>
                  <a:pt x="2400007" y="924773"/>
                  <a:pt x="2397128" y="924772"/>
                  <a:pt x="2397129" y="930529"/>
                </a:cubicBezTo>
                <a:cubicBezTo>
                  <a:pt x="2400007" y="933264"/>
                  <a:pt x="2401446" y="933912"/>
                  <a:pt x="2402166" y="933516"/>
                </a:cubicBezTo>
                <a:close/>
                <a:moveTo>
                  <a:pt x="2431093" y="952982"/>
                </a:moveTo>
                <a:cubicBezTo>
                  <a:pt x="2431093" y="952982"/>
                  <a:pt x="2431093" y="952982"/>
                  <a:pt x="2442607" y="952982"/>
                </a:cubicBezTo>
                <a:cubicBezTo>
                  <a:pt x="2442607" y="952982"/>
                  <a:pt x="2442607" y="952982"/>
                  <a:pt x="2442607" y="941467"/>
                </a:cubicBezTo>
                <a:cubicBezTo>
                  <a:pt x="2454120" y="930529"/>
                  <a:pt x="2454120" y="919016"/>
                  <a:pt x="2442607" y="919016"/>
                </a:cubicBezTo>
                <a:cubicBezTo>
                  <a:pt x="2442607" y="930529"/>
                  <a:pt x="2442607" y="930529"/>
                  <a:pt x="2442607" y="929954"/>
                </a:cubicBezTo>
                <a:lnTo>
                  <a:pt x="2442607" y="941467"/>
                </a:lnTo>
                <a:cubicBezTo>
                  <a:pt x="2431092" y="941468"/>
                  <a:pt x="2442607" y="952982"/>
                  <a:pt x="2431093" y="952982"/>
                </a:cubicBezTo>
                <a:close/>
                <a:moveTo>
                  <a:pt x="2794923" y="1133169"/>
                </a:moveTo>
                <a:cubicBezTo>
                  <a:pt x="2783408" y="1133169"/>
                  <a:pt x="2783408" y="1121655"/>
                  <a:pt x="2783408" y="1121655"/>
                </a:cubicBezTo>
                <a:cubicBezTo>
                  <a:pt x="2783408" y="1121655"/>
                  <a:pt x="2805861" y="1132593"/>
                  <a:pt x="2805860" y="1110142"/>
                </a:cubicBezTo>
                <a:cubicBezTo>
                  <a:pt x="2817374" y="1110142"/>
                  <a:pt x="2817374" y="1121656"/>
                  <a:pt x="2828888" y="1121655"/>
                </a:cubicBezTo>
                <a:cubicBezTo>
                  <a:pt x="2806436" y="1133169"/>
                  <a:pt x="2806436" y="1121655"/>
                  <a:pt x="2794923" y="1133169"/>
                </a:cubicBezTo>
                <a:close/>
                <a:moveTo>
                  <a:pt x="2818197" y="1145096"/>
                </a:moveTo>
                <a:lnTo>
                  <a:pt x="2817949" y="1144107"/>
                </a:lnTo>
                <a:lnTo>
                  <a:pt x="2818562" y="1145063"/>
                </a:lnTo>
                <a:close/>
                <a:moveTo>
                  <a:pt x="2715479" y="1098053"/>
                </a:moveTo>
                <a:cubicBezTo>
                  <a:pt x="2715478" y="1092583"/>
                  <a:pt x="2721235" y="1092583"/>
                  <a:pt x="2725553" y="1091144"/>
                </a:cubicBezTo>
                <a:lnTo>
                  <a:pt x="2725750" y="1090964"/>
                </a:lnTo>
                <a:lnTo>
                  <a:pt x="2725343" y="1092415"/>
                </a:lnTo>
                <a:close/>
                <a:moveTo>
                  <a:pt x="2823335" y="1152119"/>
                </a:moveTo>
                <a:lnTo>
                  <a:pt x="2822934" y="1151890"/>
                </a:lnTo>
                <a:lnTo>
                  <a:pt x="2818562" y="1145063"/>
                </a:lnTo>
                <a:lnTo>
                  <a:pt x="2828888" y="1144107"/>
                </a:lnTo>
                <a:close/>
                <a:moveTo>
                  <a:pt x="2584943" y="1034332"/>
                </a:moveTo>
                <a:cubicBezTo>
                  <a:pt x="2585663" y="1034872"/>
                  <a:pt x="2587102" y="1034152"/>
                  <a:pt x="2589981" y="1031274"/>
                </a:cubicBezTo>
                <a:cubicBezTo>
                  <a:pt x="2601494" y="1031274"/>
                  <a:pt x="2589981" y="1008823"/>
                  <a:pt x="2578467" y="1019761"/>
                </a:cubicBezTo>
                <a:cubicBezTo>
                  <a:pt x="2587102" y="1019761"/>
                  <a:pt x="2582784" y="1032713"/>
                  <a:pt x="2584943" y="1034332"/>
                </a:cubicBezTo>
                <a:close/>
                <a:moveTo>
                  <a:pt x="2447787" y="968237"/>
                </a:moveTo>
                <a:cubicBezTo>
                  <a:pt x="2450666" y="969676"/>
                  <a:pt x="2453545" y="969676"/>
                  <a:pt x="2453544" y="963919"/>
                </a:cubicBezTo>
                <a:cubicBezTo>
                  <a:pt x="2453544" y="963919"/>
                  <a:pt x="2453545" y="952982"/>
                  <a:pt x="2442031" y="963919"/>
                </a:cubicBezTo>
                <a:cubicBezTo>
                  <a:pt x="2442031" y="963919"/>
                  <a:pt x="2444909" y="966797"/>
                  <a:pt x="2447787" y="968237"/>
                </a:cubicBezTo>
                <a:close/>
                <a:moveTo>
                  <a:pt x="2771966" y="1130075"/>
                </a:moveTo>
                <a:cubicBezTo>
                  <a:pt x="2769160" y="1127268"/>
                  <a:pt x="2766426" y="1121655"/>
                  <a:pt x="2760957" y="1121655"/>
                </a:cubicBezTo>
                <a:cubicBezTo>
                  <a:pt x="2771895" y="1121655"/>
                  <a:pt x="2771895" y="1133169"/>
                  <a:pt x="2783408" y="1121655"/>
                </a:cubicBezTo>
                <a:cubicBezTo>
                  <a:pt x="2777651" y="1132881"/>
                  <a:pt x="2774773" y="1132881"/>
                  <a:pt x="2771966" y="1130075"/>
                </a:cubicBezTo>
                <a:close/>
                <a:moveTo>
                  <a:pt x="2589980" y="1043363"/>
                </a:moveTo>
                <a:cubicBezTo>
                  <a:pt x="2612432" y="1043363"/>
                  <a:pt x="2612432" y="1043363"/>
                  <a:pt x="2623945" y="1031849"/>
                </a:cubicBezTo>
                <a:cubicBezTo>
                  <a:pt x="2613008" y="1020336"/>
                  <a:pt x="2613008" y="1031849"/>
                  <a:pt x="2601495" y="1020336"/>
                </a:cubicBezTo>
                <a:cubicBezTo>
                  <a:pt x="2601494" y="1031274"/>
                  <a:pt x="2589981" y="1031274"/>
                  <a:pt x="2589980" y="1043363"/>
                </a:cubicBezTo>
                <a:close/>
                <a:moveTo>
                  <a:pt x="2380407" y="941198"/>
                </a:moveTo>
                <a:cubicBezTo>
                  <a:pt x="2381297" y="943662"/>
                  <a:pt x="2382736" y="944346"/>
                  <a:pt x="2385614" y="941468"/>
                </a:cubicBezTo>
                <a:cubicBezTo>
                  <a:pt x="2385614" y="929954"/>
                  <a:pt x="2374101" y="929954"/>
                  <a:pt x="2385614" y="907503"/>
                </a:cubicBezTo>
                <a:cubicBezTo>
                  <a:pt x="2374101" y="907503"/>
                  <a:pt x="2374101" y="907503"/>
                  <a:pt x="2374101" y="907503"/>
                </a:cubicBezTo>
                <a:cubicBezTo>
                  <a:pt x="2374101" y="907503"/>
                  <a:pt x="2374101" y="907503"/>
                  <a:pt x="2363163" y="907503"/>
                </a:cubicBezTo>
                <a:cubicBezTo>
                  <a:pt x="2363163" y="919016"/>
                  <a:pt x="2363163" y="919016"/>
                  <a:pt x="2363163" y="919016"/>
                </a:cubicBezTo>
                <a:cubicBezTo>
                  <a:pt x="2380002" y="910381"/>
                  <a:pt x="2377735" y="933804"/>
                  <a:pt x="2380407" y="941198"/>
                </a:cubicBezTo>
                <a:close/>
                <a:moveTo>
                  <a:pt x="2648001" y="1082555"/>
                </a:moveTo>
                <a:lnTo>
                  <a:pt x="2648019" y="1082509"/>
                </a:lnTo>
                <a:lnTo>
                  <a:pt x="2648124" y="1082509"/>
                </a:lnTo>
                <a:close/>
                <a:moveTo>
                  <a:pt x="2203856" y="874313"/>
                </a:moveTo>
                <a:lnTo>
                  <a:pt x="2203686" y="874127"/>
                </a:lnTo>
                <a:lnTo>
                  <a:pt x="2204276" y="873538"/>
                </a:lnTo>
                <a:close/>
                <a:moveTo>
                  <a:pt x="2454120" y="998460"/>
                </a:moveTo>
                <a:cubicBezTo>
                  <a:pt x="2465058" y="998460"/>
                  <a:pt x="2465058" y="998460"/>
                  <a:pt x="2476571" y="998460"/>
                </a:cubicBezTo>
                <a:cubicBezTo>
                  <a:pt x="2488084" y="987522"/>
                  <a:pt x="2476572" y="987522"/>
                  <a:pt x="2488085" y="976008"/>
                </a:cubicBezTo>
                <a:cubicBezTo>
                  <a:pt x="2488084" y="986946"/>
                  <a:pt x="2499599" y="998460"/>
                  <a:pt x="2499599" y="998460"/>
                </a:cubicBezTo>
                <a:cubicBezTo>
                  <a:pt x="2499599" y="987522"/>
                  <a:pt x="2488084" y="987522"/>
                  <a:pt x="2488085" y="976008"/>
                </a:cubicBezTo>
                <a:cubicBezTo>
                  <a:pt x="2499599" y="976008"/>
                  <a:pt x="2499599" y="976008"/>
                  <a:pt x="2499599" y="976008"/>
                </a:cubicBezTo>
                <a:cubicBezTo>
                  <a:pt x="2499599" y="976008"/>
                  <a:pt x="2511112" y="964495"/>
                  <a:pt x="2499599" y="964495"/>
                </a:cubicBezTo>
                <a:cubicBezTo>
                  <a:pt x="2499599" y="970252"/>
                  <a:pt x="2496720" y="973130"/>
                  <a:pt x="2493842" y="973130"/>
                </a:cubicBezTo>
                <a:lnTo>
                  <a:pt x="2488503" y="965123"/>
                </a:lnTo>
                <a:lnTo>
                  <a:pt x="2488661" y="964495"/>
                </a:lnTo>
                <a:lnTo>
                  <a:pt x="2488223" y="964702"/>
                </a:lnTo>
                <a:lnTo>
                  <a:pt x="2488084" y="964495"/>
                </a:lnTo>
                <a:cubicBezTo>
                  <a:pt x="2493554" y="964495"/>
                  <a:pt x="2496289" y="964495"/>
                  <a:pt x="2499096" y="964495"/>
                </a:cubicBezTo>
                <a:lnTo>
                  <a:pt x="2500174" y="964495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510537" y="964495"/>
                </a:lnTo>
                <a:cubicBezTo>
                  <a:pt x="2510537" y="964495"/>
                  <a:pt x="2507659" y="964495"/>
                  <a:pt x="2504780" y="963056"/>
                </a:cubicBezTo>
                <a:lnTo>
                  <a:pt x="2501075" y="956571"/>
                </a:lnTo>
                <a:lnTo>
                  <a:pt x="2501613" y="953270"/>
                </a:lnTo>
                <a:lnTo>
                  <a:pt x="2502260" y="952549"/>
                </a:lnTo>
                <a:lnTo>
                  <a:pt x="2509242" y="951615"/>
                </a:lnTo>
                <a:cubicBezTo>
                  <a:pt x="2510824" y="950247"/>
                  <a:pt x="2511112" y="947513"/>
                  <a:pt x="2511687" y="942044"/>
                </a:cubicBezTo>
                <a:lnTo>
                  <a:pt x="2502260" y="952549"/>
                </a:lnTo>
                <a:lnTo>
                  <a:pt x="2499023" y="952982"/>
                </a:lnTo>
                <a:lnTo>
                  <a:pt x="2501075" y="956571"/>
                </a:lnTo>
                <a:lnTo>
                  <a:pt x="2500354" y="960987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489165" y="954421"/>
                </a:lnTo>
                <a:cubicBezTo>
                  <a:pt x="2486358" y="952982"/>
                  <a:pt x="2483480" y="952982"/>
                  <a:pt x="2477724" y="952982"/>
                </a:cubicBezTo>
                <a:cubicBezTo>
                  <a:pt x="2477724" y="964495"/>
                  <a:pt x="2466210" y="941468"/>
                  <a:pt x="2466210" y="952982"/>
                </a:cubicBezTo>
                <a:cubicBezTo>
                  <a:pt x="2477724" y="952982"/>
                  <a:pt x="2466209" y="964495"/>
                  <a:pt x="2466209" y="964495"/>
                </a:cubicBezTo>
                <a:cubicBezTo>
                  <a:pt x="2474412" y="955860"/>
                  <a:pt x="2476463" y="966654"/>
                  <a:pt x="2481833" y="967733"/>
                </a:cubicBezTo>
                <a:lnTo>
                  <a:pt x="2488223" y="964702"/>
                </a:lnTo>
                <a:lnTo>
                  <a:pt x="2488503" y="965123"/>
                </a:lnTo>
                <a:lnTo>
                  <a:pt x="2487221" y="970252"/>
                </a:lnTo>
                <a:cubicBezTo>
                  <a:pt x="2485782" y="973130"/>
                  <a:pt x="2482903" y="976008"/>
                  <a:pt x="2477146" y="976008"/>
                </a:cubicBezTo>
                <a:cubicBezTo>
                  <a:pt x="2477146" y="976008"/>
                  <a:pt x="2465634" y="964495"/>
                  <a:pt x="2465634" y="976008"/>
                </a:cubicBezTo>
                <a:cubicBezTo>
                  <a:pt x="2476572" y="976008"/>
                  <a:pt x="2454120" y="986946"/>
                  <a:pt x="2454120" y="998460"/>
                </a:cubicBezTo>
                <a:close/>
                <a:moveTo>
                  <a:pt x="2626893" y="1084884"/>
                </a:moveTo>
                <a:lnTo>
                  <a:pt x="2625673" y="1082509"/>
                </a:lnTo>
                <a:lnTo>
                  <a:pt x="2636925" y="1082509"/>
                </a:lnTo>
                <a:lnTo>
                  <a:pt x="2637186" y="1083085"/>
                </a:lnTo>
                <a:close/>
                <a:moveTo>
                  <a:pt x="2812768" y="1177208"/>
                </a:moveTo>
                <a:cubicBezTo>
                  <a:pt x="2809889" y="1175769"/>
                  <a:pt x="2807011" y="1172891"/>
                  <a:pt x="2807012" y="1167134"/>
                </a:cubicBezTo>
                <a:cubicBezTo>
                  <a:pt x="2807012" y="1167134"/>
                  <a:pt x="2818524" y="1167134"/>
                  <a:pt x="2818524" y="1178648"/>
                </a:cubicBezTo>
                <a:cubicBezTo>
                  <a:pt x="2818524" y="1178648"/>
                  <a:pt x="2815646" y="1178648"/>
                  <a:pt x="2812768" y="1177208"/>
                </a:cubicBezTo>
                <a:close/>
                <a:moveTo>
                  <a:pt x="2784848" y="1165695"/>
                </a:moveTo>
                <a:cubicBezTo>
                  <a:pt x="2783408" y="1164256"/>
                  <a:pt x="2783408" y="1161378"/>
                  <a:pt x="2783408" y="1155621"/>
                </a:cubicBezTo>
                <a:cubicBezTo>
                  <a:pt x="2794923" y="1155621"/>
                  <a:pt x="2794922" y="1167134"/>
                  <a:pt x="2794922" y="1167134"/>
                </a:cubicBezTo>
                <a:cubicBezTo>
                  <a:pt x="2789165" y="1167134"/>
                  <a:pt x="2786287" y="1167134"/>
                  <a:pt x="2784848" y="1165695"/>
                </a:cubicBezTo>
                <a:close/>
                <a:moveTo>
                  <a:pt x="2306171" y="929954"/>
                </a:moveTo>
                <a:cubicBezTo>
                  <a:pt x="2317684" y="929954"/>
                  <a:pt x="2317684" y="919016"/>
                  <a:pt x="2306171" y="907503"/>
                </a:cubicBezTo>
                <a:cubicBezTo>
                  <a:pt x="2317684" y="919016"/>
                  <a:pt x="2306171" y="930529"/>
                  <a:pt x="2306171" y="929954"/>
                </a:cubicBezTo>
                <a:close/>
                <a:moveTo>
                  <a:pt x="2659638" y="1105536"/>
                </a:moveTo>
                <a:cubicBezTo>
                  <a:pt x="2659637" y="1094023"/>
                  <a:pt x="2659638" y="1105536"/>
                  <a:pt x="2648124" y="1094023"/>
                </a:cubicBezTo>
                <a:cubicBezTo>
                  <a:pt x="2648124" y="1094023"/>
                  <a:pt x="2641648" y="1087546"/>
                  <a:pt x="2643267" y="1084308"/>
                </a:cubicBezTo>
                <a:lnTo>
                  <a:pt x="2648001" y="1082555"/>
                </a:lnTo>
                <a:lnTo>
                  <a:pt x="2647549" y="1083661"/>
                </a:lnTo>
                <a:cubicBezTo>
                  <a:pt x="2659062" y="1083661"/>
                  <a:pt x="2659062" y="1072146"/>
                  <a:pt x="2659062" y="1072146"/>
                </a:cubicBezTo>
                <a:cubicBezTo>
                  <a:pt x="2653305" y="1072147"/>
                  <a:pt x="2653305" y="1069412"/>
                  <a:pt x="2653306" y="1065238"/>
                </a:cubicBezTo>
                <a:lnTo>
                  <a:pt x="2652292" y="1062501"/>
                </a:lnTo>
                <a:lnTo>
                  <a:pt x="2659062" y="1061209"/>
                </a:lnTo>
                <a:lnTo>
                  <a:pt x="2649867" y="1055954"/>
                </a:lnTo>
                <a:lnTo>
                  <a:pt x="2647549" y="1049695"/>
                </a:lnTo>
                <a:cubicBezTo>
                  <a:pt x="2673022" y="1057899"/>
                  <a:pt x="2698819" y="1041168"/>
                  <a:pt x="2719598" y="1027433"/>
                </a:cubicBezTo>
                <a:lnTo>
                  <a:pt x="2736882" y="1016736"/>
                </a:lnTo>
                <a:lnTo>
                  <a:pt x="2740160" y="1018537"/>
                </a:lnTo>
                <a:cubicBezTo>
                  <a:pt x="2744406" y="1021343"/>
                  <a:pt x="2750019" y="1026956"/>
                  <a:pt x="2750019" y="1038182"/>
                </a:cubicBezTo>
                <a:lnTo>
                  <a:pt x="2762128" y="1029484"/>
                </a:lnTo>
                <a:lnTo>
                  <a:pt x="2766714" y="1038254"/>
                </a:lnTo>
                <a:cubicBezTo>
                  <a:pt x="2769592" y="1041060"/>
                  <a:pt x="2772470" y="1043939"/>
                  <a:pt x="2772471" y="1049695"/>
                </a:cubicBezTo>
                <a:cubicBezTo>
                  <a:pt x="2760957" y="1060633"/>
                  <a:pt x="2760957" y="1049695"/>
                  <a:pt x="2760957" y="1038182"/>
                </a:cubicBezTo>
                <a:cubicBezTo>
                  <a:pt x="2749444" y="1049695"/>
                  <a:pt x="2749444" y="1060633"/>
                  <a:pt x="2749444" y="1072147"/>
                </a:cubicBezTo>
                <a:cubicBezTo>
                  <a:pt x="2738506" y="1060633"/>
                  <a:pt x="2726991" y="1072146"/>
                  <a:pt x="2726992" y="1060633"/>
                </a:cubicBezTo>
                <a:cubicBezTo>
                  <a:pt x="2726992" y="1060633"/>
                  <a:pt x="2726992" y="1060633"/>
                  <a:pt x="2738506" y="1060633"/>
                </a:cubicBezTo>
                <a:cubicBezTo>
                  <a:pt x="2750019" y="1060633"/>
                  <a:pt x="2750019" y="1049120"/>
                  <a:pt x="2750019" y="1049120"/>
                </a:cubicBezTo>
                <a:cubicBezTo>
                  <a:pt x="2738506" y="1026668"/>
                  <a:pt x="2716053" y="1049120"/>
                  <a:pt x="2716053" y="1049120"/>
                </a:cubicBezTo>
                <a:cubicBezTo>
                  <a:pt x="2716053" y="1049120"/>
                  <a:pt x="2693603" y="1038182"/>
                  <a:pt x="2693603" y="1060633"/>
                </a:cubicBezTo>
                <a:cubicBezTo>
                  <a:pt x="2682665" y="1049120"/>
                  <a:pt x="2682665" y="1060633"/>
                  <a:pt x="2671152" y="1060633"/>
                </a:cubicBezTo>
                <a:cubicBezTo>
                  <a:pt x="2682090" y="1071571"/>
                  <a:pt x="2659638" y="1071572"/>
                  <a:pt x="2659638" y="1083085"/>
                </a:cubicBezTo>
                <a:cubicBezTo>
                  <a:pt x="2659638" y="1094598"/>
                  <a:pt x="2659638" y="1094598"/>
                  <a:pt x="2659638" y="1094598"/>
                </a:cubicBezTo>
                <a:cubicBezTo>
                  <a:pt x="2671152" y="1094598"/>
                  <a:pt x="2671152" y="1083085"/>
                  <a:pt x="2671152" y="1083085"/>
                </a:cubicBezTo>
                <a:cubicBezTo>
                  <a:pt x="2682090" y="1083085"/>
                  <a:pt x="2693603" y="1083085"/>
                  <a:pt x="2693603" y="1071571"/>
                </a:cubicBezTo>
                <a:cubicBezTo>
                  <a:pt x="2704540" y="1060058"/>
                  <a:pt x="2704540" y="1094023"/>
                  <a:pt x="2716053" y="1071571"/>
                </a:cubicBezTo>
                <a:cubicBezTo>
                  <a:pt x="2705116" y="1082509"/>
                  <a:pt x="2716054" y="1104961"/>
                  <a:pt x="2693603" y="1116474"/>
                </a:cubicBezTo>
                <a:cubicBezTo>
                  <a:pt x="2705117" y="1104961"/>
                  <a:pt x="2693603" y="1104961"/>
                  <a:pt x="2693603" y="1104961"/>
                </a:cubicBezTo>
                <a:cubicBezTo>
                  <a:pt x="2693603" y="1094023"/>
                  <a:pt x="2693603" y="1094023"/>
                  <a:pt x="2693603" y="1082509"/>
                </a:cubicBezTo>
                <a:cubicBezTo>
                  <a:pt x="2682665" y="1094023"/>
                  <a:pt x="2682665" y="1094023"/>
                  <a:pt x="2671151" y="1094023"/>
                </a:cubicBezTo>
                <a:cubicBezTo>
                  <a:pt x="2671151" y="1105536"/>
                  <a:pt x="2671151" y="1105536"/>
                  <a:pt x="2659638" y="1105536"/>
                </a:cubicBezTo>
                <a:close/>
                <a:moveTo>
                  <a:pt x="2703965" y="1132593"/>
                </a:moveTo>
                <a:lnTo>
                  <a:pt x="2707241" y="1130227"/>
                </a:lnTo>
                <a:lnTo>
                  <a:pt x="2708232" y="1133795"/>
                </a:lnTo>
                <a:close/>
                <a:moveTo>
                  <a:pt x="2408642" y="986371"/>
                </a:moveTo>
                <a:cubicBezTo>
                  <a:pt x="2408642" y="975433"/>
                  <a:pt x="2408642" y="963919"/>
                  <a:pt x="2397704" y="963919"/>
                </a:cubicBezTo>
                <a:cubicBezTo>
                  <a:pt x="2397704" y="963919"/>
                  <a:pt x="2386191" y="952405"/>
                  <a:pt x="2386191" y="963919"/>
                </a:cubicBezTo>
                <a:cubicBezTo>
                  <a:pt x="2408642" y="963919"/>
                  <a:pt x="2397129" y="986371"/>
                  <a:pt x="2408642" y="986371"/>
                </a:cubicBezTo>
                <a:close/>
                <a:moveTo>
                  <a:pt x="2851339" y="1212037"/>
                </a:moveTo>
                <a:cubicBezTo>
                  <a:pt x="2862277" y="1189586"/>
                  <a:pt x="2839825" y="1201099"/>
                  <a:pt x="2839825" y="1189586"/>
                </a:cubicBezTo>
                <a:cubicBezTo>
                  <a:pt x="2839824" y="1178071"/>
                  <a:pt x="2851339" y="1189585"/>
                  <a:pt x="2851339" y="1178071"/>
                </a:cubicBezTo>
                <a:cubicBezTo>
                  <a:pt x="2851339" y="1178071"/>
                  <a:pt x="2862852" y="1178071"/>
                  <a:pt x="2862852" y="1166558"/>
                </a:cubicBezTo>
                <a:cubicBezTo>
                  <a:pt x="2862852" y="1177496"/>
                  <a:pt x="2874365" y="1177496"/>
                  <a:pt x="2874365" y="1189009"/>
                </a:cubicBezTo>
                <a:cubicBezTo>
                  <a:pt x="2874365" y="1189009"/>
                  <a:pt x="2851339" y="1177496"/>
                  <a:pt x="2851339" y="1189010"/>
                </a:cubicBezTo>
                <a:lnTo>
                  <a:pt x="2862852" y="1189009"/>
                </a:lnTo>
                <a:lnTo>
                  <a:pt x="2862852" y="1200523"/>
                </a:lnTo>
                <a:cubicBezTo>
                  <a:pt x="2862852" y="1212037"/>
                  <a:pt x="2862852" y="1212037"/>
                  <a:pt x="2851339" y="1212037"/>
                </a:cubicBezTo>
                <a:close/>
                <a:moveTo>
                  <a:pt x="2778227" y="1177208"/>
                </a:moveTo>
                <a:cubicBezTo>
                  <a:pt x="2775349" y="1175769"/>
                  <a:pt x="2772471" y="1172891"/>
                  <a:pt x="2772471" y="1167134"/>
                </a:cubicBezTo>
                <a:cubicBezTo>
                  <a:pt x="2783408" y="1167134"/>
                  <a:pt x="2783408" y="1167134"/>
                  <a:pt x="2794922" y="1167134"/>
                </a:cubicBezTo>
                <a:cubicBezTo>
                  <a:pt x="2794922" y="1167134"/>
                  <a:pt x="2794922" y="1167134"/>
                  <a:pt x="2806436" y="1167134"/>
                </a:cubicBezTo>
                <a:cubicBezTo>
                  <a:pt x="2794923" y="1155621"/>
                  <a:pt x="2794923" y="1155621"/>
                  <a:pt x="2806436" y="1155621"/>
                </a:cubicBezTo>
                <a:cubicBezTo>
                  <a:pt x="2806436" y="1149864"/>
                  <a:pt x="2809170" y="1146985"/>
                  <a:pt x="2813344" y="1145546"/>
                </a:cubicBezTo>
                <a:lnTo>
                  <a:pt x="2818197" y="1145096"/>
                </a:lnTo>
                <a:lnTo>
                  <a:pt x="2819388" y="1149864"/>
                </a:lnTo>
                <a:lnTo>
                  <a:pt x="2822934" y="1151890"/>
                </a:lnTo>
                <a:lnTo>
                  <a:pt x="2823202" y="1152310"/>
                </a:lnTo>
                <a:lnTo>
                  <a:pt x="2823335" y="1152119"/>
                </a:lnTo>
                <a:lnTo>
                  <a:pt x="2829462" y="1155621"/>
                </a:lnTo>
                <a:cubicBezTo>
                  <a:pt x="2818525" y="1155621"/>
                  <a:pt x="2818525" y="1155621"/>
                  <a:pt x="2807012" y="1167134"/>
                </a:cubicBezTo>
                <a:cubicBezTo>
                  <a:pt x="2807012" y="1178647"/>
                  <a:pt x="2807012" y="1167134"/>
                  <a:pt x="2795498" y="1167134"/>
                </a:cubicBezTo>
                <a:cubicBezTo>
                  <a:pt x="2795498" y="1178647"/>
                  <a:pt x="2795498" y="1178647"/>
                  <a:pt x="2795498" y="1178647"/>
                </a:cubicBezTo>
                <a:cubicBezTo>
                  <a:pt x="2795498" y="1178647"/>
                  <a:pt x="2783985" y="1167135"/>
                  <a:pt x="2783985" y="1178647"/>
                </a:cubicBezTo>
                <a:cubicBezTo>
                  <a:pt x="2783985" y="1178647"/>
                  <a:pt x="2781106" y="1178647"/>
                  <a:pt x="2778227" y="1177208"/>
                </a:cubicBezTo>
                <a:close/>
                <a:moveTo>
                  <a:pt x="2625673" y="1105536"/>
                </a:moveTo>
                <a:cubicBezTo>
                  <a:pt x="2625673" y="1097333"/>
                  <a:pt x="2619520" y="1088806"/>
                  <a:pt x="2625916" y="1085055"/>
                </a:cubicBezTo>
                <a:lnTo>
                  <a:pt x="2626893" y="1084884"/>
                </a:lnTo>
                <a:lnTo>
                  <a:pt x="2629091" y="1089165"/>
                </a:lnTo>
                <a:cubicBezTo>
                  <a:pt x="2635027" y="1094023"/>
                  <a:pt x="2645821" y="1094023"/>
                  <a:pt x="2637186" y="1094023"/>
                </a:cubicBezTo>
                <a:cubicBezTo>
                  <a:pt x="2625673" y="1094023"/>
                  <a:pt x="2637186" y="1105536"/>
                  <a:pt x="2625673" y="1105536"/>
                </a:cubicBezTo>
                <a:close/>
                <a:moveTo>
                  <a:pt x="2669424" y="1132593"/>
                </a:moveTo>
                <a:cubicBezTo>
                  <a:pt x="2658486" y="1121655"/>
                  <a:pt x="2658486" y="1121655"/>
                  <a:pt x="2657911" y="1110142"/>
                </a:cubicBezTo>
                <a:cubicBezTo>
                  <a:pt x="2669424" y="1121080"/>
                  <a:pt x="2669424" y="1121080"/>
                  <a:pt x="2669424" y="1132593"/>
                </a:cubicBezTo>
                <a:close/>
                <a:moveTo>
                  <a:pt x="2862852" y="1233913"/>
                </a:moveTo>
                <a:cubicBezTo>
                  <a:pt x="2862852" y="1222398"/>
                  <a:pt x="2862852" y="1222398"/>
                  <a:pt x="2862852" y="1222398"/>
                </a:cubicBezTo>
                <a:cubicBezTo>
                  <a:pt x="2862852" y="1211461"/>
                  <a:pt x="2874366" y="1222399"/>
                  <a:pt x="2874366" y="1222399"/>
                </a:cubicBezTo>
                <a:cubicBezTo>
                  <a:pt x="2862852" y="1222398"/>
                  <a:pt x="2874366" y="1222399"/>
                  <a:pt x="2862852" y="1233913"/>
                </a:cubicBezTo>
                <a:close/>
                <a:moveTo>
                  <a:pt x="2453545" y="1031849"/>
                </a:moveTo>
                <a:cubicBezTo>
                  <a:pt x="2453544" y="1020336"/>
                  <a:pt x="2465058" y="1020336"/>
                  <a:pt x="2465058" y="1020336"/>
                </a:cubicBezTo>
                <a:cubicBezTo>
                  <a:pt x="2465058" y="1020336"/>
                  <a:pt x="2465058" y="1020336"/>
                  <a:pt x="2453544" y="1020336"/>
                </a:cubicBezTo>
                <a:lnTo>
                  <a:pt x="2451211" y="1019431"/>
                </a:lnTo>
                <a:lnTo>
                  <a:pt x="2449115" y="1017140"/>
                </a:lnTo>
                <a:lnTo>
                  <a:pt x="2449442" y="1014651"/>
                </a:lnTo>
                <a:cubicBezTo>
                  <a:pt x="2450810" y="1011845"/>
                  <a:pt x="2453544" y="1009110"/>
                  <a:pt x="2453545" y="1009398"/>
                </a:cubicBezTo>
                <a:lnTo>
                  <a:pt x="2442031" y="1009398"/>
                </a:lnTo>
                <a:lnTo>
                  <a:pt x="2449115" y="1017140"/>
                </a:lnTo>
                <a:lnTo>
                  <a:pt x="2448930" y="1018546"/>
                </a:lnTo>
                <a:lnTo>
                  <a:pt x="2451211" y="1019431"/>
                </a:lnTo>
                <a:lnTo>
                  <a:pt x="2452105" y="1020408"/>
                </a:lnTo>
                <a:cubicBezTo>
                  <a:pt x="2453544" y="1023214"/>
                  <a:pt x="2453544" y="1026092"/>
                  <a:pt x="2453545" y="1031849"/>
                </a:cubicBezTo>
                <a:close/>
                <a:moveTo>
                  <a:pt x="2290915" y="952118"/>
                </a:moveTo>
                <a:cubicBezTo>
                  <a:pt x="2292354" y="953557"/>
                  <a:pt x="2295233" y="953557"/>
                  <a:pt x="2295233" y="953557"/>
                </a:cubicBezTo>
                <a:cubicBezTo>
                  <a:pt x="2306171" y="953557"/>
                  <a:pt x="2317684" y="942044"/>
                  <a:pt x="2317684" y="942044"/>
                </a:cubicBezTo>
                <a:lnTo>
                  <a:pt x="2306171" y="930529"/>
                </a:lnTo>
                <a:cubicBezTo>
                  <a:pt x="2306171" y="941467"/>
                  <a:pt x="2294656" y="941468"/>
                  <a:pt x="2295233" y="942044"/>
                </a:cubicBezTo>
                <a:cubicBezTo>
                  <a:pt x="2289476" y="947801"/>
                  <a:pt x="2289476" y="950679"/>
                  <a:pt x="2290915" y="952118"/>
                </a:cubicBezTo>
                <a:close/>
                <a:moveTo>
                  <a:pt x="2830614" y="1219521"/>
                </a:moveTo>
                <a:cubicBezTo>
                  <a:pt x="2842128" y="1197069"/>
                  <a:pt x="2819101" y="1208582"/>
                  <a:pt x="2830614" y="1197069"/>
                </a:cubicBezTo>
                <a:cubicBezTo>
                  <a:pt x="2830614" y="1197069"/>
                  <a:pt x="2830614" y="1197069"/>
                  <a:pt x="2842128" y="1197069"/>
                </a:cubicBezTo>
                <a:cubicBezTo>
                  <a:pt x="2842128" y="1208007"/>
                  <a:pt x="2842128" y="1208007"/>
                  <a:pt x="2830614" y="1219521"/>
                </a:cubicBezTo>
                <a:close/>
                <a:moveTo>
                  <a:pt x="2853641" y="1231035"/>
                </a:moveTo>
                <a:lnTo>
                  <a:pt x="2844742" y="1225950"/>
                </a:lnTo>
                <a:lnTo>
                  <a:pt x="2842128" y="1219520"/>
                </a:lnTo>
                <a:cubicBezTo>
                  <a:pt x="2842128" y="1219520"/>
                  <a:pt x="2842128" y="1219520"/>
                  <a:pt x="2853641" y="1219520"/>
                </a:cubicBezTo>
                <a:cubicBezTo>
                  <a:pt x="2853641" y="1219520"/>
                  <a:pt x="2853641" y="1219520"/>
                  <a:pt x="2853641" y="1231035"/>
                </a:cubicBezTo>
                <a:close/>
                <a:moveTo>
                  <a:pt x="2630192" y="1124879"/>
                </a:moveTo>
                <a:lnTo>
                  <a:pt x="2625673" y="1117050"/>
                </a:lnTo>
                <a:cubicBezTo>
                  <a:pt x="2628551" y="1119928"/>
                  <a:pt x="2629990" y="1122087"/>
                  <a:pt x="2630530" y="1123526"/>
                </a:cubicBezTo>
                <a:close/>
                <a:moveTo>
                  <a:pt x="2701242" y="1161351"/>
                </a:moveTo>
                <a:lnTo>
                  <a:pt x="2698208" y="1155549"/>
                </a:lnTo>
                <a:cubicBezTo>
                  <a:pt x="2695330" y="1152742"/>
                  <a:pt x="2692451" y="1149864"/>
                  <a:pt x="2692452" y="1144107"/>
                </a:cubicBezTo>
                <a:cubicBezTo>
                  <a:pt x="2703965" y="1144107"/>
                  <a:pt x="2692452" y="1155045"/>
                  <a:pt x="2704540" y="1155045"/>
                </a:cubicBezTo>
                <a:close/>
                <a:moveTo>
                  <a:pt x="2854089" y="1242025"/>
                </a:moveTo>
                <a:lnTo>
                  <a:pt x="2853603" y="1241493"/>
                </a:lnTo>
                <a:lnTo>
                  <a:pt x="2854217" y="1241397"/>
                </a:lnTo>
                <a:close/>
                <a:moveTo>
                  <a:pt x="2698530" y="1166558"/>
                </a:moveTo>
                <a:lnTo>
                  <a:pt x="2698784" y="1166055"/>
                </a:lnTo>
                <a:lnTo>
                  <a:pt x="2701242" y="1161351"/>
                </a:lnTo>
                <a:lnTo>
                  <a:pt x="2703965" y="1166558"/>
                </a:lnTo>
                <a:close/>
                <a:moveTo>
                  <a:pt x="2147283" y="896565"/>
                </a:moveTo>
                <a:cubicBezTo>
                  <a:pt x="2158797" y="885051"/>
                  <a:pt x="2147284" y="874114"/>
                  <a:pt x="2158797" y="862600"/>
                </a:cubicBezTo>
                <a:cubicBezTo>
                  <a:pt x="2147284" y="874114"/>
                  <a:pt x="2147283" y="851086"/>
                  <a:pt x="2147283" y="862600"/>
                </a:cubicBezTo>
                <a:cubicBezTo>
                  <a:pt x="2147284" y="874114"/>
                  <a:pt x="2147284" y="874114"/>
                  <a:pt x="2135770" y="885051"/>
                </a:cubicBezTo>
                <a:cubicBezTo>
                  <a:pt x="2158797" y="885051"/>
                  <a:pt x="2135769" y="896565"/>
                  <a:pt x="2147283" y="896565"/>
                </a:cubicBezTo>
                <a:close/>
                <a:moveTo>
                  <a:pt x="2771895" y="1207352"/>
                </a:moveTo>
                <a:lnTo>
                  <a:pt x="2771895" y="1205284"/>
                </a:lnTo>
                <a:lnTo>
                  <a:pt x="2771966" y="1207071"/>
                </a:lnTo>
                <a:close/>
                <a:moveTo>
                  <a:pt x="2808163" y="1231035"/>
                </a:moveTo>
                <a:lnTo>
                  <a:pt x="2808163" y="1230458"/>
                </a:lnTo>
                <a:lnTo>
                  <a:pt x="2808443" y="1230931"/>
                </a:lnTo>
                <a:close/>
                <a:moveTo>
                  <a:pt x="2306171" y="986371"/>
                </a:moveTo>
                <a:cubicBezTo>
                  <a:pt x="2317684" y="986371"/>
                  <a:pt x="2317684" y="975433"/>
                  <a:pt x="2317684" y="963919"/>
                </a:cubicBezTo>
                <a:cubicBezTo>
                  <a:pt x="2340136" y="963919"/>
                  <a:pt x="2340136" y="963919"/>
                  <a:pt x="2340136" y="963919"/>
                </a:cubicBezTo>
                <a:cubicBezTo>
                  <a:pt x="2328622" y="963919"/>
                  <a:pt x="2328622" y="963919"/>
                  <a:pt x="2317684" y="963919"/>
                </a:cubicBezTo>
                <a:cubicBezTo>
                  <a:pt x="2317684" y="975433"/>
                  <a:pt x="2306171" y="975433"/>
                  <a:pt x="2306171" y="986371"/>
                </a:cubicBezTo>
                <a:close/>
                <a:moveTo>
                  <a:pt x="2813155" y="1238874"/>
                </a:moveTo>
                <a:lnTo>
                  <a:pt x="2808443" y="1230931"/>
                </a:lnTo>
                <a:lnTo>
                  <a:pt x="2813020" y="1229235"/>
                </a:lnTo>
                <a:cubicBezTo>
                  <a:pt x="2814639" y="1225997"/>
                  <a:pt x="2808163" y="1219520"/>
                  <a:pt x="2808163" y="1219520"/>
                </a:cubicBezTo>
                <a:cubicBezTo>
                  <a:pt x="2808163" y="1208007"/>
                  <a:pt x="2819101" y="1208007"/>
                  <a:pt x="2830614" y="1219521"/>
                </a:cubicBezTo>
                <a:lnTo>
                  <a:pt x="2842128" y="1219520"/>
                </a:lnTo>
                <a:cubicBezTo>
                  <a:pt x="2842128" y="1219520"/>
                  <a:pt x="2842128" y="1222399"/>
                  <a:pt x="2843567" y="1225277"/>
                </a:cubicBezTo>
                <a:lnTo>
                  <a:pt x="2844742" y="1225950"/>
                </a:lnTo>
                <a:lnTo>
                  <a:pt x="2849036" y="1236504"/>
                </a:lnTo>
                <a:lnTo>
                  <a:pt x="2853603" y="1241493"/>
                </a:lnTo>
                <a:lnTo>
                  <a:pt x="2837234" y="1244059"/>
                </a:lnTo>
                <a:cubicBezTo>
                  <a:pt x="2831621" y="1243987"/>
                  <a:pt x="2826009" y="1241109"/>
                  <a:pt x="2820253" y="1229883"/>
                </a:cubicBezTo>
                <a:cubicBezTo>
                  <a:pt x="2820253" y="1229883"/>
                  <a:pt x="2820252" y="1232762"/>
                  <a:pt x="2818813" y="1235640"/>
                </a:cubicBezTo>
                <a:close/>
                <a:moveTo>
                  <a:pt x="2864580" y="1264999"/>
                </a:moveTo>
                <a:lnTo>
                  <a:pt x="2863428" y="1263847"/>
                </a:lnTo>
                <a:lnTo>
                  <a:pt x="2864868" y="1263848"/>
                </a:lnTo>
                <a:close/>
                <a:moveTo>
                  <a:pt x="2914517" y="1289782"/>
                </a:moveTo>
                <a:lnTo>
                  <a:pt x="2910058" y="1287451"/>
                </a:lnTo>
                <a:cubicBezTo>
                  <a:pt x="2910058" y="1287451"/>
                  <a:pt x="2912937" y="1287451"/>
                  <a:pt x="2914376" y="1288890"/>
                </a:cubicBezTo>
                <a:close/>
                <a:moveTo>
                  <a:pt x="2773622" y="1222399"/>
                </a:moveTo>
                <a:cubicBezTo>
                  <a:pt x="2770744" y="1219665"/>
                  <a:pt x="2769988" y="1216894"/>
                  <a:pt x="2770123" y="1214276"/>
                </a:cubicBezTo>
                <a:lnTo>
                  <a:pt x="2771895" y="1207352"/>
                </a:lnTo>
                <a:lnTo>
                  <a:pt x="2771895" y="1211461"/>
                </a:lnTo>
                <a:cubicBezTo>
                  <a:pt x="2783408" y="1211461"/>
                  <a:pt x="2783408" y="1199947"/>
                  <a:pt x="2771895" y="1199947"/>
                </a:cubicBezTo>
                <a:cubicBezTo>
                  <a:pt x="2783408" y="1189009"/>
                  <a:pt x="2783408" y="1199947"/>
                  <a:pt x="2796074" y="1199948"/>
                </a:cubicBezTo>
                <a:cubicBezTo>
                  <a:pt x="2785135" y="1210886"/>
                  <a:pt x="2785135" y="1210886"/>
                  <a:pt x="2773622" y="1222399"/>
                </a:cubicBezTo>
                <a:close/>
                <a:moveTo>
                  <a:pt x="2128340" y="903221"/>
                </a:moveTo>
                <a:cubicBezTo>
                  <a:pt x="2134654" y="908078"/>
                  <a:pt x="2147284" y="908078"/>
                  <a:pt x="2147284" y="908078"/>
                </a:cubicBezTo>
                <a:cubicBezTo>
                  <a:pt x="2135770" y="908078"/>
                  <a:pt x="2135769" y="896565"/>
                  <a:pt x="2135769" y="896565"/>
                </a:cubicBezTo>
                <a:cubicBezTo>
                  <a:pt x="2135769" y="907503"/>
                  <a:pt x="2135769" y="896565"/>
                  <a:pt x="2124831" y="896564"/>
                </a:cubicBezTo>
                <a:cubicBezTo>
                  <a:pt x="2124832" y="899443"/>
                  <a:pt x="2126235" y="901601"/>
                  <a:pt x="2128340" y="903221"/>
                </a:cubicBezTo>
                <a:close/>
                <a:moveTo>
                  <a:pt x="2808739" y="1241397"/>
                </a:moveTo>
                <a:lnTo>
                  <a:pt x="2813155" y="1238874"/>
                </a:lnTo>
                <a:lnTo>
                  <a:pt x="2815000" y="1241984"/>
                </a:lnTo>
                <a:close/>
                <a:moveTo>
                  <a:pt x="2739081" y="1211461"/>
                </a:moveTo>
                <a:cubicBezTo>
                  <a:pt x="2739081" y="1199948"/>
                  <a:pt x="2739081" y="1199948"/>
                  <a:pt x="2739081" y="1199948"/>
                </a:cubicBezTo>
                <a:cubicBezTo>
                  <a:pt x="2728144" y="1177496"/>
                  <a:pt x="2728144" y="1199947"/>
                  <a:pt x="2716630" y="1199948"/>
                </a:cubicBezTo>
                <a:cubicBezTo>
                  <a:pt x="2716630" y="1188434"/>
                  <a:pt x="2705116" y="1177496"/>
                  <a:pt x="2705116" y="1165983"/>
                </a:cubicBezTo>
                <a:cubicBezTo>
                  <a:pt x="2727568" y="1176921"/>
                  <a:pt x="2705117" y="1142956"/>
                  <a:pt x="2727568" y="1154469"/>
                </a:cubicBezTo>
                <a:cubicBezTo>
                  <a:pt x="2727568" y="1142955"/>
                  <a:pt x="2716054" y="1142955"/>
                  <a:pt x="2716054" y="1142955"/>
                </a:cubicBezTo>
                <a:lnTo>
                  <a:pt x="2704540" y="1142955"/>
                </a:lnTo>
                <a:cubicBezTo>
                  <a:pt x="2704540" y="1142955"/>
                  <a:pt x="2707418" y="1140220"/>
                  <a:pt x="2708857" y="1136047"/>
                </a:cubicBezTo>
                <a:lnTo>
                  <a:pt x="2708232" y="1133795"/>
                </a:lnTo>
                <a:lnTo>
                  <a:pt x="2719293" y="1136911"/>
                </a:lnTo>
                <a:cubicBezTo>
                  <a:pt x="2723538" y="1138350"/>
                  <a:pt x="2726416" y="1138350"/>
                  <a:pt x="2726417" y="1132593"/>
                </a:cubicBezTo>
                <a:cubicBezTo>
                  <a:pt x="2726417" y="1132593"/>
                  <a:pt x="2737929" y="1098628"/>
                  <a:pt x="2726417" y="1110142"/>
                </a:cubicBezTo>
                <a:cubicBezTo>
                  <a:pt x="2726417" y="1110142"/>
                  <a:pt x="2723682" y="1115755"/>
                  <a:pt x="2719508" y="1121368"/>
                </a:cubicBezTo>
                <a:lnTo>
                  <a:pt x="2707241" y="1130227"/>
                </a:lnTo>
                <a:lnTo>
                  <a:pt x="2704540" y="1120504"/>
                </a:lnTo>
                <a:cubicBezTo>
                  <a:pt x="2710009" y="1120504"/>
                  <a:pt x="2715622" y="1117625"/>
                  <a:pt x="2719868" y="1111941"/>
                </a:cubicBezTo>
                <a:lnTo>
                  <a:pt x="2725343" y="1092415"/>
                </a:lnTo>
                <a:lnTo>
                  <a:pt x="2725552" y="1092296"/>
                </a:lnTo>
                <a:lnTo>
                  <a:pt x="2725925" y="1090805"/>
                </a:lnTo>
                <a:lnTo>
                  <a:pt x="2730050" y="1087043"/>
                </a:lnTo>
                <a:cubicBezTo>
                  <a:pt x="2730590" y="1084740"/>
                  <a:pt x="2729870" y="1081214"/>
                  <a:pt x="2726992" y="1075601"/>
                </a:cubicBezTo>
                <a:cubicBezTo>
                  <a:pt x="2738506" y="1075601"/>
                  <a:pt x="2738506" y="1098628"/>
                  <a:pt x="2760957" y="1087115"/>
                </a:cubicBezTo>
                <a:cubicBezTo>
                  <a:pt x="2750019" y="1109565"/>
                  <a:pt x="2750019" y="1109565"/>
                  <a:pt x="2738506" y="1109566"/>
                </a:cubicBezTo>
                <a:cubicBezTo>
                  <a:pt x="2727568" y="1132017"/>
                  <a:pt x="2738506" y="1132017"/>
                  <a:pt x="2750019" y="1132018"/>
                </a:cubicBezTo>
                <a:cubicBezTo>
                  <a:pt x="2750019" y="1143531"/>
                  <a:pt x="2738506" y="1154470"/>
                  <a:pt x="2750019" y="1165983"/>
                </a:cubicBezTo>
                <a:cubicBezTo>
                  <a:pt x="2726992" y="1165983"/>
                  <a:pt x="2738506" y="1165983"/>
                  <a:pt x="2738506" y="1177496"/>
                </a:cubicBezTo>
                <a:cubicBezTo>
                  <a:pt x="2726992" y="1165983"/>
                  <a:pt x="2726992" y="1165983"/>
                  <a:pt x="2726992" y="1165983"/>
                </a:cubicBezTo>
                <a:cubicBezTo>
                  <a:pt x="2726992" y="1165983"/>
                  <a:pt x="2726992" y="1165983"/>
                  <a:pt x="2715479" y="1165983"/>
                </a:cubicBezTo>
                <a:cubicBezTo>
                  <a:pt x="2726416" y="1177496"/>
                  <a:pt x="2726416" y="1177496"/>
                  <a:pt x="2737930" y="1177496"/>
                </a:cubicBezTo>
                <a:cubicBezTo>
                  <a:pt x="2737930" y="1177496"/>
                  <a:pt x="2737930" y="1177496"/>
                  <a:pt x="2737930" y="1189010"/>
                </a:cubicBezTo>
                <a:cubicBezTo>
                  <a:pt x="2748868" y="1189010"/>
                  <a:pt x="2748868" y="1177496"/>
                  <a:pt x="2760382" y="1177496"/>
                </a:cubicBezTo>
                <a:cubicBezTo>
                  <a:pt x="2748868" y="1189010"/>
                  <a:pt x="2760382" y="1189010"/>
                  <a:pt x="2760382" y="1189010"/>
                </a:cubicBezTo>
                <a:cubicBezTo>
                  <a:pt x="2760382" y="1189010"/>
                  <a:pt x="2760382" y="1177496"/>
                  <a:pt x="2771895" y="1177496"/>
                </a:cubicBezTo>
                <a:cubicBezTo>
                  <a:pt x="2771895" y="1188722"/>
                  <a:pt x="2771895" y="1194334"/>
                  <a:pt x="2771895" y="1198580"/>
                </a:cubicBezTo>
                <a:lnTo>
                  <a:pt x="2771895" y="1205284"/>
                </a:lnTo>
                <a:lnTo>
                  <a:pt x="2771760" y="1201918"/>
                </a:lnTo>
                <a:cubicBezTo>
                  <a:pt x="2770527" y="1200667"/>
                  <a:pt x="2767721" y="1199948"/>
                  <a:pt x="2762108" y="1199948"/>
                </a:cubicBezTo>
                <a:cubicBezTo>
                  <a:pt x="2762108" y="1199948"/>
                  <a:pt x="2750594" y="1211461"/>
                  <a:pt x="2750594" y="1199948"/>
                </a:cubicBezTo>
                <a:cubicBezTo>
                  <a:pt x="2739081" y="1199948"/>
                  <a:pt x="2750594" y="1211461"/>
                  <a:pt x="2739081" y="1211461"/>
                </a:cubicBezTo>
                <a:close/>
                <a:moveTo>
                  <a:pt x="2442606" y="1065239"/>
                </a:moveTo>
                <a:cubicBezTo>
                  <a:pt x="2442607" y="1042787"/>
                  <a:pt x="2431093" y="1053725"/>
                  <a:pt x="2431093" y="1031274"/>
                </a:cubicBezTo>
                <a:lnTo>
                  <a:pt x="2420156" y="1031274"/>
                </a:lnTo>
                <a:cubicBezTo>
                  <a:pt x="2431092" y="1042787"/>
                  <a:pt x="2431093" y="1053725"/>
                  <a:pt x="2442606" y="1065239"/>
                </a:cubicBezTo>
                <a:close/>
                <a:moveTo>
                  <a:pt x="2796649" y="1241973"/>
                </a:moveTo>
                <a:cubicBezTo>
                  <a:pt x="2796648" y="1231035"/>
                  <a:pt x="2796649" y="1219520"/>
                  <a:pt x="2808163" y="1219520"/>
                </a:cubicBezTo>
                <a:cubicBezTo>
                  <a:pt x="2808163" y="1219520"/>
                  <a:pt x="2796648" y="1231035"/>
                  <a:pt x="2808163" y="1231035"/>
                </a:cubicBezTo>
                <a:lnTo>
                  <a:pt x="2808163" y="1231035"/>
                </a:lnTo>
                <a:lnTo>
                  <a:pt x="2808163" y="1231898"/>
                </a:lnTo>
                <a:cubicBezTo>
                  <a:pt x="2808163" y="1233337"/>
                  <a:pt x="2808163" y="1236215"/>
                  <a:pt x="2808163" y="1241973"/>
                </a:cubicBezTo>
                <a:cubicBezTo>
                  <a:pt x="2808163" y="1241973"/>
                  <a:pt x="2796649" y="1230458"/>
                  <a:pt x="2796649" y="1241973"/>
                </a:cubicBezTo>
                <a:close/>
                <a:moveTo>
                  <a:pt x="2910058" y="1298964"/>
                </a:moveTo>
                <a:cubicBezTo>
                  <a:pt x="2912936" y="1296086"/>
                  <a:pt x="2914376" y="1293927"/>
                  <a:pt x="2914915" y="1292308"/>
                </a:cubicBezTo>
                <a:lnTo>
                  <a:pt x="2914517" y="1289782"/>
                </a:lnTo>
                <a:lnTo>
                  <a:pt x="2921068" y="1293207"/>
                </a:lnTo>
                <a:cubicBezTo>
                  <a:pt x="2923874" y="1296086"/>
                  <a:pt x="2926753" y="1298964"/>
                  <a:pt x="2932510" y="1298964"/>
                </a:cubicBezTo>
                <a:cubicBezTo>
                  <a:pt x="2921572" y="1310478"/>
                  <a:pt x="2921572" y="1298964"/>
                  <a:pt x="2910058" y="1298964"/>
                </a:cubicBezTo>
                <a:close/>
                <a:moveTo>
                  <a:pt x="2771895" y="1233913"/>
                </a:moveTo>
                <a:cubicBezTo>
                  <a:pt x="2771895" y="1222399"/>
                  <a:pt x="2771895" y="1222399"/>
                  <a:pt x="2771895" y="1222399"/>
                </a:cubicBezTo>
                <a:cubicBezTo>
                  <a:pt x="2794346" y="1222399"/>
                  <a:pt x="2783408" y="1233913"/>
                  <a:pt x="2771895" y="1233913"/>
                </a:cubicBezTo>
                <a:close/>
                <a:moveTo>
                  <a:pt x="2090291" y="896565"/>
                </a:moveTo>
                <a:cubicBezTo>
                  <a:pt x="2101805" y="896564"/>
                  <a:pt x="2090291" y="896565"/>
                  <a:pt x="2090291" y="885052"/>
                </a:cubicBezTo>
                <a:cubicBezTo>
                  <a:pt x="2090291" y="885052"/>
                  <a:pt x="2101805" y="885051"/>
                  <a:pt x="2101805" y="896564"/>
                </a:cubicBezTo>
                <a:cubicBezTo>
                  <a:pt x="2124831" y="896564"/>
                  <a:pt x="2101805" y="885051"/>
                  <a:pt x="2113318" y="885052"/>
                </a:cubicBezTo>
                <a:cubicBezTo>
                  <a:pt x="2101805" y="885051"/>
                  <a:pt x="2101805" y="873538"/>
                  <a:pt x="2101805" y="873538"/>
                </a:cubicBezTo>
                <a:cubicBezTo>
                  <a:pt x="2101805" y="873538"/>
                  <a:pt x="2101805" y="862024"/>
                  <a:pt x="2101805" y="873538"/>
                </a:cubicBezTo>
                <a:cubicBezTo>
                  <a:pt x="2090290" y="873538"/>
                  <a:pt x="2090291" y="885052"/>
                  <a:pt x="2090291" y="885052"/>
                </a:cubicBezTo>
                <a:close/>
                <a:moveTo>
                  <a:pt x="2748867" y="1222975"/>
                </a:moveTo>
                <a:cubicBezTo>
                  <a:pt x="2748867" y="1199948"/>
                  <a:pt x="2748868" y="1211461"/>
                  <a:pt x="2760382" y="1211461"/>
                </a:cubicBezTo>
                <a:cubicBezTo>
                  <a:pt x="2760382" y="1211461"/>
                  <a:pt x="2760382" y="1222399"/>
                  <a:pt x="2748867" y="1222975"/>
                </a:cubicBezTo>
                <a:close/>
                <a:moveTo>
                  <a:pt x="2854217" y="1275362"/>
                </a:moveTo>
                <a:cubicBezTo>
                  <a:pt x="2848460" y="1275362"/>
                  <a:pt x="2848460" y="1269749"/>
                  <a:pt x="2849899" y="1262696"/>
                </a:cubicBezTo>
                <a:lnTo>
                  <a:pt x="2854089" y="1242025"/>
                </a:lnTo>
                <a:lnTo>
                  <a:pt x="2864580" y="1253486"/>
                </a:lnTo>
                <a:cubicBezTo>
                  <a:pt x="2864580" y="1253486"/>
                  <a:pt x="2864580" y="1253486"/>
                  <a:pt x="2853066" y="1253486"/>
                </a:cubicBezTo>
                <a:lnTo>
                  <a:pt x="2863428" y="1263847"/>
                </a:lnTo>
                <a:lnTo>
                  <a:pt x="2854217" y="1263848"/>
                </a:lnTo>
                <a:close/>
                <a:moveTo>
                  <a:pt x="2646973" y="1177496"/>
                </a:moveTo>
                <a:lnTo>
                  <a:pt x="2646973" y="1165983"/>
                </a:lnTo>
                <a:cubicBezTo>
                  <a:pt x="2646973" y="1165983"/>
                  <a:pt x="2646973" y="1165983"/>
                  <a:pt x="2648412" y="1165983"/>
                </a:cubicBezTo>
                <a:lnTo>
                  <a:pt x="2657782" y="1165983"/>
                </a:lnTo>
                <a:lnTo>
                  <a:pt x="2657593" y="1166493"/>
                </a:lnTo>
                <a:lnTo>
                  <a:pt x="2648412" y="1171739"/>
                </a:lnTo>
                <a:cubicBezTo>
                  <a:pt x="2646973" y="1174618"/>
                  <a:pt x="2646973" y="1177496"/>
                  <a:pt x="2646973" y="1177496"/>
                </a:cubicBezTo>
                <a:close/>
                <a:moveTo>
                  <a:pt x="2819676" y="1264424"/>
                </a:moveTo>
                <a:cubicBezTo>
                  <a:pt x="2819676" y="1258667"/>
                  <a:pt x="2819676" y="1253054"/>
                  <a:pt x="2818237" y="1247441"/>
                </a:cubicBezTo>
                <a:lnTo>
                  <a:pt x="2815000" y="1241984"/>
                </a:lnTo>
                <a:lnTo>
                  <a:pt x="2824066" y="1242835"/>
                </a:lnTo>
                <a:cubicBezTo>
                  <a:pt x="2828311" y="1244275"/>
                  <a:pt x="2831189" y="1247153"/>
                  <a:pt x="2831190" y="1252910"/>
                </a:cubicBezTo>
                <a:lnTo>
                  <a:pt x="2819676" y="1252910"/>
                </a:lnTo>
                <a:cubicBezTo>
                  <a:pt x="2819676" y="1264424"/>
                  <a:pt x="2819676" y="1264424"/>
                  <a:pt x="2819676" y="1264424"/>
                </a:cubicBezTo>
                <a:close/>
                <a:moveTo>
                  <a:pt x="2771895" y="1244851"/>
                </a:moveTo>
                <a:cubicBezTo>
                  <a:pt x="2783409" y="1244851"/>
                  <a:pt x="2783409" y="1244851"/>
                  <a:pt x="2783409" y="1233337"/>
                </a:cubicBezTo>
                <a:cubicBezTo>
                  <a:pt x="2794347" y="1233337"/>
                  <a:pt x="2783409" y="1256365"/>
                  <a:pt x="2771895" y="1244851"/>
                </a:cubicBezTo>
                <a:close/>
                <a:moveTo>
                  <a:pt x="2295233" y="1008822"/>
                </a:moveTo>
                <a:cubicBezTo>
                  <a:pt x="2306171" y="997309"/>
                  <a:pt x="2306171" y="1008823"/>
                  <a:pt x="2317684" y="1008822"/>
                </a:cubicBezTo>
                <a:cubicBezTo>
                  <a:pt x="2317684" y="997884"/>
                  <a:pt x="2306171" y="1008823"/>
                  <a:pt x="2306746" y="997884"/>
                </a:cubicBezTo>
                <a:cubicBezTo>
                  <a:pt x="2317684" y="997884"/>
                  <a:pt x="2317684" y="997884"/>
                  <a:pt x="2329197" y="997884"/>
                </a:cubicBezTo>
                <a:cubicBezTo>
                  <a:pt x="2329197" y="986371"/>
                  <a:pt x="2318259" y="997884"/>
                  <a:pt x="2306746" y="986371"/>
                </a:cubicBezTo>
                <a:cubicBezTo>
                  <a:pt x="2306746" y="997309"/>
                  <a:pt x="2306746" y="997309"/>
                  <a:pt x="2295233" y="1008822"/>
                </a:cubicBezTo>
                <a:close/>
                <a:moveTo>
                  <a:pt x="2681513" y="1200523"/>
                </a:moveTo>
                <a:cubicBezTo>
                  <a:pt x="2693027" y="1189009"/>
                  <a:pt x="2681512" y="1178072"/>
                  <a:pt x="2681512" y="1166558"/>
                </a:cubicBezTo>
                <a:cubicBezTo>
                  <a:pt x="2686982" y="1166558"/>
                  <a:pt x="2689717" y="1166558"/>
                  <a:pt x="2692523" y="1166558"/>
                </a:cubicBezTo>
                <a:lnTo>
                  <a:pt x="2698530" y="1166558"/>
                </a:lnTo>
                <a:lnTo>
                  <a:pt x="2693027" y="1177496"/>
                </a:lnTo>
                <a:cubicBezTo>
                  <a:pt x="2693027" y="1189009"/>
                  <a:pt x="2693027" y="1189009"/>
                  <a:pt x="2693027" y="1189009"/>
                </a:cubicBezTo>
                <a:lnTo>
                  <a:pt x="2695473" y="1198267"/>
                </a:lnTo>
                <a:lnTo>
                  <a:pt x="2694178" y="1197645"/>
                </a:lnTo>
                <a:lnTo>
                  <a:pt x="2693150" y="1199342"/>
                </a:lnTo>
                <a:close/>
                <a:moveTo>
                  <a:pt x="2180672" y="953557"/>
                </a:moveTo>
                <a:cubicBezTo>
                  <a:pt x="2191610" y="953557"/>
                  <a:pt x="2191610" y="953557"/>
                  <a:pt x="2203124" y="953557"/>
                </a:cubicBezTo>
                <a:lnTo>
                  <a:pt x="2200509" y="943665"/>
                </a:lnTo>
                <a:lnTo>
                  <a:pt x="2200870" y="943441"/>
                </a:lnTo>
                <a:lnTo>
                  <a:pt x="2214637" y="942043"/>
                </a:lnTo>
                <a:cubicBezTo>
                  <a:pt x="2214637" y="931106"/>
                  <a:pt x="2226151" y="931106"/>
                  <a:pt x="2226151" y="919592"/>
                </a:cubicBezTo>
                <a:cubicBezTo>
                  <a:pt x="2226151" y="919592"/>
                  <a:pt x="2226151" y="919592"/>
                  <a:pt x="2237664" y="931105"/>
                </a:cubicBezTo>
                <a:cubicBezTo>
                  <a:pt x="2226151" y="919592"/>
                  <a:pt x="2237665" y="919592"/>
                  <a:pt x="2237665" y="919592"/>
                </a:cubicBezTo>
                <a:lnTo>
                  <a:pt x="2226151" y="919592"/>
                </a:lnTo>
                <a:cubicBezTo>
                  <a:pt x="2226151" y="908078"/>
                  <a:pt x="2237664" y="908078"/>
                  <a:pt x="2237664" y="908078"/>
                </a:cubicBezTo>
                <a:cubicBezTo>
                  <a:pt x="2226151" y="896565"/>
                  <a:pt x="2237665" y="863175"/>
                  <a:pt x="2226151" y="851661"/>
                </a:cubicBezTo>
                <a:lnTo>
                  <a:pt x="2214638" y="851661"/>
                </a:lnTo>
                <a:cubicBezTo>
                  <a:pt x="2203124" y="840724"/>
                  <a:pt x="2214638" y="829211"/>
                  <a:pt x="2214638" y="829211"/>
                </a:cubicBezTo>
                <a:cubicBezTo>
                  <a:pt x="2203699" y="840724"/>
                  <a:pt x="2203700" y="829211"/>
                  <a:pt x="2192186" y="829211"/>
                </a:cubicBezTo>
                <a:cubicBezTo>
                  <a:pt x="2203699" y="840148"/>
                  <a:pt x="2192185" y="840147"/>
                  <a:pt x="2192186" y="851661"/>
                </a:cubicBezTo>
                <a:cubicBezTo>
                  <a:pt x="2203700" y="851661"/>
                  <a:pt x="2203699" y="840148"/>
                  <a:pt x="2203699" y="840148"/>
                </a:cubicBezTo>
                <a:cubicBezTo>
                  <a:pt x="2203699" y="851086"/>
                  <a:pt x="2203699" y="851086"/>
                  <a:pt x="2215213" y="862600"/>
                </a:cubicBezTo>
                <a:cubicBezTo>
                  <a:pt x="2203699" y="862600"/>
                  <a:pt x="2203699" y="874114"/>
                  <a:pt x="2203699" y="862600"/>
                </a:cubicBezTo>
                <a:cubicBezTo>
                  <a:pt x="2200821" y="865478"/>
                  <a:pt x="2200065" y="868356"/>
                  <a:pt x="2200731" y="870876"/>
                </a:cubicBezTo>
                <a:lnTo>
                  <a:pt x="2203686" y="874127"/>
                </a:lnTo>
                <a:lnTo>
                  <a:pt x="2198519" y="879295"/>
                </a:lnTo>
                <a:lnTo>
                  <a:pt x="2196647" y="881166"/>
                </a:lnTo>
                <a:lnTo>
                  <a:pt x="2193050" y="882173"/>
                </a:lnTo>
                <a:lnTo>
                  <a:pt x="2192465" y="882009"/>
                </a:lnTo>
                <a:lnTo>
                  <a:pt x="2191395" y="871091"/>
                </a:lnTo>
                <a:cubicBezTo>
                  <a:pt x="2190027" y="868213"/>
                  <a:pt x="2187293" y="868069"/>
                  <a:pt x="2181824" y="873538"/>
                </a:cubicBezTo>
                <a:cubicBezTo>
                  <a:pt x="2181823" y="876417"/>
                  <a:pt x="2183227" y="878575"/>
                  <a:pt x="2185332" y="880014"/>
                </a:cubicBezTo>
                <a:lnTo>
                  <a:pt x="2192465" y="882009"/>
                </a:lnTo>
                <a:lnTo>
                  <a:pt x="2192762" y="885052"/>
                </a:lnTo>
                <a:lnTo>
                  <a:pt x="2196647" y="881166"/>
                </a:lnTo>
                <a:lnTo>
                  <a:pt x="2200768" y="880014"/>
                </a:lnTo>
                <a:lnTo>
                  <a:pt x="2203856" y="874313"/>
                </a:lnTo>
                <a:lnTo>
                  <a:pt x="2206290" y="876992"/>
                </a:lnTo>
                <a:cubicBezTo>
                  <a:pt x="2211903" y="879870"/>
                  <a:pt x="2220394" y="879870"/>
                  <a:pt x="2226151" y="874113"/>
                </a:cubicBezTo>
                <a:cubicBezTo>
                  <a:pt x="2226151" y="896565"/>
                  <a:pt x="2226151" y="907503"/>
                  <a:pt x="2214638" y="919016"/>
                </a:cubicBezTo>
                <a:cubicBezTo>
                  <a:pt x="2203699" y="896564"/>
                  <a:pt x="2180672" y="907503"/>
                  <a:pt x="2192186" y="885052"/>
                </a:cubicBezTo>
                <a:cubicBezTo>
                  <a:pt x="2169735" y="896565"/>
                  <a:pt x="2181248" y="896565"/>
                  <a:pt x="2169735" y="885051"/>
                </a:cubicBezTo>
                <a:cubicBezTo>
                  <a:pt x="2169735" y="896565"/>
                  <a:pt x="2158221" y="896565"/>
                  <a:pt x="2157070" y="908654"/>
                </a:cubicBezTo>
                <a:cubicBezTo>
                  <a:pt x="2168583" y="908654"/>
                  <a:pt x="2168583" y="919592"/>
                  <a:pt x="2157070" y="931106"/>
                </a:cubicBezTo>
                <a:cubicBezTo>
                  <a:pt x="2168008" y="931106"/>
                  <a:pt x="2179522" y="931106"/>
                  <a:pt x="2179522" y="931106"/>
                </a:cubicBezTo>
                <a:cubicBezTo>
                  <a:pt x="2191035" y="919592"/>
                  <a:pt x="2191035" y="931105"/>
                  <a:pt x="2191035" y="919592"/>
                </a:cubicBezTo>
                <a:cubicBezTo>
                  <a:pt x="2191035" y="919592"/>
                  <a:pt x="2191035" y="908078"/>
                  <a:pt x="2202548" y="908078"/>
                </a:cubicBezTo>
                <a:cubicBezTo>
                  <a:pt x="2202548" y="919016"/>
                  <a:pt x="2191035" y="919016"/>
                  <a:pt x="2191035" y="930530"/>
                </a:cubicBezTo>
                <a:cubicBezTo>
                  <a:pt x="2202548" y="930530"/>
                  <a:pt x="2202548" y="919016"/>
                  <a:pt x="2202548" y="919016"/>
                </a:cubicBezTo>
                <a:cubicBezTo>
                  <a:pt x="2202548" y="919016"/>
                  <a:pt x="2214063" y="919016"/>
                  <a:pt x="2214062" y="930529"/>
                </a:cubicBezTo>
                <a:cubicBezTo>
                  <a:pt x="2203123" y="930529"/>
                  <a:pt x="2203123" y="942044"/>
                  <a:pt x="2191610" y="930529"/>
                </a:cubicBezTo>
                <a:cubicBezTo>
                  <a:pt x="2191610" y="942044"/>
                  <a:pt x="2191610" y="942044"/>
                  <a:pt x="2191610" y="942044"/>
                </a:cubicBezTo>
                <a:cubicBezTo>
                  <a:pt x="2191610" y="942044"/>
                  <a:pt x="2191610" y="942044"/>
                  <a:pt x="2203123" y="942044"/>
                </a:cubicBezTo>
                <a:lnTo>
                  <a:pt x="2200870" y="943441"/>
                </a:lnTo>
                <a:lnTo>
                  <a:pt x="2200461" y="943483"/>
                </a:lnTo>
                <a:lnTo>
                  <a:pt x="2200509" y="943665"/>
                </a:lnTo>
                <a:lnTo>
                  <a:pt x="2195001" y="947081"/>
                </a:lnTo>
                <a:cubicBezTo>
                  <a:pt x="2187148" y="949240"/>
                  <a:pt x="2180672" y="944922"/>
                  <a:pt x="2180672" y="953557"/>
                </a:cubicBezTo>
                <a:close/>
                <a:moveTo>
                  <a:pt x="2205356" y="971259"/>
                </a:moveTo>
                <a:cubicBezTo>
                  <a:pt x="2209601" y="972699"/>
                  <a:pt x="2215213" y="969964"/>
                  <a:pt x="2215213" y="964495"/>
                </a:cubicBezTo>
                <a:cubicBezTo>
                  <a:pt x="2203700" y="964495"/>
                  <a:pt x="2215213" y="952982"/>
                  <a:pt x="2203700" y="952982"/>
                </a:cubicBezTo>
                <a:cubicBezTo>
                  <a:pt x="2198231" y="964207"/>
                  <a:pt x="2201109" y="969820"/>
                  <a:pt x="2205356" y="971259"/>
                </a:cubicBezTo>
                <a:close/>
                <a:moveTo>
                  <a:pt x="2608691" y="1176416"/>
                </a:moveTo>
                <a:cubicBezTo>
                  <a:pt x="2607251" y="1177927"/>
                  <a:pt x="2607251" y="1178071"/>
                  <a:pt x="2613008" y="1178071"/>
                </a:cubicBezTo>
                <a:cubicBezTo>
                  <a:pt x="2624521" y="1178071"/>
                  <a:pt x="2613008" y="1178071"/>
                  <a:pt x="2624521" y="1178071"/>
                </a:cubicBezTo>
                <a:cubicBezTo>
                  <a:pt x="2624521" y="1166558"/>
                  <a:pt x="2613008" y="1166558"/>
                  <a:pt x="2613008" y="1166558"/>
                </a:cubicBezTo>
                <a:cubicBezTo>
                  <a:pt x="2613008" y="1172027"/>
                  <a:pt x="2610129" y="1174906"/>
                  <a:pt x="2608691" y="1176416"/>
                </a:cubicBezTo>
                <a:close/>
                <a:moveTo>
                  <a:pt x="2262046" y="1008246"/>
                </a:moveTo>
                <a:lnTo>
                  <a:pt x="2263282" y="1003857"/>
                </a:lnTo>
                <a:cubicBezTo>
                  <a:pt x="2261844" y="999611"/>
                  <a:pt x="2258965" y="996733"/>
                  <a:pt x="2258965" y="996733"/>
                </a:cubicBezTo>
                <a:cubicBezTo>
                  <a:pt x="2270478" y="1008246"/>
                  <a:pt x="2270479" y="996733"/>
                  <a:pt x="2270478" y="1008246"/>
                </a:cubicBezTo>
                <a:close/>
                <a:moveTo>
                  <a:pt x="2738336" y="1244851"/>
                </a:moveTo>
                <a:lnTo>
                  <a:pt x="2739658" y="1243123"/>
                </a:lnTo>
                <a:lnTo>
                  <a:pt x="2738671" y="1243107"/>
                </a:lnTo>
                <a:lnTo>
                  <a:pt x="2742031" y="1235208"/>
                </a:lnTo>
                <a:cubicBezTo>
                  <a:pt x="2743398" y="1233769"/>
                  <a:pt x="2743399" y="1233625"/>
                  <a:pt x="2737930" y="1233337"/>
                </a:cubicBezTo>
                <a:cubicBezTo>
                  <a:pt x="2749444" y="1222398"/>
                  <a:pt x="2749444" y="1233337"/>
                  <a:pt x="2749444" y="1244851"/>
                </a:cubicBezTo>
                <a:cubicBezTo>
                  <a:pt x="2743686" y="1244851"/>
                  <a:pt x="2743686" y="1244851"/>
                  <a:pt x="2743686" y="1244851"/>
                </a:cubicBezTo>
                <a:close/>
                <a:moveTo>
                  <a:pt x="2101804" y="930529"/>
                </a:moveTo>
                <a:cubicBezTo>
                  <a:pt x="2101805" y="919016"/>
                  <a:pt x="2112742" y="907503"/>
                  <a:pt x="2090290" y="908078"/>
                </a:cubicBezTo>
                <a:cubicBezTo>
                  <a:pt x="2090290" y="908078"/>
                  <a:pt x="2101805" y="919016"/>
                  <a:pt x="2101804" y="930529"/>
                </a:cubicBezTo>
                <a:close/>
                <a:moveTo>
                  <a:pt x="2774198" y="1265574"/>
                </a:moveTo>
                <a:lnTo>
                  <a:pt x="2774007" y="1265194"/>
                </a:lnTo>
                <a:lnTo>
                  <a:pt x="2774198" y="1264999"/>
                </a:lnTo>
                <a:close/>
                <a:moveTo>
                  <a:pt x="2774198" y="1265575"/>
                </a:moveTo>
                <a:lnTo>
                  <a:pt x="2774198" y="1265574"/>
                </a:lnTo>
                <a:lnTo>
                  <a:pt x="2774198" y="1264999"/>
                </a:lnTo>
                <a:lnTo>
                  <a:pt x="2774276" y="1265547"/>
                </a:lnTo>
                <a:close/>
                <a:moveTo>
                  <a:pt x="2658486" y="1211461"/>
                </a:moveTo>
                <a:cubicBezTo>
                  <a:pt x="2646972" y="1211461"/>
                  <a:pt x="2646972" y="1199948"/>
                  <a:pt x="2646972" y="1199948"/>
                </a:cubicBezTo>
                <a:cubicBezTo>
                  <a:pt x="2646972" y="1199948"/>
                  <a:pt x="2646972" y="1199948"/>
                  <a:pt x="2658486" y="1199948"/>
                </a:cubicBezTo>
                <a:cubicBezTo>
                  <a:pt x="2658486" y="1199948"/>
                  <a:pt x="2658486" y="1199948"/>
                  <a:pt x="2658486" y="1211461"/>
                </a:cubicBezTo>
                <a:close/>
                <a:moveTo>
                  <a:pt x="2362588" y="1065238"/>
                </a:moveTo>
                <a:cubicBezTo>
                  <a:pt x="2362588" y="1053725"/>
                  <a:pt x="2362588" y="1042212"/>
                  <a:pt x="2374101" y="1053725"/>
                </a:cubicBezTo>
                <a:cubicBezTo>
                  <a:pt x="2374101" y="1042787"/>
                  <a:pt x="2385615" y="1042787"/>
                  <a:pt x="2374101" y="1031274"/>
                </a:cubicBezTo>
                <a:cubicBezTo>
                  <a:pt x="2363163" y="1031274"/>
                  <a:pt x="2351649" y="1065239"/>
                  <a:pt x="2362588" y="1065238"/>
                </a:cubicBezTo>
                <a:close/>
                <a:moveTo>
                  <a:pt x="2907755" y="1335232"/>
                </a:moveTo>
                <a:cubicBezTo>
                  <a:pt x="2907755" y="1335232"/>
                  <a:pt x="2907755" y="1323718"/>
                  <a:pt x="2919269" y="1323718"/>
                </a:cubicBezTo>
                <a:cubicBezTo>
                  <a:pt x="2908331" y="1323718"/>
                  <a:pt x="2908331" y="1323718"/>
                  <a:pt x="2907755" y="1335232"/>
                </a:cubicBezTo>
                <a:close/>
                <a:moveTo>
                  <a:pt x="2774198" y="1269856"/>
                </a:moveTo>
                <a:cubicBezTo>
                  <a:pt x="2774198" y="1270396"/>
                  <a:pt x="2774198" y="1270037"/>
                  <a:pt x="2774198" y="1269317"/>
                </a:cubicBezTo>
                <a:lnTo>
                  <a:pt x="2774198" y="1265574"/>
                </a:lnTo>
                <a:lnTo>
                  <a:pt x="2774198" y="1265574"/>
                </a:lnTo>
                <a:close/>
                <a:moveTo>
                  <a:pt x="2260002" y="1015503"/>
                </a:moveTo>
                <a:lnTo>
                  <a:pt x="2258965" y="1008246"/>
                </a:lnTo>
                <a:lnTo>
                  <a:pt x="2262046" y="1008246"/>
                </a:lnTo>
                <a:close/>
                <a:moveTo>
                  <a:pt x="2775637" y="1275073"/>
                </a:moveTo>
                <a:lnTo>
                  <a:pt x="2774276" y="1265547"/>
                </a:lnTo>
                <a:lnTo>
                  <a:pt x="2779235" y="1263776"/>
                </a:lnTo>
                <a:cubicBezTo>
                  <a:pt x="2781394" y="1260537"/>
                  <a:pt x="2777076" y="1254061"/>
                  <a:pt x="2785711" y="1254061"/>
                </a:cubicBezTo>
                <a:cubicBezTo>
                  <a:pt x="2797225" y="1254061"/>
                  <a:pt x="2785711" y="1264999"/>
                  <a:pt x="2785711" y="1276513"/>
                </a:cubicBezTo>
                <a:cubicBezTo>
                  <a:pt x="2779954" y="1276513"/>
                  <a:pt x="2777076" y="1276512"/>
                  <a:pt x="2775637" y="1275073"/>
                </a:cubicBezTo>
                <a:close/>
                <a:moveTo>
                  <a:pt x="2124256" y="952982"/>
                </a:moveTo>
                <a:cubicBezTo>
                  <a:pt x="2141526" y="952981"/>
                  <a:pt x="2132891" y="933876"/>
                  <a:pt x="2127494" y="933795"/>
                </a:cubicBezTo>
                <a:lnTo>
                  <a:pt x="2124256" y="941467"/>
                </a:lnTo>
                <a:lnTo>
                  <a:pt x="2124256" y="938805"/>
                </a:lnTo>
                <a:cubicBezTo>
                  <a:pt x="2124256" y="935999"/>
                  <a:pt x="2124256" y="935999"/>
                  <a:pt x="2124256" y="941468"/>
                </a:cubicBezTo>
                <a:lnTo>
                  <a:pt x="2124256" y="941467"/>
                </a:lnTo>
                <a:close/>
                <a:moveTo>
                  <a:pt x="2317109" y="1064663"/>
                </a:moveTo>
                <a:cubicBezTo>
                  <a:pt x="2322865" y="1064663"/>
                  <a:pt x="2325744" y="1064663"/>
                  <a:pt x="2327183" y="1066102"/>
                </a:cubicBezTo>
                <a:lnTo>
                  <a:pt x="2327360" y="1067341"/>
                </a:lnTo>
                <a:close/>
                <a:moveTo>
                  <a:pt x="2363163" y="1087690"/>
                </a:moveTo>
                <a:cubicBezTo>
                  <a:pt x="2374677" y="1087690"/>
                  <a:pt x="2374677" y="1064663"/>
                  <a:pt x="2363163" y="1076176"/>
                </a:cubicBezTo>
                <a:cubicBezTo>
                  <a:pt x="2374101" y="1076176"/>
                  <a:pt x="2363163" y="1087690"/>
                  <a:pt x="2363163" y="1087690"/>
                </a:cubicBezTo>
                <a:close/>
                <a:moveTo>
                  <a:pt x="2431093" y="1121655"/>
                </a:moveTo>
                <a:cubicBezTo>
                  <a:pt x="2442607" y="1121655"/>
                  <a:pt x="2442607" y="1121655"/>
                  <a:pt x="2442607" y="1121655"/>
                </a:cubicBezTo>
                <a:cubicBezTo>
                  <a:pt x="2431093" y="1121655"/>
                  <a:pt x="2442606" y="1098628"/>
                  <a:pt x="2431093" y="1110142"/>
                </a:cubicBezTo>
                <a:close/>
                <a:moveTo>
                  <a:pt x="2200884" y="1008894"/>
                </a:moveTo>
                <a:lnTo>
                  <a:pt x="2202994" y="1008249"/>
                </a:lnTo>
                <a:lnTo>
                  <a:pt x="2203445" y="1009352"/>
                </a:lnTo>
                <a:close/>
                <a:moveTo>
                  <a:pt x="2794346" y="1312205"/>
                </a:moveTo>
                <a:cubicBezTo>
                  <a:pt x="2794346" y="1312205"/>
                  <a:pt x="2794347" y="1301267"/>
                  <a:pt x="2794347" y="1289754"/>
                </a:cubicBezTo>
                <a:cubicBezTo>
                  <a:pt x="2805861" y="1301267"/>
                  <a:pt x="2794346" y="1312205"/>
                  <a:pt x="2794346" y="1312205"/>
                </a:cubicBezTo>
                <a:close/>
                <a:moveTo>
                  <a:pt x="2340135" y="1087690"/>
                </a:moveTo>
                <a:cubicBezTo>
                  <a:pt x="2351650" y="1076176"/>
                  <a:pt x="2351650" y="1087690"/>
                  <a:pt x="2351650" y="1087690"/>
                </a:cubicBezTo>
                <a:cubicBezTo>
                  <a:pt x="2363163" y="1087690"/>
                  <a:pt x="2351650" y="1053725"/>
                  <a:pt x="2340136" y="1053725"/>
                </a:cubicBezTo>
                <a:cubicBezTo>
                  <a:pt x="2340136" y="1065238"/>
                  <a:pt x="2340135" y="1076177"/>
                  <a:pt x="2340135" y="1087690"/>
                </a:cubicBezTo>
                <a:close/>
                <a:moveTo>
                  <a:pt x="2146708" y="998460"/>
                </a:moveTo>
                <a:cubicBezTo>
                  <a:pt x="2158222" y="998460"/>
                  <a:pt x="2146707" y="986946"/>
                  <a:pt x="2158221" y="986946"/>
                </a:cubicBezTo>
                <a:cubicBezTo>
                  <a:pt x="2158222" y="998460"/>
                  <a:pt x="2169735" y="986946"/>
                  <a:pt x="2169735" y="998460"/>
                </a:cubicBezTo>
                <a:cubicBezTo>
                  <a:pt x="2169735" y="998460"/>
                  <a:pt x="2163978" y="998460"/>
                  <a:pt x="2159660" y="998460"/>
                </a:cubicBezTo>
                <a:lnTo>
                  <a:pt x="2158222" y="998460"/>
                </a:lnTo>
                <a:lnTo>
                  <a:pt x="2158222" y="998460"/>
                </a:lnTo>
                <a:cubicBezTo>
                  <a:pt x="2155344" y="998460"/>
                  <a:pt x="2154624" y="998460"/>
                  <a:pt x="2155163" y="998460"/>
                </a:cubicBezTo>
                <a:lnTo>
                  <a:pt x="2158222" y="998460"/>
                </a:lnTo>
                <a:lnTo>
                  <a:pt x="2176859" y="1004216"/>
                </a:lnTo>
                <a:cubicBezTo>
                  <a:pt x="2183982" y="1007094"/>
                  <a:pt x="2192474" y="1009973"/>
                  <a:pt x="2203700" y="1009973"/>
                </a:cubicBezTo>
                <a:lnTo>
                  <a:pt x="2203445" y="1009352"/>
                </a:lnTo>
                <a:lnTo>
                  <a:pt x="2203699" y="1009398"/>
                </a:lnTo>
                <a:lnTo>
                  <a:pt x="2207951" y="1006210"/>
                </a:lnTo>
                <a:lnTo>
                  <a:pt x="2209747" y="1005298"/>
                </a:lnTo>
                <a:lnTo>
                  <a:pt x="2215213" y="1009398"/>
                </a:lnTo>
                <a:cubicBezTo>
                  <a:pt x="2215213" y="997884"/>
                  <a:pt x="2215213" y="997884"/>
                  <a:pt x="2215213" y="997884"/>
                </a:cubicBezTo>
                <a:cubicBezTo>
                  <a:pt x="2215213" y="1000619"/>
                  <a:pt x="2213810" y="1002670"/>
                  <a:pt x="2211876" y="1004217"/>
                </a:cubicBezTo>
                <a:lnTo>
                  <a:pt x="2209747" y="1005298"/>
                </a:lnTo>
                <a:lnTo>
                  <a:pt x="2209456" y="1005080"/>
                </a:lnTo>
                <a:lnTo>
                  <a:pt x="2207951" y="1006210"/>
                </a:lnTo>
                <a:lnTo>
                  <a:pt x="2205355" y="1007527"/>
                </a:lnTo>
                <a:lnTo>
                  <a:pt x="2202994" y="1008249"/>
                </a:lnTo>
                <a:lnTo>
                  <a:pt x="2195064" y="988889"/>
                </a:lnTo>
                <a:cubicBezTo>
                  <a:pt x="2195064" y="984643"/>
                  <a:pt x="2197942" y="981765"/>
                  <a:pt x="2203699" y="976008"/>
                </a:cubicBezTo>
                <a:cubicBezTo>
                  <a:pt x="2192763" y="986946"/>
                  <a:pt x="2192762" y="964495"/>
                  <a:pt x="2181249" y="964495"/>
                </a:cubicBezTo>
                <a:cubicBezTo>
                  <a:pt x="2192762" y="975433"/>
                  <a:pt x="2181249" y="986947"/>
                  <a:pt x="2181249" y="986947"/>
                </a:cubicBezTo>
                <a:lnTo>
                  <a:pt x="2169735" y="986946"/>
                </a:lnTo>
                <a:cubicBezTo>
                  <a:pt x="2181248" y="975433"/>
                  <a:pt x="2158222" y="964495"/>
                  <a:pt x="2169735" y="952982"/>
                </a:cubicBezTo>
                <a:lnTo>
                  <a:pt x="2181249" y="952982"/>
                </a:lnTo>
                <a:cubicBezTo>
                  <a:pt x="2169735" y="941468"/>
                  <a:pt x="2169735" y="952982"/>
                  <a:pt x="2158222" y="953557"/>
                </a:cubicBezTo>
                <a:cubicBezTo>
                  <a:pt x="2158221" y="976008"/>
                  <a:pt x="2135194" y="976008"/>
                  <a:pt x="2146708" y="998460"/>
                </a:cubicBezTo>
                <a:close/>
                <a:moveTo>
                  <a:pt x="2692451" y="1278816"/>
                </a:moveTo>
                <a:cubicBezTo>
                  <a:pt x="2692451" y="1278816"/>
                  <a:pt x="2703965" y="1278816"/>
                  <a:pt x="2703965" y="1267302"/>
                </a:cubicBezTo>
                <a:cubicBezTo>
                  <a:pt x="2703965" y="1278816"/>
                  <a:pt x="2680938" y="1267302"/>
                  <a:pt x="2692451" y="1278816"/>
                </a:cubicBezTo>
                <a:close/>
                <a:moveTo>
                  <a:pt x="1965369" y="919016"/>
                </a:moveTo>
                <a:cubicBezTo>
                  <a:pt x="1976882" y="919016"/>
                  <a:pt x="1976883" y="908078"/>
                  <a:pt x="1976882" y="896565"/>
                </a:cubicBezTo>
                <a:cubicBezTo>
                  <a:pt x="1965369" y="896565"/>
                  <a:pt x="1965369" y="919016"/>
                  <a:pt x="1965369" y="919016"/>
                </a:cubicBezTo>
                <a:close/>
                <a:moveTo>
                  <a:pt x="2830960" y="1347684"/>
                </a:moveTo>
                <a:lnTo>
                  <a:pt x="2828311" y="1346170"/>
                </a:lnTo>
                <a:lnTo>
                  <a:pt x="2830901" y="1345691"/>
                </a:lnTo>
                <a:close/>
                <a:moveTo>
                  <a:pt x="2390794" y="1130290"/>
                </a:moveTo>
                <a:cubicBezTo>
                  <a:pt x="2393673" y="1130290"/>
                  <a:pt x="2396551" y="1127412"/>
                  <a:pt x="2396551" y="1121655"/>
                </a:cubicBezTo>
                <a:cubicBezTo>
                  <a:pt x="2396551" y="1121655"/>
                  <a:pt x="2385614" y="1110142"/>
                  <a:pt x="2374101" y="1110142"/>
                </a:cubicBezTo>
                <a:cubicBezTo>
                  <a:pt x="2374101" y="1121655"/>
                  <a:pt x="2397128" y="1110142"/>
                  <a:pt x="2385038" y="1121655"/>
                </a:cubicBezTo>
                <a:cubicBezTo>
                  <a:pt x="2385038" y="1127412"/>
                  <a:pt x="2387916" y="1130291"/>
                  <a:pt x="2390794" y="1130290"/>
                </a:cubicBezTo>
                <a:close/>
                <a:moveTo>
                  <a:pt x="2998969" y="1436257"/>
                </a:moveTo>
                <a:lnTo>
                  <a:pt x="2998945" y="1436230"/>
                </a:lnTo>
                <a:lnTo>
                  <a:pt x="2999026" y="1436170"/>
                </a:lnTo>
                <a:lnTo>
                  <a:pt x="2999051" y="1436185"/>
                </a:lnTo>
                <a:close/>
                <a:moveTo>
                  <a:pt x="2714903" y="1301267"/>
                </a:moveTo>
                <a:cubicBezTo>
                  <a:pt x="2714903" y="1289754"/>
                  <a:pt x="2714903" y="1267302"/>
                  <a:pt x="2703390" y="1278240"/>
                </a:cubicBezTo>
                <a:cubicBezTo>
                  <a:pt x="2703390" y="1278240"/>
                  <a:pt x="2703390" y="1278240"/>
                  <a:pt x="2703390" y="1289754"/>
                </a:cubicBezTo>
                <a:cubicBezTo>
                  <a:pt x="2703390" y="1289754"/>
                  <a:pt x="2703390" y="1289754"/>
                  <a:pt x="2714903" y="1301267"/>
                </a:cubicBezTo>
                <a:close/>
                <a:moveTo>
                  <a:pt x="2282568" y="1087690"/>
                </a:moveTo>
                <a:lnTo>
                  <a:pt x="2277589" y="1083956"/>
                </a:lnTo>
                <a:lnTo>
                  <a:pt x="2281129" y="1081933"/>
                </a:lnTo>
                <a:cubicBezTo>
                  <a:pt x="2282568" y="1079055"/>
                  <a:pt x="2282568" y="1076176"/>
                  <a:pt x="2282568" y="1076176"/>
                </a:cubicBezTo>
                <a:cubicBezTo>
                  <a:pt x="2282568" y="1087690"/>
                  <a:pt x="2282568" y="1087690"/>
                  <a:pt x="2282568" y="1087690"/>
                </a:cubicBezTo>
                <a:close/>
                <a:moveTo>
                  <a:pt x="2209097" y="1055596"/>
                </a:moveTo>
                <a:cubicBezTo>
                  <a:pt x="2218811" y="1064555"/>
                  <a:pt x="2238241" y="1062504"/>
                  <a:pt x="2238241" y="1054301"/>
                </a:cubicBezTo>
                <a:cubicBezTo>
                  <a:pt x="2226727" y="1054301"/>
                  <a:pt x="2226727" y="1054301"/>
                  <a:pt x="2226727" y="1054301"/>
                </a:cubicBezTo>
                <a:cubicBezTo>
                  <a:pt x="2226727" y="1054301"/>
                  <a:pt x="2215213" y="1054300"/>
                  <a:pt x="2215213" y="1042787"/>
                </a:cubicBezTo>
                <a:cubicBezTo>
                  <a:pt x="2215213" y="1054300"/>
                  <a:pt x="2215213" y="1042787"/>
                  <a:pt x="2203700" y="1042787"/>
                </a:cubicBezTo>
                <a:cubicBezTo>
                  <a:pt x="2203700" y="1048400"/>
                  <a:pt x="2205859" y="1052609"/>
                  <a:pt x="2209097" y="1055596"/>
                </a:cubicBezTo>
                <a:close/>
                <a:moveTo>
                  <a:pt x="2726417" y="1312781"/>
                </a:moveTo>
                <a:lnTo>
                  <a:pt x="2726474" y="1312376"/>
                </a:lnTo>
                <a:lnTo>
                  <a:pt x="2726612" y="1312781"/>
                </a:lnTo>
                <a:close/>
                <a:moveTo>
                  <a:pt x="2067839" y="986946"/>
                </a:moveTo>
                <a:cubicBezTo>
                  <a:pt x="2078778" y="986946"/>
                  <a:pt x="2090291" y="998460"/>
                  <a:pt x="2090290" y="986946"/>
                </a:cubicBezTo>
                <a:cubicBezTo>
                  <a:pt x="2078778" y="986946"/>
                  <a:pt x="2078777" y="975433"/>
                  <a:pt x="2078777" y="975433"/>
                </a:cubicBezTo>
                <a:cubicBezTo>
                  <a:pt x="2067840" y="963919"/>
                  <a:pt x="2067839" y="975433"/>
                  <a:pt x="2056326" y="964495"/>
                </a:cubicBezTo>
                <a:cubicBezTo>
                  <a:pt x="2056326" y="986946"/>
                  <a:pt x="2079353" y="964495"/>
                  <a:pt x="2067839" y="986946"/>
                </a:cubicBezTo>
                <a:close/>
                <a:moveTo>
                  <a:pt x="2271054" y="1087690"/>
                </a:moveTo>
                <a:cubicBezTo>
                  <a:pt x="2271054" y="1081933"/>
                  <a:pt x="2273933" y="1081933"/>
                  <a:pt x="2276811" y="1083372"/>
                </a:cubicBezTo>
                <a:lnTo>
                  <a:pt x="2277589" y="1083956"/>
                </a:lnTo>
                <a:close/>
                <a:moveTo>
                  <a:pt x="2976836" y="1447489"/>
                </a:moveTo>
                <a:cubicBezTo>
                  <a:pt x="2982305" y="1447489"/>
                  <a:pt x="2985040" y="1447489"/>
                  <a:pt x="2987846" y="1446050"/>
                </a:cubicBezTo>
                <a:lnTo>
                  <a:pt x="2998969" y="1436257"/>
                </a:lnTo>
                <a:lnTo>
                  <a:pt x="3008788" y="1446986"/>
                </a:lnTo>
                <a:cubicBezTo>
                  <a:pt x="3010227" y="1449792"/>
                  <a:pt x="3010227" y="1452670"/>
                  <a:pt x="3010227" y="1458427"/>
                </a:cubicBezTo>
                <a:cubicBezTo>
                  <a:pt x="3010227" y="1455549"/>
                  <a:pt x="3011666" y="1454110"/>
                  <a:pt x="3013645" y="1453570"/>
                </a:cubicBezTo>
                <a:lnTo>
                  <a:pt x="3018380" y="1453954"/>
                </a:lnTo>
                <a:lnTo>
                  <a:pt x="3021740" y="1458428"/>
                </a:lnTo>
                <a:cubicBezTo>
                  <a:pt x="3027497" y="1458427"/>
                  <a:pt x="3024619" y="1455549"/>
                  <a:pt x="3020301" y="1454110"/>
                </a:cubicBezTo>
                <a:lnTo>
                  <a:pt x="3018380" y="1453954"/>
                </a:lnTo>
                <a:lnTo>
                  <a:pt x="3010227" y="1443100"/>
                </a:lnTo>
                <a:lnTo>
                  <a:pt x="2999051" y="1436185"/>
                </a:lnTo>
                <a:lnTo>
                  <a:pt x="2999289" y="1435976"/>
                </a:lnTo>
                <a:lnTo>
                  <a:pt x="2999026" y="1436170"/>
                </a:lnTo>
                <a:lnTo>
                  <a:pt x="2998713" y="1435976"/>
                </a:lnTo>
                <a:lnTo>
                  <a:pt x="2998945" y="1436230"/>
                </a:lnTo>
                <a:lnTo>
                  <a:pt x="2992461" y="1441013"/>
                </a:lnTo>
                <a:cubicBezTo>
                  <a:pt x="2987091" y="1443172"/>
                  <a:pt x="2985039" y="1438854"/>
                  <a:pt x="2976836" y="1447489"/>
                </a:cubicBezTo>
                <a:close/>
                <a:moveTo>
                  <a:pt x="2363409" y="1144002"/>
                </a:moveTo>
                <a:lnTo>
                  <a:pt x="2363163" y="1143531"/>
                </a:lnTo>
                <a:lnTo>
                  <a:pt x="2364509" y="1143531"/>
                </a:lnTo>
                <a:close/>
                <a:moveTo>
                  <a:pt x="2613008" y="1267878"/>
                </a:moveTo>
                <a:lnTo>
                  <a:pt x="2613008" y="1267302"/>
                </a:lnTo>
                <a:lnTo>
                  <a:pt x="2613381" y="1267877"/>
                </a:lnTo>
                <a:close/>
                <a:moveTo>
                  <a:pt x="2567529" y="1245426"/>
                </a:moveTo>
                <a:cubicBezTo>
                  <a:pt x="2579042" y="1233913"/>
                  <a:pt x="2567529" y="1222398"/>
                  <a:pt x="2567529" y="1233913"/>
                </a:cubicBezTo>
                <a:cubicBezTo>
                  <a:pt x="2567529" y="1233913"/>
                  <a:pt x="2556016" y="1244851"/>
                  <a:pt x="2567529" y="1245426"/>
                </a:cubicBezTo>
                <a:close/>
                <a:moveTo>
                  <a:pt x="2442607" y="1189010"/>
                </a:moveTo>
                <a:lnTo>
                  <a:pt x="2454120" y="1189010"/>
                </a:lnTo>
                <a:cubicBezTo>
                  <a:pt x="2442607" y="1189010"/>
                  <a:pt x="2442607" y="1177496"/>
                  <a:pt x="2442607" y="1177496"/>
                </a:cubicBezTo>
                <a:close/>
                <a:moveTo>
                  <a:pt x="2305595" y="1121655"/>
                </a:moveTo>
                <a:cubicBezTo>
                  <a:pt x="2317109" y="1110717"/>
                  <a:pt x="2317109" y="1099204"/>
                  <a:pt x="2317109" y="1099204"/>
                </a:cubicBezTo>
                <a:cubicBezTo>
                  <a:pt x="2317109" y="1110142"/>
                  <a:pt x="2317109" y="1121655"/>
                  <a:pt x="2317109" y="1121655"/>
                </a:cubicBezTo>
                <a:cubicBezTo>
                  <a:pt x="2328047" y="1121655"/>
                  <a:pt x="2328047" y="1110142"/>
                  <a:pt x="2339560" y="1110142"/>
                </a:cubicBezTo>
                <a:cubicBezTo>
                  <a:pt x="2339560" y="1099204"/>
                  <a:pt x="2328047" y="1099204"/>
                  <a:pt x="2339560" y="1087690"/>
                </a:cubicBezTo>
                <a:cubicBezTo>
                  <a:pt x="2328622" y="1087690"/>
                  <a:pt x="2317109" y="1099204"/>
                  <a:pt x="2317109" y="1087689"/>
                </a:cubicBezTo>
                <a:cubicBezTo>
                  <a:pt x="2317109" y="1076177"/>
                  <a:pt x="2328622" y="1076177"/>
                  <a:pt x="2328622" y="1076177"/>
                </a:cubicBezTo>
                <a:cubicBezTo>
                  <a:pt x="2328622" y="1076177"/>
                  <a:pt x="2317109" y="1087689"/>
                  <a:pt x="2328622" y="1087690"/>
                </a:cubicBezTo>
                <a:lnTo>
                  <a:pt x="2328622" y="1076177"/>
                </a:lnTo>
                <a:lnTo>
                  <a:pt x="2327360" y="1067341"/>
                </a:lnTo>
                <a:lnTo>
                  <a:pt x="2328470" y="1067631"/>
                </a:lnTo>
                <a:cubicBezTo>
                  <a:pt x="2335243" y="1065635"/>
                  <a:pt x="2330925" y="1050847"/>
                  <a:pt x="2339560" y="1042212"/>
                </a:cubicBezTo>
                <a:cubicBezTo>
                  <a:pt x="2328622" y="1042212"/>
                  <a:pt x="2328622" y="1042212"/>
                  <a:pt x="2317109" y="1053725"/>
                </a:cubicBezTo>
                <a:cubicBezTo>
                  <a:pt x="2328622" y="1042787"/>
                  <a:pt x="2317109" y="1042787"/>
                  <a:pt x="2317109" y="1031274"/>
                </a:cubicBezTo>
                <a:cubicBezTo>
                  <a:pt x="2328622" y="1031273"/>
                  <a:pt x="2328622" y="1031273"/>
                  <a:pt x="2328622" y="1031273"/>
                </a:cubicBezTo>
                <a:cubicBezTo>
                  <a:pt x="2328622" y="1019761"/>
                  <a:pt x="2317109" y="1019760"/>
                  <a:pt x="2317109" y="1031274"/>
                </a:cubicBezTo>
                <a:cubicBezTo>
                  <a:pt x="2305596" y="1031274"/>
                  <a:pt x="2317109" y="1008822"/>
                  <a:pt x="2305596" y="1008823"/>
                </a:cubicBezTo>
                <a:cubicBezTo>
                  <a:pt x="2294081" y="1008822"/>
                  <a:pt x="2305595" y="1020335"/>
                  <a:pt x="2294081" y="1020336"/>
                </a:cubicBezTo>
                <a:cubicBezTo>
                  <a:pt x="2282568" y="1020336"/>
                  <a:pt x="2294081" y="986371"/>
                  <a:pt x="2282568" y="1008822"/>
                </a:cubicBezTo>
                <a:cubicBezTo>
                  <a:pt x="2282568" y="997884"/>
                  <a:pt x="2271054" y="997884"/>
                  <a:pt x="2271055" y="986371"/>
                </a:cubicBezTo>
                <a:cubicBezTo>
                  <a:pt x="2282568" y="986371"/>
                  <a:pt x="2271055" y="986371"/>
                  <a:pt x="2282568" y="974857"/>
                </a:cubicBezTo>
                <a:cubicBezTo>
                  <a:pt x="2271630" y="974857"/>
                  <a:pt x="2271630" y="986371"/>
                  <a:pt x="2260117" y="986371"/>
                </a:cubicBezTo>
                <a:cubicBezTo>
                  <a:pt x="2260116" y="974857"/>
                  <a:pt x="2271630" y="974857"/>
                  <a:pt x="2271630" y="974857"/>
                </a:cubicBezTo>
                <a:cubicBezTo>
                  <a:pt x="2271630" y="974857"/>
                  <a:pt x="2271630" y="974857"/>
                  <a:pt x="2260116" y="974857"/>
                </a:cubicBezTo>
                <a:cubicBezTo>
                  <a:pt x="2260117" y="969100"/>
                  <a:pt x="2260116" y="966222"/>
                  <a:pt x="2258677" y="964783"/>
                </a:cubicBezTo>
                <a:lnTo>
                  <a:pt x="2249126" y="963418"/>
                </a:lnTo>
                <a:lnTo>
                  <a:pt x="2249178" y="963344"/>
                </a:lnTo>
                <a:lnTo>
                  <a:pt x="2250042" y="963344"/>
                </a:lnTo>
                <a:cubicBezTo>
                  <a:pt x="2251481" y="963344"/>
                  <a:pt x="2254359" y="963344"/>
                  <a:pt x="2260116" y="963343"/>
                </a:cubicBezTo>
                <a:cubicBezTo>
                  <a:pt x="2260117" y="940316"/>
                  <a:pt x="2249179" y="951831"/>
                  <a:pt x="2237665" y="951830"/>
                </a:cubicBezTo>
                <a:cubicBezTo>
                  <a:pt x="2237664" y="963343"/>
                  <a:pt x="2237664" y="963343"/>
                  <a:pt x="2249178" y="963343"/>
                </a:cubicBezTo>
                <a:lnTo>
                  <a:pt x="2249178" y="963344"/>
                </a:lnTo>
                <a:lnTo>
                  <a:pt x="2248602" y="963344"/>
                </a:lnTo>
                <a:lnTo>
                  <a:pt x="2249126" y="963418"/>
                </a:lnTo>
                <a:lnTo>
                  <a:pt x="2239104" y="977736"/>
                </a:lnTo>
                <a:cubicBezTo>
                  <a:pt x="2237665" y="980614"/>
                  <a:pt x="2237665" y="980614"/>
                  <a:pt x="2237665" y="974857"/>
                </a:cubicBezTo>
                <a:cubicBezTo>
                  <a:pt x="2237665" y="997309"/>
                  <a:pt x="2237665" y="997309"/>
                  <a:pt x="2249178" y="1008823"/>
                </a:cubicBezTo>
                <a:cubicBezTo>
                  <a:pt x="2249178" y="1008823"/>
                  <a:pt x="2238240" y="997884"/>
                  <a:pt x="2236513" y="1007671"/>
                </a:cubicBezTo>
                <a:cubicBezTo>
                  <a:pt x="2247452" y="1007671"/>
                  <a:pt x="2247452" y="1019184"/>
                  <a:pt x="2258965" y="1019184"/>
                </a:cubicBezTo>
                <a:lnTo>
                  <a:pt x="2260002" y="1015503"/>
                </a:lnTo>
                <a:lnTo>
                  <a:pt x="2260404" y="1018321"/>
                </a:lnTo>
                <a:cubicBezTo>
                  <a:pt x="2261844" y="1019760"/>
                  <a:pt x="2264722" y="1019760"/>
                  <a:pt x="2270479" y="1019760"/>
                </a:cubicBezTo>
                <a:cubicBezTo>
                  <a:pt x="2270479" y="1031274"/>
                  <a:pt x="2270479" y="1031274"/>
                  <a:pt x="2270479" y="1031274"/>
                </a:cubicBezTo>
                <a:cubicBezTo>
                  <a:pt x="2259541" y="1031274"/>
                  <a:pt x="2248027" y="1008246"/>
                  <a:pt x="2248027" y="1019761"/>
                </a:cubicBezTo>
                <a:cubicBezTo>
                  <a:pt x="2248027" y="1031274"/>
                  <a:pt x="2248027" y="1031274"/>
                  <a:pt x="2248027" y="1031274"/>
                </a:cubicBezTo>
                <a:cubicBezTo>
                  <a:pt x="2258965" y="1031274"/>
                  <a:pt x="2270479" y="1031274"/>
                  <a:pt x="2270479" y="1031274"/>
                </a:cubicBezTo>
                <a:cubicBezTo>
                  <a:pt x="2270479" y="1031274"/>
                  <a:pt x="2270479" y="1031274"/>
                  <a:pt x="2270479" y="1042787"/>
                </a:cubicBezTo>
                <a:cubicBezTo>
                  <a:pt x="2270479" y="1042787"/>
                  <a:pt x="2281993" y="1042787"/>
                  <a:pt x="2281992" y="1054301"/>
                </a:cubicBezTo>
                <a:cubicBezTo>
                  <a:pt x="2293506" y="1042787"/>
                  <a:pt x="2281993" y="1042787"/>
                  <a:pt x="2293506" y="1042787"/>
                </a:cubicBezTo>
                <a:cubicBezTo>
                  <a:pt x="2293506" y="1031274"/>
                  <a:pt x="2293506" y="1031274"/>
                  <a:pt x="2305019" y="1031273"/>
                </a:cubicBezTo>
                <a:cubicBezTo>
                  <a:pt x="2293506" y="1042787"/>
                  <a:pt x="2305019" y="1042787"/>
                  <a:pt x="2305019" y="1042787"/>
                </a:cubicBezTo>
                <a:cubicBezTo>
                  <a:pt x="2293506" y="1053725"/>
                  <a:pt x="2259540" y="1065238"/>
                  <a:pt x="2271054" y="1087690"/>
                </a:cubicBezTo>
                <a:lnTo>
                  <a:pt x="2282568" y="1099204"/>
                </a:lnTo>
                <a:cubicBezTo>
                  <a:pt x="2282568" y="1087690"/>
                  <a:pt x="2282568" y="1087690"/>
                  <a:pt x="2294082" y="1087690"/>
                </a:cubicBezTo>
                <a:cubicBezTo>
                  <a:pt x="2294082" y="1087690"/>
                  <a:pt x="2282568" y="1076753"/>
                  <a:pt x="2294082" y="1065238"/>
                </a:cubicBezTo>
                <a:cubicBezTo>
                  <a:pt x="2294082" y="1076753"/>
                  <a:pt x="2305596" y="1076753"/>
                  <a:pt x="2305596" y="1076753"/>
                </a:cubicBezTo>
                <a:cubicBezTo>
                  <a:pt x="2305595" y="1087690"/>
                  <a:pt x="2294082" y="1087690"/>
                  <a:pt x="2294082" y="1099204"/>
                </a:cubicBezTo>
                <a:cubicBezTo>
                  <a:pt x="2305595" y="1110142"/>
                  <a:pt x="2294082" y="1110142"/>
                  <a:pt x="2305595" y="1121655"/>
                </a:cubicBezTo>
                <a:close/>
                <a:moveTo>
                  <a:pt x="2646396" y="1301267"/>
                </a:moveTo>
                <a:cubicBezTo>
                  <a:pt x="2657335" y="1289754"/>
                  <a:pt x="2657335" y="1312781"/>
                  <a:pt x="2668848" y="1301267"/>
                </a:cubicBezTo>
                <a:cubicBezTo>
                  <a:pt x="2668849" y="1290329"/>
                  <a:pt x="2680362" y="1290329"/>
                  <a:pt x="2680362" y="1278816"/>
                </a:cubicBezTo>
                <a:cubicBezTo>
                  <a:pt x="2657910" y="1278816"/>
                  <a:pt x="2668848" y="1267302"/>
                  <a:pt x="2680362" y="1267302"/>
                </a:cubicBezTo>
                <a:cubicBezTo>
                  <a:pt x="2669424" y="1267302"/>
                  <a:pt x="2669424" y="1255788"/>
                  <a:pt x="2657910" y="1267302"/>
                </a:cubicBezTo>
                <a:cubicBezTo>
                  <a:pt x="2669424" y="1267302"/>
                  <a:pt x="2657910" y="1278240"/>
                  <a:pt x="2669424" y="1289754"/>
                </a:cubicBezTo>
                <a:cubicBezTo>
                  <a:pt x="2658486" y="1278240"/>
                  <a:pt x="2658486" y="1301267"/>
                  <a:pt x="2646973" y="1289754"/>
                </a:cubicBezTo>
                <a:lnTo>
                  <a:pt x="2646396" y="1289754"/>
                </a:lnTo>
                <a:close/>
                <a:moveTo>
                  <a:pt x="2169735" y="1065238"/>
                </a:moveTo>
                <a:cubicBezTo>
                  <a:pt x="2175492" y="1065238"/>
                  <a:pt x="2178370" y="1062360"/>
                  <a:pt x="2178370" y="1058115"/>
                </a:cubicBezTo>
                <a:lnTo>
                  <a:pt x="2172944" y="1048482"/>
                </a:lnTo>
                <a:lnTo>
                  <a:pt x="2181249" y="1042787"/>
                </a:lnTo>
                <a:cubicBezTo>
                  <a:pt x="2181248" y="1031273"/>
                  <a:pt x="2181248" y="1054300"/>
                  <a:pt x="2169735" y="1042787"/>
                </a:cubicBezTo>
                <a:lnTo>
                  <a:pt x="2172944" y="1048482"/>
                </a:lnTo>
                <a:lnTo>
                  <a:pt x="2171174" y="1049695"/>
                </a:lnTo>
                <a:cubicBezTo>
                  <a:pt x="2169735" y="1053869"/>
                  <a:pt x="2169735" y="1059481"/>
                  <a:pt x="2169735" y="1065238"/>
                </a:cubicBezTo>
                <a:close/>
                <a:moveTo>
                  <a:pt x="2476572" y="1222399"/>
                </a:moveTo>
                <a:lnTo>
                  <a:pt x="2488085" y="1222399"/>
                </a:lnTo>
                <a:cubicBezTo>
                  <a:pt x="2488085" y="1222399"/>
                  <a:pt x="2488085" y="1222399"/>
                  <a:pt x="2488085" y="1210885"/>
                </a:cubicBezTo>
                <a:cubicBezTo>
                  <a:pt x="2488085" y="1210885"/>
                  <a:pt x="2476572" y="1210886"/>
                  <a:pt x="2476572" y="1222399"/>
                </a:cubicBezTo>
                <a:close/>
                <a:moveTo>
                  <a:pt x="2317684" y="1144107"/>
                </a:moveTo>
                <a:cubicBezTo>
                  <a:pt x="2317684" y="1133169"/>
                  <a:pt x="2317684" y="1121655"/>
                  <a:pt x="2306171" y="1121655"/>
                </a:cubicBezTo>
                <a:cubicBezTo>
                  <a:pt x="2306171" y="1132593"/>
                  <a:pt x="2317684" y="1121655"/>
                  <a:pt x="2306171" y="1132593"/>
                </a:cubicBezTo>
                <a:cubicBezTo>
                  <a:pt x="2306171" y="1121080"/>
                  <a:pt x="2306171" y="1132593"/>
                  <a:pt x="2306171" y="1132593"/>
                </a:cubicBezTo>
                <a:cubicBezTo>
                  <a:pt x="2306171" y="1132593"/>
                  <a:pt x="2306171" y="1144107"/>
                  <a:pt x="2317684" y="1144107"/>
                </a:cubicBezTo>
                <a:close/>
                <a:moveTo>
                  <a:pt x="2021785" y="997884"/>
                </a:moveTo>
                <a:cubicBezTo>
                  <a:pt x="2021785" y="997884"/>
                  <a:pt x="2021785" y="997884"/>
                  <a:pt x="2033299" y="997884"/>
                </a:cubicBezTo>
                <a:cubicBezTo>
                  <a:pt x="2021785" y="986371"/>
                  <a:pt x="2033298" y="986371"/>
                  <a:pt x="2033298" y="986371"/>
                </a:cubicBezTo>
                <a:cubicBezTo>
                  <a:pt x="2022360" y="986371"/>
                  <a:pt x="2022360" y="975433"/>
                  <a:pt x="2010272" y="975433"/>
                </a:cubicBezTo>
                <a:cubicBezTo>
                  <a:pt x="2021785" y="986371"/>
                  <a:pt x="2010271" y="986371"/>
                  <a:pt x="2021785" y="997884"/>
                </a:cubicBezTo>
                <a:close/>
                <a:moveTo>
                  <a:pt x="2267348" y="1119686"/>
                </a:moveTo>
                <a:cubicBezTo>
                  <a:pt x="2267888" y="1120935"/>
                  <a:pt x="2269327" y="1121655"/>
                  <a:pt x="2272205" y="1121655"/>
                </a:cubicBezTo>
                <a:cubicBezTo>
                  <a:pt x="2272205" y="1121655"/>
                  <a:pt x="2283143" y="1098628"/>
                  <a:pt x="2272206" y="1099204"/>
                </a:cubicBezTo>
                <a:cubicBezTo>
                  <a:pt x="2272205" y="1107407"/>
                  <a:pt x="2265729" y="1115934"/>
                  <a:pt x="2267348" y="1119686"/>
                </a:cubicBezTo>
                <a:close/>
                <a:moveTo>
                  <a:pt x="2616345" y="1296230"/>
                </a:moveTo>
                <a:cubicBezTo>
                  <a:pt x="2622147" y="1300547"/>
                  <a:pt x="2632724" y="1298389"/>
                  <a:pt x="2624522" y="1289754"/>
                </a:cubicBezTo>
                <a:cubicBezTo>
                  <a:pt x="2624522" y="1289754"/>
                  <a:pt x="2624522" y="1287019"/>
                  <a:pt x="2623083" y="1282845"/>
                </a:cubicBezTo>
                <a:lnTo>
                  <a:pt x="2613381" y="1267877"/>
                </a:lnTo>
                <a:lnTo>
                  <a:pt x="2613871" y="1267878"/>
                </a:lnTo>
                <a:cubicBezTo>
                  <a:pt x="2615310" y="1267878"/>
                  <a:pt x="2618188" y="1267878"/>
                  <a:pt x="2623945" y="1267878"/>
                </a:cubicBezTo>
                <a:cubicBezTo>
                  <a:pt x="2623945" y="1267878"/>
                  <a:pt x="2623945" y="1267878"/>
                  <a:pt x="2623945" y="1256364"/>
                </a:cubicBezTo>
                <a:cubicBezTo>
                  <a:pt x="2635458" y="1267302"/>
                  <a:pt x="2635459" y="1244851"/>
                  <a:pt x="2623945" y="1256364"/>
                </a:cubicBezTo>
                <a:cubicBezTo>
                  <a:pt x="2623945" y="1256364"/>
                  <a:pt x="2613008" y="1256364"/>
                  <a:pt x="2612432" y="1267878"/>
                </a:cubicBezTo>
                <a:lnTo>
                  <a:pt x="2613008" y="1267878"/>
                </a:lnTo>
                <a:lnTo>
                  <a:pt x="2613008" y="1278312"/>
                </a:lnTo>
                <a:cubicBezTo>
                  <a:pt x="2613008" y="1281118"/>
                  <a:pt x="2613008" y="1283997"/>
                  <a:pt x="2613008" y="1289753"/>
                </a:cubicBezTo>
                <a:cubicBezTo>
                  <a:pt x="2613008" y="1292632"/>
                  <a:pt x="2614411" y="1294790"/>
                  <a:pt x="2616345" y="1296230"/>
                </a:cubicBezTo>
                <a:close/>
                <a:moveTo>
                  <a:pt x="3010227" y="1492393"/>
                </a:moveTo>
                <a:cubicBezTo>
                  <a:pt x="3021740" y="1503331"/>
                  <a:pt x="3033254" y="1492393"/>
                  <a:pt x="3010227" y="1492393"/>
                </a:cubicBezTo>
                <a:close/>
                <a:moveTo>
                  <a:pt x="3162565" y="1568166"/>
                </a:moveTo>
                <a:cubicBezTo>
                  <a:pt x="3166811" y="1570973"/>
                  <a:pt x="3169689" y="1570972"/>
                  <a:pt x="3169690" y="1559747"/>
                </a:cubicBezTo>
                <a:lnTo>
                  <a:pt x="3147238" y="1559747"/>
                </a:lnTo>
                <a:cubicBezTo>
                  <a:pt x="3152707" y="1559747"/>
                  <a:pt x="3158320" y="1565360"/>
                  <a:pt x="3162565" y="1568166"/>
                </a:cubicBezTo>
                <a:close/>
                <a:moveTo>
                  <a:pt x="2737354" y="1358259"/>
                </a:moveTo>
                <a:cubicBezTo>
                  <a:pt x="2748867" y="1358259"/>
                  <a:pt x="2748867" y="1346746"/>
                  <a:pt x="2748867" y="1346746"/>
                </a:cubicBezTo>
                <a:lnTo>
                  <a:pt x="2748868" y="1335232"/>
                </a:lnTo>
                <a:lnTo>
                  <a:pt x="2748867" y="1335808"/>
                </a:lnTo>
                <a:lnTo>
                  <a:pt x="2737355" y="1335808"/>
                </a:lnTo>
                <a:cubicBezTo>
                  <a:pt x="2737354" y="1346746"/>
                  <a:pt x="2748867" y="1346746"/>
                  <a:pt x="2737354" y="1358259"/>
                </a:cubicBezTo>
                <a:close/>
                <a:moveTo>
                  <a:pt x="2749444" y="1368622"/>
                </a:moveTo>
                <a:cubicBezTo>
                  <a:pt x="2760382" y="1357684"/>
                  <a:pt x="2771895" y="1357684"/>
                  <a:pt x="2771895" y="1346170"/>
                </a:cubicBezTo>
                <a:cubicBezTo>
                  <a:pt x="2760382" y="1357684"/>
                  <a:pt x="2748867" y="1346170"/>
                  <a:pt x="2749444" y="1368622"/>
                </a:cubicBezTo>
                <a:close/>
                <a:moveTo>
                  <a:pt x="2522050" y="1256364"/>
                </a:moveTo>
                <a:cubicBezTo>
                  <a:pt x="2544502" y="1256364"/>
                  <a:pt x="2522050" y="1244851"/>
                  <a:pt x="2522050" y="1222399"/>
                </a:cubicBezTo>
                <a:cubicBezTo>
                  <a:pt x="2499023" y="1233913"/>
                  <a:pt x="2544502" y="1244851"/>
                  <a:pt x="2522050" y="1256364"/>
                </a:cubicBezTo>
                <a:close/>
                <a:moveTo>
                  <a:pt x="2588490" y="1291820"/>
                </a:moveTo>
                <a:lnTo>
                  <a:pt x="2589784" y="1290026"/>
                </a:lnTo>
                <a:lnTo>
                  <a:pt x="2589981" y="1290329"/>
                </a:lnTo>
                <a:close/>
                <a:moveTo>
                  <a:pt x="2306171" y="1155045"/>
                </a:moveTo>
                <a:cubicBezTo>
                  <a:pt x="2317109" y="1155045"/>
                  <a:pt x="2317109" y="1155045"/>
                  <a:pt x="2328622" y="1155045"/>
                </a:cubicBezTo>
                <a:cubicBezTo>
                  <a:pt x="2328622" y="1144107"/>
                  <a:pt x="2306171" y="1155045"/>
                  <a:pt x="2306171" y="1155045"/>
                </a:cubicBezTo>
                <a:close/>
                <a:moveTo>
                  <a:pt x="3044767" y="1526357"/>
                </a:moveTo>
                <a:cubicBezTo>
                  <a:pt x="3055705" y="1526358"/>
                  <a:pt x="3067218" y="1526358"/>
                  <a:pt x="3067218" y="1514844"/>
                </a:cubicBezTo>
                <a:cubicBezTo>
                  <a:pt x="3055705" y="1525782"/>
                  <a:pt x="3055705" y="1503331"/>
                  <a:pt x="3044767" y="1514844"/>
                </a:cubicBezTo>
                <a:cubicBezTo>
                  <a:pt x="3044767" y="1514844"/>
                  <a:pt x="3056281" y="1514844"/>
                  <a:pt x="3044767" y="1526357"/>
                </a:cubicBezTo>
                <a:close/>
                <a:moveTo>
                  <a:pt x="2715479" y="1368622"/>
                </a:moveTo>
                <a:cubicBezTo>
                  <a:pt x="2726417" y="1357684"/>
                  <a:pt x="2715478" y="1346170"/>
                  <a:pt x="2737929" y="1346170"/>
                </a:cubicBezTo>
                <a:cubicBezTo>
                  <a:pt x="2737929" y="1340413"/>
                  <a:pt x="2735051" y="1334800"/>
                  <a:pt x="2732173" y="1329188"/>
                </a:cubicBezTo>
                <a:lnTo>
                  <a:pt x="2726612" y="1312781"/>
                </a:lnTo>
                <a:lnTo>
                  <a:pt x="2727856" y="1312781"/>
                </a:lnTo>
                <a:cubicBezTo>
                  <a:pt x="2729294" y="1312781"/>
                  <a:pt x="2732173" y="1312781"/>
                  <a:pt x="2737929" y="1312781"/>
                </a:cubicBezTo>
                <a:cubicBezTo>
                  <a:pt x="2737929" y="1312781"/>
                  <a:pt x="2737929" y="1312781"/>
                  <a:pt x="2737930" y="1301267"/>
                </a:cubicBezTo>
                <a:cubicBezTo>
                  <a:pt x="2732173" y="1301267"/>
                  <a:pt x="2729294" y="1301267"/>
                  <a:pt x="2727856" y="1302706"/>
                </a:cubicBezTo>
                <a:lnTo>
                  <a:pt x="2726474" y="1312376"/>
                </a:lnTo>
                <a:lnTo>
                  <a:pt x="2726417" y="1312205"/>
                </a:lnTo>
                <a:cubicBezTo>
                  <a:pt x="2714903" y="1312205"/>
                  <a:pt x="2714903" y="1323718"/>
                  <a:pt x="2714903" y="1323718"/>
                </a:cubicBezTo>
                <a:cubicBezTo>
                  <a:pt x="2726416" y="1335232"/>
                  <a:pt x="2726992" y="1345595"/>
                  <a:pt x="2726992" y="1345595"/>
                </a:cubicBezTo>
                <a:cubicBezTo>
                  <a:pt x="2726992" y="1345595"/>
                  <a:pt x="2704540" y="1334657"/>
                  <a:pt x="2693027" y="1357108"/>
                </a:cubicBezTo>
                <a:cubicBezTo>
                  <a:pt x="2703965" y="1357108"/>
                  <a:pt x="2703965" y="1357108"/>
                  <a:pt x="2715479" y="1368622"/>
                </a:cubicBezTo>
                <a:close/>
                <a:moveTo>
                  <a:pt x="2215213" y="1121655"/>
                </a:moveTo>
                <a:cubicBezTo>
                  <a:pt x="2226727" y="1121655"/>
                  <a:pt x="2226727" y="1133169"/>
                  <a:pt x="2226727" y="1121655"/>
                </a:cubicBezTo>
                <a:cubicBezTo>
                  <a:pt x="2238241" y="1110142"/>
                  <a:pt x="2238241" y="1110142"/>
                  <a:pt x="2237665" y="1087690"/>
                </a:cubicBezTo>
                <a:cubicBezTo>
                  <a:pt x="2226727" y="1099204"/>
                  <a:pt x="2215213" y="1110142"/>
                  <a:pt x="2215213" y="1121655"/>
                </a:cubicBezTo>
                <a:close/>
                <a:moveTo>
                  <a:pt x="2937259" y="1479485"/>
                </a:moveTo>
                <a:cubicBezTo>
                  <a:pt x="2937978" y="1480735"/>
                  <a:pt x="2939417" y="1481455"/>
                  <a:pt x="2942296" y="1481455"/>
                </a:cubicBezTo>
                <a:cubicBezTo>
                  <a:pt x="2942296" y="1469942"/>
                  <a:pt x="2942296" y="1469942"/>
                  <a:pt x="2942296" y="1469942"/>
                </a:cubicBezTo>
                <a:lnTo>
                  <a:pt x="2953810" y="1469942"/>
                </a:lnTo>
                <a:cubicBezTo>
                  <a:pt x="2942296" y="1469942"/>
                  <a:pt x="2942295" y="1458428"/>
                  <a:pt x="2930783" y="1459003"/>
                </a:cubicBezTo>
                <a:cubicBezTo>
                  <a:pt x="2939417" y="1467207"/>
                  <a:pt x="2935099" y="1475734"/>
                  <a:pt x="2937259" y="1479485"/>
                </a:cubicBezTo>
                <a:close/>
                <a:moveTo>
                  <a:pt x="2578467" y="1301842"/>
                </a:moveTo>
                <a:cubicBezTo>
                  <a:pt x="2578467" y="1301842"/>
                  <a:pt x="2578467" y="1301842"/>
                  <a:pt x="2579906" y="1300403"/>
                </a:cubicBezTo>
                <a:lnTo>
                  <a:pt x="2588490" y="1291820"/>
                </a:lnTo>
                <a:lnTo>
                  <a:pt x="2585879" y="1295438"/>
                </a:lnTo>
                <a:cubicBezTo>
                  <a:pt x="2584511" y="1295366"/>
                  <a:pt x="2584511" y="1295223"/>
                  <a:pt x="2589980" y="1300692"/>
                </a:cubicBezTo>
                <a:cubicBezTo>
                  <a:pt x="2589980" y="1300692"/>
                  <a:pt x="2589980" y="1300692"/>
                  <a:pt x="2601494" y="1312205"/>
                </a:cubicBezTo>
                <a:cubicBezTo>
                  <a:pt x="2601495" y="1301267"/>
                  <a:pt x="2601494" y="1289754"/>
                  <a:pt x="2589981" y="1289754"/>
                </a:cubicBezTo>
                <a:lnTo>
                  <a:pt x="2589784" y="1290026"/>
                </a:lnTo>
                <a:lnTo>
                  <a:pt x="2578971" y="1273347"/>
                </a:lnTo>
                <a:cubicBezTo>
                  <a:pt x="2576164" y="1267734"/>
                  <a:pt x="2573285" y="1262121"/>
                  <a:pt x="2567529" y="1256364"/>
                </a:cubicBezTo>
                <a:cubicBezTo>
                  <a:pt x="2567529" y="1267302"/>
                  <a:pt x="2556016" y="1289754"/>
                  <a:pt x="2578467" y="1301842"/>
                </a:cubicBezTo>
                <a:close/>
                <a:moveTo>
                  <a:pt x="2733612" y="1378696"/>
                </a:moveTo>
                <a:cubicBezTo>
                  <a:pt x="2735051" y="1380135"/>
                  <a:pt x="2737929" y="1380135"/>
                  <a:pt x="2737929" y="1380135"/>
                </a:cubicBezTo>
                <a:lnTo>
                  <a:pt x="2737929" y="1368622"/>
                </a:lnTo>
                <a:cubicBezTo>
                  <a:pt x="2732173" y="1374379"/>
                  <a:pt x="2732173" y="1377257"/>
                  <a:pt x="2733612" y="1378696"/>
                </a:cubicBezTo>
                <a:close/>
                <a:moveTo>
                  <a:pt x="2658486" y="1346170"/>
                </a:moveTo>
                <a:cubicBezTo>
                  <a:pt x="2658486" y="1346170"/>
                  <a:pt x="2661364" y="1343291"/>
                  <a:pt x="2662804" y="1340413"/>
                </a:cubicBezTo>
                <a:lnTo>
                  <a:pt x="2662851" y="1340064"/>
                </a:lnTo>
                <a:lnTo>
                  <a:pt x="2669496" y="1330770"/>
                </a:lnTo>
                <a:cubicBezTo>
                  <a:pt x="2672302" y="1326453"/>
                  <a:pt x="2675181" y="1323431"/>
                  <a:pt x="2680937" y="1323143"/>
                </a:cubicBezTo>
                <a:cubicBezTo>
                  <a:pt x="2670000" y="1334657"/>
                  <a:pt x="2658486" y="1334656"/>
                  <a:pt x="2658486" y="1334656"/>
                </a:cubicBezTo>
                <a:cubicBezTo>
                  <a:pt x="2661364" y="1334656"/>
                  <a:pt x="2662803" y="1335376"/>
                  <a:pt x="2663343" y="1336455"/>
                </a:cubicBezTo>
                <a:lnTo>
                  <a:pt x="2662851" y="1340064"/>
                </a:lnTo>
                <a:close/>
                <a:moveTo>
                  <a:pt x="2363163" y="1199948"/>
                </a:moveTo>
                <a:lnTo>
                  <a:pt x="2363143" y="1199383"/>
                </a:lnTo>
                <a:lnTo>
                  <a:pt x="2363163" y="1199372"/>
                </a:lnTo>
                <a:lnTo>
                  <a:pt x="2363236" y="1199743"/>
                </a:lnTo>
                <a:close/>
                <a:moveTo>
                  <a:pt x="2181248" y="1110142"/>
                </a:moveTo>
                <a:cubicBezTo>
                  <a:pt x="2192185" y="1099204"/>
                  <a:pt x="2203699" y="1099204"/>
                  <a:pt x="2203699" y="1087690"/>
                </a:cubicBezTo>
                <a:cubicBezTo>
                  <a:pt x="2192762" y="1099204"/>
                  <a:pt x="2181249" y="1076177"/>
                  <a:pt x="2181248" y="1087690"/>
                </a:cubicBezTo>
                <a:cubicBezTo>
                  <a:pt x="2192762" y="1087690"/>
                  <a:pt x="2181248" y="1098627"/>
                  <a:pt x="2181248" y="1110142"/>
                </a:cubicBezTo>
                <a:close/>
                <a:moveTo>
                  <a:pt x="2320203" y="1180518"/>
                </a:moveTo>
                <a:cubicBezTo>
                  <a:pt x="2323009" y="1183397"/>
                  <a:pt x="2328622" y="1183541"/>
                  <a:pt x="2328622" y="1178072"/>
                </a:cubicBezTo>
                <a:lnTo>
                  <a:pt x="2328622" y="1166558"/>
                </a:lnTo>
                <a:cubicBezTo>
                  <a:pt x="2340136" y="1177496"/>
                  <a:pt x="2328622" y="1177496"/>
                  <a:pt x="2340135" y="1178072"/>
                </a:cubicBezTo>
                <a:cubicBezTo>
                  <a:pt x="2351074" y="1178071"/>
                  <a:pt x="2340135" y="1166558"/>
                  <a:pt x="2328622" y="1166558"/>
                </a:cubicBezTo>
                <a:cubicBezTo>
                  <a:pt x="2317396" y="1172027"/>
                  <a:pt x="2317396" y="1177640"/>
                  <a:pt x="2320203" y="1180518"/>
                </a:cubicBezTo>
                <a:close/>
                <a:moveTo>
                  <a:pt x="2777796" y="1412301"/>
                </a:moveTo>
                <a:cubicBezTo>
                  <a:pt x="2778515" y="1413380"/>
                  <a:pt x="2779955" y="1414100"/>
                  <a:pt x="2782833" y="1414100"/>
                </a:cubicBezTo>
                <a:cubicBezTo>
                  <a:pt x="2782833" y="1402587"/>
                  <a:pt x="2782833" y="1402587"/>
                  <a:pt x="2794347" y="1402587"/>
                </a:cubicBezTo>
                <a:cubicBezTo>
                  <a:pt x="2794346" y="1391073"/>
                  <a:pt x="2782833" y="1402587"/>
                  <a:pt x="2782833" y="1391073"/>
                </a:cubicBezTo>
                <a:lnTo>
                  <a:pt x="2794346" y="1391073"/>
                </a:lnTo>
                <a:cubicBezTo>
                  <a:pt x="2783408" y="1380135"/>
                  <a:pt x="2771895" y="1391073"/>
                  <a:pt x="2771320" y="1402587"/>
                </a:cubicBezTo>
                <a:cubicBezTo>
                  <a:pt x="2779955" y="1402586"/>
                  <a:pt x="2775638" y="1409063"/>
                  <a:pt x="2777796" y="1412301"/>
                </a:cubicBezTo>
                <a:close/>
                <a:moveTo>
                  <a:pt x="3021740" y="1537296"/>
                </a:moveTo>
                <a:cubicBezTo>
                  <a:pt x="3021740" y="1526358"/>
                  <a:pt x="3021740" y="1526358"/>
                  <a:pt x="3033254" y="1514844"/>
                </a:cubicBezTo>
                <a:lnTo>
                  <a:pt x="3033253" y="1514269"/>
                </a:lnTo>
                <a:lnTo>
                  <a:pt x="3021740" y="1514269"/>
                </a:lnTo>
                <a:cubicBezTo>
                  <a:pt x="3032678" y="1525782"/>
                  <a:pt x="2998713" y="1525782"/>
                  <a:pt x="3010227" y="1525782"/>
                </a:cubicBezTo>
                <a:cubicBezTo>
                  <a:pt x="3010227" y="1525782"/>
                  <a:pt x="3021740" y="1525782"/>
                  <a:pt x="3021740" y="1537296"/>
                </a:cubicBezTo>
                <a:close/>
                <a:moveTo>
                  <a:pt x="2022360" y="1042787"/>
                </a:moveTo>
                <a:cubicBezTo>
                  <a:pt x="2044812" y="1042787"/>
                  <a:pt x="2033298" y="1042787"/>
                  <a:pt x="2044813" y="1031274"/>
                </a:cubicBezTo>
                <a:cubicBezTo>
                  <a:pt x="2010847" y="1031274"/>
                  <a:pt x="2044813" y="997884"/>
                  <a:pt x="2010847" y="1008823"/>
                </a:cubicBezTo>
                <a:cubicBezTo>
                  <a:pt x="2022360" y="1020336"/>
                  <a:pt x="2022360" y="1020336"/>
                  <a:pt x="2022360" y="1042787"/>
                </a:cubicBezTo>
                <a:close/>
                <a:moveTo>
                  <a:pt x="2351649" y="1210886"/>
                </a:moveTo>
                <a:cubicBezTo>
                  <a:pt x="2351649" y="1199948"/>
                  <a:pt x="2351649" y="1188434"/>
                  <a:pt x="2351649" y="1188434"/>
                </a:cubicBezTo>
                <a:cubicBezTo>
                  <a:pt x="2360284" y="1197069"/>
                  <a:pt x="2362443" y="1192752"/>
                  <a:pt x="2362983" y="1194910"/>
                </a:cubicBezTo>
                <a:lnTo>
                  <a:pt x="2363143" y="1199383"/>
                </a:lnTo>
                <a:lnTo>
                  <a:pt x="2353089" y="1205129"/>
                </a:lnTo>
                <a:cubicBezTo>
                  <a:pt x="2351649" y="1208007"/>
                  <a:pt x="2351649" y="1210886"/>
                  <a:pt x="2351649" y="1210886"/>
                </a:cubicBezTo>
                <a:close/>
                <a:moveTo>
                  <a:pt x="2670000" y="1368622"/>
                </a:moveTo>
                <a:cubicBezTo>
                  <a:pt x="2680937" y="1368622"/>
                  <a:pt x="2680937" y="1357684"/>
                  <a:pt x="2692452" y="1346170"/>
                </a:cubicBezTo>
                <a:cubicBezTo>
                  <a:pt x="2680937" y="1346169"/>
                  <a:pt x="2681512" y="1345594"/>
                  <a:pt x="2681512" y="1345594"/>
                </a:cubicBezTo>
                <a:cubicBezTo>
                  <a:pt x="2681512" y="1345594"/>
                  <a:pt x="2669999" y="1345595"/>
                  <a:pt x="2670000" y="1357108"/>
                </a:cubicBezTo>
                <a:cubicBezTo>
                  <a:pt x="2681512" y="1357108"/>
                  <a:pt x="2681512" y="1357108"/>
                  <a:pt x="2670000" y="1368622"/>
                </a:cubicBezTo>
                <a:close/>
                <a:moveTo>
                  <a:pt x="1919890" y="997885"/>
                </a:moveTo>
                <a:lnTo>
                  <a:pt x="1919890" y="997883"/>
                </a:lnTo>
                <a:lnTo>
                  <a:pt x="1919890" y="997884"/>
                </a:lnTo>
                <a:close/>
                <a:moveTo>
                  <a:pt x="2328622" y="1200524"/>
                </a:moveTo>
                <a:cubicBezTo>
                  <a:pt x="2340135" y="1178072"/>
                  <a:pt x="2294656" y="1189010"/>
                  <a:pt x="2306171" y="1166558"/>
                </a:cubicBezTo>
                <a:cubicBezTo>
                  <a:pt x="2294657" y="1166558"/>
                  <a:pt x="2306171" y="1189010"/>
                  <a:pt x="2306171" y="1189010"/>
                </a:cubicBezTo>
                <a:cubicBezTo>
                  <a:pt x="2317109" y="1189009"/>
                  <a:pt x="2328622" y="1200524"/>
                  <a:pt x="2328622" y="1200524"/>
                </a:cubicBezTo>
                <a:close/>
                <a:moveTo>
                  <a:pt x="2832125" y="1450305"/>
                </a:moveTo>
                <a:cubicBezTo>
                  <a:pt x="2834644" y="1450871"/>
                  <a:pt x="2837522" y="1450224"/>
                  <a:pt x="2840400" y="1447489"/>
                </a:cubicBezTo>
                <a:cubicBezTo>
                  <a:pt x="2828887" y="1447489"/>
                  <a:pt x="2828888" y="1435976"/>
                  <a:pt x="2828888" y="1435976"/>
                </a:cubicBezTo>
                <a:cubicBezTo>
                  <a:pt x="2820252" y="1435976"/>
                  <a:pt x="2824570" y="1448605"/>
                  <a:pt x="2832125" y="1450305"/>
                </a:cubicBezTo>
                <a:close/>
                <a:moveTo>
                  <a:pt x="2005090" y="1041348"/>
                </a:moveTo>
                <a:cubicBezTo>
                  <a:pt x="2007968" y="1042787"/>
                  <a:pt x="2010847" y="1042787"/>
                  <a:pt x="2010847" y="1042787"/>
                </a:cubicBezTo>
                <a:cubicBezTo>
                  <a:pt x="2010847" y="1042787"/>
                  <a:pt x="2022361" y="1031274"/>
                  <a:pt x="2010847" y="1031274"/>
                </a:cubicBezTo>
                <a:lnTo>
                  <a:pt x="1999334" y="1031274"/>
                </a:lnTo>
                <a:cubicBezTo>
                  <a:pt x="1999333" y="1037030"/>
                  <a:pt x="2002212" y="1039909"/>
                  <a:pt x="2005090" y="1041348"/>
                </a:cubicBezTo>
                <a:close/>
                <a:moveTo>
                  <a:pt x="1931403" y="1009398"/>
                </a:moveTo>
                <a:cubicBezTo>
                  <a:pt x="1942341" y="997884"/>
                  <a:pt x="1942342" y="1009398"/>
                  <a:pt x="1953855" y="1009398"/>
                </a:cubicBezTo>
                <a:cubicBezTo>
                  <a:pt x="1953855" y="997884"/>
                  <a:pt x="1942342" y="1009398"/>
                  <a:pt x="1942341" y="997884"/>
                </a:cubicBezTo>
                <a:cubicBezTo>
                  <a:pt x="1942341" y="997884"/>
                  <a:pt x="1931403" y="997884"/>
                  <a:pt x="1931403" y="1009398"/>
                </a:cubicBezTo>
                <a:close/>
                <a:moveTo>
                  <a:pt x="3054059" y="1569290"/>
                </a:moveTo>
                <a:cubicBezTo>
                  <a:pt x="3057396" y="1570541"/>
                  <a:pt x="3061605" y="1571260"/>
                  <a:pt x="3067218" y="1571260"/>
                </a:cubicBezTo>
                <a:cubicBezTo>
                  <a:pt x="3067218" y="1537296"/>
                  <a:pt x="3078732" y="1548809"/>
                  <a:pt x="3067218" y="1526358"/>
                </a:cubicBezTo>
                <a:cubicBezTo>
                  <a:pt x="3055705" y="1526358"/>
                  <a:pt x="3044767" y="1537296"/>
                  <a:pt x="3033253" y="1548809"/>
                </a:cubicBezTo>
                <a:cubicBezTo>
                  <a:pt x="3041889" y="1557013"/>
                  <a:pt x="3044047" y="1565540"/>
                  <a:pt x="3054059" y="1569290"/>
                </a:cubicBezTo>
                <a:close/>
                <a:moveTo>
                  <a:pt x="2919845" y="1503331"/>
                </a:moveTo>
                <a:cubicBezTo>
                  <a:pt x="2942295" y="1514844"/>
                  <a:pt x="2942295" y="1503331"/>
                  <a:pt x="2953810" y="1514844"/>
                </a:cubicBezTo>
                <a:cubicBezTo>
                  <a:pt x="2953810" y="1514844"/>
                  <a:pt x="2953810" y="1503331"/>
                  <a:pt x="2942295" y="1503331"/>
                </a:cubicBezTo>
                <a:cubicBezTo>
                  <a:pt x="2964748" y="1503331"/>
                  <a:pt x="2964748" y="1480879"/>
                  <a:pt x="2953810" y="1480879"/>
                </a:cubicBezTo>
                <a:cubicBezTo>
                  <a:pt x="2965323" y="1503331"/>
                  <a:pt x="2942295" y="1503331"/>
                  <a:pt x="2919845" y="1503331"/>
                </a:cubicBezTo>
                <a:close/>
                <a:moveTo>
                  <a:pt x="2805860" y="1448065"/>
                </a:moveTo>
                <a:cubicBezTo>
                  <a:pt x="2805861" y="1442309"/>
                  <a:pt x="2802982" y="1439431"/>
                  <a:pt x="2800103" y="1437991"/>
                </a:cubicBezTo>
                <a:lnTo>
                  <a:pt x="2795448" y="1436828"/>
                </a:lnTo>
                <a:lnTo>
                  <a:pt x="2794347" y="1425038"/>
                </a:lnTo>
                <a:lnTo>
                  <a:pt x="2794346" y="1436552"/>
                </a:lnTo>
                <a:lnTo>
                  <a:pt x="2795448" y="1436828"/>
                </a:lnTo>
                <a:lnTo>
                  <a:pt x="2795786" y="1440437"/>
                </a:lnTo>
                <a:cubicBezTo>
                  <a:pt x="2797225" y="1444755"/>
                  <a:pt x="2800103" y="1447777"/>
                  <a:pt x="2805860" y="1448065"/>
                </a:cubicBezTo>
                <a:close/>
                <a:moveTo>
                  <a:pt x="2374173" y="1236728"/>
                </a:moveTo>
                <a:cubicBezTo>
                  <a:pt x="2374424" y="1237295"/>
                  <a:pt x="2374532" y="1236647"/>
                  <a:pt x="2374676" y="1233913"/>
                </a:cubicBezTo>
                <a:cubicBezTo>
                  <a:pt x="2374676" y="1233913"/>
                  <a:pt x="2374677" y="1210885"/>
                  <a:pt x="2363163" y="1222398"/>
                </a:cubicBezTo>
                <a:cubicBezTo>
                  <a:pt x="2371366" y="1222399"/>
                  <a:pt x="2373417" y="1235028"/>
                  <a:pt x="2374173" y="1236728"/>
                </a:cubicBezTo>
                <a:close/>
                <a:moveTo>
                  <a:pt x="2680938" y="1391073"/>
                </a:moveTo>
                <a:cubicBezTo>
                  <a:pt x="2680938" y="1391073"/>
                  <a:pt x="2680938" y="1391073"/>
                  <a:pt x="2692452" y="1391073"/>
                </a:cubicBezTo>
                <a:cubicBezTo>
                  <a:pt x="2692451" y="1380135"/>
                  <a:pt x="2680937" y="1380135"/>
                  <a:pt x="2692452" y="1368622"/>
                </a:cubicBezTo>
                <a:cubicBezTo>
                  <a:pt x="2692452" y="1368622"/>
                  <a:pt x="2692452" y="1368622"/>
                  <a:pt x="2680937" y="1368622"/>
                </a:cubicBezTo>
                <a:cubicBezTo>
                  <a:pt x="2669424" y="1380135"/>
                  <a:pt x="2692452" y="1368622"/>
                  <a:pt x="2680938" y="1391073"/>
                </a:cubicBezTo>
                <a:close/>
                <a:moveTo>
                  <a:pt x="2476572" y="1290329"/>
                </a:moveTo>
                <a:cubicBezTo>
                  <a:pt x="2476572" y="1290329"/>
                  <a:pt x="2488085" y="1290329"/>
                  <a:pt x="2488085" y="1278816"/>
                </a:cubicBezTo>
                <a:cubicBezTo>
                  <a:pt x="2476572" y="1278816"/>
                  <a:pt x="2476572" y="1278816"/>
                  <a:pt x="2476572" y="1290329"/>
                </a:cubicBezTo>
                <a:close/>
                <a:moveTo>
                  <a:pt x="2010847" y="1065238"/>
                </a:moveTo>
                <a:cubicBezTo>
                  <a:pt x="2010847" y="1065238"/>
                  <a:pt x="2010847" y="1065238"/>
                  <a:pt x="2022361" y="1065239"/>
                </a:cubicBezTo>
                <a:cubicBezTo>
                  <a:pt x="2022361" y="1065239"/>
                  <a:pt x="2022361" y="1065239"/>
                  <a:pt x="2022360" y="1053725"/>
                </a:cubicBezTo>
                <a:cubicBezTo>
                  <a:pt x="2010847" y="1053725"/>
                  <a:pt x="2010847" y="1065238"/>
                  <a:pt x="2010847" y="1065238"/>
                </a:cubicBezTo>
                <a:close/>
                <a:moveTo>
                  <a:pt x="2260692" y="1189010"/>
                </a:moveTo>
                <a:cubicBezTo>
                  <a:pt x="2260692" y="1177496"/>
                  <a:pt x="2272206" y="1177496"/>
                  <a:pt x="2272206" y="1177496"/>
                </a:cubicBezTo>
                <a:cubicBezTo>
                  <a:pt x="2260692" y="1177496"/>
                  <a:pt x="2260692" y="1177496"/>
                  <a:pt x="2260692" y="1165983"/>
                </a:cubicBezTo>
                <a:cubicBezTo>
                  <a:pt x="2249179" y="1165983"/>
                  <a:pt x="2249179" y="1165983"/>
                  <a:pt x="2249179" y="1177496"/>
                </a:cubicBezTo>
                <a:cubicBezTo>
                  <a:pt x="2260692" y="1166558"/>
                  <a:pt x="2249179" y="1189010"/>
                  <a:pt x="2260692" y="1189010"/>
                </a:cubicBezTo>
                <a:close/>
                <a:moveTo>
                  <a:pt x="2215213" y="1166558"/>
                </a:moveTo>
                <a:cubicBezTo>
                  <a:pt x="2226726" y="1166558"/>
                  <a:pt x="2238240" y="1166558"/>
                  <a:pt x="2237664" y="1155045"/>
                </a:cubicBezTo>
                <a:cubicBezTo>
                  <a:pt x="2226726" y="1166558"/>
                  <a:pt x="2215213" y="1143531"/>
                  <a:pt x="2215213" y="1155045"/>
                </a:cubicBezTo>
                <a:close/>
                <a:moveTo>
                  <a:pt x="2340712" y="1233337"/>
                </a:moveTo>
                <a:cubicBezTo>
                  <a:pt x="2346180" y="1233336"/>
                  <a:pt x="2354672" y="1230458"/>
                  <a:pt x="2360357" y="1224773"/>
                </a:cubicBezTo>
                <a:lnTo>
                  <a:pt x="2362274" y="1221196"/>
                </a:lnTo>
                <a:lnTo>
                  <a:pt x="2363738" y="1221824"/>
                </a:lnTo>
                <a:lnTo>
                  <a:pt x="2362515" y="1220746"/>
                </a:lnTo>
                <a:lnTo>
                  <a:pt x="2366050" y="1214151"/>
                </a:lnTo>
                <a:lnTo>
                  <a:pt x="2363236" y="1199743"/>
                </a:lnTo>
                <a:lnTo>
                  <a:pt x="2367509" y="1187778"/>
                </a:lnTo>
                <a:lnTo>
                  <a:pt x="2375252" y="1188434"/>
                </a:lnTo>
                <a:lnTo>
                  <a:pt x="2370343" y="1179843"/>
                </a:lnTo>
                <a:lnTo>
                  <a:pt x="2373237" y="1171739"/>
                </a:lnTo>
                <a:lnTo>
                  <a:pt x="2373522" y="1166148"/>
                </a:lnTo>
                <a:lnTo>
                  <a:pt x="2374676" y="1165983"/>
                </a:lnTo>
                <a:lnTo>
                  <a:pt x="2373636" y="1163915"/>
                </a:lnTo>
                <a:lnTo>
                  <a:pt x="2374676" y="1143531"/>
                </a:lnTo>
                <a:cubicBezTo>
                  <a:pt x="2374676" y="1143531"/>
                  <a:pt x="2374676" y="1143531"/>
                  <a:pt x="2373237" y="1143531"/>
                </a:cubicBezTo>
                <a:lnTo>
                  <a:pt x="2364509" y="1143531"/>
                </a:lnTo>
                <a:lnTo>
                  <a:pt x="2374524" y="1139249"/>
                </a:lnTo>
                <a:cubicBezTo>
                  <a:pt x="2381296" y="1137630"/>
                  <a:pt x="2376979" y="1144107"/>
                  <a:pt x="2385615" y="1144107"/>
                </a:cubicBezTo>
                <a:cubicBezTo>
                  <a:pt x="2397129" y="1144107"/>
                  <a:pt x="2385615" y="1144107"/>
                  <a:pt x="2385614" y="1132593"/>
                </a:cubicBezTo>
                <a:cubicBezTo>
                  <a:pt x="2363163" y="1144107"/>
                  <a:pt x="2363163" y="1121655"/>
                  <a:pt x="2351650" y="1121655"/>
                </a:cubicBezTo>
                <a:cubicBezTo>
                  <a:pt x="2363163" y="1121655"/>
                  <a:pt x="2363163" y="1132593"/>
                  <a:pt x="2363163" y="1144107"/>
                </a:cubicBezTo>
                <a:lnTo>
                  <a:pt x="2363409" y="1144002"/>
                </a:lnTo>
                <a:lnTo>
                  <a:pt x="2368920" y="1154541"/>
                </a:lnTo>
                <a:lnTo>
                  <a:pt x="2373636" y="1163915"/>
                </a:lnTo>
                <a:lnTo>
                  <a:pt x="2373522" y="1166148"/>
                </a:lnTo>
                <a:lnTo>
                  <a:pt x="2364602" y="1167422"/>
                </a:lnTo>
                <a:lnTo>
                  <a:pt x="2363269" y="1176753"/>
                </a:lnTo>
                <a:lnTo>
                  <a:pt x="2363163" y="1176715"/>
                </a:lnTo>
                <a:lnTo>
                  <a:pt x="2363163" y="1166486"/>
                </a:lnTo>
                <a:cubicBezTo>
                  <a:pt x="2363163" y="1163680"/>
                  <a:pt x="2363163" y="1160801"/>
                  <a:pt x="2363163" y="1155045"/>
                </a:cubicBezTo>
                <a:cubicBezTo>
                  <a:pt x="2351650" y="1155045"/>
                  <a:pt x="2340135" y="1155045"/>
                  <a:pt x="2329773" y="1154470"/>
                </a:cubicBezTo>
                <a:cubicBezTo>
                  <a:pt x="2329774" y="1165407"/>
                  <a:pt x="2340712" y="1165406"/>
                  <a:pt x="2352225" y="1176921"/>
                </a:cubicBezTo>
                <a:cubicBezTo>
                  <a:pt x="2352225" y="1165406"/>
                  <a:pt x="2340712" y="1165406"/>
                  <a:pt x="2352225" y="1165406"/>
                </a:cubicBezTo>
                <a:cubicBezTo>
                  <a:pt x="2360860" y="1165406"/>
                  <a:pt x="2356543" y="1171883"/>
                  <a:pt x="2358701" y="1175121"/>
                </a:cubicBezTo>
                <a:lnTo>
                  <a:pt x="2363163" y="1176715"/>
                </a:lnTo>
                <a:lnTo>
                  <a:pt x="2363163" y="1177496"/>
                </a:lnTo>
                <a:lnTo>
                  <a:pt x="2363269" y="1176753"/>
                </a:lnTo>
                <a:lnTo>
                  <a:pt x="2363739" y="1176921"/>
                </a:lnTo>
                <a:cubicBezTo>
                  <a:pt x="2363739" y="1176921"/>
                  <a:pt x="2366617" y="1176921"/>
                  <a:pt x="2369495" y="1178360"/>
                </a:cubicBezTo>
                <a:lnTo>
                  <a:pt x="2370343" y="1179843"/>
                </a:lnTo>
                <a:lnTo>
                  <a:pt x="2367509" y="1187778"/>
                </a:lnTo>
                <a:lnTo>
                  <a:pt x="2358269" y="1186995"/>
                </a:lnTo>
                <a:cubicBezTo>
                  <a:pt x="2352656" y="1185556"/>
                  <a:pt x="2347044" y="1182677"/>
                  <a:pt x="2341287" y="1176921"/>
                </a:cubicBezTo>
                <a:cubicBezTo>
                  <a:pt x="2352225" y="1187859"/>
                  <a:pt x="2341287" y="1199372"/>
                  <a:pt x="2329773" y="1221823"/>
                </a:cubicBezTo>
                <a:cubicBezTo>
                  <a:pt x="2352801" y="1221824"/>
                  <a:pt x="2329773" y="1210310"/>
                  <a:pt x="2341287" y="1210310"/>
                </a:cubicBezTo>
                <a:cubicBezTo>
                  <a:pt x="2346756" y="1210310"/>
                  <a:pt x="2349491" y="1210310"/>
                  <a:pt x="2352297" y="1211749"/>
                </a:cubicBezTo>
                <a:lnTo>
                  <a:pt x="2362515" y="1220746"/>
                </a:lnTo>
                <a:lnTo>
                  <a:pt x="2362274" y="1221196"/>
                </a:lnTo>
                <a:lnTo>
                  <a:pt x="2353664" y="1217506"/>
                </a:lnTo>
                <a:cubicBezTo>
                  <a:pt x="2352225" y="1216067"/>
                  <a:pt x="2352225" y="1216067"/>
                  <a:pt x="2352225" y="1221824"/>
                </a:cubicBezTo>
                <a:cubicBezTo>
                  <a:pt x="2352225" y="1221824"/>
                  <a:pt x="2340712" y="1221824"/>
                  <a:pt x="2340712" y="1233337"/>
                </a:cubicBezTo>
                <a:close/>
                <a:moveTo>
                  <a:pt x="2499024" y="1312781"/>
                </a:moveTo>
                <a:cubicBezTo>
                  <a:pt x="2499024" y="1301267"/>
                  <a:pt x="2499024" y="1301267"/>
                  <a:pt x="2510537" y="1312781"/>
                </a:cubicBezTo>
                <a:cubicBezTo>
                  <a:pt x="2510537" y="1301267"/>
                  <a:pt x="2510537" y="1301267"/>
                  <a:pt x="2499024" y="1301267"/>
                </a:cubicBezTo>
                <a:cubicBezTo>
                  <a:pt x="2499024" y="1301267"/>
                  <a:pt x="2488084" y="1301267"/>
                  <a:pt x="2499024" y="1312781"/>
                </a:cubicBezTo>
                <a:close/>
                <a:moveTo>
                  <a:pt x="2272206" y="1200524"/>
                </a:moveTo>
                <a:lnTo>
                  <a:pt x="2274732" y="1189945"/>
                </a:lnTo>
                <a:lnTo>
                  <a:pt x="2277063" y="1190809"/>
                </a:lnTo>
                <a:cubicBezTo>
                  <a:pt x="2278682" y="1194047"/>
                  <a:pt x="2272206" y="1200524"/>
                  <a:pt x="2272206" y="1200524"/>
                </a:cubicBezTo>
                <a:close/>
                <a:moveTo>
                  <a:pt x="1896863" y="1020336"/>
                </a:moveTo>
                <a:cubicBezTo>
                  <a:pt x="1908377" y="1008823"/>
                  <a:pt x="1908377" y="1020336"/>
                  <a:pt x="1908377" y="1020336"/>
                </a:cubicBezTo>
                <a:cubicBezTo>
                  <a:pt x="1908376" y="1012132"/>
                  <a:pt x="1902224" y="1003605"/>
                  <a:pt x="1908619" y="999854"/>
                </a:cubicBezTo>
                <a:lnTo>
                  <a:pt x="1919890" y="997885"/>
                </a:lnTo>
                <a:lnTo>
                  <a:pt x="1919890" y="998460"/>
                </a:lnTo>
                <a:cubicBezTo>
                  <a:pt x="1931404" y="998460"/>
                  <a:pt x="1931404" y="998460"/>
                  <a:pt x="1931403" y="986946"/>
                </a:cubicBezTo>
                <a:cubicBezTo>
                  <a:pt x="1919890" y="986947"/>
                  <a:pt x="1931404" y="975433"/>
                  <a:pt x="1919890" y="975433"/>
                </a:cubicBezTo>
                <a:cubicBezTo>
                  <a:pt x="1919890" y="980902"/>
                  <a:pt x="1919890" y="983637"/>
                  <a:pt x="1919890" y="986515"/>
                </a:cubicBezTo>
                <a:lnTo>
                  <a:pt x="1919890" y="997883"/>
                </a:lnTo>
                <a:lnTo>
                  <a:pt x="1916382" y="992847"/>
                </a:lnTo>
                <a:cubicBezTo>
                  <a:pt x="1910067" y="990688"/>
                  <a:pt x="1897439" y="995006"/>
                  <a:pt x="1897439" y="986371"/>
                </a:cubicBezTo>
                <a:cubicBezTo>
                  <a:pt x="1885924" y="997884"/>
                  <a:pt x="1908376" y="997884"/>
                  <a:pt x="1896863" y="1020336"/>
                </a:cubicBezTo>
                <a:close/>
                <a:moveTo>
                  <a:pt x="2777652" y="1456988"/>
                </a:moveTo>
                <a:cubicBezTo>
                  <a:pt x="2780530" y="1458427"/>
                  <a:pt x="2783409" y="1458427"/>
                  <a:pt x="2783409" y="1458427"/>
                </a:cubicBezTo>
                <a:cubicBezTo>
                  <a:pt x="2783409" y="1435976"/>
                  <a:pt x="2783409" y="1458427"/>
                  <a:pt x="2771895" y="1446914"/>
                </a:cubicBezTo>
                <a:cubicBezTo>
                  <a:pt x="2771895" y="1452671"/>
                  <a:pt x="2774773" y="1455549"/>
                  <a:pt x="2777652" y="1456988"/>
                </a:cubicBezTo>
                <a:close/>
                <a:moveTo>
                  <a:pt x="1954431" y="1054301"/>
                </a:moveTo>
                <a:lnTo>
                  <a:pt x="1952057" y="1048010"/>
                </a:lnTo>
                <a:lnTo>
                  <a:pt x="1952991" y="1048543"/>
                </a:lnTo>
                <a:cubicBezTo>
                  <a:pt x="1954431" y="1051422"/>
                  <a:pt x="1954431" y="1054301"/>
                  <a:pt x="1954431" y="1054301"/>
                </a:cubicBezTo>
                <a:close/>
                <a:moveTo>
                  <a:pt x="2658486" y="1403163"/>
                </a:moveTo>
                <a:cubicBezTo>
                  <a:pt x="2658486" y="1403163"/>
                  <a:pt x="2670000" y="1403163"/>
                  <a:pt x="2670000" y="1391649"/>
                </a:cubicBezTo>
                <a:cubicBezTo>
                  <a:pt x="2658486" y="1391649"/>
                  <a:pt x="2658486" y="1380135"/>
                  <a:pt x="2658486" y="1380135"/>
                </a:cubicBezTo>
                <a:cubicBezTo>
                  <a:pt x="2658486" y="1380135"/>
                  <a:pt x="2635458" y="1368622"/>
                  <a:pt x="2646973" y="1380135"/>
                </a:cubicBezTo>
                <a:cubicBezTo>
                  <a:pt x="2646973" y="1380135"/>
                  <a:pt x="2635458" y="1391649"/>
                  <a:pt x="2646973" y="1391649"/>
                </a:cubicBezTo>
                <a:cubicBezTo>
                  <a:pt x="2658486" y="1380711"/>
                  <a:pt x="2658486" y="1391649"/>
                  <a:pt x="2658486" y="1403163"/>
                </a:cubicBezTo>
                <a:close/>
                <a:moveTo>
                  <a:pt x="2033875" y="1098628"/>
                </a:moveTo>
                <a:cubicBezTo>
                  <a:pt x="2044813" y="1098628"/>
                  <a:pt x="2044813" y="1098628"/>
                  <a:pt x="2056326" y="1098628"/>
                </a:cubicBezTo>
                <a:cubicBezTo>
                  <a:pt x="2056325" y="1076176"/>
                  <a:pt x="2044812" y="1087690"/>
                  <a:pt x="2033875" y="1098628"/>
                </a:cubicBezTo>
                <a:close/>
                <a:moveTo>
                  <a:pt x="2397128" y="1278816"/>
                </a:moveTo>
                <a:cubicBezTo>
                  <a:pt x="2408066" y="1278816"/>
                  <a:pt x="2408066" y="1267303"/>
                  <a:pt x="2419579" y="1267302"/>
                </a:cubicBezTo>
                <a:cubicBezTo>
                  <a:pt x="2419579" y="1256364"/>
                  <a:pt x="2408642" y="1267302"/>
                  <a:pt x="2419579" y="1256364"/>
                </a:cubicBezTo>
                <a:cubicBezTo>
                  <a:pt x="2397129" y="1256365"/>
                  <a:pt x="2408642" y="1267302"/>
                  <a:pt x="2397128" y="1278816"/>
                </a:cubicBezTo>
                <a:close/>
                <a:moveTo>
                  <a:pt x="2896818" y="1526358"/>
                </a:moveTo>
                <a:cubicBezTo>
                  <a:pt x="2907755" y="1526358"/>
                  <a:pt x="2907755" y="1514844"/>
                  <a:pt x="2919269" y="1514844"/>
                </a:cubicBezTo>
                <a:cubicBezTo>
                  <a:pt x="2908331" y="1492393"/>
                  <a:pt x="2896817" y="1492393"/>
                  <a:pt x="2896818" y="1526358"/>
                </a:cubicBezTo>
                <a:close/>
                <a:moveTo>
                  <a:pt x="2374677" y="1267878"/>
                </a:moveTo>
                <a:cubicBezTo>
                  <a:pt x="2385615" y="1278816"/>
                  <a:pt x="2397128" y="1278816"/>
                  <a:pt x="2397129" y="1256365"/>
                </a:cubicBezTo>
                <a:cubicBezTo>
                  <a:pt x="2385614" y="1256364"/>
                  <a:pt x="2374101" y="1256364"/>
                  <a:pt x="2374677" y="1267878"/>
                </a:cubicBezTo>
                <a:close/>
                <a:moveTo>
                  <a:pt x="1942917" y="1054301"/>
                </a:moveTo>
                <a:lnTo>
                  <a:pt x="1954431" y="1054301"/>
                </a:lnTo>
                <a:cubicBezTo>
                  <a:pt x="1954431" y="1048688"/>
                  <a:pt x="1955834" y="1043758"/>
                  <a:pt x="1957939" y="1039702"/>
                </a:cubicBezTo>
                <a:lnTo>
                  <a:pt x="1964882" y="1031277"/>
                </a:lnTo>
                <a:lnTo>
                  <a:pt x="1965369" y="1031274"/>
                </a:lnTo>
                <a:lnTo>
                  <a:pt x="1965255" y="1030825"/>
                </a:lnTo>
                <a:lnTo>
                  <a:pt x="1965656" y="1030338"/>
                </a:lnTo>
                <a:cubicBezTo>
                  <a:pt x="1971269" y="1026092"/>
                  <a:pt x="1976882" y="1026092"/>
                  <a:pt x="1976883" y="1031849"/>
                </a:cubicBezTo>
                <a:cubicBezTo>
                  <a:pt x="1976882" y="1020336"/>
                  <a:pt x="1999333" y="1020335"/>
                  <a:pt x="2010847" y="1020336"/>
                </a:cubicBezTo>
                <a:cubicBezTo>
                  <a:pt x="1999333" y="1008823"/>
                  <a:pt x="1999334" y="997884"/>
                  <a:pt x="1999333" y="986371"/>
                </a:cubicBezTo>
                <a:cubicBezTo>
                  <a:pt x="1988395" y="986371"/>
                  <a:pt x="1988396" y="997309"/>
                  <a:pt x="1976882" y="1008823"/>
                </a:cubicBezTo>
                <a:lnTo>
                  <a:pt x="1965369" y="997309"/>
                </a:lnTo>
                <a:cubicBezTo>
                  <a:pt x="1959613" y="1003066"/>
                  <a:pt x="1959613" y="1008679"/>
                  <a:pt x="1961051" y="1014291"/>
                </a:cubicBezTo>
                <a:lnTo>
                  <a:pt x="1965255" y="1030825"/>
                </a:lnTo>
                <a:lnTo>
                  <a:pt x="1964882" y="1031277"/>
                </a:lnTo>
                <a:lnTo>
                  <a:pt x="1955366" y="1031346"/>
                </a:lnTo>
                <a:cubicBezTo>
                  <a:pt x="1953999" y="1031417"/>
                  <a:pt x="1954143" y="1031562"/>
                  <a:pt x="1954431" y="1031849"/>
                </a:cubicBezTo>
                <a:cubicBezTo>
                  <a:pt x="1948675" y="1037318"/>
                  <a:pt x="1948674" y="1040053"/>
                  <a:pt x="1950113" y="1042859"/>
                </a:cubicBezTo>
                <a:lnTo>
                  <a:pt x="1952057" y="1048010"/>
                </a:lnTo>
                <a:lnTo>
                  <a:pt x="1942918" y="1042787"/>
                </a:lnTo>
                <a:cubicBezTo>
                  <a:pt x="1942917" y="1054301"/>
                  <a:pt x="1942917" y="1054301"/>
                  <a:pt x="1942917" y="1054301"/>
                </a:cubicBezTo>
                <a:close/>
                <a:moveTo>
                  <a:pt x="2362659" y="1263794"/>
                </a:moveTo>
                <a:cubicBezTo>
                  <a:pt x="2364962" y="1265899"/>
                  <a:pt x="2368488" y="1267302"/>
                  <a:pt x="2374101" y="1267302"/>
                </a:cubicBezTo>
                <a:cubicBezTo>
                  <a:pt x="2363163" y="1267302"/>
                  <a:pt x="2363163" y="1233913"/>
                  <a:pt x="2351649" y="1244851"/>
                </a:cubicBezTo>
                <a:cubicBezTo>
                  <a:pt x="2359853" y="1244851"/>
                  <a:pt x="2355751" y="1257480"/>
                  <a:pt x="2362659" y="1263794"/>
                </a:cubicBezTo>
                <a:close/>
                <a:moveTo>
                  <a:pt x="2794346" y="1481455"/>
                </a:moveTo>
                <a:lnTo>
                  <a:pt x="2794347" y="1469941"/>
                </a:lnTo>
                <a:cubicBezTo>
                  <a:pt x="2783408" y="1469942"/>
                  <a:pt x="2783408" y="1480879"/>
                  <a:pt x="2794346" y="1481455"/>
                </a:cubicBezTo>
                <a:close/>
                <a:moveTo>
                  <a:pt x="2158221" y="1166558"/>
                </a:moveTo>
                <a:cubicBezTo>
                  <a:pt x="2169735" y="1166558"/>
                  <a:pt x="2169735" y="1166558"/>
                  <a:pt x="2181249" y="1166558"/>
                </a:cubicBezTo>
                <a:cubicBezTo>
                  <a:pt x="2181248" y="1155045"/>
                  <a:pt x="2169735" y="1155045"/>
                  <a:pt x="2169735" y="1155045"/>
                </a:cubicBezTo>
                <a:cubicBezTo>
                  <a:pt x="2169735" y="1166558"/>
                  <a:pt x="2158221" y="1155045"/>
                  <a:pt x="2158221" y="1166558"/>
                </a:cubicBezTo>
                <a:close/>
                <a:moveTo>
                  <a:pt x="2010847" y="1098628"/>
                </a:moveTo>
                <a:cubicBezTo>
                  <a:pt x="1999333" y="1087690"/>
                  <a:pt x="2022360" y="1098628"/>
                  <a:pt x="2022360" y="1087115"/>
                </a:cubicBezTo>
                <a:cubicBezTo>
                  <a:pt x="2010847" y="1087115"/>
                  <a:pt x="1988395" y="1087114"/>
                  <a:pt x="2010847" y="1098628"/>
                </a:cubicBezTo>
                <a:close/>
                <a:moveTo>
                  <a:pt x="2256014" y="1222705"/>
                </a:moveTo>
                <a:cubicBezTo>
                  <a:pt x="2256374" y="1225170"/>
                  <a:pt x="2257814" y="1225854"/>
                  <a:pt x="2260692" y="1222975"/>
                </a:cubicBezTo>
                <a:cubicBezTo>
                  <a:pt x="2260692" y="1222975"/>
                  <a:pt x="2272205" y="1222975"/>
                  <a:pt x="2260692" y="1211461"/>
                </a:cubicBezTo>
                <a:cubicBezTo>
                  <a:pt x="2283143" y="1200523"/>
                  <a:pt x="2294657" y="1200524"/>
                  <a:pt x="2294656" y="1222975"/>
                </a:cubicBezTo>
                <a:cubicBezTo>
                  <a:pt x="2306171" y="1222975"/>
                  <a:pt x="2294656" y="1211461"/>
                  <a:pt x="2306171" y="1211461"/>
                </a:cubicBezTo>
                <a:cubicBezTo>
                  <a:pt x="2294656" y="1233913"/>
                  <a:pt x="2317684" y="1244851"/>
                  <a:pt x="2329198" y="1234488"/>
                </a:cubicBezTo>
                <a:cubicBezTo>
                  <a:pt x="2329197" y="1212037"/>
                  <a:pt x="2306746" y="1189009"/>
                  <a:pt x="2295233" y="1200524"/>
                </a:cubicBezTo>
                <a:cubicBezTo>
                  <a:pt x="2295233" y="1178071"/>
                  <a:pt x="2283718" y="1189009"/>
                  <a:pt x="2295233" y="1166558"/>
                </a:cubicBezTo>
                <a:cubicBezTo>
                  <a:pt x="2272780" y="1166558"/>
                  <a:pt x="2306746" y="1144107"/>
                  <a:pt x="2295233" y="1132593"/>
                </a:cubicBezTo>
                <a:cubicBezTo>
                  <a:pt x="2295233" y="1143531"/>
                  <a:pt x="2295233" y="1121080"/>
                  <a:pt x="2295233" y="1121080"/>
                </a:cubicBezTo>
                <a:lnTo>
                  <a:pt x="2290226" y="1129841"/>
                </a:lnTo>
                <a:lnTo>
                  <a:pt x="2283719" y="1132593"/>
                </a:lnTo>
                <a:cubicBezTo>
                  <a:pt x="2283719" y="1132593"/>
                  <a:pt x="2286597" y="1132593"/>
                  <a:pt x="2289476" y="1131154"/>
                </a:cubicBezTo>
                <a:lnTo>
                  <a:pt x="2290226" y="1129841"/>
                </a:lnTo>
                <a:lnTo>
                  <a:pt x="2290376" y="1129778"/>
                </a:lnTo>
                <a:cubicBezTo>
                  <a:pt x="2295233" y="1131478"/>
                  <a:pt x="2295233" y="1144107"/>
                  <a:pt x="2295233" y="1144107"/>
                </a:cubicBezTo>
                <a:cubicBezTo>
                  <a:pt x="2283719" y="1132593"/>
                  <a:pt x="2295233" y="1144107"/>
                  <a:pt x="2283719" y="1144107"/>
                </a:cubicBezTo>
                <a:cubicBezTo>
                  <a:pt x="2283718" y="1155332"/>
                  <a:pt x="2280840" y="1166558"/>
                  <a:pt x="2277962" y="1176416"/>
                </a:cubicBezTo>
                <a:lnTo>
                  <a:pt x="2274732" y="1189945"/>
                </a:lnTo>
                <a:lnTo>
                  <a:pt x="2272206" y="1189009"/>
                </a:lnTo>
                <a:cubicBezTo>
                  <a:pt x="2260692" y="1200524"/>
                  <a:pt x="2272206" y="1200524"/>
                  <a:pt x="2272206" y="1200524"/>
                </a:cubicBezTo>
                <a:cubicBezTo>
                  <a:pt x="2263571" y="1191888"/>
                  <a:pt x="2254935" y="1215311"/>
                  <a:pt x="2256014" y="1222705"/>
                </a:cubicBezTo>
                <a:close/>
                <a:moveTo>
                  <a:pt x="2454120" y="1323718"/>
                </a:moveTo>
                <a:cubicBezTo>
                  <a:pt x="2465058" y="1323719"/>
                  <a:pt x="2465058" y="1335232"/>
                  <a:pt x="2476571" y="1323719"/>
                </a:cubicBezTo>
                <a:cubicBezTo>
                  <a:pt x="2488085" y="1323719"/>
                  <a:pt x="2476571" y="1323719"/>
                  <a:pt x="2476572" y="1312205"/>
                </a:cubicBezTo>
                <a:cubicBezTo>
                  <a:pt x="2465058" y="1312205"/>
                  <a:pt x="2465058" y="1323719"/>
                  <a:pt x="2454120" y="1323718"/>
                </a:cubicBezTo>
                <a:close/>
                <a:moveTo>
                  <a:pt x="3089669" y="1638615"/>
                </a:moveTo>
                <a:cubicBezTo>
                  <a:pt x="3089669" y="1638615"/>
                  <a:pt x="3089669" y="1638615"/>
                  <a:pt x="3101183" y="1638615"/>
                </a:cubicBezTo>
                <a:cubicBezTo>
                  <a:pt x="3101184" y="1627102"/>
                  <a:pt x="3089670" y="1615588"/>
                  <a:pt x="3089669" y="1627102"/>
                </a:cubicBezTo>
                <a:cubicBezTo>
                  <a:pt x="3089669" y="1627102"/>
                  <a:pt x="3089669" y="1627102"/>
                  <a:pt x="3089669" y="1638615"/>
                </a:cubicBezTo>
                <a:close/>
                <a:moveTo>
                  <a:pt x="2748867" y="1469941"/>
                </a:moveTo>
                <a:cubicBezTo>
                  <a:pt x="2760382" y="1447489"/>
                  <a:pt x="2748867" y="1447489"/>
                  <a:pt x="2748867" y="1425038"/>
                </a:cubicBezTo>
                <a:cubicBezTo>
                  <a:pt x="2737930" y="1435976"/>
                  <a:pt x="2737930" y="1458427"/>
                  <a:pt x="2748867" y="1469941"/>
                </a:cubicBezTo>
                <a:close/>
                <a:moveTo>
                  <a:pt x="2612432" y="1402587"/>
                </a:moveTo>
                <a:cubicBezTo>
                  <a:pt x="2612432" y="1402587"/>
                  <a:pt x="2623945" y="1402587"/>
                  <a:pt x="2623945" y="1391073"/>
                </a:cubicBezTo>
                <a:close/>
                <a:moveTo>
                  <a:pt x="2499592" y="1346708"/>
                </a:moveTo>
                <a:lnTo>
                  <a:pt x="2499502" y="1346225"/>
                </a:lnTo>
                <a:lnTo>
                  <a:pt x="2499599" y="1346170"/>
                </a:lnTo>
                <a:close/>
                <a:moveTo>
                  <a:pt x="2499591" y="1346744"/>
                </a:moveTo>
                <a:lnTo>
                  <a:pt x="2499592" y="1346708"/>
                </a:lnTo>
                <a:lnTo>
                  <a:pt x="2499599" y="1346746"/>
                </a:lnTo>
                <a:close/>
                <a:moveTo>
                  <a:pt x="2408642" y="1301842"/>
                </a:moveTo>
                <a:cubicBezTo>
                  <a:pt x="2408642" y="1290329"/>
                  <a:pt x="2408642" y="1290329"/>
                  <a:pt x="2420155" y="1290329"/>
                </a:cubicBezTo>
                <a:lnTo>
                  <a:pt x="2408642" y="1278816"/>
                </a:lnTo>
                <a:lnTo>
                  <a:pt x="2408642" y="1290329"/>
                </a:lnTo>
                <a:cubicBezTo>
                  <a:pt x="2408642" y="1290329"/>
                  <a:pt x="2397129" y="1290329"/>
                  <a:pt x="2408642" y="1301842"/>
                </a:cubicBezTo>
                <a:close/>
                <a:moveTo>
                  <a:pt x="2493842" y="1345307"/>
                </a:moveTo>
                <a:cubicBezTo>
                  <a:pt x="2490963" y="1343867"/>
                  <a:pt x="2488084" y="1340989"/>
                  <a:pt x="2488084" y="1335232"/>
                </a:cubicBezTo>
                <a:cubicBezTo>
                  <a:pt x="2493554" y="1335232"/>
                  <a:pt x="2496288" y="1335232"/>
                  <a:pt x="2497728" y="1336671"/>
                </a:cubicBezTo>
                <a:lnTo>
                  <a:pt x="2499502" y="1346225"/>
                </a:lnTo>
                <a:lnTo>
                  <a:pt x="2498897" y="1346571"/>
                </a:lnTo>
                <a:close/>
                <a:moveTo>
                  <a:pt x="2032075" y="1119676"/>
                </a:moveTo>
                <a:cubicBezTo>
                  <a:pt x="2035313" y="1120935"/>
                  <a:pt x="2039630" y="1121655"/>
                  <a:pt x="2045387" y="1121655"/>
                </a:cubicBezTo>
                <a:cubicBezTo>
                  <a:pt x="2045388" y="1110142"/>
                  <a:pt x="2033875" y="1110142"/>
                  <a:pt x="2033875" y="1110142"/>
                </a:cubicBezTo>
                <a:cubicBezTo>
                  <a:pt x="2033875" y="1110142"/>
                  <a:pt x="2033875" y="1098628"/>
                  <a:pt x="2022360" y="1098628"/>
                </a:cubicBezTo>
                <a:cubicBezTo>
                  <a:pt x="2022360" y="1107263"/>
                  <a:pt x="2022360" y="1115898"/>
                  <a:pt x="2032075" y="1119676"/>
                </a:cubicBezTo>
                <a:close/>
                <a:moveTo>
                  <a:pt x="1886501" y="1053725"/>
                </a:moveTo>
                <a:cubicBezTo>
                  <a:pt x="1897439" y="1053725"/>
                  <a:pt x="1897439" y="1053725"/>
                  <a:pt x="1908952" y="1053725"/>
                </a:cubicBezTo>
                <a:cubicBezTo>
                  <a:pt x="1897439" y="1053725"/>
                  <a:pt x="1897438" y="1031273"/>
                  <a:pt x="1897438" y="1031273"/>
                </a:cubicBezTo>
                <a:cubicBezTo>
                  <a:pt x="1897439" y="1042787"/>
                  <a:pt x="1885925" y="1042787"/>
                  <a:pt x="1886501" y="1053725"/>
                </a:cubicBezTo>
                <a:close/>
                <a:moveTo>
                  <a:pt x="2346792" y="1281703"/>
                </a:moveTo>
                <a:cubicBezTo>
                  <a:pt x="2347331" y="1282414"/>
                  <a:pt x="2348771" y="1281694"/>
                  <a:pt x="2351649" y="1278816"/>
                </a:cubicBezTo>
                <a:cubicBezTo>
                  <a:pt x="2351649" y="1278816"/>
                  <a:pt x="2351649" y="1278816"/>
                  <a:pt x="2351649" y="1267302"/>
                </a:cubicBezTo>
                <a:cubicBezTo>
                  <a:pt x="2363163" y="1278816"/>
                  <a:pt x="2351649" y="1256364"/>
                  <a:pt x="2351649" y="1256364"/>
                </a:cubicBezTo>
                <a:cubicBezTo>
                  <a:pt x="2351649" y="1264567"/>
                  <a:pt x="2345173" y="1279571"/>
                  <a:pt x="2346792" y="1281703"/>
                </a:cubicBezTo>
                <a:close/>
                <a:moveTo>
                  <a:pt x="2658486" y="1437409"/>
                </a:moveTo>
                <a:lnTo>
                  <a:pt x="2657675" y="1436803"/>
                </a:lnTo>
                <a:lnTo>
                  <a:pt x="2658486" y="1435976"/>
                </a:lnTo>
                <a:close/>
                <a:moveTo>
                  <a:pt x="2999289" y="1616164"/>
                </a:moveTo>
                <a:cubicBezTo>
                  <a:pt x="3010227" y="1616164"/>
                  <a:pt x="3033254" y="1616164"/>
                  <a:pt x="3033254" y="1604651"/>
                </a:cubicBezTo>
                <a:cubicBezTo>
                  <a:pt x="3022316" y="1604650"/>
                  <a:pt x="3010802" y="1616164"/>
                  <a:pt x="3010802" y="1604650"/>
                </a:cubicBezTo>
                <a:cubicBezTo>
                  <a:pt x="2999289" y="1604650"/>
                  <a:pt x="3010802" y="1604650"/>
                  <a:pt x="2999289" y="1616164"/>
                </a:cubicBezTo>
                <a:close/>
                <a:moveTo>
                  <a:pt x="1841022" y="1042787"/>
                </a:moveTo>
                <a:cubicBezTo>
                  <a:pt x="1851960" y="1031274"/>
                  <a:pt x="1863473" y="1042787"/>
                  <a:pt x="1863473" y="1031274"/>
                </a:cubicBezTo>
                <a:cubicBezTo>
                  <a:pt x="1851960" y="1031274"/>
                  <a:pt x="1851960" y="1031274"/>
                  <a:pt x="1851960" y="1031274"/>
                </a:cubicBezTo>
                <a:cubicBezTo>
                  <a:pt x="1851960" y="1031274"/>
                  <a:pt x="1840447" y="1031274"/>
                  <a:pt x="1841022" y="1042787"/>
                </a:cubicBezTo>
                <a:close/>
                <a:moveTo>
                  <a:pt x="2635458" y="1436552"/>
                </a:moveTo>
                <a:cubicBezTo>
                  <a:pt x="2646972" y="1436552"/>
                  <a:pt x="2646972" y="1436552"/>
                  <a:pt x="2646972" y="1436552"/>
                </a:cubicBezTo>
                <a:cubicBezTo>
                  <a:pt x="2646972" y="1436552"/>
                  <a:pt x="2646972" y="1436552"/>
                  <a:pt x="2646972" y="1425038"/>
                </a:cubicBezTo>
                <a:cubicBezTo>
                  <a:pt x="2635458" y="1425038"/>
                  <a:pt x="2646973" y="1435976"/>
                  <a:pt x="2635458" y="1436552"/>
                </a:cubicBezTo>
                <a:close/>
                <a:moveTo>
                  <a:pt x="2432712" y="1338047"/>
                </a:moveTo>
                <a:cubicBezTo>
                  <a:pt x="2435410" y="1336347"/>
                  <a:pt x="2439728" y="1323718"/>
                  <a:pt x="2431092" y="1323719"/>
                </a:cubicBezTo>
                <a:cubicBezTo>
                  <a:pt x="2431092" y="1323719"/>
                  <a:pt x="2431092" y="1323719"/>
                  <a:pt x="2431093" y="1335232"/>
                </a:cubicBezTo>
                <a:cubicBezTo>
                  <a:pt x="2431093" y="1337966"/>
                  <a:pt x="2431812" y="1338614"/>
                  <a:pt x="2432712" y="1338047"/>
                </a:cubicBezTo>
                <a:close/>
                <a:moveTo>
                  <a:pt x="2328622" y="1289754"/>
                </a:moveTo>
                <a:cubicBezTo>
                  <a:pt x="2340135" y="1278816"/>
                  <a:pt x="2317684" y="1255788"/>
                  <a:pt x="2306171" y="1267302"/>
                </a:cubicBezTo>
                <a:cubicBezTo>
                  <a:pt x="2317684" y="1267302"/>
                  <a:pt x="2317684" y="1267302"/>
                  <a:pt x="2317684" y="1267302"/>
                </a:cubicBezTo>
                <a:cubicBezTo>
                  <a:pt x="2317684" y="1278815"/>
                  <a:pt x="2306171" y="1278816"/>
                  <a:pt x="2317684" y="1278815"/>
                </a:cubicBezTo>
                <a:cubicBezTo>
                  <a:pt x="2317684" y="1267302"/>
                  <a:pt x="2328622" y="1267302"/>
                  <a:pt x="2328622" y="1278240"/>
                </a:cubicBezTo>
                <a:cubicBezTo>
                  <a:pt x="2306171" y="1278240"/>
                  <a:pt x="2328622" y="1289754"/>
                  <a:pt x="2328622" y="1289754"/>
                </a:cubicBezTo>
                <a:close/>
                <a:moveTo>
                  <a:pt x="2351650" y="1301267"/>
                </a:moveTo>
                <a:lnTo>
                  <a:pt x="2363163" y="1301267"/>
                </a:lnTo>
                <a:cubicBezTo>
                  <a:pt x="2363163" y="1301267"/>
                  <a:pt x="2374676" y="1289754"/>
                  <a:pt x="2363163" y="1289754"/>
                </a:cubicBezTo>
                <a:cubicBezTo>
                  <a:pt x="2374101" y="1289754"/>
                  <a:pt x="2374676" y="1289754"/>
                  <a:pt x="2374676" y="1289754"/>
                </a:cubicBezTo>
                <a:cubicBezTo>
                  <a:pt x="2374676" y="1289754"/>
                  <a:pt x="2374676" y="1278240"/>
                  <a:pt x="2363163" y="1278240"/>
                </a:cubicBezTo>
                <a:cubicBezTo>
                  <a:pt x="2374676" y="1289754"/>
                  <a:pt x="2363163" y="1289754"/>
                  <a:pt x="2363163" y="1289754"/>
                </a:cubicBezTo>
                <a:cubicBezTo>
                  <a:pt x="2374101" y="1301267"/>
                  <a:pt x="2351650" y="1289754"/>
                  <a:pt x="2351650" y="1301267"/>
                </a:cubicBezTo>
                <a:close/>
                <a:moveTo>
                  <a:pt x="2533563" y="1391649"/>
                </a:moveTo>
                <a:lnTo>
                  <a:pt x="2533488" y="1391564"/>
                </a:lnTo>
                <a:lnTo>
                  <a:pt x="2538025" y="1385568"/>
                </a:lnTo>
                <a:cubicBezTo>
                  <a:pt x="2540184" y="1380711"/>
                  <a:pt x="2535866" y="1380711"/>
                  <a:pt x="2544502" y="1380711"/>
                </a:cubicBezTo>
                <a:cubicBezTo>
                  <a:pt x="2544502" y="1380711"/>
                  <a:pt x="2544502" y="1383589"/>
                  <a:pt x="2543062" y="1386468"/>
                </a:cubicBezTo>
                <a:lnTo>
                  <a:pt x="2533902" y="1391702"/>
                </a:lnTo>
                <a:close/>
                <a:moveTo>
                  <a:pt x="2623945" y="1436552"/>
                </a:moveTo>
                <a:cubicBezTo>
                  <a:pt x="2635458" y="1436552"/>
                  <a:pt x="2635458" y="1436552"/>
                  <a:pt x="2635458" y="1425038"/>
                </a:cubicBezTo>
                <a:cubicBezTo>
                  <a:pt x="2623945" y="1425038"/>
                  <a:pt x="2623945" y="1425038"/>
                  <a:pt x="2623945" y="1436552"/>
                </a:cubicBezTo>
                <a:close/>
                <a:moveTo>
                  <a:pt x="2062802" y="1164759"/>
                </a:moveTo>
                <a:cubicBezTo>
                  <a:pt x="2063522" y="1165839"/>
                  <a:pt x="2064961" y="1166558"/>
                  <a:pt x="2067839" y="1166558"/>
                </a:cubicBezTo>
                <a:lnTo>
                  <a:pt x="2067839" y="1155045"/>
                </a:lnTo>
                <a:cubicBezTo>
                  <a:pt x="2067839" y="1155045"/>
                  <a:pt x="2062083" y="1155045"/>
                  <a:pt x="2057765" y="1155045"/>
                </a:cubicBezTo>
                <a:lnTo>
                  <a:pt x="2056327" y="1155045"/>
                </a:lnTo>
                <a:lnTo>
                  <a:pt x="2056326" y="1155045"/>
                </a:lnTo>
                <a:cubicBezTo>
                  <a:pt x="2053448" y="1155045"/>
                  <a:pt x="2052728" y="1155045"/>
                  <a:pt x="2053268" y="1155045"/>
                </a:cubicBezTo>
                <a:lnTo>
                  <a:pt x="2056327" y="1155045"/>
                </a:lnTo>
                <a:lnTo>
                  <a:pt x="2061363" y="1156844"/>
                </a:lnTo>
                <a:cubicBezTo>
                  <a:pt x="2062802" y="1159002"/>
                  <a:pt x="2061363" y="1162600"/>
                  <a:pt x="2062802" y="1164759"/>
                </a:cubicBezTo>
                <a:close/>
                <a:moveTo>
                  <a:pt x="3015984" y="1641278"/>
                </a:moveTo>
                <a:cubicBezTo>
                  <a:pt x="3018862" y="1641350"/>
                  <a:pt x="3021740" y="1638615"/>
                  <a:pt x="3021740" y="1638615"/>
                </a:cubicBezTo>
                <a:cubicBezTo>
                  <a:pt x="3021740" y="1638615"/>
                  <a:pt x="3010227" y="1638615"/>
                  <a:pt x="3010227" y="1627102"/>
                </a:cubicBezTo>
                <a:lnTo>
                  <a:pt x="3021740" y="1627102"/>
                </a:lnTo>
                <a:cubicBezTo>
                  <a:pt x="3021740" y="1627102"/>
                  <a:pt x="3021740" y="1627102"/>
                  <a:pt x="3010227" y="1627102"/>
                </a:cubicBezTo>
                <a:cubicBezTo>
                  <a:pt x="3010227" y="1638328"/>
                  <a:pt x="3013105" y="1641206"/>
                  <a:pt x="3015984" y="1641278"/>
                </a:cubicBezTo>
                <a:close/>
                <a:moveTo>
                  <a:pt x="2510537" y="1391073"/>
                </a:moveTo>
                <a:cubicBezTo>
                  <a:pt x="2522050" y="1391073"/>
                  <a:pt x="2522050" y="1380135"/>
                  <a:pt x="2522050" y="1379559"/>
                </a:cubicBezTo>
                <a:cubicBezTo>
                  <a:pt x="2510537" y="1379559"/>
                  <a:pt x="2510537" y="1379559"/>
                  <a:pt x="2510537" y="1379559"/>
                </a:cubicBezTo>
                <a:cubicBezTo>
                  <a:pt x="2510537" y="1391073"/>
                  <a:pt x="2510537" y="1391073"/>
                  <a:pt x="2510537" y="1391073"/>
                </a:cubicBezTo>
                <a:close/>
                <a:moveTo>
                  <a:pt x="2384788" y="1332979"/>
                </a:moveTo>
                <a:lnTo>
                  <a:pt x="2381297" y="1328324"/>
                </a:lnTo>
                <a:cubicBezTo>
                  <a:pt x="2379858" y="1325446"/>
                  <a:pt x="2379858" y="1322568"/>
                  <a:pt x="2385615" y="1322568"/>
                </a:cubicBezTo>
                <a:close/>
                <a:moveTo>
                  <a:pt x="2385615" y="1334081"/>
                </a:moveTo>
                <a:lnTo>
                  <a:pt x="2384773" y="1333165"/>
                </a:lnTo>
                <a:lnTo>
                  <a:pt x="2384788" y="1332979"/>
                </a:lnTo>
                <a:close/>
                <a:moveTo>
                  <a:pt x="1885925" y="1087690"/>
                </a:moveTo>
                <a:lnTo>
                  <a:pt x="1893984" y="1076176"/>
                </a:lnTo>
                <a:lnTo>
                  <a:pt x="1895999" y="1076177"/>
                </a:lnTo>
                <a:cubicBezTo>
                  <a:pt x="1897439" y="1076177"/>
                  <a:pt x="1897439" y="1076177"/>
                  <a:pt x="1897439" y="1076177"/>
                </a:cubicBezTo>
                <a:cubicBezTo>
                  <a:pt x="1897439" y="1070420"/>
                  <a:pt x="1897439" y="1070420"/>
                  <a:pt x="1896000" y="1073299"/>
                </a:cubicBezTo>
                <a:lnTo>
                  <a:pt x="1893984" y="1076176"/>
                </a:lnTo>
                <a:lnTo>
                  <a:pt x="1885924" y="1076176"/>
                </a:lnTo>
                <a:close/>
                <a:moveTo>
                  <a:pt x="2789489" y="1535497"/>
                </a:moveTo>
                <a:cubicBezTo>
                  <a:pt x="2790029" y="1536576"/>
                  <a:pt x="2791468" y="1537296"/>
                  <a:pt x="2794347" y="1537296"/>
                </a:cubicBezTo>
                <a:cubicBezTo>
                  <a:pt x="2794347" y="1525782"/>
                  <a:pt x="2794347" y="1525782"/>
                  <a:pt x="2794347" y="1525782"/>
                </a:cubicBezTo>
                <a:cubicBezTo>
                  <a:pt x="2794347" y="1525782"/>
                  <a:pt x="2787870" y="1532259"/>
                  <a:pt x="2789489" y="1535497"/>
                </a:cubicBezTo>
                <a:close/>
                <a:moveTo>
                  <a:pt x="2489947" y="1389850"/>
                </a:moveTo>
                <a:cubicBezTo>
                  <a:pt x="2491180" y="1390929"/>
                  <a:pt x="2493986" y="1391649"/>
                  <a:pt x="2499599" y="1391649"/>
                </a:cubicBezTo>
                <a:cubicBezTo>
                  <a:pt x="2499599" y="1380710"/>
                  <a:pt x="2510537" y="1369197"/>
                  <a:pt x="2522050" y="1369197"/>
                </a:cubicBezTo>
                <a:cubicBezTo>
                  <a:pt x="2522050" y="1374666"/>
                  <a:pt x="2522050" y="1377401"/>
                  <a:pt x="2523489" y="1380207"/>
                </a:cubicBezTo>
                <a:lnTo>
                  <a:pt x="2533488" y="1391564"/>
                </a:lnTo>
                <a:lnTo>
                  <a:pt x="2532988" y="1392225"/>
                </a:lnTo>
                <a:lnTo>
                  <a:pt x="2533902" y="1391702"/>
                </a:lnTo>
                <a:lnTo>
                  <a:pt x="2544925" y="1393448"/>
                </a:lnTo>
                <a:cubicBezTo>
                  <a:pt x="2551698" y="1396686"/>
                  <a:pt x="2547380" y="1403163"/>
                  <a:pt x="2556016" y="1403163"/>
                </a:cubicBezTo>
                <a:cubicBezTo>
                  <a:pt x="2556016" y="1391649"/>
                  <a:pt x="2556016" y="1380711"/>
                  <a:pt x="2556016" y="1369197"/>
                </a:cubicBezTo>
                <a:cubicBezTo>
                  <a:pt x="2532988" y="1369197"/>
                  <a:pt x="2556016" y="1392225"/>
                  <a:pt x="2544502" y="1380711"/>
                </a:cubicBezTo>
                <a:cubicBezTo>
                  <a:pt x="2532988" y="1380711"/>
                  <a:pt x="2532988" y="1380711"/>
                  <a:pt x="2532988" y="1380711"/>
                </a:cubicBezTo>
                <a:cubicBezTo>
                  <a:pt x="2532988" y="1369197"/>
                  <a:pt x="2532988" y="1369197"/>
                  <a:pt x="2532988" y="1369197"/>
                </a:cubicBezTo>
                <a:cubicBezTo>
                  <a:pt x="2544502" y="1369197"/>
                  <a:pt x="2532988" y="1369197"/>
                  <a:pt x="2544502" y="1369197"/>
                </a:cubicBezTo>
                <a:cubicBezTo>
                  <a:pt x="2556016" y="1346746"/>
                  <a:pt x="2544501" y="1346746"/>
                  <a:pt x="2556016" y="1335232"/>
                </a:cubicBezTo>
                <a:cubicBezTo>
                  <a:pt x="2544502" y="1335232"/>
                  <a:pt x="2556016" y="1335232"/>
                  <a:pt x="2556016" y="1323719"/>
                </a:cubicBezTo>
                <a:cubicBezTo>
                  <a:pt x="2544502" y="1335232"/>
                  <a:pt x="2544502" y="1323719"/>
                  <a:pt x="2533564" y="1323718"/>
                </a:cubicBezTo>
                <a:cubicBezTo>
                  <a:pt x="2545078" y="1335232"/>
                  <a:pt x="2533563" y="1346170"/>
                  <a:pt x="2545078" y="1357684"/>
                </a:cubicBezTo>
                <a:cubicBezTo>
                  <a:pt x="2545078" y="1357684"/>
                  <a:pt x="2545078" y="1357684"/>
                  <a:pt x="2533564" y="1357684"/>
                </a:cubicBezTo>
                <a:cubicBezTo>
                  <a:pt x="2533564" y="1346746"/>
                  <a:pt x="2533564" y="1346746"/>
                  <a:pt x="2522050" y="1335232"/>
                </a:cubicBezTo>
                <a:cubicBezTo>
                  <a:pt x="2522050" y="1346746"/>
                  <a:pt x="2522050" y="1357684"/>
                  <a:pt x="2510537" y="1369197"/>
                </a:cubicBezTo>
                <a:cubicBezTo>
                  <a:pt x="2510537" y="1357684"/>
                  <a:pt x="2510537" y="1369197"/>
                  <a:pt x="2510537" y="1357684"/>
                </a:cubicBezTo>
                <a:cubicBezTo>
                  <a:pt x="2510537" y="1357684"/>
                  <a:pt x="2499023" y="1346170"/>
                  <a:pt x="2510537" y="1323718"/>
                </a:cubicBezTo>
                <a:cubicBezTo>
                  <a:pt x="2499599" y="1335232"/>
                  <a:pt x="2499599" y="1323719"/>
                  <a:pt x="2488085" y="1323719"/>
                </a:cubicBezTo>
                <a:cubicBezTo>
                  <a:pt x="2488085" y="1334657"/>
                  <a:pt x="2476572" y="1334657"/>
                  <a:pt x="2476571" y="1346170"/>
                </a:cubicBezTo>
                <a:cubicBezTo>
                  <a:pt x="2488085" y="1346170"/>
                  <a:pt x="2476571" y="1357684"/>
                  <a:pt x="2488084" y="1357684"/>
                </a:cubicBezTo>
                <a:cubicBezTo>
                  <a:pt x="2488084" y="1357684"/>
                  <a:pt x="2488084" y="1354805"/>
                  <a:pt x="2489524" y="1351927"/>
                </a:cubicBezTo>
                <a:lnTo>
                  <a:pt x="2498897" y="1346571"/>
                </a:lnTo>
                <a:lnTo>
                  <a:pt x="2499591" y="1346744"/>
                </a:lnTo>
                <a:lnTo>
                  <a:pt x="2499419" y="1359330"/>
                </a:lnTo>
                <a:cubicBezTo>
                  <a:pt x="2498880" y="1369341"/>
                  <a:pt x="2496720" y="1371500"/>
                  <a:pt x="2488085" y="1380135"/>
                </a:cubicBezTo>
                <a:cubicBezTo>
                  <a:pt x="2496720" y="1380135"/>
                  <a:pt x="2486250" y="1386611"/>
                  <a:pt x="2489947" y="1389850"/>
                </a:cubicBezTo>
                <a:close/>
                <a:moveTo>
                  <a:pt x="2637923" y="1463465"/>
                </a:moveTo>
                <a:cubicBezTo>
                  <a:pt x="2641540" y="1465624"/>
                  <a:pt x="2649851" y="1461306"/>
                  <a:pt x="2658486" y="1469942"/>
                </a:cubicBezTo>
                <a:cubicBezTo>
                  <a:pt x="2658486" y="1458427"/>
                  <a:pt x="2658486" y="1458427"/>
                  <a:pt x="2658486" y="1447489"/>
                </a:cubicBezTo>
                <a:cubicBezTo>
                  <a:pt x="2658486" y="1447489"/>
                  <a:pt x="2658486" y="1447489"/>
                  <a:pt x="2658486" y="1446050"/>
                </a:cubicBezTo>
                <a:lnTo>
                  <a:pt x="2658486" y="1437409"/>
                </a:lnTo>
                <a:lnTo>
                  <a:pt x="2663883" y="1441445"/>
                </a:lnTo>
                <a:cubicBezTo>
                  <a:pt x="2669568" y="1444323"/>
                  <a:pt x="2675181" y="1447202"/>
                  <a:pt x="2669424" y="1458427"/>
                </a:cubicBezTo>
                <a:cubicBezTo>
                  <a:pt x="2669424" y="1458427"/>
                  <a:pt x="2680938" y="1469941"/>
                  <a:pt x="2680937" y="1458427"/>
                </a:cubicBezTo>
                <a:cubicBezTo>
                  <a:pt x="2670000" y="1458427"/>
                  <a:pt x="2692451" y="1446914"/>
                  <a:pt x="2692452" y="1458427"/>
                </a:cubicBezTo>
                <a:cubicBezTo>
                  <a:pt x="2703965" y="1447489"/>
                  <a:pt x="2692452" y="1435976"/>
                  <a:pt x="2703965" y="1435976"/>
                </a:cubicBezTo>
                <a:cubicBezTo>
                  <a:pt x="2703965" y="1447489"/>
                  <a:pt x="2714903" y="1435976"/>
                  <a:pt x="2714327" y="1446914"/>
                </a:cubicBezTo>
                <a:cubicBezTo>
                  <a:pt x="2725841" y="1435401"/>
                  <a:pt x="2714327" y="1435401"/>
                  <a:pt x="2714327" y="1435401"/>
                </a:cubicBezTo>
                <a:cubicBezTo>
                  <a:pt x="2702814" y="1435401"/>
                  <a:pt x="2691875" y="1435401"/>
                  <a:pt x="2680362" y="1435401"/>
                </a:cubicBezTo>
                <a:cubicBezTo>
                  <a:pt x="2668849" y="1435401"/>
                  <a:pt x="2691875" y="1446914"/>
                  <a:pt x="2680362" y="1446914"/>
                </a:cubicBezTo>
                <a:cubicBezTo>
                  <a:pt x="2669424" y="1435976"/>
                  <a:pt x="2657911" y="1446914"/>
                  <a:pt x="2657911" y="1424463"/>
                </a:cubicBezTo>
                <a:cubicBezTo>
                  <a:pt x="2655176" y="1430075"/>
                  <a:pt x="2655248" y="1433601"/>
                  <a:pt x="2656714" y="1436084"/>
                </a:cubicBezTo>
                <a:lnTo>
                  <a:pt x="2657675" y="1436803"/>
                </a:lnTo>
                <a:lnTo>
                  <a:pt x="2647477" y="1447202"/>
                </a:lnTo>
                <a:cubicBezTo>
                  <a:pt x="2644670" y="1452815"/>
                  <a:pt x="2641791" y="1458427"/>
                  <a:pt x="2636034" y="1458428"/>
                </a:cubicBezTo>
                <a:cubicBezTo>
                  <a:pt x="2636034" y="1461306"/>
                  <a:pt x="2636718" y="1462745"/>
                  <a:pt x="2637923" y="1463465"/>
                </a:cubicBezTo>
                <a:close/>
                <a:moveTo>
                  <a:pt x="2737929" y="1514844"/>
                </a:moveTo>
                <a:cubicBezTo>
                  <a:pt x="2737929" y="1503331"/>
                  <a:pt x="2748867" y="1503331"/>
                  <a:pt x="2749444" y="1503331"/>
                </a:cubicBezTo>
                <a:cubicBezTo>
                  <a:pt x="2749444" y="1491817"/>
                  <a:pt x="2737930" y="1491817"/>
                  <a:pt x="2737929" y="1503331"/>
                </a:cubicBezTo>
                <a:cubicBezTo>
                  <a:pt x="2749444" y="1503331"/>
                  <a:pt x="2726417" y="1514844"/>
                  <a:pt x="2737929" y="1514844"/>
                </a:cubicBezTo>
                <a:close/>
                <a:moveTo>
                  <a:pt x="2465058" y="1380135"/>
                </a:moveTo>
                <a:lnTo>
                  <a:pt x="2463613" y="1379105"/>
                </a:lnTo>
                <a:lnTo>
                  <a:pt x="2464482" y="1379559"/>
                </a:lnTo>
                <a:lnTo>
                  <a:pt x="2465040" y="1380097"/>
                </a:lnTo>
                <a:close/>
                <a:moveTo>
                  <a:pt x="1658532" y="997884"/>
                </a:moveTo>
                <a:cubicBezTo>
                  <a:pt x="1670045" y="997884"/>
                  <a:pt x="1670045" y="986371"/>
                  <a:pt x="1670045" y="986371"/>
                </a:cubicBezTo>
                <a:cubicBezTo>
                  <a:pt x="1670045" y="986371"/>
                  <a:pt x="1658532" y="974857"/>
                  <a:pt x="1658532" y="986371"/>
                </a:cubicBezTo>
                <a:cubicBezTo>
                  <a:pt x="1658532" y="986371"/>
                  <a:pt x="1658532" y="986371"/>
                  <a:pt x="1670045" y="986371"/>
                </a:cubicBezTo>
                <a:cubicBezTo>
                  <a:pt x="1670045" y="986371"/>
                  <a:pt x="1670045" y="986371"/>
                  <a:pt x="1658532" y="997884"/>
                </a:cubicBezTo>
                <a:close/>
                <a:moveTo>
                  <a:pt x="2072302" y="1203006"/>
                </a:moveTo>
                <a:cubicBezTo>
                  <a:pt x="2073740" y="1203545"/>
                  <a:pt x="2075899" y="1202826"/>
                  <a:pt x="2078777" y="1199948"/>
                </a:cubicBezTo>
                <a:cubicBezTo>
                  <a:pt x="2067839" y="1199947"/>
                  <a:pt x="2090290" y="1189009"/>
                  <a:pt x="2078777" y="1188434"/>
                </a:cubicBezTo>
                <a:cubicBezTo>
                  <a:pt x="2070142" y="1188434"/>
                  <a:pt x="2067983" y="1201387"/>
                  <a:pt x="2072302" y="1203006"/>
                </a:cubicBezTo>
                <a:close/>
                <a:moveTo>
                  <a:pt x="2488084" y="1413525"/>
                </a:moveTo>
                <a:cubicBezTo>
                  <a:pt x="2488084" y="1413525"/>
                  <a:pt x="2510537" y="1425038"/>
                  <a:pt x="2510537" y="1413525"/>
                </a:cubicBezTo>
                <a:cubicBezTo>
                  <a:pt x="2499599" y="1413525"/>
                  <a:pt x="2488085" y="1402011"/>
                  <a:pt x="2488084" y="1413525"/>
                </a:cubicBezTo>
                <a:close/>
                <a:moveTo>
                  <a:pt x="2669424" y="1503331"/>
                </a:moveTo>
                <a:cubicBezTo>
                  <a:pt x="2680938" y="1503331"/>
                  <a:pt x="2692451" y="1492393"/>
                  <a:pt x="2703390" y="1491817"/>
                </a:cubicBezTo>
                <a:cubicBezTo>
                  <a:pt x="2691875" y="1469366"/>
                  <a:pt x="2680938" y="1491817"/>
                  <a:pt x="2669424" y="1503331"/>
                </a:cubicBezTo>
                <a:close/>
                <a:moveTo>
                  <a:pt x="3027852" y="1681522"/>
                </a:moveTo>
                <a:lnTo>
                  <a:pt x="3028936" y="1677186"/>
                </a:lnTo>
                <a:lnTo>
                  <a:pt x="3037609" y="1672229"/>
                </a:lnTo>
                <a:lnTo>
                  <a:pt x="3037666" y="1672659"/>
                </a:lnTo>
                <a:lnTo>
                  <a:pt x="3028000" y="1681504"/>
                </a:lnTo>
                <a:close/>
                <a:moveTo>
                  <a:pt x="2384306" y="1364412"/>
                </a:moveTo>
                <a:lnTo>
                  <a:pt x="2380757" y="1356110"/>
                </a:lnTo>
                <a:cubicBezTo>
                  <a:pt x="2379138" y="1349336"/>
                  <a:pt x="2385614" y="1353654"/>
                  <a:pt x="2385614" y="1345019"/>
                </a:cubicBezTo>
                <a:cubicBezTo>
                  <a:pt x="2397129" y="1345019"/>
                  <a:pt x="2397128" y="1356533"/>
                  <a:pt x="2397128" y="1356533"/>
                </a:cubicBezTo>
                <a:cubicBezTo>
                  <a:pt x="2397128" y="1356533"/>
                  <a:pt x="2397128" y="1356533"/>
                  <a:pt x="2397129" y="1368046"/>
                </a:cubicBezTo>
                <a:cubicBezTo>
                  <a:pt x="2391659" y="1362289"/>
                  <a:pt x="2388925" y="1362289"/>
                  <a:pt x="2386118" y="1363728"/>
                </a:cubicBezTo>
                <a:close/>
                <a:moveTo>
                  <a:pt x="3027497" y="1682943"/>
                </a:moveTo>
                <a:lnTo>
                  <a:pt x="3026942" y="1681637"/>
                </a:lnTo>
                <a:lnTo>
                  <a:pt x="3027852" y="1681522"/>
                </a:lnTo>
                <a:close/>
                <a:moveTo>
                  <a:pt x="2817374" y="1582198"/>
                </a:moveTo>
                <a:cubicBezTo>
                  <a:pt x="2817374" y="1571260"/>
                  <a:pt x="2817374" y="1571260"/>
                  <a:pt x="2805860" y="1559747"/>
                </a:cubicBezTo>
                <a:cubicBezTo>
                  <a:pt x="2805861" y="1571260"/>
                  <a:pt x="2794346" y="1559747"/>
                  <a:pt x="2805860" y="1570685"/>
                </a:cubicBezTo>
                <a:cubicBezTo>
                  <a:pt x="2817374" y="1570685"/>
                  <a:pt x="2817374" y="1570685"/>
                  <a:pt x="2817374" y="1582198"/>
                </a:cubicBezTo>
                <a:close/>
                <a:moveTo>
                  <a:pt x="2545078" y="1447489"/>
                </a:moveTo>
                <a:cubicBezTo>
                  <a:pt x="2545078" y="1436552"/>
                  <a:pt x="2545078" y="1425038"/>
                  <a:pt x="2533564" y="1425038"/>
                </a:cubicBezTo>
                <a:cubicBezTo>
                  <a:pt x="2533564" y="1435976"/>
                  <a:pt x="2544502" y="1435976"/>
                  <a:pt x="2545078" y="1447489"/>
                </a:cubicBezTo>
                <a:close/>
                <a:moveTo>
                  <a:pt x="1749490" y="1053725"/>
                </a:moveTo>
                <a:cubicBezTo>
                  <a:pt x="1749490" y="1053725"/>
                  <a:pt x="1761003" y="1053725"/>
                  <a:pt x="1761003" y="1042212"/>
                </a:cubicBezTo>
                <a:cubicBezTo>
                  <a:pt x="1749489" y="1042212"/>
                  <a:pt x="1749489" y="1042212"/>
                  <a:pt x="1749490" y="1053725"/>
                </a:cubicBezTo>
                <a:cubicBezTo>
                  <a:pt x="1749490" y="1042787"/>
                  <a:pt x="1749490" y="1042787"/>
                  <a:pt x="1749489" y="1042212"/>
                </a:cubicBezTo>
                <a:cubicBezTo>
                  <a:pt x="1749490" y="1053725"/>
                  <a:pt x="1749490" y="1053725"/>
                  <a:pt x="1749490" y="1053725"/>
                </a:cubicBezTo>
                <a:close/>
                <a:moveTo>
                  <a:pt x="2362588" y="1357684"/>
                </a:moveTo>
                <a:cubicBezTo>
                  <a:pt x="2374101" y="1357684"/>
                  <a:pt x="2385614" y="1335232"/>
                  <a:pt x="2374101" y="1335232"/>
                </a:cubicBezTo>
                <a:cubicBezTo>
                  <a:pt x="2363163" y="1346170"/>
                  <a:pt x="2363163" y="1346170"/>
                  <a:pt x="2362588" y="1357684"/>
                </a:cubicBezTo>
                <a:close/>
                <a:moveTo>
                  <a:pt x="2776752" y="1562805"/>
                </a:moveTo>
                <a:cubicBezTo>
                  <a:pt x="2778371" y="1563345"/>
                  <a:pt x="2780530" y="1562626"/>
                  <a:pt x="2783408" y="1559747"/>
                </a:cubicBezTo>
                <a:cubicBezTo>
                  <a:pt x="2771895" y="1559747"/>
                  <a:pt x="2783409" y="1548809"/>
                  <a:pt x="2771895" y="1548234"/>
                </a:cubicBezTo>
                <a:cubicBezTo>
                  <a:pt x="2771895" y="1548234"/>
                  <a:pt x="2771895" y="1561186"/>
                  <a:pt x="2776752" y="1562805"/>
                </a:cubicBezTo>
                <a:close/>
                <a:moveTo>
                  <a:pt x="2376201" y="1367470"/>
                </a:moveTo>
                <a:lnTo>
                  <a:pt x="2384306" y="1364412"/>
                </a:lnTo>
                <a:lnTo>
                  <a:pt x="2385614" y="1367470"/>
                </a:lnTo>
                <a:close/>
                <a:moveTo>
                  <a:pt x="1853399" y="1108703"/>
                </a:moveTo>
                <a:cubicBezTo>
                  <a:pt x="1854838" y="1110142"/>
                  <a:pt x="1857717" y="1110142"/>
                  <a:pt x="1863474" y="1110142"/>
                </a:cubicBezTo>
                <a:cubicBezTo>
                  <a:pt x="1863474" y="1110142"/>
                  <a:pt x="1863474" y="1098628"/>
                  <a:pt x="1851960" y="1098628"/>
                </a:cubicBezTo>
                <a:cubicBezTo>
                  <a:pt x="1851960" y="1104385"/>
                  <a:pt x="1851960" y="1107264"/>
                  <a:pt x="1853399" y="1108703"/>
                </a:cubicBezTo>
                <a:close/>
                <a:moveTo>
                  <a:pt x="2398568" y="1378696"/>
                </a:moveTo>
                <a:cubicBezTo>
                  <a:pt x="2397128" y="1377257"/>
                  <a:pt x="2397128" y="1374379"/>
                  <a:pt x="2397129" y="1368622"/>
                </a:cubicBezTo>
                <a:lnTo>
                  <a:pt x="2408642" y="1380135"/>
                </a:lnTo>
                <a:cubicBezTo>
                  <a:pt x="2402885" y="1380135"/>
                  <a:pt x="2400007" y="1380135"/>
                  <a:pt x="2398568" y="1378696"/>
                </a:cubicBezTo>
                <a:close/>
                <a:moveTo>
                  <a:pt x="2431092" y="1402586"/>
                </a:moveTo>
                <a:cubicBezTo>
                  <a:pt x="2431092" y="1391073"/>
                  <a:pt x="2431092" y="1391073"/>
                  <a:pt x="2442606" y="1391073"/>
                </a:cubicBezTo>
                <a:cubicBezTo>
                  <a:pt x="2442606" y="1391073"/>
                  <a:pt x="2442606" y="1391073"/>
                  <a:pt x="2442606" y="1402587"/>
                </a:cubicBezTo>
                <a:cubicBezTo>
                  <a:pt x="2442606" y="1402587"/>
                  <a:pt x="2442606" y="1402587"/>
                  <a:pt x="2431092" y="1402586"/>
                </a:cubicBezTo>
                <a:close/>
                <a:moveTo>
                  <a:pt x="2147283" y="1267302"/>
                </a:moveTo>
                <a:lnTo>
                  <a:pt x="2158797" y="1267302"/>
                </a:lnTo>
                <a:cubicBezTo>
                  <a:pt x="2158797" y="1255788"/>
                  <a:pt x="2158797" y="1255788"/>
                  <a:pt x="2147284" y="1255788"/>
                </a:cubicBezTo>
                <a:lnTo>
                  <a:pt x="2135770" y="1255788"/>
                </a:lnTo>
                <a:cubicBezTo>
                  <a:pt x="2147284" y="1255788"/>
                  <a:pt x="2147283" y="1267302"/>
                  <a:pt x="2147284" y="1255788"/>
                </a:cubicBezTo>
                <a:cubicBezTo>
                  <a:pt x="2147284" y="1255788"/>
                  <a:pt x="2147284" y="1255788"/>
                  <a:pt x="2147283" y="1267302"/>
                </a:cubicBezTo>
                <a:close/>
                <a:moveTo>
                  <a:pt x="2351649" y="1368622"/>
                </a:moveTo>
                <a:cubicBezTo>
                  <a:pt x="2351649" y="1368622"/>
                  <a:pt x="2351649" y="1368622"/>
                  <a:pt x="2351649" y="1357108"/>
                </a:cubicBezTo>
                <a:cubicBezTo>
                  <a:pt x="2351650" y="1357684"/>
                  <a:pt x="2351650" y="1357684"/>
                  <a:pt x="2351649" y="1368622"/>
                </a:cubicBezTo>
                <a:close/>
                <a:moveTo>
                  <a:pt x="2238240" y="1312781"/>
                </a:moveTo>
                <a:cubicBezTo>
                  <a:pt x="2238241" y="1301267"/>
                  <a:pt x="2238241" y="1301267"/>
                  <a:pt x="2238241" y="1301267"/>
                </a:cubicBezTo>
                <a:cubicBezTo>
                  <a:pt x="2226727" y="1289754"/>
                  <a:pt x="2215213" y="1289754"/>
                  <a:pt x="2226727" y="1301267"/>
                </a:cubicBezTo>
                <a:cubicBezTo>
                  <a:pt x="2226727" y="1301267"/>
                  <a:pt x="2226727" y="1301267"/>
                  <a:pt x="2238240" y="1312781"/>
                </a:cubicBezTo>
                <a:close/>
                <a:moveTo>
                  <a:pt x="2670863" y="1530100"/>
                </a:moveTo>
                <a:cubicBezTo>
                  <a:pt x="2672302" y="1531539"/>
                  <a:pt x="2675181" y="1531539"/>
                  <a:pt x="2680938" y="1525783"/>
                </a:cubicBezTo>
                <a:cubicBezTo>
                  <a:pt x="2680938" y="1525783"/>
                  <a:pt x="2669424" y="1525782"/>
                  <a:pt x="2669424" y="1514269"/>
                </a:cubicBezTo>
                <a:cubicBezTo>
                  <a:pt x="2669424" y="1525782"/>
                  <a:pt x="2669424" y="1525782"/>
                  <a:pt x="2669424" y="1525782"/>
                </a:cubicBezTo>
                <a:cubicBezTo>
                  <a:pt x="2669424" y="1525782"/>
                  <a:pt x="2669424" y="1528661"/>
                  <a:pt x="2670863" y="1530100"/>
                </a:cubicBezTo>
                <a:close/>
                <a:moveTo>
                  <a:pt x="2112743" y="1256364"/>
                </a:moveTo>
                <a:cubicBezTo>
                  <a:pt x="2112743" y="1256364"/>
                  <a:pt x="2112743" y="1256364"/>
                  <a:pt x="2112743" y="1244851"/>
                </a:cubicBezTo>
                <a:cubicBezTo>
                  <a:pt x="2101229" y="1244851"/>
                  <a:pt x="2101228" y="1256364"/>
                  <a:pt x="2112743" y="1256364"/>
                </a:cubicBezTo>
                <a:close/>
                <a:moveTo>
                  <a:pt x="2425336" y="1412661"/>
                </a:moveTo>
                <a:cubicBezTo>
                  <a:pt x="2422457" y="1411222"/>
                  <a:pt x="2419579" y="1408343"/>
                  <a:pt x="2419579" y="1402587"/>
                </a:cubicBezTo>
                <a:cubicBezTo>
                  <a:pt x="2419579" y="1402587"/>
                  <a:pt x="2442606" y="1402587"/>
                  <a:pt x="2431093" y="1414100"/>
                </a:cubicBezTo>
                <a:cubicBezTo>
                  <a:pt x="2431093" y="1414100"/>
                  <a:pt x="2428214" y="1414100"/>
                  <a:pt x="2425336" y="1412661"/>
                </a:cubicBezTo>
                <a:close/>
                <a:moveTo>
                  <a:pt x="1868655" y="1137487"/>
                </a:moveTo>
                <a:cubicBezTo>
                  <a:pt x="1871533" y="1138926"/>
                  <a:pt x="1874411" y="1138925"/>
                  <a:pt x="1874411" y="1133169"/>
                </a:cubicBezTo>
                <a:cubicBezTo>
                  <a:pt x="1874411" y="1133169"/>
                  <a:pt x="1874411" y="1133169"/>
                  <a:pt x="1874411" y="1121656"/>
                </a:cubicBezTo>
                <a:cubicBezTo>
                  <a:pt x="1874411" y="1132593"/>
                  <a:pt x="1874411" y="1132593"/>
                  <a:pt x="1862898" y="1133169"/>
                </a:cubicBezTo>
                <a:cubicBezTo>
                  <a:pt x="1862898" y="1133169"/>
                  <a:pt x="1865777" y="1136047"/>
                  <a:pt x="1868655" y="1137487"/>
                </a:cubicBezTo>
                <a:close/>
                <a:moveTo>
                  <a:pt x="2363163" y="1384416"/>
                </a:moveTo>
                <a:cubicBezTo>
                  <a:pt x="2363163" y="1383877"/>
                  <a:pt x="2363163" y="1382438"/>
                  <a:pt x="2363163" y="1379559"/>
                </a:cubicBezTo>
                <a:cubicBezTo>
                  <a:pt x="2363163" y="1379559"/>
                  <a:pt x="2363163" y="1386036"/>
                  <a:pt x="2363163" y="1384416"/>
                </a:cubicBezTo>
                <a:close/>
                <a:moveTo>
                  <a:pt x="2805860" y="1604650"/>
                </a:moveTo>
                <a:lnTo>
                  <a:pt x="2809025" y="1602399"/>
                </a:lnTo>
                <a:lnTo>
                  <a:pt x="2812984" y="1604866"/>
                </a:lnTo>
                <a:cubicBezTo>
                  <a:pt x="2817230" y="1607673"/>
                  <a:pt x="2822843" y="1610407"/>
                  <a:pt x="2828311" y="1604650"/>
                </a:cubicBezTo>
                <a:cubicBezTo>
                  <a:pt x="2820108" y="1604650"/>
                  <a:pt x="2818058" y="1598174"/>
                  <a:pt x="2812688" y="1599793"/>
                </a:cubicBezTo>
                <a:lnTo>
                  <a:pt x="2809025" y="1602399"/>
                </a:lnTo>
                <a:lnTo>
                  <a:pt x="2807830" y="1601655"/>
                </a:lnTo>
                <a:cubicBezTo>
                  <a:pt x="2806580" y="1601269"/>
                  <a:pt x="2805860" y="1601916"/>
                  <a:pt x="2805860" y="1604650"/>
                </a:cubicBezTo>
                <a:close/>
                <a:moveTo>
                  <a:pt x="2500174" y="1458427"/>
                </a:moveTo>
                <a:lnTo>
                  <a:pt x="2511112" y="1458428"/>
                </a:lnTo>
                <a:lnTo>
                  <a:pt x="2511112" y="1458428"/>
                </a:lnTo>
                <a:lnTo>
                  <a:pt x="2511112" y="1458428"/>
                </a:lnTo>
                <a:lnTo>
                  <a:pt x="2511184" y="1458428"/>
                </a:lnTo>
                <a:cubicBezTo>
                  <a:pt x="2513990" y="1458428"/>
                  <a:pt x="2516868" y="1458427"/>
                  <a:pt x="2522625" y="1458428"/>
                </a:cubicBezTo>
                <a:cubicBezTo>
                  <a:pt x="2516869" y="1452670"/>
                  <a:pt x="2513990" y="1452671"/>
                  <a:pt x="2512551" y="1454110"/>
                </a:cubicBezTo>
                <a:lnTo>
                  <a:pt x="2511112" y="1458428"/>
                </a:lnTo>
                <a:lnTo>
                  <a:pt x="2511112" y="1458428"/>
                </a:lnTo>
                <a:lnTo>
                  <a:pt x="2513001" y="1448956"/>
                </a:lnTo>
                <a:cubicBezTo>
                  <a:pt x="2516617" y="1445798"/>
                  <a:pt x="2524929" y="1458427"/>
                  <a:pt x="2533563" y="1458427"/>
                </a:cubicBezTo>
                <a:cubicBezTo>
                  <a:pt x="2522050" y="1447489"/>
                  <a:pt x="2522050" y="1447489"/>
                  <a:pt x="2534139" y="1446914"/>
                </a:cubicBezTo>
                <a:cubicBezTo>
                  <a:pt x="2511688" y="1435401"/>
                  <a:pt x="2511688" y="1446914"/>
                  <a:pt x="2500174" y="1446914"/>
                </a:cubicBezTo>
                <a:cubicBezTo>
                  <a:pt x="2511688" y="1458428"/>
                  <a:pt x="2500174" y="1446914"/>
                  <a:pt x="2500174" y="1458427"/>
                </a:cubicBezTo>
                <a:close/>
                <a:moveTo>
                  <a:pt x="3042797" y="1731480"/>
                </a:moveTo>
                <a:cubicBezTo>
                  <a:pt x="3044047" y="1732019"/>
                  <a:pt x="3044767" y="1731300"/>
                  <a:pt x="3044767" y="1728421"/>
                </a:cubicBezTo>
                <a:cubicBezTo>
                  <a:pt x="3044767" y="1716907"/>
                  <a:pt x="3033254" y="1716907"/>
                  <a:pt x="3022316" y="1694456"/>
                </a:cubicBezTo>
                <a:cubicBezTo>
                  <a:pt x="3022315" y="1705394"/>
                  <a:pt x="3022315" y="1705394"/>
                  <a:pt x="3022316" y="1716907"/>
                </a:cubicBezTo>
                <a:cubicBezTo>
                  <a:pt x="3030519" y="1716907"/>
                  <a:pt x="3039046" y="1729861"/>
                  <a:pt x="3042797" y="1731480"/>
                </a:cubicBezTo>
                <a:close/>
                <a:moveTo>
                  <a:pt x="2487509" y="1459003"/>
                </a:moveTo>
                <a:cubicBezTo>
                  <a:pt x="2487510" y="1447489"/>
                  <a:pt x="2487510" y="1447489"/>
                  <a:pt x="2499024" y="1447489"/>
                </a:cubicBezTo>
                <a:cubicBezTo>
                  <a:pt x="2499023" y="1436552"/>
                  <a:pt x="2499023" y="1436552"/>
                  <a:pt x="2499024" y="1425038"/>
                </a:cubicBezTo>
                <a:cubicBezTo>
                  <a:pt x="2476572" y="1425038"/>
                  <a:pt x="2476571" y="1447489"/>
                  <a:pt x="2487509" y="1459003"/>
                </a:cubicBezTo>
                <a:close/>
                <a:moveTo>
                  <a:pt x="1777697" y="1108703"/>
                </a:moveTo>
                <a:cubicBezTo>
                  <a:pt x="1780575" y="1110142"/>
                  <a:pt x="1783453" y="1110142"/>
                  <a:pt x="1783453" y="1110142"/>
                </a:cubicBezTo>
                <a:cubicBezTo>
                  <a:pt x="1783453" y="1110142"/>
                  <a:pt x="1783453" y="1110142"/>
                  <a:pt x="1783453" y="1098628"/>
                </a:cubicBezTo>
                <a:cubicBezTo>
                  <a:pt x="1783453" y="1098628"/>
                  <a:pt x="1783453" y="1098628"/>
                  <a:pt x="1771940" y="1098628"/>
                </a:cubicBezTo>
                <a:cubicBezTo>
                  <a:pt x="1771940" y="1104385"/>
                  <a:pt x="1774819" y="1107264"/>
                  <a:pt x="1777697" y="1108703"/>
                </a:cubicBezTo>
                <a:close/>
                <a:moveTo>
                  <a:pt x="2351650" y="1402012"/>
                </a:moveTo>
                <a:cubicBezTo>
                  <a:pt x="2351650" y="1390498"/>
                  <a:pt x="2363163" y="1413525"/>
                  <a:pt x="2363163" y="1402011"/>
                </a:cubicBezTo>
                <a:cubicBezTo>
                  <a:pt x="2351650" y="1402012"/>
                  <a:pt x="2385615" y="1391073"/>
                  <a:pt x="2363163" y="1379559"/>
                </a:cubicBezTo>
                <a:cubicBezTo>
                  <a:pt x="2363163" y="1379559"/>
                  <a:pt x="2363163" y="1357108"/>
                  <a:pt x="2351649" y="1357108"/>
                </a:cubicBezTo>
                <a:cubicBezTo>
                  <a:pt x="2351649" y="1357108"/>
                  <a:pt x="2340135" y="1357108"/>
                  <a:pt x="2351649" y="1368622"/>
                </a:cubicBezTo>
                <a:cubicBezTo>
                  <a:pt x="2351649" y="1380135"/>
                  <a:pt x="2351649" y="1391073"/>
                  <a:pt x="2351650" y="1402012"/>
                </a:cubicBezTo>
                <a:close/>
                <a:moveTo>
                  <a:pt x="2238240" y="1346170"/>
                </a:moveTo>
                <a:cubicBezTo>
                  <a:pt x="2249179" y="1346170"/>
                  <a:pt x="2260692" y="1335232"/>
                  <a:pt x="2272205" y="1346170"/>
                </a:cubicBezTo>
                <a:cubicBezTo>
                  <a:pt x="2260692" y="1323719"/>
                  <a:pt x="2249754" y="1334657"/>
                  <a:pt x="2238240" y="1346170"/>
                </a:cubicBezTo>
                <a:close/>
                <a:moveTo>
                  <a:pt x="2414371" y="1434006"/>
                </a:moveTo>
                <a:cubicBezTo>
                  <a:pt x="2415261" y="1435256"/>
                  <a:pt x="2416700" y="1435976"/>
                  <a:pt x="2419579" y="1435976"/>
                </a:cubicBezTo>
                <a:lnTo>
                  <a:pt x="2431093" y="1435976"/>
                </a:lnTo>
                <a:cubicBezTo>
                  <a:pt x="2431093" y="1413525"/>
                  <a:pt x="2442607" y="1425038"/>
                  <a:pt x="2442031" y="1414100"/>
                </a:cubicBezTo>
                <a:cubicBezTo>
                  <a:pt x="2453545" y="1425614"/>
                  <a:pt x="2442031" y="1436552"/>
                  <a:pt x="2453544" y="1448066"/>
                </a:cubicBezTo>
                <a:cubicBezTo>
                  <a:pt x="2453544" y="1436552"/>
                  <a:pt x="2464483" y="1448065"/>
                  <a:pt x="2475996" y="1436552"/>
                </a:cubicBezTo>
                <a:cubicBezTo>
                  <a:pt x="2453545" y="1425614"/>
                  <a:pt x="2487509" y="1425614"/>
                  <a:pt x="2475996" y="1414100"/>
                </a:cubicBezTo>
                <a:cubicBezTo>
                  <a:pt x="2475996" y="1402587"/>
                  <a:pt x="2464483" y="1402587"/>
                  <a:pt x="2464483" y="1402587"/>
                </a:cubicBezTo>
                <a:cubicBezTo>
                  <a:pt x="2464483" y="1391073"/>
                  <a:pt x="2464483" y="1391073"/>
                  <a:pt x="2475996" y="1391073"/>
                </a:cubicBezTo>
                <a:lnTo>
                  <a:pt x="2475996" y="1379559"/>
                </a:lnTo>
                <a:cubicBezTo>
                  <a:pt x="2467360" y="1379559"/>
                  <a:pt x="2471678" y="1386036"/>
                  <a:pt x="2469519" y="1384417"/>
                </a:cubicBezTo>
                <a:lnTo>
                  <a:pt x="2465040" y="1380097"/>
                </a:lnTo>
                <a:lnTo>
                  <a:pt x="2462000" y="1373479"/>
                </a:lnTo>
                <a:cubicBezTo>
                  <a:pt x="2463618" y="1368622"/>
                  <a:pt x="2476571" y="1368622"/>
                  <a:pt x="2476571" y="1368622"/>
                </a:cubicBezTo>
                <a:cubicBezTo>
                  <a:pt x="2467936" y="1360418"/>
                  <a:pt x="2459301" y="1370996"/>
                  <a:pt x="2460381" y="1376798"/>
                </a:cubicBezTo>
                <a:lnTo>
                  <a:pt x="2463613" y="1379105"/>
                </a:lnTo>
                <a:lnTo>
                  <a:pt x="2453472" y="1373802"/>
                </a:lnTo>
                <a:cubicBezTo>
                  <a:pt x="2450665" y="1370924"/>
                  <a:pt x="2447787" y="1368046"/>
                  <a:pt x="2442030" y="1368046"/>
                </a:cubicBezTo>
                <a:cubicBezTo>
                  <a:pt x="2431092" y="1379559"/>
                  <a:pt x="2419579" y="1379559"/>
                  <a:pt x="2419579" y="1379559"/>
                </a:cubicBezTo>
                <a:cubicBezTo>
                  <a:pt x="2419579" y="1368046"/>
                  <a:pt x="2431093" y="1368046"/>
                  <a:pt x="2419579" y="1368046"/>
                </a:cubicBezTo>
                <a:cubicBezTo>
                  <a:pt x="2419579" y="1368046"/>
                  <a:pt x="2408066" y="1357108"/>
                  <a:pt x="2419579" y="1345594"/>
                </a:cubicBezTo>
                <a:cubicBezTo>
                  <a:pt x="2408642" y="1345595"/>
                  <a:pt x="2408642" y="1345595"/>
                  <a:pt x="2397128" y="1345595"/>
                </a:cubicBezTo>
                <a:cubicBezTo>
                  <a:pt x="2408066" y="1345595"/>
                  <a:pt x="2419579" y="1345594"/>
                  <a:pt x="2419579" y="1334081"/>
                </a:cubicBezTo>
                <a:cubicBezTo>
                  <a:pt x="2397128" y="1322568"/>
                  <a:pt x="2419579" y="1311630"/>
                  <a:pt x="2385615" y="1300116"/>
                </a:cubicBezTo>
                <a:cubicBezTo>
                  <a:pt x="2394250" y="1308751"/>
                  <a:pt x="2377303" y="1317063"/>
                  <a:pt x="2377762" y="1325536"/>
                </a:cubicBezTo>
                <a:lnTo>
                  <a:pt x="2384773" y="1333165"/>
                </a:lnTo>
                <a:lnTo>
                  <a:pt x="2384175" y="1340701"/>
                </a:lnTo>
                <a:cubicBezTo>
                  <a:pt x="2382736" y="1347753"/>
                  <a:pt x="2379858" y="1356245"/>
                  <a:pt x="2374101" y="1367470"/>
                </a:cubicBezTo>
                <a:cubicBezTo>
                  <a:pt x="2374101" y="1367470"/>
                  <a:pt x="2374101" y="1367470"/>
                  <a:pt x="2375540" y="1367471"/>
                </a:cubicBezTo>
                <a:lnTo>
                  <a:pt x="2376201" y="1367470"/>
                </a:lnTo>
                <a:lnTo>
                  <a:pt x="2374676" y="1368046"/>
                </a:lnTo>
                <a:cubicBezTo>
                  <a:pt x="2386191" y="1379559"/>
                  <a:pt x="2397128" y="1390498"/>
                  <a:pt x="2408642" y="1402011"/>
                </a:cubicBezTo>
                <a:cubicBezTo>
                  <a:pt x="2397128" y="1402011"/>
                  <a:pt x="2397128" y="1413525"/>
                  <a:pt x="2397128" y="1413525"/>
                </a:cubicBezTo>
                <a:cubicBezTo>
                  <a:pt x="2413966" y="1421728"/>
                  <a:pt x="2411700" y="1430256"/>
                  <a:pt x="2414371" y="1434006"/>
                </a:cubicBezTo>
                <a:close/>
                <a:moveTo>
                  <a:pt x="2469915" y="1463105"/>
                </a:moveTo>
                <a:cubicBezTo>
                  <a:pt x="2471534" y="1462745"/>
                  <a:pt x="2473693" y="1461306"/>
                  <a:pt x="2476571" y="1458427"/>
                </a:cubicBezTo>
                <a:cubicBezTo>
                  <a:pt x="2476571" y="1447489"/>
                  <a:pt x="2465058" y="1458427"/>
                  <a:pt x="2476571" y="1446914"/>
                </a:cubicBezTo>
                <a:cubicBezTo>
                  <a:pt x="2476571" y="1446914"/>
                  <a:pt x="2476571" y="1446914"/>
                  <a:pt x="2465058" y="1446914"/>
                </a:cubicBezTo>
                <a:cubicBezTo>
                  <a:pt x="2465058" y="1455549"/>
                  <a:pt x="2465058" y="1464184"/>
                  <a:pt x="2469915" y="1463105"/>
                </a:cubicBezTo>
                <a:close/>
                <a:moveTo>
                  <a:pt x="3113403" y="1789531"/>
                </a:moveTo>
                <a:lnTo>
                  <a:pt x="3106364" y="1784838"/>
                </a:lnTo>
                <a:cubicBezTo>
                  <a:pt x="3109242" y="1784837"/>
                  <a:pt x="3111401" y="1786241"/>
                  <a:pt x="3113021" y="1788525"/>
                </a:cubicBezTo>
                <a:close/>
                <a:moveTo>
                  <a:pt x="2579043" y="1525782"/>
                </a:moveTo>
                <a:cubicBezTo>
                  <a:pt x="2590557" y="1525782"/>
                  <a:pt x="2579043" y="1514269"/>
                  <a:pt x="2590556" y="1514269"/>
                </a:cubicBezTo>
                <a:cubicBezTo>
                  <a:pt x="2590557" y="1525782"/>
                  <a:pt x="2602070" y="1514269"/>
                  <a:pt x="2602070" y="1514269"/>
                </a:cubicBezTo>
                <a:cubicBezTo>
                  <a:pt x="2602070" y="1514269"/>
                  <a:pt x="2590557" y="1525206"/>
                  <a:pt x="2602070" y="1536720"/>
                </a:cubicBezTo>
                <a:cubicBezTo>
                  <a:pt x="2624521" y="1514269"/>
                  <a:pt x="2613584" y="1514269"/>
                  <a:pt x="2602070" y="1491817"/>
                </a:cubicBezTo>
                <a:cubicBezTo>
                  <a:pt x="2624522" y="1503331"/>
                  <a:pt x="2624521" y="1491817"/>
                  <a:pt x="2636035" y="1503331"/>
                </a:cubicBezTo>
                <a:cubicBezTo>
                  <a:pt x="2646973" y="1491817"/>
                  <a:pt x="2646973" y="1491817"/>
                  <a:pt x="2658486" y="1491817"/>
                </a:cubicBezTo>
                <a:cubicBezTo>
                  <a:pt x="2646973" y="1491817"/>
                  <a:pt x="2669999" y="1480879"/>
                  <a:pt x="2658486" y="1469365"/>
                </a:cubicBezTo>
                <a:cubicBezTo>
                  <a:pt x="2658486" y="1469365"/>
                  <a:pt x="2658486" y="1469365"/>
                  <a:pt x="2658486" y="1480879"/>
                </a:cubicBezTo>
                <a:cubicBezTo>
                  <a:pt x="2646973" y="1480879"/>
                  <a:pt x="2636034" y="1492393"/>
                  <a:pt x="2624521" y="1492393"/>
                </a:cubicBezTo>
                <a:cubicBezTo>
                  <a:pt x="2624522" y="1481455"/>
                  <a:pt x="2624522" y="1469942"/>
                  <a:pt x="2624522" y="1469942"/>
                </a:cubicBezTo>
                <a:cubicBezTo>
                  <a:pt x="2624521" y="1459004"/>
                  <a:pt x="2624521" y="1447489"/>
                  <a:pt x="2613008" y="1447489"/>
                </a:cubicBezTo>
                <a:cubicBezTo>
                  <a:pt x="2613008" y="1458427"/>
                  <a:pt x="2613008" y="1458427"/>
                  <a:pt x="2624522" y="1469942"/>
                </a:cubicBezTo>
                <a:cubicBezTo>
                  <a:pt x="2613008" y="1469942"/>
                  <a:pt x="2624522" y="1481455"/>
                  <a:pt x="2613008" y="1481455"/>
                </a:cubicBezTo>
                <a:cubicBezTo>
                  <a:pt x="2613008" y="1469942"/>
                  <a:pt x="2601494" y="1492968"/>
                  <a:pt x="2601494" y="1481455"/>
                </a:cubicBezTo>
                <a:cubicBezTo>
                  <a:pt x="2601494" y="1481455"/>
                  <a:pt x="2613008" y="1481455"/>
                  <a:pt x="2601494" y="1469942"/>
                </a:cubicBezTo>
                <a:cubicBezTo>
                  <a:pt x="2601495" y="1458428"/>
                  <a:pt x="2613008" y="1447489"/>
                  <a:pt x="2602070" y="1457276"/>
                </a:cubicBezTo>
                <a:cubicBezTo>
                  <a:pt x="2602070" y="1457276"/>
                  <a:pt x="2590557" y="1457276"/>
                  <a:pt x="2590556" y="1468790"/>
                </a:cubicBezTo>
                <a:cubicBezTo>
                  <a:pt x="2579618" y="1468790"/>
                  <a:pt x="2579619" y="1445763"/>
                  <a:pt x="2568105" y="1457276"/>
                </a:cubicBezTo>
                <a:cubicBezTo>
                  <a:pt x="2579619" y="1457276"/>
                  <a:pt x="2568104" y="1468790"/>
                  <a:pt x="2568104" y="1468790"/>
                </a:cubicBezTo>
                <a:cubicBezTo>
                  <a:pt x="2579042" y="1468790"/>
                  <a:pt x="2590556" y="1468790"/>
                  <a:pt x="2590556" y="1480303"/>
                </a:cubicBezTo>
                <a:cubicBezTo>
                  <a:pt x="2567529" y="1480304"/>
                  <a:pt x="2590556" y="1491817"/>
                  <a:pt x="2579042" y="1491817"/>
                </a:cubicBezTo>
                <a:cubicBezTo>
                  <a:pt x="2579043" y="1514269"/>
                  <a:pt x="2590556" y="1514269"/>
                  <a:pt x="2579043" y="1525782"/>
                </a:cubicBezTo>
                <a:close/>
                <a:moveTo>
                  <a:pt x="3114050" y="1791228"/>
                </a:moveTo>
                <a:lnTo>
                  <a:pt x="3113403" y="1789531"/>
                </a:lnTo>
                <a:lnTo>
                  <a:pt x="3114999" y="1790594"/>
                </a:lnTo>
                <a:close/>
                <a:moveTo>
                  <a:pt x="2423168" y="1453642"/>
                </a:moveTo>
                <a:cubicBezTo>
                  <a:pt x="2429617" y="1457744"/>
                  <a:pt x="2442462" y="1455693"/>
                  <a:pt x="2442030" y="1447489"/>
                </a:cubicBezTo>
                <a:cubicBezTo>
                  <a:pt x="2442030" y="1447489"/>
                  <a:pt x="2442030" y="1447489"/>
                  <a:pt x="2419579" y="1447489"/>
                </a:cubicBezTo>
                <a:cubicBezTo>
                  <a:pt x="2419579" y="1450224"/>
                  <a:pt x="2421018" y="1452275"/>
                  <a:pt x="2423168" y="1453642"/>
                </a:cubicBezTo>
                <a:close/>
                <a:moveTo>
                  <a:pt x="2851339" y="1672005"/>
                </a:moveTo>
                <a:cubicBezTo>
                  <a:pt x="2862852" y="1672005"/>
                  <a:pt x="2862852" y="1661066"/>
                  <a:pt x="2862852" y="1660491"/>
                </a:cubicBezTo>
                <a:lnTo>
                  <a:pt x="2851339" y="1660491"/>
                </a:lnTo>
                <a:close/>
                <a:moveTo>
                  <a:pt x="2556016" y="1525782"/>
                </a:moveTo>
                <a:lnTo>
                  <a:pt x="2556016" y="1525206"/>
                </a:lnTo>
                <a:lnTo>
                  <a:pt x="2556016" y="1525206"/>
                </a:lnTo>
                <a:lnTo>
                  <a:pt x="2556016" y="1515708"/>
                </a:lnTo>
                <a:cubicBezTo>
                  <a:pt x="2556016" y="1514269"/>
                  <a:pt x="2556016" y="1514269"/>
                  <a:pt x="2556016" y="1514269"/>
                </a:cubicBezTo>
                <a:cubicBezTo>
                  <a:pt x="2567529" y="1514269"/>
                  <a:pt x="2567529" y="1514269"/>
                  <a:pt x="2567529" y="1514269"/>
                </a:cubicBezTo>
                <a:cubicBezTo>
                  <a:pt x="2567529" y="1520026"/>
                  <a:pt x="2567529" y="1522904"/>
                  <a:pt x="2566090" y="1524343"/>
                </a:cubicBezTo>
                <a:close/>
                <a:moveTo>
                  <a:pt x="2328622" y="1413525"/>
                </a:moveTo>
                <a:cubicBezTo>
                  <a:pt x="2328622" y="1391073"/>
                  <a:pt x="2340135" y="1402587"/>
                  <a:pt x="2351074" y="1391073"/>
                </a:cubicBezTo>
                <a:cubicBezTo>
                  <a:pt x="2340136" y="1391073"/>
                  <a:pt x="2340136" y="1391073"/>
                  <a:pt x="2328622" y="1391073"/>
                </a:cubicBezTo>
                <a:cubicBezTo>
                  <a:pt x="2328622" y="1402011"/>
                  <a:pt x="2317109" y="1402011"/>
                  <a:pt x="2328622" y="1413525"/>
                </a:cubicBezTo>
                <a:close/>
                <a:moveTo>
                  <a:pt x="2056326" y="1278816"/>
                </a:moveTo>
                <a:cubicBezTo>
                  <a:pt x="2056326" y="1278816"/>
                  <a:pt x="2056326" y="1278816"/>
                  <a:pt x="2067840" y="1278816"/>
                </a:cubicBezTo>
                <a:cubicBezTo>
                  <a:pt x="2067839" y="1256364"/>
                  <a:pt x="2079352" y="1256364"/>
                  <a:pt x="2067839" y="1233913"/>
                </a:cubicBezTo>
                <a:cubicBezTo>
                  <a:pt x="2056326" y="1233913"/>
                  <a:pt x="2056326" y="1244851"/>
                  <a:pt x="2056326" y="1233913"/>
                </a:cubicBezTo>
                <a:cubicBezTo>
                  <a:pt x="2056326" y="1244851"/>
                  <a:pt x="2056326" y="1267302"/>
                  <a:pt x="2056326" y="1278816"/>
                </a:cubicBezTo>
                <a:close/>
                <a:moveTo>
                  <a:pt x="3140330" y="1818802"/>
                </a:moveTo>
                <a:cubicBezTo>
                  <a:pt x="3140330" y="1818802"/>
                  <a:pt x="3128816" y="1807289"/>
                  <a:pt x="3140330" y="1807289"/>
                </a:cubicBezTo>
                <a:cubicBezTo>
                  <a:pt x="3140330" y="1807289"/>
                  <a:pt x="3151843" y="1818802"/>
                  <a:pt x="3140330" y="1818802"/>
                </a:cubicBezTo>
                <a:close/>
                <a:moveTo>
                  <a:pt x="2817374" y="1661066"/>
                </a:moveTo>
                <a:cubicBezTo>
                  <a:pt x="2828888" y="1661066"/>
                  <a:pt x="2839825" y="1672005"/>
                  <a:pt x="2839824" y="1661067"/>
                </a:cubicBezTo>
                <a:cubicBezTo>
                  <a:pt x="2839824" y="1661067"/>
                  <a:pt x="2828888" y="1649553"/>
                  <a:pt x="2817374" y="1661066"/>
                </a:cubicBezTo>
                <a:close/>
                <a:moveTo>
                  <a:pt x="2726417" y="1616164"/>
                </a:moveTo>
                <a:cubicBezTo>
                  <a:pt x="2737929" y="1627102"/>
                  <a:pt x="2749444" y="1616164"/>
                  <a:pt x="2737930" y="1616164"/>
                </a:cubicBezTo>
                <a:cubicBezTo>
                  <a:pt x="2726417" y="1616164"/>
                  <a:pt x="2726417" y="1604650"/>
                  <a:pt x="2726417" y="1616164"/>
                </a:cubicBezTo>
                <a:close/>
                <a:moveTo>
                  <a:pt x="2022360" y="1267877"/>
                </a:moveTo>
                <a:cubicBezTo>
                  <a:pt x="2033874" y="1256364"/>
                  <a:pt x="2033875" y="1233913"/>
                  <a:pt x="2022360" y="1233913"/>
                </a:cubicBezTo>
                <a:cubicBezTo>
                  <a:pt x="2022360" y="1244851"/>
                  <a:pt x="2010847" y="1256364"/>
                  <a:pt x="2022360" y="1267877"/>
                </a:cubicBezTo>
                <a:close/>
                <a:moveTo>
                  <a:pt x="2942296" y="1728421"/>
                </a:moveTo>
                <a:cubicBezTo>
                  <a:pt x="2942296" y="1725543"/>
                  <a:pt x="2943699" y="1725507"/>
                  <a:pt x="2945453" y="1727072"/>
                </a:cubicBezTo>
                <a:lnTo>
                  <a:pt x="2945761" y="1727555"/>
                </a:lnTo>
                <a:close/>
                <a:moveTo>
                  <a:pt x="1777697" y="1153749"/>
                </a:moveTo>
                <a:cubicBezTo>
                  <a:pt x="1780575" y="1155189"/>
                  <a:pt x="1783453" y="1155333"/>
                  <a:pt x="1783453" y="1155621"/>
                </a:cubicBezTo>
                <a:cubicBezTo>
                  <a:pt x="1783453" y="1144107"/>
                  <a:pt x="1771940" y="1144107"/>
                  <a:pt x="1771940" y="1144107"/>
                </a:cubicBezTo>
                <a:cubicBezTo>
                  <a:pt x="1771940" y="1149576"/>
                  <a:pt x="1774819" y="1152310"/>
                  <a:pt x="1777697" y="1153749"/>
                </a:cubicBezTo>
                <a:close/>
                <a:moveTo>
                  <a:pt x="2142246" y="1338290"/>
                </a:moveTo>
                <a:cubicBezTo>
                  <a:pt x="2142966" y="1338830"/>
                  <a:pt x="2144405" y="1338110"/>
                  <a:pt x="2147284" y="1335232"/>
                </a:cubicBezTo>
                <a:cubicBezTo>
                  <a:pt x="2147284" y="1323718"/>
                  <a:pt x="2147284" y="1323718"/>
                  <a:pt x="2158797" y="1312205"/>
                </a:cubicBezTo>
                <a:cubicBezTo>
                  <a:pt x="2147284" y="1301267"/>
                  <a:pt x="2147284" y="1323718"/>
                  <a:pt x="2147284" y="1323718"/>
                </a:cubicBezTo>
                <a:lnTo>
                  <a:pt x="2135769" y="1323719"/>
                </a:lnTo>
                <a:cubicBezTo>
                  <a:pt x="2144405" y="1323719"/>
                  <a:pt x="2140087" y="1336671"/>
                  <a:pt x="2142246" y="1338290"/>
                </a:cubicBezTo>
                <a:close/>
                <a:moveTo>
                  <a:pt x="2748867" y="1639191"/>
                </a:moveTo>
                <a:cubicBezTo>
                  <a:pt x="2760382" y="1639191"/>
                  <a:pt x="2760382" y="1639191"/>
                  <a:pt x="2760382" y="1627678"/>
                </a:cubicBezTo>
                <a:cubicBezTo>
                  <a:pt x="2760382" y="1627678"/>
                  <a:pt x="2760382" y="1616164"/>
                  <a:pt x="2748868" y="1616164"/>
                </a:cubicBezTo>
                <a:cubicBezTo>
                  <a:pt x="2748868" y="1627102"/>
                  <a:pt x="2760382" y="1627102"/>
                  <a:pt x="2748867" y="1639191"/>
                </a:cubicBezTo>
                <a:close/>
                <a:moveTo>
                  <a:pt x="2797764" y="1667219"/>
                </a:moveTo>
                <a:cubicBezTo>
                  <a:pt x="2803701" y="1671321"/>
                  <a:pt x="2814495" y="1669270"/>
                  <a:pt x="2805861" y="1661066"/>
                </a:cubicBezTo>
                <a:cubicBezTo>
                  <a:pt x="2805861" y="1672580"/>
                  <a:pt x="2805861" y="1661066"/>
                  <a:pt x="2794346" y="1661066"/>
                </a:cubicBezTo>
                <a:cubicBezTo>
                  <a:pt x="2794346" y="1663801"/>
                  <a:pt x="2795786" y="1665852"/>
                  <a:pt x="2797764" y="1667219"/>
                </a:cubicBezTo>
                <a:close/>
                <a:moveTo>
                  <a:pt x="2885303" y="1716907"/>
                </a:moveTo>
                <a:cubicBezTo>
                  <a:pt x="2885304" y="1705969"/>
                  <a:pt x="2896817" y="1694456"/>
                  <a:pt x="2885303" y="1694456"/>
                </a:cubicBezTo>
                <a:cubicBezTo>
                  <a:pt x="2873790" y="1705970"/>
                  <a:pt x="2862852" y="1705969"/>
                  <a:pt x="2885304" y="1705969"/>
                </a:cubicBezTo>
                <a:cubicBezTo>
                  <a:pt x="2874365" y="1705969"/>
                  <a:pt x="2874365" y="1705969"/>
                  <a:pt x="2885303" y="1716907"/>
                </a:cubicBezTo>
                <a:close/>
                <a:moveTo>
                  <a:pt x="2363163" y="1458427"/>
                </a:moveTo>
                <a:cubicBezTo>
                  <a:pt x="2363163" y="1435976"/>
                  <a:pt x="2363163" y="1447489"/>
                  <a:pt x="2374677" y="1446914"/>
                </a:cubicBezTo>
                <a:cubicBezTo>
                  <a:pt x="2363163" y="1446914"/>
                  <a:pt x="2374677" y="1435401"/>
                  <a:pt x="2374677" y="1435401"/>
                </a:cubicBezTo>
                <a:cubicBezTo>
                  <a:pt x="2363739" y="1424463"/>
                  <a:pt x="2352225" y="1435401"/>
                  <a:pt x="2352225" y="1412948"/>
                </a:cubicBezTo>
                <a:cubicBezTo>
                  <a:pt x="2352225" y="1424463"/>
                  <a:pt x="2340711" y="1424463"/>
                  <a:pt x="2340711" y="1424463"/>
                </a:cubicBezTo>
                <a:cubicBezTo>
                  <a:pt x="2351649" y="1424463"/>
                  <a:pt x="2351649" y="1435401"/>
                  <a:pt x="2363163" y="1446914"/>
                </a:cubicBezTo>
                <a:cubicBezTo>
                  <a:pt x="2351650" y="1446914"/>
                  <a:pt x="2351650" y="1446914"/>
                  <a:pt x="2351650" y="1446914"/>
                </a:cubicBezTo>
                <a:close/>
                <a:moveTo>
                  <a:pt x="2022361" y="1289754"/>
                </a:moveTo>
                <a:cubicBezTo>
                  <a:pt x="2033298" y="1278816"/>
                  <a:pt x="2044813" y="1278816"/>
                  <a:pt x="2044812" y="1267302"/>
                </a:cubicBezTo>
                <a:cubicBezTo>
                  <a:pt x="2033874" y="1267302"/>
                  <a:pt x="2022360" y="1278240"/>
                  <a:pt x="2022361" y="1289754"/>
                </a:cubicBezTo>
                <a:close/>
                <a:moveTo>
                  <a:pt x="2272206" y="1413525"/>
                </a:moveTo>
                <a:cubicBezTo>
                  <a:pt x="2272206" y="1402587"/>
                  <a:pt x="2283143" y="1391073"/>
                  <a:pt x="2272206" y="1391073"/>
                </a:cubicBezTo>
                <a:cubicBezTo>
                  <a:pt x="2272205" y="1379559"/>
                  <a:pt x="2260692" y="1391073"/>
                  <a:pt x="2260692" y="1379559"/>
                </a:cubicBezTo>
                <a:cubicBezTo>
                  <a:pt x="2260692" y="1379559"/>
                  <a:pt x="2260692" y="1379559"/>
                  <a:pt x="2272205" y="1379559"/>
                </a:cubicBezTo>
                <a:cubicBezTo>
                  <a:pt x="2272205" y="1368622"/>
                  <a:pt x="2260692" y="1368622"/>
                  <a:pt x="2260692" y="1357108"/>
                </a:cubicBezTo>
                <a:cubicBezTo>
                  <a:pt x="2249178" y="1368622"/>
                  <a:pt x="2260692" y="1379559"/>
                  <a:pt x="2249179" y="1391073"/>
                </a:cubicBezTo>
                <a:cubicBezTo>
                  <a:pt x="2249179" y="1391073"/>
                  <a:pt x="2260692" y="1391073"/>
                  <a:pt x="2272206" y="1391073"/>
                </a:cubicBezTo>
                <a:cubicBezTo>
                  <a:pt x="2283718" y="1402011"/>
                  <a:pt x="2260692" y="1402011"/>
                  <a:pt x="2272206" y="1413525"/>
                </a:cubicBezTo>
                <a:close/>
                <a:moveTo>
                  <a:pt x="2612432" y="1582198"/>
                </a:moveTo>
                <a:cubicBezTo>
                  <a:pt x="2612432" y="1582198"/>
                  <a:pt x="2612432" y="1582198"/>
                  <a:pt x="2623945" y="1582198"/>
                </a:cubicBezTo>
                <a:cubicBezTo>
                  <a:pt x="2601495" y="1582198"/>
                  <a:pt x="2623945" y="1571260"/>
                  <a:pt x="2612432" y="1570685"/>
                </a:cubicBezTo>
                <a:cubicBezTo>
                  <a:pt x="2612432" y="1570685"/>
                  <a:pt x="2612432" y="1570685"/>
                  <a:pt x="2612432" y="1582198"/>
                </a:cubicBezTo>
                <a:close/>
                <a:moveTo>
                  <a:pt x="2090290" y="1323719"/>
                </a:moveTo>
                <a:cubicBezTo>
                  <a:pt x="2101805" y="1323719"/>
                  <a:pt x="2101805" y="1335232"/>
                  <a:pt x="2101805" y="1323719"/>
                </a:cubicBezTo>
                <a:lnTo>
                  <a:pt x="2101805" y="1312205"/>
                </a:lnTo>
                <a:cubicBezTo>
                  <a:pt x="2101805" y="1323719"/>
                  <a:pt x="2090290" y="1323719"/>
                  <a:pt x="2090290" y="1323719"/>
                </a:cubicBezTo>
                <a:close/>
                <a:moveTo>
                  <a:pt x="1976464" y="1267421"/>
                </a:moveTo>
                <a:lnTo>
                  <a:pt x="1976306" y="1267302"/>
                </a:lnTo>
                <a:lnTo>
                  <a:pt x="1976435" y="1267228"/>
                </a:lnTo>
                <a:lnTo>
                  <a:pt x="1976883" y="1267302"/>
                </a:lnTo>
                <a:close/>
                <a:moveTo>
                  <a:pt x="1795544" y="1178071"/>
                </a:moveTo>
                <a:cubicBezTo>
                  <a:pt x="1795543" y="1166558"/>
                  <a:pt x="1806481" y="1178072"/>
                  <a:pt x="1817994" y="1166558"/>
                </a:cubicBezTo>
                <a:cubicBezTo>
                  <a:pt x="1806481" y="1155044"/>
                  <a:pt x="1806481" y="1166558"/>
                  <a:pt x="1806481" y="1166558"/>
                </a:cubicBezTo>
                <a:lnTo>
                  <a:pt x="1806481" y="1155044"/>
                </a:lnTo>
                <a:cubicBezTo>
                  <a:pt x="1806481" y="1166558"/>
                  <a:pt x="1783453" y="1177496"/>
                  <a:pt x="1795544" y="1178071"/>
                </a:cubicBezTo>
                <a:close/>
                <a:moveTo>
                  <a:pt x="2942296" y="1750873"/>
                </a:moveTo>
                <a:cubicBezTo>
                  <a:pt x="2953522" y="1750873"/>
                  <a:pt x="2953522" y="1742382"/>
                  <a:pt x="2950715" y="1735329"/>
                </a:cubicBezTo>
                <a:lnTo>
                  <a:pt x="2945761" y="1727555"/>
                </a:lnTo>
                <a:lnTo>
                  <a:pt x="2948053" y="1726982"/>
                </a:lnTo>
                <a:cubicBezTo>
                  <a:pt x="2950932" y="1725543"/>
                  <a:pt x="2953810" y="1722664"/>
                  <a:pt x="2953810" y="1716907"/>
                </a:cubicBezTo>
                <a:cubicBezTo>
                  <a:pt x="2942296" y="1728421"/>
                  <a:pt x="2953810" y="1705394"/>
                  <a:pt x="2942295" y="1716907"/>
                </a:cubicBezTo>
                <a:cubicBezTo>
                  <a:pt x="2942295" y="1716907"/>
                  <a:pt x="2942295" y="1716907"/>
                  <a:pt x="2942296" y="1728421"/>
                </a:cubicBezTo>
                <a:cubicBezTo>
                  <a:pt x="2942295" y="1739359"/>
                  <a:pt x="2942295" y="1739359"/>
                  <a:pt x="2942296" y="1750873"/>
                </a:cubicBezTo>
                <a:close/>
                <a:moveTo>
                  <a:pt x="2714903" y="1638615"/>
                </a:moveTo>
                <a:cubicBezTo>
                  <a:pt x="2726417" y="1638615"/>
                  <a:pt x="2726416" y="1615588"/>
                  <a:pt x="2714903" y="1627102"/>
                </a:cubicBezTo>
                <a:cubicBezTo>
                  <a:pt x="2726417" y="1627102"/>
                  <a:pt x="2714903" y="1638615"/>
                  <a:pt x="2714903" y="1638615"/>
                </a:cubicBezTo>
                <a:close/>
                <a:moveTo>
                  <a:pt x="1874411" y="1222975"/>
                </a:moveTo>
                <a:cubicBezTo>
                  <a:pt x="1897439" y="1222975"/>
                  <a:pt x="1897439" y="1212037"/>
                  <a:pt x="1919889" y="1200523"/>
                </a:cubicBezTo>
                <a:cubicBezTo>
                  <a:pt x="1908377" y="1212037"/>
                  <a:pt x="1931404" y="1212037"/>
                  <a:pt x="1919889" y="1200523"/>
                </a:cubicBezTo>
                <a:cubicBezTo>
                  <a:pt x="1908952" y="1200524"/>
                  <a:pt x="1897438" y="1189009"/>
                  <a:pt x="1897438" y="1189009"/>
                </a:cubicBezTo>
                <a:cubicBezTo>
                  <a:pt x="1897438" y="1178071"/>
                  <a:pt x="1897438" y="1178071"/>
                  <a:pt x="1897439" y="1166558"/>
                </a:cubicBezTo>
                <a:cubicBezTo>
                  <a:pt x="1897439" y="1143532"/>
                  <a:pt x="1874411" y="1143532"/>
                  <a:pt x="1851960" y="1155045"/>
                </a:cubicBezTo>
                <a:lnTo>
                  <a:pt x="1853297" y="1158295"/>
                </a:lnTo>
                <a:lnTo>
                  <a:pt x="1851457" y="1158715"/>
                </a:lnTo>
                <a:cubicBezTo>
                  <a:pt x="1848650" y="1161521"/>
                  <a:pt x="1845916" y="1167134"/>
                  <a:pt x="1840447" y="1167134"/>
                </a:cubicBezTo>
                <a:cubicBezTo>
                  <a:pt x="1840447" y="1167134"/>
                  <a:pt x="1840447" y="1167134"/>
                  <a:pt x="1841886" y="1167135"/>
                </a:cubicBezTo>
                <a:lnTo>
                  <a:pt x="1849626" y="1167134"/>
                </a:lnTo>
                <a:lnTo>
                  <a:pt x="1843783" y="1171478"/>
                </a:lnTo>
                <a:lnTo>
                  <a:pt x="1843261" y="1172601"/>
                </a:lnTo>
                <a:lnTo>
                  <a:pt x="1841885" y="1172891"/>
                </a:lnTo>
                <a:cubicBezTo>
                  <a:pt x="1840446" y="1172890"/>
                  <a:pt x="1840446" y="1172890"/>
                  <a:pt x="1840446" y="1178647"/>
                </a:cubicBezTo>
                <a:lnTo>
                  <a:pt x="1843261" y="1172601"/>
                </a:lnTo>
                <a:lnTo>
                  <a:pt x="1845304" y="1172171"/>
                </a:lnTo>
                <a:cubicBezTo>
                  <a:pt x="1846922" y="1171451"/>
                  <a:pt x="1849081" y="1170012"/>
                  <a:pt x="1851960" y="1167134"/>
                </a:cubicBezTo>
                <a:lnTo>
                  <a:pt x="1849626" y="1167134"/>
                </a:lnTo>
                <a:lnTo>
                  <a:pt x="1850304" y="1166630"/>
                </a:lnTo>
                <a:cubicBezTo>
                  <a:pt x="1852428" y="1165155"/>
                  <a:pt x="1854208" y="1163697"/>
                  <a:pt x="1854775" y="1161890"/>
                </a:cubicBezTo>
                <a:lnTo>
                  <a:pt x="1853297" y="1158295"/>
                </a:lnTo>
                <a:lnTo>
                  <a:pt x="1856071" y="1157662"/>
                </a:lnTo>
                <a:cubicBezTo>
                  <a:pt x="1857861" y="1158715"/>
                  <a:pt x="1860020" y="1161521"/>
                  <a:pt x="1862898" y="1167134"/>
                </a:cubicBezTo>
                <a:cubicBezTo>
                  <a:pt x="1851385" y="1167134"/>
                  <a:pt x="1885350" y="1201099"/>
                  <a:pt x="1885349" y="1189585"/>
                </a:cubicBezTo>
                <a:cubicBezTo>
                  <a:pt x="1885349" y="1195198"/>
                  <a:pt x="1883946" y="1198688"/>
                  <a:pt x="1881841" y="1200946"/>
                </a:cubicBezTo>
                <a:lnTo>
                  <a:pt x="1874411" y="1204765"/>
                </a:lnTo>
                <a:lnTo>
                  <a:pt x="1874412" y="1200524"/>
                </a:lnTo>
                <a:lnTo>
                  <a:pt x="1873772" y="1205000"/>
                </a:lnTo>
                <a:lnTo>
                  <a:pt x="1866406" y="1206829"/>
                </a:lnTo>
                <a:cubicBezTo>
                  <a:pt x="1864301" y="1207720"/>
                  <a:pt x="1862898" y="1209159"/>
                  <a:pt x="1862897" y="1212037"/>
                </a:cubicBezTo>
                <a:cubicBezTo>
                  <a:pt x="1868654" y="1212037"/>
                  <a:pt x="1871533" y="1212037"/>
                  <a:pt x="1872972" y="1210598"/>
                </a:cubicBezTo>
                <a:lnTo>
                  <a:pt x="1873772" y="1205000"/>
                </a:lnTo>
                <a:lnTo>
                  <a:pt x="1874124" y="1204913"/>
                </a:lnTo>
                <a:lnTo>
                  <a:pt x="1874411" y="1204765"/>
                </a:lnTo>
                <a:lnTo>
                  <a:pt x="1874411" y="1211533"/>
                </a:lnTo>
                <a:cubicBezTo>
                  <a:pt x="1874411" y="1214339"/>
                  <a:pt x="1874411" y="1217218"/>
                  <a:pt x="1874411" y="1222975"/>
                </a:cubicBezTo>
                <a:close/>
                <a:moveTo>
                  <a:pt x="1727902" y="1153606"/>
                </a:moveTo>
                <a:cubicBezTo>
                  <a:pt x="1729341" y="1155045"/>
                  <a:pt x="1732219" y="1155045"/>
                  <a:pt x="1737975" y="1155045"/>
                </a:cubicBezTo>
                <a:cubicBezTo>
                  <a:pt x="1737975" y="1144107"/>
                  <a:pt x="1737975" y="1155045"/>
                  <a:pt x="1748913" y="1155045"/>
                </a:cubicBezTo>
                <a:cubicBezTo>
                  <a:pt x="1748913" y="1155045"/>
                  <a:pt x="1760427" y="1143531"/>
                  <a:pt x="1748913" y="1143531"/>
                </a:cubicBezTo>
                <a:cubicBezTo>
                  <a:pt x="1748913" y="1155045"/>
                  <a:pt x="1737976" y="1143532"/>
                  <a:pt x="1726462" y="1143531"/>
                </a:cubicBezTo>
                <a:cubicBezTo>
                  <a:pt x="1726462" y="1149288"/>
                  <a:pt x="1726463" y="1152167"/>
                  <a:pt x="1727902" y="1153606"/>
                </a:cubicBezTo>
                <a:close/>
                <a:moveTo>
                  <a:pt x="1954431" y="1267302"/>
                </a:moveTo>
                <a:lnTo>
                  <a:pt x="1956870" y="1265154"/>
                </a:lnTo>
                <a:lnTo>
                  <a:pt x="1966719" y="1270190"/>
                </a:lnTo>
                <a:lnTo>
                  <a:pt x="1976464" y="1267421"/>
                </a:lnTo>
                <a:lnTo>
                  <a:pt x="1982063" y="1271620"/>
                </a:lnTo>
                <a:cubicBezTo>
                  <a:pt x="1984941" y="1273059"/>
                  <a:pt x="1987820" y="1273059"/>
                  <a:pt x="1987820" y="1267302"/>
                </a:cubicBezTo>
                <a:cubicBezTo>
                  <a:pt x="1976883" y="1267302"/>
                  <a:pt x="1999334" y="1267302"/>
                  <a:pt x="1999333" y="1255788"/>
                </a:cubicBezTo>
                <a:cubicBezTo>
                  <a:pt x="1987819" y="1255788"/>
                  <a:pt x="1987819" y="1255788"/>
                  <a:pt x="1987819" y="1255788"/>
                </a:cubicBezTo>
                <a:cubicBezTo>
                  <a:pt x="1987819" y="1255788"/>
                  <a:pt x="1987819" y="1258666"/>
                  <a:pt x="1986380" y="1261545"/>
                </a:cubicBezTo>
                <a:lnTo>
                  <a:pt x="1976435" y="1267228"/>
                </a:lnTo>
                <a:lnTo>
                  <a:pt x="1968247" y="1265863"/>
                </a:lnTo>
                <a:cubicBezTo>
                  <a:pt x="1968247" y="1264424"/>
                  <a:pt x="1971126" y="1261545"/>
                  <a:pt x="1976882" y="1255788"/>
                </a:cubicBezTo>
                <a:cubicBezTo>
                  <a:pt x="1971413" y="1255788"/>
                  <a:pt x="1968679" y="1255788"/>
                  <a:pt x="1965872" y="1257227"/>
                </a:cubicBezTo>
                <a:lnTo>
                  <a:pt x="1956870" y="1265154"/>
                </a:lnTo>
                <a:lnTo>
                  <a:pt x="1955583" y="1264496"/>
                </a:lnTo>
                <a:lnTo>
                  <a:pt x="1955251" y="1264131"/>
                </a:lnTo>
                <a:lnTo>
                  <a:pt x="1960188" y="1245066"/>
                </a:lnTo>
                <a:cubicBezTo>
                  <a:pt x="1963066" y="1236647"/>
                  <a:pt x="1965944" y="1228156"/>
                  <a:pt x="1965944" y="1222399"/>
                </a:cubicBezTo>
                <a:lnTo>
                  <a:pt x="1954431" y="1222399"/>
                </a:lnTo>
                <a:cubicBezTo>
                  <a:pt x="1954432" y="1231035"/>
                  <a:pt x="1947954" y="1226716"/>
                  <a:pt x="1935244" y="1228875"/>
                </a:cubicBezTo>
                <a:lnTo>
                  <a:pt x="1922688" y="1233156"/>
                </a:lnTo>
                <a:lnTo>
                  <a:pt x="1921921" y="1232286"/>
                </a:lnTo>
                <a:lnTo>
                  <a:pt x="1930630" y="1222552"/>
                </a:lnTo>
                <a:lnTo>
                  <a:pt x="1931264" y="1222326"/>
                </a:lnTo>
                <a:lnTo>
                  <a:pt x="1931403" y="1222399"/>
                </a:lnTo>
                <a:lnTo>
                  <a:pt x="1931442" y="1222263"/>
                </a:lnTo>
                <a:lnTo>
                  <a:pt x="1941766" y="1218585"/>
                </a:lnTo>
                <a:cubicBezTo>
                  <a:pt x="1948819" y="1217218"/>
                  <a:pt x="1954431" y="1217217"/>
                  <a:pt x="1954431" y="1211461"/>
                </a:cubicBezTo>
                <a:cubicBezTo>
                  <a:pt x="1942918" y="1211461"/>
                  <a:pt x="1942918" y="1199948"/>
                  <a:pt x="1942918" y="1199948"/>
                </a:cubicBezTo>
                <a:lnTo>
                  <a:pt x="1931403" y="1199947"/>
                </a:lnTo>
                <a:cubicBezTo>
                  <a:pt x="1937161" y="1199948"/>
                  <a:pt x="1937161" y="1202682"/>
                  <a:pt x="1935722" y="1206856"/>
                </a:cubicBezTo>
                <a:lnTo>
                  <a:pt x="1931442" y="1222263"/>
                </a:lnTo>
                <a:lnTo>
                  <a:pt x="1931264" y="1222326"/>
                </a:lnTo>
                <a:lnTo>
                  <a:pt x="1920394" y="1216642"/>
                </a:lnTo>
                <a:cubicBezTo>
                  <a:pt x="1917587" y="1216642"/>
                  <a:pt x="1914708" y="1216642"/>
                  <a:pt x="1908952" y="1210885"/>
                </a:cubicBezTo>
                <a:cubicBezTo>
                  <a:pt x="1914708" y="1216642"/>
                  <a:pt x="1917587" y="1225133"/>
                  <a:pt x="1921833" y="1232186"/>
                </a:cubicBezTo>
                <a:lnTo>
                  <a:pt x="1921921" y="1232286"/>
                </a:lnTo>
                <a:lnTo>
                  <a:pt x="1920465" y="1233913"/>
                </a:lnTo>
                <a:lnTo>
                  <a:pt x="1922688" y="1233156"/>
                </a:lnTo>
                <a:lnTo>
                  <a:pt x="1929757" y="1241163"/>
                </a:lnTo>
                <a:cubicBezTo>
                  <a:pt x="1933095" y="1243448"/>
                  <a:pt x="1937304" y="1244851"/>
                  <a:pt x="1942917" y="1244851"/>
                </a:cubicBezTo>
                <a:cubicBezTo>
                  <a:pt x="1942917" y="1247585"/>
                  <a:pt x="1944321" y="1251075"/>
                  <a:pt x="1946605" y="1254592"/>
                </a:cubicBezTo>
                <a:lnTo>
                  <a:pt x="1955251" y="1264131"/>
                </a:lnTo>
                <a:close/>
                <a:moveTo>
                  <a:pt x="2589980" y="1582198"/>
                </a:moveTo>
                <a:cubicBezTo>
                  <a:pt x="2601495" y="1582198"/>
                  <a:pt x="2613008" y="1571260"/>
                  <a:pt x="2601494" y="1559747"/>
                </a:cubicBezTo>
                <a:cubicBezTo>
                  <a:pt x="2612432" y="1571260"/>
                  <a:pt x="2623945" y="1559747"/>
                  <a:pt x="2623945" y="1559747"/>
                </a:cubicBezTo>
                <a:cubicBezTo>
                  <a:pt x="2623945" y="1559747"/>
                  <a:pt x="2623945" y="1559747"/>
                  <a:pt x="2612432" y="1559747"/>
                </a:cubicBezTo>
                <a:cubicBezTo>
                  <a:pt x="2623945" y="1536720"/>
                  <a:pt x="2623945" y="1559747"/>
                  <a:pt x="2646396" y="1548234"/>
                </a:cubicBezTo>
                <a:cubicBezTo>
                  <a:pt x="2646397" y="1525782"/>
                  <a:pt x="2612432" y="1559747"/>
                  <a:pt x="2623945" y="1525782"/>
                </a:cubicBezTo>
                <a:cubicBezTo>
                  <a:pt x="2612432" y="1536720"/>
                  <a:pt x="2601494" y="1548234"/>
                  <a:pt x="2589980" y="1548234"/>
                </a:cubicBezTo>
                <a:cubicBezTo>
                  <a:pt x="2589980" y="1559171"/>
                  <a:pt x="2601494" y="1559172"/>
                  <a:pt x="2601494" y="1570685"/>
                </a:cubicBezTo>
                <a:cubicBezTo>
                  <a:pt x="2589980" y="1570685"/>
                  <a:pt x="2589980" y="1559171"/>
                  <a:pt x="2589980" y="1570685"/>
                </a:cubicBezTo>
                <a:cubicBezTo>
                  <a:pt x="2589980" y="1582198"/>
                  <a:pt x="2589980" y="1582198"/>
                  <a:pt x="2589980" y="1582198"/>
                </a:cubicBezTo>
                <a:close/>
                <a:moveTo>
                  <a:pt x="2896818" y="1739359"/>
                </a:moveTo>
                <a:cubicBezTo>
                  <a:pt x="2908331" y="1739359"/>
                  <a:pt x="2896818" y="1728421"/>
                  <a:pt x="2896818" y="1727846"/>
                </a:cubicBezTo>
                <a:cubicBezTo>
                  <a:pt x="2908331" y="1727845"/>
                  <a:pt x="2919844" y="1716907"/>
                  <a:pt x="2908331" y="1705394"/>
                </a:cubicBezTo>
                <a:cubicBezTo>
                  <a:pt x="2908331" y="1716907"/>
                  <a:pt x="2896817" y="1705394"/>
                  <a:pt x="2896817" y="1716907"/>
                </a:cubicBezTo>
                <a:cubicBezTo>
                  <a:pt x="2908331" y="1716907"/>
                  <a:pt x="2885304" y="1727845"/>
                  <a:pt x="2896818" y="1739359"/>
                </a:cubicBezTo>
                <a:close/>
                <a:moveTo>
                  <a:pt x="2215213" y="1403163"/>
                </a:moveTo>
                <a:lnTo>
                  <a:pt x="2226727" y="1403163"/>
                </a:lnTo>
                <a:cubicBezTo>
                  <a:pt x="2215213" y="1403163"/>
                  <a:pt x="2215213" y="1403163"/>
                  <a:pt x="2215213" y="1391649"/>
                </a:cubicBezTo>
                <a:cubicBezTo>
                  <a:pt x="2204276" y="1391649"/>
                  <a:pt x="2204276" y="1391649"/>
                  <a:pt x="2192762" y="1380135"/>
                </a:cubicBezTo>
                <a:cubicBezTo>
                  <a:pt x="2192763" y="1391073"/>
                  <a:pt x="2215213" y="1402587"/>
                  <a:pt x="2215213" y="1402587"/>
                </a:cubicBezTo>
                <a:close/>
                <a:moveTo>
                  <a:pt x="1840447" y="1222399"/>
                </a:moveTo>
                <a:cubicBezTo>
                  <a:pt x="1851960" y="1222399"/>
                  <a:pt x="1840446" y="1211461"/>
                  <a:pt x="1851959" y="1199947"/>
                </a:cubicBezTo>
                <a:cubicBezTo>
                  <a:pt x="1840447" y="1199947"/>
                  <a:pt x="1840447" y="1199947"/>
                  <a:pt x="1840447" y="1199947"/>
                </a:cubicBezTo>
                <a:cubicBezTo>
                  <a:pt x="1828932" y="1211461"/>
                  <a:pt x="1840446" y="1211461"/>
                  <a:pt x="1840447" y="1222399"/>
                </a:cubicBezTo>
                <a:close/>
                <a:moveTo>
                  <a:pt x="1891682" y="1247873"/>
                </a:moveTo>
                <a:cubicBezTo>
                  <a:pt x="1894560" y="1250751"/>
                  <a:pt x="1897439" y="1250895"/>
                  <a:pt x="1897438" y="1245426"/>
                </a:cubicBezTo>
                <a:cubicBezTo>
                  <a:pt x="1885924" y="1245426"/>
                  <a:pt x="1897439" y="1222399"/>
                  <a:pt x="1885925" y="1233913"/>
                </a:cubicBezTo>
                <a:cubicBezTo>
                  <a:pt x="1885925" y="1239382"/>
                  <a:pt x="1888803" y="1244995"/>
                  <a:pt x="1891682" y="1247873"/>
                </a:cubicBezTo>
                <a:close/>
                <a:moveTo>
                  <a:pt x="1908376" y="1256364"/>
                </a:moveTo>
                <a:cubicBezTo>
                  <a:pt x="1919890" y="1256364"/>
                  <a:pt x="1919890" y="1245426"/>
                  <a:pt x="1919890" y="1233913"/>
                </a:cubicBezTo>
                <a:cubicBezTo>
                  <a:pt x="1908376" y="1245426"/>
                  <a:pt x="1919890" y="1233913"/>
                  <a:pt x="1908377" y="1233913"/>
                </a:cubicBezTo>
                <a:cubicBezTo>
                  <a:pt x="1908377" y="1244851"/>
                  <a:pt x="1908377" y="1244851"/>
                  <a:pt x="1908376" y="1256364"/>
                </a:cubicBezTo>
                <a:close/>
                <a:moveTo>
                  <a:pt x="2957318" y="1777066"/>
                </a:moveTo>
                <a:cubicBezTo>
                  <a:pt x="2963632" y="1782895"/>
                  <a:pt x="2976261" y="1767999"/>
                  <a:pt x="2976261" y="1784838"/>
                </a:cubicBezTo>
                <a:cubicBezTo>
                  <a:pt x="2987774" y="1784838"/>
                  <a:pt x="2987775" y="1773324"/>
                  <a:pt x="2987775" y="1773324"/>
                </a:cubicBezTo>
                <a:cubicBezTo>
                  <a:pt x="2999289" y="1773324"/>
                  <a:pt x="2999289" y="1773324"/>
                  <a:pt x="3010227" y="1784837"/>
                </a:cubicBezTo>
                <a:cubicBezTo>
                  <a:pt x="2998712" y="1750873"/>
                  <a:pt x="2987200" y="1739935"/>
                  <a:pt x="2964748" y="1728422"/>
                </a:cubicBezTo>
                <a:cubicBezTo>
                  <a:pt x="2964748" y="1739935"/>
                  <a:pt x="2976261" y="1739935"/>
                  <a:pt x="2976261" y="1762386"/>
                </a:cubicBezTo>
                <a:cubicBezTo>
                  <a:pt x="2965323" y="1762386"/>
                  <a:pt x="2965323" y="1762386"/>
                  <a:pt x="2953810" y="1762386"/>
                </a:cubicBezTo>
                <a:cubicBezTo>
                  <a:pt x="2953810" y="1770878"/>
                  <a:pt x="2955213" y="1775123"/>
                  <a:pt x="2957318" y="1777066"/>
                </a:cubicBezTo>
                <a:close/>
                <a:moveTo>
                  <a:pt x="2516293" y="1558668"/>
                </a:moveTo>
                <a:cubicBezTo>
                  <a:pt x="2519172" y="1560179"/>
                  <a:pt x="2522050" y="1560323"/>
                  <a:pt x="2522050" y="1560323"/>
                </a:cubicBezTo>
                <a:cubicBezTo>
                  <a:pt x="2522050" y="1560323"/>
                  <a:pt x="2522050" y="1560323"/>
                  <a:pt x="2522050" y="1548809"/>
                </a:cubicBezTo>
                <a:cubicBezTo>
                  <a:pt x="2522050" y="1548809"/>
                  <a:pt x="2522050" y="1548809"/>
                  <a:pt x="2510537" y="1548809"/>
                </a:cubicBezTo>
                <a:cubicBezTo>
                  <a:pt x="2510537" y="1554278"/>
                  <a:pt x="2513415" y="1557156"/>
                  <a:pt x="2516293" y="1558668"/>
                </a:cubicBezTo>
                <a:close/>
                <a:moveTo>
                  <a:pt x="2260692" y="1435976"/>
                </a:moveTo>
                <a:cubicBezTo>
                  <a:pt x="2260692" y="1435976"/>
                  <a:pt x="2260692" y="1435976"/>
                  <a:pt x="2272205" y="1435976"/>
                </a:cubicBezTo>
                <a:cubicBezTo>
                  <a:pt x="2272206" y="1425038"/>
                  <a:pt x="2272206" y="1413525"/>
                  <a:pt x="2260692" y="1413525"/>
                </a:cubicBezTo>
                <a:cubicBezTo>
                  <a:pt x="2260692" y="1424463"/>
                  <a:pt x="2260692" y="1435976"/>
                  <a:pt x="2260692" y="1435976"/>
                </a:cubicBezTo>
                <a:close/>
                <a:moveTo>
                  <a:pt x="2714903" y="1661067"/>
                </a:moveTo>
                <a:cubicBezTo>
                  <a:pt x="2714903" y="1661067"/>
                  <a:pt x="2726417" y="1661067"/>
                  <a:pt x="2726416" y="1649553"/>
                </a:cubicBezTo>
                <a:lnTo>
                  <a:pt x="2714903" y="1649553"/>
                </a:lnTo>
                <a:cubicBezTo>
                  <a:pt x="2714903" y="1661067"/>
                  <a:pt x="2714903" y="1649553"/>
                  <a:pt x="2714903" y="1661067"/>
                </a:cubicBezTo>
                <a:close/>
                <a:moveTo>
                  <a:pt x="2056326" y="1335232"/>
                </a:moveTo>
                <a:cubicBezTo>
                  <a:pt x="2067839" y="1323719"/>
                  <a:pt x="2067839" y="1312205"/>
                  <a:pt x="2056325" y="1290329"/>
                </a:cubicBezTo>
                <a:cubicBezTo>
                  <a:pt x="2056326" y="1312781"/>
                  <a:pt x="2044813" y="1323719"/>
                  <a:pt x="2056326" y="1335232"/>
                </a:cubicBezTo>
                <a:close/>
                <a:moveTo>
                  <a:pt x="2771895" y="1694456"/>
                </a:moveTo>
                <a:lnTo>
                  <a:pt x="2783408" y="1694456"/>
                </a:lnTo>
                <a:cubicBezTo>
                  <a:pt x="2771895" y="1672005"/>
                  <a:pt x="2794347" y="1683518"/>
                  <a:pt x="2771895" y="1672005"/>
                </a:cubicBezTo>
                <a:cubicBezTo>
                  <a:pt x="2782833" y="1683518"/>
                  <a:pt x="2771895" y="1672005"/>
                  <a:pt x="2760382" y="1683518"/>
                </a:cubicBezTo>
                <a:cubicBezTo>
                  <a:pt x="2771895" y="1683518"/>
                  <a:pt x="2771895" y="1694456"/>
                  <a:pt x="2771895" y="1694456"/>
                </a:cubicBezTo>
                <a:close/>
                <a:moveTo>
                  <a:pt x="2999289" y="1807289"/>
                </a:moveTo>
                <a:cubicBezTo>
                  <a:pt x="2999289" y="1796352"/>
                  <a:pt x="2987774" y="1796352"/>
                  <a:pt x="2999289" y="1784838"/>
                </a:cubicBezTo>
                <a:cubicBezTo>
                  <a:pt x="2987774" y="1784838"/>
                  <a:pt x="2987774" y="1784838"/>
                  <a:pt x="2987774" y="1784838"/>
                </a:cubicBezTo>
                <a:cubicBezTo>
                  <a:pt x="2987775" y="1795775"/>
                  <a:pt x="2999289" y="1795776"/>
                  <a:pt x="2999289" y="1807289"/>
                </a:cubicBezTo>
                <a:close/>
                <a:moveTo>
                  <a:pt x="2135770" y="1380135"/>
                </a:moveTo>
                <a:cubicBezTo>
                  <a:pt x="2135769" y="1368622"/>
                  <a:pt x="2124256" y="1368622"/>
                  <a:pt x="2124256" y="1368622"/>
                </a:cubicBezTo>
                <a:cubicBezTo>
                  <a:pt x="2124256" y="1368622"/>
                  <a:pt x="2124256" y="1380135"/>
                  <a:pt x="2135770" y="1380135"/>
                </a:cubicBezTo>
                <a:close/>
                <a:moveTo>
                  <a:pt x="2813919" y="1716907"/>
                </a:moveTo>
                <a:lnTo>
                  <a:pt x="2803845" y="1711151"/>
                </a:lnTo>
                <a:lnTo>
                  <a:pt x="2803035" y="1707914"/>
                </a:lnTo>
                <a:lnTo>
                  <a:pt x="2813918" y="1716907"/>
                </a:lnTo>
                <a:close/>
                <a:moveTo>
                  <a:pt x="1772182" y="1207953"/>
                </a:moveTo>
                <a:cubicBezTo>
                  <a:pt x="1774315" y="1210058"/>
                  <a:pt x="1777840" y="1211460"/>
                  <a:pt x="1783453" y="1211461"/>
                </a:cubicBezTo>
                <a:cubicBezTo>
                  <a:pt x="1783453" y="1200523"/>
                  <a:pt x="1783453" y="1189009"/>
                  <a:pt x="1771940" y="1189010"/>
                </a:cubicBezTo>
                <a:cubicBezTo>
                  <a:pt x="1771940" y="1189010"/>
                  <a:pt x="1765787" y="1201638"/>
                  <a:pt x="1772182" y="1207953"/>
                </a:cubicBezTo>
                <a:close/>
                <a:moveTo>
                  <a:pt x="1840447" y="1244851"/>
                </a:moveTo>
                <a:cubicBezTo>
                  <a:pt x="1851960" y="1244851"/>
                  <a:pt x="1851960" y="1244851"/>
                  <a:pt x="1851960" y="1233337"/>
                </a:cubicBezTo>
                <a:cubicBezTo>
                  <a:pt x="1840447" y="1222399"/>
                  <a:pt x="1840447" y="1233337"/>
                  <a:pt x="1840447" y="1244851"/>
                </a:cubicBezTo>
                <a:close/>
                <a:moveTo>
                  <a:pt x="2885303" y="1762386"/>
                </a:moveTo>
                <a:cubicBezTo>
                  <a:pt x="2891060" y="1762386"/>
                  <a:pt x="2891060" y="1759508"/>
                  <a:pt x="2891060" y="1756630"/>
                </a:cubicBezTo>
                <a:lnTo>
                  <a:pt x="2891561" y="1753876"/>
                </a:lnTo>
                <a:lnTo>
                  <a:pt x="2896817" y="1750873"/>
                </a:lnTo>
                <a:cubicBezTo>
                  <a:pt x="2893939" y="1750873"/>
                  <a:pt x="2892500" y="1751592"/>
                  <a:pt x="2891780" y="1752672"/>
                </a:cubicBezTo>
                <a:lnTo>
                  <a:pt x="2891561" y="1753876"/>
                </a:lnTo>
                <a:lnTo>
                  <a:pt x="2886743" y="1756630"/>
                </a:lnTo>
                <a:cubicBezTo>
                  <a:pt x="2885303" y="1759508"/>
                  <a:pt x="2885303" y="1762386"/>
                  <a:pt x="2885303" y="1762386"/>
                </a:cubicBezTo>
                <a:close/>
                <a:moveTo>
                  <a:pt x="2180672" y="1413525"/>
                </a:moveTo>
                <a:cubicBezTo>
                  <a:pt x="2169735" y="1391073"/>
                  <a:pt x="2169735" y="1380135"/>
                  <a:pt x="2158221" y="1368622"/>
                </a:cubicBezTo>
                <a:cubicBezTo>
                  <a:pt x="2147283" y="1391073"/>
                  <a:pt x="2158221" y="1402587"/>
                  <a:pt x="2180672" y="1413525"/>
                </a:cubicBezTo>
                <a:close/>
                <a:moveTo>
                  <a:pt x="2585546" y="1614365"/>
                </a:moveTo>
                <a:cubicBezTo>
                  <a:pt x="2585878" y="1615444"/>
                  <a:pt x="2587246" y="1616164"/>
                  <a:pt x="2589980" y="1616164"/>
                </a:cubicBezTo>
                <a:cubicBezTo>
                  <a:pt x="2589980" y="1616164"/>
                  <a:pt x="2589980" y="1616164"/>
                  <a:pt x="2601494" y="1616164"/>
                </a:cubicBezTo>
                <a:cubicBezTo>
                  <a:pt x="2601494" y="1616164"/>
                  <a:pt x="2601494" y="1616164"/>
                  <a:pt x="2601494" y="1604651"/>
                </a:cubicBezTo>
                <a:cubicBezTo>
                  <a:pt x="2592859" y="1604650"/>
                  <a:pt x="2584547" y="1611127"/>
                  <a:pt x="2585546" y="1614365"/>
                </a:cubicBezTo>
                <a:close/>
                <a:moveTo>
                  <a:pt x="2073596" y="1367183"/>
                </a:moveTo>
                <a:cubicBezTo>
                  <a:pt x="2070718" y="1365744"/>
                  <a:pt x="2067839" y="1362865"/>
                  <a:pt x="2067839" y="1357108"/>
                </a:cubicBezTo>
                <a:cubicBezTo>
                  <a:pt x="2078777" y="1357108"/>
                  <a:pt x="2078777" y="1368622"/>
                  <a:pt x="2090291" y="1368622"/>
                </a:cubicBezTo>
                <a:lnTo>
                  <a:pt x="2079353" y="1368622"/>
                </a:lnTo>
                <a:cubicBezTo>
                  <a:pt x="2079353" y="1368622"/>
                  <a:pt x="2076474" y="1368622"/>
                  <a:pt x="2073596" y="1367183"/>
                </a:cubicBezTo>
                <a:close/>
                <a:moveTo>
                  <a:pt x="2692451" y="1674892"/>
                </a:moveTo>
                <a:cubicBezTo>
                  <a:pt x="2692451" y="1675602"/>
                  <a:pt x="2692452" y="1674883"/>
                  <a:pt x="2692452" y="1672005"/>
                </a:cubicBezTo>
                <a:cubicBezTo>
                  <a:pt x="2703965" y="1672004"/>
                  <a:pt x="2703965" y="1661066"/>
                  <a:pt x="2703965" y="1661066"/>
                </a:cubicBezTo>
                <a:cubicBezTo>
                  <a:pt x="2703965" y="1661066"/>
                  <a:pt x="2703965" y="1649553"/>
                  <a:pt x="2692452" y="1649553"/>
                </a:cubicBezTo>
                <a:cubicBezTo>
                  <a:pt x="2692452" y="1627102"/>
                  <a:pt x="2680937" y="1627102"/>
                  <a:pt x="2692451" y="1604651"/>
                </a:cubicBezTo>
                <a:cubicBezTo>
                  <a:pt x="2681513" y="1604651"/>
                  <a:pt x="2681513" y="1582199"/>
                  <a:pt x="2669999" y="1582198"/>
                </a:cubicBezTo>
                <a:cubicBezTo>
                  <a:pt x="2669999" y="1582198"/>
                  <a:pt x="2669999" y="1582198"/>
                  <a:pt x="2658486" y="1582198"/>
                </a:cubicBezTo>
                <a:cubicBezTo>
                  <a:pt x="2680937" y="1593713"/>
                  <a:pt x="2658486" y="1627677"/>
                  <a:pt x="2646973" y="1616164"/>
                </a:cubicBezTo>
                <a:cubicBezTo>
                  <a:pt x="2635459" y="1627102"/>
                  <a:pt x="2646972" y="1627102"/>
                  <a:pt x="2646972" y="1638615"/>
                </a:cubicBezTo>
                <a:cubicBezTo>
                  <a:pt x="2658486" y="1627102"/>
                  <a:pt x="2658486" y="1627102"/>
                  <a:pt x="2658486" y="1638615"/>
                </a:cubicBezTo>
                <a:cubicBezTo>
                  <a:pt x="2658486" y="1615588"/>
                  <a:pt x="2669424" y="1627102"/>
                  <a:pt x="2680937" y="1627102"/>
                </a:cubicBezTo>
                <a:cubicBezTo>
                  <a:pt x="2680938" y="1638040"/>
                  <a:pt x="2680938" y="1638040"/>
                  <a:pt x="2692452" y="1649553"/>
                </a:cubicBezTo>
                <a:cubicBezTo>
                  <a:pt x="2692452" y="1657757"/>
                  <a:pt x="2692451" y="1672760"/>
                  <a:pt x="2692451" y="1674892"/>
                </a:cubicBezTo>
                <a:close/>
                <a:moveTo>
                  <a:pt x="3208836" y="1931636"/>
                </a:moveTo>
                <a:cubicBezTo>
                  <a:pt x="3208836" y="1925879"/>
                  <a:pt x="3208836" y="1923001"/>
                  <a:pt x="3207397" y="1921562"/>
                </a:cubicBezTo>
                <a:lnTo>
                  <a:pt x="3206533" y="1921438"/>
                </a:lnTo>
                <a:lnTo>
                  <a:pt x="3208836" y="1920123"/>
                </a:lnTo>
                <a:cubicBezTo>
                  <a:pt x="3208836" y="1931636"/>
                  <a:pt x="3208836" y="1931636"/>
                  <a:pt x="3208836" y="1931636"/>
                </a:cubicBezTo>
                <a:close/>
                <a:moveTo>
                  <a:pt x="2476571" y="1570685"/>
                </a:moveTo>
                <a:cubicBezTo>
                  <a:pt x="2488084" y="1548234"/>
                  <a:pt x="2499024" y="1559747"/>
                  <a:pt x="2510537" y="1548234"/>
                </a:cubicBezTo>
                <a:lnTo>
                  <a:pt x="2510537" y="1536720"/>
                </a:lnTo>
                <a:cubicBezTo>
                  <a:pt x="2532988" y="1536720"/>
                  <a:pt x="2522050" y="1548234"/>
                  <a:pt x="2544502" y="1548234"/>
                </a:cubicBezTo>
                <a:cubicBezTo>
                  <a:pt x="2556016" y="1536720"/>
                  <a:pt x="2556016" y="1525206"/>
                  <a:pt x="2544502" y="1536720"/>
                </a:cubicBezTo>
                <a:cubicBezTo>
                  <a:pt x="2544502" y="1536720"/>
                  <a:pt x="2544502" y="1536720"/>
                  <a:pt x="2544502" y="1525206"/>
                </a:cubicBezTo>
                <a:lnTo>
                  <a:pt x="2556016" y="1525206"/>
                </a:lnTo>
                <a:lnTo>
                  <a:pt x="2556016" y="1525782"/>
                </a:lnTo>
                <a:lnTo>
                  <a:pt x="2556016" y="1525782"/>
                </a:lnTo>
                <a:lnTo>
                  <a:pt x="2556016" y="1526645"/>
                </a:lnTo>
                <a:cubicBezTo>
                  <a:pt x="2556016" y="1528085"/>
                  <a:pt x="2556016" y="1530963"/>
                  <a:pt x="2556016" y="1536720"/>
                </a:cubicBezTo>
                <a:cubicBezTo>
                  <a:pt x="2579042" y="1536720"/>
                  <a:pt x="2567529" y="1514269"/>
                  <a:pt x="2567529" y="1514269"/>
                </a:cubicBezTo>
                <a:cubicBezTo>
                  <a:pt x="2567529" y="1514269"/>
                  <a:pt x="2579042" y="1480879"/>
                  <a:pt x="2567529" y="1469365"/>
                </a:cubicBezTo>
                <a:cubicBezTo>
                  <a:pt x="2556016" y="1480880"/>
                  <a:pt x="2544501" y="1491816"/>
                  <a:pt x="2556016" y="1503331"/>
                </a:cubicBezTo>
                <a:cubicBezTo>
                  <a:pt x="2545078" y="1491817"/>
                  <a:pt x="2545078" y="1503331"/>
                  <a:pt x="2533563" y="1503331"/>
                </a:cubicBezTo>
                <a:cubicBezTo>
                  <a:pt x="2556016" y="1492393"/>
                  <a:pt x="2544501" y="1469366"/>
                  <a:pt x="2556016" y="1480880"/>
                </a:cubicBezTo>
                <a:lnTo>
                  <a:pt x="2554843" y="1468214"/>
                </a:lnTo>
                <a:lnTo>
                  <a:pt x="2556016" y="1468214"/>
                </a:lnTo>
                <a:lnTo>
                  <a:pt x="2554815" y="1467914"/>
                </a:lnTo>
                <a:lnTo>
                  <a:pt x="2554577" y="1465336"/>
                </a:lnTo>
                <a:cubicBezTo>
                  <a:pt x="2553137" y="1460874"/>
                  <a:pt x="2550259" y="1457564"/>
                  <a:pt x="2544501" y="1456701"/>
                </a:cubicBezTo>
                <a:cubicBezTo>
                  <a:pt x="2544501" y="1462457"/>
                  <a:pt x="2547380" y="1465335"/>
                  <a:pt x="2550259" y="1466775"/>
                </a:cubicBezTo>
                <a:lnTo>
                  <a:pt x="2554815" y="1467914"/>
                </a:lnTo>
                <a:lnTo>
                  <a:pt x="2554843" y="1468214"/>
                </a:lnTo>
                <a:lnTo>
                  <a:pt x="2545941" y="1468214"/>
                </a:lnTo>
                <a:cubicBezTo>
                  <a:pt x="2544501" y="1468214"/>
                  <a:pt x="2544501" y="1468214"/>
                  <a:pt x="2544501" y="1468214"/>
                </a:cubicBezTo>
                <a:cubicBezTo>
                  <a:pt x="2544501" y="1479152"/>
                  <a:pt x="2544501" y="1479152"/>
                  <a:pt x="2532988" y="1490665"/>
                </a:cubicBezTo>
                <a:cubicBezTo>
                  <a:pt x="2532988" y="1479152"/>
                  <a:pt x="2532988" y="1479152"/>
                  <a:pt x="2521475" y="1479152"/>
                </a:cubicBezTo>
                <a:cubicBezTo>
                  <a:pt x="2521475" y="1479152"/>
                  <a:pt x="2521475" y="1502180"/>
                  <a:pt x="2509962" y="1490665"/>
                </a:cubicBezTo>
                <a:cubicBezTo>
                  <a:pt x="2509962" y="1490665"/>
                  <a:pt x="2521475" y="1479728"/>
                  <a:pt x="2521475" y="1468214"/>
                </a:cubicBezTo>
                <a:cubicBezTo>
                  <a:pt x="2509962" y="1479728"/>
                  <a:pt x="2509962" y="1490665"/>
                  <a:pt x="2487509" y="1502180"/>
                </a:cubicBezTo>
                <a:cubicBezTo>
                  <a:pt x="2509962" y="1479728"/>
                  <a:pt x="2532988" y="1502179"/>
                  <a:pt x="2521475" y="1524631"/>
                </a:cubicBezTo>
                <a:cubicBezTo>
                  <a:pt x="2510537" y="1513118"/>
                  <a:pt x="2510537" y="1524631"/>
                  <a:pt x="2499024" y="1524631"/>
                </a:cubicBezTo>
                <a:cubicBezTo>
                  <a:pt x="2499024" y="1524631"/>
                  <a:pt x="2488084" y="1501603"/>
                  <a:pt x="2476572" y="1513118"/>
                </a:cubicBezTo>
                <a:lnTo>
                  <a:pt x="2488084" y="1524631"/>
                </a:lnTo>
                <a:cubicBezTo>
                  <a:pt x="2476572" y="1524631"/>
                  <a:pt x="2488085" y="1536144"/>
                  <a:pt x="2476572" y="1536144"/>
                </a:cubicBezTo>
                <a:cubicBezTo>
                  <a:pt x="2476572" y="1524631"/>
                  <a:pt x="2465058" y="1524631"/>
                  <a:pt x="2465058" y="1536144"/>
                </a:cubicBezTo>
                <a:cubicBezTo>
                  <a:pt x="2476572" y="1536144"/>
                  <a:pt x="2465058" y="1547658"/>
                  <a:pt x="2476571" y="1547658"/>
                </a:cubicBezTo>
                <a:lnTo>
                  <a:pt x="2465058" y="1559172"/>
                </a:lnTo>
                <a:cubicBezTo>
                  <a:pt x="2476571" y="1559172"/>
                  <a:pt x="2476571" y="1570685"/>
                  <a:pt x="2476571" y="1570685"/>
                </a:cubicBezTo>
                <a:close/>
                <a:moveTo>
                  <a:pt x="2112743" y="1391073"/>
                </a:moveTo>
                <a:cubicBezTo>
                  <a:pt x="2112743" y="1391073"/>
                  <a:pt x="2112743" y="1391073"/>
                  <a:pt x="2124256" y="1391073"/>
                </a:cubicBezTo>
                <a:cubicBezTo>
                  <a:pt x="2124256" y="1380135"/>
                  <a:pt x="2124256" y="1380135"/>
                  <a:pt x="2112742" y="1379559"/>
                </a:cubicBezTo>
                <a:cubicBezTo>
                  <a:pt x="2112742" y="1379559"/>
                  <a:pt x="2112742" y="1379559"/>
                  <a:pt x="2112743" y="1391073"/>
                </a:cubicBezTo>
                <a:close/>
                <a:moveTo>
                  <a:pt x="2903078" y="1782867"/>
                </a:moveTo>
                <a:cubicBezTo>
                  <a:pt x="2903437" y="1784118"/>
                  <a:pt x="2904877" y="1784837"/>
                  <a:pt x="2907755" y="1784837"/>
                </a:cubicBezTo>
                <a:cubicBezTo>
                  <a:pt x="2907755" y="1784837"/>
                  <a:pt x="2919269" y="1773325"/>
                  <a:pt x="2919269" y="1784837"/>
                </a:cubicBezTo>
                <a:cubicBezTo>
                  <a:pt x="2919269" y="1784837"/>
                  <a:pt x="2930783" y="1773324"/>
                  <a:pt x="2919269" y="1762386"/>
                </a:cubicBezTo>
                <a:cubicBezTo>
                  <a:pt x="2910634" y="1770590"/>
                  <a:pt x="2901998" y="1779117"/>
                  <a:pt x="2903078" y="1782867"/>
                </a:cubicBezTo>
                <a:close/>
                <a:moveTo>
                  <a:pt x="2533563" y="1604651"/>
                </a:moveTo>
                <a:cubicBezTo>
                  <a:pt x="2545078" y="1604651"/>
                  <a:pt x="2545078" y="1604651"/>
                  <a:pt x="2545078" y="1604651"/>
                </a:cubicBezTo>
                <a:lnTo>
                  <a:pt x="2543391" y="1601542"/>
                </a:lnTo>
                <a:lnTo>
                  <a:pt x="2544655" y="1601143"/>
                </a:lnTo>
                <a:cubicBezTo>
                  <a:pt x="2550511" y="1594828"/>
                  <a:pt x="2542199" y="1582198"/>
                  <a:pt x="2533564" y="1582198"/>
                </a:cubicBezTo>
                <a:cubicBezTo>
                  <a:pt x="2533564" y="1587956"/>
                  <a:pt x="2536298" y="1590834"/>
                  <a:pt x="2539105" y="1593641"/>
                </a:cubicBezTo>
                <a:lnTo>
                  <a:pt x="2543391" y="1601542"/>
                </a:lnTo>
                <a:close/>
                <a:moveTo>
                  <a:pt x="2714903" y="1694456"/>
                </a:moveTo>
                <a:lnTo>
                  <a:pt x="2714903" y="1682943"/>
                </a:lnTo>
                <a:cubicBezTo>
                  <a:pt x="2714903" y="1671429"/>
                  <a:pt x="2703389" y="1671429"/>
                  <a:pt x="2703389" y="1682943"/>
                </a:cubicBezTo>
                <a:cubicBezTo>
                  <a:pt x="2703389" y="1682943"/>
                  <a:pt x="2703389" y="1694456"/>
                  <a:pt x="2714903" y="1694456"/>
                </a:cubicBezTo>
                <a:close/>
                <a:moveTo>
                  <a:pt x="2653629" y="1670206"/>
                </a:moveTo>
                <a:cubicBezTo>
                  <a:pt x="2654169" y="1671285"/>
                  <a:pt x="2655608" y="1672005"/>
                  <a:pt x="2658486" y="1672005"/>
                </a:cubicBezTo>
                <a:lnTo>
                  <a:pt x="2658486" y="1670384"/>
                </a:lnTo>
                <a:lnTo>
                  <a:pt x="2658485" y="1662362"/>
                </a:lnTo>
                <a:cubicBezTo>
                  <a:pt x="2658486" y="1660922"/>
                  <a:pt x="2658486" y="1660779"/>
                  <a:pt x="2658486" y="1660491"/>
                </a:cubicBezTo>
                <a:cubicBezTo>
                  <a:pt x="2658486" y="1660491"/>
                  <a:pt x="2652010" y="1666967"/>
                  <a:pt x="2653629" y="1670206"/>
                </a:cubicBezTo>
                <a:close/>
                <a:moveTo>
                  <a:pt x="2106986" y="1401148"/>
                </a:moveTo>
                <a:cubicBezTo>
                  <a:pt x="2109864" y="1402587"/>
                  <a:pt x="2112743" y="1402587"/>
                  <a:pt x="2112743" y="1402587"/>
                </a:cubicBezTo>
                <a:cubicBezTo>
                  <a:pt x="2124256" y="1402587"/>
                  <a:pt x="2135769" y="1391073"/>
                  <a:pt x="2123681" y="1391073"/>
                </a:cubicBezTo>
                <a:cubicBezTo>
                  <a:pt x="2123681" y="1391073"/>
                  <a:pt x="2112743" y="1391073"/>
                  <a:pt x="2101229" y="1391073"/>
                </a:cubicBezTo>
                <a:cubicBezTo>
                  <a:pt x="2101229" y="1396830"/>
                  <a:pt x="2104107" y="1399708"/>
                  <a:pt x="2106986" y="1401148"/>
                </a:cubicBezTo>
                <a:close/>
                <a:moveTo>
                  <a:pt x="2971655" y="1830542"/>
                </a:moveTo>
                <a:lnTo>
                  <a:pt x="2971655" y="1830029"/>
                </a:lnTo>
                <a:lnTo>
                  <a:pt x="2972231" y="1830317"/>
                </a:lnTo>
                <a:close/>
                <a:moveTo>
                  <a:pt x="2750451" y="1722808"/>
                </a:moveTo>
                <a:cubicBezTo>
                  <a:pt x="2751890" y="1722808"/>
                  <a:pt x="2749156" y="1717195"/>
                  <a:pt x="2737930" y="1705969"/>
                </a:cubicBezTo>
                <a:cubicBezTo>
                  <a:pt x="2743399" y="1717196"/>
                  <a:pt x="2749012" y="1722809"/>
                  <a:pt x="2750451" y="1722808"/>
                </a:cubicBezTo>
                <a:close/>
                <a:moveTo>
                  <a:pt x="2782833" y="1739358"/>
                </a:moveTo>
                <a:lnTo>
                  <a:pt x="2782833" y="1731915"/>
                </a:lnTo>
                <a:lnTo>
                  <a:pt x="2784488" y="1731156"/>
                </a:lnTo>
                <a:lnTo>
                  <a:pt x="2784939" y="1731531"/>
                </a:lnTo>
                <a:lnTo>
                  <a:pt x="2788590" y="1737919"/>
                </a:lnTo>
                <a:cubicBezTo>
                  <a:pt x="2791468" y="1739359"/>
                  <a:pt x="2794347" y="1739359"/>
                  <a:pt x="2794347" y="1739359"/>
                </a:cubicBezTo>
                <a:lnTo>
                  <a:pt x="2784939" y="1731531"/>
                </a:lnTo>
                <a:lnTo>
                  <a:pt x="2782833" y="1727845"/>
                </a:lnTo>
                <a:lnTo>
                  <a:pt x="2782833" y="1731915"/>
                </a:lnTo>
                <a:lnTo>
                  <a:pt x="2780017" y="1733206"/>
                </a:lnTo>
                <a:cubicBezTo>
                  <a:pt x="2779451" y="1734573"/>
                  <a:pt x="2780098" y="1736624"/>
                  <a:pt x="2782833" y="1739358"/>
                </a:cubicBezTo>
                <a:close/>
                <a:moveTo>
                  <a:pt x="1857860" y="1281874"/>
                </a:moveTo>
                <a:cubicBezTo>
                  <a:pt x="1858581" y="1282414"/>
                  <a:pt x="1860020" y="1281694"/>
                  <a:pt x="1862898" y="1278816"/>
                </a:cubicBezTo>
                <a:cubicBezTo>
                  <a:pt x="1862898" y="1278816"/>
                  <a:pt x="1862898" y="1278816"/>
                  <a:pt x="1862897" y="1267302"/>
                </a:cubicBezTo>
                <a:cubicBezTo>
                  <a:pt x="1862897" y="1267302"/>
                  <a:pt x="1862898" y="1278816"/>
                  <a:pt x="1874412" y="1278816"/>
                </a:cubicBezTo>
                <a:cubicBezTo>
                  <a:pt x="1874411" y="1267302"/>
                  <a:pt x="1851959" y="1256364"/>
                  <a:pt x="1851385" y="1267302"/>
                </a:cubicBezTo>
                <a:cubicBezTo>
                  <a:pt x="1860019" y="1267302"/>
                  <a:pt x="1855702" y="1280255"/>
                  <a:pt x="1857860" y="1281874"/>
                </a:cubicBezTo>
                <a:close/>
                <a:moveTo>
                  <a:pt x="2838674" y="1769366"/>
                </a:moveTo>
                <a:cubicBezTo>
                  <a:pt x="2845726" y="1773612"/>
                  <a:pt x="2857095" y="1773612"/>
                  <a:pt x="2862852" y="1762386"/>
                </a:cubicBezTo>
                <a:cubicBezTo>
                  <a:pt x="2851339" y="1762386"/>
                  <a:pt x="2862852" y="1750873"/>
                  <a:pt x="2851915" y="1750873"/>
                </a:cubicBezTo>
                <a:lnTo>
                  <a:pt x="2851915" y="1762386"/>
                </a:lnTo>
                <a:cubicBezTo>
                  <a:pt x="2840401" y="1762386"/>
                  <a:pt x="2828888" y="1762386"/>
                  <a:pt x="2840400" y="1750873"/>
                </a:cubicBezTo>
                <a:cubicBezTo>
                  <a:pt x="2828887" y="1756630"/>
                  <a:pt x="2831622" y="1765121"/>
                  <a:pt x="2838674" y="1769366"/>
                </a:cubicBezTo>
                <a:close/>
                <a:moveTo>
                  <a:pt x="3051099" y="1875219"/>
                </a:moveTo>
                <a:lnTo>
                  <a:pt x="3053693" y="1868412"/>
                </a:lnTo>
                <a:lnTo>
                  <a:pt x="3054067" y="1868716"/>
                </a:lnTo>
                <a:cubicBezTo>
                  <a:pt x="3054733" y="1870434"/>
                  <a:pt x="3053978" y="1872485"/>
                  <a:pt x="3051099" y="1875219"/>
                </a:cubicBezTo>
                <a:close/>
                <a:moveTo>
                  <a:pt x="2132531" y="1424858"/>
                </a:moveTo>
                <a:cubicBezTo>
                  <a:pt x="2132172" y="1425038"/>
                  <a:pt x="2132891" y="1425038"/>
                  <a:pt x="2135769" y="1425038"/>
                </a:cubicBezTo>
                <a:cubicBezTo>
                  <a:pt x="2135769" y="1425038"/>
                  <a:pt x="2147284" y="1435976"/>
                  <a:pt x="2147284" y="1413525"/>
                </a:cubicBezTo>
                <a:cubicBezTo>
                  <a:pt x="2147284" y="1413525"/>
                  <a:pt x="2147284" y="1413525"/>
                  <a:pt x="2135770" y="1413525"/>
                </a:cubicBezTo>
                <a:cubicBezTo>
                  <a:pt x="2144405" y="1422159"/>
                  <a:pt x="2133611" y="1424318"/>
                  <a:pt x="2132531" y="1424858"/>
                </a:cubicBezTo>
                <a:close/>
                <a:moveTo>
                  <a:pt x="2865875" y="1789119"/>
                </a:moveTo>
                <a:cubicBezTo>
                  <a:pt x="2863716" y="1790738"/>
                  <a:pt x="2868033" y="1784262"/>
                  <a:pt x="2859398" y="1784262"/>
                </a:cubicBezTo>
                <a:cubicBezTo>
                  <a:pt x="2859398" y="1772748"/>
                  <a:pt x="2859398" y="1784262"/>
                  <a:pt x="2870912" y="1784262"/>
                </a:cubicBezTo>
                <a:cubicBezTo>
                  <a:pt x="2868034" y="1787140"/>
                  <a:pt x="2866594" y="1788580"/>
                  <a:pt x="2865875" y="1789119"/>
                </a:cubicBezTo>
                <a:close/>
                <a:moveTo>
                  <a:pt x="1807848" y="1265863"/>
                </a:moveTo>
                <a:cubicBezTo>
                  <a:pt x="1812094" y="1267303"/>
                  <a:pt x="1817706" y="1267302"/>
                  <a:pt x="1828932" y="1267302"/>
                </a:cubicBezTo>
                <a:cubicBezTo>
                  <a:pt x="1828932" y="1256365"/>
                  <a:pt x="1817419" y="1256364"/>
                  <a:pt x="1817419" y="1255788"/>
                </a:cubicBezTo>
                <a:cubicBezTo>
                  <a:pt x="1806481" y="1267303"/>
                  <a:pt x="1806481" y="1255788"/>
                  <a:pt x="1794967" y="1255788"/>
                </a:cubicBezTo>
                <a:cubicBezTo>
                  <a:pt x="1800724" y="1261546"/>
                  <a:pt x="1803603" y="1264424"/>
                  <a:pt x="1807848" y="1265863"/>
                </a:cubicBezTo>
                <a:close/>
                <a:moveTo>
                  <a:pt x="2486643" y="1603967"/>
                </a:moveTo>
                <a:lnTo>
                  <a:pt x="2487770" y="1603536"/>
                </a:lnTo>
                <a:lnTo>
                  <a:pt x="2487988" y="1604307"/>
                </a:lnTo>
                <a:lnTo>
                  <a:pt x="2487510" y="1604075"/>
                </a:lnTo>
                <a:lnTo>
                  <a:pt x="2487556" y="1604400"/>
                </a:lnTo>
                <a:close/>
                <a:moveTo>
                  <a:pt x="1965369" y="1346170"/>
                </a:moveTo>
                <a:cubicBezTo>
                  <a:pt x="1965369" y="1335231"/>
                  <a:pt x="1976882" y="1301267"/>
                  <a:pt x="1965944" y="1311630"/>
                </a:cubicBezTo>
                <a:cubicBezTo>
                  <a:pt x="1965944" y="1300115"/>
                  <a:pt x="1976883" y="1289178"/>
                  <a:pt x="1954431" y="1277665"/>
                </a:cubicBezTo>
                <a:cubicBezTo>
                  <a:pt x="1954431" y="1289177"/>
                  <a:pt x="1942918" y="1300692"/>
                  <a:pt x="1942918" y="1289177"/>
                </a:cubicBezTo>
                <a:cubicBezTo>
                  <a:pt x="1931980" y="1300692"/>
                  <a:pt x="1942918" y="1300692"/>
                  <a:pt x="1954431" y="1300692"/>
                </a:cubicBezTo>
                <a:cubicBezTo>
                  <a:pt x="1942917" y="1312205"/>
                  <a:pt x="1942917" y="1323143"/>
                  <a:pt x="1942918" y="1334657"/>
                </a:cubicBezTo>
                <a:cubicBezTo>
                  <a:pt x="1965369" y="1323719"/>
                  <a:pt x="1953856" y="1346170"/>
                  <a:pt x="1965369" y="1346170"/>
                </a:cubicBezTo>
                <a:close/>
                <a:moveTo>
                  <a:pt x="2419579" y="1571260"/>
                </a:moveTo>
                <a:cubicBezTo>
                  <a:pt x="2431092" y="1571260"/>
                  <a:pt x="2431092" y="1571260"/>
                  <a:pt x="2431092" y="1571260"/>
                </a:cubicBezTo>
                <a:cubicBezTo>
                  <a:pt x="2431093" y="1559747"/>
                  <a:pt x="2419579" y="1571260"/>
                  <a:pt x="2419579" y="1571260"/>
                </a:cubicBezTo>
                <a:close/>
                <a:moveTo>
                  <a:pt x="2755344" y="1737559"/>
                </a:moveTo>
                <a:cubicBezTo>
                  <a:pt x="2756064" y="1738639"/>
                  <a:pt x="2757503" y="1739358"/>
                  <a:pt x="2760382" y="1739359"/>
                </a:cubicBezTo>
                <a:cubicBezTo>
                  <a:pt x="2760382" y="1728422"/>
                  <a:pt x="2771895" y="1739359"/>
                  <a:pt x="2760382" y="1727845"/>
                </a:cubicBezTo>
                <a:cubicBezTo>
                  <a:pt x="2760382" y="1727845"/>
                  <a:pt x="2760382" y="1727845"/>
                  <a:pt x="2748867" y="1727845"/>
                </a:cubicBezTo>
                <a:cubicBezTo>
                  <a:pt x="2757503" y="1727845"/>
                  <a:pt x="2753185" y="1734322"/>
                  <a:pt x="2755344" y="1737559"/>
                </a:cubicBezTo>
                <a:close/>
                <a:moveTo>
                  <a:pt x="2680362" y="1705969"/>
                </a:moveTo>
                <a:cubicBezTo>
                  <a:pt x="2691876" y="1705969"/>
                  <a:pt x="2691876" y="1694456"/>
                  <a:pt x="2691876" y="1694456"/>
                </a:cubicBezTo>
                <a:cubicBezTo>
                  <a:pt x="2703389" y="1694456"/>
                  <a:pt x="2703389" y="1694456"/>
                  <a:pt x="2703389" y="1694456"/>
                </a:cubicBezTo>
                <a:cubicBezTo>
                  <a:pt x="2703390" y="1683518"/>
                  <a:pt x="2692452" y="1672005"/>
                  <a:pt x="2680938" y="1672005"/>
                </a:cubicBezTo>
                <a:cubicBezTo>
                  <a:pt x="2680938" y="1683518"/>
                  <a:pt x="2692451" y="1694456"/>
                  <a:pt x="2680362" y="1705969"/>
                </a:cubicBezTo>
                <a:close/>
                <a:moveTo>
                  <a:pt x="2971655" y="1852768"/>
                </a:moveTo>
                <a:lnTo>
                  <a:pt x="2981730" y="1848450"/>
                </a:lnTo>
                <a:cubicBezTo>
                  <a:pt x="2983169" y="1847011"/>
                  <a:pt x="2983169" y="1847011"/>
                  <a:pt x="2983169" y="1852768"/>
                </a:cubicBezTo>
                <a:cubicBezTo>
                  <a:pt x="2983169" y="1852768"/>
                  <a:pt x="2980435" y="1852768"/>
                  <a:pt x="2976261" y="1852767"/>
                </a:cubicBezTo>
                <a:close/>
                <a:moveTo>
                  <a:pt x="2971655" y="1852768"/>
                </a:moveTo>
                <a:lnTo>
                  <a:pt x="2971655" y="1852768"/>
                </a:lnTo>
                <a:lnTo>
                  <a:pt x="2971655" y="1852768"/>
                </a:lnTo>
                <a:close/>
                <a:moveTo>
                  <a:pt x="1761003" y="1256364"/>
                </a:moveTo>
                <a:cubicBezTo>
                  <a:pt x="1761003" y="1256364"/>
                  <a:pt x="1761003" y="1256364"/>
                  <a:pt x="1772517" y="1256364"/>
                </a:cubicBezTo>
                <a:cubicBezTo>
                  <a:pt x="1761003" y="1256364"/>
                  <a:pt x="1761002" y="1244851"/>
                  <a:pt x="1761002" y="1244851"/>
                </a:cubicBezTo>
                <a:cubicBezTo>
                  <a:pt x="1761003" y="1256364"/>
                  <a:pt x="1761003" y="1256364"/>
                  <a:pt x="1761003" y="1256364"/>
                </a:cubicBezTo>
                <a:close/>
                <a:moveTo>
                  <a:pt x="2960717" y="1852768"/>
                </a:moveTo>
                <a:cubicBezTo>
                  <a:pt x="2969353" y="1844564"/>
                  <a:pt x="2965035" y="1836037"/>
                  <a:pt x="2967194" y="1832287"/>
                </a:cubicBezTo>
                <a:lnTo>
                  <a:pt x="2971655" y="1830542"/>
                </a:lnTo>
                <a:lnTo>
                  <a:pt x="2971655" y="1852768"/>
                </a:lnTo>
                <a:close/>
                <a:moveTo>
                  <a:pt x="2062083" y="1412085"/>
                </a:moveTo>
                <a:cubicBezTo>
                  <a:pt x="2064961" y="1413525"/>
                  <a:pt x="2067840" y="1413525"/>
                  <a:pt x="2067840" y="1413525"/>
                </a:cubicBezTo>
                <a:cubicBezTo>
                  <a:pt x="2067839" y="1402587"/>
                  <a:pt x="2078777" y="1380135"/>
                  <a:pt x="2090291" y="1368622"/>
                </a:cubicBezTo>
                <a:cubicBezTo>
                  <a:pt x="2078777" y="1357684"/>
                  <a:pt x="2090290" y="1357684"/>
                  <a:pt x="2090291" y="1345594"/>
                </a:cubicBezTo>
                <a:cubicBezTo>
                  <a:pt x="2078777" y="1357108"/>
                  <a:pt x="2090291" y="1334081"/>
                  <a:pt x="2078777" y="1345594"/>
                </a:cubicBezTo>
                <a:cubicBezTo>
                  <a:pt x="2078777" y="1357108"/>
                  <a:pt x="2067840" y="1334081"/>
                  <a:pt x="2056326" y="1345594"/>
                </a:cubicBezTo>
                <a:cubicBezTo>
                  <a:pt x="2056326" y="1357108"/>
                  <a:pt x="2067839" y="1345594"/>
                  <a:pt x="2067839" y="1357108"/>
                </a:cubicBezTo>
                <a:cubicBezTo>
                  <a:pt x="2056326" y="1368046"/>
                  <a:pt x="2056326" y="1368046"/>
                  <a:pt x="2056326" y="1379559"/>
                </a:cubicBezTo>
                <a:cubicBezTo>
                  <a:pt x="2067839" y="1390498"/>
                  <a:pt x="2056326" y="1390498"/>
                  <a:pt x="2056326" y="1402011"/>
                </a:cubicBezTo>
                <a:cubicBezTo>
                  <a:pt x="2056326" y="1407767"/>
                  <a:pt x="2059204" y="1410646"/>
                  <a:pt x="2062083" y="1412085"/>
                </a:cubicBezTo>
                <a:close/>
                <a:moveTo>
                  <a:pt x="2658486" y="1717483"/>
                </a:moveTo>
                <a:cubicBezTo>
                  <a:pt x="2658486" y="1705969"/>
                  <a:pt x="2670000" y="1717483"/>
                  <a:pt x="2670000" y="1717483"/>
                </a:cubicBezTo>
                <a:cubicBezTo>
                  <a:pt x="2669999" y="1705969"/>
                  <a:pt x="2669999" y="1705969"/>
                  <a:pt x="2658486" y="1705969"/>
                </a:cubicBezTo>
                <a:cubicBezTo>
                  <a:pt x="2658486" y="1705969"/>
                  <a:pt x="2658486" y="1705969"/>
                  <a:pt x="2658486" y="1717483"/>
                </a:cubicBezTo>
                <a:close/>
                <a:moveTo>
                  <a:pt x="2839824" y="1807289"/>
                </a:moveTo>
                <a:cubicBezTo>
                  <a:pt x="2839824" y="1807289"/>
                  <a:pt x="2839824" y="1795775"/>
                  <a:pt x="2851339" y="1795775"/>
                </a:cubicBezTo>
                <a:cubicBezTo>
                  <a:pt x="2851339" y="1795775"/>
                  <a:pt x="2851339" y="1795775"/>
                  <a:pt x="2851339" y="1797214"/>
                </a:cubicBezTo>
                <a:lnTo>
                  <a:pt x="2851339" y="1806713"/>
                </a:lnTo>
                <a:lnTo>
                  <a:pt x="2850742" y="1806714"/>
                </a:lnTo>
                <a:lnTo>
                  <a:pt x="2846301" y="1802432"/>
                </a:lnTo>
                <a:cubicBezTo>
                  <a:pt x="2844142" y="1800812"/>
                  <a:pt x="2848460" y="1807289"/>
                  <a:pt x="2839824" y="1807289"/>
                </a:cubicBezTo>
                <a:close/>
                <a:moveTo>
                  <a:pt x="1916653" y="1354419"/>
                </a:moveTo>
                <a:cubicBezTo>
                  <a:pt x="1924207" y="1354337"/>
                  <a:pt x="1928526" y="1335232"/>
                  <a:pt x="1919890" y="1335231"/>
                </a:cubicBezTo>
                <a:cubicBezTo>
                  <a:pt x="1908377" y="1335232"/>
                  <a:pt x="1919890" y="1346169"/>
                  <a:pt x="1908377" y="1346746"/>
                </a:cubicBezTo>
                <a:cubicBezTo>
                  <a:pt x="1911255" y="1352359"/>
                  <a:pt x="1914134" y="1354446"/>
                  <a:pt x="1916653" y="1354419"/>
                </a:cubicBezTo>
                <a:close/>
                <a:moveTo>
                  <a:pt x="2556016" y="1672005"/>
                </a:moveTo>
                <a:cubicBezTo>
                  <a:pt x="2567529" y="1660491"/>
                  <a:pt x="2567529" y="1649553"/>
                  <a:pt x="2556016" y="1638040"/>
                </a:cubicBezTo>
                <a:cubicBezTo>
                  <a:pt x="2556016" y="1649553"/>
                  <a:pt x="2544501" y="1638040"/>
                  <a:pt x="2544501" y="1649553"/>
                </a:cubicBezTo>
                <a:cubicBezTo>
                  <a:pt x="2556016" y="1649553"/>
                  <a:pt x="2544501" y="1661067"/>
                  <a:pt x="2556016" y="1672005"/>
                </a:cubicBezTo>
                <a:close/>
                <a:moveTo>
                  <a:pt x="2465058" y="1627102"/>
                </a:moveTo>
                <a:cubicBezTo>
                  <a:pt x="2476572" y="1616164"/>
                  <a:pt x="2488084" y="1627102"/>
                  <a:pt x="2487509" y="1627102"/>
                </a:cubicBezTo>
                <a:lnTo>
                  <a:pt x="2487510" y="1615588"/>
                </a:lnTo>
                <a:cubicBezTo>
                  <a:pt x="2487510" y="1615588"/>
                  <a:pt x="2499023" y="1627102"/>
                  <a:pt x="2499024" y="1615588"/>
                </a:cubicBezTo>
                <a:cubicBezTo>
                  <a:pt x="2493267" y="1615588"/>
                  <a:pt x="2490388" y="1615588"/>
                  <a:pt x="2488949" y="1614148"/>
                </a:cubicBezTo>
                <a:lnTo>
                  <a:pt x="2487556" y="1604400"/>
                </a:lnTo>
                <a:lnTo>
                  <a:pt x="2488084" y="1604651"/>
                </a:lnTo>
                <a:lnTo>
                  <a:pt x="2487988" y="1604307"/>
                </a:lnTo>
                <a:lnTo>
                  <a:pt x="2494166" y="1607313"/>
                </a:lnTo>
                <a:cubicBezTo>
                  <a:pt x="2495785" y="1606953"/>
                  <a:pt x="2496865" y="1605514"/>
                  <a:pt x="2497584" y="1604074"/>
                </a:cubicBezTo>
                <a:lnTo>
                  <a:pt x="2497830" y="1603442"/>
                </a:lnTo>
                <a:lnTo>
                  <a:pt x="2499024" y="1604074"/>
                </a:lnTo>
                <a:cubicBezTo>
                  <a:pt x="2499024" y="1601196"/>
                  <a:pt x="2499023" y="1600477"/>
                  <a:pt x="2498844" y="1600836"/>
                </a:cubicBezTo>
                <a:lnTo>
                  <a:pt x="2497830" y="1603442"/>
                </a:lnTo>
                <a:lnTo>
                  <a:pt x="2493716" y="1601259"/>
                </a:lnTo>
                <a:lnTo>
                  <a:pt x="2487770" y="1603536"/>
                </a:lnTo>
                <a:lnTo>
                  <a:pt x="2483767" y="1589323"/>
                </a:lnTo>
                <a:cubicBezTo>
                  <a:pt x="2482328" y="1585077"/>
                  <a:pt x="2482328" y="1582198"/>
                  <a:pt x="2488084" y="1582198"/>
                </a:cubicBezTo>
                <a:cubicBezTo>
                  <a:pt x="2488084" y="1593713"/>
                  <a:pt x="2488084" y="1593713"/>
                  <a:pt x="2499599" y="1593713"/>
                </a:cubicBezTo>
                <a:cubicBezTo>
                  <a:pt x="2499599" y="1582774"/>
                  <a:pt x="2488085" y="1582775"/>
                  <a:pt x="2499599" y="1571260"/>
                </a:cubicBezTo>
                <a:cubicBezTo>
                  <a:pt x="2499599" y="1571260"/>
                  <a:pt x="2488084" y="1559747"/>
                  <a:pt x="2488085" y="1571260"/>
                </a:cubicBezTo>
                <a:cubicBezTo>
                  <a:pt x="2499024" y="1571260"/>
                  <a:pt x="2476572" y="1571260"/>
                  <a:pt x="2487509" y="1582198"/>
                </a:cubicBezTo>
                <a:cubicBezTo>
                  <a:pt x="2476571" y="1582198"/>
                  <a:pt x="2476572" y="1593712"/>
                  <a:pt x="2465058" y="1582198"/>
                </a:cubicBezTo>
                <a:cubicBezTo>
                  <a:pt x="2465058" y="1593136"/>
                  <a:pt x="2465058" y="1593136"/>
                  <a:pt x="2476571" y="1604650"/>
                </a:cubicBezTo>
                <a:cubicBezTo>
                  <a:pt x="2476571" y="1587811"/>
                  <a:pt x="2476571" y="1596231"/>
                  <a:pt x="2481428" y="1601493"/>
                </a:cubicBezTo>
                <a:lnTo>
                  <a:pt x="2486643" y="1603967"/>
                </a:lnTo>
                <a:lnTo>
                  <a:pt x="2482041" y="1605729"/>
                </a:lnTo>
                <a:cubicBezTo>
                  <a:pt x="2473549" y="1609975"/>
                  <a:pt x="2465058" y="1615588"/>
                  <a:pt x="2465058" y="1615588"/>
                </a:cubicBezTo>
                <a:lnTo>
                  <a:pt x="2453544" y="1615588"/>
                </a:lnTo>
                <a:cubicBezTo>
                  <a:pt x="2465058" y="1615588"/>
                  <a:pt x="2465058" y="1615588"/>
                  <a:pt x="2465058" y="1615588"/>
                </a:cubicBezTo>
                <a:close/>
                <a:moveTo>
                  <a:pt x="1873836" y="1334656"/>
                </a:moveTo>
                <a:cubicBezTo>
                  <a:pt x="1885350" y="1323719"/>
                  <a:pt x="1862323" y="1323719"/>
                  <a:pt x="1873836" y="1312205"/>
                </a:cubicBezTo>
                <a:cubicBezTo>
                  <a:pt x="1885349" y="1312205"/>
                  <a:pt x="1873836" y="1312205"/>
                  <a:pt x="1885350" y="1323719"/>
                </a:cubicBezTo>
                <a:cubicBezTo>
                  <a:pt x="1896862" y="1323718"/>
                  <a:pt x="1896863" y="1312205"/>
                  <a:pt x="1896863" y="1312205"/>
                </a:cubicBezTo>
                <a:cubicBezTo>
                  <a:pt x="1908377" y="1312205"/>
                  <a:pt x="1896862" y="1323718"/>
                  <a:pt x="1908376" y="1323718"/>
                </a:cubicBezTo>
                <a:cubicBezTo>
                  <a:pt x="1908377" y="1312205"/>
                  <a:pt x="1908376" y="1323718"/>
                  <a:pt x="1919890" y="1323719"/>
                </a:cubicBezTo>
                <a:cubicBezTo>
                  <a:pt x="1931403" y="1323719"/>
                  <a:pt x="1919890" y="1301267"/>
                  <a:pt x="1942342" y="1311630"/>
                </a:cubicBezTo>
                <a:cubicBezTo>
                  <a:pt x="1930828" y="1300692"/>
                  <a:pt x="1942341" y="1255213"/>
                  <a:pt x="1930828" y="1289178"/>
                </a:cubicBezTo>
                <a:cubicBezTo>
                  <a:pt x="1930828" y="1289178"/>
                  <a:pt x="1930828" y="1277664"/>
                  <a:pt x="1919315" y="1277664"/>
                </a:cubicBezTo>
                <a:cubicBezTo>
                  <a:pt x="1907800" y="1300692"/>
                  <a:pt x="1919314" y="1289177"/>
                  <a:pt x="1919314" y="1289177"/>
                </a:cubicBezTo>
                <a:cubicBezTo>
                  <a:pt x="1919315" y="1300115"/>
                  <a:pt x="1919314" y="1311630"/>
                  <a:pt x="1907800" y="1311630"/>
                </a:cubicBezTo>
                <a:cubicBezTo>
                  <a:pt x="1919314" y="1300692"/>
                  <a:pt x="1896287" y="1277664"/>
                  <a:pt x="1873835" y="1289178"/>
                </a:cubicBezTo>
                <a:cubicBezTo>
                  <a:pt x="1873836" y="1300692"/>
                  <a:pt x="1873836" y="1312205"/>
                  <a:pt x="1862323" y="1300692"/>
                </a:cubicBezTo>
                <a:cubicBezTo>
                  <a:pt x="1862322" y="1312205"/>
                  <a:pt x="1862322" y="1323143"/>
                  <a:pt x="1873836" y="1334656"/>
                </a:cubicBezTo>
                <a:close/>
                <a:moveTo>
                  <a:pt x="2317375" y="1558160"/>
                </a:moveTo>
                <a:lnTo>
                  <a:pt x="2317109" y="1558020"/>
                </a:lnTo>
                <a:lnTo>
                  <a:pt x="2317109" y="1556297"/>
                </a:lnTo>
                <a:close/>
                <a:moveTo>
                  <a:pt x="1838980" y="1321569"/>
                </a:moveTo>
                <a:cubicBezTo>
                  <a:pt x="1842138" y="1322999"/>
                  <a:pt x="1846346" y="1323718"/>
                  <a:pt x="1851959" y="1323718"/>
                </a:cubicBezTo>
                <a:cubicBezTo>
                  <a:pt x="1851959" y="1318249"/>
                  <a:pt x="1849226" y="1315516"/>
                  <a:pt x="1845052" y="1312709"/>
                </a:cubicBezTo>
                <a:lnTo>
                  <a:pt x="1830893" y="1302286"/>
                </a:lnTo>
                <a:lnTo>
                  <a:pt x="1829509" y="1289754"/>
                </a:lnTo>
                <a:cubicBezTo>
                  <a:pt x="1840446" y="1301267"/>
                  <a:pt x="1840446" y="1312781"/>
                  <a:pt x="1851960" y="1301267"/>
                </a:cubicBezTo>
                <a:cubicBezTo>
                  <a:pt x="1840447" y="1289754"/>
                  <a:pt x="1828933" y="1289754"/>
                  <a:pt x="1829509" y="1289754"/>
                </a:cubicBezTo>
                <a:lnTo>
                  <a:pt x="1829508" y="1301267"/>
                </a:lnTo>
                <a:lnTo>
                  <a:pt x="1830893" y="1302286"/>
                </a:lnTo>
                <a:lnTo>
                  <a:pt x="1832314" y="1315155"/>
                </a:lnTo>
                <a:cubicBezTo>
                  <a:pt x="1833717" y="1317998"/>
                  <a:pt x="1835823" y="1320139"/>
                  <a:pt x="1838980" y="1321569"/>
                </a:cubicBezTo>
                <a:close/>
                <a:moveTo>
                  <a:pt x="2291769" y="1546334"/>
                </a:moveTo>
                <a:lnTo>
                  <a:pt x="2289955" y="1544779"/>
                </a:lnTo>
                <a:lnTo>
                  <a:pt x="2292930" y="1544779"/>
                </a:lnTo>
                <a:close/>
                <a:moveTo>
                  <a:pt x="2589981" y="1695031"/>
                </a:moveTo>
                <a:cubicBezTo>
                  <a:pt x="2589981" y="1683518"/>
                  <a:pt x="2589981" y="1683518"/>
                  <a:pt x="2601495" y="1683518"/>
                </a:cubicBezTo>
                <a:cubicBezTo>
                  <a:pt x="2601495" y="1672580"/>
                  <a:pt x="2613008" y="1672580"/>
                  <a:pt x="2601495" y="1661066"/>
                </a:cubicBezTo>
                <a:cubicBezTo>
                  <a:pt x="2613008" y="1661066"/>
                  <a:pt x="2613008" y="1672580"/>
                  <a:pt x="2613008" y="1661066"/>
                </a:cubicBezTo>
                <a:lnTo>
                  <a:pt x="2613008" y="1649553"/>
                </a:lnTo>
                <a:cubicBezTo>
                  <a:pt x="2613008" y="1649553"/>
                  <a:pt x="2623945" y="1649553"/>
                  <a:pt x="2624521" y="1661066"/>
                </a:cubicBezTo>
                <a:cubicBezTo>
                  <a:pt x="2624521" y="1649553"/>
                  <a:pt x="2613583" y="1638615"/>
                  <a:pt x="2602070" y="1627102"/>
                </a:cubicBezTo>
                <a:cubicBezTo>
                  <a:pt x="2602070" y="1638615"/>
                  <a:pt x="2602070" y="1649553"/>
                  <a:pt x="2602070" y="1661066"/>
                </a:cubicBezTo>
                <a:cubicBezTo>
                  <a:pt x="2602070" y="1650129"/>
                  <a:pt x="2590557" y="1650129"/>
                  <a:pt x="2590557" y="1638615"/>
                </a:cubicBezTo>
                <a:cubicBezTo>
                  <a:pt x="2579043" y="1638615"/>
                  <a:pt x="2579042" y="1650128"/>
                  <a:pt x="2579043" y="1638615"/>
                </a:cubicBezTo>
                <a:cubicBezTo>
                  <a:pt x="2579043" y="1649553"/>
                  <a:pt x="2567529" y="1649553"/>
                  <a:pt x="2567529" y="1661066"/>
                </a:cubicBezTo>
                <a:cubicBezTo>
                  <a:pt x="2578467" y="1661067"/>
                  <a:pt x="2578467" y="1661067"/>
                  <a:pt x="2589981" y="1672580"/>
                </a:cubicBezTo>
                <a:cubicBezTo>
                  <a:pt x="2578467" y="1672580"/>
                  <a:pt x="2578467" y="1683518"/>
                  <a:pt x="2589981" y="1695031"/>
                </a:cubicBezTo>
                <a:close/>
                <a:moveTo>
                  <a:pt x="1704011" y="1256365"/>
                </a:moveTo>
                <a:cubicBezTo>
                  <a:pt x="1715524" y="1256364"/>
                  <a:pt x="1715524" y="1256364"/>
                  <a:pt x="1715524" y="1256364"/>
                </a:cubicBezTo>
                <a:cubicBezTo>
                  <a:pt x="1715524" y="1244851"/>
                  <a:pt x="1704011" y="1256365"/>
                  <a:pt x="1704011" y="1256365"/>
                </a:cubicBezTo>
                <a:close/>
                <a:moveTo>
                  <a:pt x="2283815" y="1544780"/>
                </a:moveTo>
                <a:lnTo>
                  <a:pt x="2284583" y="1540174"/>
                </a:lnTo>
                <a:lnTo>
                  <a:pt x="2289955" y="1544779"/>
                </a:lnTo>
                <a:close/>
                <a:moveTo>
                  <a:pt x="2289920" y="1548809"/>
                </a:moveTo>
                <a:lnTo>
                  <a:pt x="2291769" y="1546334"/>
                </a:lnTo>
                <a:lnTo>
                  <a:pt x="2294657" y="1548809"/>
                </a:lnTo>
                <a:close/>
                <a:moveTo>
                  <a:pt x="2612504" y="1715108"/>
                </a:moveTo>
                <a:cubicBezTo>
                  <a:pt x="2614806" y="1716188"/>
                  <a:pt x="2618332" y="1716907"/>
                  <a:pt x="2623945" y="1716907"/>
                </a:cubicBezTo>
                <a:cubicBezTo>
                  <a:pt x="2613008" y="1705969"/>
                  <a:pt x="2613008" y="1705969"/>
                  <a:pt x="2623945" y="1693881"/>
                </a:cubicBezTo>
                <a:cubicBezTo>
                  <a:pt x="2601495" y="1705394"/>
                  <a:pt x="2613008" y="1693881"/>
                  <a:pt x="2601495" y="1693881"/>
                </a:cubicBezTo>
                <a:cubicBezTo>
                  <a:pt x="2601495" y="1693881"/>
                  <a:pt x="2601495" y="1693881"/>
                  <a:pt x="2601495" y="1705394"/>
                </a:cubicBezTo>
                <a:cubicBezTo>
                  <a:pt x="2609697" y="1705394"/>
                  <a:pt x="2605596" y="1711870"/>
                  <a:pt x="2612504" y="1715108"/>
                </a:cubicBezTo>
                <a:close/>
                <a:moveTo>
                  <a:pt x="2158464" y="1495100"/>
                </a:moveTo>
                <a:cubicBezTo>
                  <a:pt x="2160596" y="1495991"/>
                  <a:pt x="2164122" y="1495271"/>
                  <a:pt x="2169735" y="1492393"/>
                </a:cubicBezTo>
                <a:cubicBezTo>
                  <a:pt x="2169735" y="1469942"/>
                  <a:pt x="2181249" y="1469942"/>
                  <a:pt x="2158222" y="1458427"/>
                </a:cubicBezTo>
                <a:cubicBezTo>
                  <a:pt x="2158222" y="1475267"/>
                  <a:pt x="2152069" y="1492429"/>
                  <a:pt x="2158464" y="1495100"/>
                </a:cubicBezTo>
                <a:close/>
                <a:moveTo>
                  <a:pt x="2371133" y="1601565"/>
                </a:moveTo>
                <a:cubicBezTo>
                  <a:pt x="2379605" y="1602024"/>
                  <a:pt x="2387916" y="1585077"/>
                  <a:pt x="2396552" y="1593712"/>
                </a:cubicBezTo>
                <a:cubicBezTo>
                  <a:pt x="2396551" y="1570685"/>
                  <a:pt x="2385614" y="1570685"/>
                  <a:pt x="2374101" y="1582198"/>
                </a:cubicBezTo>
                <a:cubicBezTo>
                  <a:pt x="2374101" y="1582198"/>
                  <a:pt x="2374101" y="1582198"/>
                  <a:pt x="2374101" y="1593713"/>
                </a:cubicBezTo>
                <a:cubicBezTo>
                  <a:pt x="2374101" y="1593713"/>
                  <a:pt x="2374101" y="1593713"/>
                  <a:pt x="2362587" y="1593713"/>
                </a:cubicBezTo>
                <a:cubicBezTo>
                  <a:pt x="2365465" y="1599325"/>
                  <a:pt x="2368308" y="1601412"/>
                  <a:pt x="2371133" y="1601565"/>
                </a:cubicBezTo>
                <a:close/>
                <a:moveTo>
                  <a:pt x="2465058" y="1648258"/>
                </a:moveTo>
                <a:cubicBezTo>
                  <a:pt x="2467936" y="1649697"/>
                  <a:pt x="2470815" y="1649841"/>
                  <a:pt x="2476571" y="1650129"/>
                </a:cubicBezTo>
                <a:cubicBezTo>
                  <a:pt x="2476571" y="1638615"/>
                  <a:pt x="2476571" y="1638615"/>
                  <a:pt x="2476571" y="1638615"/>
                </a:cubicBezTo>
                <a:lnTo>
                  <a:pt x="2465058" y="1638615"/>
                </a:lnTo>
                <a:cubicBezTo>
                  <a:pt x="2465058" y="1638615"/>
                  <a:pt x="2465058" y="1638615"/>
                  <a:pt x="2453545" y="1638615"/>
                </a:cubicBezTo>
                <a:cubicBezTo>
                  <a:pt x="2459301" y="1644084"/>
                  <a:pt x="2462179" y="1646819"/>
                  <a:pt x="2465058" y="1648258"/>
                </a:cubicBezTo>
                <a:close/>
                <a:moveTo>
                  <a:pt x="2232483" y="1534417"/>
                </a:moveTo>
                <a:cubicBezTo>
                  <a:pt x="2235362" y="1534417"/>
                  <a:pt x="2238241" y="1531539"/>
                  <a:pt x="2238241" y="1525782"/>
                </a:cubicBezTo>
                <a:cubicBezTo>
                  <a:pt x="2238241" y="1525782"/>
                  <a:pt x="2238241" y="1525782"/>
                  <a:pt x="2226726" y="1525782"/>
                </a:cubicBezTo>
                <a:cubicBezTo>
                  <a:pt x="2226726" y="1531539"/>
                  <a:pt x="2229605" y="1534417"/>
                  <a:pt x="2232483" y="1534417"/>
                </a:cubicBezTo>
                <a:close/>
                <a:moveTo>
                  <a:pt x="2692451" y="1762386"/>
                </a:moveTo>
                <a:cubicBezTo>
                  <a:pt x="2703965" y="1762386"/>
                  <a:pt x="2703965" y="1762386"/>
                  <a:pt x="2703965" y="1750873"/>
                </a:cubicBezTo>
                <a:cubicBezTo>
                  <a:pt x="2692451" y="1750873"/>
                  <a:pt x="2692452" y="1739935"/>
                  <a:pt x="2692451" y="1728421"/>
                </a:cubicBezTo>
                <a:cubicBezTo>
                  <a:pt x="2680937" y="1750873"/>
                  <a:pt x="2692451" y="1750873"/>
                  <a:pt x="2692451" y="1762386"/>
                </a:cubicBezTo>
                <a:close/>
                <a:moveTo>
                  <a:pt x="2726417" y="1784837"/>
                </a:moveTo>
                <a:cubicBezTo>
                  <a:pt x="2737929" y="1784838"/>
                  <a:pt x="2737930" y="1762386"/>
                  <a:pt x="2748868" y="1762386"/>
                </a:cubicBezTo>
                <a:cubicBezTo>
                  <a:pt x="2748868" y="1762386"/>
                  <a:pt x="2737354" y="1762386"/>
                  <a:pt x="2737355" y="1750873"/>
                </a:cubicBezTo>
                <a:cubicBezTo>
                  <a:pt x="2737355" y="1761811"/>
                  <a:pt x="2726416" y="1761811"/>
                  <a:pt x="2714903" y="1773324"/>
                </a:cubicBezTo>
                <a:cubicBezTo>
                  <a:pt x="2737930" y="1762386"/>
                  <a:pt x="2737929" y="1773324"/>
                  <a:pt x="2726417" y="1784837"/>
                </a:cubicBezTo>
                <a:close/>
                <a:moveTo>
                  <a:pt x="1795544" y="1324294"/>
                </a:moveTo>
                <a:cubicBezTo>
                  <a:pt x="1795544" y="1324294"/>
                  <a:pt x="1795544" y="1324294"/>
                  <a:pt x="1807057" y="1324295"/>
                </a:cubicBezTo>
                <a:cubicBezTo>
                  <a:pt x="1807057" y="1312781"/>
                  <a:pt x="1795543" y="1312781"/>
                  <a:pt x="1795543" y="1312781"/>
                </a:cubicBezTo>
                <a:cubicBezTo>
                  <a:pt x="1806481" y="1312781"/>
                  <a:pt x="1817994" y="1301267"/>
                  <a:pt x="1817994" y="1301267"/>
                </a:cubicBezTo>
                <a:cubicBezTo>
                  <a:pt x="1806481" y="1301267"/>
                  <a:pt x="1817995" y="1289754"/>
                  <a:pt x="1806481" y="1289754"/>
                </a:cubicBezTo>
                <a:cubicBezTo>
                  <a:pt x="1783454" y="1301267"/>
                  <a:pt x="1771940" y="1278816"/>
                  <a:pt x="1761578" y="1267878"/>
                </a:cubicBezTo>
                <a:cubicBezTo>
                  <a:pt x="1761579" y="1290329"/>
                  <a:pt x="1761579" y="1290329"/>
                  <a:pt x="1761578" y="1301842"/>
                </a:cubicBezTo>
                <a:cubicBezTo>
                  <a:pt x="1773092" y="1301842"/>
                  <a:pt x="1773092" y="1301842"/>
                  <a:pt x="1773092" y="1301842"/>
                </a:cubicBezTo>
                <a:lnTo>
                  <a:pt x="1773091" y="1290329"/>
                </a:lnTo>
                <a:cubicBezTo>
                  <a:pt x="1784029" y="1290329"/>
                  <a:pt x="1795543" y="1312781"/>
                  <a:pt x="1795544" y="1324294"/>
                </a:cubicBezTo>
                <a:close/>
                <a:moveTo>
                  <a:pt x="2568968" y="1710287"/>
                </a:moveTo>
                <a:cubicBezTo>
                  <a:pt x="2570408" y="1711726"/>
                  <a:pt x="2573285" y="1711726"/>
                  <a:pt x="2579042" y="1705969"/>
                </a:cubicBezTo>
                <a:cubicBezTo>
                  <a:pt x="2579042" y="1694456"/>
                  <a:pt x="2567529" y="1705969"/>
                  <a:pt x="2567529" y="1694456"/>
                </a:cubicBezTo>
                <a:cubicBezTo>
                  <a:pt x="2567529" y="1694456"/>
                  <a:pt x="2556016" y="1705969"/>
                  <a:pt x="2567529" y="1705969"/>
                </a:cubicBezTo>
                <a:cubicBezTo>
                  <a:pt x="2567529" y="1705969"/>
                  <a:pt x="2567529" y="1708848"/>
                  <a:pt x="2568968" y="1710287"/>
                </a:cubicBezTo>
                <a:close/>
                <a:moveTo>
                  <a:pt x="1921616" y="1391073"/>
                </a:moveTo>
                <a:lnTo>
                  <a:pt x="1921247" y="1390340"/>
                </a:lnTo>
                <a:lnTo>
                  <a:pt x="1932555" y="1380135"/>
                </a:lnTo>
                <a:lnTo>
                  <a:pt x="1932997" y="1380637"/>
                </a:lnTo>
                <a:lnTo>
                  <a:pt x="1932627" y="1380999"/>
                </a:lnTo>
                <a:cubicBezTo>
                  <a:pt x="1929820" y="1385316"/>
                  <a:pt x="1927086" y="1391073"/>
                  <a:pt x="1921616" y="1391073"/>
                </a:cubicBezTo>
                <a:close/>
                <a:moveTo>
                  <a:pt x="2658486" y="1762386"/>
                </a:moveTo>
                <a:cubicBezTo>
                  <a:pt x="2669424" y="1762386"/>
                  <a:pt x="2669424" y="1750873"/>
                  <a:pt x="2680938" y="1761811"/>
                </a:cubicBezTo>
                <a:lnTo>
                  <a:pt x="2679923" y="1751005"/>
                </a:lnTo>
                <a:lnTo>
                  <a:pt x="2680937" y="1750873"/>
                </a:lnTo>
                <a:lnTo>
                  <a:pt x="2679886" y="1750610"/>
                </a:lnTo>
                <a:lnTo>
                  <a:pt x="2679498" y="1746483"/>
                </a:lnTo>
                <a:cubicBezTo>
                  <a:pt x="2678059" y="1742237"/>
                  <a:pt x="2675181" y="1739359"/>
                  <a:pt x="2669424" y="1739359"/>
                </a:cubicBezTo>
                <a:cubicBezTo>
                  <a:pt x="2669424" y="1745116"/>
                  <a:pt x="2672302" y="1747994"/>
                  <a:pt x="2675181" y="1749434"/>
                </a:cubicBezTo>
                <a:lnTo>
                  <a:pt x="2679886" y="1750610"/>
                </a:lnTo>
                <a:lnTo>
                  <a:pt x="2679923" y="1751005"/>
                </a:lnTo>
                <a:lnTo>
                  <a:pt x="2669928" y="1752312"/>
                </a:lnTo>
                <a:cubicBezTo>
                  <a:pt x="2667121" y="1753751"/>
                  <a:pt x="2664243" y="1756630"/>
                  <a:pt x="2658486" y="1762386"/>
                </a:cubicBezTo>
                <a:close/>
                <a:moveTo>
                  <a:pt x="2589142" y="1728997"/>
                </a:moveTo>
                <a:lnTo>
                  <a:pt x="2589129" y="1728961"/>
                </a:lnTo>
                <a:lnTo>
                  <a:pt x="2589404" y="1728997"/>
                </a:lnTo>
                <a:close/>
                <a:moveTo>
                  <a:pt x="2646973" y="1762386"/>
                </a:moveTo>
                <a:cubicBezTo>
                  <a:pt x="2646973" y="1750873"/>
                  <a:pt x="2646973" y="1750873"/>
                  <a:pt x="2646973" y="1750873"/>
                </a:cubicBezTo>
                <a:cubicBezTo>
                  <a:pt x="2646973" y="1750873"/>
                  <a:pt x="2635458" y="1739359"/>
                  <a:pt x="2635458" y="1750873"/>
                </a:cubicBezTo>
                <a:cubicBezTo>
                  <a:pt x="2646973" y="1739935"/>
                  <a:pt x="2635458" y="1762387"/>
                  <a:pt x="2646973" y="1762386"/>
                </a:cubicBezTo>
                <a:close/>
                <a:moveTo>
                  <a:pt x="2215213" y="1548809"/>
                </a:moveTo>
                <a:lnTo>
                  <a:pt x="2215213" y="1547994"/>
                </a:lnTo>
                <a:lnTo>
                  <a:pt x="2216557" y="1547028"/>
                </a:lnTo>
                <a:close/>
                <a:moveTo>
                  <a:pt x="2511333" y="1705119"/>
                </a:moveTo>
                <a:lnTo>
                  <a:pt x="2511438" y="1703571"/>
                </a:lnTo>
                <a:lnTo>
                  <a:pt x="2514045" y="1699961"/>
                </a:lnTo>
                <a:cubicBezTo>
                  <a:pt x="2520359" y="1698342"/>
                  <a:pt x="2532988" y="1704819"/>
                  <a:pt x="2532988" y="1704819"/>
                </a:cubicBezTo>
                <a:cubicBezTo>
                  <a:pt x="2527519" y="1704818"/>
                  <a:pt x="2524784" y="1707697"/>
                  <a:pt x="2521978" y="1709136"/>
                </a:cubicBezTo>
                <a:close/>
                <a:moveTo>
                  <a:pt x="2646972" y="1773324"/>
                </a:moveTo>
                <a:cubicBezTo>
                  <a:pt x="2646973" y="1762386"/>
                  <a:pt x="2635458" y="1761811"/>
                  <a:pt x="2635458" y="1761811"/>
                </a:cubicBezTo>
                <a:cubicBezTo>
                  <a:pt x="2635458" y="1761811"/>
                  <a:pt x="2635459" y="1773324"/>
                  <a:pt x="2646972" y="1773324"/>
                </a:cubicBezTo>
                <a:close/>
                <a:moveTo>
                  <a:pt x="2465058" y="1683518"/>
                </a:moveTo>
                <a:cubicBezTo>
                  <a:pt x="2465058" y="1672005"/>
                  <a:pt x="2465058" y="1660491"/>
                  <a:pt x="2465058" y="1672005"/>
                </a:cubicBezTo>
                <a:lnTo>
                  <a:pt x="2453545" y="1672005"/>
                </a:lnTo>
                <a:close/>
                <a:moveTo>
                  <a:pt x="1892833" y="1401147"/>
                </a:moveTo>
                <a:cubicBezTo>
                  <a:pt x="1889955" y="1399708"/>
                  <a:pt x="1887076" y="1396830"/>
                  <a:pt x="1887076" y="1391073"/>
                </a:cubicBezTo>
                <a:cubicBezTo>
                  <a:pt x="1898589" y="1379559"/>
                  <a:pt x="1887076" y="1379559"/>
                  <a:pt x="1898590" y="1391073"/>
                </a:cubicBezTo>
                <a:cubicBezTo>
                  <a:pt x="1898590" y="1380135"/>
                  <a:pt x="1898590" y="1380135"/>
                  <a:pt x="1910103" y="1368622"/>
                </a:cubicBezTo>
                <a:cubicBezTo>
                  <a:pt x="1910103" y="1374090"/>
                  <a:pt x="1912982" y="1376825"/>
                  <a:pt x="1915859" y="1379631"/>
                </a:cubicBezTo>
                <a:lnTo>
                  <a:pt x="1921247" y="1390340"/>
                </a:lnTo>
                <a:lnTo>
                  <a:pt x="1915572" y="1395463"/>
                </a:lnTo>
                <a:cubicBezTo>
                  <a:pt x="1909959" y="1399708"/>
                  <a:pt x="1904346" y="1402586"/>
                  <a:pt x="1898589" y="1402586"/>
                </a:cubicBezTo>
                <a:cubicBezTo>
                  <a:pt x="1898589" y="1402586"/>
                  <a:pt x="1895711" y="1402587"/>
                  <a:pt x="1892833" y="1401147"/>
                </a:cubicBezTo>
                <a:close/>
                <a:moveTo>
                  <a:pt x="2703390" y="1807289"/>
                </a:moveTo>
                <a:cubicBezTo>
                  <a:pt x="2703390" y="1807289"/>
                  <a:pt x="2703390" y="1807289"/>
                  <a:pt x="2714903" y="1807289"/>
                </a:cubicBezTo>
                <a:cubicBezTo>
                  <a:pt x="2714903" y="1795776"/>
                  <a:pt x="2714903" y="1795776"/>
                  <a:pt x="2714903" y="1795776"/>
                </a:cubicBezTo>
                <a:cubicBezTo>
                  <a:pt x="2703965" y="1795775"/>
                  <a:pt x="2703390" y="1807289"/>
                  <a:pt x="2703390" y="1807289"/>
                </a:cubicBezTo>
                <a:close/>
                <a:moveTo>
                  <a:pt x="1551599" y="1236971"/>
                </a:moveTo>
                <a:cubicBezTo>
                  <a:pt x="1552318" y="1237510"/>
                  <a:pt x="1553758" y="1236791"/>
                  <a:pt x="1556637" y="1233913"/>
                </a:cubicBezTo>
                <a:cubicBezTo>
                  <a:pt x="1556636" y="1222399"/>
                  <a:pt x="1556636" y="1222399"/>
                  <a:pt x="1567574" y="1222399"/>
                </a:cubicBezTo>
                <a:cubicBezTo>
                  <a:pt x="1556637" y="1210885"/>
                  <a:pt x="1556637" y="1210885"/>
                  <a:pt x="1545122" y="1222399"/>
                </a:cubicBezTo>
                <a:cubicBezTo>
                  <a:pt x="1553758" y="1222399"/>
                  <a:pt x="1549440" y="1235351"/>
                  <a:pt x="1551599" y="1236971"/>
                </a:cubicBezTo>
                <a:close/>
                <a:moveTo>
                  <a:pt x="1794967" y="1357684"/>
                </a:moveTo>
                <a:cubicBezTo>
                  <a:pt x="1794967" y="1346170"/>
                  <a:pt x="1806481" y="1357684"/>
                  <a:pt x="1806481" y="1357684"/>
                </a:cubicBezTo>
                <a:cubicBezTo>
                  <a:pt x="1806481" y="1346170"/>
                  <a:pt x="1794967" y="1346170"/>
                  <a:pt x="1794967" y="1346170"/>
                </a:cubicBezTo>
                <a:cubicBezTo>
                  <a:pt x="1794967" y="1346170"/>
                  <a:pt x="1794967" y="1346170"/>
                  <a:pt x="1794967" y="1357684"/>
                </a:cubicBezTo>
                <a:close/>
                <a:moveTo>
                  <a:pt x="1824327" y="1373515"/>
                </a:moveTo>
                <a:cubicBezTo>
                  <a:pt x="1828501" y="1374954"/>
                  <a:pt x="1834114" y="1374954"/>
                  <a:pt x="1839870" y="1369197"/>
                </a:cubicBezTo>
                <a:cubicBezTo>
                  <a:pt x="1828933" y="1369197"/>
                  <a:pt x="1828932" y="1357684"/>
                  <a:pt x="1817419" y="1357684"/>
                </a:cubicBezTo>
                <a:cubicBezTo>
                  <a:pt x="1828932" y="1368622"/>
                  <a:pt x="1806481" y="1357684"/>
                  <a:pt x="1817419" y="1369197"/>
                </a:cubicBezTo>
                <a:cubicBezTo>
                  <a:pt x="1817419" y="1369197"/>
                  <a:pt x="1820153" y="1372076"/>
                  <a:pt x="1824327" y="1373515"/>
                </a:cubicBezTo>
                <a:close/>
                <a:moveTo>
                  <a:pt x="2510537" y="1716907"/>
                </a:moveTo>
                <a:cubicBezTo>
                  <a:pt x="2522050" y="1716908"/>
                  <a:pt x="2533564" y="1716907"/>
                  <a:pt x="2532988" y="1704819"/>
                </a:cubicBezTo>
                <a:cubicBezTo>
                  <a:pt x="2521475" y="1699350"/>
                  <a:pt x="2518596" y="1696615"/>
                  <a:pt x="2518597" y="1693809"/>
                </a:cubicBezTo>
                <a:lnTo>
                  <a:pt x="2520997" y="1684267"/>
                </a:lnTo>
                <a:lnTo>
                  <a:pt x="2522050" y="1682943"/>
                </a:lnTo>
                <a:lnTo>
                  <a:pt x="2521330" y="1682943"/>
                </a:lnTo>
                <a:lnTo>
                  <a:pt x="2521475" y="1682367"/>
                </a:lnTo>
                <a:cubicBezTo>
                  <a:pt x="2521475" y="1659915"/>
                  <a:pt x="2498448" y="1671429"/>
                  <a:pt x="2509962" y="1637464"/>
                </a:cubicBezTo>
                <a:cubicBezTo>
                  <a:pt x="2499023" y="1637463"/>
                  <a:pt x="2475996" y="1637464"/>
                  <a:pt x="2487509" y="1648977"/>
                </a:cubicBezTo>
                <a:cubicBezTo>
                  <a:pt x="2499023" y="1637463"/>
                  <a:pt x="2487510" y="1671429"/>
                  <a:pt x="2499023" y="1671429"/>
                </a:cubicBezTo>
                <a:lnTo>
                  <a:pt x="2510537" y="1671429"/>
                </a:lnTo>
                <a:cubicBezTo>
                  <a:pt x="2510537" y="1671429"/>
                  <a:pt x="2499023" y="1682943"/>
                  <a:pt x="2510537" y="1682943"/>
                </a:cubicBezTo>
                <a:lnTo>
                  <a:pt x="2521330" y="1682943"/>
                </a:lnTo>
                <a:lnTo>
                  <a:pt x="2520997" y="1684267"/>
                </a:lnTo>
                <a:lnTo>
                  <a:pt x="2511976" y="1695607"/>
                </a:lnTo>
                <a:lnTo>
                  <a:pt x="2511438" y="1703571"/>
                </a:lnTo>
                <a:lnTo>
                  <a:pt x="2510537" y="1704819"/>
                </a:lnTo>
                <a:lnTo>
                  <a:pt x="2511333" y="1705119"/>
                </a:lnTo>
                <a:close/>
                <a:moveTo>
                  <a:pt x="1862969" y="1400545"/>
                </a:moveTo>
                <a:cubicBezTo>
                  <a:pt x="1863222" y="1399492"/>
                  <a:pt x="1863329" y="1396686"/>
                  <a:pt x="1863473" y="1391073"/>
                </a:cubicBezTo>
                <a:cubicBezTo>
                  <a:pt x="1863473" y="1391073"/>
                  <a:pt x="1840446" y="1379559"/>
                  <a:pt x="1851959" y="1391073"/>
                </a:cubicBezTo>
                <a:cubicBezTo>
                  <a:pt x="1860162" y="1391073"/>
                  <a:pt x="1862214" y="1403702"/>
                  <a:pt x="1862969" y="1400545"/>
                </a:cubicBezTo>
                <a:close/>
                <a:moveTo>
                  <a:pt x="2590844" y="1762099"/>
                </a:moveTo>
                <a:cubicBezTo>
                  <a:pt x="2589404" y="1760659"/>
                  <a:pt x="2589404" y="1757781"/>
                  <a:pt x="2589404" y="1752025"/>
                </a:cubicBezTo>
                <a:cubicBezTo>
                  <a:pt x="2600918" y="1752024"/>
                  <a:pt x="2589404" y="1752025"/>
                  <a:pt x="2600919" y="1763538"/>
                </a:cubicBezTo>
                <a:cubicBezTo>
                  <a:pt x="2595161" y="1763538"/>
                  <a:pt x="2592283" y="1763538"/>
                  <a:pt x="2590844" y="1762099"/>
                </a:cubicBezTo>
                <a:close/>
                <a:moveTo>
                  <a:pt x="2196540" y="1572664"/>
                </a:moveTo>
                <a:cubicBezTo>
                  <a:pt x="2197080" y="1572124"/>
                  <a:pt x="2198519" y="1570685"/>
                  <a:pt x="2201397" y="1567807"/>
                </a:cubicBezTo>
                <a:cubicBezTo>
                  <a:pt x="2201397" y="1567807"/>
                  <a:pt x="2194921" y="1574283"/>
                  <a:pt x="2196540" y="1572664"/>
                </a:cubicBezTo>
                <a:close/>
                <a:moveTo>
                  <a:pt x="2243421" y="1596591"/>
                </a:moveTo>
                <a:cubicBezTo>
                  <a:pt x="2246300" y="1599469"/>
                  <a:pt x="2249178" y="1599469"/>
                  <a:pt x="2249178" y="1593713"/>
                </a:cubicBezTo>
                <a:lnTo>
                  <a:pt x="2260116" y="1582198"/>
                </a:lnTo>
                <a:cubicBezTo>
                  <a:pt x="2249179" y="1582198"/>
                  <a:pt x="2249179" y="1582198"/>
                  <a:pt x="2237665" y="1582198"/>
                </a:cubicBezTo>
                <a:cubicBezTo>
                  <a:pt x="2237664" y="1587955"/>
                  <a:pt x="2240543" y="1593712"/>
                  <a:pt x="2243421" y="1596591"/>
                </a:cubicBezTo>
                <a:close/>
                <a:moveTo>
                  <a:pt x="2692451" y="1830316"/>
                </a:moveTo>
                <a:cubicBezTo>
                  <a:pt x="2692451" y="1830316"/>
                  <a:pt x="2692451" y="1830316"/>
                  <a:pt x="2703965" y="1830317"/>
                </a:cubicBezTo>
                <a:cubicBezTo>
                  <a:pt x="2692452" y="1818802"/>
                  <a:pt x="2692452" y="1818802"/>
                  <a:pt x="2703965" y="1818802"/>
                </a:cubicBezTo>
                <a:cubicBezTo>
                  <a:pt x="2703965" y="1818802"/>
                  <a:pt x="2692452" y="1818802"/>
                  <a:pt x="2692451" y="1807289"/>
                </a:cubicBezTo>
                <a:cubicBezTo>
                  <a:pt x="2692452" y="1818227"/>
                  <a:pt x="2692452" y="1818227"/>
                  <a:pt x="2692451" y="1830316"/>
                </a:cubicBezTo>
                <a:close/>
                <a:moveTo>
                  <a:pt x="1887296" y="1435009"/>
                </a:moveTo>
                <a:lnTo>
                  <a:pt x="1888514" y="1426477"/>
                </a:lnTo>
                <a:cubicBezTo>
                  <a:pt x="1889954" y="1425038"/>
                  <a:pt x="1892832" y="1425038"/>
                  <a:pt x="1898589" y="1425038"/>
                </a:cubicBezTo>
                <a:cubicBezTo>
                  <a:pt x="1887076" y="1402587"/>
                  <a:pt x="1909528" y="1414100"/>
                  <a:pt x="1921041" y="1402586"/>
                </a:cubicBezTo>
                <a:cubicBezTo>
                  <a:pt x="1921041" y="1402586"/>
                  <a:pt x="1921041" y="1402586"/>
                  <a:pt x="1921042" y="1414100"/>
                </a:cubicBezTo>
                <a:cubicBezTo>
                  <a:pt x="1931980" y="1414100"/>
                  <a:pt x="1931980" y="1425614"/>
                  <a:pt x="1943493" y="1414100"/>
                </a:cubicBezTo>
                <a:cubicBezTo>
                  <a:pt x="1943493" y="1425038"/>
                  <a:pt x="1931980" y="1425038"/>
                  <a:pt x="1931980" y="1436552"/>
                </a:cubicBezTo>
                <a:cubicBezTo>
                  <a:pt x="1931980" y="1436552"/>
                  <a:pt x="1920465" y="1436552"/>
                  <a:pt x="1920466" y="1425038"/>
                </a:cubicBezTo>
                <a:cubicBezTo>
                  <a:pt x="1920465" y="1436552"/>
                  <a:pt x="1909527" y="1425038"/>
                  <a:pt x="1898014" y="1436552"/>
                </a:cubicBezTo>
                <a:cubicBezTo>
                  <a:pt x="1906217" y="1427916"/>
                  <a:pt x="1895640" y="1425758"/>
                  <a:pt x="1889838" y="1430076"/>
                </a:cubicBezTo>
                <a:close/>
                <a:moveTo>
                  <a:pt x="2453616" y="1715612"/>
                </a:moveTo>
                <a:cubicBezTo>
                  <a:pt x="2456423" y="1717051"/>
                  <a:pt x="2459301" y="1717195"/>
                  <a:pt x="2465058" y="1717484"/>
                </a:cubicBezTo>
                <a:cubicBezTo>
                  <a:pt x="2454120" y="1705969"/>
                  <a:pt x="2454120" y="1694456"/>
                  <a:pt x="2442607" y="1705969"/>
                </a:cubicBezTo>
                <a:cubicBezTo>
                  <a:pt x="2448076" y="1711438"/>
                  <a:pt x="2450810" y="1714173"/>
                  <a:pt x="2453616" y="1715612"/>
                </a:cubicBezTo>
                <a:close/>
                <a:moveTo>
                  <a:pt x="1887076" y="1436552"/>
                </a:moveTo>
                <a:lnTo>
                  <a:pt x="1886654" y="1436254"/>
                </a:lnTo>
                <a:lnTo>
                  <a:pt x="1887296" y="1435009"/>
                </a:lnTo>
                <a:close/>
                <a:moveTo>
                  <a:pt x="2517193" y="1748903"/>
                </a:moveTo>
                <a:cubicBezTo>
                  <a:pt x="2517733" y="1750153"/>
                  <a:pt x="2519172" y="1750873"/>
                  <a:pt x="2522050" y="1750873"/>
                </a:cubicBezTo>
                <a:cubicBezTo>
                  <a:pt x="2522050" y="1747994"/>
                  <a:pt x="2521331" y="1746555"/>
                  <a:pt x="2520251" y="1745845"/>
                </a:cubicBezTo>
                <a:lnTo>
                  <a:pt x="2517560" y="1745398"/>
                </a:lnTo>
                <a:lnTo>
                  <a:pt x="2517733" y="1743749"/>
                </a:lnTo>
                <a:lnTo>
                  <a:pt x="2518493" y="1741050"/>
                </a:lnTo>
                <a:lnTo>
                  <a:pt x="2520611" y="1738280"/>
                </a:lnTo>
                <a:cubicBezTo>
                  <a:pt x="2522050" y="1734034"/>
                  <a:pt x="2522050" y="1728422"/>
                  <a:pt x="2522050" y="1728422"/>
                </a:cubicBezTo>
                <a:lnTo>
                  <a:pt x="2518493" y="1741050"/>
                </a:lnTo>
                <a:lnTo>
                  <a:pt x="2517193" y="1742750"/>
                </a:lnTo>
                <a:cubicBezTo>
                  <a:pt x="2515574" y="1743317"/>
                  <a:pt x="2513415" y="1742669"/>
                  <a:pt x="2510537" y="1739935"/>
                </a:cubicBezTo>
                <a:cubicBezTo>
                  <a:pt x="2510537" y="1745404"/>
                  <a:pt x="2513415" y="1745260"/>
                  <a:pt x="2516293" y="1745188"/>
                </a:cubicBezTo>
                <a:lnTo>
                  <a:pt x="2517560" y="1745398"/>
                </a:lnTo>
                <a:close/>
                <a:moveTo>
                  <a:pt x="2544501" y="1762962"/>
                </a:moveTo>
                <a:cubicBezTo>
                  <a:pt x="2544501" y="1752025"/>
                  <a:pt x="2544501" y="1752025"/>
                  <a:pt x="2544501" y="1740510"/>
                </a:cubicBezTo>
                <a:cubicBezTo>
                  <a:pt x="2556016" y="1740510"/>
                  <a:pt x="2556016" y="1751448"/>
                  <a:pt x="2544501" y="1762962"/>
                </a:cubicBezTo>
                <a:close/>
                <a:moveTo>
                  <a:pt x="2157646" y="1571665"/>
                </a:moveTo>
                <a:lnTo>
                  <a:pt x="2157645" y="1571058"/>
                </a:lnTo>
                <a:lnTo>
                  <a:pt x="2158221" y="1571260"/>
                </a:lnTo>
                <a:close/>
                <a:moveTo>
                  <a:pt x="2670863" y="1828301"/>
                </a:moveTo>
                <a:cubicBezTo>
                  <a:pt x="2672302" y="1829740"/>
                  <a:pt x="2675180" y="1829741"/>
                  <a:pt x="2680938" y="1829740"/>
                </a:cubicBezTo>
                <a:cubicBezTo>
                  <a:pt x="2680937" y="1818227"/>
                  <a:pt x="2680937" y="1818227"/>
                  <a:pt x="2669424" y="1818227"/>
                </a:cubicBezTo>
                <a:cubicBezTo>
                  <a:pt x="2669424" y="1823984"/>
                  <a:pt x="2669424" y="1826862"/>
                  <a:pt x="2670863" y="1828301"/>
                </a:cubicBezTo>
                <a:close/>
                <a:moveTo>
                  <a:pt x="2357550" y="1675818"/>
                </a:moveTo>
                <a:cubicBezTo>
                  <a:pt x="2358270" y="1676178"/>
                  <a:pt x="2359709" y="1675459"/>
                  <a:pt x="2362587" y="1672580"/>
                </a:cubicBezTo>
                <a:cubicBezTo>
                  <a:pt x="2362587" y="1672580"/>
                  <a:pt x="2362587" y="1672580"/>
                  <a:pt x="2362587" y="1661067"/>
                </a:cubicBezTo>
                <a:cubicBezTo>
                  <a:pt x="2362587" y="1661067"/>
                  <a:pt x="2362587" y="1672580"/>
                  <a:pt x="2374101" y="1672580"/>
                </a:cubicBezTo>
                <a:cubicBezTo>
                  <a:pt x="2374101" y="1661067"/>
                  <a:pt x="2385614" y="1650128"/>
                  <a:pt x="2385614" y="1638615"/>
                </a:cubicBezTo>
                <a:cubicBezTo>
                  <a:pt x="2385614" y="1638615"/>
                  <a:pt x="2385614" y="1638615"/>
                  <a:pt x="2397128" y="1638615"/>
                </a:cubicBezTo>
                <a:cubicBezTo>
                  <a:pt x="2397129" y="1661067"/>
                  <a:pt x="2407491" y="1670854"/>
                  <a:pt x="2407491" y="1670854"/>
                </a:cubicBezTo>
                <a:cubicBezTo>
                  <a:pt x="2407491" y="1670854"/>
                  <a:pt x="2419004" y="1670854"/>
                  <a:pt x="2419004" y="1659340"/>
                </a:cubicBezTo>
                <a:cubicBezTo>
                  <a:pt x="2407491" y="1670854"/>
                  <a:pt x="2407491" y="1647827"/>
                  <a:pt x="2407490" y="1659339"/>
                </a:cubicBezTo>
                <a:cubicBezTo>
                  <a:pt x="2407490" y="1636889"/>
                  <a:pt x="2384463" y="1625951"/>
                  <a:pt x="2395976" y="1614436"/>
                </a:cubicBezTo>
                <a:cubicBezTo>
                  <a:pt x="2372950" y="1614436"/>
                  <a:pt x="2384463" y="1625374"/>
                  <a:pt x="2384463" y="1636888"/>
                </a:cubicBezTo>
                <a:cubicBezTo>
                  <a:pt x="2372950" y="1636888"/>
                  <a:pt x="2372950" y="1636888"/>
                  <a:pt x="2372950" y="1636888"/>
                </a:cubicBezTo>
                <a:cubicBezTo>
                  <a:pt x="2384463" y="1625951"/>
                  <a:pt x="2372950" y="1614436"/>
                  <a:pt x="2384463" y="1614436"/>
                </a:cubicBezTo>
                <a:cubicBezTo>
                  <a:pt x="2373525" y="1602923"/>
                  <a:pt x="2373525" y="1602923"/>
                  <a:pt x="2362011" y="1602923"/>
                </a:cubicBezTo>
                <a:cubicBezTo>
                  <a:pt x="2351074" y="1591986"/>
                  <a:pt x="2328047" y="1580472"/>
                  <a:pt x="2339560" y="1558020"/>
                </a:cubicBezTo>
                <a:lnTo>
                  <a:pt x="2328047" y="1558020"/>
                </a:lnTo>
                <a:cubicBezTo>
                  <a:pt x="2328047" y="1546507"/>
                  <a:pt x="2339560" y="1558020"/>
                  <a:pt x="2339560" y="1546507"/>
                </a:cubicBezTo>
                <a:cubicBezTo>
                  <a:pt x="2328622" y="1546507"/>
                  <a:pt x="2328622" y="1546507"/>
                  <a:pt x="2317109" y="1546507"/>
                </a:cubicBezTo>
                <a:lnTo>
                  <a:pt x="2317109" y="1556297"/>
                </a:lnTo>
                <a:lnTo>
                  <a:pt x="2316245" y="1550248"/>
                </a:lnTo>
                <a:cubicBezTo>
                  <a:pt x="2314805" y="1548809"/>
                  <a:pt x="2311927" y="1548809"/>
                  <a:pt x="2306171" y="1548809"/>
                </a:cubicBezTo>
                <a:lnTo>
                  <a:pt x="2306171" y="1554689"/>
                </a:lnTo>
                <a:lnTo>
                  <a:pt x="2306171" y="1557228"/>
                </a:lnTo>
                <a:cubicBezTo>
                  <a:pt x="2306171" y="1558631"/>
                  <a:pt x="2306171" y="1559333"/>
                  <a:pt x="2306171" y="1558281"/>
                </a:cubicBezTo>
                <a:lnTo>
                  <a:pt x="2306171" y="1554689"/>
                </a:lnTo>
                <a:lnTo>
                  <a:pt x="2306171" y="1551967"/>
                </a:lnTo>
                <a:cubicBezTo>
                  <a:pt x="2306171" y="1550212"/>
                  <a:pt x="2306171" y="1548809"/>
                  <a:pt x="2306171" y="1548809"/>
                </a:cubicBezTo>
                <a:cubicBezTo>
                  <a:pt x="2306171" y="1559747"/>
                  <a:pt x="2317684" y="1559747"/>
                  <a:pt x="2317684" y="1560323"/>
                </a:cubicBezTo>
                <a:lnTo>
                  <a:pt x="2317375" y="1558160"/>
                </a:lnTo>
                <a:lnTo>
                  <a:pt x="2323765" y="1561528"/>
                </a:lnTo>
                <a:cubicBezTo>
                  <a:pt x="2328622" y="1567843"/>
                  <a:pt x="2328622" y="1580471"/>
                  <a:pt x="2328622" y="1580471"/>
                </a:cubicBezTo>
                <a:cubicBezTo>
                  <a:pt x="2317109" y="1580471"/>
                  <a:pt x="2328622" y="1580471"/>
                  <a:pt x="2317109" y="1580471"/>
                </a:cubicBezTo>
                <a:cubicBezTo>
                  <a:pt x="2328622" y="1580471"/>
                  <a:pt x="2317109" y="1580471"/>
                  <a:pt x="2317109" y="1591986"/>
                </a:cubicBezTo>
                <a:cubicBezTo>
                  <a:pt x="2328622" y="1591986"/>
                  <a:pt x="2328622" y="1580471"/>
                  <a:pt x="2328622" y="1591986"/>
                </a:cubicBezTo>
                <a:cubicBezTo>
                  <a:pt x="2328622" y="1591986"/>
                  <a:pt x="2328622" y="1603499"/>
                  <a:pt x="2317109" y="1603499"/>
                </a:cubicBezTo>
                <a:cubicBezTo>
                  <a:pt x="2317109" y="1600620"/>
                  <a:pt x="2316389" y="1599182"/>
                  <a:pt x="2315310" y="1598291"/>
                </a:cubicBezTo>
                <a:lnTo>
                  <a:pt x="2314073" y="1597692"/>
                </a:lnTo>
                <a:lnTo>
                  <a:pt x="2311352" y="1592489"/>
                </a:lnTo>
                <a:cubicBezTo>
                  <a:pt x="2308474" y="1589682"/>
                  <a:pt x="2305596" y="1586804"/>
                  <a:pt x="2305596" y="1581047"/>
                </a:cubicBezTo>
                <a:cubicBezTo>
                  <a:pt x="2305596" y="1592273"/>
                  <a:pt x="2308474" y="1595008"/>
                  <a:pt x="2311352" y="1596375"/>
                </a:cubicBezTo>
                <a:lnTo>
                  <a:pt x="2314073" y="1597692"/>
                </a:lnTo>
                <a:lnTo>
                  <a:pt x="2317109" y="1603499"/>
                </a:lnTo>
                <a:lnTo>
                  <a:pt x="2305596" y="1603499"/>
                </a:lnTo>
                <a:cubicBezTo>
                  <a:pt x="2305596" y="1603499"/>
                  <a:pt x="2305596" y="1603499"/>
                  <a:pt x="2305595" y="1615013"/>
                </a:cubicBezTo>
                <a:cubicBezTo>
                  <a:pt x="2317109" y="1615012"/>
                  <a:pt x="2317109" y="1603499"/>
                  <a:pt x="2317109" y="1603499"/>
                </a:cubicBezTo>
                <a:cubicBezTo>
                  <a:pt x="2317109" y="1615012"/>
                  <a:pt x="2317109" y="1615012"/>
                  <a:pt x="2328622" y="1615013"/>
                </a:cubicBezTo>
                <a:cubicBezTo>
                  <a:pt x="2328622" y="1626526"/>
                  <a:pt x="2328622" y="1615013"/>
                  <a:pt x="2328622" y="1626526"/>
                </a:cubicBezTo>
                <a:cubicBezTo>
                  <a:pt x="2340135" y="1638040"/>
                  <a:pt x="2328622" y="1626526"/>
                  <a:pt x="2340136" y="1626526"/>
                </a:cubicBezTo>
                <a:cubicBezTo>
                  <a:pt x="2340135" y="1638040"/>
                  <a:pt x="2351650" y="1626526"/>
                  <a:pt x="2351649" y="1638040"/>
                </a:cubicBezTo>
                <a:lnTo>
                  <a:pt x="2340135" y="1649553"/>
                </a:lnTo>
                <a:cubicBezTo>
                  <a:pt x="2351073" y="1649553"/>
                  <a:pt x="2362587" y="1649553"/>
                  <a:pt x="2362587" y="1661067"/>
                </a:cubicBezTo>
                <a:cubicBezTo>
                  <a:pt x="2351074" y="1661066"/>
                  <a:pt x="2351074" y="1661066"/>
                  <a:pt x="2351073" y="1672580"/>
                </a:cubicBezTo>
                <a:cubicBezTo>
                  <a:pt x="2359709" y="1663945"/>
                  <a:pt x="2355391" y="1674739"/>
                  <a:pt x="2357550" y="1675818"/>
                </a:cubicBezTo>
                <a:close/>
                <a:moveTo>
                  <a:pt x="2470814" y="1732739"/>
                </a:moveTo>
                <a:cubicBezTo>
                  <a:pt x="2467936" y="1731300"/>
                  <a:pt x="2465058" y="1728422"/>
                  <a:pt x="2465058" y="1728422"/>
                </a:cubicBezTo>
                <a:cubicBezTo>
                  <a:pt x="2470815" y="1728421"/>
                  <a:pt x="2473693" y="1725543"/>
                  <a:pt x="2475132" y="1724103"/>
                </a:cubicBezTo>
                <a:lnTo>
                  <a:pt x="2475993" y="1723735"/>
                </a:lnTo>
                <a:lnTo>
                  <a:pt x="2475483" y="1729238"/>
                </a:lnTo>
                <a:close/>
                <a:moveTo>
                  <a:pt x="2180097" y="1589106"/>
                </a:moveTo>
                <a:lnTo>
                  <a:pt x="2177682" y="1584306"/>
                </a:lnTo>
                <a:lnTo>
                  <a:pt x="2178208" y="1584249"/>
                </a:lnTo>
                <a:cubicBezTo>
                  <a:pt x="2179413" y="1584789"/>
                  <a:pt x="2180097" y="1586228"/>
                  <a:pt x="2180097" y="1589106"/>
                </a:cubicBezTo>
                <a:close/>
                <a:moveTo>
                  <a:pt x="2431669" y="1716332"/>
                </a:moveTo>
                <a:cubicBezTo>
                  <a:pt x="2420155" y="1705394"/>
                  <a:pt x="2431668" y="1705394"/>
                  <a:pt x="2420155" y="1693881"/>
                </a:cubicBezTo>
                <a:cubicBezTo>
                  <a:pt x="2431093" y="1705394"/>
                  <a:pt x="2431093" y="1693881"/>
                  <a:pt x="2442606" y="1693881"/>
                </a:cubicBezTo>
                <a:cubicBezTo>
                  <a:pt x="2442607" y="1682943"/>
                  <a:pt x="2442607" y="1682943"/>
                  <a:pt x="2442607" y="1671429"/>
                </a:cubicBezTo>
                <a:cubicBezTo>
                  <a:pt x="2442607" y="1694456"/>
                  <a:pt x="2431668" y="1682943"/>
                  <a:pt x="2420156" y="1682943"/>
                </a:cubicBezTo>
                <a:cubicBezTo>
                  <a:pt x="2431093" y="1694456"/>
                  <a:pt x="2408642" y="1682943"/>
                  <a:pt x="2408642" y="1694456"/>
                </a:cubicBezTo>
                <a:cubicBezTo>
                  <a:pt x="2408642" y="1705969"/>
                  <a:pt x="2419579" y="1705969"/>
                  <a:pt x="2431669" y="1716332"/>
                </a:cubicBezTo>
                <a:close/>
                <a:moveTo>
                  <a:pt x="2709506" y="1854855"/>
                </a:moveTo>
                <a:cubicBezTo>
                  <a:pt x="2712312" y="1857661"/>
                  <a:pt x="2715191" y="1857661"/>
                  <a:pt x="2715479" y="1852192"/>
                </a:cubicBezTo>
                <a:cubicBezTo>
                  <a:pt x="2703965" y="1852193"/>
                  <a:pt x="2715479" y="1840679"/>
                  <a:pt x="2703965" y="1840679"/>
                </a:cubicBezTo>
                <a:cubicBezTo>
                  <a:pt x="2703965" y="1846436"/>
                  <a:pt x="2706699" y="1852049"/>
                  <a:pt x="2709506" y="1854855"/>
                </a:cubicBezTo>
                <a:close/>
                <a:moveTo>
                  <a:pt x="1935566" y="1473641"/>
                </a:moveTo>
                <a:lnTo>
                  <a:pt x="1941245" y="1464978"/>
                </a:lnTo>
                <a:lnTo>
                  <a:pt x="1941765" y="1466523"/>
                </a:lnTo>
                <a:lnTo>
                  <a:pt x="1941765" y="1470521"/>
                </a:lnTo>
                <a:close/>
                <a:moveTo>
                  <a:pt x="2807300" y="1907169"/>
                </a:moveTo>
                <a:cubicBezTo>
                  <a:pt x="2805860" y="1905730"/>
                  <a:pt x="2805860" y="1902852"/>
                  <a:pt x="2805860" y="1897095"/>
                </a:cubicBezTo>
                <a:cubicBezTo>
                  <a:pt x="2817374" y="1897095"/>
                  <a:pt x="2817374" y="1908033"/>
                  <a:pt x="2817374" y="1908609"/>
                </a:cubicBezTo>
                <a:cubicBezTo>
                  <a:pt x="2811617" y="1908609"/>
                  <a:pt x="2808739" y="1908608"/>
                  <a:pt x="2807300" y="1907169"/>
                </a:cubicBezTo>
                <a:close/>
                <a:moveTo>
                  <a:pt x="1806481" y="1413525"/>
                </a:moveTo>
                <a:cubicBezTo>
                  <a:pt x="1809359" y="1413524"/>
                  <a:pt x="1810078" y="1413525"/>
                  <a:pt x="1809369" y="1413345"/>
                </a:cubicBezTo>
                <a:lnTo>
                  <a:pt x="1805542" y="1412498"/>
                </a:lnTo>
                <a:lnTo>
                  <a:pt x="1796407" y="1402515"/>
                </a:lnTo>
                <a:cubicBezTo>
                  <a:pt x="1794968" y="1399708"/>
                  <a:pt x="1794967" y="1396829"/>
                  <a:pt x="1794968" y="1391073"/>
                </a:cubicBezTo>
                <a:cubicBezTo>
                  <a:pt x="1783454" y="1391073"/>
                  <a:pt x="1794967" y="1402586"/>
                  <a:pt x="1784029" y="1402011"/>
                </a:cubicBezTo>
                <a:cubicBezTo>
                  <a:pt x="1789499" y="1407768"/>
                  <a:pt x="1797990" y="1410647"/>
                  <a:pt x="1803675" y="1412086"/>
                </a:cubicBezTo>
                <a:lnTo>
                  <a:pt x="1805542" y="1412498"/>
                </a:lnTo>
                <a:close/>
                <a:moveTo>
                  <a:pt x="2465058" y="1739935"/>
                </a:moveTo>
                <a:cubicBezTo>
                  <a:pt x="2470814" y="1739935"/>
                  <a:pt x="2473693" y="1737201"/>
                  <a:pt x="2475132" y="1733027"/>
                </a:cubicBezTo>
                <a:lnTo>
                  <a:pt x="2475483" y="1729238"/>
                </a:lnTo>
                <a:lnTo>
                  <a:pt x="2476571" y="1728422"/>
                </a:lnTo>
                <a:cubicBezTo>
                  <a:pt x="2476571" y="1725543"/>
                  <a:pt x="2476571" y="1724104"/>
                  <a:pt x="2476392" y="1723564"/>
                </a:cubicBezTo>
                <a:lnTo>
                  <a:pt x="2475993" y="1723735"/>
                </a:lnTo>
                <a:lnTo>
                  <a:pt x="2476572" y="1717484"/>
                </a:lnTo>
                <a:cubicBezTo>
                  <a:pt x="2476572" y="1717484"/>
                  <a:pt x="2476572" y="1705969"/>
                  <a:pt x="2465058" y="1705969"/>
                </a:cubicBezTo>
                <a:cubicBezTo>
                  <a:pt x="2476571" y="1716907"/>
                  <a:pt x="2476571" y="1716907"/>
                  <a:pt x="2465058" y="1728422"/>
                </a:cubicBezTo>
                <a:cubicBezTo>
                  <a:pt x="2465058" y="1739359"/>
                  <a:pt x="2465058" y="1739359"/>
                  <a:pt x="2465058" y="1739935"/>
                </a:cubicBezTo>
                <a:close/>
                <a:moveTo>
                  <a:pt x="1817419" y="1425038"/>
                </a:moveTo>
                <a:lnTo>
                  <a:pt x="1816160" y="1421947"/>
                </a:lnTo>
                <a:lnTo>
                  <a:pt x="1821736" y="1423383"/>
                </a:lnTo>
                <a:lnTo>
                  <a:pt x="1822878" y="1423674"/>
                </a:lnTo>
                <a:close/>
                <a:moveTo>
                  <a:pt x="2708399" y="1866278"/>
                </a:moveTo>
                <a:cubicBezTo>
                  <a:pt x="2708733" y="1865793"/>
                  <a:pt x="2708030" y="1864066"/>
                  <a:pt x="2706627" y="1861979"/>
                </a:cubicBezTo>
                <a:lnTo>
                  <a:pt x="2703644" y="1858758"/>
                </a:lnTo>
                <a:lnTo>
                  <a:pt x="2702526" y="1851905"/>
                </a:lnTo>
                <a:cubicBezTo>
                  <a:pt x="2701086" y="1846292"/>
                  <a:pt x="2698208" y="1840679"/>
                  <a:pt x="2692451" y="1840679"/>
                </a:cubicBezTo>
                <a:cubicBezTo>
                  <a:pt x="2692451" y="1852193"/>
                  <a:pt x="2692451" y="1840679"/>
                  <a:pt x="2692451" y="1852193"/>
                </a:cubicBezTo>
                <a:cubicBezTo>
                  <a:pt x="2695329" y="1852192"/>
                  <a:pt x="2698172" y="1853596"/>
                  <a:pt x="2700646" y="1855521"/>
                </a:cubicBezTo>
                <a:lnTo>
                  <a:pt x="2703644" y="1858758"/>
                </a:lnTo>
                <a:lnTo>
                  <a:pt x="2703785" y="1859622"/>
                </a:lnTo>
                <a:cubicBezTo>
                  <a:pt x="2703965" y="1861726"/>
                  <a:pt x="2703965" y="1863130"/>
                  <a:pt x="2703965" y="1863130"/>
                </a:cubicBezTo>
                <a:cubicBezTo>
                  <a:pt x="2706700" y="1866008"/>
                  <a:pt x="2708067" y="1866764"/>
                  <a:pt x="2708399" y="1866278"/>
                </a:cubicBezTo>
                <a:close/>
                <a:moveTo>
                  <a:pt x="2426235" y="1726622"/>
                </a:moveTo>
                <a:cubicBezTo>
                  <a:pt x="2426775" y="1727702"/>
                  <a:pt x="2428214" y="1728422"/>
                  <a:pt x="2431093" y="1728422"/>
                </a:cubicBezTo>
                <a:cubicBezTo>
                  <a:pt x="2431093" y="1728422"/>
                  <a:pt x="2442606" y="1705394"/>
                  <a:pt x="2431093" y="1716907"/>
                </a:cubicBezTo>
                <a:cubicBezTo>
                  <a:pt x="2431093" y="1716907"/>
                  <a:pt x="2424616" y="1723384"/>
                  <a:pt x="2426235" y="1726622"/>
                </a:cubicBezTo>
                <a:close/>
                <a:moveTo>
                  <a:pt x="2124256" y="1582198"/>
                </a:moveTo>
                <a:cubicBezTo>
                  <a:pt x="2135770" y="1582198"/>
                  <a:pt x="2135770" y="1582198"/>
                  <a:pt x="2135770" y="1570685"/>
                </a:cubicBezTo>
                <a:cubicBezTo>
                  <a:pt x="2124256" y="1570685"/>
                  <a:pt x="2124256" y="1570685"/>
                  <a:pt x="2124256" y="1582198"/>
                </a:cubicBezTo>
                <a:close/>
                <a:moveTo>
                  <a:pt x="1885924" y="1469942"/>
                </a:moveTo>
                <a:cubicBezTo>
                  <a:pt x="1885924" y="1458427"/>
                  <a:pt x="1885924" y="1458427"/>
                  <a:pt x="1885924" y="1458427"/>
                </a:cubicBezTo>
                <a:lnTo>
                  <a:pt x="1887422" y="1456930"/>
                </a:lnTo>
                <a:lnTo>
                  <a:pt x="1889936" y="1457528"/>
                </a:lnTo>
                <a:cubicBezTo>
                  <a:pt x="1894020" y="1459147"/>
                  <a:pt x="1896863" y="1461306"/>
                  <a:pt x="1896863" y="1464184"/>
                </a:cubicBezTo>
                <a:cubicBezTo>
                  <a:pt x="1896863" y="1464184"/>
                  <a:pt x="1893984" y="1464185"/>
                  <a:pt x="1891106" y="1465623"/>
                </a:cubicBezTo>
                <a:lnTo>
                  <a:pt x="1889794" y="1467918"/>
                </a:lnTo>
                <a:close/>
                <a:moveTo>
                  <a:pt x="2522113" y="1785411"/>
                </a:moveTo>
                <a:lnTo>
                  <a:pt x="2522102" y="1785310"/>
                </a:lnTo>
                <a:lnTo>
                  <a:pt x="2522188" y="1785138"/>
                </a:lnTo>
                <a:lnTo>
                  <a:pt x="2522311" y="1785405"/>
                </a:lnTo>
                <a:close/>
                <a:moveTo>
                  <a:pt x="2925026" y="1986038"/>
                </a:moveTo>
                <a:cubicBezTo>
                  <a:pt x="2922147" y="1984599"/>
                  <a:pt x="2919269" y="1981720"/>
                  <a:pt x="2919269" y="1975964"/>
                </a:cubicBezTo>
                <a:cubicBezTo>
                  <a:pt x="2930782" y="1975964"/>
                  <a:pt x="2930782" y="1987477"/>
                  <a:pt x="2930782" y="1987477"/>
                </a:cubicBezTo>
                <a:cubicBezTo>
                  <a:pt x="2930782" y="1987477"/>
                  <a:pt x="2927904" y="1987477"/>
                  <a:pt x="2925026" y="1986038"/>
                </a:cubicBezTo>
                <a:close/>
                <a:moveTo>
                  <a:pt x="2363163" y="1708632"/>
                </a:moveTo>
                <a:cubicBezTo>
                  <a:pt x="2363163" y="1708992"/>
                  <a:pt x="2363163" y="1708272"/>
                  <a:pt x="2363163" y="1705394"/>
                </a:cubicBezTo>
                <a:lnTo>
                  <a:pt x="2363163" y="1705394"/>
                </a:lnTo>
                <a:close/>
                <a:moveTo>
                  <a:pt x="2363163" y="1716907"/>
                </a:moveTo>
                <a:cubicBezTo>
                  <a:pt x="2363163" y="1716907"/>
                  <a:pt x="2365898" y="1714173"/>
                  <a:pt x="2367264" y="1711366"/>
                </a:cubicBezTo>
                <a:lnTo>
                  <a:pt x="2363163" y="1705394"/>
                </a:lnTo>
                <a:lnTo>
                  <a:pt x="2363163" y="1705394"/>
                </a:lnTo>
                <a:cubicBezTo>
                  <a:pt x="2363163" y="1702516"/>
                  <a:pt x="2363163" y="1699637"/>
                  <a:pt x="2363163" y="1705394"/>
                </a:cubicBezTo>
                <a:cubicBezTo>
                  <a:pt x="2363163" y="1705394"/>
                  <a:pt x="2363163" y="1705394"/>
                  <a:pt x="2363163" y="1716907"/>
                </a:cubicBezTo>
                <a:close/>
                <a:moveTo>
                  <a:pt x="2158222" y="1616164"/>
                </a:moveTo>
                <a:cubicBezTo>
                  <a:pt x="2158222" y="1616164"/>
                  <a:pt x="2158222" y="1616164"/>
                  <a:pt x="2158222" y="1604650"/>
                </a:cubicBezTo>
                <a:cubicBezTo>
                  <a:pt x="2158222" y="1604650"/>
                  <a:pt x="2158222" y="1604650"/>
                  <a:pt x="2169735" y="1604650"/>
                </a:cubicBezTo>
                <a:cubicBezTo>
                  <a:pt x="2169735" y="1610407"/>
                  <a:pt x="2169735" y="1613286"/>
                  <a:pt x="2168296" y="1614725"/>
                </a:cubicBezTo>
                <a:lnTo>
                  <a:pt x="2168007" y="1614766"/>
                </a:lnTo>
                <a:lnTo>
                  <a:pt x="2168007" y="1614436"/>
                </a:lnTo>
                <a:lnTo>
                  <a:pt x="2167622" y="1614821"/>
                </a:lnTo>
                <a:close/>
                <a:moveTo>
                  <a:pt x="1817419" y="1447489"/>
                </a:moveTo>
                <a:cubicBezTo>
                  <a:pt x="1828932" y="1435976"/>
                  <a:pt x="1817419" y="1435976"/>
                  <a:pt x="1828932" y="1435976"/>
                </a:cubicBezTo>
                <a:cubicBezTo>
                  <a:pt x="1828932" y="1435976"/>
                  <a:pt x="1828932" y="1447489"/>
                  <a:pt x="1840446" y="1435976"/>
                </a:cubicBezTo>
                <a:cubicBezTo>
                  <a:pt x="1829508" y="1435976"/>
                  <a:pt x="1851960" y="1435976"/>
                  <a:pt x="1851960" y="1435976"/>
                </a:cubicBezTo>
                <a:cubicBezTo>
                  <a:pt x="1851960" y="1435976"/>
                  <a:pt x="1862897" y="1425038"/>
                  <a:pt x="1851384" y="1425038"/>
                </a:cubicBezTo>
                <a:cubicBezTo>
                  <a:pt x="1848650" y="1427773"/>
                  <a:pt x="1844440" y="1428420"/>
                  <a:pt x="1839313" y="1427853"/>
                </a:cubicBezTo>
                <a:lnTo>
                  <a:pt x="1822878" y="1423674"/>
                </a:lnTo>
                <a:lnTo>
                  <a:pt x="1823176" y="1423599"/>
                </a:lnTo>
                <a:lnTo>
                  <a:pt x="1826668" y="1417488"/>
                </a:lnTo>
                <a:lnTo>
                  <a:pt x="1827493" y="1417843"/>
                </a:lnTo>
                <a:cubicBezTo>
                  <a:pt x="1828932" y="1416403"/>
                  <a:pt x="1828932" y="1413525"/>
                  <a:pt x="1828932" y="1413525"/>
                </a:cubicBezTo>
                <a:cubicBezTo>
                  <a:pt x="1840447" y="1413525"/>
                  <a:pt x="1851960" y="1402587"/>
                  <a:pt x="1840446" y="1391073"/>
                </a:cubicBezTo>
                <a:cubicBezTo>
                  <a:pt x="1840446" y="1402011"/>
                  <a:pt x="1828932" y="1402011"/>
                  <a:pt x="1828932" y="1413525"/>
                </a:cubicBezTo>
                <a:lnTo>
                  <a:pt x="1826668" y="1417488"/>
                </a:lnTo>
                <a:lnTo>
                  <a:pt x="1817419" y="1413525"/>
                </a:lnTo>
                <a:cubicBezTo>
                  <a:pt x="1811950" y="1413525"/>
                  <a:pt x="1811950" y="1413525"/>
                  <a:pt x="1813317" y="1414964"/>
                </a:cubicBezTo>
                <a:lnTo>
                  <a:pt x="1816160" y="1421947"/>
                </a:lnTo>
                <a:lnTo>
                  <a:pt x="1783453" y="1413525"/>
                </a:lnTo>
                <a:cubicBezTo>
                  <a:pt x="1794968" y="1424463"/>
                  <a:pt x="1783453" y="1424463"/>
                  <a:pt x="1794967" y="1435976"/>
                </a:cubicBezTo>
                <a:cubicBezTo>
                  <a:pt x="1805906" y="1425038"/>
                  <a:pt x="1817419" y="1435976"/>
                  <a:pt x="1817419" y="1447489"/>
                </a:cubicBezTo>
                <a:close/>
                <a:moveTo>
                  <a:pt x="1676521" y="1378336"/>
                </a:moveTo>
                <a:cubicBezTo>
                  <a:pt x="1677241" y="1379415"/>
                  <a:pt x="1678680" y="1380135"/>
                  <a:pt x="1681558" y="1380135"/>
                </a:cubicBezTo>
                <a:cubicBezTo>
                  <a:pt x="1681558" y="1380135"/>
                  <a:pt x="1692497" y="1368622"/>
                  <a:pt x="1681558" y="1357108"/>
                </a:cubicBezTo>
                <a:cubicBezTo>
                  <a:pt x="1681559" y="1368622"/>
                  <a:pt x="1670045" y="1357108"/>
                  <a:pt x="1670045" y="1368622"/>
                </a:cubicBezTo>
                <a:cubicBezTo>
                  <a:pt x="1678681" y="1368622"/>
                  <a:pt x="1674363" y="1375098"/>
                  <a:pt x="1676521" y="1378336"/>
                </a:cubicBezTo>
                <a:close/>
                <a:moveTo>
                  <a:pt x="2226726" y="1661067"/>
                </a:moveTo>
                <a:cubicBezTo>
                  <a:pt x="2215213" y="1649553"/>
                  <a:pt x="2249178" y="1649553"/>
                  <a:pt x="2249178" y="1649553"/>
                </a:cubicBezTo>
                <a:cubicBezTo>
                  <a:pt x="2249178" y="1661067"/>
                  <a:pt x="2238240" y="1649553"/>
                  <a:pt x="2226726" y="1661067"/>
                </a:cubicBezTo>
                <a:close/>
                <a:moveTo>
                  <a:pt x="2420156" y="1762386"/>
                </a:moveTo>
                <a:lnTo>
                  <a:pt x="2420299" y="1761811"/>
                </a:lnTo>
                <a:lnTo>
                  <a:pt x="2421255" y="1761811"/>
                </a:lnTo>
                <a:close/>
                <a:moveTo>
                  <a:pt x="1806481" y="1469941"/>
                </a:moveTo>
                <a:cubicBezTo>
                  <a:pt x="1806481" y="1469941"/>
                  <a:pt x="1817994" y="1459003"/>
                  <a:pt x="1806481" y="1447489"/>
                </a:cubicBezTo>
                <a:cubicBezTo>
                  <a:pt x="1806481" y="1458427"/>
                  <a:pt x="1806481" y="1458427"/>
                  <a:pt x="1806481" y="1469941"/>
                </a:cubicBezTo>
                <a:close/>
                <a:moveTo>
                  <a:pt x="1601539" y="1368622"/>
                </a:moveTo>
                <a:cubicBezTo>
                  <a:pt x="1601540" y="1357684"/>
                  <a:pt x="1601540" y="1357684"/>
                  <a:pt x="1601539" y="1346170"/>
                </a:cubicBezTo>
                <a:cubicBezTo>
                  <a:pt x="1601540" y="1357684"/>
                  <a:pt x="1590601" y="1368622"/>
                  <a:pt x="1601539" y="1368622"/>
                </a:cubicBezTo>
                <a:close/>
                <a:moveTo>
                  <a:pt x="2510537" y="1818802"/>
                </a:moveTo>
                <a:cubicBezTo>
                  <a:pt x="2519172" y="1818802"/>
                  <a:pt x="2527807" y="1806174"/>
                  <a:pt x="2526727" y="1795002"/>
                </a:cubicBezTo>
                <a:lnTo>
                  <a:pt x="2522311" y="1785405"/>
                </a:lnTo>
                <a:lnTo>
                  <a:pt x="2527357" y="1785234"/>
                </a:lnTo>
                <a:lnTo>
                  <a:pt x="2532532" y="1784675"/>
                </a:lnTo>
                <a:lnTo>
                  <a:pt x="2532988" y="1785414"/>
                </a:lnTo>
                <a:lnTo>
                  <a:pt x="2533963" y="1784521"/>
                </a:lnTo>
                <a:lnTo>
                  <a:pt x="2539033" y="1783974"/>
                </a:lnTo>
                <a:cubicBezTo>
                  <a:pt x="2547524" y="1782535"/>
                  <a:pt x="2556016" y="1779656"/>
                  <a:pt x="2556016" y="1773899"/>
                </a:cubicBezTo>
                <a:cubicBezTo>
                  <a:pt x="2556016" y="1784837"/>
                  <a:pt x="2544502" y="1784837"/>
                  <a:pt x="2544502" y="1796352"/>
                </a:cubicBezTo>
                <a:cubicBezTo>
                  <a:pt x="2556016" y="1796352"/>
                  <a:pt x="2556016" y="1784837"/>
                  <a:pt x="2578467" y="1784837"/>
                </a:cubicBezTo>
                <a:cubicBezTo>
                  <a:pt x="2578467" y="1779081"/>
                  <a:pt x="2575589" y="1776203"/>
                  <a:pt x="2574149" y="1774763"/>
                </a:cubicBezTo>
                <a:lnTo>
                  <a:pt x="2577620" y="1773607"/>
                </a:lnTo>
                <a:lnTo>
                  <a:pt x="2577891" y="1774476"/>
                </a:lnTo>
                <a:lnTo>
                  <a:pt x="2580552" y="1773435"/>
                </a:lnTo>
                <a:lnTo>
                  <a:pt x="2605524" y="1774764"/>
                </a:lnTo>
                <a:cubicBezTo>
                  <a:pt x="2612576" y="1776203"/>
                  <a:pt x="2618188" y="1779081"/>
                  <a:pt x="2623945" y="1784837"/>
                </a:cubicBezTo>
                <a:cubicBezTo>
                  <a:pt x="2623945" y="1796352"/>
                  <a:pt x="2623945" y="1796352"/>
                  <a:pt x="2623945" y="1796352"/>
                </a:cubicBezTo>
                <a:cubicBezTo>
                  <a:pt x="2623945" y="1796352"/>
                  <a:pt x="2623945" y="1795776"/>
                  <a:pt x="2623945" y="1784837"/>
                </a:cubicBezTo>
                <a:lnTo>
                  <a:pt x="2623945" y="1786564"/>
                </a:lnTo>
                <a:lnTo>
                  <a:pt x="2635459" y="1786564"/>
                </a:lnTo>
                <a:cubicBezTo>
                  <a:pt x="2623945" y="1786564"/>
                  <a:pt x="2635459" y="1775051"/>
                  <a:pt x="2623945" y="1775051"/>
                </a:cubicBezTo>
                <a:cubicBezTo>
                  <a:pt x="2623945" y="1786564"/>
                  <a:pt x="2612432" y="1775051"/>
                  <a:pt x="2612432" y="1775051"/>
                </a:cubicBezTo>
                <a:cubicBezTo>
                  <a:pt x="2623945" y="1775051"/>
                  <a:pt x="2612432" y="1775051"/>
                  <a:pt x="2612432" y="1763538"/>
                </a:cubicBezTo>
                <a:cubicBezTo>
                  <a:pt x="2612432" y="1763538"/>
                  <a:pt x="2623945" y="1752025"/>
                  <a:pt x="2612432" y="1752024"/>
                </a:cubicBezTo>
                <a:cubicBezTo>
                  <a:pt x="2612432" y="1763538"/>
                  <a:pt x="2612432" y="1763538"/>
                  <a:pt x="2600919" y="1763538"/>
                </a:cubicBezTo>
                <a:cubicBezTo>
                  <a:pt x="2600918" y="1752024"/>
                  <a:pt x="2600918" y="1740510"/>
                  <a:pt x="2589404" y="1752025"/>
                </a:cubicBezTo>
                <a:cubicBezTo>
                  <a:pt x="2580769" y="1760228"/>
                  <a:pt x="2585087" y="1768755"/>
                  <a:pt x="2582928" y="1772506"/>
                </a:cubicBezTo>
                <a:lnTo>
                  <a:pt x="2580552" y="1773435"/>
                </a:lnTo>
                <a:lnTo>
                  <a:pt x="2578467" y="1773324"/>
                </a:lnTo>
                <a:lnTo>
                  <a:pt x="2577620" y="1773607"/>
                </a:lnTo>
                <a:lnTo>
                  <a:pt x="2572134" y="1755982"/>
                </a:lnTo>
                <a:cubicBezTo>
                  <a:pt x="2570695" y="1753859"/>
                  <a:pt x="2569256" y="1752798"/>
                  <a:pt x="2568176" y="1753670"/>
                </a:cubicBezTo>
                <a:lnTo>
                  <a:pt x="2566397" y="1762860"/>
                </a:lnTo>
                <a:lnTo>
                  <a:pt x="2566101" y="1762804"/>
                </a:lnTo>
                <a:lnTo>
                  <a:pt x="2556303" y="1757205"/>
                </a:lnTo>
                <a:cubicBezTo>
                  <a:pt x="2554864" y="1754327"/>
                  <a:pt x="2554863" y="1751448"/>
                  <a:pt x="2554863" y="1751448"/>
                </a:cubicBezTo>
                <a:cubicBezTo>
                  <a:pt x="2566378" y="1751448"/>
                  <a:pt x="2566377" y="1739935"/>
                  <a:pt x="2566377" y="1739935"/>
                </a:cubicBezTo>
                <a:cubicBezTo>
                  <a:pt x="2566378" y="1751448"/>
                  <a:pt x="2577891" y="1751448"/>
                  <a:pt x="2577891" y="1751448"/>
                </a:cubicBezTo>
                <a:cubicBezTo>
                  <a:pt x="2577891" y="1740510"/>
                  <a:pt x="2577891" y="1740510"/>
                  <a:pt x="2577891" y="1728997"/>
                </a:cubicBezTo>
                <a:lnTo>
                  <a:pt x="2589142" y="1728997"/>
                </a:lnTo>
                <a:lnTo>
                  <a:pt x="2590403" y="1732532"/>
                </a:lnTo>
                <a:cubicBezTo>
                  <a:pt x="2592355" y="1734322"/>
                  <a:pt x="2595881" y="1736480"/>
                  <a:pt x="2601495" y="1739359"/>
                </a:cubicBezTo>
                <a:cubicBezTo>
                  <a:pt x="2601495" y="1728421"/>
                  <a:pt x="2589980" y="1728422"/>
                  <a:pt x="2601495" y="1728421"/>
                </a:cubicBezTo>
                <a:cubicBezTo>
                  <a:pt x="2601494" y="1739935"/>
                  <a:pt x="2613008" y="1728421"/>
                  <a:pt x="2613008" y="1728421"/>
                </a:cubicBezTo>
                <a:lnTo>
                  <a:pt x="2601494" y="1716907"/>
                </a:lnTo>
                <a:cubicBezTo>
                  <a:pt x="2595737" y="1722376"/>
                  <a:pt x="2590124" y="1725111"/>
                  <a:pt x="2588757" y="1727917"/>
                </a:cubicBezTo>
                <a:lnTo>
                  <a:pt x="2589129" y="1728961"/>
                </a:lnTo>
                <a:lnTo>
                  <a:pt x="2578394" y="1727558"/>
                </a:lnTo>
                <a:cubicBezTo>
                  <a:pt x="2575589" y="1726119"/>
                  <a:pt x="2572710" y="1723240"/>
                  <a:pt x="2566954" y="1717484"/>
                </a:cubicBezTo>
                <a:cubicBezTo>
                  <a:pt x="2566954" y="1717484"/>
                  <a:pt x="2566954" y="1717484"/>
                  <a:pt x="2555440" y="1728997"/>
                </a:cubicBezTo>
                <a:cubicBezTo>
                  <a:pt x="2555440" y="1728997"/>
                  <a:pt x="2555440" y="1728997"/>
                  <a:pt x="2566954" y="1728997"/>
                </a:cubicBezTo>
                <a:cubicBezTo>
                  <a:pt x="2556016" y="1740510"/>
                  <a:pt x="2544501" y="1728997"/>
                  <a:pt x="2544501" y="1740510"/>
                </a:cubicBezTo>
                <a:cubicBezTo>
                  <a:pt x="2532988" y="1752025"/>
                  <a:pt x="2532988" y="1740510"/>
                  <a:pt x="2532988" y="1740510"/>
                </a:cubicBezTo>
                <a:cubicBezTo>
                  <a:pt x="2532988" y="1748714"/>
                  <a:pt x="2526512" y="1750765"/>
                  <a:pt x="2528131" y="1756135"/>
                </a:cubicBezTo>
                <a:lnTo>
                  <a:pt x="2528784" y="1757053"/>
                </a:lnTo>
                <a:lnTo>
                  <a:pt x="2528671" y="1757205"/>
                </a:lnTo>
                <a:cubicBezTo>
                  <a:pt x="2527231" y="1760084"/>
                  <a:pt x="2527232" y="1762963"/>
                  <a:pt x="2532988" y="1762962"/>
                </a:cubicBezTo>
                <a:lnTo>
                  <a:pt x="2528784" y="1757053"/>
                </a:lnTo>
                <a:lnTo>
                  <a:pt x="2532988" y="1751448"/>
                </a:lnTo>
                <a:cubicBezTo>
                  <a:pt x="2532988" y="1776922"/>
                  <a:pt x="2545617" y="1764185"/>
                  <a:pt x="2556789" y="1761082"/>
                </a:cubicBezTo>
                <a:lnTo>
                  <a:pt x="2566101" y="1762804"/>
                </a:lnTo>
                <a:lnTo>
                  <a:pt x="2566378" y="1762963"/>
                </a:lnTo>
                <a:lnTo>
                  <a:pt x="2566397" y="1762860"/>
                </a:lnTo>
                <a:lnTo>
                  <a:pt x="2566954" y="1762962"/>
                </a:lnTo>
                <a:cubicBezTo>
                  <a:pt x="2561197" y="1762962"/>
                  <a:pt x="2555584" y="1765696"/>
                  <a:pt x="2549970" y="1769870"/>
                </a:cubicBezTo>
                <a:lnTo>
                  <a:pt x="2533963" y="1784521"/>
                </a:lnTo>
                <a:lnTo>
                  <a:pt x="2532532" y="1784675"/>
                </a:lnTo>
                <a:lnTo>
                  <a:pt x="2524865" y="1772254"/>
                </a:lnTo>
                <a:cubicBezTo>
                  <a:pt x="2517013" y="1762243"/>
                  <a:pt x="2510537" y="1760084"/>
                  <a:pt x="2510537" y="1751448"/>
                </a:cubicBezTo>
                <a:cubicBezTo>
                  <a:pt x="2510537" y="1751448"/>
                  <a:pt x="2510537" y="1751448"/>
                  <a:pt x="2510537" y="1773899"/>
                </a:cubicBezTo>
                <a:cubicBezTo>
                  <a:pt x="2522050" y="1773899"/>
                  <a:pt x="2524928" y="1776778"/>
                  <a:pt x="2524928" y="1779656"/>
                </a:cubicBezTo>
                <a:lnTo>
                  <a:pt x="2522188" y="1785138"/>
                </a:lnTo>
                <a:lnTo>
                  <a:pt x="2522050" y="1784838"/>
                </a:lnTo>
                <a:lnTo>
                  <a:pt x="2522102" y="1785310"/>
                </a:lnTo>
                <a:lnTo>
                  <a:pt x="2522050" y="1785414"/>
                </a:lnTo>
                <a:lnTo>
                  <a:pt x="2522113" y="1785411"/>
                </a:lnTo>
                <a:lnTo>
                  <a:pt x="2523489" y="1797997"/>
                </a:lnTo>
                <a:cubicBezTo>
                  <a:pt x="2519172" y="1808008"/>
                  <a:pt x="2501902" y="1810167"/>
                  <a:pt x="2510537" y="1818802"/>
                </a:cubicBezTo>
                <a:close/>
                <a:moveTo>
                  <a:pt x="2323765" y="1726451"/>
                </a:moveTo>
                <a:cubicBezTo>
                  <a:pt x="2324304" y="1727702"/>
                  <a:pt x="2325743" y="1728422"/>
                  <a:pt x="2328622" y="1728422"/>
                </a:cubicBezTo>
                <a:lnTo>
                  <a:pt x="2339560" y="1717483"/>
                </a:lnTo>
                <a:lnTo>
                  <a:pt x="2339560" y="1717484"/>
                </a:lnTo>
                <a:lnTo>
                  <a:pt x="2340700" y="1717654"/>
                </a:lnTo>
                <a:lnTo>
                  <a:pt x="2345173" y="1723564"/>
                </a:lnTo>
                <a:cubicBezTo>
                  <a:pt x="2347332" y="1728421"/>
                  <a:pt x="2343014" y="1728422"/>
                  <a:pt x="2351650" y="1728421"/>
                </a:cubicBezTo>
                <a:cubicBezTo>
                  <a:pt x="2351650" y="1722664"/>
                  <a:pt x="2348771" y="1719786"/>
                  <a:pt x="2345820" y="1718419"/>
                </a:cubicBezTo>
                <a:lnTo>
                  <a:pt x="2340700" y="1717654"/>
                </a:lnTo>
                <a:lnTo>
                  <a:pt x="2340136" y="1716907"/>
                </a:lnTo>
                <a:lnTo>
                  <a:pt x="2339560" y="1717483"/>
                </a:lnTo>
                <a:lnTo>
                  <a:pt x="2335242" y="1702156"/>
                </a:lnTo>
                <a:cubicBezTo>
                  <a:pt x="2336682" y="1697910"/>
                  <a:pt x="2339560" y="1695031"/>
                  <a:pt x="2339560" y="1695031"/>
                </a:cubicBezTo>
                <a:cubicBezTo>
                  <a:pt x="2328047" y="1683518"/>
                  <a:pt x="2328047" y="1672580"/>
                  <a:pt x="2328047" y="1661066"/>
                </a:cubicBezTo>
                <a:cubicBezTo>
                  <a:pt x="2328047" y="1661066"/>
                  <a:pt x="2305019" y="1661067"/>
                  <a:pt x="2316533" y="1638615"/>
                </a:cubicBezTo>
                <a:cubicBezTo>
                  <a:pt x="2305595" y="1638615"/>
                  <a:pt x="2294082" y="1650128"/>
                  <a:pt x="2294082" y="1638615"/>
                </a:cubicBezTo>
                <a:cubicBezTo>
                  <a:pt x="2283144" y="1650128"/>
                  <a:pt x="2294082" y="1650128"/>
                  <a:pt x="2305595" y="1650129"/>
                </a:cubicBezTo>
                <a:cubicBezTo>
                  <a:pt x="2305595" y="1661066"/>
                  <a:pt x="2294081" y="1661066"/>
                  <a:pt x="2305595" y="1672580"/>
                </a:cubicBezTo>
                <a:lnTo>
                  <a:pt x="2317109" y="1661066"/>
                </a:lnTo>
                <a:cubicBezTo>
                  <a:pt x="2306171" y="1683518"/>
                  <a:pt x="2328622" y="1672005"/>
                  <a:pt x="2328622" y="1683518"/>
                </a:cubicBezTo>
                <a:cubicBezTo>
                  <a:pt x="2317109" y="1695031"/>
                  <a:pt x="2340136" y="1705969"/>
                  <a:pt x="2328622" y="1717484"/>
                </a:cubicBezTo>
                <a:lnTo>
                  <a:pt x="2328622" y="1705969"/>
                </a:lnTo>
                <a:cubicBezTo>
                  <a:pt x="2328622" y="1714173"/>
                  <a:pt x="2322146" y="1722700"/>
                  <a:pt x="2323765" y="1726451"/>
                </a:cubicBezTo>
                <a:close/>
                <a:moveTo>
                  <a:pt x="1795141" y="1465972"/>
                </a:moveTo>
                <a:lnTo>
                  <a:pt x="1785228" y="1458214"/>
                </a:lnTo>
                <a:lnTo>
                  <a:pt x="1785973" y="1457564"/>
                </a:lnTo>
                <a:lnTo>
                  <a:pt x="1785983" y="1457555"/>
                </a:lnTo>
                <a:lnTo>
                  <a:pt x="1794104" y="1458715"/>
                </a:lnTo>
                <a:close/>
                <a:moveTo>
                  <a:pt x="1795544" y="1468790"/>
                </a:moveTo>
                <a:lnTo>
                  <a:pt x="1795141" y="1465972"/>
                </a:lnTo>
                <a:lnTo>
                  <a:pt x="1796472" y="1467014"/>
                </a:lnTo>
                <a:close/>
                <a:moveTo>
                  <a:pt x="2294656" y="1716907"/>
                </a:moveTo>
                <a:cubicBezTo>
                  <a:pt x="2306171" y="1716907"/>
                  <a:pt x="2317684" y="1705970"/>
                  <a:pt x="2306171" y="1682943"/>
                </a:cubicBezTo>
                <a:cubicBezTo>
                  <a:pt x="2317109" y="1705394"/>
                  <a:pt x="2294656" y="1694456"/>
                  <a:pt x="2294656" y="1716907"/>
                </a:cubicBezTo>
                <a:close/>
                <a:moveTo>
                  <a:pt x="2385614" y="1762386"/>
                </a:moveTo>
                <a:lnTo>
                  <a:pt x="2387301" y="1760002"/>
                </a:lnTo>
                <a:lnTo>
                  <a:pt x="2388992" y="1762078"/>
                </a:lnTo>
                <a:close/>
                <a:moveTo>
                  <a:pt x="1885349" y="1514844"/>
                </a:moveTo>
                <a:cubicBezTo>
                  <a:pt x="1873836" y="1503331"/>
                  <a:pt x="1885349" y="1503331"/>
                  <a:pt x="1885349" y="1503331"/>
                </a:cubicBezTo>
                <a:cubicBezTo>
                  <a:pt x="1874412" y="1503331"/>
                  <a:pt x="1874412" y="1503331"/>
                  <a:pt x="1862898" y="1503331"/>
                </a:cubicBezTo>
                <a:cubicBezTo>
                  <a:pt x="1874412" y="1480879"/>
                  <a:pt x="1897439" y="1503331"/>
                  <a:pt x="1885349" y="1514844"/>
                </a:cubicBezTo>
                <a:close/>
                <a:moveTo>
                  <a:pt x="2754625" y="1946316"/>
                </a:moveTo>
                <a:cubicBezTo>
                  <a:pt x="2751746" y="1944876"/>
                  <a:pt x="2748867" y="1941998"/>
                  <a:pt x="2748867" y="1941998"/>
                </a:cubicBezTo>
                <a:cubicBezTo>
                  <a:pt x="2748867" y="1941998"/>
                  <a:pt x="2748867" y="1941998"/>
                  <a:pt x="2748867" y="1930484"/>
                </a:cubicBezTo>
                <a:cubicBezTo>
                  <a:pt x="2760382" y="1930484"/>
                  <a:pt x="2760382" y="1941998"/>
                  <a:pt x="2760382" y="1941998"/>
                </a:cubicBezTo>
                <a:cubicBezTo>
                  <a:pt x="2760382" y="1947755"/>
                  <a:pt x="2757503" y="1947755"/>
                  <a:pt x="2754625" y="1946316"/>
                </a:cubicBezTo>
                <a:close/>
                <a:moveTo>
                  <a:pt x="2201973" y="1676286"/>
                </a:moveTo>
                <a:cubicBezTo>
                  <a:pt x="2201973" y="1675747"/>
                  <a:pt x="2201973" y="1674308"/>
                  <a:pt x="2201973" y="1671429"/>
                </a:cubicBezTo>
                <a:cubicBezTo>
                  <a:pt x="2201973" y="1671429"/>
                  <a:pt x="2201973" y="1677905"/>
                  <a:pt x="2201973" y="1676286"/>
                </a:cubicBezTo>
                <a:close/>
                <a:moveTo>
                  <a:pt x="2643761" y="1895125"/>
                </a:moveTo>
                <a:lnTo>
                  <a:pt x="2643300" y="1894307"/>
                </a:lnTo>
                <a:lnTo>
                  <a:pt x="2644059" y="1895178"/>
                </a:lnTo>
                <a:close/>
                <a:moveTo>
                  <a:pt x="2101805" y="1627102"/>
                </a:moveTo>
                <a:cubicBezTo>
                  <a:pt x="2112743" y="1616164"/>
                  <a:pt x="2101805" y="1604650"/>
                  <a:pt x="2113318" y="1604651"/>
                </a:cubicBezTo>
                <a:cubicBezTo>
                  <a:pt x="2113318" y="1615588"/>
                  <a:pt x="2147283" y="1604651"/>
                  <a:pt x="2147283" y="1627102"/>
                </a:cubicBezTo>
                <a:cubicBezTo>
                  <a:pt x="2124256" y="1638615"/>
                  <a:pt x="2124256" y="1627102"/>
                  <a:pt x="2101805" y="1627102"/>
                </a:cubicBezTo>
                <a:close/>
                <a:moveTo>
                  <a:pt x="2215213" y="1683518"/>
                </a:moveTo>
                <a:cubicBezTo>
                  <a:pt x="2215213" y="1672005"/>
                  <a:pt x="2215213" y="1683518"/>
                  <a:pt x="2215213" y="1672005"/>
                </a:cubicBezTo>
                <a:cubicBezTo>
                  <a:pt x="2226727" y="1672005"/>
                  <a:pt x="2226726" y="1695031"/>
                  <a:pt x="2215213" y="1683518"/>
                </a:cubicBezTo>
                <a:close/>
                <a:moveTo>
                  <a:pt x="1692496" y="1425038"/>
                </a:moveTo>
                <a:cubicBezTo>
                  <a:pt x="1698253" y="1419281"/>
                  <a:pt x="1701132" y="1413668"/>
                  <a:pt x="1702571" y="1408055"/>
                </a:cubicBezTo>
                <a:lnTo>
                  <a:pt x="1702967" y="1403384"/>
                </a:lnTo>
                <a:lnTo>
                  <a:pt x="1704011" y="1402587"/>
                </a:lnTo>
                <a:lnTo>
                  <a:pt x="1703035" y="1402587"/>
                </a:lnTo>
                <a:lnTo>
                  <a:pt x="1704011" y="1391073"/>
                </a:lnTo>
                <a:cubicBezTo>
                  <a:pt x="1693072" y="1391073"/>
                  <a:pt x="1693072" y="1391073"/>
                  <a:pt x="1681558" y="1391073"/>
                </a:cubicBezTo>
                <a:cubicBezTo>
                  <a:pt x="1692496" y="1391073"/>
                  <a:pt x="1681559" y="1402587"/>
                  <a:pt x="1680983" y="1414100"/>
                </a:cubicBezTo>
                <a:cubicBezTo>
                  <a:pt x="1692496" y="1414100"/>
                  <a:pt x="1692497" y="1402587"/>
                  <a:pt x="1692497" y="1402587"/>
                </a:cubicBezTo>
                <a:cubicBezTo>
                  <a:pt x="1698254" y="1402587"/>
                  <a:pt x="1701132" y="1402586"/>
                  <a:pt x="1702571" y="1402586"/>
                </a:cubicBezTo>
                <a:lnTo>
                  <a:pt x="1703035" y="1402587"/>
                </a:lnTo>
                <a:lnTo>
                  <a:pt x="1702967" y="1403384"/>
                </a:lnTo>
                <a:lnTo>
                  <a:pt x="1689618" y="1413597"/>
                </a:lnTo>
                <a:cubicBezTo>
                  <a:pt x="1686739" y="1416403"/>
                  <a:pt x="1686740" y="1419282"/>
                  <a:pt x="1692496" y="1425038"/>
                </a:cubicBezTo>
                <a:close/>
                <a:moveTo>
                  <a:pt x="2646910" y="1898444"/>
                </a:moveTo>
                <a:lnTo>
                  <a:pt x="2644059" y="1895178"/>
                </a:lnTo>
                <a:lnTo>
                  <a:pt x="2655033" y="1897095"/>
                </a:lnTo>
                <a:cubicBezTo>
                  <a:pt x="2652298" y="1899973"/>
                  <a:pt x="2649528" y="1900009"/>
                  <a:pt x="2646910" y="1898444"/>
                </a:cubicBezTo>
                <a:close/>
                <a:moveTo>
                  <a:pt x="1885924" y="1525782"/>
                </a:moveTo>
                <a:lnTo>
                  <a:pt x="1885925" y="1514269"/>
                </a:lnTo>
                <a:cubicBezTo>
                  <a:pt x="1897438" y="1514269"/>
                  <a:pt x="1897439" y="1525783"/>
                  <a:pt x="1897439" y="1525783"/>
                </a:cubicBezTo>
                <a:cubicBezTo>
                  <a:pt x="1885924" y="1525782"/>
                  <a:pt x="1885924" y="1525782"/>
                  <a:pt x="1885924" y="1525782"/>
                </a:cubicBezTo>
                <a:close/>
                <a:moveTo>
                  <a:pt x="2067839" y="1616164"/>
                </a:moveTo>
                <a:cubicBezTo>
                  <a:pt x="2078777" y="1604651"/>
                  <a:pt x="2067839" y="1604650"/>
                  <a:pt x="2079353" y="1604650"/>
                </a:cubicBezTo>
                <a:cubicBezTo>
                  <a:pt x="2067839" y="1593136"/>
                  <a:pt x="2056901" y="1582198"/>
                  <a:pt x="2045388" y="1604651"/>
                </a:cubicBezTo>
                <a:cubicBezTo>
                  <a:pt x="2056326" y="1604650"/>
                  <a:pt x="2056326" y="1616164"/>
                  <a:pt x="2067839" y="1616164"/>
                </a:cubicBezTo>
                <a:close/>
                <a:moveTo>
                  <a:pt x="1727037" y="1447489"/>
                </a:moveTo>
                <a:lnTo>
                  <a:pt x="1727038" y="1435976"/>
                </a:lnTo>
                <a:lnTo>
                  <a:pt x="1715524" y="1435976"/>
                </a:lnTo>
                <a:cubicBezTo>
                  <a:pt x="1715524" y="1435976"/>
                  <a:pt x="1715524" y="1447489"/>
                  <a:pt x="1727037" y="1447489"/>
                </a:cubicBezTo>
                <a:close/>
                <a:moveTo>
                  <a:pt x="1567574" y="1368622"/>
                </a:moveTo>
                <a:cubicBezTo>
                  <a:pt x="1579087" y="1357684"/>
                  <a:pt x="1579087" y="1346170"/>
                  <a:pt x="1567574" y="1346170"/>
                </a:cubicBezTo>
                <a:cubicBezTo>
                  <a:pt x="1567574" y="1346170"/>
                  <a:pt x="1556636" y="1368622"/>
                  <a:pt x="1567574" y="1368622"/>
                </a:cubicBezTo>
                <a:close/>
                <a:moveTo>
                  <a:pt x="1704283" y="1436380"/>
                </a:moveTo>
                <a:lnTo>
                  <a:pt x="1704014" y="1436227"/>
                </a:lnTo>
                <a:lnTo>
                  <a:pt x="1704011" y="1435976"/>
                </a:lnTo>
                <a:close/>
                <a:moveTo>
                  <a:pt x="2283144" y="1728421"/>
                </a:moveTo>
                <a:cubicBezTo>
                  <a:pt x="2283144" y="1728421"/>
                  <a:pt x="2294656" y="1694456"/>
                  <a:pt x="2271630" y="1694456"/>
                </a:cubicBezTo>
                <a:cubicBezTo>
                  <a:pt x="2283144" y="1694456"/>
                  <a:pt x="2260692" y="1716907"/>
                  <a:pt x="2283144" y="1728421"/>
                </a:cubicBezTo>
                <a:close/>
                <a:moveTo>
                  <a:pt x="2771895" y="1975964"/>
                </a:moveTo>
                <a:lnTo>
                  <a:pt x="2760382" y="1964450"/>
                </a:lnTo>
                <a:cubicBezTo>
                  <a:pt x="2771895" y="1964450"/>
                  <a:pt x="2771895" y="1964450"/>
                  <a:pt x="2771895" y="1964450"/>
                </a:cubicBezTo>
                <a:cubicBezTo>
                  <a:pt x="2771895" y="1964450"/>
                  <a:pt x="2783409" y="1964450"/>
                  <a:pt x="2771895" y="1975964"/>
                </a:cubicBezTo>
                <a:close/>
                <a:moveTo>
                  <a:pt x="1642413" y="1416664"/>
                </a:moveTo>
                <a:cubicBezTo>
                  <a:pt x="1647054" y="1415180"/>
                  <a:pt x="1647163" y="1402443"/>
                  <a:pt x="1647594" y="1402011"/>
                </a:cubicBezTo>
                <a:cubicBezTo>
                  <a:pt x="1647594" y="1413525"/>
                  <a:pt x="1636081" y="1413525"/>
                  <a:pt x="1636081" y="1413525"/>
                </a:cubicBezTo>
                <a:cubicBezTo>
                  <a:pt x="1638815" y="1416403"/>
                  <a:pt x="1640866" y="1417159"/>
                  <a:pt x="1642413" y="1416664"/>
                </a:cubicBezTo>
                <a:close/>
                <a:moveTo>
                  <a:pt x="2516293" y="1850753"/>
                </a:moveTo>
                <a:cubicBezTo>
                  <a:pt x="2513415" y="1849314"/>
                  <a:pt x="2510537" y="1846436"/>
                  <a:pt x="2510537" y="1840679"/>
                </a:cubicBezTo>
                <a:cubicBezTo>
                  <a:pt x="2522050" y="1840679"/>
                  <a:pt x="2522050" y="1852193"/>
                  <a:pt x="2522050" y="1852193"/>
                </a:cubicBezTo>
                <a:cubicBezTo>
                  <a:pt x="2522050" y="1852193"/>
                  <a:pt x="2519171" y="1852193"/>
                  <a:pt x="2516293" y="1850753"/>
                </a:cubicBezTo>
                <a:close/>
                <a:moveTo>
                  <a:pt x="2374101" y="1784837"/>
                </a:moveTo>
                <a:cubicBezTo>
                  <a:pt x="2363163" y="1773900"/>
                  <a:pt x="2374101" y="1762386"/>
                  <a:pt x="2385614" y="1762386"/>
                </a:cubicBezTo>
                <a:cubicBezTo>
                  <a:pt x="2374101" y="1773324"/>
                  <a:pt x="2374101" y="1773324"/>
                  <a:pt x="2374101" y="1784837"/>
                </a:cubicBezTo>
                <a:close/>
                <a:moveTo>
                  <a:pt x="2033298" y="1616164"/>
                </a:moveTo>
                <a:cubicBezTo>
                  <a:pt x="2033298" y="1604650"/>
                  <a:pt x="2044813" y="1604650"/>
                  <a:pt x="2033298" y="1593712"/>
                </a:cubicBezTo>
                <a:cubicBezTo>
                  <a:pt x="2022360" y="1593712"/>
                  <a:pt x="2022360" y="1582198"/>
                  <a:pt x="2010847" y="1582198"/>
                </a:cubicBezTo>
                <a:cubicBezTo>
                  <a:pt x="2021785" y="1604651"/>
                  <a:pt x="2021785" y="1593712"/>
                  <a:pt x="2033298" y="1616164"/>
                </a:cubicBezTo>
                <a:close/>
                <a:moveTo>
                  <a:pt x="2345101" y="1771233"/>
                </a:moveTo>
                <a:lnTo>
                  <a:pt x="2350498" y="1761811"/>
                </a:lnTo>
                <a:lnTo>
                  <a:pt x="2362012" y="1761811"/>
                </a:lnTo>
                <a:cubicBezTo>
                  <a:pt x="2373525" y="1761811"/>
                  <a:pt x="2362012" y="1761811"/>
                  <a:pt x="2362012" y="1773324"/>
                </a:cubicBezTo>
                <a:cubicBezTo>
                  <a:pt x="2356542" y="1767568"/>
                  <a:pt x="2353808" y="1767568"/>
                  <a:pt x="2351002" y="1769007"/>
                </a:cubicBezTo>
                <a:close/>
                <a:moveTo>
                  <a:pt x="2499023" y="1850161"/>
                </a:moveTo>
                <a:lnTo>
                  <a:pt x="2497503" y="1848873"/>
                </a:lnTo>
                <a:cubicBezTo>
                  <a:pt x="2496109" y="1846400"/>
                  <a:pt x="2496145" y="1843557"/>
                  <a:pt x="2499024" y="1840679"/>
                </a:cubicBezTo>
                <a:close/>
                <a:moveTo>
                  <a:pt x="1750064" y="1480303"/>
                </a:moveTo>
                <a:cubicBezTo>
                  <a:pt x="1761002" y="1480304"/>
                  <a:pt x="1772516" y="1491817"/>
                  <a:pt x="1772517" y="1480303"/>
                </a:cubicBezTo>
                <a:cubicBezTo>
                  <a:pt x="1783453" y="1480304"/>
                  <a:pt x="1783453" y="1491817"/>
                  <a:pt x="1794968" y="1491817"/>
                </a:cubicBezTo>
                <a:cubicBezTo>
                  <a:pt x="1805905" y="1503331"/>
                  <a:pt x="1817419" y="1491817"/>
                  <a:pt x="1817419" y="1503331"/>
                </a:cubicBezTo>
                <a:lnTo>
                  <a:pt x="1817419" y="1502180"/>
                </a:lnTo>
                <a:lnTo>
                  <a:pt x="1829509" y="1502180"/>
                </a:lnTo>
                <a:cubicBezTo>
                  <a:pt x="1829509" y="1490665"/>
                  <a:pt x="1817994" y="1479728"/>
                  <a:pt x="1817994" y="1468214"/>
                </a:cubicBezTo>
                <a:cubicBezTo>
                  <a:pt x="1806481" y="1468214"/>
                  <a:pt x="1817994" y="1491241"/>
                  <a:pt x="1806481" y="1479728"/>
                </a:cubicBezTo>
                <a:cubicBezTo>
                  <a:pt x="1812237" y="1479728"/>
                  <a:pt x="1809503" y="1476994"/>
                  <a:pt x="1803890" y="1472820"/>
                </a:cubicBezTo>
                <a:lnTo>
                  <a:pt x="1796472" y="1467014"/>
                </a:lnTo>
                <a:lnTo>
                  <a:pt x="1801301" y="1457780"/>
                </a:lnTo>
                <a:cubicBezTo>
                  <a:pt x="1804178" y="1454973"/>
                  <a:pt x="1807056" y="1452095"/>
                  <a:pt x="1807057" y="1446339"/>
                </a:cubicBezTo>
                <a:cubicBezTo>
                  <a:pt x="1801444" y="1446339"/>
                  <a:pt x="1797234" y="1447742"/>
                  <a:pt x="1793898" y="1449847"/>
                </a:cubicBezTo>
                <a:lnTo>
                  <a:pt x="1785983" y="1457555"/>
                </a:lnTo>
                <a:lnTo>
                  <a:pt x="1784030" y="1457276"/>
                </a:lnTo>
                <a:lnTo>
                  <a:pt x="1785228" y="1458214"/>
                </a:lnTo>
                <a:lnTo>
                  <a:pt x="1773092" y="1468790"/>
                </a:lnTo>
                <a:cubicBezTo>
                  <a:pt x="1761578" y="1468790"/>
                  <a:pt x="1773091" y="1480303"/>
                  <a:pt x="1761578" y="1480304"/>
                </a:cubicBezTo>
                <a:cubicBezTo>
                  <a:pt x="1761578" y="1468790"/>
                  <a:pt x="1750064" y="1480303"/>
                  <a:pt x="1750064" y="1480303"/>
                </a:cubicBezTo>
                <a:close/>
                <a:moveTo>
                  <a:pt x="2567529" y="1885582"/>
                </a:moveTo>
                <a:cubicBezTo>
                  <a:pt x="2579043" y="1885582"/>
                  <a:pt x="2579043" y="1885582"/>
                  <a:pt x="2579042" y="1874068"/>
                </a:cubicBezTo>
                <a:cubicBezTo>
                  <a:pt x="2567529" y="1874068"/>
                  <a:pt x="2567529" y="1885582"/>
                  <a:pt x="2567529" y="1885582"/>
                </a:cubicBezTo>
                <a:close/>
                <a:moveTo>
                  <a:pt x="2294657" y="1750873"/>
                </a:moveTo>
                <a:lnTo>
                  <a:pt x="2296310" y="1747796"/>
                </a:lnTo>
                <a:lnTo>
                  <a:pt x="2297858" y="1750874"/>
                </a:lnTo>
                <a:close/>
                <a:moveTo>
                  <a:pt x="2504564" y="1854855"/>
                </a:moveTo>
                <a:lnTo>
                  <a:pt x="2501421" y="1852192"/>
                </a:lnTo>
                <a:lnTo>
                  <a:pt x="2510537" y="1852192"/>
                </a:lnTo>
                <a:cubicBezTo>
                  <a:pt x="2516006" y="1857661"/>
                  <a:pt x="2510249" y="1857661"/>
                  <a:pt x="2504564" y="1854855"/>
                </a:cubicBezTo>
                <a:close/>
                <a:moveTo>
                  <a:pt x="2499024" y="1852192"/>
                </a:moveTo>
                <a:lnTo>
                  <a:pt x="2499023" y="1850161"/>
                </a:lnTo>
                <a:lnTo>
                  <a:pt x="2501421" y="1852192"/>
                </a:lnTo>
                <a:close/>
                <a:moveTo>
                  <a:pt x="1931403" y="1571260"/>
                </a:moveTo>
                <a:cubicBezTo>
                  <a:pt x="1919890" y="1571260"/>
                  <a:pt x="1919890" y="1559747"/>
                  <a:pt x="1931404" y="1559747"/>
                </a:cubicBezTo>
                <a:cubicBezTo>
                  <a:pt x="1931403" y="1571260"/>
                  <a:pt x="1931403" y="1571260"/>
                  <a:pt x="1931403" y="1571260"/>
                </a:cubicBezTo>
                <a:close/>
                <a:moveTo>
                  <a:pt x="2055750" y="1634010"/>
                </a:moveTo>
                <a:lnTo>
                  <a:pt x="2060420" y="1630343"/>
                </a:lnTo>
                <a:lnTo>
                  <a:pt x="2060068" y="1632571"/>
                </a:lnTo>
                <a:cubicBezTo>
                  <a:pt x="2058629" y="1634010"/>
                  <a:pt x="2055750" y="1634010"/>
                  <a:pt x="2055750" y="1634010"/>
                </a:cubicBezTo>
                <a:close/>
                <a:moveTo>
                  <a:pt x="2314806" y="1762386"/>
                </a:moveTo>
                <a:lnTo>
                  <a:pt x="2321432" y="1759425"/>
                </a:lnTo>
                <a:lnTo>
                  <a:pt x="2320562" y="1760947"/>
                </a:lnTo>
                <a:cubicBezTo>
                  <a:pt x="2317684" y="1762386"/>
                  <a:pt x="2314806" y="1762386"/>
                  <a:pt x="2314806" y="1762386"/>
                </a:cubicBezTo>
                <a:close/>
                <a:moveTo>
                  <a:pt x="1942342" y="1578169"/>
                </a:moveTo>
                <a:lnTo>
                  <a:pt x="1942341" y="1566655"/>
                </a:lnTo>
                <a:cubicBezTo>
                  <a:pt x="1953856" y="1566656"/>
                  <a:pt x="1942341" y="1566655"/>
                  <a:pt x="1953856" y="1566656"/>
                </a:cubicBezTo>
                <a:cubicBezTo>
                  <a:pt x="1953855" y="1578169"/>
                  <a:pt x="1953855" y="1578169"/>
                  <a:pt x="1942342" y="1578169"/>
                </a:cubicBezTo>
                <a:close/>
                <a:moveTo>
                  <a:pt x="2207515" y="1710307"/>
                </a:moveTo>
                <a:lnTo>
                  <a:pt x="2215213" y="1705969"/>
                </a:lnTo>
                <a:cubicBezTo>
                  <a:pt x="2212334" y="1708848"/>
                  <a:pt x="2210175" y="1710287"/>
                  <a:pt x="2208386" y="1710647"/>
                </a:cubicBezTo>
                <a:close/>
                <a:moveTo>
                  <a:pt x="2341200" y="1777917"/>
                </a:moveTo>
                <a:lnTo>
                  <a:pt x="2339560" y="1773324"/>
                </a:lnTo>
                <a:lnTo>
                  <a:pt x="2345101" y="1771233"/>
                </a:lnTo>
                <a:lnTo>
                  <a:pt x="2341431" y="1777641"/>
                </a:lnTo>
                <a:close/>
                <a:moveTo>
                  <a:pt x="1715524" y="1469942"/>
                </a:moveTo>
                <a:cubicBezTo>
                  <a:pt x="1715524" y="1458428"/>
                  <a:pt x="1727037" y="1480879"/>
                  <a:pt x="1726462" y="1469942"/>
                </a:cubicBezTo>
                <a:cubicBezTo>
                  <a:pt x="1720993" y="1464185"/>
                  <a:pt x="1718258" y="1458571"/>
                  <a:pt x="1715453" y="1452959"/>
                </a:cubicBezTo>
                <a:lnTo>
                  <a:pt x="1704283" y="1436380"/>
                </a:lnTo>
                <a:lnTo>
                  <a:pt x="1704586" y="1436552"/>
                </a:lnTo>
                <a:cubicBezTo>
                  <a:pt x="1704586" y="1436552"/>
                  <a:pt x="1704586" y="1436552"/>
                  <a:pt x="1704586" y="1425038"/>
                </a:cubicBezTo>
                <a:cubicBezTo>
                  <a:pt x="1704586" y="1425038"/>
                  <a:pt x="1704586" y="1425038"/>
                  <a:pt x="1693073" y="1425038"/>
                </a:cubicBezTo>
                <a:cubicBezTo>
                  <a:pt x="1693073" y="1425038"/>
                  <a:pt x="1693073" y="1425038"/>
                  <a:pt x="1681559" y="1425038"/>
                </a:cubicBezTo>
                <a:cubicBezTo>
                  <a:pt x="1681559" y="1435976"/>
                  <a:pt x="1681558" y="1436552"/>
                  <a:pt x="1681558" y="1436552"/>
                </a:cubicBezTo>
                <a:cubicBezTo>
                  <a:pt x="1681558" y="1436552"/>
                  <a:pt x="1693072" y="1436552"/>
                  <a:pt x="1693073" y="1425038"/>
                </a:cubicBezTo>
                <a:cubicBezTo>
                  <a:pt x="1693072" y="1433241"/>
                  <a:pt x="1686596" y="1435292"/>
                  <a:pt x="1688215" y="1440663"/>
                </a:cubicBezTo>
                <a:lnTo>
                  <a:pt x="1691087" y="1444700"/>
                </a:lnTo>
                <a:lnTo>
                  <a:pt x="1681558" y="1447489"/>
                </a:lnTo>
                <a:lnTo>
                  <a:pt x="1693072" y="1447489"/>
                </a:lnTo>
                <a:lnTo>
                  <a:pt x="1691087" y="1444700"/>
                </a:lnTo>
                <a:lnTo>
                  <a:pt x="1692928" y="1444161"/>
                </a:lnTo>
                <a:cubicBezTo>
                  <a:pt x="1697462" y="1440311"/>
                  <a:pt x="1697102" y="1434375"/>
                  <a:pt x="1699045" y="1433404"/>
                </a:cubicBezTo>
                <a:lnTo>
                  <a:pt x="1704014" y="1436227"/>
                </a:lnTo>
                <a:lnTo>
                  <a:pt x="1704190" y="1449136"/>
                </a:lnTo>
                <a:cubicBezTo>
                  <a:pt x="1704730" y="1459147"/>
                  <a:pt x="1706890" y="1461306"/>
                  <a:pt x="1715524" y="1469942"/>
                </a:cubicBezTo>
                <a:close/>
                <a:moveTo>
                  <a:pt x="2453545" y="1840679"/>
                </a:moveTo>
                <a:lnTo>
                  <a:pt x="2451008" y="1835796"/>
                </a:lnTo>
                <a:lnTo>
                  <a:pt x="2453760" y="1835210"/>
                </a:lnTo>
                <a:cubicBezTo>
                  <a:pt x="2456566" y="1835210"/>
                  <a:pt x="2459301" y="1835210"/>
                  <a:pt x="2453544" y="1829740"/>
                </a:cubicBezTo>
                <a:cubicBezTo>
                  <a:pt x="2453545" y="1818227"/>
                  <a:pt x="2453544" y="1807289"/>
                  <a:pt x="2453544" y="1795775"/>
                </a:cubicBezTo>
                <a:cubicBezTo>
                  <a:pt x="2453544" y="1795775"/>
                  <a:pt x="2453545" y="1795200"/>
                  <a:pt x="2453544" y="1784262"/>
                </a:cubicBezTo>
                <a:cubicBezTo>
                  <a:pt x="2453545" y="1773324"/>
                  <a:pt x="2430517" y="1784262"/>
                  <a:pt x="2442031" y="1761811"/>
                </a:cubicBezTo>
                <a:cubicBezTo>
                  <a:pt x="2436561" y="1761811"/>
                  <a:pt x="2433827" y="1761811"/>
                  <a:pt x="2431020" y="1761811"/>
                </a:cubicBezTo>
                <a:lnTo>
                  <a:pt x="2421255" y="1761811"/>
                </a:lnTo>
                <a:lnTo>
                  <a:pt x="2431164" y="1756629"/>
                </a:lnTo>
                <a:cubicBezTo>
                  <a:pt x="2433971" y="1753752"/>
                  <a:pt x="2436849" y="1750873"/>
                  <a:pt x="2442606" y="1750873"/>
                </a:cubicBezTo>
                <a:cubicBezTo>
                  <a:pt x="2442606" y="1742237"/>
                  <a:pt x="2429654" y="1740078"/>
                  <a:pt x="2423420" y="1749253"/>
                </a:cubicBezTo>
                <a:lnTo>
                  <a:pt x="2420299" y="1761811"/>
                </a:lnTo>
                <a:lnTo>
                  <a:pt x="2419579" y="1761811"/>
                </a:lnTo>
                <a:cubicBezTo>
                  <a:pt x="2431092" y="1784262"/>
                  <a:pt x="2408066" y="1784262"/>
                  <a:pt x="2419579" y="1795776"/>
                </a:cubicBezTo>
                <a:cubicBezTo>
                  <a:pt x="2436418" y="1787140"/>
                  <a:pt x="2440627" y="1810239"/>
                  <a:pt x="2446537" y="1827186"/>
                </a:cubicBezTo>
                <a:lnTo>
                  <a:pt x="2451008" y="1835796"/>
                </a:lnTo>
                <a:lnTo>
                  <a:pt x="2450549" y="1835893"/>
                </a:lnTo>
                <a:cubicBezTo>
                  <a:pt x="2450162" y="1836577"/>
                  <a:pt x="2450810" y="1837944"/>
                  <a:pt x="2453545" y="1840679"/>
                </a:cubicBezTo>
                <a:close/>
                <a:moveTo>
                  <a:pt x="2090291" y="1661067"/>
                </a:moveTo>
                <a:cubicBezTo>
                  <a:pt x="2090291" y="1638615"/>
                  <a:pt x="2112743" y="1638615"/>
                  <a:pt x="2101805" y="1661067"/>
                </a:cubicBezTo>
                <a:cubicBezTo>
                  <a:pt x="2101805" y="1661067"/>
                  <a:pt x="2101805" y="1661067"/>
                  <a:pt x="2090291" y="1661067"/>
                </a:cubicBezTo>
                <a:close/>
                <a:moveTo>
                  <a:pt x="1965369" y="1604650"/>
                </a:moveTo>
                <a:cubicBezTo>
                  <a:pt x="1976882" y="1604650"/>
                  <a:pt x="1976882" y="1593713"/>
                  <a:pt x="1976882" y="1593136"/>
                </a:cubicBezTo>
                <a:cubicBezTo>
                  <a:pt x="1976882" y="1582198"/>
                  <a:pt x="1965369" y="1593136"/>
                  <a:pt x="1965369" y="1604650"/>
                </a:cubicBezTo>
                <a:close/>
                <a:moveTo>
                  <a:pt x="1919890" y="1582198"/>
                </a:moveTo>
                <a:lnTo>
                  <a:pt x="1931403" y="1582198"/>
                </a:lnTo>
                <a:cubicBezTo>
                  <a:pt x="1931403" y="1582198"/>
                  <a:pt x="1931403" y="1582198"/>
                  <a:pt x="1919890" y="1582198"/>
                </a:cubicBezTo>
                <a:close/>
                <a:moveTo>
                  <a:pt x="2242936" y="1742306"/>
                </a:moveTo>
                <a:lnTo>
                  <a:pt x="2249178" y="1739359"/>
                </a:lnTo>
                <a:cubicBezTo>
                  <a:pt x="2249179" y="1742237"/>
                  <a:pt x="2247775" y="1742993"/>
                  <a:pt x="2245490" y="1742849"/>
                </a:cubicBezTo>
                <a:close/>
                <a:moveTo>
                  <a:pt x="1783454" y="1514844"/>
                </a:moveTo>
                <a:lnTo>
                  <a:pt x="1783566" y="1514647"/>
                </a:lnTo>
                <a:lnTo>
                  <a:pt x="1783846" y="1514788"/>
                </a:lnTo>
                <a:close/>
                <a:moveTo>
                  <a:pt x="2242702" y="1742417"/>
                </a:moveTo>
                <a:lnTo>
                  <a:pt x="2242616" y="1742239"/>
                </a:lnTo>
                <a:lnTo>
                  <a:pt x="2242936" y="1742306"/>
                </a:lnTo>
                <a:close/>
                <a:moveTo>
                  <a:pt x="2181248" y="1716907"/>
                </a:moveTo>
                <a:cubicBezTo>
                  <a:pt x="2181249" y="1705969"/>
                  <a:pt x="2192762" y="1705969"/>
                  <a:pt x="2192762" y="1694456"/>
                </a:cubicBezTo>
                <a:cubicBezTo>
                  <a:pt x="2198231" y="1700212"/>
                  <a:pt x="2200965" y="1705969"/>
                  <a:pt x="2203771" y="1708848"/>
                </a:cubicBezTo>
                <a:lnTo>
                  <a:pt x="2207515" y="1710307"/>
                </a:lnTo>
                <a:lnTo>
                  <a:pt x="2198231" y="1715540"/>
                </a:lnTo>
                <a:cubicBezTo>
                  <a:pt x="2192618" y="1716907"/>
                  <a:pt x="2187005" y="1716907"/>
                  <a:pt x="2181248" y="1716907"/>
                </a:cubicBezTo>
                <a:close/>
                <a:moveTo>
                  <a:pt x="2454120" y="1852192"/>
                </a:moveTo>
                <a:lnTo>
                  <a:pt x="2456526" y="1850632"/>
                </a:lnTo>
                <a:lnTo>
                  <a:pt x="2456670" y="1851192"/>
                </a:lnTo>
                <a:close/>
                <a:moveTo>
                  <a:pt x="2266448" y="1759292"/>
                </a:moveTo>
                <a:cubicBezTo>
                  <a:pt x="2263570" y="1756486"/>
                  <a:pt x="2260692" y="1750873"/>
                  <a:pt x="2260692" y="1750873"/>
                </a:cubicBezTo>
                <a:lnTo>
                  <a:pt x="2272205" y="1750873"/>
                </a:lnTo>
                <a:cubicBezTo>
                  <a:pt x="2272205" y="1762099"/>
                  <a:pt x="2269327" y="1762099"/>
                  <a:pt x="2266448" y="1759292"/>
                </a:cubicBezTo>
                <a:close/>
                <a:moveTo>
                  <a:pt x="2203699" y="1728422"/>
                </a:moveTo>
                <a:cubicBezTo>
                  <a:pt x="2203699" y="1716907"/>
                  <a:pt x="2203700" y="1705969"/>
                  <a:pt x="2215213" y="1716907"/>
                </a:cubicBezTo>
                <a:cubicBezTo>
                  <a:pt x="2215213" y="1728422"/>
                  <a:pt x="2226151" y="1728421"/>
                  <a:pt x="2203699" y="1728422"/>
                </a:cubicBezTo>
                <a:close/>
                <a:moveTo>
                  <a:pt x="2783408" y="2020866"/>
                </a:moveTo>
                <a:cubicBezTo>
                  <a:pt x="2783408" y="2020866"/>
                  <a:pt x="2794346" y="2009353"/>
                  <a:pt x="2794922" y="2020866"/>
                </a:cubicBezTo>
                <a:cubicBezTo>
                  <a:pt x="2794922" y="2020866"/>
                  <a:pt x="2794922" y="2020866"/>
                  <a:pt x="2783408" y="2020866"/>
                </a:cubicBezTo>
                <a:close/>
                <a:moveTo>
                  <a:pt x="1624566" y="1447489"/>
                </a:moveTo>
                <a:cubicBezTo>
                  <a:pt x="1624566" y="1447489"/>
                  <a:pt x="1624566" y="1447489"/>
                  <a:pt x="1636081" y="1447489"/>
                </a:cubicBezTo>
                <a:cubicBezTo>
                  <a:pt x="1624566" y="1435976"/>
                  <a:pt x="1647018" y="1435976"/>
                  <a:pt x="1636080" y="1435976"/>
                </a:cubicBezTo>
                <a:cubicBezTo>
                  <a:pt x="1636080" y="1435976"/>
                  <a:pt x="1624566" y="1413525"/>
                  <a:pt x="1624566" y="1435976"/>
                </a:cubicBezTo>
                <a:cubicBezTo>
                  <a:pt x="1636080" y="1435976"/>
                  <a:pt x="1613052" y="1435976"/>
                  <a:pt x="1624566" y="1447489"/>
                </a:cubicBezTo>
                <a:close/>
                <a:moveTo>
                  <a:pt x="2328622" y="1796352"/>
                </a:moveTo>
                <a:cubicBezTo>
                  <a:pt x="2328622" y="1784837"/>
                  <a:pt x="2328622" y="1784837"/>
                  <a:pt x="2340136" y="1784837"/>
                </a:cubicBezTo>
                <a:cubicBezTo>
                  <a:pt x="2337257" y="1784838"/>
                  <a:pt x="2336538" y="1784118"/>
                  <a:pt x="2337059" y="1782859"/>
                </a:cubicBezTo>
                <a:lnTo>
                  <a:pt x="2341200" y="1777917"/>
                </a:lnTo>
                <a:lnTo>
                  <a:pt x="2341359" y="1778361"/>
                </a:lnTo>
                <a:cubicBezTo>
                  <a:pt x="2344597" y="1780520"/>
                  <a:pt x="2351073" y="1776203"/>
                  <a:pt x="2351074" y="1784838"/>
                </a:cubicBezTo>
                <a:cubicBezTo>
                  <a:pt x="2351073" y="1796351"/>
                  <a:pt x="2328622" y="1796352"/>
                  <a:pt x="2328622" y="1796352"/>
                </a:cubicBezTo>
                <a:close/>
                <a:moveTo>
                  <a:pt x="1597222" y="1434537"/>
                </a:moveTo>
                <a:cubicBezTo>
                  <a:pt x="1595783" y="1435976"/>
                  <a:pt x="1595783" y="1435976"/>
                  <a:pt x="1601540" y="1435976"/>
                </a:cubicBezTo>
                <a:cubicBezTo>
                  <a:pt x="1601540" y="1435976"/>
                  <a:pt x="1613052" y="1425038"/>
                  <a:pt x="1601540" y="1424463"/>
                </a:cubicBezTo>
                <a:cubicBezTo>
                  <a:pt x="1601539" y="1430219"/>
                  <a:pt x="1598661" y="1433097"/>
                  <a:pt x="1597222" y="1434537"/>
                </a:cubicBezTo>
                <a:close/>
                <a:moveTo>
                  <a:pt x="2254935" y="1760947"/>
                </a:moveTo>
                <a:cubicBezTo>
                  <a:pt x="2252057" y="1759508"/>
                  <a:pt x="2249178" y="1756630"/>
                  <a:pt x="2249178" y="1750873"/>
                </a:cubicBezTo>
                <a:cubicBezTo>
                  <a:pt x="2249178" y="1739359"/>
                  <a:pt x="2260692" y="1750873"/>
                  <a:pt x="2260692" y="1739359"/>
                </a:cubicBezTo>
                <a:lnTo>
                  <a:pt x="2260692" y="1750873"/>
                </a:lnTo>
                <a:cubicBezTo>
                  <a:pt x="2260692" y="1762386"/>
                  <a:pt x="2272205" y="1762386"/>
                  <a:pt x="2260692" y="1762386"/>
                </a:cubicBezTo>
                <a:cubicBezTo>
                  <a:pt x="2260692" y="1762386"/>
                  <a:pt x="2257814" y="1762386"/>
                  <a:pt x="2254935" y="1760947"/>
                </a:cubicBezTo>
                <a:close/>
                <a:moveTo>
                  <a:pt x="2544501" y="1905299"/>
                </a:moveTo>
                <a:cubicBezTo>
                  <a:pt x="2541623" y="1905299"/>
                  <a:pt x="2538744" y="1902564"/>
                  <a:pt x="2532988" y="1897095"/>
                </a:cubicBezTo>
                <a:cubicBezTo>
                  <a:pt x="2532988" y="1897095"/>
                  <a:pt x="2544501" y="1897095"/>
                  <a:pt x="2544501" y="1885582"/>
                </a:cubicBezTo>
                <a:cubicBezTo>
                  <a:pt x="2550258" y="1885582"/>
                  <a:pt x="2553137" y="1888460"/>
                  <a:pt x="2554577" y="1891339"/>
                </a:cubicBezTo>
                <a:lnTo>
                  <a:pt x="2554818" y="1892304"/>
                </a:lnTo>
                <a:lnTo>
                  <a:pt x="2553137" y="1897095"/>
                </a:lnTo>
                <a:lnTo>
                  <a:pt x="2555897" y="1896617"/>
                </a:lnTo>
                <a:lnTo>
                  <a:pt x="2556016" y="1897095"/>
                </a:lnTo>
                <a:cubicBezTo>
                  <a:pt x="2550258" y="1902564"/>
                  <a:pt x="2547380" y="1905299"/>
                  <a:pt x="2544501" y="1905299"/>
                </a:cubicBezTo>
                <a:close/>
                <a:moveTo>
                  <a:pt x="2456368" y="1864271"/>
                </a:moveTo>
                <a:lnTo>
                  <a:pt x="2457538" y="1854576"/>
                </a:lnTo>
                <a:lnTo>
                  <a:pt x="2456670" y="1851192"/>
                </a:lnTo>
                <a:lnTo>
                  <a:pt x="2465130" y="1847875"/>
                </a:lnTo>
                <a:cubicBezTo>
                  <a:pt x="2467936" y="1846436"/>
                  <a:pt x="2470815" y="1846436"/>
                  <a:pt x="2476572" y="1852193"/>
                </a:cubicBezTo>
                <a:cubicBezTo>
                  <a:pt x="2471102" y="1857949"/>
                  <a:pt x="2468368" y="1863706"/>
                  <a:pt x="2465562" y="1866584"/>
                </a:cubicBezTo>
                <a:close/>
                <a:moveTo>
                  <a:pt x="1885924" y="1582198"/>
                </a:moveTo>
                <a:cubicBezTo>
                  <a:pt x="1885924" y="1571260"/>
                  <a:pt x="1885925" y="1559747"/>
                  <a:pt x="1885925" y="1559747"/>
                </a:cubicBezTo>
                <a:cubicBezTo>
                  <a:pt x="1874411" y="1548809"/>
                  <a:pt x="1862898" y="1559747"/>
                  <a:pt x="1863473" y="1537296"/>
                </a:cubicBezTo>
                <a:cubicBezTo>
                  <a:pt x="1885924" y="1548234"/>
                  <a:pt x="1908952" y="1548234"/>
                  <a:pt x="1897438" y="1582198"/>
                </a:cubicBezTo>
                <a:cubicBezTo>
                  <a:pt x="1897438" y="1582198"/>
                  <a:pt x="1897438" y="1582198"/>
                  <a:pt x="1885924" y="1582198"/>
                </a:cubicBezTo>
                <a:close/>
                <a:moveTo>
                  <a:pt x="1840446" y="1560323"/>
                </a:moveTo>
                <a:cubicBezTo>
                  <a:pt x="1840446" y="1548809"/>
                  <a:pt x="1840446" y="1548809"/>
                  <a:pt x="1851960" y="1548809"/>
                </a:cubicBezTo>
                <a:cubicBezTo>
                  <a:pt x="1851960" y="1537296"/>
                  <a:pt x="1851960" y="1537296"/>
                  <a:pt x="1851960" y="1537296"/>
                </a:cubicBezTo>
                <a:cubicBezTo>
                  <a:pt x="1851960" y="1537296"/>
                  <a:pt x="1851960" y="1537296"/>
                  <a:pt x="1840447" y="1537296"/>
                </a:cubicBezTo>
                <a:cubicBezTo>
                  <a:pt x="1840446" y="1525782"/>
                  <a:pt x="1840447" y="1537296"/>
                  <a:pt x="1851960" y="1525782"/>
                </a:cubicBezTo>
                <a:cubicBezTo>
                  <a:pt x="1851960" y="1537296"/>
                  <a:pt x="1862897" y="1548809"/>
                  <a:pt x="1851959" y="1560323"/>
                </a:cubicBezTo>
                <a:cubicBezTo>
                  <a:pt x="1840446" y="1548809"/>
                  <a:pt x="1851959" y="1560323"/>
                  <a:pt x="1840446" y="1560323"/>
                </a:cubicBezTo>
                <a:close/>
                <a:moveTo>
                  <a:pt x="2456033" y="1867053"/>
                </a:moveTo>
                <a:lnTo>
                  <a:pt x="2454120" y="1863706"/>
                </a:lnTo>
                <a:lnTo>
                  <a:pt x="2456368" y="1864271"/>
                </a:lnTo>
                <a:close/>
                <a:moveTo>
                  <a:pt x="2147119" y="1715856"/>
                </a:moveTo>
                <a:lnTo>
                  <a:pt x="2145772" y="1707265"/>
                </a:lnTo>
                <a:cubicBezTo>
                  <a:pt x="2144261" y="1705826"/>
                  <a:pt x="2141239" y="1705682"/>
                  <a:pt x="2135194" y="1705394"/>
                </a:cubicBezTo>
                <a:cubicBezTo>
                  <a:pt x="2135194" y="1693881"/>
                  <a:pt x="2135194" y="1693881"/>
                  <a:pt x="2146708" y="1693881"/>
                </a:cubicBezTo>
                <a:cubicBezTo>
                  <a:pt x="2146708" y="1693881"/>
                  <a:pt x="2146708" y="1693881"/>
                  <a:pt x="2158222" y="1705394"/>
                </a:cubicBezTo>
                <a:cubicBezTo>
                  <a:pt x="2158221" y="1711151"/>
                  <a:pt x="2155487" y="1714029"/>
                  <a:pt x="2151313" y="1715468"/>
                </a:cubicBezTo>
                <a:close/>
                <a:moveTo>
                  <a:pt x="2215213" y="1750297"/>
                </a:moveTo>
                <a:cubicBezTo>
                  <a:pt x="2204276" y="1727845"/>
                  <a:pt x="2226726" y="1739359"/>
                  <a:pt x="2226726" y="1727845"/>
                </a:cubicBezTo>
                <a:cubicBezTo>
                  <a:pt x="2226726" y="1727845"/>
                  <a:pt x="2237664" y="1739359"/>
                  <a:pt x="2249178" y="1727845"/>
                </a:cubicBezTo>
                <a:cubicBezTo>
                  <a:pt x="2243422" y="1727845"/>
                  <a:pt x="2240543" y="1733602"/>
                  <a:pt x="2240543" y="1737920"/>
                </a:cubicBezTo>
                <a:lnTo>
                  <a:pt x="2242616" y="1742239"/>
                </a:lnTo>
                <a:lnTo>
                  <a:pt x="2236513" y="1740942"/>
                </a:lnTo>
                <a:cubicBezTo>
                  <a:pt x="2229461" y="1739503"/>
                  <a:pt x="2220970" y="1739359"/>
                  <a:pt x="2215213" y="1750297"/>
                </a:cubicBezTo>
                <a:close/>
                <a:moveTo>
                  <a:pt x="2056326" y="1672005"/>
                </a:moveTo>
                <a:cubicBezTo>
                  <a:pt x="2044813" y="1672005"/>
                  <a:pt x="2044812" y="1661067"/>
                  <a:pt x="2044812" y="1660491"/>
                </a:cubicBezTo>
                <a:cubicBezTo>
                  <a:pt x="2056326" y="1649553"/>
                  <a:pt x="2056326" y="1660491"/>
                  <a:pt x="2056326" y="1672005"/>
                </a:cubicBezTo>
                <a:close/>
                <a:moveTo>
                  <a:pt x="2091818" y="1689601"/>
                </a:moveTo>
                <a:lnTo>
                  <a:pt x="2095597" y="1679012"/>
                </a:lnTo>
                <a:cubicBezTo>
                  <a:pt x="2105150" y="1665924"/>
                  <a:pt x="2124256" y="1657613"/>
                  <a:pt x="2124256" y="1648977"/>
                </a:cubicBezTo>
                <a:cubicBezTo>
                  <a:pt x="2147283" y="1671429"/>
                  <a:pt x="2090290" y="1671429"/>
                  <a:pt x="2101805" y="1693881"/>
                </a:cubicBezTo>
                <a:close/>
                <a:moveTo>
                  <a:pt x="2306171" y="1795776"/>
                </a:moveTo>
                <a:cubicBezTo>
                  <a:pt x="2306171" y="1784550"/>
                  <a:pt x="2306171" y="1784550"/>
                  <a:pt x="2306171" y="1788796"/>
                </a:cubicBezTo>
                <a:lnTo>
                  <a:pt x="2306171" y="1795776"/>
                </a:lnTo>
                <a:close/>
                <a:moveTo>
                  <a:pt x="2539158" y="1911415"/>
                </a:moveTo>
                <a:lnTo>
                  <a:pt x="2533563" y="1908033"/>
                </a:lnTo>
                <a:cubicBezTo>
                  <a:pt x="2545078" y="1908033"/>
                  <a:pt x="2545078" y="1908033"/>
                  <a:pt x="2545078" y="1908033"/>
                </a:cubicBezTo>
                <a:close/>
                <a:moveTo>
                  <a:pt x="1574050" y="1434177"/>
                </a:moveTo>
                <a:cubicBezTo>
                  <a:pt x="1574770" y="1435256"/>
                  <a:pt x="1576209" y="1435976"/>
                  <a:pt x="1579087" y="1435976"/>
                </a:cubicBezTo>
                <a:cubicBezTo>
                  <a:pt x="1579087" y="1425038"/>
                  <a:pt x="1601539" y="1413525"/>
                  <a:pt x="1613053" y="1413525"/>
                </a:cubicBezTo>
                <a:cubicBezTo>
                  <a:pt x="1613053" y="1413525"/>
                  <a:pt x="1601539" y="1402587"/>
                  <a:pt x="1613053" y="1391073"/>
                </a:cubicBezTo>
                <a:cubicBezTo>
                  <a:pt x="1601540" y="1391073"/>
                  <a:pt x="1601540" y="1391073"/>
                  <a:pt x="1601540" y="1379559"/>
                </a:cubicBezTo>
                <a:cubicBezTo>
                  <a:pt x="1601539" y="1402011"/>
                  <a:pt x="1601539" y="1413525"/>
                  <a:pt x="1590026" y="1402011"/>
                </a:cubicBezTo>
                <a:cubicBezTo>
                  <a:pt x="1579087" y="1402012"/>
                  <a:pt x="1590025" y="1424462"/>
                  <a:pt x="1567574" y="1424463"/>
                </a:cubicBezTo>
                <a:cubicBezTo>
                  <a:pt x="1576209" y="1424463"/>
                  <a:pt x="1571891" y="1430939"/>
                  <a:pt x="1574050" y="1434177"/>
                </a:cubicBezTo>
                <a:close/>
                <a:moveTo>
                  <a:pt x="2090291" y="1693881"/>
                </a:moveTo>
                <a:cubicBezTo>
                  <a:pt x="2090291" y="1693881"/>
                  <a:pt x="2090291" y="1691002"/>
                  <a:pt x="2091730" y="1689563"/>
                </a:cubicBezTo>
                <a:lnTo>
                  <a:pt x="2091818" y="1689601"/>
                </a:lnTo>
                <a:close/>
                <a:moveTo>
                  <a:pt x="2135770" y="1716907"/>
                </a:moveTo>
                <a:lnTo>
                  <a:pt x="2147119" y="1715856"/>
                </a:lnTo>
                <a:lnTo>
                  <a:pt x="2147284" y="1716907"/>
                </a:lnTo>
                <a:close/>
                <a:moveTo>
                  <a:pt x="2455739" y="1881003"/>
                </a:moveTo>
                <a:cubicBezTo>
                  <a:pt x="2454480" y="1879770"/>
                  <a:pt x="2454839" y="1875903"/>
                  <a:pt x="2455559" y="1870973"/>
                </a:cubicBezTo>
                <a:lnTo>
                  <a:pt x="2456033" y="1867053"/>
                </a:lnTo>
                <a:lnTo>
                  <a:pt x="2459877" y="1873780"/>
                </a:lnTo>
                <a:cubicBezTo>
                  <a:pt x="2462755" y="1875219"/>
                  <a:pt x="2465634" y="1875219"/>
                  <a:pt x="2465634" y="1875219"/>
                </a:cubicBezTo>
                <a:cubicBezTo>
                  <a:pt x="2459877" y="1880832"/>
                  <a:pt x="2456998" y="1882235"/>
                  <a:pt x="2455739" y="1881003"/>
                </a:cubicBezTo>
                <a:close/>
                <a:moveTo>
                  <a:pt x="2533563" y="1919547"/>
                </a:moveTo>
                <a:cubicBezTo>
                  <a:pt x="2533563" y="1919547"/>
                  <a:pt x="2533563" y="1916668"/>
                  <a:pt x="2535003" y="1913790"/>
                </a:cubicBezTo>
                <a:lnTo>
                  <a:pt x="2539158" y="1911415"/>
                </a:lnTo>
                <a:lnTo>
                  <a:pt x="2544574" y="1914689"/>
                </a:lnTo>
                <a:cubicBezTo>
                  <a:pt x="2550295" y="1919546"/>
                  <a:pt x="2541767" y="1919546"/>
                  <a:pt x="2533563" y="1919547"/>
                </a:cubicBezTo>
                <a:close/>
                <a:moveTo>
                  <a:pt x="2238240" y="1773324"/>
                </a:moveTo>
                <a:cubicBezTo>
                  <a:pt x="2238240" y="1762386"/>
                  <a:pt x="2238240" y="1762386"/>
                  <a:pt x="2249754" y="1761811"/>
                </a:cubicBezTo>
                <a:cubicBezTo>
                  <a:pt x="2249754" y="1761811"/>
                  <a:pt x="2249754" y="1773325"/>
                  <a:pt x="2238240" y="1773324"/>
                </a:cubicBezTo>
                <a:close/>
                <a:moveTo>
                  <a:pt x="2306171" y="1807289"/>
                </a:moveTo>
                <a:lnTo>
                  <a:pt x="2306171" y="1795776"/>
                </a:lnTo>
                <a:lnTo>
                  <a:pt x="2314185" y="1788103"/>
                </a:lnTo>
                <a:cubicBezTo>
                  <a:pt x="2321066" y="1788184"/>
                  <a:pt x="2323009" y="1807289"/>
                  <a:pt x="2306171" y="1807289"/>
                </a:cubicBezTo>
                <a:close/>
                <a:moveTo>
                  <a:pt x="2209457" y="1760947"/>
                </a:moveTo>
                <a:cubicBezTo>
                  <a:pt x="2206578" y="1759508"/>
                  <a:pt x="2203700" y="1756630"/>
                  <a:pt x="2203700" y="1750873"/>
                </a:cubicBezTo>
                <a:cubicBezTo>
                  <a:pt x="2215213" y="1750873"/>
                  <a:pt x="2215213" y="1750873"/>
                  <a:pt x="2215213" y="1750873"/>
                </a:cubicBezTo>
                <a:cubicBezTo>
                  <a:pt x="2226727" y="1762386"/>
                  <a:pt x="2215213" y="1762386"/>
                  <a:pt x="2215213" y="1762386"/>
                </a:cubicBezTo>
                <a:cubicBezTo>
                  <a:pt x="2215213" y="1762386"/>
                  <a:pt x="2212335" y="1762386"/>
                  <a:pt x="2209457" y="1760947"/>
                </a:cubicBezTo>
                <a:close/>
                <a:moveTo>
                  <a:pt x="2090291" y="1705394"/>
                </a:moveTo>
                <a:cubicBezTo>
                  <a:pt x="2079353" y="1705394"/>
                  <a:pt x="2101805" y="1693881"/>
                  <a:pt x="2101805" y="1693881"/>
                </a:cubicBezTo>
                <a:cubicBezTo>
                  <a:pt x="2112743" y="1705394"/>
                  <a:pt x="2112743" y="1693881"/>
                  <a:pt x="2124256" y="1693881"/>
                </a:cubicBezTo>
                <a:cubicBezTo>
                  <a:pt x="2113318" y="1705394"/>
                  <a:pt x="2113318" y="1705394"/>
                  <a:pt x="2101805" y="1705394"/>
                </a:cubicBezTo>
                <a:close/>
                <a:moveTo>
                  <a:pt x="2020806" y="1671429"/>
                </a:moveTo>
                <a:lnTo>
                  <a:pt x="2022360" y="1671429"/>
                </a:lnTo>
                <a:lnTo>
                  <a:pt x="2022360" y="1672005"/>
                </a:lnTo>
                <a:close/>
                <a:moveTo>
                  <a:pt x="2726416" y="2020866"/>
                </a:moveTo>
                <a:cubicBezTo>
                  <a:pt x="2726416" y="2020866"/>
                  <a:pt x="2714903" y="2009928"/>
                  <a:pt x="2714903" y="1998415"/>
                </a:cubicBezTo>
                <a:cubicBezTo>
                  <a:pt x="2726417" y="1998415"/>
                  <a:pt x="2726417" y="2009353"/>
                  <a:pt x="2726416" y="2020866"/>
                </a:cubicBezTo>
                <a:close/>
                <a:moveTo>
                  <a:pt x="2454120" y="1886157"/>
                </a:moveTo>
                <a:cubicBezTo>
                  <a:pt x="2465633" y="1886157"/>
                  <a:pt x="2476571" y="1897671"/>
                  <a:pt x="2488084" y="1897670"/>
                </a:cubicBezTo>
                <a:cubicBezTo>
                  <a:pt x="2488085" y="1886734"/>
                  <a:pt x="2488084" y="1863706"/>
                  <a:pt x="2499599" y="1875219"/>
                </a:cubicBezTo>
                <a:cubicBezTo>
                  <a:pt x="2499599" y="1863706"/>
                  <a:pt x="2522050" y="1863706"/>
                  <a:pt x="2522050" y="1863706"/>
                </a:cubicBezTo>
                <a:cubicBezTo>
                  <a:pt x="2510537" y="1863706"/>
                  <a:pt x="2522050" y="1852193"/>
                  <a:pt x="2522050" y="1852193"/>
                </a:cubicBezTo>
                <a:cubicBezTo>
                  <a:pt x="2522050" y="1840679"/>
                  <a:pt x="2533564" y="1840679"/>
                  <a:pt x="2532988" y="1829165"/>
                </a:cubicBezTo>
                <a:cubicBezTo>
                  <a:pt x="2522050" y="1829165"/>
                  <a:pt x="2522050" y="1840679"/>
                  <a:pt x="2510537" y="1840679"/>
                </a:cubicBezTo>
                <a:cubicBezTo>
                  <a:pt x="2510537" y="1840679"/>
                  <a:pt x="2522050" y="1829165"/>
                  <a:pt x="2510537" y="1829165"/>
                </a:cubicBezTo>
                <a:cubicBezTo>
                  <a:pt x="2510537" y="1840679"/>
                  <a:pt x="2499024" y="1840679"/>
                  <a:pt x="2499024" y="1840679"/>
                </a:cubicBezTo>
                <a:cubicBezTo>
                  <a:pt x="2499024" y="1840679"/>
                  <a:pt x="2487510" y="1829740"/>
                  <a:pt x="2499024" y="1818227"/>
                </a:cubicBezTo>
                <a:cubicBezTo>
                  <a:pt x="2488084" y="1818227"/>
                  <a:pt x="2476571" y="1818227"/>
                  <a:pt x="2476571" y="1818227"/>
                </a:cubicBezTo>
                <a:cubicBezTo>
                  <a:pt x="2482328" y="1829453"/>
                  <a:pt x="2479593" y="1835066"/>
                  <a:pt x="2473980" y="1839312"/>
                </a:cubicBezTo>
                <a:lnTo>
                  <a:pt x="2456526" y="1850632"/>
                </a:lnTo>
                <a:lnTo>
                  <a:pt x="2454120" y="1841255"/>
                </a:lnTo>
                <a:cubicBezTo>
                  <a:pt x="2443183" y="1852193"/>
                  <a:pt x="2443183" y="1852193"/>
                  <a:pt x="2431669" y="1863706"/>
                </a:cubicBezTo>
                <a:cubicBezTo>
                  <a:pt x="2454120" y="1863706"/>
                  <a:pt x="2442607" y="1886157"/>
                  <a:pt x="2454120" y="1886157"/>
                </a:cubicBezTo>
                <a:close/>
                <a:moveTo>
                  <a:pt x="2272205" y="1796352"/>
                </a:moveTo>
                <a:cubicBezTo>
                  <a:pt x="2272205" y="1796352"/>
                  <a:pt x="2272205" y="1796352"/>
                  <a:pt x="2272205" y="1784837"/>
                </a:cubicBezTo>
                <a:cubicBezTo>
                  <a:pt x="2294657" y="1773324"/>
                  <a:pt x="2294657" y="1773324"/>
                  <a:pt x="2294657" y="1784838"/>
                </a:cubicBezTo>
                <a:cubicBezTo>
                  <a:pt x="2294657" y="1784838"/>
                  <a:pt x="2294657" y="1784838"/>
                  <a:pt x="2294656" y="1796352"/>
                </a:cubicBezTo>
                <a:cubicBezTo>
                  <a:pt x="2283719" y="1796352"/>
                  <a:pt x="2294657" y="1784838"/>
                  <a:pt x="2272205" y="1796352"/>
                </a:cubicBezTo>
                <a:close/>
                <a:moveTo>
                  <a:pt x="1940992" y="1634163"/>
                </a:moveTo>
                <a:cubicBezTo>
                  <a:pt x="1939427" y="1632211"/>
                  <a:pt x="1939463" y="1628685"/>
                  <a:pt x="1942341" y="1623072"/>
                </a:cubicBezTo>
                <a:cubicBezTo>
                  <a:pt x="1964793" y="1623072"/>
                  <a:pt x="1953280" y="1600621"/>
                  <a:pt x="1964793" y="1589107"/>
                </a:cubicBezTo>
                <a:cubicBezTo>
                  <a:pt x="1975731" y="1589106"/>
                  <a:pt x="1964793" y="1566655"/>
                  <a:pt x="1987244" y="1566655"/>
                </a:cubicBezTo>
                <a:cubicBezTo>
                  <a:pt x="1987244" y="1572412"/>
                  <a:pt x="1987244" y="1578025"/>
                  <a:pt x="1988683" y="1583638"/>
                </a:cubicBezTo>
                <a:lnTo>
                  <a:pt x="1998456" y="1600113"/>
                </a:lnTo>
                <a:lnTo>
                  <a:pt x="1998182" y="1600044"/>
                </a:lnTo>
                <a:lnTo>
                  <a:pt x="1998254" y="1600621"/>
                </a:lnTo>
                <a:lnTo>
                  <a:pt x="1988683" y="1600621"/>
                </a:lnTo>
                <a:cubicBezTo>
                  <a:pt x="1987244" y="1600621"/>
                  <a:pt x="1987244" y="1600621"/>
                  <a:pt x="1987244" y="1600621"/>
                </a:cubicBezTo>
                <a:cubicBezTo>
                  <a:pt x="1976306" y="1589106"/>
                  <a:pt x="1964793" y="1611558"/>
                  <a:pt x="1964793" y="1623072"/>
                </a:cubicBezTo>
                <a:cubicBezTo>
                  <a:pt x="1964793" y="1631707"/>
                  <a:pt x="1945687" y="1640019"/>
                  <a:pt x="1940992" y="1634163"/>
                </a:cubicBezTo>
                <a:close/>
                <a:moveTo>
                  <a:pt x="1715524" y="1525782"/>
                </a:moveTo>
                <a:lnTo>
                  <a:pt x="1716892" y="1523843"/>
                </a:lnTo>
                <a:lnTo>
                  <a:pt x="1716737" y="1525343"/>
                </a:lnTo>
                <a:close/>
                <a:moveTo>
                  <a:pt x="2146707" y="1739359"/>
                </a:moveTo>
                <a:cubicBezTo>
                  <a:pt x="2158222" y="1728422"/>
                  <a:pt x="2158222" y="1728422"/>
                  <a:pt x="2158222" y="1716907"/>
                </a:cubicBezTo>
                <a:lnTo>
                  <a:pt x="2169735" y="1716907"/>
                </a:lnTo>
                <a:cubicBezTo>
                  <a:pt x="2158221" y="1739359"/>
                  <a:pt x="2169735" y="1716907"/>
                  <a:pt x="2180672" y="1727845"/>
                </a:cubicBezTo>
                <a:cubicBezTo>
                  <a:pt x="2169159" y="1727845"/>
                  <a:pt x="2169159" y="1739359"/>
                  <a:pt x="2146707" y="1739359"/>
                </a:cubicBezTo>
                <a:close/>
                <a:moveTo>
                  <a:pt x="2374101" y="1852193"/>
                </a:moveTo>
                <a:cubicBezTo>
                  <a:pt x="2374101" y="1852193"/>
                  <a:pt x="2363163" y="1840679"/>
                  <a:pt x="2362587" y="1829740"/>
                </a:cubicBezTo>
                <a:cubicBezTo>
                  <a:pt x="2374101" y="1829740"/>
                  <a:pt x="2374101" y="1829740"/>
                  <a:pt x="2374101" y="1829740"/>
                </a:cubicBezTo>
                <a:cubicBezTo>
                  <a:pt x="2374101" y="1829740"/>
                  <a:pt x="2374101" y="1840679"/>
                  <a:pt x="2374101" y="1852193"/>
                </a:cubicBezTo>
                <a:close/>
                <a:moveTo>
                  <a:pt x="1806481" y="1571260"/>
                </a:moveTo>
                <a:cubicBezTo>
                  <a:pt x="1817419" y="1559747"/>
                  <a:pt x="1817419" y="1548809"/>
                  <a:pt x="1828932" y="1548809"/>
                </a:cubicBezTo>
                <a:cubicBezTo>
                  <a:pt x="1828932" y="1559747"/>
                  <a:pt x="1817995" y="1571260"/>
                  <a:pt x="1806481" y="1571260"/>
                </a:cubicBezTo>
                <a:close/>
                <a:moveTo>
                  <a:pt x="1930828" y="1634585"/>
                </a:moveTo>
                <a:cubicBezTo>
                  <a:pt x="1919890" y="1623647"/>
                  <a:pt x="1930828" y="1612134"/>
                  <a:pt x="1942342" y="1612134"/>
                </a:cubicBezTo>
                <a:cubicBezTo>
                  <a:pt x="1930828" y="1601196"/>
                  <a:pt x="1953279" y="1601196"/>
                  <a:pt x="1930828" y="1589683"/>
                </a:cubicBezTo>
                <a:cubicBezTo>
                  <a:pt x="1930828" y="1578168"/>
                  <a:pt x="1942341" y="1601196"/>
                  <a:pt x="1942342" y="1589683"/>
                </a:cubicBezTo>
                <a:cubicBezTo>
                  <a:pt x="1942342" y="1578169"/>
                  <a:pt x="1930828" y="1589683"/>
                  <a:pt x="1942342" y="1578169"/>
                </a:cubicBezTo>
                <a:cubicBezTo>
                  <a:pt x="1953855" y="1589106"/>
                  <a:pt x="1953856" y="1611558"/>
                  <a:pt x="1942341" y="1623072"/>
                </a:cubicBezTo>
                <a:cubicBezTo>
                  <a:pt x="1930828" y="1623072"/>
                  <a:pt x="1930828" y="1634585"/>
                  <a:pt x="1930828" y="1634585"/>
                </a:cubicBezTo>
                <a:close/>
                <a:moveTo>
                  <a:pt x="2530443" y="1933543"/>
                </a:moveTo>
                <a:lnTo>
                  <a:pt x="2529982" y="1933141"/>
                </a:lnTo>
                <a:lnTo>
                  <a:pt x="2532413" y="1930485"/>
                </a:lnTo>
                <a:cubicBezTo>
                  <a:pt x="2532413" y="1933363"/>
                  <a:pt x="2531693" y="1934082"/>
                  <a:pt x="2530443" y="1933543"/>
                </a:cubicBezTo>
                <a:close/>
                <a:moveTo>
                  <a:pt x="1908377" y="1627102"/>
                </a:moveTo>
                <a:cubicBezTo>
                  <a:pt x="1908377" y="1616164"/>
                  <a:pt x="1908377" y="1593712"/>
                  <a:pt x="1931404" y="1604075"/>
                </a:cubicBezTo>
                <a:cubicBezTo>
                  <a:pt x="1931404" y="1604075"/>
                  <a:pt x="1931404" y="1604075"/>
                  <a:pt x="1931403" y="1615588"/>
                </a:cubicBezTo>
                <a:cubicBezTo>
                  <a:pt x="1919890" y="1615588"/>
                  <a:pt x="1931403" y="1615588"/>
                  <a:pt x="1919890" y="1615588"/>
                </a:cubicBezTo>
                <a:cubicBezTo>
                  <a:pt x="1919890" y="1627102"/>
                  <a:pt x="1919890" y="1627102"/>
                  <a:pt x="1919890" y="1627102"/>
                </a:cubicBezTo>
                <a:cubicBezTo>
                  <a:pt x="1908377" y="1627102"/>
                  <a:pt x="1908377" y="1627102"/>
                  <a:pt x="1908377" y="1627102"/>
                </a:cubicBezTo>
                <a:close/>
                <a:moveTo>
                  <a:pt x="1783453" y="1571260"/>
                </a:moveTo>
                <a:cubicBezTo>
                  <a:pt x="1772516" y="1571260"/>
                  <a:pt x="1772516" y="1559747"/>
                  <a:pt x="1761003" y="1559747"/>
                </a:cubicBezTo>
                <a:cubicBezTo>
                  <a:pt x="1761003" y="1537296"/>
                  <a:pt x="1750065" y="1537296"/>
                  <a:pt x="1772517" y="1525782"/>
                </a:cubicBezTo>
                <a:cubicBezTo>
                  <a:pt x="1772516" y="1537296"/>
                  <a:pt x="1772516" y="1537296"/>
                  <a:pt x="1761003" y="1537296"/>
                </a:cubicBezTo>
                <a:cubicBezTo>
                  <a:pt x="1771940" y="1537296"/>
                  <a:pt x="1771940" y="1537296"/>
                  <a:pt x="1783453" y="1537296"/>
                </a:cubicBezTo>
                <a:cubicBezTo>
                  <a:pt x="1783453" y="1537296"/>
                  <a:pt x="1771940" y="1548809"/>
                  <a:pt x="1794968" y="1548809"/>
                </a:cubicBezTo>
                <a:cubicBezTo>
                  <a:pt x="1783453" y="1559747"/>
                  <a:pt x="1783453" y="1559747"/>
                  <a:pt x="1783453" y="1571260"/>
                </a:cubicBezTo>
                <a:close/>
                <a:moveTo>
                  <a:pt x="2112743" y="1739359"/>
                </a:moveTo>
                <a:cubicBezTo>
                  <a:pt x="2101229" y="1727845"/>
                  <a:pt x="2112743" y="1739359"/>
                  <a:pt x="2112743" y="1727845"/>
                </a:cubicBezTo>
                <a:cubicBezTo>
                  <a:pt x="2101805" y="1727845"/>
                  <a:pt x="2101805" y="1727845"/>
                  <a:pt x="2090291" y="1727845"/>
                </a:cubicBezTo>
                <a:cubicBezTo>
                  <a:pt x="2090291" y="1716332"/>
                  <a:pt x="2101805" y="1727845"/>
                  <a:pt x="2101805" y="1727845"/>
                </a:cubicBezTo>
                <a:cubicBezTo>
                  <a:pt x="2101805" y="1705394"/>
                  <a:pt x="2090290" y="1716907"/>
                  <a:pt x="2101805" y="1705394"/>
                </a:cubicBezTo>
                <a:cubicBezTo>
                  <a:pt x="2113318" y="1705394"/>
                  <a:pt x="2113318" y="1705394"/>
                  <a:pt x="2113318" y="1716907"/>
                </a:cubicBezTo>
                <a:cubicBezTo>
                  <a:pt x="2124256" y="1716907"/>
                  <a:pt x="2124256" y="1716907"/>
                  <a:pt x="2135770" y="1716907"/>
                </a:cubicBezTo>
                <a:cubicBezTo>
                  <a:pt x="2124256" y="1728422"/>
                  <a:pt x="2124256" y="1739359"/>
                  <a:pt x="2112743" y="1739359"/>
                </a:cubicBezTo>
                <a:close/>
                <a:moveTo>
                  <a:pt x="2385614" y="1874644"/>
                </a:moveTo>
                <a:cubicBezTo>
                  <a:pt x="2385614" y="1874644"/>
                  <a:pt x="2385615" y="1863130"/>
                  <a:pt x="2374101" y="1863130"/>
                </a:cubicBezTo>
                <a:cubicBezTo>
                  <a:pt x="2374101" y="1854927"/>
                  <a:pt x="2380577" y="1852876"/>
                  <a:pt x="2383815" y="1861835"/>
                </a:cubicBezTo>
                <a:lnTo>
                  <a:pt x="2383887" y="1862347"/>
                </a:lnTo>
                <a:lnTo>
                  <a:pt x="2383887" y="1864281"/>
                </a:lnTo>
                <a:lnTo>
                  <a:pt x="2384182" y="1864444"/>
                </a:lnTo>
                <a:close/>
                <a:moveTo>
                  <a:pt x="1794967" y="1582774"/>
                </a:moveTo>
                <a:lnTo>
                  <a:pt x="1794968" y="1571261"/>
                </a:lnTo>
                <a:cubicBezTo>
                  <a:pt x="1806481" y="1571260"/>
                  <a:pt x="1806481" y="1571260"/>
                  <a:pt x="1806481" y="1571260"/>
                </a:cubicBezTo>
                <a:cubicBezTo>
                  <a:pt x="1817995" y="1571260"/>
                  <a:pt x="1817995" y="1571260"/>
                  <a:pt x="1817994" y="1582775"/>
                </a:cubicBezTo>
                <a:cubicBezTo>
                  <a:pt x="1817994" y="1582775"/>
                  <a:pt x="1817994" y="1582775"/>
                  <a:pt x="1806481" y="1582774"/>
                </a:cubicBezTo>
                <a:cubicBezTo>
                  <a:pt x="1817419" y="1571260"/>
                  <a:pt x="1806481" y="1582774"/>
                  <a:pt x="1794967" y="1582774"/>
                </a:cubicBezTo>
                <a:close/>
                <a:moveTo>
                  <a:pt x="2331138" y="1850252"/>
                </a:moveTo>
                <a:lnTo>
                  <a:pt x="2332616" y="1841129"/>
                </a:lnTo>
                <a:cubicBezTo>
                  <a:pt x="2332795" y="1838484"/>
                  <a:pt x="2332076" y="1837801"/>
                  <a:pt x="2329197" y="1840679"/>
                </a:cubicBezTo>
                <a:cubicBezTo>
                  <a:pt x="2318259" y="1840679"/>
                  <a:pt x="2340711" y="1829165"/>
                  <a:pt x="2340712" y="1840679"/>
                </a:cubicBezTo>
                <a:close/>
                <a:moveTo>
                  <a:pt x="2011423" y="1693881"/>
                </a:moveTo>
                <a:cubicBezTo>
                  <a:pt x="1999910" y="1682943"/>
                  <a:pt x="1999910" y="1660491"/>
                  <a:pt x="1999910" y="1648977"/>
                </a:cubicBezTo>
                <a:cubicBezTo>
                  <a:pt x="2010847" y="1660491"/>
                  <a:pt x="2010847" y="1648977"/>
                  <a:pt x="2022360" y="1660491"/>
                </a:cubicBezTo>
                <a:cubicBezTo>
                  <a:pt x="2022360" y="1660491"/>
                  <a:pt x="2015884" y="1666967"/>
                  <a:pt x="2017503" y="1670206"/>
                </a:cubicBezTo>
                <a:lnTo>
                  <a:pt x="2020806" y="1671429"/>
                </a:lnTo>
                <a:lnTo>
                  <a:pt x="2011423" y="1671429"/>
                </a:lnTo>
                <a:cubicBezTo>
                  <a:pt x="2011423" y="1682367"/>
                  <a:pt x="2011423" y="1682367"/>
                  <a:pt x="2011423" y="1693881"/>
                </a:cubicBezTo>
                <a:close/>
                <a:moveTo>
                  <a:pt x="2419579" y="1897095"/>
                </a:moveTo>
                <a:cubicBezTo>
                  <a:pt x="2431092" y="1897095"/>
                  <a:pt x="2431093" y="1863130"/>
                  <a:pt x="2419579" y="1874644"/>
                </a:cubicBezTo>
                <a:cubicBezTo>
                  <a:pt x="2419579" y="1863130"/>
                  <a:pt x="2431093" y="1863130"/>
                  <a:pt x="2431093" y="1851616"/>
                </a:cubicBezTo>
                <a:cubicBezTo>
                  <a:pt x="2419579" y="1851616"/>
                  <a:pt x="2419579" y="1851616"/>
                  <a:pt x="2419579" y="1851616"/>
                </a:cubicBezTo>
                <a:cubicBezTo>
                  <a:pt x="2408066" y="1851616"/>
                  <a:pt x="2408066" y="1851616"/>
                  <a:pt x="2408066" y="1851616"/>
                </a:cubicBezTo>
                <a:lnTo>
                  <a:pt x="2408066" y="1863130"/>
                </a:lnTo>
                <a:cubicBezTo>
                  <a:pt x="2419579" y="1874644"/>
                  <a:pt x="2419579" y="1863130"/>
                  <a:pt x="2419579" y="1874644"/>
                </a:cubicBezTo>
                <a:cubicBezTo>
                  <a:pt x="2419579" y="1885582"/>
                  <a:pt x="2419579" y="1885582"/>
                  <a:pt x="2419579" y="1897095"/>
                </a:cubicBezTo>
                <a:close/>
                <a:moveTo>
                  <a:pt x="1601539" y="1492393"/>
                </a:moveTo>
                <a:cubicBezTo>
                  <a:pt x="1613053" y="1503331"/>
                  <a:pt x="1613053" y="1492393"/>
                  <a:pt x="1623991" y="1480879"/>
                </a:cubicBezTo>
                <a:cubicBezTo>
                  <a:pt x="1613053" y="1480879"/>
                  <a:pt x="1613053" y="1492393"/>
                  <a:pt x="1601539" y="1492393"/>
                </a:cubicBezTo>
                <a:close/>
                <a:moveTo>
                  <a:pt x="2330670" y="1855978"/>
                </a:moveTo>
                <a:lnTo>
                  <a:pt x="2329198" y="1852192"/>
                </a:lnTo>
                <a:lnTo>
                  <a:pt x="2331138" y="1850252"/>
                </a:lnTo>
                <a:lnTo>
                  <a:pt x="2330637" y="1853344"/>
                </a:lnTo>
                <a:close/>
                <a:moveTo>
                  <a:pt x="2091730" y="1738496"/>
                </a:moveTo>
                <a:cubicBezTo>
                  <a:pt x="2087412" y="1737057"/>
                  <a:pt x="2084534" y="1734178"/>
                  <a:pt x="2090290" y="1728422"/>
                </a:cubicBezTo>
                <a:lnTo>
                  <a:pt x="2101229" y="1739359"/>
                </a:lnTo>
                <a:lnTo>
                  <a:pt x="2101229" y="1739359"/>
                </a:lnTo>
                <a:lnTo>
                  <a:pt x="2101308" y="1739864"/>
                </a:lnTo>
                <a:close/>
                <a:moveTo>
                  <a:pt x="1953856" y="1672005"/>
                </a:moveTo>
                <a:lnTo>
                  <a:pt x="1953547" y="1671841"/>
                </a:lnTo>
                <a:lnTo>
                  <a:pt x="1953856" y="1671429"/>
                </a:lnTo>
                <a:lnTo>
                  <a:pt x="1952945" y="1671521"/>
                </a:lnTo>
                <a:lnTo>
                  <a:pt x="1950617" y="1670287"/>
                </a:lnTo>
                <a:cubicBezTo>
                  <a:pt x="1951696" y="1667183"/>
                  <a:pt x="1962491" y="1660923"/>
                  <a:pt x="1953855" y="1660491"/>
                </a:cubicBezTo>
                <a:cubicBezTo>
                  <a:pt x="1953856" y="1648977"/>
                  <a:pt x="1976306" y="1638040"/>
                  <a:pt x="1976306" y="1660491"/>
                </a:cubicBezTo>
                <a:cubicBezTo>
                  <a:pt x="1953855" y="1649553"/>
                  <a:pt x="1965369" y="1660492"/>
                  <a:pt x="1953856" y="1672005"/>
                </a:cubicBezTo>
                <a:close/>
                <a:moveTo>
                  <a:pt x="1744632" y="1569461"/>
                </a:moveTo>
                <a:cubicBezTo>
                  <a:pt x="1743013" y="1566223"/>
                  <a:pt x="1749490" y="1559747"/>
                  <a:pt x="1749490" y="1559747"/>
                </a:cubicBezTo>
                <a:cubicBezTo>
                  <a:pt x="1761003" y="1559747"/>
                  <a:pt x="1749490" y="1559747"/>
                  <a:pt x="1749489" y="1571260"/>
                </a:cubicBezTo>
                <a:cubicBezTo>
                  <a:pt x="1749489" y="1571260"/>
                  <a:pt x="1749490" y="1559747"/>
                  <a:pt x="1749489" y="1571260"/>
                </a:cubicBezTo>
                <a:cubicBezTo>
                  <a:pt x="1746610" y="1571260"/>
                  <a:pt x="1745171" y="1570541"/>
                  <a:pt x="1744632" y="1569461"/>
                </a:cubicBezTo>
                <a:close/>
                <a:moveTo>
                  <a:pt x="1824687" y="1614725"/>
                </a:moveTo>
                <a:cubicBezTo>
                  <a:pt x="1820441" y="1613286"/>
                  <a:pt x="1817707" y="1610407"/>
                  <a:pt x="1817995" y="1604651"/>
                </a:cubicBezTo>
                <a:cubicBezTo>
                  <a:pt x="1828932" y="1616164"/>
                  <a:pt x="1840446" y="1616164"/>
                  <a:pt x="1840446" y="1616164"/>
                </a:cubicBezTo>
                <a:cubicBezTo>
                  <a:pt x="1834689" y="1616164"/>
                  <a:pt x="1828932" y="1616164"/>
                  <a:pt x="1824687" y="1614725"/>
                </a:cubicBezTo>
                <a:close/>
                <a:moveTo>
                  <a:pt x="1644253" y="1526448"/>
                </a:moveTo>
                <a:lnTo>
                  <a:pt x="1647594" y="1520601"/>
                </a:lnTo>
                <a:lnTo>
                  <a:pt x="1648133" y="1521455"/>
                </a:lnTo>
                <a:lnTo>
                  <a:pt x="1647018" y="1525782"/>
                </a:lnTo>
                <a:close/>
                <a:moveTo>
                  <a:pt x="2635036" y="2019067"/>
                </a:moveTo>
                <a:cubicBezTo>
                  <a:pt x="2628262" y="2015829"/>
                  <a:pt x="2632580" y="2009353"/>
                  <a:pt x="2623945" y="2009353"/>
                </a:cubicBezTo>
                <a:cubicBezTo>
                  <a:pt x="2623945" y="1998415"/>
                  <a:pt x="2635459" y="2009353"/>
                  <a:pt x="2646396" y="2020866"/>
                </a:cubicBezTo>
                <a:cubicBezTo>
                  <a:pt x="2640783" y="2020866"/>
                  <a:pt x="2637293" y="2020146"/>
                  <a:pt x="2635036" y="2019067"/>
                </a:cubicBezTo>
                <a:close/>
                <a:moveTo>
                  <a:pt x="1999910" y="1705394"/>
                </a:moveTo>
                <a:cubicBezTo>
                  <a:pt x="1999910" y="1693881"/>
                  <a:pt x="1999910" y="1693881"/>
                  <a:pt x="2011423" y="1693881"/>
                </a:cubicBezTo>
                <a:cubicBezTo>
                  <a:pt x="1999910" y="1693881"/>
                  <a:pt x="1999910" y="1705394"/>
                  <a:pt x="1999910" y="1705394"/>
                </a:cubicBezTo>
                <a:close/>
                <a:moveTo>
                  <a:pt x="2340711" y="1874644"/>
                </a:moveTo>
                <a:cubicBezTo>
                  <a:pt x="2334954" y="1874644"/>
                  <a:pt x="2332076" y="1871801"/>
                  <a:pt x="2330817" y="1867718"/>
                </a:cubicBezTo>
                <a:lnTo>
                  <a:pt x="2330670" y="1855978"/>
                </a:lnTo>
                <a:lnTo>
                  <a:pt x="2331086" y="1857050"/>
                </a:lnTo>
                <a:cubicBezTo>
                  <a:pt x="2334702" y="1858669"/>
                  <a:pt x="2343014" y="1852192"/>
                  <a:pt x="2351650" y="1852193"/>
                </a:cubicBezTo>
                <a:cubicBezTo>
                  <a:pt x="2351650" y="1852193"/>
                  <a:pt x="2351649" y="1863130"/>
                  <a:pt x="2340711" y="1863130"/>
                </a:cubicBezTo>
                <a:cubicBezTo>
                  <a:pt x="2340711" y="1863130"/>
                  <a:pt x="2340711" y="1863130"/>
                  <a:pt x="2340711" y="1874644"/>
                </a:cubicBezTo>
                <a:close/>
                <a:moveTo>
                  <a:pt x="2112743" y="1761811"/>
                </a:moveTo>
                <a:cubicBezTo>
                  <a:pt x="2112743" y="1753608"/>
                  <a:pt x="2106266" y="1757709"/>
                  <a:pt x="2103028" y="1750801"/>
                </a:cubicBezTo>
                <a:lnTo>
                  <a:pt x="2101308" y="1739864"/>
                </a:lnTo>
                <a:lnTo>
                  <a:pt x="2101805" y="1739935"/>
                </a:lnTo>
                <a:lnTo>
                  <a:pt x="2101229" y="1739359"/>
                </a:lnTo>
                <a:lnTo>
                  <a:pt x="2102668" y="1739359"/>
                </a:lnTo>
                <a:cubicBezTo>
                  <a:pt x="2104107" y="1739359"/>
                  <a:pt x="2106986" y="1739359"/>
                  <a:pt x="2112743" y="1739359"/>
                </a:cubicBezTo>
                <a:cubicBezTo>
                  <a:pt x="2135194" y="1739359"/>
                  <a:pt x="2135194" y="1761811"/>
                  <a:pt x="2112743" y="1761811"/>
                </a:cubicBezTo>
                <a:close/>
                <a:moveTo>
                  <a:pt x="2498448" y="1952936"/>
                </a:moveTo>
                <a:cubicBezTo>
                  <a:pt x="2498448" y="1941422"/>
                  <a:pt x="2509962" y="1941423"/>
                  <a:pt x="2509962" y="1941423"/>
                </a:cubicBezTo>
                <a:cubicBezTo>
                  <a:pt x="2521475" y="1941423"/>
                  <a:pt x="2509962" y="1941423"/>
                  <a:pt x="2509962" y="1952936"/>
                </a:cubicBezTo>
                <a:cubicBezTo>
                  <a:pt x="2521475" y="1941423"/>
                  <a:pt x="2521475" y="1930485"/>
                  <a:pt x="2509962" y="1918971"/>
                </a:cubicBezTo>
                <a:cubicBezTo>
                  <a:pt x="2515430" y="1918971"/>
                  <a:pt x="2521043" y="1924728"/>
                  <a:pt x="2525289" y="1929046"/>
                </a:cubicBezTo>
                <a:lnTo>
                  <a:pt x="2529982" y="1933141"/>
                </a:lnTo>
                <a:lnTo>
                  <a:pt x="2522339" y="1941494"/>
                </a:lnTo>
                <a:cubicBezTo>
                  <a:pt x="2520900" y="1944301"/>
                  <a:pt x="2520899" y="1947179"/>
                  <a:pt x="2520900" y="1952936"/>
                </a:cubicBezTo>
                <a:cubicBezTo>
                  <a:pt x="2509962" y="1952936"/>
                  <a:pt x="2509962" y="1952936"/>
                  <a:pt x="2498448" y="1952936"/>
                </a:cubicBezTo>
                <a:close/>
                <a:moveTo>
                  <a:pt x="2474268" y="1943725"/>
                </a:moveTo>
                <a:cubicBezTo>
                  <a:pt x="2474269" y="1932211"/>
                  <a:pt x="2462755" y="1943725"/>
                  <a:pt x="2462755" y="1932211"/>
                </a:cubicBezTo>
                <a:cubicBezTo>
                  <a:pt x="2474269" y="1920698"/>
                  <a:pt x="2474269" y="1920698"/>
                  <a:pt x="2474269" y="1920698"/>
                </a:cubicBezTo>
                <a:cubicBezTo>
                  <a:pt x="2474269" y="1932211"/>
                  <a:pt x="2485782" y="1932212"/>
                  <a:pt x="2485782" y="1932212"/>
                </a:cubicBezTo>
                <a:cubicBezTo>
                  <a:pt x="2485782" y="1943725"/>
                  <a:pt x="2474269" y="1932211"/>
                  <a:pt x="2474269" y="1932211"/>
                </a:cubicBezTo>
                <a:cubicBezTo>
                  <a:pt x="2474269" y="1932211"/>
                  <a:pt x="2474269" y="1932211"/>
                  <a:pt x="2474268" y="1943725"/>
                </a:cubicBezTo>
                <a:close/>
                <a:moveTo>
                  <a:pt x="1526180" y="1476418"/>
                </a:moveTo>
                <a:cubicBezTo>
                  <a:pt x="1532494" y="1480735"/>
                  <a:pt x="1545123" y="1478577"/>
                  <a:pt x="1545122" y="1469941"/>
                </a:cubicBezTo>
                <a:cubicBezTo>
                  <a:pt x="1533609" y="1469942"/>
                  <a:pt x="1533609" y="1469942"/>
                  <a:pt x="1533609" y="1469942"/>
                </a:cubicBezTo>
                <a:lnTo>
                  <a:pt x="1522671" y="1469942"/>
                </a:lnTo>
                <a:cubicBezTo>
                  <a:pt x="1522672" y="1472820"/>
                  <a:pt x="1524075" y="1474979"/>
                  <a:pt x="1526180" y="1476418"/>
                </a:cubicBezTo>
                <a:close/>
                <a:moveTo>
                  <a:pt x="2556016" y="1986901"/>
                </a:moveTo>
                <a:cubicBezTo>
                  <a:pt x="2556016" y="1975964"/>
                  <a:pt x="2544501" y="1975964"/>
                  <a:pt x="2544501" y="1964450"/>
                </a:cubicBezTo>
                <a:cubicBezTo>
                  <a:pt x="2544501" y="1975964"/>
                  <a:pt x="2544502" y="1986901"/>
                  <a:pt x="2556016" y="1986901"/>
                </a:cubicBezTo>
                <a:close/>
                <a:moveTo>
                  <a:pt x="2533564" y="1975964"/>
                </a:moveTo>
                <a:lnTo>
                  <a:pt x="2533563" y="1964450"/>
                </a:lnTo>
                <a:cubicBezTo>
                  <a:pt x="2544501" y="1964450"/>
                  <a:pt x="2556016" y="1953512"/>
                  <a:pt x="2545078" y="1952936"/>
                </a:cubicBezTo>
                <a:lnTo>
                  <a:pt x="2533563" y="1964450"/>
                </a:lnTo>
                <a:cubicBezTo>
                  <a:pt x="2522050" y="1964450"/>
                  <a:pt x="2522050" y="1964450"/>
                  <a:pt x="2522050" y="1964450"/>
                </a:cubicBezTo>
                <a:close/>
                <a:moveTo>
                  <a:pt x="1953856" y="1694456"/>
                </a:moveTo>
                <a:lnTo>
                  <a:pt x="1953856" y="1682943"/>
                </a:lnTo>
                <a:cubicBezTo>
                  <a:pt x="1965369" y="1682943"/>
                  <a:pt x="1965369" y="1682943"/>
                  <a:pt x="1965369" y="1682943"/>
                </a:cubicBezTo>
                <a:cubicBezTo>
                  <a:pt x="1976882" y="1682943"/>
                  <a:pt x="1965369" y="1694456"/>
                  <a:pt x="1965369" y="1694456"/>
                </a:cubicBezTo>
                <a:cubicBezTo>
                  <a:pt x="1965369" y="1694456"/>
                  <a:pt x="1953856" y="1682943"/>
                  <a:pt x="1953856" y="1694456"/>
                </a:cubicBezTo>
                <a:close/>
                <a:moveTo>
                  <a:pt x="1749489" y="1593712"/>
                </a:moveTo>
                <a:cubicBezTo>
                  <a:pt x="1749489" y="1582775"/>
                  <a:pt x="1749489" y="1582775"/>
                  <a:pt x="1761003" y="1571260"/>
                </a:cubicBezTo>
                <a:lnTo>
                  <a:pt x="1761003" y="1582198"/>
                </a:lnTo>
                <a:cubicBezTo>
                  <a:pt x="1749489" y="1582198"/>
                  <a:pt x="1761003" y="1593713"/>
                  <a:pt x="1749489" y="1593712"/>
                </a:cubicBezTo>
                <a:close/>
                <a:moveTo>
                  <a:pt x="2010847" y="1728421"/>
                </a:moveTo>
                <a:cubicBezTo>
                  <a:pt x="2010847" y="1716907"/>
                  <a:pt x="2022360" y="1716907"/>
                  <a:pt x="2010847" y="1705969"/>
                </a:cubicBezTo>
                <a:cubicBezTo>
                  <a:pt x="2021785" y="1717483"/>
                  <a:pt x="2021785" y="1717483"/>
                  <a:pt x="2033298" y="1705969"/>
                </a:cubicBezTo>
                <a:cubicBezTo>
                  <a:pt x="2022360" y="1716907"/>
                  <a:pt x="2022360" y="1716907"/>
                  <a:pt x="2010847" y="1728421"/>
                </a:cubicBezTo>
                <a:close/>
                <a:moveTo>
                  <a:pt x="2600918" y="2023914"/>
                </a:moveTo>
                <a:lnTo>
                  <a:pt x="2600919" y="2020866"/>
                </a:lnTo>
                <a:lnTo>
                  <a:pt x="2603643" y="2022871"/>
                </a:lnTo>
                <a:lnTo>
                  <a:pt x="2601602" y="2024104"/>
                </a:lnTo>
                <a:close/>
                <a:moveTo>
                  <a:pt x="1955294" y="1704530"/>
                </a:moveTo>
                <a:cubicBezTo>
                  <a:pt x="1950977" y="1703091"/>
                  <a:pt x="1948098" y="1700213"/>
                  <a:pt x="1953856" y="1694456"/>
                </a:cubicBezTo>
                <a:cubicBezTo>
                  <a:pt x="1965369" y="1694456"/>
                  <a:pt x="1953856" y="1705969"/>
                  <a:pt x="1965369" y="1705969"/>
                </a:cubicBezTo>
                <a:cubicBezTo>
                  <a:pt x="1965369" y="1705969"/>
                  <a:pt x="1959612" y="1705969"/>
                  <a:pt x="1955294" y="1704530"/>
                </a:cubicBezTo>
                <a:close/>
                <a:moveTo>
                  <a:pt x="1575058" y="1517722"/>
                </a:moveTo>
                <a:cubicBezTo>
                  <a:pt x="1579232" y="1520601"/>
                  <a:pt x="1584844" y="1520600"/>
                  <a:pt x="1590602" y="1514844"/>
                </a:cubicBezTo>
                <a:cubicBezTo>
                  <a:pt x="1579088" y="1514844"/>
                  <a:pt x="1579087" y="1503331"/>
                  <a:pt x="1568150" y="1503331"/>
                </a:cubicBezTo>
                <a:cubicBezTo>
                  <a:pt x="1568150" y="1509088"/>
                  <a:pt x="1570885" y="1514844"/>
                  <a:pt x="1575058" y="1517722"/>
                </a:cubicBezTo>
                <a:close/>
                <a:moveTo>
                  <a:pt x="2045388" y="1750873"/>
                </a:moveTo>
                <a:cubicBezTo>
                  <a:pt x="2033874" y="1750873"/>
                  <a:pt x="2033874" y="1739359"/>
                  <a:pt x="2033874" y="1739359"/>
                </a:cubicBezTo>
                <a:cubicBezTo>
                  <a:pt x="2033874" y="1739359"/>
                  <a:pt x="2033874" y="1739359"/>
                  <a:pt x="2033874" y="1727845"/>
                </a:cubicBezTo>
                <a:cubicBezTo>
                  <a:pt x="2033874" y="1727845"/>
                  <a:pt x="2045388" y="1727845"/>
                  <a:pt x="2045388" y="1739358"/>
                </a:cubicBezTo>
                <a:cubicBezTo>
                  <a:pt x="2056901" y="1739358"/>
                  <a:pt x="2045388" y="1716907"/>
                  <a:pt x="2056901" y="1716907"/>
                </a:cubicBezTo>
                <a:cubicBezTo>
                  <a:pt x="2045388" y="1716907"/>
                  <a:pt x="2056901" y="1716907"/>
                  <a:pt x="2045388" y="1705394"/>
                </a:cubicBezTo>
                <a:cubicBezTo>
                  <a:pt x="2045388" y="1705394"/>
                  <a:pt x="2056326" y="1716907"/>
                  <a:pt x="2067839" y="1716907"/>
                </a:cubicBezTo>
                <a:cubicBezTo>
                  <a:pt x="2056326" y="1716907"/>
                  <a:pt x="2078777" y="1716907"/>
                  <a:pt x="2056326" y="1728422"/>
                </a:cubicBezTo>
                <a:cubicBezTo>
                  <a:pt x="2067839" y="1739359"/>
                  <a:pt x="2067839" y="1716907"/>
                  <a:pt x="2079929" y="1728421"/>
                </a:cubicBezTo>
                <a:cubicBezTo>
                  <a:pt x="2068415" y="1728422"/>
                  <a:pt x="2068414" y="1739359"/>
                  <a:pt x="2068415" y="1750873"/>
                </a:cubicBezTo>
                <a:cubicBezTo>
                  <a:pt x="2056901" y="1750873"/>
                  <a:pt x="2068415" y="1750873"/>
                  <a:pt x="2056901" y="1750873"/>
                </a:cubicBezTo>
                <a:cubicBezTo>
                  <a:pt x="2056901" y="1739358"/>
                  <a:pt x="2056901" y="1739358"/>
                  <a:pt x="2056901" y="1739358"/>
                </a:cubicBezTo>
                <a:cubicBezTo>
                  <a:pt x="2045388" y="1739358"/>
                  <a:pt x="2045388" y="1739358"/>
                  <a:pt x="2045388" y="1750873"/>
                </a:cubicBezTo>
                <a:close/>
                <a:moveTo>
                  <a:pt x="1930828" y="1694456"/>
                </a:moveTo>
                <a:lnTo>
                  <a:pt x="1931279" y="1694118"/>
                </a:lnTo>
                <a:lnTo>
                  <a:pt x="1931404" y="1694456"/>
                </a:lnTo>
                <a:lnTo>
                  <a:pt x="1931332" y="1694528"/>
                </a:lnTo>
                <a:close/>
                <a:moveTo>
                  <a:pt x="2472757" y="1963586"/>
                </a:moveTo>
                <a:cubicBezTo>
                  <a:pt x="2471390" y="1962147"/>
                  <a:pt x="2471390" y="1959269"/>
                  <a:pt x="2465634" y="1953512"/>
                </a:cubicBezTo>
                <a:cubicBezTo>
                  <a:pt x="2476572" y="1941998"/>
                  <a:pt x="2476571" y="1953512"/>
                  <a:pt x="2488085" y="1953512"/>
                </a:cubicBezTo>
                <a:cubicBezTo>
                  <a:pt x="2488085" y="1953512"/>
                  <a:pt x="2476571" y="1953512"/>
                  <a:pt x="2488085" y="1965026"/>
                </a:cubicBezTo>
                <a:cubicBezTo>
                  <a:pt x="2476859" y="1965025"/>
                  <a:pt x="2474125" y="1965025"/>
                  <a:pt x="2472757" y="1963586"/>
                </a:cubicBezTo>
                <a:close/>
                <a:moveTo>
                  <a:pt x="2451241" y="1954663"/>
                </a:moveTo>
                <a:cubicBezTo>
                  <a:pt x="2451242" y="1920698"/>
                  <a:pt x="2451242" y="1932212"/>
                  <a:pt x="2439728" y="1920698"/>
                </a:cubicBezTo>
                <a:cubicBezTo>
                  <a:pt x="2451242" y="1920698"/>
                  <a:pt x="2451242" y="1920698"/>
                  <a:pt x="2451242" y="1920698"/>
                </a:cubicBezTo>
                <a:cubicBezTo>
                  <a:pt x="2451242" y="1920698"/>
                  <a:pt x="2451242" y="1932212"/>
                  <a:pt x="2462755" y="1932211"/>
                </a:cubicBezTo>
                <a:cubicBezTo>
                  <a:pt x="2462755" y="1932211"/>
                  <a:pt x="2462755" y="1954663"/>
                  <a:pt x="2451241" y="1954663"/>
                </a:cubicBezTo>
                <a:close/>
                <a:moveTo>
                  <a:pt x="1978322" y="1721225"/>
                </a:moveTo>
                <a:cubicBezTo>
                  <a:pt x="1976882" y="1719786"/>
                  <a:pt x="1976882" y="1716907"/>
                  <a:pt x="1976882" y="1716907"/>
                </a:cubicBezTo>
                <a:cubicBezTo>
                  <a:pt x="1976883" y="1705969"/>
                  <a:pt x="1987819" y="1716907"/>
                  <a:pt x="1988396" y="1716907"/>
                </a:cubicBezTo>
                <a:cubicBezTo>
                  <a:pt x="1982639" y="1722665"/>
                  <a:pt x="1979761" y="1722665"/>
                  <a:pt x="1978322" y="1721225"/>
                </a:cubicBezTo>
                <a:close/>
                <a:moveTo>
                  <a:pt x="1598661" y="1534417"/>
                </a:moveTo>
                <a:cubicBezTo>
                  <a:pt x="1595783" y="1534417"/>
                  <a:pt x="1595783" y="1531539"/>
                  <a:pt x="1601540" y="1525782"/>
                </a:cubicBezTo>
                <a:cubicBezTo>
                  <a:pt x="1613053" y="1514844"/>
                  <a:pt x="1601540" y="1525782"/>
                  <a:pt x="1613053" y="1525782"/>
                </a:cubicBezTo>
                <a:cubicBezTo>
                  <a:pt x="1607296" y="1531539"/>
                  <a:pt x="1601539" y="1534418"/>
                  <a:pt x="1598661" y="1534417"/>
                </a:cubicBezTo>
                <a:close/>
                <a:moveTo>
                  <a:pt x="2081655" y="1774907"/>
                </a:moveTo>
                <a:cubicBezTo>
                  <a:pt x="2078777" y="1773468"/>
                  <a:pt x="2073020" y="1767855"/>
                  <a:pt x="2067264" y="1762386"/>
                </a:cubicBezTo>
                <a:cubicBezTo>
                  <a:pt x="2078777" y="1762386"/>
                  <a:pt x="2078777" y="1762386"/>
                  <a:pt x="2078777" y="1762386"/>
                </a:cubicBezTo>
                <a:cubicBezTo>
                  <a:pt x="2084534" y="1773612"/>
                  <a:pt x="2084534" y="1776346"/>
                  <a:pt x="2081655" y="1774907"/>
                </a:cubicBezTo>
                <a:close/>
                <a:moveTo>
                  <a:pt x="1397173" y="1435976"/>
                </a:moveTo>
                <a:lnTo>
                  <a:pt x="1408687" y="1424463"/>
                </a:lnTo>
                <a:cubicBezTo>
                  <a:pt x="1397174" y="1424463"/>
                  <a:pt x="1397174" y="1424463"/>
                  <a:pt x="1397173" y="1435976"/>
                </a:cubicBezTo>
                <a:close/>
                <a:moveTo>
                  <a:pt x="2623370" y="2043317"/>
                </a:moveTo>
                <a:cubicBezTo>
                  <a:pt x="2623370" y="2037848"/>
                  <a:pt x="2620636" y="2035114"/>
                  <a:pt x="2616461" y="2032307"/>
                </a:cubicBezTo>
                <a:lnTo>
                  <a:pt x="2603643" y="2022871"/>
                </a:lnTo>
                <a:lnTo>
                  <a:pt x="2606963" y="2020866"/>
                </a:lnTo>
                <a:cubicBezTo>
                  <a:pt x="2609841" y="2017988"/>
                  <a:pt x="2612719" y="2015109"/>
                  <a:pt x="2623945" y="2020866"/>
                </a:cubicBezTo>
                <a:cubicBezTo>
                  <a:pt x="2613008" y="2031804"/>
                  <a:pt x="2623945" y="2031804"/>
                  <a:pt x="2634883" y="2031804"/>
                </a:cubicBezTo>
                <a:cubicBezTo>
                  <a:pt x="2634883" y="2043317"/>
                  <a:pt x="2623370" y="2031804"/>
                  <a:pt x="2623370" y="2043317"/>
                </a:cubicBezTo>
                <a:close/>
                <a:moveTo>
                  <a:pt x="2101228" y="1784838"/>
                </a:moveTo>
                <a:cubicBezTo>
                  <a:pt x="2101228" y="1773900"/>
                  <a:pt x="2112743" y="1773900"/>
                  <a:pt x="2112743" y="1762386"/>
                </a:cubicBezTo>
                <a:cubicBezTo>
                  <a:pt x="2112743" y="1762386"/>
                  <a:pt x="2112743" y="1762386"/>
                  <a:pt x="2124256" y="1762386"/>
                </a:cubicBezTo>
                <a:cubicBezTo>
                  <a:pt x="2124256" y="1773324"/>
                  <a:pt x="2112743" y="1784838"/>
                  <a:pt x="2123681" y="1784838"/>
                </a:cubicBezTo>
                <a:cubicBezTo>
                  <a:pt x="2112743" y="1796352"/>
                  <a:pt x="2112743" y="1773324"/>
                  <a:pt x="2101228" y="1784838"/>
                </a:cubicBezTo>
                <a:close/>
                <a:moveTo>
                  <a:pt x="1908557" y="1699313"/>
                </a:moveTo>
                <a:cubicBezTo>
                  <a:pt x="1908377" y="1698773"/>
                  <a:pt x="1908377" y="1697334"/>
                  <a:pt x="1908377" y="1694456"/>
                </a:cubicBezTo>
                <a:cubicBezTo>
                  <a:pt x="1908377" y="1683518"/>
                  <a:pt x="1908377" y="1683518"/>
                  <a:pt x="1898014" y="1659339"/>
                </a:cubicBezTo>
                <a:cubicBezTo>
                  <a:pt x="1898014" y="1670277"/>
                  <a:pt x="1898014" y="1670277"/>
                  <a:pt x="1886501" y="1681791"/>
                </a:cubicBezTo>
                <a:cubicBezTo>
                  <a:pt x="1886500" y="1670853"/>
                  <a:pt x="1886500" y="1670853"/>
                  <a:pt x="1886501" y="1659340"/>
                </a:cubicBezTo>
                <a:cubicBezTo>
                  <a:pt x="1908952" y="1659340"/>
                  <a:pt x="1908952" y="1648402"/>
                  <a:pt x="1920465" y="1670853"/>
                </a:cubicBezTo>
                <a:cubicBezTo>
                  <a:pt x="1897439" y="1659340"/>
                  <a:pt x="1920465" y="1670853"/>
                  <a:pt x="1908952" y="1670853"/>
                </a:cubicBezTo>
                <a:cubicBezTo>
                  <a:pt x="1908952" y="1679489"/>
                  <a:pt x="1915105" y="1675171"/>
                  <a:pt x="1923038" y="1677330"/>
                </a:cubicBezTo>
                <a:lnTo>
                  <a:pt x="1926187" y="1679226"/>
                </a:lnTo>
                <a:lnTo>
                  <a:pt x="1926367" y="1680478"/>
                </a:lnTo>
                <a:cubicBezTo>
                  <a:pt x="1927086" y="1681684"/>
                  <a:pt x="1928525" y="1682367"/>
                  <a:pt x="1931403" y="1682367"/>
                </a:cubicBezTo>
                <a:lnTo>
                  <a:pt x="1926187" y="1679226"/>
                </a:lnTo>
                <a:lnTo>
                  <a:pt x="1925647" y="1675459"/>
                </a:lnTo>
                <a:cubicBezTo>
                  <a:pt x="1925647" y="1671285"/>
                  <a:pt x="1925647" y="1665672"/>
                  <a:pt x="1919890" y="1659915"/>
                </a:cubicBezTo>
                <a:cubicBezTo>
                  <a:pt x="1930828" y="1659915"/>
                  <a:pt x="1930828" y="1659915"/>
                  <a:pt x="1942342" y="1659915"/>
                </a:cubicBezTo>
                <a:cubicBezTo>
                  <a:pt x="1942342" y="1671429"/>
                  <a:pt x="1930828" y="1671429"/>
                  <a:pt x="1930828" y="1671429"/>
                </a:cubicBezTo>
                <a:cubicBezTo>
                  <a:pt x="1930828" y="1682943"/>
                  <a:pt x="1942342" y="1682943"/>
                  <a:pt x="1942342" y="1682943"/>
                </a:cubicBezTo>
                <a:cubicBezTo>
                  <a:pt x="1936873" y="1677186"/>
                  <a:pt x="1936873" y="1674308"/>
                  <a:pt x="1939679" y="1672868"/>
                </a:cubicBezTo>
                <a:lnTo>
                  <a:pt x="1952945" y="1671521"/>
                </a:lnTo>
                <a:lnTo>
                  <a:pt x="1953547" y="1671841"/>
                </a:lnTo>
                <a:lnTo>
                  <a:pt x="1949538" y="1677186"/>
                </a:lnTo>
                <a:cubicBezTo>
                  <a:pt x="1948098" y="1680065"/>
                  <a:pt x="1948098" y="1682943"/>
                  <a:pt x="1953856" y="1682943"/>
                </a:cubicBezTo>
                <a:cubicBezTo>
                  <a:pt x="1942342" y="1682943"/>
                  <a:pt x="1942342" y="1694456"/>
                  <a:pt x="1942342" y="1694456"/>
                </a:cubicBezTo>
                <a:cubicBezTo>
                  <a:pt x="1942342" y="1694456"/>
                  <a:pt x="1939463" y="1691578"/>
                  <a:pt x="1936585" y="1690138"/>
                </a:cubicBezTo>
                <a:lnTo>
                  <a:pt x="1931279" y="1694118"/>
                </a:lnTo>
                <a:lnTo>
                  <a:pt x="1929605" y="1689599"/>
                </a:lnTo>
                <a:cubicBezTo>
                  <a:pt x="1926366" y="1687980"/>
                  <a:pt x="1919890" y="1694456"/>
                  <a:pt x="1919890" y="1694456"/>
                </a:cubicBezTo>
                <a:cubicBezTo>
                  <a:pt x="1911255" y="1694456"/>
                  <a:pt x="1909097" y="1700932"/>
                  <a:pt x="1908557" y="1699313"/>
                </a:cubicBezTo>
                <a:close/>
                <a:moveTo>
                  <a:pt x="1919890" y="1705969"/>
                </a:moveTo>
                <a:lnTo>
                  <a:pt x="1931332" y="1694528"/>
                </a:lnTo>
                <a:lnTo>
                  <a:pt x="1940902" y="1695895"/>
                </a:lnTo>
                <a:cubicBezTo>
                  <a:pt x="1942341" y="1697334"/>
                  <a:pt x="1942341" y="1700213"/>
                  <a:pt x="1942341" y="1705969"/>
                </a:cubicBezTo>
                <a:cubicBezTo>
                  <a:pt x="1942342" y="1717483"/>
                  <a:pt x="1931404" y="1694456"/>
                  <a:pt x="1919890" y="1705969"/>
                </a:cubicBezTo>
                <a:close/>
                <a:moveTo>
                  <a:pt x="1738128" y="1625878"/>
                </a:moveTo>
                <a:cubicBezTo>
                  <a:pt x="1731355" y="1622640"/>
                  <a:pt x="1735672" y="1616164"/>
                  <a:pt x="1727038" y="1616164"/>
                </a:cubicBezTo>
                <a:lnTo>
                  <a:pt x="1737976" y="1616164"/>
                </a:lnTo>
                <a:cubicBezTo>
                  <a:pt x="1737976" y="1616164"/>
                  <a:pt x="1749490" y="1616164"/>
                  <a:pt x="1749489" y="1627677"/>
                </a:cubicBezTo>
                <a:cubicBezTo>
                  <a:pt x="1743876" y="1627677"/>
                  <a:pt x="1740386" y="1626957"/>
                  <a:pt x="1738128" y="1625878"/>
                </a:cubicBezTo>
                <a:close/>
                <a:moveTo>
                  <a:pt x="1851960" y="1683518"/>
                </a:moveTo>
                <a:cubicBezTo>
                  <a:pt x="1840447" y="1672005"/>
                  <a:pt x="1851960" y="1661067"/>
                  <a:pt x="1874411" y="1649553"/>
                </a:cubicBezTo>
                <a:cubicBezTo>
                  <a:pt x="1874411" y="1661066"/>
                  <a:pt x="1851960" y="1661067"/>
                  <a:pt x="1851960" y="1683518"/>
                </a:cubicBezTo>
                <a:close/>
                <a:moveTo>
                  <a:pt x="1760427" y="1638615"/>
                </a:moveTo>
                <a:cubicBezTo>
                  <a:pt x="1760427" y="1638615"/>
                  <a:pt x="1771940" y="1638615"/>
                  <a:pt x="1771940" y="1627102"/>
                </a:cubicBezTo>
                <a:lnTo>
                  <a:pt x="1771940" y="1638615"/>
                </a:lnTo>
                <a:cubicBezTo>
                  <a:pt x="1771940" y="1638615"/>
                  <a:pt x="1771940" y="1638615"/>
                  <a:pt x="1760427" y="1638615"/>
                </a:cubicBezTo>
                <a:close/>
                <a:moveTo>
                  <a:pt x="2658486" y="2088221"/>
                </a:moveTo>
                <a:cubicBezTo>
                  <a:pt x="2646973" y="2077283"/>
                  <a:pt x="2646973" y="2065769"/>
                  <a:pt x="2646973" y="2065769"/>
                </a:cubicBezTo>
                <a:cubicBezTo>
                  <a:pt x="2636035" y="2065769"/>
                  <a:pt x="2646972" y="2054255"/>
                  <a:pt x="2658486" y="2065769"/>
                </a:cubicBezTo>
                <a:cubicBezTo>
                  <a:pt x="2658486" y="2054831"/>
                  <a:pt x="2646972" y="2054831"/>
                  <a:pt x="2646972" y="2043317"/>
                </a:cubicBezTo>
                <a:cubicBezTo>
                  <a:pt x="2680938" y="2054256"/>
                  <a:pt x="2680938" y="2088221"/>
                  <a:pt x="2658486" y="2088221"/>
                </a:cubicBezTo>
                <a:close/>
                <a:moveTo>
                  <a:pt x="1317730" y="1425038"/>
                </a:moveTo>
                <a:cubicBezTo>
                  <a:pt x="1306217" y="1402587"/>
                  <a:pt x="1340180" y="1391073"/>
                  <a:pt x="1317730" y="1391073"/>
                </a:cubicBezTo>
                <a:cubicBezTo>
                  <a:pt x="1329243" y="1413525"/>
                  <a:pt x="1306216" y="1391073"/>
                  <a:pt x="1306217" y="1402587"/>
                </a:cubicBezTo>
                <a:cubicBezTo>
                  <a:pt x="1317730" y="1402587"/>
                  <a:pt x="1306216" y="1425038"/>
                  <a:pt x="1317730" y="1425038"/>
                </a:cubicBezTo>
                <a:close/>
                <a:moveTo>
                  <a:pt x="2589404" y="2054831"/>
                </a:moveTo>
                <a:cubicBezTo>
                  <a:pt x="2589404" y="2043893"/>
                  <a:pt x="2600918" y="2043893"/>
                  <a:pt x="2589405" y="2032379"/>
                </a:cubicBezTo>
                <a:cubicBezTo>
                  <a:pt x="2589404" y="2043893"/>
                  <a:pt x="2589404" y="2021441"/>
                  <a:pt x="2577891" y="2009928"/>
                </a:cubicBezTo>
                <a:cubicBezTo>
                  <a:pt x="2555439" y="2020866"/>
                  <a:pt x="2555440" y="1998415"/>
                  <a:pt x="2543926" y="1998415"/>
                </a:cubicBezTo>
                <a:cubicBezTo>
                  <a:pt x="2543926" y="1986900"/>
                  <a:pt x="2543926" y="1986900"/>
                  <a:pt x="2543926" y="1986900"/>
                </a:cubicBezTo>
                <a:cubicBezTo>
                  <a:pt x="2532413" y="1975388"/>
                  <a:pt x="2543926" y="1986900"/>
                  <a:pt x="2532413" y="1986901"/>
                </a:cubicBezTo>
                <a:cubicBezTo>
                  <a:pt x="2532413" y="1986901"/>
                  <a:pt x="2520900" y="1986901"/>
                  <a:pt x="2532413" y="1975388"/>
                </a:cubicBezTo>
                <a:cubicBezTo>
                  <a:pt x="2520899" y="1975388"/>
                  <a:pt x="2520899" y="1975388"/>
                  <a:pt x="2520899" y="1975388"/>
                </a:cubicBezTo>
                <a:lnTo>
                  <a:pt x="2509386" y="1975387"/>
                </a:lnTo>
                <a:cubicBezTo>
                  <a:pt x="2509386" y="1964450"/>
                  <a:pt x="2520899" y="1964450"/>
                  <a:pt x="2520900" y="1952936"/>
                </a:cubicBezTo>
                <a:cubicBezTo>
                  <a:pt x="2532413" y="1952936"/>
                  <a:pt x="2532413" y="1952936"/>
                  <a:pt x="2532413" y="1952936"/>
                </a:cubicBezTo>
                <a:cubicBezTo>
                  <a:pt x="2532413" y="1952936"/>
                  <a:pt x="2532413" y="1952936"/>
                  <a:pt x="2543926" y="1952936"/>
                </a:cubicBezTo>
                <a:cubicBezTo>
                  <a:pt x="2532413" y="1941998"/>
                  <a:pt x="2532413" y="1941998"/>
                  <a:pt x="2532413" y="1930485"/>
                </a:cubicBezTo>
                <a:cubicBezTo>
                  <a:pt x="2543926" y="1930485"/>
                  <a:pt x="2543926" y="1930485"/>
                  <a:pt x="2543926" y="1930485"/>
                </a:cubicBezTo>
                <a:lnTo>
                  <a:pt x="2543926" y="1941998"/>
                </a:lnTo>
                <a:cubicBezTo>
                  <a:pt x="2555439" y="1930485"/>
                  <a:pt x="2555440" y="1919546"/>
                  <a:pt x="2555440" y="1908033"/>
                </a:cubicBezTo>
                <a:cubicBezTo>
                  <a:pt x="2577891" y="1930484"/>
                  <a:pt x="2577891" y="1941998"/>
                  <a:pt x="2577891" y="1964450"/>
                </a:cubicBezTo>
                <a:cubicBezTo>
                  <a:pt x="2577891" y="1975388"/>
                  <a:pt x="2566378" y="1975388"/>
                  <a:pt x="2566377" y="1986900"/>
                </a:cubicBezTo>
                <a:cubicBezTo>
                  <a:pt x="2577891" y="1986901"/>
                  <a:pt x="2589405" y="1997839"/>
                  <a:pt x="2577891" y="2009353"/>
                </a:cubicBezTo>
                <a:cubicBezTo>
                  <a:pt x="2589404" y="2009353"/>
                  <a:pt x="2589405" y="1986901"/>
                  <a:pt x="2589405" y="1986901"/>
                </a:cubicBezTo>
                <a:cubicBezTo>
                  <a:pt x="2600919" y="1986900"/>
                  <a:pt x="2600919" y="1986900"/>
                  <a:pt x="2600919" y="1986900"/>
                </a:cubicBezTo>
                <a:cubicBezTo>
                  <a:pt x="2612432" y="1986900"/>
                  <a:pt x="2612432" y="1986900"/>
                  <a:pt x="2612432" y="1986900"/>
                </a:cubicBezTo>
                <a:cubicBezTo>
                  <a:pt x="2612432" y="1986900"/>
                  <a:pt x="2612432" y="1997840"/>
                  <a:pt x="2623945" y="2009353"/>
                </a:cubicBezTo>
                <a:cubicBezTo>
                  <a:pt x="2601494" y="2020866"/>
                  <a:pt x="2589980" y="1998415"/>
                  <a:pt x="2589980" y="2020866"/>
                </a:cubicBezTo>
                <a:lnTo>
                  <a:pt x="2600918" y="2023914"/>
                </a:lnTo>
                <a:lnTo>
                  <a:pt x="2600918" y="2054831"/>
                </a:lnTo>
                <a:cubicBezTo>
                  <a:pt x="2600918" y="2054831"/>
                  <a:pt x="2600918" y="2054831"/>
                  <a:pt x="2589404" y="2054831"/>
                </a:cubicBezTo>
                <a:close/>
                <a:moveTo>
                  <a:pt x="1942918" y="1739935"/>
                </a:moveTo>
                <a:lnTo>
                  <a:pt x="1941951" y="1730270"/>
                </a:lnTo>
                <a:lnTo>
                  <a:pt x="1942918" y="1728422"/>
                </a:lnTo>
                <a:lnTo>
                  <a:pt x="1941841" y="1729168"/>
                </a:lnTo>
                <a:lnTo>
                  <a:pt x="1941478" y="1725543"/>
                </a:lnTo>
                <a:cubicBezTo>
                  <a:pt x="1940039" y="1722664"/>
                  <a:pt x="1937161" y="1722664"/>
                  <a:pt x="1931404" y="1728421"/>
                </a:cubicBezTo>
                <a:cubicBezTo>
                  <a:pt x="1931404" y="1728421"/>
                  <a:pt x="1931404" y="1716907"/>
                  <a:pt x="1942918" y="1716907"/>
                </a:cubicBezTo>
                <a:cubicBezTo>
                  <a:pt x="1953856" y="1716907"/>
                  <a:pt x="1953856" y="1716907"/>
                  <a:pt x="1965369" y="1716907"/>
                </a:cubicBezTo>
                <a:cubicBezTo>
                  <a:pt x="1965369" y="1728422"/>
                  <a:pt x="1976882" y="1716907"/>
                  <a:pt x="1988395" y="1728421"/>
                </a:cubicBezTo>
                <a:cubicBezTo>
                  <a:pt x="1988395" y="1739935"/>
                  <a:pt x="1976882" y="1739935"/>
                  <a:pt x="1976882" y="1739935"/>
                </a:cubicBezTo>
                <a:lnTo>
                  <a:pt x="1976882" y="1728422"/>
                </a:lnTo>
                <a:cubicBezTo>
                  <a:pt x="1965369" y="1739935"/>
                  <a:pt x="1965369" y="1739935"/>
                  <a:pt x="1942918" y="1739935"/>
                </a:cubicBezTo>
                <a:close/>
                <a:moveTo>
                  <a:pt x="1283764" y="1413525"/>
                </a:moveTo>
                <a:cubicBezTo>
                  <a:pt x="1283764" y="1413525"/>
                  <a:pt x="1283765" y="1402587"/>
                  <a:pt x="1272251" y="1402011"/>
                </a:cubicBezTo>
                <a:close/>
                <a:moveTo>
                  <a:pt x="1908377" y="1727845"/>
                </a:moveTo>
                <a:cubicBezTo>
                  <a:pt x="1908377" y="1727845"/>
                  <a:pt x="1908377" y="1727845"/>
                  <a:pt x="1908377" y="1705394"/>
                </a:cubicBezTo>
                <a:lnTo>
                  <a:pt x="1919890" y="1716907"/>
                </a:lnTo>
                <a:cubicBezTo>
                  <a:pt x="1942342" y="1716907"/>
                  <a:pt x="1919890" y="1716907"/>
                  <a:pt x="1919890" y="1727845"/>
                </a:cubicBezTo>
                <a:cubicBezTo>
                  <a:pt x="1919890" y="1727845"/>
                  <a:pt x="1919890" y="1727845"/>
                  <a:pt x="1908377" y="1727845"/>
                </a:cubicBezTo>
                <a:close/>
                <a:moveTo>
                  <a:pt x="1953855" y="1750873"/>
                </a:moveTo>
                <a:cubicBezTo>
                  <a:pt x="1953855" y="1739359"/>
                  <a:pt x="1965369" y="1739359"/>
                  <a:pt x="1976306" y="1750873"/>
                </a:cubicBezTo>
                <a:cubicBezTo>
                  <a:pt x="1976306" y="1762386"/>
                  <a:pt x="1965369" y="1750873"/>
                  <a:pt x="1953855" y="1750873"/>
                </a:cubicBezTo>
                <a:close/>
                <a:moveTo>
                  <a:pt x="1613053" y="1582775"/>
                </a:moveTo>
                <a:lnTo>
                  <a:pt x="1613053" y="1571260"/>
                </a:lnTo>
                <a:cubicBezTo>
                  <a:pt x="1624566" y="1571260"/>
                  <a:pt x="1624567" y="1582198"/>
                  <a:pt x="1613053" y="1582775"/>
                </a:cubicBezTo>
                <a:close/>
                <a:moveTo>
                  <a:pt x="1873939" y="1717237"/>
                </a:moveTo>
                <a:lnTo>
                  <a:pt x="1863402" y="1711727"/>
                </a:lnTo>
                <a:cubicBezTo>
                  <a:pt x="1860595" y="1708848"/>
                  <a:pt x="1857716" y="1705969"/>
                  <a:pt x="1851960" y="1705969"/>
                </a:cubicBezTo>
                <a:cubicBezTo>
                  <a:pt x="1851960" y="1694456"/>
                  <a:pt x="1851960" y="1694456"/>
                  <a:pt x="1851960" y="1694456"/>
                </a:cubicBezTo>
                <a:cubicBezTo>
                  <a:pt x="1862898" y="1694456"/>
                  <a:pt x="1874411" y="1694456"/>
                  <a:pt x="1874411" y="1705969"/>
                </a:cubicBezTo>
                <a:cubicBezTo>
                  <a:pt x="1874411" y="1705969"/>
                  <a:pt x="1874411" y="1705969"/>
                  <a:pt x="1874412" y="1707409"/>
                </a:cubicBezTo>
                <a:lnTo>
                  <a:pt x="1874411" y="1716910"/>
                </a:lnTo>
                <a:lnTo>
                  <a:pt x="1874411" y="1716907"/>
                </a:lnTo>
                <a:close/>
                <a:moveTo>
                  <a:pt x="1908377" y="1739359"/>
                </a:moveTo>
                <a:cubicBezTo>
                  <a:pt x="1897439" y="1728422"/>
                  <a:pt x="1908377" y="1728421"/>
                  <a:pt x="1919890" y="1727845"/>
                </a:cubicBezTo>
                <a:cubicBezTo>
                  <a:pt x="1908377" y="1727845"/>
                  <a:pt x="1908377" y="1739359"/>
                  <a:pt x="1908377" y="1739359"/>
                </a:cubicBezTo>
                <a:close/>
                <a:moveTo>
                  <a:pt x="1931404" y="1750873"/>
                </a:moveTo>
                <a:cubicBezTo>
                  <a:pt x="1931404" y="1750873"/>
                  <a:pt x="1919890" y="1739935"/>
                  <a:pt x="1931404" y="1728421"/>
                </a:cubicBezTo>
                <a:cubicBezTo>
                  <a:pt x="1931404" y="1728421"/>
                  <a:pt x="1931403" y="1734574"/>
                  <a:pt x="1936261" y="1733036"/>
                </a:cubicBezTo>
                <a:lnTo>
                  <a:pt x="1941841" y="1729168"/>
                </a:lnTo>
                <a:lnTo>
                  <a:pt x="1941951" y="1730270"/>
                </a:lnTo>
                <a:lnTo>
                  <a:pt x="1937160" y="1739431"/>
                </a:lnTo>
                <a:cubicBezTo>
                  <a:pt x="1934282" y="1742237"/>
                  <a:pt x="1931403" y="1745116"/>
                  <a:pt x="1931404" y="1750873"/>
                </a:cubicBezTo>
                <a:close/>
                <a:moveTo>
                  <a:pt x="1817945" y="1694757"/>
                </a:moveTo>
                <a:lnTo>
                  <a:pt x="1817824" y="1694687"/>
                </a:lnTo>
                <a:lnTo>
                  <a:pt x="1817994" y="1694456"/>
                </a:lnTo>
                <a:close/>
                <a:moveTo>
                  <a:pt x="1476617" y="1525782"/>
                </a:moveTo>
                <a:cubicBezTo>
                  <a:pt x="1476617" y="1514844"/>
                  <a:pt x="1488130" y="1514844"/>
                  <a:pt x="1488131" y="1514269"/>
                </a:cubicBezTo>
                <a:cubicBezTo>
                  <a:pt x="1476617" y="1514269"/>
                  <a:pt x="1476617" y="1514269"/>
                  <a:pt x="1476617" y="1514269"/>
                </a:cubicBezTo>
                <a:close/>
                <a:moveTo>
                  <a:pt x="1538843" y="1556817"/>
                </a:moveTo>
                <a:lnTo>
                  <a:pt x="1538420" y="1556079"/>
                </a:lnTo>
                <a:lnTo>
                  <a:pt x="1538646" y="1555934"/>
                </a:lnTo>
                <a:close/>
                <a:moveTo>
                  <a:pt x="1817419" y="1695237"/>
                </a:moveTo>
                <a:lnTo>
                  <a:pt x="1817419" y="1694456"/>
                </a:lnTo>
                <a:lnTo>
                  <a:pt x="1817824" y="1694687"/>
                </a:lnTo>
                <a:close/>
                <a:moveTo>
                  <a:pt x="1540085" y="1562410"/>
                </a:moveTo>
                <a:cubicBezTo>
                  <a:pt x="1539367" y="1562050"/>
                  <a:pt x="1539366" y="1560611"/>
                  <a:pt x="1539366" y="1559172"/>
                </a:cubicBezTo>
                <a:lnTo>
                  <a:pt x="1538843" y="1556817"/>
                </a:lnTo>
                <a:lnTo>
                  <a:pt x="1539366" y="1557732"/>
                </a:lnTo>
                <a:cubicBezTo>
                  <a:pt x="1542244" y="1559172"/>
                  <a:pt x="1545123" y="1559172"/>
                  <a:pt x="1545123" y="1559172"/>
                </a:cubicBezTo>
                <a:cubicBezTo>
                  <a:pt x="1542244" y="1562051"/>
                  <a:pt x="1540806" y="1562770"/>
                  <a:pt x="1540085" y="1562410"/>
                </a:cubicBezTo>
                <a:close/>
                <a:moveTo>
                  <a:pt x="1806481" y="1694456"/>
                </a:moveTo>
                <a:cubicBezTo>
                  <a:pt x="1806481" y="1683518"/>
                  <a:pt x="1794967" y="1683518"/>
                  <a:pt x="1795544" y="1672005"/>
                </a:cubicBezTo>
                <a:cubicBezTo>
                  <a:pt x="1795543" y="1683518"/>
                  <a:pt x="1817995" y="1672005"/>
                  <a:pt x="1817995" y="1672005"/>
                </a:cubicBezTo>
                <a:cubicBezTo>
                  <a:pt x="1829509" y="1672005"/>
                  <a:pt x="1817994" y="1660491"/>
                  <a:pt x="1817994" y="1660491"/>
                </a:cubicBezTo>
                <a:cubicBezTo>
                  <a:pt x="1806481" y="1660491"/>
                  <a:pt x="1806481" y="1672005"/>
                  <a:pt x="1806481" y="1672005"/>
                </a:cubicBezTo>
                <a:cubicBezTo>
                  <a:pt x="1794967" y="1661066"/>
                  <a:pt x="1806481" y="1638615"/>
                  <a:pt x="1794967" y="1627102"/>
                </a:cubicBezTo>
                <a:cubicBezTo>
                  <a:pt x="1805905" y="1627102"/>
                  <a:pt x="1817419" y="1638040"/>
                  <a:pt x="1817419" y="1615588"/>
                </a:cubicBezTo>
                <a:cubicBezTo>
                  <a:pt x="1828932" y="1638040"/>
                  <a:pt x="1817419" y="1649553"/>
                  <a:pt x="1828933" y="1672005"/>
                </a:cubicBezTo>
                <a:cubicBezTo>
                  <a:pt x="1817995" y="1672005"/>
                  <a:pt x="1817994" y="1694456"/>
                  <a:pt x="1806481" y="1694456"/>
                </a:cubicBezTo>
                <a:close/>
                <a:moveTo>
                  <a:pt x="2033298" y="1806959"/>
                </a:moveTo>
                <a:lnTo>
                  <a:pt x="2026547" y="1803102"/>
                </a:lnTo>
                <a:lnTo>
                  <a:pt x="2022360" y="1795776"/>
                </a:lnTo>
                <a:cubicBezTo>
                  <a:pt x="2033298" y="1795776"/>
                  <a:pt x="2033298" y="1795776"/>
                  <a:pt x="2033298" y="1795776"/>
                </a:cubicBezTo>
                <a:cubicBezTo>
                  <a:pt x="2033298" y="1801245"/>
                  <a:pt x="2033298" y="1803979"/>
                  <a:pt x="2033298" y="1806786"/>
                </a:cubicBezTo>
                <a:close/>
                <a:moveTo>
                  <a:pt x="2033298" y="1807144"/>
                </a:moveTo>
                <a:lnTo>
                  <a:pt x="2033298" y="1806959"/>
                </a:lnTo>
                <a:lnTo>
                  <a:pt x="2033875" y="1807289"/>
                </a:lnTo>
                <a:close/>
                <a:moveTo>
                  <a:pt x="1556637" y="1571260"/>
                </a:moveTo>
                <a:cubicBezTo>
                  <a:pt x="1556637" y="1571260"/>
                  <a:pt x="1567574" y="1571260"/>
                  <a:pt x="1568150" y="1559747"/>
                </a:cubicBezTo>
                <a:cubicBezTo>
                  <a:pt x="1556637" y="1559747"/>
                  <a:pt x="1556637" y="1559747"/>
                  <a:pt x="1556637" y="1559747"/>
                </a:cubicBezTo>
                <a:close/>
                <a:moveTo>
                  <a:pt x="1896429" y="1740188"/>
                </a:moveTo>
                <a:lnTo>
                  <a:pt x="1896406" y="1739935"/>
                </a:lnTo>
                <a:lnTo>
                  <a:pt x="1897439" y="1739935"/>
                </a:lnTo>
                <a:close/>
                <a:moveTo>
                  <a:pt x="1885924" y="1739935"/>
                </a:moveTo>
                <a:cubicBezTo>
                  <a:pt x="1885924" y="1739935"/>
                  <a:pt x="1885924" y="1739935"/>
                  <a:pt x="1885924" y="1728421"/>
                </a:cubicBezTo>
                <a:cubicBezTo>
                  <a:pt x="1891682" y="1728422"/>
                  <a:pt x="1894560" y="1731156"/>
                  <a:pt x="1895999" y="1735401"/>
                </a:cubicBezTo>
                <a:lnTo>
                  <a:pt x="1896406" y="1739935"/>
                </a:lnTo>
                <a:close/>
                <a:moveTo>
                  <a:pt x="1635504" y="1616164"/>
                </a:moveTo>
                <a:cubicBezTo>
                  <a:pt x="1624567" y="1604651"/>
                  <a:pt x="1624566" y="1593712"/>
                  <a:pt x="1647019" y="1582198"/>
                </a:cubicBezTo>
                <a:cubicBezTo>
                  <a:pt x="1647019" y="1582198"/>
                  <a:pt x="1647018" y="1593137"/>
                  <a:pt x="1647019" y="1604651"/>
                </a:cubicBezTo>
                <a:cubicBezTo>
                  <a:pt x="1647019" y="1604651"/>
                  <a:pt x="1636081" y="1593713"/>
                  <a:pt x="1635504" y="1616164"/>
                </a:cubicBezTo>
                <a:close/>
                <a:moveTo>
                  <a:pt x="1828860" y="1716044"/>
                </a:moveTo>
                <a:cubicBezTo>
                  <a:pt x="1826053" y="1714605"/>
                  <a:pt x="1823175" y="1711726"/>
                  <a:pt x="1817419" y="1705969"/>
                </a:cubicBezTo>
                <a:cubicBezTo>
                  <a:pt x="1817419" y="1705969"/>
                  <a:pt x="1817419" y="1705969"/>
                  <a:pt x="1817418" y="1704530"/>
                </a:cubicBezTo>
                <a:lnTo>
                  <a:pt x="1817419" y="1697993"/>
                </a:lnTo>
                <a:lnTo>
                  <a:pt x="1817945" y="1694757"/>
                </a:lnTo>
                <a:lnTo>
                  <a:pt x="1827493" y="1700213"/>
                </a:lnTo>
                <a:cubicBezTo>
                  <a:pt x="1828932" y="1703091"/>
                  <a:pt x="1828933" y="1705970"/>
                  <a:pt x="1828933" y="1705970"/>
                </a:cubicBezTo>
                <a:cubicBezTo>
                  <a:pt x="1828933" y="1705970"/>
                  <a:pt x="1828933" y="1705970"/>
                  <a:pt x="1840447" y="1705969"/>
                </a:cubicBezTo>
                <a:cubicBezTo>
                  <a:pt x="1840447" y="1716907"/>
                  <a:pt x="1851385" y="1717483"/>
                  <a:pt x="1839870" y="1717483"/>
                </a:cubicBezTo>
                <a:cubicBezTo>
                  <a:pt x="1834401" y="1717483"/>
                  <a:pt x="1831666" y="1717483"/>
                  <a:pt x="1828860" y="1716044"/>
                </a:cubicBezTo>
                <a:close/>
                <a:moveTo>
                  <a:pt x="1737975" y="1672005"/>
                </a:moveTo>
                <a:cubicBezTo>
                  <a:pt x="1737975" y="1660491"/>
                  <a:pt x="1726462" y="1660491"/>
                  <a:pt x="1726462" y="1660491"/>
                </a:cubicBezTo>
                <a:cubicBezTo>
                  <a:pt x="1749490" y="1648977"/>
                  <a:pt x="1726462" y="1672005"/>
                  <a:pt x="1737975" y="1660491"/>
                </a:cubicBezTo>
                <a:cubicBezTo>
                  <a:pt x="1737975" y="1672005"/>
                  <a:pt x="1737975" y="1672005"/>
                  <a:pt x="1737975" y="1672005"/>
                </a:cubicBezTo>
                <a:close/>
                <a:moveTo>
                  <a:pt x="1419783" y="1514844"/>
                </a:moveTo>
                <a:lnTo>
                  <a:pt x="1422018" y="1513081"/>
                </a:lnTo>
                <a:lnTo>
                  <a:pt x="1424034" y="1512275"/>
                </a:lnTo>
                <a:lnTo>
                  <a:pt x="1424518" y="1513405"/>
                </a:lnTo>
                <a:cubicBezTo>
                  <a:pt x="1425957" y="1514844"/>
                  <a:pt x="1425957" y="1514844"/>
                  <a:pt x="1420200" y="1514844"/>
                </a:cubicBezTo>
                <a:close/>
                <a:moveTo>
                  <a:pt x="1885925" y="1751448"/>
                </a:moveTo>
                <a:cubicBezTo>
                  <a:pt x="1885925" y="1745692"/>
                  <a:pt x="1888803" y="1742814"/>
                  <a:pt x="1891682" y="1741374"/>
                </a:cubicBezTo>
                <a:lnTo>
                  <a:pt x="1896429" y="1740188"/>
                </a:lnTo>
                <a:lnTo>
                  <a:pt x="1897439" y="1751448"/>
                </a:lnTo>
                <a:cubicBezTo>
                  <a:pt x="1897439" y="1751448"/>
                  <a:pt x="1897439" y="1751448"/>
                  <a:pt x="1885925" y="1751448"/>
                </a:cubicBezTo>
                <a:close/>
                <a:moveTo>
                  <a:pt x="2010847" y="1818227"/>
                </a:moveTo>
                <a:cubicBezTo>
                  <a:pt x="2022360" y="1807289"/>
                  <a:pt x="2022360" y="1807289"/>
                  <a:pt x="2022360" y="1795776"/>
                </a:cubicBezTo>
                <a:cubicBezTo>
                  <a:pt x="2022360" y="1795776"/>
                  <a:pt x="2022360" y="1798654"/>
                  <a:pt x="2023800" y="1801532"/>
                </a:cubicBezTo>
                <a:lnTo>
                  <a:pt x="2026547" y="1803102"/>
                </a:lnTo>
                <a:lnTo>
                  <a:pt x="2028117" y="1805850"/>
                </a:lnTo>
                <a:lnTo>
                  <a:pt x="2033298" y="1807144"/>
                </a:lnTo>
                <a:lnTo>
                  <a:pt x="2033298" y="1818227"/>
                </a:lnTo>
                <a:cubicBezTo>
                  <a:pt x="2022360" y="1818227"/>
                  <a:pt x="2022360" y="1818227"/>
                  <a:pt x="2010847" y="1818227"/>
                </a:cubicBezTo>
                <a:close/>
                <a:moveTo>
                  <a:pt x="1692497" y="1661067"/>
                </a:moveTo>
                <a:lnTo>
                  <a:pt x="1690944" y="1656731"/>
                </a:lnTo>
                <a:lnTo>
                  <a:pt x="1691057" y="1656749"/>
                </a:lnTo>
                <a:cubicBezTo>
                  <a:pt x="1692497" y="1658188"/>
                  <a:pt x="1692497" y="1661067"/>
                  <a:pt x="1692497" y="1661067"/>
                </a:cubicBezTo>
                <a:close/>
                <a:moveTo>
                  <a:pt x="1942341" y="1784838"/>
                </a:moveTo>
                <a:cubicBezTo>
                  <a:pt x="1931403" y="1784838"/>
                  <a:pt x="1942342" y="1762386"/>
                  <a:pt x="1919890" y="1762386"/>
                </a:cubicBezTo>
                <a:cubicBezTo>
                  <a:pt x="1931404" y="1750873"/>
                  <a:pt x="1931403" y="1773324"/>
                  <a:pt x="1942341" y="1761811"/>
                </a:cubicBezTo>
                <a:cubicBezTo>
                  <a:pt x="1953856" y="1773324"/>
                  <a:pt x="1942341" y="1773324"/>
                  <a:pt x="1942341" y="1773324"/>
                </a:cubicBezTo>
                <a:cubicBezTo>
                  <a:pt x="1942341" y="1773324"/>
                  <a:pt x="1942341" y="1773324"/>
                  <a:pt x="1942341" y="1784838"/>
                </a:cubicBezTo>
                <a:close/>
                <a:moveTo>
                  <a:pt x="1795544" y="1716907"/>
                </a:moveTo>
                <a:cubicBezTo>
                  <a:pt x="1795544" y="1705394"/>
                  <a:pt x="1795544" y="1694456"/>
                  <a:pt x="1795544" y="1705394"/>
                </a:cubicBezTo>
                <a:lnTo>
                  <a:pt x="1799627" y="1714344"/>
                </a:lnTo>
                <a:close/>
                <a:moveTo>
                  <a:pt x="1862898" y="1750873"/>
                </a:moveTo>
                <a:cubicBezTo>
                  <a:pt x="1862898" y="1750873"/>
                  <a:pt x="1874411" y="1739359"/>
                  <a:pt x="1862898" y="1739359"/>
                </a:cubicBezTo>
                <a:cubicBezTo>
                  <a:pt x="1871533" y="1739359"/>
                  <a:pt x="1867215" y="1726729"/>
                  <a:pt x="1869374" y="1720415"/>
                </a:cubicBezTo>
                <a:lnTo>
                  <a:pt x="1873939" y="1717237"/>
                </a:lnTo>
                <a:lnTo>
                  <a:pt x="1874412" y="1717483"/>
                </a:lnTo>
                <a:lnTo>
                  <a:pt x="1874411" y="1716910"/>
                </a:lnTo>
                <a:lnTo>
                  <a:pt x="1877074" y="1733890"/>
                </a:lnTo>
                <a:cubicBezTo>
                  <a:pt x="1877002" y="1739503"/>
                  <a:pt x="1874123" y="1745116"/>
                  <a:pt x="1862898" y="1750873"/>
                </a:cubicBezTo>
                <a:close/>
                <a:moveTo>
                  <a:pt x="1771940" y="1705969"/>
                </a:moveTo>
                <a:cubicBezTo>
                  <a:pt x="1760426" y="1695031"/>
                  <a:pt x="1771940" y="1683518"/>
                  <a:pt x="1771940" y="1683518"/>
                </a:cubicBezTo>
                <a:cubicBezTo>
                  <a:pt x="1794967" y="1683518"/>
                  <a:pt x="1771940" y="1694456"/>
                  <a:pt x="1771940" y="1705969"/>
                </a:cubicBezTo>
                <a:close/>
                <a:moveTo>
                  <a:pt x="2090290" y="1863706"/>
                </a:moveTo>
                <a:cubicBezTo>
                  <a:pt x="2090290" y="1863706"/>
                  <a:pt x="2090290" y="1863706"/>
                  <a:pt x="2090290" y="1852193"/>
                </a:cubicBezTo>
                <a:cubicBezTo>
                  <a:pt x="2090290" y="1852193"/>
                  <a:pt x="2112743" y="1874644"/>
                  <a:pt x="2090290" y="1863706"/>
                </a:cubicBezTo>
                <a:close/>
                <a:moveTo>
                  <a:pt x="1680983" y="1661066"/>
                </a:moveTo>
                <a:cubicBezTo>
                  <a:pt x="1680983" y="1638616"/>
                  <a:pt x="1692497" y="1650129"/>
                  <a:pt x="1692496" y="1638615"/>
                </a:cubicBezTo>
                <a:cubicBezTo>
                  <a:pt x="1701132" y="1638615"/>
                  <a:pt x="1690661" y="1644768"/>
                  <a:pt x="1689501" y="1652701"/>
                </a:cubicBezTo>
                <a:lnTo>
                  <a:pt x="1690944" y="1656731"/>
                </a:lnTo>
                <a:lnTo>
                  <a:pt x="1687639" y="1656209"/>
                </a:lnTo>
                <a:cubicBezTo>
                  <a:pt x="1686020" y="1656749"/>
                  <a:pt x="1683861" y="1658188"/>
                  <a:pt x="1680983" y="1661066"/>
                </a:cubicBezTo>
                <a:close/>
                <a:moveTo>
                  <a:pt x="2139277" y="1892058"/>
                </a:moveTo>
                <a:cubicBezTo>
                  <a:pt x="2137173" y="1890619"/>
                  <a:pt x="2135769" y="1888460"/>
                  <a:pt x="2135769" y="1885582"/>
                </a:cubicBezTo>
                <a:cubicBezTo>
                  <a:pt x="2147283" y="1885582"/>
                  <a:pt x="2135769" y="1885582"/>
                  <a:pt x="2147283" y="1885582"/>
                </a:cubicBezTo>
                <a:cubicBezTo>
                  <a:pt x="2147283" y="1885582"/>
                  <a:pt x="2147284" y="1874644"/>
                  <a:pt x="2158221" y="1885582"/>
                </a:cubicBezTo>
                <a:cubicBezTo>
                  <a:pt x="2158221" y="1894217"/>
                  <a:pt x="2145592" y="1896376"/>
                  <a:pt x="2139277" y="1892058"/>
                </a:cubicBezTo>
                <a:close/>
                <a:moveTo>
                  <a:pt x="1737976" y="1694456"/>
                </a:moveTo>
                <a:cubicBezTo>
                  <a:pt x="1727038" y="1683518"/>
                  <a:pt x="1737975" y="1672005"/>
                  <a:pt x="1715524" y="1672005"/>
                </a:cubicBezTo>
                <a:cubicBezTo>
                  <a:pt x="1715524" y="1672005"/>
                  <a:pt x="1715524" y="1672005"/>
                  <a:pt x="1704010" y="1672005"/>
                </a:cubicBezTo>
                <a:cubicBezTo>
                  <a:pt x="1715524" y="1661066"/>
                  <a:pt x="1715524" y="1661066"/>
                  <a:pt x="1704011" y="1648977"/>
                </a:cubicBezTo>
                <a:cubicBezTo>
                  <a:pt x="1715524" y="1648977"/>
                  <a:pt x="1715524" y="1648977"/>
                  <a:pt x="1715524" y="1648977"/>
                </a:cubicBezTo>
                <a:cubicBezTo>
                  <a:pt x="1715524" y="1648977"/>
                  <a:pt x="1715524" y="1648977"/>
                  <a:pt x="1727038" y="1648977"/>
                </a:cubicBezTo>
                <a:cubicBezTo>
                  <a:pt x="1727038" y="1660492"/>
                  <a:pt x="1715524" y="1648977"/>
                  <a:pt x="1715524" y="1660491"/>
                </a:cubicBezTo>
                <a:cubicBezTo>
                  <a:pt x="1726462" y="1660491"/>
                  <a:pt x="1726462" y="1672005"/>
                  <a:pt x="1737975" y="1672005"/>
                </a:cubicBezTo>
                <a:cubicBezTo>
                  <a:pt x="1737975" y="1683518"/>
                  <a:pt x="1749490" y="1683518"/>
                  <a:pt x="1749489" y="1672005"/>
                </a:cubicBezTo>
                <a:cubicBezTo>
                  <a:pt x="1760427" y="1682943"/>
                  <a:pt x="1737975" y="1682943"/>
                  <a:pt x="1737976" y="1694456"/>
                </a:cubicBezTo>
                <a:close/>
                <a:moveTo>
                  <a:pt x="1465679" y="1559747"/>
                </a:moveTo>
                <a:cubicBezTo>
                  <a:pt x="1476617" y="1548809"/>
                  <a:pt x="1465679" y="1548809"/>
                  <a:pt x="1477192" y="1537296"/>
                </a:cubicBezTo>
                <a:cubicBezTo>
                  <a:pt x="1465679" y="1525782"/>
                  <a:pt x="1465679" y="1537295"/>
                  <a:pt x="1465679" y="1525782"/>
                </a:cubicBezTo>
                <a:cubicBezTo>
                  <a:pt x="1459922" y="1525782"/>
                  <a:pt x="1457044" y="1534274"/>
                  <a:pt x="1455605" y="1541325"/>
                </a:cubicBezTo>
                <a:lnTo>
                  <a:pt x="1454578" y="1548059"/>
                </a:lnTo>
                <a:lnTo>
                  <a:pt x="1454166" y="1548234"/>
                </a:lnTo>
                <a:cubicBezTo>
                  <a:pt x="1454166" y="1551112"/>
                  <a:pt x="1454166" y="1551148"/>
                  <a:pt x="1454346" y="1549583"/>
                </a:cubicBezTo>
                <a:lnTo>
                  <a:pt x="1454578" y="1548059"/>
                </a:lnTo>
                <a:lnTo>
                  <a:pt x="1460821" y="1545418"/>
                </a:lnTo>
                <a:cubicBezTo>
                  <a:pt x="1465679" y="1547118"/>
                  <a:pt x="1465679" y="1559747"/>
                  <a:pt x="1465679" y="1559747"/>
                </a:cubicBezTo>
                <a:close/>
                <a:moveTo>
                  <a:pt x="1715524" y="1683518"/>
                </a:moveTo>
                <a:lnTo>
                  <a:pt x="1715524" y="1672005"/>
                </a:lnTo>
                <a:cubicBezTo>
                  <a:pt x="1715524" y="1683518"/>
                  <a:pt x="1715524" y="1683518"/>
                  <a:pt x="1715524" y="1683518"/>
                </a:cubicBezTo>
                <a:close/>
                <a:moveTo>
                  <a:pt x="1510583" y="1582198"/>
                </a:moveTo>
                <a:cubicBezTo>
                  <a:pt x="1533609" y="1582198"/>
                  <a:pt x="1522096" y="1559747"/>
                  <a:pt x="1522096" y="1559747"/>
                </a:cubicBezTo>
                <a:cubicBezTo>
                  <a:pt x="1522097" y="1571260"/>
                  <a:pt x="1533609" y="1571260"/>
                  <a:pt x="1533609" y="1571260"/>
                </a:cubicBezTo>
                <a:lnTo>
                  <a:pt x="1545122" y="1571260"/>
                </a:lnTo>
                <a:cubicBezTo>
                  <a:pt x="1545123" y="1559747"/>
                  <a:pt x="1556637" y="1559747"/>
                  <a:pt x="1545122" y="1547658"/>
                </a:cubicBezTo>
                <a:lnTo>
                  <a:pt x="1533609" y="1547659"/>
                </a:lnTo>
                <a:lnTo>
                  <a:pt x="1538420" y="1556079"/>
                </a:lnTo>
                <a:lnTo>
                  <a:pt x="1533609" y="1559172"/>
                </a:lnTo>
                <a:cubicBezTo>
                  <a:pt x="1522096" y="1536720"/>
                  <a:pt x="1545122" y="1548233"/>
                  <a:pt x="1533610" y="1536721"/>
                </a:cubicBezTo>
                <a:lnTo>
                  <a:pt x="1533609" y="1525206"/>
                </a:lnTo>
                <a:cubicBezTo>
                  <a:pt x="1522096" y="1525206"/>
                  <a:pt x="1533610" y="1536721"/>
                  <a:pt x="1522096" y="1536720"/>
                </a:cubicBezTo>
                <a:cubicBezTo>
                  <a:pt x="1519218" y="1536721"/>
                  <a:pt x="1517779" y="1536001"/>
                  <a:pt x="1517239" y="1534921"/>
                </a:cubicBezTo>
                <a:lnTo>
                  <a:pt x="1517456" y="1533326"/>
                </a:lnTo>
                <a:lnTo>
                  <a:pt x="1522096" y="1525206"/>
                </a:lnTo>
                <a:cubicBezTo>
                  <a:pt x="1522096" y="1525206"/>
                  <a:pt x="1519217" y="1528085"/>
                  <a:pt x="1517778" y="1530963"/>
                </a:cubicBezTo>
                <a:lnTo>
                  <a:pt x="1517456" y="1533326"/>
                </a:lnTo>
                <a:lnTo>
                  <a:pt x="1516340" y="1535281"/>
                </a:lnTo>
                <a:cubicBezTo>
                  <a:pt x="1513461" y="1536720"/>
                  <a:pt x="1510583" y="1536721"/>
                  <a:pt x="1510583" y="1536721"/>
                </a:cubicBezTo>
                <a:cubicBezTo>
                  <a:pt x="1522096" y="1536720"/>
                  <a:pt x="1522096" y="1548234"/>
                  <a:pt x="1522096" y="1548234"/>
                </a:cubicBezTo>
                <a:cubicBezTo>
                  <a:pt x="1522096" y="1559172"/>
                  <a:pt x="1510583" y="1570685"/>
                  <a:pt x="1510583" y="1570685"/>
                </a:cubicBezTo>
                <a:lnTo>
                  <a:pt x="1522096" y="1570685"/>
                </a:lnTo>
                <a:cubicBezTo>
                  <a:pt x="1522096" y="1570685"/>
                  <a:pt x="1510583" y="1570685"/>
                  <a:pt x="1510583" y="1582198"/>
                </a:cubicBezTo>
                <a:close/>
                <a:moveTo>
                  <a:pt x="1579087" y="1616164"/>
                </a:moveTo>
                <a:cubicBezTo>
                  <a:pt x="1579087" y="1605226"/>
                  <a:pt x="1579087" y="1605226"/>
                  <a:pt x="1579087" y="1593712"/>
                </a:cubicBezTo>
                <a:cubicBezTo>
                  <a:pt x="1579087" y="1593712"/>
                  <a:pt x="1567574" y="1582198"/>
                  <a:pt x="1567574" y="1593713"/>
                </a:cubicBezTo>
                <a:cubicBezTo>
                  <a:pt x="1579087" y="1593712"/>
                  <a:pt x="1567574" y="1616164"/>
                  <a:pt x="1579087" y="1616164"/>
                </a:cubicBezTo>
                <a:close/>
                <a:moveTo>
                  <a:pt x="1215626" y="1436527"/>
                </a:moveTo>
                <a:lnTo>
                  <a:pt x="1215445" y="1436256"/>
                </a:lnTo>
                <a:lnTo>
                  <a:pt x="1215834" y="1435976"/>
                </a:lnTo>
                <a:close/>
                <a:moveTo>
                  <a:pt x="1687639" y="1670781"/>
                </a:moveTo>
                <a:cubicBezTo>
                  <a:pt x="1686021" y="1667543"/>
                  <a:pt x="1692497" y="1661067"/>
                  <a:pt x="1692497" y="1661067"/>
                </a:cubicBezTo>
                <a:lnTo>
                  <a:pt x="1692496" y="1672580"/>
                </a:lnTo>
                <a:cubicBezTo>
                  <a:pt x="1689618" y="1672580"/>
                  <a:pt x="1688179" y="1671860"/>
                  <a:pt x="1687639" y="1670781"/>
                </a:cubicBezTo>
                <a:close/>
                <a:moveTo>
                  <a:pt x="1292876" y="1475752"/>
                </a:moveTo>
                <a:cubicBezTo>
                  <a:pt x="1296393" y="1478756"/>
                  <a:pt x="1300603" y="1480879"/>
                  <a:pt x="1306216" y="1480879"/>
                </a:cubicBezTo>
                <a:cubicBezTo>
                  <a:pt x="1306217" y="1469941"/>
                  <a:pt x="1317729" y="1469942"/>
                  <a:pt x="1316578" y="1469365"/>
                </a:cubicBezTo>
                <a:cubicBezTo>
                  <a:pt x="1316579" y="1480879"/>
                  <a:pt x="1316579" y="1480879"/>
                  <a:pt x="1328092" y="1480879"/>
                </a:cubicBezTo>
                <a:cubicBezTo>
                  <a:pt x="1328092" y="1469942"/>
                  <a:pt x="1316578" y="1469941"/>
                  <a:pt x="1316578" y="1458428"/>
                </a:cubicBezTo>
                <a:cubicBezTo>
                  <a:pt x="1305639" y="1458427"/>
                  <a:pt x="1305639" y="1469942"/>
                  <a:pt x="1294127" y="1469942"/>
                </a:cubicBezTo>
                <a:cubicBezTo>
                  <a:pt x="1294127" y="1469942"/>
                  <a:pt x="1291249" y="1469942"/>
                  <a:pt x="1288370" y="1468502"/>
                </a:cubicBezTo>
                <a:lnTo>
                  <a:pt x="1282612" y="1458428"/>
                </a:lnTo>
                <a:lnTo>
                  <a:pt x="1283189" y="1458428"/>
                </a:lnTo>
                <a:lnTo>
                  <a:pt x="1283117" y="1458301"/>
                </a:lnTo>
                <a:lnTo>
                  <a:pt x="1288369" y="1456988"/>
                </a:lnTo>
                <a:cubicBezTo>
                  <a:pt x="1288369" y="1455549"/>
                  <a:pt x="1288369" y="1452671"/>
                  <a:pt x="1294126" y="1446914"/>
                </a:cubicBezTo>
                <a:cubicBezTo>
                  <a:pt x="1283189" y="1446914"/>
                  <a:pt x="1271676" y="1446914"/>
                  <a:pt x="1271676" y="1446914"/>
                </a:cubicBezTo>
                <a:cubicBezTo>
                  <a:pt x="1271676" y="1446914"/>
                  <a:pt x="1274554" y="1446914"/>
                  <a:pt x="1277432" y="1448353"/>
                </a:cubicBezTo>
                <a:lnTo>
                  <a:pt x="1283117" y="1458301"/>
                </a:lnTo>
                <a:lnTo>
                  <a:pt x="1282613" y="1458427"/>
                </a:lnTo>
                <a:lnTo>
                  <a:pt x="1282612" y="1458428"/>
                </a:lnTo>
                <a:lnTo>
                  <a:pt x="1275919" y="1458428"/>
                </a:lnTo>
                <a:lnTo>
                  <a:pt x="1274401" y="1457079"/>
                </a:lnTo>
                <a:cubicBezTo>
                  <a:pt x="1270812" y="1455513"/>
                  <a:pt x="1266495" y="1455549"/>
                  <a:pt x="1260738" y="1458427"/>
                </a:cubicBezTo>
                <a:cubicBezTo>
                  <a:pt x="1260738" y="1458427"/>
                  <a:pt x="1263616" y="1458428"/>
                  <a:pt x="1267861" y="1458427"/>
                </a:cubicBezTo>
                <a:lnTo>
                  <a:pt x="1275919" y="1458428"/>
                </a:lnTo>
                <a:lnTo>
                  <a:pt x="1283693" y="1465336"/>
                </a:lnTo>
                <a:cubicBezTo>
                  <a:pt x="1286535" y="1468862"/>
                  <a:pt x="1289359" y="1472748"/>
                  <a:pt x="1292876" y="1475752"/>
                </a:cubicBezTo>
                <a:close/>
                <a:moveTo>
                  <a:pt x="1409730" y="1537548"/>
                </a:moveTo>
                <a:cubicBezTo>
                  <a:pt x="1408831" y="1537009"/>
                  <a:pt x="1408111" y="1535569"/>
                  <a:pt x="1408112" y="1532691"/>
                </a:cubicBezTo>
                <a:cubicBezTo>
                  <a:pt x="1416747" y="1532691"/>
                  <a:pt x="1412429" y="1539167"/>
                  <a:pt x="1409730" y="1537548"/>
                </a:cubicBezTo>
                <a:close/>
                <a:moveTo>
                  <a:pt x="1412769" y="1544203"/>
                </a:moveTo>
                <a:lnTo>
                  <a:pt x="1411268" y="1541388"/>
                </a:lnTo>
                <a:cubicBezTo>
                  <a:pt x="1411673" y="1540822"/>
                  <a:pt x="1413868" y="1541469"/>
                  <a:pt x="1419624" y="1544204"/>
                </a:cubicBezTo>
                <a:close/>
                <a:moveTo>
                  <a:pt x="1272251" y="1481455"/>
                </a:moveTo>
                <a:cubicBezTo>
                  <a:pt x="1283764" y="1481455"/>
                  <a:pt x="1272251" y="1481455"/>
                  <a:pt x="1283764" y="1481455"/>
                </a:cubicBezTo>
                <a:cubicBezTo>
                  <a:pt x="1283764" y="1481455"/>
                  <a:pt x="1283765" y="1469941"/>
                  <a:pt x="1272251" y="1469941"/>
                </a:cubicBezTo>
                <a:cubicBezTo>
                  <a:pt x="1272251" y="1469941"/>
                  <a:pt x="1272251" y="1469941"/>
                  <a:pt x="1272251" y="1481455"/>
                </a:cubicBezTo>
                <a:close/>
                <a:moveTo>
                  <a:pt x="1806481" y="1750873"/>
                </a:moveTo>
                <a:lnTo>
                  <a:pt x="1806481" y="1728421"/>
                </a:lnTo>
                <a:cubicBezTo>
                  <a:pt x="1806481" y="1722664"/>
                  <a:pt x="1803602" y="1719786"/>
                  <a:pt x="1800796" y="1716907"/>
                </a:cubicBezTo>
                <a:lnTo>
                  <a:pt x="1799627" y="1714344"/>
                </a:lnTo>
                <a:lnTo>
                  <a:pt x="1806553" y="1709999"/>
                </a:lnTo>
                <a:lnTo>
                  <a:pt x="1817419" y="1695237"/>
                </a:lnTo>
                <a:lnTo>
                  <a:pt x="1817419" y="1697993"/>
                </a:lnTo>
                <a:lnTo>
                  <a:pt x="1813677" y="1721009"/>
                </a:lnTo>
                <a:cubicBezTo>
                  <a:pt x="1812238" y="1727989"/>
                  <a:pt x="1812238" y="1733602"/>
                  <a:pt x="1817994" y="1739359"/>
                </a:cubicBezTo>
                <a:cubicBezTo>
                  <a:pt x="1817994" y="1750873"/>
                  <a:pt x="1806481" y="1739359"/>
                  <a:pt x="1806481" y="1750873"/>
                </a:cubicBezTo>
                <a:close/>
                <a:moveTo>
                  <a:pt x="1357451" y="1534418"/>
                </a:moveTo>
                <a:cubicBezTo>
                  <a:pt x="1360330" y="1534417"/>
                  <a:pt x="1363208" y="1531539"/>
                  <a:pt x="1363208" y="1525782"/>
                </a:cubicBezTo>
                <a:cubicBezTo>
                  <a:pt x="1363208" y="1525782"/>
                  <a:pt x="1351694" y="1514269"/>
                  <a:pt x="1351695" y="1525782"/>
                </a:cubicBezTo>
                <a:cubicBezTo>
                  <a:pt x="1351694" y="1531539"/>
                  <a:pt x="1354573" y="1534418"/>
                  <a:pt x="1357451" y="1534418"/>
                </a:cubicBezTo>
                <a:close/>
                <a:moveTo>
                  <a:pt x="1210977" y="1468142"/>
                </a:moveTo>
                <a:cubicBezTo>
                  <a:pt x="1211517" y="1469222"/>
                  <a:pt x="1212956" y="1469941"/>
                  <a:pt x="1215834" y="1469942"/>
                </a:cubicBezTo>
                <a:cubicBezTo>
                  <a:pt x="1215834" y="1469942"/>
                  <a:pt x="1226772" y="1447489"/>
                  <a:pt x="1215835" y="1458427"/>
                </a:cubicBezTo>
                <a:cubicBezTo>
                  <a:pt x="1210078" y="1452959"/>
                  <a:pt x="1210077" y="1450224"/>
                  <a:pt x="1211516" y="1447417"/>
                </a:cubicBezTo>
                <a:lnTo>
                  <a:pt x="1215626" y="1436527"/>
                </a:lnTo>
                <a:lnTo>
                  <a:pt x="1221015" y="1444611"/>
                </a:lnTo>
                <a:cubicBezTo>
                  <a:pt x="1223893" y="1444611"/>
                  <a:pt x="1226772" y="1441732"/>
                  <a:pt x="1226772" y="1435976"/>
                </a:cubicBezTo>
                <a:cubicBezTo>
                  <a:pt x="1226772" y="1435976"/>
                  <a:pt x="1215834" y="1425038"/>
                  <a:pt x="1215258" y="1435976"/>
                </a:cubicBezTo>
                <a:lnTo>
                  <a:pt x="1215445" y="1436256"/>
                </a:lnTo>
                <a:lnTo>
                  <a:pt x="1200291" y="1447202"/>
                </a:lnTo>
                <a:cubicBezTo>
                  <a:pt x="1196117" y="1452815"/>
                  <a:pt x="1193382" y="1458428"/>
                  <a:pt x="1193382" y="1458428"/>
                </a:cubicBezTo>
                <a:cubicBezTo>
                  <a:pt x="1193382" y="1458428"/>
                  <a:pt x="1204321" y="1458427"/>
                  <a:pt x="1215835" y="1458427"/>
                </a:cubicBezTo>
                <a:cubicBezTo>
                  <a:pt x="1215835" y="1458427"/>
                  <a:pt x="1209358" y="1464904"/>
                  <a:pt x="1210977" y="1468142"/>
                </a:cubicBezTo>
                <a:close/>
                <a:moveTo>
                  <a:pt x="1317730" y="1525782"/>
                </a:moveTo>
                <a:cubicBezTo>
                  <a:pt x="1329243" y="1525782"/>
                  <a:pt x="1329243" y="1514844"/>
                  <a:pt x="1329243" y="1503331"/>
                </a:cubicBezTo>
                <a:cubicBezTo>
                  <a:pt x="1317730" y="1503331"/>
                  <a:pt x="1317730" y="1525782"/>
                  <a:pt x="1317730" y="1525782"/>
                </a:cubicBezTo>
                <a:close/>
                <a:moveTo>
                  <a:pt x="1437787" y="1588531"/>
                </a:moveTo>
                <a:lnTo>
                  <a:pt x="1441102" y="1586151"/>
                </a:lnTo>
                <a:lnTo>
                  <a:pt x="1442076" y="1588531"/>
                </a:lnTo>
                <a:close/>
                <a:moveTo>
                  <a:pt x="1602979" y="1671141"/>
                </a:moveTo>
                <a:cubicBezTo>
                  <a:pt x="1601540" y="1669702"/>
                  <a:pt x="1601539" y="1666823"/>
                  <a:pt x="1601539" y="1661066"/>
                </a:cubicBezTo>
                <a:cubicBezTo>
                  <a:pt x="1601539" y="1661066"/>
                  <a:pt x="1601539" y="1661066"/>
                  <a:pt x="1613053" y="1661067"/>
                </a:cubicBezTo>
                <a:cubicBezTo>
                  <a:pt x="1613053" y="1672005"/>
                  <a:pt x="1601540" y="1672005"/>
                  <a:pt x="1613053" y="1672580"/>
                </a:cubicBezTo>
                <a:cubicBezTo>
                  <a:pt x="1607297" y="1672580"/>
                  <a:pt x="1604418" y="1672580"/>
                  <a:pt x="1602979" y="1671141"/>
                </a:cubicBezTo>
                <a:close/>
                <a:moveTo>
                  <a:pt x="1393143" y="1568454"/>
                </a:moveTo>
                <a:cubicBezTo>
                  <a:pt x="1400195" y="1571260"/>
                  <a:pt x="1408687" y="1571261"/>
                  <a:pt x="1408687" y="1571261"/>
                </a:cubicBezTo>
                <a:cubicBezTo>
                  <a:pt x="1397173" y="1559747"/>
                  <a:pt x="1397173" y="1559747"/>
                  <a:pt x="1397748" y="1548809"/>
                </a:cubicBezTo>
                <a:cubicBezTo>
                  <a:pt x="1397748" y="1548809"/>
                  <a:pt x="1397748" y="1548809"/>
                  <a:pt x="1386234" y="1548809"/>
                </a:cubicBezTo>
                <a:cubicBezTo>
                  <a:pt x="1380478" y="1560035"/>
                  <a:pt x="1386091" y="1565647"/>
                  <a:pt x="1393143" y="1568454"/>
                </a:cubicBezTo>
                <a:close/>
                <a:moveTo>
                  <a:pt x="1737975" y="1739359"/>
                </a:moveTo>
                <a:cubicBezTo>
                  <a:pt x="1737975" y="1716907"/>
                  <a:pt x="1737975" y="1705969"/>
                  <a:pt x="1715524" y="1694456"/>
                </a:cubicBezTo>
                <a:cubicBezTo>
                  <a:pt x="1749490" y="1694456"/>
                  <a:pt x="1749489" y="1705969"/>
                  <a:pt x="1760427" y="1739358"/>
                </a:cubicBezTo>
                <a:cubicBezTo>
                  <a:pt x="1749490" y="1727846"/>
                  <a:pt x="1749489" y="1750873"/>
                  <a:pt x="1737975" y="1739359"/>
                </a:cubicBezTo>
                <a:close/>
                <a:moveTo>
                  <a:pt x="1813030" y="1782031"/>
                </a:moveTo>
                <a:cubicBezTo>
                  <a:pt x="1808784" y="1779225"/>
                  <a:pt x="1805906" y="1773612"/>
                  <a:pt x="1805906" y="1762386"/>
                </a:cubicBezTo>
                <a:cubicBezTo>
                  <a:pt x="1817419" y="1773900"/>
                  <a:pt x="1817419" y="1773900"/>
                  <a:pt x="1817419" y="1762386"/>
                </a:cubicBezTo>
                <a:cubicBezTo>
                  <a:pt x="1817419" y="1773324"/>
                  <a:pt x="1828932" y="1773324"/>
                  <a:pt x="1828357" y="1784838"/>
                </a:cubicBezTo>
                <a:cubicBezTo>
                  <a:pt x="1822888" y="1784837"/>
                  <a:pt x="1817275" y="1784837"/>
                  <a:pt x="1813030" y="1782031"/>
                </a:cubicBezTo>
                <a:close/>
                <a:moveTo>
                  <a:pt x="1567574" y="1661067"/>
                </a:moveTo>
                <a:lnTo>
                  <a:pt x="1567575" y="1658441"/>
                </a:lnTo>
                <a:lnTo>
                  <a:pt x="1569488" y="1658579"/>
                </a:lnTo>
                <a:close/>
                <a:moveTo>
                  <a:pt x="1351911" y="1557013"/>
                </a:moveTo>
                <a:cubicBezTo>
                  <a:pt x="1349104" y="1557013"/>
                  <a:pt x="1346226" y="1554278"/>
                  <a:pt x="1351695" y="1548809"/>
                </a:cubicBezTo>
                <a:cubicBezTo>
                  <a:pt x="1357452" y="1554278"/>
                  <a:pt x="1354717" y="1557013"/>
                  <a:pt x="1351911" y="1557013"/>
                </a:cubicBezTo>
                <a:close/>
                <a:moveTo>
                  <a:pt x="1306217" y="1537296"/>
                </a:moveTo>
                <a:cubicBezTo>
                  <a:pt x="1306216" y="1514844"/>
                  <a:pt x="1317730" y="1514844"/>
                  <a:pt x="1306217" y="1503331"/>
                </a:cubicBezTo>
                <a:cubicBezTo>
                  <a:pt x="1317730" y="1492393"/>
                  <a:pt x="1306216" y="1514844"/>
                  <a:pt x="1317730" y="1514844"/>
                </a:cubicBezTo>
                <a:cubicBezTo>
                  <a:pt x="1328667" y="1503331"/>
                  <a:pt x="1317729" y="1491817"/>
                  <a:pt x="1306217" y="1503331"/>
                </a:cubicBezTo>
                <a:cubicBezTo>
                  <a:pt x="1294703" y="1514269"/>
                  <a:pt x="1294703" y="1514269"/>
                  <a:pt x="1294702" y="1525782"/>
                </a:cubicBezTo>
                <a:cubicBezTo>
                  <a:pt x="1294702" y="1525782"/>
                  <a:pt x="1294703" y="1537296"/>
                  <a:pt x="1306217" y="1537296"/>
                </a:cubicBezTo>
                <a:close/>
                <a:moveTo>
                  <a:pt x="1426245" y="1598605"/>
                </a:moveTo>
                <a:cubicBezTo>
                  <a:pt x="1427684" y="1597166"/>
                  <a:pt x="1430563" y="1594288"/>
                  <a:pt x="1430563" y="1588531"/>
                </a:cubicBezTo>
                <a:cubicBezTo>
                  <a:pt x="1430563" y="1588531"/>
                  <a:pt x="1430563" y="1588531"/>
                  <a:pt x="1432002" y="1588531"/>
                </a:cubicBezTo>
                <a:lnTo>
                  <a:pt x="1437787" y="1588531"/>
                </a:lnTo>
                <a:lnTo>
                  <a:pt x="1437687" y="1588603"/>
                </a:lnTo>
                <a:cubicBezTo>
                  <a:pt x="1433441" y="1591409"/>
                  <a:pt x="1430563" y="1594288"/>
                  <a:pt x="1430563" y="1600045"/>
                </a:cubicBezTo>
                <a:cubicBezTo>
                  <a:pt x="1424806" y="1600044"/>
                  <a:pt x="1424806" y="1600044"/>
                  <a:pt x="1426245" y="1598605"/>
                </a:cubicBezTo>
                <a:close/>
                <a:moveTo>
                  <a:pt x="1681558" y="1728421"/>
                </a:moveTo>
                <a:cubicBezTo>
                  <a:pt x="1693072" y="1716907"/>
                  <a:pt x="1693072" y="1716907"/>
                  <a:pt x="1681558" y="1716907"/>
                </a:cubicBezTo>
                <a:cubicBezTo>
                  <a:pt x="1692496" y="1705969"/>
                  <a:pt x="1704011" y="1728421"/>
                  <a:pt x="1681558" y="1728421"/>
                </a:cubicBezTo>
                <a:close/>
                <a:moveTo>
                  <a:pt x="1659107" y="1717483"/>
                </a:moveTo>
                <a:cubicBezTo>
                  <a:pt x="1670045" y="1705969"/>
                  <a:pt x="1670045" y="1705969"/>
                  <a:pt x="1681558" y="1705969"/>
                </a:cubicBezTo>
                <a:cubicBezTo>
                  <a:pt x="1681558" y="1716907"/>
                  <a:pt x="1670045" y="1716907"/>
                  <a:pt x="1659107" y="1717483"/>
                </a:cubicBezTo>
                <a:close/>
                <a:moveTo>
                  <a:pt x="1783453" y="1784838"/>
                </a:moveTo>
                <a:cubicBezTo>
                  <a:pt x="1771940" y="1773324"/>
                  <a:pt x="1771940" y="1762386"/>
                  <a:pt x="1771940" y="1750873"/>
                </a:cubicBezTo>
                <a:cubicBezTo>
                  <a:pt x="1771940" y="1739359"/>
                  <a:pt x="1783453" y="1750873"/>
                  <a:pt x="1783453" y="1739935"/>
                </a:cubicBezTo>
                <a:cubicBezTo>
                  <a:pt x="1771940" y="1762386"/>
                  <a:pt x="1794968" y="1762386"/>
                  <a:pt x="1783453" y="1784838"/>
                </a:cubicBezTo>
                <a:close/>
                <a:moveTo>
                  <a:pt x="1386235" y="1593713"/>
                </a:moveTo>
                <a:cubicBezTo>
                  <a:pt x="1397173" y="1593712"/>
                  <a:pt x="1408687" y="1593713"/>
                  <a:pt x="1408111" y="1582775"/>
                </a:cubicBezTo>
                <a:cubicBezTo>
                  <a:pt x="1402642" y="1582774"/>
                  <a:pt x="1399908" y="1585653"/>
                  <a:pt x="1397102" y="1587092"/>
                </a:cubicBezTo>
                <a:lnTo>
                  <a:pt x="1386065" y="1582928"/>
                </a:lnTo>
                <a:lnTo>
                  <a:pt x="1386062" y="1582717"/>
                </a:lnTo>
                <a:lnTo>
                  <a:pt x="1395733" y="1581335"/>
                </a:lnTo>
                <a:cubicBezTo>
                  <a:pt x="1397174" y="1579896"/>
                  <a:pt x="1397173" y="1577017"/>
                  <a:pt x="1397173" y="1571260"/>
                </a:cubicBezTo>
                <a:cubicBezTo>
                  <a:pt x="1386235" y="1571261"/>
                  <a:pt x="1386234" y="1559747"/>
                  <a:pt x="1374721" y="1571260"/>
                </a:cubicBezTo>
                <a:cubicBezTo>
                  <a:pt x="1383356" y="1579464"/>
                  <a:pt x="1385515" y="1575362"/>
                  <a:pt x="1386055" y="1582271"/>
                </a:cubicBezTo>
                <a:lnTo>
                  <a:pt x="1386062" y="1582717"/>
                </a:lnTo>
                <a:lnTo>
                  <a:pt x="1385659" y="1582775"/>
                </a:lnTo>
                <a:lnTo>
                  <a:pt x="1386065" y="1582928"/>
                </a:lnTo>
                <a:close/>
                <a:moveTo>
                  <a:pt x="1749490" y="1784838"/>
                </a:moveTo>
                <a:lnTo>
                  <a:pt x="1749490" y="1773324"/>
                </a:lnTo>
                <a:cubicBezTo>
                  <a:pt x="1749490" y="1773324"/>
                  <a:pt x="1749490" y="1773324"/>
                  <a:pt x="1761003" y="1773324"/>
                </a:cubicBezTo>
                <a:cubicBezTo>
                  <a:pt x="1761003" y="1773324"/>
                  <a:pt x="1761003" y="1773324"/>
                  <a:pt x="1761002" y="1784837"/>
                </a:cubicBezTo>
                <a:cubicBezTo>
                  <a:pt x="1761002" y="1784837"/>
                  <a:pt x="1761002" y="1784837"/>
                  <a:pt x="1749490" y="1784838"/>
                </a:cubicBezTo>
                <a:close/>
                <a:moveTo>
                  <a:pt x="1351694" y="1604651"/>
                </a:moveTo>
                <a:cubicBezTo>
                  <a:pt x="1351694" y="1582198"/>
                  <a:pt x="1351694" y="1582198"/>
                  <a:pt x="1363208" y="1582198"/>
                </a:cubicBezTo>
                <a:cubicBezTo>
                  <a:pt x="1363208" y="1582198"/>
                  <a:pt x="1363208" y="1604650"/>
                  <a:pt x="1351694" y="1604651"/>
                </a:cubicBezTo>
                <a:close/>
                <a:moveTo>
                  <a:pt x="1771940" y="1818227"/>
                </a:moveTo>
                <a:lnTo>
                  <a:pt x="1771940" y="1818227"/>
                </a:lnTo>
                <a:cubicBezTo>
                  <a:pt x="1771940" y="1815492"/>
                  <a:pt x="1771939" y="1814845"/>
                  <a:pt x="1771940" y="1815232"/>
                </a:cubicBezTo>
                <a:close/>
                <a:moveTo>
                  <a:pt x="1226772" y="1548809"/>
                </a:moveTo>
                <a:cubicBezTo>
                  <a:pt x="1226772" y="1548809"/>
                  <a:pt x="1226772" y="1548809"/>
                  <a:pt x="1238285" y="1548809"/>
                </a:cubicBezTo>
                <a:cubicBezTo>
                  <a:pt x="1238285" y="1537871"/>
                  <a:pt x="1226772" y="1526358"/>
                  <a:pt x="1238286" y="1526358"/>
                </a:cubicBezTo>
                <a:cubicBezTo>
                  <a:pt x="1238286" y="1526358"/>
                  <a:pt x="1238285" y="1514844"/>
                  <a:pt x="1226772" y="1514844"/>
                </a:cubicBezTo>
                <a:cubicBezTo>
                  <a:pt x="1226772" y="1525783"/>
                  <a:pt x="1238285" y="1548809"/>
                  <a:pt x="1226772" y="1548809"/>
                </a:cubicBezTo>
                <a:close/>
                <a:moveTo>
                  <a:pt x="1635030" y="1759260"/>
                </a:moveTo>
                <a:lnTo>
                  <a:pt x="1630323" y="1745260"/>
                </a:lnTo>
                <a:cubicBezTo>
                  <a:pt x="1630323" y="1739647"/>
                  <a:pt x="1630323" y="1734178"/>
                  <a:pt x="1624566" y="1728997"/>
                </a:cubicBezTo>
                <a:cubicBezTo>
                  <a:pt x="1647018" y="1739935"/>
                  <a:pt x="1647019" y="1728997"/>
                  <a:pt x="1647019" y="1717484"/>
                </a:cubicBezTo>
                <a:cubicBezTo>
                  <a:pt x="1658532" y="1717483"/>
                  <a:pt x="1636081" y="1751448"/>
                  <a:pt x="1658532" y="1739935"/>
                </a:cubicBezTo>
                <a:cubicBezTo>
                  <a:pt x="1658532" y="1748138"/>
                  <a:pt x="1645903" y="1744037"/>
                  <a:pt x="1639589" y="1750945"/>
                </a:cubicBezTo>
                <a:lnTo>
                  <a:pt x="1636946" y="1759565"/>
                </a:lnTo>
                <a:lnTo>
                  <a:pt x="1636368" y="1759580"/>
                </a:lnTo>
                <a:close/>
                <a:moveTo>
                  <a:pt x="1500795" y="1694456"/>
                </a:moveTo>
                <a:cubicBezTo>
                  <a:pt x="1500795" y="1683518"/>
                  <a:pt x="1500795" y="1683518"/>
                  <a:pt x="1500795" y="1672004"/>
                </a:cubicBezTo>
                <a:cubicBezTo>
                  <a:pt x="1500795" y="1683518"/>
                  <a:pt x="1500795" y="1683518"/>
                  <a:pt x="1489282" y="1683518"/>
                </a:cubicBezTo>
                <a:cubicBezTo>
                  <a:pt x="1489282" y="1672005"/>
                  <a:pt x="1500220" y="1661067"/>
                  <a:pt x="1511734" y="1649553"/>
                </a:cubicBezTo>
                <a:cubicBezTo>
                  <a:pt x="1511734" y="1649553"/>
                  <a:pt x="1511734" y="1649553"/>
                  <a:pt x="1511733" y="1661067"/>
                </a:cubicBezTo>
                <a:cubicBezTo>
                  <a:pt x="1522671" y="1650129"/>
                  <a:pt x="1522671" y="1638615"/>
                  <a:pt x="1534185" y="1638615"/>
                </a:cubicBezTo>
                <a:cubicBezTo>
                  <a:pt x="1534185" y="1638615"/>
                  <a:pt x="1534184" y="1650129"/>
                  <a:pt x="1556637" y="1638615"/>
                </a:cubicBezTo>
                <a:cubicBezTo>
                  <a:pt x="1556637" y="1649553"/>
                  <a:pt x="1545123" y="1649554"/>
                  <a:pt x="1545122" y="1661066"/>
                </a:cubicBezTo>
                <a:cubicBezTo>
                  <a:pt x="1545123" y="1649554"/>
                  <a:pt x="1545123" y="1649554"/>
                  <a:pt x="1546274" y="1649554"/>
                </a:cubicBezTo>
                <a:cubicBezTo>
                  <a:pt x="1523247" y="1649553"/>
                  <a:pt x="1512309" y="1682943"/>
                  <a:pt x="1500795" y="1694456"/>
                </a:cubicBezTo>
                <a:close/>
                <a:moveTo>
                  <a:pt x="1601539" y="1751448"/>
                </a:moveTo>
                <a:cubicBezTo>
                  <a:pt x="1590602" y="1751448"/>
                  <a:pt x="1590602" y="1728421"/>
                  <a:pt x="1579087" y="1739935"/>
                </a:cubicBezTo>
                <a:cubicBezTo>
                  <a:pt x="1579088" y="1728997"/>
                  <a:pt x="1579087" y="1717483"/>
                  <a:pt x="1579087" y="1717483"/>
                </a:cubicBezTo>
                <a:cubicBezTo>
                  <a:pt x="1579087" y="1705969"/>
                  <a:pt x="1579087" y="1717483"/>
                  <a:pt x="1590602" y="1705969"/>
                </a:cubicBezTo>
                <a:cubicBezTo>
                  <a:pt x="1601540" y="1716908"/>
                  <a:pt x="1590602" y="1716907"/>
                  <a:pt x="1590602" y="1728997"/>
                </a:cubicBezTo>
                <a:cubicBezTo>
                  <a:pt x="1590602" y="1728997"/>
                  <a:pt x="1601540" y="1728997"/>
                  <a:pt x="1613053" y="1728997"/>
                </a:cubicBezTo>
                <a:cubicBezTo>
                  <a:pt x="1613052" y="1739935"/>
                  <a:pt x="1613053" y="1751448"/>
                  <a:pt x="1601539" y="1751448"/>
                </a:cubicBezTo>
                <a:close/>
                <a:moveTo>
                  <a:pt x="1249799" y="1582198"/>
                </a:moveTo>
                <a:cubicBezTo>
                  <a:pt x="1261313" y="1582198"/>
                  <a:pt x="1261313" y="1582198"/>
                  <a:pt x="1261313" y="1570685"/>
                </a:cubicBezTo>
                <a:cubicBezTo>
                  <a:pt x="1249800" y="1570685"/>
                  <a:pt x="1238862" y="1548234"/>
                  <a:pt x="1261313" y="1548234"/>
                </a:cubicBezTo>
                <a:cubicBezTo>
                  <a:pt x="1261313" y="1537295"/>
                  <a:pt x="1249800" y="1537296"/>
                  <a:pt x="1249799" y="1525782"/>
                </a:cubicBezTo>
                <a:cubicBezTo>
                  <a:pt x="1249799" y="1548809"/>
                  <a:pt x="1238285" y="1548809"/>
                  <a:pt x="1238285" y="1559747"/>
                </a:cubicBezTo>
                <a:cubicBezTo>
                  <a:pt x="1249800" y="1570685"/>
                  <a:pt x="1238285" y="1570685"/>
                  <a:pt x="1249799" y="1582198"/>
                </a:cubicBezTo>
                <a:close/>
                <a:moveTo>
                  <a:pt x="1771940" y="1841255"/>
                </a:moveTo>
                <a:cubicBezTo>
                  <a:pt x="1771940" y="1829740"/>
                  <a:pt x="1771940" y="1829740"/>
                  <a:pt x="1771940" y="1829740"/>
                </a:cubicBezTo>
                <a:cubicBezTo>
                  <a:pt x="1771940" y="1818227"/>
                  <a:pt x="1760427" y="1818227"/>
                  <a:pt x="1771940" y="1818227"/>
                </a:cubicBezTo>
                <a:cubicBezTo>
                  <a:pt x="1771940" y="1823984"/>
                  <a:pt x="1771939" y="1821249"/>
                  <a:pt x="1771940" y="1818443"/>
                </a:cubicBezTo>
                <a:lnTo>
                  <a:pt x="1771940" y="1818227"/>
                </a:lnTo>
                <a:lnTo>
                  <a:pt x="1780575" y="1825423"/>
                </a:lnTo>
                <a:cubicBezTo>
                  <a:pt x="1780575" y="1829740"/>
                  <a:pt x="1777696" y="1835497"/>
                  <a:pt x="1771940" y="1841255"/>
                </a:cubicBezTo>
                <a:close/>
                <a:moveTo>
                  <a:pt x="1442652" y="1683184"/>
                </a:moveTo>
                <a:lnTo>
                  <a:pt x="1442652" y="1682943"/>
                </a:lnTo>
                <a:lnTo>
                  <a:pt x="1442652" y="1683184"/>
                </a:lnTo>
                <a:close/>
                <a:moveTo>
                  <a:pt x="1442651" y="1683642"/>
                </a:moveTo>
                <a:lnTo>
                  <a:pt x="1442652" y="1683184"/>
                </a:lnTo>
                <a:lnTo>
                  <a:pt x="1443228" y="1682942"/>
                </a:lnTo>
                <a:close/>
                <a:moveTo>
                  <a:pt x="1386811" y="1658188"/>
                </a:moveTo>
                <a:lnTo>
                  <a:pt x="1386811" y="1658188"/>
                </a:lnTo>
                <a:lnTo>
                  <a:pt x="1386811" y="1658188"/>
                </a:lnTo>
                <a:close/>
                <a:moveTo>
                  <a:pt x="1414299" y="1672760"/>
                </a:moveTo>
                <a:cubicBezTo>
                  <a:pt x="1413579" y="1673300"/>
                  <a:pt x="1412140" y="1672580"/>
                  <a:pt x="1409262" y="1669701"/>
                </a:cubicBezTo>
                <a:cubicBezTo>
                  <a:pt x="1420775" y="1658188"/>
                  <a:pt x="1409262" y="1669701"/>
                  <a:pt x="1409262" y="1658188"/>
                </a:cubicBezTo>
                <a:cubicBezTo>
                  <a:pt x="1403794" y="1652432"/>
                  <a:pt x="1401059" y="1652431"/>
                  <a:pt x="1398253" y="1653871"/>
                </a:cubicBezTo>
                <a:lnTo>
                  <a:pt x="1386811" y="1658188"/>
                </a:lnTo>
                <a:lnTo>
                  <a:pt x="1386812" y="1656542"/>
                </a:lnTo>
                <a:cubicBezTo>
                  <a:pt x="1386812" y="1646531"/>
                  <a:pt x="1386812" y="1644372"/>
                  <a:pt x="1386812" y="1635737"/>
                </a:cubicBezTo>
                <a:lnTo>
                  <a:pt x="1398325" y="1635737"/>
                </a:lnTo>
                <a:cubicBezTo>
                  <a:pt x="1398325" y="1635737"/>
                  <a:pt x="1398325" y="1635737"/>
                  <a:pt x="1398325" y="1647251"/>
                </a:cubicBezTo>
                <a:cubicBezTo>
                  <a:pt x="1409838" y="1647250"/>
                  <a:pt x="1420775" y="1658188"/>
                  <a:pt x="1432289" y="1635737"/>
                </a:cubicBezTo>
                <a:cubicBezTo>
                  <a:pt x="1443803" y="1624223"/>
                  <a:pt x="1432290" y="1647250"/>
                  <a:pt x="1443803" y="1635737"/>
                </a:cubicBezTo>
                <a:cubicBezTo>
                  <a:pt x="1432289" y="1635737"/>
                  <a:pt x="1421352" y="1658188"/>
                  <a:pt x="1443803" y="1658188"/>
                </a:cubicBezTo>
                <a:cubicBezTo>
                  <a:pt x="1443803" y="1669702"/>
                  <a:pt x="1443803" y="1669702"/>
                  <a:pt x="1432290" y="1669701"/>
                </a:cubicBezTo>
                <a:cubicBezTo>
                  <a:pt x="1432290" y="1658188"/>
                  <a:pt x="1420776" y="1669702"/>
                  <a:pt x="1420775" y="1658188"/>
                </a:cubicBezTo>
                <a:cubicBezTo>
                  <a:pt x="1412140" y="1658188"/>
                  <a:pt x="1416458" y="1671141"/>
                  <a:pt x="1414299" y="1672760"/>
                </a:cubicBezTo>
                <a:close/>
                <a:moveTo>
                  <a:pt x="1442651" y="1689694"/>
                </a:moveTo>
                <a:lnTo>
                  <a:pt x="1442651" y="1689694"/>
                </a:lnTo>
                <a:lnTo>
                  <a:pt x="1442652" y="1684382"/>
                </a:lnTo>
                <a:lnTo>
                  <a:pt x="1442651" y="1683642"/>
                </a:lnTo>
                <a:lnTo>
                  <a:pt x="1442651" y="1683642"/>
                </a:lnTo>
                <a:close/>
                <a:moveTo>
                  <a:pt x="1451404" y="1697514"/>
                </a:moveTo>
                <a:lnTo>
                  <a:pt x="1450289" y="1696746"/>
                </a:lnTo>
                <a:lnTo>
                  <a:pt x="1450424" y="1695895"/>
                </a:lnTo>
                <a:cubicBezTo>
                  <a:pt x="1451863" y="1694456"/>
                  <a:pt x="1454741" y="1694456"/>
                  <a:pt x="1454741" y="1694456"/>
                </a:cubicBezTo>
                <a:cubicBezTo>
                  <a:pt x="1454741" y="1697334"/>
                  <a:pt x="1453337" y="1698054"/>
                  <a:pt x="1451404" y="1697514"/>
                </a:cubicBezTo>
                <a:close/>
                <a:moveTo>
                  <a:pt x="1828933" y="1885582"/>
                </a:moveTo>
                <a:cubicBezTo>
                  <a:pt x="1828932" y="1874644"/>
                  <a:pt x="1817419" y="1874644"/>
                  <a:pt x="1840446" y="1874068"/>
                </a:cubicBezTo>
                <a:cubicBezTo>
                  <a:pt x="1840446" y="1874068"/>
                  <a:pt x="1840446" y="1874068"/>
                  <a:pt x="1828933" y="1885582"/>
                </a:cubicBezTo>
                <a:close/>
                <a:moveTo>
                  <a:pt x="1488130" y="1716907"/>
                </a:moveTo>
                <a:cubicBezTo>
                  <a:pt x="1488130" y="1705969"/>
                  <a:pt x="1488130" y="1705969"/>
                  <a:pt x="1488130" y="1693881"/>
                </a:cubicBezTo>
                <a:cubicBezTo>
                  <a:pt x="1488131" y="1705394"/>
                  <a:pt x="1499645" y="1705394"/>
                  <a:pt x="1499645" y="1705394"/>
                </a:cubicBezTo>
                <a:cubicBezTo>
                  <a:pt x="1499644" y="1716907"/>
                  <a:pt x="1488130" y="1716907"/>
                  <a:pt x="1488130" y="1716907"/>
                </a:cubicBezTo>
                <a:close/>
                <a:moveTo>
                  <a:pt x="1120020" y="1535497"/>
                </a:moveTo>
                <a:cubicBezTo>
                  <a:pt x="1120559" y="1536576"/>
                  <a:pt x="1121998" y="1537296"/>
                  <a:pt x="1124877" y="1537296"/>
                </a:cubicBezTo>
                <a:cubicBezTo>
                  <a:pt x="1124877" y="1525782"/>
                  <a:pt x="1136391" y="1525782"/>
                  <a:pt x="1124877" y="1525782"/>
                </a:cubicBezTo>
                <a:cubicBezTo>
                  <a:pt x="1124877" y="1525782"/>
                  <a:pt x="1118400" y="1532258"/>
                  <a:pt x="1120020" y="1535497"/>
                </a:cubicBezTo>
                <a:close/>
                <a:moveTo>
                  <a:pt x="1659107" y="1807289"/>
                </a:moveTo>
                <a:cubicBezTo>
                  <a:pt x="1659107" y="1804410"/>
                  <a:pt x="1659107" y="1802972"/>
                  <a:pt x="1659286" y="1802431"/>
                </a:cubicBezTo>
                <a:lnTo>
                  <a:pt x="1660313" y="1802871"/>
                </a:lnTo>
                <a:close/>
                <a:moveTo>
                  <a:pt x="1499644" y="1728421"/>
                </a:moveTo>
                <a:lnTo>
                  <a:pt x="1499644" y="1728421"/>
                </a:lnTo>
                <a:lnTo>
                  <a:pt x="1499644" y="1728421"/>
                </a:lnTo>
                <a:close/>
                <a:moveTo>
                  <a:pt x="1800004" y="1877459"/>
                </a:moveTo>
                <a:cubicBezTo>
                  <a:pt x="1795687" y="1875759"/>
                  <a:pt x="1797845" y="1863129"/>
                  <a:pt x="1806481" y="1863130"/>
                </a:cubicBezTo>
                <a:cubicBezTo>
                  <a:pt x="1817419" y="1863130"/>
                  <a:pt x="1794967" y="1874644"/>
                  <a:pt x="1806481" y="1874644"/>
                </a:cubicBezTo>
                <a:cubicBezTo>
                  <a:pt x="1803603" y="1877379"/>
                  <a:pt x="1801444" y="1878026"/>
                  <a:pt x="1800004" y="1877459"/>
                </a:cubicBezTo>
                <a:close/>
                <a:moveTo>
                  <a:pt x="1495327" y="1726982"/>
                </a:moveTo>
                <a:cubicBezTo>
                  <a:pt x="1496766" y="1725543"/>
                  <a:pt x="1499644" y="1722664"/>
                  <a:pt x="1499644" y="1716907"/>
                </a:cubicBezTo>
                <a:lnTo>
                  <a:pt x="1499644" y="1728421"/>
                </a:lnTo>
                <a:close/>
                <a:moveTo>
                  <a:pt x="1545122" y="1761811"/>
                </a:moveTo>
                <a:cubicBezTo>
                  <a:pt x="1545122" y="1750873"/>
                  <a:pt x="1534184" y="1739359"/>
                  <a:pt x="1556637" y="1739359"/>
                </a:cubicBezTo>
                <a:cubicBezTo>
                  <a:pt x="1556636" y="1750873"/>
                  <a:pt x="1556636" y="1750873"/>
                  <a:pt x="1567574" y="1750297"/>
                </a:cubicBezTo>
                <a:cubicBezTo>
                  <a:pt x="1556637" y="1761811"/>
                  <a:pt x="1545122" y="1761811"/>
                  <a:pt x="1545122" y="1761811"/>
                </a:cubicBezTo>
                <a:close/>
                <a:moveTo>
                  <a:pt x="1499645" y="1739359"/>
                </a:moveTo>
                <a:cubicBezTo>
                  <a:pt x="1488130" y="1739359"/>
                  <a:pt x="1488130" y="1728422"/>
                  <a:pt x="1488130" y="1728422"/>
                </a:cubicBezTo>
                <a:cubicBezTo>
                  <a:pt x="1488130" y="1728422"/>
                  <a:pt x="1488130" y="1728422"/>
                  <a:pt x="1489570" y="1728421"/>
                </a:cubicBezTo>
                <a:lnTo>
                  <a:pt x="1499644" y="1728421"/>
                </a:lnTo>
                <a:close/>
                <a:moveTo>
                  <a:pt x="1693648" y="1840679"/>
                </a:moveTo>
                <a:cubicBezTo>
                  <a:pt x="1693648" y="1818227"/>
                  <a:pt x="1693648" y="1818227"/>
                  <a:pt x="1682134" y="1795775"/>
                </a:cubicBezTo>
                <a:cubicBezTo>
                  <a:pt x="1670620" y="1795776"/>
                  <a:pt x="1670620" y="1795776"/>
                  <a:pt x="1670621" y="1807289"/>
                </a:cubicBezTo>
                <a:cubicBezTo>
                  <a:pt x="1664864" y="1807289"/>
                  <a:pt x="1661985" y="1804410"/>
                  <a:pt x="1660546" y="1802971"/>
                </a:cubicBezTo>
                <a:lnTo>
                  <a:pt x="1660313" y="1802871"/>
                </a:lnTo>
                <a:lnTo>
                  <a:pt x="1664864" y="1786205"/>
                </a:lnTo>
                <a:cubicBezTo>
                  <a:pt x="1667742" y="1781959"/>
                  <a:pt x="1670620" y="1779081"/>
                  <a:pt x="1670620" y="1773324"/>
                </a:cubicBezTo>
                <a:cubicBezTo>
                  <a:pt x="1670621" y="1761811"/>
                  <a:pt x="1659107" y="1773324"/>
                  <a:pt x="1659106" y="1761811"/>
                </a:cubicBezTo>
                <a:cubicBezTo>
                  <a:pt x="1647594" y="1772748"/>
                  <a:pt x="1636080" y="1784262"/>
                  <a:pt x="1647594" y="1784262"/>
                </a:cubicBezTo>
                <a:cubicBezTo>
                  <a:pt x="1636080" y="1784262"/>
                  <a:pt x="1636080" y="1784262"/>
                  <a:pt x="1613628" y="1784262"/>
                </a:cubicBezTo>
                <a:cubicBezTo>
                  <a:pt x="1613628" y="1772748"/>
                  <a:pt x="1613628" y="1772748"/>
                  <a:pt x="1625142" y="1772748"/>
                </a:cubicBezTo>
                <a:cubicBezTo>
                  <a:pt x="1613628" y="1772748"/>
                  <a:pt x="1613628" y="1772748"/>
                  <a:pt x="1613629" y="1761235"/>
                </a:cubicBezTo>
                <a:cubicBezTo>
                  <a:pt x="1625141" y="1761235"/>
                  <a:pt x="1625141" y="1761235"/>
                  <a:pt x="1625141" y="1761235"/>
                </a:cubicBezTo>
                <a:cubicBezTo>
                  <a:pt x="1625142" y="1758357"/>
                  <a:pt x="1626545" y="1757601"/>
                  <a:pt x="1628650" y="1757736"/>
                </a:cubicBezTo>
                <a:lnTo>
                  <a:pt x="1635030" y="1759260"/>
                </a:lnTo>
                <a:lnTo>
                  <a:pt x="1636081" y="1762386"/>
                </a:lnTo>
                <a:lnTo>
                  <a:pt x="1636946" y="1759565"/>
                </a:lnTo>
                <a:lnTo>
                  <a:pt x="1644085" y="1759373"/>
                </a:lnTo>
                <a:cubicBezTo>
                  <a:pt x="1646191" y="1758141"/>
                  <a:pt x="1647594" y="1755334"/>
                  <a:pt x="1647594" y="1749722"/>
                </a:cubicBezTo>
                <a:lnTo>
                  <a:pt x="1659107" y="1749721"/>
                </a:lnTo>
                <a:lnTo>
                  <a:pt x="1659107" y="1761235"/>
                </a:lnTo>
                <a:cubicBezTo>
                  <a:pt x="1670620" y="1750297"/>
                  <a:pt x="1670621" y="1738784"/>
                  <a:pt x="1670621" y="1738784"/>
                </a:cubicBezTo>
                <a:cubicBezTo>
                  <a:pt x="1682135" y="1738784"/>
                  <a:pt x="1670620" y="1750297"/>
                  <a:pt x="1670620" y="1750297"/>
                </a:cubicBezTo>
                <a:cubicBezTo>
                  <a:pt x="1681558" y="1750297"/>
                  <a:pt x="1693072" y="1750297"/>
                  <a:pt x="1693073" y="1738784"/>
                </a:cubicBezTo>
                <a:cubicBezTo>
                  <a:pt x="1693073" y="1738784"/>
                  <a:pt x="1704586" y="1738783"/>
                  <a:pt x="1704586" y="1750297"/>
                </a:cubicBezTo>
                <a:cubicBezTo>
                  <a:pt x="1715524" y="1739359"/>
                  <a:pt x="1715524" y="1739359"/>
                  <a:pt x="1727037" y="1727845"/>
                </a:cubicBezTo>
                <a:cubicBezTo>
                  <a:pt x="1727038" y="1738784"/>
                  <a:pt x="1727037" y="1761811"/>
                  <a:pt x="1715524" y="1750297"/>
                </a:cubicBezTo>
                <a:cubicBezTo>
                  <a:pt x="1715524" y="1750297"/>
                  <a:pt x="1715524" y="1761811"/>
                  <a:pt x="1727037" y="1750297"/>
                </a:cubicBezTo>
                <a:cubicBezTo>
                  <a:pt x="1727037" y="1761811"/>
                  <a:pt x="1727037" y="1761811"/>
                  <a:pt x="1715524" y="1761811"/>
                </a:cubicBezTo>
                <a:cubicBezTo>
                  <a:pt x="1715524" y="1773324"/>
                  <a:pt x="1726462" y="1761811"/>
                  <a:pt x="1737975" y="1761811"/>
                </a:cubicBezTo>
                <a:cubicBezTo>
                  <a:pt x="1737975" y="1773324"/>
                  <a:pt x="1714949" y="1784262"/>
                  <a:pt x="1726462" y="1795775"/>
                </a:cubicBezTo>
                <a:cubicBezTo>
                  <a:pt x="1715524" y="1795776"/>
                  <a:pt x="1715524" y="1818227"/>
                  <a:pt x="1704011" y="1818227"/>
                </a:cubicBezTo>
                <a:cubicBezTo>
                  <a:pt x="1704011" y="1818227"/>
                  <a:pt x="1715524" y="1818227"/>
                  <a:pt x="1705161" y="1829165"/>
                </a:cubicBezTo>
                <a:cubicBezTo>
                  <a:pt x="1705161" y="1840679"/>
                  <a:pt x="1705161" y="1840679"/>
                  <a:pt x="1693648" y="1840679"/>
                </a:cubicBezTo>
                <a:close/>
                <a:moveTo>
                  <a:pt x="1238285" y="1616164"/>
                </a:moveTo>
                <a:cubicBezTo>
                  <a:pt x="1235406" y="1613286"/>
                  <a:pt x="1234687" y="1610443"/>
                  <a:pt x="1235047" y="1607799"/>
                </a:cubicBezTo>
                <a:lnTo>
                  <a:pt x="1235880" y="1605952"/>
                </a:lnTo>
                <a:lnTo>
                  <a:pt x="1236846" y="1606090"/>
                </a:lnTo>
                <a:cubicBezTo>
                  <a:pt x="1238285" y="1607529"/>
                  <a:pt x="1238285" y="1610407"/>
                  <a:pt x="1238285" y="1616164"/>
                </a:cubicBezTo>
                <a:close/>
                <a:moveTo>
                  <a:pt x="1533852" y="1764959"/>
                </a:moveTo>
                <a:lnTo>
                  <a:pt x="1533784" y="1763274"/>
                </a:lnTo>
                <a:lnTo>
                  <a:pt x="1534184" y="1761811"/>
                </a:lnTo>
                <a:cubicBezTo>
                  <a:pt x="1534041" y="1764689"/>
                  <a:pt x="1533933" y="1765444"/>
                  <a:pt x="1533852" y="1764959"/>
                </a:cubicBezTo>
                <a:close/>
                <a:moveTo>
                  <a:pt x="1405809" y="1701652"/>
                </a:moveTo>
                <a:cubicBezTo>
                  <a:pt x="1402931" y="1700213"/>
                  <a:pt x="1402930" y="1694456"/>
                  <a:pt x="1408687" y="1682943"/>
                </a:cubicBezTo>
                <a:cubicBezTo>
                  <a:pt x="1408687" y="1682943"/>
                  <a:pt x="1408686" y="1694456"/>
                  <a:pt x="1420200" y="1694456"/>
                </a:cubicBezTo>
                <a:cubicBezTo>
                  <a:pt x="1414443" y="1700213"/>
                  <a:pt x="1408687" y="1703091"/>
                  <a:pt x="1405809" y="1701652"/>
                </a:cubicBezTo>
                <a:close/>
                <a:moveTo>
                  <a:pt x="1409262" y="1705394"/>
                </a:moveTo>
                <a:cubicBezTo>
                  <a:pt x="1415019" y="1699925"/>
                  <a:pt x="1420632" y="1694312"/>
                  <a:pt x="1426245" y="1690067"/>
                </a:cubicBezTo>
                <a:lnTo>
                  <a:pt x="1442652" y="1683184"/>
                </a:lnTo>
                <a:lnTo>
                  <a:pt x="1442651" y="1683642"/>
                </a:lnTo>
                <a:lnTo>
                  <a:pt x="1440412" y="1686360"/>
                </a:lnTo>
                <a:lnTo>
                  <a:pt x="1442651" y="1689694"/>
                </a:lnTo>
                <a:lnTo>
                  <a:pt x="1442651" y="1694456"/>
                </a:lnTo>
                <a:lnTo>
                  <a:pt x="1442651" y="1689694"/>
                </a:lnTo>
                <a:lnTo>
                  <a:pt x="1444883" y="1693017"/>
                </a:lnTo>
                <a:lnTo>
                  <a:pt x="1450289" y="1696746"/>
                </a:lnTo>
                <a:lnTo>
                  <a:pt x="1449884" y="1699313"/>
                </a:lnTo>
                <a:cubicBezTo>
                  <a:pt x="1450423" y="1700932"/>
                  <a:pt x="1451863" y="1703091"/>
                  <a:pt x="1454741" y="1705969"/>
                </a:cubicBezTo>
                <a:cubicBezTo>
                  <a:pt x="1443228" y="1705969"/>
                  <a:pt x="1443228" y="1705969"/>
                  <a:pt x="1443228" y="1705969"/>
                </a:cubicBezTo>
                <a:cubicBezTo>
                  <a:pt x="1431714" y="1705969"/>
                  <a:pt x="1431714" y="1705969"/>
                  <a:pt x="1431714" y="1694456"/>
                </a:cubicBezTo>
                <a:cubicBezTo>
                  <a:pt x="1420200" y="1694456"/>
                  <a:pt x="1420200" y="1705969"/>
                  <a:pt x="1409262" y="1705394"/>
                </a:cubicBezTo>
                <a:close/>
                <a:moveTo>
                  <a:pt x="1022406" y="1514844"/>
                </a:moveTo>
                <a:cubicBezTo>
                  <a:pt x="1022406" y="1503906"/>
                  <a:pt x="1022406" y="1492393"/>
                  <a:pt x="1033919" y="1492393"/>
                </a:cubicBezTo>
                <a:cubicBezTo>
                  <a:pt x="1022406" y="1480879"/>
                  <a:pt x="1010893" y="1514844"/>
                  <a:pt x="1022406" y="1514844"/>
                </a:cubicBezTo>
                <a:close/>
                <a:moveTo>
                  <a:pt x="1567574" y="1784837"/>
                </a:moveTo>
                <a:cubicBezTo>
                  <a:pt x="1567574" y="1762386"/>
                  <a:pt x="1567574" y="1751448"/>
                  <a:pt x="1579087" y="1739935"/>
                </a:cubicBezTo>
                <a:cubicBezTo>
                  <a:pt x="1590601" y="1750873"/>
                  <a:pt x="1579087" y="1762386"/>
                  <a:pt x="1590602" y="1762386"/>
                </a:cubicBezTo>
                <a:lnTo>
                  <a:pt x="1579087" y="1762386"/>
                </a:lnTo>
                <a:cubicBezTo>
                  <a:pt x="1579088" y="1773325"/>
                  <a:pt x="1579088" y="1773325"/>
                  <a:pt x="1567574" y="1784837"/>
                </a:cubicBezTo>
                <a:close/>
                <a:moveTo>
                  <a:pt x="1226772" y="1616164"/>
                </a:moveTo>
                <a:cubicBezTo>
                  <a:pt x="1226772" y="1616164"/>
                  <a:pt x="1226772" y="1616164"/>
                  <a:pt x="1238285" y="1616164"/>
                </a:cubicBezTo>
                <a:cubicBezTo>
                  <a:pt x="1238285" y="1605226"/>
                  <a:pt x="1249799" y="1605226"/>
                  <a:pt x="1249800" y="1593713"/>
                </a:cubicBezTo>
                <a:cubicBezTo>
                  <a:pt x="1249800" y="1593713"/>
                  <a:pt x="1238286" y="1582198"/>
                  <a:pt x="1238286" y="1593713"/>
                </a:cubicBezTo>
                <a:cubicBezTo>
                  <a:pt x="1244043" y="1593713"/>
                  <a:pt x="1241164" y="1596447"/>
                  <a:pt x="1238286" y="1600621"/>
                </a:cubicBezTo>
                <a:lnTo>
                  <a:pt x="1235880" y="1605952"/>
                </a:lnTo>
                <a:lnTo>
                  <a:pt x="1226772" y="1604650"/>
                </a:lnTo>
                <a:cubicBezTo>
                  <a:pt x="1226772" y="1604650"/>
                  <a:pt x="1226772" y="1604650"/>
                  <a:pt x="1226772" y="1616164"/>
                </a:cubicBezTo>
                <a:close/>
                <a:moveTo>
                  <a:pt x="1545123" y="1773900"/>
                </a:moveTo>
                <a:cubicBezTo>
                  <a:pt x="1545123" y="1773900"/>
                  <a:pt x="1533609" y="1762386"/>
                  <a:pt x="1545123" y="1762386"/>
                </a:cubicBezTo>
                <a:cubicBezTo>
                  <a:pt x="1556637" y="1762386"/>
                  <a:pt x="1545123" y="1773324"/>
                  <a:pt x="1556637" y="1773899"/>
                </a:cubicBezTo>
                <a:close/>
                <a:moveTo>
                  <a:pt x="1715524" y="1863706"/>
                </a:moveTo>
                <a:cubicBezTo>
                  <a:pt x="1715524" y="1863706"/>
                  <a:pt x="1715524" y="1863706"/>
                  <a:pt x="1715524" y="1852193"/>
                </a:cubicBezTo>
                <a:cubicBezTo>
                  <a:pt x="1727037" y="1863130"/>
                  <a:pt x="1727037" y="1852192"/>
                  <a:pt x="1727037" y="1852192"/>
                </a:cubicBezTo>
                <a:lnTo>
                  <a:pt x="1727037" y="1863706"/>
                </a:lnTo>
                <a:cubicBezTo>
                  <a:pt x="1727037" y="1863706"/>
                  <a:pt x="1727037" y="1863706"/>
                  <a:pt x="1715524" y="1863706"/>
                </a:cubicBezTo>
                <a:close/>
                <a:moveTo>
                  <a:pt x="1300459" y="1658188"/>
                </a:moveTo>
                <a:cubicBezTo>
                  <a:pt x="1303338" y="1658188"/>
                  <a:pt x="1306216" y="1655310"/>
                  <a:pt x="1306216" y="1649553"/>
                </a:cubicBezTo>
                <a:lnTo>
                  <a:pt x="1294702" y="1649553"/>
                </a:lnTo>
                <a:cubicBezTo>
                  <a:pt x="1294702" y="1655309"/>
                  <a:pt x="1297581" y="1658188"/>
                  <a:pt x="1300459" y="1658188"/>
                </a:cubicBezTo>
                <a:close/>
                <a:moveTo>
                  <a:pt x="1590601" y="1807289"/>
                </a:moveTo>
                <a:cubicBezTo>
                  <a:pt x="1579087" y="1796352"/>
                  <a:pt x="1590601" y="1784837"/>
                  <a:pt x="1590602" y="1762386"/>
                </a:cubicBezTo>
                <a:cubicBezTo>
                  <a:pt x="1601827" y="1767855"/>
                  <a:pt x="1604562" y="1773468"/>
                  <a:pt x="1605929" y="1779081"/>
                </a:cubicBezTo>
                <a:lnTo>
                  <a:pt x="1612540" y="1794573"/>
                </a:lnTo>
                <a:lnTo>
                  <a:pt x="1609384" y="1796255"/>
                </a:lnTo>
                <a:lnTo>
                  <a:pt x="1602043" y="1797215"/>
                </a:lnTo>
                <a:cubicBezTo>
                  <a:pt x="1599237" y="1798654"/>
                  <a:pt x="1596358" y="1801532"/>
                  <a:pt x="1590601" y="1807289"/>
                </a:cubicBezTo>
                <a:close/>
                <a:moveTo>
                  <a:pt x="1203746" y="1616164"/>
                </a:moveTo>
                <a:cubicBezTo>
                  <a:pt x="1215258" y="1616164"/>
                  <a:pt x="1215259" y="1593713"/>
                  <a:pt x="1215259" y="1582198"/>
                </a:cubicBezTo>
                <a:cubicBezTo>
                  <a:pt x="1215259" y="1582198"/>
                  <a:pt x="1215259" y="1579320"/>
                  <a:pt x="1216698" y="1576442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1" y="1580759"/>
                </a:lnTo>
                <a:cubicBezTo>
                  <a:pt x="1226772" y="1582198"/>
                  <a:pt x="1226772" y="1582198"/>
                  <a:pt x="1226772" y="1582198"/>
                </a:cubicBezTo>
                <a:cubicBezTo>
                  <a:pt x="1226772" y="1582198"/>
                  <a:pt x="1226772" y="1570685"/>
                  <a:pt x="1238285" y="1570685"/>
                </a:cubicBezTo>
                <a:cubicBezTo>
                  <a:pt x="1232817" y="1570685"/>
                  <a:pt x="1230082" y="1570685"/>
                  <a:pt x="1227275" y="1570685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2" y="1570685"/>
                </a:lnTo>
                <a:lnTo>
                  <a:pt x="1215834" y="1570685"/>
                </a:lnTo>
                <a:cubicBezTo>
                  <a:pt x="1215834" y="1582198"/>
                  <a:pt x="1215834" y="1582198"/>
                  <a:pt x="1204321" y="1582198"/>
                </a:cubicBezTo>
                <a:cubicBezTo>
                  <a:pt x="1204321" y="1582198"/>
                  <a:pt x="1215834" y="1593137"/>
                  <a:pt x="1204321" y="1604651"/>
                </a:cubicBezTo>
                <a:cubicBezTo>
                  <a:pt x="1204321" y="1604651"/>
                  <a:pt x="1204321" y="1601772"/>
                  <a:pt x="1202881" y="1600333"/>
                </a:cubicBezTo>
                <a:lnTo>
                  <a:pt x="1201092" y="1600050"/>
                </a:lnTo>
                <a:lnTo>
                  <a:pt x="1198563" y="1596447"/>
                </a:lnTo>
                <a:cubicBezTo>
                  <a:pt x="1195685" y="1596447"/>
                  <a:pt x="1192807" y="1599181"/>
                  <a:pt x="1192807" y="1604650"/>
                </a:cubicBezTo>
                <a:cubicBezTo>
                  <a:pt x="1195685" y="1601772"/>
                  <a:pt x="1197844" y="1600333"/>
                  <a:pt x="1199463" y="1599793"/>
                </a:cubicBezTo>
                <a:lnTo>
                  <a:pt x="1201092" y="1600050"/>
                </a:lnTo>
                <a:lnTo>
                  <a:pt x="1204321" y="1604651"/>
                </a:lnTo>
                <a:cubicBezTo>
                  <a:pt x="1192807" y="1604650"/>
                  <a:pt x="1204321" y="1616164"/>
                  <a:pt x="1203746" y="1616164"/>
                </a:cubicBezTo>
                <a:close/>
                <a:moveTo>
                  <a:pt x="1135814" y="1582775"/>
                </a:moveTo>
                <a:cubicBezTo>
                  <a:pt x="1135814" y="1571260"/>
                  <a:pt x="1135814" y="1571260"/>
                  <a:pt x="1135814" y="1571260"/>
                </a:cubicBezTo>
                <a:cubicBezTo>
                  <a:pt x="1135814" y="1571260"/>
                  <a:pt x="1135815" y="1559747"/>
                  <a:pt x="1124301" y="1571260"/>
                </a:cubicBezTo>
                <a:cubicBezTo>
                  <a:pt x="1124301" y="1571260"/>
                  <a:pt x="1124301" y="1582774"/>
                  <a:pt x="1135814" y="1582775"/>
                </a:cubicBezTo>
                <a:close/>
                <a:moveTo>
                  <a:pt x="1215619" y="1631419"/>
                </a:moveTo>
                <a:cubicBezTo>
                  <a:pt x="1212812" y="1629980"/>
                  <a:pt x="1210078" y="1627102"/>
                  <a:pt x="1215834" y="1627102"/>
                </a:cubicBezTo>
                <a:cubicBezTo>
                  <a:pt x="1215834" y="1627102"/>
                  <a:pt x="1215834" y="1627102"/>
                  <a:pt x="1215834" y="1628541"/>
                </a:cubicBezTo>
                <a:lnTo>
                  <a:pt x="1215834" y="1631456"/>
                </a:lnTo>
                <a:close/>
                <a:moveTo>
                  <a:pt x="1181868" y="1616164"/>
                </a:moveTo>
                <a:cubicBezTo>
                  <a:pt x="1181869" y="1604651"/>
                  <a:pt x="1181869" y="1604651"/>
                  <a:pt x="1181869" y="1604651"/>
                </a:cubicBezTo>
                <a:cubicBezTo>
                  <a:pt x="1170356" y="1593136"/>
                  <a:pt x="1170355" y="1604651"/>
                  <a:pt x="1170355" y="1604651"/>
                </a:cubicBezTo>
                <a:cubicBezTo>
                  <a:pt x="1170355" y="1604651"/>
                  <a:pt x="1170355" y="1604651"/>
                  <a:pt x="1159418" y="1604650"/>
                </a:cubicBezTo>
                <a:cubicBezTo>
                  <a:pt x="1170355" y="1604651"/>
                  <a:pt x="1170355" y="1616164"/>
                  <a:pt x="1181868" y="1616164"/>
                </a:cubicBezTo>
                <a:close/>
                <a:moveTo>
                  <a:pt x="1727037" y="1886157"/>
                </a:moveTo>
                <a:cubicBezTo>
                  <a:pt x="1715524" y="1886158"/>
                  <a:pt x="1737976" y="1874644"/>
                  <a:pt x="1715524" y="1874644"/>
                </a:cubicBezTo>
                <a:cubicBezTo>
                  <a:pt x="1727037" y="1863130"/>
                  <a:pt x="1727037" y="1863130"/>
                  <a:pt x="1738552" y="1874644"/>
                </a:cubicBezTo>
                <a:cubicBezTo>
                  <a:pt x="1738551" y="1886157"/>
                  <a:pt x="1727037" y="1874644"/>
                  <a:pt x="1727037" y="1886157"/>
                </a:cubicBezTo>
                <a:close/>
                <a:moveTo>
                  <a:pt x="1452726" y="1752573"/>
                </a:moveTo>
                <a:cubicBezTo>
                  <a:pt x="1444091" y="1748930"/>
                  <a:pt x="1448409" y="1734035"/>
                  <a:pt x="1465679" y="1750873"/>
                </a:cubicBezTo>
                <a:cubicBezTo>
                  <a:pt x="1459921" y="1753751"/>
                  <a:pt x="1455604" y="1753787"/>
                  <a:pt x="1452726" y="1752573"/>
                </a:cubicBezTo>
                <a:close/>
                <a:moveTo>
                  <a:pt x="1581237" y="1816761"/>
                </a:moveTo>
                <a:cubicBezTo>
                  <a:pt x="1579807" y="1815709"/>
                  <a:pt x="1579087" y="1812902"/>
                  <a:pt x="1579087" y="1807289"/>
                </a:cubicBezTo>
                <a:cubicBezTo>
                  <a:pt x="1579087" y="1818802"/>
                  <a:pt x="1590601" y="1795775"/>
                  <a:pt x="1590601" y="1807289"/>
                </a:cubicBezTo>
                <a:cubicBezTo>
                  <a:pt x="1596358" y="1807289"/>
                  <a:pt x="1601971" y="1801532"/>
                  <a:pt x="1607583" y="1797214"/>
                </a:cubicBezTo>
                <a:lnTo>
                  <a:pt x="1609384" y="1796255"/>
                </a:lnTo>
                <a:lnTo>
                  <a:pt x="1613053" y="1795775"/>
                </a:lnTo>
                <a:lnTo>
                  <a:pt x="1612540" y="1794573"/>
                </a:lnTo>
                <a:lnTo>
                  <a:pt x="1616021" y="1792717"/>
                </a:lnTo>
                <a:cubicBezTo>
                  <a:pt x="1618845" y="1792178"/>
                  <a:pt x="1621687" y="1792897"/>
                  <a:pt x="1624566" y="1795775"/>
                </a:cubicBezTo>
                <a:cubicBezTo>
                  <a:pt x="1613052" y="1807289"/>
                  <a:pt x="1613052" y="1807289"/>
                  <a:pt x="1613052" y="1807289"/>
                </a:cubicBezTo>
                <a:cubicBezTo>
                  <a:pt x="1596214" y="1807289"/>
                  <a:pt x="1585528" y="1819918"/>
                  <a:pt x="1581237" y="1816761"/>
                </a:cubicBezTo>
                <a:close/>
                <a:moveTo>
                  <a:pt x="1592221" y="1823084"/>
                </a:moveTo>
                <a:cubicBezTo>
                  <a:pt x="1591321" y="1822544"/>
                  <a:pt x="1590602" y="1821106"/>
                  <a:pt x="1590601" y="1818227"/>
                </a:cubicBezTo>
                <a:cubicBezTo>
                  <a:pt x="1599237" y="1818228"/>
                  <a:pt x="1594920" y="1824704"/>
                  <a:pt x="1592221" y="1823084"/>
                </a:cubicBezTo>
                <a:close/>
                <a:moveTo>
                  <a:pt x="1069683" y="1564604"/>
                </a:moveTo>
                <a:cubicBezTo>
                  <a:pt x="1072921" y="1566223"/>
                  <a:pt x="1079398" y="1559747"/>
                  <a:pt x="1079398" y="1559747"/>
                </a:cubicBezTo>
                <a:cubicBezTo>
                  <a:pt x="1067885" y="1559747"/>
                  <a:pt x="1079398" y="1548809"/>
                  <a:pt x="1067885" y="1559747"/>
                </a:cubicBezTo>
                <a:cubicBezTo>
                  <a:pt x="1067885" y="1562625"/>
                  <a:pt x="1068605" y="1564065"/>
                  <a:pt x="1069683" y="1564604"/>
                </a:cubicBezTo>
                <a:close/>
                <a:moveTo>
                  <a:pt x="1215834" y="1638616"/>
                </a:moveTo>
                <a:lnTo>
                  <a:pt x="1215834" y="1631456"/>
                </a:lnTo>
                <a:lnTo>
                  <a:pt x="1218830" y="1631959"/>
                </a:lnTo>
                <a:cubicBezTo>
                  <a:pt x="1219216" y="1631420"/>
                  <a:pt x="1218569" y="1629980"/>
                  <a:pt x="1215834" y="1627102"/>
                </a:cubicBezTo>
                <a:cubicBezTo>
                  <a:pt x="1215834" y="1627102"/>
                  <a:pt x="1226772" y="1616164"/>
                  <a:pt x="1215834" y="1616164"/>
                </a:cubicBezTo>
                <a:cubicBezTo>
                  <a:pt x="1215834" y="1627102"/>
                  <a:pt x="1204321" y="1627102"/>
                  <a:pt x="1215834" y="1638616"/>
                </a:cubicBezTo>
                <a:close/>
                <a:moveTo>
                  <a:pt x="1351694" y="1705969"/>
                </a:moveTo>
                <a:cubicBezTo>
                  <a:pt x="1351695" y="1683518"/>
                  <a:pt x="1374721" y="1683518"/>
                  <a:pt x="1363208" y="1683518"/>
                </a:cubicBezTo>
                <a:cubicBezTo>
                  <a:pt x="1363208" y="1683518"/>
                  <a:pt x="1363208" y="1683518"/>
                  <a:pt x="1363208" y="1672005"/>
                </a:cubicBezTo>
                <a:cubicBezTo>
                  <a:pt x="1340757" y="1683518"/>
                  <a:pt x="1340757" y="1694456"/>
                  <a:pt x="1351694" y="1705969"/>
                </a:cubicBezTo>
                <a:close/>
                <a:moveTo>
                  <a:pt x="1760427" y="1908609"/>
                </a:moveTo>
                <a:lnTo>
                  <a:pt x="1760427" y="1897095"/>
                </a:lnTo>
                <a:cubicBezTo>
                  <a:pt x="1771940" y="1885582"/>
                  <a:pt x="1760427" y="1908609"/>
                  <a:pt x="1771940" y="1897095"/>
                </a:cubicBezTo>
                <a:cubicBezTo>
                  <a:pt x="1783454" y="1908033"/>
                  <a:pt x="1761003" y="1897095"/>
                  <a:pt x="1760427" y="1908609"/>
                </a:cubicBezTo>
                <a:close/>
                <a:moveTo>
                  <a:pt x="1601539" y="1830316"/>
                </a:moveTo>
                <a:cubicBezTo>
                  <a:pt x="1601539" y="1818802"/>
                  <a:pt x="1613053" y="1830317"/>
                  <a:pt x="1613053" y="1818802"/>
                </a:cubicBezTo>
                <a:cubicBezTo>
                  <a:pt x="1613053" y="1818802"/>
                  <a:pt x="1601539" y="1818802"/>
                  <a:pt x="1613052" y="1807289"/>
                </a:cubicBezTo>
                <a:cubicBezTo>
                  <a:pt x="1613052" y="1818227"/>
                  <a:pt x="1624566" y="1807289"/>
                  <a:pt x="1623991" y="1807865"/>
                </a:cubicBezTo>
                <a:cubicBezTo>
                  <a:pt x="1623991" y="1818802"/>
                  <a:pt x="1613053" y="1830317"/>
                  <a:pt x="1601539" y="1830316"/>
                </a:cubicBezTo>
                <a:close/>
                <a:moveTo>
                  <a:pt x="1373012" y="1717483"/>
                </a:moveTo>
                <a:lnTo>
                  <a:pt x="1374721" y="1715181"/>
                </a:lnTo>
                <a:lnTo>
                  <a:pt x="1374721" y="1716116"/>
                </a:lnTo>
                <a:lnTo>
                  <a:pt x="1374721" y="1717483"/>
                </a:lnTo>
                <a:close/>
                <a:moveTo>
                  <a:pt x="1522671" y="1795776"/>
                </a:moveTo>
                <a:cubicBezTo>
                  <a:pt x="1511158" y="1784837"/>
                  <a:pt x="1511158" y="1773324"/>
                  <a:pt x="1511158" y="1750873"/>
                </a:cubicBezTo>
                <a:cubicBezTo>
                  <a:pt x="1522096" y="1750873"/>
                  <a:pt x="1522096" y="1750873"/>
                  <a:pt x="1533610" y="1750873"/>
                </a:cubicBezTo>
                <a:cubicBezTo>
                  <a:pt x="1533610" y="1750873"/>
                  <a:pt x="1533610" y="1756486"/>
                  <a:pt x="1533681" y="1760659"/>
                </a:cubicBezTo>
                <a:lnTo>
                  <a:pt x="1533784" y="1763274"/>
                </a:lnTo>
                <a:lnTo>
                  <a:pt x="1528428" y="1782895"/>
                </a:lnTo>
                <a:cubicBezTo>
                  <a:pt x="1525549" y="1787141"/>
                  <a:pt x="1522672" y="1790019"/>
                  <a:pt x="1522671" y="1795776"/>
                </a:cubicBezTo>
                <a:close/>
                <a:moveTo>
                  <a:pt x="1588982" y="1832556"/>
                </a:moveTo>
                <a:cubicBezTo>
                  <a:pt x="1586284" y="1830857"/>
                  <a:pt x="1581966" y="1818227"/>
                  <a:pt x="1590601" y="1818227"/>
                </a:cubicBezTo>
                <a:cubicBezTo>
                  <a:pt x="1590601" y="1818227"/>
                  <a:pt x="1590601" y="1818227"/>
                  <a:pt x="1590602" y="1829740"/>
                </a:cubicBezTo>
                <a:cubicBezTo>
                  <a:pt x="1590601" y="1832475"/>
                  <a:pt x="1589882" y="1833123"/>
                  <a:pt x="1588982" y="1832556"/>
                </a:cubicBezTo>
                <a:close/>
                <a:moveTo>
                  <a:pt x="1295279" y="1694456"/>
                </a:moveTo>
                <a:cubicBezTo>
                  <a:pt x="1317729" y="1705969"/>
                  <a:pt x="1340756" y="1661066"/>
                  <a:pt x="1329243" y="1649553"/>
                </a:cubicBezTo>
                <a:cubicBezTo>
                  <a:pt x="1317729" y="1672004"/>
                  <a:pt x="1306216" y="1683518"/>
                  <a:pt x="1295279" y="1694456"/>
                </a:cubicBezTo>
                <a:close/>
                <a:moveTo>
                  <a:pt x="1658532" y="1874644"/>
                </a:moveTo>
                <a:cubicBezTo>
                  <a:pt x="1658532" y="1874644"/>
                  <a:pt x="1658531" y="1863705"/>
                  <a:pt x="1658532" y="1852193"/>
                </a:cubicBezTo>
                <a:cubicBezTo>
                  <a:pt x="1670045" y="1863130"/>
                  <a:pt x="1681559" y="1863130"/>
                  <a:pt x="1680983" y="1874644"/>
                </a:cubicBezTo>
                <a:cubicBezTo>
                  <a:pt x="1670045" y="1874644"/>
                  <a:pt x="1658532" y="1863130"/>
                  <a:pt x="1658532" y="1874644"/>
                </a:cubicBezTo>
                <a:close/>
                <a:moveTo>
                  <a:pt x="358217" y="1232114"/>
                </a:moveTo>
                <a:cubicBezTo>
                  <a:pt x="358936" y="1233193"/>
                  <a:pt x="360375" y="1233913"/>
                  <a:pt x="363254" y="1233913"/>
                </a:cubicBezTo>
                <a:cubicBezTo>
                  <a:pt x="374767" y="1233913"/>
                  <a:pt x="386280" y="1222975"/>
                  <a:pt x="374767" y="1211461"/>
                </a:cubicBezTo>
                <a:cubicBezTo>
                  <a:pt x="363829" y="1222399"/>
                  <a:pt x="363829" y="1211461"/>
                  <a:pt x="351741" y="1222399"/>
                </a:cubicBezTo>
                <a:cubicBezTo>
                  <a:pt x="360375" y="1222399"/>
                  <a:pt x="356058" y="1228876"/>
                  <a:pt x="358217" y="1232114"/>
                </a:cubicBezTo>
                <a:close/>
                <a:moveTo>
                  <a:pt x="1715524" y="1908033"/>
                </a:moveTo>
                <a:cubicBezTo>
                  <a:pt x="1715524" y="1908033"/>
                  <a:pt x="1704011" y="1897095"/>
                  <a:pt x="1715523" y="1885582"/>
                </a:cubicBezTo>
                <a:cubicBezTo>
                  <a:pt x="1727037" y="1885582"/>
                  <a:pt x="1715524" y="1897095"/>
                  <a:pt x="1715524" y="1908033"/>
                </a:cubicBezTo>
                <a:close/>
                <a:moveTo>
                  <a:pt x="1261313" y="1683518"/>
                </a:moveTo>
                <a:cubicBezTo>
                  <a:pt x="1283764" y="1683518"/>
                  <a:pt x="1272827" y="1661066"/>
                  <a:pt x="1295279" y="1661066"/>
                </a:cubicBezTo>
                <a:cubicBezTo>
                  <a:pt x="1295278" y="1649553"/>
                  <a:pt x="1283765" y="1638040"/>
                  <a:pt x="1283764" y="1649553"/>
                </a:cubicBezTo>
                <a:cubicBezTo>
                  <a:pt x="1283764" y="1638615"/>
                  <a:pt x="1283765" y="1627102"/>
                  <a:pt x="1261313" y="1627102"/>
                </a:cubicBezTo>
                <a:cubicBezTo>
                  <a:pt x="1272251" y="1638615"/>
                  <a:pt x="1261313" y="1638616"/>
                  <a:pt x="1261313" y="1649553"/>
                </a:cubicBezTo>
                <a:cubicBezTo>
                  <a:pt x="1272826" y="1638615"/>
                  <a:pt x="1272827" y="1661066"/>
                  <a:pt x="1261313" y="1683518"/>
                </a:cubicBezTo>
                <a:close/>
                <a:moveTo>
                  <a:pt x="1465679" y="1784838"/>
                </a:moveTo>
                <a:lnTo>
                  <a:pt x="1465605" y="1784796"/>
                </a:lnTo>
                <a:lnTo>
                  <a:pt x="1465103" y="1784262"/>
                </a:lnTo>
                <a:lnTo>
                  <a:pt x="1465073" y="1784498"/>
                </a:lnTo>
                <a:lnTo>
                  <a:pt x="1456207" y="1779530"/>
                </a:lnTo>
                <a:cubicBezTo>
                  <a:pt x="1453050" y="1769978"/>
                  <a:pt x="1465679" y="1750873"/>
                  <a:pt x="1465679" y="1750873"/>
                </a:cubicBezTo>
                <a:cubicBezTo>
                  <a:pt x="1476617" y="1739358"/>
                  <a:pt x="1476617" y="1762387"/>
                  <a:pt x="1465679" y="1762386"/>
                </a:cubicBezTo>
                <a:cubicBezTo>
                  <a:pt x="1465679" y="1773900"/>
                  <a:pt x="1477192" y="1762386"/>
                  <a:pt x="1477192" y="1762386"/>
                </a:cubicBezTo>
                <a:cubicBezTo>
                  <a:pt x="1477192" y="1773324"/>
                  <a:pt x="1477192" y="1773324"/>
                  <a:pt x="1477193" y="1784838"/>
                </a:cubicBezTo>
                <a:cubicBezTo>
                  <a:pt x="1477193" y="1784838"/>
                  <a:pt x="1477192" y="1773324"/>
                  <a:pt x="1465679" y="1773324"/>
                </a:cubicBezTo>
                <a:cubicBezTo>
                  <a:pt x="1465679" y="1773324"/>
                  <a:pt x="1465679" y="1773324"/>
                  <a:pt x="1465679" y="1784838"/>
                </a:cubicBezTo>
                <a:cubicBezTo>
                  <a:pt x="1465679" y="1773324"/>
                  <a:pt x="1454165" y="1773324"/>
                  <a:pt x="1465679" y="1784838"/>
                </a:cubicBezTo>
                <a:close/>
                <a:moveTo>
                  <a:pt x="1499644" y="1807289"/>
                </a:moveTo>
                <a:cubicBezTo>
                  <a:pt x="1499644" y="1804411"/>
                  <a:pt x="1499644" y="1803691"/>
                  <a:pt x="1499824" y="1804051"/>
                </a:cubicBezTo>
                <a:lnTo>
                  <a:pt x="1500030" y="1804582"/>
                </a:lnTo>
                <a:close/>
                <a:moveTo>
                  <a:pt x="1504502" y="1810527"/>
                </a:moveTo>
                <a:cubicBezTo>
                  <a:pt x="1502883" y="1810168"/>
                  <a:pt x="1501804" y="1808728"/>
                  <a:pt x="1501083" y="1807289"/>
                </a:cubicBezTo>
                <a:lnTo>
                  <a:pt x="1500030" y="1804582"/>
                </a:lnTo>
                <a:lnTo>
                  <a:pt x="1501083" y="1797215"/>
                </a:lnTo>
                <a:cubicBezTo>
                  <a:pt x="1502523" y="1795775"/>
                  <a:pt x="1505401" y="1795776"/>
                  <a:pt x="1511158" y="1795776"/>
                </a:cubicBezTo>
                <a:cubicBezTo>
                  <a:pt x="1511158" y="1807289"/>
                  <a:pt x="1522671" y="1807289"/>
                  <a:pt x="1511158" y="1807289"/>
                </a:cubicBezTo>
                <a:cubicBezTo>
                  <a:pt x="1508280" y="1810167"/>
                  <a:pt x="1506121" y="1810887"/>
                  <a:pt x="1504502" y="1810527"/>
                </a:cubicBezTo>
                <a:close/>
                <a:moveTo>
                  <a:pt x="1386234" y="1752384"/>
                </a:moveTo>
                <a:cubicBezTo>
                  <a:pt x="1386235" y="1752744"/>
                  <a:pt x="1386234" y="1752024"/>
                  <a:pt x="1386234" y="1749146"/>
                </a:cubicBezTo>
                <a:lnTo>
                  <a:pt x="1386234" y="1749146"/>
                </a:lnTo>
                <a:close/>
                <a:moveTo>
                  <a:pt x="1056371" y="1594288"/>
                </a:moveTo>
                <a:cubicBezTo>
                  <a:pt x="1056372" y="1582775"/>
                  <a:pt x="1056372" y="1582775"/>
                  <a:pt x="1056372" y="1582775"/>
                </a:cubicBezTo>
                <a:cubicBezTo>
                  <a:pt x="1056372" y="1582775"/>
                  <a:pt x="1056372" y="1582775"/>
                  <a:pt x="1067885" y="1582774"/>
                </a:cubicBezTo>
                <a:cubicBezTo>
                  <a:pt x="1067885" y="1571260"/>
                  <a:pt x="1056372" y="1571260"/>
                  <a:pt x="1056372" y="1571260"/>
                </a:cubicBezTo>
                <a:cubicBezTo>
                  <a:pt x="1056372" y="1571260"/>
                  <a:pt x="1045434" y="1582198"/>
                  <a:pt x="1056371" y="1594288"/>
                </a:cubicBezTo>
                <a:close/>
                <a:moveTo>
                  <a:pt x="1431714" y="1784838"/>
                </a:moveTo>
                <a:cubicBezTo>
                  <a:pt x="1431714" y="1784838"/>
                  <a:pt x="1442651" y="1773324"/>
                  <a:pt x="1420200" y="1773324"/>
                </a:cubicBezTo>
                <a:cubicBezTo>
                  <a:pt x="1431714" y="1761811"/>
                  <a:pt x="1454166" y="1750873"/>
                  <a:pt x="1454165" y="1773324"/>
                </a:cubicBezTo>
                <a:cubicBezTo>
                  <a:pt x="1442651" y="1762386"/>
                  <a:pt x="1442651" y="1773324"/>
                  <a:pt x="1442652" y="1784838"/>
                </a:cubicBezTo>
                <a:cubicBezTo>
                  <a:pt x="1431714" y="1784838"/>
                  <a:pt x="1431714" y="1784838"/>
                  <a:pt x="1431714" y="1784838"/>
                </a:cubicBezTo>
                <a:close/>
                <a:moveTo>
                  <a:pt x="1613053" y="1874644"/>
                </a:moveTo>
                <a:cubicBezTo>
                  <a:pt x="1613053" y="1863130"/>
                  <a:pt x="1613053" y="1863130"/>
                  <a:pt x="1613053" y="1863130"/>
                </a:cubicBezTo>
                <a:cubicBezTo>
                  <a:pt x="1624566" y="1863130"/>
                  <a:pt x="1624566" y="1863130"/>
                  <a:pt x="1624566" y="1863130"/>
                </a:cubicBezTo>
                <a:cubicBezTo>
                  <a:pt x="1624566" y="1874644"/>
                  <a:pt x="1624566" y="1863130"/>
                  <a:pt x="1613053" y="1874644"/>
                </a:cubicBezTo>
                <a:close/>
                <a:moveTo>
                  <a:pt x="1272251" y="1705969"/>
                </a:moveTo>
                <a:cubicBezTo>
                  <a:pt x="1283764" y="1694456"/>
                  <a:pt x="1283764" y="1694456"/>
                  <a:pt x="1272251" y="1694456"/>
                </a:cubicBezTo>
                <a:cubicBezTo>
                  <a:pt x="1272251" y="1694456"/>
                  <a:pt x="1260738" y="1682943"/>
                  <a:pt x="1260738" y="1694456"/>
                </a:cubicBezTo>
                <a:cubicBezTo>
                  <a:pt x="1272251" y="1694456"/>
                  <a:pt x="1272251" y="1705969"/>
                  <a:pt x="1272251" y="1705969"/>
                </a:cubicBezTo>
                <a:close/>
                <a:moveTo>
                  <a:pt x="1635504" y="1886157"/>
                </a:moveTo>
                <a:cubicBezTo>
                  <a:pt x="1635504" y="1886157"/>
                  <a:pt x="1635504" y="1886157"/>
                  <a:pt x="1635504" y="1874644"/>
                </a:cubicBezTo>
                <a:cubicBezTo>
                  <a:pt x="1647018" y="1874644"/>
                  <a:pt x="1635504" y="1874644"/>
                  <a:pt x="1647018" y="1863130"/>
                </a:cubicBezTo>
                <a:cubicBezTo>
                  <a:pt x="1647018" y="1863130"/>
                  <a:pt x="1636080" y="1874644"/>
                  <a:pt x="1647019" y="1886157"/>
                </a:cubicBezTo>
                <a:cubicBezTo>
                  <a:pt x="1635504" y="1886157"/>
                  <a:pt x="1635504" y="1886157"/>
                  <a:pt x="1635504" y="1886157"/>
                </a:cubicBezTo>
                <a:close/>
                <a:moveTo>
                  <a:pt x="1021831" y="1583350"/>
                </a:moveTo>
                <a:cubicBezTo>
                  <a:pt x="1021831" y="1572412"/>
                  <a:pt x="1021830" y="1560898"/>
                  <a:pt x="1033344" y="1560899"/>
                </a:cubicBezTo>
                <a:cubicBezTo>
                  <a:pt x="1021831" y="1572412"/>
                  <a:pt x="1033344" y="1583926"/>
                  <a:pt x="1033344" y="1572412"/>
                </a:cubicBezTo>
                <a:cubicBezTo>
                  <a:pt x="1033344" y="1572412"/>
                  <a:pt x="1033344" y="1560899"/>
                  <a:pt x="1044857" y="1560898"/>
                </a:cubicBezTo>
                <a:cubicBezTo>
                  <a:pt x="1044857" y="1560898"/>
                  <a:pt x="1044857" y="1560898"/>
                  <a:pt x="1056371" y="1560898"/>
                </a:cubicBezTo>
                <a:cubicBezTo>
                  <a:pt x="1056371" y="1549385"/>
                  <a:pt x="1044858" y="1549385"/>
                  <a:pt x="1044857" y="1560898"/>
                </a:cubicBezTo>
                <a:cubicBezTo>
                  <a:pt x="1044857" y="1549960"/>
                  <a:pt x="1056371" y="1549961"/>
                  <a:pt x="1056372" y="1538447"/>
                </a:cubicBezTo>
                <a:cubicBezTo>
                  <a:pt x="1044857" y="1538447"/>
                  <a:pt x="1044857" y="1526934"/>
                  <a:pt x="1044857" y="1526934"/>
                </a:cubicBezTo>
                <a:cubicBezTo>
                  <a:pt x="1056371" y="1526934"/>
                  <a:pt x="1056372" y="1515421"/>
                  <a:pt x="1056372" y="1515421"/>
                </a:cubicBezTo>
                <a:cubicBezTo>
                  <a:pt x="1056372" y="1515421"/>
                  <a:pt x="1056372" y="1521177"/>
                  <a:pt x="1056372" y="1525495"/>
                </a:cubicBezTo>
                <a:lnTo>
                  <a:pt x="1056371" y="1526933"/>
                </a:lnTo>
                <a:lnTo>
                  <a:pt x="1056371" y="1526934"/>
                </a:lnTo>
                <a:cubicBezTo>
                  <a:pt x="1056372" y="1529813"/>
                  <a:pt x="1056372" y="1530532"/>
                  <a:pt x="1056372" y="1529992"/>
                </a:cubicBezTo>
                <a:lnTo>
                  <a:pt x="1056371" y="1526933"/>
                </a:lnTo>
                <a:lnTo>
                  <a:pt x="1062128" y="1516860"/>
                </a:lnTo>
                <a:cubicBezTo>
                  <a:pt x="1065006" y="1515421"/>
                  <a:pt x="1067885" y="1515420"/>
                  <a:pt x="1067885" y="1515420"/>
                </a:cubicBezTo>
                <a:cubicBezTo>
                  <a:pt x="1056372" y="1515421"/>
                  <a:pt x="1056372" y="1503906"/>
                  <a:pt x="1056372" y="1503906"/>
                </a:cubicBezTo>
                <a:cubicBezTo>
                  <a:pt x="1044858" y="1503906"/>
                  <a:pt x="1044857" y="1515420"/>
                  <a:pt x="1044857" y="1515420"/>
                </a:cubicBezTo>
                <a:cubicBezTo>
                  <a:pt x="1044857" y="1515420"/>
                  <a:pt x="1044858" y="1503906"/>
                  <a:pt x="1033344" y="1503906"/>
                </a:cubicBezTo>
                <a:cubicBezTo>
                  <a:pt x="1041979" y="1520745"/>
                  <a:pt x="1044137" y="1537583"/>
                  <a:pt x="1030348" y="1554422"/>
                </a:cubicBezTo>
                <a:lnTo>
                  <a:pt x="1011006" y="1571163"/>
                </a:lnTo>
                <a:lnTo>
                  <a:pt x="1010860" y="1570999"/>
                </a:lnTo>
                <a:lnTo>
                  <a:pt x="1009453" y="1559891"/>
                </a:lnTo>
                <a:cubicBezTo>
                  <a:pt x="1008014" y="1557156"/>
                  <a:pt x="1005136" y="1554566"/>
                  <a:pt x="999379" y="1549385"/>
                </a:cubicBezTo>
                <a:cubicBezTo>
                  <a:pt x="1004848" y="1560611"/>
                  <a:pt x="1007582" y="1566223"/>
                  <a:pt x="1010390" y="1570470"/>
                </a:cubicBezTo>
                <a:lnTo>
                  <a:pt x="1010860" y="1570999"/>
                </a:lnTo>
                <a:lnTo>
                  <a:pt x="1010893" y="1571260"/>
                </a:lnTo>
                <a:lnTo>
                  <a:pt x="1011006" y="1571163"/>
                </a:lnTo>
                <a:close/>
                <a:moveTo>
                  <a:pt x="1192807" y="1672005"/>
                </a:moveTo>
                <a:cubicBezTo>
                  <a:pt x="1204321" y="1672005"/>
                  <a:pt x="1204321" y="1649553"/>
                  <a:pt x="1204321" y="1649553"/>
                </a:cubicBezTo>
                <a:cubicBezTo>
                  <a:pt x="1204320" y="1660491"/>
                  <a:pt x="1192806" y="1660491"/>
                  <a:pt x="1192807" y="1672005"/>
                </a:cubicBezTo>
                <a:close/>
                <a:moveTo>
                  <a:pt x="1658531" y="1908033"/>
                </a:moveTo>
                <a:cubicBezTo>
                  <a:pt x="1658531" y="1908033"/>
                  <a:pt x="1670045" y="1885582"/>
                  <a:pt x="1658532" y="1885582"/>
                </a:cubicBezTo>
                <a:cubicBezTo>
                  <a:pt x="1658532" y="1874068"/>
                  <a:pt x="1670045" y="1885582"/>
                  <a:pt x="1670045" y="1885582"/>
                </a:cubicBezTo>
                <a:cubicBezTo>
                  <a:pt x="1670045" y="1885582"/>
                  <a:pt x="1658531" y="1908033"/>
                  <a:pt x="1680983" y="1896519"/>
                </a:cubicBezTo>
                <a:cubicBezTo>
                  <a:pt x="1670045" y="1908033"/>
                  <a:pt x="1670045" y="1908033"/>
                  <a:pt x="1658531" y="1908033"/>
                </a:cubicBezTo>
                <a:close/>
                <a:moveTo>
                  <a:pt x="1090911" y="1627102"/>
                </a:moveTo>
                <a:cubicBezTo>
                  <a:pt x="1101851" y="1616164"/>
                  <a:pt x="1090911" y="1604650"/>
                  <a:pt x="1090912" y="1593137"/>
                </a:cubicBezTo>
                <a:cubicBezTo>
                  <a:pt x="1079398" y="1593136"/>
                  <a:pt x="1090911" y="1615588"/>
                  <a:pt x="1079399" y="1615588"/>
                </a:cubicBezTo>
                <a:cubicBezTo>
                  <a:pt x="1090911" y="1615588"/>
                  <a:pt x="1090911" y="1615588"/>
                  <a:pt x="1090911" y="1627102"/>
                </a:cubicBezTo>
                <a:close/>
                <a:moveTo>
                  <a:pt x="1453590" y="1806714"/>
                </a:moveTo>
                <a:cubicBezTo>
                  <a:pt x="1459347" y="1801245"/>
                  <a:pt x="1462225" y="1798510"/>
                  <a:pt x="1463664" y="1795704"/>
                </a:cubicBezTo>
                <a:lnTo>
                  <a:pt x="1465073" y="1784498"/>
                </a:lnTo>
                <a:lnTo>
                  <a:pt x="1465605" y="1784796"/>
                </a:lnTo>
                <a:lnTo>
                  <a:pt x="1479495" y="1799590"/>
                </a:lnTo>
                <a:cubicBezTo>
                  <a:pt x="1482374" y="1803835"/>
                  <a:pt x="1482374" y="1806714"/>
                  <a:pt x="1476618" y="1806714"/>
                </a:cubicBezTo>
                <a:cubicBezTo>
                  <a:pt x="1476618" y="1806714"/>
                  <a:pt x="1476618" y="1806714"/>
                  <a:pt x="1476618" y="1808153"/>
                </a:cubicBezTo>
                <a:lnTo>
                  <a:pt x="1476618" y="1813172"/>
                </a:lnTo>
                <a:lnTo>
                  <a:pt x="1465679" y="1810104"/>
                </a:lnTo>
                <a:lnTo>
                  <a:pt x="1465679" y="1806138"/>
                </a:lnTo>
                <a:lnTo>
                  <a:pt x="1460902" y="1808764"/>
                </a:lnTo>
                <a:close/>
                <a:moveTo>
                  <a:pt x="1476617" y="1818227"/>
                </a:moveTo>
                <a:lnTo>
                  <a:pt x="1476618" y="1813172"/>
                </a:lnTo>
                <a:lnTo>
                  <a:pt x="1478992" y="1813837"/>
                </a:lnTo>
                <a:lnTo>
                  <a:pt x="1480671" y="1816842"/>
                </a:lnTo>
                <a:close/>
                <a:moveTo>
                  <a:pt x="1487555" y="1829165"/>
                </a:moveTo>
                <a:lnTo>
                  <a:pt x="1480671" y="1816842"/>
                </a:lnTo>
                <a:lnTo>
                  <a:pt x="1481645" y="1816509"/>
                </a:lnTo>
                <a:cubicBezTo>
                  <a:pt x="1483776" y="1813405"/>
                  <a:pt x="1479352" y="1807145"/>
                  <a:pt x="1487555" y="1806713"/>
                </a:cubicBezTo>
                <a:cubicBezTo>
                  <a:pt x="1487555" y="1818227"/>
                  <a:pt x="1499068" y="1818227"/>
                  <a:pt x="1499069" y="1806714"/>
                </a:cubicBezTo>
                <a:cubicBezTo>
                  <a:pt x="1499068" y="1817652"/>
                  <a:pt x="1499069" y="1829165"/>
                  <a:pt x="1487555" y="1829165"/>
                </a:cubicBezTo>
                <a:close/>
                <a:moveTo>
                  <a:pt x="1045434" y="1627102"/>
                </a:moveTo>
                <a:cubicBezTo>
                  <a:pt x="1045434" y="1616164"/>
                  <a:pt x="1056947" y="1604651"/>
                  <a:pt x="1045433" y="1604651"/>
                </a:cubicBezTo>
                <a:cubicBezTo>
                  <a:pt x="1045433" y="1604651"/>
                  <a:pt x="1045434" y="1616164"/>
                  <a:pt x="1045434" y="1627102"/>
                </a:cubicBezTo>
                <a:close/>
                <a:moveTo>
                  <a:pt x="1568150" y="1886157"/>
                </a:moveTo>
                <a:cubicBezTo>
                  <a:pt x="1556637" y="1886157"/>
                  <a:pt x="1568150" y="1863706"/>
                  <a:pt x="1556637" y="1863706"/>
                </a:cubicBezTo>
                <a:lnTo>
                  <a:pt x="1556637" y="1852193"/>
                </a:lnTo>
                <a:cubicBezTo>
                  <a:pt x="1567574" y="1874644"/>
                  <a:pt x="1556637" y="1829741"/>
                  <a:pt x="1568150" y="1841254"/>
                </a:cubicBezTo>
                <a:cubicBezTo>
                  <a:pt x="1579664" y="1852193"/>
                  <a:pt x="1556636" y="1874644"/>
                  <a:pt x="1568150" y="1886157"/>
                </a:cubicBezTo>
                <a:close/>
                <a:moveTo>
                  <a:pt x="1533609" y="1874644"/>
                </a:moveTo>
                <a:cubicBezTo>
                  <a:pt x="1533609" y="1863705"/>
                  <a:pt x="1533609" y="1863705"/>
                  <a:pt x="1533609" y="1852193"/>
                </a:cubicBezTo>
                <a:cubicBezTo>
                  <a:pt x="1545122" y="1863130"/>
                  <a:pt x="1545122" y="1874644"/>
                  <a:pt x="1533609" y="1874644"/>
                </a:cubicBezTo>
                <a:close/>
                <a:moveTo>
                  <a:pt x="1056372" y="1638615"/>
                </a:moveTo>
                <a:cubicBezTo>
                  <a:pt x="1067885" y="1627102"/>
                  <a:pt x="1067885" y="1627102"/>
                  <a:pt x="1067885" y="1638615"/>
                </a:cubicBezTo>
                <a:cubicBezTo>
                  <a:pt x="1056372" y="1638615"/>
                  <a:pt x="1056372" y="1638615"/>
                  <a:pt x="1056372" y="1638615"/>
                </a:cubicBezTo>
                <a:close/>
                <a:moveTo>
                  <a:pt x="1364648" y="1794913"/>
                </a:moveTo>
                <a:lnTo>
                  <a:pt x="1364635" y="1794828"/>
                </a:lnTo>
                <a:lnTo>
                  <a:pt x="1364742" y="1794926"/>
                </a:lnTo>
                <a:close/>
                <a:moveTo>
                  <a:pt x="1590602" y="1908033"/>
                </a:moveTo>
                <a:cubicBezTo>
                  <a:pt x="1590601" y="1885582"/>
                  <a:pt x="1601540" y="1897095"/>
                  <a:pt x="1601540" y="1885006"/>
                </a:cubicBezTo>
                <a:cubicBezTo>
                  <a:pt x="1613053" y="1885006"/>
                  <a:pt x="1601540" y="1896519"/>
                  <a:pt x="1613053" y="1896519"/>
                </a:cubicBezTo>
                <a:cubicBezTo>
                  <a:pt x="1602114" y="1896519"/>
                  <a:pt x="1602114" y="1908033"/>
                  <a:pt x="1590602" y="1908033"/>
                </a:cubicBezTo>
                <a:close/>
                <a:moveTo>
                  <a:pt x="1273353" y="1751002"/>
                </a:moveTo>
                <a:lnTo>
                  <a:pt x="1273401" y="1750873"/>
                </a:lnTo>
                <a:lnTo>
                  <a:pt x="1273387" y="1750998"/>
                </a:lnTo>
                <a:close/>
                <a:moveTo>
                  <a:pt x="1681558" y="1953512"/>
                </a:moveTo>
                <a:cubicBezTo>
                  <a:pt x="1681559" y="1941998"/>
                  <a:pt x="1681559" y="1941998"/>
                  <a:pt x="1681559" y="1941998"/>
                </a:cubicBezTo>
                <a:cubicBezTo>
                  <a:pt x="1692496" y="1941998"/>
                  <a:pt x="1681558" y="1953512"/>
                  <a:pt x="1693072" y="1953512"/>
                </a:cubicBezTo>
                <a:close/>
                <a:moveTo>
                  <a:pt x="670090" y="1458427"/>
                </a:moveTo>
                <a:cubicBezTo>
                  <a:pt x="670091" y="1447489"/>
                  <a:pt x="670091" y="1447489"/>
                  <a:pt x="670091" y="1435976"/>
                </a:cubicBezTo>
                <a:cubicBezTo>
                  <a:pt x="681604" y="1435976"/>
                  <a:pt x="670091" y="1446914"/>
                  <a:pt x="681604" y="1458428"/>
                </a:cubicBezTo>
                <a:cubicBezTo>
                  <a:pt x="681604" y="1469942"/>
                  <a:pt x="681604" y="1447490"/>
                  <a:pt x="670090" y="1458427"/>
                </a:cubicBezTo>
                <a:close/>
                <a:moveTo>
                  <a:pt x="1620176" y="1931995"/>
                </a:moveTo>
                <a:cubicBezTo>
                  <a:pt x="1615931" y="1927750"/>
                  <a:pt x="1613053" y="1919259"/>
                  <a:pt x="1613053" y="1908033"/>
                </a:cubicBezTo>
                <a:cubicBezTo>
                  <a:pt x="1624566" y="1919546"/>
                  <a:pt x="1636081" y="1919547"/>
                  <a:pt x="1635504" y="1930484"/>
                </a:cubicBezTo>
                <a:cubicBezTo>
                  <a:pt x="1630035" y="1936241"/>
                  <a:pt x="1624422" y="1936241"/>
                  <a:pt x="1620176" y="1931995"/>
                </a:cubicBezTo>
                <a:close/>
                <a:moveTo>
                  <a:pt x="1022406" y="1638615"/>
                </a:moveTo>
                <a:cubicBezTo>
                  <a:pt x="1033919" y="1627102"/>
                  <a:pt x="1045433" y="1638615"/>
                  <a:pt x="1044282" y="1627677"/>
                </a:cubicBezTo>
                <a:cubicBezTo>
                  <a:pt x="1033344" y="1627677"/>
                  <a:pt x="1033344" y="1639192"/>
                  <a:pt x="1021831" y="1627677"/>
                </a:cubicBezTo>
                <a:cubicBezTo>
                  <a:pt x="1033344" y="1627677"/>
                  <a:pt x="1021831" y="1627677"/>
                  <a:pt x="1021830" y="1616164"/>
                </a:cubicBezTo>
                <a:cubicBezTo>
                  <a:pt x="1033344" y="1616164"/>
                  <a:pt x="1033344" y="1616164"/>
                  <a:pt x="1033344" y="1616164"/>
                </a:cubicBezTo>
                <a:cubicBezTo>
                  <a:pt x="1033344" y="1616164"/>
                  <a:pt x="1022406" y="1604650"/>
                  <a:pt x="1010892" y="1616164"/>
                </a:cubicBezTo>
                <a:cubicBezTo>
                  <a:pt x="1022406" y="1627102"/>
                  <a:pt x="1022406" y="1627102"/>
                  <a:pt x="1022406" y="1638615"/>
                </a:cubicBezTo>
                <a:close/>
                <a:moveTo>
                  <a:pt x="1072923" y="1663882"/>
                </a:moveTo>
                <a:cubicBezTo>
                  <a:pt x="1075081" y="1662182"/>
                  <a:pt x="1070763" y="1649553"/>
                  <a:pt x="1079398" y="1649553"/>
                </a:cubicBezTo>
                <a:cubicBezTo>
                  <a:pt x="1082277" y="1652432"/>
                  <a:pt x="1083716" y="1654591"/>
                  <a:pt x="1084256" y="1656209"/>
                </a:cubicBezTo>
                <a:lnTo>
                  <a:pt x="1084038" y="1657587"/>
                </a:lnTo>
                <a:lnTo>
                  <a:pt x="1079399" y="1661067"/>
                </a:lnTo>
                <a:cubicBezTo>
                  <a:pt x="1079399" y="1661067"/>
                  <a:pt x="1082277" y="1661066"/>
                  <a:pt x="1083716" y="1659627"/>
                </a:cubicBezTo>
                <a:lnTo>
                  <a:pt x="1084038" y="1657587"/>
                </a:lnTo>
                <a:lnTo>
                  <a:pt x="1085156" y="1656749"/>
                </a:lnTo>
                <a:cubicBezTo>
                  <a:pt x="1088033" y="1655310"/>
                  <a:pt x="1090912" y="1655310"/>
                  <a:pt x="1090912" y="1661066"/>
                </a:cubicBezTo>
                <a:cubicBezTo>
                  <a:pt x="1090912" y="1649553"/>
                  <a:pt x="1090912" y="1649553"/>
                  <a:pt x="1090336" y="1650128"/>
                </a:cubicBezTo>
                <a:cubicBezTo>
                  <a:pt x="1079398" y="1650128"/>
                  <a:pt x="1079398" y="1650128"/>
                  <a:pt x="1067885" y="1638615"/>
                </a:cubicBezTo>
                <a:cubicBezTo>
                  <a:pt x="1079399" y="1627102"/>
                  <a:pt x="1067885" y="1627102"/>
                  <a:pt x="1067885" y="1616164"/>
                </a:cubicBezTo>
                <a:cubicBezTo>
                  <a:pt x="1067885" y="1627102"/>
                  <a:pt x="1045434" y="1627102"/>
                  <a:pt x="1033919" y="1638615"/>
                </a:cubicBezTo>
                <a:cubicBezTo>
                  <a:pt x="1044858" y="1638615"/>
                  <a:pt x="1044857" y="1650128"/>
                  <a:pt x="1056371" y="1650128"/>
                </a:cubicBezTo>
                <a:cubicBezTo>
                  <a:pt x="1045433" y="1638615"/>
                  <a:pt x="1067885" y="1650128"/>
                  <a:pt x="1067885" y="1638615"/>
                </a:cubicBezTo>
                <a:cubicBezTo>
                  <a:pt x="1067885" y="1649553"/>
                  <a:pt x="1079399" y="1661067"/>
                  <a:pt x="1067885" y="1661066"/>
                </a:cubicBezTo>
                <a:cubicBezTo>
                  <a:pt x="1070763" y="1663801"/>
                  <a:pt x="1072202" y="1664449"/>
                  <a:pt x="1072923" y="1663882"/>
                </a:cubicBezTo>
                <a:close/>
                <a:moveTo>
                  <a:pt x="1215834" y="1739359"/>
                </a:moveTo>
                <a:cubicBezTo>
                  <a:pt x="1238286" y="1728422"/>
                  <a:pt x="1238286" y="1716907"/>
                  <a:pt x="1249799" y="1716907"/>
                </a:cubicBezTo>
                <a:cubicBezTo>
                  <a:pt x="1249799" y="1716907"/>
                  <a:pt x="1249799" y="1711150"/>
                  <a:pt x="1249799" y="1706833"/>
                </a:cubicBezTo>
                <a:lnTo>
                  <a:pt x="1249800" y="1705395"/>
                </a:lnTo>
                <a:lnTo>
                  <a:pt x="1249800" y="1705394"/>
                </a:lnTo>
                <a:cubicBezTo>
                  <a:pt x="1249800" y="1702516"/>
                  <a:pt x="1249799" y="1701796"/>
                  <a:pt x="1249800" y="1702336"/>
                </a:cubicBezTo>
                <a:lnTo>
                  <a:pt x="1249800" y="1705395"/>
                </a:lnTo>
                <a:lnTo>
                  <a:pt x="1242892" y="1715468"/>
                </a:lnTo>
                <a:cubicBezTo>
                  <a:pt x="1238717" y="1716907"/>
                  <a:pt x="1233104" y="1716907"/>
                  <a:pt x="1227347" y="1716907"/>
                </a:cubicBezTo>
                <a:cubicBezTo>
                  <a:pt x="1238285" y="1727845"/>
                  <a:pt x="1215834" y="1727845"/>
                  <a:pt x="1215834" y="1739359"/>
                </a:cubicBezTo>
                <a:close/>
                <a:moveTo>
                  <a:pt x="352316" y="1312205"/>
                </a:moveTo>
                <a:cubicBezTo>
                  <a:pt x="363829" y="1301267"/>
                  <a:pt x="375342" y="1335232"/>
                  <a:pt x="397795" y="1323719"/>
                </a:cubicBezTo>
                <a:cubicBezTo>
                  <a:pt x="397794" y="1301267"/>
                  <a:pt x="431759" y="1278816"/>
                  <a:pt x="408732" y="1244851"/>
                </a:cubicBezTo>
                <a:cubicBezTo>
                  <a:pt x="386280" y="1255788"/>
                  <a:pt x="374767" y="1244851"/>
                  <a:pt x="374767" y="1233337"/>
                </a:cubicBezTo>
                <a:cubicBezTo>
                  <a:pt x="374767" y="1244851"/>
                  <a:pt x="351741" y="1255788"/>
                  <a:pt x="363254" y="1267302"/>
                </a:cubicBezTo>
                <a:cubicBezTo>
                  <a:pt x="352316" y="1267302"/>
                  <a:pt x="340803" y="1278240"/>
                  <a:pt x="340802" y="1289754"/>
                </a:cubicBezTo>
                <a:cubicBezTo>
                  <a:pt x="352316" y="1300692"/>
                  <a:pt x="363829" y="1300692"/>
                  <a:pt x="352316" y="1312205"/>
                </a:cubicBezTo>
                <a:close/>
                <a:moveTo>
                  <a:pt x="1101850" y="1683518"/>
                </a:moveTo>
                <a:cubicBezTo>
                  <a:pt x="1113364" y="1683518"/>
                  <a:pt x="1113364" y="1683518"/>
                  <a:pt x="1113363" y="1672004"/>
                </a:cubicBezTo>
                <a:cubicBezTo>
                  <a:pt x="1101851" y="1672005"/>
                  <a:pt x="1101851" y="1672005"/>
                  <a:pt x="1101850" y="1683518"/>
                </a:cubicBezTo>
                <a:close/>
                <a:moveTo>
                  <a:pt x="942963" y="1605226"/>
                </a:moveTo>
                <a:cubicBezTo>
                  <a:pt x="953901" y="1616164"/>
                  <a:pt x="965414" y="1593712"/>
                  <a:pt x="965414" y="1593712"/>
                </a:cubicBezTo>
                <a:cubicBezTo>
                  <a:pt x="954476" y="1582198"/>
                  <a:pt x="954476" y="1604651"/>
                  <a:pt x="942963" y="1605226"/>
                </a:cubicBezTo>
                <a:close/>
                <a:moveTo>
                  <a:pt x="931449" y="1605226"/>
                </a:moveTo>
                <a:cubicBezTo>
                  <a:pt x="931449" y="1605226"/>
                  <a:pt x="931449" y="1605226"/>
                  <a:pt x="931448" y="1593712"/>
                </a:cubicBezTo>
                <a:cubicBezTo>
                  <a:pt x="920511" y="1593713"/>
                  <a:pt x="920511" y="1582198"/>
                  <a:pt x="908421" y="1582198"/>
                </a:cubicBezTo>
                <a:cubicBezTo>
                  <a:pt x="908422" y="1593712"/>
                  <a:pt x="908422" y="1593712"/>
                  <a:pt x="919935" y="1593713"/>
                </a:cubicBezTo>
                <a:cubicBezTo>
                  <a:pt x="919935" y="1582774"/>
                  <a:pt x="919935" y="1605226"/>
                  <a:pt x="931449" y="1605226"/>
                </a:cubicBezTo>
                <a:close/>
                <a:moveTo>
                  <a:pt x="999955" y="1639191"/>
                </a:moveTo>
                <a:cubicBezTo>
                  <a:pt x="999955" y="1628253"/>
                  <a:pt x="999955" y="1628253"/>
                  <a:pt x="999955" y="1616739"/>
                </a:cubicBezTo>
                <a:cubicBezTo>
                  <a:pt x="1010892" y="1605226"/>
                  <a:pt x="1022406" y="1616739"/>
                  <a:pt x="1022406" y="1605226"/>
                </a:cubicBezTo>
                <a:cubicBezTo>
                  <a:pt x="1022406" y="1594288"/>
                  <a:pt x="1011468" y="1594288"/>
                  <a:pt x="999955" y="1582775"/>
                </a:cubicBezTo>
                <a:cubicBezTo>
                  <a:pt x="999955" y="1582775"/>
                  <a:pt x="1011468" y="1593712"/>
                  <a:pt x="999954" y="1605226"/>
                </a:cubicBezTo>
                <a:lnTo>
                  <a:pt x="999955" y="1593713"/>
                </a:lnTo>
                <a:cubicBezTo>
                  <a:pt x="988441" y="1604650"/>
                  <a:pt x="988441" y="1604650"/>
                  <a:pt x="988440" y="1605226"/>
                </a:cubicBezTo>
                <a:cubicBezTo>
                  <a:pt x="988441" y="1616740"/>
                  <a:pt x="999955" y="1627677"/>
                  <a:pt x="999955" y="1639191"/>
                </a:cubicBezTo>
                <a:close/>
                <a:moveTo>
                  <a:pt x="1444667" y="1861690"/>
                </a:moveTo>
                <a:cubicBezTo>
                  <a:pt x="1443227" y="1860251"/>
                  <a:pt x="1443228" y="1857373"/>
                  <a:pt x="1443227" y="1851616"/>
                </a:cubicBezTo>
                <a:cubicBezTo>
                  <a:pt x="1443227" y="1851616"/>
                  <a:pt x="1454741" y="1851616"/>
                  <a:pt x="1454741" y="1863129"/>
                </a:cubicBezTo>
                <a:cubicBezTo>
                  <a:pt x="1448984" y="1863129"/>
                  <a:pt x="1446106" y="1863129"/>
                  <a:pt x="1444667" y="1861690"/>
                </a:cubicBezTo>
                <a:close/>
                <a:moveTo>
                  <a:pt x="1476617" y="1885005"/>
                </a:moveTo>
                <a:cubicBezTo>
                  <a:pt x="1476617" y="1862554"/>
                  <a:pt x="1476617" y="1851617"/>
                  <a:pt x="1454166" y="1840103"/>
                </a:cubicBezTo>
                <a:cubicBezTo>
                  <a:pt x="1462801" y="1840103"/>
                  <a:pt x="1452331" y="1820998"/>
                  <a:pt x="1456027" y="1811445"/>
                </a:cubicBezTo>
                <a:lnTo>
                  <a:pt x="1460902" y="1808764"/>
                </a:lnTo>
                <a:lnTo>
                  <a:pt x="1465679" y="1810104"/>
                </a:lnTo>
                <a:lnTo>
                  <a:pt x="1465679" y="1816213"/>
                </a:lnTo>
                <a:cubicBezTo>
                  <a:pt x="1465679" y="1817652"/>
                  <a:pt x="1465679" y="1817652"/>
                  <a:pt x="1465679" y="1817652"/>
                </a:cubicBezTo>
                <a:cubicBezTo>
                  <a:pt x="1476617" y="1829165"/>
                  <a:pt x="1465679" y="1851616"/>
                  <a:pt x="1488130" y="1874068"/>
                </a:cubicBezTo>
                <a:cubicBezTo>
                  <a:pt x="1488130" y="1874068"/>
                  <a:pt x="1476617" y="1874068"/>
                  <a:pt x="1488131" y="1885582"/>
                </a:cubicBezTo>
                <a:cubicBezTo>
                  <a:pt x="1476617" y="1885582"/>
                  <a:pt x="1476617" y="1885582"/>
                  <a:pt x="1476617" y="1885005"/>
                </a:cubicBezTo>
                <a:close/>
                <a:moveTo>
                  <a:pt x="1522096" y="1908033"/>
                </a:moveTo>
                <a:cubicBezTo>
                  <a:pt x="1522096" y="1897095"/>
                  <a:pt x="1533609" y="1897095"/>
                  <a:pt x="1544547" y="1896519"/>
                </a:cubicBezTo>
                <a:cubicBezTo>
                  <a:pt x="1533609" y="1908033"/>
                  <a:pt x="1533609" y="1896519"/>
                  <a:pt x="1522096" y="1908033"/>
                </a:cubicBezTo>
                <a:close/>
                <a:moveTo>
                  <a:pt x="1135814" y="1717277"/>
                </a:moveTo>
                <a:lnTo>
                  <a:pt x="1135814" y="1716907"/>
                </a:lnTo>
                <a:lnTo>
                  <a:pt x="1136852" y="1716907"/>
                </a:lnTo>
                <a:close/>
                <a:moveTo>
                  <a:pt x="840491" y="1571260"/>
                </a:moveTo>
                <a:cubicBezTo>
                  <a:pt x="852006" y="1571260"/>
                  <a:pt x="852005" y="1548809"/>
                  <a:pt x="851429" y="1525782"/>
                </a:cubicBezTo>
                <a:cubicBezTo>
                  <a:pt x="828978" y="1537296"/>
                  <a:pt x="828978" y="1525782"/>
                  <a:pt x="817465" y="1525782"/>
                </a:cubicBezTo>
                <a:cubicBezTo>
                  <a:pt x="805951" y="1525782"/>
                  <a:pt x="805950" y="1537296"/>
                  <a:pt x="817465" y="1537296"/>
                </a:cubicBezTo>
                <a:cubicBezTo>
                  <a:pt x="828978" y="1537296"/>
                  <a:pt x="817465" y="1525782"/>
                  <a:pt x="828978" y="1537296"/>
                </a:cubicBezTo>
                <a:cubicBezTo>
                  <a:pt x="828978" y="1548234"/>
                  <a:pt x="817465" y="1548234"/>
                  <a:pt x="828978" y="1559747"/>
                </a:cubicBezTo>
                <a:cubicBezTo>
                  <a:pt x="828978" y="1559747"/>
                  <a:pt x="828978" y="1571260"/>
                  <a:pt x="840491" y="1571260"/>
                </a:cubicBezTo>
                <a:close/>
                <a:moveTo>
                  <a:pt x="875032" y="1593713"/>
                </a:moveTo>
                <a:cubicBezTo>
                  <a:pt x="875032" y="1582198"/>
                  <a:pt x="875032" y="1582198"/>
                  <a:pt x="863519" y="1570685"/>
                </a:cubicBezTo>
                <a:cubicBezTo>
                  <a:pt x="863519" y="1570685"/>
                  <a:pt x="875032" y="1582198"/>
                  <a:pt x="863519" y="1582198"/>
                </a:cubicBezTo>
                <a:cubicBezTo>
                  <a:pt x="863519" y="1582198"/>
                  <a:pt x="863519" y="1593713"/>
                  <a:pt x="875032" y="1593713"/>
                </a:cubicBezTo>
                <a:close/>
                <a:moveTo>
                  <a:pt x="1464455" y="1888469"/>
                </a:moveTo>
                <a:lnTo>
                  <a:pt x="1462792" y="1886077"/>
                </a:lnTo>
                <a:lnTo>
                  <a:pt x="1466254" y="1885582"/>
                </a:lnTo>
                <a:cubicBezTo>
                  <a:pt x="1466254" y="1888460"/>
                  <a:pt x="1465535" y="1889180"/>
                  <a:pt x="1464455" y="1888469"/>
                </a:cubicBezTo>
                <a:close/>
                <a:moveTo>
                  <a:pt x="1562716" y="1940109"/>
                </a:moveTo>
                <a:cubicBezTo>
                  <a:pt x="1561098" y="1936493"/>
                  <a:pt x="1567574" y="1928182"/>
                  <a:pt x="1567574" y="1919547"/>
                </a:cubicBezTo>
                <a:cubicBezTo>
                  <a:pt x="1579087" y="1919547"/>
                  <a:pt x="1556637" y="1930485"/>
                  <a:pt x="1567574" y="1941998"/>
                </a:cubicBezTo>
                <a:cubicBezTo>
                  <a:pt x="1564695" y="1941998"/>
                  <a:pt x="1563256" y="1941315"/>
                  <a:pt x="1562716" y="1940109"/>
                </a:cubicBezTo>
                <a:close/>
                <a:moveTo>
                  <a:pt x="1533609" y="1930485"/>
                </a:moveTo>
                <a:cubicBezTo>
                  <a:pt x="1533609" y="1919547"/>
                  <a:pt x="1522096" y="1919546"/>
                  <a:pt x="1533609" y="1908033"/>
                </a:cubicBezTo>
                <a:cubicBezTo>
                  <a:pt x="1545123" y="1908033"/>
                  <a:pt x="1545122" y="1919546"/>
                  <a:pt x="1545122" y="1919546"/>
                </a:cubicBezTo>
                <a:cubicBezTo>
                  <a:pt x="1533609" y="1930485"/>
                  <a:pt x="1533609" y="1919547"/>
                  <a:pt x="1533609" y="1930485"/>
                </a:cubicBezTo>
                <a:close/>
                <a:moveTo>
                  <a:pt x="1011468" y="1672004"/>
                </a:moveTo>
                <a:cubicBezTo>
                  <a:pt x="1022406" y="1672005"/>
                  <a:pt x="1022406" y="1672005"/>
                  <a:pt x="1033920" y="1672005"/>
                </a:cubicBezTo>
                <a:cubicBezTo>
                  <a:pt x="1033920" y="1672005"/>
                  <a:pt x="1033919" y="1669270"/>
                  <a:pt x="1033920" y="1665024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33919" y="1660491"/>
                </a:lnTo>
                <a:lnTo>
                  <a:pt x="1033919" y="1648977"/>
                </a:lnTo>
                <a:cubicBezTo>
                  <a:pt x="1017081" y="1648977"/>
                  <a:pt x="1025500" y="1655454"/>
                  <a:pt x="1030762" y="1658692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18591" y="1656173"/>
                </a:lnTo>
                <a:cubicBezTo>
                  <a:pt x="1014346" y="1654734"/>
                  <a:pt x="1011468" y="1654734"/>
                  <a:pt x="1011468" y="1660491"/>
                </a:cubicBezTo>
                <a:cubicBezTo>
                  <a:pt x="1022981" y="1660491"/>
                  <a:pt x="1011468" y="1660491"/>
                  <a:pt x="1011468" y="1672004"/>
                </a:cubicBezTo>
                <a:close/>
                <a:moveTo>
                  <a:pt x="1454741" y="1897096"/>
                </a:moveTo>
                <a:lnTo>
                  <a:pt x="1454741" y="1885582"/>
                </a:lnTo>
                <a:cubicBezTo>
                  <a:pt x="1443227" y="1897095"/>
                  <a:pt x="1443228" y="1885582"/>
                  <a:pt x="1443228" y="1885582"/>
                </a:cubicBezTo>
                <a:cubicBezTo>
                  <a:pt x="1431714" y="1885582"/>
                  <a:pt x="1443228" y="1885582"/>
                  <a:pt x="1431714" y="1885582"/>
                </a:cubicBezTo>
                <a:cubicBezTo>
                  <a:pt x="1454166" y="1874644"/>
                  <a:pt x="1431714" y="1863130"/>
                  <a:pt x="1443227" y="1851616"/>
                </a:cubicBezTo>
                <a:cubicBezTo>
                  <a:pt x="1443228" y="1863130"/>
                  <a:pt x="1443228" y="1874644"/>
                  <a:pt x="1454741" y="1863129"/>
                </a:cubicBezTo>
                <a:cubicBezTo>
                  <a:pt x="1454741" y="1874644"/>
                  <a:pt x="1443228" y="1874644"/>
                  <a:pt x="1454741" y="1874644"/>
                </a:cubicBezTo>
                <a:cubicBezTo>
                  <a:pt x="1454741" y="1874644"/>
                  <a:pt x="1454741" y="1874644"/>
                  <a:pt x="1454741" y="1863129"/>
                </a:cubicBezTo>
                <a:cubicBezTo>
                  <a:pt x="1454741" y="1868598"/>
                  <a:pt x="1457619" y="1877090"/>
                  <a:pt x="1460497" y="1882775"/>
                </a:cubicBezTo>
                <a:lnTo>
                  <a:pt x="1462792" y="1886077"/>
                </a:lnTo>
                <a:lnTo>
                  <a:pt x="1456179" y="1887021"/>
                </a:lnTo>
                <a:cubicBezTo>
                  <a:pt x="1454740" y="1888460"/>
                  <a:pt x="1454741" y="1891338"/>
                  <a:pt x="1454741" y="1897096"/>
                </a:cubicBezTo>
                <a:close/>
                <a:moveTo>
                  <a:pt x="885970" y="1616164"/>
                </a:moveTo>
                <a:cubicBezTo>
                  <a:pt x="897484" y="1604650"/>
                  <a:pt x="897484" y="1604650"/>
                  <a:pt x="908997" y="1593712"/>
                </a:cubicBezTo>
                <a:cubicBezTo>
                  <a:pt x="897484" y="1604650"/>
                  <a:pt x="897484" y="1593713"/>
                  <a:pt x="897484" y="1582198"/>
                </a:cubicBezTo>
                <a:cubicBezTo>
                  <a:pt x="897484" y="1604650"/>
                  <a:pt x="885970" y="1604650"/>
                  <a:pt x="885970" y="1616164"/>
                </a:cubicBezTo>
                <a:close/>
                <a:moveTo>
                  <a:pt x="1221977" y="1782867"/>
                </a:moveTo>
                <a:cubicBezTo>
                  <a:pt x="1222670" y="1784118"/>
                  <a:pt x="1224037" y="1784837"/>
                  <a:pt x="1226772" y="1784837"/>
                </a:cubicBezTo>
                <a:lnTo>
                  <a:pt x="1221859" y="1782049"/>
                </a:lnTo>
                <a:lnTo>
                  <a:pt x="1221231" y="1777714"/>
                </a:lnTo>
                <a:lnTo>
                  <a:pt x="1216916" y="1766640"/>
                </a:lnTo>
                <a:lnTo>
                  <a:pt x="1216913" y="1766488"/>
                </a:lnTo>
                <a:lnTo>
                  <a:pt x="1217420" y="1762386"/>
                </a:lnTo>
                <a:lnTo>
                  <a:pt x="1230586" y="1762386"/>
                </a:lnTo>
                <a:cubicBezTo>
                  <a:pt x="1234832" y="1762386"/>
                  <a:pt x="1237710" y="1762386"/>
                  <a:pt x="1237710" y="1762386"/>
                </a:cubicBezTo>
                <a:cubicBezTo>
                  <a:pt x="1226772" y="1751448"/>
                  <a:pt x="1226772" y="1739935"/>
                  <a:pt x="1215258" y="1739935"/>
                </a:cubicBezTo>
                <a:cubicBezTo>
                  <a:pt x="1218137" y="1742669"/>
                  <a:pt x="1218892" y="1746843"/>
                  <a:pt x="1218757" y="1751565"/>
                </a:cubicBezTo>
                <a:lnTo>
                  <a:pt x="1217420" y="1762386"/>
                </a:lnTo>
                <a:lnTo>
                  <a:pt x="1215259" y="1762386"/>
                </a:lnTo>
                <a:lnTo>
                  <a:pt x="1216916" y="1766640"/>
                </a:lnTo>
                <a:lnTo>
                  <a:pt x="1217121" y="1779359"/>
                </a:lnTo>
                <a:lnTo>
                  <a:pt x="1221859" y="1782049"/>
                </a:lnTo>
                <a:close/>
                <a:moveTo>
                  <a:pt x="1578512" y="1964450"/>
                </a:moveTo>
                <a:cubicBezTo>
                  <a:pt x="1578512" y="1952936"/>
                  <a:pt x="1578512" y="1952936"/>
                  <a:pt x="1590025" y="1952936"/>
                </a:cubicBezTo>
                <a:cubicBezTo>
                  <a:pt x="1578512" y="1952936"/>
                  <a:pt x="1590026" y="1941998"/>
                  <a:pt x="1590025" y="1930484"/>
                </a:cubicBezTo>
                <a:cubicBezTo>
                  <a:pt x="1601539" y="1930484"/>
                  <a:pt x="1590026" y="1941998"/>
                  <a:pt x="1590026" y="1941998"/>
                </a:cubicBezTo>
                <a:cubicBezTo>
                  <a:pt x="1601539" y="1941998"/>
                  <a:pt x="1601540" y="1931060"/>
                  <a:pt x="1601539" y="1919547"/>
                </a:cubicBezTo>
                <a:cubicBezTo>
                  <a:pt x="1601539" y="1930484"/>
                  <a:pt x="1613052" y="1941998"/>
                  <a:pt x="1601539" y="1941998"/>
                </a:cubicBezTo>
                <a:cubicBezTo>
                  <a:pt x="1601540" y="1953512"/>
                  <a:pt x="1613052" y="1941998"/>
                  <a:pt x="1613053" y="1953512"/>
                </a:cubicBezTo>
                <a:cubicBezTo>
                  <a:pt x="1613053" y="1953512"/>
                  <a:pt x="1590602" y="1953512"/>
                  <a:pt x="1578512" y="1964450"/>
                </a:cubicBezTo>
                <a:close/>
                <a:moveTo>
                  <a:pt x="534230" y="1447489"/>
                </a:moveTo>
                <a:cubicBezTo>
                  <a:pt x="522716" y="1413525"/>
                  <a:pt x="511203" y="1435976"/>
                  <a:pt x="534230" y="1447489"/>
                </a:cubicBezTo>
                <a:close/>
                <a:moveTo>
                  <a:pt x="1141364" y="1749280"/>
                </a:moveTo>
                <a:cubicBezTo>
                  <a:pt x="1151538" y="1753139"/>
                  <a:pt x="1172802" y="1742669"/>
                  <a:pt x="1180142" y="1752600"/>
                </a:cubicBezTo>
                <a:cubicBezTo>
                  <a:pt x="1180142" y="1730148"/>
                  <a:pt x="1169205" y="1730149"/>
                  <a:pt x="1157691" y="1718635"/>
                </a:cubicBezTo>
                <a:cubicBezTo>
                  <a:pt x="1168629" y="1707121"/>
                  <a:pt x="1168629" y="1718635"/>
                  <a:pt x="1180143" y="1707121"/>
                </a:cubicBezTo>
                <a:cubicBezTo>
                  <a:pt x="1157115" y="1707121"/>
                  <a:pt x="1157115" y="1707121"/>
                  <a:pt x="1168628" y="1695607"/>
                </a:cubicBezTo>
                <a:cubicBezTo>
                  <a:pt x="1168628" y="1695607"/>
                  <a:pt x="1146177" y="1695608"/>
                  <a:pt x="1146177" y="1684095"/>
                </a:cubicBezTo>
                <a:cubicBezTo>
                  <a:pt x="1146177" y="1684095"/>
                  <a:pt x="1169204" y="1684094"/>
                  <a:pt x="1157690" y="1672580"/>
                </a:cubicBezTo>
                <a:cubicBezTo>
                  <a:pt x="1149056" y="1681216"/>
                  <a:pt x="1146897" y="1676898"/>
                  <a:pt x="1136886" y="1674199"/>
                </a:cubicBezTo>
                <a:lnTo>
                  <a:pt x="1135716" y="1674055"/>
                </a:lnTo>
                <a:lnTo>
                  <a:pt x="1135239" y="1672580"/>
                </a:lnTo>
                <a:lnTo>
                  <a:pt x="1134896" y="1673954"/>
                </a:lnTo>
                <a:lnTo>
                  <a:pt x="1123725" y="1672580"/>
                </a:lnTo>
                <a:cubicBezTo>
                  <a:pt x="1123725" y="1672580"/>
                  <a:pt x="1123725" y="1672580"/>
                  <a:pt x="1123725" y="1684094"/>
                </a:cubicBezTo>
                <a:cubicBezTo>
                  <a:pt x="1129482" y="1684094"/>
                  <a:pt x="1132361" y="1681215"/>
                  <a:pt x="1133800" y="1678337"/>
                </a:cubicBezTo>
                <a:lnTo>
                  <a:pt x="1134896" y="1673954"/>
                </a:lnTo>
                <a:lnTo>
                  <a:pt x="1135716" y="1674055"/>
                </a:lnTo>
                <a:lnTo>
                  <a:pt x="1138477" y="1682591"/>
                </a:lnTo>
                <a:cubicBezTo>
                  <a:pt x="1137398" y="1694060"/>
                  <a:pt x="1126604" y="1708848"/>
                  <a:pt x="1135239" y="1717483"/>
                </a:cubicBezTo>
                <a:lnTo>
                  <a:pt x="1135814" y="1717277"/>
                </a:lnTo>
                <a:lnTo>
                  <a:pt x="1135814" y="1726982"/>
                </a:lnTo>
                <a:cubicBezTo>
                  <a:pt x="1135814" y="1728422"/>
                  <a:pt x="1135814" y="1728422"/>
                  <a:pt x="1135814" y="1728422"/>
                </a:cubicBezTo>
                <a:cubicBezTo>
                  <a:pt x="1135814" y="1728422"/>
                  <a:pt x="1135814" y="1728422"/>
                  <a:pt x="1147328" y="1728421"/>
                </a:cubicBezTo>
                <a:cubicBezTo>
                  <a:pt x="1147328" y="1728421"/>
                  <a:pt x="1147328" y="1728421"/>
                  <a:pt x="1147328" y="1716907"/>
                </a:cubicBezTo>
                <a:cubicBezTo>
                  <a:pt x="1147328" y="1716907"/>
                  <a:pt x="1147328" y="1716907"/>
                  <a:pt x="1145889" y="1716907"/>
                </a:cubicBezTo>
                <a:lnTo>
                  <a:pt x="1136852" y="1716907"/>
                </a:lnTo>
                <a:lnTo>
                  <a:pt x="1140276" y="1715684"/>
                </a:lnTo>
                <a:cubicBezTo>
                  <a:pt x="1142436" y="1712446"/>
                  <a:pt x="1138117" y="1705969"/>
                  <a:pt x="1146752" y="1705969"/>
                </a:cubicBezTo>
                <a:cubicBezTo>
                  <a:pt x="1146752" y="1705969"/>
                  <a:pt x="1135239" y="1694456"/>
                  <a:pt x="1146753" y="1694456"/>
                </a:cubicBezTo>
                <a:cubicBezTo>
                  <a:pt x="1146752" y="1716907"/>
                  <a:pt x="1169780" y="1716907"/>
                  <a:pt x="1158266" y="1739359"/>
                </a:cubicBezTo>
                <a:cubicBezTo>
                  <a:pt x="1147328" y="1739359"/>
                  <a:pt x="1147329" y="1727845"/>
                  <a:pt x="1135814" y="1739359"/>
                </a:cubicBezTo>
                <a:cubicBezTo>
                  <a:pt x="1135815" y="1745116"/>
                  <a:pt x="1137974" y="1747994"/>
                  <a:pt x="1141364" y="1749280"/>
                </a:cubicBezTo>
                <a:close/>
                <a:moveTo>
                  <a:pt x="1499644" y="1930485"/>
                </a:moveTo>
                <a:cubicBezTo>
                  <a:pt x="1499644" y="1924728"/>
                  <a:pt x="1499644" y="1921850"/>
                  <a:pt x="1498206" y="1920411"/>
                </a:cubicBezTo>
                <a:lnTo>
                  <a:pt x="1494068" y="1919820"/>
                </a:lnTo>
                <a:lnTo>
                  <a:pt x="1493888" y="1919475"/>
                </a:lnTo>
                <a:cubicBezTo>
                  <a:pt x="1491009" y="1916668"/>
                  <a:pt x="1488130" y="1913790"/>
                  <a:pt x="1488130" y="1908033"/>
                </a:cubicBezTo>
                <a:cubicBezTo>
                  <a:pt x="1488130" y="1908033"/>
                  <a:pt x="1488130" y="1908033"/>
                  <a:pt x="1499644" y="1908033"/>
                </a:cubicBezTo>
                <a:cubicBezTo>
                  <a:pt x="1488130" y="1918971"/>
                  <a:pt x="1511158" y="1918971"/>
                  <a:pt x="1499644" y="1930485"/>
                </a:cubicBezTo>
                <a:close/>
                <a:moveTo>
                  <a:pt x="1296429" y="1830317"/>
                </a:moveTo>
                <a:lnTo>
                  <a:pt x="1295279" y="1829374"/>
                </a:lnTo>
                <a:lnTo>
                  <a:pt x="1295279" y="1829165"/>
                </a:lnTo>
                <a:lnTo>
                  <a:pt x="1296542" y="1829887"/>
                </a:lnTo>
                <a:close/>
                <a:moveTo>
                  <a:pt x="1488130" y="1930485"/>
                </a:moveTo>
                <a:cubicBezTo>
                  <a:pt x="1488130" y="1930485"/>
                  <a:pt x="1488130" y="1930485"/>
                  <a:pt x="1488130" y="1918971"/>
                </a:cubicBezTo>
                <a:lnTo>
                  <a:pt x="1494068" y="1919820"/>
                </a:lnTo>
                <a:lnTo>
                  <a:pt x="1499644" y="1930485"/>
                </a:lnTo>
                <a:cubicBezTo>
                  <a:pt x="1499644" y="1930485"/>
                  <a:pt x="1499644" y="1930485"/>
                  <a:pt x="1488130" y="1930485"/>
                </a:cubicBezTo>
                <a:close/>
                <a:moveTo>
                  <a:pt x="902341" y="1641430"/>
                </a:moveTo>
                <a:cubicBezTo>
                  <a:pt x="903961" y="1639731"/>
                  <a:pt x="897485" y="1627102"/>
                  <a:pt x="897485" y="1627102"/>
                </a:cubicBezTo>
                <a:cubicBezTo>
                  <a:pt x="897484" y="1638615"/>
                  <a:pt x="908998" y="1638615"/>
                  <a:pt x="897484" y="1638615"/>
                </a:cubicBezTo>
                <a:cubicBezTo>
                  <a:pt x="900363" y="1641349"/>
                  <a:pt x="901802" y="1641997"/>
                  <a:pt x="902341" y="1641430"/>
                </a:cubicBezTo>
                <a:close/>
                <a:moveTo>
                  <a:pt x="1431713" y="1908534"/>
                </a:moveTo>
                <a:lnTo>
                  <a:pt x="1431713" y="1908033"/>
                </a:lnTo>
                <a:lnTo>
                  <a:pt x="1431541" y="1907904"/>
                </a:lnTo>
                <a:lnTo>
                  <a:pt x="1436895" y="1898535"/>
                </a:lnTo>
                <a:cubicBezTo>
                  <a:pt x="1439773" y="1897096"/>
                  <a:pt x="1442651" y="1897095"/>
                  <a:pt x="1442651" y="1897095"/>
                </a:cubicBezTo>
                <a:cubicBezTo>
                  <a:pt x="1448408" y="1902564"/>
                  <a:pt x="1448409" y="1905299"/>
                  <a:pt x="1445530" y="1906738"/>
                </a:cubicBezTo>
                <a:close/>
                <a:moveTo>
                  <a:pt x="942386" y="1670565"/>
                </a:moveTo>
                <a:lnTo>
                  <a:pt x="942386" y="1661930"/>
                </a:lnTo>
                <a:cubicBezTo>
                  <a:pt x="942386" y="1660491"/>
                  <a:pt x="942386" y="1660491"/>
                  <a:pt x="942386" y="1660491"/>
                </a:cubicBezTo>
                <a:cubicBezTo>
                  <a:pt x="948143" y="1666248"/>
                  <a:pt x="945265" y="1669126"/>
                  <a:pt x="942387" y="1670565"/>
                </a:cubicBezTo>
                <a:close/>
                <a:moveTo>
                  <a:pt x="1120792" y="1759286"/>
                </a:moveTo>
                <a:lnTo>
                  <a:pt x="1121422" y="1756917"/>
                </a:lnTo>
                <a:cubicBezTo>
                  <a:pt x="1121423" y="1756197"/>
                  <a:pt x="1121422" y="1755838"/>
                  <a:pt x="1122143" y="1756378"/>
                </a:cubicBezTo>
                <a:lnTo>
                  <a:pt x="1125256" y="1759380"/>
                </a:lnTo>
                <a:lnTo>
                  <a:pt x="1121423" y="1759580"/>
                </a:lnTo>
                <a:close/>
                <a:moveTo>
                  <a:pt x="988440" y="1694456"/>
                </a:moveTo>
                <a:lnTo>
                  <a:pt x="999955" y="1694456"/>
                </a:lnTo>
                <a:cubicBezTo>
                  <a:pt x="999954" y="1683518"/>
                  <a:pt x="999955" y="1672005"/>
                  <a:pt x="999955" y="1672005"/>
                </a:cubicBezTo>
                <a:cubicBezTo>
                  <a:pt x="988441" y="1672005"/>
                  <a:pt x="988441" y="1682943"/>
                  <a:pt x="988440" y="1694456"/>
                </a:cubicBezTo>
                <a:close/>
                <a:moveTo>
                  <a:pt x="1170356" y="1784591"/>
                </a:moveTo>
                <a:lnTo>
                  <a:pt x="1169780" y="1784262"/>
                </a:lnTo>
                <a:lnTo>
                  <a:pt x="1170356" y="1784262"/>
                </a:lnTo>
                <a:close/>
                <a:moveTo>
                  <a:pt x="942386" y="1672005"/>
                </a:moveTo>
                <a:lnTo>
                  <a:pt x="942054" y="1670695"/>
                </a:lnTo>
                <a:lnTo>
                  <a:pt x="942386" y="1670565"/>
                </a:lnTo>
                <a:close/>
                <a:moveTo>
                  <a:pt x="1010893" y="1705969"/>
                </a:moveTo>
                <a:cubicBezTo>
                  <a:pt x="1022406" y="1694456"/>
                  <a:pt x="1010892" y="1683518"/>
                  <a:pt x="1010893" y="1672005"/>
                </a:cubicBezTo>
                <a:cubicBezTo>
                  <a:pt x="999954" y="1683518"/>
                  <a:pt x="1010893" y="1705969"/>
                  <a:pt x="1010893" y="1705969"/>
                </a:cubicBezTo>
                <a:close/>
                <a:moveTo>
                  <a:pt x="1283764" y="1841255"/>
                </a:moveTo>
                <a:cubicBezTo>
                  <a:pt x="1283764" y="1841255"/>
                  <a:pt x="1283765" y="1838376"/>
                  <a:pt x="1282325" y="1835497"/>
                </a:cubicBezTo>
                <a:lnTo>
                  <a:pt x="1277533" y="1832759"/>
                </a:lnTo>
                <a:lnTo>
                  <a:pt x="1277288" y="1831459"/>
                </a:lnTo>
                <a:cubicBezTo>
                  <a:pt x="1276569" y="1830424"/>
                  <a:pt x="1275130" y="1829740"/>
                  <a:pt x="1272251" y="1829740"/>
                </a:cubicBezTo>
                <a:lnTo>
                  <a:pt x="1277533" y="1832759"/>
                </a:lnTo>
                <a:lnTo>
                  <a:pt x="1278007" y="1835281"/>
                </a:lnTo>
                <a:cubicBezTo>
                  <a:pt x="1278008" y="1838089"/>
                  <a:pt x="1278007" y="1840967"/>
                  <a:pt x="1283764" y="1841255"/>
                </a:cubicBezTo>
                <a:close/>
                <a:moveTo>
                  <a:pt x="1115666" y="1761235"/>
                </a:moveTo>
                <a:cubicBezTo>
                  <a:pt x="1115667" y="1758357"/>
                  <a:pt x="1116386" y="1757601"/>
                  <a:pt x="1117465" y="1757736"/>
                </a:cubicBezTo>
                <a:lnTo>
                  <a:pt x="1120792" y="1759286"/>
                </a:lnTo>
                <a:lnTo>
                  <a:pt x="1120703" y="1759616"/>
                </a:lnTo>
                <a:cubicBezTo>
                  <a:pt x="1119984" y="1760515"/>
                  <a:pt x="1118544" y="1761235"/>
                  <a:pt x="1115666" y="1761235"/>
                </a:cubicBezTo>
                <a:close/>
                <a:moveTo>
                  <a:pt x="1272251" y="1840679"/>
                </a:moveTo>
                <a:cubicBezTo>
                  <a:pt x="1260738" y="1829740"/>
                  <a:pt x="1272251" y="1829740"/>
                  <a:pt x="1272251" y="1818227"/>
                </a:cubicBezTo>
                <a:cubicBezTo>
                  <a:pt x="1261313" y="1818227"/>
                  <a:pt x="1261313" y="1840679"/>
                  <a:pt x="1272251" y="1840679"/>
                </a:cubicBezTo>
                <a:close/>
                <a:moveTo>
                  <a:pt x="1426676" y="1917747"/>
                </a:moveTo>
                <a:cubicBezTo>
                  <a:pt x="1424518" y="1914510"/>
                  <a:pt x="1428835" y="1908033"/>
                  <a:pt x="1420200" y="1908033"/>
                </a:cubicBezTo>
                <a:cubicBezTo>
                  <a:pt x="1420200" y="1902276"/>
                  <a:pt x="1423078" y="1902276"/>
                  <a:pt x="1425957" y="1903715"/>
                </a:cubicBezTo>
                <a:lnTo>
                  <a:pt x="1431541" y="1907904"/>
                </a:lnTo>
                <a:lnTo>
                  <a:pt x="1431138" y="1908609"/>
                </a:lnTo>
                <a:lnTo>
                  <a:pt x="1431713" y="1908534"/>
                </a:lnTo>
                <a:lnTo>
                  <a:pt x="1431714" y="1909472"/>
                </a:lnTo>
                <a:cubicBezTo>
                  <a:pt x="1431714" y="1910912"/>
                  <a:pt x="1431714" y="1913790"/>
                  <a:pt x="1431714" y="1919547"/>
                </a:cubicBezTo>
                <a:cubicBezTo>
                  <a:pt x="1428836" y="1919547"/>
                  <a:pt x="1427396" y="1918827"/>
                  <a:pt x="1426676" y="1917747"/>
                </a:cubicBezTo>
                <a:close/>
                <a:moveTo>
                  <a:pt x="864959" y="1648258"/>
                </a:moveTo>
                <a:cubicBezTo>
                  <a:pt x="866397" y="1649697"/>
                  <a:pt x="869276" y="1649841"/>
                  <a:pt x="875032" y="1650128"/>
                </a:cubicBezTo>
                <a:cubicBezTo>
                  <a:pt x="875032" y="1638615"/>
                  <a:pt x="863518" y="1638615"/>
                  <a:pt x="863518" y="1638615"/>
                </a:cubicBezTo>
                <a:cubicBezTo>
                  <a:pt x="863518" y="1644084"/>
                  <a:pt x="863519" y="1646819"/>
                  <a:pt x="864959" y="1648258"/>
                </a:cubicBezTo>
                <a:close/>
                <a:moveTo>
                  <a:pt x="931448" y="1683518"/>
                </a:moveTo>
                <a:cubicBezTo>
                  <a:pt x="954475" y="1694456"/>
                  <a:pt x="954476" y="1672005"/>
                  <a:pt x="965414" y="1682943"/>
                </a:cubicBezTo>
                <a:cubicBezTo>
                  <a:pt x="965414" y="1672005"/>
                  <a:pt x="953900" y="1672005"/>
                  <a:pt x="965414" y="1660491"/>
                </a:cubicBezTo>
                <a:cubicBezTo>
                  <a:pt x="953901" y="1660491"/>
                  <a:pt x="953901" y="1660491"/>
                  <a:pt x="953900" y="1672005"/>
                </a:cubicBezTo>
                <a:cubicBezTo>
                  <a:pt x="942386" y="1649553"/>
                  <a:pt x="953901" y="1661066"/>
                  <a:pt x="953901" y="1649554"/>
                </a:cubicBezTo>
                <a:lnTo>
                  <a:pt x="942386" y="1649553"/>
                </a:lnTo>
                <a:lnTo>
                  <a:pt x="942386" y="1638040"/>
                </a:lnTo>
                <a:cubicBezTo>
                  <a:pt x="942386" y="1643796"/>
                  <a:pt x="939508" y="1649409"/>
                  <a:pt x="938069" y="1655022"/>
                </a:cubicBezTo>
                <a:lnTo>
                  <a:pt x="942054" y="1670695"/>
                </a:lnTo>
                <a:lnTo>
                  <a:pt x="939149" y="1671825"/>
                </a:lnTo>
                <a:cubicBezTo>
                  <a:pt x="938789" y="1672004"/>
                  <a:pt x="939508" y="1672005"/>
                  <a:pt x="942386" y="1672005"/>
                </a:cubicBezTo>
                <a:lnTo>
                  <a:pt x="953900" y="1672005"/>
                </a:lnTo>
                <a:cubicBezTo>
                  <a:pt x="942963" y="1683518"/>
                  <a:pt x="931448" y="1672005"/>
                  <a:pt x="931448" y="1683518"/>
                </a:cubicBezTo>
                <a:close/>
                <a:moveTo>
                  <a:pt x="1294055" y="1865937"/>
                </a:moveTo>
                <a:cubicBezTo>
                  <a:pt x="1295422" y="1868744"/>
                  <a:pt x="1301035" y="1863131"/>
                  <a:pt x="1306792" y="1840679"/>
                </a:cubicBezTo>
                <a:cubicBezTo>
                  <a:pt x="1306792" y="1840679"/>
                  <a:pt x="1306792" y="1837800"/>
                  <a:pt x="1305352" y="1834922"/>
                </a:cubicBezTo>
                <a:lnTo>
                  <a:pt x="1296542" y="1829887"/>
                </a:lnTo>
                <a:lnTo>
                  <a:pt x="1299938" y="1816986"/>
                </a:lnTo>
                <a:cubicBezTo>
                  <a:pt x="1306252" y="1806462"/>
                  <a:pt x="1318881" y="1802252"/>
                  <a:pt x="1318880" y="1785414"/>
                </a:cubicBezTo>
                <a:cubicBezTo>
                  <a:pt x="1318881" y="1793617"/>
                  <a:pt x="1325357" y="1783039"/>
                  <a:pt x="1323738" y="1777237"/>
                </a:cubicBezTo>
                <a:lnTo>
                  <a:pt x="1319840" y="1774558"/>
                </a:lnTo>
                <a:lnTo>
                  <a:pt x="1320032" y="1774476"/>
                </a:lnTo>
                <a:lnTo>
                  <a:pt x="1319425" y="1774273"/>
                </a:lnTo>
                <a:lnTo>
                  <a:pt x="1318880" y="1773899"/>
                </a:lnTo>
                <a:cubicBezTo>
                  <a:pt x="1329818" y="1773899"/>
                  <a:pt x="1341333" y="1773899"/>
                  <a:pt x="1341333" y="1773899"/>
                </a:cubicBezTo>
                <a:cubicBezTo>
                  <a:pt x="1329818" y="1773899"/>
                  <a:pt x="1329819" y="1762386"/>
                  <a:pt x="1329819" y="1762386"/>
                </a:cubicBezTo>
                <a:cubicBezTo>
                  <a:pt x="1335576" y="1762386"/>
                  <a:pt x="1335576" y="1759508"/>
                  <a:pt x="1334136" y="1756630"/>
                </a:cubicBezTo>
                <a:lnTo>
                  <a:pt x="1330506" y="1751791"/>
                </a:lnTo>
                <a:lnTo>
                  <a:pt x="1330874" y="1750873"/>
                </a:lnTo>
                <a:lnTo>
                  <a:pt x="1340828" y="1750873"/>
                </a:lnTo>
                <a:cubicBezTo>
                  <a:pt x="1343635" y="1750873"/>
                  <a:pt x="1346513" y="1750873"/>
                  <a:pt x="1352270" y="1750873"/>
                </a:cubicBezTo>
                <a:cubicBezTo>
                  <a:pt x="1340756" y="1728421"/>
                  <a:pt x="1363784" y="1728422"/>
                  <a:pt x="1352271" y="1716907"/>
                </a:cubicBezTo>
                <a:cubicBezTo>
                  <a:pt x="1340757" y="1716908"/>
                  <a:pt x="1352271" y="1728421"/>
                  <a:pt x="1340756" y="1728421"/>
                </a:cubicBezTo>
                <a:cubicBezTo>
                  <a:pt x="1340756" y="1717483"/>
                  <a:pt x="1340756" y="1695031"/>
                  <a:pt x="1340757" y="1683518"/>
                </a:cubicBezTo>
                <a:cubicBezTo>
                  <a:pt x="1329244" y="1694456"/>
                  <a:pt x="1340756" y="1705969"/>
                  <a:pt x="1330970" y="1718059"/>
                </a:cubicBezTo>
                <a:cubicBezTo>
                  <a:pt x="1330970" y="1728997"/>
                  <a:pt x="1330970" y="1740510"/>
                  <a:pt x="1342484" y="1740510"/>
                </a:cubicBezTo>
                <a:cubicBezTo>
                  <a:pt x="1336871" y="1743245"/>
                  <a:pt x="1333381" y="1746735"/>
                  <a:pt x="1331123" y="1750252"/>
                </a:cubicBezTo>
                <a:lnTo>
                  <a:pt x="1330874" y="1750873"/>
                </a:lnTo>
                <a:lnTo>
                  <a:pt x="1329818" y="1750873"/>
                </a:lnTo>
                <a:lnTo>
                  <a:pt x="1330506" y="1751791"/>
                </a:lnTo>
                <a:lnTo>
                  <a:pt x="1327156" y="1760156"/>
                </a:lnTo>
                <a:cubicBezTo>
                  <a:pt x="1325788" y="1765840"/>
                  <a:pt x="1325789" y="1768719"/>
                  <a:pt x="1320032" y="1762962"/>
                </a:cubicBezTo>
                <a:cubicBezTo>
                  <a:pt x="1314275" y="1768719"/>
                  <a:pt x="1314275" y="1771597"/>
                  <a:pt x="1315714" y="1773037"/>
                </a:cubicBezTo>
                <a:lnTo>
                  <a:pt x="1319425" y="1774273"/>
                </a:lnTo>
                <a:lnTo>
                  <a:pt x="1319840" y="1774558"/>
                </a:lnTo>
                <a:lnTo>
                  <a:pt x="1309958" y="1778793"/>
                </a:lnTo>
                <a:cubicBezTo>
                  <a:pt x="1308519" y="1780232"/>
                  <a:pt x="1308519" y="1780232"/>
                  <a:pt x="1308518" y="1774476"/>
                </a:cubicBezTo>
                <a:cubicBezTo>
                  <a:pt x="1320032" y="1774476"/>
                  <a:pt x="1308519" y="1763538"/>
                  <a:pt x="1308519" y="1752024"/>
                </a:cubicBezTo>
                <a:cubicBezTo>
                  <a:pt x="1297005" y="1752025"/>
                  <a:pt x="1308519" y="1741087"/>
                  <a:pt x="1297005" y="1729573"/>
                </a:cubicBezTo>
                <a:cubicBezTo>
                  <a:pt x="1307942" y="1741086"/>
                  <a:pt x="1307942" y="1741086"/>
                  <a:pt x="1319457" y="1729572"/>
                </a:cubicBezTo>
                <a:cubicBezTo>
                  <a:pt x="1319457" y="1740510"/>
                  <a:pt x="1319457" y="1740510"/>
                  <a:pt x="1319457" y="1752025"/>
                </a:cubicBezTo>
                <a:cubicBezTo>
                  <a:pt x="1319457" y="1741087"/>
                  <a:pt x="1319457" y="1741087"/>
                  <a:pt x="1330970" y="1729572"/>
                </a:cubicBezTo>
                <a:cubicBezTo>
                  <a:pt x="1307942" y="1729572"/>
                  <a:pt x="1330970" y="1718059"/>
                  <a:pt x="1319456" y="1718059"/>
                </a:cubicBezTo>
                <a:cubicBezTo>
                  <a:pt x="1319456" y="1718059"/>
                  <a:pt x="1307943" y="1718059"/>
                  <a:pt x="1307942" y="1729572"/>
                </a:cubicBezTo>
                <a:cubicBezTo>
                  <a:pt x="1296429" y="1729572"/>
                  <a:pt x="1284915" y="1729572"/>
                  <a:pt x="1296430" y="1718059"/>
                </a:cubicBezTo>
                <a:cubicBezTo>
                  <a:pt x="1284916" y="1718059"/>
                  <a:pt x="1273978" y="1718059"/>
                  <a:pt x="1262463" y="1729572"/>
                </a:cubicBezTo>
                <a:cubicBezTo>
                  <a:pt x="1273978" y="1729573"/>
                  <a:pt x="1262463" y="1740510"/>
                  <a:pt x="1262463" y="1752024"/>
                </a:cubicBezTo>
                <a:lnTo>
                  <a:pt x="1273353" y="1751002"/>
                </a:lnTo>
                <a:lnTo>
                  <a:pt x="1267646" y="1766200"/>
                </a:lnTo>
                <a:cubicBezTo>
                  <a:pt x="1267645" y="1770446"/>
                  <a:pt x="1267645" y="1773324"/>
                  <a:pt x="1261888" y="1773324"/>
                </a:cubicBezTo>
                <a:cubicBezTo>
                  <a:pt x="1261888" y="1761811"/>
                  <a:pt x="1250375" y="1784837"/>
                  <a:pt x="1250375" y="1773324"/>
                </a:cubicBezTo>
                <a:cubicBezTo>
                  <a:pt x="1250375" y="1773324"/>
                  <a:pt x="1250375" y="1773324"/>
                  <a:pt x="1250375" y="1761811"/>
                </a:cubicBezTo>
                <a:cubicBezTo>
                  <a:pt x="1250375" y="1773324"/>
                  <a:pt x="1238861" y="1773324"/>
                  <a:pt x="1238861" y="1773324"/>
                </a:cubicBezTo>
                <a:lnTo>
                  <a:pt x="1238862" y="1784838"/>
                </a:lnTo>
                <a:cubicBezTo>
                  <a:pt x="1249799" y="1773324"/>
                  <a:pt x="1249800" y="1784838"/>
                  <a:pt x="1261313" y="1784838"/>
                </a:cubicBezTo>
                <a:cubicBezTo>
                  <a:pt x="1266782" y="1784837"/>
                  <a:pt x="1269517" y="1779224"/>
                  <a:pt x="1271027" y="1772172"/>
                </a:cubicBezTo>
                <a:lnTo>
                  <a:pt x="1273387" y="1750998"/>
                </a:lnTo>
                <a:lnTo>
                  <a:pt x="1277791" y="1750585"/>
                </a:lnTo>
                <a:cubicBezTo>
                  <a:pt x="1282037" y="1749146"/>
                  <a:pt x="1284915" y="1746267"/>
                  <a:pt x="1284916" y="1740510"/>
                </a:cubicBezTo>
                <a:cubicBezTo>
                  <a:pt x="1284915" y="1752024"/>
                  <a:pt x="1296429" y="1740510"/>
                  <a:pt x="1296429" y="1752025"/>
                </a:cubicBezTo>
                <a:cubicBezTo>
                  <a:pt x="1273402" y="1763538"/>
                  <a:pt x="1273401" y="1785989"/>
                  <a:pt x="1284915" y="1785989"/>
                </a:cubicBezTo>
                <a:cubicBezTo>
                  <a:pt x="1284916" y="1774476"/>
                  <a:pt x="1295853" y="1762962"/>
                  <a:pt x="1307368" y="1774476"/>
                </a:cubicBezTo>
                <a:lnTo>
                  <a:pt x="1296490" y="1785567"/>
                </a:lnTo>
                <a:lnTo>
                  <a:pt x="1296429" y="1785414"/>
                </a:lnTo>
                <a:lnTo>
                  <a:pt x="1296394" y="1785664"/>
                </a:lnTo>
                <a:lnTo>
                  <a:pt x="1296357" y="1785701"/>
                </a:lnTo>
                <a:cubicBezTo>
                  <a:pt x="1293551" y="1791314"/>
                  <a:pt x="1290673" y="1796927"/>
                  <a:pt x="1284916" y="1796927"/>
                </a:cubicBezTo>
                <a:cubicBezTo>
                  <a:pt x="1290673" y="1796927"/>
                  <a:pt x="1293551" y="1796927"/>
                  <a:pt x="1294990" y="1795488"/>
                </a:cubicBezTo>
                <a:lnTo>
                  <a:pt x="1296394" y="1785664"/>
                </a:lnTo>
                <a:lnTo>
                  <a:pt x="1296490" y="1785567"/>
                </a:lnTo>
                <a:lnTo>
                  <a:pt x="1300747" y="1796423"/>
                </a:lnTo>
                <a:cubicBezTo>
                  <a:pt x="1302186" y="1799230"/>
                  <a:pt x="1302186" y="1802108"/>
                  <a:pt x="1296429" y="1807865"/>
                </a:cubicBezTo>
                <a:cubicBezTo>
                  <a:pt x="1296429" y="1796352"/>
                  <a:pt x="1262464" y="1807865"/>
                  <a:pt x="1273978" y="1830317"/>
                </a:cubicBezTo>
                <a:cubicBezTo>
                  <a:pt x="1273978" y="1819091"/>
                  <a:pt x="1276713" y="1816212"/>
                  <a:pt x="1280886" y="1817579"/>
                </a:cubicBezTo>
                <a:lnTo>
                  <a:pt x="1295279" y="1829374"/>
                </a:lnTo>
                <a:lnTo>
                  <a:pt x="1295279" y="1840679"/>
                </a:lnTo>
                <a:lnTo>
                  <a:pt x="1306792" y="1840679"/>
                </a:lnTo>
                <a:cubicBezTo>
                  <a:pt x="1295566" y="1851904"/>
                  <a:pt x="1292687" y="1863130"/>
                  <a:pt x="1294055" y="1865937"/>
                </a:cubicBezTo>
                <a:close/>
                <a:moveTo>
                  <a:pt x="1497088" y="1968925"/>
                </a:moveTo>
                <a:lnTo>
                  <a:pt x="1499644" y="1964450"/>
                </a:lnTo>
                <a:cubicBezTo>
                  <a:pt x="1488130" y="1964450"/>
                  <a:pt x="1499644" y="1964450"/>
                  <a:pt x="1476617" y="1953512"/>
                </a:cubicBezTo>
                <a:cubicBezTo>
                  <a:pt x="1488130" y="1953512"/>
                  <a:pt x="1488131" y="1965026"/>
                  <a:pt x="1488130" y="1953512"/>
                </a:cubicBezTo>
                <a:cubicBezTo>
                  <a:pt x="1488130" y="1953512"/>
                  <a:pt x="1476617" y="1942574"/>
                  <a:pt x="1488130" y="1931060"/>
                </a:cubicBezTo>
                <a:cubicBezTo>
                  <a:pt x="1496765" y="1947899"/>
                  <a:pt x="1505077" y="1958261"/>
                  <a:pt x="1499222" y="1967247"/>
                </a:cubicBezTo>
                <a:close/>
                <a:moveTo>
                  <a:pt x="1170356" y="1807289"/>
                </a:moveTo>
                <a:cubicBezTo>
                  <a:pt x="1170355" y="1795775"/>
                  <a:pt x="1170355" y="1795775"/>
                  <a:pt x="1170355" y="1795775"/>
                </a:cubicBezTo>
                <a:cubicBezTo>
                  <a:pt x="1170355" y="1795775"/>
                  <a:pt x="1170355" y="1795775"/>
                  <a:pt x="1170355" y="1794336"/>
                </a:cubicBezTo>
                <a:lnTo>
                  <a:pt x="1170356" y="1784591"/>
                </a:lnTo>
                <a:lnTo>
                  <a:pt x="1179854" y="1790019"/>
                </a:lnTo>
                <a:cubicBezTo>
                  <a:pt x="1181294" y="1792897"/>
                  <a:pt x="1181293" y="1795776"/>
                  <a:pt x="1181293" y="1795776"/>
                </a:cubicBezTo>
                <a:cubicBezTo>
                  <a:pt x="1192806" y="1784837"/>
                  <a:pt x="1192806" y="1784837"/>
                  <a:pt x="1192807" y="1773324"/>
                </a:cubicBezTo>
                <a:lnTo>
                  <a:pt x="1204320" y="1773324"/>
                </a:lnTo>
                <a:cubicBezTo>
                  <a:pt x="1192806" y="1784262"/>
                  <a:pt x="1181869" y="1795776"/>
                  <a:pt x="1204321" y="1795775"/>
                </a:cubicBezTo>
                <a:cubicBezTo>
                  <a:pt x="1204321" y="1784837"/>
                  <a:pt x="1204321" y="1784837"/>
                  <a:pt x="1203745" y="1783686"/>
                </a:cubicBezTo>
                <a:cubicBezTo>
                  <a:pt x="1203746" y="1761235"/>
                  <a:pt x="1215259" y="1761235"/>
                  <a:pt x="1203745" y="1749722"/>
                </a:cubicBezTo>
                <a:cubicBezTo>
                  <a:pt x="1203745" y="1749722"/>
                  <a:pt x="1203746" y="1738783"/>
                  <a:pt x="1215259" y="1727270"/>
                </a:cubicBezTo>
                <a:cubicBezTo>
                  <a:pt x="1192806" y="1738207"/>
                  <a:pt x="1204320" y="1715756"/>
                  <a:pt x="1192806" y="1715757"/>
                </a:cubicBezTo>
                <a:cubicBezTo>
                  <a:pt x="1192807" y="1727270"/>
                  <a:pt x="1181293" y="1727270"/>
                  <a:pt x="1192806" y="1749721"/>
                </a:cubicBezTo>
                <a:cubicBezTo>
                  <a:pt x="1181293" y="1749722"/>
                  <a:pt x="1181293" y="1749722"/>
                  <a:pt x="1181293" y="1761235"/>
                </a:cubicBezTo>
                <a:cubicBezTo>
                  <a:pt x="1181293" y="1761235"/>
                  <a:pt x="1181293" y="1761235"/>
                  <a:pt x="1181294" y="1772748"/>
                </a:cubicBezTo>
                <a:cubicBezTo>
                  <a:pt x="1169780" y="1772748"/>
                  <a:pt x="1192806" y="1795775"/>
                  <a:pt x="1181294" y="1784262"/>
                </a:cubicBezTo>
                <a:lnTo>
                  <a:pt x="1169780" y="1784262"/>
                </a:lnTo>
                <a:lnTo>
                  <a:pt x="1169780" y="1784262"/>
                </a:lnTo>
                <a:lnTo>
                  <a:pt x="1168916" y="1784262"/>
                </a:lnTo>
                <a:cubicBezTo>
                  <a:pt x="1167477" y="1784262"/>
                  <a:pt x="1164599" y="1784262"/>
                  <a:pt x="1158842" y="1784262"/>
                </a:cubicBezTo>
                <a:cubicBezTo>
                  <a:pt x="1158842" y="1795776"/>
                  <a:pt x="1158842" y="1795776"/>
                  <a:pt x="1158842" y="1795776"/>
                </a:cubicBezTo>
                <a:cubicBezTo>
                  <a:pt x="1158842" y="1795776"/>
                  <a:pt x="1170355" y="1795775"/>
                  <a:pt x="1170356" y="1807289"/>
                </a:cubicBezTo>
                <a:close/>
                <a:moveTo>
                  <a:pt x="1421639" y="1940559"/>
                </a:moveTo>
                <a:cubicBezTo>
                  <a:pt x="1420201" y="1939120"/>
                  <a:pt x="1420200" y="1936241"/>
                  <a:pt x="1420200" y="1930485"/>
                </a:cubicBezTo>
                <a:cubicBezTo>
                  <a:pt x="1431714" y="1930485"/>
                  <a:pt x="1442651" y="1907457"/>
                  <a:pt x="1454166" y="1918972"/>
                </a:cubicBezTo>
                <a:cubicBezTo>
                  <a:pt x="1454166" y="1930485"/>
                  <a:pt x="1442652" y="1930484"/>
                  <a:pt x="1442652" y="1930484"/>
                </a:cubicBezTo>
                <a:cubicBezTo>
                  <a:pt x="1431138" y="1941998"/>
                  <a:pt x="1454166" y="1930485"/>
                  <a:pt x="1442651" y="1941998"/>
                </a:cubicBezTo>
                <a:cubicBezTo>
                  <a:pt x="1431713" y="1941998"/>
                  <a:pt x="1442652" y="1919547"/>
                  <a:pt x="1431713" y="1941998"/>
                </a:cubicBezTo>
                <a:cubicBezTo>
                  <a:pt x="1425957" y="1941998"/>
                  <a:pt x="1423078" y="1941998"/>
                  <a:pt x="1421639" y="1940559"/>
                </a:cubicBezTo>
                <a:close/>
                <a:moveTo>
                  <a:pt x="1193959" y="1828590"/>
                </a:moveTo>
                <a:lnTo>
                  <a:pt x="1200814" y="1828590"/>
                </a:lnTo>
                <a:lnTo>
                  <a:pt x="1201469" y="1829817"/>
                </a:lnTo>
                <a:lnTo>
                  <a:pt x="1199444" y="1830438"/>
                </a:lnTo>
                <a:close/>
                <a:moveTo>
                  <a:pt x="1329243" y="1897095"/>
                </a:moveTo>
                <a:lnTo>
                  <a:pt x="1340757" y="1897095"/>
                </a:lnTo>
                <a:cubicBezTo>
                  <a:pt x="1329243" y="1885582"/>
                  <a:pt x="1329243" y="1874644"/>
                  <a:pt x="1317730" y="1863130"/>
                </a:cubicBezTo>
                <a:cubicBezTo>
                  <a:pt x="1317730" y="1874644"/>
                  <a:pt x="1340756" y="1885582"/>
                  <a:pt x="1329243" y="1897095"/>
                </a:cubicBezTo>
                <a:close/>
                <a:moveTo>
                  <a:pt x="1488130" y="1975964"/>
                </a:moveTo>
                <a:lnTo>
                  <a:pt x="1497088" y="1968925"/>
                </a:lnTo>
                <a:lnTo>
                  <a:pt x="1493887" y="1974524"/>
                </a:lnTo>
                <a:cubicBezTo>
                  <a:pt x="1491009" y="1975964"/>
                  <a:pt x="1488130" y="1975964"/>
                  <a:pt x="1488130" y="1975964"/>
                </a:cubicBezTo>
                <a:close/>
                <a:moveTo>
                  <a:pt x="976927" y="1728422"/>
                </a:moveTo>
                <a:cubicBezTo>
                  <a:pt x="976927" y="1716907"/>
                  <a:pt x="988441" y="1716907"/>
                  <a:pt x="988441" y="1728422"/>
                </a:cubicBezTo>
                <a:cubicBezTo>
                  <a:pt x="976927" y="1728422"/>
                  <a:pt x="988441" y="1728422"/>
                  <a:pt x="976927" y="1728422"/>
                </a:cubicBezTo>
                <a:close/>
                <a:moveTo>
                  <a:pt x="1226772" y="1852192"/>
                </a:moveTo>
                <a:cubicBezTo>
                  <a:pt x="1238286" y="1863130"/>
                  <a:pt x="1249799" y="1840679"/>
                  <a:pt x="1238286" y="1829740"/>
                </a:cubicBezTo>
                <a:cubicBezTo>
                  <a:pt x="1238285" y="1840679"/>
                  <a:pt x="1238286" y="1852192"/>
                  <a:pt x="1226772" y="1852192"/>
                </a:cubicBezTo>
                <a:close/>
                <a:moveTo>
                  <a:pt x="1056794" y="1771858"/>
                </a:moveTo>
                <a:cubicBezTo>
                  <a:pt x="1058746" y="1772964"/>
                  <a:pt x="1062272" y="1773755"/>
                  <a:pt x="1067885" y="1773899"/>
                </a:cubicBezTo>
                <a:cubicBezTo>
                  <a:pt x="1067885" y="1773899"/>
                  <a:pt x="1067885" y="1773899"/>
                  <a:pt x="1067885" y="1762387"/>
                </a:cubicBezTo>
                <a:cubicBezTo>
                  <a:pt x="1059250" y="1762387"/>
                  <a:pt x="1050939" y="1768539"/>
                  <a:pt x="1056794" y="1771858"/>
                </a:cubicBezTo>
                <a:close/>
                <a:moveTo>
                  <a:pt x="983772" y="1736436"/>
                </a:moveTo>
                <a:cubicBezTo>
                  <a:pt x="989196" y="1737380"/>
                  <a:pt x="991463" y="1722376"/>
                  <a:pt x="1000530" y="1738784"/>
                </a:cubicBezTo>
                <a:cubicBezTo>
                  <a:pt x="1000530" y="1727846"/>
                  <a:pt x="978079" y="1716332"/>
                  <a:pt x="1000530" y="1716332"/>
                </a:cubicBezTo>
                <a:lnTo>
                  <a:pt x="1000530" y="1727846"/>
                </a:lnTo>
                <a:cubicBezTo>
                  <a:pt x="1000530" y="1716908"/>
                  <a:pt x="1012043" y="1716907"/>
                  <a:pt x="1000530" y="1705394"/>
                </a:cubicBezTo>
                <a:cubicBezTo>
                  <a:pt x="1000530" y="1705394"/>
                  <a:pt x="989016" y="1693881"/>
                  <a:pt x="989017" y="1705394"/>
                </a:cubicBezTo>
                <a:cubicBezTo>
                  <a:pt x="1011468" y="1705394"/>
                  <a:pt x="989016" y="1716907"/>
                  <a:pt x="977503" y="1716907"/>
                </a:cubicBezTo>
                <a:lnTo>
                  <a:pt x="965989" y="1705394"/>
                </a:lnTo>
                <a:cubicBezTo>
                  <a:pt x="954475" y="1705394"/>
                  <a:pt x="954475" y="1705394"/>
                  <a:pt x="954476" y="1716907"/>
                </a:cubicBezTo>
                <a:cubicBezTo>
                  <a:pt x="965414" y="1728422"/>
                  <a:pt x="976927" y="1728422"/>
                  <a:pt x="976927" y="1716907"/>
                </a:cubicBezTo>
                <a:lnTo>
                  <a:pt x="976927" y="1728422"/>
                </a:lnTo>
                <a:cubicBezTo>
                  <a:pt x="979805" y="1734034"/>
                  <a:pt x="981964" y="1736121"/>
                  <a:pt x="983772" y="1736436"/>
                </a:cubicBezTo>
                <a:close/>
                <a:moveTo>
                  <a:pt x="1134484" y="1811175"/>
                </a:moveTo>
                <a:cubicBezTo>
                  <a:pt x="1133944" y="1810456"/>
                  <a:pt x="1134664" y="1809016"/>
                  <a:pt x="1137542" y="1806138"/>
                </a:cubicBezTo>
                <a:lnTo>
                  <a:pt x="1135835" y="1811391"/>
                </a:lnTo>
                <a:close/>
                <a:moveTo>
                  <a:pt x="1215834" y="1852193"/>
                </a:moveTo>
                <a:cubicBezTo>
                  <a:pt x="1215834" y="1840679"/>
                  <a:pt x="1249799" y="1840679"/>
                  <a:pt x="1227347" y="1818227"/>
                </a:cubicBezTo>
                <a:cubicBezTo>
                  <a:pt x="1227348" y="1829740"/>
                  <a:pt x="1193383" y="1829740"/>
                  <a:pt x="1215834" y="1852193"/>
                </a:cubicBezTo>
                <a:close/>
                <a:moveTo>
                  <a:pt x="1033919" y="1762386"/>
                </a:moveTo>
                <a:cubicBezTo>
                  <a:pt x="1045433" y="1762386"/>
                  <a:pt x="1045434" y="1739359"/>
                  <a:pt x="1056947" y="1739935"/>
                </a:cubicBezTo>
                <a:cubicBezTo>
                  <a:pt x="1045433" y="1739935"/>
                  <a:pt x="1045433" y="1739935"/>
                  <a:pt x="1045434" y="1728421"/>
                </a:cubicBezTo>
                <a:cubicBezTo>
                  <a:pt x="1045434" y="1728421"/>
                  <a:pt x="1045434" y="1728421"/>
                  <a:pt x="1033920" y="1728422"/>
                </a:cubicBezTo>
                <a:cubicBezTo>
                  <a:pt x="1045434" y="1717483"/>
                  <a:pt x="1045434" y="1705969"/>
                  <a:pt x="1045434" y="1705969"/>
                </a:cubicBezTo>
                <a:cubicBezTo>
                  <a:pt x="1056371" y="1694456"/>
                  <a:pt x="1056371" y="1683518"/>
                  <a:pt x="1056947" y="1672005"/>
                </a:cubicBezTo>
                <a:cubicBezTo>
                  <a:pt x="1033920" y="1672005"/>
                  <a:pt x="1045433" y="1683518"/>
                  <a:pt x="1045434" y="1705969"/>
                </a:cubicBezTo>
                <a:cubicBezTo>
                  <a:pt x="1033920" y="1716907"/>
                  <a:pt x="1033920" y="1716907"/>
                  <a:pt x="1033920" y="1728422"/>
                </a:cubicBezTo>
                <a:cubicBezTo>
                  <a:pt x="1022406" y="1739935"/>
                  <a:pt x="1033919" y="1739935"/>
                  <a:pt x="1033919" y="1762386"/>
                </a:cubicBezTo>
                <a:close/>
                <a:moveTo>
                  <a:pt x="1460642" y="1974164"/>
                </a:moveTo>
                <a:cubicBezTo>
                  <a:pt x="1461362" y="1975244"/>
                  <a:pt x="1462801" y="1975963"/>
                  <a:pt x="1465679" y="1975963"/>
                </a:cubicBezTo>
                <a:lnTo>
                  <a:pt x="1465679" y="1964450"/>
                </a:lnTo>
                <a:cubicBezTo>
                  <a:pt x="1454165" y="1964450"/>
                  <a:pt x="1454165" y="1964450"/>
                  <a:pt x="1454165" y="1964450"/>
                </a:cubicBezTo>
                <a:cubicBezTo>
                  <a:pt x="1462801" y="1964450"/>
                  <a:pt x="1458484" y="1970927"/>
                  <a:pt x="1460642" y="1974164"/>
                </a:cubicBezTo>
                <a:close/>
                <a:moveTo>
                  <a:pt x="529193" y="1513046"/>
                </a:moveTo>
                <a:cubicBezTo>
                  <a:pt x="527034" y="1509807"/>
                  <a:pt x="531351" y="1503331"/>
                  <a:pt x="522716" y="1503331"/>
                </a:cubicBezTo>
                <a:cubicBezTo>
                  <a:pt x="522716" y="1492393"/>
                  <a:pt x="534230" y="1503331"/>
                  <a:pt x="534230" y="1514844"/>
                </a:cubicBezTo>
                <a:cubicBezTo>
                  <a:pt x="531352" y="1514844"/>
                  <a:pt x="529912" y="1514125"/>
                  <a:pt x="529193" y="1513046"/>
                </a:cubicBezTo>
                <a:close/>
                <a:moveTo>
                  <a:pt x="1425957" y="1957829"/>
                </a:moveTo>
                <a:cubicBezTo>
                  <a:pt x="1423079" y="1956391"/>
                  <a:pt x="1420200" y="1953512"/>
                  <a:pt x="1420200" y="1953512"/>
                </a:cubicBezTo>
                <a:lnTo>
                  <a:pt x="1431713" y="1953512"/>
                </a:lnTo>
                <a:cubicBezTo>
                  <a:pt x="1431714" y="1959269"/>
                  <a:pt x="1428836" y="1959269"/>
                  <a:pt x="1425957" y="1957829"/>
                </a:cubicBezTo>
                <a:close/>
                <a:moveTo>
                  <a:pt x="704055" y="1604650"/>
                </a:moveTo>
                <a:cubicBezTo>
                  <a:pt x="670090" y="1593136"/>
                  <a:pt x="658577" y="1570685"/>
                  <a:pt x="636126" y="1548234"/>
                </a:cubicBezTo>
                <a:cubicBezTo>
                  <a:pt x="659153" y="1571260"/>
                  <a:pt x="681604" y="1559747"/>
                  <a:pt x="693118" y="1559747"/>
                </a:cubicBezTo>
                <a:cubicBezTo>
                  <a:pt x="693117" y="1582198"/>
                  <a:pt x="704632" y="1582198"/>
                  <a:pt x="704055" y="1604650"/>
                </a:cubicBezTo>
                <a:close/>
                <a:moveTo>
                  <a:pt x="1540265" y="2019067"/>
                </a:moveTo>
                <a:cubicBezTo>
                  <a:pt x="1538646" y="2015829"/>
                  <a:pt x="1545122" y="2009353"/>
                  <a:pt x="1545122" y="2009353"/>
                </a:cubicBezTo>
                <a:cubicBezTo>
                  <a:pt x="1545123" y="1998415"/>
                  <a:pt x="1545122" y="2009353"/>
                  <a:pt x="1556636" y="2009353"/>
                </a:cubicBezTo>
                <a:cubicBezTo>
                  <a:pt x="1556636" y="2009353"/>
                  <a:pt x="1545122" y="2009353"/>
                  <a:pt x="1545122" y="2020866"/>
                </a:cubicBezTo>
                <a:cubicBezTo>
                  <a:pt x="1542244" y="2020866"/>
                  <a:pt x="1540805" y="2020146"/>
                  <a:pt x="1540265" y="2019067"/>
                </a:cubicBezTo>
                <a:close/>
                <a:moveTo>
                  <a:pt x="1010893" y="1762386"/>
                </a:moveTo>
                <a:cubicBezTo>
                  <a:pt x="1022406" y="1750873"/>
                  <a:pt x="1010893" y="1739359"/>
                  <a:pt x="999378" y="1739935"/>
                </a:cubicBezTo>
                <a:cubicBezTo>
                  <a:pt x="999378" y="1750873"/>
                  <a:pt x="1010893" y="1762386"/>
                  <a:pt x="1010893" y="1762386"/>
                </a:cubicBezTo>
                <a:close/>
                <a:moveTo>
                  <a:pt x="1386234" y="1952936"/>
                </a:moveTo>
                <a:cubicBezTo>
                  <a:pt x="1386234" y="1952936"/>
                  <a:pt x="1386234" y="1950058"/>
                  <a:pt x="1387674" y="1948618"/>
                </a:cubicBezTo>
                <a:lnTo>
                  <a:pt x="1388342" y="1948905"/>
                </a:lnTo>
                <a:close/>
                <a:moveTo>
                  <a:pt x="1613053" y="2067208"/>
                </a:moveTo>
                <a:lnTo>
                  <a:pt x="1613053" y="2065769"/>
                </a:lnTo>
                <a:lnTo>
                  <a:pt x="1616291" y="2065949"/>
                </a:lnTo>
                <a:cubicBezTo>
                  <a:pt x="1615931" y="2066128"/>
                  <a:pt x="1614492" y="2066488"/>
                  <a:pt x="1613053" y="2067208"/>
                </a:cubicBezTo>
                <a:close/>
                <a:moveTo>
                  <a:pt x="1153085" y="1839815"/>
                </a:moveTo>
                <a:lnTo>
                  <a:pt x="1151060" y="1836271"/>
                </a:lnTo>
                <a:lnTo>
                  <a:pt x="1151086" y="1836242"/>
                </a:lnTo>
                <a:lnTo>
                  <a:pt x="1157403" y="1839384"/>
                </a:lnTo>
                <a:cubicBezTo>
                  <a:pt x="1161720" y="1840823"/>
                  <a:pt x="1164599" y="1840967"/>
                  <a:pt x="1158842" y="1841255"/>
                </a:cubicBezTo>
                <a:cubicBezTo>
                  <a:pt x="1158842" y="1841255"/>
                  <a:pt x="1155963" y="1841254"/>
                  <a:pt x="1153085" y="1839815"/>
                </a:cubicBezTo>
                <a:close/>
                <a:moveTo>
                  <a:pt x="1613052" y="2068827"/>
                </a:moveTo>
                <a:lnTo>
                  <a:pt x="1613053" y="2067208"/>
                </a:lnTo>
                <a:lnTo>
                  <a:pt x="1613053" y="2067208"/>
                </a:lnTo>
                <a:close/>
                <a:moveTo>
                  <a:pt x="897484" y="1716907"/>
                </a:moveTo>
                <a:cubicBezTo>
                  <a:pt x="920511" y="1716907"/>
                  <a:pt x="908997" y="1728421"/>
                  <a:pt x="931448" y="1705969"/>
                </a:cubicBezTo>
                <a:cubicBezTo>
                  <a:pt x="908998" y="1716907"/>
                  <a:pt x="908998" y="1694456"/>
                  <a:pt x="897485" y="1694456"/>
                </a:cubicBezTo>
                <a:cubicBezTo>
                  <a:pt x="897485" y="1705394"/>
                  <a:pt x="908998" y="1716907"/>
                  <a:pt x="897484" y="1716907"/>
                </a:cubicBezTo>
                <a:close/>
                <a:moveTo>
                  <a:pt x="965989" y="1750873"/>
                </a:moveTo>
                <a:cubicBezTo>
                  <a:pt x="965989" y="1739935"/>
                  <a:pt x="965989" y="1728421"/>
                  <a:pt x="954476" y="1728422"/>
                </a:cubicBezTo>
                <a:cubicBezTo>
                  <a:pt x="954476" y="1739359"/>
                  <a:pt x="954475" y="1750873"/>
                  <a:pt x="965989" y="1750873"/>
                </a:cubicBezTo>
                <a:close/>
                <a:moveTo>
                  <a:pt x="1272251" y="1908033"/>
                </a:moveTo>
                <a:cubicBezTo>
                  <a:pt x="1283764" y="1908033"/>
                  <a:pt x="1283764" y="1908033"/>
                  <a:pt x="1283764" y="1908033"/>
                </a:cubicBezTo>
                <a:lnTo>
                  <a:pt x="1294702" y="1897095"/>
                </a:lnTo>
                <a:cubicBezTo>
                  <a:pt x="1283764" y="1897095"/>
                  <a:pt x="1283764" y="1874068"/>
                  <a:pt x="1272251" y="1885582"/>
                </a:cubicBezTo>
                <a:cubicBezTo>
                  <a:pt x="1283764" y="1896519"/>
                  <a:pt x="1272251" y="1896519"/>
                  <a:pt x="1272251" y="1908033"/>
                </a:cubicBezTo>
                <a:close/>
                <a:moveTo>
                  <a:pt x="1113363" y="1829740"/>
                </a:moveTo>
                <a:cubicBezTo>
                  <a:pt x="1101851" y="1829740"/>
                  <a:pt x="1101851" y="1818802"/>
                  <a:pt x="1101850" y="1807289"/>
                </a:cubicBezTo>
                <a:cubicBezTo>
                  <a:pt x="1113364" y="1807289"/>
                  <a:pt x="1113364" y="1807289"/>
                  <a:pt x="1113364" y="1795775"/>
                </a:cubicBezTo>
                <a:cubicBezTo>
                  <a:pt x="1124877" y="1795775"/>
                  <a:pt x="1124877" y="1807289"/>
                  <a:pt x="1113364" y="1807289"/>
                </a:cubicBezTo>
                <a:lnTo>
                  <a:pt x="1124877" y="1807289"/>
                </a:lnTo>
                <a:cubicBezTo>
                  <a:pt x="1124877" y="1807289"/>
                  <a:pt x="1101851" y="1818227"/>
                  <a:pt x="1113363" y="1829740"/>
                </a:cubicBezTo>
                <a:close/>
                <a:moveTo>
                  <a:pt x="1245770" y="1895656"/>
                </a:moveTo>
                <a:cubicBezTo>
                  <a:pt x="1249943" y="1897095"/>
                  <a:pt x="1255556" y="1897095"/>
                  <a:pt x="1261313" y="1897095"/>
                </a:cubicBezTo>
                <a:cubicBezTo>
                  <a:pt x="1261313" y="1885582"/>
                  <a:pt x="1261313" y="1885582"/>
                  <a:pt x="1261888" y="1885582"/>
                </a:cubicBezTo>
                <a:cubicBezTo>
                  <a:pt x="1250375" y="1885582"/>
                  <a:pt x="1261889" y="1863130"/>
                  <a:pt x="1250375" y="1863129"/>
                </a:cubicBezTo>
                <a:lnTo>
                  <a:pt x="1238862" y="1863130"/>
                </a:lnTo>
                <a:cubicBezTo>
                  <a:pt x="1238862" y="1863130"/>
                  <a:pt x="1250375" y="1885582"/>
                  <a:pt x="1238862" y="1885582"/>
                </a:cubicBezTo>
                <a:cubicBezTo>
                  <a:pt x="1238861" y="1891338"/>
                  <a:pt x="1241596" y="1894217"/>
                  <a:pt x="1245770" y="1895656"/>
                </a:cubicBezTo>
                <a:close/>
                <a:moveTo>
                  <a:pt x="1598480" y="2070806"/>
                </a:moveTo>
                <a:cubicBezTo>
                  <a:pt x="1597941" y="2070086"/>
                  <a:pt x="1598661" y="2068647"/>
                  <a:pt x="1601540" y="2065769"/>
                </a:cubicBezTo>
                <a:cubicBezTo>
                  <a:pt x="1613052" y="2076707"/>
                  <a:pt x="1601540" y="2065769"/>
                  <a:pt x="1613053" y="2054256"/>
                </a:cubicBezTo>
                <a:cubicBezTo>
                  <a:pt x="1613053" y="2054256"/>
                  <a:pt x="1613053" y="2060013"/>
                  <a:pt x="1613053" y="2064330"/>
                </a:cubicBezTo>
                <a:lnTo>
                  <a:pt x="1613053" y="2065769"/>
                </a:lnTo>
                <a:lnTo>
                  <a:pt x="1613053" y="2065769"/>
                </a:lnTo>
                <a:lnTo>
                  <a:pt x="1613053" y="2067208"/>
                </a:lnTo>
                <a:lnTo>
                  <a:pt x="1609814" y="2070626"/>
                </a:lnTo>
                <a:cubicBezTo>
                  <a:pt x="1609455" y="2072245"/>
                  <a:pt x="1610174" y="2074404"/>
                  <a:pt x="1613053" y="2077283"/>
                </a:cubicBezTo>
                <a:cubicBezTo>
                  <a:pt x="1613052" y="2068647"/>
                  <a:pt x="1600099" y="2072965"/>
                  <a:pt x="1598480" y="2070806"/>
                </a:cubicBezTo>
                <a:close/>
                <a:moveTo>
                  <a:pt x="1442651" y="1998414"/>
                </a:moveTo>
                <a:cubicBezTo>
                  <a:pt x="1454166" y="1986901"/>
                  <a:pt x="1454165" y="1964450"/>
                  <a:pt x="1454166" y="1941998"/>
                </a:cubicBezTo>
                <a:cubicBezTo>
                  <a:pt x="1465103" y="1941998"/>
                  <a:pt x="1454165" y="1953512"/>
                  <a:pt x="1476617" y="1941998"/>
                </a:cubicBezTo>
                <a:cubicBezTo>
                  <a:pt x="1476617" y="1964450"/>
                  <a:pt x="1476617" y="1975963"/>
                  <a:pt x="1465104" y="1998415"/>
                </a:cubicBezTo>
                <a:cubicBezTo>
                  <a:pt x="1454166" y="1998415"/>
                  <a:pt x="1442651" y="1998414"/>
                  <a:pt x="1442651" y="1998414"/>
                </a:cubicBezTo>
                <a:close/>
                <a:moveTo>
                  <a:pt x="1079399" y="1818802"/>
                </a:moveTo>
                <a:cubicBezTo>
                  <a:pt x="1090336" y="1807289"/>
                  <a:pt x="1090337" y="1795776"/>
                  <a:pt x="1101850" y="1807289"/>
                </a:cubicBezTo>
                <a:cubicBezTo>
                  <a:pt x="1090912" y="1807289"/>
                  <a:pt x="1090912" y="1818227"/>
                  <a:pt x="1090912" y="1807289"/>
                </a:cubicBezTo>
                <a:cubicBezTo>
                  <a:pt x="1090912" y="1818802"/>
                  <a:pt x="1090912" y="1818802"/>
                  <a:pt x="1079399" y="1818802"/>
                </a:cubicBezTo>
                <a:close/>
                <a:moveTo>
                  <a:pt x="942962" y="1751448"/>
                </a:moveTo>
                <a:cubicBezTo>
                  <a:pt x="942963" y="1739935"/>
                  <a:pt x="942963" y="1739935"/>
                  <a:pt x="942963" y="1739935"/>
                </a:cubicBezTo>
                <a:cubicBezTo>
                  <a:pt x="953900" y="1728421"/>
                  <a:pt x="931448" y="1728422"/>
                  <a:pt x="931448" y="1728422"/>
                </a:cubicBezTo>
                <a:cubicBezTo>
                  <a:pt x="931448" y="1728422"/>
                  <a:pt x="931448" y="1739359"/>
                  <a:pt x="942962" y="1751448"/>
                </a:cubicBezTo>
                <a:close/>
                <a:moveTo>
                  <a:pt x="1364695" y="1970249"/>
                </a:moveTo>
                <a:lnTo>
                  <a:pt x="1363784" y="1963874"/>
                </a:lnTo>
                <a:lnTo>
                  <a:pt x="1366632" y="1967108"/>
                </a:lnTo>
                <a:lnTo>
                  <a:pt x="1366374" y="1967256"/>
                </a:lnTo>
                <a:close/>
                <a:moveTo>
                  <a:pt x="1170355" y="1874644"/>
                </a:moveTo>
                <a:cubicBezTo>
                  <a:pt x="1170355" y="1863130"/>
                  <a:pt x="1170355" y="1863130"/>
                  <a:pt x="1170355" y="1863130"/>
                </a:cubicBezTo>
                <a:cubicBezTo>
                  <a:pt x="1170355" y="1874644"/>
                  <a:pt x="1170355" y="1863130"/>
                  <a:pt x="1158842" y="1863130"/>
                </a:cubicBezTo>
                <a:cubicBezTo>
                  <a:pt x="1158841" y="1874644"/>
                  <a:pt x="1170355" y="1863130"/>
                  <a:pt x="1170355" y="1874644"/>
                </a:cubicBezTo>
                <a:close/>
                <a:moveTo>
                  <a:pt x="1488707" y="2032380"/>
                </a:moveTo>
                <a:cubicBezTo>
                  <a:pt x="1499645" y="2032379"/>
                  <a:pt x="1488706" y="2020866"/>
                  <a:pt x="1511158" y="2020866"/>
                </a:cubicBezTo>
                <a:cubicBezTo>
                  <a:pt x="1499644" y="2031804"/>
                  <a:pt x="1499644" y="2020866"/>
                  <a:pt x="1500220" y="2032379"/>
                </a:cubicBezTo>
                <a:cubicBezTo>
                  <a:pt x="1488707" y="2032380"/>
                  <a:pt x="1488707" y="2032380"/>
                  <a:pt x="1488707" y="2032380"/>
                </a:cubicBezTo>
                <a:close/>
                <a:moveTo>
                  <a:pt x="1204321" y="1897095"/>
                </a:moveTo>
                <a:cubicBezTo>
                  <a:pt x="1204321" y="1885582"/>
                  <a:pt x="1226772" y="1885582"/>
                  <a:pt x="1227348" y="1885006"/>
                </a:cubicBezTo>
                <a:cubicBezTo>
                  <a:pt x="1227348" y="1874068"/>
                  <a:pt x="1215834" y="1862555"/>
                  <a:pt x="1215834" y="1862555"/>
                </a:cubicBezTo>
                <a:cubicBezTo>
                  <a:pt x="1215834" y="1862555"/>
                  <a:pt x="1204321" y="1851041"/>
                  <a:pt x="1204321" y="1862554"/>
                </a:cubicBezTo>
                <a:cubicBezTo>
                  <a:pt x="1204321" y="1862554"/>
                  <a:pt x="1204321" y="1874068"/>
                  <a:pt x="1215834" y="1874068"/>
                </a:cubicBezTo>
                <a:cubicBezTo>
                  <a:pt x="1204321" y="1874068"/>
                  <a:pt x="1204321" y="1874068"/>
                  <a:pt x="1204321" y="1874068"/>
                </a:cubicBezTo>
                <a:cubicBezTo>
                  <a:pt x="1204321" y="1874068"/>
                  <a:pt x="1192807" y="1874068"/>
                  <a:pt x="1192806" y="1885582"/>
                </a:cubicBezTo>
                <a:cubicBezTo>
                  <a:pt x="1215834" y="1874644"/>
                  <a:pt x="1192806" y="1885582"/>
                  <a:pt x="1204321" y="1897095"/>
                </a:cubicBezTo>
                <a:close/>
                <a:moveTo>
                  <a:pt x="1022406" y="1807289"/>
                </a:moveTo>
                <a:cubicBezTo>
                  <a:pt x="1022406" y="1807289"/>
                  <a:pt x="1022406" y="1807289"/>
                  <a:pt x="1022407" y="1804483"/>
                </a:cubicBezTo>
                <a:lnTo>
                  <a:pt x="1022407" y="1802322"/>
                </a:lnTo>
                <a:lnTo>
                  <a:pt x="1022407" y="1794309"/>
                </a:lnTo>
                <a:lnTo>
                  <a:pt x="1022406" y="1789804"/>
                </a:lnTo>
                <a:lnTo>
                  <a:pt x="1022406" y="1784837"/>
                </a:lnTo>
                <a:cubicBezTo>
                  <a:pt x="1022406" y="1784837"/>
                  <a:pt x="1022407" y="1773324"/>
                  <a:pt x="1022406" y="1761811"/>
                </a:cubicBezTo>
                <a:cubicBezTo>
                  <a:pt x="1022406" y="1761811"/>
                  <a:pt x="999955" y="1761811"/>
                  <a:pt x="999955" y="1773324"/>
                </a:cubicBezTo>
                <a:cubicBezTo>
                  <a:pt x="1010893" y="1762386"/>
                  <a:pt x="999955" y="1784838"/>
                  <a:pt x="1022406" y="1784837"/>
                </a:cubicBezTo>
                <a:cubicBezTo>
                  <a:pt x="1022406" y="1784837"/>
                  <a:pt x="1022406" y="1784837"/>
                  <a:pt x="1022406" y="1787644"/>
                </a:cubicBezTo>
                <a:lnTo>
                  <a:pt x="1022406" y="1789804"/>
                </a:lnTo>
                <a:lnTo>
                  <a:pt x="1022406" y="1797817"/>
                </a:lnTo>
                <a:lnTo>
                  <a:pt x="1022407" y="1802322"/>
                </a:lnTo>
                <a:close/>
                <a:moveTo>
                  <a:pt x="965413" y="1784837"/>
                </a:moveTo>
                <a:cubicBezTo>
                  <a:pt x="965414" y="1773324"/>
                  <a:pt x="965414" y="1773324"/>
                  <a:pt x="976927" y="1762386"/>
                </a:cubicBezTo>
                <a:cubicBezTo>
                  <a:pt x="965414" y="1762386"/>
                  <a:pt x="965414" y="1762386"/>
                  <a:pt x="965414" y="1762386"/>
                </a:cubicBezTo>
                <a:cubicBezTo>
                  <a:pt x="953901" y="1773324"/>
                  <a:pt x="953901" y="1773324"/>
                  <a:pt x="965413" y="1784837"/>
                </a:cubicBezTo>
                <a:close/>
                <a:moveTo>
                  <a:pt x="1295854" y="1952360"/>
                </a:moveTo>
                <a:cubicBezTo>
                  <a:pt x="1306792" y="1952360"/>
                  <a:pt x="1306792" y="1940847"/>
                  <a:pt x="1318306" y="1940846"/>
                </a:cubicBezTo>
                <a:cubicBezTo>
                  <a:pt x="1318306" y="1940846"/>
                  <a:pt x="1318306" y="1946603"/>
                  <a:pt x="1318306" y="1950921"/>
                </a:cubicBezTo>
                <a:lnTo>
                  <a:pt x="1318306" y="1952359"/>
                </a:lnTo>
                <a:lnTo>
                  <a:pt x="1318305" y="1952360"/>
                </a:lnTo>
                <a:cubicBezTo>
                  <a:pt x="1312549" y="1952361"/>
                  <a:pt x="1312549" y="1952361"/>
                  <a:pt x="1313988" y="1953800"/>
                </a:cubicBezTo>
                <a:lnTo>
                  <a:pt x="1314081" y="1954017"/>
                </a:lnTo>
                <a:lnTo>
                  <a:pt x="1307295" y="1956678"/>
                </a:lnTo>
                <a:cubicBezTo>
                  <a:pt x="1304489" y="1958117"/>
                  <a:pt x="1301610" y="1958117"/>
                  <a:pt x="1295854" y="1952360"/>
                </a:cubicBezTo>
                <a:close/>
                <a:moveTo>
                  <a:pt x="1363784" y="1986901"/>
                </a:moveTo>
                <a:cubicBezTo>
                  <a:pt x="1360906" y="1984166"/>
                  <a:pt x="1360150" y="1980676"/>
                  <a:pt x="1360816" y="1977160"/>
                </a:cubicBezTo>
                <a:lnTo>
                  <a:pt x="1364695" y="1970249"/>
                </a:lnTo>
                <a:lnTo>
                  <a:pt x="1365223" y="1973948"/>
                </a:lnTo>
                <a:lnTo>
                  <a:pt x="1373724" y="1975163"/>
                </a:lnTo>
                <a:lnTo>
                  <a:pt x="1373858" y="1975315"/>
                </a:lnTo>
                <a:lnTo>
                  <a:pt x="1373967" y="1976147"/>
                </a:lnTo>
                <a:lnTo>
                  <a:pt x="1365223" y="1981144"/>
                </a:lnTo>
                <a:cubicBezTo>
                  <a:pt x="1363784" y="1984022"/>
                  <a:pt x="1363784" y="1986901"/>
                  <a:pt x="1363784" y="1986901"/>
                </a:cubicBezTo>
                <a:close/>
                <a:moveTo>
                  <a:pt x="1517310" y="2063970"/>
                </a:moveTo>
                <a:cubicBezTo>
                  <a:pt x="1515259" y="2060732"/>
                  <a:pt x="1519361" y="2054256"/>
                  <a:pt x="1511159" y="2054255"/>
                </a:cubicBezTo>
                <a:cubicBezTo>
                  <a:pt x="1522096" y="2054255"/>
                  <a:pt x="1522096" y="2054255"/>
                  <a:pt x="1533609" y="2054256"/>
                </a:cubicBezTo>
                <a:cubicBezTo>
                  <a:pt x="1533609" y="2065769"/>
                  <a:pt x="1522096" y="2054255"/>
                  <a:pt x="1522096" y="2065769"/>
                </a:cubicBezTo>
                <a:cubicBezTo>
                  <a:pt x="1519362" y="2065769"/>
                  <a:pt x="1517994" y="2065049"/>
                  <a:pt x="1517310" y="2063970"/>
                </a:cubicBezTo>
                <a:close/>
                <a:moveTo>
                  <a:pt x="1272251" y="1944017"/>
                </a:moveTo>
                <a:lnTo>
                  <a:pt x="1272251" y="1943437"/>
                </a:lnTo>
                <a:cubicBezTo>
                  <a:pt x="1272251" y="1941998"/>
                  <a:pt x="1272251" y="1941998"/>
                  <a:pt x="1272251" y="1941998"/>
                </a:cubicBezTo>
                <a:close/>
                <a:moveTo>
                  <a:pt x="1272251" y="1953512"/>
                </a:moveTo>
                <a:lnTo>
                  <a:pt x="1272252" y="1953512"/>
                </a:lnTo>
                <a:lnTo>
                  <a:pt x="1272251" y="1944017"/>
                </a:lnTo>
                <a:close/>
                <a:moveTo>
                  <a:pt x="897277" y="1772384"/>
                </a:moveTo>
                <a:lnTo>
                  <a:pt x="898756" y="1771466"/>
                </a:lnTo>
                <a:lnTo>
                  <a:pt x="899210" y="1773324"/>
                </a:lnTo>
                <a:close/>
                <a:moveTo>
                  <a:pt x="1240013" y="1942574"/>
                </a:moveTo>
                <a:cubicBezTo>
                  <a:pt x="1228500" y="1942574"/>
                  <a:pt x="1251527" y="1931060"/>
                  <a:pt x="1240013" y="1931060"/>
                </a:cubicBezTo>
                <a:cubicBezTo>
                  <a:pt x="1240013" y="1919546"/>
                  <a:pt x="1250950" y="1919546"/>
                  <a:pt x="1262463" y="1919546"/>
                </a:cubicBezTo>
                <a:lnTo>
                  <a:pt x="1262464" y="1931060"/>
                </a:lnTo>
                <a:cubicBezTo>
                  <a:pt x="1262464" y="1931060"/>
                  <a:pt x="1251527" y="1942574"/>
                  <a:pt x="1240013" y="1942574"/>
                </a:cubicBezTo>
                <a:close/>
                <a:moveTo>
                  <a:pt x="374767" y="1514844"/>
                </a:moveTo>
                <a:cubicBezTo>
                  <a:pt x="374767" y="1503331"/>
                  <a:pt x="374767" y="1492393"/>
                  <a:pt x="386280" y="1492393"/>
                </a:cubicBezTo>
                <a:cubicBezTo>
                  <a:pt x="386280" y="1503331"/>
                  <a:pt x="386281" y="1514844"/>
                  <a:pt x="374767" y="1514844"/>
                </a:cubicBezTo>
                <a:close/>
                <a:moveTo>
                  <a:pt x="1447689" y="2048174"/>
                </a:moveTo>
                <a:cubicBezTo>
                  <a:pt x="1446969" y="2047635"/>
                  <a:pt x="1445531" y="2046196"/>
                  <a:pt x="1442652" y="2043318"/>
                </a:cubicBezTo>
                <a:cubicBezTo>
                  <a:pt x="1454165" y="2031804"/>
                  <a:pt x="1420200" y="2031804"/>
                  <a:pt x="1431714" y="2009353"/>
                </a:cubicBezTo>
                <a:cubicBezTo>
                  <a:pt x="1431714" y="2020866"/>
                  <a:pt x="1442652" y="2020866"/>
                  <a:pt x="1454166" y="2020866"/>
                </a:cubicBezTo>
                <a:cubicBezTo>
                  <a:pt x="1454166" y="2020866"/>
                  <a:pt x="1454165" y="2031804"/>
                  <a:pt x="1454166" y="2043317"/>
                </a:cubicBezTo>
                <a:cubicBezTo>
                  <a:pt x="1445531" y="2043318"/>
                  <a:pt x="1449848" y="2049794"/>
                  <a:pt x="1447689" y="2048174"/>
                </a:cubicBezTo>
                <a:close/>
                <a:moveTo>
                  <a:pt x="1501084" y="2075268"/>
                </a:moveTo>
                <a:cubicBezTo>
                  <a:pt x="1499644" y="2073828"/>
                  <a:pt x="1499645" y="2070950"/>
                  <a:pt x="1499644" y="2065193"/>
                </a:cubicBezTo>
                <a:cubicBezTo>
                  <a:pt x="1511158" y="2065194"/>
                  <a:pt x="1511158" y="2065194"/>
                  <a:pt x="1511158" y="2065194"/>
                </a:cubicBezTo>
                <a:cubicBezTo>
                  <a:pt x="1511158" y="2076707"/>
                  <a:pt x="1511158" y="2076707"/>
                  <a:pt x="1511158" y="2076707"/>
                </a:cubicBezTo>
                <a:cubicBezTo>
                  <a:pt x="1505402" y="2076707"/>
                  <a:pt x="1502523" y="2076707"/>
                  <a:pt x="1501084" y="2075268"/>
                </a:cubicBezTo>
                <a:close/>
                <a:moveTo>
                  <a:pt x="1272251" y="1964450"/>
                </a:moveTo>
                <a:cubicBezTo>
                  <a:pt x="1283764" y="1953512"/>
                  <a:pt x="1283764" y="1930485"/>
                  <a:pt x="1283765" y="1919547"/>
                </a:cubicBezTo>
                <a:cubicBezTo>
                  <a:pt x="1272251" y="1919546"/>
                  <a:pt x="1272251" y="1919546"/>
                  <a:pt x="1272251" y="1931060"/>
                </a:cubicBezTo>
                <a:cubicBezTo>
                  <a:pt x="1280886" y="1931060"/>
                  <a:pt x="1270092" y="1937212"/>
                  <a:pt x="1269013" y="1945146"/>
                </a:cubicBezTo>
                <a:lnTo>
                  <a:pt x="1272252" y="1953512"/>
                </a:lnTo>
                <a:close/>
                <a:moveTo>
                  <a:pt x="602161" y="1639192"/>
                </a:moveTo>
                <a:lnTo>
                  <a:pt x="602161" y="1627677"/>
                </a:lnTo>
                <a:cubicBezTo>
                  <a:pt x="613674" y="1627677"/>
                  <a:pt x="602161" y="1627677"/>
                  <a:pt x="613674" y="1627677"/>
                </a:cubicBezTo>
                <a:cubicBezTo>
                  <a:pt x="613674" y="1627677"/>
                  <a:pt x="613674" y="1616164"/>
                  <a:pt x="602160" y="1616164"/>
                </a:cubicBezTo>
                <a:cubicBezTo>
                  <a:pt x="590646" y="1582198"/>
                  <a:pt x="613674" y="1537296"/>
                  <a:pt x="647640" y="1582198"/>
                </a:cubicBezTo>
                <a:cubicBezTo>
                  <a:pt x="659152" y="1604650"/>
                  <a:pt x="693118" y="1616164"/>
                  <a:pt x="670091" y="1639192"/>
                </a:cubicBezTo>
                <a:cubicBezTo>
                  <a:pt x="658578" y="1639191"/>
                  <a:pt x="647640" y="1639191"/>
                  <a:pt x="636125" y="1639191"/>
                </a:cubicBezTo>
                <a:cubicBezTo>
                  <a:pt x="624612" y="1650705"/>
                  <a:pt x="613674" y="1627677"/>
                  <a:pt x="602161" y="1639192"/>
                </a:cubicBezTo>
                <a:close/>
                <a:moveTo>
                  <a:pt x="1138117" y="1907457"/>
                </a:moveTo>
                <a:lnTo>
                  <a:pt x="1138117" y="1907457"/>
                </a:lnTo>
                <a:lnTo>
                  <a:pt x="1138117" y="1907457"/>
                </a:lnTo>
                <a:close/>
                <a:moveTo>
                  <a:pt x="931579" y="1806713"/>
                </a:moveTo>
                <a:lnTo>
                  <a:pt x="926987" y="1800786"/>
                </a:lnTo>
                <a:cubicBezTo>
                  <a:pt x="925548" y="1797350"/>
                  <a:pt x="926987" y="1795245"/>
                  <a:pt x="925549" y="1791665"/>
                </a:cubicBezTo>
                <a:lnTo>
                  <a:pt x="922590" y="1787655"/>
                </a:lnTo>
                <a:lnTo>
                  <a:pt x="922741" y="1785917"/>
                </a:lnTo>
                <a:lnTo>
                  <a:pt x="922944" y="1785503"/>
                </a:lnTo>
                <a:lnTo>
                  <a:pt x="933320" y="1788346"/>
                </a:lnTo>
                <a:cubicBezTo>
                  <a:pt x="936306" y="1790450"/>
                  <a:pt x="938070" y="1793257"/>
                  <a:pt x="938789" y="1796063"/>
                </a:cubicBezTo>
                <a:lnTo>
                  <a:pt x="932371" y="1806714"/>
                </a:lnTo>
                <a:close/>
                <a:moveTo>
                  <a:pt x="1337879" y="2014533"/>
                </a:moveTo>
                <a:cubicBezTo>
                  <a:pt x="1335000" y="2011655"/>
                  <a:pt x="1335000" y="2008777"/>
                  <a:pt x="1340756" y="2008776"/>
                </a:cubicBezTo>
                <a:cubicBezTo>
                  <a:pt x="1352271" y="2008777"/>
                  <a:pt x="1352271" y="2008777"/>
                  <a:pt x="1352271" y="2020290"/>
                </a:cubicBezTo>
                <a:cubicBezTo>
                  <a:pt x="1346514" y="2020290"/>
                  <a:pt x="1340757" y="2017412"/>
                  <a:pt x="1337879" y="2014533"/>
                </a:cubicBezTo>
                <a:close/>
                <a:moveTo>
                  <a:pt x="556682" y="1627677"/>
                </a:moveTo>
                <a:cubicBezTo>
                  <a:pt x="568195" y="1605226"/>
                  <a:pt x="556682" y="1593713"/>
                  <a:pt x="568195" y="1571260"/>
                </a:cubicBezTo>
                <a:cubicBezTo>
                  <a:pt x="568195" y="1571260"/>
                  <a:pt x="568195" y="1582198"/>
                  <a:pt x="579133" y="1582774"/>
                </a:cubicBezTo>
                <a:cubicBezTo>
                  <a:pt x="568195" y="1605226"/>
                  <a:pt x="568195" y="1605226"/>
                  <a:pt x="556682" y="1627677"/>
                </a:cubicBezTo>
                <a:close/>
                <a:moveTo>
                  <a:pt x="1133260" y="1917172"/>
                </a:moveTo>
                <a:cubicBezTo>
                  <a:pt x="1132720" y="1916092"/>
                  <a:pt x="1133080" y="1914653"/>
                  <a:pt x="1133800" y="1913214"/>
                </a:cubicBezTo>
                <a:lnTo>
                  <a:pt x="1138117" y="1907457"/>
                </a:lnTo>
                <a:lnTo>
                  <a:pt x="1138117" y="1907529"/>
                </a:lnTo>
                <a:cubicBezTo>
                  <a:pt x="1138117" y="1910336"/>
                  <a:pt x="1138117" y="1913214"/>
                  <a:pt x="1138117" y="1918971"/>
                </a:cubicBezTo>
                <a:cubicBezTo>
                  <a:pt x="1135239" y="1918971"/>
                  <a:pt x="1133800" y="1918251"/>
                  <a:pt x="1133260" y="1917172"/>
                </a:cubicBezTo>
                <a:close/>
                <a:moveTo>
                  <a:pt x="1158842" y="1930485"/>
                </a:moveTo>
                <a:cubicBezTo>
                  <a:pt x="1158842" y="1919547"/>
                  <a:pt x="1158842" y="1908033"/>
                  <a:pt x="1170356" y="1908033"/>
                </a:cubicBezTo>
                <a:cubicBezTo>
                  <a:pt x="1158842" y="1919547"/>
                  <a:pt x="1181294" y="1908033"/>
                  <a:pt x="1170355" y="1930484"/>
                </a:cubicBezTo>
                <a:cubicBezTo>
                  <a:pt x="1170355" y="1918971"/>
                  <a:pt x="1158842" y="1930485"/>
                  <a:pt x="1158842" y="1930485"/>
                </a:cubicBezTo>
                <a:close/>
                <a:moveTo>
                  <a:pt x="1045100" y="1874293"/>
                </a:moveTo>
                <a:cubicBezTo>
                  <a:pt x="1047232" y="1874644"/>
                  <a:pt x="1050758" y="1874644"/>
                  <a:pt x="1056371" y="1874644"/>
                </a:cubicBezTo>
                <a:cubicBezTo>
                  <a:pt x="1056372" y="1863130"/>
                  <a:pt x="1056372" y="1863130"/>
                  <a:pt x="1056371" y="1863706"/>
                </a:cubicBezTo>
                <a:cubicBezTo>
                  <a:pt x="1044857" y="1863706"/>
                  <a:pt x="1044857" y="1863706"/>
                  <a:pt x="1044857" y="1852192"/>
                </a:cubicBezTo>
                <a:cubicBezTo>
                  <a:pt x="1044857" y="1869031"/>
                  <a:pt x="1038705" y="1873241"/>
                  <a:pt x="1045100" y="1874293"/>
                </a:cubicBezTo>
                <a:close/>
                <a:moveTo>
                  <a:pt x="1022406" y="1863130"/>
                </a:moveTo>
                <a:cubicBezTo>
                  <a:pt x="1033920" y="1852193"/>
                  <a:pt x="1033919" y="1840679"/>
                  <a:pt x="1033919" y="1840679"/>
                </a:cubicBezTo>
                <a:cubicBezTo>
                  <a:pt x="1033919" y="1840679"/>
                  <a:pt x="1022406" y="1851616"/>
                  <a:pt x="1022406" y="1863130"/>
                </a:cubicBezTo>
                <a:close/>
                <a:moveTo>
                  <a:pt x="1499069" y="2099735"/>
                </a:moveTo>
                <a:cubicBezTo>
                  <a:pt x="1487555" y="2088221"/>
                  <a:pt x="1476042" y="2077283"/>
                  <a:pt x="1487555" y="2065769"/>
                </a:cubicBezTo>
                <a:cubicBezTo>
                  <a:pt x="1499068" y="2065769"/>
                  <a:pt x="1499068" y="2076707"/>
                  <a:pt x="1499068" y="2088221"/>
                </a:cubicBezTo>
                <a:cubicBezTo>
                  <a:pt x="1499068" y="2076707"/>
                  <a:pt x="1510582" y="2088221"/>
                  <a:pt x="1510583" y="2076707"/>
                </a:cubicBezTo>
                <a:cubicBezTo>
                  <a:pt x="1510582" y="2088221"/>
                  <a:pt x="1522096" y="2088221"/>
                  <a:pt x="1522096" y="2088221"/>
                </a:cubicBezTo>
                <a:cubicBezTo>
                  <a:pt x="1511158" y="2099158"/>
                  <a:pt x="1499645" y="2076707"/>
                  <a:pt x="1499069" y="2099735"/>
                </a:cubicBezTo>
                <a:close/>
                <a:moveTo>
                  <a:pt x="1004237" y="1855431"/>
                </a:moveTo>
                <a:cubicBezTo>
                  <a:pt x="1005855" y="1855790"/>
                  <a:pt x="1008015" y="1855071"/>
                  <a:pt x="1010893" y="1852193"/>
                </a:cubicBezTo>
                <a:cubicBezTo>
                  <a:pt x="1010893" y="1852193"/>
                  <a:pt x="1010893" y="1852193"/>
                  <a:pt x="1010317" y="1841255"/>
                </a:cubicBezTo>
                <a:cubicBezTo>
                  <a:pt x="1001682" y="1841255"/>
                  <a:pt x="1012476" y="1828625"/>
                  <a:pt x="1013555" y="1817453"/>
                </a:cubicBezTo>
                <a:lnTo>
                  <a:pt x="1010526" y="1807947"/>
                </a:lnTo>
                <a:lnTo>
                  <a:pt x="1010893" y="1807289"/>
                </a:lnTo>
                <a:lnTo>
                  <a:pt x="1010405" y="1807567"/>
                </a:lnTo>
                <a:lnTo>
                  <a:pt x="1010317" y="1807289"/>
                </a:lnTo>
                <a:cubicBezTo>
                  <a:pt x="999379" y="1807289"/>
                  <a:pt x="987866" y="1807289"/>
                  <a:pt x="987865" y="1818802"/>
                </a:cubicBezTo>
                <a:lnTo>
                  <a:pt x="999378" y="1818802"/>
                </a:lnTo>
                <a:cubicBezTo>
                  <a:pt x="999378" y="1818802"/>
                  <a:pt x="999379" y="1815924"/>
                  <a:pt x="1000817" y="1813045"/>
                </a:cubicBezTo>
                <a:lnTo>
                  <a:pt x="1010405" y="1807567"/>
                </a:lnTo>
                <a:lnTo>
                  <a:pt x="1010526" y="1807947"/>
                </a:lnTo>
                <a:lnTo>
                  <a:pt x="1000818" y="1825423"/>
                </a:lnTo>
                <a:cubicBezTo>
                  <a:pt x="999378" y="1832475"/>
                  <a:pt x="999379" y="1840967"/>
                  <a:pt x="999379" y="1852193"/>
                </a:cubicBezTo>
                <a:cubicBezTo>
                  <a:pt x="999379" y="1843558"/>
                  <a:pt x="999379" y="1854351"/>
                  <a:pt x="1004237" y="1855431"/>
                </a:cubicBezTo>
                <a:close/>
                <a:moveTo>
                  <a:pt x="1442651" y="2076707"/>
                </a:moveTo>
                <a:cubicBezTo>
                  <a:pt x="1431138" y="2065769"/>
                  <a:pt x="1454166" y="2065769"/>
                  <a:pt x="1442652" y="2054256"/>
                </a:cubicBezTo>
                <a:cubicBezTo>
                  <a:pt x="1454166" y="2054255"/>
                  <a:pt x="1454166" y="2076707"/>
                  <a:pt x="1442651" y="2076707"/>
                </a:cubicBezTo>
                <a:close/>
                <a:moveTo>
                  <a:pt x="1357960" y="2041818"/>
                </a:moveTo>
                <a:lnTo>
                  <a:pt x="1358171" y="2040502"/>
                </a:lnTo>
                <a:cubicBezTo>
                  <a:pt x="1358891" y="2039935"/>
                  <a:pt x="1360330" y="2040583"/>
                  <a:pt x="1363208" y="2043318"/>
                </a:cubicBezTo>
                <a:close/>
                <a:moveTo>
                  <a:pt x="1331186" y="2028926"/>
                </a:moveTo>
                <a:cubicBezTo>
                  <a:pt x="1335431" y="2028925"/>
                  <a:pt x="1341045" y="2026047"/>
                  <a:pt x="1352271" y="2020290"/>
                </a:cubicBezTo>
                <a:cubicBezTo>
                  <a:pt x="1352271" y="2008777"/>
                  <a:pt x="1352271" y="1997263"/>
                  <a:pt x="1363784" y="2008776"/>
                </a:cubicBezTo>
                <a:lnTo>
                  <a:pt x="1375297" y="2020290"/>
                </a:lnTo>
                <a:lnTo>
                  <a:pt x="1386812" y="2008776"/>
                </a:lnTo>
                <a:lnTo>
                  <a:pt x="1386811" y="1997263"/>
                </a:lnTo>
                <a:cubicBezTo>
                  <a:pt x="1386812" y="2008776"/>
                  <a:pt x="1386811" y="2020290"/>
                  <a:pt x="1398325" y="2008776"/>
                </a:cubicBezTo>
                <a:cubicBezTo>
                  <a:pt x="1398325" y="1997840"/>
                  <a:pt x="1398325" y="1986325"/>
                  <a:pt x="1386811" y="1986325"/>
                </a:cubicBezTo>
                <a:cubicBezTo>
                  <a:pt x="1398325" y="1986325"/>
                  <a:pt x="1398325" y="1986325"/>
                  <a:pt x="1398325" y="1974812"/>
                </a:cubicBezTo>
                <a:cubicBezTo>
                  <a:pt x="1398325" y="1974812"/>
                  <a:pt x="1398325" y="1974812"/>
                  <a:pt x="1386812" y="1974812"/>
                </a:cubicBezTo>
                <a:cubicBezTo>
                  <a:pt x="1386812" y="1974812"/>
                  <a:pt x="1386811" y="1986325"/>
                  <a:pt x="1375297" y="1986326"/>
                </a:cubicBezTo>
                <a:lnTo>
                  <a:pt x="1373967" y="1976147"/>
                </a:lnTo>
                <a:lnTo>
                  <a:pt x="1375297" y="1975387"/>
                </a:lnTo>
                <a:lnTo>
                  <a:pt x="1373724" y="1975163"/>
                </a:lnTo>
                <a:lnTo>
                  <a:pt x="1366632" y="1967108"/>
                </a:lnTo>
                <a:lnTo>
                  <a:pt x="1376251" y="1961562"/>
                </a:lnTo>
                <a:cubicBezTo>
                  <a:pt x="1379794" y="1960852"/>
                  <a:pt x="1383356" y="1961571"/>
                  <a:pt x="1386234" y="1964450"/>
                </a:cubicBezTo>
                <a:cubicBezTo>
                  <a:pt x="1386234" y="1941998"/>
                  <a:pt x="1397749" y="1975963"/>
                  <a:pt x="1397748" y="1964450"/>
                </a:cubicBezTo>
                <a:cubicBezTo>
                  <a:pt x="1397748" y="1964450"/>
                  <a:pt x="1409262" y="1952936"/>
                  <a:pt x="1397749" y="1952936"/>
                </a:cubicBezTo>
                <a:lnTo>
                  <a:pt x="1388342" y="1948905"/>
                </a:lnTo>
                <a:lnTo>
                  <a:pt x="1391991" y="1941926"/>
                </a:lnTo>
                <a:cubicBezTo>
                  <a:pt x="1394870" y="1939119"/>
                  <a:pt x="1397748" y="1936241"/>
                  <a:pt x="1397749" y="1930485"/>
                </a:cubicBezTo>
                <a:cubicBezTo>
                  <a:pt x="1386235" y="1930485"/>
                  <a:pt x="1386235" y="1930485"/>
                  <a:pt x="1386235" y="1930485"/>
                </a:cubicBezTo>
                <a:cubicBezTo>
                  <a:pt x="1386235" y="1941422"/>
                  <a:pt x="1386234" y="1952936"/>
                  <a:pt x="1374721" y="1952936"/>
                </a:cubicBezTo>
                <a:cubicBezTo>
                  <a:pt x="1386234" y="1941998"/>
                  <a:pt x="1363208" y="1941998"/>
                  <a:pt x="1374721" y="1930484"/>
                </a:cubicBezTo>
                <a:cubicBezTo>
                  <a:pt x="1363208" y="1930484"/>
                  <a:pt x="1363208" y="1930484"/>
                  <a:pt x="1363208" y="1930484"/>
                </a:cubicBezTo>
                <a:cubicBezTo>
                  <a:pt x="1363208" y="1941998"/>
                  <a:pt x="1351694" y="1930484"/>
                  <a:pt x="1351695" y="1941998"/>
                </a:cubicBezTo>
                <a:cubicBezTo>
                  <a:pt x="1351694" y="1930484"/>
                  <a:pt x="1351694" y="1930484"/>
                  <a:pt x="1352271" y="1918971"/>
                </a:cubicBezTo>
                <a:cubicBezTo>
                  <a:pt x="1352271" y="1918971"/>
                  <a:pt x="1341333" y="1918971"/>
                  <a:pt x="1329818" y="1907457"/>
                </a:cubicBezTo>
                <a:cubicBezTo>
                  <a:pt x="1341333" y="1918971"/>
                  <a:pt x="1329818" y="1929909"/>
                  <a:pt x="1329819" y="1941423"/>
                </a:cubicBezTo>
                <a:lnTo>
                  <a:pt x="1329704" y="1941254"/>
                </a:lnTo>
                <a:lnTo>
                  <a:pt x="1329818" y="1940847"/>
                </a:lnTo>
                <a:lnTo>
                  <a:pt x="1329535" y="1941009"/>
                </a:lnTo>
                <a:lnTo>
                  <a:pt x="1322910" y="1931348"/>
                </a:lnTo>
                <a:cubicBezTo>
                  <a:pt x="1318736" y="1929909"/>
                  <a:pt x="1313124" y="1929909"/>
                  <a:pt x="1307367" y="1929909"/>
                </a:cubicBezTo>
                <a:cubicBezTo>
                  <a:pt x="1307367" y="1918395"/>
                  <a:pt x="1307367" y="1918395"/>
                  <a:pt x="1307367" y="1918395"/>
                </a:cubicBezTo>
                <a:cubicBezTo>
                  <a:pt x="1307367" y="1907457"/>
                  <a:pt x="1307367" y="1907457"/>
                  <a:pt x="1307367" y="1895944"/>
                </a:cubicBezTo>
                <a:cubicBezTo>
                  <a:pt x="1307367" y="1907457"/>
                  <a:pt x="1295854" y="1895944"/>
                  <a:pt x="1295854" y="1895944"/>
                </a:cubicBezTo>
                <a:cubicBezTo>
                  <a:pt x="1295854" y="1906882"/>
                  <a:pt x="1295854" y="1918395"/>
                  <a:pt x="1307367" y="1918395"/>
                </a:cubicBezTo>
                <a:cubicBezTo>
                  <a:pt x="1295854" y="1929909"/>
                  <a:pt x="1295854" y="1929909"/>
                  <a:pt x="1295854" y="1918395"/>
                </a:cubicBezTo>
                <a:cubicBezTo>
                  <a:pt x="1295854" y="1929909"/>
                  <a:pt x="1284340" y="1940846"/>
                  <a:pt x="1295854" y="1952360"/>
                </a:cubicBezTo>
                <a:cubicBezTo>
                  <a:pt x="1292975" y="1952360"/>
                  <a:pt x="1291536" y="1953080"/>
                  <a:pt x="1290996" y="1954159"/>
                </a:cubicBezTo>
                <a:lnTo>
                  <a:pt x="1291048" y="1954533"/>
                </a:lnTo>
                <a:lnTo>
                  <a:pt x="1283116" y="1958117"/>
                </a:lnTo>
                <a:cubicBezTo>
                  <a:pt x="1281749" y="1960995"/>
                  <a:pt x="1284627" y="1963874"/>
                  <a:pt x="1295854" y="1963874"/>
                </a:cubicBezTo>
                <a:cubicBezTo>
                  <a:pt x="1295854" y="1963874"/>
                  <a:pt x="1292975" y="1960995"/>
                  <a:pt x="1291536" y="1958117"/>
                </a:cubicBezTo>
                <a:lnTo>
                  <a:pt x="1291048" y="1954533"/>
                </a:lnTo>
                <a:lnTo>
                  <a:pt x="1295854" y="1952360"/>
                </a:lnTo>
                <a:cubicBezTo>
                  <a:pt x="1295854" y="1963874"/>
                  <a:pt x="1306792" y="1963874"/>
                  <a:pt x="1318305" y="1963874"/>
                </a:cubicBezTo>
                <a:lnTo>
                  <a:pt x="1314081" y="1954017"/>
                </a:lnTo>
                <a:lnTo>
                  <a:pt x="1318305" y="1952360"/>
                </a:lnTo>
                <a:cubicBezTo>
                  <a:pt x="1318305" y="1955238"/>
                  <a:pt x="1318305" y="1955958"/>
                  <a:pt x="1318305" y="1955418"/>
                </a:cubicBezTo>
                <a:lnTo>
                  <a:pt x="1318306" y="1952359"/>
                </a:lnTo>
                <a:lnTo>
                  <a:pt x="1319744" y="1946603"/>
                </a:lnTo>
                <a:lnTo>
                  <a:pt x="1329535" y="1941009"/>
                </a:lnTo>
                <a:lnTo>
                  <a:pt x="1329704" y="1941254"/>
                </a:lnTo>
                <a:lnTo>
                  <a:pt x="1326379" y="1953058"/>
                </a:lnTo>
                <a:lnTo>
                  <a:pt x="1324961" y="1953584"/>
                </a:lnTo>
                <a:cubicBezTo>
                  <a:pt x="1323342" y="1956822"/>
                  <a:pt x="1329819" y="1963298"/>
                  <a:pt x="1329819" y="1963298"/>
                </a:cubicBezTo>
                <a:cubicBezTo>
                  <a:pt x="1329819" y="1963298"/>
                  <a:pt x="1326940" y="1960420"/>
                  <a:pt x="1325501" y="1956174"/>
                </a:cubicBezTo>
                <a:lnTo>
                  <a:pt x="1326379" y="1953058"/>
                </a:lnTo>
                <a:lnTo>
                  <a:pt x="1329818" y="1951784"/>
                </a:lnTo>
                <a:cubicBezTo>
                  <a:pt x="1329819" y="1963298"/>
                  <a:pt x="1341333" y="1963298"/>
                  <a:pt x="1341333" y="1963298"/>
                </a:cubicBezTo>
                <a:cubicBezTo>
                  <a:pt x="1341333" y="1963298"/>
                  <a:pt x="1329819" y="1963298"/>
                  <a:pt x="1329818" y="1974812"/>
                </a:cubicBezTo>
                <a:cubicBezTo>
                  <a:pt x="1340756" y="1974812"/>
                  <a:pt x="1340757" y="1963298"/>
                  <a:pt x="1352271" y="1974812"/>
                </a:cubicBezTo>
                <a:cubicBezTo>
                  <a:pt x="1329818" y="1974812"/>
                  <a:pt x="1318305" y="1974812"/>
                  <a:pt x="1318306" y="1986325"/>
                </a:cubicBezTo>
                <a:cubicBezTo>
                  <a:pt x="1329819" y="1997840"/>
                  <a:pt x="1329818" y="2008776"/>
                  <a:pt x="1318306" y="2020290"/>
                </a:cubicBezTo>
                <a:cubicBezTo>
                  <a:pt x="1324062" y="2026047"/>
                  <a:pt x="1326940" y="2028926"/>
                  <a:pt x="1331186" y="2028926"/>
                </a:cubicBezTo>
                <a:close/>
                <a:moveTo>
                  <a:pt x="942963" y="1840679"/>
                </a:moveTo>
                <a:cubicBezTo>
                  <a:pt x="942963" y="1818227"/>
                  <a:pt x="954475" y="1784837"/>
                  <a:pt x="942386" y="1773324"/>
                </a:cubicBezTo>
                <a:cubicBezTo>
                  <a:pt x="942386" y="1761811"/>
                  <a:pt x="942386" y="1773324"/>
                  <a:pt x="930873" y="1773324"/>
                </a:cubicBezTo>
                <a:cubicBezTo>
                  <a:pt x="930873" y="1773324"/>
                  <a:pt x="953900" y="1761811"/>
                  <a:pt x="942386" y="1761811"/>
                </a:cubicBezTo>
                <a:cubicBezTo>
                  <a:pt x="936774" y="1764690"/>
                  <a:pt x="932564" y="1768251"/>
                  <a:pt x="929407" y="1772326"/>
                </a:cubicBezTo>
                <a:lnTo>
                  <a:pt x="922944" y="1785503"/>
                </a:lnTo>
                <a:lnTo>
                  <a:pt x="920512" y="1784837"/>
                </a:lnTo>
                <a:lnTo>
                  <a:pt x="922590" y="1787655"/>
                </a:lnTo>
                <a:lnTo>
                  <a:pt x="919935" y="1818227"/>
                </a:lnTo>
                <a:cubicBezTo>
                  <a:pt x="931449" y="1818227"/>
                  <a:pt x="931448" y="1806714"/>
                  <a:pt x="931448" y="1806714"/>
                </a:cubicBezTo>
                <a:lnTo>
                  <a:pt x="931579" y="1806713"/>
                </a:lnTo>
                <a:lnTo>
                  <a:pt x="932025" y="1807289"/>
                </a:lnTo>
                <a:lnTo>
                  <a:pt x="932371" y="1806714"/>
                </a:lnTo>
                <a:lnTo>
                  <a:pt x="941523" y="1806713"/>
                </a:lnTo>
                <a:cubicBezTo>
                  <a:pt x="942962" y="1806713"/>
                  <a:pt x="942962" y="1806713"/>
                  <a:pt x="942962" y="1806713"/>
                </a:cubicBezTo>
                <a:cubicBezTo>
                  <a:pt x="942962" y="1806713"/>
                  <a:pt x="942962" y="1806713"/>
                  <a:pt x="942963" y="1818227"/>
                </a:cubicBezTo>
                <a:cubicBezTo>
                  <a:pt x="942963" y="1818227"/>
                  <a:pt x="942963" y="1818227"/>
                  <a:pt x="931449" y="1818227"/>
                </a:cubicBezTo>
                <a:cubicBezTo>
                  <a:pt x="931449" y="1829165"/>
                  <a:pt x="942962" y="1829165"/>
                  <a:pt x="942963" y="1840679"/>
                </a:cubicBezTo>
                <a:close/>
                <a:moveTo>
                  <a:pt x="748068" y="1748723"/>
                </a:moveTo>
                <a:cubicBezTo>
                  <a:pt x="738597" y="1744433"/>
                  <a:pt x="738596" y="1733746"/>
                  <a:pt x="738596" y="1716907"/>
                </a:cubicBezTo>
                <a:cubicBezTo>
                  <a:pt x="738596" y="1716907"/>
                  <a:pt x="738596" y="1716907"/>
                  <a:pt x="750110" y="1716907"/>
                </a:cubicBezTo>
                <a:cubicBezTo>
                  <a:pt x="738596" y="1739359"/>
                  <a:pt x="761048" y="1728422"/>
                  <a:pt x="761047" y="1750873"/>
                </a:cubicBezTo>
                <a:cubicBezTo>
                  <a:pt x="755435" y="1750873"/>
                  <a:pt x="751225" y="1750154"/>
                  <a:pt x="748068" y="1748723"/>
                </a:cubicBezTo>
                <a:close/>
                <a:moveTo>
                  <a:pt x="885970" y="1818227"/>
                </a:moveTo>
                <a:cubicBezTo>
                  <a:pt x="897485" y="1818227"/>
                  <a:pt x="897484" y="1807289"/>
                  <a:pt x="885970" y="1806714"/>
                </a:cubicBezTo>
                <a:cubicBezTo>
                  <a:pt x="885970" y="1818227"/>
                  <a:pt x="885970" y="1818227"/>
                  <a:pt x="885970" y="1818227"/>
                </a:cubicBezTo>
                <a:close/>
                <a:moveTo>
                  <a:pt x="1226772" y="1987477"/>
                </a:moveTo>
                <a:cubicBezTo>
                  <a:pt x="1215258" y="1987477"/>
                  <a:pt x="1226772" y="1965026"/>
                  <a:pt x="1215259" y="1953512"/>
                </a:cubicBezTo>
                <a:cubicBezTo>
                  <a:pt x="1215258" y="1941998"/>
                  <a:pt x="1226772" y="1953512"/>
                  <a:pt x="1226772" y="1953512"/>
                </a:cubicBezTo>
                <a:cubicBezTo>
                  <a:pt x="1238285" y="1953512"/>
                  <a:pt x="1215834" y="1975963"/>
                  <a:pt x="1238286" y="1975963"/>
                </a:cubicBezTo>
                <a:cubicBezTo>
                  <a:pt x="1226772" y="1987477"/>
                  <a:pt x="1215259" y="1975963"/>
                  <a:pt x="1226772" y="1987477"/>
                </a:cubicBezTo>
                <a:close/>
                <a:moveTo>
                  <a:pt x="1262715" y="2007529"/>
                </a:moveTo>
                <a:lnTo>
                  <a:pt x="1260368" y="2003182"/>
                </a:lnTo>
                <a:lnTo>
                  <a:pt x="1261845" y="1988486"/>
                </a:lnTo>
                <a:lnTo>
                  <a:pt x="1263366" y="1988626"/>
                </a:lnTo>
                <a:lnTo>
                  <a:pt x="1266746" y="1989941"/>
                </a:lnTo>
                <a:cubicBezTo>
                  <a:pt x="1267285" y="1991146"/>
                  <a:pt x="1266925" y="1992873"/>
                  <a:pt x="1266206" y="1994960"/>
                </a:cubicBezTo>
                <a:close/>
                <a:moveTo>
                  <a:pt x="352914" y="1557804"/>
                </a:moveTo>
                <a:lnTo>
                  <a:pt x="359224" y="1537296"/>
                </a:lnTo>
                <a:cubicBezTo>
                  <a:pt x="363397" y="1531683"/>
                  <a:pt x="369010" y="1526070"/>
                  <a:pt x="374767" y="1514844"/>
                </a:cubicBezTo>
                <a:cubicBezTo>
                  <a:pt x="374767" y="1525782"/>
                  <a:pt x="363829" y="1537296"/>
                  <a:pt x="363253" y="1548234"/>
                </a:cubicBezTo>
                <a:close/>
                <a:moveTo>
                  <a:pt x="876759" y="1818227"/>
                </a:moveTo>
                <a:cubicBezTo>
                  <a:pt x="865246" y="1806714"/>
                  <a:pt x="876759" y="1818227"/>
                  <a:pt x="876759" y="1818227"/>
                </a:cubicBezTo>
                <a:close/>
                <a:moveTo>
                  <a:pt x="1329243" y="2043318"/>
                </a:moveTo>
                <a:cubicBezTo>
                  <a:pt x="1340757" y="2031804"/>
                  <a:pt x="1351695" y="2031804"/>
                  <a:pt x="1351694" y="2020866"/>
                </a:cubicBezTo>
                <a:cubicBezTo>
                  <a:pt x="1340757" y="2031804"/>
                  <a:pt x="1340757" y="2031804"/>
                  <a:pt x="1329243" y="2043318"/>
                </a:cubicBezTo>
                <a:close/>
                <a:moveTo>
                  <a:pt x="1351695" y="2054831"/>
                </a:moveTo>
                <a:lnTo>
                  <a:pt x="1352627" y="2045518"/>
                </a:lnTo>
                <a:lnTo>
                  <a:pt x="1356300" y="2042814"/>
                </a:lnTo>
                <a:lnTo>
                  <a:pt x="1357082" y="2041567"/>
                </a:lnTo>
                <a:lnTo>
                  <a:pt x="1357960" y="2041818"/>
                </a:lnTo>
                <a:lnTo>
                  <a:pt x="1357451" y="2044972"/>
                </a:lnTo>
                <a:cubicBezTo>
                  <a:pt x="1357451" y="2049218"/>
                  <a:pt x="1357452" y="2054831"/>
                  <a:pt x="1351695" y="2054831"/>
                </a:cubicBezTo>
                <a:close/>
                <a:moveTo>
                  <a:pt x="1261889" y="2010504"/>
                </a:moveTo>
                <a:lnTo>
                  <a:pt x="1262715" y="2007529"/>
                </a:lnTo>
                <a:lnTo>
                  <a:pt x="1263748" y="2009442"/>
                </a:lnTo>
                <a:close/>
                <a:moveTo>
                  <a:pt x="1192807" y="1976539"/>
                </a:moveTo>
                <a:cubicBezTo>
                  <a:pt x="1192806" y="1965025"/>
                  <a:pt x="1192806" y="1965025"/>
                  <a:pt x="1181293" y="1965025"/>
                </a:cubicBezTo>
                <a:cubicBezTo>
                  <a:pt x="1181293" y="1953512"/>
                  <a:pt x="1169780" y="1953512"/>
                  <a:pt x="1181294" y="1931060"/>
                </a:cubicBezTo>
                <a:cubicBezTo>
                  <a:pt x="1192806" y="1941998"/>
                  <a:pt x="1181293" y="1941998"/>
                  <a:pt x="1181293" y="1953512"/>
                </a:cubicBezTo>
                <a:cubicBezTo>
                  <a:pt x="1192806" y="1941998"/>
                  <a:pt x="1192806" y="1941998"/>
                  <a:pt x="1192806" y="1941998"/>
                </a:cubicBezTo>
                <a:cubicBezTo>
                  <a:pt x="1192807" y="1953512"/>
                  <a:pt x="1204321" y="1953512"/>
                  <a:pt x="1204321" y="1953512"/>
                </a:cubicBezTo>
                <a:cubicBezTo>
                  <a:pt x="1204320" y="1964450"/>
                  <a:pt x="1204320" y="1964450"/>
                  <a:pt x="1192807" y="1976539"/>
                </a:cubicBezTo>
                <a:close/>
                <a:moveTo>
                  <a:pt x="351522" y="1560017"/>
                </a:moveTo>
                <a:lnTo>
                  <a:pt x="351893" y="1558748"/>
                </a:lnTo>
                <a:lnTo>
                  <a:pt x="352914" y="1557804"/>
                </a:lnTo>
                <a:lnTo>
                  <a:pt x="352316" y="1559747"/>
                </a:lnTo>
                <a:close/>
                <a:moveTo>
                  <a:pt x="957399" y="1864650"/>
                </a:moveTo>
                <a:cubicBezTo>
                  <a:pt x="959693" y="1866044"/>
                  <a:pt x="962535" y="1866008"/>
                  <a:pt x="965413" y="1863130"/>
                </a:cubicBezTo>
                <a:cubicBezTo>
                  <a:pt x="959945" y="1863130"/>
                  <a:pt x="957211" y="1860396"/>
                  <a:pt x="955772" y="1857589"/>
                </a:cubicBezTo>
                <a:lnTo>
                  <a:pt x="953986" y="1851889"/>
                </a:lnTo>
                <a:lnTo>
                  <a:pt x="954049" y="1851616"/>
                </a:lnTo>
                <a:lnTo>
                  <a:pt x="965414" y="1851616"/>
                </a:lnTo>
                <a:cubicBezTo>
                  <a:pt x="959801" y="1848882"/>
                  <a:pt x="956275" y="1848954"/>
                  <a:pt x="954323" y="1850420"/>
                </a:cubicBezTo>
                <a:lnTo>
                  <a:pt x="954049" y="1851616"/>
                </a:lnTo>
                <a:lnTo>
                  <a:pt x="953900" y="1851616"/>
                </a:lnTo>
                <a:lnTo>
                  <a:pt x="953986" y="1851889"/>
                </a:lnTo>
                <a:lnTo>
                  <a:pt x="952677" y="1857589"/>
                </a:lnTo>
                <a:cubicBezTo>
                  <a:pt x="953361" y="1860432"/>
                  <a:pt x="955106" y="1863256"/>
                  <a:pt x="957399" y="1864650"/>
                </a:cubicBezTo>
                <a:close/>
                <a:moveTo>
                  <a:pt x="1100411" y="1940559"/>
                </a:moveTo>
                <a:lnTo>
                  <a:pt x="1090337" y="1930485"/>
                </a:lnTo>
                <a:cubicBezTo>
                  <a:pt x="1090337" y="1930485"/>
                  <a:pt x="1101850" y="1941998"/>
                  <a:pt x="1101851" y="1930484"/>
                </a:cubicBezTo>
                <a:cubicBezTo>
                  <a:pt x="1101851" y="1930484"/>
                  <a:pt x="1101851" y="1931924"/>
                  <a:pt x="1101671" y="1933903"/>
                </a:cubicBezTo>
                <a:close/>
                <a:moveTo>
                  <a:pt x="1010893" y="1897095"/>
                </a:moveTo>
                <a:cubicBezTo>
                  <a:pt x="1022406" y="1897095"/>
                  <a:pt x="1010893" y="1897095"/>
                  <a:pt x="1022406" y="1897095"/>
                </a:cubicBezTo>
                <a:cubicBezTo>
                  <a:pt x="1022406" y="1897095"/>
                  <a:pt x="1033919" y="1885582"/>
                  <a:pt x="1022406" y="1885582"/>
                </a:cubicBezTo>
                <a:cubicBezTo>
                  <a:pt x="1022406" y="1908608"/>
                  <a:pt x="1010893" y="1885582"/>
                  <a:pt x="1010893" y="1897095"/>
                </a:cubicBezTo>
                <a:close/>
                <a:moveTo>
                  <a:pt x="1099318" y="1941998"/>
                </a:moveTo>
                <a:lnTo>
                  <a:pt x="1100411" y="1940559"/>
                </a:lnTo>
                <a:lnTo>
                  <a:pt x="1100411" y="1940559"/>
                </a:lnTo>
                <a:lnTo>
                  <a:pt x="1101850" y="1941998"/>
                </a:lnTo>
                <a:close/>
                <a:moveTo>
                  <a:pt x="1347665" y="2068647"/>
                </a:moveTo>
                <a:cubicBezTo>
                  <a:pt x="1354717" y="2071526"/>
                  <a:pt x="1363208" y="2071526"/>
                  <a:pt x="1363208" y="2065769"/>
                </a:cubicBezTo>
                <a:cubicBezTo>
                  <a:pt x="1340757" y="2054831"/>
                  <a:pt x="1374722" y="2065769"/>
                  <a:pt x="1363208" y="2043318"/>
                </a:cubicBezTo>
                <a:lnTo>
                  <a:pt x="1374721" y="2043317"/>
                </a:lnTo>
                <a:cubicBezTo>
                  <a:pt x="1374721" y="2043317"/>
                  <a:pt x="1386235" y="2031804"/>
                  <a:pt x="1374722" y="2031804"/>
                </a:cubicBezTo>
                <a:cubicBezTo>
                  <a:pt x="1374722" y="2031804"/>
                  <a:pt x="1374722" y="2031804"/>
                  <a:pt x="1363208" y="2031804"/>
                </a:cubicBezTo>
                <a:lnTo>
                  <a:pt x="1357082" y="2041567"/>
                </a:lnTo>
                <a:lnTo>
                  <a:pt x="1353134" y="2040439"/>
                </a:lnTo>
                <a:lnTo>
                  <a:pt x="1352627" y="2045518"/>
                </a:lnTo>
                <a:lnTo>
                  <a:pt x="1340756" y="2054255"/>
                </a:lnTo>
                <a:cubicBezTo>
                  <a:pt x="1335000" y="2060012"/>
                  <a:pt x="1340613" y="2065769"/>
                  <a:pt x="1347665" y="2068647"/>
                </a:cubicBezTo>
                <a:close/>
                <a:moveTo>
                  <a:pt x="1090336" y="1941998"/>
                </a:moveTo>
                <a:lnTo>
                  <a:pt x="1099318" y="1941998"/>
                </a:lnTo>
                <a:lnTo>
                  <a:pt x="1096993" y="1945057"/>
                </a:lnTo>
                <a:lnTo>
                  <a:pt x="1090911" y="1942262"/>
                </a:lnTo>
                <a:lnTo>
                  <a:pt x="1090912" y="1941998"/>
                </a:lnTo>
                <a:lnTo>
                  <a:pt x="1090336" y="1941998"/>
                </a:lnTo>
                <a:close/>
                <a:moveTo>
                  <a:pt x="988441" y="1897095"/>
                </a:moveTo>
                <a:cubicBezTo>
                  <a:pt x="999955" y="1897095"/>
                  <a:pt x="1010892" y="1874644"/>
                  <a:pt x="1011468" y="1863706"/>
                </a:cubicBezTo>
                <a:cubicBezTo>
                  <a:pt x="999954" y="1863706"/>
                  <a:pt x="999955" y="1852193"/>
                  <a:pt x="999955" y="1852193"/>
                </a:cubicBezTo>
                <a:cubicBezTo>
                  <a:pt x="988440" y="1885582"/>
                  <a:pt x="976927" y="1874644"/>
                  <a:pt x="988441" y="1897095"/>
                </a:cubicBezTo>
                <a:close/>
                <a:moveTo>
                  <a:pt x="1499068" y="2155246"/>
                </a:moveTo>
                <a:lnTo>
                  <a:pt x="1498111" y="2154699"/>
                </a:lnTo>
                <a:lnTo>
                  <a:pt x="1488618" y="2146012"/>
                </a:lnTo>
                <a:lnTo>
                  <a:pt x="1488130" y="2144061"/>
                </a:lnTo>
                <a:lnTo>
                  <a:pt x="1486844" y="2145347"/>
                </a:lnTo>
                <a:lnTo>
                  <a:pt x="1476617" y="2144061"/>
                </a:lnTo>
                <a:cubicBezTo>
                  <a:pt x="1488130" y="2133124"/>
                  <a:pt x="1499068" y="2144061"/>
                  <a:pt x="1499068" y="2144061"/>
                </a:cubicBezTo>
                <a:cubicBezTo>
                  <a:pt x="1499068" y="2144061"/>
                  <a:pt x="1499068" y="2144061"/>
                  <a:pt x="1499069" y="2145500"/>
                </a:cubicBezTo>
                <a:close/>
                <a:moveTo>
                  <a:pt x="931449" y="1874644"/>
                </a:moveTo>
                <a:cubicBezTo>
                  <a:pt x="931449" y="1874644"/>
                  <a:pt x="934327" y="1871765"/>
                  <a:pt x="937205" y="1867447"/>
                </a:cubicBezTo>
                <a:lnTo>
                  <a:pt x="938547" y="1863761"/>
                </a:lnTo>
                <a:lnTo>
                  <a:pt x="942962" y="1863130"/>
                </a:lnTo>
                <a:lnTo>
                  <a:pt x="938776" y="1863130"/>
                </a:lnTo>
                <a:lnTo>
                  <a:pt x="942963" y="1851616"/>
                </a:lnTo>
                <a:cubicBezTo>
                  <a:pt x="942962" y="1863130"/>
                  <a:pt x="931448" y="1851616"/>
                  <a:pt x="931448" y="1863130"/>
                </a:cubicBezTo>
                <a:lnTo>
                  <a:pt x="938776" y="1863130"/>
                </a:lnTo>
                <a:lnTo>
                  <a:pt x="938547" y="1863761"/>
                </a:lnTo>
                <a:lnTo>
                  <a:pt x="932887" y="1864569"/>
                </a:lnTo>
                <a:cubicBezTo>
                  <a:pt x="931448" y="1866008"/>
                  <a:pt x="931448" y="1868887"/>
                  <a:pt x="931449" y="1874644"/>
                </a:cubicBezTo>
                <a:close/>
                <a:moveTo>
                  <a:pt x="1341333" y="2077859"/>
                </a:moveTo>
                <a:lnTo>
                  <a:pt x="1341332" y="2077858"/>
                </a:lnTo>
                <a:lnTo>
                  <a:pt x="1341332" y="2077858"/>
                </a:lnTo>
                <a:close/>
                <a:moveTo>
                  <a:pt x="1533033" y="2178602"/>
                </a:moveTo>
                <a:cubicBezTo>
                  <a:pt x="1533033" y="2178602"/>
                  <a:pt x="1533033" y="2167088"/>
                  <a:pt x="1510583" y="2167089"/>
                </a:cubicBezTo>
                <a:cubicBezTo>
                  <a:pt x="1510583" y="2167089"/>
                  <a:pt x="1522096" y="2167088"/>
                  <a:pt x="1522096" y="2155575"/>
                </a:cubicBezTo>
                <a:cubicBezTo>
                  <a:pt x="1522096" y="2167088"/>
                  <a:pt x="1533610" y="2167088"/>
                  <a:pt x="1544547" y="2167089"/>
                </a:cubicBezTo>
                <a:lnTo>
                  <a:pt x="1533033" y="2167088"/>
                </a:lnTo>
                <a:cubicBezTo>
                  <a:pt x="1533033" y="2167088"/>
                  <a:pt x="1544546" y="2178602"/>
                  <a:pt x="1533033" y="2178602"/>
                </a:cubicBezTo>
                <a:close/>
                <a:moveTo>
                  <a:pt x="1110791" y="1972302"/>
                </a:moveTo>
                <a:cubicBezTo>
                  <a:pt x="1108146" y="1972149"/>
                  <a:pt x="1105304" y="1970063"/>
                  <a:pt x="1102426" y="1964450"/>
                </a:cubicBezTo>
                <a:cubicBezTo>
                  <a:pt x="1113364" y="1964450"/>
                  <a:pt x="1113364" y="1964450"/>
                  <a:pt x="1124878" y="1952936"/>
                </a:cubicBezTo>
                <a:cubicBezTo>
                  <a:pt x="1113939" y="1952936"/>
                  <a:pt x="1102426" y="1952936"/>
                  <a:pt x="1102426" y="1964450"/>
                </a:cubicBezTo>
                <a:cubicBezTo>
                  <a:pt x="1102426" y="1941998"/>
                  <a:pt x="1124877" y="1953512"/>
                  <a:pt x="1124878" y="1941998"/>
                </a:cubicBezTo>
                <a:cubicBezTo>
                  <a:pt x="1135815" y="1941998"/>
                  <a:pt x="1124877" y="1953512"/>
                  <a:pt x="1136391" y="1964450"/>
                </a:cubicBezTo>
                <a:cubicBezTo>
                  <a:pt x="1136391" y="1964450"/>
                  <a:pt x="1124877" y="1964450"/>
                  <a:pt x="1124877" y="1975963"/>
                </a:cubicBezTo>
                <a:lnTo>
                  <a:pt x="1124877" y="1964450"/>
                </a:lnTo>
                <a:cubicBezTo>
                  <a:pt x="1124877" y="1955814"/>
                  <a:pt x="1118725" y="1972761"/>
                  <a:pt x="1110791" y="1972302"/>
                </a:cubicBezTo>
                <a:close/>
                <a:moveTo>
                  <a:pt x="1181293" y="2009353"/>
                </a:moveTo>
                <a:cubicBezTo>
                  <a:pt x="1181293" y="2009353"/>
                  <a:pt x="1181293" y="1998415"/>
                  <a:pt x="1192806" y="1986900"/>
                </a:cubicBezTo>
                <a:cubicBezTo>
                  <a:pt x="1192807" y="1997839"/>
                  <a:pt x="1181293" y="2009353"/>
                  <a:pt x="1181293" y="2009353"/>
                </a:cubicBezTo>
                <a:close/>
                <a:moveTo>
                  <a:pt x="1067885" y="1953512"/>
                </a:moveTo>
                <a:cubicBezTo>
                  <a:pt x="1079398" y="1941998"/>
                  <a:pt x="1056371" y="1931060"/>
                  <a:pt x="1067885" y="1919546"/>
                </a:cubicBezTo>
                <a:cubicBezTo>
                  <a:pt x="1079399" y="1919547"/>
                  <a:pt x="1090911" y="1930484"/>
                  <a:pt x="1079398" y="1941998"/>
                </a:cubicBezTo>
                <a:cubicBezTo>
                  <a:pt x="1079398" y="1941998"/>
                  <a:pt x="1079398" y="1941998"/>
                  <a:pt x="1080837" y="1941998"/>
                </a:cubicBezTo>
                <a:lnTo>
                  <a:pt x="1090336" y="1941998"/>
                </a:lnTo>
                <a:lnTo>
                  <a:pt x="1090911" y="1942262"/>
                </a:lnTo>
                <a:lnTo>
                  <a:pt x="1090912" y="1943437"/>
                </a:lnTo>
                <a:cubicBezTo>
                  <a:pt x="1090911" y="1944876"/>
                  <a:pt x="1090912" y="1947755"/>
                  <a:pt x="1090911" y="1953512"/>
                </a:cubicBezTo>
                <a:cubicBezTo>
                  <a:pt x="1079398" y="1953512"/>
                  <a:pt x="1079398" y="1941998"/>
                  <a:pt x="1067885" y="1953512"/>
                </a:cubicBezTo>
                <a:close/>
                <a:moveTo>
                  <a:pt x="1438028" y="2137738"/>
                </a:moveTo>
                <a:cubicBezTo>
                  <a:pt x="1434520" y="2137225"/>
                  <a:pt x="1431714" y="2135858"/>
                  <a:pt x="1431714" y="2133124"/>
                </a:cubicBezTo>
                <a:cubicBezTo>
                  <a:pt x="1465391" y="2133124"/>
                  <a:pt x="1448552" y="2139276"/>
                  <a:pt x="1438028" y="2137738"/>
                </a:cubicBezTo>
                <a:close/>
                <a:moveTo>
                  <a:pt x="1215835" y="2031804"/>
                </a:moveTo>
                <a:cubicBezTo>
                  <a:pt x="1215835" y="2031804"/>
                  <a:pt x="1215835" y="2031804"/>
                  <a:pt x="1215834" y="2020290"/>
                </a:cubicBezTo>
                <a:cubicBezTo>
                  <a:pt x="1227347" y="2020290"/>
                  <a:pt x="1227347" y="2031804"/>
                  <a:pt x="1215835" y="2031804"/>
                </a:cubicBezTo>
                <a:close/>
                <a:moveTo>
                  <a:pt x="1486331" y="2169904"/>
                </a:moveTo>
                <a:cubicBezTo>
                  <a:pt x="1483094" y="2168204"/>
                  <a:pt x="1476617" y="2155575"/>
                  <a:pt x="1476617" y="2155575"/>
                </a:cubicBezTo>
                <a:cubicBezTo>
                  <a:pt x="1476617" y="2155575"/>
                  <a:pt x="1476617" y="2155575"/>
                  <a:pt x="1478057" y="2154136"/>
                </a:cubicBezTo>
                <a:lnTo>
                  <a:pt x="1486844" y="2145347"/>
                </a:lnTo>
                <a:lnTo>
                  <a:pt x="1488058" y="2145500"/>
                </a:lnTo>
                <a:lnTo>
                  <a:pt x="1488618" y="2146012"/>
                </a:lnTo>
                <a:lnTo>
                  <a:pt x="1489570" y="2149818"/>
                </a:lnTo>
                <a:lnTo>
                  <a:pt x="1498111" y="2154699"/>
                </a:lnTo>
                <a:lnTo>
                  <a:pt x="1499069" y="2155575"/>
                </a:lnTo>
                <a:lnTo>
                  <a:pt x="1499068" y="2155246"/>
                </a:lnTo>
                <a:lnTo>
                  <a:pt x="1499644" y="2155575"/>
                </a:lnTo>
                <a:cubicBezTo>
                  <a:pt x="1499644" y="2155575"/>
                  <a:pt x="1499645" y="2167089"/>
                  <a:pt x="1488130" y="2167088"/>
                </a:cubicBezTo>
                <a:cubicBezTo>
                  <a:pt x="1488130" y="2169823"/>
                  <a:pt x="1487410" y="2170470"/>
                  <a:pt x="1486331" y="2169904"/>
                </a:cubicBezTo>
                <a:close/>
                <a:moveTo>
                  <a:pt x="1204321" y="2031804"/>
                </a:moveTo>
                <a:lnTo>
                  <a:pt x="1194246" y="2020794"/>
                </a:lnTo>
                <a:cubicBezTo>
                  <a:pt x="1192806" y="2017988"/>
                  <a:pt x="1192806" y="2015109"/>
                  <a:pt x="1192806" y="2009353"/>
                </a:cubicBezTo>
                <a:cubicBezTo>
                  <a:pt x="1204321" y="1998415"/>
                  <a:pt x="1204321" y="2020866"/>
                  <a:pt x="1215834" y="2008776"/>
                </a:cubicBezTo>
                <a:cubicBezTo>
                  <a:pt x="1215834" y="2020290"/>
                  <a:pt x="1204321" y="2020290"/>
                  <a:pt x="1204321" y="2020290"/>
                </a:cubicBezTo>
                <a:close/>
                <a:moveTo>
                  <a:pt x="1204321" y="2031804"/>
                </a:moveTo>
                <a:lnTo>
                  <a:pt x="1204321" y="2031804"/>
                </a:lnTo>
                <a:lnTo>
                  <a:pt x="1204321" y="2031804"/>
                </a:lnTo>
                <a:close/>
                <a:moveTo>
                  <a:pt x="1361524" y="2114587"/>
                </a:moveTo>
                <a:lnTo>
                  <a:pt x="1363208" y="2110096"/>
                </a:lnTo>
                <a:lnTo>
                  <a:pt x="1363208" y="2113774"/>
                </a:lnTo>
                <a:close/>
                <a:moveTo>
                  <a:pt x="1215834" y="2043317"/>
                </a:moveTo>
                <a:cubicBezTo>
                  <a:pt x="1227347" y="2031804"/>
                  <a:pt x="1215834" y="2043317"/>
                  <a:pt x="1215835" y="2031804"/>
                </a:cubicBezTo>
                <a:cubicBezTo>
                  <a:pt x="1226772" y="2031804"/>
                  <a:pt x="1226772" y="2031804"/>
                  <a:pt x="1227347" y="2031804"/>
                </a:cubicBezTo>
                <a:lnTo>
                  <a:pt x="1227348" y="2043318"/>
                </a:lnTo>
                <a:cubicBezTo>
                  <a:pt x="1227348" y="2043318"/>
                  <a:pt x="1227348" y="2043318"/>
                  <a:pt x="1215834" y="2043317"/>
                </a:cubicBezTo>
                <a:close/>
                <a:moveTo>
                  <a:pt x="1306217" y="2088797"/>
                </a:moveTo>
                <a:cubicBezTo>
                  <a:pt x="1306217" y="2088797"/>
                  <a:pt x="1306217" y="2088797"/>
                  <a:pt x="1306216" y="2077283"/>
                </a:cubicBezTo>
                <a:cubicBezTo>
                  <a:pt x="1294702" y="2077283"/>
                  <a:pt x="1306216" y="2077283"/>
                  <a:pt x="1294702" y="2065769"/>
                </a:cubicBezTo>
                <a:lnTo>
                  <a:pt x="1294702" y="2077283"/>
                </a:lnTo>
                <a:cubicBezTo>
                  <a:pt x="1294702" y="2065769"/>
                  <a:pt x="1283764" y="2065769"/>
                  <a:pt x="1272251" y="2065769"/>
                </a:cubicBezTo>
                <a:cubicBezTo>
                  <a:pt x="1283764" y="2054256"/>
                  <a:pt x="1306217" y="2054256"/>
                  <a:pt x="1306217" y="2032379"/>
                </a:cubicBezTo>
                <a:cubicBezTo>
                  <a:pt x="1317730" y="2054831"/>
                  <a:pt x="1317730" y="2077283"/>
                  <a:pt x="1306217" y="2088797"/>
                </a:cubicBezTo>
                <a:close/>
                <a:moveTo>
                  <a:pt x="1360890" y="2116277"/>
                </a:moveTo>
                <a:lnTo>
                  <a:pt x="1360393" y="2115134"/>
                </a:lnTo>
                <a:lnTo>
                  <a:pt x="1361524" y="2114587"/>
                </a:lnTo>
                <a:close/>
                <a:moveTo>
                  <a:pt x="1280373" y="2077283"/>
                </a:moveTo>
                <a:cubicBezTo>
                  <a:pt x="1279807" y="2077283"/>
                  <a:pt x="1280454" y="2077283"/>
                  <a:pt x="1283189" y="2077283"/>
                </a:cubicBezTo>
                <a:cubicBezTo>
                  <a:pt x="1294127" y="2077283"/>
                  <a:pt x="1294702" y="2077283"/>
                  <a:pt x="1294702" y="2077283"/>
                </a:cubicBezTo>
                <a:cubicBezTo>
                  <a:pt x="1294702" y="2077283"/>
                  <a:pt x="1282074" y="2077283"/>
                  <a:pt x="1280373" y="2077283"/>
                </a:cubicBezTo>
                <a:close/>
                <a:moveTo>
                  <a:pt x="1590025" y="2234443"/>
                </a:moveTo>
                <a:cubicBezTo>
                  <a:pt x="1590025" y="2222929"/>
                  <a:pt x="1601540" y="2222930"/>
                  <a:pt x="1601540" y="2222930"/>
                </a:cubicBezTo>
                <a:lnTo>
                  <a:pt x="1613053" y="2222929"/>
                </a:lnTo>
                <a:cubicBezTo>
                  <a:pt x="1601540" y="2222930"/>
                  <a:pt x="1590025" y="2234443"/>
                  <a:pt x="1601539" y="2234443"/>
                </a:cubicBezTo>
                <a:close/>
                <a:moveTo>
                  <a:pt x="1085874" y="1985678"/>
                </a:moveTo>
                <a:cubicBezTo>
                  <a:pt x="1083716" y="1982440"/>
                  <a:pt x="1088033" y="1975964"/>
                  <a:pt x="1079399" y="1975963"/>
                </a:cubicBezTo>
                <a:cubicBezTo>
                  <a:pt x="1090912" y="1964450"/>
                  <a:pt x="1090912" y="1986901"/>
                  <a:pt x="1090912" y="1987477"/>
                </a:cubicBezTo>
                <a:cubicBezTo>
                  <a:pt x="1088033" y="1987477"/>
                  <a:pt x="1086594" y="1986757"/>
                  <a:pt x="1085874" y="1985678"/>
                </a:cubicBezTo>
                <a:close/>
                <a:moveTo>
                  <a:pt x="1090911" y="1992334"/>
                </a:moveTo>
                <a:cubicBezTo>
                  <a:pt x="1090912" y="1993953"/>
                  <a:pt x="1090912" y="1987477"/>
                  <a:pt x="1090912" y="1987477"/>
                </a:cubicBezTo>
                <a:cubicBezTo>
                  <a:pt x="1090912" y="1990355"/>
                  <a:pt x="1090912" y="1991795"/>
                  <a:pt x="1090911" y="1992334"/>
                </a:cubicBezTo>
                <a:close/>
                <a:moveTo>
                  <a:pt x="1204321" y="2054256"/>
                </a:moveTo>
                <a:cubicBezTo>
                  <a:pt x="1204322" y="2046052"/>
                  <a:pt x="1191691" y="2037525"/>
                  <a:pt x="1194849" y="2033774"/>
                </a:cubicBezTo>
                <a:lnTo>
                  <a:pt x="1204321" y="2031804"/>
                </a:lnTo>
                <a:close/>
                <a:moveTo>
                  <a:pt x="1363208" y="2133124"/>
                </a:moveTo>
                <a:cubicBezTo>
                  <a:pt x="1357451" y="2127367"/>
                  <a:pt x="1357451" y="2124488"/>
                  <a:pt x="1358891" y="2121610"/>
                </a:cubicBezTo>
                <a:lnTo>
                  <a:pt x="1360890" y="2116277"/>
                </a:lnTo>
                <a:lnTo>
                  <a:pt x="1363208" y="2121610"/>
                </a:lnTo>
                <a:lnTo>
                  <a:pt x="1363208" y="2113774"/>
                </a:lnTo>
                <a:lnTo>
                  <a:pt x="1364863" y="2112975"/>
                </a:lnTo>
                <a:cubicBezTo>
                  <a:pt x="1369109" y="2112975"/>
                  <a:pt x="1374721" y="2115853"/>
                  <a:pt x="1374721" y="2121610"/>
                </a:cubicBezTo>
                <a:cubicBezTo>
                  <a:pt x="1374721" y="2121610"/>
                  <a:pt x="1363208" y="2121610"/>
                  <a:pt x="1363208" y="2133124"/>
                </a:cubicBezTo>
                <a:close/>
                <a:moveTo>
                  <a:pt x="1238285" y="2076707"/>
                </a:moveTo>
                <a:cubicBezTo>
                  <a:pt x="1226772" y="2076707"/>
                  <a:pt x="1249799" y="2065769"/>
                  <a:pt x="1238286" y="2054255"/>
                </a:cubicBezTo>
                <a:cubicBezTo>
                  <a:pt x="1249800" y="2065194"/>
                  <a:pt x="1249799" y="2076707"/>
                  <a:pt x="1238285" y="2076707"/>
                </a:cubicBezTo>
                <a:close/>
                <a:moveTo>
                  <a:pt x="1158841" y="2043317"/>
                </a:moveTo>
                <a:cubicBezTo>
                  <a:pt x="1147329" y="2031804"/>
                  <a:pt x="1158842" y="2020866"/>
                  <a:pt x="1158842" y="2020866"/>
                </a:cubicBezTo>
                <a:cubicBezTo>
                  <a:pt x="1170356" y="2031804"/>
                  <a:pt x="1158842" y="2031804"/>
                  <a:pt x="1158841" y="2043317"/>
                </a:cubicBezTo>
                <a:close/>
                <a:moveTo>
                  <a:pt x="1341333" y="2134276"/>
                </a:moveTo>
                <a:cubicBezTo>
                  <a:pt x="1341333" y="2134276"/>
                  <a:pt x="1329818" y="2111823"/>
                  <a:pt x="1341332" y="2111823"/>
                </a:cubicBezTo>
                <a:cubicBezTo>
                  <a:pt x="1341333" y="2100310"/>
                  <a:pt x="1318881" y="2100310"/>
                  <a:pt x="1318881" y="2100310"/>
                </a:cubicBezTo>
                <a:cubicBezTo>
                  <a:pt x="1318881" y="2100310"/>
                  <a:pt x="1329818" y="2088796"/>
                  <a:pt x="1341333" y="2088796"/>
                </a:cubicBezTo>
                <a:cubicBezTo>
                  <a:pt x="1341333" y="2088796"/>
                  <a:pt x="1341333" y="2088796"/>
                  <a:pt x="1341333" y="2087357"/>
                </a:cubicBezTo>
                <a:lnTo>
                  <a:pt x="1341333" y="2077859"/>
                </a:lnTo>
                <a:lnTo>
                  <a:pt x="1349347" y="2099383"/>
                </a:lnTo>
                <a:cubicBezTo>
                  <a:pt x="1356229" y="2117328"/>
                  <a:pt x="1358172" y="2125640"/>
                  <a:pt x="1341333" y="2134276"/>
                </a:cubicBezTo>
                <a:close/>
                <a:moveTo>
                  <a:pt x="1079399" y="2009353"/>
                </a:moveTo>
                <a:cubicBezTo>
                  <a:pt x="1073642" y="2009353"/>
                  <a:pt x="1070763" y="2006618"/>
                  <a:pt x="1069324" y="2002445"/>
                </a:cubicBezTo>
                <a:lnTo>
                  <a:pt x="1069008" y="1999032"/>
                </a:lnTo>
                <a:lnTo>
                  <a:pt x="1070188" y="1998415"/>
                </a:lnTo>
                <a:lnTo>
                  <a:pt x="1070188" y="1989516"/>
                </a:lnTo>
                <a:lnTo>
                  <a:pt x="1077959" y="1998343"/>
                </a:lnTo>
                <a:cubicBezTo>
                  <a:pt x="1079398" y="2001149"/>
                  <a:pt x="1079399" y="2003884"/>
                  <a:pt x="1079399" y="2009353"/>
                </a:cubicBezTo>
                <a:close/>
                <a:moveTo>
                  <a:pt x="1369684" y="2153686"/>
                </a:moveTo>
                <a:cubicBezTo>
                  <a:pt x="1367525" y="2150070"/>
                  <a:pt x="1371843" y="2141759"/>
                  <a:pt x="1363208" y="2133124"/>
                </a:cubicBezTo>
                <a:cubicBezTo>
                  <a:pt x="1363208" y="2133124"/>
                  <a:pt x="1363208" y="2133124"/>
                  <a:pt x="1374721" y="2133124"/>
                </a:cubicBezTo>
                <a:cubicBezTo>
                  <a:pt x="1374721" y="2133124"/>
                  <a:pt x="1374721" y="2133124"/>
                  <a:pt x="1386234" y="2133124"/>
                </a:cubicBezTo>
                <a:cubicBezTo>
                  <a:pt x="1374722" y="2144061"/>
                  <a:pt x="1374722" y="2144061"/>
                  <a:pt x="1374721" y="2155574"/>
                </a:cubicBezTo>
                <a:cubicBezTo>
                  <a:pt x="1371843" y="2155575"/>
                  <a:pt x="1370404" y="2154891"/>
                  <a:pt x="1369684" y="2153686"/>
                </a:cubicBezTo>
                <a:close/>
                <a:moveTo>
                  <a:pt x="443273" y="1700229"/>
                </a:moveTo>
                <a:lnTo>
                  <a:pt x="443273" y="1694456"/>
                </a:lnTo>
                <a:cubicBezTo>
                  <a:pt x="443273" y="1694456"/>
                  <a:pt x="443273" y="1694456"/>
                  <a:pt x="443274" y="1697262"/>
                </a:cubicBezTo>
                <a:close/>
                <a:moveTo>
                  <a:pt x="897156" y="1931513"/>
                </a:moveTo>
                <a:lnTo>
                  <a:pt x="898235" y="1928949"/>
                </a:lnTo>
                <a:lnTo>
                  <a:pt x="899786" y="1931060"/>
                </a:lnTo>
                <a:close/>
                <a:moveTo>
                  <a:pt x="443274" y="1711134"/>
                </a:moveTo>
                <a:lnTo>
                  <a:pt x="443274" y="1703928"/>
                </a:lnTo>
                <a:lnTo>
                  <a:pt x="443273" y="1700229"/>
                </a:lnTo>
                <a:lnTo>
                  <a:pt x="443273" y="1707435"/>
                </a:lnTo>
                <a:close/>
                <a:moveTo>
                  <a:pt x="443274" y="1716907"/>
                </a:moveTo>
                <a:cubicBezTo>
                  <a:pt x="443274" y="1716907"/>
                  <a:pt x="443274" y="1716907"/>
                  <a:pt x="443273" y="1714101"/>
                </a:cubicBezTo>
                <a:lnTo>
                  <a:pt x="443274" y="1711134"/>
                </a:lnTo>
                <a:close/>
                <a:moveTo>
                  <a:pt x="295324" y="1672005"/>
                </a:moveTo>
                <a:cubicBezTo>
                  <a:pt x="295324" y="1638328"/>
                  <a:pt x="295323" y="1592021"/>
                  <a:pt x="319366" y="1570973"/>
                </a:cubicBezTo>
                <a:lnTo>
                  <a:pt x="351522" y="1560017"/>
                </a:lnTo>
                <a:lnTo>
                  <a:pt x="347926" y="1572340"/>
                </a:lnTo>
                <a:cubicBezTo>
                  <a:pt x="346559" y="1582198"/>
                  <a:pt x="346559" y="1593424"/>
                  <a:pt x="340802" y="1604650"/>
                </a:cubicBezTo>
                <a:cubicBezTo>
                  <a:pt x="329288" y="1627102"/>
                  <a:pt x="306837" y="1649553"/>
                  <a:pt x="295324" y="1672005"/>
                </a:cubicBezTo>
                <a:close/>
                <a:moveTo>
                  <a:pt x="877335" y="1965025"/>
                </a:moveTo>
                <a:cubicBezTo>
                  <a:pt x="877335" y="1953512"/>
                  <a:pt x="877335" y="1953512"/>
                  <a:pt x="877335" y="1953512"/>
                </a:cubicBezTo>
                <a:cubicBezTo>
                  <a:pt x="885538" y="1945309"/>
                  <a:pt x="881436" y="1936781"/>
                  <a:pt x="888345" y="1933030"/>
                </a:cubicBezTo>
                <a:lnTo>
                  <a:pt x="897156" y="1931513"/>
                </a:lnTo>
                <a:lnTo>
                  <a:pt x="894318" y="1938256"/>
                </a:lnTo>
                <a:cubicBezTo>
                  <a:pt x="891439" y="1948043"/>
                  <a:pt x="888561" y="1959269"/>
                  <a:pt x="877335" y="1965025"/>
                </a:cubicBezTo>
                <a:close/>
                <a:moveTo>
                  <a:pt x="1329243" y="2189540"/>
                </a:moveTo>
                <a:cubicBezTo>
                  <a:pt x="1329243" y="2178602"/>
                  <a:pt x="1329244" y="2167089"/>
                  <a:pt x="1340756" y="2167088"/>
                </a:cubicBezTo>
                <a:cubicBezTo>
                  <a:pt x="1329243" y="2178027"/>
                  <a:pt x="1329243" y="2178027"/>
                  <a:pt x="1352271" y="2178027"/>
                </a:cubicBezTo>
                <a:cubicBezTo>
                  <a:pt x="1340756" y="2178026"/>
                  <a:pt x="1340756" y="2178026"/>
                  <a:pt x="1340757" y="2189540"/>
                </a:cubicBezTo>
                <a:cubicBezTo>
                  <a:pt x="1340756" y="2178026"/>
                  <a:pt x="1340757" y="2189540"/>
                  <a:pt x="1329243" y="2189540"/>
                </a:cubicBezTo>
                <a:close/>
                <a:moveTo>
                  <a:pt x="1261313" y="2166513"/>
                </a:moveTo>
                <a:cubicBezTo>
                  <a:pt x="1261313" y="2155575"/>
                  <a:pt x="1261313" y="2144061"/>
                  <a:pt x="1261313" y="2144061"/>
                </a:cubicBezTo>
                <a:cubicBezTo>
                  <a:pt x="1272251" y="2144061"/>
                  <a:pt x="1272251" y="2167089"/>
                  <a:pt x="1261313" y="2166513"/>
                </a:cubicBezTo>
                <a:close/>
                <a:moveTo>
                  <a:pt x="875033" y="2009353"/>
                </a:moveTo>
                <a:cubicBezTo>
                  <a:pt x="863519" y="1998415"/>
                  <a:pt x="863519" y="1998415"/>
                  <a:pt x="863519" y="1986900"/>
                </a:cubicBezTo>
                <a:cubicBezTo>
                  <a:pt x="875032" y="1986900"/>
                  <a:pt x="875032" y="1998415"/>
                  <a:pt x="875033" y="2009353"/>
                </a:cubicBezTo>
                <a:close/>
                <a:moveTo>
                  <a:pt x="1035589" y="2100479"/>
                </a:moveTo>
                <a:lnTo>
                  <a:pt x="1035816" y="2096300"/>
                </a:lnTo>
                <a:lnTo>
                  <a:pt x="1036222" y="2099734"/>
                </a:lnTo>
                <a:close/>
                <a:moveTo>
                  <a:pt x="272872" y="1728422"/>
                </a:moveTo>
                <a:cubicBezTo>
                  <a:pt x="272872" y="1728422"/>
                  <a:pt x="272872" y="1716907"/>
                  <a:pt x="261358" y="1716907"/>
                </a:cubicBezTo>
                <a:cubicBezTo>
                  <a:pt x="283810" y="1705394"/>
                  <a:pt x="283809" y="1694456"/>
                  <a:pt x="283809" y="1660491"/>
                </a:cubicBezTo>
                <a:lnTo>
                  <a:pt x="295324" y="1672005"/>
                </a:lnTo>
                <a:cubicBezTo>
                  <a:pt x="295323" y="1683518"/>
                  <a:pt x="284385" y="1705969"/>
                  <a:pt x="272872" y="1728422"/>
                </a:cubicBezTo>
                <a:close/>
                <a:moveTo>
                  <a:pt x="899787" y="2077858"/>
                </a:moveTo>
                <a:cubicBezTo>
                  <a:pt x="888272" y="2066920"/>
                  <a:pt x="911300" y="2044469"/>
                  <a:pt x="899786" y="2032955"/>
                </a:cubicBezTo>
                <a:cubicBezTo>
                  <a:pt x="899786" y="2032955"/>
                  <a:pt x="899786" y="2021441"/>
                  <a:pt x="911300" y="2021441"/>
                </a:cubicBezTo>
                <a:cubicBezTo>
                  <a:pt x="899787" y="1998990"/>
                  <a:pt x="911300" y="1976539"/>
                  <a:pt x="911300" y="1965025"/>
                </a:cubicBezTo>
                <a:lnTo>
                  <a:pt x="922813" y="1976539"/>
                </a:lnTo>
                <a:cubicBezTo>
                  <a:pt x="911300" y="1954088"/>
                  <a:pt x="911300" y="1942574"/>
                  <a:pt x="911300" y="1920123"/>
                </a:cubicBezTo>
                <a:cubicBezTo>
                  <a:pt x="905687" y="1920123"/>
                  <a:pt x="902162" y="1922210"/>
                  <a:pt x="899679" y="1925520"/>
                </a:cubicBezTo>
                <a:lnTo>
                  <a:pt x="898235" y="1928949"/>
                </a:lnTo>
                <a:lnTo>
                  <a:pt x="893310" y="1922245"/>
                </a:lnTo>
                <a:cubicBezTo>
                  <a:pt x="888992" y="1906378"/>
                  <a:pt x="891151" y="1874644"/>
                  <a:pt x="899787" y="1874644"/>
                </a:cubicBezTo>
                <a:cubicBezTo>
                  <a:pt x="888272" y="1874644"/>
                  <a:pt x="899787" y="1852193"/>
                  <a:pt x="888273" y="1852193"/>
                </a:cubicBezTo>
                <a:cubicBezTo>
                  <a:pt x="888273" y="1852193"/>
                  <a:pt x="888272" y="1841254"/>
                  <a:pt x="888273" y="1829740"/>
                </a:cubicBezTo>
                <a:cubicBezTo>
                  <a:pt x="888273" y="1829740"/>
                  <a:pt x="888272" y="1818227"/>
                  <a:pt x="876759" y="1818227"/>
                </a:cubicBezTo>
                <a:cubicBezTo>
                  <a:pt x="853731" y="1795775"/>
                  <a:pt x="865246" y="1784262"/>
                  <a:pt x="865246" y="1761811"/>
                </a:cubicBezTo>
                <a:lnTo>
                  <a:pt x="887697" y="1761811"/>
                </a:lnTo>
                <a:cubicBezTo>
                  <a:pt x="887697" y="1773324"/>
                  <a:pt x="887697" y="1773324"/>
                  <a:pt x="887697" y="1773324"/>
                </a:cubicBezTo>
                <a:cubicBezTo>
                  <a:pt x="887698" y="1781959"/>
                  <a:pt x="887697" y="1771165"/>
                  <a:pt x="892554" y="1770086"/>
                </a:cubicBezTo>
                <a:lnTo>
                  <a:pt x="897277" y="1772384"/>
                </a:lnTo>
                <a:lnTo>
                  <a:pt x="893094" y="1774979"/>
                </a:lnTo>
                <a:cubicBezTo>
                  <a:pt x="888849" y="1779225"/>
                  <a:pt x="885970" y="1784837"/>
                  <a:pt x="885970" y="1784837"/>
                </a:cubicBezTo>
                <a:cubicBezTo>
                  <a:pt x="885970" y="1784837"/>
                  <a:pt x="897485" y="1784838"/>
                  <a:pt x="908421" y="1773324"/>
                </a:cubicBezTo>
                <a:cubicBezTo>
                  <a:pt x="905687" y="1770589"/>
                  <a:pt x="902916" y="1769942"/>
                  <a:pt x="900299" y="1770508"/>
                </a:cubicBezTo>
                <a:lnTo>
                  <a:pt x="898756" y="1771466"/>
                </a:lnTo>
                <a:lnTo>
                  <a:pt x="892302" y="1745115"/>
                </a:lnTo>
                <a:cubicBezTo>
                  <a:pt x="888128" y="1736624"/>
                  <a:pt x="882515" y="1728132"/>
                  <a:pt x="876759" y="1716907"/>
                </a:cubicBezTo>
                <a:cubicBezTo>
                  <a:pt x="876759" y="1716907"/>
                  <a:pt x="876759" y="1716907"/>
                  <a:pt x="876759" y="1728421"/>
                </a:cubicBezTo>
                <a:cubicBezTo>
                  <a:pt x="853732" y="1705969"/>
                  <a:pt x="796740" y="1660491"/>
                  <a:pt x="774289" y="1694456"/>
                </a:cubicBezTo>
                <a:cubicBezTo>
                  <a:pt x="763350" y="1705969"/>
                  <a:pt x="763351" y="1694456"/>
                  <a:pt x="751837" y="1694456"/>
                </a:cubicBezTo>
                <a:cubicBezTo>
                  <a:pt x="740323" y="1682943"/>
                  <a:pt x="729385" y="1649553"/>
                  <a:pt x="751836" y="1638040"/>
                </a:cubicBezTo>
                <a:cubicBezTo>
                  <a:pt x="751836" y="1626526"/>
                  <a:pt x="740323" y="1626526"/>
                  <a:pt x="740323" y="1626526"/>
                </a:cubicBezTo>
                <a:cubicBezTo>
                  <a:pt x="740323" y="1615012"/>
                  <a:pt x="740323" y="1626526"/>
                  <a:pt x="751836" y="1626526"/>
                </a:cubicBezTo>
                <a:cubicBezTo>
                  <a:pt x="740899" y="1615013"/>
                  <a:pt x="729386" y="1625951"/>
                  <a:pt x="729385" y="1615012"/>
                </a:cubicBezTo>
                <a:cubicBezTo>
                  <a:pt x="729385" y="1604075"/>
                  <a:pt x="740899" y="1604075"/>
                  <a:pt x="740898" y="1592561"/>
                </a:cubicBezTo>
                <a:cubicBezTo>
                  <a:pt x="718447" y="1570110"/>
                  <a:pt x="706934" y="1525206"/>
                  <a:pt x="672969" y="1491241"/>
                </a:cubicBezTo>
                <a:cubicBezTo>
                  <a:pt x="695420" y="1491242"/>
                  <a:pt x="672969" y="1457276"/>
                  <a:pt x="672969" y="1479728"/>
                </a:cubicBezTo>
                <a:cubicBezTo>
                  <a:pt x="661456" y="1490665"/>
                  <a:pt x="661456" y="1457276"/>
                  <a:pt x="661456" y="1445763"/>
                </a:cubicBezTo>
                <a:cubicBezTo>
                  <a:pt x="672393" y="1456700"/>
                  <a:pt x="672393" y="1479728"/>
                  <a:pt x="683906" y="1468214"/>
                </a:cubicBezTo>
                <a:cubicBezTo>
                  <a:pt x="683907" y="1490665"/>
                  <a:pt x="694844" y="1490665"/>
                  <a:pt x="706359" y="1490665"/>
                </a:cubicBezTo>
                <a:cubicBezTo>
                  <a:pt x="714850" y="1496278"/>
                  <a:pt x="721219" y="1502611"/>
                  <a:pt x="726705" y="1508601"/>
                </a:cubicBezTo>
                <a:lnTo>
                  <a:pt x="728261" y="1510243"/>
                </a:lnTo>
                <a:lnTo>
                  <a:pt x="729385" y="1513118"/>
                </a:lnTo>
                <a:lnTo>
                  <a:pt x="730400" y="1512499"/>
                </a:lnTo>
                <a:lnTo>
                  <a:pt x="741763" y="1524487"/>
                </a:lnTo>
                <a:cubicBezTo>
                  <a:pt x="751694" y="1532978"/>
                  <a:pt x="763063" y="1535856"/>
                  <a:pt x="785802" y="1524631"/>
                </a:cubicBezTo>
                <a:cubicBezTo>
                  <a:pt x="774864" y="1513118"/>
                  <a:pt x="774864" y="1502180"/>
                  <a:pt x="763350" y="1490665"/>
                </a:cubicBezTo>
                <a:cubicBezTo>
                  <a:pt x="754715" y="1507504"/>
                  <a:pt x="746403" y="1505237"/>
                  <a:pt x="737931" y="1507909"/>
                </a:cubicBezTo>
                <a:lnTo>
                  <a:pt x="730400" y="1512499"/>
                </a:lnTo>
                <a:lnTo>
                  <a:pt x="728261" y="1510243"/>
                </a:lnTo>
                <a:lnTo>
                  <a:pt x="715065" y="1476489"/>
                </a:lnTo>
                <a:cubicBezTo>
                  <a:pt x="709381" y="1465191"/>
                  <a:pt x="700889" y="1456700"/>
                  <a:pt x="683906" y="1456700"/>
                </a:cubicBezTo>
                <a:cubicBezTo>
                  <a:pt x="683906" y="1445763"/>
                  <a:pt x="683906" y="1423311"/>
                  <a:pt x="683906" y="1411798"/>
                </a:cubicBezTo>
                <a:cubicBezTo>
                  <a:pt x="717872" y="1422736"/>
                  <a:pt x="729385" y="1445187"/>
                  <a:pt x="763351" y="1456700"/>
                </a:cubicBezTo>
                <a:cubicBezTo>
                  <a:pt x="752413" y="1479152"/>
                  <a:pt x="763351" y="1479152"/>
                  <a:pt x="774864" y="1479152"/>
                </a:cubicBezTo>
                <a:lnTo>
                  <a:pt x="774864" y="1467638"/>
                </a:lnTo>
                <a:lnTo>
                  <a:pt x="763351" y="1456125"/>
                </a:lnTo>
                <a:cubicBezTo>
                  <a:pt x="763350" y="1433674"/>
                  <a:pt x="751836" y="1411222"/>
                  <a:pt x="751836" y="1388770"/>
                </a:cubicBezTo>
                <a:cubicBezTo>
                  <a:pt x="706358" y="1388770"/>
                  <a:pt x="717872" y="1366319"/>
                  <a:pt x="706359" y="1343868"/>
                </a:cubicBezTo>
                <a:cubicBezTo>
                  <a:pt x="695420" y="1355381"/>
                  <a:pt x="695420" y="1355381"/>
                  <a:pt x="683906" y="1377833"/>
                </a:cubicBezTo>
                <a:cubicBezTo>
                  <a:pt x="661456" y="1355381"/>
                  <a:pt x="661456" y="1400284"/>
                  <a:pt x="661456" y="1434249"/>
                </a:cubicBezTo>
                <a:cubicBezTo>
                  <a:pt x="639003" y="1434249"/>
                  <a:pt x="649941" y="1445187"/>
                  <a:pt x="627490" y="1456701"/>
                </a:cubicBezTo>
                <a:cubicBezTo>
                  <a:pt x="627490" y="1456701"/>
                  <a:pt x="627490" y="1456701"/>
                  <a:pt x="627490" y="1445187"/>
                </a:cubicBezTo>
                <a:cubicBezTo>
                  <a:pt x="604463" y="1433674"/>
                  <a:pt x="604464" y="1399708"/>
                  <a:pt x="582011" y="1411222"/>
                </a:cubicBezTo>
                <a:cubicBezTo>
                  <a:pt x="582011" y="1411222"/>
                  <a:pt x="582011" y="1411222"/>
                  <a:pt x="582011" y="1422736"/>
                </a:cubicBezTo>
                <a:cubicBezTo>
                  <a:pt x="570498" y="1433674"/>
                  <a:pt x="548047" y="1433674"/>
                  <a:pt x="536533" y="1445188"/>
                </a:cubicBezTo>
                <a:cubicBezTo>
                  <a:pt x="548046" y="1456700"/>
                  <a:pt x="558985" y="1479152"/>
                  <a:pt x="570498" y="1479152"/>
                </a:cubicBezTo>
                <a:cubicBezTo>
                  <a:pt x="570498" y="1501603"/>
                  <a:pt x="604463" y="1513117"/>
                  <a:pt x="592950" y="1535569"/>
                </a:cubicBezTo>
                <a:cubicBezTo>
                  <a:pt x="592950" y="1535569"/>
                  <a:pt x="592949" y="1547082"/>
                  <a:pt x="604463" y="1547082"/>
                </a:cubicBezTo>
                <a:cubicBezTo>
                  <a:pt x="582011" y="1569534"/>
                  <a:pt x="604463" y="1547082"/>
                  <a:pt x="570498" y="1547083"/>
                </a:cubicBezTo>
                <a:cubicBezTo>
                  <a:pt x="558984" y="1547082"/>
                  <a:pt x="570498" y="1535568"/>
                  <a:pt x="558985" y="1535569"/>
                </a:cubicBezTo>
                <a:cubicBezTo>
                  <a:pt x="558984" y="1513118"/>
                  <a:pt x="536532" y="1490665"/>
                  <a:pt x="525019" y="1479152"/>
                </a:cubicBezTo>
                <a:cubicBezTo>
                  <a:pt x="530488" y="1479152"/>
                  <a:pt x="524731" y="1482030"/>
                  <a:pt x="519046" y="1483470"/>
                </a:cubicBezTo>
                <a:lnTo>
                  <a:pt x="512240" y="1483989"/>
                </a:lnTo>
                <a:lnTo>
                  <a:pt x="513506" y="1479152"/>
                </a:lnTo>
                <a:cubicBezTo>
                  <a:pt x="510628" y="1482031"/>
                  <a:pt x="510591" y="1483469"/>
                  <a:pt x="511986" y="1484009"/>
                </a:cubicBezTo>
                <a:lnTo>
                  <a:pt x="512240" y="1483989"/>
                </a:lnTo>
                <a:lnTo>
                  <a:pt x="509098" y="1495991"/>
                </a:lnTo>
                <a:cubicBezTo>
                  <a:pt x="515412" y="1512829"/>
                  <a:pt x="547471" y="1529668"/>
                  <a:pt x="547471" y="1546507"/>
                </a:cubicBezTo>
                <a:cubicBezTo>
                  <a:pt x="547471" y="1546507"/>
                  <a:pt x="547471" y="1546507"/>
                  <a:pt x="558985" y="1546507"/>
                </a:cubicBezTo>
                <a:cubicBezTo>
                  <a:pt x="558985" y="1557444"/>
                  <a:pt x="547471" y="1557445"/>
                  <a:pt x="547470" y="1568958"/>
                </a:cubicBezTo>
                <a:cubicBezTo>
                  <a:pt x="535957" y="1546507"/>
                  <a:pt x="524444" y="1546507"/>
                  <a:pt x="501991" y="1524055"/>
                </a:cubicBezTo>
                <a:cubicBezTo>
                  <a:pt x="513506" y="1524055"/>
                  <a:pt x="513506" y="1524055"/>
                  <a:pt x="513505" y="1512541"/>
                </a:cubicBezTo>
                <a:cubicBezTo>
                  <a:pt x="513506" y="1524055"/>
                  <a:pt x="501991" y="1512541"/>
                  <a:pt x="501991" y="1524055"/>
                </a:cubicBezTo>
                <a:cubicBezTo>
                  <a:pt x="490479" y="1524056"/>
                  <a:pt x="479540" y="1501603"/>
                  <a:pt x="468027" y="1490090"/>
                </a:cubicBezTo>
                <a:cubicBezTo>
                  <a:pt x="456513" y="1490090"/>
                  <a:pt x="468027" y="1501603"/>
                  <a:pt x="456514" y="1501603"/>
                </a:cubicBezTo>
                <a:cubicBezTo>
                  <a:pt x="456513" y="1490090"/>
                  <a:pt x="444999" y="1479152"/>
                  <a:pt x="444999" y="1467638"/>
                </a:cubicBezTo>
                <a:cubicBezTo>
                  <a:pt x="421973" y="1467639"/>
                  <a:pt x="411036" y="1490090"/>
                  <a:pt x="399521" y="1512541"/>
                </a:cubicBezTo>
                <a:cubicBezTo>
                  <a:pt x="388008" y="1501603"/>
                  <a:pt x="399521" y="1490090"/>
                  <a:pt x="399521" y="1490090"/>
                </a:cubicBezTo>
                <a:cubicBezTo>
                  <a:pt x="388008" y="1478576"/>
                  <a:pt x="410458" y="1467638"/>
                  <a:pt x="421973" y="1456125"/>
                </a:cubicBezTo>
                <a:cubicBezTo>
                  <a:pt x="410458" y="1433674"/>
                  <a:pt x="388008" y="1433674"/>
                  <a:pt x="388008" y="1411222"/>
                </a:cubicBezTo>
                <a:cubicBezTo>
                  <a:pt x="365556" y="1422160"/>
                  <a:pt x="376495" y="1399709"/>
                  <a:pt x="354042" y="1399708"/>
                </a:cubicBezTo>
                <a:cubicBezTo>
                  <a:pt x="365556" y="1388770"/>
                  <a:pt x="354043" y="1377257"/>
                  <a:pt x="365557" y="1377257"/>
                </a:cubicBezTo>
                <a:cubicBezTo>
                  <a:pt x="354618" y="1377257"/>
                  <a:pt x="365557" y="1365744"/>
                  <a:pt x="343105" y="1365744"/>
                </a:cubicBezTo>
                <a:cubicBezTo>
                  <a:pt x="343105" y="1343292"/>
                  <a:pt x="320653" y="1354806"/>
                  <a:pt x="320653" y="1343291"/>
                </a:cubicBezTo>
                <a:cubicBezTo>
                  <a:pt x="309715" y="1354806"/>
                  <a:pt x="320653" y="1354806"/>
                  <a:pt x="332166" y="1354805"/>
                </a:cubicBezTo>
                <a:cubicBezTo>
                  <a:pt x="321228" y="1377257"/>
                  <a:pt x="321228" y="1388195"/>
                  <a:pt x="309715" y="1399708"/>
                </a:cubicBezTo>
                <a:lnTo>
                  <a:pt x="298202" y="1399708"/>
                </a:lnTo>
                <a:cubicBezTo>
                  <a:pt x="286687" y="1399708"/>
                  <a:pt x="286688" y="1411222"/>
                  <a:pt x="286688" y="1433674"/>
                </a:cubicBezTo>
                <a:cubicBezTo>
                  <a:pt x="263661" y="1456125"/>
                  <a:pt x="252724" y="1478576"/>
                  <a:pt x="241209" y="1512541"/>
                </a:cubicBezTo>
                <a:cubicBezTo>
                  <a:pt x="206669" y="1524056"/>
                  <a:pt x="218183" y="1579896"/>
                  <a:pt x="184217" y="1591409"/>
                </a:cubicBezTo>
                <a:cubicBezTo>
                  <a:pt x="184217" y="1580471"/>
                  <a:pt x="184217" y="1580471"/>
                  <a:pt x="184217" y="1568958"/>
                </a:cubicBezTo>
                <a:cubicBezTo>
                  <a:pt x="195731" y="1568958"/>
                  <a:pt x="195731" y="1568958"/>
                  <a:pt x="195731" y="1568958"/>
                </a:cubicBezTo>
                <a:cubicBezTo>
                  <a:pt x="195731" y="1568958"/>
                  <a:pt x="195731" y="1558020"/>
                  <a:pt x="195730" y="1546506"/>
                </a:cubicBezTo>
                <a:cubicBezTo>
                  <a:pt x="169825" y="1563345"/>
                  <a:pt x="144243" y="1554926"/>
                  <a:pt x="118743" y="1563993"/>
                </a:cubicBezTo>
                <a:lnTo>
                  <a:pt x="105698" y="1572428"/>
                </a:lnTo>
                <a:lnTo>
                  <a:pt x="884403" y="0"/>
                </a:lnTo>
                <a:lnTo>
                  <a:pt x="2547659" y="823685"/>
                </a:lnTo>
                <a:lnTo>
                  <a:pt x="2544502" y="829211"/>
                </a:lnTo>
                <a:cubicBezTo>
                  <a:pt x="2544502" y="829211"/>
                  <a:pt x="2556016" y="840724"/>
                  <a:pt x="2556016" y="829211"/>
                </a:cubicBezTo>
                <a:cubicBezTo>
                  <a:pt x="2553137" y="829211"/>
                  <a:pt x="2552418" y="828491"/>
                  <a:pt x="2552777" y="827411"/>
                </a:cubicBezTo>
                <a:lnTo>
                  <a:pt x="2553471" y="826564"/>
                </a:lnTo>
                <a:lnTo>
                  <a:pt x="2568494" y="834003"/>
                </a:lnTo>
                <a:lnTo>
                  <a:pt x="2568725" y="835290"/>
                </a:lnTo>
                <a:cubicBezTo>
                  <a:pt x="2564327" y="840148"/>
                  <a:pt x="2547380" y="840148"/>
                  <a:pt x="2556016" y="840148"/>
                </a:cubicBezTo>
                <a:cubicBezTo>
                  <a:pt x="2556016" y="851661"/>
                  <a:pt x="2556016" y="840148"/>
                  <a:pt x="2567529" y="840147"/>
                </a:cubicBezTo>
                <a:lnTo>
                  <a:pt x="2572386" y="854477"/>
                </a:lnTo>
                <a:lnTo>
                  <a:pt x="2567529" y="862600"/>
                </a:lnTo>
                <a:cubicBezTo>
                  <a:pt x="2567529" y="862600"/>
                  <a:pt x="2570407" y="862600"/>
                  <a:pt x="2574653" y="862600"/>
                </a:cubicBezTo>
                <a:lnTo>
                  <a:pt x="2575140" y="862600"/>
                </a:lnTo>
                <a:lnTo>
                  <a:pt x="2579043" y="874114"/>
                </a:lnTo>
                <a:cubicBezTo>
                  <a:pt x="2579043" y="862600"/>
                  <a:pt x="2589981" y="862600"/>
                  <a:pt x="2589981" y="862600"/>
                </a:cubicBezTo>
                <a:lnTo>
                  <a:pt x="2575140" y="862600"/>
                </a:lnTo>
                <a:lnTo>
                  <a:pt x="2573285" y="857131"/>
                </a:lnTo>
                <a:lnTo>
                  <a:pt x="2572386" y="854477"/>
                </a:lnTo>
                <a:lnTo>
                  <a:pt x="2580266" y="841299"/>
                </a:lnTo>
                <a:lnTo>
                  <a:pt x="2579970" y="839687"/>
                </a:lnTo>
                <a:lnTo>
                  <a:pt x="2713497" y="905813"/>
                </a:lnTo>
                <a:lnTo>
                  <a:pt x="2710127" y="908330"/>
                </a:lnTo>
                <a:cubicBezTo>
                  <a:pt x="2704972" y="909949"/>
                  <a:pt x="2702814" y="903473"/>
                  <a:pt x="2694179" y="903473"/>
                </a:cubicBezTo>
                <a:cubicBezTo>
                  <a:pt x="2682665" y="892535"/>
                  <a:pt x="2682665" y="903473"/>
                  <a:pt x="2682665" y="914986"/>
                </a:cubicBezTo>
                <a:lnTo>
                  <a:pt x="2694179" y="903473"/>
                </a:lnTo>
                <a:cubicBezTo>
                  <a:pt x="2705117" y="903473"/>
                  <a:pt x="2694179" y="925924"/>
                  <a:pt x="2682665" y="925924"/>
                </a:cubicBezTo>
                <a:cubicBezTo>
                  <a:pt x="2682665" y="925924"/>
                  <a:pt x="2671152" y="914411"/>
                  <a:pt x="2682665" y="914411"/>
                </a:cubicBezTo>
                <a:cubicBezTo>
                  <a:pt x="2671727" y="914411"/>
                  <a:pt x="2671727" y="914411"/>
                  <a:pt x="2660213" y="925924"/>
                </a:cubicBezTo>
                <a:cubicBezTo>
                  <a:pt x="2648700" y="914411"/>
                  <a:pt x="2660213" y="914411"/>
                  <a:pt x="2660213" y="914411"/>
                </a:cubicBezTo>
                <a:cubicBezTo>
                  <a:pt x="2648700" y="902898"/>
                  <a:pt x="2648700" y="902898"/>
                  <a:pt x="2626248" y="902897"/>
                </a:cubicBezTo>
                <a:cubicBezTo>
                  <a:pt x="2626248" y="925349"/>
                  <a:pt x="2637186" y="936862"/>
                  <a:pt x="2614735" y="936862"/>
                </a:cubicBezTo>
                <a:cubicBezTo>
                  <a:pt x="2614735" y="925349"/>
                  <a:pt x="2626248" y="925349"/>
                  <a:pt x="2626248" y="925349"/>
                </a:cubicBezTo>
                <a:cubicBezTo>
                  <a:pt x="2614735" y="925349"/>
                  <a:pt x="2626248" y="913836"/>
                  <a:pt x="2614735" y="913836"/>
                </a:cubicBezTo>
                <a:cubicBezTo>
                  <a:pt x="2614735" y="902321"/>
                  <a:pt x="2626248" y="913836"/>
                  <a:pt x="2626248" y="913836"/>
                </a:cubicBezTo>
                <a:cubicBezTo>
                  <a:pt x="2626248" y="902322"/>
                  <a:pt x="2603797" y="902322"/>
                  <a:pt x="2626248" y="902322"/>
                </a:cubicBezTo>
                <a:cubicBezTo>
                  <a:pt x="2614735" y="891384"/>
                  <a:pt x="2626248" y="891383"/>
                  <a:pt x="2626248" y="879870"/>
                </a:cubicBezTo>
                <a:cubicBezTo>
                  <a:pt x="2592283" y="879870"/>
                  <a:pt x="2626248" y="924772"/>
                  <a:pt x="2603797" y="936286"/>
                </a:cubicBezTo>
                <a:cubicBezTo>
                  <a:pt x="2603797" y="936286"/>
                  <a:pt x="2603797" y="947800"/>
                  <a:pt x="2592282" y="936286"/>
                </a:cubicBezTo>
                <a:cubicBezTo>
                  <a:pt x="2603797" y="947800"/>
                  <a:pt x="2603797" y="947800"/>
                  <a:pt x="2603797" y="947800"/>
                </a:cubicBezTo>
                <a:lnTo>
                  <a:pt x="2615310" y="947800"/>
                </a:lnTo>
                <a:cubicBezTo>
                  <a:pt x="2615310" y="947800"/>
                  <a:pt x="2615310" y="958738"/>
                  <a:pt x="2626824" y="970252"/>
                </a:cubicBezTo>
                <a:cubicBezTo>
                  <a:pt x="2626824" y="959314"/>
                  <a:pt x="2626824" y="959314"/>
                  <a:pt x="2638337" y="947800"/>
                </a:cubicBezTo>
                <a:cubicBezTo>
                  <a:pt x="2638337" y="947800"/>
                  <a:pt x="2638337" y="947800"/>
                  <a:pt x="2649851" y="947800"/>
                </a:cubicBezTo>
                <a:lnTo>
                  <a:pt x="2649851" y="958163"/>
                </a:lnTo>
                <a:lnTo>
                  <a:pt x="2648124" y="958738"/>
                </a:lnTo>
                <a:lnTo>
                  <a:pt x="2649803" y="959456"/>
                </a:lnTo>
                <a:lnTo>
                  <a:pt x="2641288" y="984716"/>
                </a:lnTo>
                <a:cubicBezTo>
                  <a:pt x="2635603" y="990401"/>
                  <a:pt x="2627112" y="993279"/>
                  <a:pt x="2615886" y="993279"/>
                </a:cubicBezTo>
                <a:cubicBezTo>
                  <a:pt x="2615886" y="987522"/>
                  <a:pt x="2615886" y="981909"/>
                  <a:pt x="2614447" y="976296"/>
                </a:cubicBezTo>
                <a:lnTo>
                  <a:pt x="2612148" y="972420"/>
                </a:lnTo>
                <a:lnTo>
                  <a:pt x="2615310" y="970252"/>
                </a:lnTo>
                <a:lnTo>
                  <a:pt x="2610862" y="970252"/>
                </a:lnTo>
                <a:lnTo>
                  <a:pt x="2604373" y="959314"/>
                </a:lnTo>
                <a:cubicBezTo>
                  <a:pt x="2604373" y="959314"/>
                  <a:pt x="2593435" y="947800"/>
                  <a:pt x="2581921" y="947800"/>
                </a:cubicBezTo>
                <a:cubicBezTo>
                  <a:pt x="2593435" y="936286"/>
                  <a:pt x="2570407" y="925349"/>
                  <a:pt x="2581921" y="913836"/>
                </a:cubicBezTo>
                <a:cubicBezTo>
                  <a:pt x="2581921" y="908078"/>
                  <a:pt x="2581921" y="908078"/>
                  <a:pt x="2580482" y="909518"/>
                </a:cubicBezTo>
                <a:lnTo>
                  <a:pt x="2572911" y="912762"/>
                </a:lnTo>
                <a:lnTo>
                  <a:pt x="2573405" y="910838"/>
                </a:lnTo>
                <a:lnTo>
                  <a:pt x="2581417" y="902825"/>
                </a:lnTo>
                <a:cubicBezTo>
                  <a:pt x="2584224" y="900019"/>
                  <a:pt x="2587102" y="897141"/>
                  <a:pt x="2592859" y="891383"/>
                </a:cubicBezTo>
                <a:cubicBezTo>
                  <a:pt x="2581346" y="891383"/>
                  <a:pt x="2581346" y="891383"/>
                  <a:pt x="2581346" y="879870"/>
                </a:cubicBezTo>
                <a:lnTo>
                  <a:pt x="2573405" y="910838"/>
                </a:lnTo>
                <a:lnTo>
                  <a:pt x="2570407" y="913836"/>
                </a:lnTo>
                <a:lnTo>
                  <a:pt x="2572911" y="912762"/>
                </a:lnTo>
                <a:lnTo>
                  <a:pt x="2572710" y="913547"/>
                </a:lnTo>
                <a:cubicBezTo>
                  <a:pt x="2572710" y="924773"/>
                  <a:pt x="2575589" y="935999"/>
                  <a:pt x="2581346" y="947224"/>
                </a:cubicBezTo>
                <a:cubicBezTo>
                  <a:pt x="2569832" y="947224"/>
                  <a:pt x="2569832" y="935711"/>
                  <a:pt x="2569832" y="935711"/>
                </a:cubicBezTo>
                <a:cubicBezTo>
                  <a:pt x="2558319" y="935711"/>
                  <a:pt x="2558319" y="924773"/>
                  <a:pt x="2569832" y="913259"/>
                </a:cubicBezTo>
                <a:cubicBezTo>
                  <a:pt x="2558894" y="913259"/>
                  <a:pt x="2547380" y="913260"/>
                  <a:pt x="2547380" y="924773"/>
                </a:cubicBezTo>
                <a:cubicBezTo>
                  <a:pt x="2550258" y="927651"/>
                  <a:pt x="2551698" y="931213"/>
                  <a:pt x="2552417" y="934937"/>
                </a:cubicBezTo>
                <a:lnTo>
                  <a:pt x="2552425" y="935057"/>
                </a:lnTo>
                <a:lnTo>
                  <a:pt x="2544502" y="930530"/>
                </a:lnTo>
                <a:cubicBezTo>
                  <a:pt x="2544501" y="936286"/>
                  <a:pt x="2547380" y="939165"/>
                  <a:pt x="2550259" y="940604"/>
                </a:cubicBezTo>
                <a:lnTo>
                  <a:pt x="2552825" y="941246"/>
                </a:lnTo>
                <a:lnTo>
                  <a:pt x="2553137" y="946073"/>
                </a:lnTo>
                <a:cubicBezTo>
                  <a:pt x="2553137" y="953125"/>
                  <a:pt x="2553137" y="958738"/>
                  <a:pt x="2558894" y="958738"/>
                </a:cubicBezTo>
                <a:cubicBezTo>
                  <a:pt x="2558894" y="970252"/>
                  <a:pt x="2547380" y="958738"/>
                  <a:pt x="2547380" y="958738"/>
                </a:cubicBezTo>
                <a:cubicBezTo>
                  <a:pt x="2547380" y="969676"/>
                  <a:pt x="2547380" y="981190"/>
                  <a:pt x="2558894" y="1003641"/>
                </a:cubicBezTo>
                <a:cubicBezTo>
                  <a:pt x="2564651" y="998172"/>
                  <a:pt x="2564651" y="995438"/>
                  <a:pt x="2563211" y="992631"/>
                </a:cubicBezTo>
                <a:lnTo>
                  <a:pt x="2561152" y="987174"/>
                </a:lnTo>
                <a:lnTo>
                  <a:pt x="2567529" y="988170"/>
                </a:lnTo>
                <a:cubicBezTo>
                  <a:pt x="2574005" y="991408"/>
                  <a:pt x="2567529" y="997884"/>
                  <a:pt x="2567529" y="997884"/>
                </a:cubicBezTo>
                <a:cubicBezTo>
                  <a:pt x="2567529" y="997884"/>
                  <a:pt x="2567529" y="997884"/>
                  <a:pt x="2579042" y="997884"/>
                </a:cubicBezTo>
                <a:cubicBezTo>
                  <a:pt x="2579042" y="997884"/>
                  <a:pt x="2579042" y="997884"/>
                  <a:pt x="2579043" y="986371"/>
                </a:cubicBezTo>
                <a:cubicBezTo>
                  <a:pt x="2567529" y="986371"/>
                  <a:pt x="2567529" y="986371"/>
                  <a:pt x="2567529" y="986371"/>
                </a:cubicBezTo>
                <a:lnTo>
                  <a:pt x="2560849" y="986371"/>
                </a:lnTo>
                <a:lnTo>
                  <a:pt x="2558894" y="981190"/>
                </a:lnTo>
                <a:cubicBezTo>
                  <a:pt x="2558894" y="981190"/>
                  <a:pt x="2570408" y="981190"/>
                  <a:pt x="2570407" y="969676"/>
                </a:cubicBezTo>
                <a:cubicBezTo>
                  <a:pt x="2558894" y="958738"/>
                  <a:pt x="2558894" y="969676"/>
                  <a:pt x="2558894" y="947224"/>
                </a:cubicBezTo>
                <a:cubicBezTo>
                  <a:pt x="2570408" y="947224"/>
                  <a:pt x="2570407" y="958738"/>
                  <a:pt x="2570407" y="958738"/>
                </a:cubicBezTo>
                <a:cubicBezTo>
                  <a:pt x="2581921" y="958738"/>
                  <a:pt x="2581921" y="958738"/>
                  <a:pt x="2581921" y="958738"/>
                </a:cubicBezTo>
                <a:cubicBezTo>
                  <a:pt x="2581921" y="958738"/>
                  <a:pt x="2592859" y="970252"/>
                  <a:pt x="2604373" y="970252"/>
                </a:cubicBezTo>
                <a:lnTo>
                  <a:pt x="2592859" y="970252"/>
                </a:lnTo>
                <a:cubicBezTo>
                  <a:pt x="2598328" y="970252"/>
                  <a:pt x="2601062" y="970252"/>
                  <a:pt x="2603869" y="970252"/>
                </a:cubicBezTo>
                <a:lnTo>
                  <a:pt x="2610862" y="970252"/>
                </a:lnTo>
                <a:lnTo>
                  <a:pt x="2612148" y="972420"/>
                </a:lnTo>
                <a:lnTo>
                  <a:pt x="2605236" y="977160"/>
                </a:lnTo>
                <a:cubicBezTo>
                  <a:pt x="2603797" y="981334"/>
                  <a:pt x="2603797" y="986946"/>
                  <a:pt x="2603797" y="992703"/>
                </a:cubicBezTo>
                <a:cubicBezTo>
                  <a:pt x="2603797" y="992703"/>
                  <a:pt x="2603797" y="992703"/>
                  <a:pt x="2603797" y="981190"/>
                </a:cubicBezTo>
                <a:cubicBezTo>
                  <a:pt x="2592282" y="981189"/>
                  <a:pt x="2592282" y="992703"/>
                  <a:pt x="2592282" y="992703"/>
                </a:cubicBezTo>
                <a:cubicBezTo>
                  <a:pt x="2592282" y="992703"/>
                  <a:pt x="2592283" y="1003641"/>
                  <a:pt x="2592283" y="1015154"/>
                </a:cubicBezTo>
                <a:cubicBezTo>
                  <a:pt x="2603220" y="1003641"/>
                  <a:pt x="2614735" y="1003641"/>
                  <a:pt x="2614735" y="1003641"/>
                </a:cubicBezTo>
                <a:cubicBezTo>
                  <a:pt x="2614735" y="1009398"/>
                  <a:pt x="2620348" y="1012276"/>
                  <a:pt x="2625960" y="1013715"/>
                </a:cubicBezTo>
                <a:lnTo>
                  <a:pt x="2635458" y="1014933"/>
                </a:lnTo>
                <a:lnTo>
                  <a:pt x="2637186" y="1015155"/>
                </a:lnTo>
                <a:lnTo>
                  <a:pt x="2637186" y="1017817"/>
                </a:lnTo>
                <a:cubicBezTo>
                  <a:pt x="2637186" y="1020624"/>
                  <a:pt x="2637186" y="1020624"/>
                  <a:pt x="2637186" y="1015155"/>
                </a:cubicBezTo>
                <a:lnTo>
                  <a:pt x="2637186" y="1015155"/>
                </a:lnTo>
                <a:lnTo>
                  <a:pt x="2637186" y="1003641"/>
                </a:lnTo>
                <a:cubicBezTo>
                  <a:pt x="2637186" y="1003641"/>
                  <a:pt x="2648124" y="992128"/>
                  <a:pt x="2659638" y="992128"/>
                </a:cubicBezTo>
                <a:cubicBezTo>
                  <a:pt x="2659638" y="992128"/>
                  <a:pt x="2659638" y="992128"/>
                  <a:pt x="2659638" y="1003641"/>
                </a:cubicBezTo>
                <a:cubicBezTo>
                  <a:pt x="2667841" y="995437"/>
                  <a:pt x="2669892" y="974281"/>
                  <a:pt x="2660933" y="964216"/>
                </a:cubicBezTo>
                <a:lnTo>
                  <a:pt x="2649803" y="959456"/>
                </a:lnTo>
                <a:lnTo>
                  <a:pt x="2649851" y="959314"/>
                </a:lnTo>
                <a:lnTo>
                  <a:pt x="2649851" y="958163"/>
                </a:lnTo>
                <a:lnTo>
                  <a:pt x="2661445" y="954303"/>
                </a:lnTo>
                <a:cubicBezTo>
                  <a:pt x="2677879" y="953305"/>
                  <a:pt x="2698928" y="961617"/>
                  <a:pt x="2682090" y="970252"/>
                </a:cubicBezTo>
                <a:cubicBezTo>
                  <a:pt x="2682090" y="981190"/>
                  <a:pt x="2693603" y="981190"/>
                  <a:pt x="2682090" y="992703"/>
                </a:cubicBezTo>
                <a:cubicBezTo>
                  <a:pt x="2671151" y="992703"/>
                  <a:pt x="2671151" y="1004216"/>
                  <a:pt x="2659637" y="1004216"/>
                </a:cubicBezTo>
                <a:cubicBezTo>
                  <a:pt x="2659637" y="1004216"/>
                  <a:pt x="2659637" y="992703"/>
                  <a:pt x="2648124" y="1004216"/>
                </a:cubicBezTo>
                <a:cubicBezTo>
                  <a:pt x="2648124" y="1015730"/>
                  <a:pt x="2659637" y="1004216"/>
                  <a:pt x="2659638" y="1015730"/>
                </a:cubicBezTo>
                <a:cubicBezTo>
                  <a:pt x="2659638" y="1015730"/>
                  <a:pt x="2659638" y="1015730"/>
                  <a:pt x="2648124" y="1015730"/>
                </a:cubicBezTo>
                <a:cubicBezTo>
                  <a:pt x="2659638" y="1015730"/>
                  <a:pt x="2659638" y="1027244"/>
                  <a:pt x="2659638" y="1027244"/>
                </a:cubicBezTo>
                <a:cubicBezTo>
                  <a:pt x="2659638" y="1027244"/>
                  <a:pt x="2670576" y="1027244"/>
                  <a:pt x="2682090" y="1015731"/>
                </a:cubicBezTo>
                <a:cubicBezTo>
                  <a:pt x="2682090" y="1026669"/>
                  <a:pt x="2682090" y="1015731"/>
                  <a:pt x="2682090" y="1038182"/>
                </a:cubicBezTo>
                <a:cubicBezTo>
                  <a:pt x="2682090" y="1038182"/>
                  <a:pt x="2670575" y="1038182"/>
                  <a:pt x="2670575" y="1049695"/>
                </a:cubicBezTo>
                <a:cubicBezTo>
                  <a:pt x="2670576" y="1038757"/>
                  <a:pt x="2659062" y="1038757"/>
                  <a:pt x="2659062" y="1027244"/>
                </a:cubicBezTo>
                <a:cubicBezTo>
                  <a:pt x="2647549" y="1027244"/>
                  <a:pt x="2647549" y="1049695"/>
                  <a:pt x="2647549" y="1049695"/>
                </a:cubicBezTo>
                <a:cubicBezTo>
                  <a:pt x="2647549" y="1055452"/>
                  <a:pt x="2647549" y="1055452"/>
                  <a:pt x="2648988" y="1055451"/>
                </a:cubicBezTo>
                <a:lnTo>
                  <a:pt x="2649867" y="1055954"/>
                </a:lnTo>
                <a:lnTo>
                  <a:pt x="2652292" y="1062501"/>
                </a:lnTo>
                <a:lnTo>
                  <a:pt x="2649167" y="1063097"/>
                </a:lnTo>
                <a:cubicBezTo>
                  <a:pt x="2646649" y="1065508"/>
                  <a:pt x="2650606" y="1070005"/>
                  <a:pt x="2650966" y="1075295"/>
                </a:cubicBezTo>
                <a:lnTo>
                  <a:pt x="2648019" y="1082509"/>
                </a:lnTo>
                <a:lnTo>
                  <a:pt x="2641216" y="1082509"/>
                </a:lnTo>
                <a:lnTo>
                  <a:pt x="2636925" y="1082509"/>
                </a:lnTo>
                <a:lnTo>
                  <a:pt x="2627112" y="1060849"/>
                </a:lnTo>
                <a:cubicBezTo>
                  <a:pt x="2625673" y="1052430"/>
                  <a:pt x="2625673" y="1043939"/>
                  <a:pt x="2625673" y="1038182"/>
                </a:cubicBezTo>
                <a:cubicBezTo>
                  <a:pt x="2614159" y="1049695"/>
                  <a:pt x="2625673" y="1049695"/>
                  <a:pt x="2614159" y="1049695"/>
                </a:cubicBezTo>
                <a:cubicBezTo>
                  <a:pt x="2614159" y="1061209"/>
                  <a:pt x="2625673" y="1049695"/>
                  <a:pt x="2625673" y="1061209"/>
                </a:cubicBezTo>
                <a:cubicBezTo>
                  <a:pt x="2614158" y="1072147"/>
                  <a:pt x="2614158" y="1072147"/>
                  <a:pt x="2625673" y="1083661"/>
                </a:cubicBezTo>
                <a:cubicBezTo>
                  <a:pt x="2603221" y="1083661"/>
                  <a:pt x="2625673" y="1060633"/>
                  <a:pt x="2603220" y="1072147"/>
                </a:cubicBezTo>
                <a:cubicBezTo>
                  <a:pt x="2614735" y="1072147"/>
                  <a:pt x="2625673" y="1106112"/>
                  <a:pt x="2603221" y="1106112"/>
                </a:cubicBezTo>
                <a:cubicBezTo>
                  <a:pt x="2625673" y="1106112"/>
                  <a:pt x="2637186" y="1117050"/>
                  <a:pt x="2637186" y="1094598"/>
                </a:cubicBezTo>
                <a:cubicBezTo>
                  <a:pt x="2648700" y="1106112"/>
                  <a:pt x="2659637" y="1106112"/>
                  <a:pt x="2637186" y="1128564"/>
                </a:cubicBezTo>
                <a:cubicBezTo>
                  <a:pt x="2637186" y="1128564"/>
                  <a:pt x="2637186" y="1117050"/>
                  <a:pt x="2625673" y="1117050"/>
                </a:cubicBezTo>
                <a:cubicBezTo>
                  <a:pt x="2625673" y="1122807"/>
                  <a:pt x="2628551" y="1125685"/>
                  <a:pt x="2629990" y="1125685"/>
                </a:cubicBezTo>
                <a:lnTo>
                  <a:pt x="2630192" y="1124879"/>
                </a:lnTo>
                <a:lnTo>
                  <a:pt x="2641000" y="1143603"/>
                </a:lnTo>
                <a:cubicBezTo>
                  <a:pt x="2645246" y="1150583"/>
                  <a:pt x="2648124" y="1156196"/>
                  <a:pt x="2648124" y="1161953"/>
                </a:cubicBezTo>
                <a:cubicBezTo>
                  <a:pt x="2648124" y="1164831"/>
                  <a:pt x="2647404" y="1165551"/>
                  <a:pt x="2646325" y="1165191"/>
                </a:cubicBezTo>
                <a:lnTo>
                  <a:pt x="2646207" y="1165094"/>
                </a:lnTo>
                <a:lnTo>
                  <a:pt x="2647549" y="1162528"/>
                </a:lnTo>
                <a:lnTo>
                  <a:pt x="2642172" y="1161793"/>
                </a:lnTo>
                <a:lnTo>
                  <a:pt x="2638410" y="1158715"/>
                </a:lnTo>
                <a:lnTo>
                  <a:pt x="2637086" y="1161098"/>
                </a:lnTo>
                <a:lnTo>
                  <a:pt x="2635649" y="1160902"/>
                </a:lnTo>
                <a:lnTo>
                  <a:pt x="2626536" y="1150943"/>
                </a:lnTo>
                <a:cubicBezTo>
                  <a:pt x="2625096" y="1148136"/>
                  <a:pt x="2625096" y="1145258"/>
                  <a:pt x="2625096" y="1139501"/>
                </a:cubicBezTo>
                <a:cubicBezTo>
                  <a:pt x="2625096" y="1139501"/>
                  <a:pt x="2625096" y="1151015"/>
                  <a:pt x="2613584" y="1151015"/>
                </a:cubicBezTo>
                <a:cubicBezTo>
                  <a:pt x="2622218" y="1151015"/>
                  <a:pt x="2624377" y="1157491"/>
                  <a:pt x="2634389" y="1160729"/>
                </a:cubicBezTo>
                <a:lnTo>
                  <a:pt x="2635649" y="1160902"/>
                </a:lnTo>
                <a:lnTo>
                  <a:pt x="2636611" y="1161953"/>
                </a:lnTo>
                <a:lnTo>
                  <a:pt x="2637086" y="1161098"/>
                </a:lnTo>
                <a:lnTo>
                  <a:pt x="2642172" y="1161793"/>
                </a:lnTo>
                <a:lnTo>
                  <a:pt x="2642368" y="1161953"/>
                </a:lnTo>
                <a:lnTo>
                  <a:pt x="2646207" y="1165094"/>
                </a:lnTo>
                <a:lnTo>
                  <a:pt x="2641791" y="1173538"/>
                </a:lnTo>
                <a:cubicBezTo>
                  <a:pt x="2638913" y="1176345"/>
                  <a:pt x="2636034" y="1179223"/>
                  <a:pt x="2636034" y="1184980"/>
                </a:cubicBezTo>
                <a:cubicBezTo>
                  <a:pt x="2647549" y="1173466"/>
                  <a:pt x="2647549" y="1173466"/>
                  <a:pt x="2647549" y="1184980"/>
                </a:cubicBezTo>
                <a:cubicBezTo>
                  <a:pt x="2653305" y="1184979"/>
                  <a:pt x="2653305" y="1182245"/>
                  <a:pt x="2653305" y="1178071"/>
                </a:cubicBezTo>
                <a:lnTo>
                  <a:pt x="2657593" y="1166493"/>
                </a:lnTo>
                <a:lnTo>
                  <a:pt x="2658486" y="1165983"/>
                </a:lnTo>
                <a:lnTo>
                  <a:pt x="2657782" y="1165983"/>
                </a:lnTo>
                <a:lnTo>
                  <a:pt x="2659062" y="1162528"/>
                </a:lnTo>
                <a:cubicBezTo>
                  <a:pt x="2659062" y="1173466"/>
                  <a:pt x="2659062" y="1173466"/>
                  <a:pt x="2659062" y="1184979"/>
                </a:cubicBezTo>
                <a:cubicBezTo>
                  <a:pt x="2659062" y="1196494"/>
                  <a:pt x="2625096" y="1184980"/>
                  <a:pt x="2636611" y="1196494"/>
                </a:cubicBezTo>
                <a:cubicBezTo>
                  <a:pt x="2636611" y="1196494"/>
                  <a:pt x="2648124" y="1196494"/>
                  <a:pt x="2648124" y="1208007"/>
                </a:cubicBezTo>
                <a:cubicBezTo>
                  <a:pt x="2648124" y="1208007"/>
                  <a:pt x="2648124" y="1219520"/>
                  <a:pt x="2636611" y="1219520"/>
                </a:cubicBezTo>
                <a:cubicBezTo>
                  <a:pt x="2648124" y="1219520"/>
                  <a:pt x="2648124" y="1219520"/>
                  <a:pt x="2648124" y="1231035"/>
                </a:cubicBezTo>
                <a:cubicBezTo>
                  <a:pt x="2648124" y="1231035"/>
                  <a:pt x="2648124" y="1242548"/>
                  <a:pt x="2636611" y="1242548"/>
                </a:cubicBezTo>
                <a:cubicBezTo>
                  <a:pt x="2636611" y="1253486"/>
                  <a:pt x="2636611" y="1253486"/>
                  <a:pt x="2648124" y="1264999"/>
                </a:cubicBezTo>
                <a:cubicBezTo>
                  <a:pt x="2648124" y="1254061"/>
                  <a:pt x="2659637" y="1242548"/>
                  <a:pt x="2659637" y="1242548"/>
                </a:cubicBezTo>
                <a:cubicBezTo>
                  <a:pt x="2659638" y="1231610"/>
                  <a:pt x="2648124" y="1231610"/>
                  <a:pt x="2648124" y="1220097"/>
                </a:cubicBezTo>
                <a:cubicBezTo>
                  <a:pt x="2671151" y="1220097"/>
                  <a:pt x="2682090" y="1220097"/>
                  <a:pt x="2659638" y="1231610"/>
                </a:cubicBezTo>
                <a:cubicBezTo>
                  <a:pt x="2659637" y="1242548"/>
                  <a:pt x="2671151" y="1242548"/>
                  <a:pt x="2671152" y="1254061"/>
                </a:cubicBezTo>
                <a:lnTo>
                  <a:pt x="2682665" y="1231610"/>
                </a:lnTo>
                <a:cubicBezTo>
                  <a:pt x="2694179" y="1220097"/>
                  <a:pt x="2694179" y="1231610"/>
                  <a:pt x="2694179" y="1231610"/>
                </a:cubicBezTo>
                <a:cubicBezTo>
                  <a:pt x="2694179" y="1242548"/>
                  <a:pt x="2694179" y="1242548"/>
                  <a:pt x="2682665" y="1254061"/>
                </a:cubicBezTo>
                <a:cubicBezTo>
                  <a:pt x="2705692" y="1254061"/>
                  <a:pt x="2716630" y="1208583"/>
                  <a:pt x="2694179" y="1220097"/>
                </a:cubicBezTo>
                <a:cubicBezTo>
                  <a:pt x="2688422" y="1214628"/>
                  <a:pt x="2688422" y="1209015"/>
                  <a:pt x="2689861" y="1204769"/>
                </a:cubicBezTo>
                <a:lnTo>
                  <a:pt x="2693150" y="1199342"/>
                </a:lnTo>
                <a:lnTo>
                  <a:pt x="2695689" y="1199084"/>
                </a:lnTo>
                <a:lnTo>
                  <a:pt x="2695473" y="1198267"/>
                </a:lnTo>
                <a:lnTo>
                  <a:pt x="2708571" y="1204553"/>
                </a:lnTo>
                <a:cubicBezTo>
                  <a:pt x="2711449" y="1205992"/>
                  <a:pt x="2711449" y="1208871"/>
                  <a:pt x="2705692" y="1220097"/>
                </a:cubicBezTo>
                <a:cubicBezTo>
                  <a:pt x="2716630" y="1208583"/>
                  <a:pt x="2716630" y="1220097"/>
                  <a:pt x="2728144" y="1220097"/>
                </a:cubicBezTo>
                <a:lnTo>
                  <a:pt x="2726836" y="1229255"/>
                </a:lnTo>
                <a:lnTo>
                  <a:pt x="2726345" y="1228372"/>
                </a:lnTo>
                <a:lnTo>
                  <a:pt x="2723604" y="1230613"/>
                </a:lnTo>
                <a:lnTo>
                  <a:pt x="2716630" y="1231610"/>
                </a:lnTo>
                <a:cubicBezTo>
                  <a:pt x="2716630" y="1237367"/>
                  <a:pt x="2719508" y="1234488"/>
                  <a:pt x="2722387" y="1231610"/>
                </a:cubicBezTo>
                <a:lnTo>
                  <a:pt x="2723604" y="1230613"/>
                </a:lnTo>
                <a:lnTo>
                  <a:pt x="2726705" y="1230171"/>
                </a:lnTo>
                <a:lnTo>
                  <a:pt x="2726836" y="1229255"/>
                </a:lnTo>
                <a:lnTo>
                  <a:pt x="2728144" y="1231610"/>
                </a:lnTo>
                <a:cubicBezTo>
                  <a:pt x="2728144" y="1240245"/>
                  <a:pt x="2721991" y="1242404"/>
                  <a:pt x="2728387" y="1242944"/>
                </a:cubicBezTo>
                <a:lnTo>
                  <a:pt x="2738671" y="1243107"/>
                </a:lnTo>
                <a:lnTo>
                  <a:pt x="2737929" y="1244851"/>
                </a:lnTo>
                <a:lnTo>
                  <a:pt x="2738336" y="1244851"/>
                </a:lnTo>
                <a:lnTo>
                  <a:pt x="2728992" y="1257065"/>
                </a:lnTo>
                <a:lnTo>
                  <a:pt x="2717206" y="1254637"/>
                </a:lnTo>
                <a:cubicBezTo>
                  <a:pt x="2722963" y="1260394"/>
                  <a:pt x="2725841" y="1260394"/>
                  <a:pt x="2728648" y="1257515"/>
                </a:cubicBezTo>
                <a:lnTo>
                  <a:pt x="2728992" y="1257065"/>
                </a:lnTo>
                <a:lnTo>
                  <a:pt x="2730869" y="1257452"/>
                </a:lnTo>
                <a:cubicBezTo>
                  <a:pt x="2741636" y="1255752"/>
                  <a:pt x="2745845" y="1243123"/>
                  <a:pt x="2762685" y="1243123"/>
                </a:cubicBezTo>
                <a:cubicBezTo>
                  <a:pt x="2762685" y="1248592"/>
                  <a:pt x="2765563" y="1251327"/>
                  <a:pt x="2768441" y="1254133"/>
                </a:cubicBezTo>
                <a:lnTo>
                  <a:pt x="2774007" y="1265194"/>
                </a:lnTo>
                <a:lnTo>
                  <a:pt x="2763188" y="1276225"/>
                </a:lnTo>
                <a:cubicBezTo>
                  <a:pt x="2760382" y="1281838"/>
                  <a:pt x="2757503" y="1287450"/>
                  <a:pt x="2751747" y="1287451"/>
                </a:cubicBezTo>
                <a:cubicBezTo>
                  <a:pt x="2751747" y="1298964"/>
                  <a:pt x="2751747" y="1298964"/>
                  <a:pt x="2763260" y="1298964"/>
                </a:cubicBezTo>
                <a:cubicBezTo>
                  <a:pt x="2751747" y="1309902"/>
                  <a:pt x="2774773" y="1309902"/>
                  <a:pt x="2763260" y="1321416"/>
                </a:cubicBezTo>
                <a:cubicBezTo>
                  <a:pt x="2774773" y="1309902"/>
                  <a:pt x="2774773" y="1309902"/>
                  <a:pt x="2774773" y="1309902"/>
                </a:cubicBezTo>
                <a:cubicBezTo>
                  <a:pt x="2786287" y="1309902"/>
                  <a:pt x="2774774" y="1321416"/>
                  <a:pt x="2774774" y="1321416"/>
                </a:cubicBezTo>
                <a:cubicBezTo>
                  <a:pt x="2785712" y="1321416"/>
                  <a:pt x="2785712" y="1309902"/>
                  <a:pt x="2797225" y="1321416"/>
                </a:cubicBezTo>
                <a:cubicBezTo>
                  <a:pt x="2808739" y="1321416"/>
                  <a:pt x="2819676" y="1343868"/>
                  <a:pt x="2831189" y="1355381"/>
                </a:cubicBezTo>
                <a:lnTo>
                  <a:pt x="2830960" y="1347684"/>
                </a:lnTo>
                <a:lnTo>
                  <a:pt x="2838385" y="1351927"/>
                </a:lnTo>
                <a:cubicBezTo>
                  <a:pt x="2839825" y="1354806"/>
                  <a:pt x="2839825" y="1357684"/>
                  <a:pt x="2839825" y="1357684"/>
                </a:cubicBezTo>
                <a:cubicBezTo>
                  <a:pt x="2845582" y="1351927"/>
                  <a:pt x="2845582" y="1346314"/>
                  <a:pt x="2842703" y="1343507"/>
                </a:cubicBezTo>
                <a:lnTo>
                  <a:pt x="2830901" y="1345691"/>
                </a:lnTo>
                <a:lnTo>
                  <a:pt x="2830838" y="1343597"/>
                </a:lnTo>
                <a:cubicBezTo>
                  <a:pt x="2829786" y="1329727"/>
                  <a:pt x="2825576" y="1312780"/>
                  <a:pt x="2808739" y="1321416"/>
                </a:cubicBezTo>
                <a:cubicBezTo>
                  <a:pt x="2820252" y="1309902"/>
                  <a:pt x="2820252" y="1298964"/>
                  <a:pt x="2808739" y="1287451"/>
                </a:cubicBezTo>
                <a:cubicBezTo>
                  <a:pt x="2819676" y="1264999"/>
                  <a:pt x="2819676" y="1298964"/>
                  <a:pt x="2831189" y="1287451"/>
                </a:cubicBezTo>
                <a:cubicBezTo>
                  <a:pt x="2831189" y="1287451"/>
                  <a:pt x="2842703" y="1298964"/>
                  <a:pt x="2831190" y="1298964"/>
                </a:cubicBezTo>
                <a:cubicBezTo>
                  <a:pt x="2831190" y="1298964"/>
                  <a:pt x="2854217" y="1298964"/>
                  <a:pt x="2842703" y="1287451"/>
                </a:cubicBezTo>
                <a:cubicBezTo>
                  <a:pt x="2865730" y="1309902"/>
                  <a:pt x="2854217" y="1309902"/>
                  <a:pt x="2854217" y="1321416"/>
                </a:cubicBezTo>
                <a:cubicBezTo>
                  <a:pt x="2843280" y="1332929"/>
                  <a:pt x="2843280" y="1332929"/>
                  <a:pt x="2831766" y="1321417"/>
                </a:cubicBezTo>
                <a:cubicBezTo>
                  <a:pt x="2831765" y="1332929"/>
                  <a:pt x="2831765" y="1332929"/>
                  <a:pt x="2831765" y="1332929"/>
                </a:cubicBezTo>
                <a:cubicBezTo>
                  <a:pt x="2842703" y="1332930"/>
                  <a:pt x="2854217" y="1332929"/>
                  <a:pt x="2854217" y="1321416"/>
                </a:cubicBezTo>
                <a:cubicBezTo>
                  <a:pt x="2865155" y="1332353"/>
                  <a:pt x="2888182" y="1321416"/>
                  <a:pt x="2876669" y="1343867"/>
                </a:cubicBezTo>
                <a:cubicBezTo>
                  <a:pt x="2888182" y="1343867"/>
                  <a:pt x="2888182" y="1332353"/>
                  <a:pt x="2888182" y="1332353"/>
                </a:cubicBezTo>
                <a:cubicBezTo>
                  <a:pt x="2888182" y="1332353"/>
                  <a:pt x="2876668" y="1320840"/>
                  <a:pt x="2888182" y="1320840"/>
                </a:cubicBezTo>
                <a:cubicBezTo>
                  <a:pt x="2877244" y="1320840"/>
                  <a:pt x="2865730" y="1320840"/>
                  <a:pt x="2865730" y="1309327"/>
                </a:cubicBezTo>
                <a:cubicBezTo>
                  <a:pt x="2877244" y="1297813"/>
                  <a:pt x="2865730" y="1309327"/>
                  <a:pt x="2865731" y="1297813"/>
                </a:cubicBezTo>
                <a:cubicBezTo>
                  <a:pt x="2865731" y="1286299"/>
                  <a:pt x="2865731" y="1297813"/>
                  <a:pt x="2877244" y="1297813"/>
                </a:cubicBezTo>
                <a:cubicBezTo>
                  <a:pt x="2877244" y="1297813"/>
                  <a:pt x="2877244" y="1275362"/>
                  <a:pt x="2865730" y="1263848"/>
                </a:cubicBezTo>
                <a:lnTo>
                  <a:pt x="2864868" y="1263848"/>
                </a:lnTo>
                <a:lnTo>
                  <a:pt x="2866019" y="1259242"/>
                </a:lnTo>
                <a:cubicBezTo>
                  <a:pt x="2867458" y="1256364"/>
                  <a:pt x="2870337" y="1253486"/>
                  <a:pt x="2876093" y="1253486"/>
                </a:cubicBezTo>
                <a:cubicBezTo>
                  <a:pt x="2887607" y="1264999"/>
                  <a:pt x="2876093" y="1287451"/>
                  <a:pt x="2887606" y="1287450"/>
                </a:cubicBezTo>
                <a:cubicBezTo>
                  <a:pt x="2887606" y="1287450"/>
                  <a:pt x="2887606" y="1298964"/>
                  <a:pt x="2876093" y="1298964"/>
                </a:cubicBezTo>
                <a:cubicBezTo>
                  <a:pt x="2876093" y="1310478"/>
                  <a:pt x="2887606" y="1298964"/>
                  <a:pt x="2887606" y="1310478"/>
                </a:cubicBezTo>
                <a:cubicBezTo>
                  <a:pt x="2898544" y="1298964"/>
                  <a:pt x="2898544" y="1298964"/>
                  <a:pt x="2910058" y="1298964"/>
                </a:cubicBezTo>
                <a:cubicBezTo>
                  <a:pt x="2932510" y="1309902"/>
                  <a:pt x="2932510" y="1332354"/>
                  <a:pt x="2944024" y="1343868"/>
                </a:cubicBezTo>
                <a:cubicBezTo>
                  <a:pt x="2932510" y="1343867"/>
                  <a:pt x="2932510" y="1343867"/>
                  <a:pt x="2932510" y="1343867"/>
                </a:cubicBezTo>
                <a:cubicBezTo>
                  <a:pt x="2944023" y="1354806"/>
                  <a:pt x="2955537" y="1388770"/>
                  <a:pt x="2944023" y="1388770"/>
                </a:cubicBezTo>
                <a:cubicBezTo>
                  <a:pt x="2967051" y="1411222"/>
                  <a:pt x="2977988" y="1411222"/>
                  <a:pt x="2989501" y="1433674"/>
                </a:cubicBezTo>
                <a:cubicBezTo>
                  <a:pt x="3001014" y="1422736"/>
                  <a:pt x="3023467" y="1399708"/>
                  <a:pt x="3034981" y="1411222"/>
                </a:cubicBezTo>
                <a:lnTo>
                  <a:pt x="3034981" y="1399708"/>
                </a:lnTo>
                <a:cubicBezTo>
                  <a:pt x="3045918" y="1411222"/>
                  <a:pt x="3045918" y="1411222"/>
                  <a:pt x="3057432" y="1411222"/>
                </a:cubicBezTo>
                <a:cubicBezTo>
                  <a:pt x="3057432" y="1433674"/>
                  <a:pt x="3079884" y="1422160"/>
                  <a:pt x="3091397" y="1433674"/>
                </a:cubicBezTo>
                <a:cubicBezTo>
                  <a:pt x="3080459" y="1433674"/>
                  <a:pt x="3045918" y="1433674"/>
                  <a:pt x="3023467" y="1411222"/>
                </a:cubicBezTo>
                <a:cubicBezTo>
                  <a:pt x="3011953" y="1422160"/>
                  <a:pt x="3034405" y="1433674"/>
                  <a:pt x="3011953" y="1433674"/>
                </a:cubicBezTo>
                <a:cubicBezTo>
                  <a:pt x="3034405" y="1445187"/>
                  <a:pt x="3022891" y="1456125"/>
                  <a:pt x="3034405" y="1467638"/>
                </a:cubicBezTo>
                <a:cubicBezTo>
                  <a:pt x="3034405" y="1479152"/>
                  <a:pt x="3045343" y="1467639"/>
                  <a:pt x="3056856" y="1479152"/>
                </a:cubicBezTo>
                <a:lnTo>
                  <a:pt x="3079308" y="1501604"/>
                </a:lnTo>
                <a:cubicBezTo>
                  <a:pt x="3079307" y="1513117"/>
                  <a:pt x="3067794" y="1501603"/>
                  <a:pt x="3067794" y="1513118"/>
                </a:cubicBezTo>
                <a:cubicBezTo>
                  <a:pt x="3078732" y="1513117"/>
                  <a:pt x="3090245" y="1501603"/>
                  <a:pt x="3090245" y="1513118"/>
                </a:cubicBezTo>
                <a:cubicBezTo>
                  <a:pt x="3090245" y="1513118"/>
                  <a:pt x="3090245" y="1524631"/>
                  <a:pt x="3101759" y="1524631"/>
                </a:cubicBezTo>
                <a:cubicBezTo>
                  <a:pt x="3101759" y="1524631"/>
                  <a:pt x="3101759" y="1524631"/>
                  <a:pt x="3101759" y="1513117"/>
                </a:cubicBezTo>
                <a:cubicBezTo>
                  <a:pt x="3112697" y="1524631"/>
                  <a:pt x="3112697" y="1524631"/>
                  <a:pt x="3124210" y="1524631"/>
                </a:cubicBezTo>
                <a:cubicBezTo>
                  <a:pt x="3124210" y="1536144"/>
                  <a:pt x="3112697" y="1536144"/>
                  <a:pt x="3112697" y="1524631"/>
                </a:cubicBezTo>
                <a:cubicBezTo>
                  <a:pt x="3101184" y="1535569"/>
                  <a:pt x="3112697" y="1535569"/>
                  <a:pt x="3101184" y="1547082"/>
                </a:cubicBezTo>
                <a:cubicBezTo>
                  <a:pt x="3123635" y="1524631"/>
                  <a:pt x="3169114" y="1536144"/>
                  <a:pt x="3169114" y="1558596"/>
                </a:cubicBezTo>
                <a:cubicBezTo>
                  <a:pt x="3180052" y="1547082"/>
                  <a:pt x="3180052" y="1547082"/>
                  <a:pt x="3191566" y="1547082"/>
                </a:cubicBezTo>
                <a:cubicBezTo>
                  <a:pt x="3203078" y="1558596"/>
                  <a:pt x="3191565" y="1558596"/>
                  <a:pt x="3191565" y="1558596"/>
                </a:cubicBezTo>
                <a:cubicBezTo>
                  <a:pt x="3203079" y="1570110"/>
                  <a:pt x="3203079" y="1570110"/>
                  <a:pt x="3203078" y="1558596"/>
                </a:cubicBezTo>
                <a:cubicBezTo>
                  <a:pt x="3214593" y="1558596"/>
                  <a:pt x="3214593" y="1570110"/>
                  <a:pt x="3214593" y="1570110"/>
                </a:cubicBezTo>
                <a:cubicBezTo>
                  <a:pt x="3214593" y="1581623"/>
                  <a:pt x="3203079" y="1570110"/>
                  <a:pt x="3203079" y="1570110"/>
                </a:cubicBezTo>
                <a:cubicBezTo>
                  <a:pt x="3191565" y="1570110"/>
                  <a:pt x="3180627" y="1570109"/>
                  <a:pt x="3169114" y="1581623"/>
                </a:cubicBezTo>
                <a:cubicBezTo>
                  <a:pt x="3169114" y="1570110"/>
                  <a:pt x="3169114" y="1570110"/>
                  <a:pt x="3169114" y="1570110"/>
                </a:cubicBezTo>
                <a:cubicBezTo>
                  <a:pt x="3146086" y="1581047"/>
                  <a:pt x="3146087" y="1570110"/>
                  <a:pt x="3123635" y="1558596"/>
                </a:cubicBezTo>
                <a:cubicBezTo>
                  <a:pt x="3123635" y="1558596"/>
                  <a:pt x="3112122" y="1570110"/>
                  <a:pt x="3123635" y="1570110"/>
                </a:cubicBezTo>
                <a:cubicBezTo>
                  <a:pt x="3112122" y="1570110"/>
                  <a:pt x="3101184" y="1570110"/>
                  <a:pt x="3089670" y="1570110"/>
                </a:cubicBezTo>
                <a:cubicBezTo>
                  <a:pt x="3089670" y="1570110"/>
                  <a:pt x="3089669" y="1615012"/>
                  <a:pt x="3101184" y="1626526"/>
                </a:cubicBezTo>
                <a:cubicBezTo>
                  <a:pt x="3112122" y="1626526"/>
                  <a:pt x="3135148" y="1626526"/>
                  <a:pt x="3123635" y="1638040"/>
                </a:cubicBezTo>
                <a:cubicBezTo>
                  <a:pt x="3158176" y="1638040"/>
                  <a:pt x="3158176" y="1649553"/>
                  <a:pt x="3180627" y="1649553"/>
                </a:cubicBezTo>
                <a:cubicBezTo>
                  <a:pt x="3180627" y="1661066"/>
                  <a:pt x="3180627" y="1661066"/>
                  <a:pt x="3180627" y="1661066"/>
                </a:cubicBezTo>
                <a:cubicBezTo>
                  <a:pt x="3192140" y="1650129"/>
                  <a:pt x="3180627" y="1672580"/>
                  <a:pt x="3192141" y="1672580"/>
                </a:cubicBezTo>
                <a:cubicBezTo>
                  <a:pt x="3203655" y="1683518"/>
                  <a:pt x="3237620" y="1650129"/>
                  <a:pt x="3237619" y="1695031"/>
                </a:cubicBezTo>
                <a:lnTo>
                  <a:pt x="3237619" y="1683518"/>
                </a:lnTo>
                <a:cubicBezTo>
                  <a:pt x="3237620" y="1694456"/>
                  <a:pt x="3243376" y="1682943"/>
                  <a:pt x="3243376" y="1694456"/>
                </a:cubicBezTo>
                <a:cubicBezTo>
                  <a:pt x="3243376" y="1705969"/>
                  <a:pt x="3231863" y="1705969"/>
                  <a:pt x="3231863" y="1705969"/>
                </a:cubicBezTo>
                <a:cubicBezTo>
                  <a:pt x="3231863" y="1694456"/>
                  <a:pt x="3231863" y="1694456"/>
                  <a:pt x="3220349" y="1694456"/>
                </a:cubicBezTo>
                <a:cubicBezTo>
                  <a:pt x="3197322" y="1694456"/>
                  <a:pt x="3174870" y="1682943"/>
                  <a:pt x="3163357" y="1660491"/>
                </a:cubicBezTo>
                <a:cubicBezTo>
                  <a:pt x="3152419" y="1660491"/>
                  <a:pt x="3152420" y="1672005"/>
                  <a:pt x="3140905" y="1660491"/>
                </a:cubicBezTo>
                <a:lnTo>
                  <a:pt x="3129391" y="1660491"/>
                </a:lnTo>
                <a:cubicBezTo>
                  <a:pt x="3117879" y="1660491"/>
                  <a:pt x="3117879" y="1682943"/>
                  <a:pt x="3117879" y="1694456"/>
                </a:cubicBezTo>
                <a:cubicBezTo>
                  <a:pt x="3106364" y="1694456"/>
                  <a:pt x="3106364" y="1694456"/>
                  <a:pt x="3106364" y="1716907"/>
                </a:cubicBezTo>
                <a:cubicBezTo>
                  <a:pt x="3083913" y="1716907"/>
                  <a:pt x="3106364" y="1694456"/>
                  <a:pt x="3083913" y="1694456"/>
                </a:cubicBezTo>
                <a:cubicBezTo>
                  <a:pt x="3095426" y="1672005"/>
                  <a:pt x="3083913" y="1672005"/>
                  <a:pt x="3095426" y="1660491"/>
                </a:cubicBezTo>
                <a:cubicBezTo>
                  <a:pt x="3083913" y="1649553"/>
                  <a:pt x="3083913" y="1638040"/>
                  <a:pt x="3061461" y="1638040"/>
                </a:cubicBezTo>
                <a:cubicBezTo>
                  <a:pt x="3050525" y="1648977"/>
                  <a:pt x="3050524" y="1671429"/>
                  <a:pt x="3039010" y="1682943"/>
                </a:cubicBezTo>
                <a:lnTo>
                  <a:pt x="3037666" y="1672659"/>
                </a:lnTo>
                <a:lnTo>
                  <a:pt x="3039010" y="1671429"/>
                </a:lnTo>
                <a:lnTo>
                  <a:pt x="3037609" y="1672229"/>
                </a:lnTo>
                <a:lnTo>
                  <a:pt x="3037571" y="1671933"/>
                </a:lnTo>
                <a:cubicBezTo>
                  <a:pt x="3036132" y="1669126"/>
                  <a:pt x="3033254" y="1666248"/>
                  <a:pt x="3027497" y="1660491"/>
                </a:cubicBezTo>
                <a:cubicBezTo>
                  <a:pt x="3027497" y="1668694"/>
                  <a:pt x="3021020" y="1664593"/>
                  <a:pt x="3022640" y="1671501"/>
                </a:cubicBezTo>
                <a:lnTo>
                  <a:pt x="3026942" y="1681637"/>
                </a:lnTo>
                <a:lnTo>
                  <a:pt x="3016559" y="1682943"/>
                </a:lnTo>
                <a:cubicBezTo>
                  <a:pt x="3039010" y="1693881"/>
                  <a:pt x="3016559" y="1705394"/>
                  <a:pt x="3039010" y="1705394"/>
                </a:cubicBezTo>
                <a:cubicBezTo>
                  <a:pt x="3039010" y="1716907"/>
                  <a:pt x="3049948" y="1716907"/>
                  <a:pt x="3061462" y="1716907"/>
                </a:cubicBezTo>
                <a:cubicBezTo>
                  <a:pt x="3061461" y="1727845"/>
                  <a:pt x="3061461" y="1739359"/>
                  <a:pt x="3061461" y="1739359"/>
                </a:cubicBezTo>
                <a:cubicBezTo>
                  <a:pt x="3049948" y="1739359"/>
                  <a:pt x="3061461" y="1739359"/>
                  <a:pt x="3049948" y="1750873"/>
                </a:cubicBezTo>
                <a:cubicBezTo>
                  <a:pt x="3049948" y="1773324"/>
                  <a:pt x="3049948" y="1784837"/>
                  <a:pt x="3072399" y="1784838"/>
                </a:cubicBezTo>
                <a:cubicBezTo>
                  <a:pt x="3072399" y="1795776"/>
                  <a:pt x="3072399" y="1795776"/>
                  <a:pt x="3072399" y="1807289"/>
                </a:cubicBezTo>
                <a:cubicBezTo>
                  <a:pt x="3083913" y="1784838"/>
                  <a:pt x="3095426" y="1807289"/>
                  <a:pt x="3083913" y="1784838"/>
                </a:cubicBezTo>
                <a:cubicBezTo>
                  <a:pt x="3106364" y="1796352"/>
                  <a:pt x="3094851" y="1773900"/>
                  <a:pt x="3106364" y="1796352"/>
                </a:cubicBezTo>
                <a:lnTo>
                  <a:pt x="3114050" y="1791228"/>
                </a:lnTo>
                <a:lnTo>
                  <a:pt x="3116439" y="1797502"/>
                </a:lnTo>
                <a:cubicBezTo>
                  <a:pt x="3117878" y="1804554"/>
                  <a:pt x="3117878" y="1813046"/>
                  <a:pt x="3117879" y="1818803"/>
                </a:cubicBezTo>
                <a:cubicBezTo>
                  <a:pt x="3128816" y="1818802"/>
                  <a:pt x="3128816" y="1818802"/>
                  <a:pt x="3140330" y="1818802"/>
                </a:cubicBezTo>
                <a:cubicBezTo>
                  <a:pt x="3185809" y="1830316"/>
                  <a:pt x="3208836" y="1886157"/>
                  <a:pt x="3197322" y="1920123"/>
                </a:cubicBezTo>
                <a:lnTo>
                  <a:pt x="3206533" y="1921438"/>
                </a:lnTo>
                <a:lnTo>
                  <a:pt x="3198761" y="1925880"/>
                </a:lnTo>
                <a:cubicBezTo>
                  <a:pt x="3197322" y="1928758"/>
                  <a:pt x="3197322" y="1931636"/>
                  <a:pt x="3197322" y="1931636"/>
                </a:cubicBezTo>
                <a:cubicBezTo>
                  <a:pt x="3197322" y="1942574"/>
                  <a:pt x="3174871" y="1931636"/>
                  <a:pt x="3174871" y="1954088"/>
                </a:cubicBezTo>
                <a:cubicBezTo>
                  <a:pt x="3152420" y="1954088"/>
                  <a:pt x="3152420" y="1954088"/>
                  <a:pt x="3140905" y="1954088"/>
                </a:cubicBezTo>
                <a:cubicBezTo>
                  <a:pt x="3151843" y="1965601"/>
                  <a:pt x="3140905" y="1976539"/>
                  <a:pt x="3129391" y="1988052"/>
                </a:cubicBezTo>
                <a:cubicBezTo>
                  <a:pt x="3129392" y="1965601"/>
                  <a:pt x="3118454" y="1965601"/>
                  <a:pt x="3106940" y="1965601"/>
                </a:cubicBezTo>
                <a:cubicBezTo>
                  <a:pt x="3106940" y="1954087"/>
                  <a:pt x="3117878" y="1965601"/>
                  <a:pt x="3129391" y="1954087"/>
                </a:cubicBezTo>
                <a:cubicBezTo>
                  <a:pt x="3118454" y="1942574"/>
                  <a:pt x="3118454" y="1954087"/>
                  <a:pt x="3106940" y="1954087"/>
                </a:cubicBezTo>
                <a:cubicBezTo>
                  <a:pt x="3106941" y="1942574"/>
                  <a:pt x="3095426" y="1920123"/>
                  <a:pt x="3072975" y="1942574"/>
                </a:cubicBezTo>
                <a:cubicBezTo>
                  <a:pt x="3083913" y="1920123"/>
                  <a:pt x="3072975" y="1886157"/>
                  <a:pt x="3061461" y="1863706"/>
                </a:cubicBezTo>
                <a:cubicBezTo>
                  <a:pt x="3072975" y="1863706"/>
                  <a:pt x="3072975" y="1875219"/>
                  <a:pt x="3072975" y="1875219"/>
                </a:cubicBezTo>
                <a:cubicBezTo>
                  <a:pt x="3084488" y="1863706"/>
                  <a:pt x="3095426" y="1852768"/>
                  <a:pt x="3106941" y="1841254"/>
                </a:cubicBezTo>
                <a:cubicBezTo>
                  <a:pt x="3096002" y="1841255"/>
                  <a:pt x="3084488" y="1830317"/>
                  <a:pt x="3084488" y="1818802"/>
                </a:cubicBezTo>
                <a:cubicBezTo>
                  <a:pt x="3096003" y="1818802"/>
                  <a:pt x="3096003" y="1807289"/>
                  <a:pt x="3096003" y="1807289"/>
                </a:cubicBezTo>
                <a:cubicBezTo>
                  <a:pt x="3085065" y="1818802"/>
                  <a:pt x="3073551" y="1818802"/>
                  <a:pt x="3073551" y="1818802"/>
                </a:cubicBezTo>
                <a:cubicBezTo>
                  <a:pt x="3073551" y="1807289"/>
                  <a:pt x="3062038" y="1818802"/>
                  <a:pt x="3039587" y="1818803"/>
                </a:cubicBezTo>
                <a:cubicBezTo>
                  <a:pt x="3039586" y="1841830"/>
                  <a:pt x="3039586" y="1841830"/>
                  <a:pt x="3051100" y="1830316"/>
                </a:cubicBezTo>
                <a:cubicBezTo>
                  <a:pt x="3056856" y="1835785"/>
                  <a:pt x="3059735" y="1844133"/>
                  <a:pt x="3059734" y="1852552"/>
                </a:cubicBezTo>
                <a:lnTo>
                  <a:pt x="3053693" y="1868412"/>
                </a:lnTo>
                <a:lnTo>
                  <a:pt x="3048509" y="1864209"/>
                </a:lnTo>
                <a:cubicBezTo>
                  <a:pt x="3042896" y="1861403"/>
                  <a:pt x="3034405" y="1858524"/>
                  <a:pt x="3028649" y="1852768"/>
                </a:cubicBezTo>
                <a:cubicBezTo>
                  <a:pt x="3028649" y="1864281"/>
                  <a:pt x="3028649" y="1864281"/>
                  <a:pt x="3028649" y="1864281"/>
                </a:cubicBezTo>
                <a:cubicBezTo>
                  <a:pt x="3017134" y="1852768"/>
                  <a:pt x="3028649" y="1852768"/>
                  <a:pt x="3017134" y="1830316"/>
                </a:cubicBezTo>
                <a:cubicBezTo>
                  <a:pt x="3006196" y="1830317"/>
                  <a:pt x="3006196" y="1807865"/>
                  <a:pt x="2994682" y="1807865"/>
                </a:cubicBezTo>
                <a:cubicBezTo>
                  <a:pt x="2994683" y="1818802"/>
                  <a:pt x="2971655" y="1818802"/>
                  <a:pt x="2983170" y="1830316"/>
                </a:cubicBezTo>
                <a:cubicBezTo>
                  <a:pt x="2983170" y="1830316"/>
                  <a:pt x="2983170" y="1830316"/>
                  <a:pt x="2971655" y="1818802"/>
                </a:cubicBezTo>
                <a:lnTo>
                  <a:pt x="2971655" y="1830029"/>
                </a:lnTo>
                <a:lnTo>
                  <a:pt x="2965728" y="1827078"/>
                </a:lnTo>
                <a:cubicBezTo>
                  <a:pt x="2960574" y="1828157"/>
                  <a:pt x="2958415" y="1838951"/>
                  <a:pt x="2949780" y="1830316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49780" y="1829740"/>
                </a:lnTo>
                <a:lnTo>
                  <a:pt x="2949780" y="1818802"/>
                </a:lnTo>
                <a:cubicBezTo>
                  <a:pt x="2949780" y="1807289"/>
                  <a:pt x="2949780" y="1818802"/>
                  <a:pt x="2938266" y="1807289"/>
                </a:cubicBezTo>
                <a:cubicBezTo>
                  <a:pt x="2938266" y="1812758"/>
                  <a:pt x="2941145" y="1815493"/>
                  <a:pt x="2944023" y="1818299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38770" y="1825423"/>
                </a:lnTo>
                <a:cubicBezTo>
                  <a:pt x="2935963" y="1826862"/>
                  <a:pt x="2933085" y="1829740"/>
                  <a:pt x="2927329" y="1829740"/>
                </a:cubicBezTo>
                <a:cubicBezTo>
                  <a:pt x="2927328" y="1818227"/>
                  <a:pt x="2927328" y="1818227"/>
                  <a:pt x="2927328" y="1818227"/>
                </a:cubicBezTo>
                <a:cubicBezTo>
                  <a:pt x="2915815" y="1807289"/>
                  <a:pt x="2915815" y="1829740"/>
                  <a:pt x="2915815" y="1829740"/>
                </a:cubicBezTo>
                <a:cubicBezTo>
                  <a:pt x="2915815" y="1829740"/>
                  <a:pt x="2893363" y="1807289"/>
                  <a:pt x="2893363" y="1829740"/>
                </a:cubicBezTo>
                <a:cubicBezTo>
                  <a:pt x="2893363" y="1829740"/>
                  <a:pt x="2893363" y="1818227"/>
                  <a:pt x="2881850" y="1829740"/>
                </a:cubicBezTo>
                <a:cubicBezTo>
                  <a:pt x="2876381" y="1823984"/>
                  <a:pt x="2879259" y="1818227"/>
                  <a:pt x="2883505" y="1815349"/>
                </a:cubicBezTo>
                <a:lnTo>
                  <a:pt x="2888569" y="1813952"/>
                </a:lnTo>
                <a:lnTo>
                  <a:pt x="2893363" y="1818227"/>
                </a:lnTo>
                <a:cubicBezTo>
                  <a:pt x="2893363" y="1815349"/>
                  <a:pt x="2891960" y="1813910"/>
                  <a:pt x="2890026" y="1813550"/>
                </a:cubicBezTo>
                <a:lnTo>
                  <a:pt x="2888569" y="1813952"/>
                </a:lnTo>
                <a:lnTo>
                  <a:pt x="2884557" y="1810374"/>
                </a:lnTo>
                <a:cubicBezTo>
                  <a:pt x="2875409" y="1809915"/>
                  <a:pt x="2864723" y="1826862"/>
                  <a:pt x="2847884" y="1818227"/>
                </a:cubicBezTo>
                <a:cubicBezTo>
                  <a:pt x="2847884" y="1818227"/>
                  <a:pt x="2847884" y="1818227"/>
                  <a:pt x="2847884" y="1806714"/>
                </a:cubicBezTo>
                <a:lnTo>
                  <a:pt x="2850742" y="1806714"/>
                </a:lnTo>
                <a:lnTo>
                  <a:pt x="2851339" y="1807289"/>
                </a:lnTo>
                <a:lnTo>
                  <a:pt x="2851339" y="1806713"/>
                </a:lnTo>
                <a:lnTo>
                  <a:pt x="2859398" y="1806714"/>
                </a:lnTo>
                <a:cubicBezTo>
                  <a:pt x="2870912" y="1806714"/>
                  <a:pt x="2859398" y="1795200"/>
                  <a:pt x="2870912" y="1795201"/>
                </a:cubicBezTo>
                <a:lnTo>
                  <a:pt x="2870912" y="1806714"/>
                </a:lnTo>
                <a:cubicBezTo>
                  <a:pt x="2882425" y="1795776"/>
                  <a:pt x="2882425" y="1784262"/>
                  <a:pt x="2870912" y="1761811"/>
                </a:cubicBezTo>
                <a:cubicBezTo>
                  <a:pt x="2870912" y="1772748"/>
                  <a:pt x="2870912" y="1784262"/>
                  <a:pt x="2870912" y="1784262"/>
                </a:cubicBezTo>
                <a:cubicBezTo>
                  <a:pt x="2870912" y="1772748"/>
                  <a:pt x="2859398" y="1772748"/>
                  <a:pt x="2859398" y="1772748"/>
                </a:cubicBezTo>
                <a:cubicBezTo>
                  <a:pt x="2847884" y="1772748"/>
                  <a:pt x="2847884" y="1784262"/>
                  <a:pt x="2847884" y="1784262"/>
                </a:cubicBezTo>
                <a:lnTo>
                  <a:pt x="2847884" y="1772748"/>
                </a:lnTo>
                <a:lnTo>
                  <a:pt x="2836371" y="1772748"/>
                </a:lnTo>
                <a:cubicBezTo>
                  <a:pt x="2836371" y="1783686"/>
                  <a:pt x="2836371" y="1795200"/>
                  <a:pt x="2824858" y="1795200"/>
                </a:cubicBezTo>
                <a:cubicBezTo>
                  <a:pt x="2824857" y="1772173"/>
                  <a:pt x="2802405" y="1783686"/>
                  <a:pt x="2790892" y="1783686"/>
                </a:cubicBezTo>
                <a:cubicBezTo>
                  <a:pt x="2790892" y="1795200"/>
                  <a:pt x="2801830" y="1795200"/>
                  <a:pt x="2813344" y="1795200"/>
                </a:cubicBezTo>
                <a:cubicBezTo>
                  <a:pt x="2801830" y="1795200"/>
                  <a:pt x="2813344" y="1795200"/>
                  <a:pt x="2813344" y="1806714"/>
                </a:cubicBezTo>
                <a:cubicBezTo>
                  <a:pt x="2801830" y="1806714"/>
                  <a:pt x="2790317" y="1817652"/>
                  <a:pt x="2801830" y="1829165"/>
                </a:cubicBezTo>
                <a:cubicBezTo>
                  <a:pt x="2790316" y="1829165"/>
                  <a:pt x="2779379" y="1817652"/>
                  <a:pt x="2767865" y="1817652"/>
                </a:cubicBezTo>
                <a:cubicBezTo>
                  <a:pt x="2756927" y="1806713"/>
                  <a:pt x="2756927" y="1829165"/>
                  <a:pt x="2745414" y="1829165"/>
                </a:cubicBezTo>
                <a:cubicBezTo>
                  <a:pt x="2733901" y="1829165"/>
                  <a:pt x="2756351" y="1806714"/>
                  <a:pt x="2733900" y="1806714"/>
                </a:cubicBezTo>
                <a:cubicBezTo>
                  <a:pt x="2733900" y="1806714"/>
                  <a:pt x="2733900" y="1806714"/>
                  <a:pt x="2745414" y="1806714"/>
                </a:cubicBezTo>
                <a:lnTo>
                  <a:pt x="2745414" y="1795200"/>
                </a:lnTo>
                <a:cubicBezTo>
                  <a:pt x="2756927" y="1795200"/>
                  <a:pt x="2745414" y="1817652"/>
                  <a:pt x="2756928" y="1817652"/>
                </a:cubicBezTo>
                <a:cubicBezTo>
                  <a:pt x="2768441" y="1795200"/>
                  <a:pt x="2779378" y="1795200"/>
                  <a:pt x="2790892" y="1761235"/>
                </a:cubicBezTo>
                <a:cubicBezTo>
                  <a:pt x="2790892" y="1772748"/>
                  <a:pt x="2790892" y="1772748"/>
                  <a:pt x="2790892" y="1772748"/>
                </a:cubicBezTo>
                <a:cubicBezTo>
                  <a:pt x="2802406" y="1761522"/>
                  <a:pt x="2808162" y="1750297"/>
                  <a:pt x="2813847" y="1739071"/>
                </a:cubicBezTo>
                <a:lnTo>
                  <a:pt x="2822759" y="1725747"/>
                </a:lnTo>
                <a:lnTo>
                  <a:pt x="2824857" y="1727845"/>
                </a:lnTo>
                <a:lnTo>
                  <a:pt x="2823354" y="1724857"/>
                </a:lnTo>
                <a:lnTo>
                  <a:pt x="2836371" y="1705394"/>
                </a:lnTo>
                <a:cubicBezTo>
                  <a:pt x="2824857" y="1705394"/>
                  <a:pt x="2824857" y="1705394"/>
                  <a:pt x="2824857" y="1705394"/>
                </a:cubicBezTo>
                <a:cubicBezTo>
                  <a:pt x="2813344" y="1705394"/>
                  <a:pt x="2824857" y="1716907"/>
                  <a:pt x="2813344" y="1705394"/>
                </a:cubicBezTo>
                <a:cubicBezTo>
                  <a:pt x="2813343" y="1710863"/>
                  <a:pt x="2816222" y="1713597"/>
                  <a:pt x="2819100" y="1716404"/>
                </a:cubicBezTo>
                <a:lnTo>
                  <a:pt x="2823354" y="1724857"/>
                </a:lnTo>
                <a:lnTo>
                  <a:pt x="2822759" y="1725747"/>
                </a:lnTo>
                <a:lnTo>
                  <a:pt x="2813919" y="1716907"/>
                </a:lnTo>
                <a:lnTo>
                  <a:pt x="2813919" y="1716907"/>
                </a:lnTo>
                <a:lnTo>
                  <a:pt x="2813918" y="1716907"/>
                </a:lnTo>
                <a:lnTo>
                  <a:pt x="2813847" y="1716835"/>
                </a:lnTo>
                <a:cubicBezTo>
                  <a:pt x="2811041" y="1714029"/>
                  <a:pt x="2808162" y="1711150"/>
                  <a:pt x="2802405" y="1705394"/>
                </a:cubicBezTo>
                <a:lnTo>
                  <a:pt x="2803035" y="1707914"/>
                </a:lnTo>
                <a:lnTo>
                  <a:pt x="2798592" y="1704242"/>
                </a:lnTo>
                <a:cubicBezTo>
                  <a:pt x="2794346" y="1697191"/>
                  <a:pt x="2791468" y="1688700"/>
                  <a:pt x="2791468" y="1682943"/>
                </a:cubicBezTo>
                <a:cubicBezTo>
                  <a:pt x="2779955" y="1705394"/>
                  <a:pt x="2779955" y="1705394"/>
                  <a:pt x="2791468" y="1716907"/>
                </a:cubicBezTo>
                <a:cubicBezTo>
                  <a:pt x="2791468" y="1716907"/>
                  <a:pt x="2780530" y="1728421"/>
                  <a:pt x="2802982" y="1728422"/>
                </a:cubicBezTo>
                <a:cubicBezTo>
                  <a:pt x="2802983" y="1739359"/>
                  <a:pt x="2791468" y="1739359"/>
                  <a:pt x="2791468" y="1750873"/>
                </a:cubicBezTo>
                <a:cubicBezTo>
                  <a:pt x="2802983" y="1739359"/>
                  <a:pt x="2791468" y="1739359"/>
                  <a:pt x="2802983" y="1739359"/>
                </a:cubicBezTo>
                <a:cubicBezTo>
                  <a:pt x="2791468" y="1761811"/>
                  <a:pt x="2791468" y="1773324"/>
                  <a:pt x="2769017" y="1739359"/>
                </a:cubicBezTo>
                <a:cubicBezTo>
                  <a:pt x="2757503" y="1739359"/>
                  <a:pt x="2769017" y="1750297"/>
                  <a:pt x="2769017" y="1761811"/>
                </a:cubicBezTo>
                <a:cubicBezTo>
                  <a:pt x="2735051" y="1761811"/>
                  <a:pt x="2745989" y="1795200"/>
                  <a:pt x="2723538" y="1806714"/>
                </a:cubicBezTo>
                <a:cubicBezTo>
                  <a:pt x="2734476" y="1851616"/>
                  <a:pt x="2734476" y="1885006"/>
                  <a:pt x="2745989" y="1918971"/>
                </a:cubicBezTo>
                <a:cubicBezTo>
                  <a:pt x="2745989" y="1930485"/>
                  <a:pt x="2734476" y="1918971"/>
                  <a:pt x="2734476" y="1930485"/>
                </a:cubicBezTo>
                <a:cubicBezTo>
                  <a:pt x="2734476" y="1918971"/>
                  <a:pt x="2723538" y="1907457"/>
                  <a:pt x="2712025" y="1918971"/>
                </a:cubicBezTo>
                <a:cubicBezTo>
                  <a:pt x="2712024" y="1907457"/>
                  <a:pt x="2700511" y="1896519"/>
                  <a:pt x="2712024" y="1885006"/>
                </a:cubicBezTo>
                <a:cubicBezTo>
                  <a:pt x="2689572" y="1896519"/>
                  <a:pt x="2689573" y="1862554"/>
                  <a:pt x="2678059" y="1862554"/>
                </a:cubicBezTo>
                <a:cubicBezTo>
                  <a:pt x="2667121" y="1862554"/>
                  <a:pt x="2689573" y="1862554"/>
                  <a:pt x="2689573" y="1851041"/>
                </a:cubicBezTo>
                <a:cubicBezTo>
                  <a:pt x="2655032" y="1873492"/>
                  <a:pt x="2655032" y="1817076"/>
                  <a:pt x="2632580" y="1817076"/>
                </a:cubicBezTo>
                <a:cubicBezTo>
                  <a:pt x="2632580" y="1806138"/>
                  <a:pt x="2632580" y="1806138"/>
                  <a:pt x="2632580" y="1794624"/>
                </a:cubicBezTo>
                <a:cubicBezTo>
                  <a:pt x="2621067" y="1794624"/>
                  <a:pt x="2632580" y="1805562"/>
                  <a:pt x="2621067" y="1817076"/>
                </a:cubicBezTo>
                <a:cubicBezTo>
                  <a:pt x="2609553" y="1805562"/>
                  <a:pt x="2632005" y="1794049"/>
                  <a:pt x="2609553" y="1805562"/>
                </a:cubicBezTo>
                <a:cubicBezTo>
                  <a:pt x="2609553" y="1805562"/>
                  <a:pt x="2609553" y="1817076"/>
                  <a:pt x="2621067" y="1817076"/>
                </a:cubicBezTo>
                <a:cubicBezTo>
                  <a:pt x="2621067" y="1817076"/>
                  <a:pt x="2610130" y="1828590"/>
                  <a:pt x="2598615" y="1828590"/>
                </a:cubicBezTo>
                <a:cubicBezTo>
                  <a:pt x="2609554" y="1828590"/>
                  <a:pt x="2621067" y="1840103"/>
                  <a:pt x="2621067" y="1828590"/>
                </a:cubicBezTo>
                <a:cubicBezTo>
                  <a:pt x="2632005" y="1840103"/>
                  <a:pt x="2609554" y="1840103"/>
                  <a:pt x="2609554" y="1840103"/>
                </a:cubicBezTo>
                <a:cubicBezTo>
                  <a:pt x="2609554" y="1840103"/>
                  <a:pt x="2621067" y="1840103"/>
                  <a:pt x="2609553" y="1851616"/>
                </a:cubicBezTo>
                <a:cubicBezTo>
                  <a:pt x="2620491" y="1851616"/>
                  <a:pt x="2632005" y="1840103"/>
                  <a:pt x="2632005" y="1851616"/>
                </a:cubicBezTo>
                <a:cubicBezTo>
                  <a:pt x="2643518" y="1863130"/>
                  <a:pt x="2643518" y="1851616"/>
                  <a:pt x="2643518" y="1851616"/>
                </a:cubicBezTo>
                <a:lnTo>
                  <a:pt x="2643518" y="1863130"/>
                </a:lnTo>
                <a:cubicBezTo>
                  <a:pt x="2643518" y="1874644"/>
                  <a:pt x="2643518" y="1874644"/>
                  <a:pt x="2643518" y="1874644"/>
                </a:cubicBezTo>
                <a:cubicBezTo>
                  <a:pt x="2643518" y="1880113"/>
                  <a:pt x="2640783" y="1885726"/>
                  <a:pt x="2640855" y="1889972"/>
                </a:cubicBezTo>
                <a:lnTo>
                  <a:pt x="2643300" y="1894307"/>
                </a:lnTo>
                <a:lnTo>
                  <a:pt x="2639704" y="1890187"/>
                </a:lnTo>
                <a:cubicBezTo>
                  <a:pt x="2635458" y="1883135"/>
                  <a:pt x="2632580" y="1874644"/>
                  <a:pt x="2632580" y="1874644"/>
                </a:cubicBezTo>
                <a:cubicBezTo>
                  <a:pt x="2621067" y="1886157"/>
                  <a:pt x="2610130" y="1863130"/>
                  <a:pt x="2598615" y="1874644"/>
                </a:cubicBezTo>
                <a:cubicBezTo>
                  <a:pt x="2598616" y="1863130"/>
                  <a:pt x="2598615" y="1874644"/>
                  <a:pt x="2587102" y="1863130"/>
                </a:cubicBezTo>
                <a:cubicBezTo>
                  <a:pt x="2595737" y="1871765"/>
                  <a:pt x="2591419" y="1886553"/>
                  <a:pt x="2574392" y="1893407"/>
                </a:cubicBezTo>
                <a:lnTo>
                  <a:pt x="2555897" y="1896617"/>
                </a:lnTo>
                <a:lnTo>
                  <a:pt x="2554818" y="1892304"/>
                </a:lnTo>
                <a:lnTo>
                  <a:pt x="2558444" y="1881966"/>
                </a:lnTo>
                <a:cubicBezTo>
                  <a:pt x="2561629" y="1877378"/>
                  <a:pt x="2565874" y="1873133"/>
                  <a:pt x="2570119" y="1868887"/>
                </a:cubicBezTo>
                <a:lnTo>
                  <a:pt x="2572999" y="1865661"/>
                </a:lnTo>
                <a:lnTo>
                  <a:pt x="2576667" y="1866584"/>
                </a:lnTo>
                <a:cubicBezTo>
                  <a:pt x="2579474" y="1863706"/>
                  <a:pt x="2582208" y="1857949"/>
                  <a:pt x="2587677" y="1852192"/>
                </a:cubicBezTo>
                <a:lnTo>
                  <a:pt x="2583258" y="1851636"/>
                </a:lnTo>
                <a:lnTo>
                  <a:pt x="2586980" y="1841026"/>
                </a:lnTo>
                <a:lnTo>
                  <a:pt x="2587677" y="1840679"/>
                </a:lnTo>
                <a:lnTo>
                  <a:pt x="2587391" y="1839646"/>
                </a:lnTo>
                <a:lnTo>
                  <a:pt x="2591608" y="1824542"/>
                </a:lnTo>
                <a:cubicBezTo>
                  <a:pt x="2591986" y="1814719"/>
                  <a:pt x="2587363" y="1807703"/>
                  <a:pt x="2579250" y="1809106"/>
                </a:cubicBezTo>
                <a:lnTo>
                  <a:pt x="2577983" y="1809897"/>
                </a:lnTo>
                <a:lnTo>
                  <a:pt x="2576164" y="1806714"/>
                </a:lnTo>
                <a:lnTo>
                  <a:pt x="2574556" y="1812038"/>
                </a:lnTo>
                <a:lnTo>
                  <a:pt x="2564651" y="1818227"/>
                </a:lnTo>
                <a:cubicBezTo>
                  <a:pt x="2564651" y="1818227"/>
                  <a:pt x="2564651" y="1818227"/>
                  <a:pt x="2564651" y="1806714"/>
                </a:cubicBezTo>
                <a:cubicBezTo>
                  <a:pt x="2553713" y="1806714"/>
                  <a:pt x="2553713" y="1817652"/>
                  <a:pt x="2542199" y="1829165"/>
                </a:cubicBezTo>
                <a:cubicBezTo>
                  <a:pt x="2553713" y="1829165"/>
                  <a:pt x="2553713" y="1829165"/>
                  <a:pt x="2553713" y="1840679"/>
                </a:cubicBezTo>
                <a:cubicBezTo>
                  <a:pt x="2553713" y="1823840"/>
                  <a:pt x="2566342" y="1825783"/>
                  <a:pt x="2572656" y="1818335"/>
                </a:cubicBezTo>
                <a:lnTo>
                  <a:pt x="2574556" y="1812038"/>
                </a:lnTo>
                <a:lnTo>
                  <a:pt x="2577983" y="1809897"/>
                </a:lnTo>
                <a:lnTo>
                  <a:pt x="2581921" y="1816788"/>
                </a:lnTo>
                <a:cubicBezTo>
                  <a:pt x="2584799" y="1818227"/>
                  <a:pt x="2587677" y="1818227"/>
                  <a:pt x="2587677" y="1818227"/>
                </a:cubicBezTo>
                <a:cubicBezTo>
                  <a:pt x="2581920" y="1818227"/>
                  <a:pt x="2581920" y="1820961"/>
                  <a:pt x="2583360" y="1825135"/>
                </a:cubicBezTo>
                <a:lnTo>
                  <a:pt x="2587391" y="1839646"/>
                </a:lnTo>
                <a:lnTo>
                  <a:pt x="2587102" y="1840679"/>
                </a:lnTo>
                <a:lnTo>
                  <a:pt x="2586980" y="1841026"/>
                </a:lnTo>
                <a:lnTo>
                  <a:pt x="2581174" y="1843917"/>
                </a:lnTo>
                <a:cubicBezTo>
                  <a:pt x="2576020" y="1842838"/>
                  <a:pt x="2573861" y="1832044"/>
                  <a:pt x="2565226" y="1840679"/>
                </a:cubicBezTo>
                <a:cubicBezTo>
                  <a:pt x="2570695" y="1846436"/>
                  <a:pt x="2573429" y="1849314"/>
                  <a:pt x="2576236" y="1850753"/>
                </a:cubicBezTo>
                <a:lnTo>
                  <a:pt x="2583258" y="1851636"/>
                </a:lnTo>
                <a:lnTo>
                  <a:pt x="2581795" y="1855808"/>
                </a:lnTo>
                <a:lnTo>
                  <a:pt x="2572999" y="1865661"/>
                </a:lnTo>
                <a:lnTo>
                  <a:pt x="2565226" y="1863706"/>
                </a:lnTo>
                <a:cubicBezTo>
                  <a:pt x="2565226" y="1852768"/>
                  <a:pt x="2565226" y="1852768"/>
                  <a:pt x="2565226" y="1841255"/>
                </a:cubicBezTo>
                <a:cubicBezTo>
                  <a:pt x="2554288" y="1852192"/>
                  <a:pt x="2554288" y="1863706"/>
                  <a:pt x="2542774" y="1863706"/>
                </a:cubicBezTo>
                <a:cubicBezTo>
                  <a:pt x="2542775" y="1874644"/>
                  <a:pt x="2542775" y="1874644"/>
                  <a:pt x="2542774" y="1886157"/>
                </a:cubicBezTo>
                <a:lnTo>
                  <a:pt x="2531262" y="1886157"/>
                </a:lnTo>
                <a:cubicBezTo>
                  <a:pt x="2542200" y="1886157"/>
                  <a:pt x="2531262" y="1897670"/>
                  <a:pt x="2519747" y="1897670"/>
                </a:cubicBezTo>
                <a:cubicBezTo>
                  <a:pt x="2531262" y="1886733"/>
                  <a:pt x="2508234" y="1897671"/>
                  <a:pt x="2519747" y="1875219"/>
                </a:cubicBezTo>
                <a:cubicBezTo>
                  <a:pt x="2508234" y="1886734"/>
                  <a:pt x="2508234" y="1886734"/>
                  <a:pt x="2508234" y="1886734"/>
                </a:cubicBezTo>
                <a:lnTo>
                  <a:pt x="2508234" y="1875219"/>
                </a:lnTo>
                <a:lnTo>
                  <a:pt x="2497171" y="1880529"/>
                </a:lnTo>
                <a:lnTo>
                  <a:pt x="2496720" y="1875219"/>
                </a:lnTo>
                <a:cubicBezTo>
                  <a:pt x="2485207" y="1886733"/>
                  <a:pt x="2496721" y="1886734"/>
                  <a:pt x="2496720" y="1897670"/>
                </a:cubicBezTo>
                <a:cubicBezTo>
                  <a:pt x="2490963" y="1891914"/>
                  <a:pt x="2490963" y="1886301"/>
                  <a:pt x="2493842" y="1882127"/>
                </a:cubicBezTo>
                <a:lnTo>
                  <a:pt x="2497171" y="1880529"/>
                </a:lnTo>
                <a:lnTo>
                  <a:pt x="2498160" y="1892202"/>
                </a:lnTo>
                <a:cubicBezTo>
                  <a:pt x="2499599" y="1897815"/>
                  <a:pt x="2502477" y="1903427"/>
                  <a:pt x="2508234" y="1909184"/>
                </a:cubicBezTo>
                <a:cubicBezTo>
                  <a:pt x="2496720" y="1909185"/>
                  <a:pt x="2485782" y="1909185"/>
                  <a:pt x="2474269" y="1920698"/>
                </a:cubicBezTo>
                <a:cubicBezTo>
                  <a:pt x="2474268" y="1898247"/>
                  <a:pt x="2462755" y="1909760"/>
                  <a:pt x="2462755" y="1898247"/>
                </a:cubicBezTo>
                <a:cubicBezTo>
                  <a:pt x="2462755" y="1898247"/>
                  <a:pt x="2462755" y="1898247"/>
                  <a:pt x="2474268" y="1898247"/>
                </a:cubicBezTo>
                <a:cubicBezTo>
                  <a:pt x="2463331" y="1898247"/>
                  <a:pt x="2463331" y="1898247"/>
                  <a:pt x="2451818" y="1898247"/>
                </a:cubicBezTo>
                <a:cubicBezTo>
                  <a:pt x="2451818" y="1898247"/>
                  <a:pt x="2451818" y="1898247"/>
                  <a:pt x="2440304" y="1898247"/>
                </a:cubicBezTo>
                <a:cubicBezTo>
                  <a:pt x="2440304" y="1909760"/>
                  <a:pt x="2451818" y="1898247"/>
                  <a:pt x="2451818" y="1909760"/>
                </a:cubicBezTo>
                <a:cubicBezTo>
                  <a:pt x="2440880" y="1909760"/>
                  <a:pt x="2440880" y="1898247"/>
                  <a:pt x="2429367" y="1898247"/>
                </a:cubicBezTo>
                <a:cubicBezTo>
                  <a:pt x="2429366" y="1909760"/>
                  <a:pt x="2440880" y="1898247"/>
                  <a:pt x="2440880" y="1909760"/>
                </a:cubicBezTo>
                <a:cubicBezTo>
                  <a:pt x="2429942" y="1909760"/>
                  <a:pt x="2406914" y="1909760"/>
                  <a:pt x="2418429" y="1898247"/>
                </a:cubicBezTo>
                <a:cubicBezTo>
                  <a:pt x="2406914" y="1898247"/>
                  <a:pt x="2406914" y="1898247"/>
                  <a:pt x="2406914" y="1909760"/>
                </a:cubicBezTo>
                <a:cubicBezTo>
                  <a:pt x="2395401" y="1909760"/>
                  <a:pt x="2406914" y="1898247"/>
                  <a:pt x="2406914" y="1898247"/>
                </a:cubicBezTo>
                <a:lnTo>
                  <a:pt x="2395401" y="1898247"/>
                </a:lnTo>
                <a:cubicBezTo>
                  <a:pt x="2395401" y="1889612"/>
                  <a:pt x="2395401" y="1874824"/>
                  <a:pt x="2390544" y="1867969"/>
                </a:cubicBezTo>
                <a:lnTo>
                  <a:pt x="2384182" y="1864444"/>
                </a:lnTo>
                <a:lnTo>
                  <a:pt x="2383887" y="1862347"/>
                </a:lnTo>
                <a:lnTo>
                  <a:pt x="2383887" y="1852768"/>
                </a:lnTo>
                <a:lnTo>
                  <a:pt x="2395401" y="1852768"/>
                </a:lnTo>
                <a:cubicBezTo>
                  <a:pt x="2395401" y="1841255"/>
                  <a:pt x="2395401" y="1852768"/>
                  <a:pt x="2383887" y="1841254"/>
                </a:cubicBezTo>
                <a:lnTo>
                  <a:pt x="2406339" y="1841255"/>
                </a:lnTo>
                <a:cubicBezTo>
                  <a:pt x="2394826" y="1830316"/>
                  <a:pt x="2394826" y="1830316"/>
                  <a:pt x="2406339" y="1818802"/>
                </a:cubicBezTo>
                <a:cubicBezTo>
                  <a:pt x="2406339" y="1807289"/>
                  <a:pt x="2394826" y="1818802"/>
                  <a:pt x="2394825" y="1807289"/>
                </a:cubicBezTo>
                <a:cubicBezTo>
                  <a:pt x="2394825" y="1807289"/>
                  <a:pt x="2406339" y="1807289"/>
                  <a:pt x="2406339" y="1795775"/>
                </a:cubicBezTo>
                <a:cubicBezTo>
                  <a:pt x="2394825" y="1784838"/>
                  <a:pt x="2383887" y="1807289"/>
                  <a:pt x="2372373" y="1807289"/>
                </a:cubicBezTo>
                <a:cubicBezTo>
                  <a:pt x="2372373" y="1818802"/>
                  <a:pt x="2383887" y="1807289"/>
                  <a:pt x="2383887" y="1818802"/>
                </a:cubicBezTo>
                <a:cubicBezTo>
                  <a:pt x="2372374" y="1807865"/>
                  <a:pt x="2349922" y="1818802"/>
                  <a:pt x="2338408" y="1796351"/>
                </a:cubicBezTo>
                <a:cubicBezTo>
                  <a:pt x="2349346" y="1796352"/>
                  <a:pt x="2349347" y="1784838"/>
                  <a:pt x="2360860" y="1796352"/>
                </a:cubicBezTo>
                <a:cubicBezTo>
                  <a:pt x="2360860" y="1796352"/>
                  <a:pt x="2349346" y="1796352"/>
                  <a:pt x="2349346" y="1807865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0284" y="1807865"/>
                </a:lnTo>
                <a:lnTo>
                  <a:pt x="2360356" y="1807865"/>
                </a:lnTo>
                <a:cubicBezTo>
                  <a:pt x="2363163" y="1807865"/>
                  <a:pt x="2366041" y="1807865"/>
                  <a:pt x="2371798" y="1807865"/>
                </a:cubicBezTo>
                <a:cubicBezTo>
                  <a:pt x="2371798" y="1802109"/>
                  <a:pt x="2368919" y="1802108"/>
                  <a:pt x="2366041" y="1803547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2173" y="1797970"/>
                </a:lnTo>
                <a:cubicBezTo>
                  <a:pt x="2365789" y="1794193"/>
                  <a:pt x="2374101" y="1804987"/>
                  <a:pt x="2382736" y="1796352"/>
                </a:cubicBezTo>
                <a:cubicBezTo>
                  <a:pt x="2382736" y="1796352"/>
                  <a:pt x="2371798" y="1796352"/>
                  <a:pt x="2360284" y="1784837"/>
                </a:cubicBezTo>
                <a:cubicBezTo>
                  <a:pt x="2371798" y="1784837"/>
                  <a:pt x="2382736" y="1784837"/>
                  <a:pt x="2394250" y="1784838"/>
                </a:cubicBezTo>
                <a:cubicBezTo>
                  <a:pt x="2397128" y="1779225"/>
                  <a:pt x="2397164" y="1774332"/>
                  <a:pt x="2395419" y="1769969"/>
                </a:cubicBezTo>
                <a:lnTo>
                  <a:pt x="2388992" y="1762078"/>
                </a:lnTo>
                <a:lnTo>
                  <a:pt x="2401374" y="1760947"/>
                </a:lnTo>
                <a:cubicBezTo>
                  <a:pt x="2405620" y="1759508"/>
                  <a:pt x="2408354" y="1756630"/>
                  <a:pt x="2408066" y="1750873"/>
                </a:cubicBezTo>
                <a:cubicBezTo>
                  <a:pt x="2402597" y="1750873"/>
                  <a:pt x="2396984" y="1750873"/>
                  <a:pt x="2392739" y="1752312"/>
                </a:cubicBezTo>
                <a:lnTo>
                  <a:pt x="2387301" y="1760002"/>
                </a:lnTo>
                <a:lnTo>
                  <a:pt x="2385902" y="1758285"/>
                </a:lnTo>
                <a:cubicBezTo>
                  <a:pt x="2377411" y="1751304"/>
                  <a:pt x="2366041" y="1745692"/>
                  <a:pt x="2360285" y="1739935"/>
                </a:cubicBezTo>
                <a:cubicBezTo>
                  <a:pt x="2348772" y="1739935"/>
                  <a:pt x="2348771" y="1750873"/>
                  <a:pt x="2348772" y="1762386"/>
                </a:cubicBezTo>
                <a:lnTo>
                  <a:pt x="2348771" y="1750873"/>
                </a:lnTo>
                <a:cubicBezTo>
                  <a:pt x="2337545" y="1750873"/>
                  <a:pt x="2331932" y="1753752"/>
                  <a:pt x="2327686" y="1756630"/>
                </a:cubicBezTo>
                <a:lnTo>
                  <a:pt x="2321432" y="1759425"/>
                </a:lnTo>
                <a:lnTo>
                  <a:pt x="2326319" y="1750873"/>
                </a:lnTo>
                <a:cubicBezTo>
                  <a:pt x="2315381" y="1750873"/>
                  <a:pt x="2315381" y="1762386"/>
                  <a:pt x="2303868" y="1762386"/>
                </a:cubicBezTo>
                <a:cubicBezTo>
                  <a:pt x="2303868" y="1756917"/>
                  <a:pt x="2300990" y="1754183"/>
                  <a:pt x="2298111" y="1751377"/>
                </a:cubicBezTo>
                <a:lnTo>
                  <a:pt x="2297858" y="1750874"/>
                </a:lnTo>
                <a:lnTo>
                  <a:pt x="2304732" y="1750873"/>
                </a:lnTo>
                <a:cubicBezTo>
                  <a:pt x="2306171" y="1750873"/>
                  <a:pt x="2306171" y="1750873"/>
                  <a:pt x="2306171" y="1750873"/>
                </a:cubicBezTo>
                <a:cubicBezTo>
                  <a:pt x="2306171" y="1739359"/>
                  <a:pt x="2317684" y="1739359"/>
                  <a:pt x="2317109" y="1739359"/>
                </a:cubicBezTo>
                <a:cubicBezTo>
                  <a:pt x="2317109" y="1728421"/>
                  <a:pt x="2305596" y="1728421"/>
                  <a:pt x="2317109" y="1716907"/>
                </a:cubicBezTo>
                <a:cubicBezTo>
                  <a:pt x="2311640" y="1716907"/>
                  <a:pt x="2308905" y="1722520"/>
                  <a:pt x="2306099" y="1729572"/>
                </a:cubicBezTo>
                <a:lnTo>
                  <a:pt x="2296310" y="1747796"/>
                </a:lnTo>
                <a:lnTo>
                  <a:pt x="2292354" y="1739935"/>
                </a:lnTo>
                <a:cubicBezTo>
                  <a:pt x="2281417" y="1751448"/>
                  <a:pt x="2269902" y="1728422"/>
                  <a:pt x="2269902" y="1739935"/>
                </a:cubicBezTo>
                <a:cubicBezTo>
                  <a:pt x="2269902" y="1728997"/>
                  <a:pt x="2269902" y="1706545"/>
                  <a:pt x="2269902" y="1695031"/>
                </a:cubicBezTo>
                <a:cubicBezTo>
                  <a:pt x="2269902" y="1695031"/>
                  <a:pt x="2258965" y="1695031"/>
                  <a:pt x="2247452" y="1695031"/>
                </a:cubicBezTo>
                <a:cubicBezTo>
                  <a:pt x="2247452" y="1705969"/>
                  <a:pt x="2258965" y="1705969"/>
                  <a:pt x="2258965" y="1717484"/>
                </a:cubicBezTo>
                <a:cubicBezTo>
                  <a:pt x="2258965" y="1717484"/>
                  <a:pt x="2258965" y="1717484"/>
                  <a:pt x="2247452" y="1717483"/>
                </a:cubicBezTo>
                <a:cubicBezTo>
                  <a:pt x="2247452" y="1717483"/>
                  <a:pt x="2247452" y="1695031"/>
                  <a:pt x="2235939" y="1695031"/>
                </a:cubicBezTo>
                <a:cubicBezTo>
                  <a:pt x="2246876" y="1695031"/>
                  <a:pt x="2246875" y="1684094"/>
                  <a:pt x="2258389" y="1672580"/>
                </a:cubicBezTo>
                <a:cubicBezTo>
                  <a:pt x="2258389" y="1672580"/>
                  <a:pt x="2246875" y="1684094"/>
                  <a:pt x="2246876" y="1672580"/>
                </a:cubicBezTo>
                <a:cubicBezTo>
                  <a:pt x="2246876" y="1672580"/>
                  <a:pt x="2235362" y="1672580"/>
                  <a:pt x="2246875" y="1661066"/>
                </a:cubicBezTo>
                <a:cubicBezTo>
                  <a:pt x="2257813" y="1672580"/>
                  <a:pt x="2257813" y="1661067"/>
                  <a:pt x="2269327" y="1661066"/>
                </a:cubicBezTo>
                <a:lnTo>
                  <a:pt x="2269046" y="1660002"/>
                </a:lnTo>
                <a:lnTo>
                  <a:pt x="2269902" y="1660491"/>
                </a:lnTo>
                <a:lnTo>
                  <a:pt x="2267962" y="1650431"/>
                </a:lnTo>
                <a:lnTo>
                  <a:pt x="2269569" y="1649733"/>
                </a:lnTo>
                <a:cubicBezTo>
                  <a:pt x="2271701" y="1649553"/>
                  <a:pt x="2275227" y="1649553"/>
                  <a:pt x="2280840" y="1649553"/>
                </a:cubicBezTo>
                <a:cubicBezTo>
                  <a:pt x="2280840" y="1649553"/>
                  <a:pt x="2269902" y="1638040"/>
                  <a:pt x="2292354" y="1638040"/>
                </a:cubicBezTo>
                <a:cubicBezTo>
                  <a:pt x="2269902" y="1615588"/>
                  <a:pt x="2303868" y="1615588"/>
                  <a:pt x="2269902" y="1615588"/>
                </a:cubicBezTo>
                <a:cubicBezTo>
                  <a:pt x="2269902" y="1604074"/>
                  <a:pt x="2269902" y="1615588"/>
                  <a:pt x="2258389" y="1604074"/>
                </a:cubicBezTo>
                <a:cubicBezTo>
                  <a:pt x="2258389" y="1593136"/>
                  <a:pt x="2269902" y="1593137"/>
                  <a:pt x="2269902" y="1581623"/>
                </a:cubicBezTo>
                <a:cubicBezTo>
                  <a:pt x="2258389" y="1581623"/>
                  <a:pt x="2258389" y="1592561"/>
                  <a:pt x="2258389" y="1604074"/>
                </a:cubicBezTo>
                <a:cubicBezTo>
                  <a:pt x="2246876" y="1604075"/>
                  <a:pt x="2235939" y="1615588"/>
                  <a:pt x="2224424" y="1615588"/>
                </a:cubicBezTo>
                <a:cubicBezTo>
                  <a:pt x="2235938" y="1604651"/>
                  <a:pt x="2213486" y="1593137"/>
                  <a:pt x="2201973" y="1593137"/>
                </a:cubicBezTo>
                <a:cubicBezTo>
                  <a:pt x="2213486" y="1604075"/>
                  <a:pt x="2213486" y="1615588"/>
                  <a:pt x="2201973" y="1615588"/>
                </a:cubicBezTo>
                <a:cubicBezTo>
                  <a:pt x="2213486" y="1627102"/>
                  <a:pt x="2235939" y="1615588"/>
                  <a:pt x="2247452" y="1615588"/>
                </a:cubicBezTo>
                <a:cubicBezTo>
                  <a:pt x="2247452" y="1632427"/>
                  <a:pt x="2260080" y="1630160"/>
                  <a:pt x="2266394" y="1642303"/>
                </a:cubicBezTo>
                <a:lnTo>
                  <a:pt x="2267962" y="1650431"/>
                </a:lnTo>
                <a:lnTo>
                  <a:pt x="2266664" y="1650992"/>
                </a:lnTo>
                <a:lnTo>
                  <a:pt x="2269046" y="1660002"/>
                </a:lnTo>
                <a:lnTo>
                  <a:pt x="2259828" y="1654734"/>
                </a:lnTo>
                <a:cubicBezTo>
                  <a:pt x="2258389" y="1651855"/>
                  <a:pt x="2258389" y="1648977"/>
                  <a:pt x="2258389" y="1648977"/>
                </a:cubicBezTo>
                <a:cubicBezTo>
                  <a:pt x="2247452" y="1637464"/>
                  <a:pt x="2247452" y="1648977"/>
                  <a:pt x="2235938" y="1648977"/>
                </a:cubicBezTo>
                <a:cubicBezTo>
                  <a:pt x="2235938" y="1637464"/>
                  <a:pt x="2258965" y="1648977"/>
                  <a:pt x="2247452" y="1637464"/>
                </a:cubicBezTo>
                <a:cubicBezTo>
                  <a:pt x="2247452" y="1625951"/>
                  <a:pt x="2247452" y="1637464"/>
                  <a:pt x="2247452" y="1637464"/>
                </a:cubicBezTo>
                <a:cubicBezTo>
                  <a:pt x="2247452" y="1637464"/>
                  <a:pt x="2235938" y="1625950"/>
                  <a:pt x="2235938" y="1637464"/>
                </a:cubicBezTo>
                <a:cubicBezTo>
                  <a:pt x="2224424" y="1637464"/>
                  <a:pt x="2213486" y="1637464"/>
                  <a:pt x="2201973" y="1637464"/>
                </a:cubicBezTo>
                <a:cubicBezTo>
                  <a:pt x="2201973" y="1648977"/>
                  <a:pt x="2201973" y="1659915"/>
                  <a:pt x="2201973" y="1671429"/>
                </a:cubicBezTo>
                <a:cubicBezTo>
                  <a:pt x="2201973" y="1682943"/>
                  <a:pt x="2201973" y="1682943"/>
                  <a:pt x="2201973" y="1682943"/>
                </a:cubicBezTo>
                <a:cubicBezTo>
                  <a:pt x="2190460" y="1682943"/>
                  <a:pt x="2201973" y="1694456"/>
                  <a:pt x="2190460" y="1694456"/>
                </a:cubicBezTo>
                <a:cubicBezTo>
                  <a:pt x="2190459" y="1683518"/>
                  <a:pt x="2190459" y="1683518"/>
                  <a:pt x="2178945" y="1672005"/>
                </a:cubicBezTo>
                <a:cubicBezTo>
                  <a:pt x="2190459" y="1660491"/>
                  <a:pt x="2190460" y="1672005"/>
                  <a:pt x="2190460" y="1672005"/>
                </a:cubicBezTo>
                <a:cubicBezTo>
                  <a:pt x="2190459" y="1660491"/>
                  <a:pt x="2190459" y="1660491"/>
                  <a:pt x="2190459" y="1660491"/>
                </a:cubicBezTo>
                <a:cubicBezTo>
                  <a:pt x="2178945" y="1660491"/>
                  <a:pt x="2167432" y="1671429"/>
                  <a:pt x="2178946" y="1682943"/>
                </a:cubicBezTo>
                <a:cubicBezTo>
                  <a:pt x="2168008" y="1682943"/>
                  <a:pt x="2168008" y="1682943"/>
                  <a:pt x="2156494" y="1682943"/>
                </a:cubicBezTo>
                <a:cubicBezTo>
                  <a:pt x="2156494" y="1671429"/>
                  <a:pt x="2156494" y="1682943"/>
                  <a:pt x="2156494" y="1671429"/>
                </a:cubicBezTo>
                <a:cubicBezTo>
                  <a:pt x="2168008" y="1671429"/>
                  <a:pt x="2168008" y="1671429"/>
                  <a:pt x="2168008" y="1659915"/>
                </a:cubicBezTo>
                <a:cubicBezTo>
                  <a:pt x="2168008" y="1659915"/>
                  <a:pt x="2168008" y="1659915"/>
                  <a:pt x="2156494" y="1659915"/>
                </a:cubicBezTo>
                <a:cubicBezTo>
                  <a:pt x="2168007" y="1648402"/>
                  <a:pt x="2168007" y="1637464"/>
                  <a:pt x="2156494" y="1625951"/>
                </a:cubicBezTo>
                <a:cubicBezTo>
                  <a:pt x="2156494" y="1620194"/>
                  <a:pt x="2159372" y="1620193"/>
                  <a:pt x="2162250" y="1620193"/>
                </a:cubicBezTo>
                <a:lnTo>
                  <a:pt x="2167622" y="1614821"/>
                </a:lnTo>
                <a:lnTo>
                  <a:pt x="2168007" y="1614766"/>
                </a:lnTo>
                <a:lnTo>
                  <a:pt x="2168008" y="1625446"/>
                </a:lnTo>
                <a:cubicBezTo>
                  <a:pt x="2168008" y="1628253"/>
                  <a:pt x="2168007" y="1631131"/>
                  <a:pt x="2168007" y="1636889"/>
                </a:cubicBezTo>
                <a:cubicBezTo>
                  <a:pt x="2178945" y="1647826"/>
                  <a:pt x="2178945" y="1636888"/>
                  <a:pt x="2190460" y="1625374"/>
                </a:cubicBezTo>
                <a:lnTo>
                  <a:pt x="2178946" y="1613861"/>
                </a:lnTo>
                <a:cubicBezTo>
                  <a:pt x="2167432" y="1613861"/>
                  <a:pt x="2190460" y="1613861"/>
                  <a:pt x="2178945" y="1602348"/>
                </a:cubicBezTo>
                <a:cubicBezTo>
                  <a:pt x="2189883" y="1602347"/>
                  <a:pt x="2189883" y="1602347"/>
                  <a:pt x="2201398" y="1590834"/>
                </a:cubicBezTo>
                <a:cubicBezTo>
                  <a:pt x="2201398" y="1590834"/>
                  <a:pt x="2189883" y="1590834"/>
                  <a:pt x="2189884" y="1579320"/>
                </a:cubicBezTo>
                <a:cubicBezTo>
                  <a:pt x="2189884" y="1579320"/>
                  <a:pt x="2201397" y="1579320"/>
                  <a:pt x="2201397" y="1567807"/>
                </a:cubicBezTo>
                <a:cubicBezTo>
                  <a:pt x="2201397" y="1567807"/>
                  <a:pt x="2212911" y="1567807"/>
                  <a:pt x="2212911" y="1556293"/>
                </a:cubicBezTo>
                <a:lnTo>
                  <a:pt x="2224424" y="1556293"/>
                </a:lnTo>
                <a:cubicBezTo>
                  <a:pt x="2224424" y="1556293"/>
                  <a:pt x="2224424" y="1556293"/>
                  <a:pt x="2224424" y="1578745"/>
                </a:cubicBezTo>
                <a:cubicBezTo>
                  <a:pt x="2224424" y="1578745"/>
                  <a:pt x="2224424" y="1578745"/>
                  <a:pt x="2235939" y="1578745"/>
                </a:cubicBezTo>
                <a:cubicBezTo>
                  <a:pt x="2235939" y="1567231"/>
                  <a:pt x="2258389" y="1567231"/>
                  <a:pt x="2258389" y="1544779"/>
                </a:cubicBezTo>
                <a:cubicBezTo>
                  <a:pt x="2258389" y="1544779"/>
                  <a:pt x="2258389" y="1556293"/>
                  <a:pt x="2269902" y="1544780"/>
                </a:cubicBezTo>
                <a:cubicBezTo>
                  <a:pt x="2269902" y="1556293"/>
                  <a:pt x="2258389" y="1567231"/>
                  <a:pt x="2269902" y="1578745"/>
                </a:cubicBezTo>
                <a:cubicBezTo>
                  <a:pt x="2281416" y="1567231"/>
                  <a:pt x="2281416" y="1567231"/>
                  <a:pt x="2281417" y="1544780"/>
                </a:cubicBezTo>
                <a:cubicBezTo>
                  <a:pt x="2281417" y="1544780"/>
                  <a:pt x="2281417" y="1544780"/>
                  <a:pt x="2282856" y="1544779"/>
                </a:cubicBezTo>
                <a:lnTo>
                  <a:pt x="2283815" y="1544780"/>
                </a:lnTo>
                <a:lnTo>
                  <a:pt x="2283144" y="1548809"/>
                </a:lnTo>
                <a:lnTo>
                  <a:pt x="2289920" y="1548809"/>
                </a:lnTo>
                <a:lnTo>
                  <a:pt x="2288073" y="1551282"/>
                </a:lnTo>
                <a:cubicBezTo>
                  <a:pt x="2286454" y="1556437"/>
                  <a:pt x="2292930" y="1558596"/>
                  <a:pt x="2292930" y="1567231"/>
                </a:cubicBezTo>
                <a:cubicBezTo>
                  <a:pt x="2270479" y="1578745"/>
                  <a:pt x="2281993" y="1589683"/>
                  <a:pt x="2270479" y="1601196"/>
                </a:cubicBezTo>
                <a:cubicBezTo>
                  <a:pt x="2270478" y="1589683"/>
                  <a:pt x="2292930" y="1578745"/>
                  <a:pt x="2304443" y="1567231"/>
                </a:cubicBezTo>
                <a:lnTo>
                  <a:pt x="2292930" y="1555717"/>
                </a:lnTo>
                <a:lnTo>
                  <a:pt x="2304443" y="1544203"/>
                </a:lnTo>
                <a:cubicBezTo>
                  <a:pt x="2304443" y="1532691"/>
                  <a:pt x="2281992" y="1532690"/>
                  <a:pt x="2270479" y="1544204"/>
                </a:cubicBezTo>
                <a:cubicBezTo>
                  <a:pt x="2259540" y="1532690"/>
                  <a:pt x="2236514" y="1521752"/>
                  <a:pt x="2248027" y="1544204"/>
                </a:cubicBezTo>
                <a:cubicBezTo>
                  <a:pt x="2236514" y="1544204"/>
                  <a:pt x="2248027" y="1544204"/>
                  <a:pt x="2236514" y="1555717"/>
                </a:cubicBezTo>
                <a:cubicBezTo>
                  <a:pt x="2236514" y="1555717"/>
                  <a:pt x="2225000" y="1544203"/>
                  <a:pt x="2236514" y="1544204"/>
                </a:cubicBezTo>
                <a:cubicBezTo>
                  <a:pt x="2236514" y="1544204"/>
                  <a:pt x="2225000" y="1544203"/>
                  <a:pt x="2236514" y="1532691"/>
                </a:cubicBezTo>
                <a:lnTo>
                  <a:pt x="2216557" y="1547028"/>
                </a:lnTo>
                <a:lnTo>
                  <a:pt x="2223848" y="1537367"/>
                </a:lnTo>
                <a:cubicBezTo>
                  <a:pt x="2223848" y="1531682"/>
                  <a:pt x="2220970" y="1526070"/>
                  <a:pt x="2215213" y="1526358"/>
                </a:cubicBezTo>
                <a:cubicBezTo>
                  <a:pt x="2215213" y="1526358"/>
                  <a:pt x="2215213" y="1529092"/>
                  <a:pt x="2215213" y="1533266"/>
                </a:cubicBezTo>
                <a:lnTo>
                  <a:pt x="2215213" y="1547994"/>
                </a:lnTo>
                <a:lnTo>
                  <a:pt x="2206866" y="1553991"/>
                </a:lnTo>
                <a:cubicBezTo>
                  <a:pt x="2196935" y="1561043"/>
                  <a:pt x="2185566" y="1566655"/>
                  <a:pt x="2168584" y="1566655"/>
                </a:cubicBezTo>
                <a:cubicBezTo>
                  <a:pt x="2168584" y="1572124"/>
                  <a:pt x="2171462" y="1574859"/>
                  <a:pt x="2174340" y="1577665"/>
                </a:cubicBezTo>
                <a:lnTo>
                  <a:pt x="2177682" y="1584306"/>
                </a:lnTo>
                <a:lnTo>
                  <a:pt x="2173189" y="1584789"/>
                </a:lnTo>
                <a:cubicBezTo>
                  <a:pt x="2169015" y="1586228"/>
                  <a:pt x="2163402" y="1589106"/>
                  <a:pt x="2157645" y="1589107"/>
                </a:cubicBezTo>
                <a:cubicBezTo>
                  <a:pt x="2169159" y="1577593"/>
                  <a:pt x="2157646" y="1566655"/>
                  <a:pt x="2169159" y="1555142"/>
                </a:cubicBezTo>
                <a:cubicBezTo>
                  <a:pt x="2157646" y="1555142"/>
                  <a:pt x="2169159" y="1566655"/>
                  <a:pt x="2157646" y="1566655"/>
                </a:cubicBezTo>
                <a:lnTo>
                  <a:pt x="2157645" y="1571058"/>
                </a:lnTo>
                <a:lnTo>
                  <a:pt x="2154120" y="1569821"/>
                </a:lnTo>
                <a:cubicBezTo>
                  <a:pt x="2155487" y="1568382"/>
                  <a:pt x="2158221" y="1565504"/>
                  <a:pt x="2158221" y="1559747"/>
                </a:cubicBezTo>
                <a:cubicBezTo>
                  <a:pt x="2158221" y="1559747"/>
                  <a:pt x="2158221" y="1559747"/>
                  <a:pt x="2146707" y="1559747"/>
                </a:cubicBezTo>
                <a:cubicBezTo>
                  <a:pt x="2146707" y="1568382"/>
                  <a:pt x="2146707" y="1577017"/>
                  <a:pt x="2151565" y="1575938"/>
                </a:cubicBezTo>
                <a:lnTo>
                  <a:pt x="2157646" y="1571665"/>
                </a:lnTo>
                <a:lnTo>
                  <a:pt x="2157646" y="1577665"/>
                </a:lnTo>
                <a:cubicBezTo>
                  <a:pt x="2157645" y="1580472"/>
                  <a:pt x="2157645" y="1583350"/>
                  <a:pt x="2157645" y="1589107"/>
                </a:cubicBezTo>
                <a:cubicBezTo>
                  <a:pt x="2123681" y="1589107"/>
                  <a:pt x="2123681" y="1589107"/>
                  <a:pt x="2089715" y="1589107"/>
                </a:cubicBezTo>
                <a:cubicBezTo>
                  <a:pt x="2081080" y="1597310"/>
                  <a:pt x="2078921" y="1611990"/>
                  <a:pt x="2068910" y="1623675"/>
                </a:cubicBezTo>
                <a:lnTo>
                  <a:pt x="2060420" y="1630343"/>
                </a:lnTo>
                <a:lnTo>
                  <a:pt x="2060608" y="1629153"/>
                </a:lnTo>
                <a:cubicBezTo>
                  <a:pt x="2060068" y="1627533"/>
                  <a:pt x="2058629" y="1625374"/>
                  <a:pt x="2055751" y="1622496"/>
                </a:cubicBezTo>
                <a:cubicBezTo>
                  <a:pt x="2055751" y="1610983"/>
                  <a:pt x="2044236" y="1622496"/>
                  <a:pt x="2044236" y="1622496"/>
                </a:cubicBezTo>
                <a:cubicBezTo>
                  <a:pt x="2055750" y="1633434"/>
                  <a:pt x="2032723" y="1622496"/>
                  <a:pt x="2044236" y="1644948"/>
                </a:cubicBezTo>
                <a:cubicBezTo>
                  <a:pt x="2032723" y="1644948"/>
                  <a:pt x="2032723" y="1633434"/>
                  <a:pt x="2032723" y="1633434"/>
                </a:cubicBezTo>
                <a:cubicBezTo>
                  <a:pt x="2032723" y="1633434"/>
                  <a:pt x="2021785" y="1621920"/>
                  <a:pt x="2010272" y="1621920"/>
                </a:cubicBezTo>
                <a:cubicBezTo>
                  <a:pt x="2010272" y="1621920"/>
                  <a:pt x="2021785" y="1633434"/>
                  <a:pt x="2010272" y="1633434"/>
                </a:cubicBezTo>
                <a:cubicBezTo>
                  <a:pt x="2010272" y="1633434"/>
                  <a:pt x="2010272" y="1633434"/>
                  <a:pt x="2021785" y="1633434"/>
                </a:cubicBezTo>
                <a:cubicBezTo>
                  <a:pt x="2021785" y="1644948"/>
                  <a:pt x="2010272" y="1633434"/>
                  <a:pt x="2010272" y="1644948"/>
                </a:cubicBezTo>
                <a:cubicBezTo>
                  <a:pt x="2010272" y="1644948"/>
                  <a:pt x="1987819" y="1622496"/>
                  <a:pt x="1976306" y="1644948"/>
                </a:cubicBezTo>
                <a:cubicBezTo>
                  <a:pt x="1976306" y="1633434"/>
                  <a:pt x="1964793" y="1644948"/>
                  <a:pt x="1964793" y="1633434"/>
                </a:cubicBezTo>
                <a:cubicBezTo>
                  <a:pt x="1975731" y="1633434"/>
                  <a:pt x="1975731" y="1633434"/>
                  <a:pt x="1987244" y="1633434"/>
                </a:cubicBezTo>
                <a:cubicBezTo>
                  <a:pt x="1987244" y="1622496"/>
                  <a:pt x="1975731" y="1622496"/>
                  <a:pt x="1975731" y="1610982"/>
                </a:cubicBezTo>
                <a:cubicBezTo>
                  <a:pt x="1998182" y="1600044"/>
                  <a:pt x="1987244" y="1622496"/>
                  <a:pt x="2009696" y="1622496"/>
                </a:cubicBezTo>
                <a:cubicBezTo>
                  <a:pt x="2003939" y="1617027"/>
                  <a:pt x="2001060" y="1614292"/>
                  <a:pt x="1999621" y="1611486"/>
                </a:cubicBezTo>
                <a:lnTo>
                  <a:pt x="1998254" y="1600621"/>
                </a:lnTo>
                <a:lnTo>
                  <a:pt x="1998757" y="1600621"/>
                </a:lnTo>
                <a:lnTo>
                  <a:pt x="1998456" y="1600113"/>
                </a:lnTo>
                <a:lnTo>
                  <a:pt x="2003939" y="1601484"/>
                </a:lnTo>
                <a:cubicBezTo>
                  <a:pt x="2003939" y="1602923"/>
                  <a:pt x="2003939" y="1605801"/>
                  <a:pt x="2009696" y="1611558"/>
                </a:cubicBezTo>
                <a:cubicBezTo>
                  <a:pt x="2021210" y="1611558"/>
                  <a:pt x="2009695" y="1600621"/>
                  <a:pt x="2009695" y="1589106"/>
                </a:cubicBezTo>
                <a:cubicBezTo>
                  <a:pt x="1998758" y="1589106"/>
                  <a:pt x="1998757" y="1578169"/>
                  <a:pt x="1987244" y="1566655"/>
                </a:cubicBezTo>
                <a:cubicBezTo>
                  <a:pt x="1987244" y="1555142"/>
                  <a:pt x="1964793" y="1555142"/>
                  <a:pt x="1964793" y="1555142"/>
                </a:cubicBezTo>
                <a:cubicBezTo>
                  <a:pt x="1964793" y="1555142"/>
                  <a:pt x="1964793" y="1532691"/>
                  <a:pt x="1953279" y="1532690"/>
                </a:cubicBezTo>
                <a:cubicBezTo>
                  <a:pt x="1953279" y="1532690"/>
                  <a:pt x="1953279" y="1532690"/>
                  <a:pt x="1953280" y="1521177"/>
                </a:cubicBezTo>
                <a:cubicBezTo>
                  <a:pt x="1941766" y="1521177"/>
                  <a:pt x="1953280" y="1521177"/>
                  <a:pt x="1941765" y="1532691"/>
                </a:cubicBezTo>
                <a:cubicBezTo>
                  <a:pt x="1919315" y="1521177"/>
                  <a:pt x="1930828" y="1555142"/>
                  <a:pt x="1919315" y="1555142"/>
                </a:cubicBezTo>
                <a:cubicBezTo>
                  <a:pt x="1930828" y="1543628"/>
                  <a:pt x="1919315" y="1532690"/>
                  <a:pt x="1919315" y="1521177"/>
                </a:cubicBezTo>
                <a:cubicBezTo>
                  <a:pt x="1919315" y="1521177"/>
                  <a:pt x="1908377" y="1521177"/>
                  <a:pt x="1896863" y="1521178"/>
                </a:cubicBezTo>
                <a:cubicBezTo>
                  <a:pt x="1908377" y="1509663"/>
                  <a:pt x="1885925" y="1521177"/>
                  <a:pt x="1908377" y="1509663"/>
                </a:cubicBezTo>
                <a:cubicBezTo>
                  <a:pt x="1908377" y="1509663"/>
                  <a:pt x="1919314" y="1487211"/>
                  <a:pt x="1930828" y="1487212"/>
                </a:cubicBezTo>
                <a:cubicBezTo>
                  <a:pt x="1919315" y="1498150"/>
                  <a:pt x="1953279" y="1487211"/>
                  <a:pt x="1953280" y="1475698"/>
                </a:cubicBezTo>
                <a:lnTo>
                  <a:pt x="1941766" y="1475699"/>
                </a:lnTo>
                <a:cubicBezTo>
                  <a:pt x="1941766" y="1475699"/>
                  <a:pt x="1941766" y="1475699"/>
                  <a:pt x="1941765" y="1474259"/>
                </a:cubicBezTo>
                <a:lnTo>
                  <a:pt x="1941765" y="1470521"/>
                </a:lnTo>
                <a:lnTo>
                  <a:pt x="1942917" y="1469941"/>
                </a:lnTo>
                <a:lnTo>
                  <a:pt x="1941765" y="1466523"/>
                </a:lnTo>
                <a:lnTo>
                  <a:pt x="1941766" y="1464184"/>
                </a:lnTo>
                <a:lnTo>
                  <a:pt x="1941245" y="1464978"/>
                </a:lnTo>
                <a:lnTo>
                  <a:pt x="1938483" y="1456781"/>
                </a:lnTo>
                <a:cubicBezTo>
                  <a:pt x="1937484" y="1446769"/>
                  <a:pt x="1945795" y="1444611"/>
                  <a:pt x="1954431" y="1435976"/>
                </a:cubicBezTo>
                <a:cubicBezTo>
                  <a:pt x="1948674" y="1424751"/>
                  <a:pt x="1951408" y="1419137"/>
                  <a:pt x="1957021" y="1413524"/>
                </a:cubicBezTo>
                <a:lnTo>
                  <a:pt x="1966953" y="1402299"/>
                </a:lnTo>
                <a:lnTo>
                  <a:pt x="1967096" y="1402587"/>
                </a:lnTo>
                <a:lnTo>
                  <a:pt x="1976883" y="1391073"/>
                </a:lnTo>
                <a:cubicBezTo>
                  <a:pt x="1976882" y="1402587"/>
                  <a:pt x="1976882" y="1402587"/>
                  <a:pt x="1988396" y="1402587"/>
                </a:cubicBezTo>
                <a:cubicBezTo>
                  <a:pt x="1988396" y="1391073"/>
                  <a:pt x="1976883" y="1391073"/>
                  <a:pt x="1976883" y="1391073"/>
                </a:cubicBezTo>
                <a:lnTo>
                  <a:pt x="1966953" y="1402299"/>
                </a:lnTo>
                <a:lnTo>
                  <a:pt x="1963857" y="1396083"/>
                </a:lnTo>
                <a:cubicBezTo>
                  <a:pt x="1964937" y="1390929"/>
                  <a:pt x="1975730" y="1388770"/>
                  <a:pt x="1967095" y="1380135"/>
                </a:cubicBezTo>
                <a:cubicBezTo>
                  <a:pt x="1955581" y="1391073"/>
                  <a:pt x="1967096" y="1368622"/>
                  <a:pt x="1955582" y="1368622"/>
                </a:cubicBezTo>
                <a:cubicBezTo>
                  <a:pt x="1955581" y="1379559"/>
                  <a:pt x="1944068" y="1379559"/>
                  <a:pt x="1955581" y="1391073"/>
                </a:cubicBezTo>
                <a:cubicBezTo>
                  <a:pt x="1944068" y="1391073"/>
                  <a:pt x="1944068" y="1402586"/>
                  <a:pt x="1944068" y="1402586"/>
                </a:cubicBezTo>
                <a:cubicBezTo>
                  <a:pt x="1944068" y="1397117"/>
                  <a:pt x="1944068" y="1394384"/>
                  <a:pt x="1942628" y="1391576"/>
                </a:cubicBezTo>
                <a:lnTo>
                  <a:pt x="1932997" y="1380637"/>
                </a:lnTo>
                <a:lnTo>
                  <a:pt x="1937241" y="1376501"/>
                </a:lnTo>
                <a:cubicBezTo>
                  <a:pt x="1939031" y="1375961"/>
                  <a:pt x="1941190" y="1376681"/>
                  <a:pt x="1944068" y="1379559"/>
                </a:cubicBezTo>
                <a:cubicBezTo>
                  <a:pt x="1944068" y="1368622"/>
                  <a:pt x="1932555" y="1368622"/>
                  <a:pt x="1932555" y="1357108"/>
                </a:cubicBezTo>
                <a:cubicBezTo>
                  <a:pt x="1921041" y="1357108"/>
                  <a:pt x="1932555" y="1368622"/>
                  <a:pt x="1921041" y="1368622"/>
                </a:cubicBezTo>
                <a:cubicBezTo>
                  <a:pt x="1932555" y="1345595"/>
                  <a:pt x="1898589" y="1368622"/>
                  <a:pt x="1898589" y="1357108"/>
                </a:cubicBezTo>
                <a:lnTo>
                  <a:pt x="1887076" y="1368622"/>
                </a:lnTo>
                <a:lnTo>
                  <a:pt x="1875563" y="1368622"/>
                </a:lnTo>
                <a:cubicBezTo>
                  <a:pt x="1875562" y="1357108"/>
                  <a:pt x="1875562" y="1357108"/>
                  <a:pt x="1887076" y="1357108"/>
                </a:cubicBezTo>
                <a:cubicBezTo>
                  <a:pt x="1887076" y="1345594"/>
                  <a:pt x="1864625" y="1334656"/>
                  <a:pt x="1853111" y="1323143"/>
                </a:cubicBezTo>
                <a:cubicBezTo>
                  <a:pt x="1864625" y="1334081"/>
                  <a:pt x="1864625" y="1345594"/>
                  <a:pt x="1853112" y="1345595"/>
                </a:cubicBezTo>
                <a:cubicBezTo>
                  <a:pt x="1853111" y="1357108"/>
                  <a:pt x="1853111" y="1357108"/>
                  <a:pt x="1864625" y="1357108"/>
                </a:cubicBezTo>
                <a:cubicBezTo>
                  <a:pt x="1864624" y="1346169"/>
                  <a:pt x="1864624" y="1346169"/>
                  <a:pt x="1864625" y="1334656"/>
                </a:cubicBezTo>
                <a:cubicBezTo>
                  <a:pt x="1864624" y="1346169"/>
                  <a:pt x="1876139" y="1357108"/>
                  <a:pt x="1864624" y="1368622"/>
                </a:cubicBezTo>
                <a:cubicBezTo>
                  <a:pt x="1876138" y="1368622"/>
                  <a:pt x="1876139" y="1380135"/>
                  <a:pt x="1864625" y="1380135"/>
                </a:cubicBezTo>
                <a:cubicBezTo>
                  <a:pt x="1875563" y="1391648"/>
                  <a:pt x="1887076" y="1402587"/>
                  <a:pt x="1887076" y="1414100"/>
                </a:cubicBezTo>
                <a:cubicBezTo>
                  <a:pt x="1875563" y="1414100"/>
                  <a:pt x="1875563" y="1414100"/>
                  <a:pt x="1875563" y="1414100"/>
                </a:cubicBezTo>
                <a:cubicBezTo>
                  <a:pt x="1875563" y="1419569"/>
                  <a:pt x="1875563" y="1425182"/>
                  <a:pt x="1877002" y="1429428"/>
                </a:cubicBezTo>
                <a:lnTo>
                  <a:pt x="1886654" y="1436254"/>
                </a:lnTo>
                <a:lnTo>
                  <a:pt x="1886501" y="1436552"/>
                </a:lnTo>
                <a:cubicBezTo>
                  <a:pt x="1886501" y="1448066"/>
                  <a:pt x="1886501" y="1448066"/>
                  <a:pt x="1886501" y="1448066"/>
                </a:cubicBezTo>
                <a:cubicBezTo>
                  <a:pt x="1886501" y="1425038"/>
                  <a:pt x="1908951" y="1448065"/>
                  <a:pt x="1920465" y="1436552"/>
                </a:cubicBezTo>
                <a:cubicBezTo>
                  <a:pt x="1931979" y="1459003"/>
                  <a:pt x="1920465" y="1469941"/>
                  <a:pt x="1920465" y="1481455"/>
                </a:cubicBezTo>
                <a:cubicBezTo>
                  <a:pt x="1925934" y="1481455"/>
                  <a:pt x="1928669" y="1478577"/>
                  <a:pt x="1931476" y="1475699"/>
                </a:cubicBezTo>
                <a:lnTo>
                  <a:pt x="1935566" y="1473641"/>
                </a:lnTo>
                <a:lnTo>
                  <a:pt x="1928885" y="1483830"/>
                </a:lnTo>
                <a:cubicBezTo>
                  <a:pt x="1924639" y="1489515"/>
                  <a:pt x="1919026" y="1492393"/>
                  <a:pt x="1907801" y="1486636"/>
                </a:cubicBezTo>
                <a:lnTo>
                  <a:pt x="1907801" y="1475698"/>
                </a:lnTo>
                <a:lnTo>
                  <a:pt x="1907801" y="1475698"/>
                </a:lnTo>
                <a:lnTo>
                  <a:pt x="1907801" y="1464184"/>
                </a:lnTo>
                <a:cubicBezTo>
                  <a:pt x="1907801" y="1469941"/>
                  <a:pt x="1907800" y="1472820"/>
                  <a:pt x="1907801" y="1475626"/>
                </a:cubicBezTo>
                <a:lnTo>
                  <a:pt x="1907801" y="1475698"/>
                </a:lnTo>
                <a:lnTo>
                  <a:pt x="1901297" y="1472460"/>
                </a:lnTo>
                <a:cubicBezTo>
                  <a:pt x="1896143" y="1473539"/>
                  <a:pt x="1893984" y="1484333"/>
                  <a:pt x="1885349" y="1475698"/>
                </a:cubicBezTo>
                <a:lnTo>
                  <a:pt x="1889794" y="1467918"/>
                </a:lnTo>
                <a:lnTo>
                  <a:pt x="1896935" y="1464185"/>
                </a:lnTo>
                <a:cubicBezTo>
                  <a:pt x="1899741" y="1461306"/>
                  <a:pt x="1902619" y="1458428"/>
                  <a:pt x="1908377" y="1458428"/>
                </a:cubicBezTo>
                <a:cubicBezTo>
                  <a:pt x="1897439" y="1458428"/>
                  <a:pt x="1908377" y="1447489"/>
                  <a:pt x="1897439" y="1446914"/>
                </a:cubicBezTo>
                <a:cubicBezTo>
                  <a:pt x="1897439" y="1452671"/>
                  <a:pt x="1894561" y="1452671"/>
                  <a:pt x="1891682" y="1452671"/>
                </a:cubicBezTo>
                <a:lnTo>
                  <a:pt x="1887422" y="1456930"/>
                </a:lnTo>
                <a:lnTo>
                  <a:pt x="1875563" y="1454110"/>
                </a:lnTo>
                <a:cubicBezTo>
                  <a:pt x="1865632" y="1452671"/>
                  <a:pt x="1857141" y="1452671"/>
                  <a:pt x="1862898" y="1452671"/>
                </a:cubicBezTo>
                <a:cubicBezTo>
                  <a:pt x="1851384" y="1452671"/>
                  <a:pt x="1851384" y="1475698"/>
                  <a:pt x="1828932" y="1464184"/>
                </a:cubicBezTo>
                <a:cubicBezTo>
                  <a:pt x="1828932" y="1486636"/>
                  <a:pt x="1828932" y="1486636"/>
                  <a:pt x="1840446" y="1498149"/>
                </a:cubicBezTo>
                <a:cubicBezTo>
                  <a:pt x="1851960" y="1498150"/>
                  <a:pt x="1840447" y="1486636"/>
                  <a:pt x="1840447" y="1486636"/>
                </a:cubicBezTo>
                <a:cubicBezTo>
                  <a:pt x="1851960" y="1486636"/>
                  <a:pt x="1851960" y="1486636"/>
                  <a:pt x="1851960" y="1486636"/>
                </a:cubicBezTo>
                <a:cubicBezTo>
                  <a:pt x="1863474" y="1486636"/>
                  <a:pt x="1863473" y="1509087"/>
                  <a:pt x="1863473" y="1520601"/>
                </a:cubicBezTo>
                <a:cubicBezTo>
                  <a:pt x="1829509" y="1520601"/>
                  <a:pt x="1851960" y="1520601"/>
                  <a:pt x="1817995" y="1520601"/>
                </a:cubicBezTo>
                <a:cubicBezTo>
                  <a:pt x="1817994" y="1509663"/>
                  <a:pt x="1817994" y="1509663"/>
                  <a:pt x="1806481" y="1498150"/>
                </a:cubicBezTo>
                <a:cubicBezTo>
                  <a:pt x="1806481" y="1509088"/>
                  <a:pt x="1806481" y="1509088"/>
                  <a:pt x="1794968" y="1520601"/>
                </a:cubicBezTo>
                <a:cubicBezTo>
                  <a:pt x="1789499" y="1520601"/>
                  <a:pt x="1786764" y="1517722"/>
                  <a:pt x="1783958" y="1514845"/>
                </a:cubicBezTo>
                <a:lnTo>
                  <a:pt x="1783846" y="1514788"/>
                </a:lnTo>
                <a:lnTo>
                  <a:pt x="1793528" y="1513405"/>
                </a:lnTo>
                <a:cubicBezTo>
                  <a:pt x="1794968" y="1511966"/>
                  <a:pt x="1794967" y="1509088"/>
                  <a:pt x="1794967" y="1503331"/>
                </a:cubicBezTo>
                <a:cubicBezTo>
                  <a:pt x="1794967" y="1503331"/>
                  <a:pt x="1792088" y="1503331"/>
                  <a:pt x="1789210" y="1504770"/>
                </a:cubicBezTo>
                <a:lnTo>
                  <a:pt x="1783566" y="1514647"/>
                </a:lnTo>
                <a:lnTo>
                  <a:pt x="1772516" y="1509088"/>
                </a:lnTo>
                <a:cubicBezTo>
                  <a:pt x="1761578" y="1509088"/>
                  <a:pt x="1761578" y="1509088"/>
                  <a:pt x="1750064" y="1497573"/>
                </a:cubicBezTo>
                <a:cubicBezTo>
                  <a:pt x="1750065" y="1508512"/>
                  <a:pt x="1738551" y="1508511"/>
                  <a:pt x="1738552" y="1520025"/>
                </a:cubicBezTo>
                <a:cubicBezTo>
                  <a:pt x="1738552" y="1520025"/>
                  <a:pt x="1727037" y="1520026"/>
                  <a:pt x="1727037" y="1531539"/>
                </a:cubicBezTo>
                <a:cubicBezTo>
                  <a:pt x="1727037" y="1531539"/>
                  <a:pt x="1727037" y="1531539"/>
                  <a:pt x="1738552" y="1531539"/>
                </a:cubicBezTo>
                <a:cubicBezTo>
                  <a:pt x="1738552" y="1531539"/>
                  <a:pt x="1727614" y="1531539"/>
                  <a:pt x="1716099" y="1531539"/>
                </a:cubicBezTo>
                <a:lnTo>
                  <a:pt x="1716737" y="1525343"/>
                </a:lnTo>
                <a:lnTo>
                  <a:pt x="1729952" y="1520556"/>
                </a:lnTo>
                <a:cubicBezTo>
                  <a:pt x="1741609" y="1511138"/>
                  <a:pt x="1743876" y="1492249"/>
                  <a:pt x="1727037" y="1491817"/>
                </a:cubicBezTo>
                <a:cubicBezTo>
                  <a:pt x="1735241" y="1508656"/>
                  <a:pt x="1731139" y="1506713"/>
                  <a:pt x="1723718" y="1514161"/>
                </a:cubicBezTo>
                <a:lnTo>
                  <a:pt x="1716892" y="1523843"/>
                </a:lnTo>
                <a:lnTo>
                  <a:pt x="1717296" y="1519917"/>
                </a:lnTo>
                <a:cubicBezTo>
                  <a:pt x="1712898" y="1512470"/>
                  <a:pt x="1695951" y="1514412"/>
                  <a:pt x="1704586" y="1497574"/>
                </a:cubicBezTo>
                <a:cubicBezTo>
                  <a:pt x="1693073" y="1497574"/>
                  <a:pt x="1693073" y="1497574"/>
                  <a:pt x="1693073" y="1497574"/>
                </a:cubicBezTo>
                <a:cubicBezTo>
                  <a:pt x="1681559" y="1497574"/>
                  <a:pt x="1693073" y="1509088"/>
                  <a:pt x="1681559" y="1509088"/>
                </a:cubicBezTo>
                <a:cubicBezTo>
                  <a:pt x="1681558" y="1520601"/>
                  <a:pt x="1693073" y="1497574"/>
                  <a:pt x="1693073" y="1509088"/>
                </a:cubicBezTo>
                <a:cubicBezTo>
                  <a:pt x="1693072" y="1520601"/>
                  <a:pt x="1693073" y="1509088"/>
                  <a:pt x="1693072" y="1520601"/>
                </a:cubicBezTo>
                <a:cubicBezTo>
                  <a:pt x="1704586" y="1520601"/>
                  <a:pt x="1693072" y="1520601"/>
                  <a:pt x="1704586" y="1520601"/>
                </a:cubicBezTo>
                <a:cubicBezTo>
                  <a:pt x="1693648" y="1532114"/>
                  <a:pt x="1693648" y="1520601"/>
                  <a:pt x="1682135" y="1532115"/>
                </a:cubicBezTo>
                <a:cubicBezTo>
                  <a:pt x="1693073" y="1532114"/>
                  <a:pt x="1693072" y="1543628"/>
                  <a:pt x="1704586" y="1543629"/>
                </a:cubicBezTo>
                <a:cubicBezTo>
                  <a:pt x="1693072" y="1543628"/>
                  <a:pt x="1693072" y="1543628"/>
                  <a:pt x="1693072" y="1555142"/>
                </a:cubicBezTo>
                <a:cubicBezTo>
                  <a:pt x="1693072" y="1555142"/>
                  <a:pt x="1693072" y="1543628"/>
                  <a:pt x="1681558" y="1543628"/>
                </a:cubicBezTo>
                <a:lnTo>
                  <a:pt x="1681559" y="1532115"/>
                </a:lnTo>
                <a:cubicBezTo>
                  <a:pt x="1681559" y="1532115"/>
                  <a:pt x="1670045" y="1532114"/>
                  <a:pt x="1670045" y="1520601"/>
                </a:cubicBezTo>
                <a:cubicBezTo>
                  <a:pt x="1670045" y="1520601"/>
                  <a:pt x="1670045" y="1520601"/>
                  <a:pt x="1658532" y="1532115"/>
                </a:cubicBezTo>
                <a:cubicBezTo>
                  <a:pt x="1681559" y="1532115"/>
                  <a:pt x="1681558" y="1565504"/>
                  <a:pt x="1670045" y="1577017"/>
                </a:cubicBezTo>
                <a:cubicBezTo>
                  <a:pt x="1659107" y="1577017"/>
                  <a:pt x="1647594" y="1577017"/>
                  <a:pt x="1647593" y="1565504"/>
                </a:cubicBezTo>
                <a:cubicBezTo>
                  <a:pt x="1659107" y="1565504"/>
                  <a:pt x="1659107" y="1565504"/>
                  <a:pt x="1659107" y="1565504"/>
                </a:cubicBezTo>
                <a:cubicBezTo>
                  <a:pt x="1664576" y="1554278"/>
                  <a:pt x="1664576" y="1548665"/>
                  <a:pt x="1661769" y="1543052"/>
                </a:cubicBezTo>
                <a:lnTo>
                  <a:pt x="1648133" y="1521455"/>
                </a:lnTo>
                <a:lnTo>
                  <a:pt x="1651336" y="1509016"/>
                </a:lnTo>
                <a:cubicBezTo>
                  <a:pt x="1652775" y="1503331"/>
                  <a:pt x="1652775" y="1497574"/>
                  <a:pt x="1647019" y="1491817"/>
                </a:cubicBezTo>
                <a:cubicBezTo>
                  <a:pt x="1647019" y="1500453"/>
                  <a:pt x="1640542" y="1521717"/>
                  <a:pt x="1642161" y="1526952"/>
                </a:cubicBezTo>
                <a:lnTo>
                  <a:pt x="1644253" y="1526448"/>
                </a:lnTo>
                <a:lnTo>
                  <a:pt x="1641837" y="1530675"/>
                </a:lnTo>
                <a:cubicBezTo>
                  <a:pt x="1638958" y="1532114"/>
                  <a:pt x="1636080" y="1532114"/>
                  <a:pt x="1636080" y="1532114"/>
                </a:cubicBezTo>
                <a:cubicBezTo>
                  <a:pt x="1624566" y="1532114"/>
                  <a:pt x="1636081" y="1555142"/>
                  <a:pt x="1624566" y="1543628"/>
                </a:cubicBezTo>
                <a:cubicBezTo>
                  <a:pt x="1624567" y="1532690"/>
                  <a:pt x="1613053" y="1521178"/>
                  <a:pt x="1624566" y="1521177"/>
                </a:cubicBezTo>
                <a:cubicBezTo>
                  <a:pt x="1636080" y="1510239"/>
                  <a:pt x="1624566" y="1510239"/>
                  <a:pt x="1624566" y="1498725"/>
                </a:cubicBezTo>
                <a:lnTo>
                  <a:pt x="1624566" y="1510239"/>
                </a:lnTo>
                <a:cubicBezTo>
                  <a:pt x="1613052" y="1510239"/>
                  <a:pt x="1601540" y="1499301"/>
                  <a:pt x="1613053" y="1521753"/>
                </a:cubicBezTo>
                <a:cubicBezTo>
                  <a:pt x="1601539" y="1510239"/>
                  <a:pt x="1601539" y="1510239"/>
                  <a:pt x="1601539" y="1510239"/>
                </a:cubicBezTo>
                <a:cubicBezTo>
                  <a:pt x="1590602" y="1532691"/>
                  <a:pt x="1590601" y="1555142"/>
                  <a:pt x="1613053" y="1555142"/>
                </a:cubicBezTo>
                <a:cubicBezTo>
                  <a:pt x="1613053" y="1566080"/>
                  <a:pt x="1601539" y="1566080"/>
                  <a:pt x="1601540" y="1577593"/>
                </a:cubicBezTo>
                <a:cubicBezTo>
                  <a:pt x="1601540" y="1577593"/>
                  <a:pt x="1601540" y="1577593"/>
                  <a:pt x="1590026" y="1577594"/>
                </a:cubicBezTo>
                <a:cubicBezTo>
                  <a:pt x="1613053" y="1566080"/>
                  <a:pt x="1579087" y="1554567"/>
                  <a:pt x="1567574" y="1566080"/>
                </a:cubicBezTo>
                <a:cubicBezTo>
                  <a:pt x="1567574" y="1577593"/>
                  <a:pt x="1567574" y="1577593"/>
                  <a:pt x="1567574" y="1577593"/>
                </a:cubicBezTo>
                <a:cubicBezTo>
                  <a:pt x="1578512" y="1577593"/>
                  <a:pt x="1578512" y="1577593"/>
                  <a:pt x="1590025" y="1589106"/>
                </a:cubicBezTo>
                <a:cubicBezTo>
                  <a:pt x="1590025" y="1600044"/>
                  <a:pt x="1601539" y="1600044"/>
                  <a:pt x="1590025" y="1611558"/>
                </a:cubicBezTo>
                <a:lnTo>
                  <a:pt x="1589079" y="1611208"/>
                </a:lnTo>
                <a:lnTo>
                  <a:pt x="1586787" y="1607051"/>
                </a:lnTo>
                <a:cubicBezTo>
                  <a:pt x="1586427" y="1605081"/>
                  <a:pt x="1587147" y="1602922"/>
                  <a:pt x="1590025" y="1600044"/>
                </a:cubicBezTo>
                <a:cubicBezTo>
                  <a:pt x="1590025" y="1600044"/>
                  <a:pt x="1583549" y="1606521"/>
                  <a:pt x="1585168" y="1609759"/>
                </a:cubicBezTo>
                <a:lnTo>
                  <a:pt x="1589079" y="1611208"/>
                </a:lnTo>
                <a:lnTo>
                  <a:pt x="1590026" y="1612925"/>
                </a:lnTo>
                <a:cubicBezTo>
                  <a:pt x="1592905" y="1617171"/>
                  <a:pt x="1595783" y="1622784"/>
                  <a:pt x="1590026" y="1634010"/>
                </a:cubicBezTo>
                <a:cubicBezTo>
                  <a:pt x="1601539" y="1634010"/>
                  <a:pt x="1601540" y="1623072"/>
                  <a:pt x="1601539" y="1611558"/>
                </a:cubicBezTo>
                <a:cubicBezTo>
                  <a:pt x="1601540" y="1623072"/>
                  <a:pt x="1613053" y="1623072"/>
                  <a:pt x="1613052" y="1611558"/>
                </a:cubicBezTo>
                <a:lnTo>
                  <a:pt x="1613053" y="1623072"/>
                </a:lnTo>
                <a:lnTo>
                  <a:pt x="1624566" y="1623072"/>
                </a:lnTo>
                <a:cubicBezTo>
                  <a:pt x="1636081" y="1612134"/>
                  <a:pt x="1613628" y="1646099"/>
                  <a:pt x="1636081" y="1634585"/>
                </a:cubicBezTo>
                <a:cubicBezTo>
                  <a:pt x="1624567" y="1668551"/>
                  <a:pt x="1636080" y="1657037"/>
                  <a:pt x="1624567" y="1668551"/>
                </a:cubicBezTo>
                <a:cubicBezTo>
                  <a:pt x="1613053" y="1657612"/>
                  <a:pt x="1613053" y="1646099"/>
                  <a:pt x="1613053" y="1646099"/>
                </a:cubicBezTo>
                <a:cubicBezTo>
                  <a:pt x="1595782" y="1663369"/>
                  <a:pt x="1591465" y="1661210"/>
                  <a:pt x="1576057" y="1659052"/>
                </a:cubicBezTo>
                <a:lnTo>
                  <a:pt x="1569488" y="1658579"/>
                </a:lnTo>
                <a:lnTo>
                  <a:pt x="1576209" y="1649841"/>
                </a:lnTo>
                <a:cubicBezTo>
                  <a:pt x="1576209" y="1644228"/>
                  <a:pt x="1573331" y="1638615"/>
                  <a:pt x="1567574" y="1638615"/>
                </a:cubicBezTo>
                <a:cubicBezTo>
                  <a:pt x="1567574" y="1638615"/>
                  <a:pt x="1567574" y="1638615"/>
                  <a:pt x="1567574" y="1648087"/>
                </a:cubicBezTo>
                <a:lnTo>
                  <a:pt x="1567575" y="1658441"/>
                </a:lnTo>
                <a:lnTo>
                  <a:pt x="1556060" y="1657612"/>
                </a:lnTo>
                <a:cubicBezTo>
                  <a:pt x="1556060" y="1657612"/>
                  <a:pt x="1556060" y="1657612"/>
                  <a:pt x="1556061" y="1646099"/>
                </a:cubicBezTo>
                <a:cubicBezTo>
                  <a:pt x="1579088" y="1646099"/>
                  <a:pt x="1556061" y="1635161"/>
                  <a:pt x="1567574" y="1623648"/>
                </a:cubicBezTo>
                <a:cubicBezTo>
                  <a:pt x="1567574" y="1612709"/>
                  <a:pt x="1556061" y="1623647"/>
                  <a:pt x="1556060" y="1601196"/>
                </a:cubicBezTo>
                <a:cubicBezTo>
                  <a:pt x="1544546" y="1601196"/>
                  <a:pt x="1544547" y="1612710"/>
                  <a:pt x="1544547" y="1612710"/>
                </a:cubicBezTo>
                <a:cubicBezTo>
                  <a:pt x="1533033" y="1624223"/>
                  <a:pt x="1533033" y="1612709"/>
                  <a:pt x="1533033" y="1612709"/>
                </a:cubicBezTo>
                <a:cubicBezTo>
                  <a:pt x="1521519" y="1601196"/>
                  <a:pt x="1533033" y="1590258"/>
                  <a:pt x="1533033" y="1578745"/>
                </a:cubicBezTo>
                <a:cubicBezTo>
                  <a:pt x="1521520" y="1589683"/>
                  <a:pt x="1521520" y="1589683"/>
                  <a:pt x="1521519" y="1601196"/>
                </a:cubicBezTo>
                <a:cubicBezTo>
                  <a:pt x="1487555" y="1601196"/>
                  <a:pt x="1499068" y="1635161"/>
                  <a:pt x="1487555" y="1657612"/>
                </a:cubicBezTo>
                <a:cubicBezTo>
                  <a:pt x="1476042" y="1657612"/>
                  <a:pt x="1476042" y="1646098"/>
                  <a:pt x="1487555" y="1646099"/>
                </a:cubicBezTo>
                <a:cubicBezTo>
                  <a:pt x="1487555" y="1634586"/>
                  <a:pt x="1476042" y="1634586"/>
                  <a:pt x="1476042" y="1634586"/>
                </a:cubicBezTo>
                <a:lnTo>
                  <a:pt x="1476042" y="1646098"/>
                </a:lnTo>
                <a:cubicBezTo>
                  <a:pt x="1464528" y="1646099"/>
                  <a:pt x="1476042" y="1634586"/>
                  <a:pt x="1464527" y="1634585"/>
                </a:cubicBezTo>
                <a:cubicBezTo>
                  <a:pt x="1475465" y="1634585"/>
                  <a:pt x="1486979" y="1623072"/>
                  <a:pt x="1486979" y="1623072"/>
                </a:cubicBezTo>
                <a:cubicBezTo>
                  <a:pt x="1486978" y="1611558"/>
                  <a:pt x="1486979" y="1600621"/>
                  <a:pt x="1486979" y="1589107"/>
                </a:cubicBezTo>
                <a:cubicBezTo>
                  <a:pt x="1486979" y="1589107"/>
                  <a:pt x="1486979" y="1589107"/>
                  <a:pt x="1475465" y="1589106"/>
                </a:cubicBezTo>
                <a:cubicBezTo>
                  <a:pt x="1486979" y="1600045"/>
                  <a:pt x="1463951" y="1600044"/>
                  <a:pt x="1475465" y="1611558"/>
                </a:cubicBezTo>
                <a:cubicBezTo>
                  <a:pt x="1464527" y="1611558"/>
                  <a:pt x="1453014" y="1589107"/>
                  <a:pt x="1453015" y="1577593"/>
                </a:cubicBezTo>
                <a:lnTo>
                  <a:pt x="1441102" y="1586151"/>
                </a:lnTo>
                <a:lnTo>
                  <a:pt x="1433441" y="1567447"/>
                </a:lnTo>
                <a:cubicBezTo>
                  <a:pt x="1433441" y="1563202"/>
                  <a:pt x="1436320" y="1560323"/>
                  <a:pt x="1442077" y="1554566"/>
                </a:cubicBezTo>
                <a:cubicBezTo>
                  <a:pt x="1430563" y="1543629"/>
                  <a:pt x="1430563" y="1532114"/>
                  <a:pt x="1430563" y="1509663"/>
                </a:cubicBezTo>
                <a:lnTo>
                  <a:pt x="1424034" y="1512275"/>
                </a:lnTo>
                <a:lnTo>
                  <a:pt x="1420200" y="1503331"/>
                </a:lnTo>
                <a:cubicBezTo>
                  <a:pt x="1408687" y="1503331"/>
                  <a:pt x="1408687" y="1503331"/>
                  <a:pt x="1408687" y="1503331"/>
                </a:cubicBezTo>
                <a:cubicBezTo>
                  <a:pt x="1420200" y="1503331"/>
                  <a:pt x="1420200" y="1514844"/>
                  <a:pt x="1408687" y="1514844"/>
                </a:cubicBezTo>
                <a:lnTo>
                  <a:pt x="1419783" y="1514844"/>
                </a:lnTo>
                <a:lnTo>
                  <a:pt x="1413580" y="1519738"/>
                </a:lnTo>
                <a:cubicBezTo>
                  <a:pt x="1407968" y="1524056"/>
                  <a:pt x="1402354" y="1526934"/>
                  <a:pt x="1396597" y="1521177"/>
                </a:cubicBezTo>
                <a:cubicBezTo>
                  <a:pt x="1396597" y="1532691"/>
                  <a:pt x="1408112" y="1532691"/>
                  <a:pt x="1408112" y="1532691"/>
                </a:cubicBezTo>
                <a:cubicBezTo>
                  <a:pt x="1408111" y="1544204"/>
                  <a:pt x="1408111" y="1544204"/>
                  <a:pt x="1408111" y="1544204"/>
                </a:cubicBezTo>
                <a:cubicBezTo>
                  <a:pt x="1408111" y="1544204"/>
                  <a:pt x="1408111" y="1544204"/>
                  <a:pt x="1409551" y="1544204"/>
                </a:cubicBezTo>
                <a:lnTo>
                  <a:pt x="1412769" y="1544203"/>
                </a:lnTo>
                <a:lnTo>
                  <a:pt x="1413653" y="1545859"/>
                </a:lnTo>
                <a:cubicBezTo>
                  <a:pt x="1416459" y="1550105"/>
                  <a:pt x="1419338" y="1555718"/>
                  <a:pt x="1408112" y="1555717"/>
                </a:cubicBezTo>
                <a:cubicBezTo>
                  <a:pt x="1408111" y="1567231"/>
                  <a:pt x="1419625" y="1555717"/>
                  <a:pt x="1419625" y="1567231"/>
                </a:cubicBezTo>
                <a:cubicBezTo>
                  <a:pt x="1408111" y="1578169"/>
                  <a:pt x="1419625" y="1578169"/>
                  <a:pt x="1419624" y="1589682"/>
                </a:cubicBezTo>
                <a:cubicBezTo>
                  <a:pt x="1397174" y="1589683"/>
                  <a:pt x="1397174" y="1601196"/>
                  <a:pt x="1385659" y="1601196"/>
                </a:cubicBezTo>
                <a:cubicBezTo>
                  <a:pt x="1385659" y="1623648"/>
                  <a:pt x="1363208" y="1623648"/>
                  <a:pt x="1363208" y="1635161"/>
                </a:cubicBezTo>
                <a:cubicBezTo>
                  <a:pt x="1351695" y="1635161"/>
                  <a:pt x="1363208" y="1624223"/>
                  <a:pt x="1363208" y="1612709"/>
                </a:cubicBezTo>
                <a:cubicBezTo>
                  <a:pt x="1385659" y="1612710"/>
                  <a:pt x="1374721" y="1579320"/>
                  <a:pt x="1363208" y="1567807"/>
                </a:cubicBezTo>
                <a:cubicBezTo>
                  <a:pt x="1363208" y="1556293"/>
                  <a:pt x="1374721" y="1556293"/>
                  <a:pt x="1374721" y="1533841"/>
                </a:cubicBezTo>
                <a:lnTo>
                  <a:pt x="1352271" y="1545355"/>
                </a:lnTo>
                <a:cubicBezTo>
                  <a:pt x="1352271" y="1545355"/>
                  <a:pt x="1329819" y="1556869"/>
                  <a:pt x="1329818" y="1545355"/>
                </a:cubicBezTo>
                <a:cubicBezTo>
                  <a:pt x="1341333" y="1556869"/>
                  <a:pt x="1329819" y="1567807"/>
                  <a:pt x="1329818" y="1579320"/>
                </a:cubicBezTo>
                <a:cubicBezTo>
                  <a:pt x="1318305" y="1579320"/>
                  <a:pt x="1329819" y="1556869"/>
                  <a:pt x="1318305" y="1556868"/>
                </a:cubicBezTo>
                <a:lnTo>
                  <a:pt x="1318306" y="1568382"/>
                </a:lnTo>
                <a:cubicBezTo>
                  <a:pt x="1318306" y="1568382"/>
                  <a:pt x="1318305" y="1601772"/>
                  <a:pt x="1306791" y="1635737"/>
                </a:cubicBezTo>
                <a:cubicBezTo>
                  <a:pt x="1318305" y="1635737"/>
                  <a:pt x="1306792" y="1624224"/>
                  <a:pt x="1318305" y="1624223"/>
                </a:cubicBezTo>
                <a:cubicBezTo>
                  <a:pt x="1318305" y="1624223"/>
                  <a:pt x="1318305" y="1624223"/>
                  <a:pt x="1318305" y="1635737"/>
                </a:cubicBezTo>
                <a:lnTo>
                  <a:pt x="1329818" y="1635737"/>
                </a:lnTo>
                <a:lnTo>
                  <a:pt x="1329819" y="1624224"/>
                </a:lnTo>
                <a:cubicBezTo>
                  <a:pt x="1352846" y="1624224"/>
                  <a:pt x="1341333" y="1635737"/>
                  <a:pt x="1341333" y="1635737"/>
                </a:cubicBezTo>
                <a:cubicBezTo>
                  <a:pt x="1341333" y="1647250"/>
                  <a:pt x="1352846" y="1624224"/>
                  <a:pt x="1352846" y="1635737"/>
                </a:cubicBezTo>
                <a:cubicBezTo>
                  <a:pt x="1352845" y="1647250"/>
                  <a:pt x="1329819" y="1647250"/>
                  <a:pt x="1341333" y="1669702"/>
                </a:cubicBezTo>
                <a:lnTo>
                  <a:pt x="1352846" y="1658188"/>
                </a:lnTo>
                <a:cubicBezTo>
                  <a:pt x="1341908" y="1658189"/>
                  <a:pt x="1352845" y="1647250"/>
                  <a:pt x="1364360" y="1635737"/>
                </a:cubicBezTo>
                <a:cubicBezTo>
                  <a:pt x="1364360" y="1646675"/>
                  <a:pt x="1364359" y="1658188"/>
                  <a:pt x="1375873" y="1658188"/>
                </a:cubicBezTo>
                <a:cubicBezTo>
                  <a:pt x="1375873" y="1669126"/>
                  <a:pt x="1375873" y="1669126"/>
                  <a:pt x="1375873" y="1680640"/>
                </a:cubicBezTo>
                <a:cubicBezTo>
                  <a:pt x="1375873" y="1692153"/>
                  <a:pt x="1375873" y="1692153"/>
                  <a:pt x="1375873" y="1692153"/>
                </a:cubicBezTo>
                <a:cubicBezTo>
                  <a:pt x="1386812" y="1680640"/>
                  <a:pt x="1398326" y="1680640"/>
                  <a:pt x="1398325" y="1658188"/>
                </a:cubicBezTo>
                <a:cubicBezTo>
                  <a:pt x="1386811" y="1658188"/>
                  <a:pt x="1398325" y="1669702"/>
                  <a:pt x="1386812" y="1669702"/>
                </a:cubicBezTo>
                <a:lnTo>
                  <a:pt x="1386811" y="1658188"/>
                </a:lnTo>
                <a:lnTo>
                  <a:pt x="1393719" y="1658188"/>
                </a:lnTo>
                <a:cubicBezTo>
                  <a:pt x="1397892" y="1658188"/>
                  <a:pt x="1403505" y="1658188"/>
                  <a:pt x="1409262" y="1658188"/>
                </a:cubicBezTo>
                <a:cubicBezTo>
                  <a:pt x="1409262" y="1669701"/>
                  <a:pt x="1397749" y="1669702"/>
                  <a:pt x="1409262" y="1669701"/>
                </a:cubicBezTo>
                <a:cubicBezTo>
                  <a:pt x="1386811" y="1692153"/>
                  <a:pt x="1409262" y="1703091"/>
                  <a:pt x="1409262" y="1714605"/>
                </a:cubicBezTo>
                <a:cubicBezTo>
                  <a:pt x="1409262" y="1726118"/>
                  <a:pt x="1409262" y="1726118"/>
                  <a:pt x="1420775" y="1726119"/>
                </a:cubicBezTo>
                <a:cubicBezTo>
                  <a:pt x="1420776" y="1737632"/>
                  <a:pt x="1420776" y="1737632"/>
                  <a:pt x="1409262" y="1737632"/>
                </a:cubicBezTo>
                <a:cubicBezTo>
                  <a:pt x="1409262" y="1749146"/>
                  <a:pt x="1431713" y="1737632"/>
                  <a:pt x="1443228" y="1749146"/>
                </a:cubicBezTo>
                <a:cubicBezTo>
                  <a:pt x="1431713" y="1749146"/>
                  <a:pt x="1431714" y="1760660"/>
                  <a:pt x="1431714" y="1760660"/>
                </a:cubicBezTo>
                <a:cubicBezTo>
                  <a:pt x="1423079" y="1752025"/>
                  <a:pt x="1414443" y="1743389"/>
                  <a:pt x="1401193" y="1744468"/>
                </a:cubicBezTo>
                <a:lnTo>
                  <a:pt x="1386234" y="1749146"/>
                </a:lnTo>
                <a:lnTo>
                  <a:pt x="1386234" y="1749146"/>
                </a:lnTo>
                <a:cubicBezTo>
                  <a:pt x="1386235" y="1746268"/>
                  <a:pt x="1386234" y="1743389"/>
                  <a:pt x="1386234" y="1749146"/>
                </a:cubicBezTo>
                <a:cubicBezTo>
                  <a:pt x="1374721" y="1737632"/>
                  <a:pt x="1397749" y="1749146"/>
                  <a:pt x="1386234" y="1737632"/>
                </a:cubicBezTo>
                <a:cubicBezTo>
                  <a:pt x="1386235" y="1726119"/>
                  <a:pt x="1374721" y="1737632"/>
                  <a:pt x="1374721" y="1737632"/>
                </a:cubicBezTo>
                <a:cubicBezTo>
                  <a:pt x="1374722" y="1726694"/>
                  <a:pt x="1386234" y="1726694"/>
                  <a:pt x="1386235" y="1715181"/>
                </a:cubicBezTo>
                <a:cubicBezTo>
                  <a:pt x="1374722" y="1726694"/>
                  <a:pt x="1374722" y="1726694"/>
                  <a:pt x="1374722" y="1726694"/>
                </a:cubicBezTo>
                <a:cubicBezTo>
                  <a:pt x="1374722" y="1726694"/>
                  <a:pt x="1374722" y="1726694"/>
                  <a:pt x="1374721" y="1725255"/>
                </a:cubicBezTo>
                <a:lnTo>
                  <a:pt x="1374721" y="1716116"/>
                </a:lnTo>
                <a:lnTo>
                  <a:pt x="1374721" y="1716044"/>
                </a:lnTo>
                <a:cubicBezTo>
                  <a:pt x="1374721" y="1714605"/>
                  <a:pt x="1374721" y="1711726"/>
                  <a:pt x="1374721" y="1705969"/>
                </a:cubicBezTo>
                <a:cubicBezTo>
                  <a:pt x="1374721" y="1705969"/>
                  <a:pt x="1363208" y="1705969"/>
                  <a:pt x="1363208" y="1717484"/>
                </a:cubicBezTo>
                <a:lnTo>
                  <a:pt x="1373012" y="1717483"/>
                </a:lnTo>
                <a:lnTo>
                  <a:pt x="1364826" y="1728511"/>
                </a:lnTo>
                <a:cubicBezTo>
                  <a:pt x="1361049" y="1739036"/>
                  <a:pt x="1371843" y="1743246"/>
                  <a:pt x="1363208" y="1760084"/>
                </a:cubicBezTo>
                <a:cubicBezTo>
                  <a:pt x="1374146" y="1771597"/>
                  <a:pt x="1385659" y="1771598"/>
                  <a:pt x="1385660" y="1760084"/>
                </a:cubicBezTo>
                <a:cubicBezTo>
                  <a:pt x="1397173" y="1771597"/>
                  <a:pt x="1397173" y="1782535"/>
                  <a:pt x="1385659" y="1794049"/>
                </a:cubicBezTo>
                <a:cubicBezTo>
                  <a:pt x="1397173" y="1805562"/>
                  <a:pt x="1408112" y="1794049"/>
                  <a:pt x="1419625" y="1805562"/>
                </a:cubicBezTo>
                <a:cubicBezTo>
                  <a:pt x="1431138" y="1805562"/>
                  <a:pt x="1419624" y="1794048"/>
                  <a:pt x="1431138" y="1794049"/>
                </a:cubicBezTo>
                <a:cubicBezTo>
                  <a:pt x="1431138" y="1804987"/>
                  <a:pt x="1442651" y="1804986"/>
                  <a:pt x="1431139" y="1816500"/>
                </a:cubicBezTo>
                <a:cubicBezTo>
                  <a:pt x="1442651" y="1828013"/>
                  <a:pt x="1442652" y="1805562"/>
                  <a:pt x="1442651" y="1828013"/>
                </a:cubicBezTo>
                <a:cubicBezTo>
                  <a:pt x="1431138" y="1828013"/>
                  <a:pt x="1420200" y="1828014"/>
                  <a:pt x="1408687" y="1828014"/>
                </a:cubicBezTo>
                <a:cubicBezTo>
                  <a:pt x="1408687" y="1816500"/>
                  <a:pt x="1420200" y="1828014"/>
                  <a:pt x="1420200" y="1816501"/>
                </a:cubicBezTo>
                <a:cubicBezTo>
                  <a:pt x="1420200" y="1816501"/>
                  <a:pt x="1397173" y="1828013"/>
                  <a:pt x="1408687" y="1828014"/>
                </a:cubicBezTo>
                <a:cubicBezTo>
                  <a:pt x="1397749" y="1839528"/>
                  <a:pt x="1397749" y="1828014"/>
                  <a:pt x="1386234" y="1828013"/>
                </a:cubicBezTo>
                <a:cubicBezTo>
                  <a:pt x="1386234" y="1816500"/>
                  <a:pt x="1386234" y="1816500"/>
                  <a:pt x="1397749" y="1816500"/>
                </a:cubicBezTo>
                <a:cubicBezTo>
                  <a:pt x="1391991" y="1816500"/>
                  <a:pt x="1386379" y="1813766"/>
                  <a:pt x="1380766" y="1809592"/>
                </a:cubicBezTo>
                <a:lnTo>
                  <a:pt x="1364742" y="1794926"/>
                </a:lnTo>
                <a:lnTo>
                  <a:pt x="1374721" y="1796352"/>
                </a:lnTo>
                <a:cubicBezTo>
                  <a:pt x="1363784" y="1784838"/>
                  <a:pt x="1386234" y="1784838"/>
                  <a:pt x="1386234" y="1784838"/>
                </a:cubicBezTo>
                <a:lnTo>
                  <a:pt x="1386234" y="1773324"/>
                </a:lnTo>
                <a:cubicBezTo>
                  <a:pt x="1386234" y="1784838"/>
                  <a:pt x="1374722" y="1773325"/>
                  <a:pt x="1374722" y="1773325"/>
                </a:cubicBezTo>
                <a:cubicBezTo>
                  <a:pt x="1374721" y="1784837"/>
                  <a:pt x="1363208" y="1784838"/>
                  <a:pt x="1363208" y="1784838"/>
                </a:cubicBezTo>
                <a:lnTo>
                  <a:pt x="1364635" y="1794828"/>
                </a:lnTo>
                <a:lnTo>
                  <a:pt x="1363784" y="1794049"/>
                </a:lnTo>
                <a:lnTo>
                  <a:pt x="1363784" y="1805562"/>
                </a:lnTo>
                <a:cubicBezTo>
                  <a:pt x="1352846" y="1805562"/>
                  <a:pt x="1352846" y="1794049"/>
                  <a:pt x="1341332" y="1794049"/>
                </a:cubicBezTo>
                <a:cubicBezTo>
                  <a:pt x="1352846" y="1828013"/>
                  <a:pt x="1375298" y="1805562"/>
                  <a:pt x="1341332" y="1828013"/>
                </a:cubicBezTo>
                <a:cubicBezTo>
                  <a:pt x="1341332" y="1828013"/>
                  <a:pt x="1341333" y="1817075"/>
                  <a:pt x="1341333" y="1805562"/>
                </a:cubicBezTo>
                <a:cubicBezTo>
                  <a:pt x="1341333" y="1805562"/>
                  <a:pt x="1329818" y="1817076"/>
                  <a:pt x="1329818" y="1805562"/>
                </a:cubicBezTo>
                <a:lnTo>
                  <a:pt x="1318306" y="1817076"/>
                </a:lnTo>
                <a:cubicBezTo>
                  <a:pt x="1341333" y="1805562"/>
                  <a:pt x="1307368" y="1839528"/>
                  <a:pt x="1329819" y="1839528"/>
                </a:cubicBezTo>
                <a:cubicBezTo>
                  <a:pt x="1329818" y="1828014"/>
                  <a:pt x="1341333" y="1851041"/>
                  <a:pt x="1341332" y="1839528"/>
                </a:cubicBezTo>
                <a:cubicBezTo>
                  <a:pt x="1364360" y="1851041"/>
                  <a:pt x="1364360" y="1851041"/>
                  <a:pt x="1386812" y="1851041"/>
                </a:cubicBezTo>
                <a:cubicBezTo>
                  <a:pt x="1386811" y="1839528"/>
                  <a:pt x="1375874" y="1851041"/>
                  <a:pt x="1364359" y="1839528"/>
                </a:cubicBezTo>
                <a:cubicBezTo>
                  <a:pt x="1375297" y="1828590"/>
                  <a:pt x="1375297" y="1828590"/>
                  <a:pt x="1386811" y="1817075"/>
                </a:cubicBezTo>
                <a:cubicBezTo>
                  <a:pt x="1386811" y="1828590"/>
                  <a:pt x="1375873" y="1839528"/>
                  <a:pt x="1398325" y="1851041"/>
                </a:cubicBezTo>
                <a:cubicBezTo>
                  <a:pt x="1386812" y="1851041"/>
                  <a:pt x="1386811" y="1873492"/>
                  <a:pt x="1386811" y="1873492"/>
                </a:cubicBezTo>
                <a:cubicBezTo>
                  <a:pt x="1397749" y="1873493"/>
                  <a:pt x="1386812" y="1885006"/>
                  <a:pt x="1409262" y="1885006"/>
                </a:cubicBezTo>
                <a:cubicBezTo>
                  <a:pt x="1409262" y="1885006"/>
                  <a:pt x="1397749" y="1885006"/>
                  <a:pt x="1409262" y="1873492"/>
                </a:cubicBezTo>
                <a:cubicBezTo>
                  <a:pt x="1409262" y="1885006"/>
                  <a:pt x="1431713" y="1873492"/>
                  <a:pt x="1431713" y="1885006"/>
                </a:cubicBezTo>
                <a:cubicBezTo>
                  <a:pt x="1409262" y="1885006"/>
                  <a:pt x="1409262" y="1896519"/>
                  <a:pt x="1409262" y="1896519"/>
                </a:cubicBezTo>
                <a:cubicBezTo>
                  <a:pt x="1420776" y="1907457"/>
                  <a:pt x="1409262" y="1918971"/>
                  <a:pt x="1409262" y="1918971"/>
                </a:cubicBezTo>
                <a:cubicBezTo>
                  <a:pt x="1409262" y="1918971"/>
                  <a:pt x="1398325" y="1908033"/>
                  <a:pt x="1386811" y="1896519"/>
                </a:cubicBezTo>
                <a:cubicBezTo>
                  <a:pt x="1398325" y="1885005"/>
                  <a:pt x="1398325" y="1896519"/>
                  <a:pt x="1386812" y="1885006"/>
                </a:cubicBezTo>
                <a:cubicBezTo>
                  <a:pt x="1375298" y="1885006"/>
                  <a:pt x="1386811" y="1896519"/>
                  <a:pt x="1375298" y="1885006"/>
                </a:cubicBezTo>
                <a:cubicBezTo>
                  <a:pt x="1375297" y="1907457"/>
                  <a:pt x="1386811" y="1929909"/>
                  <a:pt x="1409262" y="1929909"/>
                </a:cubicBezTo>
                <a:cubicBezTo>
                  <a:pt x="1397749" y="1941423"/>
                  <a:pt x="1420776" y="1929909"/>
                  <a:pt x="1409262" y="1941422"/>
                </a:cubicBezTo>
                <a:cubicBezTo>
                  <a:pt x="1409262" y="1941422"/>
                  <a:pt x="1409262" y="1941422"/>
                  <a:pt x="1409262" y="1952936"/>
                </a:cubicBezTo>
                <a:cubicBezTo>
                  <a:pt x="1409262" y="1952936"/>
                  <a:pt x="1397749" y="1952936"/>
                  <a:pt x="1409262" y="1964450"/>
                </a:cubicBezTo>
                <a:cubicBezTo>
                  <a:pt x="1409262" y="1964450"/>
                  <a:pt x="1420775" y="1964450"/>
                  <a:pt x="1443228" y="1964450"/>
                </a:cubicBezTo>
                <a:lnTo>
                  <a:pt x="1431714" y="1975964"/>
                </a:lnTo>
                <a:cubicBezTo>
                  <a:pt x="1431714" y="1975964"/>
                  <a:pt x="1431714" y="1975964"/>
                  <a:pt x="1420200" y="1975963"/>
                </a:cubicBezTo>
                <a:cubicBezTo>
                  <a:pt x="1420200" y="1975963"/>
                  <a:pt x="1431713" y="1987477"/>
                  <a:pt x="1420200" y="2009928"/>
                </a:cubicBezTo>
                <a:cubicBezTo>
                  <a:pt x="1408687" y="1998990"/>
                  <a:pt x="1420200" y="1987477"/>
                  <a:pt x="1408687" y="1987477"/>
                </a:cubicBezTo>
                <a:cubicBezTo>
                  <a:pt x="1397173" y="1998990"/>
                  <a:pt x="1397173" y="1998990"/>
                  <a:pt x="1408686" y="2021441"/>
                </a:cubicBezTo>
                <a:cubicBezTo>
                  <a:pt x="1386234" y="2010504"/>
                  <a:pt x="1386235" y="2032955"/>
                  <a:pt x="1386235" y="2032955"/>
                </a:cubicBezTo>
                <a:cubicBezTo>
                  <a:pt x="1386234" y="2044469"/>
                  <a:pt x="1386235" y="2032955"/>
                  <a:pt x="1397749" y="2044469"/>
                </a:cubicBezTo>
                <a:cubicBezTo>
                  <a:pt x="1386234" y="2044469"/>
                  <a:pt x="1375298" y="2055407"/>
                  <a:pt x="1363784" y="2066921"/>
                </a:cubicBezTo>
                <a:cubicBezTo>
                  <a:pt x="1374721" y="2077858"/>
                  <a:pt x="1386235" y="2055407"/>
                  <a:pt x="1386235" y="2055407"/>
                </a:cubicBezTo>
                <a:cubicBezTo>
                  <a:pt x="1397749" y="2066345"/>
                  <a:pt x="1386235" y="2066345"/>
                  <a:pt x="1386234" y="2077858"/>
                </a:cubicBezTo>
                <a:cubicBezTo>
                  <a:pt x="1374721" y="2066345"/>
                  <a:pt x="1363784" y="2077859"/>
                  <a:pt x="1352271" y="2077858"/>
                </a:cubicBezTo>
                <a:lnTo>
                  <a:pt x="1363784" y="2077859"/>
                </a:lnTo>
                <a:cubicBezTo>
                  <a:pt x="1358315" y="2077858"/>
                  <a:pt x="1355581" y="2080737"/>
                  <a:pt x="1352774" y="2082176"/>
                </a:cubicBezTo>
                <a:lnTo>
                  <a:pt x="1341332" y="2077858"/>
                </a:lnTo>
                <a:lnTo>
                  <a:pt x="1341333" y="2077283"/>
                </a:lnTo>
                <a:cubicBezTo>
                  <a:pt x="1307368" y="2088221"/>
                  <a:pt x="1341333" y="2020866"/>
                  <a:pt x="1295854" y="2020866"/>
                </a:cubicBezTo>
                <a:cubicBezTo>
                  <a:pt x="1295854" y="2020866"/>
                  <a:pt x="1295854" y="2018131"/>
                  <a:pt x="1295854" y="2013958"/>
                </a:cubicBezTo>
                <a:lnTo>
                  <a:pt x="1295854" y="1998989"/>
                </a:lnTo>
                <a:lnTo>
                  <a:pt x="1295987" y="1998548"/>
                </a:lnTo>
                <a:lnTo>
                  <a:pt x="1307367" y="2009928"/>
                </a:lnTo>
                <a:cubicBezTo>
                  <a:pt x="1307367" y="2009928"/>
                  <a:pt x="1307367" y="2009928"/>
                  <a:pt x="1307368" y="2021441"/>
                </a:cubicBezTo>
                <a:cubicBezTo>
                  <a:pt x="1318881" y="2009928"/>
                  <a:pt x="1307367" y="1998990"/>
                  <a:pt x="1307368" y="1987477"/>
                </a:cubicBezTo>
                <a:lnTo>
                  <a:pt x="1298254" y="1986226"/>
                </a:lnTo>
                <a:lnTo>
                  <a:pt x="1297293" y="1984814"/>
                </a:lnTo>
                <a:cubicBezTo>
                  <a:pt x="1296573" y="1984778"/>
                  <a:pt x="1296213" y="1985444"/>
                  <a:pt x="1297473" y="1986119"/>
                </a:cubicBezTo>
                <a:lnTo>
                  <a:pt x="1298254" y="1986226"/>
                </a:lnTo>
                <a:lnTo>
                  <a:pt x="1299272" y="1987720"/>
                </a:lnTo>
                <a:lnTo>
                  <a:pt x="1295987" y="1998548"/>
                </a:lnTo>
                <a:lnTo>
                  <a:pt x="1295854" y="1998415"/>
                </a:lnTo>
                <a:lnTo>
                  <a:pt x="1295854" y="1998989"/>
                </a:lnTo>
                <a:lnTo>
                  <a:pt x="1295853" y="1998990"/>
                </a:lnTo>
                <a:cubicBezTo>
                  <a:pt x="1284915" y="1998990"/>
                  <a:pt x="1273401" y="2009928"/>
                  <a:pt x="1273402" y="2021441"/>
                </a:cubicBezTo>
                <a:lnTo>
                  <a:pt x="1284916" y="2021441"/>
                </a:lnTo>
                <a:cubicBezTo>
                  <a:pt x="1284916" y="2021441"/>
                  <a:pt x="1273402" y="2032956"/>
                  <a:pt x="1284916" y="2032956"/>
                </a:cubicBezTo>
                <a:cubicBezTo>
                  <a:pt x="1284915" y="2044469"/>
                  <a:pt x="1273402" y="2032956"/>
                  <a:pt x="1273401" y="2044469"/>
                </a:cubicBezTo>
                <a:cubicBezTo>
                  <a:pt x="1278871" y="2033243"/>
                  <a:pt x="1273115" y="2024752"/>
                  <a:pt x="1267429" y="2016261"/>
                </a:cubicBezTo>
                <a:lnTo>
                  <a:pt x="1263748" y="2009442"/>
                </a:lnTo>
                <a:lnTo>
                  <a:pt x="1271962" y="2004747"/>
                </a:lnTo>
                <a:cubicBezTo>
                  <a:pt x="1273401" y="2001868"/>
                  <a:pt x="1273401" y="1998990"/>
                  <a:pt x="1273401" y="1998990"/>
                </a:cubicBezTo>
                <a:cubicBezTo>
                  <a:pt x="1273401" y="1993233"/>
                  <a:pt x="1270667" y="1990355"/>
                  <a:pt x="1266493" y="1988916"/>
                </a:cubicBezTo>
                <a:lnTo>
                  <a:pt x="1263366" y="1988626"/>
                </a:lnTo>
                <a:lnTo>
                  <a:pt x="1261889" y="1988052"/>
                </a:lnTo>
                <a:lnTo>
                  <a:pt x="1261845" y="1988486"/>
                </a:lnTo>
                <a:lnTo>
                  <a:pt x="1250951" y="1987477"/>
                </a:lnTo>
                <a:cubicBezTo>
                  <a:pt x="1250950" y="1975963"/>
                  <a:pt x="1262463" y="1975963"/>
                  <a:pt x="1262463" y="1975963"/>
                </a:cubicBezTo>
                <a:cubicBezTo>
                  <a:pt x="1262463" y="1975963"/>
                  <a:pt x="1273978" y="1965026"/>
                  <a:pt x="1262464" y="1953512"/>
                </a:cubicBezTo>
                <a:cubicBezTo>
                  <a:pt x="1250950" y="1953512"/>
                  <a:pt x="1250950" y="1965025"/>
                  <a:pt x="1250950" y="1953512"/>
                </a:cubicBezTo>
                <a:cubicBezTo>
                  <a:pt x="1262464" y="1953512"/>
                  <a:pt x="1273978" y="1931060"/>
                  <a:pt x="1262463" y="1919546"/>
                </a:cubicBezTo>
                <a:cubicBezTo>
                  <a:pt x="1251526" y="1908608"/>
                  <a:pt x="1251527" y="1897095"/>
                  <a:pt x="1240013" y="1897095"/>
                </a:cubicBezTo>
                <a:cubicBezTo>
                  <a:pt x="1240013" y="1908609"/>
                  <a:pt x="1240013" y="1908609"/>
                  <a:pt x="1251526" y="1908608"/>
                </a:cubicBezTo>
                <a:cubicBezTo>
                  <a:pt x="1251526" y="1919546"/>
                  <a:pt x="1240013" y="1919546"/>
                  <a:pt x="1240013" y="1931060"/>
                </a:cubicBezTo>
                <a:cubicBezTo>
                  <a:pt x="1228500" y="1931060"/>
                  <a:pt x="1240013" y="1919546"/>
                  <a:pt x="1228500" y="1919546"/>
                </a:cubicBezTo>
                <a:cubicBezTo>
                  <a:pt x="1228500" y="1919546"/>
                  <a:pt x="1228500" y="1919546"/>
                  <a:pt x="1228500" y="1931060"/>
                </a:cubicBezTo>
                <a:cubicBezTo>
                  <a:pt x="1228500" y="1931060"/>
                  <a:pt x="1228500" y="1931060"/>
                  <a:pt x="1216986" y="1931060"/>
                </a:cubicBezTo>
                <a:cubicBezTo>
                  <a:pt x="1216986" y="1919546"/>
                  <a:pt x="1216986" y="1908608"/>
                  <a:pt x="1205472" y="1897095"/>
                </a:cubicBezTo>
                <a:lnTo>
                  <a:pt x="1205472" y="1908608"/>
                </a:lnTo>
                <a:cubicBezTo>
                  <a:pt x="1194535" y="1908609"/>
                  <a:pt x="1194535" y="1908609"/>
                  <a:pt x="1183021" y="1908608"/>
                </a:cubicBezTo>
                <a:cubicBezTo>
                  <a:pt x="1183021" y="1897096"/>
                  <a:pt x="1194534" y="1897095"/>
                  <a:pt x="1194534" y="1897095"/>
                </a:cubicBezTo>
                <a:cubicBezTo>
                  <a:pt x="1194535" y="1885582"/>
                  <a:pt x="1183021" y="1885582"/>
                  <a:pt x="1183021" y="1885582"/>
                </a:cubicBezTo>
                <a:cubicBezTo>
                  <a:pt x="1183021" y="1897096"/>
                  <a:pt x="1172083" y="1885582"/>
                  <a:pt x="1160569" y="1885582"/>
                </a:cubicBezTo>
                <a:cubicBezTo>
                  <a:pt x="1160568" y="1874068"/>
                  <a:pt x="1172083" y="1885582"/>
                  <a:pt x="1160568" y="1874068"/>
                </a:cubicBezTo>
                <a:cubicBezTo>
                  <a:pt x="1149630" y="1874068"/>
                  <a:pt x="1160569" y="1896519"/>
                  <a:pt x="1138117" y="1896519"/>
                </a:cubicBezTo>
                <a:lnTo>
                  <a:pt x="1138117" y="1907457"/>
                </a:lnTo>
                <a:lnTo>
                  <a:pt x="1126604" y="1907457"/>
                </a:lnTo>
                <a:cubicBezTo>
                  <a:pt x="1126604" y="1895944"/>
                  <a:pt x="1149631" y="1885006"/>
                  <a:pt x="1138118" y="1851041"/>
                </a:cubicBezTo>
                <a:cubicBezTo>
                  <a:pt x="1149631" y="1862554"/>
                  <a:pt x="1160569" y="1840103"/>
                  <a:pt x="1172083" y="1862554"/>
                </a:cubicBezTo>
                <a:cubicBezTo>
                  <a:pt x="1183021" y="1862554"/>
                  <a:pt x="1172083" y="1851041"/>
                  <a:pt x="1160568" y="1851041"/>
                </a:cubicBezTo>
                <a:cubicBezTo>
                  <a:pt x="1171507" y="1839528"/>
                  <a:pt x="1183021" y="1851041"/>
                  <a:pt x="1183021" y="1851041"/>
                </a:cubicBezTo>
                <a:cubicBezTo>
                  <a:pt x="1191224" y="1851040"/>
                  <a:pt x="1187123" y="1838412"/>
                  <a:pt x="1194031" y="1832098"/>
                </a:cubicBezTo>
                <a:lnTo>
                  <a:pt x="1199444" y="1830438"/>
                </a:lnTo>
                <a:lnTo>
                  <a:pt x="1202315" y="1831405"/>
                </a:lnTo>
                <a:lnTo>
                  <a:pt x="1201469" y="1829817"/>
                </a:lnTo>
                <a:lnTo>
                  <a:pt x="1205472" y="1828590"/>
                </a:lnTo>
                <a:cubicBezTo>
                  <a:pt x="1205472" y="1828590"/>
                  <a:pt x="1205472" y="1828590"/>
                  <a:pt x="1204033" y="1828589"/>
                </a:cubicBezTo>
                <a:lnTo>
                  <a:pt x="1200814" y="1828590"/>
                </a:lnTo>
                <a:lnTo>
                  <a:pt x="1199931" y="1826934"/>
                </a:lnTo>
                <a:cubicBezTo>
                  <a:pt x="1197125" y="1822688"/>
                  <a:pt x="1194246" y="1817075"/>
                  <a:pt x="1205472" y="1817075"/>
                </a:cubicBezTo>
                <a:cubicBezTo>
                  <a:pt x="1193959" y="1805562"/>
                  <a:pt x="1182446" y="1805562"/>
                  <a:pt x="1193959" y="1817075"/>
                </a:cubicBezTo>
                <a:cubicBezTo>
                  <a:pt x="1183020" y="1805562"/>
                  <a:pt x="1183021" y="1817076"/>
                  <a:pt x="1171507" y="1817075"/>
                </a:cubicBezTo>
                <a:cubicBezTo>
                  <a:pt x="1171507" y="1828014"/>
                  <a:pt x="1171507" y="1828014"/>
                  <a:pt x="1159993" y="1839528"/>
                </a:cubicBezTo>
                <a:cubicBezTo>
                  <a:pt x="1159993" y="1839528"/>
                  <a:pt x="1171507" y="1817075"/>
                  <a:pt x="1159993" y="1817075"/>
                </a:cubicBezTo>
                <a:cubicBezTo>
                  <a:pt x="1159993" y="1822832"/>
                  <a:pt x="1157259" y="1828446"/>
                  <a:pt x="1153085" y="1834058"/>
                </a:cubicBezTo>
                <a:lnTo>
                  <a:pt x="1151086" y="1836242"/>
                </a:lnTo>
                <a:lnTo>
                  <a:pt x="1151027" y="1836213"/>
                </a:lnTo>
                <a:lnTo>
                  <a:pt x="1147328" y="1829740"/>
                </a:lnTo>
                <a:cubicBezTo>
                  <a:pt x="1147329" y="1832475"/>
                  <a:pt x="1148768" y="1834526"/>
                  <a:pt x="1150747" y="1836074"/>
                </a:cubicBezTo>
                <a:lnTo>
                  <a:pt x="1151027" y="1836213"/>
                </a:lnTo>
                <a:lnTo>
                  <a:pt x="1151060" y="1836271"/>
                </a:lnTo>
                <a:lnTo>
                  <a:pt x="1137542" y="1851041"/>
                </a:lnTo>
                <a:cubicBezTo>
                  <a:pt x="1137541" y="1842837"/>
                  <a:pt x="1131066" y="1834310"/>
                  <a:pt x="1132685" y="1821088"/>
                </a:cubicBezTo>
                <a:lnTo>
                  <a:pt x="1135835" y="1811391"/>
                </a:lnTo>
                <a:lnTo>
                  <a:pt x="1137543" y="1811664"/>
                </a:lnTo>
                <a:lnTo>
                  <a:pt x="1137542" y="1817652"/>
                </a:lnTo>
                <a:cubicBezTo>
                  <a:pt x="1149055" y="1817652"/>
                  <a:pt x="1149055" y="1817652"/>
                  <a:pt x="1149055" y="1817652"/>
                </a:cubicBezTo>
                <a:cubicBezTo>
                  <a:pt x="1149055" y="1811895"/>
                  <a:pt x="1143298" y="1811895"/>
                  <a:pt x="1138981" y="1811895"/>
                </a:cubicBezTo>
                <a:lnTo>
                  <a:pt x="1137543" y="1811664"/>
                </a:lnTo>
                <a:lnTo>
                  <a:pt x="1137542" y="1806138"/>
                </a:lnTo>
                <a:cubicBezTo>
                  <a:pt x="1137542" y="1806138"/>
                  <a:pt x="1137542" y="1806138"/>
                  <a:pt x="1149055" y="1806138"/>
                </a:cubicBezTo>
                <a:cubicBezTo>
                  <a:pt x="1126604" y="1795200"/>
                  <a:pt x="1138118" y="1783686"/>
                  <a:pt x="1126604" y="1783686"/>
                </a:cubicBezTo>
                <a:cubicBezTo>
                  <a:pt x="1138117" y="1772748"/>
                  <a:pt x="1149631" y="1783686"/>
                  <a:pt x="1138117" y="1761235"/>
                </a:cubicBezTo>
                <a:cubicBezTo>
                  <a:pt x="1149631" y="1772173"/>
                  <a:pt x="1161145" y="1772173"/>
                  <a:pt x="1149631" y="1783686"/>
                </a:cubicBezTo>
                <a:cubicBezTo>
                  <a:pt x="1160569" y="1783686"/>
                  <a:pt x="1172083" y="1772173"/>
                  <a:pt x="1172083" y="1749722"/>
                </a:cubicBezTo>
                <a:cubicBezTo>
                  <a:pt x="1161145" y="1772748"/>
                  <a:pt x="1161145" y="1738783"/>
                  <a:pt x="1149631" y="1761235"/>
                </a:cubicBezTo>
                <a:cubicBezTo>
                  <a:pt x="1149631" y="1761235"/>
                  <a:pt x="1149631" y="1761235"/>
                  <a:pt x="1149631" y="1749722"/>
                </a:cubicBezTo>
                <a:cubicBezTo>
                  <a:pt x="1127180" y="1749722"/>
                  <a:pt x="1138693" y="1772748"/>
                  <a:pt x="1127179" y="1761235"/>
                </a:cubicBezTo>
                <a:lnTo>
                  <a:pt x="1125256" y="1759380"/>
                </a:lnTo>
                <a:lnTo>
                  <a:pt x="1125380" y="1759373"/>
                </a:lnTo>
                <a:cubicBezTo>
                  <a:pt x="1126460" y="1758141"/>
                  <a:pt x="1127180" y="1755335"/>
                  <a:pt x="1127180" y="1749722"/>
                </a:cubicBezTo>
                <a:lnTo>
                  <a:pt x="1115666" y="1749721"/>
                </a:lnTo>
                <a:cubicBezTo>
                  <a:pt x="1104153" y="1749722"/>
                  <a:pt x="1127179" y="1727270"/>
                  <a:pt x="1115666" y="1727270"/>
                </a:cubicBezTo>
                <a:cubicBezTo>
                  <a:pt x="1127179" y="1716332"/>
                  <a:pt x="1127179" y="1716332"/>
                  <a:pt x="1127179" y="1704818"/>
                </a:cubicBezTo>
                <a:cubicBezTo>
                  <a:pt x="1081701" y="1671429"/>
                  <a:pt x="1104152" y="1738783"/>
                  <a:pt x="1070188" y="1761235"/>
                </a:cubicBezTo>
                <a:cubicBezTo>
                  <a:pt x="1081125" y="1761234"/>
                  <a:pt x="1081125" y="1784263"/>
                  <a:pt x="1092638" y="1772748"/>
                </a:cubicBezTo>
                <a:cubicBezTo>
                  <a:pt x="1092638" y="1784262"/>
                  <a:pt x="1069611" y="1784262"/>
                  <a:pt x="1081125" y="1806714"/>
                </a:cubicBezTo>
                <a:cubicBezTo>
                  <a:pt x="1058674" y="1806714"/>
                  <a:pt x="1081125" y="1772748"/>
                  <a:pt x="1058673" y="1784262"/>
                </a:cubicBezTo>
                <a:cubicBezTo>
                  <a:pt x="1058673" y="1795200"/>
                  <a:pt x="1058674" y="1806714"/>
                  <a:pt x="1070188" y="1806714"/>
                </a:cubicBezTo>
                <a:cubicBezTo>
                  <a:pt x="1070188" y="1817651"/>
                  <a:pt x="1058674" y="1817652"/>
                  <a:pt x="1058674" y="1829165"/>
                </a:cubicBezTo>
                <a:cubicBezTo>
                  <a:pt x="1058674" y="1829165"/>
                  <a:pt x="1070188" y="1829165"/>
                  <a:pt x="1070188" y="1817651"/>
                </a:cubicBezTo>
                <a:cubicBezTo>
                  <a:pt x="1081702" y="1817652"/>
                  <a:pt x="1070188" y="1828590"/>
                  <a:pt x="1070188" y="1840103"/>
                </a:cubicBezTo>
                <a:cubicBezTo>
                  <a:pt x="1058674" y="1840103"/>
                  <a:pt x="1070188" y="1840103"/>
                  <a:pt x="1058674" y="1840103"/>
                </a:cubicBezTo>
                <a:cubicBezTo>
                  <a:pt x="1058674" y="1851616"/>
                  <a:pt x="1069612" y="1840103"/>
                  <a:pt x="1081125" y="1840103"/>
                </a:cubicBezTo>
                <a:cubicBezTo>
                  <a:pt x="1069612" y="1851616"/>
                  <a:pt x="1069612" y="1874068"/>
                  <a:pt x="1081125" y="1874067"/>
                </a:cubicBezTo>
                <a:cubicBezTo>
                  <a:pt x="1092064" y="1862554"/>
                  <a:pt x="1081125" y="1885582"/>
                  <a:pt x="1069612" y="1874068"/>
                </a:cubicBezTo>
                <a:cubicBezTo>
                  <a:pt x="1081125" y="1885582"/>
                  <a:pt x="1069611" y="1896519"/>
                  <a:pt x="1081125" y="1908033"/>
                </a:cubicBezTo>
                <a:lnTo>
                  <a:pt x="1069612" y="1908033"/>
                </a:lnTo>
                <a:cubicBezTo>
                  <a:pt x="1069612" y="1908033"/>
                  <a:pt x="1069611" y="1896519"/>
                  <a:pt x="1058098" y="1896519"/>
                </a:cubicBezTo>
                <a:cubicBezTo>
                  <a:pt x="1058098" y="1896519"/>
                  <a:pt x="1058098" y="1896519"/>
                  <a:pt x="1046585" y="1896519"/>
                </a:cubicBezTo>
                <a:cubicBezTo>
                  <a:pt x="1046585" y="1908033"/>
                  <a:pt x="1069612" y="1918971"/>
                  <a:pt x="1058097" y="1930484"/>
                </a:cubicBezTo>
                <a:cubicBezTo>
                  <a:pt x="1058097" y="1930484"/>
                  <a:pt x="1069612" y="1919547"/>
                  <a:pt x="1058098" y="1941998"/>
                </a:cubicBezTo>
                <a:cubicBezTo>
                  <a:pt x="1058097" y="1952936"/>
                  <a:pt x="1058097" y="1952936"/>
                  <a:pt x="1058098" y="1964450"/>
                </a:cubicBezTo>
                <a:cubicBezTo>
                  <a:pt x="1058098" y="1964450"/>
                  <a:pt x="1058097" y="1952936"/>
                  <a:pt x="1069612" y="1964450"/>
                </a:cubicBezTo>
                <a:cubicBezTo>
                  <a:pt x="1069612" y="1975964"/>
                  <a:pt x="1058674" y="1975964"/>
                  <a:pt x="1047160" y="1975963"/>
                </a:cubicBezTo>
                <a:cubicBezTo>
                  <a:pt x="1047160" y="1975963"/>
                  <a:pt x="1058674" y="1975964"/>
                  <a:pt x="1058673" y="1987477"/>
                </a:cubicBezTo>
                <a:cubicBezTo>
                  <a:pt x="1058673" y="1987477"/>
                  <a:pt x="1058674" y="1975964"/>
                  <a:pt x="1070188" y="1975963"/>
                </a:cubicBezTo>
                <a:cubicBezTo>
                  <a:pt x="1070188" y="1981432"/>
                  <a:pt x="1070188" y="1984166"/>
                  <a:pt x="1070188" y="1986973"/>
                </a:cubicBezTo>
                <a:lnTo>
                  <a:pt x="1070188" y="1989516"/>
                </a:lnTo>
                <a:lnTo>
                  <a:pt x="1067885" y="1986900"/>
                </a:lnTo>
                <a:lnTo>
                  <a:pt x="1069008" y="1999032"/>
                </a:lnTo>
                <a:lnTo>
                  <a:pt x="1059178" y="2004171"/>
                </a:lnTo>
                <a:cubicBezTo>
                  <a:pt x="1056371" y="2007050"/>
                  <a:pt x="1053493" y="2009928"/>
                  <a:pt x="1047736" y="2009928"/>
                </a:cubicBezTo>
                <a:cubicBezTo>
                  <a:pt x="1036222" y="2032379"/>
                  <a:pt x="1047736" y="2077283"/>
                  <a:pt x="1036222" y="2088796"/>
                </a:cubicBezTo>
                <a:lnTo>
                  <a:pt x="1035816" y="2096300"/>
                </a:lnTo>
                <a:lnTo>
                  <a:pt x="1032984" y="2072380"/>
                </a:lnTo>
                <a:cubicBezTo>
                  <a:pt x="1034063" y="2043317"/>
                  <a:pt x="1044858" y="2009640"/>
                  <a:pt x="1036222" y="1975963"/>
                </a:cubicBezTo>
                <a:cubicBezTo>
                  <a:pt x="1025284" y="1987477"/>
                  <a:pt x="1025284" y="1987477"/>
                  <a:pt x="1013771" y="1987477"/>
                </a:cubicBezTo>
                <a:cubicBezTo>
                  <a:pt x="1013771" y="1987477"/>
                  <a:pt x="1025284" y="1998990"/>
                  <a:pt x="1025284" y="1987477"/>
                </a:cubicBezTo>
                <a:cubicBezTo>
                  <a:pt x="1036222" y="1998990"/>
                  <a:pt x="1025284" y="1998990"/>
                  <a:pt x="1013771" y="1998990"/>
                </a:cubicBezTo>
                <a:cubicBezTo>
                  <a:pt x="1036222" y="2022017"/>
                  <a:pt x="1025284" y="2010504"/>
                  <a:pt x="1013771" y="2010504"/>
                </a:cubicBezTo>
                <a:cubicBezTo>
                  <a:pt x="1025284" y="2010504"/>
                  <a:pt x="1013771" y="2021442"/>
                  <a:pt x="1025285" y="2032956"/>
                </a:cubicBezTo>
                <a:cubicBezTo>
                  <a:pt x="1025285" y="2032956"/>
                  <a:pt x="1025284" y="2044469"/>
                  <a:pt x="1013771" y="2044469"/>
                </a:cubicBezTo>
                <a:cubicBezTo>
                  <a:pt x="1024709" y="2022017"/>
                  <a:pt x="1002257" y="2033531"/>
                  <a:pt x="1002258" y="2022018"/>
                </a:cubicBezTo>
                <a:cubicBezTo>
                  <a:pt x="1002258" y="2011080"/>
                  <a:pt x="990743" y="1999566"/>
                  <a:pt x="990743" y="1999566"/>
                </a:cubicBezTo>
                <a:cubicBezTo>
                  <a:pt x="979805" y="1999566"/>
                  <a:pt x="979805" y="1999566"/>
                  <a:pt x="968292" y="1999567"/>
                </a:cubicBezTo>
                <a:cubicBezTo>
                  <a:pt x="968292" y="1999567"/>
                  <a:pt x="968293" y="1988052"/>
                  <a:pt x="956779" y="1988052"/>
                </a:cubicBezTo>
                <a:cubicBezTo>
                  <a:pt x="934326" y="1998990"/>
                  <a:pt x="911300" y="2032956"/>
                  <a:pt x="922813" y="2055407"/>
                </a:cubicBezTo>
                <a:cubicBezTo>
                  <a:pt x="911300" y="2055407"/>
                  <a:pt x="911300" y="2066345"/>
                  <a:pt x="911300" y="2077858"/>
                </a:cubicBezTo>
                <a:cubicBezTo>
                  <a:pt x="899787" y="2077858"/>
                  <a:pt x="899787" y="2077858"/>
                  <a:pt x="899787" y="2077858"/>
                </a:cubicBezTo>
                <a:close/>
                <a:moveTo>
                  <a:pt x="124922" y="1705969"/>
                </a:moveTo>
                <a:cubicBezTo>
                  <a:pt x="136435" y="1672580"/>
                  <a:pt x="159463" y="1627677"/>
                  <a:pt x="181914" y="1593712"/>
                </a:cubicBezTo>
                <a:cubicBezTo>
                  <a:pt x="181914" y="1604650"/>
                  <a:pt x="170401" y="1638615"/>
                  <a:pt x="170401" y="1638615"/>
                </a:cubicBezTo>
                <a:cubicBezTo>
                  <a:pt x="158887" y="1661066"/>
                  <a:pt x="147374" y="1683518"/>
                  <a:pt x="124922" y="1705969"/>
                </a:cubicBezTo>
                <a:close/>
                <a:moveTo>
                  <a:pt x="885970" y="2099159"/>
                </a:moveTo>
                <a:cubicBezTo>
                  <a:pt x="885970" y="2099159"/>
                  <a:pt x="885970" y="2076707"/>
                  <a:pt x="897485" y="2076707"/>
                </a:cubicBezTo>
                <a:cubicBezTo>
                  <a:pt x="897485" y="2087645"/>
                  <a:pt x="897485" y="2087645"/>
                  <a:pt x="885970" y="2099159"/>
                </a:cubicBezTo>
                <a:close/>
                <a:moveTo>
                  <a:pt x="885970" y="2121610"/>
                </a:moveTo>
                <a:cubicBezTo>
                  <a:pt x="885970" y="2121610"/>
                  <a:pt x="885970" y="2088221"/>
                  <a:pt x="897484" y="2110096"/>
                </a:cubicBezTo>
                <a:cubicBezTo>
                  <a:pt x="885970" y="2110096"/>
                  <a:pt x="908422" y="2133124"/>
                  <a:pt x="885970" y="2121610"/>
                </a:cubicBezTo>
                <a:close/>
                <a:moveTo>
                  <a:pt x="1013771" y="2190116"/>
                </a:moveTo>
                <a:cubicBezTo>
                  <a:pt x="1013771" y="2178602"/>
                  <a:pt x="1013771" y="2167664"/>
                  <a:pt x="1002257" y="2156150"/>
                </a:cubicBezTo>
                <a:cubicBezTo>
                  <a:pt x="1019096" y="2156151"/>
                  <a:pt x="1017154" y="2130893"/>
                  <a:pt x="1024601" y="2113407"/>
                </a:cubicBezTo>
                <a:lnTo>
                  <a:pt x="1035589" y="2100479"/>
                </a:lnTo>
                <a:lnTo>
                  <a:pt x="1034783" y="2115350"/>
                </a:lnTo>
                <a:lnTo>
                  <a:pt x="1026902" y="2129704"/>
                </a:lnTo>
                <a:lnTo>
                  <a:pt x="1026149" y="2129382"/>
                </a:lnTo>
                <a:cubicBezTo>
                  <a:pt x="1024709" y="2130821"/>
                  <a:pt x="1024709" y="2133699"/>
                  <a:pt x="1024709" y="2133699"/>
                </a:cubicBezTo>
                <a:lnTo>
                  <a:pt x="1026902" y="2129704"/>
                </a:lnTo>
                <a:lnTo>
                  <a:pt x="1036222" y="2133699"/>
                </a:lnTo>
                <a:cubicBezTo>
                  <a:pt x="1036222" y="2145213"/>
                  <a:pt x="1036222" y="2145213"/>
                  <a:pt x="1036223" y="2167664"/>
                </a:cubicBezTo>
                <a:cubicBezTo>
                  <a:pt x="1025284" y="2167664"/>
                  <a:pt x="1025285" y="2190116"/>
                  <a:pt x="1013771" y="2190116"/>
                </a:cubicBezTo>
                <a:close/>
                <a:moveTo>
                  <a:pt x="885970" y="2144061"/>
                </a:moveTo>
                <a:cubicBezTo>
                  <a:pt x="875033" y="2133124"/>
                  <a:pt x="885971" y="2132548"/>
                  <a:pt x="885971" y="2132548"/>
                </a:cubicBezTo>
                <a:cubicBezTo>
                  <a:pt x="885971" y="2132548"/>
                  <a:pt x="885971" y="2132548"/>
                  <a:pt x="897485" y="2132548"/>
                </a:cubicBezTo>
                <a:close/>
                <a:moveTo>
                  <a:pt x="147375" y="1986901"/>
                </a:moveTo>
                <a:cubicBezTo>
                  <a:pt x="147374" y="1975387"/>
                  <a:pt x="158888" y="1952936"/>
                  <a:pt x="158887" y="1930484"/>
                </a:cubicBezTo>
                <a:cubicBezTo>
                  <a:pt x="158887" y="1930484"/>
                  <a:pt x="170401" y="1919547"/>
                  <a:pt x="181339" y="1930485"/>
                </a:cubicBezTo>
                <a:cubicBezTo>
                  <a:pt x="169826" y="1952936"/>
                  <a:pt x="158888" y="1964450"/>
                  <a:pt x="147375" y="1986901"/>
                </a:cubicBezTo>
                <a:close/>
                <a:moveTo>
                  <a:pt x="329288" y="2131611"/>
                </a:moveTo>
                <a:lnTo>
                  <a:pt x="329288" y="2099158"/>
                </a:lnTo>
                <a:cubicBezTo>
                  <a:pt x="340802" y="2099158"/>
                  <a:pt x="340802" y="2110673"/>
                  <a:pt x="350589" y="2098583"/>
                </a:cubicBezTo>
                <a:cubicBezTo>
                  <a:pt x="350589" y="2104340"/>
                  <a:pt x="347854" y="2112831"/>
                  <a:pt x="343681" y="2119883"/>
                </a:cubicBezTo>
                <a:close/>
                <a:moveTo>
                  <a:pt x="329288" y="2133124"/>
                </a:moveTo>
                <a:lnTo>
                  <a:pt x="328321" y="2132399"/>
                </a:lnTo>
                <a:lnTo>
                  <a:pt x="329288" y="2131611"/>
                </a:lnTo>
                <a:close/>
                <a:moveTo>
                  <a:pt x="309829" y="2190528"/>
                </a:moveTo>
                <a:lnTo>
                  <a:pt x="312018" y="2184071"/>
                </a:lnTo>
                <a:cubicBezTo>
                  <a:pt x="314896" y="2178458"/>
                  <a:pt x="317775" y="2172845"/>
                  <a:pt x="317775" y="2167089"/>
                </a:cubicBezTo>
                <a:lnTo>
                  <a:pt x="317774" y="2166801"/>
                </a:lnTo>
                <a:lnTo>
                  <a:pt x="317774" y="2165649"/>
                </a:lnTo>
                <a:cubicBezTo>
                  <a:pt x="317775" y="2164210"/>
                  <a:pt x="317775" y="2161332"/>
                  <a:pt x="317775" y="2155575"/>
                </a:cubicBezTo>
                <a:cubicBezTo>
                  <a:pt x="317775" y="2155575"/>
                  <a:pt x="306261" y="2133124"/>
                  <a:pt x="317775" y="2133124"/>
                </a:cubicBezTo>
                <a:cubicBezTo>
                  <a:pt x="317774" y="2127367"/>
                  <a:pt x="320653" y="2127367"/>
                  <a:pt x="323532" y="2128807"/>
                </a:cubicBezTo>
                <a:lnTo>
                  <a:pt x="328321" y="2132399"/>
                </a:lnTo>
                <a:lnTo>
                  <a:pt x="328138" y="2132548"/>
                </a:lnTo>
                <a:cubicBezTo>
                  <a:pt x="350589" y="2155000"/>
                  <a:pt x="316623" y="2166513"/>
                  <a:pt x="328138" y="2188965"/>
                </a:cubicBezTo>
                <a:cubicBezTo>
                  <a:pt x="322669" y="2188965"/>
                  <a:pt x="319934" y="2191843"/>
                  <a:pt x="317127" y="2193282"/>
                </a:cubicBezTo>
                <a:close/>
                <a:moveTo>
                  <a:pt x="624612" y="2346700"/>
                </a:moveTo>
                <a:lnTo>
                  <a:pt x="624612" y="2335187"/>
                </a:lnTo>
                <a:cubicBezTo>
                  <a:pt x="636125" y="2335187"/>
                  <a:pt x="636125" y="2335187"/>
                  <a:pt x="624612" y="2346700"/>
                </a:cubicBezTo>
                <a:close/>
                <a:moveTo>
                  <a:pt x="308619" y="2194098"/>
                </a:moveTo>
                <a:lnTo>
                  <a:pt x="305686" y="2188965"/>
                </a:lnTo>
                <a:lnTo>
                  <a:pt x="309829" y="2190528"/>
                </a:lnTo>
                <a:close/>
                <a:moveTo>
                  <a:pt x="647639" y="2380666"/>
                </a:moveTo>
                <a:cubicBezTo>
                  <a:pt x="636125" y="2380666"/>
                  <a:pt x="636126" y="2357638"/>
                  <a:pt x="647640" y="2369153"/>
                </a:cubicBezTo>
                <a:close/>
                <a:moveTo>
                  <a:pt x="636701" y="2426144"/>
                </a:moveTo>
                <a:lnTo>
                  <a:pt x="625187" y="2414630"/>
                </a:lnTo>
                <a:cubicBezTo>
                  <a:pt x="625188" y="2403117"/>
                  <a:pt x="636126" y="2403117"/>
                  <a:pt x="647640" y="2403117"/>
                </a:cubicBezTo>
                <a:cubicBezTo>
                  <a:pt x="647640" y="2403117"/>
                  <a:pt x="624612" y="2425569"/>
                  <a:pt x="648214" y="2426144"/>
                </a:cubicBezTo>
                <a:close/>
                <a:moveTo>
                  <a:pt x="260667" y="2256780"/>
                </a:moveTo>
                <a:lnTo>
                  <a:pt x="261933" y="2251713"/>
                </a:lnTo>
                <a:cubicBezTo>
                  <a:pt x="268985" y="2234875"/>
                  <a:pt x="277477" y="2218036"/>
                  <a:pt x="283234" y="2201054"/>
                </a:cubicBezTo>
                <a:cubicBezTo>
                  <a:pt x="283234" y="2212568"/>
                  <a:pt x="294747" y="2201054"/>
                  <a:pt x="294747" y="2201054"/>
                </a:cubicBezTo>
                <a:cubicBezTo>
                  <a:pt x="306262" y="2190116"/>
                  <a:pt x="294748" y="2190116"/>
                  <a:pt x="294747" y="2178602"/>
                </a:cubicBezTo>
                <a:cubicBezTo>
                  <a:pt x="306261" y="2178602"/>
                  <a:pt x="306261" y="2189540"/>
                  <a:pt x="306262" y="2201054"/>
                </a:cubicBezTo>
                <a:lnTo>
                  <a:pt x="308619" y="2194098"/>
                </a:lnTo>
                <a:lnTo>
                  <a:pt x="311442" y="2199038"/>
                </a:lnTo>
                <a:cubicBezTo>
                  <a:pt x="314320" y="2200478"/>
                  <a:pt x="317199" y="2200478"/>
                  <a:pt x="317199" y="2200478"/>
                </a:cubicBezTo>
                <a:cubicBezTo>
                  <a:pt x="317199" y="2200478"/>
                  <a:pt x="306261" y="2200478"/>
                  <a:pt x="294747" y="2211992"/>
                </a:cubicBezTo>
                <a:cubicBezTo>
                  <a:pt x="294747" y="2211992"/>
                  <a:pt x="305685" y="2200478"/>
                  <a:pt x="317199" y="2211992"/>
                </a:cubicBezTo>
                <a:cubicBezTo>
                  <a:pt x="305685" y="2222930"/>
                  <a:pt x="294747" y="2245382"/>
                  <a:pt x="283234" y="2256895"/>
                </a:cubicBezTo>
                <a:cubicBezTo>
                  <a:pt x="283233" y="2233867"/>
                  <a:pt x="283234" y="2256895"/>
                  <a:pt x="271721" y="2245381"/>
                </a:cubicBezTo>
                <a:cubicBezTo>
                  <a:pt x="271720" y="2251138"/>
                  <a:pt x="268843" y="2254017"/>
                  <a:pt x="265964" y="2255456"/>
                </a:cubicBezTo>
                <a:close/>
                <a:moveTo>
                  <a:pt x="260207" y="2256895"/>
                </a:moveTo>
                <a:lnTo>
                  <a:pt x="260667" y="2256780"/>
                </a:lnTo>
                <a:lnTo>
                  <a:pt x="260597" y="2257062"/>
                </a:lnTo>
                <a:close/>
                <a:moveTo>
                  <a:pt x="283809" y="2290284"/>
                </a:moveTo>
                <a:cubicBezTo>
                  <a:pt x="283809" y="2279346"/>
                  <a:pt x="295323" y="2279346"/>
                  <a:pt x="295324" y="2267833"/>
                </a:cubicBezTo>
                <a:cubicBezTo>
                  <a:pt x="295324" y="2267833"/>
                  <a:pt x="295324" y="2267833"/>
                  <a:pt x="306262" y="2267257"/>
                </a:cubicBezTo>
                <a:cubicBezTo>
                  <a:pt x="306262" y="2278771"/>
                  <a:pt x="294748" y="2278771"/>
                  <a:pt x="306262" y="2278771"/>
                </a:cubicBezTo>
                <a:cubicBezTo>
                  <a:pt x="306261" y="2290284"/>
                  <a:pt x="295323" y="2290284"/>
                  <a:pt x="283809" y="2290284"/>
                </a:cubicBezTo>
                <a:close/>
                <a:moveTo>
                  <a:pt x="624612" y="2459534"/>
                </a:moveTo>
                <a:cubicBezTo>
                  <a:pt x="613098" y="2448020"/>
                  <a:pt x="624612" y="2437082"/>
                  <a:pt x="613098" y="2425568"/>
                </a:cubicBezTo>
                <a:cubicBezTo>
                  <a:pt x="624612" y="2437082"/>
                  <a:pt x="624612" y="2448021"/>
                  <a:pt x="624612" y="2425569"/>
                </a:cubicBezTo>
                <a:cubicBezTo>
                  <a:pt x="636125" y="2436506"/>
                  <a:pt x="624612" y="2448021"/>
                  <a:pt x="624612" y="2448021"/>
                </a:cubicBezTo>
                <a:cubicBezTo>
                  <a:pt x="624612" y="2459534"/>
                  <a:pt x="636125" y="2437082"/>
                  <a:pt x="624612" y="2459534"/>
                </a:cubicBezTo>
                <a:close/>
                <a:moveTo>
                  <a:pt x="249269" y="2302373"/>
                </a:moveTo>
                <a:lnTo>
                  <a:pt x="260597" y="2257062"/>
                </a:lnTo>
                <a:lnTo>
                  <a:pt x="270282" y="2261212"/>
                </a:lnTo>
                <a:cubicBezTo>
                  <a:pt x="271720" y="2259773"/>
                  <a:pt x="271720" y="2256895"/>
                  <a:pt x="271720" y="2256895"/>
                </a:cubicBezTo>
                <a:cubicBezTo>
                  <a:pt x="283234" y="2279346"/>
                  <a:pt x="271721" y="2279346"/>
                  <a:pt x="271720" y="2290859"/>
                </a:cubicBezTo>
                <a:cubicBezTo>
                  <a:pt x="260782" y="2279921"/>
                  <a:pt x="260782" y="2290859"/>
                  <a:pt x="249269" y="2302373"/>
                </a:cubicBezTo>
                <a:close/>
                <a:moveTo>
                  <a:pt x="170401" y="2279346"/>
                </a:moveTo>
                <a:cubicBezTo>
                  <a:pt x="158887" y="2267833"/>
                  <a:pt x="170401" y="2256895"/>
                  <a:pt x="181914" y="2256895"/>
                </a:cubicBezTo>
                <a:cubicBezTo>
                  <a:pt x="181914" y="2267833"/>
                  <a:pt x="170401" y="2267833"/>
                  <a:pt x="170401" y="2279346"/>
                </a:cubicBezTo>
                <a:close/>
                <a:moveTo>
                  <a:pt x="261359" y="2346700"/>
                </a:moveTo>
                <a:lnTo>
                  <a:pt x="261359" y="2324249"/>
                </a:lnTo>
                <a:cubicBezTo>
                  <a:pt x="283809" y="2324249"/>
                  <a:pt x="272872" y="2346699"/>
                  <a:pt x="272872" y="2346699"/>
                </a:cubicBezTo>
                <a:cubicBezTo>
                  <a:pt x="261359" y="2346700"/>
                  <a:pt x="261359" y="2335187"/>
                  <a:pt x="261359" y="2346700"/>
                </a:cubicBezTo>
                <a:close/>
                <a:moveTo>
                  <a:pt x="227969" y="2391604"/>
                </a:moveTo>
                <a:cubicBezTo>
                  <a:pt x="216455" y="2391604"/>
                  <a:pt x="216455" y="2380089"/>
                  <a:pt x="216455" y="2380089"/>
                </a:cubicBezTo>
                <a:cubicBezTo>
                  <a:pt x="227393" y="2380089"/>
                  <a:pt x="227393" y="2369152"/>
                  <a:pt x="238907" y="2357638"/>
                </a:cubicBezTo>
                <a:cubicBezTo>
                  <a:pt x="249846" y="2357638"/>
                  <a:pt x="238907" y="2369153"/>
                  <a:pt x="239483" y="2380089"/>
                </a:cubicBezTo>
                <a:cubicBezTo>
                  <a:pt x="239483" y="2391604"/>
                  <a:pt x="227969" y="2380089"/>
                  <a:pt x="227969" y="2391604"/>
                </a:cubicBezTo>
                <a:close/>
                <a:moveTo>
                  <a:pt x="443273" y="2504437"/>
                </a:moveTo>
                <a:cubicBezTo>
                  <a:pt x="432336" y="2492924"/>
                  <a:pt x="432335" y="2504437"/>
                  <a:pt x="420822" y="2492924"/>
                </a:cubicBezTo>
                <a:cubicBezTo>
                  <a:pt x="431760" y="2481409"/>
                  <a:pt x="443274" y="2492924"/>
                  <a:pt x="443274" y="2481409"/>
                </a:cubicBezTo>
                <a:lnTo>
                  <a:pt x="443273" y="2481985"/>
                </a:lnTo>
                <a:lnTo>
                  <a:pt x="454787" y="2481985"/>
                </a:lnTo>
                <a:cubicBezTo>
                  <a:pt x="454787" y="2492923"/>
                  <a:pt x="443274" y="2492924"/>
                  <a:pt x="443273" y="2504437"/>
                </a:cubicBezTo>
                <a:close/>
                <a:moveTo>
                  <a:pt x="215880" y="2448596"/>
                </a:moveTo>
                <a:cubicBezTo>
                  <a:pt x="204367" y="2437082"/>
                  <a:pt x="215880" y="2426144"/>
                  <a:pt x="204366" y="2414630"/>
                </a:cubicBezTo>
                <a:cubicBezTo>
                  <a:pt x="215880" y="2414631"/>
                  <a:pt x="215880" y="2414631"/>
                  <a:pt x="215880" y="2403117"/>
                </a:cubicBezTo>
                <a:cubicBezTo>
                  <a:pt x="227393" y="2414055"/>
                  <a:pt x="215880" y="2425569"/>
                  <a:pt x="215880" y="2448596"/>
                </a:cubicBezTo>
                <a:close/>
                <a:moveTo>
                  <a:pt x="11514" y="2391604"/>
                </a:moveTo>
                <a:cubicBezTo>
                  <a:pt x="23027" y="2391604"/>
                  <a:pt x="23027" y="2391604"/>
                  <a:pt x="23027" y="2391604"/>
                </a:cubicBezTo>
                <a:lnTo>
                  <a:pt x="23027" y="2380089"/>
                </a:lnTo>
                <a:cubicBezTo>
                  <a:pt x="23027" y="2391604"/>
                  <a:pt x="11514" y="2391604"/>
                  <a:pt x="11514" y="2391604"/>
                </a:cubicBezTo>
                <a:close/>
                <a:moveTo>
                  <a:pt x="23027" y="2437082"/>
                </a:moveTo>
                <a:cubicBezTo>
                  <a:pt x="23027" y="2425568"/>
                  <a:pt x="23027" y="2437082"/>
                  <a:pt x="11514" y="2425569"/>
                </a:cubicBezTo>
                <a:cubicBezTo>
                  <a:pt x="0" y="2425568"/>
                  <a:pt x="1" y="2403117"/>
                  <a:pt x="0" y="2380666"/>
                </a:cubicBezTo>
                <a:cubicBezTo>
                  <a:pt x="11514" y="2380666"/>
                  <a:pt x="23027" y="2380666"/>
                  <a:pt x="34540" y="2369728"/>
                </a:cubicBezTo>
                <a:cubicBezTo>
                  <a:pt x="45479" y="2392179"/>
                  <a:pt x="56993" y="2414631"/>
                  <a:pt x="23027" y="2437082"/>
                </a:cubicBezTo>
                <a:close/>
              </a:path>
            </a:pathLst>
          </a:custGeom>
          <a:gradFill>
            <a:gsLst>
              <a:gs pos="88000">
                <a:srgbClr val="FFF0AE"/>
              </a:gs>
              <a:gs pos="0">
                <a:srgbClr val="BB9F64">
                  <a:alpha val="0"/>
                </a:srgbClr>
              </a:gs>
            </a:gsLst>
            <a:lin ang="5400000" scaled="1"/>
          </a:gradFill>
          <a:ln w="66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1944AFA7-8978-25D6-0039-BD98396866A0}"/>
              </a:ext>
            </a:extLst>
          </p:cNvPr>
          <p:cNvGrpSpPr/>
          <p:nvPr/>
        </p:nvGrpSpPr>
        <p:grpSpPr>
          <a:xfrm>
            <a:off x="2659288" y="3536279"/>
            <a:ext cx="4337967" cy="289897"/>
            <a:chOff x="2473641" y="3508892"/>
            <a:chExt cx="4337967" cy="289896"/>
          </a:xfrm>
        </p:grpSpPr>
        <p:sp>
          <p:nvSpPr>
            <p:cNvPr id="32" name="文本框 31"/>
            <p:cNvSpPr txBox="1"/>
            <p:nvPr/>
          </p:nvSpPr>
          <p:spPr>
            <a:xfrm>
              <a:off x="2787184" y="3518309"/>
              <a:ext cx="1749598" cy="2804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汇报人：</a:t>
              </a:r>
              <a:r>
                <a:rPr lang="en-US" altLang="zh-CN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</a:t>
              </a:r>
            </a:p>
          </p:txBody>
        </p:sp>
        <p:sp>
          <p:nvSpPr>
            <p:cNvPr id="29" name="矩形: 圆角 28">
              <a:extLst>
                <a:ext uri="{FF2B5EF4-FFF2-40B4-BE49-F238E27FC236}">
                  <a16:creationId xmlns:a16="http://schemas.microsoft.com/office/drawing/2014/main" id="{4708FFB8-D619-28BF-1053-EF240F8EA713}"/>
                </a:ext>
              </a:extLst>
            </p:cNvPr>
            <p:cNvSpPr/>
            <p:nvPr/>
          </p:nvSpPr>
          <p:spPr>
            <a:xfrm>
              <a:off x="2473641" y="3508892"/>
              <a:ext cx="2063142" cy="286416"/>
            </a:xfrm>
            <a:prstGeom prst="roundRect">
              <a:avLst>
                <a:gd name="adj" fmla="val 50000"/>
              </a:avLst>
            </a:prstGeom>
            <a:noFill/>
            <a:ln w="6350">
              <a:gradFill flip="none" rotWithShape="1">
                <a:gsLst>
                  <a:gs pos="2752">
                    <a:srgbClr val="BB9F64"/>
                  </a:gs>
                  <a:gs pos="100000">
                    <a:srgbClr val="BB9F64"/>
                  </a:gs>
                  <a:gs pos="58000">
                    <a:srgbClr val="FFF0AE"/>
                  </a:gs>
                </a:gsLst>
                <a:lin ang="0" scaled="1"/>
                <a:tileRect/>
              </a:gradFill>
              <a:prstDash val="solid"/>
              <a:extLst>
                <a:ext uri="{C807C97D-BFC1-408E-A445-0C87EB9F89A2}">
                  <ask:lineSketchStyleProps xmlns:ask="http://schemas.microsoft.com/office/drawing/2018/sketchyshapes"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3" name="specialist-user_80886">
              <a:extLst>
                <a:ext uri="{FF2B5EF4-FFF2-40B4-BE49-F238E27FC236}">
                  <a16:creationId xmlns:a16="http://schemas.microsoft.com/office/drawing/2014/main" id="{CEE24DB9-926F-46A1-C46C-5C83F722225B}"/>
                </a:ext>
              </a:extLst>
            </p:cNvPr>
            <p:cNvSpPr/>
            <p:nvPr/>
          </p:nvSpPr>
          <p:spPr>
            <a:xfrm>
              <a:off x="2647913" y="3559602"/>
              <a:ext cx="159124" cy="184995"/>
            </a:xfrm>
            <a:custGeom>
              <a:avLst/>
              <a:gdLst>
                <a:gd name="connsiteX0" fmla="*/ 327615 w 521993"/>
                <a:gd name="connsiteY0" fmla="*/ 466652 h 606863"/>
                <a:gd name="connsiteX1" fmla="*/ 327615 w 521993"/>
                <a:gd name="connsiteY1" fmla="*/ 490607 h 606863"/>
                <a:gd name="connsiteX2" fmla="*/ 372201 w 521993"/>
                <a:gd name="connsiteY2" fmla="*/ 504537 h 606863"/>
                <a:gd name="connsiteX3" fmla="*/ 416917 w 521993"/>
                <a:gd name="connsiteY3" fmla="*/ 490607 h 606863"/>
                <a:gd name="connsiteX4" fmla="*/ 416917 w 521993"/>
                <a:gd name="connsiteY4" fmla="*/ 466652 h 606863"/>
                <a:gd name="connsiteX5" fmla="*/ 173129 w 521993"/>
                <a:gd name="connsiteY5" fmla="*/ 327483 h 606863"/>
                <a:gd name="connsiteX6" fmla="*/ 183819 w 521993"/>
                <a:gd name="connsiteY6" fmla="*/ 328394 h 606863"/>
                <a:gd name="connsiteX7" fmla="*/ 235315 w 521993"/>
                <a:gd name="connsiteY7" fmla="*/ 353260 h 606863"/>
                <a:gd name="connsiteX8" fmla="*/ 242355 w 521993"/>
                <a:gd name="connsiteY8" fmla="*/ 359379 h 606863"/>
                <a:gd name="connsiteX9" fmla="*/ 260997 w 521993"/>
                <a:gd name="connsiteY9" fmla="*/ 408459 h 606863"/>
                <a:gd name="connsiteX10" fmla="*/ 279640 w 521993"/>
                <a:gd name="connsiteY10" fmla="*/ 359379 h 606863"/>
                <a:gd name="connsiteX11" fmla="*/ 286680 w 521993"/>
                <a:gd name="connsiteY11" fmla="*/ 353260 h 606863"/>
                <a:gd name="connsiteX12" fmla="*/ 338175 w 521993"/>
                <a:gd name="connsiteY12" fmla="*/ 328394 h 606863"/>
                <a:gd name="connsiteX13" fmla="*/ 348865 w 521993"/>
                <a:gd name="connsiteY13" fmla="*/ 327483 h 606863"/>
                <a:gd name="connsiteX14" fmla="*/ 349387 w 521993"/>
                <a:gd name="connsiteY14" fmla="*/ 327743 h 606863"/>
                <a:gd name="connsiteX15" fmla="*/ 470368 w 521993"/>
                <a:gd name="connsiteY15" fmla="*/ 395440 h 606863"/>
                <a:gd name="connsiteX16" fmla="*/ 521863 w 521993"/>
                <a:gd name="connsiteY16" fmla="*/ 517816 h 606863"/>
                <a:gd name="connsiteX17" fmla="*/ 521472 w 521993"/>
                <a:gd name="connsiteY17" fmla="*/ 522633 h 606863"/>
                <a:gd name="connsiteX18" fmla="*/ 260997 w 521993"/>
                <a:gd name="connsiteY18" fmla="*/ 606863 h 606863"/>
                <a:gd name="connsiteX19" fmla="*/ 522 w 521993"/>
                <a:gd name="connsiteY19" fmla="*/ 522633 h 606863"/>
                <a:gd name="connsiteX20" fmla="*/ 131 w 521993"/>
                <a:gd name="connsiteY20" fmla="*/ 517816 h 606863"/>
                <a:gd name="connsiteX21" fmla="*/ 51757 w 521993"/>
                <a:gd name="connsiteY21" fmla="*/ 395440 h 606863"/>
                <a:gd name="connsiteX22" fmla="*/ 173129 w 521993"/>
                <a:gd name="connsiteY22" fmla="*/ 327483 h 606863"/>
                <a:gd name="connsiteX23" fmla="*/ 218629 w 521993"/>
                <a:gd name="connsiteY23" fmla="*/ 102451 h 606863"/>
                <a:gd name="connsiteX24" fmla="*/ 141455 w 521993"/>
                <a:gd name="connsiteY24" fmla="*/ 142547 h 606863"/>
                <a:gd name="connsiteX25" fmla="*/ 140933 w 521993"/>
                <a:gd name="connsiteY25" fmla="*/ 171186 h 606863"/>
                <a:gd name="connsiteX26" fmla="*/ 188907 w 521993"/>
                <a:gd name="connsiteY26" fmla="*/ 287046 h 606863"/>
                <a:gd name="connsiteX27" fmla="*/ 260997 w 521993"/>
                <a:gd name="connsiteY27" fmla="*/ 321805 h 606863"/>
                <a:gd name="connsiteX28" fmla="*/ 333088 w 521993"/>
                <a:gd name="connsiteY28" fmla="*/ 287046 h 606863"/>
                <a:gd name="connsiteX29" fmla="*/ 381061 w 521993"/>
                <a:gd name="connsiteY29" fmla="*/ 171186 h 606863"/>
                <a:gd name="connsiteX30" fmla="*/ 380409 w 521993"/>
                <a:gd name="connsiteY30" fmla="*/ 139032 h 606863"/>
                <a:gd name="connsiteX31" fmla="*/ 218629 w 521993"/>
                <a:gd name="connsiteY31" fmla="*/ 102451 h 606863"/>
                <a:gd name="connsiteX32" fmla="*/ 260997 w 521993"/>
                <a:gd name="connsiteY32" fmla="*/ 0 h 606863"/>
                <a:gd name="connsiteX33" fmla="*/ 401528 w 521993"/>
                <a:gd name="connsiteY33" fmla="*/ 171186 h 606863"/>
                <a:gd name="connsiteX34" fmla="*/ 260997 w 521993"/>
                <a:gd name="connsiteY34" fmla="*/ 342243 h 606863"/>
                <a:gd name="connsiteX35" fmla="*/ 120466 w 521993"/>
                <a:gd name="connsiteY35" fmla="*/ 171186 h 606863"/>
                <a:gd name="connsiteX36" fmla="*/ 260997 w 521993"/>
                <a:gd name="connsiteY36" fmla="*/ 0 h 606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1993" h="606863">
                  <a:moveTo>
                    <a:pt x="327615" y="466652"/>
                  </a:moveTo>
                  <a:lnTo>
                    <a:pt x="327615" y="490607"/>
                  </a:lnTo>
                  <a:lnTo>
                    <a:pt x="372201" y="504537"/>
                  </a:lnTo>
                  <a:lnTo>
                    <a:pt x="416917" y="490607"/>
                  </a:lnTo>
                  <a:lnTo>
                    <a:pt x="416917" y="466652"/>
                  </a:lnTo>
                  <a:close/>
                  <a:moveTo>
                    <a:pt x="173129" y="327483"/>
                  </a:moveTo>
                  <a:cubicBezTo>
                    <a:pt x="176649" y="325660"/>
                    <a:pt x="180821" y="326051"/>
                    <a:pt x="183819" y="328394"/>
                  </a:cubicBezTo>
                  <a:cubicBezTo>
                    <a:pt x="199724" y="340762"/>
                    <a:pt x="216933" y="349224"/>
                    <a:pt x="235315" y="353260"/>
                  </a:cubicBezTo>
                  <a:cubicBezTo>
                    <a:pt x="238574" y="353911"/>
                    <a:pt x="241181" y="356254"/>
                    <a:pt x="242355" y="359379"/>
                  </a:cubicBezTo>
                  <a:lnTo>
                    <a:pt x="260997" y="408459"/>
                  </a:lnTo>
                  <a:lnTo>
                    <a:pt x="279640" y="359379"/>
                  </a:lnTo>
                  <a:cubicBezTo>
                    <a:pt x="280813" y="356254"/>
                    <a:pt x="283551" y="353911"/>
                    <a:pt x="286680" y="353260"/>
                  </a:cubicBezTo>
                  <a:cubicBezTo>
                    <a:pt x="305062" y="349224"/>
                    <a:pt x="322401" y="340762"/>
                    <a:pt x="338175" y="328394"/>
                  </a:cubicBezTo>
                  <a:cubicBezTo>
                    <a:pt x="341174" y="326051"/>
                    <a:pt x="345476" y="325660"/>
                    <a:pt x="348865" y="327483"/>
                  </a:cubicBezTo>
                  <a:lnTo>
                    <a:pt x="349387" y="327743"/>
                  </a:lnTo>
                  <a:cubicBezTo>
                    <a:pt x="379502" y="343886"/>
                    <a:pt x="450161" y="381510"/>
                    <a:pt x="470368" y="395440"/>
                  </a:cubicBezTo>
                  <a:cubicBezTo>
                    <a:pt x="499962" y="415880"/>
                    <a:pt x="514693" y="473162"/>
                    <a:pt x="521863" y="517816"/>
                  </a:cubicBezTo>
                  <a:cubicBezTo>
                    <a:pt x="522124" y="519378"/>
                    <a:pt x="521994" y="521070"/>
                    <a:pt x="521472" y="522633"/>
                  </a:cubicBezTo>
                  <a:cubicBezTo>
                    <a:pt x="520299" y="526017"/>
                    <a:pt x="489011" y="606863"/>
                    <a:pt x="260997" y="606863"/>
                  </a:cubicBezTo>
                  <a:cubicBezTo>
                    <a:pt x="33114" y="606863"/>
                    <a:pt x="1826" y="526017"/>
                    <a:pt x="522" y="522633"/>
                  </a:cubicBezTo>
                  <a:cubicBezTo>
                    <a:pt x="1" y="521070"/>
                    <a:pt x="-130" y="519378"/>
                    <a:pt x="131" y="517816"/>
                  </a:cubicBezTo>
                  <a:cubicBezTo>
                    <a:pt x="2738" y="501412"/>
                    <a:pt x="17731" y="418353"/>
                    <a:pt x="51757" y="395440"/>
                  </a:cubicBezTo>
                  <a:cubicBezTo>
                    <a:pt x="71964" y="381771"/>
                    <a:pt x="143405" y="343366"/>
                    <a:pt x="173129" y="327483"/>
                  </a:cubicBezTo>
                  <a:close/>
                  <a:moveTo>
                    <a:pt x="218629" y="102451"/>
                  </a:moveTo>
                  <a:cubicBezTo>
                    <a:pt x="172742" y="101540"/>
                    <a:pt x="151362" y="123540"/>
                    <a:pt x="141455" y="142547"/>
                  </a:cubicBezTo>
                  <a:cubicBezTo>
                    <a:pt x="141064" y="152050"/>
                    <a:pt x="140933" y="161553"/>
                    <a:pt x="140933" y="171186"/>
                  </a:cubicBezTo>
                  <a:cubicBezTo>
                    <a:pt x="140933" y="230158"/>
                    <a:pt x="167006" y="266738"/>
                    <a:pt x="188907" y="287046"/>
                  </a:cubicBezTo>
                  <a:cubicBezTo>
                    <a:pt x="216544" y="312562"/>
                    <a:pt x="247179" y="321805"/>
                    <a:pt x="260997" y="321805"/>
                  </a:cubicBezTo>
                  <a:cubicBezTo>
                    <a:pt x="274816" y="321805"/>
                    <a:pt x="305451" y="312562"/>
                    <a:pt x="333088" y="287046"/>
                  </a:cubicBezTo>
                  <a:cubicBezTo>
                    <a:pt x="354989" y="266738"/>
                    <a:pt x="381061" y="230158"/>
                    <a:pt x="381061" y="171186"/>
                  </a:cubicBezTo>
                  <a:cubicBezTo>
                    <a:pt x="381061" y="160381"/>
                    <a:pt x="380931" y="149576"/>
                    <a:pt x="380409" y="139032"/>
                  </a:cubicBezTo>
                  <a:cubicBezTo>
                    <a:pt x="246006" y="168713"/>
                    <a:pt x="218629" y="102451"/>
                    <a:pt x="218629" y="102451"/>
                  </a:cubicBezTo>
                  <a:close/>
                  <a:moveTo>
                    <a:pt x="260997" y="0"/>
                  </a:moveTo>
                  <a:cubicBezTo>
                    <a:pt x="388753" y="0"/>
                    <a:pt x="401528" y="76676"/>
                    <a:pt x="401528" y="171186"/>
                  </a:cubicBezTo>
                  <a:cubicBezTo>
                    <a:pt x="401528" y="291863"/>
                    <a:pt x="302974" y="342243"/>
                    <a:pt x="260997" y="342243"/>
                  </a:cubicBezTo>
                  <a:cubicBezTo>
                    <a:pt x="219020" y="342243"/>
                    <a:pt x="120466" y="291863"/>
                    <a:pt x="120466" y="171186"/>
                  </a:cubicBezTo>
                  <a:cubicBezTo>
                    <a:pt x="120466" y="76676"/>
                    <a:pt x="133242" y="0"/>
                    <a:pt x="260997" y="0"/>
                  </a:cubicBezTo>
                  <a:close/>
                </a:path>
              </a:pathLst>
            </a:custGeom>
            <a:gradFill>
              <a:gsLst>
                <a:gs pos="2752">
                  <a:srgbClr val="BB9F64"/>
                </a:gs>
                <a:gs pos="100000">
                  <a:srgbClr val="BB9F64"/>
                </a:gs>
                <a:gs pos="58000">
                  <a:srgbClr val="FFF0AE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16F87685-1F97-3EED-D6E5-0A8B24A6EF22}"/>
                </a:ext>
              </a:extLst>
            </p:cNvPr>
            <p:cNvSpPr txBox="1"/>
            <p:nvPr/>
          </p:nvSpPr>
          <p:spPr>
            <a:xfrm>
              <a:off x="4976755" y="3518309"/>
              <a:ext cx="1834853" cy="2804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时间：</a:t>
              </a:r>
              <a:r>
                <a:rPr lang="en-US" altLang="zh-CN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2023.01.10</a:t>
              </a:r>
              <a:endPara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8" name="矩形: 圆角 37">
              <a:extLst>
                <a:ext uri="{FF2B5EF4-FFF2-40B4-BE49-F238E27FC236}">
                  <a16:creationId xmlns:a16="http://schemas.microsoft.com/office/drawing/2014/main" id="{2CBFAB24-8AF6-D0A1-0B0B-B454FEA13171}"/>
                </a:ext>
              </a:extLst>
            </p:cNvPr>
            <p:cNvSpPr/>
            <p:nvPr/>
          </p:nvSpPr>
          <p:spPr>
            <a:xfrm>
              <a:off x="4663213" y="3508892"/>
              <a:ext cx="2063142" cy="286416"/>
            </a:xfrm>
            <a:prstGeom prst="roundRect">
              <a:avLst>
                <a:gd name="adj" fmla="val 50000"/>
              </a:avLst>
            </a:prstGeom>
            <a:noFill/>
            <a:ln w="6350">
              <a:gradFill flip="none" rotWithShape="1">
                <a:gsLst>
                  <a:gs pos="2752">
                    <a:srgbClr val="BB9F64"/>
                  </a:gs>
                  <a:gs pos="100000">
                    <a:srgbClr val="BB9F64"/>
                  </a:gs>
                  <a:gs pos="58000">
                    <a:srgbClr val="FFF0AE"/>
                  </a:gs>
                </a:gsLst>
                <a:lin ang="0" scaled="1"/>
                <a:tileRect/>
              </a:gradFill>
              <a:prstDash val="solid"/>
              <a:extLst>
                <a:ext uri="{C807C97D-BFC1-408E-A445-0C87EB9F89A2}">
                  <ask:lineSketchStyleProps xmlns:ask="http://schemas.microsoft.com/office/drawing/2018/sketchyshapes"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0" name="iconfont-10774-5184468">
              <a:extLst>
                <a:ext uri="{FF2B5EF4-FFF2-40B4-BE49-F238E27FC236}">
                  <a16:creationId xmlns:a16="http://schemas.microsoft.com/office/drawing/2014/main" id="{8F0BB1BC-06CC-5B7A-8490-5BEFDDBB92A8}"/>
                </a:ext>
              </a:extLst>
            </p:cNvPr>
            <p:cNvSpPr/>
            <p:nvPr/>
          </p:nvSpPr>
          <p:spPr>
            <a:xfrm>
              <a:off x="4748467" y="3560132"/>
              <a:ext cx="184466" cy="184466"/>
            </a:xfrm>
            <a:custGeom>
              <a:avLst/>
              <a:gdLst>
                <a:gd name="T0" fmla="*/ 6400 w 12800"/>
                <a:gd name="T1" fmla="*/ 0 h 12800"/>
                <a:gd name="T2" fmla="*/ 0 w 12800"/>
                <a:gd name="T3" fmla="*/ 6400 h 12800"/>
                <a:gd name="T4" fmla="*/ 6400 w 12800"/>
                <a:gd name="T5" fmla="*/ 12800 h 12800"/>
                <a:gd name="T6" fmla="*/ 12800 w 12800"/>
                <a:gd name="T7" fmla="*/ 6400 h 12800"/>
                <a:gd name="T8" fmla="*/ 6400 w 12800"/>
                <a:gd name="T9" fmla="*/ 0 h 12800"/>
                <a:gd name="T10" fmla="*/ 9947 w 12800"/>
                <a:gd name="T11" fmla="*/ 6827 h 12800"/>
                <a:gd name="T12" fmla="*/ 6213 w 12800"/>
                <a:gd name="T13" fmla="*/ 6827 h 12800"/>
                <a:gd name="T14" fmla="*/ 5947 w 12800"/>
                <a:gd name="T15" fmla="*/ 6560 h 12800"/>
                <a:gd name="T16" fmla="*/ 5947 w 12800"/>
                <a:gd name="T17" fmla="*/ 2827 h 12800"/>
                <a:gd name="T18" fmla="*/ 6213 w 12800"/>
                <a:gd name="T19" fmla="*/ 2560 h 12800"/>
                <a:gd name="T20" fmla="*/ 6480 w 12800"/>
                <a:gd name="T21" fmla="*/ 2827 h 12800"/>
                <a:gd name="T22" fmla="*/ 6480 w 12800"/>
                <a:gd name="T23" fmla="*/ 6293 h 12800"/>
                <a:gd name="T24" fmla="*/ 9947 w 12800"/>
                <a:gd name="T25" fmla="*/ 6293 h 12800"/>
                <a:gd name="T26" fmla="*/ 10213 w 12800"/>
                <a:gd name="T27" fmla="*/ 6560 h 12800"/>
                <a:gd name="T28" fmla="*/ 9947 w 12800"/>
                <a:gd name="T29" fmla="*/ 6827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00" h="12800">
                  <a:moveTo>
                    <a:pt x="6400" y="0"/>
                  </a:moveTo>
                  <a:cubicBezTo>
                    <a:pt x="2853" y="0"/>
                    <a:pt x="0" y="2853"/>
                    <a:pt x="0" y="6400"/>
                  </a:cubicBezTo>
                  <a:cubicBezTo>
                    <a:pt x="0" y="9947"/>
                    <a:pt x="2853" y="12800"/>
                    <a:pt x="6400" y="12800"/>
                  </a:cubicBezTo>
                  <a:cubicBezTo>
                    <a:pt x="9947" y="12800"/>
                    <a:pt x="12800" y="9947"/>
                    <a:pt x="12800" y="6400"/>
                  </a:cubicBezTo>
                  <a:cubicBezTo>
                    <a:pt x="12800" y="2853"/>
                    <a:pt x="9947" y="0"/>
                    <a:pt x="6400" y="0"/>
                  </a:cubicBezTo>
                  <a:close/>
                  <a:moveTo>
                    <a:pt x="9947" y="6827"/>
                  </a:moveTo>
                  <a:lnTo>
                    <a:pt x="6213" y="6827"/>
                  </a:lnTo>
                  <a:cubicBezTo>
                    <a:pt x="6080" y="6827"/>
                    <a:pt x="5947" y="6693"/>
                    <a:pt x="5947" y="6560"/>
                  </a:cubicBezTo>
                  <a:lnTo>
                    <a:pt x="5947" y="2827"/>
                  </a:lnTo>
                  <a:cubicBezTo>
                    <a:pt x="5947" y="2693"/>
                    <a:pt x="6080" y="2560"/>
                    <a:pt x="6213" y="2560"/>
                  </a:cubicBezTo>
                  <a:cubicBezTo>
                    <a:pt x="6347" y="2560"/>
                    <a:pt x="6480" y="2693"/>
                    <a:pt x="6480" y="2827"/>
                  </a:cubicBezTo>
                  <a:lnTo>
                    <a:pt x="6480" y="6293"/>
                  </a:lnTo>
                  <a:lnTo>
                    <a:pt x="9947" y="6293"/>
                  </a:lnTo>
                  <a:cubicBezTo>
                    <a:pt x="10080" y="6293"/>
                    <a:pt x="10213" y="6427"/>
                    <a:pt x="10213" y="6560"/>
                  </a:cubicBezTo>
                  <a:cubicBezTo>
                    <a:pt x="10213" y="6693"/>
                    <a:pt x="10080" y="6827"/>
                    <a:pt x="9947" y="6827"/>
                  </a:cubicBezTo>
                  <a:close/>
                </a:path>
              </a:pathLst>
            </a:custGeom>
            <a:gradFill>
              <a:gsLst>
                <a:gs pos="2752">
                  <a:srgbClr val="BB9F64"/>
                </a:gs>
                <a:gs pos="100000">
                  <a:srgbClr val="BB9F64"/>
                </a:gs>
                <a:gs pos="58000">
                  <a:srgbClr val="FFF0AE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378641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02/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成果展示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49208248-259D-F480-0210-ED8E1E3312BD}"/>
              </a:ext>
            </a:extLst>
          </p:cNvPr>
          <p:cNvGrpSpPr/>
          <p:nvPr/>
        </p:nvGrpSpPr>
        <p:grpSpPr>
          <a:xfrm>
            <a:off x="1774960" y="2124273"/>
            <a:ext cx="5763250" cy="1462426"/>
            <a:chOff x="1188517" y="1793657"/>
            <a:chExt cx="7146246" cy="1813361"/>
          </a:xfrm>
        </p:grpSpPr>
        <p:sp>
          <p:nvSpPr>
            <p:cNvPr id="2" name="Freeform 15">
              <a:extLst>
                <a:ext uri="{FF2B5EF4-FFF2-40B4-BE49-F238E27FC236}">
                  <a16:creationId xmlns:a16="http://schemas.microsoft.com/office/drawing/2014/main" id="{25AE016D-84FB-14C8-1004-E4A099A78B57}"/>
                </a:ext>
              </a:extLst>
            </p:cNvPr>
            <p:cNvSpPr/>
            <p:nvPr/>
          </p:nvSpPr>
          <p:spPr bwMode="auto">
            <a:xfrm>
              <a:off x="1188517" y="1793657"/>
              <a:ext cx="2116956" cy="1813361"/>
            </a:xfrm>
            <a:custGeom>
              <a:avLst/>
              <a:gdLst>
                <a:gd name="T0" fmla="*/ 42 w 739"/>
                <a:gd name="T1" fmla="*/ 641 h 641"/>
                <a:gd name="T2" fmla="*/ 15 w 739"/>
                <a:gd name="T3" fmla="*/ 594 h 641"/>
                <a:gd name="T4" fmla="*/ 343 w 739"/>
                <a:gd name="T5" fmla="*/ 26 h 641"/>
                <a:gd name="T6" fmla="*/ 397 w 739"/>
                <a:gd name="T7" fmla="*/ 26 h 641"/>
                <a:gd name="T8" fmla="*/ 725 w 739"/>
                <a:gd name="T9" fmla="*/ 594 h 641"/>
                <a:gd name="T10" fmla="*/ 698 w 739"/>
                <a:gd name="T11" fmla="*/ 641 h 641"/>
                <a:gd name="T12" fmla="*/ 42 w 739"/>
                <a:gd name="T13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9" h="641">
                  <a:moveTo>
                    <a:pt x="42" y="641"/>
                  </a:moveTo>
                  <a:cubicBezTo>
                    <a:pt x="12" y="641"/>
                    <a:pt x="0" y="620"/>
                    <a:pt x="15" y="594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58" y="0"/>
                    <a:pt x="382" y="0"/>
                    <a:pt x="397" y="26"/>
                  </a:cubicBezTo>
                  <a:cubicBezTo>
                    <a:pt x="725" y="594"/>
                    <a:pt x="725" y="594"/>
                    <a:pt x="725" y="594"/>
                  </a:cubicBezTo>
                  <a:cubicBezTo>
                    <a:pt x="739" y="620"/>
                    <a:pt x="727" y="641"/>
                    <a:pt x="698" y="641"/>
                  </a:cubicBezTo>
                  <a:lnTo>
                    <a:pt x="42" y="64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" name="Freeform 15">
              <a:extLst>
                <a:ext uri="{FF2B5EF4-FFF2-40B4-BE49-F238E27FC236}">
                  <a16:creationId xmlns:a16="http://schemas.microsoft.com/office/drawing/2014/main" id="{A9177183-AC99-E8B8-83C6-56B100DE002C}"/>
                </a:ext>
              </a:extLst>
            </p:cNvPr>
            <p:cNvSpPr/>
            <p:nvPr/>
          </p:nvSpPr>
          <p:spPr bwMode="auto">
            <a:xfrm rot="10800000">
              <a:off x="2864947" y="1793657"/>
              <a:ext cx="2116956" cy="1813361"/>
            </a:xfrm>
            <a:custGeom>
              <a:avLst/>
              <a:gdLst>
                <a:gd name="T0" fmla="*/ 42 w 739"/>
                <a:gd name="T1" fmla="*/ 641 h 641"/>
                <a:gd name="T2" fmla="*/ 15 w 739"/>
                <a:gd name="T3" fmla="*/ 594 h 641"/>
                <a:gd name="T4" fmla="*/ 343 w 739"/>
                <a:gd name="T5" fmla="*/ 26 h 641"/>
                <a:gd name="T6" fmla="*/ 397 w 739"/>
                <a:gd name="T7" fmla="*/ 26 h 641"/>
                <a:gd name="T8" fmla="*/ 725 w 739"/>
                <a:gd name="T9" fmla="*/ 594 h 641"/>
                <a:gd name="T10" fmla="*/ 698 w 739"/>
                <a:gd name="T11" fmla="*/ 641 h 641"/>
                <a:gd name="T12" fmla="*/ 42 w 739"/>
                <a:gd name="T13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9" h="641">
                  <a:moveTo>
                    <a:pt x="42" y="641"/>
                  </a:moveTo>
                  <a:cubicBezTo>
                    <a:pt x="12" y="641"/>
                    <a:pt x="0" y="620"/>
                    <a:pt x="15" y="594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58" y="0"/>
                    <a:pt x="382" y="0"/>
                    <a:pt x="397" y="26"/>
                  </a:cubicBezTo>
                  <a:cubicBezTo>
                    <a:pt x="725" y="594"/>
                    <a:pt x="725" y="594"/>
                    <a:pt x="725" y="594"/>
                  </a:cubicBezTo>
                  <a:cubicBezTo>
                    <a:pt x="739" y="620"/>
                    <a:pt x="727" y="641"/>
                    <a:pt x="698" y="641"/>
                  </a:cubicBezTo>
                  <a:lnTo>
                    <a:pt x="42" y="64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" name="Freeform 15">
              <a:extLst>
                <a:ext uri="{FF2B5EF4-FFF2-40B4-BE49-F238E27FC236}">
                  <a16:creationId xmlns:a16="http://schemas.microsoft.com/office/drawing/2014/main" id="{C687583E-DBAE-3027-FB8B-F6F78AFE4FF3}"/>
                </a:ext>
              </a:extLst>
            </p:cNvPr>
            <p:cNvSpPr/>
            <p:nvPr/>
          </p:nvSpPr>
          <p:spPr bwMode="auto">
            <a:xfrm>
              <a:off x="4541377" y="1793657"/>
              <a:ext cx="2116956" cy="1813361"/>
            </a:xfrm>
            <a:custGeom>
              <a:avLst/>
              <a:gdLst>
                <a:gd name="T0" fmla="*/ 42 w 739"/>
                <a:gd name="T1" fmla="*/ 641 h 641"/>
                <a:gd name="T2" fmla="*/ 15 w 739"/>
                <a:gd name="T3" fmla="*/ 594 h 641"/>
                <a:gd name="T4" fmla="*/ 343 w 739"/>
                <a:gd name="T5" fmla="*/ 26 h 641"/>
                <a:gd name="T6" fmla="*/ 397 w 739"/>
                <a:gd name="T7" fmla="*/ 26 h 641"/>
                <a:gd name="T8" fmla="*/ 725 w 739"/>
                <a:gd name="T9" fmla="*/ 594 h 641"/>
                <a:gd name="T10" fmla="*/ 698 w 739"/>
                <a:gd name="T11" fmla="*/ 641 h 641"/>
                <a:gd name="T12" fmla="*/ 42 w 739"/>
                <a:gd name="T13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9" h="641">
                  <a:moveTo>
                    <a:pt x="42" y="641"/>
                  </a:moveTo>
                  <a:cubicBezTo>
                    <a:pt x="12" y="641"/>
                    <a:pt x="0" y="620"/>
                    <a:pt x="15" y="594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58" y="0"/>
                    <a:pt x="382" y="0"/>
                    <a:pt x="397" y="26"/>
                  </a:cubicBezTo>
                  <a:cubicBezTo>
                    <a:pt x="725" y="594"/>
                    <a:pt x="725" y="594"/>
                    <a:pt x="725" y="594"/>
                  </a:cubicBezTo>
                  <a:cubicBezTo>
                    <a:pt x="739" y="620"/>
                    <a:pt x="727" y="641"/>
                    <a:pt x="698" y="641"/>
                  </a:cubicBezTo>
                  <a:lnTo>
                    <a:pt x="42" y="64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570DE63A-CBDD-E7B1-A4E6-8C07232F676C}"/>
                </a:ext>
              </a:extLst>
            </p:cNvPr>
            <p:cNvSpPr/>
            <p:nvPr/>
          </p:nvSpPr>
          <p:spPr bwMode="auto">
            <a:xfrm rot="10800000">
              <a:off x="6217807" y="1793657"/>
              <a:ext cx="2116956" cy="1813361"/>
            </a:xfrm>
            <a:custGeom>
              <a:avLst/>
              <a:gdLst>
                <a:gd name="T0" fmla="*/ 42 w 739"/>
                <a:gd name="T1" fmla="*/ 641 h 641"/>
                <a:gd name="T2" fmla="*/ 15 w 739"/>
                <a:gd name="T3" fmla="*/ 594 h 641"/>
                <a:gd name="T4" fmla="*/ 343 w 739"/>
                <a:gd name="T5" fmla="*/ 26 h 641"/>
                <a:gd name="T6" fmla="*/ 397 w 739"/>
                <a:gd name="T7" fmla="*/ 26 h 641"/>
                <a:gd name="T8" fmla="*/ 725 w 739"/>
                <a:gd name="T9" fmla="*/ 594 h 641"/>
                <a:gd name="T10" fmla="*/ 698 w 739"/>
                <a:gd name="T11" fmla="*/ 641 h 641"/>
                <a:gd name="T12" fmla="*/ 42 w 739"/>
                <a:gd name="T13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9" h="641">
                  <a:moveTo>
                    <a:pt x="42" y="641"/>
                  </a:moveTo>
                  <a:cubicBezTo>
                    <a:pt x="12" y="641"/>
                    <a:pt x="0" y="620"/>
                    <a:pt x="15" y="594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58" y="0"/>
                    <a:pt x="382" y="0"/>
                    <a:pt x="397" y="26"/>
                  </a:cubicBezTo>
                  <a:cubicBezTo>
                    <a:pt x="725" y="594"/>
                    <a:pt x="725" y="594"/>
                    <a:pt x="725" y="594"/>
                  </a:cubicBezTo>
                  <a:cubicBezTo>
                    <a:pt x="739" y="620"/>
                    <a:pt x="727" y="641"/>
                    <a:pt x="698" y="641"/>
                  </a:cubicBezTo>
                  <a:lnTo>
                    <a:pt x="42" y="64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3B65AF33-53F3-726D-8224-2FCE45126D88}"/>
              </a:ext>
            </a:extLst>
          </p:cNvPr>
          <p:cNvGrpSpPr/>
          <p:nvPr/>
        </p:nvGrpSpPr>
        <p:grpSpPr>
          <a:xfrm>
            <a:off x="3731873" y="2408751"/>
            <a:ext cx="533038" cy="531318"/>
            <a:chOff x="9488488" y="4192588"/>
            <a:chExt cx="341313" cy="344487"/>
          </a:xfrm>
          <a:solidFill>
            <a:srgbClr val="222222"/>
          </a:solidFill>
        </p:grpSpPr>
        <p:sp>
          <p:nvSpPr>
            <p:cNvPr id="8" name="Freeform 48">
              <a:extLst>
                <a:ext uri="{FF2B5EF4-FFF2-40B4-BE49-F238E27FC236}">
                  <a16:creationId xmlns:a16="http://schemas.microsoft.com/office/drawing/2014/main" id="{92734D37-002C-D86A-22CD-BDE3623FCE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67863" y="4206875"/>
              <a:ext cx="182563" cy="330200"/>
            </a:xfrm>
            <a:custGeom>
              <a:avLst/>
              <a:gdLst>
                <a:gd name="T0" fmla="*/ 35 w 70"/>
                <a:gd name="T1" fmla="*/ 126 h 126"/>
                <a:gd name="T2" fmla="*/ 0 w 70"/>
                <a:gd name="T3" fmla="*/ 63 h 126"/>
                <a:gd name="T4" fmla="*/ 35 w 70"/>
                <a:gd name="T5" fmla="*/ 0 h 126"/>
                <a:gd name="T6" fmla="*/ 70 w 70"/>
                <a:gd name="T7" fmla="*/ 63 h 126"/>
                <a:gd name="T8" fmla="*/ 35 w 70"/>
                <a:gd name="T9" fmla="*/ 126 h 126"/>
                <a:gd name="T10" fmla="*/ 35 w 70"/>
                <a:gd name="T11" fmla="*/ 6 h 126"/>
                <a:gd name="T12" fmla="*/ 6 w 70"/>
                <a:gd name="T13" fmla="*/ 63 h 126"/>
                <a:gd name="T14" fmla="*/ 35 w 70"/>
                <a:gd name="T15" fmla="*/ 120 h 126"/>
                <a:gd name="T16" fmla="*/ 64 w 70"/>
                <a:gd name="T17" fmla="*/ 63 h 126"/>
                <a:gd name="T18" fmla="*/ 35 w 70"/>
                <a:gd name="T1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126">
                  <a:moveTo>
                    <a:pt x="35" y="126"/>
                  </a:moveTo>
                  <a:cubicBezTo>
                    <a:pt x="15" y="126"/>
                    <a:pt x="0" y="98"/>
                    <a:pt x="0" y="63"/>
                  </a:cubicBezTo>
                  <a:cubicBezTo>
                    <a:pt x="0" y="27"/>
                    <a:pt x="15" y="0"/>
                    <a:pt x="35" y="0"/>
                  </a:cubicBezTo>
                  <a:cubicBezTo>
                    <a:pt x="55" y="0"/>
                    <a:pt x="70" y="27"/>
                    <a:pt x="70" y="63"/>
                  </a:cubicBezTo>
                  <a:cubicBezTo>
                    <a:pt x="70" y="98"/>
                    <a:pt x="55" y="126"/>
                    <a:pt x="35" y="126"/>
                  </a:cubicBezTo>
                  <a:close/>
                  <a:moveTo>
                    <a:pt x="35" y="6"/>
                  </a:moveTo>
                  <a:cubicBezTo>
                    <a:pt x="19" y="6"/>
                    <a:pt x="6" y="32"/>
                    <a:pt x="6" y="63"/>
                  </a:cubicBezTo>
                  <a:cubicBezTo>
                    <a:pt x="6" y="93"/>
                    <a:pt x="19" y="120"/>
                    <a:pt x="35" y="120"/>
                  </a:cubicBezTo>
                  <a:cubicBezTo>
                    <a:pt x="51" y="120"/>
                    <a:pt x="64" y="93"/>
                    <a:pt x="64" y="63"/>
                  </a:cubicBezTo>
                  <a:cubicBezTo>
                    <a:pt x="64" y="32"/>
                    <a:pt x="51" y="6"/>
                    <a:pt x="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9" name="Freeform 49">
              <a:extLst>
                <a:ext uri="{FF2B5EF4-FFF2-40B4-BE49-F238E27FC236}">
                  <a16:creationId xmlns:a16="http://schemas.microsoft.com/office/drawing/2014/main" id="{AC81EC29-F23F-3C57-58DC-21153D589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88488" y="4260850"/>
              <a:ext cx="341313" cy="219075"/>
            </a:xfrm>
            <a:custGeom>
              <a:avLst/>
              <a:gdLst>
                <a:gd name="T0" fmla="*/ 40 w 130"/>
                <a:gd name="T1" fmla="*/ 83 h 83"/>
                <a:gd name="T2" fmla="*/ 8 w 130"/>
                <a:gd name="T3" fmla="*/ 68 h 83"/>
                <a:gd name="T4" fmla="*/ 50 w 130"/>
                <a:gd name="T5" fmla="*/ 9 h 83"/>
                <a:gd name="T6" fmla="*/ 90 w 130"/>
                <a:gd name="T7" fmla="*/ 0 h 83"/>
                <a:gd name="T8" fmla="*/ 122 w 130"/>
                <a:gd name="T9" fmla="*/ 15 h 83"/>
                <a:gd name="T10" fmla="*/ 80 w 130"/>
                <a:gd name="T11" fmla="*/ 74 h 83"/>
                <a:gd name="T12" fmla="*/ 40 w 130"/>
                <a:gd name="T13" fmla="*/ 83 h 83"/>
                <a:gd name="T14" fmla="*/ 90 w 130"/>
                <a:gd name="T15" fmla="*/ 6 h 83"/>
                <a:gd name="T16" fmla="*/ 53 w 130"/>
                <a:gd name="T17" fmla="*/ 15 h 83"/>
                <a:gd name="T18" fmla="*/ 13 w 130"/>
                <a:gd name="T19" fmla="*/ 66 h 83"/>
                <a:gd name="T20" fmla="*/ 40 w 130"/>
                <a:gd name="T21" fmla="*/ 77 h 83"/>
                <a:gd name="T22" fmla="*/ 77 w 130"/>
                <a:gd name="T23" fmla="*/ 68 h 83"/>
                <a:gd name="T24" fmla="*/ 117 w 130"/>
                <a:gd name="T25" fmla="*/ 17 h 83"/>
                <a:gd name="T26" fmla="*/ 90 w 130"/>
                <a:gd name="T27" fmla="*/ 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0" h="83">
                  <a:moveTo>
                    <a:pt x="40" y="83"/>
                  </a:moveTo>
                  <a:cubicBezTo>
                    <a:pt x="24" y="83"/>
                    <a:pt x="12" y="78"/>
                    <a:pt x="8" y="68"/>
                  </a:cubicBezTo>
                  <a:cubicBezTo>
                    <a:pt x="0" y="50"/>
                    <a:pt x="18" y="24"/>
                    <a:pt x="50" y="9"/>
                  </a:cubicBezTo>
                  <a:cubicBezTo>
                    <a:pt x="63" y="3"/>
                    <a:pt x="78" y="0"/>
                    <a:pt x="90" y="0"/>
                  </a:cubicBezTo>
                  <a:cubicBezTo>
                    <a:pt x="106" y="0"/>
                    <a:pt x="118" y="5"/>
                    <a:pt x="122" y="15"/>
                  </a:cubicBezTo>
                  <a:cubicBezTo>
                    <a:pt x="130" y="33"/>
                    <a:pt x="112" y="59"/>
                    <a:pt x="80" y="74"/>
                  </a:cubicBezTo>
                  <a:cubicBezTo>
                    <a:pt x="67" y="80"/>
                    <a:pt x="52" y="83"/>
                    <a:pt x="40" y="83"/>
                  </a:cubicBezTo>
                  <a:close/>
                  <a:moveTo>
                    <a:pt x="90" y="6"/>
                  </a:moveTo>
                  <a:cubicBezTo>
                    <a:pt x="79" y="6"/>
                    <a:pt x="65" y="9"/>
                    <a:pt x="53" y="15"/>
                  </a:cubicBezTo>
                  <a:cubicBezTo>
                    <a:pt x="25" y="28"/>
                    <a:pt x="7" y="51"/>
                    <a:pt x="13" y="66"/>
                  </a:cubicBezTo>
                  <a:cubicBezTo>
                    <a:pt x="17" y="73"/>
                    <a:pt x="26" y="77"/>
                    <a:pt x="40" y="77"/>
                  </a:cubicBezTo>
                  <a:cubicBezTo>
                    <a:pt x="51" y="77"/>
                    <a:pt x="65" y="74"/>
                    <a:pt x="77" y="68"/>
                  </a:cubicBezTo>
                  <a:cubicBezTo>
                    <a:pt x="105" y="55"/>
                    <a:pt x="123" y="32"/>
                    <a:pt x="117" y="17"/>
                  </a:cubicBezTo>
                  <a:cubicBezTo>
                    <a:pt x="113" y="10"/>
                    <a:pt x="104" y="6"/>
                    <a:pt x="9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0" name="Freeform 50">
              <a:extLst>
                <a:ext uri="{FF2B5EF4-FFF2-40B4-BE49-F238E27FC236}">
                  <a16:creationId xmlns:a16="http://schemas.microsoft.com/office/drawing/2014/main" id="{E29359D5-5C81-8F15-C8D5-93147F58EF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93250" y="4267200"/>
              <a:ext cx="331788" cy="206375"/>
            </a:xfrm>
            <a:custGeom>
              <a:avLst/>
              <a:gdLst>
                <a:gd name="T0" fmla="*/ 85 w 126"/>
                <a:gd name="T1" fmla="*/ 79 h 79"/>
                <a:gd name="T2" fmla="*/ 51 w 126"/>
                <a:gd name="T3" fmla="*/ 73 h 79"/>
                <a:gd name="T4" fmla="*/ 13 w 126"/>
                <a:gd name="T5" fmla="*/ 48 h 79"/>
                <a:gd name="T6" fmla="*/ 4 w 126"/>
                <a:gd name="T7" fmla="*/ 18 h 79"/>
                <a:gd name="T8" fmla="*/ 41 w 126"/>
                <a:gd name="T9" fmla="*/ 0 h 79"/>
                <a:gd name="T10" fmla="*/ 75 w 126"/>
                <a:gd name="T11" fmla="*/ 6 h 79"/>
                <a:gd name="T12" fmla="*/ 113 w 126"/>
                <a:gd name="T13" fmla="*/ 31 h 79"/>
                <a:gd name="T14" fmla="*/ 122 w 126"/>
                <a:gd name="T15" fmla="*/ 61 h 79"/>
                <a:gd name="T16" fmla="*/ 85 w 126"/>
                <a:gd name="T17" fmla="*/ 79 h 79"/>
                <a:gd name="T18" fmla="*/ 41 w 126"/>
                <a:gd name="T19" fmla="*/ 6 h 79"/>
                <a:gd name="T20" fmla="*/ 9 w 126"/>
                <a:gd name="T21" fmla="*/ 20 h 79"/>
                <a:gd name="T22" fmla="*/ 18 w 126"/>
                <a:gd name="T23" fmla="*/ 45 h 79"/>
                <a:gd name="T24" fmla="*/ 53 w 126"/>
                <a:gd name="T25" fmla="*/ 67 h 79"/>
                <a:gd name="T26" fmla="*/ 85 w 126"/>
                <a:gd name="T27" fmla="*/ 73 h 79"/>
                <a:gd name="T28" fmla="*/ 117 w 126"/>
                <a:gd name="T29" fmla="*/ 59 h 79"/>
                <a:gd name="T30" fmla="*/ 108 w 126"/>
                <a:gd name="T31" fmla="*/ 34 h 79"/>
                <a:gd name="T32" fmla="*/ 73 w 126"/>
                <a:gd name="T33" fmla="*/ 12 h 79"/>
                <a:gd name="T34" fmla="*/ 41 w 126"/>
                <a:gd name="T35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" h="79">
                  <a:moveTo>
                    <a:pt x="85" y="79"/>
                  </a:moveTo>
                  <a:cubicBezTo>
                    <a:pt x="74" y="79"/>
                    <a:pt x="63" y="77"/>
                    <a:pt x="51" y="73"/>
                  </a:cubicBezTo>
                  <a:cubicBezTo>
                    <a:pt x="35" y="67"/>
                    <a:pt x="22" y="58"/>
                    <a:pt x="13" y="48"/>
                  </a:cubicBezTo>
                  <a:cubicBezTo>
                    <a:pt x="4" y="38"/>
                    <a:pt x="0" y="27"/>
                    <a:pt x="4" y="18"/>
                  </a:cubicBezTo>
                  <a:cubicBezTo>
                    <a:pt x="8" y="7"/>
                    <a:pt x="22" y="0"/>
                    <a:pt x="41" y="0"/>
                  </a:cubicBezTo>
                  <a:cubicBezTo>
                    <a:pt x="52" y="0"/>
                    <a:pt x="63" y="2"/>
                    <a:pt x="75" y="6"/>
                  </a:cubicBezTo>
                  <a:cubicBezTo>
                    <a:pt x="91" y="12"/>
                    <a:pt x="104" y="21"/>
                    <a:pt x="113" y="31"/>
                  </a:cubicBezTo>
                  <a:cubicBezTo>
                    <a:pt x="122" y="41"/>
                    <a:pt x="126" y="52"/>
                    <a:pt x="122" y="61"/>
                  </a:cubicBezTo>
                  <a:cubicBezTo>
                    <a:pt x="118" y="72"/>
                    <a:pt x="104" y="79"/>
                    <a:pt x="85" y="79"/>
                  </a:cubicBezTo>
                  <a:close/>
                  <a:moveTo>
                    <a:pt x="41" y="6"/>
                  </a:moveTo>
                  <a:cubicBezTo>
                    <a:pt x="24" y="6"/>
                    <a:pt x="13" y="11"/>
                    <a:pt x="9" y="20"/>
                  </a:cubicBezTo>
                  <a:cubicBezTo>
                    <a:pt x="7" y="27"/>
                    <a:pt x="10" y="36"/>
                    <a:pt x="18" y="45"/>
                  </a:cubicBezTo>
                  <a:cubicBezTo>
                    <a:pt x="26" y="54"/>
                    <a:pt x="38" y="62"/>
                    <a:pt x="53" y="67"/>
                  </a:cubicBezTo>
                  <a:cubicBezTo>
                    <a:pt x="64" y="71"/>
                    <a:pt x="75" y="73"/>
                    <a:pt x="85" y="73"/>
                  </a:cubicBezTo>
                  <a:cubicBezTo>
                    <a:pt x="102" y="73"/>
                    <a:pt x="113" y="68"/>
                    <a:pt x="117" y="59"/>
                  </a:cubicBezTo>
                  <a:cubicBezTo>
                    <a:pt x="119" y="52"/>
                    <a:pt x="116" y="43"/>
                    <a:pt x="108" y="34"/>
                  </a:cubicBezTo>
                  <a:cubicBezTo>
                    <a:pt x="100" y="25"/>
                    <a:pt x="88" y="17"/>
                    <a:pt x="73" y="12"/>
                  </a:cubicBezTo>
                  <a:cubicBezTo>
                    <a:pt x="62" y="8"/>
                    <a:pt x="51" y="6"/>
                    <a:pt x="4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1" name="Oval 51">
              <a:extLst>
                <a:ext uri="{FF2B5EF4-FFF2-40B4-BE49-F238E27FC236}">
                  <a16:creationId xmlns:a16="http://schemas.microsoft.com/office/drawing/2014/main" id="{9F72BB8B-3E33-6831-034B-E1852F14E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7075" y="4329113"/>
              <a:ext cx="84138" cy="841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2" name="Oval 52">
              <a:extLst>
                <a:ext uri="{FF2B5EF4-FFF2-40B4-BE49-F238E27FC236}">
                  <a16:creationId xmlns:a16="http://schemas.microsoft.com/office/drawing/2014/main" id="{7FD48EF3-5253-AAED-6545-50F04A000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5350" y="4413250"/>
              <a:ext cx="41275" cy="428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3" name="Oval 53">
              <a:extLst>
                <a:ext uri="{FF2B5EF4-FFF2-40B4-BE49-F238E27FC236}">
                  <a16:creationId xmlns:a16="http://schemas.microsoft.com/office/drawing/2014/main" id="{E5F93F1B-E8CD-8E89-B7F6-616F9BFC4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1663" y="4413250"/>
              <a:ext cx="41275" cy="428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4" name="Oval 54">
              <a:extLst>
                <a:ext uri="{FF2B5EF4-FFF2-40B4-BE49-F238E27FC236}">
                  <a16:creationId xmlns:a16="http://schemas.microsoft.com/office/drawing/2014/main" id="{BE13E50F-4537-D8C0-CF38-48340C1AB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7713" y="4192588"/>
              <a:ext cx="42863" cy="428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F949D2A0-FC94-F160-7FE5-9AB7E8EC1528}"/>
              </a:ext>
            </a:extLst>
          </p:cNvPr>
          <p:cNvGrpSpPr/>
          <p:nvPr/>
        </p:nvGrpSpPr>
        <p:grpSpPr>
          <a:xfrm>
            <a:off x="2338375" y="2786079"/>
            <a:ext cx="596738" cy="418802"/>
            <a:chOff x="6934200" y="4259263"/>
            <a:chExt cx="373063" cy="265113"/>
          </a:xfrm>
          <a:solidFill>
            <a:srgbClr val="222222"/>
          </a:solidFill>
        </p:grpSpPr>
        <p:sp>
          <p:nvSpPr>
            <p:cNvPr id="16" name="Oval 38">
              <a:extLst>
                <a:ext uri="{FF2B5EF4-FFF2-40B4-BE49-F238E27FC236}">
                  <a16:creationId xmlns:a16="http://schemas.microsoft.com/office/drawing/2014/main" id="{CB31E577-F474-E044-118E-41D4C7E2A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4538" y="4395788"/>
              <a:ext cx="52388" cy="52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837EB522-0E3F-4AFF-275D-6AC71E781F4E}"/>
                </a:ext>
              </a:extLst>
            </p:cNvPr>
            <p:cNvSpPr/>
            <p:nvPr/>
          </p:nvSpPr>
          <p:spPr bwMode="auto">
            <a:xfrm>
              <a:off x="7073900" y="4449763"/>
              <a:ext cx="93663" cy="74613"/>
            </a:xfrm>
            <a:custGeom>
              <a:avLst/>
              <a:gdLst>
                <a:gd name="T0" fmla="*/ 27 w 36"/>
                <a:gd name="T1" fmla="*/ 0 h 28"/>
                <a:gd name="T2" fmla="*/ 18 w 36"/>
                <a:gd name="T3" fmla="*/ 11 h 28"/>
                <a:gd name="T4" fmla="*/ 9 w 36"/>
                <a:gd name="T5" fmla="*/ 0 h 28"/>
                <a:gd name="T6" fmla="*/ 0 w 36"/>
                <a:gd name="T7" fmla="*/ 18 h 28"/>
                <a:gd name="T8" fmla="*/ 1 w 36"/>
                <a:gd name="T9" fmla="*/ 26 h 28"/>
                <a:gd name="T10" fmla="*/ 18 w 36"/>
                <a:gd name="T11" fmla="*/ 28 h 28"/>
                <a:gd name="T12" fmla="*/ 35 w 36"/>
                <a:gd name="T13" fmla="*/ 26 h 28"/>
                <a:gd name="T14" fmla="*/ 36 w 36"/>
                <a:gd name="T15" fmla="*/ 18 h 28"/>
                <a:gd name="T16" fmla="*/ 27 w 36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8">
                  <a:moveTo>
                    <a:pt x="27" y="0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4"/>
                    <a:pt x="0" y="11"/>
                    <a:pt x="0" y="18"/>
                  </a:cubicBezTo>
                  <a:cubicBezTo>
                    <a:pt x="0" y="21"/>
                    <a:pt x="0" y="23"/>
                    <a:pt x="1" y="26"/>
                  </a:cubicBezTo>
                  <a:cubicBezTo>
                    <a:pt x="6" y="27"/>
                    <a:pt x="12" y="28"/>
                    <a:pt x="18" y="28"/>
                  </a:cubicBezTo>
                  <a:cubicBezTo>
                    <a:pt x="24" y="28"/>
                    <a:pt x="30" y="27"/>
                    <a:pt x="35" y="26"/>
                  </a:cubicBezTo>
                  <a:cubicBezTo>
                    <a:pt x="36" y="23"/>
                    <a:pt x="36" y="21"/>
                    <a:pt x="36" y="18"/>
                  </a:cubicBezTo>
                  <a:cubicBezTo>
                    <a:pt x="36" y="11"/>
                    <a:pt x="33" y="4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8" name="Oval 40">
              <a:extLst>
                <a:ext uri="{FF2B5EF4-FFF2-40B4-BE49-F238E27FC236}">
                  <a16:creationId xmlns:a16="http://schemas.microsoft.com/office/drawing/2014/main" id="{034299D1-7339-1D2E-A20C-9F2F64D06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8013" y="4395788"/>
              <a:ext cx="50800" cy="52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FDF989DC-BAAE-9CAC-A2C1-B014F7BFD279}"/>
                </a:ext>
              </a:extLst>
            </p:cNvPr>
            <p:cNvSpPr/>
            <p:nvPr/>
          </p:nvSpPr>
          <p:spPr bwMode="auto">
            <a:xfrm>
              <a:off x="6934200" y="4449763"/>
              <a:ext cx="96838" cy="74613"/>
            </a:xfrm>
            <a:custGeom>
              <a:avLst/>
              <a:gdLst>
                <a:gd name="T0" fmla="*/ 28 w 37"/>
                <a:gd name="T1" fmla="*/ 0 h 28"/>
                <a:gd name="T2" fmla="*/ 19 w 37"/>
                <a:gd name="T3" fmla="*/ 11 h 28"/>
                <a:gd name="T4" fmla="*/ 9 w 37"/>
                <a:gd name="T5" fmla="*/ 0 h 28"/>
                <a:gd name="T6" fmla="*/ 0 w 37"/>
                <a:gd name="T7" fmla="*/ 18 h 28"/>
                <a:gd name="T8" fmla="*/ 1 w 37"/>
                <a:gd name="T9" fmla="*/ 26 h 28"/>
                <a:gd name="T10" fmla="*/ 19 w 37"/>
                <a:gd name="T11" fmla="*/ 28 h 28"/>
                <a:gd name="T12" fmla="*/ 36 w 37"/>
                <a:gd name="T13" fmla="*/ 26 h 28"/>
                <a:gd name="T14" fmla="*/ 37 w 37"/>
                <a:gd name="T15" fmla="*/ 18 h 28"/>
                <a:gd name="T16" fmla="*/ 28 w 37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8">
                  <a:moveTo>
                    <a:pt x="28" y="0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4"/>
                    <a:pt x="0" y="11"/>
                    <a:pt x="0" y="18"/>
                  </a:cubicBezTo>
                  <a:cubicBezTo>
                    <a:pt x="0" y="21"/>
                    <a:pt x="1" y="23"/>
                    <a:pt x="1" y="26"/>
                  </a:cubicBezTo>
                  <a:cubicBezTo>
                    <a:pt x="7" y="27"/>
                    <a:pt x="12" y="28"/>
                    <a:pt x="19" y="28"/>
                  </a:cubicBezTo>
                  <a:cubicBezTo>
                    <a:pt x="25" y="28"/>
                    <a:pt x="31" y="27"/>
                    <a:pt x="36" y="26"/>
                  </a:cubicBezTo>
                  <a:cubicBezTo>
                    <a:pt x="37" y="23"/>
                    <a:pt x="37" y="21"/>
                    <a:pt x="37" y="18"/>
                  </a:cubicBezTo>
                  <a:cubicBezTo>
                    <a:pt x="37" y="11"/>
                    <a:pt x="33" y="4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0" name="Oval 42">
              <a:extLst>
                <a:ext uri="{FF2B5EF4-FFF2-40B4-BE49-F238E27FC236}">
                  <a16:creationId xmlns:a16="http://schemas.microsoft.com/office/drawing/2014/main" id="{8674F88E-F491-F66C-917A-51062AF8F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38" y="4395788"/>
              <a:ext cx="49213" cy="52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1" name="Freeform 43">
              <a:extLst>
                <a:ext uri="{FF2B5EF4-FFF2-40B4-BE49-F238E27FC236}">
                  <a16:creationId xmlns:a16="http://schemas.microsoft.com/office/drawing/2014/main" id="{B830DE34-C11C-0B69-6FE4-0318FC1F918E}"/>
                </a:ext>
              </a:extLst>
            </p:cNvPr>
            <p:cNvSpPr/>
            <p:nvPr/>
          </p:nvSpPr>
          <p:spPr bwMode="auto">
            <a:xfrm>
              <a:off x="7210425" y="4449763"/>
              <a:ext cx="96838" cy="74613"/>
            </a:xfrm>
            <a:custGeom>
              <a:avLst/>
              <a:gdLst>
                <a:gd name="T0" fmla="*/ 28 w 37"/>
                <a:gd name="T1" fmla="*/ 0 h 28"/>
                <a:gd name="T2" fmla="*/ 18 w 37"/>
                <a:gd name="T3" fmla="*/ 11 h 28"/>
                <a:gd name="T4" fmla="*/ 9 w 37"/>
                <a:gd name="T5" fmla="*/ 0 h 28"/>
                <a:gd name="T6" fmla="*/ 0 w 37"/>
                <a:gd name="T7" fmla="*/ 18 h 28"/>
                <a:gd name="T8" fmla="*/ 1 w 37"/>
                <a:gd name="T9" fmla="*/ 26 h 28"/>
                <a:gd name="T10" fmla="*/ 18 w 37"/>
                <a:gd name="T11" fmla="*/ 28 h 28"/>
                <a:gd name="T12" fmla="*/ 36 w 37"/>
                <a:gd name="T13" fmla="*/ 26 h 28"/>
                <a:gd name="T14" fmla="*/ 37 w 37"/>
                <a:gd name="T15" fmla="*/ 18 h 28"/>
                <a:gd name="T16" fmla="*/ 28 w 37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8">
                  <a:moveTo>
                    <a:pt x="28" y="0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4"/>
                    <a:pt x="0" y="11"/>
                    <a:pt x="0" y="18"/>
                  </a:cubicBezTo>
                  <a:cubicBezTo>
                    <a:pt x="0" y="21"/>
                    <a:pt x="0" y="23"/>
                    <a:pt x="1" y="26"/>
                  </a:cubicBezTo>
                  <a:cubicBezTo>
                    <a:pt x="6" y="27"/>
                    <a:pt x="12" y="28"/>
                    <a:pt x="18" y="28"/>
                  </a:cubicBezTo>
                  <a:cubicBezTo>
                    <a:pt x="25" y="28"/>
                    <a:pt x="30" y="27"/>
                    <a:pt x="36" y="26"/>
                  </a:cubicBezTo>
                  <a:cubicBezTo>
                    <a:pt x="36" y="23"/>
                    <a:pt x="37" y="21"/>
                    <a:pt x="37" y="18"/>
                  </a:cubicBezTo>
                  <a:cubicBezTo>
                    <a:pt x="37" y="11"/>
                    <a:pt x="33" y="4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2" name="Oval 44">
              <a:extLst>
                <a:ext uri="{FF2B5EF4-FFF2-40B4-BE49-F238E27FC236}">
                  <a16:creationId xmlns:a16="http://schemas.microsoft.com/office/drawing/2014/main" id="{22F5FEC2-AFB0-FD96-5F68-13A47609D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4259263"/>
              <a:ext cx="52388" cy="52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8593682A-44CA-D475-553B-7AE7DF71260F}"/>
                </a:ext>
              </a:extLst>
            </p:cNvPr>
            <p:cNvSpPr/>
            <p:nvPr/>
          </p:nvSpPr>
          <p:spPr bwMode="auto">
            <a:xfrm>
              <a:off x="7002463" y="4313238"/>
              <a:ext cx="96838" cy="74613"/>
            </a:xfrm>
            <a:custGeom>
              <a:avLst/>
              <a:gdLst>
                <a:gd name="T0" fmla="*/ 28 w 37"/>
                <a:gd name="T1" fmla="*/ 0 h 28"/>
                <a:gd name="T2" fmla="*/ 19 w 37"/>
                <a:gd name="T3" fmla="*/ 11 h 28"/>
                <a:gd name="T4" fmla="*/ 9 w 37"/>
                <a:gd name="T5" fmla="*/ 0 h 28"/>
                <a:gd name="T6" fmla="*/ 0 w 37"/>
                <a:gd name="T7" fmla="*/ 18 h 28"/>
                <a:gd name="T8" fmla="*/ 2 w 37"/>
                <a:gd name="T9" fmla="*/ 26 h 28"/>
                <a:gd name="T10" fmla="*/ 19 w 37"/>
                <a:gd name="T11" fmla="*/ 28 h 28"/>
                <a:gd name="T12" fmla="*/ 36 w 37"/>
                <a:gd name="T13" fmla="*/ 26 h 28"/>
                <a:gd name="T14" fmla="*/ 37 w 37"/>
                <a:gd name="T15" fmla="*/ 18 h 28"/>
                <a:gd name="T16" fmla="*/ 28 w 37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8">
                  <a:moveTo>
                    <a:pt x="28" y="0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4"/>
                    <a:pt x="0" y="11"/>
                    <a:pt x="0" y="18"/>
                  </a:cubicBezTo>
                  <a:cubicBezTo>
                    <a:pt x="0" y="21"/>
                    <a:pt x="1" y="23"/>
                    <a:pt x="2" y="26"/>
                  </a:cubicBezTo>
                  <a:cubicBezTo>
                    <a:pt x="7" y="27"/>
                    <a:pt x="13" y="28"/>
                    <a:pt x="19" y="28"/>
                  </a:cubicBezTo>
                  <a:cubicBezTo>
                    <a:pt x="25" y="28"/>
                    <a:pt x="31" y="27"/>
                    <a:pt x="36" y="26"/>
                  </a:cubicBezTo>
                  <a:cubicBezTo>
                    <a:pt x="37" y="23"/>
                    <a:pt x="37" y="21"/>
                    <a:pt x="37" y="18"/>
                  </a:cubicBezTo>
                  <a:cubicBezTo>
                    <a:pt x="37" y="11"/>
                    <a:pt x="34" y="4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4" name="Oval 46">
              <a:extLst>
                <a:ext uri="{FF2B5EF4-FFF2-40B4-BE49-F238E27FC236}">
                  <a16:creationId xmlns:a16="http://schemas.microsoft.com/office/drawing/2014/main" id="{97FDBCA7-557B-D5D0-FF85-76516EDC4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2800" y="4259263"/>
              <a:ext cx="52388" cy="52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5" name="Freeform 47">
              <a:extLst>
                <a:ext uri="{FF2B5EF4-FFF2-40B4-BE49-F238E27FC236}">
                  <a16:creationId xmlns:a16="http://schemas.microsoft.com/office/drawing/2014/main" id="{8D7F8452-B361-0573-FAD9-1725AF26FD48}"/>
                </a:ext>
              </a:extLst>
            </p:cNvPr>
            <p:cNvSpPr/>
            <p:nvPr/>
          </p:nvSpPr>
          <p:spPr bwMode="auto">
            <a:xfrm>
              <a:off x="7142163" y="4313238"/>
              <a:ext cx="96838" cy="74613"/>
            </a:xfrm>
            <a:custGeom>
              <a:avLst/>
              <a:gdLst>
                <a:gd name="T0" fmla="*/ 28 w 37"/>
                <a:gd name="T1" fmla="*/ 0 h 28"/>
                <a:gd name="T2" fmla="*/ 18 w 37"/>
                <a:gd name="T3" fmla="*/ 11 h 28"/>
                <a:gd name="T4" fmla="*/ 9 w 37"/>
                <a:gd name="T5" fmla="*/ 0 h 28"/>
                <a:gd name="T6" fmla="*/ 0 w 37"/>
                <a:gd name="T7" fmla="*/ 18 h 28"/>
                <a:gd name="T8" fmla="*/ 1 w 37"/>
                <a:gd name="T9" fmla="*/ 26 h 28"/>
                <a:gd name="T10" fmla="*/ 18 w 37"/>
                <a:gd name="T11" fmla="*/ 28 h 28"/>
                <a:gd name="T12" fmla="*/ 35 w 37"/>
                <a:gd name="T13" fmla="*/ 26 h 28"/>
                <a:gd name="T14" fmla="*/ 37 w 37"/>
                <a:gd name="T15" fmla="*/ 18 h 28"/>
                <a:gd name="T16" fmla="*/ 28 w 37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8">
                  <a:moveTo>
                    <a:pt x="28" y="0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4"/>
                    <a:pt x="0" y="11"/>
                    <a:pt x="0" y="18"/>
                  </a:cubicBezTo>
                  <a:cubicBezTo>
                    <a:pt x="0" y="21"/>
                    <a:pt x="0" y="23"/>
                    <a:pt x="1" y="26"/>
                  </a:cubicBezTo>
                  <a:cubicBezTo>
                    <a:pt x="6" y="27"/>
                    <a:pt x="12" y="28"/>
                    <a:pt x="18" y="28"/>
                  </a:cubicBezTo>
                  <a:cubicBezTo>
                    <a:pt x="24" y="28"/>
                    <a:pt x="30" y="27"/>
                    <a:pt x="35" y="26"/>
                  </a:cubicBezTo>
                  <a:cubicBezTo>
                    <a:pt x="36" y="23"/>
                    <a:pt x="37" y="21"/>
                    <a:pt x="37" y="18"/>
                  </a:cubicBezTo>
                  <a:cubicBezTo>
                    <a:pt x="37" y="11"/>
                    <a:pt x="33" y="4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706B40E8-4748-10E5-6559-D3118E2D286B}"/>
              </a:ext>
            </a:extLst>
          </p:cNvPr>
          <p:cNvGrpSpPr/>
          <p:nvPr/>
        </p:nvGrpSpPr>
        <p:grpSpPr>
          <a:xfrm>
            <a:off x="6491547" y="2474865"/>
            <a:ext cx="431783" cy="356085"/>
            <a:chOff x="9478963" y="1489075"/>
            <a:chExt cx="307975" cy="257176"/>
          </a:xfrm>
          <a:solidFill>
            <a:srgbClr val="222222"/>
          </a:solidFill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7277E81-12C8-7FD9-34A2-270BBE7B7792}"/>
                </a:ext>
              </a:extLst>
            </p:cNvPr>
            <p:cNvSpPr/>
            <p:nvPr/>
          </p:nvSpPr>
          <p:spPr bwMode="auto">
            <a:xfrm>
              <a:off x="9478963" y="1706563"/>
              <a:ext cx="307975" cy="39688"/>
            </a:xfrm>
            <a:custGeom>
              <a:avLst/>
              <a:gdLst>
                <a:gd name="T0" fmla="*/ 118 w 118"/>
                <a:gd name="T1" fmla="*/ 7 h 15"/>
                <a:gd name="T2" fmla="*/ 110 w 118"/>
                <a:gd name="T3" fmla="*/ 15 h 15"/>
                <a:gd name="T4" fmla="*/ 7 w 118"/>
                <a:gd name="T5" fmla="*/ 15 h 15"/>
                <a:gd name="T6" fmla="*/ 0 w 118"/>
                <a:gd name="T7" fmla="*/ 7 h 15"/>
                <a:gd name="T8" fmla="*/ 7 w 118"/>
                <a:gd name="T9" fmla="*/ 0 h 15"/>
                <a:gd name="T10" fmla="*/ 110 w 118"/>
                <a:gd name="T11" fmla="*/ 0 h 15"/>
                <a:gd name="T12" fmla="*/ 118 w 118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15">
                  <a:moveTo>
                    <a:pt x="118" y="7"/>
                  </a:moveTo>
                  <a:cubicBezTo>
                    <a:pt x="118" y="12"/>
                    <a:pt x="115" y="15"/>
                    <a:pt x="110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18" y="3"/>
                    <a:pt x="11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DA69E2A-D287-FAF5-E7E2-E8F1E958532D}"/>
                </a:ext>
              </a:extLst>
            </p:cNvPr>
            <p:cNvSpPr/>
            <p:nvPr/>
          </p:nvSpPr>
          <p:spPr bwMode="auto">
            <a:xfrm>
              <a:off x="9504363" y="1562100"/>
              <a:ext cx="41275" cy="123825"/>
            </a:xfrm>
            <a:custGeom>
              <a:avLst/>
              <a:gdLst>
                <a:gd name="T0" fmla="*/ 8 w 16"/>
                <a:gd name="T1" fmla="*/ 47 h 47"/>
                <a:gd name="T2" fmla="*/ 0 w 16"/>
                <a:gd name="T3" fmla="*/ 39 h 47"/>
                <a:gd name="T4" fmla="*/ 0 w 16"/>
                <a:gd name="T5" fmla="*/ 8 h 47"/>
                <a:gd name="T6" fmla="*/ 8 w 16"/>
                <a:gd name="T7" fmla="*/ 0 h 47"/>
                <a:gd name="T8" fmla="*/ 16 w 16"/>
                <a:gd name="T9" fmla="*/ 8 h 47"/>
                <a:gd name="T10" fmla="*/ 16 w 16"/>
                <a:gd name="T11" fmla="*/ 39 h 47"/>
                <a:gd name="T12" fmla="*/ 8 w 16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7">
                  <a:moveTo>
                    <a:pt x="8" y="47"/>
                  </a:moveTo>
                  <a:cubicBezTo>
                    <a:pt x="4" y="47"/>
                    <a:pt x="0" y="44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4"/>
                    <a:pt x="12" y="47"/>
                    <a:pt x="8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D6E23769-8B74-DA8E-AE98-39B8EAA08DEC}"/>
                </a:ext>
              </a:extLst>
            </p:cNvPr>
            <p:cNvSpPr/>
            <p:nvPr/>
          </p:nvSpPr>
          <p:spPr bwMode="auto">
            <a:xfrm>
              <a:off x="9577388" y="1525588"/>
              <a:ext cx="42863" cy="160338"/>
            </a:xfrm>
            <a:custGeom>
              <a:avLst/>
              <a:gdLst>
                <a:gd name="T0" fmla="*/ 8 w 16"/>
                <a:gd name="T1" fmla="*/ 61 h 61"/>
                <a:gd name="T2" fmla="*/ 0 w 16"/>
                <a:gd name="T3" fmla="*/ 53 h 61"/>
                <a:gd name="T4" fmla="*/ 0 w 16"/>
                <a:gd name="T5" fmla="*/ 8 h 61"/>
                <a:gd name="T6" fmla="*/ 8 w 16"/>
                <a:gd name="T7" fmla="*/ 0 h 61"/>
                <a:gd name="T8" fmla="*/ 16 w 16"/>
                <a:gd name="T9" fmla="*/ 8 h 61"/>
                <a:gd name="T10" fmla="*/ 16 w 16"/>
                <a:gd name="T11" fmla="*/ 53 h 61"/>
                <a:gd name="T12" fmla="*/ 8 w 16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1">
                  <a:moveTo>
                    <a:pt x="8" y="61"/>
                  </a:moveTo>
                  <a:cubicBezTo>
                    <a:pt x="3" y="61"/>
                    <a:pt x="0" y="58"/>
                    <a:pt x="0" y="5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8"/>
                    <a:pt x="12" y="61"/>
                    <a:pt x="8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C9E7142-E638-8B2F-B761-DFF0A27491E1}"/>
                </a:ext>
              </a:extLst>
            </p:cNvPr>
            <p:cNvSpPr/>
            <p:nvPr/>
          </p:nvSpPr>
          <p:spPr bwMode="auto">
            <a:xfrm>
              <a:off x="9652000" y="1489075"/>
              <a:ext cx="38100" cy="196850"/>
            </a:xfrm>
            <a:custGeom>
              <a:avLst/>
              <a:gdLst>
                <a:gd name="T0" fmla="*/ 8 w 15"/>
                <a:gd name="T1" fmla="*/ 75 h 75"/>
                <a:gd name="T2" fmla="*/ 0 w 15"/>
                <a:gd name="T3" fmla="*/ 67 h 75"/>
                <a:gd name="T4" fmla="*/ 0 w 15"/>
                <a:gd name="T5" fmla="*/ 8 h 75"/>
                <a:gd name="T6" fmla="*/ 8 w 15"/>
                <a:gd name="T7" fmla="*/ 0 h 75"/>
                <a:gd name="T8" fmla="*/ 15 w 15"/>
                <a:gd name="T9" fmla="*/ 8 h 75"/>
                <a:gd name="T10" fmla="*/ 15 w 15"/>
                <a:gd name="T11" fmla="*/ 67 h 75"/>
                <a:gd name="T12" fmla="*/ 8 w 15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5">
                  <a:moveTo>
                    <a:pt x="8" y="75"/>
                  </a:moveTo>
                  <a:cubicBezTo>
                    <a:pt x="3" y="75"/>
                    <a:pt x="0" y="72"/>
                    <a:pt x="0" y="6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72"/>
                    <a:pt x="12" y="75"/>
                    <a:pt x="8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E05BF7A-1F62-C4C8-3291-68B48A36CF68}"/>
                </a:ext>
              </a:extLst>
            </p:cNvPr>
            <p:cNvSpPr/>
            <p:nvPr/>
          </p:nvSpPr>
          <p:spPr bwMode="auto">
            <a:xfrm>
              <a:off x="9725025" y="1498600"/>
              <a:ext cx="39688" cy="187325"/>
            </a:xfrm>
            <a:custGeom>
              <a:avLst/>
              <a:gdLst>
                <a:gd name="T0" fmla="*/ 7 w 15"/>
                <a:gd name="T1" fmla="*/ 71 h 71"/>
                <a:gd name="T2" fmla="*/ 0 w 15"/>
                <a:gd name="T3" fmla="*/ 63 h 71"/>
                <a:gd name="T4" fmla="*/ 0 w 15"/>
                <a:gd name="T5" fmla="*/ 8 h 71"/>
                <a:gd name="T6" fmla="*/ 7 w 15"/>
                <a:gd name="T7" fmla="*/ 0 h 71"/>
                <a:gd name="T8" fmla="*/ 15 w 15"/>
                <a:gd name="T9" fmla="*/ 8 h 71"/>
                <a:gd name="T10" fmla="*/ 15 w 15"/>
                <a:gd name="T11" fmla="*/ 63 h 71"/>
                <a:gd name="T12" fmla="*/ 7 w 1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1">
                  <a:moveTo>
                    <a:pt x="7" y="71"/>
                  </a:moveTo>
                  <a:cubicBezTo>
                    <a:pt x="3" y="71"/>
                    <a:pt x="0" y="68"/>
                    <a:pt x="0" y="6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8"/>
                    <a:pt x="12" y="71"/>
                    <a:pt x="7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E840EB35-6CE3-9825-D816-B0E442A4F408}"/>
              </a:ext>
            </a:extLst>
          </p:cNvPr>
          <p:cNvGrpSpPr/>
          <p:nvPr/>
        </p:nvGrpSpPr>
        <p:grpSpPr>
          <a:xfrm>
            <a:off x="5100042" y="2815202"/>
            <a:ext cx="465078" cy="416439"/>
            <a:chOff x="6942138" y="1422400"/>
            <a:chExt cx="357188" cy="323851"/>
          </a:xfrm>
          <a:solidFill>
            <a:srgbClr val="222222"/>
          </a:solidFill>
        </p:grpSpPr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1ED142C7-1665-9038-4B9E-9321B4DEC5B5}"/>
                </a:ext>
              </a:extLst>
            </p:cNvPr>
            <p:cNvSpPr/>
            <p:nvPr/>
          </p:nvSpPr>
          <p:spPr bwMode="auto">
            <a:xfrm>
              <a:off x="6942138" y="1706563"/>
              <a:ext cx="357188" cy="39688"/>
            </a:xfrm>
            <a:custGeom>
              <a:avLst/>
              <a:gdLst>
                <a:gd name="T0" fmla="*/ 136 w 136"/>
                <a:gd name="T1" fmla="*/ 7 h 15"/>
                <a:gd name="T2" fmla="*/ 128 w 136"/>
                <a:gd name="T3" fmla="*/ 15 h 15"/>
                <a:gd name="T4" fmla="*/ 8 w 136"/>
                <a:gd name="T5" fmla="*/ 15 h 15"/>
                <a:gd name="T6" fmla="*/ 0 w 136"/>
                <a:gd name="T7" fmla="*/ 7 h 15"/>
                <a:gd name="T8" fmla="*/ 8 w 136"/>
                <a:gd name="T9" fmla="*/ 0 h 15"/>
                <a:gd name="T10" fmla="*/ 128 w 136"/>
                <a:gd name="T11" fmla="*/ 0 h 15"/>
                <a:gd name="T12" fmla="*/ 136 w 136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5">
                  <a:moveTo>
                    <a:pt x="136" y="7"/>
                  </a:moveTo>
                  <a:cubicBezTo>
                    <a:pt x="136" y="12"/>
                    <a:pt x="133" y="15"/>
                    <a:pt x="12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3" y="0"/>
                    <a:pt x="136" y="3"/>
                    <a:pt x="13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EDF4477F-B852-8A7B-A8E6-5EAB08A3EDF4}"/>
                </a:ext>
              </a:extLst>
            </p:cNvPr>
            <p:cNvSpPr/>
            <p:nvPr/>
          </p:nvSpPr>
          <p:spPr bwMode="auto">
            <a:xfrm>
              <a:off x="6986588" y="1562100"/>
              <a:ext cx="42863" cy="123825"/>
            </a:xfrm>
            <a:custGeom>
              <a:avLst/>
              <a:gdLst>
                <a:gd name="T0" fmla="*/ 8 w 16"/>
                <a:gd name="T1" fmla="*/ 47 h 47"/>
                <a:gd name="T2" fmla="*/ 0 w 16"/>
                <a:gd name="T3" fmla="*/ 39 h 47"/>
                <a:gd name="T4" fmla="*/ 0 w 16"/>
                <a:gd name="T5" fmla="*/ 8 h 47"/>
                <a:gd name="T6" fmla="*/ 8 w 16"/>
                <a:gd name="T7" fmla="*/ 0 h 47"/>
                <a:gd name="T8" fmla="*/ 16 w 16"/>
                <a:gd name="T9" fmla="*/ 8 h 47"/>
                <a:gd name="T10" fmla="*/ 16 w 16"/>
                <a:gd name="T11" fmla="*/ 39 h 47"/>
                <a:gd name="T12" fmla="*/ 8 w 16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7">
                  <a:moveTo>
                    <a:pt x="8" y="47"/>
                  </a:moveTo>
                  <a:cubicBezTo>
                    <a:pt x="4" y="47"/>
                    <a:pt x="0" y="44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4"/>
                    <a:pt x="12" y="47"/>
                    <a:pt x="8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5973DEC4-349B-6280-21EB-3AB429325975}"/>
                </a:ext>
              </a:extLst>
            </p:cNvPr>
            <p:cNvSpPr/>
            <p:nvPr/>
          </p:nvSpPr>
          <p:spPr bwMode="auto">
            <a:xfrm>
              <a:off x="7062788" y="1562100"/>
              <a:ext cx="39688" cy="123825"/>
            </a:xfrm>
            <a:custGeom>
              <a:avLst/>
              <a:gdLst>
                <a:gd name="T0" fmla="*/ 8 w 15"/>
                <a:gd name="T1" fmla="*/ 47 h 47"/>
                <a:gd name="T2" fmla="*/ 0 w 15"/>
                <a:gd name="T3" fmla="*/ 39 h 47"/>
                <a:gd name="T4" fmla="*/ 0 w 15"/>
                <a:gd name="T5" fmla="*/ 8 h 47"/>
                <a:gd name="T6" fmla="*/ 8 w 15"/>
                <a:gd name="T7" fmla="*/ 0 h 47"/>
                <a:gd name="T8" fmla="*/ 15 w 15"/>
                <a:gd name="T9" fmla="*/ 8 h 47"/>
                <a:gd name="T10" fmla="*/ 15 w 15"/>
                <a:gd name="T11" fmla="*/ 39 h 47"/>
                <a:gd name="T12" fmla="*/ 8 w 15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7">
                  <a:moveTo>
                    <a:pt x="8" y="47"/>
                  </a:moveTo>
                  <a:cubicBezTo>
                    <a:pt x="3" y="47"/>
                    <a:pt x="0" y="44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4"/>
                    <a:pt x="12" y="47"/>
                    <a:pt x="8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08CA6E48-3539-7217-ACD2-56C144C4EF45}"/>
                </a:ext>
              </a:extLst>
            </p:cNvPr>
            <p:cNvSpPr/>
            <p:nvPr/>
          </p:nvSpPr>
          <p:spPr bwMode="auto">
            <a:xfrm>
              <a:off x="7138988" y="1562100"/>
              <a:ext cx="39688" cy="123825"/>
            </a:xfrm>
            <a:custGeom>
              <a:avLst/>
              <a:gdLst>
                <a:gd name="T0" fmla="*/ 7 w 15"/>
                <a:gd name="T1" fmla="*/ 47 h 47"/>
                <a:gd name="T2" fmla="*/ 0 w 15"/>
                <a:gd name="T3" fmla="*/ 39 h 47"/>
                <a:gd name="T4" fmla="*/ 0 w 15"/>
                <a:gd name="T5" fmla="*/ 8 h 47"/>
                <a:gd name="T6" fmla="*/ 7 w 15"/>
                <a:gd name="T7" fmla="*/ 0 h 47"/>
                <a:gd name="T8" fmla="*/ 15 w 15"/>
                <a:gd name="T9" fmla="*/ 8 h 47"/>
                <a:gd name="T10" fmla="*/ 15 w 15"/>
                <a:gd name="T11" fmla="*/ 39 h 47"/>
                <a:gd name="T12" fmla="*/ 7 w 15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7">
                  <a:moveTo>
                    <a:pt x="7" y="47"/>
                  </a:moveTo>
                  <a:cubicBezTo>
                    <a:pt x="3" y="47"/>
                    <a:pt x="0" y="44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4"/>
                    <a:pt x="12" y="47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9A2FA337-C6BA-0CFF-CED8-AA92302FBB7B}"/>
                </a:ext>
              </a:extLst>
            </p:cNvPr>
            <p:cNvSpPr/>
            <p:nvPr/>
          </p:nvSpPr>
          <p:spPr bwMode="auto">
            <a:xfrm>
              <a:off x="7212013" y="1562100"/>
              <a:ext cx="42863" cy="123825"/>
            </a:xfrm>
            <a:custGeom>
              <a:avLst/>
              <a:gdLst>
                <a:gd name="T0" fmla="*/ 8 w 16"/>
                <a:gd name="T1" fmla="*/ 47 h 47"/>
                <a:gd name="T2" fmla="*/ 0 w 16"/>
                <a:gd name="T3" fmla="*/ 39 h 47"/>
                <a:gd name="T4" fmla="*/ 0 w 16"/>
                <a:gd name="T5" fmla="*/ 8 h 47"/>
                <a:gd name="T6" fmla="*/ 8 w 16"/>
                <a:gd name="T7" fmla="*/ 0 h 47"/>
                <a:gd name="T8" fmla="*/ 16 w 16"/>
                <a:gd name="T9" fmla="*/ 8 h 47"/>
                <a:gd name="T10" fmla="*/ 16 w 16"/>
                <a:gd name="T11" fmla="*/ 39 h 47"/>
                <a:gd name="T12" fmla="*/ 8 w 16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7">
                  <a:moveTo>
                    <a:pt x="8" y="47"/>
                  </a:moveTo>
                  <a:cubicBezTo>
                    <a:pt x="4" y="47"/>
                    <a:pt x="0" y="44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4"/>
                    <a:pt x="12" y="47"/>
                    <a:pt x="8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C45EC0A9-3971-9360-7229-C4A184646B4D}"/>
                </a:ext>
              </a:extLst>
            </p:cNvPr>
            <p:cNvSpPr/>
            <p:nvPr/>
          </p:nvSpPr>
          <p:spPr bwMode="auto">
            <a:xfrm>
              <a:off x="7010400" y="1422400"/>
              <a:ext cx="220663" cy="66675"/>
            </a:xfrm>
            <a:custGeom>
              <a:avLst/>
              <a:gdLst>
                <a:gd name="T0" fmla="*/ 84 w 84"/>
                <a:gd name="T1" fmla="*/ 25 h 25"/>
                <a:gd name="T2" fmla="*/ 52 w 84"/>
                <a:gd name="T3" fmla="*/ 4 h 25"/>
                <a:gd name="T4" fmla="*/ 32 w 84"/>
                <a:gd name="T5" fmla="*/ 4 h 25"/>
                <a:gd name="T6" fmla="*/ 18 w 84"/>
                <a:gd name="T7" fmla="*/ 13 h 25"/>
                <a:gd name="T8" fmla="*/ 0 w 84"/>
                <a:gd name="T9" fmla="*/ 25 h 25"/>
                <a:gd name="T10" fmla="*/ 84 w 84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25">
                  <a:moveTo>
                    <a:pt x="84" y="25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46" y="0"/>
                    <a:pt x="38" y="0"/>
                    <a:pt x="32" y="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8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AF827714-C042-5208-A014-7CB6970FA66F}"/>
                </a:ext>
              </a:extLst>
            </p:cNvPr>
            <p:cNvSpPr/>
            <p:nvPr/>
          </p:nvSpPr>
          <p:spPr bwMode="auto">
            <a:xfrm>
              <a:off x="6962775" y="1509713"/>
              <a:ext cx="315913" cy="41275"/>
            </a:xfrm>
            <a:custGeom>
              <a:avLst/>
              <a:gdLst>
                <a:gd name="T0" fmla="*/ 120 w 120"/>
                <a:gd name="T1" fmla="*/ 8 h 16"/>
                <a:gd name="T2" fmla="*/ 112 w 120"/>
                <a:gd name="T3" fmla="*/ 16 h 16"/>
                <a:gd name="T4" fmla="*/ 8 w 120"/>
                <a:gd name="T5" fmla="*/ 16 h 16"/>
                <a:gd name="T6" fmla="*/ 0 w 120"/>
                <a:gd name="T7" fmla="*/ 8 h 16"/>
                <a:gd name="T8" fmla="*/ 8 w 120"/>
                <a:gd name="T9" fmla="*/ 0 h 16"/>
                <a:gd name="T10" fmla="*/ 112 w 120"/>
                <a:gd name="T11" fmla="*/ 0 h 16"/>
                <a:gd name="T12" fmla="*/ 120 w 120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6">
                  <a:moveTo>
                    <a:pt x="120" y="8"/>
                  </a:moveTo>
                  <a:cubicBezTo>
                    <a:pt x="120" y="12"/>
                    <a:pt x="116" y="16"/>
                    <a:pt x="112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6" y="0"/>
                    <a:pt x="120" y="3"/>
                    <a:pt x="12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3E286080-7EEF-CA12-007F-263B847DA737}"/>
              </a:ext>
            </a:extLst>
          </p:cNvPr>
          <p:cNvGrpSpPr/>
          <p:nvPr/>
        </p:nvGrpSpPr>
        <p:grpSpPr>
          <a:xfrm>
            <a:off x="2718078" y="1142754"/>
            <a:ext cx="2408834" cy="766577"/>
            <a:chOff x="1888790" y="2180305"/>
            <a:chExt cx="2408834" cy="766577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C846560D-12BC-B6DE-2A64-F43CADCCB381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3C492694-2D6F-A77F-CA02-2127033359ED}"/>
                </a:ext>
              </a:extLst>
            </p:cNvPr>
            <p:cNvSpPr txBox="1"/>
            <p:nvPr/>
          </p:nvSpPr>
          <p:spPr>
            <a:xfrm>
              <a:off x="1899269" y="2406504"/>
              <a:ext cx="2398355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id="{89D1B082-0C33-0365-471E-9B145C0CB0E9}"/>
              </a:ext>
            </a:extLst>
          </p:cNvPr>
          <p:cNvCxnSpPr>
            <a:cxnSpLocks/>
          </p:cNvCxnSpPr>
          <p:nvPr/>
        </p:nvCxnSpPr>
        <p:spPr>
          <a:xfrm flipV="1">
            <a:off x="2628290" y="1142753"/>
            <a:ext cx="0" cy="981523"/>
          </a:xfrm>
          <a:prstGeom prst="line">
            <a:avLst/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5F27DE21-9E2D-E7B7-9D19-228E8C4B892A}"/>
              </a:ext>
            </a:extLst>
          </p:cNvPr>
          <p:cNvGrpSpPr/>
          <p:nvPr/>
        </p:nvGrpSpPr>
        <p:grpSpPr>
          <a:xfrm>
            <a:off x="5408027" y="1142754"/>
            <a:ext cx="2408834" cy="766577"/>
            <a:chOff x="1888790" y="2180305"/>
            <a:chExt cx="2408834" cy="766577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EA8FB7B1-CD91-C6DF-1EF5-66EC62EE8859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58C03AAA-5AF0-E8C4-53E2-3E477EF9C4E6}"/>
                </a:ext>
              </a:extLst>
            </p:cNvPr>
            <p:cNvSpPr txBox="1"/>
            <p:nvPr/>
          </p:nvSpPr>
          <p:spPr>
            <a:xfrm>
              <a:off x="1899270" y="2406504"/>
              <a:ext cx="2398354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id="{01C64F38-2193-8313-4386-8E110C53DBC8}"/>
              </a:ext>
            </a:extLst>
          </p:cNvPr>
          <p:cNvCxnSpPr>
            <a:cxnSpLocks/>
          </p:cNvCxnSpPr>
          <p:nvPr/>
        </p:nvCxnSpPr>
        <p:spPr>
          <a:xfrm flipV="1">
            <a:off x="5318239" y="1142753"/>
            <a:ext cx="0" cy="981523"/>
          </a:xfrm>
          <a:prstGeom prst="line">
            <a:avLst/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2" name="直接连接符 51">
            <a:extLst>
              <a:ext uri="{FF2B5EF4-FFF2-40B4-BE49-F238E27FC236}">
                <a16:creationId xmlns:a16="http://schemas.microsoft.com/office/drawing/2014/main" id="{0B127F42-A232-E650-301F-6F35E51E73B0}"/>
              </a:ext>
            </a:extLst>
          </p:cNvPr>
          <p:cNvCxnSpPr>
            <a:cxnSpLocks/>
          </p:cNvCxnSpPr>
          <p:nvPr/>
        </p:nvCxnSpPr>
        <p:spPr>
          <a:xfrm>
            <a:off x="3963659" y="3586700"/>
            <a:ext cx="0" cy="946922"/>
          </a:xfrm>
          <a:prstGeom prst="line">
            <a:avLst/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30CD03C9-0595-EE55-92F7-63D80B7D438F}"/>
              </a:ext>
            </a:extLst>
          </p:cNvPr>
          <p:cNvGrpSpPr/>
          <p:nvPr/>
        </p:nvGrpSpPr>
        <p:grpSpPr>
          <a:xfrm>
            <a:off x="4052788" y="3887279"/>
            <a:ext cx="2331988" cy="766577"/>
            <a:chOff x="1888790" y="2180305"/>
            <a:chExt cx="2331988" cy="766577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2D6F7034-5722-8F0A-F072-14CDCDBC172A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76CB40E9-3F71-6829-B88A-AC4AD5CA2FC1}"/>
                </a:ext>
              </a:extLst>
            </p:cNvPr>
            <p:cNvSpPr txBox="1"/>
            <p:nvPr/>
          </p:nvSpPr>
          <p:spPr>
            <a:xfrm>
              <a:off x="1899270" y="2406504"/>
              <a:ext cx="2321508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  <p:cxnSp>
        <p:nvCxnSpPr>
          <p:cNvPr id="58" name="直接连接符 57">
            <a:extLst>
              <a:ext uri="{FF2B5EF4-FFF2-40B4-BE49-F238E27FC236}">
                <a16:creationId xmlns:a16="http://schemas.microsoft.com/office/drawing/2014/main" id="{F12EEB41-5A1A-0BBD-502E-FA6AE5436465}"/>
              </a:ext>
            </a:extLst>
          </p:cNvPr>
          <p:cNvCxnSpPr>
            <a:cxnSpLocks/>
          </p:cNvCxnSpPr>
          <p:nvPr/>
        </p:nvCxnSpPr>
        <p:spPr>
          <a:xfrm>
            <a:off x="6664912" y="3586700"/>
            <a:ext cx="0" cy="946922"/>
          </a:xfrm>
          <a:prstGeom prst="line">
            <a:avLst/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9CF56FF1-9A41-8779-241C-C0E3BB03FE6E}"/>
              </a:ext>
            </a:extLst>
          </p:cNvPr>
          <p:cNvGrpSpPr/>
          <p:nvPr/>
        </p:nvGrpSpPr>
        <p:grpSpPr>
          <a:xfrm>
            <a:off x="6754041" y="3887279"/>
            <a:ext cx="2331988" cy="766577"/>
            <a:chOff x="1888790" y="2180305"/>
            <a:chExt cx="2331988" cy="766577"/>
          </a:xfrm>
        </p:grpSpPr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4B65DE97-527C-54EA-B430-4E2D3F166CF3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10CA3469-4C54-E2C8-0B6A-8F9EB6E99062}"/>
                </a:ext>
              </a:extLst>
            </p:cNvPr>
            <p:cNvSpPr txBox="1"/>
            <p:nvPr/>
          </p:nvSpPr>
          <p:spPr>
            <a:xfrm>
              <a:off x="1899270" y="2406504"/>
              <a:ext cx="2321508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4348147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02/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成果展示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119C8E6D-26EB-CB7D-0B3B-B306881DE0A2}"/>
              </a:ext>
            </a:extLst>
          </p:cNvPr>
          <p:cNvGrpSpPr/>
          <p:nvPr/>
        </p:nvGrpSpPr>
        <p:grpSpPr>
          <a:xfrm>
            <a:off x="1848272" y="1548210"/>
            <a:ext cx="4786362" cy="2794742"/>
            <a:chOff x="396429" y="1836241"/>
            <a:chExt cx="3846257" cy="2245818"/>
          </a:xfrm>
          <a:blipFill dpi="0" rotWithShape="0">
            <a:blip r:embed="rId4"/>
            <a:srcRect/>
            <a:tile tx="0" ty="0" sx="100000" sy="100000" flip="none" algn="tl"/>
          </a:blipFill>
        </p:grpSpPr>
        <p:sp>
          <p:nvSpPr>
            <p:cNvPr id="2" name="Freeform 282">
              <a:extLst>
                <a:ext uri="{FF2B5EF4-FFF2-40B4-BE49-F238E27FC236}">
                  <a16:creationId xmlns:a16="http://schemas.microsoft.com/office/drawing/2014/main" id="{F0747252-7AE3-0A1D-1DAF-19B674857F7F}"/>
                </a:ext>
              </a:extLst>
            </p:cNvPr>
            <p:cNvSpPr>
              <a:spLocks noEditPoints="1"/>
            </p:cNvSpPr>
            <p:nvPr/>
          </p:nvSpPr>
          <p:spPr bwMode="auto">
            <a:xfrm rot="8652343">
              <a:off x="396429" y="1836241"/>
              <a:ext cx="3388657" cy="1018733"/>
            </a:xfrm>
            <a:custGeom>
              <a:avLst/>
              <a:gdLst>
                <a:gd name="T0" fmla="*/ 423 w 441"/>
                <a:gd name="T1" fmla="*/ 39 h 75"/>
                <a:gd name="T2" fmla="*/ 417 w 441"/>
                <a:gd name="T3" fmla="*/ 36 h 75"/>
                <a:gd name="T4" fmla="*/ 410 w 441"/>
                <a:gd name="T5" fmla="*/ 40 h 75"/>
                <a:gd name="T6" fmla="*/ 400 w 441"/>
                <a:gd name="T7" fmla="*/ 38 h 75"/>
                <a:gd name="T8" fmla="*/ 412 w 441"/>
                <a:gd name="T9" fmla="*/ 32 h 75"/>
                <a:gd name="T10" fmla="*/ 409 w 441"/>
                <a:gd name="T11" fmla="*/ 25 h 75"/>
                <a:gd name="T12" fmla="*/ 400 w 441"/>
                <a:gd name="T13" fmla="*/ 25 h 75"/>
                <a:gd name="T14" fmla="*/ 391 w 441"/>
                <a:gd name="T15" fmla="*/ 24 h 75"/>
                <a:gd name="T16" fmla="*/ 382 w 441"/>
                <a:gd name="T17" fmla="*/ 21 h 75"/>
                <a:gd name="T18" fmla="*/ 189 w 441"/>
                <a:gd name="T19" fmla="*/ 4 h 75"/>
                <a:gd name="T20" fmla="*/ 7 w 441"/>
                <a:gd name="T21" fmla="*/ 54 h 75"/>
                <a:gd name="T22" fmla="*/ 256 w 441"/>
                <a:gd name="T23" fmla="*/ 68 h 75"/>
                <a:gd name="T24" fmla="*/ 365 w 441"/>
                <a:gd name="T25" fmla="*/ 61 h 75"/>
                <a:gd name="T26" fmla="*/ 386 w 441"/>
                <a:gd name="T27" fmla="*/ 56 h 75"/>
                <a:gd name="T28" fmla="*/ 395 w 441"/>
                <a:gd name="T29" fmla="*/ 57 h 75"/>
                <a:gd name="T30" fmla="*/ 415 w 441"/>
                <a:gd name="T31" fmla="*/ 49 h 75"/>
                <a:gd name="T32" fmla="*/ 400 w 441"/>
                <a:gd name="T33" fmla="*/ 45 h 75"/>
                <a:gd name="T34" fmla="*/ 430 w 441"/>
                <a:gd name="T35" fmla="*/ 42 h 75"/>
                <a:gd name="T36" fmla="*/ 438 w 441"/>
                <a:gd name="T37" fmla="*/ 38 h 75"/>
                <a:gd name="T38" fmla="*/ 131 w 441"/>
                <a:gd name="T39" fmla="*/ 22 h 75"/>
                <a:gd name="T40" fmla="*/ 139 w 441"/>
                <a:gd name="T41" fmla="*/ 25 h 75"/>
                <a:gd name="T42" fmla="*/ 153 w 441"/>
                <a:gd name="T43" fmla="*/ 22 h 75"/>
                <a:gd name="T44" fmla="*/ 163 w 441"/>
                <a:gd name="T45" fmla="*/ 22 h 75"/>
                <a:gd name="T46" fmla="*/ 164 w 441"/>
                <a:gd name="T47" fmla="*/ 23 h 75"/>
                <a:gd name="T48" fmla="*/ 170 w 441"/>
                <a:gd name="T49" fmla="*/ 22 h 75"/>
                <a:gd name="T50" fmla="*/ 177 w 441"/>
                <a:gd name="T51" fmla="*/ 22 h 75"/>
                <a:gd name="T52" fmla="*/ 203 w 441"/>
                <a:gd name="T53" fmla="*/ 14 h 75"/>
                <a:gd name="T54" fmla="*/ 191 w 441"/>
                <a:gd name="T55" fmla="*/ 22 h 75"/>
                <a:gd name="T56" fmla="*/ 194 w 441"/>
                <a:gd name="T57" fmla="*/ 17 h 75"/>
                <a:gd name="T58" fmla="*/ 197 w 441"/>
                <a:gd name="T59" fmla="*/ 21 h 75"/>
                <a:gd name="T60" fmla="*/ 199 w 441"/>
                <a:gd name="T61" fmla="*/ 29 h 75"/>
                <a:gd name="T62" fmla="*/ 208 w 441"/>
                <a:gd name="T63" fmla="*/ 15 h 75"/>
                <a:gd name="T64" fmla="*/ 218 w 441"/>
                <a:gd name="T65" fmla="*/ 19 h 75"/>
                <a:gd name="T66" fmla="*/ 228 w 441"/>
                <a:gd name="T67" fmla="*/ 28 h 75"/>
                <a:gd name="T68" fmla="*/ 229 w 441"/>
                <a:gd name="T69" fmla="*/ 20 h 75"/>
                <a:gd name="T70" fmla="*/ 242 w 441"/>
                <a:gd name="T71" fmla="*/ 20 h 75"/>
                <a:gd name="T72" fmla="*/ 243 w 441"/>
                <a:gd name="T73" fmla="*/ 20 h 75"/>
                <a:gd name="T74" fmla="*/ 257 w 441"/>
                <a:gd name="T75" fmla="*/ 12 h 75"/>
                <a:gd name="T76" fmla="*/ 258 w 441"/>
                <a:gd name="T77" fmla="*/ 21 h 75"/>
                <a:gd name="T78" fmla="*/ 263 w 441"/>
                <a:gd name="T79" fmla="*/ 16 h 75"/>
                <a:gd name="T80" fmla="*/ 270 w 441"/>
                <a:gd name="T81" fmla="*/ 21 h 75"/>
                <a:gd name="T82" fmla="*/ 273 w 441"/>
                <a:gd name="T83" fmla="*/ 23 h 75"/>
                <a:gd name="T84" fmla="*/ 291 w 441"/>
                <a:gd name="T85" fmla="*/ 21 h 75"/>
                <a:gd name="T86" fmla="*/ 288 w 441"/>
                <a:gd name="T87" fmla="*/ 16 h 75"/>
                <a:gd name="T88" fmla="*/ 307 w 441"/>
                <a:gd name="T89" fmla="*/ 14 h 75"/>
                <a:gd name="T90" fmla="*/ 310 w 441"/>
                <a:gd name="T91" fmla="*/ 18 h 75"/>
                <a:gd name="T92" fmla="*/ 320 w 441"/>
                <a:gd name="T93" fmla="*/ 37 h 75"/>
                <a:gd name="T94" fmla="*/ 363 w 441"/>
                <a:gd name="T95" fmla="*/ 14 h 75"/>
                <a:gd name="T96" fmla="*/ 368 w 441"/>
                <a:gd name="T97" fmla="*/ 22 h 75"/>
                <a:gd name="T98" fmla="*/ 369 w 441"/>
                <a:gd name="T99" fmla="*/ 37 h 75"/>
                <a:gd name="T100" fmla="*/ 374 w 441"/>
                <a:gd name="T101" fmla="*/ 16 h 75"/>
                <a:gd name="T102" fmla="*/ 397 w 441"/>
                <a:gd name="T103" fmla="*/ 39 h 75"/>
                <a:gd name="T104" fmla="*/ 381 w 441"/>
                <a:gd name="T105" fmla="*/ 39 h 75"/>
                <a:gd name="T106" fmla="*/ 390 w 441"/>
                <a:gd name="T107" fmla="*/ 36 h 75"/>
                <a:gd name="T108" fmla="*/ 396 w 441"/>
                <a:gd name="T109" fmla="*/ 31 h 75"/>
                <a:gd name="T110" fmla="*/ 397 w 441"/>
                <a:gd name="T111" fmla="*/ 3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1" h="75">
                  <a:moveTo>
                    <a:pt x="438" y="38"/>
                  </a:moveTo>
                  <a:cubicBezTo>
                    <a:pt x="435" y="36"/>
                    <a:pt x="429" y="35"/>
                    <a:pt x="427" y="40"/>
                  </a:cubicBezTo>
                  <a:cubicBezTo>
                    <a:pt x="426" y="38"/>
                    <a:pt x="426" y="38"/>
                    <a:pt x="426" y="38"/>
                  </a:cubicBezTo>
                  <a:cubicBezTo>
                    <a:pt x="425" y="38"/>
                    <a:pt x="424" y="38"/>
                    <a:pt x="423" y="39"/>
                  </a:cubicBezTo>
                  <a:cubicBezTo>
                    <a:pt x="423" y="38"/>
                    <a:pt x="422" y="37"/>
                    <a:pt x="422" y="36"/>
                  </a:cubicBezTo>
                  <a:cubicBezTo>
                    <a:pt x="421" y="39"/>
                    <a:pt x="421" y="39"/>
                    <a:pt x="421" y="39"/>
                  </a:cubicBezTo>
                  <a:cubicBezTo>
                    <a:pt x="418" y="35"/>
                    <a:pt x="418" y="35"/>
                    <a:pt x="418" y="35"/>
                  </a:cubicBezTo>
                  <a:cubicBezTo>
                    <a:pt x="418" y="35"/>
                    <a:pt x="418" y="36"/>
                    <a:pt x="417" y="36"/>
                  </a:cubicBezTo>
                  <a:cubicBezTo>
                    <a:pt x="419" y="38"/>
                    <a:pt x="419" y="38"/>
                    <a:pt x="419" y="38"/>
                  </a:cubicBezTo>
                  <a:cubicBezTo>
                    <a:pt x="417" y="44"/>
                    <a:pt x="415" y="34"/>
                    <a:pt x="413" y="39"/>
                  </a:cubicBezTo>
                  <a:cubicBezTo>
                    <a:pt x="413" y="39"/>
                    <a:pt x="412" y="38"/>
                    <a:pt x="412" y="37"/>
                  </a:cubicBezTo>
                  <a:cubicBezTo>
                    <a:pt x="412" y="39"/>
                    <a:pt x="411" y="39"/>
                    <a:pt x="410" y="40"/>
                  </a:cubicBezTo>
                  <a:cubicBezTo>
                    <a:pt x="408" y="35"/>
                    <a:pt x="406" y="45"/>
                    <a:pt x="403" y="41"/>
                  </a:cubicBezTo>
                  <a:cubicBezTo>
                    <a:pt x="403" y="38"/>
                    <a:pt x="403" y="38"/>
                    <a:pt x="403" y="38"/>
                  </a:cubicBezTo>
                  <a:cubicBezTo>
                    <a:pt x="401" y="37"/>
                    <a:pt x="400" y="44"/>
                    <a:pt x="399" y="38"/>
                  </a:cubicBezTo>
                  <a:cubicBezTo>
                    <a:pt x="399" y="38"/>
                    <a:pt x="400" y="37"/>
                    <a:pt x="400" y="38"/>
                  </a:cubicBezTo>
                  <a:cubicBezTo>
                    <a:pt x="402" y="35"/>
                    <a:pt x="400" y="30"/>
                    <a:pt x="403" y="29"/>
                  </a:cubicBezTo>
                  <a:cubicBezTo>
                    <a:pt x="406" y="30"/>
                    <a:pt x="402" y="34"/>
                    <a:pt x="404" y="32"/>
                  </a:cubicBezTo>
                  <a:cubicBezTo>
                    <a:pt x="404" y="29"/>
                    <a:pt x="408" y="31"/>
                    <a:pt x="406" y="28"/>
                  </a:cubicBezTo>
                  <a:cubicBezTo>
                    <a:pt x="408" y="26"/>
                    <a:pt x="411" y="29"/>
                    <a:pt x="412" y="32"/>
                  </a:cubicBezTo>
                  <a:cubicBezTo>
                    <a:pt x="411" y="33"/>
                    <a:pt x="411" y="33"/>
                    <a:pt x="411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4" y="32"/>
                    <a:pt x="413" y="29"/>
                    <a:pt x="415" y="28"/>
                  </a:cubicBezTo>
                  <a:cubicBezTo>
                    <a:pt x="413" y="27"/>
                    <a:pt x="411" y="26"/>
                    <a:pt x="409" y="25"/>
                  </a:cubicBezTo>
                  <a:cubicBezTo>
                    <a:pt x="410" y="24"/>
                    <a:pt x="410" y="24"/>
                    <a:pt x="410" y="24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5" y="23"/>
                    <a:pt x="403" y="22"/>
                    <a:pt x="403" y="16"/>
                  </a:cubicBezTo>
                  <a:cubicBezTo>
                    <a:pt x="402" y="19"/>
                    <a:pt x="403" y="23"/>
                    <a:pt x="400" y="25"/>
                  </a:cubicBezTo>
                  <a:cubicBezTo>
                    <a:pt x="397" y="23"/>
                    <a:pt x="397" y="23"/>
                    <a:pt x="397" y="23"/>
                  </a:cubicBezTo>
                  <a:cubicBezTo>
                    <a:pt x="397" y="27"/>
                    <a:pt x="397" y="27"/>
                    <a:pt x="397" y="27"/>
                  </a:cubicBezTo>
                  <a:cubicBezTo>
                    <a:pt x="392" y="27"/>
                    <a:pt x="394" y="23"/>
                    <a:pt x="391" y="20"/>
                  </a:cubicBezTo>
                  <a:cubicBezTo>
                    <a:pt x="391" y="21"/>
                    <a:pt x="393" y="23"/>
                    <a:pt x="391" y="24"/>
                  </a:cubicBezTo>
                  <a:cubicBezTo>
                    <a:pt x="388" y="25"/>
                    <a:pt x="389" y="20"/>
                    <a:pt x="388" y="19"/>
                  </a:cubicBezTo>
                  <a:cubicBezTo>
                    <a:pt x="387" y="21"/>
                    <a:pt x="386" y="21"/>
                    <a:pt x="386" y="23"/>
                  </a:cubicBezTo>
                  <a:cubicBezTo>
                    <a:pt x="386" y="21"/>
                    <a:pt x="383" y="19"/>
                    <a:pt x="383" y="17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77" y="22"/>
                    <a:pt x="382" y="17"/>
                    <a:pt x="379" y="16"/>
                  </a:cubicBezTo>
                  <a:cubicBezTo>
                    <a:pt x="382" y="12"/>
                    <a:pt x="382" y="12"/>
                    <a:pt x="382" y="12"/>
                  </a:cubicBezTo>
                  <a:cubicBezTo>
                    <a:pt x="377" y="10"/>
                    <a:pt x="373" y="11"/>
                    <a:pt x="369" y="9"/>
                  </a:cubicBezTo>
                  <a:cubicBezTo>
                    <a:pt x="313" y="7"/>
                    <a:pt x="245" y="0"/>
                    <a:pt x="189" y="4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0" y="25"/>
                    <a:pt x="5" y="32"/>
                    <a:pt x="0" y="38"/>
                  </a:cubicBezTo>
                  <a:cubicBezTo>
                    <a:pt x="2" y="43"/>
                    <a:pt x="3" y="49"/>
                    <a:pt x="7" y="54"/>
                  </a:cubicBezTo>
                  <a:cubicBezTo>
                    <a:pt x="10" y="57"/>
                    <a:pt x="14" y="56"/>
                    <a:pt x="15" y="63"/>
                  </a:cubicBezTo>
                  <a:cubicBezTo>
                    <a:pt x="46" y="75"/>
                    <a:pt x="83" y="75"/>
                    <a:pt x="114" y="73"/>
                  </a:cubicBezTo>
                  <a:cubicBezTo>
                    <a:pt x="117" y="73"/>
                    <a:pt x="118" y="75"/>
                    <a:pt x="121" y="72"/>
                  </a:cubicBezTo>
                  <a:cubicBezTo>
                    <a:pt x="167" y="71"/>
                    <a:pt x="212" y="67"/>
                    <a:pt x="256" y="68"/>
                  </a:cubicBezTo>
                  <a:cubicBezTo>
                    <a:pt x="284" y="69"/>
                    <a:pt x="316" y="69"/>
                    <a:pt x="342" y="65"/>
                  </a:cubicBezTo>
                  <a:cubicBezTo>
                    <a:pt x="343" y="66"/>
                    <a:pt x="343" y="66"/>
                    <a:pt x="343" y="67"/>
                  </a:cubicBezTo>
                  <a:cubicBezTo>
                    <a:pt x="349" y="65"/>
                    <a:pt x="349" y="65"/>
                    <a:pt x="349" y="65"/>
                  </a:cubicBezTo>
                  <a:cubicBezTo>
                    <a:pt x="354" y="61"/>
                    <a:pt x="363" y="70"/>
                    <a:pt x="365" y="61"/>
                  </a:cubicBezTo>
                  <a:cubicBezTo>
                    <a:pt x="367" y="62"/>
                    <a:pt x="370" y="57"/>
                    <a:pt x="371" y="63"/>
                  </a:cubicBezTo>
                  <a:cubicBezTo>
                    <a:pt x="373" y="59"/>
                    <a:pt x="373" y="59"/>
                    <a:pt x="373" y="59"/>
                  </a:cubicBezTo>
                  <a:cubicBezTo>
                    <a:pt x="374" y="59"/>
                    <a:pt x="376" y="62"/>
                    <a:pt x="375" y="61"/>
                  </a:cubicBezTo>
                  <a:cubicBezTo>
                    <a:pt x="379" y="57"/>
                    <a:pt x="384" y="60"/>
                    <a:pt x="386" y="56"/>
                  </a:cubicBezTo>
                  <a:cubicBezTo>
                    <a:pt x="388" y="58"/>
                    <a:pt x="388" y="58"/>
                    <a:pt x="388" y="58"/>
                  </a:cubicBezTo>
                  <a:cubicBezTo>
                    <a:pt x="388" y="57"/>
                    <a:pt x="388" y="57"/>
                    <a:pt x="389" y="57"/>
                  </a:cubicBezTo>
                  <a:cubicBezTo>
                    <a:pt x="389" y="56"/>
                    <a:pt x="389" y="55"/>
                    <a:pt x="390" y="54"/>
                  </a:cubicBezTo>
                  <a:cubicBezTo>
                    <a:pt x="391" y="58"/>
                    <a:pt x="393" y="56"/>
                    <a:pt x="395" y="57"/>
                  </a:cubicBezTo>
                  <a:cubicBezTo>
                    <a:pt x="396" y="51"/>
                    <a:pt x="401" y="58"/>
                    <a:pt x="402" y="52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6" y="53"/>
                    <a:pt x="412" y="56"/>
                    <a:pt x="415" y="51"/>
                  </a:cubicBezTo>
                  <a:cubicBezTo>
                    <a:pt x="415" y="51"/>
                    <a:pt x="415" y="50"/>
                    <a:pt x="415" y="49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2" y="52"/>
                    <a:pt x="412" y="52"/>
                    <a:pt x="410" y="50"/>
                  </a:cubicBezTo>
                  <a:cubicBezTo>
                    <a:pt x="406" y="53"/>
                    <a:pt x="403" y="49"/>
                    <a:pt x="399" y="52"/>
                  </a:cubicBezTo>
                  <a:cubicBezTo>
                    <a:pt x="397" y="50"/>
                    <a:pt x="400" y="47"/>
                    <a:pt x="400" y="45"/>
                  </a:cubicBezTo>
                  <a:cubicBezTo>
                    <a:pt x="401" y="52"/>
                    <a:pt x="407" y="44"/>
                    <a:pt x="408" y="49"/>
                  </a:cubicBezTo>
                  <a:cubicBezTo>
                    <a:pt x="408" y="46"/>
                    <a:pt x="408" y="46"/>
                    <a:pt x="408" y="46"/>
                  </a:cubicBezTo>
                  <a:cubicBezTo>
                    <a:pt x="409" y="48"/>
                    <a:pt x="410" y="48"/>
                    <a:pt x="412" y="46"/>
                  </a:cubicBezTo>
                  <a:cubicBezTo>
                    <a:pt x="417" y="47"/>
                    <a:pt x="425" y="46"/>
                    <a:pt x="430" y="42"/>
                  </a:cubicBezTo>
                  <a:cubicBezTo>
                    <a:pt x="431" y="46"/>
                    <a:pt x="433" y="43"/>
                    <a:pt x="434" y="43"/>
                  </a:cubicBezTo>
                  <a:cubicBezTo>
                    <a:pt x="434" y="42"/>
                    <a:pt x="433" y="42"/>
                    <a:pt x="434" y="41"/>
                  </a:cubicBezTo>
                  <a:cubicBezTo>
                    <a:pt x="440" y="41"/>
                    <a:pt x="440" y="41"/>
                    <a:pt x="440" y="41"/>
                  </a:cubicBezTo>
                  <a:cubicBezTo>
                    <a:pt x="441" y="37"/>
                    <a:pt x="439" y="41"/>
                    <a:pt x="438" y="38"/>
                  </a:cubicBezTo>
                  <a:close/>
                  <a:moveTo>
                    <a:pt x="131" y="22"/>
                  </a:moveTo>
                  <a:cubicBezTo>
                    <a:pt x="130" y="21"/>
                    <a:pt x="130" y="21"/>
                    <a:pt x="130" y="21"/>
                  </a:cubicBezTo>
                  <a:cubicBezTo>
                    <a:pt x="132" y="21"/>
                    <a:pt x="134" y="20"/>
                    <a:pt x="136" y="20"/>
                  </a:cubicBezTo>
                  <a:cubicBezTo>
                    <a:pt x="136" y="23"/>
                    <a:pt x="133" y="20"/>
                    <a:pt x="131" y="22"/>
                  </a:cubicBezTo>
                  <a:close/>
                  <a:moveTo>
                    <a:pt x="139" y="25"/>
                  </a:moveTo>
                  <a:cubicBezTo>
                    <a:pt x="137" y="24"/>
                    <a:pt x="137" y="24"/>
                    <a:pt x="137" y="24"/>
                  </a:cubicBezTo>
                  <a:cubicBezTo>
                    <a:pt x="140" y="24"/>
                    <a:pt x="140" y="24"/>
                    <a:pt x="140" y="24"/>
                  </a:cubicBezTo>
                  <a:lnTo>
                    <a:pt x="139" y="25"/>
                  </a:lnTo>
                  <a:close/>
                  <a:moveTo>
                    <a:pt x="152" y="24"/>
                  </a:moveTo>
                  <a:cubicBezTo>
                    <a:pt x="154" y="23"/>
                    <a:pt x="152" y="20"/>
                    <a:pt x="152" y="18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4" y="24"/>
                    <a:pt x="156" y="23"/>
                    <a:pt x="157" y="23"/>
                  </a:cubicBezTo>
                  <a:cubicBezTo>
                    <a:pt x="159" y="21"/>
                    <a:pt x="155" y="18"/>
                    <a:pt x="159" y="16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60" y="22"/>
                    <a:pt x="161" y="22"/>
                    <a:pt x="163" y="22"/>
                  </a:cubicBezTo>
                  <a:cubicBezTo>
                    <a:pt x="160" y="25"/>
                    <a:pt x="155" y="22"/>
                    <a:pt x="152" y="24"/>
                  </a:cubicBezTo>
                  <a:close/>
                  <a:moveTo>
                    <a:pt x="170" y="22"/>
                  </a:moveTo>
                  <a:cubicBezTo>
                    <a:pt x="170" y="22"/>
                    <a:pt x="170" y="22"/>
                    <a:pt x="170" y="22"/>
                  </a:cubicBezTo>
                  <a:cubicBezTo>
                    <a:pt x="168" y="23"/>
                    <a:pt x="165" y="23"/>
                    <a:pt x="164" y="23"/>
                  </a:cubicBezTo>
                  <a:cubicBezTo>
                    <a:pt x="166" y="23"/>
                    <a:pt x="170" y="21"/>
                    <a:pt x="169" y="17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1" y="22"/>
                    <a:pt x="171" y="22"/>
                    <a:pt x="172" y="22"/>
                  </a:cubicBezTo>
                  <a:lnTo>
                    <a:pt x="170" y="22"/>
                  </a:lnTo>
                  <a:close/>
                  <a:moveTo>
                    <a:pt x="177" y="22"/>
                  </a:moveTo>
                  <a:cubicBezTo>
                    <a:pt x="180" y="21"/>
                    <a:pt x="180" y="21"/>
                    <a:pt x="180" y="21"/>
                  </a:cubicBezTo>
                  <a:cubicBezTo>
                    <a:pt x="181" y="21"/>
                    <a:pt x="181" y="21"/>
                    <a:pt x="181" y="21"/>
                  </a:cubicBezTo>
                  <a:lnTo>
                    <a:pt x="177" y="22"/>
                  </a:lnTo>
                  <a:close/>
                  <a:moveTo>
                    <a:pt x="266" y="13"/>
                  </a:moveTo>
                  <a:cubicBezTo>
                    <a:pt x="267" y="13"/>
                    <a:pt x="268" y="12"/>
                    <a:pt x="268" y="14"/>
                  </a:cubicBezTo>
                  <a:cubicBezTo>
                    <a:pt x="266" y="13"/>
                    <a:pt x="266" y="13"/>
                    <a:pt x="266" y="13"/>
                  </a:cubicBezTo>
                  <a:close/>
                  <a:moveTo>
                    <a:pt x="203" y="14"/>
                  </a:moveTo>
                  <a:cubicBezTo>
                    <a:pt x="204" y="15"/>
                    <a:pt x="205" y="16"/>
                    <a:pt x="204" y="17"/>
                  </a:cubicBezTo>
                  <a:cubicBezTo>
                    <a:pt x="204" y="19"/>
                    <a:pt x="203" y="17"/>
                    <a:pt x="202" y="16"/>
                  </a:cubicBezTo>
                  <a:lnTo>
                    <a:pt x="203" y="14"/>
                  </a:lnTo>
                  <a:close/>
                  <a:moveTo>
                    <a:pt x="191" y="22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95" y="21"/>
                    <a:pt x="195" y="21"/>
                    <a:pt x="195" y="21"/>
                  </a:cubicBezTo>
                  <a:lnTo>
                    <a:pt x="191" y="22"/>
                  </a:lnTo>
                  <a:close/>
                  <a:moveTo>
                    <a:pt x="194" y="17"/>
                  </a:moveTo>
                  <a:cubicBezTo>
                    <a:pt x="193" y="16"/>
                    <a:pt x="193" y="16"/>
                    <a:pt x="193" y="16"/>
                  </a:cubicBezTo>
                  <a:cubicBezTo>
                    <a:pt x="194" y="17"/>
                    <a:pt x="195" y="15"/>
                    <a:pt x="196" y="16"/>
                  </a:cubicBezTo>
                  <a:cubicBezTo>
                    <a:pt x="195" y="17"/>
                    <a:pt x="195" y="18"/>
                    <a:pt x="194" y="17"/>
                  </a:cubicBezTo>
                  <a:close/>
                  <a:moveTo>
                    <a:pt x="197" y="21"/>
                  </a:moveTo>
                  <a:cubicBezTo>
                    <a:pt x="201" y="21"/>
                    <a:pt x="201" y="21"/>
                    <a:pt x="201" y="21"/>
                  </a:cubicBezTo>
                  <a:cubicBezTo>
                    <a:pt x="197" y="21"/>
                    <a:pt x="197" y="21"/>
                    <a:pt x="197" y="21"/>
                  </a:cubicBezTo>
                  <a:close/>
                  <a:moveTo>
                    <a:pt x="206" y="29"/>
                  </a:moveTo>
                  <a:cubicBezTo>
                    <a:pt x="204" y="30"/>
                    <a:pt x="202" y="29"/>
                    <a:pt x="199" y="29"/>
                  </a:cubicBezTo>
                  <a:cubicBezTo>
                    <a:pt x="204" y="28"/>
                    <a:pt x="210" y="27"/>
                    <a:pt x="214" y="28"/>
                  </a:cubicBezTo>
                  <a:cubicBezTo>
                    <a:pt x="213" y="31"/>
                    <a:pt x="209" y="27"/>
                    <a:pt x="206" y="29"/>
                  </a:cubicBezTo>
                  <a:close/>
                  <a:moveTo>
                    <a:pt x="207" y="21"/>
                  </a:moveTo>
                  <a:cubicBezTo>
                    <a:pt x="210" y="21"/>
                    <a:pt x="208" y="17"/>
                    <a:pt x="208" y="15"/>
                  </a:cubicBezTo>
                  <a:cubicBezTo>
                    <a:pt x="212" y="15"/>
                    <a:pt x="209" y="18"/>
                    <a:pt x="210" y="21"/>
                  </a:cubicBezTo>
                  <a:cubicBezTo>
                    <a:pt x="212" y="21"/>
                    <a:pt x="211" y="17"/>
                    <a:pt x="212" y="19"/>
                  </a:cubicBezTo>
                  <a:cubicBezTo>
                    <a:pt x="213" y="23"/>
                    <a:pt x="216" y="20"/>
                    <a:pt x="218" y="20"/>
                  </a:cubicBezTo>
                  <a:cubicBezTo>
                    <a:pt x="218" y="19"/>
                    <a:pt x="218" y="19"/>
                    <a:pt x="218" y="19"/>
                  </a:cubicBezTo>
                  <a:cubicBezTo>
                    <a:pt x="220" y="21"/>
                    <a:pt x="220" y="21"/>
                    <a:pt x="220" y="21"/>
                  </a:cubicBezTo>
                  <a:lnTo>
                    <a:pt x="207" y="21"/>
                  </a:lnTo>
                  <a:close/>
                  <a:moveTo>
                    <a:pt x="223" y="29"/>
                  </a:moveTo>
                  <a:cubicBezTo>
                    <a:pt x="224" y="27"/>
                    <a:pt x="226" y="28"/>
                    <a:pt x="228" y="28"/>
                  </a:cubicBezTo>
                  <a:cubicBezTo>
                    <a:pt x="226" y="30"/>
                    <a:pt x="225" y="29"/>
                    <a:pt x="223" y="29"/>
                  </a:cubicBezTo>
                  <a:close/>
                  <a:moveTo>
                    <a:pt x="229" y="20"/>
                  </a:moveTo>
                  <a:cubicBezTo>
                    <a:pt x="229" y="20"/>
                    <a:pt x="229" y="20"/>
                    <a:pt x="229" y="20"/>
                  </a:cubicBezTo>
                  <a:cubicBezTo>
                    <a:pt x="229" y="20"/>
                    <a:pt x="229" y="20"/>
                    <a:pt x="229" y="20"/>
                  </a:cubicBezTo>
                  <a:cubicBezTo>
                    <a:pt x="232" y="20"/>
                    <a:pt x="235" y="20"/>
                    <a:pt x="237" y="18"/>
                  </a:cubicBezTo>
                  <a:cubicBezTo>
                    <a:pt x="238" y="20"/>
                    <a:pt x="238" y="20"/>
                    <a:pt x="238" y="20"/>
                  </a:cubicBezTo>
                  <a:cubicBezTo>
                    <a:pt x="236" y="22"/>
                    <a:pt x="230" y="20"/>
                    <a:pt x="229" y="20"/>
                  </a:cubicBezTo>
                  <a:close/>
                  <a:moveTo>
                    <a:pt x="242" y="20"/>
                  </a:moveTo>
                  <a:cubicBezTo>
                    <a:pt x="242" y="20"/>
                    <a:pt x="243" y="20"/>
                    <a:pt x="243" y="20"/>
                  </a:cubicBezTo>
                  <a:cubicBezTo>
                    <a:pt x="244" y="20"/>
                    <a:pt x="245" y="19"/>
                    <a:pt x="245" y="17"/>
                  </a:cubicBezTo>
                  <a:cubicBezTo>
                    <a:pt x="247" y="18"/>
                    <a:pt x="247" y="21"/>
                    <a:pt x="250" y="20"/>
                  </a:cubicBezTo>
                  <a:cubicBezTo>
                    <a:pt x="247" y="22"/>
                    <a:pt x="245" y="21"/>
                    <a:pt x="243" y="20"/>
                  </a:cubicBezTo>
                  <a:cubicBezTo>
                    <a:pt x="242" y="21"/>
                    <a:pt x="242" y="21"/>
                    <a:pt x="242" y="20"/>
                  </a:cubicBezTo>
                  <a:close/>
                  <a:moveTo>
                    <a:pt x="257" y="14"/>
                  </a:moveTo>
                  <a:cubicBezTo>
                    <a:pt x="256" y="12"/>
                    <a:pt x="256" y="12"/>
                    <a:pt x="256" y="12"/>
                  </a:cubicBezTo>
                  <a:cubicBezTo>
                    <a:pt x="257" y="12"/>
                    <a:pt x="257" y="12"/>
                    <a:pt x="257" y="12"/>
                  </a:cubicBezTo>
                  <a:lnTo>
                    <a:pt x="257" y="14"/>
                  </a:lnTo>
                  <a:close/>
                  <a:moveTo>
                    <a:pt x="258" y="21"/>
                  </a:moveTo>
                  <a:cubicBezTo>
                    <a:pt x="259" y="21"/>
                    <a:pt x="260" y="19"/>
                    <a:pt x="260" y="21"/>
                  </a:cubicBezTo>
                  <a:lnTo>
                    <a:pt x="258" y="21"/>
                  </a:lnTo>
                  <a:close/>
                  <a:moveTo>
                    <a:pt x="263" y="16"/>
                  </a:moveTo>
                  <a:cubicBezTo>
                    <a:pt x="262" y="18"/>
                    <a:pt x="262" y="18"/>
                    <a:pt x="262" y="18"/>
                  </a:cubicBezTo>
                  <a:cubicBezTo>
                    <a:pt x="261" y="16"/>
                    <a:pt x="261" y="16"/>
                    <a:pt x="261" y="16"/>
                  </a:cubicBezTo>
                  <a:cubicBezTo>
                    <a:pt x="261" y="15"/>
                    <a:pt x="262" y="16"/>
                    <a:pt x="263" y="16"/>
                  </a:cubicBezTo>
                  <a:close/>
                  <a:moveTo>
                    <a:pt x="262" y="21"/>
                  </a:moveTo>
                  <a:cubicBezTo>
                    <a:pt x="263" y="20"/>
                    <a:pt x="264" y="20"/>
                    <a:pt x="266" y="21"/>
                  </a:cubicBezTo>
                  <a:cubicBezTo>
                    <a:pt x="267" y="21"/>
                    <a:pt x="268" y="21"/>
                    <a:pt x="269" y="21"/>
                  </a:cubicBezTo>
                  <a:cubicBezTo>
                    <a:pt x="269" y="21"/>
                    <a:pt x="269" y="21"/>
                    <a:pt x="270" y="21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8" y="21"/>
                    <a:pt x="267" y="21"/>
                    <a:pt x="266" y="21"/>
                  </a:cubicBezTo>
                  <a:cubicBezTo>
                    <a:pt x="264" y="20"/>
                    <a:pt x="263" y="20"/>
                    <a:pt x="262" y="21"/>
                  </a:cubicBezTo>
                  <a:close/>
                  <a:moveTo>
                    <a:pt x="273" y="23"/>
                  </a:moveTo>
                  <a:cubicBezTo>
                    <a:pt x="274" y="21"/>
                    <a:pt x="271" y="16"/>
                    <a:pt x="273" y="14"/>
                  </a:cubicBezTo>
                  <a:cubicBezTo>
                    <a:pt x="274" y="15"/>
                    <a:pt x="272" y="20"/>
                    <a:pt x="274" y="21"/>
                  </a:cubicBezTo>
                  <a:lnTo>
                    <a:pt x="273" y="23"/>
                  </a:lnTo>
                  <a:close/>
                  <a:moveTo>
                    <a:pt x="291" y="21"/>
                  </a:moveTo>
                  <a:cubicBezTo>
                    <a:pt x="289" y="22"/>
                    <a:pt x="289" y="22"/>
                    <a:pt x="289" y="22"/>
                  </a:cubicBezTo>
                  <a:cubicBezTo>
                    <a:pt x="289" y="20"/>
                    <a:pt x="291" y="19"/>
                    <a:pt x="290" y="17"/>
                  </a:cubicBezTo>
                  <a:cubicBezTo>
                    <a:pt x="289" y="15"/>
                    <a:pt x="289" y="15"/>
                    <a:pt x="289" y="15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9" y="12"/>
                    <a:pt x="289" y="12"/>
                    <a:pt x="289" y="12"/>
                  </a:cubicBezTo>
                  <a:cubicBezTo>
                    <a:pt x="294" y="9"/>
                    <a:pt x="291" y="17"/>
                    <a:pt x="291" y="21"/>
                  </a:cubicBezTo>
                  <a:close/>
                  <a:moveTo>
                    <a:pt x="308" y="19"/>
                  </a:moveTo>
                  <a:cubicBezTo>
                    <a:pt x="307" y="14"/>
                    <a:pt x="307" y="14"/>
                    <a:pt x="307" y="14"/>
                  </a:cubicBezTo>
                  <a:cubicBezTo>
                    <a:pt x="309" y="15"/>
                    <a:pt x="309" y="15"/>
                    <a:pt x="309" y="15"/>
                  </a:cubicBezTo>
                  <a:cubicBezTo>
                    <a:pt x="308" y="16"/>
                    <a:pt x="309" y="17"/>
                    <a:pt x="310" y="18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10" y="18"/>
                    <a:pt x="310" y="19"/>
                    <a:pt x="310" y="18"/>
                  </a:cubicBezTo>
                  <a:cubicBezTo>
                    <a:pt x="309" y="18"/>
                    <a:pt x="308" y="18"/>
                    <a:pt x="308" y="19"/>
                  </a:cubicBezTo>
                  <a:close/>
                  <a:moveTo>
                    <a:pt x="321" y="41"/>
                  </a:moveTo>
                  <a:cubicBezTo>
                    <a:pt x="320" y="40"/>
                    <a:pt x="320" y="40"/>
                    <a:pt x="320" y="40"/>
                  </a:cubicBezTo>
                  <a:cubicBezTo>
                    <a:pt x="320" y="37"/>
                    <a:pt x="320" y="37"/>
                    <a:pt x="320" y="37"/>
                  </a:cubicBezTo>
                  <a:cubicBezTo>
                    <a:pt x="321" y="37"/>
                    <a:pt x="321" y="37"/>
                    <a:pt x="321" y="38"/>
                  </a:cubicBezTo>
                  <a:cubicBezTo>
                    <a:pt x="321" y="39"/>
                    <a:pt x="321" y="40"/>
                    <a:pt x="321" y="41"/>
                  </a:cubicBezTo>
                  <a:close/>
                  <a:moveTo>
                    <a:pt x="363" y="17"/>
                  </a:moveTo>
                  <a:cubicBezTo>
                    <a:pt x="363" y="14"/>
                    <a:pt x="363" y="14"/>
                    <a:pt x="363" y="14"/>
                  </a:cubicBezTo>
                  <a:cubicBezTo>
                    <a:pt x="364" y="15"/>
                    <a:pt x="364" y="15"/>
                    <a:pt x="364" y="15"/>
                  </a:cubicBezTo>
                  <a:cubicBezTo>
                    <a:pt x="363" y="15"/>
                    <a:pt x="363" y="16"/>
                    <a:pt x="363" y="17"/>
                  </a:cubicBezTo>
                  <a:close/>
                  <a:moveTo>
                    <a:pt x="368" y="16"/>
                  </a:moveTo>
                  <a:cubicBezTo>
                    <a:pt x="367" y="18"/>
                    <a:pt x="369" y="19"/>
                    <a:pt x="368" y="22"/>
                  </a:cubicBezTo>
                  <a:cubicBezTo>
                    <a:pt x="367" y="22"/>
                    <a:pt x="367" y="20"/>
                    <a:pt x="366" y="19"/>
                  </a:cubicBezTo>
                  <a:lnTo>
                    <a:pt x="368" y="16"/>
                  </a:lnTo>
                  <a:close/>
                  <a:moveTo>
                    <a:pt x="366" y="39"/>
                  </a:moveTo>
                  <a:cubicBezTo>
                    <a:pt x="369" y="37"/>
                    <a:pt x="369" y="37"/>
                    <a:pt x="369" y="37"/>
                  </a:cubicBezTo>
                  <a:cubicBezTo>
                    <a:pt x="374" y="38"/>
                    <a:pt x="374" y="38"/>
                    <a:pt x="374" y="38"/>
                  </a:cubicBezTo>
                  <a:lnTo>
                    <a:pt x="366" y="39"/>
                  </a:lnTo>
                  <a:close/>
                  <a:moveTo>
                    <a:pt x="376" y="20"/>
                  </a:moveTo>
                  <a:cubicBezTo>
                    <a:pt x="374" y="20"/>
                    <a:pt x="376" y="16"/>
                    <a:pt x="374" y="16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1" y="19"/>
                    <a:pt x="372" y="17"/>
                    <a:pt x="372" y="15"/>
                  </a:cubicBezTo>
                  <a:cubicBezTo>
                    <a:pt x="375" y="10"/>
                    <a:pt x="378" y="17"/>
                    <a:pt x="376" y="20"/>
                  </a:cubicBezTo>
                  <a:close/>
                  <a:moveTo>
                    <a:pt x="397" y="39"/>
                  </a:moveTo>
                  <a:cubicBezTo>
                    <a:pt x="397" y="38"/>
                    <a:pt x="397" y="37"/>
                    <a:pt x="397" y="36"/>
                  </a:cubicBezTo>
                  <a:cubicBezTo>
                    <a:pt x="395" y="41"/>
                    <a:pt x="389" y="32"/>
                    <a:pt x="389" y="40"/>
                  </a:cubicBezTo>
                  <a:cubicBezTo>
                    <a:pt x="387" y="38"/>
                    <a:pt x="387" y="38"/>
                    <a:pt x="387" y="38"/>
                  </a:cubicBezTo>
                  <a:cubicBezTo>
                    <a:pt x="387" y="43"/>
                    <a:pt x="383" y="39"/>
                    <a:pt x="381" y="39"/>
                  </a:cubicBezTo>
                  <a:cubicBezTo>
                    <a:pt x="381" y="37"/>
                    <a:pt x="381" y="37"/>
                    <a:pt x="381" y="37"/>
                  </a:cubicBezTo>
                  <a:cubicBezTo>
                    <a:pt x="382" y="37"/>
                    <a:pt x="382" y="37"/>
                    <a:pt x="383" y="38"/>
                  </a:cubicBezTo>
                  <a:cubicBezTo>
                    <a:pt x="385" y="37"/>
                    <a:pt x="384" y="33"/>
                    <a:pt x="385" y="35"/>
                  </a:cubicBezTo>
                  <a:cubicBezTo>
                    <a:pt x="386" y="36"/>
                    <a:pt x="388" y="36"/>
                    <a:pt x="390" y="36"/>
                  </a:cubicBezTo>
                  <a:cubicBezTo>
                    <a:pt x="394" y="32"/>
                    <a:pt x="394" y="32"/>
                    <a:pt x="394" y="32"/>
                  </a:cubicBezTo>
                  <a:cubicBezTo>
                    <a:pt x="392" y="34"/>
                    <a:pt x="392" y="34"/>
                    <a:pt x="392" y="34"/>
                  </a:cubicBezTo>
                  <a:cubicBezTo>
                    <a:pt x="396" y="36"/>
                    <a:pt x="396" y="36"/>
                    <a:pt x="396" y="36"/>
                  </a:cubicBezTo>
                  <a:cubicBezTo>
                    <a:pt x="396" y="31"/>
                    <a:pt x="396" y="31"/>
                    <a:pt x="396" y="31"/>
                  </a:cubicBezTo>
                  <a:cubicBezTo>
                    <a:pt x="399" y="31"/>
                    <a:pt x="399" y="31"/>
                    <a:pt x="399" y="31"/>
                  </a:cubicBezTo>
                  <a:cubicBezTo>
                    <a:pt x="398" y="32"/>
                    <a:pt x="398" y="33"/>
                    <a:pt x="398" y="34"/>
                  </a:cubicBezTo>
                  <a:cubicBezTo>
                    <a:pt x="399" y="36"/>
                    <a:pt x="399" y="36"/>
                    <a:pt x="399" y="36"/>
                  </a:cubicBezTo>
                  <a:lnTo>
                    <a:pt x="397" y="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4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800">
                <a:solidFill>
                  <a:prstClr val="black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" name="Freeform 282">
              <a:extLst>
                <a:ext uri="{FF2B5EF4-FFF2-40B4-BE49-F238E27FC236}">
                  <a16:creationId xmlns:a16="http://schemas.microsoft.com/office/drawing/2014/main" id="{A2106D92-8DF2-9588-0EA3-6B31BCAE78F2}"/>
                </a:ext>
              </a:extLst>
            </p:cNvPr>
            <p:cNvSpPr>
              <a:spLocks noEditPoints="1"/>
            </p:cNvSpPr>
            <p:nvPr/>
          </p:nvSpPr>
          <p:spPr bwMode="auto">
            <a:xfrm rot="8652343" flipH="1">
              <a:off x="1070881" y="2259720"/>
              <a:ext cx="3026175" cy="1018733"/>
            </a:xfrm>
            <a:custGeom>
              <a:avLst/>
              <a:gdLst>
                <a:gd name="T0" fmla="*/ 423 w 441"/>
                <a:gd name="T1" fmla="*/ 39 h 75"/>
                <a:gd name="T2" fmla="*/ 417 w 441"/>
                <a:gd name="T3" fmla="*/ 36 h 75"/>
                <a:gd name="T4" fmla="*/ 410 w 441"/>
                <a:gd name="T5" fmla="*/ 40 h 75"/>
                <a:gd name="T6" fmla="*/ 400 w 441"/>
                <a:gd name="T7" fmla="*/ 38 h 75"/>
                <a:gd name="T8" fmla="*/ 412 w 441"/>
                <a:gd name="T9" fmla="*/ 32 h 75"/>
                <a:gd name="T10" fmla="*/ 409 w 441"/>
                <a:gd name="T11" fmla="*/ 25 h 75"/>
                <a:gd name="T12" fmla="*/ 400 w 441"/>
                <a:gd name="T13" fmla="*/ 25 h 75"/>
                <a:gd name="T14" fmla="*/ 391 w 441"/>
                <a:gd name="T15" fmla="*/ 24 h 75"/>
                <a:gd name="T16" fmla="*/ 382 w 441"/>
                <a:gd name="T17" fmla="*/ 21 h 75"/>
                <a:gd name="T18" fmla="*/ 189 w 441"/>
                <a:gd name="T19" fmla="*/ 4 h 75"/>
                <a:gd name="T20" fmla="*/ 7 w 441"/>
                <a:gd name="T21" fmla="*/ 54 h 75"/>
                <a:gd name="T22" fmla="*/ 256 w 441"/>
                <a:gd name="T23" fmla="*/ 68 h 75"/>
                <a:gd name="T24" fmla="*/ 365 w 441"/>
                <a:gd name="T25" fmla="*/ 61 h 75"/>
                <a:gd name="T26" fmla="*/ 386 w 441"/>
                <a:gd name="T27" fmla="*/ 56 h 75"/>
                <a:gd name="T28" fmla="*/ 395 w 441"/>
                <a:gd name="T29" fmla="*/ 57 h 75"/>
                <a:gd name="T30" fmla="*/ 415 w 441"/>
                <a:gd name="T31" fmla="*/ 49 h 75"/>
                <a:gd name="T32" fmla="*/ 400 w 441"/>
                <a:gd name="T33" fmla="*/ 45 h 75"/>
                <a:gd name="T34" fmla="*/ 430 w 441"/>
                <a:gd name="T35" fmla="*/ 42 h 75"/>
                <a:gd name="T36" fmla="*/ 438 w 441"/>
                <a:gd name="T37" fmla="*/ 38 h 75"/>
                <a:gd name="T38" fmla="*/ 131 w 441"/>
                <a:gd name="T39" fmla="*/ 22 h 75"/>
                <a:gd name="T40" fmla="*/ 139 w 441"/>
                <a:gd name="T41" fmla="*/ 25 h 75"/>
                <a:gd name="T42" fmla="*/ 153 w 441"/>
                <a:gd name="T43" fmla="*/ 22 h 75"/>
                <a:gd name="T44" fmla="*/ 163 w 441"/>
                <a:gd name="T45" fmla="*/ 22 h 75"/>
                <a:gd name="T46" fmla="*/ 164 w 441"/>
                <a:gd name="T47" fmla="*/ 23 h 75"/>
                <a:gd name="T48" fmla="*/ 170 w 441"/>
                <a:gd name="T49" fmla="*/ 22 h 75"/>
                <a:gd name="T50" fmla="*/ 177 w 441"/>
                <a:gd name="T51" fmla="*/ 22 h 75"/>
                <a:gd name="T52" fmla="*/ 203 w 441"/>
                <a:gd name="T53" fmla="*/ 14 h 75"/>
                <a:gd name="T54" fmla="*/ 191 w 441"/>
                <a:gd name="T55" fmla="*/ 22 h 75"/>
                <a:gd name="T56" fmla="*/ 194 w 441"/>
                <a:gd name="T57" fmla="*/ 17 h 75"/>
                <a:gd name="T58" fmla="*/ 197 w 441"/>
                <a:gd name="T59" fmla="*/ 21 h 75"/>
                <a:gd name="T60" fmla="*/ 199 w 441"/>
                <a:gd name="T61" fmla="*/ 29 h 75"/>
                <a:gd name="T62" fmla="*/ 208 w 441"/>
                <a:gd name="T63" fmla="*/ 15 h 75"/>
                <a:gd name="T64" fmla="*/ 218 w 441"/>
                <a:gd name="T65" fmla="*/ 19 h 75"/>
                <a:gd name="T66" fmla="*/ 228 w 441"/>
                <a:gd name="T67" fmla="*/ 28 h 75"/>
                <a:gd name="T68" fmla="*/ 229 w 441"/>
                <a:gd name="T69" fmla="*/ 20 h 75"/>
                <a:gd name="T70" fmla="*/ 242 w 441"/>
                <a:gd name="T71" fmla="*/ 20 h 75"/>
                <a:gd name="T72" fmla="*/ 243 w 441"/>
                <a:gd name="T73" fmla="*/ 20 h 75"/>
                <a:gd name="T74" fmla="*/ 257 w 441"/>
                <a:gd name="T75" fmla="*/ 12 h 75"/>
                <a:gd name="T76" fmla="*/ 258 w 441"/>
                <a:gd name="T77" fmla="*/ 21 h 75"/>
                <a:gd name="T78" fmla="*/ 263 w 441"/>
                <a:gd name="T79" fmla="*/ 16 h 75"/>
                <a:gd name="T80" fmla="*/ 270 w 441"/>
                <a:gd name="T81" fmla="*/ 21 h 75"/>
                <a:gd name="T82" fmla="*/ 273 w 441"/>
                <a:gd name="T83" fmla="*/ 23 h 75"/>
                <a:gd name="T84" fmla="*/ 291 w 441"/>
                <a:gd name="T85" fmla="*/ 21 h 75"/>
                <a:gd name="T86" fmla="*/ 288 w 441"/>
                <a:gd name="T87" fmla="*/ 16 h 75"/>
                <a:gd name="T88" fmla="*/ 307 w 441"/>
                <a:gd name="T89" fmla="*/ 14 h 75"/>
                <a:gd name="T90" fmla="*/ 310 w 441"/>
                <a:gd name="T91" fmla="*/ 18 h 75"/>
                <a:gd name="T92" fmla="*/ 320 w 441"/>
                <a:gd name="T93" fmla="*/ 37 h 75"/>
                <a:gd name="T94" fmla="*/ 363 w 441"/>
                <a:gd name="T95" fmla="*/ 14 h 75"/>
                <a:gd name="T96" fmla="*/ 368 w 441"/>
                <a:gd name="T97" fmla="*/ 22 h 75"/>
                <a:gd name="T98" fmla="*/ 369 w 441"/>
                <a:gd name="T99" fmla="*/ 37 h 75"/>
                <a:gd name="T100" fmla="*/ 374 w 441"/>
                <a:gd name="T101" fmla="*/ 16 h 75"/>
                <a:gd name="T102" fmla="*/ 397 w 441"/>
                <a:gd name="T103" fmla="*/ 39 h 75"/>
                <a:gd name="T104" fmla="*/ 381 w 441"/>
                <a:gd name="T105" fmla="*/ 39 h 75"/>
                <a:gd name="T106" fmla="*/ 390 w 441"/>
                <a:gd name="T107" fmla="*/ 36 h 75"/>
                <a:gd name="T108" fmla="*/ 396 w 441"/>
                <a:gd name="T109" fmla="*/ 31 h 75"/>
                <a:gd name="T110" fmla="*/ 397 w 441"/>
                <a:gd name="T111" fmla="*/ 3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1" h="75">
                  <a:moveTo>
                    <a:pt x="438" y="38"/>
                  </a:moveTo>
                  <a:cubicBezTo>
                    <a:pt x="435" y="36"/>
                    <a:pt x="429" y="35"/>
                    <a:pt x="427" y="40"/>
                  </a:cubicBezTo>
                  <a:cubicBezTo>
                    <a:pt x="426" y="38"/>
                    <a:pt x="426" y="38"/>
                    <a:pt x="426" y="38"/>
                  </a:cubicBezTo>
                  <a:cubicBezTo>
                    <a:pt x="425" y="38"/>
                    <a:pt x="424" y="38"/>
                    <a:pt x="423" y="39"/>
                  </a:cubicBezTo>
                  <a:cubicBezTo>
                    <a:pt x="423" y="38"/>
                    <a:pt x="422" y="37"/>
                    <a:pt x="422" y="36"/>
                  </a:cubicBezTo>
                  <a:cubicBezTo>
                    <a:pt x="421" y="39"/>
                    <a:pt x="421" y="39"/>
                    <a:pt x="421" y="39"/>
                  </a:cubicBezTo>
                  <a:cubicBezTo>
                    <a:pt x="418" y="35"/>
                    <a:pt x="418" y="35"/>
                    <a:pt x="418" y="35"/>
                  </a:cubicBezTo>
                  <a:cubicBezTo>
                    <a:pt x="418" y="35"/>
                    <a:pt x="418" y="36"/>
                    <a:pt x="417" y="36"/>
                  </a:cubicBezTo>
                  <a:cubicBezTo>
                    <a:pt x="419" y="38"/>
                    <a:pt x="419" y="38"/>
                    <a:pt x="419" y="38"/>
                  </a:cubicBezTo>
                  <a:cubicBezTo>
                    <a:pt x="417" y="44"/>
                    <a:pt x="415" y="34"/>
                    <a:pt x="413" y="39"/>
                  </a:cubicBezTo>
                  <a:cubicBezTo>
                    <a:pt x="413" y="39"/>
                    <a:pt x="412" y="38"/>
                    <a:pt x="412" y="37"/>
                  </a:cubicBezTo>
                  <a:cubicBezTo>
                    <a:pt x="412" y="39"/>
                    <a:pt x="411" y="39"/>
                    <a:pt x="410" y="40"/>
                  </a:cubicBezTo>
                  <a:cubicBezTo>
                    <a:pt x="408" y="35"/>
                    <a:pt x="406" y="45"/>
                    <a:pt x="403" y="41"/>
                  </a:cubicBezTo>
                  <a:cubicBezTo>
                    <a:pt x="403" y="38"/>
                    <a:pt x="403" y="38"/>
                    <a:pt x="403" y="38"/>
                  </a:cubicBezTo>
                  <a:cubicBezTo>
                    <a:pt x="401" y="37"/>
                    <a:pt x="400" y="44"/>
                    <a:pt x="399" y="38"/>
                  </a:cubicBezTo>
                  <a:cubicBezTo>
                    <a:pt x="399" y="38"/>
                    <a:pt x="400" y="37"/>
                    <a:pt x="400" y="38"/>
                  </a:cubicBezTo>
                  <a:cubicBezTo>
                    <a:pt x="402" y="35"/>
                    <a:pt x="400" y="30"/>
                    <a:pt x="403" y="29"/>
                  </a:cubicBezTo>
                  <a:cubicBezTo>
                    <a:pt x="406" y="30"/>
                    <a:pt x="402" y="34"/>
                    <a:pt x="404" y="32"/>
                  </a:cubicBezTo>
                  <a:cubicBezTo>
                    <a:pt x="404" y="29"/>
                    <a:pt x="408" y="31"/>
                    <a:pt x="406" y="28"/>
                  </a:cubicBezTo>
                  <a:cubicBezTo>
                    <a:pt x="408" y="26"/>
                    <a:pt x="411" y="29"/>
                    <a:pt x="412" y="32"/>
                  </a:cubicBezTo>
                  <a:cubicBezTo>
                    <a:pt x="411" y="33"/>
                    <a:pt x="411" y="33"/>
                    <a:pt x="411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4" y="32"/>
                    <a:pt x="413" y="29"/>
                    <a:pt x="415" y="28"/>
                  </a:cubicBezTo>
                  <a:cubicBezTo>
                    <a:pt x="413" y="27"/>
                    <a:pt x="411" y="26"/>
                    <a:pt x="409" y="25"/>
                  </a:cubicBezTo>
                  <a:cubicBezTo>
                    <a:pt x="410" y="24"/>
                    <a:pt x="410" y="24"/>
                    <a:pt x="410" y="24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5" y="23"/>
                    <a:pt x="403" y="22"/>
                    <a:pt x="403" y="16"/>
                  </a:cubicBezTo>
                  <a:cubicBezTo>
                    <a:pt x="402" y="19"/>
                    <a:pt x="403" y="23"/>
                    <a:pt x="400" y="25"/>
                  </a:cubicBezTo>
                  <a:cubicBezTo>
                    <a:pt x="397" y="23"/>
                    <a:pt x="397" y="23"/>
                    <a:pt x="397" y="23"/>
                  </a:cubicBezTo>
                  <a:cubicBezTo>
                    <a:pt x="397" y="27"/>
                    <a:pt x="397" y="27"/>
                    <a:pt x="397" y="27"/>
                  </a:cubicBezTo>
                  <a:cubicBezTo>
                    <a:pt x="392" y="27"/>
                    <a:pt x="394" y="23"/>
                    <a:pt x="391" y="20"/>
                  </a:cubicBezTo>
                  <a:cubicBezTo>
                    <a:pt x="391" y="21"/>
                    <a:pt x="393" y="23"/>
                    <a:pt x="391" y="24"/>
                  </a:cubicBezTo>
                  <a:cubicBezTo>
                    <a:pt x="388" y="25"/>
                    <a:pt x="389" y="20"/>
                    <a:pt x="388" y="19"/>
                  </a:cubicBezTo>
                  <a:cubicBezTo>
                    <a:pt x="387" y="21"/>
                    <a:pt x="386" y="21"/>
                    <a:pt x="386" y="23"/>
                  </a:cubicBezTo>
                  <a:cubicBezTo>
                    <a:pt x="386" y="21"/>
                    <a:pt x="383" y="19"/>
                    <a:pt x="383" y="17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77" y="22"/>
                    <a:pt x="382" y="17"/>
                    <a:pt x="379" y="16"/>
                  </a:cubicBezTo>
                  <a:cubicBezTo>
                    <a:pt x="382" y="12"/>
                    <a:pt x="382" y="12"/>
                    <a:pt x="382" y="12"/>
                  </a:cubicBezTo>
                  <a:cubicBezTo>
                    <a:pt x="377" y="10"/>
                    <a:pt x="373" y="11"/>
                    <a:pt x="369" y="9"/>
                  </a:cubicBezTo>
                  <a:cubicBezTo>
                    <a:pt x="313" y="7"/>
                    <a:pt x="245" y="0"/>
                    <a:pt x="189" y="4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0" y="25"/>
                    <a:pt x="5" y="32"/>
                    <a:pt x="0" y="38"/>
                  </a:cubicBezTo>
                  <a:cubicBezTo>
                    <a:pt x="2" y="43"/>
                    <a:pt x="3" y="49"/>
                    <a:pt x="7" y="54"/>
                  </a:cubicBezTo>
                  <a:cubicBezTo>
                    <a:pt x="10" y="57"/>
                    <a:pt x="14" y="56"/>
                    <a:pt x="15" y="63"/>
                  </a:cubicBezTo>
                  <a:cubicBezTo>
                    <a:pt x="46" y="75"/>
                    <a:pt x="83" y="75"/>
                    <a:pt x="114" y="73"/>
                  </a:cubicBezTo>
                  <a:cubicBezTo>
                    <a:pt x="117" y="73"/>
                    <a:pt x="118" y="75"/>
                    <a:pt x="121" y="72"/>
                  </a:cubicBezTo>
                  <a:cubicBezTo>
                    <a:pt x="167" y="71"/>
                    <a:pt x="212" y="67"/>
                    <a:pt x="256" y="68"/>
                  </a:cubicBezTo>
                  <a:cubicBezTo>
                    <a:pt x="284" y="69"/>
                    <a:pt x="316" y="69"/>
                    <a:pt x="342" y="65"/>
                  </a:cubicBezTo>
                  <a:cubicBezTo>
                    <a:pt x="343" y="66"/>
                    <a:pt x="343" y="66"/>
                    <a:pt x="343" y="67"/>
                  </a:cubicBezTo>
                  <a:cubicBezTo>
                    <a:pt x="349" y="65"/>
                    <a:pt x="349" y="65"/>
                    <a:pt x="349" y="65"/>
                  </a:cubicBezTo>
                  <a:cubicBezTo>
                    <a:pt x="354" y="61"/>
                    <a:pt x="363" y="70"/>
                    <a:pt x="365" y="61"/>
                  </a:cubicBezTo>
                  <a:cubicBezTo>
                    <a:pt x="367" y="62"/>
                    <a:pt x="370" y="57"/>
                    <a:pt x="371" y="63"/>
                  </a:cubicBezTo>
                  <a:cubicBezTo>
                    <a:pt x="373" y="59"/>
                    <a:pt x="373" y="59"/>
                    <a:pt x="373" y="59"/>
                  </a:cubicBezTo>
                  <a:cubicBezTo>
                    <a:pt x="374" y="59"/>
                    <a:pt x="376" y="62"/>
                    <a:pt x="375" y="61"/>
                  </a:cubicBezTo>
                  <a:cubicBezTo>
                    <a:pt x="379" y="57"/>
                    <a:pt x="384" y="60"/>
                    <a:pt x="386" y="56"/>
                  </a:cubicBezTo>
                  <a:cubicBezTo>
                    <a:pt x="388" y="58"/>
                    <a:pt x="388" y="58"/>
                    <a:pt x="388" y="58"/>
                  </a:cubicBezTo>
                  <a:cubicBezTo>
                    <a:pt x="388" y="57"/>
                    <a:pt x="388" y="57"/>
                    <a:pt x="389" y="57"/>
                  </a:cubicBezTo>
                  <a:cubicBezTo>
                    <a:pt x="389" y="56"/>
                    <a:pt x="389" y="55"/>
                    <a:pt x="390" y="54"/>
                  </a:cubicBezTo>
                  <a:cubicBezTo>
                    <a:pt x="391" y="58"/>
                    <a:pt x="393" y="56"/>
                    <a:pt x="395" y="57"/>
                  </a:cubicBezTo>
                  <a:cubicBezTo>
                    <a:pt x="396" y="51"/>
                    <a:pt x="401" y="58"/>
                    <a:pt x="402" y="52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6" y="53"/>
                    <a:pt x="412" y="56"/>
                    <a:pt x="415" y="51"/>
                  </a:cubicBezTo>
                  <a:cubicBezTo>
                    <a:pt x="415" y="51"/>
                    <a:pt x="415" y="50"/>
                    <a:pt x="415" y="49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2" y="52"/>
                    <a:pt x="412" y="52"/>
                    <a:pt x="410" y="50"/>
                  </a:cubicBezTo>
                  <a:cubicBezTo>
                    <a:pt x="406" y="53"/>
                    <a:pt x="403" y="49"/>
                    <a:pt x="399" y="52"/>
                  </a:cubicBezTo>
                  <a:cubicBezTo>
                    <a:pt x="397" y="50"/>
                    <a:pt x="400" y="47"/>
                    <a:pt x="400" y="45"/>
                  </a:cubicBezTo>
                  <a:cubicBezTo>
                    <a:pt x="401" y="52"/>
                    <a:pt x="407" y="44"/>
                    <a:pt x="408" y="49"/>
                  </a:cubicBezTo>
                  <a:cubicBezTo>
                    <a:pt x="408" y="46"/>
                    <a:pt x="408" y="46"/>
                    <a:pt x="408" y="46"/>
                  </a:cubicBezTo>
                  <a:cubicBezTo>
                    <a:pt x="409" y="48"/>
                    <a:pt x="410" y="48"/>
                    <a:pt x="412" y="46"/>
                  </a:cubicBezTo>
                  <a:cubicBezTo>
                    <a:pt x="417" y="47"/>
                    <a:pt x="425" y="46"/>
                    <a:pt x="430" y="42"/>
                  </a:cubicBezTo>
                  <a:cubicBezTo>
                    <a:pt x="431" y="46"/>
                    <a:pt x="433" y="43"/>
                    <a:pt x="434" y="43"/>
                  </a:cubicBezTo>
                  <a:cubicBezTo>
                    <a:pt x="434" y="42"/>
                    <a:pt x="433" y="42"/>
                    <a:pt x="434" y="41"/>
                  </a:cubicBezTo>
                  <a:cubicBezTo>
                    <a:pt x="440" y="41"/>
                    <a:pt x="440" y="41"/>
                    <a:pt x="440" y="41"/>
                  </a:cubicBezTo>
                  <a:cubicBezTo>
                    <a:pt x="441" y="37"/>
                    <a:pt x="439" y="41"/>
                    <a:pt x="438" y="38"/>
                  </a:cubicBezTo>
                  <a:close/>
                  <a:moveTo>
                    <a:pt x="131" y="22"/>
                  </a:moveTo>
                  <a:cubicBezTo>
                    <a:pt x="130" y="21"/>
                    <a:pt x="130" y="21"/>
                    <a:pt x="130" y="21"/>
                  </a:cubicBezTo>
                  <a:cubicBezTo>
                    <a:pt x="132" y="21"/>
                    <a:pt x="134" y="20"/>
                    <a:pt x="136" y="20"/>
                  </a:cubicBezTo>
                  <a:cubicBezTo>
                    <a:pt x="136" y="23"/>
                    <a:pt x="133" y="20"/>
                    <a:pt x="131" y="22"/>
                  </a:cubicBezTo>
                  <a:close/>
                  <a:moveTo>
                    <a:pt x="139" y="25"/>
                  </a:moveTo>
                  <a:cubicBezTo>
                    <a:pt x="137" y="24"/>
                    <a:pt x="137" y="24"/>
                    <a:pt x="137" y="24"/>
                  </a:cubicBezTo>
                  <a:cubicBezTo>
                    <a:pt x="140" y="24"/>
                    <a:pt x="140" y="24"/>
                    <a:pt x="140" y="24"/>
                  </a:cubicBezTo>
                  <a:lnTo>
                    <a:pt x="139" y="25"/>
                  </a:lnTo>
                  <a:close/>
                  <a:moveTo>
                    <a:pt x="152" y="24"/>
                  </a:moveTo>
                  <a:cubicBezTo>
                    <a:pt x="154" y="23"/>
                    <a:pt x="152" y="20"/>
                    <a:pt x="152" y="18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4" y="24"/>
                    <a:pt x="156" y="23"/>
                    <a:pt x="157" y="23"/>
                  </a:cubicBezTo>
                  <a:cubicBezTo>
                    <a:pt x="159" y="21"/>
                    <a:pt x="155" y="18"/>
                    <a:pt x="159" y="16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60" y="22"/>
                    <a:pt x="161" y="22"/>
                    <a:pt x="163" y="22"/>
                  </a:cubicBezTo>
                  <a:cubicBezTo>
                    <a:pt x="160" y="25"/>
                    <a:pt x="155" y="22"/>
                    <a:pt x="152" y="24"/>
                  </a:cubicBezTo>
                  <a:close/>
                  <a:moveTo>
                    <a:pt x="170" y="22"/>
                  </a:moveTo>
                  <a:cubicBezTo>
                    <a:pt x="170" y="22"/>
                    <a:pt x="170" y="22"/>
                    <a:pt x="170" y="22"/>
                  </a:cubicBezTo>
                  <a:cubicBezTo>
                    <a:pt x="168" y="23"/>
                    <a:pt x="165" y="23"/>
                    <a:pt x="164" y="23"/>
                  </a:cubicBezTo>
                  <a:cubicBezTo>
                    <a:pt x="166" y="23"/>
                    <a:pt x="170" y="21"/>
                    <a:pt x="169" y="17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1" y="22"/>
                    <a:pt x="171" y="22"/>
                    <a:pt x="172" y="22"/>
                  </a:cubicBezTo>
                  <a:lnTo>
                    <a:pt x="170" y="22"/>
                  </a:lnTo>
                  <a:close/>
                  <a:moveTo>
                    <a:pt x="177" y="22"/>
                  </a:moveTo>
                  <a:cubicBezTo>
                    <a:pt x="180" y="21"/>
                    <a:pt x="180" y="21"/>
                    <a:pt x="180" y="21"/>
                  </a:cubicBezTo>
                  <a:cubicBezTo>
                    <a:pt x="181" y="21"/>
                    <a:pt x="181" y="21"/>
                    <a:pt x="181" y="21"/>
                  </a:cubicBezTo>
                  <a:lnTo>
                    <a:pt x="177" y="22"/>
                  </a:lnTo>
                  <a:close/>
                  <a:moveTo>
                    <a:pt x="266" y="13"/>
                  </a:moveTo>
                  <a:cubicBezTo>
                    <a:pt x="267" y="13"/>
                    <a:pt x="268" y="12"/>
                    <a:pt x="268" y="14"/>
                  </a:cubicBezTo>
                  <a:cubicBezTo>
                    <a:pt x="266" y="13"/>
                    <a:pt x="266" y="13"/>
                    <a:pt x="266" y="13"/>
                  </a:cubicBezTo>
                  <a:close/>
                  <a:moveTo>
                    <a:pt x="203" y="14"/>
                  </a:moveTo>
                  <a:cubicBezTo>
                    <a:pt x="204" y="15"/>
                    <a:pt x="205" y="16"/>
                    <a:pt x="204" y="17"/>
                  </a:cubicBezTo>
                  <a:cubicBezTo>
                    <a:pt x="204" y="19"/>
                    <a:pt x="203" y="17"/>
                    <a:pt x="202" y="16"/>
                  </a:cubicBezTo>
                  <a:lnTo>
                    <a:pt x="203" y="14"/>
                  </a:lnTo>
                  <a:close/>
                  <a:moveTo>
                    <a:pt x="191" y="22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95" y="21"/>
                    <a:pt x="195" y="21"/>
                    <a:pt x="195" y="21"/>
                  </a:cubicBezTo>
                  <a:lnTo>
                    <a:pt x="191" y="22"/>
                  </a:lnTo>
                  <a:close/>
                  <a:moveTo>
                    <a:pt x="194" y="17"/>
                  </a:moveTo>
                  <a:cubicBezTo>
                    <a:pt x="193" y="16"/>
                    <a:pt x="193" y="16"/>
                    <a:pt x="193" y="16"/>
                  </a:cubicBezTo>
                  <a:cubicBezTo>
                    <a:pt x="194" y="17"/>
                    <a:pt x="195" y="15"/>
                    <a:pt x="196" y="16"/>
                  </a:cubicBezTo>
                  <a:cubicBezTo>
                    <a:pt x="195" y="17"/>
                    <a:pt x="195" y="18"/>
                    <a:pt x="194" y="17"/>
                  </a:cubicBezTo>
                  <a:close/>
                  <a:moveTo>
                    <a:pt x="197" y="21"/>
                  </a:moveTo>
                  <a:cubicBezTo>
                    <a:pt x="201" y="21"/>
                    <a:pt x="201" y="21"/>
                    <a:pt x="201" y="21"/>
                  </a:cubicBezTo>
                  <a:cubicBezTo>
                    <a:pt x="197" y="21"/>
                    <a:pt x="197" y="21"/>
                    <a:pt x="197" y="21"/>
                  </a:cubicBezTo>
                  <a:close/>
                  <a:moveTo>
                    <a:pt x="206" y="29"/>
                  </a:moveTo>
                  <a:cubicBezTo>
                    <a:pt x="204" y="30"/>
                    <a:pt x="202" y="29"/>
                    <a:pt x="199" y="29"/>
                  </a:cubicBezTo>
                  <a:cubicBezTo>
                    <a:pt x="204" y="28"/>
                    <a:pt x="210" y="27"/>
                    <a:pt x="214" y="28"/>
                  </a:cubicBezTo>
                  <a:cubicBezTo>
                    <a:pt x="213" y="31"/>
                    <a:pt x="209" y="27"/>
                    <a:pt x="206" y="29"/>
                  </a:cubicBezTo>
                  <a:close/>
                  <a:moveTo>
                    <a:pt x="207" y="21"/>
                  </a:moveTo>
                  <a:cubicBezTo>
                    <a:pt x="210" y="21"/>
                    <a:pt x="208" y="17"/>
                    <a:pt x="208" y="15"/>
                  </a:cubicBezTo>
                  <a:cubicBezTo>
                    <a:pt x="212" y="15"/>
                    <a:pt x="209" y="18"/>
                    <a:pt x="210" y="21"/>
                  </a:cubicBezTo>
                  <a:cubicBezTo>
                    <a:pt x="212" y="21"/>
                    <a:pt x="211" y="17"/>
                    <a:pt x="212" y="19"/>
                  </a:cubicBezTo>
                  <a:cubicBezTo>
                    <a:pt x="213" y="23"/>
                    <a:pt x="216" y="20"/>
                    <a:pt x="218" y="20"/>
                  </a:cubicBezTo>
                  <a:cubicBezTo>
                    <a:pt x="218" y="19"/>
                    <a:pt x="218" y="19"/>
                    <a:pt x="218" y="19"/>
                  </a:cubicBezTo>
                  <a:cubicBezTo>
                    <a:pt x="220" y="21"/>
                    <a:pt x="220" y="21"/>
                    <a:pt x="220" y="21"/>
                  </a:cubicBezTo>
                  <a:lnTo>
                    <a:pt x="207" y="21"/>
                  </a:lnTo>
                  <a:close/>
                  <a:moveTo>
                    <a:pt x="223" y="29"/>
                  </a:moveTo>
                  <a:cubicBezTo>
                    <a:pt x="224" y="27"/>
                    <a:pt x="226" y="28"/>
                    <a:pt x="228" y="28"/>
                  </a:cubicBezTo>
                  <a:cubicBezTo>
                    <a:pt x="226" y="30"/>
                    <a:pt x="225" y="29"/>
                    <a:pt x="223" y="29"/>
                  </a:cubicBezTo>
                  <a:close/>
                  <a:moveTo>
                    <a:pt x="229" y="20"/>
                  </a:moveTo>
                  <a:cubicBezTo>
                    <a:pt x="229" y="20"/>
                    <a:pt x="229" y="20"/>
                    <a:pt x="229" y="20"/>
                  </a:cubicBezTo>
                  <a:cubicBezTo>
                    <a:pt x="229" y="20"/>
                    <a:pt x="229" y="20"/>
                    <a:pt x="229" y="20"/>
                  </a:cubicBezTo>
                  <a:cubicBezTo>
                    <a:pt x="232" y="20"/>
                    <a:pt x="235" y="20"/>
                    <a:pt x="237" y="18"/>
                  </a:cubicBezTo>
                  <a:cubicBezTo>
                    <a:pt x="238" y="20"/>
                    <a:pt x="238" y="20"/>
                    <a:pt x="238" y="20"/>
                  </a:cubicBezTo>
                  <a:cubicBezTo>
                    <a:pt x="236" y="22"/>
                    <a:pt x="230" y="20"/>
                    <a:pt x="229" y="20"/>
                  </a:cubicBezTo>
                  <a:close/>
                  <a:moveTo>
                    <a:pt x="242" y="20"/>
                  </a:moveTo>
                  <a:cubicBezTo>
                    <a:pt x="242" y="20"/>
                    <a:pt x="243" y="20"/>
                    <a:pt x="243" y="20"/>
                  </a:cubicBezTo>
                  <a:cubicBezTo>
                    <a:pt x="244" y="20"/>
                    <a:pt x="245" y="19"/>
                    <a:pt x="245" y="17"/>
                  </a:cubicBezTo>
                  <a:cubicBezTo>
                    <a:pt x="247" y="18"/>
                    <a:pt x="247" y="21"/>
                    <a:pt x="250" y="20"/>
                  </a:cubicBezTo>
                  <a:cubicBezTo>
                    <a:pt x="247" y="22"/>
                    <a:pt x="245" y="21"/>
                    <a:pt x="243" y="20"/>
                  </a:cubicBezTo>
                  <a:cubicBezTo>
                    <a:pt x="242" y="21"/>
                    <a:pt x="242" y="21"/>
                    <a:pt x="242" y="20"/>
                  </a:cubicBezTo>
                  <a:close/>
                  <a:moveTo>
                    <a:pt x="257" y="14"/>
                  </a:moveTo>
                  <a:cubicBezTo>
                    <a:pt x="256" y="12"/>
                    <a:pt x="256" y="12"/>
                    <a:pt x="256" y="12"/>
                  </a:cubicBezTo>
                  <a:cubicBezTo>
                    <a:pt x="257" y="12"/>
                    <a:pt x="257" y="12"/>
                    <a:pt x="257" y="12"/>
                  </a:cubicBezTo>
                  <a:lnTo>
                    <a:pt x="257" y="14"/>
                  </a:lnTo>
                  <a:close/>
                  <a:moveTo>
                    <a:pt x="258" y="21"/>
                  </a:moveTo>
                  <a:cubicBezTo>
                    <a:pt x="259" y="21"/>
                    <a:pt x="260" y="19"/>
                    <a:pt x="260" y="21"/>
                  </a:cubicBezTo>
                  <a:lnTo>
                    <a:pt x="258" y="21"/>
                  </a:lnTo>
                  <a:close/>
                  <a:moveTo>
                    <a:pt x="263" y="16"/>
                  </a:moveTo>
                  <a:cubicBezTo>
                    <a:pt x="262" y="18"/>
                    <a:pt x="262" y="18"/>
                    <a:pt x="262" y="18"/>
                  </a:cubicBezTo>
                  <a:cubicBezTo>
                    <a:pt x="261" y="16"/>
                    <a:pt x="261" y="16"/>
                    <a:pt x="261" y="16"/>
                  </a:cubicBezTo>
                  <a:cubicBezTo>
                    <a:pt x="261" y="15"/>
                    <a:pt x="262" y="16"/>
                    <a:pt x="263" y="16"/>
                  </a:cubicBezTo>
                  <a:close/>
                  <a:moveTo>
                    <a:pt x="262" y="21"/>
                  </a:moveTo>
                  <a:cubicBezTo>
                    <a:pt x="263" y="20"/>
                    <a:pt x="264" y="20"/>
                    <a:pt x="266" y="21"/>
                  </a:cubicBezTo>
                  <a:cubicBezTo>
                    <a:pt x="267" y="21"/>
                    <a:pt x="268" y="21"/>
                    <a:pt x="269" y="21"/>
                  </a:cubicBezTo>
                  <a:cubicBezTo>
                    <a:pt x="269" y="21"/>
                    <a:pt x="269" y="21"/>
                    <a:pt x="270" y="21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8" y="21"/>
                    <a:pt x="267" y="21"/>
                    <a:pt x="266" y="21"/>
                  </a:cubicBezTo>
                  <a:cubicBezTo>
                    <a:pt x="264" y="20"/>
                    <a:pt x="263" y="20"/>
                    <a:pt x="262" y="21"/>
                  </a:cubicBezTo>
                  <a:close/>
                  <a:moveTo>
                    <a:pt x="273" y="23"/>
                  </a:moveTo>
                  <a:cubicBezTo>
                    <a:pt x="274" y="21"/>
                    <a:pt x="271" y="16"/>
                    <a:pt x="273" y="14"/>
                  </a:cubicBezTo>
                  <a:cubicBezTo>
                    <a:pt x="274" y="15"/>
                    <a:pt x="272" y="20"/>
                    <a:pt x="274" y="21"/>
                  </a:cubicBezTo>
                  <a:lnTo>
                    <a:pt x="273" y="23"/>
                  </a:lnTo>
                  <a:close/>
                  <a:moveTo>
                    <a:pt x="291" y="21"/>
                  </a:moveTo>
                  <a:cubicBezTo>
                    <a:pt x="289" y="22"/>
                    <a:pt x="289" y="22"/>
                    <a:pt x="289" y="22"/>
                  </a:cubicBezTo>
                  <a:cubicBezTo>
                    <a:pt x="289" y="20"/>
                    <a:pt x="291" y="19"/>
                    <a:pt x="290" y="17"/>
                  </a:cubicBezTo>
                  <a:cubicBezTo>
                    <a:pt x="289" y="15"/>
                    <a:pt x="289" y="15"/>
                    <a:pt x="289" y="15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9" y="12"/>
                    <a:pt x="289" y="12"/>
                    <a:pt x="289" y="12"/>
                  </a:cubicBezTo>
                  <a:cubicBezTo>
                    <a:pt x="294" y="9"/>
                    <a:pt x="291" y="17"/>
                    <a:pt x="291" y="21"/>
                  </a:cubicBezTo>
                  <a:close/>
                  <a:moveTo>
                    <a:pt x="308" y="19"/>
                  </a:moveTo>
                  <a:cubicBezTo>
                    <a:pt x="307" y="14"/>
                    <a:pt x="307" y="14"/>
                    <a:pt x="307" y="14"/>
                  </a:cubicBezTo>
                  <a:cubicBezTo>
                    <a:pt x="309" y="15"/>
                    <a:pt x="309" y="15"/>
                    <a:pt x="309" y="15"/>
                  </a:cubicBezTo>
                  <a:cubicBezTo>
                    <a:pt x="308" y="16"/>
                    <a:pt x="309" y="17"/>
                    <a:pt x="310" y="18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10" y="18"/>
                    <a:pt x="310" y="19"/>
                    <a:pt x="310" y="18"/>
                  </a:cubicBezTo>
                  <a:cubicBezTo>
                    <a:pt x="309" y="18"/>
                    <a:pt x="308" y="18"/>
                    <a:pt x="308" y="19"/>
                  </a:cubicBezTo>
                  <a:close/>
                  <a:moveTo>
                    <a:pt x="321" y="41"/>
                  </a:moveTo>
                  <a:cubicBezTo>
                    <a:pt x="320" y="40"/>
                    <a:pt x="320" y="40"/>
                    <a:pt x="320" y="40"/>
                  </a:cubicBezTo>
                  <a:cubicBezTo>
                    <a:pt x="320" y="37"/>
                    <a:pt x="320" y="37"/>
                    <a:pt x="320" y="37"/>
                  </a:cubicBezTo>
                  <a:cubicBezTo>
                    <a:pt x="321" y="37"/>
                    <a:pt x="321" y="37"/>
                    <a:pt x="321" y="38"/>
                  </a:cubicBezTo>
                  <a:cubicBezTo>
                    <a:pt x="321" y="39"/>
                    <a:pt x="321" y="40"/>
                    <a:pt x="321" y="41"/>
                  </a:cubicBezTo>
                  <a:close/>
                  <a:moveTo>
                    <a:pt x="363" y="17"/>
                  </a:moveTo>
                  <a:cubicBezTo>
                    <a:pt x="363" y="14"/>
                    <a:pt x="363" y="14"/>
                    <a:pt x="363" y="14"/>
                  </a:cubicBezTo>
                  <a:cubicBezTo>
                    <a:pt x="364" y="15"/>
                    <a:pt x="364" y="15"/>
                    <a:pt x="364" y="15"/>
                  </a:cubicBezTo>
                  <a:cubicBezTo>
                    <a:pt x="363" y="15"/>
                    <a:pt x="363" y="16"/>
                    <a:pt x="363" y="17"/>
                  </a:cubicBezTo>
                  <a:close/>
                  <a:moveTo>
                    <a:pt x="368" y="16"/>
                  </a:moveTo>
                  <a:cubicBezTo>
                    <a:pt x="367" y="18"/>
                    <a:pt x="369" y="19"/>
                    <a:pt x="368" y="22"/>
                  </a:cubicBezTo>
                  <a:cubicBezTo>
                    <a:pt x="367" y="22"/>
                    <a:pt x="367" y="20"/>
                    <a:pt x="366" y="19"/>
                  </a:cubicBezTo>
                  <a:lnTo>
                    <a:pt x="368" y="16"/>
                  </a:lnTo>
                  <a:close/>
                  <a:moveTo>
                    <a:pt x="366" y="39"/>
                  </a:moveTo>
                  <a:cubicBezTo>
                    <a:pt x="369" y="37"/>
                    <a:pt x="369" y="37"/>
                    <a:pt x="369" y="37"/>
                  </a:cubicBezTo>
                  <a:cubicBezTo>
                    <a:pt x="374" y="38"/>
                    <a:pt x="374" y="38"/>
                    <a:pt x="374" y="38"/>
                  </a:cubicBezTo>
                  <a:lnTo>
                    <a:pt x="366" y="39"/>
                  </a:lnTo>
                  <a:close/>
                  <a:moveTo>
                    <a:pt x="376" y="20"/>
                  </a:moveTo>
                  <a:cubicBezTo>
                    <a:pt x="374" y="20"/>
                    <a:pt x="376" y="16"/>
                    <a:pt x="374" y="16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1" y="19"/>
                    <a:pt x="372" y="17"/>
                    <a:pt x="372" y="15"/>
                  </a:cubicBezTo>
                  <a:cubicBezTo>
                    <a:pt x="375" y="10"/>
                    <a:pt x="378" y="17"/>
                    <a:pt x="376" y="20"/>
                  </a:cubicBezTo>
                  <a:close/>
                  <a:moveTo>
                    <a:pt x="397" y="39"/>
                  </a:moveTo>
                  <a:cubicBezTo>
                    <a:pt x="397" y="38"/>
                    <a:pt x="397" y="37"/>
                    <a:pt x="397" y="36"/>
                  </a:cubicBezTo>
                  <a:cubicBezTo>
                    <a:pt x="395" y="41"/>
                    <a:pt x="389" y="32"/>
                    <a:pt x="389" y="40"/>
                  </a:cubicBezTo>
                  <a:cubicBezTo>
                    <a:pt x="387" y="38"/>
                    <a:pt x="387" y="38"/>
                    <a:pt x="387" y="38"/>
                  </a:cubicBezTo>
                  <a:cubicBezTo>
                    <a:pt x="387" y="43"/>
                    <a:pt x="383" y="39"/>
                    <a:pt x="381" y="39"/>
                  </a:cubicBezTo>
                  <a:cubicBezTo>
                    <a:pt x="381" y="37"/>
                    <a:pt x="381" y="37"/>
                    <a:pt x="381" y="37"/>
                  </a:cubicBezTo>
                  <a:cubicBezTo>
                    <a:pt x="382" y="37"/>
                    <a:pt x="382" y="37"/>
                    <a:pt x="383" y="38"/>
                  </a:cubicBezTo>
                  <a:cubicBezTo>
                    <a:pt x="385" y="37"/>
                    <a:pt x="384" y="33"/>
                    <a:pt x="385" y="35"/>
                  </a:cubicBezTo>
                  <a:cubicBezTo>
                    <a:pt x="386" y="36"/>
                    <a:pt x="388" y="36"/>
                    <a:pt x="390" y="36"/>
                  </a:cubicBezTo>
                  <a:cubicBezTo>
                    <a:pt x="394" y="32"/>
                    <a:pt x="394" y="32"/>
                    <a:pt x="394" y="32"/>
                  </a:cubicBezTo>
                  <a:cubicBezTo>
                    <a:pt x="392" y="34"/>
                    <a:pt x="392" y="34"/>
                    <a:pt x="392" y="34"/>
                  </a:cubicBezTo>
                  <a:cubicBezTo>
                    <a:pt x="396" y="36"/>
                    <a:pt x="396" y="36"/>
                    <a:pt x="396" y="36"/>
                  </a:cubicBezTo>
                  <a:cubicBezTo>
                    <a:pt x="396" y="31"/>
                    <a:pt x="396" y="31"/>
                    <a:pt x="396" y="31"/>
                  </a:cubicBezTo>
                  <a:cubicBezTo>
                    <a:pt x="399" y="31"/>
                    <a:pt x="399" y="31"/>
                    <a:pt x="399" y="31"/>
                  </a:cubicBezTo>
                  <a:cubicBezTo>
                    <a:pt x="398" y="32"/>
                    <a:pt x="398" y="33"/>
                    <a:pt x="398" y="34"/>
                  </a:cubicBezTo>
                  <a:cubicBezTo>
                    <a:pt x="399" y="36"/>
                    <a:pt x="399" y="36"/>
                    <a:pt x="399" y="36"/>
                  </a:cubicBezTo>
                  <a:lnTo>
                    <a:pt x="397" y="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4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800">
                <a:solidFill>
                  <a:prstClr val="black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" name="Freeform 282">
              <a:extLst>
                <a:ext uri="{FF2B5EF4-FFF2-40B4-BE49-F238E27FC236}">
                  <a16:creationId xmlns:a16="http://schemas.microsoft.com/office/drawing/2014/main" id="{C17FC288-1802-48E4-97C1-900B0F16A59C}"/>
                </a:ext>
              </a:extLst>
            </p:cNvPr>
            <p:cNvSpPr>
              <a:spLocks noEditPoints="1"/>
            </p:cNvSpPr>
            <p:nvPr/>
          </p:nvSpPr>
          <p:spPr bwMode="auto">
            <a:xfrm rot="8652343">
              <a:off x="854029" y="3063326"/>
              <a:ext cx="3388657" cy="1018733"/>
            </a:xfrm>
            <a:custGeom>
              <a:avLst/>
              <a:gdLst>
                <a:gd name="T0" fmla="*/ 423 w 441"/>
                <a:gd name="T1" fmla="*/ 39 h 75"/>
                <a:gd name="T2" fmla="*/ 417 w 441"/>
                <a:gd name="T3" fmla="*/ 36 h 75"/>
                <a:gd name="T4" fmla="*/ 410 w 441"/>
                <a:gd name="T5" fmla="*/ 40 h 75"/>
                <a:gd name="T6" fmla="*/ 400 w 441"/>
                <a:gd name="T7" fmla="*/ 38 h 75"/>
                <a:gd name="T8" fmla="*/ 412 w 441"/>
                <a:gd name="T9" fmla="*/ 32 h 75"/>
                <a:gd name="T10" fmla="*/ 409 w 441"/>
                <a:gd name="T11" fmla="*/ 25 h 75"/>
                <a:gd name="T12" fmla="*/ 400 w 441"/>
                <a:gd name="T13" fmla="*/ 25 h 75"/>
                <a:gd name="T14" fmla="*/ 391 w 441"/>
                <a:gd name="T15" fmla="*/ 24 h 75"/>
                <a:gd name="T16" fmla="*/ 382 w 441"/>
                <a:gd name="T17" fmla="*/ 21 h 75"/>
                <a:gd name="T18" fmla="*/ 189 w 441"/>
                <a:gd name="T19" fmla="*/ 4 h 75"/>
                <a:gd name="T20" fmla="*/ 7 w 441"/>
                <a:gd name="T21" fmla="*/ 54 h 75"/>
                <a:gd name="T22" fmla="*/ 256 w 441"/>
                <a:gd name="T23" fmla="*/ 68 h 75"/>
                <a:gd name="T24" fmla="*/ 365 w 441"/>
                <a:gd name="T25" fmla="*/ 61 h 75"/>
                <a:gd name="T26" fmla="*/ 386 w 441"/>
                <a:gd name="T27" fmla="*/ 56 h 75"/>
                <a:gd name="T28" fmla="*/ 395 w 441"/>
                <a:gd name="T29" fmla="*/ 57 h 75"/>
                <a:gd name="T30" fmla="*/ 415 w 441"/>
                <a:gd name="T31" fmla="*/ 49 h 75"/>
                <a:gd name="T32" fmla="*/ 400 w 441"/>
                <a:gd name="T33" fmla="*/ 45 h 75"/>
                <a:gd name="T34" fmla="*/ 430 w 441"/>
                <a:gd name="T35" fmla="*/ 42 h 75"/>
                <a:gd name="T36" fmla="*/ 438 w 441"/>
                <a:gd name="T37" fmla="*/ 38 h 75"/>
                <a:gd name="T38" fmla="*/ 131 w 441"/>
                <a:gd name="T39" fmla="*/ 22 h 75"/>
                <a:gd name="T40" fmla="*/ 139 w 441"/>
                <a:gd name="T41" fmla="*/ 25 h 75"/>
                <a:gd name="T42" fmla="*/ 153 w 441"/>
                <a:gd name="T43" fmla="*/ 22 h 75"/>
                <a:gd name="T44" fmla="*/ 163 w 441"/>
                <a:gd name="T45" fmla="*/ 22 h 75"/>
                <a:gd name="T46" fmla="*/ 164 w 441"/>
                <a:gd name="T47" fmla="*/ 23 h 75"/>
                <a:gd name="T48" fmla="*/ 170 w 441"/>
                <a:gd name="T49" fmla="*/ 22 h 75"/>
                <a:gd name="T50" fmla="*/ 177 w 441"/>
                <a:gd name="T51" fmla="*/ 22 h 75"/>
                <a:gd name="T52" fmla="*/ 203 w 441"/>
                <a:gd name="T53" fmla="*/ 14 h 75"/>
                <a:gd name="T54" fmla="*/ 191 w 441"/>
                <a:gd name="T55" fmla="*/ 22 h 75"/>
                <a:gd name="T56" fmla="*/ 194 w 441"/>
                <a:gd name="T57" fmla="*/ 17 h 75"/>
                <a:gd name="T58" fmla="*/ 197 w 441"/>
                <a:gd name="T59" fmla="*/ 21 h 75"/>
                <a:gd name="T60" fmla="*/ 199 w 441"/>
                <a:gd name="T61" fmla="*/ 29 h 75"/>
                <a:gd name="T62" fmla="*/ 208 w 441"/>
                <a:gd name="T63" fmla="*/ 15 h 75"/>
                <a:gd name="T64" fmla="*/ 218 w 441"/>
                <a:gd name="T65" fmla="*/ 19 h 75"/>
                <a:gd name="T66" fmla="*/ 228 w 441"/>
                <a:gd name="T67" fmla="*/ 28 h 75"/>
                <a:gd name="T68" fmla="*/ 229 w 441"/>
                <a:gd name="T69" fmla="*/ 20 h 75"/>
                <a:gd name="T70" fmla="*/ 242 w 441"/>
                <a:gd name="T71" fmla="*/ 20 h 75"/>
                <a:gd name="T72" fmla="*/ 243 w 441"/>
                <a:gd name="T73" fmla="*/ 20 h 75"/>
                <a:gd name="T74" fmla="*/ 257 w 441"/>
                <a:gd name="T75" fmla="*/ 12 h 75"/>
                <a:gd name="T76" fmla="*/ 258 w 441"/>
                <a:gd name="T77" fmla="*/ 21 h 75"/>
                <a:gd name="T78" fmla="*/ 263 w 441"/>
                <a:gd name="T79" fmla="*/ 16 h 75"/>
                <a:gd name="T80" fmla="*/ 270 w 441"/>
                <a:gd name="T81" fmla="*/ 21 h 75"/>
                <a:gd name="T82" fmla="*/ 273 w 441"/>
                <a:gd name="T83" fmla="*/ 23 h 75"/>
                <a:gd name="T84" fmla="*/ 291 w 441"/>
                <a:gd name="T85" fmla="*/ 21 h 75"/>
                <a:gd name="T86" fmla="*/ 288 w 441"/>
                <a:gd name="T87" fmla="*/ 16 h 75"/>
                <a:gd name="T88" fmla="*/ 307 w 441"/>
                <a:gd name="T89" fmla="*/ 14 h 75"/>
                <a:gd name="T90" fmla="*/ 310 w 441"/>
                <a:gd name="T91" fmla="*/ 18 h 75"/>
                <a:gd name="T92" fmla="*/ 320 w 441"/>
                <a:gd name="T93" fmla="*/ 37 h 75"/>
                <a:gd name="T94" fmla="*/ 363 w 441"/>
                <a:gd name="T95" fmla="*/ 14 h 75"/>
                <a:gd name="T96" fmla="*/ 368 w 441"/>
                <a:gd name="T97" fmla="*/ 22 h 75"/>
                <a:gd name="T98" fmla="*/ 369 w 441"/>
                <a:gd name="T99" fmla="*/ 37 h 75"/>
                <a:gd name="T100" fmla="*/ 374 w 441"/>
                <a:gd name="T101" fmla="*/ 16 h 75"/>
                <a:gd name="T102" fmla="*/ 397 w 441"/>
                <a:gd name="T103" fmla="*/ 39 h 75"/>
                <a:gd name="T104" fmla="*/ 381 w 441"/>
                <a:gd name="T105" fmla="*/ 39 h 75"/>
                <a:gd name="T106" fmla="*/ 390 w 441"/>
                <a:gd name="T107" fmla="*/ 36 h 75"/>
                <a:gd name="T108" fmla="*/ 396 w 441"/>
                <a:gd name="T109" fmla="*/ 31 h 75"/>
                <a:gd name="T110" fmla="*/ 397 w 441"/>
                <a:gd name="T111" fmla="*/ 3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1" h="75">
                  <a:moveTo>
                    <a:pt x="438" y="38"/>
                  </a:moveTo>
                  <a:cubicBezTo>
                    <a:pt x="435" y="36"/>
                    <a:pt x="429" y="35"/>
                    <a:pt x="427" y="40"/>
                  </a:cubicBezTo>
                  <a:cubicBezTo>
                    <a:pt x="426" y="38"/>
                    <a:pt x="426" y="38"/>
                    <a:pt x="426" y="38"/>
                  </a:cubicBezTo>
                  <a:cubicBezTo>
                    <a:pt x="425" y="38"/>
                    <a:pt x="424" y="38"/>
                    <a:pt x="423" y="39"/>
                  </a:cubicBezTo>
                  <a:cubicBezTo>
                    <a:pt x="423" y="38"/>
                    <a:pt x="422" y="37"/>
                    <a:pt x="422" y="36"/>
                  </a:cubicBezTo>
                  <a:cubicBezTo>
                    <a:pt x="421" y="39"/>
                    <a:pt x="421" y="39"/>
                    <a:pt x="421" y="39"/>
                  </a:cubicBezTo>
                  <a:cubicBezTo>
                    <a:pt x="418" y="35"/>
                    <a:pt x="418" y="35"/>
                    <a:pt x="418" y="35"/>
                  </a:cubicBezTo>
                  <a:cubicBezTo>
                    <a:pt x="418" y="35"/>
                    <a:pt x="418" y="36"/>
                    <a:pt x="417" y="36"/>
                  </a:cubicBezTo>
                  <a:cubicBezTo>
                    <a:pt x="419" y="38"/>
                    <a:pt x="419" y="38"/>
                    <a:pt x="419" y="38"/>
                  </a:cubicBezTo>
                  <a:cubicBezTo>
                    <a:pt x="417" y="44"/>
                    <a:pt x="415" y="34"/>
                    <a:pt x="413" y="39"/>
                  </a:cubicBezTo>
                  <a:cubicBezTo>
                    <a:pt x="413" y="39"/>
                    <a:pt x="412" y="38"/>
                    <a:pt x="412" y="37"/>
                  </a:cubicBezTo>
                  <a:cubicBezTo>
                    <a:pt x="412" y="39"/>
                    <a:pt x="411" y="39"/>
                    <a:pt x="410" y="40"/>
                  </a:cubicBezTo>
                  <a:cubicBezTo>
                    <a:pt x="408" y="35"/>
                    <a:pt x="406" y="45"/>
                    <a:pt x="403" y="41"/>
                  </a:cubicBezTo>
                  <a:cubicBezTo>
                    <a:pt x="403" y="38"/>
                    <a:pt x="403" y="38"/>
                    <a:pt x="403" y="38"/>
                  </a:cubicBezTo>
                  <a:cubicBezTo>
                    <a:pt x="401" y="37"/>
                    <a:pt x="400" y="44"/>
                    <a:pt x="399" y="38"/>
                  </a:cubicBezTo>
                  <a:cubicBezTo>
                    <a:pt x="399" y="38"/>
                    <a:pt x="400" y="37"/>
                    <a:pt x="400" y="38"/>
                  </a:cubicBezTo>
                  <a:cubicBezTo>
                    <a:pt x="402" y="35"/>
                    <a:pt x="400" y="30"/>
                    <a:pt x="403" y="29"/>
                  </a:cubicBezTo>
                  <a:cubicBezTo>
                    <a:pt x="406" y="30"/>
                    <a:pt x="402" y="34"/>
                    <a:pt x="404" y="32"/>
                  </a:cubicBezTo>
                  <a:cubicBezTo>
                    <a:pt x="404" y="29"/>
                    <a:pt x="408" y="31"/>
                    <a:pt x="406" y="28"/>
                  </a:cubicBezTo>
                  <a:cubicBezTo>
                    <a:pt x="408" y="26"/>
                    <a:pt x="411" y="29"/>
                    <a:pt x="412" y="32"/>
                  </a:cubicBezTo>
                  <a:cubicBezTo>
                    <a:pt x="411" y="33"/>
                    <a:pt x="411" y="33"/>
                    <a:pt x="411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4" y="32"/>
                    <a:pt x="413" y="29"/>
                    <a:pt x="415" y="28"/>
                  </a:cubicBezTo>
                  <a:cubicBezTo>
                    <a:pt x="413" y="27"/>
                    <a:pt x="411" y="26"/>
                    <a:pt x="409" y="25"/>
                  </a:cubicBezTo>
                  <a:cubicBezTo>
                    <a:pt x="410" y="24"/>
                    <a:pt x="410" y="24"/>
                    <a:pt x="410" y="24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5" y="23"/>
                    <a:pt x="403" y="22"/>
                    <a:pt x="403" y="16"/>
                  </a:cubicBezTo>
                  <a:cubicBezTo>
                    <a:pt x="402" y="19"/>
                    <a:pt x="403" y="23"/>
                    <a:pt x="400" y="25"/>
                  </a:cubicBezTo>
                  <a:cubicBezTo>
                    <a:pt x="397" y="23"/>
                    <a:pt x="397" y="23"/>
                    <a:pt x="397" y="23"/>
                  </a:cubicBezTo>
                  <a:cubicBezTo>
                    <a:pt x="397" y="27"/>
                    <a:pt x="397" y="27"/>
                    <a:pt x="397" y="27"/>
                  </a:cubicBezTo>
                  <a:cubicBezTo>
                    <a:pt x="392" y="27"/>
                    <a:pt x="394" y="23"/>
                    <a:pt x="391" y="20"/>
                  </a:cubicBezTo>
                  <a:cubicBezTo>
                    <a:pt x="391" y="21"/>
                    <a:pt x="393" y="23"/>
                    <a:pt x="391" y="24"/>
                  </a:cubicBezTo>
                  <a:cubicBezTo>
                    <a:pt x="388" y="25"/>
                    <a:pt x="389" y="20"/>
                    <a:pt x="388" y="19"/>
                  </a:cubicBezTo>
                  <a:cubicBezTo>
                    <a:pt x="387" y="21"/>
                    <a:pt x="386" y="21"/>
                    <a:pt x="386" y="23"/>
                  </a:cubicBezTo>
                  <a:cubicBezTo>
                    <a:pt x="386" y="21"/>
                    <a:pt x="383" y="19"/>
                    <a:pt x="383" y="17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77" y="22"/>
                    <a:pt x="382" y="17"/>
                    <a:pt x="379" y="16"/>
                  </a:cubicBezTo>
                  <a:cubicBezTo>
                    <a:pt x="382" y="12"/>
                    <a:pt x="382" y="12"/>
                    <a:pt x="382" y="12"/>
                  </a:cubicBezTo>
                  <a:cubicBezTo>
                    <a:pt x="377" y="10"/>
                    <a:pt x="373" y="11"/>
                    <a:pt x="369" y="9"/>
                  </a:cubicBezTo>
                  <a:cubicBezTo>
                    <a:pt x="313" y="7"/>
                    <a:pt x="245" y="0"/>
                    <a:pt x="189" y="4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0" y="25"/>
                    <a:pt x="5" y="32"/>
                    <a:pt x="0" y="38"/>
                  </a:cubicBezTo>
                  <a:cubicBezTo>
                    <a:pt x="2" y="43"/>
                    <a:pt x="3" y="49"/>
                    <a:pt x="7" y="54"/>
                  </a:cubicBezTo>
                  <a:cubicBezTo>
                    <a:pt x="10" y="57"/>
                    <a:pt x="14" y="56"/>
                    <a:pt x="15" y="63"/>
                  </a:cubicBezTo>
                  <a:cubicBezTo>
                    <a:pt x="46" y="75"/>
                    <a:pt x="83" y="75"/>
                    <a:pt x="114" y="73"/>
                  </a:cubicBezTo>
                  <a:cubicBezTo>
                    <a:pt x="117" y="73"/>
                    <a:pt x="118" y="75"/>
                    <a:pt x="121" y="72"/>
                  </a:cubicBezTo>
                  <a:cubicBezTo>
                    <a:pt x="167" y="71"/>
                    <a:pt x="212" y="67"/>
                    <a:pt x="256" y="68"/>
                  </a:cubicBezTo>
                  <a:cubicBezTo>
                    <a:pt x="284" y="69"/>
                    <a:pt x="316" y="69"/>
                    <a:pt x="342" y="65"/>
                  </a:cubicBezTo>
                  <a:cubicBezTo>
                    <a:pt x="343" y="66"/>
                    <a:pt x="343" y="66"/>
                    <a:pt x="343" y="67"/>
                  </a:cubicBezTo>
                  <a:cubicBezTo>
                    <a:pt x="349" y="65"/>
                    <a:pt x="349" y="65"/>
                    <a:pt x="349" y="65"/>
                  </a:cubicBezTo>
                  <a:cubicBezTo>
                    <a:pt x="354" y="61"/>
                    <a:pt x="363" y="70"/>
                    <a:pt x="365" y="61"/>
                  </a:cubicBezTo>
                  <a:cubicBezTo>
                    <a:pt x="367" y="62"/>
                    <a:pt x="370" y="57"/>
                    <a:pt x="371" y="63"/>
                  </a:cubicBezTo>
                  <a:cubicBezTo>
                    <a:pt x="373" y="59"/>
                    <a:pt x="373" y="59"/>
                    <a:pt x="373" y="59"/>
                  </a:cubicBezTo>
                  <a:cubicBezTo>
                    <a:pt x="374" y="59"/>
                    <a:pt x="376" y="62"/>
                    <a:pt x="375" y="61"/>
                  </a:cubicBezTo>
                  <a:cubicBezTo>
                    <a:pt x="379" y="57"/>
                    <a:pt x="384" y="60"/>
                    <a:pt x="386" y="56"/>
                  </a:cubicBezTo>
                  <a:cubicBezTo>
                    <a:pt x="388" y="58"/>
                    <a:pt x="388" y="58"/>
                    <a:pt x="388" y="58"/>
                  </a:cubicBezTo>
                  <a:cubicBezTo>
                    <a:pt x="388" y="57"/>
                    <a:pt x="388" y="57"/>
                    <a:pt x="389" y="57"/>
                  </a:cubicBezTo>
                  <a:cubicBezTo>
                    <a:pt x="389" y="56"/>
                    <a:pt x="389" y="55"/>
                    <a:pt x="390" y="54"/>
                  </a:cubicBezTo>
                  <a:cubicBezTo>
                    <a:pt x="391" y="58"/>
                    <a:pt x="393" y="56"/>
                    <a:pt x="395" y="57"/>
                  </a:cubicBezTo>
                  <a:cubicBezTo>
                    <a:pt x="396" y="51"/>
                    <a:pt x="401" y="58"/>
                    <a:pt x="402" y="52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6" y="53"/>
                    <a:pt x="412" y="56"/>
                    <a:pt x="415" y="51"/>
                  </a:cubicBezTo>
                  <a:cubicBezTo>
                    <a:pt x="415" y="51"/>
                    <a:pt x="415" y="50"/>
                    <a:pt x="415" y="49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2" y="52"/>
                    <a:pt x="412" y="52"/>
                    <a:pt x="410" y="50"/>
                  </a:cubicBezTo>
                  <a:cubicBezTo>
                    <a:pt x="406" y="53"/>
                    <a:pt x="403" y="49"/>
                    <a:pt x="399" y="52"/>
                  </a:cubicBezTo>
                  <a:cubicBezTo>
                    <a:pt x="397" y="50"/>
                    <a:pt x="400" y="47"/>
                    <a:pt x="400" y="45"/>
                  </a:cubicBezTo>
                  <a:cubicBezTo>
                    <a:pt x="401" y="52"/>
                    <a:pt x="407" y="44"/>
                    <a:pt x="408" y="49"/>
                  </a:cubicBezTo>
                  <a:cubicBezTo>
                    <a:pt x="408" y="46"/>
                    <a:pt x="408" y="46"/>
                    <a:pt x="408" y="46"/>
                  </a:cubicBezTo>
                  <a:cubicBezTo>
                    <a:pt x="409" y="48"/>
                    <a:pt x="410" y="48"/>
                    <a:pt x="412" y="46"/>
                  </a:cubicBezTo>
                  <a:cubicBezTo>
                    <a:pt x="417" y="47"/>
                    <a:pt x="425" y="46"/>
                    <a:pt x="430" y="42"/>
                  </a:cubicBezTo>
                  <a:cubicBezTo>
                    <a:pt x="431" y="46"/>
                    <a:pt x="433" y="43"/>
                    <a:pt x="434" y="43"/>
                  </a:cubicBezTo>
                  <a:cubicBezTo>
                    <a:pt x="434" y="42"/>
                    <a:pt x="433" y="42"/>
                    <a:pt x="434" y="41"/>
                  </a:cubicBezTo>
                  <a:cubicBezTo>
                    <a:pt x="440" y="41"/>
                    <a:pt x="440" y="41"/>
                    <a:pt x="440" y="41"/>
                  </a:cubicBezTo>
                  <a:cubicBezTo>
                    <a:pt x="441" y="37"/>
                    <a:pt x="439" y="41"/>
                    <a:pt x="438" y="38"/>
                  </a:cubicBezTo>
                  <a:close/>
                  <a:moveTo>
                    <a:pt x="131" y="22"/>
                  </a:moveTo>
                  <a:cubicBezTo>
                    <a:pt x="130" y="21"/>
                    <a:pt x="130" y="21"/>
                    <a:pt x="130" y="21"/>
                  </a:cubicBezTo>
                  <a:cubicBezTo>
                    <a:pt x="132" y="21"/>
                    <a:pt x="134" y="20"/>
                    <a:pt x="136" y="20"/>
                  </a:cubicBezTo>
                  <a:cubicBezTo>
                    <a:pt x="136" y="23"/>
                    <a:pt x="133" y="20"/>
                    <a:pt x="131" y="22"/>
                  </a:cubicBezTo>
                  <a:close/>
                  <a:moveTo>
                    <a:pt x="139" y="25"/>
                  </a:moveTo>
                  <a:cubicBezTo>
                    <a:pt x="137" y="24"/>
                    <a:pt x="137" y="24"/>
                    <a:pt x="137" y="24"/>
                  </a:cubicBezTo>
                  <a:cubicBezTo>
                    <a:pt x="140" y="24"/>
                    <a:pt x="140" y="24"/>
                    <a:pt x="140" y="24"/>
                  </a:cubicBezTo>
                  <a:lnTo>
                    <a:pt x="139" y="25"/>
                  </a:lnTo>
                  <a:close/>
                  <a:moveTo>
                    <a:pt x="152" y="24"/>
                  </a:moveTo>
                  <a:cubicBezTo>
                    <a:pt x="154" y="23"/>
                    <a:pt x="152" y="20"/>
                    <a:pt x="152" y="18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4" y="24"/>
                    <a:pt x="156" y="23"/>
                    <a:pt x="157" y="23"/>
                  </a:cubicBezTo>
                  <a:cubicBezTo>
                    <a:pt x="159" y="21"/>
                    <a:pt x="155" y="18"/>
                    <a:pt x="159" y="16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60" y="22"/>
                    <a:pt x="161" y="22"/>
                    <a:pt x="163" y="22"/>
                  </a:cubicBezTo>
                  <a:cubicBezTo>
                    <a:pt x="160" y="25"/>
                    <a:pt x="155" y="22"/>
                    <a:pt x="152" y="24"/>
                  </a:cubicBezTo>
                  <a:close/>
                  <a:moveTo>
                    <a:pt x="170" y="22"/>
                  </a:moveTo>
                  <a:cubicBezTo>
                    <a:pt x="170" y="22"/>
                    <a:pt x="170" y="22"/>
                    <a:pt x="170" y="22"/>
                  </a:cubicBezTo>
                  <a:cubicBezTo>
                    <a:pt x="168" y="23"/>
                    <a:pt x="165" y="23"/>
                    <a:pt x="164" y="23"/>
                  </a:cubicBezTo>
                  <a:cubicBezTo>
                    <a:pt x="166" y="23"/>
                    <a:pt x="170" y="21"/>
                    <a:pt x="169" y="17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1" y="22"/>
                    <a:pt x="171" y="22"/>
                    <a:pt x="172" y="22"/>
                  </a:cubicBezTo>
                  <a:lnTo>
                    <a:pt x="170" y="22"/>
                  </a:lnTo>
                  <a:close/>
                  <a:moveTo>
                    <a:pt x="177" y="22"/>
                  </a:moveTo>
                  <a:cubicBezTo>
                    <a:pt x="180" y="21"/>
                    <a:pt x="180" y="21"/>
                    <a:pt x="180" y="21"/>
                  </a:cubicBezTo>
                  <a:cubicBezTo>
                    <a:pt x="181" y="21"/>
                    <a:pt x="181" y="21"/>
                    <a:pt x="181" y="21"/>
                  </a:cubicBezTo>
                  <a:lnTo>
                    <a:pt x="177" y="22"/>
                  </a:lnTo>
                  <a:close/>
                  <a:moveTo>
                    <a:pt x="266" y="13"/>
                  </a:moveTo>
                  <a:cubicBezTo>
                    <a:pt x="267" y="13"/>
                    <a:pt x="268" y="12"/>
                    <a:pt x="268" y="14"/>
                  </a:cubicBezTo>
                  <a:cubicBezTo>
                    <a:pt x="266" y="13"/>
                    <a:pt x="266" y="13"/>
                    <a:pt x="266" y="13"/>
                  </a:cubicBezTo>
                  <a:close/>
                  <a:moveTo>
                    <a:pt x="203" y="14"/>
                  </a:moveTo>
                  <a:cubicBezTo>
                    <a:pt x="204" y="15"/>
                    <a:pt x="205" y="16"/>
                    <a:pt x="204" y="17"/>
                  </a:cubicBezTo>
                  <a:cubicBezTo>
                    <a:pt x="204" y="19"/>
                    <a:pt x="203" y="17"/>
                    <a:pt x="202" y="16"/>
                  </a:cubicBezTo>
                  <a:lnTo>
                    <a:pt x="203" y="14"/>
                  </a:lnTo>
                  <a:close/>
                  <a:moveTo>
                    <a:pt x="191" y="22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95" y="21"/>
                    <a:pt x="195" y="21"/>
                    <a:pt x="195" y="21"/>
                  </a:cubicBezTo>
                  <a:lnTo>
                    <a:pt x="191" y="22"/>
                  </a:lnTo>
                  <a:close/>
                  <a:moveTo>
                    <a:pt x="194" y="17"/>
                  </a:moveTo>
                  <a:cubicBezTo>
                    <a:pt x="193" y="16"/>
                    <a:pt x="193" y="16"/>
                    <a:pt x="193" y="16"/>
                  </a:cubicBezTo>
                  <a:cubicBezTo>
                    <a:pt x="194" y="17"/>
                    <a:pt x="195" y="15"/>
                    <a:pt x="196" y="16"/>
                  </a:cubicBezTo>
                  <a:cubicBezTo>
                    <a:pt x="195" y="17"/>
                    <a:pt x="195" y="18"/>
                    <a:pt x="194" y="17"/>
                  </a:cubicBezTo>
                  <a:close/>
                  <a:moveTo>
                    <a:pt x="197" y="21"/>
                  </a:moveTo>
                  <a:cubicBezTo>
                    <a:pt x="201" y="21"/>
                    <a:pt x="201" y="21"/>
                    <a:pt x="201" y="21"/>
                  </a:cubicBezTo>
                  <a:cubicBezTo>
                    <a:pt x="197" y="21"/>
                    <a:pt x="197" y="21"/>
                    <a:pt x="197" y="21"/>
                  </a:cubicBezTo>
                  <a:close/>
                  <a:moveTo>
                    <a:pt x="206" y="29"/>
                  </a:moveTo>
                  <a:cubicBezTo>
                    <a:pt x="204" y="30"/>
                    <a:pt x="202" y="29"/>
                    <a:pt x="199" y="29"/>
                  </a:cubicBezTo>
                  <a:cubicBezTo>
                    <a:pt x="204" y="28"/>
                    <a:pt x="210" y="27"/>
                    <a:pt x="214" y="28"/>
                  </a:cubicBezTo>
                  <a:cubicBezTo>
                    <a:pt x="213" y="31"/>
                    <a:pt x="209" y="27"/>
                    <a:pt x="206" y="29"/>
                  </a:cubicBezTo>
                  <a:close/>
                  <a:moveTo>
                    <a:pt x="207" y="21"/>
                  </a:moveTo>
                  <a:cubicBezTo>
                    <a:pt x="210" y="21"/>
                    <a:pt x="208" y="17"/>
                    <a:pt x="208" y="15"/>
                  </a:cubicBezTo>
                  <a:cubicBezTo>
                    <a:pt x="212" y="15"/>
                    <a:pt x="209" y="18"/>
                    <a:pt x="210" y="21"/>
                  </a:cubicBezTo>
                  <a:cubicBezTo>
                    <a:pt x="212" y="21"/>
                    <a:pt x="211" y="17"/>
                    <a:pt x="212" y="19"/>
                  </a:cubicBezTo>
                  <a:cubicBezTo>
                    <a:pt x="213" y="23"/>
                    <a:pt x="216" y="20"/>
                    <a:pt x="218" y="20"/>
                  </a:cubicBezTo>
                  <a:cubicBezTo>
                    <a:pt x="218" y="19"/>
                    <a:pt x="218" y="19"/>
                    <a:pt x="218" y="19"/>
                  </a:cubicBezTo>
                  <a:cubicBezTo>
                    <a:pt x="220" y="21"/>
                    <a:pt x="220" y="21"/>
                    <a:pt x="220" y="21"/>
                  </a:cubicBezTo>
                  <a:lnTo>
                    <a:pt x="207" y="21"/>
                  </a:lnTo>
                  <a:close/>
                  <a:moveTo>
                    <a:pt x="223" y="29"/>
                  </a:moveTo>
                  <a:cubicBezTo>
                    <a:pt x="224" y="27"/>
                    <a:pt x="226" y="28"/>
                    <a:pt x="228" y="28"/>
                  </a:cubicBezTo>
                  <a:cubicBezTo>
                    <a:pt x="226" y="30"/>
                    <a:pt x="225" y="29"/>
                    <a:pt x="223" y="29"/>
                  </a:cubicBezTo>
                  <a:close/>
                  <a:moveTo>
                    <a:pt x="229" y="20"/>
                  </a:moveTo>
                  <a:cubicBezTo>
                    <a:pt x="229" y="20"/>
                    <a:pt x="229" y="20"/>
                    <a:pt x="229" y="20"/>
                  </a:cubicBezTo>
                  <a:cubicBezTo>
                    <a:pt x="229" y="20"/>
                    <a:pt x="229" y="20"/>
                    <a:pt x="229" y="20"/>
                  </a:cubicBezTo>
                  <a:cubicBezTo>
                    <a:pt x="232" y="20"/>
                    <a:pt x="235" y="20"/>
                    <a:pt x="237" y="18"/>
                  </a:cubicBezTo>
                  <a:cubicBezTo>
                    <a:pt x="238" y="20"/>
                    <a:pt x="238" y="20"/>
                    <a:pt x="238" y="20"/>
                  </a:cubicBezTo>
                  <a:cubicBezTo>
                    <a:pt x="236" y="22"/>
                    <a:pt x="230" y="20"/>
                    <a:pt x="229" y="20"/>
                  </a:cubicBezTo>
                  <a:close/>
                  <a:moveTo>
                    <a:pt x="242" y="20"/>
                  </a:moveTo>
                  <a:cubicBezTo>
                    <a:pt x="242" y="20"/>
                    <a:pt x="243" y="20"/>
                    <a:pt x="243" y="20"/>
                  </a:cubicBezTo>
                  <a:cubicBezTo>
                    <a:pt x="244" y="20"/>
                    <a:pt x="245" y="19"/>
                    <a:pt x="245" y="17"/>
                  </a:cubicBezTo>
                  <a:cubicBezTo>
                    <a:pt x="247" y="18"/>
                    <a:pt x="247" y="21"/>
                    <a:pt x="250" y="20"/>
                  </a:cubicBezTo>
                  <a:cubicBezTo>
                    <a:pt x="247" y="22"/>
                    <a:pt x="245" y="21"/>
                    <a:pt x="243" y="20"/>
                  </a:cubicBezTo>
                  <a:cubicBezTo>
                    <a:pt x="242" y="21"/>
                    <a:pt x="242" y="21"/>
                    <a:pt x="242" y="20"/>
                  </a:cubicBezTo>
                  <a:close/>
                  <a:moveTo>
                    <a:pt x="257" y="14"/>
                  </a:moveTo>
                  <a:cubicBezTo>
                    <a:pt x="256" y="12"/>
                    <a:pt x="256" y="12"/>
                    <a:pt x="256" y="12"/>
                  </a:cubicBezTo>
                  <a:cubicBezTo>
                    <a:pt x="257" y="12"/>
                    <a:pt x="257" y="12"/>
                    <a:pt x="257" y="12"/>
                  </a:cubicBezTo>
                  <a:lnTo>
                    <a:pt x="257" y="14"/>
                  </a:lnTo>
                  <a:close/>
                  <a:moveTo>
                    <a:pt x="258" y="21"/>
                  </a:moveTo>
                  <a:cubicBezTo>
                    <a:pt x="259" y="21"/>
                    <a:pt x="260" y="19"/>
                    <a:pt x="260" y="21"/>
                  </a:cubicBezTo>
                  <a:lnTo>
                    <a:pt x="258" y="21"/>
                  </a:lnTo>
                  <a:close/>
                  <a:moveTo>
                    <a:pt x="263" y="16"/>
                  </a:moveTo>
                  <a:cubicBezTo>
                    <a:pt x="262" y="18"/>
                    <a:pt x="262" y="18"/>
                    <a:pt x="262" y="18"/>
                  </a:cubicBezTo>
                  <a:cubicBezTo>
                    <a:pt x="261" y="16"/>
                    <a:pt x="261" y="16"/>
                    <a:pt x="261" y="16"/>
                  </a:cubicBezTo>
                  <a:cubicBezTo>
                    <a:pt x="261" y="15"/>
                    <a:pt x="262" y="16"/>
                    <a:pt x="263" y="16"/>
                  </a:cubicBezTo>
                  <a:close/>
                  <a:moveTo>
                    <a:pt x="262" y="21"/>
                  </a:moveTo>
                  <a:cubicBezTo>
                    <a:pt x="263" y="20"/>
                    <a:pt x="264" y="20"/>
                    <a:pt x="266" y="21"/>
                  </a:cubicBezTo>
                  <a:cubicBezTo>
                    <a:pt x="267" y="21"/>
                    <a:pt x="268" y="21"/>
                    <a:pt x="269" y="21"/>
                  </a:cubicBezTo>
                  <a:cubicBezTo>
                    <a:pt x="269" y="21"/>
                    <a:pt x="269" y="21"/>
                    <a:pt x="270" y="21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8" y="21"/>
                    <a:pt x="267" y="21"/>
                    <a:pt x="266" y="21"/>
                  </a:cubicBezTo>
                  <a:cubicBezTo>
                    <a:pt x="264" y="20"/>
                    <a:pt x="263" y="20"/>
                    <a:pt x="262" y="21"/>
                  </a:cubicBezTo>
                  <a:close/>
                  <a:moveTo>
                    <a:pt x="273" y="23"/>
                  </a:moveTo>
                  <a:cubicBezTo>
                    <a:pt x="274" y="21"/>
                    <a:pt x="271" y="16"/>
                    <a:pt x="273" y="14"/>
                  </a:cubicBezTo>
                  <a:cubicBezTo>
                    <a:pt x="274" y="15"/>
                    <a:pt x="272" y="20"/>
                    <a:pt x="274" y="21"/>
                  </a:cubicBezTo>
                  <a:lnTo>
                    <a:pt x="273" y="23"/>
                  </a:lnTo>
                  <a:close/>
                  <a:moveTo>
                    <a:pt x="291" y="21"/>
                  </a:moveTo>
                  <a:cubicBezTo>
                    <a:pt x="289" y="22"/>
                    <a:pt x="289" y="22"/>
                    <a:pt x="289" y="22"/>
                  </a:cubicBezTo>
                  <a:cubicBezTo>
                    <a:pt x="289" y="20"/>
                    <a:pt x="291" y="19"/>
                    <a:pt x="290" y="17"/>
                  </a:cubicBezTo>
                  <a:cubicBezTo>
                    <a:pt x="289" y="15"/>
                    <a:pt x="289" y="15"/>
                    <a:pt x="289" y="15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9" y="12"/>
                    <a:pt x="289" y="12"/>
                    <a:pt x="289" y="12"/>
                  </a:cubicBezTo>
                  <a:cubicBezTo>
                    <a:pt x="294" y="9"/>
                    <a:pt x="291" y="17"/>
                    <a:pt x="291" y="21"/>
                  </a:cubicBezTo>
                  <a:close/>
                  <a:moveTo>
                    <a:pt x="308" y="19"/>
                  </a:moveTo>
                  <a:cubicBezTo>
                    <a:pt x="307" y="14"/>
                    <a:pt x="307" y="14"/>
                    <a:pt x="307" y="14"/>
                  </a:cubicBezTo>
                  <a:cubicBezTo>
                    <a:pt x="309" y="15"/>
                    <a:pt x="309" y="15"/>
                    <a:pt x="309" y="15"/>
                  </a:cubicBezTo>
                  <a:cubicBezTo>
                    <a:pt x="308" y="16"/>
                    <a:pt x="309" y="17"/>
                    <a:pt x="310" y="18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10" y="18"/>
                    <a:pt x="310" y="19"/>
                    <a:pt x="310" y="18"/>
                  </a:cubicBezTo>
                  <a:cubicBezTo>
                    <a:pt x="309" y="18"/>
                    <a:pt x="308" y="18"/>
                    <a:pt x="308" y="19"/>
                  </a:cubicBezTo>
                  <a:close/>
                  <a:moveTo>
                    <a:pt x="321" y="41"/>
                  </a:moveTo>
                  <a:cubicBezTo>
                    <a:pt x="320" y="40"/>
                    <a:pt x="320" y="40"/>
                    <a:pt x="320" y="40"/>
                  </a:cubicBezTo>
                  <a:cubicBezTo>
                    <a:pt x="320" y="37"/>
                    <a:pt x="320" y="37"/>
                    <a:pt x="320" y="37"/>
                  </a:cubicBezTo>
                  <a:cubicBezTo>
                    <a:pt x="321" y="37"/>
                    <a:pt x="321" y="37"/>
                    <a:pt x="321" y="38"/>
                  </a:cubicBezTo>
                  <a:cubicBezTo>
                    <a:pt x="321" y="39"/>
                    <a:pt x="321" y="40"/>
                    <a:pt x="321" y="41"/>
                  </a:cubicBezTo>
                  <a:close/>
                  <a:moveTo>
                    <a:pt x="363" y="17"/>
                  </a:moveTo>
                  <a:cubicBezTo>
                    <a:pt x="363" y="14"/>
                    <a:pt x="363" y="14"/>
                    <a:pt x="363" y="14"/>
                  </a:cubicBezTo>
                  <a:cubicBezTo>
                    <a:pt x="364" y="15"/>
                    <a:pt x="364" y="15"/>
                    <a:pt x="364" y="15"/>
                  </a:cubicBezTo>
                  <a:cubicBezTo>
                    <a:pt x="363" y="15"/>
                    <a:pt x="363" y="16"/>
                    <a:pt x="363" y="17"/>
                  </a:cubicBezTo>
                  <a:close/>
                  <a:moveTo>
                    <a:pt x="368" y="16"/>
                  </a:moveTo>
                  <a:cubicBezTo>
                    <a:pt x="367" y="18"/>
                    <a:pt x="369" y="19"/>
                    <a:pt x="368" y="22"/>
                  </a:cubicBezTo>
                  <a:cubicBezTo>
                    <a:pt x="367" y="22"/>
                    <a:pt x="367" y="20"/>
                    <a:pt x="366" y="19"/>
                  </a:cubicBezTo>
                  <a:lnTo>
                    <a:pt x="368" y="16"/>
                  </a:lnTo>
                  <a:close/>
                  <a:moveTo>
                    <a:pt x="366" y="39"/>
                  </a:moveTo>
                  <a:cubicBezTo>
                    <a:pt x="369" y="37"/>
                    <a:pt x="369" y="37"/>
                    <a:pt x="369" y="37"/>
                  </a:cubicBezTo>
                  <a:cubicBezTo>
                    <a:pt x="374" y="38"/>
                    <a:pt x="374" y="38"/>
                    <a:pt x="374" y="38"/>
                  </a:cubicBezTo>
                  <a:lnTo>
                    <a:pt x="366" y="39"/>
                  </a:lnTo>
                  <a:close/>
                  <a:moveTo>
                    <a:pt x="376" y="20"/>
                  </a:moveTo>
                  <a:cubicBezTo>
                    <a:pt x="374" y="20"/>
                    <a:pt x="376" y="16"/>
                    <a:pt x="374" y="16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1" y="19"/>
                    <a:pt x="372" y="17"/>
                    <a:pt x="372" y="15"/>
                  </a:cubicBezTo>
                  <a:cubicBezTo>
                    <a:pt x="375" y="10"/>
                    <a:pt x="378" y="17"/>
                    <a:pt x="376" y="20"/>
                  </a:cubicBezTo>
                  <a:close/>
                  <a:moveTo>
                    <a:pt x="397" y="39"/>
                  </a:moveTo>
                  <a:cubicBezTo>
                    <a:pt x="397" y="38"/>
                    <a:pt x="397" y="37"/>
                    <a:pt x="397" y="36"/>
                  </a:cubicBezTo>
                  <a:cubicBezTo>
                    <a:pt x="395" y="41"/>
                    <a:pt x="389" y="32"/>
                    <a:pt x="389" y="40"/>
                  </a:cubicBezTo>
                  <a:cubicBezTo>
                    <a:pt x="387" y="38"/>
                    <a:pt x="387" y="38"/>
                    <a:pt x="387" y="38"/>
                  </a:cubicBezTo>
                  <a:cubicBezTo>
                    <a:pt x="387" y="43"/>
                    <a:pt x="383" y="39"/>
                    <a:pt x="381" y="39"/>
                  </a:cubicBezTo>
                  <a:cubicBezTo>
                    <a:pt x="381" y="37"/>
                    <a:pt x="381" y="37"/>
                    <a:pt x="381" y="37"/>
                  </a:cubicBezTo>
                  <a:cubicBezTo>
                    <a:pt x="382" y="37"/>
                    <a:pt x="382" y="37"/>
                    <a:pt x="383" y="38"/>
                  </a:cubicBezTo>
                  <a:cubicBezTo>
                    <a:pt x="385" y="37"/>
                    <a:pt x="384" y="33"/>
                    <a:pt x="385" y="35"/>
                  </a:cubicBezTo>
                  <a:cubicBezTo>
                    <a:pt x="386" y="36"/>
                    <a:pt x="388" y="36"/>
                    <a:pt x="390" y="36"/>
                  </a:cubicBezTo>
                  <a:cubicBezTo>
                    <a:pt x="394" y="32"/>
                    <a:pt x="394" y="32"/>
                    <a:pt x="394" y="32"/>
                  </a:cubicBezTo>
                  <a:cubicBezTo>
                    <a:pt x="392" y="34"/>
                    <a:pt x="392" y="34"/>
                    <a:pt x="392" y="34"/>
                  </a:cubicBezTo>
                  <a:cubicBezTo>
                    <a:pt x="396" y="36"/>
                    <a:pt x="396" y="36"/>
                    <a:pt x="396" y="36"/>
                  </a:cubicBezTo>
                  <a:cubicBezTo>
                    <a:pt x="396" y="31"/>
                    <a:pt x="396" y="31"/>
                    <a:pt x="396" y="31"/>
                  </a:cubicBezTo>
                  <a:cubicBezTo>
                    <a:pt x="399" y="31"/>
                    <a:pt x="399" y="31"/>
                    <a:pt x="399" y="31"/>
                  </a:cubicBezTo>
                  <a:cubicBezTo>
                    <a:pt x="398" y="32"/>
                    <a:pt x="398" y="33"/>
                    <a:pt x="398" y="34"/>
                  </a:cubicBezTo>
                  <a:cubicBezTo>
                    <a:pt x="399" y="36"/>
                    <a:pt x="399" y="36"/>
                    <a:pt x="399" y="36"/>
                  </a:cubicBezTo>
                  <a:lnTo>
                    <a:pt x="397" y="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4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800">
                <a:solidFill>
                  <a:prstClr val="black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3A22E4C7-817A-9E03-E16B-9CED08A2F0DE}"/>
              </a:ext>
            </a:extLst>
          </p:cNvPr>
          <p:cNvGrpSpPr/>
          <p:nvPr/>
        </p:nvGrpSpPr>
        <p:grpSpPr>
          <a:xfrm>
            <a:off x="6140809" y="1940471"/>
            <a:ext cx="3240360" cy="766577"/>
            <a:chOff x="1888790" y="2180305"/>
            <a:chExt cx="3240360" cy="766577"/>
          </a:xfrm>
        </p:grpSpPr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A150C5F5-4484-DDDE-40F1-F18B6F79DB36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4A588254-1B81-AA29-B266-F807BC207832}"/>
                </a:ext>
              </a:extLst>
            </p:cNvPr>
            <p:cNvSpPr txBox="1"/>
            <p:nvPr/>
          </p:nvSpPr>
          <p:spPr>
            <a:xfrm>
              <a:off x="1899269" y="2406504"/>
              <a:ext cx="3229881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8CA3014A-4F6A-DFB0-7A26-21FACAFE6056}"/>
              </a:ext>
            </a:extLst>
          </p:cNvPr>
          <p:cNvGrpSpPr/>
          <p:nvPr/>
        </p:nvGrpSpPr>
        <p:grpSpPr>
          <a:xfrm>
            <a:off x="5564946" y="1940467"/>
            <a:ext cx="514535" cy="504056"/>
            <a:chOff x="828675" y="1437207"/>
            <a:chExt cx="514535" cy="504056"/>
          </a:xfrm>
        </p:grpSpPr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C14A2AAE-5E57-4D8B-B563-2174F1FF7D26}"/>
                </a:ext>
              </a:extLst>
            </p:cNvPr>
            <p:cNvSpPr/>
            <p:nvPr/>
          </p:nvSpPr>
          <p:spPr>
            <a:xfrm>
              <a:off x="828675" y="1437207"/>
              <a:ext cx="504056" cy="504056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12700" cap="flat">
              <a:solidFill>
                <a:srgbClr val="222222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916B2554-7ADA-8C94-9C5D-CBA76706C84C}"/>
                </a:ext>
              </a:extLst>
            </p:cNvPr>
            <p:cNvSpPr txBox="1"/>
            <p:nvPr/>
          </p:nvSpPr>
          <p:spPr>
            <a:xfrm>
              <a:off x="834113" y="1489180"/>
              <a:ext cx="509097" cy="405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02</a:t>
              </a:r>
              <a:endParaRPr lang="zh-CN" altLang="en-US" sz="2000" b="1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010EC86C-0941-27DD-BF7E-F5E7609478BF}"/>
              </a:ext>
            </a:extLst>
          </p:cNvPr>
          <p:cNvGrpSpPr/>
          <p:nvPr/>
        </p:nvGrpSpPr>
        <p:grpSpPr>
          <a:xfrm>
            <a:off x="5315301" y="3790811"/>
            <a:ext cx="3240360" cy="766577"/>
            <a:chOff x="1888790" y="2180305"/>
            <a:chExt cx="3240360" cy="766577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F3CECEDB-846A-216E-7B35-C70E6CBD16A6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04ED1F33-A2F7-F277-19F8-1998AB02A783}"/>
                </a:ext>
              </a:extLst>
            </p:cNvPr>
            <p:cNvSpPr txBox="1"/>
            <p:nvPr/>
          </p:nvSpPr>
          <p:spPr>
            <a:xfrm>
              <a:off x="1899269" y="2406504"/>
              <a:ext cx="3229881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27332CD8-6D32-02BF-B5E0-C10DC9DDFFEC}"/>
              </a:ext>
            </a:extLst>
          </p:cNvPr>
          <p:cNvGrpSpPr/>
          <p:nvPr/>
        </p:nvGrpSpPr>
        <p:grpSpPr>
          <a:xfrm>
            <a:off x="4739438" y="3790808"/>
            <a:ext cx="514535" cy="504056"/>
            <a:chOff x="828675" y="1437207"/>
            <a:chExt cx="514535" cy="504056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63EB1947-78EA-969A-F44B-FAEA042604F3}"/>
                </a:ext>
              </a:extLst>
            </p:cNvPr>
            <p:cNvSpPr/>
            <p:nvPr/>
          </p:nvSpPr>
          <p:spPr>
            <a:xfrm>
              <a:off x="828675" y="1437207"/>
              <a:ext cx="504056" cy="504056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12700" cap="flat">
              <a:solidFill>
                <a:srgbClr val="222222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91E2D60C-B5E5-DD8C-4E41-CFBB73E3C2F6}"/>
                </a:ext>
              </a:extLst>
            </p:cNvPr>
            <p:cNvSpPr txBox="1"/>
            <p:nvPr/>
          </p:nvSpPr>
          <p:spPr>
            <a:xfrm>
              <a:off x="834113" y="1489180"/>
              <a:ext cx="509097" cy="405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04</a:t>
              </a:r>
              <a:endParaRPr lang="zh-CN" altLang="en-US" sz="2000" b="1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2E64C15B-22D8-6225-49DC-990DB437739A}"/>
              </a:ext>
            </a:extLst>
          </p:cNvPr>
          <p:cNvGrpSpPr/>
          <p:nvPr/>
        </p:nvGrpSpPr>
        <p:grpSpPr>
          <a:xfrm>
            <a:off x="3699465" y="1290317"/>
            <a:ext cx="514535" cy="504056"/>
            <a:chOff x="828675" y="1437207"/>
            <a:chExt cx="514535" cy="504056"/>
          </a:xfrm>
        </p:grpSpPr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3B00F0BD-3321-2AFA-98F4-CF84E18C543A}"/>
                </a:ext>
              </a:extLst>
            </p:cNvPr>
            <p:cNvSpPr/>
            <p:nvPr/>
          </p:nvSpPr>
          <p:spPr>
            <a:xfrm>
              <a:off x="828675" y="1437207"/>
              <a:ext cx="504056" cy="504056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12700" cap="flat">
              <a:solidFill>
                <a:srgbClr val="222222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1F449F04-B3F3-9350-54A9-07A95CE67F20}"/>
                </a:ext>
              </a:extLst>
            </p:cNvPr>
            <p:cNvSpPr txBox="1"/>
            <p:nvPr/>
          </p:nvSpPr>
          <p:spPr>
            <a:xfrm>
              <a:off x="834113" y="1489180"/>
              <a:ext cx="509097" cy="405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01</a:t>
              </a:r>
              <a:endParaRPr lang="zh-CN" altLang="en-US" sz="2000" b="1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F811DB53-AA74-4FBF-9E1B-A2F86B4EC527}"/>
              </a:ext>
            </a:extLst>
          </p:cNvPr>
          <p:cNvGrpSpPr/>
          <p:nvPr/>
        </p:nvGrpSpPr>
        <p:grpSpPr>
          <a:xfrm>
            <a:off x="899608" y="1227237"/>
            <a:ext cx="2686229" cy="759871"/>
            <a:chOff x="1899269" y="2180305"/>
            <a:chExt cx="2686229" cy="759871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FA8CAFE5-A8CD-3191-0C5A-EB7F6870A151}"/>
                </a:ext>
              </a:extLst>
            </p:cNvPr>
            <p:cNvSpPr txBox="1"/>
            <p:nvPr/>
          </p:nvSpPr>
          <p:spPr>
            <a:xfrm>
              <a:off x="2469534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3E3362AF-7FD0-FF9C-7635-4064BE23798B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9CD12252-00DE-15C3-75F9-68CE78955552}"/>
              </a:ext>
            </a:extLst>
          </p:cNvPr>
          <p:cNvGrpSpPr/>
          <p:nvPr/>
        </p:nvGrpSpPr>
        <p:grpSpPr>
          <a:xfrm>
            <a:off x="2834840" y="3406981"/>
            <a:ext cx="514535" cy="504056"/>
            <a:chOff x="828675" y="1437207"/>
            <a:chExt cx="514535" cy="504056"/>
          </a:xfrm>
        </p:grpSpPr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F1B090B6-8E33-CE90-F926-9ECB57A51DED}"/>
                </a:ext>
              </a:extLst>
            </p:cNvPr>
            <p:cNvSpPr/>
            <p:nvPr/>
          </p:nvSpPr>
          <p:spPr>
            <a:xfrm>
              <a:off x="828675" y="1437207"/>
              <a:ext cx="504056" cy="504056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12700" cap="flat">
              <a:solidFill>
                <a:srgbClr val="222222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37F6A66B-1212-6B9E-C543-9380ADB498DC}"/>
                </a:ext>
              </a:extLst>
            </p:cNvPr>
            <p:cNvSpPr txBox="1"/>
            <p:nvPr/>
          </p:nvSpPr>
          <p:spPr>
            <a:xfrm>
              <a:off x="834113" y="1489180"/>
              <a:ext cx="509097" cy="405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03</a:t>
              </a:r>
              <a:endParaRPr lang="zh-CN" altLang="en-US" sz="2000" b="1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D5DC54B5-6981-00BE-3548-A997D8715E1B}"/>
              </a:ext>
            </a:extLst>
          </p:cNvPr>
          <p:cNvGrpSpPr/>
          <p:nvPr/>
        </p:nvGrpSpPr>
        <p:grpSpPr>
          <a:xfrm>
            <a:off x="34983" y="3343901"/>
            <a:ext cx="2686229" cy="759871"/>
            <a:chOff x="1899269" y="2180305"/>
            <a:chExt cx="2686229" cy="759871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F3E91C89-3D1C-87B7-3309-B843A53C661D}"/>
                </a:ext>
              </a:extLst>
            </p:cNvPr>
            <p:cNvSpPr txBox="1"/>
            <p:nvPr/>
          </p:nvSpPr>
          <p:spPr>
            <a:xfrm>
              <a:off x="2469534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19C49BCB-AC9E-BFE0-737A-5F6515DCA711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7574780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02/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成果展示</a:t>
            </a: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7B57546F-93EF-D273-D2CF-4287EA669E22}"/>
              </a:ext>
            </a:extLst>
          </p:cNvPr>
          <p:cNvSpPr/>
          <p:nvPr/>
        </p:nvSpPr>
        <p:spPr bwMode="auto">
          <a:xfrm rot="1245109">
            <a:off x="759922" y="1607914"/>
            <a:ext cx="2786063" cy="2752725"/>
          </a:xfrm>
          <a:prstGeom prst="ellipse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 cap="flat" cmpd="sng" algn="ctr">
            <a:noFill/>
            <a:prstDash val="solid"/>
          </a:ln>
          <a:effectLst>
            <a:outerShdw blurRad="393700" dist="38100" dir="5400000" algn="t" rotWithShape="0">
              <a:schemeClr val="tx1">
                <a:alpha val="37000"/>
              </a:schemeClr>
            </a:outerShdw>
          </a:effectLst>
        </p:spPr>
        <p:txBody>
          <a:bodyPr anchor="ctr"/>
          <a:lstStyle/>
          <a:p>
            <a:pPr algn="ctr" defTabSz="967782" fontAlgn="auto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chemeClr val="accent5">
                  <a:lumMod val="50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7" name="Freeform 41">
            <a:extLst>
              <a:ext uri="{FF2B5EF4-FFF2-40B4-BE49-F238E27FC236}">
                <a16:creationId xmlns:a16="http://schemas.microsoft.com/office/drawing/2014/main" id="{F50FCE29-8166-2404-1E96-AC2179BE047E}"/>
              </a:ext>
            </a:extLst>
          </p:cNvPr>
          <p:cNvSpPr>
            <a:spLocks noEditPoints="1"/>
          </p:cNvSpPr>
          <p:nvPr/>
        </p:nvSpPr>
        <p:spPr bwMode="auto">
          <a:xfrm>
            <a:off x="1823543" y="2640045"/>
            <a:ext cx="658812" cy="590550"/>
          </a:xfrm>
          <a:custGeom>
            <a:avLst/>
            <a:gdLst>
              <a:gd name="T0" fmla="*/ 2147483647 w 67"/>
              <a:gd name="T1" fmla="*/ 124018912 h 60"/>
              <a:gd name="T2" fmla="*/ 2147483647 w 67"/>
              <a:gd name="T3" fmla="*/ 0 h 60"/>
              <a:gd name="T4" fmla="*/ 2147483647 w 67"/>
              <a:gd name="T5" fmla="*/ 0 h 60"/>
              <a:gd name="T6" fmla="*/ 2147483647 w 67"/>
              <a:gd name="T7" fmla="*/ 124018912 h 60"/>
              <a:gd name="T8" fmla="*/ 2147483647 w 67"/>
              <a:gd name="T9" fmla="*/ 310059138 h 60"/>
              <a:gd name="T10" fmla="*/ 2147483647 w 67"/>
              <a:gd name="T11" fmla="*/ 868156039 h 60"/>
              <a:gd name="T12" fmla="*/ 2147483647 w 67"/>
              <a:gd name="T13" fmla="*/ 124018912 h 60"/>
              <a:gd name="T14" fmla="*/ 2147483647 w 67"/>
              <a:gd name="T15" fmla="*/ 1922344337 h 60"/>
              <a:gd name="T16" fmla="*/ 2147483647 w 67"/>
              <a:gd name="T17" fmla="*/ 124018912 h 60"/>
              <a:gd name="T18" fmla="*/ 1902898002 w 67"/>
              <a:gd name="T19" fmla="*/ 124018912 h 60"/>
              <a:gd name="T20" fmla="*/ 122771150 w 67"/>
              <a:gd name="T21" fmla="*/ 1922344337 h 60"/>
              <a:gd name="T22" fmla="*/ 122771150 w 67"/>
              <a:gd name="T23" fmla="*/ 2147483647 h 60"/>
              <a:gd name="T24" fmla="*/ 245534466 w 67"/>
              <a:gd name="T25" fmla="*/ 2147483647 h 60"/>
              <a:gd name="T26" fmla="*/ 429691207 w 67"/>
              <a:gd name="T27" fmla="*/ 2147483647 h 60"/>
              <a:gd name="T28" fmla="*/ 2087055172 w 67"/>
              <a:gd name="T29" fmla="*/ 558097024 h 60"/>
              <a:gd name="T30" fmla="*/ 2147483647 w 67"/>
              <a:gd name="T31" fmla="*/ 2147483647 h 60"/>
              <a:gd name="T32" fmla="*/ 2147483647 w 67"/>
              <a:gd name="T33" fmla="*/ 2147483647 h 60"/>
              <a:gd name="T34" fmla="*/ 2147483647 w 67"/>
              <a:gd name="T35" fmla="*/ 1922344337 h 60"/>
              <a:gd name="T36" fmla="*/ 552454614 w 67"/>
              <a:gd name="T37" fmla="*/ 2147483647 h 60"/>
              <a:gd name="T38" fmla="*/ 552454614 w 67"/>
              <a:gd name="T39" fmla="*/ 2147483647 h 60"/>
              <a:gd name="T40" fmla="*/ 797989019 w 67"/>
              <a:gd name="T41" fmla="*/ 2147483647 h 60"/>
              <a:gd name="T42" fmla="*/ 1718749157 w 67"/>
              <a:gd name="T43" fmla="*/ 2147483647 h 60"/>
              <a:gd name="T44" fmla="*/ 1718749157 w 67"/>
              <a:gd name="T45" fmla="*/ 2147483647 h 60"/>
              <a:gd name="T46" fmla="*/ 1780134717 w 67"/>
              <a:gd name="T47" fmla="*/ 2147483647 h 60"/>
              <a:gd name="T48" fmla="*/ 2147483647 w 67"/>
              <a:gd name="T49" fmla="*/ 2147483647 h 60"/>
              <a:gd name="T50" fmla="*/ 2147483647 w 67"/>
              <a:gd name="T51" fmla="*/ 2147483647 h 60"/>
              <a:gd name="T52" fmla="*/ 2147483647 w 67"/>
              <a:gd name="T53" fmla="*/ 2147483647 h 60"/>
              <a:gd name="T54" fmla="*/ 2147483647 w 67"/>
              <a:gd name="T55" fmla="*/ 2147483647 h 60"/>
              <a:gd name="T56" fmla="*/ 2147483647 w 67"/>
              <a:gd name="T57" fmla="*/ 2147483647 h 60"/>
              <a:gd name="T58" fmla="*/ 2147483647 w 67"/>
              <a:gd name="T59" fmla="*/ 2147483647 h 60"/>
              <a:gd name="T60" fmla="*/ 2087055172 w 67"/>
              <a:gd name="T61" fmla="*/ 806142661 h 60"/>
              <a:gd name="T62" fmla="*/ 552454614 w 67"/>
              <a:gd name="T63" fmla="*/ 2147483647 h 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7"/>
              <a:gd name="T97" fmla="*/ 0 h 60"/>
              <a:gd name="T98" fmla="*/ 67 w 67"/>
              <a:gd name="T99" fmla="*/ 60 h 6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7" h="60">
                <a:moveTo>
                  <a:pt x="53" y="2"/>
                </a:moveTo>
                <a:cubicBezTo>
                  <a:pt x="53" y="1"/>
                  <a:pt x="52" y="0"/>
                  <a:pt x="51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5" y="0"/>
                  <a:pt x="44" y="1"/>
                  <a:pt x="44" y="2"/>
                </a:cubicBezTo>
                <a:cubicBezTo>
                  <a:pt x="44" y="5"/>
                  <a:pt x="44" y="5"/>
                  <a:pt x="44" y="5"/>
                </a:cubicBezTo>
                <a:cubicBezTo>
                  <a:pt x="53" y="14"/>
                  <a:pt x="53" y="14"/>
                  <a:pt x="53" y="14"/>
                </a:cubicBezTo>
                <a:lnTo>
                  <a:pt x="53" y="2"/>
                </a:lnTo>
                <a:close/>
                <a:moveTo>
                  <a:pt x="66" y="31"/>
                </a:moveTo>
                <a:cubicBezTo>
                  <a:pt x="36" y="2"/>
                  <a:pt x="36" y="2"/>
                  <a:pt x="36" y="2"/>
                </a:cubicBezTo>
                <a:cubicBezTo>
                  <a:pt x="35" y="0"/>
                  <a:pt x="33" y="0"/>
                  <a:pt x="31" y="2"/>
                </a:cubicBezTo>
                <a:cubicBezTo>
                  <a:pt x="2" y="31"/>
                  <a:pt x="2" y="31"/>
                  <a:pt x="2" y="31"/>
                </a:cubicBezTo>
                <a:cubicBezTo>
                  <a:pt x="0" y="33"/>
                  <a:pt x="0" y="35"/>
                  <a:pt x="2" y="36"/>
                </a:cubicBezTo>
                <a:cubicBezTo>
                  <a:pt x="2" y="37"/>
                  <a:pt x="3" y="37"/>
                  <a:pt x="4" y="37"/>
                </a:cubicBezTo>
                <a:cubicBezTo>
                  <a:pt x="5" y="37"/>
                  <a:pt x="6" y="37"/>
                  <a:pt x="7" y="36"/>
                </a:cubicBezTo>
                <a:cubicBezTo>
                  <a:pt x="34" y="9"/>
                  <a:pt x="34" y="9"/>
                  <a:pt x="34" y="9"/>
                </a:cubicBezTo>
                <a:cubicBezTo>
                  <a:pt x="61" y="36"/>
                  <a:pt x="61" y="36"/>
                  <a:pt x="61" y="36"/>
                </a:cubicBezTo>
                <a:cubicBezTo>
                  <a:pt x="62" y="38"/>
                  <a:pt x="65" y="38"/>
                  <a:pt x="66" y="36"/>
                </a:cubicBezTo>
                <a:cubicBezTo>
                  <a:pt x="67" y="35"/>
                  <a:pt x="67" y="33"/>
                  <a:pt x="66" y="31"/>
                </a:cubicBezTo>
                <a:close/>
                <a:moveTo>
                  <a:pt x="9" y="37"/>
                </a:moveTo>
                <a:cubicBezTo>
                  <a:pt x="9" y="57"/>
                  <a:pt x="9" y="57"/>
                  <a:pt x="9" y="57"/>
                </a:cubicBezTo>
                <a:cubicBezTo>
                  <a:pt x="9" y="59"/>
                  <a:pt x="11" y="60"/>
                  <a:pt x="13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28" y="42"/>
                  <a:pt x="28" y="42"/>
                  <a:pt x="28" y="42"/>
                </a:cubicBezTo>
                <a:cubicBezTo>
                  <a:pt x="28" y="42"/>
                  <a:pt x="29" y="41"/>
                  <a:pt x="29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9" y="41"/>
                  <a:pt x="39" y="42"/>
                  <a:pt x="39" y="42"/>
                </a:cubicBezTo>
                <a:cubicBezTo>
                  <a:pt x="39" y="60"/>
                  <a:pt x="39" y="60"/>
                  <a:pt x="39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7" y="60"/>
                  <a:pt x="58" y="59"/>
                  <a:pt x="58" y="57"/>
                </a:cubicBezTo>
                <a:cubicBezTo>
                  <a:pt x="58" y="38"/>
                  <a:pt x="58" y="38"/>
                  <a:pt x="58" y="38"/>
                </a:cubicBezTo>
                <a:cubicBezTo>
                  <a:pt x="34" y="13"/>
                  <a:pt x="34" y="13"/>
                  <a:pt x="34" y="13"/>
                </a:cubicBezTo>
                <a:lnTo>
                  <a:pt x="9" y="37"/>
                </a:lnTo>
                <a:close/>
              </a:path>
            </a:pathLst>
          </a:cu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4" name="弧形 53">
            <a:extLst>
              <a:ext uri="{FF2B5EF4-FFF2-40B4-BE49-F238E27FC236}">
                <a16:creationId xmlns:a16="http://schemas.microsoft.com/office/drawing/2014/main" id="{111968E2-7346-7ECA-B9AB-14D1775DBD52}"/>
              </a:ext>
            </a:extLst>
          </p:cNvPr>
          <p:cNvSpPr/>
          <p:nvPr/>
        </p:nvSpPr>
        <p:spPr>
          <a:xfrm>
            <a:off x="362618" y="1089110"/>
            <a:ext cx="3700278" cy="3790329"/>
          </a:xfrm>
          <a:prstGeom prst="arc">
            <a:avLst>
              <a:gd name="adj1" fmla="val 17213846"/>
              <a:gd name="adj2" fmla="val 4628575"/>
            </a:avLst>
          </a:prstGeom>
          <a:noFill/>
          <a:ln w="76200">
            <a:solidFill>
              <a:srgbClr val="BB9F64">
                <a:alpha val="30000"/>
              </a:srgbClr>
            </a:solidFill>
            <a:prstDash val="solid"/>
            <a:headEnd type="oval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5B4E062F-77BE-1139-274C-CA6BA567FAE1}"/>
              </a:ext>
            </a:extLst>
          </p:cNvPr>
          <p:cNvGrpSpPr/>
          <p:nvPr/>
        </p:nvGrpSpPr>
        <p:grpSpPr>
          <a:xfrm>
            <a:off x="3093757" y="4100227"/>
            <a:ext cx="849524" cy="839073"/>
            <a:chOff x="3457750" y="2289476"/>
            <a:chExt cx="849524" cy="839073"/>
          </a:xfrm>
        </p:grpSpPr>
        <p:sp>
          <p:nvSpPr>
            <p:cNvPr id="47" name="椭圆 46">
              <a:extLst>
                <a:ext uri="{FF2B5EF4-FFF2-40B4-BE49-F238E27FC236}">
                  <a16:creationId xmlns:a16="http://schemas.microsoft.com/office/drawing/2014/main" id="{998E39E6-68D5-AB1D-937F-EEC63F076417}"/>
                </a:ext>
              </a:extLst>
            </p:cNvPr>
            <p:cNvSpPr/>
            <p:nvPr/>
          </p:nvSpPr>
          <p:spPr bwMode="auto">
            <a:xfrm rot="1245109">
              <a:off x="3457750" y="2289476"/>
              <a:ext cx="849524" cy="839073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12700" cap="flat">
              <a:solidFill>
                <a:srgbClr val="222222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9" name="Freeform 11">
              <a:extLst>
                <a:ext uri="{FF2B5EF4-FFF2-40B4-BE49-F238E27FC236}">
                  <a16:creationId xmlns:a16="http://schemas.microsoft.com/office/drawing/2014/main" id="{373FADA0-0A5D-3E76-FFCC-CEF342B84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6506" y="2488900"/>
              <a:ext cx="386392" cy="548642"/>
            </a:xfrm>
            <a:custGeom>
              <a:avLst/>
              <a:gdLst>
                <a:gd name="T0" fmla="*/ 106 w 175"/>
                <a:gd name="T1" fmla="*/ 76 h 249"/>
                <a:gd name="T2" fmla="*/ 104 w 175"/>
                <a:gd name="T3" fmla="*/ 66 h 249"/>
                <a:gd name="T4" fmla="*/ 98 w 175"/>
                <a:gd name="T5" fmla="*/ 66 h 249"/>
                <a:gd name="T6" fmla="*/ 96 w 175"/>
                <a:gd name="T7" fmla="*/ 76 h 249"/>
                <a:gd name="T8" fmla="*/ 101 w 175"/>
                <a:gd name="T9" fmla="*/ 55 h 249"/>
                <a:gd name="T10" fmla="*/ 101 w 175"/>
                <a:gd name="T11" fmla="*/ 0 h 249"/>
                <a:gd name="T12" fmla="*/ 101 w 175"/>
                <a:gd name="T13" fmla="*/ 55 h 249"/>
                <a:gd name="T14" fmla="*/ 104 w 175"/>
                <a:gd name="T15" fmla="*/ 64 h 249"/>
                <a:gd name="T16" fmla="*/ 100 w 175"/>
                <a:gd name="T17" fmla="*/ 61 h 249"/>
                <a:gd name="T18" fmla="*/ 99 w 175"/>
                <a:gd name="T19" fmla="*/ 66 h 249"/>
                <a:gd name="T20" fmla="*/ 173 w 175"/>
                <a:gd name="T21" fmla="*/ 33 h 249"/>
                <a:gd name="T22" fmla="*/ 169 w 175"/>
                <a:gd name="T23" fmla="*/ 18 h 249"/>
                <a:gd name="T24" fmla="*/ 130 w 175"/>
                <a:gd name="T25" fmla="*/ 58 h 249"/>
                <a:gd name="T26" fmla="*/ 119 w 175"/>
                <a:gd name="T27" fmla="*/ 62 h 249"/>
                <a:gd name="T28" fmla="*/ 116 w 175"/>
                <a:gd name="T29" fmla="*/ 62 h 249"/>
                <a:gd name="T30" fmla="*/ 116 w 175"/>
                <a:gd name="T31" fmla="*/ 62 h 249"/>
                <a:gd name="T32" fmla="*/ 101 w 175"/>
                <a:gd name="T33" fmla="*/ 87 h 249"/>
                <a:gd name="T34" fmla="*/ 87 w 175"/>
                <a:gd name="T35" fmla="*/ 62 h 249"/>
                <a:gd name="T36" fmla="*/ 86 w 175"/>
                <a:gd name="T37" fmla="*/ 62 h 249"/>
                <a:gd name="T38" fmla="*/ 83 w 175"/>
                <a:gd name="T39" fmla="*/ 62 h 249"/>
                <a:gd name="T40" fmla="*/ 81 w 175"/>
                <a:gd name="T41" fmla="*/ 62 h 249"/>
                <a:gd name="T42" fmla="*/ 64 w 175"/>
                <a:gd name="T43" fmla="*/ 46 h 249"/>
                <a:gd name="T44" fmla="*/ 51 w 175"/>
                <a:gd name="T45" fmla="*/ 63 h 249"/>
                <a:gd name="T46" fmla="*/ 75 w 175"/>
                <a:gd name="T47" fmla="*/ 174 h 249"/>
                <a:gd name="T48" fmla="*/ 74 w 175"/>
                <a:gd name="T49" fmla="*/ 241 h 249"/>
                <a:gd name="T50" fmla="*/ 87 w 175"/>
                <a:gd name="T51" fmla="*/ 249 h 249"/>
                <a:gd name="T52" fmla="*/ 98 w 175"/>
                <a:gd name="T53" fmla="*/ 161 h 249"/>
                <a:gd name="T54" fmla="*/ 104 w 175"/>
                <a:gd name="T55" fmla="*/ 238 h 249"/>
                <a:gd name="T56" fmla="*/ 117 w 175"/>
                <a:gd name="T57" fmla="*/ 249 h 249"/>
                <a:gd name="T58" fmla="*/ 128 w 175"/>
                <a:gd name="T59" fmla="*/ 174 h 249"/>
                <a:gd name="T60" fmla="*/ 128 w 175"/>
                <a:gd name="T61" fmla="*/ 97 h 249"/>
                <a:gd name="T62" fmla="*/ 62 w 175"/>
                <a:gd name="T63" fmla="*/ 20 h 249"/>
                <a:gd name="T64" fmla="*/ 0 w 175"/>
                <a:gd name="T65" fmla="*/ 61 h 249"/>
                <a:gd name="T66" fmla="*/ 62 w 175"/>
                <a:gd name="T67" fmla="*/ 20 h 249"/>
                <a:gd name="T68" fmla="*/ 24 w 175"/>
                <a:gd name="T69" fmla="*/ 18 h 249"/>
                <a:gd name="T70" fmla="*/ 35 w 175"/>
                <a:gd name="T71" fmla="*/ 16 h 249"/>
                <a:gd name="T72" fmla="*/ 35 w 175"/>
                <a:gd name="T73" fmla="*/ 19 h 249"/>
                <a:gd name="T74" fmla="*/ 45 w 175"/>
                <a:gd name="T75" fmla="*/ 19 h 249"/>
                <a:gd name="T76" fmla="*/ 35 w 175"/>
                <a:gd name="T77" fmla="*/ 10 h 249"/>
                <a:gd name="T78" fmla="*/ 19 w 175"/>
                <a:gd name="T79" fmla="*/ 18 h 249"/>
                <a:gd name="T80" fmla="*/ 24 w 175"/>
                <a:gd name="T81" fmla="*/ 1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249">
                  <a:moveTo>
                    <a:pt x="101" y="84"/>
                  </a:moveTo>
                  <a:cubicBezTo>
                    <a:pt x="106" y="76"/>
                    <a:pt x="106" y="76"/>
                    <a:pt x="106" y="7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3" y="67"/>
                    <a:pt x="102" y="68"/>
                    <a:pt x="101" y="68"/>
                  </a:cubicBezTo>
                  <a:cubicBezTo>
                    <a:pt x="100" y="68"/>
                    <a:pt x="99" y="67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6" y="76"/>
                    <a:pt x="96" y="76"/>
                    <a:pt x="96" y="76"/>
                  </a:cubicBezTo>
                  <a:lnTo>
                    <a:pt x="101" y="84"/>
                  </a:lnTo>
                  <a:close/>
                  <a:moveTo>
                    <a:pt x="101" y="55"/>
                  </a:moveTo>
                  <a:cubicBezTo>
                    <a:pt x="116" y="55"/>
                    <a:pt x="128" y="43"/>
                    <a:pt x="128" y="28"/>
                  </a:cubicBezTo>
                  <a:cubicBezTo>
                    <a:pt x="128" y="13"/>
                    <a:pt x="116" y="0"/>
                    <a:pt x="101" y="0"/>
                  </a:cubicBezTo>
                  <a:cubicBezTo>
                    <a:pt x="86" y="0"/>
                    <a:pt x="73" y="13"/>
                    <a:pt x="73" y="28"/>
                  </a:cubicBezTo>
                  <a:cubicBezTo>
                    <a:pt x="73" y="43"/>
                    <a:pt x="86" y="55"/>
                    <a:pt x="101" y="55"/>
                  </a:cubicBezTo>
                  <a:close/>
                  <a:moveTo>
                    <a:pt x="103" y="66"/>
                  </a:moveTo>
                  <a:cubicBezTo>
                    <a:pt x="104" y="64"/>
                    <a:pt x="104" y="64"/>
                    <a:pt x="104" y="64"/>
                  </a:cubicBezTo>
                  <a:cubicBezTo>
                    <a:pt x="105" y="62"/>
                    <a:pt x="104" y="61"/>
                    <a:pt x="102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8" y="61"/>
                    <a:pt x="97" y="62"/>
                    <a:pt x="98" y="64"/>
                  </a:cubicBezTo>
                  <a:cubicBezTo>
                    <a:pt x="99" y="66"/>
                    <a:pt x="99" y="66"/>
                    <a:pt x="99" y="66"/>
                  </a:cubicBezTo>
                  <a:cubicBezTo>
                    <a:pt x="100" y="67"/>
                    <a:pt x="102" y="67"/>
                    <a:pt x="103" y="66"/>
                  </a:cubicBezTo>
                  <a:close/>
                  <a:moveTo>
                    <a:pt x="173" y="33"/>
                  </a:moveTo>
                  <a:cubicBezTo>
                    <a:pt x="175" y="29"/>
                    <a:pt x="175" y="22"/>
                    <a:pt x="170" y="19"/>
                  </a:cubicBezTo>
                  <a:cubicBezTo>
                    <a:pt x="169" y="18"/>
                    <a:pt x="169" y="18"/>
                    <a:pt x="169" y="18"/>
                  </a:cubicBezTo>
                  <a:cubicBezTo>
                    <a:pt x="165" y="15"/>
                    <a:pt x="157" y="17"/>
                    <a:pt x="154" y="21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26" y="62"/>
                    <a:pt x="124" y="62"/>
                    <a:pt x="121" y="62"/>
                  </a:cubicBezTo>
                  <a:cubicBezTo>
                    <a:pt x="120" y="62"/>
                    <a:pt x="120" y="62"/>
                    <a:pt x="119" y="62"/>
                  </a:cubicBezTo>
                  <a:cubicBezTo>
                    <a:pt x="118" y="62"/>
                    <a:pt x="117" y="62"/>
                    <a:pt x="116" y="6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01" y="87"/>
                    <a:pt x="101" y="87"/>
                    <a:pt x="101" y="87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5" y="62"/>
                    <a:pt x="84" y="62"/>
                    <a:pt x="83" y="62"/>
                  </a:cubicBezTo>
                  <a:cubicBezTo>
                    <a:pt x="83" y="62"/>
                    <a:pt x="82" y="62"/>
                    <a:pt x="81" y="62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2"/>
                    <a:pt x="76" y="62"/>
                    <a:pt x="72" y="58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63" y="80"/>
                    <a:pt x="75" y="97"/>
                    <a:pt x="75" y="97"/>
                  </a:cubicBezTo>
                  <a:cubicBezTo>
                    <a:pt x="75" y="174"/>
                    <a:pt x="75" y="174"/>
                    <a:pt x="75" y="174"/>
                  </a:cubicBezTo>
                  <a:cubicBezTo>
                    <a:pt x="75" y="174"/>
                    <a:pt x="74" y="174"/>
                    <a:pt x="74" y="174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6" y="245"/>
                    <a:pt x="80" y="249"/>
                    <a:pt x="85" y="249"/>
                  </a:cubicBezTo>
                  <a:cubicBezTo>
                    <a:pt x="87" y="249"/>
                    <a:pt x="87" y="249"/>
                    <a:pt x="87" y="249"/>
                  </a:cubicBezTo>
                  <a:cubicBezTo>
                    <a:pt x="93" y="249"/>
                    <a:pt x="98" y="245"/>
                    <a:pt x="98" y="238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104" y="245"/>
                    <a:pt x="109" y="249"/>
                    <a:pt x="116" y="249"/>
                  </a:cubicBezTo>
                  <a:cubicBezTo>
                    <a:pt x="117" y="249"/>
                    <a:pt x="117" y="249"/>
                    <a:pt x="117" y="249"/>
                  </a:cubicBezTo>
                  <a:cubicBezTo>
                    <a:pt x="122" y="249"/>
                    <a:pt x="126" y="245"/>
                    <a:pt x="128" y="241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8" y="97"/>
                    <a:pt x="173" y="33"/>
                    <a:pt x="173" y="33"/>
                  </a:cubicBezTo>
                  <a:close/>
                  <a:moveTo>
                    <a:pt x="62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62" y="61"/>
                    <a:pt x="62" y="61"/>
                    <a:pt x="62" y="61"/>
                  </a:cubicBezTo>
                  <a:lnTo>
                    <a:pt x="62" y="20"/>
                  </a:lnTo>
                  <a:close/>
                  <a:moveTo>
                    <a:pt x="24" y="19"/>
                  </a:moveTo>
                  <a:cubicBezTo>
                    <a:pt x="24" y="19"/>
                    <a:pt x="24" y="19"/>
                    <a:pt x="24" y="18"/>
                  </a:cubicBezTo>
                  <a:cubicBezTo>
                    <a:pt x="24" y="17"/>
                    <a:pt x="25" y="16"/>
                    <a:pt x="27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7" y="17"/>
                    <a:pt x="37" y="18"/>
                  </a:cubicBezTo>
                  <a:cubicBezTo>
                    <a:pt x="36" y="18"/>
                    <a:pt x="36" y="18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8"/>
                    <a:pt x="43" y="18"/>
                    <a:pt x="42" y="17"/>
                  </a:cubicBezTo>
                  <a:cubicBezTo>
                    <a:pt x="42" y="14"/>
                    <a:pt x="39" y="10"/>
                    <a:pt x="35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2" y="10"/>
                    <a:pt x="19" y="14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lnTo>
                    <a:pt x="24" y="19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  <a:effectLst/>
          </p:spPr>
          <p:txBody>
            <a:bodyPr/>
            <a:lstStyle/>
            <a:p>
              <a:pPr defTabSz="967782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0A149199-71F8-ED07-3517-1DCD785CDE59}"/>
              </a:ext>
            </a:extLst>
          </p:cNvPr>
          <p:cNvGrpSpPr/>
          <p:nvPr/>
        </p:nvGrpSpPr>
        <p:grpSpPr>
          <a:xfrm>
            <a:off x="3839579" y="2546717"/>
            <a:ext cx="849524" cy="839073"/>
            <a:chOff x="3457750" y="3479100"/>
            <a:chExt cx="849524" cy="839073"/>
          </a:xfrm>
        </p:grpSpPr>
        <p:sp>
          <p:nvSpPr>
            <p:cNvPr id="48" name="椭圆 47">
              <a:extLst>
                <a:ext uri="{FF2B5EF4-FFF2-40B4-BE49-F238E27FC236}">
                  <a16:creationId xmlns:a16="http://schemas.microsoft.com/office/drawing/2014/main" id="{63302C33-4BB0-A653-2A06-8A149EF91343}"/>
                </a:ext>
              </a:extLst>
            </p:cNvPr>
            <p:cNvSpPr/>
            <p:nvPr/>
          </p:nvSpPr>
          <p:spPr bwMode="auto">
            <a:xfrm rot="1245109">
              <a:off x="3457750" y="3479100"/>
              <a:ext cx="849524" cy="839073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12700" cap="flat">
              <a:solidFill>
                <a:srgbClr val="222222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50" name="Freeform 10">
              <a:extLst>
                <a:ext uri="{FF2B5EF4-FFF2-40B4-BE49-F238E27FC236}">
                  <a16:creationId xmlns:a16="http://schemas.microsoft.com/office/drawing/2014/main" id="{9E491509-4F24-4525-0E98-F7A3C0CD77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1481" y="3636441"/>
              <a:ext cx="285348" cy="532092"/>
            </a:xfrm>
            <a:custGeom>
              <a:avLst/>
              <a:gdLst>
                <a:gd name="T0" fmla="*/ 55 w 152"/>
                <a:gd name="T1" fmla="*/ 43 h 277"/>
                <a:gd name="T2" fmla="*/ 61 w 152"/>
                <a:gd name="T3" fmla="*/ 64 h 277"/>
                <a:gd name="T4" fmla="*/ 6 w 152"/>
                <a:gd name="T5" fmla="*/ 34 h 277"/>
                <a:gd name="T6" fmla="*/ 4 w 152"/>
                <a:gd name="T7" fmla="*/ 33 h 277"/>
                <a:gd name="T8" fmla="*/ 4 w 152"/>
                <a:gd name="T9" fmla="*/ 74 h 277"/>
                <a:gd name="T10" fmla="*/ 6 w 152"/>
                <a:gd name="T11" fmla="*/ 73 h 277"/>
                <a:gd name="T12" fmla="*/ 102 w 152"/>
                <a:gd name="T13" fmla="*/ 64 h 277"/>
                <a:gd name="T14" fmla="*/ 102 w 152"/>
                <a:gd name="T15" fmla="*/ 0 h 277"/>
                <a:gd name="T16" fmla="*/ 102 w 152"/>
                <a:gd name="T17" fmla="*/ 64 h 277"/>
                <a:gd name="T18" fmla="*/ 59 w 152"/>
                <a:gd name="T19" fmla="*/ 260 h 277"/>
                <a:gd name="T20" fmla="*/ 71 w 152"/>
                <a:gd name="T21" fmla="*/ 277 h 277"/>
                <a:gd name="T22" fmla="*/ 103 w 152"/>
                <a:gd name="T23" fmla="*/ 206 h 277"/>
                <a:gd name="T24" fmla="*/ 86 w 152"/>
                <a:gd name="T25" fmla="*/ 174 h 277"/>
                <a:gd name="T26" fmla="*/ 122 w 152"/>
                <a:gd name="T27" fmla="*/ 171 h 277"/>
                <a:gd name="T28" fmla="*/ 124 w 152"/>
                <a:gd name="T29" fmla="*/ 150 h 277"/>
                <a:gd name="T30" fmla="*/ 102 w 152"/>
                <a:gd name="T31" fmla="*/ 68 h 277"/>
                <a:gd name="T32" fmla="*/ 94 w 152"/>
                <a:gd name="T33" fmla="*/ 75 h 277"/>
                <a:gd name="T34" fmla="*/ 112 w 152"/>
                <a:gd name="T35" fmla="*/ 82 h 277"/>
                <a:gd name="T36" fmla="*/ 80 w 152"/>
                <a:gd name="T37" fmla="*/ 110 h 277"/>
                <a:gd name="T38" fmla="*/ 83 w 152"/>
                <a:gd name="T39" fmla="*/ 166 h 277"/>
                <a:gd name="T40" fmla="*/ 97 w 152"/>
                <a:gd name="T41" fmla="*/ 179 h 277"/>
                <a:gd name="T42" fmla="*/ 125 w 152"/>
                <a:gd name="T43" fmla="*/ 268 h 277"/>
                <a:gd name="T44" fmla="*/ 141 w 152"/>
                <a:gd name="T45" fmla="*/ 276 h 277"/>
                <a:gd name="T46" fmla="*/ 51 w 152"/>
                <a:gd name="T47" fmla="*/ 64 h 277"/>
                <a:gd name="T48" fmla="*/ 27 w 152"/>
                <a:gd name="T49" fmla="*/ 42 h 277"/>
                <a:gd name="T50" fmla="*/ 8 w 152"/>
                <a:gd name="T51" fmla="*/ 72 h 277"/>
                <a:gd name="T52" fmla="*/ 51 w 152"/>
                <a:gd name="T53" fmla="*/ 64 h 277"/>
                <a:gd name="T54" fmla="*/ 68 w 152"/>
                <a:gd name="T55" fmla="*/ 112 h 277"/>
                <a:gd name="T56" fmla="*/ 73 w 152"/>
                <a:gd name="T57" fmla="*/ 111 h 277"/>
                <a:gd name="T58" fmla="*/ 110 w 152"/>
                <a:gd name="T59" fmla="*/ 92 h 277"/>
                <a:gd name="T60" fmla="*/ 99 w 152"/>
                <a:gd name="T61" fmla="*/ 76 h 277"/>
                <a:gd name="T62" fmla="*/ 70 w 152"/>
                <a:gd name="T63" fmla="*/ 87 h 277"/>
                <a:gd name="T64" fmla="*/ 43 w 152"/>
                <a:gd name="T65" fmla="*/ 67 h 277"/>
                <a:gd name="T66" fmla="*/ 32 w 152"/>
                <a:gd name="T67" fmla="*/ 80 h 277"/>
                <a:gd name="T68" fmla="*/ 60 w 152"/>
                <a:gd name="T69" fmla="*/ 109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2" h="277">
                  <a:moveTo>
                    <a:pt x="61" y="43"/>
                  </a:moveTo>
                  <a:cubicBezTo>
                    <a:pt x="55" y="43"/>
                    <a:pt x="55" y="43"/>
                    <a:pt x="55" y="43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61" y="64"/>
                    <a:pt x="61" y="64"/>
                    <a:pt x="61" y="64"/>
                  </a:cubicBezTo>
                  <a:lnTo>
                    <a:pt x="61" y="43"/>
                  </a:lnTo>
                  <a:close/>
                  <a:moveTo>
                    <a:pt x="6" y="34"/>
                  </a:moveTo>
                  <a:cubicBezTo>
                    <a:pt x="6" y="34"/>
                    <a:pt x="5" y="34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2" y="33"/>
                    <a:pt x="0" y="42"/>
                    <a:pt x="0" y="53"/>
                  </a:cubicBezTo>
                  <a:cubicBezTo>
                    <a:pt x="0" y="65"/>
                    <a:pt x="2" y="74"/>
                    <a:pt x="4" y="74"/>
                  </a:cubicBezTo>
                  <a:cubicBezTo>
                    <a:pt x="4" y="74"/>
                    <a:pt x="5" y="74"/>
                    <a:pt x="5" y="74"/>
                  </a:cubicBezTo>
                  <a:cubicBezTo>
                    <a:pt x="5" y="74"/>
                    <a:pt x="6" y="73"/>
                    <a:pt x="6" y="73"/>
                  </a:cubicBezTo>
                  <a:cubicBezTo>
                    <a:pt x="1" y="56"/>
                    <a:pt x="5" y="39"/>
                    <a:pt x="6" y="34"/>
                  </a:cubicBezTo>
                  <a:close/>
                  <a:moveTo>
                    <a:pt x="102" y="64"/>
                  </a:moveTo>
                  <a:cubicBezTo>
                    <a:pt x="120" y="64"/>
                    <a:pt x="134" y="49"/>
                    <a:pt x="134" y="32"/>
                  </a:cubicBezTo>
                  <a:cubicBezTo>
                    <a:pt x="134" y="14"/>
                    <a:pt x="120" y="0"/>
                    <a:pt x="102" y="0"/>
                  </a:cubicBezTo>
                  <a:cubicBezTo>
                    <a:pt x="85" y="0"/>
                    <a:pt x="70" y="14"/>
                    <a:pt x="70" y="32"/>
                  </a:cubicBezTo>
                  <a:cubicBezTo>
                    <a:pt x="70" y="49"/>
                    <a:pt x="85" y="64"/>
                    <a:pt x="102" y="64"/>
                  </a:cubicBezTo>
                  <a:close/>
                  <a:moveTo>
                    <a:pt x="86" y="174"/>
                  </a:moveTo>
                  <a:cubicBezTo>
                    <a:pt x="59" y="260"/>
                    <a:pt x="59" y="260"/>
                    <a:pt x="59" y="260"/>
                  </a:cubicBezTo>
                  <a:cubicBezTo>
                    <a:pt x="57" y="267"/>
                    <a:pt x="61" y="274"/>
                    <a:pt x="68" y="276"/>
                  </a:cubicBezTo>
                  <a:cubicBezTo>
                    <a:pt x="69" y="277"/>
                    <a:pt x="70" y="277"/>
                    <a:pt x="71" y="277"/>
                  </a:cubicBezTo>
                  <a:cubicBezTo>
                    <a:pt x="77" y="277"/>
                    <a:pt x="82" y="273"/>
                    <a:pt x="84" y="268"/>
                  </a:cubicBezTo>
                  <a:cubicBezTo>
                    <a:pt x="103" y="206"/>
                    <a:pt x="103" y="206"/>
                    <a:pt x="103" y="206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1" y="179"/>
                    <a:pt x="88" y="176"/>
                    <a:pt x="86" y="174"/>
                  </a:cubicBezTo>
                  <a:close/>
                  <a:moveTo>
                    <a:pt x="150" y="259"/>
                  </a:move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5" y="165"/>
                    <a:pt x="126" y="157"/>
                    <a:pt x="124" y="15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4" y="81"/>
                    <a:pt x="114" y="68"/>
                    <a:pt x="102" y="68"/>
                  </a:cubicBezTo>
                  <a:cubicBezTo>
                    <a:pt x="95" y="68"/>
                    <a:pt x="89" y="72"/>
                    <a:pt x="85" y="79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6" y="74"/>
                    <a:pt x="98" y="74"/>
                    <a:pt x="99" y="74"/>
                  </a:cubicBezTo>
                  <a:cubicBezTo>
                    <a:pt x="105" y="74"/>
                    <a:pt x="110" y="77"/>
                    <a:pt x="112" y="82"/>
                  </a:cubicBezTo>
                  <a:cubicBezTo>
                    <a:pt x="115" y="89"/>
                    <a:pt x="112" y="97"/>
                    <a:pt x="105" y="100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0" y="152"/>
                    <a:pt x="80" y="152"/>
                    <a:pt x="80" y="152"/>
                  </a:cubicBezTo>
                  <a:cubicBezTo>
                    <a:pt x="80" y="157"/>
                    <a:pt x="81" y="161"/>
                    <a:pt x="83" y="166"/>
                  </a:cubicBezTo>
                  <a:cubicBezTo>
                    <a:pt x="83" y="166"/>
                    <a:pt x="87" y="176"/>
                    <a:pt x="96" y="179"/>
                  </a:cubicBezTo>
                  <a:cubicBezTo>
                    <a:pt x="97" y="179"/>
                    <a:pt x="97" y="179"/>
                    <a:pt x="97" y="179"/>
                  </a:cubicBezTo>
                  <a:cubicBezTo>
                    <a:pt x="97" y="179"/>
                    <a:pt x="97" y="179"/>
                    <a:pt x="97" y="179"/>
                  </a:cubicBezTo>
                  <a:cubicBezTo>
                    <a:pt x="125" y="268"/>
                    <a:pt x="125" y="268"/>
                    <a:pt x="125" y="268"/>
                  </a:cubicBezTo>
                  <a:cubicBezTo>
                    <a:pt x="126" y="273"/>
                    <a:pt x="132" y="277"/>
                    <a:pt x="137" y="277"/>
                  </a:cubicBezTo>
                  <a:cubicBezTo>
                    <a:pt x="139" y="277"/>
                    <a:pt x="140" y="277"/>
                    <a:pt x="141" y="276"/>
                  </a:cubicBezTo>
                  <a:cubicBezTo>
                    <a:pt x="148" y="274"/>
                    <a:pt x="152" y="266"/>
                    <a:pt x="150" y="259"/>
                  </a:cubicBezTo>
                  <a:close/>
                  <a:moveTo>
                    <a:pt x="51" y="64"/>
                  </a:move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42" y="45"/>
                    <a:pt x="27" y="42"/>
                  </a:cubicBezTo>
                  <a:cubicBezTo>
                    <a:pt x="19" y="40"/>
                    <a:pt x="12" y="37"/>
                    <a:pt x="8" y="35"/>
                  </a:cubicBezTo>
                  <a:cubicBezTo>
                    <a:pt x="7" y="40"/>
                    <a:pt x="3" y="56"/>
                    <a:pt x="8" y="72"/>
                  </a:cubicBezTo>
                  <a:cubicBezTo>
                    <a:pt x="12" y="70"/>
                    <a:pt x="20" y="67"/>
                    <a:pt x="28" y="65"/>
                  </a:cubicBezTo>
                  <a:cubicBezTo>
                    <a:pt x="40" y="63"/>
                    <a:pt x="51" y="64"/>
                    <a:pt x="51" y="64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1" y="112"/>
                    <a:pt x="72" y="112"/>
                    <a:pt x="73" y="111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7" y="97"/>
                    <a:pt x="109" y="95"/>
                    <a:pt x="110" y="92"/>
                  </a:cubicBezTo>
                  <a:cubicBezTo>
                    <a:pt x="111" y="89"/>
                    <a:pt x="111" y="86"/>
                    <a:pt x="110" y="83"/>
                  </a:cubicBezTo>
                  <a:cubicBezTo>
                    <a:pt x="108" y="79"/>
                    <a:pt x="104" y="76"/>
                    <a:pt x="99" y="76"/>
                  </a:cubicBezTo>
                  <a:cubicBezTo>
                    <a:pt x="98" y="76"/>
                    <a:pt x="96" y="76"/>
                    <a:pt x="95" y="7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49" y="68"/>
                    <a:pt x="46" y="67"/>
                    <a:pt x="43" y="67"/>
                  </a:cubicBezTo>
                  <a:cubicBezTo>
                    <a:pt x="40" y="67"/>
                    <a:pt x="37" y="69"/>
                    <a:pt x="34" y="71"/>
                  </a:cubicBezTo>
                  <a:cubicBezTo>
                    <a:pt x="32" y="73"/>
                    <a:pt x="31" y="76"/>
                    <a:pt x="32" y="80"/>
                  </a:cubicBezTo>
                  <a:cubicBezTo>
                    <a:pt x="32" y="83"/>
                    <a:pt x="33" y="85"/>
                    <a:pt x="35" y="87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62" y="111"/>
                    <a:pt x="65" y="112"/>
                    <a:pt x="68" y="112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  <a:effectLst/>
          </p:spPr>
          <p:txBody>
            <a:bodyPr/>
            <a:lstStyle/>
            <a:p>
              <a:pPr defTabSz="967782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E5CDA526-BB4B-2158-C77C-0B3843FC95EA}"/>
              </a:ext>
            </a:extLst>
          </p:cNvPr>
          <p:cNvGrpSpPr/>
          <p:nvPr/>
        </p:nvGrpSpPr>
        <p:grpSpPr>
          <a:xfrm>
            <a:off x="3093757" y="1052534"/>
            <a:ext cx="849524" cy="839073"/>
            <a:chOff x="3457750" y="1099852"/>
            <a:chExt cx="849524" cy="839073"/>
          </a:xfrm>
        </p:grpSpPr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47DFD7F3-C644-76A8-E3A2-561F046DBF54}"/>
                </a:ext>
              </a:extLst>
            </p:cNvPr>
            <p:cNvSpPr/>
            <p:nvPr/>
          </p:nvSpPr>
          <p:spPr bwMode="auto">
            <a:xfrm rot="1245109">
              <a:off x="3457750" y="1099852"/>
              <a:ext cx="849524" cy="839073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12700" cap="flat">
              <a:solidFill>
                <a:srgbClr val="222222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44" name="组合 71">
              <a:extLst>
                <a:ext uri="{FF2B5EF4-FFF2-40B4-BE49-F238E27FC236}">
                  <a16:creationId xmlns:a16="http://schemas.microsoft.com/office/drawing/2014/main" id="{0E47C34B-9059-FF86-C35E-F782EF99F05E}"/>
                </a:ext>
              </a:extLst>
            </p:cNvPr>
            <p:cNvGrpSpPr/>
            <p:nvPr/>
          </p:nvGrpSpPr>
          <p:grpSpPr bwMode="auto">
            <a:xfrm>
              <a:off x="3676506" y="1240161"/>
              <a:ext cx="407085" cy="558454"/>
              <a:chOff x="1571970" y="2760756"/>
              <a:chExt cx="308327" cy="426091"/>
            </a:xfrm>
            <a:solidFill>
              <a:srgbClr val="222222"/>
            </a:solidFill>
            <a:effectLst/>
          </p:grpSpPr>
          <p:sp>
            <p:nvSpPr>
              <p:cNvPr id="45" name="Freeform 8">
                <a:extLst>
                  <a:ext uri="{FF2B5EF4-FFF2-40B4-BE49-F238E27FC236}">
                    <a16:creationId xmlns:a16="http://schemas.microsoft.com/office/drawing/2014/main" id="{5DC2B5CB-AAAA-FDEE-0478-F2809F1DFE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71970" y="2760756"/>
                <a:ext cx="144885" cy="426091"/>
              </a:xfrm>
              <a:custGeom>
                <a:avLst/>
                <a:gdLst>
                  <a:gd name="T0" fmla="*/ 28 w 86"/>
                  <a:gd name="T1" fmla="*/ 56 h 253"/>
                  <a:gd name="T2" fmla="*/ 57 w 86"/>
                  <a:gd name="T3" fmla="*/ 28 h 253"/>
                  <a:gd name="T4" fmla="*/ 28 w 86"/>
                  <a:gd name="T5" fmla="*/ 0 h 253"/>
                  <a:gd name="T6" fmla="*/ 0 w 86"/>
                  <a:gd name="T7" fmla="*/ 28 h 253"/>
                  <a:gd name="T8" fmla="*/ 28 w 86"/>
                  <a:gd name="T9" fmla="*/ 56 h 253"/>
                  <a:gd name="T10" fmla="*/ 86 w 86"/>
                  <a:gd name="T11" fmla="*/ 99 h 253"/>
                  <a:gd name="T12" fmla="*/ 74 w 86"/>
                  <a:gd name="T13" fmla="*/ 90 h 253"/>
                  <a:gd name="T14" fmla="*/ 51 w 86"/>
                  <a:gd name="T15" fmla="*/ 93 h 253"/>
                  <a:gd name="T16" fmla="*/ 39 w 86"/>
                  <a:gd name="T17" fmla="*/ 73 h 253"/>
                  <a:gd name="T18" fmla="*/ 30 w 86"/>
                  <a:gd name="T19" fmla="*/ 68 h 253"/>
                  <a:gd name="T20" fmla="*/ 25 w 86"/>
                  <a:gd name="T21" fmla="*/ 70 h 253"/>
                  <a:gd name="T22" fmla="*/ 21 w 86"/>
                  <a:gd name="T23" fmla="*/ 84 h 253"/>
                  <a:gd name="T24" fmla="*/ 37 w 86"/>
                  <a:gd name="T25" fmla="*/ 109 h 253"/>
                  <a:gd name="T26" fmla="*/ 40 w 86"/>
                  <a:gd name="T27" fmla="*/ 112 h 253"/>
                  <a:gd name="T28" fmla="*/ 47 w 86"/>
                  <a:gd name="T29" fmla="*/ 114 h 253"/>
                  <a:gd name="T30" fmla="*/ 77 w 86"/>
                  <a:gd name="T31" fmla="*/ 111 h 253"/>
                  <a:gd name="T32" fmla="*/ 83 w 86"/>
                  <a:gd name="T33" fmla="*/ 107 h 253"/>
                  <a:gd name="T34" fmla="*/ 86 w 86"/>
                  <a:gd name="T35" fmla="*/ 99 h 253"/>
                  <a:gd name="T36" fmla="*/ 46 w 86"/>
                  <a:gd name="T37" fmla="*/ 116 h 253"/>
                  <a:gd name="T38" fmla="*/ 39 w 86"/>
                  <a:gd name="T39" fmla="*/ 113 h 253"/>
                  <a:gd name="T40" fmla="*/ 35 w 86"/>
                  <a:gd name="T41" fmla="*/ 110 h 253"/>
                  <a:gd name="T42" fmla="*/ 20 w 86"/>
                  <a:gd name="T43" fmla="*/ 85 h 253"/>
                  <a:gd name="T44" fmla="*/ 24 w 86"/>
                  <a:gd name="T45" fmla="*/ 68 h 253"/>
                  <a:gd name="T46" fmla="*/ 30 w 86"/>
                  <a:gd name="T47" fmla="*/ 66 h 253"/>
                  <a:gd name="T48" fmla="*/ 40 w 86"/>
                  <a:gd name="T49" fmla="*/ 72 h 253"/>
                  <a:gd name="T50" fmla="*/ 48 w 86"/>
                  <a:gd name="T51" fmla="*/ 85 h 253"/>
                  <a:gd name="T52" fmla="*/ 28 w 86"/>
                  <a:gd name="T53" fmla="*/ 62 h 253"/>
                  <a:gd name="T54" fmla="*/ 8 w 86"/>
                  <a:gd name="T55" fmla="*/ 89 h 253"/>
                  <a:gd name="T56" fmla="*/ 8 w 86"/>
                  <a:gd name="T57" fmla="*/ 138 h 253"/>
                  <a:gd name="T58" fmla="*/ 16 w 86"/>
                  <a:gd name="T59" fmla="*/ 159 h 253"/>
                  <a:gd name="T60" fmla="*/ 16 w 86"/>
                  <a:gd name="T61" fmla="*/ 241 h 253"/>
                  <a:gd name="T62" fmla="*/ 28 w 86"/>
                  <a:gd name="T63" fmla="*/ 253 h 253"/>
                  <a:gd name="T64" fmla="*/ 41 w 86"/>
                  <a:gd name="T65" fmla="*/ 241 h 253"/>
                  <a:gd name="T66" fmla="*/ 41 w 86"/>
                  <a:gd name="T67" fmla="*/ 159 h 253"/>
                  <a:gd name="T68" fmla="*/ 49 w 86"/>
                  <a:gd name="T69" fmla="*/ 138 h 253"/>
                  <a:gd name="T70" fmla="*/ 49 w 86"/>
                  <a:gd name="T71" fmla="*/ 116 h 253"/>
                  <a:gd name="T72" fmla="*/ 48 w 86"/>
                  <a:gd name="T73" fmla="*/ 116 h 253"/>
                  <a:gd name="T74" fmla="*/ 46 w 86"/>
                  <a:gd name="T75" fmla="*/ 11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6" h="253">
                    <a:moveTo>
                      <a:pt x="28" y="56"/>
                    </a:moveTo>
                    <a:cubicBezTo>
                      <a:pt x="44" y="56"/>
                      <a:pt x="57" y="44"/>
                      <a:pt x="57" y="28"/>
                    </a:cubicBezTo>
                    <a:cubicBezTo>
                      <a:pt x="57" y="13"/>
                      <a:pt x="44" y="0"/>
                      <a:pt x="28" y="0"/>
                    </a:cubicBezTo>
                    <a:cubicBezTo>
                      <a:pt x="13" y="0"/>
                      <a:pt x="0" y="13"/>
                      <a:pt x="0" y="28"/>
                    </a:cubicBezTo>
                    <a:cubicBezTo>
                      <a:pt x="0" y="44"/>
                      <a:pt x="13" y="56"/>
                      <a:pt x="28" y="56"/>
                    </a:cubicBezTo>
                    <a:close/>
                    <a:moveTo>
                      <a:pt x="86" y="99"/>
                    </a:moveTo>
                    <a:cubicBezTo>
                      <a:pt x="85" y="94"/>
                      <a:pt x="80" y="90"/>
                      <a:pt x="74" y="90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7" y="70"/>
                      <a:pt x="34" y="68"/>
                      <a:pt x="30" y="68"/>
                    </a:cubicBezTo>
                    <a:cubicBezTo>
                      <a:pt x="28" y="68"/>
                      <a:pt x="26" y="69"/>
                      <a:pt x="25" y="70"/>
                    </a:cubicBezTo>
                    <a:cubicBezTo>
                      <a:pt x="20" y="73"/>
                      <a:pt x="18" y="79"/>
                      <a:pt x="21" y="84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8" y="110"/>
                      <a:pt x="39" y="111"/>
                      <a:pt x="40" y="112"/>
                    </a:cubicBezTo>
                    <a:cubicBezTo>
                      <a:pt x="42" y="114"/>
                      <a:pt x="45" y="114"/>
                      <a:pt x="47" y="114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79" y="110"/>
                      <a:pt x="82" y="109"/>
                      <a:pt x="83" y="107"/>
                    </a:cubicBezTo>
                    <a:cubicBezTo>
                      <a:pt x="85" y="105"/>
                      <a:pt x="86" y="102"/>
                      <a:pt x="86" y="99"/>
                    </a:cubicBezTo>
                    <a:close/>
                    <a:moveTo>
                      <a:pt x="46" y="116"/>
                    </a:moveTo>
                    <a:cubicBezTo>
                      <a:pt x="44" y="116"/>
                      <a:pt x="41" y="115"/>
                      <a:pt x="39" y="113"/>
                    </a:cubicBezTo>
                    <a:cubicBezTo>
                      <a:pt x="38" y="112"/>
                      <a:pt x="36" y="111"/>
                      <a:pt x="35" y="110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6" y="79"/>
                      <a:pt x="18" y="72"/>
                      <a:pt x="24" y="68"/>
                    </a:cubicBezTo>
                    <a:cubicBezTo>
                      <a:pt x="26" y="67"/>
                      <a:pt x="28" y="66"/>
                      <a:pt x="30" y="66"/>
                    </a:cubicBezTo>
                    <a:cubicBezTo>
                      <a:pt x="34" y="66"/>
                      <a:pt x="38" y="69"/>
                      <a:pt x="40" y="72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7" y="72"/>
                      <a:pt x="39" y="62"/>
                      <a:pt x="28" y="62"/>
                    </a:cubicBezTo>
                    <a:cubicBezTo>
                      <a:pt x="17" y="62"/>
                      <a:pt x="8" y="74"/>
                      <a:pt x="8" y="89"/>
                    </a:cubicBezTo>
                    <a:cubicBezTo>
                      <a:pt x="8" y="138"/>
                      <a:pt x="8" y="138"/>
                      <a:pt x="8" y="138"/>
                    </a:cubicBezTo>
                    <a:cubicBezTo>
                      <a:pt x="8" y="146"/>
                      <a:pt x="11" y="154"/>
                      <a:pt x="16" y="159"/>
                    </a:cubicBezTo>
                    <a:cubicBezTo>
                      <a:pt x="16" y="241"/>
                      <a:pt x="16" y="241"/>
                      <a:pt x="16" y="241"/>
                    </a:cubicBezTo>
                    <a:cubicBezTo>
                      <a:pt x="16" y="248"/>
                      <a:pt x="22" y="253"/>
                      <a:pt x="28" y="253"/>
                    </a:cubicBezTo>
                    <a:cubicBezTo>
                      <a:pt x="35" y="253"/>
                      <a:pt x="41" y="248"/>
                      <a:pt x="41" y="241"/>
                    </a:cubicBezTo>
                    <a:cubicBezTo>
                      <a:pt x="41" y="159"/>
                      <a:pt x="41" y="159"/>
                      <a:pt x="41" y="159"/>
                    </a:cubicBezTo>
                    <a:cubicBezTo>
                      <a:pt x="46" y="154"/>
                      <a:pt x="49" y="146"/>
                      <a:pt x="49" y="138"/>
                    </a:cubicBezTo>
                    <a:cubicBezTo>
                      <a:pt x="49" y="116"/>
                      <a:pt x="49" y="116"/>
                      <a:pt x="49" y="116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7" y="116"/>
                      <a:pt x="47" y="116"/>
                      <a:pt x="46" y="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67782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6" name="Freeform 9">
                <a:extLst>
                  <a:ext uri="{FF2B5EF4-FFF2-40B4-BE49-F238E27FC236}">
                    <a16:creationId xmlns:a16="http://schemas.microsoft.com/office/drawing/2014/main" id="{9F268CF9-FB4D-F2D7-08CD-85078225C8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1851" y="2760756"/>
                <a:ext cx="158446" cy="426091"/>
              </a:xfrm>
              <a:custGeom>
                <a:avLst/>
                <a:gdLst>
                  <a:gd name="T0" fmla="*/ 74 w 94"/>
                  <a:gd name="T1" fmla="*/ 163 h 253"/>
                  <a:gd name="T2" fmla="*/ 71 w 94"/>
                  <a:gd name="T3" fmla="*/ 159 h 253"/>
                  <a:gd name="T4" fmla="*/ 68 w 94"/>
                  <a:gd name="T5" fmla="*/ 163 h 253"/>
                  <a:gd name="T6" fmla="*/ 74 w 94"/>
                  <a:gd name="T7" fmla="*/ 163 h 253"/>
                  <a:gd name="T8" fmla="*/ 71 w 94"/>
                  <a:gd name="T9" fmla="*/ 155 h 253"/>
                  <a:gd name="T10" fmla="*/ 72 w 94"/>
                  <a:gd name="T11" fmla="*/ 150 h 253"/>
                  <a:gd name="T12" fmla="*/ 62 w 94"/>
                  <a:gd name="T13" fmla="*/ 68 h 253"/>
                  <a:gd name="T14" fmla="*/ 52 w 94"/>
                  <a:gd name="T15" fmla="*/ 151 h 253"/>
                  <a:gd name="T16" fmla="*/ 53 w 94"/>
                  <a:gd name="T17" fmla="*/ 155 h 253"/>
                  <a:gd name="T18" fmla="*/ 58 w 94"/>
                  <a:gd name="T19" fmla="*/ 160 h 253"/>
                  <a:gd name="T20" fmla="*/ 66 w 94"/>
                  <a:gd name="T21" fmla="*/ 160 h 253"/>
                  <a:gd name="T22" fmla="*/ 71 w 94"/>
                  <a:gd name="T23" fmla="*/ 156 h 253"/>
                  <a:gd name="T24" fmla="*/ 66 w 94"/>
                  <a:gd name="T25" fmla="*/ 162 h 253"/>
                  <a:gd name="T26" fmla="*/ 66 w 94"/>
                  <a:gd name="T27" fmla="*/ 162 h 253"/>
                  <a:gd name="T28" fmla="*/ 58 w 94"/>
                  <a:gd name="T29" fmla="*/ 161 h 253"/>
                  <a:gd name="T30" fmla="*/ 57 w 94"/>
                  <a:gd name="T31" fmla="*/ 163 h 253"/>
                  <a:gd name="T32" fmla="*/ 67 w 94"/>
                  <a:gd name="T33" fmla="*/ 163 h 253"/>
                  <a:gd name="T34" fmla="*/ 67 w 94"/>
                  <a:gd name="T35" fmla="*/ 162 h 253"/>
                  <a:gd name="T36" fmla="*/ 67 w 94"/>
                  <a:gd name="T37" fmla="*/ 162 h 253"/>
                  <a:gd name="T38" fmla="*/ 62 w 94"/>
                  <a:gd name="T39" fmla="*/ 56 h 253"/>
                  <a:gd name="T40" fmla="*/ 62 w 94"/>
                  <a:gd name="T41" fmla="*/ 0 h 253"/>
                  <a:gd name="T42" fmla="*/ 62 w 94"/>
                  <a:gd name="T43" fmla="*/ 56 h 253"/>
                  <a:gd name="T44" fmla="*/ 30 w 94"/>
                  <a:gd name="T45" fmla="*/ 207 h 253"/>
                  <a:gd name="T46" fmla="*/ 94 w 94"/>
                  <a:gd name="T47" fmla="*/ 165 h 253"/>
                  <a:gd name="T48" fmla="*/ 49 w 94"/>
                  <a:gd name="T49" fmla="*/ 241 h 253"/>
                  <a:gd name="T50" fmla="*/ 74 w 94"/>
                  <a:gd name="T51" fmla="*/ 241 h 253"/>
                  <a:gd name="T52" fmla="*/ 49 w 94"/>
                  <a:gd name="T53" fmla="*/ 208 h 253"/>
                  <a:gd name="T54" fmla="*/ 39 w 94"/>
                  <a:gd name="T55" fmla="*/ 115 h 253"/>
                  <a:gd name="T56" fmla="*/ 40 w 94"/>
                  <a:gd name="T57" fmla="*/ 85 h 253"/>
                  <a:gd name="T58" fmla="*/ 13 w 94"/>
                  <a:gd name="T59" fmla="*/ 89 h 253"/>
                  <a:gd name="T60" fmla="*/ 11 w 94"/>
                  <a:gd name="T61" fmla="*/ 111 h 253"/>
                  <a:gd name="T62" fmla="*/ 39 w 94"/>
                  <a:gd name="T63" fmla="*/ 115 h 253"/>
                  <a:gd name="T64" fmla="*/ 82 w 94"/>
                  <a:gd name="T65" fmla="*/ 89 h 253"/>
                  <a:gd name="T66" fmla="*/ 42 w 94"/>
                  <a:gd name="T67" fmla="*/ 84 h 253"/>
                  <a:gd name="T68" fmla="*/ 41 w 94"/>
                  <a:gd name="T69" fmla="*/ 138 h 253"/>
                  <a:gd name="T70" fmla="*/ 51 w 94"/>
                  <a:gd name="T71" fmla="*/ 156 h 253"/>
                  <a:gd name="T72" fmla="*/ 51 w 94"/>
                  <a:gd name="T73" fmla="*/ 155 h 253"/>
                  <a:gd name="T74" fmla="*/ 50 w 94"/>
                  <a:gd name="T75" fmla="*/ 77 h 253"/>
                  <a:gd name="T76" fmla="*/ 62 w 94"/>
                  <a:gd name="T77" fmla="*/ 67 h 253"/>
                  <a:gd name="T78" fmla="*/ 74 w 94"/>
                  <a:gd name="T79" fmla="*/ 150 h 253"/>
                  <a:gd name="T80" fmla="*/ 73 w 94"/>
                  <a:gd name="T81" fmla="*/ 156 h 253"/>
                  <a:gd name="T82" fmla="*/ 75 w 94"/>
                  <a:gd name="T83" fmla="*/ 159 h 253"/>
                  <a:gd name="T84" fmla="*/ 52 w 94"/>
                  <a:gd name="T85" fmla="*/ 157 h 253"/>
                  <a:gd name="T86" fmla="*/ 50 w 94"/>
                  <a:gd name="T87" fmla="*/ 163 h 253"/>
                  <a:gd name="T88" fmla="*/ 55 w 94"/>
                  <a:gd name="T89" fmla="*/ 163 h 253"/>
                  <a:gd name="T90" fmla="*/ 52 w 94"/>
                  <a:gd name="T91" fmla="*/ 15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4" h="253">
                    <a:moveTo>
                      <a:pt x="74" y="163"/>
                    </a:moveTo>
                    <a:cubicBezTo>
                      <a:pt x="74" y="163"/>
                      <a:pt x="74" y="163"/>
                      <a:pt x="74" y="163"/>
                    </a:cubicBezTo>
                    <a:cubicBezTo>
                      <a:pt x="74" y="161"/>
                      <a:pt x="73" y="159"/>
                      <a:pt x="72" y="157"/>
                    </a:cubicBezTo>
                    <a:cubicBezTo>
                      <a:pt x="72" y="158"/>
                      <a:pt x="71" y="158"/>
                      <a:pt x="71" y="159"/>
                    </a:cubicBezTo>
                    <a:cubicBezTo>
                      <a:pt x="70" y="160"/>
                      <a:pt x="69" y="160"/>
                      <a:pt x="68" y="161"/>
                    </a:cubicBezTo>
                    <a:cubicBezTo>
                      <a:pt x="68" y="161"/>
                      <a:pt x="68" y="162"/>
                      <a:pt x="68" y="163"/>
                    </a:cubicBezTo>
                    <a:cubicBezTo>
                      <a:pt x="68" y="163"/>
                      <a:pt x="68" y="163"/>
                      <a:pt x="68" y="163"/>
                    </a:cubicBezTo>
                    <a:lnTo>
                      <a:pt x="74" y="163"/>
                    </a:lnTo>
                    <a:close/>
                    <a:moveTo>
                      <a:pt x="71" y="156"/>
                    </a:moveTo>
                    <a:cubicBezTo>
                      <a:pt x="71" y="156"/>
                      <a:pt x="71" y="156"/>
                      <a:pt x="71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2" y="153"/>
                      <a:pt x="72" y="152"/>
                      <a:pt x="72" y="150"/>
                    </a:cubicBezTo>
                    <a:cubicBezTo>
                      <a:pt x="72" y="78"/>
                      <a:pt x="72" y="78"/>
                      <a:pt x="72" y="78"/>
                    </a:cubicBezTo>
                    <a:cubicBezTo>
                      <a:pt x="72" y="73"/>
                      <a:pt x="68" y="68"/>
                      <a:pt x="62" y="68"/>
                    </a:cubicBezTo>
                    <a:cubicBezTo>
                      <a:pt x="56" y="68"/>
                      <a:pt x="52" y="73"/>
                      <a:pt x="52" y="78"/>
                    </a:cubicBezTo>
                    <a:cubicBezTo>
                      <a:pt x="52" y="151"/>
                      <a:pt x="52" y="151"/>
                      <a:pt x="52" y="151"/>
                    </a:cubicBezTo>
                    <a:cubicBezTo>
                      <a:pt x="52" y="152"/>
                      <a:pt x="52" y="153"/>
                      <a:pt x="53" y="154"/>
                    </a:cubicBezTo>
                    <a:cubicBezTo>
                      <a:pt x="53" y="154"/>
                      <a:pt x="53" y="155"/>
                      <a:pt x="53" y="155"/>
                    </a:cubicBezTo>
                    <a:cubicBezTo>
                      <a:pt x="53" y="155"/>
                      <a:pt x="53" y="156"/>
                      <a:pt x="53" y="156"/>
                    </a:cubicBezTo>
                    <a:cubicBezTo>
                      <a:pt x="55" y="158"/>
                      <a:pt x="56" y="159"/>
                      <a:pt x="58" y="160"/>
                    </a:cubicBezTo>
                    <a:cubicBezTo>
                      <a:pt x="66" y="160"/>
                      <a:pt x="66" y="160"/>
                      <a:pt x="66" y="160"/>
                    </a:cubicBezTo>
                    <a:cubicBezTo>
                      <a:pt x="66" y="160"/>
                      <a:pt x="66" y="160"/>
                      <a:pt x="66" y="160"/>
                    </a:cubicBezTo>
                    <a:cubicBezTo>
                      <a:pt x="67" y="160"/>
                      <a:pt x="68" y="159"/>
                      <a:pt x="69" y="158"/>
                    </a:cubicBezTo>
                    <a:cubicBezTo>
                      <a:pt x="70" y="157"/>
                      <a:pt x="70" y="157"/>
                      <a:pt x="71" y="156"/>
                    </a:cubicBezTo>
                    <a:close/>
                    <a:moveTo>
                      <a:pt x="66" y="162"/>
                    </a:moveTo>
                    <a:cubicBezTo>
                      <a:pt x="66" y="162"/>
                      <a:pt x="66" y="162"/>
                      <a:pt x="66" y="162"/>
                    </a:cubicBezTo>
                    <a:cubicBezTo>
                      <a:pt x="66" y="162"/>
                      <a:pt x="66" y="162"/>
                      <a:pt x="66" y="162"/>
                    </a:cubicBezTo>
                    <a:cubicBezTo>
                      <a:pt x="66" y="162"/>
                      <a:pt x="66" y="162"/>
                      <a:pt x="66" y="162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58" y="162"/>
                      <a:pt x="58" y="161"/>
                      <a:pt x="58" y="161"/>
                    </a:cubicBezTo>
                    <a:cubicBezTo>
                      <a:pt x="57" y="162"/>
                      <a:pt x="57" y="162"/>
                      <a:pt x="57" y="162"/>
                    </a:cubicBezTo>
                    <a:cubicBezTo>
                      <a:pt x="57" y="162"/>
                      <a:pt x="57" y="162"/>
                      <a:pt x="57" y="163"/>
                    </a:cubicBezTo>
                    <a:cubicBezTo>
                      <a:pt x="57" y="163"/>
                      <a:pt x="57" y="163"/>
                      <a:pt x="57" y="163"/>
                    </a:cubicBezTo>
                    <a:cubicBezTo>
                      <a:pt x="67" y="163"/>
                      <a:pt x="67" y="163"/>
                      <a:pt x="67" y="163"/>
                    </a:cubicBezTo>
                    <a:cubicBezTo>
                      <a:pt x="67" y="163"/>
                      <a:pt x="67" y="163"/>
                      <a:pt x="67" y="163"/>
                    </a:cubicBezTo>
                    <a:cubicBezTo>
                      <a:pt x="67" y="162"/>
                      <a:pt x="67" y="162"/>
                      <a:pt x="67" y="162"/>
                    </a:cubicBezTo>
                    <a:cubicBezTo>
                      <a:pt x="67" y="162"/>
                      <a:pt x="67" y="162"/>
                      <a:pt x="67" y="162"/>
                    </a:cubicBezTo>
                    <a:cubicBezTo>
                      <a:pt x="67" y="162"/>
                      <a:pt x="67" y="162"/>
                      <a:pt x="67" y="162"/>
                    </a:cubicBezTo>
                    <a:lnTo>
                      <a:pt x="66" y="162"/>
                    </a:lnTo>
                    <a:close/>
                    <a:moveTo>
                      <a:pt x="62" y="56"/>
                    </a:moveTo>
                    <a:cubicBezTo>
                      <a:pt x="77" y="56"/>
                      <a:pt x="90" y="44"/>
                      <a:pt x="90" y="28"/>
                    </a:cubicBezTo>
                    <a:cubicBezTo>
                      <a:pt x="90" y="13"/>
                      <a:pt x="77" y="0"/>
                      <a:pt x="62" y="0"/>
                    </a:cubicBezTo>
                    <a:cubicBezTo>
                      <a:pt x="46" y="0"/>
                      <a:pt x="34" y="13"/>
                      <a:pt x="34" y="28"/>
                    </a:cubicBezTo>
                    <a:cubicBezTo>
                      <a:pt x="34" y="44"/>
                      <a:pt x="46" y="56"/>
                      <a:pt x="62" y="56"/>
                    </a:cubicBezTo>
                    <a:close/>
                    <a:moveTo>
                      <a:pt x="30" y="165"/>
                    </a:moveTo>
                    <a:cubicBezTo>
                      <a:pt x="30" y="207"/>
                      <a:pt x="30" y="207"/>
                      <a:pt x="30" y="207"/>
                    </a:cubicBezTo>
                    <a:cubicBezTo>
                      <a:pt x="94" y="207"/>
                      <a:pt x="94" y="207"/>
                      <a:pt x="94" y="207"/>
                    </a:cubicBezTo>
                    <a:cubicBezTo>
                      <a:pt x="94" y="165"/>
                      <a:pt x="94" y="165"/>
                      <a:pt x="94" y="165"/>
                    </a:cubicBezTo>
                    <a:lnTo>
                      <a:pt x="30" y="165"/>
                    </a:lnTo>
                    <a:close/>
                    <a:moveTo>
                      <a:pt x="49" y="241"/>
                    </a:moveTo>
                    <a:cubicBezTo>
                      <a:pt x="49" y="248"/>
                      <a:pt x="55" y="253"/>
                      <a:pt x="62" y="253"/>
                    </a:cubicBezTo>
                    <a:cubicBezTo>
                      <a:pt x="69" y="253"/>
                      <a:pt x="74" y="248"/>
                      <a:pt x="74" y="241"/>
                    </a:cubicBezTo>
                    <a:cubicBezTo>
                      <a:pt x="74" y="208"/>
                      <a:pt x="74" y="208"/>
                      <a:pt x="74" y="208"/>
                    </a:cubicBezTo>
                    <a:cubicBezTo>
                      <a:pt x="49" y="208"/>
                      <a:pt x="49" y="208"/>
                      <a:pt x="49" y="208"/>
                    </a:cubicBezTo>
                    <a:lnTo>
                      <a:pt x="49" y="241"/>
                    </a:lnTo>
                    <a:close/>
                    <a:moveTo>
                      <a:pt x="39" y="115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7" y="89"/>
                      <a:pt x="2" y="93"/>
                      <a:pt x="1" y="99"/>
                    </a:cubicBezTo>
                    <a:cubicBezTo>
                      <a:pt x="0" y="105"/>
                      <a:pt x="5" y="111"/>
                      <a:pt x="11" y="111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39" y="115"/>
                      <a:pt x="39" y="115"/>
                      <a:pt x="39" y="115"/>
                    </a:cubicBezTo>
                    <a:close/>
                    <a:moveTo>
                      <a:pt x="82" y="138"/>
                    </a:moveTo>
                    <a:cubicBezTo>
                      <a:pt x="82" y="89"/>
                      <a:pt x="82" y="89"/>
                      <a:pt x="82" y="89"/>
                    </a:cubicBezTo>
                    <a:cubicBezTo>
                      <a:pt x="82" y="74"/>
                      <a:pt x="73" y="62"/>
                      <a:pt x="62" y="62"/>
                    </a:cubicBezTo>
                    <a:cubicBezTo>
                      <a:pt x="52" y="62"/>
                      <a:pt x="44" y="72"/>
                      <a:pt x="42" y="84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138"/>
                      <a:pt x="41" y="138"/>
                      <a:pt x="41" y="138"/>
                    </a:cubicBezTo>
                    <a:cubicBezTo>
                      <a:pt x="41" y="146"/>
                      <a:pt x="44" y="154"/>
                      <a:pt x="49" y="159"/>
                    </a:cubicBezTo>
                    <a:cubicBezTo>
                      <a:pt x="49" y="158"/>
                      <a:pt x="50" y="156"/>
                      <a:pt x="51" y="156"/>
                    </a:cubicBezTo>
                    <a:cubicBezTo>
                      <a:pt x="51" y="155"/>
                      <a:pt x="51" y="155"/>
                      <a:pt x="51" y="155"/>
                    </a:cubicBezTo>
                    <a:cubicBezTo>
                      <a:pt x="51" y="155"/>
                      <a:pt x="51" y="155"/>
                      <a:pt x="51" y="155"/>
                    </a:cubicBezTo>
                    <a:cubicBezTo>
                      <a:pt x="51" y="153"/>
                      <a:pt x="50" y="152"/>
                      <a:pt x="50" y="151"/>
                    </a:cubicBezTo>
                    <a:cubicBezTo>
                      <a:pt x="50" y="77"/>
                      <a:pt x="50" y="77"/>
                      <a:pt x="50" y="77"/>
                    </a:cubicBezTo>
                    <a:cubicBezTo>
                      <a:pt x="50" y="75"/>
                      <a:pt x="5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9" y="67"/>
                      <a:pt x="74" y="72"/>
                      <a:pt x="74" y="78"/>
                    </a:cubicBezTo>
                    <a:cubicBezTo>
                      <a:pt x="74" y="150"/>
                      <a:pt x="74" y="150"/>
                      <a:pt x="74" y="150"/>
                    </a:cubicBezTo>
                    <a:cubicBezTo>
                      <a:pt x="74" y="152"/>
                      <a:pt x="74" y="154"/>
                      <a:pt x="73" y="155"/>
                    </a:cubicBezTo>
                    <a:cubicBezTo>
                      <a:pt x="73" y="155"/>
                      <a:pt x="73" y="156"/>
                      <a:pt x="73" y="156"/>
                    </a:cubicBezTo>
                    <a:cubicBezTo>
                      <a:pt x="73" y="156"/>
                      <a:pt x="73" y="156"/>
                      <a:pt x="73" y="156"/>
                    </a:cubicBezTo>
                    <a:cubicBezTo>
                      <a:pt x="74" y="157"/>
                      <a:pt x="74" y="158"/>
                      <a:pt x="75" y="159"/>
                    </a:cubicBezTo>
                    <a:cubicBezTo>
                      <a:pt x="79" y="154"/>
                      <a:pt x="82" y="146"/>
                      <a:pt x="82" y="138"/>
                    </a:cubicBezTo>
                    <a:close/>
                    <a:moveTo>
                      <a:pt x="52" y="157"/>
                    </a:moveTo>
                    <a:cubicBezTo>
                      <a:pt x="50" y="158"/>
                      <a:pt x="50" y="160"/>
                      <a:pt x="50" y="163"/>
                    </a:cubicBezTo>
                    <a:cubicBezTo>
                      <a:pt x="50" y="163"/>
                      <a:pt x="50" y="163"/>
                      <a:pt x="50" y="163"/>
                    </a:cubicBezTo>
                    <a:cubicBezTo>
                      <a:pt x="55" y="163"/>
                      <a:pt x="55" y="163"/>
                      <a:pt x="55" y="163"/>
                    </a:cubicBezTo>
                    <a:cubicBezTo>
                      <a:pt x="55" y="163"/>
                      <a:pt x="55" y="163"/>
                      <a:pt x="55" y="163"/>
                    </a:cubicBezTo>
                    <a:cubicBezTo>
                      <a:pt x="55" y="162"/>
                      <a:pt x="55" y="161"/>
                      <a:pt x="56" y="161"/>
                    </a:cubicBezTo>
                    <a:cubicBezTo>
                      <a:pt x="54" y="160"/>
                      <a:pt x="53" y="158"/>
                      <a:pt x="52" y="1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67782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2E6FD1B2-C4C7-C051-5782-806789EFCB3D}"/>
              </a:ext>
            </a:extLst>
          </p:cNvPr>
          <p:cNvGrpSpPr/>
          <p:nvPr/>
        </p:nvGrpSpPr>
        <p:grpSpPr>
          <a:xfrm>
            <a:off x="4093312" y="1095486"/>
            <a:ext cx="3659619" cy="766577"/>
            <a:chOff x="1888790" y="2180305"/>
            <a:chExt cx="3659619" cy="766577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A55EEA25-62E9-5C9A-D316-E5BF8ECB5B35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29C23A17-5A92-410E-6E8A-F0286367E998}"/>
                </a:ext>
              </a:extLst>
            </p:cNvPr>
            <p:cNvSpPr txBox="1"/>
            <p:nvPr/>
          </p:nvSpPr>
          <p:spPr>
            <a:xfrm>
              <a:off x="1899269" y="2406504"/>
              <a:ext cx="3649140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5AE7D578-F26D-B802-FCA3-108F5D173E83}"/>
              </a:ext>
            </a:extLst>
          </p:cNvPr>
          <p:cNvGrpSpPr/>
          <p:nvPr/>
        </p:nvGrpSpPr>
        <p:grpSpPr>
          <a:xfrm>
            <a:off x="4093312" y="4139828"/>
            <a:ext cx="3659619" cy="766577"/>
            <a:chOff x="1888790" y="2180305"/>
            <a:chExt cx="3659619" cy="766577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2DE3E3B6-28E8-B9F6-B63F-212CB29E8711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BC175E2B-7645-91D8-9ADA-0FF537CB88D3}"/>
                </a:ext>
              </a:extLst>
            </p:cNvPr>
            <p:cNvSpPr txBox="1"/>
            <p:nvPr/>
          </p:nvSpPr>
          <p:spPr>
            <a:xfrm>
              <a:off x="1899269" y="2406504"/>
              <a:ext cx="3649140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43A78E25-557D-66EB-02DF-75AC0209E4F8}"/>
              </a:ext>
            </a:extLst>
          </p:cNvPr>
          <p:cNvGrpSpPr/>
          <p:nvPr/>
        </p:nvGrpSpPr>
        <p:grpSpPr>
          <a:xfrm>
            <a:off x="4846359" y="2604340"/>
            <a:ext cx="3659619" cy="766577"/>
            <a:chOff x="1888790" y="2180305"/>
            <a:chExt cx="3659619" cy="766577"/>
          </a:xfrm>
        </p:grpSpPr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7C739307-C510-6406-9069-90D51085490E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C990224C-803F-2B73-D600-5E6B86D3B125}"/>
                </a:ext>
              </a:extLst>
            </p:cNvPr>
            <p:cNvSpPr txBox="1"/>
            <p:nvPr/>
          </p:nvSpPr>
          <p:spPr>
            <a:xfrm>
              <a:off x="1899269" y="2406504"/>
              <a:ext cx="3649140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2789631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图形 5">
            <a:extLst>
              <a:ext uri="{FF2B5EF4-FFF2-40B4-BE49-F238E27FC236}">
                <a16:creationId xmlns:a16="http://schemas.microsoft.com/office/drawing/2014/main" id="{F79E3262-0AFB-DC15-DDA9-A36697C6DBC6}"/>
              </a:ext>
            </a:extLst>
          </p:cNvPr>
          <p:cNvGrpSpPr/>
          <p:nvPr/>
        </p:nvGrpSpPr>
        <p:grpSpPr>
          <a:xfrm>
            <a:off x="1704256" y="1171134"/>
            <a:ext cx="5931426" cy="3058408"/>
            <a:chOff x="6742713" y="-578321"/>
            <a:chExt cx="851882" cy="1159042"/>
          </a:xfrm>
          <a:gradFill>
            <a:gsLst>
              <a:gs pos="0">
                <a:srgbClr val="FFF0AE">
                  <a:alpha val="0"/>
                </a:srgbClr>
              </a:gs>
              <a:gs pos="100000">
                <a:srgbClr val="BB9F64">
                  <a:alpha val="19000"/>
                </a:srgbClr>
              </a:gs>
            </a:gsLst>
            <a:lin ang="0" scaled="1"/>
          </a:gradFill>
        </p:grpSpPr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A80BD600-9728-FAF7-3203-9D8428D548AF}"/>
                </a:ext>
              </a:extLst>
            </p:cNvPr>
            <p:cNvSpPr/>
            <p:nvPr/>
          </p:nvSpPr>
          <p:spPr>
            <a:xfrm flipV="1">
              <a:off x="7000590" y="-578321"/>
              <a:ext cx="310280" cy="331260"/>
            </a:xfrm>
            <a:custGeom>
              <a:avLst/>
              <a:gdLst>
                <a:gd name="connsiteX0" fmla="*/ 1376 w 310280"/>
                <a:gd name="connsiteY0" fmla="*/ 243375 h 331260"/>
                <a:gd name="connsiteX1" fmla="*/ 9029 w 310280"/>
                <a:gd name="connsiteY1" fmla="*/ 138781 h 331260"/>
                <a:gd name="connsiteX2" fmla="*/ 13281 w 310280"/>
                <a:gd name="connsiteY2" fmla="*/ 102215 h 331260"/>
                <a:gd name="connsiteX3" fmla="*/ 71956 w 310280"/>
                <a:gd name="connsiteY3" fmla="*/ 36737 h 331260"/>
                <a:gd name="connsiteX4" fmla="*/ 46445 w 310280"/>
                <a:gd name="connsiteY4" fmla="*/ 65650 h 331260"/>
                <a:gd name="connsiteX5" fmla="*/ 29438 w 310280"/>
                <a:gd name="connsiteY5" fmla="*/ 92011 h 331260"/>
                <a:gd name="connsiteX6" fmla="*/ 84711 w 310280"/>
                <a:gd name="connsiteY6" fmla="*/ 30785 h 331260"/>
                <a:gd name="connsiteX7" fmla="*/ 90664 w 310280"/>
                <a:gd name="connsiteY7" fmla="*/ 23982 h 331260"/>
                <a:gd name="connsiteX8" fmla="*/ 99167 w 310280"/>
                <a:gd name="connsiteY8" fmla="*/ 31635 h 331260"/>
                <a:gd name="connsiteX9" fmla="*/ 114474 w 310280"/>
                <a:gd name="connsiteY9" fmla="*/ 36737 h 331260"/>
                <a:gd name="connsiteX10" fmla="*/ 139985 w 310280"/>
                <a:gd name="connsiteY10" fmla="*/ 33336 h 331260"/>
                <a:gd name="connsiteX11" fmla="*/ 150189 w 310280"/>
                <a:gd name="connsiteY11" fmla="*/ 20581 h 331260"/>
                <a:gd name="connsiteX12" fmla="*/ 163795 w 310280"/>
                <a:gd name="connsiteY12" fmla="*/ 3573 h 331260"/>
                <a:gd name="connsiteX13" fmla="*/ 180802 w 310280"/>
                <a:gd name="connsiteY13" fmla="*/ 12077 h 331260"/>
                <a:gd name="connsiteX14" fmla="*/ 185904 w 310280"/>
                <a:gd name="connsiteY14" fmla="*/ 21431 h 331260"/>
                <a:gd name="connsiteX15" fmla="*/ 286247 w 310280"/>
                <a:gd name="connsiteY15" fmla="*/ 80956 h 331260"/>
                <a:gd name="connsiteX16" fmla="*/ 310057 w 310280"/>
                <a:gd name="connsiteY16" fmla="*/ 144733 h 331260"/>
                <a:gd name="connsiteX17" fmla="*/ 301553 w 310280"/>
                <a:gd name="connsiteY17" fmla="*/ 190653 h 331260"/>
                <a:gd name="connsiteX18" fmla="*/ 294751 w 310280"/>
                <a:gd name="connsiteY18" fmla="*/ 211062 h 331260"/>
                <a:gd name="connsiteX19" fmla="*/ 101719 w 310280"/>
                <a:gd name="connsiteY19" fmla="*/ 290996 h 331260"/>
                <a:gd name="connsiteX20" fmla="*/ 28587 w 310280"/>
                <a:gd name="connsiteY20" fmla="*/ 311404 h 331260"/>
                <a:gd name="connsiteX21" fmla="*/ 3077 w 310280"/>
                <a:gd name="connsiteY21" fmla="*/ 330112 h 331260"/>
                <a:gd name="connsiteX22" fmla="*/ 1376 w 310280"/>
                <a:gd name="connsiteY22" fmla="*/ 243375 h 33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0280" h="331260">
                  <a:moveTo>
                    <a:pt x="1376" y="243375"/>
                  </a:moveTo>
                  <a:cubicBezTo>
                    <a:pt x="3927" y="194905"/>
                    <a:pt x="7328" y="148135"/>
                    <a:pt x="9029" y="138781"/>
                  </a:cubicBezTo>
                  <a:cubicBezTo>
                    <a:pt x="11580" y="129427"/>
                    <a:pt x="13281" y="113270"/>
                    <a:pt x="13281" y="102215"/>
                  </a:cubicBezTo>
                  <a:cubicBezTo>
                    <a:pt x="14131" y="84358"/>
                    <a:pt x="63452" y="28234"/>
                    <a:pt x="71956" y="36737"/>
                  </a:cubicBezTo>
                  <a:cubicBezTo>
                    <a:pt x="73657" y="38438"/>
                    <a:pt x="62602" y="51194"/>
                    <a:pt x="46445" y="65650"/>
                  </a:cubicBezTo>
                  <a:cubicBezTo>
                    <a:pt x="31139" y="80106"/>
                    <a:pt x="23485" y="92011"/>
                    <a:pt x="29438" y="92011"/>
                  </a:cubicBezTo>
                  <a:cubicBezTo>
                    <a:pt x="42193" y="92011"/>
                    <a:pt x="87262" y="40989"/>
                    <a:pt x="84711" y="30785"/>
                  </a:cubicBezTo>
                  <a:cubicBezTo>
                    <a:pt x="83011" y="27383"/>
                    <a:pt x="86412" y="23982"/>
                    <a:pt x="90664" y="23982"/>
                  </a:cubicBezTo>
                  <a:cubicBezTo>
                    <a:pt x="95766" y="23982"/>
                    <a:pt x="99167" y="27383"/>
                    <a:pt x="99167" y="31635"/>
                  </a:cubicBezTo>
                  <a:cubicBezTo>
                    <a:pt x="99167" y="35887"/>
                    <a:pt x="105970" y="38438"/>
                    <a:pt x="114474" y="36737"/>
                  </a:cubicBezTo>
                  <a:cubicBezTo>
                    <a:pt x="122127" y="35037"/>
                    <a:pt x="134032" y="33336"/>
                    <a:pt x="139985" y="33336"/>
                  </a:cubicBezTo>
                  <a:cubicBezTo>
                    <a:pt x="145087" y="32486"/>
                    <a:pt x="150189" y="27383"/>
                    <a:pt x="150189" y="20581"/>
                  </a:cubicBezTo>
                  <a:cubicBezTo>
                    <a:pt x="150189" y="13778"/>
                    <a:pt x="156142" y="6124"/>
                    <a:pt x="163795" y="3573"/>
                  </a:cubicBezTo>
                  <a:cubicBezTo>
                    <a:pt x="184204" y="-4080"/>
                    <a:pt x="186755" y="-3230"/>
                    <a:pt x="180802" y="12077"/>
                  </a:cubicBezTo>
                  <a:cubicBezTo>
                    <a:pt x="177401" y="20581"/>
                    <a:pt x="179952" y="23982"/>
                    <a:pt x="185904" y="21431"/>
                  </a:cubicBezTo>
                  <a:cubicBezTo>
                    <a:pt x="198660" y="18030"/>
                    <a:pt x="249681" y="47792"/>
                    <a:pt x="286247" y="80956"/>
                  </a:cubicBezTo>
                  <a:cubicBezTo>
                    <a:pt x="307506" y="99664"/>
                    <a:pt x="310907" y="108168"/>
                    <a:pt x="310057" y="144733"/>
                  </a:cubicBezTo>
                  <a:cubicBezTo>
                    <a:pt x="309207" y="167693"/>
                    <a:pt x="305805" y="188102"/>
                    <a:pt x="301553" y="190653"/>
                  </a:cubicBezTo>
                  <a:cubicBezTo>
                    <a:pt x="298152" y="193204"/>
                    <a:pt x="294751" y="202558"/>
                    <a:pt x="294751" y="211062"/>
                  </a:cubicBezTo>
                  <a:cubicBezTo>
                    <a:pt x="294751" y="247627"/>
                    <a:pt x="194408" y="289295"/>
                    <a:pt x="101719" y="290996"/>
                  </a:cubicBezTo>
                  <a:cubicBezTo>
                    <a:pt x="60051" y="291846"/>
                    <a:pt x="44744" y="296098"/>
                    <a:pt x="28587" y="311404"/>
                  </a:cubicBezTo>
                  <a:cubicBezTo>
                    <a:pt x="17533" y="321609"/>
                    <a:pt x="6478" y="330112"/>
                    <a:pt x="3077" y="330112"/>
                  </a:cubicBezTo>
                  <a:cubicBezTo>
                    <a:pt x="-325" y="330112"/>
                    <a:pt x="-1175" y="290996"/>
                    <a:pt x="1376" y="243375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2B9D1C25-A404-D4D9-4E12-E853DDD71687}"/>
                </a:ext>
              </a:extLst>
            </p:cNvPr>
            <p:cNvSpPr/>
            <p:nvPr/>
          </p:nvSpPr>
          <p:spPr>
            <a:xfrm flipV="1">
              <a:off x="6922681" y="-140598"/>
              <a:ext cx="398931" cy="272679"/>
            </a:xfrm>
            <a:custGeom>
              <a:avLst/>
              <a:gdLst>
                <a:gd name="connsiteX0" fmla="*/ 206875 w 398931"/>
                <a:gd name="connsiteY0" fmla="*/ 266740 h 272679"/>
                <a:gd name="connsiteX1" fmla="*/ 53810 w 398931"/>
                <a:gd name="connsiteY1" fmla="*/ 250583 h 272679"/>
                <a:gd name="connsiteX2" fmla="*/ 7040 w 398931"/>
                <a:gd name="connsiteY2" fmla="*/ 242079 h 272679"/>
                <a:gd name="connsiteX3" fmla="*/ 12142 w 398931"/>
                <a:gd name="connsiteY3" fmla="*/ 214868 h 272679"/>
                <a:gd name="connsiteX4" fmla="*/ 52960 w 398931"/>
                <a:gd name="connsiteY4" fmla="*/ 157893 h 272679"/>
                <a:gd name="connsiteX5" fmla="*/ 77620 w 398931"/>
                <a:gd name="connsiteY5" fmla="*/ 119627 h 272679"/>
                <a:gd name="connsiteX6" fmla="*/ 50409 w 398931"/>
                <a:gd name="connsiteY6" fmla="*/ 95817 h 272679"/>
                <a:gd name="connsiteX7" fmla="*/ 32551 w 398931"/>
                <a:gd name="connsiteY7" fmla="*/ 50748 h 272679"/>
                <a:gd name="connsiteX8" fmla="*/ 23197 w 398931"/>
                <a:gd name="connsiteY8" fmla="*/ 20135 h 272679"/>
                <a:gd name="connsiteX9" fmla="*/ 53810 w 398931"/>
                <a:gd name="connsiteY9" fmla="*/ 17584 h 272679"/>
                <a:gd name="connsiteX10" fmla="*/ 99730 w 398931"/>
                <a:gd name="connsiteY10" fmla="*/ 30339 h 272679"/>
                <a:gd name="connsiteX11" fmla="*/ 121839 w 398931"/>
                <a:gd name="connsiteY11" fmla="*/ 32890 h 272679"/>
                <a:gd name="connsiteX12" fmla="*/ 168609 w 398931"/>
                <a:gd name="connsiteY12" fmla="*/ 26087 h 272679"/>
                <a:gd name="connsiteX13" fmla="*/ 181364 w 398931"/>
                <a:gd name="connsiteY13" fmla="*/ 32890 h 272679"/>
                <a:gd name="connsiteX14" fmla="*/ 205175 w 398931"/>
                <a:gd name="connsiteY14" fmla="*/ 39693 h 272679"/>
                <a:gd name="connsiteX15" fmla="*/ 265550 w 398931"/>
                <a:gd name="connsiteY15" fmla="*/ 37992 h 272679"/>
                <a:gd name="connsiteX16" fmla="*/ 320824 w 398931"/>
                <a:gd name="connsiteY16" fmla="*/ 44795 h 272679"/>
                <a:gd name="connsiteX17" fmla="*/ 358240 w 398931"/>
                <a:gd name="connsiteY17" fmla="*/ 77959 h 272679"/>
                <a:gd name="connsiteX18" fmla="*/ 365893 w 398931"/>
                <a:gd name="connsiteY18" fmla="*/ 89014 h 272679"/>
                <a:gd name="connsiteX19" fmla="*/ 395655 w 398931"/>
                <a:gd name="connsiteY19" fmla="*/ 164696 h 272679"/>
                <a:gd name="connsiteX20" fmla="*/ 393104 w 398931"/>
                <a:gd name="connsiteY20" fmla="*/ 174050 h 272679"/>
                <a:gd name="connsiteX21" fmla="*/ 376948 w 398931"/>
                <a:gd name="connsiteY21" fmla="*/ 194459 h 272679"/>
                <a:gd name="connsiteX22" fmla="*/ 357389 w 398931"/>
                <a:gd name="connsiteY22" fmla="*/ 221670 h 272679"/>
                <a:gd name="connsiteX23" fmla="*/ 292762 w 398931"/>
                <a:gd name="connsiteY23" fmla="*/ 271842 h 272679"/>
                <a:gd name="connsiteX24" fmla="*/ 206875 w 398931"/>
                <a:gd name="connsiteY24" fmla="*/ 266740 h 27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8931" h="272679">
                  <a:moveTo>
                    <a:pt x="206875" y="266740"/>
                  </a:moveTo>
                  <a:cubicBezTo>
                    <a:pt x="97179" y="252284"/>
                    <a:pt x="87825" y="251433"/>
                    <a:pt x="53810" y="250583"/>
                  </a:cubicBezTo>
                  <a:cubicBezTo>
                    <a:pt x="35102" y="250583"/>
                    <a:pt x="13843" y="246331"/>
                    <a:pt x="7040" y="242079"/>
                  </a:cubicBezTo>
                  <a:cubicBezTo>
                    <a:pt x="-3164" y="235276"/>
                    <a:pt x="-3164" y="231875"/>
                    <a:pt x="12142" y="214868"/>
                  </a:cubicBezTo>
                  <a:cubicBezTo>
                    <a:pt x="21496" y="203813"/>
                    <a:pt x="40204" y="178302"/>
                    <a:pt x="52960" y="157893"/>
                  </a:cubicBezTo>
                  <a:lnTo>
                    <a:pt x="77620" y="119627"/>
                  </a:lnTo>
                  <a:lnTo>
                    <a:pt x="50409" y="95817"/>
                  </a:lnTo>
                  <a:cubicBezTo>
                    <a:pt x="26599" y="74558"/>
                    <a:pt x="12142" y="37992"/>
                    <a:pt x="32551" y="50748"/>
                  </a:cubicBezTo>
                  <a:cubicBezTo>
                    <a:pt x="47858" y="60102"/>
                    <a:pt x="41055" y="37992"/>
                    <a:pt x="23197" y="20135"/>
                  </a:cubicBezTo>
                  <a:cubicBezTo>
                    <a:pt x="-3164" y="-6226"/>
                    <a:pt x="8741" y="-7927"/>
                    <a:pt x="53810" y="17584"/>
                  </a:cubicBezTo>
                  <a:cubicBezTo>
                    <a:pt x="81022" y="32040"/>
                    <a:pt x="96328" y="36292"/>
                    <a:pt x="99730" y="30339"/>
                  </a:cubicBezTo>
                  <a:cubicBezTo>
                    <a:pt x="103982" y="23536"/>
                    <a:pt x="110784" y="24387"/>
                    <a:pt x="121839" y="32890"/>
                  </a:cubicBezTo>
                  <a:cubicBezTo>
                    <a:pt x="138846" y="45646"/>
                    <a:pt x="168609" y="41394"/>
                    <a:pt x="168609" y="26087"/>
                  </a:cubicBezTo>
                  <a:cubicBezTo>
                    <a:pt x="168609" y="20985"/>
                    <a:pt x="174562" y="24387"/>
                    <a:pt x="181364" y="32890"/>
                  </a:cubicBezTo>
                  <a:cubicBezTo>
                    <a:pt x="190718" y="45646"/>
                    <a:pt x="196671" y="46496"/>
                    <a:pt x="205175" y="39693"/>
                  </a:cubicBezTo>
                  <a:cubicBezTo>
                    <a:pt x="212828" y="32890"/>
                    <a:pt x="230685" y="32040"/>
                    <a:pt x="265550" y="37992"/>
                  </a:cubicBezTo>
                  <a:cubicBezTo>
                    <a:pt x="292762" y="42244"/>
                    <a:pt x="317422" y="44795"/>
                    <a:pt x="320824" y="44795"/>
                  </a:cubicBezTo>
                  <a:cubicBezTo>
                    <a:pt x="332729" y="41394"/>
                    <a:pt x="362491" y="66905"/>
                    <a:pt x="358240" y="77959"/>
                  </a:cubicBezTo>
                  <a:cubicBezTo>
                    <a:pt x="355688" y="83912"/>
                    <a:pt x="359090" y="89014"/>
                    <a:pt x="365893" y="89014"/>
                  </a:cubicBezTo>
                  <a:cubicBezTo>
                    <a:pt x="383750" y="89014"/>
                    <a:pt x="407561" y="152791"/>
                    <a:pt x="395655" y="164696"/>
                  </a:cubicBezTo>
                  <a:cubicBezTo>
                    <a:pt x="390553" y="169798"/>
                    <a:pt x="388853" y="174050"/>
                    <a:pt x="393104" y="174050"/>
                  </a:cubicBezTo>
                  <a:cubicBezTo>
                    <a:pt x="396506" y="174050"/>
                    <a:pt x="388853" y="183404"/>
                    <a:pt x="376948" y="194459"/>
                  </a:cubicBezTo>
                  <a:cubicBezTo>
                    <a:pt x="365042" y="205514"/>
                    <a:pt x="356539" y="218269"/>
                    <a:pt x="357389" y="221670"/>
                  </a:cubicBezTo>
                  <a:cubicBezTo>
                    <a:pt x="362491" y="236127"/>
                    <a:pt x="319123" y="270141"/>
                    <a:pt x="292762" y="271842"/>
                  </a:cubicBezTo>
                  <a:cubicBezTo>
                    <a:pt x="278306" y="272692"/>
                    <a:pt x="240039" y="270991"/>
                    <a:pt x="206875" y="266740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712BEFF2-AEE5-8090-4993-55422FD235E2}"/>
                </a:ext>
              </a:extLst>
            </p:cNvPr>
            <p:cNvSpPr/>
            <p:nvPr/>
          </p:nvSpPr>
          <p:spPr>
            <a:xfrm flipV="1">
              <a:off x="6742713" y="171469"/>
              <a:ext cx="851882" cy="409250"/>
            </a:xfrm>
            <a:custGeom>
              <a:avLst/>
              <a:gdLst>
                <a:gd name="connsiteX0" fmla="*/ 539008 w 851882"/>
                <a:gd name="connsiteY0" fmla="*/ 401232 h 409250"/>
                <a:gd name="connsiteX1" fmla="*/ 453972 w 851882"/>
                <a:gd name="connsiteY1" fmla="*/ 385926 h 409250"/>
                <a:gd name="connsiteX2" fmla="*/ 333220 w 851882"/>
                <a:gd name="connsiteY2" fmla="*/ 359565 h 409250"/>
                <a:gd name="connsiteX3" fmla="*/ 188659 w 851882"/>
                <a:gd name="connsiteY3" fmla="*/ 319598 h 409250"/>
                <a:gd name="connsiteX4" fmla="*/ 80663 w 851882"/>
                <a:gd name="connsiteY4" fmla="*/ 316196 h 409250"/>
                <a:gd name="connsiteX5" fmla="*/ 49200 w 851882"/>
                <a:gd name="connsiteY5" fmla="*/ 342558 h 409250"/>
                <a:gd name="connsiteX6" fmla="*/ 16886 w 851882"/>
                <a:gd name="connsiteY6" fmla="*/ 292386 h 409250"/>
                <a:gd name="connsiteX7" fmla="*/ 8382 w 851882"/>
                <a:gd name="connsiteY7" fmla="*/ 274529 h 409250"/>
                <a:gd name="connsiteX8" fmla="*/ -121 w 851882"/>
                <a:gd name="connsiteY8" fmla="*/ 257521 h 409250"/>
                <a:gd name="connsiteX9" fmla="*/ 6682 w 851882"/>
                <a:gd name="connsiteY9" fmla="*/ 240514 h 409250"/>
                <a:gd name="connsiteX10" fmla="*/ 38145 w 851882"/>
                <a:gd name="connsiteY10" fmla="*/ 111259 h 409250"/>
                <a:gd name="connsiteX11" fmla="*/ 62805 w 851882"/>
                <a:gd name="connsiteY11" fmla="*/ 36427 h 409250"/>
                <a:gd name="connsiteX12" fmla="*/ 113827 w 851882"/>
                <a:gd name="connsiteY12" fmla="*/ 17719 h 409250"/>
                <a:gd name="connsiteX13" fmla="*/ 152093 w 851882"/>
                <a:gd name="connsiteY13" fmla="*/ -138 h 409250"/>
                <a:gd name="connsiteX14" fmla="*/ 202265 w 851882"/>
                <a:gd name="connsiteY14" fmla="*/ 21971 h 409250"/>
                <a:gd name="connsiteX15" fmla="*/ 272845 w 851882"/>
                <a:gd name="connsiteY15" fmla="*/ 45781 h 409250"/>
                <a:gd name="connsiteX16" fmla="*/ 277947 w 851882"/>
                <a:gd name="connsiteY16" fmla="*/ 52584 h 409250"/>
                <a:gd name="connsiteX17" fmla="*/ 305158 w 851882"/>
                <a:gd name="connsiteY17" fmla="*/ 78095 h 409250"/>
                <a:gd name="connsiteX18" fmla="*/ 362133 w 851882"/>
                <a:gd name="connsiteY18" fmla="*/ 99354 h 409250"/>
                <a:gd name="connsiteX19" fmla="*/ 391895 w 851882"/>
                <a:gd name="connsiteY19" fmla="*/ 115511 h 409250"/>
                <a:gd name="connsiteX20" fmla="*/ 411454 w 851882"/>
                <a:gd name="connsiteY20" fmla="*/ 119763 h 409250"/>
                <a:gd name="connsiteX21" fmla="*/ 414855 w 851882"/>
                <a:gd name="connsiteY21" fmla="*/ 116361 h 409250"/>
                <a:gd name="connsiteX22" fmla="*/ 487136 w 851882"/>
                <a:gd name="connsiteY22" fmla="*/ 133369 h 409250"/>
                <a:gd name="connsiteX23" fmla="*/ 510096 w 851882"/>
                <a:gd name="connsiteY23" fmla="*/ 141022 h 409250"/>
                <a:gd name="connsiteX24" fmla="*/ 518599 w 851882"/>
                <a:gd name="connsiteY24" fmla="*/ 142723 h 409250"/>
                <a:gd name="connsiteX25" fmla="*/ 522001 w 851882"/>
                <a:gd name="connsiteY25" fmla="*/ 150376 h 409250"/>
                <a:gd name="connsiteX26" fmla="*/ 537307 w 851882"/>
                <a:gd name="connsiteY26" fmla="*/ 167383 h 409250"/>
                <a:gd name="connsiteX27" fmla="*/ 599384 w 851882"/>
                <a:gd name="connsiteY27" fmla="*/ 180138 h 409250"/>
                <a:gd name="connsiteX28" fmla="*/ 688671 w 851882"/>
                <a:gd name="connsiteY28" fmla="*/ 179288 h 409250"/>
                <a:gd name="connsiteX29" fmla="*/ 738843 w 851882"/>
                <a:gd name="connsiteY29" fmla="*/ 170784 h 409250"/>
                <a:gd name="connsiteX30" fmla="*/ 788164 w 851882"/>
                <a:gd name="connsiteY30" fmla="*/ 168233 h 409250"/>
                <a:gd name="connsiteX31" fmla="*/ 787313 w 851882"/>
                <a:gd name="connsiteY31" fmla="*/ 207350 h 409250"/>
                <a:gd name="connsiteX32" fmla="*/ 814525 w 851882"/>
                <a:gd name="connsiteY32" fmla="*/ 254970 h 409250"/>
                <a:gd name="connsiteX33" fmla="*/ 841737 w 851882"/>
                <a:gd name="connsiteY33" fmla="*/ 254120 h 409250"/>
                <a:gd name="connsiteX34" fmla="*/ 849390 w 851882"/>
                <a:gd name="connsiteY34" fmla="*/ 256671 h 409250"/>
                <a:gd name="connsiteX35" fmla="*/ 832383 w 851882"/>
                <a:gd name="connsiteY35" fmla="*/ 293237 h 409250"/>
                <a:gd name="connsiteX36" fmla="*/ 794116 w 851882"/>
                <a:gd name="connsiteY36" fmla="*/ 340857 h 409250"/>
                <a:gd name="connsiteX37" fmla="*/ 686120 w 851882"/>
                <a:gd name="connsiteY37" fmla="*/ 402933 h 409250"/>
                <a:gd name="connsiteX38" fmla="*/ 539008 w 851882"/>
                <a:gd name="connsiteY38" fmla="*/ 401232 h 40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1882" h="409250">
                  <a:moveTo>
                    <a:pt x="539008" y="401232"/>
                  </a:moveTo>
                  <a:cubicBezTo>
                    <a:pt x="510096" y="397831"/>
                    <a:pt x="471829" y="391028"/>
                    <a:pt x="453972" y="385926"/>
                  </a:cubicBezTo>
                  <a:cubicBezTo>
                    <a:pt x="435264" y="381674"/>
                    <a:pt x="381691" y="368919"/>
                    <a:pt x="333220" y="359565"/>
                  </a:cubicBezTo>
                  <a:cubicBezTo>
                    <a:pt x="284750" y="349360"/>
                    <a:pt x="220122" y="331503"/>
                    <a:pt x="188659" y="319598"/>
                  </a:cubicBezTo>
                  <a:cubicBezTo>
                    <a:pt x="102772" y="287284"/>
                    <a:pt x="100221" y="287284"/>
                    <a:pt x="80663" y="316196"/>
                  </a:cubicBezTo>
                  <a:cubicBezTo>
                    <a:pt x="71309" y="330652"/>
                    <a:pt x="56853" y="342558"/>
                    <a:pt x="49200" y="342558"/>
                  </a:cubicBezTo>
                  <a:cubicBezTo>
                    <a:pt x="32192" y="342558"/>
                    <a:pt x="16886" y="317897"/>
                    <a:pt x="16886" y="292386"/>
                  </a:cubicBezTo>
                  <a:cubicBezTo>
                    <a:pt x="16886" y="282182"/>
                    <a:pt x="13484" y="274529"/>
                    <a:pt x="8382" y="274529"/>
                  </a:cubicBezTo>
                  <a:cubicBezTo>
                    <a:pt x="4131" y="274529"/>
                    <a:pt x="-121" y="266875"/>
                    <a:pt x="-121" y="257521"/>
                  </a:cubicBezTo>
                  <a:cubicBezTo>
                    <a:pt x="-121" y="248167"/>
                    <a:pt x="3280" y="240514"/>
                    <a:pt x="6682" y="240514"/>
                  </a:cubicBezTo>
                  <a:cubicBezTo>
                    <a:pt x="17736" y="240514"/>
                    <a:pt x="36444" y="165682"/>
                    <a:pt x="38145" y="111259"/>
                  </a:cubicBezTo>
                  <a:cubicBezTo>
                    <a:pt x="40696" y="52584"/>
                    <a:pt x="45798" y="36427"/>
                    <a:pt x="62805" y="36427"/>
                  </a:cubicBezTo>
                  <a:cubicBezTo>
                    <a:pt x="70459" y="36427"/>
                    <a:pt x="93418" y="27924"/>
                    <a:pt x="113827" y="17719"/>
                  </a:cubicBezTo>
                  <a:lnTo>
                    <a:pt x="152093" y="-138"/>
                  </a:lnTo>
                  <a:lnTo>
                    <a:pt x="202265" y="21971"/>
                  </a:lnTo>
                  <a:cubicBezTo>
                    <a:pt x="230327" y="34727"/>
                    <a:pt x="261790" y="44931"/>
                    <a:pt x="272845" y="45781"/>
                  </a:cubicBezTo>
                  <a:cubicBezTo>
                    <a:pt x="289852" y="45781"/>
                    <a:pt x="290702" y="47482"/>
                    <a:pt x="277947" y="52584"/>
                  </a:cubicBezTo>
                  <a:cubicBezTo>
                    <a:pt x="265191" y="56836"/>
                    <a:pt x="271144" y="61938"/>
                    <a:pt x="305158" y="78095"/>
                  </a:cubicBezTo>
                  <a:cubicBezTo>
                    <a:pt x="329819" y="88299"/>
                    <a:pt x="354479" y="98504"/>
                    <a:pt x="362133" y="99354"/>
                  </a:cubicBezTo>
                  <a:cubicBezTo>
                    <a:pt x="368936" y="100204"/>
                    <a:pt x="382541" y="107858"/>
                    <a:pt x="391895" y="115511"/>
                  </a:cubicBezTo>
                  <a:cubicBezTo>
                    <a:pt x="410603" y="132518"/>
                    <a:pt x="419957" y="134219"/>
                    <a:pt x="411454" y="119763"/>
                  </a:cubicBezTo>
                  <a:cubicBezTo>
                    <a:pt x="408052" y="113810"/>
                    <a:pt x="408903" y="112960"/>
                    <a:pt x="414855" y="116361"/>
                  </a:cubicBezTo>
                  <a:cubicBezTo>
                    <a:pt x="429311" y="124865"/>
                    <a:pt x="459074" y="132518"/>
                    <a:pt x="487136" y="133369"/>
                  </a:cubicBezTo>
                  <a:cubicBezTo>
                    <a:pt x="499891" y="133369"/>
                    <a:pt x="510096" y="137620"/>
                    <a:pt x="510096" y="141022"/>
                  </a:cubicBezTo>
                  <a:cubicBezTo>
                    <a:pt x="510096" y="145274"/>
                    <a:pt x="513497" y="145274"/>
                    <a:pt x="518599" y="142723"/>
                  </a:cubicBezTo>
                  <a:cubicBezTo>
                    <a:pt x="522851" y="140171"/>
                    <a:pt x="524552" y="142723"/>
                    <a:pt x="522001" y="150376"/>
                  </a:cubicBezTo>
                  <a:cubicBezTo>
                    <a:pt x="518599" y="158879"/>
                    <a:pt x="523701" y="164832"/>
                    <a:pt x="537307" y="167383"/>
                  </a:cubicBezTo>
                  <a:cubicBezTo>
                    <a:pt x="547511" y="169934"/>
                    <a:pt x="576424" y="175036"/>
                    <a:pt x="599384" y="180138"/>
                  </a:cubicBezTo>
                  <a:cubicBezTo>
                    <a:pt x="644453" y="189492"/>
                    <a:pt x="688671" y="189492"/>
                    <a:pt x="688671" y="179288"/>
                  </a:cubicBezTo>
                  <a:cubicBezTo>
                    <a:pt x="688671" y="176737"/>
                    <a:pt x="710781" y="172485"/>
                    <a:pt x="738843" y="170784"/>
                  </a:cubicBezTo>
                  <a:lnTo>
                    <a:pt x="788164" y="168233"/>
                  </a:lnTo>
                  <a:lnTo>
                    <a:pt x="787313" y="207350"/>
                  </a:lnTo>
                  <a:cubicBezTo>
                    <a:pt x="786463" y="243916"/>
                    <a:pt x="788164" y="246467"/>
                    <a:pt x="814525" y="254970"/>
                  </a:cubicBezTo>
                  <a:cubicBezTo>
                    <a:pt x="834083" y="260923"/>
                    <a:pt x="841737" y="260923"/>
                    <a:pt x="841737" y="254120"/>
                  </a:cubicBezTo>
                  <a:cubicBezTo>
                    <a:pt x="841737" y="249018"/>
                    <a:pt x="845138" y="249868"/>
                    <a:pt x="849390" y="256671"/>
                  </a:cubicBezTo>
                  <a:cubicBezTo>
                    <a:pt x="855342" y="265175"/>
                    <a:pt x="850240" y="276229"/>
                    <a:pt x="832383" y="293237"/>
                  </a:cubicBezTo>
                  <a:cubicBezTo>
                    <a:pt x="819627" y="306842"/>
                    <a:pt x="801770" y="328101"/>
                    <a:pt x="794116" y="340857"/>
                  </a:cubicBezTo>
                  <a:cubicBezTo>
                    <a:pt x="772857" y="377422"/>
                    <a:pt x="743095" y="394430"/>
                    <a:pt x="686120" y="402933"/>
                  </a:cubicBezTo>
                  <a:cubicBezTo>
                    <a:pt x="626595" y="411437"/>
                    <a:pt x="612139" y="411437"/>
                    <a:pt x="539008" y="401232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49" name="矩形: 圆角 48">
            <a:extLst>
              <a:ext uri="{FF2B5EF4-FFF2-40B4-BE49-F238E27FC236}">
                <a16:creationId xmlns:a16="http://schemas.microsoft.com/office/drawing/2014/main" id="{DD7B13CE-C587-47A1-D884-DE74D7D1AFFE}"/>
              </a:ext>
            </a:extLst>
          </p:cNvPr>
          <p:cNvSpPr/>
          <p:nvPr/>
        </p:nvSpPr>
        <p:spPr>
          <a:xfrm>
            <a:off x="2845682" y="2337461"/>
            <a:ext cx="944097" cy="875072"/>
          </a:xfrm>
          <a:prstGeom prst="roundRect">
            <a:avLst>
              <a:gd name="adj" fmla="val 0"/>
            </a:avLst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5" name="矩形: 圆角 44">
            <a:extLst>
              <a:ext uri="{FF2B5EF4-FFF2-40B4-BE49-F238E27FC236}">
                <a16:creationId xmlns:a16="http://schemas.microsoft.com/office/drawing/2014/main" id="{FBBF353F-75B1-7517-C18E-6266D4A48C3C}"/>
              </a:ext>
            </a:extLst>
          </p:cNvPr>
          <p:cNvSpPr/>
          <p:nvPr/>
        </p:nvSpPr>
        <p:spPr>
          <a:xfrm>
            <a:off x="2778955" y="2277913"/>
            <a:ext cx="944097" cy="875072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C5944F3C-3FD5-1ED8-A474-6B0777B99E5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grayscl/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74355" y="1743516"/>
            <a:ext cx="5485737" cy="3657158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6275BB20-40C6-0FDD-1CD0-F4B694F1A095}"/>
              </a:ext>
            </a:extLst>
          </p:cNvPr>
          <p:cNvSpPr/>
          <p:nvPr/>
        </p:nvSpPr>
        <p:spPr>
          <a:xfrm>
            <a:off x="-167951" y="-179983"/>
            <a:ext cx="3418951" cy="974891"/>
          </a:xfrm>
          <a:custGeom>
            <a:avLst/>
            <a:gdLst>
              <a:gd name="connsiteX0" fmla="*/ 1663193 w 3418951"/>
              <a:gd name="connsiteY0" fmla="*/ 957050 h 974891"/>
              <a:gd name="connsiteX1" fmla="*/ 1685367 w 3418951"/>
              <a:gd name="connsiteY1" fmla="*/ 958060 h 974891"/>
              <a:gd name="connsiteX2" fmla="*/ 1649687 w 3418951"/>
              <a:gd name="connsiteY2" fmla="*/ 966139 h 974891"/>
              <a:gd name="connsiteX3" fmla="*/ 1641272 w 3418951"/>
              <a:gd name="connsiteY3" fmla="*/ 958060 h 974891"/>
              <a:gd name="connsiteX4" fmla="*/ 1663193 w 3418951"/>
              <a:gd name="connsiteY4" fmla="*/ 957050 h 974891"/>
              <a:gd name="connsiteX5" fmla="*/ 1566883 w 3418951"/>
              <a:gd name="connsiteY5" fmla="*/ 938874 h 974891"/>
              <a:gd name="connsiteX6" fmla="*/ 1589099 w 3418951"/>
              <a:gd name="connsiteY6" fmla="*/ 946953 h 974891"/>
              <a:gd name="connsiteX7" fmla="*/ 1550390 w 3418951"/>
              <a:gd name="connsiteY7" fmla="*/ 949645 h 974891"/>
              <a:gd name="connsiteX8" fmla="*/ 1566883 w 3418951"/>
              <a:gd name="connsiteY8" fmla="*/ 938874 h 974891"/>
              <a:gd name="connsiteX9" fmla="*/ 2331979 w 3418951"/>
              <a:gd name="connsiteY9" fmla="*/ 933825 h 974891"/>
              <a:gd name="connsiteX10" fmla="*/ 2233018 w 3418951"/>
              <a:gd name="connsiteY10" fmla="*/ 974554 h 974891"/>
              <a:gd name="connsiteX11" fmla="*/ 2263312 w 3418951"/>
              <a:gd name="connsiteY11" fmla="*/ 958397 h 974891"/>
              <a:gd name="connsiteX12" fmla="*/ 2331979 w 3418951"/>
              <a:gd name="connsiteY12" fmla="*/ 933825 h 974891"/>
              <a:gd name="connsiteX13" fmla="*/ 1649350 w 3418951"/>
              <a:gd name="connsiteY13" fmla="*/ 887037 h 974891"/>
              <a:gd name="connsiteX14" fmla="*/ 1665844 w 3418951"/>
              <a:gd name="connsiteY14" fmla="*/ 892423 h 974891"/>
              <a:gd name="connsiteX15" fmla="*/ 1668537 w 3418951"/>
              <a:gd name="connsiteY15" fmla="*/ 908917 h 974891"/>
              <a:gd name="connsiteX16" fmla="*/ 1638242 w 3418951"/>
              <a:gd name="connsiteY16" fmla="*/ 911273 h 974891"/>
              <a:gd name="connsiteX17" fmla="*/ 1663151 w 3418951"/>
              <a:gd name="connsiteY17" fmla="*/ 903194 h 974891"/>
              <a:gd name="connsiteX18" fmla="*/ 1646657 w 3418951"/>
              <a:gd name="connsiteY18" fmla="*/ 895116 h 974891"/>
              <a:gd name="connsiteX19" fmla="*/ 1649350 w 3418951"/>
              <a:gd name="connsiteY19" fmla="*/ 892423 h 974891"/>
              <a:gd name="connsiteX20" fmla="*/ 1649350 w 3418951"/>
              <a:gd name="connsiteY20" fmla="*/ 887037 h 974891"/>
              <a:gd name="connsiteX21" fmla="*/ 1676489 w 3418951"/>
              <a:gd name="connsiteY21" fmla="*/ 880979 h 974891"/>
              <a:gd name="connsiteX22" fmla="*/ 1693445 w 3418951"/>
              <a:gd name="connsiteY22" fmla="*/ 881652 h 974891"/>
              <a:gd name="connsiteX23" fmla="*/ 1665844 w 3418951"/>
              <a:gd name="connsiteY23" fmla="*/ 884345 h 974891"/>
              <a:gd name="connsiteX24" fmla="*/ 1676489 w 3418951"/>
              <a:gd name="connsiteY24" fmla="*/ 880979 h 974891"/>
              <a:gd name="connsiteX25" fmla="*/ 1583645 w 3418951"/>
              <a:gd name="connsiteY25" fmla="*/ 879448 h 974891"/>
              <a:gd name="connsiteX26" fmla="*/ 1602563 w 3418951"/>
              <a:gd name="connsiteY26" fmla="*/ 881988 h 974891"/>
              <a:gd name="connsiteX27" fmla="*/ 1539281 w 3418951"/>
              <a:gd name="connsiteY27" fmla="*/ 920025 h 974891"/>
              <a:gd name="connsiteX28" fmla="*/ 1533896 w 3418951"/>
              <a:gd name="connsiteY28" fmla="*/ 898145 h 974891"/>
              <a:gd name="connsiteX29" fmla="*/ 1583645 w 3418951"/>
              <a:gd name="connsiteY29" fmla="*/ 879448 h 974891"/>
              <a:gd name="connsiteX30" fmla="*/ 1931507 w 3418951"/>
              <a:gd name="connsiteY30" fmla="*/ 861119 h 974891"/>
              <a:gd name="connsiteX31" fmla="*/ 1948926 w 3418951"/>
              <a:gd name="connsiteY31" fmla="*/ 873573 h 974891"/>
              <a:gd name="connsiteX32" fmla="*/ 1888338 w 3418951"/>
              <a:gd name="connsiteY32" fmla="*/ 887037 h 974891"/>
              <a:gd name="connsiteX33" fmla="*/ 1822364 w 3418951"/>
              <a:gd name="connsiteY33" fmla="*/ 895116 h 974891"/>
              <a:gd name="connsiteX34" fmla="*/ 1866459 w 3418951"/>
              <a:gd name="connsiteY34" fmla="*/ 881652 h 974891"/>
              <a:gd name="connsiteX35" fmla="*/ 1874874 w 3418951"/>
              <a:gd name="connsiteY35" fmla="*/ 884345 h 974891"/>
              <a:gd name="connsiteX36" fmla="*/ 1913583 w 3418951"/>
              <a:gd name="connsiteY36" fmla="*/ 870881 h 974891"/>
              <a:gd name="connsiteX37" fmla="*/ 1931507 w 3418951"/>
              <a:gd name="connsiteY37" fmla="*/ 861119 h 974891"/>
              <a:gd name="connsiteX38" fmla="*/ 2502637 w 3418951"/>
              <a:gd name="connsiteY38" fmla="*/ 851694 h 974891"/>
              <a:gd name="connsiteX39" fmla="*/ 2450464 w 3418951"/>
              <a:gd name="connsiteY39" fmla="*/ 878959 h 974891"/>
              <a:gd name="connsiteX40" fmla="*/ 2400983 w 3418951"/>
              <a:gd name="connsiteY40" fmla="*/ 903531 h 974891"/>
              <a:gd name="connsiteX41" fmla="*/ 2436663 w 3418951"/>
              <a:gd name="connsiteY41" fmla="*/ 876266 h 974891"/>
              <a:gd name="connsiteX42" fmla="*/ 2502637 w 3418951"/>
              <a:gd name="connsiteY42" fmla="*/ 851694 h 974891"/>
              <a:gd name="connsiteX43" fmla="*/ 1993694 w 3418951"/>
              <a:gd name="connsiteY43" fmla="*/ 851694 h 974891"/>
              <a:gd name="connsiteX44" fmla="*/ 1963400 w 3418951"/>
              <a:gd name="connsiteY44" fmla="*/ 868188 h 974891"/>
              <a:gd name="connsiteX45" fmla="*/ 1993694 w 3418951"/>
              <a:gd name="connsiteY45" fmla="*/ 851694 h 974891"/>
              <a:gd name="connsiteX46" fmla="*/ 1787021 w 3418951"/>
              <a:gd name="connsiteY46" fmla="*/ 849338 h 974891"/>
              <a:gd name="connsiteX47" fmla="*/ 1745619 w 3418951"/>
              <a:gd name="connsiteY47" fmla="*/ 860109 h 974891"/>
              <a:gd name="connsiteX48" fmla="*/ 1787021 w 3418951"/>
              <a:gd name="connsiteY48" fmla="*/ 849338 h 974891"/>
              <a:gd name="connsiteX49" fmla="*/ 1668999 w 3418951"/>
              <a:gd name="connsiteY49" fmla="*/ 841596 h 974891"/>
              <a:gd name="connsiteX50" fmla="*/ 1682337 w 3418951"/>
              <a:gd name="connsiteY50" fmla="*/ 846308 h 974891"/>
              <a:gd name="connsiteX51" fmla="*/ 1657429 w 3418951"/>
              <a:gd name="connsiteY51" fmla="*/ 849001 h 974891"/>
              <a:gd name="connsiteX52" fmla="*/ 1668999 w 3418951"/>
              <a:gd name="connsiteY52" fmla="*/ 841596 h 974891"/>
              <a:gd name="connsiteX53" fmla="*/ 2547068 w 3418951"/>
              <a:gd name="connsiteY53" fmla="*/ 832844 h 974891"/>
              <a:gd name="connsiteX54" fmla="*/ 2508359 w 3418951"/>
              <a:gd name="connsiteY54" fmla="*/ 852031 h 974891"/>
              <a:gd name="connsiteX55" fmla="*/ 2547068 w 3418951"/>
              <a:gd name="connsiteY55" fmla="*/ 832844 h 974891"/>
              <a:gd name="connsiteX56" fmla="*/ 2359581 w 3418951"/>
              <a:gd name="connsiteY56" fmla="*/ 829815 h 974891"/>
              <a:gd name="connsiteX57" fmla="*/ 2312793 w 3418951"/>
              <a:gd name="connsiteY57" fmla="*/ 849001 h 974891"/>
              <a:gd name="connsiteX58" fmla="*/ 2356888 w 3418951"/>
              <a:gd name="connsiteY58" fmla="*/ 843616 h 974891"/>
              <a:gd name="connsiteX59" fmla="*/ 2359581 w 3418951"/>
              <a:gd name="connsiteY59" fmla="*/ 829815 h 974891"/>
              <a:gd name="connsiteX60" fmla="*/ 1572268 w 3418951"/>
              <a:gd name="connsiteY60" fmla="*/ 821736 h 974891"/>
              <a:gd name="connsiteX61" fmla="*/ 1539281 w 3418951"/>
              <a:gd name="connsiteY61" fmla="*/ 840923 h 974891"/>
              <a:gd name="connsiteX62" fmla="*/ 1572268 w 3418951"/>
              <a:gd name="connsiteY62" fmla="*/ 821736 h 974891"/>
              <a:gd name="connsiteX63" fmla="*/ 1726432 w 3418951"/>
              <a:gd name="connsiteY63" fmla="*/ 819380 h 974891"/>
              <a:gd name="connsiteX64" fmla="*/ 1704553 w 3418951"/>
              <a:gd name="connsiteY64" fmla="*/ 830151 h 974891"/>
              <a:gd name="connsiteX65" fmla="*/ 1726432 w 3418951"/>
              <a:gd name="connsiteY65" fmla="*/ 819380 h 974891"/>
              <a:gd name="connsiteX66" fmla="*/ 2062361 w 3418951"/>
              <a:gd name="connsiteY66" fmla="*/ 819043 h 974891"/>
              <a:gd name="connsiteX67" fmla="*/ 2043175 w 3418951"/>
              <a:gd name="connsiteY67" fmla="*/ 840923 h 974891"/>
              <a:gd name="connsiteX68" fmla="*/ 2062361 w 3418951"/>
              <a:gd name="connsiteY68" fmla="*/ 819043 h 974891"/>
              <a:gd name="connsiteX69" fmla="*/ 1775913 w 3418951"/>
              <a:gd name="connsiteY69" fmla="*/ 794472 h 974891"/>
              <a:gd name="connsiteX70" fmla="*/ 1764805 w 3418951"/>
              <a:gd name="connsiteY70" fmla="*/ 816015 h 974891"/>
              <a:gd name="connsiteX71" fmla="*/ 1701524 w 3418951"/>
              <a:gd name="connsiteY71" fmla="*/ 843279 h 974891"/>
              <a:gd name="connsiteX72" fmla="*/ 1696138 w 3418951"/>
              <a:gd name="connsiteY72" fmla="*/ 835200 h 974891"/>
              <a:gd name="connsiteX73" fmla="*/ 1687723 w 3418951"/>
              <a:gd name="connsiteY73" fmla="*/ 821736 h 974891"/>
              <a:gd name="connsiteX74" fmla="*/ 1775913 w 3418951"/>
              <a:gd name="connsiteY74" fmla="*/ 794472 h 974891"/>
              <a:gd name="connsiteX75" fmla="*/ 2214547 w 3418951"/>
              <a:gd name="connsiteY75" fmla="*/ 775285 h 974891"/>
              <a:gd name="connsiteX76" fmla="*/ 2227633 w 3418951"/>
              <a:gd name="connsiteY76" fmla="*/ 775622 h 974891"/>
              <a:gd name="connsiteX77" fmla="*/ 2205753 w 3418951"/>
              <a:gd name="connsiteY77" fmla="*/ 781008 h 974891"/>
              <a:gd name="connsiteX78" fmla="*/ 2214547 w 3418951"/>
              <a:gd name="connsiteY78" fmla="*/ 775285 h 974891"/>
              <a:gd name="connsiteX79" fmla="*/ 2243748 w 3418951"/>
              <a:gd name="connsiteY79" fmla="*/ 759128 h 974891"/>
              <a:gd name="connsiteX80" fmla="*/ 2257590 w 3418951"/>
              <a:gd name="connsiteY80" fmla="*/ 761821 h 974891"/>
              <a:gd name="connsiteX81" fmla="*/ 2235711 w 3418951"/>
              <a:gd name="connsiteY81" fmla="*/ 764514 h 974891"/>
              <a:gd name="connsiteX82" fmla="*/ 2243748 w 3418951"/>
              <a:gd name="connsiteY82" fmla="*/ 759128 h 974891"/>
              <a:gd name="connsiteX83" fmla="*/ 2505666 w 3418951"/>
              <a:gd name="connsiteY83" fmla="*/ 756436 h 974891"/>
              <a:gd name="connsiteX84" fmla="*/ 2506003 w 3418951"/>
              <a:gd name="connsiteY84" fmla="*/ 778988 h 974891"/>
              <a:gd name="connsiteX85" fmla="*/ 2566591 w 3418951"/>
              <a:gd name="connsiteY85" fmla="*/ 762494 h 974891"/>
              <a:gd name="connsiteX86" fmla="*/ 2561205 w 3418951"/>
              <a:gd name="connsiteY86" fmla="*/ 775958 h 974891"/>
              <a:gd name="connsiteX87" fmla="*/ 2440029 w 3418951"/>
              <a:gd name="connsiteY87" fmla="*/ 813995 h 974891"/>
              <a:gd name="connsiteX88" fmla="*/ 2374054 w 3418951"/>
              <a:gd name="connsiteY88" fmla="*/ 824766 h 974891"/>
              <a:gd name="connsiteX89" fmla="*/ 2385162 w 3418951"/>
              <a:gd name="connsiteY89" fmla="*/ 835537 h 974891"/>
              <a:gd name="connsiteX90" fmla="*/ 2299665 w 3418951"/>
              <a:gd name="connsiteY90" fmla="*/ 879296 h 974891"/>
              <a:gd name="connsiteX91" fmla="*/ 2260957 w 3418951"/>
              <a:gd name="connsiteY91" fmla="*/ 925746 h 974891"/>
              <a:gd name="connsiteX92" fmla="*/ 2170074 w 3418951"/>
              <a:gd name="connsiteY92" fmla="*/ 974891 h 974891"/>
              <a:gd name="connsiteX93" fmla="*/ 2128672 w 3418951"/>
              <a:gd name="connsiteY93" fmla="*/ 947626 h 974891"/>
              <a:gd name="connsiteX94" fmla="*/ 2158966 w 3418951"/>
              <a:gd name="connsiteY94" fmla="*/ 885018 h 974891"/>
              <a:gd name="connsiteX95" fmla="*/ 2227633 w 3418951"/>
              <a:gd name="connsiteY95" fmla="*/ 863139 h 974891"/>
              <a:gd name="connsiteX96" fmla="*/ 2230326 w 3418951"/>
              <a:gd name="connsiteY96" fmla="*/ 887711 h 974891"/>
              <a:gd name="connsiteX97" fmla="*/ 2197339 w 3418951"/>
              <a:gd name="connsiteY97" fmla="*/ 925746 h 974891"/>
              <a:gd name="connsiteX98" fmla="*/ 2255234 w 3418951"/>
              <a:gd name="connsiteY98" fmla="*/ 906560 h 974891"/>
              <a:gd name="connsiteX99" fmla="*/ 2238741 w 3418951"/>
              <a:gd name="connsiteY99" fmla="*/ 903868 h 974891"/>
              <a:gd name="connsiteX100" fmla="*/ 2280143 w 3418951"/>
              <a:gd name="connsiteY100" fmla="*/ 857416 h 974891"/>
              <a:gd name="connsiteX101" fmla="*/ 2263650 w 3418951"/>
              <a:gd name="connsiteY101" fmla="*/ 849338 h 974891"/>
              <a:gd name="connsiteX102" fmla="*/ 2285528 w 3418951"/>
              <a:gd name="connsiteY102" fmla="*/ 841260 h 974891"/>
              <a:gd name="connsiteX103" fmla="*/ 2277114 w 3418951"/>
              <a:gd name="connsiteY103" fmla="*/ 822073 h 974891"/>
              <a:gd name="connsiteX104" fmla="*/ 2288221 w 3418951"/>
              <a:gd name="connsiteY104" fmla="*/ 819380 h 974891"/>
              <a:gd name="connsiteX105" fmla="*/ 2335009 w 3418951"/>
              <a:gd name="connsiteY105" fmla="*/ 789423 h 974891"/>
              <a:gd name="connsiteX106" fmla="*/ 2302022 w 3418951"/>
              <a:gd name="connsiteY106" fmla="*/ 811302 h 974891"/>
              <a:gd name="connsiteX107" fmla="*/ 2315823 w 3418951"/>
              <a:gd name="connsiteY107" fmla="*/ 824766 h 974891"/>
              <a:gd name="connsiteX108" fmla="*/ 2376411 w 3418951"/>
              <a:gd name="connsiteY108" fmla="*/ 805579 h 974891"/>
              <a:gd name="connsiteX109" fmla="*/ 2505666 w 3418951"/>
              <a:gd name="connsiteY109" fmla="*/ 756436 h 974891"/>
              <a:gd name="connsiteX110" fmla="*/ 2395597 w 3418951"/>
              <a:gd name="connsiteY110" fmla="*/ 753743 h 974891"/>
              <a:gd name="connsiteX111" fmla="*/ 2373718 w 3418951"/>
              <a:gd name="connsiteY111" fmla="*/ 778315 h 974891"/>
              <a:gd name="connsiteX112" fmla="*/ 2376411 w 3418951"/>
              <a:gd name="connsiteY112" fmla="*/ 759129 h 974891"/>
              <a:gd name="connsiteX113" fmla="*/ 2395597 w 3418951"/>
              <a:gd name="connsiteY113" fmla="*/ 753743 h 974891"/>
              <a:gd name="connsiteX114" fmla="*/ 1544667 w 3418951"/>
              <a:gd name="connsiteY114" fmla="*/ 745665 h 974891"/>
              <a:gd name="connsiteX115" fmla="*/ 1505958 w 3418951"/>
              <a:gd name="connsiteY115" fmla="*/ 751050 h 974891"/>
              <a:gd name="connsiteX116" fmla="*/ 1544667 w 3418951"/>
              <a:gd name="connsiteY116" fmla="*/ 745665 h 974891"/>
              <a:gd name="connsiteX117" fmla="*/ 2197002 w 3418951"/>
              <a:gd name="connsiteY117" fmla="*/ 742972 h 974891"/>
              <a:gd name="connsiteX118" fmla="*/ 2161322 w 3418951"/>
              <a:gd name="connsiteY118" fmla="*/ 753743 h 974891"/>
              <a:gd name="connsiteX119" fmla="*/ 2197002 w 3418951"/>
              <a:gd name="connsiteY119" fmla="*/ 742972 h 974891"/>
              <a:gd name="connsiteX120" fmla="*/ 1897089 w 3418951"/>
              <a:gd name="connsiteY120" fmla="*/ 740279 h 974891"/>
              <a:gd name="connsiteX121" fmla="*/ 1894396 w 3418951"/>
              <a:gd name="connsiteY121" fmla="*/ 753743 h 974891"/>
              <a:gd name="connsiteX122" fmla="*/ 1919305 w 3418951"/>
              <a:gd name="connsiteY122" fmla="*/ 753743 h 974891"/>
              <a:gd name="connsiteX123" fmla="*/ 1877904 w 3418951"/>
              <a:gd name="connsiteY123" fmla="*/ 764514 h 974891"/>
              <a:gd name="connsiteX124" fmla="*/ 1877904 w 3418951"/>
              <a:gd name="connsiteY124" fmla="*/ 753743 h 974891"/>
              <a:gd name="connsiteX125" fmla="*/ 1897089 w 3418951"/>
              <a:gd name="connsiteY125" fmla="*/ 740279 h 974891"/>
              <a:gd name="connsiteX126" fmla="*/ 1748648 w 3418951"/>
              <a:gd name="connsiteY126" fmla="*/ 729171 h 974891"/>
              <a:gd name="connsiteX127" fmla="*/ 1721046 w 3418951"/>
              <a:gd name="connsiteY127" fmla="*/ 739942 h 974891"/>
              <a:gd name="connsiteX128" fmla="*/ 1748648 w 3418951"/>
              <a:gd name="connsiteY128" fmla="*/ 729171 h 974891"/>
              <a:gd name="connsiteX129" fmla="*/ 2585441 w 3418951"/>
              <a:gd name="connsiteY129" fmla="*/ 723785 h 974891"/>
              <a:gd name="connsiteX130" fmla="*/ 2588134 w 3418951"/>
              <a:gd name="connsiteY130" fmla="*/ 731864 h 974891"/>
              <a:gd name="connsiteX131" fmla="*/ 2524852 w 3418951"/>
              <a:gd name="connsiteY131" fmla="*/ 753743 h 974891"/>
              <a:gd name="connsiteX132" fmla="*/ 2585441 w 3418951"/>
              <a:gd name="connsiteY132" fmla="*/ 723785 h 974891"/>
              <a:gd name="connsiteX133" fmla="*/ 2489173 w 3418951"/>
              <a:gd name="connsiteY133" fmla="*/ 718400 h 974891"/>
              <a:gd name="connsiteX134" fmla="*/ 2486480 w 3418951"/>
              <a:gd name="connsiteY134" fmla="*/ 729171 h 974891"/>
              <a:gd name="connsiteX135" fmla="*/ 2508359 w 3418951"/>
              <a:gd name="connsiteY135" fmla="*/ 726478 h 974891"/>
              <a:gd name="connsiteX136" fmla="*/ 2417477 w 3418951"/>
              <a:gd name="connsiteY136" fmla="*/ 761821 h 974891"/>
              <a:gd name="connsiteX137" fmla="*/ 2403676 w 3418951"/>
              <a:gd name="connsiteY137" fmla="*/ 753743 h 974891"/>
              <a:gd name="connsiteX138" fmla="*/ 2489173 w 3418951"/>
              <a:gd name="connsiteY138" fmla="*/ 718400 h 974891"/>
              <a:gd name="connsiteX139" fmla="*/ 2681709 w 3418951"/>
              <a:gd name="connsiteY139" fmla="*/ 715707 h 974891"/>
              <a:gd name="connsiteX140" fmla="*/ 2654107 w 3418951"/>
              <a:gd name="connsiteY140" fmla="*/ 729171 h 974891"/>
              <a:gd name="connsiteX141" fmla="*/ 2681709 w 3418951"/>
              <a:gd name="connsiteY141" fmla="*/ 715707 h 974891"/>
              <a:gd name="connsiteX142" fmla="*/ 2469987 w 3418951"/>
              <a:gd name="connsiteY142" fmla="*/ 704599 h 974891"/>
              <a:gd name="connsiteX143" fmla="*/ 2486480 w 3418951"/>
              <a:gd name="connsiteY143" fmla="*/ 704599 h 974891"/>
              <a:gd name="connsiteX144" fmla="*/ 2458879 w 3418951"/>
              <a:gd name="connsiteY144" fmla="*/ 715370 h 974891"/>
              <a:gd name="connsiteX145" fmla="*/ 2469987 w 3418951"/>
              <a:gd name="connsiteY145" fmla="*/ 704599 h 974891"/>
              <a:gd name="connsiteX146" fmla="*/ 2574670 w 3418951"/>
              <a:gd name="connsiteY146" fmla="*/ 701906 h 974891"/>
              <a:gd name="connsiteX147" fmla="*/ 2519467 w 3418951"/>
              <a:gd name="connsiteY147" fmla="*/ 726478 h 974891"/>
              <a:gd name="connsiteX148" fmla="*/ 2574670 w 3418951"/>
              <a:gd name="connsiteY148" fmla="*/ 701906 h 974891"/>
              <a:gd name="connsiteX149" fmla="*/ 2673630 w 3418951"/>
              <a:gd name="connsiteY149" fmla="*/ 696857 h 974891"/>
              <a:gd name="connsiteX150" fmla="*/ 2673630 w 3418951"/>
              <a:gd name="connsiteY150" fmla="*/ 707628 h 974891"/>
              <a:gd name="connsiteX151" fmla="*/ 2643336 w 3418951"/>
              <a:gd name="connsiteY151" fmla="*/ 718400 h 974891"/>
              <a:gd name="connsiteX152" fmla="*/ 2670938 w 3418951"/>
              <a:gd name="connsiteY152" fmla="*/ 707628 h 974891"/>
              <a:gd name="connsiteX153" fmla="*/ 2659830 w 3418951"/>
              <a:gd name="connsiteY153" fmla="*/ 702243 h 974891"/>
              <a:gd name="connsiteX154" fmla="*/ 2673630 w 3418951"/>
              <a:gd name="connsiteY154" fmla="*/ 696857 h 974891"/>
              <a:gd name="connsiteX155" fmla="*/ 2277114 w 3418951"/>
              <a:gd name="connsiteY155" fmla="*/ 696520 h 974891"/>
              <a:gd name="connsiteX156" fmla="*/ 2260619 w 3418951"/>
              <a:gd name="connsiteY156" fmla="*/ 699213 h 974891"/>
              <a:gd name="connsiteX157" fmla="*/ 2266005 w 3418951"/>
              <a:gd name="connsiteY157" fmla="*/ 707292 h 974891"/>
              <a:gd name="connsiteX158" fmla="*/ 2277114 w 3418951"/>
              <a:gd name="connsiteY158" fmla="*/ 696520 h 974891"/>
              <a:gd name="connsiteX159" fmla="*/ 1985279 w 3418951"/>
              <a:gd name="connsiteY159" fmla="*/ 688779 h 974891"/>
              <a:gd name="connsiteX160" fmla="*/ 2001773 w 3418951"/>
              <a:gd name="connsiteY160" fmla="*/ 702243 h 974891"/>
              <a:gd name="connsiteX161" fmla="*/ 1993358 w 3418951"/>
              <a:gd name="connsiteY161" fmla="*/ 707628 h 974891"/>
              <a:gd name="connsiteX162" fmla="*/ 2004466 w 3418951"/>
              <a:gd name="connsiteY162" fmla="*/ 710321 h 974891"/>
              <a:gd name="connsiteX163" fmla="*/ 2012880 w 3418951"/>
              <a:gd name="connsiteY163" fmla="*/ 723785 h 974891"/>
              <a:gd name="connsiteX164" fmla="*/ 1987972 w 3418951"/>
              <a:gd name="connsiteY164" fmla="*/ 729171 h 974891"/>
              <a:gd name="connsiteX165" fmla="*/ 1996387 w 3418951"/>
              <a:gd name="connsiteY165" fmla="*/ 721093 h 974891"/>
              <a:gd name="connsiteX166" fmla="*/ 1966093 w 3418951"/>
              <a:gd name="connsiteY166" fmla="*/ 729171 h 974891"/>
              <a:gd name="connsiteX167" fmla="*/ 1985279 w 3418951"/>
              <a:gd name="connsiteY167" fmla="*/ 729171 h 974891"/>
              <a:gd name="connsiteX168" fmla="*/ 1954985 w 3418951"/>
              <a:gd name="connsiteY168" fmla="*/ 742635 h 974891"/>
              <a:gd name="connsiteX169" fmla="*/ 1966093 w 3418951"/>
              <a:gd name="connsiteY169" fmla="*/ 737249 h 974891"/>
              <a:gd name="connsiteX170" fmla="*/ 1952292 w 3418951"/>
              <a:gd name="connsiteY170" fmla="*/ 731864 h 974891"/>
              <a:gd name="connsiteX171" fmla="*/ 1966093 w 3418951"/>
              <a:gd name="connsiteY171" fmla="*/ 715370 h 974891"/>
              <a:gd name="connsiteX172" fmla="*/ 1954985 w 3418951"/>
              <a:gd name="connsiteY172" fmla="*/ 709985 h 974891"/>
              <a:gd name="connsiteX173" fmla="*/ 1985279 w 3418951"/>
              <a:gd name="connsiteY173" fmla="*/ 688779 h 974891"/>
              <a:gd name="connsiteX174" fmla="*/ 1954985 w 3418951"/>
              <a:gd name="connsiteY174" fmla="*/ 685412 h 974891"/>
              <a:gd name="connsiteX175" fmla="*/ 1958014 w 3418951"/>
              <a:gd name="connsiteY175" fmla="*/ 701569 h 974891"/>
              <a:gd name="connsiteX176" fmla="*/ 1933105 w 3418951"/>
              <a:gd name="connsiteY176" fmla="*/ 698876 h 974891"/>
              <a:gd name="connsiteX177" fmla="*/ 1954985 w 3418951"/>
              <a:gd name="connsiteY177" fmla="*/ 685412 h 974891"/>
              <a:gd name="connsiteX178" fmla="*/ 1996387 w 3418951"/>
              <a:gd name="connsiteY178" fmla="*/ 674641 h 974891"/>
              <a:gd name="connsiteX179" fmla="*/ 1982587 w 3418951"/>
              <a:gd name="connsiteY179" fmla="*/ 685412 h 974891"/>
              <a:gd name="connsiteX180" fmla="*/ 1996387 w 3418951"/>
              <a:gd name="connsiteY180" fmla="*/ 674641 h 974891"/>
              <a:gd name="connsiteX181" fmla="*/ 1107084 w 3418951"/>
              <a:gd name="connsiteY181" fmla="*/ 674641 h 974891"/>
              <a:gd name="connsiteX182" fmla="*/ 1107084 w 3418951"/>
              <a:gd name="connsiteY182" fmla="*/ 688105 h 974891"/>
              <a:gd name="connsiteX183" fmla="*/ 1098670 w 3418951"/>
              <a:gd name="connsiteY183" fmla="*/ 680027 h 974891"/>
              <a:gd name="connsiteX184" fmla="*/ 1107084 w 3418951"/>
              <a:gd name="connsiteY184" fmla="*/ 674641 h 974891"/>
              <a:gd name="connsiteX185" fmla="*/ 2241434 w 3418951"/>
              <a:gd name="connsiteY185" fmla="*/ 671948 h 974891"/>
              <a:gd name="connsiteX186" fmla="*/ 2202725 w 3418951"/>
              <a:gd name="connsiteY186" fmla="*/ 688442 h 974891"/>
              <a:gd name="connsiteX187" fmla="*/ 2158966 w 3418951"/>
              <a:gd name="connsiteY187" fmla="*/ 701906 h 974891"/>
              <a:gd name="connsiteX188" fmla="*/ 2241434 w 3418951"/>
              <a:gd name="connsiteY188" fmla="*/ 671948 h 974891"/>
              <a:gd name="connsiteX189" fmla="*/ 1902475 w 3418951"/>
              <a:gd name="connsiteY189" fmla="*/ 669256 h 974891"/>
              <a:gd name="connsiteX190" fmla="*/ 1880596 w 3418951"/>
              <a:gd name="connsiteY190" fmla="*/ 677335 h 974891"/>
              <a:gd name="connsiteX191" fmla="*/ 1902475 w 3418951"/>
              <a:gd name="connsiteY191" fmla="*/ 669256 h 974891"/>
              <a:gd name="connsiteX192" fmla="*/ 1959050 w 3418951"/>
              <a:gd name="connsiteY192" fmla="*/ 659647 h 974891"/>
              <a:gd name="connsiteX193" fmla="*/ 1968449 w 3418951"/>
              <a:gd name="connsiteY193" fmla="*/ 666563 h 974891"/>
              <a:gd name="connsiteX194" fmla="*/ 1932769 w 3418951"/>
              <a:gd name="connsiteY194" fmla="*/ 677335 h 974891"/>
              <a:gd name="connsiteX195" fmla="*/ 1927384 w 3418951"/>
              <a:gd name="connsiteY195" fmla="*/ 669256 h 974891"/>
              <a:gd name="connsiteX196" fmla="*/ 1959050 w 3418951"/>
              <a:gd name="connsiteY196" fmla="*/ 659647 h 974891"/>
              <a:gd name="connsiteX197" fmla="*/ 2885353 w 3418951"/>
              <a:gd name="connsiteY197" fmla="*/ 650070 h 974891"/>
              <a:gd name="connsiteX198" fmla="*/ 2833179 w 3418951"/>
              <a:gd name="connsiteY198" fmla="*/ 685412 h 974891"/>
              <a:gd name="connsiteX199" fmla="*/ 2885353 w 3418951"/>
              <a:gd name="connsiteY199" fmla="*/ 650070 h 974891"/>
              <a:gd name="connsiteX200" fmla="*/ 2244126 w 3418951"/>
              <a:gd name="connsiteY200" fmla="*/ 650070 h 974891"/>
              <a:gd name="connsiteX201" fmla="*/ 2216525 w 3418951"/>
              <a:gd name="connsiteY201" fmla="*/ 668919 h 974891"/>
              <a:gd name="connsiteX202" fmla="*/ 2244126 w 3418951"/>
              <a:gd name="connsiteY202" fmla="*/ 660841 h 974891"/>
              <a:gd name="connsiteX203" fmla="*/ 2244126 w 3418951"/>
              <a:gd name="connsiteY203" fmla="*/ 650070 h 974891"/>
              <a:gd name="connsiteX204" fmla="*/ 2464264 w 3418951"/>
              <a:gd name="connsiteY204" fmla="*/ 636605 h 974891"/>
              <a:gd name="connsiteX205" fmla="*/ 2511052 w 3418951"/>
              <a:gd name="connsiteY205" fmla="*/ 636605 h 974891"/>
              <a:gd name="connsiteX206" fmla="*/ 2525189 w 3418951"/>
              <a:gd name="connsiteY206" fmla="*/ 641991 h 974891"/>
              <a:gd name="connsiteX207" fmla="*/ 2456522 w 3418951"/>
              <a:gd name="connsiteY207" fmla="*/ 671948 h 974891"/>
              <a:gd name="connsiteX208" fmla="*/ 2459215 w 3418951"/>
              <a:gd name="connsiteY208" fmla="*/ 661177 h 974891"/>
              <a:gd name="connsiteX209" fmla="*/ 2417813 w 3418951"/>
              <a:gd name="connsiteY209" fmla="*/ 677671 h 974891"/>
              <a:gd name="connsiteX210" fmla="*/ 2439692 w 3418951"/>
              <a:gd name="connsiteY210" fmla="*/ 674978 h 974891"/>
              <a:gd name="connsiteX211" fmla="*/ 2398290 w 3418951"/>
              <a:gd name="connsiteY211" fmla="*/ 696857 h 974891"/>
              <a:gd name="connsiteX212" fmla="*/ 2395597 w 3418951"/>
              <a:gd name="connsiteY212" fmla="*/ 680363 h 974891"/>
              <a:gd name="connsiteX213" fmla="*/ 2464264 w 3418951"/>
              <a:gd name="connsiteY213" fmla="*/ 636605 h 974891"/>
              <a:gd name="connsiteX214" fmla="*/ 2304715 w 3418951"/>
              <a:gd name="connsiteY214" fmla="*/ 628190 h 974891"/>
              <a:gd name="connsiteX215" fmla="*/ 2288221 w 3418951"/>
              <a:gd name="connsiteY215" fmla="*/ 638962 h 974891"/>
              <a:gd name="connsiteX216" fmla="*/ 2304715 w 3418951"/>
              <a:gd name="connsiteY216" fmla="*/ 628190 h 974891"/>
              <a:gd name="connsiteX217" fmla="*/ 2056976 w 3418951"/>
              <a:gd name="connsiteY217" fmla="*/ 625498 h 974891"/>
              <a:gd name="connsiteX218" fmla="*/ 2048560 w 3418951"/>
              <a:gd name="connsiteY218" fmla="*/ 636269 h 974891"/>
              <a:gd name="connsiteX219" fmla="*/ 1971478 w 3418951"/>
              <a:gd name="connsiteY219" fmla="*/ 658148 h 974891"/>
              <a:gd name="connsiteX220" fmla="*/ 2056976 w 3418951"/>
              <a:gd name="connsiteY220" fmla="*/ 625498 h 974891"/>
              <a:gd name="connsiteX221" fmla="*/ 2582748 w 3418951"/>
              <a:gd name="connsiteY221" fmla="*/ 617419 h 974891"/>
              <a:gd name="connsiteX222" fmla="*/ 2544038 w 3418951"/>
              <a:gd name="connsiteY222" fmla="*/ 636605 h 974891"/>
              <a:gd name="connsiteX223" fmla="*/ 2582748 w 3418951"/>
              <a:gd name="connsiteY223" fmla="*/ 617419 h 974891"/>
              <a:gd name="connsiteX224" fmla="*/ 1954985 w 3418951"/>
              <a:gd name="connsiteY224" fmla="*/ 617419 h 974891"/>
              <a:gd name="connsiteX225" fmla="*/ 1866795 w 3418951"/>
              <a:gd name="connsiteY225" fmla="*/ 647377 h 974891"/>
              <a:gd name="connsiteX226" fmla="*/ 1875211 w 3418951"/>
              <a:gd name="connsiteY226" fmla="*/ 636605 h 974891"/>
              <a:gd name="connsiteX227" fmla="*/ 1877904 w 3418951"/>
              <a:gd name="connsiteY227" fmla="*/ 644683 h 974891"/>
              <a:gd name="connsiteX228" fmla="*/ 1954985 w 3418951"/>
              <a:gd name="connsiteY228" fmla="*/ 617419 h 974891"/>
              <a:gd name="connsiteX229" fmla="*/ 1437291 w 3418951"/>
              <a:gd name="connsiteY229" fmla="*/ 617419 h 974891"/>
              <a:gd name="connsiteX230" fmla="*/ 1448399 w 3418951"/>
              <a:gd name="connsiteY230" fmla="*/ 617419 h 974891"/>
              <a:gd name="connsiteX231" fmla="*/ 1443013 w 3418951"/>
              <a:gd name="connsiteY231" fmla="*/ 633912 h 974891"/>
              <a:gd name="connsiteX232" fmla="*/ 1418105 w 3418951"/>
              <a:gd name="connsiteY232" fmla="*/ 630883 h 974891"/>
              <a:gd name="connsiteX233" fmla="*/ 1437291 w 3418951"/>
              <a:gd name="connsiteY233" fmla="*/ 617419 h 974891"/>
              <a:gd name="connsiteX234" fmla="*/ 2527545 w 3418951"/>
              <a:gd name="connsiteY234" fmla="*/ 614726 h 974891"/>
              <a:gd name="connsiteX235" fmla="*/ 2530238 w 3418951"/>
              <a:gd name="connsiteY235" fmla="*/ 620111 h 974891"/>
              <a:gd name="connsiteX236" fmla="*/ 2494558 w 3418951"/>
              <a:gd name="connsiteY236" fmla="*/ 636605 h 974891"/>
              <a:gd name="connsiteX237" fmla="*/ 2527545 w 3418951"/>
              <a:gd name="connsiteY237" fmla="*/ 614726 h 974891"/>
              <a:gd name="connsiteX238" fmla="*/ 2915647 w 3418951"/>
              <a:gd name="connsiteY238" fmla="*/ 609677 h 974891"/>
              <a:gd name="connsiteX239" fmla="*/ 2849673 w 3418951"/>
              <a:gd name="connsiteY239" fmla="*/ 653435 h 974891"/>
              <a:gd name="connsiteX240" fmla="*/ 2846980 w 3418951"/>
              <a:gd name="connsiteY240" fmla="*/ 661514 h 974891"/>
              <a:gd name="connsiteX241" fmla="*/ 2778314 w 3418951"/>
              <a:gd name="connsiteY241" fmla="*/ 696857 h 974891"/>
              <a:gd name="connsiteX242" fmla="*/ 2803222 w 3418951"/>
              <a:gd name="connsiteY242" fmla="*/ 677671 h 974891"/>
              <a:gd name="connsiteX243" fmla="*/ 2761821 w 3418951"/>
              <a:gd name="connsiteY243" fmla="*/ 691135 h 974891"/>
              <a:gd name="connsiteX244" fmla="*/ 2915647 w 3418951"/>
              <a:gd name="connsiteY244" fmla="*/ 609677 h 974891"/>
              <a:gd name="connsiteX245" fmla="*/ 1976864 w 3418951"/>
              <a:gd name="connsiteY245" fmla="*/ 606648 h 974891"/>
              <a:gd name="connsiteX246" fmla="*/ 1960371 w 3418951"/>
              <a:gd name="connsiteY246" fmla="*/ 620111 h 974891"/>
              <a:gd name="connsiteX247" fmla="*/ 1960371 w 3418951"/>
              <a:gd name="connsiteY247" fmla="*/ 614726 h 974891"/>
              <a:gd name="connsiteX248" fmla="*/ 1976864 w 3418951"/>
              <a:gd name="connsiteY248" fmla="*/ 606648 h 974891"/>
              <a:gd name="connsiteX249" fmla="*/ 283755 w 3418951"/>
              <a:gd name="connsiteY249" fmla="*/ 603955 h 974891"/>
              <a:gd name="connsiteX250" fmla="*/ 283755 w 3418951"/>
              <a:gd name="connsiteY250" fmla="*/ 617419 h 974891"/>
              <a:gd name="connsiteX251" fmla="*/ 272648 w 3418951"/>
              <a:gd name="connsiteY251" fmla="*/ 617419 h 974891"/>
              <a:gd name="connsiteX252" fmla="*/ 283755 w 3418951"/>
              <a:gd name="connsiteY252" fmla="*/ 603955 h 974891"/>
              <a:gd name="connsiteX253" fmla="*/ 2103942 w 3418951"/>
              <a:gd name="connsiteY253" fmla="*/ 599537 h 974891"/>
              <a:gd name="connsiteX254" fmla="*/ 2114534 w 3418951"/>
              <a:gd name="connsiteY254" fmla="*/ 600925 h 974891"/>
              <a:gd name="connsiteX255" fmla="*/ 2087270 w 3418951"/>
              <a:gd name="connsiteY255" fmla="*/ 619775 h 974891"/>
              <a:gd name="connsiteX256" fmla="*/ 2078854 w 3418951"/>
              <a:gd name="connsiteY256" fmla="*/ 609004 h 974891"/>
              <a:gd name="connsiteX257" fmla="*/ 2103942 w 3418951"/>
              <a:gd name="connsiteY257" fmla="*/ 599537 h 974891"/>
              <a:gd name="connsiteX258" fmla="*/ 2582748 w 3418951"/>
              <a:gd name="connsiteY258" fmla="*/ 592847 h 974891"/>
              <a:gd name="connsiteX259" fmla="*/ 2549761 w 3418951"/>
              <a:gd name="connsiteY259" fmla="*/ 614726 h 974891"/>
              <a:gd name="connsiteX260" fmla="*/ 2535961 w 3418951"/>
              <a:gd name="connsiteY260" fmla="*/ 609341 h 974891"/>
              <a:gd name="connsiteX261" fmla="*/ 2582748 w 3418951"/>
              <a:gd name="connsiteY261" fmla="*/ 592847 h 974891"/>
              <a:gd name="connsiteX262" fmla="*/ 2613042 w 3418951"/>
              <a:gd name="connsiteY262" fmla="*/ 579382 h 974891"/>
              <a:gd name="connsiteX263" fmla="*/ 2588134 w 3418951"/>
              <a:gd name="connsiteY263" fmla="*/ 590154 h 974891"/>
              <a:gd name="connsiteX264" fmla="*/ 2613042 w 3418951"/>
              <a:gd name="connsiteY264" fmla="*/ 579382 h 974891"/>
              <a:gd name="connsiteX265" fmla="*/ 710567 w 3418951"/>
              <a:gd name="connsiteY265" fmla="*/ 576690 h 974891"/>
              <a:gd name="connsiteX266" fmla="*/ 661087 w 3418951"/>
              <a:gd name="connsiteY266" fmla="*/ 614726 h 974891"/>
              <a:gd name="connsiteX267" fmla="*/ 674887 w 3418951"/>
              <a:gd name="connsiteY267" fmla="*/ 579382 h 974891"/>
              <a:gd name="connsiteX268" fmla="*/ 710567 w 3418951"/>
              <a:gd name="connsiteY268" fmla="*/ 576690 h 974891"/>
              <a:gd name="connsiteX269" fmla="*/ 2568947 w 3418951"/>
              <a:gd name="connsiteY269" fmla="*/ 576353 h 974891"/>
              <a:gd name="connsiteX270" fmla="*/ 2535961 w 3418951"/>
              <a:gd name="connsiteY270" fmla="*/ 592847 h 974891"/>
              <a:gd name="connsiteX271" fmla="*/ 2568947 w 3418951"/>
              <a:gd name="connsiteY271" fmla="*/ 576353 h 974891"/>
              <a:gd name="connsiteX272" fmla="*/ 1541133 w 3418951"/>
              <a:gd name="connsiteY272" fmla="*/ 564109 h 974891"/>
              <a:gd name="connsiteX273" fmla="*/ 1533896 w 3418951"/>
              <a:gd name="connsiteY273" fmla="*/ 573661 h 974891"/>
              <a:gd name="connsiteX274" fmla="*/ 1550390 w 3418951"/>
              <a:gd name="connsiteY274" fmla="*/ 570968 h 974891"/>
              <a:gd name="connsiteX275" fmla="*/ 1541133 w 3418951"/>
              <a:gd name="connsiteY275" fmla="*/ 564109 h 974891"/>
              <a:gd name="connsiteX276" fmla="*/ 2692817 w 3418951"/>
              <a:gd name="connsiteY276" fmla="*/ 562889 h 974891"/>
              <a:gd name="connsiteX277" fmla="*/ 2676323 w 3418951"/>
              <a:gd name="connsiteY277" fmla="*/ 570968 h 974891"/>
              <a:gd name="connsiteX278" fmla="*/ 2692817 w 3418951"/>
              <a:gd name="connsiteY278" fmla="*/ 562889 h 974891"/>
              <a:gd name="connsiteX279" fmla="*/ 2395597 w 3418951"/>
              <a:gd name="connsiteY279" fmla="*/ 557504 h 974891"/>
              <a:gd name="connsiteX280" fmla="*/ 2384531 w 3418951"/>
              <a:gd name="connsiteY280" fmla="*/ 564909 h 974891"/>
              <a:gd name="connsiteX281" fmla="*/ 2382575 w 3418951"/>
              <a:gd name="connsiteY281" fmla="*/ 568090 h 974891"/>
              <a:gd name="connsiteX282" fmla="*/ 2381797 w 3418951"/>
              <a:gd name="connsiteY282" fmla="*/ 568275 h 974891"/>
              <a:gd name="connsiteX283" fmla="*/ 2381633 w 3418951"/>
              <a:gd name="connsiteY283" fmla="*/ 569621 h 974891"/>
              <a:gd name="connsiteX284" fmla="*/ 2382575 w 3418951"/>
              <a:gd name="connsiteY284" fmla="*/ 568090 h 974891"/>
              <a:gd name="connsiteX285" fmla="*/ 2391726 w 3418951"/>
              <a:gd name="connsiteY285" fmla="*/ 565919 h 974891"/>
              <a:gd name="connsiteX286" fmla="*/ 2395597 w 3418951"/>
              <a:gd name="connsiteY286" fmla="*/ 557504 h 974891"/>
              <a:gd name="connsiteX287" fmla="*/ 616992 w 3418951"/>
              <a:gd name="connsiteY287" fmla="*/ 554811 h 974891"/>
              <a:gd name="connsiteX288" fmla="*/ 608576 w 3418951"/>
              <a:gd name="connsiteY288" fmla="*/ 568275 h 974891"/>
              <a:gd name="connsiteX289" fmla="*/ 616992 w 3418951"/>
              <a:gd name="connsiteY289" fmla="*/ 590154 h 974891"/>
              <a:gd name="connsiteX290" fmla="*/ 638534 w 3418951"/>
              <a:gd name="connsiteY290" fmla="*/ 587125 h 974891"/>
              <a:gd name="connsiteX291" fmla="*/ 652335 w 3418951"/>
              <a:gd name="connsiteY291" fmla="*/ 614390 h 974891"/>
              <a:gd name="connsiteX292" fmla="*/ 597132 w 3418951"/>
              <a:gd name="connsiteY292" fmla="*/ 636269 h 974891"/>
              <a:gd name="connsiteX293" fmla="*/ 605548 w 3418951"/>
              <a:gd name="connsiteY293" fmla="*/ 644347 h 974891"/>
              <a:gd name="connsiteX294" fmla="*/ 586360 w 3418951"/>
              <a:gd name="connsiteY294" fmla="*/ 655118 h 974891"/>
              <a:gd name="connsiteX295" fmla="*/ 569867 w 3418951"/>
              <a:gd name="connsiteY295" fmla="*/ 674305 h 974891"/>
              <a:gd name="connsiteX296" fmla="*/ 578282 w 3418951"/>
              <a:gd name="connsiteY296" fmla="*/ 652426 h 974891"/>
              <a:gd name="connsiteX297" fmla="*/ 572897 w 3418951"/>
              <a:gd name="connsiteY297" fmla="*/ 644347 h 974891"/>
              <a:gd name="connsiteX298" fmla="*/ 551018 w 3418951"/>
              <a:gd name="connsiteY298" fmla="*/ 660841 h 974891"/>
              <a:gd name="connsiteX299" fmla="*/ 537217 w 3418951"/>
              <a:gd name="connsiteY299" fmla="*/ 647377 h 974891"/>
              <a:gd name="connsiteX300" fmla="*/ 528802 w 3418951"/>
              <a:gd name="connsiteY300" fmla="*/ 655455 h 974891"/>
              <a:gd name="connsiteX301" fmla="*/ 578282 w 3418951"/>
              <a:gd name="connsiteY301" fmla="*/ 600925 h 974891"/>
              <a:gd name="connsiteX302" fmla="*/ 564482 w 3418951"/>
              <a:gd name="connsiteY302" fmla="*/ 598233 h 974891"/>
              <a:gd name="connsiteX303" fmla="*/ 592083 w 3418951"/>
              <a:gd name="connsiteY303" fmla="*/ 568275 h 974891"/>
              <a:gd name="connsiteX304" fmla="*/ 616992 w 3418951"/>
              <a:gd name="connsiteY304" fmla="*/ 554811 h 974891"/>
              <a:gd name="connsiteX305" fmla="*/ 231582 w 3418951"/>
              <a:gd name="connsiteY305" fmla="*/ 554811 h 974891"/>
              <a:gd name="connsiteX306" fmla="*/ 245383 w 3418951"/>
              <a:gd name="connsiteY306" fmla="*/ 557504 h 974891"/>
              <a:gd name="connsiteX307" fmla="*/ 242690 w 3418951"/>
              <a:gd name="connsiteY307" fmla="*/ 568275 h 974891"/>
              <a:gd name="connsiteX308" fmla="*/ 231582 w 3418951"/>
              <a:gd name="connsiteY308" fmla="*/ 565582 h 974891"/>
              <a:gd name="connsiteX309" fmla="*/ 173687 w 3418951"/>
              <a:gd name="connsiteY309" fmla="*/ 600925 h 974891"/>
              <a:gd name="connsiteX310" fmla="*/ 159886 w 3418951"/>
              <a:gd name="connsiteY310" fmla="*/ 595540 h 974891"/>
              <a:gd name="connsiteX311" fmla="*/ 231582 w 3418951"/>
              <a:gd name="connsiteY311" fmla="*/ 554811 h 974891"/>
              <a:gd name="connsiteX312" fmla="*/ 1398918 w 3418951"/>
              <a:gd name="connsiteY312" fmla="*/ 544040 h 974891"/>
              <a:gd name="connsiteX313" fmla="*/ 1294235 w 3418951"/>
              <a:gd name="connsiteY313" fmla="*/ 609341 h 974891"/>
              <a:gd name="connsiteX314" fmla="*/ 1407334 w 3418951"/>
              <a:gd name="connsiteY314" fmla="*/ 546733 h 974891"/>
              <a:gd name="connsiteX315" fmla="*/ 1398918 w 3418951"/>
              <a:gd name="connsiteY315" fmla="*/ 544040 h 974891"/>
              <a:gd name="connsiteX316" fmla="*/ 2706617 w 3418951"/>
              <a:gd name="connsiteY316" fmla="*/ 527547 h 974891"/>
              <a:gd name="connsiteX317" fmla="*/ 2687431 w 3418951"/>
              <a:gd name="connsiteY317" fmla="*/ 541011 h 974891"/>
              <a:gd name="connsiteX318" fmla="*/ 2632229 w 3418951"/>
              <a:gd name="connsiteY318" fmla="*/ 565582 h 974891"/>
              <a:gd name="connsiteX319" fmla="*/ 2706617 w 3418951"/>
              <a:gd name="connsiteY319" fmla="*/ 527547 h 974891"/>
              <a:gd name="connsiteX320" fmla="*/ 2436663 w 3418951"/>
              <a:gd name="connsiteY320" fmla="*/ 519468 h 974891"/>
              <a:gd name="connsiteX321" fmla="*/ 2425555 w 3418951"/>
              <a:gd name="connsiteY321" fmla="*/ 544040 h 974891"/>
              <a:gd name="connsiteX322" fmla="*/ 2464264 w 3418951"/>
              <a:gd name="connsiteY322" fmla="*/ 519468 h 974891"/>
              <a:gd name="connsiteX323" fmla="*/ 2436663 w 3418951"/>
              <a:gd name="connsiteY323" fmla="*/ 519468 h 974891"/>
              <a:gd name="connsiteX324" fmla="*/ 2004466 w 3418951"/>
              <a:gd name="connsiteY324" fmla="*/ 519468 h 974891"/>
              <a:gd name="connsiteX325" fmla="*/ 1982587 w 3418951"/>
              <a:gd name="connsiteY325" fmla="*/ 530239 h 974891"/>
              <a:gd name="connsiteX326" fmla="*/ 2001773 w 3418951"/>
              <a:gd name="connsiteY326" fmla="*/ 527547 h 974891"/>
              <a:gd name="connsiteX327" fmla="*/ 2004466 w 3418951"/>
              <a:gd name="connsiteY327" fmla="*/ 519468 h 974891"/>
              <a:gd name="connsiteX328" fmla="*/ 721675 w 3418951"/>
              <a:gd name="connsiteY328" fmla="*/ 514082 h 974891"/>
              <a:gd name="connsiteX329" fmla="*/ 707874 w 3418951"/>
              <a:gd name="connsiteY329" fmla="*/ 524853 h 974891"/>
              <a:gd name="connsiteX330" fmla="*/ 713260 w 3418951"/>
              <a:gd name="connsiteY330" fmla="*/ 530239 h 974891"/>
              <a:gd name="connsiteX331" fmla="*/ 721675 w 3418951"/>
              <a:gd name="connsiteY331" fmla="*/ 514082 h 974891"/>
              <a:gd name="connsiteX332" fmla="*/ 641564 w 3418951"/>
              <a:gd name="connsiteY332" fmla="*/ 511053 h 974891"/>
              <a:gd name="connsiteX333" fmla="*/ 619685 w 3418951"/>
              <a:gd name="connsiteY333" fmla="*/ 527547 h 974891"/>
              <a:gd name="connsiteX334" fmla="*/ 641564 w 3418951"/>
              <a:gd name="connsiteY334" fmla="*/ 511053 h 974891"/>
              <a:gd name="connsiteX335" fmla="*/ 663779 w 3418951"/>
              <a:gd name="connsiteY335" fmla="*/ 497589 h 974891"/>
              <a:gd name="connsiteX336" fmla="*/ 658394 w 3418951"/>
              <a:gd name="connsiteY336" fmla="*/ 511053 h 974891"/>
              <a:gd name="connsiteX337" fmla="*/ 663779 w 3418951"/>
              <a:gd name="connsiteY337" fmla="*/ 497589 h 974891"/>
              <a:gd name="connsiteX338" fmla="*/ 2596549 w 3418951"/>
              <a:gd name="connsiteY338" fmla="*/ 489510 h 974891"/>
              <a:gd name="connsiteX339" fmla="*/ 2604964 w 3418951"/>
              <a:gd name="connsiteY339" fmla="*/ 492203 h 974891"/>
              <a:gd name="connsiteX340" fmla="*/ 2610349 w 3418951"/>
              <a:gd name="connsiteY340" fmla="*/ 502975 h 974891"/>
              <a:gd name="connsiteX341" fmla="*/ 2580055 w 3418951"/>
              <a:gd name="connsiteY341" fmla="*/ 516439 h 974891"/>
              <a:gd name="connsiteX342" fmla="*/ 2596549 w 3418951"/>
              <a:gd name="connsiteY342" fmla="*/ 489510 h 974891"/>
              <a:gd name="connsiteX343" fmla="*/ 2246819 w 3418951"/>
              <a:gd name="connsiteY343" fmla="*/ 481095 h 974891"/>
              <a:gd name="connsiteX344" fmla="*/ 2224940 w 3418951"/>
              <a:gd name="connsiteY344" fmla="*/ 489174 h 974891"/>
              <a:gd name="connsiteX345" fmla="*/ 2246819 w 3418951"/>
              <a:gd name="connsiteY345" fmla="*/ 481095 h 974891"/>
              <a:gd name="connsiteX346" fmla="*/ 3128043 w 3418951"/>
              <a:gd name="connsiteY346" fmla="*/ 470324 h 974891"/>
              <a:gd name="connsiteX347" fmla="*/ 3114242 w 3418951"/>
              <a:gd name="connsiteY347" fmla="*/ 478402 h 974891"/>
              <a:gd name="connsiteX348" fmla="*/ 3128043 w 3418951"/>
              <a:gd name="connsiteY348" fmla="*/ 470324 h 974891"/>
              <a:gd name="connsiteX349" fmla="*/ 2712003 w 3418951"/>
              <a:gd name="connsiteY349" fmla="*/ 470324 h 974891"/>
              <a:gd name="connsiteX350" fmla="*/ 2662523 w 3418951"/>
              <a:gd name="connsiteY350" fmla="*/ 497589 h 974891"/>
              <a:gd name="connsiteX351" fmla="*/ 2712003 w 3418951"/>
              <a:gd name="connsiteY351" fmla="*/ 470324 h 974891"/>
              <a:gd name="connsiteX352" fmla="*/ 2312793 w 3418951"/>
              <a:gd name="connsiteY352" fmla="*/ 462245 h 974891"/>
              <a:gd name="connsiteX353" fmla="*/ 2296299 w 3418951"/>
              <a:gd name="connsiteY353" fmla="*/ 473017 h 974891"/>
              <a:gd name="connsiteX354" fmla="*/ 2312793 w 3418951"/>
              <a:gd name="connsiteY354" fmla="*/ 462245 h 974891"/>
              <a:gd name="connsiteX355" fmla="*/ 2279806 w 3418951"/>
              <a:gd name="connsiteY355" fmla="*/ 462245 h 974891"/>
              <a:gd name="connsiteX356" fmla="*/ 2290578 w 3418951"/>
              <a:gd name="connsiteY356" fmla="*/ 475710 h 974891"/>
              <a:gd name="connsiteX357" fmla="*/ 2268698 w 3418951"/>
              <a:gd name="connsiteY357" fmla="*/ 475710 h 974891"/>
              <a:gd name="connsiteX358" fmla="*/ 2279806 w 3418951"/>
              <a:gd name="connsiteY358" fmla="*/ 462245 h 974891"/>
              <a:gd name="connsiteX359" fmla="*/ 2346117 w 3418951"/>
              <a:gd name="connsiteY359" fmla="*/ 459216 h 974891"/>
              <a:gd name="connsiteX360" fmla="*/ 2271728 w 3418951"/>
              <a:gd name="connsiteY360" fmla="*/ 511053 h 974891"/>
              <a:gd name="connsiteX361" fmla="*/ 2271728 w 3418951"/>
              <a:gd name="connsiteY361" fmla="*/ 494559 h 974891"/>
              <a:gd name="connsiteX362" fmla="*/ 2346117 w 3418951"/>
              <a:gd name="connsiteY362" fmla="*/ 459216 h 974891"/>
              <a:gd name="connsiteX363" fmla="*/ 378799 w 3418951"/>
              <a:gd name="connsiteY363" fmla="*/ 456512 h 974891"/>
              <a:gd name="connsiteX364" fmla="*/ 393825 w 3418951"/>
              <a:gd name="connsiteY364" fmla="*/ 462245 h 974891"/>
              <a:gd name="connsiteX365" fmla="*/ 347037 w 3418951"/>
              <a:gd name="connsiteY365" fmla="*/ 492203 h 974891"/>
              <a:gd name="connsiteX366" fmla="*/ 378799 w 3418951"/>
              <a:gd name="connsiteY366" fmla="*/ 456512 h 974891"/>
              <a:gd name="connsiteX367" fmla="*/ 911519 w 3418951"/>
              <a:gd name="connsiteY367" fmla="*/ 451137 h 974891"/>
              <a:gd name="connsiteX368" fmla="*/ 900411 w 3418951"/>
              <a:gd name="connsiteY368" fmla="*/ 459216 h 974891"/>
              <a:gd name="connsiteX369" fmla="*/ 911519 w 3418951"/>
              <a:gd name="connsiteY369" fmla="*/ 451137 h 974891"/>
              <a:gd name="connsiteX370" fmla="*/ 2615735 w 3418951"/>
              <a:gd name="connsiteY370" fmla="*/ 443059 h 974891"/>
              <a:gd name="connsiteX371" fmla="*/ 2574333 w 3418951"/>
              <a:gd name="connsiteY371" fmla="*/ 483788 h 974891"/>
              <a:gd name="connsiteX372" fmla="*/ 2555147 w 3418951"/>
              <a:gd name="connsiteY372" fmla="*/ 481095 h 974891"/>
              <a:gd name="connsiteX373" fmla="*/ 2615735 w 3418951"/>
              <a:gd name="connsiteY373" fmla="*/ 443059 h 974891"/>
              <a:gd name="connsiteX374" fmla="*/ 2819379 w 3418951"/>
              <a:gd name="connsiteY374" fmla="*/ 442722 h 974891"/>
              <a:gd name="connsiteX375" fmla="*/ 2827794 w 3418951"/>
              <a:gd name="connsiteY375" fmla="*/ 459216 h 974891"/>
              <a:gd name="connsiteX376" fmla="*/ 2797500 w 3418951"/>
              <a:gd name="connsiteY376" fmla="*/ 483788 h 974891"/>
              <a:gd name="connsiteX377" fmla="*/ 2811301 w 3418951"/>
              <a:gd name="connsiteY377" fmla="*/ 500282 h 974891"/>
              <a:gd name="connsiteX378" fmla="*/ 2789421 w 3418951"/>
              <a:gd name="connsiteY378" fmla="*/ 511053 h 974891"/>
              <a:gd name="connsiteX379" fmla="*/ 2794807 w 3418951"/>
              <a:gd name="connsiteY379" fmla="*/ 497589 h 974891"/>
              <a:gd name="connsiteX380" fmla="*/ 2723111 w 3418951"/>
              <a:gd name="connsiteY380" fmla="*/ 519131 h 974891"/>
              <a:gd name="connsiteX381" fmla="*/ 2709311 w 3418951"/>
              <a:gd name="connsiteY381" fmla="*/ 527210 h 974891"/>
              <a:gd name="connsiteX382" fmla="*/ 2777977 w 3418951"/>
              <a:gd name="connsiteY382" fmla="*/ 467294 h 974891"/>
              <a:gd name="connsiteX383" fmla="*/ 2786392 w 3418951"/>
              <a:gd name="connsiteY383" fmla="*/ 478066 h 974891"/>
              <a:gd name="connsiteX384" fmla="*/ 2819379 w 3418951"/>
              <a:gd name="connsiteY384" fmla="*/ 442722 h 974891"/>
              <a:gd name="connsiteX385" fmla="*/ 2544038 w 3418951"/>
              <a:gd name="connsiteY385" fmla="*/ 434644 h 974891"/>
              <a:gd name="connsiteX386" fmla="*/ 2513745 w 3418951"/>
              <a:gd name="connsiteY386" fmla="*/ 456523 h 974891"/>
              <a:gd name="connsiteX387" fmla="*/ 2544038 w 3418951"/>
              <a:gd name="connsiteY387" fmla="*/ 434644 h 974891"/>
              <a:gd name="connsiteX388" fmla="*/ 2392567 w 3418951"/>
              <a:gd name="connsiteY388" fmla="*/ 431951 h 974891"/>
              <a:gd name="connsiteX389" fmla="*/ 2356888 w 3418951"/>
              <a:gd name="connsiteY389" fmla="*/ 451137 h 974891"/>
              <a:gd name="connsiteX390" fmla="*/ 2364966 w 3418951"/>
              <a:gd name="connsiteY390" fmla="*/ 442722 h 974891"/>
              <a:gd name="connsiteX391" fmla="*/ 2351166 w 3418951"/>
              <a:gd name="connsiteY391" fmla="*/ 445415 h 974891"/>
              <a:gd name="connsiteX392" fmla="*/ 2392567 w 3418951"/>
              <a:gd name="connsiteY392" fmla="*/ 431951 h 974891"/>
              <a:gd name="connsiteX393" fmla="*/ 2850010 w 3418951"/>
              <a:gd name="connsiteY393" fmla="*/ 429594 h 974891"/>
              <a:gd name="connsiteX394" fmla="*/ 2838902 w 3418951"/>
              <a:gd name="connsiteY394" fmla="*/ 437673 h 974891"/>
              <a:gd name="connsiteX395" fmla="*/ 2850010 w 3418951"/>
              <a:gd name="connsiteY395" fmla="*/ 429594 h 974891"/>
              <a:gd name="connsiteX396" fmla="*/ 2428584 w 3418951"/>
              <a:gd name="connsiteY396" fmla="*/ 429258 h 974891"/>
              <a:gd name="connsiteX397" fmla="*/ 2412091 w 3418951"/>
              <a:gd name="connsiteY397" fmla="*/ 448445 h 974891"/>
              <a:gd name="connsiteX398" fmla="*/ 2428584 w 3418951"/>
              <a:gd name="connsiteY398" fmla="*/ 429258 h 974891"/>
              <a:gd name="connsiteX399" fmla="*/ 2742297 w 3418951"/>
              <a:gd name="connsiteY399" fmla="*/ 423873 h 974891"/>
              <a:gd name="connsiteX400" fmla="*/ 2728496 w 3418951"/>
              <a:gd name="connsiteY400" fmla="*/ 431951 h 974891"/>
              <a:gd name="connsiteX401" fmla="*/ 2742297 w 3418951"/>
              <a:gd name="connsiteY401" fmla="*/ 423873 h 974891"/>
              <a:gd name="connsiteX402" fmla="*/ 2326594 w 3418951"/>
              <a:gd name="connsiteY402" fmla="*/ 421180 h 974891"/>
              <a:gd name="connsiteX403" fmla="*/ 2301685 w 3418951"/>
              <a:gd name="connsiteY403" fmla="*/ 440366 h 974891"/>
              <a:gd name="connsiteX404" fmla="*/ 2326594 w 3418951"/>
              <a:gd name="connsiteY404" fmla="*/ 421180 h 974891"/>
              <a:gd name="connsiteX405" fmla="*/ 3180553 w 3418951"/>
              <a:gd name="connsiteY405" fmla="*/ 412765 h 974891"/>
              <a:gd name="connsiteX406" fmla="*/ 3185939 w 3418951"/>
              <a:gd name="connsiteY406" fmla="*/ 423536 h 974891"/>
              <a:gd name="connsiteX407" fmla="*/ 3177524 w 3418951"/>
              <a:gd name="connsiteY407" fmla="*/ 445415 h 974891"/>
              <a:gd name="connsiteX408" fmla="*/ 3155645 w 3418951"/>
              <a:gd name="connsiteY408" fmla="*/ 431951 h 974891"/>
              <a:gd name="connsiteX409" fmla="*/ 3177524 w 3418951"/>
              <a:gd name="connsiteY409" fmla="*/ 421180 h 974891"/>
              <a:gd name="connsiteX410" fmla="*/ 3169109 w 3418951"/>
              <a:gd name="connsiteY410" fmla="*/ 418487 h 974891"/>
              <a:gd name="connsiteX411" fmla="*/ 3180553 w 3418951"/>
              <a:gd name="connsiteY411" fmla="*/ 412765 h 974891"/>
              <a:gd name="connsiteX412" fmla="*/ 2516774 w 3418951"/>
              <a:gd name="connsiteY412" fmla="*/ 407716 h 974891"/>
              <a:gd name="connsiteX413" fmla="*/ 2489173 w 3418951"/>
              <a:gd name="connsiteY413" fmla="*/ 424209 h 974891"/>
              <a:gd name="connsiteX414" fmla="*/ 2516774 w 3418951"/>
              <a:gd name="connsiteY414" fmla="*/ 407716 h 974891"/>
              <a:gd name="connsiteX415" fmla="*/ 3141507 w 3418951"/>
              <a:gd name="connsiteY415" fmla="*/ 402330 h 974891"/>
              <a:gd name="connsiteX416" fmla="*/ 3136122 w 3418951"/>
              <a:gd name="connsiteY416" fmla="*/ 413101 h 974891"/>
              <a:gd name="connsiteX417" fmla="*/ 3127707 w 3418951"/>
              <a:gd name="connsiteY417" fmla="*/ 407716 h 974891"/>
              <a:gd name="connsiteX418" fmla="*/ 3141507 w 3418951"/>
              <a:gd name="connsiteY418" fmla="*/ 402330 h 974891"/>
              <a:gd name="connsiteX419" fmla="*/ 2613042 w 3418951"/>
              <a:gd name="connsiteY419" fmla="*/ 399637 h 974891"/>
              <a:gd name="connsiteX420" fmla="*/ 2560869 w 3418951"/>
              <a:gd name="connsiteY420" fmla="*/ 413101 h 974891"/>
              <a:gd name="connsiteX421" fmla="*/ 2560869 w 3418951"/>
              <a:gd name="connsiteY421" fmla="*/ 426565 h 974891"/>
              <a:gd name="connsiteX422" fmla="*/ 2613042 w 3418951"/>
              <a:gd name="connsiteY422" fmla="*/ 399637 h 974891"/>
              <a:gd name="connsiteX423" fmla="*/ 3019426 w 3418951"/>
              <a:gd name="connsiteY423" fmla="*/ 398317 h 974891"/>
              <a:gd name="connsiteX424" fmla="*/ 3026053 w 3418951"/>
              <a:gd name="connsiteY424" fmla="*/ 407716 h 974891"/>
              <a:gd name="connsiteX425" fmla="*/ 2995759 w 3418951"/>
              <a:gd name="connsiteY425" fmla="*/ 421180 h 974891"/>
              <a:gd name="connsiteX426" fmla="*/ 3019426 w 3418951"/>
              <a:gd name="connsiteY426" fmla="*/ 398317 h 974891"/>
              <a:gd name="connsiteX427" fmla="*/ 11108 w 3418951"/>
              <a:gd name="connsiteY427" fmla="*/ 396608 h 974891"/>
              <a:gd name="connsiteX428" fmla="*/ 38709 w 3418951"/>
              <a:gd name="connsiteY428" fmla="*/ 404686 h 974891"/>
              <a:gd name="connsiteX429" fmla="*/ 24909 w 3418951"/>
              <a:gd name="connsiteY429" fmla="*/ 421180 h 974891"/>
              <a:gd name="connsiteX430" fmla="*/ 0 w 3418951"/>
              <a:gd name="connsiteY430" fmla="*/ 413101 h 974891"/>
              <a:gd name="connsiteX431" fmla="*/ 11108 w 3418951"/>
              <a:gd name="connsiteY431" fmla="*/ 396608 h 974891"/>
              <a:gd name="connsiteX432" fmla="*/ 588717 w 3418951"/>
              <a:gd name="connsiteY432" fmla="*/ 392568 h 974891"/>
              <a:gd name="connsiteX433" fmla="*/ 603191 w 3418951"/>
              <a:gd name="connsiteY433" fmla="*/ 396608 h 974891"/>
              <a:gd name="connsiteX434" fmla="*/ 570204 w 3418951"/>
              <a:gd name="connsiteY434" fmla="*/ 396608 h 974891"/>
              <a:gd name="connsiteX435" fmla="*/ 588717 w 3418951"/>
              <a:gd name="connsiteY435" fmla="*/ 392568 h 974891"/>
              <a:gd name="connsiteX436" fmla="*/ 2750376 w 3418951"/>
              <a:gd name="connsiteY436" fmla="*/ 388529 h 974891"/>
              <a:gd name="connsiteX437" fmla="*/ 2728496 w 3418951"/>
              <a:gd name="connsiteY437" fmla="*/ 413101 h 974891"/>
              <a:gd name="connsiteX438" fmla="*/ 2723111 w 3418951"/>
              <a:gd name="connsiteY438" fmla="*/ 405023 h 974891"/>
              <a:gd name="connsiteX439" fmla="*/ 2750376 w 3418951"/>
              <a:gd name="connsiteY439" fmla="*/ 388529 h 974891"/>
              <a:gd name="connsiteX440" fmla="*/ 2858088 w 3418951"/>
              <a:gd name="connsiteY440" fmla="*/ 385836 h 974891"/>
              <a:gd name="connsiteX441" fmla="*/ 2863474 w 3418951"/>
              <a:gd name="connsiteY441" fmla="*/ 388529 h 974891"/>
              <a:gd name="connsiteX442" fmla="*/ 2844288 w 3418951"/>
              <a:gd name="connsiteY442" fmla="*/ 407716 h 974891"/>
              <a:gd name="connsiteX443" fmla="*/ 2827794 w 3418951"/>
              <a:gd name="connsiteY443" fmla="*/ 407716 h 974891"/>
              <a:gd name="connsiteX444" fmla="*/ 2792114 w 3418951"/>
              <a:gd name="connsiteY444" fmla="*/ 440366 h 974891"/>
              <a:gd name="connsiteX445" fmla="*/ 2720418 w 3418951"/>
              <a:gd name="connsiteY445" fmla="*/ 470324 h 974891"/>
              <a:gd name="connsiteX446" fmla="*/ 2717725 w 3418951"/>
              <a:gd name="connsiteY446" fmla="*/ 464938 h 974891"/>
              <a:gd name="connsiteX447" fmla="*/ 2778314 w 3418951"/>
              <a:gd name="connsiteY447" fmla="*/ 437673 h 974891"/>
              <a:gd name="connsiteX448" fmla="*/ 2858088 w 3418951"/>
              <a:gd name="connsiteY448" fmla="*/ 385836 h 974891"/>
              <a:gd name="connsiteX449" fmla="*/ 1421975 w 3418951"/>
              <a:gd name="connsiteY449" fmla="*/ 385163 h 974891"/>
              <a:gd name="connsiteX450" fmla="*/ 1412719 w 3418951"/>
              <a:gd name="connsiteY450" fmla="*/ 385836 h 974891"/>
              <a:gd name="connsiteX451" fmla="*/ 1412719 w 3418951"/>
              <a:gd name="connsiteY451" fmla="*/ 393915 h 974891"/>
              <a:gd name="connsiteX452" fmla="*/ 1429212 w 3418951"/>
              <a:gd name="connsiteY452" fmla="*/ 388529 h 974891"/>
              <a:gd name="connsiteX453" fmla="*/ 1421975 w 3418951"/>
              <a:gd name="connsiteY453" fmla="*/ 385163 h 974891"/>
              <a:gd name="connsiteX454" fmla="*/ 3276485 w 3418951"/>
              <a:gd name="connsiteY454" fmla="*/ 380451 h 974891"/>
              <a:gd name="connsiteX455" fmla="*/ 3276485 w 3418951"/>
              <a:gd name="connsiteY455" fmla="*/ 391222 h 974891"/>
              <a:gd name="connsiteX456" fmla="*/ 3240805 w 3418951"/>
              <a:gd name="connsiteY456" fmla="*/ 391222 h 974891"/>
              <a:gd name="connsiteX457" fmla="*/ 3276485 w 3418951"/>
              <a:gd name="connsiteY457" fmla="*/ 380451 h 974891"/>
              <a:gd name="connsiteX458" fmla="*/ 2527545 w 3418951"/>
              <a:gd name="connsiteY458" fmla="*/ 380451 h 974891"/>
              <a:gd name="connsiteX459" fmla="*/ 2494558 w 3418951"/>
              <a:gd name="connsiteY459" fmla="*/ 410409 h 974891"/>
              <a:gd name="connsiteX460" fmla="*/ 2527545 w 3418951"/>
              <a:gd name="connsiteY460" fmla="*/ 380451 h 974891"/>
              <a:gd name="connsiteX461" fmla="*/ 2943249 w 3418951"/>
              <a:gd name="connsiteY461" fmla="*/ 374728 h 974891"/>
              <a:gd name="connsiteX462" fmla="*/ 2965128 w 3418951"/>
              <a:gd name="connsiteY462" fmla="*/ 382807 h 974891"/>
              <a:gd name="connsiteX463" fmla="*/ 2918340 w 3418951"/>
              <a:gd name="connsiteY463" fmla="*/ 382807 h 974891"/>
              <a:gd name="connsiteX464" fmla="*/ 2932141 w 3418951"/>
              <a:gd name="connsiteY464" fmla="*/ 388193 h 974891"/>
              <a:gd name="connsiteX465" fmla="*/ 2943249 w 3418951"/>
              <a:gd name="connsiteY465" fmla="*/ 374728 h 974891"/>
              <a:gd name="connsiteX466" fmla="*/ 3232390 w 3418951"/>
              <a:gd name="connsiteY466" fmla="*/ 369343 h 974891"/>
              <a:gd name="connsiteX467" fmla="*/ 3227004 w 3418951"/>
              <a:gd name="connsiteY467" fmla="*/ 382807 h 974891"/>
              <a:gd name="connsiteX468" fmla="*/ 3232390 w 3418951"/>
              <a:gd name="connsiteY468" fmla="*/ 369343 h 974891"/>
              <a:gd name="connsiteX469" fmla="*/ 561452 w 3418951"/>
              <a:gd name="connsiteY469" fmla="*/ 369343 h 974891"/>
              <a:gd name="connsiteX470" fmla="*/ 492786 w 3418951"/>
              <a:gd name="connsiteY470" fmla="*/ 404686 h 974891"/>
              <a:gd name="connsiteX471" fmla="*/ 399210 w 3418951"/>
              <a:gd name="connsiteY471" fmla="*/ 448445 h 974891"/>
              <a:gd name="connsiteX472" fmla="*/ 443305 w 3418951"/>
              <a:gd name="connsiteY472" fmla="*/ 423873 h 974891"/>
              <a:gd name="connsiteX473" fmla="*/ 473599 w 3418951"/>
              <a:gd name="connsiteY473" fmla="*/ 399300 h 974891"/>
              <a:gd name="connsiteX474" fmla="*/ 484707 w 3418951"/>
              <a:gd name="connsiteY474" fmla="*/ 404686 h 974891"/>
              <a:gd name="connsiteX475" fmla="*/ 512309 w 3418951"/>
              <a:gd name="connsiteY475" fmla="*/ 393915 h 974891"/>
              <a:gd name="connsiteX476" fmla="*/ 515001 w 3418951"/>
              <a:gd name="connsiteY476" fmla="*/ 383144 h 974891"/>
              <a:gd name="connsiteX477" fmla="*/ 561452 w 3418951"/>
              <a:gd name="connsiteY477" fmla="*/ 369343 h 974891"/>
              <a:gd name="connsiteX478" fmla="*/ 3171801 w 3418951"/>
              <a:gd name="connsiteY478" fmla="*/ 366651 h 974891"/>
              <a:gd name="connsiteX479" fmla="*/ 3194017 w 3418951"/>
              <a:gd name="connsiteY479" fmla="*/ 369343 h 974891"/>
              <a:gd name="connsiteX480" fmla="*/ 3169109 w 3418951"/>
              <a:gd name="connsiteY480" fmla="*/ 393915 h 974891"/>
              <a:gd name="connsiteX481" fmla="*/ 3171801 w 3418951"/>
              <a:gd name="connsiteY481" fmla="*/ 366651 h 974891"/>
              <a:gd name="connsiteX482" fmla="*/ 1922335 w 3418951"/>
              <a:gd name="connsiteY482" fmla="*/ 364294 h 974891"/>
              <a:gd name="connsiteX483" fmla="*/ 1892040 w 3418951"/>
              <a:gd name="connsiteY483" fmla="*/ 386173 h 974891"/>
              <a:gd name="connsiteX484" fmla="*/ 1809573 w 3418951"/>
              <a:gd name="connsiteY484" fmla="*/ 402666 h 974891"/>
              <a:gd name="connsiteX485" fmla="*/ 1683011 w 3418951"/>
              <a:gd name="connsiteY485" fmla="*/ 465275 h 974891"/>
              <a:gd name="connsiteX486" fmla="*/ 1704890 w 3418951"/>
              <a:gd name="connsiteY486" fmla="*/ 459889 h 974891"/>
              <a:gd name="connsiteX487" fmla="*/ 1710275 w 3418951"/>
              <a:gd name="connsiteY487" fmla="*/ 465275 h 974891"/>
              <a:gd name="connsiteX488" fmla="*/ 1597513 w 3418951"/>
              <a:gd name="connsiteY488" fmla="*/ 500618 h 974891"/>
              <a:gd name="connsiteX489" fmla="*/ 1679981 w 3418951"/>
              <a:gd name="connsiteY489" fmla="*/ 481432 h 974891"/>
              <a:gd name="connsiteX490" fmla="*/ 1682674 w 3418951"/>
              <a:gd name="connsiteY490" fmla="*/ 492203 h 974891"/>
              <a:gd name="connsiteX491" fmla="*/ 1622086 w 3418951"/>
              <a:gd name="connsiteY491" fmla="*/ 508696 h 974891"/>
              <a:gd name="connsiteX492" fmla="*/ 1564190 w 3418951"/>
              <a:gd name="connsiteY492" fmla="*/ 519468 h 974891"/>
              <a:gd name="connsiteX493" fmla="*/ 1577991 w 3418951"/>
              <a:gd name="connsiteY493" fmla="*/ 524853 h 974891"/>
              <a:gd name="connsiteX494" fmla="*/ 1564190 w 3418951"/>
              <a:gd name="connsiteY494" fmla="*/ 549425 h 974891"/>
              <a:gd name="connsiteX495" fmla="*/ 1613671 w 3418951"/>
              <a:gd name="connsiteY495" fmla="*/ 527547 h 974891"/>
              <a:gd name="connsiteX496" fmla="*/ 1602563 w 3418951"/>
              <a:gd name="connsiteY496" fmla="*/ 524853 h 974891"/>
              <a:gd name="connsiteX497" fmla="*/ 1698831 w 3418951"/>
              <a:gd name="connsiteY497" fmla="*/ 514082 h 974891"/>
              <a:gd name="connsiteX498" fmla="*/ 1764805 w 3418951"/>
              <a:gd name="connsiteY498" fmla="*/ 492203 h 974891"/>
              <a:gd name="connsiteX499" fmla="*/ 1767497 w 3418951"/>
              <a:gd name="connsiteY499" fmla="*/ 481432 h 974891"/>
              <a:gd name="connsiteX500" fmla="*/ 1701524 w 3418951"/>
              <a:gd name="connsiteY500" fmla="*/ 492203 h 974891"/>
              <a:gd name="connsiteX501" fmla="*/ 1709939 w 3418951"/>
              <a:gd name="connsiteY501" fmla="*/ 486817 h 974891"/>
              <a:gd name="connsiteX502" fmla="*/ 1693445 w 3418951"/>
              <a:gd name="connsiteY502" fmla="*/ 489510 h 974891"/>
              <a:gd name="connsiteX503" fmla="*/ 1698831 w 3418951"/>
              <a:gd name="connsiteY503" fmla="*/ 473017 h 974891"/>
              <a:gd name="connsiteX504" fmla="*/ 1745619 w 3418951"/>
              <a:gd name="connsiteY504" fmla="*/ 459553 h 974891"/>
              <a:gd name="connsiteX505" fmla="*/ 1754033 w 3418951"/>
              <a:gd name="connsiteY505" fmla="*/ 470324 h 974891"/>
              <a:gd name="connsiteX506" fmla="*/ 1833808 w 3418951"/>
              <a:gd name="connsiteY506" fmla="*/ 448445 h 974891"/>
              <a:gd name="connsiteX507" fmla="*/ 1833808 w 3418951"/>
              <a:gd name="connsiteY507" fmla="*/ 434981 h 974891"/>
              <a:gd name="connsiteX508" fmla="*/ 1963400 w 3418951"/>
              <a:gd name="connsiteY508" fmla="*/ 383480 h 974891"/>
              <a:gd name="connsiteX509" fmla="*/ 1911227 w 3418951"/>
              <a:gd name="connsiteY509" fmla="*/ 388866 h 974891"/>
              <a:gd name="connsiteX510" fmla="*/ 1922335 w 3418951"/>
              <a:gd name="connsiteY510" fmla="*/ 364294 h 974891"/>
              <a:gd name="connsiteX511" fmla="*/ 2937863 w 3418951"/>
              <a:gd name="connsiteY511" fmla="*/ 353186 h 974891"/>
              <a:gd name="connsiteX512" fmla="*/ 2918677 w 3418951"/>
              <a:gd name="connsiteY512" fmla="*/ 363957 h 974891"/>
              <a:gd name="connsiteX513" fmla="*/ 2937863 w 3418951"/>
              <a:gd name="connsiteY513" fmla="*/ 353186 h 974891"/>
              <a:gd name="connsiteX514" fmla="*/ 470906 w 3418951"/>
              <a:gd name="connsiteY514" fmla="*/ 350494 h 974891"/>
              <a:gd name="connsiteX515" fmla="*/ 451720 w 3418951"/>
              <a:gd name="connsiteY515" fmla="*/ 361265 h 974891"/>
              <a:gd name="connsiteX516" fmla="*/ 470906 w 3418951"/>
              <a:gd name="connsiteY516" fmla="*/ 350494 h 974891"/>
              <a:gd name="connsiteX517" fmla="*/ 104683 w 3418951"/>
              <a:gd name="connsiteY517" fmla="*/ 347800 h 974891"/>
              <a:gd name="connsiteX518" fmla="*/ 93575 w 3418951"/>
              <a:gd name="connsiteY518" fmla="*/ 377758 h 974891"/>
              <a:gd name="connsiteX519" fmla="*/ 71696 w 3418951"/>
              <a:gd name="connsiteY519" fmla="*/ 377758 h 974891"/>
              <a:gd name="connsiteX520" fmla="*/ 104683 w 3418951"/>
              <a:gd name="connsiteY520" fmla="*/ 347800 h 974891"/>
              <a:gd name="connsiteX521" fmla="*/ 3056852 w 3418951"/>
              <a:gd name="connsiteY521" fmla="*/ 342751 h 974891"/>
              <a:gd name="connsiteX522" fmla="*/ 3067455 w 3418951"/>
              <a:gd name="connsiteY522" fmla="*/ 344771 h 974891"/>
              <a:gd name="connsiteX523" fmla="*/ 3048269 w 3418951"/>
              <a:gd name="connsiteY523" fmla="*/ 350156 h 974891"/>
              <a:gd name="connsiteX524" fmla="*/ 3048269 w 3418951"/>
              <a:gd name="connsiteY524" fmla="*/ 344771 h 974891"/>
              <a:gd name="connsiteX525" fmla="*/ 3056852 w 3418951"/>
              <a:gd name="connsiteY525" fmla="*/ 342751 h 974891"/>
              <a:gd name="connsiteX526" fmla="*/ 2585441 w 3418951"/>
              <a:gd name="connsiteY526" fmla="*/ 342078 h 974891"/>
              <a:gd name="connsiteX527" fmla="*/ 2555147 w 3418951"/>
              <a:gd name="connsiteY527" fmla="*/ 372036 h 974891"/>
              <a:gd name="connsiteX528" fmla="*/ 2549761 w 3418951"/>
              <a:gd name="connsiteY528" fmla="*/ 374728 h 974891"/>
              <a:gd name="connsiteX529" fmla="*/ 2547068 w 3418951"/>
              <a:gd name="connsiteY529" fmla="*/ 366651 h 974891"/>
              <a:gd name="connsiteX530" fmla="*/ 2546732 w 3418951"/>
              <a:gd name="connsiteY530" fmla="*/ 380451 h 974891"/>
              <a:gd name="connsiteX531" fmla="*/ 2571640 w 3418951"/>
              <a:gd name="connsiteY531" fmla="*/ 377758 h 974891"/>
              <a:gd name="connsiteX532" fmla="*/ 2582748 w 3418951"/>
              <a:gd name="connsiteY532" fmla="*/ 361265 h 974891"/>
              <a:gd name="connsiteX533" fmla="*/ 2566255 w 3418951"/>
              <a:gd name="connsiteY533" fmla="*/ 361265 h 974891"/>
              <a:gd name="connsiteX534" fmla="*/ 2585441 w 3418951"/>
              <a:gd name="connsiteY534" fmla="*/ 342078 h 974891"/>
              <a:gd name="connsiteX535" fmla="*/ 680273 w 3418951"/>
              <a:gd name="connsiteY535" fmla="*/ 337029 h 974891"/>
              <a:gd name="connsiteX536" fmla="*/ 682966 w 3418951"/>
              <a:gd name="connsiteY536" fmla="*/ 377758 h 974891"/>
              <a:gd name="connsiteX537" fmla="*/ 652672 w 3418951"/>
              <a:gd name="connsiteY537" fmla="*/ 361265 h 974891"/>
              <a:gd name="connsiteX538" fmla="*/ 649979 w 3418951"/>
              <a:gd name="connsiteY538" fmla="*/ 350494 h 974891"/>
              <a:gd name="connsiteX539" fmla="*/ 680273 w 3418951"/>
              <a:gd name="connsiteY539" fmla="*/ 337029 h 974891"/>
              <a:gd name="connsiteX540" fmla="*/ 2962771 w 3418951"/>
              <a:gd name="connsiteY540" fmla="*/ 331307 h 974891"/>
              <a:gd name="connsiteX541" fmla="*/ 2962771 w 3418951"/>
              <a:gd name="connsiteY541" fmla="*/ 334000 h 974891"/>
              <a:gd name="connsiteX542" fmla="*/ 2951664 w 3418951"/>
              <a:gd name="connsiteY542" fmla="*/ 336693 h 974891"/>
              <a:gd name="connsiteX543" fmla="*/ 2962771 w 3418951"/>
              <a:gd name="connsiteY543" fmla="*/ 331307 h 974891"/>
              <a:gd name="connsiteX544" fmla="*/ 2684738 w 3418951"/>
              <a:gd name="connsiteY544" fmla="*/ 331307 h 974891"/>
              <a:gd name="connsiteX545" fmla="*/ 2684738 w 3418951"/>
              <a:gd name="connsiteY545" fmla="*/ 339385 h 974891"/>
              <a:gd name="connsiteX546" fmla="*/ 2676323 w 3418951"/>
              <a:gd name="connsiteY546" fmla="*/ 342078 h 974891"/>
              <a:gd name="connsiteX547" fmla="*/ 2684738 w 3418951"/>
              <a:gd name="connsiteY547" fmla="*/ 331307 h 974891"/>
              <a:gd name="connsiteX548" fmla="*/ 248076 w 3418951"/>
              <a:gd name="connsiteY548" fmla="*/ 331307 h 974891"/>
              <a:gd name="connsiteX549" fmla="*/ 250769 w 3418951"/>
              <a:gd name="connsiteY549" fmla="*/ 342078 h 974891"/>
              <a:gd name="connsiteX550" fmla="*/ 239661 w 3418951"/>
              <a:gd name="connsiteY550" fmla="*/ 342078 h 974891"/>
              <a:gd name="connsiteX551" fmla="*/ 248076 w 3418951"/>
              <a:gd name="connsiteY551" fmla="*/ 331307 h 974891"/>
              <a:gd name="connsiteX552" fmla="*/ 366560 w 3418951"/>
              <a:gd name="connsiteY552" fmla="*/ 330970 h 974891"/>
              <a:gd name="connsiteX553" fmla="*/ 358145 w 3418951"/>
              <a:gd name="connsiteY553" fmla="*/ 347464 h 974891"/>
              <a:gd name="connsiteX554" fmla="*/ 366560 w 3418951"/>
              <a:gd name="connsiteY554" fmla="*/ 330970 h 974891"/>
              <a:gd name="connsiteX555" fmla="*/ 2601935 w 3418951"/>
              <a:gd name="connsiteY555" fmla="*/ 328614 h 974891"/>
              <a:gd name="connsiteX556" fmla="*/ 2590827 w 3418951"/>
              <a:gd name="connsiteY556" fmla="*/ 347800 h 974891"/>
              <a:gd name="connsiteX557" fmla="*/ 2601935 w 3418951"/>
              <a:gd name="connsiteY557" fmla="*/ 328614 h 974891"/>
              <a:gd name="connsiteX558" fmla="*/ 3006867 w 3418951"/>
              <a:gd name="connsiteY558" fmla="*/ 320536 h 974891"/>
              <a:gd name="connsiteX559" fmla="*/ 2998788 w 3418951"/>
              <a:gd name="connsiteY559" fmla="*/ 342078 h 974891"/>
              <a:gd name="connsiteX560" fmla="*/ 2990373 w 3418951"/>
              <a:gd name="connsiteY560" fmla="*/ 331307 h 974891"/>
              <a:gd name="connsiteX561" fmla="*/ 3006867 w 3418951"/>
              <a:gd name="connsiteY561" fmla="*/ 320536 h 974891"/>
              <a:gd name="connsiteX562" fmla="*/ 877522 w 3418951"/>
              <a:gd name="connsiteY562" fmla="*/ 317927 h 974891"/>
              <a:gd name="connsiteX563" fmla="*/ 862038 w 3418951"/>
              <a:gd name="connsiteY563" fmla="*/ 342415 h 974891"/>
              <a:gd name="connsiteX564" fmla="*/ 873146 w 3418951"/>
              <a:gd name="connsiteY564" fmla="*/ 345108 h 974891"/>
              <a:gd name="connsiteX565" fmla="*/ 873146 w 3418951"/>
              <a:gd name="connsiteY565" fmla="*/ 355879 h 974891"/>
              <a:gd name="connsiteX566" fmla="*/ 908826 w 3418951"/>
              <a:gd name="connsiteY566" fmla="*/ 342415 h 974891"/>
              <a:gd name="connsiteX567" fmla="*/ 906133 w 3418951"/>
              <a:gd name="connsiteY567" fmla="*/ 334337 h 974891"/>
              <a:gd name="connsiteX568" fmla="*/ 895025 w 3418951"/>
              <a:gd name="connsiteY568" fmla="*/ 334337 h 974891"/>
              <a:gd name="connsiteX569" fmla="*/ 877522 w 3418951"/>
              <a:gd name="connsiteY569" fmla="*/ 317927 h 974891"/>
              <a:gd name="connsiteX570" fmla="*/ 3130400 w 3418951"/>
              <a:gd name="connsiteY570" fmla="*/ 312457 h 974891"/>
              <a:gd name="connsiteX571" fmla="*/ 3138815 w 3418951"/>
              <a:gd name="connsiteY571" fmla="*/ 312457 h 974891"/>
              <a:gd name="connsiteX572" fmla="*/ 3127707 w 3418951"/>
              <a:gd name="connsiteY572" fmla="*/ 320536 h 974891"/>
              <a:gd name="connsiteX573" fmla="*/ 3130400 w 3418951"/>
              <a:gd name="connsiteY573" fmla="*/ 312457 h 974891"/>
              <a:gd name="connsiteX574" fmla="*/ 2095011 w 3418951"/>
              <a:gd name="connsiteY574" fmla="*/ 311784 h 974891"/>
              <a:gd name="connsiteX575" fmla="*/ 2026345 w 3418951"/>
              <a:gd name="connsiteY575" fmla="*/ 330970 h 974891"/>
              <a:gd name="connsiteX576" fmla="*/ 2020959 w 3418951"/>
              <a:gd name="connsiteY576" fmla="*/ 317506 h 974891"/>
              <a:gd name="connsiteX577" fmla="*/ 1999080 w 3418951"/>
              <a:gd name="connsiteY577" fmla="*/ 325585 h 974891"/>
              <a:gd name="connsiteX578" fmla="*/ 1979894 w 3418951"/>
              <a:gd name="connsiteY578" fmla="*/ 350156 h 974891"/>
              <a:gd name="connsiteX579" fmla="*/ 2026681 w 3418951"/>
              <a:gd name="connsiteY579" fmla="*/ 350156 h 974891"/>
              <a:gd name="connsiteX580" fmla="*/ 2029374 w 3418951"/>
              <a:gd name="connsiteY580" fmla="*/ 336693 h 974891"/>
              <a:gd name="connsiteX581" fmla="*/ 2076161 w 3418951"/>
              <a:gd name="connsiteY581" fmla="*/ 336693 h 974891"/>
              <a:gd name="connsiteX582" fmla="*/ 2076161 w 3418951"/>
              <a:gd name="connsiteY582" fmla="*/ 323228 h 974891"/>
              <a:gd name="connsiteX583" fmla="*/ 2089963 w 3418951"/>
              <a:gd name="connsiteY583" fmla="*/ 323228 h 974891"/>
              <a:gd name="connsiteX584" fmla="*/ 2095011 w 3418951"/>
              <a:gd name="connsiteY584" fmla="*/ 311784 h 974891"/>
              <a:gd name="connsiteX585" fmla="*/ 186646 w 3418951"/>
              <a:gd name="connsiteY585" fmla="*/ 311448 h 974891"/>
              <a:gd name="connsiteX586" fmla="*/ 198596 w 3418951"/>
              <a:gd name="connsiteY586" fmla="*/ 314814 h 974891"/>
              <a:gd name="connsiteX587" fmla="*/ 176716 w 3418951"/>
              <a:gd name="connsiteY587" fmla="*/ 320199 h 974891"/>
              <a:gd name="connsiteX588" fmla="*/ 186646 w 3418951"/>
              <a:gd name="connsiteY588" fmla="*/ 311448 h 974891"/>
              <a:gd name="connsiteX589" fmla="*/ 547988 w 3418951"/>
              <a:gd name="connsiteY589" fmla="*/ 309428 h 974891"/>
              <a:gd name="connsiteX590" fmla="*/ 536880 w 3418951"/>
              <a:gd name="connsiteY590" fmla="*/ 314814 h 974891"/>
              <a:gd name="connsiteX591" fmla="*/ 547988 w 3418951"/>
              <a:gd name="connsiteY591" fmla="*/ 309428 h 974891"/>
              <a:gd name="connsiteX592" fmla="*/ 3272356 w 3418951"/>
              <a:gd name="connsiteY592" fmla="*/ 308050 h 974891"/>
              <a:gd name="connsiteX593" fmla="*/ 3290622 w 3418951"/>
              <a:gd name="connsiteY593" fmla="*/ 309428 h 974891"/>
              <a:gd name="connsiteX594" fmla="*/ 3205125 w 3418951"/>
              <a:gd name="connsiteY594" fmla="*/ 363957 h 974891"/>
              <a:gd name="connsiteX595" fmla="*/ 3224311 w 3418951"/>
              <a:gd name="connsiteY595" fmla="*/ 339385 h 974891"/>
              <a:gd name="connsiteX596" fmla="*/ 3272356 w 3418951"/>
              <a:gd name="connsiteY596" fmla="*/ 308050 h 974891"/>
              <a:gd name="connsiteX597" fmla="*/ 2117563 w 3418951"/>
              <a:gd name="connsiteY597" fmla="*/ 304042 h 974891"/>
              <a:gd name="connsiteX598" fmla="*/ 2103763 w 3418951"/>
              <a:gd name="connsiteY598" fmla="*/ 314814 h 974891"/>
              <a:gd name="connsiteX599" fmla="*/ 2117563 w 3418951"/>
              <a:gd name="connsiteY599" fmla="*/ 304042 h 974891"/>
              <a:gd name="connsiteX600" fmla="*/ 2026681 w 3418951"/>
              <a:gd name="connsiteY600" fmla="*/ 301350 h 974891"/>
              <a:gd name="connsiteX601" fmla="*/ 2001773 w 3418951"/>
              <a:gd name="connsiteY601" fmla="*/ 314814 h 974891"/>
              <a:gd name="connsiteX602" fmla="*/ 2026681 w 3418951"/>
              <a:gd name="connsiteY602" fmla="*/ 301350 h 974891"/>
              <a:gd name="connsiteX603" fmla="*/ 674551 w 3418951"/>
              <a:gd name="connsiteY603" fmla="*/ 301350 h 974891"/>
              <a:gd name="connsiteX604" fmla="*/ 669165 w 3418951"/>
              <a:gd name="connsiteY604" fmla="*/ 309428 h 974891"/>
              <a:gd name="connsiteX605" fmla="*/ 682966 w 3418951"/>
              <a:gd name="connsiteY605" fmla="*/ 312121 h 974891"/>
              <a:gd name="connsiteX606" fmla="*/ 674551 w 3418951"/>
              <a:gd name="connsiteY606" fmla="*/ 301350 h 974891"/>
              <a:gd name="connsiteX607" fmla="*/ 2849673 w 3418951"/>
              <a:gd name="connsiteY607" fmla="*/ 293271 h 974891"/>
              <a:gd name="connsiteX608" fmla="*/ 2833179 w 3418951"/>
              <a:gd name="connsiteY608" fmla="*/ 295964 h 974891"/>
              <a:gd name="connsiteX609" fmla="*/ 2835873 w 3418951"/>
              <a:gd name="connsiteY609" fmla="*/ 320536 h 974891"/>
              <a:gd name="connsiteX610" fmla="*/ 2852366 w 3418951"/>
              <a:gd name="connsiteY610" fmla="*/ 295964 h 974891"/>
              <a:gd name="connsiteX611" fmla="*/ 2849673 w 3418951"/>
              <a:gd name="connsiteY611" fmla="*/ 293271 h 974891"/>
              <a:gd name="connsiteX612" fmla="*/ 2673630 w 3418951"/>
              <a:gd name="connsiteY612" fmla="*/ 293271 h 974891"/>
              <a:gd name="connsiteX613" fmla="*/ 2651751 w 3418951"/>
              <a:gd name="connsiteY613" fmla="*/ 309765 h 974891"/>
              <a:gd name="connsiteX614" fmla="*/ 2673630 w 3418951"/>
              <a:gd name="connsiteY614" fmla="*/ 293271 h 974891"/>
              <a:gd name="connsiteX615" fmla="*/ 2593856 w 3418951"/>
              <a:gd name="connsiteY615" fmla="*/ 293271 h 974891"/>
              <a:gd name="connsiteX616" fmla="*/ 2593856 w 3418951"/>
              <a:gd name="connsiteY616" fmla="*/ 304042 h 974891"/>
              <a:gd name="connsiteX617" fmla="*/ 2593856 w 3418951"/>
              <a:gd name="connsiteY617" fmla="*/ 293271 h 974891"/>
              <a:gd name="connsiteX618" fmla="*/ 2142136 w 3418951"/>
              <a:gd name="connsiteY618" fmla="*/ 290578 h 974891"/>
              <a:gd name="connsiteX619" fmla="*/ 2120257 w 3418951"/>
              <a:gd name="connsiteY619" fmla="*/ 304042 h 974891"/>
              <a:gd name="connsiteX620" fmla="*/ 2142136 w 3418951"/>
              <a:gd name="connsiteY620" fmla="*/ 290578 h 974891"/>
              <a:gd name="connsiteX621" fmla="*/ 2006106 w 3418951"/>
              <a:gd name="connsiteY621" fmla="*/ 281153 h 974891"/>
              <a:gd name="connsiteX622" fmla="*/ 1996387 w 3418951"/>
              <a:gd name="connsiteY622" fmla="*/ 282163 h 974891"/>
              <a:gd name="connsiteX623" fmla="*/ 1999080 w 3418951"/>
              <a:gd name="connsiteY623" fmla="*/ 301013 h 974891"/>
              <a:gd name="connsiteX624" fmla="*/ 2015573 w 3418951"/>
              <a:gd name="connsiteY624" fmla="*/ 292934 h 974891"/>
              <a:gd name="connsiteX625" fmla="*/ 2015573 w 3418951"/>
              <a:gd name="connsiteY625" fmla="*/ 282163 h 974891"/>
              <a:gd name="connsiteX626" fmla="*/ 2006106 w 3418951"/>
              <a:gd name="connsiteY626" fmla="*/ 281153 h 974891"/>
              <a:gd name="connsiteX627" fmla="*/ 738168 w 3418951"/>
              <a:gd name="connsiteY627" fmla="*/ 279470 h 974891"/>
              <a:gd name="connsiteX628" fmla="*/ 743554 w 3418951"/>
              <a:gd name="connsiteY628" fmla="*/ 287549 h 974891"/>
              <a:gd name="connsiteX629" fmla="*/ 754662 w 3418951"/>
              <a:gd name="connsiteY629" fmla="*/ 279470 h 974891"/>
              <a:gd name="connsiteX630" fmla="*/ 738168 w 3418951"/>
              <a:gd name="connsiteY630" fmla="*/ 279470 h 974891"/>
              <a:gd name="connsiteX631" fmla="*/ 2929785 w 3418951"/>
              <a:gd name="connsiteY631" fmla="*/ 279134 h 974891"/>
              <a:gd name="connsiteX632" fmla="*/ 2946278 w 3418951"/>
              <a:gd name="connsiteY632" fmla="*/ 287212 h 974891"/>
              <a:gd name="connsiteX633" fmla="*/ 2943586 w 3418951"/>
              <a:gd name="connsiteY633" fmla="*/ 295290 h 974891"/>
              <a:gd name="connsiteX634" fmla="*/ 2952000 w 3418951"/>
              <a:gd name="connsiteY634" fmla="*/ 292598 h 974891"/>
              <a:gd name="connsiteX635" fmla="*/ 2940893 w 3418951"/>
              <a:gd name="connsiteY635" fmla="*/ 309091 h 974891"/>
              <a:gd name="connsiteX636" fmla="*/ 2924399 w 3418951"/>
              <a:gd name="connsiteY636" fmla="*/ 303706 h 974891"/>
              <a:gd name="connsiteX637" fmla="*/ 2929785 w 3418951"/>
              <a:gd name="connsiteY637" fmla="*/ 290242 h 974891"/>
              <a:gd name="connsiteX638" fmla="*/ 2913291 w 3418951"/>
              <a:gd name="connsiteY638" fmla="*/ 303706 h 974891"/>
              <a:gd name="connsiteX639" fmla="*/ 2929785 w 3418951"/>
              <a:gd name="connsiteY639" fmla="*/ 279134 h 974891"/>
              <a:gd name="connsiteX640" fmla="*/ 597006 w 3418951"/>
              <a:gd name="connsiteY640" fmla="*/ 278797 h 974891"/>
              <a:gd name="connsiteX641" fmla="*/ 606220 w 3418951"/>
              <a:gd name="connsiteY641" fmla="*/ 279470 h 974891"/>
              <a:gd name="connsiteX642" fmla="*/ 608913 w 3418951"/>
              <a:gd name="connsiteY642" fmla="*/ 282163 h 974891"/>
              <a:gd name="connsiteX643" fmla="*/ 600498 w 3418951"/>
              <a:gd name="connsiteY643" fmla="*/ 287549 h 974891"/>
              <a:gd name="connsiteX644" fmla="*/ 592083 w 3418951"/>
              <a:gd name="connsiteY644" fmla="*/ 282163 h 974891"/>
              <a:gd name="connsiteX645" fmla="*/ 597006 w 3418951"/>
              <a:gd name="connsiteY645" fmla="*/ 278797 h 974891"/>
              <a:gd name="connsiteX646" fmla="*/ 3259991 w 3418951"/>
              <a:gd name="connsiteY646" fmla="*/ 268699 h 974891"/>
              <a:gd name="connsiteX647" fmla="*/ 3273792 w 3418951"/>
              <a:gd name="connsiteY647" fmla="*/ 279470 h 974891"/>
              <a:gd name="connsiteX648" fmla="*/ 3259991 w 3418951"/>
              <a:gd name="connsiteY648" fmla="*/ 304042 h 974891"/>
              <a:gd name="connsiteX649" fmla="*/ 3205125 w 3418951"/>
              <a:gd name="connsiteY649" fmla="*/ 337702 h 974891"/>
              <a:gd name="connsiteX650" fmla="*/ 3188632 w 3418951"/>
              <a:gd name="connsiteY650" fmla="*/ 332317 h 974891"/>
              <a:gd name="connsiteX651" fmla="*/ 3147230 w 3418951"/>
              <a:gd name="connsiteY651" fmla="*/ 373046 h 974891"/>
              <a:gd name="connsiteX652" fmla="*/ 3111550 w 3418951"/>
              <a:gd name="connsiteY652" fmla="*/ 403004 h 974891"/>
              <a:gd name="connsiteX653" fmla="*/ 3103135 w 3418951"/>
              <a:gd name="connsiteY653" fmla="*/ 386509 h 974891"/>
              <a:gd name="connsiteX654" fmla="*/ 3047932 w 3418951"/>
              <a:gd name="connsiteY654" fmla="*/ 411081 h 974891"/>
              <a:gd name="connsiteX655" fmla="*/ 3067118 w 3418951"/>
              <a:gd name="connsiteY655" fmla="*/ 375738 h 974891"/>
              <a:gd name="connsiteX656" fmla="*/ 3045239 w 3418951"/>
              <a:gd name="connsiteY656" fmla="*/ 383817 h 974891"/>
              <a:gd name="connsiteX657" fmla="*/ 3067118 w 3418951"/>
              <a:gd name="connsiteY657" fmla="*/ 370353 h 974891"/>
              <a:gd name="connsiteX658" fmla="*/ 3078226 w 3418951"/>
              <a:gd name="connsiteY658" fmla="*/ 351167 h 974891"/>
              <a:gd name="connsiteX659" fmla="*/ 3089334 w 3418951"/>
              <a:gd name="connsiteY659" fmla="*/ 351167 h 974891"/>
              <a:gd name="connsiteX660" fmla="*/ 3089334 w 3418951"/>
              <a:gd name="connsiteY660" fmla="*/ 361938 h 974891"/>
              <a:gd name="connsiteX661" fmla="*/ 3075533 w 3418951"/>
              <a:gd name="connsiteY661" fmla="*/ 391896 h 974891"/>
              <a:gd name="connsiteX662" fmla="*/ 3125014 w 3418951"/>
              <a:gd name="connsiteY662" fmla="*/ 348137 h 974891"/>
              <a:gd name="connsiteX663" fmla="*/ 3163723 w 3418951"/>
              <a:gd name="connsiteY663" fmla="*/ 323565 h 974891"/>
              <a:gd name="connsiteX664" fmla="*/ 3177524 w 3418951"/>
              <a:gd name="connsiteY664" fmla="*/ 331644 h 974891"/>
              <a:gd name="connsiteX665" fmla="*/ 3188632 w 3418951"/>
              <a:gd name="connsiteY665" fmla="*/ 315150 h 974891"/>
              <a:gd name="connsiteX666" fmla="*/ 3188632 w 3418951"/>
              <a:gd name="connsiteY666" fmla="*/ 323228 h 974891"/>
              <a:gd name="connsiteX667" fmla="*/ 3194017 w 3418951"/>
              <a:gd name="connsiteY667" fmla="*/ 325922 h 974891"/>
              <a:gd name="connsiteX668" fmla="*/ 3259991 w 3418951"/>
              <a:gd name="connsiteY668" fmla="*/ 268699 h 974891"/>
              <a:gd name="connsiteX669" fmla="*/ 589390 w 3418951"/>
              <a:gd name="connsiteY669" fmla="*/ 266006 h 974891"/>
              <a:gd name="connsiteX670" fmla="*/ 570204 w 3418951"/>
              <a:gd name="connsiteY670" fmla="*/ 279470 h 974891"/>
              <a:gd name="connsiteX671" fmla="*/ 589390 w 3418951"/>
              <a:gd name="connsiteY671" fmla="*/ 266006 h 974891"/>
              <a:gd name="connsiteX672" fmla="*/ 348820 w 3418951"/>
              <a:gd name="connsiteY672" fmla="*/ 265932 h 974891"/>
              <a:gd name="connsiteX673" fmla="*/ 369253 w 3418951"/>
              <a:gd name="connsiteY673" fmla="*/ 266006 h 974891"/>
              <a:gd name="connsiteX674" fmla="*/ 358145 w 3418951"/>
              <a:gd name="connsiteY674" fmla="*/ 276777 h 974891"/>
              <a:gd name="connsiteX675" fmla="*/ 347373 w 3418951"/>
              <a:gd name="connsiteY675" fmla="*/ 298320 h 974891"/>
              <a:gd name="connsiteX676" fmla="*/ 344681 w 3418951"/>
              <a:gd name="connsiteY676" fmla="*/ 287549 h 974891"/>
              <a:gd name="connsiteX677" fmla="*/ 300586 w 3418951"/>
              <a:gd name="connsiteY677" fmla="*/ 306735 h 974891"/>
              <a:gd name="connsiteX678" fmla="*/ 348820 w 3418951"/>
              <a:gd name="connsiteY678" fmla="*/ 265932 h 974891"/>
              <a:gd name="connsiteX679" fmla="*/ 490429 w 3418951"/>
              <a:gd name="connsiteY679" fmla="*/ 257592 h 974891"/>
              <a:gd name="connsiteX680" fmla="*/ 479322 w 3418951"/>
              <a:gd name="connsiteY680" fmla="*/ 268362 h 974891"/>
              <a:gd name="connsiteX681" fmla="*/ 490429 w 3418951"/>
              <a:gd name="connsiteY681" fmla="*/ 257592 h 974891"/>
              <a:gd name="connsiteX682" fmla="*/ 779234 w 3418951"/>
              <a:gd name="connsiteY682" fmla="*/ 252205 h 974891"/>
              <a:gd name="connsiteX683" fmla="*/ 787649 w 3418951"/>
              <a:gd name="connsiteY683" fmla="*/ 260284 h 974891"/>
              <a:gd name="connsiteX684" fmla="*/ 790341 w 3418951"/>
              <a:gd name="connsiteY684" fmla="*/ 254898 h 974891"/>
              <a:gd name="connsiteX685" fmla="*/ 779234 w 3418951"/>
              <a:gd name="connsiteY685" fmla="*/ 252205 h 974891"/>
              <a:gd name="connsiteX686" fmla="*/ 342590 w 3418951"/>
              <a:gd name="connsiteY686" fmla="*/ 248059 h 974891"/>
              <a:gd name="connsiteX687" fmla="*/ 346701 w 3418951"/>
              <a:gd name="connsiteY687" fmla="*/ 254225 h 974891"/>
              <a:gd name="connsiteX688" fmla="*/ 299912 w 3418951"/>
              <a:gd name="connsiteY688" fmla="*/ 278797 h 974891"/>
              <a:gd name="connsiteX689" fmla="*/ 330207 w 3418951"/>
              <a:gd name="connsiteY689" fmla="*/ 256918 h 974891"/>
              <a:gd name="connsiteX690" fmla="*/ 2302022 w 3418951"/>
              <a:gd name="connsiteY690" fmla="*/ 246820 h 974891"/>
              <a:gd name="connsiteX691" fmla="*/ 2293607 w 3418951"/>
              <a:gd name="connsiteY691" fmla="*/ 257592 h 974891"/>
              <a:gd name="connsiteX692" fmla="*/ 2310437 w 3418951"/>
              <a:gd name="connsiteY692" fmla="*/ 249512 h 974891"/>
              <a:gd name="connsiteX693" fmla="*/ 2302022 w 3418951"/>
              <a:gd name="connsiteY693" fmla="*/ 246820 h 974891"/>
              <a:gd name="connsiteX694" fmla="*/ 3218589 w 3418951"/>
              <a:gd name="connsiteY694" fmla="*/ 244464 h 974891"/>
              <a:gd name="connsiteX695" fmla="*/ 3215897 w 3418951"/>
              <a:gd name="connsiteY695" fmla="*/ 252542 h 974891"/>
              <a:gd name="connsiteX696" fmla="*/ 3237775 w 3418951"/>
              <a:gd name="connsiteY696" fmla="*/ 263313 h 974891"/>
              <a:gd name="connsiteX697" fmla="*/ 3174494 w 3418951"/>
              <a:gd name="connsiteY697" fmla="*/ 301350 h 974891"/>
              <a:gd name="connsiteX698" fmla="*/ 3171801 w 3418951"/>
              <a:gd name="connsiteY698" fmla="*/ 276777 h 974891"/>
              <a:gd name="connsiteX699" fmla="*/ 3188295 w 3418951"/>
              <a:gd name="connsiteY699" fmla="*/ 279470 h 974891"/>
              <a:gd name="connsiteX700" fmla="*/ 3218589 w 3418951"/>
              <a:gd name="connsiteY700" fmla="*/ 244464 h 974891"/>
              <a:gd name="connsiteX701" fmla="*/ 636178 w 3418951"/>
              <a:gd name="connsiteY701" fmla="*/ 241434 h 974891"/>
              <a:gd name="connsiteX702" fmla="*/ 636178 w 3418951"/>
              <a:gd name="connsiteY702" fmla="*/ 246820 h 974891"/>
              <a:gd name="connsiteX703" fmla="*/ 625070 w 3418951"/>
              <a:gd name="connsiteY703" fmla="*/ 249512 h 974891"/>
              <a:gd name="connsiteX704" fmla="*/ 625070 w 3418951"/>
              <a:gd name="connsiteY704" fmla="*/ 244127 h 974891"/>
              <a:gd name="connsiteX705" fmla="*/ 636178 w 3418951"/>
              <a:gd name="connsiteY705" fmla="*/ 241434 h 974891"/>
              <a:gd name="connsiteX706" fmla="*/ 140363 w 3418951"/>
              <a:gd name="connsiteY706" fmla="*/ 241097 h 974891"/>
              <a:gd name="connsiteX707" fmla="*/ 118484 w 3418951"/>
              <a:gd name="connsiteY707" fmla="*/ 268362 h 974891"/>
              <a:gd name="connsiteX708" fmla="*/ 113098 w 3418951"/>
              <a:gd name="connsiteY708" fmla="*/ 260284 h 974891"/>
              <a:gd name="connsiteX709" fmla="*/ 110405 w 3418951"/>
              <a:gd name="connsiteY709" fmla="*/ 260284 h 974891"/>
              <a:gd name="connsiteX710" fmla="*/ 140363 w 3418951"/>
              <a:gd name="connsiteY710" fmla="*/ 241097 h 974891"/>
              <a:gd name="connsiteX711" fmla="*/ 354996 w 3418951"/>
              <a:gd name="connsiteY711" fmla="*/ 239183 h 974891"/>
              <a:gd name="connsiteX712" fmla="*/ 342590 w 3418951"/>
              <a:gd name="connsiteY712" fmla="*/ 248059 h 974891"/>
              <a:gd name="connsiteX713" fmla="*/ 341315 w 3418951"/>
              <a:gd name="connsiteY713" fmla="*/ 246146 h 974891"/>
              <a:gd name="connsiteX714" fmla="*/ 2863474 w 3418951"/>
              <a:gd name="connsiteY714" fmla="*/ 236721 h 974891"/>
              <a:gd name="connsiteX715" fmla="*/ 2830487 w 3418951"/>
              <a:gd name="connsiteY715" fmla="*/ 293944 h 974891"/>
              <a:gd name="connsiteX716" fmla="*/ 2882661 w 3418951"/>
              <a:gd name="connsiteY716" fmla="*/ 269372 h 974891"/>
              <a:gd name="connsiteX717" fmla="*/ 2868859 w 3418951"/>
              <a:gd name="connsiteY717" fmla="*/ 280144 h 974891"/>
              <a:gd name="connsiteX718" fmla="*/ 2882661 w 3418951"/>
              <a:gd name="connsiteY718" fmla="*/ 277450 h 974891"/>
              <a:gd name="connsiteX719" fmla="*/ 2885353 w 3418951"/>
              <a:gd name="connsiteY719" fmla="*/ 288222 h 974891"/>
              <a:gd name="connsiteX720" fmla="*/ 2863474 w 3418951"/>
              <a:gd name="connsiteY720" fmla="*/ 290915 h 974891"/>
              <a:gd name="connsiteX721" fmla="*/ 2871889 w 3418951"/>
              <a:gd name="connsiteY721" fmla="*/ 298993 h 974891"/>
              <a:gd name="connsiteX722" fmla="*/ 2813994 w 3418951"/>
              <a:gd name="connsiteY722" fmla="*/ 339722 h 974891"/>
              <a:gd name="connsiteX723" fmla="*/ 2808608 w 3418951"/>
              <a:gd name="connsiteY723" fmla="*/ 347800 h 974891"/>
              <a:gd name="connsiteX724" fmla="*/ 2800193 w 3418951"/>
              <a:gd name="connsiteY724" fmla="*/ 337029 h 974891"/>
              <a:gd name="connsiteX725" fmla="*/ 2739605 w 3418951"/>
              <a:gd name="connsiteY725" fmla="*/ 361601 h 974891"/>
              <a:gd name="connsiteX726" fmla="*/ 2651414 w 3418951"/>
              <a:gd name="connsiteY726" fmla="*/ 399637 h 974891"/>
              <a:gd name="connsiteX727" fmla="*/ 2651414 w 3418951"/>
              <a:gd name="connsiteY727" fmla="*/ 388866 h 974891"/>
              <a:gd name="connsiteX728" fmla="*/ 2626506 w 3418951"/>
              <a:gd name="connsiteY728" fmla="*/ 416131 h 974891"/>
              <a:gd name="connsiteX729" fmla="*/ 2637614 w 3418951"/>
              <a:gd name="connsiteY729" fmla="*/ 418823 h 974891"/>
              <a:gd name="connsiteX730" fmla="*/ 2469650 w 3418951"/>
              <a:gd name="connsiteY730" fmla="*/ 514082 h 974891"/>
              <a:gd name="connsiteX731" fmla="*/ 2478065 w 3418951"/>
              <a:gd name="connsiteY731" fmla="*/ 522160 h 974891"/>
              <a:gd name="connsiteX732" fmla="*/ 2544038 w 3418951"/>
              <a:gd name="connsiteY732" fmla="*/ 486817 h 974891"/>
              <a:gd name="connsiteX733" fmla="*/ 2409061 w 3418951"/>
              <a:gd name="connsiteY733" fmla="*/ 565919 h 974891"/>
              <a:gd name="connsiteX734" fmla="*/ 2436663 w 3418951"/>
              <a:gd name="connsiteY734" fmla="*/ 568612 h 974891"/>
              <a:gd name="connsiteX735" fmla="*/ 2464264 w 3418951"/>
              <a:gd name="connsiteY735" fmla="*/ 549425 h 974891"/>
              <a:gd name="connsiteX736" fmla="*/ 2464264 w 3418951"/>
              <a:gd name="connsiteY736" fmla="*/ 565919 h 974891"/>
              <a:gd name="connsiteX737" fmla="*/ 2508359 w 3418951"/>
              <a:gd name="connsiteY737" fmla="*/ 533268 h 974891"/>
              <a:gd name="connsiteX738" fmla="*/ 2508359 w 3418951"/>
              <a:gd name="connsiteY738" fmla="*/ 544040 h 974891"/>
              <a:gd name="connsiteX739" fmla="*/ 2538653 w 3418951"/>
              <a:gd name="connsiteY739" fmla="*/ 522160 h 974891"/>
              <a:gd name="connsiteX740" fmla="*/ 2538653 w 3418951"/>
              <a:gd name="connsiteY740" fmla="*/ 532932 h 974891"/>
              <a:gd name="connsiteX741" fmla="*/ 2486480 w 3418951"/>
              <a:gd name="connsiteY741" fmla="*/ 568275 h 974891"/>
              <a:gd name="connsiteX742" fmla="*/ 2525189 w 3418951"/>
              <a:gd name="connsiteY742" fmla="*/ 554811 h 974891"/>
              <a:gd name="connsiteX743" fmla="*/ 2525189 w 3418951"/>
              <a:gd name="connsiteY743" fmla="*/ 571305 h 974891"/>
              <a:gd name="connsiteX744" fmla="*/ 2453493 w 3418951"/>
              <a:gd name="connsiteY744" fmla="*/ 612033 h 974891"/>
              <a:gd name="connsiteX745" fmla="*/ 2478401 w 3418951"/>
              <a:gd name="connsiteY745" fmla="*/ 617419 h 974891"/>
              <a:gd name="connsiteX746" fmla="*/ 2371026 w 3418951"/>
              <a:gd name="connsiteY746" fmla="*/ 674641 h 974891"/>
              <a:gd name="connsiteX747" fmla="*/ 2387518 w 3418951"/>
              <a:gd name="connsiteY747" fmla="*/ 674641 h 974891"/>
              <a:gd name="connsiteX748" fmla="*/ 2362610 w 3418951"/>
              <a:gd name="connsiteY748" fmla="*/ 723785 h 974891"/>
              <a:gd name="connsiteX749" fmla="*/ 2263650 w 3418951"/>
              <a:gd name="connsiteY749" fmla="*/ 756436 h 974891"/>
              <a:gd name="connsiteX750" fmla="*/ 2318852 w 3418951"/>
              <a:gd name="connsiteY750" fmla="*/ 729171 h 974891"/>
              <a:gd name="connsiteX751" fmla="*/ 2365640 w 3418951"/>
              <a:gd name="connsiteY751" fmla="*/ 696520 h 974891"/>
              <a:gd name="connsiteX752" fmla="*/ 2346453 w 3418951"/>
              <a:gd name="connsiteY752" fmla="*/ 688442 h 974891"/>
              <a:gd name="connsiteX753" fmla="*/ 2349146 w 3418951"/>
              <a:gd name="connsiteY753" fmla="*/ 671948 h 974891"/>
              <a:gd name="connsiteX754" fmla="*/ 2293943 w 3418951"/>
              <a:gd name="connsiteY754" fmla="*/ 691135 h 974891"/>
              <a:gd name="connsiteX755" fmla="*/ 2296636 w 3418951"/>
              <a:gd name="connsiteY755" fmla="*/ 713014 h 974891"/>
              <a:gd name="connsiteX756" fmla="*/ 2249848 w 3418951"/>
              <a:gd name="connsiteY756" fmla="*/ 742972 h 974891"/>
              <a:gd name="connsiteX757" fmla="*/ 2164352 w 3418951"/>
              <a:gd name="connsiteY757" fmla="*/ 764851 h 974891"/>
              <a:gd name="connsiteX758" fmla="*/ 2164352 w 3418951"/>
              <a:gd name="connsiteY758" fmla="*/ 772929 h 974891"/>
              <a:gd name="connsiteX759" fmla="*/ 2076835 w 3418951"/>
              <a:gd name="connsiteY759" fmla="*/ 817697 h 974891"/>
              <a:gd name="connsiteX760" fmla="*/ 2079528 w 3418951"/>
              <a:gd name="connsiteY760" fmla="*/ 812311 h 974891"/>
              <a:gd name="connsiteX761" fmla="*/ 2068420 w 3418951"/>
              <a:gd name="connsiteY761" fmla="*/ 812311 h 974891"/>
              <a:gd name="connsiteX762" fmla="*/ 2063034 w 3418951"/>
              <a:gd name="connsiteY762" fmla="*/ 817697 h 974891"/>
              <a:gd name="connsiteX763" fmla="*/ 1969459 w 3418951"/>
              <a:gd name="connsiteY763" fmla="*/ 847655 h 974891"/>
              <a:gd name="connsiteX764" fmla="*/ 1983259 w 3418951"/>
              <a:gd name="connsiteY764" fmla="*/ 836883 h 974891"/>
              <a:gd name="connsiteX765" fmla="*/ 1980567 w 3418951"/>
              <a:gd name="connsiteY765" fmla="*/ 826112 h 974891"/>
              <a:gd name="connsiteX766" fmla="*/ 2005475 w 3418951"/>
              <a:gd name="connsiteY766" fmla="*/ 826112 h 974891"/>
              <a:gd name="connsiteX767" fmla="*/ 2074142 w 3418951"/>
              <a:gd name="connsiteY767" fmla="*/ 788076 h 974891"/>
              <a:gd name="connsiteX768" fmla="*/ 2115544 w 3418951"/>
              <a:gd name="connsiteY768" fmla="*/ 768890 h 974891"/>
              <a:gd name="connsiteX769" fmla="*/ 2156946 w 3418951"/>
              <a:gd name="connsiteY769" fmla="*/ 744318 h 974891"/>
              <a:gd name="connsiteX770" fmla="*/ 2027691 w 3418951"/>
              <a:gd name="connsiteY770" fmla="*/ 779661 h 974891"/>
              <a:gd name="connsiteX771" fmla="*/ 2027691 w 3418951"/>
              <a:gd name="connsiteY771" fmla="*/ 774276 h 974891"/>
              <a:gd name="connsiteX772" fmla="*/ 1994704 w 3418951"/>
              <a:gd name="connsiteY772" fmla="*/ 779661 h 974891"/>
              <a:gd name="connsiteX773" fmla="*/ 2003119 w 3418951"/>
              <a:gd name="connsiteY773" fmla="*/ 779661 h 974891"/>
              <a:gd name="connsiteX774" fmla="*/ 1945224 w 3418951"/>
              <a:gd name="connsiteY774" fmla="*/ 809619 h 974891"/>
              <a:gd name="connsiteX775" fmla="*/ 1837847 w 3418951"/>
              <a:gd name="connsiteY775" fmla="*/ 828805 h 974891"/>
              <a:gd name="connsiteX776" fmla="*/ 1829432 w 3418951"/>
              <a:gd name="connsiteY776" fmla="*/ 839576 h 974891"/>
              <a:gd name="connsiteX777" fmla="*/ 1834818 w 3418951"/>
              <a:gd name="connsiteY777" fmla="*/ 823083 h 974891"/>
              <a:gd name="connsiteX778" fmla="*/ 1809909 w 3418951"/>
              <a:gd name="connsiteY778" fmla="*/ 817697 h 974891"/>
              <a:gd name="connsiteX779" fmla="*/ 1884299 w 3418951"/>
              <a:gd name="connsiteY779" fmla="*/ 779661 h 974891"/>
              <a:gd name="connsiteX780" fmla="*/ 2010861 w 3418951"/>
              <a:gd name="connsiteY780" fmla="*/ 752397 h 974891"/>
              <a:gd name="connsiteX781" fmla="*/ 2005475 w 3418951"/>
              <a:gd name="connsiteY781" fmla="*/ 760475 h 974891"/>
              <a:gd name="connsiteX782" fmla="*/ 2033077 w 3418951"/>
              <a:gd name="connsiteY782" fmla="*/ 743981 h 974891"/>
              <a:gd name="connsiteX783" fmla="*/ 2066064 w 3418951"/>
              <a:gd name="connsiteY783" fmla="*/ 752060 h 974891"/>
              <a:gd name="connsiteX784" fmla="*/ 2077172 w 3418951"/>
              <a:gd name="connsiteY784" fmla="*/ 741289 h 974891"/>
              <a:gd name="connsiteX785" fmla="*/ 2071786 w 3418951"/>
              <a:gd name="connsiteY785" fmla="*/ 724795 h 974891"/>
              <a:gd name="connsiteX786" fmla="*/ 2063371 w 3418951"/>
              <a:gd name="connsiteY786" fmla="*/ 730181 h 974891"/>
              <a:gd name="connsiteX787" fmla="*/ 2054956 w 3418951"/>
              <a:gd name="connsiteY787" fmla="*/ 722102 h 974891"/>
              <a:gd name="connsiteX788" fmla="*/ 2074142 w 3418951"/>
              <a:gd name="connsiteY788" fmla="*/ 705608 h 974891"/>
              <a:gd name="connsiteX789" fmla="*/ 2087943 w 3418951"/>
              <a:gd name="connsiteY789" fmla="*/ 708301 h 974891"/>
              <a:gd name="connsiteX790" fmla="*/ 2132038 w 3418951"/>
              <a:gd name="connsiteY790" fmla="*/ 691808 h 974891"/>
              <a:gd name="connsiteX791" fmla="*/ 2115544 w 3418951"/>
              <a:gd name="connsiteY791" fmla="*/ 686423 h 974891"/>
              <a:gd name="connsiteX792" fmla="*/ 2154253 w 3418951"/>
              <a:gd name="connsiteY792" fmla="*/ 669929 h 974891"/>
              <a:gd name="connsiteX793" fmla="*/ 2214842 w 3418951"/>
              <a:gd name="connsiteY793" fmla="*/ 656464 h 974891"/>
              <a:gd name="connsiteX794" fmla="*/ 2195655 w 3418951"/>
              <a:gd name="connsiteY794" fmla="*/ 656464 h 974891"/>
              <a:gd name="connsiteX795" fmla="*/ 2223257 w 3418951"/>
              <a:gd name="connsiteY795" fmla="*/ 645693 h 974891"/>
              <a:gd name="connsiteX796" fmla="*/ 2217872 w 3418951"/>
              <a:gd name="connsiteY796" fmla="*/ 653772 h 974891"/>
              <a:gd name="connsiteX797" fmla="*/ 2237058 w 3418951"/>
              <a:gd name="connsiteY797" fmla="*/ 645693 h 974891"/>
              <a:gd name="connsiteX798" fmla="*/ 2234365 w 3418951"/>
              <a:gd name="connsiteY798" fmla="*/ 637615 h 974891"/>
              <a:gd name="connsiteX799" fmla="*/ 2314140 w 3418951"/>
              <a:gd name="connsiteY799" fmla="*/ 599579 h 974891"/>
              <a:gd name="connsiteX800" fmla="*/ 2316832 w 3418951"/>
              <a:gd name="connsiteY800" fmla="*/ 610350 h 974891"/>
              <a:gd name="connsiteX801" fmla="*/ 2338711 w 3418951"/>
              <a:gd name="connsiteY801" fmla="*/ 607658 h 974891"/>
              <a:gd name="connsiteX802" fmla="*/ 2324911 w 3418951"/>
              <a:gd name="connsiteY802" fmla="*/ 618429 h 974891"/>
              <a:gd name="connsiteX803" fmla="*/ 2363620 w 3418951"/>
              <a:gd name="connsiteY803" fmla="*/ 618429 h 974891"/>
              <a:gd name="connsiteX804" fmla="*/ 2372035 w 3418951"/>
              <a:gd name="connsiteY804" fmla="*/ 613043 h 974891"/>
              <a:gd name="connsiteX805" fmla="*/ 2350156 w 3418951"/>
              <a:gd name="connsiteY805" fmla="*/ 604965 h 974891"/>
              <a:gd name="connsiteX806" fmla="*/ 2408051 w 3418951"/>
              <a:gd name="connsiteY806" fmla="*/ 575007 h 974891"/>
              <a:gd name="connsiteX807" fmla="*/ 2358571 w 3418951"/>
              <a:gd name="connsiteY807" fmla="*/ 585778 h 974891"/>
              <a:gd name="connsiteX808" fmla="*/ 2350156 w 3418951"/>
              <a:gd name="connsiteY808" fmla="*/ 575007 h 974891"/>
              <a:gd name="connsiteX809" fmla="*/ 2355541 w 3418951"/>
              <a:gd name="connsiteY809" fmla="*/ 564236 h 974891"/>
              <a:gd name="connsiteX810" fmla="*/ 2303368 w 3418951"/>
              <a:gd name="connsiteY810" fmla="*/ 591501 h 974891"/>
              <a:gd name="connsiteX811" fmla="*/ 2179499 w 3418951"/>
              <a:gd name="connsiteY811" fmla="*/ 637952 h 974891"/>
              <a:gd name="connsiteX812" fmla="*/ 2190606 w 3418951"/>
              <a:gd name="connsiteY812" fmla="*/ 627181 h 974891"/>
              <a:gd name="connsiteX813" fmla="*/ 2182191 w 3418951"/>
              <a:gd name="connsiteY813" fmla="*/ 613717 h 974891"/>
              <a:gd name="connsiteX814" fmla="*/ 2237394 w 3418951"/>
              <a:gd name="connsiteY814" fmla="*/ 600252 h 974891"/>
              <a:gd name="connsiteX815" fmla="*/ 2240087 w 3418951"/>
              <a:gd name="connsiteY815" fmla="*/ 589481 h 974891"/>
              <a:gd name="connsiteX816" fmla="*/ 2339048 w 3418951"/>
              <a:gd name="connsiteY816" fmla="*/ 554138 h 974891"/>
              <a:gd name="connsiteX817" fmla="*/ 2418823 w 3418951"/>
              <a:gd name="connsiteY817" fmla="*/ 502301 h 974891"/>
              <a:gd name="connsiteX818" fmla="*/ 2424208 w 3418951"/>
              <a:gd name="connsiteY818" fmla="*/ 513072 h 974891"/>
              <a:gd name="connsiteX819" fmla="*/ 2465610 w 3418951"/>
              <a:gd name="connsiteY819" fmla="*/ 477729 h 974891"/>
              <a:gd name="connsiteX820" fmla="*/ 2380114 w 3418951"/>
              <a:gd name="connsiteY820" fmla="*/ 513072 h 974891"/>
              <a:gd name="connsiteX821" fmla="*/ 2341404 w 3418951"/>
              <a:gd name="connsiteY821" fmla="*/ 529566 h 974891"/>
              <a:gd name="connsiteX822" fmla="*/ 2404686 w 3418951"/>
              <a:gd name="connsiteY822" fmla="*/ 494223 h 974891"/>
              <a:gd name="connsiteX823" fmla="*/ 2437672 w 3418951"/>
              <a:gd name="connsiteY823" fmla="*/ 469650 h 974891"/>
              <a:gd name="connsiteX824" fmla="*/ 2451473 w 3418951"/>
              <a:gd name="connsiteY824" fmla="*/ 472343 h 974891"/>
              <a:gd name="connsiteX825" fmla="*/ 2481767 w 3418951"/>
              <a:gd name="connsiteY825" fmla="*/ 437000 h 974891"/>
              <a:gd name="connsiteX826" fmla="*/ 2484460 w 3418951"/>
              <a:gd name="connsiteY826" fmla="*/ 423536 h 974891"/>
              <a:gd name="connsiteX827" fmla="*/ 2479075 w 3418951"/>
              <a:gd name="connsiteY827" fmla="*/ 415458 h 974891"/>
              <a:gd name="connsiteX828" fmla="*/ 2462581 w 3418951"/>
              <a:gd name="connsiteY828" fmla="*/ 423536 h 974891"/>
              <a:gd name="connsiteX829" fmla="*/ 2481767 w 3418951"/>
              <a:gd name="connsiteY829" fmla="*/ 401657 h 974891"/>
              <a:gd name="connsiteX830" fmla="*/ 2470660 w 3418951"/>
              <a:gd name="connsiteY830" fmla="*/ 388193 h 974891"/>
              <a:gd name="connsiteX831" fmla="*/ 2448780 w 3418951"/>
              <a:gd name="connsiteY831" fmla="*/ 388193 h 974891"/>
              <a:gd name="connsiteX832" fmla="*/ 2470660 w 3418951"/>
              <a:gd name="connsiteY832" fmla="*/ 371700 h 974891"/>
              <a:gd name="connsiteX833" fmla="*/ 2556156 w 3418951"/>
              <a:gd name="connsiteY833" fmla="*/ 349820 h 974891"/>
              <a:gd name="connsiteX834" fmla="*/ 2545049 w 3418951"/>
              <a:gd name="connsiteY834" fmla="*/ 344435 h 974891"/>
              <a:gd name="connsiteX835" fmla="*/ 2556156 w 3418951"/>
              <a:gd name="connsiteY835" fmla="*/ 325248 h 974891"/>
              <a:gd name="connsiteX836" fmla="*/ 2575343 w 3418951"/>
              <a:gd name="connsiteY836" fmla="*/ 327941 h 974891"/>
              <a:gd name="connsiteX837" fmla="*/ 2674303 w 3418951"/>
              <a:gd name="connsiteY837" fmla="*/ 256918 h 974891"/>
              <a:gd name="connsiteX838" fmla="*/ 2696183 w 3418951"/>
              <a:gd name="connsiteY838" fmla="*/ 256918 h 974891"/>
              <a:gd name="connsiteX839" fmla="*/ 2698875 w 3418951"/>
              <a:gd name="connsiteY839" fmla="*/ 281490 h 974891"/>
              <a:gd name="connsiteX840" fmla="*/ 2685075 w 3418951"/>
              <a:gd name="connsiteY840" fmla="*/ 284183 h 974891"/>
              <a:gd name="connsiteX841" fmla="*/ 2698875 w 3418951"/>
              <a:gd name="connsiteY841" fmla="*/ 286875 h 974891"/>
              <a:gd name="connsiteX842" fmla="*/ 2690460 w 3418951"/>
              <a:gd name="connsiteY842" fmla="*/ 294954 h 974891"/>
              <a:gd name="connsiteX843" fmla="*/ 2712339 w 3418951"/>
              <a:gd name="connsiteY843" fmla="*/ 278461 h 974891"/>
              <a:gd name="connsiteX844" fmla="*/ 2723448 w 3418951"/>
              <a:gd name="connsiteY844" fmla="*/ 259274 h 974891"/>
              <a:gd name="connsiteX845" fmla="*/ 2728833 w 3418951"/>
              <a:gd name="connsiteY845" fmla="*/ 283846 h 974891"/>
              <a:gd name="connsiteX846" fmla="*/ 2643336 w 3418951"/>
              <a:gd name="connsiteY846" fmla="*/ 324575 h 974891"/>
              <a:gd name="connsiteX847" fmla="*/ 2646029 w 3418951"/>
              <a:gd name="connsiteY847" fmla="*/ 316497 h 974891"/>
              <a:gd name="connsiteX848" fmla="*/ 2632229 w 3418951"/>
              <a:gd name="connsiteY848" fmla="*/ 319189 h 974891"/>
              <a:gd name="connsiteX849" fmla="*/ 2646029 w 3418951"/>
              <a:gd name="connsiteY849" fmla="*/ 338375 h 974891"/>
              <a:gd name="connsiteX850" fmla="*/ 2613042 w 3418951"/>
              <a:gd name="connsiteY850" fmla="*/ 368333 h 974891"/>
              <a:gd name="connsiteX851" fmla="*/ 2662523 w 3418951"/>
              <a:gd name="connsiteY851" fmla="*/ 351840 h 974891"/>
              <a:gd name="connsiteX852" fmla="*/ 2665215 w 3418951"/>
              <a:gd name="connsiteY852" fmla="*/ 362611 h 974891"/>
              <a:gd name="connsiteX853" fmla="*/ 2712003 w 3418951"/>
              <a:gd name="connsiteY853" fmla="*/ 321882 h 974891"/>
              <a:gd name="connsiteX854" fmla="*/ 2756098 w 3418951"/>
              <a:gd name="connsiteY854" fmla="*/ 302696 h 974891"/>
              <a:gd name="connsiteX855" fmla="*/ 2750712 w 3418951"/>
              <a:gd name="connsiteY855" fmla="*/ 316160 h 974891"/>
              <a:gd name="connsiteX856" fmla="*/ 2767206 w 3418951"/>
              <a:gd name="connsiteY856" fmla="*/ 291588 h 974891"/>
              <a:gd name="connsiteX857" fmla="*/ 2775621 w 3418951"/>
              <a:gd name="connsiteY857" fmla="*/ 305052 h 974891"/>
              <a:gd name="connsiteX858" fmla="*/ 2811301 w 3418951"/>
              <a:gd name="connsiteY858" fmla="*/ 283173 h 974891"/>
              <a:gd name="connsiteX859" fmla="*/ 2863474 w 3418951"/>
              <a:gd name="connsiteY859" fmla="*/ 236721 h 974891"/>
              <a:gd name="connsiteX860" fmla="*/ 2321208 w 3418951"/>
              <a:gd name="connsiteY860" fmla="*/ 236048 h 974891"/>
              <a:gd name="connsiteX861" fmla="*/ 2318515 w 3418951"/>
              <a:gd name="connsiteY861" fmla="*/ 246820 h 974891"/>
              <a:gd name="connsiteX862" fmla="*/ 2321208 w 3418951"/>
              <a:gd name="connsiteY862" fmla="*/ 236048 h 974891"/>
              <a:gd name="connsiteX863" fmla="*/ 2786392 w 3418951"/>
              <a:gd name="connsiteY863" fmla="*/ 233019 h 974891"/>
              <a:gd name="connsiteX864" fmla="*/ 2786392 w 3418951"/>
              <a:gd name="connsiteY864" fmla="*/ 257592 h 974891"/>
              <a:gd name="connsiteX865" fmla="*/ 2736912 w 3418951"/>
              <a:gd name="connsiteY865" fmla="*/ 274085 h 974891"/>
              <a:gd name="connsiteX866" fmla="*/ 2736912 w 3418951"/>
              <a:gd name="connsiteY866" fmla="*/ 241097 h 974891"/>
              <a:gd name="connsiteX867" fmla="*/ 2767206 w 3418951"/>
              <a:gd name="connsiteY867" fmla="*/ 238405 h 974891"/>
              <a:gd name="connsiteX868" fmla="*/ 2742297 w 3418951"/>
              <a:gd name="connsiteY868" fmla="*/ 257592 h 974891"/>
              <a:gd name="connsiteX869" fmla="*/ 2786392 w 3418951"/>
              <a:gd name="connsiteY869" fmla="*/ 233019 h 974891"/>
              <a:gd name="connsiteX870" fmla="*/ 803974 w 3418951"/>
              <a:gd name="connsiteY870" fmla="*/ 232893 h 974891"/>
              <a:gd name="connsiteX871" fmla="*/ 796064 w 3418951"/>
              <a:gd name="connsiteY871" fmla="*/ 244127 h 974891"/>
              <a:gd name="connsiteX872" fmla="*/ 809865 w 3418951"/>
              <a:gd name="connsiteY872" fmla="*/ 246820 h 974891"/>
              <a:gd name="connsiteX873" fmla="*/ 815250 w 3418951"/>
              <a:gd name="connsiteY873" fmla="*/ 236048 h 974891"/>
              <a:gd name="connsiteX874" fmla="*/ 817943 w 3418951"/>
              <a:gd name="connsiteY874" fmla="*/ 236048 h 974891"/>
              <a:gd name="connsiteX875" fmla="*/ 803974 w 3418951"/>
              <a:gd name="connsiteY875" fmla="*/ 232893 h 974891"/>
              <a:gd name="connsiteX876" fmla="*/ 2715032 w 3418951"/>
              <a:gd name="connsiteY876" fmla="*/ 230326 h 974891"/>
              <a:gd name="connsiteX877" fmla="*/ 2715032 w 3418951"/>
              <a:gd name="connsiteY877" fmla="*/ 238405 h 974891"/>
              <a:gd name="connsiteX878" fmla="*/ 2703924 w 3418951"/>
              <a:gd name="connsiteY878" fmla="*/ 235712 h 974891"/>
              <a:gd name="connsiteX879" fmla="*/ 2715032 w 3418951"/>
              <a:gd name="connsiteY879" fmla="*/ 230326 h 974891"/>
              <a:gd name="connsiteX880" fmla="*/ 3014608 w 3418951"/>
              <a:gd name="connsiteY880" fmla="*/ 227634 h 974891"/>
              <a:gd name="connsiteX881" fmla="*/ 3025717 w 3418951"/>
              <a:gd name="connsiteY881" fmla="*/ 235712 h 974891"/>
              <a:gd name="connsiteX882" fmla="*/ 3020331 w 3418951"/>
              <a:gd name="connsiteY882" fmla="*/ 257592 h 974891"/>
              <a:gd name="connsiteX883" fmla="*/ 2987007 w 3418951"/>
              <a:gd name="connsiteY883" fmla="*/ 271392 h 974891"/>
              <a:gd name="connsiteX884" fmla="*/ 3014608 w 3418951"/>
              <a:gd name="connsiteY884" fmla="*/ 227634 h 974891"/>
              <a:gd name="connsiteX885" fmla="*/ 432534 w 3418951"/>
              <a:gd name="connsiteY885" fmla="*/ 224940 h 974891"/>
              <a:gd name="connsiteX886" fmla="*/ 393825 w 3418951"/>
              <a:gd name="connsiteY886" fmla="*/ 249512 h 974891"/>
              <a:gd name="connsiteX887" fmla="*/ 432534 w 3418951"/>
              <a:gd name="connsiteY887" fmla="*/ 224940 h 974891"/>
              <a:gd name="connsiteX888" fmla="*/ 3160694 w 3418951"/>
              <a:gd name="connsiteY888" fmla="*/ 219555 h 974891"/>
              <a:gd name="connsiteX889" fmla="*/ 3158000 w 3418951"/>
              <a:gd name="connsiteY889" fmla="*/ 236048 h 974891"/>
              <a:gd name="connsiteX890" fmla="*/ 3169109 w 3418951"/>
              <a:gd name="connsiteY890" fmla="*/ 222248 h 974891"/>
              <a:gd name="connsiteX891" fmla="*/ 3160694 w 3418951"/>
              <a:gd name="connsiteY891" fmla="*/ 219555 h 974891"/>
              <a:gd name="connsiteX892" fmla="*/ 2833179 w 3418951"/>
              <a:gd name="connsiteY892" fmla="*/ 216863 h 974891"/>
              <a:gd name="connsiteX893" fmla="*/ 2838566 w 3418951"/>
              <a:gd name="connsiteY893" fmla="*/ 230326 h 974891"/>
              <a:gd name="connsiteX894" fmla="*/ 2805579 w 3418951"/>
              <a:gd name="connsiteY894" fmla="*/ 246820 h 974891"/>
              <a:gd name="connsiteX895" fmla="*/ 2833179 w 3418951"/>
              <a:gd name="connsiteY895" fmla="*/ 216863 h 974891"/>
              <a:gd name="connsiteX896" fmla="*/ 266589 w 3418951"/>
              <a:gd name="connsiteY896" fmla="*/ 212997 h 974891"/>
              <a:gd name="connsiteX897" fmla="*/ 278033 w 3418951"/>
              <a:gd name="connsiteY897" fmla="*/ 216863 h 974891"/>
              <a:gd name="connsiteX898" fmla="*/ 242354 w 3418951"/>
              <a:gd name="connsiteY898" fmla="*/ 244127 h 974891"/>
              <a:gd name="connsiteX899" fmla="*/ 239324 w 3418951"/>
              <a:gd name="connsiteY899" fmla="*/ 236048 h 974891"/>
              <a:gd name="connsiteX900" fmla="*/ 266589 w 3418951"/>
              <a:gd name="connsiteY900" fmla="*/ 212997 h 974891"/>
              <a:gd name="connsiteX901" fmla="*/ 3067455 w 3418951"/>
              <a:gd name="connsiteY901" fmla="*/ 208784 h 974891"/>
              <a:gd name="connsiteX902" fmla="*/ 3050962 w 3418951"/>
              <a:gd name="connsiteY902" fmla="*/ 216863 h 974891"/>
              <a:gd name="connsiteX903" fmla="*/ 3059377 w 3418951"/>
              <a:gd name="connsiteY903" fmla="*/ 238741 h 974891"/>
              <a:gd name="connsiteX904" fmla="*/ 3070484 w 3418951"/>
              <a:gd name="connsiteY904" fmla="*/ 241434 h 974891"/>
              <a:gd name="connsiteX905" fmla="*/ 3067791 w 3418951"/>
              <a:gd name="connsiteY905" fmla="*/ 271392 h 974891"/>
              <a:gd name="connsiteX906" fmla="*/ 3070484 w 3418951"/>
              <a:gd name="connsiteY906" fmla="*/ 276777 h 974891"/>
              <a:gd name="connsiteX907" fmla="*/ 3109194 w 3418951"/>
              <a:gd name="connsiteY907" fmla="*/ 244127 h 974891"/>
              <a:gd name="connsiteX908" fmla="*/ 3144873 w 3418951"/>
              <a:gd name="connsiteY908" fmla="*/ 230663 h 974891"/>
              <a:gd name="connsiteX909" fmla="*/ 3119965 w 3418951"/>
              <a:gd name="connsiteY909" fmla="*/ 266006 h 974891"/>
              <a:gd name="connsiteX910" fmla="*/ 3089671 w 3418951"/>
              <a:gd name="connsiteY910" fmla="*/ 279470 h 974891"/>
              <a:gd name="connsiteX911" fmla="*/ 3078562 w 3418951"/>
              <a:gd name="connsiteY911" fmla="*/ 284856 h 974891"/>
              <a:gd name="connsiteX912" fmla="*/ 3067455 w 3418951"/>
              <a:gd name="connsiteY912" fmla="*/ 314814 h 974891"/>
              <a:gd name="connsiteX913" fmla="*/ 3045913 w 3418951"/>
              <a:gd name="connsiteY913" fmla="*/ 331307 h 974891"/>
              <a:gd name="connsiteX914" fmla="*/ 3034804 w 3418951"/>
              <a:gd name="connsiteY914" fmla="*/ 331307 h 974891"/>
              <a:gd name="connsiteX915" fmla="*/ 3037497 w 3418951"/>
              <a:gd name="connsiteY915" fmla="*/ 317843 h 974891"/>
              <a:gd name="connsiteX916" fmla="*/ 3015618 w 3418951"/>
              <a:gd name="connsiteY916" fmla="*/ 325922 h 974891"/>
              <a:gd name="connsiteX917" fmla="*/ 3034804 w 3418951"/>
              <a:gd name="connsiteY917" fmla="*/ 309428 h 974891"/>
              <a:gd name="connsiteX918" fmla="*/ 3037497 w 3418951"/>
              <a:gd name="connsiteY918" fmla="*/ 322892 h 974891"/>
              <a:gd name="connsiteX919" fmla="*/ 3059377 w 3418951"/>
              <a:gd name="connsiteY919" fmla="*/ 314814 h 974891"/>
              <a:gd name="connsiteX920" fmla="*/ 3059377 w 3418951"/>
              <a:gd name="connsiteY920" fmla="*/ 309428 h 974891"/>
              <a:gd name="connsiteX921" fmla="*/ 3050962 w 3418951"/>
              <a:gd name="connsiteY921" fmla="*/ 279470 h 974891"/>
              <a:gd name="connsiteX922" fmla="*/ 3042546 w 3418951"/>
              <a:gd name="connsiteY922" fmla="*/ 279470 h 974891"/>
              <a:gd name="connsiteX923" fmla="*/ 3056347 w 3418951"/>
              <a:gd name="connsiteY923" fmla="*/ 244127 h 974891"/>
              <a:gd name="connsiteX924" fmla="*/ 3039853 w 3418951"/>
              <a:gd name="connsiteY924" fmla="*/ 233356 h 974891"/>
              <a:gd name="connsiteX925" fmla="*/ 3067455 w 3418951"/>
              <a:gd name="connsiteY925" fmla="*/ 208784 h 974891"/>
              <a:gd name="connsiteX926" fmla="*/ 2310437 w 3418951"/>
              <a:gd name="connsiteY926" fmla="*/ 206091 h 974891"/>
              <a:gd name="connsiteX927" fmla="*/ 2271728 w 3418951"/>
              <a:gd name="connsiteY927" fmla="*/ 219555 h 974891"/>
              <a:gd name="connsiteX928" fmla="*/ 2310437 w 3418951"/>
              <a:gd name="connsiteY928" fmla="*/ 206091 h 974891"/>
              <a:gd name="connsiteX929" fmla="*/ 831071 w 3418951"/>
              <a:gd name="connsiteY929" fmla="*/ 205081 h 974891"/>
              <a:gd name="connsiteX930" fmla="*/ 828714 w 3418951"/>
              <a:gd name="connsiteY930" fmla="*/ 205754 h 974891"/>
              <a:gd name="connsiteX931" fmla="*/ 814914 w 3418951"/>
              <a:gd name="connsiteY931" fmla="*/ 208447 h 974891"/>
              <a:gd name="connsiteX932" fmla="*/ 828714 w 3418951"/>
              <a:gd name="connsiteY932" fmla="*/ 230326 h 974891"/>
              <a:gd name="connsiteX933" fmla="*/ 839823 w 3418951"/>
              <a:gd name="connsiteY933" fmla="*/ 230326 h 974891"/>
              <a:gd name="connsiteX934" fmla="*/ 847901 w 3418951"/>
              <a:gd name="connsiteY934" fmla="*/ 211140 h 974891"/>
              <a:gd name="connsiteX935" fmla="*/ 831407 w 3418951"/>
              <a:gd name="connsiteY935" fmla="*/ 208447 h 974891"/>
              <a:gd name="connsiteX936" fmla="*/ 831071 w 3418951"/>
              <a:gd name="connsiteY936" fmla="*/ 205081 h 974891"/>
              <a:gd name="connsiteX937" fmla="*/ 3188295 w 3418951"/>
              <a:gd name="connsiteY937" fmla="*/ 203062 h 974891"/>
              <a:gd name="connsiteX938" fmla="*/ 3208154 w 3418951"/>
              <a:gd name="connsiteY938" fmla="*/ 210803 h 974891"/>
              <a:gd name="connsiteX939" fmla="*/ 3199740 w 3418951"/>
              <a:gd name="connsiteY939" fmla="*/ 243454 h 974891"/>
              <a:gd name="connsiteX940" fmla="*/ 3197047 w 3418951"/>
              <a:gd name="connsiteY940" fmla="*/ 229990 h 974891"/>
              <a:gd name="connsiteX941" fmla="*/ 3188632 w 3418951"/>
              <a:gd name="connsiteY941" fmla="*/ 229990 h 974891"/>
              <a:gd name="connsiteX942" fmla="*/ 3174831 w 3418951"/>
              <a:gd name="connsiteY942" fmla="*/ 249176 h 974891"/>
              <a:gd name="connsiteX943" fmla="*/ 3180216 w 3418951"/>
              <a:gd name="connsiteY943" fmla="*/ 241097 h 974891"/>
              <a:gd name="connsiteX944" fmla="*/ 3155308 w 3418951"/>
              <a:gd name="connsiteY944" fmla="*/ 243791 h 974891"/>
              <a:gd name="connsiteX945" fmla="*/ 3155308 w 3418951"/>
              <a:gd name="connsiteY945" fmla="*/ 219218 h 974891"/>
              <a:gd name="connsiteX946" fmla="*/ 3169109 w 3418951"/>
              <a:gd name="connsiteY946" fmla="*/ 208447 h 974891"/>
              <a:gd name="connsiteX947" fmla="*/ 3188295 w 3418951"/>
              <a:gd name="connsiteY947" fmla="*/ 203062 h 974891"/>
              <a:gd name="connsiteX948" fmla="*/ 589390 w 3418951"/>
              <a:gd name="connsiteY948" fmla="*/ 200706 h 974891"/>
              <a:gd name="connsiteX949" fmla="*/ 575590 w 3418951"/>
              <a:gd name="connsiteY949" fmla="*/ 208784 h 974891"/>
              <a:gd name="connsiteX950" fmla="*/ 589390 w 3418951"/>
              <a:gd name="connsiteY950" fmla="*/ 200706 h 974891"/>
              <a:gd name="connsiteX951" fmla="*/ 3224311 w 3418951"/>
              <a:gd name="connsiteY951" fmla="*/ 198012 h 974891"/>
              <a:gd name="connsiteX952" fmla="*/ 3221618 w 3418951"/>
              <a:gd name="connsiteY952" fmla="*/ 211477 h 974891"/>
              <a:gd name="connsiteX953" fmla="*/ 3213204 w 3418951"/>
              <a:gd name="connsiteY953" fmla="*/ 208784 h 974891"/>
              <a:gd name="connsiteX954" fmla="*/ 3224311 w 3418951"/>
              <a:gd name="connsiteY954" fmla="*/ 198012 h 974891"/>
              <a:gd name="connsiteX955" fmla="*/ 122281 w 3418951"/>
              <a:gd name="connsiteY955" fmla="*/ 197886 h 974891"/>
              <a:gd name="connsiteX956" fmla="*/ 129592 w 3418951"/>
              <a:gd name="connsiteY956" fmla="*/ 200368 h 974891"/>
              <a:gd name="connsiteX957" fmla="*/ 113098 w 3418951"/>
              <a:gd name="connsiteY957" fmla="*/ 211140 h 974891"/>
              <a:gd name="connsiteX958" fmla="*/ 122281 w 3418951"/>
              <a:gd name="connsiteY958" fmla="*/ 197886 h 974891"/>
              <a:gd name="connsiteX959" fmla="*/ 3078226 w 3418951"/>
              <a:gd name="connsiteY959" fmla="*/ 192290 h 974891"/>
              <a:gd name="connsiteX960" fmla="*/ 3086642 w 3418951"/>
              <a:gd name="connsiteY960" fmla="*/ 192290 h 974891"/>
              <a:gd name="connsiteX961" fmla="*/ 3089334 w 3418951"/>
              <a:gd name="connsiteY961" fmla="*/ 200368 h 974891"/>
              <a:gd name="connsiteX962" fmla="*/ 3075533 w 3418951"/>
              <a:gd name="connsiteY962" fmla="*/ 203062 h 974891"/>
              <a:gd name="connsiteX963" fmla="*/ 3078226 w 3418951"/>
              <a:gd name="connsiteY963" fmla="*/ 192290 h 974891"/>
              <a:gd name="connsiteX964" fmla="*/ 848237 w 3418951"/>
              <a:gd name="connsiteY964" fmla="*/ 192290 h 974891"/>
              <a:gd name="connsiteX965" fmla="*/ 848237 w 3418951"/>
              <a:gd name="connsiteY965" fmla="*/ 200368 h 974891"/>
              <a:gd name="connsiteX966" fmla="*/ 850930 w 3418951"/>
              <a:gd name="connsiteY966" fmla="*/ 194983 h 974891"/>
              <a:gd name="connsiteX967" fmla="*/ 859008 w 3418951"/>
              <a:gd name="connsiteY967" fmla="*/ 214169 h 974891"/>
              <a:gd name="connsiteX968" fmla="*/ 870116 w 3418951"/>
              <a:gd name="connsiteY968" fmla="*/ 208784 h 974891"/>
              <a:gd name="connsiteX969" fmla="*/ 848237 w 3418951"/>
              <a:gd name="connsiteY969" fmla="*/ 192290 h 974891"/>
              <a:gd name="connsiteX970" fmla="*/ 325157 w 3418951"/>
              <a:gd name="connsiteY970" fmla="*/ 192290 h 974891"/>
              <a:gd name="connsiteX971" fmla="*/ 330880 w 3418951"/>
              <a:gd name="connsiteY971" fmla="*/ 208784 h 974891"/>
              <a:gd name="connsiteX972" fmla="*/ 305972 w 3418951"/>
              <a:gd name="connsiteY972" fmla="*/ 208784 h 974891"/>
              <a:gd name="connsiteX973" fmla="*/ 325157 w 3418951"/>
              <a:gd name="connsiteY973" fmla="*/ 192290 h 974891"/>
              <a:gd name="connsiteX974" fmla="*/ 3158000 w 3418951"/>
              <a:gd name="connsiteY974" fmla="*/ 189597 h 974891"/>
              <a:gd name="connsiteX975" fmla="*/ 3141507 w 3418951"/>
              <a:gd name="connsiteY975" fmla="*/ 214169 h 974891"/>
              <a:gd name="connsiteX976" fmla="*/ 3119628 w 3418951"/>
              <a:gd name="connsiteY976" fmla="*/ 208784 h 974891"/>
              <a:gd name="connsiteX977" fmla="*/ 3158000 w 3418951"/>
              <a:gd name="connsiteY977" fmla="*/ 189597 h 974891"/>
              <a:gd name="connsiteX978" fmla="*/ 890775 w 3418951"/>
              <a:gd name="connsiteY978" fmla="*/ 182403 h 974891"/>
              <a:gd name="connsiteX979" fmla="*/ 878195 w 3418951"/>
              <a:gd name="connsiteY979" fmla="*/ 186905 h 974891"/>
              <a:gd name="connsiteX980" fmla="*/ 886610 w 3418951"/>
              <a:gd name="connsiteY980" fmla="*/ 194983 h 974891"/>
              <a:gd name="connsiteX981" fmla="*/ 903103 w 3418951"/>
              <a:gd name="connsiteY981" fmla="*/ 184212 h 974891"/>
              <a:gd name="connsiteX982" fmla="*/ 890775 w 3418951"/>
              <a:gd name="connsiteY982" fmla="*/ 182403 h 974891"/>
              <a:gd name="connsiteX983" fmla="*/ 2946278 w 3418951"/>
              <a:gd name="connsiteY983" fmla="*/ 165026 h 974891"/>
              <a:gd name="connsiteX984" fmla="*/ 2935170 w 3418951"/>
              <a:gd name="connsiteY984" fmla="*/ 178490 h 974891"/>
              <a:gd name="connsiteX985" fmla="*/ 2946278 w 3418951"/>
              <a:gd name="connsiteY985" fmla="*/ 165026 h 974891"/>
              <a:gd name="connsiteX986" fmla="*/ 542602 w 3418951"/>
              <a:gd name="connsiteY986" fmla="*/ 165026 h 974891"/>
              <a:gd name="connsiteX987" fmla="*/ 526109 w 3418951"/>
              <a:gd name="connsiteY987" fmla="*/ 173104 h 974891"/>
              <a:gd name="connsiteX988" fmla="*/ 542602 w 3418951"/>
              <a:gd name="connsiteY988" fmla="*/ 165026 h 974891"/>
              <a:gd name="connsiteX989" fmla="*/ 2422862 w 3418951"/>
              <a:gd name="connsiteY989" fmla="*/ 154254 h 974891"/>
              <a:gd name="connsiteX990" fmla="*/ 2395260 w 3418951"/>
              <a:gd name="connsiteY990" fmla="*/ 173440 h 974891"/>
              <a:gd name="connsiteX991" fmla="*/ 2389875 w 3418951"/>
              <a:gd name="connsiteY991" fmla="*/ 159977 h 974891"/>
              <a:gd name="connsiteX992" fmla="*/ 2370689 w 3418951"/>
              <a:gd name="connsiteY992" fmla="*/ 168055 h 974891"/>
              <a:gd name="connsiteX993" fmla="*/ 2379103 w 3418951"/>
              <a:gd name="connsiteY993" fmla="*/ 173440 h 974891"/>
              <a:gd name="connsiteX994" fmla="*/ 2365303 w 3418951"/>
              <a:gd name="connsiteY994" fmla="*/ 184212 h 974891"/>
              <a:gd name="connsiteX995" fmla="*/ 2370689 w 3418951"/>
              <a:gd name="connsiteY995" fmla="*/ 200706 h 974891"/>
              <a:gd name="connsiteX996" fmla="*/ 2379103 w 3418951"/>
              <a:gd name="connsiteY996" fmla="*/ 195320 h 974891"/>
              <a:gd name="connsiteX997" fmla="*/ 2381797 w 3418951"/>
              <a:gd name="connsiteY997" fmla="*/ 206091 h 974891"/>
              <a:gd name="connsiteX998" fmla="*/ 2370689 w 3418951"/>
              <a:gd name="connsiteY998" fmla="*/ 214169 h 974891"/>
              <a:gd name="connsiteX999" fmla="*/ 2414784 w 3418951"/>
              <a:gd name="connsiteY999" fmla="*/ 192290 h 974891"/>
              <a:gd name="connsiteX1000" fmla="*/ 2409398 w 3418951"/>
              <a:gd name="connsiteY1000" fmla="*/ 173104 h 974891"/>
              <a:gd name="connsiteX1001" fmla="*/ 2423199 w 3418951"/>
              <a:gd name="connsiteY1001" fmla="*/ 175797 h 974891"/>
              <a:gd name="connsiteX1002" fmla="*/ 2422862 w 3418951"/>
              <a:gd name="connsiteY1002" fmla="*/ 154254 h 974891"/>
              <a:gd name="connsiteX1003" fmla="*/ 3301393 w 3418951"/>
              <a:gd name="connsiteY1003" fmla="*/ 148532 h 974891"/>
              <a:gd name="connsiteX1004" fmla="*/ 3307116 w 3418951"/>
              <a:gd name="connsiteY1004" fmla="*/ 162333 h 974891"/>
              <a:gd name="connsiteX1005" fmla="*/ 3282207 w 3418951"/>
              <a:gd name="connsiteY1005" fmla="*/ 173104 h 974891"/>
              <a:gd name="connsiteX1006" fmla="*/ 3301393 w 3418951"/>
              <a:gd name="connsiteY1006" fmla="*/ 148532 h 974891"/>
              <a:gd name="connsiteX1007" fmla="*/ 418733 w 3418951"/>
              <a:gd name="connsiteY1007" fmla="*/ 146176 h 974891"/>
              <a:gd name="connsiteX1008" fmla="*/ 427148 w 3418951"/>
              <a:gd name="connsiteY1008" fmla="*/ 156947 h 974891"/>
              <a:gd name="connsiteX1009" fmla="*/ 418733 w 3418951"/>
              <a:gd name="connsiteY1009" fmla="*/ 156947 h 974891"/>
              <a:gd name="connsiteX1010" fmla="*/ 418733 w 3418951"/>
              <a:gd name="connsiteY1010" fmla="*/ 146176 h 974891"/>
              <a:gd name="connsiteX1011" fmla="*/ 2715032 w 3418951"/>
              <a:gd name="connsiteY1011" fmla="*/ 140454 h 974891"/>
              <a:gd name="connsiteX1012" fmla="*/ 2684738 w 3418951"/>
              <a:gd name="connsiteY1012" fmla="*/ 178490 h 974891"/>
              <a:gd name="connsiteX1013" fmla="*/ 2728833 w 3418951"/>
              <a:gd name="connsiteY1013" fmla="*/ 145839 h 974891"/>
              <a:gd name="connsiteX1014" fmla="*/ 2715032 w 3418951"/>
              <a:gd name="connsiteY1014" fmla="*/ 140454 h 974891"/>
              <a:gd name="connsiteX1015" fmla="*/ 399846 w 3418951"/>
              <a:gd name="connsiteY1015" fmla="*/ 138722 h 974891"/>
              <a:gd name="connsiteX1016" fmla="*/ 403812 w 3418951"/>
              <a:gd name="connsiteY1016" fmla="*/ 144714 h 974891"/>
              <a:gd name="connsiteX1017" fmla="*/ 363530 w 3418951"/>
              <a:gd name="connsiteY1017" fmla="*/ 167718 h 974891"/>
              <a:gd name="connsiteX1018" fmla="*/ 377836 w 3418951"/>
              <a:gd name="connsiteY1018" fmla="*/ 147564 h 974891"/>
              <a:gd name="connsiteX1019" fmla="*/ 399210 w 3418951"/>
              <a:gd name="connsiteY1019" fmla="*/ 137761 h 974891"/>
              <a:gd name="connsiteX1020" fmla="*/ 402239 w 3418951"/>
              <a:gd name="connsiteY1020" fmla="*/ 137761 h 974891"/>
              <a:gd name="connsiteX1021" fmla="*/ 399846 w 3418951"/>
              <a:gd name="connsiteY1021" fmla="*/ 138722 h 974891"/>
              <a:gd name="connsiteX1022" fmla="*/ 3059040 w 3418951"/>
              <a:gd name="connsiteY1022" fmla="*/ 132375 h 974891"/>
              <a:gd name="connsiteX1023" fmla="*/ 3083612 w 3418951"/>
              <a:gd name="connsiteY1023" fmla="*/ 170748 h 974891"/>
              <a:gd name="connsiteX1024" fmla="*/ 3061733 w 3418951"/>
              <a:gd name="connsiteY1024" fmla="*/ 198012 h 974891"/>
              <a:gd name="connsiteX1025" fmla="*/ 3039853 w 3418951"/>
              <a:gd name="connsiteY1025" fmla="*/ 151561 h 974891"/>
              <a:gd name="connsiteX1026" fmla="*/ 3059040 w 3418951"/>
              <a:gd name="connsiteY1026" fmla="*/ 132375 h 974891"/>
              <a:gd name="connsiteX1027" fmla="*/ 593766 w 3418951"/>
              <a:gd name="connsiteY1027" fmla="*/ 126258 h 974891"/>
              <a:gd name="connsiteX1028" fmla="*/ 578619 w 3418951"/>
              <a:gd name="connsiteY1028" fmla="*/ 137761 h 974891"/>
              <a:gd name="connsiteX1029" fmla="*/ 548325 w 3418951"/>
              <a:gd name="connsiteY1029" fmla="*/ 162333 h 974891"/>
              <a:gd name="connsiteX1030" fmla="*/ 553711 w 3418951"/>
              <a:gd name="connsiteY1030" fmla="*/ 170411 h 974891"/>
              <a:gd name="connsiteX1031" fmla="*/ 603527 w 3418951"/>
              <a:gd name="connsiteY1031" fmla="*/ 126989 h 974891"/>
              <a:gd name="connsiteX1032" fmla="*/ 593766 w 3418951"/>
              <a:gd name="connsiteY1032" fmla="*/ 126258 h 974891"/>
              <a:gd name="connsiteX1033" fmla="*/ 542602 w 3418951"/>
              <a:gd name="connsiteY1033" fmla="*/ 115881 h 974891"/>
              <a:gd name="connsiteX1034" fmla="*/ 528802 w 3418951"/>
              <a:gd name="connsiteY1034" fmla="*/ 132375 h 974891"/>
              <a:gd name="connsiteX1035" fmla="*/ 542602 w 3418951"/>
              <a:gd name="connsiteY1035" fmla="*/ 115881 h 974891"/>
              <a:gd name="connsiteX1036" fmla="*/ 3034132 w 3418951"/>
              <a:gd name="connsiteY1036" fmla="*/ 113189 h 974891"/>
              <a:gd name="connsiteX1037" fmla="*/ 2981621 w 3418951"/>
              <a:gd name="connsiteY1037" fmla="*/ 154254 h 974891"/>
              <a:gd name="connsiteX1038" fmla="*/ 3006530 w 3418951"/>
              <a:gd name="connsiteY1038" fmla="*/ 129682 h 974891"/>
              <a:gd name="connsiteX1039" fmla="*/ 3025717 w 3418951"/>
              <a:gd name="connsiteY1039" fmla="*/ 129682 h 974891"/>
              <a:gd name="connsiteX1040" fmla="*/ 3034132 w 3418951"/>
              <a:gd name="connsiteY1040" fmla="*/ 113189 h 974891"/>
              <a:gd name="connsiteX1041" fmla="*/ 572897 w 3418951"/>
              <a:gd name="connsiteY1041" fmla="*/ 113189 h 974891"/>
              <a:gd name="connsiteX1042" fmla="*/ 539910 w 3418951"/>
              <a:gd name="connsiteY1042" fmla="*/ 135068 h 974891"/>
              <a:gd name="connsiteX1043" fmla="*/ 542602 w 3418951"/>
              <a:gd name="connsiteY1043" fmla="*/ 137761 h 974891"/>
              <a:gd name="connsiteX1044" fmla="*/ 572897 w 3418951"/>
              <a:gd name="connsiteY1044" fmla="*/ 113189 h 974891"/>
              <a:gd name="connsiteX1045" fmla="*/ 475871 w 3418951"/>
              <a:gd name="connsiteY1045" fmla="*/ 109560 h 974891"/>
              <a:gd name="connsiteX1046" fmla="*/ 487400 w 3418951"/>
              <a:gd name="connsiteY1046" fmla="*/ 115881 h 974891"/>
              <a:gd name="connsiteX1047" fmla="*/ 443305 w 3418951"/>
              <a:gd name="connsiteY1047" fmla="*/ 132375 h 974891"/>
              <a:gd name="connsiteX1048" fmla="*/ 475871 w 3418951"/>
              <a:gd name="connsiteY1048" fmla="*/ 109560 h 974891"/>
              <a:gd name="connsiteX1049" fmla="*/ 592083 w 3418951"/>
              <a:gd name="connsiteY1049" fmla="*/ 102417 h 974891"/>
              <a:gd name="connsiteX1050" fmla="*/ 580975 w 3418951"/>
              <a:gd name="connsiteY1050" fmla="*/ 113189 h 974891"/>
              <a:gd name="connsiteX1051" fmla="*/ 592083 w 3418951"/>
              <a:gd name="connsiteY1051" fmla="*/ 102417 h 974891"/>
              <a:gd name="connsiteX1052" fmla="*/ 3050962 w 3418951"/>
              <a:gd name="connsiteY1052" fmla="*/ 102081 h 974891"/>
              <a:gd name="connsiteX1053" fmla="*/ 3037160 w 3418951"/>
              <a:gd name="connsiteY1053" fmla="*/ 118574 h 974891"/>
              <a:gd name="connsiteX1054" fmla="*/ 3050962 w 3418951"/>
              <a:gd name="connsiteY1054" fmla="*/ 102081 h 974891"/>
              <a:gd name="connsiteX1055" fmla="*/ 2478065 w 3418951"/>
              <a:gd name="connsiteY1055" fmla="*/ 97032 h 974891"/>
              <a:gd name="connsiteX1056" fmla="*/ 2464264 w 3418951"/>
              <a:gd name="connsiteY1056" fmla="*/ 102417 h 974891"/>
              <a:gd name="connsiteX1057" fmla="*/ 2450464 w 3418951"/>
              <a:gd name="connsiteY1057" fmla="*/ 126989 h 974891"/>
              <a:gd name="connsiteX1058" fmla="*/ 2455849 w 3418951"/>
              <a:gd name="connsiteY1058" fmla="*/ 129682 h 974891"/>
              <a:gd name="connsiteX1059" fmla="*/ 2483450 w 3418951"/>
              <a:gd name="connsiteY1059" fmla="*/ 107803 h 974891"/>
              <a:gd name="connsiteX1060" fmla="*/ 2478065 w 3418951"/>
              <a:gd name="connsiteY1060" fmla="*/ 97032 h 974891"/>
              <a:gd name="connsiteX1061" fmla="*/ 281063 w 3418951"/>
              <a:gd name="connsiteY1061" fmla="*/ 80539 h 974891"/>
              <a:gd name="connsiteX1062" fmla="*/ 289478 w 3418951"/>
              <a:gd name="connsiteY1062" fmla="*/ 80539 h 974891"/>
              <a:gd name="connsiteX1063" fmla="*/ 275677 w 3418951"/>
              <a:gd name="connsiteY1063" fmla="*/ 91309 h 974891"/>
              <a:gd name="connsiteX1064" fmla="*/ 281063 w 3418951"/>
              <a:gd name="connsiteY1064" fmla="*/ 80539 h 974891"/>
              <a:gd name="connsiteX1065" fmla="*/ 2819379 w 3418951"/>
              <a:gd name="connsiteY1065" fmla="*/ 72460 h 974891"/>
              <a:gd name="connsiteX1066" fmla="*/ 2802886 w 3418951"/>
              <a:gd name="connsiteY1066" fmla="*/ 77846 h 974891"/>
              <a:gd name="connsiteX1067" fmla="*/ 2813994 w 3418951"/>
              <a:gd name="connsiteY1067" fmla="*/ 94339 h 974891"/>
              <a:gd name="connsiteX1068" fmla="*/ 2819379 w 3418951"/>
              <a:gd name="connsiteY1068" fmla="*/ 72460 h 974891"/>
              <a:gd name="connsiteX1069" fmla="*/ 2403676 w 3418951"/>
              <a:gd name="connsiteY1069" fmla="*/ 72460 h 974891"/>
              <a:gd name="connsiteX1070" fmla="*/ 2381797 w 3418951"/>
              <a:gd name="connsiteY1070" fmla="*/ 85924 h 974891"/>
              <a:gd name="connsiteX1071" fmla="*/ 2403676 w 3418951"/>
              <a:gd name="connsiteY1071" fmla="*/ 72460 h 974891"/>
              <a:gd name="connsiteX1072" fmla="*/ 603191 w 3418951"/>
              <a:gd name="connsiteY1072" fmla="*/ 69767 h 974891"/>
              <a:gd name="connsiteX1073" fmla="*/ 553711 w 3418951"/>
              <a:gd name="connsiteY1073" fmla="*/ 107803 h 974891"/>
              <a:gd name="connsiteX1074" fmla="*/ 603191 w 3418951"/>
              <a:gd name="connsiteY1074" fmla="*/ 69767 h 974891"/>
              <a:gd name="connsiteX1075" fmla="*/ 2472679 w 3418951"/>
              <a:gd name="connsiteY1075" fmla="*/ 64045 h 974891"/>
              <a:gd name="connsiteX1076" fmla="*/ 2472679 w 3418951"/>
              <a:gd name="connsiteY1076" fmla="*/ 77509 h 974891"/>
              <a:gd name="connsiteX1077" fmla="*/ 2472679 w 3418951"/>
              <a:gd name="connsiteY1077" fmla="*/ 64045 h 974891"/>
              <a:gd name="connsiteX1078" fmla="*/ 3215897 w 3418951"/>
              <a:gd name="connsiteY1078" fmla="*/ 61352 h 974891"/>
              <a:gd name="connsiteX1079" fmla="*/ 3194017 w 3418951"/>
              <a:gd name="connsiteY1079" fmla="*/ 72123 h 974891"/>
              <a:gd name="connsiteX1080" fmla="*/ 3215897 w 3418951"/>
              <a:gd name="connsiteY1080" fmla="*/ 61352 h 974891"/>
              <a:gd name="connsiteX1081" fmla="*/ 2555147 w 3418951"/>
              <a:gd name="connsiteY1081" fmla="*/ 58659 h 974891"/>
              <a:gd name="connsiteX1082" fmla="*/ 2544038 w 3418951"/>
              <a:gd name="connsiteY1082" fmla="*/ 83231 h 974891"/>
              <a:gd name="connsiteX1083" fmla="*/ 2557840 w 3418951"/>
              <a:gd name="connsiteY1083" fmla="*/ 69767 h 974891"/>
              <a:gd name="connsiteX1084" fmla="*/ 2555147 w 3418951"/>
              <a:gd name="connsiteY1084" fmla="*/ 58659 h 974891"/>
              <a:gd name="connsiteX1085" fmla="*/ 511425 w 3418951"/>
              <a:gd name="connsiteY1085" fmla="*/ 58196 h 974891"/>
              <a:gd name="connsiteX1086" fmla="*/ 523417 w 3418951"/>
              <a:gd name="connsiteY1086" fmla="*/ 69767 h 974891"/>
              <a:gd name="connsiteX1087" fmla="*/ 490429 w 3418951"/>
              <a:gd name="connsiteY1087" fmla="*/ 77846 h 974891"/>
              <a:gd name="connsiteX1088" fmla="*/ 493122 w 3418951"/>
              <a:gd name="connsiteY1088" fmla="*/ 58996 h 974891"/>
              <a:gd name="connsiteX1089" fmla="*/ 511425 w 3418951"/>
              <a:gd name="connsiteY1089" fmla="*/ 58196 h 974891"/>
              <a:gd name="connsiteX1090" fmla="*/ 2662523 w 3418951"/>
              <a:gd name="connsiteY1090" fmla="*/ 50580 h 974891"/>
              <a:gd name="connsiteX1091" fmla="*/ 2670601 w 3418951"/>
              <a:gd name="connsiteY1091" fmla="*/ 55966 h 974891"/>
              <a:gd name="connsiteX1092" fmla="*/ 2654107 w 3418951"/>
              <a:gd name="connsiteY1092" fmla="*/ 66737 h 974891"/>
              <a:gd name="connsiteX1093" fmla="*/ 2648722 w 3418951"/>
              <a:gd name="connsiteY1093" fmla="*/ 55966 h 974891"/>
              <a:gd name="connsiteX1094" fmla="*/ 2662523 w 3418951"/>
              <a:gd name="connsiteY1094" fmla="*/ 50580 h 974891"/>
              <a:gd name="connsiteX1095" fmla="*/ 305972 w 3418951"/>
              <a:gd name="connsiteY1095" fmla="*/ 50580 h 974891"/>
              <a:gd name="connsiteX1096" fmla="*/ 289478 w 3418951"/>
              <a:gd name="connsiteY1096" fmla="*/ 64045 h 974891"/>
              <a:gd name="connsiteX1097" fmla="*/ 305972 w 3418951"/>
              <a:gd name="connsiteY1097" fmla="*/ 50580 h 974891"/>
              <a:gd name="connsiteX1098" fmla="*/ 3048269 w 3418951"/>
              <a:gd name="connsiteY1098" fmla="*/ 47888 h 974891"/>
              <a:gd name="connsiteX1099" fmla="*/ 3034468 w 3418951"/>
              <a:gd name="connsiteY1099" fmla="*/ 64381 h 974891"/>
              <a:gd name="connsiteX1100" fmla="*/ 3023360 w 3418951"/>
              <a:gd name="connsiteY1100" fmla="*/ 72460 h 974891"/>
              <a:gd name="connsiteX1101" fmla="*/ 3031775 w 3418951"/>
              <a:gd name="connsiteY1101" fmla="*/ 64381 h 974891"/>
              <a:gd name="connsiteX1102" fmla="*/ 3017974 w 3418951"/>
              <a:gd name="connsiteY1102" fmla="*/ 77846 h 974891"/>
              <a:gd name="connsiteX1103" fmla="*/ 3004174 w 3418951"/>
              <a:gd name="connsiteY1103" fmla="*/ 72460 h 974891"/>
              <a:gd name="connsiteX1104" fmla="*/ 3006867 w 3418951"/>
              <a:gd name="connsiteY1104" fmla="*/ 85924 h 974891"/>
              <a:gd name="connsiteX1105" fmla="*/ 3023024 w 3418951"/>
              <a:gd name="connsiteY1105" fmla="*/ 102754 h 974891"/>
              <a:gd name="connsiteX1106" fmla="*/ 3061733 w 3418951"/>
              <a:gd name="connsiteY1106" fmla="*/ 83568 h 974891"/>
              <a:gd name="connsiteX1107" fmla="*/ 3059040 w 3418951"/>
              <a:gd name="connsiteY1107" fmla="*/ 64381 h 974891"/>
              <a:gd name="connsiteX1108" fmla="*/ 3037160 w 3418951"/>
              <a:gd name="connsiteY1108" fmla="*/ 64381 h 974891"/>
              <a:gd name="connsiteX1109" fmla="*/ 3048269 w 3418951"/>
              <a:gd name="connsiteY1109" fmla="*/ 47888 h 974891"/>
              <a:gd name="connsiteX1110" fmla="*/ 2882997 w 3418951"/>
              <a:gd name="connsiteY1110" fmla="*/ 45195 h 974891"/>
              <a:gd name="connsiteX1111" fmla="*/ 2869196 w 3418951"/>
              <a:gd name="connsiteY1111" fmla="*/ 69767 h 974891"/>
              <a:gd name="connsiteX1112" fmla="*/ 2888383 w 3418951"/>
              <a:gd name="connsiteY1112" fmla="*/ 75152 h 974891"/>
              <a:gd name="connsiteX1113" fmla="*/ 2882997 w 3418951"/>
              <a:gd name="connsiteY1113" fmla="*/ 45195 h 974891"/>
              <a:gd name="connsiteX1114" fmla="*/ 3066782 w 3418951"/>
              <a:gd name="connsiteY1114" fmla="*/ 31731 h 974891"/>
              <a:gd name="connsiteX1115" fmla="*/ 3052981 w 3418951"/>
              <a:gd name="connsiteY1115" fmla="*/ 50918 h 974891"/>
              <a:gd name="connsiteX1116" fmla="*/ 3061396 w 3418951"/>
              <a:gd name="connsiteY1116" fmla="*/ 64381 h 974891"/>
              <a:gd name="connsiteX1117" fmla="*/ 3075197 w 3418951"/>
              <a:gd name="connsiteY1117" fmla="*/ 64381 h 974891"/>
              <a:gd name="connsiteX1118" fmla="*/ 3077890 w 3418951"/>
              <a:gd name="connsiteY1118" fmla="*/ 72460 h 974891"/>
              <a:gd name="connsiteX1119" fmla="*/ 3066782 w 3418951"/>
              <a:gd name="connsiteY1119" fmla="*/ 67075 h 974891"/>
              <a:gd name="connsiteX1120" fmla="*/ 3091690 w 3418951"/>
              <a:gd name="connsiteY1120" fmla="*/ 72460 h 974891"/>
              <a:gd name="connsiteX1121" fmla="*/ 3086305 w 3418951"/>
              <a:gd name="connsiteY1121" fmla="*/ 83231 h 974891"/>
              <a:gd name="connsiteX1122" fmla="*/ 3116599 w 3418951"/>
              <a:gd name="connsiteY1122" fmla="*/ 75152 h 974891"/>
              <a:gd name="connsiteX1123" fmla="*/ 3125014 w 3418951"/>
              <a:gd name="connsiteY1123" fmla="*/ 77846 h 974891"/>
              <a:gd name="connsiteX1124" fmla="*/ 3125014 w 3418951"/>
              <a:gd name="connsiteY1124" fmla="*/ 91309 h 974891"/>
              <a:gd name="connsiteX1125" fmla="*/ 2965464 w 3418951"/>
              <a:gd name="connsiteY1125" fmla="*/ 192290 h 974891"/>
              <a:gd name="connsiteX1126" fmla="*/ 2968157 w 3418951"/>
              <a:gd name="connsiteY1126" fmla="*/ 205754 h 974891"/>
              <a:gd name="connsiteX1127" fmla="*/ 2984651 w 3418951"/>
              <a:gd name="connsiteY1127" fmla="*/ 200368 h 974891"/>
              <a:gd name="connsiteX1128" fmla="*/ 3006530 w 3418951"/>
              <a:gd name="connsiteY1128" fmla="*/ 165026 h 974891"/>
              <a:gd name="connsiteX1129" fmla="*/ 3017638 w 3418951"/>
              <a:gd name="connsiteY1129" fmla="*/ 173104 h 974891"/>
              <a:gd name="connsiteX1130" fmla="*/ 3020331 w 3418951"/>
              <a:gd name="connsiteY1130" fmla="*/ 186568 h 974891"/>
              <a:gd name="connsiteX1131" fmla="*/ 3011915 w 3418951"/>
              <a:gd name="connsiteY1131" fmla="*/ 200032 h 974891"/>
              <a:gd name="connsiteX1132" fmla="*/ 3020331 w 3418951"/>
              <a:gd name="connsiteY1132" fmla="*/ 208111 h 974891"/>
              <a:gd name="connsiteX1133" fmla="*/ 2962435 w 3418951"/>
              <a:gd name="connsiteY1133" fmla="*/ 254562 h 974891"/>
              <a:gd name="connsiteX1134" fmla="*/ 2978928 w 3418951"/>
              <a:gd name="connsiteY1134" fmla="*/ 216525 h 974891"/>
              <a:gd name="connsiteX1135" fmla="*/ 2945942 w 3418951"/>
              <a:gd name="connsiteY1135" fmla="*/ 260284 h 974891"/>
              <a:gd name="connsiteX1136" fmla="*/ 2940556 w 3418951"/>
              <a:gd name="connsiteY1136" fmla="*/ 279470 h 974891"/>
              <a:gd name="connsiteX1137" fmla="*/ 2924062 w 3418951"/>
              <a:gd name="connsiteY1137" fmla="*/ 279470 h 974891"/>
              <a:gd name="connsiteX1138" fmla="*/ 2912954 w 3418951"/>
              <a:gd name="connsiteY1138" fmla="*/ 266006 h 974891"/>
              <a:gd name="connsiteX1139" fmla="*/ 2893768 w 3418951"/>
              <a:gd name="connsiteY1139" fmla="*/ 279470 h 974891"/>
              <a:gd name="connsiteX1140" fmla="*/ 2929785 w 3418951"/>
              <a:gd name="connsiteY1140" fmla="*/ 231000 h 974891"/>
              <a:gd name="connsiteX1141" fmla="*/ 2907906 w 3418951"/>
              <a:gd name="connsiteY1141" fmla="*/ 209120 h 974891"/>
              <a:gd name="connsiteX1142" fmla="*/ 2921706 w 3418951"/>
              <a:gd name="connsiteY1142" fmla="*/ 184549 h 974891"/>
              <a:gd name="connsiteX1143" fmla="*/ 2913291 w 3418951"/>
              <a:gd name="connsiteY1143" fmla="*/ 179163 h 974891"/>
              <a:gd name="connsiteX1144" fmla="*/ 2935170 w 3418951"/>
              <a:gd name="connsiteY1144" fmla="*/ 162669 h 974891"/>
              <a:gd name="connsiteX1145" fmla="*/ 2932477 w 3418951"/>
              <a:gd name="connsiteY1145" fmla="*/ 138097 h 974891"/>
              <a:gd name="connsiteX1146" fmla="*/ 2937863 w 3418951"/>
              <a:gd name="connsiteY1146" fmla="*/ 157283 h 974891"/>
              <a:gd name="connsiteX1147" fmla="*/ 2970850 w 3418951"/>
              <a:gd name="connsiteY1147" fmla="*/ 108140 h 974891"/>
              <a:gd name="connsiteX1148" fmla="*/ 2976235 w 3418951"/>
              <a:gd name="connsiteY1148" fmla="*/ 102754 h 974891"/>
              <a:gd name="connsiteX1149" fmla="*/ 2984651 w 3418951"/>
              <a:gd name="connsiteY1149" fmla="*/ 127326 h 974891"/>
              <a:gd name="connsiteX1150" fmla="*/ 3014945 w 3418951"/>
              <a:gd name="connsiteY1150" fmla="*/ 108140 h 974891"/>
              <a:gd name="connsiteX1151" fmla="*/ 3006530 w 3418951"/>
              <a:gd name="connsiteY1151" fmla="*/ 102754 h 974891"/>
              <a:gd name="connsiteX1152" fmla="*/ 2992729 w 3418951"/>
              <a:gd name="connsiteY1152" fmla="*/ 97368 h 974891"/>
              <a:gd name="connsiteX1153" fmla="*/ 2984314 w 3418951"/>
              <a:gd name="connsiteY1153" fmla="*/ 80875 h 974891"/>
              <a:gd name="connsiteX1154" fmla="*/ 3019994 w 3418951"/>
              <a:gd name="connsiteY1154" fmla="*/ 56303 h 974891"/>
              <a:gd name="connsiteX1155" fmla="*/ 3017301 w 3418951"/>
              <a:gd name="connsiteY1155" fmla="*/ 39809 h 974891"/>
              <a:gd name="connsiteX1156" fmla="*/ 3066782 w 3418951"/>
              <a:gd name="connsiteY1156" fmla="*/ 31731 h 974891"/>
              <a:gd name="connsiteX1157" fmla="*/ 3075533 w 3418951"/>
              <a:gd name="connsiteY1157" fmla="*/ 26009 h 974891"/>
              <a:gd name="connsiteX1158" fmla="*/ 3078226 w 3418951"/>
              <a:gd name="connsiteY1158" fmla="*/ 26009 h 974891"/>
              <a:gd name="connsiteX1159" fmla="*/ 3075533 w 3418951"/>
              <a:gd name="connsiteY1159" fmla="*/ 31394 h 974891"/>
              <a:gd name="connsiteX1160" fmla="*/ 2915647 w 3418951"/>
              <a:gd name="connsiteY1160" fmla="*/ 26009 h 974891"/>
              <a:gd name="connsiteX1161" fmla="*/ 2910262 w 3418951"/>
              <a:gd name="connsiteY1161" fmla="*/ 36780 h 974891"/>
              <a:gd name="connsiteX1162" fmla="*/ 2915647 w 3418951"/>
              <a:gd name="connsiteY1162" fmla="*/ 26009 h 974891"/>
              <a:gd name="connsiteX1163" fmla="*/ 410318 w 3418951"/>
              <a:gd name="connsiteY1163" fmla="*/ 23316 h 974891"/>
              <a:gd name="connsiteX1164" fmla="*/ 357808 w 3418951"/>
              <a:gd name="connsiteY1164" fmla="*/ 58659 h 974891"/>
              <a:gd name="connsiteX1165" fmla="*/ 366223 w 3418951"/>
              <a:gd name="connsiteY1165" fmla="*/ 64045 h 974891"/>
              <a:gd name="connsiteX1166" fmla="*/ 256154 w 3418951"/>
              <a:gd name="connsiteY1166" fmla="*/ 123960 h 974891"/>
              <a:gd name="connsiteX1167" fmla="*/ 338622 w 3418951"/>
              <a:gd name="connsiteY1167" fmla="*/ 55966 h 974891"/>
              <a:gd name="connsiteX1168" fmla="*/ 355115 w 3418951"/>
              <a:gd name="connsiteY1168" fmla="*/ 58659 h 974891"/>
              <a:gd name="connsiteX1169" fmla="*/ 410318 w 3418951"/>
              <a:gd name="connsiteY1169" fmla="*/ 23316 h 974891"/>
              <a:gd name="connsiteX1170" fmla="*/ 671858 w 3418951"/>
              <a:gd name="connsiteY1170" fmla="*/ 17930 h 974891"/>
              <a:gd name="connsiteX1171" fmla="*/ 627763 w 3418951"/>
              <a:gd name="connsiteY1171" fmla="*/ 45195 h 974891"/>
              <a:gd name="connsiteX1172" fmla="*/ 655365 w 3418951"/>
              <a:gd name="connsiteY1172" fmla="*/ 42502 h 974891"/>
              <a:gd name="connsiteX1173" fmla="*/ 671858 w 3418951"/>
              <a:gd name="connsiteY1173" fmla="*/ 17930 h 974891"/>
              <a:gd name="connsiteX1174" fmla="*/ 2475035 w 3418951"/>
              <a:gd name="connsiteY1174" fmla="*/ 17594 h 974891"/>
              <a:gd name="connsiteX1175" fmla="*/ 2463928 w 3418951"/>
              <a:gd name="connsiteY1175" fmla="*/ 20286 h 974891"/>
              <a:gd name="connsiteX1176" fmla="*/ 2461235 w 3418951"/>
              <a:gd name="connsiteY1176" fmla="*/ 42166 h 974891"/>
              <a:gd name="connsiteX1177" fmla="*/ 2442048 w 3418951"/>
              <a:gd name="connsiteY1177" fmla="*/ 52937 h 974891"/>
              <a:gd name="connsiteX1178" fmla="*/ 2439355 w 3418951"/>
              <a:gd name="connsiteY1178" fmla="*/ 44858 h 974891"/>
              <a:gd name="connsiteX1179" fmla="*/ 2436663 w 3418951"/>
              <a:gd name="connsiteY1179" fmla="*/ 64045 h 974891"/>
              <a:gd name="connsiteX1180" fmla="*/ 2444741 w 3418951"/>
              <a:gd name="connsiteY1180" fmla="*/ 72123 h 974891"/>
              <a:gd name="connsiteX1181" fmla="*/ 2475035 w 3418951"/>
              <a:gd name="connsiteY1181" fmla="*/ 44858 h 974891"/>
              <a:gd name="connsiteX1182" fmla="*/ 2475035 w 3418951"/>
              <a:gd name="connsiteY1182" fmla="*/ 17594 h 974891"/>
              <a:gd name="connsiteX1183" fmla="*/ 460135 w 3418951"/>
              <a:gd name="connsiteY1183" fmla="*/ 9851 h 974891"/>
              <a:gd name="connsiteX1184" fmla="*/ 454749 w 3418951"/>
              <a:gd name="connsiteY1184" fmla="*/ 23316 h 974891"/>
              <a:gd name="connsiteX1185" fmla="*/ 440949 w 3418951"/>
              <a:gd name="connsiteY1185" fmla="*/ 23316 h 974891"/>
              <a:gd name="connsiteX1186" fmla="*/ 460135 w 3418951"/>
              <a:gd name="connsiteY1186" fmla="*/ 9851 h 974891"/>
              <a:gd name="connsiteX1187" fmla="*/ 2483450 w 3418951"/>
              <a:gd name="connsiteY1187" fmla="*/ 4466 h 974891"/>
              <a:gd name="connsiteX1188" fmla="*/ 2480757 w 3418951"/>
              <a:gd name="connsiteY1188" fmla="*/ 12545 h 974891"/>
              <a:gd name="connsiteX1189" fmla="*/ 2494558 w 3418951"/>
              <a:gd name="connsiteY1189" fmla="*/ 4466 h 974891"/>
              <a:gd name="connsiteX1190" fmla="*/ 2483450 w 3418951"/>
              <a:gd name="connsiteY1190" fmla="*/ 4466 h 974891"/>
              <a:gd name="connsiteX1191" fmla="*/ 3337073 w 3418951"/>
              <a:gd name="connsiteY1191" fmla="*/ 1437 h 974891"/>
              <a:gd name="connsiteX1192" fmla="*/ 3309472 w 3418951"/>
              <a:gd name="connsiteY1192" fmla="*/ 20623 h 974891"/>
              <a:gd name="connsiteX1193" fmla="*/ 3337073 w 3418951"/>
              <a:gd name="connsiteY1193" fmla="*/ 1437 h 974891"/>
              <a:gd name="connsiteX1194" fmla="*/ 3278439 w 3418951"/>
              <a:gd name="connsiteY1194" fmla="*/ 0 h 974891"/>
              <a:gd name="connsiteX1195" fmla="*/ 3283040 w 3418951"/>
              <a:gd name="connsiteY1195" fmla="*/ 0 h 974891"/>
              <a:gd name="connsiteX1196" fmla="*/ 3287298 w 3418951"/>
              <a:gd name="connsiteY1196" fmla="*/ 2110 h 974891"/>
              <a:gd name="connsiteX1197" fmla="*/ 3296344 w 3418951"/>
              <a:gd name="connsiteY1197" fmla="*/ 2446 h 974891"/>
              <a:gd name="connsiteX1198" fmla="*/ 3263357 w 3418951"/>
              <a:gd name="connsiteY1198" fmla="*/ 21633 h 974891"/>
              <a:gd name="connsiteX1199" fmla="*/ 3269795 w 3418951"/>
              <a:gd name="connsiteY1199" fmla="*/ 6191 h 974891"/>
              <a:gd name="connsiteX1200" fmla="*/ 3162016 w 3418951"/>
              <a:gd name="connsiteY1200" fmla="*/ 0 h 974891"/>
              <a:gd name="connsiteX1201" fmla="*/ 3206574 w 3418951"/>
              <a:gd name="connsiteY1201" fmla="*/ 0 h 974891"/>
              <a:gd name="connsiteX1202" fmla="*/ 3205293 w 3418951"/>
              <a:gd name="connsiteY1202" fmla="*/ 721 h 974891"/>
              <a:gd name="connsiteX1203" fmla="*/ 3200076 w 3418951"/>
              <a:gd name="connsiteY1203" fmla="*/ 10862 h 974891"/>
              <a:gd name="connsiteX1204" fmla="*/ 3191661 w 3418951"/>
              <a:gd name="connsiteY1204" fmla="*/ 5476 h 974891"/>
              <a:gd name="connsiteX1205" fmla="*/ 3183246 w 3418951"/>
              <a:gd name="connsiteY1205" fmla="*/ 10862 h 974891"/>
              <a:gd name="connsiteX1206" fmla="*/ 3194354 w 3418951"/>
              <a:gd name="connsiteY1206" fmla="*/ 24326 h 974891"/>
              <a:gd name="connsiteX1207" fmla="*/ 3229571 w 3418951"/>
              <a:gd name="connsiteY1207" fmla="*/ 7522 h 974891"/>
              <a:gd name="connsiteX1208" fmla="*/ 3234647 w 3418951"/>
              <a:gd name="connsiteY1208" fmla="*/ 0 h 974891"/>
              <a:gd name="connsiteX1209" fmla="*/ 3269463 w 3418951"/>
              <a:gd name="connsiteY1209" fmla="*/ 0 h 974891"/>
              <a:gd name="connsiteX1210" fmla="*/ 3260033 w 3418951"/>
              <a:gd name="connsiteY1210" fmla="*/ 7327 h 974891"/>
              <a:gd name="connsiteX1211" fmla="*/ 3243834 w 3418951"/>
              <a:gd name="connsiteY1211" fmla="*/ 29711 h 974891"/>
              <a:gd name="connsiteX1212" fmla="*/ 3257635 w 3418951"/>
              <a:gd name="connsiteY1212" fmla="*/ 18940 h 974891"/>
              <a:gd name="connsiteX1213" fmla="*/ 3238449 w 3418951"/>
              <a:gd name="connsiteY1213" fmla="*/ 43512 h 974891"/>
              <a:gd name="connsiteX1214" fmla="*/ 3224648 w 3418951"/>
              <a:gd name="connsiteY1214" fmla="*/ 38126 h 974891"/>
              <a:gd name="connsiteX1215" fmla="*/ 3216233 w 3418951"/>
              <a:gd name="connsiteY1215" fmla="*/ 48898 h 974891"/>
              <a:gd name="connsiteX1216" fmla="*/ 3230034 w 3418951"/>
              <a:gd name="connsiteY1216" fmla="*/ 62362 h 974891"/>
              <a:gd name="connsiteX1217" fmla="*/ 3318223 w 3418951"/>
              <a:gd name="connsiteY1217" fmla="*/ 5139 h 974891"/>
              <a:gd name="connsiteX1218" fmla="*/ 3316771 w 3418951"/>
              <a:gd name="connsiteY1218" fmla="*/ 0 h 974891"/>
              <a:gd name="connsiteX1219" fmla="*/ 3358830 w 3418951"/>
              <a:gd name="connsiteY1219" fmla="*/ 0 h 974891"/>
              <a:gd name="connsiteX1220" fmla="*/ 3339261 w 3418951"/>
              <a:gd name="connsiteY1220" fmla="*/ 12713 h 974891"/>
              <a:gd name="connsiteX1221" fmla="*/ 3318223 w 3418951"/>
              <a:gd name="connsiteY1221" fmla="*/ 27692 h 974891"/>
              <a:gd name="connsiteX1222" fmla="*/ 3334717 w 3418951"/>
              <a:gd name="connsiteY1222" fmla="*/ 24999 h 974891"/>
              <a:gd name="connsiteX1223" fmla="*/ 3318223 w 3418951"/>
              <a:gd name="connsiteY1223" fmla="*/ 54957 h 974891"/>
              <a:gd name="connsiteX1224" fmla="*/ 3376119 w 3418951"/>
              <a:gd name="connsiteY1224" fmla="*/ 30385 h 974891"/>
              <a:gd name="connsiteX1225" fmla="*/ 3334717 w 3418951"/>
              <a:gd name="connsiteY1225" fmla="*/ 71114 h 974891"/>
              <a:gd name="connsiteX1226" fmla="*/ 3348517 w 3418951"/>
              <a:gd name="connsiteY1226" fmla="*/ 68421 h 974891"/>
              <a:gd name="connsiteX1227" fmla="*/ 3356933 w 3418951"/>
              <a:gd name="connsiteY1227" fmla="*/ 76499 h 974891"/>
              <a:gd name="connsiteX1228" fmla="*/ 3417521 w 3418951"/>
              <a:gd name="connsiteY1228" fmla="*/ 54620 h 974891"/>
              <a:gd name="connsiteX1229" fmla="*/ 3401028 w 3418951"/>
              <a:gd name="connsiteY1229" fmla="*/ 84577 h 974891"/>
              <a:gd name="connsiteX1230" fmla="*/ 3401028 w 3418951"/>
              <a:gd name="connsiteY1230" fmla="*/ 76499 h 974891"/>
              <a:gd name="connsiteX1231" fmla="*/ 3348854 w 3418951"/>
              <a:gd name="connsiteY1231" fmla="*/ 120257 h 974891"/>
              <a:gd name="connsiteX1232" fmla="*/ 3337746 w 3418951"/>
              <a:gd name="connsiteY1232" fmla="*/ 128336 h 974891"/>
              <a:gd name="connsiteX1233" fmla="*/ 3279851 w 3418951"/>
              <a:gd name="connsiteY1233" fmla="*/ 144829 h 974891"/>
              <a:gd name="connsiteX1234" fmla="*/ 3332025 w 3418951"/>
              <a:gd name="connsiteY1234" fmla="*/ 73806 h 974891"/>
              <a:gd name="connsiteX1235" fmla="*/ 3312838 w 3418951"/>
              <a:gd name="connsiteY1235" fmla="*/ 68421 h 974891"/>
              <a:gd name="connsiteX1236" fmla="*/ 3315531 w 3418951"/>
              <a:gd name="connsiteY1236" fmla="*/ 51927 h 974891"/>
              <a:gd name="connsiteX1237" fmla="*/ 3307116 w 3418951"/>
              <a:gd name="connsiteY1237" fmla="*/ 57313 h 974891"/>
              <a:gd name="connsiteX1238" fmla="*/ 3304423 w 3418951"/>
              <a:gd name="connsiteY1238" fmla="*/ 46542 h 974891"/>
              <a:gd name="connsiteX1239" fmla="*/ 3268743 w 3418951"/>
              <a:gd name="connsiteY1239" fmla="*/ 79192 h 974891"/>
              <a:gd name="connsiteX1240" fmla="*/ 3266050 w 3418951"/>
              <a:gd name="connsiteY1240" fmla="*/ 68421 h 974891"/>
              <a:gd name="connsiteX1241" fmla="*/ 3246864 w 3418951"/>
              <a:gd name="connsiteY1241" fmla="*/ 81885 h 974891"/>
              <a:gd name="connsiteX1242" fmla="*/ 3230370 w 3418951"/>
              <a:gd name="connsiteY1242" fmla="*/ 84577 h 974891"/>
              <a:gd name="connsiteX1243" fmla="*/ 3191661 w 3418951"/>
              <a:gd name="connsiteY1243" fmla="*/ 117228 h 974891"/>
              <a:gd name="connsiteX1244" fmla="*/ 3166752 w 3418951"/>
              <a:gd name="connsiteY1244" fmla="*/ 119921 h 974891"/>
              <a:gd name="connsiteX1245" fmla="*/ 3183246 w 3418951"/>
              <a:gd name="connsiteY1245" fmla="*/ 103428 h 974891"/>
              <a:gd name="connsiteX1246" fmla="*/ 3139151 w 3418951"/>
              <a:gd name="connsiteY1246" fmla="*/ 119921 h 974891"/>
              <a:gd name="connsiteX1247" fmla="*/ 3114242 w 3418951"/>
              <a:gd name="connsiteY1247" fmla="*/ 160650 h 974891"/>
              <a:gd name="connsiteX1248" fmla="*/ 3125351 w 3418951"/>
              <a:gd name="connsiteY1248" fmla="*/ 138770 h 974891"/>
              <a:gd name="connsiteX1249" fmla="*/ 3106164 w 3418951"/>
              <a:gd name="connsiteY1249" fmla="*/ 130692 h 974891"/>
              <a:gd name="connsiteX1250" fmla="*/ 3155645 w 3418951"/>
              <a:gd name="connsiteY1250" fmla="*/ 95349 h 974891"/>
              <a:gd name="connsiteX1251" fmla="*/ 3155645 w 3418951"/>
              <a:gd name="connsiteY1251" fmla="*/ 65391 h 974891"/>
              <a:gd name="connsiteX1252" fmla="*/ 3161030 w 3418951"/>
              <a:gd name="connsiteY1252" fmla="*/ 76162 h 974891"/>
              <a:gd name="connsiteX1253" fmla="*/ 3172138 w 3418951"/>
              <a:gd name="connsiteY1253" fmla="*/ 73470 h 974891"/>
              <a:gd name="connsiteX1254" fmla="*/ 3163723 w 3418951"/>
              <a:gd name="connsiteY1254" fmla="*/ 51591 h 974891"/>
              <a:gd name="connsiteX1255" fmla="*/ 3180216 w 3418951"/>
              <a:gd name="connsiteY1255" fmla="*/ 38126 h 974891"/>
              <a:gd name="connsiteX1256" fmla="*/ 3180216 w 3418951"/>
              <a:gd name="connsiteY1256" fmla="*/ 24662 h 974891"/>
              <a:gd name="connsiteX1257" fmla="*/ 3133429 w 3418951"/>
              <a:gd name="connsiteY1257" fmla="*/ 62698 h 974891"/>
              <a:gd name="connsiteX1258" fmla="*/ 3128043 w 3418951"/>
              <a:gd name="connsiteY1258" fmla="*/ 57313 h 974891"/>
              <a:gd name="connsiteX1259" fmla="*/ 3114242 w 3418951"/>
              <a:gd name="connsiteY1259" fmla="*/ 62698 h 974891"/>
              <a:gd name="connsiteX1260" fmla="*/ 3125351 w 3418951"/>
              <a:gd name="connsiteY1260" fmla="*/ 43512 h 974891"/>
              <a:gd name="connsiteX1261" fmla="*/ 3106164 w 3418951"/>
              <a:gd name="connsiteY1261" fmla="*/ 35434 h 974891"/>
              <a:gd name="connsiteX1262" fmla="*/ 3128043 w 3418951"/>
              <a:gd name="connsiteY1262" fmla="*/ 27355 h 974891"/>
              <a:gd name="connsiteX1263" fmla="*/ 3130736 w 3418951"/>
              <a:gd name="connsiteY1263" fmla="*/ 30048 h 974891"/>
              <a:gd name="connsiteX1264" fmla="*/ 3141844 w 3418951"/>
              <a:gd name="connsiteY1264" fmla="*/ 8169 h 974891"/>
              <a:gd name="connsiteX1265" fmla="*/ 3161030 w 3418951"/>
              <a:gd name="connsiteY1265" fmla="*/ 8169 h 974891"/>
              <a:gd name="connsiteX1266" fmla="*/ 3111019 w 3418951"/>
              <a:gd name="connsiteY1266" fmla="*/ 0 h 974891"/>
              <a:gd name="connsiteX1267" fmla="*/ 3129618 w 3418951"/>
              <a:gd name="connsiteY1267" fmla="*/ 0 h 974891"/>
              <a:gd name="connsiteX1268" fmla="*/ 3128043 w 3418951"/>
              <a:gd name="connsiteY1268" fmla="*/ 4130 h 974891"/>
              <a:gd name="connsiteX1269" fmla="*/ 3095056 w 3418951"/>
              <a:gd name="connsiteY1269" fmla="*/ 26009 h 974891"/>
              <a:gd name="connsiteX1270" fmla="*/ 3078562 w 3418951"/>
              <a:gd name="connsiteY1270" fmla="*/ 26009 h 974891"/>
              <a:gd name="connsiteX1271" fmla="*/ 3103177 w 3418951"/>
              <a:gd name="connsiteY1271" fmla="*/ 6780 h 974891"/>
              <a:gd name="connsiteX1272" fmla="*/ 2971569 w 3418951"/>
              <a:gd name="connsiteY1272" fmla="*/ 0 h 974891"/>
              <a:gd name="connsiteX1273" fmla="*/ 2978302 w 3418951"/>
              <a:gd name="connsiteY1273" fmla="*/ 0 h 974891"/>
              <a:gd name="connsiteX1274" fmla="*/ 2971187 w 3418951"/>
              <a:gd name="connsiteY1274" fmla="*/ 10862 h 974891"/>
              <a:gd name="connsiteX1275" fmla="*/ 2972323 w 3418951"/>
              <a:gd name="connsiteY1275" fmla="*/ 5139 h 974891"/>
              <a:gd name="connsiteX1276" fmla="*/ 2964782 w 3418951"/>
              <a:gd name="connsiteY1276" fmla="*/ 0 h 974891"/>
              <a:gd name="connsiteX1277" fmla="*/ 2969452 w 3418951"/>
              <a:gd name="connsiteY1277" fmla="*/ 0 h 974891"/>
              <a:gd name="connsiteX1278" fmla="*/ 2965801 w 3418951"/>
              <a:gd name="connsiteY1278" fmla="*/ 5476 h 974891"/>
              <a:gd name="connsiteX1279" fmla="*/ 2803973 w 3418951"/>
              <a:gd name="connsiteY1279" fmla="*/ 0 h 974891"/>
              <a:gd name="connsiteX1280" fmla="*/ 2805124 w 3418951"/>
              <a:gd name="connsiteY1280" fmla="*/ 0 h 974891"/>
              <a:gd name="connsiteX1281" fmla="*/ 2801413 w 3418951"/>
              <a:gd name="connsiteY1281" fmla="*/ 7496 h 974891"/>
              <a:gd name="connsiteX1282" fmla="*/ 2805579 w 3418951"/>
              <a:gd name="connsiteY1282" fmla="*/ 9851 h 974891"/>
              <a:gd name="connsiteX1283" fmla="*/ 2786392 w 3418951"/>
              <a:gd name="connsiteY1283" fmla="*/ 23316 h 974891"/>
              <a:gd name="connsiteX1284" fmla="*/ 2789926 w 3418951"/>
              <a:gd name="connsiteY1284" fmla="*/ 8043 h 974891"/>
              <a:gd name="connsiteX1285" fmla="*/ 2781646 w 3418951"/>
              <a:gd name="connsiteY1285" fmla="*/ 0 h 974891"/>
              <a:gd name="connsiteX1286" fmla="*/ 2792332 w 3418951"/>
              <a:gd name="connsiteY1286" fmla="*/ 0 h 974891"/>
              <a:gd name="connsiteX1287" fmla="*/ 2792282 w 3418951"/>
              <a:gd name="connsiteY1287" fmla="*/ 90 h 974891"/>
              <a:gd name="connsiteX1288" fmla="*/ 2781006 w 3418951"/>
              <a:gd name="connsiteY1288" fmla="*/ 1437 h 974891"/>
              <a:gd name="connsiteX1289" fmla="*/ 2600905 w 3418951"/>
              <a:gd name="connsiteY1289" fmla="*/ 0 h 974891"/>
              <a:gd name="connsiteX1290" fmla="*/ 2610479 w 3418951"/>
              <a:gd name="connsiteY1290" fmla="*/ 0 h 974891"/>
              <a:gd name="connsiteX1291" fmla="*/ 2611022 w 3418951"/>
              <a:gd name="connsiteY1291" fmla="*/ 9473 h 974891"/>
              <a:gd name="connsiteX1292" fmla="*/ 2607656 w 3418951"/>
              <a:gd name="connsiteY1292" fmla="*/ 16921 h 974891"/>
              <a:gd name="connsiteX1293" fmla="*/ 2604922 w 3418951"/>
              <a:gd name="connsiteY1293" fmla="*/ 2825 h 974891"/>
              <a:gd name="connsiteX1294" fmla="*/ 2549109 w 3418951"/>
              <a:gd name="connsiteY1294" fmla="*/ 0 h 974891"/>
              <a:gd name="connsiteX1295" fmla="*/ 2556027 w 3418951"/>
              <a:gd name="connsiteY1295" fmla="*/ 0 h 974891"/>
              <a:gd name="connsiteX1296" fmla="*/ 2552454 w 3418951"/>
              <a:gd name="connsiteY1296" fmla="*/ 9851 h 974891"/>
              <a:gd name="connsiteX1297" fmla="*/ 578003 w 3418951"/>
              <a:gd name="connsiteY1297" fmla="*/ 0 h 974891"/>
              <a:gd name="connsiteX1298" fmla="*/ 647451 w 3418951"/>
              <a:gd name="connsiteY1298" fmla="*/ 0 h 974891"/>
              <a:gd name="connsiteX1299" fmla="*/ 642142 w 3418951"/>
              <a:gd name="connsiteY1299" fmla="*/ 6917 h 974891"/>
              <a:gd name="connsiteX1300" fmla="*/ 630793 w 3418951"/>
              <a:gd name="connsiteY1300" fmla="*/ 12208 h 974891"/>
              <a:gd name="connsiteX1301" fmla="*/ 653808 w 3418951"/>
              <a:gd name="connsiteY1301" fmla="*/ 6107 h 974891"/>
              <a:gd name="connsiteX1302" fmla="*/ 656721 w 3418951"/>
              <a:gd name="connsiteY1302" fmla="*/ 0 h 974891"/>
              <a:gd name="connsiteX1303" fmla="*/ 2536018 w 3418951"/>
              <a:gd name="connsiteY1303" fmla="*/ 0 h 974891"/>
              <a:gd name="connsiteX1304" fmla="*/ 2530743 w 3418951"/>
              <a:gd name="connsiteY1304" fmla="*/ 8800 h 974891"/>
              <a:gd name="connsiteX1305" fmla="*/ 2522496 w 3418951"/>
              <a:gd name="connsiteY1305" fmla="*/ 14227 h 974891"/>
              <a:gd name="connsiteX1306" fmla="*/ 2525189 w 3418951"/>
              <a:gd name="connsiteY1306" fmla="*/ 6149 h 974891"/>
              <a:gd name="connsiteX1307" fmla="*/ 2494895 w 3418951"/>
              <a:gd name="connsiteY1307" fmla="*/ 30721 h 974891"/>
              <a:gd name="connsiteX1308" fmla="*/ 2492202 w 3418951"/>
              <a:gd name="connsiteY1308" fmla="*/ 57986 h 974891"/>
              <a:gd name="connsiteX1309" fmla="*/ 2497588 w 3418951"/>
              <a:gd name="connsiteY1309" fmla="*/ 52600 h 974891"/>
              <a:gd name="connsiteX1310" fmla="*/ 2502973 w 3418951"/>
              <a:gd name="connsiteY1310" fmla="*/ 74479 h 974891"/>
              <a:gd name="connsiteX1311" fmla="*/ 2505666 w 3418951"/>
              <a:gd name="connsiteY1311" fmla="*/ 55293 h 974891"/>
              <a:gd name="connsiteX1312" fmla="*/ 2522159 w 3418951"/>
              <a:gd name="connsiteY1312" fmla="*/ 38799 h 974891"/>
              <a:gd name="connsiteX1313" fmla="*/ 2502973 w 3418951"/>
              <a:gd name="connsiteY1313" fmla="*/ 36107 h 974891"/>
              <a:gd name="connsiteX1314" fmla="*/ 2511389 w 3418951"/>
              <a:gd name="connsiteY1314" fmla="*/ 30721 h 974891"/>
              <a:gd name="connsiteX1315" fmla="*/ 2522496 w 3418951"/>
              <a:gd name="connsiteY1315" fmla="*/ 33414 h 974891"/>
              <a:gd name="connsiteX1316" fmla="*/ 2538990 w 3418951"/>
              <a:gd name="connsiteY1316" fmla="*/ 8842 h 974891"/>
              <a:gd name="connsiteX1317" fmla="*/ 2541683 w 3418951"/>
              <a:gd name="connsiteY1317" fmla="*/ 28028 h 974891"/>
              <a:gd name="connsiteX1318" fmla="*/ 2566591 w 3418951"/>
              <a:gd name="connsiteY1318" fmla="*/ 11535 h 974891"/>
              <a:gd name="connsiteX1319" fmla="*/ 2566591 w 3418951"/>
              <a:gd name="connsiteY1319" fmla="*/ 44186 h 974891"/>
              <a:gd name="connsiteX1320" fmla="*/ 2588471 w 3418951"/>
              <a:gd name="connsiteY1320" fmla="*/ 24999 h 974891"/>
              <a:gd name="connsiteX1321" fmla="*/ 2602271 w 3418951"/>
              <a:gd name="connsiteY1321" fmla="*/ 33077 h 974891"/>
              <a:gd name="connsiteX1322" fmla="*/ 2618765 w 3418951"/>
              <a:gd name="connsiteY1322" fmla="*/ 13891 h 974891"/>
              <a:gd name="connsiteX1323" fmla="*/ 2616072 w 3418951"/>
              <a:gd name="connsiteY1323" fmla="*/ 21970 h 974891"/>
              <a:gd name="connsiteX1324" fmla="*/ 2644977 w 3418951"/>
              <a:gd name="connsiteY1324" fmla="*/ 10693 h 974891"/>
              <a:gd name="connsiteX1325" fmla="*/ 2656363 w 3418951"/>
              <a:gd name="connsiteY1325" fmla="*/ 0 h 974891"/>
              <a:gd name="connsiteX1326" fmla="*/ 2665552 w 3418951"/>
              <a:gd name="connsiteY1326" fmla="*/ 0 h 974891"/>
              <a:gd name="connsiteX1327" fmla="*/ 2665552 w 3418951"/>
              <a:gd name="connsiteY1327" fmla="*/ 90 h 974891"/>
              <a:gd name="connsiteX1328" fmla="*/ 2668902 w 3418951"/>
              <a:gd name="connsiteY1328" fmla="*/ 806 h 974891"/>
              <a:gd name="connsiteX1329" fmla="*/ 2669425 w 3418951"/>
              <a:gd name="connsiteY1329" fmla="*/ 0 h 974891"/>
              <a:gd name="connsiteX1330" fmla="*/ 2672330 w 3418951"/>
              <a:gd name="connsiteY1330" fmla="*/ 0 h 974891"/>
              <a:gd name="connsiteX1331" fmla="*/ 2663196 w 3418951"/>
              <a:gd name="connsiteY1331" fmla="*/ 14522 h 974891"/>
              <a:gd name="connsiteX1332" fmla="*/ 2646366 w 3418951"/>
              <a:gd name="connsiteY1332" fmla="*/ 19277 h 974891"/>
              <a:gd name="connsiteX1333" fmla="*/ 2643673 w 3418951"/>
              <a:gd name="connsiteY1333" fmla="*/ 32741 h 974891"/>
              <a:gd name="connsiteX1334" fmla="*/ 2635258 w 3418951"/>
              <a:gd name="connsiteY1334" fmla="*/ 27355 h 974891"/>
              <a:gd name="connsiteX1335" fmla="*/ 2621457 w 3418951"/>
              <a:gd name="connsiteY1335" fmla="*/ 49234 h 974891"/>
              <a:gd name="connsiteX1336" fmla="*/ 2593856 w 3418951"/>
              <a:gd name="connsiteY1336" fmla="*/ 49234 h 974891"/>
              <a:gd name="connsiteX1337" fmla="*/ 2522159 w 3418951"/>
              <a:gd name="connsiteY1337" fmla="*/ 117228 h 974891"/>
              <a:gd name="connsiteX1338" fmla="*/ 2516774 w 3418951"/>
              <a:gd name="connsiteY1338" fmla="*/ 109149 h 974891"/>
              <a:gd name="connsiteX1339" fmla="*/ 2442385 w 3418951"/>
              <a:gd name="connsiteY1339" fmla="*/ 171758 h 974891"/>
              <a:gd name="connsiteX1340" fmla="*/ 2483787 w 3418951"/>
              <a:gd name="connsiteY1340" fmla="*/ 188251 h 974891"/>
              <a:gd name="connsiteX1341" fmla="*/ 2511389 w 3418951"/>
              <a:gd name="connsiteY1341" fmla="*/ 147522 h 974891"/>
              <a:gd name="connsiteX1342" fmla="*/ 2530575 w 3418951"/>
              <a:gd name="connsiteY1342" fmla="*/ 150214 h 974891"/>
              <a:gd name="connsiteX1343" fmla="*/ 2552454 w 3418951"/>
              <a:gd name="connsiteY1343" fmla="*/ 103764 h 974891"/>
              <a:gd name="connsiteX1344" fmla="*/ 2557840 w 3418951"/>
              <a:gd name="connsiteY1344" fmla="*/ 117228 h 974891"/>
              <a:gd name="connsiteX1345" fmla="*/ 2604627 w 3418951"/>
              <a:gd name="connsiteY1345" fmla="*/ 79192 h 974891"/>
              <a:gd name="connsiteX1346" fmla="*/ 2599242 w 3418951"/>
              <a:gd name="connsiteY1346" fmla="*/ 95685 h 974891"/>
              <a:gd name="connsiteX1347" fmla="*/ 2588134 w 3418951"/>
              <a:gd name="connsiteY1347" fmla="*/ 95685 h 974891"/>
              <a:gd name="connsiteX1348" fmla="*/ 2574333 w 3418951"/>
              <a:gd name="connsiteY1348" fmla="*/ 125643 h 974891"/>
              <a:gd name="connsiteX1349" fmla="*/ 2599242 w 3418951"/>
              <a:gd name="connsiteY1349" fmla="*/ 125643 h 974891"/>
              <a:gd name="connsiteX1350" fmla="*/ 2615735 w 3418951"/>
              <a:gd name="connsiteY1350" fmla="*/ 106456 h 974891"/>
              <a:gd name="connsiteX1351" fmla="*/ 2610349 w 3418951"/>
              <a:gd name="connsiteY1351" fmla="*/ 79192 h 974891"/>
              <a:gd name="connsiteX1352" fmla="*/ 2624150 w 3418951"/>
              <a:gd name="connsiteY1352" fmla="*/ 68421 h 974891"/>
              <a:gd name="connsiteX1353" fmla="*/ 2637951 w 3418951"/>
              <a:gd name="connsiteY1353" fmla="*/ 81885 h 974891"/>
              <a:gd name="connsiteX1354" fmla="*/ 2643336 w 3418951"/>
              <a:gd name="connsiteY1354" fmla="*/ 71114 h 974891"/>
              <a:gd name="connsiteX1355" fmla="*/ 2646029 w 3418951"/>
              <a:gd name="connsiteY1355" fmla="*/ 79192 h 974891"/>
              <a:gd name="connsiteX1356" fmla="*/ 2665215 w 3418951"/>
              <a:gd name="connsiteY1356" fmla="*/ 71114 h 974891"/>
              <a:gd name="connsiteX1357" fmla="*/ 2665215 w 3418951"/>
              <a:gd name="connsiteY1357" fmla="*/ 81885 h 974891"/>
              <a:gd name="connsiteX1358" fmla="*/ 2706617 w 3418951"/>
              <a:gd name="connsiteY1358" fmla="*/ 60005 h 974891"/>
              <a:gd name="connsiteX1359" fmla="*/ 2701232 w 3418951"/>
              <a:gd name="connsiteY1359" fmla="*/ 68084 h 974891"/>
              <a:gd name="connsiteX1360" fmla="*/ 2703924 w 3418951"/>
              <a:gd name="connsiteY1360" fmla="*/ 81548 h 974891"/>
              <a:gd name="connsiteX1361" fmla="*/ 2723111 w 3418951"/>
              <a:gd name="connsiteY1361" fmla="*/ 70777 h 974891"/>
              <a:gd name="connsiteX1362" fmla="*/ 2725804 w 3418951"/>
              <a:gd name="connsiteY1362" fmla="*/ 84241 h 974891"/>
              <a:gd name="connsiteX1363" fmla="*/ 2791778 w 3418951"/>
              <a:gd name="connsiteY1363" fmla="*/ 51591 h 974891"/>
              <a:gd name="connsiteX1364" fmla="*/ 2794470 w 3418951"/>
              <a:gd name="connsiteY1364" fmla="*/ 65055 h 974891"/>
              <a:gd name="connsiteX1365" fmla="*/ 2783363 w 3418951"/>
              <a:gd name="connsiteY1365" fmla="*/ 73133 h 974891"/>
              <a:gd name="connsiteX1366" fmla="*/ 2766869 w 3418951"/>
              <a:gd name="connsiteY1366" fmla="*/ 70440 h 974891"/>
              <a:gd name="connsiteX1367" fmla="*/ 2772255 w 3418951"/>
              <a:gd name="connsiteY1367" fmla="*/ 92320 h 974891"/>
              <a:gd name="connsiteX1368" fmla="*/ 2788749 w 3418951"/>
              <a:gd name="connsiteY1368" fmla="*/ 86933 h 974891"/>
              <a:gd name="connsiteX1369" fmla="*/ 2786056 w 3418951"/>
              <a:gd name="connsiteY1369" fmla="*/ 100398 h 974891"/>
              <a:gd name="connsiteX1370" fmla="*/ 2774948 w 3418951"/>
              <a:gd name="connsiteY1370" fmla="*/ 130356 h 974891"/>
              <a:gd name="connsiteX1371" fmla="*/ 2810627 w 3418951"/>
              <a:gd name="connsiteY1371" fmla="*/ 73133 h 974891"/>
              <a:gd name="connsiteX1372" fmla="*/ 2827121 w 3418951"/>
              <a:gd name="connsiteY1372" fmla="*/ 43175 h 974891"/>
              <a:gd name="connsiteX1373" fmla="*/ 2802213 w 3418951"/>
              <a:gd name="connsiteY1373" fmla="*/ 53947 h 974891"/>
              <a:gd name="connsiteX1374" fmla="*/ 2804905 w 3418951"/>
              <a:gd name="connsiteY1374" fmla="*/ 29375 h 974891"/>
              <a:gd name="connsiteX1375" fmla="*/ 2824091 w 3418951"/>
              <a:gd name="connsiteY1375" fmla="*/ 37453 h 974891"/>
              <a:gd name="connsiteX1376" fmla="*/ 2835199 w 3418951"/>
              <a:gd name="connsiteY1376" fmla="*/ 15574 h 974891"/>
              <a:gd name="connsiteX1377" fmla="*/ 2824091 w 3418951"/>
              <a:gd name="connsiteY1377" fmla="*/ 10189 h 974891"/>
              <a:gd name="connsiteX1378" fmla="*/ 2823629 w 3418951"/>
              <a:gd name="connsiteY1378" fmla="*/ 806 h 974891"/>
              <a:gd name="connsiteX1379" fmla="*/ 2824291 w 3418951"/>
              <a:gd name="connsiteY1379" fmla="*/ 0 h 974891"/>
              <a:gd name="connsiteX1380" fmla="*/ 2831740 w 3418951"/>
              <a:gd name="connsiteY1380" fmla="*/ 0 h 974891"/>
              <a:gd name="connsiteX1381" fmla="*/ 2833811 w 3418951"/>
              <a:gd name="connsiteY1381" fmla="*/ 5771 h 974891"/>
              <a:gd name="connsiteX1382" fmla="*/ 2837892 w 3418951"/>
              <a:gd name="connsiteY1382" fmla="*/ 15574 h 974891"/>
              <a:gd name="connsiteX1383" fmla="*/ 2854849 w 3418951"/>
              <a:gd name="connsiteY1383" fmla="*/ 9010 h 974891"/>
              <a:gd name="connsiteX1384" fmla="*/ 2862447 w 3418951"/>
              <a:gd name="connsiteY1384" fmla="*/ 0 h 974891"/>
              <a:gd name="connsiteX1385" fmla="*/ 2922110 w 3418951"/>
              <a:gd name="connsiteY1385" fmla="*/ 0 h 974891"/>
              <a:gd name="connsiteX1386" fmla="*/ 2924357 w 3418951"/>
              <a:gd name="connsiteY1386" fmla="*/ 4087 h 974891"/>
              <a:gd name="connsiteX1387" fmla="*/ 2927429 w 3418951"/>
              <a:gd name="connsiteY1387" fmla="*/ 13554 h 974891"/>
              <a:gd name="connsiteX1388" fmla="*/ 2938536 w 3418951"/>
              <a:gd name="connsiteY1388" fmla="*/ 2783 h 974891"/>
              <a:gd name="connsiteX1389" fmla="*/ 2955030 w 3418951"/>
              <a:gd name="connsiteY1389" fmla="*/ 10862 h 974891"/>
              <a:gd name="connsiteX1390" fmla="*/ 2935843 w 3418951"/>
              <a:gd name="connsiteY1390" fmla="*/ 48898 h 974891"/>
              <a:gd name="connsiteX1391" fmla="*/ 2952337 w 3418951"/>
              <a:gd name="connsiteY1391" fmla="*/ 29711 h 974891"/>
              <a:gd name="connsiteX1392" fmla="*/ 2968831 w 3418951"/>
              <a:gd name="connsiteY1392" fmla="*/ 29711 h 974891"/>
              <a:gd name="connsiteX1393" fmla="*/ 2966138 w 3418951"/>
              <a:gd name="connsiteY1393" fmla="*/ 48898 h 974891"/>
              <a:gd name="connsiteX1394" fmla="*/ 2883670 w 3418951"/>
              <a:gd name="connsiteY1394" fmla="*/ 86933 h 974891"/>
              <a:gd name="connsiteX1395" fmla="*/ 2886363 w 3418951"/>
              <a:gd name="connsiteY1395" fmla="*/ 97705 h 974891"/>
              <a:gd name="connsiteX1396" fmla="*/ 2861455 w 3418951"/>
              <a:gd name="connsiteY1396" fmla="*/ 105784 h 974891"/>
              <a:gd name="connsiteX1397" fmla="*/ 2861455 w 3418951"/>
              <a:gd name="connsiteY1397" fmla="*/ 127662 h 974891"/>
              <a:gd name="connsiteX1398" fmla="*/ 2858762 w 3418951"/>
              <a:gd name="connsiteY1398" fmla="*/ 114199 h 974891"/>
              <a:gd name="connsiteX1399" fmla="*/ 2850346 w 3418951"/>
              <a:gd name="connsiteY1399" fmla="*/ 116891 h 974891"/>
              <a:gd name="connsiteX1400" fmla="*/ 2853039 w 3418951"/>
              <a:gd name="connsiteY1400" fmla="*/ 152234 h 974891"/>
              <a:gd name="connsiteX1401" fmla="*/ 2886026 w 3418951"/>
              <a:gd name="connsiteY1401" fmla="*/ 119584 h 974891"/>
              <a:gd name="connsiteX1402" fmla="*/ 2866840 w 3418951"/>
              <a:gd name="connsiteY1402" fmla="*/ 152234 h 974891"/>
              <a:gd name="connsiteX1403" fmla="*/ 2877948 w 3418951"/>
              <a:gd name="connsiteY1403" fmla="*/ 154928 h 974891"/>
              <a:gd name="connsiteX1404" fmla="*/ 2883333 w 3418951"/>
              <a:gd name="connsiteY1404" fmla="*/ 182192 h 974891"/>
              <a:gd name="connsiteX1405" fmla="*/ 2908242 w 3418951"/>
              <a:gd name="connsiteY1405" fmla="*/ 171421 h 974891"/>
              <a:gd name="connsiteX1406" fmla="*/ 2910935 w 3418951"/>
              <a:gd name="connsiteY1406" fmla="*/ 184885 h 974891"/>
              <a:gd name="connsiteX1407" fmla="*/ 2889056 w 3418951"/>
              <a:gd name="connsiteY1407" fmla="*/ 187578 h 974891"/>
              <a:gd name="connsiteX1408" fmla="*/ 2894441 w 3418951"/>
              <a:gd name="connsiteY1408" fmla="*/ 198349 h 974891"/>
              <a:gd name="connsiteX1409" fmla="*/ 2869533 w 3418951"/>
              <a:gd name="connsiteY1409" fmla="*/ 195656 h 974891"/>
              <a:gd name="connsiteX1410" fmla="*/ 2877948 w 3418951"/>
              <a:gd name="connsiteY1410" fmla="*/ 179163 h 974891"/>
              <a:gd name="connsiteX1411" fmla="*/ 2869533 w 3418951"/>
              <a:gd name="connsiteY1411" fmla="*/ 173777 h 974891"/>
              <a:gd name="connsiteX1412" fmla="*/ 2864148 w 3418951"/>
              <a:gd name="connsiteY1412" fmla="*/ 187241 h 974891"/>
              <a:gd name="connsiteX1413" fmla="*/ 2864148 w 3418951"/>
              <a:gd name="connsiteY1413" fmla="*/ 168055 h 974891"/>
              <a:gd name="connsiteX1414" fmla="*/ 2850346 w 3418951"/>
              <a:gd name="connsiteY1414" fmla="*/ 173440 h 974891"/>
              <a:gd name="connsiteX1415" fmla="*/ 2831160 w 3418951"/>
              <a:gd name="connsiteY1415" fmla="*/ 159977 h 974891"/>
              <a:gd name="connsiteX1416" fmla="*/ 2842268 w 3418951"/>
              <a:gd name="connsiteY1416" fmla="*/ 151898 h 974891"/>
              <a:gd name="connsiteX1417" fmla="*/ 2831160 w 3418951"/>
              <a:gd name="connsiteY1417" fmla="*/ 135405 h 974891"/>
              <a:gd name="connsiteX1418" fmla="*/ 2839575 w 3418951"/>
              <a:gd name="connsiteY1418" fmla="*/ 130019 h 974891"/>
              <a:gd name="connsiteX1419" fmla="*/ 2831160 w 3418951"/>
              <a:gd name="connsiteY1419" fmla="*/ 108140 h 974891"/>
              <a:gd name="connsiteX1420" fmla="*/ 2850346 w 3418951"/>
              <a:gd name="connsiteY1420" fmla="*/ 83568 h 974891"/>
              <a:gd name="connsiteX1421" fmla="*/ 2784373 w 3418951"/>
              <a:gd name="connsiteY1421" fmla="*/ 127326 h 974891"/>
              <a:gd name="connsiteX1422" fmla="*/ 2789758 w 3418951"/>
              <a:gd name="connsiteY1422" fmla="*/ 154591 h 974891"/>
              <a:gd name="connsiteX1423" fmla="*/ 2784373 w 3418951"/>
              <a:gd name="connsiteY1423" fmla="*/ 171084 h 974891"/>
              <a:gd name="connsiteX1424" fmla="*/ 2756771 w 3418951"/>
              <a:gd name="connsiteY1424" fmla="*/ 187578 h 974891"/>
              <a:gd name="connsiteX1425" fmla="*/ 2778650 w 3418951"/>
              <a:gd name="connsiteY1425" fmla="*/ 198349 h 974891"/>
              <a:gd name="connsiteX1426" fmla="*/ 2753741 w 3418951"/>
              <a:gd name="connsiteY1426" fmla="*/ 225614 h 974891"/>
              <a:gd name="connsiteX1427" fmla="*/ 2759128 w 3418951"/>
              <a:gd name="connsiteY1427" fmla="*/ 206427 h 974891"/>
              <a:gd name="connsiteX1428" fmla="*/ 2745327 w 3418951"/>
              <a:gd name="connsiteY1428" fmla="*/ 203735 h 974891"/>
              <a:gd name="connsiteX1429" fmla="*/ 2756434 w 3418951"/>
              <a:gd name="connsiteY1429" fmla="*/ 195656 h 974891"/>
              <a:gd name="connsiteX1430" fmla="*/ 2723448 w 3418951"/>
              <a:gd name="connsiteY1430" fmla="*/ 195656 h 974891"/>
              <a:gd name="connsiteX1431" fmla="*/ 2728833 w 3418951"/>
              <a:gd name="connsiteY1431" fmla="*/ 187578 h 974891"/>
              <a:gd name="connsiteX1432" fmla="*/ 2709647 w 3418951"/>
              <a:gd name="connsiteY1432" fmla="*/ 176806 h 974891"/>
              <a:gd name="connsiteX1433" fmla="*/ 2679353 w 3418951"/>
              <a:gd name="connsiteY1433" fmla="*/ 244800 h 974891"/>
              <a:gd name="connsiteX1434" fmla="*/ 2660166 w 3418951"/>
              <a:gd name="connsiteY1434" fmla="*/ 242107 h 974891"/>
              <a:gd name="connsiteX1435" fmla="*/ 2635258 w 3418951"/>
              <a:gd name="connsiteY1435" fmla="*/ 255572 h 974891"/>
              <a:gd name="connsiteX1436" fmla="*/ 2637951 w 3418951"/>
              <a:gd name="connsiteY1436" fmla="*/ 272065 h 974891"/>
              <a:gd name="connsiteX1437" fmla="*/ 2602271 w 3418951"/>
              <a:gd name="connsiteY1437" fmla="*/ 266679 h 974891"/>
              <a:gd name="connsiteX1438" fmla="*/ 2558176 w 3418951"/>
              <a:gd name="connsiteY1438" fmla="*/ 296637 h 974891"/>
              <a:gd name="connsiteX1439" fmla="*/ 2527882 w 3418951"/>
              <a:gd name="connsiteY1439" fmla="*/ 315823 h 974891"/>
              <a:gd name="connsiteX1440" fmla="*/ 2533268 w 3418951"/>
              <a:gd name="connsiteY1440" fmla="*/ 307745 h 974891"/>
              <a:gd name="connsiteX1441" fmla="*/ 2522159 w 3418951"/>
              <a:gd name="connsiteY1441" fmla="*/ 299666 h 974891"/>
              <a:gd name="connsiteX1442" fmla="*/ 2513745 w 3418951"/>
              <a:gd name="connsiteY1442" fmla="*/ 324238 h 974891"/>
              <a:gd name="connsiteX1443" fmla="*/ 2505329 w 3418951"/>
              <a:gd name="connsiteY1443" fmla="*/ 326931 h 974891"/>
              <a:gd name="connsiteX1444" fmla="*/ 2510715 w 3418951"/>
              <a:gd name="connsiteY1444" fmla="*/ 318853 h 974891"/>
              <a:gd name="connsiteX1445" fmla="*/ 2494222 w 3418951"/>
              <a:gd name="connsiteY1445" fmla="*/ 313467 h 974891"/>
              <a:gd name="connsiteX1446" fmla="*/ 2494222 w 3418951"/>
              <a:gd name="connsiteY1446" fmla="*/ 324238 h 974891"/>
              <a:gd name="connsiteX1447" fmla="*/ 2450127 w 3418951"/>
              <a:gd name="connsiteY1447" fmla="*/ 348810 h 974891"/>
              <a:gd name="connsiteX1448" fmla="*/ 2441712 w 3418951"/>
              <a:gd name="connsiteY1448" fmla="*/ 338039 h 974891"/>
              <a:gd name="connsiteX1449" fmla="*/ 2383816 w 3418951"/>
              <a:gd name="connsiteY1449" fmla="*/ 365304 h 974891"/>
              <a:gd name="connsiteX1450" fmla="*/ 2392231 w 3418951"/>
              <a:gd name="connsiteY1450" fmla="*/ 357226 h 974891"/>
              <a:gd name="connsiteX1451" fmla="*/ 2367323 w 3418951"/>
              <a:gd name="connsiteY1451" fmla="*/ 373719 h 974891"/>
              <a:gd name="connsiteX1452" fmla="*/ 2331643 w 3418951"/>
              <a:gd name="connsiteY1452" fmla="*/ 384490 h 974891"/>
              <a:gd name="connsiteX1453" fmla="*/ 2317842 w 3418951"/>
              <a:gd name="connsiteY1453" fmla="*/ 387183 h 974891"/>
              <a:gd name="connsiteX1454" fmla="*/ 2238068 w 3418951"/>
              <a:gd name="connsiteY1454" fmla="*/ 425219 h 974891"/>
              <a:gd name="connsiteX1455" fmla="*/ 2235375 w 3418951"/>
              <a:gd name="connsiteY1455" fmla="*/ 449791 h 974891"/>
              <a:gd name="connsiteX1456" fmla="*/ 2260283 w 3418951"/>
              <a:gd name="connsiteY1456" fmla="*/ 439019 h 974891"/>
              <a:gd name="connsiteX1457" fmla="*/ 2216188 w 3418951"/>
              <a:gd name="connsiteY1457" fmla="*/ 458206 h 974891"/>
              <a:gd name="connsiteX1458" fmla="*/ 2207773 w 3418951"/>
              <a:gd name="connsiteY1458" fmla="*/ 441713 h 974891"/>
              <a:gd name="connsiteX1459" fmla="*/ 2163678 w 3418951"/>
              <a:gd name="connsiteY1459" fmla="*/ 471670 h 974891"/>
              <a:gd name="connsiteX1460" fmla="*/ 2166371 w 3418951"/>
              <a:gd name="connsiteY1460" fmla="*/ 458206 h 974891"/>
              <a:gd name="connsiteX1461" fmla="*/ 2136077 w 3418951"/>
              <a:gd name="connsiteY1461" fmla="*/ 485471 h 974891"/>
              <a:gd name="connsiteX1462" fmla="*/ 2100397 w 3418951"/>
              <a:gd name="connsiteY1462" fmla="*/ 472007 h 974891"/>
              <a:gd name="connsiteX1463" fmla="*/ 2026008 w 3418951"/>
              <a:gd name="connsiteY1463" fmla="*/ 504657 h 974891"/>
              <a:gd name="connsiteX1464" fmla="*/ 2053609 w 3418951"/>
              <a:gd name="connsiteY1464" fmla="*/ 512735 h 974891"/>
              <a:gd name="connsiteX1465" fmla="*/ 2083904 w 3418951"/>
              <a:gd name="connsiteY1465" fmla="*/ 493549 h 974891"/>
              <a:gd name="connsiteX1466" fmla="*/ 2083904 w 3418951"/>
              <a:gd name="connsiteY1466" fmla="*/ 504320 h 974891"/>
              <a:gd name="connsiteX1467" fmla="*/ 2028701 w 3418951"/>
              <a:gd name="connsiteY1467" fmla="*/ 528892 h 974891"/>
              <a:gd name="connsiteX1468" fmla="*/ 2028701 w 3418951"/>
              <a:gd name="connsiteY1468" fmla="*/ 539664 h 974891"/>
              <a:gd name="connsiteX1469" fmla="*/ 2045194 w 3418951"/>
              <a:gd name="connsiteY1469" fmla="*/ 526200 h 974891"/>
              <a:gd name="connsiteX1470" fmla="*/ 2061688 w 3418951"/>
              <a:gd name="connsiteY1470" fmla="*/ 531585 h 974891"/>
              <a:gd name="connsiteX1471" fmla="*/ 2204744 w 3418951"/>
              <a:gd name="connsiteY1471" fmla="*/ 466285 h 974891"/>
              <a:gd name="connsiteX1472" fmla="*/ 2215852 w 3418951"/>
              <a:gd name="connsiteY1472" fmla="*/ 471670 h 974891"/>
              <a:gd name="connsiteX1473" fmla="*/ 2262639 w 3418951"/>
              <a:gd name="connsiteY1473" fmla="*/ 449791 h 974891"/>
              <a:gd name="connsiteX1474" fmla="*/ 2196665 w 3418951"/>
              <a:gd name="connsiteY1474" fmla="*/ 485134 h 974891"/>
              <a:gd name="connsiteX1475" fmla="*/ 2210466 w 3418951"/>
              <a:gd name="connsiteY1475" fmla="*/ 523171 h 974891"/>
              <a:gd name="connsiteX1476" fmla="*/ 2238068 w 3418951"/>
              <a:gd name="connsiteY1476" fmla="*/ 509707 h 974891"/>
              <a:gd name="connsiteX1477" fmla="*/ 2243453 w 3418951"/>
              <a:gd name="connsiteY1477" fmla="*/ 517785 h 974891"/>
              <a:gd name="connsiteX1478" fmla="*/ 2210466 w 3418951"/>
              <a:gd name="connsiteY1478" fmla="*/ 542356 h 974891"/>
              <a:gd name="connsiteX1479" fmla="*/ 2210466 w 3418951"/>
              <a:gd name="connsiteY1479" fmla="*/ 561543 h 974891"/>
              <a:gd name="connsiteX1480" fmla="*/ 2257254 w 3418951"/>
              <a:gd name="connsiteY1480" fmla="*/ 566929 h 974891"/>
              <a:gd name="connsiteX1481" fmla="*/ 2226959 w 3418951"/>
              <a:gd name="connsiteY1481" fmla="*/ 580393 h 974891"/>
              <a:gd name="connsiteX1482" fmla="*/ 2171756 w 3418951"/>
              <a:gd name="connsiteY1482" fmla="*/ 613043 h 974891"/>
              <a:gd name="connsiteX1483" fmla="*/ 2146848 w 3418951"/>
              <a:gd name="connsiteY1483" fmla="*/ 615736 h 974891"/>
              <a:gd name="connsiteX1484" fmla="*/ 2152234 w 3418951"/>
              <a:gd name="connsiteY1484" fmla="*/ 575007 h 974891"/>
              <a:gd name="connsiteX1485" fmla="*/ 1953975 w 3418951"/>
              <a:gd name="connsiteY1485" fmla="*/ 640308 h 974891"/>
              <a:gd name="connsiteX1486" fmla="*/ 1923681 w 3418951"/>
              <a:gd name="connsiteY1486" fmla="*/ 670265 h 974891"/>
              <a:gd name="connsiteX1487" fmla="*/ 1932096 w 3418951"/>
              <a:gd name="connsiteY1487" fmla="*/ 678344 h 974891"/>
              <a:gd name="connsiteX1488" fmla="*/ 1934789 w 3418951"/>
              <a:gd name="connsiteY1488" fmla="*/ 678344 h 974891"/>
              <a:gd name="connsiteX1489" fmla="*/ 1932096 w 3418951"/>
              <a:gd name="connsiteY1489" fmla="*/ 683730 h 974891"/>
              <a:gd name="connsiteX1490" fmla="*/ 1896417 w 3418951"/>
              <a:gd name="connsiteY1490" fmla="*/ 700223 h 974891"/>
              <a:gd name="connsiteX1491" fmla="*/ 1891031 w 3418951"/>
              <a:gd name="connsiteY1491" fmla="*/ 719409 h 974891"/>
              <a:gd name="connsiteX1492" fmla="*/ 1874537 w 3418951"/>
              <a:gd name="connsiteY1492" fmla="*/ 719409 h 974891"/>
              <a:gd name="connsiteX1493" fmla="*/ 1874537 w 3418951"/>
              <a:gd name="connsiteY1493" fmla="*/ 708638 h 974891"/>
              <a:gd name="connsiteX1494" fmla="*/ 1767161 w 3418951"/>
              <a:gd name="connsiteY1494" fmla="*/ 727825 h 974891"/>
              <a:gd name="connsiteX1495" fmla="*/ 1816642 w 3418951"/>
              <a:gd name="connsiteY1495" fmla="*/ 708638 h 974891"/>
              <a:gd name="connsiteX1496" fmla="*/ 1811256 w 3418951"/>
              <a:gd name="connsiteY1496" fmla="*/ 703253 h 974891"/>
              <a:gd name="connsiteX1497" fmla="*/ 1855351 w 3418951"/>
              <a:gd name="connsiteY1497" fmla="*/ 681373 h 974891"/>
              <a:gd name="connsiteX1498" fmla="*/ 1778269 w 3418951"/>
              <a:gd name="connsiteY1498" fmla="*/ 700560 h 974891"/>
              <a:gd name="connsiteX1499" fmla="*/ 1927047 w 3418951"/>
              <a:gd name="connsiteY1499" fmla="*/ 643337 h 974891"/>
              <a:gd name="connsiteX1500" fmla="*/ 1935462 w 3418951"/>
              <a:gd name="connsiteY1500" fmla="*/ 646030 h 974891"/>
              <a:gd name="connsiteX1501" fmla="*/ 2141799 w 3418951"/>
              <a:gd name="connsiteY1501" fmla="*/ 553465 h 974891"/>
              <a:gd name="connsiteX1502" fmla="*/ 2205080 w 3418951"/>
              <a:gd name="connsiteY1502" fmla="*/ 512735 h 974891"/>
              <a:gd name="connsiteX1503" fmla="*/ 2196665 w 3418951"/>
              <a:gd name="connsiteY1503" fmla="*/ 499271 h 974891"/>
              <a:gd name="connsiteX1504" fmla="*/ 2157956 w 3418951"/>
              <a:gd name="connsiteY1504" fmla="*/ 501964 h 974891"/>
              <a:gd name="connsiteX1505" fmla="*/ 2045194 w 3418951"/>
              <a:gd name="connsiteY1505" fmla="*/ 556494 h 974891"/>
              <a:gd name="connsiteX1506" fmla="*/ 2045194 w 3418951"/>
              <a:gd name="connsiteY1506" fmla="*/ 548416 h 974891"/>
              <a:gd name="connsiteX1507" fmla="*/ 2026008 w 3418951"/>
              <a:gd name="connsiteY1507" fmla="*/ 548416 h 974891"/>
              <a:gd name="connsiteX1508" fmla="*/ 2026008 w 3418951"/>
              <a:gd name="connsiteY1508" fmla="*/ 529229 h 974891"/>
              <a:gd name="connsiteX1509" fmla="*/ 1968113 w 3418951"/>
              <a:gd name="connsiteY1509" fmla="*/ 548416 h 974891"/>
              <a:gd name="connsiteX1510" fmla="*/ 1957005 w 3418951"/>
              <a:gd name="connsiteY1510" fmla="*/ 564909 h 974891"/>
              <a:gd name="connsiteX1511" fmla="*/ 1852322 w 3418951"/>
              <a:gd name="connsiteY1511" fmla="*/ 608667 h 974891"/>
              <a:gd name="connsiteX1512" fmla="*/ 1932096 w 3418951"/>
              <a:gd name="connsiteY1512" fmla="*/ 605974 h 974891"/>
              <a:gd name="connsiteX1513" fmla="*/ 1896417 w 3418951"/>
              <a:gd name="connsiteY1513" fmla="*/ 619438 h 974891"/>
              <a:gd name="connsiteX1514" fmla="*/ 1791733 w 3418951"/>
              <a:gd name="connsiteY1514" fmla="*/ 660167 h 974891"/>
              <a:gd name="connsiteX1515" fmla="*/ 1794426 w 3418951"/>
              <a:gd name="connsiteY1515" fmla="*/ 646703 h 974891"/>
              <a:gd name="connsiteX1516" fmla="*/ 1728452 w 3418951"/>
              <a:gd name="connsiteY1516" fmla="*/ 684740 h 974891"/>
              <a:gd name="connsiteX1517" fmla="*/ 1656756 w 3418951"/>
              <a:gd name="connsiteY1517" fmla="*/ 671275 h 974891"/>
              <a:gd name="connsiteX1518" fmla="*/ 1521778 w 3418951"/>
              <a:gd name="connsiteY1518" fmla="*/ 712004 h 974891"/>
              <a:gd name="connsiteX1519" fmla="*/ 1480376 w 3418951"/>
              <a:gd name="connsiteY1519" fmla="*/ 744655 h 974891"/>
              <a:gd name="connsiteX1520" fmla="*/ 1491484 w 3418951"/>
              <a:gd name="connsiteY1520" fmla="*/ 733884 h 974891"/>
              <a:gd name="connsiteX1521" fmla="*/ 1463883 w 3418951"/>
              <a:gd name="connsiteY1521" fmla="*/ 720420 h 974891"/>
              <a:gd name="connsiteX1522" fmla="*/ 1485762 w 3418951"/>
              <a:gd name="connsiteY1522" fmla="*/ 709648 h 974891"/>
              <a:gd name="connsiteX1523" fmla="*/ 1400265 w 3418951"/>
              <a:gd name="connsiteY1523" fmla="*/ 720420 h 974891"/>
              <a:gd name="connsiteX1524" fmla="*/ 1482733 w 3418951"/>
              <a:gd name="connsiteY1524" fmla="*/ 693155 h 974891"/>
              <a:gd name="connsiteX1525" fmla="*/ 1468932 w 3418951"/>
              <a:gd name="connsiteY1525" fmla="*/ 690462 h 974891"/>
              <a:gd name="connsiteX1526" fmla="*/ 1457824 w 3418951"/>
              <a:gd name="connsiteY1526" fmla="*/ 676998 h 974891"/>
              <a:gd name="connsiteX1527" fmla="*/ 1466239 w 3418951"/>
              <a:gd name="connsiteY1527" fmla="*/ 657811 h 974891"/>
              <a:gd name="connsiteX1528" fmla="*/ 1482733 w 3418951"/>
              <a:gd name="connsiteY1528" fmla="*/ 668583 h 974891"/>
              <a:gd name="connsiteX1529" fmla="*/ 1491147 w 3418951"/>
              <a:gd name="connsiteY1529" fmla="*/ 657811 h 974891"/>
              <a:gd name="connsiteX1530" fmla="*/ 1491147 w 3418951"/>
              <a:gd name="connsiteY1530" fmla="*/ 668583 h 974891"/>
              <a:gd name="connsiteX1531" fmla="*/ 1502255 w 3418951"/>
              <a:gd name="connsiteY1531" fmla="*/ 676661 h 974891"/>
              <a:gd name="connsiteX1532" fmla="*/ 1510670 w 3418951"/>
              <a:gd name="connsiteY1532" fmla="*/ 654782 h 974891"/>
              <a:gd name="connsiteX1533" fmla="*/ 1524471 w 3418951"/>
              <a:gd name="connsiteY1533" fmla="*/ 657475 h 974891"/>
              <a:gd name="connsiteX1534" fmla="*/ 1505285 w 3418951"/>
              <a:gd name="connsiteY1534" fmla="*/ 644010 h 974891"/>
              <a:gd name="connsiteX1535" fmla="*/ 1502592 w 3418951"/>
              <a:gd name="connsiteY1535" fmla="*/ 654782 h 974891"/>
              <a:gd name="connsiteX1536" fmla="*/ 1502592 w 3418951"/>
              <a:gd name="connsiteY1536" fmla="*/ 641318 h 974891"/>
              <a:gd name="connsiteX1537" fmla="*/ 1491484 w 3418951"/>
              <a:gd name="connsiteY1537" fmla="*/ 657811 h 974891"/>
              <a:gd name="connsiteX1538" fmla="*/ 1469605 w 3418951"/>
              <a:gd name="connsiteY1538" fmla="*/ 644347 h 974891"/>
              <a:gd name="connsiteX1539" fmla="*/ 1469605 w 3418951"/>
              <a:gd name="connsiteY1539" fmla="*/ 606311 h 974891"/>
              <a:gd name="connsiteX1540" fmla="*/ 1491484 w 3418951"/>
              <a:gd name="connsiteY1540" fmla="*/ 606311 h 974891"/>
              <a:gd name="connsiteX1541" fmla="*/ 1461190 w 3418951"/>
              <a:gd name="connsiteY1541" fmla="*/ 559860 h 974891"/>
              <a:gd name="connsiteX1542" fmla="*/ 1444696 w 3418951"/>
              <a:gd name="connsiteY1542" fmla="*/ 584432 h 974891"/>
              <a:gd name="connsiteX1543" fmla="*/ 1411710 w 3418951"/>
              <a:gd name="connsiteY1543" fmla="*/ 597896 h 974891"/>
              <a:gd name="connsiteX1544" fmla="*/ 1389830 w 3418951"/>
              <a:gd name="connsiteY1544" fmla="*/ 592510 h 974891"/>
              <a:gd name="connsiteX1545" fmla="*/ 1340349 w 3418951"/>
              <a:gd name="connsiteY1545" fmla="*/ 625161 h 974891"/>
              <a:gd name="connsiteX1546" fmla="*/ 1213787 w 3418951"/>
              <a:gd name="connsiteY1546" fmla="*/ 706955 h 974891"/>
              <a:gd name="connsiteX1547" fmla="*/ 1180800 w 3418951"/>
              <a:gd name="connsiteY1547" fmla="*/ 734220 h 974891"/>
              <a:gd name="connsiteX1548" fmla="*/ 1147813 w 3418951"/>
              <a:gd name="connsiteY1548" fmla="*/ 726141 h 974891"/>
              <a:gd name="connsiteX1549" fmla="*/ 1150506 w 3418951"/>
              <a:gd name="connsiteY1549" fmla="*/ 696184 h 974891"/>
              <a:gd name="connsiteX1550" fmla="*/ 1109104 w 3418951"/>
              <a:gd name="connsiteY1550" fmla="*/ 663534 h 974891"/>
              <a:gd name="connsiteX1551" fmla="*/ 1043130 w 3418951"/>
              <a:gd name="connsiteY1551" fmla="*/ 628190 h 974891"/>
              <a:gd name="connsiteX1552" fmla="*/ 1098333 w 3418951"/>
              <a:gd name="connsiteY1552" fmla="*/ 535624 h 974891"/>
              <a:gd name="connsiteX1553" fmla="*/ 1076453 w 3418951"/>
              <a:gd name="connsiteY1553" fmla="*/ 519131 h 974891"/>
              <a:gd name="connsiteX1554" fmla="*/ 1068038 w 3418951"/>
              <a:gd name="connsiteY1554" fmla="*/ 499945 h 974891"/>
              <a:gd name="connsiteX1555" fmla="*/ 1043130 w 3418951"/>
              <a:gd name="connsiteY1555" fmla="*/ 505330 h 974891"/>
              <a:gd name="connsiteX1556" fmla="*/ 1051545 w 3418951"/>
              <a:gd name="connsiteY1556" fmla="*/ 497252 h 974891"/>
              <a:gd name="connsiteX1557" fmla="*/ 1037744 w 3418951"/>
              <a:gd name="connsiteY1557" fmla="*/ 494559 h 974891"/>
              <a:gd name="connsiteX1558" fmla="*/ 1043130 w 3418951"/>
              <a:gd name="connsiteY1558" fmla="*/ 486481 h 974891"/>
              <a:gd name="connsiteX1559" fmla="*/ 1004421 w 3418951"/>
              <a:gd name="connsiteY1559" fmla="*/ 475710 h 974891"/>
              <a:gd name="connsiteX1560" fmla="*/ 963019 w 3418951"/>
              <a:gd name="connsiteY1560" fmla="*/ 459216 h 974891"/>
              <a:gd name="connsiteX1561" fmla="*/ 957633 w 3418951"/>
              <a:gd name="connsiteY1561" fmla="*/ 442722 h 974891"/>
              <a:gd name="connsiteX1562" fmla="*/ 963019 w 3418951"/>
              <a:gd name="connsiteY1562" fmla="*/ 423536 h 974891"/>
              <a:gd name="connsiteX1563" fmla="*/ 932725 w 3418951"/>
              <a:gd name="connsiteY1563" fmla="*/ 404350 h 974891"/>
              <a:gd name="connsiteX1564" fmla="*/ 897045 w 3418951"/>
              <a:gd name="connsiteY1564" fmla="*/ 390885 h 974891"/>
              <a:gd name="connsiteX1565" fmla="*/ 905460 w 3418951"/>
              <a:gd name="connsiteY1565" fmla="*/ 407379 h 974891"/>
              <a:gd name="connsiteX1566" fmla="*/ 902767 w 3418951"/>
              <a:gd name="connsiteY1566" fmla="*/ 431951 h 974891"/>
              <a:gd name="connsiteX1567" fmla="*/ 858672 w 3418951"/>
              <a:gd name="connsiteY1567" fmla="*/ 486481 h 974891"/>
              <a:gd name="connsiteX1568" fmla="*/ 800777 w 3418951"/>
              <a:gd name="connsiteY1568" fmla="*/ 486481 h 974891"/>
              <a:gd name="connsiteX1569" fmla="*/ 762067 w 3418951"/>
              <a:gd name="connsiteY1569" fmla="*/ 530239 h 974891"/>
              <a:gd name="connsiteX1570" fmla="*/ 773175 w 3418951"/>
              <a:gd name="connsiteY1570" fmla="*/ 538317 h 974891"/>
              <a:gd name="connsiteX1571" fmla="*/ 684986 w 3418951"/>
              <a:gd name="connsiteY1571" fmla="*/ 565582 h 974891"/>
              <a:gd name="connsiteX1572" fmla="*/ 693400 w 3418951"/>
              <a:gd name="connsiteY1572" fmla="*/ 552118 h 974891"/>
              <a:gd name="connsiteX1573" fmla="*/ 663106 w 3418951"/>
              <a:gd name="connsiteY1573" fmla="*/ 562889 h 974891"/>
              <a:gd name="connsiteX1574" fmla="*/ 646613 w 3418951"/>
              <a:gd name="connsiteY1574" fmla="*/ 543703 h 974891"/>
              <a:gd name="connsiteX1575" fmla="*/ 732109 w 3418951"/>
              <a:gd name="connsiteY1575" fmla="*/ 486481 h 974891"/>
              <a:gd name="connsiteX1576" fmla="*/ 773512 w 3418951"/>
              <a:gd name="connsiteY1576" fmla="*/ 481095 h 974891"/>
              <a:gd name="connsiteX1577" fmla="*/ 757018 w 3418951"/>
              <a:gd name="connsiteY1577" fmla="*/ 475710 h 974891"/>
              <a:gd name="connsiteX1578" fmla="*/ 770819 w 3418951"/>
              <a:gd name="connsiteY1578" fmla="*/ 451137 h 974891"/>
              <a:gd name="connsiteX1579" fmla="*/ 754325 w 3418951"/>
              <a:gd name="connsiteY1579" fmla="*/ 448445 h 974891"/>
              <a:gd name="connsiteX1580" fmla="*/ 828714 w 3418951"/>
              <a:gd name="connsiteY1580" fmla="*/ 385836 h 974891"/>
              <a:gd name="connsiteX1581" fmla="*/ 817607 w 3418951"/>
              <a:gd name="connsiteY1581" fmla="*/ 358572 h 974891"/>
              <a:gd name="connsiteX1582" fmla="*/ 710231 w 3418951"/>
              <a:gd name="connsiteY1582" fmla="*/ 399300 h 974891"/>
              <a:gd name="connsiteX1583" fmla="*/ 726724 w 3418951"/>
              <a:gd name="connsiteY1583" fmla="*/ 385836 h 974891"/>
              <a:gd name="connsiteX1584" fmla="*/ 778898 w 3418951"/>
              <a:gd name="connsiteY1584" fmla="*/ 350494 h 974891"/>
              <a:gd name="connsiteX1585" fmla="*/ 773512 w 3418951"/>
              <a:gd name="connsiteY1585" fmla="*/ 337029 h 974891"/>
              <a:gd name="connsiteX1586" fmla="*/ 801113 w 3418951"/>
              <a:gd name="connsiteY1586" fmla="*/ 307072 h 974891"/>
              <a:gd name="connsiteX1587" fmla="*/ 798420 w 3418951"/>
              <a:gd name="connsiteY1587" fmla="*/ 285193 h 974891"/>
              <a:gd name="connsiteX1588" fmla="*/ 751632 w 3418951"/>
              <a:gd name="connsiteY1588" fmla="*/ 315150 h 974891"/>
              <a:gd name="connsiteX1589" fmla="*/ 762740 w 3418951"/>
              <a:gd name="connsiteY1589" fmla="*/ 323228 h 974891"/>
              <a:gd name="connsiteX1590" fmla="*/ 754325 w 3418951"/>
              <a:gd name="connsiteY1590" fmla="*/ 334000 h 974891"/>
              <a:gd name="connsiteX1591" fmla="*/ 768126 w 3418951"/>
              <a:gd name="connsiteY1591" fmla="*/ 336693 h 974891"/>
              <a:gd name="connsiteX1592" fmla="*/ 724031 w 3418951"/>
              <a:gd name="connsiteY1592" fmla="*/ 369343 h 974891"/>
              <a:gd name="connsiteX1593" fmla="*/ 751632 w 3418951"/>
              <a:gd name="connsiteY1593" fmla="*/ 344771 h 974891"/>
              <a:gd name="connsiteX1594" fmla="*/ 702152 w 3418951"/>
              <a:gd name="connsiteY1594" fmla="*/ 328278 h 974891"/>
              <a:gd name="connsiteX1595" fmla="*/ 707538 w 3418951"/>
              <a:gd name="connsiteY1595" fmla="*/ 303706 h 974891"/>
              <a:gd name="connsiteX1596" fmla="*/ 729416 w 3418951"/>
              <a:gd name="connsiteY1596" fmla="*/ 287212 h 974891"/>
              <a:gd name="connsiteX1597" fmla="*/ 734802 w 3418951"/>
              <a:gd name="connsiteY1597" fmla="*/ 270718 h 974891"/>
              <a:gd name="connsiteX1598" fmla="*/ 693400 w 3418951"/>
              <a:gd name="connsiteY1598" fmla="*/ 292598 h 974891"/>
              <a:gd name="connsiteX1599" fmla="*/ 684986 w 3418951"/>
              <a:gd name="connsiteY1599" fmla="*/ 300676 h 974891"/>
              <a:gd name="connsiteX1600" fmla="*/ 698786 w 3418951"/>
              <a:gd name="connsiteY1600" fmla="*/ 297984 h 974891"/>
              <a:gd name="connsiteX1601" fmla="*/ 696093 w 3418951"/>
              <a:gd name="connsiteY1601" fmla="*/ 314477 h 974891"/>
              <a:gd name="connsiteX1602" fmla="*/ 679600 w 3418951"/>
              <a:gd name="connsiteY1602" fmla="*/ 322555 h 974891"/>
              <a:gd name="connsiteX1603" fmla="*/ 657721 w 3418951"/>
              <a:gd name="connsiteY1603" fmla="*/ 327941 h 974891"/>
              <a:gd name="connsiteX1604" fmla="*/ 663106 w 3418951"/>
              <a:gd name="connsiteY1604" fmla="*/ 314477 h 974891"/>
              <a:gd name="connsiteX1605" fmla="*/ 646613 w 3418951"/>
              <a:gd name="connsiteY1605" fmla="*/ 322555 h 974891"/>
              <a:gd name="connsiteX1606" fmla="*/ 655028 w 3418951"/>
              <a:gd name="connsiteY1606" fmla="*/ 333327 h 974891"/>
              <a:gd name="connsiteX1607" fmla="*/ 646613 w 3418951"/>
              <a:gd name="connsiteY1607" fmla="*/ 338712 h 974891"/>
              <a:gd name="connsiteX1608" fmla="*/ 638198 w 3418951"/>
              <a:gd name="connsiteY1608" fmla="*/ 325248 h 974891"/>
              <a:gd name="connsiteX1609" fmla="*/ 607904 w 3418951"/>
              <a:gd name="connsiteY1609" fmla="*/ 347127 h 974891"/>
              <a:gd name="connsiteX1610" fmla="*/ 566501 w 3418951"/>
              <a:gd name="connsiteY1610" fmla="*/ 355206 h 974891"/>
              <a:gd name="connsiteX1611" fmla="*/ 571887 w 3418951"/>
              <a:gd name="connsiteY1611" fmla="*/ 352513 h 974891"/>
              <a:gd name="connsiteX1612" fmla="*/ 610597 w 3418951"/>
              <a:gd name="connsiteY1612" fmla="*/ 325248 h 974891"/>
              <a:gd name="connsiteX1613" fmla="*/ 662770 w 3418951"/>
              <a:gd name="connsiteY1613" fmla="*/ 270718 h 974891"/>
              <a:gd name="connsiteX1614" fmla="*/ 690371 w 3418951"/>
              <a:gd name="connsiteY1614" fmla="*/ 273412 h 974891"/>
              <a:gd name="connsiteX1615" fmla="*/ 693064 w 3418951"/>
              <a:gd name="connsiteY1615" fmla="*/ 270718 h 974891"/>
              <a:gd name="connsiteX1616" fmla="*/ 693064 w 3418951"/>
              <a:gd name="connsiteY1616" fmla="*/ 251532 h 974891"/>
              <a:gd name="connsiteX1617" fmla="*/ 624397 w 3418951"/>
              <a:gd name="connsiteY1617" fmla="*/ 278797 h 974891"/>
              <a:gd name="connsiteX1618" fmla="*/ 621704 w 3418951"/>
              <a:gd name="connsiteY1618" fmla="*/ 259611 h 974891"/>
              <a:gd name="connsiteX1619" fmla="*/ 640890 w 3418951"/>
              <a:gd name="connsiteY1619" fmla="*/ 246146 h 974891"/>
              <a:gd name="connsiteX1620" fmla="*/ 657384 w 3418951"/>
              <a:gd name="connsiteY1620" fmla="*/ 254225 h 974891"/>
              <a:gd name="connsiteX1621" fmla="*/ 682293 w 3418951"/>
              <a:gd name="connsiteY1621" fmla="*/ 229653 h 974891"/>
              <a:gd name="connsiteX1622" fmla="*/ 657384 w 3418951"/>
              <a:gd name="connsiteY1622" fmla="*/ 226960 h 974891"/>
              <a:gd name="connsiteX1623" fmla="*/ 668492 w 3418951"/>
              <a:gd name="connsiteY1623" fmla="*/ 213496 h 974891"/>
              <a:gd name="connsiteX1624" fmla="*/ 651998 w 3418951"/>
              <a:gd name="connsiteY1624" fmla="*/ 218882 h 974891"/>
              <a:gd name="connsiteX1625" fmla="*/ 638198 w 3418951"/>
              <a:gd name="connsiteY1625" fmla="*/ 213496 h 974891"/>
              <a:gd name="connsiteX1626" fmla="*/ 550008 w 3418951"/>
              <a:gd name="connsiteY1626" fmla="*/ 251532 h 974891"/>
              <a:gd name="connsiteX1627" fmla="*/ 481341 w 3418951"/>
              <a:gd name="connsiteY1627" fmla="*/ 289569 h 974891"/>
              <a:gd name="connsiteX1628" fmla="*/ 456432 w 3418951"/>
              <a:gd name="connsiteY1628" fmla="*/ 300340 h 974891"/>
              <a:gd name="connsiteX1629" fmla="*/ 561115 w 3418951"/>
              <a:gd name="connsiteY1629" fmla="*/ 221238 h 974891"/>
              <a:gd name="connsiteX1630" fmla="*/ 550008 w 3418951"/>
              <a:gd name="connsiteY1630" fmla="*/ 213160 h 974891"/>
              <a:gd name="connsiteX1631" fmla="*/ 563808 w 3418951"/>
              <a:gd name="connsiteY1631" fmla="*/ 202388 h 974891"/>
              <a:gd name="connsiteX1632" fmla="*/ 550008 w 3418951"/>
              <a:gd name="connsiteY1632" fmla="*/ 210467 h 974891"/>
              <a:gd name="connsiteX1633" fmla="*/ 453739 w 3418951"/>
              <a:gd name="connsiteY1633" fmla="*/ 240425 h 974891"/>
              <a:gd name="connsiteX1634" fmla="*/ 503220 w 3418951"/>
              <a:gd name="connsiteY1634" fmla="*/ 191281 h 974891"/>
              <a:gd name="connsiteX1635" fmla="*/ 486727 w 3418951"/>
              <a:gd name="connsiteY1635" fmla="*/ 193974 h 974891"/>
              <a:gd name="connsiteX1636" fmla="*/ 517021 w 3418951"/>
              <a:gd name="connsiteY1636" fmla="*/ 153244 h 974891"/>
              <a:gd name="connsiteX1637" fmla="*/ 533514 w 3418951"/>
              <a:gd name="connsiteY1637" fmla="*/ 139781 h 974891"/>
              <a:gd name="connsiteX1638" fmla="*/ 517021 w 3418951"/>
              <a:gd name="connsiteY1638" fmla="*/ 137087 h 974891"/>
              <a:gd name="connsiteX1639" fmla="*/ 511635 w 3418951"/>
              <a:gd name="connsiteY1639" fmla="*/ 150552 h 974891"/>
              <a:gd name="connsiteX1640" fmla="*/ 475956 w 3418951"/>
              <a:gd name="connsiteY1640" fmla="*/ 180509 h 974891"/>
              <a:gd name="connsiteX1641" fmla="*/ 470570 w 3418951"/>
              <a:gd name="connsiteY1641" fmla="*/ 175124 h 974891"/>
              <a:gd name="connsiteX1642" fmla="*/ 409098 w 3418951"/>
              <a:gd name="connsiteY1642" fmla="*/ 211645 h 974891"/>
              <a:gd name="connsiteX1643" fmla="*/ 354996 w 3418951"/>
              <a:gd name="connsiteY1643" fmla="*/ 239183 h 974891"/>
              <a:gd name="connsiteX1644" fmla="*/ 366434 w 3418951"/>
              <a:gd name="connsiteY1644" fmla="*/ 231000 h 974891"/>
              <a:gd name="connsiteX1645" fmla="*/ 398874 w 3418951"/>
              <a:gd name="connsiteY1645" fmla="*/ 197003 h 974891"/>
              <a:gd name="connsiteX1646" fmla="*/ 420752 w 3418951"/>
              <a:gd name="connsiteY1646" fmla="*/ 194310 h 974891"/>
              <a:gd name="connsiteX1647" fmla="*/ 426139 w 3418951"/>
              <a:gd name="connsiteY1647" fmla="*/ 172431 h 974891"/>
              <a:gd name="connsiteX1648" fmla="*/ 475619 w 3418951"/>
              <a:gd name="connsiteY1648" fmla="*/ 139781 h 974891"/>
              <a:gd name="connsiteX1649" fmla="*/ 464511 w 3418951"/>
              <a:gd name="connsiteY1649" fmla="*/ 161659 h 974891"/>
              <a:gd name="connsiteX1650" fmla="*/ 467204 w 3418951"/>
              <a:gd name="connsiteY1650" fmla="*/ 167045 h 974891"/>
              <a:gd name="connsiteX1651" fmla="*/ 579966 w 3418951"/>
              <a:gd name="connsiteY1651" fmla="*/ 77172 h 974891"/>
              <a:gd name="connsiteX1652" fmla="*/ 574580 w 3418951"/>
              <a:gd name="connsiteY1652" fmla="*/ 63708 h 974891"/>
              <a:gd name="connsiteX1653" fmla="*/ 602181 w 3418951"/>
              <a:gd name="connsiteY1653" fmla="*/ 33751 h 974891"/>
              <a:gd name="connsiteX1654" fmla="*/ 591073 w 3418951"/>
              <a:gd name="connsiteY1654" fmla="*/ 28365 h 974891"/>
              <a:gd name="connsiteX1655" fmla="*/ 599488 w 3418951"/>
              <a:gd name="connsiteY1655" fmla="*/ 17594 h 974891"/>
              <a:gd name="connsiteX1656" fmla="*/ 555394 w 3418951"/>
              <a:gd name="connsiteY1656" fmla="*/ 20286 h 974891"/>
              <a:gd name="connsiteX1657" fmla="*/ 571214 w 3418951"/>
              <a:gd name="connsiteY1657" fmla="*/ 3625 h 974891"/>
              <a:gd name="connsiteX1658" fmla="*/ 471022 w 3418951"/>
              <a:gd name="connsiteY1658" fmla="*/ 0 h 974891"/>
              <a:gd name="connsiteX1659" fmla="*/ 537355 w 3418951"/>
              <a:gd name="connsiteY1659" fmla="*/ 0 h 974891"/>
              <a:gd name="connsiteX1660" fmla="*/ 521565 w 3418951"/>
              <a:gd name="connsiteY1660" fmla="*/ 12839 h 974891"/>
              <a:gd name="connsiteX1661" fmla="*/ 500191 w 3418951"/>
              <a:gd name="connsiteY1661" fmla="*/ 20623 h 974891"/>
              <a:gd name="connsiteX1662" fmla="*/ 456096 w 3418951"/>
              <a:gd name="connsiteY1662" fmla="*/ 34087 h 974891"/>
              <a:gd name="connsiteX1663" fmla="*/ 489083 w 3418951"/>
              <a:gd name="connsiteY1663" fmla="*/ 1437 h 974891"/>
              <a:gd name="connsiteX1664" fmla="*/ 472589 w 3418951"/>
              <a:gd name="connsiteY1664" fmla="*/ 9515 h 974891"/>
              <a:gd name="connsiteX1665" fmla="*/ 471369 w 3418951"/>
              <a:gd name="connsiteY1665" fmla="*/ 2152 h 974891"/>
              <a:gd name="connsiteX1666" fmla="*/ 351416 w 3418951"/>
              <a:gd name="connsiteY1666" fmla="*/ 0 h 974891"/>
              <a:gd name="connsiteX1667" fmla="*/ 368201 w 3418951"/>
              <a:gd name="connsiteY1667" fmla="*/ 0 h 974891"/>
              <a:gd name="connsiteX1668" fmla="*/ 361022 w 3418951"/>
              <a:gd name="connsiteY1668" fmla="*/ 12613 h 974891"/>
              <a:gd name="connsiteX1669" fmla="*/ 333236 w 3418951"/>
              <a:gd name="connsiteY1669" fmla="*/ 26009 h 974891"/>
              <a:gd name="connsiteX1670" fmla="*/ 297556 w 3418951"/>
              <a:gd name="connsiteY1670" fmla="*/ 39473 h 974891"/>
              <a:gd name="connsiteX1671" fmla="*/ 322464 w 3418951"/>
              <a:gd name="connsiteY1671" fmla="*/ 28702 h 974891"/>
              <a:gd name="connsiteX1672" fmla="*/ 340473 w 3418951"/>
              <a:gd name="connsiteY1672" fmla="*/ 8001 h 97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</a:cxnLst>
            <a:rect l="l" t="t" r="r" b="b"/>
            <a:pathLst>
              <a:path w="3418951" h="974891">
                <a:moveTo>
                  <a:pt x="1663193" y="957050"/>
                </a:moveTo>
                <a:cubicBezTo>
                  <a:pt x="1670051" y="957387"/>
                  <a:pt x="1676952" y="958060"/>
                  <a:pt x="1685367" y="958060"/>
                </a:cubicBezTo>
                <a:cubicBezTo>
                  <a:pt x="1677288" y="966139"/>
                  <a:pt x="1663488" y="966139"/>
                  <a:pt x="1649687" y="966139"/>
                </a:cubicBezTo>
                <a:cubicBezTo>
                  <a:pt x="1649687" y="960753"/>
                  <a:pt x="1646657" y="958060"/>
                  <a:pt x="1641272" y="958060"/>
                </a:cubicBezTo>
                <a:cubicBezTo>
                  <a:pt x="1649519" y="956714"/>
                  <a:pt x="1656335" y="956714"/>
                  <a:pt x="1663193" y="957050"/>
                </a:cubicBezTo>
                <a:close/>
                <a:moveTo>
                  <a:pt x="1566883" y="938874"/>
                </a:moveTo>
                <a:cubicBezTo>
                  <a:pt x="1564190" y="952675"/>
                  <a:pt x="1580684" y="944596"/>
                  <a:pt x="1589099" y="946953"/>
                </a:cubicBezTo>
                <a:cubicBezTo>
                  <a:pt x="1580684" y="955031"/>
                  <a:pt x="1558804" y="946953"/>
                  <a:pt x="1550390" y="949645"/>
                </a:cubicBezTo>
                <a:cubicBezTo>
                  <a:pt x="1550390" y="941567"/>
                  <a:pt x="1561497" y="941567"/>
                  <a:pt x="1566883" y="938874"/>
                </a:cubicBezTo>
                <a:close/>
                <a:moveTo>
                  <a:pt x="2331979" y="933825"/>
                </a:moveTo>
                <a:cubicBezTo>
                  <a:pt x="2304715" y="949982"/>
                  <a:pt x="2260619" y="966475"/>
                  <a:pt x="2233018" y="974554"/>
                </a:cubicBezTo>
                <a:cubicBezTo>
                  <a:pt x="2233018" y="958060"/>
                  <a:pt x="2255234" y="960753"/>
                  <a:pt x="2263312" y="958397"/>
                </a:cubicBezTo>
                <a:cubicBezTo>
                  <a:pt x="2285192" y="950318"/>
                  <a:pt x="2307071" y="936518"/>
                  <a:pt x="2331979" y="933825"/>
                </a:cubicBezTo>
                <a:close/>
                <a:moveTo>
                  <a:pt x="1649350" y="887037"/>
                </a:moveTo>
                <a:cubicBezTo>
                  <a:pt x="1657429" y="887037"/>
                  <a:pt x="1654736" y="895116"/>
                  <a:pt x="1665844" y="892423"/>
                </a:cubicBezTo>
                <a:cubicBezTo>
                  <a:pt x="1663151" y="900838"/>
                  <a:pt x="1668537" y="903531"/>
                  <a:pt x="1668537" y="908917"/>
                </a:cubicBezTo>
                <a:cubicBezTo>
                  <a:pt x="1657766" y="908917"/>
                  <a:pt x="1649350" y="920025"/>
                  <a:pt x="1638242" y="911273"/>
                </a:cubicBezTo>
                <a:cubicBezTo>
                  <a:pt x="1646657" y="905887"/>
                  <a:pt x="1654736" y="903194"/>
                  <a:pt x="1663151" y="903194"/>
                </a:cubicBezTo>
                <a:cubicBezTo>
                  <a:pt x="1663151" y="895116"/>
                  <a:pt x="1655073" y="895116"/>
                  <a:pt x="1646657" y="895116"/>
                </a:cubicBezTo>
                <a:cubicBezTo>
                  <a:pt x="1646657" y="892423"/>
                  <a:pt x="1646657" y="892423"/>
                  <a:pt x="1649350" y="892423"/>
                </a:cubicBezTo>
                <a:cubicBezTo>
                  <a:pt x="1649350" y="892423"/>
                  <a:pt x="1649350" y="892423"/>
                  <a:pt x="1649350" y="887037"/>
                </a:cubicBezTo>
                <a:close/>
                <a:moveTo>
                  <a:pt x="1676489" y="880979"/>
                </a:moveTo>
                <a:cubicBezTo>
                  <a:pt x="1682337" y="881652"/>
                  <a:pt x="1689238" y="882998"/>
                  <a:pt x="1693445" y="881652"/>
                </a:cubicBezTo>
                <a:cubicBezTo>
                  <a:pt x="1690752" y="887037"/>
                  <a:pt x="1671230" y="889730"/>
                  <a:pt x="1665844" y="884345"/>
                </a:cubicBezTo>
                <a:cubicBezTo>
                  <a:pt x="1665844" y="880306"/>
                  <a:pt x="1670641" y="880306"/>
                  <a:pt x="1676489" y="880979"/>
                </a:cubicBezTo>
                <a:close/>
                <a:moveTo>
                  <a:pt x="1583645" y="879448"/>
                </a:moveTo>
                <a:cubicBezTo>
                  <a:pt x="1589456" y="878664"/>
                  <a:pt x="1595662" y="879211"/>
                  <a:pt x="1602563" y="881988"/>
                </a:cubicBezTo>
                <a:cubicBezTo>
                  <a:pt x="1588762" y="909253"/>
                  <a:pt x="1572268" y="917332"/>
                  <a:pt x="1539281" y="920025"/>
                </a:cubicBezTo>
                <a:cubicBezTo>
                  <a:pt x="1536589" y="911609"/>
                  <a:pt x="1533896" y="908917"/>
                  <a:pt x="1533896" y="898145"/>
                </a:cubicBezTo>
                <a:cubicBezTo>
                  <a:pt x="1552325" y="896126"/>
                  <a:pt x="1566210" y="881799"/>
                  <a:pt x="1583645" y="879448"/>
                </a:cubicBezTo>
                <a:close/>
                <a:moveTo>
                  <a:pt x="1931507" y="861119"/>
                </a:moveTo>
                <a:cubicBezTo>
                  <a:pt x="1938996" y="861455"/>
                  <a:pt x="1946402" y="865495"/>
                  <a:pt x="1948926" y="873573"/>
                </a:cubicBezTo>
                <a:cubicBezTo>
                  <a:pt x="1929740" y="878959"/>
                  <a:pt x="1907524" y="881652"/>
                  <a:pt x="1888338" y="887037"/>
                </a:cubicBezTo>
                <a:cubicBezTo>
                  <a:pt x="1863766" y="895116"/>
                  <a:pt x="1836164" y="911609"/>
                  <a:pt x="1822364" y="895116"/>
                </a:cubicBezTo>
                <a:cubicBezTo>
                  <a:pt x="1841550" y="898145"/>
                  <a:pt x="1855351" y="881652"/>
                  <a:pt x="1866459" y="881652"/>
                </a:cubicBezTo>
                <a:cubicBezTo>
                  <a:pt x="1872181" y="878959"/>
                  <a:pt x="1874874" y="884345"/>
                  <a:pt x="1874874" y="884345"/>
                </a:cubicBezTo>
                <a:cubicBezTo>
                  <a:pt x="1888675" y="881652"/>
                  <a:pt x="1897089" y="865495"/>
                  <a:pt x="1913583" y="870881"/>
                </a:cubicBezTo>
                <a:cubicBezTo>
                  <a:pt x="1916444" y="864148"/>
                  <a:pt x="1924018" y="860782"/>
                  <a:pt x="1931507" y="861119"/>
                </a:cubicBezTo>
                <a:close/>
                <a:moveTo>
                  <a:pt x="2502637" y="851694"/>
                </a:moveTo>
                <a:cubicBezTo>
                  <a:pt x="2499944" y="865495"/>
                  <a:pt x="2469650" y="873573"/>
                  <a:pt x="2450464" y="878959"/>
                </a:cubicBezTo>
                <a:cubicBezTo>
                  <a:pt x="2436663" y="890067"/>
                  <a:pt x="2422862" y="900838"/>
                  <a:pt x="2400983" y="903531"/>
                </a:cubicBezTo>
                <a:cubicBezTo>
                  <a:pt x="2406369" y="890067"/>
                  <a:pt x="2439692" y="890067"/>
                  <a:pt x="2436663" y="876266"/>
                </a:cubicBezTo>
                <a:cubicBezTo>
                  <a:pt x="2458542" y="873573"/>
                  <a:pt x="2483450" y="859773"/>
                  <a:pt x="2502637" y="851694"/>
                </a:cubicBezTo>
                <a:close/>
                <a:moveTo>
                  <a:pt x="1993694" y="851694"/>
                </a:moveTo>
                <a:cubicBezTo>
                  <a:pt x="1985279" y="860109"/>
                  <a:pt x="1974508" y="862802"/>
                  <a:pt x="1963400" y="868188"/>
                </a:cubicBezTo>
                <a:cubicBezTo>
                  <a:pt x="1960371" y="860109"/>
                  <a:pt x="1985279" y="857416"/>
                  <a:pt x="1993694" y="851694"/>
                </a:cubicBezTo>
                <a:close/>
                <a:moveTo>
                  <a:pt x="1787021" y="849338"/>
                </a:moveTo>
                <a:cubicBezTo>
                  <a:pt x="1773220" y="852031"/>
                  <a:pt x="1756726" y="862802"/>
                  <a:pt x="1745619" y="860109"/>
                </a:cubicBezTo>
                <a:cubicBezTo>
                  <a:pt x="1754033" y="849001"/>
                  <a:pt x="1773220" y="849001"/>
                  <a:pt x="1787021" y="849338"/>
                </a:cubicBezTo>
                <a:close/>
                <a:moveTo>
                  <a:pt x="1668999" y="841596"/>
                </a:moveTo>
                <a:cubicBezTo>
                  <a:pt x="1674175" y="840250"/>
                  <a:pt x="1679644" y="840923"/>
                  <a:pt x="1682337" y="846308"/>
                </a:cubicBezTo>
                <a:cubicBezTo>
                  <a:pt x="1679645" y="851694"/>
                  <a:pt x="1668537" y="849001"/>
                  <a:pt x="1657429" y="849001"/>
                </a:cubicBezTo>
                <a:cubicBezTo>
                  <a:pt x="1658944" y="846309"/>
                  <a:pt x="1663824" y="842943"/>
                  <a:pt x="1668999" y="841596"/>
                </a:cubicBezTo>
                <a:close/>
                <a:moveTo>
                  <a:pt x="2547068" y="832844"/>
                </a:moveTo>
                <a:cubicBezTo>
                  <a:pt x="2535961" y="843616"/>
                  <a:pt x="2524852" y="849001"/>
                  <a:pt x="2508359" y="852031"/>
                </a:cubicBezTo>
                <a:cubicBezTo>
                  <a:pt x="2522159" y="846308"/>
                  <a:pt x="2533268" y="838230"/>
                  <a:pt x="2547068" y="832844"/>
                </a:cubicBezTo>
                <a:close/>
                <a:moveTo>
                  <a:pt x="2359581" y="829815"/>
                </a:moveTo>
                <a:cubicBezTo>
                  <a:pt x="2343087" y="827123"/>
                  <a:pt x="2326594" y="843616"/>
                  <a:pt x="2312793" y="849001"/>
                </a:cubicBezTo>
                <a:cubicBezTo>
                  <a:pt x="2329287" y="851694"/>
                  <a:pt x="2343087" y="846308"/>
                  <a:pt x="2356888" y="843616"/>
                </a:cubicBezTo>
                <a:cubicBezTo>
                  <a:pt x="2354195" y="835537"/>
                  <a:pt x="2359581" y="835537"/>
                  <a:pt x="2359581" y="829815"/>
                </a:cubicBezTo>
                <a:close/>
                <a:moveTo>
                  <a:pt x="1572268" y="821736"/>
                </a:moveTo>
                <a:cubicBezTo>
                  <a:pt x="1566883" y="832844"/>
                  <a:pt x="1553083" y="846308"/>
                  <a:pt x="1539281" y="840923"/>
                </a:cubicBezTo>
                <a:cubicBezTo>
                  <a:pt x="1547360" y="832508"/>
                  <a:pt x="1563854" y="829815"/>
                  <a:pt x="1572268" y="821736"/>
                </a:cubicBezTo>
                <a:close/>
                <a:moveTo>
                  <a:pt x="1726432" y="819380"/>
                </a:moveTo>
                <a:cubicBezTo>
                  <a:pt x="1721046" y="824766"/>
                  <a:pt x="1704553" y="819380"/>
                  <a:pt x="1704553" y="830151"/>
                </a:cubicBezTo>
                <a:cubicBezTo>
                  <a:pt x="1712631" y="827123"/>
                  <a:pt x="1723739" y="830151"/>
                  <a:pt x="1726432" y="819380"/>
                </a:cubicBezTo>
                <a:close/>
                <a:moveTo>
                  <a:pt x="2062361" y="819043"/>
                </a:moveTo>
                <a:cubicBezTo>
                  <a:pt x="2059669" y="830151"/>
                  <a:pt x="2054283" y="838230"/>
                  <a:pt x="2043175" y="840923"/>
                </a:cubicBezTo>
                <a:cubicBezTo>
                  <a:pt x="2045868" y="827123"/>
                  <a:pt x="2051253" y="827123"/>
                  <a:pt x="2062361" y="819043"/>
                </a:cubicBezTo>
                <a:close/>
                <a:moveTo>
                  <a:pt x="1775913" y="794472"/>
                </a:moveTo>
                <a:cubicBezTo>
                  <a:pt x="1767834" y="799858"/>
                  <a:pt x="1765142" y="808272"/>
                  <a:pt x="1764805" y="816015"/>
                </a:cubicBezTo>
                <a:cubicBezTo>
                  <a:pt x="1742926" y="824093"/>
                  <a:pt x="1726432" y="835200"/>
                  <a:pt x="1701524" y="843279"/>
                </a:cubicBezTo>
                <a:cubicBezTo>
                  <a:pt x="1701524" y="837893"/>
                  <a:pt x="1696138" y="837893"/>
                  <a:pt x="1696138" y="835200"/>
                </a:cubicBezTo>
                <a:cubicBezTo>
                  <a:pt x="1704216" y="827123"/>
                  <a:pt x="1698831" y="827123"/>
                  <a:pt x="1687723" y="821736"/>
                </a:cubicBezTo>
                <a:cubicBezTo>
                  <a:pt x="1715324" y="810965"/>
                  <a:pt x="1742926" y="799858"/>
                  <a:pt x="1775913" y="794472"/>
                </a:cubicBezTo>
                <a:close/>
                <a:moveTo>
                  <a:pt x="2214547" y="775285"/>
                </a:moveTo>
                <a:cubicBezTo>
                  <a:pt x="2218629" y="774949"/>
                  <a:pt x="2223425" y="775622"/>
                  <a:pt x="2227633" y="775622"/>
                </a:cubicBezTo>
                <a:cubicBezTo>
                  <a:pt x="2221911" y="778315"/>
                  <a:pt x="2213832" y="781008"/>
                  <a:pt x="2205753" y="781008"/>
                </a:cubicBezTo>
                <a:cubicBezTo>
                  <a:pt x="2207100" y="776968"/>
                  <a:pt x="2210466" y="775622"/>
                  <a:pt x="2214547" y="775285"/>
                </a:cubicBezTo>
                <a:close/>
                <a:moveTo>
                  <a:pt x="2243748" y="759128"/>
                </a:moveTo>
                <a:cubicBezTo>
                  <a:pt x="2249596" y="758455"/>
                  <a:pt x="2256412" y="759128"/>
                  <a:pt x="2257590" y="761821"/>
                </a:cubicBezTo>
                <a:cubicBezTo>
                  <a:pt x="2257590" y="775285"/>
                  <a:pt x="2241097" y="756436"/>
                  <a:pt x="2235711" y="764514"/>
                </a:cubicBezTo>
                <a:cubicBezTo>
                  <a:pt x="2233019" y="761821"/>
                  <a:pt x="2237899" y="759802"/>
                  <a:pt x="2243748" y="759128"/>
                </a:cubicBezTo>
                <a:close/>
                <a:moveTo>
                  <a:pt x="2505666" y="756436"/>
                </a:moveTo>
                <a:cubicBezTo>
                  <a:pt x="2513745" y="759129"/>
                  <a:pt x="2508359" y="772929"/>
                  <a:pt x="2506003" y="778988"/>
                </a:cubicBezTo>
                <a:cubicBezTo>
                  <a:pt x="2533604" y="773266"/>
                  <a:pt x="2547405" y="770573"/>
                  <a:pt x="2566591" y="762494"/>
                </a:cubicBezTo>
                <a:cubicBezTo>
                  <a:pt x="2566591" y="767880"/>
                  <a:pt x="2561205" y="767880"/>
                  <a:pt x="2561205" y="775958"/>
                </a:cubicBezTo>
                <a:cubicBezTo>
                  <a:pt x="2517110" y="792115"/>
                  <a:pt x="2475709" y="789423"/>
                  <a:pt x="2440029" y="813995"/>
                </a:cubicBezTo>
                <a:cubicBezTo>
                  <a:pt x="2420842" y="819380"/>
                  <a:pt x="2393241" y="813995"/>
                  <a:pt x="2374054" y="824766"/>
                </a:cubicBezTo>
                <a:cubicBezTo>
                  <a:pt x="2371362" y="835537"/>
                  <a:pt x="2385162" y="830151"/>
                  <a:pt x="2385162" y="835537"/>
                </a:cubicBezTo>
                <a:cubicBezTo>
                  <a:pt x="2360254" y="854724"/>
                  <a:pt x="2329960" y="865832"/>
                  <a:pt x="2299665" y="879296"/>
                </a:cubicBezTo>
                <a:cubicBezTo>
                  <a:pt x="2299665" y="906560"/>
                  <a:pt x="2266342" y="901175"/>
                  <a:pt x="2260957" y="925746"/>
                </a:cubicBezTo>
                <a:cubicBezTo>
                  <a:pt x="2227970" y="939547"/>
                  <a:pt x="2194983" y="950318"/>
                  <a:pt x="2170074" y="974891"/>
                </a:cubicBezTo>
                <a:cubicBezTo>
                  <a:pt x="2156273" y="966812"/>
                  <a:pt x="2142472" y="931132"/>
                  <a:pt x="2128672" y="947626"/>
                </a:cubicBezTo>
                <a:cubicBezTo>
                  <a:pt x="2123286" y="925746"/>
                  <a:pt x="2120257" y="868524"/>
                  <a:pt x="2158966" y="885018"/>
                </a:cubicBezTo>
                <a:cubicBezTo>
                  <a:pt x="2175459" y="871217"/>
                  <a:pt x="2208446" y="860446"/>
                  <a:pt x="2227633" y="863139"/>
                </a:cubicBezTo>
                <a:cubicBezTo>
                  <a:pt x="2233018" y="871217"/>
                  <a:pt x="2221911" y="882325"/>
                  <a:pt x="2230326" y="887711"/>
                </a:cubicBezTo>
                <a:cubicBezTo>
                  <a:pt x="2213832" y="895789"/>
                  <a:pt x="2202725" y="909253"/>
                  <a:pt x="2197339" y="925746"/>
                </a:cubicBezTo>
                <a:cubicBezTo>
                  <a:pt x="2222247" y="941903"/>
                  <a:pt x="2241434" y="914639"/>
                  <a:pt x="2255234" y="906560"/>
                </a:cubicBezTo>
                <a:cubicBezTo>
                  <a:pt x="2255234" y="901175"/>
                  <a:pt x="2244126" y="911946"/>
                  <a:pt x="2238741" y="903868"/>
                </a:cubicBezTo>
                <a:cubicBezTo>
                  <a:pt x="2263650" y="898145"/>
                  <a:pt x="2269035" y="873910"/>
                  <a:pt x="2280143" y="857416"/>
                </a:cubicBezTo>
                <a:cubicBezTo>
                  <a:pt x="2277450" y="852031"/>
                  <a:pt x="2260957" y="860109"/>
                  <a:pt x="2263650" y="849338"/>
                </a:cubicBezTo>
                <a:cubicBezTo>
                  <a:pt x="2271728" y="846645"/>
                  <a:pt x="2280143" y="843952"/>
                  <a:pt x="2285528" y="841260"/>
                </a:cubicBezTo>
                <a:cubicBezTo>
                  <a:pt x="2288221" y="830151"/>
                  <a:pt x="2277114" y="832844"/>
                  <a:pt x="2277114" y="822073"/>
                </a:cubicBezTo>
                <a:cubicBezTo>
                  <a:pt x="2282835" y="824766"/>
                  <a:pt x="2282835" y="819380"/>
                  <a:pt x="2288221" y="819380"/>
                </a:cubicBezTo>
                <a:cubicBezTo>
                  <a:pt x="2282835" y="802887"/>
                  <a:pt x="2315823" y="794808"/>
                  <a:pt x="2335009" y="789423"/>
                </a:cubicBezTo>
                <a:cubicBezTo>
                  <a:pt x="2337701" y="811302"/>
                  <a:pt x="2307408" y="797838"/>
                  <a:pt x="2302022" y="811302"/>
                </a:cubicBezTo>
                <a:cubicBezTo>
                  <a:pt x="2302022" y="819380"/>
                  <a:pt x="2310437" y="822073"/>
                  <a:pt x="2315823" y="824766"/>
                </a:cubicBezTo>
                <a:cubicBezTo>
                  <a:pt x="2321208" y="808272"/>
                  <a:pt x="2359917" y="797501"/>
                  <a:pt x="2376411" y="805579"/>
                </a:cubicBezTo>
                <a:cubicBezTo>
                  <a:pt x="2412091" y="778315"/>
                  <a:pt x="2469987" y="783701"/>
                  <a:pt x="2505666" y="756436"/>
                </a:cubicBezTo>
                <a:close/>
                <a:moveTo>
                  <a:pt x="2395597" y="753743"/>
                </a:moveTo>
                <a:cubicBezTo>
                  <a:pt x="2392904" y="772929"/>
                  <a:pt x="2398290" y="778315"/>
                  <a:pt x="2373718" y="778315"/>
                </a:cubicBezTo>
                <a:cubicBezTo>
                  <a:pt x="2376411" y="772593"/>
                  <a:pt x="2381797" y="769900"/>
                  <a:pt x="2376411" y="759129"/>
                </a:cubicBezTo>
                <a:cubicBezTo>
                  <a:pt x="2384490" y="759129"/>
                  <a:pt x="2387182" y="753743"/>
                  <a:pt x="2395597" y="753743"/>
                </a:cubicBezTo>
                <a:close/>
                <a:moveTo>
                  <a:pt x="1544667" y="745665"/>
                </a:moveTo>
                <a:cubicBezTo>
                  <a:pt x="1541974" y="756436"/>
                  <a:pt x="1517066" y="756436"/>
                  <a:pt x="1505958" y="751050"/>
                </a:cubicBezTo>
                <a:cubicBezTo>
                  <a:pt x="1514373" y="740279"/>
                  <a:pt x="1536252" y="751050"/>
                  <a:pt x="1544667" y="745665"/>
                </a:cubicBezTo>
                <a:close/>
                <a:moveTo>
                  <a:pt x="2197002" y="742972"/>
                </a:moveTo>
                <a:cubicBezTo>
                  <a:pt x="2186231" y="740279"/>
                  <a:pt x="2164015" y="745665"/>
                  <a:pt x="2161322" y="753743"/>
                </a:cubicBezTo>
                <a:cubicBezTo>
                  <a:pt x="2175123" y="751050"/>
                  <a:pt x="2188923" y="748357"/>
                  <a:pt x="2197002" y="742972"/>
                </a:cubicBezTo>
                <a:close/>
                <a:moveTo>
                  <a:pt x="1897089" y="740279"/>
                </a:moveTo>
                <a:cubicBezTo>
                  <a:pt x="1897089" y="745665"/>
                  <a:pt x="1883289" y="745665"/>
                  <a:pt x="1894396" y="753743"/>
                </a:cubicBezTo>
                <a:cubicBezTo>
                  <a:pt x="1905505" y="753743"/>
                  <a:pt x="1908197" y="751050"/>
                  <a:pt x="1919305" y="753743"/>
                </a:cubicBezTo>
                <a:cubicBezTo>
                  <a:pt x="1913583" y="764514"/>
                  <a:pt x="1886319" y="764514"/>
                  <a:pt x="1877904" y="764514"/>
                </a:cubicBezTo>
                <a:cubicBezTo>
                  <a:pt x="1880596" y="759129"/>
                  <a:pt x="1889011" y="759129"/>
                  <a:pt x="1877904" y="753743"/>
                </a:cubicBezTo>
                <a:cubicBezTo>
                  <a:pt x="1891704" y="748357"/>
                  <a:pt x="1877904" y="740279"/>
                  <a:pt x="1897089" y="740279"/>
                </a:cubicBezTo>
                <a:close/>
                <a:moveTo>
                  <a:pt x="1748648" y="729171"/>
                </a:moveTo>
                <a:cubicBezTo>
                  <a:pt x="1745955" y="737249"/>
                  <a:pt x="1732155" y="737249"/>
                  <a:pt x="1721046" y="739942"/>
                </a:cubicBezTo>
                <a:cubicBezTo>
                  <a:pt x="1729125" y="731864"/>
                  <a:pt x="1737540" y="731864"/>
                  <a:pt x="1748648" y="729171"/>
                </a:cubicBezTo>
                <a:close/>
                <a:moveTo>
                  <a:pt x="2585441" y="723785"/>
                </a:moveTo>
                <a:cubicBezTo>
                  <a:pt x="2590827" y="723785"/>
                  <a:pt x="2588134" y="729171"/>
                  <a:pt x="2588134" y="731864"/>
                </a:cubicBezTo>
                <a:cubicBezTo>
                  <a:pt x="2568947" y="731864"/>
                  <a:pt x="2555147" y="753743"/>
                  <a:pt x="2524852" y="753743"/>
                </a:cubicBezTo>
                <a:cubicBezTo>
                  <a:pt x="2544038" y="742972"/>
                  <a:pt x="2566255" y="734557"/>
                  <a:pt x="2585441" y="723785"/>
                </a:cubicBezTo>
                <a:close/>
                <a:moveTo>
                  <a:pt x="2489173" y="718400"/>
                </a:moveTo>
                <a:cubicBezTo>
                  <a:pt x="2497588" y="721093"/>
                  <a:pt x="2489173" y="726478"/>
                  <a:pt x="2486480" y="729171"/>
                </a:cubicBezTo>
                <a:cubicBezTo>
                  <a:pt x="2486480" y="731864"/>
                  <a:pt x="2505666" y="729171"/>
                  <a:pt x="2508359" y="726478"/>
                </a:cubicBezTo>
                <a:cubicBezTo>
                  <a:pt x="2494558" y="742635"/>
                  <a:pt x="2442385" y="745328"/>
                  <a:pt x="2417477" y="761821"/>
                </a:cubicBezTo>
                <a:cubicBezTo>
                  <a:pt x="2409398" y="761821"/>
                  <a:pt x="2412091" y="753743"/>
                  <a:pt x="2403676" y="753743"/>
                </a:cubicBezTo>
                <a:cubicBezTo>
                  <a:pt x="2431277" y="740279"/>
                  <a:pt x="2458879" y="731864"/>
                  <a:pt x="2489173" y="718400"/>
                </a:cubicBezTo>
                <a:close/>
                <a:moveTo>
                  <a:pt x="2681709" y="715707"/>
                </a:moveTo>
                <a:cubicBezTo>
                  <a:pt x="2676323" y="721093"/>
                  <a:pt x="2668245" y="729171"/>
                  <a:pt x="2654107" y="729171"/>
                </a:cubicBezTo>
                <a:cubicBezTo>
                  <a:pt x="2662523" y="723785"/>
                  <a:pt x="2670601" y="718400"/>
                  <a:pt x="2681709" y="715707"/>
                </a:cubicBezTo>
                <a:close/>
                <a:moveTo>
                  <a:pt x="2469987" y="704599"/>
                </a:moveTo>
                <a:cubicBezTo>
                  <a:pt x="2475372" y="707292"/>
                  <a:pt x="2478065" y="701906"/>
                  <a:pt x="2486480" y="704599"/>
                </a:cubicBezTo>
                <a:cubicBezTo>
                  <a:pt x="2480757" y="712677"/>
                  <a:pt x="2464264" y="709985"/>
                  <a:pt x="2458879" y="715370"/>
                </a:cubicBezTo>
                <a:cubicBezTo>
                  <a:pt x="2453493" y="707292"/>
                  <a:pt x="2469987" y="715370"/>
                  <a:pt x="2469987" y="704599"/>
                </a:cubicBezTo>
                <a:close/>
                <a:moveTo>
                  <a:pt x="2574670" y="701906"/>
                </a:moveTo>
                <a:cubicBezTo>
                  <a:pt x="2558176" y="713014"/>
                  <a:pt x="2538653" y="718400"/>
                  <a:pt x="2519467" y="726478"/>
                </a:cubicBezTo>
                <a:cubicBezTo>
                  <a:pt x="2527545" y="718400"/>
                  <a:pt x="2552454" y="704599"/>
                  <a:pt x="2574670" y="701906"/>
                </a:cubicBezTo>
                <a:close/>
                <a:moveTo>
                  <a:pt x="2673630" y="696857"/>
                </a:moveTo>
                <a:cubicBezTo>
                  <a:pt x="2668245" y="702243"/>
                  <a:pt x="2673630" y="702243"/>
                  <a:pt x="2673630" y="707628"/>
                </a:cubicBezTo>
                <a:cubicBezTo>
                  <a:pt x="2662523" y="713014"/>
                  <a:pt x="2654444" y="718400"/>
                  <a:pt x="2643336" y="718400"/>
                </a:cubicBezTo>
                <a:cubicBezTo>
                  <a:pt x="2651414" y="712677"/>
                  <a:pt x="2659830" y="709985"/>
                  <a:pt x="2670938" y="707628"/>
                </a:cubicBezTo>
                <a:cubicBezTo>
                  <a:pt x="2670938" y="699550"/>
                  <a:pt x="2657137" y="707628"/>
                  <a:pt x="2659830" y="702243"/>
                </a:cubicBezTo>
                <a:cubicBezTo>
                  <a:pt x="2659830" y="691472"/>
                  <a:pt x="2665215" y="702243"/>
                  <a:pt x="2673630" y="696857"/>
                </a:cubicBezTo>
                <a:close/>
                <a:moveTo>
                  <a:pt x="2277114" y="696520"/>
                </a:moveTo>
                <a:cubicBezTo>
                  <a:pt x="2271728" y="696520"/>
                  <a:pt x="2263312" y="696520"/>
                  <a:pt x="2260619" y="699213"/>
                </a:cubicBezTo>
                <a:cubicBezTo>
                  <a:pt x="2260619" y="704599"/>
                  <a:pt x="2260619" y="707292"/>
                  <a:pt x="2266005" y="707292"/>
                </a:cubicBezTo>
                <a:cubicBezTo>
                  <a:pt x="2271728" y="704599"/>
                  <a:pt x="2274421" y="701906"/>
                  <a:pt x="2277114" y="696520"/>
                </a:cubicBezTo>
                <a:close/>
                <a:moveTo>
                  <a:pt x="1985279" y="688779"/>
                </a:moveTo>
                <a:cubicBezTo>
                  <a:pt x="1990665" y="691472"/>
                  <a:pt x="1996387" y="696857"/>
                  <a:pt x="2001773" y="702243"/>
                </a:cubicBezTo>
                <a:cubicBezTo>
                  <a:pt x="2001773" y="704936"/>
                  <a:pt x="1993358" y="702243"/>
                  <a:pt x="1993358" y="707628"/>
                </a:cubicBezTo>
                <a:cubicBezTo>
                  <a:pt x="1993358" y="713014"/>
                  <a:pt x="1999080" y="710321"/>
                  <a:pt x="2004466" y="710321"/>
                </a:cubicBezTo>
                <a:cubicBezTo>
                  <a:pt x="1999080" y="715707"/>
                  <a:pt x="2004466" y="723785"/>
                  <a:pt x="2012880" y="723785"/>
                </a:cubicBezTo>
                <a:cubicBezTo>
                  <a:pt x="2007158" y="729171"/>
                  <a:pt x="1996387" y="734557"/>
                  <a:pt x="1987972" y="729171"/>
                </a:cubicBezTo>
                <a:cubicBezTo>
                  <a:pt x="1987972" y="723785"/>
                  <a:pt x="1996387" y="726478"/>
                  <a:pt x="1996387" y="721093"/>
                </a:cubicBezTo>
                <a:cubicBezTo>
                  <a:pt x="1987972" y="715707"/>
                  <a:pt x="1974508" y="726478"/>
                  <a:pt x="1966093" y="729171"/>
                </a:cubicBezTo>
                <a:cubicBezTo>
                  <a:pt x="1971478" y="737249"/>
                  <a:pt x="1976864" y="726478"/>
                  <a:pt x="1985279" y="729171"/>
                </a:cubicBezTo>
                <a:cubicBezTo>
                  <a:pt x="1976864" y="734557"/>
                  <a:pt x="1968786" y="742635"/>
                  <a:pt x="1954985" y="742635"/>
                </a:cubicBezTo>
                <a:cubicBezTo>
                  <a:pt x="1954985" y="737249"/>
                  <a:pt x="1957678" y="739942"/>
                  <a:pt x="1966093" y="737249"/>
                </a:cubicBezTo>
                <a:cubicBezTo>
                  <a:pt x="1963400" y="731864"/>
                  <a:pt x="1957678" y="731864"/>
                  <a:pt x="1952292" y="731864"/>
                </a:cubicBezTo>
                <a:cubicBezTo>
                  <a:pt x="1952292" y="720756"/>
                  <a:pt x="1952292" y="718063"/>
                  <a:pt x="1966093" y="715370"/>
                </a:cubicBezTo>
                <a:cubicBezTo>
                  <a:pt x="1968786" y="707292"/>
                  <a:pt x="1960371" y="712677"/>
                  <a:pt x="1954985" y="709985"/>
                </a:cubicBezTo>
                <a:cubicBezTo>
                  <a:pt x="1960371" y="696520"/>
                  <a:pt x="1982587" y="704599"/>
                  <a:pt x="1985279" y="688779"/>
                </a:cubicBezTo>
                <a:close/>
                <a:moveTo>
                  <a:pt x="1954985" y="685412"/>
                </a:moveTo>
                <a:cubicBezTo>
                  <a:pt x="1963400" y="688442"/>
                  <a:pt x="1960371" y="696520"/>
                  <a:pt x="1958014" y="701569"/>
                </a:cubicBezTo>
                <a:cubicBezTo>
                  <a:pt x="1946907" y="701569"/>
                  <a:pt x="1938492" y="701569"/>
                  <a:pt x="1933105" y="698876"/>
                </a:cubicBezTo>
                <a:cubicBezTo>
                  <a:pt x="1933105" y="688105"/>
                  <a:pt x="1949599" y="690799"/>
                  <a:pt x="1954985" y="685412"/>
                </a:cubicBezTo>
                <a:close/>
                <a:moveTo>
                  <a:pt x="1996387" y="674641"/>
                </a:moveTo>
                <a:cubicBezTo>
                  <a:pt x="1999080" y="677335"/>
                  <a:pt x="1982587" y="685412"/>
                  <a:pt x="1982587" y="685412"/>
                </a:cubicBezTo>
                <a:cubicBezTo>
                  <a:pt x="1974171" y="680027"/>
                  <a:pt x="1990665" y="677335"/>
                  <a:pt x="1996387" y="674641"/>
                </a:cubicBezTo>
                <a:close/>
                <a:moveTo>
                  <a:pt x="1107084" y="674641"/>
                </a:moveTo>
                <a:cubicBezTo>
                  <a:pt x="1115162" y="677335"/>
                  <a:pt x="1109777" y="685412"/>
                  <a:pt x="1107084" y="688105"/>
                </a:cubicBezTo>
                <a:cubicBezTo>
                  <a:pt x="1098670" y="688105"/>
                  <a:pt x="1107084" y="677335"/>
                  <a:pt x="1098670" y="680027"/>
                </a:cubicBezTo>
                <a:cubicBezTo>
                  <a:pt x="1098670" y="677335"/>
                  <a:pt x="1107084" y="680027"/>
                  <a:pt x="1107084" y="674641"/>
                </a:cubicBezTo>
                <a:close/>
                <a:moveTo>
                  <a:pt x="2241434" y="671948"/>
                </a:moveTo>
                <a:cubicBezTo>
                  <a:pt x="2227633" y="674978"/>
                  <a:pt x="2202725" y="663870"/>
                  <a:pt x="2202725" y="688442"/>
                </a:cubicBezTo>
                <a:cubicBezTo>
                  <a:pt x="2188923" y="693828"/>
                  <a:pt x="2164352" y="688442"/>
                  <a:pt x="2158966" y="701906"/>
                </a:cubicBezTo>
                <a:cubicBezTo>
                  <a:pt x="2175459" y="723785"/>
                  <a:pt x="2230326" y="696520"/>
                  <a:pt x="2241434" y="671948"/>
                </a:cubicBezTo>
                <a:close/>
                <a:moveTo>
                  <a:pt x="1902475" y="669256"/>
                </a:moveTo>
                <a:cubicBezTo>
                  <a:pt x="1891704" y="663870"/>
                  <a:pt x="1877904" y="674641"/>
                  <a:pt x="1880596" y="677335"/>
                </a:cubicBezTo>
                <a:cubicBezTo>
                  <a:pt x="1886319" y="677335"/>
                  <a:pt x="1899782" y="682720"/>
                  <a:pt x="1902475" y="669256"/>
                </a:cubicBezTo>
                <a:close/>
                <a:moveTo>
                  <a:pt x="1959050" y="659647"/>
                </a:moveTo>
                <a:cubicBezTo>
                  <a:pt x="1962032" y="660378"/>
                  <a:pt x="1965083" y="662439"/>
                  <a:pt x="1968449" y="666563"/>
                </a:cubicBezTo>
                <a:cubicBezTo>
                  <a:pt x="1960371" y="671948"/>
                  <a:pt x="1938155" y="669256"/>
                  <a:pt x="1932769" y="677335"/>
                </a:cubicBezTo>
                <a:cubicBezTo>
                  <a:pt x="1932769" y="674641"/>
                  <a:pt x="1924691" y="677335"/>
                  <a:pt x="1927384" y="669256"/>
                </a:cubicBezTo>
                <a:cubicBezTo>
                  <a:pt x="1941774" y="667236"/>
                  <a:pt x="1950104" y="657454"/>
                  <a:pt x="1959050" y="659647"/>
                </a:cubicBezTo>
                <a:close/>
                <a:moveTo>
                  <a:pt x="2885353" y="650070"/>
                </a:moveTo>
                <a:cubicBezTo>
                  <a:pt x="2893768" y="666227"/>
                  <a:pt x="2849673" y="685412"/>
                  <a:pt x="2833179" y="685412"/>
                </a:cubicBezTo>
                <a:cubicBezTo>
                  <a:pt x="2846980" y="671948"/>
                  <a:pt x="2871889" y="663870"/>
                  <a:pt x="2885353" y="650070"/>
                </a:cubicBezTo>
                <a:close/>
                <a:moveTo>
                  <a:pt x="2244126" y="650070"/>
                </a:moveTo>
                <a:cubicBezTo>
                  <a:pt x="2230326" y="650070"/>
                  <a:pt x="2208446" y="655455"/>
                  <a:pt x="2216525" y="668919"/>
                </a:cubicBezTo>
                <a:cubicBezTo>
                  <a:pt x="2219217" y="655455"/>
                  <a:pt x="2230326" y="666227"/>
                  <a:pt x="2244126" y="660841"/>
                </a:cubicBezTo>
                <a:cubicBezTo>
                  <a:pt x="2244126" y="660841"/>
                  <a:pt x="2244126" y="660841"/>
                  <a:pt x="2244126" y="650070"/>
                </a:cubicBezTo>
                <a:close/>
                <a:moveTo>
                  <a:pt x="2464264" y="636605"/>
                </a:moveTo>
                <a:cubicBezTo>
                  <a:pt x="2480757" y="650070"/>
                  <a:pt x="2497251" y="650070"/>
                  <a:pt x="2511052" y="636605"/>
                </a:cubicBezTo>
                <a:cubicBezTo>
                  <a:pt x="2502973" y="644683"/>
                  <a:pt x="2516774" y="641991"/>
                  <a:pt x="2525189" y="641991"/>
                </a:cubicBezTo>
                <a:cubicBezTo>
                  <a:pt x="2508696" y="658484"/>
                  <a:pt x="2481431" y="666563"/>
                  <a:pt x="2456522" y="671948"/>
                </a:cubicBezTo>
                <a:cubicBezTo>
                  <a:pt x="2456522" y="666563"/>
                  <a:pt x="2459215" y="666563"/>
                  <a:pt x="2459215" y="661177"/>
                </a:cubicBezTo>
                <a:cubicBezTo>
                  <a:pt x="2436999" y="658484"/>
                  <a:pt x="2436999" y="677671"/>
                  <a:pt x="2417813" y="677671"/>
                </a:cubicBezTo>
                <a:cubicBezTo>
                  <a:pt x="2423199" y="683056"/>
                  <a:pt x="2431277" y="674978"/>
                  <a:pt x="2439692" y="674978"/>
                </a:cubicBezTo>
                <a:cubicBezTo>
                  <a:pt x="2425891" y="683393"/>
                  <a:pt x="2423199" y="699550"/>
                  <a:pt x="2398290" y="696857"/>
                </a:cubicBezTo>
                <a:cubicBezTo>
                  <a:pt x="2400983" y="685749"/>
                  <a:pt x="2398290" y="688442"/>
                  <a:pt x="2395597" y="680363"/>
                </a:cubicBezTo>
                <a:cubicBezTo>
                  <a:pt x="2409061" y="655791"/>
                  <a:pt x="2445078" y="658484"/>
                  <a:pt x="2464264" y="636605"/>
                </a:cubicBezTo>
                <a:close/>
                <a:moveTo>
                  <a:pt x="2304715" y="628190"/>
                </a:moveTo>
                <a:cubicBezTo>
                  <a:pt x="2290914" y="625498"/>
                  <a:pt x="2285528" y="633912"/>
                  <a:pt x="2288221" y="638962"/>
                </a:cubicBezTo>
                <a:cubicBezTo>
                  <a:pt x="2296299" y="638962"/>
                  <a:pt x="2304715" y="636269"/>
                  <a:pt x="2304715" y="628190"/>
                </a:cubicBezTo>
                <a:close/>
                <a:moveTo>
                  <a:pt x="2056976" y="625498"/>
                </a:moveTo>
                <a:cubicBezTo>
                  <a:pt x="2053946" y="628190"/>
                  <a:pt x="2045868" y="628190"/>
                  <a:pt x="2048560" y="636269"/>
                </a:cubicBezTo>
                <a:cubicBezTo>
                  <a:pt x="2018266" y="636269"/>
                  <a:pt x="2001773" y="663534"/>
                  <a:pt x="1971478" y="658148"/>
                </a:cubicBezTo>
                <a:cubicBezTo>
                  <a:pt x="1993694" y="644683"/>
                  <a:pt x="2026681" y="628190"/>
                  <a:pt x="2056976" y="625498"/>
                </a:cubicBezTo>
                <a:close/>
                <a:moveTo>
                  <a:pt x="2582748" y="617419"/>
                </a:moveTo>
                <a:cubicBezTo>
                  <a:pt x="2574333" y="628190"/>
                  <a:pt x="2552454" y="625498"/>
                  <a:pt x="2544038" y="636605"/>
                </a:cubicBezTo>
                <a:cubicBezTo>
                  <a:pt x="2547068" y="630883"/>
                  <a:pt x="2568947" y="614726"/>
                  <a:pt x="2582748" y="617419"/>
                </a:cubicBezTo>
                <a:close/>
                <a:moveTo>
                  <a:pt x="1954985" y="617419"/>
                </a:moveTo>
                <a:cubicBezTo>
                  <a:pt x="1932769" y="633912"/>
                  <a:pt x="1902475" y="655455"/>
                  <a:pt x="1866795" y="647377"/>
                </a:cubicBezTo>
                <a:cubicBezTo>
                  <a:pt x="1864102" y="639298"/>
                  <a:pt x="1877904" y="647377"/>
                  <a:pt x="1875211" y="636605"/>
                </a:cubicBezTo>
                <a:cubicBezTo>
                  <a:pt x="1877904" y="639298"/>
                  <a:pt x="1877904" y="641991"/>
                  <a:pt x="1877904" y="644683"/>
                </a:cubicBezTo>
                <a:cubicBezTo>
                  <a:pt x="1894396" y="628190"/>
                  <a:pt x="1924691" y="622805"/>
                  <a:pt x="1954985" y="617419"/>
                </a:cubicBezTo>
                <a:close/>
                <a:moveTo>
                  <a:pt x="1437291" y="617419"/>
                </a:moveTo>
                <a:cubicBezTo>
                  <a:pt x="1439984" y="622805"/>
                  <a:pt x="1439984" y="614726"/>
                  <a:pt x="1448399" y="617419"/>
                </a:cubicBezTo>
                <a:cubicBezTo>
                  <a:pt x="1448399" y="625834"/>
                  <a:pt x="1443013" y="625834"/>
                  <a:pt x="1443013" y="633912"/>
                </a:cubicBezTo>
                <a:cubicBezTo>
                  <a:pt x="1434598" y="631220"/>
                  <a:pt x="1420798" y="636605"/>
                  <a:pt x="1418105" y="630883"/>
                </a:cubicBezTo>
                <a:cubicBezTo>
                  <a:pt x="1418105" y="620111"/>
                  <a:pt x="1437291" y="633912"/>
                  <a:pt x="1437291" y="617419"/>
                </a:cubicBezTo>
                <a:close/>
                <a:moveTo>
                  <a:pt x="2527545" y="614726"/>
                </a:moveTo>
                <a:cubicBezTo>
                  <a:pt x="2527545" y="617419"/>
                  <a:pt x="2530238" y="620111"/>
                  <a:pt x="2530238" y="620111"/>
                </a:cubicBezTo>
                <a:cubicBezTo>
                  <a:pt x="2519467" y="628527"/>
                  <a:pt x="2508359" y="633912"/>
                  <a:pt x="2494558" y="636605"/>
                </a:cubicBezTo>
                <a:cubicBezTo>
                  <a:pt x="2494558" y="620111"/>
                  <a:pt x="2516774" y="622805"/>
                  <a:pt x="2527545" y="614726"/>
                </a:cubicBezTo>
                <a:close/>
                <a:moveTo>
                  <a:pt x="2915647" y="609677"/>
                </a:moveTo>
                <a:cubicBezTo>
                  <a:pt x="2918340" y="626170"/>
                  <a:pt x="2877275" y="645357"/>
                  <a:pt x="2849673" y="653435"/>
                </a:cubicBezTo>
                <a:cubicBezTo>
                  <a:pt x="2844288" y="656128"/>
                  <a:pt x="2852366" y="656128"/>
                  <a:pt x="2846980" y="661514"/>
                </a:cubicBezTo>
                <a:cubicBezTo>
                  <a:pt x="2808608" y="658821"/>
                  <a:pt x="2811301" y="694164"/>
                  <a:pt x="2778314" y="696857"/>
                </a:cubicBezTo>
                <a:cubicBezTo>
                  <a:pt x="2784036" y="685749"/>
                  <a:pt x="2800530" y="691135"/>
                  <a:pt x="2803222" y="677671"/>
                </a:cubicBezTo>
                <a:cubicBezTo>
                  <a:pt x="2783699" y="677671"/>
                  <a:pt x="2778314" y="688442"/>
                  <a:pt x="2761821" y="691135"/>
                </a:cubicBezTo>
                <a:cubicBezTo>
                  <a:pt x="2802886" y="655455"/>
                  <a:pt x="2869196" y="636605"/>
                  <a:pt x="2915647" y="609677"/>
                </a:cubicBezTo>
                <a:close/>
                <a:moveTo>
                  <a:pt x="1976864" y="606648"/>
                </a:moveTo>
                <a:cubicBezTo>
                  <a:pt x="1976864" y="614726"/>
                  <a:pt x="1968786" y="617419"/>
                  <a:pt x="1960371" y="620111"/>
                </a:cubicBezTo>
                <a:cubicBezTo>
                  <a:pt x="1963063" y="617419"/>
                  <a:pt x="1963063" y="614726"/>
                  <a:pt x="1960371" y="614726"/>
                </a:cubicBezTo>
                <a:cubicBezTo>
                  <a:pt x="1963063" y="609341"/>
                  <a:pt x="1968449" y="606648"/>
                  <a:pt x="1976864" y="606648"/>
                </a:cubicBezTo>
                <a:close/>
                <a:moveTo>
                  <a:pt x="283755" y="603955"/>
                </a:moveTo>
                <a:cubicBezTo>
                  <a:pt x="294863" y="606648"/>
                  <a:pt x="278370" y="609341"/>
                  <a:pt x="283755" y="617419"/>
                </a:cubicBezTo>
                <a:cubicBezTo>
                  <a:pt x="283755" y="617419"/>
                  <a:pt x="283755" y="617419"/>
                  <a:pt x="272648" y="617419"/>
                </a:cubicBezTo>
                <a:cubicBezTo>
                  <a:pt x="272648" y="609341"/>
                  <a:pt x="286448" y="614726"/>
                  <a:pt x="283755" y="603955"/>
                </a:cubicBezTo>
                <a:close/>
                <a:moveTo>
                  <a:pt x="2103942" y="599537"/>
                </a:moveTo>
                <a:cubicBezTo>
                  <a:pt x="2106982" y="598737"/>
                  <a:pt x="2110411" y="598905"/>
                  <a:pt x="2114534" y="600925"/>
                </a:cubicBezTo>
                <a:cubicBezTo>
                  <a:pt x="2109149" y="612033"/>
                  <a:pt x="2095348" y="609341"/>
                  <a:pt x="2087270" y="619775"/>
                </a:cubicBezTo>
                <a:cubicBezTo>
                  <a:pt x="2084240" y="617082"/>
                  <a:pt x="2078854" y="617082"/>
                  <a:pt x="2078854" y="609004"/>
                </a:cubicBezTo>
                <a:cubicBezTo>
                  <a:pt x="2089205" y="613043"/>
                  <a:pt x="2094822" y="601935"/>
                  <a:pt x="2103942" y="599537"/>
                </a:cubicBezTo>
                <a:close/>
                <a:moveTo>
                  <a:pt x="2582748" y="592847"/>
                </a:moveTo>
                <a:cubicBezTo>
                  <a:pt x="2571640" y="601262"/>
                  <a:pt x="2555147" y="601262"/>
                  <a:pt x="2549761" y="614726"/>
                </a:cubicBezTo>
                <a:cubicBezTo>
                  <a:pt x="2547068" y="612033"/>
                  <a:pt x="2538653" y="612033"/>
                  <a:pt x="2535961" y="609341"/>
                </a:cubicBezTo>
                <a:cubicBezTo>
                  <a:pt x="2547068" y="600925"/>
                  <a:pt x="2563562" y="592847"/>
                  <a:pt x="2582748" y="592847"/>
                </a:cubicBezTo>
                <a:close/>
                <a:moveTo>
                  <a:pt x="2613042" y="579382"/>
                </a:moveTo>
                <a:cubicBezTo>
                  <a:pt x="2618428" y="579382"/>
                  <a:pt x="2596549" y="587461"/>
                  <a:pt x="2588134" y="590154"/>
                </a:cubicBezTo>
                <a:cubicBezTo>
                  <a:pt x="2588134" y="576690"/>
                  <a:pt x="2607656" y="584769"/>
                  <a:pt x="2613042" y="579382"/>
                </a:cubicBezTo>
                <a:close/>
                <a:moveTo>
                  <a:pt x="710567" y="576690"/>
                </a:moveTo>
                <a:cubicBezTo>
                  <a:pt x="702489" y="598233"/>
                  <a:pt x="682966" y="609341"/>
                  <a:pt x="661087" y="614726"/>
                </a:cubicBezTo>
                <a:cubicBezTo>
                  <a:pt x="666472" y="606648"/>
                  <a:pt x="669502" y="590154"/>
                  <a:pt x="674887" y="579382"/>
                </a:cubicBezTo>
                <a:cubicBezTo>
                  <a:pt x="688351" y="582076"/>
                  <a:pt x="699459" y="584769"/>
                  <a:pt x="710567" y="576690"/>
                </a:cubicBezTo>
                <a:close/>
                <a:moveTo>
                  <a:pt x="2568947" y="576353"/>
                </a:moveTo>
                <a:cubicBezTo>
                  <a:pt x="2566255" y="587461"/>
                  <a:pt x="2541346" y="590154"/>
                  <a:pt x="2535961" y="592847"/>
                </a:cubicBezTo>
                <a:cubicBezTo>
                  <a:pt x="2541346" y="582076"/>
                  <a:pt x="2560869" y="582076"/>
                  <a:pt x="2568947" y="576353"/>
                </a:cubicBezTo>
                <a:close/>
                <a:moveTo>
                  <a:pt x="1541133" y="564109"/>
                </a:moveTo>
                <a:cubicBezTo>
                  <a:pt x="1536673" y="565498"/>
                  <a:pt x="1532549" y="569622"/>
                  <a:pt x="1533896" y="573661"/>
                </a:cubicBezTo>
                <a:cubicBezTo>
                  <a:pt x="1536589" y="579382"/>
                  <a:pt x="1544667" y="573661"/>
                  <a:pt x="1550390" y="570968"/>
                </a:cubicBezTo>
                <a:cubicBezTo>
                  <a:pt x="1550390" y="564067"/>
                  <a:pt x="1545593" y="562721"/>
                  <a:pt x="1541133" y="564109"/>
                </a:cubicBezTo>
                <a:close/>
                <a:moveTo>
                  <a:pt x="2692817" y="562889"/>
                </a:moveTo>
                <a:cubicBezTo>
                  <a:pt x="2692817" y="570968"/>
                  <a:pt x="2681709" y="570968"/>
                  <a:pt x="2676323" y="570968"/>
                </a:cubicBezTo>
                <a:cubicBezTo>
                  <a:pt x="2679016" y="568275"/>
                  <a:pt x="2684402" y="562889"/>
                  <a:pt x="2692817" y="562889"/>
                </a:cubicBezTo>
                <a:close/>
                <a:moveTo>
                  <a:pt x="2395597" y="557504"/>
                </a:moveTo>
                <a:cubicBezTo>
                  <a:pt x="2391390" y="556157"/>
                  <a:pt x="2387266" y="560870"/>
                  <a:pt x="2384531" y="564909"/>
                </a:cubicBezTo>
                <a:lnTo>
                  <a:pt x="2382575" y="568090"/>
                </a:lnTo>
                <a:lnTo>
                  <a:pt x="2381797" y="568275"/>
                </a:lnTo>
                <a:cubicBezTo>
                  <a:pt x="2381123" y="570294"/>
                  <a:pt x="2381123" y="570463"/>
                  <a:pt x="2381633" y="569621"/>
                </a:cubicBezTo>
                <a:lnTo>
                  <a:pt x="2382575" y="568090"/>
                </a:lnTo>
                <a:lnTo>
                  <a:pt x="2391726" y="565919"/>
                </a:lnTo>
                <a:cubicBezTo>
                  <a:pt x="2394840" y="564909"/>
                  <a:pt x="2396944" y="562889"/>
                  <a:pt x="2395597" y="557504"/>
                </a:cubicBezTo>
                <a:close/>
                <a:moveTo>
                  <a:pt x="616992" y="554811"/>
                </a:moveTo>
                <a:cubicBezTo>
                  <a:pt x="619685" y="562889"/>
                  <a:pt x="611269" y="562889"/>
                  <a:pt x="608576" y="568275"/>
                </a:cubicBezTo>
                <a:cubicBezTo>
                  <a:pt x="611606" y="576690"/>
                  <a:pt x="619685" y="576690"/>
                  <a:pt x="616992" y="590154"/>
                </a:cubicBezTo>
                <a:cubicBezTo>
                  <a:pt x="625070" y="590154"/>
                  <a:pt x="633485" y="590154"/>
                  <a:pt x="638534" y="587125"/>
                </a:cubicBezTo>
                <a:cubicBezTo>
                  <a:pt x="641227" y="600925"/>
                  <a:pt x="646949" y="606311"/>
                  <a:pt x="652335" y="614390"/>
                </a:cubicBezTo>
                <a:cubicBezTo>
                  <a:pt x="632812" y="619775"/>
                  <a:pt x="605548" y="606311"/>
                  <a:pt x="597132" y="636269"/>
                </a:cubicBezTo>
                <a:cubicBezTo>
                  <a:pt x="594439" y="644347"/>
                  <a:pt x="605548" y="638962"/>
                  <a:pt x="605548" y="644347"/>
                </a:cubicBezTo>
                <a:cubicBezTo>
                  <a:pt x="605548" y="655118"/>
                  <a:pt x="597469" y="655118"/>
                  <a:pt x="586360" y="655118"/>
                </a:cubicBezTo>
                <a:cubicBezTo>
                  <a:pt x="589054" y="668919"/>
                  <a:pt x="575253" y="666227"/>
                  <a:pt x="569867" y="674305"/>
                </a:cubicBezTo>
                <a:cubicBezTo>
                  <a:pt x="564482" y="665890"/>
                  <a:pt x="575590" y="663197"/>
                  <a:pt x="578282" y="652426"/>
                </a:cubicBezTo>
                <a:cubicBezTo>
                  <a:pt x="578282" y="647040"/>
                  <a:pt x="578282" y="647040"/>
                  <a:pt x="572897" y="644347"/>
                </a:cubicBezTo>
                <a:cubicBezTo>
                  <a:pt x="567511" y="650070"/>
                  <a:pt x="539910" y="682720"/>
                  <a:pt x="551018" y="660841"/>
                </a:cubicBezTo>
                <a:cubicBezTo>
                  <a:pt x="548325" y="652762"/>
                  <a:pt x="537217" y="655455"/>
                  <a:pt x="537217" y="647377"/>
                </a:cubicBezTo>
                <a:cubicBezTo>
                  <a:pt x="528802" y="647377"/>
                  <a:pt x="537217" y="658148"/>
                  <a:pt x="528802" y="655455"/>
                </a:cubicBezTo>
                <a:cubicBezTo>
                  <a:pt x="534187" y="622805"/>
                  <a:pt x="600161" y="647377"/>
                  <a:pt x="578282" y="600925"/>
                </a:cubicBezTo>
                <a:cubicBezTo>
                  <a:pt x="575590" y="598233"/>
                  <a:pt x="567175" y="598233"/>
                  <a:pt x="564482" y="598233"/>
                </a:cubicBezTo>
                <a:cubicBezTo>
                  <a:pt x="567175" y="581739"/>
                  <a:pt x="589390" y="584769"/>
                  <a:pt x="592083" y="568275"/>
                </a:cubicBezTo>
                <a:cubicBezTo>
                  <a:pt x="614299" y="573997"/>
                  <a:pt x="600498" y="552118"/>
                  <a:pt x="616992" y="554811"/>
                </a:cubicBezTo>
                <a:close/>
                <a:moveTo>
                  <a:pt x="231582" y="554811"/>
                </a:moveTo>
                <a:cubicBezTo>
                  <a:pt x="234275" y="554811"/>
                  <a:pt x="236968" y="565582"/>
                  <a:pt x="245383" y="557504"/>
                </a:cubicBezTo>
                <a:cubicBezTo>
                  <a:pt x="253461" y="560197"/>
                  <a:pt x="239661" y="560197"/>
                  <a:pt x="242690" y="568275"/>
                </a:cubicBezTo>
                <a:cubicBezTo>
                  <a:pt x="239997" y="568275"/>
                  <a:pt x="236968" y="565582"/>
                  <a:pt x="231582" y="565582"/>
                </a:cubicBezTo>
                <a:cubicBezTo>
                  <a:pt x="217781" y="584432"/>
                  <a:pt x="182101" y="573661"/>
                  <a:pt x="173687" y="600925"/>
                </a:cubicBezTo>
                <a:cubicBezTo>
                  <a:pt x="168301" y="598233"/>
                  <a:pt x="162579" y="598233"/>
                  <a:pt x="159886" y="595540"/>
                </a:cubicBezTo>
                <a:cubicBezTo>
                  <a:pt x="182101" y="573997"/>
                  <a:pt x="209703" y="571305"/>
                  <a:pt x="231582" y="554811"/>
                </a:cubicBezTo>
                <a:close/>
                <a:moveTo>
                  <a:pt x="1398918" y="544040"/>
                </a:moveTo>
                <a:cubicBezTo>
                  <a:pt x="1365931" y="568612"/>
                  <a:pt x="1327222" y="584769"/>
                  <a:pt x="1294235" y="609341"/>
                </a:cubicBezTo>
                <a:cubicBezTo>
                  <a:pt x="1338330" y="590154"/>
                  <a:pt x="1376703" y="576690"/>
                  <a:pt x="1407334" y="546733"/>
                </a:cubicBezTo>
                <a:cubicBezTo>
                  <a:pt x="1404304" y="546733"/>
                  <a:pt x="1401611" y="544040"/>
                  <a:pt x="1398918" y="544040"/>
                </a:cubicBezTo>
                <a:close/>
                <a:moveTo>
                  <a:pt x="2706617" y="527547"/>
                </a:moveTo>
                <a:cubicBezTo>
                  <a:pt x="2706617" y="538317"/>
                  <a:pt x="2690124" y="543703"/>
                  <a:pt x="2687431" y="541011"/>
                </a:cubicBezTo>
                <a:cubicBezTo>
                  <a:pt x="2670938" y="552118"/>
                  <a:pt x="2657137" y="565582"/>
                  <a:pt x="2632229" y="565582"/>
                </a:cubicBezTo>
                <a:cubicBezTo>
                  <a:pt x="2648722" y="549425"/>
                  <a:pt x="2687431" y="538317"/>
                  <a:pt x="2706617" y="527547"/>
                </a:cubicBezTo>
                <a:close/>
                <a:moveTo>
                  <a:pt x="2436663" y="519468"/>
                </a:moveTo>
                <a:cubicBezTo>
                  <a:pt x="2439692" y="532932"/>
                  <a:pt x="2428584" y="532932"/>
                  <a:pt x="2425555" y="544040"/>
                </a:cubicBezTo>
                <a:cubicBezTo>
                  <a:pt x="2442385" y="541347"/>
                  <a:pt x="2458879" y="535961"/>
                  <a:pt x="2464264" y="519468"/>
                </a:cubicBezTo>
                <a:cubicBezTo>
                  <a:pt x="2453156" y="522160"/>
                  <a:pt x="2445078" y="527547"/>
                  <a:pt x="2436663" y="519468"/>
                </a:cubicBezTo>
                <a:close/>
                <a:moveTo>
                  <a:pt x="2004466" y="519468"/>
                </a:moveTo>
                <a:cubicBezTo>
                  <a:pt x="1993694" y="519468"/>
                  <a:pt x="1987972" y="524853"/>
                  <a:pt x="1982587" y="530239"/>
                </a:cubicBezTo>
                <a:cubicBezTo>
                  <a:pt x="1993358" y="532932"/>
                  <a:pt x="1993358" y="519468"/>
                  <a:pt x="2001773" y="527547"/>
                </a:cubicBezTo>
                <a:cubicBezTo>
                  <a:pt x="2001773" y="522160"/>
                  <a:pt x="2001773" y="522160"/>
                  <a:pt x="2004466" y="519468"/>
                </a:cubicBezTo>
                <a:close/>
                <a:moveTo>
                  <a:pt x="721675" y="514082"/>
                </a:moveTo>
                <a:cubicBezTo>
                  <a:pt x="716289" y="514082"/>
                  <a:pt x="710567" y="519468"/>
                  <a:pt x="707874" y="524853"/>
                </a:cubicBezTo>
                <a:cubicBezTo>
                  <a:pt x="710567" y="524853"/>
                  <a:pt x="710567" y="530239"/>
                  <a:pt x="713260" y="530239"/>
                </a:cubicBezTo>
                <a:cubicBezTo>
                  <a:pt x="724368" y="530239"/>
                  <a:pt x="727060" y="522160"/>
                  <a:pt x="721675" y="514082"/>
                </a:cubicBezTo>
                <a:close/>
                <a:moveTo>
                  <a:pt x="641564" y="511053"/>
                </a:moveTo>
                <a:cubicBezTo>
                  <a:pt x="644593" y="516439"/>
                  <a:pt x="630793" y="527547"/>
                  <a:pt x="619685" y="527547"/>
                </a:cubicBezTo>
                <a:cubicBezTo>
                  <a:pt x="625070" y="519131"/>
                  <a:pt x="636178" y="519131"/>
                  <a:pt x="641564" y="511053"/>
                </a:cubicBezTo>
                <a:close/>
                <a:moveTo>
                  <a:pt x="663779" y="497589"/>
                </a:moveTo>
                <a:cubicBezTo>
                  <a:pt x="672194" y="502975"/>
                  <a:pt x="658394" y="508360"/>
                  <a:pt x="658394" y="511053"/>
                </a:cubicBezTo>
                <a:cubicBezTo>
                  <a:pt x="647286" y="505667"/>
                  <a:pt x="663779" y="502975"/>
                  <a:pt x="663779" y="497589"/>
                </a:cubicBezTo>
                <a:close/>
                <a:moveTo>
                  <a:pt x="2596549" y="489510"/>
                </a:moveTo>
                <a:cubicBezTo>
                  <a:pt x="2593856" y="497589"/>
                  <a:pt x="2602271" y="494895"/>
                  <a:pt x="2604964" y="492203"/>
                </a:cubicBezTo>
                <a:cubicBezTo>
                  <a:pt x="2607656" y="492203"/>
                  <a:pt x="2607656" y="500282"/>
                  <a:pt x="2610349" y="502975"/>
                </a:cubicBezTo>
                <a:cubicBezTo>
                  <a:pt x="2601935" y="511053"/>
                  <a:pt x="2593856" y="516439"/>
                  <a:pt x="2580055" y="516439"/>
                </a:cubicBezTo>
                <a:cubicBezTo>
                  <a:pt x="2588134" y="505667"/>
                  <a:pt x="2582748" y="494895"/>
                  <a:pt x="2596549" y="489510"/>
                </a:cubicBezTo>
                <a:close/>
                <a:moveTo>
                  <a:pt x="2246819" y="481095"/>
                </a:moveTo>
                <a:cubicBezTo>
                  <a:pt x="2244126" y="486481"/>
                  <a:pt x="2233018" y="486481"/>
                  <a:pt x="2224940" y="489174"/>
                </a:cubicBezTo>
                <a:cubicBezTo>
                  <a:pt x="2230326" y="483788"/>
                  <a:pt x="2238404" y="481095"/>
                  <a:pt x="2246819" y="481095"/>
                </a:cubicBezTo>
                <a:close/>
                <a:moveTo>
                  <a:pt x="3128043" y="470324"/>
                </a:moveTo>
                <a:cubicBezTo>
                  <a:pt x="3125351" y="475710"/>
                  <a:pt x="3119628" y="478402"/>
                  <a:pt x="3114242" y="478402"/>
                </a:cubicBezTo>
                <a:cubicBezTo>
                  <a:pt x="3114242" y="470324"/>
                  <a:pt x="3119628" y="470324"/>
                  <a:pt x="3128043" y="470324"/>
                </a:cubicBezTo>
                <a:close/>
                <a:moveTo>
                  <a:pt x="2712003" y="470324"/>
                </a:moveTo>
                <a:cubicBezTo>
                  <a:pt x="2703924" y="486481"/>
                  <a:pt x="2687431" y="497589"/>
                  <a:pt x="2662523" y="497589"/>
                </a:cubicBezTo>
                <a:cubicBezTo>
                  <a:pt x="2676323" y="486817"/>
                  <a:pt x="2690124" y="473017"/>
                  <a:pt x="2712003" y="470324"/>
                </a:cubicBezTo>
                <a:close/>
                <a:moveTo>
                  <a:pt x="2312793" y="462245"/>
                </a:moveTo>
                <a:cubicBezTo>
                  <a:pt x="2312793" y="470324"/>
                  <a:pt x="2301685" y="464938"/>
                  <a:pt x="2296299" y="473017"/>
                </a:cubicBezTo>
                <a:cubicBezTo>
                  <a:pt x="2285528" y="464938"/>
                  <a:pt x="2307408" y="456523"/>
                  <a:pt x="2312793" y="462245"/>
                </a:cubicBezTo>
                <a:close/>
                <a:moveTo>
                  <a:pt x="2279806" y="462245"/>
                </a:moveTo>
                <a:cubicBezTo>
                  <a:pt x="2285528" y="464938"/>
                  <a:pt x="2288221" y="470324"/>
                  <a:pt x="2290578" y="475710"/>
                </a:cubicBezTo>
                <a:cubicBezTo>
                  <a:pt x="2285192" y="478402"/>
                  <a:pt x="2277114" y="478402"/>
                  <a:pt x="2268698" y="475710"/>
                </a:cubicBezTo>
                <a:cubicBezTo>
                  <a:pt x="2268698" y="467631"/>
                  <a:pt x="2279806" y="470324"/>
                  <a:pt x="2279806" y="462245"/>
                </a:cubicBezTo>
                <a:close/>
                <a:moveTo>
                  <a:pt x="2346117" y="459216"/>
                </a:moveTo>
                <a:cubicBezTo>
                  <a:pt x="2326931" y="481095"/>
                  <a:pt x="2304715" y="502975"/>
                  <a:pt x="2271728" y="511053"/>
                </a:cubicBezTo>
                <a:cubicBezTo>
                  <a:pt x="2263312" y="505667"/>
                  <a:pt x="2277114" y="502975"/>
                  <a:pt x="2271728" y="494559"/>
                </a:cubicBezTo>
                <a:cubicBezTo>
                  <a:pt x="2296636" y="491866"/>
                  <a:pt x="2313130" y="461909"/>
                  <a:pt x="2346117" y="459216"/>
                </a:cubicBezTo>
                <a:close/>
                <a:moveTo>
                  <a:pt x="378799" y="456512"/>
                </a:moveTo>
                <a:cubicBezTo>
                  <a:pt x="383874" y="456397"/>
                  <a:pt x="389028" y="458122"/>
                  <a:pt x="393825" y="462245"/>
                </a:cubicBezTo>
                <a:cubicBezTo>
                  <a:pt x="388439" y="481432"/>
                  <a:pt x="366223" y="486817"/>
                  <a:pt x="347037" y="492203"/>
                </a:cubicBezTo>
                <a:cubicBezTo>
                  <a:pt x="349057" y="473774"/>
                  <a:pt x="363573" y="456860"/>
                  <a:pt x="378799" y="456512"/>
                </a:cubicBezTo>
                <a:close/>
                <a:moveTo>
                  <a:pt x="911519" y="451137"/>
                </a:moveTo>
                <a:cubicBezTo>
                  <a:pt x="914212" y="459216"/>
                  <a:pt x="903103" y="456523"/>
                  <a:pt x="900411" y="459216"/>
                </a:cubicBezTo>
                <a:cubicBezTo>
                  <a:pt x="895025" y="456523"/>
                  <a:pt x="906133" y="451137"/>
                  <a:pt x="911519" y="451137"/>
                </a:cubicBezTo>
                <a:close/>
                <a:moveTo>
                  <a:pt x="2615735" y="443059"/>
                </a:moveTo>
                <a:cubicBezTo>
                  <a:pt x="2607320" y="461909"/>
                  <a:pt x="2582748" y="464602"/>
                  <a:pt x="2574333" y="483788"/>
                </a:cubicBezTo>
                <a:cubicBezTo>
                  <a:pt x="2568947" y="483788"/>
                  <a:pt x="2560532" y="473017"/>
                  <a:pt x="2555147" y="481095"/>
                </a:cubicBezTo>
                <a:cubicBezTo>
                  <a:pt x="2566255" y="467631"/>
                  <a:pt x="2593856" y="453830"/>
                  <a:pt x="2615735" y="443059"/>
                </a:cubicBezTo>
                <a:close/>
                <a:moveTo>
                  <a:pt x="2819379" y="442722"/>
                </a:moveTo>
                <a:cubicBezTo>
                  <a:pt x="2825101" y="445752"/>
                  <a:pt x="2830487" y="448445"/>
                  <a:pt x="2827794" y="459216"/>
                </a:cubicBezTo>
                <a:cubicBezTo>
                  <a:pt x="2811301" y="459216"/>
                  <a:pt x="2816686" y="481095"/>
                  <a:pt x="2797500" y="483788"/>
                </a:cubicBezTo>
                <a:cubicBezTo>
                  <a:pt x="2794807" y="494895"/>
                  <a:pt x="2813994" y="489510"/>
                  <a:pt x="2811301" y="500282"/>
                </a:cubicBezTo>
                <a:cubicBezTo>
                  <a:pt x="2805915" y="505667"/>
                  <a:pt x="2792114" y="502975"/>
                  <a:pt x="2789421" y="511053"/>
                </a:cubicBezTo>
                <a:cubicBezTo>
                  <a:pt x="2781006" y="508360"/>
                  <a:pt x="2794807" y="502975"/>
                  <a:pt x="2794807" y="497589"/>
                </a:cubicBezTo>
                <a:cubicBezTo>
                  <a:pt x="2767206" y="483788"/>
                  <a:pt x="2748020" y="522160"/>
                  <a:pt x="2723111" y="519131"/>
                </a:cubicBezTo>
                <a:cubicBezTo>
                  <a:pt x="2717725" y="519131"/>
                  <a:pt x="2720418" y="532595"/>
                  <a:pt x="2709311" y="527210"/>
                </a:cubicBezTo>
                <a:cubicBezTo>
                  <a:pt x="2725804" y="499945"/>
                  <a:pt x="2764176" y="491866"/>
                  <a:pt x="2777977" y="467294"/>
                </a:cubicBezTo>
                <a:cubicBezTo>
                  <a:pt x="2783699" y="467294"/>
                  <a:pt x="2781006" y="478066"/>
                  <a:pt x="2786392" y="478066"/>
                </a:cubicBezTo>
                <a:cubicBezTo>
                  <a:pt x="2797500" y="464602"/>
                  <a:pt x="2808271" y="453494"/>
                  <a:pt x="2819379" y="442722"/>
                </a:cubicBezTo>
                <a:close/>
                <a:moveTo>
                  <a:pt x="2544038" y="434644"/>
                </a:moveTo>
                <a:cubicBezTo>
                  <a:pt x="2527545" y="434644"/>
                  <a:pt x="2508359" y="443059"/>
                  <a:pt x="2513745" y="456523"/>
                </a:cubicBezTo>
                <a:cubicBezTo>
                  <a:pt x="2522159" y="445752"/>
                  <a:pt x="2538653" y="448445"/>
                  <a:pt x="2544038" y="434644"/>
                </a:cubicBezTo>
                <a:close/>
                <a:moveTo>
                  <a:pt x="2392567" y="431951"/>
                </a:moveTo>
                <a:cubicBezTo>
                  <a:pt x="2381797" y="437673"/>
                  <a:pt x="2370689" y="456523"/>
                  <a:pt x="2356888" y="451137"/>
                </a:cubicBezTo>
                <a:cubicBezTo>
                  <a:pt x="2359581" y="445752"/>
                  <a:pt x="2362610" y="443059"/>
                  <a:pt x="2364966" y="442722"/>
                </a:cubicBezTo>
                <a:cubicBezTo>
                  <a:pt x="2362273" y="437337"/>
                  <a:pt x="2356551" y="448108"/>
                  <a:pt x="2351166" y="445415"/>
                </a:cubicBezTo>
                <a:cubicBezTo>
                  <a:pt x="2362273" y="429258"/>
                  <a:pt x="2381460" y="440030"/>
                  <a:pt x="2392567" y="431951"/>
                </a:cubicBezTo>
                <a:close/>
                <a:moveTo>
                  <a:pt x="2850010" y="429594"/>
                </a:moveTo>
                <a:cubicBezTo>
                  <a:pt x="2847317" y="434981"/>
                  <a:pt x="2838902" y="432288"/>
                  <a:pt x="2838902" y="437673"/>
                </a:cubicBezTo>
                <a:cubicBezTo>
                  <a:pt x="2830487" y="434981"/>
                  <a:pt x="2844288" y="423873"/>
                  <a:pt x="2850010" y="429594"/>
                </a:cubicBezTo>
                <a:close/>
                <a:moveTo>
                  <a:pt x="2428584" y="429258"/>
                </a:moveTo>
                <a:cubicBezTo>
                  <a:pt x="2433970" y="437673"/>
                  <a:pt x="2423199" y="448445"/>
                  <a:pt x="2412091" y="448445"/>
                </a:cubicBezTo>
                <a:cubicBezTo>
                  <a:pt x="2403676" y="437337"/>
                  <a:pt x="2423199" y="434644"/>
                  <a:pt x="2428584" y="429258"/>
                </a:cubicBezTo>
                <a:close/>
                <a:moveTo>
                  <a:pt x="2742297" y="423873"/>
                </a:moveTo>
                <a:cubicBezTo>
                  <a:pt x="2742297" y="431951"/>
                  <a:pt x="2736912" y="431951"/>
                  <a:pt x="2728496" y="431951"/>
                </a:cubicBezTo>
                <a:cubicBezTo>
                  <a:pt x="2731189" y="429258"/>
                  <a:pt x="2736912" y="426565"/>
                  <a:pt x="2742297" y="423873"/>
                </a:cubicBezTo>
                <a:close/>
                <a:moveTo>
                  <a:pt x="2326594" y="421180"/>
                </a:moveTo>
                <a:cubicBezTo>
                  <a:pt x="2321208" y="431951"/>
                  <a:pt x="2310100" y="434981"/>
                  <a:pt x="2301685" y="440366"/>
                </a:cubicBezTo>
                <a:cubicBezTo>
                  <a:pt x="2296299" y="429258"/>
                  <a:pt x="2318179" y="426565"/>
                  <a:pt x="2326594" y="421180"/>
                </a:cubicBezTo>
                <a:close/>
                <a:moveTo>
                  <a:pt x="3180553" y="412765"/>
                </a:moveTo>
                <a:cubicBezTo>
                  <a:pt x="3183246" y="415458"/>
                  <a:pt x="3183246" y="420844"/>
                  <a:pt x="3185939" y="423536"/>
                </a:cubicBezTo>
                <a:cubicBezTo>
                  <a:pt x="3174831" y="426229"/>
                  <a:pt x="3172138" y="437337"/>
                  <a:pt x="3177524" y="445415"/>
                </a:cubicBezTo>
                <a:cubicBezTo>
                  <a:pt x="3169445" y="442722"/>
                  <a:pt x="3166752" y="434644"/>
                  <a:pt x="3155645" y="431951"/>
                </a:cubicBezTo>
                <a:cubicBezTo>
                  <a:pt x="3158337" y="423873"/>
                  <a:pt x="3174831" y="440366"/>
                  <a:pt x="3177524" y="421180"/>
                </a:cubicBezTo>
                <a:cubicBezTo>
                  <a:pt x="3174494" y="421180"/>
                  <a:pt x="3171801" y="418487"/>
                  <a:pt x="3169109" y="418487"/>
                </a:cubicBezTo>
                <a:cubicBezTo>
                  <a:pt x="3166416" y="410409"/>
                  <a:pt x="3180216" y="418487"/>
                  <a:pt x="3180553" y="412765"/>
                </a:cubicBezTo>
                <a:close/>
                <a:moveTo>
                  <a:pt x="2516774" y="407716"/>
                </a:moveTo>
                <a:cubicBezTo>
                  <a:pt x="2508359" y="415794"/>
                  <a:pt x="2494558" y="415794"/>
                  <a:pt x="2489173" y="424209"/>
                </a:cubicBezTo>
                <a:cubicBezTo>
                  <a:pt x="2502973" y="426902"/>
                  <a:pt x="2527882" y="415794"/>
                  <a:pt x="2516774" y="407716"/>
                </a:cubicBezTo>
                <a:close/>
                <a:moveTo>
                  <a:pt x="3141507" y="402330"/>
                </a:moveTo>
                <a:cubicBezTo>
                  <a:pt x="3144536" y="410409"/>
                  <a:pt x="3133429" y="405023"/>
                  <a:pt x="3136122" y="413101"/>
                </a:cubicBezTo>
                <a:cubicBezTo>
                  <a:pt x="3133092" y="410409"/>
                  <a:pt x="3133092" y="407716"/>
                  <a:pt x="3127707" y="407716"/>
                </a:cubicBezTo>
                <a:cubicBezTo>
                  <a:pt x="3130736" y="405023"/>
                  <a:pt x="3136122" y="401993"/>
                  <a:pt x="3141507" y="402330"/>
                </a:cubicBezTo>
                <a:close/>
                <a:moveTo>
                  <a:pt x="2613042" y="399637"/>
                </a:moveTo>
                <a:cubicBezTo>
                  <a:pt x="2593856" y="402330"/>
                  <a:pt x="2582748" y="410409"/>
                  <a:pt x="2560869" y="413101"/>
                </a:cubicBezTo>
                <a:cubicBezTo>
                  <a:pt x="2555483" y="421180"/>
                  <a:pt x="2566255" y="421180"/>
                  <a:pt x="2560869" y="426565"/>
                </a:cubicBezTo>
                <a:cubicBezTo>
                  <a:pt x="2585441" y="426565"/>
                  <a:pt x="2599242" y="413101"/>
                  <a:pt x="2613042" y="399637"/>
                </a:cubicBezTo>
                <a:close/>
                <a:moveTo>
                  <a:pt x="3019426" y="398317"/>
                </a:moveTo>
                <a:cubicBezTo>
                  <a:pt x="3022813" y="398838"/>
                  <a:pt x="3025380" y="401573"/>
                  <a:pt x="3026053" y="407716"/>
                </a:cubicBezTo>
                <a:cubicBezTo>
                  <a:pt x="3014945" y="407716"/>
                  <a:pt x="3001144" y="410409"/>
                  <a:pt x="2995759" y="421180"/>
                </a:cubicBezTo>
                <a:cubicBezTo>
                  <a:pt x="2991720" y="415121"/>
                  <a:pt x="3009265" y="396755"/>
                  <a:pt x="3019426" y="398317"/>
                </a:cubicBezTo>
                <a:close/>
                <a:moveTo>
                  <a:pt x="11108" y="396608"/>
                </a:moveTo>
                <a:cubicBezTo>
                  <a:pt x="22216" y="401993"/>
                  <a:pt x="24909" y="410409"/>
                  <a:pt x="38709" y="404686"/>
                </a:cubicBezTo>
                <a:cubicBezTo>
                  <a:pt x="41402" y="415794"/>
                  <a:pt x="24909" y="410409"/>
                  <a:pt x="24909" y="421180"/>
                </a:cubicBezTo>
                <a:cubicBezTo>
                  <a:pt x="16493" y="418487"/>
                  <a:pt x="11108" y="410409"/>
                  <a:pt x="0" y="413101"/>
                </a:cubicBezTo>
                <a:cubicBezTo>
                  <a:pt x="2693" y="404686"/>
                  <a:pt x="5722" y="399300"/>
                  <a:pt x="11108" y="396608"/>
                </a:cubicBezTo>
                <a:close/>
                <a:moveTo>
                  <a:pt x="588717" y="392568"/>
                </a:moveTo>
                <a:cubicBezTo>
                  <a:pt x="594944" y="393242"/>
                  <a:pt x="600498" y="395261"/>
                  <a:pt x="603191" y="396608"/>
                </a:cubicBezTo>
                <a:cubicBezTo>
                  <a:pt x="595112" y="399300"/>
                  <a:pt x="578619" y="404686"/>
                  <a:pt x="570204" y="396608"/>
                </a:cubicBezTo>
                <a:cubicBezTo>
                  <a:pt x="575590" y="392569"/>
                  <a:pt x="582490" y="391895"/>
                  <a:pt x="588717" y="392568"/>
                </a:cubicBezTo>
                <a:close/>
                <a:moveTo>
                  <a:pt x="2750376" y="388529"/>
                </a:moveTo>
                <a:cubicBezTo>
                  <a:pt x="2744990" y="399637"/>
                  <a:pt x="2739605" y="407716"/>
                  <a:pt x="2728496" y="413101"/>
                </a:cubicBezTo>
                <a:cubicBezTo>
                  <a:pt x="2728496" y="407716"/>
                  <a:pt x="2728496" y="405023"/>
                  <a:pt x="2723111" y="405023"/>
                </a:cubicBezTo>
                <a:cubicBezTo>
                  <a:pt x="2728496" y="396608"/>
                  <a:pt x="2736912" y="391222"/>
                  <a:pt x="2750376" y="388529"/>
                </a:cubicBezTo>
                <a:close/>
                <a:moveTo>
                  <a:pt x="2858088" y="385836"/>
                </a:moveTo>
                <a:cubicBezTo>
                  <a:pt x="2858088" y="385836"/>
                  <a:pt x="2860781" y="388529"/>
                  <a:pt x="2863474" y="388529"/>
                </a:cubicBezTo>
                <a:cubicBezTo>
                  <a:pt x="2860781" y="399300"/>
                  <a:pt x="2838902" y="385836"/>
                  <a:pt x="2844288" y="407716"/>
                </a:cubicBezTo>
                <a:cubicBezTo>
                  <a:pt x="2844288" y="407716"/>
                  <a:pt x="2844288" y="407716"/>
                  <a:pt x="2827794" y="407716"/>
                </a:cubicBezTo>
                <a:cubicBezTo>
                  <a:pt x="2819715" y="421180"/>
                  <a:pt x="2803222" y="429594"/>
                  <a:pt x="2792114" y="440366"/>
                </a:cubicBezTo>
                <a:cubicBezTo>
                  <a:pt x="2764513" y="437673"/>
                  <a:pt x="2753405" y="470324"/>
                  <a:pt x="2720418" y="470324"/>
                </a:cubicBezTo>
                <a:cubicBezTo>
                  <a:pt x="2723111" y="467631"/>
                  <a:pt x="2723111" y="464938"/>
                  <a:pt x="2717725" y="464938"/>
                </a:cubicBezTo>
                <a:cubicBezTo>
                  <a:pt x="2731526" y="451137"/>
                  <a:pt x="2753405" y="432288"/>
                  <a:pt x="2778314" y="437673"/>
                </a:cubicBezTo>
                <a:cubicBezTo>
                  <a:pt x="2800193" y="415794"/>
                  <a:pt x="2830487" y="402330"/>
                  <a:pt x="2858088" y="385836"/>
                </a:cubicBezTo>
                <a:close/>
                <a:moveTo>
                  <a:pt x="1421975" y="385163"/>
                </a:moveTo>
                <a:cubicBezTo>
                  <a:pt x="1418862" y="384490"/>
                  <a:pt x="1415412" y="384490"/>
                  <a:pt x="1412719" y="385836"/>
                </a:cubicBezTo>
                <a:cubicBezTo>
                  <a:pt x="1412719" y="385836"/>
                  <a:pt x="1412719" y="385836"/>
                  <a:pt x="1412719" y="393915"/>
                </a:cubicBezTo>
                <a:cubicBezTo>
                  <a:pt x="1420798" y="393915"/>
                  <a:pt x="1429212" y="401993"/>
                  <a:pt x="1429212" y="388529"/>
                </a:cubicBezTo>
                <a:cubicBezTo>
                  <a:pt x="1427866" y="387183"/>
                  <a:pt x="1425089" y="385836"/>
                  <a:pt x="1421975" y="385163"/>
                </a:cubicBezTo>
                <a:close/>
                <a:moveTo>
                  <a:pt x="3276485" y="380451"/>
                </a:moveTo>
                <a:cubicBezTo>
                  <a:pt x="3271099" y="383144"/>
                  <a:pt x="3262684" y="391222"/>
                  <a:pt x="3276485" y="391222"/>
                </a:cubicBezTo>
                <a:cubicBezTo>
                  <a:pt x="3268407" y="401993"/>
                  <a:pt x="3257298" y="383144"/>
                  <a:pt x="3240805" y="391222"/>
                </a:cubicBezTo>
                <a:cubicBezTo>
                  <a:pt x="3243498" y="377758"/>
                  <a:pt x="3262684" y="383144"/>
                  <a:pt x="3276485" y="380451"/>
                </a:cubicBezTo>
                <a:close/>
                <a:moveTo>
                  <a:pt x="2527545" y="380451"/>
                </a:moveTo>
                <a:cubicBezTo>
                  <a:pt x="2522159" y="393915"/>
                  <a:pt x="2500280" y="388529"/>
                  <a:pt x="2494558" y="410409"/>
                </a:cubicBezTo>
                <a:cubicBezTo>
                  <a:pt x="2508359" y="399637"/>
                  <a:pt x="2538653" y="393915"/>
                  <a:pt x="2527545" y="380451"/>
                </a:cubicBezTo>
                <a:close/>
                <a:moveTo>
                  <a:pt x="2943249" y="374728"/>
                </a:moveTo>
                <a:cubicBezTo>
                  <a:pt x="2954357" y="374728"/>
                  <a:pt x="2954357" y="388529"/>
                  <a:pt x="2965128" y="382807"/>
                </a:cubicBezTo>
                <a:cubicBezTo>
                  <a:pt x="2954020" y="396272"/>
                  <a:pt x="2923726" y="404686"/>
                  <a:pt x="2918340" y="382807"/>
                </a:cubicBezTo>
                <a:cubicBezTo>
                  <a:pt x="2926755" y="382807"/>
                  <a:pt x="2929448" y="385500"/>
                  <a:pt x="2932141" y="388193"/>
                </a:cubicBezTo>
                <a:cubicBezTo>
                  <a:pt x="2934834" y="382807"/>
                  <a:pt x="2937863" y="377422"/>
                  <a:pt x="2943249" y="374728"/>
                </a:cubicBezTo>
                <a:close/>
                <a:moveTo>
                  <a:pt x="3232390" y="369343"/>
                </a:moveTo>
                <a:cubicBezTo>
                  <a:pt x="3240805" y="372036"/>
                  <a:pt x="3235083" y="383144"/>
                  <a:pt x="3227004" y="382807"/>
                </a:cubicBezTo>
                <a:cubicBezTo>
                  <a:pt x="3223975" y="374728"/>
                  <a:pt x="3235083" y="377422"/>
                  <a:pt x="3232390" y="369343"/>
                </a:cubicBezTo>
                <a:close/>
                <a:moveTo>
                  <a:pt x="561452" y="369343"/>
                </a:moveTo>
                <a:cubicBezTo>
                  <a:pt x="539573" y="382807"/>
                  <a:pt x="525773" y="401993"/>
                  <a:pt x="492786" y="404686"/>
                </a:cubicBezTo>
                <a:cubicBezTo>
                  <a:pt x="476292" y="423873"/>
                  <a:pt x="437919" y="459216"/>
                  <a:pt x="399210" y="448445"/>
                </a:cubicBezTo>
                <a:cubicBezTo>
                  <a:pt x="410318" y="443059"/>
                  <a:pt x="429504" y="437337"/>
                  <a:pt x="443305" y="423873"/>
                </a:cubicBezTo>
                <a:cubicBezTo>
                  <a:pt x="451720" y="415794"/>
                  <a:pt x="457105" y="404686"/>
                  <a:pt x="473599" y="399300"/>
                </a:cubicBezTo>
                <a:cubicBezTo>
                  <a:pt x="482014" y="396608"/>
                  <a:pt x="476292" y="407379"/>
                  <a:pt x="484707" y="404686"/>
                </a:cubicBezTo>
                <a:cubicBezTo>
                  <a:pt x="490429" y="396608"/>
                  <a:pt x="501201" y="393915"/>
                  <a:pt x="512309" y="393915"/>
                </a:cubicBezTo>
                <a:cubicBezTo>
                  <a:pt x="517694" y="393915"/>
                  <a:pt x="515001" y="385836"/>
                  <a:pt x="515001" y="383144"/>
                </a:cubicBezTo>
                <a:cubicBezTo>
                  <a:pt x="531495" y="377758"/>
                  <a:pt x="539910" y="366651"/>
                  <a:pt x="561452" y="369343"/>
                </a:cubicBezTo>
                <a:close/>
                <a:moveTo>
                  <a:pt x="3171801" y="366651"/>
                </a:moveTo>
                <a:cubicBezTo>
                  <a:pt x="3177524" y="366651"/>
                  <a:pt x="3185602" y="366651"/>
                  <a:pt x="3194017" y="369343"/>
                </a:cubicBezTo>
                <a:cubicBezTo>
                  <a:pt x="3196710" y="388529"/>
                  <a:pt x="3177524" y="385836"/>
                  <a:pt x="3169109" y="393915"/>
                </a:cubicBezTo>
                <a:cubicBezTo>
                  <a:pt x="3166416" y="385836"/>
                  <a:pt x="3182909" y="380114"/>
                  <a:pt x="3171801" y="366651"/>
                </a:cubicBezTo>
                <a:close/>
                <a:moveTo>
                  <a:pt x="1922335" y="364294"/>
                </a:moveTo>
                <a:cubicBezTo>
                  <a:pt x="1903149" y="364294"/>
                  <a:pt x="1894733" y="372709"/>
                  <a:pt x="1892040" y="386173"/>
                </a:cubicBezTo>
                <a:cubicBezTo>
                  <a:pt x="1867468" y="383480"/>
                  <a:pt x="1837174" y="416131"/>
                  <a:pt x="1809573" y="402666"/>
                </a:cubicBezTo>
                <a:cubicBezTo>
                  <a:pt x="1768508" y="424546"/>
                  <a:pt x="1727105" y="443395"/>
                  <a:pt x="1683011" y="465275"/>
                </a:cubicBezTo>
                <a:cubicBezTo>
                  <a:pt x="1691089" y="465275"/>
                  <a:pt x="1693782" y="457196"/>
                  <a:pt x="1704890" y="459889"/>
                </a:cubicBezTo>
                <a:cubicBezTo>
                  <a:pt x="1704890" y="462582"/>
                  <a:pt x="1707582" y="462582"/>
                  <a:pt x="1710275" y="465275"/>
                </a:cubicBezTo>
                <a:cubicBezTo>
                  <a:pt x="1660795" y="467967"/>
                  <a:pt x="1627808" y="481432"/>
                  <a:pt x="1597513" y="500618"/>
                </a:cubicBezTo>
                <a:cubicBezTo>
                  <a:pt x="1624778" y="497925"/>
                  <a:pt x="1649687" y="489510"/>
                  <a:pt x="1679981" y="481432"/>
                </a:cubicBezTo>
                <a:cubicBezTo>
                  <a:pt x="1677288" y="486817"/>
                  <a:pt x="1679981" y="489510"/>
                  <a:pt x="1682674" y="492203"/>
                </a:cubicBezTo>
                <a:cubicBezTo>
                  <a:pt x="1668873" y="495232"/>
                  <a:pt x="1633193" y="495232"/>
                  <a:pt x="1622086" y="508696"/>
                </a:cubicBezTo>
                <a:cubicBezTo>
                  <a:pt x="1594484" y="506003"/>
                  <a:pt x="1575298" y="506003"/>
                  <a:pt x="1564190" y="519468"/>
                </a:cubicBezTo>
                <a:cubicBezTo>
                  <a:pt x="1569575" y="519468"/>
                  <a:pt x="1575298" y="519468"/>
                  <a:pt x="1577991" y="524853"/>
                </a:cubicBezTo>
                <a:cubicBezTo>
                  <a:pt x="1569575" y="530239"/>
                  <a:pt x="1561497" y="535961"/>
                  <a:pt x="1564190" y="549425"/>
                </a:cubicBezTo>
                <a:cubicBezTo>
                  <a:pt x="1569575" y="535624"/>
                  <a:pt x="1605256" y="544040"/>
                  <a:pt x="1613671" y="527547"/>
                </a:cubicBezTo>
                <a:cubicBezTo>
                  <a:pt x="1607948" y="524853"/>
                  <a:pt x="1602563" y="527547"/>
                  <a:pt x="1602563" y="524853"/>
                </a:cubicBezTo>
                <a:cubicBezTo>
                  <a:pt x="1632857" y="533268"/>
                  <a:pt x="1665844" y="497589"/>
                  <a:pt x="1698831" y="514082"/>
                </a:cubicBezTo>
                <a:cubicBezTo>
                  <a:pt x="1720710" y="505667"/>
                  <a:pt x="1745619" y="484125"/>
                  <a:pt x="1764805" y="492203"/>
                </a:cubicBezTo>
                <a:cubicBezTo>
                  <a:pt x="1764805" y="486817"/>
                  <a:pt x="1767497" y="486817"/>
                  <a:pt x="1767497" y="481432"/>
                </a:cubicBezTo>
                <a:cubicBezTo>
                  <a:pt x="1745619" y="484125"/>
                  <a:pt x="1715324" y="500282"/>
                  <a:pt x="1701524" y="492203"/>
                </a:cubicBezTo>
                <a:cubicBezTo>
                  <a:pt x="1701524" y="489510"/>
                  <a:pt x="1709939" y="492203"/>
                  <a:pt x="1709939" y="486817"/>
                </a:cubicBezTo>
                <a:cubicBezTo>
                  <a:pt x="1701860" y="484125"/>
                  <a:pt x="1701860" y="489510"/>
                  <a:pt x="1693445" y="489510"/>
                </a:cubicBezTo>
                <a:cubicBezTo>
                  <a:pt x="1698831" y="478402"/>
                  <a:pt x="1707246" y="483788"/>
                  <a:pt x="1698831" y="473017"/>
                </a:cubicBezTo>
                <a:cubicBezTo>
                  <a:pt x="1718017" y="470324"/>
                  <a:pt x="1731818" y="464938"/>
                  <a:pt x="1745619" y="459553"/>
                </a:cubicBezTo>
                <a:cubicBezTo>
                  <a:pt x="1745619" y="464938"/>
                  <a:pt x="1756726" y="459553"/>
                  <a:pt x="1754033" y="470324"/>
                </a:cubicBezTo>
                <a:cubicBezTo>
                  <a:pt x="1775913" y="445752"/>
                  <a:pt x="1798129" y="451137"/>
                  <a:pt x="1833808" y="448445"/>
                </a:cubicBezTo>
                <a:cubicBezTo>
                  <a:pt x="1839194" y="443059"/>
                  <a:pt x="1836501" y="440366"/>
                  <a:pt x="1833808" y="434981"/>
                </a:cubicBezTo>
                <a:cubicBezTo>
                  <a:pt x="1869488" y="421180"/>
                  <a:pt x="1921998" y="413101"/>
                  <a:pt x="1963400" y="383480"/>
                </a:cubicBezTo>
                <a:cubicBezTo>
                  <a:pt x="1944214" y="380787"/>
                  <a:pt x="1922335" y="399637"/>
                  <a:pt x="1911227" y="388866"/>
                </a:cubicBezTo>
                <a:cubicBezTo>
                  <a:pt x="1922335" y="386173"/>
                  <a:pt x="1916949" y="377758"/>
                  <a:pt x="1922335" y="364294"/>
                </a:cubicBezTo>
                <a:close/>
                <a:moveTo>
                  <a:pt x="2937863" y="353186"/>
                </a:moveTo>
                <a:cubicBezTo>
                  <a:pt x="2935170" y="361265"/>
                  <a:pt x="2929785" y="363957"/>
                  <a:pt x="2918677" y="363957"/>
                </a:cubicBezTo>
                <a:cubicBezTo>
                  <a:pt x="2921370" y="355879"/>
                  <a:pt x="2929785" y="355879"/>
                  <a:pt x="2937863" y="353186"/>
                </a:cubicBezTo>
                <a:close/>
                <a:moveTo>
                  <a:pt x="470906" y="350494"/>
                </a:moveTo>
                <a:cubicBezTo>
                  <a:pt x="468213" y="358572"/>
                  <a:pt x="462828" y="361265"/>
                  <a:pt x="451720" y="361265"/>
                </a:cubicBezTo>
                <a:cubicBezTo>
                  <a:pt x="459799" y="358572"/>
                  <a:pt x="459799" y="350494"/>
                  <a:pt x="470906" y="350494"/>
                </a:cubicBezTo>
                <a:close/>
                <a:moveTo>
                  <a:pt x="104683" y="347800"/>
                </a:moveTo>
                <a:cubicBezTo>
                  <a:pt x="98961" y="358572"/>
                  <a:pt x="101990" y="366987"/>
                  <a:pt x="93575" y="377758"/>
                </a:cubicBezTo>
                <a:cubicBezTo>
                  <a:pt x="80111" y="380451"/>
                  <a:pt x="77082" y="366987"/>
                  <a:pt x="71696" y="377758"/>
                </a:cubicBezTo>
                <a:cubicBezTo>
                  <a:pt x="74389" y="369343"/>
                  <a:pt x="88190" y="350494"/>
                  <a:pt x="104683" y="347800"/>
                </a:cubicBezTo>
                <a:close/>
                <a:moveTo>
                  <a:pt x="3056852" y="342751"/>
                </a:moveTo>
                <a:cubicBezTo>
                  <a:pt x="3060639" y="342078"/>
                  <a:pt x="3064762" y="342078"/>
                  <a:pt x="3067455" y="344771"/>
                </a:cubicBezTo>
                <a:cubicBezTo>
                  <a:pt x="3064426" y="353186"/>
                  <a:pt x="3056347" y="342078"/>
                  <a:pt x="3048269" y="350156"/>
                </a:cubicBezTo>
                <a:cubicBezTo>
                  <a:pt x="3050962" y="347464"/>
                  <a:pt x="3050962" y="344771"/>
                  <a:pt x="3048269" y="344771"/>
                </a:cubicBezTo>
                <a:cubicBezTo>
                  <a:pt x="3049615" y="344771"/>
                  <a:pt x="3053065" y="343425"/>
                  <a:pt x="3056852" y="342751"/>
                </a:cubicBezTo>
                <a:close/>
                <a:moveTo>
                  <a:pt x="2585441" y="342078"/>
                </a:moveTo>
                <a:cubicBezTo>
                  <a:pt x="2580055" y="350156"/>
                  <a:pt x="2549761" y="352850"/>
                  <a:pt x="2555147" y="372036"/>
                </a:cubicBezTo>
                <a:cubicBezTo>
                  <a:pt x="2552454" y="372036"/>
                  <a:pt x="2549761" y="372036"/>
                  <a:pt x="2549761" y="374728"/>
                </a:cubicBezTo>
                <a:cubicBezTo>
                  <a:pt x="2549761" y="372036"/>
                  <a:pt x="2549761" y="366651"/>
                  <a:pt x="2547068" y="366651"/>
                </a:cubicBezTo>
                <a:cubicBezTo>
                  <a:pt x="2541346" y="372036"/>
                  <a:pt x="2547068" y="372036"/>
                  <a:pt x="2546732" y="380451"/>
                </a:cubicBezTo>
                <a:cubicBezTo>
                  <a:pt x="2557840" y="377758"/>
                  <a:pt x="2563225" y="366987"/>
                  <a:pt x="2571640" y="377758"/>
                </a:cubicBezTo>
                <a:cubicBezTo>
                  <a:pt x="2577362" y="372036"/>
                  <a:pt x="2580055" y="366651"/>
                  <a:pt x="2582748" y="361265"/>
                </a:cubicBezTo>
                <a:cubicBezTo>
                  <a:pt x="2577362" y="353186"/>
                  <a:pt x="2571640" y="369343"/>
                  <a:pt x="2566255" y="361265"/>
                </a:cubicBezTo>
                <a:cubicBezTo>
                  <a:pt x="2574333" y="361265"/>
                  <a:pt x="2593856" y="344771"/>
                  <a:pt x="2585441" y="342078"/>
                </a:cubicBezTo>
                <a:close/>
                <a:moveTo>
                  <a:pt x="680273" y="337029"/>
                </a:moveTo>
                <a:cubicBezTo>
                  <a:pt x="680273" y="355879"/>
                  <a:pt x="682966" y="355879"/>
                  <a:pt x="682966" y="377758"/>
                </a:cubicBezTo>
                <a:cubicBezTo>
                  <a:pt x="680273" y="366651"/>
                  <a:pt x="669165" y="355879"/>
                  <a:pt x="652672" y="361265"/>
                </a:cubicBezTo>
                <a:cubicBezTo>
                  <a:pt x="649979" y="358572"/>
                  <a:pt x="649979" y="355879"/>
                  <a:pt x="649979" y="350494"/>
                </a:cubicBezTo>
                <a:cubicBezTo>
                  <a:pt x="661087" y="344771"/>
                  <a:pt x="666472" y="336693"/>
                  <a:pt x="680273" y="337029"/>
                </a:cubicBezTo>
                <a:close/>
                <a:moveTo>
                  <a:pt x="2962771" y="331307"/>
                </a:moveTo>
                <a:cubicBezTo>
                  <a:pt x="2965464" y="331307"/>
                  <a:pt x="2962771" y="334000"/>
                  <a:pt x="2962771" y="334000"/>
                </a:cubicBezTo>
                <a:cubicBezTo>
                  <a:pt x="2965464" y="353186"/>
                  <a:pt x="2962771" y="339385"/>
                  <a:pt x="2951664" y="336693"/>
                </a:cubicBezTo>
                <a:cubicBezTo>
                  <a:pt x="2951664" y="328614"/>
                  <a:pt x="2965464" y="339385"/>
                  <a:pt x="2962771" y="331307"/>
                </a:cubicBezTo>
                <a:close/>
                <a:moveTo>
                  <a:pt x="2684738" y="331307"/>
                </a:moveTo>
                <a:cubicBezTo>
                  <a:pt x="2684738" y="331307"/>
                  <a:pt x="2684738" y="331307"/>
                  <a:pt x="2684738" y="339385"/>
                </a:cubicBezTo>
                <a:cubicBezTo>
                  <a:pt x="2681709" y="344771"/>
                  <a:pt x="2676323" y="334000"/>
                  <a:pt x="2676323" y="342078"/>
                </a:cubicBezTo>
                <a:cubicBezTo>
                  <a:pt x="2670938" y="339385"/>
                  <a:pt x="2679016" y="331307"/>
                  <a:pt x="2684738" y="331307"/>
                </a:cubicBezTo>
                <a:close/>
                <a:moveTo>
                  <a:pt x="248076" y="331307"/>
                </a:moveTo>
                <a:cubicBezTo>
                  <a:pt x="250769" y="331307"/>
                  <a:pt x="250769" y="336693"/>
                  <a:pt x="250769" y="342078"/>
                </a:cubicBezTo>
                <a:cubicBezTo>
                  <a:pt x="250769" y="342078"/>
                  <a:pt x="250769" y="342078"/>
                  <a:pt x="239661" y="342078"/>
                </a:cubicBezTo>
                <a:cubicBezTo>
                  <a:pt x="239661" y="336693"/>
                  <a:pt x="245383" y="336693"/>
                  <a:pt x="248076" y="331307"/>
                </a:cubicBezTo>
                <a:close/>
                <a:moveTo>
                  <a:pt x="366560" y="330970"/>
                </a:moveTo>
                <a:cubicBezTo>
                  <a:pt x="371946" y="334000"/>
                  <a:pt x="369253" y="350156"/>
                  <a:pt x="358145" y="347464"/>
                </a:cubicBezTo>
                <a:cubicBezTo>
                  <a:pt x="352759" y="339385"/>
                  <a:pt x="363530" y="334000"/>
                  <a:pt x="366560" y="330970"/>
                </a:cubicBezTo>
                <a:close/>
                <a:moveTo>
                  <a:pt x="2601935" y="328614"/>
                </a:moveTo>
                <a:cubicBezTo>
                  <a:pt x="2599242" y="339385"/>
                  <a:pt x="2599242" y="339385"/>
                  <a:pt x="2590827" y="347800"/>
                </a:cubicBezTo>
                <a:cubicBezTo>
                  <a:pt x="2601935" y="347800"/>
                  <a:pt x="2613042" y="334000"/>
                  <a:pt x="2601935" y="328614"/>
                </a:cubicBezTo>
                <a:close/>
                <a:moveTo>
                  <a:pt x="3006867" y="320536"/>
                </a:moveTo>
                <a:cubicBezTo>
                  <a:pt x="3003837" y="328614"/>
                  <a:pt x="3003837" y="334000"/>
                  <a:pt x="2998788" y="342078"/>
                </a:cubicBezTo>
                <a:cubicBezTo>
                  <a:pt x="2987680" y="342078"/>
                  <a:pt x="3001481" y="331307"/>
                  <a:pt x="2990373" y="331307"/>
                </a:cubicBezTo>
                <a:cubicBezTo>
                  <a:pt x="2995759" y="325922"/>
                  <a:pt x="2998451" y="331307"/>
                  <a:pt x="3006867" y="320536"/>
                </a:cubicBezTo>
                <a:close/>
                <a:moveTo>
                  <a:pt x="877522" y="317927"/>
                </a:moveTo>
                <a:cubicBezTo>
                  <a:pt x="868265" y="319273"/>
                  <a:pt x="859345" y="327436"/>
                  <a:pt x="862038" y="342415"/>
                </a:cubicBezTo>
                <a:cubicBezTo>
                  <a:pt x="864731" y="347800"/>
                  <a:pt x="873146" y="339722"/>
                  <a:pt x="873146" y="345108"/>
                </a:cubicBezTo>
                <a:cubicBezTo>
                  <a:pt x="875839" y="347800"/>
                  <a:pt x="867760" y="355879"/>
                  <a:pt x="873146" y="355879"/>
                </a:cubicBezTo>
                <a:cubicBezTo>
                  <a:pt x="886610" y="355879"/>
                  <a:pt x="900411" y="350494"/>
                  <a:pt x="908826" y="342415"/>
                </a:cubicBezTo>
                <a:cubicBezTo>
                  <a:pt x="900747" y="342415"/>
                  <a:pt x="908826" y="339722"/>
                  <a:pt x="906133" y="334337"/>
                </a:cubicBezTo>
                <a:cubicBezTo>
                  <a:pt x="906133" y="334337"/>
                  <a:pt x="906133" y="334337"/>
                  <a:pt x="895025" y="334337"/>
                </a:cubicBezTo>
                <a:cubicBezTo>
                  <a:pt x="896371" y="322051"/>
                  <a:pt x="886778" y="316581"/>
                  <a:pt x="877522" y="317927"/>
                </a:cubicBezTo>
                <a:close/>
                <a:moveTo>
                  <a:pt x="3130400" y="312457"/>
                </a:moveTo>
                <a:cubicBezTo>
                  <a:pt x="3130400" y="312457"/>
                  <a:pt x="3130400" y="312457"/>
                  <a:pt x="3138815" y="312457"/>
                </a:cubicBezTo>
                <a:cubicBezTo>
                  <a:pt x="3141507" y="320536"/>
                  <a:pt x="3136122" y="323228"/>
                  <a:pt x="3127707" y="320536"/>
                </a:cubicBezTo>
                <a:cubicBezTo>
                  <a:pt x="3127707" y="317506"/>
                  <a:pt x="3133429" y="314814"/>
                  <a:pt x="3130400" y="312457"/>
                </a:cubicBezTo>
                <a:close/>
                <a:moveTo>
                  <a:pt x="2095011" y="311784"/>
                </a:moveTo>
                <a:cubicBezTo>
                  <a:pt x="2062025" y="309091"/>
                  <a:pt x="2045531" y="320199"/>
                  <a:pt x="2026345" y="330970"/>
                </a:cubicBezTo>
                <a:cubicBezTo>
                  <a:pt x="2026345" y="322892"/>
                  <a:pt x="2015573" y="328278"/>
                  <a:pt x="2020959" y="317506"/>
                </a:cubicBezTo>
                <a:cubicBezTo>
                  <a:pt x="2012880" y="320199"/>
                  <a:pt x="2007495" y="325585"/>
                  <a:pt x="1999080" y="325585"/>
                </a:cubicBezTo>
                <a:cubicBezTo>
                  <a:pt x="2001773" y="342078"/>
                  <a:pt x="1982587" y="339385"/>
                  <a:pt x="1979894" y="350156"/>
                </a:cubicBezTo>
                <a:cubicBezTo>
                  <a:pt x="1993694" y="355542"/>
                  <a:pt x="2010188" y="366651"/>
                  <a:pt x="2026681" y="350156"/>
                </a:cubicBezTo>
                <a:cubicBezTo>
                  <a:pt x="2029374" y="342078"/>
                  <a:pt x="2020959" y="339385"/>
                  <a:pt x="2029374" y="336693"/>
                </a:cubicBezTo>
                <a:cubicBezTo>
                  <a:pt x="2034760" y="350156"/>
                  <a:pt x="2056976" y="336693"/>
                  <a:pt x="2076161" y="336693"/>
                </a:cubicBezTo>
                <a:cubicBezTo>
                  <a:pt x="2078854" y="328614"/>
                  <a:pt x="2073469" y="328614"/>
                  <a:pt x="2076161" y="323228"/>
                </a:cubicBezTo>
                <a:cubicBezTo>
                  <a:pt x="2081547" y="328614"/>
                  <a:pt x="2081547" y="323228"/>
                  <a:pt x="2089963" y="323228"/>
                </a:cubicBezTo>
                <a:cubicBezTo>
                  <a:pt x="2087270" y="314814"/>
                  <a:pt x="2092655" y="314814"/>
                  <a:pt x="2095011" y="311784"/>
                </a:cubicBezTo>
                <a:close/>
                <a:moveTo>
                  <a:pt x="186646" y="311448"/>
                </a:moveTo>
                <a:cubicBezTo>
                  <a:pt x="191106" y="310101"/>
                  <a:pt x="195903" y="310774"/>
                  <a:pt x="198596" y="314814"/>
                </a:cubicBezTo>
                <a:cubicBezTo>
                  <a:pt x="195566" y="323228"/>
                  <a:pt x="184795" y="320536"/>
                  <a:pt x="176716" y="320199"/>
                </a:cubicBezTo>
                <a:cubicBezTo>
                  <a:pt x="178063" y="316160"/>
                  <a:pt x="182186" y="312794"/>
                  <a:pt x="186646" y="311448"/>
                </a:cubicBezTo>
                <a:close/>
                <a:moveTo>
                  <a:pt x="547988" y="309428"/>
                </a:moveTo>
                <a:cubicBezTo>
                  <a:pt x="547988" y="314814"/>
                  <a:pt x="542602" y="314814"/>
                  <a:pt x="536880" y="314814"/>
                </a:cubicBezTo>
                <a:cubicBezTo>
                  <a:pt x="534187" y="309428"/>
                  <a:pt x="542602" y="309428"/>
                  <a:pt x="547988" y="309428"/>
                </a:cubicBezTo>
                <a:close/>
                <a:moveTo>
                  <a:pt x="3272356" y="308050"/>
                </a:moveTo>
                <a:cubicBezTo>
                  <a:pt x="3277726" y="306083"/>
                  <a:pt x="3283637" y="306062"/>
                  <a:pt x="3290622" y="309428"/>
                </a:cubicBezTo>
                <a:cubicBezTo>
                  <a:pt x="3265714" y="336693"/>
                  <a:pt x="3238112" y="344771"/>
                  <a:pt x="3205125" y="363957"/>
                </a:cubicBezTo>
                <a:cubicBezTo>
                  <a:pt x="3205125" y="350156"/>
                  <a:pt x="3224311" y="352850"/>
                  <a:pt x="3224311" y="339385"/>
                </a:cubicBezTo>
                <a:cubicBezTo>
                  <a:pt x="3245012" y="337366"/>
                  <a:pt x="3256246" y="313951"/>
                  <a:pt x="3272356" y="308050"/>
                </a:cubicBezTo>
                <a:close/>
                <a:moveTo>
                  <a:pt x="2117563" y="304042"/>
                </a:moveTo>
                <a:cubicBezTo>
                  <a:pt x="2106456" y="301350"/>
                  <a:pt x="2106456" y="309428"/>
                  <a:pt x="2103763" y="314814"/>
                </a:cubicBezTo>
                <a:cubicBezTo>
                  <a:pt x="2111842" y="314814"/>
                  <a:pt x="2117563" y="312121"/>
                  <a:pt x="2117563" y="304042"/>
                </a:cubicBezTo>
                <a:close/>
                <a:moveTo>
                  <a:pt x="2026681" y="301350"/>
                </a:moveTo>
                <a:cubicBezTo>
                  <a:pt x="2012880" y="301350"/>
                  <a:pt x="2004466" y="306735"/>
                  <a:pt x="2001773" y="314814"/>
                </a:cubicBezTo>
                <a:cubicBezTo>
                  <a:pt x="2010188" y="309428"/>
                  <a:pt x="2029374" y="314814"/>
                  <a:pt x="2026681" y="301350"/>
                </a:cubicBezTo>
                <a:close/>
                <a:moveTo>
                  <a:pt x="674551" y="301350"/>
                </a:moveTo>
                <a:cubicBezTo>
                  <a:pt x="674551" y="304042"/>
                  <a:pt x="671858" y="304042"/>
                  <a:pt x="669165" y="309428"/>
                </a:cubicBezTo>
                <a:cubicBezTo>
                  <a:pt x="674887" y="306735"/>
                  <a:pt x="674887" y="312121"/>
                  <a:pt x="682966" y="312121"/>
                </a:cubicBezTo>
                <a:cubicBezTo>
                  <a:pt x="679936" y="306735"/>
                  <a:pt x="679936" y="301350"/>
                  <a:pt x="674551" y="301350"/>
                </a:cubicBezTo>
                <a:close/>
                <a:moveTo>
                  <a:pt x="2849673" y="293271"/>
                </a:moveTo>
                <a:cubicBezTo>
                  <a:pt x="2841595" y="290578"/>
                  <a:pt x="2841595" y="298657"/>
                  <a:pt x="2833179" y="295964"/>
                </a:cubicBezTo>
                <a:cubicBezTo>
                  <a:pt x="2833179" y="306735"/>
                  <a:pt x="2835873" y="312121"/>
                  <a:pt x="2835873" y="320536"/>
                </a:cubicBezTo>
                <a:cubicBezTo>
                  <a:pt x="2846980" y="320536"/>
                  <a:pt x="2855059" y="293271"/>
                  <a:pt x="2852366" y="295964"/>
                </a:cubicBezTo>
                <a:cubicBezTo>
                  <a:pt x="2852366" y="298657"/>
                  <a:pt x="2846980" y="298657"/>
                  <a:pt x="2849673" y="293271"/>
                </a:cubicBezTo>
                <a:close/>
                <a:moveTo>
                  <a:pt x="2673630" y="293271"/>
                </a:moveTo>
                <a:cubicBezTo>
                  <a:pt x="2662523" y="295964"/>
                  <a:pt x="2659830" y="304042"/>
                  <a:pt x="2651751" y="309765"/>
                </a:cubicBezTo>
                <a:cubicBezTo>
                  <a:pt x="2662523" y="315150"/>
                  <a:pt x="2668245" y="298657"/>
                  <a:pt x="2673630" y="293271"/>
                </a:cubicBezTo>
                <a:close/>
                <a:moveTo>
                  <a:pt x="2593856" y="293271"/>
                </a:moveTo>
                <a:cubicBezTo>
                  <a:pt x="2593856" y="293271"/>
                  <a:pt x="2593856" y="293271"/>
                  <a:pt x="2593856" y="304042"/>
                </a:cubicBezTo>
                <a:cubicBezTo>
                  <a:pt x="2585441" y="306735"/>
                  <a:pt x="2585441" y="290242"/>
                  <a:pt x="2593856" y="293271"/>
                </a:cubicBezTo>
                <a:close/>
                <a:moveTo>
                  <a:pt x="2142136" y="290578"/>
                </a:moveTo>
                <a:cubicBezTo>
                  <a:pt x="2145165" y="301350"/>
                  <a:pt x="2120257" y="287549"/>
                  <a:pt x="2120257" y="304042"/>
                </a:cubicBezTo>
                <a:cubicBezTo>
                  <a:pt x="2131364" y="304042"/>
                  <a:pt x="2153243" y="295964"/>
                  <a:pt x="2142136" y="290578"/>
                </a:cubicBezTo>
                <a:close/>
                <a:moveTo>
                  <a:pt x="2006106" y="281153"/>
                </a:moveTo>
                <a:cubicBezTo>
                  <a:pt x="2003371" y="281490"/>
                  <a:pt x="2000594" y="282163"/>
                  <a:pt x="1996387" y="282163"/>
                </a:cubicBezTo>
                <a:cubicBezTo>
                  <a:pt x="1999080" y="287549"/>
                  <a:pt x="1993694" y="301350"/>
                  <a:pt x="1999080" y="301013"/>
                </a:cubicBezTo>
                <a:cubicBezTo>
                  <a:pt x="1999080" y="287549"/>
                  <a:pt x="2010188" y="301013"/>
                  <a:pt x="2015573" y="292934"/>
                </a:cubicBezTo>
                <a:cubicBezTo>
                  <a:pt x="2015573" y="292934"/>
                  <a:pt x="2015573" y="292934"/>
                  <a:pt x="2015573" y="282163"/>
                </a:cubicBezTo>
                <a:cubicBezTo>
                  <a:pt x="2011534" y="280817"/>
                  <a:pt x="2008841" y="280817"/>
                  <a:pt x="2006106" y="281153"/>
                </a:cubicBezTo>
                <a:close/>
                <a:moveTo>
                  <a:pt x="738168" y="279470"/>
                </a:moveTo>
                <a:cubicBezTo>
                  <a:pt x="740861" y="282163"/>
                  <a:pt x="743554" y="284856"/>
                  <a:pt x="743554" y="287549"/>
                </a:cubicBezTo>
                <a:cubicBezTo>
                  <a:pt x="748940" y="284856"/>
                  <a:pt x="757355" y="287549"/>
                  <a:pt x="754662" y="279470"/>
                </a:cubicBezTo>
                <a:cubicBezTo>
                  <a:pt x="749276" y="279470"/>
                  <a:pt x="740861" y="279470"/>
                  <a:pt x="738168" y="279470"/>
                </a:cubicBezTo>
                <a:close/>
                <a:moveTo>
                  <a:pt x="2929785" y="279134"/>
                </a:moveTo>
                <a:cubicBezTo>
                  <a:pt x="2937863" y="281826"/>
                  <a:pt x="2940893" y="287212"/>
                  <a:pt x="2946278" y="287212"/>
                </a:cubicBezTo>
                <a:cubicBezTo>
                  <a:pt x="2946278" y="289905"/>
                  <a:pt x="2943586" y="292598"/>
                  <a:pt x="2943586" y="295290"/>
                </a:cubicBezTo>
                <a:cubicBezTo>
                  <a:pt x="2943586" y="303369"/>
                  <a:pt x="2946615" y="289905"/>
                  <a:pt x="2952000" y="292598"/>
                </a:cubicBezTo>
                <a:cubicBezTo>
                  <a:pt x="2954693" y="303706"/>
                  <a:pt x="2943586" y="303706"/>
                  <a:pt x="2940893" y="309091"/>
                </a:cubicBezTo>
                <a:cubicBezTo>
                  <a:pt x="2932814" y="309091"/>
                  <a:pt x="2935507" y="301013"/>
                  <a:pt x="2924399" y="303706"/>
                </a:cubicBezTo>
                <a:cubicBezTo>
                  <a:pt x="2927092" y="298320"/>
                  <a:pt x="2932477" y="298320"/>
                  <a:pt x="2929785" y="290242"/>
                </a:cubicBezTo>
                <a:cubicBezTo>
                  <a:pt x="2921370" y="293271"/>
                  <a:pt x="2926755" y="306735"/>
                  <a:pt x="2913291" y="303706"/>
                </a:cubicBezTo>
                <a:cubicBezTo>
                  <a:pt x="2910598" y="287212"/>
                  <a:pt x="2927092" y="292598"/>
                  <a:pt x="2929785" y="279134"/>
                </a:cubicBezTo>
                <a:close/>
                <a:moveTo>
                  <a:pt x="597006" y="278797"/>
                </a:moveTo>
                <a:cubicBezTo>
                  <a:pt x="599825" y="278797"/>
                  <a:pt x="603359" y="279470"/>
                  <a:pt x="606220" y="279470"/>
                </a:cubicBezTo>
                <a:cubicBezTo>
                  <a:pt x="606220" y="282163"/>
                  <a:pt x="606220" y="282163"/>
                  <a:pt x="608913" y="282163"/>
                </a:cubicBezTo>
                <a:cubicBezTo>
                  <a:pt x="608913" y="287549"/>
                  <a:pt x="603191" y="287549"/>
                  <a:pt x="600498" y="287549"/>
                </a:cubicBezTo>
                <a:cubicBezTo>
                  <a:pt x="600498" y="282163"/>
                  <a:pt x="594776" y="282163"/>
                  <a:pt x="592083" y="282163"/>
                </a:cubicBezTo>
                <a:cubicBezTo>
                  <a:pt x="592083" y="279470"/>
                  <a:pt x="594187" y="278797"/>
                  <a:pt x="597006" y="278797"/>
                </a:cubicBezTo>
                <a:close/>
                <a:moveTo>
                  <a:pt x="3259991" y="268699"/>
                </a:moveTo>
                <a:cubicBezTo>
                  <a:pt x="3271099" y="266006"/>
                  <a:pt x="3259991" y="284856"/>
                  <a:pt x="3273792" y="279470"/>
                </a:cubicBezTo>
                <a:cubicBezTo>
                  <a:pt x="3271099" y="287549"/>
                  <a:pt x="3265377" y="295964"/>
                  <a:pt x="3259991" y="304042"/>
                </a:cubicBezTo>
                <a:cubicBezTo>
                  <a:pt x="3232390" y="298657"/>
                  <a:pt x="3224311" y="328614"/>
                  <a:pt x="3205125" y="337702"/>
                </a:cubicBezTo>
                <a:cubicBezTo>
                  <a:pt x="3197047" y="340395"/>
                  <a:pt x="3197047" y="332317"/>
                  <a:pt x="3188632" y="332317"/>
                </a:cubicBezTo>
                <a:cubicBezTo>
                  <a:pt x="3169109" y="337702"/>
                  <a:pt x="3174831" y="383817"/>
                  <a:pt x="3147230" y="373046"/>
                </a:cubicBezTo>
                <a:cubicBezTo>
                  <a:pt x="3139151" y="386509"/>
                  <a:pt x="3122658" y="394925"/>
                  <a:pt x="3111550" y="403004"/>
                </a:cubicBezTo>
                <a:cubicBezTo>
                  <a:pt x="3108520" y="399974"/>
                  <a:pt x="3105827" y="394588"/>
                  <a:pt x="3103135" y="386509"/>
                </a:cubicBezTo>
                <a:cubicBezTo>
                  <a:pt x="3080919" y="391896"/>
                  <a:pt x="3069811" y="408389"/>
                  <a:pt x="3047932" y="411081"/>
                </a:cubicBezTo>
                <a:cubicBezTo>
                  <a:pt x="3056010" y="397618"/>
                  <a:pt x="3078226" y="397618"/>
                  <a:pt x="3067118" y="375738"/>
                </a:cubicBezTo>
                <a:cubicBezTo>
                  <a:pt x="3056347" y="373046"/>
                  <a:pt x="3056347" y="381124"/>
                  <a:pt x="3045239" y="383817"/>
                </a:cubicBezTo>
                <a:cubicBezTo>
                  <a:pt x="3050625" y="375738"/>
                  <a:pt x="3053317" y="367660"/>
                  <a:pt x="3067118" y="370353"/>
                </a:cubicBezTo>
                <a:cubicBezTo>
                  <a:pt x="3069811" y="361938"/>
                  <a:pt x="3072841" y="353859"/>
                  <a:pt x="3078226" y="351167"/>
                </a:cubicBezTo>
                <a:cubicBezTo>
                  <a:pt x="3080919" y="351167"/>
                  <a:pt x="3086642" y="359245"/>
                  <a:pt x="3089334" y="351167"/>
                </a:cubicBezTo>
                <a:cubicBezTo>
                  <a:pt x="3100442" y="356552"/>
                  <a:pt x="3075533" y="361938"/>
                  <a:pt x="3089334" y="361938"/>
                </a:cubicBezTo>
                <a:cubicBezTo>
                  <a:pt x="3083949" y="370016"/>
                  <a:pt x="3067118" y="378432"/>
                  <a:pt x="3075533" y="391896"/>
                </a:cubicBezTo>
                <a:cubicBezTo>
                  <a:pt x="3097413" y="383480"/>
                  <a:pt x="3116599" y="372709"/>
                  <a:pt x="3125014" y="348137"/>
                </a:cubicBezTo>
                <a:cubicBezTo>
                  <a:pt x="3147230" y="348137"/>
                  <a:pt x="3166416" y="345444"/>
                  <a:pt x="3163723" y="323565"/>
                </a:cubicBezTo>
                <a:cubicBezTo>
                  <a:pt x="3174831" y="326258"/>
                  <a:pt x="3163723" y="334337"/>
                  <a:pt x="3177524" y="331644"/>
                </a:cubicBezTo>
                <a:cubicBezTo>
                  <a:pt x="3180216" y="325922"/>
                  <a:pt x="3183246" y="320536"/>
                  <a:pt x="3188632" y="315150"/>
                </a:cubicBezTo>
                <a:cubicBezTo>
                  <a:pt x="3191325" y="317843"/>
                  <a:pt x="3188632" y="320536"/>
                  <a:pt x="3188632" y="323228"/>
                </a:cubicBezTo>
                <a:cubicBezTo>
                  <a:pt x="3188632" y="328614"/>
                  <a:pt x="3191325" y="320536"/>
                  <a:pt x="3194017" y="325922"/>
                </a:cubicBezTo>
                <a:cubicBezTo>
                  <a:pt x="3194017" y="287885"/>
                  <a:pt x="3240805" y="295964"/>
                  <a:pt x="3259991" y="268699"/>
                </a:cubicBezTo>
                <a:close/>
                <a:moveTo>
                  <a:pt x="589390" y="266006"/>
                </a:moveTo>
                <a:cubicBezTo>
                  <a:pt x="594776" y="271392"/>
                  <a:pt x="575590" y="276777"/>
                  <a:pt x="570204" y="279470"/>
                </a:cubicBezTo>
                <a:cubicBezTo>
                  <a:pt x="564482" y="274085"/>
                  <a:pt x="584005" y="268699"/>
                  <a:pt x="589390" y="266006"/>
                </a:cubicBezTo>
                <a:close/>
                <a:moveTo>
                  <a:pt x="348820" y="265932"/>
                </a:moveTo>
                <a:cubicBezTo>
                  <a:pt x="354968" y="263671"/>
                  <a:pt x="361679" y="263313"/>
                  <a:pt x="369253" y="266006"/>
                </a:cubicBezTo>
                <a:cubicBezTo>
                  <a:pt x="369253" y="271392"/>
                  <a:pt x="366560" y="276777"/>
                  <a:pt x="358145" y="276777"/>
                </a:cubicBezTo>
                <a:cubicBezTo>
                  <a:pt x="369253" y="284856"/>
                  <a:pt x="355452" y="298657"/>
                  <a:pt x="347373" y="298320"/>
                </a:cubicBezTo>
                <a:cubicBezTo>
                  <a:pt x="344681" y="298320"/>
                  <a:pt x="344681" y="292934"/>
                  <a:pt x="344681" y="287549"/>
                </a:cubicBezTo>
                <a:cubicBezTo>
                  <a:pt x="328187" y="293271"/>
                  <a:pt x="314386" y="298657"/>
                  <a:pt x="300586" y="306735"/>
                </a:cubicBezTo>
                <a:cubicBezTo>
                  <a:pt x="316995" y="296637"/>
                  <a:pt x="330375" y="272717"/>
                  <a:pt x="348820" y="265932"/>
                </a:cubicBezTo>
                <a:close/>
                <a:moveTo>
                  <a:pt x="490429" y="257592"/>
                </a:moveTo>
                <a:cubicBezTo>
                  <a:pt x="490429" y="262977"/>
                  <a:pt x="490429" y="268699"/>
                  <a:pt x="479322" y="268362"/>
                </a:cubicBezTo>
                <a:cubicBezTo>
                  <a:pt x="485044" y="262977"/>
                  <a:pt x="482014" y="257592"/>
                  <a:pt x="490429" y="257592"/>
                </a:cubicBezTo>
                <a:close/>
                <a:moveTo>
                  <a:pt x="779234" y="252205"/>
                </a:moveTo>
                <a:cubicBezTo>
                  <a:pt x="779234" y="260284"/>
                  <a:pt x="784956" y="268362"/>
                  <a:pt x="787649" y="260284"/>
                </a:cubicBezTo>
                <a:cubicBezTo>
                  <a:pt x="784956" y="260284"/>
                  <a:pt x="790341" y="257592"/>
                  <a:pt x="790341" y="254898"/>
                </a:cubicBezTo>
                <a:cubicBezTo>
                  <a:pt x="784620" y="254898"/>
                  <a:pt x="784620" y="252205"/>
                  <a:pt x="779234" y="252205"/>
                </a:cubicBezTo>
                <a:close/>
                <a:moveTo>
                  <a:pt x="342590" y="248059"/>
                </a:moveTo>
                <a:lnTo>
                  <a:pt x="346701" y="254225"/>
                </a:lnTo>
                <a:cubicBezTo>
                  <a:pt x="324821" y="259611"/>
                  <a:pt x="316406" y="268025"/>
                  <a:pt x="299912" y="278797"/>
                </a:cubicBezTo>
                <a:cubicBezTo>
                  <a:pt x="297219" y="270382"/>
                  <a:pt x="324821" y="256918"/>
                  <a:pt x="330207" y="256918"/>
                </a:cubicBezTo>
                <a:close/>
                <a:moveTo>
                  <a:pt x="2302022" y="246820"/>
                </a:moveTo>
                <a:cubicBezTo>
                  <a:pt x="2302022" y="252205"/>
                  <a:pt x="2296299" y="254898"/>
                  <a:pt x="2293607" y="257592"/>
                </a:cubicBezTo>
                <a:cubicBezTo>
                  <a:pt x="2298992" y="262977"/>
                  <a:pt x="2310100" y="257592"/>
                  <a:pt x="2310437" y="249512"/>
                </a:cubicBezTo>
                <a:cubicBezTo>
                  <a:pt x="2307408" y="249512"/>
                  <a:pt x="2304715" y="246820"/>
                  <a:pt x="2302022" y="246820"/>
                </a:cubicBezTo>
                <a:close/>
                <a:moveTo>
                  <a:pt x="3218589" y="244464"/>
                </a:moveTo>
                <a:cubicBezTo>
                  <a:pt x="3227004" y="247157"/>
                  <a:pt x="3210511" y="247157"/>
                  <a:pt x="3215897" y="252542"/>
                </a:cubicBezTo>
                <a:cubicBezTo>
                  <a:pt x="3215897" y="263313"/>
                  <a:pt x="3226668" y="260621"/>
                  <a:pt x="3237775" y="263313"/>
                </a:cubicBezTo>
                <a:cubicBezTo>
                  <a:pt x="3221282" y="279470"/>
                  <a:pt x="3199403" y="301350"/>
                  <a:pt x="3174494" y="301350"/>
                </a:cubicBezTo>
                <a:cubicBezTo>
                  <a:pt x="3166416" y="295964"/>
                  <a:pt x="3180216" y="284856"/>
                  <a:pt x="3171801" y="276777"/>
                </a:cubicBezTo>
                <a:cubicBezTo>
                  <a:pt x="3177187" y="276777"/>
                  <a:pt x="3179880" y="284856"/>
                  <a:pt x="3188295" y="279470"/>
                </a:cubicBezTo>
                <a:cubicBezTo>
                  <a:pt x="3199403" y="268699"/>
                  <a:pt x="3199403" y="246820"/>
                  <a:pt x="3218589" y="244464"/>
                </a:cubicBezTo>
                <a:close/>
                <a:moveTo>
                  <a:pt x="636178" y="241434"/>
                </a:moveTo>
                <a:cubicBezTo>
                  <a:pt x="636178" y="241434"/>
                  <a:pt x="636178" y="241434"/>
                  <a:pt x="636178" y="246820"/>
                </a:cubicBezTo>
                <a:cubicBezTo>
                  <a:pt x="630456" y="246820"/>
                  <a:pt x="627763" y="244127"/>
                  <a:pt x="625070" y="249512"/>
                </a:cubicBezTo>
                <a:cubicBezTo>
                  <a:pt x="619685" y="249512"/>
                  <a:pt x="625070" y="246820"/>
                  <a:pt x="625070" y="244127"/>
                </a:cubicBezTo>
                <a:cubicBezTo>
                  <a:pt x="630793" y="244127"/>
                  <a:pt x="630793" y="238741"/>
                  <a:pt x="636178" y="241434"/>
                </a:cubicBezTo>
                <a:close/>
                <a:moveTo>
                  <a:pt x="140363" y="241097"/>
                </a:moveTo>
                <a:cubicBezTo>
                  <a:pt x="140363" y="254898"/>
                  <a:pt x="121177" y="254898"/>
                  <a:pt x="118484" y="268362"/>
                </a:cubicBezTo>
                <a:cubicBezTo>
                  <a:pt x="113098" y="268362"/>
                  <a:pt x="115791" y="260284"/>
                  <a:pt x="113098" y="260284"/>
                </a:cubicBezTo>
                <a:cubicBezTo>
                  <a:pt x="110405" y="260284"/>
                  <a:pt x="110405" y="260284"/>
                  <a:pt x="110405" y="260284"/>
                </a:cubicBezTo>
                <a:cubicBezTo>
                  <a:pt x="113098" y="254898"/>
                  <a:pt x="132285" y="249512"/>
                  <a:pt x="140363" y="241097"/>
                </a:cubicBezTo>
                <a:close/>
                <a:moveTo>
                  <a:pt x="354996" y="239183"/>
                </a:moveTo>
                <a:lnTo>
                  <a:pt x="342590" y="248059"/>
                </a:lnTo>
                <a:lnTo>
                  <a:pt x="341315" y="246146"/>
                </a:lnTo>
                <a:close/>
                <a:moveTo>
                  <a:pt x="2863474" y="236721"/>
                </a:moveTo>
                <a:cubicBezTo>
                  <a:pt x="2852366" y="255908"/>
                  <a:pt x="2825101" y="269372"/>
                  <a:pt x="2830487" y="293944"/>
                </a:cubicBezTo>
                <a:cubicBezTo>
                  <a:pt x="2849673" y="291251"/>
                  <a:pt x="2866167" y="261293"/>
                  <a:pt x="2882661" y="269372"/>
                </a:cubicBezTo>
                <a:cubicBezTo>
                  <a:pt x="2882661" y="280144"/>
                  <a:pt x="2866167" y="272065"/>
                  <a:pt x="2868859" y="280144"/>
                </a:cubicBezTo>
                <a:cubicBezTo>
                  <a:pt x="2871552" y="288222"/>
                  <a:pt x="2885353" y="282837"/>
                  <a:pt x="2882661" y="277450"/>
                </a:cubicBezTo>
                <a:cubicBezTo>
                  <a:pt x="2890739" y="277450"/>
                  <a:pt x="2885353" y="282837"/>
                  <a:pt x="2885353" y="288222"/>
                </a:cubicBezTo>
                <a:cubicBezTo>
                  <a:pt x="2874582" y="293607"/>
                  <a:pt x="2871889" y="288222"/>
                  <a:pt x="2863474" y="290915"/>
                </a:cubicBezTo>
                <a:cubicBezTo>
                  <a:pt x="2863474" y="296300"/>
                  <a:pt x="2866504" y="298993"/>
                  <a:pt x="2871889" y="298993"/>
                </a:cubicBezTo>
                <a:cubicBezTo>
                  <a:pt x="2860781" y="317843"/>
                  <a:pt x="2830487" y="342415"/>
                  <a:pt x="2813994" y="339722"/>
                </a:cubicBezTo>
                <a:cubicBezTo>
                  <a:pt x="2811301" y="342415"/>
                  <a:pt x="2811301" y="345108"/>
                  <a:pt x="2808608" y="347800"/>
                </a:cubicBezTo>
                <a:cubicBezTo>
                  <a:pt x="2805579" y="345108"/>
                  <a:pt x="2800193" y="345108"/>
                  <a:pt x="2800193" y="337029"/>
                </a:cubicBezTo>
                <a:cubicBezTo>
                  <a:pt x="2781006" y="339722"/>
                  <a:pt x="2767206" y="364294"/>
                  <a:pt x="2739605" y="361601"/>
                </a:cubicBezTo>
                <a:cubicBezTo>
                  <a:pt x="2736912" y="380451"/>
                  <a:pt x="2687094" y="396945"/>
                  <a:pt x="2651414" y="399637"/>
                </a:cubicBezTo>
                <a:cubicBezTo>
                  <a:pt x="2648722" y="396945"/>
                  <a:pt x="2648722" y="394252"/>
                  <a:pt x="2651414" y="388866"/>
                </a:cubicBezTo>
                <a:cubicBezTo>
                  <a:pt x="2637614" y="391559"/>
                  <a:pt x="2626506" y="396945"/>
                  <a:pt x="2626506" y="416131"/>
                </a:cubicBezTo>
                <a:cubicBezTo>
                  <a:pt x="2626506" y="418823"/>
                  <a:pt x="2632229" y="416131"/>
                  <a:pt x="2637614" y="418823"/>
                </a:cubicBezTo>
                <a:cubicBezTo>
                  <a:pt x="2588134" y="456860"/>
                  <a:pt x="2524852" y="478739"/>
                  <a:pt x="2469650" y="514082"/>
                </a:cubicBezTo>
                <a:cubicBezTo>
                  <a:pt x="2469650" y="519468"/>
                  <a:pt x="2478065" y="516775"/>
                  <a:pt x="2478065" y="522160"/>
                </a:cubicBezTo>
                <a:cubicBezTo>
                  <a:pt x="2502637" y="511389"/>
                  <a:pt x="2519130" y="494895"/>
                  <a:pt x="2544038" y="486817"/>
                </a:cubicBezTo>
                <a:cubicBezTo>
                  <a:pt x="2513745" y="527883"/>
                  <a:pt x="2444741" y="530575"/>
                  <a:pt x="2409061" y="565919"/>
                </a:cubicBezTo>
                <a:cubicBezTo>
                  <a:pt x="2417477" y="573997"/>
                  <a:pt x="2428248" y="557840"/>
                  <a:pt x="2436663" y="568612"/>
                </a:cubicBezTo>
                <a:cubicBezTo>
                  <a:pt x="2445078" y="560197"/>
                  <a:pt x="2453156" y="552118"/>
                  <a:pt x="2464264" y="549425"/>
                </a:cubicBezTo>
                <a:cubicBezTo>
                  <a:pt x="2469650" y="555148"/>
                  <a:pt x="2466957" y="557840"/>
                  <a:pt x="2464264" y="565919"/>
                </a:cubicBezTo>
                <a:cubicBezTo>
                  <a:pt x="2486480" y="560533"/>
                  <a:pt x="2489173" y="538654"/>
                  <a:pt x="2508359" y="533268"/>
                </a:cubicBezTo>
                <a:cubicBezTo>
                  <a:pt x="2508359" y="533268"/>
                  <a:pt x="2508359" y="533268"/>
                  <a:pt x="2508359" y="544040"/>
                </a:cubicBezTo>
                <a:cubicBezTo>
                  <a:pt x="2527545" y="544040"/>
                  <a:pt x="2522159" y="522160"/>
                  <a:pt x="2538653" y="522160"/>
                </a:cubicBezTo>
                <a:cubicBezTo>
                  <a:pt x="2541346" y="524853"/>
                  <a:pt x="2530238" y="532932"/>
                  <a:pt x="2538653" y="532932"/>
                </a:cubicBezTo>
                <a:cubicBezTo>
                  <a:pt x="2525189" y="549088"/>
                  <a:pt x="2494895" y="549088"/>
                  <a:pt x="2486480" y="568275"/>
                </a:cubicBezTo>
                <a:cubicBezTo>
                  <a:pt x="2500280" y="565582"/>
                  <a:pt x="2511389" y="557504"/>
                  <a:pt x="2525189" y="554811"/>
                </a:cubicBezTo>
                <a:cubicBezTo>
                  <a:pt x="2522496" y="560533"/>
                  <a:pt x="2519803" y="565919"/>
                  <a:pt x="2525189" y="571305"/>
                </a:cubicBezTo>
                <a:cubicBezTo>
                  <a:pt x="2500280" y="584769"/>
                  <a:pt x="2464600" y="587461"/>
                  <a:pt x="2453493" y="612033"/>
                </a:cubicBezTo>
                <a:cubicBezTo>
                  <a:pt x="2459215" y="620111"/>
                  <a:pt x="2473016" y="612033"/>
                  <a:pt x="2478401" y="617419"/>
                </a:cubicBezTo>
                <a:cubicBezTo>
                  <a:pt x="2448107" y="641991"/>
                  <a:pt x="2395934" y="647377"/>
                  <a:pt x="2371026" y="674641"/>
                </a:cubicBezTo>
                <a:cubicBezTo>
                  <a:pt x="2373718" y="682720"/>
                  <a:pt x="2382133" y="674641"/>
                  <a:pt x="2387518" y="674641"/>
                </a:cubicBezTo>
                <a:cubicBezTo>
                  <a:pt x="2373718" y="688442"/>
                  <a:pt x="2359917" y="701906"/>
                  <a:pt x="2362610" y="723785"/>
                </a:cubicBezTo>
                <a:cubicBezTo>
                  <a:pt x="2329623" y="734557"/>
                  <a:pt x="2299329" y="748357"/>
                  <a:pt x="2263650" y="756436"/>
                </a:cubicBezTo>
                <a:cubicBezTo>
                  <a:pt x="2274757" y="742635"/>
                  <a:pt x="2302359" y="718400"/>
                  <a:pt x="2318852" y="729171"/>
                </a:cubicBezTo>
                <a:cubicBezTo>
                  <a:pt x="2332653" y="715707"/>
                  <a:pt x="2351839" y="707292"/>
                  <a:pt x="2365640" y="696520"/>
                </a:cubicBezTo>
                <a:cubicBezTo>
                  <a:pt x="2362947" y="691135"/>
                  <a:pt x="2357561" y="688442"/>
                  <a:pt x="2346453" y="688442"/>
                </a:cubicBezTo>
                <a:cubicBezTo>
                  <a:pt x="2346453" y="682720"/>
                  <a:pt x="2346453" y="677335"/>
                  <a:pt x="2349146" y="671948"/>
                </a:cubicBezTo>
                <a:cubicBezTo>
                  <a:pt x="2335345" y="674641"/>
                  <a:pt x="2310437" y="680363"/>
                  <a:pt x="2293943" y="691135"/>
                </a:cubicBezTo>
                <a:cubicBezTo>
                  <a:pt x="2288221" y="702243"/>
                  <a:pt x="2299329" y="707628"/>
                  <a:pt x="2296636" y="713014"/>
                </a:cubicBezTo>
                <a:cubicBezTo>
                  <a:pt x="2288558" y="734893"/>
                  <a:pt x="2260957" y="726478"/>
                  <a:pt x="2249848" y="742972"/>
                </a:cubicBezTo>
                <a:cubicBezTo>
                  <a:pt x="2222247" y="742972"/>
                  <a:pt x="2191953" y="759465"/>
                  <a:pt x="2164352" y="764851"/>
                </a:cubicBezTo>
                <a:cubicBezTo>
                  <a:pt x="2161659" y="764851"/>
                  <a:pt x="2167044" y="767544"/>
                  <a:pt x="2164352" y="772929"/>
                </a:cubicBezTo>
                <a:cubicBezTo>
                  <a:pt x="2131364" y="783701"/>
                  <a:pt x="2117563" y="813658"/>
                  <a:pt x="2076835" y="817697"/>
                </a:cubicBezTo>
                <a:cubicBezTo>
                  <a:pt x="2079528" y="817697"/>
                  <a:pt x="2079528" y="815004"/>
                  <a:pt x="2079528" y="812311"/>
                </a:cubicBezTo>
                <a:cubicBezTo>
                  <a:pt x="2071113" y="809619"/>
                  <a:pt x="2071113" y="815004"/>
                  <a:pt x="2068420" y="812311"/>
                </a:cubicBezTo>
                <a:cubicBezTo>
                  <a:pt x="2063034" y="815004"/>
                  <a:pt x="2068420" y="815004"/>
                  <a:pt x="2063034" y="817697"/>
                </a:cubicBezTo>
                <a:cubicBezTo>
                  <a:pt x="2021632" y="817697"/>
                  <a:pt x="2013554" y="850348"/>
                  <a:pt x="1969459" y="847655"/>
                </a:cubicBezTo>
                <a:cubicBezTo>
                  <a:pt x="1969459" y="839576"/>
                  <a:pt x="1974845" y="836883"/>
                  <a:pt x="1983259" y="836883"/>
                </a:cubicBezTo>
                <a:cubicBezTo>
                  <a:pt x="1980567" y="831498"/>
                  <a:pt x="1975181" y="831498"/>
                  <a:pt x="1980567" y="826112"/>
                </a:cubicBezTo>
                <a:cubicBezTo>
                  <a:pt x="1988982" y="823419"/>
                  <a:pt x="1997060" y="818034"/>
                  <a:pt x="2005475" y="826112"/>
                </a:cubicBezTo>
                <a:cubicBezTo>
                  <a:pt x="2018939" y="804570"/>
                  <a:pt x="2057648" y="807263"/>
                  <a:pt x="2074142" y="788076"/>
                </a:cubicBezTo>
                <a:cubicBezTo>
                  <a:pt x="2093665" y="796155"/>
                  <a:pt x="2096358" y="774276"/>
                  <a:pt x="2115544" y="768890"/>
                </a:cubicBezTo>
                <a:cubicBezTo>
                  <a:pt x="2132038" y="763505"/>
                  <a:pt x="2135067" y="747011"/>
                  <a:pt x="2156946" y="744318"/>
                </a:cubicBezTo>
                <a:cubicBezTo>
                  <a:pt x="2113188" y="749704"/>
                  <a:pt x="2071786" y="768890"/>
                  <a:pt x="2027691" y="779661"/>
                </a:cubicBezTo>
                <a:cubicBezTo>
                  <a:pt x="2027691" y="779661"/>
                  <a:pt x="2027691" y="779661"/>
                  <a:pt x="2027691" y="774276"/>
                </a:cubicBezTo>
                <a:cubicBezTo>
                  <a:pt x="2013890" y="771583"/>
                  <a:pt x="2003119" y="774276"/>
                  <a:pt x="1994704" y="779661"/>
                </a:cubicBezTo>
                <a:cubicBezTo>
                  <a:pt x="1994704" y="782354"/>
                  <a:pt x="2000426" y="779661"/>
                  <a:pt x="2003119" y="779661"/>
                </a:cubicBezTo>
                <a:cubicBezTo>
                  <a:pt x="2000426" y="804233"/>
                  <a:pt x="1967103" y="801540"/>
                  <a:pt x="1945224" y="809619"/>
                </a:cubicBezTo>
                <a:cubicBezTo>
                  <a:pt x="1912237" y="818034"/>
                  <a:pt x="1881943" y="828805"/>
                  <a:pt x="1837847" y="828805"/>
                </a:cubicBezTo>
                <a:cubicBezTo>
                  <a:pt x="1832125" y="831498"/>
                  <a:pt x="1837847" y="842269"/>
                  <a:pt x="1829432" y="839576"/>
                </a:cubicBezTo>
                <a:cubicBezTo>
                  <a:pt x="1826403" y="828468"/>
                  <a:pt x="1834818" y="831161"/>
                  <a:pt x="1834818" y="823083"/>
                </a:cubicBezTo>
                <a:cubicBezTo>
                  <a:pt x="1829096" y="820390"/>
                  <a:pt x="1818325" y="823083"/>
                  <a:pt x="1809909" y="817697"/>
                </a:cubicBezTo>
                <a:cubicBezTo>
                  <a:pt x="1823710" y="793125"/>
                  <a:pt x="1875883" y="809619"/>
                  <a:pt x="1884299" y="779661"/>
                </a:cubicBezTo>
                <a:cubicBezTo>
                  <a:pt x="1928394" y="793125"/>
                  <a:pt x="1958688" y="755089"/>
                  <a:pt x="2010861" y="752397"/>
                </a:cubicBezTo>
                <a:cubicBezTo>
                  <a:pt x="2010861" y="757782"/>
                  <a:pt x="2005475" y="757782"/>
                  <a:pt x="2005475" y="760475"/>
                </a:cubicBezTo>
                <a:cubicBezTo>
                  <a:pt x="2016583" y="765861"/>
                  <a:pt x="2030384" y="754753"/>
                  <a:pt x="2033077" y="743981"/>
                </a:cubicBezTo>
                <a:cubicBezTo>
                  <a:pt x="2046877" y="743981"/>
                  <a:pt x="2052263" y="760138"/>
                  <a:pt x="2066064" y="752060"/>
                </a:cubicBezTo>
                <a:cubicBezTo>
                  <a:pt x="2071786" y="752060"/>
                  <a:pt x="2066064" y="735903"/>
                  <a:pt x="2077172" y="741289"/>
                </a:cubicBezTo>
                <a:cubicBezTo>
                  <a:pt x="2080201" y="730181"/>
                  <a:pt x="2069093" y="732873"/>
                  <a:pt x="2071786" y="724795"/>
                </a:cubicBezTo>
                <a:cubicBezTo>
                  <a:pt x="2068757" y="727488"/>
                  <a:pt x="2063371" y="727488"/>
                  <a:pt x="2063371" y="730181"/>
                </a:cubicBezTo>
                <a:cubicBezTo>
                  <a:pt x="2057648" y="730181"/>
                  <a:pt x="2063371" y="719409"/>
                  <a:pt x="2054956" y="722102"/>
                </a:cubicBezTo>
                <a:cubicBezTo>
                  <a:pt x="2057648" y="713687"/>
                  <a:pt x="2068757" y="713687"/>
                  <a:pt x="2074142" y="705608"/>
                </a:cubicBezTo>
                <a:cubicBezTo>
                  <a:pt x="2079528" y="702916"/>
                  <a:pt x="2085250" y="705608"/>
                  <a:pt x="2087943" y="708301"/>
                </a:cubicBezTo>
                <a:cubicBezTo>
                  <a:pt x="2096358" y="697194"/>
                  <a:pt x="2112851" y="694501"/>
                  <a:pt x="2132038" y="691808"/>
                </a:cubicBezTo>
                <a:cubicBezTo>
                  <a:pt x="2129345" y="686423"/>
                  <a:pt x="2123959" y="686423"/>
                  <a:pt x="2115544" y="686423"/>
                </a:cubicBezTo>
                <a:cubicBezTo>
                  <a:pt x="2126652" y="678008"/>
                  <a:pt x="2140453" y="672622"/>
                  <a:pt x="2154253" y="669929"/>
                </a:cubicBezTo>
                <a:cubicBezTo>
                  <a:pt x="2168054" y="686423"/>
                  <a:pt x="2198348" y="661850"/>
                  <a:pt x="2214842" y="656464"/>
                </a:cubicBezTo>
                <a:cubicBezTo>
                  <a:pt x="2209457" y="648386"/>
                  <a:pt x="2204070" y="659158"/>
                  <a:pt x="2195655" y="656464"/>
                </a:cubicBezTo>
                <a:cubicBezTo>
                  <a:pt x="2201378" y="648386"/>
                  <a:pt x="2212149" y="645693"/>
                  <a:pt x="2223257" y="645693"/>
                </a:cubicBezTo>
                <a:cubicBezTo>
                  <a:pt x="2220564" y="648386"/>
                  <a:pt x="2217872" y="651079"/>
                  <a:pt x="2217872" y="653772"/>
                </a:cubicBezTo>
                <a:cubicBezTo>
                  <a:pt x="2225949" y="653772"/>
                  <a:pt x="2231672" y="648386"/>
                  <a:pt x="2237058" y="645693"/>
                </a:cubicBezTo>
                <a:cubicBezTo>
                  <a:pt x="2237058" y="643001"/>
                  <a:pt x="2234365" y="640308"/>
                  <a:pt x="2234365" y="637615"/>
                </a:cubicBezTo>
                <a:cubicBezTo>
                  <a:pt x="2267352" y="634922"/>
                  <a:pt x="2286538" y="613043"/>
                  <a:pt x="2314140" y="599579"/>
                </a:cubicBezTo>
                <a:cubicBezTo>
                  <a:pt x="2319525" y="599579"/>
                  <a:pt x="2319525" y="604965"/>
                  <a:pt x="2316832" y="610350"/>
                </a:cubicBezTo>
                <a:cubicBezTo>
                  <a:pt x="2327604" y="613043"/>
                  <a:pt x="2330296" y="599579"/>
                  <a:pt x="2338711" y="607658"/>
                </a:cubicBezTo>
                <a:cubicBezTo>
                  <a:pt x="2338711" y="618429"/>
                  <a:pt x="2322218" y="607658"/>
                  <a:pt x="2324911" y="618429"/>
                </a:cubicBezTo>
                <a:cubicBezTo>
                  <a:pt x="2333326" y="621122"/>
                  <a:pt x="2352513" y="604965"/>
                  <a:pt x="2363620" y="618429"/>
                </a:cubicBezTo>
                <a:cubicBezTo>
                  <a:pt x="2366649" y="618429"/>
                  <a:pt x="2366649" y="613043"/>
                  <a:pt x="2372035" y="613043"/>
                </a:cubicBezTo>
                <a:cubicBezTo>
                  <a:pt x="2369342" y="604965"/>
                  <a:pt x="2361264" y="602272"/>
                  <a:pt x="2350156" y="604965"/>
                </a:cubicBezTo>
                <a:cubicBezTo>
                  <a:pt x="2363956" y="588471"/>
                  <a:pt x="2388865" y="577700"/>
                  <a:pt x="2408051" y="575007"/>
                </a:cubicBezTo>
                <a:cubicBezTo>
                  <a:pt x="2397281" y="555820"/>
                  <a:pt x="2377758" y="588471"/>
                  <a:pt x="2358571" y="585778"/>
                </a:cubicBezTo>
                <a:cubicBezTo>
                  <a:pt x="2363956" y="580393"/>
                  <a:pt x="2358571" y="575007"/>
                  <a:pt x="2350156" y="575007"/>
                </a:cubicBezTo>
                <a:cubicBezTo>
                  <a:pt x="2350156" y="566929"/>
                  <a:pt x="2358234" y="569621"/>
                  <a:pt x="2355541" y="564236"/>
                </a:cubicBezTo>
                <a:cubicBezTo>
                  <a:pt x="2339048" y="572314"/>
                  <a:pt x="2308754" y="566929"/>
                  <a:pt x="2303368" y="591501"/>
                </a:cubicBezTo>
                <a:cubicBezTo>
                  <a:pt x="2259273" y="613380"/>
                  <a:pt x="2212486" y="627181"/>
                  <a:pt x="2179499" y="637952"/>
                </a:cubicBezTo>
                <a:cubicBezTo>
                  <a:pt x="2176806" y="635259"/>
                  <a:pt x="2182191" y="627181"/>
                  <a:pt x="2190606" y="627181"/>
                </a:cubicBezTo>
                <a:cubicBezTo>
                  <a:pt x="2187577" y="621795"/>
                  <a:pt x="2182191" y="621795"/>
                  <a:pt x="2182191" y="613717"/>
                </a:cubicBezTo>
                <a:cubicBezTo>
                  <a:pt x="2204407" y="608331"/>
                  <a:pt x="2215515" y="594866"/>
                  <a:pt x="2237394" y="600252"/>
                </a:cubicBezTo>
                <a:cubicBezTo>
                  <a:pt x="2240087" y="597560"/>
                  <a:pt x="2240087" y="592174"/>
                  <a:pt x="2240087" y="589481"/>
                </a:cubicBezTo>
                <a:cubicBezTo>
                  <a:pt x="2264659" y="592174"/>
                  <a:pt x="2308754" y="567601"/>
                  <a:pt x="2339048" y="554138"/>
                </a:cubicBezTo>
                <a:cubicBezTo>
                  <a:pt x="2369342" y="537644"/>
                  <a:pt x="2402329" y="526873"/>
                  <a:pt x="2418823" y="502301"/>
                </a:cubicBezTo>
                <a:cubicBezTo>
                  <a:pt x="2424208" y="502301"/>
                  <a:pt x="2421516" y="510379"/>
                  <a:pt x="2424208" y="513072"/>
                </a:cubicBezTo>
                <a:cubicBezTo>
                  <a:pt x="2440702" y="502301"/>
                  <a:pt x="2457196" y="494223"/>
                  <a:pt x="2465610" y="477729"/>
                </a:cubicBezTo>
                <a:cubicBezTo>
                  <a:pt x="2446087" y="485807"/>
                  <a:pt x="2405022" y="496579"/>
                  <a:pt x="2380114" y="513072"/>
                </a:cubicBezTo>
                <a:cubicBezTo>
                  <a:pt x="2366313" y="524180"/>
                  <a:pt x="2363284" y="534952"/>
                  <a:pt x="2341404" y="529566"/>
                </a:cubicBezTo>
                <a:cubicBezTo>
                  <a:pt x="2355205" y="507687"/>
                  <a:pt x="2382806" y="510716"/>
                  <a:pt x="2404686" y="494223"/>
                </a:cubicBezTo>
                <a:cubicBezTo>
                  <a:pt x="2415793" y="488837"/>
                  <a:pt x="2421179" y="477729"/>
                  <a:pt x="2437672" y="469650"/>
                </a:cubicBezTo>
                <a:cubicBezTo>
                  <a:pt x="2443058" y="469650"/>
                  <a:pt x="2443058" y="475036"/>
                  <a:pt x="2451473" y="472343"/>
                </a:cubicBezTo>
                <a:cubicBezTo>
                  <a:pt x="2462581" y="461572"/>
                  <a:pt x="2465274" y="442386"/>
                  <a:pt x="2481767" y="437000"/>
                </a:cubicBezTo>
                <a:cubicBezTo>
                  <a:pt x="2479075" y="428922"/>
                  <a:pt x="2476045" y="428922"/>
                  <a:pt x="2484460" y="423536"/>
                </a:cubicBezTo>
                <a:cubicBezTo>
                  <a:pt x="2484460" y="418150"/>
                  <a:pt x="2479075" y="418150"/>
                  <a:pt x="2479075" y="415458"/>
                </a:cubicBezTo>
                <a:cubicBezTo>
                  <a:pt x="2476382" y="423536"/>
                  <a:pt x="2465274" y="412765"/>
                  <a:pt x="2462581" y="423536"/>
                </a:cubicBezTo>
                <a:cubicBezTo>
                  <a:pt x="2456859" y="415121"/>
                  <a:pt x="2470660" y="404350"/>
                  <a:pt x="2481767" y="401657"/>
                </a:cubicBezTo>
                <a:cubicBezTo>
                  <a:pt x="2479075" y="390885"/>
                  <a:pt x="2462245" y="401657"/>
                  <a:pt x="2470660" y="388193"/>
                </a:cubicBezTo>
                <a:cubicBezTo>
                  <a:pt x="2462581" y="388193"/>
                  <a:pt x="2459888" y="390885"/>
                  <a:pt x="2448780" y="388193"/>
                </a:cubicBezTo>
                <a:cubicBezTo>
                  <a:pt x="2454166" y="382471"/>
                  <a:pt x="2467967" y="379778"/>
                  <a:pt x="2470660" y="371700"/>
                </a:cubicBezTo>
                <a:cubicBezTo>
                  <a:pt x="2509369" y="390549"/>
                  <a:pt x="2536970" y="371700"/>
                  <a:pt x="2556156" y="349820"/>
                </a:cubicBezTo>
                <a:cubicBezTo>
                  <a:pt x="2556156" y="344435"/>
                  <a:pt x="2550434" y="344435"/>
                  <a:pt x="2545049" y="344435"/>
                </a:cubicBezTo>
                <a:cubicBezTo>
                  <a:pt x="2545049" y="333327"/>
                  <a:pt x="2550770" y="330634"/>
                  <a:pt x="2556156" y="325248"/>
                </a:cubicBezTo>
                <a:cubicBezTo>
                  <a:pt x="2564235" y="325248"/>
                  <a:pt x="2569957" y="327941"/>
                  <a:pt x="2575343" y="327941"/>
                </a:cubicBezTo>
                <a:cubicBezTo>
                  <a:pt x="2608330" y="306062"/>
                  <a:pt x="2649395" y="289569"/>
                  <a:pt x="2674303" y="256918"/>
                </a:cubicBezTo>
                <a:cubicBezTo>
                  <a:pt x="2679690" y="264997"/>
                  <a:pt x="2685075" y="259611"/>
                  <a:pt x="2696183" y="256918"/>
                </a:cubicBezTo>
                <a:cubicBezTo>
                  <a:pt x="2693490" y="268025"/>
                  <a:pt x="2696183" y="270718"/>
                  <a:pt x="2698875" y="281490"/>
                </a:cubicBezTo>
                <a:cubicBezTo>
                  <a:pt x="2690460" y="278797"/>
                  <a:pt x="2687768" y="281490"/>
                  <a:pt x="2685075" y="284183"/>
                </a:cubicBezTo>
                <a:cubicBezTo>
                  <a:pt x="2685075" y="289569"/>
                  <a:pt x="2693490" y="286875"/>
                  <a:pt x="2698875" y="286875"/>
                </a:cubicBezTo>
                <a:cubicBezTo>
                  <a:pt x="2698875" y="292261"/>
                  <a:pt x="2690460" y="289569"/>
                  <a:pt x="2690460" y="294954"/>
                </a:cubicBezTo>
                <a:cubicBezTo>
                  <a:pt x="2698539" y="300340"/>
                  <a:pt x="2726141" y="286539"/>
                  <a:pt x="2712339" y="278461"/>
                </a:cubicBezTo>
                <a:cubicBezTo>
                  <a:pt x="2712339" y="267353"/>
                  <a:pt x="2715032" y="261967"/>
                  <a:pt x="2723448" y="259274"/>
                </a:cubicBezTo>
                <a:cubicBezTo>
                  <a:pt x="2720418" y="273074"/>
                  <a:pt x="2728833" y="275768"/>
                  <a:pt x="2728833" y="283846"/>
                </a:cubicBezTo>
                <a:cubicBezTo>
                  <a:pt x="2695510" y="294617"/>
                  <a:pt x="2690124" y="338039"/>
                  <a:pt x="2643336" y="324575"/>
                </a:cubicBezTo>
                <a:cubicBezTo>
                  <a:pt x="2640644" y="319189"/>
                  <a:pt x="2643336" y="319189"/>
                  <a:pt x="2646029" y="316497"/>
                </a:cubicBezTo>
                <a:cubicBezTo>
                  <a:pt x="2637614" y="313803"/>
                  <a:pt x="2640644" y="321882"/>
                  <a:pt x="2632229" y="319189"/>
                </a:cubicBezTo>
                <a:cubicBezTo>
                  <a:pt x="2637614" y="324912"/>
                  <a:pt x="2640644" y="330297"/>
                  <a:pt x="2646029" y="338375"/>
                </a:cubicBezTo>
                <a:cubicBezTo>
                  <a:pt x="2632229" y="346454"/>
                  <a:pt x="2621457" y="357562"/>
                  <a:pt x="2613042" y="368333"/>
                </a:cubicBezTo>
                <a:cubicBezTo>
                  <a:pt x="2629536" y="373719"/>
                  <a:pt x="2648722" y="357226"/>
                  <a:pt x="2662523" y="351840"/>
                </a:cubicBezTo>
                <a:cubicBezTo>
                  <a:pt x="2662523" y="357226"/>
                  <a:pt x="2662523" y="359919"/>
                  <a:pt x="2665215" y="362611"/>
                </a:cubicBezTo>
                <a:cubicBezTo>
                  <a:pt x="2681709" y="351840"/>
                  <a:pt x="2695510" y="335346"/>
                  <a:pt x="2712003" y="321882"/>
                </a:cubicBezTo>
                <a:cubicBezTo>
                  <a:pt x="2736912" y="327268"/>
                  <a:pt x="2734219" y="308082"/>
                  <a:pt x="2756098" y="302696"/>
                </a:cubicBezTo>
                <a:cubicBezTo>
                  <a:pt x="2753405" y="308082"/>
                  <a:pt x="2748020" y="308082"/>
                  <a:pt x="2750712" y="316160"/>
                </a:cubicBezTo>
                <a:cubicBezTo>
                  <a:pt x="2761821" y="313467"/>
                  <a:pt x="2769899" y="310774"/>
                  <a:pt x="2767206" y="291588"/>
                </a:cubicBezTo>
                <a:cubicBezTo>
                  <a:pt x="2781006" y="291588"/>
                  <a:pt x="2772928" y="299666"/>
                  <a:pt x="2775621" y="305052"/>
                </a:cubicBezTo>
                <a:cubicBezTo>
                  <a:pt x="2789421" y="299666"/>
                  <a:pt x="2794807" y="285866"/>
                  <a:pt x="2811301" y="283173"/>
                </a:cubicBezTo>
                <a:cubicBezTo>
                  <a:pt x="2797500" y="255908"/>
                  <a:pt x="2838566" y="242107"/>
                  <a:pt x="2863474" y="236721"/>
                </a:cubicBezTo>
                <a:close/>
                <a:moveTo>
                  <a:pt x="2321208" y="236048"/>
                </a:moveTo>
                <a:cubicBezTo>
                  <a:pt x="2321208" y="238741"/>
                  <a:pt x="2318515" y="241434"/>
                  <a:pt x="2318515" y="246820"/>
                </a:cubicBezTo>
                <a:cubicBezTo>
                  <a:pt x="2329287" y="249512"/>
                  <a:pt x="2332316" y="236048"/>
                  <a:pt x="2321208" y="236048"/>
                </a:cubicBezTo>
                <a:close/>
                <a:moveTo>
                  <a:pt x="2786392" y="233019"/>
                </a:moveTo>
                <a:cubicBezTo>
                  <a:pt x="2786392" y="246820"/>
                  <a:pt x="2789085" y="246820"/>
                  <a:pt x="2786392" y="257592"/>
                </a:cubicBezTo>
                <a:cubicBezTo>
                  <a:pt x="2769899" y="254898"/>
                  <a:pt x="2756098" y="274085"/>
                  <a:pt x="2736912" y="274085"/>
                </a:cubicBezTo>
                <a:cubicBezTo>
                  <a:pt x="2734219" y="257592"/>
                  <a:pt x="2745327" y="254898"/>
                  <a:pt x="2736912" y="241097"/>
                </a:cubicBezTo>
                <a:cubicBezTo>
                  <a:pt x="2745327" y="233019"/>
                  <a:pt x="2756098" y="235712"/>
                  <a:pt x="2767206" y="238405"/>
                </a:cubicBezTo>
                <a:cubicBezTo>
                  <a:pt x="2756098" y="244127"/>
                  <a:pt x="2747683" y="246820"/>
                  <a:pt x="2742297" y="257592"/>
                </a:cubicBezTo>
                <a:cubicBezTo>
                  <a:pt x="2764513" y="262977"/>
                  <a:pt x="2758791" y="227634"/>
                  <a:pt x="2786392" y="233019"/>
                </a:cubicBezTo>
                <a:close/>
                <a:moveTo>
                  <a:pt x="803974" y="232893"/>
                </a:moveTo>
                <a:cubicBezTo>
                  <a:pt x="799514" y="234618"/>
                  <a:pt x="796064" y="238741"/>
                  <a:pt x="796064" y="244127"/>
                </a:cubicBezTo>
                <a:cubicBezTo>
                  <a:pt x="801450" y="246820"/>
                  <a:pt x="801450" y="246820"/>
                  <a:pt x="809865" y="246820"/>
                </a:cubicBezTo>
                <a:cubicBezTo>
                  <a:pt x="815250" y="241434"/>
                  <a:pt x="806835" y="236048"/>
                  <a:pt x="815250" y="236048"/>
                </a:cubicBezTo>
                <a:cubicBezTo>
                  <a:pt x="815250" y="236048"/>
                  <a:pt x="817943" y="238741"/>
                  <a:pt x="817943" y="236048"/>
                </a:cubicBezTo>
                <a:cubicBezTo>
                  <a:pt x="813904" y="231841"/>
                  <a:pt x="808434" y="231168"/>
                  <a:pt x="803974" y="232893"/>
                </a:cubicBezTo>
                <a:close/>
                <a:moveTo>
                  <a:pt x="2715032" y="230326"/>
                </a:moveTo>
                <a:cubicBezTo>
                  <a:pt x="2720418" y="230326"/>
                  <a:pt x="2715032" y="233019"/>
                  <a:pt x="2715032" y="238405"/>
                </a:cubicBezTo>
                <a:cubicBezTo>
                  <a:pt x="2709311" y="238405"/>
                  <a:pt x="2709311" y="233019"/>
                  <a:pt x="2703924" y="235712"/>
                </a:cubicBezTo>
                <a:cubicBezTo>
                  <a:pt x="2703924" y="224940"/>
                  <a:pt x="2712339" y="235712"/>
                  <a:pt x="2715032" y="230326"/>
                </a:cubicBezTo>
                <a:close/>
                <a:moveTo>
                  <a:pt x="3014608" y="227634"/>
                </a:moveTo>
                <a:cubicBezTo>
                  <a:pt x="3017301" y="230326"/>
                  <a:pt x="3020331" y="233019"/>
                  <a:pt x="3025717" y="235712"/>
                </a:cubicBezTo>
                <a:cubicBezTo>
                  <a:pt x="3017638" y="241097"/>
                  <a:pt x="3023024" y="252205"/>
                  <a:pt x="3020331" y="257592"/>
                </a:cubicBezTo>
                <a:cubicBezTo>
                  <a:pt x="3003837" y="249512"/>
                  <a:pt x="2993066" y="257592"/>
                  <a:pt x="2987007" y="271392"/>
                </a:cubicBezTo>
                <a:cubicBezTo>
                  <a:pt x="2978928" y="249512"/>
                  <a:pt x="3009223" y="244127"/>
                  <a:pt x="3014608" y="227634"/>
                </a:cubicBezTo>
                <a:close/>
                <a:moveTo>
                  <a:pt x="432534" y="224940"/>
                </a:moveTo>
                <a:cubicBezTo>
                  <a:pt x="424119" y="238741"/>
                  <a:pt x="410318" y="244127"/>
                  <a:pt x="393825" y="249512"/>
                </a:cubicBezTo>
                <a:cubicBezTo>
                  <a:pt x="404932" y="241434"/>
                  <a:pt x="410655" y="222248"/>
                  <a:pt x="432534" y="224940"/>
                </a:cubicBezTo>
                <a:close/>
                <a:moveTo>
                  <a:pt x="3160694" y="219555"/>
                </a:moveTo>
                <a:cubicBezTo>
                  <a:pt x="3163387" y="230663"/>
                  <a:pt x="3155308" y="227970"/>
                  <a:pt x="3158000" y="236048"/>
                </a:cubicBezTo>
                <a:cubicBezTo>
                  <a:pt x="3166416" y="236048"/>
                  <a:pt x="3169109" y="230326"/>
                  <a:pt x="3169109" y="222248"/>
                </a:cubicBezTo>
                <a:cubicBezTo>
                  <a:pt x="3166079" y="222248"/>
                  <a:pt x="3163387" y="222248"/>
                  <a:pt x="3160694" y="219555"/>
                </a:cubicBezTo>
                <a:close/>
                <a:moveTo>
                  <a:pt x="2833179" y="216863"/>
                </a:moveTo>
                <a:cubicBezTo>
                  <a:pt x="2833179" y="224940"/>
                  <a:pt x="2841258" y="219555"/>
                  <a:pt x="2838566" y="230326"/>
                </a:cubicBezTo>
                <a:cubicBezTo>
                  <a:pt x="2822072" y="230326"/>
                  <a:pt x="2813994" y="238741"/>
                  <a:pt x="2805579" y="246820"/>
                </a:cubicBezTo>
                <a:cubicBezTo>
                  <a:pt x="2805579" y="238741"/>
                  <a:pt x="2822409" y="222248"/>
                  <a:pt x="2833179" y="216863"/>
                </a:cubicBezTo>
                <a:close/>
                <a:moveTo>
                  <a:pt x="266589" y="212997"/>
                </a:moveTo>
                <a:cubicBezTo>
                  <a:pt x="270123" y="212487"/>
                  <a:pt x="273910" y="213496"/>
                  <a:pt x="278033" y="216863"/>
                </a:cubicBezTo>
                <a:cubicBezTo>
                  <a:pt x="267263" y="227634"/>
                  <a:pt x="253461" y="233356"/>
                  <a:pt x="242354" y="244127"/>
                </a:cubicBezTo>
                <a:cubicBezTo>
                  <a:pt x="239661" y="241434"/>
                  <a:pt x="242354" y="236048"/>
                  <a:pt x="239324" y="236048"/>
                </a:cubicBezTo>
                <a:cubicBezTo>
                  <a:pt x="247655" y="229737"/>
                  <a:pt x="255986" y="214527"/>
                  <a:pt x="266589" y="212997"/>
                </a:cubicBezTo>
                <a:close/>
                <a:moveTo>
                  <a:pt x="3067455" y="208784"/>
                </a:moveTo>
                <a:cubicBezTo>
                  <a:pt x="3064762" y="216863"/>
                  <a:pt x="3056347" y="224940"/>
                  <a:pt x="3050962" y="216863"/>
                </a:cubicBezTo>
                <a:cubicBezTo>
                  <a:pt x="3048269" y="230663"/>
                  <a:pt x="3067791" y="225277"/>
                  <a:pt x="3059377" y="238741"/>
                </a:cubicBezTo>
                <a:cubicBezTo>
                  <a:pt x="3059377" y="244127"/>
                  <a:pt x="3067791" y="238741"/>
                  <a:pt x="3070484" y="241434"/>
                </a:cubicBezTo>
                <a:cubicBezTo>
                  <a:pt x="3073177" y="252205"/>
                  <a:pt x="3076207" y="263313"/>
                  <a:pt x="3067791" y="271392"/>
                </a:cubicBezTo>
                <a:cubicBezTo>
                  <a:pt x="3070484" y="274085"/>
                  <a:pt x="3070484" y="274085"/>
                  <a:pt x="3070484" y="276777"/>
                </a:cubicBezTo>
                <a:cubicBezTo>
                  <a:pt x="3087314" y="268699"/>
                  <a:pt x="3103808" y="263313"/>
                  <a:pt x="3109194" y="244127"/>
                </a:cubicBezTo>
                <a:cubicBezTo>
                  <a:pt x="3122994" y="249849"/>
                  <a:pt x="3128380" y="236048"/>
                  <a:pt x="3144873" y="230663"/>
                </a:cubicBezTo>
                <a:cubicBezTo>
                  <a:pt x="3155645" y="249512"/>
                  <a:pt x="3111550" y="249512"/>
                  <a:pt x="3119965" y="266006"/>
                </a:cubicBezTo>
                <a:cubicBezTo>
                  <a:pt x="3108857" y="271392"/>
                  <a:pt x="3103471" y="287549"/>
                  <a:pt x="3089671" y="279470"/>
                </a:cubicBezTo>
                <a:cubicBezTo>
                  <a:pt x="3083949" y="282163"/>
                  <a:pt x="3086978" y="287549"/>
                  <a:pt x="3078562" y="284856"/>
                </a:cubicBezTo>
                <a:cubicBezTo>
                  <a:pt x="3081255" y="301350"/>
                  <a:pt x="3070148" y="304042"/>
                  <a:pt x="3067455" y="314814"/>
                </a:cubicBezTo>
                <a:cubicBezTo>
                  <a:pt x="3059040" y="314814"/>
                  <a:pt x="3045239" y="317506"/>
                  <a:pt x="3045913" y="331307"/>
                </a:cubicBezTo>
                <a:cubicBezTo>
                  <a:pt x="3037497" y="331307"/>
                  <a:pt x="3037497" y="336693"/>
                  <a:pt x="3034804" y="331307"/>
                </a:cubicBezTo>
                <a:cubicBezTo>
                  <a:pt x="3032112" y="325922"/>
                  <a:pt x="3037497" y="325922"/>
                  <a:pt x="3037497" y="317843"/>
                </a:cubicBezTo>
                <a:cubicBezTo>
                  <a:pt x="3026726" y="317843"/>
                  <a:pt x="3026726" y="325922"/>
                  <a:pt x="3015618" y="325922"/>
                </a:cubicBezTo>
                <a:cubicBezTo>
                  <a:pt x="3018311" y="314814"/>
                  <a:pt x="3029419" y="314814"/>
                  <a:pt x="3034804" y="309428"/>
                </a:cubicBezTo>
                <a:cubicBezTo>
                  <a:pt x="3040190" y="309428"/>
                  <a:pt x="3037497" y="317506"/>
                  <a:pt x="3037497" y="322892"/>
                </a:cubicBezTo>
                <a:cubicBezTo>
                  <a:pt x="3048269" y="320199"/>
                  <a:pt x="3042883" y="306735"/>
                  <a:pt x="3059377" y="314814"/>
                </a:cubicBezTo>
                <a:cubicBezTo>
                  <a:pt x="3059377" y="314814"/>
                  <a:pt x="3059377" y="314814"/>
                  <a:pt x="3059377" y="309428"/>
                </a:cubicBezTo>
                <a:cubicBezTo>
                  <a:pt x="3053654" y="309428"/>
                  <a:pt x="3042546" y="287549"/>
                  <a:pt x="3050962" y="279470"/>
                </a:cubicBezTo>
                <a:cubicBezTo>
                  <a:pt x="3050962" y="276777"/>
                  <a:pt x="3047932" y="282163"/>
                  <a:pt x="3042546" y="279470"/>
                </a:cubicBezTo>
                <a:cubicBezTo>
                  <a:pt x="3047932" y="263313"/>
                  <a:pt x="3047932" y="254898"/>
                  <a:pt x="3056347" y="244127"/>
                </a:cubicBezTo>
                <a:cubicBezTo>
                  <a:pt x="3045239" y="246820"/>
                  <a:pt x="3056347" y="225277"/>
                  <a:pt x="3039853" y="233356"/>
                </a:cubicBezTo>
                <a:cubicBezTo>
                  <a:pt x="3039853" y="219555"/>
                  <a:pt x="3053654" y="211477"/>
                  <a:pt x="3067455" y="208784"/>
                </a:cubicBezTo>
                <a:close/>
                <a:moveTo>
                  <a:pt x="2310437" y="206091"/>
                </a:moveTo>
                <a:cubicBezTo>
                  <a:pt x="2288221" y="203062"/>
                  <a:pt x="2277114" y="208784"/>
                  <a:pt x="2271728" y="219555"/>
                </a:cubicBezTo>
                <a:cubicBezTo>
                  <a:pt x="2285528" y="222248"/>
                  <a:pt x="2304715" y="222248"/>
                  <a:pt x="2310437" y="206091"/>
                </a:cubicBezTo>
                <a:close/>
                <a:moveTo>
                  <a:pt x="831071" y="205081"/>
                </a:moveTo>
                <a:cubicBezTo>
                  <a:pt x="830734" y="204408"/>
                  <a:pt x="830061" y="204408"/>
                  <a:pt x="828714" y="205754"/>
                </a:cubicBezTo>
                <a:cubicBezTo>
                  <a:pt x="828714" y="213833"/>
                  <a:pt x="820299" y="211140"/>
                  <a:pt x="814914" y="208447"/>
                </a:cubicBezTo>
                <a:cubicBezTo>
                  <a:pt x="817607" y="219555"/>
                  <a:pt x="831407" y="213833"/>
                  <a:pt x="828714" y="230326"/>
                </a:cubicBezTo>
                <a:cubicBezTo>
                  <a:pt x="828714" y="230326"/>
                  <a:pt x="828714" y="230326"/>
                  <a:pt x="839823" y="230326"/>
                </a:cubicBezTo>
                <a:cubicBezTo>
                  <a:pt x="842852" y="222248"/>
                  <a:pt x="848237" y="222248"/>
                  <a:pt x="847901" y="211140"/>
                </a:cubicBezTo>
                <a:cubicBezTo>
                  <a:pt x="845208" y="205754"/>
                  <a:pt x="831407" y="213833"/>
                  <a:pt x="831407" y="208447"/>
                </a:cubicBezTo>
                <a:cubicBezTo>
                  <a:pt x="831407" y="207100"/>
                  <a:pt x="831407" y="205754"/>
                  <a:pt x="831071" y="205081"/>
                </a:cubicBezTo>
                <a:close/>
                <a:moveTo>
                  <a:pt x="3188295" y="203062"/>
                </a:moveTo>
                <a:cubicBezTo>
                  <a:pt x="3194017" y="203062"/>
                  <a:pt x="3191325" y="216863"/>
                  <a:pt x="3208154" y="210803"/>
                </a:cubicBezTo>
                <a:cubicBezTo>
                  <a:pt x="3210847" y="224267"/>
                  <a:pt x="3202433" y="229990"/>
                  <a:pt x="3199740" y="243454"/>
                </a:cubicBezTo>
                <a:cubicBezTo>
                  <a:pt x="3194354" y="238068"/>
                  <a:pt x="3197047" y="235375"/>
                  <a:pt x="3197047" y="229990"/>
                </a:cubicBezTo>
                <a:cubicBezTo>
                  <a:pt x="3197047" y="229990"/>
                  <a:pt x="3197047" y="229990"/>
                  <a:pt x="3188632" y="229990"/>
                </a:cubicBezTo>
                <a:cubicBezTo>
                  <a:pt x="3196710" y="241097"/>
                  <a:pt x="3185939" y="243791"/>
                  <a:pt x="3174831" y="249176"/>
                </a:cubicBezTo>
                <a:cubicBezTo>
                  <a:pt x="3174831" y="246484"/>
                  <a:pt x="3177524" y="243791"/>
                  <a:pt x="3180216" y="241097"/>
                </a:cubicBezTo>
                <a:cubicBezTo>
                  <a:pt x="3171801" y="235712"/>
                  <a:pt x="3163723" y="243791"/>
                  <a:pt x="3155308" y="243791"/>
                </a:cubicBezTo>
                <a:cubicBezTo>
                  <a:pt x="3152615" y="232683"/>
                  <a:pt x="3152615" y="232683"/>
                  <a:pt x="3155308" y="219218"/>
                </a:cubicBezTo>
                <a:cubicBezTo>
                  <a:pt x="3160694" y="216525"/>
                  <a:pt x="3169109" y="213833"/>
                  <a:pt x="3169109" y="208447"/>
                </a:cubicBezTo>
                <a:cubicBezTo>
                  <a:pt x="3174494" y="208447"/>
                  <a:pt x="3185602" y="211140"/>
                  <a:pt x="3188295" y="203062"/>
                </a:cubicBezTo>
                <a:close/>
                <a:moveTo>
                  <a:pt x="589390" y="200706"/>
                </a:moveTo>
                <a:cubicBezTo>
                  <a:pt x="584005" y="200706"/>
                  <a:pt x="575590" y="203398"/>
                  <a:pt x="575590" y="208784"/>
                </a:cubicBezTo>
                <a:cubicBezTo>
                  <a:pt x="584005" y="211477"/>
                  <a:pt x="589390" y="205754"/>
                  <a:pt x="589390" y="200706"/>
                </a:cubicBezTo>
                <a:close/>
                <a:moveTo>
                  <a:pt x="3224311" y="198012"/>
                </a:moveTo>
                <a:cubicBezTo>
                  <a:pt x="3224311" y="203398"/>
                  <a:pt x="3221618" y="206091"/>
                  <a:pt x="3221618" y="211477"/>
                </a:cubicBezTo>
                <a:cubicBezTo>
                  <a:pt x="3215897" y="214169"/>
                  <a:pt x="3215897" y="211477"/>
                  <a:pt x="3213204" y="208784"/>
                </a:cubicBezTo>
                <a:cubicBezTo>
                  <a:pt x="3213204" y="203062"/>
                  <a:pt x="3218589" y="197676"/>
                  <a:pt x="3224311" y="198012"/>
                </a:cubicBezTo>
                <a:close/>
                <a:moveTo>
                  <a:pt x="122281" y="197886"/>
                </a:moveTo>
                <a:cubicBezTo>
                  <a:pt x="124880" y="197676"/>
                  <a:pt x="127488" y="198349"/>
                  <a:pt x="129592" y="200368"/>
                </a:cubicBezTo>
                <a:cubicBezTo>
                  <a:pt x="126899" y="208784"/>
                  <a:pt x="115791" y="205754"/>
                  <a:pt x="113098" y="211140"/>
                </a:cubicBezTo>
                <a:cubicBezTo>
                  <a:pt x="106787" y="207100"/>
                  <a:pt x="114487" y="198517"/>
                  <a:pt x="122281" y="197886"/>
                </a:cubicBezTo>
                <a:close/>
                <a:moveTo>
                  <a:pt x="3078226" y="192290"/>
                </a:moveTo>
                <a:cubicBezTo>
                  <a:pt x="3078226" y="192290"/>
                  <a:pt x="3078226" y="192290"/>
                  <a:pt x="3086642" y="192290"/>
                </a:cubicBezTo>
                <a:cubicBezTo>
                  <a:pt x="3086642" y="194983"/>
                  <a:pt x="3086642" y="200368"/>
                  <a:pt x="3089334" y="200368"/>
                </a:cubicBezTo>
                <a:cubicBezTo>
                  <a:pt x="3089334" y="205754"/>
                  <a:pt x="3080919" y="200368"/>
                  <a:pt x="3075533" y="203062"/>
                </a:cubicBezTo>
                <a:cubicBezTo>
                  <a:pt x="3075533" y="197676"/>
                  <a:pt x="3078226" y="197676"/>
                  <a:pt x="3078226" y="192290"/>
                </a:cubicBezTo>
                <a:close/>
                <a:moveTo>
                  <a:pt x="848237" y="192290"/>
                </a:moveTo>
                <a:cubicBezTo>
                  <a:pt x="848237" y="194983"/>
                  <a:pt x="845544" y="197676"/>
                  <a:pt x="848237" y="200368"/>
                </a:cubicBezTo>
                <a:cubicBezTo>
                  <a:pt x="848237" y="197676"/>
                  <a:pt x="848237" y="194983"/>
                  <a:pt x="850930" y="194983"/>
                </a:cubicBezTo>
                <a:cubicBezTo>
                  <a:pt x="850930" y="205754"/>
                  <a:pt x="859345" y="205754"/>
                  <a:pt x="859008" y="214169"/>
                </a:cubicBezTo>
                <a:cubicBezTo>
                  <a:pt x="861701" y="206091"/>
                  <a:pt x="867423" y="211477"/>
                  <a:pt x="870116" y="208784"/>
                </a:cubicBezTo>
                <a:cubicBezTo>
                  <a:pt x="864731" y="200368"/>
                  <a:pt x="859345" y="192290"/>
                  <a:pt x="848237" y="192290"/>
                </a:cubicBezTo>
                <a:close/>
                <a:moveTo>
                  <a:pt x="325157" y="192290"/>
                </a:moveTo>
                <a:cubicBezTo>
                  <a:pt x="333236" y="189597"/>
                  <a:pt x="330543" y="200368"/>
                  <a:pt x="330880" y="208784"/>
                </a:cubicBezTo>
                <a:cubicBezTo>
                  <a:pt x="319772" y="206091"/>
                  <a:pt x="319772" y="214169"/>
                  <a:pt x="305972" y="208784"/>
                </a:cubicBezTo>
                <a:cubicBezTo>
                  <a:pt x="311357" y="200368"/>
                  <a:pt x="322464" y="203062"/>
                  <a:pt x="325157" y="192290"/>
                </a:cubicBezTo>
                <a:close/>
                <a:moveTo>
                  <a:pt x="3158000" y="189597"/>
                </a:moveTo>
                <a:cubicBezTo>
                  <a:pt x="3149922" y="200706"/>
                  <a:pt x="3163387" y="214169"/>
                  <a:pt x="3141507" y="214169"/>
                </a:cubicBezTo>
                <a:cubicBezTo>
                  <a:pt x="3144536" y="198012"/>
                  <a:pt x="3122321" y="216863"/>
                  <a:pt x="3119628" y="208784"/>
                </a:cubicBezTo>
                <a:cubicBezTo>
                  <a:pt x="3127707" y="197676"/>
                  <a:pt x="3141507" y="186905"/>
                  <a:pt x="3158000" y="189597"/>
                </a:cubicBezTo>
                <a:close/>
                <a:moveTo>
                  <a:pt x="890775" y="182403"/>
                </a:moveTo>
                <a:cubicBezTo>
                  <a:pt x="885937" y="183455"/>
                  <a:pt x="881056" y="185558"/>
                  <a:pt x="878195" y="186905"/>
                </a:cubicBezTo>
                <a:cubicBezTo>
                  <a:pt x="883917" y="186905"/>
                  <a:pt x="881224" y="194983"/>
                  <a:pt x="886610" y="194983"/>
                </a:cubicBezTo>
                <a:cubicBezTo>
                  <a:pt x="889303" y="189597"/>
                  <a:pt x="900411" y="189597"/>
                  <a:pt x="903103" y="184212"/>
                </a:cubicBezTo>
                <a:cubicBezTo>
                  <a:pt x="900410" y="181351"/>
                  <a:pt x="895614" y="181351"/>
                  <a:pt x="890775" y="182403"/>
                </a:cubicBezTo>
                <a:close/>
                <a:moveTo>
                  <a:pt x="2946278" y="165026"/>
                </a:moveTo>
                <a:cubicBezTo>
                  <a:pt x="2940556" y="165026"/>
                  <a:pt x="2932477" y="167718"/>
                  <a:pt x="2935170" y="178490"/>
                </a:cubicBezTo>
                <a:cubicBezTo>
                  <a:pt x="2943586" y="178490"/>
                  <a:pt x="2946278" y="173104"/>
                  <a:pt x="2946278" y="165026"/>
                </a:cubicBezTo>
                <a:close/>
                <a:moveTo>
                  <a:pt x="542602" y="165026"/>
                </a:moveTo>
                <a:cubicBezTo>
                  <a:pt x="537217" y="167718"/>
                  <a:pt x="526109" y="165026"/>
                  <a:pt x="526109" y="173104"/>
                </a:cubicBezTo>
                <a:cubicBezTo>
                  <a:pt x="534187" y="173104"/>
                  <a:pt x="542602" y="173104"/>
                  <a:pt x="542602" y="165026"/>
                </a:cubicBezTo>
                <a:close/>
                <a:moveTo>
                  <a:pt x="2422862" y="154254"/>
                </a:moveTo>
                <a:cubicBezTo>
                  <a:pt x="2414447" y="168055"/>
                  <a:pt x="2403676" y="159977"/>
                  <a:pt x="2395260" y="173440"/>
                </a:cubicBezTo>
                <a:cubicBezTo>
                  <a:pt x="2389875" y="170748"/>
                  <a:pt x="2389875" y="165362"/>
                  <a:pt x="2389875" y="159977"/>
                </a:cubicBezTo>
                <a:cubicBezTo>
                  <a:pt x="2379103" y="159977"/>
                  <a:pt x="2370689" y="159977"/>
                  <a:pt x="2370689" y="168055"/>
                </a:cubicBezTo>
                <a:cubicBezTo>
                  <a:pt x="2373718" y="170748"/>
                  <a:pt x="2379103" y="170748"/>
                  <a:pt x="2379103" y="173440"/>
                </a:cubicBezTo>
                <a:cubicBezTo>
                  <a:pt x="2376411" y="178826"/>
                  <a:pt x="2370689" y="181519"/>
                  <a:pt x="2365303" y="184212"/>
                </a:cubicBezTo>
                <a:cubicBezTo>
                  <a:pt x="2370689" y="184212"/>
                  <a:pt x="2362273" y="200706"/>
                  <a:pt x="2370689" y="200706"/>
                </a:cubicBezTo>
                <a:cubicBezTo>
                  <a:pt x="2370689" y="195320"/>
                  <a:pt x="2376411" y="195320"/>
                  <a:pt x="2379103" y="195320"/>
                </a:cubicBezTo>
                <a:cubicBezTo>
                  <a:pt x="2379103" y="198012"/>
                  <a:pt x="2381797" y="203398"/>
                  <a:pt x="2381797" y="206091"/>
                </a:cubicBezTo>
                <a:cubicBezTo>
                  <a:pt x="2376074" y="206091"/>
                  <a:pt x="2370689" y="208784"/>
                  <a:pt x="2370689" y="214169"/>
                </a:cubicBezTo>
                <a:cubicBezTo>
                  <a:pt x="2387182" y="219555"/>
                  <a:pt x="2400983" y="200368"/>
                  <a:pt x="2414784" y="192290"/>
                </a:cubicBezTo>
                <a:cubicBezTo>
                  <a:pt x="2417813" y="181182"/>
                  <a:pt x="2412091" y="178490"/>
                  <a:pt x="2409398" y="173104"/>
                </a:cubicBezTo>
                <a:cubicBezTo>
                  <a:pt x="2414784" y="173104"/>
                  <a:pt x="2417813" y="178490"/>
                  <a:pt x="2423199" y="175797"/>
                </a:cubicBezTo>
                <a:cubicBezTo>
                  <a:pt x="2420170" y="167718"/>
                  <a:pt x="2433970" y="156947"/>
                  <a:pt x="2422862" y="154254"/>
                </a:cubicBezTo>
                <a:close/>
                <a:moveTo>
                  <a:pt x="3301393" y="148532"/>
                </a:moveTo>
                <a:cubicBezTo>
                  <a:pt x="3312165" y="148532"/>
                  <a:pt x="3298700" y="159639"/>
                  <a:pt x="3307116" y="162333"/>
                </a:cubicBezTo>
                <a:cubicBezTo>
                  <a:pt x="3301393" y="170411"/>
                  <a:pt x="3290622" y="167718"/>
                  <a:pt x="3282207" y="173104"/>
                </a:cubicBezTo>
                <a:cubicBezTo>
                  <a:pt x="3284900" y="156610"/>
                  <a:pt x="3290285" y="156610"/>
                  <a:pt x="3301393" y="148532"/>
                </a:cubicBezTo>
                <a:close/>
                <a:moveTo>
                  <a:pt x="418733" y="146176"/>
                </a:moveTo>
                <a:cubicBezTo>
                  <a:pt x="424455" y="148869"/>
                  <a:pt x="429841" y="148869"/>
                  <a:pt x="427148" y="156947"/>
                </a:cubicBezTo>
                <a:cubicBezTo>
                  <a:pt x="427148" y="156947"/>
                  <a:pt x="427148" y="156947"/>
                  <a:pt x="418733" y="156947"/>
                </a:cubicBezTo>
                <a:cubicBezTo>
                  <a:pt x="416040" y="151561"/>
                  <a:pt x="418733" y="148532"/>
                  <a:pt x="418733" y="146176"/>
                </a:cubicBezTo>
                <a:close/>
                <a:moveTo>
                  <a:pt x="2715032" y="140454"/>
                </a:moveTo>
                <a:cubicBezTo>
                  <a:pt x="2712339" y="161996"/>
                  <a:pt x="2684738" y="156610"/>
                  <a:pt x="2684738" y="178490"/>
                </a:cubicBezTo>
                <a:cubicBezTo>
                  <a:pt x="2706617" y="175797"/>
                  <a:pt x="2720418" y="165026"/>
                  <a:pt x="2728833" y="145839"/>
                </a:cubicBezTo>
                <a:cubicBezTo>
                  <a:pt x="2723448" y="145839"/>
                  <a:pt x="2723448" y="140454"/>
                  <a:pt x="2715032" y="140454"/>
                </a:cubicBezTo>
                <a:close/>
                <a:moveTo>
                  <a:pt x="399846" y="138722"/>
                </a:moveTo>
                <a:lnTo>
                  <a:pt x="403812" y="144714"/>
                </a:lnTo>
                <a:cubicBezTo>
                  <a:pt x="399757" y="152382"/>
                  <a:pt x="373881" y="161659"/>
                  <a:pt x="363530" y="167718"/>
                </a:cubicBezTo>
                <a:cubicBezTo>
                  <a:pt x="366391" y="159471"/>
                  <a:pt x="371272" y="152655"/>
                  <a:pt x="377836" y="147564"/>
                </a:cubicBezTo>
                <a:close/>
                <a:moveTo>
                  <a:pt x="399210" y="137761"/>
                </a:moveTo>
                <a:cubicBezTo>
                  <a:pt x="402239" y="137761"/>
                  <a:pt x="402239" y="137761"/>
                  <a:pt x="402239" y="137761"/>
                </a:cubicBezTo>
                <a:lnTo>
                  <a:pt x="399846" y="138722"/>
                </a:lnTo>
                <a:close/>
                <a:moveTo>
                  <a:pt x="3059040" y="132375"/>
                </a:moveTo>
                <a:cubicBezTo>
                  <a:pt x="3064426" y="143146"/>
                  <a:pt x="3067455" y="170411"/>
                  <a:pt x="3083612" y="170748"/>
                </a:cubicBezTo>
                <a:cubicBezTo>
                  <a:pt x="3078226" y="184549"/>
                  <a:pt x="3072841" y="192627"/>
                  <a:pt x="3061733" y="198012"/>
                </a:cubicBezTo>
                <a:cubicBezTo>
                  <a:pt x="3059040" y="173440"/>
                  <a:pt x="3061733" y="168055"/>
                  <a:pt x="3039853" y="151561"/>
                </a:cubicBezTo>
                <a:cubicBezTo>
                  <a:pt x="3042546" y="140454"/>
                  <a:pt x="3053654" y="140454"/>
                  <a:pt x="3059040" y="132375"/>
                </a:cubicBezTo>
                <a:close/>
                <a:moveTo>
                  <a:pt x="593766" y="126258"/>
                </a:moveTo>
                <a:cubicBezTo>
                  <a:pt x="581711" y="128483"/>
                  <a:pt x="566249" y="137761"/>
                  <a:pt x="578619" y="137761"/>
                </a:cubicBezTo>
                <a:cubicBezTo>
                  <a:pt x="567511" y="143146"/>
                  <a:pt x="553711" y="148869"/>
                  <a:pt x="548325" y="162333"/>
                </a:cubicBezTo>
                <a:cubicBezTo>
                  <a:pt x="551018" y="162333"/>
                  <a:pt x="551018" y="167718"/>
                  <a:pt x="553711" y="170411"/>
                </a:cubicBezTo>
                <a:cubicBezTo>
                  <a:pt x="580975" y="165026"/>
                  <a:pt x="586697" y="140454"/>
                  <a:pt x="603527" y="126989"/>
                </a:cubicBezTo>
                <a:cubicBezTo>
                  <a:pt x="601423" y="125559"/>
                  <a:pt x="597784" y="125517"/>
                  <a:pt x="593766" y="126258"/>
                </a:cubicBezTo>
                <a:close/>
                <a:moveTo>
                  <a:pt x="542602" y="115881"/>
                </a:moveTo>
                <a:cubicBezTo>
                  <a:pt x="537217" y="118911"/>
                  <a:pt x="523417" y="126989"/>
                  <a:pt x="528802" y="132375"/>
                </a:cubicBezTo>
                <a:cubicBezTo>
                  <a:pt x="534187" y="126989"/>
                  <a:pt x="539910" y="124297"/>
                  <a:pt x="542602" y="115881"/>
                </a:cubicBezTo>
                <a:close/>
                <a:moveTo>
                  <a:pt x="3034132" y="113189"/>
                </a:moveTo>
                <a:cubicBezTo>
                  <a:pt x="3009559" y="118574"/>
                  <a:pt x="2984651" y="126989"/>
                  <a:pt x="2981621" y="154254"/>
                </a:cubicBezTo>
                <a:cubicBezTo>
                  <a:pt x="2995422" y="151561"/>
                  <a:pt x="3011915" y="143146"/>
                  <a:pt x="3006530" y="129682"/>
                </a:cubicBezTo>
                <a:cubicBezTo>
                  <a:pt x="3017301" y="126989"/>
                  <a:pt x="3014608" y="126989"/>
                  <a:pt x="3025717" y="129682"/>
                </a:cubicBezTo>
                <a:cubicBezTo>
                  <a:pt x="3028745" y="123960"/>
                  <a:pt x="3034132" y="121268"/>
                  <a:pt x="3034132" y="113189"/>
                </a:cubicBezTo>
                <a:close/>
                <a:moveTo>
                  <a:pt x="572897" y="113189"/>
                </a:moveTo>
                <a:cubicBezTo>
                  <a:pt x="559096" y="121604"/>
                  <a:pt x="551018" y="126989"/>
                  <a:pt x="539910" y="135068"/>
                </a:cubicBezTo>
                <a:cubicBezTo>
                  <a:pt x="542602" y="135068"/>
                  <a:pt x="539910" y="137761"/>
                  <a:pt x="542602" y="137761"/>
                </a:cubicBezTo>
                <a:cubicBezTo>
                  <a:pt x="553711" y="129682"/>
                  <a:pt x="567511" y="126989"/>
                  <a:pt x="572897" y="113189"/>
                </a:cubicBezTo>
                <a:close/>
                <a:moveTo>
                  <a:pt x="475871" y="109560"/>
                </a:moveTo>
                <a:cubicBezTo>
                  <a:pt x="479995" y="109865"/>
                  <a:pt x="483950" y="111758"/>
                  <a:pt x="487400" y="115881"/>
                </a:cubicBezTo>
                <a:cubicBezTo>
                  <a:pt x="479322" y="129682"/>
                  <a:pt x="457105" y="140454"/>
                  <a:pt x="443305" y="132375"/>
                </a:cubicBezTo>
                <a:cubicBezTo>
                  <a:pt x="449616" y="122024"/>
                  <a:pt x="463501" y="108645"/>
                  <a:pt x="475871" y="109560"/>
                </a:cubicBezTo>
                <a:close/>
                <a:moveTo>
                  <a:pt x="592083" y="102417"/>
                </a:moveTo>
                <a:cubicBezTo>
                  <a:pt x="584005" y="99724"/>
                  <a:pt x="575590" y="107803"/>
                  <a:pt x="580975" y="113189"/>
                </a:cubicBezTo>
                <a:cubicBezTo>
                  <a:pt x="589390" y="113189"/>
                  <a:pt x="592083" y="110496"/>
                  <a:pt x="592083" y="102417"/>
                </a:cubicBezTo>
                <a:close/>
                <a:moveTo>
                  <a:pt x="3050962" y="102081"/>
                </a:moveTo>
                <a:cubicBezTo>
                  <a:pt x="3045576" y="107803"/>
                  <a:pt x="3037160" y="107803"/>
                  <a:pt x="3037160" y="118574"/>
                </a:cubicBezTo>
                <a:cubicBezTo>
                  <a:pt x="3045239" y="118574"/>
                  <a:pt x="3059040" y="110496"/>
                  <a:pt x="3050962" y="102081"/>
                </a:cubicBezTo>
                <a:close/>
                <a:moveTo>
                  <a:pt x="2478065" y="97032"/>
                </a:moveTo>
                <a:cubicBezTo>
                  <a:pt x="2478065" y="102417"/>
                  <a:pt x="2472679" y="102417"/>
                  <a:pt x="2464264" y="102417"/>
                </a:cubicBezTo>
                <a:cubicBezTo>
                  <a:pt x="2461571" y="110496"/>
                  <a:pt x="2455849" y="116218"/>
                  <a:pt x="2450464" y="126989"/>
                </a:cubicBezTo>
                <a:cubicBezTo>
                  <a:pt x="2453156" y="126989"/>
                  <a:pt x="2455849" y="126989"/>
                  <a:pt x="2455849" y="129682"/>
                </a:cubicBezTo>
                <a:cubicBezTo>
                  <a:pt x="2466957" y="126989"/>
                  <a:pt x="2475035" y="115881"/>
                  <a:pt x="2483450" y="107803"/>
                </a:cubicBezTo>
                <a:cubicBezTo>
                  <a:pt x="2480757" y="105110"/>
                  <a:pt x="2480757" y="97032"/>
                  <a:pt x="2478065" y="97032"/>
                </a:cubicBezTo>
                <a:close/>
                <a:moveTo>
                  <a:pt x="281063" y="80539"/>
                </a:moveTo>
                <a:cubicBezTo>
                  <a:pt x="281063" y="80539"/>
                  <a:pt x="281063" y="80539"/>
                  <a:pt x="289478" y="80539"/>
                </a:cubicBezTo>
                <a:cubicBezTo>
                  <a:pt x="289478" y="88617"/>
                  <a:pt x="281063" y="88617"/>
                  <a:pt x="275677" y="91309"/>
                </a:cubicBezTo>
                <a:cubicBezTo>
                  <a:pt x="275677" y="85924"/>
                  <a:pt x="283755" y="88617"/>
                  <a:pt x="281063" y="80539"/>
                </a:cubicBezTo>
                <a:close/>
                <a:moveTo>
                  <a:pt x="2819379" y="72460"/>
                </a:moveTo>
                <a:cubicBezTo>
                  <a:pt x="2808271" y="69767"/>
                  <a:pt x="2813994" y="80539"/>
                  <a:pt x="2802886" y="77846"/>
                </a:cubicBezTo>
                <a:cubicBezTo>
                  <a:pt x="2805579" y="86260"/>
                  <a:pt x="2808608" y="91646"/>
                  <a:pt x="2813994" y="94339"/>
                </a:cubicBezTo>
                <a:cubicBezTo>
                  <a:pt x="2816686" y="88617"/>
                  <a:pt x="2819379" y="83231"/>
                  <a:pt x="2819379" y="72460"/>
                </a:cubicBezTo>
                <a:close/>
                <a:moveTo>
                  <a:pt x="2403676" y="72460"/>
                </a:moveTo>
                <a:cubicBezTo>
                  <a:pt x="2390211" y="72460"/>
                  <a:pt x="2387182" y="80539"/>
                  <a:pt x="2381797" y="85924"/>
                </a:cubicBezTo>
                <a:cubicBezTo>
                  <a:pt x="2392904" y="91309"/>
                  <a:pt x="2400983" y="80539"/>
                  <a:pt x="2403676" y="72460"/>
                </a:cubicBezTo>
                <a:close/>
                <a:moveTo>
                  <a:pt x="603191" y="69767"/>
                </a:moveTo>
                <a:cubicBezTo>
                  <a:pt x="578619" y="75152"/>
                  <a:pt x="570204" y="97032"/>
                  <a:pt x="553711" y="107803"/>
                </a:cubicBezTo>
                <a:cubicBezTo>
                  <a:pt x="572897" y="97032"/>
                  <a:pt x="594776" y="88617"/>
                  <a:pt x="603191" y="69767"/>
                </a:cubicBezTo>
                <a:close/>
                <a:moveTo>
                  <a:pt x="2472679" y="64045"/>
                </a:moveTo>
                <a:cubicBezTo>
                  <a:pt x="2475372" y="72460"/>
                  <a:pt x="2475372" y="69767"/>
                  <a:pt x="2472679" y="77509"/>
                </a:cubicBezTo>
                <a:cubicBezTo>
                  <a:pt x="2483787" y="77509"/>
                  <a:pt x="2483787" y="64045"/>
                  <a:pt x="2472679" y="64045"/>
                </a:cubicBezTo>
                <a:close/>
                <a:moveTo>
                  <a:pt x="3215897" y="61352"/>
                </a:moveTo>
                <a:cubicBezTo>
                  <a:pt x="3204789" y="61352"/>
                  <a:pt x="3199403" y="67075"/>
                  <a:pt x="3194017" y="72123"/>
                </a:cubicBezTo>
                <a:cubicBezTo>
                  <a:pt x="3202096" y="69430"/>
                  <a:pt x="3215897" y="72123"/>
                  <a:pt x="3215897" y="61352"/>
                </a:cubicBezTo>
                <a:close/>
                <a:moveTo>
                  <a:pt x="2555147" y="58659"/>
                </a:moveTo>
                <a:cubicBezTo>
                  <a:pt x="2541346" y="61352"/>
                  <a:pt x="2535623" y="72460"/>
                  <a:pt x="2544038" y="83231"/>
                </a:cubicBezTo>
                <a:cubicBezTo>
                  <a:pt x="2555147" y="83231"/>
                  <a:pt x="2560532" y="80539"/>
                  <a:pt x="2557840" y="69767"/>
                </a:cubicBezTo>
                <a:cubicBezTo>
                  <a:pt x="2544038" y="72460"/>
                  <a:pt x="2560869" y="67075"/>
                  <a:pt x="2555147" y="58659"/>
                </a:cubicBezTo>
                <a:close/>
                <a:moveTo>
                  <a:pt x="511425" y="58196"/>
                </a:moveTo>
                <a:cubicBezTo>
                  <a:pt x="516600" y="60931"/>
                  <a:pt x="520724" y="65728"/>
                  <a:pt x="523417" y="69767"/>
                </a:cubicBezTo>
                <a:cubicBezTo>
                  <a:pt x="509616" y="75152"/>
                  <a:pt x="504230" y="77846"/>
                  <a:pt x="490429" y="77846"/>
                </a:cubicBezTo>
                <a:cubicBezTo>
                  <a:pt x="487400" y="83231"/>
                  <a:pt x="495815" y="67075"/>
                  <a:pt x="493122" y="58996"/>
                </a:cubicBezTo>
                <a:cubicBezTo>
                  <a:pt x="500022" y="54788"/>
                  <a:pt x="506250" y="55461"/>
                  <a:pt x="511425" y="58196"/>
                </a:cubicBezTo>
                <a:close/>
                <a:moveTo>
                  <a:pt x="2662523" y="50580"/>
                </a:moveTo>
                <a:cubicBezTo>
                  <a:pt x="2668245" y="47888"/>
                  <a:pt x="2665215" y="55966"/>
                  <a:pt x="2670601" y="55966"/>
                </a:cubicBezTo>
                <a:cubicBezTo>
                  <a:pt x="2667908" y="64045"/>
                  <a:pt x="2656800" y="61352"/>
                  <a:pt x="2654107" y="66737"/>
                </a:cubicBezTo>
                <a:cubicBezTo>
                  <a:pt x="2651414" y="66737"/>
                  <a:pt x="2648722" y="61352"/>
                  <a:pt x="2648722" y="55966"/>
                </a:cubicBezTo>
                <a:cubicBezTo>
                  <a:pt x="2657137" y="53274"/>
                  <a:pt x="2665215" y="64045"/>
                  <a:pt x="2662523" y="50580"/>
                </a:cubicBezTo>
                <a:close/>
                <a:moveTo>
                  <a:pt x="305972" y="50580"/>
                </a:moveTo>
                <a:cubicBezTo>
                  <a:pt x="311357" y="55966"/>
                  <a:pt x="297556" y="67075"/>
                  <a:pt x="289478" y="64045"/>
                </a:cubicBezTo>
                <a:cubicBezTo>
                  <a:pt x="294863" y="58659"/>
                  <a:pt x="297556" y="53274"/>
                  <a:pt x="305972" y="50580"/>
                </a:cubicBezTo>
                <a:close/>
                <a:moveTo>
                  <a:pt x="3048269" y="47888"/>
                </a:moveTo>
                <a:cubicBezTo>
                  <a:pt x="3037160" y="53610"/>
                  <a:pt x="3039853" y="58996"/>
                  <a:pt x="3034468" y="64381"/>
                </a:cubicBezTo>
                <a:cubicBezTo>
                  <a:pt x="3034468" y="53274"/>
                  <a:pt x="3014945" y="69767"/>
                  <a:pt x="3023360" y="72460"/>
                </a:cubicBezTo>
                <a:cubicBezTo>
                  <a:pt x="3026389" y="69767"/>
                  <a:pt x="3029082" y="67075"/>
                  <a:pt x="3031775" y="64381"/>
                </a:cubicBezTo>
                <a:cubicBezTo>
                  <a:pt x="3029082" y="72460"/>
                  <a:pt x="3026389" y="77846"/>
                  <a:pt x="3017974" y="77846"/>
                </a:cubicBezTo>
                <a:cubicBezTo>
                  <a:pt x="3017974" y="67075"/>
                  <a:pt x="3009559" y="80539"/>
                  <a:pt x="3004174" y="72460"/>
                </a:cubicBezTo>
                <a:cubicBezTo>
                  <a:pt x="3001481" y="80539"/>
                  <a:pt x="3006867" y="77846"/>
                  <a:pt x="3006867" y="85924"/>
                </a:cubicBezTo>
                <a:cubicBezTo>
                  <a:pt x="3017638" y="88617"/>
                  <a:pt x="3028745" y="88617"/>
                  <a:pt x="3023024" y="102754"/>
                </a:cubicBezTo>
                <a:cubicBezTo>
                  <a:pt x="3036824" y="94339"/>
                  <a:pt x="3042546" y="97032"/>
                  <a:pt x="3061733" y="83568"/>
                </a:cubicBezTo>
                <a:cubicBezTo>
                  <a:pt x="3061733" y="75152"/>
                  <a:pt x="3056347" y="72460"/>
                  <a:pt x="3059040" y="64381"/>
                </a:cubicBezTo>
                <a:cubicBezTo>
                  <a:pt x="3050962" y="64381"/>
                  <a:pt x="3039853" y="72460"/>
                  <a:pt x="3037160" y="64381"/>
                </a:cubicBezTo>
                <a:cubicBezTo>
                  <a:pt x="3042883" y="58659"/>
                  <a:pt x="3056684" y="55966"/>
                  <a:pt x="3048269" y="47888"/>
                </a:cubicBezTo>
                <a:close/>
                <a:moveTo>
                  <a:pt x="2882997" y="45195"/>
                </a:moveTo>
                <a:cubicBezTo>
                  <a:pt x="2874582" y="56303"/>
                  <a:pt x="2874582" y="58996"/>
                  <a:pt x="2869196" y="69767"/>
                </a:cubicBezTo>
                <a:cubicBezTo>
                  <a:pt x="2879968" y="69767"/>
                  <a:pt x="2879968" y="75152"/>
                  <a:pt x="2888383" y="75152"/>
                </a:cubicBezTo>
                <a:cubicBezTo>
                  <a:pt x="2885690" y="61689"/>
                  <a:pt x="2885690" y="50580"/>
                  <a:pt x="2882997" y="45195"/>
                </a:cubicBezTo>
                <a:close/>
                <a:moveTo>
                  <a:pt x="3066782" y="31731"/>
                </a:moveTo>
                <a:cubicBezTo>
                  <a:pt x="3058366" y="34424"/>
                  <a:pt x="3058366" y="45531"/>
                  <a:pt x="3052981" y="50918"/>
                </a:cubicBezTo>
                <a:cubicBezTo>
                  <a:pt x="3052981" y="56303"/>
                  <a:pt x="3058703" y="58996"/>
                  <a:pt x="3061396" y="64381"/>
                </a:cubicBezTo>
                <a:cubicBezTo>
                  <a:pt x="3064089" y="61689"/>
                  <a:pt x="3069811" y="61689"/>
                  <a:pt x="3075197" y="64381"/>
                </a:cubicBezTo>
                <a:cubicBezTo>
                  <a:pt x="3075197" y="67075"/>
                  <a:pt x="3077890" y="69767"/>
                  <a:pt x="3077890" y="72460"/>
                </a:cubicBezTo>
                <a:cubicBezTo>
                  <a:pt x="3069475" y="75152"/>
                  <a:pt x="3072167" y="69767"/>
                  <a:pt x="3066782" y="67075"/>
                </a:cubicBezTo>
                <a:cubicBezTo>
                  <a:pt x="3069811" y="85924"/>
                  <a:pt x="3080582" y="72460"/>
                  <a:pt x="3091690" y="72460"/>
                </a:cubicBezTo>
                <a:cubicBezTo>
                  <a:pt x="3088997" y="77846"/>
                  <a:pt x="3083612" y="75152"/>
                  <a:pt x="3086305" y="83231"/>
                </a:cubicBezTo>
                <a:cubicBezTo>
                  <a:pt x="3097413" y="91646"/>
                  <a:pt x="3108184" y="77846"/>
                  <a:pt x="3116599" y="75152"/>
                </a:cubicBezTo>
                <a:cubicBezTo>
                  <a:pt x="3111213" y="83231"/>
                  <a:pt x="3125014" y="83231"/>
                  <a:pt x="3125014" y="77846"/>
                </a:cubicBezTo>
                <a:cubicBezTo>
                  <a:pt x="3130400" y="80539"/>
                  <a:pt x="3119628" y="83231"/>
                  <a:pt x="3125014" y="91309"/>
                </a:cubicBezTo>
                <a:cubicBezTo>
                  <a:pt x="3064426" y="115881"/>
                  <a:pt x="3012252" y="151561"/>
                  <a:pt x="2965464" y="192290"/>
                </a:cubicBezTo>
                <a:cubicBezTo>
                  <a:pt x="2968157" y="194983"/>
                  <a:pt x="2968157" y="197676"/>
                  <a:pt x="2968157" y="205754"/>
                </a:cubicBezTo>
                <a:cubicBezTo>
                  <a:pt x="2976235" y="205754"/>
                  <a:pt x="2979265" y="192290"/>
                  <a:pt x="2984651" y="200368"/>
                </a:cubicBezTo>
                <a:cubicBezTo>
                  <a:pt x="2995422" y="186905"/>
                  <a:pt x="3003837" y="178490"/>
                  <a:pt x="3006530" y="165026"/>
                </a:cubicBezTo>
                <a:cubicBezTo>
                  <a:pt x="3012252" y="165026"/>
                  <a:pt x="3009223" y="175797"/>
                  <a:pt x="3017638" y="173104"/>
                </a:cubicBezTo>
                <a:cubicBezTo>
                  <a:pt x="3014945" y="178490"/>
                  <a:pt x="3020331" y="181182"/>
                  <a:pt x="3020331" y="186568"/>
                </a:cubicBezTo>
                <a:cubicBezTo>
                  <a:pt x="3009223" y="189261"/>
                  <a:pt x="3017301" y="191954"/>
                  <a:pt x="3011915" y="200032"/>
                </a:cubicBezTo>
                <a:cubicBezTo>
                  <a:pt x="3020331" y="200032"/>
                  <a:pt x="3014945" y="210803"/>
                  <a:pt x="3020331" y="208111"/>
                </a:cubicBezTo>
                <a:cubicBezTo>
                  <a:pt x="3020331" y="232683"/>
                  <a:pt x="2976235" y="241097"/>
                  <a:pt x="2962435" y="254562"/>
                </a:cubicBezTo>
                <a:cubicBezTo>
                  <a:pt x="2951327" y="243791"/>
                  <a:pt x="2978928" y="233019"/>
                  <a:pt x="2978928" y="216525"/>
                </a:cubicBezTo>
                <a:cubicBezTo>
                  <a:pt x="2959742" y="200368"/>
                  <a:pt x="2934834" y="246820"/>
                  <a:pt x="2945942" y="260284"/>
                </a:cubicBezTo>
                <a:cubicBezTo>
                  <a:pt x="2945942" y="268699"/>
                  <a:pt x="2940556" y="271392"/>
                  <a:pt x="2940556" y="279470"/>
                </a:cubicBezTo>
                <a:cubicBezTo>
                  <a:pt x="2935170" y="276777"/>
                  <a:pt x="2926755" y="271392"/>
                  <a:pt x="2924062" y="279470"/>
                </a:cubicBezTo>
                <a:cubicBezTo>
                  <a:pt x="2924062" y="274085"/>
                  <a:pt x="2924062" y="266006"/>
                  <a:pt x="2912954" y="266006"/>
                </a:cubicBezTo>
                <a:cubicBezTo>
                  <a:pt x="2907569" y="271392"/>
                  <a:pt x="2902183" y="276777"/>
                  <a:pt x="2893768" y="279470"/>
                </a:cubicBezTo>
                <a:cubicBezTo>
                  <a:pt x="2888383" y="252205"/>
                  <a:pt x="2915984" y="249512"/>
                  <a:pt x="2929785" y="231000"/>
                </a:cubicBezTo>
                <a:cubicBezTo>
                  <a:pt x="2927092" y="219892"/>
                  <a:pt x="2921706" y="209120"/>
                  <a:pt x="2907906" y="209120"/>
                </a:cubicBezTo>
                <a:cubicBezTo>
                  <a:pt x="2913291" y="201042"/>
                  <a:pt x="2913291" y="189934"/>
                  <a:pt x="2921706" y="184549"/>
                </a:cubicBezTo>
                <a:cubicBezTo>
                  <a:pt x="2921706" y="179163"/>
                  <a:pt x="2913291" y="184549"/>
                  <a:pt x="2913291" y="179163"/>
                </a:cubicBezTo>
                <a:cubicBezTo>
                  <a:pt x="2913291" y="168055"/>
                  <a:pt x="2926755" y="168055"/>
                  <a:pt x="2935170" y="162669"/>
                </a:cubicBezTo>
                <a:cubicBezTo>
                  <a:pt x="2937863" y="148869"/>
                  <a:pt x="2927092" y="148869"/>
                  <a:pt x="2932477" y="138097"/>
                </a:cubicBezTo>
                <a:cubicBezTo>
                  <a:pt x="2935170" y="143820"/>
                  <a:pt x="2937863" y="149205"/>
                  <a:pt x="2937863" y="157283"/>
                </a:cubicBezTo>
                <a:cubicBezTo>
                  <a:pt x="2959742" y="157283"/>
                  <a:pt x="2979265" y="124633"/>
                  <a:pt x="2970850" y="108140"/>
                </a:cubicBezTo>
                <a:cubicBezTo>
                  <a:pt x="2970850" y="105447"/>
                  <a:pt x="2976235" y="108140"/>
                  <a:pt x="2976235" y="102754"/>
                </a:cubicBezTo>
                <a:cubicBezTo>
                  <a:pt x="2984651" y="108140"/>
                  <a:pt x="2987344" y="116555"/>
                  <a:pt x="2984651" y="127326"/>
                </a:cubicBezTo>
                <a:cubicBezTo>
                  <a:pt x="2998451" y="127326"/>
                  <a:pt x="3006530" y="118911"/>
                  <a:pt x="3014945" y="108140"/>
                </a:cubicBezTo>
                <a:cubicBezTo>
                  <a:pt x="3014945" y="102754"/>
                  <a:pt x="3009223" y="94676"/>
                  <a:pt x="3006530" y="102754"/>
                </a:cubicBezTo>
                <a:cubicBezTo>
                  <a:pt x="3003837" y="97368"/>
                  <a:pt x="3006530" y="91983"/>
                  <a:pt x="2992729" y="97368"/>
                </a:cubicBezTo>
                <a:cubicBezTo>
                  <a:pt x="2992729" y="86260"/>
                  <a:pt x="2995422" y="75489"/>
                  <a:pt x="2984314" y="80875"/>
                </a:cubicBezTo>
                <a:cubicBezTo>
                  <a:pt x="2989700" y="58996"/>
                  <a:pt x="3008886" y="64381"/>
                  <a:pt x="3019994" y="56303"/>
                </a:cubicBezTo>
                <a:cubicBezTo>
                  <a:pt x="3022687" y="47888"/>
                  <a:pt x="3014608" y="47888"/>
                  <a:pt x="3017301" y="39809"/>
                </a:cubicBezTo>
                <a:cubicBezTo>
                  <a:pt x="3031102" y="58996"/>
                  <a:pt x="3047596" y="23652"/>
                  <a:pt x="3066782" y="31731"/>
                </a:cubicBezTo>
                <a:close/>
                <a:moveTo>
                  <a:pt x="3075533" y="26009"/>
                </a:moveTo>
                <a:cubicBezTo>
                  <a:pt x="3075533" y="26009"/>
                  <a:pt x="3075533" y="26009"/>
                  <a:pt x="3078226" y="26009"/>
                </a:cubicBezTo>
                <a:cubicBezTo>
                  <a:pt x="3075533" y="26009"/>
                  <a:pt x="3075533" y="28702"/>
                  <a:pt x="3075533" y="31394"/>
                </a:cubicBezTo>
                <a:close/>
                <a:moveTo>
                  <a:pt x="2915647" y="26009"/>
                </a:moveTo>
                <a:cubicBezTo>
                  <a:pt x="2915647" y="31394"/>
                  <a:pt x="2899154" y="31394"/>
                  <a:pt x="2910262" y="36780"/>
                </a:cubicBezTo>
                <a:cubicBezTo>
                  <a:pt x="2912954" y="36780"/>
                  <a:pt x="2926755" y="26009"/>
                  <a:pt x="2915647" y="26009"/>
                </a:cubicBezTo>
                <a:close/>
                <a:moveTo>
                  <a:pt x="410318" y="23316"/>
                </a:moveTo>
                <a:cubicBezTo>
                  <a:pt x="399547" y="39809"/>
                  <a:pt x="371946" y="42502"/>
                  <a:pt x="357808" y="58659"/>
                </a:cubicBezTo>
                <a:cubicBezTo>
                  <a:pt x="357808" y="64045"/>
                  <a:pt x="363530" y="64045"/>
                  <a:pt x="366223" y="64045"/>
                </a:cubicBezTo>
                <a:cubicBezTo>
                  <a:pt x="335929" y="94003"/>
                  <a:pt x="289141" y="96696"/>
                  <a:pt x="256154" y="123960"/>
                </a:cubicBezTo>
                <a:cubicBezTo>
                  <a:pt x="283419" y="99724"/>
                  <a:pt x="313713" y="80539"/>
                  <a:pt x="338622" y="55966"/>
                </a:cubicBezTo>
                <a:cubicBezTo>
                  <a:pt x="344008" y="55966"/>
                  <a:pt x="346701" y="58659"/>
                  <a:pt x="355115" y="58659"/>
                </a:cubicBezTo>
                <a:cubicBezTo>
                  <a:pt x="363530" y="39809"/>
                  <a:pt x="391132" y="23316"/>
                  <a:pt x="410318" y="23316"/>
                </a:cubicBezTo>
                <a:close/>
                <a:moveTo>
                  <a:pt x="671858" y="17930"/>
                </a:moveTo>
                <a:cubicBezTo>
                  <a:pt x="644257" y="15238"/>
                  <a:pt x="638871" y="31731"/>
                  <a:pt x="627763" y="45195"/>
                </a:cubicBezTo>
                <a:cubicBezTo>
                  <a:pt x="636178" y="53274"/>
                  <a:pt x="646949" y="45195"/>
                  <a:pt x="655365" y="42502"/>
                </a:cubicBezTo>
                <a:cubicBezTo>
                  <a:pt x="652672" y="28702"/>
                  <a:pt x="666472" y="26009"/>
                  <a:pt x="671858" y="17930"/>
                </a:cubicBezTo>
                <a:close/>
                <a:moveTo>
                  <a:pt x="2475035" y="17594"/>
                </a:moveTo>
                <a:cubicBezTo>
                  <a:pt x="2469313" y="14901"/>
                  <a:pt x="2469313" y="22979"/>
                  <a:pt x="2463928" y="20286"/>
                </a:cubicBezTo>
                <a:cubicBezTo>
                  <a:pt x="2463928" y="31394"/>
                  <a:pt x="2458542" y="34087"/>
                  <a:pt x="2461235" y="42166"/>
                </a:cubicBezTo>
                <a:cubicBezTo>
                  <a:pt x="2453156" y="42166"/>
                  <a:pt x="2447434" y="47551"/>
                  <a:pt x="2442048" y="52937"/>
                </a:cubicBezTo>
                <a:cubicBezTo>
                  <a:pt x="2442048" y="47551"/>
                  <a:pt x="2450464" y="44858"/>
                  <a:pt x="2439355" y="44858"/>
                </a:cubicBezTo>
                <a:cubicBezTo>
                  <a:pt x="2433970" y="50580"/>
                  <a:pt x="2450464" y="61352"/>
                  <a:pt x="2436663" y="64045"/>
                </a:cubicBezTo>
                <a:cubicBezTo>
                  <a:pt x="2442385" y="64045"/>
                  <a:pt x="2439692" y="72460"/>
                  <a:pt x="2444741" y="72123"/>
                </a:cubicBezTo>
                <a:cubicBezTo>
                  <a:pt x="2447434" y="55630"/>
                  <a:pt x="2469650" y="58323"/>
                  <a:pt x="2475035" y="44858"/>
                </a:cubicBezTo>
                <a:cubicBezTo>
                  <a:pt x="2475035" y="31058"/>
                  <a:pt x="2472343" y="28365"/>
                  <a:pt x="2475035" y="17594"/>
                </a:cubicBezTo>
                <a:close/>
                <a:moveTo>
                  <a:pt x="460135" y="9851"/>
                </a:moveTo>
                <a:cubicBezTo>
                  <a:pt x="468213" y="15238"/>
                  <a:pt x="451720" y="15238"/>
                  <a:pt x="454749" y="23316"/>
                </a:cubicBezTo>
                <a:cubicBezTo>
                  <a:pt x="449364" y="17930"/>
                  <a:pt x="449364" y="23316"/>
                  <a:pt x="440949" y="23316"/>
                </a:cubicBezTo>
                <a:cubicBezTo>
                  <a:pt x="440949" y="12545"/>
                  <a:pt x="460135" y="20623"/>
                  <a:pt x="460135" y="9851"/>
                </a:cubicBezTo>
                <a:close/>
                <a:moveTo>
                  <a:pt x="2483450" y="4466"/>
                </a:moveTo>
                <a:cubicBezTo>
                  <a:pt x="2483450" y="7159"/>
                  <a:pt x="2480757" y="9851"/>
                  <a:pt x="2480757" y="12545"/>
                </a:cubicBezTo>
                <a:cubicBezTo>
                  <a:pt x="2489173" y="12545"/>
                  <a:pt x="2494558" y="12545"/>
                  <a:pt x="2494558" y="4466"/>
                </a:cubicBezTo>
                <a:cubicBezTo>
                  <a:pt x="2494558" y="4466"/>
                  <a:pt x="2494558" y="4466"/>
                  <a:pt x="2483450" y="4466"/>
                </a:cubicBezTo>
                <a:close/>
                <a:moveTo>
                  <a:pt x="3337073" y="1437"/>
                </a:moveTo>
                <a:cubicBezTo>
                  <a:pt x="3323272" y="4130"/>
                  <a:pt x="3320580" y="15238"/>
                  <a:pt x="3309472" y="20623"/>
                </a:cubicBezTo>
                <a:cubicBezTo>
                  <a:pt x="3323272" y="20623"/>
                  <a:pt x="3328658" y="9515"/>
                  <a:pt x="3337073" y="1437"/>
                </a:cubicBezTo>
                <a:close/>
                <a:moveTo>
                  <a:pt x="3278439" y="0"/>
                </a:moveTo>
                <a:lnTo>
                  <a:pt x="3283040" y="0"/>
                </a:lnTo>
                <a:lnTo>
                  <a:pt x="3287298" y="2110"/>
                </a:lnTo>
                <a:cubicBezTo>
                  <a:pt x="3289360" y="1773"/>
                  <a:pt x="3292137" y="1100"/>
                  <a:pt x="3296344" y="2446"/>
                </a:cubicBezTo>
                <a:cubicBezTo>
                  <a:pt x="3285236" y="10862"/>
                  <a:pt x="3279851" y="18940"/>
                  <a:pt x="3263357" y="21633"/>
                </a:cubicBezTo>
                <a:cubicBezTo>
                  <a:pt x="3264704" y="14733"/>
                  <a:pt x="3266723" y="9936"/>
                  <a:pt x="3269795" y="6191"/>
                </a:cubicBezTo>
                <a:close/>
                <a:moveTo>
                  <a:pt x="3162016" y="0"/>
                </a:moveTo>
                <a:lnTo>
                  <a:pt x="3206574" y="0"/>
                </a:lnTo>
                <a:lnTo>
                  <a:pt x="3205293" y="721"/>
                </a:lnTo>
                <a:cubicBezTo>
                  <a:pt x="3202180" y="2783"/>
                  <a:pt x="3200076" y="5476"/>
                  <a:pt x="3200076" y="10862"/>
                </a:cubicBezTo>
                <a:cubicBezTo>
                  <a:pt x="3194354" y="13554"/>
                  <a:pt x="3194354" y="5476"/>
                  <a:pt x="3191661" y="5476"/>
                </a:cubicBezTo>
                <a:cubicBezTo>
                  <a:pt x="3188632" y="8169"/>
                  <a:pt x="3188632" y="10862"/>
                  <a:pt x="3183246" y="10862"/>
                </a:cubicBezTo>
                <a:cubicBezTo>
                  <a:pt x="3188969" y="13554"/>
                  <a:pt x="3191661" y="18940"/>
                  <a:pt x="3194354" y="24326"/>
                </a:cubicBezTo>
                <a:cubicBezTo>
                  <a:pt x="3202685" y="14228"/>
                  <a:pt x="3218589" y="16247"/>
                  <a:pt x="3229571" y="7522"/>
                </a:cubicBezTo>
                <a:lnTo>
                  <a:pt x="3234647" y="0"/>
                </a:lnTo>
                <a:lnTo>
                  <a:pt x="3269463" y="0"/>
                </a:lnTo>
                <a:lnTo>
                  <a:pt x="3260033" y="7327"/>
                </a:lnTo>
                <a:cubicBezTo>
                  <a:pt x="3253512" y="14143"/>
                  <a:pt x="3248042" y="22979"/>
                  <a:pt x="3243834" y="29711"/>
                </a:cubicBezTo>
                <a:cubicBezTo>
                  <a:pt x="3246527" y="32404"/>
                  <a:pt x="3257635" y="24326"/>
                  <a:pt x="3257635" y="18940"/>
                </a:cubicBezTo>
                <a:cubicBezTo>
                  <a:pt x="3266050" y="30048"/>
                  <a:pt x="3243834" y="35434"/>
                  <a:pt x="3238449" y="43512"/>
                </a:cubicBezTo>
                <a:cubicBezTo>
                  <a:pt x="3233063" y="43512"/>
                  <a:pt x="3233063" y="35434"/>
                  <a:pt x="3224648" y="38126"/>
                </a:cubicBezTo>
                <a:cubicBezTo>
                  <a:pt x="3218925" y="38126"/>
                  <a:pt x="3216233" y="43512"/>
                  <a:pt x="3216233" y="48898"/>
                </a:cubicBezTo>
                <a:cubicBezTo>
                  <a:pt x="3224648" y="51591"/>
                  <a:pt x="3221618" y="56976"/>
                  <a:pt x="3230034" y="62362"/>
                </a:cubicBezTo>
                <a:cubicBezTo>
                  <a:pt x="3260328" y="45868"/>
                  <a:pt x="3276821" y="13218"/>
                  <a:pt x="3318223" y="5139"/>
                </a:cubicBezTo>
                <a:lnTo>
                  <a:pt x="3316771" y="0"/>
                </a:lnTo>
                <a:lnTo>
                  <a:pt x="3358830" y="0"/>
                </a:lnTo>
                <a:lnTo>
                  <a:pt x="3339261" y="12713"/>
                </a:lnTo>
                <a:cubicBezTo>
                  <a:pt x="3331351" y="16079"/>
                  <a:pt x="3323777" y="19445"/>
                  <a:pt x="3318223" y="27692"/>
                </a:cubicBezTo>
                <a:cubicBezTo>
                  <a:pt x="3323609" y="27692"/>
                  <a:pt x="3326302" y="22306"/>
                  <a:pt x="3334717" y="24999"/>
                </a:cubicBezTo>
                <a:cubicBezTo>
                  <a:pt x="3332025" y="35770"/>
                  <a:pt x="3318223" y="38463"/>
                  <a:pt x="3318223" y="54957"/>
                </a:cubicBezTo>
                <a:cubicBezTo>
                  <a:pt x="3337410" y="43849"/>
                  <a:pt x="3362318" y="38463"/>
                  <a:pt x="3376119" y="30385"/>
                </a:cubicBezTo>
                <a:cubicBezTo>
                  <a:pt x="3373426" y="46542"/>
                  <a:pt x="3340102" y="51927"/>
                  <a:pt x="3334717" y="71114"/>
                </a:cubicBezTo>
                <a:cubicBezTo>
                  <a:pt x="3340102" y="73806"/>
                  <a:pt x="3345825" y="76499"/>
                  <a:pt x="3348517" y="68421"/>
                </a:cubicBezTo>
                <a:cubicBezTo>
                  <a:pt x="3354240" y="68421"/>
                  <a:pt x="3351547" y="76499"/>
                  <a:pt x="3356933" y="76499"/>
                </a:cubicBezTo>
                <a:cubicBezTo>
                  <a:pt x="3376119" y="65391"/>
                  <a:pt x="3389919" y="51927"/>
                  <a:pt x="3417521" y="54620"/>
                </a:cubicBezTo>
                <a:cubicBezTo>
                  <a:pt x="3422907" y="62698"/>
                  <a:pt x="3412135" y="81885"/>
                  <a:pt x="3401028" y="84577"/>
                </a:cubicBezTo>
                <a:cubicBezTo>
                  <a:pt x="3401028" y="84577"/>
                  <a:pt x="3401028" y="84577"/>
                  <a:pt x="3401028" y="76499"/>
                </a:cubicBezTo>
                <a:cubicBezTo>
                  <a:pt x="3370734" y="76499"/>
                  <a:pt x="3365348" y="106793"/>
                  <a:pt x="3348854" y="120257"/>
                </a:cubicBezTo>
                <a:cubicBezTo>
                  <a:pt x="3346161" y="122950"/>
                  <a:pt x="3337746" y="117565"/>
                  <a:pt x="3337746" y="128336"/>
                </a:cubicBezTo>
                <a:cubicBezTo>
                  <a:pt x="3321253" y="109486"/>
                  <a:pt x="3301730" y="144829"/>
                  <a:pt x="3279851" y="144829"/>
                </a:cubicBezTo>
                <a:cubicBezTo>
                  <a:pt x="3293315" y="120257"/>
                  <a:pt x="3318223" y="101071"/>
                  <a:pt x="3332025" y="73806"/>
                </a:cubicBezTo>
                <a:cubicBezTo>
                  <a:pt x="3329331" y="68421"/>
                  <a:pt x="3315531" y="73806"/>
                  <a:pt x="3312838" y="68421"/>
                </a:cubicBezTo>
                <a:cubicBezTo>
                  <a:pt x="3315531" y="62698"/>
                  <a:pt x="3318223" y="60005"/>
                  <a:pt x="3315531" y="51927"/>
                </a:cubicBezTo>
                <a:cubicBezTo>
                  <a:pt x="3309808" y="51927"/>
                  <a:pt x="3307116" y="51927"/>
                  <a:pt x="3307116" y="57313"/>
                </a:cubicBezTo>
                <a:cubicBezTo>
                  <a:pt x="3301730" y="54620"/>
                  <a:pt x="3309808" y="49234"/>
                  <a:pt x="3304423" y="46542"/>
                </a:cubicBezTo>
                <a:cubicBezTo>
                  <a:pt x="3285236" y="51927"/>
                  <a:pt x="3285236" y="73806"/>
                  <a:pt x="3268743" y="79192"/>
                </a:cubicBezTo>
                <a:cubicBezTo>
                  <a:pt x="3266050" y="76499"/>
                  <a:pt x="3266050" y="73806"/>
                  <a:pt x="3266050" y="68421"/>
                </a:cubicBezTo>
                <a:cubicBezTo>
                  <a:pt x="3257972" y="71114"/>
                  <a:pt x="3244171" y="68421"/>
                  <a:pt x="3246864" y="81885"/>
                </a:cubicBezTo>
                <a:cubicBezTo>
                  <a:pt x="3241478" y="81885"/>
                  <a:pt x="3238785" y="87271"/>
                  <a:pt x="3230370" y="84577"/>
                </a:cubicBezTo>
                <a:cubicBezTo>
                  <a:pt x="3221955" y="98042"/>
                  <a:pt x="3200076" y="100734"/>
                  <a:pt x="3191661" y="117228"/>
                </a:cubicBezTo>
                <a:cubicBezTo>
                  <a:pt x="3183246" y="111842"/>
                  <a:pt x="3177860" y="119921"/>
                  <a:pt x="3166752" y="119921"/>
                </a:cubicBezTo>
                <a:cubicBezTo>
                  <a:pt x="3166752" y="108813"/>
                  <a:pt x="3177860" y="108813"/>
                  <a:pt x="3183246" y="103428"/>
                </a:cubicBezTo>
                <a:cubicBezTo>
                  <a:pt x="3172138" y="89963"/>
                  <a:pt x="3147566" y="106456"/>
                  <a:pt x="3139151" y="119921"/>
                </a:cubicBezTo>
                <a:cubicBezTo>
                  <a:pt x="3149922" y="147186"/>
                  <a:pt x="3128043" y="149878"/>
                  <a:pt x="3114242" y="160650"/>
                </a:cubicBezTo>
                <a:cubicBezTo>
                  <a:pt x="3108857" y="149542"/>
                  <a:pt x="3119965" y="146849"/>
                  <a:pt x="3125351" y="138770"/>
                </a:cubicBezTo>
                <a:cubicBezTo>
                  <a:pt x="3122658" y="128000"/>
                  <a:pt x="3111550" y="130692"/>
                  <a:pt x="3106164" y="130692"/>
                </a:cubicBezTo>
                <a:cubicBezTo>
                  <a:pt x="3116935" y="111842"/>
                  <a:pt x="3139151" y="106120"/>
                  <a:pt x="3155645" y="95349"/>
                </a:cubicBezTo>
                <a:cubicBezTo>
                  <a:pt x="3155645" y="81885"/>
                  <a:pt x="3150259" y="78856"/>
                  <a:pt x="3155645" y="65391"/>
                </a:cubicBezTo>
                <a:cubicBezTo>
                  <a:pt x="3158337" y="68084"/>
                  <a:pt x="3161030" y="70777"/>
                  <a:pt x="3161030" y="76162"/>
                </a:cubicBezTo>
                <a:cubicBezTo>
                  <a:pt x="3166752" y="78856"/>
                  <a:pt x="3166752" y="73470"/>
                  <a:pt x="3172138" y="73470"/>
                </a:cubicBezTo>
                <a:cubicBezTo>
                  <a:pt x="3174831" y="59669"/>
                  <a:pt x="3166416" y="59669"/>
                  <a:pt x="3163723" y="51591"/>
                </a:cubicBezTo>
                <a:cubicBezTo>
                  <a:pt x="3171801" y="48898"/>
                  <a:pt x="3169109" y="38126"/>
                  <a:pt x="3180216" y="38126"/>
                </a:cubicBezTo>
                <a:cubicBezTo>
                  <a:pt x="3180216" y="38126"/>
                  <a:pt x="3180216" y="38126"/>
                  <a:pt x="3180216" y="24662"/>
                </a:cubicBezTo>
                <a:cubicBezTo>
                  <a:pt x="3161030" y="32741"/>
                  <a:pt x="3141844" y="51927"/>
                  <a:pt x="3133429" y="62698"/>
                </a:cubicBezTo>
                <a:cubicBezTo>
                  <a:pt x="3133429" y="70777"/>
                  <a:pt x="3128043" y="60005"/>
                  <a:pt x="3128043" y="57313"/>
                </a:cubicBezTo>
                <a:cubicBezTo>
                  <a:pt x="3125351" y="60005"/>
                  <a:pt x="3122658" y="62698"/>
                  <a:pt x="3114242" y="62698"/>
                </a:cubicBezTo>
                <a:cubicBezTo>
                  <a:pt x="3111550" y="60005"/>
                  <a:pt x="3130736" y="60005"/>
                  <a:pt x="3125351" y="43512"/>
                </a:cubicBezTo>
                <a:cubicBezTo>
                  <a:pt x="3122658" y="43512"/>
                  <a:pt x="3108857" y="43512"/>
                  <a:pt x="3106164" y="35434"/>
                </a:cubicBezTo>
                <a:cubicBezTo>
                  <a:pt x="3108857" y="35434"/>
                  <a:pt x="3136458" y="38126"/>
                  <a:pt x="3128043" y="27355"/>
                </a:cubicBezTo>
                <a:cubicBezTo>
                  <a:pt x="3119628" y="32741"/>
                  <a:pt x="3133429" y="16584"/>
                  <a:pt x="3130736" y="30048"/>
                </a:cubicBezTo>
                <a:cubicBezTo>
                  <a:pt x="3139151" y="27355"/>
                  <a:pt x="3141844" y="18940"/>
                  <a:pt x="3141844" y="8169"/>
                </a:cubicBezTo>
                <a:cubicBezTo>
                  <a:pt x="3149922" y="16247"/>
                  <a:pt x="3155645" y="-2602"/>
                  <a:pt x="3161030" y="8169"/>
                </a:cubicBezTo>
                <a:close/>
                <a:moveTo>
                  <a:pt x="3111019" y="0"/>
                </a:moveTo>
                <a:lnTo>
                  <a:pt x="3129618" y="0"/>
                </a:lnTo>
                <a:lnTo>
                  <a:pt x="3128043" y="4130"/>
                </a:lnTo>
                <a:cubicBezTo>
                  <a:pt x="3114242" y="-6642"/>
                  <a:pt x="3103471" y="17930"/>
                  <a:pt x="3095056" y="26009"/>
                </a:cubicBezTo>
                <a:cubicBezTo>
                  <a:pt x="3095056" y="26009"/>
                  <a:pt x="3095056" y="26009"/>
                  <a:pt x="3078562" y="26009"/>
                </a:cubicBezTo>
                <a:cubicBezTo>
                  <a:pt x="3082602" y="17930"/>
                  <a:pt x="3092869" y="12544"/>
                  <a:pt x="3103177" y="6780"/>
                </a:cubicBezTo>
                <a:close/>
                <a:moveTo>
                  <a:pt x="2971569" y="0"/>
                </a:moveTo>
                <a:lnTo>
                  <a:pt x="2978302" y="0"/>
                </a:lnTo>
                <a:lnTo>
                  <a:pt x="2971187" y="10862"/>
                </a:lnTo>
                <a:cubicBezTo>
                  <a:pt x="2968494" y="9515"/>
                  <a:pt x="2970598" y="7496"/>
                  <a:pt x="2972323" y="5139"/>
                </a:cubicBezTo>
                <a:close/>
                <a:moveTo>
                  <a:pt x="2964782" y="0"/>
                </a:moveTo>
                <a:lnTo>
                  <a:pt x="2969452" y="0"/>
                </a:lnTo>
                <a:lnTo>
                  <a:pt x="2965801" y="5476"/>
                </a:lnTo>
                <a:close/>
                <a:moveTo>
                  <a:pt x="2803973" y="0"/>
                </a:moveTo>
                <a:lnTo>
                  <a:pt x="2805124" y="0"/>
                </a:lnTo>
                <a:lnTo>
                  <a:pt x="2801413" y="7496"/>
                </a:lnTo>
                <a:cubicBezTo>
                  <a:pt x="2800025" y="9852"/>
                  <a:pt x="2800025" y="11198"/>
                  <a:pt x="2805579" y="9851"/>
                </a:cubicBezTo>
                <a:cubicBezTo>
                  <a:pt x="2800193" y="26009"/>
                  <a:pt x="2786392" y="9851"/>
                  <a:pt x="2786392" y="23316"/>
                </a:cubicBezTo>
                <a:cubicBezTo>
                  <a:pt x="2782353" y="16584"/>
                  <a:pt x="2785130" y="11787"/>
                  <a:pt x="2789926" y="8043"/>
                </a:cubicBezTo>
                <a:close/>
                <a:moveTo>
                  <a:pt x="2781646" y="0"/>
                </a:moveTo>
                <a:lnTo>
                  <a:pt x="2792332" y="0"/>
                </a:lnTo>
                <a:lnTo>
                  <a:pt x="2792282" y="90"/>
                </a:lnTo>
                <a:cubicBezTo>
                  <a:pt x="2789169" y="1437"/>
                  <a:pt x="2785046" y="1437"/>
                  <a:pt x="2781006" y="1437"/>
                </a:cubicBezTo>
                <a:close/>
                <a:moveTo>
                  <a:pt x="2600905" y="0"/>
                </a:moveTo>
                <a:lnTo>
                  <a:pt x="2610479" y="0"/>
                </a:lnTo>
                <a:lnTo>
                  <a:pt x="2611022" y="9473"/>
                </a:lnTo>
                <a:cubicBezTo>
                  <a:pt x="2611022" y="12208"/>
                  <a:pt x="2610349" y="14228"/>
                  <a:pt x="2607656" y="16921"/>
                </a:cubicBezTo>
                <a:cubicBezTo>
                  <a:pt x="2607656" y="10020"/>
                  <a:pt x="2606983" y="5897"/>
                  <a:pt x="2604922" y="2825"/>
                </a:cubicBezTo>
                <a:close/>
                <a:moveTo>
                  <a:pt x="2549109" y="0"/>
                </a:moveTo>
                <a:lnTo>
                  <a:pt x="2556027" y="0"/>
                </a:lnTo>
                <a:lnTo>
                  <a:pt x="2552454" y="9851"/>
                </a:lnTo>
                <a:close/>
                <a:moveTo>
                  <a:pt x="578003" y="0"/>
                </a:moveTo>
                <a:lnTo>
                  <a:pt x="647451" y="0"/>
                </a:lnTo>
                <a:lnTo>
                  <a:pt x="642142" y="6917"/>
                </a:lnTo>
                <a:cubicBezTo>
                  <a:pt x="639186" y="9641"/>
                  <a:pt x="635589" y="11619"/>
                  <a:pt x="630793" y="12208"/>
                </a:cubicBezTo>
                <a:cubicBezTo>
                  <a:pt x="639039" y="16247"/>
                  <a:pt x="647286" y="12881"/>
                  <a:pt x="653808" y="6107"/>
                </a:cubicBezTo>
                <a:lnTo>
                  <a:pt x="656721" y="0"/>
                </a:lnTo>
                <a:lnTo>
                  <a:pt x="2536018" y="0"/>
                </a:lnTo>
                <a:lnTo>
                  <a:pt x="2530743" y="8800"/>
                </a:lnTo>
                <a:cubicBezTo>
                  <a:pt x="2527293" y="12881"/>
                  <a:pt x="2523843" y="15574"/>
                  <a:pt x="2522496" y="14227"/>
                </a:cubicBezTo>
                <a:cubicBezTo>
                  <a:pt x="2519803" y="11535"/>
                  <a:pt x="2530575" y="8842"/>
                  <a:pt x="2525189" y="6149"/>
                </a:cubicBezTo>
                <a:cubicBezTo>
                  <a:pt x="2511389" y="11535"/>
                  <a:pt x="2508696" y="25335"/>
                  <a:pt x="2494895" y="30721"/>
                </a:cubicBezTo>
                <a:cubicBezTo>
                  <a:pt x="2500617" y="44522"/>
                  <a:pt x="2486816" y="47215"/>
                  <a:pt x="2492202" y="57986"/>
                </a:cubicBezTo>
                <a:cubicBezTo>
                  <a:pt x="2492202" y="55293"/>
                  <a:pt x="2494895" y="52600"/>
                  <a:pt x="2497588" y="52600"/>
                </a:cubicBezTo>
                <a:cubicBezTo>
                  <a:pt x="2500280" y="61015"/>
                  <a:pt x="2494558" y="74479"/>
                  <a:pt x="2502973" y="74479"/>
                </a:cubicBezTo>
                <a:cubicBezTo>
                  <a:pt x="2511052" y="68757"/>
                  <a:pt x="2511052" y="66064"/>
                  <a:pt x="2505666" y="55293"/>
                </a:cubicBezTo>
                <a:cubicBezTo>
                  <a:pt x="2516774" y="55293"/>
                  <a:pt x="2519467" y="46878"/>
                  <a:pt x="2522159" y="38799"/>
                </a:cubicBezTo>
                <a:cubicBezTo>
                  <a:pt x="2514082" y="33414"/>
                  <a:pt x="2505666" y="41493"/>
                  <a:pt x="2502973" y="36107"/>
                </a:cubicBezTo>
                <a:cubicBezTo>
                  <a:pt x="2508696" y="38799"/>
                  <a:pt x="2506003" y="30721"/>
                  <a:pt x="2511389" y="30721"/>
                </a:cubicBezTo>
                <a:cubicBezTo>
                  <a:pt x="2514082" y="30721"/>
                  <a:pt x="2517110" y="33414"/>
                  <a:pt x="2522496" y="33414"/>
                </a:cubicBezTo>
                <a:cubicBezTo>
                  <a:pt x="2525189" y="22306"/>
                  <a:pt x="2525189" y="8842"/>
                  <a:pt x="2538990" y="8842"/>
                </a:cubicBezTo>
                <a:cubicBezTo>
                  <a:pt x="2538990" y="17257"/>
                  <a:pt x="2538990" y="22643"/>
                  <a:pt x="2541683" y="28028"/>
                </a:cubicBezTo>
                <a:cubicBezTo>
                  <a:pt x="2555483" y="28028"/>
                  <a:pt x="2558176" y="16921"/>
                  <a:pt x="2566591" y="11535"/>
                </a:cubicBezTo>
                <a:cubicBezTo>
                  <a:pt x="2569283" y="22306"/>
                  <a:pt x="2580392" y="38799"/>
                  <a:pt x="2566591" y="44186"/>
                </a:cubicBezTo>
                <a:cubicBezTo>
                  <a:pt x="2583085" y="44186"/>
                  <a:pt x="2580055" y="27692"/>
                  <a:pt x="2588471" y="24999"/>
                </a:cubicBezTo>
                <a:cubicBezTo>
                  <a:pt x="2591163" y="30385"/>
                  <a:pt x="2593856" y="33077"/>
                  <a:pt x="2602271" y="33077"/>
                </a:cubicBezTo>
                <a:cubicBezTo>
                  <a:pt x="2610349" y="27355"/>
                  <a:pt x="2610349" y="16584"/>
                  <a:pt x="2618765" y="13891"/>
                </a:cubicBezTo>
                <a:cubicBezTo>
                  <a:pt x="2621457" y="13891"/>
                  <a:pt x="2616072" y="19277"/>
                  <a:pt x="2616072" y="21970"/>
                </a:cubicBezTo>
                <a:cubicBezTo>
                  <a:pt x="2624318" y="24662"/>
                  <a:pt x="2635342" y="18519"/>
                  <a:pt x="2644977" y="10693"/>
                </a:cubicBezTo>
                <a:lnTo>
                  <a:pt x="2656363" y="0"/>
                </a:lnTo>
                <a:lnTo>
                  <a:pt x="2665552" y="0"/>
                </a:lnTo>
                <a:lnTo>
                  <a:pt x="2665552" y="90"/>
                </a:lnTo>
                <a:cubicBezTo>
                  <a:pt x="2666983" y="1437"/>
                  <a:pt x="2668056" y="1437"/>
                  <a:pt x="2668902" y="806"/>
                </a:cubicBezTo>
                <a:lnTo>
                  <a:pt x="2669425" y="0"/>
                </a:lnTo>
                <a:lnTo>
                  <a:pt x="2672330" y="0"/>
                </a:lnTo>
                <a:lnTo>
                  <a:pt x="2663196" y="14522"/>
                </a:lnTo>
                <a:cubicBezTo>
                  <a:pt x="2658736" y="19277"/>
                  <a:pt x="2653266" y="21969"/>
                  <a:pt x="2646366" y="19277"/>
                </a:cubicBezTo>
                <a:cubicBezTo>
                  <a:pt x="2643673" y="19277"/>
                  <a:pt x="2649058" y="30048"/>
                  <a:pt x="2643673" y="32741"/>
                </a:cubicBezTo>
                <a:cubicBezTo>
                  <a:pt x="2637951" y="30048"/>
                  <a:pt x="2640644" y="24662"/>
                  <a:pt x="2635258" y="27355"/>
                </a:cubicBezTo>
                <a:cubicBezTo>
                  <a:pt x="2629872" y="32741"/>
                  <a:pt x="2626843" y="41156"/>
                  <a:pt x="2621457" y="49234"/>
                </a:cubicBezTo>
                <a:cubicBezTo>
                  <a:pt x="2621457" y="49234"/>
                  <a:pt x="2621457" y="49234"/>
                  <a:pt x="2593856" y="49234"/>
                </a:cubicBezTo>
                <a:cubicBezTo>
                  <a:pt x="2585441" y="87271"/>
                  <a:pt x="2541346" y="89963"/>
                  <a:pt x="2522159" y="117228"/>
                </a:cubicBezTo>
                <a:cubicBezTo>
                  <a:pt x="2516774" y="114535"/>
                  <a:pt x="2525189" y="109149"/>
                  <a:pt x="2516774" y="109149"/>
                </a:cubicBezTo>
                <a:cubicBezTo>
                  <a:pt x="2500280" y="139107"/>
                  <a:pt x="2447771" y="131029"/>
                  <a:pt x="2442385" y="171758"/>
                </a:cubicBezTo>
                <a:cubicBezTo>
                  <a:pt x="2450800" y="188251"/>
                  <a:pt x="2467294" y="182865"/>
                  <a:pt x="2483787" y="188251"/>
                </a:cubicBezTo>
                <a:cubicBezTo>
                  <a:pt x="2500280" y="182865"/>
                  <a:pt x="2502973" y="164015"/>
                  <a:pt x="2511389" y="147522"/>
                </a:cubicBezTo>
                <a:cubicBezTo>
                  <a:pt x="2522159" y="150214"/>
                  <a:pt x="2519467" y="152908"/>
                  <a:pt x="2530575" y="150214"/>
                </a:cubicBezTo>
                <a:cubicBezTo>
                  <a:pt x="2544038" y="133721"/>
                  <a:pt x="2524852" y="111842"/>
                  <a:pt x="2552454" y="103764"/>
                </a:cubicBezTo>
                <a:cubicBezTo>
                  <a:pt x="2552454" y="109149"/>
                  <a:pt x="2552454" y="114535"/>
                  <a:pt x="2557840" y="117228"/>
                </a:cubicBezTo>
                <a:cubicBezTo>
                  <a:pt x="2571640" y="98378"/>
                  <a:pt x="2577026" y="76499"/>
                  <a:pt x="2604627" y="79192"/>
                </a:cubicBezTo>
                <a:cubicBezTo>
                  <a:pt x="2607656" y="82221"/>
                  <a:pt x="2604627" y="92992"/>
                  <a:pt x="2599242" y="95685"/>
                </a:cubicBezTo>
                <a:cubicBezTo>
                  <a:pt x="2593520" y="90300"/>
                  <a:pt x="2596549" y="95685"/>
                  <a:pt x="2588134" y="95685"/>
                </a:cubicBezTo>
                <a:cubicBezTo>
                  <a:pt x="2582748" y="103764"/>
                  <a:pt x="2577026" y="114872"/>
                  <a:pt x="2574333" y="125643"/>
                </a:cubicBezTo>
                <a:cubicBezTo>
                  <a:pt x="2585441" y="128336"/>
                  <a:pt x="2588134" y="125643"/>
                  <a:pt x="2599242" y="125643"/>
                </a:cubicBezTo>
                <a:cubicBezTo>
                  <a:pt x="2596549" y="111842"/>
                  <a:pt x="2613042" y="114535"/>
                  <a:pt x="2615735" y="106456"/>
                </a:cubicBezTo>
                <a:cubicBezTo>
                  <a:pt x="2618765" y="92656"/>
                  <a:pt x="2615735" y="84577"/>
                  <a:pt x="2610349" y="79192"/>
                </a:cubicBezTo>
                <a:cubicBezTo>
                  <a:pt x="2621457" y="84914"/>
                  <a:pt x="2615735" y="68421"/>
                  <a:pt x="2624150" y="68421"/>
                </a:cubicBezTo>
                <a:cubicBezTo>
                  <a:pt x="2618765" y="81885"/>
                  <a:pt x="2635258" y="71114"/>
                  <a:pt x="2637951" y="81885"/>
                </a:cubicBezTo>
                <a:cubicBezTo>
                  <a:pt x="2637951" y="76499"/>
                  <a:pt x="2637951" y="73806"/>
                  <a:pt x="2643336" y="71114"/>
                </a:cubicBezTo>
                <a:cubicBezTo>
                  <a:pt x="2646029" y="73806"/>
                  <a:pt x="2646029" y="76499"/>
                  <a:pt x="2646029" y="79192"/>
                </a:cubicBezTo>
                <a:cubicBezTo>
                  <a:pt x="2656800" y="81885"/>
                  <a:pt x="2654107" y="68421"/>
                  <a:pt x="2665215" y="71114"/>
                </a:cubicBezTo>
                <a:cubicBezTo>
                  <a:pt x="2665215" y="71114"/>
                  <a:pt x="2665215" y="71114"/>
                  <a:pt x="2665215" y="81885"/>
                </a:cubicBezTo>
                <a:cubicBezTo>
                  <a:pt x="2681709" y="76499"/>
                  <a:pt x="2695510" y="60005"/>
                  <a:pt x="2706617" y="60005"/>
                </a:cubicBezTo>
                <a:cubicBezTo>
                  <a:pt x="2706617" y="65391"/>
                  <a:pt x="2698539" y="60005"/>
                  <a:pt x="2701232" y="68084"/>
                </a:cubicBezTo>
                <a:cubicBezTo>
                  <a:pt x="2698539" y="76162"/>
                  <a:pt x="2703924" y="73470"/>
                  <a:pt x="2703924" y="81548"/>
                </a:cubicBezTo>
                <a:cubicBezTo>
                  <a:pt x="2714696" y="84241"/>
                  <a:pt x="2714696" y="73470"/>
                  <a:pt x="2723111" y="70777"/>
                </a:cubicBezTo>
                <a:cubicBezTo>
                  <a:pt x="2723111" y="78856"/>
                  <a:pt x="2723111" y="81548"/>
                  <a:pt x="2725804" y="84241"/>
                </a:cubicBezTo>
                <a:cubicBezTo>
                  <a:pt x="2750376" y="78856"/>
                  <a:pt x="2766869" y="40819"/>
                  <a:pt x="2791778" y="51591"/>
                </a:cubicBezTo>
                <a:cubicBezTo>
                  <a:pt x="2783363" y="56976"/>
                  <a:pt x="2794470" y="56976"/>
                  <a:pt x="2794470" y="65055"/>
                </a:cubicBezTo>
                <a:cubicBezTo>
                  <a:pt x="2786056" y="65055"/>
                  <a:pt x="2788749" y="70440"/>
                  <a:pt x="2783363" y="73133"/>
                </a:cubicBezTo>
                <a:cubicBezTo>
                  <a:pt x="2775285" y="75826"/>
                  <a:pt x="2772255" y="70440"/>
                  <a:pt x="2766869" y="70440"/>
                </a:cubicBezTo>
                <a:cubicBezTo>
                  <a:pt x="2763840" y="81548"/>
                  <a:pt x="2769562" y="86933"/>
                  <a:pt x="2772255" y="92320"/>
                </a:cubicBezTo>
                <a:cubicBezTo>
                  <a:pt x="2783363" y="95012"/>
                  <a:pt x="2780333" y="84241"/>
                  <a:pt x="2788749" y="86933"/>
                </a:cubicBezTo>
                <a:cubicBezTo>
                  <a:pt x="2786056" y="89627"/>
                  <a:pt x="2786056" y="92320"/>
                  <a:pt x="2786056" y="100398"/>
                </a:cubicBezTo>
                <a:cubicBezTo>
                  <a:pt x="2763840" y="97705"/>
                  <a:pt x="2772255" y="116891"/>
                  <a:pt x="2774948" y="130356"/>
                </a:cubicBezTo>
                <a:cubicBezTo>
                  <a:pt x="2807934" y="122277"/>
                  <a:pt x="2780333" y="70440"/>
                  <a:pt x="2810627" y="73133"/>
                </a:cubicBezTo>
                <a:cubicBezTo>
                  <a:pt x="2813320" y="65055"/>
                  <a:pt x="2816013" y="51254"/>
                  <a:pt x="2827121" y="43175"/>
                </a:cubicBezTo>
                <a:cubicBezTo>
                  <a:pt x="2810627" y="40483"/>
                  <a:pt x="2810627" y="51254"/>
                  <a:pt x="2802213" y="53947"/>
                </a:cubicBezTo>
                <a:cubicBezTo>
                  <a:pt x="2804905" y="45868"/>
                  <a:pt x="2799520" y="32067"/>
                  <a:pt x="2804905" y="29375"/>
                </a:cubicBezTo>
                <a:cubicBezTo>
                  <a:pt x="2807598" y="34761"/>
                  <a:pt x="2815677" y="34761"/>
                  <a:pt x="2824091" y="37453"/>
                </a:cubicBezTo>
                <a:cubicBezTo>
                  <a:pt x="2824091" y="29038"/>
                  <a:pt x="2832507" y="23652"/>
                  <a:pt x="2835199" y="15574"/>
                </a:cubicBezTo>
                <a:cubicBezTo>
                  <a:pt x="2829477" y="15574"/>
                  <a:pt x="2824091" y="15574"/>
                  <a:pt x="2824091" y="10189"/>
                </a:cubicBezTo>
                <a:cubicBezTo>
                  <a:pt x="2825438" y="8674"/>
                  <a:pt x="2824007" y="4550"/>
                  <a:pt x="2823629" y="806"/>
                </a:cubicBezTo>
                <a:lnTo>
                  <a:pt x="2824291" y="0"/>
                </a:lnTo>
                <a:lnTo>
                  <a:pt x="2831740" y="0"/>
                </a:lnTo>
                <a:lnTo>
                  <a:pt x="2833811" y="5771"/>
                </a:lnTo>
                <a:cubicBezTo>
                  <a:pt x="2834526" y="8842"/>
                  <a:pt x="2835200" y="11535"/>
                  <a:pt x="2837892" y="15574"/>
                </a:cubicBezTo>
                <a:cubicBezTo>
                  <a:pt x="2843446" y="15574"/>
                  <a:pt x="2849673" y="12797"/>
                  <a:pt x="2854849" y="9010"/>
                </a:cubicBezTo>
                <a:lnTo>
                  <a:pt x="2862447" y="0"/>
                </a:lnTo>
                <a:lnTo>
                  <a:pt x="2922110" y="0"/>
                </a:lnTo>
                <a:lnTo>
                  <a:pt x="2924357" y="4087"/>
                </a:lnTo>
                <a:cubicBezTo>
                  <a:pt x="2926082" y="6822"/>
                  <a:pt x="2927429" y="9515"/>
                  <a:pt x="2927429" y="13554"/>
                </a:cubicBezTo>
                <a:cubicBezTo>
                  <a:pt x="2935843" y="13554"/>
                  <a:pt x="2935843" y="8169"/>
                  <a:pt x="2938536" y="2783"/>
                </a:cubicBezTo>
                <a:cubicBezTo>
                  <a:pt x="2941229" y="13554"/>
                  <a:pt x="2952337" y="8169"/>
                  <a:pt x="2955030" y="10862"/>
                </a:cubicBezTo>
                <a:cubicBezTo>
                  <a:pt x="2957722" y="21633"/>
                  <a:pt x="2938536" y="32404"/>
                  <a:pt x="2935843" y="48898"/>
                </a:cubicBezTo>
                <a:cubicBezTo>
                  <a:pt x="2941229" y="51591"/>
                  <a:pt x="2960752" y="37790"/>
                  <a:pt x="2952337" y="29711"/>
                </a:cubicBezTo>
                <a:cubicBezTo>
                  <a:pt x="2952337" y="24326"/>
                  <a:pt x="2966138" y="37790"/>
                  <a:pt x="2968831" y="29711"/>
                </a:cubicBezTo>
                <a:cubicBezTo>
                  <a:pt x="2971523" y="32404"/>
                  <a:pt x="2955030" y="40819"/>
                  <a:pt x="2966138" y="48898"/>
                </a:cubicBezTo>
                <a:cubicBezTo>
                  <a:pt x="2933151" y="51591"/>
                  <a:pt x="2908579" y="65055"/>
                  <a:pt x="2883670" y="86933"/>
                </a:cubicBezTo>
                <a:cubicBezTo>
                  <a:pt x="2883670" y="92320"/>
                  <a:pt x="2886363" y="92320"/>
                  <a:pt x="2886363" y="97705"/>
                </a:cubicBezTo>
                <a:cubicBezTo>
                  <a:pt x="2872562" y="95012"/>
                  <a:pt x="2869869" y="113862"/>
                  <a:pt x="2861455" y="105784"/>
                </a:cubicBezTo>
                <a:cubicBezTo>
                  <a:pt x="2864148" y="114199"/>
                  <a:pt x="2864148" y="119584"/>
                  <a:pt x="2861455" y="127662"/>
                </a:cubicBezTo>
                <a:cubicBezTo>
                  <a:pt x="2858762" y="124970"/>
                  <a:pt x="2858762" y="119584"/>
                  <a:pt x="2858762" y="114199"/>
                </a:cubicBezTo>
                <a:cubicBezTo>
                  <a:pt x="2855732" y="116891"/>
                  <a:pt x="2853039" y="116891"/>
                  <a:pt x="2850346" y="116891"/>
                </a:cubicBezTo>
                <a:cubicBezTo>
                  <a:pt x="2839239" y="127662"/>
                  <a:pt x="2847654" y="135741"/>
                  <a:pt x="2853039" y="152234"/>
                </a:cubicBezTo>
                <a:cubicBezTo>
                  <a:pt x="2872226" y="149542"/>
                  <a:pt x="2869533" y="124970"/>
                  <a:pt x="2886026" y="119584"/>
                </a:cubicBezTo>
                <a:cubicBezTo>
                  <a:pt x="2886026" y="135741"/>
                  <a:pt x="2883333" y="146849"/>
                  <a:pt x="2866840" y="152234"/>
                </a:cubicBezTo>
                <a:cubicBezTo>
                  <a:pt x="2866840" y="157621"/>
                  <a:pt x="2877948" y="160313"/>
                  <a:pt x="2877948" y="154928"/>
                </a:cubicBezTo>
                <a:cubicBezTo>
                  <a:pt x="2877948" y="163006"/>
                  <a:pt x="2880640" y="171421"/>
                  <a:pt x="2883333" y="182192"/>
                </a:cubicBezTo>
                <a:cubicBezTo>
                  <a:pt x="2891749" y="179499"/>
                  <a:pt x="2894441" y="163342"/>
                  <a:pt x="2908242" y="171421"/>
                </a:cubicBezTo>
                <a:cubicBezTo>
                  <a:pt x="2905549" y="176806"/>
                  <a:pt x="2910935" y="179499"/>
                  <a:pt x="2910935" y="184885"/>
                </a:cubicBezTo>
                <a:cubicBezTo>
                  <a:pt x="2900164" y="179499"/>
                  <a:pt x="2897471" y="179499"/>
                  <a:pt x="2889056" y="187578"/>
                </a:cubicBezTo>
                <a:cubicBezTo>
                  <a:pt x="2891749" y="192963"/>
                  <a:pt x="2891749" y="195656"/>
                  <a:pt x="2894441" y="198349"/>
                </a:cubicBezTo>
                <a:cubicBezTo>
                  <a:pt x="2886026" y="203735"/>
                  <a:pt x="2877948" y="195656"/>
                  <a:pt x="2869533" y="195656"/>
                </a:cubicBezTo>
                <a:cubicBezTo>
                  <a:pt x="2872562" y="181855"/>
                  <a:pt x="2872562" y="192627"/>
                  <a:pt x="2877948" y="179163"/>
                </a:cubicBezTo>
                <a:cubicBezTo>
                  <a:pt x="2877948" y="176470"/>
                  <a:pt x="2869533" y="179163"/>
                  <a:pt x="2869533" y="173777"/>
                </a:cubicBezTo>
                <a:cubicBezTo>
                  <a:pt x="2866840" y="176470"/>
                  <a:pt x="2866840" y="181855"/>
                  <a:pt x="2864148" y="187241"/>
                </a:cubicBezTo>
                <a:cubicBezTo>
                  <a:pt x="2858762" y="181519"/>
                  <a:pt x="2866840" y="176133"/>
                  <a:pt x="2864148" y="168055"/>
                </a:cubicBezTo>
                <a:cubicBezTo>
                  <a:pt x="2858762" y="168055"/>
                  <a:pt x="2850346" y="168055"/>
                  <a:pt x="2850346" y="173440"/>
                </a:cubicBezTo>
                <a:cubicBezTo>
                  <a:pt x="2850346" y="170748"/>
                  <a:pt x="2844961" y="157283"/>
                  <a:pt x="2831160" y="159977"/>
                </a:cubicBezTo>
                <a:cubicBezTo>
                  <a:pt x="2831160" y="154591"/>
                  <a:pt x="2833853" y="149205"/>
                  <a:pt x="2842268" y="151898"/>
                </a:cubicBezTo>
                <a:cubicBezTo>
                  <a:pt x="2833853" y="143482"/>
                  <a:pt x="2842268" y="135405"/>
                  <a:pt x="2831160" y="135405"/>
                </a:cubicBezTo>
                <a:cubicBezTo>
                  <a:pt x="2828467" y="127326"/>
                  <a:pt x="2836882" y="130019"/>
                  <a:pt x="2839575" y="130019"/>
                </a:cubicBezTo>
                <a:cubicBezTo>
                  <a:pt x="2842268" y="118911"/>
                  <a:pt x="2831160" y="118911"/>
                  <a:pt x="2831160" y="108140"/>
                </a:cubicBezTo>
                <a:cubicBezTo>
                  <a:pt x="2836546" y="100061"/>
                  <a:pt x="2853039" y="100061"/>
                  <a:pt x="2850346" y="83568"/>
                </a:cubicBezTo>
                <a:cubicBezTo>
                  <a:pt x="2817359" y="78182"/>
                  <a:pt x="2809281" y="124633"/>
                  <a:pt x="2784373" y="127326"/>
                </a:cubicBezTo>
                <a:cubicBezTo>
                  <a:pt x="2784373" y="138097"/>
                  <a:pt x="2781343" y="149205"/>
                  <a:pt x="2789758" y="154591"/>
                </a:cubicBezTo>
                <a:cubicBezTo>
                  <a:pt x="2789758" y="163006"/>
                  <a:pt x="2781680" y="163006"/>
                  <a:pt x="2784373" y="171084"/>
                </a:cubicBezTo>
                <a:cubicBezTo>
                  <a:pt x="2767879" y="171084"/>
                  <a:pt x="2767879" y="184885"/>
                  <a:pt x="2756771" y="187578"/>
                </a:cubicBezTo>
                <a:cubicBezTo>
                  <a:pt x="2759464" y="198349"/>
                  <a:pt x="2767542" y="201042"/>
                  <a:pt x="2778650" y="198349"/>
                </a:cubicBezTo>
                <a:cubicBezTo>
                  <a:pt x="2781343" y="212150"/>
                  <a:pt x="2770235" y="222921"/>
                  <a:pt x="2753741" y="225614"/>
                </a:cubicBezTo>
                <a:cubicBezTo>
                  <a:pt x="2748020" y="219892"/>
                  <a:pt x="2759128" y="217199"/>
                  <a:pt x="2759128" y="206427"/>
                </a:cubicBezTo>
                <a:cubicBezTo>
                  <a:pt x="2756434" y="203735"/>
                  <a:pt x="2750712" y="203735"/>
                  <a:pt x="2745327" y="203735"/>
                </a:cubicBezTo>
                <a:cubicBezTo>
                  <a:pt x="2748020" y="198349"/>
                  <a:pt x="2756434" y="201042"/>
                  <a:pt x="2756434" y="195656"/>
                </a:cubicBezTo>
                <a:cubicBezTo>
                  <a:pt x="2745327" y="201042"/>
                  <a:pt x="2734556" y="201042"/>
                  <a:pt x="2723448" y="195656"/>
                </a:cubicBezTo>
                <a:cubicBezTo>
                  <a:pt x="2723448" y="192963"/>
                  <a:pt x="2728833" y="190271"/>
                  <a:pt x="2728833" y="187578"/>
                </a:cubicBezTo>
                <a:cubicBezTo>
                  <a:pt x="2723448" y="184885"/>
                  <a:pt x="2720755" y="174114"/>
                  <a:pt x="2709647" y="176806"/>
                </a:cubicBezTo>
                <a:cubicBezTo>
                  <a:pt x="2706954" y="204071"/>
                  <a:pt x="2665552" y="217535"/>
                  <a:pt x="2679353" y="244800"/>
                </a:cubicBezTo>
                <a:cubicBezTo>
                  <a:pt x="2671274" y="255572"/>
                  <a:pt x="2668581" y="239415"/>
                  <a:pt x="2660166" y="242107"/>
                </a:cubicBezTo>
                <a:cubicBezTo>
                  <a:pt x="2649058" y="244800"/>
                  <a:pt x="2646366" y="252878"/>
                  <a:pt x="2635258" y="255572"/>
                </a:cubicBezTo>
                <a:cubicBezTo>
                  <a:pt x="2632565" y="263987"/>
                  <a:pt x="2640644" y="263987"/>
                  <a:pt x="2637951" y="272065"/>
                </a:cubicBezTo>
                <a:cubicBezTo>
                  <a:pt x="2624150" y="261293"/>
                  <a:pt x="2616072" y="269372"/>
                  <a:pt x="2602271" y="266679"/>
                </a:cubicBezTo>
                <a:cubicBezTo>
                  <a:pt x="2588471" y="277450"/>
                  <a:pt x="2577362" y="293944"/>
                  <a:pt x="2558176" y="296637"/>
                </a:cubicBezTo>
                <a:cubicBezTo>
                  <a:pt x="2549761" y="305052"/>
                  <a:pt x="2544375" y="323902"/>
                  <a:pt x="2527882" y="315823"/>
                </a:cubicBezTo>
                <a:cubicBezTo>
                  <a:pt x="2527882" y="310438"/>
                  <a:pt x="2533268" y="313130"/>
                  <a:pt x="2533268" y="307745"/>
                </a:cubicBezTo>
                <a:cubicBezTo>
                  <a:pt x="2530575" y="302359"/>
                  <a:pt x="2530575" y="296974"/>
                  <a:pt x="2522159" y="299666"/>
                </a:cubicBezTo>
                <a:cubicBezTo>
                  <a:pt x="2513745" y="302359"/>
                  <a:pt x="2513745" y="313467"/>
                  <a:pt x="2513745" y="324238"/>
                </a:cubicBezTo>
                <a:cubicBezTo>
                  <a:pt x="2510715" y="324238"/>
                  <a:pt x="2505329" y="324238"/>
                  <a:pt x="2505329" y="326931"/>
                </a:cubicBezTo>
                <a:cubicBezTo>
                  <a:pt x="2496915" y="324238"/>
                  <a:pt x="2508022" y="321546"/>
                  <a:pt x="2510715" y="318853"/>
                </a:cubicBezTo>
                <a:cubicBezTo>
                  <a:pt x="2505329" y="318853"/>
                  <a:pt x="2499608" y="308082"/>
                  <a:pt x="2494222" y="313467"/>
                </a:cubicBezTo>
                <a:cubicBezTo>
                  <a:pt x="2485806" y="316160"/>
                  <a:pt x="2496915" y="318853"/>
                  <a:pt x="2494222" y="324238"/>
                </a:cubicBezTo>
                <a:cubicBezTo>
                  <a:pt x="2472006" y="326931"/>
                  <a:pt x="2466620" y="343425"/>
                  <a:pt x="2450127" y="348810"/>
                </a:cubicBezTo>
                <a:cubicBezTo>
                  <a:pt x="2450127" y="343425"/>
                  <a:pt x="2450127" y="335346"/>
                  <a:pt x="2441712" y="338039"/>
                </a:cubicBezTo>
                <a:cubicBezTo>
                  <a:pt x="2441712" y="359919"/>
                  <a:pt x="2403003" y="365304"/>
                  <a:pt x="2383816" y="365304"/>
                </a:cubicBezTo>
                <a:cubicBezTo>
                  <a:pt x="2383816" y="354532"/>
                  <a:pt x="2392231" y="367997"/>
                  <a:pt x="2392231" y="357226"/>
                </a:cubicBezTo>
                <a:cubicBezTo>
                  <a:pt x="2383816" y="354532"/>
                  <a:pt x="2367323" y="360255"/>
                  <a:pt x="2367323" y="373719"/>
                </a:cubicBezTo>
                <a:cubicBezTo>
                  <a:pt x="2348136" y="373719"/>
                  <a:pt x="2326257" y="371026"/>
                  <a:pt x="2331643" y="384490"/>
                </a:cubicBezTo>
                <a:cubicBezTo>
                  <a:pt x="2326257" y="384490"/>
                  <a:pt x="2323228" y="387183"/>
                  <a:pt x="2317842" y="387183"/>
                </a:cubicBezTo>
                <a:cubicBezTo>
                  <a:pt x="2306734" y="411755"/>
                  <a:pt x="2262976" y="430605"/>
                  <a:pt x="2238068" y="425219"/>
                </a:cubicBezTo>
                <a:cubicBezTo>
                  <a:pt x="2235375" y="430605"/>
                  <a:pt x="2235375" y="441713"/>
                  <a:pt x="2235375" y="449791"/>
                </a:cubicBezTo>
                <a:cubicBezTo>
                  <a:pt x="2243790" y="444405"/>
                  <a:pt x="2251868" y="441713"/>
                  <a:pt x="2260283" y="439019"/>
                </a:cubicBezTo>
                <a:cubicBezTo>
                  <a:pt x="2257590" y="450128"/>
                  <a:pt x="2238068" y="455513"/>
                  <a:pt x="2216188" y="458206"/>
                </a:cubicBezTo>
                <a:cubicBezTo>
                  <a:pt x="2229652" y="444405"/>
                  <a:pt x="2205080" y="458206"/>
                  <a:pt x="2207773" y="441713"/>
                </a:cubicBezTo>
                <a:cubicBezTo>
                  <a:pt x="2185557" y="444405"/>
                  <a:pt x="2174786" y="458206"/>
                  <a:pt x="2163678" y="471670"/>
                </a:cubicBezTo>
                <a:cubicBezTo>
                  <a:pt x="2155263" y="468977"/>
                  <a:pt x="2169064" y="463592"/>
                  <a:pt x="2166371" y="458206"/>
                </a:cubicBezTo>
                <a:cubicBezTo>
                  <a:pt x="2149878" y="460899"/>
                  <a:pt x="2149878" y="477393"/>
                  <a:pt x="2136077" y="485471"/>
                </a:cubicBezTo>
                <a:cubicBezTo>
                  <a:pt x="2130691" y="474700"/>
                  <a:pt x="2103090" y="488500"/>
                  <a:pt x="2100397" y="472007"/>
                </a:cubicBezTo>
                <a:cubicBezTo>
                  <a:pt x="2072796" y="480085"/>
                  <a:pt x="2050916" y="496579"/>
                  <a:pt x="2026008" y="504657"/>
                </a:cubicBezTo>
                <a:cubicBezTo>
                  <a:pt x="2034423" y="518121"/>
                  <a:pt x="2048224" y="496242"/>
                  <a:pt x="2053609" y="512735"/>
                </a:cubicBezTo>
                <a:cubicBezTo>
                  <a:pt x="2053609" y="504320"/>
                  <a:pt x="2072796" y="498935"/>
                  <a:pt x="2083904" y="493549"/>
                </a:cubicBezTo>
                <a:cubicBezTo>
                  <a:pt x="2086597" y="501628"/>
                  <a:pt x="2078518" y="504320"/>
                  <a:pt x="2083904" y="504320"/>
                </a:cubicBezTo>
                <a:cubicBezTo>
                  <a:pt x="2064380" y="512399"/>
                  <a:pt x="2050580" y="526200"/>
                  <a:pt x="2028701" y="528892"/>
                </a:cubicBezTo>
                <a:cubicBezTo>
                  <a:pt x="2028701" y="528892"/>
                  <a:pt x="2028701" y="528892"/>
                  <a:pt x="2028701" y="539664"/>
                </a:cubicBezTo>
                <a:cubicBezTo>
                  <a:pt x="2039809" y="539664"/>
                  <a:pt x="2047887" y="536971"/>
                  <a:pt x="2045194" y="526200"/>
                </a:cubicBezTo>
                <a:cubicBezTo>
                  <a:pt x="2053273" y="528892"/>
                  <a:pt x="2056302" y="531585"/>
                  <a:pt x="2061688" y="531585"/>
                </a:cubicBezTo>
                <a:cubicBezTo>
                  <a:pt x="2108475" y="510043"/>
                  <a:pt x="2155263" y="488164"/>
                  <a:pt x="2204744" y="466285"/>
                </a:cubicBezTo>
                <a:cubicBezTo>
                  <a:pt x="2210466" y="468977"/>
                  <a:pt x="2213159" y="471670"/>
                  <a:pt x="2215852" y="471670"/>
                </a:cubicBezTo>
                <a:cubicBezTo>
                  <a:pt x="2232345" y="463255"/>
                  <a:pt x="2246146" y="455177"/>
                  <a:pt x="2262639" y="449791"/>
                </a:cubicBezTo>
                <a:cubicBezTo>
                  <a:pt x="2254561" y="474363"/>
                  <a:pt x="2224266" y="479748"/>
                  <a:pt x="2196665" y="485134"/>
                </a:cubicBezTo>
                <a:cubicBezTo>
                  <a:pt x="2199358" y="498598"/>
                  <a:pt x="2210466" y="503984"/>
                  <a:pt x="2210466" y="523171"/>
                </a:cubicBezTo>
                <a:cubicBezTo>
                  <a:pt x="2216188" y="515092"/>
                  <a:pt x="2226959" y="512399"/>
                  <a:pt x="2238068" y="509707"/>
                </a:cubicBezTo>
                <a:cubicBezTo>
                  <a:pt x="2238068" y="515092"/>
                  <a:pt x="2240760" y="515092"/>
                  <a:pt x="2243453" y="517785"/>
                </a:cubicBezTo>
                <a:cubicBezTo>
                  <a:pt x="2235375" y="528892"/>
                  <a:pt x="2224266" y="536971"/>
                  <a:pt x="2210466" y="542356"/>
                </a:cubicBezTo>
                <a:cubicBezTo>
                  <a:pt x="2218881" y="545049"/>
                  <a:pt x="2213159" y="553465"/>
                  <a:pt x="2210466" y="561543"/>
                </a:cubicBezTo>
                <a:cubicBezTo>
                  <a:pt x="2221574" y="569621"/>
                  <a:pt x="2251868" y="542356"/>
                  <a:pt x="2257254" y="566929"/>
                </a:cubicBezTo>
                <a:cubicBezTo>
                  <a:pt x="2238068" y="575007"/>
                  <a:pt x="2221574" y="553128"/>
                  <a:pt x="2226959" y="580393"/>
                </a:cubicBezTo>
                <a:cubicBezTo>
                  <a:pt x="2210466" y="591164"/>
                  <a:pt x="2182865" y="588471"/>
                  <a:pt x="2171756" y="613043"/>
                </a:cubicBezTo>
                <a:cubicBezTo>
                  <a:pt x="2163342" y="615736"/>
                  <a:pt x="2157956" y="618429"/>
                  <a:pt x="2146848" y="615736"/>
                </a:cubicBezTo>
                <a:cubicBezTo>
                  <a:pt x="2143819" y="604965"/>
                  <a:pt x="2146848" y="591501"/>
                  <a:pt x="2152234" y="575007"/>
                </a:cubicBezTo>
                <a:cubicBezTo>
                  <a:pt x="2080538" y="583085"/>
                  <a:pt x="2028364" y="629536"/>
                  <a:pt x="1953975" y="640308"/>
                </a:cubicBezTo>
                <a:cubicBezTo>
                  <a:pt x="1945560" y="653772"/>
                  <a:pt x="1932096" y="659494"/>
                  <a:pt x="1923681" y="670265"/>
                </a:cubicBezTo>
                <a:cubicBezTo>
                  <a:pt x="1923681" y="675651"/>
                  <a:pt x="1926710" y="678344"/>
                  <a:pt x="1932096" y="678344"/>
                </a:cubicBezTo>
                <a:lnTo>
                  <a:pt x="1934789" y="678344"/>
                </a:lnTo>
                <a:cubicBezTo>
                  <a:pt x="1932096" y="678344"/>
                  <a:pt x="1932096" y="681036"/>
                  <a:pt x="1932096" y="683730"/>
                </a:cubicBezTo>
                <a:cubicBezTo>
                  <a:pt x="1915602" y="678344"/>
                  <a:pt x="1912909" y="700223"/>
                  <a:pt x="1896417" y="700223"/>
                </a:cubicBezTo>
                <a:cubicBezTo>
                  <a:pt x="1896417" y="708638"/>
                  <a:pt x="1893724" y="714024"/>
                  <a:pt x="1891031" y="719409"/>
                </a:cubicBezTo>
                <a:cubicBezTo>
                  <a:pt x="1885645" y="719409"/>
                  <a:pt x="1877230" y="714024"/>
                  <a:pt x="1874537" y="719409"/>
                </a:cubicBezTo>
                <a:cubicBezTo>
                  <a:pt x="1869151" y="719409"/>
                  <a:pt x="1874537" y="711331"/>
                  <a:pt x="1874537" y="708638"/>
                </a:cubicBezTo>
                <a:cubicBezTo>
                  <a:pt x="1835828" y="689788"/>
                  <a:pt x="1816642" y="735903"/>
                  <a:pt x="1767161" y="727825"/>
                </a:cubicBezTo>
                <a:cubicBezTo>
                  <a:pt x="1780962" y="719409"/>
                  <a:pt x="1800148" y="716717"/>
                  <a:pt x="1816642" y="708638"/>
                </a:cubicBezTo>
                <a:cubicBezTo>
                  <a:pt x="1816642" y="705945"/>
                  <a:pt x="1811256" y="705945"/>
                  <a:pt x="1811256" y="703253"/>
                </a:cubicBezTo>
                <a:cubicBezTo>
                  <a:pt x="1827750" y="708638"/>
                  <a:pt x="1849966" y="700560"/>
                  <a:pt x="1855351" y="681373"/>
                </a:cubicBezTo>
                <a:cubicBezTo>
                  <a:pt x="1833471" y="681373"/>
                  <a:pt x="1808563" y="695174"/>
                  <a:pt x="1778269" y="700560"/>
                </a:cubicBezTo>
                <a:cubicBezTo>
                  <a:pt x="1822364" y="675988"/>
                  <a:pt x="1874874" y="662523"/>
                  <a:pt x="1927047" y="643337"/>
                </a:cubicBezTo>
                <a:cubicBezTo>
                  <a:pt x="1930077" y="643337"/>
                  <a:pt x="1930077" y="646030"/>
                  <a:pt x="1935462" y="646030"/>
                </a:cubicBezTo>
                <a:cubicBezTo>
                  <a:pt x="1995714" y="607994"/>
                  <a:pt x="2075825" y="586115"/>
                  <a:pt x="2141799" y="553465"/>
                </a:cubicBezTo>
                <a:cubicBezTo>
                  <a:pt x="2149878" y="520814"/>
                  <a:pt x="2185894" y="531922"/>
                  <a:pt x="2205080" y="512735"/>
                </a:cubicBezTo>
                <a:cubicBezTo>
                  <a:pt x="2205080" y="507350"/>
                  <a:pt x="2193972" y="510043"/>
                  <a:pt x="2196665" y="499271"/>
                </a:cubicBezTo>
                <a:cubicBezTo>
                  <a:pt x="2185557" y="507350"/>
                  <a:pt x="2171756" y="499271"/>
                  <a:pt x="2157956" y="501964"/>
                </a:cubicBezTo>
                <a:cubicBezTo>
                  <a:pt x="2127662" y="529229"/>
                  <a:pt x="2080874" y="537308"/>
                  <a:pt x="2045194" y="556494"/>
                </a:cubicBezTo>
                <a:cubicBezTo>
                  <a:pt x="2039809" y="553801"/>
                  <a:pt x="2045194" y="553801"/>
                  <a:pt x="2045194" y="548416"/>
                </a:cubicBezTo>
                <a:cubicBezTo>
                  <a:pt x="2037116" y="548416"/>
                  <a:pt x="2031394" y="553801"/>
                  <a:pt x="2026008" y="548416"/>
                </a:cubicBezTo>
                <a:cubicBezTo>
                  <a:pt x="2020622" y="542693"/>
                  <a:pt x="2028701" y="540000"/>
                  <a:pt x="2026008" y="529229"/>
                </a:cubicBezTo>
                <a:cubicBezTo>
                  <a:pt x="2009515" y="540337"/>
                  <a:pt x="1989991" y="553801"/>
                  <a:pt x="1968113" y="548416"/>
                </a:cubicBezTo>
                <a:cubicBezTo>
                  <a:pt x="1962390" y="551445"/>
                  <a:pt x="1962390" y="559524"/>
                  <a:pt x="1957005" y="564909"/>
                </a:cubicBezTo>
                <a:cubicBezTo>
                  <a:pt x="1915602" y="576017"/>
                  <a:pt x="1882615" y="589481"/>
                  <a:pt x="1852322" y="608667"/>
                </a:cubicBezTo>
                <a:cubicBezTo>
                  <a:pt x="1879923" y="627854"/>
                  <a:pt x="1910217" y="600589"/>
                  <a:pt x="1932096" y="605974"/>
                </a:cubicBezTo>
                <a:cubicBezTo>
                  <a:pt x="1926710" y="616746"/>
                  <a:pt x="1912909" y="619438"/>
                  <a:pt x="1896417" y="619438"/>
                </a:cubicBezTo>
                <a:cubicBezTo>
                  <a:pt x="1866122" y="635595"/>
                  <a:pt x="1833135" y="652089"/>
                  <a:pt x="1791733" y="660167"/>
                </a:cubicBezTo>
                <a:cubicBezTo>
                  <a:pt x="1791733" y="654782"/>
                  <a:pt x="1797119" y="654782"/>
                  <a:pt x="1794426" y="646703"/>
                </a:cubicBezTo>
                <a:cubicBezTo>
                  <a:pt x="1758746" y="646703"/>
                  <a:pt x="1761439" y="684740"/>
                  <a:pt x="1728452" y="684740"/>
                </a:cubicBezTo>
                <a:cubicBezTo>
                  <a:pt x="1711959" y="671275"/>
                  <a:pt x="1675942" y="660504"/>
                  <a:pt x="1656756" y="671275"/>
                </a:cubicBezTo>
                <a:cubicBezTo>
                  <a:pt x="1598860" y="671275"/>
                  <a:pt x="1571259" y="695511"/>
                  <a:pt x="1521778" y="712004"/>
                </a:cubicBezTo>
                <a:cubicBezTo>
                  <a:pt x="1521778" y="728161"/>
                  <a:pt x="1499562" y="741962"/>
                  <a:pt x="1480376" y="744655"/>
                </a:cubicBezTo>
                <a:cubicBezTo>
                  <a:pt x="1480376" y="736576"/>
                  <a:pt x="1491484" y="739269"/>
                  <a:pt x="1491484" y="733884"/>
                </a:cubicBezTo>
                <a:cubicBezTo>
                  <a:pt x="1491484" y="720420"/>
                  <a:pt x="1469268" y="728498"/>
                  <a:pt x="1463883" y="720420"/>
                </a:cubicBezTo>
                <a:cubicBezTo>
                  <a:pt x="1466575" y="709648"/>
                  <a:pt x="1483069" y="726141"/>
                  <a:pt x="1485762" y="709648"/>
                </a:cubicBezTo>
                <a:cubicBezTo>
                  <a:pt x="1460853" y="698540"/>
                  <a:pt x="1427866" y="720420"/>
                  <a:pt x="1400265" y="720420"/>
                </a:cubicBezTo>
                <a:cubicBezTo>
                  <a:pt x="1414066" y="698540"/>
                  <a:pt x="1457824" y="703926"/>
                  <a:pt x="1482733" y="693155"/>
                </a:cubicBezTo>
                <a:cubicBezTo>
                  <a:pt x="1482733" y="687769"/>
                  <a:pt x="1471624" y="693155"/>
                  <a:pt x="1468932" y="690462"/>
                </a:cubicBezTo>
                <a:cubicBezTo>
                  <a:pt x="1477010" y="685076"/>
                  <a:pt x="1468932" y="676998"/>
                  <a:pt x="1457824" y="676998"/>
                </a:cubicBezTo>
                <a:cubicBezTo>
                  <a:pt x="1460853" y="668583"/>
                  <a:pt x="1463546" y="663197"/>
                  <a:pt x="1466239" y="657811"/>
                </a:cubicBezTo>
                <a:cubicBezTo>
                  <a:pt x="1468932" y="668583"/>
                  <a:pt x="1491147" y="660504"/>
                  <a:pt x="1482733" y="668583"/>
                </a:cubicBezTo>
                <a:cubicBezTo>
                  <a:pt x="1491147" y="668583"/>
                  <a:pt x="1485762" y="660504"/>
                  <a:pt x="1491147" y="657811"/>
                </a:cubicBezTo>
                <a:cubicBezTo>
                  <a:pt x="1499562" y="660504"/>
                  <a:pt x="1493840" y="663197"/>
                  <a:pt x="1491147" y="668583"/>
                </a:cubicBezTo>
                <a:cubicBezTo>
                  <a:pt x="1491147" y="679354"/>
                  <a:pt x="1504948" y="663197"/>
                  <a:pt x="1502255" y="676661"/>
                </a:cubicBezTo>
                <a:cubicBezTo>
                  <a:pt x="1510670" y="676661"/>
                  <a:pt x="1510670" y="665553"/>
                  <a:pt x="1510670" y="654782"/>
                </a:cubicBezTo>
                <a:cubicBezTo>
                  <a:pt x="1519085" y="652089"/>
                  <a:pt x="1519085" y="657475"/>
                  <a:pt x="1524471" y="657475"/>
                </a:cubicBezTo>
                <a:cubicBezTo>
                  <a:pt x="1524471" y="646703"/>
                  <a:pt x="1513700" y="646703"/>
                  <a:pt x="1505285" y="644010"/>
                </a:cubicBezTo>
                <a:cubicBezTo>
                  <a:pt x="1499899" y="644010"/>
                  <a:pt x="1507978" y="657475"/>
                  <a:pt x="1502592" y="654782"/>
                </a:cubicBezTo>
                <a:cubicBezTo>
                  <a:pt x="1488791" y="654782"/>
                  <a:pt x="1502592" y="649396"/>
                  <a:pt x="1502592" y="641318"/>
                </a:cubicBezTo>
                <a:cubicBezTo>
                  <a:pt x="1488791" y="641318"/>
                  <a:pt x="1494177" y="647040"/>
                  <a:pt x="1491484" y="657811"/>
                </a:cubicBezTo>
                <a:cubicBezTo>
                  <a:pt x="1480713" y="657811"/>
                  <a:pt x="1480713" y="644347"/>
                  <a:pt x="1469605" y="644347"/>
                </a:cubicBezTo>
                <a:cubicBezTo>
                  <a:pt x="1469605" y="628190"/>
                  <a:pt x="1466912" y="622805"/>
                  <a:pt x="1469605" y="606311"/>
                </a:cubicBezTo>
                <a:cubicBezTo>
                  <a:pt x="1480376" y="614390"/>
                  <a:pt x="1483069" y="603618"/>
                  <a:pt x="1491484" y="606311"/>
                </a:cubicBezTo>
                <a:cubicBezTo>
                  <a:pt x="1488791" y="584432"/>
                  <a:pt x="1461190" y="576353"/>
                  <a:pt x="1461190" y="559860"/>
                </a:cubicBezTo>
                <a:cubicBezTo>
                  <a:pt x="1453111" y="562553"/>
                  <a:pt x="1433588" y="579046"/>
                  <a:pt x="1444696" y="584432"/>
                </a:cubicBezTo>
                <a:cubicBezTo>
                  <a:pt x="1439311" y="581402"/>
                  <a:pt x="1411710" y="578710"/>
                  <a:pt x="1411710" y="597896"/>
                </a:cubicBezTo>
                <a:cubicBezTo>
                  <a:pt x="1400938" y="600589"/>
                  <a:pt x="1398245" y="592510"/>
                  <a:pt x="1389830" y="592510"/>
                </a:cubicBezTo>
                <a:cubicBezTo>
                  <a:pt x="1376029" y="603282"/>
                  <a:pt x="1359536" y="635932"/>
                  <a:pt x="1340349" y="625161"/>
                </a:cubicBezTo>
                <a:cubicBezTo>
                  <a:pt x="1299284" y="652426"/>
                  <a:pt x="1244082" y="668919"/>
                  <a:pt x="1213787" y="706955"/>
                </a:cubicBezTo>
                <a:cubicBezTo>
                  <a:pt x="1199986" y="715033"/>
                  <a:pt x="1194601" y="728834"/>
                  <a:pt x="1180800" y="734220"/>
                </a:cubicBezTo>
                <a:cubicBezTo>
                  <a:pt x="1169692" y="731527"/>
                  <a:pt x="1158921" y="728834"/>
                  <a:pt x="1147813" y="726141"/>
                </a:cubicBezTo>
                <a:cubicBezTo>
                  <a:pt x="1153199" y="718063"/>
                  <a:pt x="1145120" y="706955"/>
                  <a:pt x="1150506" y="696184"/>
                </a:cubicBezTo>
                <a:cubicBezTo>
                  <a:pt x="1134012" y="688105"/>
                  <a:pt x="1122905" y="674305"/>
                  <a:pt x="1109104" y="663534"/>
                </a:cubicBezTo>
                <a:cubicBezTo>
                  <a:pt x="1106411" y="630883"/>
                  <a:pt x="1068038" y="636269"/>
                  <a:pt x="1043130" y="628190"/>
                </a:cubicBezTo>
                <a:cubicBezTo>
                  <a:pt x="1056931" y="590154"/>
                  <a:pt x="1062653" y="557504"/>
                  <a:pt x="1098333" y="535624"/>
                </a:cubicBezTo>
                <a:cubicBezTo>
                  <a:pt x="1092947" y="527210"/>
                  <a:pt x="1087561" y="513746"/>
                  <a:pt x="1076453" y="519131"/>
                </a:cubicBezTo>
                <a:cubicBezTo>
                  <a:pt x="1070731" y="510716"/>
                  <a:pt x="1073424" y="508023"/>
                  <a:pt x="1068038" y="499945"/>
                </a:cubicBezTo>
                <a:cubicBezTo>
                  <a:pt x="1056931" y="499945"/>
                  <a:pt x="1054238" y="505330"/>
                  <a:pt x="1043130" y="505330"/>
                </a:cubicBezTo>
                <a:cubicBezTo>
                  <a:pt x="1043130" y="499945"/>
                  <a:pt x="1051545" y="502638"/>
                  <a:pt x="1051545" y="497252"/>
                </a:cubicBezTo>
                <a:cubicBezTo>
                  <a:pt x="1048852" y="489174"/>
                  <a:pt x="1046159" y="497252"/>
                  <a:pt x="1037744" y="494559"/>
                </a:cubicBezTo>
                <a:cubicBezTo>
                  <a:pt x="1034715" y="489174"/>
                  <a:pt x="1043130" y="491866"/>
                  <a:pt x="1043130" y="486481"/>
                </a:cubicBezTo>
                <a:cubicBezTo>
                  <a:pt x="1034715" y="475710"/>
                  <a:pt x="1018221" y="467631"/>
                  <a:pt x="1004421" y="475710"/>
                </a:cubicBezTo>
                <a:cubicBezTo>
                  <a:pt x="1001728" y="464602"/>
                  <a:pt x="982205" y="461909"/>
                  <a:pt x="963019" y="459216"/>
                </a:cubicBezTo>
                <a:cubicBezTo>
                  <a:pt x="968741" y="453494"/>
                  <a:pt x="963019" y="442722"/>
                  <a:pt x="957633" y="442722"/>
                </a:cubicBezTo>
                <a:cubicBezTo>
                  <a:pt x="957633" y="434308"/>
                  <a:pt x="965711" y="434308"/>
                  <a:pt x="963019" y="423536"/>
                </a:cubicBezTo>
                <a:cubicBezTo>
                  <a:pt x="951910" y="417813"/>
                  <a:pt x="943833" y="407042"/>
                  <a:pt x="932725" y="404350"/>
                </a:cubicBezTo>
                <a:cubicBezTo>
                  <a:pt x="941139" y="366313"/>
                  <a:pt x="905460" y="371700"/>
                  <a:pt x="897045" y="390885"/>
                </a:cubicBezTo>
                <a:cubicBezTo>
                  <a:pt x="900074" y="396608"/>
                  <a:pt x="900074" y="404686"/>
                  <a:pt x="905460" y="407379"/>
                </a:cubicBezTo>
                <a:cubicBezTo>
                  <a:pt x="902767" y="415458"/>
                  <a:pt x="900074" y="421180"/>
                  <a:pt x="902767" y="431951"/>
                </a:cubicBezTo>
                <a:cubicBezTo>
                  <a:pt x="891659" y="453830"/>
                  <a:pt x="867087" y="461909"/>
                  <a:pt x="858672" y="486481"/>
                </a:cubicBezTo>
                <a:cubicBezTo>
                  <a:pt x="839486" y="486481"/>
                  <a:pt x="817270" y="486481"/>
                  <a:pt x="800777" y="486481"/>
                </a:cubicBezTo>
                <a:cubicBezTo>
                  <a:pt x="786976" y="500282"/>
                  <a:pt x="767453" y="508360"/>
                  <a:pt x="762067" y="530239"/>
                </a:cubicBezTo>
                <a:cubicBezTo>
                  <a:pt x="762067" y="538317"/>
                  <a:pt x="764760" y="538317"/>
                  <a:pt x="773175" y="538317"/>
                </a:cubicBezTo>
                <a:cubicBezTo>
                  <a:pt x="753652" y="568275"/>
                  <a:pt x="712587" y="557504"/>
                  <a:pt x="684986" y="565582"/>
                </a:cubicBezTo>
                <a:cubicBezTo>
                  <a:pt x="682293" y="557504"/>
                  <a:pt x="693400" y="560197"/>
                  <a:pt x="693400" y="552118"/>
                </a:cubicBezTo>
                <a:cubicBezTo>
                  <a:pt x="679600" y="554811"/>
                  <a:pt x="671522" y="557504"/>
                  <a:pt x="663106" y="562889"/>
                </a:cubicBezTo>
                <a:cubicBezTo>
                  <a:pt x="655028" y="557167"/>
                  <a:pt x="663106" y="543703"/>
                  <a:pt x="646613" y="543703"/>
                </a:cubicBezTo>
                <a:cubicBezTo>
                  <a:pt x="668829" y="516439"/>
                  <a:pt x="707201" y="508360"/>
                  <a:pt x="732109" y="486481"/>
                </a:cubicBezTo>
                <a:cubicBezTo>
                  <a:pt x="743217" y="500282"/>
                  <a:pt x="768126" y="491866"/>
                  <a:pt x="773512" y="481095"/>
                </a:cubicBezTo>
                <a:cubicBezTo>
                  <a:pt x="773512" y="473017"/>
                  <a:pt x="765433" y="475710"/>
                  <a:pt x="757018" y="475710"/>
                </a:cubicBezTo>
                <a:cubicBezTo>
                  <a:pt x="759711" y="464602"/>
                  <a:pt x="770819" y="461909"/>
                  <a:pt x="770819" y="451137"/>
                </a:cubicBezTo>
                <a:cubicBezTo>
                  <a:pt x="768126" y="440366"/>
                  <a:pt x="762740" y="448445"/>
                  <a:pt x="754325" y="448445"/>
                </a:cubicBezTo>
                <a:cubicBezTo>
                  <a:pt x="773512" y="421180"/>
                  <a:pt x="820299" y="423873"/>
                  <a:pt x="828714" y="385836"/>
                </a:cubicBezTo>
                <a:cubicBezTo>
                  <a:pt x="820299" y="377758"/>
                  <a:pt x="822992" y="372036"/>
                  <a:pt x="817607" y="358572"/>
                </a:cubicBezTo>
                <a:cubicBezTo>
                  <a:pt x="768126" y="355542"/>
                  <a:pt x="748940" y="399300"/>
                  <a:pt x="710231" y="399300"/>
                </a:cubicBezTo>
                <a:cubicBezTo>
                  <a:pt x="710231" y="388529"/>
                  <a:pt x="735140" y="399300"/>
                  <a:pt x="726724" y="385836"/>
                </a:cubicBezTo>
                <a:cubicBezTo>
                  <a:pt x="753989" y="383144"/>
                  <a:pt x="759711" y="358572"/>
                  <a:pt x="778898" y="350494"/>
                </a:cubicBezTo>
                <a:cubicBezTo>
                  <a:pt x="776205" y="345108"/>
                  <a:pt x="781927" y="334337"/>
                  <a:pt x="773512" y="337029"/>
                </a:cubicBezTo>
                <a:cubicBezTo>
                  <a:pt x="781927" y="326258"/>
                  <a:pt x="792698" y="317843"/>
                  <a:pt x="801113" y="307072"/>
                </a:cubicBezTo>
                <a:cubicBezTo>
                  <a:pt x="790005" y="301686"/>
                  <a:pt x="806835" y="293271"/>
                  <a:pt x="798420" y="285193"/>
                </a:cubicBezTo>
                <a:cubicBezTo>
                  <a:pt x="781927" y="295964"/>
                  <a:pt x="765433" y="304379"/>
                  <a:pt x="751632" y="315150"/>
                </a:cubicBezTo>
                <a:cubicBezTo>
                  <a:pt x="751632" y="323228"/>
                  <a:pt x="762740" y="317843"/>
                  <a:pt x="762740" y="323228"/>
                </a:cubicBezTo>
                <a:cubicBezTo>
                  <a:pt x="768126" y="328614"/>
                  <a:pt x="762740" y="334000"/>
                  <a:pt x="754325" y="334000"/>
                </a:cubicBezTo>
                <a:cubicBezTo>
                  <a:pt x="754325" y="339385"/>
                  <a:pt x="765433" y="334000"/>
                  <a:pt x="768126" y="336693"/>
                </a:cubicBezTo>
                <a:cubicBezTo>
                  <a:pt x="754325" y="347464"/>
                  <a:pt x="735140" y="355879"/>
                  <a:pt x="724031" y="369343"/>
                </a:cubicBezTo>
                <a:cubicBezTo>
                  <a:pt x="715953" y="355542"/>
                  <a:pt x="743217" y="352850"/>
                  <a:pt x="751632" y="344771"/>
                </a:cubicBezTo>
                <a:cubicBezTo>
                  <a:pt x="748940" y="317506"/>
                  <a:pt x="724031" y="325585"/>
                  <a:pt x="702152" y="328278"/>
                </a:cubicBezTo>
                <a:cubicBezTo>
                  <a:pt x="710231" y="322892"/>
                  <a:pt x="712923" y="306398"/>
                  <a:pt x="707538" y="303706"/>
                </a:cubicBezTo>
                <a:cubicBezTo>
                  <a:pt x="718309" y="300676"/>
                  <a:pt x="721002" y="281826"/>
                  <a:pt x="729416" y="287212"/>
                </a:cubicBezTo>
                <a:cubicBezTo>
                  <a:pt x="732109" y="278797"/>
                  <a:pt x="726387" y="276104"/>
                  <a:pt x="734802" y="270718"/>
                </a:cubicBezTo>
                <a:cubicBezTo>
                  <a:pt x="721002" y="265333"/>
                  <a:pt x="712587" y="297984"/>
                  <a:pt x="693400" y="292598"/>
                </a:cubicBezTo>
                <a:cubicBezTo>
                  <a:pt x="687678" y="295290"/>
                  <a:pt x="684986" y="297984"/>
                  <a:pt x="684986" y="300676"/>
                </a:cubicBezTo>
                <a:cubicBezTo>
                  <a:pt x="690371" y="306062"/>
                  <a:pt x="687678" y="292598"/>
                  <a:pt x="698786" y="297984"/>
                </a:cubicBezTo>
                <a:cubicBezTo>
                  <a:pt x="698786" y="303706"/>
                  <a:pt x="684986" y="309091"/>
                  <a:pt x="696093" y="314477"/>
                </a:cubicBezTo>
                <a:cubicBezTo>
                  <a:pt x="693400" y="319862"/>
                  <a:pt x="668492" y="309091"/>
                  <a:pt x="679600" y="322555"/>
                </a:cubicBezTo>
                <a:cubicBezTo>
                  <a:pt x="671522" y="325248"/>
                  <a:pt x="663106" y="325248"/>
                  <a:pt x="657721" y="327941"/>
                </a:cubicBezTo>
                <a:cubicBezTo>
                  <a:pt x="649306" y="319862"/>
                  <a:pt x="665799" y="325248"/>
                  <a:pt x="663106" y="314477"/>
                </a:cubicBezTo>
                <a:cubicBezTo>
                  <a:pt x="657721" y="309091"/>
                  <a:pt x="651998" y="319862"/>
                  <a:pt x="646613" y="322555"/>
                </a:cubicBezTo>
                <a:cubicBezTo>
                  <a:pt x="643920" y="336019"/>
                  <a:pt x="652335" y="330634"/>
                  <a:pt x="655028" y="333327"/>
                </a:cubicBezTo>
                <a:cubicBezTo>
                  <a:pt x="657721" y="344098"/>
                  <a:pt x="646613" y="330634"/>
                  <a:pt x="646613" y="338712"/>
                </a:cubicBezTo>
                <a:cubicBezTo>
                  <a:pt x="643583" y="333327"/>
                  <a:pt x="646613" y="330634"/>
                  <a:pt x="638198" y="325248"/>
                </a:cubicBezTo>
                <a:cubicBezTo>
                  <a:pt x="632812" y="336356"/>
                  <a:pt x="610597" y="330634"/>
                  <a:pt x="607904" y="347127"/>
                </a:cubicBezTo>
                <a:cubicBezTo>
                  <a:pt x="585688" y="338712"/>
                  <a:pt x="585688" y="357899"/>
                  <a:pt x="566501" y="355206"/>
                </a:cubicBezTo>
                <a:cubicBezTo>
                  <a:pt x="558086" y="355206"/>
                  <a:pt x="569194" y="352513"/>
                  <a:pt x="571887" y="352513"/>
                </a:cubicBezTo>
                <a:cubicBezTo>
                  <a:pt x="582995" y="341742"/>
                  <a:pt x="591410" y="327941"/>
                  <a:pt x="610597" y="325248"/>
                </a:cubicBezTo>
                <a:cubicBezTo>
                  <a:pt x="627089" y="306062"/>
                  <a:pt x="646276" y="289905"/>
                  <a:pt x="662770" y="270718"/>
                </a:cubicBezTo>
                <a:cubicBezTo>
                  <a:pt x="671185" y="270718"/>
                  <a:pt x="681956" y="270718"/>
                  <a:pt x="690371" y="273412"/>
                </a:cubicBezTo>
                <a:lnTo>
                  <a:pt x="693064" y="270718"/>
                </a:lnTo>
                <a:cubicBezTo>
                  <a:pt x="695756" y="262303"/>
                  <a:pt x="690371" y="259611"/>
                  <a:pt x="693064" y="251532"/>
                </a:cubicBezTo>
                <a:cubicBezTo>
                  <a:pt x="660077" y="254225"/>
                  <a:pt x="643583" y="259611"/>
                  <a:pt x="624397" y="278797"/>
                </a:cubicBezTo>
                <a:cubicBezTo>
                  <a:pt x="619012" y="276104"/>
                  <a:pt x="621704" y="264997"/>
                  <a:pt x="621704" y="259611"/>
                </a:cubicBezTo>
                <a:cubicBezTo>
                  <a:pt x="629782" y="256918"/>
                  <a:pt x="638198" y="254225"/>
                  <a:pt x="640890" y="246146"/>
                </a:cubicBezTo>
                <a:cubicBezTo>
                  <a:pt x="646276" y="248840"/>
                  <a:pt x="654691" y="248840"/>
                  <a:pt x="657384" y="254225"/>
                </a:cubicBezTo>
                <a:cubicBezTo>
                  <a:pt x="668492" y="246146"/>
                  <a:pt x="665799" y="235039"/>
                  <a:pt x="682293" y="229653"/>
                </a:cubicBezTo>
                <a:cubicBezTo>
                  <a:pt x="676570" y="226960"/>
                  <a:pt x="662770" y="235039"/>
                  <a:pt x="657384" y="226960"/>
                </a:cubicBezTo>
                <a:cubicBezTo>
                  <a:pt x="657384" y="221575"/>
                  <a:pt x="668492" y="221575"/>
                  <a:pt x="668492" y="213496"/>
                </a:cubicBezTo>
                <a:cubicBezTo>
                  <a:pt x="660413" y="213496"/>
                  <a:pt x="657384" y="216189"/>
                  <a:pt x="651998" y="218882"/>
                </a:cubicBezTo>
                <a:cubicBezTo>
                  <a:pt x="646613" y="218882"/>
                  <a:pt x="640890" y="218882"/>
                  <a:pt x="638198" y="213496"/>
                </a:cubicBezTo>
                <a:cubicBezTo>
                  <a:pt x="613289" y="229653"/>
                  <a:pt x="577609" y="238068"/>
                  <a:pt x="550008" y="251532"/>
                </a:cubicBezTo>
                <a:cubicBezTo>
                  <a:pt x="528129" y="264997"/>
                  <a:pt x="511635" y="292261"/>
                  <a:pt x="481341" y="289569"/>
                </a:cubicBezTo>
                <a:cubicBezTo>
                  <a:pt x="475619" y="294954"/>
                  <a:pt x="470233" y="303032"/>
                  <a:pt x="456432" y="300340"/>
                </a:cubicBezTo>
                <a:cubicBezTo>
                  <a:pt x="486727" y="267689"/>
                  <a:pt x="541930" y="261967"/>
                  <a:pt x="561115" y="221238"/>
                </a:cubicBezTo>
                <a:cubicBezTo>
                  <a:pt x="561115" y="215852"/>
                  <a:pt x="558423" y="213160"/>
                  <a:pt x="550008" y="213160"/>
                </a:cubicBezTo>
                <a:cubicBezTo>
                  <a:pt x="555394" y="210467"/>
                  <a:pt x="563808" y="210467"/>
                  <a:pt x="563808" y="202388"/>
                </a:cubicBezTo>
                <a:cubicBezTo>
                  <a:pt x="555394" y="202388"/>
                  <a:pt x="552701" y="205081"/>
                  <a:pt x="550008" y="210467"/>
                </a:cubicBezTo>
                <a:cubicBezTo>
                  <a:pt x="519714" y="213160"/>
                  <a:pt x="484034" y="229653"/>
                  <a:pt x="453739" y="240425"/>
                </a:cubicBezTo>
                <a:cubicBezTo>
                  <a:pt x="459125" y="221238"/>
                  <a:pt x="505913" y="223931"/>
                  <a:pt x="503220" y="191281"/>
                </a:cubicBezTo>
                <a:cubicBezTo>
                  <a:pt x="500527" y="185895"/>
                  <a:pt x="492112" y="193974"/>
                  <a:pt x="486727" y="193974"/>
                </a:cubicBezTo>
                <a:cubicBezTo>
                  <a:pt x="497834" y="180509"/>
                  <a:pt x="505913" y="166709"/>
                  <a:pt x="517021" y="153244"/>
                </a:cubicBezTo>
                <a:cubicBezTo>
                  <a:pt x="525099" y="158966"/>
                  <a:pt x="533514" y="150552"/>
                  <a:pt x="533514" y="139781"/>
                </a:cubicBezTo>
                <a:cubicBezTo>
                  <a:pt x="530822" y="134395"/>
                  <a:pt x="522406" y="145166"/>
                  <a:pt x="517021" y="137087"/>
                </a:cubicBezTo>
                <a:cubicBezTo>
                  <a:pt x="508942" y="139781"/>
                  <a:pt x="517021" y="147859"/>
                  <a:pt x="511635" y="150552"/>
                </a:cubicBezTo>
                <a:cubicBezTo>
                  <a:pt x="495142" y="155937"/>
                  <a:pt x="481341" y="164015"/>
                  <a:pt x="475956" y="180509"/>
                </a:cubicBezTo>
                <a:cubicBezTo>
                  <a:pt x="470570" y="183202"/>
                  <a:pt x="470570" y="180509"/>
                  <a:pt x="470570" y="175124"/>
                </a:cubicBezTo>
                <a:cubicBezTo>
                  <a:pt x="452730" y="187409"/>
                  <a:pt x="431440" y="199695"/>
                  <a:pt x="409098" y="211645"/>
                </a:cubicBezTo>
                <a:lnTo>
                  <a:pt x="354996" y="239183"/>
                </a:lnTo>
                <a:lnTo>
                  <a:pt x="366434" y="231000"/>
                </a:lnTo>
                <a:cubicBezTo>
                  <a:pt x="380865" y="222837"/>
                  <a:pt x="394666" y="213328"/>
                  <a:pt x="398874" y="197003"/>
                </a:cubicBezTo>
                <a:cubicBezTo>
                  <a:pt x="406952" y="194310"/>
                  <a:pt x="412338" y="194310"/>
                  <a:pt x="420752" y="194310"/>
                </a:cubicBezTo>
                <a:cubicBezTo>
                  <a:pt x="431524" y="188924"/>
                  <a:pt x="423446" y="180509"/>
                  <a:pt x="426139" y="172431"/>
                </a:cubicBezTo>
                <a:cubicBezTo>
                  <a:pt x="448017" y="167045"/>
                  <a:pt x="456432" y="147859"/>
                  <a:pt x="475619" y="139781"/>
                </a:cubicBezTo>
                <a:cubicBezTo>
                  <a:pt x="478312" y="145166"/>
                  <a:pt x="461818" y="150888"/>
                  <a:pt x="464511" y="161659"/>
                </a:cubicBezTo>
                <a:cubicBezTo>
                  <a:pt x="464511" y="164353"/>
                  <a:pt x="467204" y="164353"/>
                  <a:pt x="467204" y="167045"/>
                </a:cubicBezTo>
                <a:cubicBezTo>
                  <a:pt x="511299" y="142473"/>
                  <a:pt x="544286" y="107129"/>
                  <a:pt x="579966" y="77172"/>
                </a:cubicBezTo>
                <a:cubicBezTo>
                  <a:pt x="582995" y="69094"/>
                  <a:pt x="574580" y="71787"/>
                  <a:pt x="574580" y="63708"/>
                </a:cubicBezTo>
                <a:cubicBezTo>
                  <a:pt x="588380" y="63708"/>
                  <a:pt x="596795" y="44522"/>
                  <a:pt x="602181" y="33751"/>
                </a:cubicBezTo>
                <a:cubicBezTo>
                  <a:pt x="599488" y="31058"/>
                  <a:pt x="593766" y="31058"/>
                  <a:pt x="591073" y="28365"/>
                </a:cubicBezTo>
                <a:cubicBezTo>
                  <a:pt x="591073" y="22979"/>
                  <a:pt x="596795" y="22979"/>
                  <a:pt x="599488" y="17594"/>
                </a:cubicBezTo>
                <a:cubicBezTo>
                  <a:pt x="577273" y="14901"/>
                  <a:pt x="571887" y="12208"/>
                  <a:pt x="555394" y="20286"/>
                </a:cubicBezTo>
                <a:cubicBezTo>
                  <a:pt x="562294" y="16247"/>
                  <a:pt x="566417" y="9431"/>
                  <a:pt x="571214" y="3625"/>
                </a:cubicBezTo>
                <a:close/>
                <a:moveTo>
                  <a:pt x="471022" y="0"/>
                </a:moveTo>
                <a:lnTo>
                  <a:pt x="537355" y="0"/>
                </a:lnTo>
                <a:lnTo>
                  <a:pt x="521565" y="12839"/>
                </a:lnTo>
                <a:cubicBezTo>
                  <a:pt x="516011" y="17257"/>
                  <a:pt x="509784" y="20623"/>
                  <a:pt x="500191" y="20623"/>
                </a:cubicBezTo>
                <a:cubicBezTo>
                  <a:pt x="489083" y="31394"/>
                  <a:pt x="472589" y="44858"/>
                  <a:pt x="456096" y="34087"/>
                </a:cubicBezTo>
                <a:cubicBezTo>
                  <a:pt x="458788" y="14901"/>
                  <a:pt x="480668" y="17930"/>
                  <a:pt x="489083" y="1437"/>
                </a:cubicBezTo>
                <a:cubicBezTo>
                  <a:pt x="481005" y="1437"/>
                  <a:pt x="475282" y="6822"/>
                  <a:pt x="472589" y="9515"/>
                </a:cubicBezTo>
                <a:cubicBezTo>
                  <a:pt x="468550" y="8001"/>
                  <a:pt x="469981" y="5224"/>
                  <a:pt x="471369" y="2152"/>
                </a:cubicBezTo>
                <a:close/>
                <a:moveTo>
                  <a:pt x="351416" y="0"/>
                </a:moveTo>
                <a:lnTo>
                  <a:pt x="368201" y="0"/>
                </a:lnTo>
                <a:lnTo>
                  <a:pt x="361022" y="12613"/>
                </a:lnTo>
                <a:cubicBezTo>
                  <a:pt x="354884" y="22475"/>
                  <a:pt x="351918" y="21970"/>
                  <a:pt x="333236" y="26009"/>
                </a:cubicBezTo>
                <a:cubicBezTo>
                  <a:pt x="322464" y="28702"/>
                  <a:pt x="311357" y="34087"/>
                  <a:pt x="297556" y="39473"/>
                </a:cubicBezTo>
                <a:cubicBezTo>
                  <a:pt x="300586" y="31394"/>
                  <a:pt x="311357" y="23316"/>
                  <a:pt x="322464" y="28702"/>
                </a:cubicBezTo>
                <a:cubicBezTo>
                  <a:pt x="327850" y="20623"/>
                  <a:pt x="333993" y="13807"/>
                  <a:pt x="340473" y="8001"/>
                </a:cubicBezTo>
                <a:close/>
              </a:path>
            </a:pathLst>
          </a:custGeom>
          <a:gradFill>
            <a:gsLst>
              <a:gs pos="0">
                <a:srgbClr val="BB9F64">
                  <a:alpha val="0"/>
                </a:srgbClr>
              </a:gs>
              <a:gs pos="88000">
                <a:srgbClr val="FFF0AE">
                  <a:alpha val="57000"/>
                </a:srgbClr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73046B77-2BF8-64FB-A0BD-2B6F2543A7CE}"/>
              </a:ext>
            </a:extLst>
          </p:cNvPr>
          <p:cNvSpPr/>
          <p:nvPr/>
        </p:nvSpPr>
        <p:spPr>
          <a:xfrm rot="9219255">
            <a:off x="6731823" y="3488250"/>
            <a:ext cx="3614327" cy="2790874"/>
          </a:xfrm>
          <a:custGeom>
            <a:avLst/>
            <a:gdLst>
              <a:gd name="connsiteX0" fmla="*/ 2942295 w 3243376"/>
              <a:gd name="connsiteY0" fmla="*/ 1020336 h 2504437"/>
              <a:gd name="connsiteX1" fmla="*/ 2941942 w 3243376"/>
              <a:gd name="connsiteY1" fmla="*/ 1018944 h 2504437"/>
              <a:gd name="connsiteX2" fmla="*/ 2942935 w 3243376"/>
              <a:gd name="connsiteY2" fmla="*/ 1019436 h 2504437"/>
              <a:gd name="connsiteX3" fmla="*/ 2623945 w 3243376"/>
              <a:gd name="connsiteY3" fmla="*/ 874114 h 2504437"/>
              <a:gd name="connsiteX4" fmla="*/ 2623945 w 3243376"/>
              <a:gd name="connsiteY4" fmla="*/ 862600 h 2504437"/>
              <a:gd name="connsiteX5" fmla="*/ 2728144 w 3243376"/>
              <a:gd name="connsiteY5" fmla="*/ 925924 h 2504437"/>
              <a:gd name="connsiteX6" fmla="*/ 2727761 w 3243376"/>
              <a:gd name="connsiteY6" fmla="*/ 925732 h 2504437"/>
              <a:gd name="connsiteX7" fmla="*/ 2727946 w 3243376"/>
              <a:gd name="connsiteY7" fmla="*/ 925546 h 2504437"/>
              <a:gd name="connsiteX8" fmla="*/ 3028072 w 3243376"/>
              <a:gd name="connsiteY8" fmla="*/ 1081645 h 2504437"/>
              <a:gd name="connsiteX9" fmla="*/ 3022315 w 3243376"/>
              <a:gd name="connsiteY9" fmla="*/ 1077328 h 2504437"/>
              <a:gd name="connsiteX10" fmla="*/ 3010802 w 3243376"/>
              <a:gd name="connsiteY10" fmla="*/ 1054877 h 2504437"/>
              <a:gd name="connsiteX11" fmla="*/ 2973670 w 3243376"/>
              <a:gd name="connsiteY11" fmla="*/ 1046313 h 2504437"/>
              <a:gd name="connsiteX12" fmla="*/ 2958799 w 3243376"/>
              <a:gd name="connsiteY12" fmla="*/ 1027292 h 2504437"/>
              <a:gd name="connsiteX13" fmla="*/ 3022856 w 3243376"/>
              <a:gd name="connsiteY13" fmla="*/ 1059015 h 2504437"/>
              <a:gd name="connsiteX14" fmla="*/ 3023755 w 3243376"/>
              <a:gd name="connsiteY14" fmla="*/ 1065886 h 2504437"/>
              <a:gd name="connsiteX15" fmla="*/ 3033829 w 3243376"/>
              <a:gd name="connsiteY15" fmla="*/ 1077328 h 2504437"/>
              <a:gd name="connsiteX16" fmla="*/ 3028072 w 3243376"/>
              <a:gd name="connsiteY16" fmla="*/ 1081645 h 2504437"/>
              <a:gd name="connsiteX17" fmla="*/ 2773046 w 3243376"/>
              <a:gd name="connsiteY17" fmla="*/ 959314 h 2504437"/>
              <a:gd name="connsiteX18" fmla="*/ 2773046 w 3243376"/>
              <a:gd name="connsiteY18" fmla="*/ 936862 h 2504437"/>
              <a:gd name="connsiteX19" fmla="*/ 2773697 w 3243376"/>
              <a:gd name="connsiteY19" fmla="*/ 935625 h 2504437"/>
              <a:gd name="connsiteX20" fmla="*/ 2802585 w 3243376"/>
              <a:gd name="connsiteY20" fmla="*/ 949931 h 2504437"/>
              <a:gd name="connsiteX21" fmla="*/ 2802154 w 3243376"/>
              <a:gd name="connsiteY21" fmla="*/ 952658 h 2504437"/>
              <a:gd name="connsiteX22" fmla="*/ 2807011 w 3243376"/>
              <a:gd name="connsiteY22" fmla="*/ 959314 h 2504437"/>
              <a:gd name="connsiteX23" fmla="*/ 2773046 w 3243376"/>
              <a:gd name="connsiteY23" fmla="*/ 959314 h 2504437"/>
              <a:gd name="connsiteX24" fmla="*/ 2739658 w 3243376"/>
              <a:gd name="connsiteY24" fmla="*/ 948376 h 2504437"/>
              <a:gd name="connsiteX25" fmla="*/ 2739658 w 3243376"/>
              <a:gd name="connsiteY25" fmla="*/ 936862 h 2504437"/>
              <a:gd name="connsiteX26" fmla="*/ 2728144 w 3243376"/>
              <a:gd name="connsiteY26" fmla="*/ 925349 h 2504437"/>
              <a:gd name="connsiteX27" fmla="*/ 2727946 w 3243376"/>
              <a:gd name="connsiteY27" fmla="*/ 925546 h 2504437"/>
              <a:gd name="connsiteX28" fmla="*/ 2722387 w 3243376"/>
              <a:gd name="connsiteY28" fmla="*/ 914914 h 2504437"/>
              <a:gd name="connsiteX29" fmla="*/ 2719238 w 3243376"/>
              <a:gd name="connsiteY29" fmla="*/ 908656 h 2504437"/>
              <a:gd name="connsiteX30" fmla="*/ 2735136 w 3243376"/>
              <a:gd name="connsiteY30" fmla="*/ 916529 h 2504437"/>
              <a:gd name="connsiteX31" fmla="*/ 2737354 w 3243376"/>
              <a:gd name="connsiteY31" fmla="*/ 919016 h 2504437"/>
              <a:gd name="connsiteX32" fmla="*/ 2737595 w 3243376"/>
              <a:gd name="connsiteY32" fmla="*/ 917747 h 2504437"/>
              <a:gd name="connsiteX33" fmla="*/ 2745002 w 3243376"/>
              <a:gd name="connsiteY33" fmla="*/ 921415 h 2504437"/>
              <a:gd name="connsiteX34" fmla="*/ 2739658 w 3243376"/>
              <a:gd name="connsiteY34" fmla="*/ 925349 h 2504437"/>
              <a:gd name="connsiteX35" fmla="*/ 2751171 w 3243376"/>
              <a:gd name="connsiteY35" fmla="*/ 925349 h 2504437"/>
              <a:gd name="connsiteX36" fmla="*/ 2762685 w 3243376"/>
              <a:gd name="connsiteY36" fmla="*/ 936862 h 2504437"/>
              <a:gd name="connsiteX37" fmla="*/ 2751171 w 3243376"/>
              <a:gd name="connsiteY37" fmla="*/ 936862 h 2504437"/>
              <a:gd name="connsiteX38" fmla="*/ 2739658 w 3243376"/>
              <a:gd name="connsiteY38" fmla="*/ 948376 h 2504437"/>
              <a:gd name="connsiteX39" fmla="*/ 2781257 w 3243376"/>
              <a:gd name="connsiteY39" fmla="*/ 975200 h 2504437"/>
              <a:gd name="connsiteX40" fmla="*/ 2761533 w 3243376"/>
              <a:gd name="connsiteY40" fmla="*/ 959314 h 2504437"/>
              <a:gd name="connsiteX41" fmla="*/ 2773046 w 3243376"/>
              <a:gd name="connsiteY41" fmla="*/ 959314 h 2504437"/>
              <a:gd name="connsiteX42" fmla="*/ 2778803 w 3243376"/>
              <a:gd name="connsiteY42" fmla="*/ 970323 h 2504437"/>
              <a:gd name="connsiteX43" fmla="*/ 2750198 w 3243376"/>
              <a:gd name="connsiteY43" fmla="*/ 964171 h 2504437"/>
              <a:gd name="connsiteX44" fmla="*/ 2750019 w 3243376"/>
              <a:gd name="connsiteY44" fmla="*/ 959314 h 2504437"/>
              <a:gd name="connsiteX45" fmla="*/ 2750019 w 3243376"/>
              <a:gd name="connsiteY45" fmla="*/ 947800 h 2504437"/>
              <a:gd name="connsiteX46" fmla="*/ 2761533 w 3243376"/>
              <a:gd name="connsiteY46" fmla="*/ 959314 h 2504437"/>
              <a:gd name="connsiteX47" fmla="*/ 2750198 w 3243376"/>
              <a:gd name="connsiteY47" fmla="*/ 964171 h 2504437"/>
              <a:gd name="connsiteX48" fmla="*/ 2784560 w 3243376"/>
              <a:gd name="connsiteY48" fmla="*/ 981765 h 2504437"/>
              <a:gd name="connsiteX49" fmla="*/ 2781257 w 3243376"/>
              <a:gd name="connsiteY49" fmla="*/ 975200 h 2504437"/>
              <a:gd name="connsiteX50" fmla="*/ 2782617 w 3243376"/>
              <a:gd name="connsiteY50" fmla="*/ 976296 h 2504437"/>
              <a:gd name="connsiteX51" fmla="*/ 2785814 w 3243376"/>
              <a:gd name="connsiteY51" fmla="*/ 980511 h 2504437"/>
              <a:gd name="connsiteX52" fmla="*/ 2795498 w 3243376"/>
              <a:gd name="connsiteY52" fmla="*/ 993279 h 2504437"/>
              <a:gd name="connsiteX53" fmla="*/ 2785814 w 3243376"/>
              <a:gd name="connsiteY53" fmla="*/ 980511 h 2504437"/>
              <a:gd name="connsiteX54" fmla="*/ 2795570 w 3243376"/>
              <a:gd name="connsiteY54" fmla="*/ 970755 h 2504437"/>
              <a:gd name="connsiteX55" fmla="*/ 2807011 w 3243376"/>
              <a:gd name="connsiteY55" fmla="*/ 959314 h 2504437"/>
              <a:gd name="connsiteX56" fmla="*/ 2795498 w 3243376"/>
              <a:gd name="connsiteY56" fmla="*/ 993279 h 2504437"/>
              <a:gd name="connsiteX57" fmla="*/ 2705692 w 3243376"/>
              <a:gd name="connsiteY57" fmla="*/ 959314 h 2504437"/>
              <a:gd name="connsiteX58" fmla="*/ 2694178 w 3243376"/>
              <a:gd name="connsiteY58" fmla="*/ 936862 h 2504437"/>
              <a:gd name="connsiteX59" fmla="*/ 2705692 w 3243376"/>
              <a:gd name="connsiteY59" fmla="*/ 914411 h 2504437"/>
              <a:gd name="connsiteX60" fmla="*/ 2716702 w 3243376"/>
              <a:gd name="connsiteY60" fmla="*/ 920168 h 2504437"/>
              <a:gd name="connsiteX61" fmla="*/ 2727761 w 3243376"/>
              <a:gd name="connsiteY61" fmla="*/ 925732 h 2504437"/>
              <a:gd name="connsiteX62" fmla="*/ 2716630 w 3243376"/>
              <a:gd name="connsiteY62" fmla="*/ 936862 h 2504437"/>
              <a:gd name="connsiteX63" fmla="*/ 2739081 w 3243376"/>
              <a:gd name="connsiteY63" fmla="*/ 959314 h 2504437"/>
              <a:gd name="connsiteX64" fmla="*/ 2728071 w 3243376"/>
              <a:gd name="connsiteY64" fmla="*/ 949599 h 2504437"/>
              <a:gd name="connsiteX65" fmla="*/ 2726726 w 3243376"/>
              <a:gd name="connsiteY65" fmla="*/ 949388 h 2504437"/>
              <a:gd name="connsiteX66" fmla="*/ 2726704 w 3243376"/>
              <a:gd name="connsiteY66" fmla="*/ 949240 h 2504437"/>
              <a:gd name="connsiteX67" fmla="*/ 2716630 w 3243376"/>
              <a:gd name="connsiteY67" fmla="*/ 947800 h 2504437"/>
              <a:gd name="connsiteX68" fmla="*/ 2726726 w 3243376"/>
              <a:gd name="connsiteY68" fmla="*/ 949388 h 2504437"/>
              <a:gd name="connsiteX69" fmla="*/ 2728144 w 3243376"/>
              <a:gd name="connsiteY69" fmla="*/ 959314 h 2504437"/>
              <a:gd name="connsiteX70" fmla="*/ 2705692 w 3243376"/>
              <a:gd name="connsiteY70" fmla="*/ 959314 h 2504437"/>
              <a:gd name="connsiteX71" fmla="*/ 2709506 w 3243376"/>
              <a:gd name="connsiteY71" fmla="*/ 968237 h 2504437"/>
              <a:gd name="connsiteX72" fmla="*/ 2703965 w 3243376"/>
              <a:gd name="connsiteY72" fmla="*/ 963919 h 2504437"/>
              <a:gd name="connsiteX73" fmla="*/ 2710621 w 3243376"/>
              <a:gd name="connsiteY73" fmla="*/ 967256 h 2504437"/>
              <a:gd name="connsiteX74" fmla="*/ 2710687 w 3243376"/>
              <a:gd name="connsiteY74" fmla="*/ 967382 h 2504437"/>
              <a:gd name="connsiteX75" fmla="*/ 2660213 w 3243376"/>
              <a:gd name="connsiteY75" fmla="*/ 948376 h 2504437"/>
              <a:gd name="connsiteX76" fmla="*/ 2682665 w 3243376"/>
              <a:gd name="connsiteY76" fmla="*/ 925924 h 2504437"/>
              <a:gd name="connsiteX77" fmla="*/ 2682665 w 3243376"/>
              <a:gd name="connsiteY77" fmla="*/ 948376 h 2504437"/>
              <a:gd name="connsiteX78" fmla="*/ 2660213 w 3243376"/>
              <a:gd name="connsiteY78" fmla="*/ 948376 h 2504437"/>
              <a:gd name="connsiteX79" fmla="*/ 2715298 w 3243376"/>
              <a:gd name="connsiteY79" fmla="*/ 978248 h 2504437"/>
              <a:gd name="connsiteX80" fmla="*/ 2714039 w 3243376"/>
              <a:gd name="connsiteY80" fmla="*/ 973778 h 2504437"/>
              <a:gd name="connsiteX81" fmla="*/ 2710687 w 3243376"/>
              <a:gd name="connsiteY81" fmla="*/ 967382 h 2504437"/>
              <a:gd name="connsiteX82" fmla="*/ 2715478 w 3243376"/>
              <a:gd name="connsiteY82" fmla="*/ 963919 h 2504437"/>
              <a:gd name="connsiteX83" fmla="*/ 2715479 w 3243376"/>
              <a:gd name="connsiteY83" fmla="*/ 975433 h 2504437"/>
              <a:gd name="connsiteX84" fmla="*/ 2715298 w 3243376"/>
              <a:gd name="connsiteY84" fmla="*/ 978248 h 2504437"/>
              <a:gd name="connsiteX85" fmla="*/ 2794347 w 3243376"/>
              <a:gd name="connsiteY85" fmla="*/ 1020336 h 2504437"/>
              <a:gd name="connsiteX86" fmla="*/ 2805861 w 3243376"/>
              <a:gd name="connsiteY86" fmla="*/ 1020336 h 2504437"/>
              <a:gd name="connsiteX87" fmla="*/ 2794347 w 3243376"/>
              <a:gd name="connsiteY87" fmla="*/ 1020336 h 2504437"/>
              <a:gd name="connsiteX88" fmla="*/ 2549431 w 3243376"/>
              <a:gd name="connsiteY88" fmla="*/ 899209 h 2504437"/>
              <a:gd name="connsiteX89" fmla="*/ 2556591 w 3243376"/>
              <a:gd name="connsiteY89" fmla="*/ 896565 h 2504437"/>
              <a:gd name="connsiteX90" fmla="*/ 2545078 w 3243376"/>
              <a:gd name="connsiteY90" fmla="*/ 874113 h 2504437"/>
              <a:gd name="connsiteX91" fmla="*/ 2533563 w 3243376"/>
              <a:gd name="connsiteY91" fmla="*/ 874113 h 2504437"/>
              <a:gd name="connsiteX92" fmla="*/ 2556016 w 3243376"/>
              <a:gd name="connsiteY92" fmla="*/ 851661 h 2504437"/>
              <a:gd name="connsiteX93" fmla="*/ 2544501 w 3243376"/>
              <a:gd name="connsiteY93" fmla="*/ 851661 h 2504437"/>
              <a:gd name="connsiteX94" fmla="*/ 2533563 w 3243376"/>
              <a:gd name="connsiteY94" fmla="*/ 874113 h 2504437"/>
              <a:gd name="connsiteX95" fmla="*/ 2549431 w 3243376"/>
              <a:gd name="connsiteY95" fmla="*/ 899209 h 2504437"/>
              <a:gd name="connsiteX96" fmla="*/ 2737355 w 3243376"/>
              <a:gd name="connsiteY96" fmla="*/ 997309 h 2504437"/>
              <a:gd name="connsiteX97" fmla="*/ 2737355 w 3243376"/>
              <a:gd name="connsiteY97" fmla="*/ 974857 h 2504437"/>
              <a:gd name="connsiteX98" fmla="*/ 2748867 w 3243376"/>
              <a:gd name="connsiteY98" fmla="*/ 986371 h 2504437"/>
              <a:gd name="connsiteX99" fmla="*/ 2737355 w 3243376"/>
              <a:gd name="connsiteY99" fmla="*/ 997309 h 2504437"/>
              <a:gd name="connsiteX100" fmla="*/ 2601494 w 3243376"/>
              <a:gd name="connsiteY100" fmla="*/ 930530 h 2504437"/>
              <a:gd name="connsiteX101" fmla="*/ 2589981 w 3243376"/>
              <a:gd name="connsiteY101" fmla="*/ 919016 h 2504437"/>
              <a:gd name="connsiteX102" fmla="*/ 2601494 w 3243376"/>
              <a:gd name="connsiteY102" fmla="*/ 930530 h 2504437"/>
              <a:gd name="connsiteX103" fmla="*/ 2749444 w 3243376"/>
              <a:gd name="connsiteY103" fmla="*/ 1009398 h 2504437"/>
              <a:gd name="connsiteX104" fmla="*/ 2749444 w 3243376"/>
              <a:gd name="connsiteY104" fmla="*/ 975433 h 2504437"/>
              <a:gd name="connsiteX105" fmla="*/ 2771895 w 3243376"/>
              <a:gd name="connsiteY105" fmla="*/ 975433 h 2504437"/>
              <a:gd name="connsiteX106" fmla="*/ 2805860 w 3243376"/>
              <a:gd name="connsiteY106" fmla="*/ 1009397 h 2504437"/>
              <a:gd name="connsiteX107" fmla="*/ 2771895 w 3243376"/>
              <a:gd name="connsiteY107" fmla="*/ 997884 h 2504437"/>
              <a:gd name="connsiteX108" fmla="*/ 2775133 w 3243376"/>
              <a:gd name="connsiteY108" fmla="*/ 1002741 h 2504437"/>
              <a:gd name="connsiteX109" fmla="*/ 2773362 w 3243376"/>
              <a:gd name="connsiteY109" fmla="*/ 1006382 h 2504437"/>
              <a:gd name="connsiteX110" fmla="*/ 2770824 w 3243376"/>
              <a:gd name="connsiteY110" fmla="*/ 1006762 h 2504437"/>
              <a:gd name="connsiteX111" fmla="*/ 2768699 w 3243376"/>
              <a:gd name="connsiteY111" fmla="*/ 1008144 h 2504437"/>
              <a:gd name="connsiteX112" fmla="*/ 2760885 w 3243376"/>
              <a:gd name="connsiteY112" fmla="*/ 1005080 h 2504437"/>
              <a:gd name="connsiteX113" fmla="*/ 2749444 w 3243376"/>
              <a:gd name="connsiteY113" fmla="*/ 1009398 h 2504437"/>
              <a:gd name="connsiteX114" fmla="*/ 2714903 w 3243376"/>
              <a:gd name="connsiteY114" fmla="*/ 997884 h 2504437"/>
              <a:gd name="connsiteX115" fmla="*/ 2726417 w 3243376"/>
              <a:gd name="connsiteY115" fmla="*/ 975433 h 2504437"/>
              <a:gd name="connsiteX116" fmla="*/ 2714903 w 3243376"/>
              <a:gd name="connsiteY116" fmla="*/ 997884 h 2504437"/>
              <a:gd name="connsiteX117" fmla="*/ 2794347 w 3243376"/>
              <a:gd name="connsiteY117" fmla="*/ 1042787 h 2504437"/>
              <a:gd name="connsiteX118" fmla="*/ 2794346 w 3243376"/>
              <a:gd name="connsiteY118" fmla="*/ 1031274 h 2504437"/>
              <a:gd name="connsiteX119" fmla="*/ 2805860 w 3243376"/>
              <a:gd name="connsiteY119" fmla="*/ 1031274 h 2504437"/>
              <a:gd name="connsiteX120" fmla="*/ 2794347 w 3243376"/>
              <a:gd name="connsiteY120" fmla="*/ 1042787 h 2504437"/>
              <a:gd name="connsiteX121" fmla="*/ 2809629 w 3243376"/>
              <a:gd name="connsiteY121" fmla="*/ 1050640 h 2504437"/>
              <a:gd name="connsiteX122" fmla="*/ 2805861 w 3243376"/>
              <a:gd name="connsiteY122" fmla="*/ 1042787 h 2504437"/>
              <a:gd name="connsiteX123" fmla="*/ 2828311 w 3243376"/>
              <a:gd name="connsiteY123" fmla="*/ 1031274 h 2504437"/>
              <a:gd name="connsiteX124" fmla="*/ 2828311 w 3243376"/>
              <a:gd name="connsiteY124" fmla="*/ 1008822 h 2504437"/>
              <a:gd name="connsiteX125" fmla="*/ 2839824 w 3243376"/>
              <a:gd name="connsiteY125" fmla="*/ 1042787 h 2504437"/>
              <a:gd name="connsiteX126" fmla="*/ 2809629 w 3243376"/>
              <a:gd name="connsiteY126" fmla="*/ 1050640 h 2504437"/>
              <a:gd name="connsiteX127" fmla="*/ 2436849 w 3243376"/>
              <a:gd name="connsiteY127" fmla="*/ 866918 h 2504437"/>
              <a:gd name="connsiteX128" fmla="*/ 2442606 w 3243376"/>
              <a:gd name="connsiteY128" fmla="*/ 862600 h 2504437"/>
              <a:gd name="connsiteX129" fmla="*/ 2431092 w 3243376"/>
              <a:gd name="connsiteY129" fmla="*/ 862600 h 2504437"/>
              <a:gd name="connsiteX130" fmla="*/ 2436849 w 3243376"/>
              <a:gd name="connsiteY130" fmla="*/ 866918 h 2504437"/>
              <a:gd name="connsiteX131" fmla="*/ 2736882 w 3243376"/>
              <a:gd name="connsiteY131" fmla="*/ 1016736 h 2504437"/>
              <a:gd name="connsiteX132" fmla="*/ 2735690 w 3243376"/>
              <a:gd name="connsiteY132" fmla="*/ 1016082 h 2504437"/>
              <a:gd name="connsiteX133" fmla="*/ 2738506 w 3243376"/>
              <a:gd name="connsiteY133" fmla="*/ 1015731 h 2504437"/>
              <a:gd name="connsiteX134" fmla="*/ 2762128 w 3243376"/>
              <a:gd name="connsiteY134" fmla="*/ 1029484 h 2504437"/>
              <a:gd name="connsiteX135" fmla="*/ 2760957 w 3243376"/>
              <a:gd name="connsiteY135" fmla="*/ 1027244 h 2504437"/>
              <a:gd name="connsiteX136" fmla="*/ 2762319 w 3243376"/>
              <a:gd name="connsiteY136" fmla="*/ 1029347 h 2504437"/>
              <a:gd name="connsiteX137" fmla="*/ 2783408 w 3243376"/>
              <a:gd name="connsiteY137" fmla="*/ 1053725 h 2504437"/>
              <a:gd name="connsiteX138" fmla="*/ 2784947 w 3243376"/>
              <a:gd name="connsiteY138" fmla="*/ 1050909 h 2504437"/>
              <a:gd name="connsiteX139" fmla="*/ 2787411 w 3243376"/>
              <a:gd name="connsiteY139" fmla="*/ 1055207 h 2504437"/>
              <a:gd name="connsiteX140" fmla="*/ 2682090 w 3243376"/>
              <a:gd name="connsiteY140" fmla="*/ 1004216 h 2504437"/>
              <a:gd name="connsiteX141" fmla="*/ 2682090 w 3243376"/>
              <a:gd name="connsiteY141" fmla="*/ 992703 h 2504437"/>
              <a:gd name="connsiteX142" fmla="*/ 2693603 w 3243376"/>
              <a:gd name="connsiteY142" fmla="*/ 992703 h 2504437"/>
              <a:gd name="connsiteX143" fmla="*/ 2682090 w 3243376"/>
              <a:gd name="connsiteY143" fmla="*/ 1004216 h 2504437"/>
              <a:gd name="connsiteX144" fmla="*/ 2772471 w 3243376"/>
              <a:gd name="connsiteY144" fmla="*/ 1049695 h 2504437"/>
              <a:gd name="connsiteX145" fmla="*/ 2771031 w 3243376"/>
              <a:gd name="connsiteY145" fmla="*/ 1042787 h 2504437"/>
              <a:gd name="connsiteX146" fmla="*/ 2762319 w 3243376"/>
              <a:gd name="connsiteY146" fmla="*/ 1029347 h 2504437"/>
              <a:gd name="connsiteX147" fmla="*/ 2765347 w 3243376"/>
              <a:gd name="connsiteY147" fmla="*/ 1027172 h 2504437"/>
              <a:gd name="connsiteX148" fmla="*/ 2772471 w 3243376"/>
              <a:gd name="connsiteY148" fmla="*/ 1015731 h 2504437"/>
              <a:gd name="connsiteX149" fmla="*/ 2750019 w 3243376"/>
              <a:gd name="connsiteY149" fmla="*/ 1027244 h 2504437"/>
              <a:gd name="connsiteX150" fmla="*/ 2762900 w 3243376"/>
              <a:gd name="connsiteY150" fmla="*/ 1011916 h 2504437"/>
              <a:gd name="connsiteX151" fmla="*/ 2768699 w 3243376"/>
              <a:gd name="connsiteY151" fmla="*/ 1008144 h 2504437"/>
              <a:gd name="connsiteX152" fmla="*/ 2771895 w 3243376"/>
              <a:gd name="connsiteY152" fmla="*/ 1009398 h 2504437"/>
              <a:gd name="connsiteX153" fmla="*/ 2773362 w 3243376"/>
              <a:gd name="connsiteY153" fmla="*/ 1006382 h 2504437"/>
              <a:gd name="connsiteX154" fmla="*/ 2783984 w 3243376"/>
              <a:gd name="connsiteY154" fmla="*/ 1004792 h 2504437"/>
              <a:gd name="connsiteX155" fmla="*/ 2795498 w 3243376"/>
              <a:gd name="connsiteY155" fmla="*/ 1027244 h 2504437"/>
              <a:gd name="connsiteX156" fmla="*/ 2783985 w 3243376"/>
              <a:gd name="connsiteY156" fmla="*/ 1027244 h 2504437"/>
              <a:gd name="connsiteX157" fmla="*/ 2772471 w 3243376"/>
              <a:gd name="connsiteY157" fmla="*/ 1049695 h 2504437"/>
              <a:gd name="connsiteX158" fmla="*/ 2552825 w 3243376"/>
              <a:gd name="connsiteY158" fmla="*/ 941246 h 2504437"/>
              <a:gd name="connsiteX159" fmla="*/ 2552425 w 3243376"/>
              <a:gd name="connsiteY159" fmla="*/ 935057 h 2504437"/>
              <a:gd name="connsiteX160" fmla="*/ 2554577 w 3243376"/>
              <a:gd name="connsiteY160" fmla="*/ 936287 h 2504437"/>
              <a:gd name="connsiteX161" fmla="*/ 2556016 w 3243376"/>
              <a:gd name="connsiteY161" fmla="*/ 942044 h 2504437"/>
              <a:gd name="connsiteX162" fmla="*/ 2787794 w 3243376"/>
              <a:gd name="connsiteY162" fmla="*/ 1058986 h 2504437"/>
              <a:gd name="connsiteX163" fmla="*/ 2787510 w 3243376"/>
              <a:gd name="connsiteY163" fmla="*/ 1055380 h 2504437"/>
              <a:gd name="connsiteX164" fmla="*/ 2787411 w 3243376"/>
              <a:gd name="connsiteY164" fmla="*/ 1055207 h 2504437"/>
              <a:gd name="connsiteX165" fmla="*/ 2788266 w 3243376"/>
              <a:gd name="connsiteY165" fmla="*/ 1055524 h 2504437"/>
              <a:gd name="connsiteX166" fmla="*/ 2783408 w 3243376"/>
              <a:gd name="connsiteY166" fmla="*/ 1065239 h 2504437"/>
              <a:gd name="connsiteX167" fmla="*/ 2787726 w 3243376"/>
              <a:gd name="connsiteY167" fmla="*/ 1059482 h 2504437"/>
              <a:gd name="connsiteX168" fmla="*/ 2787794 w 3243376"/>
              <a:gd name="connsiteY168" fmla="*/ 1058986 h 2504437"/>
              <a:gd name="connsiteX169" fmla="*/ 2788023 w 3243376"/>
              <a:gd name="connsiteY169" fmla="*/ 1061901 h 2504437"/>
              <a:gd name="connsiteX170" fmla="*/ 2783408 w 3243376"/>
              <a:gd name="connsiteY170" fmla="*/ 1065239 h 2504437"/>
              <a:gd name="connsiteX171" fmla="*/ 2419579 w 3243376"/>
              <a:gd name="connsiteY171" fmla="*/ 896565 h 2504437"/>
              <a:gd name="connsiteX172" fmla="*/ 2424436 w 3243376"/>
              <a:gd name="connsiteY172" fmla="*/ 893227 h 2504437"/>
              <a:gd name="connsiteX173" fmla="*/ 2424108 w 3243376"/>
              <a:gd name="connsiteY173" fmla="*/ 889260 h 2504437"/>
              <a:gd name="connsiteX174" fmla="*/ 2424437 w 3243376"/>
              <a:gd name="connsiteY174" fmla="*/ 886850 h 2504437"/>
              <a:gd name="connsiteX175" fmla="*/ 2423853 w 3243376"/>
              <a:gd name="connsiteY175" fmla="*/ 886634 h 2504437"/>
              <a:gd name="connsiteX176" fmla="*/ 2421198 w 3243376"/>
              <a:gd name="connsiteY176" fmla="*/ 882236 h 2504437"/>
              <a:gd name="connsiteX177" fmla="*/ 2419579 w 3243376"/>
              <a:gd name="connsiteY177" fmla="*/ 885051 h 2504437"/>
              <a:gd name="connsiteX178" fmla="*/ 2423853 w 3243376"/>
              <a:gd name="connsiteY178" fmla="*/ 886634 h 2504437"/>
              <a:gd name="connsiteX179" fmla="*/ 2423896 w 3243376"/>
              <a:gd name="connsiteY179" fmla="*/ 886706 h 2504437"/>
              <a:gd name="connsiteX180" fmla="*/ 2424108 w 3243376"/>
              <a:gd name="connsiteY180" fmla="*/ 889260 h 2504437"/>
              <a:gd name="connsiteX181" fmla="*/ 2423897 w 3243376"/>
              <a:gd name="connsiteY181" fmla="*/ 890808 h 2504437"/>
              <a:gd name="connsiteX182" fmla="*/ 2419579 w 3243376"/>
              <a:gd name="connsiteY182" fmla="*/ 896565 h 2504437"/>
              <a:gd name="connsiteX183" fmla="*/ 2442030 w 3243376"/>
              <a:gd name="connsiteY183" fmla="*/ 908078 h 2504437"/>
              <a:gd name="connsiteX184" fmla="*/ 2453544 w 3243376"/>
              <a:gd name="connsiteY184" fmla="*/ 896565 h 2504437"/>
              <a:gd name="connsiteX185" fmla="*/ 2453544 w 3243376"/>
              <a:gd name="connsiteY185" fmla="*/ 885627 h 2504437"/>
              <a:gd name="connsiteX186" fmla="*/ 2442030 w 3243376"/>
              <a:gd name="connsiteY186" fmla="*/ 908078 h 2504437"/>
              <a:gd name="connsiteX187" fmla="*/ 2603797 w 3243376"/>
              <a:gd name="connsiteY187" fmla="*/ 992703 h 2504437"/>
              <a:gd name="connsiteX188" fmla="*/ 2603797 w 3243376"/>
              <a:gd name="connsiteY188" fmla="*/ 992703 h 2504437"/>
              <a:gd name="connsiteX189" fmla="*/ 2601998 w 3243376"/>
              <a:gd name="connsiteY189" fmla="*/ 1007032 h 2504437"/>
              <a:gd name="connsiteX190" fmla="*/ 2592282 w 3243376"/>
              <a:gd name="connsiteY190" fmla="*/ 992703 h 2504437"/>
              <a:gd name="connsiteX191" fmla="*/ 2603797 w 3243376"/>
              <a:gd name="connsiteY191" fmla="*/ 1004216 h 2504437"/>
              <a:gd name="connsiteX192" fmla="*/ 2601998 w 3243376"/>
              <a:gd name="connsiteY192" fmla="*/ 1007032 h 2504437"/>
              <a:gd name="connsiteX193" fmla="*/ 2556016 w 3243376"/>
              <a:gd name="connsiteY193" fmla="*/ 986371 h 2504437"/>
              <a:gd name="connsiteX194" fmla="*/ 2560849 w 3243376"/>
              <a:gd name="connsiteY194" fmla="*/ 986371 h 2504437"/>
              <a:gd name="connsiteX195" fmla="*/ 2561152 w 3243376"/>
              <a:gd name="connsiteY195" fmla="*/ 987174 h 2504437"/>
              <a:gd name="connsiteX196" fmla="*/ 2378958 w 3243376"/>
              <a:gd name="connsiteY196" fmla="*/ 899380 h 2504437"/>
              <a:gd name="connsiteX197" fmla="*/ 2385615 w 3243376"/>
              <a:gd name="connsiteY197" fmla="*/ 896565 h 2504437"/>
              <a:gd name="connsiteX198" fmla="*/ 2374101 w 3243376"/>
              <a:gd name="connsiteY198" fmla="*/ 885051 h 2504437"/>
              <a:gd name="connsiteX199" fmla="*/ 2378958 w 3243376"/>
              <a:gd name="connsiteY199" fmla="*/ 899380 h 2504437"/>
              <a:gd name="connsiteX200" fmla="*/ 2795498 w 3243376"/>
              <a:gd name="connsiteY200" fmla="*/ 1108500 h 2504437"/>
              <a:gd name="connsiteX201" fmla="*/ 2795498 w 3243376"/>
              <a:gd name="connsiteY201" fmla="*/ 1094238 h 2504437"/>
              <a:gd name="connsiteX202" fmla="*/ 2795498 w 3243376"/>
              <a:gd name="connsiteY202" fmla="*/ 1087114 h 2504437"/>
              <a:gd name="connsiteX203" fmla="*/ 2789741 w 3243376"/>
              <a:gd name="connsiteY203" fmla="*/ 1097189 h 2504437"/>
              <a:gd name="connsiteX204" fmla="*/ 2785448 w 3243376"/>
              <a:gd name="connsiteY204" fmla="*/ 1098262 h 2504437"/>
              <a:gd name="connsiteX205" fmla="*/ 2783985 w 3243376"/>
              <a:gd name="connsiteY205" fmla="*/ 1098053 h 2504437"/>
              <a:gd name="connsiteX206" fmla="*/ 2783984 w 3243376"/>
              <a:gd name="connsiteY206" fmla="*/ 1098628 h 2504437"/>
              <a:gd name="connsiteX207" fmla="*/ 2783984 w 3243376"/>
              <a:gd name="connsiteY207" fmla="*/ 1098628 h 2504437"/>
              <a:gd name="connsiteX208" fmla="*/ 2772470 w 3243376"/>
              <a:gd name="connsiteY208" fmla="*/ 1087115 h 2504437"/>
              <a:gd name="connsiteX209" fmla="*/ 2794923 w 3243376"/>
              <a:gd name="connsiteY209" fmla="*/ 1064663 h 2504437"/>
              <a:gd name="connsiteX210" fmla="*/ 2817374 w 3243376"/>
              <a:gd name="connsiteY210" fmla="*/ 1076177 h 2504437"/>
              <a:gd name="connsiteX211" fmla="*/ 2828888 w 3243376"/>
              <a:gd name="connsiteY211" fmla="*/ 1064663 h 2504437"/>
              <a:gd name="connsiteX212" fmla="*/ 2828887 w 3243376"/>
              <a:gd name="connsiteY212" fmla="*/ 1087114 h 2504437"/>
              <a:gd name="connsiteX213" fmla="*/ 2806436 w 3243376"/>
              <a:gd name="connsiteY213" fmla="*/ 1075601 h 2504437"/>
              <a:gd name="connsiteX214" fmla="*/ 2794922 w 3243376"/>
              <a:gd name="connsiteY214" fmla="*/ 1075601 h 2504437"/>
              <a:gd name="connsiteX215" fmla="*/ 2806436 w 3243376"/>
              <a:gd name="connsiteY215" fmla="*/ 1098052 h 2504437"/>
              <a:gd name="connsiteX216" fmla="*/ 2799528 w 3243376"/>
              <a:gd name="connsiteY216" fmla="*/ 1108127 h 2504437"/>
              <a:gd name="connsiteX217" fmla="*/ 2795498 w 3243376"/>
              <a:gd name="connsiteY217" fmla="*/ 1109566 h 2504437"/>
              <a:gd name="connsiteX218" fmla="*/ 2795348 w 3243376"/>
              <a:gd name="connsiteY218" fmla="*/ 1108513 h 2504437"/>
              <a:gd name="connsiteX219" fmla="*/ 2795498 w 3243376"/>
              <a:gd name="connsiteY219" fmla="*/ 1108500 h 2504437"/>
              <a:gd name="connsiteX220" fmla="*/ 2824030 w 3243376"/>
              <a:gd name="connsiteY220" fmla="*/ 1126512 h 2504437"/>
              <a:gd name="connsiteX221" fmla="*/ 2828888 w 3243376"/>
              <a:gd name="connsiteY221" fmla="*/ 1121655 h 2504437"/>
              <a:gd name="connsiteX222" fmla="*/ 2824030 w 3243376"/>
              <a:gd name="connsiteY222" fmla="*/ 1126512 h 2504437"/>
              <a:gd name="connsiteX223" fmla="*/ 2783984 w 3243376"/>
              <a:gd name="connsiteY223" fmla="*/ 1109566 h 2504437"/>
              <a:gd name="connsiteX224" fmla="*/ 2783984 w 3243376"/>
              <a:gd name="connsiteY224" fmla="*/ 1108127 h 2504437"/>
              <a:gd name="connsiteX225" fmla="*/ 2783984 w 3243376"/>
              <a:gd name="connsiteY225" fmla="*/ 1098628 h 2504437"/>
              <a:gd name="connsiteX226" fmla="*/ 2785448 w 3243376"/>
              <a:gd name="connsiteY226" fmla="*/ 1098262 h 2504437"/>
              <a:gd name="connsiteX227" fmla="*/ 2794059 w 3243376"/>
              <a:gd name="connsiteY227" fmla="*/ 1099492 h 2504437"/>
              <a:gd name="connsiteX228" fmla="*/ 2795348 w 3243376"/>
              <a:gd name="connsiteY228" fmla="*/ 1108513 h 2504437"/>
              <a:gd name="connsiteX229" fmla="*/ 2328622 w 3243376"/>
              <a:gd name="connsiteY229" fmla="*/ 885627 h 2504437"/>
              <a:gd name="connsiteX230" fmla="*/ 2328622 w 3243376"/>
              <a:gd name="connsiteY230" fmla="*/ 874114 h 2504437"/>
              <a:gd name="connsiteX231" fmla="*/ 2306171 w 3243376"/>
              <a:gd name="connsiteY231" fmla="*/ 874114 h 2504437"/>
              <a:gd name="connsiteX232" fmla="*/ 2328622 w 3243376"/>
              <a:gd name="connsiteY232" fmla="*/ 885627 h 2504437"/>
              <a:gd name="connsiteX233" fmla="*/ 2725750 w 3243376"/>
              <a:gd name="connsiteY233" fmla="*/ 1090964 h 2504437"/>
              <a:gd name="connsiteX234" fmla="*/ 2726991 w 3243376"/>
              <a:gd name="connsiteY234" fmla="*/ 1086539 h 2504437"/>
              <a:gd name="connsiteX235" fmla="*/ 2725925 w 3243376"/>
              <a:gd name="connsiteY235" fmla="*/ 1090805 h 2504437"/>
              <a:gd name="connsiteX236" fmla="*/ 2402166 w 3243376"/>
              <a:gd name="connsiteY236" fmla="*/ 933516 h 2504437"/>
              <a:gd name="connsiteX237" fmla="*/ 2403605 w 3243376"/>
              <a:gd name="connsiteY237" fmla="*/ 926967 h 2504437"/>
              <a:gd name="connsiteX238" fmla="*/ 2404980 w 3243376"/>
              <a:gd name="connsiteY238" fmla="*/ 927783 h 2504437"/>
              <a:gd name="connsiteX239" fmla="*/ 2408642 w 3243376"/>
              <a:gd name="connsiteY239" fmla="*/ 930529 h 2504437"/>
              <a:gd name="connsiteX240" fmla="*/ 2408695 w 3243376"/>
              <a:gd name="connsiteY240" fmla="*/ 930007 h 2504437"/>
              <a:gd name="connsiteX241" fmla="*/ 2420156 w 3243376"/>
              <a:gd name="connsiteY241" fmla="*/ 941467 h 2504437"/>
              <a:gd name="connsiteX242" fmla="*/ 2414399 w 3243376"/>
              <a:gd name="connsiteY242" fmla="*/ 930458 h 2504437"/>
              <a:gd name="connsiteX243" fmla="*/ 2409615 w 3243376"/>
              <a:gd name="connsiteY243" fmla="*/ 920949 h 2504437"/>
              <a:gd name="connsiteX244" fmla="*/ 2409811 w 3243376"/>
              <a:gd name="connsiteY244" fmla="*/ 919016 h 2504437"/>
              <a:gd name="connsiteX245" fmla="*/ 2420156 w 3243376"/>
              <a:gd name="connsiteY245" fmla="*/ 919016 h 2504437"/>
              <a:gd name="connsiteX246" fmla="*/ 2410081 w 3243376"/>
              <a:gd name="connsiteY246" fmla="*/ 916353 h 2504437"/>
              <a:gd name="connsiteX247" fmla="*/ 2409811 w 3243376"/>
              <a:gd name="connsiteY247" fmla="*/ 919016 h 2504437"/>
              <a:gd name="connsiteX248" fmla="*/ 2408642 w 3243376"/>
              <a:gd name="connsiteY248" fmla="*/ 919016 h 2504437"/>
              <a:gd name="connsiteX249" fmla="*/ 2409615 w 3243376"/>
              <a:gd name="connsiteY249" fmla="*/ 920949 h 2504437"/>
              <a:gd name="connsiteX250" fmla="*/ 2408695 w 3243376"/>
              <a:gd name="connsiteY250" fmla="*/ 930007 h 2504437"/>
              <a:gd name="connsiteX251" fmla="*/ 2408642 w 3243376"/>
              <a:gd name="connsiteY251" fmla="*/ 929954 h 2504437"/>
              <a:gd name="connsiteX252" fmla="*/ 2404980 w 3243376"/>
              <a:gd name="connsiteY252" fmla="*/ 927783 h 2504437"/>
              <a:gd name="connsiteX253" fmla="*/ 2402885 w 3243376"/>
              <a:gd name="connsiteY253" fmla="*/ 926211 h 2504437"/>
              <a:gd name="connsiteX254" fmla="*/ 2397129 w 3243376"/>
              <a:gd name="connsiteY254" fmla="*/ 930529 h 2504437"/>
              <a:gd name="connsiteX255" fmla="*/ 2402166 w 3243376"/>
              <a:gd name="connsiteY255" fmla="*/ 933516 h 2504437"/>
              <a:gd name="connsiteX256" fmla="*/ 2431093 w 3243376"/>
              <a:gd name="connsiteY256" fmla="*/ 952982 h 2504437"/>
              <a:gd name="connsiteX257" fmla="*/ 2442607 w 3243376"/>
              <a:gd name="connsiteY257" fmla="*/ 952982 h 2504437"/>
              <a:gd name="connsiteX258" fmla="*/ 2442607 w 3243376"/>
              <a:gd name="connsiteY258" fmla="*/ 941467 h 2504437"/>
              <a:gd name="connsiteX259" fmla="*/ 2442607 w 3243376"/>
              <a:gd name="connsiteY259" fmla="*/ 919016 h 2504437"/>
              <a:gd name="connsiteX260" fmla="*/ 2442607 w 3243376"/>
              <a:gd name="connsiteY260" fmla="*/ 929954 h 2504437"/>
              <a:gd name="connsiteX261" fmla="*/ 2442607 w 3243376"/>
              <a:gd name="connsiteY261" fmla="*/ 941467 h 2504437"/>
              <a:gd name="connsiteX262" fmla="*/ 2431093 w 3243376"/>
              <a:gd name="connsiteY262" fmla="*/ 952982 h 2504437"/>
              <a:gd name="connsiteX263" fmla="*/ 2794923 w 3243376"/>
              <a:gd name="connsiteY263" fmla="*/ 1133169 h 2504437"/>
              <a:gd name="connsiteX264" fmla="*/ 2783408 w 3243376"/>
              <a:gd name="connsiteY264" fmla="*/ 1121655 h 2504437"/>
              <a:gd name="connsiteX265" fmla="*/ 2805860 w 3243376"/>
              <a:gd name="connsiteY265" fmla="*/ 1110142 h 2504437"/>
              <a:gd name="connsiteX266" fmla="*/ 2828888 w 3243376"/>
              <a:gd name="connsiteY266" fmla="*/ 1121655 h 2504437"/>
              <a:gd name="connsiteX267" fmla="*/ 2794923 w 3243376"/>
              <a:gd name="connsiteY267" fmla="*/ 1133169 h 2504437"/>
              <a:gd name="connsiteX268" fmla="*/ 2818197 w 3243376"/>
              <a:gd name="connsiteY268" fmla="*/ 1145096 h 2504437"/>
              <a:gd name="connsiteX269" fmla="*/ 2817949 w 3243376"/>
              <a:gd name="connsiteY269" fmla="*/ 1144107 h 2504437"/>
              <a:gd name="connsiteX270" fmla="*/ 2818562 w 3243376"/>
              <a:gd name="connsiteY270" fmla="*/ 1145063 h 2504437"/>
              <a:gd name="connsiteX271" fmla="*/ 2715479 w 3243376"/>
              <a:gd name="connsiteY271" fmla="*/ 1098053 h 2504437"/>
              <a:gd name="connsiteX272" fmla="*/ 2725553 w 3243376"/>
              <a:gd name="connsiteY272" fmla="*/ 1091144 h 2504437"/>
              <a:gd name="connsiteX273" fmla="*/ 2725750 w 3243376"/>
              <a:gd name="connsiteY273" fmla="*/ 1090964 h 2504437"/>
              <a:gd name="connsiteX274" fmla="*/ 2725343 w 3243376"/>
              <a:gd name="connsiteY274" fmla="*/ 1092415 h 2504437"/>
              <a:gd name="connsiteX275" fmla="*/ 2823335 w 3243376"/>
              <a:gd name="connsiteY275" fmla="*/ 1152119 h 2504437"/>
              <a:gd name="connsiteX276" fmla="*/ 2822934 w 3243376"/>
              <a:gd name="connsiteY276" fmla="*/ 1151890 h 2504437"/>
              <a:gd name="connsiteX277" fmla="*/ 2818562 w 3243376"/>
              <a:gd name="connsiteY277" fmla="*/ 1145063 h 2504437"/>
              <a:gd name="connsiteX278" fmla="*/ 2828888 w 3243376"/>
              <a:gd name="connsiteY278" fmla="*/ 1144107 h 2504437"/>
              <a:gd name="connsiteX279" fmla="*/ 2584943 w 3243376"/>
              <a:gd name="connsiteY279" fmla="*/ 1034332 h 2504437"/>
              <a:gd name="connsiteX280" fmla="*/ 2589981 w 3243376"/>
              <a:gd name="connsiteY280" fmla="*/ 1031274 h 2504437"/>
              <a:gd name="connsiteX281" fmla="*/ 2578467 w 3243376"/>
              <a:gd name="connsiteY281" fmla="*/ 1019761 h 2504437"/>
              <a:gd name="connsiteX282" fmla="*/ 2584943 w 3243376"/>
              <a:gd name="connsiteY282" fmla="*/ 1034332 h 2504437"/>
              <a:gd name="connsiteX283" fmla="*/ 2447787 w 3243376"/>
              <a:gd name="connsiteY283" fmla="*/ 968237 h 2504437"/>
              <a:gd name="connsiteX284" fmla="*/ 2453544 w 3243376"/>
              <a:gd name="connsiteY284" fmla="*/ 963919 h 2504437"/>
              <a:gd name="connsiteX285" fmla="*/ 2442031 w 3243376"/>
              <a:gd name="connsiteY285" fmla="*/ 963919 h 2504437"/>
              <a:gd name="connsiteX286" fmla="*/ 2447787 w 3243376"/>
              <a:gd name="connsiteY286" fmla="*/ 968237 h 2504437"/>
              <a:gd name="connsiteX287" fmla="*/ 2771966 w 3243376"/>
              <a:gd name="connsiteY287" fmla="*/ 1130075 h 2504437"/>
              <a:gd name="connsiteX288" fmla="*/ 2760957 w 3243376"/>
              <a:gd name="connsiteY288" fmla="*/ 1121655 h 2504437"/>
              <a:gd name="connsiteX289" fmla="*/ 2783408 w 3243376"/>
              <a:gd name="connsiteY289" fmla="*/ 1121655 h 2504437"/>
              <a:gd name="connsiteX290" fmla="*/ 2771966 w 3243376"/>
              <a:gd name="connsiteY290" fmla="*/ 1130075 h 2504437"/>
              <a:gd name="connsiteX291" fmla="*/ 2589980 w 3243376"/>
              <a:gd name="connsiteY291" fmla="*/ 1043363 h 2504437"/>
              <a:gd name="connsiteX292" fmla="*/ 2623945 w 3243376"/>
              <a:gd name="connsiteY292" fmla="*/ 1031849 h 2504437"/>
              <a:gd name="connsiteX293" fmla="*/ 2601495 w 3243376"/>
              <a:gd name="connsiteY293" fmla="*/ 1020336 h 2504437"/>
              <a:gd name="connsiteX294" fmla="*/ 2589980 w 3243376"/>
              <a:gd name="connsiteY294" fmla="*/ 1043363 h 2504437"/>
              <a:gd name="connsiteX295" fmla="*/ 2380407 w 3243376"/>
              <a:gd name="connsiteY295" fmla="*/ 941198 h 2504437"/>
              <a:gd name="connsiteX296" fmla="*/ 2385614 w 3243376"/>
              <a:gd name="connsiteY296" fmla="*/ 941468 h 2504437"/>
              <a:gd name="connsiteX297" fmla="*/ 2385614 w 3243376"/>
              <a:gd name="connsiteY297" fmla="*/ 907503 h 2504437"/>
              <a:gd name="connsiteX298" fmla="*/ 2374101 w 3243376"/>
              <a:gd name="connsiteY298" fmla="*/ 907503 h 2504437"/>
              <a:gd name="connsiteX299" fmla="*/ 2363163 w 3243376"/>
              <a:gd name="connsiteY299" fmla="*/ 907503 h 2504437"/>
              <a:gd name="connsiteX300" fmla="*/ 2363163 w 3243376"/>
              <a:gd name="connsiteY300" fmla="*/ 919016 h 2504437"/>
              <a:gd name="connsiteX301" fmla="*/ 2380407 w 3243376"/>
              <a:gd name="connsiteY301" fmla="*/ 941198 h 2504437"/>
              <a:gd name="connsiteX302" fmla="*/ 2648001 w 3243376"/>
              <a:gd name="connsiteY302" fmla="*/ 1082555 h 2504437"/>
              <a:gd name="connsiteX303" fmla="*/ 2648019 w 3243376"/>
              <a:gd name="connsiteY303" fmla="*/ 1082509 h 2504437"/>
              <a:gd name="connsiteX304" fmla="*/ 2648124 w 3243376"/>
              <a:gd name="connsiteY304" fmla="*/ 1082509 h 2504437"/>
              <a:gd name="connsiteX305" fmla="*/ 2203856 w 3243376"/>
              <a:gd name="connsiteY305" fmla="*/ 874313 h 2504437"/>
              <a:gd name="connsiteX306" fmla="*/ 2203686 w 3243376"/>
              <a:gd name="connsiteY306" fmla="*/ 874127 h 2504437"/>
              <a:gd name="connsiteX307" fmla="*/ 2204276 w 3243376"/>
              <a:gd name="connsiteY307" fmla="*/ 873538 h 2504437"/>
              <a:gd name="connsiteX308" fmla="*/ 2454120 w 3243376"/>
              <a:gd name="connsiteY308" fmla="*/ 998460 h 2504437"/>
              <a:gd name="connsiteX309" fmla="*/ 2476571 w 3243376"/>
              <a:gd name="connsiteY309" fmla="*/ 998460 h 2504437"/>
              <a:gd name="connsiteX310" fmla="*/ 2488085 w 3243376"/>
              <a:gd name="connsiteY310" fmla="*/ 976008 h 2504437"/>
              <a:gd name="connsiteX311" fmla="*/ 2499599 w 3243376"/>
              <a:gd name="connsiteY311" fmla="*/ 998460 h 2504437"/>
              <a:gd name="connsiteX312" fmla="*/ 2488085 w 3243376"/>
              <a:gd name="connsiteY312" fmla="*/ 976008 h 2504437"/>
              <a:gd name="connsiteX313" fmla="*/ 2499599 w 3243376"/>
              <a:gd name="connsiteY313" fmla="*/ 976008 h 2504437"/>
              <a:gd name="connsiteX314" fmla="*/ 2499599 w 3243376"/>
              <a:gd name="connsiteY314" fmla="*/ 964495 h 2504437"/>
              <a:gd name="connsiteX315" fmla="*/ 2493842 w 3243376"/>
              <a:gd name="connsiteY315" fmla="*/ 973130 h 2504437"/>
              <a:gd name="connsiteX316" fmla="*/ 2488503 w 3243376"/>
              <a:gd name="connsiteY316" fmla="*/ 965123 h 2504437"/>
              <a:gd name="connsiteX317" fmla="*/ 2488661 w 3243376"/>
              <a:gd name="connsiteY317" fmla="*/ 964495 h 2504437"/>
              <a:gd name="connsiteX318" fmla="*/ 2488223 w 3243376"/>
              <a:gd name="connsiteY318" fmla="*/ 964702 h 2504437"/>
              <a:gd name="connsiteX319" fmla="*/ 2488084 w 3243376"/>
              <a:gd name="connsiteY319" fmla="*/ 964495 h 2504437"/>
              <a:gd name="connsiteX320" fmla="*/ 2499096 w 3243376"/>
              <a:gd name="connsiteY320" fmla="*/ 964495 h 2504437"/>
              <a:gd name="connsiteX321" fmla="*/ 2500174 w 3243376"/>
              <a:gd name="connsiteY321" fmla="*/ 964495 h 2504437"/>
              <a:gd name="connsiteX322" fmla="*/ 2500174 w 3243376"/>
              <a:gd name="connsiteY322" fmla="*/ 964495 h 2504437"/>
              <a:gd name="connsiteX323" fmla="*/ 2500174 w 3243376"/>
              <a:gd name="connsiteY323" fmla="*/ 964495 h 2504437"/>
              <a:gd name="connsiteX324" fmla="*/ 2510537 w 3243376"/>
              <a:gd name="connsiteY324" fmla="*/ 964495 h 2504437"/>
              <a:gd name="connsiteX325" fmla="*/ 2504780 w 3243376"/>
              <a:gd name="connsiteY325" fmla="*/ 963056 h 2504437"/>
              <a:gd name="connsiteX326" fmla="*/ 2501075 w 3243376"/>
              <a:gd name="connsiteY326" fmla="*/ 956571 h 2504437"/>
              <a:gd name="connsiteX327" fmla="*/ 2501613 w 3243376"/>
              <a:gd name="connsiteY327" fmla="*/ 953270 h 2504437"/>
              <a:gd name="connsiteX328" fmla="*/ 2502260 w 3243376"/>
              <a:gd name="connsiteY328" fmla="*/ 952549 h 2504437"/>
              <a:gd name="connsiteX329" fmla="*/ 2509242 w 3243376"/>
              <a:gd name="connsiteY329" fmla="*/ 951615 h 2504437"/>
              <a:gd name="connsiteX330" fmla="*/ 2511687 w 3243376"/>
              <a:gd name="connsiteY330" fmla="*/ 942044 h 2504437"/>
              <a:gd name="connsiteX331" fmla="*/ 2502260 w 3243376"/>
              <a:gd name="connsiteY331" fmla="*/ 952549 h 2504437"/>
              <a:gd name="connsiteX332" fmla="*/ 2499023 w 3243376"/>
              <a:gd name="connsiteY332" fmla="*/ 952982 h 2504437"/>
              <a:gd name="connsiteX333" fmla="*/ 2501075 w 3243376"/>
              <a:gd name="connsiteY333" fmla="*/ 956571 h 2504437"/>
              <a:gd name="connsiteX334" fmla="*/ 2500354 w 3243376"/>
              <a:gd name="connsiteY334" fmla="*/ 960987 h 2504437"/>
              <a:gd name="connsiteX335" fmla="*/ 2500174 w 3243376"/>
              <a:gd name="connsiteY335" fmla="*/ 964495 h 2504437"/>
              <a:gd name="connsiteX336" fmla="*/ 2500174 w 3243376"/>
              <a:gd name="connsiteY336" fmla="*/ 964495 h 2504437"/>
              <a:gd name="connsiteX337" fmla="*/ 2489165 w 3243376"/>
              <a:gd name="connsiteY337" fmla="*/ 954421 h 2504437"/>
              <a:gd name="connsiteX338" fmla="*/ 2477724 w 3243376"/>
              <a:gd name="connsiteY338" fmla="*/ 952982 h 2504437"/>
              <a:gd name="connsiteX339" fmla="*/ 2466210 w 3243376"/>
              <a:gd name="connsiteY339" fmla="*/ 952982 h 2504437"/>
              <a:gd name="connsiteX340" fmla="*/ 2466209 w 3243376"/>
              <a:gd name="connsiteY340" fmla="*/ 964495 h 2504437"/>
              <a:gd name="connsiteX341" fmla="*/ 2481833 w 3243376"/>
              <a:gd name="connsiteY341" fmla="*/ 967733 h 2504437"/>
              <a:gd name="connsiteX342" fmla="*/ 2488223 w 3243376"/>
              <a:gd name="connsiteY342" fmla="*/ 964702 h 2504437"/>
              <a:gd name="connsiteX343" fmla="*/ 2488503 w 3243376"/>
              <a:gd name="connsiteY343" fmla="*/ 965123 h 2504437"/>
              <a:gd name="connsiteX344" fmla="*/ 2487221 w 3243376"/>
              <a:gd name="connsiteY344" fmla="*/ 970252 h 2504437"/>
              <a:gd name="connsiteX345" fmla="*/ 2477146 w 3243376"/>
              <a:gd name="connsiteY345" fmla="*/ 976008 h 2504437"/>
              <a:gd name="connsiteX346" fmla="*/ 2465634 w 3243376"/>
              <a:gd name="connsiteY346" fmla="*/ 976008 h 2504437"/>
              <a:gd name="connsiteX347" fmla="*/ 2454120 w 3243376"/>
              <a:gd name="connsiteY347" fmla="*/ 998460 h 2504437"/>
              <a:gd name="connsiteX348" fmla="*/ 2626893 w 3243376"/>
              <a:gd name="connsiteY348" fmla="*/ 1084884 h 2504437"/>
              <a:gd name="connsiteX349" fmla="*/ 2625673 w 3243376"/>
              <a:gd name="connsiteY349" fmla="*/ 1082509 h 2504437"/>
              <a:gd name="connsiteX350" fmla="*/ 2636925 w 3243376"/>
              <a:gd name="connsiteY350" fmla="*/ 1082509 h 2504437"/>
              <a:gd name="connsiteX351" fmla="*/ 2637186 w 3243376"/>
              <a:gd name="connsiteY351" fmla="*/ 1083085 h 2504437"/>
              <a:gd name="connsiteX352" fmla="*/ 2812768 w 3243376"/>
              <a:gd name="connsiteY352" fmla="*/ 1177208 h 2504437"/>
              <a:gd name="connsiteX353" fmla="*/ 2807012 w 3243376"/>
              <a:gd name="connsiteY353" fmla="*/ 1167134 h 2504437"/>
              <a:gd name="connsiteX354" fmla="*/ 2818524 w 3243376"/>
              <a:gd name="connsiteY354" fmla="*/ 1178648 h 2504437"/>
              <a:gd name="connsiteX355" fmla="*/ 2812768 w 3243376"/>
              <a:gd name="connsiteY355" fmla="*/ 1177208 h 2504437"/>
              <a:gd name="connsiteX356" fmla="*/ 2784848 w 3243376"/>
              <a:gd name="connsiteY356" fmla="*/ 1165695 h 2504437"/>
              <a:gd name="connsiteX357" fmla="*/ 2783408 w 3243376"/>
              <a:gd name="connsiteY357" fmla="*/ 1155621 h 2504437"/>
              <a:gd name="connsiteX358" fmla="*/ 2794922 w 3243376"/>
              <a:gd name="connsiteY358" fmla="*/ 1167134 h 2504437"/>
              <a:gd name="connsiteX359" fmla="*/ 2784848 w 3243376"/>
              <a:gd name="connsiteY359" fmla="*/ 1165695 h 2504437"/>
              <a:gd name="connsiteX360" fmla="*/ 2306171 w 3243376"/>
              <a:gd name="connsiteY360" fmla="*/ 929954 h 2504437"/>
              <a:gd name="connsiteX361" fmla="*/ 2306171 w 3243376"/>
              <a:gd name="connsiteY361" fmla="*/ 907503 h 2504437"/>
              <a:gd name="connsiteX362" fmla="*/ 2306171 w 3243376"/>
              <a:gd name="connsiteY362" fmla="*/ 929954 h 2504437"/>
              <a:gd name="connsiteX363" fmla="*/ 2659638 w 3243376"/>
              <a:gd name="connsiteY363" fmla="*/ 1105536 h 2504437"/>
              <a:gd name="connsiteX364" fmla="*/ 2648124 w 3243376"/>
              <a:gd name="connsiteY364" fmla="*/ 1094023 h 2504437"/>
              <a:gd name="connsiteX365" fmla="*/ 2643267 w 3243376"/>
              <a:gd name="connsiteY365" fmla="*/ 1084308 h 2504437"/>
              <a:gd name="connsiteX366" fmla="*/ 2648001 w 3243376"/>
              <a:gd name="connsiteY366" fmla="*/ 1082555 h 2504437"/>
              <a:gd name="connsiteX367" fmla="*/ 2647549 w 3243376"/>
              <a:gd name="connsiteY367" fmla="*/ 1083661 h 2504437"/>
              <a:gd name="connsiteX368" fmla="*/ 2659062 w 3243376"/>
              <a:gd name="connsiteY368" fmla="*/ 1072146 h 2504437"/>
              <a:gd name="connsiteX369" fmla="*/ 2653306 w 3243376"/>
              <a:gd name="connsiteY369" fmla="*/ 1065238 h 2504437"/>
              <a:gd name="connsiteX370" fmla="*/ 2652292 w 3243376"/>
              <a:gd name="connsiteY370" fmla="*/ 1062501 h 2504437"/>
              <a:gd name="connsiteX371" fmla="*/ 2659062 w 3243376"/>
              <a:gd name="connsiteY371" fmla="*/ 1061209 h 2504437"/>
              <a:gd name="connsiteX372" fmla="*/ 2649867 w 3243376"/>
              <a:gd name="connsiteY372" fmla="*/ 1055954 h 2504437"/>
              <a:gd name="connsiteX373" fmla="*/ 2647549 w 3243376"/>
              <a:gd name="connsiteY373" fmla="*/ 1049695 h 2504437"/>
              <a:gd name="connsiteX374" fmla="*/ 2719598 w 3243376"/>
              <a:gd name="connsiteY374" fmla="*/ 1027433 h 2504437"/>
              <a:gd name="connsiteX375" fmla="*/ 2736882 w 3243376"/>
              <a:gd name="connsiteY375" fmla="*/ 1016736 h 2504437"/>
              <a:gd name="connsiteX376" fmla="*/ 2740160 w 3243376"/>
              <a:gd name="connsiteY376" fmla="*/ 1018537 h 2504437"/>
              <a:gd name="connsiteX377" fmla="*/ 2750019 w 3243376"/>
              <a:gd name="connsiteY377" fmla="*/ 1038182 h 2504437"/>
              <a:gd name="connsiteX378" fmla="*/ 2762128 w 3243376"/>
              <a:gd name="connsiteY378" fmla="*/ 1029484 h 2504437"/>
              <a:gd name="connsiteX379" fmla="*/ 2766714 w 3243376"/>
              <a:gd name="connsiteY379" fmla="*/ 1038254 h 2504437"/>
              <a:gd name="connsiteX380" fmla="*/ 2772471 w 3243376"/>
              <a:gd name="connsiteY380" fmla="*/ 1049695 h 2504437"/>
              <a:gd name="connsiteX381" fmla="*/ 2760957 w 3243376"/>
              <a:gd name="connsiteY381" fmla="*/ 1038182 h 2504437"/>
              <a:gd name="connsiteX382" fmla="*/ 2749444 w 3243376"/>
              <a:gd name="connsiteY382" fmla="*/ 1072147 h 2504437"/>
              <a:gd name="connsiteX383" fmla="*/ 2726992 w 3243376"/>
              <a:gd name="connsiteY383" fmla="*/ 1060633 h 2504437"/>
              <a:gd name="connsiteX384" fmla="*/ 2738506 w 3243376"/>
              <a:gd name="connsiteY384" fmla="*/ 1060633 h 2504437"/>
              <a:gd name="connsiteX385" fmla="*/ 2750019 w 3243376"/>
              <a:gd name="connsiteY385" fmla="*/ 1049120 h 2504437"/>
              <a:gd name="connsiteX386" fmla="*/ 2716053 w 3243376"/>
              <a:gd name="connsiteY386" fmla="*/ 1049120 h 2504437"/>
              <a:gd name="connsiteX387" fmla="*/ 2693603 w 3243376"/>
              <a:gd name="connsiteY387" fmla="*/ 1060633 h 2504437"/>
              <a:gd name="connsiteX388" fmla="*/ 2671152 w 3243376"/>
              <a:gd name="connsiteY388" fmla="*/ 1060633 h 2504437"/>
              <a:gd name="connsiteX389" fmla="*/ 2659638 w 3243376"/>
              <a:gd name="connsiteY389" fmla="*/ 1083085 h 2504437"/>
              <a:gd name="connsiteX390" fmla="*/ 2659638 w 3243376"/>
              <a:gd name="connsiteY390" fmla="*/ 1094598 h 2504437"/>
              <a:gd name="connsiteX391" fmla="*/ 2671152 w 3243376"/>
              <a:gd name="connsiteY391" fmla="*/ 1083085 h 2504437"/>
              <a:gd name="connsiteX392" fmla="*/ 2693603 w 3243376"/>
              <a:gd name="connsiteY392" fmla="*/ 1071571 h 2504437"/>
              <a:gd name="connsiteX393" fmla="*/ 2716053 w 3243376"/>
              <a:gd name="connsiteY393" fmla="*/ 1071571 h 2504437"/>
              <a:gd name="connsiteX394" fmla="*/ 2693603 w 3243376"/>
              <a:gd name="connsiteY394" fmla="*/ 1116474 h 2504437"/>
              <a:gd name="connsiteX395" fmla="*/ 2693603 w 3243376"/>
              <a:gd name="connsiteY395" fmla="*/ 1104961 h 2504437"/>
              <a:gd name="connsiteX396" fmla="*/ 2693603 w 3243376"/>
              <a:gd name="connsiteY396" fmla="*/ 1082509 h 2504437"/>
              <a:gd name="connsiteX397" fmla="*/ 2671151 w 3243376"/>
              <a:gd name="connsiteY397" fmla="*/ 1094023 h 2504437"/>
              <a:gd name="connsiteX398" fmla="*/ 2659638 w 3243376"/>
              <a:gd name="connsiteY398" fmla="*/ 1105536 h 2504437"/>
              <a:gd name="connsiteX399" fmla="*/ 2703965 w 3243376"/>
              <a:gd name="connsiteY399" fmla="*/ 1132593 h 2504437"/>
              <a:gd name="connsiteX400" fmla="*/ 2707241 w 3243376"/>
              <a:gd name="connsiteY400" fmla="*/ 1130227 h 2504437"/>
              <a:gd name="connsiteX401" fmla="*/ 2708232 w 3243376"/>
              <a:gd name="connsiteY401" fmla="*/ 1133795 h 2504437"/>
              <a:gd name="connsiteX402" fmla="*/ 2408642 w 3243376"/>
              <a:gd name="connsiteY402" fmla="*/ 986371 h 2504437"/>
              <a:gd name="connsiteX403" fmla="*/ 2397704 w 3243376"/>
              <a:gd name="connsiteY403" fmla="*/ 963919 h 2504437"/>
              <a:gd name="connsiteX404" fmla="*/ 2386191 w 3243376"/>
              <a:gd name="connsiteY404" fmla="*/ 963919 h 2504437"/>
              <a:gd name="connsiteX405" fmla="*/ 2408642 w 3243376"/>
              <a:gd name="connsiteY405" fmla="*/ 986371 h 2504437"/>
              <a:gd name="connsiteX406" fmla="*/ 2851339 w 3243376"/>
              <a:gd name="connsiteY406" fmla="*/ 1212037 h 2504437"/>
              <a:gd name="connsiteX407" fmla="*/ 2839825 w 3243376"/>
              <a:gd name="connsiteY407" fmla="*/ 1189586 h 2504437"/>
              <a:gd name="connsiteX408" fmla="*/ 2851339 w 3243376"/>
              <a:gd name="connsiteY408" fmla="*/ 1178071 h 2504437"/>
              <a:gd name="connsiteX409" fmla="*/ 2862852 w 3243376"/>
              <a:gd name="connsiteY409" fmla="*/ 1166558 h 2504437"/>
              <a:gd name="connsiteX410" fmla="*/ 2874365 w 3243376"/>
              <a:gd name="connsiteY410" fmla="*/ 1189009 h 2504437"/>
              <a:gd name="connsiteX411" fmla="*/ 2851339 w 3243376"/>
              <a:gd name="connsiteY411" fmla="*/ 1189010 h 2504437"/>
              <a:gd name="connsiteX412" fmla="*/ 2862852 w 3243376"/>
              <a:gd name="connsiteY412" fmla="*/ 1189009 h 2504437"/>
              <a:gd name="connsiteX413" fmla="*/ 2862852 w 3243376"/>
              <a:gd name="connsiteY413" fmla="*/ 1200523 h 2504437"/>
              <a:gd name="connsiteX414" fmla="*/ 2851339 w 3243376"/>
              <a:gd name="connsiteY414" fmla="*/ 1212037 h 2504437"/>
              <a:gd name="connsiteX415" fmla="*/ 2778227 w 3243376"/>
              <a:gd name="connsiteY415" fmla="*/ 1177208 h 2504437"/>
              <a:gd name="connsiteX416" fmla="*/ 2772471 w 3243376"/>
              <a:gd name="connsiteY416" fmla="*/ 1167134 h 2504437"/>
              <a:gd name="connsiteX417" fmla="*/ 2794922 w 3243376"/>
              <a:gd name="connsiteY417" fmla="*/ 1167134 h 2504437"/>
              <a:gd name="connsiteX418" fmla="*/ 2806436 w 3243376"/>
              <a:gd name="connsiteY418" fmla="*/ 1167134 h 2504437"/>
              <a:gd name="connsiteX419" fmla="*/ 2806436 w 3243376"/>
              <a:gd name="connsiteY419" fmla="*/ 1155621 h 2504437"/>
              <a:gd name="connsiteX420" fmla="*/ 2813344 w 3243376"/>
              <a:gd name="connsiteY420" fmla="*/ 1145546 h 2504437"/>
              <a:gd name="connsiteX421" fmla="*/ 2818197 w 3243376"/>
              <a:gd name="connsiteY421" fmla="*/ 1145096 h 2504437"/>
              <a:gd name="connsiteX422" fmla="*/ 2819388 w 3243376"/>
              <a:gd name="connsiteY422" fmla="*/ 1149864 h 2504437"/>
              <a:gd name="connsiteX423" fmla="*/ 2822934 w 3243376"/>
              <a:gd name="connsiteY423" fmla="*/ 1151890 h 2504437"/>
              <a:gd name="connsiteX424" fmla="*/ 2823202 w 3243376"/>
              <a:gd name="connsiteY424" fmla="*/ 1152310 h 2504437"/>
              <a:gd name="connsiteX425" fmla="*/ 2823335 w 3243376"/>
              <a:gd name="connsiteY425" fmla="*/ 1152119 h 2504437"/>
              <a:gd name="connsiteX426" fmla="*/ 2829462 w 3243376"/>
              <a:gd name="connsiteY426" fmla="*/ 1155621 h 2504437"/>
              <a:gd name="connsiteX427" fmla="*/ 2807012 w 3243376"/>
              <a:gd name="connsiteY427" fmla="*/ 1167134 h 2504437"/>
              <a:gd name="connsiteX428" fmla="*/ 2795498 w 3243376"/>
              <a:gd name="connsiteY428" fmla="*/ 1167134 h 2504437"/>
              <a:gd name="connsiteX429" fmla="*/ 2795498 w 3243376"/>
              <a:gd name="connsiteY429" fmla="*/ 1178647 h 2504437"/>
              <a:gd name="connsiteX430" fmla="*/ 2783985 w 3243376"/>
              <a:gd name="connsiteY430" fmla="*/ 1178647 h 2504437"/>
              <a:gd name="connsiteX431" fmla="*/ 2778227 w 3243376"/>
              <a:gd name="connsiteY431" fmla="*/ 1177208 h 2504437"/>
              <a:gd name="connsiteX432" fmla="*/ 2625673 w 3243376"/>
              <a:gd name="connsiteY432" fmla="*/ 1105536 h 2504437"/>
              <a:gd name="connsiteX433" fmla="*/ 2625916 w 3243376"/>
              <a:gd name="connsiteY433" fmla="*/ 1085055 h 2504437"/>
              <a:gd name="connsiteX434" fmla="*/ 2626893 w 3243376"/>
              <a:gd name="connsiteY434" fmla="*/ 1084884 h 2504437"/>
              <a:gd name="connsiteX435" fmla="*/ 2629091 w 3243376"/>
              <a:gd name="connsiteY435" fmla="*/ 1089165 h 2504437"/>
              <a:gd name="connsiteX436" fmla="*/ 2637186 w 3243376"/>
              <a:gd name="connsiteY436" fmla="*/ 1094023 h 2504437"/>
              <a:gd name="connsiteX437" fmla="*/ 2625673 w 3243376"/>
              <a:gd name="connsiteY437" fmla="*/ 1105536 h 2504437"/>
              <a:gd name="connsiteX438" fmla="*/ 2669424 w 3243376"/>
              <a:gd name="connsiteY438" fmla="*/ 1132593 h 2504437"/>
              <a:gd name="connsiteX439" fmla="*/ 2657911 w 3243376"/>
              <a:gd name="connsiteY439" fmla="*/ 1110142 h 2504437"/>
              <a:gd name="connsiteX440" fmla="*/ 2669424 w 3243376"/>
              <a:gd name="connsiteY440" fmla="*/ 1132593 h 2504437"/>
              <a:gd name="connsiteX441" fmla="*/ 2862852 w 3243376"/>
              <a:gd name="connsiteY441" fmla="*/ 1233913 h 2504437"/>
              <a:gd name="connsiteX442" fmla="*/ 2862852 w 3243376"/>
              <a:gd name="connsiteY442" fmla="*/ 1222398 h 2504437"/>
              <a:gd name="connsiteX443" fmla="*/ 2874366 w 3243376"/>
              <a:gd name="connsiteY443" fmla="*/ 1222399 h 2504437"/>
              <a:gd name="connsiteX444" fmla="*/ 2862852 w 3243376"/>
              <a:gd name="connsiteY444" fmla="*/ 1233913 h 2504437"/>
              <a:gd name="connsiteX445" fmla="*/ 2453545 w 3243376"/>
              <a:gd name="connsiteY445" fmla="*/ 1031849 h 2504437"/>
              <a:gd name="connsiteX446" fmla="*/ 2465058 w 3243376"/>
              <a:gd name="connsiteY446" fmla="*/ 1020336 h 2504437"/>
              <a:gd name="connsiteX447" fmla="*/ 2453544 w 3243376"/>
              <a:gd name="connsiteY447" fmla="*/ 1020336 h 2504437"/>
              <a:gd name="connsiteX448" fmla="*/ 2451211 w 3243376"/>
              <a:gd name="connsiteY448" fmla="*/ 1019431 h 2504437"/>
              <a:gd name="connsiteX449" fmla="*/ 2449115 w 3243376"/>
              <a:gd name="connsiteY449" fmla="*/ 1017140 h 2504437"/>
              <a:gd name="connsiteX450" fmla="*/ 2449442 w 3243376"/>
              <a:gd name="connsiteY450" fmla="*/ 1014651 h 2504437"/>
              <a:gd name="connsiteX451" fmla="*/ 2453545 w 3243376"/>
              <a:gd name="connsiteY451" fmla="*/ 1009398 h 2504437"/>
              <a:gd name="connsiteX452" fmla="*/ 2442031 w 3243376"/>
              <a:gd name="connsiteY452" fmla="*/ 1009398 h 2504437"/>
              <a:gd name="connsiteX453" fmla="*/ 2449115 w 3243376"/>
              <a:gd name="connsiteY453" fmla="*/ 1017140 h 2504437"/>
              <a:gd name="connsiteX454" fmla="*/ 2448930 w 3243376"/>
              <a:gd name="connsiteY454" fmla="*/ 1018546 h 2504437"/>
              <a:gd name="connsiteX455" fmla="*/ 2451211 w 3243376"/>
              <a:gd name="connsiteY455" fmla="*/ 1019431 h 2504437"/>
              <a:gd name="connsiteX456" fmla="*/ 2452105 w 3243376"/>
              <a:gd name="connsiteY456" fmla="*/ 1020408 h 2504437"/>
              <a:gd name="connsiteX457" fmla="*/ 2453545 w 3243376"/>
              <a:gd name="connsiteY457" fmla="*/ 1031849 h 2504437"/>
              <a:gd name="connsiteX458" fmla="*/ 2290915 w 3243376"/>
              <a:gd name="connsiteY458" fmla="*/ 952118 h 2504437"/>
              <a:gd name="connsiteX459" fmla="*/ 2295233 w 3243376"/>
              <a:gd name="connsiteY459" fmla="*/ 953557 h 2504437"/>
              <a:gd name="connsiteX460" fmla="*/ 2317684 w 3243376"/>
              <a:gd name="connsiteY460" fmla="*/ 942044 h 2504437"/>
              <a:gd name="connsiteX461" fmla="*/ 2306171 w 3243376"/>
              <a:gd name="connsiteY461" fmla="*/ 930529 h 2504437"/>
              <a:gd name="connsiteX462" fmla="*/ 2295233 w 3243376"/>
              <a:gd name="connsiteY462" fmla="*/ 942044 h 2504437"/>
              <a:gd name="connsiteX463" fmla="*/ 2290915 w 3243376"/>
              <a:gd name="connsiteY463" fmla="*/ 952118 h 2504437"/>
              <a:gd name="connsiteX464" fmla="*/ 2830614 w 3243376"/>
              <a:gd name="connsiteY464" fmla="*/ 1219521 h 2504437"/>
              <a:gd name="connsiteX465" fmla="*/ 2830614 w 3243376"/>
              <a:gd name="connsiteY465" fmla="*/ 1197069 h 2504437"/>
              <a:gd name="connsiteX466" fmla="*/ 2842128 w 3243376"/>
              <a:gd name="connsiteY466" fmla="*/ 1197069 h 2504437"/>
              <a:gd name="connsiteX467" fmla="*/ 2830614 w 3243376"/>
              <a:gd name="connsiteY467" fmla="*/ 1219521 h 2504437"/>
              <a:gd name="connsiteX468" fmla="*/ 2853641 w 3243376"/>
              <a:gd name="connsiteY468" fmla="*/ 1231035 h 2504437"/>
              <a:gd name="connsiteX469" fmla="*/ 2844742 w 3243376"/>
              <a:gd name="connsiteY469" fmla="*/ 1225950 h 2504437"/>
              <a:gd name="connsiteX470" fmla="*/ 2842128 w 3243376"/>
              <a:gd name="connsiteY470" fmla="*/ 1219520 h 2504437"/>
              <a:gd name="connsiteX471" fmla="*/ 2853641 w 3243376"/>
              <a:gd name="connsiteY471" fmla="*/ 1219520 h 2504437"/>
              <a:gd name="connsiteX472" fmla="*/ 2853641 w 3243376"/>
              <a:gd name="connsiteY472" fmla="*/ 1231035 h 2504437"/>
              <a:gd name="connsiteX473" fmla="*/ 2630192 w 3243376"/>
              <a:gd name="connsiteY473" fmla="*/ 1124879 h 2504437"/>
              <a:gd name="connsiteX474" fmla="*/ 2625673 w 3243376"/>
              <a:gd name="connsiteY474" fmla="*/ 1117050 h 2504437"/>
              <a:gd name="connsiteX475" fmla="*/ 2630530 w 3243376"/>
              <a:gd name="connsiteY475" fmla="*/ 1123526 h 2504437"/>
              <a:gd name="connsiteX476" fmla="*/ 2701242 w 3243376"/>
              <a:gd name="connsiteY476" fmla="*/ 1161351 h 2504437"/>
              <a:gd name="connsiteX477" fmla="*/ 2698208 w 3243376"/>
              <a:gd name="connsiteY477" fmla="*/ 1155549 h 2504437"/>
              <a:gd name="connsiteX478" fmla="*/ 2692452 w 3243376"/>
              <a:gd name="connsiteY478" fmla="*/ 1144107 h 2504437"/>
              <a:gd name="connsiteX479" fmla="*/ 2704540 w 3243376"/>
              <a:gd name="connsiteY479" fmla="*/ 1155045 h 2504437"/>
              <a:gd name="connsiteX480" fmla="*/ 2854089 w 3243376"/>
              <a:gd name="connsiteY480" fmla="*/ 1242025 h 2504437"/>
              <a:gd name="connsiteX481" fmla="*/ 2853603 w 3243376"/>
              <a:gd name="connsiteY481" fmla="*/ 1241493 h 2504437"/>
              <a:gd name="connsiteX482" fmla="*/ 2854217 w 3243376"/>
              <a:gd name="connsiteY482" fmla="*/ 1241397 h 2504437"/>
              <a:gd name="connsiteX483" fmla="*/ 2698530 w 3243376"/>
              <a:gd name="connsiteY483" fmla="*/ 1166558 h 2504437"/>
              <a:gd name="connsiteX484" fmla="*/ 2698784 w 3243376"/>
              <a:gd name="connsiteY484" fmla="*/ 1166055 h 2504437"/>
              <a:gd name="connsiteX485" fmla="*/ 2701242 w 3243376"/>
              <a:gd name="connsiteY485" fmla="*/ 1161351 h 2504437"/>
              <a:gd name="connsiteX486" fmla="*/ 2703965 w 3243376"/>
              <a:gd name="connsiteY486" fmla="*/ 1166558 h 2504437"/>
              <a:gd name="connsiteX487" fmla="*/ 2147283 w 3243376"/>
              <a:gd name="connsiteY487" fmla="*/ 896565 h 2504437"/>
              <a:gd name="connsiteX488" fmla="*/ 2158797 w 3243376"/>
              <a:gd name="connsiteY488" fmla="*/ 862600 h 2504437"/>
              <a:gd name="connsiteX489" fmla="*/ 2147283 w 3243376"/>
              <a:gd name="connsiteY489" fmla="*/ 862600 h 2504437"/>
              <a:gd name="connsiteX490" fmla="*/ 2135770 w 3243376"/>
              <a:gd name="connsiteY490" fmla="*/ 885051 h 2504437"/>
              <a:gd name="connsiteX491" fmla="*/ 2147283 w 3243376"/>
              <a:gd name="connsiteY491" fmla="*/ 896565 h 2504437"/>
              <a:gd name="connsiteX492" fmla="*/ 2771895 w 3243376"/>
              <a:gd name="connsiteY492" fmla="*/ 1207352 h 2504437"/>
              <a:gd name="connsiteX493" fmla="*/ 2771895 w 3243376"/>
              <a:gd name="connsiteY493" fmla="*/ 1205284 h 2504437"/>
              <a:gd name="connsiteX494" fmla="*/ 2771966 w 3243376"/>
              <a:gd name="connsiteY494" fmla="*/ 1207071 h 2504437"/>
              <a:gd name="connsiteX495" fmla="*/ 2808163 w 3243376"/>
              <a:gd name="connsiteY495" fmla="*/ 1231035 h 2504437"/>
              <a:gd name="connsiteX496" fmla="*/ 2808163 w 3243376"/>
              <a:gd name="connsiteY496" fmla="*/ 1230458 h 2504437"/>
              <a:gd name="connsiteX497" fmla="*/ 2808443 w 3243376"/>
              <a:gd name="connsiteY497" fmla="*/ 1230931 h 2504437"/>
              <a:gd name="connsiteX498" fmla="*/ 2306171 w 3243376"/>
              <a:gd name="connsiteY498" fmla="*/ 986371 h 2504437"/>
              <a:gd name="connsiteX499" fmla="*/ 2317684 w 3243376"/>
              <a:gd name="connsiteY499" fmla="*/ 963919 h 2504437"/>
              <a:gd name="connsiteX500" fmla="*/ 2340136 w 3243376"/>
              <a:gd name="connsiteY500" fmla="*/ 963919 h 2504437"/>
              <a:gd name="connsiteX501" fmla="*/ 2317684 w 3243376"/>
              <a:gd name="connsiteY501" fmla="*/ 963919 h 2504437"/>
              <a:gd name="connsiteX502" fmla="*/ 2306171 w 3243376"/>
              <a:gd name="connsiteY502" fmla="*/ 986371 h 2504437"/>
              <a:gd name="connsiteX503" fmla="*/ 2813155 w 3243376"/>
              <a:gd name="connsiteY503" fmla="*/ 1238874 h 2504437"/>
              <a:gd name="connsiteX504" fmla="*/ 2808443 w 3243376"/>
              <a:gd name="connsiteY504" fmla="*/ 1230931 h 2504437"/>
              <a:gd name="connsiteX505" fmla="*/ 2813020 w 3243376"/>
              <a:gd name="connsiteY505" fmla="*/ 1229235 h 2504437"/>
              <a:gd name="connsiteX506" fmla="*/ 2808163 w 3243376"/>
              <a:gd name="connsiteY506" fmla="*/ 1219520 h 2504437"/>
              <a:gd name="connsiteX507" fmla="*/ 2830614 w 3243376"/>
              <a:gd name="connsiteY507" fmla="*/ 1219521 h 2504437"/>
              <a:gd name="connsiteX508" fmla="*/ 2842128 w 3243376"/>
              <a:gd name="connsiteY508" fmla="*/ 1219520 h 2504437"/>
              <a:gd name="connsiteX509" fmla="*/ 2843567 w 3243376"/>
              <a:gd name="connsiteY509" fmla="*/ 1225277 h 2504437"/>
              <a:gd name="connsiteX510" fmla="*/ 2844742 w 3243376"/>
              <a:gd name="connsiteY510" fmla="*/ 1225950 h 2504437"/>
              <a:gd name="connsiteX511" fmla="*/ 2849036 w 3243376"/>
              <a:gd name="connsiteY511" fmla="*/ 1236504 h 2504437"/>
              <a:gd name="connsiteX512" fmla="*/ 2853603 w 3243376"/>
              <a:gd name="connsiteY512" fmla="*/ 1241493 h 2504437"/>
              <a:gd name="connsiteX513" fmla="*/ 2837234 w 3243376"/>
              <a:gd name="connsiteY513" fmla="*/ 1244059 h 2504437"/>
              <a:gd name="connsiteX514" fmla="*/ 2820253 w 3243376"/>
              <a:gd name="connsiteY514" fmla="*/ 1229883 h 2504437"/>
              <a:gd name="connsiteX515" fmla="*/ 2818813 w 3243376"/>
              <a:gd name="connsiteY515" fmla="*/ 1235640 h 2504437"/>
              <a:gd name="connsiteX516" fmla="*/ 2864580 w 3243376"/>
              <a:gd name="connsiteY516" fmla="*/ 1264999 h 2504437"/>
              <a:gd name="connsiteX517" fmla="*/ 2863428 w 3243376"/>
              <a:gd name="connsiteY517" fmla="*/ 1263847 h 2504437"/>
              <a:gd name="connsiteX518" fmla="*/ 2864868 w 3243376"/>
              <a:gd name="connsiteY518" fmla="*/ 1263848 h 2504437"/>
              <a:gd name="connsiteX519" fmla="*/ 2914517 w 3243376"/>
              <a:gd name="connsiteY519" fmla="*/ 1289782 h 2504437"/>
              <a:gd name="connsiteX520" fmla="*/ 2910058 w 3243376"/>
              <a:gd name="connsiteY520" fmla="*/ 1287451 h 2504437"/>
              <a:gd name="connsiteX521" fmla="*/ 2914376 w 3243376"/>
              <a:gd name="connsiteY521" fmla="*/ 1288890 h 2504437"/>
              <a:gd name="connsiteX522" fmla="*/ 2773622 w 3243376"/>
              <a:gd name="connsiteY522" fmla="*/ 1222399 h 2504437"/>
              <a:gd name="connsiteX523" fmla="*/ 2770123 w 3243376"/>
              <a:gd name="connsiteY523" fmla="*/ 1214276 h 2504437"/>
              <a:gd name="connsiteX524" fmla="*/ 2771895 w 3243376"/>
              <a:gd name="connsiteY524" fmla="*/ 1207352 h 2504437"/>
              <a:gd name="connsiteX525" fmla="*/ 2771895 w 3243376"/>
              <a:gd name="connsiteY525" fmla="*/ 1211461 h 2504437"/>
              <a:gd name="connsiteX526" fmla="*/ 2771895 w 3243376"/>
              <a:gd name="connsiteY526" fmla="*/ 1199947 h 2504437"/>
              <a:gd name="connsiteX527" fmla="*/ 2796074 w 3243376"/>
              <a:gd name="connsiteY527" fmla="*/ 1199948 h 2504437"/>
              <a:gd name="connsiteX528" fmla="*/ 2773622 w 3243376"/>
              <a:gd name="connsiteY528" fmla="*/ 1222399 h 2504437"/>
              <a:gd name="connsiteX529" fmla="*/ 2128340 w 3243376"/>
              <a:gd name="connsiteY529" fmla="*/ 903221 h 2504437"/>
              <a:gd name="connsiteX530" fmla="*/ 2147284 w 3243376"/>
              <a:gd name="connsiteY530" fmla="*/ 908078 h 2504437"/>
              <a:gd name="connsiteX531" fmla="*/ 2135769 w 3243376"/>
              <a:gd name="connsiteY531" fmla="*/ 896565 h 2504437"/>
              <a:gd name="connsiteX532" fmla="*/ 2124831 w 3243376"/>
              <a:gd name="connsiteY532" fmla="*/ 896564 h 2504437"/>
              <a:gd name="connsiteX533" fmla="*/ 2128340 w 3243376"/>
              <a:gd name="connsiteY533" fmla="*/ 903221 h 2504437"/>
              <a:gd name="connsiteX534" fmla="*/ 2808739 w 3243376"/>
              <a:gd name="connsiteY534" fmla="*/ 1241397 h 2504437"/>
              <a:gd name="connsiteX535" fmla="*/ 2813155 w 3243376"/>
              <a:gd name="connsiteY535" fmla="*/ 1238874 h 2504437"/>
              <a:gd name="connsiteX536" fmla="*/ 2815000 w 3243376"/>
              <a:gd name="connsiteY536" fmla="*/ 1241984 h 2504437"/>
              <a:gd name="connsiteX537" fmla="*/ 2739081 w 3243376"/>
              <a:gd name="connsiteY537" fmla="*/ 1211461 h 2504437"/>
              <a:gd name="connsiteX538" fmla="*/ 2739081 w 3243376"/>
              <a:gd name="connsiteY538" fmla="*/ 1199948 h 2504437"/>
              <a:gd name="connsiteX539" fmla="*/ 2716630 w 3243376"/>
              <a:gd name="connsiteY539" fmla="*/ 1199948 h 2504437"/>
              <a:gd name="connsiteX540" fmla="*/ 2705116 w 3243376"/>
              <a:gd name="connsiteY540" fmla="*/ 1165983 h 2504437"/>
              <a:gd name="connsiteX541" fmla="*/ 2727568 w 3243376"/>
              <a:gd name="connsiteY541" fmla="*/ 1154469 h 2504437"/>
              <a:gd name="connsiteX542" fmla="*/ 2716054 w 3243376"/>
              <a:gd name="connsiteY542" fmla="*/ 1142955 h 2504437"/>
              <a:gd name="connsiteX543" fmla="*/ 2704540 w 3243376"/>
              <a:gd name="connsiteY543" fmla="*/ 1142955 h 2504437"/>
              <a:gd name="connsiteX544" fmla="*/ 2708857 w 3243376"/>
              <a:gd name="connsiteY544" fmla="*/ 1136047 h 2504437"/>
              <a:gd name="connsiteX545" fmla="*/ 2708232 w 3243376"/>
              <a:gd name="connsiteY545" fmla="*/ 1133795 h 2504437"/>
              <a:gd name="connsiteX546" fmla="*/ 2719293 w 3243376"/>
              <a:gd name="connsiteY546" fmla="*/ 1136911 h 2504437"/>
              <a:gd name="connsiteX547" fmla="*/ 2726417 w 3243376"/>
              <a:gd name="connsiteY547" fmla="*/ 1132593 h 2504437"/>
              <a:gd name="connsiteX548" fmla="*/ 2726417 w 3243376"/>
              <a:gd name="connsiteY548" fmla="*/ 1110142 h 2504437"/>
              <a:gd name="connsiteX549" fmla="*/ 2719508 w 3243376"/>
              <a:gd name="connsiteY549" fmla="*/ 1121368 h 2504437"/>
              <a:gd name="connsiteX550" fmla="*/ 2707241 w 3243376"/>
              <a:gd name="connsiteY550" fmla="*/ 1130227 h 2504437"/>
              <a:gd name="connsiteX551" fmla="*/ 2704540 w 3243376"/>
              <a:gd name="connsiteY551" fmla="*/ 1120504 h 2504437"/>
              <a:gd name="connsiteX552" fmla="*/ 2719868 w 3243376"/>
              <a:gd name="connsiteY552" fmla="*/ 1111941 h 2504437"/>
              <a:gd name="connsiteX553" fmla="*/ 2725343 w 3243376"/>
              <a:gd name="connsiteY553" fmla="*/ 1092415 h 2504437"/>
              <a:gd name="connsiteX554" fmla="*/ 2725552 w 3243376"/>
              <a:gd name="connsiteY554" fmla="*/ 1092296 h 2504437"/>
              <a:gd name="connsiteX555" fmla="*/ 2725925 w 3243376"/>
              <a:gd name="connsiteY555" fmla="*/ 1090805 h 2504437"/>
              <a:gd name="connsiteX556" fmla="*/ 2730050 w 3243376"/>
              <a:gd name="connsiteY556" fmla="*/ 1087043 h 2504437"/>
              <a:gd name="connsiteX557" fmla="*/ 2726992 w 3243376"/>
              <a:gd name="connsiteY557" fmla="*/ 1075601 h 2504437"/>
              <a:gd name="connsiteX558" fmla="*/ 2760957 w 3243376"/>
              <a:gd name="connsiteY558" fmla="*/ 1087115 h 2504437"/>
              <a:gd name="connsiteX559" fmla="*/ 2738506 w 3243376"/>
              <a:gd name="connsiteY559" fmla="*/ 1109566 h 2504437"/>
              <a:gd name="connsiteX560" fmla="*/ 2750019 w 3243376"/>
              <a:gd name="connsiteY560" fmla="*/ 1132018 h 2504437"/>
              <a:gd name="connsiteX561" fmla="*/ 2750019 w 3243376"/>
              <a:gd name="connsiteY561" fmla="*/ 1165983 h 2504437"/>
              <a:gd name="connsiteX562" fmla="*/ 2738506 w 3243376"/>
              <a:gd name="connsiteY562" fmla="*/ 1177496 h 2504437"/>
              <a:gd name="connsiteX563" fmla="*/ 2726992 w 3243376"/>
              <a:gd name="connsiteY563" fmla="*/ 1165983 h 2504437"/>
              <a:gd name="connsiteX564" fmla="*/ 2715479 w 3243376"/>
              <a:gd name="connsiteY564" fmla="*/ 1165983 h 2504437"/>
              <a:gd name="connsiteX565" fmla="*/ 2737930 w 3243376"/>
              <a:gd name="connsiteY565" fmla="*/ 1177496 h 2504437"/>
              <a:gd name="connsiteX566" fmla="*/ 2737930 w 3243376"/>
              <a:gd name="connsiteY566" fmla="*/ 1189010 h 2504437"/>
              <a:gd name="connsiteX567" fmla="*/ 2760382 w 3243376"/>
              <a:gd name="connsiteY567" fmla="*/ 1177496 h 2504437"/>
              <a:gd name="connsiteX568" fmla="*/ 2760382 w 3243376"/>
              <a:gd name="connsiteY568" fmla="*/ 1189010 h 2504437"/>
              <a:gd name="connsiteX569" fmla="*/ 2771895 w 3243376"/>
              <a:gd name="connsiteY569" fmla="*/ 1177496 h 2504437"/>
              <a:gd name="connsiteX570" fmla="*/ 2771895 w 3243376"/>
              <a:gd name="connsiteY570" fmla="*/ 1198580 h 2504437"/>
              <a:gd name="connsiteX571" fmla="*/ 2771895 w 3243376"/>
              <a:gd name="connsiteY571" fmla="*/ 1205284 h 2504437"/>
              <a:gd name="connsiteX572" fmla="*/ 2771760 w 3243376"/>
              <a:gd name="connsiteY572" fmla="*/ 1201918 h 2504437"/>
              <a:gd name="connsiteX573" fmla="*/ 2762108 w 3243376"/>
              <a:gd name="connsiteY573" fmla="*/ 1199948 h 2504437"/>
              <a:gd name="connsiteX574" fmla="*/ 2750594 w 3243376"/>
              <a:gd name="connsiteY574" fmla="*/ 1199948 h 2504437"/>
              <a:gd name="connsiteX575" fmla="*/ 2739081 w 3243376"/>
              <a:gd name="connsiteY575" fmla="*/ 1211461 h 2504437"/>
              <a:gd name="connsiteX576" fmla="*/ 2442606 w 3243376"/>
              <a:gd name="connsiteY576" fmla="*/ 1065239 h 2504437"/>
              <a:gd name="connsiteX577" fmla="*/ 2431093 w 3243376"/>
              <a:gd name="connsiteY577" fmla="*/ 1031274 h 2504437"/>
              <a:gd name="connsiteX578" fmla="*/ 2420156 w 3243376"/>
              <a:gd name="connsiteY578" fmla="*/ 1031274 h 2504437"/>
              <a:gd name="connsiteX579" fmla="*/ 2442606 w 3243376"/>
              <a:gd name="connsiteY579" fmla="*/ 1065239 h 2504437"/>
              <a:gd name="connsiteX580" fmla="*/ 2796649 w 3243376"/>
              <a:gd name="connsiteY580" fmla="*/ 1241973 h 2504437"/>
              <a:gd name="connsiteX581" fmla="*/ 2808163 w 3243376"/>
              <a:gd name="connsiteY581" fmla="*/ 1219520 h 2504437"/>
              <a:gd name="connsiteX582" fmla="*/ 2808163 w 3243376"/>
              <a:gd name="connsiteY582" fmla="*/ 1231035 h 2504437"/>
              <a:gd name="connsiteX583" fmla="*/ 2808163 w 3243376"/>
              <a:gd name="connsiteY583" fmla="*/ 1231035 h 2504437"/>
              <a:gd name="connsiteX584" fmla="*/ 2808163 w 3243376"/>
              <a:gd name="connsiteY584" fmla="*/ 1231898 h 2504437"/>
              <a:gd name="connsiteX585" fmla="*/ 2808163 w 3243376"/>
              <a:gd name="connsiteY585" fmla="*/ 1241973 h 2504437"/>
              <a:gd name="connsiteX586" fmla="*/ 2796649 w 3243376"/>
              <a:gd name="connsiteY586" fmla="*/ 1241973 h 2504437"/>
              <a:gd name="connsiteX587" fmla="*/ 2910058 w 3243376"/>
              <a:gd name="connsiteY587" fmla="*/ 1298964 h 2504437"/>
              <a:gd name="connsiteX588" fmla="*/ 2914915 w 3243376"/>
              <a:gd name="connsiteY588" fmla="*/ 1292308 h 2504437"/>
              <a:gd name="connsiteX589" fmla="*/ 2914517 w 3243376"/>
              <a:gd name="connsiteY589" fmla="*/ 1289782 h 2504437"/>
              <a:gd name="connsiteX590" fmla="*/ 2921068 w 3243376"/>
              <a:gd name="connsiteY590" fmla="*/ 1293207 h 2504437"/>
              <a:gd name="connsiteX591" fmla="*/ 2932510 w 3243376"/>
              <a:gd name="connsiteY591" fmla="*/ 1298964 h 2504437"/>
              <a:gd name="connsiteX592" fmla="*/ 2910058 w 3243376"/>
              <a:gd name="connsiteY592" fmla="*/ 1298964 h 2504437"/>
              <a:gd name="connsiteX593" fmla="*/ 2771895 w 3243376"/>
              <a:gd name="connsiteY593" fmla="*/ 1233913 h 2504437"/>
              <a:gd name="connsiteX594" fmla="*/ 2771895 w 3243376"/>
              <a:gd name="connsiteY594" fmla="*/ 1222399 h 2504437"/>
              <a:gd name="connsiteX595" fmla="*/ 2771895 w 3243376"/>
              <a:gd name="connsiteY595" fmla="*/ 1233913 h 2504437"/>
              <a:gd name="connsiteX596" fmla="*/ 2090291 w 3243376"/>
              <a:gd name="connsiteY596" fmla="*/ 896565 h 2504437"/>
              <a:gd name="connsiteX597" fmla="*/ 2090291 w 3243376"/>
              <a:gd name="connsiteY597" fmla="*/ 885052 h 2504437"/>
              <a:gd name="connsiteX598" fmla="*/ 2101805 w 3243376"/>
              <a:gd name="connsiteY598" fmla="*/ 896564 h 2504437"/>
              <a:gd name="connsiteX599" fmla="*/ 2113318 w 3243376"/>
              <a:gd name="connsiteY599" fmla="*/ 885052 h 2504437"/>
              <a:gd name="connsiteX600" fmla="*/ 2101805 w 3243376"/>
              <a:gd name="connsiteY600" fmla="*/ 873538 h 2504437"/>
              <a:gd name="connsiteX601" fmla="*/ 2101805 w 3243376"/>
              <a:gd name="connsiteY601" fmla="*/ 873538 h 2504437"/>
              <a:gd name="connsiteX602" fmla="*/ 2090291 w 3243376"/>
              <a:gd name="connsiteY602" fmla="*/ 885052 h 2504437"/>
              <a:gd name="connsiteX603" fmla="*/ 2748867 w 3243376"/>
              <a:gd name="connsiteY603" fmla="*/ 1222975 h 2504437"/>
              <a:gd name="connsiteX604" fmla="*/ 2760382 w 3243376"/>
              <a:gd name="connsiteY604" fmla="*/ 1211461 h 2504437"/>
              <a:gd name="connsiteX605" fmla="*/ 2748867 w 3243376"/>
              <a:gd name="connsiteY605" fmla="*/ 1222975 h 2504437"/>
              <a:gd name="connsiteX606" fmla="*/ 2854217 w 3243376"/>
              <a:gd name="connsiteY606" fmla="*/ 1275362 h 2504437"/>
              <a:gd name="connsiteX607" fmla="*/ 2849899 w 3243376"/>
              <a:gd name="connsiteY607" fmla="*/ 1262696 h 2504437"/>
              <a:gd name="connsiteX608" fmla="*/ 2854089 w 3243376"/>
              <a:gd name="connsiteY608" fmla="*/ 1242025 h 2504437"/>
              <a:gd name="connsiteX609" fmla="*/ 2864580 w 3243376"/>
              <a:gd name="connsiteY609" fmla="*/ 1253486 h 2504437"/>
              <a:gd name="connsiteX610" fmla="*/ 2853066 w 3243376"/>
              <a:gd name="connsiteY610" fmla="*/ 1253486 h 2504437"/>
              <a:gd name="connsiteX611" fmla="*/ 2863428 w 3243376"/>
              <a:gd name="connsiteY611" fmla="*/ 1263847 h 2504437"/>
              <a:gd name="connsiteX612" fmla="*/ 2854217 w 3243376"/>
              <a:gd name="connsiteY612" fmla="*/ 1263848 h 2504437"/>
              <a:gd name="connsiteX613" fmla="*/ 2646973 w 3243376"/>
              <a:gd name="connsiteY613" fmla="*/ 1177496 h 2504437"/>
              <a:gd name="connsiteX614" fmla="*/ 2646973 w 3243376"/>
              <a:gd name="connsiteY614" fmla="*/ 1165983 h 2504437"/>
              <a:gd name="connsiteX615" fmla="*/ 2648412 w 3243376"/>
              <a:gd name="connsiteY615" fmla="*/ 1165983 h 2504437"/>
              <a:gd name="connsiteX616" fmla="*/ 2657782 w 3243376"/>
              <a:gd name="connsiteY616" fmla="*/ 1165983 h 2504437"/>
              <a:gd name="connsiteX617" fmla="*/ 2657593 w 3243376"/>
              <a:gd name="connsiteY617" fmla="*/ 1166493 h 2504437"/>
              <a:gd name="connsiteX618" fmla="*/ 2648412 w 3243376"/>
              <a:gd name="connsiteY618" fmla="*/ 1171739 h 2504437"/>
              <a:gd name="connsiteX619" fmla="*/ 2646973 w 3243376"/>
              <a:gd name="connsiteY619" fmla="*/ 1177496 h 2504437"/>
              <a:gd name="connsiteX620" fmla="*/ 2819676 w 3243376"/>
              <a:gd name="connsiteY620" fmla="*/ 1264424 h 2504437"/>
              <a:gd name="connsiteX621" fmla="*/ 2818237 w 3243376"/>
              <a:gd name="connsiteY621" fmla="*/ 1247441 h 2504437"/>
              <a:gd name="connsiteX622" fmla="*/ 2815000 w 3243376"/>
              <a:gd name="connsiteY622" fmla="*/ 1241984 h 2504437"/>
              <a:gd name="connsiteX623" fmla="*/ 2824066 w 3243376"/>
              <a:gd name="connsiteY623" fmla="*/ 1242835 h 2504437"/>
              <a:gd name="connsiteX624" fmla="*/ 2831190 w 3243376"/>
              <a:gd name="connsiteY624" fmla="*/ 1252910 h 2504437"/>
              <a:gd name="connsiteX625" fmla="*/ 2819676 w 3243376"/>
              <a:gd name="connsiteY625" fmla="*/ 1252910 h 2504437"/>
              <a:gd name="connsiteX626" fmla="*/ 2819676 w 3243376"/>
              <a:gd name="connsiteY626" fmla="*/ 1264424 h 2504437"/>
              <a:gd name="connsiteX627" fmla="*/ 2771895 w 3243376"/>
              <a:gd name="connsiteY627" fmla="*/ 1244851 h 2504437"/>
              <a:gd name="connsiteX628" fmla="*/ 2783409 w 3243376"/>
              <a:gd name="connsiteY628" fmla="*/ 1233337 h 2504437"/>
              <a:gd name="connsiteX629" fmla="*/ 2771895 w 3243376"/>
              <a:gd name="connsiteY629" fmla="*/ 1244851 h 2504437"/>
              <a:gd name="connsiteX630" fmla="*/ 2295233 w 3243376"/>
              <a:gd name="connsiteY630" fmla="*/ 1008822 h 2504437"/>
              <a:gd name="connsiteX631" fmla="*/ 2317684 w 3243376"/>
              <a:gd name="connsiteY631" fmla="*/ 1008822 h 2504437"/>
              <a:gd name="connsiteX632" fmla="*/ 2306746 w 3243376"/>
              <a:gd name="connsiteY632" fmla="*/ 997884 h 2504437"/>
              <a:gd name="connsiteX633" fmla="*/ 2329197 w 3243376"/>
              <a:gd name="connsiteY633" fmla="*/ 997884 h 2504437"/>
              <a:gd name="connsiteX634" fmla="*/ 2306746 w 3243376"/>
              <a:gd name="connsiteY634" fmla="*/ 986371 h 2504437"/>
              <a:gd name="connsiteX635" fmla="*/ 2295233 w 3243376"/>
              <a:gd name="connsiteY635" fmla="*/ 1008822 h 2504437"/>
              <a:gd name="connsiteX636" fmla="*/ 2681513 w 3243376"/>
              <a:gd name="connsiteY636" fmla="*/ 1200523 h 2504437"/>
              <a:gd name="connsiteX637" fmla="*/ 2681512 w 3243376"/>
              <a:gd name="connsiteY637" fmla="*/ 1166558 h 2504437"/>
              <a:gd name="connsiteX638" fmla="*/ 2692523 w 3243376"/>
              <a:gd name="connsiteY638" fmla="*/ 1166558 h 2504437"/>
              <a:gd name="connsiteX639" fmla="*/ 2698530 w 3243376"/>
              <a:gd name="connsiteY639" fmla="*/ 1166558 h 2504437"/>
              <a:gd name="connsiteX640" fmla="*/ 2693027 w 3243376"/>
              <a:gd name="connsiteY640" fmla="*/ 1177496 h 2504437"/>
              <a:gd name="connsiteX641" fmla="*/ 2693027 w 3243376"/>
              <a:gd name="connsiteY641" fmla="*/ 1189009 h 2504437"/>
              <a:gd name="connsiteX642" fmla="*/ 2695473 w 3243376"/>
              <a:gd name="connsiteY642" fmla="*/ 1198267 h 2504437"/>
              <a:gd name="connsiteX643" fmla="*/ 2694178 w 3243376"/>
              <a:gd name="connsiteY643" fmla="*/ 1197645 h 2504437"/>
              <a:gd name="connsiteX644" fmla="*/ 2693150 w 3243376"/>
              <a:gd name="connsiteY644" fmla="*/ 1199342 h 2504437"/>
              <a:gd name="connsiteX645" fmla="*/ 2180672 w 3243376"/>
              <a:gd name="connsiteY645" fmla="*/ 953557 h 2504437"/>
              <a:gd name="connsiteX646" fmla="*/ 2203124 w 3243376"/>
              <a:gd name="connsiteY646" fmla="*/ 953557 h 2504437"/>
              <a:gd name="connsiteX647" fmla="*/ 2200509 w 3243376"/>
              <a:gd name="connsiteY647" fmla="*/ 943665 h 2504437"/>
              <a:gd name="connsiteX648" fmla="*/ 2200870 w 3243376"/>
              <a:gd name="connsiteY648" fmla="*/ 943441 h 2504437"/>
              <a:gd name="connsiteX649" fmla="*/ 2214637 w 3243376"/>
              <a:gd name="connsiteY649" fmla="*/ 942043 h 2504437"/>
              <a:gd name="connsiteX650" fmla="*/ 2226151 w 3243376"/>
              <a:gd name="connsiteY650" fmla="*/ 919592 h 2504437"/>
              <a:gd name="connsiteX651" fmla="*/ 2237664 w 3243376"/>
              <a:gd name="connsiteY651" fmla="*/ 931105 h 2504437"/>
              <a:gd name="connsiteX652" fmla="*/ 2237665 w 3243376"/>
              <a:gd name="connsiteY652" fmla="*/ 919592 h 2504437"/>
              <a:gd name="connsiteX653" fmla="*/ 2226151 w 3243376"/>
              <a:gd name="connsiteY653" fmla="*/ 919592 h 2504437"/>
              <a:gd name="connsiteX654" fmla="*/ 2237664 w 3243376"/>
              <a:gd name="connsiteY654" fmla="*/ 908078 h 2504437"/>
              <a:gd name="connsiteX655" fmla="*/ 2226151 w 3243376"/>
              <a:gd name="connsiteY655" fmla="*/ 851661 h 2504437"/>
              <a:gd name="connsiteX656" fmla="*/ 2214638 w 3243376"/>
              <a:gd name="connsiteY656" fmla="*/ 851661 h 2504437"/>
              <a:gd name="connsiteX657" fmla="*/ 2214638 w 3243376"/>
              <a:gd name="connsiteY657" fmla="*/ 829211 h 2504437"/>
              <a:gd name="connsiteX658" fmla="*/ 2192186 w 3243376"/>
              <a:gd name="connsiteY658" fmla="*/ 829211 h 2504437"/>
              <a:gd name="connsiteX659" fmla="*/ 2192186 w 3243376"/>
              <a:gd name="connsiteY659" fmla="*/ 851661 h 2504437"/>
              <a:gd name="connsiteX660" fmla="*/ 2203699 w 3243376"/>
              <a:gd name="connsiteY660" fmla="*/ 840148 h 2504437"/>
              <a:gd name="connsiteX661" fmla="*/ 2215213 w 3243376"/>
              <a:gd name="connsiteY661" fmla="*/ 862600 h 2504437"/>
              <a:gd name="connsiteX662" fmla="*/ 2203699 w 3243376"/>
              <a:gd name="connsiteY662" fmla="*/ 862600 h 2504437"/>
              <a:gd name="connsiteX663" fmla="*/ 2200731 w 3243376"/>
              <a:gd name="connsiteY663" fmla="*/ 870876 h 2504437"/>
              <a:gd name="connsiteX664" fmla="*/ 2203686 w 3243376"/>
              <a:gd name="connsiteY664" fmla="*/ 874127 h 2504437"/>
              <a:gd name="connsiteX665" fmla="*/ 2198519 w 3243376"/>
              <a:gd name="connsiteY665" fmla="*/ 879295 h 2504437"/>
              <a:gd name="connsiteX666" fmla="*/ 2196647 w 3243376"/>
              <a:gd name="connsiteY666" fmla="*/ 881166 h 2504437"/>
              <a:gd name="connsiteX667" fmla="*/ 2193050 w 3243376"/>
              <a:gd name="connsiteY667" fmla="*/ 882173 h 2504437"/>
              <a:gd name="connsiteX668" fmla="*/ 2192465 w 3243376"/>
              <a:gd name="connsiteY668" fmla="*/ 882009 h 2504437"/>
              <a:gd name="connsiteX669" fmla="*/ 2191395 w 3243376"/>
              <a:gd name="connsiteY669" fmla="*/ 871091 h 2504437"/>
              <a:gd name="connsiteX670" fmla="*/ 2181824 w 3243376"/>
              <a:gd name="connsiteY670" fmla="*/ 873538 h 2504437"/>
              <a:gd name="connsiteX671" fmla="*/ 2185332 w 3243376"/>
              <a:gd name="connsiteY671" fmla="*/ 880014 h 2504437"/>
              <a:gd name="connsiteX672" fmla="*/ 2192465 w 3243376"/>
              <a:gd name="connsiteY672" fmla="*/ 882009 h 2504437"/>
              <a:gd name="connsiteX673" fmla="*/ 2192762 w 3243376"/>
              <a:gd name="connsiteY673" fmla="*/ 885052 h 2504437"/>
              <a:gd name="connsiteX674" fmla="*/ 2196647 w 3243376"/>
              <a:gd name="connsiteY674" fmla="*/ 881166 h 2504437"/>
              <a:gd name="connsiteX675" fmla="*/ 2200768 w 3243376"/>
              <a:gd name="connsiteY675" fmla="*/ 880014 h 2504437"/>
              <a:gd name="connsiteX676" fmla="*/ 2203856 w 3243376"/>
              <a:gd name="connsiteY676" fmla="*/ 874313 h 2504437"/>
              <a:gd name="connsiteX677" fmla="*/ 2206290 w 3243376"/>
              <a:gd name="connsiteY677" fmla="*/ 876992 h 2504437"/>
              <a:gd name="connsiteX678" fmla="*/ 2226151 w 3243376"/>
              <a:gd name="connsiteY678" fmla="*/ 874113 h 2504437"/>
              <a:gd name="connsiteX679" fmla="*/ 2214638 w 3243376"/>
              <a:gd name="connsiteY679" fmla="*/ 919016 h 2504437"/>
              <a:gd name="connsiteX680" fmla="*/ 2192186 w 3243376"/>
              <a:gd name="connsiteY680" fmla="*/ 885052 h 2504437"/>
              <a:gd name="connsiteX681" fmla="*/ 2169735 w 3243376"/>
              <a:gd name="connsiteY681" fmla="*/ 885051 h 2504437"/>
              <a:gd name="connsiteX682" fmla="*/ 2157070 w 3243376"/>
              <a:gd name="connsiteY682" fmla="*/ 908654 h 2504437"/>
              <a:gd name="connsiteX683" fmla="*/ 2157070 w 3243376"/>
              <a:gd name="connsiteY683" fmla="*/ 931106 h 2504437"/>
              <a:gd name="connsiteX684" fmla="*/ 2179522 w 3243376"/>
              <a:gd name="connsiteY684" fmla="*/ 931106 h 2504437"/>
              <a:gd name="connsiteX685" fmla="*/ 2191035 w 3243376"/>
              <a:gd name="connsiteY685" fmla="*/ 919592 h 2504437"/>
              <a:gd name="connsiteX686" fmla="*/ 2202548 w 3243376"/>
              <a:gd name="connsiteY686" fmla="*/ 908078 h 2504437"/>
              <a:gd name="connsiteX687" fmla="*/ 2191035 w 3243376"/>
              <a:gd name="connsiteY687" fmla="*/ 930530 h 2504437"/>
              <a:gd name="connsiteX688" fmla="*/ 2202548 w 3243376"/>
              <a:gd name="connsiteY688" fmla="*/ 919016 h 2504437"/>
              <a:gd name="connsiteX689" fmla="*/ 2214062 w 3243376"/>
              <a:gd name="connsiteY689" fmla="*/ 930529 h 2504437"/>
              <a:gd name="connsiteX690" fmla="*/ 2191610 w 3243376"/>
              <a:gd name="connsiteY690" fmla="*/ 930529 h 2504437"/>
              <a:gd name="connsiteX691" fmla="*/ 2191610 w 3243376"/>
              <a:gd name="connsiteY691" fmla="*/ 942044 h 2504437"/>
              <a:gd name="connsiteX692" fmla="*/ 2203123 w 3243376"/>
              <a:gd name="connsiteY692" fmla="*/ 942044 h 2504437"/>
              <a:gd name="connsiteX693" fmla="*/ 2200870 w 3243376"/>
              <a:gd name="connsiteY693" fmla="*/ 943441 h 2504437"/>
              <a:gd name="connsiteX694" fmla="*/ 2200461 w 3243376"/>
              <a:gd name="connsiteY694" fmla="*/ 943483 h 2504437"/>
              <a:gd name="connsiteX695" fmla="*/ 2200509 w 3243376"/>
              <a:gd name="connsiteY695" fmla="*/ 943665 h 2504437"/>
              <a:gd name="connsiteX696" fmla="*/ 2195001 w 3243376"/>
              <a:gd name="connsiteY696" fmla="*/ 947081 h 2504437"/>
              <a:gd name="connsiteX697" fmla="*/ 2180672 w 3243376"/>
              <a:gd name="connsiteY697" fmla="*/ 953557 h 2504437"/>
              <a:gd name="connsiteX698" fmla="*/ 2205356 w 3243376"/>
              <a:gd name="connsiteY698" fmla="*/ 971259 h 2504437"/>
              <a:gd name="connsiteX699" fmla="*/ 2215213 w 3243376"/>
              <a:gd name="connsiteY699" fmla="*/ 964495 h 2504437"/>
              <a:gd name="connsiteX700" fmla="*/ 2203700 w 3243376"/>
              <a:gd name="connsiteY700" fmla="*/ 952982 h 2504437"/>
              <a:gd name="connsiteX701" fmla="*/ 2205356 w 3243376"/>
              <a:gd name="connsiteY701" fmla="*/ 971259 h 2504437"/>
              <a:gd name="connsiteX702" fmla="*/ 2608691 w 3243376"/>
              <a:gd name="connsiteY702" fmla="*/ 1176416 h 2504437"/>
              <a:gd name="connsiteX703" fmla="*/ 2613008 w 3243376"/>
              <a:gd name="connsiteY703" fmla="*/ 1178071 h 2504437"/>
              <a:gd name="connsiteX704" fmla="*/ 2624521 w 3243376"/>
              <a:gd name="connsiteY704" fmla="*/ 1178071 h 2504437"/>
              <a:gd name="connsiteX705" fmla="*/ 2613008 w 3243376"/>
              <a:gd name="connsiteY705" fmla="*/ 1166558 h 2504437"/>
              <a:gd name="connsiteX706" fmla="*/ 2608691 w 3243376"/>
              <a:gd name="connsiteY706" fmla="*/ 1176416 h 2504437"/>
              <a:gd name="connsiteX707" fmla="*/ 2262046 w 3243376"/>
              <a:gd name="connsiteY707" fmla="*/ 1008246 h 2504437"/>
              <a:gd name="connsiteX708" fmla="*/ 2263282 w 3243376"/>
              <a:gd name="connsiteY708" fmla="*/ 1003857 h 2504437"/>
              <a:gd name="connsiteX709" fmla="*/ 2258965 w 3243376"/>
              <a:gd name="connsiteY709" fmla="*/ 996733 h 2504437"/>
              <a:gd name="connsiteX710" fmla="*/ 2270478 w 3243376"/>
              <a:gd name="connsiteY710" fmla="*/ 1008246 h 2504437"/>
              <a:gd name="connsiteX711" fmla="*/ 2738336 w 3243376"/>
              <a:gd name="connsiteY711" fmla="*/ 1244851 h 2504437"/>
              <a:gd name="connsiteX712" fmla="*/ 2739658 w 3243376"/>
              <a:gd name="connsiteY712" fmla="*/ 1243123 h 2504437"/>
              <a:gd name="connsiteX713" fmla="*/ 2738671 w 3243376"/>
              <a:gd name="connsiteY713" fmla="*/ 1243107 h 2504437"/>
              <a:gd name="connsiteX714" fmla="*/ 2742031 w 3243376"/>
              <a:gd name="connsiteY714" fmla="*/ 1235208 h 2504437"/>
              <a:gd name="connsiteX715" fmla="*/ 2737930 w 3243376"/>
              <a:gd name="connsiteY715" fmla="*/ 1233337 h 2504437"/>
              <a:gd name="connsiteX716" fmla="*/ 2749444 w 3243376"/>
              <a:gd name="connsiteY716" fmla="*/ 1244851 h 2504437"/>
              <a:gd name="connsiteX717" fmla="*/ 2743686 w 3243376"/>
              <a:gd name="connsiteY717" fmla="*/ 1244851 h 2504437"/>
              <a:gd name="connsiteX718" fmla="*/ 2101804 w 3243376"/>
              <a:gd name="connsiteY718" fmla="*/ 930529 h 2504437"/>
              <a:gd name="connsiteX719" fmla="*/ 2090290 w 3243376"/>
              <a:gd name="connsiteY719" fmla="*/ 908078 h 2504437"/>
              <a:gd name="connsiteX720" fmla="*/ 2101804 w 3243376"/>
              <a:gd name="connsiteY720" fmla="*/ 930529 h 2504437"/>
              <a:gd name="connsiteX721" fmla="*/ 2774198 w 3243376"/>
              <a:gd name="connsiteY721" fmla="*/ 1265574 h 2504437"/>
              <a:gd name="connsiteX722" fmla="*/ 2774007 w 3243376"/>
              <a:gd name="connsiteY722" fmla="*/ 1265194 h 2504437"/>
              <a:gd name="connsiteX723" fmla="*/ 2774198 w 3243376"/>
              <a:gd name="connsiteY723" fmla="*/ 1264999 h 2504437"/>
              <a:gd name="connsiteX724" fmla="*/ 2774198 w 3243376"/>
              <a:gd name="connsiteY724" fmla="*/ 1265575 h 2504437"/>
              <a:gd name="connsiteX725" fmla="*/ 2774198 w 3243376"/>
              <a:gd name="connsiteY725" fmla="*/ 1265574 h 2504437"/>
              <a:gd name="connsiteX726" fmla="*/ 2774198 w 3243376"/>
              <a:gd name="connsiteY726" fmla="*/ 1264999 h 2504437"/>
              <a:gd name="connsiteX727" fmla="*/ 2774276 w 3243376"/>
              <a:gd name="connsiteY727" fmla="*/ 1265547 h 2504437"/>
              <a:gd name="connsiteX728" fmla="*/ 2658486 w 3243376"/>
              <a:gd name="connsiteY728" fmla="*/ 1211461 h 2504437"/>
              <a:gd name="connsiteX729" fmla="*/ 2646972 w 3243376"/>
              <a:gd name="connsiteY729" fmla="*/ 1199948 h 2504437"/>
              <a:gd name="connsiteX730" fmla="*/ 2658486 w 3243376"/>
              <a:gd name="connsiteY730" fmla="*/ 1199948 h 2504437"/>
              <a:gd name="connsiteX731" fmla="*/ 2658486 w 3243376"/>
              <a:gd name="connsiteY731" fmla="*/ 1211461 h 2504437"/>
              <a:gd name="connsiteX732" fmla="*/ 2362588 w 3243376"/>
              <a:gd name="connsiteY732" fmla="*/ 1065238 h 2504437"/>
              <a:gd name="connsiteX733" fmla="*/ 2374101 w 3243376"/>
              <a:gd name="connsiteY733" fmla="*/ 1053725 h 2504437"/>
              <a:gd name="connsiteX734" fmla="*/ 2374101 w 3243376"/>
              <a:gd name="connsiteY734" fmla="*/ 1031274 h 2504437"/>
              <a:gd name="connsiteX735" fmla="*/ 2362588 w 3243376"/>
              <a:gd name="connsiteY735" fmla="*/ 1065238 h 2504437"/>
              <a:gd name="connsiteX736" fmla="*/ 2907755 w 3243376"/>
              <a:gd name="connsiteY736" fmla="*/ 1335232 h 2504437"/>
              <a:gd name="connsiteX737" fmla="*/ 2919269 w 3243376"/>
              <a:gd name="connsiteY737" fmla="*/ 1323718 h 2504437"/>
              <a:gd name="connsiteX738" fmla="*/ 2907755 w 3243376"/>
              <a:gd name="connsiteY738" fmla="*/ 1335232 h 2504437"/>
              <a:gd name="connsiteX739" fmla="*/ 2774198 w 3243376"/>
              <a:gd name="connsiteY739" fmla="*/ 1269856 h 2504437"/>
              <a:gd name="connsiteX740" fmla="*/ 2774198 w 3243376"/>
              <a:gd name="connsiteY740" fmla="*/ 1269317 h 2504437"/>
              <a:gd name="connsiteX741" fmla="*/ 2774198 w 3243376"/>
              <a:gd name="connsiteY741" fmla="*/ 1265574 h 2504437"/>
              <a:gd name="connsiteX742" fmla="*/ 2774198 w 3243376"/>
              <a:gd name="connsiteY742" fmla="*/ 1265574 h 2504437"/>
              <a:gd name="connsiteX743" fmla="*/ 2260002 w 3243376"/>
              <a:gd name="connsiteY743" fmla="*/ 1015503 h 2504437"/>
              <a:gd name="connsiteX744" fmla="*/ 2258965 w 3243376"/>
              <a:gd name="connsiteY744" fmla="*/ 1008246 h 2504437"/>
              <a:gd name="connsiteX745" fmla="*/ 2262046 w 3243376"/>
              <a:gd name="connsiteY745" fmla="*/ 1008246 h 2504437"/>
              <a:gd name="connsiteX746" fmla="*/ 2775637 w 3243376"/>
              <a:gd name="connsiteY746" fmla="*/ 1275073 h 2504437"/>
              <a:gd name="connsiteX747" fmla="*/ 2774276 w 3243376"/>
              <a:gd name="connsiteY747" fmla="*/ 1265547 h 2504437"/>
              <a:gd name="connsiteX748" fmla="*/ 2779235 w 3243376"/>
              <a:gd name="connsiteY748" fmla="*/ 1263776 h 2504437"/>
              <a:gd name="connsiteX749" fmla="*/ 2785711 w 3243376"/>
              <a:gd name="connsiteY749" fmla="*/ 1254061 h 2504437"/>
              <a:gd name="connsiteX750" fmla="*/ 2785711 w 3243376"/>
              <a:gd name="connsiteY750" fmla="*/ 1276513 h 2504437"/>
              <a:gd name="connsiteX751" fmla="*/ 2775637 w 3243376"/>
              <a:gd name="connsiteY751" fmla="*/ 1275073 h 2504437"/>
              <a:gd name="connsiteX752" fmla="*/ 2124256 w 3243376"/>
              <a:gd name="connsiteY752" fmla="*/ 952982 h 2504437"/>
              <a:gd name="connsiteX753" fmla="*/ 2127494 w 3243376"/>
              <a:gd name="connsiteY753" fmla="*/ 933795 h 2504437"/>
              <a:gd name="connsiteX754" fmla="*/ 2124256 w 3243376"/>
              <a:gd name="connsiteY754" fmla="*/ 941467 h 2504437"/>
              <a:gd name="connsiteX755" fmla="*/ 2124256 w 3243376"/>
              <a:gd name="connsiteY755" fmla="*/ 938805 h 2504437"/>
              <a:gd name="connsiteX756" fmla="*/ 2124256 w 3243376"/>
              <a:gd name="connsiteY756" fmla="*/ 941468 h 2504437"/>
              <a:gd name="connsiteX757" fmla="*/ 2124256 w 3243376"/>
              <a:gd name="connsiteY757" fmla="*/ 941467 h 2504437"/>
              <a:gd name="connsiteX758" fmla="*/ 2317109 w 3243376"/>
              <a:gd name="connsiteY758" fmla="*/ 1064663 h 2504437"/>
              <a:gd name="connsiteX759" fmla="*/ 2327183 w 3243376"/>
              <a:gd name="connsiteY759" fmla="*/ 1066102 h 2504437"/>
              <a:gd name="connsiteX760" fmla="*/ 2327360 w 3243376"/>
              <a:gd name="connsiteY760" fmla="*/ 1067341 h 2504437"/>
              <a:gd name="connsiteX761" fmla="*/ 2363163 w 3243376"/>
              <a:gd name="connsiteY761" fmla="*/ 1087690 h 2504437"/>
              <a:gd name="connsiteX762" fmla="*/ 2363163 w 3243376"/>
              <a:gd name="connsiteY762" fmla="*/ 1076176 h 2504437"/>
              <a:gd name="connsiteX763" fmla="*/ 2363163 w 3243376"/>
              <a:gd name="connsiteY763" fmla="*/ 1087690 h 2504437"/>
              <a:gd name="connsiteX764" fmla="*/ 2431093 w 3243376"/>
              <a:gd name="connsiteY764" fmla="*/ 1121655 h 2504437"/>
              <a:gd name="connsiteX765" fmla="*/ 2442607 w 3243376"/>
              <a:gd name="connsiteY765" fmla="*/ 1121655 h 2504437"/>
              <a:gd name="connsiteX766" fmla="*/ 2431093 w 3243376"/>
              <a:gd name="connsiteY766" fmla="*/ 1110142 h 2504437"/>
              <a:gd name="connsiteX767" fmla="*/ 2200884 w 3243376"/>
              <a:gd name="connsiteY767" fmla="*/ 1008894 h 2504437"/>
              <a:gd name="connsiteX768" fmla="*/ 2202994 w 3243376"/>
              <a:gd name="connsiteY768" fmla="*/ 1008249 h 2504437"/>
              <a:gd name="connsiteX769" fmla="*/ 2203445 w 3243376"/>
              <a:gd name="connsiteY769" fmla="*/ 1009352 h 2504437"/>
              <a:gd name="connsiteX770" fmla="*/ 2794346 w 3243376"/>
              <a:gd name="connsiteY770" fmla="*/ 1312205 h 2504437"/>
              <a:gd name="connsiteX771" fmla="*/ 2794347 w 3243376"/>
              <a:gd name="connsiteY771" fmla="*/ 1289754 h 2504437"/>
              <a:gd name="connsiteX772" fmla="*/ 2794346 w 3243376"/>
              <a:gd name="connsiteY772" fmla="*/ 1312205 h 2504437"/>
              <a:gd name="connsiteX773" fmla="*/ 2340135 w 3243376"/>
              <a:gd name="connsiteY773" fmla="*/ 1087690 h 2504437"/>
              <a:gd name="connsiteX774" fmla="*/ 2351650 w 3243376"/>
              <a:gd name="connsiteY774" fmla="*/ 1087690 h 2504437"/>
              <a:gd name="connsiteX775" fmla="*/ 2340136 w 3243376"/>
              <a:gd name="connsiteY775" fmla="*/ 1053725 h 2504437"/>
              <a:gd name="connsiteX776" fmla="*/ 2340135 w 3243376"/>
              <a:gd name="connsiteY776" fmla="*/ 1087690 h 2504437"/>
              <a:gd name="connsiteX777" fmla="*/ 2146708 w 3243376"/>
              <a:gd name="connsiteY777" fmla="*/ 998460 h 2504437"/>
              <a:gd name="connsiteX778" fmla="*/ 2158221 w 3243376"/>
              <a:gd name="connsiteY778" fmla="*/ 986946 h 2504437"/>
              <a:gd name="connsiteX779" fmla="*/ 2169735 w 3243376"/>
              <a:gd name="connsiteY779" fmla="*/ 998460 h 2504437"/>
              <a:gd name="connsiteX780" fmla="*/ 2159660 w 3243376"/>
              <a:gd name="connsiteY780" fmla="*/ 998460 h 2504437"/>
              <a:gd name="connsiteX781" fmla="*/ 2158222 w 3243376"/>
              <a:gd name="connsiteY781" fmla="*/ 998460 h 2504437"/>
              <a:gd name="connsiteX782" fmla="*/ 2158222 w 3243376"/>
              <a:gd name="connsiteY782" fmla="*/ 998460 h 2504437"/>
              <a:gd name="connsiteX783" fmla="*/ 2155163 w 3243376"/>
              <a:gd name="connsiteY783" fmla="*/ 998460 h 2504437"/>
              <a:gd name="connsiteX784" fmla="*/ 2158222 w 3243376"/>
              <a:gd name="connsiteY784" fmla="*/ 998460 h 2504437"/>
              <a:gd name="connsiteX785" fmla="*/ 2176859 w 3243376"/>
              <a:gd name="connsiteY785" fmla="*/ 1004216 h 2504437"/>
              <a:gd name="connsiteX786" fmla="*/ 2203700 w 3243376"/>
              <a:gd name="connsiteY786" fmla="*/ 1009973 h 2504437"/>
              <a:gd name="connsiteX787" fmla="*/ 2203445 w 3243376"/>
              <a:gd name="connsiteY787" fmla="*/ 1009352 h 2504437"/>
              <a:gd name="connsiteX788" fmla="*/ 2203699 w 3243376"/>
              <a:gd name="connsiteY788" fmla="*/ 1009398 h 2504437"/>
              <a:gd name="connsiteX789" fmla="*/ 2207951 w 3243376"/>
              <a:gd name="connsiteY789" fmla="*/ 1006210 h 2504437"/>
              <a:gd name="connsiteX790" fmla="*/ 2209747 w 3243376"/>
              <a:gd name="connsiteY790" fmla="*/ 1005298 h 2504437"/>
              <a:gd name="connsiteX791" fmla="*/ 2215213 w 3243376"/>
              <a:gd name="connsiteY791" fmla="*/ 1009398 h 2504437"/>
              <a:gd name="connsiteX792" fmla="*/ 2215213 w 3243376"/>
              <a:gd name="connsiteY792" fmla="*/ 997884 h 2504437"/>
              <a:gd name="connsiteX793" fmla="*/ 2211876 w 3243376"/>
              <a:gd name="connsiteY793" fmla="*/ 1004217 h 2504437"/>
              <a:gd name="connsiteX794" fmla="*/ 2209747 w 3243376"/>
              <a:gd name="connsiteY794" fmla="*/ 1005298 h 2504437"/>
              <a:gd name="connsiteX795" fmla="*/ 2209456 w 3243376"/>
              <a:gd name="connsiteY795" fmla="*/ 1005080 h 2504437"/>
              <a:gd name="connsiteX796" fmla="*/ 2207951 w 3243376"/>
              <a:gd name="connsiteY796" fmla="*/ 1006210 h 2504437"/>
              <a:gd name="connsiteX797" fmla="*/ 2205355 w 3243376"/>
              <a:gd name="connsiteY797" fmla="*/ 1007527 h 2504437"/>
              <a:gd name="connsiteX798" fmla="*/ 2202994 w 3243376"/>
              <a:gd name="connsiteY798" fmla="*/ 1008249 h 2504437"/>
              <a:gd name="connsiteX799" fmla="*/ 2195064 w 3243376"/>
              <a:gd name="connsiteY799" fmla="*/ 988889 h 2504437"/>
              <a:gd name="connsiteX800" fmla="*/ 2203699 w 3243376"/>
              <a:gd name="connsiteY800" fmla="*/ 976008 h 2504437"/>
              <a:gd name="connsiteX801" fmla="*/ 2181249 w 3243376"/>
              <a:gd name="connsiteY801" fmla="*/ 964495 h 2504437"/>
              <a:gd name="connsiteX802" fmla="*/ 2181249 w 3243376"/>
              <a:gd name="connsiteY802" fmla="*/ 986947 h 2504437"/>
              <a:gd name="connsiteX803" fmla="*/ 2169735 w 3243376"/>
              <a:gd name="connsiteY803" fmla="*/ 986946 h 2504437"/>
              <a:gd name="connsiteX804" fmla="*/ 2169735 w 3243376"/>
              <a:gd name="connsiteY804" fmla="*/ 952982 h 2504437"/>
              <a:gd name="connsiteX805" fmla="*/ 2181249 w 3243376"/>
              <a:gd name="connsiteY805" fmla="*/ 952982 h 2504437"/>
              <a:gd name="connsiteX806" fmla="*/ 2158222 w 3243376"/>
              <a:gd name="connsiteY806" fmla="*/ 953557 h 2504437"/>
              <a:gd name="connsiteX807" fmla="*/ 2146708 w 3243376"/>
              <a:gd name="connsiteY807" fmla="*/ 998460 h 2504437"/>
              <a:gd name="connsiteX808" fmla="*/ 2692451 w 3243376"/>
              <a:gd name="connsiteY808" fmla="*/ 1278816 h 2504437"/>
              <a:gd name="connsiteX809" fmla="*/ 2703965 w 3243376"/>
              <a:gd name="connsiteY809" fmla="*/ 1267302 h 2504437"/>
              <a:gd name="connsiteX810" fmla="*/ 2692451 w 3243376"/>
              <a:gd name="connsiteY810" fmla="*/ 1278816 h 2504437"/>
              <a:gd name="connsiteX811" fmla="*/ 1965369 w 3243376"/>
              <a:gd name="connsiteY811" fmla="*/ 919016 h 2504437"/>
              <a:gd name="connsiteX812" fmla="*/ 1976882 w 3243376"/>
              <a:gd name="connsiteY812" fmla="*/ 896565 h 2504437"/>
              <a:gd name="connsiteX813" fmla="*/ 1965369 w 3243376"/>
              <a:gd name="connsiteY813" fmla="*/ 919016 h 2504437"/>
              <a:gd name="connsiteX814" fmla="*/ 2830960 w 3243376"/>
              <a:gd name="connsiteY814" fmla="*/ 1347684 h 2504437"/>
              <a:gd name="connsiteX815" fmla="*/ 2828311 w 3243376"/>
              <a:gd name="connsiteY815" fmla="*/ 1346170 h 2504437"/>
              <a:gd name="connsiteX816" fmla="*/ 2830901 w 3243376"/>
              <a:gd name="connsiteY816" fmla="*/ 1345691 h 2504437"/>
              <a:gd name="connsiteX817" fmla="*/ 2390794 w 3243376"/>
              <a:gd name="connsiteY817" fmla="*/ 1130290 h 2504437"/>
              <a:gd name="connsiteX818" fmla="*/ 2396551 w 3243376"/>
              <a:gd name="connsiteY818" fmla="*/ 1121655 h 2504437"/>
              <a:gd name="connsiteX819" fmla="*/ 2374101 w 3243376"/>
              <a:gd name="connsiteY819" fmla="*/ 1110142 h 2504437"/>
              <a:gd name="connsiteX820" fmla="*/ 2385038 w 3243376"/>
              <a:gd name="connsiteY820" fmla="*/ 1121655 h 2504437"/>
              <a:gd name="connsiteX821" fmla="*/ 2390794 w 3243376"/>
              <a:gd name="connsiteY821" fmla="*/ 1130290 h 2504437"/>
              <a:gd name="connsiteX822" fmla="*/ 2998969 w 3243376"/>
              <a:gd name="connsiteY822" fmla="*/ 1436257 h 2504437"/>
              <a:gd name="connsiteX823" fmla="*/ 2998945 w 3243376"/>
              <a:gd name="connsiteY823" fmla="*/ 1436230 h 2504437"/>
              <a:gd name="connsiteX824" fmla="*/ 2999026 w 3243376"/>
              <a:gd name="connsiteY824" fmla="*/ 1436170 h 2504437"/>
              <a:gd name="connsiteX825" fmla="*/ 2999051 w 3243376"/>
              <a:gd name="connsiteY825" fmla="*/ 1436185 h 2504437"/>
              <a:gd name="connsiteX826" fmla="*/ 2714903 w 3243376"/>
              <a:gd name="connsiteY826" fmla="*/ 1301267 h 2504437"/>
              <a:gd name="connsiteX827" fmla="*/ 2703390 w 3243376"/>
              <a:gd name="connsiteY827" fmla="*/ 1278240 h 2504437"/>
              <a:gd name="connsiteX828" fmla="*/ 2703390 w 3243376"/>
              <a:gd name="connsiteY828" fmla="*/ 1289754 h 2504437"/>
              <a:gd name="connsiteX829" fmla="*/ 2714903 w 3243376"/>
              <a:gd name="connsiteY829" fmla="*/ 1301267 h 2504437"/>
              <a:gd name="connsiteX830" fmla="*/ 2282568 w 3243376"/>
              <a:gd name="connsiteY830" fmla="*/ 1087690 h 2504437"/>
              <a:gd name="connsiteX831" fmla="*/ 2277589 w 3243376"/>
              <a:gd name="connsiteY831" fmla="*/ 1083956 h 2504437"/>
              <a:gd name="connsiteX832" fmla="*/ 2281129 w 3243376"/>
              <a:gd name="connsiteY832" fmla="*/ 1081933 h 2504437"/>
              <a:gd name="connsiteX833" fmla="*/ 2282568 w 3243376"/>
              <a:gd name="connsiteY833" fmla="*/ 1076176 h 2504437"/>
              <a:gd name="connsiteX834" fmla="*/ 2282568 w 3243376"/>
              <a:gd name="connsiteY834" fmla="*/ 1087690 h 2504437"/>
              <a:gd name="connsiteX835" fmla="*/ 2209097 w 3243376"/>
              <a:gd name="connsiteY835" fmla="*/ 1055596 h 2504437"/>
              <a:gd name="connsiteX836" fmla="*/ 2238241 w 3243376"/>
              <a:gd name="connsiteY836" fmla="*/ 1054301 h 2504437"/>
              <a:gd name="connsiteX837" fmla="*/ 2226727 w 3243376"/>
              <a:gd name="connsiteY837" fmla="*/ 1054301 h 2504437"/>
              <a:gd name="connsiteX838" fmla="*/ 2215213 w 3243376"/>
              <a:gd name="connsiteY838" fmla="*/ 1042787 h 2504437"/>
              <a:gd name="connsiteX839" fmla="*/ 2203700 w 3243376"/>
              <a:gd name="connsiteY839" fmla="*/ 1042787 h 2504437"/>
              <a:gd name="connsiteX840" fmla="*/ 2209097 w 3243376"/>
              <a:gd name="connsiteY840" fmla="*/ 1055596 h 2504437"/>
              <a:gd name="connsiteX841" fmla="*/ 2726417 w 3243376"/>
              <a:gd name="connsiteY841" fmla="*/ 1312781 h 2504437"/>
              <a:gd name="connsiteX842" fmla="*/ 2726474 w 3243376"/>
              <a:gd name="connsiteY842" fmla="*/ 1312376 h 2504437"/>
              <a:gd name="connsiteX843" fmla="*/ 2726612 w 3243376"/>
              <a:gd name="connsiteY843" fmla="*/ 1312781 h 2504437"/>
              <a:gd name="connsiteX844" fmla="*/ 2067839 w 3243376"/>
              <a:gd name="connsiteY844" fmla="*/ 986946 h 2504437"/>
              <a:gd name="connsiteX845" fmla="*/ 2090290 w 3243376"/>
              <a:gd name="connsiteY845" fmla="*/ 986946 h 2504437"/>
              <a:gd name="connsiteX846" fmla="*/ 2078777 w 3243376"/>
              <a:gd name="connsiteY846" fmla="*/ 975433 h 2504437"/>
              <a:gd name="connsiteX847" fmla="*/ 2056326 w 3243376"/>
              <a:gd name="connsiteY847" fmla="*/ 964495 h 2504437"/>
              <a:gd name="connsiteX848" fmla="*/ 2067839 w 3243376"/>
              <a:gd name="connsiteY848" fmla="*/ 986946 h 2504437"/>
              <a:gd name="connsiteX849" fmla="*/ 2271054 w 3243376"/>
              <a:gd name="connsiteY849" fmla="*/ 1087690 h 2504437"/>
              <a:gd name="connsiteX850" fmla="*/ 2276811 w 3243376"/>
              <a:gd name="connsiteY850" fmla="*/ 1083372 h 2504437"/>
              <a:gd name="connsiteX851" fmla="*/ 2277589 w 3243376"/>
              <a:gd name="connsiteY851" fmla="*/ 1083956 h 2504437"/>
              <a:gd name="connsiteX852" fmla="*/ 2976836 w 3243376"/>
              <a:gd name="connsiteY852" fmla="*/ 1447489 h 2504437"/>
              <a:gd name="connsiteX853" fmla="*/ 2987846 w 3243376"/>
              <a:gd name="connsiteY853" fmla="*/ 1446050 h 2504437"/>
              <a:gd name="connsiteX854" fmla="*/ 2998969 w 3243376"/>
              <a:gd name="connsiteY854" fmla="*/ 1436257 h 2504437"/>
              <a:gd name="connsiteX855" fmla="*/ 3008788 w 3243376"/>
              <a:gd name="connsiteY855" fmla="*/ 1446986 h 2504437"/>
              <a:gd name="connsiteX856" fmla="*/ 3010227 w 3243376"/>
              <a:gd name="connsiteY856" fmla="*/ 1458427 h 2504437"/>
              <a:gd name="connsiteX857" fmla="*/ 3013645 w 3243376"/>
              <a:gd name="connsiteY857" fmla="*/ 1453570 h 2504437"/>
              <a:gd name="connsiteX858" fmla="*/ 3018380 w 3243376"/>
              <a:gd name="connsiteY858" fmla="*/ 1453954 h 2504437"/>
              <a:gd name="connsiteX859" fmla="*/ 3021740 w 3243376"/>
              <a:gd name="connsiteY859" fmla="*/ 1458428 h 2504437"/>
              <a:gd name="connsiteX860" fmla="*/ 3020301 w 3243376"/>
              <a:gd name="connsiteY860" fmla="*/ 1454110 h 2504437"/>
              <a:gd name="connsiteX861" fmla="*/ 3018380 w 3243376"/>
              <a:gd name="connsiteY861" fmla="*/ 1453954 h 2504437"/>
              <a:gd name="connsiteX862" fmla="*/ 3010227 w 3243376"/>
              <a:gd name="connsiteY862" fmla="*/ 1443100 h 2504437"/>
              <a:gd name="connsiteX863" fmla="*/ 2999051 w 3243376"/>
              <a:gd name="connsiteY863" fmla="*/ 1436185 h 2504437"/>
              <a:gd name="connsiteX864" fmla="*/ 2999289 w 3243376"/>
              <a:gd name="connsiteY864" fmla="*/ 1435976 h 2504437"/>
              <a:gd name="connsiteX865" fmla="*/ 2999026 w 3243376"/>
              <a:gd name="connsiteY865" fmla="*/ 1436170 h 2504437"/>
              <a:gd name="connsiteX866" fmla="*/ 2998713 w 3243376"/>
              <a:gd name="connsiteY866" fmla="*/ 1435976 h 2504437"/>
              <a:gd name="connsiteX867" fmla="*/ 2998945 w 3243376"/>
              <a:gd name="connsiteY867" fmla="*/ 1436230 h 2504437"/>
              <a:gd name="connsiteX868" fmla="*/ 2992461 w 3243376"/>
              <a:gd name="connsiteY868" fmla="*/ 1441013 h 2504437"/>
              <a:gd name="connsiteX869" fmla="*/ 2976836 w 3243376"/>
              <a:gd name="connsiteY869" fmla="*/ 1447489 h 2504437"/>
              <a:gd name="connsiteX870" fmla="*/ 2363409 w 3243376"/>
              <a:gd name="connsiteY870" fmla="*/ 1144002 h 2504437"/>
              <a:gd name="connsiteX871" fmla="*/ 2363163 w 3243376"/>
              <a:gd name="connsiteY871" fmla="*/ 1143531 h 2504437"/>
              <a:gd name="connsiteX872" fmla="*/ 2364509 w 3243376"/>
              <a:gd name="connsiteY872" fmla="*/ 1143531 h 2504437"/>
              <a:gd name="connsiteX873" fmla="*/ 2613008 w 3243376"/>
              <a:gd name="connsiteY873" fmla="*/ 1267878 h 2504437"/>
              <a:gd name="connsiteX874" fmla="*/ 2613008 w 3243376"/>
              <a:gd name="connsiteY874" fmla="*/ 1267302 h 2504437"/>
              <a:gd name="connsiteX875" fmla="*/ 2613381 w 3243376"/>
              <a:gd name="connsiteY875" fmla="*/ 1267877 h 2504437"/>
              <a:gd name="connsiteX876" fmla="*/ 2567529 w 3243376"/>
              <a:gd name="connsiteY876" fmla="*/ 1245426 h 2504437"/>
              <a:gd name="connsiteX877" fmla="*/ 2567529 w 3243376"/>
              <a:gd name="connsiteY877" fmla="*/ 1233913 h 2504437"/>
              <a:gd name="connsiteX878" fmla="*/ 2567529 w 3243376"/>
              <a:gd name="connsiteY878" fmla="*/ 1245426 h 2504437"/>
              <a:gd name="connsiteX879" fmla="*/ 2442607 w 3243376"/>
              <a:gd name="connsiteY879" fmla="*/ 1189010 h 2504437"/>
              <a:gd name="connsiteX880" fmla="*/ 2454120 w 3243376"/>
              <a:gd name="connsiteY880" fmla="*/ 1189010 h 2504437"/>
              <a:gd name="connsiteX881" fmla="*/ 2442607 w 3243376"/>
              <a:gd name="connsiteY881" fmla="*/ 1177496 h 2504437"/>
              <a:gd name="connsiteX882" fmla="*/ 2305595 w 3243376"/>
              <a:gd name="connsiteY882" fmla="*/ 1121655 h 2504437"/>
              <a:gd name="connsiteX883" fmla="*/ 2317109 w 3243376"/>
              <a:gd name="connsiteY883" fmla="*/ 1099204 h 2504437"/>
              <a:gd name="connsiteX884" fmla="*/ 2317109 w 3243376"/>
              <a:gd name="connsiteY884" fmla="*/ 1121655 h 2504437"/>
              <a:gd name="connsiteX885" fmla="*/ 2339560 w 3243376"/>
              <a:gd name="connsiteY885" fmla="*/ 1110142 h 2504437"/>
              <a:gd name="connsiteX886" fmla="*/ 2339560 w 3243376"/>
              <a:gd name="connsiteY886" fmla="*/ 1087690 h 2504437"/>
              <a:gd name="connsiteX887" fmla="*/ 2317109 w 3243376"/>
              <a:gd name="connsiteY887" fmla="*/ 1087689 h 2504437"/>
              <a:gd name="connsiteX888" fmla="*/ 2328622 w 3243376"/>
              <a:gd name="connsiteY888" fmla="*/ 1076177 h 2504437"/>
              <a:gd name="connsiteX889" fmla="*/ 2328622 w 3243376"/>
              <a:gd name="connsiteY889" fmla="*/ 1087690 h 2504437"/>
              <a:gd name="connsiteX890" fmla="*/ 2328622 w 3243376"/>
              <a:gd name="connsiteY890" fmla="*/ 1076177 h 2504437"/>
              <a:gd name="connsiteX891" fmla="*/ 2327360 w 3243376"/>
              <a:gd name="connsiteY891" fmla="*/ 1067341 h 2504437"/>
              <a:gd name="connsiteX892" fmla="*/ 2328470 w 3243376"/>
              <a:gd name="connsiteY892" fmla="*/ 1067631 h 2504437"/>
              <a:gd name="connsiteX893" fmla="*/ 2339560 w 3243376"/>
              <a:gd name="connsiteY893" fmla="*/ 1042212 h 2504437"/>
              <a:gd name="connsiteX894" fmla="*/ 2317109 w 3243376"/>
              <a:gd name="connsiteY894" fmla="*/ 1053725 h 2504437"/>
              <a:gd name="connsiteX895" fmla="*/ 2317109 w 3243376"/>
              <a:gd name="connsiteY895" fmla="*/ 1031274 h 2504437"/>
              <a:gd name="connsiteX896" fmla="*/ 2328622 w 3243376"/>
              <a:gd name="connsiteY896" fmla="*/ 1031273 h 2504437"/>
              <a:gd name="connsiteX897" fmla="*/ 2317109 w 3243376"/>
              <a:gd name="connsiteY897" fmla="*/ 1031274 h 2504437"/>
              <a:gd name="connsiteX898" fmla="*/ 2305596 w 3243376"/>
              <a:gd name="connsiteY898" fmla="*/ 1008823 h 2504437"/>
              <a:gd name="connsiteX899" fmla="*/ 2294081 w 3243376"/>
              <a:gd name="connsiteY899" fmla="*/ 1020336 h 2504437"/>
              <a:gd name="connsiteX900" fmla="*/ 2282568 w 3243376"/>
              <a:gd name="connsiteY900" fmla="*/ 1008822 h 2504437"/>
              <a:gd name="connsiteX901" fmla="*/ 2271055 w 3243376"/>
              <a:gd name="connsiteY901" fmla="*/ 986371 h 2504437"/>
              <a:gd name="connsiteX902" fmla="*/ 2282568 w 3243376"/>
              <a:gd name="connsiteY902" fmla="*/ 974857 h 2504437"/>
              <a:gd name="connsiteX903" fmla="*/ 2260117 w 3243376"/>
              <a:gd name="connsiteY903" fmla="*/ 986371 h 2504437"/>
              <a:gd name="connsiteX904" fmla="*/ 2271630 w 3243376"/>
              <a:gd name="connsiteY904" fmla="*/ 974857 h 2504437"/>
              <a:gd name="connsiteX905" fmla="*/ 2260116 w 3243376"/>
              <a:gd name="connsiteY905" fmla="*/ 974857 h 2504437"/>
              <a:gd name="connsiteX906" fmla="*/ 2258677 w 3243376"/>
              <a:gd name="connsiteY906" fmla="*/ 964783 h 2504437"/>
              <a:gd name="connsiteX907" fmla="*/ 2249126 w 3243376"/>
              <a:gd name="connsiteY907" fmla="*/ 963418 h 2504437"/>
              <a:gd name="connsiteX908" fmla="*/ 2249178 w 3243376"/>
              <a:gd name="connsiteY908" fmla="*/ 963344 h 2504437"/>
              <a:gd name="connsiteX909" fmla="*/ 2250042 w 3243376"/>
              <a:gd name="connsiteY909" fmla="*/ 963344 h 2504437"/>
              <a:gd name="connsiteX910" fmla="*/ 2260116 w 3243376"/>
              <a:gd name="connsiteY910" fmla="*/ 963343 h 2504437"/>
              <a:gd name="connsiteX911" fmla="*/ 2237665 w 3243376"/>
              <a:gd name="connsiteY911" fmla="*/ 951830 h 2504437"/>
              <a:gd name="connsiteX912" fmla="*/ 2249178 w 3243376"/>
              <a:gd name="connsiteY912" fmla="*/ 963343 h 2504437"/>
              <a:gd name="connsiteX913" fmla="*/ 2249178 w 3243376"/>
              <a:gd name="connsiteY913" fmla="*/ 963344 h 2504437"/>
              <a:gd name="connsiteX914" fmla="*/ 2248602 w 3243376"/>
              <a:gd name="connsiteY914" fmla="*/ 963344 h 2504437"/>
              <a:gd name="connsiteX915" fmla="*/ 2249126 w 3243376"/>
              <a:gd name="connsiteY915" fmla="*/ 963418 h 2504437"/>
              <a:gd name="connsiteX916" fmla="*/ 2239104 w 3243376"/>
              <a:gd name="connsiteY916" fmla="*/ 977736 h 2504437"/>
              <a:gd name="connsiteX917" fmla="*/ 2237665 w 3243376"/>
              <a:gd name="connsiteY917" fmla="*/ 974857 h 2504437"/>
              <a:gd name="connsiteX918" fmla="*/ 2249178 w 3243376"/>
              <a:gd name="connsiteY918" fmla="*/ 1008823 h 2504437"/>
              <a:gd name="connsiteX919" fmla="*/ 2236513 w 3243376"/>
              <a:gd name="connsiteY919" fmla="*/ 1007671 h 2504437"/>
              <a:gd name="connsiteX920" fmla="*/ 2258965 w 3243376"/>
              <a:gd name="connsiteY920" fmla="*/ 1019184 h 2504437"/>
              <a:gd name="connsiteX921" fmla="*/ 2260002 w 3243376"/>
              <a:gd name="connsiteY921" fmla="*/ 1015503 h 2504437"/>
              <a:gd name="connsiteX922" fmla="*/ 2260404 w 3243376"/>
              <a:gd name="connsiteY922" fmla="*/ 1018321 h 2504437"/>
              <a:gd name="connsiteX923" fmla="*/ 2270479 w 3243376"/>
              <a:gd name="connsiteY923" fmla="*/ 1019760 h 2504437"/>
              <a:gd name="connsiteX924" fmla="*/ 2270479 w 3243376"/>
              <a:gd name="connsiteY924" fmla="*/ 1031274 h 2504437"/>
              <a:gd name="connsiteX925" fmla="*/ 2248027 w 3243376"/>
              <a:gd name="connsiteY925" fmla="*/ 1019761 h 2504437"/>
              <a:gd name="connsiteX926" fmla="*/ 2248027 w 3243376"/>
              <a:gd name="connsiteY926" fmla="*/ 1031274 h 2504437"/>
              <a:gd name="connsiteX927" fmla="*/ 2270479 w 3243376"/>
              <a:gd name="connsiteY927" fmla="*/ 1031274 h 2504437"/>
              <a:gd name="connsiteX928" fmla="*/ 2270479 w 3243376"/>
              <a:gd name="connsiteY928" fmla="*/ 1042787 h 2504437"/>
              <a:gd name="connsiteX929" fmla="*/ 2281992 w 3243376"/>
              <a:gd name="connsiteY929" fmla="*/ 1054301 h 2504437"/>
              <a:gd name="connsiteX930" fmla="*/ 2293506 w 3243376"/>
              <a:gd name="connsiteY930" fmla="*/ 1042787 h 2504437"/>
              <a:gd name="connsiteX931" fmla="*/ 2305019 w 3243376"/>
              <a:gd name="connsiteY931" fmla="*/ 1031273 h 2504437"/>
              <a:gd name="connsiteX932" fmla="*/ 2305019 w 3243376"/>
              <a:gd name="connsiteY932" fmla="*/ 1042787 h 2504437"/>
              <a:gd name="connsiteX933" fmla="*/ 2271054 w 3243376"/>
              <a:gd name="connsiteY933" fmla="*/ 1087690 h 2504437"/>
              <a:gd name="connsiteX934" fmla="*/ 2282568 w 3243376"/>
              <a:gd name="connsiteY934" fmla="*/ 1099204 h 2504437"/>
              <a:gd name="connsiteX935" fmla="*/ 2294082 w 3243376"/>
              <a:gd name="connsiteY935" fmla="*/ 1087690 h 2504437"/>
              <a:gd name="connsiteX936" fmla="*/ 2294082 w 3243376"/>
              <a:gd name="connsiteY936" fmla="*/ 1065238 h 2504437"/>
              <a:gd name="connsiteX937" fmla="*/ 2305596 w 3243376"/>
              <a:gd name="connsiteY937" fmla="*/ 1076753 h 2504437"/>
              <a:gd name="connsiteX938" fmla="*/ 2294082 w 3243376"/>
              <a:gd name="connsiteY938" fmla="*/ 1099204 h 2504437"/>
              <a:gd name="connsiteX939" fmla="*/ 2305595 w 3243376"/>
              <a:gd name="connsiteY939" fmla="*/ 1121655 h 2504437"/>
              <a:gd name="connsiteX940" fmla="*/ 2646396 w 3243376"/>
              <a:gd name="connsiteY940" fmla="*/ 1301267 h 2504437"/>
              <a:gd name="connsiteX941" fmla="*/ 2668848 w 3243376"/>
              <a:gd name="connsiteY941" fmla="*/ 1301267 h 2504437"/>
              <a:gd name="connsiteX942" fmla="*/ 2680362 w 3243376"/>
              <a:gd name="connsiteY942" fmla="*/ 1278816 h 2504437"/>
              <a:gd name="connsiteX943" fmla="*/ 2680362 w 3243376"/>
              <a:gd name="connsiteY943" fmla="*/ 1267302 h 2504437"/>
              <a:gd name="connsiteX944" fmla="*/ 2657910 w 3243376"/>
              <a:gd name="connsiteY944" fmla="*/ 1267302 h 2504437"/>
              <a:gd name="connsiteX945" fmla="*/ 2669424 w 3243376"/>
              <a:gd name="connsiteY945" fmla="*/ 1289754 h 2504437"/>
              <a:gd name="connsiteX946" fmla="*/ 2646973 w 3243376"/>
              <a:gd name="connsiteY946" fmla="*/ 1289754 h 2504437"/>
              <a:gd name="connsiteX947" fmla="*/ 2646396 w 3243376"/>
              <a:gd name="connsiteY947" fmla="*/ 1289754 h 2504437"/>
              <a:gd name="connsiteX948" fmla="*/ 2169735 w 3243376"/>
              <a:gd name="connsiteY948" fmla="*/ 1065238 h 2504437"/>
              <a:gd name="connsiteX949" fmla="*/ 2178370 w 3243376"/>
              <a:gd name="connsiteY949" fmla="*/ 1058115 h 2504437"/>
              <a:gd name="connsiteX950" fmla="*/ 2172944 w 3243376"/>
              <a:gd name="connsiteY950" fmla="*/ 1048482 h 2504437"/>
              <a:gd name="connsiteX951" fmla="*/ 2181249 w 3243376"/>
              <a:gd name="connsiteY951" fmla="*/ 1042787 h 2504437"/>
              <a:gd name="connsiteX952" fmla="*/ 2169735 w 3243376"/>
              <a:gd name="connsiteY952" fmla="*/ 1042787 h 2504437"/>
              <a:gd name="connsiteX953" fmla="*/ 2172944 w 3243376"/>
              <a:gd name="connsiteY953" fmla="*/ 1048482 h 2504437"/>
              <a:gd name="connsiteX954" fmla="*/ 2171174 w 3243376"/>
              <a:gd name="connsiteY954" fmla="*/ 1049695 h 2504437"/>
              <a:gd name="connsiteX955" fmla="*/ 2169735 w 3243376"/>
              <a:gd name="connsiteY955" fmla="*/ 1065238 h 2504437"/>
              <a:gd name="connsiteX956" fmla="*/ 2476572 w 3243376"/>
              <a:gd name="connsiteY956" fmla="*/ 1222399 h 2504437"/>
              <a:gd name="connsiteX957" fmla="*/ 2488085 w 3243376"/>
              <a:gd name="connsiteY957" fmla="*/ 1222399 h 2504437"/>
              <a:gd name="connsiteX958" fmla="*/ 2488085 w 3243376"/>
              <a:gd name="connsiteY958" fmla="*/ 1210885 h 2504437"/>
              <a:gd name="connsiteX959" fmla="*/ 2476572 w 3243376"/>
              <a:gd name="connsiteY959" fmla="*/ 1222399 h 2504437"/>
              <a:gd name="connsiteX960" fmla="*/ 2317684 w 3243376"/>
              <a:gd name="connsiteY960" fmla="*/ 1144107 h 2504437"/>
              <a:gd name="connsiteX961" fmla="*/ 2306171 w 3243376"/>
              <a:gd name="connsiteY961" fmla="*/ 1121655 h 2504437"/>
              <a:gd name="connsiteX962" fmla="*/ 2306171 w 3243376"/>
              <a:gd name="connsiteY962" fmla="*/ 1132593 h 2504437"/>
              <a:gd name="connsiteX963" fmla="*/ 2306171 w 3243376"/>
              <a:gd name="connsiteY963" fmla="*/ 1132593 h 2504437"/>
              <a:gd name="connsiteX964" fmla="*/ 2317684 w 3243376"/>
              <a:gd name="connsiteY964" fmla="*/ 1144107 h 2504437"/>
              <a:gd name="connsiteX965" fmla="*/ 2021785 w 3243376"/>
              <a:gd name="connsiteY965" fmla="*/ 997884 h 2504437"/>
              <a:gd name="connsiteX966" fmla="*/ 2033299 w 3243376"/>
              <a:gd name="connsiteY966" fmla="*/ 997884 h 2504437"/>
              <a:gd name="connsiteX967" fmla="*/ 2033298 w 3243376"/>
              <a:gd name="connsiteY967" fmla="*/ 986371 h 2504437"/>
              <a:gd name="connsiteX968" fmla="*/ 2010272 w 3243376"/>
              <a:gd name="connsiteY968" fmla="*/ 975433 h 2504437"/>
              <a:gd name="connsiteX969" fmla="*/ 2021785 w 3243376"/>
              <a:gd name="connsiteY969" fmla="*/ 997884 h 2504437"/>
              <a:gd name="connsiteX970" fmla="*/ 2267348 w 3243376"/>
              <a:gd name="connsiteY970" fmla="*/ 1119686 h 2504437"/>
              <a:gd name="connsiteX971" fmla="*/ 2272205 w 3243376"/>
              <a:gd name="connsiteY971" fmla="*/ 1121655 h 2504437"/>
              <a:gd name="connsiteX972" fmla="*/ 2272206 w 3243376"/>
              <a:gd name="connsiteY972" fmla="*/ 1099204 h 2504437"/>
              <a:gd name="connsiteX973" fmla="*/ 2267348 w 3243376"/>
              <a:gd name="connsiteY973" fmla="*/ 1119686 h 2504437"/>
              <a:gd name="connsiteX974" fmla="*/ 2616345 w 3243376"/>
              <a:gd name="connsiteY974" fmla="*/ 1296230 h 2504437"/>
              <a:gd name="connsiteX975" fmla="*/ 2624522 w 3243376"/>
              <a:gd name="connsiteY975" fmla="*/ 1289754 h 2504437"/>
              <a:gd name="connsiteX976" fmla="*/ 2623083 w 3243376"/>
              <a:gd name="connsiteY976" fmla="*/ 1282845 h 2504437"/>
              <a:gd name="connsiteX977" fmla="*/ 2613381 w 3243376"/>
              <a:gd name="connsiteY977" fmla="*/ 1267877 h 2504437"/>
              <a:gd name="connsiteX978" fmla="*/ 2613871 w 3243376"/>
              <a:gd name="connsiteY978" fmla="*/ 1267878 h 2504437"/>
              <a:gd name="connsiteX979" fmla="*/ 2623945 w 3243376"/>
              <a:gd name="connsiteY979" fmla="*/ 1267878 h 2504437"/>
              <a:gd name="connsiteX980" fmla="*/ 2623945 w 3243376"/>
              <a:gd name="connsiteY980" fmla="*/ 1256364 h 2504437"/>
              <a:gd name="connsiteX981" fmla="*/ 2623945 w 3243376"/>
              <a:gd name="connsiteY981" fmla="*/ 1256364 h 2504437"/>
              <a:gd name="connsiteX982" fmla="*/ 2612432 w 3243376"/>
              <a:gd name="connsiteY982" fmla="*/ 1267878 h 2504437"/>
              <a:gd name="connsiteX983" fmla="*/ 2613008 w 3243376"/>
              <a:gd name="connsiteY983" fmla="*/ 1267878 h 2504437"/>
              <a:gd name="connsiteX984" fmla="*/ 2613008 w 3243376"/>
              <a:gd name="connsiteY984" fmla="*/ 1278312 h 2504437"/>
              <a:gd name="connsiteX985" fmla="*/ 2613008 w 3243376"/>
              <a:gd name="connsiteY985" fmla="*/ 1289753 h 2504437"/>
              <a:gd name="connsiteX986" fmla="*/ 2616345 w 3243376"/>
              <a:gd name="connsiteY986" fmla="*/ 1296230 h 2504437"/>
              <a:gd name="connsiteX987" fmla="*/ 3010227 w 3243376"/>
              <a:gd name="connsiteY987" fmla="*/ 1492393 h 2504437"/>
              <a:gd name="connsiteX988" fmla="*/ 3010227 w 3243376"/>
              <a:gd name="connsiteY988" fmla="*/ 1492393 h 2504437"/>
              <a:gd name="connsiteX989" fmla="*/ 3162565 w 3243376"/>
              <a:gd name="connsiteY989" fmla="*/ 1568166 h 2504437"/>
              <a:gd name="connsiteX990" fmla="*/ 3169690 w 3243376"/>
              <a:gd name="connsiteY990" fmla="*/ 1559747 h 2504437"/>
              <a:gd name="connsiteX991" fmla="*/ 3147238 w 3243376"/>
              <a:gd name="connsiteY991" fmla="*/ 1559747 h 2504437"/>
              <a:gd name="connsiteX992" fmla="*/ 3162565 w 3243376"/>
              <a:gd name="connsiteY992" fmla="*/ 1568166 h 2504437"/>
              <a:gd name="connsiteX993" fmla="*/ 2737354 w 3243376"/>
              <a:gd name="connsiteY993" fmla="*/ 1358259 h 2504437"/>
              <a:gd name="connsiteX994" fmla="*/ 2748867 w 3243376"/>
              <a:gd name="connsiteY994" fmla="*/ 1346746 h 2504437"/>
              <a:gd name="connsiteX995" fmla="*/ 2748868 w 3243376"/>
              <a:gd name="connsiteY995" fmla="*/ 1335232 h 2504437"/>
              <a:gd name="connsiteX996" fmla="*/ 2748867 w 3243376"/>
              <a:gd name="connsiteY996" fmla="*/ 1335808 h 2504437"/>
              <a:gd name="connsiteX997" fmla="*/ 2737355 w 3243376"/>
              <a:gd name="connsiteY997" fmla="*/ 1335808 h 2504437"/>
              <a:gd name="connsiteX998" fmla="*/ 2737354 w 3243376"/>
              <a:gd name="connsiteY998" fmla="*/ 1358259 h 2504437"/>
              <a:gd name="connsiteX999" fmla="*/ 2749444 w 3243376"/>
              <a:gd name="connsiteY999" fmla="*/ 1368622 h 2504437"/>
              <a:gd name="connsiteX1000" fmla="*/ 2771895 w 3243376"/>
              <a:gd name="connsiteY1000" fmla="*/ 1346170 h 2504437"/>
              <a:gd name="connsiteX1001" fmla="*/ 2749444 w 3243376"/>
              <a:gd name="connsiteY1001" fmla="*/ 1368622 h 2504437"/>
              <a:gd name="connsiteX1002" fmla="*/ 2522050 w 3243376"/>
              <a:gd name="connsiteY1002" fmla="*/ 1256364 h 2504437"/>
              <a:gd name="connsiteX1003" fmla="*/ 2522050 w 3243376"/>
              <a:gd name="connsiteY1003" fmla="*/ 1222399 h 2504437"/>
              <a:gd name="connsiteX1004" fmla="*/ 2522050 w 3243376"/>
              <a:gd name="connsiteY1004" fmla="*/ 1256364 h 2504437"/>
              <a:gd name="connsiteX1005" fmla="*/ 2588490 w 3243376"/>
              <a:gd name="connsiteY1005" fmla="*/ 1291820 h 2504437"/>
              <a:gd name="connsiteX1006" fmla="*/ 2589784 w 3243376"/>
              <a:gd name="connsiteY1006" fmla="*/ 1290026 h 2504437"/>
              <a:gd name="connsiteX1007" fmla="*/ 2589981 w 3243376"/>
              <a:gd name="connsiteY1007" fmla="*/ 1290329 h 2504437"/>
              <a:gd name="connsiteX1008" fmla="*/ 2306171 w 3243376"/>
              <a:gd name="connsiteY1008" fmla="*/ 1155045 h 2504437"/>
              <a:gd name="connsiteX1009" fmla="*/ 2328622 w 3243376"/>
              <a:gd name="connsiteY1009" fmla="*/ 1155045 h 2504437"/>
              <a:gd name="connsiteX1010" fmla="*/ 2306171 w 3243376"/>
              <a:gd name="connsiteY1010" fmla="*/ 1155045 h 2504437"/>
              <a:gd name="connsiteX1011" fmla="*/ 3044767 w 3243376"/>
              <a:gd name="connsiteY1011" fmla="*/ 1526357 h 2504437"/>
              <a:gd name="connsiteX1012" fmla="*/ 3067218 w 3243376"/>
              <a:gd name="connsiteY1012" fmla="*/ 1514844 h 2504437"/>
              <a:gd name="connsiteX1013" fmla="*/ 3044767 w 3243376"/>
              <a:gd name="connsiteY1013" fmla="*/ 1514844 h 2504437"/>
              <a:gd name="connsiteX1014" fmla="*/ 3044767 w 3243376"/>
              <a:gd name="connsiteY1014" fmla="*/ 1526357 h 2504437"/>
              <a:gd name="connsiteX1015" fmla="*/ 2715479 w 3243376"/>
              <a:gd name="connsiteY1015" fmla="*/ 1368622 h 2504437"/>
              <a:gd name="connsiteX1016" fmla="*/ 2737929 w 3243376"/>
              <a:gd name="connsiteY1016" fmla="*/ 1346170 h 2504437"/>
              <a:gd name="connsiteX1017" fmla="*/ 2732173 w 3243376"/>
              <a:gd name="connsiteY1017" fmla="*/ 1329188 h 2504437"/>
              <a:gd name="connsiteX1018" fmla="*/ 2726612 w 3243376"/>
              <a:gd name="connsiteY1018" fmla="*/ 1312781 h 2504437"/>
              <a:gd name="connsiteX1019" fmla="*/ 2727856 w 3243376"/>
              <a:gd name="connsiteY1019" fmla="*/ 1312781 h 2504437"/>
              <a:gd name="connsiteX1020" fmla="*/ 2737929 w 3243376"/>
              <a:gd name="connsiteY1020" fmla="*/ 1312781 h 2504437"/>
              <a:gd name="connsiteX1021" fmla="*/ 2737930 w 3243376"/>
              <a:gd name="connsiteY1021" fmla="*/ 1301267 h 2504437"/>
              <a:gd name="connsiteX1022" fmla="*/ 2727856 w 3243376"/>
              <a:gd name="connsiteY1022" fmla="*/ 1302706 h 2504437"/>
              <a:gd name="connsiteX1023" fmla="*/ 2726474 w 3243376"/>
              <a:gd name="connsiteY1023" fmla="*/ 1312376 h 2504437"/>
              <a:gd name="connsiteX1024" fmla="*/ 2726417 w 3243376"/>
              <a:gd name="connsiteY1024" fmla="*/ 1312205 h 2504437"/>
              <a:gd name="connsiteX1025" fmla="*/ 2714903 w 3243376"/>
              <a:gd name="connsiteY1025" fmla="*/ 1323718 h 2504437"/>
              <a:gd name="connsiteX1026" fmla="*/ 2726992 w 3243376"/>
              <a:gd name="connsiteY1026" fmla="*/ 1345595 h 2504437"/>
              <a:gd name="connsiteX1027" fmla="*/ 2693027 w 3243376"/>
              <a:gd name="connsiteY1027" fmla="*/ 1357108 h 2504437"/>
              <a:gd name="connsiteX1028" fmla="*/ 2715479 w 3243376"/>
              <a:gd name="connsiteY1028" fmla="*/ 1368622 h 2504437"/>
              <a:gd name="connsiteX1029" fmla="*/ 2215213 w 3243376"/>
              <a:gd name="connsiteY1029" fmla="*/ 1121655 h 2504437"/>
              <a:gd name="connsiteX1030" fmla="*/ 2226727 w 3243376"/>
              <a:gd name="connsiteY1030" fmla="*/ 1121655 h 2504437"/>
              <a:gd name="connsiteX1031" fmla="*/ 2237665 w 3243376"/>
              <a:gd name="connsiteY1031" fmla="*/ 1087690 h 2504437"/>
              <a:gd name="connsiteX1032" fmla="*/ 2215213 w 3243376"/>
              <a:gd name="connsiteY1032" fmla="*/ 1121655 h 2504437"/>
              <a:gd name="connsiteX1033" fmla="*/ 2937259 w 3243376"/>
              <a:gd name="connsiteY1033" fmla="*/ 1479485 h 2504437"/>
              <a:gd name="connsiteX1034" fmla="*/ 2942296 w 3243376"/>
              <a:gd name="connsiteY1034" fmla="*/ 1481455 h 2504437"/>
              <a:gd name="connsiteX1035" fmla="*/ 2942296 w 3243376"/>
              <a:gd name="connsiteY1035" fmla="*/ 1469942 h 2504437"/>
              <a:gd name="connsiteX1036" fmla="*/ 2953810 w 3243376"/>
              <a:gd name="connsiteY1036" fmla="*/ 1469942 h 2504437"/>
              <a:gd name="connsiteX1037" fmla="*/ 2930783 w 3243376"/>
              <a:gd name="connsiteY1037" fmla="*/ 1459003 h 2504437"/>
              <a:gd name="connsiteX1038" fmla="*/ 2937259 w 3243376"/>
              <a:gd name="connsiteY1038" fmla="*/ 1479485 h 2504437"/>
              <a:gd name="connsiteX1039" fmla="*/ 2578467 w 3243376"/>
              <a:gd name="connsiteY1039" fmla="*/ 1301842 h 2504437"/>
              <a:gd name="connsiteX1040" fmla="*/ 2579906 w 3243376"/>
              <a:gd name="connsiteY1040" fmla="*/ 1300403 h 2504437"/>
              <a:gd name="connsiteX1041" fmla="*/ 2588490 w 3243376"/>
              <a:gd name="connsiteY1041" fmla="*/ 1291820 h 2504437"/>
              <a:gd name="connsiteX1042" fmla="*/ 2585879 w 3243376"/>
              <a:gd name="connsiteY1042" fmla="*/ 1295438 h 2504437"/>
              <a:gd name="connsiteX1043" fmla="*/ 2589980 w 3243376"/>
              <a:gd name="connsiteY1043" fmla="*/ 1300692 h 2504437"/>
              <a:gd name="connsiteX1044" fmla="*/ 2601494 w 3243376"/>
              <a:gd name="connsiteY1044" fmla="*/ 1312205 h 2504437"/>
              <a:gd name="connsiteX1045" fmla="*/ 2589981 w 3243376"/>
              <a:gd name="connsiteY1045" fmla="*/ 1289754 h 2504437"/>
              <a:gd name="connsiteX1046" fmla="*/ 2589784 w 3243376"/>
              <a:gd name="connsiteY1046" fmla="*/ 1290026 h 2504437"/>
              <a:gd name="connsiteX1047" fmla="*/ 2578971 w 3243376"/>
              <a:gd name="connsiteY1047" fmla="*/ 1273347 h 2504437"/>
              <a:gd name="connsiteX1048" fmla="*/ 2567529 w 3243376"/>
              <a:gd name="connsiteY1048" fmla="*/ 1256364 h 2504437"/>
              <a:gd name="connsiteX1049" fmla="*/ 2578467 w 3243376"/>
              <a:gd name="connsiteY1049" fmla="*/ 1301842 h 2504437"/>
              <a:gd name="connsiteX1050" fmla="*/ 2733612 w 3243376"/>
              <a:gd name="connsiteY1050" fmla="*/ 1378696 h 2504437"/>
              <a:gd name="connsiteX1051" fmla="*/ 2737929 w 3243376"/>
              <a:gd name="connsiteY1051" fmla="*/ 1380135 h 2504437"/>
              <a:gd name="connsiteX1052" fmla="*/ 2737929 w 3243376"/>
              <a:gd name="connsiteY1052" fmla="*/ 1368622 h 2504437"/>
              <a:gd name="connsiteX1053" fmla="*/ 2733612 w 3243376"/>
              <a:gd name="connsiteY1053" fmla="*/ 1378696 h 2504437"/>
              <a:gd name="connsiteX1054" fmla="*/ 2658486 w 3243376"/>
              <a:gd name="connsiteY1054" fmla="*/ 1346170 h 2504437"/>
              <a:gd name="connsiteX1055" fmla="*/ 2662804 w 3243376"/>
              <a:gd name="connsiteY1055" fmla="*/ 1340413 h 2504437"/>
              <a:gd name="connsiteX1056" fmla="*/ 2662851 w 3243376"/>
              <a:gd name="connsiteY1056" fmla="*/ 1340064 h 2504437"/>
              <a:gd name="connsiteX1057" fmla="*/ 2669496 w 3243376"/>
              <a:gd name="connsiteY1057" fmla="*/ 1330770 h 2504437"/>
              <a:gd name="connsiteX1058" fmla="*/ 2680937 w 3243376"/>
              <a:gd name="connsiteY1058" fmla="*/ 1323143 h 2504437"/>
              <a:gd name="connsiteX1059" fmla="*/ 2658486 w 3243376"/>
              <a:gd name="connsiteY1059" fmla="*/ 1334656 h 2504437"/>
              <a:gd name="connsiteX1060" fmla="*/ 2663343 w 3243376"/>
              <a:gd name="connsiteY1060" fmla="*/ 1336455 h 2504437"/>
              <a:gd name="connsiteX1061" fmla="*/ 2662851 w 3243376"/>
              <a:gd name="connsiteY1061" fmla="*/ 1340064 h 2504437"/>
              <a:gd name="connsiteX1062" fmla="*/ 2363163 w 3243376"/>
              <a:gd name="connsiteY1062" fmla="*/ 1199948 h 2504437"/>
              <a:gd name="connsiteX1063" fmla="*/ 2363143 w 3243376"/>
              <a:gd name="connsiteY1063" fmla="*/ 1199383 h 2504437"/>
              <a:gd name="connsiteX1064" fmla="*/ 2363163 w 3243376"/>
              <a:gd name="connsiteY1064" fmla="*/ 1199372 h 2504437"/>
              <a:gd name="connsiteX1065" fmla="*/ 2363236 w 3243376"/>
              <a:gd name="connsiteY1065" fmla="*/ 1199743 h 2504437"/>
              <a:gd name="connsiteX1066" fmla="*/ 2181248 w 3243376"/>
              <a:gd name="connsiteY1066" fmla="*/ 1110142 h 2504437"/>
              <a:gd name="connsiteX1067" fmla="*/ 2203699 w 3243376"/>
              <a:gd name="connsiteY1067" fmla="*/ 1087690 h 2504437"/>
              <a:gd name="connsiteX1068" fmla="*/ 2181248 w 3243376"/>
              <a:gd name="connsiteY1068" fmla="*/ 1087690 h 2504437"/>
              <a:gd name="connsiteX1069" fmla="*/ 2181248 w 3243376"/>
              <a:gd name="connsiteY1069" fmla="*/ 1110142 h 2504437"/>
              <a:gd name="connsiteX1070" fmla="*/ 2320203 w 3243376"/>
              <a:gd name="connsiteY1070" fmla="*/ 1180518 h 2504437"/>
              <a:gd name="connsiteX1071" fmla="*/ 2328622 w 3243376"/>
              <a:gd name="connsiteY1071" fmla="*/ 1178072 h 2504437"/>
              <a:gd name="connsiteX1072" fmla="*/ 2328622 w 3243376"/>
              <a:gd name="connsiteY1072" fmla="*/ 1166558 h 2504437"/>
              <a:gd name="connsiteX1073" fmla="*/ 2340135 w 3243376"/>
              <a:gd name="connsiteY1073" fmla="*/ 1178072 h 2504437"/>
              <a:gd name="connsiteX1074" fmla="*/ 2328622 w 3243376"/>
              <a:gd name="connsiteY1074" fmla="*/ 1166558 h 2504437"/>
              <a:gd name="connsiteX1075" fmla="*/ 2320203 w 3243376"/>
              <a:gd name="connsiteY1075" fmla="*/ 1180518 h 2504437"/>
              <a:gd name="connsiteX1076" fmla="*/ 2777796 w 3243376"/>
              <a:gd name="connsiteY1076" fmla="*/ 1412301 h 2504437"/>
              <a:gd name="connsiteX1077" fmla="*/ 2782833 w 3243376"/>
              <a:gd name="connsiteY1077" fmla="*/ 1414100 h 2504437"/>
              <a:gd name="connsiteX1078" fmla="*/ 2794347 w 3243376"/>
              <a:gd name="connsiteY1078" fmla="*/ 1402587 h 2504437"/>
              <a:gd name="connsiteX1079" fmla="*/ 2782833 w 3243376"/>
              <a:gd name="connsiteY1079" fmla="*/ 1391073 h 2504437"/>
              <a:gd name="connsiteX1080" fmla="*/ 2794346 w 3243376"/>
              <a:gd name="connsiteY1080" fmla="*/ 1391073 h 2504437"/>
              <a:gd name="connsiteX1081" fmla="*/ 2771320 w 3243376"/>
              <a:gd name="connsiteY1081" fmla="*/ 1402587 h 2504437"/>
              <a:gd name="connsiteX1082" fmla="*/ 2777796 w 3243376"/>
              <a:gd name="connsiteY1082" fmla="*/ 1412301 h 2504437"/>
              <a:gd name="connsiteX1083" fmla="*/ 3021740 w 3243376"/>
              <a:gd name="connsiteY1083" fmla="*/ 1537296 h 2504437"/>
              <a:gd name="connsiteX1084" fmla="*/ 3033254 w 3243376"/>
              <a:gd name="connsiteY1084" fmla="*/ 1514844 h 2504437"/>
              <a:gd name="connsiteX1085" fmla="*/ 3033253 w 3243376"/>
              <a:gd name="connsiteY1085" fmla="*/ 1514269 h 2504437"/>
              <a:gd name="connsiteX1086" fmla="*/ 3021740 w 3243376"/>
              <a:gd name="connsiteY1086" fmla="*/ 1514269 h 2504437"/>
              <a:gd name="connsiteX1087" fmla="*/ 3010227 w 3243376"/>
              <a:gd name="connsiteY1087" fmla="*/ 1525782 h 2504437"/>
              <a:gd name="connsiteX1088" fmla="*/ 3021740 w 3243376"/>
              <a:gd name="connsiteY1088" fmla="*/ 1537296 h 2504437"/>
              <a:gd name="connsiteX1089" fmla="*/ 2022360 w 3243376"/>
              <a:gd name="connsiteY1089" fmla="*/ 1042787 h 2504437"/>
              <a:gd name="connsiteX1090" fmla="*/ 2044813 w 3243376"/>
              <a:gd name="connsiteY1090" fmla="*/ 1031274 h 2504437"/>
              <a:gd name="connsiteX1091" fmla="*/ 2010847 w 3243376"/>
              <a:gd name="connsiteY1091" fmla="*/ 1008823 h 2504437"/>
              <a:gd name="connsiteX1092" fmla="*/ 2022360 w 3243376"/>
              <a:gd name="connsiteY1092" fmla="*/ 1042787 h 2504437"/>
              <a:gd name="connsiteX1093" fmla="*/ 2351649 w 3243376"/>
              <a:gd name="connsiteY1093" fmla="*/ 1210886 h 2504437"/>
              <a:gd name="connsiteX1094" fmla="*/ 2351649 w 3243376"/>
              <a:gd name="connsiteY1094" fmla="*/ 1188434 h 2504437"/>
              <a:gd name="connsiteX1095" fmla="*/ 2362983 w 3243376"/>
              <a:gd name="connsiteY1095" fmla="*/ 1194910 h 2504437"/>
              <a:gd name="connsiteX1096" fmla="*/ 2363143 w 3243376"/>
              <a:gd name="connsiteY1096" fmla="*/ 1199383 h 2504437"/>
              <a:gd name="connsiteX1097" fmla="*/ 2353089 w 3243376"/>
              <a:gd name="connsiteY1097" fmla="*/ 1205129 h 2504437"/>
              <a:gd name="connsiteX1098" fmla="*/ 2351649 w 3243376"/>
              <a:gd name="connsiteY1098" fmla="*/ 1210886 h 2504437"/>
              <a:gd name="connsiteX1099" fmla="*/ 2670000 w 3243376"/>
              <a:gd name="connsiteY1099" fmla="*/ 1368622 h 2504437"/>
              <a:gd name="connsiteX1100" fmla="*/ 2692452 w 3243376"/>
              <a:gd name="connsiteY1100" fmla="*/ 1346170 h 2504437"/>
              <a:gd name="connsiteX1101" fmla="*/ 2681512 w 3243376"/>
              <a:gd name="connsiteY1101" fmla="*/ 1345594 h 2504437"/>
              <a:gd name="connsiteX1102" fmla="*/ 2670000 w 3243376"/>
              <a:gd name="connsiteY1102" fmla="*/ 1357108 h 2504437"/>
              <a:gd name="connsiteX1103" fmla="*/ 2670000 w 3243376"/>
              <a:gd name="connsiteY1103" fmla="*/ 1368622 h 2504437"/>
              <a:gd name="connsiteX1104" fmla="*/ 1919890 w 3243376"/>
              <a:gd name="connsiteY1104" fmla="*/ 997885 h 2504437"/>
              <a:gd name="connsiteX1105" fmla="*/ 1919890 w 3243376"/>
              <a:gd name="connsiteY1105" fmla="*/ 997883 h 2504437"/>
              <a:gd name="connsiteX1106" fmla="*/ 1919890 w 3243376"/>
              <a:gd name="connsiteY1106" fmla="*/ 997884 h 2504437"/>
              <a:gd name="connsiteX1107" fmla="*/ 2328622 w 3243376"/>
              <a:gd name="connsiteY1107" fmla="*/ 1200524 h 2504437"/>
              <a:gd name="connsiteX1108" fmla="*/ 2306171 w 3243376"/>
              <a:gd name="connsiteY1108" fmla="*/ 1166558 h 2504437"/>
              <a:gd name="connsiteX1109" fmla="*/ 2306171 w 3243376"/>
              <a:gd name="connsiteY1109" fmla="*/ 1189010 h 2504437"/>
              <a:gd name="connsiteX1110" fmla="*/ 2328622 w 3243376"/>
              <a:gd name="connsiteY1110" fmla="*/ 1200524 h 2504437"/>
              <a:gd name="connsiteX1111" fmla="*/ 2832125 w 3243376"/>
              <a:gd name="connsiteY1111" fmla="*/ 1450305 h 2504437"/>
              <a:gd name="connsiteX1112" fmla="*/ 2840400 w 3243376"/>
              <a:gd name="connsiteY1112" fmla="*/ 1447489 h 2504437"/>
              <a:gd name="connsiteX1113" fmla="*/ 2828888 w 3243376"/>
              <a:gd name="connsiteY1113" fmla="*/ 1435976 h 2504437"/>
              <a:gd name="connsiteX1114" fmla="*/ 2832125 w 3243376"/>
              <a:gd name="connsiteY1114" fmla="*/ 1450305 h 2504437"/>
              <a:gd name="connsiteX1115" fmla="*/ 2005090 w 3243376"/>
              <a:gd name="connsiteY1115" fmla="*/ 1041348 h 2504437"/>
              <a:gd name="connsiteX1116" fmla="*/ 2010847 w 3243376"/>
              <a:gd name="connsiteY1116" fmla="*/ 1042787 h 2504437"/>
              <a:gd name="connsiteX1117" fmla="*/ 2010847 w 3243376"/>
              <a:gd name="connsiteY1117" fmla="*/ 1031274 h 2504437"/>
              <a:gd name="connsiteX1118" fmla="*/ 1999334 w 3243376"/>
              <a:gd name="connsiteY1118" fmla="*/ 1031274 h 2504437"/>
              <a:gd name="connsiteX1119" fmla="*/ 2005090 w 3243376"/>
              <a:gd name="connsiteY1119" fmla="*/ 1041348 h 2504437"/>
              <a:gd name="connsiteX1120" fmla="*/ 1931403 w 3243376"/>
              <a:gd name="connsiteY1120" fmla="*/ 1009398 h 2504437"/>
              <a:gd name="connsiteX1121" fmla="*/ 1953855 w 3243376"/>
              <a:gd name="connsiteY1121" fmla="*/ 1009398 h 2504437"/>
              <a:gd name="connsiteX1122" fmla="*/ 1942341 w 3243376"/>
              <a:gd name="connsiteY1122" fmla="*/ 997884 h 2504437"/>
              <a:gd name="connsiteX1123" fmla="*/ 1931403 w 3243376"/>
              <a:gd name="connsiteY1123" fmla="*/ 1009398 h 2504437"/>
              <a:gd name="connsiteX1124" fmla="*/ 3054059 w 3243376"/>
              <a:gd name="connsiteY1124" fmla="*/ 1569290 h 2504437"/>
              <a:gd name="connsiteX1125" fmla="*/ 3067218 w 3243376"/>
              <a:gd name="connsiteY1125" fmla="*/ 1571260 h 2504437"/>
              <a:gd name="connsiteX1126" fmla="*/ 3067218 w 3243376"/>
              <a:gd name="connsiteY1126" fmla="*/ 1526358 h 2504437"/>
              <a:gd name="connsiteX1127" fmla="*/ 3033253 w 3243376"/>
              <a:gd name="connsiteY1127" fmla="*/ 1548809 h 2504437"/>
              <a:gd name="connsiteX1128" fmla="*/ 3054059 w 3243376"/>
              <a:gd name="connsiteY1128" fmla="*/ 1569290 h 2504437"/>
              <a:gd name="connsiteX1129" fmla="*/ 2919845 w 3243376"/>
              <a:gd name="connsiteY1129" fmla="*/ 1503331 h 2504437"/>
              <a:gd name="connsiteX1130" fmla="*/ 2953810 w 3243376"/>
              <a:gd name="connsiteY1130" fmla="*/ 1514844 h 2504437"/>
              <a:gd name="connsiteX1131" fmla="*/ 2942295 w 3243376"/>
              <a:gd name="connsiteY1131" fmla="*/ 1503331 h 2504437"/>
              <a:gd name="connsiteX1132" fmla="*/ 2953810 w 3243376"/>
              <a:gd name="connsiteY1132" fmla="*/ 1480879 h 2504437"/>
              <a:gd name="connsiteX1133" fmla="*/ 2919845 w 3243376"/>
              <a:gd name="connsiteY1133" fmla="*/ 1503331 h 2504437"/>
              <a:gd name="connsiteX1134" fmla="*/ 2805860 w 3243376"/>
              <a:gd name="connsiteY1134" fmla="*/ 1448065 h 2504437"/>
              <a:gd name="connsiteX1135" fmla="*/ 2800103 w 3243376"/>
              <a:gd name="connsiteY1135" fmla="*/ 1437991 h 2504437"/>
              <a:gd name="connsiteX1136" fmla="*/ 2795448 w 3243376"/>
              <a:gd name="connsiteY1136" fmla="*/ 1436828 h 2504437"/>
              <a:gd name="connsiteX1137" fmla="*/ 2794347 w 3243376"/>
              <a:gd name="connsiteY1137" fmla="*/ 1425038 h 2504437"/>
              <a:gd name="connsiteX1138" fmla="*/ 2794346 w 3243376"/>
              <a:gd name="connsiteY1138" fmla="*/ 1436552 h 2504437"/>
              <a:gd name="connsiteX1139" fmla="*/ 2795448 w 3243376"/>
              <a:gd name="connsiteY1139" fmla="*/ 1436828 h 2504437"/>
              <a:gd name="connsiteX1140" fmla="*/ 2795786 w 3243376"/>
              <a:gd name="connsiteY1140" fmla="*/ 1440437 h 2504437"/>
              <a:gd name="connsiteX1141" fmla="*/ 2805860 w 3243376"/>
              <a:gd name="connsiteY1141" fmla="*/ 1448065 h 2504437"/>
              <a:gd name="connsiteX1142" fmla="*/ 2374173 w 3243376"/>
              <a:gd name="connsiteY1142" fmla="*/ 1236728 h 2504437"/>
              <a:gd name="connsiteX1143" fmla="*/ 2374676 w 3243376"/>
              <a:gd name="connsiteY1143" fmla="*/ 1233913 h 2504437"/>
              <a:gd name="connsiteX1144" fmla="*/ 2363163 w 3243376"/>
              <a:gd name="connsiteY1144" fmla="*/ 1222398 h 2504437"/>
              <a:gd name="connsiteX1145" fmla="*/ 2374173 w 3243376"/>
              <a:gd name="connsiteY1145" fmla="*/ 1236728 h 2504437"/>
              <a:gd name="connsiteX1146" fmla="*/ 2680938 w 3243376"/>
              <a:gd name="connsiteY1146" fmla="*/ 1391073 h 2504437"/>
              <a:gd name="connsiteX1147" fmla="*/ 2692452 w 3243376"/>
              <a:gd name="connsiteY1147" fmla="*/ 1391073 h 2504437"/>
              <a:gd name="connsiteX1148" fmla="*/ 2692452 w 3243376"/>
              <a:gd name="connsiteY1148" fmla="*/ 1368622 h 2504437"/>
              <a:gd name="connsiteX1149" fmla="*/ 2680937 w 3243376"/>
              <a:gd name="connsiteY1149" fmla="*/ 1368622 h 2504437"/>
              <a:gd name="connsiteX1150" fmla="*/ 2680938 w 3243376"/>
              <a:gd name="connsiteY1150" fmla="*/ 1391073 h 2504437"/>
              <a:gd name="connsiteX1151" fmla="*/ 2476572 w 3243376"/>
              <a:gd name="connsiteY1151" fmla="*/ 1290329 h 2504437"/>
              <a:gd name="connsiteX1152" fmla="*/ 2488085 w 3243376"/>
              <a:gd name="connsiteY1152" fmla="*/ 1278816 h 2504437"/>
              <a:gd name="connsiteX1153" fmla="*/ 2476572 w 3243376"/>
              <a:gd name="connsiteY1153" fmla="*/ 1290329 h 2504437"/>
              <a:gd name="connsiteX1154" fmla="*/ 2010847 w 3243376"/>
              <a:gd name="connsiteY1154" fmla="*/ 1065238 h 2504437"/>
              <a:gd name="connsiteX1155" fmla="*/ 2022361 w 3243376"/>
              <a:gd name="connsiteY1155" fmla="*/ 1065239 h 2504437"/>
              <a:gd name="connsiteX1156" fmla="*/ 2022360 w 3243376"/>
              <a:gd name="connsiteY1156" fmla="*/ 1053725 h 2504437"/>
              <a:gd name="connsiteX1157" fmla="*/ 2010847 w 3243376"/>
              <a:gd name="connsiteY1157" fmla="*/ 1065238 h 2504437"/>
              <a:gd name="connsiteX1158" fmla="*/ 2260692 w 3243376"/>
              <a:gd name="connsiteY1158" fmla="*/ 1189010 h 2504437"/>
              <a:gd name="connsiteX1159" fmla="*/ 2272206 w 3243376"/>
              <a:gd name="connsiteY1159" fmla="*/ 1177496 h 2504437"/>
              <a:gd name="connsiteX1160" fmla="*/ 2260692 w 3243376"/>
              <a:gd name="connsiteY1160" fmla="*/ 1165983 h 2504437"/>
              <a:gd name="connsiteX1161" fmla="*/ 2249179 w 3243376"/>
              <a:gd name="connsiteY1161" fmla="*/ 1177496 h 2504437"/>
              <a:gd name="connsiteX1162" fmla="*/ 2260692 w 3243376"/>
              <a:gd name="connsiteY1162" fmla="*/ 1189010 h 2504437"/>
              <a:gd name="connsiteX1163" fmla="*/ 2215213 w 3243376"/>
              <a:gd name="connsiteY1163" fmla="*/ 1166558 h 2504437"/>
              <a:gd name="connsiteX1164" fmla="*/ 2237664 w 3243376"/>
              <a:gd name="connsiteY1164" fmla="*/ 1155045 h 2504437"/>
              <a:gd name="connsiteX1165" fmla="*/ 2215213 w 3243376"/>
              <a:gd name="connsiteY1165" fmla="*/ 1155045 h 2504437"/>
              <a:gd name="connsiteX1166" fmla="*/ 2340712 w 3243376"/>
              <a:gd name="connsiteY1166" fmla="*/ 1233337 h 2504437"/>
              <a:gd name="connsiteX1167" fmla="*/ 2360357 w 3243376"/>
              <a:gd name="connsiteY1167" fmla="*/ 1224773 h 2504437"/>
              <a:gd name="connsiteX1168" fmla="*/ 2362274 w 3243376"/>
              <a:gd name="connsiteY1168" fmla="*/ 1221196 h 2504437"/>
              <a:gd name="connsiteX1169" fmla="*/ 2363738 w 3243376"/>
              <a:gd name="connsiteY1169" fmla="*/ 1221824 h 2504437"/>
              <a:gd name="connsiteX1170" fmla="*/ 2362515 w 3243376"/>
              <a:gd name="connsiteY1170" fmla="*/ 1220746 h 2504437"/>
              <a:gd name="connsiteX1171" fmla="*/ 2366050 w 3243376"/>
              <a:gd name="connsiteY1171" fmla="*/ 1214151 h 2504437"/>
              <a:gd name="connsiteX1172" fmla="*/ 2363236 w 3243376"/>
              <a:gd name="connsiteY1172" fmla="*/ 1199743 h 2504437"/>
              <a:gd name="connsiteX1173" fmla="*/ 2367509 w 3243376"/>
              <a:gd name="connsiteY1173" fmla="*/ 1187778 h 2504437"/>
              <a:gd name="connsiteX1174" fmla="*/ 2375252 w 3243376"/>
              <a:gd name="connsiteY1174" fmla="*/ 1188434 h 2504437"/>
              <a:gd name="connsiteX1175" fmla="*/ 2370343 w 3243376"/>
              <a:gd name="connsiteY1175" fmla="*/ 1179843 h 2504437"/>
              <a:gd name="connsiteX1176" fmla="*/ 2373237 w 3243376"/>
              <a:gd name="connsiteY1176" fmla="*/ 1171739 h 2504437"/>
              <a:gd name="connsiteX1177" fmla="*/ 2373522 w 3243376"/>
              <a:gd name="connsiteY1177" fmla="*/ 1166148 h 2504437"/>
              <a:gd name="connsiteX1178" fmla="*/ 2374676 w 3243376"/>
              <a:gd name="connsiteY1178" fmla="*/ 1165983 h 2504437"/>
              <a:gd name="connsiteX1179" fmla="*/ 2373636 w 3243376"/>
              <a:gd name="connsiteY1179" fmla="*/ 1163915 h 2504437"/>
              <a:gd name="connsiteX1180" fmla="*/ 2374676 w 3243376"/>
              <a:gd name="connsiteY1180" fmla="*/ 1143531 h 2504437"/>
              <a:gd name="connsiteX1181" fmla="*/ 2373237 w 3243376"/>
              <a:gd name="connsiteY1181" fmla="*/ 1143531 h 2504437"/>
              <a:gd name="connsiteX1182" fmla="*/ 2364509 w 3243376"/>
              <a:gd name="connsiteY1182" fmla="*/ 1143531 h 2504437"/>
              <a:gd name="connsiteX1183" fmla="*/ 2374524 w 3243376"/>
              <a:gd name="connsiteY1183" fmla="*/ 1139249 h 2504437"/>
              <a:gd name="connsiteX1184" fmla="*/ 2385615 w 3243376"/>
              <a:gd name="connsiteY1184" fmla="*/ 1144107 h 2504437"/>
              <a:gd name="connsiteX1185" fmla="*/ 2385614 w 3243376"/>
              <a:gd name="connsiteY1185" fmla="*/ 1132593 h 2504437"/>
              <a:gd name="connsiteX1186" fmla="*/ 2351650 w 3243376"/>
              <a:gd name="connsiteY1186" fmla="*/ 1121655 h 2504437"/>
              <a:gd name="connsiteX1187" fmla="*/ 2363163 w 3243376"/>
              <a:gd name="connsiteY1187" fmla="*/ 1144107 h 2504437"/>
              <a:gd name="connsiteX1188" fmla="*/ 2363409 w 3243376"/>
              <a:gd name="connsiteY1188" fmla="*/ 1144002 h 2504437"/>
              <a:gd name="connsiteX1189" fmla="*/ 2368920 w 3243376"/>
              <a:gd name="connsiteY1189" fmla="*/ 1154541 h 2504437"/>
              <a:gd name="connsiteX1190" fmla="*/ 2373636 w 3243376"/>
              <a:gd name="connsiteY1190" fmla="*/ 1163915 h 2504437"/>
              <a:gd name="connsiteX1191" fmla="*/ 2373522 w 3243376"/>
              <a:gd name="connsiteY1191" fmla="*/ 1166148 h 2504437"/>
              <a:gd name="connsiteX1192" fmla="*/ 2364602 w 3243376"/>
              <a:gd name="connsiteY1192" fmla="*/ 1167422 h 2504437"/>
              <a:gd name="connsiteX1193" fmla="*/ 2363269 w 3243376"/>
              <a:gd name="connsiteY1193" fmla="*/ 1176753 h 2504437"/>
              <a:gd name="connsiteX1194" fmla="*/ 2363163 w 3243376"/>
              <a:gd name="connsiteY1194" fmla="*/ 1176715 h 2504437"/>
              <a:gd name="connsiteX1195" fmla="*/ 2363163 w 3243376"/>
              <a:gd name="connsiteY1195" fmla="*/ 1166486 h 2504437"/>
              <a:gd name="connsiteX1196" fmla="*/ 2363163 w 3243376"/>
              <a:gd name="connsiteY1196" fmla="*/ 1155045 h 2504437"/>
              <a:gd name="connsiteX1197" fmla="*/ 2329773 w 3243376"/>
              <a:gd name="connsiteY1197" fmla="*/ 1154470 h 2504437"/>
              <a:gd name="connsiteX1198" fmla="*/ 2352225 w 3243376"/>
              <a:gd name="connsiteY1198" fmla="*/ 1176921 h 2504437"/>
              <a:gd name="connsiteX1199" fmla="*/ 2352225 w 3243376"/>
              <a:gd name="connsiteY1199" fmla="*/ 1165406 h 2504437"/>
              <a:gd name="connsiteX1200" fmla="*/ 2358701 w 3243376"/>
              <a:gd name="connsiteY1200" fmla="*/ 1175121 h 2504437"/>
              <a:gd name="connsiteX1201" fmla="*/ 2363163 w 3243376"/>
              <a:gd name="connsiteY1201" fmla="*/ 1176715 h 2504437"/>
              <a:gd name="connsiteX1202" fmla="*/ 2363163 w 3243376"/>
              <a:gd name="connsiteY1202" fmla="*/ 1177496 h 2504437"/>
              <a:gd name="connsiteX1203" fmla="*/ 2363269 w 3243376"/>
              <a:gd name="connsiteY1203" fmla="*/ 1176753 h 2504437"/>
              <a:gd name="connsiteX1204" fmla="*/ 2363739 w 3243376"/>
              <a:gd name="connsiteY1204" fmla="*/ 1176921 h 2504437"/>
              <a:gd name="connsiteX1205" fmla="*/ 2369495 w 3243376"/>
              <a:gd name="connsiteY1205" fmla="*/ 1178360 h 2504437"/>
              <a:gd name="connsiteX1206" fmla="*/ 2370343 w 3243376"/>
              <a:gd name="connsiteY1206" fmla="*/ 1179843 h 2504437"/>
              <a:gd name="connsiteX1207" fmla="*/ 2367509 w 3243376"/>
              <a:gd name="connsiteY1207" fmla="*/ 1187778 h 2504437"/>
              <a:gd name="connsiteX1208" fmla="*/ 2358269 w 3243376"/>
              <a:gd name="connsiteY1208" fmla="*/ 1186995 h 2504437"/>
              <a:gd name="connsiteX1209" fmla="*/ 2341287 w 3243376"/>
              <a:gd name="connsiteY1209" fmla="*/ 1176921 h 2504437"/>
              <a:gd name="connsiteX1210" fmla="*/ 2329773 w 3243376"/>
              <a:gd name="connsiteY1210" fmla="*/ 1221823 h 2504437"/>
              <a:gd name="connsiteX1211" fmla="*/ 2341287 w 3243376"/>
              <a:gd name="connsiteY1211" fmla="*/ 1210310 h 2504437"/>
              <a:gd name="connsiteX1212" fmla="*/ 2352297 w 3243376"/>
              <a:gd name="connsiteY1212" fmla="*/ 1211749 h 2504437"/>
              <a:gd name="connsiteX1213" fmla="*/ 2362515 w 3243376"/>
              <a:gd name="connsiteY1213" fmla="*/ 1220746 h 2504437"/>
              <a:gd name="connsiteX1214" fmla="*/ 2362274 w 3243376"/>
              <a:gd name="connsiteY1214" fmla="*/ 1221196 h 2504437"/>
              <a:gd name="connsiteX1215" fmla="*/ 2353664 w 3243376"/>
              <a:gd name="connsiteY1215" fmla="*/ 1217506 h 2504437"/>
              <a:gd name="connsiteX1216" fmla="*/ 2352225 w 3243376"/>
              <a:gd name="connsiteY1216" fmla="*/ 1221824 h 2504437"/>
              <a:gd name="connsiteX1217" fmla="*/ 2340712 w 3243376"/>
              <a:gd name="connsiteY1217" fmla="*/ 1233337 h 2504437"/>
              <a:gd name="connsiteX1218" fmla="*/ 2499024 w 3243376"/>
              <a:gd name="connsiteY1218" fmla="*/ 1312781 h 2504437"/>
              <a:gd name="connsiteX1219" fmla="*/ 2510537 w 3243376"/>
              <a:gd name="connsiteY1219" fmla="*/ 1312781 h 2504437"/>
              <a:gd name="connsiteX1220" fmla="*/ 2499024 w 3243376"/>
              <a:gd name="connsiteY1220" fmla="*/ 1301267 h 2504437"/>
              <a:gd name="connsiteX1221" fmla="*/ 2499024 w 3243376"/>
              <a:gd name="connsiteY1221" fmla="*/ 1312781 h 2504437"/>
              <a:gd name="connsiteX1222" fmla="*/ 2272206 w 3243376"/>
              <a:gd name="connsiteY1222" fmla="*/ 1200524 h 2504437"/>
              <a:gd name="connsiteX1223" fmla="*/ 2274732 w 3243376"/>
              <a:gd name="connsiteY1223" fmla="*/ 1189945 h 2504437"/>
              <a:gd name="connsiteX1224" fmla="*/ 2277063 w 3243376"/>
              <a:gd name="connsiteY1224" fmla="*/ 1190809 h 2504437"/>
              <a:gd name="connsiteX1225" fmla="*/ 2272206 w 3243376"/>
              <a:gd name="connsiteY1225" fmla="*/ 1200524 h 2504437"/>
              <a:gd name="connsiteX1226" fmla="*/ 1896863 w 3243376"/>
              <a:gd name="connsiteY1226" fmla="*/ 1020336 h 2504437"/>
              <a:gd name="connsiteX1227" fmla="*/ 1908377 w 3243376"/>
              <a:gd name="connsiteY1227" fmla="*/ 1020336 h 2504437"/>
              <a:gd name="connsiteX1228" fmla="*/ 1908619 w 3243376"/>
              <a:gd name="connsiteY1228" fmla="*/ 999854 h 2504437"/>
              <a:gd name="connsiteX1229" fmla="*/ 1919890 w 3243376"/>
              <a:gd name="connsiteY1229" fmla="*/ 997885 h 2504437"/>
              <a:gd name="connsiteX1230" fmla="*/ 1919890 w 3243376"/>
              <a:gd name="connsiteY1230" fmla="*/ 998460 h 2504437"/>
              <a:gd name="connsiteX1231" fmla="*/ 1931403 w 3243376"/>
              <a:gd name="connsiteY1231" fmla="*/ 986946 h 2504437"/>
              <a:gd name="connsiteX1232" fmla="*/ 1919890 w 3243376"/>
              <a:gd name="connsiteY1232" fmla="*/ 975433 h 2504437"/>
              <a:gd name="connsiteX1233" fmla="*/ 1919890 w 3243376"/>
              <a:gd name="connsiteY1233" fmla="*/ 986515 h 2504437"/>
              <a:gd name="connsiteX1234" fmla="*/ 1919890 w 3243376"/>
              <a:gd name="connsiteY1234" fmla="*/ 997883 h 2504437"/>
              <a:gd name="connsiteX1235" fmla="*/ 1916382 w 3243376"/>
              <a:gd name="connsiteY1235" fmla="*/ 992847 h 2504437"/>
              <a:gd name="connsiteX1236" fmla="*/ 1897439 w 3243376"/>
              <a:gd name="connsiteY1236" fmla="*/ 986371 h 2504437"/>
              <a:gd name="connsiteX1237" fmla="*/ 1896863 w 3243376"/>
              <a:gd name="connsiteY1237" fmla="*/ 1020336 h 2504437"/>
              <a:gd name="connsiteX1238" fmla="*/ 2777652 w 3243376"/>
              <a:gd name="connsiteY1238" fmla="*/ 1456988 h 2504437"/>
              <a:gd name="connsiteX1239" fmla="*/ 2783409 w 3243376"/>
              <a:gd name="connsiteY1239" fmla="*/ 1458427 h 2504437"/>
              <a:gd name="connsiteX1240" fmla="*/ 2771895 w 3243376"/>
              <a:gd name="connsiteY1240" fmla="*/ 1446914 h 2504437"/>
              <a:gd name="connsiteX1241" fmla="*/ 2777652 w 3243376"/>
              <a:gd name="connsiteY1241" fmla="*/ 1456988 h 2504437"/>
              <a:gd name="connsiteX1242" fmla="*/ 1954431 w 3243376"/>
              <a:gd name="connsiteY1242" fmla="*/ 1054301 h 2504437"/>
              <a:gd name="connsiteX1243" fmla="*/ 1952057 w 3243376"/>
              <a:gd name="connsiteY1243" fmla="*/ 1048010 h 2504437"/>
              <a:gd name="connsiteX1244" fmla="*/ 1952991 w 3243376"/>
              <a:gd name="connsiteY1244" fmla="*/ 1048543 h 2504437"/>
              <a:gd name="connsiteX1245" fmla="*/ 1954431 w 3243376"/>
              <a:gd name="connsiteY1245" fmla="*/ 1054301 h 2504437"/>
              <a:gd name="connsiteX1246" fmla="*/ 2658486 w 3243376"/>
              <a:gd name="connsiteY1246" fmla="*/ 1403163 h 2504437"/>
              <a:gd name="connsiteX1247" fmla="*/ 2670000 w 3243376"/>
              <a:gd name="connsiteY1247" fmla="*/ 1391649 h 2504437"/>
              <a:gd name="connsiteX1248" fmla="*/ 2658486 w 3243376"/>
              <a:gd name="connsiteY1248" fmla="*/ 1380135 h 2504437"/>
              <a:gd name="connsiteX1249" fmla="*/ 2646973 w 3243376"/>
              <a:gd name="connsiteY1249" fmla="*/ 1380135 h 2504437"/>
              <a:gd name="connsiteX1250" fmla="*/ 2646973 w 3243376"/>
              <a:gd name="connsiteY1250" fmla="*/ 1391649 h 2504437"/>
              <a:gd name="connsiteX1251" fmla="*/ 2658486 w 3243376"/>
              <a:gd name="connsiteY1251" fmla="*/ 1403163 h 2504437"/>
              <a:gd name="connsiteX1252" fmla="*/ 2033875 w 3243376"/>
              <a:gd name="connsiteY1252" fmla="*/ 1098628 h 2504437"/>
              <a:gd name="connsiteX1253" fmla="*/ 2056326 w 3243376"/>
              <a:gd name="connsiteY1253" fmla="*/ 1098628 h 2504437"/>
              <a:gd name="connsiteX1254" fmla="*/ 2033875 w 3243376"/>
              <a:gd name="connsiteY1254" fmla="*/ 1098628 h 2504437"/>
              <a:gd name="connsiteX1255" fmla="*/ 2397128 w 3243376"/>
              <a:gd name="connsiteY1255" fmla="*/ 1278816 h 2504437"/>
              <a:gd name="connsiteX1256" fmla="*/ 2419579 w 3243376"/>
              <a:gd name="connsiteY1256" fmla="*/ 1267302 h 2504437"/>
              <a:gd name="connsiteX1257" fmla="*/ 2419579 w 3243376"/>
              <a:gd name="connsiteY1257" fmla="*/ 1256364 h 2504437"/>
              <a:gd name="connsiteX1258" fmla="*/ 2397128 w 3243376"/>
              <a:gd name="connsiteY1258" fmla="*/ 1278816 h 2504437"/>
              <a:gd name="connsiteX1259" fmla="*/ 2896818 w 3243376"/>
              <a:gd name="connsiteY1259" fmla="*/ 1526358 h 2504437"/>
              <a:gd name="connsiteX1260" fmla="*/ 2919269 w 3243376"/>
              <a:gd name="connsiteY1260" fmla="*/ 1514844 h 2504437"/>
              <a:gd name="connsiteX1261" fmla="*/ 2896818 w 3243376"/>
              <a:gd name="connsiteY1261" fmla="*/ 1526358 h 2504437"/>
              <a:gd name="connsiteX1262" fmla="*/ 2374677 w 3243376"/>
              <a:gd name="connsiteY1262" fmla="*/ 1267878 h 2504437"/>
              <a:gd name="connsiteX1263" fmla="*/ 2397129 w 3243376"/>
              <a:gd name="connsiteY1263" fmla="*/ 1256365 h 2504437"/>
              <a:gd name="connsiteX1264" fmla="*/ 2374677 w 3243376"/>
              <a:gd name="connsiteY1264" fmla="*/ 1267878 h 2504437"/>
              <a:gd name="connsiteX1265" fmla="*/ 1942917 w 3243376"/>
              <a:gd name="connsiteY1265" fmla="*/ 1054301 h 2504437"/>
              <a:gd name="connsiteX1266" fmla="*/ 1954431 w 3243376"/>
              <a:gd name="connsiteY1266" fmla="*/ 1054301 h 2504437"/>
              <a:gd name="connsiteX1267" fmla="*/ 1957939 w 3243376"/>
              <a:gd name="connsiteY1267" fmla="*/ 1039702 h 2504437"/>
              <a:gd name="connsiteX1268" fmla="*/ 1964882 w 3243376"/>
              <a:gd name="connsiteY1268" fmla="*/ 1031277 h 2504437"/>
              <a:gd name="connsiteX1269" fmla="*/ 1965369 w 3243376"/>
              <a:gd name="connsiteY1269" fmla="*/ 1031274 h 2504437"/>
              <a:gd name="connsiteX1270" fmla="*/ 1965255 w 3243376"/>
              <a:gd name="connsiteY1270" fmla="*/ 1030825 h 2504437"/>
              <a:gd name="connsiteX1271" fmla="*/ 1965656 w 3243376"/>
              <a:gd name="connsiteY1271" fmla="*/ 1030338 h 2504437"/>
              <a:gd name="connsiteX1272" fmla="*/ 1976883 w 3243376"/>
              <a:gd name="connsiteY1272" fmla="*/ 1031849 h 2504437"/>
              <a:gd name="connsiteX1273" fmla="*/ 2010847 w 3243376"/>
              <a:gd name="connsiteY1273" fmla="*/ 1020336 h 2504437"/>
              <a:gd name="connsiteX1274" fmla="*/ 1999333 w 3243376"/>
              <a:gd name="connsiteY1274" fmla="*/ 986371 h 2504437"/>
              <a:gd name="connsiteX1275" fmla="*/ 1976882 w 3243376"/>
              <a:gd name="connsiteY1275" fmla="*/ 1008823 h 2504437"/>
              <a:gd name="connsiteX1276" fmla="*/ 1965369 w 3243376"/>
              <a:gd name="connsiteY1276" fmla="*/ 997309 h 2504437"/>
              <a:gd name="connsiteX1277" fmla="*/ 1961051 w 3243376"/>
              <a:gd name="connsiteY1277" fmla="*/ 1014291 h 2504437"/>
              <a:gd name="connsiteX1278" fmla="*/ 1965255 w 3243376"/>
              <a:gd name="connsiteY1278" fmla="*/ 1030825 h 2504437"/>
              <a:gd name="connsiteX1279" fmla="*/ 1964882 w 3243376"/>
              <a:gd name="connsiteY1279" fmla="*/ 1031277 h 2504437"/>
              <a:gd name="connsiteX1280" fmla="*/ 1955366 w 3243376"/>
              <a:gd name="connsiteY1280" fmla="*/ 1031346 h 2504437"/>
              <a:gd name="connsiteX1281" fmla="*/ 1954431 w 3243376"/>
              <a:gd name="connsiteY1281" fmla="*/ 1031849 h 2504437"/>
              <a:gd name="connsiteX1282" fmla="*/ 1950113 w 3243376"/>
              <a:gd name="connsiteY1282" fmla="*/ 1042859 h 2504437"/>
              <a:gd name="connsiteX1283" fmla="*/ 1952057 w 3243376"/>
              <a:gd name="connsiteY1283" fmla="*/ 1048010 h 2504437"/>
              <a:gd name="connsiteX1284" fmla="*/ 1942918 w 3243376"/>
              <a:gd name="connsiteY1284" fmla="*/ 1042787 h 2504437"/>
              <a:gd name="connsiteX1285" fmla="*/ 1942917 w 3243376"/>
              <a:gd name="connsiteY1285" fmla="*/ 1054301 h 2504437"/>
              <a:gd name="connsiteX1286" fmla="*/ 2362659 w 3243376"/>
              <a:gd name="connsiteY1286" fmla="*/ 1263794 h 2504437"/>
              <a:gd name="connsiteX1287" fmla="*/ 2374101 w 3243376"/>
              <a:gd name="connsiteY1287" fmla="*/ 1267302 h 2504437"/>
              <a:gd name="connsiteX1288" fmla="*/ 2351649 w 3243376"/>
              <a:gd name="connsiteY1288" fmla="*/ 1244851 h 2504437"/>
              <a:gd name="connsiteX1289" fmla="*/ 2362659 w 3243376"/>
              <a:gd name="connsiteY1289" fmla="*/ 1263794 h 2504437"/>
              <a:gd name="connsiteX1290" fmla="*/ 2794346 w 3243376"/>
              <a:gd name="connsiteY1290" fmla="*/ 1481455 h 2504437"/>
              <a:gd name="connsiteX1291" fmla="*/ 2794347 w 3243376"/>
              <a:gd name="connsiteY1291" fmla="*/ 1469941 h 2504437"/>
              <a:gd name="connsiteX1292" fmla="*/ 2794346 w 3243376"/>
              <a:gd name="connsiteY1292" fmla="*/ 1481455 h 2504437"/>
              <a:gd name="connsiteX1293" fmla="*/ 2158221 w 3243376"/>
              <a:gd name="connsiteY1293" fmla="*/ 1166558 h 2504437"/>
              <a:gd name="connsiteX1294" fmla="*/ 2181249 w 3243376"/>
              <a:gd name="connsiteY1294" fmla="*/ 1166558 h 2504437"/>
              <a:gd name="connsiteX1295" fmla="*/ 2169735 w 3243376"/>
              <a:gd name="connsiteY1295" fmla="*/ 1155045 h 2504437"/>
              <a:gd name="connsiteX1296" fmla="*/ 2158221 w 3243376"/>
              <a:gd name="connsiteY1296" fmla="*/ 1166558 h 2504437"/>
              <a:gd name="connsiteX1297" fmla="*/ 2010847 w 3243376"/>
              <a:gd name="connsiteY1297" fmla="*/ 1098628 h 2504437"/>
              <a:gd name="connsiteX1298" fmla="*/ 2022360 w 3243376"/>
              <a:gd name="connsiteY1298" fmla="*/ 1087115 h 2504437"/>
              <a:gd name="connsiteX1299" fmla="*/ 2010847 w 3243376"/>
              <a:gd name="connsiteY1299" fmla="*/ 1098628 h 2504437"/>
              <a:gd name="connsiteX1300" fmla="*/ 2256014 w 3243376"/>
              <a:gd name="connsiteY1300" fmla="*/ 1222705 h 2504437"/>
              <a:gd name="connsiteX1301" fmla="*/ 2260692 w 3243376"/>
              <a:gd name="connsiteY1301" fmla="*/ 1222975 h 2504437"/>
              <a:gd name="connsiteX1302" fmla="*/ 2260692 w 3243376"/>
              <a:gd name="connsiteY1302" fmla="*/ 1211461 h 2504437"/>
              <a:gd name="connsiteX1303" fmla="*/ 2294656 w 3243376"/>
              <a:gd name="connsiteY1303" fmla="*/ 1222975 h 2504437"/>
              <a:gd name="connsiteX1304" fmla="*/ 2306171 w 3243376"/>
              <a:gd name="connsiteY1304" fmla="*/ 1211461 h 2504437"/>
              <a:gd name="connsiteX1305" fmla="*/ 2329198 w 3243376"/>
              <a:gd name="connsiteY1305" fmla="*/ 1234488 h 2504437"/>
              <a:gd name="connsiteX1306" fmla="*/ 2295233 w 3243376"/>
              <a:gd name="connsiteY1306" fmla="*/ 1200524 h 2504437"/>
              <a:gd name="connsiteX1307" fmla="*/ 2295233 w 3243376"/>
              <a:gd name="connsiteY1307" fmla="*/ 1166558 h 2504437"/>
              <a:gd name="connsiteX1308" fmla="*/ 2295233 w 3243376"/>
              <a:gd name="connsiteY1308" fmla="*/ 1132593 h 2504437"/>
              <a:gd name="connsiteX1309" fmla="*/ 2295233 w 3243376"/>
              <a:gd name="connsiteY1309" fmla="*/ 1121080 h 2504437"/>
              <a:gd name="connsiteX1310" fmla="*/ 2290226 w 3243376"/>
              <a:gd name="connsiteY1310" fmla="*/ 1129841 h 2504437"/>
              <a:gd name="connsiteX1311" fmla="*/ 2283719 w 3243376"/>
              <a:gd name="connsiteY1311" fmla="*/ 1132593 h 2504437"/>
              <a:gd name="connsiteX1312" fmla="*/ 2289476 w 3243376"/>
              <a:gd name="connsiteY1312" fmla="*/ 1131154 h 2504437"/>
              <a:gd name="connsiteX1313" fmla="*/ 2290226 w 3243376"/>
              <a:gd name="connsiteY1313" fmla="*/ 1129841 h 2504437"/>
              <a:gd name="connsiteX1314" fmla="*/ 2290376 w 3243376"/>
              <a:gd name="connsiteY1314" fmla="*/ 1129778 h 2504437"/>
              <a:gd name="connsiteX1315" fmla="*/ 2295233 w 3243376"/>
              <a:gd name="connsiteY1315" fmla="*/ 1144107 h 2504437"/>
              <a:gd name="connsiteX1316" fmla="*/ 2283719 w 3243376"/>
              <a:gd name="connsiteY1316" fmla="*/ 1144107 h 2504437"/>
              <a:gd name="connsiteX1317" fmla="*/ 2277962 w 3243376"/>
              <a:gd name="connsiteY1317" fmla="*/ 1176416 h 2504437"/>
              <a:gd name="connsiteX1318" fmla="*/ 2274732 w 3243376"/>
              <a:gd name="connsiteY1318" fmla="*/ 1189945 h 2504437"/>
              <a:gd name="connsiteX1319" fmla="*/ 2272206 w 3243376"/>
              <a:gd name="connsiteY1319" fmla="*/ 1189009 h 2504437"/>
              <a:gd name="connsiteX1320" fmla="*/ 2272206 w 3243376"/>
              <a:gd name="connsiteY1320" fmla="*/ 1200524 h 2504437"/>
              <a:gd name="connsiteX1321" fmla="*/ 2256014 w 3243376"/>
              <a:gd name="connsiteY1321" fmla="*/ 1222705 h 2504437"/>
              <a:gd name="connsiteX1322" fmla="*/ 2454120 w 3243376"/>
              <a:gd name="connsiteY1322" fmla="*/ 1323718 h 2504437"/>
              <a:gd name="connsiteX1323" fmla="*/ 2476571 w 3243376"/>
              <a:gd name="connsiteY1323" fmla="*/ 1323719 h 2504437"/>
              <a:gd name="connsiteX1324" fmla="*/ 2476572 w 3243376"/>
              <a:gd name="connsiteY1324" fmla="*/ 1312205 h 2504437"/>
              <a:gd name="connsiteX1325" fmla="*/ 2454120 w 3243376"/>
              <a:gd name="connsiteY1325" fmla="*/ 1323718 h 2504437"/>
              <a:gd name="connsiteX1326" fmla="*/ 3089669 w 3243376"/>
              <a:gd name="connsiteY1326" fmla="*/ 1638615 h 2504437"/>
              <a:gd name="connsiteX1327" fmla="*/ 3101183 w 3243376"/>
              <a:gd name="connsiteY1327" fmla="*/ 1638615 h 2504437"/>
              <a:gd name="connsiteX1328" fmla="*/ 3089669 w 3243376"/>
              <a:gd name="connsiteY1328" fmla="*/ 1627102 h 2504437"/>
              <a:gd name="connsiteX1329" fmla="*/ 3089669 w 3243376"/>
              <a:gd name="connsiteY1329" fmla="*/ 1638615 h 2504437"/>
              <a:gd name="connsiteX1330" fmla="*/ 2748867 w 3243376"/>
              <a:gd name="connsiteY1330" fmla="*/ 1469941 h 2504437"/>
              <a:gd name="connsiteX1331" fmla="*/ 2748867 w 3243376"/>
              <a:gd name="connsiteY1331" fmla="*/ 1425038 h 2504437"/>
              <a:gd name="connsiteX1332" fmla="*/ 2748867 w 3243376"/>
              <a:gd name="connsiteY1332" fmla="*/ 1469941 h 2504437"/>
              <a:gd name="connsiteX1333" fmla="*/ 2612432 w 3243376"/>
              <a:gd name="connsiteY1333" fmla="*/ 1402587 h 2504437"/>
              <a:gd name="connsiteX1334" fmla="*/ 2623945 w 3243376"/>
              <a:gd name="connsiteY1334" fmla="*/ 1391073 h 2504437"/>
              <a:gd name="connsiteX1335" fmla="*/ 2499592 w 3243376"/>
              <a:gd name="connsiteY1335" fmla="*/ 1346708 h 2504437"/>
              <a:gd name="connsiteX1336" fmla="*/ 2499502 w 3243376"/>
              <a:gd name="connsiteY1336" fmla="*/ 1346225 h 2504437"/>
              <a:gd name="connsiteX1337" fmla="*/ 2499599 w 3243376"/>
              <a:gd name="connsiteY1337" fmla="*/ 1346170 h 2504437"/>
              <a:gd name="connsiteX1338" fmla="*/ 2499591 w 3243376"/>
              <a:gd name="connsiteY1338" fmla="*/ 1346744 h 2504437"/>
              <a:gd name="connsiteX1339" fmla="*/ 2499592 w 3243376"/>
              <a:gd name="connsiteY1339" fmla="*/ 1346708 h 2504437"/>
              <a:gd name="connsiteX1340" fmla="*/ 2499599 w 3243376"/>
              <a:gd name="connsiteY1340" fmla="*/ 1346746 h 2504437"/>
              <a:gd name="connsiteX1341" fmla="*/ 2408642 w 3243376"/>
              <a:gd name="connsiteY1341" fmla="*/ 1301842 h 2504437"/>
              <a:gd name="connsiteX1342" fmla="*/ 2420155 w 3243376"/>
              <a:gd name="connsiteY1342" fmla="*/ 1290329 h 2504437"/>
              <a:gd name="connsiteX1343" fmla="*/ 2408642 w 3243376"/>
              <a:gd name="connsiteY1343" fmla="*/ 1278816 h 2504437"/>
              <a:gd name="connsiteX1344" fmla="*/ 2408642 w 3243376"/>
              <a:gd name="connsiteY1344" fmla="*/ 1290329 h 2504437"/>
              <a:gd name="connsiteX1345" fmla="*/ 2408642 w 3243376"/>
              <a:gd name="connsiteY1345" fmla="*/ 1301842 h 2504437"/>
              <a:gd name="connsiteX1346" fmla="*/ 2493842 w 3243376"/>
              <a:gd name="connsiteY1346" fmla="*/ 1345307 h 2504437"/>
              <a:gd name="connsiteX1347" fmla="*/ 2488084 w 3243376"/>
              <a:gd name="connsiteY1347" fmla="*/ 1335232 h 2504437"/>
              <a:gd name="connsiteX1348" fmla="*/ 2497728 w 3243376"/>
              <a:gd name="connsiteY1348" fmla="*/ 1336671 h 2504437"/>
              <a:gd name="connsiteX1349" fmla="*/ 2499502 w 3243376"/>
              <a:gd name="connsiteY1349" fmla="*/ 1346225 h 2504437"/>
              <a:gd name="connsiteX1350" fmla="*/ 2498897 w 3243376"/>
              <a:gd name="connsiteY1350" fmla="*/ 1346571 h 2504437"/>
              <a:gd name="connsiteX1351" fmla="*/ 2032075 w 3243376"/>
              <a:gd name="connsiteY1351" fmla="*/ 1119676 h 2504437"/>
              <a:gd name="connsiteX1352" fmla="*/ 2045387 w 3243376"/>
              <a:gd name="connsiteY1352" fmla="*/ 1121655 h 2504437"/>
              <a:gd name="connsiteX1353" fmla="*/ 2033875 w 3243376"/>
              <a:gd name="connsiteY1353" fmla="*/ 1110142 h 2504437"/>
              <a:gd name="connsiteX1354" fmla="*/ 2022360 w 3243376"/>
              <a:gd name="connsiteY1354" fmla="*/ 1098628 h 2504437"/>
              <a:gd name="connsiteX1355" fmla="*/ 2032075 w 3243376"/>
              <a:gd name="connsiteY1355" fmla="*/ 1119676 h 2504437"/>
              <a:gd name="connsiteX1356" fmla="*/ 1886501 w 3243376"/>
              <a:gd name="connsiteY1356" fmla="*/ 1053725 h 2504437"/>
              <a:gd name="connsiteX1357" fmla="*/ 1908952 w 3243376"/>
              <a:gd name="connsiteY1357" fmla="*/ 1053725 h 2504437"/>
              <a:gd name="connsiteX1358" fmla="*/ 1897438 w 3243376"/>
              <a:gd name="connsiteY1358" fmla="*/ 1031273 h 2504437"/>
              <a:gd name="connsiteX1359" fmla="*/ 1886501 w 3243376"/>
              <a:gd name="connsiteY1359" fmla="*/ 1053725 h 2504437"/>
              <a:gd name="connsiteX1360" fmla="*/ 2346792 w 3243376"/>
              <a:gd name="connsiteY1360" fmla="*/ 1281703 h 2504437"/>
              <a:gd name="connsiteX1361" fmla="*/ 2351649 w 3243376"/>
              <a:gd name="connsiteY1361" fmla="*/ 1278816 h 2504437"/>
              <a:gd name="connsiteX1362" fmla="*/ 2351649 w 3243376"/>
              <a:gd name="connsiteY1362" fmla="*/ 1267302 h 2504437"/>
              <a:gd name="connsiteX1363" fmla="*/ 2351649 w 3243376"/>
              <a:gd name="connsiteY1363" fmla="*/ 1256364 h 2504437"/>
              <a:gd name="connsiteX1364" fmla="*/ 2346792 w 3243376"/>
              <a:gd name="connsiteY1364" fmla="*/ 1281703 h 2504437"/>
              <a:gd name="connsiteX1365" fmla="*/ 2658486 w 3243376"/>
              <a:gd name="connsiteY1365" fmla="*/ 1437409 h 2504437"/>
              <a:gd name="connsiteX1366" fmla="*/ 2657675 w 3243376"/>
              <a:gd name="connsiteY1366" fmla="*/ 1436803 h 2504437"/>
              <a:gd name="connsiteX1367" fmla="*/ 2658486 w 3243376"/>
              <a:gd name="connsiteY1367" fmla="*/ 1435976 h 2504437"/>
              <a:gd name="connsiteX1368" fmla="*/ 2999289 w 3243376"/>
              <a:gd name="connsiteY1368" fmla="*/ 1616164 h 2504437"/>
              <a:gd name="connsiteX1369" fmla="*/ 3033254 w 3243376"/>
              <a:gd name="connsiteY1369" fmla="*/ 1604651 h 2504437"/>
              <a:gd name="connsiteX1370" fmla="*/ 3010802 w 3243376"/>
              <a:gd name="connsiteY1370" fmla="*/ 1604650 h 2504437"/>
              <a:gd name="connsiteX1371" fmla="*/ 2999289 w 3243376"/>
              <a:gd name="connsiteY1371" fmla="*/ 1616164 h 2504437"/>
              <a:gd name="connsiteX1372" fmla="*/ 1841022 w 3243376"/>
              <a:gd name="connsiteY1372" fmla="*/ 1042787 h 2504437"/>
              <a:gd name="connsiteX1373" fmla="*/ 1863473 w 3243376"/>
              <a:gd name="connsiteY1373" fmla="*/ 1031274 h 2504437"/>
              <a:gd name="connsiteX1374" fmla="*/ 1851960 w 3243376"/>
              <a:gd name="connsiteY1374" fmla="*/ 1031274 h 2504437"/>
              <a:gd name="connsiteX1375" fmla="*/ 1841022 w 3243376"/>
              <a:gd name="connsiteY1375" fmla="*/ 1042787 h 2504437"/>
              <a:gd name="connsiteX1376" fmla="*/ 2635458 w 3243376"/>
              <a:gd name="connsiteY1376" fmla="*/ 1436552 h 2504437"/>
              <a:gd name="connsiteX1377" fmla="*/ 2646972 w 3243376"/>
              <a:gd name="connsiteY1377" fmla="*/ 1436552 h 2504437"/>
              <a:gd name="connsiteX1378" fmla="*/ 2646972 w 3243376"/>
              <a:gd name="connsiteY1378" fmla="*/ 1425038 h 2504437"/>
              <a:gd name="connsiteX1379" fmla="*/ 2635458 w 3243376"/>
              <a:gd name="connsiteY1379" fmla="*/ 1436552 h 2504437"/>
              <a:gd name="connsiteX1380" fmla="*/ 2432712 w 3243376"/>
              <a:gd name="connsiteY1380" fmla="*/ 1338047 h 2504437"/>
              <a:gd name="connsiteX1381" fmla="*/ 2431092 w 3243376"/>
              <a:gd name="connsiteY1381" fmla="*/ 1323719 h 2504437"/>
              <a:gd name="connsiteX1382" fmla="*/ 2431093 w 3243376"/>
              <a:gd name="connsiteY1382" fmla="*/ 1335232 h 2504437"/>
              <a:gd name="connsiteX1383" fmla="*/ 2432712 w 3243376"/>
              <a:gd name="connsiteY1383" fmla="*/ 1338047 h 2504437"/>
              <a:gd name="connsiteX1384" fmla="*/ 2328622 w 3243376"/>
              <a:gd name="connsiteY1384" fmla="*/ 1289754 h 2504437"/>
              <a:gd name="connsiteX1385" fmla="*/ 2306171 w 3243376"/>
              <a:gd name="connsiteY1385" fmla="*/ 1267302 h 2504437"/>
              <a:gd name="connsiteX1386" fmla="*/ 2317684 w 3243376"/>
              <a:gd name="connsiteY1386" fmla="*/ 1267302 h 2504437"/>
              <a:gd name="connsiteX1387" fmla="*/ 2317684 w 3243376"/>
              <a:gd name="connsiteY1387" fmla="*/ 1278815 h 2504437"/>
              <a:gd name="connsiteX1388" fmla="*/ 2328622 w 3243376"/>
              <a:gd name="connsiteY1388" fmla="*/ 1278240 h 2504437"/>
              <a:gd name="connsiteX1389" fmla="*/ 2328622 w 3243376"/>
              <a:gd name="connsiteY1389" fmla="*/ 1289754 h 2504437"/>
              <a:gd name="connsiteX1390" fmla="*/ 2351650 w 3243376"/>
              <a:gd name="connsiteY1390" fmla="*/ 1301267 h 2504437"/>
              <a:gd name="connsiteX1391" fmla="*/ 2363163 w 3243376"/>
              <a:gd name="connsiteY1391" fmla="*/ 1301267 h 2504437"/>
              <a:gd name="connsiteX1392" fmla="*/ 2363163 w 3243376"/>
              <a:gd name="connsiteY1392" fmla="*/ 1289754 h 2504437"/>
              <a:gd name="connsiteX1393" fmla="*/ 2374676 w 3243376"/>
              <a:gd name="connsiteY1393" fmla="*/ 1289754 h 2504437"/>
              <a:gd name="connsiteX1394" fmla="*/ 2363163 w 3243376"/>
              <a:gd name="connsiteY1394" fmla="*/ 1278240 h 2504437"/>
              <a:gd name="connsiteX1395" fmla="*/ 2363163 w 3243376"/>
              <a:gd name="connsiteY1395" fmla="*/ 1289754 h 2504437"/>
              <a:gd name="connsiteX1396" fmla="*/ 2351650 w 3243376"/>
              <a:gd name="connsiteY1396" fmla="*/ 1301267 h 2504437"/>
              <a:gd name="connsiteX1397" fmla="*/ 2533563 w 3243376"/>
              <a:gd name="connsiteY1397" fmla="*/ 1391649 h 2504437"/>
              <a:gd name="connsiteX1398" fmla="*/ 2533488 w 3243376"/>
              <a:gd name="connsiteY1398" fmla="*/ 1391564 h 2504437"/>
              <a:gd name="connsiteX1399" fmla="*/ 2538025 w 3243376"/>
              <a:gd name="connsiteY1399" fmla="*/ 1385568 h 2504437"/>
              <a:gd name="connsiteX1400" fmla="*/ 2544502 w 3243376"/>
              <a:gd name="connsiteY1400" fmla="*/ 1380711 h 2504437"/>
              <a:gd name="connsiteX1401" fmla="*/ 2543062 w 3243376"/>
              <a:gd name="connsiteY1401" fmla="*/ 1386468 h 2504437"/>
              <a:gd name="connsiteX1402" fmla="*/ 2533902 w 3243376"/>
              <a:gd name="connsiteY1402" fmla="*/ 1391702 h 2504437"/>
              <a:gd name="connsiteX1403" fmla="*/ 2623945 w 3243376"/>
              <a:gd name="connsiteY1403" fmla="*/ 1436552 h 2504437"/>
              <a:gd name="connsiteX1404" fmla="*/ 2635458 w 3243376"/>
              <a:gd name="connsiteY1404" fmla="*/ 1425038 h 2504437"/>
              <a:gd name="connsiteX1405" fmla="*/ 2623945 w 3243376"/>
              <a:gd name="connsiteY1405" fmla="*/ 1436552 h 2504437"/>
              <a:gd name="connsiteX1406" fmla="*/ 2062802 w 3243376"/>
              <a:gd name="connsiteY1406" fmla="*/ 1164759 h 2504437"/>
              <a:gd name="connsiteX1407" fmla="*/ 2067839 w 3243376"/>
              <a:gd name="connsiteY1407" fmla="*/ 1166558 h 2504437"/>
              <a:gd name="connsiteX1408" fmla="*/ 2067839 w 3243376"/>
              <a:gd name="connsiteY1408" fmla="*/ 1155045 h 2504437"/>
              <a:gd name="connsiteX1409" fmla="*/ 2057765 w 3243376"/>
              <a:gd name="connsiteY1409" fmla="*/ 1155045 h 2504437"/>
              <a:gd name="connsiteX1410" fmla="*/ 2056327 w 3243376"/>
              <a:gd name="connsiteY1410" fmla="*/ 1155045 h 2504437"/>
              <a:gd name="connsiteX1411" fmla="*/ 2056326 w 3243376"/>
              <a:gd name="connsiteY1411" fmla="*/ 1155045 h 2504437"/>
              <a:gd name="connsiteX1412" fmla="*/ 2053268 w 3243376"/>
              <a:gd name="connsiteY1412" fmla="*/ 1155045 h 2504437"/>
              <a:gd name="connsiteX1413" fmla="*/ 2056327 w 3243376"/>
              <a:gd name="connsiteY1413" fmla="*/ 1155045 h 2504437"/>
              <a:gd name="connsiteX1414" fmla="*/ 2061363 w 3243376"/>
              <a:gd name="connsiteY1414" fmla="*/ 1156844 h 2504437"/>
              <a:gd name="connsiteX1415" fmla="*/ 2062802 w 3243376"/>
              <a:gd name="connsiteY1415" fmla="*/ 1164759 h 2504437"/>
              <a:gd name="connsiteX1416" fmla="*/ 3015984 w 3243376"/>
              <a:gd name="connsiteY1416" fmla="*/ 1641278 h 2504437"/>
              <a:gd name="connsiteX1417" fmla="*/ 3021740 w 3243376"/>
              <a:gd name="connsiteY1417" fmla="*/ 1638615 h 2504437"/>
              <a:gd name="connsiteX1418" fmla="*/ 3010227 w 3243376"/>
              <a:gd name="connsiteY1418" fmla="*/ 1627102 h 2504437"/>
              <a:gd name="connsiteX1419" fmla="*/ 3021740 w 3243376"/>
              <a:gd name="connsiteY1419" fmla="*/ 1627102 h 2504437"/>
              <a:gd name="connsiteX1420" fmla="*/ 3010227 w 3243376"/>
              <a:gd name="connsiteY1420" fmla="*/ 1627102 h 2504437"/>
              <a:gd name="connsiteX1421" fmla="*/ 3015984 w 3243376"/>
              <a:gd name="connsiteY1421" fmla="*/ 1641278 h 2504437"/>
              <a:gd name="connsiteX1422" fmla="*/ 2510537 w 3243376"/>
              <a:gd name="connsiteY1422" fmla="*/ 1391073 h 2504437"/>
              <a:gd name="connsiteX1423" fmla="*/ 2522050 w 3243376"/>
              <a:gd name="connsiteY1423" fmla="*/ 1379559 h 2504437"/>
              <a:gd name="connsiteX1424" fmla="*/ 2510537 w 3243376"/>
              <a:gd name="connsiteY1424" fmla="*/ 1379559 h 2504437"/>
              <a:gd name="connsiteX1425" fmla="*/ 2510537 w 3243376"/>
              <a:gd name="connsiteY1425" fmla="*/ 1391073 h 2504437"/>
              <a:gd name="connsiteX1426" fmla="*/ 2384788 w 3243376"/>
              <a:gd name="connsiteY1426" fmla="*/ 1332979 h 2504437"/>
              <a:gd name="connsiteX1427" fmla="*/ 2381297 w 3243376"/>
              <a:gd name="connsiteY1427" fmla="*/ 1328324 h 2504437"/>
              <a:gd name="connsiteX1428" fmla="*/ 2385615 w 3243376"/>
              <a:gd name="connsiteY1428" fmla="*/ 1322568 h 2504437"/>
              <a:gd name="connsiteX1429" fmla="*/ 2385615 w 3243376"/>
              <a:gd name="connsiteY1429" fmla="*/ 1334081 h 2504437"/>
              <a:gd name="connsiteX1430" fmla="*/ 2384773 w 3243376"/>
              <a:gd name="connsiteY1430" fmla="*/ 1333165 h 2504437"/>
              <a:gd name="connsiteX1431" fmla="*/ 2384788 w 3243376"/>
              <a:gd name="connsiteY1431" fmla="*/ 1332979 h 2504437"/>
              <a:gd name="connsiteX1432" fmla="*/ 1885925 w 3243376"/>
              <a:gd name="connsiteY1432" fmla="*/ 1087690 h 2504437"/>
              <a:gd name="connsiteX1433" fmla="*/ 1893984 w 3243376"/>
              <a:gd name="connsiteY1433" fmla="*/ 1076176 h 2504437"/>
              <a:gd name="connsiteX1434" fmla="*/ 1895999 w 3243376"/>
              <a:gd name="connsiteY1434" fmla="*/ 1076177 h 2504437"/>
              <a:gd name="connsiteX1435" fmla="*/ 1897439 w 3243376"/>
              <a:gd name="connsiteY1435" fmla="*/ 1076177 h 2504437"/>
              <a:gd name="connsiteX1436" fmla="*/ 1896000 w 3243376"/>
              <a:gd name="connsiteY1436" fmla="*/ 1073299 h 2504437"/>
              <a:gd name="connsiteX1437" fmla="*/ 1893984 w 3243376"/>
              <a:gd name="connsiteY1437" fmla="*/ 1076176 h 2504437"/>
              <a:gd name="connsiteX1438" fmla="*/ 1885924 w 3243376"/>
              <a:gd name="connsiteY1438" fmla="*/ 1076176 h 2504437"/>
              <a:gd name="connsiteX1439" fmla="*/ 2789489 w 3243376"/>
              <a:gd name="connsiteY1439" fmla="*/ 1535497 h 2504437"/>
              <a:gd name="connsiteX1440" fmla="*/ 2794347 w 3243376"/>
              <a:gd name="connsiteY1440" fmla="*/ 1537296 h 2504437"/>
              <a:gd name="connsiteX1441" fmla="*/ 2794347 w 3243376"/>
              <a:gd name="connsiteY1441" fmla="*/ 1525782 h 2504437"/>
              <a:gd name="connsiteX1442" fmla="*/ 2789489 w 3243376"/>
              <a:gd name="connsiteY1442" fmla="*/ 1535497 h 2504437"/>
              <a:gd name="connsiteX1443" fmla="*/ 2489947 w 3243376"/>
              <a:gd name="connsiteY1443" fmla="*/ 1389850 h 2504437"/>
              <a:gd name="connsiteX1444" fmla="*/ 2499599 w 3243376"/>
              <a:gd name="connsiteY1444" fmla="*/ 1391649 h 2504437"/>
              <a:gd name="connsiteX1445" fmla="*/ 2522050 w 3243376"/>
              <a:gd name="connsiteY1445" fmla="*/ 1369197 h 2504437"/>
              <a:gd name="connsiteX1446" fmla="*/ 2523489 w 3243376"/>
              <a:gd name="connsiteY1446" fmla="*/ 1380207 h 2504437"/>
              <a:gd name="connsiteX1447" fmla="*/ 2533488 w 3243376"/>
              <a:gd name="connsiteY1447" fmla="*/ 1391564 h 2504437"/>
              <a:gd name="connsiteX1448" fmla="*/ 2532988 w 3243376"/>
              <a:gd name="connsiteY1448" fmla="*/ 1392225 h 2504437"/>
              <a:gd name="connsiteX1449" fmla="*/ 2533902 w 3243376"/>
              <a:gd name="connsiteY1449" fmla="*/ 1391702 h 2504437"/>
              <a:gd name="connsiteX1450" fmla="*/ 2544925 w 3243376"/>
              <a:gd name="connsiteY1450" fmla="*/ 1393448 h 2504437"/>
              <a:gd name="connsiteX1451" fmla="*/ 2556016 w 3243376"/>
              <a:gd name="connsiteY1451" fmla="*/ 1403163 h 2504437"/>
              <a:gd name="connsiteX1452" fmla="*/ 2556016 w 3243376"/>
              <a:gd name="connsiteY1452" fmla="*/ 1369197 h 2504437"/>
              <a:gd name="connsiteX1453" fmla="*/ 2544502 w 3243376"/>
              <a:gd name="connsiteY1453" fmla="*/ 1380711 h 2504437"/>
              <a:gd name="connsiteX1454" fmla="*/ 2532988 w 3243376"/>
              <a:gd name="connsiteY1454" fmla="*/ 1380711 h 2504437"/>
              <a:gd name="connsiteX1455" fmla="*/ 2532988 w 3243376"/>
              <a:gd name="connsiteY1455" fmla="*/ 1369197 h 2504437"/>
              <a:gd name="connsiteX1456" fmla="*/ 2544502 w 3243376"/>
              <a:gd name="connsiteY1456" fmla="*/ 1369197 h 2504437"/>
              <a:gd name="connsiteX1457" fmla="*/ 2556016 w 3243376"/>
              <a:gd name="connsiteY1457" fmla="*/ 1335232 h 2504437"/>
              <a:gd name="connsiteX1458" fmla="*/ 2556016 w 3243376"/>
              <a:gd name="connsiteY1458" fmla="*/ 1323719 h 2504437"/>
              <a:gd name="connsiteX1459" fmla="*/ 2533564 w 3243376"/>
              <a:gd name="connsiteY1459" fmla="*/ 1323718 h 2504437"/>
              <a:gd name="connsiteX1460" fmla="*/ 2545078 w 3243376"/>
              <a:gd name="connsiteY1460" fmla="*/ 1357684 h 2504437"/>
              <a:gd name="connsiteX1461" fmla="*/ 2533564 w 3243376"/>
              <a:gd name="connsiteY1461" fmla="*/ 1357684 h 2504437"/>
              <a:gd name="connsiteX1462" fmla="*/ 2522050 w 3243376"/>
              <a:gd name="connsiteY1462" fmla="*/ 1335232 h 2504437"/>
              <a:gd name="connsiteX1463" fmla="*/ 2510537 w 3243376"/>
              <a:gd name="connsiteY1463" fmla="*/ 1369197 h 2504437"/>
              <a:gd name="connsiteX1464" fmla="*/ 2510537 w 3243376"/>
              <a:gd name="connsiteY1464" fmla="*/ 1357684 h 2504437"/>
              <a:gd name="connsiteX1465" fmla="*/ 2510537 w 3243376"/>
              <a:gd name="connsiteY1465" fmla="*/ 1323718 h 2504437"/>
              <a:gd name="connsiteX1466" fmla="*/ 2488085 w 3243376"/>
              <a:gd name="connsiteY1466" fmla="*/ 1323719 h 2504437"/>
              <a:gd name="connsiteX1467" fmla="*/ 2476571 w 3243376"/>
              <a:gd name="connsiteY1467" fmla="*/ 1346170 h 2504437"/>
              <a:gd name="connsiteX1468" fmla="*/ 2488084 w 3243376"/>
              <a:gd name="connsiteY1468" fmla="*/ 1357684 h 2504437"/>
              <a:gd name="connsiteX1469" fmla="*/ 2489524 w 3243376"/>
              <a:gd name="connsiteY1469" fmla="*/ 1351927 h 2504437"/>
              <a:gd name="connsiteX1470" fmla="*/ 2498897 w 3243376"/>
              <a:gd name="connsiteY1470" fmla="*/ 1346571 h 2504437"/>
              <a:gd name="connsiteX1471" fmla="*/ 2499591 w 3243376"/>
              <a:gd name="connsiteY1471" fmla="*/ 1346744 h 2504437"/>
              <a:gd name="connsiteX1472" fmla="*/ 2499419 w 3243376"/>
              <a:gd name="connsiteY1472" fmla="*/ 1359330 h 2504437"/>
              <a:gd name="connsiteX1473" fmla="*/ 2488085 w 3243376"/>
              <a:gd name="connsiteY1473" fmla="*/ 1380135 h 2504437"/>
              <a:gd name="connsiteX1474" fmla="*/ 2489947 w 3243376"/>
              <a:gd name="connsiteY1474" fmla="*/ 1389850 h 2504437"/>
              <a:gd name="connsiteX1475" fmla="*/ 2637923 w 3243376"/>
              <a:gd name="connsiteY1475" fmla="*/ 1463465 h 2504437"/>
              <a:gd name="connsiteX1476" fmla="*/ 2658486 w 3243376"/>
              <a:gd name="connsiteY1476" fmla="*/ 1469942 h 2504437"/>
              <a:gd name="connsiteX1477" fmla="*/ 2658486 w 3243376"/>
              <a:gd name="connsiteY1477" fmla="*/ 1447489 h 2504437"/>
              <a:gd name="connsiteX1478" fmla="*/ 2658486 w 3243376"/>
              <a:gd name="connsiteY1478" fmla="*/ 1446050 h 2504437"/>
              <a:gd name="connsiteX1479" fmla="*/ 2658486 w 3243376"/>
              <a:gd name="connsiteY1479" fmla="*/ 1437409 h 2504437"/>
              <a:gd name="connsiteX1480" fmla="*/ 2663883 w 3243376"/>
              <a:gd name="connsiteY1480" fmla="*/ 1441445 h 2504437"/>
              <a:gd name="connsiteX1481" fmla="*/ 2669424 w 3243376"/>
              <a:gd name="connsiteY1481" fmla="*/ 1458427 h 2504437"/>
              <a:gd name="connsiteX1482" fmla="*/ 2680937 w 3243376"/>
              <a:gd name="connsiteY1482" fmla="*/ 1458427 h 2504437"/>
              <a:gd name="connsiteX1483" fmla="*/ 2692452 w 3243376"/>
              <a:gd name="connsiteY1483" fmla="*/ 1458427 h 2504437"/>
              <a:gd name="connsiteX1484" fmla="*/ 2703965 w 3243376"/>
              <a:gd name="connsiteY1484" fmla="*/ 1435976 h 2504437"/>
              <a:gd name="connsiteX1485" fmla="*/ 2714327 w 3243376"/>
              <a:gd name="connsiteY1485" fmla="*/ 1446914 h 2504437"/>
              <a:gd name="connsiteX1486" fmla="*/ 2714327 w 3243376"/>
              <a:gd name="connsiteY1486" fmla="*/ 1435401 h 2504437"/>
              <a:gd name="connsiteX1487" fmla="*/ 2680362 w 3243376"/>
              <a:gd name="connsiteY1487" fmla="*/ 1435401 h 2504437"/>
              <a:gd name="connsiteX1488" fmla="*/ 2680362 w 3243376"/>
              <a:gd name="connsiteY1488" fmla="*/ 1446914 h 2504437"/>
              <a:gd name="connsiteX1489" fmla="*/ 2657911 w 3243376"/>
              <a:gd name="connsiteY1489" fmla="*/ 1424463 h 2504437"/>
              <a:gd name="connsiteX1490" fmla="*/ 2656714 w 3243376"/>
              <a:gd name="connsiteY1490" fmla="*/ 1436084 h 2504437"/>
              <a:gd name="connsiteX1491" fmla="*/ 2657675 w 3243376"/>
              <a:gd name="connsiteY1491" fmla="*/ 1436803 h 2504437"/>
              <a:gd name="connsiteX1492" fmla="*/ 2647477 w 3243376"/>
              <a:gd name="connsiteY1492" fmla="*/ 1447202 h 2504437"/>
              <a:gd name="connsiteX1493" fmla="*/ 2636034 w 3243376"/>
              <a:gd name="connsiteY1493" fmla="*/ 1458428 h 2504437"/>
              <a:gd name="connsiteX1494" fmla="*/ 2637923 w 3243376"/>
              <a:gd name="connsiteY1494" fmla="*/ 1463465 h 2504437"/>
              <a:gd name="connsiteX1495" fmla="*/ 2737929 w 3243376"/>
              <a:gd name="connsiteY1495" fmla="*/ 1514844 h 2504437"/>
              <a:gd name="connsiteX1496" fmla="*/ 2749444 w 3243376"/>
              <a:gd name="connsiteY1496" fmla="*/ 1503331 h 2504437"/>
              <a:gd name="connsiteX1497" fmla="*/ 2737929 w 3243376"/>
              <a:gd name="connsiteY1497" fmla="*/ 1503331 h 2504437"/>
              <a:gd name="connsiteX1498" fmla="*/ 2737929 w 3243376"/>
              <a:gd name="connsiteY1498" fmla="*/ 1514844 h 2504437"/>
              <a:gd name="connsiteX1499" fmla="*/ 2465058 w 3243376"/>
              <a:gd name="connsiteY1499" fmla="*/ 1380135 h 2504437"/>
              <a:gd name="connsiteX1500" fmla="*/ 2463613 w 3243376"/>
              <a:gd name="connsiteY1500" fmla="*/ 1379105 h 2504437"/>
              <a:gd name="connsiteX1501" fmla="*/ 2464482 w 3243376"/>
              <a:gd name="connsiteY1501" fmla="*/ 1379559 h 2504437"/>
              <a:gd name="connsiteX1502" fmla="*/ 2465040 w 3243376"/>
              <a:gd name="connsiteY1502" fmla="*/ 1380097 h 2504437"/>
              <a:gd name="connsiteX1503" fmla="*/ 1658532 w 3243376"/>
              <a:gd name="connsiteY1503" fmla="*/ 997884 h 2504437"/>
              <a:gd name="connsiteX1504" fmla="*/ 1670045 w 3243376"/>
              <a:gd name="connsiteY1504" fmla="*/ 986371 h 2504437"/>
              <a:gd name="connsiteX1505" fmla="*/ 1658532 w 3243376"/>
              <a:gd name="connsiteY1505" fmla="*/ 986371 h 2504437"/>
              <a:gd name="connsiteX1506" fmla="*/ 1670045 w 3243376"/>
              <a:gd name="connsiteY1506" fmla="*/ 986371 h 2504437"/>
              <a:gd name="connsiteX1507" fmla="*/ 1658532 w 3243376"/>
              <a:gd name="connsiteY1507" fmla="*/ 997884 h 2504437"/>
              <a:gd name="connsiteX1508" fmla="*/ 2072302 w 3243376"/>
              <a:gd name="connsiteY1508" fmla="*/ 1203006 h 2504437"/>
              <a:gd name="connsiteX1509" fmla="*/ 2078777 w 3243376"/>
              <a:gd name="connsiteY1509" fmla="*/ 1199948 h 2504437"/>
              <a:gd name="connsiteX1510" fmla="*/ 2078777 w 3243376"/>
              <a:gd name="connsiteY1510" fmla="*/ 1188434 h 2504437"/>
              <a:gd name="connsiteX1511" fmla="*/ 2072302 w 3243376"/>
              <a:gd name="connsiteY1511" fmla="*/ 1203006 h 2504437"/>
              <a:gd name="connsiteX1512" fmla="*/ 2488084 w 3243376"/>
              <a:gd name="connsiteY1512" fmla="*/ 1413525 h 2504437"/>
              <a:gd name="connsiteX1513" fmla="*/ 2510537 w 3243376"/>
              <a:gd name="connsiteY1513" fmla="*/ 1413525 h 2504437"/>
              <a:gd name="connsiteX1514" fmla="*/ 2488084 w 3243376"/>
              <a:gd name="connsiteY1514" fmla="*/ 1413525 h 2504437"/>
              <a:gd name="connsiteX1515" fmla="*/ 2669424 w 3243376"/>
              <a:gd name="connsiteY1515" fmla="*/ 1503331 h 2504437"/>
              <a:gd name="connsiteX1516" fmla="*/ 2703390 w 3243376"/>
              <a:gd name="connsiteY1516" fmla="*/ 1491817 h 2504437"/>
              <a:gd name="connsiteX1517" fmla="*/ 2669424 w 3243376"/>
              <a:gd name="connsiteY1517" fmla="*/ 1503331 h 2504437"/>
              <a:gd name="connsiteX1518" fmla="*/ 3027852 w 3243376"/>
              <a:gd name="connsiteY1518" fmla="*/ 1681522 h 2504437"/>
              <a:gd name="connsiteX1519" fmla="*/ 3028936 w 3243376"/>
              <a:gd name="connsiteY1519" fmla="*/ 1677186 h 2504437"/>
              <a:gd name="connsiteX1520" fmla="*/ 3037609 w 3243376"/>
              <a:gd name="connsiteY1520" fmla="*/ 1672229 h 2504437"/>
              <a:gd name="connsiteX1521" fmla="*/ 3037666 w 3243376"/>
              <a:gd name="connsiteY1521" fmla="*/ 1672659 h 2504437"/>
              <a:gd name="connsiteX1522" fmla="*/ 3028000 w 3243376"/>
              <a:gd name="connsiteY1522" fmla="*/ 1681504 h 2504437"/>
              <a:gd name="connsiteX1523" fmla="*/ 2384306 w 3243376"/>
              <a:gd name="connsiteY1523" fmla="*/ 1364412 h 2504437"/>
              <a:gd name="connsiteX1524" fmla="*/ 2380757 w 3243376"/>
              <a:gd name="connsiteY1524" fmla="*/ 1356110 h 2504437"/>
              <a:gd name="connsiteX1525" fmla="*/ 2385614 w 3243376"/>
              <a:gd name="connsiteY1525" fmla="*/ 1345019 h 2504437"/>
              <a:gd name="connsiteX1526" fmla="*/ 2397128 w 3243376"/>
              <a:gd name="connsiteY1526" fmla="*/ 1356533 h 2504437"/>
              <a:gd name="connsiteX1527" fmla="*/ 2397129 w 3243376"/>
              <a:gd name="connsiteY1527" fmla="*/ 1368046 h 2504437"/>
              <a:gd name="connsiteX1528" fmla="*/ 2386118 w 3243376"/>
              <a:gd name="connsiteY1528" fmla="*/ 1363728 h 2504437"/>
              <a:gd name="connsiteX1529" fmla="*/ 3027497 w 3243376"/>
              <a:gd name="connsiteY1529" fmla="*/ 1682943 h 2504437"/>
              <a:gd name="connsiteX1530" fmla="*/ 3026942 w 3243376"/>
              <a:gd name="connsiteY1530" fmla="*/ 1681637 h 2504437"/>
              <a:gd name="connsiteX1531" fmla="*/ 3027852 w 3243376"/>
              <a:gd name="connsiteY1531" fmla="*/ 1681522 h 2504437"/>
              <a:gd name="connsiteX1532" fmla="*/ 2817374 w 3243376"/>
              <a:gd name="connsiteY1532" fmla="*/ 1582198 h 2504437"/>
              <a:gd name="connsiteX1533" fmla="*/ 2805860 w 3243376"/>
              <a:gd name="connsiteY1533" fmla="*/ 1559747 h 2504437"/>
              <a:gd name="connsiteX1534" fmla="*/ 2805860 w 3243376"/>
              <a:gd name="connsiteY1534" fmla="*/ 1570685 h 2504437"/>
              <a:gd name="connsiteX1535" fmla="*/ 2817374 w 3243376"/>
              <a:gd name="connsiteY1535" fmla="*/ 1582198 h 2504437"/>
              <a:gd name="connsiteX1536" fmla="*/ 2545078 w 3243376"/>
              <a:gd name="connsiteY1536" fmla="*/ 1447489 h 2504437"/>
              <a:gd name="connsiteX1537" fmla="*/ 2533564 w 3243376"/>
              <a:gd name="connsiteY1537" fmla="*/ 1425038 h 2504437"/>
              <a:gd name="connsiteX1538" fmla="*/ 2545078 w 3243376"/>
              <a:gd name="connsiteY1538" fmla="*/ 1447489 h 2504437"/>
              <a:gd name="connsiteX1539" fmla="*/ 1749490 w 3243376"/>
              <a:gd name="connsiteY1539" fmla="*/ 1053725 h 2504437"/>
              <a:gd name="connsiteX1540" fmla="*/ 1761003 w 3243376"/>
              <a:gd name="connsiteY1540" fmla="*/ 1042212 h 2504437"/>
              <a:gd name="connsiteX1541" fmla="*/ 1749490 w 3243376"/>
              <a:gd name="connsiteY1541" fmla="*/ 1053725 h 2504437"/>
              <a:gd name="connsiteX1542" fmla="*/ 1749489 w 3243376"/>
              <a:gd name="connsiteY1542" fmla="*/ 1042212 h 2504437"/>
              <a:gd name="connsiteX1543" fmla="*/ 1749490 w 3243376"/>
              <a:gd name="connsiteY1543" fmla="*/ 1053725 h 2504437"/>
              <a:gd name="connsiteX1544" fmla="*/ 2362588 w 3243376"/>
              <a:gd name="connsiteY1544" fmla="*/ 1357684 h 2504437"/>
              <a:gd name="connsiteX1545" fmla="*/ 2374101 w 3243376"/>
              <a:gd name="connsiteY1545" fmla="*/ 1335232 h 2504437"/>
              <a:gd name="connsiteX1546" fmla="*/ 2362588 w 3243376"/>
              <a:gd name="connsiteY1546" fmla="*/ 1357684 h 2504437"/>
              <a:gd name="connsiteX1547" fmla="*/ 2776752 w 3243376"/>
              <a:gd name="connsiteY1547" fmla="*/ 1562805 h 2504437"/>
              <a:gd name="connsiteX1548" fmla="*/ 2783408 w 3243376"/>
              <a:gd name="connsiteY1548" fmla="*/ 1559747 h 2504437"/>
              <a:gd name="connsiteX1549" fmla="*/ 2771895 w 3243376"/>
              <a:gd name="connsiteY1549" fmla="*/ 1548234 h 2504437"/>
              <a:gd name="connsiteX1550" fmla="*/ 2776752 w 3243376"/>
              <a:gd name="connsiteY1550" fmla="*/ 1562805 h 2504437"/>
              <a:gd name="connsiteX1551" fmla="*/ 2376201 w 3243376"/>
              <a:gd name="connsiteY1551" fmla="*/ 1367470 h 2504437"/>
              <a:gd name="connsiteX1552" fmla="*/ 2384306 w 3243376"/>
              <a:gd name="connsiteY1552" fmla="*/ 1364412 h 2504437"/>
              <a:gd name="connsiteX1553" fmla="*/ 2385614 w 3243376"/>
              <a:gd name="connsiteY1553" fmla="*/ 1367470 h 2504437"/>
              <a:gd name="connsiteX1554" fmla="*/ 1853399 w 3243376"/>
              <a:gd name="connsiteY1554" fmla="*/ 1108703 h 2504437"/>
              <a:gd name="connsiteX1555" fmla="*/ 1863474 w 3243376"/>
              <a:gd name="connsiteY1555" fmla="*/ 1110142 h 2504437"/>
              <a:gd name="connsiteX1556" fmla="*/ 1851960 w 3243376"/>
              <a:gd name="connsiteY1556" fmla="*/ 1098628 h 2504437"/>
              <a:gd name="connsiteX1557" fmla="*/ 1853399 w 3243376"/>
              <a:gd name="connsiteY1557" fmla="*/ 1108703 h 2504437"/>
              <a:gd name="connsiteX1558" fmla="*/ 2398568 w 3243376"/>
              <a:gd name="connsiteY1558" fmla="*/ 1378696 h 2504437"/>
              <a:gd name="connsiteX1559" fmla="*/ 2397129 w 3243376"/>
              <a:gd name="connsiteY1559" fmla="*/ 1368622 h 2504437"/>
              <a:gd name="connsiteX1560" fmla="*/ 2408642 w 3243376"/>
              <a:gd name="connsiteY1560" fmla="*/ 1380135 h 2504437"/>
              <a:gd name="connsiteX1561" fmla="*/ 2398568 w 3243376"/>
              <a:gd name="connsiteY1561" fmla="*/ 1378696 h 2504437"/>
              <a:gd name="connsiteX1562" fmla="*/ 2431092 w 3243376"/>
              <a:gd name="connsiteY1562" fmla="*/ 1402586 h 2504437"/>
              <a:gd name="connsiteX1563" fmla="*/ 2442606 w 3243376"/>
              <a:gd name="connsiteY1563" fmla="*/ 1391073 h 2504437"/>
              <a:gd name="connsiteX1564" fmla="*/ 2442606 w 3243376"/>
              <a:gd name="connsiteY1564" fmla="*/ 1402587 h 2504437"/>
              <a:gd name="connsiteX1565" fmla="*/ 2431092 w 3243376"/>
              <a:gd name="connsiteY1565" fmla="*/ 1402586 h 2504437"/>
              <a:gd name="connsiteX1566" fmla="*/ 2147283 w 3243376"/>
              <a:gd name="connsiteY1566" fmla="*/ 1267302 h 2504437"/>
              <a:gd name="connsiteX1567" fmla="*/ 2158797 w 3243376"/>
              <a:gd name="connsiteY1567" fmla="*/ 1267302 h 2504437"/>
              <a:gd name="connsiteX1568" fmla="*/ 2147284 w 3243376"/>
              <a:gd name="connsiteY1568" fmla="*/ 1255788 h 2504437"/>
              <a:gd name="connsiteX1569" fmla="*/ 2135770 w 3243376"/>
              <a:gd name="connsiteY1569" fmla="*/ 1255788 h 2504437"/>
              <a:gd name="connsiteX1570" fmla="*/ 2147284 w 3243376"/>
              <a:gd name="connsiteY1570" fmla="*/ 1255788 h 2504437"/>
              <a:gd name="connsiteX1571" fmla="*/ 2147283 w 3243376"/>
              <a:gd name="connsiteY1571" fmla="*/ 1267302 h 2504437"/>
              <a:gd name="connsiteX1572" fmla="*/ 2351649 w 3243376"/>
              <a:gd name="connsiteY1572" fmla="*/ 1368622 h 2504437"/>
              <a:gd name="connsiteX1573" fmla="*/ 2351649 w 3243376"/>
              <a:gd name="connsiteY1573" fmla="*/ 1357108 h 2504437"/>
              <a:gd name="connsiteX1574" fmla="*/ 2351649 w 3243376"/>
              <a:gd name="connsiteY1574" fmla="*/ 1368622 h 2504437"/>
              <a:gd name="connsiteX1575" fmla="*/ 2238240 w 3243376"/>
              <a:gd name="connsiteY1575" fmla="*/ 1312781 h 2504437"/>
              <a:gd name="connsiteX1576" fmla="*/ 2238241 w 3243376"/>
              <a:gd name="connsiteY1576" fmla="*/ 1301267 h 2504437"/>
              <a:gd name="connsiteX1577" fmla="*/ 2226727 w 3243376"/>
              <a:gd name="connsiteY1577" fmla="*/ 1301267 h 2504437"/>
              <a:gd name="connsiteX1578" fmla="*/ 2238240 w 3243376"/>
              <a:gd name="connsiteY1578" fmla="*/ 1312781 h 2504437"/>
              <a:gd name="connsiteX1579" fmla="*/ 2670863 w 3243376"/>
              <a:gd name="connsiteY1579" fmla="*/ 1530100 h 2504437"/>
              <a:gd name="connsiteX1580" fmla="*/ 2680938 w 3243376"/>
              <a:gd name="connsiteY1580" fmla="*/ 1525783 h 2504437"/>
              <a:gd name="connsiteX1581" fmla="*/ 2669424 w 3243376"/>
              <a:gd name="connsiteY1581" fmla="*/ 1514269 h 2504437"/>
              <a:gd name="connsiteX1582" fmla="*/ 2669424 w 3243376"/>
              <a:gd name="connsiteY1582" fmla="*/ 1525782 h 2504437"/>
              <a:gd name="connsiteX1583" fmla="*/ 2670863 w 3243376"/>
              <a:gd name="connsiteY1583" fmla="*/ 1530100 h 2504437"/>
              <a:gd name="connsiteX1584" fmla="*/ 2112743 w 3243376"/>
              <a:gd name="connsiteY1584" fmla="*/ 1256364 h 2504437"/>
              <a:gd name="connsiteX1585" fmla="*/ 2112743 w 3243376"/>
              <a:gd name="connsiteY1585" fmla="*/ 1244851 h 2504437"/>
              <a:gd name="connsiteX1586" fmla="*/ 2112743 w 3243376"/>
              <a:gd name="connsiteY1586" fmla="*/ 1256364 h 2504437"/>
              <a:gd name="connsiteX1587" fmla="*/ 2425336 w 3243376"/>
              <a:gd name="connsiteY1587" fmla="*/ 1412661 h 2504437"/>
              <a:gd name="connsiteX1588" fmla="*/ 2419579 w 3243376"/>
              <a:gd name="connsiteY1588" fmla="*/ 1402587 h 2504437"/>
              <a:gd name="connsiteX1589" fmla="*/ 2431093 w 3243376"/>
              <a:gd name="connsiteY1589" fmla="*/ 1414100 h 2504437"/>
              <a:gd name="connsiteX1590" fmla="*/ 2425336 w 3243376"/>
              <a:gd name="connsiteY1590" fmla="*/ 1412661 h 2504437"/>
              <a:gd name="connsiteX1591" fmla="*/ 1868655 w 3243376"/>
              <a:gd name="connsiteY1591" fmla="*/ 1137487 h 2504437"/>
              <a:gd name="connsiteX1592" fmla="*/ 1874411 w 3243376"/>
              <a:gd name="connsiteY1592" fmla="*/ 1133169 h 2504437"/>
              <a:gd name="connsiteX1593" fmla="*/ 1874411 w 3243376"/>
              <a:gd name="connsiteY1593" fmla="*/ 1121656 h 2504437"/>
              <a:gd name="connsiteX1594" fmla="*/ 1862898 w 3243376"/>
              <a:gd name="connsiteY1594" fmla="*/ 1133169 h 2504437"/>
              <a:gd name="connsiteX1595" fmla="*/ 1868655 w 3243376"/>
              <a:gd name="connsiteY1595" fmla="*/ 1137487 h 2504437"/>
              <a:gd name="connsiteX1596" fmla="*/ 2363163 w 3243376"/>
              <a:gd name="connsiteY1596" fmla="*/ 1384416 h 2504437"/>
              <a:gd name="connsiteX1597" fmla="*/ 2363163 w 3243376"/>
              <a:gd name="connsiteY1597" fmla="*/ 1379559 h 2504437"/>
              <a:gd name="connsiteX1598" fmla="*/ 2363163 w 3243376"/>
              <a:gd name="connsiteY1598" fmla="*/ 1384416 h 2504437"/>
              <a:gd name="connsiteX1599" fmla="*/ 2805860 w 3243376"/>
              <a:gd name="connsiteY1599" fmla="*/ 1604650 h 2504437"/>
              <a:gd name="connsiteX1600" fmla="*/ 2809025 w 3243376"/>
              <a:gd name="connsiteY1600" fmla="*/ 1602399 h 2504437"/>
              <a:gd name="connsiteX1601" fmla="*/ 2812984 w 3243376"/>
              <a:gd name="connsiteY1601" fmla="*/ 1604866 h 2504437"/>
              <a:gd name="connsiteX1602" fmla="*/ 2828311 w 3243376"/>
              <a:gd name="connsiteY1602" fmla="*/ 1604650 h 2504437"/>
              <a:gd name="connsiteX1603" fmla="*/ 2812688 w 3243376"/>
              <a:gd name="connsiteY1603" fmla="*/ 1599793 h 2504437"/>
              <a:gd name="connsiteX1604" fmla="*/ 2809025 w 3243376"/>
              <a:gd name="connsiteY1604" fmla="*/ 1602399 h 2504437"/>
              <a:gd name="connsiteX1605" fmla="*/ 2807830 w 3243376"/>
              <a:gd name="connsiteY1605" fmla="*/ 1601655 h 2504437"/>
              <a:gd name="connsiteX1606" fmla="*/ 2805860 w 3243376"/>
              <a:gd name="connsiteY1606" fmla="*/ 1604650 h 2504437"/>
              <a:gd name="connsiteX1607" fmla="*/ 2500174 w 3243376"/>
              <a:gd name="connsiteY1607" fmla="*/ 1458427 h 2504437"/>
              <a:gd name="connsiteX1608" fmla="*/ 2511112 w 3243376"/>
              <a:gd name="connsiteY1608" fmla="*/ 1458428 h 2504437"/>
              <a:gd name="connsiteX1609" fmla="*/ 2511112 w 3243376"/>
              <a:gd name="connsiteY1609" fmla="*/ 1458428 h 2504437"/>
              <a:gd name="connsiteX1610" fmla="*/ 2511112 w 3243376"/>
              <a:gd name="connsiteY1610" fmla="*/ 1458428 h 2504437"/>
              <a:gd name="connsiteX1611" fmla="*/ 2511184 w 3243376"/>
              <a:gd name="connsiteY1611" fmla="*/ 1458428 h 2504437"/>
              <a:gd name="connsiteX1612" fmla="*/ 2522625 w 3243376"/>
              <a:gd name="connsiteY1612" fmla="*/ 1458428 h 2504437"/>
              <a:gd name="connsiteX1613" fmla="*/ 2512551 w 3243376"/>
              <a:gd name="connsiteY1613" fmla="*/ 1454110 h 2504437"/>
              <a:gd name="connsiteX1614" fmla="*/ 2511112 w 3243376"/>
              <a:gd name="connsiteY1614" fmla="*/ 1458428 h 2504437"/>
              <a:gd name="connsiteX1615" fmla="*/ 2511112 w 3243376"/>
              <a:gd name="connsiteY1615" fmla="*/ 1458428 h 2504437"/>
              <a:gd name="connsiteX1616" fmla="*/ 2513001 w 3243376"/>
              <a:gd name="connsiteY1616" fmla="*/ 1448956 h 2504437"/>
              <a:gd name="connsiteX1617" fmla="*/ 2533563 w 3243376"/>
              <a:gd name="connsiteY1617" fmla="*/ 1458427 h 2504437"/>
              <a:gd name="connsiteX1618" fmla="*/ 2534139 w 3243376"/>
              <a:gd name="connsiteY1618" fmla="*/ 1446914 h 2504437"/>
              <a:gd name="connsiteX1619" fmla="*/ 2500174 w 3243376"/>
              <a:gd name="connsiteY1619" fmla="*/ 1446914 h 2504437"/>
              <a:gd name="connsiteX1620" fmla="*/ 2500174 w 3243376"/>
              <a:gd name="connsiteY1620" fmla="*/ 1458427 h 2504437"/>
              <a:gd name="connsiteX1621" fmla="*/ 3042797 w 3243376"/>
              <a:gd name="connsiteY1621" fmla="*/ 1731480 h 2504437"/>
              <a:gd name="connsiteX1622" fmla="*/ 3044767 w 3243376"/>
              <a:gd name="connsiteY1622" fmla="*/ 1728421 h 2504437"/>
              <a:gd name="connsiteX1623" fmla="*/ 3022316 w 3243376"/>
              <a:gd name="connsiteY1623" fmla="*/ 1694456 h 2504437"/>
              <a:gd name="connsiteX1624" fmla="*/ 3022316 w 3243376"/>
              <a:gd name="connsiteY1624" fmla="*/ 1716907 h 2504437"/>
              <a:gd name="connsiteX1625" fmla="*/ 3042797 w 3243376"/>
              <a:gd name="connsiteY1625" fmla="*/ 1731480 h 2504437"/>
              <a:gd name="connsiteX1626" fmla="*/ 2487509 w 3243376"/>
              <a:gd name="connsiteY1626" fmla="*/ 1459003 h 2504437"/>
              <a:gd name="connsiteX1627" fmla="*/ 2499024 w 3243376"/>
              <a:gd name="connsiteY1627" fmla="*/ 1447489 h 2504437"/>
              <a:gd name="connsiteX1628" fmla="*/ 2499024 w 3243376"/>
              <a:gd name="connsiteY1628" fmla="*/ 1425038 h 2504437"/>
              <a:gd name="connsiteX1629" fmla="*/ 2487509 w 3243376"/>
              <a:gd name="connsiteY1629" fmla="*/ 1459003 h 2504437"/>
              <a:gd name="connsiteX1630" fmla="*/ 1777697 w 3243376"/>
              <a:gd name="connsiteY1630" fmla="*/ 1108703 h 2504437"/>
              <a:gd name="connsiteX1631" fmla="*/ 1783453 w 3243376"/>
              <a:gd name="connsiteY1631" fmla="*/ 1110142 h 2504437"/>
              <a:gd name="connsiteX1632" fmla="*/ 1783453 w 3243376"/>
              <a:gd name="connsiteY1632" fmla="*/ 1098628 h 2504437"/>
              <a:gd name="connsiteX1633" fmla="*/ 1771940 w 3243376"/>
              <a:gd name="connsiteY1633" fmla="*/ 1098628 h 2504437"/>
              <a:gd name="connsiteX1634" fmla="*/ 1777697 w 3243376"/>
              <a:gd name="connsiteY1634" fmla="*/ 1108703 h 2504437"/>
              <a:gd name="connsiteX1635" fmla="*/ 2351650 w 3243376"/>
              <a:gd name="connsiteY1635" fmla="*/ 1402012 h 2504437"/>
              <a:gd name="connsiteX1636" fmla="*/ 2363163 w 3243376"/>
              <a:gd name="connsiteY1636" fmla="*/ 1402011 h 2504437"/>
              <a:gd name="connsiteX1637" fmla="*/ 2363163 w 3243376"/>
              <a:gd name="connsiteY1637" fmla="*/ 1379559 h 2504437"/>
              <a:gd name="connsiteX1638" fmla="*/ 2351649 w 3243376"/>
              <a:gd name="connsiteY1638" fmla="*/ 1357108 h 2504437"/>
              <a:gd name="connsiteX1639" fmla="*/ 2351649 w 3243376"/>
              <a:gd name="connsiteY1639" fmla="*/ 1368622 h 2504437"/>
              <a:gd name="connsiteX1640" fmla="*/ 2351650 w 3243376"/>
              <a:gd name="connsiteY1640" fmla="*/ 1402012 h 2504437"/>
              <a:gd name="connsiteX1641" fmla="*/ 2238240 w 3243376"/>
              <a:gd name="connsiteY1641" fmla="*/ 1346170 h 2504437"/>
              <a:gd name="connsiteX1642" fmla="*/ 2272205 w 3243376"/>
              <a:gd name="connsiteY1642" fmla="*/ 1346170 h 2504437"/>
              <a:gd name="connsiteX1643" fmla="*/ 2238240 w 3243376"/>
              <a:gd name="connsiteY1643" fmla="*/ 1346170 h 2504437"/>
              <a:gd name="connsiteX1644" fmla="*/ 2414371 w 3243376"/>
              <a:gd name="connsiteY1644" fmla="*/ 1434006 h 2504437"/>
              <a:gd name="connsiteX1645" fmla="*/ 2419579 w 3243376"/>
              <a:gd name="connsiteY1645" fmla="*/ 1435976 h 2504437"/>
              <a:gd name="connsiteX1646" fmla="*/ 2431093 w 3243376"/>
              <a:gd name="connsiteY1646" fmla="*/ 1435976 h 2504437"/>
              <a:gd name="connsiteX1647" fmla="*/ 2442031 w 3243376"/>
              <a:gd name="connsiteY1647" fmla="*/ 1414100 h 2504437"/>
              <a:gd name="connsiteX1648" fmla="*/ 2453544 w 3243376"/>
              <a:gd name="connsiteY1648" fmla="*/ 1448066 h 2504437"/>
              <a:gd name="connsiteX1649" fmla="*/ 2475996 w 3243376"/>
              <a:gd name="connsiteY1649" fmla="*/ 1436552 h 2504437"/>
              <a:gd name="connsiteX1650" fmla="*/ 2475996 w 3243376"/>
              <a:gd name="connsiteY1650" fmla="*/ 1414100 h 2504437"/>
              <a:gd name="connsiteX1651" fmla="*/ 2464483 w 3243376"/>
              <a:gd name="connsiteY1651" fmla="*/ 1402587 h 2504437"/>
              <a:gd name="connsiteX1652" fmla="*/ 2475996 w 3243376"/>
              <a:gd name="connsiteY1652" fmla="*/ 1391073 h 2504437"/>
              <a:gd name="connsiteX1653" fmla="*/ 2475996 w 3243376"/>
              <a:gd name="connsiteY1653" fmla="*/ 1379559 h 2504437"/>
              <a:gd name="connsiteX1654" fmla="*/ 2469519 w 3243376"/>
              <a:gd name="connsiteY1654" fmla="*/ 1384417 h 2504437"/>
              <a:gd name="connsiteX1655" fmla="*/ 2465040 w 3243376"/>
              <a:gd name="connsiteY1655" fmla="*/ 1380097 h 2504437"/>
              <a:gd name="connsiteX1656" fmla="*/ 2462000 w 3243376"/>
              <a:gd name="connsiteY1656" fmla="*/ 1373479 h 2504437"/>
              <a:gd name="connsiteX1657" fmla="*/ 2476571 w 3243376"/>
              <a:gd name="connsiteY1657" fmla="*/ 1368622 h 2504437"/>
              <a:gd name="connsiteX1658" fmla="*/ 2460381 w 3243376"/>
              <a:gd name="connsiteY1658" fmla="*/ 1376798 h 2504437"/>
              <a:gd name="connsiteX1659" fmla="*/ 2463613 w 3243376"/>
              <a:gd name="connsiteY1659" fmla="*/ 1379105 h 2504437"/>
              <a:gd name="connsiteX1660" fmla="*/ 2453472 w 3243376"/>
              <a:gd name="connsiteY1660" fmla="*/ 1373802 h 2504437"/>
              <a:gd name="connsiteX1661" fmla="*/ 2442030 w 3243376"/>
              <a:gd name="connsiteY1661" fmla="*/ 1368046 h 2504437"/>
              <a:gd name="connsiteX1662" fmla="*/ 2419579 w 3243376"/>
              <a:gd name="connsiteY1662" fmla="*/ 1379559 h 2504437"/>
              <a:gd name="connsiteX1663" fmla="*/ 2419579 w 3243376"/>
              <a:gd name="connsiteY1663" fmla="*/ 1368046 h 2504437"/>
              <a:gd name="connsiteX1664" fmla="*/ 2419579 w 3243376"/>
              <a:gd name="connsiteY1664" fmla="*/ 1345594 h 2504437"/>
              <a:gd name="connsiteX1665" fmla="*/ 2397128 w 3243376"/>
              <a:gd name="connsiteY1665" fmla="*/ 1345595 h 2504437"/>
              <a:gd name="connsiteX1666" fmla="*/ 2419579 w 3243376"/>
              <a:gd name="connsiteY1666" fmla="*/ 1334081 h 2504437"/>
              <a:gd name="connsiteX1667" fmla="*/ 2385615 w 3243376"/>
              <a:gd name="connsiteY1667" fmla="*/ 1300116 h 2504437"/>
              <a:gd name="connsiteX1668" fmla="*/ 2377762 w 3243376"/>
              <a:gd name="connsiteY1668" fmla="*/ 1325536 h 2504437"/>
              <a:gd name="connsiteX1669" fmla="*/ 2384773 w 3243376"/>
              <a:gd name="connsiteY1669" fmla="*/ 1333165 h 2504437"/>
              <a:gd name="connsiteX1670" fmla="*/ 2384175 w 3243376"/>
              <a:gd name="connsiteY1670" fmla="*/ 1340701 h 2504437"/>
              <a:gd name="connsiteX1671" fmla="*/ 2374101 w 3243376"/>
              <a:gd name="connsiteY1671" fmla="*/ 1367470 h 2504437"/>
              <a:gd name="connsiteX1672" fmla="*/ 2375540 w 3243376"/>
              <a:gd name="connsiteY1672" fmla="*/ 1367471 h 2504437"/>
              <a:gd name="connsiteX1673" fmla="*/ 2376201 w 3243376"/>
              <a:gd name="connsiteY1673" fmla="*/ 1367470 h 2504437"/>
              <a:gd name="connsiteX1674" fmla="*/ 2374676 w 3243376"/>
              <a:gd name="connsiteY1674" fmla="*/ 1368046 h 2504437"/>
              <a:gd name="connsiteX1675" fmla="*/ 2408642 w 3243376"/>
              <a:gd name="connsiteY1675" fmla="*/ 1402011 h 2504437"/>
              <a:gd name="connsiteX1676" fmla="*/ 2397128 w 3243376"/>
              <a:gd name="connsiteY1676" fmla="*/ 1413525 h 2504437"/>
              <a:gd name="connsiteX1677" fmla="*/ 2414371 w 3243376"/>
              <a:gd name="connsiteY1677" fmla="*/ 1434006 h 2504437"/>
              <a:gd name="connsiteX1678" fmla="*/ 2469915 w 3243376"/>
              <a:gd name="connsiteY1678" fmla="*/ 1463105 h 2504437"/>
              <a:gd name="connsiteX1679" fmla="*/ 2476571 w 3243376"/>
              <a:gd name="connsiteY1679" fmla="*/ 1458427 h 2504437"/>
              <a:gd name="connsiteX1680" fmla="*/ 2476571 w 3243376"/>
              <a:gd name="connsiteY1680" fmla="*/ 1446914 h 2504437"/>
              <a:gd name="connsiteX1681" fmla="*/ 2465058 w 3243376"/>
              <a:gd name="connsiteY1681" fmla="*/ 1446914 h 2504437"/>
              <a:gd name="connsiteX1682" fmla="*/ 2469915 w 3243376"/>
              <a:gd name="connsiteY1682" fmla="*/ 1463105 h 2504437"/>
              <a:gd name="connsiteX1683" fmla="*/ 3113403 w 3243376"/>
              <a:gd name="connsiteY1683" fmla="*/ 1789531 h 2504437"/>
              <a:gd name="connsiteX1684" fmla="*/ 3106364 w 3243376"/>
              <a:gd name="connsiteY1684" fmla="*/ 1784838 h 2504437"/>
              <a:gd name="connsiteX1685" fmla="*/ 3113021 w 3243376"/>
              <a:gd name="connsiteY1685" fmla="*/ 1788525 h 2504437"/>
              <a:gd name="connsiteX1686" fmla="*/ 2579043 w 3243376"/>
              <a:gd name="connsiteY1686" fmla="*/ 1525782 h 2504437"/>
              <a:gd name="connsiteX1687" fmla="*/ 2590556 w 3243376"/>
              <a:gd name="connsiteY1687" fmla="*/ 1514269 h 2504437"/>
              <a:gd name="connsiteX1688" fmla="*/ 2602070 w 3243376"/>
              <a:gd name="connsiteY1688" fmla="*/ 1514269 h 2504437"/>
              <a:gd name="connsiteX1689" fmla="*/ 2602070 w 3243376"/>
              <a:gd name="connsiteY1689" fmla="*/ 1536720 h 2504437"/>
              <a:gd name="connsiteX1690" fmla="*/ 2602070 w 3243376"/>
              <a:gd name="connsiteY1690" fmla="*/ 1491817 h 2504437"/>
              <a:gd name="connsiteX1691" fmla="*/ 2636035 w 3243376"/>
              <a:gd name="connsiteY1691" fmla="*/ 1503331 h 2504437"/>
              <a:gd name="connsiteX1692" fmla="*/ 2658486 w 3243376"/>
              <a:gd name="connsiteY1692" fmla="*/ 1491817 h 2504437"/>
              <a:gd name="connsiteX1693" fmla="*/ 2658486 w 3243376"/>
              <a:gd name="connsiteY1693" fmla="*/ 1469365 h 2504437"/>
              <a:gd name="connsiteX1694" fmla="*/ 2658486 w 3243376"/>
              <a:gd name="connsiteY1694" fmla="*/ 1480879 h 2504437"/>
              <a:gd name="connsiteX1695" fmla="*/ 2624521 w 3243376"/>
              <a:gd name="connsiteY1695" fmla="*/ 1492393 h 2504437"/>
              <a:gd name="connsiteX1696" fmla="*/ 2624522 w 3243376"/>
              <a:gd name="connsiteY1696" fmla="*/ 1469942 h 2504437"/>
              <a:gd name="connsiteX1697" fmla="*/ 2613008 w 3243376"/>
              <a:gd name="connsiteY1697" fmla="*/ 1447489 h 2504437"/>
              <a:gd name="connsiteX1698" fmla="*/ 2624522 w 3243376"/>
              <a:gd name="connsiteY1698" fmla="*/ 1469942 h 2504437"/>
              <a:gd name="connsiteX1699" fmla="*/ 2613008 w 3243376"/>
              <a:gd name="connsiteY1699" fmla="*/ 1481455 h 2504437"/>
              <a:gd name="connsiteX1700" fmla="*/ 2601494 w 3243376"/>
              <a:gd name="connsiteY1700" fmla="*/ 1481455 h 2504437"/>
              <a:gd name="connsiteX1701" fmla="*/ 2601494 w 3243376"/>
              <a:gd name="connsiteY1701" fmla="*/ 1469942 h 2504437"/>
              <a:gd name="connsiteX1702" fmla="*/ 2602070 w 3243376"/>
              <a:gd name="connsiteY1702" fmla="*/ 1457276 h 2504437"/>
              <a:gd name="connsiteX1703" fmla="*/ 2590556 w 3243376"/>
              <a:gd name="connsiteY1703" fmla="*/ 1468790 h 2504437"/>
              <a:gd name="connsiteX1704" fmla="*/ 2568105 w 3243376"/>
              <a:gd name="connsiteY1704" fmla="*/ 1457276 h 2504437"/>
              <a:gd name="connsiteX1705" fmla="*/ 2568104 w 3243376"/>
              <a:gd name="connsiteY1705" fmla="*/ 1468790 h 2504437"/>
              <a:gd name="connsiteX1706" fmla="*/ 2590556 w 3243376"/>
              <a:gd name="connsiteY1706" fmla="*/ 1480303 h 2504437"/>
              <a:gd name="connsiteX1707" fmla="*/ 2579042 w 3243376"/>
              <a:gd name="connsiteY1707" fmla="*/ 1491817 h 2504437"/>
              <a:gd name="connsiteX1708" fmla="*/ 2579043 w 3243376"/>
              <a:gd name="connsiteY1708" fmla="*/ 1525782 h 2504437"/>
              <a:gd name="connsiteX1709" fmla="*/ 3114050 w 3243376"/>
              <a:gd name="connsiteY1709" fmla="*/ 1791228 h 2504437"/>
              <a:gd name="connsiteX1710" fmla="*/ 3113403 w 3243376"/>
              <a:gd name="connsiteY1710" fmla="*/ 1789531 h 2504437"/>
              <a:gd name="connsiteX1711" fmla="*/ 3114999 w 3243376"/>
              <a:gd name="connsiteY1711" fmla="*/ 1790594 h 2504437"/>
              <a:gd name="connsiteX1712" fmla="*/ 2423168 w 3243376"/>
              <a:gd name="connsiteY1712" fmla="*/ 1453642 h 2504437"/>
              <a:gd name="connsiteX1713" fmla="*/ 2442030 w 3243376"/>
              <a:gd name="connsiteY1713" fmla="*/ 1447489 h 2504437"/>
              <a:gd name="connsiteX1714" fmla="*/ 2419579 w 3243376"/>
              <a:gd name="connsiteY1714" fmla="*/ 1447489 h 2504437"/>
              <a:gd name="connsiteX1715" fmla="*/ 2423168 w 3243376"/>
              <a:gd name="connsiteY1715" fmla="*/ 1453642 h 2504437"/>
              <a:gd name="connsiteX1716" fmla="*/ 2851339 w 3243376"/>
              <a:gd name="connsiteY1716" fmla="*/ 1672005 h 2504437"/>
              <a:gd name="connsiteX1717" fmla="*/ 2862852 w 3243376"/>
              <a:gd name="connsiteY1717" fmla="*/ 1660491 h 2504437"/>
              <a:gd name="connsiteX1718" fmla="*/ 2851339 w 3243376"/>
              <a:gd name="connsiteY1718" fmla="*/ 1660491 h 2504437"/>
              <a:gd name="connsiteX1719" fmla="*/ 2556016 w 3243376"/>
              <a:gd name="connsiteY1719" fmla="*/ 1525782 h 2504437"/>
              <a:gd name="connsiteX1720" fmla="*/ 2556016 w 3243376"/>
              <a:gd name="connsiteY1720" fmla="*/ 1525206 h 2504437"/>
              <a:gd name="connsiteX1721" fmla="*/ 2556016 w 3243376"/>
              <a:gd name="connsiteY1721" fmla="*/ 1525206 h 2504437"/>
              <a:gd name="connsiteX1722" fmla="*/ 2556016 w 3243376"/>
              <a:gd name="connsiteY1722" fmla="*/ 1515708 h 2504437"/>
              <a:gd name="connsiteX1723" fmla="*/ 2556016 w 3243376"/>
              <a:gd name="connsiteY1723" fmla="*/ 1514269 h 2504437"/>
              <a:gd name="connsiteX1724" fmla="*/ 2567529 w 3243376"/>
              <a:gd name="connsiteY1724" fmla="*/ 1514269 h 2504437"/>
              <a:gd name="connsiteX1725" fmla="*/ 2566090 w 3243376"/>
              <a:gd name="connsiteY1725" fmla="*/ 1524343 h 2504437"/>
              <a:gd name="connsiteX1726" fmla="*/ 2328622 w 3243376"/>
              <a:gd name="connsiteY1726" fmla="*/ 1413525 h 2504437"/>
              <a:gd name="connsiteX1727" fmla="*/ 2351074 w 3243376"/>
              <a:gd name="connsiteY1727" fmla="*/ 1391073 h 2504437"/>
              <a:gd name="connsiteX1728" fmla="*/ 2328622 w 3243376"/>
              <a:gd name="connsiteY1728" fmla="*/ 1391073 h 2504437"/>
              <a:gd name="connsiteX1729" fmla="*/ 2328622 w 3243376"/>
              <a:gd name="connsiteY1729" fmla="*/ 1413525 h 2504437"/>
              <a:gd name="connsiteX1730" fmla="*/ 2056326 w 3243376"/>
              <a:gd name="connsiteY1730" fmla="*/ 1278816 h 2504437"/>
              <a:gd name="connsiteX1731" fmla="*/ 2067840 w 3243376"/>
              <a:gd name="connsiteY1731" fmla="*/ 1278816 h 2504437"/>
              <a:gd name="connsiteX1732" fmla="*/ 2067839 w 3243376"/>
              <a:gd name="connsiteY1732" fmla="*/ 1233913 h 2504437"/>
              <a:gd name="connsiteX1733" fmla="*/ 2056326 w 3243376"/>
              <a:gd name="connsiteY1733" fmla="*/ 1233913 h 2504437"/>
              <a:gd name="connsiteX1734" fmla="*/ 2056326 w 3243376"/>
              <a:gd name="connsiteY1734" fmla="*/ 1278816 h 2504437"/>
              <a:gd name="connsiteX1735" fmla="*/ 3140330 w 3243376"/>
              <a:gd name="connsiteY1735" fmla="*/ 1818802 h 2504437"/>
              <a:gd name="connsiteX1736" fmla="*/ 3140330 w 3243376"/>
              <a:gd name="connsiteY1736" fmla="*/ 1807289 h 2504437"/>
              <a:gd name="connsiteX1737" fmla="*/ 3140330 w 3243376"/>
              <a:gd name="connsiteY1737" fmla="*/ 1818802 h 2504437"/>
              <a:gd name="connsiteX1738" fmla="*/ 2817374 w 3243376"/>
              <a:gd name="connsiteY1738" fmla="*/ 1661066 h 2504437"/>
              <a:gd name="connsiteX1739" fmla="*/ 2839824 w 3243376"/>
              <a:gd name="connsiteY1739" fmla="*/ 1661067 h 2504437"/>
              <a:gd name="connsiteX1740" fmla="*/ 2817374 w 3243376"/>
              <a:gd name="connsiteY1740" fmla="*/ 1661066 h 2504437"/>
              <a:gd name="connsiteX1741" fmla="*/ 2726417 w 3243376"/>
              <a:gd name="connsiteY1741" fmla="*/ 1616164 h 2504437"/>
              <a:gd name="connsiteX1742" fmla="*/ 2737930 w 3243376"/>
              <a:gd name="connsiteY1742" fmla="*/ 1616164 h 2504437"/>
              <a:gd name="connsiteX1743" fmla="*/ 2726417 w 3243376"/>
              <a:gd name="connsiteY1743" fmla="*/ 1616164 h 2504437"/>
              <a:gd name="connsiteX1744" fmla="*/ 2022360 w 3243376"/>
              <a:gd name="connsiteY1744" fmla="*/ 1267877 h 2504437"/>
              <a:gd name="connsiteX1745" fmla="*/ 2022360 w 3243376"/>
              <a:gd name="connsiteY1745" fmla="*/ 1233913 h 2504437"/>
              <a:gd name="connsiteX1746" fmla="*/ 2022360 w 3243376"/>
              <a:gd name="connsiteY1746" fmla="*/ 1267877 h 2504437"/>
              <a:gd name="connsiteX1747" fmla="*/ 2942296 w 3243376"/>
              <a:gd name="connsiteY1747" fmla="*/ 1728421 h 2504437"/>
              <a:gd name="connsiteX1748" fmla="*/ 2945453 w 3243376"/>
              <a:gd name="connsiteY1748" fmla="*/ 1727072 h 2504437"/>
              <a:gd name="connsiteX1749" fmla="*/ 2945761 w 3243376"/>
              <a:gd name="connsiteY1749" fmla="*/ 1727555 h 2504437"/>
              <a:gd name="connsiteX1750" fmla="*/ 1777697 w 3243376"/>
              <a:gd name="connsiteY1750" fmla="*/ 1153749 h 2504437"/>
              <a:gd name="connsiteX1751" fmla="*/ 1783453 w 3243376"/>
              <a:gd name="connsiteY1751" fmla="*/ 1155621 h 2504437"/>
              <a:gd name="connsiteX1752" fmla="*/ 1771940 w 3243376"/>
              <a:gd name="connsiteY1752" fmla="*/ 1144107 h 2504437"/>
              <a:gd name="connsiteX1753" fmla="*/ 1777697 w 3243376"/>
              <a:gd name="connsiteY1753" fmla="*/ 1153749 h 2504437"/>
              <a:gd name="connsiteX1754" fmla="*/ 2142246 w 3243376"/>
              <a:gd name="connsiteY1754" fmla="*/ 1338290 h 2504437"/>
              <a:gd name="connsiteX1755" fmla="*/ 2147284 w 3243376"/>
              <a:gd name="connsiteY1755" fmla="*/ 1335232 h 2504437"/>
              <a:gd name="connsiteX1756" fmla="*/ 2158797 w 3243376"/>
              <a:gd name="connsiteY1756" fmla="*/ 1312205 h 2504437"/>
              <a:gd name="connsiteX1757" fmla="*/ 2147284 w 3243376"/>
              <a:gd name="connsiteY1757" fmla="*/ 1323718 h 2504437"/>
              <a:gd name="connsiteX1758" fmla="*/ 2135769 w 3243376"/>
              <a:gd name="connsiteY1758" fmla="*/ 1323719 h 2504437"/>
              <a:gd name="connsiteX1759" fmla="*/ 2142246 w 3243376"/>
              <a:gd name="connsiteY1759" fmla="*/ 1338290 h 2504437"/>
              <a:gd name="connsiteX1760" fmla="*/ 2748867 w 3243376"/>
              <a:gd name="connsiteY1760" fmla="*/ 1639191 h 2504437"/>
              <a:gd name="connsiteX1761" fmla="*/ 2760382 w 3243376"/>
              <a:gd name="connsiteY1761" fmla="*/ 1627678 h 2504437"/>
              <a:gd name="connsiteX1762" fmla="*/ 2748868 w 3243376"/>
              <a:gd name="connsiteY1762" fmla="*/ 1616164 h 2504437"/>
              <a:gd name="connsiteX1763" fmla="*/ 2748867 w 3243376"/>
              <a:gd name="connsiteY1763" fmla="*/ 1639191 h 2504437"/>
              <a:gd name="connsiteX1764" fmla="*/ 2797764 w 3243376"/>
              <a:gd name="connsiteY1764" fmla="*/ 1667219 h 2504437"/>
              <a:gd name="connsiteX1765" fmla="*/ 2805861 w 3243376"/>
              <a:gd name="connsiteY1765" fmla="*/ 1661066 h 2504437"/>
              <a:gd name="connsiteX1766" fmla="*/ 2794346 w 3243376"/>
              <a:gd name="connsiteY1766" fmla="*/ 1661066 h 2504437"/>
              <a:gd name="connsiteX1767" fmla="*/ 2797764 w 3243376"/>
              <a:gd name="connsiteY1767" fmla="*/ 1667219 h 2504437"/>
              <a:gd name="connsiteX1768" fmla="*/ 2885303 w 3243376"/>
              <a:gd name="connsiteY1768" fmla="*/ 1716907 h 2504437"/>
              <a:gd name="connsiteX1769" fmla="*/ 2885303 w 3243376"/>
              <a:gd name="connsiteY1769" fmla="*/ 1694456 h 2504437"/>
              <a:gd name="connsiteX1770" fmla="*/ 2885304 w 3243376"/>
              <a:gd name="connsiteY1770" fmla="*/ 1705969 h 2504437"/>
              <a:gd name="connsiteX1771" fmla="*/ 2885303 w 3243376"/>
              <a:gd name="connsiteY1771" fmla="*/ 1716907 h 2504437"/>
              <a:gd name="connsiteX1772" fmla="*/ 2363163 w 3243376"/>
              <a:gd name="connsiteY1772" fmla="*/ 1458427 h 2504437"/>
              <a:gd name="connsiteX1773" fmla="*/ 2374677 w 3243376"/>
              <a:gd name="connsiteY1773" fmla="*/ 1446914 h 2504437"/>
              <a:gd name="connsiteX1774" fmla="*/ 2374677 w 3243376"/>
              <a:gd name="connsiteY1774" fmla="*/ 1435401 h 2504437"/>
              <a:gd name="connsiteX1775" fmla="*/ 2352225 w 3243376"/>
              <a:gd name="connsiteY1775" fmla="*/ 1412948 h 2504437"/>
              <a:gd name="connsiteX1776" fmla="*/ 2340711 w 3243376"/>
              <a:gd name="connsiteY1776" fmla="*/ 1424463 h 2504437"/>
              <a:gd name="connsiteX1777" fmla="*/ 2363163 w 3243376"/>
              <a:gd name="connsiteY1777" fmla="*/ 1446914 h 2504437"/>
              <a:gd name="connsiteX1778" fmla="*/ 2351650 w 3243376"/>
              <a:gd name="connsiteY1778" fmla="*/ 1446914 h 2504437"/>
              <a:gd name="connsiteX1779" fmla="*/ 2022361 w 3243376"/>
              <a:gd name="connsiteY1779" fmla="*/ 1289754 h 2504437"/>
              <a:gd name="connsiteX1780" fmla="*/ 2044812 w 3243376"/>
              <a:gd name="connsiteY1780" fmla="*/ 1267302 h 2504437"/>
              <a:gd name="connsiteX1781" fmla="*/ 2022361 w 3243376"/>
              <a:gd name="connsiteY1781" fmla="*/ 1289754 h 2504437"/>
              <a:gd name="connsiteX1782" fmla="*/ 2272206 w 3243376"/>
              <a:gd name="connsiteY1782" fmla="*/ 1413525 h 2504437"/>
              <a:gd name="connsiteX1783" fmla="*/ 2272206 w 3243376"/>
              <a:gd name="connsiteY1783" fmla="*/ 1391073 h 2504437"/>
              <a:gd name="connsiteX1784" fmla="*/ 2260692 w 3243376"/>
              <a:gd name="connsiteY1784" fmla="*/ 1379559 h 2504437"/>
              <a:gd name="connsiteX1785" fmla="*/ 2272205 w 3243376"/>
              <a:gd name="connsiteY1785" fmla="*/ 1379559 h 2504437"/>
              <a:gd name="connsiteX1786" fmla="*/ 2260692 w 3243376"/>
              <a:gd name="connsiteY1786" fmla="*/ 1357108 h 2504437"/>
              <a:gd name="connsiteX1787" fmla="*/ 2249179 w 3243376"/>
              <a:gd name="connsiteY1787" fmla="*/ 1391073 h 2504437"/>
              <a:gd name="connsiteX1788" fmla="*/ 2272206 w 3243376"/>
              <a:gd name="connsiteY1788" fmla="*/ 1391073 h 2504437"/>
              <a:gd name="connsiteX1789" fmla="*/ 2272206 w 3243376"/>
              <a:gd name="connsiteY1789" fmla="*/ 1413525 h 2504437"/>
              <a:gd name="connsiteX1790" fmla="*/ 2612432 w 3243376"/>
              <a:gd name="connsiteY1790" fmla="*/ 1582198 h 2504437"/>
              <a:gd name="connsiteX1791" fmla="*/ 2623945 w 3243376"/>
              <a:gd name="connsiteY1791" fmla="*/ 1582198 h 2504437"/>
              <a:gd name="connsiteX1792" fmla="*/ 2612432 w 3243376"/>
              <a:gd name="connsiteY1792" fmla="*/ 1570685 h 2504437"/>
              <a:gd name="connsiteX1793" fmla="*/ 2612432 w 3243376"/>
              <a:gd name="connsiteY1793" fmla="*/ 1582198 h 2504437"/>
              <a:gd name="connsiteX1794" fmla="*/ 2090290 w 3243376"/>
              <a:gd name="connsiteY1794" fmla="*/ 1323719 h 2504437"/>
              <a:gd name="connsiteX1795" fmla="*/ 2101805 w 3243376"/>
              <a:gd name="connsiteY1795" fmla="*/ 1323719 h 2504437"/>
              <a:gd name="connsiteX1796" fmla="*/ 2101805 w 3243376"/>
              <a:gd name="connsiteY1796" fmla="*/ 1312205 h 2504437"/>
              <a:gd name="connsiteX1797" fmla="*/ 2090290 w 3243376"/>
              <a:gd name="connsiteY1797" fmla="*/ 1323719 h 2504437"/>
              <a:gd name="connsiteX1798" fmla="*/ 1976464 w 3243376"/>
              <a:gd name="connsiteY1798" fmla="*/ 1267421 h 2504437"/>
              <a:gd name="connsiteX1799" fmla="*/ 1976306 w 3243376"/>
              <a:gd name="connsiteY1799" fmla="*/ 1267302 h 2504437"/>
              <a:gd name="connsiteX1800" fmla="*/ 1976435 w 3243376"/>
              <a:gd name="connsiteY1800" fmla="*/ 1267228 h 2504437"/>
              <a:gd name="connsiteX1801" fmla="*/ 1976883 w 3243376"/>
              <a:gd name="connsiteY1801" fmla="*/ 1267302 h 2504437"/>
              <a:gd name="connsiteX1802" fmla="*/ 1795544 w 3243376"/>
              <a:gd name="connsiteY1802" fmla="*/ 1178071 h 2504437"/>
              <a:gd name="connsiteX1803" fmla="*/ 1817994 w 3243376"/>
              <a:gd name="connsiteY1803" fmla="*/ 1166558 h 2504437"/>
              <a:gd name="connsiteX1804" fmla="*/ 1806481 w 3243376"/>
              <a:gd name="connsiteY1804" fmla="*/ 1166558 h 2504437"/>
              <a:gd name="connsiteX1805" fmla="*/ 1806481 w 3243376"/>
              <a:gd name="connsiteY1805" fmla="*/ 1155044 h 2504437"/>
              <a:gd name="connsiteX1806" fmla="*/ 1795544 w 3243376"/>
              <a:gd name="connsiteY1806" fmla="*/ 1178071 h 2504437"/>
              <a:gd name="connsiteX1807" fmla="*/ 2942296 w 3243376"/>
              <a:gd name="connsiteY1807" fmla="*/ 1750873 h 2504437"/>
              <a:gd name="connsiteX1808" fmla="*/ 2950715 w 3243376"/>
              <a:gd name="connsiteY1808" fmla="*/ 1735329 h 2504437"/>
              <a:gd name="connsiteX1809" fmla="*/ 2945761 w 3243376"/>
              <a:gd name="connsiteY1809" fmla="*/ 1727555 h 2504437"/>
              <a:gd name="connsiteX1810" fmla="*/ 2948053 w 3243376"/>
              <a:gd name="connsiteY1810" fmla="*/ 1726982 h 2504437"/>
              <a:gd name="connsiteX1811" fmla="*/ 2953810 w 3243376"/>
              <a:gd name="connsiteY1811" fmla="*/ 1716907 h 2504437"/>
              <a:gd name="connsiteX1812" fmla="*/ 2942295 w 3243376"/>
              <a:gd name="connsiteY1812" fmla="*/ 1716907 h 2504437"/>
              <a:gd name="connsiteX1813" fmla="*/ 2942296 w 3243376"/>
              <a:gd name="connsiteY1813" fmla="*/ 1728421 h 2504437"/>
              <a:gd name="connsiteX1814" fmla="*/ 2942296 w 3243376"/>
              <a:gd name="connsiteY1814" fmla="*/ 1750873 h 2504437"/>
              <a:gd name="connsiteX1815" fmla="*/ 2714903 w 3243376"/>
              <a:gd name="connsiteY1815" fmla="*/ 1638615 h 2504437"/>
              <a:gd name="connsiteX1816" fmla="*/ 2714903 w 3243376"/>
              <a:gd name="connsiteY1816" fmla="*/ 1627102 h 2504437"/>
              <a:gd name="connsiteX1817" fmla="*/ 2714903 w 3243376"/>
              <a:gd name="connsiteY1817" fmla="*/ 1638615 h 2504437"/>
              <a:gd name="connsiteX1818" fmla="*/ 1874411 w 3243376"/>
              <a:gd name="connsiteY1818" fmla="*/ 1222975 h 2504437"/>
              <a:gd name="connsiteX1819" fmla="*/ 1919889 w 3243376"/>
              <a:gd name="connsiteY1819" fmla="*/ 1200523 h 2504437"/>
              <a:gd name="connsiteX1820" fmla="*/ 1919889 w 3243376"/>
              <a:gd name="connsiteY1820" fmla="*/ 1200523 h 2504437"/>
              <a:gd name="connsiteX1821" fmla="*/ 1897438 w 3243376"/>
              <a:gd name="connsiteY1821" fmla="*/ 1189009 h 2504437"/>
              <a:gd name="connsiteX1822" fmla="*/ 1897439 w 3243376"/>
              <a:gd name="connsiteY1822" fmla="*/ 1166558 h 2504437"/>
              <a:gd name="connsiteX1823" fmla="*/ 1851960 w 3243376"/>
              <a:gd name="connsiteY1823" fmla="*/ 1155045 h 2504437"/>
              <a:gd name="connsiteX1824" fmla="*/ 1853297 w 3243376"/>
              <a:gd name="connsiteY1824" fmla="*/ 1158295 h 2504437"/>
              <a:gd name="connsiteX1825" fmla="*/ 1851457 w 3243376"/>
              <a:gd name="connsiteY1825" fmla="*/ 1158715 h 2504437"/>
              <a:gd name="connsiteX1826" fmla="*/ 1840447 w 3243376"/>
              <a:gd name="connsiteY1826" fmla="*/ 1167134 h 2504437"/>
              <a:gd name="connsiteX1827" fmla="*/ 1841886 w 3243376"/>
              <a:gd name="connsiteY1827" fmla="*/ 1167135 h 2504437"/>
              <a:gd name="connsiteX1828" fmla="*/ 1849626 w 3243376"/>
              <a:gd name="connsiteY1828" fmla="*/ 1167134 h 2504437"/>
              <a:gd name="connsiteX1829" fmla="*/ 1843783 w 3243376"/>
              <a:gd name="connsiteY1829" fmla="*/ 1171478 h 2504437"/>
              <a:gd name="connsiteX1830" fmla="*/ 1843261 w 3243376"/>
              <a:gd name="connsiteY1830" fmla="*/ 1172601 h 2504437"/>
              <a:gd name="connsiteX1831" fmla="*/ 1841885 w 3243376"/>
              <a:gd name="connsiteY1831" fmla="*/ 1172891 h 2504437"/>
              <a:gd name="connsiteX1832" fmla="*/ 1840446 w 3243376"/>
              <a:gd name="connsiteY1832" fmla="*/ 1178647 h 2504437"/>
              <a:gd name="connsiteX1833" fmla="*/ 1843261 w 3243376"/>
              <a:gd name="connsiteY1833" fmla="*/ 1172601 h 2504437"/>
              <a:gd name="connsiteX1834" fmla="*/ 1845304 w 3243376"/>
              <a:gd name="connsiteY1834" fmla="*/ 1172171 h 2504437"/>
              <a:gd name="connsiteX1835" fmla="*/ 1851960 w 3243376"/>
              <a:gd name="connsiteY1835" fmla="*/ 1167134 h 2504437"/>
              <a:gd name="connsiteX1836" fmla="*/ 1849626 w 3243376"/>
              <a:gd name="connsiteY1836" fmla="*/ 1167134 h 2504437"/>
              <a:gd name="connsiteX1837" fmla="*/ 1850304 w 3243376"/>
              <a:gd name="connsiteY1837" fmla="*/ 1166630 h 2504437"/>
              <a:gd name="connsiteX1838" fmla="*/ 1854775 w 3243376"/>
              <a:gd name="connsiteY1838" fmla="*/ 1161890 h 2504437"/>
              <a:gd name="connsiteX1839" fmla="*/ 1853297 w 3243376"/>
              <a:gd name="connsiteY1839" fmla="*/ 1158295 h 2504437"/>
              <a:gd name="connsiteX1840" fmla="*/ 1856071 w 3243376"/>
              <a:gd name="connsiteY1840" fmla="*/ 1157662 h 2504437"/>
              <a:gd name="connsiteX1841" fmla="*/ 1862898 w 3243376"/>
              <a:gd name="connsiteY1841" fmla="*/ 1167134 h 2504437"/>
              <a:gd name="connsiteX1842" fmla="*/ 1885349 w 3243376"/>
              <a:gd name="connsiteY1842" fmla="*/ 1189585 h 2504437"/>
              <a:gd name="connsiteX1843" fmla="*/ 1881841 w 3243376"/>
              <a:gd name="connsiteY1843" fmla="*/ 1200946 h 2504437"/>
              <a:gd name="connsiteX1844" fmla="*/ 1874411 w 3243376"/>
              <a:gd name="connsiteY1844" fmla="*/ 1204765 h 2504437"/>
              <a:gd name="connsiteX1845" fmla="*/ 1874412 w 3243376"/>
              <a:gd name="connsiteY1845" fmla="*/ 1200524 h 2504437"/>
              <a:gd name="connsiteX1846" fmla="*/ 1873772 w 3243376"/>
              <a:gd name="connsiteY1846" fmla="*/ 1205000 h 2504437"/>
              <a:gd name="connsiteX1847" fmla="*/ 1866406 w 3243376"/>
              <a:gd name="connsiteY1847" fmla="*/ 1206829 h 2504437"/>
              <a:gd name="connsiteX1848" fmla="*/ 1862897 w 3243376"/>
              <a:gd name="connsiteY1848" fmla="*/ 1212037 h 2504437"/>
              <a:gd name="connsiteX1849" fmla="*/ 1872972 w 3243376"/>
              <a:gd name="connsiteY1849" fmla="*/ 1210598 h 2504437"/>
              <a:gd name="connsiteX1850" fmla="*/ 1873772 w 3243376"/>
              <a:gd name="connsiteY1850" fmla="*/ 1205000 h 2504437"/>
              <a:gd name="connsiteX1851" fmla="*/ 1874124 w 3243376"/>
              <a:gd name="connsiteY1851" fmla="*/ 1204913 h 2504437"/>
              <a:gd name="connsiteX1852" fmla="*/ 1874411 w 3243376"/>
              <a:gd name="connsiteY1852" fmla="*/ 1204765 h 2504437"/>
              <a:gd name="connsiteX1853" fmla="*/ 1874411 w 3243376"/>
              <a:gd name="connsiteY1853" fmla="*/ 1211533 h 2504437"/>
              <a:gd name="connsiteX1854" fmla="*/ 1874411 w 3243376"/>
              <a:gd name="connsiteY1854" fmla="*/ 1222975 h 2504437"/>
              <a:gd name="connsiteX1855" fmla="*/ 1727902 w 3243376"/>
              <a:gd name="connsiteY1855" fmla="*/ 1153606 h 2504437"/>
              <a:gd name="connsiteX1856" fmla="*/ 1737975 w 3243376"/>
              <a:gd name="connsiteY1856" fmla="*/ 1155045 h 2504437"/>
              <a:gd name="connsiteX1857" fmla="*/ 1748913 w 3243376"/>
              <a:gd name="connsiteY1857" fmla="*/ 1155045 h 2504437"/>
              <a:gd name="connsiteX1858" fmla="*/ 1748913 w 3243376"/>
              <a:gd name="connsiteY1858" fmla="*/ 1143531 h 2504437"/>
              <a:gd name="connsiteX1859" fmla="*/ 1726462 w 3243376"/>
              <a:gd name="connsiteY1859" fmla="*/ 1143531 h 2504437"/>
              <a:gd name="connsiteX1860" fmla="*/ 1727902 w 3243376"/>
              <a:gd name="connsiteY1860" fmla="*/ 1153606 h 2504437"/>
              <a:gd name="connsiteX1861" fmla="*/ 1954431 w 3243376"/>
              <a:gd name="connsiteY1861" fmla="*/ 1267302 h 2504437"/>
              <a:gd name="connsiteX1862" fmla="*/ 1956870 w 3243376"/>
              <a:gd name="connsiteY1862" fmla="*/ 1265154 h 2504437"/>
              <a:gd name="connsiteX1863" fmla="*/ 1966719 w 3243376"/>
              <a:gd name="connsiteY1863" fmla="*/ 1270190 h 2504437"/>
              <a:gd name="connsiteX1864" fmla="*/ 1976464 w 3243376"/>
              <a:gd name="connsiteY1864" fmla="*/ 1267421 h 2504437"/>
              <a:gd name="connsiteX1865" fmla="*/ 1982063 w 3243376"/>
              <a:gd name="connsiteY1865" fmla="*/ 1271620 h 2504437"/>
              <a:gd name="connsiteX1866" fmla="*/ 1987820 w 3243376"/>
              <a:gd name="connsiteY1866" fmla="*/ 1267302 h 2504437"/>
              <a:gd name="connsiteX1867" fmla="*/ 1999333 w 3243376"/>
              <a:gd name="connsiteY1867" fmla="*/ 1255788 h 2504437"/>
              <a:gd name="connsiteX1868" fmla="*/ 1987819 w 3243376"/>
              <a:gd name="connsiteY1868" fmla="*/ 1255788 h 2504437"/>
              <a:gd name="connsiteX1869" fmla="*/ 1986380 w 3243376"/>
              <a:gd name="connsiteY1869" fmla="*/ 1261545 h 2504437"/>
              <a:gd name="connsiteX1870" fmla="*/ 1976435 w 3243376"/>
              <a:gd name="connsiteY1870" fmla="*/ 1267228 h 2504437"/>
              <a:gd name="connsiteX1871" fmla="*/ 1968247 w 3243376"/>
              <a:gd name="connsiteY1871" fmla="*/ 1265863 h 2504437"/>
              <a:gd name="connsiteX1872" fmla="*/ 1976882 w 3243376"/>
              <a:gd name="connsiteY1872" fmla="*/ 1255788 h 2504437"/>
              <a:gd name="connsiteX1873" fmla="*/ 1965872 w 3243376"/>
              <a:gd name="connsiteY1873" fmla="*/ 1257227 h 2504437"/>
              <a:gd name="connsiteX1874" fmla="*/ 1956870 w 3243376"/>
              <a:gd name="connsiteY1874" fmla="*/ 1265154 h 2504437"/>
              <a:gd name="connsiteX1875" fmla="*/ 1955583 w 3243376"/>
              <a:gd name="connsiteY1875" fmla="*/ 1264496 h 2504437"/>
              <a:gd name="connsiteX1876" fmla="*/ 1955251 w 3243376"/>
              <a:gd name="connsiteY1876" fmla="*/ 1264131 h 2504437"/>
              <a:gd name="connsiteX1877" fmla="*/ 1960188 w 3243376"/>
              <a:gd name="connsiteY1877" fmla="*/ 1245066 h 2504437"/>
              <a:gd name="connsiteX1878" fmla="*/ 1965944 w 3243376"/>
              <a:gd name="connsiteY1878" fmla="*/ 1222399 h 2504437"/>
              <a:gd name="connsiteX1879" fmla="*/ 1954431 w 3243376"/>
              <a:gd name="connsiteY1879" fmla="*/ 1222399 h 2504437"/>
              <a:gd name="connsiteX1880" fmla="*/ 1935244 w 3243376"/>
              <a:gd name="connsiteY1880" fmla="*/ 1228875 h 2504437"/>
              <a:gd name="connsiteX1881" fmla="*/ 1922688 w 3243376"/>
              <a:gd name="connsiteY1881" fmla="*/ 1233156 h 2504437"/>
              <a:gd name="connsiteX1882" fmla="*/ 1921921 w 3243376"/>
              <a:gd name="connsiteY1882" fmla="*/ 1232286 h 2504437"/>
              <a:gd name="connsiteX1883" fmla="*/ 1930630 w 3243376"/>
              <a:gd name="connsiteY1883" fmla="*/ 1222552 h 2504437"/>
              <a:gd name="connsiteX1884" fmla="*/ 1931264 w 3243376"/>
              <a:gd name="connsiteY1884" fmla="*/ 1222326 h 2504437"/>
              <a:gd name="connsiteX1885" fmla="*/ 1931403 w 3243376"/>
              <a:gd name="connsiteY1885" fmla="*/ 1222399 h 2504437"/>
              <a:gd name="connsiteX1886" fmla="*/ 1931442 w 3243376"/>
              <a:gd name="connsiteY1886" fmla="*/ 1222263 h 2504437"/>
              <a:gd name="connsiteX1887" fmla="*/ 1941766 w 3243376"/>
              <a:gd name="connsiteY1887" fmla="*/ 1218585 h 2504437"/>
              <a:gd name="connsiteX1888" fmla="*/ 1954431 w 3243376"/>
              <a:gd name="connsiteY1888" fmla="*/ 1211461 h 2504437"/>
              <a:gd name="connsiteX1889" fmla="*/ 1942918 w 3243376"/>
              <a:gd name="connsiteY1889" fmla="*/ 1199948 h 2504437"/>
              <a:gd name="connsiteX1890" fmla="*/ 1931403 w 3243376"/>
              <a:gd name="connsiteY1890" fmla="*/ 1199947 h 2504437"/>
              <a:gd name="connsiteX1891" fmla="*/ 1935722 w 3243376"/>
              <a:gd name="connsiteY1891" fmla="*/ 1206856 h 2504437"/>
              <a:gd name="connsiteX1892" fmla="*/ 1931442 w 3243376"/>
              <a:gd name="connsiteY1892" fmla="*/ 1222263 h 2504437"/>
              <a:gd name="connsiteX1893" fmla="*/ 1931264 w 3243376"/>
              <a:gd name="connsiteY1893" fmla="*/ 1222326 h 2504437"/>
              <a:gd name="connsiteX1894" fmla="*/ 1920394 w 3243376"/>
              <a:gd name="connsiteY1894" fmla="*/ 1216642 h 2504437"/>
              <a:gd name="connsiteX1895" fmla="*/ 1908952 w 3243376"/>
              <a:gd name="connsiteY1895" fmla="*/ 1210885 h 2504437"/>
              <a:gd name="connsiteX1896" fmla="*/ 1921833 w 3243376"/>
              <a:gd name="connsiteY1896" fmla="*/ 1232186 h 2504437"/>
              <a:gd name="connsiteX1897" fmla="*/ 1921921 w 3243376"/>
              <a:gd name="connsiteY1897" fmla="*/ 1232286 h 2504437"/>
              <a:gd name="connsiteX1898" fmla="*/ 1920465 w 3243376"/>
              <a:gd name="connsiteY1898" fmla="*/ 1233913 h 2504437"/>
              <a:gd name="connsiteX1899" fmla="*/ 1922688 w 3243376"/>
              <a:gd name="connsiteY1899" fmla="*/ 1233156 h 2504437"/>
              <a:gd name="connsiteX1900" fmla="*/ 1929757 w 3243376"/>
              <a:gd name="connsiteY1900" fmla="*/ 1241163 h 2504437"/>
              <a:gd name="connsiteX1901" fmla="*/ 1942917 w 3243376"/>
              <a:gd name="connsiteY1901" fmla="*/ 1244851 h 2504437"/>
              <a:gd name="connsiteX1902" fmla="*/ 1946605 w 3243376"/>
              <a:gd name="connsiteY1902" fmla="*/ 1254592 h 2504437"/>
              <a:gd name="connsiteX1903" fmla="*/ 1955251 w 3243376"/>
              <a:gd name="connsiteY1903" fmla="*/ 1264131 h 2504437"/>
              <a:gd name="connsiteX1904" fmla="*/ 2589980 w 3243376"/>
              <a:gd name="connsiteY1904" fmla="*/ 1582198 h 2504437"/>
              <a:gd name="connsiteX1905" fmla="*/ 2601494 w 3243376"/>
              <a:gd name="connsiteY1905" fmla="*/ 1559747 h 2504437"/>
              <a:gd name="connsiteX1906" fmla="*/ 2623945 w 3243376"/>
              <a:gd name="connsiteY1906" fmla="*/ 1559747 h 2504437"/>
              <a:gd name="connsiteX1907" fmla="*/ 2612432 w 3243376"/>
              <a:gd name="connsiteY1907" fmla="*/ 1559747 h 2504437"/>
              <a:gd name="connsiteX1908" fmla="*/ 2646396 w 3243376"/>
              <a:gd name="connsiteY1908" fmla="*/ 1548234 h 2504437"/>
              <a:gd name="connsiteX1909" fmla="*/ 2623945 w 3243376"/>
              <a:gd name="connsiteY1909" fmla="*/ 1525782 h 2504437"/>
              <a:gd name="connsiteX1910" fmla="*/ 2589980 w 3243376"/>
              <a:gd name="connsiteY1910" fmla="*/ 1548234 h 2504437"/>
              <a:gd name="connsiteX1911" fmla="*/ 2601494 w 3243376"/>
              <a:gd name="connsiteY1911" fmla="*/ 1570685 h 2504437"/>
              <a:gd name="connsiteX1912" fmla="*/ 2589980 w 3243376"/>
              <a:gd name="connsiteY1912" fmla="*/ 1570685 h 2504437"/>
              <a:gd name="connsiteX1913" fmla="*/ 2589980 w 3243376"/>
              <a:gd name="connsiteY1913" fmla="*/ 1582198 h 2504437"/>
              <a:gd name="connsiteX1914" fmla="*/ 2896818 w 3243376"/>
              <a:gd name="connsiteY1914" fmla="*/ 1739359 h 2504437"/>
              <a:gd name="connsiteX1915" fmla="*/ 2896818 w 3243376"/>
              <a:gd name="connsiteY1915" fmla="*/ 1727846 h 2504437"/>
              <a:gd name="connsiteX1916" fmla="*/ 2908331 w 3243376"/>
              <a:gd name="connsiteY1916" fmla="*/ 1705394 h 2504437"/>
              <a:gd name="connsiteX1917" fmla="*/ 2896817 w 3243376"/>
              <a:gd name="connsiteY1917" fmla="*/ 1716907 h 2504437"/>
              <a:gd name="connsiteX1918" fmla="*/ 2896818 w 3243376"/>
              <a:gd name="connsiteY1918" fmla="*/ 1739359 h 2504437"/>
              <a:gd name="connsiteX1919" fmla="*/ 2215213 w 3243376"/>
              <a:gd name="connsiteY1919" fmla="*/ 1403163 h 2504437"/>
              <a:gd name="connsiteX1920" fmla="*/ 2226727 w 3243376"/>
              <a:gd name="connsiteY1920" fmla="*/ 1403163 h 2504437"/>
              <a:gd name="connsiteX1921" fmla="*/ 2215213 w 3243376"/>
              <a:gd name="connsiteY1921" fmla="*/ 1391649 h 2504437"/>
              <a:gd name="connsiteX1922" fmla="*/ 2192762 w 3243376"/>
              <a:gd name="connsiteY1922" fmla="*/ 1380135 h 2504437"/>
              <a:gd name="connsiteX1923" fmla="*/ 2215213 w 3243376"/>
              <a:gd name="connsiteY1923" fmla="*/ 1402587 h 2504437"/>
              <a:gd name="connsiteX1924" fmla="*/ 1840447 w 3243376"/>
              <a:gd name="connsiteY1924" fmla="*/ 1222399 h 2504437"/>
              <a:gd name="connsiteX1925" fmla="*/ 1851959 w 3243376"/>
              <a:gd name="connsiteY1925" fmla="*/ 1199947 h 2504437"/>
              <a:gd name="connsiteX1926" fmla="*/ 1840447 w 3243376"/>
              <a:gd name="connsiteY1926" fmla="*/ 1199947 h 2504437"/>
              <a:gd name="connsiteX1927" fmla="*/ 1840447 w 3243376"/>
              <a:gd name="connsiteY1927" fmla="*/ 1222399 h 2504437"/>
              <a:gd name="connsiteX1928" fmla="*/ 1891682 w 3243376"/>
              <a:gd name="connsiteY1928" fmla="*/ 1247873 h 2504437"/>
              <a:gd name="connsiteX1929" fmla="*/ 1897438 w 3243376"/>
              <a:gd name="connsiteY1929" fmla="*/ 1245426 h 2504437"/>
              <a:gd name="connsiteX1930" fmla="*/ 1885925 w 3243376"/>
              <a:gd name="connsiteY1930" fmla="*/ 1233913 h 2504437"/>
              <a:gd name="connsiteX1931" fmla="*/ 1891682 w 3243376"/>
              <a:gd name="connsiteY1931" fmla="*/ 1247873 h 2504437"/>
              <a:gd name="connsiteX1932" fmla="*/ 1908376 w 3243376"/>
              <a:gd name="connsiteY1932" fmla="*/ 1256364 h 2504437"/>
              <a:gd name="connsiteX1933" fmla="*/ 1919890 w 3243376"/>
              <a:gd name="connsiteY1933" fmla="*/ 1233913 h 2504437"/>
              <a:gd name="connsiteX1934" fmla="*/ 1908377 w 3243376"/>
              <a:gd name="connsiteY1934" fmla="*/ 1233913 h 2504437"/>
              <a:gd name="connsiteX1935" fmla="*/ 1908376 w 3243376"/>
              <a:gd name="connsiteY1935" fmla="*/ 1256364 h 2504437"/>
              <a:gd name="connsiteX1936" fmla="*/ 2957318 w 3243376"/>
              <a:gd name="connsiteY1936" fmla="*/ 1777066 h 2504437"/>
              <a:gd name="connsiteX1937" fmla="*/ 2976261 w 3243376"/>
              <a:gd name="connsiteY1937" fmla="*/ 1784838 h 2504437"/>
              <a:gd name="connsiteX1938" fmla="*/ 2987775 w 3243376"/>
              <a:gd name="connsiteY1938" fmla="*/ 1773324 h 2504437"/>
              <a:gd name="connsiteX1939" fmla="*/ 3010227 w 3243376"/>
              <a:gd name="connsiteY1939" fmla="*/ 1784837 h 2504437"/>
              <a:gd name="connsiteX1940" fmla="*/ 2964748 w 3243376"/>
              <a:gd name="connsiteY1940" fmla="*/ 1728422 h 2504437"/>
              <a:gd name="connsiteX1941" fmla="*/ 2976261 w 3243376"/>
              <a:gd name="connsiteY1941" fmla="*/ 1762386 h 2504437"/>
              <a:gd name="connsiteX1942" fmla="*/ 2953810 w 3243376"/>
              <a:gd name="connsiteY1942" fmla="*/ 1762386 h 2504437"/>
              <a:gd name="connsiteX1943" fmla="*/ 2957318 w 3243376"/>
              <a:gd name="connsiteY1943" fmla="*/ 1777066 h 2504437"/>
              <a:gd name="connsiteX1944" fmla="*/ 2516293 w 3243376"/>
              <a:gd name="connsiteY1944" fmla="*/ 1558668 h 2504437"/>
              <a:gd name="connsiteX1945" fmla="*/ 2522050 w 3243376"/>
              <a:gd name="connsiteY1945" fmla="*/ 1560323 h 2504437"/>
              <a:gd name="connsiteX1946" fmla="*/ 2522050 w 3243376"/>
              <a:gd name="connsiteY1946" fmla="*/ 1548809 h 2504437"/>
              <a:gd name="connsiteX1947" fmla="*/ 2510537 w 3243376"/>
              <a:gd name="connsiteY1947" fmla="*/ 1548809 h 2504437"/>
              <a:gd name="connsiteX1948" fmla="*/ 2516293 w 3243376"/>
              <a:gd name="connsiteY1948" fmla="*/ 1558668 h 2504437"/>
              <a:gd name="connsiteX1949" fmla="*/ 2260692 w 3243376"/>
              <a:gd name="connsiteY1949" fmla="*/ 1435976 h 2504437"/>
              <a:gd name="connsiteX1950" fmla="*/ 2272205 w 3243376"/>
              <a:gd name="connsiteY1950" fmla="*/ 1435976 h 2504437"/>
              <a:gd name="connsiteX1951" fmla="*/ 2260692 w 3243376"/>
              <a:gd name="connsiteY1951" fmla="*/ 1413525 h 2504437"/>
              <a:gd name="connsiteX1952" fmla="*/ 2260692 w 3243376"/>
              <a:gd name="connsiteY1952" fmla="*/ 1435976 h 2504437"/>
              <a:gd name="connsiteX1953" fmla="*/ 2714903 w 3243376"/>
              <a:gd name="connsiteY1953" fmla="*/ 1661067 h 2504437"/>
              <a:gd name="connsiteX1954" fmla="*/ 2726416 w 3243376"/>
              <a:gd name="connsiteY1954" fmla="*/ 1649553 h 2504437"/>
              <a:gd name="connsiteX1955" fmla="*/ 2714903 w 3243376"/>
              <a:gd name="connsiteY1955" fmla="*/ 1649553 h 2504437"/>
              <a:gd name="connsiteX1956" fmla="*/ 2714903 w 3243376"/>
              <a:gd name="connsiteY1956" fmla="*/ 1661067 h 2504437"/>
              <a:gd name="connsiteX1957" fmla="*/ 2056326 w 3243376"/>
              <a:gd name="connsiteY1957" fmla="*/ 1335232 h 2504437"/>
              <a:gd name="connsiteX1958" fmla="*/ 2056325 w 3243376"/>
              <a:gd name="connsiteY1958" fmla="*/ 1290329 h 2504437"/>
              <a:gd name="connsiteX1959" fmla="*/ 2056326 w 3243376"/>
              <a:gd name="connsiteY1959" fmla="*/ 1335232 h 2504437"/>
              <a:gd name="connsiteX1960" fmla="*/ 2771895 w 3243376"/>
              <a:gd name="connsiteY1960" fmla="*/ 1694456 h 2504437"/>
              <a:gd name="connsiteX1961" fmla="*/ 2783408 w 3243376"/>
              <a:gd name="connsiteY1961" fmla="*/ 1694456 h 2504437"/>
              <a:gd name="connsiteX1962" fmla="*/ 2771895 w 3243376"/>
              <a:gd name="connsiteY1962" fmla="*/ 1672005 h 2504437"/>
              <a:gd name="connsiteX1963" fmla="*/ 2760382 w 3243376"/>
              <a:gd name="connsiteY1963" fmla="*/ 1683518 h 2504437"/>
              <a:gd name="connsiteX1964" fmla="*/ 2771895 w 3243376"/>
              <a:gd name="connsiteY1964" fmla="*/ 1694456 h 2504437"/>
              <a:gd name="connsiteX1965" fmla="*/ 2999289 w 3243376"/>
              <a:gd name="connsiteY1965" fmla="*/ 1807289 h 2504437"/>
              <a:gd name="connsiteX1966" fmla="*/ 2999289 w 3243376"/>
              <a:gd name="connsiteY1966" fmla="*/ 1784838 h 2504437"/>
              <a:gd name="connsiteX1967" fmla="*/ 2987774 w 3243376"/>
              <a:gd name="connsiteY1967" fmla="*/ 1784838 h 2504437"/>
              <a:gd name="connsiteX1968" fmla="*/ 2999289 w 3243376"/>
              <a:gd name="connsiteY1968" fmla="*/ 1807289 h 2504437"/>
              <a:gd name="connsiteX1969" fmla="*/ 2135770 w 3243376"/>
              <a:gd name="connsiteY1969" fmla="*/ 1380135 h 2504437"/>
              <a:gd name="connsiteX1970" fmla="*/ 2124256 w 3243376"/>
              <a:gd name="connsiteY1970" fmla="*/ 1368622 h 2504437"/>
              <a:gd name="connsiteX1971" fmla="*/ 2135770 w 3243376"/>
              <a:gd name="connsiteY1971" fmla="*/ 1380135 h 2504437"/>
              <a:gd name="connsiteX1972" fmla="*/ 2813919 w 3243376"/>
              <a:gd name="connsiteY1972" fmla="*/ 1716907 h 2504437"/>
              <a:gd name="connsiteX1973" fmla="*/ 2803845 w 3243376"/>
              <a:gd name="connsiteY1973" fmla="*/ 1711151 h 2504437"/>
              <a:gd name="connsiteX1974" fmla="*/ 2803035 w 3243376"/>
              <a:gd name="connsiteY1974" fmla="*/ 1707914 h 2504437"/>
              <a:gd name="connsiteX1975" fmla="*/ 2813918 w 3243376"/>
              <a:gd name="connsiteY1975" fmla="*/ 1716907 h 2504437"/>
              <a:gd name="connsiteX1976" fmla="*/ 1772182 w 3243376"/>
              <a:gd name="connsiteY1976" fmla="*/ 1207953 h 2504437"/>
              <a:gd name="connsiteX1977" fmla="*/ 1783453 w 3243376"/>
              <a:gd name="connsiteY1977" fmla="*/ 1211461 h 2504437"/>
              <a:gd name="connsiteX1978" fmla="*/ 1771940 w 3243376"/>
              <a:gd name="connsiteY1978" fmla="*/ 1189010 h 2504437"/>
              <a:gd name="connsiteX1979" fmla="*/ 1772182 w 3243376"/>
              <a:gd name="connsiteY1979" fmla="*/ 1207953 h 2504437"/>
              <a:gd name="connsiteX1980" fmla="*/ 1840447 w 3243376"/>
              <a:gd name="connsiteY1980" fmla="*/ 1244851 h 2504437"/>
              <a:gd name="connsiteX1981" fmla="*/ 1851960 w 3243376"/>
              <a:gd name="connsiteY1981" fmla="*/ 1233337 h 2504437"/>
              <a:gd name="connsiteX1982" fmla="*/ 1840447 w 3243376"/>
              <a:gd name="connsiteY1982" fmla="*/ 1244851 h 2504437"/>
              <a:gd name="connsiteX1983" fmla="*/ 2885303 w 3243376"/>
              <a:gd name="connsiteY1983" fmla="*/ 1762386 h 2504437"/>
              <a:gd name="connsiteX1984" fmla="*/ 2891060 w 3243376"/>
              <a:gd name="connsiteY1984" fmla="*/ 1756630 h 2504437"/>
              <a:gd name="connsiteX1985" fmla="*/ 2891561 w 3243376"/>
              <a:gd name="connsiteY1985" fmla="*/ 1753876 h 2504437"/>
              <a:gd name="connsiteX1986" fmla="*/ 2896817 w 3243376"/>
              <a:gd name="connsiteY1986" fmla="*/ 1750873 h 2504437"/>
              <a:gd name="connsiteX1987" fmla="*/ 2891780 w 3243376"/>
              <a:gd name="connsiteY1987" fmla="*/ 1752672 h 2504437"/>
              <a:gd name="connsiteX1988" fmla="*/ 2891561 w 3243376"/>
              <a:gd name="connsiteY1988" fmla="*/ 1753876 h 2504437"/>
              <a:gd name="connsiteX1989" fmla="*/ 2886743 w 3243376"/>
              <a:gd name="connsiteY1989" fmla="*/ 1756630 h 2504437"/>
              <a:gd name="connsiteX1990" fmla="*/ 2885303 w 3243376"/>
              <a:gd name="connsiteY1990" fmla="*/ 1762386 h 2504437"/>
              <a:gd name="connsiteX1991" fmla="*/ 2180672 w 3243376"/>
              <a:gd name="connsiteY1991" fmla="*/ 1413525 h 2504437"/>
              <a:gd name="connsiteX1992" fmla="*/ 2158221 w 3243376"/>
              <a:gd name="connsiteY1992" fmla="*/ 1368622 h 2504437"/>
              <a:gd name="connsiteX1993" fmla="*/ 2180672 w 3243376"/>
              <a:gd name="connsiteY1993" fmla="*/ 1413525 h 2504437"/>
              <a:gd name="connsiteX1994" fmla="*/ 2585546 w 3243376"/>
              <a:gd name="connsiteY1994" fmla="*/ 1614365 h 2504437"/>
              <a:gd name="connsiteX1995" fmla="*/ 2589980 w 3243376"/>
              <a:gd name="connsiteY1995" fmla="*/ 1616164 h 2504437"/>
              <a:gd name="connsiteX1996" fmla="*/ 2601494 w 3243376"/>
              <a:gd name="connsiteY1996" fmla="*/ 1616164 h 2504437"/>
              <a:gd name="connsiteX1997" fmla="*/ 2601494 w 3243376"/>
              <a:gd name="connsiteY1997" fmla="*/ 1604651 h 2504437"/>
              <a:gd name="connsiteX1998" fmla="*/ 2585546 w 3243376"/>
              <a:gd name="connsiteY1998" fmla="*/ 1614365 h 2504437"/>
              <a:gd name="connsiteX1999" fmla="*/ 2073596 w 3243376"/>
              <a:gd name="connsiteY1999" fmla="*/ 1367183 h 2504437"/>
              <a:gd name="connsiteX2000" fmla="*/ 2067839 w 3243376"/>
              <a:gd name="connsiteY2000" fmla="*/ 1357108 h 2504437"/>
              <a:gd name="connsiteX2001" fmla="*/ 2090291 w 3243376"/>
              <a:gd name="connsiteY2001" fmla="*/ 1368622 h 2504437"/>
              <a:gd name="connsiteX2002" fmla="*/ 2079353 w 3243376"/>
              <a:gd name="connsiteY2002" fmla="*/ 1368622 h 2504437"/>
              <a:gd name="connsiteX2003" fmla="*/ 2073596 w 3243376"/>
              <a:gd name="connsiteY2003" fmla="*/ 1367183 h 2504437"/>
              <a:gd name="connsiteX2004" fmla="*/ 2692451 w 3243376"/>
              <a:gd name="connsiteY2004" fmla="*/ 1674892 h 2504437"/>
              <a:gd name="connsiteX2005" fmla="*/ 2692452 w 3243376"/>
              <a:gd name="connsiteY2005" fmla="*/ 1672005 h 2504437"/>
              <a:gd name="connsiteX2006" fmla="*/ 2703965 w 3243376"/>
              <a:gd name="connsiteY2006" fmla="*/ 1661066 h 2504437"/>
              <a:gd name="connsiteX2007" fmla="*/ 2692452 w 3243376"/>
              <a:gd name="connsiteY2007" fmla="*/ 1649553 h 2504437"/>
              <a:gd name="connsiteX2008" fmla="*/ 2692451 w 3243376"/>
              <a:gd name="connsiteY2008" fmla="*/ 1604651 h 2504437"/>
              <a:gd name="connsiteX2009" fmla="*/ 2669999 w 3243376"/>
              <a:gd name="connsiteY2009" fmla="*/ 1582198 h 2504437"/>
              <a:gd name="connsiteX2010" fmla="*/ 2658486 w 3243376"/>
              <a:gd name="connsiteY2010" fmla="*/ 1582198 h 2504437"/>
              <a:gd name="connsiteX2011" fmla="*/ 2646973 w 3243376"/>
              <a:gd name="connsiteY2011" fmla="*/ 1616164 h 2504437"/>
              <a:gd name="connsiteX2012" fmla="*/ 2646972 w 3243376"/>
              <a:gd name="connsiteY2012" fmla="*/ 1638615 h 2504437"/>
              <a:gd name="connsiteX2013" fmla="*/ 2658486 w 3243376"/>
              <a:gd name="connsiteY2013" fmla="*/ 1638615 h 2504437"/>
              <a:gd name="connsiteX2014" fmla="*/ 2680937 w 3243376"/>
              <a:gd name="connsiteY2014" fmla="*/ 1627102 h 2504437"/>
              <a:gd name="connsiteX2015" fmla="*/ 2692452 w 3243376"/>
              <a:gd name="connsiteY2015" fmla="*/ 1649553 h 2504437"/>
              <a:gd name="connsiteX2016" fmla="*/ 2692451 w 3243376"/>
              <a:gd name="connsiteY2016" fmla="*/ 1674892 h 2504437"/>
              <a:gd name="connsiteX2017" fmla="*/ 3208836 w 3243376"/>
              <a:gd name="connsiteY2017" fmla="*/ 1931636 h 2504437"/>
              <a:gd name="connsiteX2018" fmla="*/ 3207397 w 3243376"/>
              <a:gd name="connsiteY2018" fmla="*/ 1921562 h 2504437"/>
              <a:gd name="connsiteX2019" fmla="*/ 3206533 w 3243376"/>
              <a:gd name="connsiteY2019" fmla="*/ 1921438 h 2504437"/>
              <a:gd name="connsiteX2020" fmla="*/ 3208836 w 3243376"/>
              <a:gd name="connsiteY2020" fmla="*/ 1920123 h 2504437"/>
              <a:gd name="connsiteX2021" fmla="*/ 3208836 w 3243376"/>
              <a:gd name="connsiteY2021" fmla="*/ 1931636 h 2504437"/>
              <a:gd name="connsiteX2022" fmla="*/ 2476571 w 3243376"/>
              <a:gd name="connsiteY2022" fmla="*/ 1570685 h 2504437"/>
              <a:gd name="connsiteX2023" fmla="*/ 2510537 w 3243376"/>
              <a:gd name="connsiteY2023" fmla="*/ 1548234 h 2504437"/>
              <a:gd name="connsiteX2024" fmla="*/ 2510537 w 3243376"/>
              <a:gd name="connsiteY2024" fmla="*/ 1536720 h 2504437"/>
              <a:gd name="connsiteX2025" fmla="*/ 2544502 w 3243376"/>
              <a:gd name="connsiteY2025" fmla="*/ 1548234 h 2504437"/>
              <a:gd name="connsiteX2026" fmla="*/ 2544502 w 3243376"/>
              <a:gd name="connsiteY2026" fmla="*/ 1536720 h 2504437"/>
              <a:gd name="connsiteX2027" fmla="*/ 2544502 w 3243376"/>
              <a:gd name="connsiteY2027" fmla="*/ 1525206 h 2504437"/>
              <a:gd name="connsiteX2028" fmla="*/ 2556016 w 3243376"/>
              <a:gd name="connsiteY2028" fmla="*/ 1525206 h 2504437"/>
              <a:gd name="connsiteX2029" fmla="*/ 2556016 w 3243376"/>
              <a:gd name="connsiteY2029" fmla="*/ 1525782 h 2504437"/>
              <a:gd name="connsiteX2030" fmla="*/ 2556016 w 3243376"/>
              <a:gd name="connsiteY2030" fmla="*/ 1525782 h 2504437"/>
              <a:gd name="connsiteX2031" fmla="*/ 2556016 w 3243376"/>
              <a:gd name="connsiteY2031" fmla="*/ 1526645 h 2504437"/>
              <a:gd name="connsiteX2032" fmla="*/ 2556016 w 3243376"/>
              <a:gd name="connsiteY2032" fmla="*/ 1536720 h 2504437"/>
              <a:gd name="connsiteX2033" fmla="*/ 2567529 w 3243376"/>
              <a:gd name="connsiteY2033" fmla="*/ 1514269 h 2504437"/>
              <a:gd name="connsiteX2034" fmla="*/ 2567529 w 3243376"/>
              <a:gd name="connsiteY2034" fmla="*/ 1469365 h 2504437"/>
              <a:gd name="connsiteX2035" fmla="*/ 2556016 w 3243376"/>
              <a:gd name="connsiteY2035" fmla="*/ 1503331 h 2504437"/>
              <a:gd name="connsiteX2036" fmla="*/ 2533563 w 3243376"/>
              <a:gd name="connsiteY2036" fmla="*/ 1503331 h 2504437"/>
              <a:gd name="connsiteX2037" fmla="*/ 2556016 w 3243376"/>
              <a:gd name="connsiteY2037" fmla="*/ 1480880 h 2504437"/>
              <a:gd name="connsiteX2038" fmla="*/ 2554843 w 3243376"/>
              <a:gd name="connsiteY2038" fmla="*/ 1468214 h 2504437"/>
              <a:gd name="connsiteX2039" fmla="*/ 2556016 w 3243376"/>
              <a:gd name="connsiteY2039" fmla="*/ 1468214 h 2504437"/>
              <a:gd name="connsiteX2040" fmla="*/ 2554815 w 3243376"/>
              <a:gd name="connsiteY2040" fmla="*/ 1467914 h 2504437"/>
              <a:gd name="connsiteX2041" fmla="*/ 2554577 w 3243376"/>
              <a:gd name="connsiteY2041" fmla="*/ 1465336 h 2504437"/>
              <a:gd name="connsiteX2042" fmla="*/ 2544501 w 3243376"/>
              <a:gd name="connsiteY2042" fmla="*/ 1456701 h 2504437"/>
              <a:gd name="connsiteX2043" fmla="*/ 2550259 w 3243376"/>
              <a:gd name="connsiteY2043" fmla="*/ 1466775 h 2504437"/>
              <a:gd name="connsiteX2044" fmla="*/ 2554815 w 3243376"/>
              <a:gd name="connsiteY2044" fmla="*/ 1467914 h 2504437"/>
              <a:gd name="connsiteX2045" fmla="*/ 2554843 w 3243376"/>
              <a:gd name="connsiteY2045" fmla="*/ 1468214 h 2504437"/>
              <a:gd name="connsiteX2046" fmla="*/ 2545941 w 3243376"/>
              <a:gd name="connsiteY2046" fmla="*/ 1468214 h 2504437"/>
              <a:gd name="connsiteX2047" fmla="*/ 2544501 w 3243376"/>
              <a:gd name="connsiteY2047" fmla="*/ 1468214 h 2504437"/>
              <a:gd name="connsiteX2048" fmla="*/ 2532988 w 3243376"/>
              <a:gd name="connsiteY2048" fmla="*/ 1490665 h 2504437"/>
              <a:gd name="connsiteX2049" fmla="*/ 2521475 w 3243376"/>
              <a:gd name="connsiteY2049" fmla="*/ 1479152 h 2504437"/>
              <a:gd name="connsiteX2050" fmla="*/ 2509962 w 3243376"/>
              <a:gd name="connsiteY2050" fmla="*/ 1490665 h 2504437"/>
              <a:gd name="connsiteX2051" fmla="*/ 2521475 w 3243376"/>
              <a:gd name="connsiteY2051" fmla="*/ 1468214 h 2504437"/>
              <a:gd name="connsiteX2052" fmla="*/ 2487509 w 3243376"/>
              <a:gd name="connsiteY2052" fmla="*/ 1502180 h 2504437"/>
              <a:gd name="connsiteX2053" fmla="*/ 2521475 w 3243376"/>
              <a:gd name="connsiteY2053" fmla="*/ 1524631 h 2504437"/>
              <a:gd name="connsiteX2054" fmla="*/ 2499024 w 3243376"/>
              <a:gd name="connsiteY2054" fmla="*/ 1524631 h 2504437"/>
              <a:gd name="connsiteX2055" fmla="*/ 2476572 w 3243376"/>
              <a:gd name="connsiteY2055" fmla="*/ 1513118 h 2504437"/>
              <a:gd name="connsiteX2056" fmla="*/ 2488084 w 3243376"/>
              <a:gd name="connsiteY2056" fmla="*/ 1524631 h 2504437"/>
              <a:gd name="connsiteX2057" fmla="*/ 2476572 w 3243376"/>
              <a:gd name="connsiteY2057" fmla="*/ 1536144 h 2504437"/>
              <a:gd name="connsiteX2058" fmla="*/ 2465058 w 3243376"/>
              <a:gd name="connsiteY2058" fmla="*/ 1536144 h 2504437"/>
              <a:gd name="connsiteX2059" fmla="*/ 2476571 w 3243376"/>
              <a:gd name="connsiteY2059" fmla="*/ 1547658 h 2504437"/>
              <a:gd name="connsiteX2060" fmla="*/ 2465058 w 3243376"/>
              <a:gd name="connsiteY2060" fmla="*/ 1559172 h 2504437"/>
              <a:gd name="connsiteX2061" fmla="*/ 2476571 w 3243376"/>
              <a:gd name="connsiteY2061" fmla="*/ 1570685 h 2504437"/>
              <a:gd name="connsiteX2062" fmla="*/ 2112743 w 3243376"/>
              <a:gd name="connsiteY2062" fmla="*/ 1391073 h 2504437"/>
              <a:gd name="connsiteX2063" fmla="*/ 2124256 w 3243376"/>
              <a:gd name="connsiteY2063" fmla="*/ 1391073 h 2504437"/>
              <a:gd name="connsiteX2064" fmla="*/ 2112742 w 3243376"/>
              <a:gd name="connsiteY2064" fmla="*/ 1379559 h 2504437"/>
              <a:gd name="connsiteX2065" fmla="*/ 2112743 w 3243376"/>
              <a:gd name="connsiteY2065" fmla="*/ 1391073 h 2504437"/>
              <a:gd name="connsiteX2066" fmla="*/ 2903078 w 3243376"/>
              <a:gd name="connsiteY2066" fmla="*/ 1782867 h 2504437"/>
              <a:gd name="connsiteX2067" fmla="*/ 2907755 w 3243376"/>
              <a:gd name="connsiteY2067" fmla="*/ 1784837 h 2504437"/>
              <a:gd name="connsiteX2068" fmla="*/ 2919269 w 3243376"/>
              <a:gd name="connsiteY2068" fmla="*/ 1784837 h 2504437"/>
              <a:gd name="connsiteX2069" fmla="*/ 2919269 w 3243376"/>
              <a:gd name="connsiteY2069" fmla="*/ 1762386 h 2504437"/>
              <a:gd name="connsiteX2070" fmla="*/ 2903078 w 3243376"/>
              <a:gd name="connsiteY2070" fmla="*/ 1782867 h 2504437"/>
              <a:gd name="connsiteX2071" fmla="*/ 2533563 w 3243376"/>
              <a:gd name="connsiteY2071" fmla="*/ 1604651 h 2504437"/>
              <a:gd name="connsiteX2072" fmla="*/ 2545078 w 3243376"/>
              <a:gd name="connsiteY2072" fmla="*/ 1604651 h 2504437"/>
              <a:gd name="connsiteX2073" fmla="*/ 2543391 w 3243376"/>
              <a:gd name="connsiteY2073" fmla="*/ 1601542 h 2504437"/>
              <a:gd name="connsiteX2074" fmla="*/ 2544655 w 3243376"/>
              <a:gd name="connsiteY2074" fmla="*/ 1601143 h 2504437"/>
              <a:gd name="connsiteX2075" fmla="*/ 2533564 w 3243376"/>
              <a:gd name="connsiteY2075" fmla="*/ 1582198 h 2504437"/>
              <a:gd name="connsiteX2076" fmla="*/ 2539105 w 3243376"/>
              <a:gd name="connsiteY2076" fmla="*/ 1593641 h 2504437"/>
              <a:gd name="connsiteX2077" fmla="*/ 2543391 w 3243376"/>
              <a:gd name="connsiteY2077" fmla="*/ 1601542 h 2504437"/>
              <a:gd name="connsiteX2078" fmla="*/ 2714903 w 3243376"/>
              <a:gd name="connsiteY2078" fmla="*/ 1694456 h 2504437"/>
              <a:gd name="connsiteX2079" fmla="*/ 2714903 w 3243376"/>
              <a:gd name="connsiteY2079" fmla="*/ 1682943 h 2504437"/>
              <a:gd name="connsiteX2080" fmla="*/ 2703389 w 3243376"/>
              <a:gd name="connsiteY2080" fmla="*/ 1682943 h 2504437"/>
              <a:gd name="connsiteX2081" fmla="*/ 2714903 w 3243376"/>
              <a:gd name="connsiteY2081" fmla="*/ 1694456 h 2504437"/>
              <a:gd name="connsiteX2082" fmla="*/ 2653629 w 3243376"/>
              <a:gd name="connsiteY2082" fmla="*/ 1670206 h 2504437"/>
              <a:gd name="connsiteX2083" fmla="*/ 2658486 w 3243376"/>
              <a:gd name="connsiteY2083" fmla="*/ 1672005 h 2504437"/>
              <a:gd name="connsiteX2084" fmla="*/ 2658486 w 3243376"/>
              <a:gd name="connsiteY2084" fmla="*/ 1670384 h 2504437"/>
              <a:gd name="connsiteX2085" fmla="*/ 2658485 w 3243376"/>
              <a:gd name="connsiteY2085" fmla="*/ 1662362 h 2504437"/>
              <a:gd name="connsiteX2086" fmla="*/ 2658486 w 3243376"/>
              <a:gd name="connsiteY2086" fmla="*/ 1660491 h 2504437"/>
              <a:gd name="connsiteX2087" fmla="*/ 2653629 w 3243376"/>
              <a:gd name="connsiteY2087" fmla="*/ 1670206 h 2504437"/>
              <a:gd name="connsiteX2088" fmla="*/ 2106986 w 3243376"/>
              <a:gd name="connsiteY2088" fmla="*/ 1401148 h 2504437"/>
              <a:gd name="connsiteX2089" fmla="*/ 2112743 w 3243376"/>
              <a:gd name="connsiteY2089" fmla="*/ 1402587 h 2504437"/>
              <a:gd name="connsiteX2090" fmla="*/ 2123681 w 3243376"/>
              <a:gd name="connsiteY2090" fmla="*/ 1391073 h 2504437"/>
              <a:gd name="connsiteX2091" fmla="*/ 2101229 w 3243376"/>
              <a:gd name="connsiteY2091" fmla="*/ 1391073 h 2504437"/>
              <a:gd name="connsiteX2092" fmla="*/ 2106986 w 3243376"/>
              <a:gd name="connsiteY2092" fmla="*/ 1401148 h 2504437"/>
              <a:gd name="connsiteX2093" fmla="*/ 2971655 w 3243376"/>
              <a:gd name="connsiteY2093" fmla="*/ 1830542 h 2504437"/>
              <a:gd name="connsiteX2094" fmla="*/ 2971655 w 3243376"/>
              <a:gd name="connsiteY2094" fmla="*/ 1830029 h 2504437"/>
              <a:gd name="connsiteX2095" fmla="*/ 2972231 w 3243376"/>
              <a:gd name="connsiteY2095" fmla="*/ 1830317 h 2504437"/>
              <a:gd name="connsiteX2096" fmla="*/ 2750451 w 3243376"/>
              <a:gd name="connsiteY2096" fmla="*/ 1722808 h 2504437"/>
              <a:gd name="connsiteX2097" fmla="*/ 2737930 w 3243376"/>
              <a:gd name="connsiteY2097" fmla="*/ 1705969 h 2504437"/>
              <a:gd name="connsiteX2098" fmla="*/ 2750451 w 3243376"/>
              <a:gd name="connsiteY2098" fmla="*/ 1722808 h 2504437"/>
              <a:gd name="connsiteX2099" fmla="*/ 2782833 w 3243376"/>
              <a:gd name="connsiteY2099" fmla="*/ 1739358 h 2504437"/>
              <a:gd name="connsiteX2100" fmla="*/ 2782833 w 3243376"/>
              <a:gd name="connsiteY2100" fmla="*/ 1731915 h 2504437"/>
              <a:gd name="connsiteX2101" fmla="*/ 2784488 w 3243376"/>
              <a:gd name="connsiteY2101" fmla="*/ 1731156 h 2504437"/>
              <a:gd name="connsiteX2102" fmla="*/ 2784939 w 3243376"/>
              <a:gd name="connsiteY2102" fmla="*/ 1731531 h 2504437"/>
              <a:gd name="connsiteX2103" fmla="*/ 2788590 w 3243376"/>
              <a:gd name="connsiteY2103" fmla="*/ 1737919 h 2504437"/>
              <a:gd name="connsiteX2104" fmla="*/ 2794347 w 3243376"/>
              <a:gd name="connsiteY2104" fmla="*/ 1739359 h 2504437"/>
              <a:gd name="connsiteX2105" fmla="*/ 2784939 w 3243376"/>
              <a:gd name="connsiteY2105" fmla="*/ 1731531 h 2504437"/>
              <a:gd name="connsiteX2106" fmla="*/ 2782833 w 3243376"/>
              <a:gd name="connsiteY2106" fmla="*/ 1727845 h 2504437"/>
              <a:gd name="connsiteX2107" fmla="*/ 2782833 w 3243376"/>
              <a:gd name="connsiteY2107" fmla="*/ 1731915 h 2504437"/>
              <a:gd name="connsiteX2108" fmla="*/ 2780017 w 3243376"/>
              <a:gd name="connsiteY2108" fmla="*/ 1733206 h 2504437"/>
              <a:gd name="connsiteX2109" fmla="*/ 2782833 w 3243376"/>
              <a:gd name="connsiteY2109" fmla="*/ 1739358 h 2504437"/>
              <a:gd name="connsiteX2110" fmla="*/ 1857860 w 3243376"/>
              <a:gd name="connsiteY2110" fmla="*/ 1281874 h 2504437"/>
              <a:gd name="connsiteX2111" fmla="*/ 1862898 w 3243376"/>
              <a:gd name="connsiteY2111" fmla="*/ 1278816 h 2504437"/>
              <a:gd name="connsiteX2112" fmla="*/ 1862897 w 3243376"/>
              <a:gd name="connsiteY2112" fmla="*/ 1267302 h 2504437"/>
              <a:gd name="connsiteX2113" fmla="*/ 1874412 w 3243376"/>
              <a:gd name="connsiteY2113" fmla="*/ 1278816 h 2504437"/>
              <a:gd name="connsiteX2114" fmla="*/ 1851385 w 3243376"/>
              <a:gd name="connsiteY2114" fmla="*/ 1267302 h 2504437"/>
              <a:gd name="connsiteX2115" fmla="*/ 1857860 w 3243376"/>
              <a:gd name="connsiteY2115" fmla="*/ 1281874 h 2504437"/>
              <a:gd name="connsiteX2116" fmla="*/ 2838674 w 3243376"/>
              <a:gd name="connsiteY2116" fmla="*/ 1769366 h 2504437"/>
              <a:gd name="connsiteX2117" fmla="*/ 2862852 w 3243376"/>
              <a:gd name="connsiteY2117" fmla="*/ 1762386 h 2504437"/>
              <a:gd name="connsiteX2118" fmla="*/ 2851915 w 3243376"/>
              <a:gd name="connsiteY2118" fmla="*/ 1750873 h 2504437"/>
              <a:gd name="connsiteX2119" fmla="*/ 2851915 w 3243376"/>
              <a:gd name="connsiteY2119" fmla="*/ 1762386 h 2504437"/>
              <a:gd name="connsiteX2120" fmla="*/ 2840400 w 3243376"/>
              <a:gd name="connsiteY2120" fmla="*/ 1750873 h 2504437"/>
              <a:gd name="connsiteX2121" fmla="*/ 2838674 w 3243376"/>
              <a:gd name="connsiteY2121" fmla="*/ 1769366 h 2504437"/>
              <a:gd name="connsiteX2122" fmla="*/ 3051099 w 3243376"/>
              <a:gd name="connsiteY2122" fmla="*/ 1875219 h 2504437"/>
              <a:gd name="connsiteX2123" fmla="*/ 3053693 w 3243376"/>
              <a:gd name="connsiteY2123" fmla="*/ 1868412 h 2504437"/>
              <a:gd name="connsiteX2124" fmla="*/ 3054067 w 3243376"/>
              <a:gd name="connsiteY2124" fmla="*/ 1868716 h 2504437"/>
              <a:gd name="connsiteX2125" fmla="*/ 3051099 w 3243376"/>
              <a:gd name="connsiteY2125" fmla="*/ 1875219 h 2504437"/>
              <a:gd name="connsiteX2126" fmla="*/ 2132531 w 3243376"/>
              <a:gd name="connsiteY2126" fmla="*/ 1424858 h 2504437"/>
              <a:gd name="connsiteX2127" fmla="*/ 2135769 w 3243376"/>
              <a:gd name="connsiteY2127" fmla="*/ 1425038 h 2504437"/>
              <a:gd name="connsiteX2128" fmla="*/ 2147284 w 3243376"/>
              <a:gd name="connsiteY2128" fmla="*/ 1413525 h 2504437"/>
              <a:gd name="connsiteX2129" fmla="*/ 2135770 w 3243376"/>
              <a:gd name="connsiteY2129" fmla="*/ 1413525 h 2504437"/>
              <a:gd name="connsiteX2130" fmla="*/ 2132531 w 3243376"/>
              <a:gd name="connsiteY2130" fmla="*/ 1424858 h 2504437"/>
              <a:gd name="connsiteX2131" fmla="*/ 2865875 w 3243376"/>
              <a:gd name="connsiteY2131" fmla="*/ 1789119 h 2504437"/>
              <a:gd name="connsiteX2132" fmla="*/ 2859398 w 3243376"/>
              <a:gd name="connsiteY2132" fmla="*/ 1784262 h 2504437"/>
              <a:gd name="connsiteX2133" fmla="*/ 2870912 w 3243376"/>
              <a:gd name="connsiteY2133" fmla="*/ 1784262 h 2504437"/>
              <a:gd name="connsiteX2134" fmla="*/ 2865875 w 3243376"/>
              <a:gd name="connsiteY2134" fmla="*/ 1789119 h 2504437"/>
              <a:gd name="connsiteX2135" fmla="*/ 1807848 w 3243376"/>
              <a:gd name="connsiteY2135" fmla="*/ 1265863 h 2504437"/>
              <a:gd name="connsiteX2136" fmla="*/ 1828932 w 3243376"/>
              <a:gd name="connsiteY2136" fmla="*/ 1267302 h 2504437"/>
              <a:gd name="connsiteX2137" fmla="*/ 1817419 w 3243376"/>
              <a:gd name="connsiteY2137" fmla="*/ 1255788 h 2504437"/>
              <a:gd name="connsiteX2138" fmla="*/ 1794967 w 3243376"/>
              <a:gd name="connsiteY2138" fmla="*/ 1255788 h 2504437"/>
              <a:gd name="connsiteX2139" fmla="*/ 1807848 w 3243376"/>
              <a:gd name="connsiteY2139" fmla="*/ 1265863 h 2504437"/>
              <a:gd name="connsiteX2140" fmla="*/ 2486643 w 3243376"/>
              <a:gd name="connsiteY2140" fmla="*/ 1603967 h 2504437"/>
              <a:gd name="connsiteX2141" fmla="*/ 2487770 w 3243376"/>
              <a:gd name="connsiteY2141" fmla="*/ 1603536 h 2504437"/>
              <a:gd name="connsiteX2142" fmla="*/ 2487988 w 3243376"/>
              <a:gd name="connsiteY2142" fmla="*/ 1604307 h 2504437"/>
              <a:gd name="connsiteX2143" fmla="*/ 2487510 w 3243376"/>
              <a:gd name="connsiteY2143" fmla="*/ 1604075 h 2504437"/>
              <a:gd name="connsiteX2144" fmla="*/ 2487556 w 3243376"/>
              <a:gd name="connsiteY2144" fmla="*/ 1604400 h 2504437"/>
              <a:gd name="connsiteX2145" fmla="*/ 1965369 w 3243376"/>
              <a:gd name="connsiteY2145" fmla="*/ 1346170 h 2504437"/>
              <a:gd name="connsiteX2146" fmla="*/ 1965944 w 3243376"/>
              <a:gd name="connsiteY2146" fmla="*/ 1311630 h 2504437"/>
              <a:gd name="connsiteX2147" fmla="*/ 1954431 w 3243376"/>
              <a:gd name="connsiteY2147" fmla="*/ 1277665 h 2504437"/>
              <a:gd name="connsiteX2148" fmla="*/ 1942918 w 3243376"/>
              <a:gd name="connsiteY2148" fmla="*/ 1289177 h 2504437"/>
              <a:gd name="connsiteX2149" fmla="*/ 1954431 w 3243376"/>
              <a:gd name="connsiteY2149" fmla="*/ 1300692 h 2504437"/>
              <a:gd name="connsiteX2150" fmla="*/ 1942918 w 3243376"/>
              <a:gd name="connsiteY2150" fmla="*/ 1334657 h 2504437"/>
              <a:gd name="connsiteX2151" fmla="*/ 1965369 w 3243376"/>
              <a:gd name="connsiteY2151" fmla="*/ 1346170 h 2504437"/>
              <a:gd name="connsiteX2152" fmla="*/ 2419579 w 3243376"/>
              <a:gd name="connsiteY2152" fmla="*/ 1571260 h 2504437"/>
              <a:gd name="connsiteX2153" fmla="*/ 2431092 w 3243376"/>
              <a:gd name="connsiteY2153" fmla="*/ 1571260 h 2504437"/>
              <a:gd name="connsiteX2154" fmla="*/ 2419579 w 3243376"/>
              <a:gd name="connsiteY2154" fmla="*/ 1571260 h 2504437"/>
              <a:gd name="connsiteX2155" fmla="*/ 2755344 w 3243376"/>
              <a:gd name="connsiteY2155" fmla="*/ 1737559 h 2504437"/>
              <a:gd name="connsiteX2156" fmla="*/ 2760382 w 3243376"/>
              <a:gd name="connsiteY2156" fmla="*/ 1739359 h 2504437"/>
              <a:gd name="connsiteX2157" fmla="*/ 2760382 w 3243376"/>
              <a:gd name="connsiteY2157" fmla="*/ 1727845 h 2504437"/>
              <a:gd name="connsiteX2158" fmla="*/ 2748867 w 3243376"/>
              <a:gd name="connsiteY2158" fmla="*/ 1727845 h 2504437"/>
              <a:gd name="connsiteX2159" fmla="*/ 2755344 w 3243376"/>
              <a:gd name="connsiteY2159" fmla="*/ 1737559 h 2504437"/>
              <a:gd name="connsiteX2160" fmla="*/ 2680362 w 3243376"/>
              <a:gd name="connsiteY2160" fmla="*/ 1705969 h 2504437"/>
              <a:gd name="connsiteX2161" fmla="*/ 2691876 w 3243376"/>
              <a:gd name="connsiteY2161" fmla="*/ 1694456 h 2504437"/>
              <a:gd name="connsiteX2162" fmla="*/ 2703389 w 3243376"/>
              <a:gd name="connsiteY2162" fmla="*/ 1694456 h 2504437"/>
              <a:gd name="connsiteX2163" fmla="*/ 2680938 w 3243376"/>
              <a:gd name="connsiteY2163" fmla="*/ 1672005 h 2504437"/>
              <a:gd name="connsiteX2164" fmla="*/ 2680362 w 3243376"/>
              <a:gd name="connsiteY2164" fmla="*/ 1705969 h 2504437"/>
              <a:gd name="connsiteX2165" fmla="*/ 2971655 w 3243376"/>
              <a:gd name="connsiteY2165" fmla="*/ 1852768 h 2504437"/>
              <a:gd name="connsiteX2166" fmla="*/ 2981730 w 3243376"/>
              <a:gd name="connsiteY2166" fmla="*/ 1848450 h 2504437"/>
              <a:gd name="connsiteX2167" fmla="*/ 2983169 w 3243376"/>
              <a:gd name="connsiteY2167" fmla="*/ 1852768 h 2504437"/>
              <a:gd name="connsiteX2168" fmla="*/ 2976261 w 3243376"/>
              <a:gd name="connsiteY2168" fmla="*/ 1852767 h 2504437"/>
              <a:gd name="connsiteX2169" fmla="*/ 2971655 w 3243376"/>
              <a:gd name="connsiteY2169" fmla="*/ 1852768 h 2504437"/>
              <a:gd name="connsiteX2170" fmla="*/ 2971655 w 3243376"/>
              <a:gd name="connsiteY2170" fmla="*/ 1852768 h 2504437"/>
              <a:gd name="connsiteX2171" fmla="*/ 2971655 w 3243376"/>
              <a:gd name="connsiteY2171" fmla="*/ 1852768 h 2504437"/>
              <a:gd name="connsiteX2172" fmla="*/ 1761003 w 3243376"/>
              <a:gd name="connsiteY2172" fmla="*/ 1256364 h 2504437"/>
              <a:gd name="connsiteX2173" fmla="*/ 1772517 w 3243376"/>
              <a:gd name="connsiteY2173" fmla="*/ 1256364 h 2504437"/>
              <a:gd name="connsiteX2174" fmla="*/ 1761002 w 3243376"/>
              <a:gd name="connsiteY2174" fmla="*/ 1244851 h 2504437"/>
              <a:gd name="connsiteX2175" fmla="*/ 1761003 w 3243376"/>
              <a:gd name="connsiteY2175" fmla="*/ 1256364 h 2504437"/>
              <a:gd name="connsiteX2176" fmla="*/ 2960717 w 3243376"/>
              <a:gd name="connsiteY2176" fmla="*/ 1852768 h 2504437"/>
              <a:gd name="connsiteX2177" fmla="*/ 2967194 w 3243376"/>
              <a:gd name="connsiteY2177" fmla="*/ 1832287 h 2504437"/>
              <a:gd name="connsiteX2178" fmla="*/ 2971655 w 3243376"/>
              <a:gd name="connsiteY2178" fmla="*/ 1830542 h 2504437"/>
              <a:gd name="connsiteX2179" fmla="*/ 2971655 w 3243376"/>
              <a:gd name="connsiteY2179" fmla="*/ 1852768 h 2504437"/>
              <a:gd name="connsiteX2180" fmla="*/ 2062083 w 3243376"/>
              <a:gd name="connsiteY2180" fmla="*/ 1412085 h 2504437"/>
              <a:gd name="connsiteX2181" fmla="*/ 2067840 w 3243376"/>
              <a:gd name="connsiteY2181" fmla="*/ 1413525 h 2504437"/>
              <a:gd name="connsiteX2182" fmla="*/ 2090291 w 3243376"/>
              <a:gd name="connsiteY2182" fmla="*/ 1368622 h 2504437"/>
              <a:gd name="connsiteX2183" fmla="*/ 2090291 w 3243376"/>
              <a:gd name="connsiteY2183" fmla="*/ 1345594 h 2504437"/>
              <a:gd name="connsiteX2184" fmla="*/ 2078777 w 3243376"/>
              <a:gd name="connsiteY2184" fmla="*/ 1345594 h 2504437"/>
              <a:gd name="connsiteX2185" fmla="*/ 2056326 w 3243376"/>
              <a:gd name="connsiteY2185" fmla="*/ 1345594 h 2504437"/>
              <a:gd name="connsiteX2186" fmla="*/ 2067839 w 3243376"/>
              <a:gd name="connsiteY2186" fmla="*/ 1357108 h 2504437"/>
              <a:gd name="connsiteX2187" fmla="*/ 2056326 w 3243376"/>
              <a:gd name="connsiteY2187" fmla="*/ 1379559 h 2504437"/>
              <a:gd name="connsiteX2188" fmla="*/ 2056326 w 3243376"/>
              <a:gd name="connsiteY2188" fmla="*/ 1402011 h 2504437"/>
              <a:gd name="connsiteX2189" fmla="*/ 2062083 w 3243376"/>
              <a:gd name="connsiteY2189" fmla="*/ 1412085 h 2504437"/>
              <a:gd name="connsiteX2190" fmla="*/ 2658486 w 3243376"/>
              <a:gd name="connsiteY2190" fmla="*/ 1717483 h 2504437"/>
              <a:gd name="connsiteX2191" fmla="*/ 2670000 w 3243376"/>
              <a:gd name="connsiteY2191" fmla="*/ 1717483 h 2504437"/>
              <a:gd name="connsiteX2192" fmla="*/ 2658486 w 3243376"/>
              <a:gd name="connsiteY2192" fmla="*/ 1705969 h 2504437"/>
              <a:gd name="connsiteX2193" fmla="*/ 2658486 w 3243376"/>
              <a:gd name="connsiteY2193" fmla="*/ 1717483 h 2504437"/>
              <a:gd name="connsiteX2194" fmla="*/ 2839824 w 3243376"/>
              <a:gd name="connsiteY2194" fmla="*/ 1807289 h 2504437"/>
              <a:gd name="connsiteX2195" fmla="*/ 2851339 w 3243376"/>
              <a:gd name="connsiteY2195" fmla="*/ 1795775 h 2504437"/>
              <a:gd name="connsiteX2196" fmla="*/ 2851339 w 3243376"/>
              <a:gd name="connsiteY2196" fmla="*/ 1797214 h 2504437"/>
              <a:gd name="connsiteX2197" fmla="*/ 2851339 w 3243376"/>
              <a:gd name="connsiteY2197" fmla="*/ 1806713 h 2504437"/>
              <a:gd name="connsiteX2198" fmla="*/ 2850742 w 3243376"/>
              <a:gd name="connsiteY2198" fmla="*/ 1806714 h 2504437"/>
              <a:gd name="connsiteX2199" fmla="*/ 2846301 w 3243376"/>
              <a:gd name="connsiteY2199" fmla="*/ 1802432 h 2504437"/>
              <a:gd name="connsiteX2200" fmla="*/ 2839824 w 3243376"/>
              <a:gd name="connsiteY2200" fmla="*/ 1807289 h 2504437"/>
              <a:gd name="connsiteX2201" fmla="*/ 1916653 w 3243376"/>
              <a:gd name="connsiteY2201" fmla="*/ 1354419 h 2504437"/>
              <a:gd name="connsiteX2202" fmla="*/ 1919890 w 3243376"/>
              <a:gd name="connsiteY2202" fmla="*/ 1335231 h 2504437"/>
              <a:gd name="connsiteX2203" fmla="*/ 1908377 w 3243376"/>
              <a:gd name="connsiteY2203" fmla="*/ 1346746 h 2504437"/>
              <a:gd name="connsiteX2204" fmla="*/ 1916653 w 3243376"/>
              <a:gd name="connsiteY2204" fmla="*/ 1354419 h 2504437"/>
              <a:gd name="connsiteX2205" fmla="*/ 2556016 w 3243376"/>
              <a:gd name="connsiteY2205" fmla="*/ 1672005 h 2504437"/>
              <a:gd name="connsiteX2206" fmla="*/ 2556016 w 3243376"/>
              <a:gd name="connsiteY2206" fmla="*/ 1638040 h 2504437"/>
              <a:gd name="connsiteX2207" fmla="*/ 2544501 w 3243376"/>
              <a:gd name="connsiteY2207" fmla="*/ 1649553 h 2504437"/>
              <a:gd name="connsiteX2208" fmla="*/ 2556016 w 3243376"/>
              <a:gd name="connsiteY2208" fmla="*/ 1672005 h 2504437"/>
              <a:gd name="connsiteX2209" fmla="*/ 2465058 w 3243376"/>
              <a:gd name="connsiteY2209" fmla="*/ 1627102 h 2504437"/>
              <a:gd name="connsiteX2210" fmla="*/ 2487509 w 3243376"/>
              <a:gd name="connsiteY2210" fmla="*/ 1627102 h 2504437"/>
              <a:gd name="connsiteX2211" fmla="*/ 2487510 w 3243376"/>
              <a:gd name="connsiteY2211" fmla="*/ 1615588 h 2504437"/>
              <a:gd name="connsiteX2212" fmla="*/ 2499024 w 3243376"/>
              <a:gd name="connsiteY2212" fmla="*/ 1615588 h 2504437"/>
              <a:gd name="connsiteX2213" fmla="*/ 2488949 w 3243376"/>
              <a:gd name="connsiteY2213" fmla="*/ 1614148 h 2504437"/>
              <a:gd name="connsiteX2214" fmla="*/ 2487556 w 3243376"/>
              <a:gd name="connsiteY2214" fmla="*/ 1604400 h 2504437"/>
              <a:gd name="connsiteX2215" fmla="*/ 2488084 w 3243376"/>
              <a:gd name="connsiteY2215" fmla="*/ 1604651 h 2504437"/>
              <a:gd name="connsiteX2216" fmla="*/ 2487988 w 3243376"/>
              <a:gd name="connsiteY2216" fmla="*/ 1604307 h 2504437"/>
              <a:gd name="connsiteX2217" fmla="*/ 2494166 w 3243376"/>
              <a:gd name="connsiteY2217" fmla="*/ 1607313 h 2504437"/>
              <a:gd name="connsiteX2218" fmla="*/ 2497584 w 3243376"/>
              <a:gd name="connsiteY2218" fmla="*/ 1604074 h 2504437"/>
              <a:gd name="connsiteX2219" fmla="*/ 2497830 w 3243376"/>
              <a:gd name="connsiteY2219" fmla="*/ 1603442 h 2504437"/>
              <a:gd name="connsiteX2220" fmla="*/ 2499024 w 3243376"/>
              <a:gd name="connsiteY2220" fmla="*/ 1604074 h 2504437"/>
              <a:gd name="connsiteX2221" fmla="*/ 2498844 w 3243376"/>
              <a:gd name="connsiteY2221" fmla="*/ 1600836 h 2504437"/>
              <a:gd name="connsiteX2222" fmla="*/ 2497830 w 3243376"/>
              <a:gd name="connsiteY2222" fmla="*/ 1603442 h 2504437"/>
              <a:gd name="connsiteX2223" fmla="*/ 2493716 w 3243376"/>
              <a:gd name="connsiteY2223" fmla="*/ 1601259 h 2504437"/>
              <a:gd name="connsiteX2224" fmla="*/ 2487770 w 3243376"/>
              <a:gd name="connsiteY2224" fmla="*/ 1603536 h 2504437"/>
              <a:gd name="connsiteX2225" fmla="*/ 2483767 w 3243376"/>
              <a:gd name="connsiteY2225" fmla="*/ 1589323 h 2504437"/>
              <a:gd name="connsiteX2226" fmla="*/ 2488084 w 3243376"/>
              <a:gd name="connsiteY2226" fmla="*/ 1582198 h 2504437"/>
              <a:gd name="connsiteX2227" fmla="*/ 2499599 w 3243376"/>
              <a:gd name="connsiteY2227" fmla="*/ 1593713 h 2504437"/>
              <a:gd name="connsiteX2228" fmla="*/ 2499599 w 3243376"/>
              <a:gd name="connsiteY2228" fmla="*/ 1571260 h 2504437"/>
              <a:gd name="connsiteX2229" fmla="*/ 2488085 w 3243376"/>
              <a:gd name="connsiteY2229" fmla="*/ 1571260 h 2504437"/>
              <a:gd name="connsiteX2230" fmla="*/ 2487509 w 3243376"/>
              <a:gd name="connsiteY2230" fmla="*/ 1582198 h 2504437"/>
              <a:gd name="connsiteX2231" fmla="*/ 2465058 w 3243376"/>
              <a:gd name="connsiteY2231" fmla="*/ 1582198 h 2504437"/>
              <a:gd name="connsiteX2232" fmla="*/ 2476571 w 3243376"/>
              <a:gd name="connsiteY2232" fmla="*/ 1604650 h 2504437"/>
              <a:gd name="connsiteX2233" fmla="*/ 2481428 w 3243376"/>
              <a:gd name="connsiteY2233" fmla="*/ 1601493 h 2504437"/>
              <a:gd name="connsiteX2234" fmla="*/ 2486643 w 3243376"/>
              <a:gd name="connsiteY2234" fmla="*/ 1603967 h 2504437"/>
              <a:gd name="connsiteX2235" fmla="*/ 2482041 w 3243376"/>
              <a:gd name="connsiteY2235" fmla="*/ 1605729 h 2504437"/>
              <a:gd name="connsiteX2236" fmla="*/ 2465058 w 3243376"/>
              <a:gd name="connsiteY2236" fmla="*/ 1615588 h 2504437"/>
              <a:gd name="connsiteX2237" fmla="*/ 2453544 w 3243376"/>
              <a:gd name="connsiteY2237" fmla="*/ 1615588 h 2504437"/>
              <a:gd name="connsiteX2238" fmla="*/ 2465058 w 3243376"/>
              <a:gd name="connsiteY2238" fmla="*/ 1615588 h 2504437"/>
              <a:gd name="connsiteX2239" fmla="*/ 1873836 w 3243376"/>
              <a:gd name="connsiteY2239" fmla="*/ 1334656 h 2504437"/>
              <a:gd name="connsiteX2240" fmla="*/ 1873836 w 3243376"/>
              <a:gd name="connsiteY2240" fmla="*/ 1312205 h 2504437"/>
              <a:gd name="connsiteX2241" fmla="*/ 1885350 w 3243376"/>
              <a:gd name="connsiteY2241" fmla="*/ 1323719 h 2504437"/>
              <a:gd name="connsiteX2242" fmla="*/ 1896863 w 3243376"/>
              <a:gd name="connsiteY2242" fmla="*/ 1312205 h 2504437"/>
              <a:gd name="connsiteX2243" fmla="*/ 1908376 w 3243376"/>
              <a:gd name="connsiteY2243" fmla="*/ 1323718 h 2504437"/>
              <a:gd name="connsiteX2244" fmla="*/ 1919890 w 3243376"/>
              <a:gd name="connsiteY2244" fmla="*/ 1323719 h 2504437"/>
              <a:gd name="connsiteX2245" fmla="*/ 1942342 w 3243376"/>
              <a:gd name="connsiteY2245" fmla="*/ 1311630 h 2504437"/>
              <a:gd name="connsiteX2246" fmla="*/ 1930828 w 3243376"/>
              <a:gd name="connsiteY2246" fmla="*/ 1289178 h 2504437"/>
              <a:gd name="connsiteX2247" fmla="*/ 1919315 w 3243376"/>
              <a:gd name="connsiteY2247" fmla="*/ 1277664 h 2504437"/>
              <a:gd name="connsiteX2248" fmla="*/ 1919314 w 3243376"/>
              <a:gd name="connsiteY2248" fmla="*/ 1289177 h 2504437"/>
              <a:gd name="connsiteX2249" fmla="*/ 1907800 w 3243376"/>
              <a:gd name="connsiteY2249" fmla="*/ 1311630 h 2504437"/>
              <a:gd name="connsiteX2250" fmla="*/ 1873835 w 3243376"/>
              <a:gd name="connsiteY2250" fmla="*/ 1289178 h 2504437"/>
              <a:gd name="connsiteX2251" fmla="*/ 1862323 w 3243376"/>
              <a:gd name="connsiteY2251" fmla="*/ 1300692 h 2504437"/>
              <a:gd name="connsiteX2252" fmla="*/ 1873836 w 3243376"/>
              <a:gd name="connsiteY2252" fmla="*/ 1334656 h 2504437"/>
              <a:gd name="connsiteX2253" fmla="*/ 2317375 w 3243376"/>
              <a:gd name="connsiteY2253" fmla="*/ 1558160 h 2504437"/>
              <a:gd name="connsiteX2254" fmla="*/ 2317109 w 3243376"/>
              <a:gd name="connsiteY2254" fmla="*/ 1558020 h 2504437"/>
              <a:gd name="connsiteX2255" fmla="*/ 2317109 w 3243376"/>
              <a:gd name="connsiteY2255" fmla="*/ 1556297 h 2504437"/>
              <a:gd name="connsiteX2256" fmla="*/ 1838980 w 3243376"/>
              <a:gd name="connsiteY2256" fmla="*/ 1321569 h 2504437"/>
              <a:gd name="connsiteX2257" fmla="*/ 1851959 w 3243376"/>
              <a:gd name="connsiteY2257" fmla="*/ 1323718 h 2504437"/>
              <a:gd name="connsiteX2258" fmla="*/ 1845052 w 3243376"/>
              <a:gd name="connsiteY2258" fmla="*/ 1312709 h 2504437"/>
              <a:gd name="connsiteX2259" fmla="*/ 1830893 w 3243376"/>
              <a:gd name="connsiteY2259" fmla="*/ 1302286 h 2504437"/>
              <a:gd name="connsiteX2260" fmla="*/ 1829509 w 3243376"/>
              <a:gd name="connsiteY2260" fmla="*/ 1289754 h 2504437"/>
              <a:gd name="connsiteX2261" fmla="*/ 1851960 w 3243376"/>
              <a:gd name="connsiteY2261" fmla="*/ 1301267 h 2504437"/>
              <a:gd name="connsiteX2262" fmla="*/ 1829509 w 3243376"/>
              <a:gd name="connsiteY2262" fmla="*/ 1289754 h 2504437"/>
              <a:gd name="connsiteX2263" fmla="*/ 1829508 w 3243376"/>
              <a:gd name="connsiteY2263" fmla="*/ 1301267 h 2504437"/>
              <a:gd name="connsiteX2264" fmla="*/ 1830893 w 3243376"/>
              <a:gd name="connsiteY2264" fmla="*/ 1302286 h 2504437"/>
              <a:gd name="connsiteX2265" fmla="*/ 1832314 w 3243376"/>
              <a:gd name="connsiteY2265" fmla="*/ 1315155 h 2504437"/>
              <a:gd name="connsiteX2266" fmla="*/ 1838980 w 3243376"/>
              <a:gd name="connsiteY2266" fmla="*/ 1321569 h 2504437"/>
              <a:gd name="connsiteX2267" fmla="*/ 2291769 w 3243376"/>
              <a:gd name="connsiteY2267" fmla="*/ 1546334 h 2504437"/>
              <a:gd name="connsiteX2268" fmla="*/ 2289955 w 3243376"/>
              <a:gd name="connsiteY2268" fmla="*/ 1544779 h 2504437"/>
              <a:gd name="connsiteX2269" fmla="*/ 2292930 w 3243376"/>
              <a:gd name="connsiteY2269" fmla="*/ 1544779 h 2504437"/>
              <a:gd name="connsiteX2270" fmla="*/ 2589981 w 3243376"/>
              <a:gd name="connsiteY2270" fmla="*/ 1695031 h 2504437"/>
              <a:gd name="connsiteX2271" fmla="*/ 2601495 w 3243376"/>
              <a:gd name="connsiteY2271" fmla="*/ 1683518 h 2504437"/>
              <a:gd name="connsiteX2272" fmla="*/ 2601495 w 3243376"/>
              <a:gd name="connsiteY2272" fmla="*/ 1661066 h 2504437"/>
              <a:gd name="connsiteX2273" fmla="*/ 2613008 w 3243376"/>
              <a:gd name="connsiteY2273" fmla="*/ 1661066 h 2504437"/>
              <a:gd name="connsiteX2274" fmla="*/ 2613008 w 3243376"/>
              <a:gd name="connsiteY2274" fmla="*/ 1649553 h 2504437"/>
              <a:gd name="connsiteX2275" fmla="*/ 2624521 w 3243376"/>
              <a:gd name="connsiteY2275" fmla="*/ 1661066 h 2504437"/>
              <a:gd name="connsiteX2276" fmla="*/ 2602070 w 3243376"/>
              <a:gd name="connsiteY2276" fmla="*/ 1627102 h 2504437"/>
              <a:gd name="connsiteX2277" fmla="*/ 2602070 w 3243376"/>
              <a:gd name="connsiteY2277" fmla="*/ 1661066 h 2504437"/>
              <a:gd name="connsiteX2278" fmla="*/ 2590557 w 3243376"/>
              <a:gd name="connsiteY2278" fmla="*/ 1638615 h 2504437"/>
              <a:gd name="connsiteX2279" fmla="*/ 2579043 w 3243376"/>
              <a:gd name="connsiteY2279" fmla="*/ 1638615 h 2504437"/>
              <a:gd name="connsiteX2280" fmla="*/ 2567529 w 3243376"/>
              <a:gd name="connsiteY2280" fmla="*/ 1661066 h 2504437"/>
              <a:gd name="connsiteX2281" fmla="*/ 2589981 w 3243376"/>
              <a:gd name="connsiteY2281" fmla="*/ 1672580 h 2504437"/>
              <a:gd name="connsiteX2282" fmla="*/ 2589981 w 3243376"/>
              <a:gd name="connsiteY2282" fmla="*/ 1695031 h 2504437"/>
              <a:gd name="connsiteX2283" fmla="*/ 1704011 w 3243376"/>
              <a:gd name="connsiteY2283" fmla="*/ 1256365 h 2504437"/>
              <a:gd name="connsiteX2284" fmla="*/ 1715524 w 3243376"/>
              <a:gd name="connsiteY2284" fmla="*/ 1256364 h 2504437"/>
              <a:gd name="connsiteX2285" fmla="*/ 1704011 w 3243376"/>
              <a:gd name="connsiteY2285" fmla="*/ 1256365 h 2504437"/>
              <a:gd name="connsiteX2286" fmla="*/ 2283815 w 3243376"/>
              <a:gd name="connsiteY2286" fmla="*/ 1544780 h 2504437"/>
              <a:gd name="connsiteX2287" fmla="*/ 2284583 w 3243376"/>
              <a:gd name="connsiteY2287" fmla="*/ 1540174 h 2504437"/>
              <a:gd name="connsiteX2288" fmla="*/ 2289955 w 3243376"/>
              <a:gd name="connsiteY2288" fmla="*/ 1544779 h 2504437"/>
              <a:gd name="connsiteX2289" fmla="*/ 2289920 w 3243376"/>
              <a:gd name="connsiteY2289" fmla="*/ 1548809 h 2504437"/>
              <a:gd name="connsiteX2290" fmla="*/ 2291769 w 3243376"/>
              <a:gd name="connsiteY2290" fmla="*/ 1546334 h 2504437"/>
              <a:gd name="connsiteX2291" fmla="*/ 2294657 w 3243376"/>
              <a:gd name="connsiteY2291" fmla="*/ 1548809 h 2504437"/>
              <a:gd name="connsiteX2292" fmla="*/ 2612504 w 3243376"/>
              <a:gd name="connsiteY2292" fmla="*/ 1715108 h 2504437"/>
              <a:gd name="connsiteX2293" fmla="*/ 2623945 w 3243376"/>
              <a:gd name="connsiteY2293" fmla="*/ 1716907 h 2504437"/>
              <a:gd name="connsiteX2294" fmla="*/ 2623945 w 3243376"/>
              <a:gd name="connsiteY2294" fmla="*/ 1693881 h 2504437"/>
              <a:gd name="connsiteX2295" fmla="*/ 2601495 w 3243376"/>
              <a:gd name="connsiteY2295" fmla="*/ 1693881 h 2504437"/>
              <a:gd name="connsiteX2296" fmla="*/ 2601495 w 3243376"/>
              <a:gd name="connsiteY2296" fmla="*/ 1705394 h 2504437"/>
              <a:gd name="connsiteX2297" fmla="*/ 2612504 w 3243376"/>
              <a:gd name="connsiteY2297" fmla="*/ 1715108 h 2504437"/>
              <a:gd name="connsiteX2298" fmla="*/ 2158464 w 3243376"/>
              <a:gd name="connsiteY2298" fmla="*/ 1495100 h 2504437"/>
              <a:gd name="connsiteX2299" fmla="*/ 2169735 w 3243376"/>
              <a:gd name="connsiteY2299" fmla="*/ 1492393 h 2504437"/>
              <a:gd name="connsiteX2300" fmla="*/ 2158222 w 3243376"/>
              <a:gd name="connsiteY2300" fmla="*/ 1458427 h 2504437"/>
              <a:gd name="connsiteX2301" fmla="*/ 2158464 w 3243376"/>
              <a:gd name="connsiteY2301" fmla="*/ 1495100 h 2504437"/>
              <a:gd name="connsiteX2302" fmla="*/ 2371133 w 3243376"/>
              <a:gd name="connsiteY2302" fmla="*/ 1601565 h 2504437"/>
              <a:gd name="connsiteX2303" fmla="*/ 2396552 w 3243376"/>
              <a:gd name="connsiteY2303" fmla="*/ 1593712 h 2504437"/>
              <a:gd name="connsiteX2304" fmla="*/ 2374101 w 3243376"/>
              <a:gd name="connsiteY2304" fmla="*/ 1582198 h 2504437"/>
              <a:gd name="connsiteX2305" fmla="*/ 2374101 w 3243376"/>
              <a:gd name="connsiteY2305" fmla="*/ 1593713 h 2504437"/>
              <a:gd name="connsiteX2306" fmla="*/ 2362587 w 3243376"/>
              <a:gd name="connsiteY2306" fmla="*/ 1593713 h 2504437"/>
              <a:gd name="connsiteX2307" fmla="*/ 2371133 w 3243376"/>
              <a:gd name="connsiteY2307" fmla="*/ 1601565 h 2504437"/>
              <a:gd name="connsiteX2308" fmla="*/ 2465058 w 3243376"/>
              <a:gd name="connsiteY2308" fmla="*/ 1648258 h 2504437"/>
              <a:gd name="connsiteX2309" fmla="*/ 2476571 w 3243376"/>
              <a:gd name="connsiteY2309" fmla="*/ 1650129 h 2504437"/>
              <a:gd name="connsiteX2310" fmla="*/ 2476571 w 3243376"/>
              <a:gd name="connsiteY2310" fmla="*/ 1638615 h 2504437"/>
              <a:gd name="connsiteX2311" fmla="*/ 2465058 w 3243376"/>
              <a:gd name="connsiteY2311" fmla="*/ 1638615 h 2504437"/>
              <a:gd name="connsiteX2312" fmla="*/ 2453545 w 3243376"/>
              <a:gd name="connsiteY2312" fmla="*/ 1638615 h 2504437"/>
              <a:gd name="connsiteX2313" fmla="*/ 2465058 w 3243376"/>
              <a:gd name="connsiteY2313" fmla="*/ 1648258 h 2504437"/>
              <a:gd name="connsiteX2314" fmla="*/ 2232483 w 3243376"/>
              <a:gd name="connsiteY2314" fmla="*/ 1534417 h 2504437"/>
              <a:gd name="connsiteX2315" fmla="*/ 2238241 w 3243376"/>
              <a:gd name="connsiteY2315" fmla="*/ 1525782 h 2504437"/>
              <a:gd name="connsiteX2316" fmla="*/ 2226726 w 3243376"/>
              <a:gd name="connsiteY2316" fmla="*/ 1525782 h 2504437"/>
              <a:gd name="connsiteX2317" fmla="*/ 2232483 w 3243376"/>
              <a:gd name="connsiteY2317" fmla="*/ 1534417 h 2504437"/>
              <a:gd name="connsiteX2318" fmla="*/ 2692451 w 3243376"/>
              <a:gd name="connsiteY2318" fmla="*/ 1762386 h 2504437"/>
              <a:gd name="connsiteX2319" fmla="*/ 2703965 w 3243376"/>
              <a:gd name="connsiteY2319" fmla="*/ 1750873 h 2504437"/>
              <a:gd name="connsiteX2320" fmla="*/ 2692451 w 3243376"/>
              <a:gd name="connsiteY2320" fmla="*/ 1728421 h 2504437"/>
              <a:gd name="connsiteX2321" fmla="*/ 2692451 w 3243376"/>
              <a:gd name="connsiteY2321" fmla="*/ 1762386 h 2504437"/>
              <a:gd name="connsiteX2322" fmla="*/ 2726417 w 3243376"/>
              <a:gd name="connsiteY2322" fmla="*/ 1784837 h 2504437"/>
              <a:gd name="connsiteX2323" fmla="*/ 2748868 w 3243376"/>
              <a:gd name="connsiteY2323" fmla="*/ 1762386 h 2504437"/>
              <a:gd name="connsiteX2324" fmla="*/ 2737355 w 3243376"/>
              <a:gd name="connsiteY2324" fmla="*/ 1750873 h 2504437"/>
              <a:gd name="connsiteX2325" fmla="*/ 2714903 w 3243376"/>
              <a:gd name="connsiteY2325" fmla="*/ 1773324 h 2504437"/>
              <a:gd name="connsiteX2326" fmla="*/ 2726417 w 3243376"/>
              <a:gd name="connsiteY2326" fmla="*/ 1784837 h 2504437"/>
              <a:gd name="connsiteX2327" fmla="*/ 1795544 w 3243376"/>
              <a:gd name="connsiteY2327" fmla="*/ 1324294 h 2504437"/>
              <a:gd name="connsiteX2328" fmla="*/ 1807057 w 3243376"/>
              <a:gd name="connsiteY2328" fmla="*/ 1324295 h 2504437"/>
              <a:gd name="connsiteX2329" fmla="*/ 1795543 w 3243376"/>
              <a:gd name="connsiteY2329" fmla="*/ 1312781 h 2504437"/>
              <a:gd name="connsiteX2330" fmla="*/ 1817994 w 3243376"/>
              <a:gd name="connsiteY2330" fmla="*/ 1301267 h 2504437"/>
              <a:gd name="connsiteX2331" fmla="*/ 1806481 w 3243376"/>
              <a:gd name="connsiteY2331" fmla="*/ 1289754 h 2504437"/>
              <a:gd name="connsiteX2332" fmla="*/ 1761578 w 3243376"/>
              <a:gd name="connsiteY2332" fmla="*/ 1267878 h 2504437"/>
              <a:gd name="connsiteX2333" fmla="*/ 1761578 w 3243376"/>
              <a:gd name="connsiteY2333" fmla="*/ 1301842 h 2504437"/>
              <a:gd name="connsiteX2334" fmla="*/ 1773092 w 3243376"/>
              <a:gd name="connsiteY2334" fmla="*/ 1301842 h 2504437"/>
              <a:gd name="connsiteX2335" fmla="*/ 1773091 w 3243376"/>
              <a:gd name="connsiteY2335" fmla="*/ 1290329 h 2504437"/>
              <a:gd name="connsiteX2336" fmla="*/ 1795544 w 3243376"/>
              <a:gd name="connsiteY2336" fmla="*/ 1324294 h 2504437"/>
              <a:gd name="connsiteX2337" fmla="*/ 2568968 w 3243376"/>
              <a:gd name="connsiteY2337" fmla="*/ 1710287 h 2504437"/>
              <a:gd name="connsiteX2338" fmla="*/ 2579042 w 3243376"/>
              <a:gd name="connsiteY2338" fmla="*/ 1705969 h 2504437"/>
              <a:gd name="connsiteX2339" fmla="*/ 2567529 w 3243376"/>
              <a:gd name="connsiteY2339" fmla="*/ 1694456 h 2504437"/>
              <a:gd name="connsiteX2340" fmla="*/ 2567529 w 3243376"/>
              <a:gd name="connsiteY2340" fmla="*/ 1705969 h 2504437"/>
              <a:gd name="connsiteX2341" fmla="*/ 2568968 w 3243376"/>
              <a:gd name="connsiteY2341" fmla="*/ 1710287 h 2504437"/>
              <a:gd name="connsiteX2342" fmla="*/ 1921616 w 3243376"/>
              <a:gd name="connsiteY2342" fmla="*/ 1391073 h 2504437"/>
              <a:gd name="connsiteX2343" fmla="*/ 1921247 w 3243376"/>
              <a:gd name="connsiteY2343" fmla="*/ 1390340 h 2504437"/>
              <a:gd name="connsiteX2344" fmla="*/ 1932555 w 3243376"/>
              <a:gd name="connsiteY2344" fmla="*/ 1380135 h 2504437"/>
              <a:gd name="connsiteX2345" fmla="*/ 1932997 w 3243376"/>
              <a:gd name="connsiteY2345" fmla="*/ 1380637 h 2504437"/>
              <a:gd name="connsiteX2346" fmla="*/ 1932627 w 3243376"/>
              <a:gd name="connsiteY2346" fmla="*/ 1380999 h 2504437"/>
              <a:gd name="connsiteX2347" fmla="*/ 1921616 w 3243376"/>
              <a:gd name="connsiteY2347" fmla="*/ 1391073 h 2504437"/>
              <a:gd name="connsiteX2348" fmla="*/ 2658486 w 3243376"/>
              <a:gd name="connsiteY2348" fmla="*/ 1762386 h 2504437"/>
              <a:gd name="connsiteX2349" fmla="*/ 2680938 w 3243376"/>
              <a:gd name="connsiteY2349" fmla="*/ 1761811 h 2504437"/>
              <a:gd name="connsiteX2350" fmla="*/ 2679923 w 3243376"/>
              <a:gd name="connsiteY2350" fmla="*/ 1751005 h 2504437"/>
              <a:gd name="connsiteX2351" fmla="*/ 2680937 w 3243376"/>
              <a:gd name="connsiteY2351" fmla="*/ 1750873 h 2504437"/>
              <a:gd name="connsiteX2352" fmla="*/ 2679886 w 3243376"/>
              <a:gd name="connsiteY2352" fmla="*/ 1750610 h 2504437"/>
              <a:gd name="connsiteX2353" fmla="*/ 2679498 w 3243376"/>
              <a:gd name="connsiteY2353" fmla="*/ 1746483 h 2504437"/>
              <a:gd name="connsiteX2354" fmla="*/ 2669424 w 3243376"/>
              <a:gd name="connsiteY2354" fmla="*/ 1739359 h 2504437"/>
              <a:gd name="connsiteX2355" fmla="*/ 2675181 w 3243376"/>
              <a:gd name="connsiteY2355" fmla="*/ 1749434 h 2504437"/>
              <a:gd name="connsiteX2356" fmla="*/ 2679886 w 3243376"/>
              <a:gd name="connsiteY2356" fmla="*/ 1750610 h 2504437"/>
              <a:gd name="connsiteX2357" fmla="*/ 2679923 w 3243376"/>
              <a:gd name="connsiteY2357" fmla="*/ 1751005 h 2504437"/>
              <a:gd name="connsiteX2358" fmla="*/ 2669928 w 3243376"/>
              <a:gd name="connsiteY2358" fmla="*/ 1752312 h 2504437"/>
              <a:gd name="connsiteX2359" fmla="*/ 2658486 w 3243376"/>
              <a:gd name="connsiteY2359" fmla="*/ 1762386 h 2504437"/>
              <a:gd name="connsiteX2360" fmla="*/ 2589142 w 3243376"/>
              <a:gd name="connsiteY2360" fmla="*/ 1728997 h 2504437"/>
              <a:gd name="connsiteX2361" fmla="*/ 2589129 w 3243376"/>
              <a:gd name="connsiteY2361" fmla="*/ 1728961 h 2504437"/>
              <a:gd name="connsiteX2362" fmla="*/ 2589404 w 3243376"/>
              <a:gd name="connsiteY2362" fmla="*/ 1728997 h 2504437"/>
              <a:gd name="connsiteX2363" fmla="*/ 2646973 w 3243376"/>
              <a:gd name="connsiteY2363" fmla="*/ 1762386 h 2504437"/>
              <a:gd name="connsiteX2364" fmla="*/ 2646973 w 3243376"/>
              <a:gd name="connsiteY2364" fmla="*/ 1750873 h 2504437"/>
              <a:gd name="connsiteX2365" fmla="*/ 2635458 w 3243376"/>
              <a:gd name="connsiteY2365" fmla="*/ 1750873 h 2504437"/>
              <a:gd name="connsiteX2366" fmla="*/ 2646973 w 3243376"/>
              <a:gd name="connsiteY2366" fmla="*/ 1762386 h 2504437"/>
              <a:gd name="connsiteX2367" fmla="*/ 2215213 w 3243376"/>
              <a:gd name="connsiteY2367" fmla="*/ 1548809 h 2504437"/>
              <a:gd name="connsiteX2368" fmla="*/ 2215213 w 3243376"/>
              <a:gd name="connsiteY2368" fmla="*/ 1547994 h 2504437"/>
              <a:gd name="connsiteX2369" fmla="*/ 2216557 w 3243376"/>
              <a:gd name="connsiteY2369" fmla="*/ 1547028 h 2504437"/>
              <a:gd name="connsiteX2370" fmla="*/ 2511333 w 3243376"/>
              <a:gd name="connsiteY2370" fmla="*/ 1705119 h 2504437"/>
              <a:gd name="connsiteX2371" fmla="*/ 2511438 w 3243376"/>
              <a:gd name="connsiteY2371" fmla="*/ 1703571 h 2504437"/>
              <a:gd name="connsiteX2372" fmla="*/ 2514045 w 3243376"/>
              <a:gd name="connsiteY2372" fmla="*/ 1699961 h 2504437"/>
              <a:gd name="connsiteX2373" fmla="*/ 2532988 w 3243376"/>
              <a:gd name="connsiteY2373" fmla="*/ 1704819 h 2504437"/>
              <a:gd name="connsiteX2374" fmla="*/ 2521978 w 3243376"/>
              <a:gd name="connsiteY2374" fmla="*/ 1709136 h 2504437"/>
              <a:gd name="connsiteX2375" fmla="*/ 2646972 w 3243376"/>
              <a:gd name="connsiteY2375" fmla="*/ 1773324 h 2504437"/>
              <a:gd name="connsiteX2376" fmla="*/ 2635458 w 3243376"/>
              <a:gd name="connsiteY2376" fmla="*/ 1761811 h 2504437"/>
              <a:gd name="connsiteX2377" fmla="*/ 2646972 w 3243376"/>
              <a:gd name="connsiteY2377" fmla="*/ 1773324 h 2504437"/>
              <a:gd name="connsiteX2378" fmla="*/ 2465058 w 3243376"/>
              <a:gd name="connsiteY2378" fmla="*/ 1683518 h 2504437"/>
              <a:gd name="connsiteX2379" fmla="*/ 2465058 w 3243376"/>
              <a:gd name="connsiteY2379" fmla="*/ 1672005 h 2504437"/>
              <a:gd name="connsiteX2380" fmla="*/ 2453545 w 3243376"/>
              <a:gd name="connsiteY2380" fmla="*/ 1672005 h 2504437"/>
              <a:gd name="connsiteX2381" fmla="*/ 1892833 w 3243376"/>
              <a:gd name="connsiteY2381" fmla="*/ 1401147 h 2504437"/>
              <a:gd name="connsiteX2382" fmla="*/ 1887076 w 3243376"/>
              <a:gd name="connsiteY2382" fmla="*/ 1391073 h 2504437"/>
              <a:gd name="connsiteX2383" fmla="*/ 1898590 w 3243376"/>
              <a:gd name="connsiteY2383" fmla="*/ 1391073 h 2504437"/>
              <a:gd name="connsiteX2384" fmla="*/ 1910103 w 3243376"/>
              <a:gd name="connsiteY2384" fmla="*/ 1368622 h 2504437"/>
              <a:gd name="connsiteX2385" fmla="*/ 1915859 w 3243376"/>
              <a:gd name="connsiteY2385" fmla="*/ 1379631 h 2504437"/>
              <a:gd name="connsiteX2386" fmla="*/ 1921247 w 3243376"/>
              <a:gd name="connsiteY2386" fmla="*/ 1390340 h 2504437"/>
              <a:gd name="connsiteX2387" fmla="*/ 1915572 w 3243376"/>
              <a:gd name="connsiteY2387" fmla="*/ 1395463 h 2504437"/>
              <a:gd name="connsiteX2388" fmla="*/ 1898589 w 3243376"/>
              <a:gd name="connsiteY2388" fmla="*/ 1402586 h 2504437"/>
              <a:gd name="connsiteX2389" fmla="*/ 1892833 w 3243376"/>
              <a:gd name="connsiteY2389" fmla="*/ 1401147 h 2504437"/>
              <a:gd name="connsiteX2390" fmla="*/ 2703390 w 3243376"/>
              <a:gd name="connsiteY2390" fmla="*/ 1807289 h 2504437"/>
              <a:gd name="connsiteX2391" fmla="*/ 2714903 w 3243376"/>
              <a:gd name="connsiteY2391" fmla="*/ 1807289 h 2504437"/>
              <a:gd name="connsiteX2392" fmla="*/ 2714903 w 3243376"/>
              <a:gd name="connsiteY2392" fmla="*/ 1795776 h 2504437"/>
              <a:gd name="connsiteX2393" fmla="*/ 2703390 w 3243376"/>
              <a:gd name="connsiteY2393" fmla="*/ 1807289 h 2504437"/>
              <a:gd name="connsiteX2394" fmla="*/ 1551599 w 3243376"/>
              <a:gd name="connsiteY2394" fmla="*/ 1236971 h 2504437"/>
              <a:gd name="connsiteX2395" fmla="*/ 1556637 w 3243376"/>
              <a:gd name="connsiteY2395" fmla="*/ 1233913 h 2504437"/>
              <a:gd name="connsiteX2396" fmla="*/ 1567574 w 3243376"/>
              <a:gd name="connsiteY2396" fmla="*/ 1222399 h 2504437"/>
              <a:gd name="connsiteX2397" fmla="*/ 1545122 w 3243376"/>
              <a:gd name="connsiteY2397" fmla="*/ 1222399 h 2504437"/>
              <a:gd name="connsiteX2398" fmla="*/ 1551599 w 3243376"/>
              <a:gd name="connsiteY2398" fmla="*/ 1236971 h 2504437"/>
              <a:gd name="connsiteX2399" fmla="*/ 1794967 w 3243376"/>
              <a:gd name="connsiteY2399" fmla="*/ 1357684 h 2504437"/>
              <a:gd name="connsiteX2400" fmla="*/ 1806481 w 3243376"/>
              <a:gd name="connsiteY2400" fmla="*/ 1357684 h 2504437"/>
              <a:gd name="connsiteX2401" fmla="*/ 1794967 w 3243376"/>
              <a:gd name="connsiteY2401" fmla="*/ 1346170 h 2504437"/>
              <a:gd name="connsiteX2402" fmla="*/ 1794967 w 3243376"/>
              <a:gd name="connsiteY2402" fmla="*/ 1357684 h 2504437"/>
              <a:gd name="connsiteX2403" fmla="*/ 1824327 w 3243376"/>
              <a:gd name="connsiteY2403" fmla="*/ 1373515 h 2504437"/>
              <a:gd name="connsiteX2404" fmla="*/ 1839870 w 3243376"/>
              <a:gd name="connsiteY2404" fmla="*/ 1369197 h 2504437"/>
              <a:gd name="connsiteX2405" fmla="*/ 1817419 w 3243376"/>
              <a:gd name="connsiteY2405" fmla="*/ 1357684 h 2504437"/>
              <a:gd name="connsiteX2406" fmla="*/ 1817419 w 3243376"/>
              <a:gd name="connsiteY2406" fmla="*/ 1369197 h 2504437"/>
              <a:gd name="connsiteX2407" fmla="*/ 1824327 w 3243376"/>
              <a:gd name="connsiteY2407" fmla="*/ 1373515 h 2504437"/>
              <a:gd name="connsiteX2408" fmla="*/ 2510537 w 3243376"/>
              <a:gd name="connsiteY2408" fmla="*/ 1716907 h 2504437"/>
              <a:gd name="connsiteX2409" fmla="*/ 2532988 w 3243376"/>
              <a:gd name="connsiteY2409" fmla="*/ 1704819 h 2504437"/>
              <a:gd name="connsiteX2410" fmla="*/ 2518597 w 3243376"/>
              <a:gd name="connsiteY2410" fmla="*/ 1693809 h 2504437"/>
              <a:gd name="connsiteX2411" fmla="*/ 2520997 w 3243376"/>
              <a:gd name="connsiteY2411" fmla="*/ 1684267 h 2504437"/>
              <a:gd name="connsiteX2412" fmla="*/ 2522050 w 3243376"/>
              <a:gd name="connsiteY2412" fmla="*/ 1682943 h 2504437"/>
              <a:gd name="connsiteX2413" fmla="*/ 2521330 w 3243376"/>
              <a:gd name="connsiteY2413" fmla="*/ 1682943 h 2504437"/>
              <a:gd name="connsiteX2414" fmla="*/ 2521475 w 3243376"/>
              <a:gd name="connsiteY2414" fmla="*/ 1682367 h 2504437"/>
              <a:gd name="connsiteX2415" fmla="*/ 2509962 w 3243376"/>
              <a:gd name="connsiteY2415" fmla="*/ 1637464 h 2504437"/>
              <a:gd name="connsiteX2416" fmla="*/ 2487509 w 3243376"/>
              <a:gd name="connsiteY2416" fmla="*/ 1648977 h 2504437"/>
              <a:gd name="connsiteX2417" fmla="*/ 2499023 w 3243376"/>
              <a:gd name="connsiteY2417" fmla="*/ 1671429 h 2504437"/>
              <a:gd name="connsiteX2418" fmla="*/ 2510537 w 3243376"/>
              <a:gd name="connsiteY2418" fmla="*/ 1671429 h 2504437"/>
              <a:gd name="connsiteX2419" fmla="*/ 2510537 w 3243376"/>
              <a:gd name="connsiteY2419" fmla="*/ 1682943 h 2504437"/>
              <a:gd name="connsiteX2420" fmla="*/ 2521330 w 3243376"/>
              <a:gd name="connsiteY2420" fmla="*/ 1682943 h 2504437"/>
              <a:gd name="connsiteX2421" fmla="*/ 2520997 w 3243376"/>
              <a:gd name="connsiteY2421" fmla="*/ 1684267 h 2504437"/>
              <a:gd name="connsiteX2422" fmla="*/ 2511976 w 3243376"/>
              <a:gd name="connsiteY2422" fmla="*/ 1695607 h 2504437"/>
              <a:gd name="connsiteX2423" fmla="*/ 2511438 w 3243376"/>
              <a:gd name="connsiteY2423" fmla="*/ 1703571 h 2504437"/>
              <a:gd name="connsiteX2424" fmla="*/ 2510537 w 3243376"/>
              <a:gd name="connsiteY2424" fmla="*/ 1704819 h 2504437"/>
              <a:gd name="connsiteX2425" fmla="*/ 2511333 w 3243376"/>
              <a:gd name="connsiteY2425" fmla="*/ 1705119 h 2504437"/>
              <a:gd name="connsiteX2426" fmla="*/ 1862969 w 3243376"/>
              <a:gd name="connsiteY2426" fmla="*/ 1400545 h 2504437"/>
              <a:gd name="connsiteX2427" fmla="*/ 1863473 w 3243376"/>
              <a:gd name="connsiteY2427" fmla="*/ 1391073 h 2504437"/>
              <a:gd name="connsiteX2428" fmla="*/ 1851959 w 3243376"/>
              <a:gd name="connsiteY2428" fmla="*/ 1391073 h 2504437"/>
              <a:gd name="connsiteX2429" fmla="*/ 1862969 w 3243376"/>
              <a:gd name="connsiteY2429" fmla="*/ 1400545 h 2504437"/>
              <a:gd name="connsiteX2430" fmla="*/ 2590844 w 3243376"/>
              <a:gd name="connsiteY2430" fmla="*/ 1762099 h 2504437"/>
              <a:gd name="connsiteX2431" fmla="*/ 2589404 w 3243376"/>
              <a:gd name="connsiteY2431" fmla="*/ 1752025 h 2504437"/>
              <a:gd name="connsiteX2432" fmla="*/ 2600919 w 3243376"/>
              <a:gd name="connsiteY2432" fmla="*/ 1763538 h 2504437"/>
              <a:gd name="connsiteX2433" fmla="*/ 2590844 w 3243376"/>
              <a:gd name="connsiteY2433" fmla="*/ 1762099 h 2504437"/>
              <a:gd name="connsiteX2434" fmla="*/ 2196540 w 3243376"/>
              <a:gd name="connsiteY2434" fmla="*/ 1572664 h 2504437"/>
              <a:gd name="connsiteX2435" fmla="*/ 2201397 w 3243376"/>
              <a:gd name="connsiteY2435" fmla="*/ 1567807 h 2504437"/>
              <a:gd name="connsiteX2436" fmla="*/ 2196540 w 3243376"/>
              <a:gd name="connsiteY2436" fmla="*/ 1572664 h 2504437"/>
              <a:gd name="connsiteX2437" fmla="*/ 2243421 w 3243376"/>
              <a:gd name="connsiteY2437" fmla="*/ 1596591 h 2504437"/>
              <a:gd name="connsiteX2438" fmla="*/ 2249178 w 3243376"/>
              <a:gd name="connsiteY2438" fmla="*/ 1593713 h 2504437"/>
              <a:gd name="connsiteX2439" fmla="*/ 2260116 w 3243376"/>
              <a:gd name="connsiteY2439" fmla="*/ 1582198 h 2504437"/>
              <a:gd name="connsiteX2440" fmla="*/ 2237665 w 3243376"/>
              <a:gd name="connsiteY2440" fmla="*/ 1582198 h 2504437"/>
              <a:gd name="connsiteX2441" fmla="*/ 2243421 w 3243376"/>
              <a:gd name="connsiteY2441" fmla="*/ 1596591 h 2504437"/>
              <a:gd name="connsiteX2442" fmla="*/ 2692451 w 3243376"/>
              <a:gd name="connsiteY2442" fmla="*/ 1830316 h 2504437"/>
              <a:gd name="connsiteX2443" fmla="*/ 2703965 w 3243376"/>
              <a:gd name="connsiteY2443" fmla="*/ 1830317 h 2504437"/>
              <a:gd name="connsiteX2444" fmla="*/ 2703965 w 3243376"/>
              <a:gd name="connsiteY2444" fmla="*/ 1818802 h 2504437"/>
              <a:gd name="connsiteX2445" fmla="*/ 2692451 w 3243376"/>
              <a:gd name="connsiteY2445" fmla="*/ 1807289 h 2504437"/>
              <a:gd name="connsiteX2446" fmla="*/ 2692451 w 3243376"/>
              <a:gd name="connsiteY2446" fmla="*/ 1830316 h 2504437"/>
              <a:gd name="connsiteX2447" fmla="*/ 1887296 w 3243376"/>
              <a:gd name="connsiteY2447" fmla="*/ 1435009 h 2504437"/>
              <a:gd name="connsiteX2448" fmla="*/ 1888514 w 3243376"/>
              <a:gd name="connsiteY2448" fmla="*/ 1426477 h 2504437"/>
              <a:gd name="connsiteX2449" fmla="*/ 1898589 w 3243376"/>
              <a:gd name="connsiteY2449" fmla="*/ 1425038 h 2504437"/>
              <a:gd name="connsiteX2450" fmla="*/ 1921041 w 3243376"/>
              <a:gd name="connsiteY2450" fmla="*/ 1402586 h 2504437"/>
              <a:gd name="connsiteX2451" fmla="*/ 1921042 w 3243376"/>
              <a:gd name="connsiteY2451" fmla="*/ 1414100 h 2504437"/>
              <a:gd name="connsiteX2452" fmla="*/ 1943493 w 3243376"/>
              <a:gd name="connsiteY2452" fmla="*/ 1414100 h 2504437"/>
              <a:gd name="connsiteX2453" fmla="*/ 1931980 w 3243376"/>
              <a:gd name="connsiteY2453" fmla="*/ 1436552 h 2504437"/>
              <a:gd name="connsiteX2454" fmla="*/ 1920466 w 3243376"/>
              <a:gd name="connsiteY2454" fmla="*/ 1425038 h 2504437"/>
              <a:gd name="connsiteX2455" fmla="*/ 1898014 w 3243376"/>
              <a:gd name="connsiteY2455" fmla="*/ 1436552 h 2504437"/>
              <a:gd name="connsiteX2456" fmla="*/ 1889838 w 3243376"/>
              <a:gd name="connsiteY2456" fmla="*/ 1430076 h 2504437"/>
              <a:gd name="connsiteX2457" fmla="*/ 2453616 w 3243376"/>
              <a:gd name="connsiteY2457" fmla="*/ 1715612 h 2504437"/>
              <a:gd name="connsiteX2458" fmla="*/ 2465058 w 3243376"/>
              <a:gd name="connsiteY2458" fmla="*/ 1717484 h 2504437"/>
              <a:gd name="connsiteX2459" fmla="*/ 2442607 w 3243376"/>
              <a:gd name="connsiteY2459" fmla="*/ 1705969 h 2504437"/>
              <a:gd name="connsiteX2460" fmla="*/ 2453616 w 3243376"/>
              <a:gd name="connsiteY2460" fmla="*/ 1715612 h 2504437"/>
              <a:gd name="connsiteX2461" fmla="*/ 1887076 w 3243376"/>
              <a:gd name="connsiteY2461" fmla="*/ 1436552 h 2504437"/>
              <a:gd name="connsiteX2462" fmla="*/ 1886654 w 3243376"/>
              <a:gd name="connsiteY2462" fmla="*/ 1436254 h 2504437"/>
              <a:gd name="connsiteX2463" fmla="*/ 1887296 w 3243376"/>
              <a:gd name="connsiteY2463" fmla="*/ 1435009 h 2504437"/>
              <a:gd name="connsiteX2464" fmla="*/ 2517193 w 3243376"/>
              <a:gd name="connsiteY2464" fmla="*/ 1748903 h 2504437"/>
              <a:gd name="connsiteX2465" fmla="*/ 2522050 w 3243376"/>
              <a:gd name="connsiteY2465" fmla="*/ 1750873 h 2504437"/>
              <a:gd name="connsiteX2466" fmla="*/ 2520251 w 3243376"/>
              <a:gd name="connsiteY2466" fmla="*/ 1745845 h 2504437"/>
              <a:gd name="connsiteX2467" fmla="*/ 2517560 w 3243376"/>
              <a:gd name="connsiteY2467" fmla="*/ 1745398 h 2504437"/>
              <a:gd name="connsiteX2468" fmla="*/ 2517733 w 3243376"/>
              <a:gd name="connsiteY2468" fmla="*/ 1743749 h 2504437"/>
              <a:gd name="connsiteX2469" fmla="*/ 2518493 w 3243376"/>
              <a:gd name="connsiteY2469" fmla="*/ 1741050 h 2504437"/>
              <a:gd name="connsiteX2470" fmla="*/ 2520611 w 3243376"/>
              <a:gd name="connsiteY2470" fmla="*/ 1738280 h 2504437"/>
              <a:gd name="connsiteX2471" fmla="*/ 2522050 w 3243376"/>
              <a:gd name="connsiteY2471" fmla="*/ 1728422 h 2504437"/>
              <a:gd name="connsiteX2472" fmla="*/ 2518493 w 3243376"/>
              <a:gd name="connsiteY2472" fmla="*/ 1741050 h 2504437"/>
              <a:gd name="connsiteX2473" fmla="*/ 2517193 w 3243376"/>
              <a:gd name="connsiteY2473" fmla="*/ 1742750 h 2504437"/>
              <a:gd name="connsiteX2474" fmla="*/ 2510537 w 3243376"/>
              <a:gd name="connsiteY2474" fmla="*/ 1739935 h 2504437"/>
              <a:gd name="connsiteX2475" fmla="*/ 2516293 w 3243376"/>
              <a:gd name="connsiteY2475" fmla="*/ 1745188 h 2504437"/>
              <a:gd name="connsiteX2476" fmla="*/ 2517560 w 3243376"/>
              <a:gd name="connsiteY2476" fmla="*/ 1745398 h 2504437"/>
              <a:gd name="connsiteX2477" fmla="*/ 2544501 w 3243376"/>
              <a:gd name="connsiteY2477" fmla="*/ 1762962 h 2504437"/>
              <a:gd name="connsiteX2478" fmla="*/ 2544501 w 3243376"/>
              <a:gd name="connsiteY2478" fmla="*/ 1740510 h 2504437"/>
              <a:gd name="connsiteX2479" fmla="*/ 2544501 w 3243376"/>
              <a:gd name="connsiteY2479" fmla="*/ 1762962 h 2504437"/>
              <a:gd name="connsiteX2480" fmla="*/ 2157646 w 3243376"/>
              <a:gd name="connsiteY2480" fmla="*/ 1571665 h 2504437"/>
              <a:gd name="connsiteX2481" fmla="*/ 2157645 w 3243376"/>
              <a:gd name="connsiteY2481" fmla="*/ 1571058 h 2504437"/>
              <a:gd name="connsiteX2482" fmla="*/ 2158221 w 3243376"/>
              <a:gd name="connsiteY2482" fmla="*/ 1571260 h 2504437"/>
              <a:gd name="connsiteX2483" fmla="*/ 2670863 w 3243376"/>
              <a:gd name="connsiteY2483" fmla="*/ 1828301 h 2504437"/>
              <a:gd name="connsiteX2484" fmla="*/ 2680938 w 3243376"/>
              <a:gd name="connsiteY2484" fmla="*/ 1829740 h 2504437"/>
              <a:gd name="connsiteX2485" fmla="*/ 2669424 w 3243376"/>
              <a:gd name="connsiteY2485" fmla="*/ 1818227 h 2504437"/>
              <a:gd name="connsiteX2486" fmla="*/ 2670863 w 3243376"/>
              <a:gd name="connsiteY2486" fmla="*/ 1828301 h 2504437"/>
              <a:gd name="connsiteX2487" fmla="*/ 2357550 w 3243376"/>
              <a:gd name="connsiteY2487" fmla="*/ 1675818 h 2504437"/>
              <a:gd name="connsiteX2488" fmla="*/ 2362587 w 3243376"/>
              <a:gd name="connsiteY2488" fmla="*/ 1672580 h 2504437"/>
              <a:gd name="connsiteX2489" fmla="*/ 2362587 w 3243376"/>
              <a:gd name="connsiteY2489" fmla="*/ 1661067 h 2504437"/>
              <a:gd name="connsiteX2490" fmla="*/ 2374101 w 3243376"/>
              <a:gd name="connsiteY2490" fmla="*/ 1672580 h 2504437"/>
              <a:gd name="connsiteX2491" fmla="*/ 2385614 w 3243376"/>
              <a:gd name="connsiteY2491" fmla="*/ 1638615 h 2504437"/>
              <a:gd name="connsiteX2492" fmla="*/ 2397128 w 3243376"/>
              <a:gd name="connsiteY2492" fmla="*/ 1638615 h 2504437"/>
              <a:gd name="connsiteX2493" fmla="*/ 2407491 w 3243376"/>
              <a:gd name="connsiteY2493" fmla="*/ 1670854 h 2504437"/>
              <a:gd name="connsiteX2494" fmla="*/ 2419004 w 3243376"/>
              <a:gd name="connsiteY2494" fmla="*/ 1659340 h 2504437"/>
              <a:gd name="connsiteX2495" fmla="*/ 2407490 w 3243376"/>
              <a:gd name="connsiteY2495" fmla="*/ 1659339 h 2504437"/>
              <a:gd name="connsiteX2496" fmla="*/ 2395976 w 3243376"/>
              <a:gd name="connsiteY2496" fmla="*/ 1614436 h 2504437"/>
              <a:gd name="connsiteX2497" fmla="*/ 2384463 w 3243376"/>
              <a:gd name="connsiteY2497" fmla="*/ 1636888 h 2504437"/>
              <a:gd name="connsiteX2498" fmla="*/ 2372950 w 3243376"/>
              <a:gd name="connsiteY2498" fmla="*/ 1636888 h 2504437"/>
              <a:gd name="connsiteX2499" fmla="*/ 2384463 w 3243376"/>
              <a:gd name="connsiteY2499" fmla="*/ 1614436 h 2504437"/>
              <a:gd name="connsiteX2500" fmla="*/ 2362011 w 3243376"/>
              <a:gd name="connsiteY2500" fmla="*/ 1602923 h 2504437"/>
              <a:gd name="connsiteX2501" fmla="*/ 2339560 w 3243376"/>
              <a:gd name="connsiteY2501" fmla="*/ 1558020 h 2504437"/>
              <a:gd name="connsiteX2502" fmla="*/ 2328047 w 3243376"/>
              <a:gd name="connsiteY2502" fmla="*/ 1558020 h 2504437"/>
              <a:gd name="connsiteX2503" fmla="*/ 2339560 w 3243376"/>
              <a:gd name="connsiteY2503" fmla="*/ 1546507 h 2504437"/>
              <a:gd name="connsiteX2504" fmla="*/ 2317109 w 3243376"/>
              <a:gd name="connsiteY2504" fmla="*/ 1546507 h 2504437"/>
              <a:gd name="connsiteX2505" fmla="*/ 2317109 w 3243376"/>
              <a:gd name="connsiteY2505" fmla="*/ 1556297 h 2504437"/>
              <a:gd name="connsiteX2506" fmla="*/ 2316245 w 3243376"/>
              <a:gd name="connsiteY2506" fmla="*/ 1550248 h 2504437"/>
              <a:gd name="connsiteX2507" fmla="*/ 2306171 w 3243376"/>
              <a:gd name="connsiteY2507" fmla="*/ 1548809 h 2504437"/>
              <a:gd name="connsiteX2508" fmla="*/ 2306171 w 3243376"/>
              <a:gd name="connsiteY2508" fmla="*/ 1554689 h 2504437"/>
              <a:gd name="connsiteX2509" fmla="*/ 2306171 w 3243376"/>
              <a:gd name="connsiteY2509" fmla="*/ 1557228 h 2504437"/>
              <a:gd name="connsiteX2510" fmla="*/ 2306171 w 3243376"/>
              <a:gd name="connsiteY2510" fmla="*/ 1558281 h 2504437"/>
              <a:gd name="connsiteX2511" fmla="*/ 2306171 w 3243376"/>
              <a:gd name="connsiteY2511" fmla="*/ 1554689 h 2504437"/>
              <a:gd name="connsiteX2512" fmla="*/ 2306171 w 3243376"/>
              <a:gd name="connsiteY2512" fmla="*/ 1551967 h 2504437"/>
              <a:gd name="connsiteX2513" fmla="*/ 2306171 w 3243376"/>
              <a:gd name="connsiteY2513" fmla="*/ 1548809 h 2504437"/>
              <a:gd name="connsiteX2514" fmla="*/ 2317684 w 3243376"/>
              <a:gd name="connsiteY2514" fmla="*/ 1560323 h 2504437"/>
              <a:gd name="connsiteX2515" fmla="*/ 2317375 w 3243376"/>
              <a:gd name="connsiteY2515" fmla="*/ 1558160 h 2504437"/>
              <a:gd name="connsiteX2516" fmla="*/ 2323765 w 3243376"/>
              <a:gd name="connsiteY2516" fmla="*/ 1561528 h 2504437"/>
              <a:gd name="connsiteX2517" fmla="*/ 2328622 w 3243376"/>
              <a:gd name="connsiteY2517" fmla="*/ 1580471 h 2504437"/>
              <a:gd name="connsiteX2518" fmla="*/ 2317109 w 3243376"/>
              <a:gd name="connsiteY2518" fmla="*/ 1580471 h 2504437"/>
              <a:gd name="connsiteX2519" fmla="*/ 2317109 w 3243376"/>
              <a:gd name="connsiteY2519" fmla="*/ 1591986 h 2504437"/>
              <a:gd name="connsiteX2520" fmla="*/ 2328622 w 3243376"/>
              <a:gd name="connsiteY2520" fmla="*/ 1591986 h 2504437"/>
              <a:gd name="connsiteX2521" fmla="*/ 2317109 w 3243376"/>
              <a:gd name="connsiteY2521" fmla="*/ 1603499 h 2504437"/>
              <a:gd name="connsiteX2522" fmla="*/ 2315310 w 3243376"/>
              <a:gd name="connsiteY2522" fmla="*/ 1598291 h 2504437"/>
              <a:gd name="connsiteX2523" fmla="*/ 2314073 w 3243376"/>
              <a:gd name="connsiteY2523" fmla="*/ 1597692 h 2504437"/>
              <a:gd name="connsiteX2524" fmla="*/ 2311352 w 3243376"/>
              <a:gd name="connsiteY2524" fmla="*/ 1592489 h 2504437"/>
              <a:gd name="connsiteX2525" fmla="*/ 2305596 w 3243376"/>
              <a:gd name="connsiteY2525" fmla="*/ 1581047 h 2504437"/>
              <a:gd name="connsiteX2526" fmla="*/ 2311352 w 3243376"/>
              <a:gd name="connsiteY2526" fmla="*/ 1596375 h 2504437"/>
              <a:gd name="connsiteX2527" fmla="*/ 2314073 w 3243376"/>
              <a:gd name="connsiteY2527" fmla="*/ 1597692 h 2504437"/>
              <a:gd name="connsiteX2528" fmla="*/ 2317109 w 3243376"/>
              <a:gd name="connsiteY2528" fmla="*/ 1603499 h 2504437"/>
              <a:gd name="connsiteX2529" fmla="*/ 2305596 w 3243376"/>
              <a:gd name="connsiteY2529" fmla="*/ 1603499 h 2504437"/>
              <a:gd name="connsiteX2530" fmla="*/ 2305595 w 3243376"/>
              <a:gd name="connsiteY2530" fmla="*/ 1615013 h 2504437"/>
              <a:gd name="connsiteX2531" fmla="*/ 2317109 w 3243376"/>
              <a:gd name="connsiteY2531" fmla="*/ 1603499 h 2504437"/>
              <a:gd name="connsiteX2532" fmla="*/ 2328622 w 3243376"/>
              <a:gd name="connsiteY2532" fmla="*/ 1615013 h 2504437"/>
              <a:gd name="connsiteX2533" fmla="*/ 2328622 w 3243376"/>
              <a:gd name="connsiteY2533" fmla="*/ 1626526 h 2504437"/>
              <a:gd name="connsiteX2534" fmla="*/ 2340136 w 3243376"/>
              <a:gd name="connsiteY2534" fmla="*/ 1626526 h 2504437"/>
              <a:gd name="connsiteX2535" fmla="*/ 2351649 w 3243376"/>
              <a:gd name="connsiteY2535" fmla="*/ 1638040 h 2504437"/>
              <a:gd name="connsiteX2536" fmla="*/ 2340135 w 3243376"/>
              <a:gd name="connsiteY2536" fmla="*/ 1649553 h 2504437"/>
              <a:gd name="connsiteX2537" fmla="*/ 2362587 w 3243376"/>
              <a:gd name="connsiteY2537" fmla="*/ 1661067 h 2504437"/>
              <a:gd name="connsiteX2538" fmla="*/ 2351073 w 3243376"/>
              <a:gd name="connsiteY2538" fmla="*/ 1672580 h 2504437"/>
              <a:gd name="connsiteX2539" fmla="*/ 2357550 w 3243376"/>
              <a:gd name="connsiteY2539" fmla="*/ 1675818 h 2504437"/>
              <a:gd name="connsiteX2540" fmla="*/ 2470814 w 3243376"/>
              <a:gd name="connsiteY2540" fmla="*/ 1732739 h 2504437"/>
              <a:gd name="connsiteX2541" fmla="*/ 2465058 w 3243376"/>
              <a:gd name="connsiteY2541" fmla="*/ 1728422 h 2504437"/>
              <a:gd name="connsiteX2542" fmla="*/ 2475132 w 3243376"/>
              <a:gd name="connsiteY2542" fmla="*/ 1724103 h 2504437"/>
              <a:gd name="connsiteX2543" fmla="*/ 2475993 w 3243376"/>
              <a:gd name="connsiteY2543" fmla="*/ 1723735 h 2504437"/>
              <a:gd name="connsiteX2544" fmla="*/ 2475483 w 3243376"/>
              <a:gd name="connsiteY2544" fmla="*/ 1729238 h 2504437"/>
              <a:gd name="connsiteX2545" fmla="*/ 2180097 w 3243376"/>
              <a:gd name="connsiteY2545" fmla="*/ 1589106 h 2504437"/>
              <a:gd name="connsiteX2546" fmla="*/ 2177682 w 3243376"/>
              <a:gd name="connsiteY2546" fmla="*/ 1584306 h 2504437"/>
              <a:gd name="connsiteX2547" fmla="*/ 2178208 w 3243376"/>
              <a:gd name="connsiteY2547" fmla="*/ 1584249 h 2504437"/>
              <a:gd name="connsiteX2548" fmla="*/ 2180097 w 3243376"/>
              <a:gd name="connsiteY2548" fmla="*/ 1589106 h 2504437"/>
              <a:gd name="connsiteX2549" fmla="*/ 2431669 w 3243376"/>
              <a:gd name="connsiteY2549" fmla="*/ 1716332 h 2504437"/>
              <a:gd name="connsiteX2550" fmla="*/ 2420155 w 3243376"/>
              <a:gd name="connsiteY2550" fmla="*/ 1693881 h 2504437"/>
              <a:gd name="connsiteX2551" fmla="*/ 2442606 w 3243376"/>
              <a:gd name="connsiteY2551" fmla="*/ 1693881 h 2504437"/>
              <a:gd name="connsiteX2552" fmla="*/ 2442607 w 3243376"/>
              <a:gd name="connsiteY2552" fmla="*/ 1671429 h 2504437"/>
              <a:gd name="connsiteX2553" fmla="*/ 2420156 w 3243376"/>
              <a:gd name="connsiteY2553" fmla="*/ 1682943 h 2504437"/>
              <a:gd name="connsiteX2554" fmla="*/ 2408642 w 3243376"/>
              <a:gd name="connsiteY2554" fmla="*/ 1694456 h 2504437"/>
              <a:gd name="connsiteX2555" fmla="*/ 2431669 w 3243376"/>
              <a:gd name="connsiteY2555" fmla="*/ 1716332 h 2504437"/>
              <a:gd name="connsiteX2556" fmla="*/ 2709506 w 3243376"/>
              <a:gd name="connsiteY2556" fmla="*/ 1854855 h 2504437"/>
              <a:gd name="connsiteX2557" fmla="*/ 2715479 w 3243376"/>
              <a:gd name="connsiteY2557" fmla="*/ 1852192 h 2504437"/>
              <a:gd name="connsiteX2558" fmla="*/ 2703965 w 3243376"/>
              <a:gd name="connsiteY2558" fmla="*/ 1840679 h 2504437"/>
              <a:gd name="connsiteX2559" fmla="*/ 2709506 w 3243376"/>
              <a:gd name="connsiteY2559" fmla="*/ 1854855 h 2504437"/>
              <a:gd name="connsiteX2560" fmla="*/ 1935566 w 3243376"/>
              <a:gd name="connsiteY2560" fmla="*/ 1473641 h 2504437"/>
              <a:gd name="connsiteX2561" fmla="*/ 1941245 w 3243376"/>
              <a:gd name="connsiteY2561" fmla="*/ 1464978 h 2504437"/>
              <a:gd name="connsiteX2562" fmla="*/ 1941765 w 3243376"/>
              <a:gd name="connsiteY2562" fmla="*/ 1466523 h 2504437"/>
              <a:gd name="connsiteX2563" fmla="*/ 1941765 w 3243376"/>
              <a:gd name="connsiteY2563" fmla="*/ 1470521 h 2504437"/>
              <a:gd name="connsiteX2564" fmla="*/ 2807300 w 3243376"/>
              <a:gd name="connsiteY2564" fmla="*/ 1907169 h 2504437"/>
              <a:gd name="connsiteX2565" fmla="*/ 2805860 w 3243376"/>
              <a:gd name="connsiteY2565" fmla="*/ 1897095 h 2504437"/>
              <a:gd name="connsiteX2566" fmla="*/ 2817374 w 3243376"/>
              <a:gd name="connsiteY2566" fmla="*/ 1908609 h 2504437"/>
              <a:gd name="connsiteX2567" fmla="*/ 2807300 w 3243376"/>
              <a:gd name="connsiteY2567" fmla="*/ 1907169 h 2504437"/>
              <a:gd name="connsiteX2568" fmla="*/ 1806481 w 3243376"/>
              <a:gd name="connsiteY2568" fmla="*/ 1413525 h 2504437"/>
              <a:gd name="connsiteX2569" fmla="*/ 1809369 w 3243376"/>
              <a:gd name="connsiteY2569" fmla="*/ 1413345 h 2504437"/>
              <a:gd name="connsiteX2570" fmla="*/ 1805542 w 3243376"/>
              <a:gd name="connsiteY2570" fmla="*/ 1412498 h 2504437"/>
              <a:gd name="connsiteX2571" fmla="*/ 1796407 w 3243376"/>
              <a:gd name="connsiteY2571" fmla="*/ 1402515 h 2504437"/>
              <a:gd name="connsiteX2572" fmla="*/ 1794968 w 3243376"/>
              <a:gd name="connsiteY2572" fmla="*/ 1391073 h 2504437"/>
              <a:gd name="connsiteX2573" fmla="*/ 1784029 w 3243376"/>
              <a:gd name="connsiteY2573" fmla="*/ 1402011 h 2504437"/>
              <a:gd name="connsiteX2574" fmla="*/ 1803675 w 3243376"/>
              <a:gd name="connsiteY2574" fmla="*/ 1412086 h 2504437"/>
              <a:gd name="connsiteX2575" fmla="*/ 1805542 w 3243376"/>
              <a:gd name="connsiteY2575" fmla="*/ 1412498 h 2504437"/>
              <a:gd name="connsiteX2576" fmla="*/ 2465058 w 3243376"/>
              <a:gd name="connsiteY2576" fmla="*/ 1739935 h 2504437"/>
              <a:gd name="connsiteX2577" fmla="*/ 2475132 w 3243376"/>
              <a:gd name="connsiteY2577" fmla="*/ 1733027 h 2504437"/>
              <a:gd name="connsiteX2578" fmla="*/ 2475483 w 3243376"/>
              <a:gd name="connsiteY2578" fmla="*/ 1729238 h 2504437"/>
              <a:gd name="connsiteX2579" fmla="*/ 2476571 w 3243376"/>
              <a:gd name="connsiteY2579" fmla="*/ 1728422 h 2504437"/>
              <a:gd name="connsiteX2580" fmla="*/ 2476392 w 3243376"/>
              <a:gd name="connsiteY2580" fmla="*/ 1723564 h 2504437"/>
              <a:gd name="connsiteX2581" fmla="*/ 2475993 w 3243376"/>
              <a:gd name="connsiteY2581" fmla="*/ 1723735 h 2504437"/>
              <a:gd name="connsiteX2582" fmla="*/ 2476572 w 3243376"/>
              <a:gd name="connsiteY2582" fmla="*/ 1717484 h 2504437"/>
              <a:gd name="connsiteX2583" fmla="*/ 2465058 w 3243376"/>
              <a:gd name="connsiteY2583" fmla="*/ 1705969 h 2504437"/>
              <a:gd name="connsiteX2584" fmla="*/ 2465058 w 3243376"/>
              <a:gd name="connsiteY2584" fmla="*/ 1728422 h 2504437"/>
              <a:gd name="connsiteX2585" fmla="*/ 2465058 w 3243376"/>
              <a:gd name="connsiteY2585" fmla="*/ 1739935 h 2504437"/>
              <a:gd name="connsiteX2586" fmla="*/ 1817419 w 3243376"/>
              <a:gd name="connsiteY2586" fmla="*/ 1425038 h 2504437"/>
              <a:gd name="connsiteX2587" fmla="*/ 1816160 w 3243376"/>
              <a:gd name="connsiteY2587" fmla="*/ 1421947 h 2504437"/>
              <a:gd name="connsiteX2588" fmla="*/ 1821736 w 3243376"/>
              <a:gd name="connsiteY2588" fmla="*/ 1423383 h 2504437"/>
              <a:gd name="connsiteX2589" fmla="*/ 1822878 w 3243376"/>
              <a:gd name="connsiteY2589" fmla="*/ 1423674 h 2504437"/>
              <a:gd name="connsiteX2590" fmla="*/ 2708399 w 3243376"/>
              <a:gd name="connsiteY2590" fmla="*/ 1866278 h 2504437"/>
              <a:gd name="connsiteX2591" fmla="*/ 2706627 w 3243376"/>
              <a:gd name="connsiteY2591" fmla="*/ 1861979 h 2504437"/>
              <a:gd name="connsiteX2592" fmla="*/ 2703644 w 3243376"/>
              <a:gd name="connsiteY2592" fmla="*/ 1858758 h 2504437"/>
              <a:gd name="connsiteX2593" fmla="*/ 2702526 w 3243376"/>
              <a:gd name="connsiteY2593" fmla="*/ 1851905 h 2504437"/>
              <a:gd name="connsiteX2594" fmla="*/ 2692451 w 3243376"/>
              <a:gd name="connsiteY2594" fmla="*/ 1840679 h 2504437"/>
              <a:gd name="connsiteX2595" fmla="*/ 2692451 w 3243376"/>
              <a:gd name="connsiteY2595" fmla="*/ 1852193 h 2504437"/>
              <a:gd name="connsiteX2596" fmla="*/ 2700646 w 3243376"/>
              <a:gd name="connsiteY2596" fmla="*/ 1855521 h 2504437"/>
              <a:gd name="connsiteX2597" fmla="*/ 2703644 w 3243376"/>
              <a:gd name="connsiteY2597" fmla="*/ 1858758 h 2504437"/>
              <a:gd name="connsiteX2598" fmla="*/ 2703785 w 3243376"/>
              <a:gd name="connsiteY2598" fmla="*/ 1859622 h 2504437"/>
              <a:gd name="connsiteX2599" fmla="*/ 2703965 w 3243376"/>
              <a:gd name="connsiteY2599" fmla="*/ 1863130 h 2504437"/>
              <a:gd name="connsiteX2600" fmla="*/ 2708399 w 3243376"/>
              <a:gd name="connsiteY2600" fmla="*/ 1866278 h 2504437"/>
              <a:gd name="connsiteX2601" fmla="*/ 2426235 w 3243376"/>
              <a:gd name="connsiteY2601" fmla="*/ 1726622 h 2504437"/>
              <a:gd name="connsiteX2602" fmla="*/ 2431093 w 3243376"/>
              <a:gd name="connsiteY2602" fmla="*/ 1728422 h 2504437"/>
              <a:gd name="connsiteX2603" fmla="*/ 2431093 w 3243376"/>
              <a:gd name="connsiteY2603" fmla="*/ 1716907 h 2504437"/>
              <a:gd name="connsiteX2604" fmla="*/ 2426235 w 3243376"/>
              <a:gd name="connsiteY2604" fmla="*/ 1726622 h 2504437"/>
              <a:gd name="connsiteX2605" fmla="*/ 2124256 w 3243376"/>
              <a:gd name="connsiteY2605" fmla="*/ 1582198 h 2504437"/>
              <a:gd name="connsiteX2606" fmla="*/ 2135770 w 3243376"/>
              <a:gd name="connsiteY2606" fmla="*/ 1570685 h 2504437"/>
              <a:gd name="connsiteX2607" fmla="*/ 2124256 w 3243376"/>
              <a:gd name="connsiteY2607" fmla="*/ 1582198 h 2504437"/>
              <a:gd name="connsiteX2608" fmla="*/ 1885924 w 3243376"/>
              <a:gd name="connsiteY2608" fmla="*/ 1469942 h 2504437"/>
              <a:gd name="connsiteX2609" fmla="*/ 1885924 w 3243376"/>
              <a:gd name="connsiteY2609" fmla="*/ 1458427 h 2504437"/>
              <a:gd name="connsiteX2610" fmla="*/ 1887422 w 3243376"/>
              <a:gd name="connsiteY2610" fmla="*/ 1456930 h 2504437"/>
              <a:gd name="connsiteX2611" fmla="*/ 1889936 w 3243376"/>
              <a:gd name="connsiteY2611" fmla="*/ 1457528 h 2504437"/>
              <a:gd name="connsiteX2612" fmla="*/ 1896863 w 3243376"/>
              <a:gd name="connsiteY2612" fmla="*/ 1464184 h 2504437"/>
              <a:gd name="connsiteX2613" fmla="*/ 1891106 w 3243376"/>
              <a:gd name="connsiteY2613" fmla="*/ 1465623 h 2504437"/>
              <a:gd name="connsiteX2614" fmla="*/ 1889794 w 3243376"/>
              <a:gd name="connsiteY2614" fmla="*/ 1467918 h 2504437"/>
              <a:gd name="connsiteX2615" fmla="*/ 2522113 w 3243376"/>
              <a:gd name="connsiteY2615" fmla="*/ 1785411 h 2504437"/>
              <a:gd name="connsiteX2616" fmla="*/ 2522102 w 3243376"/>
              <a:gd name="connsiteY2616" fmla="*/ 1785310 h 2504437"/>
              <a:gd name="connsiteX2617" fmla="*/ 2522188 w 3243376"/>
              <a:gd name="connsiteY2617" fmla="*/ 1785138 h 2504437"/>
              <a:gd name="connsiteX2618" fmla="*/ 2522311 w 3243376"/>
              <a:gd name="connsiteY2618" fmla="*/ 1785405 h 2504437"/>
              <a:gd name="connsiteX2619" fmla="*/ 2925026 w 3243376"/>
              <a:gd name="connsiteY2619" fmla="*/ 1986038 h 2504437"/>
              <a:gd name="connsiteX2620" fmla="*/ 2919269 w 3243376"/>
              <a:gd name="connsiteY2620" fmla="*/ 1975964 h 2504437"/>
              <a:gd name="connsiteX2621" fmla="*/ 2930782 w 3243376"/>
              <a:gd name="connsiteY2621" fmla="*/ 1987477 h 2504437"/>
              <a:gd name="connsiteX2622" fmla="*/ 2925026 w 3243376"/>
              <a:gd name="connsiteY2622" fmla="*/ 1986038 h 2504437"/>
              <a:gd name="connsiteX2623" fmla="*/ 2363163 w 3243376"/>
              <a:gd name="connsiteY2623" fmla="*/ 1708632 h 2504437"/>
              <a:gd name="connsiteX2624" fmla="*/ 2363163 w 3243376"/>
              <a:gd name="connsiteY2624" fmla="*/ 1705394 h 2504437"/>
              <a:gd name="connsiteX2625" fmla="*/ 2363163 w 3243376"/>
              <a:gd name="connsiteY2625" fmla="*/ 1705394 h 2504437"/>
              <a:gd name="connsiteX2626" fmla="*/ 2363163 w 3243376"/>
              <a:gd name="connsiteY2626" fmla="*/ 1716907 h 2504437"/>
              <a:gd name="connsiteX2627" fmla="*/ 2367264 w 3243376"/>
              <a:gd name="connsiteY2627" fmla="*/ 1711366 h 2504437"/>
              <a:gd name="connsiteX2628" fmla="*/ 2363163 w 3243376"/>
              <a:gd name="connsiteY2628" fmla="*/ 1705394 h 2504437"/>
              <a:gd name="connsiteX2629" fmla="*/ 2363163 w 3243376"/>
              <a:gd name="connsiteY2629" fmla="*/ 1705394 h 2504437"/>
              <a:gd name="connsiteX2630" fmla="*/ 2363163 w 3243376"/>
              <a:gd name="connsiteY2630" fmla="*/ 1705394 h 2504437"/>
              <a:gd name="connsiteX2631" fmla="*/ 2363163 w 3243376"/>
              <a:gd name="connsiteY2631" fmla="*/ 1716907 h 2504437"/>
              <a:gd name="connsiteX2632" fmla="*/ 2158222 w 3243376"/>
              <a:gd name="connsiteY2632" fmla="*/ 1616164 h 2504437"/>
              <a:gd name="connsiteX2633" fmla="*/ 2158222 w 3243376"/>
              <a:gd name="connsiteY2633" fmla="*/ 1604650 h 2504437"/>
              <a:gd name="connsiteX2634" fmla="*/ 2169735 w 3243376"/>
              <a:gd name="connsiteY2634" fmla="*/ 1604650 h 2504437"/>
              <a:gd name="connsiteX2635" fmla="*/ 2168296 w 3243376"/>
              <a:gd name="connsiteY2635" fmla="*/ 1614725 h 2504437"/>
              <a:gd name="connsiteX2636" fmla="*/ 2168007 w 3243376"/>
              <a:gd name="connsiteY2636" fmla="*/ 1614766 h 2504437"/>
              <a:gd name="connsiteX2637" fmla="*/ 2168007 w 3243376"/>
              <a:gd name="connsiteY2637" fmla="*/ 1614436 h 2504437"/>
              <a:gd name="connsiteX2638" fmla="*/ 2167622 w 3243376"/>
              <a:gd name="connsiteY2638" fmla="*/ 1614821 h 2504437"/>
              <a:gd name="connsiteX2639" fmla="*/ 1817419 w 3243376"/>
              <a:gd name="connsiteY2639" fmla="*/ 1447489 h 2504437"/>
              <a:gd name="connsiteX2640" fmla="*/ 1828932 w 3243376"/>
              <a:gd name="connsiteY2640" fmla="*/ 1435976 h 2504437"/>
              <a:gd name="connsiteX2641" fmla="*/ 1840446 w 3243376"/>
              <a:gd name="connsiteY2641" fmla="*/ 1435976 h 2504437"/>
              <a:gd name="connsiteX2642" fmla="*/ 1851960 w 3243376"/>
              <a:gd name="connsiteY2642" fmla="*/ 1435976 h 2504437"/>
              <a:gd name="connsiteX2643" fmla="*/ 1851384 w 3243376"/>
              <a:gd name="connsiteY2643" fmla="*/ 1425038 h 2504437"/>
              <a:gd name="connsiteX2644" fmla="*/ 1839313 w 3243376"/>
              <a:gd name="connsiteY2644" fmla="*/ 1427853 h 2504437"/>
              <a:gd name="connsiteX2645" fmla="*/ 1822878 w 3243376"/>
              <a:gd name="connsiteY2645" fmla="*/ 1423674 h 2504437"/>
              <a:gd name="connsiteX2646" fmla="*/ 1823176 w 3243376"/>
              <a:gd name="connsiteY2646" fmla="*/ 1423599 h 2504437"/>
              <a:gd name="connsiteX2647" fmla="*/ 1826668 w 3243376"/>
              <a:gd name="connsiteY2647" fmla="*/ 1417488 h 2504437"/>
              <a:gd name="connsiteX2648" fmla="*/ 1827493 w 3243376"/>
              <a:gd name="connsiteY2648" fmla="*/ 1417843 h 2504437"/>
              <a:gd name="connsiteX2649" fmla="*/ 1828932 w 3243376"/>
              <a:gd name="connsiteY2649" fmla="*/ 1413525 h 2504437"/>
              <a:gd name="connsiteX2650" fmla="*/ 1840446 w 3243376"/>
              <a:gd name="connsiteY2650" fmla="*/ 1391073 h 2504437"/>
              <a:gd name="connsiteX2651" fmla="*/ 1828932 w 3243376"/>
              <a:gd name="connsiteY2651" fmla="*/ 1413525 h 2504437"/>
              <a:gd name="connsiteX2652" fmla="*/ 1826668 w 3243376"/>
              <a:gd name="connsiteY2652" fmla="*/ 1417488 h 2504437"/>
              <a:gd name="connsiteX2653" fmla="*/ 1817419 w 3243376"/>
              <a:gd name="connsiteY2653" fmla="*/ 1413525 h 2504437"/>
              <a:gd name="connsiteX2654" fmla="*/ 1813317 w 3243376"/>
              <a:gd name="connsiteY2654" fmla="*/ 1414964 h 2504437"/>
              <a:gd name="connsiteX2655" fmla="*/ 1816160 w 3243376"/>
              <a:gd name="connsiteY2655" fmla="*/ 1421947 h 2504437"/>
              <a:gd name="connsiteX2656" fmla="*/ 1783453 w 3243376"/>
              <a:gd name="connsiteY2656" fmla="*/ 1413525 h 2504437"/>
              <a:gd name="connsiteX2657" fmla="*/ 1794967 w 3243376"/>
              <a:gd name="connsiteY2657" fmla="*/ 1435976 h 2504437"/>
              <a:gd name="connsiteX2658" fmla="*/ 1817419 w 3243376"/>
              <a:gd name="connsiteY2658" fmla="*/ 1447489 h 2504437"/>
              <a:gd name="connsiteX2659" fmla="*/ 1676521 w 3243376"/>
              <a:gd name="connsiteY2659" fmla="*/ 1378336 h 2504437"/>
              <a:gd name="connsiteX2660" fmla="*/ 1681558 w 3243376"/>
              <a:gd name="connsiteY2660" fmla="*/ 1380135 h 2504437"/>
              <a:gd name="connsiteX2661" fmla="*/ 1681558 w 3243376"/>
              <a:gd name="connsiteY2661" fmla="*/ 1357108 h 2504437"/>
              <a:gd name="connsiteX2662" fmla="*/ 1670045 w 3243376"/>
              <a:gd name="connsiteY2662" fmla="*/ 1368622 h 2504437"/>
              <a:gd name="connsiteX2663" fmla="*/ 1676521 w 3243376"/>
              <a:gd name="connsiteY2663" fmla="*/ 1378336 h 2504437"/>
              <a:gd name="connsiteX2664" fmla="*/ 2226726 w 3243376"/>
              <a:gd name="connsiteY2664" fmla="*/ 1661067 h 2504437"/>
              <a:gd name="connsiteX2665" fmla="*/ 2249178 w 3243376"/>
              <a:gd name="connsiteY2665" fmla="*/ 1649553 h 2504437"/>
              <a:gd name="connsiteX2666" fmla="*/ 2226726 w 3243376"/>
              <a:gd name="connsiteY2666" fmla="*/ 1661067 h 2504437"/>
              <a:gd name="connsiteX2667" fmla="*/ 2420156 w 3243376"/>
              <a:gd name="connsiteY2667" fmla="*/ 1762386 h 2504437"/>
              <a:gd name="connsiteX2668" fmla="*/ 2420299 w 3243376"/>
              <a:gd name="connsiteY2668" fmla="*/ 1761811 h 2504437"/>
              <a:gd name="connsiteX2669" fmla="*/ 2421255 w 3243376"/>
              <a:gd name="connsiteY2669" fmla="*/ 1761811 h 2504437"/>
              <a:gd name="connsiteX2670" fmla="*/ 1806481 w 3243376"/>
              <a:gd name="connsiteY2670" fmla="*/ 1469941 h 2504437"/>
              <a:gd name="connsiteX2671" fmla="*/ 1806481 w 3243376"/>
              <a:gd name="connsiteY2671" fmla="*/ 1447489 h 2504437"/>
              <a:gd name="connsiteX2672" fmla="*/ 1806481 w 3243376"/>
              <a:gd name="connsiteY2672" fmla="*/ 1469941 h 2504437"/>
              <a:gd name="connsiteX2673" fmla="*/ 1601539 w 3243376"/>
              <a:gd name="connsiteY2673" fmla="*/ 1368622 h 2504437"/>
              <a:gd name="connsiteX2674" fmla="*/ 1601539 w 3243376"/>
              <a:gd name="connsiteY2674" fmla="*/ 1346170 h 2504437"/>
              <a:gd name="connsiteX2675" fmla="*/ 1601539 w 3243376"/>
              <a:gd name="connsiteY2675" fmla="*/ 1368622 h 2504437"/>
              <a:gd name="connsiteX2676" fmla="*/ 2510537 w 3243376"/>
              <a:gd name="connsiteY2676" fmla="*/ 1818802 h 2504437"/>
              <a:gd name="connsiteX2677" fmla="*/ 2526727 w 3243376"/>
              <a:gd name="connsiteY2677" fmla="*/ 1795002 h 2504437"/>
              <a:gd name="connsiteX2678" fmla="*/ 2522311 w 3243376"/>
              <a:gd name="connsiteY2678" fmla="*/ 1785405 h 2504437"/>
              <a:gd name="connsiteX2679" fmla="*/ 2527357 w 3243376"/>
              <a:gd name="connsiteY2679" fmla="*/ 1785234 h 2504437"/>
              <a:gd name="connsiteX2680" fmla="*/ 2532532 w 3243376"/>
              <a:gd name="connsiteY2680" fmla="*/ 1784675 h 2504437"/>
              <a:gd name="connsiteX2681" fmla="*/ 2532988 w 3243376"/>
              <a:gd name="connsiteY2681" fmla="*/ 1785414 h 2504437"/>
              <a:gd name="connsiteX2682" fmla="*/ 2533963 w 3243376"/>
              <a:gd name="connsiteY2682" fmla="*/ 1784521 h 2504437"/>
              <a:gd name="connsiteX2683" fmla="*/ 2539033 w 3243376"/>
              <a:gd name="connsiteY2683" fmla="*/ 1783974 h 2504437"/>
              <a:gd name="connsiteX2684" fmla="*/ 2556016 w 3243376"/>
              <a:gd name="connsiteY2684" fmla="*/ 1773899 h 2504437"/>
              <a:gd name="connsiteX2685" fmla="*/ 2544502 w 3243376"/>
              <a:gd name="connsiteY2685" fmla="*/ 1796352 h 2504437"/>
              <a:gd name="connsiteX2686" fmla="*/ 2578467 w 3243376"/>
              <a:gd name="connsiteY2686" fmla="*/ 1784837 h 2504437"/>
              <a:gd name="connsiteX2687" fmla="*/ 2574149 w 3243376"/>
              <a:gd name="connsiteY2687" fmla="*/ 1774763 h 2504437"/>
              <a:gd name="connsiteX2688" fmla="*/ 2577620 w 3243376"/>
              <a:gd name="connsiteY2688" fmla="*/ 1773607 h 2504437"/>
              <a:gd name="connsiteX2689" fmla="*/ 2577891 w 3243376"/>
              <a:gd name="connsiteY2689" fmla="*/ 1774476 h 2504437"/>
              <a:gd name="connsiteX2690" fmla="*/ 2580552 w 3243376"/>
              <a:gd name="connsiteY2690" fmla="*/ 1773435 h 2504437"/>
              <a:gd name="connsiteX2691" fmla="*/ 2605524 w 3243376"/>
              <a:gd name="connsiteY2691" fmla="*/ 1774764 h 2504437"/>
              <a:gd name="connsiteX2692" fmla="*/ 2623945 w 3243376"/>
              <a:gd name="connsiteY2692" fmla="*/ 1784837 h 2504437"/>
              <a:gd name="connsiteX2693" fmla="*/ 2623945 w 3243376"/>
              <a:gd name="connsiteY2693" fmla="*/ 1796352 h 2504437"/>
              <a:gd name="connsiteX2694" fmla="*/ 2623945 w 3243376"/>
              <a:gd name="connsiteY2694" fmla="*/ 1784837 h 2504437"/>
              <a:gd name="connsiteX2695" fmla="*/ 2623945 w 3243376"/>
              <a:gd name="connsiteY2695" fmla="*/ 1786564 h 2504437"/>
              <a:gd name="connsiteX2696" fmla="*/ 2635459 w 3243376"/>
              <a:gd name="connsiteY2696" fmla="*/ 1786564 h 2504437"/>
              <a:gd name="connsiteX2697" fmla="*/ 2623945 w 3243376"/>
              <a:gd name="connsiteY2697" fmla="*/ 1775051 h 2504437"/>
              <a:gd name="connsiteX2698" fmla="*/ 2612432 w 3243376"/>
              <a:gd name="connsiteY2698" fmla="*/ 1775051 h 2504437"/>
              <a:gd name="connsiteX2699" fmla="*/ 2612432 w 3243376"/>
              <a:gd name="connsiteY2699" fmla="*/ 1763538 h 2504437"/>
              <a:gd name="connsiteX2700" fmla="*/ 2612432 w 3243376"/>
              <a:gd name="connsiteY2700" fmla="*/ 1752024 h 2504437"/>
              <a:gd name="connsiteX2701" fmla="*/ 2600919 w 3243376"/>
              <a:gd name="connsiteY2701" fmla="*/ 1763538 h 2504437"/>
              <a:gd name="connsiteX2702" fmla="*/ 2589404 w 3243376"/>
              <a:gd name="connsiteY2702" fmla="*/ 1752025 h 2504437"/>
              <a:gd name="connsiteX2703" fmla="*/ 2582928 w 3243376"/>
              <a:gd name="connsiteY2703" fmla="*/ 1772506 h 2504437"/>
              <a:gd name="connsiteX2704" fmla="*/ 2580552 w 3243376"/>
              <a:gd name="connsiteY2704" fmla="*/ 1773435 h 2504437"/>
              <a:gd name="connsiteX2705" fmla="*/ 2578467 w 3243376"/>
              <a:gd name="connsiteY2705" fmla="*/ 1773324 h 2504437"/>
              <a:gd name="connsiteX2706" fmla="*/ 2577620 w 3243376"/>
              <a:gd name="connsiteY2706" fmla="*/ 1773607 h 2504437"/>
              <a:gd name="connsiteX2707" fmla="*/ 2572134 w 3243376"/>
              <a:gd name="connsiteY2707" fmla="*/ 1755982 h 2504437"/>
              <a:gd name="connsiteX2708" fmla="*/ 2568176 w 3243376"/>
              <a:gd name="connsiteY2708" fmla="*/ 1753670 h 2504437"/>
              <a:gd name="connsiteX2709" fmla="*/ 2566397 w 3243376"/>
              <a:gd name="connsiteY2709" fmla="*/ 1762860 h 2504437"/>
              <a:gd name="connsiteX2710" fmla="*/ 2566101 w 3243376"/>
              <a:gd name="connsiteY2710" fmla="*/ 1762804 h 2504437"/>
              <a:gd name="connsiteX2711" fmla="*/ 2556303 w 3243376"/>
              <a:gd name="connsiteY2711" fmla="*/ 1757205 h 2504437"/>
              <a:gd name="connsiteX2712" fmla="*/ 2554863 w 3243376"/>
              <a:gd name="connsiteY2712" fmla="*/ 1751448 h 2504437"/>
              <a:gd name="connsiteX2713" fmla="*/ 2566377 w 3243376"/>
              <a:gd name="connsiteY2713" fmla="*/ 1739935 h 2504437"/>
              <a:gd name="connsiteX2714" fmla="*/ 2577891 w 3243376"/>
              <a:gd name="connsiteY2714" fmla="*/ 1751448 h 2504437"/>
              <a:gd name="connsiteX2715" fmla="*/ 2577891 w 3243376"/>
              <a:gd name="connsiteY2715" fmla="*/ 1728997 h 2504437"/>
              <a:gd name="connsiteX2716" fmla="*/ 2589142 w 3243376"/>
              <a:gd name="connsiteY2716" fmla="*/ 1728997 h 2504437"/>
              <a:gd name="connsiteX2717" fmla="*/ 2590403 w 3243376"/>
              <a:gd name="connsiteY2717" fmla="*/ 1732532 h 2504437"/>
              <a:gd name="connsiteX2718" fmla="*/ 2601495 w 3243376"/>
              <a:gd name="connsiteY2718" fmla="*/ 1739359 h 2504437"/>
              <a:gd name="connsiteX2719" fmla="*/ 2601495 w 3243376"/>
              <a:gd name="connsiteY2719" fmla="*/ 1728421 h 2504437"/>
              <a:gd name="connsiteX2720" fmla="*/ 2613008 w 3243376"/>
              <a:gd name="connsiteY2720" fmla="*/ 1728421 h 2504437"/>
              <a:gd name="connsiteX2721" fmla="*/ 2601494 w 3243376"/>
              <a:gd name="connsiteY2721" fmla="*/ 1716907 h 2504437"/>
              <a:gd name="connsiteX2722" fmla="*/ 2588757 w 3243376"/>
              <a:gd name="connsiteY2722" fmla="*/ 1727917 h 2504437"/>
              <a:gd name="connsiteX2723" fmla="*/ 2589129 w 3243376"/>
              <a:gd name="connsiteY2723" fmla="*/ 1728961 h 2504437"/>
              <a:gd name="connsiteX2724" fmla="*/ 2578394 w 3243376"/>
              <a:gd name="connsiteY2724" fmla="*/ 1727558 h 2504437"/>
              <a:gd name="connsiteX2725" fmla="*/ 2566954 w 3243376"/>
              <a:gd name="connsiteY2725" fmla="*/ 1717484 h 2504437"/>
              <a:gd name="connsiteX2726" fmla="*/ 2555440 w 3243376"/>
              <a:gd name="connsiteY2726" fmla="*/ 1728997 h 2504437"/>
              <a:gd name="connsiteX2727" fmla="*/ 2566954 w 3243376"/>
              <a:gd name="connsiteY2727" fmla="*/ 1728997 h 2504437"/>
              <a:gd name="connsiteX2728" fmla="*/ 2544501 w 3243376"/>
              <a:gd name="connsiteY2728" fmla="*/ 1740510 h 2504437"/>
              <a:gd name="connsiteX2729" fmla="*/ 2532988 w 3243376"/>
              <a:gd name="connsiteY2729" fmla="*/ 1740510 h 2504437"/>
              <a:gd name="connsiteX2730" fmla="*/ 2528131 w 3243376"/>
              <a:gd name="connsiteY2730" fmla="*/ 1756135 h 2504437"/>
              <a:gd name="connsiteX2731" fmla="*/ 2528784 w 3243376"/>
              <a:gd name="connsiteY2731" fmla="*/ 1757053 h 2504437"/>
              <a:gd name="connsiteX2732" fmla="*/ 2528671 w 3243376"/>
              <a:gd name="connsiteY2732" fmla="*/ 1757205 h 2504437"/>
              <a:gd name="connsiteX2733" fmla="*/ 2532988 w 3243376"/>
              <a:gd name="connsiteY2733" fmla="*/ 1762962 h 2504437"/>
              <a:gd name="connsiteX2734" fmla="*/ 2528784 w 3243376"/>
              <a:gd name="connsiteY2734" fmla="*/ 1757053 h 2504437"/>
              <a:gd name="connsiteX2735" fmla="*/ 2532988 w 3243376"/>
              <a:gd name="connsiteY2735" fmla="*/ 1751448 h 2504437"/>
              <a:gd name="connsiteX2736" fmla="*/ 2556789 w 3243376"/>
              <a:gd name="connsiteY2736" fmla="*/ 1761082 h 2504437"/>
              <a:gd name="connsiteX2737" fmla="*/ 2566101 w 3243376"/>
              <a:gd name="connsiteY2737" fmla="*/ 1762804 h 2504437"/>
              <a:gd name="connsiteX2738" fmla="*/ 2566378 w 3243376"/>
              <a:gd name="connsiteY2738" fmla="*/ 1762963 h 2504437"/>
              <a:gd name="connsiteX2739" fmla="*/ 2566397 w 3243376"/>
              <a:gd name="connsiteY2739" fmla="*/ 1762860 h 2504437"/>
              <a:gd name="connsiteX2740" fmla="*/ 2566954 w 3243376"/>
              <a:gd name="connsiteY2740" fmla="*/ 1762962 h 2504437"/>
              <a:gd name="connsiteX2741" fmla="*/ 2549970 w 3243376"/>
              <a:gd name="connsiteY2741" fmla="*/ 1769870 h 2504437"/>
              <a:gd name="connsiteX2742" fmla="*/ 2533963 w 3243376"/>
              <a:gd name="connsiteY2742" fmla="*/ 1784521 h 2504437"/>
              <a:gd name="connsiteX2743" fmla="*/ 2532532 w 3243376"/>
              <a:gd name="connsiteY2743" fmla="*/ 1784675 h 2504437"/>
              <a:gd name="connsiteX2744" fmla="*/ 2524865 w 3243376"/>
              <a:gd name="connsiteY2744" fmla="*/ 1772254 h 2504437"/>
              <a:gd name="connsiteX2745" fmla="*/ 2510537 w 3243376"/>
              <a:gd name="connsiteY2745" fmla="*/ 1751448 h 2504437"/>
              <a:gd name="connsiteX2746" fmla="*/ 2510537 w 3243376"/>
              <a:gd name="connsiteY2746" fmla="*/ 1773899 h 2504437"/>
              <a:gd name="connsiteX2747" fmla="*/ 2524928 w 3243376"/>
              <a:gd name="connsiteY2747" fmla="*/ 1779656 h 2504437"/>
              <a:gd name="connsiteX2748" fmla="*/ 2522188 w 3243376"/>
              <a:gd name="connsiteY2748" fmla="*/ 1785138 h 2504437"/>
              <a:gd name="connsiteX2749" fmla="*/ 2522050 w 3243376"/>
              <a:gd name="connsiteY2749" fmla="*/ 1784838 h 2504437"/>
              <a:gd name="connsiteX2750" fmla="*/ 2522102 w 3243376"/>
              <a:gd name="connsiteY2750" fmla="*/ 1785310 h 2504437"/>
              <a:gd name="connsiteX2751" fmla="*/ 2522050 w 3243376"/>
              <a:gd name="connsiteY2751" fmla="*/ 1785414 h 2504437"/>
              <a:gd name="connsiteX2752" fmla="*/ 2522113 w 3243376"/>
              <a:gd name="connsiteY2752" fmla="*/ 1785411 h 2504437"/>
              <a:gd name="connsiteX2753" fmla="*/ 2523489 w 3243376"/>
              <a:gd name="connsiteY2753" fmla="*/ 1797997 h 2504437"/>
              <a:gd name="connsiteX2754" fmla="*/ 2510537 w 3243376"/>
              <a:gd name="connsiteY2754" fmla="*/ 1818802 h 2504437"/>
              <a:gd name="connsiteX2755" fmla="*/ 2323765 w 3243376"/>
              <a:gd name="connsiteY2755" fmla="*/ 1726451 h 2504437"/>
              <a:gd name="connsiteX2756" fmla="*/ 2328622 w 3243376"/>
              <a:gd name="connsiteY2756" fmla="*/ 1728422 h 2504437"/>
              <a:gd name="connsiteX2757" fmla="*/ 2339560 w 3243376"/>
              <a:gd name="connsiteY2757" fmla="*/ 1717483 h 2504437"/>
              <a:gd name="connsiteX2758" fmla="*/ 2339560 w 3243376"/>
              <a:gd name="connsiteY2758" fmla="*/ 1717484 h 2504437"/>
              <a:gd name="connsiteX2759" fmla="*/ 2340700 w 3243376"/>
              <a:gd name="connsiteY2759" fmla="*/ 1717654 h 2504437"/>
              <a:gd name="connsiteX2760" fmla="*/ 2345173 w 3243376"/>
              <a:gd name="connsiteY2760" fmla="*/ 1723564 h 2504437"/>
              <a:gd name="connsiteX2761" fmla="*/ 2351650 w 3243376"/>
              <a:gd name="connsiteY2761" fmla="*/ 1728421 h 2504437"/>
              <a:gd name="connsiteX2762" fmla="*/ 2345820 w 3243376"/>
              <a:gd name="connsiteY2762" fmla="*/ 1718419 h 2504437"/>
              <a:gd name="connsiteX2763" fmla="*/ 2340700 w 3243376"/>
              <a:gd name="connsiteY2763" fmla="*/ 1717654 h 2504437"/>
              <a:gd name="connsiteX2764" fmla="*/ 2340136 w 3243376"/>
              <a:gd name="connsiteY2764" fmla="*/ 1716907 h 2504437"/>
              <a:gd name="connsiteX2765" fmla="*/ 2339560 w 3243376"/>
              <a:gd name="connsiteY2765" fmla="*/ 1717483 h 2504437"/>
              <a:gd name="connsiteX2766" fmla="*/ 2335242 w 3243376"/>
              <a:gd name="connsiteY2766" fmla="*/ 1702156 h 2504437"/>
              <a:gd name="connsiteX2767" fmla="*/ 2339560 w 3243376"/>
              <a:gd name="connsiteY2767" fmla="*/ 1695031 h 2504437"/>
              <a:gd name="connsiteX2768" fmla="*/ 2328047 w 3243376"/>
              <a:gd name="connsiteY2768" fmla="*/ 1661066 h 2504437"/>
              <a:gd name="connsiteX2769" fmla="*/ 2316533 w 3243376"/>
              <a:gd name="connsiteY2769" fmla="*/ 1638615 h 2504437"/>
              <a:gd name="connsiteX2770" fmla="*/ 2294082 w 3243376"/>
              <a:gd name="connsiteY2770" fmla="*/ 1638615 h 2504437"/>
              <a:gd name="connsiteX2771" fmla="*/ 2305595 w 3243376"/>
              <a:gd name="connsiteY2771" fmla="*/ 1650129 h 2504437"/>
              <a:gd name="connsiteX2772" fmla="*/ 2305595 w 3243376"/>
              <a:gd name="connsiteY2772" fmla="*/ 1672580 h 2504437"/>
              <a:gd name="connsiteX2773" fmla="*/ 2317109 w 3243376"/>
              <a:gd name="connsiteY2773" fmla="*/ 1661066 h 2504437"/>
              <a:gd name="connsiteX2774" fmla="*/ 2328622 w 3243376"/>
              <a:gd name="connsiteY2774" fmla="*/ 1683518 h 2504437"/>
              <a:gd name="connsiteX2775" fmla="*/ 2328622 w 3243376"/>
              <a:gd name="connsiteY2775" fmla="*/ 1717484 h 2504437"/>
              <a:gd name="connsiteX2776" fmla="*/ 2328622 w 3243376"/>
              <a:gd name="connsiteY2776" fmla="*/ 1705969 h 2504437"/>
              <a:gd name="connsiteX2777" fmla="*/ 2323765 w 3243376"/>
              <a:gd name="connsiteY2777" fmla="*/ 1726451 h 2504437"/>
              <a:gd name="connsiteX2778" fmla="*/ 1795141 w 3243376"/>
              <a:gd name="connsiteY2778" fmla="*/ 1465972 h 2504437"/>
              <a:gd name="connsiteX2779" fmla="*/ 1785228 w 3243376"/>
              <a:gd name="connsiteY2779" fmla="*/ 1458214 h 2504437"/>
              <a:gd name="connsiteX2780" fmla="*/ 1785973 w 3243376"/>
              <a:gd name="connsiteY2780" fmla="*/ 1457564 h 2504437"/>
              <a:gd name="connsiteX2781" fmla="*/ 1785983 w 3243376"/>
              <a:gd name="connsiteY2781" fmla="*/ 1457555 h 2504437"/>
              <a:gd name="connsiteX2782" fmla="*/ 1794104 w 3243376"/>
              <a:gd name="connsiteY2782" fmla="*/ 1458715 h 2504437"/>
              <a:gd name="connsiteX2783" fmla="*/ 1795544 w 3243376"/>
              <a:gd name="connsiteY2783" fmla="*/ 1468790 h 2504437"/>
              <a:gd name="connsiteX2784" fmla="*/ 1795141 w 3243376"/>
              <a:gd name="connsiteY2784" fmla="*/ 1465972 h 2504437"/>
              <a:gd name="connsiteX2785" fmla="*/ 1796472 w 3243376"/>
              <a:gd name="connsiteY2785" fmla="*/ 1467014 h 2504437"/>
              <a:gd name="connsiteX2786" fmla="*/ 2294656 w 3243376"/>
              <a:gd name="connsiteY2786" fmla="*/ 1716907 h 2504437"/>
              <a:gd name="connsiteX2787" fmla="*/ 2306171 w 3243376"/>
              <a:gd name="connsiteY2787" fmla="*/ 1682943 h 2504437"/>
              <a:gd name="connsiteX2788" fmla="*/ 2294656 w 3243376"/>
              <a:gd name="connsiteY2788" fmla="*/ 1716907 h 2504437"/>
              <a:gd name="connsiteX2789" fmla="*/ 2385614 w 3243376"/>
              <a:gd name="connsiteY2789" fmla="*/ 1762386 h 2504437"/>
              <a:gd name="connsiteX2790" fmla="*/ 2387301 w 3243376"/>
              <a:gd name="connsiteY2790" fmla="*/ 1760002 h 2504437"/>
              <a:gd name="connsiteX2791" fmla="*/ 2388992 w 3243376"/>
              <a:gd name="connsiteY2791" fmla="*/ 1762078 h 2504437"/>
              <a:gd name="connsiteX2792" fmla="*/ 1885349 w 3243376"/>
              <a:gd name="connsiteY2792" fmla="*/ 1514844 h 2504437"/>
              <a:gd name="connsiteX2793" fmla="*/ 1885349 w 3243376"/>
              <a:gd name="connsiteY2793" fmla="*/ 1503331 h 2504437"/>
              <a:gd name="connsiteX2794" fmla="*/ 1862898 w 3243376"/>
              <a:gd name="connsiteY2794" fmla="*/ 1503331 h 2504437"/>
              <a:gd name="connsiteX2795" fmla="*/ 1885349 w 3243376"/>
              <a:gd name="connsiteY2795" fmla="*/ 1514844 h 2504437"/>
              <a:gd name="connsiteX2796" fmla="*/ 2754625 w 3243376"/>
              <a:gd name="connsiteY2796" fmla="*/ 1946316 h 2504437"/>
              <a:gd name="connsiteX2797" fmla="*/ 2748867 w 3243376"/>
              <a:gd name="connsiteY2797" fmla="*/ 1941998 h 2504437"/>
              <a:gd name="connsiteX2798" fmla="*/ 2748867 w 3243376"/>
              <a:gd name="connsiteY2798" fmla="*/ 1930484 h 2504437"/>
              <a:gd name="connsiteX2799" fmla="*/ 2760382 w 3243376"/>
              <a:gd name="connsiteY2799" fmla="*/ 1941998 h 2504437"/>
              <a:gd name="connsiteX2800" fmla="*/ 2754625 w 3243376"/>
              <a:gd name="connsiteY2800" fmla="*/ 1946316 h 2504437"/>
              <a:gd name="connsiteX2801" fmla="*/ 2201973 w 3243376"/>
              <a:gd name="connsiteY2801" fmla="*/ 1676286 h 2504437"/>
              <a:gd name="connsiteX2802" fmla="*/ 2201973 w 3243376"/>
              <a:gd name="connsiteY2802" fmla="*/ 1671429 h 2504437"/>
              <a:gd name="connsiteX2803" fmla="*/ 2201973 w 3243376"/>
              <a:gd name="connsiteY2803" fmla="*/ 1676286 h 2504437"/>
              <a:gd name="connsiteX2804" fmla="*/ 2643761 w 3243376"/>
              <a:gd name="connsiteY2804" fmla="*/ 1895125 h 2504437"/>
              <a:gd name="connsiteX2805" fmla="*/ 2643300 w 3243376"/>
              <a:gd name="connsiteY2805" fmla="*/ 1894307 h 2504437"/>
              <a:gd name="connsiteX2806" fmla="*/ 2644059 w 3243376"/>
              <a:gd name="connsiteY2806" fmla="*/ 1895178 h 2504437"/>
              <a:gd name="connsiteX2807" fmla="*/ 2101805 w 3243376"/>
              <a:gd name="connsiteY2807" fmla="*/ 1627102 h 2504437"/>
              <a:gd name="connsiteX2808" fmla="*/ 2113318 w 3243376"/>
              <a:gd name="connsiteY2808" fmla="*/ 1604651 h 2504437"/>
              <a:gd name="connsiteX2809" fmla="*/ 2147283 w 3243376"/>
              <a:gd name="connsiteY2809" fmla="*/ 1627102 h 2504437"/>
              <a:gd name="connsiteX2810" fmla="*/ 2101805 w 3243376"/>
              <a:gd name="connsiteY2810" fmla="*/ 1627102 h 2504437"/>
              <a:gd name="connsiteX2811" fmla="*/ 2215213 w 3243376"/>
              <a:gd name="connsiteY2811" fmla="*/ 1683518 h 2504437"/>
              <a:gd name="connsiteX2812" fmla="*/ 2215213 w 3243376"/>
              <a:gd name="connsiteY2812" fmla="*/ 1672005 h 2504437"/>
              <a:gd name="connsiteX2813" fmla="*/ 2215213 w 3243376"/>
              <a:gd name="connsiteY2813" fmla="*/ 1683518 h 2504437"/>
              <a:gd name="connsiteX2814" fmla="*/ 1692496 w 3243376"/>
              <a:gd name="connsiteY2814" fmla="*/ 1425038 h 2504437"/>
              <a:gd name="connsiteX2815" fmla="*/ 1702571 w 3243376"/>
              <a:gd name="connsiteY2815" fmla="*/ 1408055 h 2504437"/>
              <a:gd name="connsiteX2816" fmla="*/ 1702967 w 3243376"/>
              <a:gd name="connsiteY2816" fmla="*/ 1403384 h 2504437"/>
              <a:gd name="connsiteX2817" fmla="*/ 1704011 w 3243376"/>
              <a:gd name="connsiteY2817" fmla="*/ 1402587 h 2504437"/>
              <a:gd name="connsiteX2818" fmla="*/ 1703035 w 3243376"/>
              <a:gd name="connsiteY2818" fmla="*/ 1402587 h 2504437"/>
              <a:gd name="connsiteX2819" fmla="*/ 1704011 w 3243376"/>
              <a:gd name="connsiteY2819" fmla="*/ 1391073 h 2504437"/>
              <a:gd name="connsiteX2820" fmla="*/ 1681558 w 3243376"/>
              <a:gd name="connsiteY2820" fmla="*/ 1391073 h 2504437"/>
              <a:gd name="connsiteX2821" fmla="*/ 1680983 w 3243376"/>
              <a:gd name="connsiteY2821" fmla="*/ 1414100 h 2504437"/>
              <a:gd name="connsiteX2822" fmla="*/ 1692497 w 3243376"/>
              <a:gd name="connsiteY2822" fmla="*/ 1402587 h 2504437"/>
              <a:gd name="connsiteX2823" fmla="*/ 1702571 w 3243376"/>
              <a:gd name="connsiteY2823" fmla="*/ 1402586 h 2504437"/>
              <a:gd name="connsiteX2824" fmla="*/ 1703035 w 3243376"/>
              <a:gd name="connsiteY2824" fmla="*/ 1402587 h 2504437"/>
              <a:gd name="connsiteX2825" fmla="*/ 1702967 w 3243376"/>
              <a:gd name="connsiteY2825" fmla="*/ 1403384 h 2504437"/>
              <a:gd name="connsiteX2826" fmla="*/ 1689618 w 3243376"/>
              <a:gd name="connsiteY2826" fmla="*/ 1413597 h 2504437"/>
              <a:gd name="connsiteX2827" fmla="*/ 1692496 w 3243376"/>
              <a:gd name="connsiteY2827" fmla="*/ 1425038 h 2504437"/>
              <a:gd name="connsiteX2828" fmla="*/ 2646910 w 3243376"/>
              <a:gd name="connsiteY2828" fmla="*/ 1898444 h 2504437"/>
              <a:gd name="connsiteX2829" fmla="*/ 2644059 w 3243376"/>
              <a:gd name="connsiteY2829" fmla="*/ 1895178 h 2504437"/>
              <a:gd name="connsiteX2830" fmla="*/ 2655033 w 3243376"/>
              <a:gd name="connsiteY2830" fmla="*/ 1897095 h 2504437"/>
              <a:gd name="connsiteX2831" fmla="*/ 2646910 w 3243376"/>
              <a:gd name="connsiteY2831" fmla="*/ 1898444 h 2504437"/>
              <a:gd name="connsiteX2832" fmla="*/ 1885924 w 3243376"/>
              <a:gd name="connsiteY2832" fmla="*/ 1525782 h 2504437"/>
              <a:gd name="connsiteX2833" fmla="*/ 1885925 w 3243376"/>
              <a:gd name="connsiteY2833" fmla="*/ 1514269 h 2504437"/>
              <a:gd name="connsiteX2834" fmla="*/ 1897439 w 3243376"/>
              <a:gd name="connsiteY2834" fmla="*/ 1525783 h 2504437"/>
              <a:gd name="connsiteX2835" fmla="*/ 1885924 w 3243376"/>
              <a:gd name="connsiteY2835" fmla="*/ 1525782 h 2504437"/>
              <a:gd name="connsiteX2836" fmla="*/ 2067839 w 3243376"/>
              <a:gd name="connsiteY2836" fmla="*/ 1616164 h 2504437"/>
              <a:gd name="connsiteX2837" fmla="*/ 2079353 w 3243376"/>
              <a:gd name="connsiteY2837" fmla="*/ 1604650 h 2504437"/>
              <a:gd name="connsiteX2838" fmla="*/ 2045388 w 3243376"/>
              <a:gd name="connsiteY2838" fmla="*/ 1604651 h 2504437"/>
              <a:gd name="connsiteX2839" fmla="*/ 2067839 w 3243376"/>
              <a:gd name="connsiteY2839" fmla="*/ 1616164 h 2504437"/>
              <a:gd name="connsiteX2840" fmla="*/ 1727037 w 3243376"/>
              <a:gd name="connsiteY2840" fmla="*/ 1447489 h 2504437"/>
              <a:gd name="connsiteX2841" fmla="*/ 1727038 w 3243376"/>
              <a:gd name="connsiteY2841" fmla="*/ 1435976 h 2504437"/>
              <a:gd name="connsiteX2842" fmla="*/ 1715524 w 3243376"/>
              <a:gd name="connsiteY2842" fmla="*/ 1435976 h 2504437"/>
              <a:gd name="connsiteX2843" fmla="*/ 1727037 w 3243376"/>
              <a:gd name="connsiteY2843" fmla="*/ 1447489 h 2504437"/>
              <a:gd name="connsiteX2844" fmla="*/ 1567574 w 3243376"/>
              <a:gd name="connsiteY2844" fmla="*/ 1368622 h 2504437"/>
              <a:gd name="connsiteX2845" fmla="*/ 1567574 w 3243376"/>
              <a:gd name="connsiteY2845" fmla="*/ 1346170 h 2504437"/>
              <a:gd name="connsiteX2846" fmla="*/ 1567574 w 3243376"/>
              <a:gd name="connsiteY2846" fmla="*/ 1368622 h 2504437"/>
              <a:gd name="connsiteX2847" fmla="*/ 1704283 w 3243376"/>
              <a:gd name="connsiteY2847" fmla="*/ 1436380 h 2504437"/>
              <a:gd name="connsiteX2848" fmla="*/ 1704014 w 3243376"/>
              <a:gd name="connsiteY2848" fmla="*/ 1436227 h 2504437"/>
              <a:gd name="connsiteX2849" fmla="*/ 1704011 w 3243376"/>
              <a:gd name="connsiteY2849" fmla="*/ 1435976 h 2504437"/>
              <a:gd name="connsiteX2850" fmla="*/ 2283144 w 3243376"/>
              <a:gd name="connsiteY2850" fmla="*/ 1728421 h 2504437"/>
              <a:gd name="connsiteX2851" fmla="*/ 2271630 w 3243376"/>
              <a:gd name="connsiteY2851" fmla="*/ 1694456 h 2504437"/>
              <a:gd name="connsiteX2852" fmla="*/ 2283144 w 3243376"/>
              <a:gd name="connsiteY2852" fmla="*/ 1728421 h 2504437"/>
              <a:gd name="connsiteX2853" fmla="*/ 2771895 w 3243376"/>
              <a:gd name="connsiteY2853" fmla="*/ 1975964 h 2504437"/>
              <a:gd name="connsiteX2854" fmla="*/ 2760382 w 3243376"/>
              <a:gd name="connsiteY2854" fmla="*/ 1964450 h 2504437"/>
              <a:gd name="connsiteX2855" fmla="*/ 2771895 w 3243376"/>
              <a:gd name="connsiteY2855" fmla="*/ 1964450 h 2504437"/>
              <a:gd name="connsiteX2856" fmla="*/ 2771895 w 3243376"/>
              <a:gd name="connsiteY2856" fmla="*/ 1975964 h 2504437"/>
              <a:gd name="connsiteX2857" fmla="*/ 1642413 w 3243376"/>
              <a:gd name="connsiteY2857" fmla="*/ 1416664 h 2504437"/>
              <a:gd name="connsiteX2858" fmla="*/ 1647594 w 3243376"/>
              <a:gd name="connsiteY2858" fmla="*/ 1402011 h 2504437"/>
              <a:gd name="connsiteX2859" fmla="*/ 1636081 w 3243376"/>
              <a:gd name="connsiteY2859" fmla="*/ 1413525 h 2504437"/>
              <a:gd name="connsiteX2860" fmla="*/ 1642413 w 3243376"/>
              <a:gd name="connsiteY2860" fmla="*/ 1416664 h 2504437"/>
              <a:gd name="connsiteX2861" fmla="*/ 2516293 w 3243376"/>
              <a:gd name="connsiteY2861" fmla="*/ 1850753 h 2504437"/>
              <a:gd name="connsiteX2862" fmla="*/ 2510537 w 3243376"/>
              <a:gd name="connsiteY2862" fmla="*/ 1840679 h 2504437"/>
              <a:gd name="connsiteX2863" fmla="*/ 2522050 w 3243376"/>
              <a:gd name="connsiteY2863" fmla="*/ 1852193 h 2504437"/>
              <a:gd name="connsiteX2864" fmla="*/ 2516293 w 3243376"/>
              <a:gd name="connsiteY2864" fmla="*/ 1850753 h 2504437"/>
              <a:gd name="connsiteX2865" fmla="*/ 2374101 w 3243376"/>
              <a:gd name="connsiteY2865" fmla="*/ 1784837 h 2504437"/>
              <a:gd name="connsiteX2866" fmla="*/ 2385614 w 3243376"/>
              <a:gd name="connsiteY2866" fmla="*/ 1762386 h 2504437"/>
              <a:gd name="connsiteX2867" fmla="*/ 2374101 w 3243376"/>
              <a:gd name="connsiteY2867" fmla="*/ 1784837 h 2504437"/>
              <a:gd name="connsiteX2868" fmla="*/ 2033298 w 3243376"/>
              <a:gd name="connsiteY2868" fmla="*/ 1616164 h 2504437"/>
              <a:gd name="connsiteX2869" fmla="*/ 2033298 w 3243376"/>
              <a:gd name="connsiteY2869" fmla="*/ 1593712 h 2504437"/>
              <a:gd name="connsiteX2870" fmla="*/ 2010847 w 3243376"/>
              <a:gd name="connsiteY2870" fmla="*/ 1582198 h 2504437"/>
              <a:gd name="connsiteX2871" fmla="*/ 2033298 w 3243376"/>
              <a:gd name="connsiteY2871" fmla="*/ 1616164 h 2504437"/>
              <a:gd name="connsiteX2872" fmla="*/ 2345101 w 3243376"/>
              <a:gd name="connsiteY2872" fmla="*/ 1771233 h 2504437"/>
              <a:gd name="connsiteX2873" fmla="*/ 2350498 w 3243376"/>
              <a:gd name="connsiteY2873" fmla="*/ 1761811 h 2504437"/>
              <a:gd name="connsiteX2874" fmla="*/ 2362012 w 3243376"/>
              <a:gd name="connsiteY2874" fmla="*/ 1761811 h 2504437"/>
              <a:gd name="connsiteX2875" fmla="*/ 2362012 w 3243376"/>
              <a:gd name="connsiteY2875" fmla="*/ 1773324 h 2504437"/>
              <a:gd name="connsiteX2876" fmla="*/ 2351002 w 3243376"/>
              <a:gd name="connsiteY2876" fmla="*/ 1769007 h 2504437"/>
              <a:gd name="connsiteX2877" fmla="*/ 2499023 w 3243376"/>
              <a:gd name="connsiteY2877" fmla="*/ 1850161 h 2504437"/>
              <a:gd name="connsiteX2878" fmla="*/ 2497503 w 3243376"/>
              <a:gd name="connsiteY2878" fmla="*/ 1848873 h 2504437"/>
              <a:gd name="connsiteX2879" fmla="*/ 2499024 w 3243376"/>
              <a:gd name="connsiteY2879" fmla="*/ 1840679 h 2504437"/>
              <a:gd name="connsiteX2880" fmla="*/ 1750064 w 3243376"/>
              <a:gd name="connsiteY2880" fmla="*/ 1480303 h 2504437"/>
              <a:gd name="connsiteX2881" fmla="*/ 1772517 w 3243376"/>
              <a:gd name="connsiteY2881" fmla="*/ 1480303 h 2504437"/>
              <a:gd name="connsiteX2882" fmla="*/ 1794968 w 3243376"/>
              <a:gd name="connsiteY2882" fmla="*/ 1491817 h 2504437"/>
              <a:gd name="connsiteX2883" fmla="*/ 1817419 w 3243376"/>
              <a:gd name="connsiteY2883" fmla="*/ 1503331 h 2504437"/>
              <a:gd name="connsiteX2884" fmla="*/ 1817419 w 3243376"/>
              <a:gd name="connsiteY2884" fmla="*/ 1502180 h 2504437"/>
              <a:gd name="connsiteX2885" fmla="*/ 1829509 w 3243376"/>
              <a:gd name="connsiteY2885" fmla="*/ 1502180 h 2504437"/>
              <a:gd name="connsiteX2886" fmla="*/ 1817994 w 3243376"/>
              <a:gd name="connsiteY2886" fmla="*/ 1468214 h 2504437"/>
              <a:gd name="connsiteX2887" fmla="*/ 1806481 w 3243376"/>
              <a:gd name="connsiteY2887" fmla="*/ 1479728 h 2504437"/>
              <a:gd name="connsiteX2888" fmla="*/ 1803890 w 3243376"/>
              <a:gd name="connsiteY2888" fmla="*/ 1472820 h 2504437"/>
              <a:gd name="connsiteX2889" fmla="*/ 1796472 w 3243376"/>
              <a:gd name="connsiteY2889" fmla="*/ 1467014 h 2504437"/>
              <a:gd name="connsiteX2890" fmla="*/ 1801301 w 3243376"/>
              <a:gd name="connsiteY2890" fmla="*/ 1457780 h 2504437"/>
              <a:gd name="connsiteX2891" fmla="*/ 1807057 w 3243376"/>
              <a:gd name="connsiteY2891" fmla="*/ 1446339 h 2504437"/>
              <a:gd name="connsiteX2892" fmla="*/ 1793898 w 3243376"/>
              <a:gd name="connsiteY2892" fmla="*/ 1449847 h 2504437"/>
              <a:gd name="connsiteX2893" fmla="*/ 1785983 w 3243376"/>
              <a:gd name="connsiteY2893" fmla="*/ 1457555 h 2504437"/>
              <a:gd name="connsiteX2894" fmla="*/ 1784030 w 3243376"/>
              <a:gd name="connsiteY2894" fmla="*/ 1457276 h 2504437"/>
              <a:gd name="connsiteX2895" fmla="*/ 1785228 w 3243376"/>
              <a:gd name="connsiteY2895" fmla="*/ 1458214 h 2504437"/>
              <a:gd name="connsiteX2896" fmla="*/ 1773092 w 3243376"/>
              <a:gd name="connsiteY2896" fmla="*/ 1468790 h 2504437"/>
              <a:gd name="connsiteX2897" fmla="*/ 1761578 w 3243376"/>
              <a:gd name="connsiteY2897" fmla="*/ 1480304 h 2504437"/>
              <a:gd name="connsiteX2898" fmla="*/ 1750064 w 3243376"/>
              <a:gd name="connsiteY2898" fmla="*/ 1480303 h 2504437"/>
              <a:gd name="connsiteX2899" fmla="*/ 2567529 w 3243376"/>
              <a:gd name="connsiteY2899" fmla="*/ 1885582 h 2504437"/>
              <a:gd name="connsiteX2900" fmla="*/ 2579042 w 3243376"/>
              <a:gd name="connsiteY2900" fmla="*/ 1874068 h 2504437"/>
              <a:gd name="connsiteX2901" fmla="*/ 2567529 w 3243376"/>
              <a:gd name="connsiteY2901" fmla="*/ 1885582 h 2504437"/>
              <a:gd name="connsiteX2902" fmla="*/ 2294657 w 3243376"/>
              <a:gd name="connsiteY2902" fmla="*/ 1750873 h 2504437"/>
              <a:gd name="connsiteX2903" fmla="*/ 2296310 w 3243376"/>
              <a:gd name="connsiteY2903" fmla="*/ 1747796 h 2504437"/>
              <a:gd name="connsiteX2904" fmla="*/ 2297858 w 3243376"/>
              <a:gd name="connsiteY2904" fmla="*/ 1750874 h 2504437"/>
              <a:gd name="connsiteX2905" fmla="*/ 2504564 w 3243376"/>
              <a:gd name="connsiteY2905" fmla="*/ 1854855 h 2504437"/>
              <a:gd name="connsiteX2906" fmla="*/ 2501421 w 3243376"/>
              <a:gd name="connsiteY2906" fmla="*/ 1852192 h 2504437"/>
              <a:gd name="connsiteX2907" fmla="*/ 2510537 w 3243376"/>
              <a:gd name="connsiteY2907" fmla="*/ 1852192 h 2504437"/>
              <a:gd name="connsiteX2908" fmla="*/ 2504564 w 3243376"/>
              <a:gd name="connsiteY2908" fmla="*/ 1854855 h 2504437"/>
              <a:gd name="connsiteX2909" fmla="*/ 2499024 w 3243376"/>
              <a:gd name="connsiteY2909" fmla="*/ 1852192 h 2504437"/>
              <a:gd name="connsiteX2910" fmla="*/ 2499023 w 3243376"/>
              <a:gd name="connsiteY2910" fmla="*/ 1850161 h 2504437"/>
              <a:gd name="connsiteX2911" fmla="*/ 2501421 w 3243376"/>
              <a:gd name="connsiteY2911" fmla="*/ 1852192 h 2504437"/>
              <a:gd name="connsiteX2912" fmla="*/ 1931403 w 3243376"/>
              <a:gd name="connsiteY2912" fmla="*/ 1571260 h 2504437"/>
              <a:gd name="connsiteX2913" fmla="*/ 1931404 w 3243376"/>
              <a:gd name="connsiteY2913" fmla="*/ 1559747 h 2504437"/>
              <a:gd name="connsiteX2914" fmla="*/ 1931403 w 3243376"/>
              <a:gd name="connsiteY2914" fmla="*/ 1571260 h 2504437"/>
              <a:gd name="connsiteX2915" fmla="*/ 2055750 w 3243376"/>
              <a:gd name="connsiteY2915" fmla="*/ 1634010 h 2504437"/>
              <a:gd name="connsiteX2916" fmla="*/ 2060420 w 3243376"/>
              <a:gd name="connsiteY2916" fmla="*/ 1630343 h 2504437"/>
              <a:gd name="connsiteX2917" fmla="*/ 2060068 w 3243376"/>
              <a:gd name="connsiteY2917" fmla="*/ 1632571 h 2504437"/>
              <a:gd name="connsiteX2918" fmla="*/ 2055750 w 3243376"/>
              <a:gd name="connsiteY2918" fmla="*/ 1634010 h 2504437"/>
              <a:gd name="connsiteX2919" fmla="*/ 2314806 w 3243376"/>
              <a:gd name="connsiteY2919" fmla="*/ 1762386 h 2504437"/>
              <a:gd name="connsiteX2920" fmla="*/ 2321432 w 3243376"/>
              <a:gd name="connsiteY2920" fmla="*/ 1759425 h 2504437"/>
              <a:gd name="connsiteX2921" fmla="*/ 2320562 w 3243376"/>
              <a:gd name="connsiteY2921" fmla="*/ 1760947 h 2504437"/>
              <a:gd name="connsiteX2922" fmla="*/ 2314806 w 3243376"/>
              <a:gd name="connsiteY2922" fmla="*/ 1762386 h 2504437"/>
              <a:gd name="connsiteX2923" fmla="*/ 1942342 w 3243376"/>
              <a:gd name="connsiteY2923" fmla="*/ 1578169 h 2504437"/>
              <a:gd name="connsiteX2924" fmla="*/ 1942341 w 3243376"/>
              <a:gd name="connsiteY2924" fmla="*/ 1566655 h 2504437"/>
              <a:gd name="connsiteX2925" fmla="*/ 1953856 w 3243376"/>
              <a:gd name="connsiteY2925" fmla="*/ 1566656 h 2504437"/>
              <a:gd name="connsiteX2926" fmla="*/ 1942342 w 3243376"/>
              <a:gd name="connsiteY2926" fmla="*/ 1578169 h 2504437"/>
              <a:gd name="connsiteX2927" fmla="*/ 2207515 w 3243376"/>
              <a:gd name="connsiteY2927" fmla="*/ 1710307 h 2504437"/>
              <a:gd name="connsiteX2928" fmla="*/ 2215213 w 3243376"/>
              <a:gd name="connsiteY2928" fmla="*/ 1705969 h 2504437"/>
              <a:gd name="connsiteX2929" fmla="*/ 2208386 w 3243376"/>
              <a:gd name="connsiteY2929" fmla="*/ 1710647 h 2504437"/>
              <a:gd name="connsiteX2930" fmla="*/ 2341200 w 3243376"/>
              <a:gd name="connsiteY2930" fmla="*/ 1777917 h 2504437"/>
              <a:gd name="connsiteX2931" fmla="*/ 2339560 w 3243376"/>
              <a:gd name="connsiteY2931" fmla="*/ 1773324 h 2504437"/>
              <a:gd name="connsiteX2932" fmla="*/ 2345101 w 3243376"/>
              <a:gd name="connsiteY2932" fmla="*/ 1771233 h 2504437"/>
              <a:gd name="connsiteX2933" fmla="*/ 2341431 w 3243376"/>
              <a:gd name="connsiteY2933" fmla="*/ 1777641 h 2504437"/>
              <a:gd name="connsiteX2934" fmla="*/ 1715524 w 3243376"/>
              <a:gd name="connsiteY2934" fmla="*/ 1469942 h 2504437"/>
              <a:gd name="connsiteX2935" fmla="*/ 1726462 w 3243376"/>
              <a:gd name="connsiteY2935" fmla="*/ 1469942 h 2504437"/>
              <a:gd name="connsiteX2936" fmla="*/ 1715453 w 3243376"/>
              <a:gd name="connsiteY2936" fmla="*/ 1452959 h 2504437"/>
              <a:gd name="connsiteX2937" fmla="*/ 1704283 w 3243376"/>
              <a:gd name="connsiteY2937" fmla="*/ 1436380 h 2504437"/>
              <a:gd name="connsiteX2938" fmla="*/ 1704586 w 3243376"/>
              <a:gd name="connsiteY2938" fmla="*/ 1436552 h 2504437"/>
              <a:gd name="connsiteX2939" fmla="*/ 1704586 w 3243376"/>
              <a:gd name="connsiteY2939" fmla="*/ 1425038 h 2504437"/>
              <a:gd name="connsiteX2940" fmla="*/ 1693073 w 3243376"/>
              <a:gd name="connsiteY2940" fmla="*/ 1425038 h 2504437"/>
              <a:gd name="connsiteX2941" fmla="*/ 1681559 w 3243376"/>
              <a:gd name="connsiteY2941" fmla="*/ 1425038 h 2504437"/>
              <a:gd name="connsiteX2942" fmla="*/ 1681558 w 3243376"/>
              <a:gd name="connsiteY2942" fmla="*/ 1436552 h 2504437"/>
              <a:gd name="connsiteX2943" fmla="*/ 1693073 w 3243376"/>
              <a:gd name="connsiteY2943" fmla="*/ 1425038 h 2504437"/>
              <a:gd name="connsiteX2944" fmla="*/ 1688215 w 3243376"/>
              <a:gd name="connsiteY2944" fmla="*/ 1440663 h 2504437"/>
              <a:gd name="connsiteX2945" fmla="*/ 1691087 w 3243376"/>
              <a:gd name="connsiteY2945" fmla="*/ 1444700 h 2504437"/>
              <a:gd name="connsiteX2946" fmla="*/ 1681558 w 3243376"/>
              <a:gd name="connsiteY2946" fmla="*/ 1447489 h 2504437"/>
              <a:gd name="connsiteX2947" fmla="*/ 1693072 w 3243376"/>
              <a:gd name="connsiteY2947" fmla="*/ 1447489 h 2504437"/>
              <a:gd name="connsiteX2948" fmla="*/ 1691087 w 3243376"/>
              <a:gd name="connsiteY2948" fmla="*/ 1444700 h 2504437"/>
              <a:gd name="connsiteX2949" fmla="*/ 1692928 w 3243376"/>
              <a:gd name="connsiteY2949" fmla="*/ 1444161 h 2504437"/>
              <a:gd name="connsiteX2950" fmla="*/ 1699045 w 3243376"/>
              <a:gd name="connsiteY2950" fmla="*/ 1433404 h 2504437"/>
              <a:gd name="connsiteX2951" fmla="*/ 1704014 w 3243376"/>
              <a:gd name="connsiteY2951" fmla="*/ 1436227 h 2504437"/>
              <a:gd name="connsiteX2952" fmla="*/ 1704190 w 3243376"/>
              <a:gd name="connsiteY2952" fmla="*/ 1449136 h 2504437"/>
              <a:gd name="connsiteX2953" fmla="*/ 1715524 w 3243376"/>
              <a:gd name="connsiteY2953" fmla="*/ 1469942 h 2504437"/>
              <a:gd name="connsiteX2954" fmla="*/ 2453545 w 3243376"/>
              <a:gd name="connsiteY2954" fmla="*/ 1840679 h 2504437"/>
              <a:gd name="connsiteX2955" fmla="*/ 2451008 w 3243376"/>
              <a:gd name="connsiteY2955" fmla="*/ 1835796 h 2504437"/>
              <a:gd name="connsiteX2956" fmla="*/ 2453760 w 3243376"/>
              <a:gd name="connsiteY2956" fmla="*/ 1835210 h 2504437"/>
              <a:gd name="connsiteX2957" fmla="*/ 2453544 w 3243376"/>
              <a:gd name="connsiteY2957" fmla="*/ 1829740 h 2504437"/>
              <a:gd name="connsiteX2958" fmla="*/ 2453544 w 3243376"/>
              <a:gd name="connsiteY2958" fmla="*/ 1795775 h 2504437"/>
              <a:gd name="connsiteX2959" fmla="*/ 2453544 w 3243376"/>
              <a:gd name="connsiteY2959" fmla="*/ 1784262 h 2504437"/>
              <a:gd name="connsiteX2960" fmla="*/ 2442031 w 3243376"/>
              <a:gd name="connsiteY2960" fmla="*/ 1761811 h 2504437"/>
              <a:gd name="connsiteX2961" fmla="*/ 2431020 w 3243376"/>
              <a:gd name="connsiteY2961" fmla="*/ 1761811 h 2504437"/>
              <a:gd name="connsiteX2962" fmla="*/ 2421255 w 3243376"/>
              <a:gd name="connsiteY2962" fmla="*/ 1761811 h 2504437"/>
              <a:gd name="connsiteX2963" fmla="*/ 2431164 w 3243376"/>
              <a:gd name="connsiteY2963" fmla="*/ 1756629 h 2504437"/>
              <a:gd name="connsiteX2964" fmla="*/ 2442606 w 3243376"/>
              <a:gd name="connsiteY2964" fmla="*/ 1750873 h 2504437"/>
              <a:gd name="connsiteX2965" fmla="*/ 2423420 w 3243376"/>
              <a:gd name="connsiteY2965" fmla="*/ 1749253 h 2504437"/>
              <a:gd name="connsiteX2966" fmla="*/ 2420299 w 3243376"/>
              <a:gd name="connsiteY2966" fmla="*/ 1761811 h 2504437"/>
              <a:gd name="connsiteX2967" fmla="*/ 2419579 w 3243376"/>
              <a:gd name="connsiteY2967" fmla="*/ 1761811 h 2504437"/>
              <a:gd name="connsiteX2968" fmla="*/ 2419579 w 3243376"/>
              <a:gd name="connsiteY2968" fmla="*/ 1795776 h 2504437"/>
              <a:gd name="connsiteX2969" fmla="*/ 2446537 w 3243376"/>
              <a:gd name="connsiteY2969" fmla="*/ 1827186 h 2504437"/>
              <a:gd name="connsiteX2970" fmla="*/ 2451008 w 3243376"/>
              <a:gd name="connsiteY2970" fmla="*/ 1835796 h 2504437"/>
              <a:gd name="connsiteX2971" fmla="*/ 2450549 w 3243376"/>
              <a:gd name="connsiteY2971" fmla="*/ 1835893 h 2504437"/>
              <a:gd name="connsiteX2972" fmla="*/ 2453545 w 3243376"/>
              <a:gd name="connsiteY2972" fmla="*/ 1840679 h 2504437"/>
              <a:gd name="connsiteX2973" fmla="*/ 2090291 w 3243376"/>
              <a:gd name="connsiteY2973" fmla="*/ 1661067 h 2504437"/>
              <a:gd name="connsiteX2974" fmla="*/ 2101805 w 3243376"/>
              <a:gd name="connsiteY2974" fmla="*/ 1661067 h 2504437"/>
              <a:gd name="connsiteX2975" fmla="*/ 2090291 w 3243376"/>
              <a:gd name="connsiteY2975" fmla="*/ 1661067 h 2504437"/>
              <a:gd name="connsiteX2976" fmla="*/ 1965369 w 3243376"/>
              <a:gd name="connsiteY2976" fmla="*/ 1604650 h 2504437"/>
              <a:gd name="connsiteX2977" fmla="*/ 1976882 w 3243376"/>
              <a:gd name="connsiteY2977" fmla="*/ 1593136 h 2504437"/>
              <a:gd name="connsiteX2978" fmla="*/ 1965369 w 3243376"/>
              <a:gd name="connsiteY2978" fmla="*/ 1604650 h 2504437"/>
              <a:gd name="connsiteX2979" fmla="*/ 1919890 w 3243376"/>
              <a:gd name="connsiteY2979" fmla="*/ 1582198 h 2504437"/>
              <a:gd name="connsiteX2980" fmla="*/ 1931403 w 3243376"/>
              <a:gd name="connsiteY2980" fmla="*/ 1582198 h 2504437"/>
              <a:gd name="connsiteX2981" fmla="*/ 1919890 w 3243376"/>
              <a:gd name="connsiteY2981" fmla="*/ 1582198 h 2504437"/>
              <a:gd name="connsiteX2982" fmla="*/ 2242936 w 3243376"/>
              <a:gd name="connsiteY2982" fmla="*/ 1742306 h 2504437"/>
              <a:gd name="connsiteX2983" fmla="*/ 2249178 w 3243376"/>
              <a:gd name="connsiteY2983" fmla="*/ 1739359 h 2504437"/>
              <a:gd name="connsiteX2984" fmla="*/ 2245490 w 3243376"/>
              <a:gd name="connsiteY2984" fmla="*/ 1742849 h 2504437"/>
              <a:gd name="connsiteX2985" fmla="*/ 1783454 w 3243376"/>
              <a:gd name="connsiteY2985" fmla="*/ 1514844 h 2504437"/>
              <a:gd name="connsiteX2986" fmla="*/ 1783566 w 3243376"/>
              <a:gd name="connsiteY2986" fmla="*/ 1514647 h 2504437"/>
              <a:gd name="connsiteX2987" fmla="*/ 1783846 w 3243376"/>
              <a:gd name="connsiteY2987" fmla="*/ 1514788 h 2504437"/>
              <a:gd name="connsiteX2988" fmla="*/ 2242702 w 3243376"/>
              <a:gd name="connsiteY2988" fmla="*/ 1742417 h 2504437"/>
              <a:gd name="connsiteX2989" fmla="*/ 2242616 w 3243376"/>
              <a:gd name="connsiteY2989" fmla="*/ 1742239 h 2504437"/>
              <a:gd name="connsiteX2990" fmla="*/ 2242936 w 3243376"/>
              <a:gd name="connsiteY2990" fmla="*/ 1742306 h 2504437"/>
              <a:gd name="connsiteX2991" fmla="*/ 2181248 w 3243376"/>
              <a:gd name="connsiteY2991" fmla="*/ 1716907 h 2504437"/>
              <a:gd name="connsiteX2992" fmla="*/ 2192762 w 3243376"/>
              <a:gd name="connsiteY2992" fmla="*/ 1694456 h 2504437"/>
              <a:gd name="connsiteX2993" fmla="*/ 2203771 w 3243376"/>
              <a:gd name="connsiteY2993" fmla="*/ 1708848 h 2504437"/>
              <a:gd name="connsiteX2994" fmla="*/ 2207515 w 3243376"/>
              <a:gd name="connsiteY2994" fmla="*/ 1710307 h 2504437"/>
              <a:gd name="connsiteX2995" fmla="*/ 2198231 w 3243376"/>
              <a:gd name="connsiteY2995" fmla="*/ 1715540 h 2504437"/>
              <a:gd name="connsiteX2996" fmla="*/ 2181248 w 3243376"/>
              <a:gd name="connsiteY2996" fmla="*/ 1716907 h 2504437"/>
              <a:gd name="connsiteX2997" fmla="*/ 2454120 w 3243376"/>
              <a:gd name="connsiteY2997" fmla="*/ 1852192 h 2504437"/>
              <a:gd name="connsiteX2998" fmla="*/ 2456526 w 3243376"/>
              <a:gd name="connsiteY2998" fmla="*/ 1850632 h 2504437"/>
              <a:gd name="connsiteX2999" fmla="*/ 2456670 w 3243376"/>
              <a:gd name="connsiteY2999" fmla="*/ 1851192 h 2504437"/>
              <a:gd name="connsiteX3000" fmla="*/ 2266448 w 3243376"/>
              <a:gd name="connsiteY3000" fmla="*/ 1759292 h 2504437"/>
              <a:gd name="connsiteX3001" fmla="*/ 2260692 w 3243376"/>
              <a:gd name="connsiteY3001" fmla="*/ 1750873 h 2504437"/>
              <a:gd name="connsiteX3002" fmla="*/ 2272205 w 3243376"/>
              <a:gd name="connsiteY3002" fmla="*/ 1750873 h 2504437"/>
              <a:gd name="connsiteX3003" fmla="*/ 2266448 w 3243376"/>
              <a:gd name="connsiteY3003" fmla="*/ 1759292 h 2504437"/>
              <a:gd name="connsiteX3004" fmla="*/ 2203699 w 3243376"/>
              <a:gd name="connsiteY3004" fmla="*/ 1728422 h 2504437"/>
              <a:gd name="connsiteX3005" fmla="*/ 2215213 w 3243376"/>
              <a:gd name="connsiteY3005" fmla="*/ 1716907 h 2504437"/>
              <a:gd name="connsiteX3006" fmla="*/ 2203699 w 3243376"/>
              <a:gd name="connsiteY3006" fmla="*/ 1728422 h 2504437"/>
              <a:gd name="connsiteX3007" fmla="*/ 2783408 w 3243376"/>
              <a:gd name="connsiteY3007" fmla="*/ 2020866 h 2504437"/>
              <a:gd name="connsiteX3008" fmla="*/ 2794922 w 3243376"/>
              <a:gd name="connsiteY3008" fmla="*/ 2020866 h 2504437"/>
              <a:gd name="connsiteX3009" fmla="*/ 2783408 w 3243376"/>
              <a:gd name="connsiteY3009" fmla="*/ 2020866 h 2504437"/>
              <a:gd name="connsiteX3010" fmla="*/ 1624566 w 3243376"/>
              <a:gd name="connsiteY3010" fmla="*/ 1447489 h 2504437"/>
              <a:gd name="connsiteX3011" fmla="*/ 1636081 w 3243376"/>
              <a:gd name="connsiteY3011" fmla="*/ 1447489 h 2504437"/>
              <a:gd name="connsiteX3012" fmla="*/ 1636080 w 3243376"/>
              <a:gd name="connsiteY3012" fmla="*/ 1435976 h 2504437"/>
              <a:gd name="connsiteX3013" fmla="*/ 1624566 w 3243376"/>
              <a:gd name="connsiteY3013" fmla="*/ 1435976 h 2504437"/>
              <a:gd name="connsiteX3014" fmla="*/ 1624566 w 3243376"/>
              <a:gd name="connsiteY3014" fmla="*/ 1447489 h 2504437"/>
              <a:gd name="connsiteX3015" fmla="*/ 2328622 w 3243376"/>
              <a:gd name="connsiteY3015" fmla="*/ 1796352 h 2504437"/>
              <a:gd name="connsiteX3016" fmla="*/ 2340136 w 3243376"/>
              <a:gd name="connsiteY3016" fmla="*/ 1784837 h 2504437"/>
              <a:gd name="connsiteX3017" fmla="*/ 2337059 w 3243376"/>
              <a:gd name="connsiteY3017" fmla="*/ 1782859 h 2504437"/>
              <a:gd name="connsiteX3018" fmla="*/ 2341200 w 3243376"/>
              <a:gd name="connsiteY3018" fmla="*/ 1777917 h 2504437"/>
              <a:gd name="connsiteX3019" fmla="*/ 2341359 w 3243376"/>
              <a:gd name="connsiteY3019" fmla="*/ 1778361 h 2504437"/>
              <a:gd name="connsiteX3020" fmla="*/ 2351074 w 3243376"/>
              <a:gd name="connsiteY3020" fmla="*/ 1784838 h 2504437"/>
              <a:gd name="connsiteX3021" fmla="*/ 2328622 w 3243376"/>
              <a:gd name="connsiteY3021" fmla="*/ 1796352 h 2504437"/>
              <a:gd name="connsiteX3022" fmla="*/ 1597222 w 3243376"/>
              <a:gd name="connsiteY3022" fmla="*/ 1434537 h 2504437"/>
              <a:gd name="connsiteX3023" fmla="*/ 1601540 w 3243376"/>
              <a:gd name="connsiteY3023" fmla="*/ 1435976 h 2504437"/>
              <a:gd name="connsiteX3024" fmla="*/ 1601540 w 3243376"/>
              <a:gd name="connsiteY3024" fmla="*/ 1424463 h 2504437"/>
              <a:gd name="connsiteX3025" fmla="*/ 1597222 w 3243376"/>
              <a:gd name="connsiteY3025" fmla="*/ 1434537 h 2504437"/>
              <a:gd name="connsiteX3026" fmla="*/ 2254935 w 3243376"/>
              <a:gd name="connsiteY3026" fmla="*/ 1760947 h 2504437"/>
              <a:gd name="connsiteX3027" fmla="*/ 2249178 w 3243376"/>
              <a:gd name="connsiteY3027" fmla="*/ 1750873 h 2504437"/>
              <a:gd name="connsiteX3028" fmla="*/ 2260692 w 3243376"/>
              <a:gd name="connsiteY3028" fmla="*/ 1739359 h 2504437"/>
              <a:gd name="connsiteX3029" fmla="*/ 2260692 w 3243376"/>
              <a:gd name="connsiteY3029" fmla="*/ 1750873 h 2504437"/>
              <a:gd name="connsiteX3030" fmla="*/ 2260692 w 3243376"/>
              <a:gd name="connsiteY3030" fmla="*/ 1762386 h 2504437"/>
              <a:gd name="connsiteX3031" fmla="*/ 2254935 w 3243376"/>
              <a:gd name="connsiteY3031" fmla="*/ 1760947 h 2504437"/>
              <a:gd name="connsiteX3032" fmla="*/ 2544501 w 3243376"/>
              <a:gd name="connsiteY3032" fmla="*/ 1905299 h 2504437"/>
              <a:gd name="connsiteX3033" fmla="*/ 2532988 w 3243376"/>
              <a:gd name="connsiteY3033" fmla="*/ 1897095 h 2504437"/>
              <a:gd name="connsiteX3034" fmla="*/ 2544501 w 3243376"/>
              <a:gd name="connsiteY3034" fmla="*/ 1885582 h 2504437"/>
              <a:gd name="connsiteX3035" fmla="*/ 2554577 w 3243376"/>
              <a:gd name="connsiteY3035" fmla="*/ 1891339 h 2504437"/>
              <a:gd name="connsiteX3036" fmla="*/ 2554818 w 3243376"/>
              <a:gd name="connsiteY3036" fmla="*/ 1892304 h 2504437"/>
              <a:gd name="connsiteX3037" fmla="*/ 2553137 w 3243376"/>
              <a:gd name="connsiteY3037" fmla="*/ 1897095 h 2504437"/>
              <a:gd name="connsiteX3038" fmla="*/ 2555897 w 3243376"/>
              <a:gd name="connsiteY3038" fmla="*/ 1896617 h 2504437"/>
              <a:gd name="connsiteX3039" fmla="*/ 2556016 w 3243376"/>
              <a:gd name="connsiteY3039" fmla="*/ 1897095 h 2504437"/>
              <a:gd name="connsiteX3040" fmla="*/ 2544501 w 3243376"/>
              <a:gd name="connsiteY3040" fmla="*/ 1905299 h 2504437"/>
              <a:gd name="connsiteX3041" fmla="*/ 2456368 w 3243376"/>
              <a:gd name="connsiteY3041" fmla="*/ 1864271 h 2504437"/>
              <a:gd name="connsiteX3042" fmla="*/ 2457538 w 3243376"/>
              <a:gd name="connsiteY3042" fmla="*/ 1854576 h 2504437"/>
              <a:gd name="connsiteX3043" fmla="*/ 2456670 w 3243376"/>
              <a:gd name="connsiteY3043" fmla="*/ 1851192 h 2504437"/>
              <a:gd name="connsiteX3044" fmla="*/ 2465130 w 3243376"/>
              <a:gd name="connsiteY3044" fmla="*/ 1847875 h 2504437"/>
              <a:gd name="connsiteX3045" fmla="*/ 2476572 w 3243376"/>
              <a:gd name="connsiteY3045" fmla="*/ 1852193 h 2504437"/>
              <a:gd name="connsiteX3046" fmla="*/ 2465562 w 3243376"/>
              <a:gd name="connsiteY3046" fmla="*/ 1866584 h 2504437"/>
              <a:gd name="connsiteX3047" fmla="*/ 1885924 w 3243376"/>
              <a:gd name="connsiteY3047" fmla="*/ 1582198 h 2504437"/>
              <a:gd name="connsiteX3048" fmla="*/ 1885925 w 3243376"/>
              <a:gd name="connsiteY3048" fmla="*/ 1559747 h 2504437"/>
              <a:gd name="connsiteX3049" fmla="*/ 1863473 w 3243376"/>
              <a:gd name="connsiteY3049" fmla="*/ 1537296 h 2504437"/>
              <a:gd name="connsiteX3050" fmla="*/ 1897438 w 3243376"/>
              <a:gd name="connsiteY3050" fmla="*/ 1582198 h 2504437"/>
              <a:gd name="connsiteX3051" fmla="*/ 1885924 w 3243376"/>
              <a:gd name="connsiteY3051" fmla="*/ 1582198 h 2504437"/>
              <a:gd name="connsiteX3052" fmla="*/ 1840446 w 3243376"/>
              <a:gd name="connsiteY3052" fmla="*/ 1560323 h 2504437"/>
              <a:gd name="connsiteX3053" fmla="*/ 1851960 w 3243376"/>
              <a:gd name="connsiteY3053" fmla="*/ 1548809 h 2504437"/>
              <a:gd name="connsiteX3054" fmla="*/ 1851960 w 3243376"/>
              <a:gd name="connsiteY3054" fmla="*/ 1537296 h 2504437"/>
              <a:gd name="connsiteX3055" fmla="*/ 1840447 w 3243376"/>
              <a:gd name="connsiteY3055" fmla="*/ 1537296 h 2504437"/>
              <a:gd name="connsiteX3056" fmla="*/ 1851960 w 3243376"/>
              <a:gd name="connsiteY3056" fmla="*/ 1525782 h 2504437"/>
              <a:gd name="connsiteX3057" fmla="*/ 1851959 w 3243376"/>
              <a:gd name="connsiteY3057" fmla="*/ 1560323 h 2504437"/>
              <a:gd name="connsiteX3058" fmla="*/ 1840446 w 3243376"/>
              <a:gd name="connsiteY3058" fmla="*/ 1560323 h 2504437"/>
              <a:gd name="connsiteX3059" fmla="*/ 2456033 w 3243376"/>
              <a:gd name="connsiteY3059" fmla="*/ 1867053 h 2504437"/>
              <a:gd name="connsiteX3060" fmla="*/ 2454120 w 3243376"/>
              <a:gd name="connsiteY3060" fmla="*/ 1863706 h 2504437"/>
              <a:gd name="connsiteX3061" fmla="*/ 2456368 w 3243376"/>
              <a:gd name="connsiteY3061" fmla="*/ 1864271 h 2504437"/>
              <a:gd name="connsiteX3062" fmla="*/ 2147119 w 3243376"/>
              <a:gd name="connsiteY3062" fmla="*/ 1715856 h 2504437"/>
              <a:gd name="connsiteX3063" fmla="*/ 2145772 w 3243376"/>
              <a:gd name="connsiteY3063" fmla="*/ 1707265 h 2504437"/>
              <a:gd name="connsiteX3064" fmla="*/ 2135194 w 3243376"/>
              <a:gd name="connsiteY3064" fmla="*/ 1705394 h 2504437"/>
              <a:gd name="connsiteX3065" fmla="*/ 2146708 w 3243376"/>
              <a:gd name="connsiteY3065" fmla="*/ 1693881 h 2504437"/>
              <a:gd name="connsiteX3066" fmla="*/ 2158222 w 3243376"/>
              <a:gd name="connsiteY3066" fmla="*/ 1705394 h 2504437"/>
              <a:gd name="connsiteX3067" fmla="*/ 2151313 w 3243376"/>
              <a:gd name="connsiteY3067" fmla="*/ 1715468 h 2504437"/>
              <a:gd name="connsiteX3068" fmla="*/ 2215213 w 3243376"/>
              <a:gd name="connsiteY3068" fmla="*/ 1750297 h 2504437"/>
              <a:gd name="connsiteX3069" fmla="*/ 2226726 w 3243376"/>
              <a:gd name="connsiteY3069" fmla="*/ 1727845 h 2504437"/>
              <a:gd name="connsiteX3070" fmla="*/ 2249178 w 3243376"/>
              <a:gd name="connsiteY3070" fmla="*/ 1727845 h 2504437"/>
              <a:gd name="connsiteX3071" fmla="*/ 2240543 w 3243376"/>
              <a:gd name="connsiteY3071" fmla="*/ 1737920 h 2504437"/>
              <a:gd name="connsiteX3072" fmla="*/ 2242616 w 3243376"/>
              <a:gd name="connsiteY3072" fmla="*/ 1742239 h 2504437"/>
              <a:gd name="connsiteX3073" fmla="*/ 2236513 w 3243376"/>
              <a:gd name="connsiteY3073" fmla="*/ 1740942 h 2504437"/>
              <a:gd name="connsiteX3074" fmla="*/ 2215213 w 3243376"/>
              <a:gd name="connsiteY3074" fmla="*/ 1750297 h 2504437"/>
              <a:gd name="connsiteX3075" fmla="*/ 2056326 w 3243376"/>
              <a:gd name="connsiteY3075" fmla="*/ 1672005 h 2504437"/>
              <a:gd name="connsiteX3076" fmla="*/ 2044812 w 3243376"/>
              <a:gd name="connsiteY3076" fmla="*/ 1660491 h 2504437"/>
              <a:gd name="connsiteX3077" fmla="*/ 2056326 w 3243376"/>
              <a:gd name="connsiteY3077" fmla="*/ 1672005 h 2504437"/>
              <a:gd name="connsiteX3078" fmla="*/ 2091818 w 3243376"/>
              <a:gd name="connsiteY3078" fmla="*/ 1689601 h 2504437"/>
              <a:gd name="connsiteX3079" fmla="*/ 2095597 w 3243376"/>
              <a:gd name="connsiteY3079" fmla="*/ 1679012 h 2504437"/>
              <a:gd name="connsiteX3080" fmla="*/ 2124256 w 3243376"/>
              <a:gd name="connsiteY3080" fmla="*/ 1648977 h 2504437"/>
              <a:gd name="connsiteX3081" fmla="*/ 2101805 w 3243376"/>
              <a:gd name="connsiteY3081" fmla="*/ 1693881 h 2504437"/>
              <a:gd name="connsiteX3082" fmla="*/ 2306171 w 3243376"/>
              <a:gd name="connsiteY3082" fmla="*/ 1795776 h 2504437"/>
              <a:gd name="connsiteX3083" fmla="*/ 2306171 w 3243376"/>
              <a:gd name="connsiteY3083" fmla="*/ 1788796 h 2504437"/>
              <a:gd name="connsiteX3084" fmla="*/ 2306171 w 3243376"/>
              <a:gd name="connsiteY3084" fmla="*/ 1795776 h 2504437"/>
              <a:gd name="connsiteX3085" fmla="*/ 2539158 w 3243376"/>
              <a:gd name="connsiteY3085" fmla="*/ 1911415 h 2504437"/>
              <a:gd name="connsiteX3086" fmla="*/ 2533563 w 3243376"/>
              <a:gd name="connsiteY3086" fmla="*/ 1908033 h 2504437"/>
              <a:gd name="connsiteX3087" fmla="*/ 2545078 w 3243376"/>
              <a:gd name="connsiteY3087" fmla="*/ 1908033 h 2504437"/>
              <a:gd name="connsiteX3088" fmla="*/ 1574050 w 3243376"/>
              <a:gd name="connsiteY3088" fmla="*/ 1434177 h 2504437"/>
              <a:gd name="connsiteX3089" fmla="*/ 1579087 w 3243376"/>
              <a:gd name="connsiteY3089" fmla="*/ 1435976 h 2504437"/>
              <a:gd name="connsiteX3090" fmla="*/ 1613053 w 3243376"/>
              <a:gd name="connsiteY3090" fmla="*/ 1413525 h 2504437"/>
              <a:gd name="connsiteX3091" fmla="*/ 1613053 w 3243376"/>
              <a:gd name="connsiteY3091" fmla="*/ 1391073 h 2504437"/>
              <a:gd name="connsiteX3092" fmla="*/ 1601540 w 3243376"/>
              <a:gd name="connsiteY3092" fmla="*/ 1379559 h 2504437"/>
              <a:gd name="connsiteX3093" fmla="*/ 1590026 w 3243376"/>
              <a:gd name="connsiteY3093" fmla="*/ 1402011 h 2504437"/>
              <a:gd name="connsiteX3094" fmla="*/ 1567574 w 3243376"/>
              <a:gd name="connsiteY3094" fmla="*/ 1424463 h 2504437"/>
              <a:gd name="connsiteX3095" fmla="*/ 1574050 w 3243376"/>
              <a:gd name="connsiteY3095" fmla="*/ 1434177 h 2504437"/>
              <a:gd name="connsiteX3096" fmla="*/ 2090291 w 3243376"/>
              <a:gd name="connsiteY3096" fmla="*/ 1693881 h 2504437"/>
              <a:gd name="connsiteX3097" fmla="*/ 2091730 w 3243376"/>
              <a:gd name="connsiteY3097" fmla="*/ 1689563 h 2504437"/>
              <a:gd name="connsiteX3098" fmla="*/ 2091818 w 3243376"/>
              <a:gd name="connsiteY3098" fmla="*/ 1689601 h 2504437"/>
              <a:gd name="connsiteX3099" fmla="*/ 2135770 w 3243376"/>
              <a:gd name="connsiteY3099" fmla="*/ 1716907 h 2504437"/>
              <a:gd name="connsiteX3100" fmla="*/ 2147119 w 3243376"/>
              <a:gd name="connsiteY3100" fmla="*/ 1715856 h 2504437"/>
              <a:gd name="connsiteX3101" fmla="*/ 2147284 w 3243376"/>
              <a:gd name="connsiteY3101" fmla="*/ 1716907 h 2504437"/>
              <a:gd name="connsiteX3102" fmla="*/ 2455739 w 3243376"/>
              <a:gd name="connsiteY3102" fmla="*/ 1881003 h 2504437"/>
              <a:gd name="connsiteX3103" fmla="*/ 2455559 w 3243376"/>
              <a:gd name="connsiteY3103" fmla="*/ 1870973 h 2504437"/>
              <a:gd name="connsiteX3104" fmla="*/ 2456033 w 3243376"/>
              <a:gd name="connsiteY3104" fmla="*/ 1867053 h 2504437"/>
              <a:gd name="connsiteX3105" fmla="*/ 2459877 w 3243376"/>
              <a:gd name="connsiteY3105" fmla="*/ 1873780 h 2504437"/>
              <a:gd name="connsiteX3106" fmla="*/ 2465634 w 3243376"/>
              <a:gd name="connsiteY3106" fmla="*/ 1875219 h 2504437"/>
              <a:gd name="connsiteX3107" fmla="*/ 2455739 w 3243376"/>
              <a:gd name="connsiteY3107" fmla="*/ 1881003 h 2504437"/>
              <a:gd name="connsiteX3108" fmla="*/ 2533563 w 3243376"/>
              <a:gd name="connsiteY3108" fmla="*/ 1919547 h 2504437"/>
              <a:gd name="connsiteX3109" fmla="*/ 2535003 w 3243376"/>
              <a:gd name="connsiteY3109" fmla="*/ 1913790 h 2504437"/>
              <a:gd name="connsiteX3110" fmla="*/ 2539158 w 3243376"/>
              <a:gd name="connsiteY3110" fmla="*/ 1911415 h 2504437"/>
              <a:gd name="connsiteX3111" fmla="*/ 2544574 w 3243376"/>
              <a:gd name="connsiteY3111" fmla="*/ 1914689 h 2504437"/>
              <a:gd name="connsiteX3112" fmla="*/ 2533563 w 3243376"/>
              <a:gd name="connsiteY3112" fmla="*/ 1919547 h 2504437"/>
              <a:gd name="connsiteX3113" fmla="*/ 2238240 w 3243376"/>
              <a:gd name="connsiteY3113" fmla="*/ 1773324 h 2504437"/>
              <a:gd name="connsiteX3114" fmla="*/ 2249754 w 3243376"/>
              <a:gd name="connsiteY3114" fmla="*/ 1761811 h 2504437"/>
              <a:gd name="connsiteX3115" fmla="*/ 2238240 w 3243376"/>
              <a:gd name="connsiteY3115" fmla="*/ 1773324 h 2504437"/>
              <a:gd name="connsiteX3116" fmla="*/ 2306171 w 3243376"/>
              <a:gd name="connsiteY3116" fmla="*/ 1807289 h 2504437"/>
              <a:gd name="connsiteX3117" fmla="*/ 2306171 w 3243376"/>
              <a:gd name="connsiteY3117" fmla="*/ 1795776 h 2504437"/>
              <a:gd name="connsiteX3118" fmla="*/ 2314185 w 3243376"/>
              <a:gd name="connsiteY3118" fmla="*/ 1788103 h 2504437"/>
              <a:gd name="connsiteX3119" fmla="*/ 2306171 w 3243376"/>
              <a:gd name="connsiteY3119" fmla="*/ 1807289 h 2504437"/>
              <a:gd name="connsiteX3120" fmla="*/ 2209457 w 3243376"/>
              <a:gd name="connsiteY3120" fmla="*/ 1760947 h 2504437"/>
              <a:gd name="connsiteX3121" fmla="*/ 2203700 w 3243376"/>
              <a:gd name="connsiteY3121" fmla="*/ 1750873 h 2504437"/>
              <a:gd name="connsiteX3122" fmla="*/ 2215213 w 3243376"/>
              <a:gd name="connsiteY3122" fmla="*/ 1750873 h 2504437"/>
              <a:gd name="connsiteX3123" fmla="*/ 2215213 w 3243376"/>
              <a:gd name="connsiteY3123" fmla="*/ 1762386 h 2504437"/>
              <a:gd name="connsiteX3124" fmla="*/ 2209457 w 3243376"/>
              <a:gd name="connsiteY3124" fmla="*/ 1760947 h 2504437"/>
              <a:gd name="connsiteX3125" fmla="*/ 2090291 w 3243376"/>
              <a:gd name="connsiteY3125" fmla="*/ 1705394 h 2504437"/>
              <a:gd name="connsiteX3126" fmla="*/ 2101805 w 3243376"/>
              <a:gd name="connsiteY3126" fmla="*/ 1693881 h 2504437"/>
              <a:gd name="connsiteX3127" fmla="*/ 2124256 w 3243376"/>
              <a:gd name="connsiteY3127" fmla="*/ 1693881 h 2504437"/>
              <a:gd name="connsiteX3128" fmla="*/ 2101805 w 3243376"/>
              <a:gd name="connsiteY3128" fmla="*/ 1705394 h 2504437"/>
              <a:gd name="connsiteX3129" fmla="*/ 2020806 w 3243376"/>
              <a:gd name="connsiteY3129" fmla="*/ 1671429 h 2504437"/>
              <a:gd name="connsiteX3130" fmla="*/ 2022360 w 3243376"/>
              <a:gd name="connsiteY3130" fmla="*/ 1671429 h 2504437"/>
              <a:gd name="connsiteX3131" fmla="*/ 2022360 w 3243376"/>
              <a:gd name="connsiteY3131" fmla="*/ 1672005 h 2504437"/>
              <a:gd name="connsiteX3132" fmla="*/ 2726416 w 3243376"/>
              <a:gd name="connsiteY3132" fmla="*/ 2020866 h 2504437"/>
              <a:gd name="connsiteX3133" fmla="*/ 2714903 w 3243376"/>
              <a:gd name="connsiteY3133" fmla="*/ 1998415 h 2504437"/>
              <a:gd name="connsiteX3134" fmla="*/ 2726416 w 3243376"/>
              <a:gd name="connsiteY3134" fmla="*/ 2020866 h 2504437"/>
              <a:gd name="connsiteX3135" fmla="*/ 2454120 w 3243376"/>
              <a:gd name="connsiteY3135" fmla="*/ 1886157 h 2504437"/>
              <a:gd name="connsiteX3136" fmla="*/ 2488084 w 3243376"/>
              <a:gd name="connsiteY3136" fmla="*/ 1897670 h 2504437"/>
              <a:gd name="connsiteX3137" fmla="*/ 2499599 w 3243376"/>
              <a:gd name="connsiteY3137" fmla="*/ 1875219 h 2504437"/>
              <a:gd name="connsiteX3138" fmla="*/ 2522050 w 3243376"/>
              <a:gd name="connsiteY3138" fmla="*/ 1863706 h 2504437"/>
              <a:gd name="connsiteX3139" fmla="*/ 2522050 w 3243376"/>
              <a:gd name="connsiteY3139" fmla="*/ 1852193 h 2504437"/>
              <a:gd name="connsiteX3140" fmla="*/ 2532988 w 3243376"/>
              <a:gd name="connsiteY3140" fmla="*/ 1829165 h 2504437"/>
              <a:gd name="connsiteX3141" fmla="*/ 2510537 w 3243376"/>
              <a:gd name="connsiteY3141" fmla="*/ 1840679 h 2504437"/>
              <a:gd name="connsiteX3142" fmla="*/ 2510537 w 3243376"/>
              <a:gd name="connsiteY3142" fmla="*/ 1829165 h 2504437"/>
              <a:gd name="connsiteX3143" fmla="*/ 2499024 w 3243376"/>
              <a:gd name="connsiteY3143" fmla="*/ 1840679 h 2504437"/>
              <a:gd name="connsiteX3144" fmla="*/ 2499024 w 3243376"/>
              <a:gd name="connsiteY3144" fmla="*/ 1818227 h 2504437"/>
              <a:gd name="connsiteX3145" fmla="*/ 2476571 w 3243376"/>
              <a:gd name="connsiteY3145" fmla="*/ 1818227 h 2504437"/>
              <a:gd name="connsiteX3146" fmla="*/ 2473980 w 3243376"/>
              <a:gd name="connsiteY3146" fmla="*/ 1839312 h 2504437"/>
              <a:gd name="connsiteX3147" fmla="*/ 2456526 w 3243376"/>
              <a:gd name="connsiteY3147" fmla="*/ 1850632 h 2504437"/>
              <a:gd name="connsiteX3148" fmla="*/ 2454120 w 3243376"/>
              <a:gd name="connsiteY3148" fmla="*/ 1841255 h 2504437"/>
              <a:gd name="connsiteX3149" fmla="*/ 2431669 w 3243376"/>
              <a:gd name="connsiteY3149" fmla="*/ 1863706 h 2504437"/>
              <a:gd name="connsiteX3150" fmla="*/ 2454120 w 3243376"/>
              <a:gd name="connsiteY3150" fmla="*/ 1886157 h 2504437"/>
              <a:gd name="connsiteX3151" fmla="*/ 2272205 w 3243376"/>
              <a:gd name="connsiteY3151" fmla="*/ 1796352 h 2504437"/>
              <a:gd name="connsiteX3152" fmla="*/ 2272205 w 3243376"/>
              <a:gd name="connsiteY3152" fmla="*/ 1784837 h 2504437"/>
              <a:gd name="connsiteX3153" fmla="*/ 2294657 w 3243376"/>
              <a:gd name="connsiteY3153" fmla="*/ 1784838 h 2504437"/>
              <a:gd name="connsiteX3154" fmla="*/ 2294656 w 3243376"/>
              <a:gd name="connsiteY3154" fmla="*/ 1796352 h 2504437"/>
              <a:gd name="connsiteX3155" fmla="*/ 2272205 w 3243376"/>
              <a:gd name="connsiteY3155" fmla="*/ 1796352 h 2504437"/>
              <a:gd name="connsiteX3156" fmla="*/ 1940992 w 3243376"/>
              <a:gd name="connsiteY3156" fmla="*/ 1634163 h 2504437"/>
              <a:gd name="connsiteX3157" fmla="*/ 1942341 w 3243376"/>
              <a:gd name="connsiteY3157" fmla="*/ 1623072 h 2504437"/>
              <a:gd name="connsiteX3158" fmla="*/ 1964793 w 3243376"/>
              <a:gd name="connsiteY3158" fmla="*/ 1589107 h 2504437"/>
              <a:gd name="connsiteX3159" fmla="*/ 1987244 w 3243376"/>
              <a:gd name="connsiteY3159" fmla="*/ 1566655 h 2504437"/>
              <a:gd name="connsiteX3160" fmla="*/ 1988683 w 3243376"/>
              <a:gd name="connsiteY3160" fmla="*/ 1583638 h 2504437"/>
              <a:gd name="connsiteX3161" fmla="*/ 1998456 w 3243376"/>
              <a:gd name="connsiteY3161" fmla="*/ 1600113 h 2504437"/>
              <a:gd name="connsiteX3162" fmla="*/ 1998182 w 3243376"/>
              <a:gd name="connsiteY3162" fmla="*/ 1600044 h 2504437"/>
              <a:gd name="connsiteX3163" fmla="*/ 1998254 w 3243376"/>
              <a:gd name="connsiteY3163" fmla="*/ 1600621 h 2504437"/>
              <a:gd name="connsiteX3164" fmla="*/ 1988683 w 3243376"/>
              <a:gd name="connsiteY3164" fmla="*/ 1600621 h 2504437"/>
              <a:gd name="connsiteX3165" fmla="*/ 1987244 w 3243376"/>
              <a:gd name="connsiteY3165" fmla="*/ 1600621 h 2504437"/>
              <a:gd name="connsiteX3166" fmla="*/ 1964793 w 3243376"/>
              <a:gd name="connsiteY3166" fmla="*/ 1623072 h 2504437"/>
              <a:gd name="connsiteX3167" fmla="*/ 1940992 w 3243376"/>
              <a:gd name="connsiteY3167" fmla="*/ 1634163 h 2504437"/>
              <a:gd name="connsiteX3168" fmla="*/ 1715524 w 3243376"/>
              <a:gd name="connsiteY3168" fmla="*/ 1525782 h 2504437"/>
              <a:gd name="connsiteX3169" fmla="*/ 1716892 w 3243376"/>
              <a:gd name="connsiteY3169" fmla="*/ 1523843 h 2504437"/>
              <a:gd name="connsiteX3170" fmla="*/ 1716737 w 3243376"/>
              <a:gd name="connsiteY3170" fmla="*/ 1525343 h 2504437"/>
              <a:gd name="connsiteX3171" fmla="*/ 2146707 w 3243376"/>
              <a:gd name="connsiteY3171" fmla="*/ 1739359 h 2504437"/>
              <a:gd name="connsiteX3172" fmla="*/ 2158222 w 3243376"/>
              <a:gd name="connsiteY3172" fmla="*/ 1716907 h 2504437"/>
              <a:gd name="connsiteX3173" fmla="*/ 2169735 w 3243376"/>
              <a:gd name="connsiteY3173" fmla="*/ 1716907 h 2504437"/>
              <a:gd name="connsiteX3174" fmla="*/ 2180672 w 3243376"/>
              <a:gd name="connsiteY3174" fmla="*/ 1727845 h 2504437"/>
              <a:gd name="connsiteX3175" fmla="*/ 2146707 w 3243376"/>
              <a:gd name="connsiteY3175" fmla="*/ 1739359 h 2504437"/>
              <a:gd name="connsiteX3176" fmla="*/ 2374101 w 3243376"/>
              <a:gd name="connsiteY3176" fmla="*/ 1852193 h 2504437"/>
              <a:gd name="connsiteX3177" fmla="*/ 2362587 w 3243376"/>
              <a:gd name="connsiteY3177" fmla="*/ 1829740 h 2504437"/>
              <a:gd name="connsiteX3178" fmla="*/ 2374101 w 3243376"/>
              <a:gd name="connsiteY3178" fmla="*/ 1829740 h 2504437"/>
              <a:gd name="connsiteX3179" fmla="*/ 2374101 w 3243376"/>
              <a:gd name="connsiteY3179" fmla="*/ 1852193 h 2504437"/>
              <a:gd name="connsiteX3180" fmla="*/ 1806481 w 3243376"/>
              <a:gd name="connsiteY3180" fmla="*/ 1571260 h 2504437"/>
              <a:gd name="connsiteX3181" fmla="*/ 1828932 w 3243376"/>
              <a:gd name="connsiteY3181" fmla="*/ 1548809 h 2504437"/>
              <a:gd name="connsiteX3182" fmla="*/ 1806481 w 3243376"/>
              <a:gd name="connsiteY3182" fmla="*/ 1571260 h 2504437"/>
              <a:gd name="connsiteX3183" fmla="*/ 1930828 w 3243376"/>
              <a:gd name="connsiteY3183" fmla="*/ 1634585 h 2504437"/>
              <a:gd name="connsiteX3184" fmla="*/ 1942342 w 3243376"/>
              <a:gd name="connsiteY3184" fmla="*/ 1612134 h 2504437"/>
              <a:gd name="connsiteX3185" fmla="*/ 1930828 w 3243376"/>
              <a:gd name="connsiteY3185" fmla="*/ 1589683 h 2504437"/>
              <a:gd name="connsiteX3186" fmla="*/ 1942342 w 3243376"/>
              <a:gd name="connsiteY3186" fmla="*/ 1589683 h 2504437"/>
              <a:gd name="connsiteX3187" fmla="*/ 1942342 w 3243376"/>
              <a:gd name="connsiteY3187" fmla="*/ 1578169 h 2504437"/>
              <a:gd name="connsiteX3188" fmla="*/ 1942341 w 3243376"/>
              <a:gd name="connsiteY3188" fmla="*/ 1623072 h 2504437"/>
              <a:gd name="connsiteX3189" fmla="*/ 1930828 w 3243376"/>
              <a:gd name="connsiteY3189" fmla="*/ 1634585 h 2504437"/>
              <a:gd name="connsiteX3190" fmla="*/ 2530443 w 3243376"/>
              <a:gd name="connsiteY3190" fmla="*/ 1933543 h 2504437"/>
              <a:gd name="connsiteX3191" fmla="*/ 2529982 w 3243376"/>
              <a:gd name="connsiteY3191" fmla="*/ 1933141 h 2504437"/>
              <a:gd name="connsiteX3192" fmla="*/ 2532413 w 3243376"/>
              <a:gd name="connsiteY3192" fmla="*/ 1930485 h 2504437"/>
              <a:gd name="connsiteX3193" fmla="*/ 2530443 w 3243376"/>
              <a:gd name="connsiteY3193" fmla="*/ 1933543 h 2504437"/>
              <a:gd name="connsiteX3194" fmla="*/ 1908377 w 3243376"/>
              <a:gd name="connsiteY3194" fmla="*/ 1627102 h 2504437"/>
              <a:gd name="connsiteX3195" fmla="*/ 1931404 w 3243376"/>
              <a:gd name="connsiteY3195" fmla="*/ 1604075 h 2504437"/>
              <a:gd name="connsiteX3196" fmla="*/ 1931403 w 3243376"/>
              <a:gd name="connsiteY3196" fmla="*/ 1615588 h 2504437"/>
              <a:gd name="connsiteX3197" fmla="*/ 1919890 w 3243376"/>
              <a:gd name="connsiteY3197" fmla="*/ 1615588 h 2504437"/>
              <a:gd name="connsiteX3198" fmla="*/ 1919890 w 3243376"/>
              <a:gd name="connsiteY3198" fmla="*/ 1627102 h 2504437"/>
              <a:gd name="connsiteX3199" fmla="*/ 1908377 w 3243376"/>
              <a:gd name="connsiteY3199" fmla="*/ 1627102 h 2504437"/>
              <a:gd name="connsiteX3200" fmla="*/ 1783453 w 3243376"/>
              <a:gd name="connsiteY3200" fmla="*/ 1571260 h 2504437"/>
              <a:gd name="connsiteX3201" fmla="*/ 1761003 w 3243376"/>
              <a:gd name="connsiteY3201" fmla="*/ 1559747 h 2504437"/>
              <a:gd name="connsiteX3202" fmla="*/ 1772517 w 3243376"/>
              <a:gd name="connsiteY3202" fmla="*/ 1525782 h 2504437"/>
              <a:gd name="connsiteX3203" fmla="*/ 1761003 w 3243376"/>
              <a:gd name="connsiteY3203" fmla="*/ 1537296 h 2504437"/>
              <a:gd name="connsiteX3204" fmla="*/ 1783453 w 3243376"/>
              <a:gd name="connsiteY3204" fmla="*/ 1537296 h 2504437"/>
              <a:gd name="connsiteX3205" fmla="*/ 1794968 w 3243376"/>
              <a:gd name="connsiteY3205" fmla="*/ 1548809 h 2504437"/>
              <a:gd name="connsiteX3206" fmla="*/ 1783453 w 3243376"/>
              <a:gd name="connsiteY3206" fmla="*/ 1571260 h 2504437"/>
              <a:gd name="connsiteX3207" fmla="*/ 2112743 w 3243376"/>
              <a:gd name="connsiteY3207" fmla="*/ 1739359 h 2504437"/>
              <a:gd name="connsiteX3208" fmla="*/ 2112743 w 3243376"/>
              <a:gd name="connsiteY3208" fmla="*/ 1727845 h 2504437"/>
              <a:gd name="connsiteX3209" fmla="*/ 2090291 w 3243376"/>
              <a:gd name="connsiteY3209" fmla="*/ 1727845 h 2504437"/>
              <a:gd name="connsiteX3210" fmla="*/ 2101805 w 3243376"/>
              <a:gd name="connsiteY3210" fmla="*/ 1727845 h 2504437"/>
              <a:gd name="connsiteX3211" fmla="*/ 2101805 w 3243376"/>
              <a:gd name="connsiteY3211" fmla="*/ 1705394 h 2504437"/>
              <a:gd name="connsiteX3212" fmla="*/ 2113318 w 3243376"/>
              <a:gd name="connsiteY3212" fmla="*/ 1716907 h 2504437"/>
              <a:gd name="connsiteX3213" fmla="*/ 2135770 w 3243376"/>
              <a:gd name="connsiteY3213" fmla="*/ 1716907 h 2504437"/>
              <a:gd name="connsiteX3214" fmla="*/ 2112743 w 3243376"/>
              <a:gd name="connsiteY3214" fmla="*/ 1739359 h 2504437"/>
              <a:gd name="connsiteX3215" fmla="*/ 2385614 w 3243376"/>
              <a:gd name="connsiteY3215" fmla="*/ 1874644 h 2504437"/>
              <a:gd name="connsiteX3216" fmla="*/ 2374101 w 3243376"/>
              <a:gd name="connsiteY3216" fmla="*/ 1863130 h 2504437"/>
              <a:gd name="connsiteX3217" fmla="*/ 2383815 w 3243376"/>
              <a:gd name="connsiteY3217" fmla="*/ 1861835 h 2504437"/>
              <a:gd name="connsiteX3218" fmla="*/ 2383887 w 3243376"/>
              <a:gd name="connsiteY3218" fmla="*/ 1862347 h 2504437"/>
              <a:gd name="connsiteX3219" fmla="*/ 2383887 w 3243376"/>
              <a:gd name="connsiteY3219" fmla="*/ 1864281 h 2504437"/>
              <a:gd name="connsiteX3220" fmla="*/ 2384182 w 3243376"/>
              <a:gd name="connsiteY3220" fmla="*/ 1864444 h 2504437"/>
              <a:gd name="connsiteX3221" fmla="*/ 1794967 w 3243376"/>
              <a:gd name="connsiteY3221" fmla="*/ 1582774 h 2504437"/>
              <a:gd name="connsiteX3222" fmla="*/ 1794968 w 3243376"/>
              <a:gd name="connsiteY3222" fmla="*/ 1571261 h 2504437"/>
              <a:gd name="connsiteX3223" fmla="*/ 1806481 w 3243376"/>
              <a:gd name="connsiteY3223" fmla="*/ 1571260 h 2504437"/>
              <a:gd name="connsiteX3224" fmla="*/ 1817994 w 3243376"/>
              <a:gd name="connsiteY3224" fmla="*/ 1582775 h 2504437"/>
              <a:gd name="connsiteX3225" fmla="*/ 1806481 w 3243376"/>
              <a:gd name="connsiteY3225" fmla="*/ 1582774 h 2504437"/>
              <a:gd name="connsiteX3226" fmla="*/ 1794967 w 3243376"/>
              <a:gd name="connsiteY3226" fmla="*/ 1582774 h 2504437"/>
              <a:gd name="connsiteX3227" fmla="*/ 2331138 w 3243376"/>
              <a:gd name="connsiteY3227" fmla="*/ 1850252 h 2504437"/>
              <a:gd name="connsiteX3228" fmla="*/ 2332616 w 3243376"/>
              <a:gd name="connsiteY3228" fmla="*/ 1841129 h 2504437"/>
              <a:gd name="connsiteX3229" fmla="*/ 2329197 w 3243376"/>
              <a:gd name="connsiteY3229" fmla="*/ 1840679 h 2504437"/>
              <a:gd name="connsiteX3230" fmla="*/ 2340712 w 3243376"/>
              <a:gd name="connsiteY3230" fmla="*/ 1840679 h 2504437"/>
              <a:gd name="connsiteX3231" fmla="*/ 2011423 w 3243376"/>
              <a:gd name="connsiteY3231" fmla="*/ 1693881 h 2504437"/>
              <a:gd name="connsiteX3232" fmla="*/ 1999910 w 3243376"/>
              <a:gd name="connsiteY3232" fmla="*/ 1648977 h 2504437"/>
              <a:gd name="connsiteX3233" fmla="*/ 2022360 w 3243376"/>
              <a:gd name="connsiteY3233" fmla="*/ 1660491 h 2504437"/>
              <a:gd name="connsiteX3234" fmla="*/ 2017503 w 3243376"/>
              <a:gd name="connsiteY3234" fmla="*/ 1670206 h 2504437"/>
              <a:gd name="connsiteX3235" fmla="*/ 2020806 w 3243376"/>
              <a:gd name="connsiteY3235" fmla="*/ 1671429 h 2504437"/>
              <a:gd name="connsiteX3236" fmla="*/ 2011423 w 3243376"/>
              <a:gd name="connsiteY3236" fmla="*/ 1671429 h 2504437"/>
              <a:gd name="connsiteX3237" fmla="*/ 2011423 w 3243376"/>
              <a:gd name="connsiteY3237" fmla="*/ 1693881 h 2504437"/>
              <a:gd name="connsiteX3238" fmla="*/ 2419579 w 3243376"/>
              <a:gd name="connsiteY3238" fmla="*/ 1897095 h 2504437"/>
              <a:gd name="connsiteX3239" fmla="*/ 2419579 w 3243376"/>
              <a:gd name="connsiteY3239" fmla="*/ 1874644 h 2504437"/>
              <a:gd name="connsiteX3240" fmla="*/ 2431093 w 3243376"/>
              <a:gd name="connsiteY3240" fmla="*/ 1851616 h 2504437"/>
              <a:gd name="connsiteX3241" fmla="*/ 2419579 w 3243376"/>
              <a:gd name="connsiteY3241" fmla="*/ 1851616 h 2504437"/>
              <a:gd name="connsiteX3242" fmla="*/ 2408066 w 3243376"/>
              <a:gd name="connsiteY3242" fmla="*/ 1851616 h 2504437"/>
              <a:gd name="connsiteX3243" fmla="*/ 2408066 w 3243376"/>
              <a:gd name="connsiteY3243" fmla="*/ 1863130 h 2504437"/>
              <a:gd name="connsiteX3244" fmla="*/ 2419579 w 3243376"/>
              <a:gd name="connsiteY3244" fmla="*/ 1874644 h 2504437"/>
              <a:gd name="connsiteX3245" fmla="*/ 2419579 w 3243376"/>
              <a:gd name="connsiteY3245" fmla="*/ 1897095 h 2504437"/>
              <a:gd name="connsiteX3246" fmla="*/ 1601539 w 3243376"/>
              <a:gd name="connsiteY3246" fmla="*/ 1492393 h 2504437"/>
              <a:gd name="connsiteX3247" fmla="*/ 1623991 w 3243376"/>
              <a:gd name="connsiteY3247" fmla="*/ 1480879 h 2504437"/>
              <a:gd name="connsiteX3248" fmla="*/ 1601539 w 3243376"/>
              <a:gd name="connsiteY3248" fmla="*/ 1492393 h 2504437"/>
              <a:gd name="connsiteX3249" fmla="*/ 2330670 w 3243376"/>
              <a:gd name="connsiteY3249" fmla="*/ 1855978 h 2504437"/>
              <a:gd name="connsiteX3250" fmla="*/ 2329198 w 3243376"/>
              <a:gd name="connsiteY3250" fmla="*/ 1852192 h 2504437"/>
              <a:gd name="connsiteX3251" fmla="*/ 2331138 w 3243376"/>
              <a:gd name="connsiteY3251" fmla="*/ 1850252 h 2504437"/>
              <a:gd name="connsiteX3252" fmla="*/ 2330637 w 3243376"/>
              <a:gd name="connsiteY3252" fmla="*/ 1853344 h 2504437"/>
              <a:gd name="connsiteX3253" fmla="*/ 2091730 w 3243376"/>
              <a:gd name="connsiteY3253" fmla="*/ 1738496 h 2504437"/>
              <a:gd name="connsiteX3254" fmla="*/ 2090290 w 3243376"/>
              <a:gd name="connsiteY3254" fmla="*/ 1728422 h 2504437"/>
              <a:gd name="connsiteX3255" fmla="*/ 2101229 w 3243376"/>
              <a:gd name="connsiteY3255" fmla="*/ 1739359 h 2504437"/>
              <a:gd name="connsiteX3256" fmla="*/ 2101229 w 3243376"/>
              <a:gd name="connsiteY3256" fmla="*/ 1739359 h 2504437"/>
              <a:gd name="connsiteX3257" fmla="*/ 2101308 w 3243376"/>
              <a:gd name="connsiteY3257" fmla="*/ 1739864 h 2504437"/>
              <a:gd name="connsiteX3258" fmla="*/ 1953856 w 3243376"/>
              <a:gd name="connsiteY3258" fmla="*/ 1672005 h 2504437"/>
              <a:gd name="connsiteX3259" fmla="*/ 1953547 w 3243376"/>
              <a:gd name="connsiteY3259" fmla="*/ 1671841 h 2504437"/>
              <a:gd name="connsiteX3260" fmla="*/ 1953856 w 3243376"/>
              <a:gd name="connsiteY3260" fmla="*/ 1671429 h 2504437"/>
              <a:gd name="connsiteX3261" fmla="*/ 1952945 w 3243376"/>
              <a:gd name="connsiteY3261" fmla="*/ 1671521 h 2504437"/>
              <a:gd name="connsiteX3262" fmla="*/ 1950617 w 3243376"/>
              <a:gd name="connsiteY3262" fmla="*/ 1670287 h 2504437"/>
              <a:gd name="connsiteX3263" fmla="*/ 1953855 w 3243376"/>
              <a:gd name="connsiteY3263" fmla="*/ 1660491 h 2504437"/>
              <a:gd name="connsiteX3264" fmla="*/ 1976306 w 3243376"/>
              <a:gd name="connsiteY3264" fmla="*/ 1660491 h 2504437"/>
              <a:gd name="connsiteX3265" fmla="*/ 1953856 w 3243376"/>
              <a:gd name="connsiteY3265" fmla="*/ 1672005 h 2504437"/>
              <a:gd name="connsiteX3266" fmla="*/ 1744632 w 3243376"/>
              <a:gd name="connsiteY3266" fmla="*/ 1569461 h 2504437"/>
              <a:gd name="connsiteX3267" fmla="*/ 1749490 w 3243376"/>
              <a:gd name="connsiteY3267" fmla="*/ 1559747 h 2504437"/>
              <a:gd name="connsiteX3268" fmla="*/ 1749489 w 3243376"/>
              <a:gd name="connsiteY3268" fmla="*/ 1571260 h 2504437"/>
              <a:gd name="connsiteX3269" fmla="*/ 1749489 w 3243376"/>
              <a:gd name="connsiteY3269" fmla="*/ 1571260 h 2504437"/>
              <a:gd name="connsiteX3270" fmla="*/ 1744632 w 3243376"/>
              <a:gd name="connsiteY3270" fmla="*/ 1569461 h 2504437"/>
              <a:gd name="connsiteX3271" fmla="*/ 1824687 w 3243376"/>
              <a:gd name="connsiteY3271" fmla="*/ 1614725 h 2504437"/>
              <a:gd name="connsiteX3272" fmla="*/ 1817995 w 3243376"/>
              <a:gd name="connsiteY3272" fmla="*/ 1604651 h 2504437"/>
              <a:gd name="connsiteX3273" fmla="*/ 1840446 w 3243376"/>
              <a:gd name="connsiteY3273" fmla="*/ 1616164 h 2504437"/>
              <a:gd name="connsiteX3274" fmla="*/ 1824687 w 3243376"/>
              <a:gd name="connsiteY3274" fmla="*/ 1614725 h 2504437"/>
              <a:gd name="connsiteX3275" fmla="*/ 1644253 w 3243376"/>
              <a:gd name="connsiteY3275" fmla="*/ 1526448 h 2504437"/>
              <a:gd name="connsiteX3276" fmla="*/ 1647594 w 3243376"/>
              <a:gd name="connsiteY3276" fmla="*/ 1520601 h 2504437"/>
              <a:gd name="connsiteX3277" fmla="*/ 1648133 w 3243376"/>
              <a:gd name="connsiteY3277" fmla="*/ 1521455 h 2504437"/>
              <a:gd name="connsiteX3278" fmla="*/ 1647018 w 3243376"/>
              <a:gd name="connsiteY3278" fmla="*/ 1525782 h 2504437"/>
              <a:gd name="connsiteX3279" fmla="*/ 2635036 w 3243376"/>
              <a:gd name="connsiteY3279" fmla="*/ 2019067 h 2504437"/>
              <a:gd name="connsiteX3280" fmla="*/ 2623945 w 3243376"/>
              <a:gd name="connsiteY3280" fmla="*/ 2009353 h 2504437"/>
              <a:gd name="connsiteX3281" fmla="*/ 2646396 w 3243376"/>
              <a:gd name="connsiteY3281" fmla="*/ 2020866 h 2504437"/>
              <a:gd name="connsiteX3282" fmla="*/ 2635036 w 3243376"/>
              <a:gd name="connsiteY3282" fmla="*/ 2019067 h 2504437"/>
              <a:gd name="connsiteX3283" fmla="*/ 1999910 w 3243376"/>
              <a:gd name="connsiteY3283" fmla="*/ 1705394 h 2504437"/>
              <a:gd name="connsiteX3284" fmla="*/ 2011423 w 3243376"/>
              <a:gd name="connsiteY3284" fmla="*/ 1693881 h 2504437"/>
              <a:gd name="connsiteX3285" fmla="*/ 1999910 w 3243376"/>
              <a:gd name="connsiteY3285" fmla="*/ 1705394 h 2504437"/>
              <a:gd name="connsiteX3286" fmla="*/ 2340711 w 3243376"/>
              <a:gd name="connsiteY3286" fmla="*/ 1874644 h 2504437"/>
              <a:gd name="connsiteX3287" fmla="*/ 2330817 w 3243376"/>
              <a:gd name="connsiteY3287" fmla="*/ 1867718 h 2504437"/>
              <a:gd name="connsiteX3288" fmla="*/ 2330670 w 3243376"/>
              <a:gd name="connsiteY3288" fmla="*/ 1855978 h 2504437"/>
              <a:gd name="connsiteX3289" fmla="*/ 2331086 w 3243376"/>
              <a:gd name="connsiteY3289" fmla="*/ 1857050 h 2504437"/>
              <a:gd name="connsiteX3290" fmla="*/ 2351650 w 3243376"/>
              <a:gd name="connsiteY3290" fmla="*/ 1852193 h 2504437"/>
              <a:gd name="connsiteX3291" fmla="*/ 2340711 w 3243376"/>
              <a:gd name="connsiteY3291" fmla="*/ 1863130 h 2504437"/>
              <a:gd name="connsiteX3292" fmla="*/ 2340711 w 3243376"/>
              <a:gd name="connsiteY3292" fmla="*/ 1874644 h 2504437"/>
              <a:gd name="connsiteX3293" fmla="*/ 2112743 w 3243376"/>
              <a:gd name="connsiteY3293" fmla="*/ 1761811 h 2504437"/>
              <a:gd name="connsiteX3294" fmla="*/ 2103028 w 3243376"/>
              <a:gd name="connsiteY3294" fmla="*/ 1750801 h 2504437"/>
              <a:gd name="connsiteX3295" fmla="*/ 2101308 w 3243376"/>
              <a:gd name="connsiteY3295" fmla="*/ 1739864 h 2504437"/>
              <a:gd name="connsiteX3296" fmla="*/ 2101805 w 3243376"/>
              <a:gd name="connsiteY3296" fmla="*/ 1739935 h 2504437"/>
              <a:gd name="connsiteX3297" fmla="*/ 2101229 w 3243376"/>
              <a:gd name="connsiteY3297" fmla="*/ 1739359 h 2504437"/>
              <a:gd name="connsiteX3298" fmla="*/ 2102668 w 3243376"/>
              <a:gd name="connsiteY3298" fmla="*/ 1739359 h 2504437"/>
              <a:gd name="connsiteX3299" fmla="*/ 2112743 w 3243376"/>
              <a:gd name="connsiteY3299" fmla="*/ 1739359 h 2504437"/>
              <a:gd name="connsiteX3300" fmla="*/ 2112743 w 3243376"/>
              <a:gd name="connsiteY3300" fmla="*/ 1761811 h 2504437"/>
              <a:gd name="connsiteX3301" fmla="*/ 2498448 w 3243376"/>
              <a:gd name="connsiteY3301" fmla="*/ 1952936 h 2504437"/>
              <a:gd name="connsiteX3302" fmla="*/ 2509962 w 3243376"/>
              <a:gd name="connsiteY3302" fmla="*/ 1941423 h 2504437"/>
              <a:gd name="connsiteX3303" fmla="*/ 2509962 w 3243376"/>
              <a:gd name="connsiteY3303" fmla="*/ 1952936 h 2504437"/>
              <a:gd name="connsiteX3304" fmla="*/ 2509962 w 3243376"/>
              <a:gd name="connsiteY3304" fmla="*/ 1918971 h 2504437"/>
              <a:gd name="connsiteX3305" fmla="*/ 2525289 w 3243376"/>
              <a:gd name="connsiteY3305" fmla="*/ 1929046 h 2504437"/>
              <a:gd name="connsiteX3306" fmla="*/ 2529982 w 3243376"/>
              <a:gd name="connsiteY3306" fmla="*/ 1933141 h 2504437"/>
              <a:gd name="connsiteX3307" fmla="*/ 2522339 w 3243376"/>
              <a:gd name="connsiteY3307" fmla="*/ 1941494 h 2504437"/>
              <a:gd name="connsiteX3308" fmla="*/ 2520900 w 3243376"/>
              <a:gd name="connsiteY3308" fmla="*/ 1952936 h 2504437"/>
              <a:gd name="connsiteX3309" fmla="*/ 2498448 w 3243376"/>
              <a:gd name="connsiteY3309" fmla="*/ 1952936 h 2504437"/>
              <a:gd name="connsiteX3310" fmla="*/ 2474268 w 3243376"/>
              <a:gd name="connsiteY3310" fmla="*/ 1943725 h 2504437"/>
              <a:gd name="connsiteX3311" fmla="*/ 2462755 w 3243376"/>
              <a:gd name="connsiteY3311" fmla="*/ 1932211 h 2504437"/>
              <a:gd name="connsiteX3312" fmla="*/ 2474269 w 3243376"/>
              <a:gd name="connsiteY3312" fmla="*/ 1920698 h 2504437"/>
              <a:gd name="connsiteX3313" fmla="*/ 2485782 w 3243376"/>
              <a:gd name="connsiteY3313" fmla="*/ 1932212 h 2504437"/>
              <a:gd name="connsiteX3314" fmla="*/ 2474269 w 3243376"/>
              <a:gd name="connsiteY3314" fmla="*/ 1932211 h 2504437"/>
              <a:gd name="connsiteX3315" fmla="*/ 2474268 w 3243376"/>
              <a:gd name="connsiteY3315" fmla="*/ 1943725 h 2504437"/>
              <a:gd name="connsiteX3316" fmla="*/ 1526180 w 3243376"/>
              <a:gd name="connsiteY3316" fmla="*/ 1476418 h 2504437"/>
              <a:gd name="connsiteX3317" fmla="*/ 1545122 w 3243376"/>
              <a:gd name="connsiteY3317" fmla="*/ 1469941 h 2504437"/>
              <a:gd name="connsiteX3318" fmla="*/ 1533609 w 3243376"/>
              <a:gd name="connsiteY3318" fmla="*/ 1469942 h 2504437"/>
              <a:gd name="connsiteX3319" fmla="*/ 1522671 w 3243376"/>
              <a:gd name="connsiteY3319" fmla="*/ 1469942 h 2504437"/>
              <a:gd name="connsiteX3320" fmla="*/ 1526180 w 3243376"/>
              <a:gd name="connsiteY3320" fmla="*/ 1476418 h 2504437"/>
              <a:gd name="connsiteX3321" fmla="*/ 2556016 w 3243376"/>
              <a:gd name="connsiteY3321" fmla="*/ 1986901 h 2504437"/>
              <a:gd name="connsiteX3322" fmla="*/ 2544501 w 3243376"/>
              <a:gd name="connsiteY3322" fmla="*/ 1964450 h 2504437"/>
              <a:gd name="connsiteX3323" fmla="*/ 2556016 w 3243376"/>
              <a:gd name="connsiteY3323" fmla="*/ 1986901 h 2504437"/>
              <a:gd name="connsiteX3324" fmla="*/ 2533564 w 3243376"/>
              <a:gd name="connsiteY3324" fmla="*/ 1975964 h 2504437"/>
              <a:gd name="connsiteX3325" fmla="*/ 2533563 w 3243376"/>
              <a:gd name="connsiteY3325" fmla="*/ 1964450 h 2504437"/>
              <a:gd name="connsiteX3326" fmla="*/ 2545078 w 3243376"/>
              <a:gd name="connsiteY3326" fmla="*/ 1952936 h 2504437"/>
              <a:gd name="connsiteX3327" fmla="*/ 2533563 w 3243376"/>
              <a:gd name="connsiteY3327" fmla="*/ 1964450 h 2504437"/>
              <a:gd name="connsiteX3328" fmla="*/ 2522050 w 3243376"/>
              <a:gd name="connsiteY3328" fmla="*/ 1964450 h 2504437"/>
              <a:gd name="connsiteX3329" fmla="*/ 1953856 w 3243376"/>
              <a:gd name="connsiteY3329" fmla="*/ 1694456 h 2504437"/>
              <a:gd name="connsiteX3330" fmla="*/ 1953856 w 3243376"/>
              <a:gd name="connsiteY3330" fmla="*/ 1682943 h 2504437"/>
              <a:gd name="connsiteX3331" fmla="*/ 1965369 w 3243376"/>
              <a:gd name="connsiteY3331" fmla="*/ 1682943 h 2504437"/>
              <a:gd name="connsiteX3332" fmla="*/ 1965369 w 3243376"/>
              <a:gd name="connsiteY3332" fmla="*/ 1694456 h 2504437"/>
              <a:gd name="connsiteX3333" fmla="*/ 1953856 w 3243376"/>
              <a:gd name="connsiteY3333" fmla="*/ 1694456 h 2504437"/>
              <a:gd name="connsiteX3334" fmla="*/ 1749489 w 3243376"/>
              <a:gd name="connsiteY3334" fmla="*/ 1593712 h 2504437"/>
              <a:gd name="connsiteX3335" fmla="*/ 1761003 w 3243376"/>
              <a:gd name="connsiteY3335" fmla="*/ 1571260 h 2504437"/>
              <a:gd name="connsiteX3336" fmla="*/ 1761003 w 3243376"/>
              <a:gd name="connsiteY3336" fmla="*/ 1582198 h 2504437"/>
              <a:gd name="connsiteX3337" fmla="*/ 1749489 w 3243376"/>
              <a:gd name="connsiteY3337" fmla="*/ 1593712 h 2504437"/>
              <a:gd name="connsiteX3338" fmla="*/ 2010847 w 3243376"/>
              <a:gd name="connsiteY3338" fmla="*/ 1728421 h 2504437"/>
              <a:gd name="connsiteX3339" fmla="*/ 2010847 w 3243376"/>
              <a:gd name="connsiteY3339" fmla="*/ 1705969 h 2504437"/>
              <a:gd name="connsiteX3340" fmla="*/ 2033298 w 3243376"/>
              <a:gd name="connsiteY3340" fmla="*/ 1705969 h 2504437"/>
              <a:gd name="connsiteX3341" fmla="*/ 2010847 w 3243376"/>
              <a:gd name="connsiteY3341" fmla="*/ 1728421 h 2504437"/>
              <a:gd name="connsiteX3342" fmla="*/ 2600918 w 3243376"/>
              <a:gd name="connsiteY3342" fmla="*/ 2023914 h 2504437"/>
              <a:gd name="connsiteX3343" fmla="*/ 2600919 w 3243376"/>
              <a:gd name="connsiteY3343" fmla="*/ 2020866 h 2504437"/>
              <a:gd name="connsiteX3344" fmla="*/ 2603643 w 3243376"/>
              <a:gd name="connsiteY3344" fmla="*/ 2022871 h 2504437"/>
              <a:gd name="connsiteX3345" fmla="*/ 2601602 w 3243376"/>
              <a:gd name="connsiteY3345" fmla="*/ 2024104 h 2504437"/>
              <a:gd name="connsiteX3346" fmla="*/ 1955294 w 3243376"/>
              <a:gd name="connsiteY3346" fmla="*/ 1704530 h 2504437"/>
              <a:gd name="connsiteX3347" fmla="*/ 1953856 w 3243376"/>
              <a:gd name="connsiteY3347" fmla="*/ 1694456 h 2504437"/>
              <a:gd name="connsiteX3348" fmla="*/ 1965369 w 3243376"/>
              <a:gd name="connsiteY3348" fmla="*/ 1705969 h 2504437"/>
              <a:gd name="connsiteX3349" fmla="*/ 1955294 w 3243376"/>
              <a:gd name="connsiteY3349" fmla="*/ 1704530 h 2504437"/>
              <a:gd name="connsiteX3350" fmla="*/ 1575058 w 3243376"/>
              <a:gd name="connsiteY3350" fmla="*/ 1517722 h 2504437"/>
              <a:gd name="connsiteX3351" fmla="*/ 1590602 w 3243376"/>
              <a:gd name="connsiteY3351" fmla="*/ 1514844 h 2504437"/>
              <a:gd name="connsiteX3352" fmla="*/ 1568150 w 3243376"/>
              <a:gd name="connsiteY3352" fmla="*/ 1503331 h 2504437"/>
              <a:gd name="connsiteX3353" fmla="*/ 1575058 w 3243376"/>
              <a:gd name="connsiteY3353" fmla="*/ 1517722 h 2504437"/>
              <a:gd name="connsiteX3354" fmla="*/ 2045388 w 3243376"/>
              <a:gd name="connsiteY3354" fmla="*/ 1750873 h 2504437"/>
              <a:gd name="connsiteX3355" fmla="*/ 2033874 w 3243376"/>
              <a:gd name="connsiteY3355" fmla="*/ 1739359 h 2504437"/>
              <a:gd name="connsiteX3356" fmla="*/ 2033874 w 3243376"/>
              <a:gd name="connsiteY3356" fmla="*/ 1727845 h 2504437"/>
              <a:gd name="connsiteX3357" fmla="*/ 2045388 w 3243376"/>
              <a:gd name="connsiteY3357" fmla="*/ 1739358 h 2504437"/>
              <a:gd name="connsiteX3358" fmla="*/ 2056901 w 3243376"/>
              <a:gd name="connsiteY3358" fmla="*/ 1716907 h 2504437"/>
              <a:gd name="connsiteX3359" fmla="*/ 2045388 w 3243376"/>
              <a:gd name="connsiteY3359" fmla="*/ 1705394 h 2504437"/>
              <a:gd name="connsiteX3360" fmla="*/ 2067839 w 3243376"/>
              <a:gd name="connsiteY3360" fmla="*/ 1716907 h 2504437"/>
              <a:gd name="connsiteX3361" fmla="*/ 2056326 w 3243376"/>
              <a:gd name="connsiteY3361" fmla="*/ 1728422 h 2504437"/>
              <a:gd name="connsiteX3362" fmla="*/ 2079929 w 3243376"/>
              <a:gd name="connsiteY3362" fmla="*/ 1728421 h 2504437"/>
              <a:gd name="connsiteX3363" fmla="*/ 2068415 w 3243376"/>
              <a:gd name="connsiteY3363" fmla="*/ 1750873 h 2504437"/>
              <a:gd name="connsiteX3364" fmla="*/ 2056901 w 3243376"/>
              <a:gd name="connsiteY3364" fmla="*/ 1750873 h 2504437"/>
              <a:gd name="connsiteX3365" fmla="*/ 2056901 w 3243376"/>
              <a:gd name="connsiteY3365" fmla="*/ 1739358 h 2504437"/>
              <a:gd name="connsiteX3366" fmla="*/ 2045388 w 3243376"/>
              <a:gd name="connsiteY3366" fmla="*/ 1750873 h 2504437"/>
              <a:gd name="connsiteX3367" fmla="*/ 1930828 w 3243376"/>
              <a:gd name="connsiteY3367" fmla="*/ 1694456 h 2504437"/>
              <a:gd name="connsiteX3368" fmla="*/ 1931279 w 3243376"/>
              <a:gd name="connsiteY3368" fmla="*/ 1694118 h 2504437"/>
              <a:gd name="connsiteX3369" fmla="*/ 1931404 w 3243376"/>
              <a:gd name="connsiteY3369" fmla="*/ 1694456 h 2504437"/>
              <a:gd name="connsiteX3370" fmla="*/ 1931332 w 3243376"/>
              <a:gd name="connsiteY3370" fmla="*/ 1694528 h 2504437"/>
              <a:gd name="connsiteX3371" fmla="*/ 2472757 w 3243376"/>
              <a:gd name="connsiteY3371" fmla="*/ 1963586 h 2504437"/>
              <a:gd name="connsiteX3372" fmla="*/ 2465634 w 3243376"/>
              <a:gd name="connsiteY3372" fmla="*/ 1953512 h 2504437"/>
              <a:gd name="connsiteX3373" fmla="*/ 2488085 w 3243376"/>
              <a:gd name="connsiteY3373" fmla="*/ 1953512 h 2504437"/>
              <a:gd name="connsiteX3374" fmla="*/ 2488085 w 3243376"/>
              <a:gd name="connsiteY3374" fmla="*/ 1965026 h 2504437"/>
              <a:gd name="connsiteX3375" fmla="*/ 2472757 w 3243376"/>
              <a:gd name="connsiteY3375" fmla="*/ 1963586 h 2504437"/>
              <a:gd name="connsiteX3376" fmla="*/ 2451241 w 3243376"/>
              <a:gd name="connsiteY3376" fmla="*/ 1954663 h 2504437"/>
              <a:gd name="connsiteX3377" fmla="*/ 2439728 w 3243376"/>
              <a:gd name="connsiteY3377" fmla="*/ 1920698 h 2504437"/>
              <a:gd name="connsiteX3378" fmla="*/ 2451242 w 3243376"/>
              <a:gd name="connsiteY3378" fmla="*/ 1920698 h 2504437"/>
              <a:gd name="connsiteX3379" fmla="*/ 2462755 w 3243376"/>
              <a:gd name="connsiteY3379" fmla="*/ 1932211 h 2504437"/>
              <a:gd name="connsiteX3380" fmla="*/ 2451241 w 3243376"/>
              <a:gd name="connsiteY3380" fmla="*/ 1954663 h 2504437"/>
              <a:gd name="connsiteX3381" fmla="*/ 1978322 w 3243376"/>
              <a:gd name="connsiteY3381" fmla="*/ 1721225 h 2504437"/>
              <a:gd name="connsiteX3382" fmla="*/ 1976882 w 3243376"/>
              <a:gd name="connsiteY3382" fmla="*/ 1716907 h 2504437"/>
              <a:gd name="connsiteX3383" fmla="*/ 1988396 w 3243376"/>
              <a:gd name="connsiteY3383" fmla="*/ 1716907 h 2504437"/>
              <a:gd name="connsiteX3384" fmla="*/ 1978322 w 3243376"/>
              <a:gd name="connsiteY3384" fmla="*/ 1721225 h 2504437"/>
              <a:gd name="connsiteX3385" fmla="*/ 1598661 w 3243376"/>
              <a:gd name="connsiteY3385" fmla="*/ 1534417 h 2504437"/>
              <a:gd name="connsiteX3386" fmla="*/ 1601540 w 3243376"/>
              <a:gd name="connsiteY3386" fmla="*/ 1525782 h 2504437"/>
              <a:gd name="connsiteX3387" fmla="*/ 1613053 w 3243376"/>
              <a:gd name="connsiteY3387" fmla="*/ 1525782 h 2504437"/>
              <a:gd name="connsiteX3388" fmla="*/ 1598661 w 3243376"/>
              <a:gd name="connsiteY3388" fmla="*/ 1534417 h 2504437"/>
              <a:gd name="connsiteX3389" fmla="*/ 2081655 w 3243376"/>
              <a:gd name="connsiteY3389" fmla="*/ 1774907 h 2504437"/>
              <a:gd name="connsiteX3390" fmla="*/ 2067264 w 3243376"/>
              <a:gd name="connsiteY3390" fmla="*/ 1762386 h 2504437"/>
              <a:gd name="connsiteX3391" fmla="*/ 2078777 w 3243376"/>
              <a:gd name="connsiteY3391" fmla="*/ 1762386 h 2504437"/>
              <a:gd name="connsiteX3392" fmla="*/ 2081655 w 3243376"/>
              <a:gd name="connsiteY3392" fmla="*/ 1774907 h 2504437"/>
              <a:gd name="connsiteX3393" fmla="*/ 1397173 w 3243376"/>
              <a:gd name="connsiteY3393" fmla="*/ 1435976 h 2504437"/>
              <a:gd name="connsiteX3394" fmla="*/ 1408687 w 3243376"/>
              <a:gd name="connsiteY3394" fmla="*/ 1424463 h 2504437"/>
              <a:gd name="connsiteX3395" fmla="*/ 1397173 w 3243376"/>
              <a:gd name="connsiteY3395" fmla="*/ 1435976 h 2504437"/>
              <a:gd name="connsiteX3396" fmla="*/ 2623370 w 3243376"/>
              <a:gd name="connsiteY3396" fmla="*/ 2043317 h 2504437"/>
              <a:gd name="connsiteX3397" fmla="*/ 2616461 w 3243376"/>
              <a:gd name="connsiteY3397" fmla="*/ 2032307 h 2504437"/>
              <a:gd name="connsiteX3398" fmla="*/ 2603643 w 3243376"/>
              <a:gd name="connsiteY3398" fmla="*/ 2022871 h 2504437"/>
              <a:gd name="connsiteX3399" fmla="*/ 2606963 w 3243376"/>
              <a:gd name="connsiteY3399" fmla="*/ 2020866 h 2504437"/>
              <a:gd name="connsiteX3400" fmla="*/ 2623945 w 3243376"/>
              <a:gd name="connsiteY3400" fmla="*/ 2020866 h 2504437"/>
              <a:gd name="connsiteX3401" fmla="*/ 2634883 w 3243376"/>
              <a:gd name="connsiteY3401" fmla="*/ 2031804 h 2504437"/>
              <a:gd name="connsiteX3402" fmla="*/ 2623370 w 3243376"/>
              <a:gd name="connsiteY3402" fmla="*/ 2043317 h 2504437"/>
              <a:gd name="connsiteX3403" fmla="*/ 2101228 w 3243376"/>
              <a:gd name="connsiteY3403" fmla="*/ 1784838 h 2504437"/>
              <a:gd name="connsiteX3404" fmla="*/ 2112743 w 3243376"/>
              <a:gd name="connsiteY3404" fmla="*/ 1762386 h 2504437"/>
              <a:gd name="connsiteX3405" fmla="*/ 2124256 w 3243376"/>
              <a:gd name="connsiteY3405" fmla="*/ 1762386 h 2504437"/>
              <a:gd name="connsiteX3406" fmla="*/ 2123681 w 3243376"/>
              <a:gd name="connsiteY3406" fmla="*/ 1784838 h 2504437"/>
              <a:gd name="connsiteX3407" fmla="*/ 2101228 w 3243376"/>
              <a:gd name="connsiteY3407" fmla="*/ 1784838 h 2504437"/>
              <a:gd name="connsiteX3408" fmla="*/ 1908557 w 3243376"/>
              <a:gd name="connsiteY3408" fmla="*/ 1699313 h 2504437"/>
              <a:gd name="connsiteX3409" fmla="*/ 1908377 w 3243376"/>
              <a:gd name="connsiteY3409" fmla="*/ 1694456 h 2504437"/>
              <a:gd name="connsiteX3410" fmla="*/ 1898014 w 3243376"/>
              <a:gd name="connsiteY3410" fmla="*/ 1659339 h 2504437"/>
              <a:gd name="connsiteX3411" fmla="*/ 1886501 w 3243376"/>
              <a:gd name="connsiteY3411" fmla="*/ 1681791 h 2504437"/>
              <a:gd name="connsiteX3412" fmla="*/ 1886501 w 3243376"/>
              <a:gd name="connsiteY3412" fmla="*/ 1659340 h 2504437"/>
              <a:gd name="connsiteX3413" fmla="*/ 1920465 w 3243376"/>
              <a:gd name="connsiteY3413" fmla="*/ 1670853 h 2504437"/>
              <a:gd name="connsiteX3414" fmla="*/ 1908952 w 3243376"/>
              <a:gd name="connsiteY3414" fmla="*/ 1670853 h 2504437"/>
              <a:gd name="connsiteX3415" fmla="*/ 1923038 w 3243376"/>
              <a:gd name="connsiteY3415" fmla="*/ 1677330 h 2504437"/>
              <a:gd name="connsiteX3416" fmla="*/ 1926187 w 3243376"/>
              <a:gd name="connsiteY3416" fmla="*/ 1679226 h 2504437"/>
              <a:gd name="connsiteX3417" fmla="*/ 1926367 w 3243376"/>
              <a:gd name="connsiteY3417" fmla="*/ 1680478 h 2504437"/>
              <a:gd name="connsiteX3418" fmla="*/ 1931403 w 3243376"/>
              <a:gd name="connsiteY3418" fmla="*/ 1682367 h 2504437"/>
              <a:gd name="connsiteX3419" fmla="*/ 1926187 w 3243376"/>
              <a:gd name="connsiteY3419" fmla="*/ 1679226 h 2504437"/>
              <a:gd name="connsiteX3420" fmla="*/ 1925647 w 3243376"/>
              <a:gd name="connsiteY3420" fmla="*/ 1675459 h 2504437"/>
              <a:gd name="connsiteX3421" fmla="*/ 1919890 w 3243376"/>
              <a:gd name="connsiteY3421" fmla="*/ 1659915 h 2504437"/>
              <a:gd name="connsiteX3422" fmla="*/ 1942342 w 3243376"/>
              <a:gd name="connsiteY3422" fmla="*/ 1659915 h 2504437"/>
              <a:gd name="connsiteX3423" fmla="*/ 1930828 w 3243376"/>
              <a:gd name="connsiteY3423" fmla="*/ 1671429 h 2504437"/>
              <a:gd name="connsiteX3424" fmla="*/ 1942342 w 3243376"/>
              <a:gd name="connsiteY3424" fmla="*/ 1682943 h 2504437"/>
              <a:gd name="connsiteX3425" fmla="*/ 1939679 w 3243376"/>
              <a:gd name="connsiteY3425" fmla="*/ 1672868 h 2504437"/>
              <a:gd name="connsiteX3426" fmla="*/ 1952945 w 3243376"/>
              <a:gd name="connsiteY3426" fmla="*/ 1671521 h 2504437"/>
              <a:gd name="connsiteX3427" fmla="*/ 1953547 w 3243376"/>
              <a:gd name="connsiteY3427" fmla="*/ 1671841 h 2504437"/>
              <a:gd name="connsiteX3428" fmla="*/ 1949538 w 3243376"/>
              <a:gd name="connsiteY3428" fmla="*/ 1677186 h 2504437"/>
              <a:gd name="connsiteX3429" fmla="*/ 1953856 w 3243376"/>
              <a:gd name="connsiteY3429" fmla="*/ 1682943 h 2504437"/>
              <a:gd name="connsiteX3430" fmla="*/ 1942342 w 3243376"/>
              <a:gd name="connsiteY3430" fmla="*/ 1694456 h 2504437"/>
              <a:gd name="connsiteX3431" fmla="*/ 1936585 w 3243376"/>
              <a:gd name="connsiteY3431" fmla="*/ 1690138 h 2504437"/>
              <a:gd name="connsiteX3432" fmla="*/ 1931279 w 3243376"/>
              <a:gd name="connsiteY3432" fmla="*/ 1694118 h 2504437"/>
              <a:gd name="connsiteX3433" fmla="*/ 1929605 w 3243376"/>
              <a:gd name="connsiteY3433" fmla="*/ 1689599 h 2504437"/>
              <a:gd name="connsiteX3434" fmla="*/ 1919890 w 3243376"/>
              <a:gd name="connsiteY3434" fmla="*/ 1694456 h 2504437"/>
              <a:gd name="connsiteX3435" fmla="*/ 1908557 w 3243376"/>
              <a:gd name="connsiteY3435" fmla="*/ 1699313 h 2504437"/>
              <a:gd name="connsiteX3436" fmla="*/ 1919890 w 3243376"/>
              <a:gd name="connsiteY3436" fmla="*/ 1705969 h 2504437"/>
              <a:gd name="connsiteX3437" fmla="*/ 1931332 w 3243376"/>
              <a:gd name="connsiteY3437" fmla="*/ 1694528 h 2504437"/>
              <a:gd name="connsiteX3438" fmla="*/ 1940902 w 3243376"/>
              <a:gd name="connsiteY3438" fmla="*/ 1695895 h 2504437"/>
              <a:gd name="connsiteX3439" fmla="*/ 1942341 w 3243376"/>
              <a:gd name="connsiteY3439" fmla="*/ 1705969 h 2504437"/>
              <a:gd name="connsiteX3440" fmla="*/ 1919890 w 3243376"/>
              <a:gd name="connsiteY3440" fmla="*/ 1705969 h 2504437"/>
              <a:gd name="connsiteX3441" fmla="*/ 1738128 w 3243376"/>
              <a:gd name="connsiteY3441" fmla="*/ 1625878 h 2504437"/>
              <a:gd name="connsiteX3442" fmla="*/ 1727038 w 3243376"/>
              <a:gd name="connsiteY3442" fmla="*/ 1616164 h 2504437"/>
              <a:gd name="connsiteX3443" fmla="*/ 1737976 w 3243376"/>
              <a:gd name="connsiteY3443" fmla="*/ 1616164 h 2504437"/>
              <a:gd name="connsiteX3444" fmla="*/ 1749489 w 3243376"/>
              <a:gd name="connsiteY3444" fmla="*/ 1627677 h 2504437"/>
              <a:gd name="connsiteX3445" fmla="*/ 1738128 w 3243376"/>
              <a:gd name="connsiteY3445" fmla="*/ 1625878 h 2504437"/>
              <a:gd name="connsiteX3446" fmla="*/ 1851960 w 3243376"/>
              <a:gd name="connsiteY3446" fmla="*/ 1683518 h 2504437"/>
              <a:gd name="connsiteX3447" fmla="*/ 1874411 w 3243376"/>
              <a:gd name="connsiteY3447" fmla="*/ 1649553 h 2504437"/>
              <a:gd name="connsiteX3448" fmla="*/ 1851960 w 3243376"/>
              <a:gd name="connsiteY3448" fmla="*/ 1683518 h 2504437"/>
              <a:gd name="connsiteX3449" fmla="*/ 1760427 w 3243376"/>
              <a:gd name="connsiteY3449" fmla="*/ 1638615 h 2504437"/>
              <a:gd name="connsiteX3450" fmla="*/ 1771940 w 3243376"/>
              <a:gd name="connsiteY3450" fmla="*/ 1627102 h 2504437"/>
              <a:gd name="connsiteX3451" fmla="*/ 1771940 w 3243376"/>
              <a:gd name="connsiteY3451" fmla="*/ 1638615 h 2504437"/>
              <a:gd name="connsiteX3452" fmla="*/ 1760427 w 3243376"/>
              <a:gd name="connsiteY3452" fmla="*/ 1638615 h 2504437"/>
              <a:gd name="connsiteX3453" fmla="*/ 2658486 w 3243376"/>
              <a:gd name="connsiteY3453" fmla="*/ 2088221 h 2504437"/>
              <a:gd name="connsiteX3454" fmla="*/ 2646973 w 3243376"/>
              <a:gd name="connsiteY3454" fmla="*/ 2065769 h 2504437"/>
              <a:gd name="connsiteX3455" fmla="*/ 2658486 w 3243376"/>
              <a:gd name="connsiteY3455" fmla="*/ 2065769 h 2504437"/>
              <a:gd name="connsiteX3456" fmla="*/ 2646972 w 3243376"/>
              <a:gd name="connsiteY3456" fmla="*/ 2043317 h 2504437"/>
              <a:gd name="connsiteX3457" fmla="*/ 2658486 w 3243376"/>
              <a:gd name="connsiteY3457" fmla="*/ 2088221 h 2504437"/>
              <a:gd name="connsiteX3458" fmla="*/ 1317730 w 3243376"/>
              <a:gd name="connsiteY3458" fmla="*/ 1425038 h 2504437"/>
              <a:gd name="connsiteX3459" fmla="*/ 1317730 w 3243376"/>
              <a:gd name="connsiteY3459" fmla="*/ 1391073 h 2504437"/>
              <a:gd name="connsiteX3460" fmla="*/ 1306217 w 3243376"/>
              <a:gd name="connsiteY3460" fmla="*/ 1402587 h 2504437"/>
              <a:gd name="connsiteX3461" fmla="*/ 1317730 w 3243376"/>
              <a:gd name="connsiteY3461" fmla="*/ 1425038 h 2504437"/>
              <a:gd name="connsiteX3462" fmla="*/ 2589404 w 3243376"/>
              <a:gd name="connsiteY3462" fmla="*/ 2054831 h 2504437"/>
              <a:gd name="connsiteX3463" fmla="*/ 2589405 w 3243376"/>
              <a:gd name="connsiteY3463" fmla="*/ 2032379 h 2504437"/>
              <a:gd name="connsiteX3464" fmla="*/ 2577891 w 3243376"/>
              <a:gd name="connsiteY3464" fmla="*/ 2009928 h 2504437"/>
              <a:gd name="connsiteX3465" fmla="*/ 2543926 w 3243376"/>
              <a:gd name="connsiteY3465" fmla="*/ 1998415 h 2504437"/>
              <a:gd name="connsiteX3466" fmla="*/ 2543926 w 3243376"/>
              <a:gd name="connsiteY3466" fmla="*/ 1986900 h 2504437"/>
              <a:gd name="connsiteX3467" fmla="*/ 2532413 w 3243376"/>
              <a:gd name="connsiteY3467" fmla="*/ 1986901 h 2504437"/>
              <a:gd name="connsiteX3468" fmla="*/ 2532413 w 3243376"/>
              <a:gd name="connsiteY3468" fmla="*/ 1975388 h 2504437"/>
              <a:gd name="connsiteX3469" fmla="*/ 2520899 w 3243376"/>
              <a:gd name="connsiteY3469" fmla="*/ 1975388 h 2504437"/>
              <a:gd name="connsiteX3470" fmla="*/ 2509386 w 3243376"/>
              <a:gd name="connsiteY3470" fmla="*/ 1975387 h 2504437"/>
              <a:gd name="connsiteX3471" fmla="*/ 2520900 w 3243376"/>
              <a:gd name="connsiteY3471" fmla="*/ 1952936 h 2504437"/>
              <a:gd name="connsiteX3472" fmla="*/ 2532413 w 3243376"/>
              <a:gd name="connsiteY3472" fmla="*/ 1952936 h 2504437"/>
              <a:gd name="connsiteX3473" fmla="*/ 2543926 w 3243376"/>
              <a:gd name="connsiteY3473" fmla="*/ 1952936 h 2504437"/>
              <a:gd name="connsiteX3474" fmla="*/ 2532413 w 3243376"/>
              <a:gd name="connsiteY3474" fmla="*/ 1930485 h 2504437"/>
              <a:gd name="connsiteX3475" fmla="*/ 2543926 w 3243376"/>
              <a:gd name="connsiteY3475" fmla="*/ 1930485 h 2504437"/>
              <a:gd name="connsiteX3476" fmla="*/ 2543926 w 3243376"/>
              <a:gd name="connsiteY3476" fmla="*/ 1941998 h 2504437"/>
              <a:gd name="connsiteX3477" fmla="*/ 2555440 w 3243376"/>
              <a:gd name="connsiteY3477" fmla="*/ 1908033 h 2504437"/>
              <a:gd name="connsiteX3478" fmla="*/ 2577891 w 3243376"/>
              <a:gd name="connsiteY3478" fmla="*/ 1964450 h 2504437"/>
              <a:gd name="connsiteX3479" fmla="*/ 2566377 w 3243376"/>
              <a:gd name="connsiteY3479" fmla="*/ 1986900 h 2504437"/>
              <a:gd name="connsiteX3480" fmla="*/ 2577891 w 3243376"/>
              <a:gd name="connsiteY3480" fmla="*/ 2009353 h 2504437"/>
              <a:gd name="connsiteX3481" fmla="*/ 2589405 w 3243376"/>
              <a:gd name="connsiteY3481" fmla="*/ 1986901 h 2504437"/>
              <a:gd name="connsiteX3482" fmla="*/ 2600919 w 3243376"/>
              <a:gd name="connsiteY3482" fmla="*/ 1986900 h 2504437"/>
              <a:gd name="connsiteX3483" fmla="*/ 2612432 w 3243376"/>
              <a:gd name="connsiteY3483" fmla="*/ 1986900 h 2504437"/>
              <a:gd name="connsiteX3484" fmla="*/ 2623945 w 3243376"/>
              <a:gd name="connsiteY3484" fmla="*/ 2009353 h 2504437"/>
              <a:gd name="connsiteX3485" fmla="*/ 2589980 w 3243376"/>
              <a:gd name="connsiteY3485" fmla="*/ 2020866 h 2504437"/>
              <a:gd name="connsiteX3486" fmla="*/ 2600918 w 3243376"/>
              <a:gd name="connsiteY3486" fmla="*/ 2023914 h 2504437"/>
              <a:gd name="connsiteX3487" fmla="*/ 2600918 w 3243376"/>
              <a:gd name="connsiteY3487" fmla="*/ 2054831 h 2504437"/>
              <a:gd name="connsiteX3488" fmla="*/ 2589404 w 3243376"/>
              <a:gd name="connsiteY3488" fmla="*/ 2054831 h 2504437"/>
              <a:gd name="connsiteX3489" fmla="*/ 1942918 w 3243376"/>
              <a:gd name="connsiteY3489" fmla="*/ 1739935 h 2504437"/>
              <a:gd name="connsiteX3490" fmla="*/ 1941951 w 3243376"/>
              <a:gd name="connsiteY3490" fmla="*/ 1730270 h 2504437"/>
              <a:gd name="connsiteX3491" fmla="*/ 1942918 w 3243376"/>
              <a:gd name="connsiteY3491" fmla="*/ 1728422 h 2504437"/>
              <a:gd name="connsiteX3492" fmla="*/ 1941841 w 3243376"/>
              <a:gd name="connsiteY3492" fmla="*/ 1729168 h 2504437"/>
              <a:gd name="connsiteX3493" fmla="*/ 1941478 w 3243376"/>
              <a:gd name="connsiteY3493" fmla="*/ 1725543 h 2504437"/>
              <a:gd name="connsiteX3494" fmla="*/ 1931404 w 3243376"/>
              <a:gd name="connsiteY3494" fmla="*/ 1728421 h 2504437"/>
              <a:gd name="connsiteX3495" fmla="*/ 1942918 w 3243376"/>
              <a:gd name="connsiteY3495" fmla="*/ 1716907 h 2504437"/>
              <a:gd name="connsiteX3496" fmla="*/ 1965369 w 3243376"/>
              <a:gd name="connsiteY3496" fmla="*/ 1716907 h 2504437"/>
              <a:gd name="connsiteX3497" fmla="*/ 1988395 w 3243376"/>
              <a:gd name="connsiteY3497" fmla="*/ 1728421 h 2504437"/>
              <a:gd name="connsiteX3498" fmla="*/ 1976882 w 3243376"/>
              <a:gd name="connsiteY3498" fmla="*/ 1739935 h 2504437"/>
              <a:gd name="connsiteX3499" fmla="*/ 1976882 w 3243376"/>
              <a:gd name="connsiteY3499" fmla="*/ 1728422 h 2504437"/>
              <a:gd name="connsiteX3500" fmla="*/ 1942918 w 3243376"/>
              <a:gd name="connsiteY3500" fmla="*/ 1739935 h 2504437"/>
              <a:gd name="connsiteX3501" fmla="*/ 1283764 w 3243376"/>
              <a:gd name="connsiteY3501" fmla="*/ 1413525 h 2504437"/>
              <a:gd name="connsiteX3502" fmla="*/ 1272251 w 3243376"/>
              <a:gd name="connsiteY3502" fmla="*/ 1402011 h 2504437"/>
              <a:gd name="connsiteX3503" fmla="*/ 1908377 w 3243376"/>
              <a:gd name="connsiteY3503" fmla="*/ 1727845 h 2504437"/>
              <a:gd name="connsiteX3504" fmla="*/ 1908377 w 3243376"/>
              <a:gd name="connsiteY3504" fmla="*/ 1705394 h 2504437"/>
              <a:gd name="connsiteX3505" fmla="*/ 1919890 w 3243376"/>
              <a:gd name="connsiteY3505" fmla="*/ 1716907 h 2504437"/>
              <a:gd name="connsiteX3506" fmla="*/ 1919890 w 3243376"/>
              <a:gd name="connsiteY3506" fmla="*/ 1727845 h 2504437"/>
              <a:gd name="connsiteX3507" fmla="*/ 1908377 w 3243376"/>
              <a:gd name="connsiteY3507" fmla="*/ 1727845 h 2504437"/>
              <a:gd name="connsiteX3508" fmla="*/ 1953855 w 3243376"/>
              <a:gd name="connsiteY3508" fmla="*/ 1750873 h 2504437"/>
              <a:gd name="connsiteX3509" fmla="*/ 1976306 w 3243376"/>
              <a:gd name="connsiteY3509" fmla="*/ 1750873 h 2504437"/>
              <a:gd name="connsiteX3510" fmla="*/ 1953855 w 3243376"/>
              <a:gd name="connsiteY3510" fmla="*/ 1750873 h 2504437"/>
              <a:gd name="connsiteX3511" fmla="*/ 1613053 w 3243376"/>
              <a:gd name="connsiteY3511" fmla="*/ 1582775 h 2504437"/>
              <a:gd name="connsiteX3512" fmla="*/ 1613053 w 3243376"/>
              <a:gd name="connsiteY3512" fmla="*/ 1571260 h 2504437"/>
              <a:gd name="connsiteX3513" fmla="*/ 1613053 w 3243376"/>
              <a:gd name="connsiteY3513" fmla="*/ 1582775 h 2504437"/>
              <a:gd name="connsiteX3514" fmla="*/ 1873939 w 3243376"/>
              <a:gd name="connsiteY3514" fmla="*/ 1717237 h 2504437"/>
              <a:gd name="connsiteX3515" fmla="*/ 1863402 w 3243376"/>
              <a:gd name="connsiteY3515" fmla="*/ 1711727 h 2504437"/>
              <a:gd name="connsiteX3516" fmla="*/ 1851960 w 3243376"/>
              <a:gd name="connsiteY3516" fmla="*/ 1705969 h 2504437"/>
              <a:gd name="connsiteX3517" fmla="*/ 1851960 w 3243376"/>
              <a:gd name="connsiteY3517" fmla="*/ 1694456 h 2504437"/>
              <a:gd name="connsiteX3518" fmla="*/ 1874411 w 3243376"/>
              <a:gd name="connsiteY3518" fmla="*/ 1705969 h 2504437"/>
              <a:gd name="connsiteX3519" fmla="*/ 1874412 w 3243376"/>
              <a:gd name="connsiteY3519" fmla="*/ 1707409 h 2504437"/>
              <a:gd name="connsiteX3520" fmla="*/ 1874411 w 3243376"/>
              <a:gd name="connsiteY3520" fmla="*/ 1716910 h 2504437"/>
              <a:gd name="connsiteX3521" fmla="*/ 1874411 w 3243376"/>
              <a:gd name="connsiteY3521" fmla="*/ 1716907 h 2504437"/>
              <a:gd name="connsiteX3522" fmla="*/ 1908377 w 3243376"/>
              <a:gd name="connsiteY3522" fmla="*/ 1739359 h 2504437"/>
              <a:gd name="connsiteX3523" fmla="*/ 1919890 w 3243376"/>
              <a:gd name="connsiteY3523" fmla="*/ 1727845 h 2504437"/>
              <a:gd name="connsiteX3524" fmla="*/ 1908377 w 3243376"/>
              <a:gd name="connsiteY3524" fmla="*/ 1739359 h 2504437"/>
              <a:gd name="connsiteX3525" fmla="*/ 1931404 w 3243376"/>
              <a:gd name="connsiteY3525" fmla="*/ 1750873 h 2504437"/>
              <a:gd name="connsiteX3526" fmla="*/ 1931404 w 3243376"/>
              <a:gd name="connsiteY3526" fmla="*/ 1728421 h 2504437"/>
              <a:gd name="connsiteX3527" fmla="*/ 1936261 w 3243376"/>
              <a:gd name="connsiteY3527" fmla="*/ 1733036 h 2504437"/>
              <a:gd name="connsiteX3528" fmla="*/ 1941841 w 3243376"/>
              <a:gd name="connsiteY3528" fmla="*/ 1729168 h 2504437"/>
              <a:gd name="connsiteX3529" fmla="*/ 1941951 w 3243376"/>
              <a:gd name="connsiteY3529" fmla="*/ 1730270 h 2504437"/>
              <a:gd name="connsiteX3530" fmla="*/ 1937160 w 3243376"/>
              <a:gd name="connsiteY3530" fmla="*/ 1739431 h 2504437"/>
              <a:gd name="connsiteX3531" fmla="*/ 1931404 w 3243376"/>
              <a:gd name="connsiteY3531" fmla="*/ 1750873 h 2504437"/>
              <a:gd name="connsiteX3532" fmla="*/ 1817945 w 3243376"/>
              <a:gd name="connsiteY3532" fmla="*/ 1694757 h 2504437"/>
              <a:gd name="connsiteX3533" fmla="*/ 1817824 w 3243376"/>
              <a:gd name="connsiteY3533" fmla="*/ 1694687 h 2504437"/>
              <a:gd name="connsiteX3534" fmla="*/ 1817994 w 3243376"/>
              <a:gd name="connsiteY3534" fmla="*/ 1694456 h 2504437"/>
              <a:gd name="connsiteX3535" fmla="*/ 1476617 w 3243376"/>
              <a:gd name="connsiteY3535" fmla="*/ 1525782 h 2504437"/>
              <a:gd name="connsiteX3536" fmla="*/ 1488131 w 3243376"/>
              <a:gd name="connsiteY3536" fmla="*/ 1514269 h 2504437"/>
              <a:gd name="connsiteX3537" fmla="*/ 1476617 w 3243376"/>
              <a:gd name="connsiteY3537" fmla="*/ 1514269 h 2504437"/>
              <a:gd name="connsiteX3538" fmla="*/ 1538843 w 3243376"/>
              <a:gd name="connsiteY3538" fmla="*/ 1556817 h 2504437"/>
              <a:gd name="connsiteX3539" fmla="*/ 1538420 w 3243376"/>
              <a:gd name="connsiteY3539" fmla="*/ 1556079 h 2504437"/>
              <a:gd name="connsiteX3540" fmla="*/ 1538646 w 3243376"/>
              <a:gd name="connsiteY3540" fmla="*/ 1555934 h 2504437"/>
              <a:gd name="connsiteX3541" fmla="*/ 1817419 w 3243376"/>
              <a:gd name="connsiteY3541" fmla="*/ 1695237 h 2504437"/>
              <a:gd name="connsiteX3542" fmla="*/ 1817419 w 3243376"/>
              <a:gd name="connsiteY3542" fmla="*/ 1694456 h 2504437"/>
              <a:gd name="connsiteX3543" fmla="*/ 1817824 w 3243376"/>
              <a:gd name="connsiteY3543" fmla="*/ 1694687 h 2504437"/>
              <a:gd name="connsiteX3544" fmla="*/ 1540085 w 3243376"/>
              <a:gd name="connsiteY3544" fmla="*/ 1562410 h 2504437"/>
              <a:gd name="connsiteX3545" fmla="*/ 1539366 w 3243376"/>
              <a:gd name="connsiteY3545" fmla="*/ 1559172 h 2504437"/>
              <a:gd name="connsiteX3546" fmla="*/ 1538843 w 3243376"/>
              <a:gd name="connsiteY3546" fmla="*/ 1556817 h 2504437"/>
              <a:gd name="connsiteX3547" fmla="*/ 1539366 w 3243376"/>
              <a:gd name="connsiteY3547" fmla="*/ 1557732 h 2504437"/>
              <a:gd name="connsiteX3548" fmla="*/ 1545123 w 3243376"/>
              <a:gd name="connsiteY3548" fmla="*/ 1559172 h 2504437"/>
              <a:gd name="connsiteX3549" fmla="*/ 1540085 w 3243376"/>
              <a:gd name="connsiteY3549" fmla="*/ 1562410 h 2504437"/>
              <a:gd name="connsiteX3550" fmla="*/ 1806481 w 3243376"/>
              <a:gd name="connsiteY3550" fmla="*/ 1694456 h 2504437"/>
              <a:gd name="connsiteX3551" fmla="*/ 1795544 w 3243376"/>
              <a:gd name="connsiteY3551" fmla="*/ 1672005 h 2504437"/>
              <a:gd name="connsiteX3552" fmla="*/ 1817995 w 3243376"/>
              <a:gd name="connsiteY3552" fmla="*/ 1672005 h 2504437"/>
              <a:gd name="connsiteX3553" fmla="*/ 1817994 w 3243376"/>
              <a:gd name="connsiteY3553" fmla="*/ 1660491 h 2504437"/>
              <a:gd name="connsiteX3554" fmla="*/ 1806481 w 3243376"/>
              <a:gd name="connsiteY3554" fmla="*/ 1672005 h 2504437"/>
              <a:gd name="connsiteX3555" fmla="*/ 1794967 w 3243376"/>
              <a:gd name="connsiteY3555" fmla="*/ 1627102 h 2504437"/>
              <a:gd name="connsiteX3556" fmla="*/ 1817419 w 3243376"/>
              <a:gd name="connsiteY3556" fmla="*/ 1615588 h 2504437"/>
              <a:gd name="connsiteX3557" fmla="*/ 1828933 w 3243376"/>
              <a:gd name="connsiteY3557" fmla="*/ 1672005 h 2504437"/>
              <a:gd name="connsiteX3558" fmla="*/ 1806481 w 3243376"/>
              <a:gd name="connsiteY3558" fmla="*/ 1694456 h 2504437"/>
              <a:gd name="connsiteX3559" fmla="*/ 2033298 w 3243376"/>
              <a:gd name="connsiteY3559" fmla="*/ 1806959 h 2504437"/>
              <a:gd name="connsiteX3560" fmla="*/ 2026547 w 3243376"/>
              <a:gd name="connsiteY3560" fmla="*/ 1803102 h 2504437"/>
              <a:gd name="connsiteX3561" fmla="*/ 2022360 w 3243376"/>
              <a:gd name="connsiteY3561" fmla="*/ 1795776 h 2504437"/>
              <a:gd name="connsiteX3562" fmla="*/ 2033298 w 3243376"/>
              <a:gd name="connsiteY3562" fmla="*/ 1795776 h 2504437"/>
              <a:gd name="connsiteX3563" fmla="*/ 2033298 w 3243376"/>
              <a:gd name="connsiteY3563" fmla="*/ 1806786 h 2504437"/>
              <a:gd name="connsiteX3564" fmla="*/ 2033298 w 3243376"/>
              <a:gd name="connsiteY3564" fmla="*/ 1807144 h 2504437"/>
              <a:gd name="connsiteX3565" fmla="*/ 2033298 w 3243376"/>
              <a:gd name="connsiteY3565" fmla="*/ 1806959 h 2504437"/>
              <a:gd name="connsiteX3566" fmla="*/ 2033875 w 3243376"/>
              <a:gd name="connsiteY3566" fmla="*/ 1807289 h 2504437"/>
              <a:gd name="connsiteX3567" fmla="*/ 1556637 w 3243376"/>
              <a:gd name="connsiteY3567" fmla="*/ 1571260 h 2504437"/>
              <a:gd name="connsiteX3568" fmla="*/ 1568150 w 3243376"/>
              <a:gd name="connsiteY3568" fmla="*/ 1559747 h 2504437"/>
              <a:gd name="connsiteX3569" fmla="*/ 1556637 w 3243376"/>
              <a:gd name="connsiteY3569" fmla="*/ 1559747 h 2504437"/>
              <a:gd name="connsiteX3570" fmla="*/ 1896429 w 3243376"/>
              <a:gd name="connsiteY3570" fmla="*/ 1740188 h 2504437"/>
              <a:gd name="connsiteX3571" fmla="*/ 1896406 w 3243376"/>
              <a:gd name="connsiteY3571" fmla="*/ 1739935 h 2504437"/>
              <a:gd name="connsiteX3572" fmla="*/ 1897439 w 3243376"/>
              <a:gd name="connsiteY3572" fmla="*/ 1739935 h 2504437"/>
              <a:gd name="connsiteX3573" fmla="*/ 1885924 w 3243376"/>
              <a:gd name="connsiteY3573" fmla="*/ 1739935 h 2504437"/>
              <a:gd name="connsiteX3574" fmla="*/ 1885924 w 3243376"/>
              <a:gd name="connsiteY3574" fmla="*/ 1728421 h 2504437"/>
              <a:gd name="connsiteX3575" fmla="*/ 1895999 w 3243376"/>
              <a:gd name="connsiteY3575" fmla="*/ 1735401 h 2504437"/>
              <a:gd name="connsiteX3576" fmla="*/ 1896406 w 3243376"/>
              <a:gd name="connsiteY3576" fmla="*/ 1739935 h 2504437"/>
              <a:gd name="connsiteX3577" fmla="*/ 1635504 w 3243376"/>
              <a:gd name="connsiteY3577" fmla="*/ 1616164 h 2504437"/>
              <a:gd name="connsiteX3578" fmla="*/ 1647019 w 3243376"/>
              <a:gd name="connsiteY3578" fmla="*/ 1582198 h 2504437"/>
              <a:gd name="connsiteX3579" fmla="*/ 1647019 w 3243376"/>
              <a:gd name="connsiteY3579" fmla="*/ 1604651 h 2504437"/>
              <a:gd name="connsiteX3580" fmla="*/ 1635504 w 3243376"/>
              <a:gd name="connsiteY3580" fmla="*/ 1616164 h 2504437"/>
              <a:gd name="connsiteX3581" fmla="*/ 1828860 w 3243376"/>
              <a:gd name="connsiteY3581" fmla="*/ 1716044 h 2504437"/>
              <a:gd name="connsiteX3582" fmla="*/ 1817419 w 3243376"/>
              <a:gd name="connsiteY3582" fmla="*/ 1705969 h 2504437"/>
              <a:gd name="connsiteX3583" fmla="*/ 1817418 w 3243376"/>
              <a:gd name="connsiteY3583" fmla="*/ 1704530 h 2504437"/>
              <a:gd name="connsiteX3584" fmla="*/ 1817419 w 3243376"/>
              <a:gd name="connsiteY3584" fmla="*/ 1697993 h 2504437"/>
              <a:gd name="connsiteX3585" fmla="*/ 1817945 w 3243376"/>
              <a:gd name="connsiteY3585" fmla="*/ 1694757 h 2504437"/>
              <a:gd name="connsiteX3586" fmla="*/ 1827493 w 3243376"/>
              <a:gd name="connsiteY3586" fmla="*/ 1700213 h 2504437"/>
              <a:gd name="connsiteX3587" fmla="*/ 1828933 w 3243376"/>
              <a:gd name="connsiteY3587" fmla="*/ 1705970 h 2504437"/>
              <a:gd name="connsiteX3588" fmla="*/ 1840447 w 3243376"/>
              <a:gd name="connsiteY3588" fmla="*/ 1705969 h 2504437"/>
              <a:gd name="connsiteX3589" fmla="*/ 1839870 w 3243376"/>
              <a:gd name="connsiteY3589" fmla="*/ 1717483 h 2504437"/>
              <a:gd name="connsiteX3590" fmla="*/ 1828860 w 3243376"/>
              <a:gd name="connsiteY3590" fmla="*/ 1716044 h 2504437"/>
              <a:gd name="connsiteX3591" fmla="*/ 1737975 w 3243376"/>
              <a:gd name="connsiteY3591" fmla="*/ 1672005 h 2504437"/>
              <a:gd name="connsiteX3592" fmla="*/ 1726462 w 3243376"/>
              <a:gd name="connsiteY3592" fmla="*/ 1660491 h 2504437"/>
              <a:gd name="connsiteX3593" fmla="*/ 1737975 w 3243376"/>
              <a:gd name="connsiteY3593" fmla="*/ 1660491 h 2504437"/>
              <a:gd name="connsiteX3594" fmla="*/ 1737975 w 3243376"/>
              <a:gd name="connsiteY3594" fmla="*/ 1672005 h 2504437"/>
              <a:gd name="connsiteX3595" fmla="*/ 1419783 w 3243376"/>
              <a:gd name="connsiteY3595" fmla="*/ 1514844 h 2504437"/>
              <a:gd name="connsiteX3596" fmla="*/ 1422018 w 3243376"/>
              <a:gd name="connsiteY3596" fmla="*/ 1513081 h 2504437"/>
              <a:gd name="connsiteX3597" fmla="*/ 1424034 w 3243376"/>
              <a:gd name="connsiteY3597" fmla="*/ 1512275 h 2504437"/>
              <a:gd name="connsiteX3598" fmla="*/ 1424518 w 3243376"/>
              <a:gd name="connsiteY3598" fmla="*/ 1513405 h 2504437"/>
              <a:gd name="connsiteX3599" fmla="*/ 1420200 w 3243376"/>
              <a:gd name="connsiteY3599" fmla="*/ 1514844 h 2504437"/>
              <a:gd name="connsiteX3600" fmla="*/ 1885925 w 3243376"/>
              <a:gd name="connsiteY3600" fmla="*/ 1751448 h 2504437"/>
              <a:gd name="connsiteX3601" fmla="*/ 1891682 w 3243376"/>
              <a:gd name="connsiteY3601" fmla="*/ 1741374 h 2504437"/>
              <a:gd name="connsiteX3602" fmla="*/ 1896429 w 3243376"/>
              <a:gd name="connsiteY3602" fmla="*/ 1740188 h 2504437"/>
              <a:gd name="connsiteX3603" fmla="*/ 1897439 w 3243376"/>
              <a:gd name="connsiteY3603" fmla="*/ 1751448 h 2504437"/>
              <a:gd name="connsiteX3604" fmla="*/ 1885925 w 3243376"/>
              <a:gd name="connsiteY3604" fmla="*/ 1751448 h 2504437"/>
              <a:gd name="connsiteX3605" fmla="*/ 2010847 w 3243376"/>
              <a:gd name="connsiteY3605" fmla="*/ 1818227 h 2504437"/>
              <a:gd name="connsiteX3606" fmla="*/ 2022360 w 3243376"/>
              <a:gd name="connsiteY3606" fmla="*/ 1795776 h 2504437"/>
              <a:gd name="connsiteX3607" fmla="*/ 2023800 w 3243376"/>
              <a:gd name="connsiteY3607" fmla="*/ 1801532 h 2504437"/>
              <a:gd name="connsiteX3608" fmla="*/ 2026547 w 3243376"/>
              <a:gd name="connsiteY3608" fmla="*/ 1803102 h 2504437"/>
              <a:gd name="connsiteX3609" fmla="*/ 2028117 w 3243376"/>
              <a:gd name="connsiteY3609" fmla="*/ 1805850 h 2504437"/>
              <a:gd name="connsiteX3610" fmla="*/ 2033298 w 3243376"/>
              <a:gd name="connsiteY3610" fmla="*/ 1807144 h 2504437"/>
              <a:gd name="connsiteX3611" fmla="*/ 2033298 w 3243376"/>
              <a:gd name="connsiteY3611" fmla="*/ 1818227 h 2504437"/>
              <a:gd name="connsiteX3612" fmla="*/ 2010847 w 3243376"/>
              <a:gd name="connsiteY3612" fmla="*/ 1818227 h 2504437"/>
              <a:gd name="connsiteX3613" fmla="*/ 1692497 w 3243376"/>
              <a:gd name="connsiteY3613" fmla="*/ 1661067 h 2504437"/>
              <a:gd name="connsiteX3614" fmla="*/ 1690944 w 3243376"/>
              <a:gd name="connsiteY3614" fmla="*/ 1656731 h 2504437"/>
              <a:gd name="connsiteX3615" fmla="*/ 1691057 w 3243376"/>
              <a:gd name="connsiteY3615" fmla="*/ 1656749 h 2504437"/>
              <a:gd name="connsiteX3616" fmla="*/ 1692497 w 3243376"/>
              <a:gd name="connsiteY3616" fmla="*/ 1661067 h 2504437"/>
              <a:gd name="connsiteX3617" fmla="*/ 1942341 w 3243376"/>
              <a:gd name="connsiteY3617" fmla="*/ 1784838 h 2504437"/>
              <a:gd name="connsiteX3618" fmla="*/ 1919890 w 3243376"/>
              <a:gd name="connsiteY3618" fmla="*/ 1762386 h 2504437"/>
              <a:gd name="connsiteX3619" fmla="*/ 1942341 w 3243376"/>
              <a:gd name="connsiteY3619" fmla="*/ 1761811 h 2504437"/>
              <a:gd name="connsiteX3620" fmla="*/ 1942341 w 3243376"/>
              <a:gd name="connsiteY3620" fmla="*/ 1773324 h 2504437"/>
              <a:gd name="connsiteX3621" fmla="*/ 1942341 w 3243376"/>
              <a:gd name="connsiteY3621" fmla="*/ 1784838 h 2504437"/>
              <a:gd name="connsiteX3622" fmla="*/ 1795544 w 3243376"/>
              <a:gd name="connsiteY3622" fmla="*/ 1716907 h 2504437"/>
              <a:gd name="connsiteX3623" fmla="*/ 1795544 w 3243376"/>
              <a:gd name="connsiteY3623" fmla="*/ 1705394 h 2504437"/>
              <a:gd name="connsiteX3624" fmla="*/ 1799627 w 3243376"/>
              <a:gd name="connsiteY3624" fmla="*/ 1714344 h 2504437"/>
              <a:gd name="connsiteX3625" fmla="*/ 1862898 w 3243376"/>
              <a:gd name="connsiteY3625" fmla="*/ 1750873 h 2504437"/>
              <a:gd name="connsiteX3626" fmla="*/ 1862898 w 3243376"/>
              <a:gd name="connsiteY3626" fmla="*/ 1739359 h 2504437"/>
              <a:gd name="connsiteX3627" fmla="*/ 1869374 w 3243376"/>
              <a:gd name="connsiteY3627" fmla="*/ 1720415 h 2504437"/>
              <a:gd name="connsiteX3628" fmla="*/ 1873939 w 3243376"/>
              <a:gd name="connsiteY3628" fmla="*/ 1717237 h 2504437"/>
              <a:gd name="connsiteX3629" fmla="*/ 1874412 w 3243376"/>
              <a:gd name="connsiteY3629" fmla="*/ 1717483 h 2504437"/>
              <a:gd name="connsiteX3630" fmla="*/ 1874411 w 3243376"/>
              <a:gd name="connsiteY3630" fmla="*/ 1716910 h 2504437"/>
              <a:gd name="connsiteX3631" fmla="*/ 1877074 w 3243376"/>
              <a:gd name="connsiteY3631" fmla="*/ 1733890 h 2504437"/>
              <a:gd name="connsiteX3632" fmla="*/ 1862898 w 3243376"/>
              <a:gd name="connsiteY3632" fmla="*/ 1750873 h 2504437"/>
              <a:gd name="connsiteX3633" fmla="*/ 1771940 w 3243376"/>
              <a:gd name="connsiteY3633" fmla="*/ 1705969 h 2504437"/>
              <a:gd name="connsiteX3634" fmla="*/ 1771940 w 3243376"/>
              <a:gd name="connsiteY3634" fmla="*/ 1683518 h 2504437"/>
              <a:gd name="connsiteX3635" fmla="*/ 1771940 w 3243376"/>
              <a:gd name="connsiteY3635" fmla="*/ 1705969 h 2504437"/>
              <a:gd name="connsiteX3636" fmla="*/ 2090290 w 3243376"/>
              <a:gd name="connsiteY3636" fmla="*/ 1863706 h 2504437"/>
              <a:gd name="connsiteX3637" fmla="*/ 2090290 w 3243376"/>
              <a:gd name="connsiteY3637" fmla="*/ 1852193 h 2504437"/>
              <a:gd name="connsiteX3638" fmla="*/ 2090290 w 3243376"/>
              <a:gd name="connsiteY3638" fmla="*/ 1863706 h 2504437"/>
              <a:gd name="connsiteX3639" fmla="*/ 1680983 w 3243376"/>
              <a:gd name="connsiteY3639" fmla="*/ 1661066 h 2504437"/>
              <a:gd name="connsiteX3640" fmla="*/ 1692496 w 3243376"/>
              <a:gd name="connsiteY3640" fmla="*/ 1638615 h 2504437"/>
              <a:gd name="connsiteX3641" fmla="*/ 1689501 w 3243376"/>
              <a:gd name="connsiteY3641" fmla="*/ 1652701 h 2504437"/>
              <a:gd name="connsiteX3642" fmla="*/ 1690944 w 3243376"/>
              <a:gd name="connsiteY3642" fmla="*/ 1656731 h 2504437"/>
              <a:gd name="connsiteX3643" fmla="*/ 1687639 w 3243376"/>
              <a:gd name="connsiteY3643" fmla="*/ 1656209 h 2504437"/>
              <a:gd name="connsiteX3644" fmla="*/ 1680983 w 3243376"/>
              <a:gd name="connsiteY3644" fmla="*/ 1661066 h 2504437"/>
              <a:gd name="connsiteX3645" fmla="*/ 2139277 w 3243376"/>
              <a:gd name="connsiteY3645" fmla="*/ 1892058 h 2504437"/>
              <a:gd name="connsiteX3646" fmla="*/ 2135769 w 3243376"/>
              <a:gd name="connsiteY3646" fmla="*/ 1885582 h 2504437"/>
              <a:gd name="connsiteX3647" fmla="*/ 2147283 w 3243376"/>
              <a:gd name="connsiteY3647" fmla="*/ 1885582 h 2504437"/>
              <a:gd name="connsiteX3648" fmla="*/ 2158221 w 3243376"/>
              <a:gd name="connsiteY3648" fmla="*/ 1885582 h 2504437"/>
              <a:gd name="connsiteX3649" fmla="*/ 2139277 w 3243376"/>
              <a:gd name="connsiteY3649" fmla="*/ 1892058 h 2504437"/>
              <a:gd name="connsiteX3650" fmla="*/ 1737976 w 3243376"/>
              <a:gd name="connsiteY3650" fmla="*/ 1694456 h 2504437"/>
              <a:gd name="connsiteX3651" fmla="*/ 1715524 w 3243376"/>
              <a:gd name="connsiteY3651" fmla="*/ 1672005 h 2504437"/>
              <a:gd name="connsiteX3652" fmla="*/ 1704010 w 3243376"/>
              <a:gd name="connsiteY3652" fmla="*/ 1672005 h 2504437"/>
              <a:gd name="connsiteX3653" fmla="*/ 1704011 w 3243376"/>
              <a:gd name="connsiteY3653" fmla="*/ 1648977 h 2504437"/>
              <a:gd name="connsiteX3654" fmla="*/ 1715524 w 3243376"/>
              <a:gd name="connsiteY3654" fmla="*/ 1648977 h 2504437"/>
              <a:gd name="connsiteX3655" fmla="*/ 1727038 w 3243376"/>
              <a:gd name="connsiteY3655" fmla="*/ 1648977 h 2504437"/>
              <a:gd name="connsiteX3656" fmla="*/ 1715524 w 3243376"/>
              <a:gd name="connsiteY3656" fmla="*/ 1660491 h 2504437"/>
              <a:gd name="connsiteX3657" fmla="*/ 1737975 w 3243376"/>
              <a:gd name="connsiteY3657" fmla="*/ 1672005 h 2504437"/>
              <a:gd name="connsiteX3658" fmla="*/ 1749489 w 3243376"/>
              <a:gd name="connsiteY3658" fmla="*/ 1672005 h 2504437"/>
              <a:gd name="connsiteX3659" fmla="*/ 1737976 w 3243376"/>
              <a:gd name="connsiteY3659" fmla="*/ 1694456 h 2504437"/>
              <a:gd name="connsiteX3660" fmla="*/ 1465679 w 3243376"/>
              <a:gd name="connsiteY3660" fmla="*/ 1559747 h 2504437"/>
              <a:gd name="connsiteX3661" fmla="*/ 1477192 w 3243376"/>
              <a:gd name="connsiteY3661" fmla="*/ 1537296 h 2504437"/>
              <a:gd name="connsiteX3662" fmla="*/ 1465679 w 3243376"/>
              <a:gd name="connsiteY3662" fmla="*/ 1525782 h 2504437"/>
              <a:gd name="connsiteX3663" fmla="*/ 1455605 w 3243376"/>
              <a:gd name="connsiteY3663" fmla="*/ 1541325 h 2504437"/>
              <a:gd name="connsiteX3664" fmla="*/ 1454578 w 3243376"/>
              <a:gd name="connsiteY3664" fmla="*/ 1548059 h 2504437"/>
              <a:gd name="connsiteX3665" fmla="*/ 1454166 w 3243376"/>
              <a:gd name="connsiteY3665" fmla="*/ 1548234 h 2504437"/>
              <a:gd name="connsiteX3666" fmla="*/ 1454346 w 3243376"/>
              <a:gd name="connsiteY3666" fmla="*/ 1549583 h 2504437"/>
              <a:gd name="connsiteX3667" fmla="*/ 1454578 w 3243376"/>
              <a:gd name="connsiteY3667" fmla="*/ 1548059 h 2504437"/>
              <a:gd name="connsiteX3668" fmla="*/ 1460821 w 3243376"/>
              <a:gd name="connsiteY3668" fmla="*/ 1545418 h 2504437"/>
              <a:gd name="connsiteX3669" fmla="*/ 1465679 w 3243376"/>
              <a:gd name="connsiteY3669" fmla="*/ 1559747 h 2504437"/>
              <a:gd name="connsiteX3670" fmla="*/ 1715524 w 3243376"/>
              <a:gd name="connsiteY3670" fmla="*/ 1683518 h 2504437"/>
              <a:gd name="connsiteX3671" fmla="*/ 1715524 w 3243376"/>
              <a:gd name="connsiteY3671" fmla="*/ 1672005 h 2504437"/>
              <a:gd name="connsiteX3672" fmla="*/ 1715524 w 3243376"/>
              <a:gd name="connsiteY3672" fmla="*/ 1683518 h 2504437"/>
              <a:gd name="connsiteX3673" fmla="*/ 1510583 w 3243376"/>
              <a:gd name="connsiteY3673" fmla="*/ 1582198 h 2504437"/>
              <a:gd name="connsiteX3674" fmla="*/ 1522096 w 3243376"/>
              <a:gd name="connsiteY3674" fmla="*/ 1559747 h 2504437"/>
              <a:gd name="connsiteX3675" fmla="*/ 1533609 w 3243376"/>
              <a:gd name="connsiteY3675" fmla="*/ 1571260 h 2504437"/>
              <a:gd name="connsiteX3676" fmla="*/ 1545122 w 3243376"/>
              <a:gd name="connsiteY3676" fmla="*/ 1571260 h 2504437"/>
              <a:gd name="connsiteX3677" fmla="*/ 1545122 w 3243376"/>
              <a:gd name="connsiteY3677" fmla="*/ 1547658 h 2504437"/>
              <a:gd name="connsiteX3678" fmla="*/ 1533609 w 3243376"/>
              <a:gd name="connsiteY3678" fmla="*/ 1547659 h 2504437"/>
              <a:gd name="connsiteX3679" fmla="*/ 1538420 w 3243376"/>
              <a:gd name="connsiteY3679" fmla="*/ 1556079 h 2504437"/>
              <a:gd name="connsiteX3680" fmla="*/ 1533609 w 3243376"/>
              <a:gd name="connsiteY3680" fmla="*/ 1559172 h 2504437"/>
              <a:gd name="connsiteX3681" fmla="*/ 1533610 w 3243376"/>
              <a:gd name="connsiteY3681" fmla="*/ 1536721 h 2504437"/>
              <a:gd name="connsiteX3682" fmla="*/ 1533609 w 3243376"/>
              <a:gd name="connsiteY3682" fmla="*/ 1525206 h 2504437"/>
              <a:gd name="connsiteX3683" fmla="*/ 1522096 w 3243376"/>
              <a:gd name="connsiteY3683" fmla="*/ 1536720 h 2504437"/>
              <a:gd name="connsiteX3684" fmla="*/ 1517239 w 3243376"/>
              <a:gd name="connsiteY3684" fmla="*/ 1534921 h 2504437"/>
              <a:gd name="connsiteX3685" fmla="*/ 1517456 w 3243376"/>
              <a:gd name="connsiteY3685" fmla="*/ 1533326 h 2504437"/>
              <a:gd name="connsiteX3686" fmla="*/ 1522096 w 3243376"/>
              <a:gd name="connsiteY3686" fmla="*/ 1525206 h 2504437"/>
              <a:gd name="connsiteX3687" fmla="*/ 1517778 w 3243376"/>
              <a:gd name="connsiteY3687" fmla="*/ 1530963 h 2504437"/>
              <a:gd name="connsiteX3688" fmla="*/ 1517456 w 3243376"/>
              <a:gd name="connsiteY3688" fmla="*/ 1533326 h 2504437"/>
              <a:gd name="connsiteX3689" fmla="*/ 1516340 w 3243376"/>
              <a:gd name="connsiteY3689" fmla="*/ 1535281 h 2504437"/>
              <a:gd name="connsiteX3690" fmla="*/ 1510583 w 3243376"/>
              <a:gd name="connsiteY3690" fmla="*/ 1536721 h 2504437"/>
              <a:gd name="connsiteX3691" fmla="*/ 1522096 w 3243376"/>
              <a:gd name="connsiteY3691" fmla="*/ 1548234 h 2504437"/>
              <a:gd name="connsiteX3692" fmla="*/ 1510583 w 3243376"/>
              <a:gd name="connsiteY3692" fmla="*/ 1570685 h 2504437"/>
              <a:gd name="connsiteX3693" fmla="*/ 1522096 w 3243376"/>
              <a:gd name="connsiteY3693" fmla="*/ 1570685 h 2504437"/>
              <a:gd name="connsiteX3694" fmla="*/ 1510583 w 3243376"/>
              <a:gd name="connsiteY3694" fmla="*/ 1582198 h 2504437"/>
              <a:gd name="connsiteX3695" fmla="*/ 1579087 w 3243376"/>
              <a:gd name="connsiteY3695" fmla="*/ 1616164 h 2504437"/>
              <a:gd name="connsiteX3696" fmla="*/ 1579087 w 3243376"/>
              <a:gd name="connsiteY3696" fmla="*/ 1593712 h 2504437"/>
              <a:gd name="connsiteX3697" fmla="*/ 1567574 w 3243376"/>
              <a:gd name="connsiteY3697" fmla="*/ 1593713 h 2504437"/>
              <a:gd name="connsiteX3698" fmla="*/ 1579087 w 3243376"/>
              <a:gd name="connsiteY3698" fmla="*/ 1616164 h 2504437"/>
              <a:gd name="connsiteX3699" fmla="*/ 1215626 w 3243376"/>
              <a:gd name="connsiteY3699" fmla="*/ 1436527 h 2504437"/>
              <a:gd name="connsiteX3700" fmla="*/ 1215445 w 3243376"/>
              <a:gd name="connsiteY3700" fmla="*/ 1436256 h 2504437"/>
              <a:gd name="connsiteX3701" fmla="*/ 1215834 w 3243376"/>
              <a:gd name="connsiteY3701" fmla="*/ 1435976 h 2504437"/>
              <a:gd name="connsiteX3702" fmla="*/ 1687639 w 3243376"/>
              <a:gd name="connsiteY3702" fmla="*/ 1670781 h 2504437"/>
              <a:gd name="connsiteX3703" fmla="*/ 1692497 w 3243376"/>
              <a:gd name="connsiteY3703" fmla="*/ 1661067 h 2504437"/>
              <a:gd name="connsiteX3704" fmla="*/ 1692496 w 3243376"/>
              <a:gd name="connsiteY3704" fmla="*/ 1672580 h 2504437"/>
              <a:gd name="connsiteX3705" fmla="*/ 1687639 w 3243376"/>
              <a:gd name="connsiteY3705" fmla="*/ 1670781 h 2504437"/>
              <a:gd name="connsiteX3706" fmla="*/ 1292876 w 3243376"/>
              <a:gd name="connsiteY3706" fmla="*/ 1475752 h 2504437"/>
              <a:gd name="connsiteX3707" fmla="*/ 1306216 w 3243376"/>
              <a:gd name="connsiteY3707" fmla="*/ 1480879 h 2504437"/>
              <a:gd name="connsiteX3708" fmla="*/ 1316578 w 3243376"/>
              <a:gd name="connsiteY3708" fmla="*/ 1469365 h 2504437"/>
              <a:gd name="connsiteX3709" fmla="*/ 1328092 w 3243376"/>
              <a:gd name="connsiteY3709" fmla="*/ 1480879 h 2504437"/>
              <a:gd name="connsiteX3710" fmla="*/ 1316578 w 3243376"/>
              <a:gd name="connsiteY3710" fmla="*/ 1458428 h 2504437"/>
              <a:gd name="connsiteX3711" fmla="*/ 1294127 w 3243376"/>
              <a:gd name="connsiteY3711" fmla="*/ 1469942 h 2504437"/>
              <a:gd name="connsiteX3712" fmla="*/ 1288370 w 3243376"/>
              <a:gd name="connsiteY3712" fmla="*/ 1468502 h 2504437"/>
              <a:gd name="connsiteX3713" fmla="*/ 1282612 w 3243376"/>
              <a:gd name="connsiteY3713" fmla="*/ 1458428 h 2504437"/>
              <a:gd name="connsiteX3714" fmla="*/ 1283189 w 3243376"/>
              <a:gd name="connsiteY3714" fmla="*/ 1458428 h 2504437"/>
              <a:gd name="connsiteX3715" fmla="*/ 1283117 w 3243376"/>
              <a:gd name="connsiteY3715" fmla="*/ 1458301 h 2504437"/>
              <a:gd name="connsiteX3716" fmla="*/ 1288369 w 3243376"/>
              <a:gd name="connsiteY3716" fmla="*/ 1456988 h 2504437"/>
              <a:gd name="connsiteX3717" fmla="*/ 1294126 w 3243376"/>
              <a:gd name="connsiteY3717" fmla="*/ 1446914 h 2504437"/>
              <a:gd name="connsiteX3718" fmla="*/ 1271676 w 3243376"/>
              <a:gd name="connsiteY3718" fmla="*/ 1446914 h 2504437"/>
              <a:gd name="connsiteX3719" fmla="*/ 1277432 w 3243376"/>
              <a:gd name="connsiteY3719" fmla="*/ 1448353 h 2504437"/>
              <a:gd name="connsiteX3720" fmla="*/ 1283117 w 3243376"/>
              <a:gd name="connsiteY3720" fmla="*/ 1458301 h 2504437"/>
              <a:gd name="connsiteX3721" fmla="*/ 1282613 w 3243376"/>
              <a:gd name="connsiteY3721" fmla="*/ 1458427 h 2504437"/>
              <a:gd name="connsiteX3722" fmla="*/ 1282612 w 3243376"/>
              <a:gd name="connsiteY3722" fmla="*/ 1458428 h 2504437"/>
              <a:gd name="connsiteX3723" fmla="*/ 1275919 w 3243376"/>
              <a:gd name="connsiteY3723" fmla="*/ 1458428 h 2504437"/>
              <a:gd name="connsiteX3724" fmla="*/ 1274401 w 3243376"/>
              <a:gd name="connsiteY3724" fmla="*/ 1457079 h 2504437"/>
              <a:gd name="connsiteX3725" fmla="*/ 1260738 w 3243376"/>
              <a:gd name="connsiteY3725" fmla="*/ 1458427 h 2504437"/>
              <a:gd name="connsiteX3726" fmla="*/ 1267861 w 3243376"/>
              <a:gd name="connsiteY3726" fmla="*/ 1458427 h 2504437"/>
              <a:gd name="connsiteX3727" fmla="*/ 1275919 w 3243376"/>
              <a:gd name="connsiteY3727" fmla="*/ 1458428 h 2504437"/>
              <a:gd name="connsiteX3728" fmla="*/ 1283693 w 3243376"/>
              <a:gd name="connsiteY3728" fmla="*/ 1465336 h 2504437"/>
              <a:gd name="connsiteX3729" fmla="*/ 1292876 w 3243376"/>
              <a:gd name="connsiteY3729" fmla="*/ 1475752 h 2504437"/>
              <a:gd name="connsiteX3730" fmla="*/ 1409730 w 3243376"/>
              <a:gd name="connsiteY3730" fmla="*/ 1537548 h 2504437"/>
              <a:gd name="connsiteX3731" fmla="*/ 1408112 w 3243376"/>
              <a:gd name="connsiteY3731" fmla="*/ 1532691 h 2504437"/>
              <a:gd name="connsiteX3732" fmla="*/ 1409730 w 3243376"/>
              <a:gd name="connsiteY3732" fmla="*/ 1537548 h 2504437"/>
              <a:gd name="connsiteX3733" fmla="*/ 1412769 w 3243376"/>
              <a:gd name="connsiteY3733" fmla="*/ 1544203 h 2504437"/>
              <a:gd name="connsiteX3734" fmla="*/ 1411268 w 3243376"/>
              <a:gd name="connsiteY3734" fmla="*/ 1541388 h 2504437"/>
              <a:gd name="connsiteX3735" fmla="*/ 1419624 w 3243376"/>
              <a:gd name="connsiteY3735" fmla="*/ 1544204 h 2504437"/>
              <a:gd name="connsiteX3736" fmla="*/ 1272251 w 3243376"/>
              <a:gd name="connsiteY3736" fmla="*/ 1481455 h 2504437"/>
              <a:gd name="connsiteX3737" fmla="*/ 1283764 w 3243376"/>
              <a:gd name="connsiteY3737" fmla="*/ 1481455 h 2504437"/>
              <a:gd name="connsiteX3738" fmla="*/ 1272251 w 3243376"/>
              <a:gd name="connsiteY3738" fmla="*/ 1469941 h 2504437"/>
              <a:gd name="connsiteX3739" fmla="*/ 1272251 w 3243376"/>
              <a:gd name="connsiteY3739" fmla="*/ 1481455 h 2504437"/>
              <a:gd name="connsiteX3740" fmla="*/ 1806481 w 3243376"/>
              <a:gd name="connsiteY3740" fmla="*/ 1750873 h 2504437"/>
              <a:gd name="connsiteX3741" fmla="*/ 1806481 w 3243376"/>
              <a:gd name="connsiteY3741" fmla="*/ 1728421 h 2504437"/>
              <a:gd name="connsiteX3742" fmla="*/ 1800796 w 3243376"/>
              <a:gd name="connsiteY3742" fmla="*/ 1716907 h 2504437"/>
              <a:gd name="connsiteX3743" fmla="*/ 1799627 w 3243376"/>
              <a:gd name="connsiteY3743" fmla="*/ 1714344 h 2504437"/>
              <a:gd name="connsiteX3744" fmla="*/ 1806553 w 3243376"/>
              <a:gd name="connsiteY3744" fmla="*/ 1709999 h 2504437"/>
              <a:gd name="connsiteX3745" fmla="*/ 1817419 w 3243376"/>
              <a:gd name="connsiteY3745" fmla="*/ 1695237 h 2504437"/>
              <a:gd name="connsiteX3746" fmla="*/ 1817419 w 3243376"/>
              <a:gd name="connsiteY3746" fmla="*/ 1697993 h 2504437"/>
              <a:gd name="connsiteX3747" fmla="*/ 1813677 w 3243376"/>
              <a:gd name="connsiteY3747" fmla="*/ 1721009 h 2504437"/>
              <a:gd name="connsiteX3748" fmla="*/ 1817994 w 3243376"/>
              <a:gd name="connsiteY3748" fmla="*/ 1739359 h 2504437"/>
              <a:gd name="connsiteX3749" fmla="*/ 1806481 w 3243376"/>
              <a:gd name="connsiteY3749" fmla="*/ 1750873 h 2504437"/>
              <a:gd name="connsiteX3750" fmla="*/ 1357451 w 3243376"/>
              <a:gd name="connsiteY3750" fmla="*/ 1534418 h 2504437"/>
              <a:gd name="connsiteX3751" fmla="*/ 1363208 w 3243376"/>
              <a:gd name="connsiteY3751" fmla="*/ 1525782 h 2504437"/>
              <a:gd name="connsiteX3752" fmla="*/ 1351695 w 3243376"/>
              <a:gd name="connsiteY3752" fmla="*/ 1525782 h 2504437"/>
              <a:gd name="connsiteX3753" fmla="*/ 1357451 w 3243376"/>
              <a:gd name="connsiteY3753" fmla="*/ 1534418 h 2504437"/>
              <a:gd name="connsiteX3754" fmla="*/ 1210977 w 3243376"/>
              <a:gd name="connsiteY3754" fmla="*/ 1468142 h 2504437"/>
              <a:gd name="connsiteX3755" fmla="*/ 1215834 w 3243376"/>
              <a:gd name="connsiteY3755" fmla="*/ 1469942 h 2504437"/>
              <a:gd name="connsiteX3756" fmla="*/ 1215835 w 3243376"/>
              <a:gd name="connsiteY3756" fmla="*/ 1458427 h 2504437"/>
              <a:gd name="connsiteX3757" fmla="*/ 1211516 w 3243376"/>
              <a:gd name="connsiteY3757" fmla="*/ 1447417 h 2504437"/>
              <a:gd name="connsiteX3758" fmla="*/ 1215626 w 3243376"/>
              <a:gd name="connsiteY3758" fmla="*/ 1436527 h 2504437"/>
              <a:gd name="connsiteX3759" fmla="*/ 1221015 w 3243376"/>
              <a:gd name="connsiteY3759" fmla="*/ 1444611 h 2504437"/>
              <a:gd name="connsiteX3760" fmla="*/ 1226772 w 3243376"/>
              <a:gd name="connsiteY3760" fmla="*/ 1435976 h 2504437"/>
              <a:gd name="connsiteX3761" fmla="*/ 1215258 w 3243376"/>
              <a:gd name="connsiteY3761" fmla="*/ 1435976 h 2504437"/>
              <a:gd name="connsiteX3762" fmla="*/ 1215445 w 3243376"/>
              <a:gd name="connsiteY3762" fmla="*/ 1436256 h 2504437"/>
              <a:gd name="connsiteX3763" fmla="*/ 1200291 w 3243376"/>
              <a:gd name="connsiteY3763" fmla="*/ 1447202 h 2504437"/>
              <a:gd name="connsiteX3764" fmla="*/ 1193382 w 3243376"/>
              <a:gd name="connsiteY3764" fmla="*/ 1458428 h 2504437"/>
              <a:gd name="connsiteX3765" fmla="*/ 1215835 w 3243376"/>
              <a:gd name="connsiteY3765" fmla="*/ 1458427 h 2504437"/>
              <a:gd name="connsiteX3766" fmla="*/ 1210977 w 3243376"/>
              <a:gd name="connsiteY3766" fmla="*/ 1468142 h 2504437"/>
              <a:gd name="connsiteX3767" fmla="*/ 1317730 w 3243376"/>
              <a:gd name="connsiteY3767" fmla="*/ 1525782 h 2504437"/>
              <a:gd name="connsiteX3768" fmla="*/ 1329243 w 3243376"/>
              <a:gd name="connsiteY3768" fmla="*/ 1503331 h 2504437"/>
              <a:gd name="connsiteX3769" fmla="*/ 1317730 w 3243376"/>
              <a:gd name="connsiteY3769" fmla="*/ 1525782 h 2504437"/>
              <a:gd name="connsiteX3770" fmla="*/ 1437787 w 3243376"/>
              <a:gd name="connsiteY3770" fmla="*/ 1588531 h 2504437"/>
              <a:gd name="connsiteX3771" fmla="*/ 1441102 w 3243376"/>
              <a:gd name="connsiteY3771" fmla="*/ 1586151 h 2504437"/>
              <a:gd name="connsiteX3772" fmla="*/ 1442076 w 3243376"/>
              <a:gd name="connsiteY3772" fmla="*/ 1588531 h 2504437"/>
              <a:gd name="connsiteX3773" fmla="*/ 1602979 w 3243376"/>
              <a:gd name="connsiteY3773" fmla="*/ 1671141 h 2504437"/>
              <a:gd name="connsiteX3774" fmla="*/ 1601539 w 3243376"/>
              <a:gd name="connsiteY3774" fmla="*/ 1661066 h 2504437"/>
              <a:gd name="connsiteX3775" fmla="*/ 1613053 w 3243376"/>
              <a:gd name="connsiteY3775" fmla="*/ 1661067 h 2504437"/>
              <a:gd name="connsiteX3776" fmla="*/ 1613053 w 3243376"/>
              <a:gd name="connsiteY3776" fmla="*/ 1672580 h 2504437"/>
              <a:gd name="connsiteX3777" fmla="*/ 1602979 w 3243376"/>
              <a:gd name="connsiteY3777" fmla="*/ 1671141 h 2504437"/>
              <a:gd name="connsiteX3778" fmla="*/ 1393143 w 3243376"/>
              <a:gd name="connsiteY3778" fmla="*/ 1568454 h 2504437"/>
              <a:gd name="connsiteX3779" fmla="*/ 1408687 w 3243376"/>
              <a:gd name="connsiteY3779" fmla="*/ 1571261 h 2504437"/>
              <a:gd name="connsiteX3780" fmla="*/ 1397748 w 3243376"/>
              <a:gd name="connsiteY3780" fmla="*/ 1548809 h 2504437"/>
              <a:gd name="connsiteX3781" fmla="*/ 1386234 w 3243376"/>
              <a:gd name="connsiteY3781" fmla="*/ 1548809 h 2504437"/>
              <a:gd name="connsiteX3782" fmla="*/ 1393143 w 3243376"/>
              <a:gd name="connsiteY3782" fmla="*/ 1568454 h 2504437"/>
              <a:gd name="connsiteX3783" fmla="*/ 1737975 w 3243376"/>
              <a:gd name="connsiteY3783" fmla="*/ 1739359 h 2504437"/>
              <a:gd name="connsiteX3784" fmla="*/ 1715524 w 3243376"/>
              <a:gd name="connsiteY3784" fmla="*/ 1694456 h 2504437"/>
              <a:gd name="connsiteX3785" fmla="*/ 1760427 w 3243376"/>
              <a:gd name="connsiteY3785" fmla="*/ 1739358 h 2504437"/>
              <a:gd name="connsiteX3786" fmla="*/ 1737975 w 3243376"/>
              <a:gd name="connsiteY3786" fmla="*/ 1739359 h 2504437"/>
              <a:gd name="connsiteX3787" fmla="*/ 1813030 w 3243376"/>
              <a:gd name="connsiteY3787" fmla="*/ 1782031 h 2504437"/>
              <a:gd name="connsiteX3788" fmla="*/ 1805906 w 3243376"/>
              <a:gd name="connsiteY3788" fmla="*/ 1762386 h 2504437"/>
              <a:gd name="connsiteX3789" fmla="*/ 1817419 w 3243376"/>
              <a:gd name="connsiteY3789" fmla="*/ 1762386 h 2504437"/>
              <a:gd name="connsiteX3790" fmla="*/ 1828357 w 3243376"/>
              <a:gd name="connsiteY3790" fmla="*/ 1784838 h 2504437"/>
              <a:gd name="connsiteX3791" fmla="*/ 1813030 w 3243376"/>
              <a:gd name="connsiteY3791" fmla="*/ 1782031 h 2504437"/>
              <a:gd name="connsiteX3792" fmla="*/ 1567574 w 3243376"/>
              <a:gd name="connsiteY3792" fmla="*/ 1661067 h 2504437"/>
              <a:gd name="connsiteX3793" fmla="*/ 1567575 w 3243376"/>
              <a:gd name="connsiteY3793" fmla="*/ 1658441 h 2504437"/>
              <a:gd name="connsiteX3794" fmla="*/ 1569488 w 3243376"/>
              <a:gd name="connsiteY3794" fmla="*/ 1658579 h 2504437"/>
              <a:gd name="connsiteX3795" fmla="*/ 1351911 w 3243376"/>
              <a:gd name="connsiteY3795" fmla="*/ 1557013 h 2504437"/>
              <a:gd name="connsiteX3796" fmla="*/ 1351695 w 3243376"/>
              <a:gd name="connsiteY3796" fmla="*/ 1548809 h 2504437"/>
              <a:gd name="connsiteX3797" fmla="*/ 1351911 w 3243376"/>
              <a:gd name="connsiteY3797" fmla="*/ 1557013 h 2504437"/>
              <a:gd name="connsiteX3798" fmla="*/ 1306217 w 3243376"/>
              <a:gd name="connsiteY3798" fmla="*/ 1537296 h 2504437"/>
              <a:gd name="connsiteX3799" fmla="*/ 1306217 w 3243376"/>
              <a:gd name="connsiteY3799" fmla="*/ 1503331 h 2504437"/>
              <a:gd name="connsiteX3800" fmla="*/ 1317730 w 3243376"/>
              <a:gd name="connsiteY3800" fmla="*/ 1514844 h 2504437"/>
              <a:gd name="connsiteX3801" fmla="*/ 1306217 w 3243376"/>
              <a:gd name="connsiteY3801" fmla="*/ 1503331 h 2504437"/>
              <a:gd name="connsiteX3802" fmla="*/ 1294702 w 3243376"/>
              <a:gd name="connsiteY3802" fmla="*/ 1525782 h 2504437"/>
              <a:gd name="connsiteX3803" fmla="*/ 1306217 w 3243376"/>
              <a:gd name="connsiteY3803" fmla="*/ 1537296 h 2504437"/>
              <a:gd name="connsiteX3804" fmla="*/ 1426245 w 3243376"/>
              <a:gd name="connsiteY3804" fmla="*/ 1598605 h 2504437"/>
              <a:gd name="connsiteX3805" fmla="*/ 1430563 w 3243376"/>
              <a:gd name="connsiteY3805" fmla="*/ 1588531 h 2504437"/>
              <a:gd name="connsiteX3806" fmla="*/ 1432002 w 3243376"/>
              <a:gd name="connsiteY3806" fmla="*/ 1588531 h 2504437"/>
              <a:gd name="connsiteX3807" fmla="*/ 1437787 w 3243376"/>
              <a:gd name="connsiteY3807" fmla="*/ 1588531 h 2504437"/>
              <a:gd name="connsiteX3808" fmla="*/ 1437687 w 3243376"/>
              <a:gd name="connsiteY3808" fmla="*/ 1588603 h 2504437"/>
              <a:gd name="connsiteX3809" fmla="*/ 1430563 w 3243376"/>
              <a:gd name="connsiteY3809" fmla="*/ 1600045 h 2504437"/>
              <a:gd name="connsiteX3810" fmla="*/ 1426245 w 3243376"/>
              <a:gd name="connsiteY3810" fmla="*/ 1598605 h 2504437"/>
              <a:gd name="connsiteX3811" fmla="*/ 1681558 w 3243376"/>
              <a:gd name="connsiteY3811" fmla="*/ 1728421 h 2504437"/>
              <a:gd name="connsiteX3812" fmla="*/ 1681558 w 3243376"/>
              <a:gd name="connsiteY3812" fmla="*/ 1716907 h 2504437"/>
              <a:gd name="connsiteX3813" fmla="*/ 1681558 w 3243376"/>
              <a:gd name="connsiteY3813" fmla="*/ 1728421 h 2504437"/>
              <a:gd name="connsiteX3814" fmla="*/ 1659107 w 3243376"/>
              <a:gd name="connsiteY3814" fmla="*/ 1717483 h 2504437"/>
              <a:gd name="connsiteX3815" fmla="*/ 1681558 w 3243376"/>
              <a:gd name="connsiteY3815" fmla="*/ 1705969 h 2504437"/>
              <a:gd name="connsiteX3816" fmla="*/ 1659107 w 3243376"/>
              <a:gd name="connsiteY3816" fmla="*/ 1717483 h 2504437"/>
              <a:gd name="connsiteX3817" fmla="*/ 1783453 w 3243376"/>
              <a:gd name="connsiteY3817" fmla="*/ 1784838 h 2504437"/>
              <a:gd name="connsiteX3818" fmla="*/ 1771940 w 3243376"/>
              <a:gd name="connsiteY3818" fmla="*/ 1750873 h 2504437"/>
              <a:gd name="connsiteX3819" fmla="*/ 1783453 w 3243376"/>
              <a:gd name="connsiteY3819" fmla="*/ 1739935 h 2504437"/>
              <a:gd name="connsiteX3820" fmla="*/ 1783453 w 3243376"/>
              <a:gd name="connsiteY3820" fmla="*/ 1784838 h 2504437"/>
              <a:gd name="connsiteX3821" fmla="*/ 1386235 w 3243376"/>
              <a:gd name="connsiteY3821" fmla="*/ 1593713 h 2504437"/>
              <a:gd name="connsiteX3822" fmla="*/ 1408111 w 3243376"/>
              <a:gd name="connsiteY3822" fmla="*/ 1582775 h 2504437"/>
              <a:gd name="connsiteX3823" fmla="*/ 1397102 w 3243376"/>
              <a:gd name="connsiteY3823" fmla="*/ 1587092 h 2504437"/>
              <a:gd name="connsiteX3824" fmla="*/ 1386065 w 3243376"/>
              <a:gd name="connsiteY3824" fmla="*/ 1582928 h 2504437"/>
              <a:gd name="connsiteX3825" fmla="*/ 1386062 w 3243376"/>
              <a:gd name="connsiteY3825" fmla="*/ 1582717 h 2504437"/>
              <a:gd name="connsiteX3826" fmla="*/ 1395733 w 3243376"/>
              <a:gd name="connsiteY3826" fmla="*/ 1581335 h 2504437"/>
              <a:gd name="connsiteX3827" fmla="*/ 1397173 w 3243376"/>
              <a:gd name="connsiteY3827" fmla="*/ 1571260 h 2504437"/>
              <a:gd name="connsiteX3828" fmla="*/ 1374721 w 3243376"/>
              <a:gd name="connsiteY3828" fmla="*/ 1571260 h 2504437"/>
              <a:gd name="connsiteX3829" fmla="*/ 1386055 w 3243376"/>
              <a:gd name="connsiteY3829" fmla="*/ 1582271 h 2504437"/>
              <a:gd name="connsiteX3830" fmla="*/ 1386062 w 3243376"/>
              <a:gd name="connsiteY3830" fmla="*/ 1582717 h 2504437"/>
              <a:gd name="connsiteX3831" fmla="*/ 1385659 w 3243376"/>
              <a:gd name="connsiteY3831" fmla="*/ 1582775 h 2504437"/>
              <a:gd name="connsiteX3832" fmla="*/ 1386065 w 3243376"/>
              <a:gd name="connsiteY3832" fmla="*/ 1582928 h 2504437"/>
              <a:gd name="connsiteX3833" fmla="*/ 1749490 w 3243376"/>
              <a:gd name="connsiteY3833" fmla="*/ 1784838 h 2504437"/>
              <a:gd name="connsiteX3834" fmla="*/ 1749490 w 3243376"/>
              <a:gd name="connsiteY3834" fmla="*/ 1773324 h 2504437"/>
              <a:gd name="connsiteX3835" fmla="*/ 1761003 w 3243376"/>
              <a:gd name="connsiteY3835" fmla="*/ 1773324 h 2504437"/>
              <a:gd name="connsiteX3836" fmla="*/ 1761002 w 3243376"/>
              <a:gd name="connsiteY3836" fmla="*/ 1784837 h 2504437"/>
              <a:gd name="connsiteX3837" fmla="*/ 1749490 w 3243376"/>
              <a:gd name="connsiteY3837" fmla="*/ 1784838 h 2504437"/>
              <a:gd name="connsiteX3838" fmla="*/ 1351694 w 3243376"/>
              <a:gd name="connsiteY3838" fmla="*/ 1604651 h 2504437"/>
              <a:gd name="connsiteX3839" fmla="*/ 1363208 w 3243376"/>
              <a:gd name="connsiteY3839" fmla="*/ 1582198 h 2504437"/>
              <a:gd name="connsiteX3840" fmla="*/ 1351694 w 3243376"/>
              <a:gd name="connsiteY3840" fmla="*/ 1604651 h 2504437"/>
              <a:gd name="connsiteX3841" fmla="*/ 1771940 w 3243376"/>
              <a:gd name="connsiteY3841" fmla="*/ 1818227 h 2504437"/>
              <a:gd name="connsiteX3842" fmla="*/ 1771940 w 3243376"/>
              <a:gd name="connsiteY3842" fmla="*/ 1818227 h 2504437"/>
              <a:gd name="connsiteX3843" fmla="*/ 1771940 w 3243376"/>
              <a:gd name="connsiteY3843" fmla="*/ 1815232 h 2504437"/>
              <a:gd name="connsiteX3844" fmla="*/ 1226772 w 3243376"/>
              <a:gd name="connsiteY3844" fmla="*/ 1548809 h 2504437"/>
              <a:gd name="connsiteX3845" fmla="*/ 1238285 w 3243376"/>
              <a:gd name="connsiteY3845" fmla="*/ 1548809 h 2504437"/>
              <a:gd name="connsiteX3846" fmla="*/ 1238286 w 3243376"/>
              <a:gd name="connsiteY3846" fmla="*/ 1526358 h 2504437"/>
              <a:gd name="connsiteX3847" fmla="*/ 1226772 w 3243376"/>
              <a:gd name="connsiteY3847" fmla="*/ 1514844 h 2504437"/>
              <a:gd name="connsiteX3848" fmla="*/ 1226772 w 3243376"/>
              <a:gd name="connsiteY3848" fmla="*/ 1548809 h 2504437"/>
              <a:gd name="connsiteX3849" fmla="*/ 1635030 w 3243376"/>
              <a:gd name="connsiteY3849" fmla="*/ 1759260 h 2504437"/>
              <a:gd name="connsiteX3850" fmla="*/ 1630323 w 3243376"/>
              <a:gd name="connsiteY3850" fmla="*/ 1745260 h 2504437"/>
              <a:gd name="connsiteX3851" fmla="*/ 1624566 w 3243376"/>
              <a:gd name="connsiteY3851" fmla="*/ 1728997 h 2504437"/>
              <a:gd name="connsiteX3852" fmla="*/ 1647019 w 3243376"/>
              <a:gd name="connsiteY3852" fmla="*/ 1717484 h 2504437"/>
              <a:gd name="connsiteX3853" fmla="*/ 1658532 w 3243376"/>
              <a:gd name="connsiteY3853" fmla="*/ 1739935 h 2504437"/>
              <a:gd name="connsiteX3854" fmla="*/ 1639589 w 3243376"/>
              <a:gd name="connsiteY3854" fmla="*/ 1750945 h 2504437"/>
              <a:gd name="connsiteX3855" fmla="*/ 1636946 w 3243376"/>
              <a:gd name="connsiteY3855" fmla="*/ 1759565 h 2504437"/>
              <a:gd name="connsiteX3856" fmla="*/ 1636368 w 3243376"/>
              <a:gd name="connsiteY3856" fmla="*/ 1759580 h 2504437"/>
              <a:gd name="connsiteX3857" fmla="*/ 1500795 w 3243376"/>
              <a:gd name="connsiteY3857" fmla="*/ 1694456 h 2504437"/>
              <a:gd name="connsiteX3858" fmla="*/ 1500795 w 3243376"/>
              <a:gd name="connsiteY3858" fmla="*/ 1672004 h 2504437"/>
              <a:gd name="connsiteX3859" fmla="*/ 1489282 w 3243376"/>
              <a:gd name="connsiteY3859" fmla="*/ 1683518 h 2504437"/>
              <a:gd name="connsiteX3860" fmla="*/ 1511734 w 3243376"/>
              <a:gd name="connsiteY3860" fmla="*/ 1649553 h 2504437"/>
              <a:gd name="connsiteX3861" fmla="*/ 1511733 w 3243376"/>
              <a:gd name="connsiteY3861" fmla="*/ 1661067 h 2504437"/>
              <a:gd name="connsiteX3862" fmla="*/ 1534185 w 3243376"/>
              <a:gd name="connsiteY3862" fmla="*/ 1638615 h 2504437"/>
              <a:gd name="connsiteX3863" fmla="*/ 1556637 w 3243376"/>
              <a:gd name="connsiteY3863" fmla="*/ 1638615 h 2504437"/>
              <a:gd name="connsiteX3864" fmla="*/ 1545122 w 3243376"/>
              <a:gd name="connsiteY3864" fmla="*/ 1661066 h 2504437"/>
              <a:gd name="connsiteX3865" fmla="*/ 1546274 w 3243376"/>
              <a:gd name="connsiteY3865" fmla="*/ 1649554 h 2504437"/>
              <a:gd name="connsiteX3866" fmla="*/ 1500795 w 3243376"/>
              <a:gd name="connsiteY3866" fmla="*/ 1694456 h 2504437"/>
              <a:gd name="connsiteX3867" fmla="*/ 1601539 w 3243376"/>
              <a:gd name="connsiteY3867" fmla="*/ 1751448 h 2504437"/>
              <a:gd name="connsiteX3868" fmla="*/ 1579087 w 3243376"/>
              <a:gd name="connsiteY3868" fmla="*/ 1739935 h 2504437"/>
              <a:gd name="connsiteX3869" fmla="*/ 1579087 w 3243376"/>
              <a:gd name="connsiteY3869" fmla="*/ 1717483 h 2504437"/>
              <a:gd name="connsiteX3870" fmla="*/ 1590602 w 3243376"/>
              <a:gd name="connsiteY3870" fmla="*/ 1705969 h 2504437"/>
              <a:gd name="connsiteX3871" fmla="*/ 1590602 w 3243376"/>
              <a:gd name="connsiteY3871" fmla="*/ 1728997 h 2504437"/>
              <a:gd name="connsiteX3872" fmla="*/ 1613053 w 3243376"/>
              <a:gd name="connsiteY3872" fmla="*/ 1728997 h 2504437"/>
              <a:gd name="connsiteX3873" fmla="*/ 1601539 w 3243376"/>
              <a:gd name="connsiteY3873" fmla="*/ 1751448 h 2504437"/>
              <a:gd name="connsiteX3874" fmla="*/ 1249799 w 3243376"/>
              <a:gd name="connsiteY3874" fmla="*/ 1582198 h 2504437"/>
              <a:gd name="connsiteX3875" fmla="*/ 1261313 w 3243376"/>
              <a:gd name="connsiteY3875" fmla="*/ 1570685 h 2504437"/>
              <a:gd name="connsiteX3876" fmla="*/ 1261313 w 3243376"/>
              <a:gd name="connsiteY3876" fmla="*/ 1548234 h 2504437"/>
              <a:gd name="connsiteX3877" fmla="*/ 1249799 w 3243376"/>
              <a:gd name="connsiteY3877" fmla="*/ 1525782 h 2504437"/>
              <a:gd name="connsiteX3878" fmla="*/ 1238285 w 3243376"/>
              <a:gd name="connsiteY3878" fmla="*/ 1559747 h 2504437"/>
              <a:gd name="connsiteX3879" fmla="*/ 1249799 w 3243376"/>
              <a:gd name="connsiteY3879" fmla="*/ 1582198 h 2504437"/>
              <a:gd name="connsiteX3880" fmla="*/ 1771940 w 3243376"/>
              <a:gd name="connsiteY3880" fmla="*/ 1841255 h 2504437"/>
              <a:gd name="connsiteX3881" fmla="*/ 1771940 w 3243376"/>
              <a:gd name="connsiteY3881" fmla="*/ 1829740 h 2504437"/>
              <a:gd name="connsiteX3882" fmla="*/ 1771940 w 3243376"/>
              <a:gd name="connsiteY3882" fmla="*/ 1818227 h 2504437"/>
              <a:gd name="connsiteX3883" fmla="*/ 1771940 w 3243376"/>
              <a:gd name="connsiteY3883" fmla="*/ 1818443 h 2504437"/>
              <a:gd name="connsiteX3884" fmla="*/ 1771940 w 3243376"/>
              <a:gd name="connsiteY3884" fmla="*/ 1818227 h 2504437"/>
              <a:gd name="connsiteX3885" fmla="*/ 1780575 w 3243376"/>
              <a:gd name="connsiteY3885" fmla="*/ 1825423 h 2504437"/>
              <a:gd name="connsiteX3886" fmla="*/ 1771940 w 3243376"/>
              <a:gd name="connsiteY3886" fmla="*/ 1841255 h 2504437"/>
              <a:gd name="connsiteX3887" fmla="*/ 1442652 w 3243376"/>
              <a:gd name="connsiteY3887" fmla="*/ 1683184 h 2504437"/>
              <a:gd name="connsiteX3888" fmla="*/ 1442652 w 3243376"/>
              <a:gd name="connsiteY3888" fmla="*/ 1682943 h 2504437"/>
              <a:gd name="connsiteX3889" fmla="*/ 1442652 w 3243376"/>
              <a:gd name="connsiteY3889" fmla="*/ 1683184 h 2504437"/>
              <a:gd name="connsiteX3890" fmla="*/ 1442651 w 3243376"/>
              <a:gd name="connsiteY3890" fmla="*/ 1683642 h 2504437"/>
              <a:gd name="connsiteX3891" fmla="*/ 1442652 w 3243376"/>
              <a:gd name="connsiteY3891" fmla="*/ 1683184 h 2504437"/>
              <a:gd name="connsiteX3892" fmla="*/ 1443228 w 3243376"/>
              <a:gd name="connsiteY3892" fmla="*/ 1682942 h 2504437"/>
              <a:gd name="connsiteX3893" fmla="*/ 1386811 w 3243376"/>
              <a:gd name="connsiteY3893" fmla="*/ 1658188 h 2504437"/>
              <a:gd name="connsiteX3894" fmla="*/ 1386811 w 3243376"/>
              <a:gd name="connsiteY3894" fmla="*/ 1658188 h 2504437"/>
              <a:gd name="connsiteX3895" fmla="*/ 1386811 w 3243376"/>
              <a:gd name="connsiteY3895" fmla="*/ 1658188 h 2504437"/>
              <a:gd name="connsiteX3896" fmla="*/ 1414299 w 3243376"/>
              <a:gd name="connsiteY3896" fmla="*/ 1672760 h 2504437"/>
              <a:gd name="connsiteX3897" fmla="*/ 1409262 w 3243376"/>
              <a:gd name="connsiteY3897" fmla="*/ 1669701 h 2504437"/>
              <a:gd name="connsiteX3898" fmla="*/ 1409262 w 3243376"/>
              <a:gd name="connsiteY3898" fmla="*/ 1658188 h 2504437"/>
              <a:gd name="connsiteX3899" fmla="*/ 1398253 w 3243376"/>
              <a:gd name="connsiteY3899" fmla="*/ 1653871 h 2504437"/>
              <a:gd name="connsiteX3900" fmla="*/ 1386811 w 3243376"/>
              <a:gd name="connsiteY3900" fmla="*/ 1658188 h 2504437"/>
              <a:gd name="connsiteX3901" fmla="*/ 1386812 w 3243376"/>
              <a:gd name="connsiteY3901" fmla="*/ 1656542 h 2504437"/>
              <a:gd name="connsiteX3902" fmla="*/ 1386812 w 3243376"/>
              <a:gd name="connsiteY3902" fmla="*/ 1635737 h 2504437"/>
              <a:gd name="connsiteX3903" fmla="*/ 1398325 w 3243376"/>
              <a:gd name="connsiteY3903" fmla="*/ 1635737 h 2504437"/>
              <a:gd name="connsiteX3904" fmla="*/ 1398325 w 3243376"/>
              <a:gd name="connsiteY3904" fmla="*/ 1647251 h 2504437"/>
              <a:gd name="connsiteX3905" fmla="*/ 1432289 w 3243376"/>
              <a:gd name="connsiteY3905" fmla="*/ 1635737 h 2504437"/>
              <a:gd name="connsiteX3906" fmla="*/ 1443803 w 3243376"/>
              <a:gd name="connsiteY3906" fmla="*/ 1635737 h 2504437"/>
              <a:gd name="connsiteX3907" fmla="*/ 1443803 w 3243376"/>
              <a:gd name="connsiteY3907" fmla="*/ 1658188 h 2504437"/>
              <a:gd name="connsiteX3908" fmla="*/ 1432290 w 3243376"/>
              <a:gd name="connsiteY3908" fmla="*/ 1669701 h 2504437"/>
              <a:gd name="connsiteX3909" fmla="*/ 1420775 w 3243376"/>
              <a:gd name="connsiteY3909" fmla="*/ 1658188 h 2504437"/>
              <a:gd name="connsiteX3910" fmla="*/ 1414299 w 3243376"/>
              <a:gd name="connsiteY3910" fmla="*/ 1672760 h 2504437"/>
              <a:gd name="connsiteX3911" fmla="*/ 1442651 w 3243376"/>
              <a:gd name="connsiteY3911" fmla="*/ 1689694 h 2504437"/>
              <a:gd name="connsiteX3912" fmla="*/ 1442651 w 3243376"/>
              <a:gd name="connsiteY3912" fmla="*/ 1689694 h 2504437"/>
              <a:gd name="connsiteX3913" fmla="*/ 1442652 w 3243376"/>
              <a:gd name="connsiteY3913" fmla="*/ 1684382 h 2504437"/>
              <a:gd name="connsiteX3914" fmla="*/ 1442651 w 3243376"/>
              <a:gd name="connsiteY3914" fmla="*/ 1683642 h 2504437"/>
              <a:gd name="connsiteX3915" fmla="*/ 1442651 w 3243376"/>
              <a:gd name="connsiteY3915" fmla="*/ 1683642 h 2504437"/>
              <a:gd name="connsiteX3916" fmla="*/ 1451404 w 3243376"/>
              <a:gd name="connsiteY3916" fmla="*/ 1697514 h 2504437"/>
              <a:gd name="connsiteX3917" fmla="*/ 1450289 w 3243376"/>
              <a:gd name="connsiteY3917" fmla="*/ 1696746 h 2504437"/>
              <a:gd name="connsiteX3918" fmla="*/ 1450424 w 3243376"/>
              <a:gd name="connsiteY3918" fmla="*/ 1695895 h 2504437"/>
              <a:gd name="connsiteX3919" fmla="*/ 1454741 w 3243376"/>
              <a:gd name="connsiteY3919" fmla="*/ 1694456 h 2504437"/>
              <a:gd name="connsiteX3920" fmla="*/ 1451404 w 3243376"/>
              <a:gd name="connsiteY3920" fmla="*/ 1697514 h 2504437"/>
              <a:gd name="connsiteX3921" fmla="*/ 1828933 w 3243376"/>
              <a:gd name="connsiteY3921" fmla="*/ 1885582 h 2504437"/>
              <a:gd name="connsiteX3922" fmla="*/ 1840446 w 3243376"/>
              <a:gd name="connsiteY3922" fmla="*/ 1874068 h 2504437"/>
              <a:gd name="connsiteX3923" fmla="*/ 1828933 w 3243376"/>
              <a:gd name="connsiteY3923" fmla="*/ 1885582 h 2504437"/>
              <a:gd name="connsiteX3924" fmla="*/ 1488130 w 3243376"/>
              <a:gd name="connsiteY3924" fmla="*/ 1716907 h 2504437"/>
              <a:gd name="connsiteX3925" fmla="*/ 1488130 w 3243376"/>
              <a:gd name="connsiteY3925" fmla="*/ 1693881 h 2504437"/>
              <a:gd name="connsiteX3926" fmla="*/ 1499645 w 3243376"/>
              <a:gd name="connsiteY3926" fmla="*/ 1705394 h 2504437"/>
              <a:gd name="connsiteX3927" fmla="*/ 1488130 w 3243376"/>
              <a:gd name="connsiteY3927" fmla="*/ 1716907 h 2504437"/>
              <a:gd name="connsiteX3928" fmla="*/ 1120020 w 3243376"/>
              <a:gd name="connsiteY3928" fmla="*/ 1535497 h 2504437"/>
              <a:gd name="connsiteX3929" fmla="*/ 1124877 w 3243376"/>
              <a:gd name="connsiteY3929" fmla="*/ 1537296 h 2504437"/>
              <a:gd name="connsiteX3930" fmla="*/ 1124877 w 3243376"/>
              <a:gd name="connsiteY3930" fmla="*/ 1525782 h 2504437"/>
              <a:gd name="connsiteX3931" fmla="*/ 1120020 w 3243376"/>
              <a:gd name="connsiteY3931" fmla="*/ 1535497 h 2504437"/>
              <a:gd name="connsiteX3932" fmla="*/ 1659107 w 3243376"/>
              <a:gd name="connsiteY3932" fmla="*/ 1807289 h 2504437"/>
              <a:gd name="connsiteX3933" fmla="*/ 1659286 w 3243376"/>
              <a:gd name="connsiteY3933" fmla="*/ 1802431 h 2504437"/>
              <a:gd name="connsiteX3934" fmla="*/ 1660313 w 3243376"/>
              <a:gd name="connsiteY3934" fmla="*/ 1802871 h 2504437"/>
              <a:gd name="connsiteX3935" fmla="*/ 1499644 w 3243376"/>
              <a:gd name="connsiteY3935" fmla="*/ 1728421 h 2504437"/>
              <a:gd name="connsiteX3936" fmla="*/ 1499644 w 3243376"/>
              <a:gd name="connsiteY3936" fmla="*/ 1728421 h 2504437"/>
              <a:gd name="connsiteX3937" fmla="*/ 1499644 w 3243376"/>
              <a:gd name="connsiteY3937" fmla="*/ 1728421 h 2504437"/>
              <a:gd name="connsiteX3938" fmla="*/ 1800004 w 3243376"/>
              <a:gd name="connsiteY3938" fmla="*/ 1877459 h 2504437"/>
              <a:gd name="connsiteX3939" fmla="*/ 1806481 w 3243376"/>
              <a:gd name="connsiteY3939" fmla="*/ 1863130 h 2504437"/>
              <a:gd name="connsiteX3940" fmla="*/ 1806481 w 3243376"/>
              <a:gd name="connsiteY3940" fmla="*/ 1874644 h 2504437"/>
              <a:gd name="connsiteX3941" fmla="*/ 1800004 w 3243376"/>
              <a:gd name="connsiteY3941" fmla="*/ 1877459 h 2504437"/>
              <a:gd name="connsiteX3942" fmla="*/ 1495327 w 3243376"/>
              <a:gd name="connsiteY3942" fmla="*/ 1726982 h 2504437"/>
              <a:gd name="connsiteX3943" fmla="*/ 1499644 w 3243376"/>
              <a:gd name="connsiteY3943" fmla="*/ 1716907 h 2504437"/>
              <a:gd name="connsiteX3944" fmla="*/ 1499644 w 3243376"/>
              <a:gd name="connsiteY3944" fmla="*/ 1728421 h 2504437"/>
              <a:gd name="connsiteX3945" fmla="*/ 1545122 w 3243376"/>
              <a:gd name="connsiteY3945" fmla="*/ 1761811 h 2504437"/>
              <a:gd name="connsiteX3946" fmla="*/ 1556637 w 3243376"/>
              <a:gd name="connsiteY3946" fmla="*/ 1739359 h 2504437"/>
              <a:gd name="connsiteX3947" fmla="*/ 1567574 w 3243376"/>
              <a:gd name="connsiteY3947" fmla="*/ 1750297 h 2504437"/>
              <a:gd name="connsiteX3948" fmla="*/ 1545122 w 3243376"/>
              <a:gd name="connsiteY3948" fmla="*/ 1761811 h 2504437"/>
              <a:gd name="connsiteX3949" fmla="*/ 1499645 w 3243376"/>
              <a:gd name="connsiteY3949" fmla="*/ 1739359 h 2504437"/>
              <a:gd name="connsiteX3950" fmla="*/ 1488130 w 3243376"/>
              <a:gd name="connsiteY3950" fmla="*/ 1728422 h 2504437"/>
              <a:gd name="connsiteX3951" fmla="*/ 1489570 w 3243376"/>
              <a:gd name="connsiteY3951" fmla="*/ 1728421 h 2504437"/>
              <a:gd name="connsiteX3952" fmla="*/ 1499644 w 3243376"/>
              <a:gd name="connsiteY3952" fmla="*/ 1728421 h 2504437"/>
              <a:gd name="connsiteX3953" fmla="*/ 1693648 w 3243376"/>
              <a:gd name="connsiteY3953" fmla="*/ 1840679 h 2504437"/>
              <a:gd name="connsiteX3954" fmla="*/ 1682134 w 3243376"/>
              <a:gd name="connsiteY3954" fmla="*/ 1795775 h 2504437"/>
              <a:gd name="connsiteX3955" fmla="*/ 1670621 w 3243376"/>
              <a:gd name="connsiteY3955" fmla="*/ 1807289 h 2504437"/>
              <a:gd name="connsiteX3956" fmla="*/ 1660546 w 3243376"/>
              <a:gd name="connsiteY3956" fmla="*/ 1802971 h 2504437"/>
              <a:gd name="connsiteX3957" fmla="*/ 1660313 w 3243376"/>
              <a:gd name="connsiteY3957" fmla="*/ 1802871 h 2504437"/>
              <a:gd name="connsiteX3958" fmla="*/ 1664864 w 3243376"/>
              <a:gd name="connsiteY3958" fmla="*/ 1786205 h 2504437"/>
              <a:gd name="connsiteX3959" fmla="*/ 1670620 w 3243376"/>
              <a:gd name="connsiteY3959" fmla="*/ 1773324 h 2504437"/>
              <a:gd name="connsiteX3960" fmla="*/ 1659106 w 3243376"/>
              <a:gd name="connsiteY3960" fmla="*/ 1761811 h 2504437"/>
              <a:gd name="connsiteX3961" fmla="*/ 1647594 w 3243376"/>
              <a:gd name="connsiteY3961" fmla="*/ 1784262 h 2504437"/>
              <a:gd name="connsiteX3962" fmla="*/ 1613628 w 3243376"/>
              <a:gd name="connsiteY3962" fmla="*/ 1784262 h 2504437"/>
              <a:gd name="connsiteX3963" fmla="*/ 1625142 w 3243376"/>
              <a:gd name="connsiteY3963" fmla="*/ 1772748 h 2504437"/>
              <a:gd name="connsiteX3964" fmla="*/ 1613629 w 3243376"/>
              <a:gd name="connsiteY3964" fmla="*/ 1761235 h 2504437"/>
              <a:gd name="connsiteX3965" fmla="*/ 1625141 w 3243376"/>
              <a:gd name="connsiteY3965" fmla="*/ 1761235 h 2504437"/>
              <a:gd name="connsiteX3966" fmla="*/ 1628650 w 3243376"/>
              <a:gd name="connsiteY3966" fmla="*/ 1757736 h 2504437"/>
              <a:gd name="connsiteX3967" fmla="*/ 1635030 w 3243376"/>
              <a:gd name="connsiteY3967" fmla="*/ 1759260 h 2504437"/>
              <a:gd name="connsiteX3968" fmla="*/ 1636081 w 3243376"/>
              <a:gd name="connsiteY3968" fmla="*/ 1762386 h 2504437"/>
              <a:gd name="connsiteX3969" fmla="*/ 1636946 w 3243376"/>
              <a:gd name="connsiteY3969" fmla="*/ 1759565 h 2504437"/>
              <a:gd name="connsiteX3970" fmla="*/ 1644085 w 3243376"/>
              <a:gd name="connsiteY3970" fmla="*/ 1759373 h 2504437"/>
              <a:gd name="connsiteX3971" fmla="*/ 1647594 w 3243376"/>
              <a:gd name="connsiteY3971" fmla="*/ 1749722 h 2504437"/>
              <a:gd name="connsiteX3972" fmla="*/ 1659107 w 3243376"/>
              <a:gd name="connsiteY3972" fmla="*/ 1749721 h 2504437"/>
              <a:gd name="connsiteX3973" fmla="*/ 1659107 w 3243376"/>
              <a:gd name="connsiteY3973" fmla="*/ 1761235 h 2504437"/>
              <a:gd name="connsiteX3974" fmla="*/ 1670621 w 3243376"/>
              <a:gd name="connsiteY3974" fmla="*/ 1738784 h 2504437"/>
              <a:gd name="connsiteX3975" fmla="*/ 1670620 w 3243376"/>
              <a:gd name="connsiteY3975" fmla="*/ 1750297 h 2504437"/>
              <a:gd name="connsiteX3976" fmla="*/ 1693073 w 3243376"/>
              <a:gd name="connsiteY3976" fmla="*/ 1738784 h 2504437"/>
              <a:gd name="connsiteX3977" fmla="*/ 1704586 w 3243376"/>
              <a:gd name="connsiteY3977" fmla="*/ 1750297 h 2504437"/>
              <a:gd name="connsiteX3978" fmla="*/ 1727037 w 3243376"/>
              <a:gd name="connsiteY3978" fmla="*/ 1727845 h 2504437"/>
              <a:gd name="connsiteX3979" fmla="*/ 1715524 w 3243376"/>
              <a:gd name="connsiteY3979" fmla="*/ 1750297 h 2504437"/>
              <a:gd name="connsiteX3980" fmla="*/ 1727037 w 3243376"/>
              <a:gd name="connsiteY3980" fmla="*/ 1750297 h 2504437"/>
              <a:gd name="connsiteX3981" fmla="*/ 1715524 w 3243376"/>
              <a:gd name="connsiteY3981" fmla="*/ 1761811 h 2504437"/>
              <a:gd name="connsiteX3982" fmla="*/ 1737975 w 3243376"/>
              <a:gd name="connsiteY3982" fmla="*/ 1761811 h 2504437"/>
              <a:gd name="connsiteX3983" fmla="*/ 1726462 w 3243376"/>
              <a:gd name="connsiteY3983" fmla="*/ 1795775 h 2504437"/>
              <a:gd name="connsiteX3984" fmla="*/ 1704011 w 3243376"/>
              <a:gd name="connsiteY3984" fmla="*/ 1818227 h 2504437"/>
              <a:gd name="connsiteX3985" fmla="*/ 1705161 w 3243376"/>
              <a:gd name="connsiteY3985" fmla="*/ 1829165 h 2504437"/>
              <a:gd name="connsiteX3986" fmla="*/ 1693648 w 3243376"/>
              <a:gd name="connsiteY3986" fmla="*/ 1840679 h 2504437"/>
              <a:gd name="connsiteX3987" fmla="*/ 1238285 w 3243376"/>
              <a:gd name="connsiteY3987" fmla="*/ 1616164 h 2504437"/>
              <a:gd name="connsiteX3988" fmla="*/ 1235047 w 3243376"/>
              <a:gd name="connsiteY3988" fmla="*/ 1607799 h 2504437"/>
              <a:gd name="connsiteX3989" fmla="*/ 1235880 w 3243376"/>
              <a:gd name="connsiteY3989" fmla="*/ 1605952 h 2504437"/>
              <a:gd name="connsiteX3990" fmla="*/ 1236846 w 3243376"/>
              <a:gd name="connsiteY3990" fmla="*/ 1606090 h 2504437"/>
              <a:gd name="connsiteX3991" fmla="*/ 1238285 w 3243376"/>
              <a:gd name="connsiteY3991" fmla="*/ 1616164 h 2504437"/>
              <a:gd name="connsiteX3992" fmla="*/ 1533852 w 3243376"/>
              <a:gd name="connsiteY3992" fmla="*/ 1764959 h 2504437"/>
              <a:gd name="connsiteX3993" fmla="*/ 1533784 w 3243376"/>
              <a:gd name="connsiteY3993" fmla="*/ 1763274 h 2504437"/>
              <a:gd name="connsiteX3994" fmla="*/ 1534184 w 3243376"/>
              <a:gd name="connsiteY3994" fmla="*/ 1761811 h 2504437"/>
              <a:gd name="connsiteX3995" fmla="*/ 1533852 w 3243376"/>
              <a:gd name="connsiteY3995" fmla="*/ 1764959 h 2504437"/>
              <a:gd name="connsiteX3996" fmla="*/ 1405809 w 3243376"/>
              <a:gd name="connsiteY3996" fmla="*/ 1701652 h 2504437"/>
              <a:gd name="connsiteX3997" fmla="*/ 1408687 w 3243376"/>
              <a:gd name="connsiteY3997" fmla="*/ 1682943 h 2504437"/>
              <a:gd name="connsiteX3998" fmla="*/ 1420200 w 3243376"/>
              <a:gd name="connsiteY3998" fmla="*/ 1694456 h 2504437"/>
              <a:gd name="connsiteX3999" fmla="*/ 1405809 w 3243376"/>
              <a:gd name="connsiteY3999" fmla="*/ 1701652 h 2504437"/>
              <a:gd name="connsiteX4000" fmla="*/ 1409262 w 3243376"/>
              <a:gd name="connsiteY4000" fmla="*/ 1705394 h 2504437"/>
              <a:gd name="connsiteX4001" fmla="*/ 1426245 w 3243376"/>
              <a:gd name="connsiteY4001" fmla="*/ 1690067 h 2504437"/>
              <a:gd name="connsiteX4002" fmla="*/ 1442652 w 3243376"/>
              <a:gd name="connsiteY4002" fmla="*/ 1683184 h 2504437"/>
              <a:gd name="connsiteX4003" fmla="*/ 1442651 w 3243376"/>
              <a:gd name="connsiteY4003" fmla="*/ 1683642 h 2504437"/>
              <a:gd name="connsiteX4004" fmla="*/ 1440412 w 3243376"/>
              <a:gd name="connsiteY4004" fmla="*/ 1686360 h 2504437"/>
              <a:gd name="connsiteX4005" fmla="*/ 1442651 w 3243376"/>
              <a:gd name="connsiteY4005" fmla="*/ 1689694 h 2504437"/>
              <a:gd name="connsiteX4006" fmla="*/ 1442651 w 3243376"/>
              <a:gd name="connsiteY4006" fmla="*/ 1694456 h 2504437"/>
              <a:gd name="connsiteX4007" fmla="*/ 1442651 w 3243376"/>
              <a:gd name="connsiteY4007" fmla="*/ 1689694 h 2504437"/>
              <a:gd name="connsiteX4008" fmla="*/ 1444883 w 3243376"/>
              <a:gd name="connsiteY4008" fmla="*/ 1693017 h 2504437"/>
              <a:gd name="connsiteX4009" fmla="*/ 1450289 w 3243376"/>
              <a:gd name="connsiteY4009" fmla="*/ 1696746 h 2504437"/>
              <a:gd name="connsiteX4010" fmla="*/ 1449884 w 3243376"/>
              <a:gd name="connsiteY4010" fmla="*/ 1699313 h 2504437"/>
              <a:gd name="connsiteX4011" fmla="*/ 1454741 w 3243376"/>
              <a:gd name="connsiteY4011" fmla="*/ 1705969 h 2504437"/>
              <a:gd name="connsiteX4012" fmla="*/ 1443228 w 3243376"/>
              <a:gd name="connsiteY4012" fmla="*/ 1705969 h 2504437"/>
              <a:gd name="connsiteX4013" fmla="*/ 1431714 w 3243376"/>
              <a:gd name="connsiteY4013" fmla="*/ 1694456 h 2504437"/>
              <a:gd name="connsiteX4014" fmla="*/ 1409262 w 3243376"/>
              <a:gd name="connsiteY4014" fmla="*/ 1705394 h 2504437"/>
              <a:gd name="connsiteX4015" fmla="*/ 1022406 w 3243376"/>
              <a:gd name="connsiteY4015" fmla="*/ 1514844 h 2504437"/>
              <a:gd name="connsiteX4016" fmla="*/ 1033919 w 3243376"/>
              <a:gd name="connsiteY4016" fmla="*/ 1492393 h 2504437"/>
              <a:gd name="connsiteX4017" fmla="*/ 1022406 w 3243376"/>
              <a:gd name="connsiteY4017" fmla="*/ 1514844 h 2504437"/>
              <a:gd name="connsiteX4018" fmla="*/ 1567574 w 3243376"/>
              <a:gd name="connsiteY4018" fmla="*/ 1784837 h 2504437"/>
              <a:gd name="connsiteX4019" fmla="*/ 1579087 w 3243376"/>
              <a:gd name="connsiteY4019" fmla="*/ 1739935 h 2504437"/>
              <a:gd name="connsiteX4020" fmla="*/ 1590602 w 3243376"/>
              <a:gd name="connsiteY4020" fmla="*/ 1762386 h 2504437"/>
              <a:gd name="connsiteX4021" fmla="*/ 1579087 w 3243376"/>
              <a:gd name="connsiteY4021" fmla="*/ 1762386 h 2504437"/>
              <a:gd name="connsiteX4022" fmla="*/ 1567574 w 3243376"/>
              <a:gd name="connsiteY4022" fmla="*/ 1784837 h 2504437"/>
              <a:gd name="connsiteX4023" fmla="*/ 1226772 w 3243376"/>
              <a:gd name="connsiteY4023" fmla="*/ 1616164 h 2504437"/>
              <a:gd name="connsiteX4024" fmla="*/ 1238285 w 3243376"/>
              <a:gd name="connsiteY4024" fmla="*/ 1616164 h 2504437"/>
              <a:gd name="connsiteX4025" fmla="*/ 1249800 w 3243376"/>
              <a:gd name="connsiteY4025" fmla="*/ 1593713 h 2504437"/>
              <a:gd name="connsiteX4026" fmla="*/ 1238286 w 3243376"/>
              <a:gd name="connsiteY4026" fmla="*/ 1593713 h 2504437"/>
              <a:gd name="connsiteX4027" fmla="*/ 1238286 w 3243376"/>
              <a:gd name="connsiteY4027" fmla="*/ 1600621 h 2504437"/>
              <a:gd name="connsiteX4028" fmla="*/ 1235880 w 3243376"/>
              <a:gd name="connsiteY4028" fmla="*/ 1605952 h 2504437"/>
              <a:gd name="connsiteX4029" fmla="*/ 1226772 w 3243376"/>
              <a:gd name="connsiteY4029" fmla="*/ 1604650 h 2504437"/>
              <a:gd name="connsiteX4030" fmla="*/ 1226772 w 3243376"/>
              <a:gd name="connsiteY4030" fmla="*/ 1616164 h 2504437"/>
              <a:gd name="connsiteX4031" fmla="*/ 1545123 w 3243376"/>
              <a:gd name="connsiteY4031" fmla="*/ 1773900 h 2504437"/>
              <a:gd name="connsiteX4032" fmla="*/ 1545123 w 3243376"/>
              <a:gd name="connsiteY4032" fmla="*/ 1762386 h 2504437"/>
              <a:gd name="connsiteX4033" fmla="*/ 1556637 w 3243376"/>
              <a:gd name="connsiteY4033" fmla="*/ 1773899 h 2504437"/>
              <a:gd name="connsiteX4034" fmla="*/ 1715524 w 3243376"/>
              <a:gd name="connsiteY4034" fmla="*/ 1863706 h 2504437"/>
              <a:gd name="connsiteX4035" fmla="*/ 1715524 w 3243376"/>
              <a:gd name="connsiteY4035" fmla="*/ 1852193 h 2504437"/>
              <a:gd name="connsiteX4036" fmla="*/ 1727037 w 3243376"/>
              <a:gd name="connsiteY4036" fmla="*/ 1852192 h 2504437"/>
              <a:gd name="connsiteX4037" fmla="*/ 1727037 w 3243376"/>
              <a:gd name="connsiteY4037" fmla="*/ 1863706 h 2504437"/>
              <a:gd name="connsiteX4038" fmla="*/ 1715524 w 3243376"/>
              <a:gd name="connsiteY4038" fmla="*/ 1863706 h 2504437"/>
              <a:gd name="connsiteX4039" fmla="*/ 1300459 w 3243376"/>
              <a:gd name="connsiteY4039" fmla="*/ 1658188 h 2504437"/>
              <a:gd name="connsiteX4040" fmla="*/ 1306216 w 3243376"/>
              <a:gd name="connsiteY4040" fmla="*/ 1649553 h 2504437"/>
              <a:gd name="connsiteX4041" fmla="*/ 1294702 w 3243376"/>
              <a:gd name="connsiteY4041" fmla="*/ 1649553 h 2504437"/>
              <a:gd name="connsiteX4042" fmla="*/ 1300459 w 3243376"/>
              <a:gd name="connsiteY4042" fmla="*/ 1658188 h 2504437"/>
              <a:gd name="connsiteX4043" fmla="*/ 1590601 w 3243376"/>
              <a:gd name="connsiteY4043" fmla="*/ 1807289 h 2504437"/>
              <a:gd name="connsiteX4044" fmla="*/ 1590602 w 3243376"/>
              <a:gd name="connsiteY4044" fmla="*/ 1762386 h 2504437"/>
              <a:gd name="connsiteX4045" fmla="*/ 1605929 w 3243376"/>
              <a:gd name="connsiteY4045" fmla="*/ 1779081 h 2504437"/>
              <a:gd name="connsiteX4046" fmla="*/ 1612540 w 3243376"/>
              <a:gd name="connsiteY4046" fmla="*/ 1794573 h 2504437"/>
              <a:gd name="connsiteX4047" fmla="*/ 1609384 w 3243376"/>
              <a:gd name="connsiteY4047" fmla="*/ 1796255 h 2504437"/>
              <a:gd name="connsiteX4048" fmla="*/ 1602043 w 3243376"/>
              <a:gd name="connsiteY4048" fmla="*/ 1797215 h 2504437"/>
              <a:gd name="connsiteX4049" fmla="*/ 1590601 w 3243376"/>
              <a:gd name="connsiteY4049" fmla="*/ 1807289 h 2504437"/>
              <a:gd name="connsiteX4050" fmla="*/ 1203746 w 3243376"/>
              <a:gd name="connsiteY4050" fmla="*/ 1616164 h 2504437"/>
              <a:gd name="connsiteX4051" fmla="*/ 1215259 w 3243376"/>
              <a:gd name="connsiteY4051" fmla="*/ 1582198 h 2504437"/>
              <a:gd name="connsiteX4052" fmla="*/ 1216698 w 3243376"/>
              <a:gd name="connsiteY4052" fmla="*/ 1576442 h 2504437"/>
              <a:gd name="connsiteX4053" fmla="*/ 1226772 w 3243376"/>
              <a:gd name="connsiteY4053" fmla="*/ 1570685 h 2504437"/>
              <a:gd name="connsiteX4054" fmla="*/ 1226772 w 3243376"/>
              <a:gd name="connsiteY4054" fmla="*/ 1570685 h 2504437"/>
              <a:gd name="connsiteX4055" fmla="*/ 1226771 w 3243376"/>
              <a:gd name="connsiteY4055" fmla="*/ 1580759 h 2504437"/>
              <a:gd name="connsiteX4056" fmla="*/ 1226772 w 3243376"/>
              <a:gd name="connsiteY4056" fmla="*/ 1582198 h 2504437"/>
              <a:gd name="connsiteX4057" fmla="*/ 1238285 w 3243376"/>
              <a:gd name="connsiteY4057" fmla="*/ 1570685 h 2504437"/>
              <a:gd name="connsiteX4058" fmla="*/ 1227275 w 3243376"/>
              <a:gd name="connsiteY4058" fmla="*/ 1570685 h 2504437"/>
              <a:gd name="connsiteX4059" fmla="*/ 1226772 w 3243376"/>
              <a:gd name="connsiteY4059" fmla="*/ 1570685 h 2504437"/>
              <a:gd name="connsiteX4060" fmla="*/ 1226772 w 3243376"/>
              <a:gd name="connsiteY4060" fmla="*/ 1570685 h 2504437"/>
              <a:gd name="connsiteX4061" fmla="*/ 1226772 w 3243376"/>
              <a:gd name="connsiteY4061" fmla="*/ 1570685 h 2504437"/>
              <a:gd name="connsiteX4062" fmla="*/ 1215834 w 3243376"/>
              <a:gd name="connsiteY4062" fmla="*/ 1570685 h 2504437"/>
              <a:gd name="connsiteX4063" fmla="*/ 1204321 w 3243376"/>
              <a:gd name="connsiteY4063" fmla="*/ 1582198 h 2504437"/>
              <a:gd name="connsiteX4064" fmla="*/ 1204321 w 3243376"/>
              <a:gd name="connsiteY4064" fmla="*/ 1604651 h 2504437"/>
              <a:gd name="connsiteX4065" fmla="*/ 1202881 w 3243376"/>
              <a:gd name="connsiteY4065" fmla="*/ 1600333 h 2504437"/>
              <a:gd name="connsiteX4066" fmla="*/ 1201092 w 3243376"/>
              <a:gd name="connsiteY4066" fmla="*/ 1600050 h 2504437"/>
              <a:gd name="connsiteX4067" fmla="*/ 1198563 w 3243376"/>
              <a:gd name="connsiteY4067" fmla="*/ 1596447 h 2504437"/>
              <a:gd name="connsiteX4068" fmla="*/ 1192807 w 3243376"/>
              <a:gd name="connsiteY4068" fmla="*/ 1604650 h 2504437"/>
              <a:gd name="connsiteX4069" fmla="*/ 1199463 w 3243376"/>
              <a:gd name="connsiteY4069" fmla="*/ 1599793 h 2504437"/>
              <a:gd name="connsiteX4070" fmla="*/ 1201092 w 3243376"/>
              <a:gd name="connsiteY4070" fmla="*/ 1600050 h 2504437"/>
              <a:gd name="connsiteX4071" fmla="*/ 1204321 w 3243376"/>
              <a:gd name="connsiteY4071" fmla="*/ 1604651 h 2504437"/>
              <a:gd name="connsiteX4072" fmla="*/ 1203746 w 3243376"/>
              <a:gd name="connsiteY4072" fmla="*/ 1616164 h 2504437"/>
              <a:gd name="connsiteX4073" fmla="*/ 1135814 w 3243376"/>
              <a:gd name="connsiteY4073" fmla="*/ 1582775 h 2504437"/>
              <a:gd name="connsiteX4074" fmla="*/ 1135814 w 3243376"/>
              <a:gd name="connsiteY4074" fmla="*/ 1571260 h 2504437"/>
              <a:gd name="connsiteX4075" fmla="*/ 1124301 w 3243376"/>
              <a:gd name="connsiteY4075" fmla="*/ 1571260 h 2504437"/>
              <a:gd name="connsiteX4076" fmla="*/ 1135814 w 3243376"/>
              <a:gd name="connsiteY4076" fmla="*/ 1582775 h 2504437"/>
              <a:gd name="connsiteX4077" fmla="*/ 1215619 w 3243376"/>
              <a:gd name="connsiteY4077" fmla="*/ 1631419 h 2504437"/>
              <a:gd name="connsiteX4078" fmla="*/ 1215834 w 3243376"/>
              <a:gd name="connsiteY4078" fmla="*/ 1627102 h 2504437"/>
              <a:gd name="connsiteX4079" fmla="*/ 1215834 w 3243376"/>
              <a:gd name="connsiteY4079" fmla="*/ 1628541 h 2504437"/>
              <a:gd name="connsiteX4080" fmla="*/ 1215834 w 3243376"/>
              <a:gd name="connsiteY4080" fmla="*/ 1631456 h 2504437"/>
              <a:gd name="connsiteX4081" fmla="*/ 1181868 w 3243376"/>
              <a:gd name="connsiteY4081" fmla="*/ 1616164 h 2504437"/>
              <a:gd name="connsiteX4082" fmla="*/ 1181869 w 3243376"/>
              <a:gd name="connsiteY4082" fmla="*/ 1604651 h 2504437"/>
              <a:gd name="connsiteX4083" fmla="*/ 1170355 w 3243376"/>
              <a:gd name="connsiteY4083" fmla="*/ 1604651 h 2504437"/>
              <a:gd name="connsiteX4084" fmla="*/ 1159418 w 3243376"/>
              <a:gd name="connsiteY4084" fmla="*/ 1604650 h 2504437"/>
              <a:gd name="connsiteX4085" fmla="*/ 1181868 w 3243376"/>
              <a:gd name="connsiteY4085" fmla="*/ 1616164 h 2504437"/>
              <a:gd name="connsiteX4086" fmla="*/ 1727037 w 3243376"/>
              <a:gd name="connsiteY4086" fmla="*/ 1886157 h 2504437"/>
              <a:gd name="connsiteX4087" fmla="*/ 1715524 w 3243376"/>
              <a:gd name="connsiteY4087" fmla="*/ 1874644 h 2504437"/>
              <a:gd name="connsiteX4088" fmla="*/ 1738552 w 3243376"/>
              <a:gd name="connsiteY4088" fmla="*/ 1874644 h 2504437"/>
              <a:gd name="connsiteX4089" fmla="*/ 1727037 w 3243376"/>
              <a:gd name="connsiteY4089" fmla="*/ 1886157 h 2504437"/>
              <a:gd name="connsiteX4090" fmla="*/ 1452726 w 3243376"/>
              <a:gd name="connsiteY4090" fmla="*/ 1752573 h 2504437"/>
              <a:gd name="connsiteX4091" fmla="*/ 1465679 w 3243376"/>
              <a:gd name="connsiteY4091" fmla="*/ 1750873 h 2504437"/>
              <a:gd name="connsiteX4092" fmla="*/ 1452726 w 3243376"/>
              <a:gd name="connsiteY4092" fmla="*/ 1752573 h 2504437"/>
              <a:gd name="connsiteX4093" fmla="*/ 1581237 w 3243376"/>
              <a:gd name="connsiteY4093" fmla="*/ 1816761 h 2504437"/>
              <a:gd name="connsiteX4094" fmla="*/ 1579087 w 3243376"/>
              <a:gd name="connsiteY4094" fmla="*/ 1807289 h 2504437"/>
              <a:gd name="connsiteX4095" fmla="*/ 1590601 w 3243376"/>
              <a:gd name="connsiteY4095" fmla="*/ 1807289 h 2504437"/>
              <a:gd name="connsiteX4096" fmla="*/ 1607583 w 3243376"/>
              <a:gd name="connsiteY4096" fmla="*/ 1797214 h 2504437"/>
              <a:gd name="connsiteX4097" fmla="*/ 1609384 w 3243376"/>
              <a:gd name="connsiteY4097" fmla="*/ 1796255 h 2504437"/>
              <a:gd name="connsiteX4098" fmla="*/ 1613053 w 3243376"/>
              <a:gd name="connsiteY4098" fmla="*/ 1795775 h 2504437"/>
              <a:gd name="connsiteX4099" fmla="*/ 1612540 w 3243376"/>
              <a:gd name="connsiteY4099" fmla="*/ 1794573 h 2504437"/>
              <a:gd name="connsiteX4100" fmla="*/ 1616021 w 3243376"/>
              <a:gd name="connsiteY4100" fmla="*/ 1792717 h 2504437"/>
              <a:gd name="connsiteX4101" fmla="*/ 1624566 w 3243376"/>
              <a:gd name="connsiteY4101" fmla="*/ 1795775 h 2504437"/>
              <a:gd name="connsiteX4102" fmla="*/ 1613052 w 3243376"/>
              <a:gd name="connsiteY4102" fmla="*/ 1807289 h 2504437"/>
              <a:gd name="connsiteX4103" fmla="*/ 1581237 w 3243376"/>
              <a:gd name="connsiteY4103" fmla="*/ 1816761 h 2504437"/>
              <a:gd name="connsiteX4104" fmla="*/ 1592221 w 3243376"/>
              <a:gd name="connsiteY4104" fmla="*/ 1823084 h 2504437"/>
              <a:gd name="connsiteX4105" fmla="*/ 1590601 w 3243376"/>
              <a:gd name="connsiteY4105" fmla="*/ 1818227 h 2504437"/>
              <a:gd name="connsiteX4106" fmla="*/ 1592221 w 3243376"/>
              <a:gd name="connsiteY4106" fmla="*/ 1823084 h 2504437"/>
              <a:gd name="connsiteX4107" fmla="*/ 1069683 w 3243376"/>
              <a:gd name="connsiteY4107" fmla="*/ 1564604 h 2504437"/>
              <a:gd name="connsiteX4108" fmla="*/ 1079398 w 3243376"/>
              <a:gd name="connsiteY4108" fmla="*/ 1559747 h 2504437"/>
              <a:gd name="connsiteX4109" fmla="*/ 1067885 w 3243376"/>
              <a:gd name="connsiteY4109" fmla="*/ 1559747 h 2504437"/>
              <a:gd name="connsiteX4110" fmla="*/ 1069683 w 3243376"/>
              <a:gd name="connsiteY4110" fmla="*/ 1564604 h 2504437"/>
              <a:gd name="connsiteX4111" fmla="*/ 1215834 w 3243376"/>
              <a:gd name="connsiteY4111" fmla="*/ 1638616 h 2504437"/>
              <a:gd name="connsiteX4112" fmla="*/ 1215834 w 3243376"/>
              <a:gd name="connsiteY4112" fmla="*/ 1631456 h 2504437"/>
              <a:gd name="connsiteX4113" fmla="*/ 1218830 w 3243376"/>
              <a:gd name="connsiteY4113" fmla="*/ 1631959 h 2504437"/>
              <a:gd name="connsiteX4114" fmla="*/ 1215834 w 3243376"/>
              <a:gd name="connsiteY4114" fmla="*/ 1627102 h 2504437"/>
              <a:gd name="connsiteX4115" fmla="*/ 1215834 w 3243376"/>
              <a:gd name="connsiteY4115" fmla="*/ 1616164 h 2504437"/>
              <a:gd name="connsiteX4116" fmla="*/ 1215834 w 3243376"/>
              <a:gd name="connsiteY4116" fmla="*/ 1638616 h 2504437"/>
              <a:gd name="connsiteX4117" fmla="*/ 1351694 w 3243376"/>
              <a:gd name="connsiteY4117" fmla="*/ 1705969 h 2504437"/>
              <a:gd name="connsiteX4118" fmla="*/ 1363208 w 3243376"/>
              <a:gd name="connsiteY4118" fmla="*/ 1683518 h 2504437"/>
              <a:gd name="connsiteX4119" fmla="*/ 1363208 w 3243376"/>
              <a:gd name="connsiteY4119" fmla="*/ 1672005 h 2504437"/>
              <a:gd name="connsiteX4120" fmla="*/ 1351694 w 3243376"/>
              <a:gd name="connsiteY4120" fmla="*/ 1705969 h 2504437"/>
              <a:gd name="connsiteX4121" fmla="*/ 1760427 w 3243376"/>
              <a:gd name="connsiteY4121" fmla="*/ 1908609 h 2504437"/>
              <a:gd name="connsiteX4122" fmla="*/ 1760427 w 3243376"/>
              <a:gd name="connsiteY4122" fmla="*/ 1897095 h 2504437"/>
              <a:gd name="connsiteX4123" fmla="*/ 1771940 w 3243376"/>
              <a:gd name="connsiteY4123" fmla="*/ 1897095 h 2504437"/>
              <a:gd name="connsiteX4124" fmla="*/ 1760427 w 3243376"/>
              <a:gd name="connsiteY4124" fmla="*/ 1908609 h 2504437"/>
              <a:gd name="connsiteX4125" fmla="*/ 1601539 w 3243376"/>
              <a:gd name="connsiteY4125" fmla="*/ 1830316 h 2504437"/>
              <a:gd name="connsiteX4126" fmla="*/ 1613053 w 3243376"/>
              <a:gd name="connsiteY4126" fmla="*/ 1818802 h 2504437"/>
              <a:gd name="connsiteX4127" fmla="*/ 1613052 w 3243376"/>
              <a:gd name="connsiteY4127" fmla="*/ 1807289 h 2504437"/>
              <a:gd name="connsiteX4128" fmla="*/ 1623991 w 3243376"/>
              <a:gd name="connsiteY4128" fmla="*/ 1807865 h 2504437"/>
              <a:gd name="connsiteX4129" fmla="*/ 1601539 w 3243376"/>
              <a:gd name="connsiteY4129" fmla="*/ 1830316 h 2504437"/>
              <a:gd name="connsiteX4130" fmla="*/ 1373012 w 3243376"/>
              <a:gd name="connsiteY4130" fmla="*/ 1717483 h 2504437"/>
              <a:gd name="connsiteX4131" fmla="*/ 1374721 w 3243376"/>
              <a:gd name="connsiteY4131" fmla="*/ 1715181 h 2504437"/>
              <a:gd name="connsiteX4132" fmla="*/ 1374721 w 3243376"/>
              <a:gd name="connsiteY4132" fmla="*/ 1716116 h 2504437"/>
              <a:gd name="connsiteX4133" fmla="*/ 1374721 w 3243376"/>
              <a:gd name="connsiteY4133" fmla="*/ 1717483 h 2504437"/>
              <a:gd name="connsiteX4134" fmla="*/ 1522671 w 3243376"/>
              <a:gd name="connsiteY4134" fmla="*/ 1795776 h 2504437"/>
              <a:gd name="connsiteX4135" fmla="*/ 1511158 w 3243376"/>
              <a:gd name="connsiteY4135" fmla="*/ 1750873 h 2504437"/>
              <a:gd name="connsiteX4136" fmla="*/ 1533610 w 3243376"/>
              <a:gd name="connsiteY4136" fmla="*/ 1750873 h 2504437"/>
              <a:gd name="connsiteX4137" fmla="*/ 1533681 w 3243376"/>
              <a:gd name="connsiteY4137" fmla="*/ 1760659 h 2504437"/>
              <a:gd name="connsiteX4138" fmla="*/ 1533784 w 3243376"/>
              <a:gd name="connsiteY4138" fmla="*/ 1763274 h 2504437"/>
              <a:gd name="connsiteX4139" fmla="*/ 1528428 w 3243376"/>
              <a:gd name="connsiteY4139" fmla="*/ 1782895 h 2504437"/>
              <a:gd name="connsiteX4140" fmla="*/ 1522671 w 3243376"/>
              <a:gd name="connsiteY4140" fmla="*/ 1795776 h 2504437"/>
              <a:gd name="connsiteX4141" fmla="*/ 1588982 w 3243376"/>
              <a:gd name="connsiteY4141" fmla="*/ 1832556 h 2504437"/>
              <a:gd name="connsiteX4142" fmla="*/ 1590601 w 3243376"/>
              <a:gd name="connsiteY4142" fmla="*/ 1818227 h 2504437"/>
              <a:gd name="connsiteX4143" fmla="*/ 1590602 w 3243376"/>
              <a:gd name="connsiteY4143" fmla="*/ 1829740 h 2504437"/>
              <a:gd name="connsiteX4144" fmla="*/ 1588982 w 3243376"/>
              <a:gd name="connsiteY4144" fmla="*/ 1832556 h 2504437"/>
              <a:gd name="connsiteX4145" fmla="*/ 1295279 w 3243376"/>
              <a:gd name="connsiteY4145" fmla="*/ 1694456 h 2504437"/>
              <a:gd name="connsiteX4146" fmla="*/ 1329243 w 3243376"/>
              <a:gd name="connsiteY4146" fmla="*/ 1649553 h 2504437"/>
              <a:gd name="connsiteX4147" fmla="*/ 1295279 w 3243376"/>
              <a:gd name="connsiteY4147" fmla="*/ 1694456 h 2504437"/>
              <a:gd name="connsiteX4148" fmla="*/ 1658532 w 3243376"/>
              <a:gd name="connsiteY4148" fmla="*/ 1874644 h 2504437"/>
              <a:gd name="connsiteX4149" fmla="*/ 1658532 w 3243376"/>
              <a:gd name="connsiteY4149" fmla="*/ 1852193 h 2504437"/>
              <a:gd name="connsiteX4150" fmla="*/ 1680983 w 3243376"/>
              <a:gd name="connsiteY4150" fmla="*/ 1874644 h 2504437"/>
              <a:gd name="connsiteX4151" fmla="*/ 1658532 w 3243376"/>
              <a:gd name="connsiteY4151" fmla="*/ 1874644 h 2504437"/>
              <a:gd name="connsiteX4152" fmla="*/ 358217 w 3243376"/>
              <a:gd name="connsiteY4152" fmla="*/ 1232114 h 2504437"/>
              <a:gd name="connsiteX4153" fmla="*/ 363254 w 3243376"/>
              <a:gd name="connsiteY4153" fmla="*/ 1233913 h 2504437"/>
              <a:gd name="connsiteX4154" fmla="*/ 374767 w 3243376"/>
              <a:gd name="connsiteY4154" fmla="*/ 1211461 h 2504437"/>
              <a:gd name="connsiteX4155" fmla="*/ 351741 w 3243376"/>
              <a:gd name="connsiteY4155" fmla="*/ 1222399 h 2504437"/>
              <a:gd name="connsiteX4156" fmla="*/ 358217 w 3243376"/>
              <a:gd name="connsiteY4156" fmla="*/ 1232114 h 2504437"/>
              <a:gd name="connsiteX4157" fmla="*/ 1715524 w 3243376"/>
              <a:gd name="connsiteY4157" fmla="*/ 1908033 h 2504437"/>
              <a:gd name="connsiteX4158" fmla="*/ 1715523 w 3243376"/>
              <a:gd name="connsiteY4158" fmla="*/ 1885582 h 2504437"/>
              <a:gd name="connsiteX4159" fmla="*/ 1715524 w 3243376"/>
              <a:gd name="connsiteY4159" fmla="*/ 1908033 h 2504437"/>
              <a:gd name="connsiteX4160" fmla="*/ 1261313 w 3243376"/>
              <a:gd name="connsiteY4160" fmla="*/ 1683518 h 2504437"/>
              <a:gd name="connsiteX4161" fmla="*/ 1295279 w 3243376"/>
              <a:gd name="connsiteY4161" fmla="*/ 1661066 h 2504437"/>
              <a:gd name="connsiteX4162" fmla="*/ 1283764 w 3243376"/>
              <a:gd name="connsiteY4162" fmla="*/ 1649553 h 2504437"/>
              <a:gd name="connsiteX4163" fmla="*/ 1261313 w 3243376"/>
              <a:gd name="connsiteY4163" fmla="*/ 1627102 h 2504437"/>
              <a:gd name="connsiteX4164" fmla="*/ 1261313 w 3243376"/>
              <a:gd name="connsiteY4164" fmla="*/ 1649553 h 2504437"/>
              <a:gd name="connsiteX4165" fmla="*/ 1261313 w 3243376"/>
              <a:gd name="connsiteY4165" fmla="*/ 1683518 h 2504437"/>
              <a:gd name="connsiteX4166" fmla="*/ 1465679 w 3243376"/>
              <a:gd name="connsiteY4166" fmla="*/ 1784838 h 2504437"/>
              <a:gd name="connsiteX4167" fmla="*/ 1465605 w 3243376"/>
              <a:gd name="connsiteY4167" fmla="*/ 1784796 h 2504437"/>
              <a:gd name="connsiteX4168" fmla="*/ 1465103 w 3243376"/>
              <a:gd name="connsiteY4168" fmla="*/ 1784262 h 2504437"/>
              <a:gd name="connsiteX4169" fmla="*/ 1465073 w 3243376"/>
              <a:gd name="connsiteY4169" fmla="*/ 1784498 h 2504437"/>
              <a:gd name="connsiteX4170" fmla="*/ 1456207 w 3243376"/>
              <a:gd name="connsiteY4170" fmla="*/ 1779530 h 2504437"/>
              <a:gd name="connsiteX4171" fmla="*/ 1465679 w 3243376"/>
              <a:gd name="connsiteY4171" fmla="*/ 1750873 h 2504437"/>
              <a:gd name="connsiteX4172" fmla="*/ 1465679 w 3243376"/>
              <a:gd name="connsiteY4172" fmla="*/ 1762386 h 2504437"/>
              <a:gd name="connsiteX4173" fmla="*/ 1477192 w 3243376"/>
              <a:gd name="connsiteY4173" fmla="*/ 1762386 h 2504437"/>
              <a:gd name="connsiteX4174" fmla="*/ 1477193 w 3243376"/>
              <a:gd name="connsiteY4174" fmla="*/ 1784838 h 2504437"/>
              <a:gd name="connsiteX4175" fmla="*/ 1465679 w 3243376"/>
              <a:gd name="connsiteY4175" fmla="*/ 1773324 h 2504437"/>
              <a:gd name="connsiteX4176" fmla="*/ 1465679 w 3243376"/>
              <a:gd name="connsiteY4176" fmla="*/ 1784838 h 2504437"/>
              <a:gd name="connsiteX4177" fmla="*/ 1465679 w 3243376"/>
              <a:gd name="connsiteY4177" fmla="*/ 1784838 h 2504437"/>
              <a:gd name="connsiteX4178" fmla="*/ 1499644 w 3243376"/>
              <a:gd name="connsiteY4178" fmla="*/ 1807289 h 2504437"/>
              <a:gd name="connsiteX4179" fmla="*/ 1499824 w 3243376"/>
              <a:gd name="connsiteY4179" fmla="*/ 1804051 h 2504437"/>
              <a:gd name="connsiteX4180" fmla="*/ 1500030 w 3243376"/>
              <a:gd name="connsiteY4180" fmla="*/ 1804582 h 2504437"/>
              <a:gd name="connsiteX4181" fmla="*/ 1504502 w 3243376"/>
              <a:gd name="connsiteY4181" fmla="*/ 1810527 h 2504437"/>
              <a:gd name="connsiteX4182" fmla="*/ 1501083 w 3243376"/>
              <a:gd name="connsiteY4182" fmla="*/ 1807289 h 2504437"/>
              <a:gd name="connsiteX4183" fmla="*/ 1500030 w 3243376"/>
              <a:gd name="connsiteY4183" fmla="*/ 1804582 h 2504437"/>
              <a:gd name="connsiteX4184" fmla="*/ 1501083 w 3243376"/>
              <a:gd name="connsiteY4184" fmla="*/ 1797215 h 2504437"/>
              <a:gd name="connsiteX4185" fmla="*/ 1511158 w 3243376"/>
              <a:gd name="connsiteY4185" fmla="*/ 1795776 h 2504437"/>
              <a:gd name="connsiteX4186" fmla="*/ 1511158 w 3243376"/>
              <a:gd name="connsiteY4186" fmla="*/ 1807289 h 2504437"/>
              <a:gd name="connsiteX4187" fmla="*/ 1504502 w 3243376"/>
              <a:gd name="connsiteY4187" fmla="*/ 1810527 h 2504437"/>
              <a:gd name="connsiteX4188" fmla="*/ 1386234 w 3243376"/>
              <a:gd name="connsiteY4188" fmla="*/ 1752384 h 2504437"/>
              <a:gd name="connsiteX4189" fmla="*/ 1386234 w 3243376"/>
              <a:gd name="connsiteY4189" fmla="*/ 1749146 h 2504437"/>
              <a:gd name="connsiteX4190" fmla="*/ 1386234 w 3243376"/>
              <a:gd name="connsiteY4190" fmla="*/ 1749146 h 2504437"/>
              <a:gd name="connsiteX4191" fmla="*/ 1056371 w 3243376"/>
              <a:gd name="connsiteY4191" fmla="*/ 1594288 h 2504437"/>
              <a:gd name="connsiteX4192" fmla="*/ 1056372 w 3243376"/>
              <a:gd name="connsiteY4192" fmla="*/ 1582775 h 2504437"/>
              <a:gd name="connsiteX4193" fmla="*/ 1067885 w 3243376"/>
              <a:gd name="connsiteY4193" fmla="*/ 1582774 h 2504437"/>
              <a:gd name="connsiteX4194" fmla="*/ 1056372 w 3243376"/>
              <a:gd name="connsiteY4194" fmla="*/ 1571260 h 2504437"/>
              <a:gd name="connsiteX4195" fmla="*/ 1056371 w 3243376"/>
              <a:gd name="connsiteY4195" fmla="*/ 1594288 h 2504437"/>
              <a:gd name="connsiteX4196" fmla="*/ 1431714 w 3243376"/>
              <a:gd name="connsiteY4196" fmla="*/ 1784838 h 2504437"/>
              <a:gd name="connsiteX4197" fmla="*/ 1420200 w 3243376"/>
              <a:gd name="connsiteY4197" fmla="*/ 1773324 h 2504437"/>
              <a:gd name="connsiteX4198" fmla="*/ 1454165 w 3243376"/>
              <a:gd name="connsiteY4198" fmla="*/ 1773324 h 2504437"/>
              <a:gd name="connsiteX4199" fmla="*/ 1442652 w 3243376"/>
              <a:gd name="connsiteY4199" fmla="*/ 1784838 h 2504437"/>
              <a:gd name="connsiteX4200" fmla="*/ 1431714 w 3243376"/>
              <a:gd name="connsiteY4200" fmla="*/ 1784838 h 2504437"/>
              <a:gd name="connsiteX4201" fmla="*/ 1613053 w 3243376"/>
              <a:gd name="connsiteY4201" fmla="*/ 1874644 h 2504437"/>
              <a:gd name="connsiteX4202" fmla="*/ 1613053 w 3243376"/>
              <a:gd name="connsiteY4202" fmla="*/ 1863130 h 2504437"/>
              <a:gd name="connsiteX4203" fmla="*/ 1624566 w 3243376"/>
              <a:gd name="connsiteY4203" fmla="*/ 1863130 h 2504437"/>
              <a:gd name="connsiteX4204" fmla="*/ 1613053 w 3243376"/>
              <a:gd name="connsiteY4204" fmla="*/ 1874644 h 2504437"/>
              <a:gd name="connsiteX4205" fmla="*/ 1272251 w 3243376"/>
              <a:gd name="connsiteY4205" fmla="*/ 1705969 h 2504437"/>
              <a:gd name="connsiteX4206" fmla="*/ 1272251 w 3243376"/>
              <a:gd name="connsiteY4206" fmla="*/ 1694456 h 2504437"/>
              <a:gd name="connsiteX4207" fmla="*/ 1260738 w 3243376"/>
              <a:gd name="connsiteY4207" fmla="*/ 1694456 h 2504437"/>
              <a:gd name="connsiteX4208" fmla="*/ 1272251 w 3243376"/>
              <a:gd name="connsiteY4208" fmla="*/ 1705969 h 2504437"/>
              <a:gd name="connsiteX4209" fmla="*/ 1635504 w 3243376"/>
              <a:gd name="connsiteY4209" fmla="*/ 1886157 h 2504437"/>
              <a:gd name="connsiteX4210" fmla="*/ 1635504 w 3243376"/>
              <a:gd name="connsiteY4210" fmla="*/ 1874644 h 2504437"/>
              <a:gd name="connsiteX4211" fmla="*/ 1647018 w 3243376"/>
              <a:gd name="connsiteY4211" fmla="*/ 1863130 h 2504437"/>
              <a:gd name="connsiteX4212" fmla="*/ 1647019 w 3243376"/>
              <a:gd name="connsiteY4212" fmla="*/ 1886157 h 2504437"/>
              <a:gd name="connsiteX4213" fmla="*/ 1635504 w 3243376"/>
              <a:gd name="connsiteY4213" fmla="*/ 1886157 h 2504437"/>
              <a:gd name="connsiteX4214" fmla="*/ 1021831 w 3243376"/>
              <a:gd name="connsiteY4214" fmla="*/ 1583350 h 2504437"/>
              <a:gd name="connsiteX4215" fmla="*/ 1033344 w 3243376"/>
              <a:gd name="connsiteY4215" fmla="*/ 1560899 h 2504437"/>
              <a:gd name="connsiteX4216" fmla="*/ 1033344 w 3243376"/>
              <a:gd name="connsiteY4216" fmla="*/ 1572412 h 2504437"/>
              <a:gd name="connsiteX4217" fmla="*/ 1044857 w 3243376"/>
              <a:gd name="connsiteY4217" fmla="*/ 1560898 h 2504437"/>
              <a:gd name="connsiteX4218" fmla="*/ 1056371 w 3243376"/>
              <a:gd name="connsiteY4218" fmla="*/ 1560898 h 2504437"/>
              <a:gd name="connsiteX4219" fmla="*/ 1044857 w 3243376"/>
              <a:gd name="connsiteY4219" fmla="*/ 1560898 h 2504437"/>
              <a:gd name="connsiteX4220" fmla="*/ 1056372 w 3243376"/>
              <a:gd name="connsiteY4220" fmla="*/ 1538447 h 2504437"/>
              <a:gd name="connsiteX4221" fmla="*/ 1044857 w 3243376"/>
              <a:gd name="connsiteY4221" fmla="*/ 1526934 h 2504437"/>
              <a:gd name="connsiteX4222" fmla="*/ 1056372 w 3243376"/>
              <a:gd name="connsiteY4222" fmla="*/ 1515421 h 2504437"/>
              <a:gd name="connsiteX4223" fmla="*/ 1056372 w 3243376"/>
              <a:gd name="connsiteY4223" fmla="*/ 1525495 h 2504437"/>
              <a:gd name="connsiteX4224" fmla="*/ 1056371 w 3243376"/>
              <a:gd name="connsiteY4224" fmla="*/ 1526933 h 2504437"/>
              <a:gd name="connsiteX4225" fmla="*/ 1056371 w 3243376"/>
              <a:gd name="connsiteY4225" fmla="*/ 1526934 h 2504437"/>
              <a:gd name="connsiteX4226" fmla="*/ 1056372 w 3243376"/>
              <a:gd name="connsiteY4226" fmla="*/ 1529992 h 2504437"/>
              <a:gd name="connsiteX4227" fmla="*/ 1056371 w 3243376"/>
              <a:gd name="connsiteY4227" fmla="*/ 1526933 h 2504437"/>
              <a:gd name="connsiteX4228" fmla="*/ 1062128 w 3243376"/>
              <a:gd name="connsiteY4228" fmla="*/ 1516860 h 2504437"/>
              <a:gd name="connsiteX4229" fmla="*/ 1067885 w 3243376"/>
              <a:gd name="connsiteY4229" fmla="*/ 1515420 h 2504437"/>
              <a:gd name="connsiteX4230" fmla="*/ 1056372 w 3243376"/>
              <a:gd name="connsiteY4230" fmla="*/ 1503906 h 2504437"/>
              <a:gd name="connsiteX4231" fmla="*/ 1044857 w 3243376"/>
              <a:gd name="connsiteY4231" fmla="*/ 1515420 h 2504437"/>
              <a:gd name="connsiteX4232" fmla="*/ 1033344 w 3243376"/>
              <a:gd name="connsiteY4232" fmla="*/ 1503906 h 2504437"/>
              <a:gd name="connsiteX4233" fmla="*/ 1030348 w 3243376"/>
              <a:gd name="connsiteY4233" fmla="*/ 1554422 h 2504437"/>
              <a:gd name="connsiteX4234" fmla="*/ 1011006 w 3243376"/>
              <a:gd name="connsiteY4234" fmla="*/ 1571163 h 2504437"/>
              <a:gd name="connsiteX4235" fmla="*/ 1010860 w 3243376"/>
              <a:gd name="connsiteY4235" fmla="*/ 1570999 h 2504437"/>
              <a:gd name="connsiteX4236" fmla="*/ 1009453 w 3243376"/>
              <a:gd name="connsiteY4236" fmla="*/ 1559891 h 2504437"/>
              <a:gd name="connsiteX4237" fmla="*/ 999379 w 3243376"/>
              <a:gd name="connsiteY4237" fmla="*/ 1549385 h 2504437"/>
              <a:gd name="connsiteX4238" fmla="*/ 1010390 w 3243376"/>
              <a:gd name="connsiteY4238" fmla="*/ 1570470 h 2504437"/>
              <a:gd name="connsiteX4239" fmla="*/ 1010860 w 3243376"/>
              <a:gd name="connsiteY4239" fmla="*/ 1570999 h 2504437"/>
              <a:gd name="connsiteX4240" fmla="*/ 1010893 w 3243376"/>
              <a:gd name="connsiteY4240" fmla="*/ 1571260 h 2504437"/>
              <a:gd name="connsiteX4241" fmla="*/ 1011006 w 3243376"/>
              <a:gd name="connsiteY4241" fmla="*/ 1571163 h 2504437"/>
              <a:gd name="connsiteX4242" fmla="*/ 1192807 w 3243376"/>
              <a:gd name="connsiteY4242" fmla="*/ 1672005 h 2504437"/>
              <a:gd name="connsiteX4243" fmla="*/ 1204321 w 3243376"/>
              <a:gd name="connsiteY4243" fmla="*/ 1649553 h 2504437"/>
              <a:gd name="connsiteX4244" fmla="*/ 1192807 w 3243376"/>
              <a:gd name="connsiteY4244" fmla="*/ 1672005 h 2504437"/>
              <a:gd name="connsiteX4245" fmla="*/ 1658531 w 3243376"/>
              <a:gd name="connsiteY4245" fmla="*/ 1908033 h 2504437"/>
              <a:gd name="connsiteX4246" fmla="*/ 1658532 w 3243376"/>
              <a:gd name="connsiteY4246" fmla="*/ 1885582 h 2504437"/>
              <a:gd name="connsiteX4247" fmla="*/ 1670045 w 3243376"/>
              <a:gd name="connsiteY4247" fmla="*/ 1885582 h 2504437"/>
              <a:gd name="connsiteX4248" fmla="*/ 1680983 w 3243376"/>
              <a:gd name="connsiteY4248" fmla="*/ 1896519 h 2504437"/>
              <a:gd name="connsiteX4249" fmla="*/ 1658531 w 3243376"/>
              <a:gd name="connsiteY4249" fmla="*/ 1908033 h 2504437"/>
              <a:gd name="connsiteX4250" fmla="*/ 1090911 w 3243376"/>
              <a:gd name="connsiteY4250" fmla="*/ 1627102 h 2504437"/>
              <a:gd name="connsiteX4251" fmla="*/ 1090912 w 3243376"/>
              <a:gd name="connsiteY4251" fmla="*/ 1593137 h 2504437"/>
              <a:gd name="connsiteX4252" fmla="*/ 1079399 w 3243376"/>
              <a:gd name="connsiteY4252" fmla="*/ 1615588 h 2504437"/>
              <a:gd name="connsiteX4253" fmla="*/ 1090911 w 3243376"/>
              <a:gd name="connsiteY4253" fmla="*/ 1627102 h 2504437"/>
              <a:gd name="connsiteX4254" fmla="*/ 1453590 w 3243376"/>
              <a:gd name="connsiteY4254" fmla="*/ 1806714 h 2504437"/>
              <a:gd name="connsiteX4255" fmla="*/ 1463664 w 3243376"/>
              <a:gd name="connsiteY4255" fmla="*/ 1795704 h 2504437"/>
              <a:gd name="connsiteX4256" fmla="*/ 1465073 w 3243376"/>
              <a:gd name="connsiteY4256" fmla="*/ 1784498 h 2504437"/>
              <a:gd name="connsiteX4257" fmla="*/ 1465605 w 3243376"/>
              <a:gd name="connsiteY4257" fmla="*/ 1784796 h 2504437"/>
              <a:gd name="connsiteX4258" fmla="*/ 1479495 w 3243376"/>
              <a:gd name="connsiteY4258" fmla="*/ 1799590 h 2504437"/>
              <a:gd name="connsiteX4259" fmla="*/ 1476618 w 3243376"/>
              <a:gd name="connsiteY4259" fmla="*/ 1806714 h 2504437"/>
              <a:gd name="connsiteX4260" fmla="*/ 1476618 w 3243376"/>
              <a:gd name="connsiteY4260" fmla="*/ 1808153 h 2504437"/>
              <a:gd name="connsiteX4261" fmla="*/ 1476618 w 3243376"/>
              <a:gd name="connsiteY4261" fmla="*/ 1813172 h 2504437"/>
              <a:gd name="connsiteX4262" fmla="*/ 1465679 w 3243376"/>
              <a:gd name="connsiteY4262" fmla="*/ 1810104 h 2504437"/>
              <a:gd name="connsiteX4263" fmla="*/ 1465679 w 3243376"/>
              <a:gd name="connsiteY4263" fmla="*/ 1806138 h 2504437"/>
              <a:gd name="connsiteX4264" fmla="*/ 1460902 w 3243376"/>
              <a:gd name="connsiteY4264" fmla="*/ 1808764 h 2504437"/>
              <a:gd name="connsiteX4265" fmla="*/ 1476617 w 3243376"/>
              <a:gd name="connsiteY4265" fmla="*/ 1818227 h 2504437"/>
              <a:gd name="connsiteX4266" fmla="*/ 1476618 w 3243376"/>
              <a:gd name="connsiteY4266" fmla="*/ 1813172 h 2504437"/>
              <a:gd name="connsiteX4267" fmla="*/ 1478992 w 3243376"/>
              <a:gd name="connsiteY4267" fmla="*/ 1813837 h 2504437"/>
              <a:gd name="connsiteX4268" fmla="*/ 1480671 w 3243376"/>
              <a:gd name="connsiteY4268" fmla="*/ 1816842 h 2504437"/>
              <a:gd name="connsiteX4269" fmla="*/ 1487555 w 3243376"/>
              <a:gd name="connsiteY4269" fmla="*/ 1829165 h 2504437"/>
              <a:gd name="connsiteX4270" fmla="*/ 1480671 w 3243376"/>
              <a:gd name="connsiteY4270" fmla="*/ 1816842 h 2504437"/>
              <a:gd name="connsiteX4271" fmla="*/ 1481645 w 3243376"/>
              <a:gd name="connsiteY4271" fmla="*/ 1816509 h 2504437"/>
              <a:gd name="connsiteX4272" fmla="*/ 1487555 w 3243376"/>
              <a:gd name="connsiteY4272" fmla="*/ 1806713 h 2504437"/>
              <a:gd name="connsiteX4273" fmla="*/ 1499069 w 3243376"/>
              <a:gd name="connsiteY4273" fmla="*/ 1806714 h 2504437"/>
              <a:gd name="connsiteX4274" fmla="*/ 1487555 w 3243376"/>
              <a:gd name="connsiteY4274" fmla="*/ 1829165 h 2504437"/>
              <a:gd name="connsiteX4275" fmla="*/ 1045434 w 3243376"/>
              <a:gd name="connsiteY4275" fmla="*/ 1627102 h 2504437"/>
              <a:gd name="connsiteX4276" fmla="*/ 1045433 w 3243376"/>
              <a:gd name="connsiteY4276" fmla="*/ 1604651 h 2504437"/>
              <a:gd name="connsiteX4277" fmla="*/ 1045434 w 3243376"/>
              <a:gd name="connsiteY4277" fmla="*/ 1627102 h 2504437"/>
              <a:gd name="connsiteX4278" fmla="*/ 1568150 w 3243376"/>
              <a:gd name="connsiteY4278" fmla="*/ 1886157 h 2504437"/>
              <a:gd name="connsiteX4279" fmla="*/ 1556637 w 3243376"/>
              <a:gd name="connsiteY4279" fmla="*/ 1863706 h 2504437"/>
              <a:gd name="connsiteX4280" fmla="*/ 1556637 w 3243376"/>
              <a:gd name="connsiteY4280" fmla="*/ 1852193 h 2504437"/>
              <a:gd name="connsiteX4281" fmla="*/ 1568150 w 3243376"/>
              <a:gd name="connsiteY4281" fmla="*/ 1841254 h 2504437"/>
              <a:gd name="connsiteX4282" fmla="*/ 1568150 w 3243376"/>
              <a:gd name="connsiteY4282" fmla="*/ 1886157 h 2504437"/>
              <a:gd name="connsiteX4283" fmla="*/ 1533609 w 3243376"/>
              <a:gd name="connsiteY4283" fmla="*/ 1874644 h 2504437"/>
              <a:gd name="connsiteX4284" fmla="*/ 1533609 w 3243376"/>
              <a:gd name="connsiteY4284" fmla="*/ 1852193 h 2504437"/>
              <a:gd name="connsiteX4285" fmla="*/ 1533609 w 3243376"/>
              <a:gd name="connsiteY4285" fmla="*/ 1874644 h 2504437"/>
              <a:gd name="connsiteX4286" fmla="*/ 1056372 w 3243376"/>
              <a:gd name="connsiteY4286" fmla="*/ 1638615 h 2504437"/>
              <a:gd name="connsiteX4287" fmla="*/ 1067885 w 3243376"/>
              <a:gd name="connsiteY4287" fmla="*/ 1638615 h 2504437"/>
              <a:gd name="connsiteX4288" fmla="*/ 1056372 w 3243376"/>
              <a:gd name="connsiteY4288" fmla="*/ 1638615 h 2504437"/>
              <a:gd name="connsiteX4289" fmla="*/ 1364648 w 3243376"/>
              <a:gd name="connsiteY4289" fmla="*/ 1794913 h 2504437"/>
              <a:gd name="connsiteX4290" fmla="*/ 1364635 w 3243376"/>
              <a:gd name="connsiteY4290" fmla="*/ 1794828 h 2504437"/>
              <a:gd name="connsiteX4291" fmla="*/ 1364742 w 3243376"/>
              <a:gd name="connsiteY4291" fmla="*/ 1794926 h 2504437"/>
              <a:gd name="connsiteX4292" fmla="*/ 1590602 w 3243376"/>
              <a:gd name="connsiteY4292" fmla="*/ 1908033 h 2504437"/>
              <a:gd name="connsiteX4293" fmla="*/ 1601540 w 3243376"/>
              <a:gd name="connsiteY4293" fmla="*/ 1885006 h 2504437"/>
              <a:gd name="connsiteX4294" fmla="*/ 1613053 w 3243376"/>
              <a:gd name="connsiteY4294" fmla="*/ 1896519 h 2504437"/>
              <a:gd name="connsiteX4295" fmla="*/ 1590602 w 3243376"/>
              <a:gd name="connsiteY4295" fmla="*/ 1908033 h 2504437"/>
              <a:gd name="connsiteX4296" fmla="*/ 1273353 w 3243376"/>
              <a:gd name="connsiteY4296" fmla="*/ 1751002 h 2504437"/>
              <a:gd name="connsiteX4297" fmla="*/ 1273401 w 3243376"/>
              <a:gd name="connsiteY4297" fmla="*/ 1750873 h 2504437"/>
              <a:gd name="connsiteX4298" fmla="*/ 1273387 w 3243376"/>
              <a:gd name="connsiteY4298" fmla="*/ 1750998 h 2504437"/>
              <a:gd name="connsiteX4299" fmla="*/ 1681558 w 3243376"/>
              <a:gd name="connsiteY4299" fmla="*/ 1953512 h 2504437"/>
              <a:gd name="connsiteX4300" fmla="*/ 1681559 w 3243376"/>
              <a:gd name="connsiteY4300" fmla="*/ 1941998 h 2504437"/>
              <a:gd name="connsiteX4301" fmla="*/ 1693072 w 3243376"/>
              <a:gd name="connsiteY4301" fmla="*/ 1953512 h 2504437"/>
              <a:gd name="connsiteX4302" fmla="*/ 670090 w 3243376"/>
              <a:gd name="connsiteY4302" fmla="*/ 1458427 h 2504437"/>
              <a:gd name="connsiteX4303" fmla="*/ 670091 w 3243376"/>
              <a:gd name="connsiteY4303" fmla="*/ 1435976 h 2504437"/>
              <a:gd name="connsiteX4304" fmla="*/ 681604 w 3243376"/>
              <a:gd name="connsiteY4304" fmla="*/ 1458428 h 2504437"/>
              <a:gd name="connsiteX4305" fmla="*/ 670090 w 3243376"/>
              <a:gd name="connsiteY4305" fmla="*/ 1458427 h 2504437"/>
              <a:gd name="connsiteX4306" fmla="*/ 1620176 w 3243376"/>
              <a:gd name="connsiteY4306" fmla="*/ 1931995 h 2504437"/>
              <a:gd name="connsiteX4307" fmla="*/ 1613053 w 3243376"/>
              <a:gd name="connsiteY4307" fmla="*/ 1908033 h 2504437"/>
              <a:gd name="connsiteX4308" fmla="*/ 1635504 w 3243376"/>
              <a:gd name="connsiteY4308" fmla="*/ 1930484 h 2504437"/>
              <a:gd name="connsiteX4309" fmla="*/ 1620176 w 3243376"/>
              <a:gd name="connsiteY4309" fmla="*/ 1931995 h 2504437"/>
              <a:gd name="connsiteX4310" fmla="*/ 1022406 w 3243376"/>
              <a:gd name="connsiteY4310" fmla="*/ 1638615 h 2504437"/>
              <a:gd name="connsiteX4311" fmla="*/ 1044282 w 3243376"/>
              <a:gd name="connsiteY4311" fmla="*/ 1627677 h 2504437"/>
              <a:gd name="connsiteX4312" fmla="*/ 1021831 w 3243376"/>
              <a:gd name="connsiteY4312" fmla="*/ 1627677 h 2504437"/>
              <a:gd name="connsiteX4313" fmla="*/ 1021830 w 3243376"/>
              <a:gd name="connsiteY4313" fmla="*/ 1616164 h 2504437"/>
              <a:gd name="connsiteX4314" fmla="*/ 1033344 w 3243376"/>
              <a:gd name="connsiteY4314" fmla="*/ 1616164 h 2504437"/>
              <a:gd name="connsiteX4315" fmla="*/ 1010892 w 3243376"/>
              <a:gd name="connsiteY4315" fmla="*/ 1616164 h 2504437"/>
              <a:gd name="connsiteX4316" fmla="*/ 1022406 w 3243376"/>
              <a:gd name="connsiteY4316" fmla="*/ 1638615 h 2504437"/>
              <a:gd name="connsiteX4317" fmla="*/ 1072923 w 3243376"/>
              <a:gd name="connsiteY4317" fmla="*/ 1663882 h 2504437"/>
              <a:gd name="connsiteX4318" fmla="*/ 1079398 w 3243376"/>
              <a:gd name="connsiteY4318" fmla="*/ 1649553 h 2504437"/>
              <a:gd name="connsiteX4319" fmla="*/ 1084256 w 3243376"/>
              <a:gd name="connsiteY4319" fmla="*/ 1656209 h 2504437"/>
              <a:gd name="connsiteX4320" fmla="*/ 1084038 w 3243376"/>
              <a:gd name="connsiteY4320" fmla="*/ 1657587 h 2504437"/>
              <a:gd name="connsiteX4321" fmla="*/ 1079399 w 3243376"/>
              <a:gd name="connsiteY4321" fmla="*/ 1661067 h 2504437"/>
              <a:gd name="connsiteX4322" fmla="*/ 1083716 w 3243376"/>
              <a:gd name="connsiteY4322" fmla="*/ 1659627 h 2504437"/>
              <a:gd name="connsiteX4323" fmla="*/ 1084038 w 3243376"/>
              <a:gd name="connsiteY4323" fmla="*/ 1657587 h 2504437"/>
              <a:gd name="connsiteX4324" fmla="*/ 1085156 w 3243376"/>
              <a:gd name="connsiteY4324" fmla="*/ 1656749 h 2504437"/>
              <a:gd name="connsiteX4325" fmla="*/ 1090912 w 3243376"/>
              <a:gd name="connsiteY4325" fmla="*/ 1661066 h 2504437"/>
              <a:gd name="connsiteX4326" fmla="*/ 1090336 w 3243376"/>
              <a:gd name="connsiteY4326" fmla="*/ 1650128 h 2504437"/>
              <a:gd name="connsiteX4327" fmla="*/ 1067885 w 3243376"/>
              <a:gd name="connsiteY4327" fmla="*/ 1638615 h 2504437"/>
              <a:gd name="connsiteX4328" fmla="*/ 1067885 w 3243376"/>
              <a:gd name="connsiteY4328" fmla="*/ 1616164 h 2504437"/>
              <a:gd name="connsiteX4329" fmla="*/ 1033919 w 3243376"/>
              <a:gd name="connsiteY4329" fmla="*/ 1638615 h 2504437"/>
              <a:gd name="connsiteX4330" fmla="*/ 1056371 w 3243376"/>
              <a:gd name="connsiteY4330" fmla="*/ 1650128 h 2504437"/>
              <a:gd name="connsiteX4331" fmla="*/ 1067885 w 3243376"/>
              <a:gd name="connsiteY4331" fmla="*/ 1638615 h 2504437"/>
              <a:gd name="connsiteX4332" fmla="*/ 1067885 w 3243376"/>
              <a:gd name="connsiteY4332" fmla="*/ 1661066 h 2504437"/>
              <a:gd name="connsiteX4333" fmla="*/ 1072923 w 3243376"/>
              <a:gd name="connsiteY4333" fmla="*/ 1663882 h 2504437"/>
              <a:gd name="connsiteX4334" fmla="*/ 1215834 w 3243376"/>
              <a:gd name="connsiteY4334" fmla="*/ 1739359 h 2504437"/>
              <a:gd name="connsiteX4335" fmla="*/ 1249799 w 3243376"/>
              <a:gd name="connsiteY4335" fmla="*/ 1716907 h 2504437"/>
              <a:gd name="connsiteX4336" fmla="*/ 1249799 w 3243376"/>
              <a:gd name="connsiteY4336" fmla="*/ 1706833 h 2504437"/>
              <a:gd name="connsiteX4337" fmla="*/ 1249800 w 3243376"/>
              <a:gd name="connsiteY4337" fmla="*/ 1705395 h 2504437"/>
              <a:gd name="connsiteX4338" fmla="*/ 1249800 w 3243376"/>
              <a:gd name="connsiteY4338" fmla="*/ 1705394 h 2504437"/>
              <a:gd name="connsiteX4339" fmla="*/ 1249800 w 3243376"/>
              <a:gd name="connsiteY4339" fmla="*/ 1702336 h 2504437"/>
              <a:gd name="connsiteX4340" fmla="*/ 1249800 w 3243376"/>
              <a:gd name="connsiteY4340" fmla="*/ 1705395 h 2504437"/>
              <a:gd name="connsiteX4341" fmla="*/ 1242892 w 3243376"/>
              <a:gd name="connsiteY4341" fmla="*/ 1715468 h 2504437"/>
              <a:gd name="connsiteX4342" fmla="*/ 1227347 w 3243376"/>
              <a:gd name="connsiteY4342" fmla="*/ 1716907 h 2504437"/>
              <a:gd name="connsiteX4343" fmla="*/ 1215834 w 3243376"/>
              <a:gd name="connsiteY4343" fmla="*/ 1739359 h 2504437"/>
              <a:gd name="connsiteX4344" fmla="*/ 352316 w 3243376"/>
              <a:gd name="connsiteY4344" fmla="*/ 1312205 h 2504437"/>
              <a:gd name="connsiteX4345" fmla="*/ 397795 w 3243376"/>
              <a:gd name="connsiteY4345" fmla="*/ 1323719 h 2504437"/>
              <a:gd name="connsiteX4346" fmla="*/ 408732 w 3243376"/>
              <a:gd name="connsiteY4346" fmla="*/ 1244851 h 2504437"/>
              <a:gd name="connsiteX4347" fmla="*/ 374767 w 3243376"/>
              <a:gd name="connsiteY4347" fmla="*/ 1233337 h 2504437"/>
              <a:gd name="connsiteX4348" fmla="*/ 363254 w 3243376"/>
              <a:gd name="connsiteY4348" fmla="*/ 1267302 h 2504437"/>
              <a:gd name="connsiteX4349" fmla="*/ 340802 w 3243376"/>
              <a:gd name="connsiteY4349" fmla="*/ 1289754 h 2504437"/>
              <a:gd name="connsiteX4350" fmla="*/ 352316 w 3243376"/>
              <a:gd name="connsiteY4350" fmla="*/ 1312205 h 2504437"/>
              <a:gd name="connsiteX4351" fmla="*/ 1101850 w 3243376"/>
              <a:gd name="connsiteY4351" fmla="*/ 1683518 h 2504437"/>
              <a:gd name="connsiteX4352" fmla="*/ 1113363 w 3243376"/>
              <a:gd name="connsiteY4352" fmla="*/ 1672004 h 2504437"/>
              <a:gd name="connsiteX4353" fmla="*/ 1101850 w 3243376"/>
              <a:gd name="connsiteY4353" fmla="*/ 1683518 h 2504437"/>
              <a:gd name="connsiteX4354" fmla="*/ 942963 w 3243376"/>
              <a:gd name="connsiteY4354" fmla="*/ 1605226 h 2504437"/>
              <a:gd name="connsiteX4355" fmla="*/ 965414 w 3243376"/>
              <a:gd name="connsiteY4355" fmla="*/ 1593712 h 2504437"/>
              <a:gd name="connsiteX4356" fmla="*/ 942963 w 3243376"/>
              <a:gd name="connsiteY4356" fmla="*/ 1605226 h 2504437"/>
              <a:gd name="connsiteX4357" fmla="*/ 931449 w 3243376"/>
              <a:gd name="connsiteY4357" fmla="*/ 1605226 h 2504437"/>
              <a:gd name="connsiteX4358" fmla="*/ 931448 w 3243376"/>
              <a:gd name="connsiteY4358" fmla="*/ 1593712 h 2504437"/>
              <a:gd name="connsiteX4359" fmla="*/ 908421 w 3243376"/>
              <a:gd name="connsiteY4359" fmla="*/ 1582198 h 2504437"/>
              <a:gd name="connsiteX4360" fmla="*/ 919935 w 3243376"/>
              <a:gd name="connsiteY4360" fmla="*/ 1593713 h 2504437"/>
              <a:gd name="connsiteX4361" fmla="*/ 931449 w 3243376"/>
              <a:gd name="connsiteY4361" fmla="*/ 1605226 h 2504437"/>
              <a:gd name="connsiteX4362" fmla="*/ 999955 w 3243376"/>
              <a:gd name="connsiteY4362" fmla="*/ 1639191 h 2504437"/>
              <a:gd name="connsiteX4363" fmla="*/ 999955 w 3243376"/>
              <a:gd name="connsiteY4363" fmla="*/ 1616739 h 2504437"/>
              <a:gd name="connsiteX4364" fmla="*/ 1022406 w 3243376"/>
              <a:gd name="connsiteY4364" fmla="*/ 1605226 h 2504437"/>
              <a:gd name="connsiteX4365" fmla="*/ 999955 w 3243376"/>
              <a:gd name="connsiteY4365" fmla="*/ 1582775 h 2504437"/>
              <a:gd name="connsiteX4366" fmla="*/ 999954 w 3243376"/>
              <a:gd name="connsiteY4366" fmla="*/ 1605226 h 2504437"/>
              <a:gd name="connsiteX4367" fmla="*/ 999955 w 3243376"/>
              <a:gd name="connsiteY4367" fmla="*/ 1593713 h 2504437"/>
              <a:gd name="connsiteX4368" fmla="*/ 988440 w 3243376"/>
              <a:gd name="connsiteY4368" fmla="*/ 1605226 h 2504437"/>
              <a:gd name="connsiteX4369" fmla="*/ 999955 w 3243376"/>
              <a:gd name="connsiteY4369" fmla="*/ 1639191 h 2504437"/>
              <a:gd name="connsiteX4370" fmla="*/ 1444667 w 3243376"/>
              <a:gd name="connsiteY4370" fmla="*/ 1861690 h 2504437"/>
              <a:gd name="connsiteX4371" fmla="*/ 1443227 w 3243376"/>
              <a:gd name="connsiteY4371" fmla="*/ 1851616 h 2504437"/>
              <a:gd name="connsiteX4372" fmla="*/ 1454741 w 3243376"/>
              <a:gd name="connsiteY4372" fmla="*/ 1863129 h 2504437"/>
              <a:gd name="connsiteX4373" fmla="*/ 1444667 w 3243376"/>
              <a:gd name="connsiteY4373" fmla="*/ 1861690 h 2504437"/>
              <a:gd name="connsiteX4374" fmla="*/ 1476617 w 3243376"/>
              <a:gd name="connsiteY4374" fmla="*/ 1885005 h 2504437"/>
              <a:gd name="connsiteX4375" fmla="*/ 1454166 w 3243376"/>
              <a:gd name="connsiteY4375" fmla="*/ 1840103 h 2504437"/>
              <a:gd name="connsiteX4376" fmla="*/ 1456027 w 3243376"/>
              <a:gd name="connsiteY4376" fmla="*/ 1811445 h 2504437"/>
              <a:gd name="connsiteX4377" fmla="*/ 1460902 w 3243376"/>
              <a:gd name="connsiteY4377" fmla="*/ 1808764 h 2504437"/>
              <a:gd name="connsiteX4378" fmla="*/ 1465679 w 3243376"/>
              <a:gd name="connsiteY4378" fmla="*/ 1810104 h 2504437"/>
              <a:gd name="connsiteX4379" fmla="*/ 1465679 w 3243376"/>
              <a:gd name="connsiteY4379" fmla="*/ 1816213 h 2504437"/>
              <a:gd name="connsiteX4380" fmla="*/ 1465679 w 3243376"/>
              <a:gd name="connsiteY4380" fmla="*/ 1817652 h 2504437"/>
              <a:gd name="connsiteX4381" fmla="*/ 1488130 w 3243376"/>
              <a:gd name="connsiteY4381" fmla="*/ 1874068 h 2504437"/>
              <a:gd name="connsiteX4382" fmla="*/ 1488131 w 3243376"/>
              <a:gd name="connsiteY4382" fmla="*/ 1885582 h 2504437"/>
              <a:gd name="connsiteX4383" fmla="*/ 1476617 w 3243376"/>
              <a:gd name="connsiteY4383" fmla="*/ 1885005 h 2504437"/>
              <a:gd name="connsiteX4384" fmla="*/ 1522096 w 3243376"/>
              <a:gd name="connsiteY4384" fmla="*/ 1908033 h 2504437"/>
              <a:gd name="connsiteX4385" fmla="*/ 1544547 w 3243376"/>
              <a:gd name="connsiteY4385" fmla="*/ 1896519 h 2504437"/>
              <a:gd name="connsiteX4386" fmla="*/ 1522096 w 3243376"/>
              <a:gd name="connsiteY4386" fmla="*/ 1908033 h 2504437"/>
              <a:gd name="connsiteX4387" fmla="*/ 1135814 w 3243376"/>
              <a:gd name="connsiteY4387" fmla="*/ 1717277 h 2504437"/>
              <a:gd name="connsiteX4388" fmla="*/ 1135814 w 3243376"/>
              <a:gd name="connsiteY4388" fmla="*/ 1716907 h 2504437"/>
              <a:gd name="connsiteX4389" fmla="*/ 1136852 w 3243376"/>
              <a:gd name="connsiteY4389" fmla="*/ 1716907 h 2504437"/>
              <a:gd name="connsiteX4390" fmla="*/ 840491 w 3243376"/>
              <a:gd name="connsiteY4390" fmla="*/ 1571260 h 2504437"/>
              <a:gd name="connsiteX4391" fmla="*/ 851429 w 3243376"/>
              <a:gd name="connsiteY4391" fmla="*/ 1525782 h 2504437"/>
              <a:gd name="connsiteX4392" fmla="*/ 817465 w 3243376"/>
              <a:gd name="connsiteY4392" fmla="*/ 1525782 h 2504437"/>
              <a:gd name="connsiteX4393" fmla="*/ 817465 w 3243376"/>
              <a:gd name="connsiteY4393" fmla="*/ 1537296 h 2504437"/>
              <a:gd name="connsiteX4394" fmla="*/ 828978 w 3243376"/>
              <a:gd name="connsiteY4394" fmla="*/ 1537296 h 2504437"/>
              <a:gd name="connsiteX4395" fmla="*/ 828978 w 3243376"/>
              <a:gd name="connsiteY4395" fmla="*/ 1559747 h 2504437"/>
              <a:gd name="connsiteX4396" fmla="*/ 840491 w 3243376"/>
              <a:gd name="connsiteY4396" fmla="*/ 1571260 h 2504437"/>
              <a:gd name="connsiteX4397" fmla="*/ 875032 w 3243376"/>
              <a:gd name="connsiteY4397" fmla="*/ 1593713 h 2504437"/>
              <a:gd name="connsiteX4398" fmla="*/ 863519 w 3243376"/>
              <a:gd name="connsiteY4398" fmla="*/ 1570685 h 2504437"/>
              <a:gd name="connsiteX4399" fmla="*/ 863519 w 3243376"/>
              <a:gd name="connsiteY4399" fmla="*/ 1582198 h 2504437"/>
              <a:gd name="connsiteX4400" fmla="*/ 875032 w 3243376"/>
              <a:gd name="connsiteY4400" fmla="*/ 1593713 h 2504437"/>
              <a:gd name="connsiteX4401" fmla="*/ 1464455 w 3243376"/>
              <a:gd name="connsiteY4401" fmla="*/ 1888469 h 2504437"/>
              <a:gd name="connsiteX4402" fmla="*/ 1462792 w 3243376"/>
              <a:gd name="connsiteY4402" fmla="*/ 1886077 h 2504437"/>
              <a:gd name="connsiteX4403" fmla="*/ 1466254 w 3243376"/>
              <a:gd name="connsiteY4403" fmla="*/ 1885582 h 2504437"/>
              <a:gd name="connsiteX4404" fmla="*/ 1464455 w 3243376"/>
              <a:gd name="connsiteY4404" fmla="*/ 1888469 h 2504437"/>
              <a:gd name="connsiteX4405" fmla="*/ 1562716 w 3243376"/>
              <a:gd name="connsiteY4405" fmla="*/ 1940109 h 2504437"/>
              <a:gd name="connsiteX4406" fmla="*/ 1567574 w 3243376"/>
              <a:gd name="connsiteY4406" fmla="*/ 1919547 h 2504437"/>
              <a:gd name="connsiteX4407" fmla="*/ 1567574 w 3243376"/>
              <a:gd name="connsiteY4407" fmla="*/ 1941998 h 2504437"/>
              <a:gd name="connsiteX4408" fmla="*/ 1562716 w 3243376"/>
              <a:gd name="connsiteY4408" fmla="*/ 1940109 h 2504437"/>
              <a:gd name="connsiteX4409" fmla="*/ 1533609 w 3243376"/>
              <a:gd name="connsiteY4409" fmla="*/ 1930485 h 2504437"/>
              <a:gd name="connsiteX4410" fmla="*/ 1533609 w 3243376"/>
              <a:gd name="connsiteY4410" fmla="*/ 1908033 h 2504437"/>
              <a:gd name="connsiteX4411" fmla="*/ 1545122 w 3243376"/>
              <a:gd name="connsiteY4411" fmla="*/ 1919546 h 2504437"/>
              <a:gd name="connsiteX4412" fmla="*/ 1533609 w 3243376"/>
              <a:gd name="connsiteY4412" fmla="*/ 1930485 h 2504437"/>
              <a:gd name="connsiteX4413" fmla="*/ 1011468 w 3243376"/>
              <a:gd name="connsiteY4413" fmla="*/ 1672004 h 2504437"/>
              <a:gd name="connsiteX4414" fmla="*/ 1033920 w 3243376"/>
              <a:gd name="connsiteY4414" fmla="*/ 1672005 h 2504437"/>
              <a:gd name="connsiteX4415" fmla="*/ 1033920 w 3243376"/>
              <a:gd name="connsiteY4415" fmla="*/ 1665024 h 2504437"/>
              <a:gd name="connsiteX4416" fmla="*/ 1033919 w 3243376"/>
              <a:gd name="connsiteY4416" fmla="*/ 1660491 h 2504437"/>
              <a:gd name="connsiteX4417" fmla="*/ 1033919 w 3243376"/>
              <a:gd name="connsiteY4417" fmla="*/ 1660491 h 2504437"/>
              <a:gd name="connsiteX4418" fmla="*/ 1033919 w 3243376"/>
              <a:gd name="connsiteY4418" fmla="*/ 1660491 h 2504437"/>
              <a:gd name="connsiteX4419" fmla="*/ 1033919 w 3243376"/>
              <a:gd name="connsiteY4419" fmla="*/ 1648977 h 2504437"/>
              <a:gd name="connsiteX4420" fmla="*/ 1030762 w 3243376"/>
              <a:gd name="connsiteY4420" fmla="*/ 1658692 h 2504437"/>
              <a:gd name="connsiteX4421" fmla="*/ 1033919 w 3243376"/>
              <a:gd name="connsiteY4421" fmla="*/ 1660491 h 2504437"/>
              <a:gd name="connsiteX4422" fmla="*/ 1033919 w 3243376"/>
              <a:gd name="connsiteY4422" fmla="*/ 1660491 h 2504437"/>
              <a:gd name="connsiteX4423" fmla="*/ 1018591 w 3243376"/>
              <a:gd name="connsiteY4423" fmla="*/ 1656173 h 2504437"/>
              <a:gd name="connsiteX4424" fmla="*/ 1011468 w 3243376"/>
              <a:gd name="connsiteY4424" fmla="*/ 1660491 h 2504437"/>
              <a:gd name="connsiteX4425" fmla="*/ 1011468 w 3243376"/>
              <a:gd name="connsiteY4425" fmla="*/ 1672004 h 2504437"/>
              <a:gd name="connsiteX4426" fmla="*/ 1454741 w 3243376"/>
              <a:gd name="connsiteY4426" fmla="*/ 1897096 h 2504437"/>
              <a:gd name="connsiteX4427" fmla="*/ 1454741 w 3243376"/>
              <a:gd name="connsiteY4427" fmla="*/ 1885582 h 2504437"/>
              <a:gd name="connsiteX4428" fmla="*/ 1443228 w 3243376"/>
              <a:gd name="connsiteY4428" fmla="*/ 1885582 h 2504437"/>
              <a:gd name="connsiteX4429" fmla="*/ 1431714 w 3243376"/>
              <a:gd name="connsiteY4429" fmla="*/ 1885582 h 2504437"/>
              <a:gd name="connsiteX4430" fmla="*/ 1443227 w 3243376"/>
              <a:gd name="connsiteY4430" fmla="*/ 1851616 h 2504437"/>
              <a:gd name="connsiteX4431" fmla="*/ 1454741 w 3243376"/>
              <a:gd name="connsiteY4431" fmla="*/ 1863129 h 2504437"/>
              <a:gd name="connsiteX4432" fmla="*/ 1454741 w 3243376"/>
              <a:gd name="connsiteY4432" fmla="*/ 1874644 h 2504437"/>
              <a:gd name="connsiteX4433" fmla="*/ 1454741 w 3243376"/>
              <a:gd name="connsiteY4433" fmla="*/ 1863129 h 2504437"/>
              <a:gd name="connsiteX4434" fmla="*/ 1460497 w 3243376"/>
              <a:gd name="connsiteY4434" fmla="*/ 1882775 h 2504437"/>
              <a:gd name="connsiteX4435" fmla="*/ 1462792 w 3243376"/>
              <a:gd name="connsiteY4435" fmla="*/ 1886077 h 2504437"/>
              <a:gd name="connsiteX4436" fmla="*/ 1456179 w 3243376"/>
              <a:gd name="connsiteY4436" fmla="*/ 1887021 h 2504437"/>
              <a:gd name="connsiteX4437" fmla="*/ 1454741 w 3243376"/>
              <a:gd name="connsiteY4437" fmla="*/ 1897096 h 2504437"/>
              <a:gd name="connsiteX4438" fmla="*/ 885970 w 3243376"/>
              <a:gd name="connsiteY4438" fmla="*/ 1616164 h 2504437"/>
              <a:gd name="connsiteX4439" fmla="*/ 908997 w 3243376"/>
              <a:gd name="connsiteY4439" fmla="*/ 1593712 h 2504437"/>
              <a:gd name="connsiteX4440" fmla="*/ 897484 w 3243376"/>
              <a:gd name="connsiteY4440" fmla="*/ 1582198 h 2504437"/>
              <a:gd name="connsiteX4441" fmla="*/ 885970 w 3243376"/>
              <a:gd name="connsiteY4441" fmla="*/ 1616164 h 2504437"/>
              <a:gd name="connsiteX4442" fmla="*/ 1221977 w 3243376"/>
              <a:gd name="connsiteY4442" fmla="*/ 1782867 h 2504437"/>
              <a:gd name="connsiteX4443" fmla="*/ 1226772 w 3243376"/>
              <a:gd name="connsiteY4443" fmla="*/ 1784837 h 2504437"/>
              <a:gd name="connsiteX4444" fmla="*/ 1221859 w 3243376"/>
              <a:gd name="connsiteY4444" fmla="*/ 1782049 h 2504437"/>
              <a:gd name="connsiteX4445" fmla="*/ 1221231 w 3243376"/>
              <a:gd name="connsiteY4445" fmla="*/ 1777714 h 2504437"/>
              <a:gd name="connsiteX4446" fmla="*/ 1216916 w 3243376"/>
              <a:gd name="connsiteY4446" fmla="*/ 1766640 h 2504437"/>
              <a:gd name="connsiteX4447" fmla="*/ 1216913 w 3243376"/>
              <a:gd name="connsiteY4447" fmla="*/ 1766488 h 2504437"/>
              <a:gd name="connsiteX4448" fmla="*/ 1217420 w 3243376"/>
              <a:gd name="connsiteY4448" fmla="*/ 1762386 h 2504437"/>
              <a:gd name="connsiteX4449" fmla="*/ 1230586 w 3243376"/>
              <a:gd name="connsiteY4449" fmla="*/ 1762386 h 2504437"/>
              <a:gd name="connsiteX4450" fmla="*/ 1237710 w 3243376"/>
              <a:gd name="connsiteY4450" fmla="*/ 1762386 h 2504437"/>
              <a:gd name="connsiteX4451" fmla="*/ 1215258 w 3243376"/>
              <a:gd name="connsiteY4451" fmla="*/ 1739935 h 2504437"/>
              <a:gd name="connsiteX4452" fmla="*/ 1218757 w 3243376"/>
              <a:gd name="connsiteY4452" fmla="*/ 1751565 h 2504437"/>
              <a:gd name="connsiteX4453" fmla="*/ 1217420 w 3243376"/>
              <a:gd name="connsiteY4453" fmla="*/ 1762386 h 2504437"/>
              <a:gd name="connsiteX4454" fmla="*/ 1215259 w 3243376"/>
              <a:gd name="connsiteY4454" fmla="*/ 1762386 h 2504437"/>
              <a:gd name="connsiteX4455" fmla="*/ 1216916 w 3243376"/>
              <a:gd name="connsiteY4455" fmla="*/ 1766640 h 2504437"/>
              <a:gd name="connsiteX4456" fmla="*/ 1217121 w 3243376"/>
              <a:gd name="connsiteY4456" fmla="*/ 1779359 h 2504437"/>
              <a:gd name="connsiteX4457" fmla="*/ 1221859 w 3243376"/>
              <a:gd name="connsiteY4457" fmla="*/ 1782049 h 2504437"/>
              <a:gd name="connsiteX4458" fmla="*/ 1578512 w 3243376"/>
              <a:gd name="connsiteY4458" fmla="*/ 1964450 h 2504437"/>
              <a:gd name="connsiteX4459" fmla="*/ 1590025 w 3243376"/>
              <a:gd name="connsiteY4459" fmla="*/ 1952936 h 2504437"/>
              <a:gd name="connsiteX4460" fmla="*/ 1590025 w 3243376"/>
              <a:gd name="connsiteY4460" fmla="*/ 1930484 h 2504437"/>
              <a:gd name="connsiteX4461" fmla="*/ 1590026 w 3243376"/>
              <a:gd name="connsiteY4461" fmla="*/ 1941998 h 2504437"/>
              <a:gd name="connsiteX4462" fmla="*/ 1601539 w 3243376"/>
              <a:gd name="connsiteY4462" fmla="*/ 1919547 h 2504437"/>
              <a:gd name="connsiteX4463" fmla="*/ 1601539 w 3243376"/>
              <a:gd name="connsiteY4463" fmla="*/ 1941998 h 2504437"/>
              <a:gd name="connsiteX4464" fmla="*/ 1613053 w 3243376"/>
              <a:gd name="connsiteY4464" fmla="*/ 1953512 h 2504437"/>
              <a:gd name="connsiteX4465" fmla="*/ 1578512 w 3243376"/>
              <a:gd name="connsiteY4465" fmla="*/ 1964450 h 2504437"/>
              <a:gd name="connsiteX4466" fmla="*/ 534230 w 3243376"/>
              <a:gd name="connsiteY4466" fmla="*/ 1447489 h 2504437"/>
              <a:gd name="connsiteX4467" fmla="*/ 534230 w 3243376"/>
              <a:gd name="connsiteY4467" fmla="*/ 1447489 h 2504437"/>
              <a:gd name="connsiteX4468" fmla="*/ 1141364 w 3243376"/>
              <a:gd name="connsiteY4468" fmla="*/ 1749280 h 2504437"/>
              <a:gd name="connsiteX4469" fmla="*/ 1180142 w 3243376"/>
              <a:gd name="connsiteY4469" fmla="*/ 1752600 h 2504437"/>
              <a:gd name="connsiteX4470" fmla="*/ 1157691 w 3243376"/>
              <a:gd name="connsiteY4470" fmla="*/ 1718635 h 2504437"/>
              <a:gd name="connsiteX4471" fmla="*/ 1180143 w 3243376"/>
              <a:gd name="connsiteY4471" fmla="*/ 1707121 h 2504437"/>
              <a:gd name="connsiteX4472" fmla="*/ 1168628 w 3243376"/>
              <a:gd name="connsiteY4472" fmla="*/ 1695607 h 2504437"/>
              <a:gd name="connsiteX4473" fmla="*/ 1146177 w 3243376"/>
              <a:gd name="connsiteY4473" fmla="*/ 1684095 h 2504437"/>
              <a:gd name="connsiteX4474" fmla="*/ 1157690 w 3243376"/>
              <a:gd name="connsiteY4474" fmla="*/ 1672580 h 2504437"/>
              <a:gd name="connsiteX4475" fmla="*/ 1136886 w 3243376"/>
              <a:gd name="connsiteY4475" fmla="*/ 1674199 h 2504437"/>
              <a:gd name="connsiteX4476" fmla="*/ 1135716 w 3243376"/>
              <a:gd name="connsiteY4476" fmla="*/ 1674055 h 2504437"/>
              <a:gd name="connsiteX4477" fmla="*/ 1135239 w 3243376"/>
              <a:gd name="connsiteY4477" fmla="*/ 1672580 h 2504437"/>
              <a:gd name="connsiteX4478" fmla="*/ 1134896 w 3243376"/>
              <a:gd name="connsiteY4478" fmla="*/ 1673954 h 2504437"/>
              <a:gd name="connsiteX4479" fmla="*/ 1123725 w 3243376"/>
              <a:gd name="connsiteY4479" fmla="*/ 1672580 h 2504437"/>
              <a:gd name="connsiteX4480" fmla="*/ 1123725 w 3243376"/>
              <a:gd name="connsiteY4480" fmla="*/ 1684094 h 2504437"/>
              <a:gd name="connsiteX4481" fmla="*/ 1133800 w 3243376"/>
              <a:gd name="connsiteY4481" fmla="*/ 1678337 h 2504437"/>
              <a:gd name="connsiteX4482" fmla="*/ 1134896 w 3243376"/>
              <a:gd name="connsiteY4482" fmla="*/ 1673954 h 2504437"/>
              <a:gd name="connsiteX4483" fmla="*/ 1135716 w 3243376"/>
              <a:gd name="connsiteY4483" fmla="*/ 1674055 h 2504437"/>
              <a:gd name="connsiteX4484" fmla="*/ 1138477 w 3243376"/>
              <a:gd name="connsiteY4484" fmla="*/ 1682591 h 2504437"/>
              <a:gd name="connsiteX4485" fmla="*/ 1135239 w 3243376"/>
              <a:gd name="connsiteY4485" fmla="*/ 1717483 h 2504437"/>
              <a:gd name="connsiteX4486" fmla="*/ 1135814 w 3243376"/>
              <a:gd name="connsiteY4486" fmla="*/ 1717277 h 2504437"/>
              <a:gd name="connsiteX4487" fmla="*/ 1135814 w 3243376"/>
              <a:gd name="connsiteY4487" fmla="*/ 1726982 h 2504437"/>
              <a:gd name="connsiteX4488" fmla="*/ 1135814 w 3243376"/>
              <a:gd name="connsiteY4488" fmla="*/ 1728422 h 2504437"/>
              <a:gd name="connsiteX4489" fmla="*/ 1147328 w 3243376"/>
              <a:gd name="connsiteY4489" fmla="*/ 1728421 h 2504437"/>
              <a:gd name="connsiteX4490" fmla="*/ 1147328 w 3243376"/>
              <a:gd name="connsiteY4490" fmla="*/ 1716907 h 2504437"/>
              <a:gd name="connsiteX4491" fmla="*/ 1145889 w 3243376"/>
              <a:gd name="connsiteY4491" fmla="*/ 1716907 h 2504437"/>
              <a:gd name="connsiteX4492" fmla="*/ 1136852 w 3243376"/>
              <a:gd name="connsiteY4492" fmla="*/ 1716907 h 2504437"/>
              <a:gd name="connsiteX4493" fmla="*/ 1140276 w 3243376"/>
              <a:gd name="connsiteY4493" fmla="*/ 1715684 h 2504437"/>
              <a:gd name="connsiteX4494" fmla="*/ 1146752 w 3243376"/>
              <a:gd name="connsiteY4494" fmla="*/ 1705969 h 2504437"/>
              <a:gd name="connsiteX4495" fmla="*/ 1146753 w 3243376"/>
              <a:gd name="connsiteY4495" fmla="*/ 1694456 h 2504437"/>
              <a:gd name="connsiteX4496" fmla="*/ 1158266 w 3243376"/>
              <a:gd name="connsiteY4496" fmla="*/ 1739359 h 2504437"/>
              <a:gd name="connsiteX4497" fmla="*/ 1135814 w 3243376"/>
              <a:gd name="connsiteY4497" fmla="*/ 1739359 h 2504437"/>
              <a:gd name="connsiteX4498" fmla="*/ 1141364 w 3243376"/>
              <a:gd name="connsiteY4498" fmla="*/ 1749280 h 2504437"/>
              <a:gd name="connsiteX4499" fmla="*/ 1499644 w 3243376"/>
              <a:gd name="connsiteY4499" fmla="*/ 1930485 h 2504437"/>
              <a:gd name="connsiteX4500" fmla="*/ 1498206 w 3243376"/>
              <a:gd name="connsiteY4500" fmla="*/ 1920411 h 2504437"/>
              <a:gd name="connsiteX4501" fmla="*/ 1494068 w 3243376"/>
              <a:gd name="connsiteY4501" fmla="*/ 1919820 h 2504437"/>
              <a:gd name="connsiteX4502" fmla="*/ 1493888 w 3243376"/>
              <a:gd name="connsiteY4502" fmla="*/ 1919475 h 2504437"/>
              <a:gd name="connsiteX4503" fmla="*/ 1488130 w 3243376"/>
              <a:gd name="connsiteY4503" fmla="*/ 1908033 h 2504437"/>
              <a:gd name="connsiteX4504" fmla="*/ 1499644 w 3243376"/>
              <a:gd name="connsiteY4504" fmla="*/ 1908033 h 2504437"/>
              <a:gd name="connsiteX4505" fmla="*/ 1499644 w 3243376"/>
              <a:gd name="connsiteY4505" fmla="*/ 1930485 h 2504437"/>
              <a:gd name="connsiteX4506" fmla="*/ 1296429 w 3243376"/>
              <a:gd name="connsiteY4506" fmla="*/ 1830317 h 2504437"/>
              <a:gd name="connsiteX4507" fmla="*/ 1295279 w 3243376"/>
              <a:gd name="connsiteY4507" fmla="*/ 1829374 h 2504437"/>
              <a:gd name="connsiteX4508" fmla="*/ 1295279 w 3243376"/>
              <a:gd name="connsiteY4508" fmla="*/ 1829165 h 2504437"/>
              <a:gd name="connsiteX4509" fmla="*/ 1296542 w 3243376"/>
              <a:gd name="connsiteY4509" fmla="*/ 1829887 h 2504437"/>
              <a:gd name="connsiteX4510" fmla="*/ 1488130 w 3243376"/>
              <a:gd name="connsiteY4510" fmla="*/ 1930485 h 2504437"/>
              <a:gd name="connsiteX4511" fmla="*/ 1488130 w 3243376"/>
              <a:gd name="connsiteY4511" fmla="*/ 1918971 h 2504437"/>
              <a:gd name="connsiteX4512" fmla="*/ 1494068 w 3243376"/>
              <a:gd name="connsiteY4512" fmla="*/ 1919820 h 2504437"/>
              <a:gd name="connsiteX4513" fmla="*/ 1499644 w 3243376"/>
              <a:gd name="connsiteY4513" fmla="*/ 1930485 h 2504437"/>
              <a:gd name="connsiteX4514" fmla="*/ 1488130 w 3243376"/>
              <a:gd name="connsiteY4514" fmla="*/ 1930485 h 2504437"/>
              <a:gd name="connsiteX4515" fmla="*/ 902341 w 3243376"/>
              <a:gd name="connsiteY4515" fmla="*/ 1641430 h 2504437"/>
              <a:gd name="connsiteX4516" fmla="*/ 897485 w 3243376"/>
              <a:gd name="connsiteY4516" fmla="*/ 1627102 h 2504437"/>
              <a:gd name="connsiteX4517" fmla="*/ 897484 w 3243376"/>
              <a:gd name="connsiteY4517" fmla="*/ 1638615 h 2504437"/>
              <a:gd name="connsiteX4518" fmla="*/ 902341 w 3243376"/>
              <a:gd name="connsiteY4518" fmla="*/ 1641430 h 2504437"/>
              <a:gd name="connsiteX4519" fmla="*/ 1431713 w 3243376"/>
              <a:gd name="connsiteY4519" fmla="*/ 1908534 h 2504437"/>
              <a:gd name="connsiteX4520" fmla="*/ 1431713 w 3243376"/>
              <a:gd name="connsiteY4520" fmla="*/ 1908033 h 2504437"/>
              <a:gd name="connsiteX4521" fmla="*/ 1431541 w 3243376"/>
              <a:gd name="connsiteY4521" fmla="*/ 1907904 h 2504437"/>
              <a:gd name="connsiteX4522" fmla="*/ 1436895 w 3243376"/>
              <a:gd name="connsiteY4522" fmla="*/ 1898535 h 2504437"/>
              <a:gd name="connsiteX4523" fmla="*/ 1442651 w 3243376"/>
              <a:gd name="connsiteY4523" fmla="*/ 1897095 h 2504437"/>
              <a:gd name="connsiteX4524" fmla="*/ 1445530 w 3243376"/>
              <a:gd name="connsiteY4524" fmla="*/ 1906738 h 2504437"/>
              <a:gd name="connsiteX4525" fmla="*/ 942386 w 3243376"/>
              <a:gd name="connsiteY4525" fmla="*/ 1670565 h 2504437"/>
              <a:gd name="connsiteX4526" fmla="*/ 942386 w 3243376"/>
              <a:gd name="connsiteY4526" fmla="*/ 1661930 h 2504437"/>
              <a:gd name="connsiteX4527" fmla="*/ 942386 w 3243376"/>
              <a:gd name="connsiteY4527" fmla="*/ 1660491 h 2504437"/>
              <a:gd name="connsiteX4528" fmla="*/ 942387 w 3243376"/>
              <a:gd name="connsiteY4528" fmla="*/ 1670565 h 2504437"/>
              <a:gd name="connsiteX4529" fmla="*/ 1120792 w 3243376"/>
              <a:gd name="connsiteY4529" fmla="*/ 1759286 h 2504437"/>
              <a:gd name="connsiteX4530" fmla="*/ 1121422 w 3243376"/>
              <a:gd name="connsiteY4530" fmla="*/ 1756917 h 2504437"/>
              <a:gd name="connsiteX4531" fmla="*/ 1122143 w 3243376"/>
              <a:gd name="connsiteY4531" fmla="*/ 1756378 h 2504437"/>
              <a:gd name="connsiteX4532" fmla="*/ 1125256 w 3243376"/>
              <a:gd name="connsiteY4532" fmla="*/ 1759380 h 2504437"/>
              <a:gd name="connsiteX4533" fmla="*/ 1121423 w 3243376"/>
              <a:gd name="connsiteY4533" fmla="*/ 1759580 h 2504437"/>
              <a:gd name="connsiteX4534" fmla="*/ 988440 w 3243376"/>
              <a:gd name="connsiteY4534" fmla="*/ 1694456 h 2504437"/>
              <a:gd name="connsiteX4535" fmla="*/ 999955 w 3243376"/>
              <a:gd name="connsiteY4535" fmla="*/ 1694456 h 2504437"/>
              <a:gd name="connsiteX4536" fmla="*/ 999955 w 3243376"/>
              <a:gd name="connsiteY4536" fmla="*/ 1672005 h 2504437"/>
              <a:gd name="connsiteX4537" fmla="*/ 988440 w 3243376"/>
              <a:gd name="connsiteY4537" fmla="*/ 1694456 h 2504437"/>
              <a:gd name="connsiteX4538" fmla="*/ 1170356 w 3243376"/>
              <a:gd name="connsiteY4538" fmla="*/ 1784591 h 2504437"/>
              <a:gd name="connsiteX4539" fmla="*/ 1169780 w 3243376"/>
              <a:gd name="connsiteY4539" fmla="*/ 1784262 h 2504437"/>
              <a:gd name="connsiteX4540" fmla="*/ 1170356 w 3243376"/>
              <a:gd name="connsiteY4540" fmla="*/ 1784262 h 2504437"/>
              <a:gd name="connsiteX4541" fmla="*/ 942386 w 3243376"/>
              <a:gd name="connsiteY4541" fmla="*/ 1672005 h 2504437"/>
              <a:gd name="connsiteX4542" fmla="*/ 942054 w 3243376"/>
              <a:gd name="connsiteY4542" fmla="*/ 1670695 h 2504437"/>
              <a:gd name="connsiteX4543" fmla="*/ 942386 w 3243376"/>
              <a:gd name="connsiteY4543" fmla="*/ 1670565 h 2504437"/>
              <a:gd name="connsiteX4544" fmla="*/ 1010893 w 3243376"/>
              <a:gd name="connsiteY4544" fmla="*/ 1705969 h 2504437"/>
              <a:gd name="connsiteX4545" fmla="*/ 1010893 w 3243376"/>
              <a:gd name="connsiteY4545" fmla="*/ 1672005 h 2504437"/>
              <a:gd name="connsiteX4546" fmla="*/ 1010893 w 3243376"/>
              <a:gd name="connsiteY4546" fmla="*/ 1705969 h 2504437"/>
              <a:gd name="connsiteX4547" fmla="*/ 1283764 w 3243376"/>
              <a:gd name="connsiteY4547" fmla="*/ 1841255 h 2504437"/>
              <a:gd name="connsiteX4548" fmla="*/ 1282325 w 3243376"/>
              <a:gd name="connsiteY4548" fmla="*/ 1835497 h 2504437"/>
              <a:gd name="connsiteX4549" fmla="*/ 1277533 w 3243376"/>
              <a:gd name="connsiteY4549" fmla="*/ 1832759 h 2504437"/>
              <a:gd name="connsiteX4550" fmla="*/ 1277288 w 3243376"/>
              <a:gd name="connsiteY4550" fmla="*/ 1831459 h 2504437"/>
              <a:gd name="connsiteX4551" fmla="*/ 1272251 w 3243376"/>
              <a:gd name="connsiteY4551" fmla="*/ 1829740 h 2504437"/>
              <a:gd name="connsiteX4552" fmla="*/ 1277533 w 3243376"/>
              <a:gd name="connsiteY4552" fmla="*/ 1832759 h 2504437"/>
              <a:gd name="connsiteX4553" fmla="*/ 1278007 w 3243376"/>
              <a:gd name="connsiteY4553" fmla="*/ 1835281 h 2504437"/>
              <a:gd name="connsiteX4554" fmla="*/ 1283764 w 3243376"/>
              <a:gd name="connsiteY4554" fmla="*/ 1841255 h 2504437"/>
              <a:gd name="connsiteX4555" fmla="*/ 1115666 w 3243376"/>
              <a:gd name="connsiteY4555" fmla="*/ 1761235 h 2504437"/>
              <a:gd name="connsiteX4556" fmla="*/ 1117465 w 3243376"/>
              <a:gd name="connsiteY4556" fmla="*/ 1757736 h 2504437"/>
              <a:gd name="connsiteX4557" fmla="*/ 1120792 w 3243376"/>
              <a:gd name="connsiteY4557" fmla="*/ 1759286 h 2504437"/>
              <a:gd name="connsiteX4558" fmla="*/ 1120703 w 3243376"/>
              <a:gd name="connsiteY4558" fmla="*/ 1759616 h 2504437"/>
              <a:gd name="connsiteX4559" fmla="*/ 1115666 w 3243376"/>
              <a:gd name="connsiteY4559" fmla="*/ 1761235 h 2504437"/>
              <a:gd name="connsiteX4560" fmla="*/ 1272251 w 3243376"/>
              <a:gd name="connsiteY4560" fmla="*/ 1840679 h 2504437"/>
              <a:gd name="connsiteX4561" fmla="*/ 1272251 w 3243376"/>
              <a:gd name="connsiteY4561" fmla="*/ 1818227 h 2504437"/>
              <a:gd name="connsiteX4562" fmla="*/ 1272251 w 3243376"/>
              <a:gd name="connsiteY4562" fmla="*/ 1840679 h 2504437"/>
              <a:gd name="connsiteX4563" fmla="*/ 1426676 w 3243376"/>
              <a:gd name="connsiteY4563" fmla="*/ 1917747 h 2504437"/>
              <a:gd name="connsiteX4564" fmla="*/ 1420200 w 3243376"/>
              <a:gd name="connsiteY4564" fmla="*/ 1908033 h 2504437"/>
              <a:gd name="connsiteX4565" fmla="*/ 1425957 w 3243376"/>
              <a:gd name="connsiteY4565" fmla="*/ 1903715 h 2504437"/>
              <a:gd name="connsiteX4566" fmla="*/ 1431541 w 3243376"/>
              <a:gd name="connsiteY4566" fmla="*/ 1907904 h 2504437"/>
              <a:gd name="connsiteX4567" fmla="*/ 1431138 w 3243376"/>
              <a:gd name="connsiteY4567" fmla="*/ 1908609 h 2504437"/>
              <a:gd name="connsiteX4568" fmla="*/ 1431713 w 3243376"/>
              <a:gd name="connsiteY4568" fmla="*/ 1908534 h 2504437"/>
              <a:gd name="connsiteX4569" fmla="*/ 1431714 w 3243376"/>
              <a:gd name="connsiteY4569" fmla="*/ 1909472 h 2504437"/>
              <a:gd name="connsiteX4570" fmla="*/ 1431714 w 3243376"/>
              <a:gd name="connsiteY4570" fmla="*/ 1919547 h 2504437"/>
              <a:gd name="connsiteX4571" fmla="*/ 1426676 w 3243376"/>
              <a:gd name="connsiteY4571" fmla="*/ 1917747 h 2504437"/>
              <a:gd name="connsiteX4572" fmla="*/ 864959 w 3243376"/>
              <a:gd name="connsiteY4572" fmla="*/ 1648258 h 2504437"/>
              <a:gd name="connsiteX4573" fmla="*/ 875032 w 3243376"/>
              <a:gd name="connsiteY4573" fmla="*/ 1650128 h 2504437"/>
              <a:gd name="connsiteX4574" fmla="*/ 863518 w 3243376"/>
              <a:gd name="connsiteY4574" fmla="*/ 1638615 h 2504437"/>
              <a:gd name="connsiteX4575" fmla="*/ 864959 w 3243376"/>
              <a:gd name="connsiteY4575" fmla="*/ 1648258 h 2504437"/>
              <a:gd name="connsiteX4576" fmla="*/ 931448 w 3243376"/>
              <a:gd name="connsiteY4576" fmla="*/ 1683518 h 2504437"/>
              <a:gd name="connsiteX4577" fmla="*/ 965414 w 3243376"/>
              <a:gd name="connsiteY4577" fmla="*/ 1682943 h 2504437"/>
              <a:gd name="connsiteX4578" fmla="*/ 965414 w 3243376"/>
              <a:gd name="connsiteY4578" fmla="*/ 1660491 h 2504437"/>
              <a:gd name="connsiteX4579" fmla="*/ 953900 w 3243376"/>
              <a:gd name="connsiteY4579" fmla="*/ 1672005 h 2504437"/>
              <a:gd name="connsiteX4580" fmla="*/ 953901 w 3243376"/>
              <a:gd name="connsiteY4580" fmla="*/ 1649554 h 2504437"/>
              <a:gd name="connsiteX4581" fmla="*/ 942386 w 3243376"/>
              <a:gd name="connsiteY4581" fmla="*/ 1649553 h 2504437"/>
              <a:gd name="connsiteX4582" fmla="*/ 942386 w 3243376"/>
              <a:gd name="connsiteY4582" fmla="*/ 1638040 h 2504437"/>
              <a:gd name="connsiteX4583" fmla="*/ 938069 w 3243376"/>
              <a:gd name="connsiteY4583" fmla="*/ 1655022 h 2504437"/>
              <a:gd name="connsiteX4584" fmla="*/ 942054 w 3243376"/>
              <a:gd name="connsiteY4584" fmla="*/ 1670695 h 2504437"/>
              <a:gd name="connsiteX4585" fmla="*/ 939149 w 3243376"/>
              <a:gd name="connsiteY4585" fmla="*/ 1671825 h 2504437"/>
              <a:gd name="connsiteX4586" fmla="*/ 942386 w 3243376"/>
              <a:gd name="connsiteY4586" fmla="*/ 1672005 h 2504437"/>
              <a:gd name="connsiteX4587" fmla="*/ 953900 w 3243376"/>
              <a:gd name="connsiteY4587" fmla="*/ 1672005 h 2504437"/>
              <a:gd name="connsiteX4588" fmla="*/ 931448 w 3243376"/>
              <a:gd name="connsiteY4588" fmla="*/ 1683518 h 2504437"/>
              <a:gd name="connsiteX4589" fmla="*/ 1294055 w 3243376"/>
              <a:gd name="connsiteY4589" fmla="*/ 1865937 h 2504437"/>
              <a:gd name="connsiteX4590" fmla="*/ 1306792 w 3243376"/>
              <a:gd name="connsiteY4590" fmla="*/ 1840679 h 2504437"/>
              <a:gd name="connsiteX4591" fmla="*/ 1305352 w 3243376"/>
              <a:gd name="connsiteY4591" fmla="*/ 1834922 h 2504437"/>
              <a:gd name="connsiteX4592" fmla="*/ 1296542 w 3243376"/>
              <a:gd name="connsiteY4592" fmla="*/ 1829887 h 2504437"/>
              <a:gd name="connsiteX4593" fmla="*/ 1299938 w 3243376"/>
              <a:gd name="connsiteY4593" fmla="*/ 1816986 h 2504437"/>
              <a:gd name="connsiteX4594" fmla="*/ 1318880 w 3243376"/>
              <a:gd name="connsiteY4594" fmla="*/ 1785414 h 2504437"/>
              <a:gd name="connsiteX4595" fmla="*/ 1323738 w 3243376"/>
              <a:gd name="connsiteY4595" fmla="*/ 1777237 h 2504437"/>
              <a:gd name="connsiteX4596" fmla="*/ 1319840 w 3243376"/>
              <a:gd name="connsiteY4596" fmla="*/ 1774558 h 2504437"/>
              <a:gd name="connsiteX4597" fmla="*/ 1320032 w 3243376"/>
              <a:gd name="connsiteY4597" fmla="*/ 1774476 h 2504437"/>
              <a:gd name="connsiteX4598" fmla="*/ 1319425 w 3243376"/>
              <a:gd name="connsiteY4598" fmla="*/ 1774273 h 2504437"/>
              <a:gd name="connsiteX4599" fmla="*/ 1318880 w 3243376"/>
              <a:gd name="connsiteY4599" fmla="*/ 1773899 h 2504437"/>
              <a:gd name="connsiteX4600" fmla="*/ 1341333 w 3243376"/>
              <a:gd name="connsiteY4600" fmla="*/ 1773899 h 2504437"/>
              <a:gd name="connsiteX4601" fmla="*/ 1329819 w 3243376"/>
              <a:gd name="connsiteY4601" fmla="*/ 1762386 h 2504437"/>
              <a:gd name="connsiteX4602" fmla="*/ 1334136 w 3243376"/>
              <a:gd name="connsiteY4602" fmla="*/ 1756630 h 2504437"/>
              <a:gd name="connsiteX4603" fmla="*/ 1330506 w 3243376"/>
              <a:gd name="connsiteY4603" fmla="*/ 1751791 h 2504437"/>
              <a:gd name="connsiteX4604" fmla="*/ 1330874 w 3243376"/>
              <a:gd name="connsiteY4604" fmla="*/ 1750873 h 2504437"/>
              <a:gd name="connsiteX4605" fmla="*/ 1340828 w 3243376"/>
              <a:gd name="connsiteY4605" fmla="*/ 1750873 h 2504437"/>
              <a:gd name="connsiteX4606" fmla="*/ 1352270 w 3243376"/>
              <a:gd name="connsiteY4606" fmla="*/ 1750873 h 2504437"/>
              <a:gd name="connsiteX4607" fmla="*/ 1352271 w 3243376"/>
              <a:gd name="connsiteY4607" fmla="*/ 1716907 h 2504437"/>
              <a:gd name="connsiteX4608" fmla="*/ 1340756 w 3243376"/>
              <a:gd name="connsiteY4608" fmla="*/ 1728421 h 2504437"/>
              <a:gd name="connsiteX4609" fmla="*/ 1340757 w 3243376"/>
              <a:gd name="connsiteY4609" fmla="*/ 1683518 h 2504437"/>
              <a:gd name="connsiteX4610" fmla="*/ 1330970 w 3243376"/>
              <a:gd name="connsiteY4610" fmla="*/ 1718059 h 2504437"/>
              <a:gd name="connsiteX4611" fmla="*/ 1342484 w 3243376"/>
              <a:gd name="connsiteY4611" fmla="*/ 1740510 h 2504437"/>
              <a:gd name="connsiteX4612" fmla="*/ 1331123 w 3243376"/>
              <a:gd name="connsiteY4612" fmla="*/ 1750252 h 2504437"/>
              <a:gd name="connsiteX4613" fmla="*/ 1330874 w 3243376"/>
              <a:gd name="connsiteY4613" fmla="*/ 1750873 h 2504437"/>
              <a:gd name="connsiteX4614" fmla="*/ 1329818 w 3243376"/>
              <a:gd name="connsiteY4614" fmla="*/ 1750873 h 2504437"/>
              <a:gd name="connsiteX4615" fmla="*/ 1330506 w 3243376"/>
              <a:gd name="connsiteY4615" fmla="*/ 1751791 h 2504437"/>
              <a:gd name="connsiteX4616" fmla="*/ 1327156 w 3243376"/>
              <a:gd name="connsiteY4616" fmla="*/ 1760156 h 2504437"/>
              <a:gd name="connsiteX4617" fmla="*/ 1320032 w 3243376"/>
              <a:gd name="connsiteY4617" fmla="*/ 1762962 h 2504437"/>
              <a:gd name="connsiteX4618" fmla="*/ 1315714 w 3243376"/>
              <a:gd name="connsiteY4618" fmla="*/ 1773037 h 2504437"/>
              <a:gd name="connsiteX4619" fmla="*/ 1319425 w 3243376"/>
              <a:gd name="connsiteY4619" fmla="*/ 1774273 h 2504437"/>
              <a:gd name="connsiteX4620" fmla="*/ 1319840 w 3243376"/>
              <a:gd name="connsiteY4620" fmla="*/ 1774558 h 2504437"/>
              <a:gd name="connsiteX4621" fmla="*/ 1309958 w 3243376"/>
              <a:gd name="connsiteY4621" fmla="*/ 1778793 h 2504437"/>
              <a:gd name="connsiteX4622" fmla="*/ 1308518 w 3243376"/>
              <a:gd name="connsiteY4622" fmla="*/ 1774476 h 2504437"/>
              <a:gd name="connsiteX4623" fmla="*/ 1308519 w 3243376"/>
              <a:gd name="connsiteY4623" fmla="*/ 1752024 h 2504437"/>
              <a:gd name="connsiteX4624" fmla="*/ 1297005 w 3243376"/>
              <a:gd name="connsiteY4624" fmla="*/ 1729573 h 2504437"/>
              <a:gd name="connsiteX4625" fmla="*/ 1319457 w 3243376"/>
              <a:gd name="connsiteY4625" fmla="*/ 1729572 h 2504437"/>
              <a:gd name="connsiteX4626" fmla="*/ 1319457 w 3243376"/>
              <a:gd name="connsiteY4626" fmla="*/ 1752025 h 2504437"/>
              <a:gd name="connsiteX4627" fmla="*/ 1330970 w 3243376"/>
              <a:gd name="connsiteY4627" fmla="*/ 1729572 h 2504437"/>
              <a:gd name="connsiteX4628" fmla="*/ 1319456 w 3243376"/>
              <a:gd name="connsiteY4628" fmla="*/ 1718059 h 2504437"/>
              <a:gd name="connsiteX4629" fmla="*/ 1307942 w 3243376"/>
              <a:gd name="connsiteY4629" fmla="*/ 1729572 h 2504437"/>
              <a:gd name="connsiteX4630" fmla="*/ 1296430 w 3243376"/>
              <a:gd name="connsiteY4630" fmla="*/ 1718059 h 2504437"/>
              <a:gd name="connsiteX4631" fmla="*/ 1262463 w 3243376"/>
              <a:gd name="connsiteY4631" fmla="*/ 1729572 h 2504437"/>
              <a:gd name="connsiteX4632" fmla="*/ 1262463 w 3243376"/>
              <a:gd name="connsiteY4632" fmla="*/ 1752024 h 2504437"/>
              <a:gd name="connsiteX4633" fmla="*/ 1273353 w 3243376"/>
              <a:gd name="connsiteY4633" fmla="*/ 1751002 h 2504437"/>
              <a:gd name="connsiteX4634" fmla="*/ 1267646 w 3243376"/>
              <a:gd name="connsiteY4634" fmla="*/ 1766200 h 2504437"/>
              <a:gd name="connsiteX4635" fmla="*/ 1261888 w 3243376"/>
              <a:gd name="connsiteY4635" fmla="*/ 1773324 h 2504437"/>
              <a:gd name="connsiteX4636" fmla="*/ 1250375 w 3243376"/>
              <a:gd name="connsiteY4636" fmla="*/ 1773324 h 2504437"/>
              <a:gd name="connsiteX4637" fmla="*/ 1250375 w 3243376"/>
              <a:gd name="connsiteY4637" fmla="*/ 1761811 h 2504437"/>
              <a:gd name="connsiteX4638" fmla="*/ 1238861 w 3243376"/>
              <a:gd name="connsiteY4638" fmla="*/ 1773324 h 2504437"/>
              <a:gd name="connsiteX4639" fmla="*/ 1238862 w 3243376"/>
              <a:gd name="connsiteY4639" fmla="*/ 1784838 h 2504437"/>
              <a:gd name="connsiteX4640" fmla="*/ 1261313 w 3243376"/>
              <a:gd name="connsiteY4640" fmla="*/ 1784838 h 2504437"/>
              <a:gd name="connsiteX4641" fmla="*/ 1271027 w 3243376"/>
              <a:gd name="connsiteY4641" fmla="*/ 1772172 h 2504437"/>
              <a:gd name="connsiteX4642" fmla="*/ 1273387 w 3243376"/>
              <a:gd name="connsiteY4642" fmla="*/ 1750998 h 2504437"/>
              <a:gd name="connsiteX4643" fmla="*/ 1277791 w 3243376"/>
              <a:gd name="connsiteY4643" fmla="*/ 1750585 h 2504437"/>
              <a:gd name="connsiteX4644" fmla="*/ 1284916 w 3243376"/>
              <a:gd name="connsiteY4644" fmla="*/ 1740510 h 2504437"/>
              <a:gd name="connsiteX4645" fmla="*/ 1296429 w 3243376"/>
              <a:gd name="connsiteY4645" fmla="*/ 1752025 h 2504437"/>
              <a:gd name="connsiteX4646" fmla="*/ 1284915 w 3243376"/>
              <a:gd name="connsiteY4646" fmla="*/ 1785989 h 2504437"/>
              <a:gd name="connsiteX4647" fmla="*/ 1307368 w 3243376"/>
              <a:gd name="connsiteY4647" fmla="*/ 1774476 h 2504437"/>
              <a:gd name="connsiteX4648" fmla="*/ 1296490 w 3243376"/>
              <a:gd name="connsiteY4648" fmla="*/ 1785567 h 2504437"/>
              <a:gd name="connsiteX4649" fmla="*/ 1296429 w 3243376"/>
              <a:gd name="connsiteY4649" fmla="*/ 1785414 h 2504437"/>
              <a:gd name="connsiteX4650" fmla="*/ 1296394 w 3243376"/>
              <a:gd name="connsiteY4650" fmla="*/ 1785664 h 2504437"/>
              <a:gd name="connsiteX4651" fmla="*/ 1296357 w 3243376"/>
              <a:gd name="connsiteY4651" fmla="*/ 1785701 h 2504437"/>
              <a:gd name="connsiteX4652" fmla="*/ 1284916 w 3243376"/>
              <a:gd name="connsiteY4652" fmla="*/ 1796927 h 2504437"/>
              <a:gd name="connsiteX4653" fmla="*/ 1294990 w 3243376"/>
              <a:gd name="connsiteY4653" fmla="*/ 1795488 h 2504437"/>
              <a:gd name="connsiteX4654" fmla="*/ 1296394 w 3243376"/>
              <a:gd name="connsiteY4654" fmla="*/ 1785664 h 2504437"/>
              <a:gd name="connsiteX4655" fmla="*/ 1296490 w 3243376"/>
              <a:gd name="connsiteY4655" fmla="*/ 1785567 h 2504437"/>
              <a:gd name="connsiteX4656" fmla="*/ 1300747 w 3243376"/>
              <a:gd name="connsiteY4656" fmla="*/ 1796423 h 2504437"/>
              <a:gd name="connsiteX4657" fmla="*/ 1296429 w 3243376"/>
              <a:gd name="connsiteY4657" fmla="*/ 1807865 h 2504437"/>
              <a:gd name="connsiteX4658" fmla="*/ 1273978 w 3243376"/>
              <a:gd name="connsiteY4658" fmla="*/ 1830317 h 2504437"/>
              <a:gd name="connsiteX4659" fmla="*/ 1280886 w 3243376"/>
              <a:gd name="connsiteY4659" fmla="*/ 1817579 h 2504437"/>
              <a:gd name="connsiteX4660" fmla="*/ 1295279 w 3243376"/>
              <a:gd name="connsiteY4660" fmla="*/ 1829374 h 2504437"/>
              <a:gd name="connsiteX4661" fmla="*/ 1295279 w 3243376"/>
              <a:gd name="connsiteY4661" fmla="*/ 1840679 h 2504437"/>
              <a:gd name="connsiteX4662" fmla="*/ 1306792 w 3243376"/>
              <a:gd name="connsiteY4662" fmla="*/ 1840679 h 2504437"/>
              <a:gd name="connsiteX4663" fmla="*/ 1294055 w 3243376"/>
              <a:gd name="connsiteY4663" fmla="*/ 1865937 h 2504437"/>
              <a:gd name="connsiteX4664" fmla="*/ 1497088 w 3243376"/>
              <a:gd name="connsiteY4664" fmla="*/ 1968925 h 2504437"/>
              <a:gd name="connsiteX4665" fmla="*/ 1499644 w 3243376"/>
              <a:gd name="connsiteY4665" fmla="*/ 1964450 h 2504437"/>
              <a:gd name="connsiteX4666" fmla="*/ 1476617 w 3243376"/>
              <a:gd name="connsiteY4666" fmla="*/ 1953512 h 2504437"/>
              <a:gd name="connsiteX4667" fmla="*/ 1488130 w 3243376"/>
              <a:gd name="connsiteY4667" fmla="*/ 1953512 h 2504437"/>
              <a:gd name="connsiteX4668" fmla="*/ 1488130 w 3243376"/>
              <a:gd name="connsiteY4668" fmla="*/ 1931060 h 2504437"/>
              <a:gd name="connsiteX4669" fmla="*/ 1499222 w 3243376"/>
              <a:gd name="connsiteY4669" fmla="*/ 1967247 h 2504437"/>
              <a:gd name="connsiteX4670" fmla="*/ 1170356 w 3243376"/>
              <a:gd name="connsiteY4670" fmla="*/ 1807289 h 2504437"/>
              <a:gd name="connsiteX4671" fmla="*/ 1170355 w 3243376"/>
              <a:gd name="connsiteY4671" fmla="*/ 1795775 h 2504437"/>
              <a:gd name="connsiteX4672" fmla="*/ 1170355 w 3243376"/>
              <a:gd name="connsiteY4672" fmla="*/ 1794336 h 2504437"/>
              <a:gd name="connsiteX4673" fmla="*/ 1170356 w 3243376"/>
              <a:gd name="connsiteY4673" fmla="*/ 1784591 h 2504437"/>
              <a:gd name="connsiteX4674" fmla="*/ 1179854 w 3243376"/>
              <a:gd name="connsiteY4674" fmla="*/ 1790019 h 2504437"/>
              <a:gd name="connsiteX4675" fmla="*/ 1181293 w 3243376"/>
              <a:gd name="connsiteY4675" fmla="*/ 1795776 h 2504437"/>
              <a:gd name="connsiteX4676" fmla="*/ 1192807 w 3243376"/>
              <a:gd name="connsiteY4676" fmla="*/ 1773324 h 2504437"/>
              <a:gd name="connsiteX4677" fmla="*/ 1204320 w 3243376"/>
              <a:gd name="connsiteY4677" fmla="*/ 1773324 h 2504437"/>
              <a:gd name="connsiteX4678" fmla="*/ 1204321 w 3243376"/>
              <a:gd name="connsiteY4678" fmla="*/ 1795775 h 2504437"/>
              <a:gd name="connsiteX4679" fmla="*/ 1203745 w 3243376"/>
              <a:gd name="connsiteY4679" fmla="*/ 1783686 h 2504437"/>
              <a:gd name="connsiteX4680" fmla="*/ 1203745 w 3243376"/>
              <a:gd name="connsiteY4680" fmla="*/ 1749722 h 2504437"/>
              <a:gd name="connsiteX4681" fmla="*/ 1215259 w 3243376"/>
              <a:gd name="connsiteY4681" fmla="*/ 1727270 h 2504437"/>
              <a:gd name="connsiteX4682" fmla="*/ 1192806 w 3243376"/>
              <a:gd name="connsiteY4682" fmla="*/ 1715757 h 2504437"/>
              <a:gd name="connsiteX4683" fmla="*/ 1192806 w 3243376"/>
              <a:gd name="connsiteY4683" fmla="*/ 1749721 h 2504437"/>
              <a:gd name="connsiteX4684" fmla="*/ 1181293 w 3243376"/>
              <a:gd name="connsiteY4684" fmla="*/ 1761235 h 2504437"/>
              <a:gd name="connsiteX4685" fmla="*/ 1181294 w 3243376"/>
              <a:gd name="connsiteY4685" fmla="*/ 1772748 h 2504437"/>
              <a:gd name="connsiteX4686" fmla="*/ 1181294 w 3243376"/>
              <a:gd name="connsiteY4686" fmla="*/ 1784262 h 2504437"/>
              <a:gd name="connsiteX4687" fmla="*/ 1169780 w 3243376"/>
              <a:gd name="connsiteY4687" fmla="*/ 1784262 h 2504437"/>
              <a:gd name="connsiteX4688" fmla="*/ 1169780 w 3243376"/>
              <a:gd name="connsiteY4688" fmla="*/ 1784262 h 2504437"/>
              <a:gd name="connsiteX4689" fmla="*/ 1168916 w 3243376"/>
              <a:gd name="connsiteY4689" fmla="*/ 1784262 h 2504437"/>
              <a:gd name="connsiteX4690" fmla="*/ 1158842 w 3243376"/>
              <a:gd name="connsiteY4690" fmla="*/ 1784262 h 2504437"/>
              <a:gd name="connsiteX4691" fmla="*/ 1158842 w 3243376"/>
              <a:gd name="connsiteY4691" fmla="*/ 1795776 h 2504437"/>
              <a:gd name="connsiteX4692" fmla="*/ 1170356 w 3243376"/>
              <a:gd name="connsiteY4692" fmla="*/ 1807289 h 2504437"/>
              <a:gd name="connsiteX4693" fmla="*/ 1421639 w 3243376"/>
              <a:gd name="connsiteY4693" fmla="*/ 1940559 h 2504437"/>
              <a:gd name="connsiteX4694" fmla="*/ 1420200 w 3243376"/>
              <a:gd name="connsiteY4694" fmla="*/ 1930485 h 2504437"/>
              <a:gd name="connsiteX4695" fmla="*/ 1454166 w 3243376"/>
              <a:gd name="connsiteY4695" fmla="*/ 1918972 h 2504437"/>
              <a:gd name="connsiteX4696" fmla="*/ 1442652 w 3243376"/>
              <a:gd name="connsiteY4696" fmla="*/ 1930484 h 2504437"/>
              <a:gd name="connsiteX4697" fmla="*/ 1442651 w 3243376"/>
              <a:gd name="connsiteY4697" fmla="*/ 1941998 h 2504437"/>
              <a:gd name="connsiteX4698" fmla="*/ 1431713 w 3243376"/>
              <a:gd name="connsiteY4698" fmla="*/ 1941998 h 2504437"/>
              <a:gd name="connsiteX4699" fmla="*/ 1421639 w 3243376"/>
              <a:gd name="connsiteY4699" fmla="*/ 1940559 h 2504437"/>
              <a:gd name="connsiteX4700" fmla="*/ 1193959 w 3243376"/>
              <a:gd name="connsiteY4700" fmla="*/ 1828590 h 2504437"/>
              <a:gd name="connsiteX4701" fmla="*/ 1200814 w 3243376"/>
              <a:gd name="connsiteY4701" fmla="*/ 1828590 h 2504437"/>
              <a:gd name="connsiteX4702" fmla="*/ 1201469 w 3243376"/>
              <a:gd name="connsiteY4702" fmla="*/ 1829817 h 2504437"/>
              <a:gd name="connsiteX4703" fmla="*/ 1199444 w 3243376"/>
              <a:gd name="connsiteY4703" fmla="*/ 1830438 h 2504437"/>
              <a:gd name="connsiteX4704" fmla="*/ 1329243 w 3243376"/>
              <a:gd name="connsiteY4704" fmla="*/ 1897095 h 2504437"/>
              <a:gd name="connsiteX4705" fmla="*/ 1340757 w 3243376"/>
              <a:gd name="connsiteY4705" fmla="*/ 1897095 h 2504437"/>
              <a:gd name="connsiteX4706" fmla="*/ 1317730 w 3243376"/>
              <a:gd name="connsiteY4706" fmla="*/ 1863130 h 2504437"/>
              <a:gd name="connsiteX4707" fmla="*/ 1329243 w 3243376"/>
              <a:gd name="connsiteY4707" fmla="*/ 1897095 h 2504437"/>
              <a:gd name="connsiteX4708" fmla="*/ 1488130 w 3243376"/>
              <a:gd name="connsiteY4708" fmla="*/ 1975964 h 2504437"/>
              <a:gd name="connsiteX4709" fmla="*/ 1497088 w 3243376"/>
              <a:gd name="connsiteY4709" fmla="*/ 1968925 h 2504437"/>
              <a:gd name="connsiteX4710" fmla="*/ 1493887 w 3243376"/>
              <a:gd name="connsiteY4710" fmla="*/ 1974524 h 2504437"/>
              <a:gd name="connsiteX4711" fmla="*/ 1488130 w 3243376"/>
              <a:gd name="connsiteY4711" fmla="*/ 1975964 h 2504437"/>
              <a:gd name="connsiteX4712" fmla="*/ 976927 w 3243376"/>
              <a:gd name="connsiteY4712" fmla="*/ 1728422 h 2504437"/>
              <a:gd name="connsiteX4713" fmla="*/ 988441 w 3243376"/>
              <a:gd name="connsiteY4713" fmla="*/ 1728422 h 2504437"/>
              <a:gd name="connsiteX4714" fmla="*/ 976927 w 3243376"/>
              <a:gd name="connsiteY4714" fmla="*/ 1728422 h 2504437"/>
              <a:gd name="connsiteX4715" fmla="*/ 1226772 w 3243376"/>
              <a:gd name="connsiteY4715" fmla="*/ 1852192 h 2504437"/>
              <a:gd name="connsiteX4716" fmla="*/ 1238286 w 3243376"/>
              <a:gd name="connsiteY4716" fmla="*/ 1829740 h 2504437"/>
              <a:gd name="connsiteX4717" fmla="*/ 1226772 w 3243376"/>
              <a:gd name="connsiteY4717" fmla="*/ 1852192 h 2504437"/>
              <a:gd name="connsiteX4718" fmla="*/ 1056794 w 3243376"/>
              <a:gd name="connsiteY4718" fmla="*/ 1771858 h 2504437"/>
              <a:gd name="connsiteX4719" fmla="*/ 1067885 w 3243376"/>
              <a:gd name="connsiteY4719" fmla="*/ 1773899 h 2504437"/>
              <a:gd name="connsiteX4720" fmla="*/ 1067885 w 3243376"/>
              <a:gd name="connsiteY4720" fmla="*/ 1762387 h 2504437"/>
              <a:gd name="connsiteX4721" fmla="*/ 1056794 w 3243376"/>
              <a:gd name="connsiteY4721" fmla="*/ 1771858 h 2504437"/>
              <a:gd name="connsiteX4722" fmla="*/ 983772 w 3243376"/>
              <a:gd name="connsiteY4722" fmla="*/ 1736436 h 2504437"/>
              <a:gd name="connsiteX4723" fmla="*/ 1000530 w 3243376"/>
              <a:gd name="connsiteY4723" fmla="*/ 1738784 h 2504437"/>
              <a:gd name="connsiteX4724" fmla="*/ 1000530 w 3243376"/>
              <a:gd name="connsiteY4724" fmla="*/ 1716332 h 2504437"/>
              <a:gd name="connsiteX4725" fmla="*/ 1000530 w 3243376"/>
              <a:gd name="connsiteY4725" fmla="*/ 1727846 h 2504437"/>
              <a:gd name="connsiteX4726" fmla="*/ 1000530 w 3243376"/>
              <a:gd name="connsiteY4726" fmla="*/ 1705394 h 2504437"/>
              <a:gd name="connsiteX4727" fmla="*/ 989017 w 3243376"/>
              <a:gd name="connsiteY4727" fmla="*/ 1705394 h 2504437"/>
              <a:gd name="connsiteX4728" fmla="*/ 977503 w 3243376"/>
              <a:gd name="connsiteY4728" fmla="*/ 1716907 h 2504437"/>
              <a:gd name="connsiteX4729" fmla="*/ 965989 w 3243376"/>
              <a:gd name="connsiteY4729" fmla="*/ 1705394 h 2504437"/>
              <a:gd name="connsiteX4730" fmla="*/ 954476 w 3243376"/>
              <a:gd name="connsiteY4730" fmla="*/ 1716907 h 2504437"/>
              <a:gd name="connsiteX4731" fmla="*/ 976927 w 3243376"/>
              <a:gd name="connsiteY4731" fmla="*/ 1716907 h 2504437"/>
              <a:gd name="connsiteX4732" fmla="*/ 976927 w 3243376"/>
              <a:gd name="connsiteY4732" fmla="*/ 1728422 h 2504437"/>
              <a:gd name="connsiteX4733" fmla="*/ 983772 w 3243376"/>
              <a:gd name="connsiteY4733" fmla="*/ 1736436 h 2504437"/>
              <a:gd name="connsiteX4734" fmla="*/ 1134484 w 3243376"/>
              <a:gd name="connsiteY4734" fmla="*/ 1811175 h 2504437"/>
              <a:gd name="connsiteX4735" fmla="*/ 1137542 w 3243376"/>
              <a:gd name="connsiteY4735" fmla="*/ 1806138 h 2504437"/>
              <a:gd name="connsiteX4736" fmla="*/ 1135835 w 3243376"/>
              <a:gd name="connsiteY4736" fmla="*/ 1811391 h 2504437"/>
              <a:gd name="connsiteX4737" fmla="*/ 1215834 w 3243376"/>
              <a:gd name="connsiteY4737" fmla="*/ 1852193 h 2504437"/>
              <a:gd name="connsiteX4738" fmla="*/ 1227347 w 3243376"/>
              <a:gd name="connsiteY4738" fmla="*/ 1818227 h 2504437"/>
              <a:gd name="connsiteX4739" fmla="*/ 1215834 w 3243376"/>
              <a:gd name="connsiteY4739" fmla="*/ 1852193 h 2504437"/>
              <a:gd name="connsiteX4740" fmla="*/ 1033919 w 3243376"/>
              <a:gd name="connsiteY4740" fmla="*/ 1762386 h 2504437"/>
              <a:gd name="connsiteX4741" fmla="*/ 1056947 w 3243376"/>
              <a:gd name="connsiteY4741" fmla="*/ 1739935 h 2504437"/>
              <a:gd name="connsiteX4742" fmla="*/ 1045434 w 3243376"/>
              <a:gd name="connsiteY4742" fmla="*/ 1728421 h 2504437"/>
              <a:gd name="connsiteX4743" fmla="*/ 1033920 w 3243376"/>
              <a:gd name="connsiteY4743" fmla="*/ 1728422 h 2504437"/>
              <a:gd name="connsiteX4744" fmla="*/ 1045434 w 3243376"/>
              <a:gd name="connsiteY4744" fmla="*/ 1705969 h 2504437"/>
              <a:gd name="connsiteX4745" fmla="*/ 1056947 w 3243376"/>
              <a:gd name="connsiteY4745" fmla="*/ 1672005 h 2504437"/>
              <a:gd name="connsiteX4746" fmla="*/ 1045434 w 3243376"/>
              <a:gd name="connsiteY4746" fmla="*/ 1705969 h 2504437"/>
              <a:gd name="connsiteX4747" fmla="*/ 1033920 w 3243376"/>
              <a:gd name="connsiteY4747" fmla="*/ 1728422 h 2504437"/>
              <a:gd name="connsiteX4748" fmla="*/ 1033919 w 3243376"/>
              <a:gd name="connsiteY4748" fmla="*/ 1762386 h 2504437"/>
              <a:gd name="connsiteX4749" fmla="*/ 1460642 w 3243376"/>
              <a:gd name="connsiteY4749" fmla="*/ 1974164 h 2504437"/>
              <a:gd name="connsiteX4750" fmla="*/ 1465679 w 3243376"/>
              <a:gd name="connsiteY4750" fmla="*/ 1975963 h 2504437"/>
              <a:gd name="connsiteX4751" fmla="*/ 1465679 w 3243376"/>
              <a:gd name="connsiteY4751" fmla="*/ 1964450 h 2504437"/>
              <a:gd name="connsiteX4752" fmla="*/ 1454165 w 3243376"/>
              <a:gd name="connsiteY4752" fmla="*/ 1964450 h 2504437"/>
              <a:gd name="connsiteX4753" fmla="*/ 1460642 w 3243376"/>
              <a:gd name="connsiteY4753" fmla="*/ 1974164 h 2504437"/>
              <a:gd name="connsiteX4754" fmla="*/ 529193 w 3243376"/>
              <a:gd name="connsiteY4754" fmla="*/ 1513046 h 2504437"/>
              <a:gd name="connsiteX4755" fmla="*/ 522716 w 3243376"/>
              <a:gd name="connsiteY4755" fmla="*/ 1503331 h 2504437"/>
              <a:gd name="connsiteX4756" fmla="*/ 534230 w 3243376"/>
              <a:gd name="connsiteY4756" fmla="*/ 1514844 h 2504437"/>
              <a:gd name="connsiteX4757" fmla="*/ 529193 w 3243376"/>
              <a:gd name="connsiteY4757" fmla="*/ 1513046 h 2504437"/>
              <a:gd name="connsiteX4758" fmla="*/ 1425957 w 3243376"/>
              <a:gd name="connsiteY4758" fmla="*/ 1957829 h 2504437"/>
              <a:gd name="connsiteX4759" fmla="*/ 1420200 w 3243376"/>
              <a:gd name="connsiteY4759" fmla="*/ 1953512 h 2504437"/>
              <a:gd name="connsiteX4760" fmla="*/ 1431713 w 3243376"/>
              <a:gd name="connsiteY4760" fmla="*/ 1953512 h 2504437"/>
              <a:gd name="connsiteX4761" fmla="*/ 1425957 w 3243376"/>
              <a:gd name="connsiteY4761" fmla="*/ 1957829 h 2504437"/>
              <a:gd name="connsiteX4762" fmla="*/ 704055 w 3243376"/>
              <a:gd name="connsiteY4762" fmla="*/ 1604650 h 2504437"/>
              <a:gd name="connsiteX4763" fmla="*/ 636126 w 3243376"/>
              <a:gd name="connsiteY4763" fmla="*/ 1548234 h 2504437"/>
              <a:gd name="connsiteX4764" fmla="*/ 693118 w 3243376"/>
              <a:gd name="connsiteY4764" fmla="*/ 1559747 h 2504437"/>
              <a:gd name="connsiteX4765" fmla="*/ 704055 w 3243376"/>
              <a:gd name="connsiteY4765" fmla="*/ 1604650 h 2504437"/>
              <a:gd name="connsiteX4766" fmla="*/ 1540265 w 3243376"/>
              <a:gd name="connsiteY4766" fmla="*/ 2019067 h 2504437"/>
              <a:gd name="connsiteX4767" fmla="*/ 1545122 w 3243376"/>
              <a:gd name="connsiteY4767" fmla="*/ 2009353 h 2504437"/>
              <a:gd name="connsiteX4768" fmla="*/ 1556636 w 3243376"/>
              <a:gd name="connsiteY4768" fmla="*/ 2009353 h 2504437"/>
              <a:gd name="connsiteX4769" fmla="*/ 1545122 w 3243376"/>
              <a:gd name="connsiteY4769" fmla="*/ 2020866 h 2504437"/>
              <a:gd name="connsiteX4770" fmla="*/ 1540265 w 3243376"/>
              <a:gd name="connsiteY4770" fmla="*/ 2019067 h 2504437"/>
              <a:gd name="connsiteX4771" fmla="*/ 1010893 w 3243376"/>
              <a:gd name="connsiteY4771" fmla="*/ 1762386 h 2504437"/>
              <a:gd name="connsiteX4772" fmla="*/ 999378 w 3243376"/>
              <a:gd name="connsiteY4772" fmla="*/ 1739935 h 2504437"/>
              <a:gd name="connsiteX4773" fmla="*/ 1010893 w 3243376"/>
              <a:gd name="connsiteY4773" fmla="*/ 1762386 h 2504437"/>
              <a:gd name="connsiteX4774" fmla="*/ 1386234 w 3243376"/>
              <a:gd name="connsiteY4774" fmla="*/ 1952936 h 2504437"/>
              <a:gd name="connsiteX4775" fmla="*/ 1387674 w 3243376"/>
              <a:gd name="connsiteY4775" fmla="*/ 1948618 h 2504437"/>
              <a:gd name="connsiteX4776" fmla="*/ 1388342 w 3243376"/>
              <a:gd name="connsiteY4776" fmla="*/ 1948905 h 2504437"/>
              <a:gd name="connsiteX4777" fmla="*/ 1613053 w 3243376"/>
              <a:gd name="connsiteY4777" fmla="*/ 2067208 h 2504437"/>
              <a:gd name="connsiteX4778" fmla="*/ 1613053 w 3243376"/>
              <a:gd name="connsiteY4778" fmla="*/ 2065769 h 2504437"/>
              <a:gd name="connsiteX4779" fmla="*/ 1616291 w 3243376"/>
              <a:gd name="connsiteY4779" fmla="*/ 2065949 h 2504437"/>
              <a:gd name="connsiteX4780" fmla="*/ 1613053 w 3243376"/>
              <a:gd name="connsiteY4780" fmla="*/ 2067208 h 2504437"/>
              <a:gd name="connsiteX4781" fmla="*/ 1153085 w 3243376"/>
              <a:gd name="connsiteY4781" fmla="*/ 1839815 h 2504437"/>
              <a:gd name="connsiteX4782" fmla="*/ 1151060 w 3243376"/>
              <a:gd name="connsiteY4782" fmla="*/ 1836271 h 2504437"/>
              <a:gd name="connsiteX4783" fmla="*/ 1151086 w 3243376"/>
              <a:gd name="connsiteY4783" fmla="*/ 1836242 h 2504437"/>
              <a:gd name="connsiteX4784" fmla="*/ 1157403 w 3243376"/>
              <a:gd name="connsiteY4784" fmla="*/ 1839384 h 2504437"/>
              <a:gd name="connsiteX4785" fmla="*/ 1158842 w 3243376"/>
              <a:gd name="connsiteY4785" fmla="*/ 1841255 h 2504437"/>
              <a:gd name="connsiteX4786" fmla="*/ 1153085 w 3243376"/>
              <a:gd name="connsiteY4786" fmla="*/ 1839815 h 2504437"/>
              <a:gd name="connsiteX4787" fmla="*/ 1613052 w 3243376"/>
              <a:gd name="connsiteY4787" fmla="*/ 2068827 h 2504437"/>
              <a:gd name="connsiteX4788" fmla="*/ 1613053 w 3243376"/>
              <a:gd name="connsiteY4788" fmla="*/ 2067208 h 2504437"/>
              <a:gd name="connsiteX4789" fmla="*/ 1613053 w 3243376"/>
              <a:gd name="connsiteY4789" fmla="*/ 2067208 h 2504437"/>
              <a:gd name="connsiteX4790" fmla="*/ 897484 w 3243376"/>
              <a:gd name="connsiteY4790" fmla="*/ 1716907 h 2504437"/>
              <a:gd name="connsiteX4791" fmla="*/ 931448 w 3243376"/>
              <a:gd name="connsiteY4791" fmla="*/ 1705969 h 2504437"/>
              <a:gd name="connsiteX4792" fmla="*/ 897485 w 3243376"/>
              <a:gd name="connsiteY4792" fmla="*/ 1694456 h 2504437"/>
              <a:gd name="connsiteX4793" fmla="*/ 897484 w 3243376"/>
              <a:gd name="connsiteY4793" fmla="*/ 1716907 h 2504437"/>
              <a:gd name="connsiteX4794" fmla="*/ 965989 w 3243376"/>
              <a:gd name="connsiteY4794" fmla="*/ 1750873 h 2504437"/>
              <a:gd name="connsiteX4795" fmla="*/ 954476 w 3243376"/>
              <a:gd name="connsiteY4795" fmla="*/ 1728422 h 2504437"/>
              <a:gd name="connsiteX4796" fmla="*/ 965989 w 3243376"/>
              <a:gd name="connsiteY4796" fmla="*/ 1750873 h 2504437"/>
              <a:gd name="connsiteX4797" fmla="*/ 1272251 w 3243376"/>
              <a:gd name="connsiteY4797" fmla="*/ 1908033 h 2504437"/>
              <a:gd name="connsiteX4798" fmla="*/ 1283764 w 3243376"/>
              <a:gd name="connsiteY4798" fmla="*/ 1908033 h 2504437"/>
              <a:gd name="connsiteX4799" fmla="*/ 1294702 w 3243376"/>
              <a:gd name="connsiteY4799" fmla="*/ 1897095 h 2504437"/>
              <a:gd name="connsiteX4800" fmla="*/ 1272251 w 3243376"/>
              <a:gd name="connsiteY4800" fmla="*/ 1885582 h 2504437"/>
              <a:gd name="connsiteX4801" fmla="*/ 1272251 w 3243376"/>
              <a:gd name="connsiteY4801" fmla="*/ 1908033 h 2504437"/>
              <a:gd name="connsiteX4802" fmla="*/ 1113363 w 3243376"/>
              <a:gd name="connsiteY4802" fmla="*/ 1829740 h 2504437"/>
              <a:gd name="connsiteX4803" fmla="*/ 1101850 w 3243376"/>
              <a:gd name="connsiteY4803" fmla="*/ 1807289 h 2504437"/>
              <a:gd name="connsiteX4804" fmla="*/ 1113364 w 3243376"/>
              <a:gd name="connsiteY4804" fmla="*/ 1795775 h 2504437"/>
              <a:gd name="connsiteX4805" fmla="*/ 1113364 w 3243376"/>
              <a:gd name="connsiteY4805" fmla="*/ 1807289 h 2504437"/>
              <a:gd name="connsiteX4806" fmla="*/ 1124877 w 3243376"/>
              <a:gd name="connsiteY4806" fmla="*/ 1807289 h 2504437"/>
              <a:gd name="connsiteX4807" fmla="*/ 1113363 w 3243376"/>
              <a:gd name="connsiteY4807" fmla="*/ 1829740 h 2504437"/>
              <a:gd name="connsiteX4808" fmla="*/ 1245770 w 3243376"/>
              <a:gd name="connsiteY4808" fmla="*/ 1895656 h 2504437"/>
              <a:gd name="connsiteX4809" fmla="*/ 1261313 w 3243376"/>
              <a:gd name="connsiteY4809" fmla="*/ 1897095 h 2504437"/>
              <a:gd name="connsiteX4810" fmla="*/ 1261888 w 3243376"/>
              <a:gd name="connsiteY4810" fmla="*/ 1885582 h 2504437"/>
              <a:gd name="connsiteX4811" fmla="*/ 1250375 w 3243376"/>
              <a:gd name="connsiteY4811" fmla="*/ 1863129 h 2504437"/>
              <a:gd name="connsiteX4812" fmla="*/ 1238862 w 3243376"/>
              <a:gd name="connsiteY4812" fmla="*/ 1863130 h 2504437"/>
              <a:gd name="connsiteX4813" fmla="*/ 1238862 w 3243376"/>
              <a:gd name="connsiteY4813" fmla="*/ 1885582 h 2504437"/>
              <a:gd name="connsiteX4814" fmla="*/ 1245770 w 3243376"/>
              <a:gd name="connsiteY4814" fmla="*/ 1895656 h 2504437"/>
              <a:gd name="connsiteX4815" fmla="*/ 1598480 w 3243376"/>
              <a:gd name="connsiteY4815" fmla="*/ 2070806 h 2504437"/>
              <a:gd name="connsiteX4816" fmla="*/ 1601540 w 3243376"/>
              <a:gd name="connsiteY4816" fmla="*/ 2065769 h 2504437"/>
              <a:gd name="connsiteX4817" fmla="*/ 1613053 w 3243376"/>
              <a:gd name="connsiteY4817" fmla="*/ 2054256 h 2504437"/>
              <a:gd name="connsiteX4818" fmla="*/ 1613053 w 3243376"/>
              <a:gd name="connsiteY4818" fmla="*/ 2064330 h 2504437"/>
              <a:gd name="connsiteX4819" fmla="*/ 1613053 w 3243376"/>
              <a:gd name="connsiteY4819" fmla="*/ 2065769 h 2504437"/>
              <a:gd name="connsiteX4820" fmla="*/ 1613053 w 3243376"/>
              <a:gd name="connsiteY4820" fmla="*/ 2065769 h 2504437"/>
              <a:gd name="connsiteX4821" fmla="*/ 1613053 w 3243376"/>
              <a:gd name="connsiteY4821" fmla="*/ 2067208 h 2504437"/>
              <a:gd name="connsiteX4822" fmla="*/ 1609814 w 3243376"/>
              <a:gd name="connsiteY4822" fmla="*/ 2070626 h 2504437"/>
              <a:gd name="connsiteX4823" fmla="*/ 1613053 w 3243376"/>
              <a:gd name="connsiteY4823" fmla="*/ 2077283 h 2504437"/>
              <a:gd name="connsiteX4824" fmla="*/ 1598480 w 3243376"/>
              <a:gd name="connsiteY4824" fmla="*/ 2070806 h 2504437"/>
              <a:gd name="connsiteX4825" fmla="*/ 1442651 w 3243376"/>
              <a:gd name="connsiteY4825" fmla="*/ 1998414 h 2504437"/>
              <a:gd name="connsiteX4826" fmla="*/ 1454166 w 3243376"/>
              <a:gd name="connsiteY4826" fmla="*/ 1941998 h 2504437"/>
              <a:gd name="connsiteX4827" fmla="*/ 1476617 w 3243376"/>
              <a:gd name="connsiteY4827" fmla="*/ 1941998 h 2504437"/>
              <a:gd name="connsiteX4828" fmla="*/ 1465104 w 3243376"/>
              <a:gd name="connsiteY4828" fmla="*/ 1998415 h 2504437"/>
              <a:gd name="connsiteX4829" fmla="*/ 1442651 w 3243376"/>
              <a:gd name="connsiteY4829" fmla="*/ 1998414 h 2504437"/>
              <a:gd name="connsiteX4830" fmla="*/ 1079399 w 3243376"/>
              <a:gd name="connsiteY4830" fmla="*/ 1818802 h 2504437"/>
              <a:gd name="connsiteX4831" fmla="*/ 1101850 w 3243376"/>
              <a:gd name="connsiteY4831" fmla="*/ 1807289 h 2504437"/>
              <a:gd name="connsiteX4832" fmla="*/ 1090912 w 3243376"/>
              <a:gd name="connsiteY4832" fmla="*/ 1807289 h 2504437"/>
              <a:gd name="connsiteX4833" fmla="*/ 1079399 w 3243376"/>
              <a:gd name="connsiteY4833" fmla="*/ 1818802 h 2504437"/>
              <a:gd name="connsiteX4834" fmla="*/ 942962 w 3243376"/>
              <a:gd name="connsiteY4834" fmla="*/ 1751448 h 2504437"/>
              <a:gd name="connsiteX4835" fmla="*/ 942963 w 3243376"/>
              <a:gd name="connsiteY4835" fmla="*/ 1739935 h 2504437"/>
              <a:gd name="connsiteX4836" fmla="*/ 931448 w 3243376"/>
              <a:gd name="connsiteY4836" fmla="*/ 1728422 h 2504437"/>
              <a:gd name="connsiteX4837" fmla="*/ 942962 w 3243376"/>
              <a:gd name="connsiteY4837" fmla="*/ 1751448 h 2504437"/>
              <a:gd name="connsiteX4838" fmla="*/ 1364695 w 3243376"/>
              <a:gd name="connsiteY4838" fmla="*/ 1970249 h 2504437"/>
              <a:gd name="connsiteX4839" fmla="*/ 1363784 w 3243376"/>
              <a:gd name="connsiteY4839" fmla="*/ 1963874 h 2504437"/>
              <a:gd name="connsiteX4840" fmla="*/ 1366632 w 3243376"/>
              <a:gd name="connsiteY4840" fmla="*/ 1967108 h 2504437"/>
              <a:gd name="connsiteX4841" fmla="*/ 1366374 w 3243376"/>
              <a:gd name="connsiteY4841" fmla="*/ 1967256 h 2504437"/>
              <a:gd name="connsiteX4842" fmla="*/ 1170355 w 3243376"/>
              <a:gd name="connsiteY4842" fmla="*/ 1874644 h 2504437"/>
              <a:gd name="connsiteX4843" fmla="*/ 1170355 w 3243376"/>
              <a:gd name="connsiteY4843" fmla="*/ 1863130 h 2504437"/>
              <a:gd name="connsiteX4844" fmla="*/ 1158842 w 3243376"/>
              <a:gd name="connsiteY4844" fmla="*/ 1863130 h 2504437"/>
              <a:gd name="connsiteX4845" fmla="*/ 1170355 w 3243376"/>
              <a:gd name="connsiteY4845" fmla="*/ 1874644 h 2504437"/>
              <a:gd name="connsiteX4846" fmla="*/ 1488707 w 3243376"/>
              <a:gd name="connsiteY4846" fmla="*/ 2032380 h 2504437"/>
              <a:gd name="connsiteX4847" fmla="*/ 1511158 w 3243376"/>
              <a:gd name="connsiteY4847" fmla="*/ 2020866 h 2504437"/>
              <a:gd name="connsiteX4848" fmla="*/ 1500220 w 3243376"/>
              <a:gd name="connsiteY4848" fmla="*/ 2032379 h 2504437"/>
              <a:gd name="connsiteX4849" fmla="*/ 1488707 w 3243376"/>
              <a:gd name="connsiteY4849" fmla="*/ 2032380 h 2504437"/>
              <a:gd name="connsiteX4850" fmla="*/ 1204321 w 3243376"/>
              <a:gd name="connsiteY4850" fmla="*/ 1897095 h 2504437"/>
              <a:gd name="connsiteX4851" fmla="*/ 1227348 w 3243376"/>
              <a:gd name="connsiteY4851" fmla="*/ 1885006 h 2504437"/>
              <a:gd name="connsiteX4852" fmla="*/ 1215834 w 3243376"/>
              <a:gd name="connsiteY4852" fmla="*/ 1862555 h 2504437"/>
              <a:gd name="connsiteX4853" fmla="*/ 1204321 w 3243376"/>
              <a:gd name="connsiteY4853" fmla="*/ 1862554 h 2504437"/>
              <a:gd name="connsiteX4854" fmla="*/ 1215834 w 3243376"/>
              <a:gd name="connsiteY4854" fmla="*/ 1874068 h 2504437"/>
              <a:gd name="connsiteX4855" fmla="*/ 1204321 w 3243376"/>
              <a:gd name="connsiteY4855" fmla="*/ 1874068 h 2504437"/>
              <a:gd name="connsiteX4856" fmla="*/ 1192806 w 3243376"/>
              <a:gd name="connsiteY4856" fmla="*/ 1885582 h 2504437"/>
              <a:gd name="connsiteX4857" fmla="*/ 1204321 w 3243376"/>
              <a:gd name="connsiteY4857" fmla="*/ 1897095 h 2504437"/>
              <a:gd name="connsiteX4858" fmla="*/ 1022406 w 3243376"/>
              <a:gd name="connsiteY4858" fmla="*/ 1807289 h 2504437"/>
              <a:gd name="connsiteX4859" fmla="*/ 1022407 w 3243376"/>
              <a:gd name="connsiteY4859" fmla="*/ 1804483 h 2504437"/>
              <a:gd name="connsiteX4860" fmla="*/ 1022407 w 3243376"/>
              <a:gd name="connsiteY4860" fmla="*/ 1802322 h 2504437"/>
              <a:gd name="connsiteX4861" fmla="*/ 1022407 w 3243376"/>
              <a:gd name="connsiteY4861" fmla="*/ 1794309 h 2504437"/>
              <a:gd name="connsiteX4862" fmla="*/ 1022406 w 3243376"/>
              <a:gd name="connsiteY4862" fmla="*/ 1789804 h 2504437"/>
              <a:gd name="connsiteX4863" fmla="*/ 1022406 w 3243376"/>
              <a:gd name="connsiteY4863" fmla="*/ 1784837 h 2504437"/>
              <a:gd name="connsiteX4864" fmla="*/ 1022406 w 3243376"/>
              <a:gd name="connsiteY4864" fmla="*/ 1761811 h 2504437"/>
              <a:gd name="connsiteX4865" fmla="*/ 999955 w 3243376"/>
              <a:gd name="connsiteY4865" fmla="*/ 1773324 h 2504437"/>
              <a:gd name="connsiteX4866" fmla="*/ 1022406 w 3243376"/>
              <a:gd name="connsiteY4866" fmla="*/ 1784837 h 2504437"/>
              <a:gd name="connsiteX4867" fmla="*/ 1022406 w 3243376"/>
              <a:gd name="connsiteY4867" fmla="*/ 1787644 h 2504437"/>
              <a:gd name="connsiteX4868" fmla="*/ 1022406 w 3243376"/>
              <a:gd name="connsiteY4868" fmla="*/ 1789804 h 2504437"/>
              <a:gd name="connsiteX4869" fmla="*/ 1022406 w 3243376"/>
              <a:gd name="connsiteY4869" fmla="*/ 1797817 h 2504437"/>
              <a:gd name="connsiteX4870" fmla="*/ 1022407 w 3243376"/>
              <a:gd name="connsiteY4870" fmla="*/ 1802322 h 2504437"/>
              <a:gd name="connsiteX4871" fmla="*/ 965413 w 3243376"/>
              <a:gd name="connsiteY4871" fmla="*/ 1784837 h 2504437"/>
              <a:gd name="connsiteX4872" fmla="*/ 976927 w 3243376"/>
              <a:gd name="connsiteY4872" fmla="*/ 1762386 h 2504437"/>
              <a:gd name="connsiteX4873" fmla="*/ 965414 w 3243376"/>
              <a:gd name="connsiteY4873" fmla="*/ 1762386 h 2504437"/>
              <a:gd name="connsiteX4874" fmla="*/ 965413 w 3243376"/>
              <a:gd name="connsiteY4874" fmla="*/ 1784837 h 2504437"/>
              <a:gd name="connsiteX4875" fmla="*/ 1295854 w 3243376"/>
              <a:gd name="connsiteY4875" fmla="*/ 1952360 h 2504437"/>
              <a:gd name="connsiteX4876" fmla="*/ 1318306 w 3243376"/>
              <a:gd name="connsiteY4876" fmla="*/ 1940846 h 2504437"/>
              <a:gd name="connsiteX4877" fmla="*/ 1318306 w 3243376"/>
              <a:gd name="connsiteY4877" fmla="*/ 1950921 h 2504437"/>
              <a:gd name="connsiteX4878" fmla="*/ 1318306 w 3243376"/>
              <a:gd name="connsiteY4878" fmla="*/ 1952359 h 2504437"/>
              <a:gd name="connsiteX4879" fmla="*/ 1318305 w 3243376"/>
              <a:gd name="connsiteY4879" fmla="*/ 1952360 h 2504437"/>
              <a:gd name="connsiteX4880" fmla="*/ 1313988 w 3243376"/>
              <a:gd name="connsiteY4880" fmla="*/ 1953800 h 2504437"/>
              <a:gd name="connsiteX4881" fmla="*/ 1314081 w 3243376"/>
              <a:gd name="connsiteY4881" fmla="*/ 1954017 h 2504437"/>
              <a:gd name="connsiteX4882" fmla="*/ 1307295 w 3243376"/>
              <a:gd name="connsiteY4882" fmla="*/ 1956678 h 2504437"/>
              <a:gd name="connsiteX4883" fmla="*/ 1295854 w 3243376"/>
              <a:gd name="connsiteY4883" fmla="*/ 1952360 h 2504437"/>
              <a:gd name="connsiteX4884" fmla="*/ 1363784 w 3243376"/>
              <a:gd name="connsiteY4884" fmla="*/ 1986901 h 2504437"/>
              <a:gd name="connsiteX4885" fmla="*/ 1360816 w 3243376"/>
              <a:gd name="connsiteY4885" fmla="*/ 1977160 h 2504437"/>
              <a:gd name="connsiteX4886" fmla="*/ 1364695 w 3243376"/>
              <a:gd name="connsiteY4886" fmla="*/ 1970249 h 2504437"/>
              <a:gd name="connsiteX4887" fmla="*/ 1365223 w 3243376"/>
              <a:gd name="connsiteY4887" fmla="*/ 1973948 h 2504437"/>
              <a:gd name="connsiteX4888" fmla="*/ 1373724 w 3243376"/>
              <a:gd name="connsiteY4888" fmla="*/ 1975163 h 2504437"/>
              <a:gd name="connsiteX4889" fmla="*/ 1373858 w 3243376"/>
              <a:gd name="connsiteY4889" fmla="*/ 1975315 h 2504437"/>
              <a:gd name="connsiteX4890" fmla="*/ 1373967 w 3243376"/>
              <a:gd name="connsiteY4890" fmla="*/ 1976147 h 2504437"/>
              <a:gd name="connsiteX4891" fmla="*/ 1365223 w 3243376"/>
              <a:gd name="connsiteY4891" fmla="*/ 1981144 h 2504437"/>
              <a:gd name="connsiteX4892" fmla="*/ 1363784 w 3243376"/>
              <a:gd name="connsiteY4892" fmla="*/ 1986901 h 2504437"/>
              <a:gd name="connsiteX4893" fmla="*/ 1517310 w 3243376"/>
              <a:gd name="connsiteY4893" fmla="*/ 2063970 h 2504437"/>
              <a:gd name="connsiteX4894" fmla="*/ 1511159 w 3243376"/>
              <a:gd name="connsiteY4894" fmla="*/ 2054255 h 2504437"/>
              <a:gd name="connsiteX4895" fmla="*/ 1533609 w 3243376"/>
              <a:gd name="connsiteY4895" fmla="*/ 2054256 h 2504437"/>
              <a:gd name="connsiteX4896" fmla="*/ 1522096 w 3243376"/>
              <a:gd name="connsiteY4896" fmla="*/ 2065769 h 2504437"/>
              <a:gd name="connsiteX4897" fmla="*/ 1517310 w 3243376"/>
              <a:gd name="connsiteY4897" fmla="*/ 2063970 h 2504437"/>
              <a:gd name="connsiteX4898" fmla="*/ 1272251 w 3243376"/>
              <a:gd name="connsiteY4898" fmla="*/ 1944017 h 2504437"/>
              <a:gd name="connsiteX4899" fmla="*/ 1272251 w 3243376"/>
              <a:gd name="connsiteY4899" fmla="*/ 1943437 h 2504437"/>
              <a:gd name="connsiteX4900" fmla="*/ 1272251 w 3243376"/>
              <a:gd name="connsiteY4900" fmla="*/ 1941998 h 2504437"/>
              <a:gd name="connsiteX4901" fmla="*/ 1272251 w 3243376"/>
              <a:gd name="connsiteY4901" fmla="*/ 1953512 h 2504437"/>
              <a:gd name="connsiteX4902" fmla="*/ 1272252 w 3243376"/>
              <a:gd name="connsiteY4902" fmla="*/ 1953512 h 2504437"/>
              <a:gd name="connsiteX4903" fmla="*/ 1272251 w 3243376"/>
              <a:gd name="connsiteY4903" fmla="*/ 1944017 h 2504437"/>
              <a:gd name="connsiteX4904" fmla="*/ 897277 w 3243376"/>
              <a:gd name="connsiteY4904" fmla="*/ 1772384 h 2504437"/>
              <a:gd name="connsiteX4905" fmla="*/ 898756 w 3243376"/>
              <a:gd name="connsiteY4905" fmla="*/ 1771466 h 2504437"/>
              <a:gd name="connsiteX4906" fmla="*/ 899210 w 3243376"/>
              <a:gd name="connsiteY4906" fmla="*/ 1773324 h 2504437"/>
              <a:gd name="connsiteX4907" fmla="*/ 1240013 w 3243376"/>
              <a:gd name="connsiteY4907" fmla="*/ 1942574 h 2504437"/>
              <a:gd name="connsiteX4908" fmla="*/ 1240013 w 3243376"/>
              <a:gd name="connsiteY4908" fmla="*/ 1931060 h 2504437"/>
              <a:gd name="connsiteX4909" fmla="*/ 1262463 w 3243376"/>
              <a:gd name="connsiteY4909" fmla="*/ 1919546 h 2504437"/>
              <a:gd name="connsiteX4910" fmla="*/ 1262464 w 3243376"/>
              <a:gd name="connsiteY4910" fmla="*/ 1931060 h 2504437"/>
              <a:gd name="connsiteX4911" fmla="*/ 1240013 w 3243376"/>
              <a:gd name="connsiteY4911" fmla="*/ 1942574 h 2504437"/>
              <a:gd name="connsiteX4912" fmla="*/ 374767 w 3243376"/>
              <a:gd name="connsiteY4912" fmla="*/ 1514844 h 2504437"/>
              <a:gd name="connsiteX4913" fmla="*/ 386280 w 3243376"/>
              <a:gd name="connsiteY4913" fmla="*/ 1492393 h 2504437"/>
              <a:gd name="connsiteX4914" fmla="*/ 374767 w 3243376"/>
              <a:gd name="connsiteY4914" fmla="*/ 1514844 h 2504437"/>
              <a:gd name="connsiteX4915" fmla="*/ 1447689 w 3243376"/>
              <a:gd name="connsiteY4915" fmla="*/ 2048174 h 2504437"/>
              <a:gd name="connsiteX4916" fmla="*/ 1442652 w 3243376"/>
              <a:gd name="connsiteY4916" fmla="*/ 2043318 h 2504437"/>
              <a:gd name="connsiteX4917" fmla="*/ 1431714 w 3243376"/>
              <a:gd name="connsiteY4917" fmla="*/ 2009353 h 2504437"/>
              <a:gd name="connsiteX4918" fmla="*/ 1454166 w 3243376"/>
              <a:gd name="connsiteY4918" fmla="*/ 2020866 h 2504437"/>
              <a:gd name="connsiteX4919" fmla="*/ 1454166 w 3243376"/>
              <a:gd name="connsiteY4919" fmla="*/ 2043317 h 2504437"/>
              <a:gd name="connsiteX4920" fmla="*/ 1447689 w 3243376"/>
              <a:gd name="connsiteY4920" fmla="*/ 2048174 h 2504437"/>
              <a:gd name="connsiteX4921" fmla="*/ 1501084 w 3243376"/>
              <a:gd name="connsiteY4921" fmla="*/ 2075268 h 2504437"/>
              <a:gd name="connsiteX4922" fmla="*/ 1499644 w 3243376"/>
              <a:gd name="connsiteY4922" fmla="*/ 2065193 h 2504437"/>
              <a:gd name="connsiteX4923" fmla="*/ 1511158 w 3243376"/>
              <a:gd name="connsiteY4923" fmla="*/ 2065194 h 2504437"/>
              <a:gd name="connsiteX4924" fmla="*/ 1511158 w 3243376"/>
              <a:gd name="connsiteY4924" fmla="*/ 2076707 h 2504437"/>
              <a:gd name="connsiteX4925" fmla="*/ 1501084 w 3243376"/>
              <a:gd name="connsiteY4925" fmla="*/ 2075268 h 2504437"/>
              <a:gd name="connsiteX4926" fmla="*/ 1272251 w 3243376"/>
              <a:gd name="connsiteY4926" fmla="*/ 1964450 h 2504437"/>
              <a:gd name="connsiteX4927" fmla="*/ 1283765 w 3243376"/>
              <a:gd name="connsiteY4927" fmla="*/ 1919547 h 2504437"/>
              <a:gd name="connsiteX4928" fmla="*/ 1272251 w 3243376"/>
              <a:gd name="connsiteY4928" fmla="*/ 1931060 h 2504437"/>
              <a:gd name="connsiteX4929" fmla="*/ 1269013 w 3243376"/>
              <a:gd name="connsiteY4929" fmla="*/ 1945146 h 2504437"/>
              <a:gd name="connsiteX4930" fmla="*/ 1272252 w 3243376"/>
              <a:gd name="connsiteY4930" fmla="*/ 1953512 h 2504437"/>
              <a:gd name="connsiteX4931" fmla="*/ 602161 w 3243376"/>
              <a:gd name="connsiteY4931" fmla="*/ 1639192 h 2504437"/>
              <a:gd name="connsiteX4932" fmla="*/ 602161 w 3243376"/>
              <a:gd name="connsiteY4932" fmla="*/ 1627677 h 2504437"/>
              <a:gd name="connsiteX4933" fmla="*/ 613674 w 3243376"/>
              <a:gd name="connsiteY4933" fmla="*/ 1627677 h 2504437"/>
              <a:gd name="connsiteX4934" fmla="*/ 602160 w 3243376"/>
              <a:gd name="connsiteY4934" fmla="*/ 1616164 h 2504437"/>
              <a:gd name="connsiteX4935" fmla="*/ 647640 w 3243376"/>
              <a:gd name="connsiteY4935" fmla="*/ 1582198 h 2504437"/>
              <a:gd name="connsiteX4936" fmla="*/ 670091 w 3243376"/>
              <a:gd name="connsiteY4936" fmla="*/ 1639192 h 2504437"/>
              <a:gd name="connsiteX4937" fmla="*/ 636125 w 3243376"/>
              <a:gd name="connsiteY4937" fmla="*/ 1639191 h 2504437"/>
              <a:gd name="connsiteX4938" fmla="*/ 602161 w 3243376"/>
              <a:gd name="connsiteY4938" fmla="*/ 1639192 h 2504437"/>
              <a:gd name="connsiteX4939" fmla="*/ 1138117 w 3243376"/>
              <a:gd name="connsiteY4939" fmla="*/ 1907457 h 2504437"/>
              <a:gd name="connsiteX4940" fmla="*/ 1138117 w 3243376"/>
              <a:gd name="connsiteY4940" fmla="*/ 1907457 h 2504437"/>
              <a:gd name="connsiteX4941" fmla="*/ 1138117 w 3243376"/>
              <a:gd name="connsiteY4941" fmla="*/ 1907457 h 2504437"/>
              <a:gd name="connsiteX4942" fmla="*/ 931579 w 3243376"/>
              <a:gd name="connsiteY4942" fmla="*/ 1806713 h 2504437"/>
              <a:gd name="connsiteX4943" fmla="*/ 926987 w 3243376"/>
              <a:gd name="connsiteY4943" fmla="*/ 1800786 h 2504437"/>
              <a:gd name="connsiteX4944" fmla="*/ 925549 w 3243376"/>
              <a:gd name="connsiteY4944" fmla="*/ 1791665 h 2504437"/>
              <a:gd name="connsiteX4945" fmla="*/ 922590 w 3243376"/>
              <a:gd name="connsiteY4945" fmla="*/ 1787655 h 2504437"/>
              <a:gd name="connsiteX4946" fmla="*/ 922741 w 3243376"/>
              <a:gd name="connsiteY4946" fmla="*/ 1785917 h 2504437"/>
              <a:gd name="connsiteX4947" fmla="*/ 922944 w 3243376"/>
              <a:gd name="connsiteY4947" fmla="*/ 1785503 h 2504437"/>
              <a:gd name="connsiteX4948" fmla="*/ 933320 w 3243376"/>
              <a:gd name="connsiteY4948" fmla="*/ 1788346 h 2504437"/>
              <a:gd name="connsiteX4949" fmla="*/ 938789 w 3243376"/>
              <a:gd name="connsiteY4949" fmla="*/ 1796063 h 2504437"/>
              <a:gd name="connsiteX4950" fmla="*/ 932371 w 3243376"/>
              <a:gd name="connsiteY4950" fmla="*/ 1806714 h 2504437"/>
              <a:gd name="connsiteX4951" fmla="*/ 1337879 w 3243376"/>
              <a:gd name="connsiteY4951" fmla="*/ 2014533 h 2504437"/>
              <a:gd name="connsiteX4952" fmla="*/ 1340756 w 3243376"/>
              <a:gd name="connsiteY4952" fmla="*/ 2008776 h 2504437"/>
              <a:gd name="connsiteX4953" fmla="*/ 1352271 w 3243376"/>
              <a:gd name="connsiteY4953" fmla="*/ 2020290 h 2504437"/>
              <a:gd name="connsiteX4954" fmla="*/ 1337879 w 3243376"/>
              <a:gd name="connsiteY4954" fmla="*/ 2014533 h 2504437"/>
              <a:gd name="connsiteX4955" fmla="*/ 556682 w 3243376"/>
              <a:gd name="connsiteY4955" fmla="*/ 1627677 h 2504437"/>
              <a:gd name="connsiteX4956" fmla="*/ 568195 w 3243376"/>
              <a:gd name="connsiteY4956" fmla="*/ 1571260 h 2504437"/>
              <a:gd name="connsiteX4957" fmla="*/ 579133 w 3243376"/>
              <a:gd name="connsiteY4957" fmla="*/ 1582774 h 2504437"/>
              <a:gd name="connsiteX4958" fmla="*/ 556682 w 3243376"/>
              <a:gd name="connsiteY4958" fmla="*/ 1627677 h 2504437"/>
              <a:gd name="connsiteX4959" fmla="*/ 1133260 w 3243376"/>
              <a:gd name="connsiteY4959" fmla="*/ 1917172 h 2504437"/>
              <a:gd name="connsiteX4960" fmla="*/ 1133800 w 3243376"/>
              <a:gd name="connsiteY4960" fmla="*/ 1913214 h 2504437"/>
              <a:gd name="connsiteX4961" fmla="*/ 1138117 w 3243376"/>
              <a:gd name="connsiteY4961" fmla="*/ 1907457 h 2504437"/>
              <a:gd name="connsiteX4962" fmla="*/ 1138117 w 3243376"/>
              <a:gd name="connsiteY4962" fmla="*/ 1907529 h 2504437"/>
              <a:gd name="connsiteX4963" fmla="*/ 1138117 w 3243376"/>
              <a:gd name="connsiteY4963" fmla="*/ 1918971 h 2504437"/>
              <a:gd name="connsiteX4964" fmla="*/ 1133260 w 3243376"/>
              <a:gd name="connsiteY4964" fmla="*/ 1917172 h 2504437"/>
              <a:gd name="connsiteX4965" fmla="*/ 1158842 w 3243376"/>
              <a:gd name="connsiteY4965" fmla="*/ 1930485 h 2504437"/>
              <a:gd name="connsiteX4966" fmla="*/ 1170356 w 3243376"/>
              <a:gd name="connsiteY4966" fmla="*/ 1908033 h 2504437"/>
              <a:gd name="connsiteX4967" fmla="*/ 1170355 w 3243376"/>
              <a:gd name="connsiteY4967" fmla="*/ 1930484 h 2504437"/>
              <a:gd name="connsiteX4968" fmla="*/ 1158842 w 3243376"/>
              <a:gd name="connsiteY4968" fmla="*/ 1930485 h 2504437"/>
              <a:gd name="connsiteX4969" fmla="*/ 1045100 w 3243376"/>
              <a:gd name="connsiteY4969" fmla="*/ 1874293 h 2504437"/>
              <a:gd name="connsiteX4970" fmla="*/ 1056371 w 3243376"/>
              <a:gd name="connsiteY4970" fmla="*/ 1874644 h 2504437"/>
              <a:gd name="connsiteX4971" fmla="*/ 1056371 w 3243376"/>
              <a:gd name="connsiteY4971" fmla="*/ 1863706 h 2504437"/>
              <a:gd name="connsiteX4972" fmla="*/ 1044857 w 3243376"/>
              <a:gd name="connsiteY4972" fmla="*/ 1852192 h 2504437"/>
              <a:gd name="connsiteX4973" fmla="*/ 1045100 w 3243376"/>
              <a:gd name="connsiteY4973" fmla="*/ 1874293 h 2504437"/>
              <a:gd name="connsiteX4974" fmla="*/ 1022406 w 3243376"/>
              <a:gd name="connsiteY4974" fmla="*/ 1863130 h 2504437"/>
              <a:gd name="connsiteX4975" fmla="*/ 1033919 w 3243376"/>
              <a:gd name="connsiteY4975" fmla="*/ 1840679 h 2504437"/>
              <a:gd name="connsiteX4976" fmla="*/ 1022406 w 3243376"/>
              <a:gd name="connsiteY4976" fmla="*/ 1863130 h 2504437"/>
              <a:gd name="connsiteX4977" fmla="*/ 1499069 w 3243376"/>
              <a:gd name="connsiteY4977" fmla="*/ 2099735 h 2504437"/>
              <a:gd name="connsiteX4978" fmla="*/ 1487555 w 3243376"/>
              <a:gd name="connsiteY4978" fmla="*/ 2065769 h 2504437"/>
              <a:gd name="connsiteX4979" fmla="*/ 1499068 w 3243376"/>
              <a:gd name="connsiteY4979" fmla="*/ 2088221 h 2504437"/>
              <a:gd name="connsiteX4980" fmla="*/ 1510583 w 3243376"/>
              <a:gd name="connsiteY4980" fmla="*/ 2076707 h 2504437"/>
              <a:gd name="connsiteX4981" fmla="*/ 1522096 w 3243376"/>
              <a:gd name="connsiteY4981" fmla="*/ 2088221 h 2504437"/>
              <a:gd name="connsiteX4982" fmla="*/ 1499069 w 3243376"/>
              <a:gd name="connsiteY4982" fmla="*/ 2099735 h 2504437"/>
              <a:gd name="connsiteX4983" fmla="*/ 1004237 w 3243376"/>
              <a:gd name="connsiteY4983" fmla="*/ 1855431 h 2504437"/>
              <a:gd name="connsiteX4984" fmla="*/ 1010893 w 3243376"/>
              <a:gd name="connsiteY4984" fmla="*/ 1852193 h 2504437"/>
              <a:gd name="connsiteX4985" fmla="*/ 1010317 w 3243376"/>
              <a:gd name="connsiteY4985" fmla="*/ 1841255 h 2504437"/>
              <a:gd name="connsiteX4986" fmla="*/ 1013555 w 3243376"/>
              <a:gd name="connsiteY4986" fmla="*/ 1817453 h 2504437"/>
              <a:gd name="connsiteX4987" fmla="*/ 1010526 w 3243376"/>
              <a:gd name="connsiteY4987" fmla="*/ 1807947 h 2504437"/>
              <a:gd name="connsiteX4988" fmla="*/ 1010893 w 3243376"/>
              <a:gd name="connsiteY4988" fmla="*/ 1807289 h 2504437"/>
              <a:gd name="connsiteX4989" fmla="*/ 1010405 w 3243376"/>
              <a:gd name="connsiteY4989" fmla="*/ 1807567 h 2504437"/>
              <a:gd name="connsiteX4990" fmla="*/ 1010317 w 3243376"/>
              <a:gd name="connsiteY4990" fmla="*/ 1807289 h 2504437"/>
              <a:gd name="connsiteX4991" fmla="*/ 987865 w 3243376"/>
              <a:gd name="connsiteY4991" fmla="*/ 1818802 h 2504437"/>
              <a:gd name="connsiteX4992" fmla="*/ 999378 w 3243376"/>
              <a:gd name="connsiteY4992" fmla="*/ 1818802 h 2504437"/>
              <a:gd name="connsiteX4993" fmla="*/ 1000817 w 3243376"/>
              <a:gd name="connsiteY4993" fmla="*/ 1813045 h 2504437"/>
              <a:gd name="connsiteX4994" fmla="*/ 1010405 w 3243376"/>
              <a:gd name="connsiteY4994" fmla="*/ 1807567 h 2504437"/>
              <a:gd name="connsiteX4995" fmla="*/ 1010526 w 3243376"/>
              <a:gd name="connsiteY4995" fmla="*/ 1807947 h 2504437"/>
              <a:gd name="connsiteX4996" fmla="*/ 1000818 w 3243376"/>
              <a:gd name="connsiteY4996" fmla="*/ 1825423 h 2504437"/>
              <a:gd name="connsiteX4997" fmla="*/ 999379 w 3243376"/>
              <a:gd name="connsiteY4997" fmla="*/ 1852193 h 2504437"/>
              <a:gd name="connsiteX4998" fmla="*/ 1004237 w 3243376"/>
              <a:gd name="connsiteY4998" fmla="*/ 1855431 h 2504437"/>
              <a:gd name="connsiteX4999" fmla="*/ 1442651 w 3243376"/>
              <a:gd name="connsiteY4999" fmla="*/ 2076707 h 2504437"/>
              <a:gd name="connsiteX5000" fmla="*/ 1442652 w 3243376"/>
              <a:gd name="connsiteY5000" fmla="*/ 2054256 h 2504437"/>
              <a:gd name="connsiteX5001" fmla="*/ 1442651 w 3243376"/>
              <a:gd name="connsiteY5001" fmla="*/ 2076707 h 2504437"/>
              <a:gd name="connsiteX5002" fmla="*/ 1357960 w 3243376"/>
              <a:gd name="connsiteY5002" fmla="*/ 2041818 h 2504437"/>
              <a:gd name="connsiteX5003" fmla="*/ 1358171 w 3243376"/>
              <a:gd name="connsiteY5003" fmla="*/ 2040502 h 2504437"/>
              <a:gd name="connsiteX5004" fmla="*/ 1363208 w 3243376"/>
              <a:gd name="connsiteY5004" fmla="*/ 2043318 h 2504437"/>
              <a:gd name="connsiteX5005" fmla="*/ 1331186 w 3243376"/>
              <a:gd name="connsiteY5005" fmla="*/ 2028926 h 2504437"/>
              <a:gd name="connsiteX5006" fmla="*/ 1352271 w 3243376"/>
              <a:gd name="connsiteY5006" fmla="*/ 2020290 h 2504437"/>
              <a:gd name="connsiteX5007" fmla="*/ 1363784 w 3243376"/>
              <a:gd name="connsiteY5007" fmla="*/ 2008776 h 2504437"/>
              <a:gd name="connsiteX5008" fmla="*/ 1375297 w 3243376"/>
              <a:gd name="connsiteY5008" fmla="*/ 2020290 h 2504437"/>
              <a:gd name="connsiteX5009" fmla="*/ 1386812 w 3243376"/>
              <a:gd name="connsiteY5009" fmla="*/ 2008776 h 2504437"/>
              <a:gd name="connsiteX5010" fmla="*/ 1386811 w 3243376"/>
              <a:gd name="connsiteY5010" fmla="*/ 1997263 h 2504437"/>
              <a:gd name="connsiteX5011" fmla="*/ 1398325 w 3243376"/>
              <a:gd name="connsiteY5011" fmla="*/ 2008776 h 2504437"/>
              <a:gd name="connsiteX5012" fmla="*/ 1386811 w 3243376"/>
              <a:gd name="connsiteY5012" fmla="*/ 1986325 h 2504437"/>
              <a:gd name="connsiteX5013" fmla="*/ 1398325 w 3243376"/>
              <a:gd name="connsiteY5013" fmla="*/ 1974812 h 2504437"/>
              <a:gd name="connsiteX5014" fmla="*/ 1386812 w 3243376"/>
              <a:gd name="connsiteY5014" fmla="*/ 1974812 h 2504437"/>
              <a:gd name="connsiteX5015" fmla="*/ 1375297 w 3243376"/>
              <a:gd name="connsiteY5015" fmla="*/ 1986326 h 2504437"/>
              <a:gd name="connsiteX5016" fmla="*/ 1373967 w 3243376"/>
              <a:gd name="connsiteY5016" fmla="*/ 1976147 h 2504437"/>
              <a:gd name="connsiteX5017" fmla="*/ 1375297 w 3243376"/>
              <a:gd name="connsiteY5017" fmla="*/ 1975387 h 2504437"/>
              <a:gd name="connsiteX5018" fmla="*/ 1373724 w 3243376"/>
              <a:gd name="connsiteY5018" fmla="*/ 1975163 h 2504437"/>
              <a:gd name="connsiteX5019" fmla="*/ 1366632 w 3243376"/>
              <a:gd name="connsiteY5019" fmla="*/ 1967108 h 2504437"/>
              <a:gd name="connsiteX5020" fmla="*/ 1376251 w 3243376"/>
              <a:gd name="connsiteY5020" fmla="*/ 1961562 h 2504437"/>
              <a:gd name="connsiteX5021" fmla="*/ 1386234 w 3243376"/>
              <a:gd name="connsiteY5021" fmla="*/ 1964450 h 2504437"/>
              <a:gd name="connsiteX5022" fmla="*/ 1397748 w 3243376"/>
              <a:gd name="connsiteY5022" fmla="*/ 1964450 h 2504437"/>
              <a:gd name="connsiteX5023" fmla="*/ 1397749 w 3243376"/>
              <a:gd name="connsiteY5023" fmla="*/ 1952936 h 2504437"/>
              <a:gd name="connsiteX5024" fmla="*/ 1388342 w 3243376"/>
              <a:gd name="connsiteY5024" fmla="*/ 1948905 h 2504437"/>
              <a:gd name="connsiteX5025" fmla="*/ 1391991 w 3243376"/>
              <a:gd name="connsiteY5025" fmla="*/ 1941926 h 2504437"/>
              <a:gd name="connsiteX5026" fmla="*/ 1397749 w 3243376"/>
              <a:gd name="connsiteY5026" fmla="*/ 1930485 h 2504437"/>
              <a:gd name="connsiteX5027" fmla="*/ 1386235 w 3243376"/>
              <a:gd name="connsiteY5027" fmla="*/ 1930485 h 2504437"/>
              <a:gd name="connsiteX5028" fmla="*/ 1374721 w 3243376"/>
              <a:gd name="connsiteY5028" fmla="*/ 1952936 h 2504437"/>
              <a:gd name="connsiteX5029" fmla="*/ 1374721 w 3243376"/>
              <a:gd name="connsiteY5029" fmla="*/ 1930484 h 2504437"/>
              <a:gd name="connsiteX5030" fmla="*/ 1363208 w 3243376"/>
              <a:gd name="connsiteY5030" fmla="*/ 1930484 h 2504437"/>
              <a:gd name="connsiteX5031" fmla="*/ 1351695 w 3243376"/>
              <a:gd name="connsiteY5031" fmla="*/ 1941998 h 2504437"/>
              <a:gd name="connsiteX5032" fmla="*/ 1352271 w 3243376"/>
              <a:gd name="connsiteY5032" fmla="*/ 1918971 h 2504437"/>
              <a:gd name="connsiteX5033" fmla="*/ 1329818 w 3243376"/>
              <a:gd name="connsiteY5033" fmla="*/ 1907457 h 2504437"/>
              <a:gd name="connsiteX5034" fmla="*/ 1329819 w 3243376"/>
              <a:gd name="connsiteY5034" fmla="*/ 1941423 h 2504437"/>
              <a:gd name="connsiteX5035" fmla="*/ 1329704 w 3243376"/>
              <a:gd name="connsiteY5035" fmla="*/ 1941254 h 2504437"/>
              <a:gd name="connsiteX5036" fmla="*/ 1329818 w 3243376"/>
              <a:gd name="connsiteY5036" fmla="*/ 1940847 h 2504437"/>
              <a:gd name="connsiteX5037" fmla="*/ 1329535 w 3243376"/>
              <a:gd name="connsiteY5037" fmla="*/ 1941009 h 2504437"/>
              <a:gd name="connsiteX5038" fmla="*/ 1322910 w 3243376"/>
              <a:gd name="connsiteY5038" fmla="*/ 1931348 h 2504437"/>
              <a:gd name="connsiteX5039" fmla="*/ 1307367 w 3243376"/>
              <a:gd name="connsiteY5039" fmla="*/ 1929909 h 2504437"/>
              <a:gd name="connsiteX5040" fmla="*/ 1307367 w 3243376"/>
              <a:gd name="connsiteY5040" fmla="*/ 1918395 h 2504437"/>
              <a:gd name="connsiteX5041" fmla="*/ 1307367 w 3243376"/>
              <a:gd name="connsiteY5041" fmla="*/ 1895944 h 2504437"/>
              <a:gd name="connsiteX5042" fmla="*/ 1295854 w 3243376"/>
              <a:gd name="connsiteY5042" fmla="*/ 1895944 h 2504437"/>
              <a:gd name="connsiteX5043" fmla="*/ 1307367 w 3243376"/>
              <a:gd name="connsiteY5043" fmla="*/ 1918395 h 2504437"/>
              <a:gd name="connsiteX5044" fmla="*/ 1295854 w 3243376"/>
              <a:gd name="connsiteY5044" fmla="*/ 1918395 h 2504437"/>
              <a:gd name="connsiteX5045" fmla="*/ 1295854 w 3243376"/>
              <a:gd name="connsiteY5045" fmla="*/ 1952360 h 2504437"/>
              <a:gd name="connsiteX5046" fmla="*/ 1290996 w 3243376"/>
              <a:gd name="connsiteY5046" fmla="*/ 1954159 h 2504437"/>
              <a:gd name="connsiteX5047" fmla="*/ 1291048 w 3243376"/>
              <a:gd name="connsiteY5047" fmla="*/ 1954533 h 2504437"/>
              <a:gd name="connsiteX5048" fmla="*/ 1283116 w 3243376"/>
              <a:gd name="connsiteY5048" fmla="*/ 1958117 h 2504437"/>
              <a:gd name="connsiteX5049" fmla="*/ 1295854 w 3243376"/>
              <a:gd name="connsiteY5049" fmla="*/ 1963874 h 2504437"/>
              <a:gd name="connsiteX5050" fmla="*/ 1291536 w 3243376"/>
              <a:gd name="connsiteY5050" fmla="*/ 1958117 h 2504437"/>
              <a:gd name="connsiteX5051" fmla="*/ 1291048 w 3243376"/>
              <a:gd name="connsiteY5051" fmla="*/ 1954533 h 2504437"/>
              <a:gd name="connsiteX5052" fmla="*/ 1295854 w 3243376"/>
              <a:gd name="connsiteY5052" fmla="*/ 1952360 h 2504437"/>
              <a:gd name="connsiteX5053" fmla="*/ 1318305 w 3243376"/>
              <a:gd name="connsiteY5053" fmla="*/ 1963874 h 2504437"/>
              <a:gd name="connsiteX5054" fmla="*/ 1314081 w 3243376"/>
              <a:gd name="connsiteY5054" fmla="*/ 1954017 h 2504437"/>
              <a:gd name="connsiteX5055" fmla="*/ 1318305 w 3243376"/>
              <a:gd name="connsiteY5055" fmla="*/ 1952360 h 2504437"/>
              <a:gd name="connsiteX5056" fmla="*/ 1318305 w 3243376"/>
              <a:gd name="connsiteY5056" fmla="*/ 1955418 h 2504437"/>
              <a:gd name="connsiteX5057" fmla="*/ 1318306 w 3243376"/>
              <a:gd name="connsiteY5057" fmla="*/ 1952359 h 2504437"/>
              <a:gd name="connsiteX5058" fmla="*/ 1319744 w 3243376"/>
              <a:gd name="connsiteY5058" fmla="*/ 1946603 h 2504437"/>
              <a:gd name="connsiteX5059" fmla="*/ 1329535 w 3243376"/>
              <a:gd name="connsiteY5059" fmla="*/ 1941009 h 2504437"/>
              <a:gd name="connsiteX5060" fmla="*/ 1329704 w 3243376"/>
              <a:gd name="connsiteY5060" fmla="*/ 1941254 h 2504437"/>
              <a:gd name="connsiteX5061" fmla="*/ 1326379 w 3243376"/>
              <a:gd name="connsiteY5061" fmla="*/ 1953058 h 2504437"/>
              <a:gd name="connsiteX5062" fmla="*/ 1324961 w 3243376"/>
              <a:gd name="connsiteY5062" fmla="*/ 1953584 h 2504437"/>
              <a:gd name="connsiteX5063" fmla="*/ 1329819 w 3243376"/>
              <a:gd name="connsiteY5063" fmla="*/ 1963298 h 2504437"/>
              <a:gd name="connsiteX5064" fmla="*/ 1325501 w 3243376"/>
              <a:gd name="connsiteY5064" fmla="*/ 1956174 h 2504437"/>
              <a:gd name="connsiteX5065" fmla="*/ 1326379 w 3243376"/>
              <a:gd name="connsiteY5065" fmla="*/ 1953058 h 2504437"/>
              <a:gd name="connsiteX5066" fmla="*/ 1329818 w 3243376"/>
              <a:gd name="connsiteY5066" fmla="*/ 1951784 h 2504437"/>
              <a:gd name="connsiteX5067" fmla="*/ 1341333 w 3243376"/>
              <a:gd name="connsiteY5067" fmla="*/ 1963298 h 2504437"/>
              <a:gd name="connsiteX5068" fmla="*/ 1329818 w 3243376"/>
              <a:gd name="connsiteY5068" fmla="*/ 1974812 h 2504437"/>
              <a:gd name="connsiteX5069" fmla="*/ 1352271 w 3243376"/>
              <a:gd name="connsiteY5069" fmla="*/ 1974812 h 2504437"/>
              <a:gd name="connsiteX5070" fmla="*/ 1318306 w 3243376"/>
              <a:gd name="connsiteY5070" fmla="*/ 1986325 h 2504437"/>
              <a:gd name="connsiteX5071" fmla="*/ 1318306 w 3243376"/>
              <a:gd name="connsiteY5071" fmla="*/ 2020290 h 2504437"/>
              <a:gd name="connsiteX5072" fmla="*/ 1331186 w 3243376"/>
              <a:gd name="connsiteY5072" fmla="*/ 2028926 h 2504437"/>
              <a:gd name="connsiteX5073" fmla="*/ 942963 w 3243376"/>
              <a:gd name="connsiteY5073" fmla="*/ 1840679 h 2504437"/>
              <a:gd name="connsiteX5074" fmla="*/ 942386 w 3243376"/>
              <a:gd name="connsiteY5074" fmla="*/ 1773324 h 2504437"/>
              <a:gd name="connsiteX5075" fmla="*/ 930873 w 3243376"/>
              <a:gd name="connsiteY5075" fmla="*/ 1773324 h 2504437"/>
              <a:gd name="connsiteX5076" fmla="*/ 942386 w 3243376"/>
              <a:gd name="connsiteY5076" fmla="*/ 1761811 h 2504437"/>
              <a:gd name="connsiteX5077" fmla="*/ 929407 w 3243376"/>
              <a:gd name="connsiteY5077" fmla="*/ 1772326 h 2504437"/>
              <a:gd name="connsiteX5078" fmla="*/ 922944 w 3243376"/>
              <a:gd name="connsiteY5078" fmla="*/ 1785503 h 2504437"/>
              <a:gd name="connsiteX5079" fmla="*/ 920512 w 3243376"/>
              <a:gd name="connsiteY5079" fmla="*/ 1784837 h 2504437"/>
              <a:gd name="connsiteX5080" fmla="*/ 922590 w 3243376"/>
              <a:gd name="connsiteY5080" fmla="*/ 1787655 h 2504437"/>
              <a:gd name="connsiteX5081" fmla="*/ 919935 w 3243376"/>
              <a:gd name="connsiteY5081" fmla="*/ 1818227 h 2504437"/>
              <a:gd name="connsiteX5082" fmla="*/ 931448 w 3243376"/>
              <a:gd name="connsiteY5082" fmla="*/ 1806714 h 2504437"/>
              <a:gd name="connsiteX5083" fmla="*/ 931579 w 3243376"/>
              <a:gd name="connsiteY5083" fmla="*/ 1806713 h 2504437"/>
              <a:gd name="connsiteX5084" fmla="*/ 932025 w 3243376"/>
              <a:gd name="connsiteY5084" fmla="*/ 1807289 h 2504437"/>
              <a:gd name="connsiteX5085" fmla="*/ 932371 w 3243376"/>
              <a:gd name="connsiteY5085" fmla="*/ 1806714 h 2504437"/>
              <a:gd name="connsiteX5086" fmla="*/ 941523 w 3243376"/>
              <a:gd name="connsiteY5086" fmla="*/ 1806713 h 2504437"/>
              <a:gd name="connsiteX5087" fmla="*/ 942962 w 3243376"/>
              <a:gd name="connsiteY5087" fmla="*/ 1806713 h 2504437"/>
              <a:gd name="connsiteX5088" fmla="*/ 942963 w 3243376"/>
              <a:gd name="connsiteY5088" fmla="*/ 1818227 h 2504437"/>
              <a:gd name="connsiteX5089" fmla="*/ 931449 w 3243376"/>
              <a:gd name="connsiteY5089" fmla="*/ 1818227 h 2504437"/>
              <a:gd name="connsiteX5090" fmla="*/ 942963 w 3243376"/>
              <a:gd name="connsiteY5090" fmla="*/ 1840679 h 2504437"/>
              <a:gd name="connsiteX5091" fmla="*/ 748068 w 3243376"/>
              <a:gd name="connsiteY5091" fmla="*/ 1748723 h 2504437"/>
              <a:gd name="connsiteX5092" fmla="*/ 738596 w 3243376"/>
              <a:gd name="connsiteY5092" fmla="*/ 1716907 h 2504437"/>
              <a:gd name="connsiteX5093" fmla="*/ 750110 w 3243376"/>
              <a:gd name="connsiteY5093" fmla="*/ 1716907 h 2504437"/>
              <a:gd name="connsiteX5094" fmla="*/ 761047 w 3243376"/>
              <a:gd name="connsiteY5094" fmla="*/ 1750873 h 2504437"/>
              <a:gd name="connsiteX5095" fmla="*/ 748068 w 3243376"/>
              <a:gd name="connsiteY5095" fmla="*/ 1748723 h 2504437"/>
              <a:gd name="connsiteX5096" fmla="*/ 885970 w 3243376"/>
              <a:gd name="connsiteY5096" fmla="*/ 1818227 h 2504437"/>
              <a:gd name="connsiteX5097" fmla="*/ 885970 w 3243376"/>
              <a:gd name="connsiteY5097" fmla="*/ 1806714 h 2504437"/>
              <a:gd name="connsiteX5098" fmla="*/ 885970 w 3243376"/>
              <a:gd name="connsiteY5098" fmla="*/ 1818227 h 2504437"/>
              <a:gd name="connsiteX5099" fmla="*/ 1226772 w 3243376"/>
              <a:gd name="connsiteY5099" fmla="*/ 1987477 h 2504437"/>
              <a:gd name="connsiteX5100" fmla="*/ 1215259 w 3243376"/>
              <a:gd name="connsiteY5100" fmla="*/ 1953512 h 2504437"/>
              <a:gd name="connsiteX5101" fmla="*/ 1226772 w 3243376"/>
              <a:gd name="connsiteY5101" fmla="*/ 1953512 h 2504437"/>
              <a:gd name="connsiteX5102" fmla="*/ 1238286 w 3243376"/>
              <a:gd name="connsiteY5102" fmla="*/ 1975963 h 2504437"/>
              <a:gd name="connsiteX5103" fmla="*/ 1226772 w 3243376"/>
              <a:gd name="connsiteY5103" fmla="*/ 1987477 h 2504437"/>
              <a:gd name="connsiteX5104" fmla="*/ 1262715 w 3243376"/>
              <a:gd name="connsiteY5104" fmla="*/ 2007529 h 2504437"/>
              <a:gd name="connsiteX5105" fmla="*/ 1260368 w 3243376"/>
              <a:gd name="connsiteY5105" fmla="*/ 2003182 h 2504437"/>
              <a:gd name="connsiteX5106" fmla="*/ 1261845 w 3243376"/>
              <a:gd name="connsiteY5106" fmla="*/ 1988486 h 2504437"/>
              <a:gd name="connsiteX5107" fmla="*/ 1263366 w 3243376"/>
              <a:gd name="connsiteY5107" fmla="*/ 1988626 h 2504437"/>
              <a:gd name="connsiteX5108" fmla="*/ 1266746 w 3243376"/>
              <a:gd name="connsiteY5108" fmla="*/ 1989941 h 2504437"/>
              <a:gd name="connsiteX5109" fmla="*/ 1266206 w 3243376"/>
              <a:gd name="connsiteY5109" fmla="*/ 1994960 h 2504437"/>
              <a:gd name="connsiteX5110" fmla="*/ 352914 w 3243376"/>
              <a:gd name="connsiteY5110" fmla="*/ 1557804 h 2504437"/>
              <a:gd name="connsiteX5111" fmla="*/ 359224 w 3243376"/>
              <a:gd name="connsiteY5111" fmla="*/ 1537296 h 2504437"/>
              <a:gd name="connsiteX5112" fmla="*/ 374767 w 3243376"/>
              <a:gd name="connsiteY5112" fmla="*/ 1514844 h 2504437"/>
              <a:gd name="connsiteX5113" fmla="*/ 363253 w 3243376"/>
              <a:gd name="connsiteY5113" fmla="*/ 1548234 h 2504437"/>
              <a:gd name="connsiteX5114" fmla="*/ 876759 w 3243376"/>
              <a:gd name="connsiteY5114" fmla="*/ 1818227 h 2504437"/>
              <a:gd name="connsiteX5115" fmla="*/ 876759 w 3243376"/>
              <a:gd name="connsiteY5115" fmla="*/ 1818227 h 2504437"/>
              <a:gd name="connsiteX5116" fmla="*/ 1329243 w 3243376"/>
              <a:gd name="connsiteY5116" fmla="*/ 2043318 h 2504437"/>
              <a:gd name="connsiteX5117" fmla="*/ 1351694 w 3243376"/>
              <a:gd name="connsiteY5117" fmla="*/ 2020866 h 2504437"/>
              <a:gd name="connsiteX5118" fmla="*/ 1329243 w 3243376"/>
              <a:gd name="connsiteY5118" fmla="*/ 2043318 h 2504437"/>
              <a:gd name="connsiteX5119" fmla="*/ 1351695 w 3243376"/>
              <a:gd name="connsiteY5119" fmla="*/ 2054831 h 2504437"/>
              <a:gd name="connsiteX5120" fmla="*/ 1352627 w 3243376"/>
              <a:gd name="connsiteY5120" fmla="*/ 2045518 h 2504437"/>
              <a:gd name="connsiteX5121" fmla="*/ 1356300 w 3243376"/>
              <a:gd name="connsiteY5121" fmla="*/ 2042814 h 2504437"/>
              <a:gd name="connsiteX5122" fmla="*/ 1357082 w 3243376"/>
              <a:gd name="connsiteY5122" fmla="*/ 2041567 h 2504437"/>
              <a:gd name="connsiteX5123" fmla="*/ 1357960 w 3243376"/>
              <a:gd name="connsiteY5123" fmla="*/ 2041818 h 2504437"/>
              <a:gd name="connsiteX5124" fmla="*/ 1357451 w 3243376"/>
              <a:gd name="connsiteY5124" fmla="*/ 2044972 h 2504437"/>
              <a:gd name="connsiteX5125" fmla="*/ 1351695 w 3243376"/>
              <a:gd name="connsiteY5125" fmla="*/ 2054831 h 2504437"/>
              <a:gd name="connsiteX5126" fmla="*/ 1261889 w 3243376"/>
              <a:gd name="connsiteY5126" fmla="*/ 2010504 h 2504437"/>
              <a:gd name="connsiteX5127" fmla="*/ 1262715 w 3243376"/>
              <a:gd name="connsiteY5127" fmla="*/ 2007529 h 2504437"/>
              <a:gd name="connsiteX5128" fmla="*/ 1263748 w 3243376"/>
              <a:gd name="connsiteY5128" fmla="*/ 2009442 h 2504437"/>
              <a:gd name="connsiteX5129" fmla="*/ 1192807 w 3243376"/>
              <a:gd name="connsiteY5129" fmla="*/ 1976539 h 2504437"/>
              <a:gd name="connsiteX5130" fmla="*/ 1181293 w 3243376"/>
              <a:gd name="connsiteY5130" fmla="*/ 1965025 h 2504437"/>
              <a:gd name="connsiteX5131" fmla="*/ 1181294 w 3243376"/>
              <a:gd name="connsiteY5131" fmla="*/ 1931060 h 2504437"/>
              <a:gd name="connsiteX5132" fmla="*/ 1181293 w 3243376"/>
              <a:gd name="connsiteY5132" fmla="*/ 1953512 h 2504437"/>
              <a:gd name="connsiteX5133" fmla="*/ 1192806 w 3243376"/>
              <a:gd name="connsiteY5133" fmla="*/ 1941998 h 2504437"/>
              <a:gd name="connsiteX5134" fmla="*/ 1204321 w 3243376"/>
              <a:gd name="connsiteY5134" fmla="*/ 1953512 h 2504437"/>
              <a:gd name="connsiteX5135" fmla="*/ 1192807 w 3243376"/>
              <a:gd name="connsiteY5135" fmla="*/ 1976539 h 2504437"/>
              <a:gd name="connsiteX5136" fmla="*/ 351522 w 3243376"/>
              <a:gd name="connsiteY5136" fmla="*/ 1560017 h 2504437"/>
              <a:gd name="connsiteX5137" fmla="*/ 351893 w 3243376"/>
              <a:gd name="connsiteY5137" fmla="*/ 1558748 h 2504437"/>
              <a:gd name="connsiteX5138" fmla="*/ 352914 w 3243376"/>
              <a:gd name="connsiteY5138" fmla="*/ 1557804 h 2504437"/>
              <a:gd name="connsiteX5139" fmla="*/ 352316 w 3243376"/>
              <a:gd name="connsiteY5139" fmla="*/ 1559747 h 2504437"/>
              <a:gd name="connsiteX5140" fmla="*/ 957399 w 3243376"/>
              <a:gd name="connsiteY5140" fmla="*/ 1864650 h 2504437"/>
              <a:gd name="connsiteX5141" fmla="*/ 965413 w 3243376"/>
              <a:gd name="connsiteY5141" fmla="*/ 1863130 h 2504437"/>
              <a:gd name="connsiteX5142" fmla="*/ 955772 w 3243376"/>
              <a:gd name="connsiteY5142" fmla="*/ 1857589 h 2504437"/>
              <a:gd name="connsiteX5143" fmla="*/ 953986 w 3243376"/>
              <a:gd name="connsiteY5143" fmla="*/ 1851889 h 2504437"/>
              <a:gd name="connsiteX5144" fmla="*/ 954049 w 3243376"/>
              <a:gd name="connsiteY5144" fmla="*/ 1851616 h 2504437"/>
              <a:gd name="connsiteX5145" fmla="*/ 965414 w 3243376"/>
              <a:gd name="connsiteY5145" fmla="*/ 1851616 h 2504437"/>
              <a:gd name="connsiteX5146" fmla="*/ 954323 w 3243376"/>
              <a:gd name="connsiteY5146" fmla="*/ 1850420 h 2504437"/>
              <a:gd name="connsiteX5147" fmla="*/ 954049 w 3243376"/>
              <a:gd name="connsiteY5147" fmla="*/ 1851616 h 2504437"/>
              <a:gd name="connsiteX5148" fmla="*/ 953900 w 3243376"/>
              <a:gd name="connsiteY5148" fmla="*/ 1851616 h 2504437"/>
              <a:gd name="connsiteX5149" fmla="*/ 953986 w 3243376"/>
              <a:gd name="connsiteY5149" fmla="*/ 1851889 h 2504437"/>
              <a:gd name="connsiteX5150" fmla="*/ 952677 w 3243376"/>
              <a:gd name="connsiteY5150" fmla="*/ 1857589 h 2504437"/>
              <a:gd name="connsiteX5151" fmla="*/ 957399 w 3243376"/>
              <a:gd name="connsiteY5151" fmla="*/ 1864650 h 2504437"/>
              <a:gd name="connsiteX5152" fmla="*/ 1100411 w 3243376"/>
              <a:gd name="connsiteY5152" fmla="*/ 1940559 h 2504437"/>
              <a:gd name="connsiteX5153" fmla="*/ 1090337 w 3243376"/>
              <a:gd name="connsiteY5153" fmla="*/ 1930485 h 2504437"/>
              <a:gd name="connsiteX5154" fmla="*/ 1101851 w 3243376"/>
              <a:gd name="connsiteY5154" fmla="*/ 1930484 h 2504437"/>
              <a:gd name="connsiteX5155" fmla="*/ 1101671 w 3243376"/>
              <a:gd name="connsiteY5155" fmla="*/ 1933903 h 2504437"/>
              <a:gd name="connsiteX5156" fmla="*/ 1010893 w 3243376"/>
              <a:gd name="connsiteY5156" fmla="*/ 1897095 h 2504437"/>
              <a:gd name="connsiteX5157" fmla="*/ 1022406 w 3243376"/>
              <a:gd name="connsiteY5157" fmla="*/ 1897095 h 2504437"/>
              <a:gd name="connsiteX5158" fmla="*/ 1022406 w 3243376"/>
              <a:gd name="connsiteY5158" fmla="*/ 1885582 h 2504437"/>
              <a:gd name="connsiteX5159" fmla="*/ 1010893 w 3243376"/>
              <a:gd name="connsiteY5159" fmla="*/ 1897095 h 2504437"/>
              <a:gd name="connsiteX5160" fmla="*/ 1099318 w 3243376"/>
              <a:gd name="connsiteY5160" fmla="*/ 1941998 h 2504437"/>
              <a:gd name="connsiteX5161" fmla="*/ 1100411 w 3243376"/>
              <a:gd name="connsiteY5161" fmla="*/ 1940559 h 2504437"/>
              <a:gd name="connsiteX5162" fmla="*/ 1100411 w 3243376"/>
              <a:gd name="connsiteY5162" fmla="*/ 1940559 h 2504437"/>
              <a:gd name="connsiteX5163" fmla="*/ 1101850 w 3243376"/>
              <a:gd name="connsiteY5163" fmla="*/ 1941998 h 2504437"/>
              <a:gd name="connsiteX5164" fmla="*/ 1347665 w 3243376"/>
              <a:gd name="connsiteY5164" fmla="*/ 2068647 h 2504437"/>
              <a:gd name="connsiteX5165" fmla="*/ 1363208 w 3243376"/>
              <a:gd name="connsiteY5165" fmla="*/ 2065769 h 2504437"/>
              <a:gd name="connsiteX5166" fmla="*/ 1363208 w 3243376"/>
              <a:gd name="connsiteY5166" fmla="*/ 2043318 h 2504437"/>
              <a:gd name="connsiteX5167" fmla="*/ 1374721 w 3243376"/>
              <a:gd name="connsiteY5167" fmla="*/ 2043317 h 2504437"/>
              <a:gd name="connsiteX5168" fmla="*/ 1374722 w 3243376"/>
              <a:gd name="connsiteY5168" fmla="*/ 2031804 h 2504437"/>
              <a:gd name="connsiteX5169" fmla="*/ 1363208 w 3243376"/>
              <a:gd name="connsiteY5169" fmla="*/ 2031804 h 2504437"/>
              <a:gd name="connsiteX5170" fmla="*/ 1357082 w 3243376"/>
              <a:gd name="connsiteY5170" fmla="*/ 2041567 h 2504437"/>
              <a:gd name="connsiteX5171" fmla="*/ 1353134 w 3243376"/>
              <a:gd name="connsiteY5171" fmla="*/ 2040439 h 2504437"/>
              <a:gd name="connsiteX5172" fmla="*/ 1352627 w 3243376"/>
              <a:gd name="connsiteY5172" fmla="*/ 2045518 h 2504437"/>
              <a:gd name="connsiteX5173" fmla="*/ 1340756 w 3243376"/>
              <a:gd name="connsiteY5173" fmla="*/ 2054255 h 2504437"/>
              <a:gd name="connsiteX5174" fmla="*/ 1347665 w 3243376"/>
              <a:gd name="connsiteY5174" fmla="*/ 2068647 h 2504437"/>
              <a:gd name="connsiteX5175" fmla="*/ 1090336 w 3243376"/>
              <a:gd name="connsiteY5175" fmla="*/ 1941998 h 2504437"/>
              <a:gd name="connsiteX5176" fmla="*/ 1099318 w 3243376"/>
              <a:gd name="connsiteY5176" fmla="*/ 1941998 h 2504437"/>
              <a:gd name="connsiteX5177" fmla="*/ 1096993 w 3243376"/>
              <a:gd name="connsiteY5177" fmla="*/ 1945057 h 2504437"/>
              <a:gd name="connsiteX5178" fmla="*/ 1090911 w 3243376"/>
              <a:gd name="connsiteY5178" fmla="*/ 1942262 h 2504437"/>
              <a:gd name="connsiteX5179" fmla="*/ 1090912 w 3243376"/>
              <a:gd name="connsiteY5179" fmla="*/ 1941998 h 2504437"/>
              <a:gd name="connsiteX5180" fmla="*/ 1090336 w 3243376"/>
              <a:gd name="connsiteY5180" fmla="*/ 1941998 h 2504437"/>
              <a:gd name="connsiteX5181" fmla="*/ 988441 w 3243376"/>
              <a:gd name="connsiteY5181" fmla="*/ 1897095 h 2504437"/>
              <a:gd name="connsiteX5182" fmla="*/ 1011468 w 3243376"/>
              <a:gd name="connsiteY5182" fmla="*/ 1863706 h 2504437"/>
              <a:gd name="connsiteX5183" fmla="*/ 999955 w 3243376"/>
              <a:gd name="connsiteY5183" fmla="*/ 1852193 h 2504437"/>
              <a:gd name="connsiteX5184" fmla="*/ 988441 w 3243376"/>
              <a:gd name="connsiteY5184" fmla="*/ 1897095 h 2504437"/>
              <a:gd name="connsiteX5185" fmla="*/ 1499068 w 3243376"/>
              <a:gd name="connsiteY5185" fmla="*/ 2155246 h 2504437"/>
              <a:gd name="connsiteX5186" fmla="*/ 1498111 w 3243376"/>
              <a:gd name="connsiteY5186" fmla="*/ 2154699 h 2504437"/>
              <a:gd name="connsiteX5187" fmla="*/ 1488618 w 3243376"/>
              <a:gd name="connsiteY5187" fmla="*/ 2146012 h 2504437"/>
              <a:gd name="connsiteX5188" fmla="*/ 1488130 w 3243376"/>
              <a:gd name="connsiteY5188" fmla="*/ 2144061 h 2504437"/>
              <a:gd name="connsiteX5189" fmla="*/ 1486844 w 3243376"/>
              <a:gd name="connsiteY5189" fmla="*/ 2145347 h 2504437"/>
              <a:gd name="connsiteX5190" fmla="*/ 1476617 w 3243376"/>
              <a:gd name="connsiteY5190" fmla="*/ 2144061 h 2504437"/>
              <a:gd name="connsiteX5191" fmla="*/ 1499068 w 3243376"/>
              <a:gd name="connsiteY5191" fmla="*/ 2144061 h 2504437"/>
              <a:gd name="connsiteX5192" fmla="*/ 1499069 w 3243376"/>
              <a:gd name="connsiteY5192" fmla="*/ 2145500 h 2504437"/>
              <a:gd name="connsiteX5193" fmla="*/ 931449 w 3243376"/>
              <a:gd name="connsiteY5193" fmla="*/ 1874644 h 2504437"/>
              <a:gd name="connsiteX5194" fmla="*/ 937205 w 3243376"/>
              <a:gd name="connsiteY5194" fmla="*/ 1867447 h 2504437"/>
              <a:gd name="connsiteX5195" fmla="*/ 938547 w 3243376"/>
              <a:gd name="connsiteY5195" fmla="*/ 1863761 h 2504437"/>
              <a:gd name="connsiteX5196" fmla="*/ 942962 w 3243376"/>
              <a:gd name="connsiteY5196" fmla="*/ 1863130 h 2504437"/>
              <a:gd name="connsiteX5197" fmla="*/ 938776 w 3243376"/>
              <a:gd name="connsiteY5197" fmla="*/ 1863130 h 2504437"/>
              <a:gd name="connsiteX5198" fmla="*/ 942963 w 3243376"/>
              <a:gd name="connsiteY5198" fmla="*/ 1851616 h 2504437"/>
              <a:gd name="connsiteX5199" fmla="*/ 931448 w 3243376"/>
              <a:gd name="connsiteY5199" fmla="*/ 1863130 h 2504437"/>
              <a:gd name="connsiteX5200" fmla="*/ 938776 w 3243376"/>
              <a:gd name="connsiteY5200" fmla="*/ 1863130 h 2504437"/>
              <a:gd name="connsiteX5201" fmla="*/ 938547 w 3243376"/>
              <a:gd name="connsiteY5201" fmla="*/ 1863761 h 2504437"/>
              <a:gd name="connsiteX5202" fmla="*/ 932887 w 3243376"/>
              <a:gd name="connsiteY5202" fmla="*/ 1864569 h 2504437"/>
              <a:gd name="connsiteX5203" fmla="*/ 931449 w 3243376"/>
              <a:gd name="connsiteY5203" fmla="*/ 1874644 h 2504437"/>
              <a:gd name="connsiteX5204" fmla="*/ 1341333 w 3243376"/>
              <a:gd name="connsiteY5204" fmla="*/ 2077859 h 2504437"/>
              <a:gd name="connsiteX5205" fmla="*/ 1341332 w 3243376"/>
              <a:gd name="connsiteY5205" fmla="*/ 2077858 h 2504437"/>
              <a:gd name="connsiteX5206" fmla="*/ 1341332 w 3243376"/>
              <a:gd name="connsiteY5206" fmla="*/ 2077858 h 2504437"/>
              <a:gd name="connsiteX5207" fmla="*/ 1533033 w 3243376"/>
              <a:gd name="connsiteY5207" fmla="*/ 2178602 h 2504437"/>
              <a:gd name="connsiteX5208" fmla="*/ 1510583 w 3243376"/>
              <a:gd name="connsiteY5208" fmla="*/ 2167089 h 2504437"/>
              <a:gd name="connsiteX5209" fmla="*/ 1522096 w 3243376"/>
              <a:gd name="connsiteY5209" fmla="*/ 2155575 h 2504437"/>
              <a:gd name="connsiteX5210" fmla="*/ 1544547 w 3243376"/>
              <a:gd name="connsiteY5210" fmla="*/ 2167089 h 2504437"/>
              <a:gd name="connsiteX5211" fmla="*/ 1533033 w 3243376"/>
              <a:gd name="connsiteY5211" fmla="*/ 2167088 h 2504437"/>
              <a:gd name="connsiteX5212" fmla="*/ 1533033 w 3243376"/>
              <a:gd name="connsiteY5212" fmla="*/ 2178602 h 2504437"/>
              <a:gd name="connsiteX5213" fmla="*/ 1110791 w 3243376"/>
              <a:gd name="connsiteY5213" fmla="*/ 1972302 h 2504437"/>
              <a:gd name="connsiteX5214" fmla="*/ 1102426 w 3243376"/>
              <a:gd name="connsiteY5214" fmla="*/ 1964450 h 2504437"/>
              <a:gd name="connsiteX5215" fmla="*/ 1124878 w 3243376"/>
              <a:gd name="connsiteY5215" fmla="*/ 1952936 h 2504437"/>
              <a:gd name="connsiteX5216" fmla="*/ 1102426 w 3243376"/>
              <a:gd name="connsiteY5216" fmla="*/ 1964450 h 2504437"/>
              <a:gd name="connsiteX5217" fmla="*/ 1124878 w 3243376"/>
              <a:gd name="connsiteY5217" fmla="*/ 1941998 h 2504437"/>
              <a:gd name="connsiteX5218" fmla="*/ 1136391 w 3243376"/>
              <a:gd name="connsiteY5218" fmla="*/ 1964450 h 2504437"/>
              <a:gd name="connsiteX5219" fmla="*/ 1124877 w 3243376"/>
              <a:gd name="connsiteY5219" fmla="*/ 1975963 h 2504437"/>
              <a:gd name="connsiteX5220" fmla="*/ 1124877 w 3243376"/>
              <a:gd name="connsiteY5220" fmla="*/ 1964450 h 2504437"/>
              <a:gd name="connsiteX5221" fmla="*/ 1110791 w 3243376"/>
              <a:gd name="connsiteY5221" fmla="*/ 1972302 h 2504437"/>
              <a:gd name="connsiteX5222" fmla="*/ 1181293 w 3243376"/>
              <a:gd name="connsiteY5222" fmla="*/ 2009353 h 2504437"/>
              <a:gd name="connsiteX5223" fmla="*/ 1192806 w 3243376"/>
              <a:gd name="connsiteY5223" fmla="*/ 1986900 h 2504437"/>
              <a:gd name="connsiteX5224" fmla="*/ 1181293 w 3243376"/>
              <a:gd name="connsiteY5224" fmla="*/ 2009353 h 2504437"/>
              <a:gd name="connsiteX5225" fmla="*/ 1067885 w 3243376"/>
              <a:gd name="connsiteY5225" fmla="*/ 1953512 h 2504437"/>
              <a:gd name="connsiteX5226" fmla="*/ 1067885 w 3243376"/>
              <a:gd name="connsiteY5226" fmla="*/ 1919546 h 2504437"/>
              <a:gd name="connsiteX5227" fmla="*/ 1079398 w 3243376"/>
              <a:gd name="connsiteY5227" fmla="*/ 1941998 h 2504437"/>
              <a:gd name="connsiteX5228" fmla="*/ 1080837 w 3243376"/>
              <a:gd name="connsiteY5228" fmla="*/ 1941998 h 2504437"/>
              <a:gd name="connsiteX5229" fmla="*/ 1090336 w 3243376"/>
              <a:gd name="connsiteY5229" fmla="*/ 1941998 h 2504437"/>
              <a:gd name="connsiteX5230" fmla="*/ 1090911 w 3243376"/>
              <a:gd name="connsiteY5230" fmla="*/ 1942262 h 2504437"/>
              <a:gd name="connsiteX5231" fmla="*/ 1090912 w 3243376"/>
              <a:gd name="connsiteY5231" fmla="*/ 1943437 h 2504437"/>
              <a:gd name="connsiteX5232" fmla="*/ 1090911 w 3243376"/>
              <a:gd name="connsiteY5232" fmla="*/ 1953512 h 2504437"/>
              <a:gd name="connsiteX5233" fmla="*/ 1067885 w 3243376"/>
              <a:gd name="connsiteY5233" fmla="*/ 1953512 h 2504437"/>
              <a:gd name="connsiteX5234" fmla="*/ 1438028 w 3243376"/>
              <a:gd name="connsiteY5234" fmla="*/ 2137738 h 2504437"/>
              <a:gd name="connsiteX5235" fmla="*/ 1431714 w 3243376"/>
              <a:gd name="connsiteY5235" fmla="*/ 2133124 h 2504437"/>
              <a:gd name="connsiteX5236" fmla="*/ 1438028 w 3243376"/>
              <a:gd name="connsiteY5236" fmla="*/ 2137738 h 2504437"/>
              <a:gd name="connsiteX5237" fmla="*/ 1215835 w 3243376"/>
              <a:gd name="connsiteY5237" fmla="*/ 2031804 h 2504437"/>
              <a:gd name="connsiteX5238" fmla="*/ 1215834 w 3243376"/>
              <a:gd name="connsiteY5238" fmla="*/ 2020290 h 2504437"/>
              <a:gd name="connsiteX5239" fmla="*/ 1215835 w 3243376"/>
              <a:gd name="connsiteY5239" fmla="*/ 2031804 h 2504437"/>
              <a:gd name="connsiteX5240" fmla="*/ 1486331 w 3243376"/>
              <a:gd name="connsiteY5240" fmla="*/ 2169904 h 2504437"/>
              <a:gd name="connsiteX5241" fmla="*/ 1476617 w 3243376"/>
              <a:gd name="connsiteY5241" fmla="*/ 2155575 h 2504437"/>
              <a:gd name="connsiteX5242" fmla="*/ 1478057 w 3243376"/>
              <a:gd name="connsiteY5242" fmla="*/ 2154136 h 2504437"/>
              <a:gd name="connsiteX5243" fmla="*/ 1486844 w 3243376"/>
              <a:gd name="connsiteY5243" fmla="*/ 2145347 h 2504437"/>
              <a:gd name="connsiteX5244" fmla="*/ 1488058 w 3243376"/>
              <a:gd name="connsiteY5244" fmla="*/ 2145500 h 2504437"/>
              <a:gd name="connsiteX5245" fmla="*/ 1488618 w 3243376"/>
              <a:gd name="connsiteY5245" fmla="*/ 2146012 h 2504437"/>
              <a:gd name="connsiteX5246" fmla="*/ 1489570 w 3243376"/>
              <a:gd name="connsiteY5246" fmla="*/ 2149818 h 2504437"/>
              <a:gd name="connsiteX5247" fmla="*/ 1498111 w 3243376"/>
              <a:gd name="connsiteY5247" fmla="*/ 2154699 h 2504437"/>
              <a:gd name="connsiteX5248" fmla="*/ 1499069 w 3243376"/>
              <a:gd name="connsiteY5248" fmla="*/ 2155575 h 2504437"/>
              <a:gd name="connsiteX5249" fmla="*/ 1499068 w 3243376"/>
              <a:gd name="connsiteY5249" fmla="*/ 2155246 h 2504437"/>
              <a:gd name="connsiteX5250" fmla="*/ 1499644 w 3243376"/>
              <a:gd name="connsiteY5250" fmla="*/ 2155575 h 2504437"/>
              <a:gd name="connsiteX5251" fmla="*/ 1488130 w 3243376"/>
              <a:gd name="connsiteY5251" fmla="*/ 2167088 h 2504437"/>
              <a:gd name="connsiteX5252" fmla="*/ 1486331 w 3243376"/>
              <a:gd name="connsiteY5252" fmla="*/ 2169904 h 2504437"/>
              <a:gd name="connsiteX5253" fmla="*/ 1204321 w 3243376"/>
              <a:gd name="connsiteY5253" fmla="*/ 2031804 h 2504437"/>
              <a:gd name="connsiteX5254" fmla="*/ 1194246 w 3243376"/>
              <a:gd name="connsiteY5254" fmla="*/ 2020794 h 2504437"/>
              <a:gd name="connsiteX5255" fmla="*/ 1192806 w 3243376"/>
              <a:gd name="connsiteY5255" fmla="*/ 2009353 h 2504437"/>
              <a:gd name="connsiteX5256" fmla="*/ 1215834 w 3243376"/>
              <a:gd name="connsiteY5256" fmla="*/ 2008776 h 2504437"/>
              <a:gd name="connsiteX5257" fmla="*/ 1204321 w 3243376"/>
              <a:gd name="connsiteY5257" fmla="*/ 2020290 h 2504437"/>
              <a:gd name="connsiteX5258" fmla="*/ 1204321 w 3243376"/>
              <a:gd name="connsiteY5258" fmla="*/ 2031804 h 2504437"/>
              <a:gd name="connsiteX5259" fmla="*/ 1204321 w 3243376"/>
              <a:gd name="connsiteY5259" fmla="*/ 2031804 h 2504437"/>
              <a:gd name="connsiteX5260" fmla="*/ 1204321 w 3243376"/>
              <a:gd name="connsiteY5260" fmla="*/ 2031804 h 2504437"/>
              <a:gd name="connsiteX5261" fmla="*/ 1361524 w 3243376"/>
              <a:gd name="connsiteY5261" fmla="*/ 2114587 h 2504437"/>
              <a:gd name="connsiteX5262" fmla="*/ 1363208 w 3243376"/>
              <a:gd name="connsiteY5262" fmla="*/ 2110096 h 2504437"/>
              <a:gd name="connsiteX5263" fmla="*/ 1363208 w 3243376"/>
              <a:gd name="connsiteY5263" fmla="*/ 2113774 h 2504437"/>
              <a:gd name="connsiteX5264" fmla="*/ 1215834 w 3243376"/>
              <a:gd name="connsiteY5264" fmla="*/ 2043317 h 2504437"/>
              <a:gd name="connsiteX5265" fmla="*/ 1215835 w 3243376"/>
              <a:gd name="connsiteY5265" fmla="*/ 2031804 h 2504437"/>
              <a:gd name="connsiteX5266" fmla="*/ 1227347 w 3243376"/>
              <a:gd name="connsiteY5266" fmla="*/ 2031804 h 2504437"/>
              <a:gd name="connsiteX5267" fmla="*/ 1227348 w 3243376"/>
              <a:gd name="connsiteY5267" fmla="*/ 2043318 h 2504437"/>
              <a:gd name="connsiteX5268" fmla="*/ 1215834 w 3243376"/>
              <a:gd name="connsiteY5268" fmla="*/ 2043317 h 2504437"/>
              <a:gd name="connsiteX5269" fmla="*/ 1306217 w 3243376"/>
              <a:gd name="connsiteY5269" fmla="*/ 2088797 h 2504437"/>
              <a:gd name="connsiteX5270" fmla="*/ 1306216 w 3243376"/>
              <a:gd name="connsiteY5270" fmla="*/ 2077283 h 2504437"/>
              <a:gd name="connsiteX5271" fmla="*/ 1294702 w 3243376"/>
              <a:gd name="connsiteY5271" fmla="*/ 2065769 h 2504437"/>
              <a:gd name="connsiteX5272" fmla="*/ 1294702 w 3243376"/>
              <a:gd name="connsiteY5272" fmla="*/ 2077283 h 2504437"/>
              <a:gd name="connsiteX5273" fmla="*/ 1272251 w 3243376"/>
              <a:gd name="connsiteY5273" fmla="*/ 2065769 h 2504437"/>
              <a:gd name="connsiteX5274" fmla="*/ 1306217 w 3243376"/>
              <a:gd name="connsiteY5274" fmla="*/ 2032379 h 2504437"/>
              <a:gd name="connsiteX5275" fmla="*/ 1306217 w 3243376"/>
              <a:gd name="connsiteY5275" fmla="*/ 2088797 h 2504437"/>
              <a:gd name="connsiteX5276" fmla="*/ 1360890 w 3243376"/>
              <a:gd name="connsiteY5276" fmla="*/ 2116277 h 2504437"/>
              <a:gd name="connsiteX5277" fmla="*/ 1360393 w 3243376"/>
              <a:gd name="connsiteY5277" fmla="*/ 2115134 h 2504437"/>
              <a:gd name="connsiteX5278" fmla="*/ 1361524 w 3243376"/>
              <a:gd name="connsiteY5278" fmla="*/ 2114587 h 2504437"/>
              <a:gd name="connsiteX5279" fmla="*/ 1280373 w 3243376"/>
              <a:gd name="connsiteY5279" fmla="*/ 2077283 h 2504437"/>
              <a:gd name="connsiteX5280" fmla="*/ 1283189 w 3243376"/>
              <a:gd name="connsiteY5280" fmla="*/ 2077283 h 2504437"/>
              <a:gd name="connsiteX5281" fmla="*/ 1294702 w 3243376"/>
              <a:gd name="connsiteY5281" fmla="*/ 2077283 h 2504437"/>
              <a:gd name="connsiteX5282" fmla="*/ 1280373 w 3243376"/>
              <a:gd name="connsiteY5282" fmla="*/ 2077283 h 2504437"/>
              <a:gd name="connsiteX5283" fmla="*/ 1590025 w 3243376"/>
              <a:gd name="connsiteY5283" fmla="*/ 2234443 h 2504437"/>
              <a:gd name="connsiteX5284" fmla="*/ 1601540 w 3243376"/>
              <a:gd name="connsiteY5284" fmla="*/ 2222930 h 2504437"/>
              <a:gd name="connsiteX5285" fmla="*/ 1613053 w 3243376"/>
              <a:gd name="connsiteY5285" fmla="*/ 2222929 h 2504437"/>
              <a:gd name="connsiteX5286" fmla="*/ 1601539 w 3243376"/>
              <a:gd name="connsiteY5286" fmla="*/ 2234443 h 2504437"/>
              <a:gd name="connsiteX5287" fmla="*/ 1085874 w 3243376"/>
              <a:gd name="connsiteY5287" fmla="*/ 1985678 h 2504437"/>
              <a:gd name="connsiteX5288" fmla="*/ 1079399 w 3243376"/>
              <a:gd name="connsiteY5288" fmla="*/ 1975963 h 2504437"/>
              <a:gd name="connsiteX5289" fmla="*/ 1090912 w 3243376"/>
              <a:gd name="connsiteY5289" fmla="*/ 1987477 h 2504437"/>
              <a:gd name="connsiteX5290" fmla="*/ 1085874 w 3243376"/>
              <a:gd name="connsiteY5290" fmla="*/ 1985678 h 2504437"/>
              <a:gd name="connsiteX5291" fmla="*/ 1090911 w 3243376"/>
              <a:gd name="connsiteY5291" fmla="*/ 1992334 h 2504437"/>
              <a:gd name="connsiteX5292" fmla="*/ 1090912 w 3243376"/>
              <a:gd name="connsiteY5292" fmla="*/ 1987477 h 2504437"/>
              <a:gd name="connsiteX5293" fmla="*/ 1090911 w 3243376"/>
              <a:gd name="connsiteY5293" fmla="*/ 1992334 h 2504437"/>
              <a:gd name="connsiteX5294" fmla="*/ 1204321 w 3243376"/>
              <a:gd name="connsiteY5294" fmla="*/ 2054256 h 2504437"/>
              <a:gd name="connsiteX5295" fmla="*/ 1194849 w 3243376"/>
              <a:gd name="connsiteY5295" fmla="*/ 2033774 h 2504437"/>
              <a:gd name="connsiteX5296" fmla="*/ 1204321 w 3243376"/>
              <a:gd name="connsiteY5296" fmla="*/ 2031804 h 2504437"/>
              <a:gd name="connsiteX5297" fmla="*/ 1363208 w 3243376"/>
              <a:gd name="connsiteY5297" fmla="*/ 2133124 h 2504437"/>
              <a:gd name="connsiteX5298" fmla="*/ 1358891 w 3243376"/>
              <a:gd name="connsiteY5298" fmla="*/ 2121610 h 2504437"/>
              <a:gd name="connsiteX5299" fmla="*/ 1360890 w 3243376"/>
              <a:gd name="connsiteY5299" fmla="*/ 2116277 h 2504437"/>
              <a:gd name="connsiteX5300" fmla="*/ 1363208 w 3243376"/>
              <a:gd name="connsiteY5300" fmla="*/ 2121610 h 2504437"/>
              <a:gd name="connsiteX5301" fmla="*/ 1363208 w 3243376"/>
              <a:gd name="connsiteY5301" fmla="*/ 2113774 h 2504437"/>
              <a:gd name="connsiteX5302" fmla="*/ 1364863 w 3243376"/>
              <a:gd name="connsiteY5302" fmla="*/ 2112975 h 2504437"/>
              <a:gd name="connsiteX5303" fmla="*/ 1374721 w 3243376"/>
              <a:gd name="connsiteY5303" fmla="*/ 2121610 h 2504437"/>
              <a:gd name="connsiteX5304" fmla="*/ 1363208 w 3243376"/>
              <a:gd name="connsiteY5304" fmla="*/ 2133124 h 2504437"/>
              <a:gd name="connsiteX5305" fmla="*/ 1238285 w 3243376"/>
              <a:gd name="connsiteY5305" fmla="*/ 2076707 h 2504437"/>
              <a:gd name="connsiteX5306" fmla="*/ 1238286 w 3243376"/>
              <a:gd name="connsiteY5306" fmla="*/ 2054255 h 2504437"/>
              <a:gd name="connsiteX5307" fmla="*/ 1238285 w 3243376"/>
              <a:gd name="connsiteY5307" fmla="*/ 2076707 h 2504437"/>
              <a:gd name="connsiteX5308" fmla="*/ 1158841 w 3243376"/>
              <a:gd name="connsiteY5308" fmla="*/ 2043317 h 2504437"/>
              <a:gd name="connsiteX5309" fmla="*/ 1158842 w 3243376"/>
              <a:gd name="connsiteY5309" fmla="*/ 2020866 h 2504437"/>
              <a:gd name="connsiteX5310" fmla="*/ 1158841 w 3243376"/>
              <a:gd name="connsiteY5310" fmla="*/ 2043317 h 2504437"/>
              <a:gd name="connsiteX5311" fmla="*/ 1341333 w 3243376"/>
              <a:gd name="connsiteY5311" fmla="*/ 2134276 h 2504437"/>
              <a:gd name="connsiteX5312" fmla="*/ 1341332 w 3243376"/>
              <a:gd name="connsiteY5312" fmla="*/ 2111823 h 2504437"/>
              <a:gd name="connsiteX5313" fmla="*/ 1318881 w 3243376"/>
              <a:gd name="connsiteY5313" fmla="*/ 2100310 h 2504437"/>
              <a:gd name="connsiteX5314" fmla="*/ 1341333 w 3243376"/>
              <a:gd name="connsiteY5314" fmla="*/ 2088796 h 2504437"/>
              <a:gd name="connsiteX5315" fmla="*/ 1341333 w 3243376"/>
              <a:gd name="connsiteY5315" fmla="*/ 2087357 h 2504437"/>
              <a:gd name="connsiteX5316" fmla="*/ 1341333 w 3243376"/>
              <a:gd name="connsiteY5316" fmla="*/ 2077859 h 2504437"/>
              <a:gd name="connsiteX5317" fmla="*/ 1349347 w 3243376"/>
              <a:gd name="connsiteY5317" fmla="*/ 2099383 h 2504437"/>
              <a:gd name="connsiteX5318" fmla="*/ 1341333 w 3243376"/>
              <a:gd name="connsiteY5318" fmla="*/ 2134276 h 2504437"/>
              <a:gd name="connsiteX5319" fmla="*/ 1079399 w 3243376"/>
              <a:gd name="connsiteY5319" fmla="*/ 2009353 h 2504437"/>
              <a:gd name="connsiteX5320" fmla="*/ 1069324 w 3243376"/>
              <a:gd name="connsiteY5320" fmla="*/ 2002445 h 2504437"/>
              <a:gd name="connsiteX5321" fmla="*/ 1069008 w 3243376"/>
              <a:gd name="connsiteY5321" fmla="*/ 1999032 h 2504437"/>
              <a:gd name="connsiteX5322" fmla="*/ 1070188 w 3243376"/>
              <a:gd name="connsiteY5322" fmla="*/ 1998415 h 2504437"/>
              <a:gd name="connsiteX5323" fmla="*/ 1070188 w 3243376"/>
              <a:gd name="connsiteY5323" fmla="*/ 1989516 h 2504437"/>
              <a:gd name="connsiteX5324" fmla="*/ 1077959 w 3243376"/>
              <a:gd name="connsiteY5324" fmla="*/ 1998343 h 2504437"/>
              <a:gd name="connsiteX5325" fmla="*/ 1079399 w 3243376"/>
              <a:gd name="connsiteY5325" fmla="*/ 2009353 h 2504437"/>
              <a:gd name="connsiteX5326" fmla="*/ 1369684 w 3243376"/>
              <a:gd name="connsiteY5326" fmla="*/ 2153686 h 2504437"/>
              <a:gd name="connsiteX5327" fmla="*/ 1363208 w 3243376"/>
              <a:gd name="connsiteY5327" fmla="*/ 2133124 h 2504437"/>
              <a:gd name="connsiteX5328" fmla="*/ 1374721 w 3243376"/>
              <a:gd name="connsiteY5328" fmla="*/ 2133124 h 2504437"/>
              <a:gd name="connsiteX5329" fmla="*/ 1386234 w 3243376"/>
              <a:gd name="connsiteY5329" fmla="*/ 2133124 h 2504437"/>
              <a:gd name="connsiteX5330" fmla="*/ 1374721 w 3243376"/>
              <a:gd name="connsiteY5330" fmla="*/ 2155574 h 2504437"/>
              <a:gd name="connsiteX5331" fmla="*/ 1369684 w 3243376"/>
              <a:gd name="connsiteY5331" fmla="*/ 2153686 h 2504437"/>
              <a:gd name="connsiteX5332" fmla="*/ 443273 w 3243376"/>
              <a:gd name="connsiteY5332" fmla="*/ 1700229 h 2504437"/>
              <a:gd name="connsiteX5333" fmla="*/ 443273 w 3243376"/>
              <a:gd name="connsiteY5333" fmla="*/ 1694456 h 2504437"/>
              <a:gd name="connsiteX5334" fmla="*/ 443274 w 3243376"/>
              <a:gd name="connsiteY5334" fmla="*/ 1697262 h 2504437"/>
              <a:gd name="connsiteX5335" fmla="*/ 897156 w 3243376"/>
              <a:gd name="connsiteY5335" fmla="*/ 1931513 h 2504437"/>
              <a:gd name="connsiteX5336" fmla="*/ 898235 w 3243376"/>
              <a:gd name="connsiteY5336" fmla="*/ 1928949 h 2504437"/>
              <a:gd name="connsiteX5337" fmla="*/ 899786 w 3243376"/>
              <a:gd name="connsiteY5337" fmla="*/ 1931060 h 2504437"/>
              <a:gd name="connsiteX5338" fmla="*/ 443274 w 3243376"/>
              <a:gd name="connsiteY5338" fmla="*/ 1711134 h 2504437"/>
              <a:gd name="connsiteX5339" fmla="*/ 443274 w 3243376"/>
              <a:gd name="connsiteY5339" fmla="*/ 1703928 h 2504437"/>
              <a:gd name="connsiteX5340" fmla="*/ 443273 w 3243376"/>
              <a:gd name="connsiteY5340" fmla="*/ 1700229 h 2504437"/>
              <a:gd name="connsiteX5341" fmla="*/ 443273 w 3243376"/>
              <a:gd name="connsiteY5341" fmla="*/ 1707435 h 2504437"/>
              <a:gd name="connsiteX5342" fmla="*/ 443274 w 3243376"/>
              <a:gd name="connsiteY5342" fmla="*/ 1716907 h 2504437"/>
              <a:gd name="connsiteX5343" fmla="*/ 443273 w 3243376"/>
              <a:gd name="connsiteY5343" fmla="*/ 1714101 h 2504437"/>
              <a:gd name="connsiteX5344" fmla="*/ 443274 w 3243376"/>
              <a:gd name="connsiteY5344" fmla="*/ 1711134 h 2504437"/>
              <a:gd name="connsiteX5345" fmla="*/ 295324 w 3243376"/>
              <a:gd name="connsiteY5345" fmla="*/ 1672005 h 2504437"/>
              <a:gd name="connsiteX5346" fmla="*/ 319366 w 3243376"/>
              <a:gd name="connsiteY5346" fmla="*/ 1570973 h 2504437"/>
              <a:gd name="connsiteX5347" fmla="*/ 351522 w 3243376"/>
              <a:gd name="connsiteY5347" fmla="*/ 1560017 h 2504437"/>
              <a:gd name="connsiteX5348" fmla="*/ 347926 w 3243376"/>
              <a:gd name="connsiteY5348" fmla="*/ 1572340 h 2504437"/>
              <a:gd name="connsiteX5349" fmla="*/ 340802 w 3243376"/>
              <a:gd name="connsiteY5349" fmla="*/ 1604650 h 2504437"/>
              <a:gd name="connsiteX5350" fmla="*/ 295324 w 3243376"/>
              <a:gd name="connsiteY5350" fmla="*/ 1672005 h 2504437"/>
              <a:gd name="connsiteX5351" fmla="*/ 877335 w 3243376"/>
              <a:gd name="connsiteY5351" fmla="*/ 1965025 h 2504437"/>
              <a:gd name="connsiteX5352" fmla="*/ 877335 w 3243376"/>
              <a:gd name="connsiteY5352" fmla="*/ 1953512 h 2504437"/>
              <a:gd name="connsiteX5353" fmla="*/ 888345 w 3243376"/>
              <a:gd name="connsiteY5353" fmla="*/ 1933030 h 2504437"/>
              <a:gd name="connsiteX5354" fmla="*/ 897156 w 3243376"/>
              <a:gd name="connsiteY5354" fmla="*/ 1931513 h 2504437"/>
              <a:gd name="connsiteX5355" fmla="*/ 894318 w 3243376"/>
              <a:gd name="connsiteY5355" fmla="*/ 1938256 h 2504437"/>
              <a:gd name="connsiteX5356" fmla="*/ 877335 w 3243376"/>
              <a:gd name="connsiteY5356" fmla="*/ 1965025 h 2504437"/>
              <a:gd name="connsiteX5357" fmla="*/ 1329243 w 3243376"/>
              <a:gd name="connsiteY5357" fmla="*/ 2189540 h 2504437"/>
              <a:gd name="connsiteX5358" fmla="*/ 1340756 w 3243376"/>
              <a:gd name="connsiteY5358" fmla="*/ 2167088 h 2504437"/>
              <a:gd name="connsiteX5359" fmla="*/ 1352271 w 3243376"/>
              <a:gd name="connsiteY5359" fmla="*/ 2178027 h 2504437"/>
              <a:gd name="connsiteX5360" fmla="*/ 1340757 w 3243376"/>
              <a:gd name="connsiteY5360" fmla="*/ 2189540 h 2504437"/>
              <a:gd name="connsiteX5361" fmla="*/ 1329243 w 3243376"/>
              <a:gd name="connsiteY5361" fmla="*/ 2189540 h 2504437"/>
              <a:gd name="connsiteX5362" fmla="*/ 1261313 w 3243376"/>
              <a:gd name="connsiteY5362" fmla="*/ 2166513 h 2504437"/>
              <a:gd name="connsiteX5363" fmla="*/ 1261313 w 3243376"/>
              <a:gd name="connsiteY5363" fmla="*/ 2144061 h 2504437"/>
              <a:gd name="connsiteX5364" fmla="*/ 1261313 w 3243376"/>
              <a:gd name="connsiteY5364" fmla="*/ 2166513 h 2504437"/>
              <a:gd name="connsiteX5365" fmla="*/ 875033 w 3243376"/>
              <a:gd name="connsiteY5365" fmla="*/ 2009353 h 2504437"/>
              <a:gd name="connsiteX5366" fmla="*/ 863519 w 3243376"/>
              <a:gd name="connsiteY5366" fmla="*/ 1986900 h 2504437"/>
              <a:gd name="connsiteX5367" fmla="*/ 875033 w 3243376"/>
              <a:gd name="connsiteY5367" fmla="*/ 2009353 h 2504437"/>
              <a:gd name="connsiteX5368" fmla="*/ 1035589 w 3243376"/>
              <a:gd name="connsiteY5368" fmla="*/ 2100479 h 2504437"/>
              <a:gd name="connsiteX5369" fmla="*/ 1035816 w 3243376"/>
              <a:gd name="connsiteY5369" fmla="*/ 2096300 h 2504437"/>
              <a:gd name="connsiteX5370" fmla="*/ 1036222 w 3243376"/>
              <a:gd name="connsiteY5370" fmla="*/ 2099734 h 2504437"/>
              <a:gd name="connsiteX5371" fmla="*/ 272872 w 3243376"/>
              <a:gd name="connsiteY5371" fmla="*/ 1728422 h 2504437"/>
              <a:gd name="connsiteX5372" fmla="*/ 261358 w 3243376"/>
              <a:gd name="connsiteY5372" fmla="*/ 1716907 h 2504437"/>
              <a:gd name="connsiteX5373" fmla="*/ 283809 w 3243376"/>
              <a:gd name="connsiteY5373" fmla="*/ 1660491 h 2504437"/>
              <a:gd name="connsiteX5374" fmla="*/ 295324 w 3243376"/>
              <a:gd name="connsiteY5374" fmla="*/ 1672005 h 2504437"/>
              <a:gd name="connsiteX5375" fmla="*/ 272872 w 3243376"/>
              <a:gd name="connsiteY5375" fmla="*/ 1728422 h 2504437"/>
              <a:gd name="connsiteX5376" fmla="*/ 899787 w 3243376"/>
              <a:gd name="connsiteY5376" fmla="*/ 2077858 h 2504437"/>
              <a:gd name="connsiteX5377" fmla="*/ 899786 w 3243376"/>
              <a:gd name="connsiteY5377" fmla="*/ 2032955 h 2504437"/>
              <a:gd name="connsiteX5378" fmla="*/ 911300 w 3243376"/>
              <a:gd name="connsiteY5378" fmla="*/ 2021441 h 2504437"/>
              <a:gd name="connsiteX5379" fmla="*/ 911300 w 3243376"/>
              <a:gd name="connsiteY5379" fmla="*/ 1965025 h 2504437"/>
              <a:gd name="connsiteX5380" fmla="*/ 922813 w 3243376"/>
              <a:gd name="connsiteY5380" fmla="*/ 1976539 h 2504437"/>
              <a:gd name="connsiteX5381" fmla="*/ 911300 w 3243376"/>
              <a:gd name="connsiteY5381" fmla="*/ 1920123 h 2504437"/>
              <a:gd name="connsiteX5382" fmla="*/ 899679 w 3243376"/>
              <a:gd name="connsiteY5382" fmla="*/ 1925520 h 2504437"/>
              <a:gd name="connsiteX5383" fmla="*/ 898235 w 3243376"/>
              <a:gd name="connsiteY5383" fmla="*/ 1928949 h 2504437"/>
              <a:gd name="connsiteX5384" fmla="*/ 893310 w 3243376"/>
              <a:gd name="connsiteY5384" fmla="*/ 1922245 h 2504437"/>
              <a:gd name="connsiteX5385" fmla="*/ 899787 w 3243376"/>
              <a:gd name="connsiteY5385" fmla="*/ 1874644 h 2504437"/>
              <a:gd name="connsiteX5386" fmla="*/ 888273 w 3243376"/>
              <a:gd name="connsiteY5386" fmla="*/ 1852193 h 2504437"/>
              <a:gd name="connsiteX5387" fmla="*/ 888273 w 3243376"/>
              <a:gd name="connsiteY5387" fmla="*/ 1829740 h 2504437"/>
              <a:gd name="connsiteX5388" fmla="*/ 876759 w 3243376"/>
              <a:gd name="connsiteY5388" fmla="*/ 1818227 h 2504437"/>
              <a:gd name="connsiteX5389" fmla="*/ 865246 w 3243376"/>
              <a:gd name="connsiteY5389" fmla="*/ 1761811 h 2504437"/>
              <a:gd name="connsiteX5390" fmla="*/ 887697 w 3243376"/>
              <a:gd name="connsiteY5390" fmla="*/ 1761811 h 2504437"/>
              <a:gd name="connsiteX5391" fmla="*/ 887697 w 3243376"/>
              <a:gd name="connsiteY5391" fmla="*/ 1773324 h 2504437"/>
              <a:gd name="connsiteX5392" fmla="*/ 892554 w 3243376"/>
              <a:gd name="connsiteY5392" fmla="*/ 1770086 h 2504437"/>
              <a:gd name="connsiteX5393" fmla="*/ 897277 w 3243376"/>
              <a:gd name="connsiteY5393" fmla="*/ 1772384 h 2504437"/>
              <a:gd name="connsiteX5394" fmla="*/ 893094 w 3243376"/>
              <a:gd name="connsiteY5394" fmla="*/ 1774979 h 2504437"/>
              <a:gd name="connsiteX5395" fmla="*/ 885970 w 3243376"/>
              <a:gd name="connsiteY5395" fmla="*/ 1784837 h 2504437"/>
              <a:gd name="connsiteX5396" fmla="*/ 908421 w 3243376"/>
              <a:gd name="connsiteY5396" fmla="*/ 1773324 h 2504437"/>
              <a:gd name="connsiteX5397" fmla="*/ 900299 w 3243376"/>
              <a:gd name="connsiteY5397" fmla="*/ 1770508 h 2504437"/>
              <a:gd name="connsiteX5398" fmla="*/ 898756 w 3243376"/>
              <a:gd name="connsiteY5398" fmla="*/ 1771466 h 2504437"/>
              <a:gd name="connsiteX5399" fmla="*/ 892302 w 3243376"/>
              <a:gd name="connsiteY5399" fmla="*/ 1745115 h 2504437"/>
              <a:gd name="connsiteX5400" fmla="*/ 876759 w 3243376"/>
              <a:gd name="connsiteY5400" fmla="*/ 1716907 h 2504437"/>
              <a:gd name="connsiteX5401" fmla="*/ 876759 w 3243376"/>
              <a:gd name="connsiteY5401" fmla="*/ 1728421 h 2504437"/>
              <a:gd name="connsiteX5402" fmla="*/ 774289 w 3243376"/>
              <a:gd name="connsiteY5402" fmla="*/ 1694456 h 2504437"/>
              <a:gd name="connsiteX5403" fmla="*/ 751837 w 3243376"/>
              <a:gd name="connsiteY5403" fmla="*/ 1694456 h 2504437"/>
              <a:gd name="connsiteX5404" fmla="*/ 751836 w 3243376"/>
              <a:gd name="connsiteY5404" fmla="*/ 1638040 h 2504437"/>
              <a:gd name="connsiteX5405" fmla="*/ 740323 w 3243376"/>
              <a:gd name="connsiteY5405" fmla="*/ 1626526 h 2504437"/>
              <a:gd name="connsiteX5406" fmla="*/ 751836 w 3243376"/>
              <a:gd name="connsiteY5406" fmla="*/ 1626526 h 2504437"/>
              <a:gd name="connsiteX5407" fmla="*/ 729385 w 3243376"/>
              <a:gd name="connsiteY5407" fmla="*/ 1615012 h 2504437"/>
              <a:gd name="connsiteX5408" fmla="*/ 740898 w 3243376"/>
              <a:gd name="connsiteY5408" fmla="*/ 1592561 h 2504437"/>
              <a:gd name="connsiteX5409" fmla="*/ 672969 w 3243376"/>
              <a:gd name="connsiteY5409" fmla="*/ 1491241 h 2504437"/>
              <a:gd name="connsiteX5410" fmla="*/ 672969 w 3243376"/>
              <a:gd name="connsiteY5410" fmla="*/ 1479728 h 2504437"/>
              <a:gd name="connsiteX5411" fmla="*/ 661456 w 3243376"/>
              <a:gd name="connsiteY5411" fmla="*/ 1445763 h 2504437"/>
              <a:gd name="connsiteX5412" fmla="*/ 683906 w 3243376"/>
              <a:gd name="connsiteY5412" fmla="*/ 1468214 h 2504437"/>
              <a:gd name="connsiteX5413" fmla="*/ 706359 w 3243376"/>
              <a:gd name="connsiteY5413" fmla="*/ 1490665 h 2504437"/>
              <a:gd name="connsiteX5414" fmla="*/ 726705 w 3243376"/>
              <a:gd name="connsiteY5414" fmla="*/ 1508601 h 2504437"/>
              <a:gd name="connsiteX5415" fmla="*/ 728261 w 3243376"/>
              <a:gd name="connsiteY5415" fmla="*/ 1510243 h 2504437"/>
              <a:gd name="connsiteX5416" fmla="*/ 729385 w 3243376"/>
              <a:gd name="connsiteY5416" fmla="*/ 1513118 h 2504437"/>
              <a:gd name="connsiteX5417" fmla="*/ 730400 w 3243376"/>
              <a:gd name="connsiteY5417" fmla="*/ 1512499 h 2504437"/>
              <a:gd name="connsiteX5418" fmla="*/ 741763 w 3243376"/>
              <a:gd name="connsiteY5418" fmla="*/ 1524487 h 2504437"/>
              <a:gd name="connsiteX5419" fmla="*/ 785802 w 3243376"/>
              <a:gd name="connsiteY5419" fmla="*/ 1524631 h 2504437"/>
              <a:gd name="connsiteX5420" fmla="*/ 763350 w 3243376"/>
              <a:gd name="connsiteY5420" fmla="*/ 1490665 h 2504437"/>
              <a:gd name="connsiteX5421" fmla="*/ 737931 w 3243376"/>
              <a:gd name="connsiteY5421" fmla="*/ 1507909 h 2504437"/>
              <a:gd name="connsiteX5422" fmla="*/ 730400 w 3243376"/>
              <a:gd name="connsiteY5422" fmla="*/ 1512499 h 2504437"/>
              <a:gd name="connsiteX5423" fmla="*/ 728261 w 3243376"/>
              <a:gd name="connsiteY5423" fmla="*/ 1510243 h 2504437"/>
              <a:gd name="connsiteX5424" fmla="*/ 715065 w 3243376"/>
              <a:gd name="connsiteY5424" fmla="*/ 1476489 h 2504437"/>
              <a:gd name="connsiteX5425" fmla="*/ 683906 w 3243376"/>
              <a:gd name="connsiteY5425" fmla="*/ 1456700 h 2504437"/>
              <a:gd name="connsiteX5426" fmla="*/ 683906 w 3243376"/>
              <a:gd name="connsiteY5426" fmla="*/ 1411798 h 2504437"/>
              <a:gd name="connsiteX5427" fmla="*/ 763351 w 3243376"/>
              <a:gd name="connsiteY5427" fmla="*/ 1456700 h 2504437"/>
              <a:gd name="connsiteX5428" fmla="*/ 774864 w 3243376"/>
              <a:gd name="connsiteY5428" fmla="*/ 1479152 h 2504437"/>
              <a:gd name="connsiteX5429" fmla="*/ 774864 w 3243376"/>
              <a:gd name="connsiteY5429" fmla="*/ 1467638 h 2504437"/>
              <a:gd name="connsiteX5430" fmla="*/ 763351 w 3243376"/>
              <a:gd name="connsiteY5430" fmla="*/ 1456125 h 2504437"/>
              <a:gd name="connsiteX5431" fmla="*/ 751836 w 3243376"/>
              <a:gd name="connsiteY5431" fmla="*/ 1388770 h 2504437"/>
              <a:gd name="connsiteX5432" fmla="*/ 706359 w 3243376"/>
              <a:gd name="connsiteY5432" fmla="*/ 1343868 h 2504437"/>
              <a:gd name="connsiteX5433" fmla="*/ 683906 w 3243376"/>
              <a:gd name="connsiteY5433" fmla="*/ 1377833 h 2504437"/>
              <a:gd name="connsiteX5434" fmla="*/ 661456 w 3243376"/>
              <a:gd name="connsiteY5434" fmla="*/ 1434249 h 2504437"/>
              <a:gd name="connsiteX5435" fmla="*/ 627490 w 3243376"/>
              <a:gd name="connsiteY5435" fmla="*/ 1456701 h 2504437"/>
              <a:gd name="connsiteX5436" fmla="*/ 627490 w 3243376"/>
              <a:gd name="connsiteY5436" fmla="*/ 1445187 h 2504437"/>
              <a:gd name="connsiteX5437" fmla="*/ 582011 w 3243376"/>
              <a:gd name="connsiteY5437" fmla="*/ 1411222 h 2504437"/>
              <a:gd name="connsiteX5438" fmla="*/ 582011 w 3243376"/>
              <a:gd name="connsiteY5438" fmla="*/ 1422736 h 2504437"/>
              <a:gd name="connsiteX5439" fmla="*/ 536533 w 3243376"/>
              <a:gd name="connsiteY5439" fmla="*/ 1445188 h 2504437"/>
              <a:gd name="connsiteX5440" fmla="*/ 570498 w 3243376"/>
              <a:gd name="connsiteY5440" fmla="*/ 1479152 h 2504437"/>
              <a:gd name="connsiteX5441" fmla="*/ 592950 w 3243376"/>
              <a:gd name="connsiteY5441" fmla="*/ 1535569 h 2504437"/>
              <a:gd name="connsiteX5442" fmla="*/ 604463 w 3243376"/>
              <a:gd name="connsiteY5442" fmla="*/ 1547082 h 2504437"/>
              <a:gd name="connsiteX5443" fmla="*/ 570498 w 3243376"/>
              <a:gd name="connsiteY5443" fmla="*/ 1547083 h 2504437"/>
              <a:gd name="connsiteX5444" fmla="*/ 558985 w 3243376"/>
              <a:gd name="connsiteY5444" fmla="*/ 1535569 h 2504437"/>
              <a:gd name="connsiteX5445" fmla="*/ 525019 w 3243376"/>
              <a:gd name="connsiteY5445" fmla="*/ 1479152 h 2504437"/>
              <a:gd name="connsiteX5446" fmla="*/ 519046 w 3243376"/>
              <a:gd name="connsiteY5446" fmla="*/ 1483470 h 2504437"/>
              <a:gd name="connsiteX5447" fmla="*/ 512240 w 3243376"/>
              <a:gd name="connsiteY5447" fmla="*/ 1483989 h 2504437"/>
              <a:gd name="connsiteX5448" fmla="*/ 513506 w 3243376"/>
              <a:gd name="connsiteY5448" fmla="*/ 1479152 h 2504437"/>
              <a:gd name="connsiteX5449" fmla="*/ 511986 w 3243376"/>
              <a:gd name="connsiteY5449" fmla="*/ 1484009 h 2504437"/>
              <a:gd name="connsiteX5450" fmla="*/ 512240 w 3243376"/>
              <a:gd name="connsiteY5450" fmla="*/ 1483989 h 2504437"/>
              <a:gd name="connsiteX5451" fmla="*/ 509098 w 3243376"/>
              <a:gd name="connsiteY5451" fmla="*/ 1495991 h 2504437"/>
              <a:gd name="connsiteX5452" fmla="*/ 547471 w 3243376"/>
              <a:gd name="connsiteY5452" fmla="*/ 1546507 h 2504437"/>
              <a:gd name="connsiteX5453" fmla="*/ 558985 w 3243376"/>
              <a:gd name="connsiteY5453" fmla="*/ 1546507 h 2504437"/>
              <a:gd name="connsiteX5454" fmla="*/ 547470 w 3243376"/>
              <a:gd name="connsiteY5454" fmla="*/ 1568958 h 2504437"/>
              <a:gd name="connsiteX5455" fmla="*/ 501991 w 3243376"/>
              <a:gd name="connsiteY5455" fmla="*/ 1524055 h 2504437"/>
              <a:gd name="connsiteX5456" fmla="*/ 513505 w 3243376"/>
              <a:gd name="connsiteY5456" fmla="*/ 1512541 h 2504437"/>
              <a:gd name="connsiteX5457" fmla="*/ 501991 w 3243376"/>
              <a:gd name="connsiteY5457" fmla="*/ 1524055 h 2504437"/>
              <a:gd name="connsiteX5458" fmla="*/ 468027 w 3243376"/>
              <a:gd name="connsiteY5458" fmla="*/ 1490090 h 2504437"/>
              <a:gd name="connsiteX5459" fmla="*/ 456514 w 3243376"/>
              <a:gd name="connsiteY5459" fmla="*/ 1501603 h 2504437"/>
              <a:gd name="connsiteX5460" fmla="*/ 444999 w 3243376"/>
              <a:gd name="connsiteY5460" fmla="*/ 1467638 h 2504437"/>
              <a:gd name="connsiteX5461" fmla="*/ 399521 w 3243376"/>
              <a:gd name="connsiteY5461" fmla="*/ 1512541 h 2504437"/>
              <a:gd name="connsiteX5462" fmla="*/ 399521 w 3243376"/>
              <a:gd name="connsiteY5462" fmla="*/ 1490090 h 2504437"/>
              <a:gd name="connsiteX5463" fmla="*/ 421973 w 3243376"/>
              <a:gd name="connsiteY5463" fmla="*/ 1456125 h 2504437"/>
              <a:gd name="connsiteX5464" fmla="*/ 388008 w 3243376"/>
              <a:gd name="connsiteY5464" fmla="*/ 1411222 h 2504437"/>
              <a:gd name="connsiteX5465" fmla="*/ 354042 w 3243376"/>
              <a:gd name="connsiteY5465" fmla="*/ 1399708 h 2504437"/>
              <a:gd name="connsiteX5466" fmla="*/ 365557 w 3243376"/>
              <a:gd name="connsiteY5466" fmla="*/ 1377257 h 2504437"/>
              <a:gd name="connsiteX5467" fmla="*/ 343105 w 3243376"/>
              <a:gd name="connsiteY5467" fmla="*/ 1365744 h 2504437"/>
              <a:gd name="connsiteX5468" fmla="*/ 320653 w 3243376"/>
              <a:gd name="connsiteY5468" fmla="*/ 1343291 h 2504437"/>
              <a:gd name="connsiteX5469" fmla="*/ 332166 w 3243376"/>
              <a:gd name="connsiteY5469" fmla="*/ 1354805 h 2504437"/>
              <a:gd name="connsiteX5470" fmla="*/ 309715 w 3243376"/>
              <a:gd name="connsiteY5470" fmla="*/ 1399708 h 2504437"/>
              <a:gd name="connsiteX5471" fmla="*/ 298202 w 3243376"/>
              <a:gd name="connsiteY5471" fmla="*/ 1399708 h 2504437"/>
              <a:gd name="connsiteX5472" fmla="*/ 286688 w 3243376"/>
              <a:gd name="connsiteY5472" fmla="*/ 1433674 h 2504437"/>
              <a:gd name="connsiteX5473" fmla="*/ 241209 w 3243376"/>
              <a:gd name="connsiteY5473" fmla="*/ 1512541 h 2504437"/>
              <a:gd name="connsiteX5474" fmla="*/ 184217 w 3243376"/>
              <a:gd name="connsiteY5474" fmla="*/ 1591409 h 2504437"/>
              <a:gd name="connsiteX5475" fmla="*/ 184217 w 3243376"/>
              <a:gd name="connsiteY5475" fmla="*/ 1568958 h 2504437"/>
              <a:gd name="connsiteX5476" fmla="*/ 195731 w 3243376"/>
              <a:gd name="connsiteY5476" fmla="*/ 1568958 h 2504437"/>
              <a:gd name="connsiteX5477" fmla="*/ 195730 w 3243376"/>
              <a:gd name="connsiteY5477" fmla="*/ 1546506 h 2504437"/>
              <a:gd name="connsiteX5478" fmla="*/ 118743 w 3243376"/>
              <a:gd name="connsiteY5478" fmla="*/ 1563993 h 2504437"/>
              <a:gd name="connsiteX5479" fmla="*/ 105698 w 3243376"/>
              <a:gd name="connsiteY5479" fmla="*/ 1572428 h 2504437"/>
              <a:gd name="connsiteX5480" fmla="*/ 884403 w 3243376"/>
              <a:gd name="connsiteY5480" fmla="*/ 0 h 2504437"/>
              <a:gd name="connsiteX5481" fmla="*/ 2547659 w 3243376"/>
              <a:gd name="connsiteY5481" fmla="*/ 823685 h 2504437"/>
              <a:gd name="connsiteX5482" fmla="*/ 2544502 w 3243376"/>
              <a:gd name="connsiteY5482" fmla="*/ 829211 h 2504437"/>
              <a:gd name="connsiteX5483" fmla="*/ 2556016 w 3243376"/>
              <a:gd name="connsiteY5483" fmla="*/ 829211 h 2504437"/>
              <a:gd name="connsiteX5484" fmla="*/ 2552777 w 3243376"/>
              <a:gd name="connsiteY5484" fmla="*/ 827411 h 2504437"/>
              <a:gd name="connsiteX5485" fmla="*/ 2553471 w 3243376"/>
              <a:gd name="connsiteY5485" fmla="*/ 826564 h 2504437"/>
              <a:gd name="connsiteX5486" fmla="*/ 2568494 w 3243376"/>
              <a:gd name="connsiteY5486" fmla="*/ 834003 h 2504437"/>
              <a:gd name="connsiteX5487" fmla="*/ 2568725 w 3243376"/>
              <a:gd name="connsiteY5487" fmla="*/ 835290 h 2504437"/>
              <a:gd name="connsiteX5488" fmla="*/ 2556016 w 3243376"/>
              <a:gd name="connsiteY5488" fmla="*/ 840148 h 2504437"/>
              <a:gd name="connsiteX5489" fmla="*/ 2567529 w 3243376"/>
              <a:gd name="connsiteY5489" fmla="*/ 840147 h 2504437"/>
              <a:gd name="connsiteX5490" fmla="*/ 2572386 w 3243376"/>
              <a:gd name="connsiteY5490" fmla="*/ 854477 h 2504437"/>
              <a:gd name="connsiteX5491" fmla="*/ 2567529 w 3243376"/>
              <a:gd name="connsiteY5491" fmla="*/ 862600 h 2504437"/>
              <a:gd name="connsiteX5492" fmla="*/ 2574653 w 3243376"/>
              <a:gd name="connsiteY5492" fmla="*/ 862600 h 2504437"/>
              <a:gd name="connsiteX5493" fmla="*/ 2575140 w 3243376"/>
              <a:gd name="connsiteY5493" fmla="*/ 862600 h 2504437"/>
              <a:gd name="connsiteX5494" fmla="*/ 2579043 w 3243376"/>
              <a:gd name="connsiteY5494" fmla="*/ 874114 h 2504437"/>
              <a:gd name="connsiteX5495" fmla="*/ 2589981 w 3243376"/>
              <a:gd name="connsiteY5495" fmla="*/ 862600 h 2504437"/>
              <a:gd name="connsiteX5496" fmla="*/ 2575140 w 3243376"/>
              <a:gd name="connsiteY5496" fmla="*/ 862600 h 2504437"/>
              <a:gd name="connsiteX5497" fmla="*/ 2573285 w 3243376"/>
              <a:gd name="connsiteY5497" fmla="*/ 857131 h 2504437"/>
              <a:gd name="connsiteX5498" fmla="*/ 2572386 w 3243376"/>
              <a:gd name="connsiteY5498" fmla="*/ 854477 h 2504437"/>
              <a:gd name="connsiteX5499" fmla="*/ 2580266 w 3243376"/>
              <a:gd name="connsiteY5499" fmla="*/ 841299 h 2504437"/>
              <a:gd name="connsiteX5500" fmla="*/ 2579970 w 3243376"/>
              <a:gd name="connsiteY5500" fmla="*/ 839687 h 2504437"/>
              <a:gd name="connsiteX5501" fmla="*/ 2713497 w 3243376"/>
              <a:gd name="connsiteY5501" fmla="*/ 905813 h 2504437"/>
              <a:gd name="connsiteX5502" fmla="*/ 2710127 w 3243376"/>
              <a:gd name="connsiteY5502" fmla="*/ 908330 h 2504437"/>
              <a:gd name="connsiteX5503" fmla="*/ 2694179 w 3243376"/>
              <a:gd name="connsiteY5503" fmla="*/ 903473 h 2504437"/>
              <a:gd name="connsiteX5504" fmla="*/ 2682665 w 3243376"/>
              <a:gd name="connsiteY5504" fmla="*/ 914986 h 2504437"/>
              <a:gd name="connsiteX5505" fmla="*/ 2694179 w 3243376"/>
              <a:gd name="connsiteY5505" fmla="*/ 903473 h 2504437"/>
              <a:gd name="connsiteX5506" fmla="*/ 2682665 w 3243376"/>
              <a:gd name="connsiteY5506" fmla="*/ 925924 h 2504437"/>
              <a:gd name="connsiteX5507" fmla="*/ 2682665 w 3243376"/>
              <a:gd name="connsiteY5507" fmla="*/ 914411 h 2504437"/>
              <a:gd name="connsiteX5508" fmla="*/ 2660213 w 3243376"/>
              <a:gd name="connsiteY5508" fmla="*/ 925924 h 2504437"/>
              <a:gd name="connsiteX5509" fmla="*/ 2660213 w 3243376"/>
              <a:gd name="connsiteY5509" fmla="*/ 914411 h 2504437"/>
              <a:gd name="connsiteX5510" fmla="*/ 2626248 w 3243376"/>
              <a:gd name="connsiteY5510" fmla="*/ 902897 h 2504437"/>
              <a:gd name="connsiteX5511" fmla="*/ 2614735 w 3243376"/>
              <a:gd name="connsiteY5511" fmla="*/ 936862 h 2504437"/>
              <a:gd name="connsiteX5512" fmla="*/ 2626248 w 3243376"/>
              <a:gd name="connsiteY5512" fmla="*/ 925349 h 2504437"/>
              <a:gd name="connsiteX5513" fmla="*/ 2614735 w 3243376"/>
              <a:gd name="connsiteY5513" fmla="*/ 913836 h 2504437"/>
              <a:gd name="connsiteX5514" fmla="*/ 2626248 w 3243376"/>
              <a:gd name="connsiteY5514" fmla="*/ 913836 h 2504437"/>
              <a:gd name="connsiteX5515" fmla="*/ 2626248 w 3243376"/>
              <a:gd name="connsiteY5515" fmla="*/ 902322 h 2504437"/>
              <a:gd name="connsiteX5516" fmla="*/ 2626248 w 3243376"/>
              <a:gd name="connsiteY5516" fmla="*/ 879870 h 2504437"/>
              <a:gd name="connsiteX5517" fmla="*/ 2603797 w 3243376"/>
              <a:gd name="connsiteY5517" fmla="*/ 936286 h 2504437"/>
              <a:gd name="connsiteX5518" fmla="*/ 2592282 w 3243376"/>
              <a:gd name="connsiteY5518" fmla="*/ 936286 h 2504437"/>
              <a:gd name="connsiteX5519" fmla="*/ 2603797 w 3243376"/>
              <a:gd name="connsiteY5519" fmla="*/ 947800 h 2504437"/>
              <a:gd name="connsiteX5520" fmla="*/ 2615310 w 3243376"/>
              <a:gd name="connsiteY5520" fmla="*/ 947800 h 2504437"/>
              <a:gd name="connsiteX5521" fmla="*/ 2626824 w 3243376"/>
              <a:gd name="connsiteY5521" fmla="*/ 970252 h 2504437"/>
              <a:gd name="connsiteX5522" fmla="*/ 2638337 w 3243376"/>
              <a:gd name="connsiteY5522" fmla="*/ 947800 h 2504437"/>
              <a:gd name="connsiteX5523" fmla="*/ 2649851 w 3243376"/>
              <a:gd name="connsiteY5523" fmla="*/ 947800 h 2504437"/>
              <a:gd name="connsiteX5524" fmla="*/ 2649851 w 3243376"/>
              <a:gd name="connsiteY5524" fmla="*/ 958163 h 2504437"/>
              <a:gd name="connsiteX5525" fmla="*/ 2648124 w 3243376"/>
              <a:gd name="connsiteY5525" fmla="*/ 958738 h 2504437"/>
              <a:gd name="connsiteX5526" fmla="*/ 2649803 w 3243376"/>
              <a:gd name="connsiteY5526" fmla="*/ 959456 h 2504437"/>
              <a:gd name="connsiteX5527" fmla="*/ 2641288 w 3243376"/>
              <a:gd name="connsiteY5527" fmla="*/ 984716 h 2504437"/>
              <a:gd name="connsiteX5528" fmla="*/ 2615886 w 3243376"/>
              <a:gd name="connsiteY5528" fmla="*/ 993279 h 2504437"/>
              <a:gd name="connsiteX5529" fmla="*/ 2614447 w 3243376"/>
              <a:gd name="connsiteY5529" fmla="*/ 976296 h 2504437"/>
              <a:gd name="connsiteX5530" fmla="*/ 2612148 w 3243376"/>
              <a:gd name="connsiteY5530" fmla="*/ 972420 h 2504437"/>
              <a:gd name="connsiteX5531" fmla="*/ 2615310 w 3243376"/>
              <a:gd name="connsiteY5531" fmla="*/ 970252 h 2504437"/>
              <a:gd name="connsiteX5532" fmla="*/ 2610862 w 3243376"/>
              <a:gd name="connsiteY5532" fmla="*/ 970252 h 2504437"/>
              <a:gd name="connsiteX5533" fmla="*/ 2604373 w 3243376"/>
              <a:gd name="connsiteY5533" fmla="*/ 959314 h 2504437"/>
              <a:gd name="connsiteX5534" fmla="*/ 2581921 w 3243376"/>
              <a:gd name="connsiteY5534" fmla="*/ 947800 h 2504437"/>
              <a:gd name="connsiteX5535" fmla="*/ 2581921 w 3243376"/>
              <a:gd name="connsiteY5535" fmla="*/ 913836 h 2504437"/>
              <a:gd name="connsiteX5536" fmla="*/ 2580482 w 3243376"/>
              <a:gd name="connsiteY5536" fmla="*/ 909518 h 2504437"/>
              <a:gd name="connsiteX5537" fmla="*/ 2572911 w 3243376"/>
              <a:gd name="connsiteY5537" fmla="*/ 912762 h 2504437"/>
              <a:gd name="connsiteX5538" fmla="*/ 2573405 w 3243376"/>
              <a:gd name="connsiteY5538" fmla="*/ 910838 h 2504437"/>
              <a:gd name="connsiteX5539" fmla="*/ 2581417 w 3243376"/>
              <a:gd name="connsiteY5539" fmla="*/ 902825 h 2504437"/>
              <a:gd name="connsiteX5540" fmla="*/ 2592859 w 3243376"/>
              <a:gd name="connsiteY5540" fmla="*/ 891383 h 2504437"/>
              <a:gd name="connsiteX5541" fmla="*/ 2581346 w 3243376"/>
              <a:gd name="connsiteY5541" fmla="*/ 879870 h 2504437"/>
              <a:gd name="connsiteX5542" fmla="*/ 2573405 w 3243376"/>
              <a:gd name="connsiteY5542" fmla="*/ 910838 h 2504437"/>
              <a:gd name="connsiteX5543" fmla="*/ 2570407 w 3243376"/>
              <a:gd name="connsiteY5543" fmla="*/ 913836 h 2504437"/>
              <a:gd name="connsiteX5544" fmla="*/ 2572911 w 3243376"/>
              <a:gd name="connsiteY5544" fmla="*/ 912762 h 2504437"/>
              <a:gd name="connsiteX5545" fmla="*/ 2572710 w 3243376"/>
              <a:gd name="connsiteY5545" fmla="*/ 913547 h 2504437"/>
              <a:gd name="connsiteX5546" fmla="*/ 2581346 w 3243376"/>
              <a:gd name="connsiteY5546" fmla="*/ 947224 h 2504437"/>
              <a:gd name="connsiteX5547" fmla="*/ 2569832 w 3243376"/>
              <a:gd name="connsiteY5547" fmla="*/ 935711 h 2504437"/>
              <a:gd name="connsiteX5548" fmla="*/ 2569832 w 3243376"/>
              <a:gd name="connsiteY5548" fmla="*/ 913259 h 2504437"/>
              <a:gd name="connsiteX5549" fmla="*/ 2547380 w 3243376"/>
              <a:gd name="connsiteY5549" fmla="*/ 924773 h 2504437"/>
              <a:gd name="connsiteX5550" fmla="*/ 2552417 w 3243376"/>
              <a:gd name="connsiteY5550" fmla="*/ 934937 h 2504437"/>
              <a:gd name="connsiteX5551" fmla="*/ 2552425 w 3243376"/>
              <a:gd name="connsiteY5551" fmla="*/ 935057 h 2504437"/>
              <a:gd name="connsiteX5552" fmla="*/ 2544502 w 3243376"/>
              <a:gd name="connsiteY5552" fmla="*/ 930530 h 2504437"/>
              <a:gd name="connsiteX5553" fmla="*/ 2550259 w 3243376"/>
              <a:gd name="connsiteY5553" fmla="*/ 940604 h 2504437"/>
              <a:gd name="connsiteX5554" fmla="*/ 2552825 w 3243376"/>
              <a:gd name="connsiteY5554" fmla="*/ 941246 h 2504437"/>
              <a:gd name="connsiteX5555" fmla="*/ 2553137 w 3243376"/>
              <a:gd name="connsiteY5555" fmla="*/ 946073 h 2504437"/>
              <a:gd name="connsiteX5556" fmla="*/ 2558894 w 3243376"/>
              <a:gd name="connsiteY5556" fmla="*/ 958738 h 2504437"/>
              <a:gd name="connsiteX5557" fmla="*/ 2547380 w 3243376"/>
              <a:gd name="connsiteY5557" fmla="*/ 958738 h 2504437"/>
              <a:gd name="connsiteX5558" fmla="*/ 2558894 w 3243376"/>
              <a:gd name="connsiteY5558" fmla="*/ 1003641 h 2504437"/>
              <a:gd name="connsiteX5559" fmla="*/ 2563211 w 3243376"/>
              <a:gd name="connsiteY5559" fmla="*/ 992631 h 2504437"/>
              <a:gd name="connsiteX5560" fmla="*/ 2561152 w 3243376"/>
              <a:gd name="connsiteY5560" fmla="*/ 987174 h 2504437"/>
              <a:gd name="connsiteX5561" fmla="*/ 2567529 w 3243376"/>
              <a:gd name="connsiteY5561" fmla="*/ 988170 h 2504437"/>
              <a:gd name="connsiteX5562" fmla="*/ 2567529 w 3243376"/>
              <a:gd name="connsiteY5562" fmla="*/ 997884 h 2504437"/>
              <a:gd name="connsiteX5563" fmla="*/ 2579042 w 3243376"/>
              <a:gd name="connsiteY5563" fmla="*/ 997884 h 2504437"/>
              <a:gd name="connsiteX5564" fmla="*/ 2579043 w 3243376"/>
              <a:gd name="connsiteY5564" fmla="*/ 986371 h 2504437"/>
              <a:gd name="connsiteX5565" fmla="*/ 2567529 w 3243376"/>
              <a:gd name="connsiteY5565" fmla="*/ 986371 h 2504437"/>
              <a:gd name="connsiteX5566" fmla="*/ 2560849 w 3243376"/>
              <a:gd name="connsiteY5566" fmla="*/ 986371 h 2504437"/>
              <a:gd name="connsiteX5567" fmla="*/ 2558894 w 3243376"/>
              <a:gd name="connsiteY5567" fmla="*/ 981190 h 2504437"/>
              <a:gd name="connsiteX5568" fmla="*/ 2570407 w 3243376"/>
              <a:gd name="connsiteY5568" fmla="*/ 969676 h 2504437"/>
              <a:gd name="connsiteX5569" fmla="*/ 2558894 w 3243376"/>
              <a:gd name="connsiteY5569" fmla="*/ 947224 h 2504437"/>
              <a:gd name="connsiteX5570" fmla="*/ 2570407 w 3243376"/>
              <a:gd name="connsiteY5570" fmla="*/ 958738 h 2504437"/>
              <a:gd name="connsiteX5571" fmla="*/ 2581921 w 3243376"/>
              <a:gd name="connsiteY5571" fmla="*/ 958738 h 2504437"/>
              <a:gd name="connsiteX5572" fmla="*/ 2604373 w 3243376"/>
              <a:gd name="connsiteY5572" fmla="*/ 970252 h 2504437"/>
              <a:gd name="connsiteX5573" fmla="*/ 2592859 w 3243376"/>
              <a:gd name="connsiteY5573" fmla="*/ 970252 h 2504437"/>
              <a:gd name="connsiteX5574" fmla="*/ 2603869 w 3243376"/>
              <a:gd name="connsiteY5574" fmla="*/ 970252 h 2504437"/>
              <a:gd name="connsiteX5575" fmla="*/ 2610862 w 3243376"/>
              <a:gd name="connsiteY5575" fmla="*/ 970252 h 2504437"/>
              <a:gd name="connsiteX5576" fmla="*/ 2612148 w 3243376"/>
              <a:gd name="connsiteY5576" fmla="*/ 972420 h 2504437"/>
              <a:gd name="connsiteX5577" fmla="*/ 2605236 w 3243376"/>
              <a:gd name="connsiteY5577" fmla="*/ 977160 h 2504437"/>
              <a:gd name="connsiteX5578" fmla="*/ 2603797 w 3243376"/>
              <a:gd name="connsiteY5578" fmla="*/ 992703 h 2504437"/>
              <a:gd name="connsiteX5579" fmla="*/ 2603797 w 3243376"/>
              <a:gd name="connsiteY5579" fmla="*/ 981190 h 2504437"/>
              <a:gd name="connsiteX5580" fmla="*/ 2592282 w 3243376"/>
              <a:gd name="connsiteY5580" fmla="*/ 992703 h 2504437"/>
              <a:gd name="connsiteX5581" fmla="*/ 2592283 w 3243376"/>
              <a:gd name="connsiteY5581" fmla="*/ 1015154 h 2504437"/>
              <a:gd name="connsiteX5582" fmla="*/ 2614735 w 3243376"/>
              <a:gd name="connsiteY5582" fmla="*/ 1003641 h 2504437"/>
              <a:gd name="connsiteX5583" fmla="*/ 2625960 w 3243376"/>
              <a:gd name="connsiteY5583" fmla="*/ 1013715 h 2504437"/>
              <a:gd name="connsiteX5584" fmla="*/ 2635458 w 3243376"/>
              <a:gd name="connsiteY5584" fmla="*/ 1014933 h 2504437"/>
              <a:gd name="connsiteX5585" fmla="*/ 2637186 w 3243376"/>
              <a:gd name="connsiteY5585" fmla="*/ 1015155 h 2504437"/>
              <a:gd name="connsiteX5586" fmla="*/ 2637186 w 3243376"/>
              <a:gd name="connsiteY5586" fmla="*/ 1017817 h 2504437"/>
              <a:gd name="connsiteX5587" fmla="*/ 2637186 w 3243376"/>
              <a:gd name="connsiteY5587" fmla="*/ 1015155 h 2504437"/>
              <a:gd name="connsiteX5588" fmla="*/ 2637186 w 3243376"/>
              <a:gd name="connsiteY5588" fmla="*/ 1015155 h 2504437"/>
              <a:gd name="connsiteX5589" fmla="*/ 2637186 w 3243376"/>
              <a:gd name="connsiteY5589" fmla="*/ 1003641 h 2504437"/>
              <a:gd name="connsiteX5590" fmla="*/ 2659638 w 3243376"/>
              <a:gd name="connsiteY5590" fmla="*/ 992128 h 2504437"/>
              <a:gd name="connsiteX5591" fmla="*/ 2659638 w 3243376"/>
              <a:gd name="connsiteY5591" fmla="*/ 1003641 h 2504437"/>
              <a:gd name="connsiteX5592" fmla="*/ 2660933 w 3243376"/>
              <a:gd name="connsiteY5592" fmla="*/ 964216 h 2504437"/>
              <a:gd name="connsiteX5593" fmla="*/ 2649803 w 3243376"/>
              <a:gd name="connsiteY5593" fmla="*/ 959456 h 2504437"/>
              <a:gd name="connsiteX5594" fmla="*/ 2649851 w 3243376"/>
              <a:gd name="connsiteY5594" fmla="*/ 959314 h 2504437"/>
              <a:gd name="connsiteX5595" fmla="*/ 2649851 w 3243376"/>
              <a:gd name="connsiteY5595" fmla="*/ 958163 h 2504437"/>
              <a:gd name="connsiteX5596" fmla="*/ 2661445 w 3243376"/>
              <a:gd name="connsiteY5596" fmla="*/ 954303 h 2504437"/>
              <a:gd name="connsiteX5597" fmla="*/ 2682090 w 3243376"/>
              <a:gd name="connsiteY5597" fmla="*/ 970252 h 2504437"/>
              <a:gd name="connsiteX5598" fmla="*/ 2682090 w 3243376"/>
              <a:gd name="connsiteY5598" fmla="*/ 992703 h 2504437"/>
              <a:gd name="connsiteX5599" fmla="*/ 2659637 w 3243376"/>
              <a:gd name="connsiteY5599" fmla="*/ 1004216 h 2504437"/>
              <a:gd name="connsiteX5600" fmla="*/ 2648124 w 3243376"/>
              <a:gd name="connsiteY5600" fmla="*/ 1004216 h 2504437"/>
              <a:gd name="connsiteX5601" fmla="*/ 2659638 w 3243376"/>
              <a:gd name="connsiteY5601" fmla="*/ 1015730 h 2504437"/>
              <a:gd name="connsiteX5602" fmla="*/ 2648124 w 3243376"/>
              <a:gd name="connsiteY5602" fmla="*/ 1015730 h 2504437"/>
              <a:gd name="connsiteX5603" fmla="*/ 2659638 w 3243376"/>
              <a:gd name="connsiteY5603" fmla="*/ 1027244 h 2504437"/>
              <a:gd name="connsiteX5604" fmla="*/ 2682090 w 3243376"/>
              <a:gd name="connsiteY5604" fmla="*/ 1015731 h 2504437"/>
              <a:gd name="connsiteX5605" fmla="*/ 2682090 w 3243376"/>
              <a:gd name="connsiteY5605" fmla="*/ 1038182 h 2504437"/>
              <a:gd name="connsiteX5606" fmla="*/ 2670575 w 3243376"/>
              <a:gd name="connsiteY5606" fmla="*/ 1049695 h 2504437"/>
              <a:gd name="connsiteX5607" fmla="*/ 2659062 w 3243376"/>
              <a:gd name="connsiteY5607" fmla="*/ 1027244 h 2504437"/>
              <a:gd name="connsiteX5608" fmla="*/ 2647549 w 3243376"/>
              <a:gd name="connsiteY5608" fmla="*/ 1049695 h 2504437"/>
              <a:gd name="connsiteX5609" fmla="*/ 2648988 w 3243376"/>
              <a:gd name="connsiteY5609" fmla="*/ 1055451 h 2504437"/>
              <a:gd name="connsiteX5610" fmla="*/ 2649867 w 3243376"/>
              <a:gd name="connsiteY5610" fmla="*/ 1055954 h 2504437"/>
              <a:gd name="connsiteX5611" fmla="*/ 2652292 w 3243376"/>
              <a:gd name="connsiteY5611" fmla="*/ 1062501 h 2504437"/>
              <a:gd name="connsiteX5612" fmla="*/ 2649167 w 3243376"/>
              <a:gd name="connsiteY5612" fmla="*/ 1063097 h 2504437"/>
              <a:gd name="connsiteX5613" fmla="*/ 2650966 w 3243376"/>
              <a:gd name="connsiteY5613" fmla="*/ 1075295 h 2504437"/>
              <a:gd name="connsiteX5614" fmla="*/ 2648019 w 3243376"/>
              <a:gd name="connsiteY5614" fmla="*/ 1082509 h 2504437"/>
              <a:gd name="connsiteX5615" fmla="*/ 2641216 w 3243376"/>
              <a:gd name="connsiteY5615" fmla="*/ 1082509 h 2504437"/>
              <a:gd name="connsiteX5616" fmla="*/ 2636925 w 3243376"/>
              <a:gd name="connsiteY5616" fmla="*/ 1082509 h 2504437"/>
              <a:gd name="connsiteX5617" fmla="*/ 2627112 w 3243376"/>
              <a:gd name="connsiteY5617" fmla="*/ 1060849 h 2504437"/>
              <a:gd name="connsiteX5618" fmla="*/ 2625673 w 3243376"/>
              <a:gd name="connsiteY5618" fmla="*/ 1038182 h 2504437"/>
              <a:gd name="connsiteX5619" fmla="*/ 2614159 w 3243376"/>
              <a:gd name="connsiteY5619" fmla="*/ 1049695 h 2504437"/>
              <a:gd name="connsiteX5620" fmla="*/ 2625673 w 3243376"/>
              <a:gd name="connsiteY5620" fmla="*/ 1061209 h 2504437"/>
              <a:gd name="connsiteX5621" fmla="*/ 2625673 w 3243376"/>
              <a:gd name="connsiteY5621" fmla="*/ 1083661 h 2504437"/>
              <a:gd name="connsiteX5622" fmla="*/ 2603220 w 3243376"/>
              <a:gd name="connsiteY5622" fmla="*/ 1072147 h 2504437"/>
              <a:gd name="connsiteX5623" fmla="*/ 2603221 w 3243376"/>
              <a:gd name="connsiteY5623" fmla="*/ 1106112 h 2504437"/>
              <a:gd name="connsiteX5624" fmla="*/ 2637186 w 3243376"/>
              <a:gd name="connsiteY5624" fmla="*/ 1094598 h 2504437"/>
              <a:gd name="connsiteX5625" fmla="*/ 2637186 w 3243376"/>
              <a:gd name="connsiteY5625" fmla="*/ 1128564 h 2504437"/>
              <a:gd name="connsiteX5626" fmla="*/ 2625673 w 3243376"/>
              <a:gd name="connsiteY5626" fmla="*/ 1117050 h 2504437"/>
              <a:gd name="connsiteX5627" fmla="*/ 2629990 w 3243376"/>
              <a:gd name="connsiteY5627" fmla="*/ 1125685 h 2504437"/>
              <a:gd name="connsiteX5628" fmla="*/ 2630192 w 3243376"/>
              <a:gd name="connsiteY5628" fmla="*/ 1124879 h 2504437"/>
              <a:gd name="connsiteX5629" fmla="*/ 2641000 w 3243376"/>
              <a:gd name="connsiteY5629" fmla="*/ 1143603 h 2504437"/>
              <a:gd name="connsiteX5630" fmla="*/ 2648124 w 3243376"/>
              <a:gd name="connsiteY5630" fmla="*/ 1161953 h 2504437"/>
              <a:gd name="connsiteX5631" fmla="*/ 2646325 w 3243376"/>
              <a:gd name="connsiteY5631" fmla="*/ 1165191 h 2504437"/>
              <a:gd name="connsiteX5632" fmla="*/ 2646207 w 3243376"/>
              <a:gd name="connsiteY5632" fmla="*/ 1165094 h 2504437"/>
              <a:gd name="connsiteX5633" fmla="*/ 2647549 w 3243376"/>
              <a:gd name="connsiteY5633" fmla="*/ 1162528 h 2504437"/>
              <a:gd name="connsiteX5634" fmla="*/ 2642172 w 3243376"/>
              <a:gd name="connsiteY5634" fmla="*/ 1161793 h 2504437"/>
              <a:gd name="connsiteX5635" fmla="*/ 2638410 w 3243376"/>
              <a:gd name="connsiteY5635" fmla="*/ 1158715 h 2504437"/>
              <a:gd name="connsiteX5636" fmla="*/ 2637086 w 3243376"/>
              <a:gd name="connsiteY5636" fmla="*/ 1161098 h 2504437"/>
              <a:gd name="connsiteX5637" fmla="*/ 2635649 w 3243376"/>
              <a:gd name="connsiteY5637" fmla="*/ 1160902 h 2504437"/>
              <a:gd name="connsiteX5638" fmla="*/ 2626536 w 3243376"/>
              <a:gd name="connsiteY5638" fmla="*/ 1150943 h 2504437"/>
              <a:gd name="connsiteX5639" fmla="*/ 2625096 w 3243376"/>
              <a:gd name="connsiteY5639" fmla="*/ 1139501 h 2504437"/>
              <a:gd name="connsiteX5640" fmla="*/ 2613584 w 3243376"/>
              <a:gd name="connsiteY5640" fmla="*/ 1151015 h 2504437"/>
              <a:gd name="connsiteX5641" fmla="*/ 2634389 w 3243376"/>
              <a:gd name="connsiteY5641" fmla="*/ 1160729 h 2504437"/>
              <a:gd name="connsiteX5642" fmla="*/ 2635649 w 3243376"/>
              <a:gd name="connsiteY5642" fmla="*/ 1160902 h 2504437"/>
              <a:gd name="connsiteX5643" fmla="*/ 2636611 w 3243376"/>
              <a:gd name="connsiteY5643" fmla="*/ 1161953 h 2504437"/>
              <a:gd name="connsiteX5644" fmla="*/ 2637086 w 3243376"/>
              <a:gd name="connsiteY5644" fmla="*/ 1161098 h 2504437"/>
              <a:gd name="connsiteX5645" fmla="*/ 2642172 w 3243376"/>
              <a:gd name="connsiteY5645" fmla="*/ 1161793 h 2504437"/>
              <a:gd name="connsiteX5646" fmla="*/ 2642368 w 3243376"/>
              <a:gd name="connsiteY5646" fmla="*/ 1161953 h 2504437"/>
              <a:gd name="connsiteX5647" fmla="*/ 2646207 w 3243376"/>
              <a:gd name="connsiteY5647" fmla="*/ 1165094 h 2504437"/>
              <a:gd name="connsiteX5648" fmla="*/ 2641791 w 3243376"/>
              <a:gd name="connsiteY5648" fmla="*/ 1173538 h 2504437"/>
              <a:gd name="connsiteX5649" fmla="*/ 2636034 w 3243376"/>
              <a:gd name="connsiteY5649" fmla="*/ 1184980 h 2504437"/>
              <a:gd name="connsiteX5650" fmla="*/ 2647549 w 3243376"/>
              <a:gd name="connsiteY5650" fmla="*/ 1184980 h 2504437"/>
              <a:gd name="connsiteX5651" fmla="*/ 2653305 w 3243376"/>
              <a:gd name="connsiteY5651" fmla="*/ 1178071 h 2504437"/>
              <a:gd name="connsiteX5652" fmla="*/ 2657593 w 3243376"/>
              <a:gd name="connsiteY5652" fmla="*/ 1166493 h 2504437"/>
              <a:gd name="connsiteX5653" fmla="*/ 2658486 w 3243376"/>
              <a:gd name="connsiteY5653" fmla="*/ 1165983 h 2504437"/>
              <a:gd name="connsiteX5654" fmla="*/ 2657782 w 3243376"/>
              <a:gd name="connsiteY5654" fmla="*/ 1165983 h 2504437"/>
              <a:gd name="connsiteX5655" fmla="*/ 2659062 w 3243376"/>
              <a:gd name="connsiteY5655" fmla="*/ 1162528 h 2504437"/>
              <a:gd name="connsiteX5656" fmla="*/ 2659062 w 3243376"/>
              <a:gd name="connsiteY5656" fmla="*/ 1184979 h 2504437"/>
              <a:gd name="connsiteX5657" fmla="*/ 2636611 w 3243376"/>
              <a:gd name="connsiteY5657" fmla="*/ 1196494 h 2504437"/>
              <a:gd name="connsiteX5658" fmla="*/ 2648124 w 3243376"/>
              <a:gd name="connsiteY5658" fmla="*/ 1208007 h 2504437"/>
              <a:gd name="connsiteX5659" fmla="*/ 2636611 w 3243376"/>
              <a:gd name="connsiteY5659" fmla="*/ 1219520 h 2504437"/>
              <a:gd name="connsiteX5660" fmla="*/ 2648124 w 3243376"/>
              <a:gd name="connsiteY5660" fmla="*/ 1231035 h 2504437"/>
              <a:gd name="connsiteX5661" fmla="*/ 2636611 w 3243376"/>
              <a:gd name="connsiteY5661" fmla="*/ 1242548 h 2504437"/>
              <a:gd name="connsiteX5662" fmla="*/ 2648124 w 3243376"/>
              <a:gd name="connsiteY5662" fmla="*/ 1264999 h 2504437"/>
              <a:gd name="connsiteX5663" fmla="*/ 2659637 w 3243376"/>
              <a:gd name="connsiteY5663" fmla="*/ 1242548 h 2504437"/>
              <a:gd name="connsiteX5664" fmla="*/ 2648124 w 3243376"/>
              <a:gd name="connsiteY5664" fmla="*/ 1220097 h 2504437"/>
              <a:gd name="connsiteX5665" fmla="*/ 2659638 w 3243376"/>
              <a:gd name="connsiteY5665" fmla="*/ 1231610 h 2504437"/>
              <a:gd name="connsiteX5666" fmla="*/ 2671152 w 3243376"/>
              <a:gd name="connsiteY5666" fmla="*/ 1254061 h 2504437"/>
              <a:gd name="connsiteX5667" fmla="*/ 2682665 w 3243376"/>
              <a:gd name="connsiteY5667" fmla="*/ 1231610 h 2504437"/>
              <a:gd name="connsiteX5668" fmla="*/ 2694179 w 3243376"/>
              <a:gd name="connsiteY5668" fmla="*/ 1231610 h 2504437"/>
              <a:gd name="connsiteX5669" fmla="*/ 2682665 w 3243376"/>
              <a:gd name="connsiteY5669" fmla="*/ 1254061 h 2504437"/>
              <a:gd name="connsiteX5670" fmla="*/ 2694179 w 3243376"/>
              <a:gd name="connsiteY5670" fmla="*/ 1220097 h 2504437"/>
              <a:gd name="connsiteX5671" fmla="*/ 2689861 w 3243376"/>
              <a:gd name="connsiteY5671" fmla="*/ 1204769 h 2504437"/>
              <a:gd name="connsiteX5672" fmla="*/ 2693150 w 3243376"/>
              <a:gd name="connsiteY5672" fmla="*/ 1199342 h 2504437"/>
              <a:gd name="connsiteX5673" fmla="*/ 2695689 w 3243376"/>
              <a:gd name="connsiteY5673" fmla="*/ 1199084 h 2504437"/>
              <a:gd name="connsiteX5674" fmla="*/ 2695473 w 3243376"/>
              <a:gd name="connsiteY5674" fmla="*/ 1198267 h 2504437"/>
              <a:gd name="connsiteX5675" fmla="*/ 2708571 w 3243376"/>
              <a:gd name="connsiteY5675" fmla="*/ 1204553 h 2504437"/>
              <a:gd name="connsiteX5676" fmla="*/ 2705692 w 3243376"/>
              <a:gd name="connsiteY5676" fmla="*/ 1220097 h 2504437"/>
              <a:gd name="connsiteX5677" fmla="*/ 2728144 w 3243376"/>
              <a:gd name="connsiteY5677" fmla="*/ 1220097 h 2504437"/>
              <a:gd name="connsiteX5678" fmla="*/ 2726836 w 3243376"/>
              <a:gd name="connsiteY5678" fmla="*/ 1229255 h 2504437"/>
              <a:gd name="connsiteX5679" fmla="*/ 2726345 w 3243376"/>
              <a:gd name="connsiteY5679" fmla="*/ 1228372 h 2504437"/>
              <a:gd name="connsiteX5680" fmla="*/ 2723604 w 3243376"/>
              <a:gd name="connsiteY5680" fmla="*/ 1230613 h 2504437"/>
              <a:gd name="connsiteX5681" fmla="*/ 2716630 w 3243376"/>
              <a:gd name="connsiteY5681" fmla="*/ 1231610 h 2504437"/>
              <a:gd name="connsiteX5682" fmla="*/ 2722387 w 3243376"/>
              <a:gd name="connsiteY5682" fmla="*/ 1231610 h 2504437"/>
              <a:gd name="connsiteX5683" fmla="*/ 2723604 w 3243376"/>
              <a:gd name="connsiteY5683" fmla="*/ 1230613 h 2504437"/>
              <a:gd name="connsiteX5684" fmla="*/ 2726705 w 3243376"/>
              <a:gd name="connsiteY5684" fmla="*/ 1230171 h 2504437"/>
              <a:gd name="connsiteX5685" fmla="*/ 2726836 w 3243376"/>
              <a:gd name="connsiteY5685" fmla="*/ 1229255 h 2504437"/>
              <a:gd name="connsiteX5686" fmla="*/ 2728144 w 3243376"/>
              <a:gd name="connsiteY5686" fmla="*/ 1231610 h 2504437"/>
              <a:gd name="connsiteX5687" fmla="*/ 2728387 w 3243376"/>
              <a:gd name="connsiteY5687" fmla="*/ 1242944 h 2504437"/>
              <a:gd name="connsiteX5688" fmla="*/ 2738671 w 3243376"/>
              <a:gd name="connsiteY5688" fmla="*/ 1243107 h 2504437"/>
              <a:gd name="connsiteX5689" fmla="*/ 2737929 w 3243376"/>
              <a:gd name="connsiteY5689" fmla="*/ 1244851 h 2504437"/>
              <a:gd name="connsiteX5690" fmla="*/ 2738336 w 3243376"/>
              <a:gd name="connsiteY5690" fmla="*/ 1244851 h 2504437"/>
              <a:gd name="connsiteX5691" fmla="*/ 2728992 w 3243376"/>
              <a:gd name="connsiteY5691" fmla="*/ 1257065 h 2504437"/>
              <a:gd name="connsiteX5692" fmla="*/ 2717206 w 3243376"/>
              <a:gd name="connsiteY5692" fmla="*/ 1254637 h 2504437"/>
              <a:gd name="connsiteX5693" fmla="*/ 2728648 w 3243376"/>
              <a:gd name="connsiteY5693" fmla="*/ 1257515 h 2504437"/>
              <a:gd name="connsiteX5694" fmla="*/ 2728992 w 3243376"/>
              <a:gd name="connsiteY5694" fmla="*/ 1257065 h 2504437"/>
              <a:gd name="connsiteX5695" fmla="*/ 2730869 w 3243376"/>
              <a:gd name="connsiteY5695" fmla="*/ 1257452 h 2504437"/>
              <a:gd name="connsiteX5696" fmla="*/ 2762685 w 3243376"/>
              <a:gd name="connsiteY5696" fmla="*/ 1243123 h 2504437"/>
              <a:gd name="connsiteX5697" fmla="*/ 2768441 w 3243376"/>
              <a:gd name="connsiteY5697" fmla="*/ 1254133 h 2504437"/>
              <a:gd name="connsiteX5698" fmla="*/ 2774007 w 3243376"/>
              <a:gd name="connsiteY5698" fmla="*/ 1265194 h 2504437"/>
              <a:gd name="connsiteX5699" fmla="*/ 2763188 w 3243376"/>
              <a:gd name="connsiteY5699" fmla="*/ 1276225 h 2504437"/>
              <a:gd name="connsiteX5700" fmla="*/ 2751747 w 3243376"/>
              <a:gd name="connsiteY5700" fmla="*/ 1287451 h 2504437"/>
              <a:gd name="connsiteX5701" fmla="*/ 2763260 w 3243376"/>
              <a:gd name="connsiteY5701" fmla="*/ 1298964 h 2504437"/>
              <a:gd name="connsiteX5702" fmla="*/ 2763260 w 3243376"/>
              <a:gd name="connsiteY5702" fmla="*/ 1321416 h 2504437"/>
              <a:gd name="connsiteX5703" fmla="*/ 2774773 w 3243376"/>
              <a:gd name="connsiteY5703" fmla="*/ 1309902 h 2504437"/>
              <a:gd name="connsiteX5704" fmla="*/ 2774774 w 3243376"/>
              <a:gd name="connsiteY5704" fmla="*/ 1321416 h 2504437"/>
              <a:gd name="connsiteX5705" fmla="*/ 2797225 w 3243376"/>
              <a:gd name="connsiteY5705" fmla="*/ 1321416 h 2504437"/>
              <a:gd name="connsiteX5706" fmla="*/ 2831189 w 3243376"/>
              <a:gd name="connsiteY5706" fmla="*/ 1355381 h 2504437"/>
              <a:gd name="connsiteX5707" fmla="*/ 2830960 w 3243376"/>
              <a:gd name="connsiteY5707" fmla="*/ 1347684 h 2504437"/>
              <a:gd name="connsiteX5708" fmla="*/ 2838385 w 3243376"/>
              <a:gd name="connsiteY5708" fmla="*/ 1351927 h 2504437"/>
              <a:gd name="connsiteX5709" fmla="*/ 2839825 w 3243376"/>
              <a:gd name="connsiteY5709" fmla="*/ 1357684 h 2504437"/>
              <a:gd name="connsiteX5710" fmla="*/ 2842703 w 3243376"/>
              <a:gd name="connsiteY5710" fmla="*/ 1343507 h 2504437"/>
              <a:gd name="connsiteX5711" fmla="*/ 2830901 w 3243376"/>
              <a:gd name="connsiteY5711" fmla="*/ 1345691 h 2504437"/>
              <a:gd name="connsiteX5712" fmla="*/ 2830838 w 3243376"/>
              <a:gd name="connsiteY5712" fmla="*/ 1343597 h 2504437"/>
              <a:gd name="connsiteX5713" fmla="*/ 2808739 w 3243376"/>
              <a:gd name="connsiteY5713" fmla="*/ 1321416 h 2504437"/>
              <a:gd name="connsiteX5714" fmla="*/ 2808739 w 3243376"/>
              <a:gd name="connsiteY5714" fmla="*/ 1287451 h 2504437"/>
              <a:gd name="connsiteX5715" fmla="*/ 2831189 w 3243376"/>
              <a:gd name="connsiteY5715" fmla="*/ 1287451 h 2504437"/>
              <a:gd name="connsiteX5716" fmla="*/ 2831190 w 3243376"/>
              <a:gd name="connsiteY5716" fmla="*/ 1298964 h 2504437"/>
              <a:gd name="connsiteX5717" fmla="*/ 2842703 w 3243376"/>
              <a:gd name="connsiteY5717" fmla="*/ 1287451 h 2504437"/>
              <a:gd name="connsiteX5718" fmla="*/ 2854217 w 3243376"/>
              <a:gd name="connsiteY5718" fmla="*/ 1321416 h 2504437"/>
              <a:gd name="connsiteX5719" fmla="*/ 2831766 w 3243376"/>
              <a:gd name="connsiteY5719" fmla="*/ 1321417 h 2504437"/>
              <a:gd name="connsiteX5720" fmla="*/ 2831765 w 3243376"/>
              <a:gd name="connsiteY5720" fmla="*/ 1332929 h 2504437"/>
              <a:gd name="connsiteX5721" fmla="*/ 2854217 w 3243376"/>
              <a:gd name="connsiteY5721" fmla="*/ 1321416 h 2504437"/>
              <a:gd name="connsiteX5722" fmla="*/ 2876669 w 3243376"/>
              <a:gd name="connsiteY5722" fmla="*/ 1343867 h 2504437"/>
              <a:gd name="connsiteX5723" fmla="*/ 2888182 w 3243376"/>
              <a:gd name="connsiteY5723" fmla="*/ 1332353 h 2504437"/>
              <a:gd name="connsiteX5724" fmla="*/ 2888182 w 3243376"/>
              <a:gd name="connsiteY5724" fmla="*/ 1320840 h 2504437"/>
              <a:gd name="connsiteX5725" fmla="*/ 2865730 w 3243376"/>
              <a:gd name="connsiteY5725" fmla="*/ 1309327 h 2504437"/>
              <a:gd name="connsiteX5726" fmla="*/ 2865731 w 3243376"/>
              <a:gd name="connsiteY5726" fmla="*/ 1297813 h 2504437"/>
              <a:gd name="connsiteX5727" fmla="*/ 2877244 w 3243376"/>
              <a:gd name="connsiteY5727" fmla="*/ 1297813 h 2504437"/>
              <a:gd name="connsiteX5728" fmla="*/ 2865730 w 3243376"/>
              <a:gd name="connsiteY5728" fmla="*/ 1263848 h 2504437"/>
              <a:gd name="connsiteX5729" fmla="*/ 2864868 w 3243376"/>
              <a:gd name="connsiteY5729" fmla="*/ 1263848 h 2504437"/>
              <a:gd name="connsiteX5730" fmla="*/ 2866019 w 3243376"/>
              <a:gd name="connsiteY5730" fmla="*/ 1259242 h 2504437"/>
              <a:gd name="connsiteX5731" fmla="*/ 2876093 w 3243376"/>
              <a:gd name="connsiteY5731" fmla="*/ 1253486 h 2504437"/>
              <a:gd name="connsiteX5732" fmla="*/ 2887606 w 3243376"/>
              <a:gd name="connsiteY5732" fmla="*/ 1287450 h 2504437"/>
              <a:gd name="connsiteX5733" fmla="*/ 2876093 w 3243376"/>
              <a:gd name="connsiteY5733" fmla="*/ 1298964 h 2504437"/>
              <a:gd name="connsiteX5734" fmla="*/ 2887606 w 3243376"/>
              <a:gd name="connsiteY5734" fmla="*/ 1310478 h 2504437"/>
              <a:gd name="connsiteX5735" fmla="*/ 2910058 w 3243376"/>
              <a:gd name="connsiteY5735" fmla="*/ 1298964 h 2504437"/>
              <a:gd name="connsiteX5736" fmla="*/ 2944024 w 3243376"/>
              <a:gd name="connsiteY5736" fmla="*/ 1343868 h 2504437"/>
              <a:gd name="connsiteX5737" fmla="*/ 2932510 w 3243376"/>
              <a:gd name="connsiteY5737" fmla="*/ 1343867 h 2504437"/>
              <a:gd name="connsiteX5738" fmla="*/ 2944023 w 3243376"/>
              <a:gd name="connsiteY5738" fmla="*/ 1388770 h 2504437"/>
              <a:gd name="connsiteX5739" fmla="*/ 2989501 w 3243376"/>
              <a:gd name="connsiteY5739" fmla="*/ 1433674 h 2504437"/>
              <a:gd name="connsiteX5740" fmla="*/ 3034981 w 3243376"/>
              <a:gd name="connsiteY5740" fmla="*/ 1411222 h 2504437"/>
              <a:gd name="connsiteX5741" fmla="*/ 3034981 w 3243376"/>
              <a:gd name="connsiteY5741" fmla="*/ 1399708 h 2504437"/>
              <a:gd name="connsiteX5742" fmla="*/ 3057432 w 3243376"/>
              <a:gd name="connsiteY5742" fmla="*/ 1411222 h 2504437"/>
              <a:gd name="connsiteX5743" fmla="*/ 3091397 w 3243376"/>
              <a:gd name="connsiteY5743" fmla="*/ 1433674 h 2504437"/>
              <a:gd name="connsiteX5744" fmla="*/ 3023467 w 3243376"/>
              <a:gd name="connsiteY5744" fmla="*/ 1411222 h 2504437"/>
              <a:gd name="connsiteX5745" fmla="*/ 3011953 w 3243376"/>
              <a:gd name="connsiteY5745" fmla="*/ 1433674 h 2504437"/>
              <a:gd name="connsiteX5746" fmla="*/ 3034405 w 3243376"/>
              <a:gd name="connsiteY5746" fmla="*/ 1467638 h 2504437"/>
              <a:gd name="connsiteX5747" fmla="*/ 3056856 w 3243376"/>
              <a:gd name="connsiteY5747" fmla="*/ 1479152 h 2504437"/>
              <a:gd name="connsiteX5748" fmla="*/ 3079308 w 3243376"/>
              <a:gd name="connsiteY5748" fmla="*/ 1501604 h 2504437"/>
              <a:gd name="connsiteX5749" fmla="*/ 3067794 w 3243376"/>
              <a:gd name="connsiteY5749" fmla="*/ 1513118 h 2504437"/>
              <a:gd name="connsiteX5750" fmla="*/ 3090245 w 3243376"/>
              <a:gd name="connsiteY5750" fmla="*/ 1513118 h 2504437"/>
              <a:gd name="connsiteX5751" fmla="*/ 3101759 w 3243376"/>
              <a:gd name="connsiteY5751" fmla="*/ 1524631 h 2504437"/>
              <a:gd name="connsiteX5752" fmla="*/ 3101759 w 3243376"/>
              <a:gd name="connsiteY5752" fmla="*/ 1513117 h 2504437"/>
              <a:gd name="connsiteX5753" fmla="*/ 3124210 w 3243376"/>
              <a:gd name="connsiteY5753" fmla="*/ 1524631 h 2504437"/>
              <a:gd name="connsiteX5754" fmla="*/ 3112697 w 3243376"/>
              <a:gd name="connsiteY5754" fmla="*/ 1524631 h 2504437"/>
              <a:gd name="connsiteX5755" fmla="*/ 3101184 w 3243376"/>
              <a:gd name="connsiteY5755" fmla="*/ 1547082 h 2504437"/>
              <a:gd name="connsiteX5756" fmla="*/ 3169114 w 3243376"/>
              <a:gd name="connsiteY5756" fmla="*/ 1558596 h 2504437"/>
              <a:gd name="connsiteX5757" fmla="*/ 3191566 w 3243376"/>
              <a:gd name="connsiteY5757" fmla="*/ 1547082 h 2504437"/>
              <a:gd name="connsiteX5758" fmla="*/ 3191565 w 3243376"/>
              <a:gd name="connsiteY5758" fmla="*/ 1558596 h 2504437"/>
              <a:gd name="connsiteX5759" fmla="*/ 3203078 w 3243376"/>
              <a:gd name="connsiteY5759" fmla="*/ 1558596 h 2504437"/>
              <a:gd name="connsiteX5760" fmla="*/ 3214593 w 3243376"/>
              <a:gd name="connsiteY5760" fmla="*/ 1570110 h 2504437"/>
              <a:gd name="connsiteX5761" fmla="*/ 3203079 w 3243376"/>
              <a:gd name="connsiteY5761" fmla="*/ 1570110 h 2504437"/>
              <a:gd name="connsiteX5762" fmla="*/ 3169114 w 3243376"/>
              <a:gd name="connsiteY5762" fmla="*/ 1581623 h 2504437"/>
              <a:gd name="connsiteX5763" fmla="*/ 3169114 w 3243376"/>
              <a:gd name="connsiteY5763" fmla="*/ 1570110 h 2504437"/>
              <a:gd name="connsiteX5764" fmla="*/ 3123635 w 3243376"/>
              <a:gd name="connsiteY5764" fmla="*/ 1558596 h 2504437"/>
              <a:gd name="connsiteX5765" fmla="*/ 3123635 w 3243376"/>
              <a:gd name="connsiteY5765" fmla="*/ 1570110 h 2504437"/>
              <a:gd name="connsiteX5766" fmla="*/ 3089670 w 3243376"/>
              <a:gd name="connsiteY5766" fmla="*/ 1570110 h 2504437"/>
              <a:gd name="connsiteX5767" fmla="*/ 3101184 w 3243376"/>
              <a:gd name="connsiteY5767" fmla="*/ 1626526 h 2504437"/>
              <a:gd name="connsiteX5768" fmla="*/ 3123635 w 3243376"/>
              <a:gd name="connsiteY5768" fmla="*/ 1638040 h 2504437"/>
              <a:gd name="connsiteX5769" fmla="*/ 3180627 w 3243376"/>
              <a:gd name="connsiteY5769" fmla="*/ 1649553 h 2504437"/>
              <a:gd name="connsiteX5770" fmla="*/ 3180627 w 3243376"/>
              <a:gd name="connsiteY5770" fmla="*/ 1661066 h 2504437"/>
              <a:gd name="connsiteX5771" fmla="*/ 3192141 w 3243376"/>
              <a:gd name="connsiteY5771" fmla="*/ 1672580 h 2504437"/>
              <a:gd name="connsiteX5772" fmla="*/ 3237619 w 3243376"/>
              <a:gd name="connsiteY5772" fmla="*/ 1695031 h 2504437"/>
              <a:gd name="connsiteX5773" fmla="*/ 3237619 w 3243376"/>
              <a:gd name="connsiteY5773" fmla="*/ 1683518 h 2504437"/>
              <a:gd name="connsiteX5774" fmla="*/ 3243376 w 3243376"/>
              <a:gd name="connsiteY5774" fmla="*/ 1694456 h 2504437"/>
              <a:gd name="connsiteX5775" fmla="*/ 3231863 w 3243376"/>
              <a:gd name="connsiteY5775" fmla="*/ 1705969 h 2504437"/>
              <a:gd name="connsiteX5776" fmla="*/ 3220349 w 3243376"/>
              <a:gd name="connsiteY5776" fmla="*/ 1694456 h 2504437"/>
              <a:gd name="connsiteX5777" fmla="*/ 3163357 w 3243376"/>
              <a:gd name="connsiteY5777" fmla="*/ 1660491 h 2504437"/>
              <a:gd name="connsiteX5778" fmla="*/ 3140905 w 3243376"/>
              <a:gd name="connsiteY5778" fmla="*/ 1660491 h 2504437"/>
              <a:gd name="connsiteX5779" fmla="*/ 3129391 w 3243376"/>
              <a:gd name="connsiteY5779" fmla="*/ 1660491 h 2504437"/>
              <a:gd name="connsiteX5780" fmla="*/ 3117879 w 3243376"/>
              <a:gd name="connsiteY5780" fmla="*/ 1694456 h 2504437"/>
              <a:gd name="connsiteX5781" fmla="*/ 3106364 w 3243376"/>
              <a:gd name="connsiteY5781" fmla="*/ 1716907 h 2504437"/>
              <a:gd name="connsiteX5782" fmla="*/ 3083913 w 3243376"/>
              <a:gd name="connsiteY5782" fmla="*/ 1694456 h 2504437"/>
              <a:gd name="connsiteX5783" fmla="*/ 3095426 w 3243376"/>
              <a:gd name="connsiteY5783" fmla="*/ 1660491 h 2504437"/>
              <a:gd name="connsiteX5784" fmla="*/ 3061461 w 3243376"/>
              <a:gd name="connsiteY5784" fmla="*/ 1638040 h 2504437"/>
              <a:gd name="connsiteX5785" fmla="*/ 3039010 w 3243376"/>
              <a:gd name="connsiteY5785" fmla="*/ 1682943 h 2504437"/>
              <a:gd name="connsiteX5786" fmla="*/ 3037666 w 3243376"/>
              <a:gd name="connsiteY5786" fmla="*/ 1672659 h 2504437"/>
              <a:gd name="connsiteX5787" fmla="*/ 3039010 w 3243376"/>
              <a:gd name="connsiteY5787" fmla="*/ 1671429 h 2504437"/>
              <a:gd name="connsiteX5788" fmla="*/ 3037609 w 3243376"/>
              <a:gd name="connsiteY5788" fmla="*/ 1672229 h 2504437"/>
              <a:gd name="connsiteX5789" fmla="*/ 3037571 w 3243376"/>
              <a:gd name="connsiteY5789" fmla="*/ 1671933 h 2504437"/>
              <a:gd name="connsiteX5790" fmla="*/ 3027497 w 3243376"/>
              <a:gd name="connsiteY5790" fmla="*/ 1660491 h 2504437"/>
              <a:gd name="connsiteX5791" fmla="*/ 3022640 w 3243376"/>
              <a:gd name="connsiteY5791" fmla="*/ 1671501 h 2504437"/>
              <a:gd name="connsiteX5792" fmla="*/ 3026942 w 3243376"/>
              <a:gd name="connsiteY5792" fmla="*/ 1681637 h 2504437"/>
              <a:gd name="connsiteX5793" fmla="*/ 3016559 w 3243376"/>
              <a:gd name="connsiteY5793" fmla="*/ 1682943 h 2504437"/>
              <a:gd name="connsiteX5794" fmla="*/ 3039010 w 3243376"/>
              <a:gd name="connsiteY5794" fmla="*/ 1705394 h 2504437"/>
              <a:gd name="connsiteX5795" fmla="*/ 3061462 w 3243376"/>
              <a:gd name="connsiteY5795" fmla="*/ 1716907 h 2504437"/>
              <a:gd name="connsiteX5796" fmla="*/ 3061461 w 3243376"/>
              <a:gd name="connsiteY5796" fmla="*/ 1739359 h 2504437"/>
              <a:gd name="connsiteX5797" fmla="*/ 3049948 w 3243376"/>
              <a:gd name="connsiteY5797" fmla="*/ 1750873 h 2504437"/>
              <a:gd name="connsiteX5798" fmla="*/ 3072399 w 3243376"/>
              <a:gd name="connsiteY5798" fmla="*/ 1784838 h 2504437"/>
              <a:gd name="connsiteX5799" fmla="*/ 3072399 w 3243376"/>
              <a:gd name="connsiteY5799" fmla="*/ 1807289 h 2504437"/>
              <a:gd name="connsiteX5800" fmla="*/ 3083913 w 3243376"/>
              <a:gd name="connsiteY5800" fmla="*/ 1784838 h 2504437"/>
              <a:gd name="connsiteX5801" fmla="*/ 3106364 w 3243376"/>
              <a:gd name="connsiteY5801" fmla="*/ 1796352 h 2504437"/>
              <a:gd name="connsiteX5802" fmla="*/ 3114050 w 3243376"/>
              <a:gd name="connsiteY5802" fmla="*/ 1791228 h 2504437"/>
              <a:gd name="connsiteX5803" fmla="*/ 3116439 w 3243376"/>
              <a:gd name="connsiteY5803" fmla="*/ 1797502 h 2504437"/>
              <a:gd name="connsiteX5804" fmla="*/ 3117879 w 3243376"/>
              <a:gd name="connsiteY5804" fmla="*/ 1818803 h 2504437"/>
              <a:gd name="connsiteX5805" fmla="*/ 3140330 w 3243376"/>
              <a:gd name="connsiteY5805" fmla="*/ 1818802 h 2504437"/>
              <a:gd name="connsiteX5806" fmla="*/ 3197322 w 3243376"/>
              <a:gd name="connsiteY5806" fmla="*/ 1920123 h 2504437"/>
              <a:gd name="connsiteX5807" fmla="*/ 3206533 w 3243376"/>
              <a:gd name="connsiteY5807" fmla="*/ 1921438 h 2504437"/>
              <a:gd name="connsiteX5808" fmla="*/ 3198761 w 3243376"/>
              <a:gd name="connsiteY5808" fmla="*/ 1925880 h 2504437"/>
              <a:gd name="connsiteX5809" fmla="*/ 3197322 w 3243376"/>
              <a:gd name="connsiteY5809" fmla="*/ 1931636 h 2504437"/>
              <a:gd name="connsiteX5810" fmla="*/ 3174871 w 3243376"/>
              <a:gd name="connsiteY5810" fmla="*/ 1954088 h 2504437"/>
              <a:gd name="connsiteX5811" fmla="*/ 3140905 w 3243376"/>
              <a:gd name="connsiteY5811" fmla="*/ 1954088 h 2504437"/>
              <a:gd name="connsiteX5812" fmla="*/ 3129391 w 3243376"/>
              <a:gd name="connsiteY5812" fmla="*/ 1988052 h 2504437"/>
              <a:gd name="connsiteX5813" fmla="*/ 3106940 w 3243376"/>
              <a:gd name="connsiteY5813" fmla="*/ 1965601 h 2504437"/>
              <a:gd name="connsiteX5814" fmla="*/ 3129391 w 3243376"/>
              <a:gd name="connsiteY5814" fmla="*/ 1954087 h 2504437"/>
              <a:gd name="connsiteX5815" fmla="*/ 3106940 w 3243376"/>
              <a:gd name="connsiteY5815" fmla="*/ 1954087 h 2504437"/>
              <a:gd name="connsiteX5816" fmla="*/ 3072975 w 3243376"/>
              <a:gd name="connsiteY5816" fmla="*/ 1942574 h 2504437"/>
              <a:gd name="connsiteX5817" fmla="*/ 3061461 w 3243376"/>
              <a:gd name="connsiteY5817" fmla="*/ 1863706 h 2504437"/>
              <a:gd name="connsiteX5818" fmla="*/ 3072975 w 3243376"/>
              <a:gd name="connsiteY5818" fmla="*/ 1875219 h 2504437"/>
              <a:gd name="connsiteX5819" fmla="*/ 3106941 w 3243376"/>
              <a:gd name="connsiteY5819" fmla="*/ 1841254 h 2504437"/>
              <a:gd name="connsiteX5820" fmla="*/ 3084488 w 3243376"/>
              <a:gd name="connsiteY5820" fmla="*/ 1818802 h 2504437"/>
              <a:gd name="connsiteX5821" fmla="*/ 3096003 w 3243376"/>
              <a:gd name="connsiteY5821" fmla="*/ 1807289 h 2504437"/>
              <a:gd name="connsiteX5822" fmla="*/ 3073551 w 3243376"/>
              <a:gd name="connsiteY5822" fmla="*/ 1818802 h 2504437"/>
              <a:gd name="connsiteX5823" fmla="*/ 3039587 w 3243376"/>
              <a:gd name="connsiteY5823" fmla="*/ 1818803 h 2504437"/>
              <a:gd name="connsiteX5824" fmla="*/ 3051100 w 3243376"/>
              <a:gd name="connsiteY5824" fmla="*/ 1830316 h 2504437"/>
              <a:gd name="connsiteX5825" fmla="*/ 3059734 w 3243376"/>
              <a:gd name="connsiteY5825" fmla="*/ 1852552 h 2504437"/>
              <a:gd name="connsiteX5826" fmla="*/ 3053693 w 3243376"/>
              <a:gd name="connsiteY5826" fmla="*/ 1868412 h 2504437"/>
              <a:gd name="connsiteX5827" fmla="*/ 3048509 w 3243376"/>
              <a:gd name="connsiteY5827" fmla="*/ 1864209 h 2504437"/>
              <a:gd name="connsiteX5828" fmla="*/ 3028649 w 3243376"/>
              <a:gd name="connsiteY5828" fmla="*/ 1852768 h 2504437"/>
              <a:gd name="connsiteX5829" fmla="*/ 3028649 w 3243376"/>
              <a:gd name="connsiteY5829" fmla="*/ 1864281 h 2504437"/>
              <a:gd name="connsiteX5830" fmla="*/ 3017134 w 3243376"/>
              <a:gd name="connsiteY5830" fmla="*/ 1830316 h 2504437"/>
              <a:gd name="connsiteX5831" fmla="*/ 2994682 w 3243376"/>
              <a:gd name="connsiteY5831" fmla="*/ 1807865 h 2504437"/>
              <a:gd name="connsiteX5832" fmla="*/ 2983170 w 3243376"/>
              <a:gd name="connsiteY5832" fmla="*/ 1830316 h 2504437"/>
              <a:gd name="connsiteX5833" fmla="*/ 2971655 w 3243376"/>
              <a:gd name="connsiteY5833" fmla="*/ 1818802 h 2504437"/>
              <a:gd name="connsiteX5834" fmla="*/ 2971655 w 3243376"/>
              <a:gd name="connsiteY5834" fmla="*/ 1830029 h 2504437"/>
              <a:gd name="connsiteX5835" fmla="*/ 2965728 w 3243376"/>
              <a:gd name="connsiteY5835" fmla="*/ 1827078 h 2504437"/>
              <a:gd name="connsiteX5836" fmla="*/ 2949780 w 3243376"/>
              <a:gd name="connsiteY5836" fmla="*/ 1830316 h 2504437"/>
              <a:gd name="connsiteX5837" fmla="*/ 2949780 w 3243376"/>
              <a:gd name="connsiteY5837" fmla="*/ 1829740 h 2504437"/>
              <a:gd name="connsiteX5838" fmla="*/ 2949780 w 3243376"/>
              <a:gd name="connsiteY5838" fmla="*/ 1829740 h 2504437"/>
              <a:gd name="connsiteX5839" fmla="*/ 2949780 w 3243376"/>
              <a:gd name="connsiteY5839" fmla="*/ 1829740 h 2504437"/>
              <a:gd name="connsiteX5840" fmla="*/ 2949780 w 3243376"/>
              <a:gd name="connsiteY5840" fmla="*/ 1818802 h 2504437"/>
              <a:gd name="connsiteX5841" fmla="*/ 2938266 w 3243376"/>
              <a:gd name="connsiteY5841" fmla="*/ 1807289 h 2504437"/>
              <a:gd name="connsiteX5842" fmla="*/ 2944023 w 3243376"/>
              <a:gd name="connsiteY5842" fmla="*/ 1818299 h 2504437"/>
              <a:gd name="connsiteX5843" fmla="*/ 2949780 w 3243376"/>
              <a:gd name="connsiteY5843" fmla="*/ 1829740 h 2504437"/>
              <a:gd name="connsiteX5844" fmla="*/ 2949780 w 3243376"/>
              <a:gd name="connsiteY5844" fmla="*/ 1829740 h 2504437"/>
              <a:gd name="connsiteX5845" fmla="*/ 2938770 w 3243376"/>
              <a:gd name="connsiteY5845" fmla="*/ 1825423 h 2504437"/>
              <a:gd name="connsiteX5846" fmla="*/ 2927329 w 3243376"/>
              <a:gd name="connsiteY5846" fmla="*/ 1829740 h 2504437"/>
              <a:gd name="connsiteX5847" fmla="*/ 2927328 w 3243376"/>
              <a:gd name="connsiteY5847" fmla="*/ 1818227 h 2504437"/>
              <a:gd name="connsiteX5848" fmla="*/ 2915815 w 3243376"/>
              <a:gd name="connsiteY5848" fmla="*/ 1829740 h 2504437"/>
              <a:gd name="connsiteX5849" fmla="*/ 2893363 w 3243376"/>
              <a:gd name="connsiteY5849" fmla="*/ 1829740 h 2504437"/>
              <a:gd name="connsiteX5850" fmla="*/ 2881850 w 3243376"/>
              <a:gd name="connsiteY5850" fmla="*/ 1829740 h 2504437"/>
              <a:gd name="connsiteX5851" fmla="*/ 2883505 w 3243376"/>
              <a:gd name="connsiteY5851" fmla="*/ 1815349 h 2504437"/>
              <a:gd name="connsiteX5852" fmla="*/ 2888569 w 3243376"/>
              <a:gd name="connsiteY5852" fmla="*/ 1813952 h 2504437"/>
              <a:gd name="connsiteX5853" fmla="*/ 2893363 w 3243376"/>
              <a:gd name="connsiteY5853" fmla="*/ 1818227 h 2504437"/>
              <a:gd name="connsiteX5854" fmla="*/ 2890026 w 3243376"/>
              <a:gd name="connsiteY5854" fmla="*/ 1813550 h 2504437"/>
              <a:gd name="connsiteX5855" fmla="*/ 2888569 w 3243376"/>
              <a:gd name="connsiteY5855" fmla="*/ 1813952 h 2504437"/>
              <a:gd name="connsiteX5856" fmla="*/ 2884557 w 3243376"/>
              <a:gd name="connsiteY5856" fmla="*/ 1810374 h 2504437"/>
              <a:gd name="connsiteX5857" fmla="*/ 2847884 w 3243376"/>
              <a:gd name="connsiteY5857" fmla="*/ 1818227 h 2504437"/>
              <a:gd name="connsiteX5858" fmla="*/ 2847884 w 3243376"/>
              <a:gd name="connsiteY5858" fmla="*/ 1806714 h 2504437"/>
              <a:gd name="connsiteX5859" fmla="*/ 2850742 w 3243376"/>
              <a:gd name="connsiteY5859" fmla="*/ 1806714 h 2504437"/>
              <a:gd name="connsiteX5860" fmla="*/ 2851339 w 3243376"/>
              <a:gd name="connsiteY5860" fmla="*/ 1807289 h 2504437"/>
              <a:gd name="connsiteX5861" fmla="*/ 2851339 w 3243376"/>
              <a:gd name="connsiteY5861" fmla="*/ 1806713 h 2504437"/>
              <a:gd name="connsiteX5862" fmla="*/ 2859398 w 3243376"/>
              <a:gd name="connsiteY5862" fmla="*/ 1806714 h 2504437"/>
              <a:gd name="connsiteX5863" fmla="*/ 2870912 w 3243376"/>
              <a:gd name="connsiteY5863" fmla="*/ 1795201 h 2504437"/>
              <a:gd name="connsiteX5864" fmla="*/ 2870912 w 3243376"/>
              <a:gd name="connsiteY5864" fmla="*/ 1806714 h 2504437"/>
              <a:gd name="connsiteX5865" fmla="*/ 2870912 w 3243376"/>
              <a:gd name="connsiteY5865" fmla="*/ 1761811 h 2504437"/>
              <a:gd name="connsiteX5866" fmla="*/ 2870912 w 3243376"/>
              <a:gd name="connsiteY5866" fmla="*/ 1784262 h 2504437"/>
              <a:gd name="connsiteX5867" fmla="*/ 2859398 w 3243376"/>
              <a:gd name="connsiteY5867" fmla="*/ 1772748 h 2504437"/>
              <a:gd name="connsiteX5868" fmla="*/ 2847884 w 3243376"/>
              <a:gd name="connsiteY5868" fmla="*/ 1784262 h 2504437"/>
              <a:gd name="connsiteX5869" fmla="*/ 2847884 w 3243376"/>
              <a:gd name="connsiteY5869" fmla="*/ 1772748 h 2504437"/>
              <a:gd name="connsiteX5870" fmla="*/ 2836371 w 3243376"/>
              <a:gd name="connsiteY5870" fmla="*/ 1772748 h 2504437"/>
              <a:gd name="connsiteX5871" fmla="*/ 2824858 w 3243376"/>
              <a:gd name="connsiteY5871" fmla="*/ 1795200 h 2504437"/>
              <a:gd name="connsiteX5872" fmla="*/ 2790892 w 3243376"/>
              <a:gd name="connsiteY5872" fmla="*/ 1783686 h 2504437"/>
              <a:gd name="connsiteX5873" fmla="*/ 2813344 w 3243376"/>
              <a:gd name="connsiteY5873" fmla="*/ 1795200 h 2504437"/>
              <a:gd name="connsiteX5874" fmla="*/ 2813344 w 3243376"/>
              <a:gd name="connsiteY5874" fmla="*/ 1806714 h 2504437"/>
              <a:gd name="connsiteX5875" fmla="*/ 2801830 w 3243376"/>
              <a:gd name="connsiteY5875" fmla="*/ 1829165 h 2504437"/>
              <a:gd name="connsiteX5876" fmla="*/ 2767865 w 3243376"/>
              <a:gd name="connsiteY5876" fmla="*/ 1817652 h 2504437"/>
              <a:gd name="connsiteX5877" fmla="*/ 2745414 w 3243376"/>
              <a:gd name="connsiteY5877" fmla="*/ 1829165 h 2504437"/>
              <a:gd name="connsiteX5878" fmla="*/ 2733900 w 3243376"/>
              <a:gd name="connsiteY5878" fmla="*/ 1806714 h 2504437"/>
              <a:gd name="connsiteX5879" fmla="*/ 2745414 w 3243376"/>
              <a:gd name="connsiteY5879" fmla="*/ 1806714 h 2504437"/>
              <a:gd name="connsiteX5880" fmla="*/ 2745414 w 3243376"/>
              <a:gd name="connsiteY5880" fmla="*/ 1795200 h 2504437"/>
              <a:gd name="connsiteX5881" fmla="*/ 2756928 w 3243376"/>
              <a:gd name="connsiteY5881" fmla="*/ 1817652 h 2504437"/>
              <a:gd name="connsiteX5882" fmla="*/ 2790892 w 3243376"/>
              <a:gd name="connsiteY5882" fmla="*/ 1761235 h 2504437"/>
              <a:gd name="connsiteX5883" fmla="*/ 2790892 w 3243376"/>
              <a:gd name="connsiteY5883" fmla="*/ 1772748 h 2504437"/>
              <a:gd name="connsiteX5884" fmla="*/ 2813847 w 3243376"/>
              <a:gd name="connsiteY5884" fmla="*/ 1739071 h 2504437"/>
              <a:gd name="connsiteX5885" fmla="*/ 2822759 w 3243376"/>
              <a:gd name="connsiteY5885" fmla="*/ 1725747 h 2504437"/>
              <a:gd name="connsiteX5886" fmla="*/ 2824857 w 3243376"/>
              <a:gd name="connsiteY5886" fmla="*/ 1727845 h 2504437"/>
              <a:gd name="connsiteX5887" fmla="*/ 2823354 w 3243376"/>
              <a:gd name="connsiteY5887" fmla="*/ 1724857 h 2504437"/>
              <a:gd name="connsiteX5888" fmla="*/ 2836371 w 3243376"/>
              <a:gd name="connsiteY5888" fmla="*/ 1705394 h 2504437"/>
              <a:gd name="connsiteX5889" fmla="*/ 2824857 w 3243376"/>
              <a:gd name="connsiteY5889" fmla="*/ 1705394 h 2504437"/>
              <a:gd name="connsiteX5890" fmla="*/ 2813344 w 3243376"/>
              <a:gd name="connsiteY5890" fmla="*/ 1705394 h 2504437"/>
              <a:gd name="connsiteX5891" fmla="*/ 2819100 w 3243376"/>
              <a:gd name="connsiteY5891" fmla="*/ 1716404 h 2504437"/>
              <a:gd name="connsiteX5892" fmla="*/ 2823354 w 3243376"/>
              <a:gd name="connsiteY5892" fmla="*/ 1724857 h 2504437"/>
              <a:gd name="connsiteX5893" fmla="*/ 2822759 w 3243376"/>
              <a:gd name="connsiteY5893" fmla="*/ 1725747 h 2504437"/>
              <a:gd name="connsiteX5894" fmla="*/ 2813919 w 3243376"/>
              <a:gd name="connsiteY5894" fmla="*/ 1716907 h 2504437"/>
              <a:gd name="connsiteX5895" fmla="*/ 2813919 w 3243376"/>
              <a:gd name="connsiteY5895" fmla="*/ 1716907 h 2504437"/>
              <a:gd name="connsiteX5896" fmla="*/ 2813918 w 3243376"/>
              <a:gd name="connsiteY5896" fmla="*/ 1716907 h 2504437"/>
              <a:gd name="connsiteX5897" fmla="*/ 2813847 w 3243376"/>
              <a:gd name="connsiteY5897" fmla="*/ 1716835 h 2504437"/>
              <a:gd name="connsiteX5898" fmla="*/ 2802405 w 3243376"/>
              <a:gd name="connsiteY5898" fmla="*/ 1705394 h 2504437"/>
              <a:gd name="connsiteX5899" fmla="*/ 2803035 w 3243376"/>
              <a:gd name="connsiteY5899" fmla="*/ 1707914 h 2504437"/>
              <a:gd name="connsiteX5900" fmla="*/ 2798592 w 3243376"/>
              <a:gd name="connsiteY5900" fmla="*/ 1704242 h 2504437"/>
              <a:gd name="connsiteX5901" fmla="*/ 2791468 w 3243376"/>
              <a:gd name="connsiteY5901" fmla="*/ 1682943 h 2504437"/>
              <a:gd name="connsiteX5902" fmla="*/ 2791468 w 3243376"/>
              <a:gd name="connsiteY5902" fmla="*/ 1716907 h 2504437"/>
              <a:gd name="connsiteX5903" fmla="*/ 2802982 w 3243376"/>
              <a:gd name="connsiteY5903" fmla="*/ 1728422 h 2504437"/>
              <a:gd name="connsiteX5904" fmla="*/ 2791468 w 3243376"/>
              <a:gd name="connsiteY5904" fmla="*/ 1750873 h 2504437"/>
              <a:gd name="connsiteX5905" fmla="*/ 2802983 w 3243376"/>
              <a:gd name="connsiteY5905" fmla="*/ 1739359 h 2504437"/>
              <a:gd name="connsiteX5906" fmla="*/ 2769017 w 3243376"/>
              <a:gd name="connsiteY5906" fmla="*/ 1739359 h 2504437"/>
              <a:gd name="connsiteX5907" fmla="*/ 2769017 w 3243376"/>
              <a:gd name="connsiteY5907" fmla="*/ 1761811 h 2504437"/>
              <a:gd name="connsiteX5908" fmla="*/ 2723538 w 3243376"/>
              <a:gd name="connsiteY5908" fmla="*/ 1806714 h 2504437"/>
              <a:gd name="connsiteX5909" fmla="*/ 2745989 w 3243376"/>
              <a:gd name="connsiteY5909" fmla="*/ 1918971 h 2504437"/>
              <a:gd name="connsiteX5910" fmla="*/ 2734476 w 3243376"/>
              <a:gd name="connsiteY5910" fmla="*/ 1930485 h 2504437"/>
              <a:gd name="connsiteX5911" fmla="*/ 2712025 w 3243376"/>
              <a:gd name="connsiteY5911" fmla="*/ 1918971 h 2504437"/>
              <a:gd name="connsiteX5912" fmla="*/ 2712024 w 3243376"/>
              <a:gd name="connsiteY5912" fmla="*/ 1885006 h 2504437"/>
              <a:gd name="connsiteX5913" fmla="*/ 2678059 w 3243376"/>
              <a:gd name="connsiteY5913" fmla="*/ 1862554 h 2504437"/>
              <a:gd name="connsiteX5914" fmla="*/ 2689573 w 3243376"/>
              <a:gd name="connsiteY5914" fmla="*/ 1851041 h 2504437"/>
              <a:gd name="connsiteX5915" fmla="*/ 2632580 w 3243376"/>
              <a:gd name="connsiteY5915" fmla="*/ 1817076 h 2504437"/>
              <a:gd name="connsiteX5916" fmla="*/ 2632580 w 3243376"/>
              <a:gd name="connsiteY5916" fmla="*/ 1794624 h 2504437"/>
              <a:gd name="connsiteX5917" fmla="*/ 2621067 w 3243376"/>
              <a:gd name="connsiteY5917" fmla="*/ 1817076 h 2504437"/>
              <a:gd name="connsiteX5918" fmla="*/ 2609553 w 3243376"/>
              <a:gd name="connsiteY5918" fmla="*/ 1805562 h 2504437"/>
              <a:gd name="connsiteX5919" fmla="*/ 2621067 w 3243376"/>
              <a:gd name="connsiteY5919" fmla="*/ 1817076 h 2504437"/>
              <a:gd name="connsiteX5920" fmla="*/ 2598615 w 3243376"/>
              <a:gd name="connsiteY5920" fmla="*/ 1828590 h 2504437"/>
              <a:gd name="connsiteX5921" fmla="*/ 2621067 w 3243376"/>
              <a:gd name="connsiteY5921" fmla="*/ 1828590 h 2504437"/>
              <a:gd name="connsiteX5922" fmla="*/ 2609554 w 3243376"/>
              <a:gd name="connsiteY5922" fmla="*/ 1840103 h 2504437"/>
              <a:gd name="connsiteX5923" fmla="*/ 2609553 w 3243376"/>
              <a:gd name="connsiteY5923" fmla="*/ 1851616 h 2504437"/>
              <a:gd name="connsiteX5924" fmla="*/ 2632005 w 3243376"/>
              <a:gd name="connsiteY5924" fmla="*/ 1851616 h 2504437"/>
              <a:gd name="connsiteX5925" fmla="*/ 2643518 w 3243376"/>
              <a:gd name="connsiteY5925" fmla="*/ 1851616 h 2504437"/>
              <a:gd name="connsiteX5926" fmla="*/ 2643518 w 3243376"/>
              <a:gd name="connsiteY5926" fmla="*/ 1863130 h 2504437"/>
              <a:gd name="connsiteX5927" fmla="*/ 2643518 w 3243376"/>
              <a:gd name="connsiteY5927" fmla="*/ 1874644 h 2504437"/>
              <a:gd name="connsiteX5928" fmla="*/ 2640855 w 3243376"/>
              <a:gd name="connsiteY5928" fmla="*/ 1889972 h 2504437"/>
              <a:gd name="connsiteX5929" fmla="*/ 2643300 w 3243376"/>
              <a:gd name="connsiteY5929" fmla="*/ 1894307 h 2504437"/>
              <a:gd name="connsiteX5930" fmla="*/ 2639704 w 3243376"/>
              <a:gd name="connsiteY5930" fmla="*/ 1890187 h 2504437"/>
              <a:gd name="connsiteX5931" fmla="*/ 2632580 w 3243376"/>
              <a:gd name="connsiteY5931" fmla="*/ 1874644 h 2504437"/>
              <a:gd name="connsiteX5932" fmla="*/ 2598615 w 3243376"/>
              <a:gd name="connsiteY5932" fmla="*/ 1874644 h 2504437"/>
              <a:gd name="connsiteX5933" fmla="*/ 2587102 w 3243376"/>
              <a:gd name="connsiteY5933" fmla="*/ 1863130 h 2504437"/>
              <a:gd name="connsiteX5934" fmla="*/ 2574392 w 3243376"/>
              <a:gd name="connsiteY5934" fmla="*/ 1893407 h 2504437"/>
              <a:gd name="connsiteX5935" fmla="*/ 2555897 w 3243376"/>
              <a:gd name="connsiteY5935" fmla="*/ 1896617 h 2504437"/>
              <a:gd name="connsiteX5936" fmla="*/ 2554818 w 3243376"/>
              <a:gd name="connsiteY5936" fmla="*/ 1892304 h 2504437"/>
              <a:gd name="connsiteX5937" fmla="*/ 2558444 w 3243376"/>
              <a:gd name="connsiteY5937" fmla="*/ 1881966 h 2504437"/>
              <a:gd name="connsiteX5938" fmla="*/ 2570119 w 3243376"/>
              <a:gd name="connsiteY5938" fmla="*/ 1868887 h 2504437"/>
              <a:gd name="connsiteX5939" fmla="*/ 2572999 w 3243376"/>
              <a:gd name="connsiteY5939" fmla="*/ 1865661 h 2504437"/>
              <a:gd name="connsiteX5940" fmla="*/ 2576667 w 3243376"/>
              <a:gd name="connsiteY5940" fmla="*/ 1866584 h 2504437"/>
              <a:gd name="connsiteX5941" fmla="*/ 2587677 w 3243376"/>
              <a:gd name="connsiteY5941" fmla="*/ 1852192 h 2504437"/>
              <a:gd name="connsiteX5942" fmla="*/ 2583258 w 3243376"/>
              <a:gd name="connsiteY5942" fmla="*/ 1851636 h 2504437"/>
              <a:gd name="connsiteX5943" fmla="*/ 2586980 w 3243376"/>
              <a:gd name="connsiteY5943" fmla="*/ 1841026 h 2504437"/>
              <a:gd name="connsiteX5944" fmla="*/ 2587677 w 3243376"/>
              <a:gd name="connsiteY5944" fmla="*/ 1840679 h 2504437"/>
              <a:gd name="connsiteX5945" fmla="*/ 2587391 w 3243376"/>
              <a:gd name="connsiteY5945" fmla="*/ 1839646 h 2504437"/>
              <a:gd name="connsiteX5946" fmla="*/ 2591608 w 3243376"/>
              <a:gd name="connsiteY5946" fmla="*/ 1824542 h 2504437"/>
              <a:gd name="connsiteX5947" fmla="*/ 2579250 w 3243376"/>
              <a:gd name="connsiteY5947" fmla="*/ 1809106 h 2504437"/>
              <a:gd name="connsiteX5948" fmla="*/ 2577983 w 3243376"/>
              <a:gd name="connsiteY5948" fmla="*/ 1809897 h 2504437"/>
              <a:gd name="connsiteX5949" fmla="*/ 2576164 w 3243376"/>
              <a:gd name="connsiteY5949" fmla="*/ 1806714 h 2504437"/>
              <a:gd name="connsiteX5950" fmla="*/ 2574556 w 3243376"/>
              <a:gd name="connsiteY5950" fmla="*/ 1812038 h 2504437"/>
              <a:gd name="connsiteX5951" fmla="*/ 2564651 w 3243376"/>
              <a:gd name="connsiteY5951" fmla="*/ 1818227 h 2504437"/>
              <a:gd name="connsiteX5952" fmla="*/ 2564651 w 3243376"/>
              <a:gd name="connsiteY5952" fmla="*/ 1806714 h 2504437"/>
              <a:gd name="connsiteX5953" fmla="*/ 2542199 w 3243376"/>
              <a:gd name="connsiteY5953" fmla="*/ 1829165 h 2504437"/>
              <a:gd name="connsiteX5954" fmla="*/ 2553713 w 3243376"/>
              <a:gd name="connsiteY5954" fmla="*/ 1840679 h 2504437"/>
              <a:gd name="connsiteX5955" fmla="*/ 2572656 w 3243376"/>
              <a:gd name="connsiteY5955" fmla="*/ 1818335 h 2504437"/>
              <a:gd name="connsiteX5956" fmla="*/ 2574556 w 3243376"/>
              <a:gd name="connsiteY5956" fmla="*/ 1812038 h 2504437"/>
              <a:gd name="connsiteX5957" fmla="*/ 2577983 w 3243376"/>
              <a:gd name="connsiteY5957" fmla="*/ 1809897 h 2504437"/>
              <a:gd name="connsiteX5958" fmla="*/ 2581921 w 3243376"/>
              <a:gd name="connsiteY5958" fmla="*/ 1816788 h 2504437"/>
              <a:gd name="connsiteX5959" fmla="*/ 2587677 w 3243376"/>
              <a:gd name="connsiteY5959" fmla="*/ 1818227 h 2504437"/>
              <a:gd name="connsiteX5960" fmla="*/ 2583360 w 3243376"/>
              <a:gd name="connsiteY5960" fmla="*/ 1825135 h 2504437"/>
              <a:gd name="connsiteX5961" fmla="*/ 2587391 w 3243376"/>
              <a:gd name="connsiteY5961" fmla="*/ 1839646 h 2504437"/>
              <a:gd name="connsiteX5962" fmla="*/ 2587102 w 3243376"/>
              <a:gd name="connsiteY5962" fmla="*/ 1840679 h 2504437"/>
              <a:gd name="connsiteX5963" fmla="*/ 2586980 w 3243376"/>
              <a:gd name="connsiteY5963" fmla="*/ 1841026 h 2504437"/>
              <a:gd name="connsiteX5964" fmla="*/ 2581174 w 3243376"/>
              <a:gd name="connsiteY5964" fmla="*/ 1843917 h 2504437"/>
              <a:gd name="connsiteX5965" fmla="*/ 2565226 w 3243376"/>
              <a:gd name="connsiteY5965" fmla="*/ 1840679 h 2504437"/>
              <a:gd name="connsiteX5966" fmla="*/ 2576236 w 3243376"/>
              <a:gd name="connsiteY5966" fmla="*/ 1850753 h 2504437"/>
              <a:gd name="connsiteX5967" fmla="*/ 2583258 w 3243376"/>
              <a:gd name="connsiteY5967" fmla="*/ 1851636 h 2504437"/>
              <a:gd name="connsiteX5968" fmla="*/ 2581795 w 3243376"/>
              <a:gd name="connsiteY5968" fmla="*/ 1855808 h 2504437"/>
              <a:gd name="connsiteX5969" fmla="*/ 2572999 w 3243376"/>
              <a:gd name="connsiteY5969" fmla="*/ 1865661 h 2504437"/>
              <a:gd name="connsiteX5970" fmla="*/ 2565226 w 3243376"/>
              <a:gd name="connsiteY5970" fmla="*/ 1863706 h 2504437"/>
              <a:gd name="connsiteX5971" fmla="*/ 2565226 w 3243376"/>
              <a:gd name="connsiteY5971" fmla="*/ 1841255 h 2504437"/>
              <a:gd name="connsiteX5972" fmla="*/ 2542774 w 3243376"/>
              <a:gd name="connsiteY5972" fmla="*/ 1863706 h 2504437"/>
              <a:gd name="connsiteX5973" fmla="*/ 2542774 w 3243376"/>
              <a:gd name="connsiteY5973" fmla="*/ 1886157 h 2504437"/>
              <a:gd name="connsiteX5974" fmla="*/ 2531262 w 3243376"/>
              <a:gd name="connsiteY5974" fmla="*/ 1886157 h 2504437"/>
              <a:gd name="connsiteX5975" fmla="*/ 2519747 w 3243376"/>
              <a:gd name="connsiteY5975" fmla="*/ 1897670 h 2504437"/>
              <a:gd name="connsiteX5976" fmla="*/ 2519747 w 3243376"/>
              <a:gd name="connsiteY5976" fmla="*/ 1875219 h 2504437"/>
              <a:gd name="connsiteX5977" fmla="*/ 2508234 w 3243376"/>
              <a:gd name="connsiteY5977" fmla="*/ 1886734 h 2504437"/>
              <a:gd name="connsiteX5978" fmla="*/ 2508234 w 3243376"/>
              <a:gd name="connsiteY5978" fmla="*/ 1875219 h 2504437"/>
              <a:gd name="connsiteX5979" fmla="*/ 2497171 w 3243376"/>
              <a:gd name="connsiteY5979" fmla="*/ 1880529 h 2504437"/>
              <a:gd name="connsiteX5980" fmla="*/ 2496720 w 3243376"/>
              <a:gd name="connsiteY5980" fmla="*/ 1875219 h 2504437"/>
              <a:gd name="connsiteX5981" fmla="*/ 2496720 w 3243376"/>
              <a:gd name="connsiteY5981" fmla="*/ 1897670 h 2504437"/>
              <a:gd name="connsiteX5982" fmla="*/ 2493842 w 3243376"/>
              <a:gd name="connsiteY5982" fmla="*/ 1882127 h 2504437"/>
              <a:gd name="connsiteX5983" fmla="*/ 2497171 w 3243376"/>
              <a:gd name="connsiteY5983" fmla="*/ 1880529 h 2504437"/>
              <a:gd name="connsiteX5984" fmla="*/ 2498160 w 3243376"/>
              <a:gd name="connsiteY5984" fmla="*/ 1892202 h 2504437"/>
              <a:gd name="connsiteX5985" fmla="*/ 2508234 w 3243376"/>
              <a:gd name="connsiteY5985" fmla="*/ 1909184 h 2504437"/>
              <a:gd name="connsiteX5986" fmla="*/ 2474269 w 3243376"/>
              <a:gd name="connsiteY5986" fmla="*/ 1920698 h 2504437"/>
              <a:gd name="connsiteX5987" fmla="*/ 2462755 w 3243376"/>
              <a:gd name="connsiteY5987" fmla="*/ 1898247 h 2504437"/>
              <a:gd name="connsiteX5988" fmla="*/ 2474268 w 3243376"/>
              <a:gd name="connsiteY5988" fmla="*/ 1898247 h 2504437"/>
              <a:gd name="connsiteX5989" fmla="*/ 2451818 w 3243376"/>
              <a:gd name="connsiteY5989" fmla="*/ 1898247 h 2504437"/>
              <a:gd name="connsiteX5990" fmla="*/ 2440304 w 3243376"/>
              <a:gd name="connsiteY5990" fmla="*/ 1898247 h 2504437"/>
              <a:gd name="connsiteX5991" fmla="*/ 2451818 w 3243376"/>
              <a:gd name="connsiteY5991" fmla="*/ 1909760 h 2504437"/>
              <a:gd name="connsiteX5992" fmla="*/ 2429367 w 3243376"/>
              <a:gd name="connsiteY5992" fmla="*/ 1898247 h 2504437"/>
              <a:gd name="connsiteX5993" fmla="*/ 2440880 w 3243376"/>
              <a:gd name="connsiteY5993" fmla="*/ 1909760 h 2504437"/>
              <a:gd name="connsiteX5994" fmla="*/ 2418429 w 3243376"/>
              <a:gd name="connsiteY5994" fmla="*/ 1898247 h 2504437"/>
              <a:gd name="connsiteX5995" fmla="*/ 2406914 w 3243376"/>
              <a:gd name="connsiteY5995" fmla="*/ 1909760 h 2504437"/>
              <a:gd name="connsiteX5996" fmla="*/ 2406914 w 3243376"/>
              <a:gd name="connsiteY5996" fmla="*/ 1898247 h 2504437"/>
              <a:gd name="connsiteX5997" fmla="*/ 2395401 w 3243376"/>
              <a:gd name="connsiteY5997" fmla="*/ 1898247 h 2504437"/>
              <a:gd name="connsiteX5998" fmla="*/ 2390544 w 3243376"/>
              <a:gd name="connsiteY5998" fmla="*/ 1867969 h 2504437"/>
              <a:gd name="connsiteX5999" fmla="*/ 2384182 w 3243376"/>
              <a:gd name="connsiteY5999" fmla="*/ 1864444 h 2504437"/>
              <a:gd name="connsiteX6000" fmla="*/ 2383887 w 3243376"/>
              <a:gd name="connsiteY6000" fmla="*/ 1862347 h 2504437"/>
              <a:gd name="connsiteX6001" fmla="*/ 2383887 w 3243376"/>
              <a:gd name="connsiteY6001" fmla="*/ 1852768 h 2504437"/>
              <a:gd name="connsiteX6002" fmla="*/ 2395401 w 3243376"/>
              <a:gd name="connsiteY6002" fmla="*/ 1852768 h 2504437"/>
              <a:gd name="connsiteX6003" fmla="*/ 2383887 w 3243376"/>
              <a:gd name="connsiteY6003" fmla="*/ 1841254 h 2504437"/>
              <a:gd name="connsiteX6004" fmla="*/ 2406339 w 3243376"/>
              <a:gd name="connsiteY6004" fmla="*/ 1841255 h 2504437"/>
              <a:gd name="connsiteX6005" fmla="*/ 2406339 w 3243376"/>
              <a:gd name="connsiteY6005" fmla="*/ 1818802 h 2504437"/>
              <a:gd name="connsiteX6006" fmla="*/ 2394825 w 3243376"/>
              <a:gd name="connsiteY6006" fmla="*/ 1807289 h 2504437"/>
              <a:gd name="connsiteX6007" fmla="*/ 2406339 w 3243376"/>
              <a:gd name="connsiteY6007" fmla="*/ 1795775 h 2504437"/>
              <a:gd name="connsiteX6008" fmla="*/ 2372373 w 3243376"/>
              <a:gd name="connsiteY6008" fmla="*/ 1807289 h 2504437"/>
              <a:gd name="connsiteX6009" fmla="*/ 2383887 w 3243376"/>
              <a:gd name="connsiteY6009" fmla="*/ 1818802 h 2504437"/>
              <a:gd name="connsiteX6010" fmla="*/ 2338408 w 3243376"/>
              <a:gd name="connsiteY6010" fmla="*/ 1796351 h 2504437"/>
              <a:gd name="connsiteX6011" fmla="*/ 2360860 w 3243376"/>
              <a:gd name="connsiteY6011" fmla="*/ 1796352 h 2504437"/>
              <a:gd name="connsiteX6012" fmla="*/ 2349346 w 3243376"/>
              <a:gd name="connsiteY6012" fmla="*/ 1807865 h 2504437"/>
              <a:gd name="connsiteX6013" fmla="*/ 2360284 w 3243376"/>
              <a:gd name="connsiteY6013" fmla="*/ 1807865 h 2504437"/>
              <a:gd name="connsiteX6014" fmla="*/ 2360284 w 3243376"/>
              <a:gd name="connsiteY6014" fmla="*/ 1807865 h 2504437"/>
              <a:gd name="connsiteX6015" fmla="*/ 2360284 w 3243376"/>
              <a:gd name="connsiteY6015" fmla="*/ 1807865 h 2504437"/>
              <a:gd name="connsiteX6016" fmla="*/ 2360356 w 3243376"/>
              <a:gd name="connsiteY6016" fmla="*/ 1807865 h 2504437"/>
              <a:gd name="connsiteX6017" fmla="*/ 2371798 w 3243376"/>
              <a:gd name="connsiteY6017" fmla="*/ 1807865 h 2504437"/>
              <a:gd name="connsiteX6018" fmla="*/ 2366041 w 3243376"/>
              <a:gd name="connsiteY6018" fmla="*/ 1803547 h 2504437"/>
              <a:gd name="connsiteX6019" fmla="*/ 2360284 w 3243376"/>
              <a:gd name="connsiteY6019" fmla="*/ 1807865 h 2504437"/>
              <a:gd name="connsiteX6020" fmla="*/ 2360284 w 3243376"/>
              <a:gd name="connsiteY6020" fmla="*/ 1807865 h 2504437"/>
              <a:gd name="connsiteX6021" fmla="*/ 2362173 w 3243376"/>
              <a:gd name="connsiteY6021" fmla="*/ 1797970 h 2504437"/>
              <a:gd name="connsiteX6022" fmla="*/ 2382736 w 3243376"/>
              <a:gd name="connsiteY6022" fmla="*/ 1796352 h 2504437"/>
              <a:gd name="connsiteX6023" fmla="*/ 2360284 w 3243376"/>
              <a:gd name="connsiteY6023" fmla="*/ 1784837 h 2504437"/>
              <a:gd name="connsiteX6024" fmla="*/ 2394250 w 3243376"/>
              <a:gd name="connsiteY6024" fmla="*/ 1784838 h 2504437"/>
              <a:gd name="connsiteX6025" fmla="*/ 2395419 w 3243376"/>
              <a:gd name="connsiteY6025" fmla="*/ 1769969 h 2504437"/>
              <a:gd name="connsiteX6026" fmla="*/ 2388992 w 3243376"/>
              <a:gd name="connsiteY6026" fmla="*/ 1762078 h 2504437"/>
              <a:gd name="connsiteX6027" fmla="*/ 2401374 w 3243376"/>
              <a:gd name="connsiteY6027" fmla="*/ 1760947 h 2504437"/>
              <a:gd name="connsiteX6028" fmla="*/ 2408066 w 3243376"/>
              <a:gd name="connsiteY6028" fmla="*/ 1750873 h 2504437"/>
              <a:gd name="connsiteX6029" fmla="*/ 2392739 w 3243376"/>
              <a:gd name="connsiteY6029" fmla="*/ 1752312 h 2504437"/>
              <a:gd name="connsiteX6030" fmla="*/ 2387301 w 3243376"/>
              <a:gd name="connsiteY6030" fmla="*/ 1760002 h 2504437"/>
              <a:gd name="connsiteX6031" fmla="*/ 2385902 w 3243376"/>
              <a:gd name="connsiteY6031" fmla="*/ 1758285 h 2504437"/>
              <a:gd name="connsiteX6032" fmla="*/ 2360285 w 3243376"/>
              <a:gd name="connsiteY6032" fmla="*/ 1739935 h 2504437"/>
              <a:gd name="connsiteX6033" fmla="*/ 2348772 w 3243376"/>
              <a:gd name="connsiteY6033" fmla="*/ 1762386 h 2504437"/>
              <a:gd name="connsiteX6034" fmla="*/ 2348771 w 3243376"/>
              <a:gd name="connsiteY6034" fmla="*/ 1750873 h 2504437"/>
              <a:gd name="connsiteX6035" fmla="*/ 2327686 w 3243376"/>
              <a:gd name="connsiteY6035" fmla="*/ 1756630 h 2504437"/>
              <a:gd name="connsiteX6036" fmla="*/ 2321432 w 3243376"/>
              <a:gd name="connsiteY6036" fmla="*/ 1759425 h 2504437"/>
              <a:gd name="connsiteX6037" fmla="*/ 2326319 w 3243376"/>
              <a:gd name="connsiteY6037" fmla="*/ 1750873 h 2504437"/>
              <a:gd name="connsiteX6038" fmla="*/ 2303868 w 3243376"/>
              <a:gd name="connsiteY6038" fmla="*/ 1762386 h 2504437"/>
              <a:gd name="connsiteX6039" fmla="*/ 2298111 w 3243376"/>
              <a:gd name="connsiteY6039" fmla="*/ 1751377 h 2504437"/>
              <a:gd name="connsiteX6040" fmla="*/ 2297858 w 3243376"/>
              <a:gd name="connsiteY6040" fmla="*/ 1750874 h 2504437"/>
              <a:gd name="connsiteX6041" fmla="*/ 2304732 w 3243376"/>
              <a:gd name="connsiteY6041" fmla="*/ 1750873 h 2504437"/>
              <a:gd name="connsiteX6042" fmla="*/ 2306171 w 3243376"/>
              <a:gd name="connsiteY6042" fmla="*/ 1750873 h 2504437"/>
              <a:gd name="connsiteX6043" fmla="*/ 2317109 w 3243376"/>
              <a:gd name="connsiteY6043" fmla="*/ 1739359 h 2504437"/>
              <a:gd name="connsiteX6044" fmla="*/ 2317109 w 3243376"/>
              <a:gd name="connsiteY6044" fmla="*/ 1716907 h 2504437"/>
              <a:gd name="connsiteX6045" fmla="*/ 2306099 w 3243376"/>
              <a:gd name="connsiteY6045" fmla="*/ 1729572 h 2504437"/>
              <a:gd name="connsiteX6046" fmla="*/ 2296310 w 3243376"/>
              <a:gd name="connsiteY6046" fmla="*/ 1747796 h 2504437"/>
              <a:gd name="connsiteX6047" fmla="*/ 2292354 w 3243376"/>
              <a:gd name="connsiteY6047" fmla="*/ 1739935 h 2504437"/>
              <a:gd name="connsiteX6048" fmla="*/ 2269902 w 3243376"/>
              <a:gd name="connsiteY6048" fmla="*/ 1739935 h 2504437"/>
              <a:gd name="connsiteX6049" fmla="*/ 2269902 w 3243376"/>
              <a:gd name="connsiteY6049" fmla="*/ 1695031 h 2504437"/>
              <a:gd name="connsiteX6050" fmla="*/ 2247452 w 3243376"/>
              <a:gd name="connsiteY6050" fmla="*/ 1695031 h 2504437"/>
              <a:gd name="connsiteX6051" fmla="*/ 2258965 w 3243376"/>
              <a:gd name="connsiteY6051" fmla="*/ 1717484 h 2504437"/>
              <a:gd name="connsiteX6052" fmla="*/ 2247452 w 3243376"/>
              <a:gd name="connsiteY6052" fmla="*/ 1717483 h 2504437"/>
              <a:gd name="connsiteX6053" fmla="*/ 2235939 w 3243376"/>
              <a:gd name="connsiteY6053" fmla="*/ 1695031 h 2504437"/>
              <a:gd name="connsiteX6054" fmla="*/ 2258389 w 3243376"/>
              <a:gd name="connsiteY6054" fmla="*/ 1672580 h 2504437"/>
              <a:gd name="connsiteX6055" fmla="*/ 2246876 w 3243376"/>
              <a:gd name="connsiteY6055" fmla="*/ 1672580 h 2504437"/>
              <a:gd name="connsiteX6056" fmla="*/ 2246875 w 3243376"/>
              <a:gd name="connsiteY6056" fmla="*/ 1661066 h 2504437"/>
              <a:gd name="connsiteX6057" fmla="*/ 2269327 w 3243376"/>
              <a:gd name="connsiteY6057" fmla="*/ 1661066 h 2504437"/>
              <a:gd name="connsiteX6058" fmla="*/ 2269046 w 3243376"/>
              <a:gd name="connsiteY6058" fmla="*/ 1660002 h 2504437"/>
              <a:gd name="connsiteX6059" fmla="*/ 2269902 w 3243376"/>
              <a:gd name="connsiteY6059" fmla="*/ 1660491 h 2504437"/>
              <a:gd name="connsiteX6060" fmla="*/ 2267962 w 3243376"/>
              <a:gd name="connsiteY6060" fmla="*/ 1650431 h 2504437"/>
              <a:gd name="connsiteX6061" fmla="*/ 2269569 w 3243376"/>
              <a:gd name="connsiteY6061" fmla="*/ 1649733 h 2504437"/>
              <a:gd name="connsiteX6062" fmla="*/ 2280840 w 3243376"/>
              <a:gd name="connsiteY6062" fmla="*/ 1649553 h 2504437"/>
              <a:gd name="connsiteX6063" fmla="*/ 2292354 w 3243376"/>
              <a:gd name="connsiteY6063" fmla="*/ 1638040 h 2504437"/>
              <a:gd name="connsiteX6064" fmla="*/ 2269902 w 3243376"/>
              <a:gd name="connsiteY6064" fmla="*/ 1615588 h 2504437"/>
              <a:gd name="connsiteX6065" fmla="*/ 2258389 w 3243376"/>
              <a:gd name="connsiteY6065" fmla="*/ 1604074 h 2504437"/>
              <a:gd name="connsiteX6066" fmla="*/ 2269902 w 3243376"/>
              <a:gd name="connsiteY6066" fmla="*/ 1581623 h 2504437"/>
              <a:gd name="connsiteX6067" fmla="*/ 2258389 w 3243376"/>
              <a:gd name="connsiteY6067" fmla="*/ 1604074 h 2504437"/>
              <a:gd name="connsiteX6068" fmla="*/ 2224424 w 3243376"/>
              <a:gd name="connsiteY6068" fmla="*/ 1615588 h 2504437"/>
              <a:gd name="connsiteX6069" fmla="*/ 2201973 w 3243376"/>
              <a:gd name="connsiteY6069" fmla="*/ 1593137 h 2504437"/>
              <a:gd name="connsiteX6070" fmla="*/ 2201973 w 3243376"/>
              <a:gd name="connsiteY6070" fmla="*/ 1615588 h 2504437"/>
              <a:gd name="connsiteX6071" fmla="*/ 2247452 w 3243376"/>
              <a:gd name="connsiteY6071" fmla="*/ 1615588 h 2504437"/>
              <a:gd name="connsiteX6072" fmla="*/ 2266394 w 3243376"/>
              <a:gd name="connsiteY6072" fmla="*/ 1642303 h 2504437"/>
              <a:gd name="connsiteX6073" fmla="*/ 2267962 w 3243376"/>
              <a:gd name="connsiteY6073" fmla="*/ 1650431 h 2504437"/>
              <a:gd name="connsiteX6074" fmla="*/ 2266664 w 3243376"/>
              <a:gd name="connsiteY6074" fmla="*/ 1650992 h 2504437"/>
              <a:gd name="connsiteX6075" fmla="*/ 2269046 w 3243376"/>
              <a:gd name="connsiteY6075" fmla="*/ 1660002 h 2504437"/>
              <a:gd name="connsiteX6076" fmla="*/ 2259828 w 3243376"/>
              <a:gd name="connsiteY6076" fmla="*/ 1654734 h 2504437"/>
              <a:gd name="connsiteX6077" fmla="*/ 2258389 w 3243376"/>
              <a:gd name="connsiteY6077" fmla="*/ 1648977 h 2504437"/>
              <a:gd name="connsiteX6078" fmla="*/ 2235938 w 3243376"/>
              <a:gd name="connsiteY6078" fmla="*/ 1648977 h 2504437"/>
              <a:gd name="connsiteX6079" fmla="*/ 2247452 w 3243376"/>
              <a:gd name="connsiteY6079" fmla="*/ 1637464 h 2504437"/>
              <a:gd name="connsiteX6080" fmla="*/ 2247452 w 3243376"/>
              <a:gd name="connsiteY6080" fmla="*/ 1637464 h 2504437"/>
              <a:gd name="connsiteX6081" fmla="*/ 2235938 w 3243376"/>
              <a:gd name="connsiteY6081" fmla="*/ 1637464 h 2504437"/>
              <a:gd name="connsiteX6082" fmla="*/ 2201973 w 3243376"/>
              <a:gd name="connsiteY6082" fmla="*/ 1637464 h 2504437"/>
              <a:gd name="connsiteX6083" fmla="*/ 2201973 w 3243376"/>
              <a:gd name="connsiteY6083" fmla="*/ 1671429 h 2504437"/>
              <a:gd name="connsiteX6084" fmla="*/ 2201973 w 3243376"/>
              <a:gd name="connsiteY6084" fmla="*/ 1682943 h 2504437"/>
              <a:gd name="connsiteX6085" fmla="*/ 2190460 w 3243376"/>
              <a:gd name="connsiteY6085" fmla="*/ 1694456 h 2504437"/>
              <a:gd name="connsiteX6086" fmla="*/ 2178945 w 3243376"/>
              <a:gd name="connsiteY6086" fmla="*/ 1672005 h 2504437"/>
              <a:gd name="connsiteX6087" fmla="*/ 2190460 w 3243376"/>
              <a:gd name="connsiteY6087" fmla="*/ 1672005 h 2504437"/>
              <a:gd name="connsiteX6088" fmla="*/ 2190459 w 3243376"/>
              <a:gd name="connsiteY6088" fmla="*/ 1660491 h 2504437"/>
              <a:gd name="connsiteX6089" fmla="*/ 2178946 w 3243376"/>
              <a:gd name="connsiteY6089" fmla="*/ 1682943 h 2504437"/>
              <a:gd name="connsiteX6090" fmla="*/ 2156494 w 3243376"/>
              <a:gd name="connsiteY6090" fmla="*/ 1682943 h 2504437"/>
              <a:gd name="connsiteX6091" fmla="*/ 2156494 w 3243376"/>
              <a:gd name="connsiteY6091" fmla="*/ 1671429 h 2504437"/>
              <a:gd name="connsiteX6092" fmla="*/ 2168008 w 3243376"/>
              <a:gd name="connsiteY6092" fmla="*/ 1659915 h 2504437"/>
              <a:gd name="connsiteX6093" fmla="*/ 2156494 w 3243376"/>
              <a:gd name="connsiteY6093" fmla="*/ 1659915 h 2504437"/>
              <a:gd name="connsiteX6094" fmla="*/ 2156494 w 3243376"/>
              <a:gd name="connsiteY6094" fmla="*/ 1625951 h 2504437"/>
              <a:gd name="connsiteX6095" fmla="*/ 2162250 w 3243376"/>
              <a:gd name="connsiteY6095" fmla="*/ 1620193 h 2504437"/>
              <a:gd name="connsiteX6096" fmla="*/ 2167622 w 3243376"/>
              <a:gd name="connsiteY6096" fmla="*/ 1614821 h 2504437"/>
              <a:gd name="connsiteX6097" fmla="*/ 2168007 w 3243376"/>
              <a:gd name="connsiteY6097" fmla="*/ 1614766 h 2504437"/>
              <a:gd name="connsiteX6098" fmla="*/ 2168008 w 3243376"/>
              <a:gd name="connsiteY6098" fmla="*/ 1625446 h 2504437"/>
              <a:gd name="connsiteX6099" fmla="*/ 2168007 w 3243376"/>
              <a:gd name="connsiteY6099" fmla="*/ 1636889 h 2504437"/>
              <a:gd name="connsiteX6100" fmla="*/ 2190460 w 3243376"/>
              <a:gd name="connsiteY6100" fmla="*/ 1625374 h 2504437"/>
              <a:gd name="connsiteX6101" fmla="*/ 2178946 w 3243376"/>
              <a:gd name="connsiteY6101" fmla="*/ 1613861 h 2504437"/>
              <a:gd name="connsiteX6102" fmla="*/ 2178945 w 3243376"/>
              <a:gd name="connsiteY6102" fmla="*/ 1602348 h 2504437"/>
              <a:gd name="connsiteX6103" fmla="*/ 2201398 w 3243376"/>
              <a:gd name="connsiteY6103" fmla="*/ 1590834 h 2504437"/>
              <a:gd name="connsiteX6104" fmla="*/ 2189884 w 3243376"/>
              <a:gd name="connsiteY6104" fmla="*/ 1579320 h 2504437"/>
              <a:gd name="connsiteX6105" fmla="*/ 2201397 w 3243376"/>
              <a:gd name="connsiteY6105" fmla="*/ 1567807 h 2504437"/>
              <a:gd name="connsiteX6106" fmla="*/ 2212911 w 3243376"/>
              <a:gd name="connsiteY6106" fmla="*/ 1556293 h 2504437"/>
              <a:gd name="connsiteX6107" fmla="*/ 2224424 w 3243376"/>
              <a:gd name="connsiteY6107" fmla="*/ 1556293 h 2504437"/>
              <a:gd name="connsiteX6108" fmla="*/ 2224424 w 3243376"/>
              <a:gd name="connsiteY6108" fmla="*/ 1578745 h 2504437"/>
              <a:gd name="connsiteX6109" fmla="*/ 2235939 w 3243376"/>
              <a:gd name="connsiteY6109" fmla="*/ 1578745 h 2504437"/>
              <a:gd name="connsiteX6110" fmla="*/ 2258389 w 3243376"/>
              <a:gd name="connsiteY6110" fmla="*/ 1544779 h 2504437"/>
              <a:gd name="connsiteX6111" fmla="*/ 2269902 w 3243376"/>
              <a:gd name="connsiteY6111" fmla="*/ 1544780 h 2504437"/>
              <a:gd name="connsiteX6112" fmla="*/ 2269902 w 3243376"/>
              <a:gd name="connsiteY6112" fmla="*/ 1578745 h 2504437"/>
              <a:gd name="connsiteX6113" fmla="*/ 2281417 w 3243376"/>
              <a:gd name="connsiteY6113" fmla="*/ 1544780 h 2504437"/>
              <a:gd name="connsiteX6114" fmla="*/ 2282856 w 3243376"/>
              <a:gd name="connsiteY6114" fmla="*/ 1544779 h 2504437"/>
              <a:gd name="connsiteX6115" fmla="*/ 2283815 w 3243376"/>
              <a:gd name="connsiteY6115" fmla="*/ 1544780 h 2504437"/>
              <a:gd name="connsiteX6116" fmla="*/ 2283144 w 3243376"/>
              <a:gd name="connsiteY6116" fmla="*/ 1548809 h 2504437"/>
              <a:gd name="connsiteX6117" fmla="*/ 2289920 w 3243376"/>
              <a:gd name="connsiteY6117" fmla="*/ 1548809 h 2504437"/>
              <a:gd name="connsiteX6118" fmla="*/ 2288073 w 3243376"/>
              <a:gd name="connsiteY6118" fmla="*/ 1551282 h 2504437"/>
              <a:gd name="connsiteX6119" fmla="*/ 2292930 w 3243376"/>
              <a:gd name="connsiteY6119" fmla="*/ 1567231 h 2504437"/>
              <a:gd name="connsiteX6120" fmla="*/ 2270479 w 3243376"/>
              <a:gd name="connsiteY6120" fmla="*/ 1601196 h 2504437"/>
              <a:gd name="connsiteX6121" fmla="*/ 2304443 w 3243376"/>
              <a:gd name="connsiteY6121" fmla="*/ 1567231 h 2504437"/>
              <a:gd name="connsiteX6122" fmla="*/ 2292930 w 3243376"/>
              <a:gd name="connsiteY6122" fmla="*/ 1555717 h 2504437"/>
              <a:gd name="connsiteX6123" fmla="*/ 2304443 w 3243376"/>
              <a:gd name="connsiteY6123" fmla="*/ 1544203 h 2504437"/>
              <a:gd name="connsiteX6124" fmla="*/ 2270479 w 3243376"/>
              <a:gd name="connsiteY6124" fmla="*/ 1544204 h 2504437"/>
              <a:gd name="connsiteX6125" fmla="*/ 2248027 w 3243376"/>
              <a:gd name="connsiteY6125" fmla="*/ 1544204 h 2504437"/>
              <a:gd name="connsiteX6126" fmla="*/ 2236514 w 3243376"/>
              <a:gd name="connsiteY6126" fmla="*/ 1555717 h 2504437"/>
              <a:gd name="connsiteX6127" fmla="*/ 2236514 w 3243376"/>
              <a:gd name="connsiteY6127" fmla="*/ 1544204 h 2504437"/>
              <a:gd name="connsiteX6128" fmla="*/ 2236514 w 3243376"/>
              <a:gd name="connsiteY6128" fmla="*/ 1532691 h 2504437"/>
              <a:gd name="connsiteX6129" fmla="*/ 2216557 w 3243376"/>
              <a:gd name="connsiteY6129" fmla="*/ 1547028 h 2504437"/>
              <a:gd name="connsiteX6130" fmla="*/ 2223848 w 3243376"/>
              <a:gd name="connsiteY6130" fmla="*/ 1537367 h 2504437"/>
              <a:gd name="connsiteX6131" fmla="*/ 2215213 w 3243376"/>
              <a:gd name="connsiteY6131" fmla="*/ 1526358 h 2504437"/>
              <a:gd name="connsiteX6132" fmla="*/ 2215213 w 3243376"/>
              <a:gd name="connsiteY6132" fmla="*/ 1533266 h 2504437"/>
              <a:gd name="connsiteX6133" fmla="*/ 2215213 w 3243376"/>
              <a:gd name="connsiteY6133" fmla="*/ 1547994 h 2504437"/>
              <a:gd name="connsiteX6134" fmla="*/ 2206866 w 3243376"/>
              <a:gd name="connsiteY6134" fmla="*/ 1553991 h 2504437"/>
              <a:gd name="connsiteX6135" fmla="*/ 2168584 w 3243376"/>
              <a:gd name="connsiteY6135" fmla="*/ 1566655 h 2504437"/>
              <a:gd name="connsiteX6136" fmla="*/ 2174340 w 3243376"/>
              <a:gd name="connsiteY6136" fmla="*/ 1577665 h 2504437"/>
              <a:gd name="connsiteX6137" fmla="*/ 2177682 w 3243376"/>
              <a:gd name="connsiteY6137" fmla="*/ 1584306 h 2504437"/>
              <a:gd name="connsiteX6138" fmla="*/ 2173189 w 3243376"/>
              <a:gd name="connsiteY6138" fmla="*/ 1584789 h 2504437"/>
              <a:gd name="connsiteX6139" fmla="*/ 2157645 w 3243376"/>
              <a:gd name="connsiteY6139" fmla="*/ 1589107 h 2504437"/>
              <a:gd name="connsiteX6140" fmla="*/ 2169159 w 3243376"/>
              <a:gd name="connsiteY6140" fmla="*/ 1555142 h 2504437"/>
              <a:gd name="connsiteX6141" fmla="*/ 2157646 w 3243376"/>
              <a:gd name="connsiteY6141" fmla="*/ 1566655 h 2504437"/>
              <a:gd name="connsiteX6142" fmla="*/ 2157645 w 3243376"/>
              <a:gd name="connsiteY6142" fmla="*/ 1571058 h 2504437"/>
              <a:gd name="connsiteX6143" fmla="*/ 2154120 w 3243376"/>
              <a:gd name="connsiteY6143" fmla="*/ 1569821 h 2504437"/>
              <a:gd name="connsiteX6144" fmla="*/ 2158221 w 3243376"/>
              <a:gd name="connsiteY6144" fmla="*/ 1559747 h 2504437"/>
              <a:gd name="connsiteX6145" fmla="*/ 2146707 w 3243376"/>
              <a:gd name="connsiteY6145" fmla="*/ 1559747 h 2504437"/>
              <a:gd name="connsiteX6146" fmla="*/ 2151565 w 3243376"/>
              <a:gd name="connsiteY6146" fmla="*/ 1575938 h 2504437"/>
              <a:gd name="connsiteX6147" fmla="*/ 2157646 w 3243376"/>
              <a:gd name="connsiteY6147" fmla="*/ 1571665 h 2504437"/>
              <a:gd name="connsiteX6148" fmla="*/ 2157646 w 3243376"/>
              <a:gd name="connsiteY6148" fmla="*/ 1577665 h 2504437"/>
              <a:gd name="connsiteX6149" fmla="*/ 2157645 w 3243376"/>
              <a:gd name="connsiteY6149" fmla="*/ 1589107 h 2504437"/>
              <a:gd name="connsiteX6150" fmla="*/ 2089715 w 3243376"/>
              <a:gd name="connsiteY6150" fmla="*/ 1589107 h 2504437"/>
              <a:gd name="connsiteX6151" fmla="*/ 2068910 w 3243376"/>
              <a:gd name="connsiteY6151" fmla="*/ 1623675 h 2504437"/>
              <a:gd name="connsiteX6152" fmla="*/ 2060420 w 3243376"/>
              <a:gd name="connsiteY6152" fmla="*/ 1630343 h 2504437"/>
              <a:gd name="connsiteX6153" fmla="*/ 2060608 w 3243376"/>
              <a:gd name="connsiteY6153" fmla="*/ 1629153 h 2504437"/>
              <a:gd name="connsiteX6154" fmla="*/ 2055751 w 3243376"/>
              <a:gd name="connsiteY6154" fmla="*/ 1622496 h 2504437"/>
              <a:gd name="connsiteX6155" fmla="*/ 2044236 w 3243376"/>
              <a:gd name="connsiteY6155" fmla="*/ 1622496 h 2504437"/>
              <a:gd name="connsiteX6156" fmla="*/ 2044236 w 3243376"/>
              <a:gd name="connsiteY6156" fmla="*/ 1644948 h 2504437"/>
              <a:gd name="connsiteX6157" fmla="*/ 2032723 w 3243376"/>
              <a:gd name="connsiteY6157" fmla="*/ 1633434 h 2504437"/>
              <a:gd name="connsiteX6158" fmla="*/ 2010272 w 3243376"/>
              <a:gd name="connsiteY6158" fmla="*/ 1621920 h 2504437"/>
              <a:gd name="connsiteX6159" fmla="*/ 2010272 w 3243376"/>
              <a:gd name="connsiteY6159" fmla="*/ 1633434 h 2504437"/>
              <a:gd name="connsiteX6160" fmla="*/ 2021785 w 3243376"/>
              <a:gd name="connsiteY6160" fmla="*/ 1633434 h 2504437"/>
              <a:gd name="connsiteX6161" fmla="*/ 2010272 w 3243376"/>
              <a:gd name="connsiteY6161" fmla="*/ 1644948 h 2504437"/>
              <a:gd name="connsiteX6162" fmla="*/ 1976306 w 3243376"/>
              <a:gd name="connsiteY6162" fmla="*/ 1644948 h 2504437"/>
              <a:gd name="connsiteX6163" fmla="*/ 1964793 w 3243376"/>
              <a:gd name="connsiteY6163" fmla="*/ 1633434 h 2504437"/>
              <a:gd name="connsiteX6164" fmla="*/ 1987244 w 3243376"/>
              <a:gd name="connsiteY6164" fmla="*/ 1633434 h 2504437"/>
              <a:gd name="connsiteX6165" fmla="*/ 1975731 w 3243376"/>
              <a:gd name="connsiteY6165" fmla="*/ 1610982 h 2504437"/>
              <a:gd name="connsiteX6166" fmla="*/ 2009696 w 3243376"/>
              <a:gd name="connsiteY6166" fmla="*/ 1622496 h 2504437"/>
              <a:gd name="connsiteX6167" fmla="*/ 1999621 w 3243376"/>
              <a:gd name="connsiteY6167" fmla="*/ 1611486 h 2504437"/>
              <a:gd name="connsiteX6168" fmla="*/ 1998254 w 3243376"/>
              <a:gd name="connsiteY6168" fmla="*/ 1600621 h 2504437"/>
              <a:gd name="connsiteX6169" fmla="*/ 1998757 w 3243376"/>
              <a:gd name="connsiteY6169" fmla="*/ 1600621 h 2504437"/>
              <a:gd name="connsiteX6170" fmla="*/ 1998456 w 3243376"/>
              <a:gd name="connsiteY6170" fmla="*/ 1600113 h 2504437"/>
              <a:gd name="connsiteX6171" fmla="*/ 2003939 w 3243376"/>
              <a:gd name="connsiteY6171" fmla="*/ 1601484 h 2504437"/>
              <a:gd name="connsiteX6172" fmla="*/ 2009696 w 3243376"/>
              <a:gd name="connsiteY6172" fmla="*/ 1611558 h 2504437"/>
              <a:gd name="connsiteX6173" fmla="*/ 2009695 w 3243376"/>
              <a:gd name="connsiteY6173" fmla="*/ 1589106 h 2504437"/>
              <a:gd name="connsiteX6174" fmla="*/ 1987244 w 3243376"/>
              <a:gd name="connsiteY6174" fmla="*/ 1566655 h 2504437"/>
              <a:gd name="connsiteX6175" fmla="*/ 1964793 w 3243376"/>
              <a:gd name="connsiteY6175" fmla="*/ 1555142 h 2504437"/>
              <a:gd name="connsiteX6176" fmla="*/ 1953279 w 3243376"/>
              <a:gd name="connsiteY6176" fmla="*/ 1532690 h 2504437"/>
              <a:gd name="connsiteX6177" fmla="*/ 1953280 w 3243376"/>
              <a:gd name="connsiteY6177" fmla="*/ 1521177 h 2504437"/>
              <a:gd name="connsiteX6178" fmla="*/ 1941765 w 3243376"/>
              <a:gd name="connsiteY6178" fmla="*/ 1532691 h 2504437"/>
              <a:gd name="connsiteX6179" fmla="*/ 1919315 w 3243376"/>
              <a:gd name="connsiteY6179" fmla="*/ 1555142 h 2504437"/>
              <a:gd name="connsiteX6180" fmla="*/ 1919315 w 3243376"/>
              <a:gd name="connsiteY6180" fmla="*/ 1521177 h 2504437"/>
              <a:gd name="connsiteX6181" fmla="*/ 1896863 w 3243376"/>
              <a:gd name="connsiteY6181" fmla="*/ 1521178 h 2504437"/>
              <a:gd name="connsiteX6182" fmla="*/ 1908377 w 3243376"/>
              <a:gd name="connsiteY6182" fmla="*/ 1509663 h 2504437"/>
              <a:gd name="connsiteX6183" fmla="*/ 1930828 w 3243376"/>
              <a:gd name="connsiteY6183" fmla="*/ 1487212 h 2504437"/>
              <a:gd name="connsiteX6184" fmla="*/ 1953280 w 3243376"/>
              <a:gd name="connsiteY6184" fmla="*/ 1475698 h 2504437"/>
              <a:gd name="connsiteX6185" fmla="*/ 1941766 w 3243376"/>
              <a:gd name="connsiteY6185" fmla="*/ 1475699 h 2504437"/>
              <a:gd name="connsiteX6186" fmla="*/ 1941765 w 3243376"/>
              <a:gd name="connsiteY6186" fmla="*/ 1474259 h 2504437"/>
              <a:gd name="connsiteX6187" fmla="*/ 1941765 w 3243376"/>
              <a:gd name="connsiteY6187" fmla="*/ 1470521 h 2504437"/>
              <a:gd name="connsiteX6188" fmla="*/ 1942917 w 3243376"/>
              <a:gd name="connsiteY6188" fmla="*/ 1469941 h 2504437"/>
              <a:gd name="connsiteX6189" fmla="*/ 1941765 w 3243376"/>
              <a:gd name="connsiteY6189" fmla="*/ 1466523 h 2504437"/>
              <a:gd name="connsiteX6190" fmla="*/ 1941766 w 3243376"/>
              <a:gd name="connsiteY6190" fmla="*/ 1464184 h 2504437"/>
              <a:gd name="connsiteX6191" fmla="*/ 1941245 w 3243376"/>
              <a:gd name="connsiteY6191" fmla="*/ 1464978 h 2504437"/>
              <a:gd name="connsiteX6192" fmla="*/ 1938483 w 3243376"/>
              <a:gd name="connsiteY6192" fmla="*/ 1456781 h 2504437"/>
              <a:gd name="connsiteX6193" fmla="*/ 1954431 w 3243376"/>
              <a:gd name="connsiteY6193" fmla="*/ 1435976 h 2504437"/>
              <a:gd name="connsiteX6194" fmla="*/ 1957021 w 3243376"/>
              <a:gd name="connsiteY6194" fmla="*/ 1413524 h 2504437"/>
              <a:gd name="connsiteX6195" fmla="*/ 1966953 w 3243376"/>
              <a:gd name="connsiteY6195" fmla="*/ 1402299 h 2504437"/>
              <a:gd name="connsiteX6196" fmla="*/ 1967096 w 3243376"/>
              <a:gd name="connsiteY6196" fmla="*/ 1402587 h 2504437"/>
              <a:gd name="connsiteX6197" fmla="*/ 1976883 w 3243376"/>
              <a:gd name="connsiteY6197" fmla="*/ 1391073 h 2504437"/>
              <a:gd name="connsiteX6198" fmla="*/ 1988396 w 3243376"/>
              <a:gd name="connsiteY6198" fmla="*/ 1402587 h 2504437"/>
              <a:gd name="connsiteX6199" fmla="*/ 1976883 w 3243376"/>
              <a:gd name="connsiteY6199" fmla="*/ 1391073 h 2504437"/>
              <a:gd name="connsiteX6200" fmla="*/ 1966953 w 3243376"/>
              <a:gd name="connsiteY6200" fmla="*/ 1402299 h 2504437"/>
              <a:gd name="connsiteX6201" fmla="*/ 1963857 w 3243376"/>
              <a:gd name="connsiteY6201" fmla="*/ 1396083 h 2504437"/>
              <a:gd name="connsiteX6202" fmla="*/ 1967095 w 3243376"/>
              <a:gd name="connsiteY6202" fmla="*/ 1380135 h 2504437"/>
              <a:gd name="connsiteX6203" fmla="*/ 1955582 w 3243376"/>
              <a:gd name="connsiteY6203" fmla="*/ 1368622 h 2504437"/>
              <a:gd name="connsiteX6204" fmla="*/ 1955581 w 3243376"/>
              <a:gd name="connsiteY6204" fmla="*/ 1391073 h 2504437"/>
              <a:gd name="connsiteX6205" fmla="*/ 1944068 w 3243376"/>
              <a:gd name="connsiteY6205" fmla="*/ 1402586 h 2504437"/>
              <a:gd name="connsiteX6206" fmla="*/ 1942628 w 3243376"/>
              <a:gd name="connsiteY6206" fmla="*/ 1391576 h 2504437"/>
              <a:gd name="connsiteX6207" fmla="*/ 1932997 w 3243376"/>
              <a:gd name="connsiteY6207" fmla="*/ 1380637 h 2504437"/>
              <a:gd name="connsiteX6208" fmla="*/ 1937241 w 3243376"/>
              <a:gd name="connsiteY6208" fmla="*/ 1376501 h 2504437"/>
              <a:gd name="connsiteX6209" fmla="*/ 1944068 w 3243376"/>
              <a:gd name="connsiteY6209" fmla="*/ 1379559 h 2504437"/>
              <a:gd name="connsiteX6210" fmla="*/ 1932555 w 3243376"/>
              <a:gd name="connsiteY6210" fmla="*/ 1357108 h 2504437"/>
              <a:gd name="connsiteX6211" fmla="*/ 1921041 w 3243376"/>
              <a:gd name="connsiteY6211" fmla="*/ 1368622 h 2504437"/>
              <a:gd name="connsiteX6212" fmla="*/ 1898589 w 3243376"/>
              <a:gd name="connsiteY6212" fmla="*/ 1357108 h 2504437"/>
              <a:gd name="connsiteX6213" fmla="*/ 1887076 w 3243376"/>
              <a:gd name="connsiteY6213" fmla="*/ 1368622 h 2504437"/>
              <a:gd name="connsiteX6214" fmla="*/ 1875563 w 3243376"/>
              <a:gd name="connsiteY6214" fmla="*/ 1368622 h 2504437"/>
              <a:gd name="connsiteX6215" fmla="*/ 1887076 w 3243376"/>
              <a:gd name="connsiteY6215" fmla="*/ 1357108 h 2504437"/>
              <a:gd name="connsiteX6216" fmla="*/ 1853111 w 3243376"/>
              <a:gd name="connsiteY6216" fmla="*/ 1323143 h 2504437"/>
              <a:gd name="connsiteX6217" fmla="*/ 1853112 w 3243376"/>
              <a:gd name="connsiteY6217" fmla="*/ 1345595 h 2504437"/>
              <a:gd name="connsiteX6218" fmla="*/ 1864625 w 3243376"/>
              <a:gd name="connsiteY6218" fmla="*/ 1357108 h 2504437"/>
              <a:gd name="connsiteX6219" fmla="*/ 1864625 w 3243376"/>
              <a:gd name="connsiteY6219" fmla="*/ 1334656 h 2504437"/>
              <a:gd name="connsiteX6220" fmla="*/ 1864624 w 3243376"/>
              <a:gd name="connsiteY6220" fmla="*/ 1368622 h 2504437"/>
              <a:gd name="connsiteX6221" fmla="*/ 1864625 w 3243376"/>
              <a:gd name="connsiteY6221" fmla="*/ 1380135 h 2504437"/>
              <a:gd name="connsiteX6222" fmla="*/ 1887076 w 3243376"/>
              <a:gd name="connsiteY6222" fmla="*/ 1414100 h 2504437"/>
              <a:gd name="connsiteX6223" fmla="*/ 1875563 w 3243376"/>
              <a:gd name="connsiteY6223" fmla="*/ 1414100 h 2504437"/>
              <a:gd name="connsiteX6224" fmla="*/ 1877002 w 3243376"/>
              <a:gd name="connsiteY6224" fmla="*/ 1429428 h 2504437"/>
              <a:gd name="connsiteX6225" fmla="*/ 1886654 w 3243376"/>
              <a:gd name="connsiteY6225" fmla="*/ 1436254 h 2504437"/>
              <a:gd name="connsiteX6226" fmla="*/ 1886501 w 3243376"/>
              <a:gd name="connsiteY6226" fmla="*/ 1436552 h 2504437"/>
              <a:gd name="connsiteX6227" fmla="*/ 1886501 w 3243376"/>
              <a:gd name="connsiteY6227" fmla="*/ 1448066 h 2504437"/>
              <a:gd name="connsiteX6228" fmla="*/ 1920465 w 3243376"/>
              <a:gd name="connsiteY6228" fmla="*/ 1436552 h 2504437"/>
              <a:gd name="connsiteX6229" fmla="*/ 1920465 w 3243376"/>
              <a:gd name="connsiteY6229" fmla="*/ 1481455 h 2504437"/>
              <a:gd name="connsiteX6230" fmla="*/ 1931476 w 3243376"/>
              <a:gd name="connsiteY6230" fmla="*/ 1475699 h 2504437"/>
              <a:gd name="connsiteX6231" fmla="*/ 1935566 w 3243376"/>
              <a:gd name="connsiteY6231" fmla="*/ 1473641 h 2504437"/>
              <a:gd name="connsiteX6232" fmla="*/ 1928885 w 3243376"/>
              <a:gd name="connsiteY6232" fmla="*/ 1483830 h 2504437"/>
              <a:gd name="connsiteX6233" fmla="*/ 1907801 w 3243376"/>
              <a:gd name="connsiteY6233" fmla="*/ 1486636 h 2504437"/>
              <a:gd name="connsiteX6234" fmla="*/ 1907801 w 3243376"/>
              <a:gd name="connsiteY6234" fmla="*/ 1475698 h 2504437"/>
              <a:gd name="connsiteX6235" fmla="*/ 1907801 w 3243376"/>
              <a:gd name="connsiteY6235" fmla="*/ 1475698 h 2504437"/>
              <a:gd name="connsiteX6236" fmla="*/ 1907801 w 3243376"/>
              <a:gd name="connsiteY6236" fmla="*/ 1464184 h 2504437"/>
              <a:gd name="connsiteX6237" fmla="*/ 1907801 w 3243376"/>
              <a:gd name="connsiteY6237" fmla="*/ 1475626 h 2504437"/>
              <a:gd name="connsiteX6238" fmla="*/ 1907801 w 3243376"/>
              <a:gd name="connsiteY6238" fmla="*/ 1475698 h 2504437"/>
              <a:gd name="connsiteX6239" fmla="*/ 1901297 w 3243376"/>
              <a:gd name="connsiteY6239" fmla="*/ 1472460 h 2504437"/>
              <a:gd name="connsiteX6240" fmla="*/ 1885349 w 3243376"/>
              <a:gd name="connsiteY6240" fmla="*/ 1475698 h 2504437"/>
              <a:gd name="connsiteX6241" fmla="*/ 1889794 w 3243376"/>
              <a:gd name="connsiteY6241" fmla="*/ 1467918 h 2504437"/>
              <a:gd name="connsiteX6242" fmla="*/ 1896935 w 3243376"/>
              <a:gd name="connsiteY6242" fmla="*/ 1464185 h 2504437"/>
              <a:gd name="connsiteX6243" fmla="*/ 1908377 w 3243376"/>
              <a:gd name="connsiteY6243" fmla="*/ 1458428 h 2504437"/>
              <a:gd name="connsiteX6244" fmla="*/ 1897439 w 3243376"/>
              <a:gd name="connsiteY6244" fmla="*/ 1446914 h 2504437"/>
              <a:gd name="connsiteX6245" fmla="*/ 1891682 w 3243376"/>
              <a:gd name="connsiteY6245" fmla="*/ 1452671 h 2504437"/>
              <a:gd name="connsiteX6246" fmla="*/ 1887422 w 3243376"/>
              <a:gd name="connsiteY6246" fmla="*/ 1456930 h 2504437"/>
              <a:gd name="connsiteX6247" fmla="*/ 1875563 w 3243376"/>
              <a:gd name="connsiteY6247" fmla="*/ 1454110 h 2504437"/>
              <a:gd name="connsiteX6248" fmla="*/ 1862898 w 3243376"/>
              <a:gd name="connsiteY6248" fmla="*/ 1452671 h 2504437"/>
              <a:gd name="connsiteX6249" fmla="*/ 1828932 w 3243376"/>
              <a:gd name="connsiteY6249" fmla="*/ 1464184 h 2504437"/>
              <a:gd name="connsiteX6250" fmla="*/ 1840446 w 3243376"/>
              <a:gd name="connsiteY6250" fmla="*/ 1498149 h 2504437"/>
              <a:gd name="connsiteX6251" fmla="*/ 1840447 w 3243376"/>
              <a:gd name="connsiteY6251" fmla="*/ 1486636 h 2504437"/>
              <a:gd name="connsiteX6252" fmla="*/ 1851960 w 3243376"/>
              <a:gd name="connsiteY6252" fmla="*/ 1486636 h 2504437"/>
              <a:gd name="connsiteX6253" fmla="*/ 1863473 w 3243376"/>
              <a:gd name="connsiteY6253" fmla="*/ 1520601 h 2504437"/>
              <a:gd name="connsiteX6254" fmla="*/ 1817995 w 3243376"/>
              <a:gd name="connsiteY6254" fmla="*/ 1520601 h 2504437"/>
              <a:gd name="connsiteX6255" fmla="*/ 1806481 w 3243376"/>
              <a:gd name="connsiteY6255" fmla="*/ 1498150 h 2504437"/>
              <a:gd name="connsiteX6256" fmla="*/ 1794968 w 3243376"/>
              <a:gd name="connsiteY6256" fmla="*/ 1520601 h 2504437"/>
              <a:gd name="connsiteX6257" fmla="*/ 1783958 w 3243376"/>
              <a:gd name="connsiteY6257" fmla="*/ 1514845 h 2504437"/>
              <a:gd name="connsiteX6258" fmla="*/ 1783846 w 3243376"/>
              <a:gd name="connsiteY6258" fmla="*/ 1514788 h 2504437"/>
              <a:gd name="connsiteX6259" fmla="*/ 1793528 w 3243376"/>
              <a:gd name="connsiteY6259" fmla="*/ 1513405 h 2504437"/>
              <a:gd name="connsiteX6260" fmla="*/ 1794967 w 3243376"/>
              <a:gd name="connsiteY6260" fmla="*/ 1503331 h 2504437"/>
              <a:gd name="connsiteX6261" fmla="*/ 1789210 w 3243376"/>
              <a:gd name="connsiteY6261" fmla="*/ 1504770 h 2504437"/>
              <a:gd name="connsiteX6262" fmla="*/ 1783566 w 3243376"/>
              <a:gd name="connsiteY6262" fmla="*/ 1514647 h 2504437"/>
              <a:gd name="connsiteX6263" fmla="*/ 1772516 w 3243376"/>
              <a:gd name="connsiteY6263" fmla="*/ 1509088 h 2504437"/>
              <a:gd name="connsiteX6264" fmla="*/ 1750064 w 3243376"/>
              <a:gd name="connsiteY6264" fmla="*/ 1497573 h 2504437"/>
              <a:gd name="connsiteX6265" fmla="*/ 1738552 w 3243376"/>
              <a:gd name="connsiteY6265" fmla="*/ 1520025 h 2504437"/>
              <a:gd name="connsiteX6266" fmla="*/ 1727037 w 3243376"/>
              <a:gd name="connsiteY6266" fmla="*/ 1531539 h 2504437"/>
              <a:gd name="connsiteX6267" fmla="*/ 1738552 w 3243376"/>
              <a:gd name="connsiteY6267" fmla="*/ 1531539 h 2504437"/>
              <a:gd name="connsiteX6268" fmla="*/ 1716099 w 3243376"/>
              <a:gd name="connsiteY6268" fmla="*/ 1531539 h 2504437"/>
              <a:gd name="connsiteX6269" fmla="*/ 1716737 w 3243376"/>
              <a:gd name="connsiteY6269" fmla="*/ 1525343 h 2504437"/>
              <a:gd name="connsiteX6270" fmla="*/ 1729952 w 3243376"/>
              <a:gd name="connsiteY6270" fmla="*/ 1520556 h 2504437"/>
              <a:gd name="connsiteX6271" fmla="*/ 1727037 w 3243376"/>
              <a:gd name="connsiteY6271" fmla="*/ 1491817 h 2504437"/>
              <a:gd name="connsiteX6272" fmla="*/ 1723718 w 3243376"/>
              <a:gd name="connsiteY6272" fmla="*/ 1514161 h 2504437"/>
              <a:gd name="connsiteX6273" fmla="*/ 1716892 w 3243376"/>
              <a:gd name="connsiteY6273" fmla="*/ 1523843 h 2504437"/>
              <a:gd name="connsiteX6274" fmla="*/ 1717296 w 3243376"/>
              <a:gd name="connsiteY6274" fmla="*/ 1519917 h 2504437"/>
              <a:gd name="connsiteX6275" fmla="*/ 1704586 w 3243376"/>
              <a:gd name="connsiteY6275" fmla="*/ 1497574 h 2504437"/>
              <a:gd name="connsiteX6276" fmla="*/ 1693073 w 3243376"/>
              <a:gd name="connsiteY6276" fmla="*/ 1497574 h 2504437"/>
              <a:gd name="connsiteX6277" fmla="*/ 1681559 w 3243376"/>
              <a:gd name="connsiteY6277" fmla="*/ 1509088 h 2504437"/>
              <a:gd name="connsiteX6278" fmla="*/ 1693073 w 3243376"/>
              <a:gd name="connsiteY6278" fmla="*/ 1509088 h 2504437"/>
              <a:gd name="connsiteX6279" fmla="*/ 1693072 w 3243376"/>
              <a:gd name="connsiteY6279" fmla="*/ 1520601 h 2504437"/>
              <a:gd name="connsiteX6280" fmla="*/ 1704586 w 3243376"/>
              <a:gd name="connsiteY6280" fmla="*/ 1520601 h 2504437"/>
              <a:gd name="connsiteX6281" fmla="*/ 1682135 w 3243376"/>
              <a:gd name="connsiteY6281" fmla="*/ 1532115 h 2504437"/>
              <a:gd name="connsiteX6282" fmla="*/ 1704586 w 3243376"/>
              <a:gd name="connsiteY6282" fmla="*/ 1543629 h 2504437"/>
              <a:gd name="connsiteX6283" fmla="*/ 1693072 w 3243376"/>
              <a:gd name="connsiteY6283" fmla="*/ 1555142 h 2504437"/>
              <a:gd name="connsiteX6284" fmla="*/ 1681558 w 3243376"/>
              <a:gd name="connsiteY6284" fmla="*/ 1543628 h 2504437"/>
              <a:gd name="connsiteX6285" fmla="*/ 1681559 w 3243376"/>
              <a:gd name="connsiteY6285" fmla="*/ 1532115 h 2504437"/>
              <a:gd name="connsiteX6286" fmla="*/ 1670045 w 3243376"/>
              <a:gd name="connsiteY6286" fmla="*/ 1520601 h 2504437"/>
              <a:gd name="connsiteX6287" fmla="*/ 1658532 w 3243376"/>
              <a:gd name="connsiteY6287" fmla="*/ 1532115 h 2504437"/>
              <a:gd name="connsiteX6288" fmla="*/ 1670045 w 3243376"/>
              <a:gd name="connsiteY6288" fmla="*/ 1577017 h 2504437"/>
              <a:gd name="connsiteX6289" fmla="*/ 1647593 w 3243376"/>
              <a:gd name="connsiteY6289" fmla="*/ 1565504 h 2504437"/>
              <a:gd name="connsiteX6290" fmla="*/ 1659107 w 3243376"/>
              <a:gd name="connsiteY6290" fmla="*/ 1565504 h 2504437"/>
              <a:gd name="connsiteX6291" fmla="*/ 1661769 w 3243376"/>
              <a:gd name="connsiteY6291" fmla="*/ 1543052 h 2504437"/>
              <a:gd name="connsiteX6292" fmla="*/ 1648133 w 3243376"/>
              <a:gd name="connsiteY6292" fmla="*/ 1521455 h 2504437"/>
              <a:gd name="connsiteX6293" fmla="*/ 1651336 w 3243376"/>
              <a:gd name="connsiteY6293" fmla="*/ 1509016 h 2504437"/>
              <a:gd name="connsiteX6294" fmla="*/ 1647019 w 3243376"/>
              <a:gd name="connsiteY6294" fmla="*/ 1491817 h 2504437"/>
              <a:gd name="connsiteX6295" fmla="*/ 1642161 w 3243376"/>
              <a:gd name="connsiteY6295" fmla="*/ 1526952 h 2504437"/>
              <a:gd name="connsiteX6296" fmla="*/ 1644253 w 3243376"/>
              <a:gd name="connsiteY6296" fmla="*/ 1526448 h 2504437"/>
              <a:gd name="connsiteX6297" fmla="*/ 1641837 w 3243376"/>
              <a:gd name="connsiteY6297" fmla="*/ 1530675 h 2504437"/>
              <a:gd name="connsiteX6298" fmla="*/ 1636080 w 3243376"/>
              <a:gd name="connsiteY6298" fmla="*/ 1532114 h 2504437"/>
              <a:gd name="connsiteX6299" fmla="*/ 1624566 w 3243376"/>
              <a:gd name="connsiteY6299" fmla="*/ 1543628 h 2504437"/>
              <a:gd name="connsiteX6300" fmla="*/ 1624566 w 3243376"/>
              <a:gd name="connsiteY6300" fmla="*/ 1521177 h 2504437"/>
              <a:gd name="connsiteX6301" fmla="*/ 1624566 w 3243376"/>
              <a:gd name="connsiteY6301" fmla="*/ 1498725 h 2504437"/>
              <a:gd name="connsiteX6302" fmla="*/ 1624566 w 3243376"/>
              <a:gd name="connsiteY6302" fmla="*/ 1510239 h 2504437"/>
              <a:gd name="connsiteX6303" fmla="*/ 1613053 w 3243376"/>
              <a:gd name="connsiteY6303" fmla="*/ 1521753 h 2504437"/>
              <a:gd name="connsiteX6304" fmla="*/ 1601539 w 3243376"/>
              <a:gd name="connsiteY6304" fmla="*/ 1510239 h 2504437"/>
              <a:gd name="connsiteX6305" fmla="*/ 1613053 w 3243376"/>
              <a:gd name="connsiteY6305" fmla="*/ 1555142 h 2504437"/>
              <a:gd name="connsiteX6306" fmla="*/ 1601540 w 3243376"/>
              <a:gd name="connsiteY6306" fmla="*/ 1577593 h 2504437"/>
              <a:gd name="connsiteX6307" fmla="*/ 1590026 w 3243376"/>
              <a:gd name="connsiteY6307" fmla="*/ 1577594 h 2504437"/>
              <a:gd name="connsiteX6308" fmla="*/ 1567574 w 3243376"/>
              <a:gd name="connsiteY6308" fmla="*/ 1566080 h 2504437"/>
              <a:gd name="connsiteX6309" fmla="*/ 1567574 w 3243376"/>
              <a:gd name="connsiteY6309" fmla="*/ 1577593 h 2504437"/>
              <a:gd name="connsiteX6310" fmla="*/ 1590025 w 3243376"/>
              <a:gd name="connsiteY6310" fmla="*/ 1589106 h 2504437"/>
              <a:gd name="connsiteX6311" fmla="*/ 1590025 w 3243376"/>
              <a:gd name="connsiteY6311" fmla="*/ 1611558 h 2504437"/>
              <a:gd name="connsiteX6312" fmla="*/ 1589079 w 3243376"/>
              <a:gd name="connsiteY6312" fmla="*/ 1611208 h 2504437"/>
              <a:gd name="connsiteX6313" fmla="*/ 1586787 w 3243376"/>
              <a:gd name="connsiteY6313" fmla="*/ 1607051 h 2504437"/>
              <a:gd name="connsiteX6314" fmla="*/ 1590025 w 3243376"/>
              <a:gd name="connsiteY6314" fmla="*/ 1600044 h 2504437"/>
              <a:gd name="connsiteX6315" fmla="*/ 1585168 w 3243376"/>
              <a:gd name="connsiteY6315" fmla="*/ 1609759 h 2504437"/>
              <a:gd name="connsiteX6316" fmla="*/ 1589079 w 3243376"/>
              <a:gd name="connsiteY6316" fmla="*/ 1611208 h 2504437"/>
              <a:gd name="connsiteX6317" fmla="*/ 1590026 w 3243376"/>
              <a:gd name="connsiteY6317" fmla="*/ 1612925 h 2504437"/>
              <a:gd name="connsiteX6318" fmla="*/ 1590026 w 3243376"/>
              <a:gd name="connsiteY6318" fmla="*/ 1634010 h 2504437"/>
              <a:gd name="connsiteX6319" fmla="*/ 1601539 w 3243376"/>
              <a:gd name="connsiteY6319" fmla="*/ 1611558 h 2504437"/>
              <a:gd name="connsiteX6320" fmla="*/ 1613052 w 3243376"/>
              <a:gd name="connsiteY6320" fmla="*/ 1611558 h 2504437"/>
              <a:gd name="connsiteX6321" fmla="*/ 1613053 w 3243376"/>
              <a:gd name="connsiteY6321" fmla="*/ 1623072 h 2504437"/>
              <a:gd name="connsiteX6322" fmla="*/ 1624566 w 3243376"/>
              <a:gd name="connsiteY6322" fmla="*/ 1623072 h 2504437"/>
              <a:gd name="connsiteX6323" fmla="*/ 1636081 w 3243376"/>
              <a:gd name="connsiteY6323" fmla="*/ 1634585 h 2504437"/>
              <a:gd name="connsiteX6324" fmla="*/ 1624567 w 3243376"/>
              <a:gd name="connsiteY6324" fmla="*/ 1668551 h 2504437"/>
              <a:gd name="connsiteX6325" fmla="*/ 1613053 w 3243376"/>
              <a:gd name="connsiteY6325" fmla="*/ 1646099 h 2504437"/>
              <a:gd name="connsiteX6326" fmla="*/ 1576057 w 3243376"/>
              <a:gd name="connsiteY6326" fmla="*/ 1659052 h 2504437"/>
              <a:gd name="connsiteX6327" fmla="*/ 1569488 w 3243376"/>
              <a:gd name="connsiteY6327" fmla="*/ 1658579 h 2504437"/>
              <a:gd name="connsiteX6328" fmla="*/ 1576209 w 3243376"/>
              <a:gd name="connsiteY6328" fmla="*/ 1649841 h 2504437"/>
              <a:gd name="connsiteX6329" fmla="*/ 1567574 w 3243376"/>
              <a:gd name="connsiteY6329" fmla="*/ 1638615 h 2504437"/>
              <a:gd name="connsiteX6330" fmla="*/ 1567574 w 3243376"/>
              <a:gd name="connsiteY6330" fmla="*/ 1648087 h 2504437"/>
              <a:gd name="connsiteX6331" fmla="*/ 1567575 w 3243376"/>
              <a:gd name="connsiteY6331" fmla="*/ 1658441 h 2504437"/>
              <a:gd name="connsiteX6332" fmla="*/ 1556060 w 3243376"/>
              <a:gd name="connsiteY6332" fmla="*/ 1657612 h 2504437"/>
              <a:gd name="connsiteX6333" fmla="*/ 1556061 w 3243376"/>
              <a:gd name="connsiteY6333" fmla="*/ 1646099 h 2504437"/>
              <a:gd name="connsiteX6334" fmla="*/ 1567574 w 3243376"/>
              <a:gd name="connsiteY6334" fmla="*/ 1623648 h 2504437"/>
              <a:gd name="connsiteX6335" fmla="*/ 1556060 w 3243376"/>
              <a:gd name="connsiteY6335" fmla="*/ 1601196 h 2504437"/>
              <a:gd name="connsiteX6336" fmla="*/ 1544547 w 3243376"/>
              <a:gd name="connsiteY6336" fmla="*/ 1612710 h 2504437"/>
              <a:gd name="connsiteX6337" fmla="*/ 1533033 w 3243376"/>
              <a:gd name="connsiteY6337" fmla="*/ 1612709 h 2504437"/>
              <a:gd name="connsiteX6338" fmla="*/ 1533033 w 3243376"/>
              <a:gd name="connsiteY6338" fmla="*/ 1578745 h 2504437"/>
              <a:gd name="connsiteX6339" fmla="*/ 1521519 w 3243376"/>
              <a:gd name="connsiteY6339" fmla="*/ 1601196 h 2504437"/>
              <a:gd name="connsiteX6340" fmla="*/ 1487555 w 3243376"/>
              <a:gd name="connsiteY6340" fmla="*/ 1657612 h 2504437"/>
              <a:gd name="connsiteX6341" fmla="*/ 1487555 w 3243376"/>
              <a:gd name="connsiteY6341" fmla="*/ 1646099 h 2504437"/>
              <a:gd name="connsiteX6342" fmla="*/ 1476042 w 3243376"/>
              <a:gd name="connsiteY6342" fmla="*/ 1634586 h 2504437"/>
              <a:gd name="connsiteX6343" fmla="*/ 1476042 w 3243376"/>
              <a:gd name="connsiteY6343" fmla="*/ 1646098 h 2504437"/>
              <a:gd name="connsiteX6344" fmla="*/ 1464527 w 3243376"/>
              <a:gd name="connsiteY6344" fmla="*/ 1634585 h 2504437"/>
              <a:gd name="connsiteX6345" fmla="*/ 1486979 w 3243376"/>
              <a:gd name="connsiteY6345" fmla="*/ 1623072 h 2504437"/>
              <a:gd name="connsiteX6346" fmla="*/ 1486979 w 3243376"/>
              <a:gd name="connsiteY6346" fmla="*/ 1589107 h 2504437"/>
              <a:gd name="connsiteX6347" fmla="*/ 1475465 w 3243376"/>
              <a:gd name="connsiteY6347" fmla="*/ 1589106 h 2504437"/>
              <a:gd name="connsiteX6348" fmla="*/ 1475465 w 3243376"/>
              <a:gd name="connsiteY6348" fmla="*/ 1611558 h 2504437"/>
              <a:gd name="connsiteX6349" fmla="*/ 1453015 w 3243376"/>
              <a:gd name="connsiteY6349" fmla="*/ 1577593 h 2504437"/>
              <a:gd name="connsiteX6350" fmla="*/ 1441102 w 3243376"/>
              <a:gd name="connsiteY6350" fmla="*/ 1586151 h 2504437"/>
              <a:gd name="connsiteX6351" fmla="*/ 1433441 w 3243376"/>
              <a:gd name="connsiteY6351" fmla="*/ 1567447 h 2504437"/>
              <a:gd name="connsiteX6352" fmla="*/ 1442077 w 3243376"/>
              <a:gd name="connsiteY6352" fmla="*/ 1554566 h 2504437"/>
              <a:gd name="connsiteX6353" fmla="*/ 1430563 w 3243376"/>
              <a:gd name="connsiteY6353" fmla="*/ 1509663 h 2504437"/>
              <a:gd name="connsiteX6354" fmla="*/ 1424034 w 3243376"/>
              <a:gd name="connsiteY6354" fmla="*/ 1512275 h 2504437"/>
              <a:gd name="connsiteX6355" fmla="*/ 1420200 w 3243376"/>
              <a:gd name="connsiteY6355" fmla="*/ 1503331 h 2504437"/>
              <a:gd name="connsiteX6356" fmla="*/ 1408687 w 3243376"/>
              <a:gd name="connsiteY6356" fmla="*/ 1503331 h 2504437"/>
              <a:gd name="connsiteX6357" fmla="*/ 1408687 w 3243376"/>
              <a:gd name="connsiteY6357" fmla="*/ 1514844 h 2504437"/>
              <a:gd name="connsiteX6358" fmla="*/ 1419783 w 3243376"/>
              <a:gd name="connsiteY6358" fmla="*/ 1514844 h 2504437"/>
              <a:gd name="connsiteX6359" fmla="*/ 1413580 w 3243376"/>
              <a:gd name="connsiteY6359" fmla="*/ 1519738 h 2504437"/>
              <a:gd name="connsiteX6360" fmla="*/ 1396597 w 3243376"/>
              <a:gd name="connsiteY6360" fmla="*/ 1521177 h 2504437"/>
              <a:gd name="connsiteX6361" fmla="*/ 1408112 w 3243376"/>
              <a:gd name="connsiteY6361" fmla="*/ 1532691 h 2504437"/>
              <a:gd name="connsiteX6362" fmla="*/ 1408111 w 3243376"/>
              <a:gd name="connsiteY6362" fmla="*/ 1544204 h 2504437"/>
              <a:gd name="connsiteX6363" fmla="*/ 1409551 w 3243376"/>
              <a:gd name="connsiteY6363" fmla="*/ 1544204 h 2504437"/>
              <a:gd name="connsiteX6364" fmla="*/ 1412769 w 3243376"/>
              <a:gd name="connsiteY6364" fmla="*/ 1544203 h 2504437"/>
              <a:gd name="connsiteX6365" fmla="*/ 1413653 w 3243376"/>
              <a:gd name="connsiteY6365" fmla="*/ 1545859 h 2504437"/>
              <a:gd name="connsiteX6366" fmla="*/ 1408112 w 3243376"/>
              <a:gd name="connsiteY6366" fmla="*/ 1555717 h 2504437"/>
              <a:gd name="connsiteX6367" fmla="*/ 1419625 w 3243376"/>
              <a:gd name="connsiteY6367" fmla="*/ 1567231 h 2504437"/>
              <a:gd name="connsiteX6368" fmla="*/ 1419624 w 3243376"/>
              <a:gd name="connsiteY6368" fmla="*/ 1589682 h 2504437"/>
              <a:gd name="connsiteX6369" fmla="*/ 1385659 w 3243376"/>
              <a:gd name="connsiteY6369" fmla="*/ 1601196 h 2504437"/>
              <a:gd name="connsiteX6370" fmla="*/ 1363208 w 3243376"/>
              <a:gd name="connsiteY6370" fmla="*/ 1635161 h 2504437"/>
              <a:gd name="connsiteX6371" fmla="*/ 1363208 w 3243376"/>
              <a:gd name="connsiteY6371" fmla="*/ 1612709 h 2504437"/>
              <a:gd name="connsiteX6372" fmla="*/ 1363208 w 3243376"/>
              <a:gd name="connsiteY6372" fmla="*/ 1567807 h 2504437"/>
              <a:gd name="connsiteX6373" fmla="*/ 1374721 w 3243376"/>
              <a:gd name="connsiteY6373" fmla="*/ 1533841 h 2504437"/>
              <a:gd name="connsiteX6374" fmla="*/ 1352271 w 3243376"/>
              <a:gd name="connsiteY6374" fmla="*/ 1545355 h 2504437"/>
              <a:gd name="connsiteX6375" fmla="*/ 1329818 w 3243376"/>
              <a:gd name="connsiteY6375" fmla="*/ 1545355 h 2504437"/>
              <a:gd name="connsiteX6376" fmla="*/ 1329818 w 3243376"/>
              <a:gd name="connsiteY6376" fmla="*/ 1579320 h 2504437"/>
              <a:gd name="connsiteX6377" fmla="*/ 1318305 w 3243376"/>
              <a:gd name="connsiteY6377" fmla="*/ 1556868 h 2504437"/>
              <a:gd name="connsiteX6378" fmla="*/ 1318306 w 3243376"/>
              <a:gd name="connsiteY6378" fmla="*/ 1568382 h 2504437"/>
              <a:gd name="connsiteX6379" fmla="*/ 1306791 w 3243376"/>
              <a:gd name="connsiteY6379" fmla="*/ 1635737 h 2504437"/>
              <a:gd name="connsiteX6380" fmla="*/ 1318305 w 3243376"/>
              <a:gd name="connsiteY6380" fmla="*/ 1624223 h 2504437"/>
              <a:gd name="connsiteX6381" fmla="*/ 1318305 w 3243376"/>
              <a:gd name="connsiteY6381" fmla="*/ 1635737 h 2504437"/>
              <a:gd name="connsiteX6382" fmla="*/ 1329818 w 3243376"/>
              <a:gd name="connsiteY6382" fmla="*/ 1635737 h 2504437"/>
              <a:gd name="connsiteX6383" fmla="*/ 1329819 w 3243376"/>
              <a:gd name="connsiteY6383" fmla="*/ 1624224 h 2504437"/>
              <a:gd name="connsiteX6384" fmla="*/ 1341333 w 3243376"/>
              <a:gd name="connsiteY6384" fmla="*/ 1635737 h 2504437"/>
              <a:gd name="connsiteX6385" fmla="*/ 1352846 w 3243376"/>
              <a:gd name="connsiteY6385" fmla="*/ 1635737 h 2504437"/>
              <a:gd name="connsiteX6386" fmla="*/ 1341333 w 3243376"/>
              <a:gd name="connsiteY6386" fmla="*/ 1669702 h 2504437"/>
              <a:gd name="connsiteX6387" fmla="*/ 1352846 w 3243376"/>
              <a:gd name="connsiteY6387" fmla="*/ 1658188 h 2504437"/>
              <a:gd name="connsiteX6388" fmla="*/ 1364360 w 3243376"/>
              <a:gd name="connsiteY6388" fmla="*/ 1635737 h 2504437"/>
              <a:gd name="connsiteX6389" fmla="*/ 1375873 w 3243376"/>
              <a:gd name="connsiteY6389" fmla="*/ 1658188 h 2504437"/>
              <a:gd name="connsiteX6390" fmla="*/ 1375873 w 3243376"/>
              <a:gd name="connsiteY6390" fmla="*/ 1680640 h 2504437"/>
              <a:gd name="connsiteX6391" fmla="*/ 1375873 w 3243376"/>
              <a:gd name="connsiteY6391" fmla="*/ 1692153 h 2504437"/>
              <a:gd name="connsiteX6392" fmla="*/ 1398325 w 3243376"/>
              <a:gd name="connsiteY6392" fmla="*/ 1658188 h 2504437"/>
              <a:gd name="connsiteX6393" fmla="*/ 1386812 w 3243376"/>
              <a:gd name="connsiteY6393" fmla="*/ 1669702 h 2504437"/>
              <a:gd name="connsiteX6394" fmla="*/ 1386811 w 3243376"/>
              <a:gd name="connsiteY6394" fmla="*/ 1658188 h 2504437"/>
              <a:gd name="connsiteX6395" fmla="*/ 1393719 w 3243376"/>
              <a:gd name="connsiteY6395" fmla="*/ 1658188 h 2504437"/>
              <a:gd name="connsiteX6396" fmla="*/ 1409262 w 3243376"/>
              <a:gd name="connsiteY6396" fmla="*/ 1658188 h 2504437"/>
              <a:gd name="connsiteX6397" fmla="*/ 1409262 w 3243376"/>
              <a:gd name="connsiteY6397" fmla="*/ 1669701 h 2504437"/>
              <a:gd name="connsiteX6398" fmla="*/ 1409262 w 3243376"/>
              <a:gd name="connsiteY6398" fmla="*/ 1714605 h 2504437"/>
              <a:gd name="connsiteX6399" fmla="*/ 1420775 w 3243376"/>
              <a:gd name="connsiteY6399" fmla="*/ 1726119 h 2504437"/>
              <a:gd name="connsiteX6400" fmla="*/ 1409262 w 3243376"/>
              <a:gd name="connsiteY6400" fmla="*/ 1737632 h 2504437"/>
              <a:gd name="connsiteX6401" fmla="*/ 1443228 w 3243376"/>
              <a:gd name="connsiteY6401" fmla="*/ 1749146 h 2504437"/>
              <a:gd name="connsiteX6402" fmla="*/ 1431714 w 3243376"/>
              <a:gd name="connsiteY6402" fmla="*/ 1760660 h 2504437"/>
              <a:gd name="connsiteX6403" fmla="*/ 1401193 w 3243376"/>
              <a:gd name="connsiteY6403" fmla="*/ 1744468 h 2504437"/>
              <a:gd name="connsiteX6404" fmla="*/ 1386234 w 3243376"/>
              <a:gd name="connsiteY6404" fmla="*/ 1749146 h 2504437"/>
              <a:gd name="connsiteX6405" fmla="*/ 1386234 w 3243376"/>
              <a:gd name="connsiteY6405" fmla="*/ 1749146 h 2504437"/>
              <a:gd name="connsiteX6406" fmla="*/ 1386234 w 3243376"/>
              <a:gd name="connsiteY6406" fmla="*/ 1749146 h 2504437"/>
              <a:gd name="connsiteX6407" fmla="*/ 1386234 w 3243376"/>
              <a:gd name="connsiteY6407" fmla="*/ 1737632 h 2504437"/>
              <a:gd name="connsiteX6408" fmla="*/ 1374721 w 3243376"/>
              <a:gd name="connsiteY6408" fmla="*/ 1737632 h 2504437"/>
              <a:gd name="connsiteX6409" fmla="*/ 1386235 w 3243376"/>
              <a:gd name="connsiteY6409" fmla="*/ 1715181 h 2504437"/>
              <a:gd name="connsiteX6410" fmla="*/ 1374722 w 3243376"/>
              <a:gd name="connsiteY6410" fmla="*/ 1726694 h 2504437"/>
              <a:gd name="connsiteX6411" fmla="*/ 1374721 w 3243376"/>
              <a:gd name="connsiteY6411" fmla="*/ 1725255 h 2504437"/>
              <a:gd name="connsiteX6412" fmla="*/ 1374721 w 3243376"/>
              <a:gd name="connsiteY6412" fmla="*/ 1716116 h 2504437"/>
              <a:gd name="connsiteX6413" fmla="*/ 1374721 w 3243376"/>
              <a:gd name="connsiteY6413" fmla="*/ 1716044 h 2504437"/>
              <a:gd name="connsiteX6414" fmla="*/ 1374721 w 3243376"/>
              <a:gd name="connsiteY6414" fmla="*/ 1705969 h 2504437"/>
              <a:gd name="connsiteX6415" fmla="*/ 1363208 w 3243376"/>
              <a:gd name="connsiteY6415" fmla="*/ 1717484 h 2504437"/>
              <a:gd name="connsiteX6416" fmla="*/ 1373012 w 3243376"/>
              <a:gd name="connsiteY6416" fmla="*/ 1717483 h 2504437"/>
              <a:gd name="connsiteX6417" fmla="*/ 1364826 w 3243376"/>
              <a:gd name="connsiteY6417" fmla="*/ 1728511 h 2504437"/>
              <a:gd name="connsiteX6418" fmla="*/ 1363208 w 3243376"/>
              <a:gd name="connsiteY6418" fmla="*/ 1760084 h 2504437"/>
              <a:gd name="connsiteX6419" fmla="*/ 1385660 w 3243376"/>
              <a:gd name="connsiteY6419" fmla="*/ 1760084 h 2504437"/>
              <a:gd name="connsiteX6420" fmla="*/ 1385659 w 3243376"/>
              <a:gd name="connsiteY6420" fmla="*/ 1794049 h 2504437"/>
              <a:gd name="connsiteX6421" fmla="*/ 1419625 w 3243376"/>
              <a:gd name="connsiteY6421" fmla="*/ 1805562 h 2504437"/>
              <a:gd name="connsiteX6422" fmla="*/ 1431138 w 3243376"/>
              <a:gd name="connsiteY6422" fmla="*/ 1794049 h 2504437"/>
              <a:gd name="connsiteX6423" fmla="*/ 1431139 w 3243376"/>
              <a:gd name="connsiteY6423" fmla="*/ 1816500 h 2504437"/>
              <a:gd name="connsiteX6424" fmla="*/ 1442651 w 3243376"/>
              <a:gd name="connsiteY6424" fmla="*/ 1828013 h 2504437"/>
              <a:gd name="connsiteX6425" fmla="*/ 1408687 w 3243376"/>
              <a:gd name="connsiteY6425" fmla="*/ 1828014 h 2504437"/>
              <a:gd name="connsiteX6426" fmla="*/ 1420200 w 3243376"/>
              <a:gd name="connsiteY6426" fmla="*/ 1816501 h 2504437"/>
              <a:gd name="connsiteX6427" fmla="*/ 1408687 w 3243376"/>
              <a:gd name="connsiteY6427" fmla="*/ 1828014 h 2504437"/>
              <a:gd name="connsiteX6428" fmla="*/ 1386234 w 3243376"/>
              <a:gd name="connsiteY6428" fmla="*/ 1828013 h 2504437"/>
              <a:gd name="connsiteX6429" fmla="*/ 1397749 w 3243376"/>
              <a:gd name="connsiteY6429" fmla="*/ 1816500 h 2504437"/>
              <a:gd name="connsiteX6430" fmla="*/ 1380766 w 3243376"/>
              <a:gd name="connsiteY6430" fmla="*/ 1809592 h 2504437"/>
              <a:gd name="connsiteX6431" fmla="*/ 1364742 w 3243376"/>
              <a:gd name="connsiteY6431" fmla="*/ 1794926 h 2504437"/>
              <a:gd name="connsiteX6432" fmla="*/ 1374721 w 3243376"/>
              <a:gd name="connsiteY6432" fmla="*/ 1796352 h 2504437"/>
              <a:gd name="connsiteX6433" fmla="*/ 1386234 w 3243376"/>
              <a:gd name="connsiteY6433" fmla="*/ 1784838 h 2504437"/>
              <a:gd name="connsiteX6434" fmla="*/ 1386234 w 3243376"/>
              <a:gd name="connsiteY6434" fmla="*/ 1773324 h 2504437"/>
              <a:gd name="connsiteX6435" fmla="*/ 1374722 w 3243376"/>
              <a:gd name="connsiteY6435" fmla="*/ 1773325 h 2504437"/>
              <a:gd name="connsiteX6436" fmla="*/ 1363208 w 3243376"/>
              <a:gd name="connsiteY6436" fmla="*/ 1784838 h 2504437"/>
              <a:gd name="connsiteX6437" fmla="*/ 1364635 w 3243376"/>
              <a:gd name="connsiteY6437" fmla="*/ 1794828 h 2504437"/>
              <a:gd name="connsiteX6438" fmla="*/ 1363784 w 3243376"/>
              <a:gd name="connsiteY6438" fmla="*/ 1794049 h 2504437"/>
              <a:gd name="connsiteX6439" fmla="*/ 1363784 w 3243376"/>
              <a:gd name="connsiteY6439" fmla="*/ 1805562 h 2504437"/>
              <a:gd name="connsiteX6440" fmla="*/ 1341332 w 3243376"/>
              <a:gd name="connsiteY6440" fmla="*/ 1794049 h 2504437"/>
              <a:gd name="connsiteX6441" fmla="*/ 1341332 w 3243376"/>
              <a:gd name="connsiteY6441" fmla="*/ 1828013 h 2504437"/>
              <a:gd name="connsiteX6442" fmla="*/ 1341333 w 3243376"/>
              <a:gd name="connsiteY6442" fmla="*/ 1805562 h 2504437"/>
              <a:gd name="connsiteX6443" fmla="*/ 1329818 w 3243376"/>
              <a:gd name="connsiteY6443" fmla="*/ 1805562 h 2504437"/>
              <a:gd name="connsiteX6444" fmla="*/ 1318306 w 3243376"/>
              <a:gd name="connsiteY6444" fmla="*/ 1817076 h 2504437"/>
              <a:gd name="connsiteX6445" fmla="*/ 1329819 w 3243376"/>
              <a:gd name="connsiteY6445" fmla="*/ 1839528 h 2504437"/>
              <a:gd name="connsiteX6446" fmla="*/ 1341332 w 3243376"/>
              <a:gd name="connsiteY6446" fmla="*/ 1839528 h 2504437"/>
              <a:gd name="connsiteX6447" fmla="*/ 1386812 w 3243376"/>
              <a:gd name="connsiteY6447" fmla="*/ 1851041 h 2504437"/>
              <a:gd name="connsiteX6448" fmla="*/ 1364359 w 3243376"/>
              <a:gd name="connsiteY6448" fmla="*/ 1839528 h 2504437"/>
              <a:gd name="connsiteX6449" fmla="*/ 1386811 w 3243376"/>
              <a:gd name="connsiteY6449" fmla="*/ 1817075 h 2504437"/>
              <a:gd name="connsiteX6450" fmla="*/ 1398325 w 3243376"/>
              <a:gd name="connsiteY6450" fmla="*/ 1851041 h 2504437"/>
              <a:gd name="connsiteX6451" fmla="*/ 1386811 w 3243376"/>
              <a:gd name="connsiteY6451" fmla="*/ 1873492 h 2504437"/>
              <a:gd name="connsiteX6452" fmla="*/ 1409262 w 3243376"/>
              <a:gd name="connsiteY6452" fmla="*/ 1885006 h 2504437"/>
              <a:gd name="connsiteX6453" fmla="*/ 1409262 w 3243376"/>
              <a:gd name="connsiteY6453" fmla="*/ 1873492 h 2504437"/>
              <a:gd name="connsiteX6454" fmla="*/ 1431713 w 3243376"/>
              <a:gd name="connsiteY6454" fmla="*/ 1885006 h 2504437"/>
              <a:gd name="connsiteX6455" fmla="*/ 1409262 w 3243376"/>
              <a:gd name="connsiteY6455" fmla="*/ 1896519 h 2504437"/>
              <a:gd name="connsiteX6456" fmla="*/ 1409262 w 3243376"/>
              <a:gd name="connsiteY6456" fmla="*/ 1918971 h 2504437"/>
              <a:gd name="connsiteX6457" fmla="*/ 1386811 w 3243376"/>
              <a:gd name="connsiteY6457" fmla="*/ 1896519 h 2504437"/>
              <a:gd name="connsiteX6458" fmla="*/ 1386812 w 3243376"/>
              <a:gd name="connsiteY6458" fmla="*/ 1885006 h 2504437"/>
              <a:gd name="connsiteX6459" fmla="*/ 1375298 w 3243376"/>
              <a:gd name="connsiteY6459" fmla="*/ 1885006 h 2504437"/>
              <a:gd name="connsiteX6460" fmla="*/ 1409262 w 3243376"/>
              <a:gd name="connsiteY6460" fmla="*/ 1929909 h 2504437"/>
              <a:gd name="connsiteX6461" fmla="*/ 1409262 w 3243376"/>
              <a:gd name="connsiteY6461" fmla="*/ 1941422 h 2504437"/>
              <a:gd name="connsiteX6462" fmla="*/ 1409262 w 3243376"/>
              <a:gd name="connsiteY6462" fmla="*/ 1952936 h 2504437"/>
              <a:gd name="connsiteX6463" fmla="*/ 1409262 w 3243376"/>
              <a:gd name="connsiteY6463" fmla="*/ 1964450 h 2504437"/>
              <a:gd name="connsiteX6464" fmla="*/ 1443228 w 3243376"/>
              <a:gd name="connsiteY6464" fmla="*/ 1964450 h 2504437"/>
              <a:gd name="connsiteX6465" fmla="*/ 1431714 w 3243376"/>
              <a:gd name="connsiteY6465" fmla="*/ 1975964 h 2504437"/>
              <a:gd name="connsiteX6466" fmla="*/ 1420200 w 3243376"/>
              <a:gd name="connsiteY6466" fmla="*/ 1975963 h 2504437"/>
              <a:gd name="connsiteX6467" fmla="*/ 1420200 w 3243376"/>
              <a:gd name="connsiteY6467" fmla="*/ 2009928 h 2504437"/>
              <a:gd name="connsiteX6468" fmla="*/ 1408687 w 3243376"/>
              <a:gd name="connsiteY6468" fmla="*/ 1987477 h 2504437"/>
              <a:gd name="connsiteX6469" fmla="*/ 1408686 w 3243376"/>
              <a:gd name="connsiteY6469" fmla="*/ 2021441 h 2504437"/>
              <a:gd name="connsiteX6470" fmla="*/ 1386235 w 3243376"/>
              <a:gd name="connsiteY6470" fmla="*/ 2032955 h 2504437"/>
              <a:gd name="connsiteX6471" fmla="*/ 1397749 w 3243376"/>
              <a:gd name="connsiteY6471" fmla="*/ 2044469 h 2504437"/>
              <a:gd name="connsiteX6472" fmla="*/ 1363784 w 3243376"/>
              <a:gd name="connsiteY6472" fmla="*/ 2066921 h 2504437"/>
              <a:gd name="connsiteX6473" fmla="*/ 1386235 w 3243376"/>
              <a:gd name="connsiteY6473" fmla="*/ 2055407 h 2504437"/>
              <a:gd name="connsiteX6474" fmla="*/ 1386234 w 3243376"/>
              <a:gd name="connsiteY6474" fmla="*/ 2077858 h 2504437"/>
              <a:gd name="connsiteX6475" fmla="*/ 1352271 w 3243376"/>
              <a:gd name="connsiteY6475" fmla="*/ 2077858 h 2504437"/>
              <a:gd name="connsiteX6476" fmla="*/ 1363784 w 3243376"/>
              <a:gd name="connsiteY6476" fmla="*/ 2077859 h 2504437"/>
              <a:gd name="connsiteX6477" fmla="*/ 1352774 w 3243376"/>
              <a:gd name="connsiteY6477" fmla="*/ 2082176 h 2504437"/>
              <a:gd name="connsiteX6478" fmla="*/ 1341332 w 3243376"/>
              <a:gd name="connsiteY6478" fmla="*/ 2077858 h 2504437"/>
              <a:gd name="connsiteX6479" fmla="*/ 1341333 w 3243376"/>
              <a:gd name="connsiteY6479" fmla="*/ 2077283 h 2504437"/>
              <a:gd name="connsiteX6480" fmla="*/ 1295854 w 3243376"/>
              <a:gd name="connsiteY6480" fmla="*/ 2020866 h 2504437"/>
              <a:gd name="connsiteX6481" fmla="*/ 1295854 w 3243376"/>
              <a:gd name="connsiteY6481" fmla="*/ 2013958 h 2504437"/>
              <a:gd name="connsiteX6482" fmla="*/ 1295854 w 3243376"/>
              <a:gd name="connsiteY6482" fmla="*/ 1998989 h 2504437"/>
              <a:gd name="connsiteX6483" fmla="*/ 1295987 w 3243376"/>
              <a:gd name="connsiteY6483" fmla="*/ 1998548 h 2504437"/>
              <a:gd name="connsiteX6484" fmla="*/ 1307367 w 3243376"/>
              <a:gd name="connsiteY6484" fmla="*/ 2009928 h 2504437"/>
              <a:gd name="connsiteX6485" fmla="*/ 1307368 w 3243376"/>
              <a:gd name="connsiteY6485" fmla="*/ 2021441 h 2504437"/>
              <a:gd name="connsiteX6486" fmla="*/ 1307368 w 3243376"/>
              <a:gd name="connsiteY6486" fmla="*/ 1987477 h 2504437"/>
              <a:gd name="connsiteX6487" fmla="*/ 1298254 w 3243376"/>
              <a:gd name="connsiteY6487" fmla="*/ 1986226 h 2504437"/>
              <a:gd name="connsiteX6488" fmla="*/ 1297293 w 3243376"/>
              <a:gd name="connsiteY6488" fmla="*/ 1984814 h 2504437"/>
              <a:gd name="connsiteX6489" fmla="*/ 1297473 w 3243376"/>
              <a:gd name="connsiteY6489" fmla="*/ 1986119 h 2504437"/>
              <a:gd name="connsiteX6490" fmla="*/ 1298254 w 3243376"/>
              <a:gd name="connsiteY6490" fmla="*/ 1986226 h 2504437"/>
              <a:gd name="connsiteX6491" fmla="*/ 1299272 w 3243376"/>
              <a:gd name="connsiteY6491" fmla="*/ 1987720 h 2504437"/>
              <a:gd name="connsiteX6492" fmla="*/ 1295987 w 3243376"/>
              <a:gd name="connsiteY6492" fmla="*/ 1998548 h 2504437"/>
              <a:gd name="connsiteX6493" fmla="*/ 1295854 w 3243376"/>
              <a:gd name="connsiteY6493" fmla="*/ 1998415 h 2504437"/>
              <a:gd name="connsiteX6494" fmla="*/ 1295854 w 3243376"/>
              <a:gd name="connsiteY6494" fmla="*/ 1998989 h 2504437"/>
              <a:gd name="connsiteX6495" fmla="*/ 1295853 w 3243376"/>
              <a:gd name="connsiteY6495" fmla="*/ 1998990 h 2504437"/>
              <a:gd name="connsiteX6496" fmla="*/ 1273402 w 3243376"/>
              <a:gd name="connsiteY6496" fmla="*/ 2021441 h 2504437"/>
              <a:gd name="connsiteX6497" fmla="*/ 1284916 w 3243376"/>
              <a:gd name="connsiteY6497" fmla="*/ 2021441 h 2504437"/>
              <a:gd name="connsiteX6498" fmla="*/ 1284916 w 3243376"/>
              <a:gd name="connsiteY6498" fmla="*/ 2032956 h 2504437"/>
              <a:gd name="connsiteX6499" fmla="*/ 1273401 w 3243376"/>
              <a:gd name="connsiteY6499" fmla="*/ 2044469 h 2504437"/>
              <a:gd name="connsiteX6500" fmla="*/ 1267429 w 3243376"/>
              <a:gd name="connsiteY6500" fmla="*/ 2016261 h 2504437"/>
              <a:gd name="connsiteX6501" fmla="*/ 1263748 w 3243376"/>
              <a:gd name="connsiteY6501" fmla="*/ 2009442 h 2504437"/>
              <a:gd name="connsiteX6502" fmla="*/ 1271962 w 3243376"/>
              <a:gd name="connsiteY6502" fmla="*/ 2004747 h 2504437"/>
              <a:gd name="connsiteX6503" fmla="*/ 1273401 w 3243376"/>
              <a:gd name="connsiteY6503" fmla="*/ 1998990 h 2504437"/>
              <a:gd name="connsiteX6504" fmla="*/ 1266493 w 3243376"/>
              <a:gd name="connsiteY6504" fmla="*/ 1988916 h 2504437"/>
              <a:gd name="connsiteX6505" fmla="*/ 1263366 w 3243376"/>
              <a:gd name="connsiteY6505" fmla="*/ 1988626 h 2504437"/>
              <a:gd name="connsiteX6506" fmla="*/ 1261889 w 3243376"/>
              <a:gd name="connsiteY6506" fmla="*/ 1988052 h 2504437"/>
              <a:gd name="connsiteX6507" fmla="*/ 1261845 w 3243376"/>
              <a:gd name="connsiteY6507" fmla="*/ 1988486 h 2504437"/>
              <a:gd name="connsiteX6508" fmla="*/ 1250951 w 3243376"/>
              <a:gd name="connsiteY6508" fmla="*/ 1987477 h 2504437"/>
              <a:gd name="connsiteX6509" fmla="*/ 1262463 w 3243376"/>
              <a:gd name="connsiteY6509" fmla="*/ 1975963 h 2504437"/>
              <a:gd name="connsiteX6510" fmla="*/ 1262464 w 3243376"/>
              <a:gd name="connsiteY6510" fmla="*/ 1953512 h 2504437"/>
              <a:gd name="connsiteX6511" fmla="*/ 1250950 w 3243376"/>
              <a:gd name="connsiteY6511" fmla="*/ 1953512 h 2504437"/>
              <a:gd name="connsiteX6512" fmla="*/ 1262463 w 3243376"/>
              <a:gd name="connsiteY6512" fmla="*/ 1919546 h 2504437"/>
              <a:gd name="connsiteX6513" fmla="*/ 1240013 w 3243376"/>
              <a:gd name="connsiteY6513" fmla="*/ 1897095 h 2504437"/>
              <a:gd name="connsiteX6514" fmla="*/ 1251526 w 3243376"/>
              <a:gd name="connsiteY6514" fmla="*/ 1908608 h 2504437"/>
              <a:gd name="connsiteX6515" fmla="*/ 1240013 w 3243376"/>
              <a:gd name="connsiteY6515" fmla="*/ 1931060 h 2504437"/>
              <a:gd name="connsiteX6516" fmla="*/ 1228500 w 3243376"/>
              <a:gd name="connsiteY6516" fmla="*/ 1919546 h 2504437"/>
              <a:gd name="connsiteX6517" fmla="*/ 1228500 w 3243376"/>
              <a:gd name="connsiteY6517" fmla="*/ 1931060 h 2504437"/>
              <a:gd name="connsiteX6518" fmla="*/ 1216986 w 3243376"/>
              <a:gd name="connsiteY6518" fmla="*/ 1931060 h 2504437"/>
              <a:gd name="connsiteX6519" fmla="*/ 1205472 w 3243376"/>
              <a:gd name="connsiteY6519" fmla="*/ 1897095 h 2504437"/>
              <a:gd name="connsiteX6520" fmla="*/ 1205472 w 3243376"/>
              <a:gd name="connsiteY6520" fmla="*/ 1908608 h 2504437"/>
              <a:gd name="connsiteX6521" fmla="*/ 1183021 w 3243376"/>
              <a:gd name="connsiteY6521" fmla="*/ 1908608 h 2504437"/>
              <a:gd name="connsiteX6522" fmla="*/ 1194534 w 3243376"/>
              <a:gd name="connsiteY6522" fmla="*/ 1897095 h 2504437"/>
              <a:gd name="connsiteX6523" fmla="*/ 1183021 w 3243376"/>
              <a:gd name="connsiteY6523" fmla="*/ 1885582 h 2504437"/>
              <a:gd name="connsiteX6524" fmla="*/ 1160569 w 3243376"/>
              <a:gd name="connsiteY6524" fmla="*/ 1885582 h 2504437"/>
              <a:gd name="connsiteX6525" fmla="*/ 1160568 w 3243376"/>
              <a:gd name="connsiteY6525" fmla="*/ 1874068 h 2504437"/>
              <a:gd name="connsiteX6526" fmla="*/ 1138117 w 3243376"/>
              <a:gd name="connsiteY6526" fmla="*/ 1896519 h 2504437"/>
              <a:gd name="connsiteX6527" fmla="*/ 1138117 w 3243376"/>
              <a:gd name="connsiteY6527" fmla="*/ 1907457 h 2504437"/>
              <a:gd name="connsiteX6528" fmla="*/ 1126604 w 3243376"/>
              <a:gd name="connsiteY6528" fmla="*/ 1907457 h 2504437"/>
              <a:gd name="connsiteX6529" fmla="*/ 1138118 w 3243376"/>
              <a:gd name="connsiteY6529" fmla="*/ 1851041 h 2504437"/>
              <a:gd name="connsiteX6530" fmla="*/ 1172083 w 3243376"/>
              <a:gd name="connsiteY6530" fmla="*/ 1862554 h 2504437"/>
              <a:gd name="connsiteX6531" fmla="*/ 1160568 w 3243376"/>
              <a:gd name="connsiteY6531" fmla="*/ 1851041 h 2504437"/>
              <a:gd name="connsiteX6532" fmla="*/ 1183021 w 3243376"/>
              <a:gd name="connsiteY6532" fmla="*/ 1851041 h 2504437"/>
              <a:gd name="connsiteX6533" fmla="*/ 1194031 w 3243376"/>
              <a:gd name="connsiteY6533" fmla="*/ 1832098 h 2504437"/>
              <a:gd name="connsiteX6534" fmla="*/ 1199444 w 3243376"/>
              <a:gd name="connsiteY6534" fmla="*/ 1830438 h 2504437"/>
              <a:gd name="connsiteX6535" fmla="*/ 1202315 w 3243376"/>
              <a:gd name="connsiteY6535" fmla="*/ 1831405 h 2504437"/>
              <a:gd name="connsiteX6536" fmla="*/ 1201469 w 3243376"/>
              <a:gd name="connsiteY6536" fmla="*/ 1829817 h 2504437"/>
              <a:gd name="connsiteX6537" fmla="*/ 1205472 w 3243376"/>
              <a:gd name="connsiteY6537" fmla="*/ 1828590 h 2504437"/>
              <a:gd name="connsiteX6538" fmla="*/ 1204033 w 3243376"/>
              <a:gd name="connsiteY6538" fmla="*/ 1828589 h 2504437"/>
              <a:gd name="connsiteX6539" fmla="*/ 1200814 w 3243376"/>
              <a:gd name="connsiteY6539" fmla="*/ 1828590 h 2504437"/>
              <a:gd name="connsiteX6540" fmla="*/ 1199931 w 3243376"/>
              <a:gd name="connsiteY6540" fmla="*/ 1826934 h 2504437"/>
              <a:gd name="connsiteX6541" fmla="*/ 1205472 w 3243376"/>
              <a:gd name="connsiteY6541" fmla="*/ 1817075 h 2504437"/>
              <a:gd name="connsiteX6542" fmla="*/ 1193959 w 3243376"/>
              <a:gd name="connsiteY6542" fmla="*/ 1817075 h 2504437"/>
              <a:gd name="connsiteX6543" fmla="*/ 1171507 w 3243376"/>
              <a:gd name="connsiteY6543" fmla="*/ 1817075 h 2504437"/>
              <a:gd name="connsiteX6544" fmla="*/ 1159993 w 3243376"/>
              <a:gd name="connsiteY6544" fmla="*/ 1839528 h 2504437"/>
              <a:gd name="connsiteX6545" fmla="*/ 1159993 w 3243376"/>
              <a:gd name="connsiteY6545" fmla="*/ 1817075 h 2504437"/>
              <a:gd name="connsiteX6546" fmla="*/ 1153085 w 3243376"/>
              <a:gd name="connsiteY6546" fmla="*/ 1834058 h 2504437"/>
              <a:gd name="connsiteX6547" fmla="*/ 1151086 w 3243376"/>
              <a:gd name="connsiteY6547" fmla="*/ 1836242 h 2504437"/>
              <a:gd name="connsiteX6548" fmla="*/ 1151027 w 3243376"/>
              <a:gd name="connsiteY6548" fmla="*/ 1836213 h 2504437"/>
              <a:gd name="connsiteX6549" fmla="*/ 1147328 w 3243376"/>
              <a:gd name="connsiteY6549" fmla="*/ 1829740 h 2504437"/>
              <a:gd name="connsiteX6550" fmla="*/ 1150747 w 3243376"/>
              <a:gd name="connsiteY6550" fmla="*/ 1836074 h 2504437"/>
              <a:gd name="connsiteX6551" fmla="*/ 1151027 w 3243376"/>
              <a:gd name="connsiteY6551" fmla="*/ 1836213 h 2504437"/>
              <a:gd name="connsiteX6552" fmla="*/ 1151060 w 3243376"/>
              <a:gd name="connsiteY6552" fmla="*/ 1836271 h 2504437"/>
              <a:gd name="connsiteX6553" fmla="*/ 1137542 w 3243376"/>
              <a:gd name="connsiteY6553" fmla="*/ 1851041 h 2504437"/>
              <a:gd name="connsiteX6554" fmla="*/ 1132685 w 3243376"/>
              <a:gd name="connsiteY6554" fmla="*/ 1821088 h 2504437"/>
              <a:gd name="connsiteX6555" fmla="*/ 1135835 w 3243376"/>
              <a:gd name="connsiteY6555" fmla="*/ 1811391 h 2504437"/>
              <a:gd name="connsiteX6556" fmla="*/ 1137543 w 3243376"/>
              <a:gd name="connsiteY6556" fmla="*/ 1811664 h 2504437"/>
              <a:gd name="connsiteX6557" fmla="*/ 1137542 w 3243376"/>
              <a:gd name="connsiteY6557" fmla="*/ 1817652 h 2504437"/>
              <a:gd name="connsiteX6558" fmla="*/ 1149055 w 3243376"/>
              <a:gd name="connsiteY6558" fmla="*/ 1817652 h 2504437"/>
              <a:gd name="connsiteX6559" fmla="*/ 1138981 w 3243376"/>
              <a:gd name="connsiteY6559" fmla="*/ 1811895 h 2504437"/>
              <a:gd name="connsiteX6560" fmla="*/ 1137543 w 3243376"/>
              <a:gd name="connsiteY6560" fmla="*/ 1811664 h 2504437"/>
              <a:gd name="connsiteX6561" fmla="*/ 1137542 w 3243376"/>
              <a:gd name="connsiteY6561" fmla="*/ 1806138 h 2504437"/>
              <a:gd name="connsiteX6562" fmla="*/ 1149055 w 3243376"/>
              <a:gd name="connsiteY6562" fmla="*/ 1806138 h 2504437"/>
              <a:gd name="connsiteX6563" fmla="*/ 1126604 w 3243376"/>
              <a:gd name="connsiteY6563" fmla="*/ 1783686 h 2504437"/>
              <a:gd name="connsiteX6564" fmla="*/ 1138117 w 3243376"/>
              <a:gd name="connsiteY6564" fmla="*/ 1761235 h 2504437"/>
              <a:gd name="connsiteX6565" fmla="*/ 1149631 w 3243376"/>
              <a:gd name="connsiteY6565" fmla="*/ 1783686 h 2504437"/>
              <a:gd name="connsiteX6566" fmla="*/ 1172083 w 3243376"/>
              <a:gd name="connsiteY6566" fmla="*/ 1749722 h 2504437"/>
              <a:gd name="connsiteX6567" fmla="*/ 1149631 w 3243376"/>
              <a:gd name="connsiteY6567" fmla="*/ 1761235 h 2504437"/>
              <a:gd name="connsiteX6568" fmla="*/ 1149631 w 3243376"/>
              <a:gd name="connsiteY6568" fmla="*/ 1749722 h 2504437"/>
              <a:gd name="connsiteX6569" fmla="*/ 1127179 w 3243376"/>
              <a:gd name="connsiteY6569" fmla="*/ 1761235 h 2504437"/>
              <a:gd name="connsiteX6570" fmla="*/ 1125256 w 3243376"/>
              <a:gd name="connsiteY6570" fmla="*/ 1759380 h 2504437"/>
              <a:gd name="connsiteX6571" fmla="*/ 1125380 w 3243376"/>
              <a:gd name="connsiteY6571" fmla="*/ 1759373 h 2504437"/>
              <a:gd name="connsiteX6572" fmla="*/ 1127180 w 3243376"/>
              <a:gd name="connsiteY6572" fmla="*/ 1749722 h 2504437"/>
              <a:gd name="connsiteX6573" fmla="*/ 1115666 w 3243376"/>
              <a:gd name="connsiteY6573" fmla="*/ 1749721 h 2504437"/>
              <a:gd name="connsiteX6574" fmla="*/ 1115666 w 3243376"/>
              <a:gd name="connsiteY6574" fmla="*/ 1727270 h 2504437"/>
              <a:gd name="connsiteX6575" fmla="*/ 1127179 w 3243376"/>
              <a:gd name="connsiteY6575" fmla="*/ 1704818 h 2504437"/>
              <a:gd name="connsiteX6576" fmla="*/ 1070188 w 3243376"/>
              <a:gd name="connsiteY6576" fmla="*/ 1761235 h 2504437"/>
              <a:gd name="connsiteX6577" fmla="*/ 1092638 w 3243376"/>
              <a:gd name="connsiteY6577" fmla="*/ 1772748 h 2504437"/>
              <a:gd name="connsiteX6578" fmla="*/ 1081125 w 3243376"/>
              <a:gd name="connsiteY6578" fmla="*/ 1806714 h 2504437"/>
              <a:gd name="connsiteX6579" fmla="*/ 1058673 w 3243376"/>
              <a:gd name="connsiteY6579" fmla="*/ 1784262 h 2504437"/>
              <a:gd name="connsiteX6580" fmla="*/ 1070188 w 3243376"/>
              <a:gd name="connsiteY6580" fmla="*/ 1806714 h 2504437"/>
              <a:gd name="connsiteX6581" fmla="*/ 1058674 w 3243376"/>
              <a:gd name="connsiteY6581" fmla="*/ 1829165 h 2504437"/>
              <a:gd name="connsiteX6582" fmla="*/ 1070188 w 3243376"/>
              <a:gd name="connsiteY6582" fmla="*/ 1817651 h 2504437"/>
              <a:gd name="connsiteX6583" fmla="*/ 1070188 w 3243376"/>
              <a:gd name="connsiteY6583" fmla="*/ 1840103 h 2504437"/>
              <a:gd name="connsiteX6584" fmla="*/ 1058674 w 3243376"/>
              <a:gd name="connsiteY6584" fmla="*/ 1840103 h 2504437"/>
              <a:gd name="connsiteX6585" fmla="*/ 1081125 w 3243376"/>
              <a:gd name="connsiteY6585" fmla="*/ 1840103 h 2504437"/>
              <a:gd name="connsiteX6586" fmla="*/ 1081125 w 3243376"/>
              <a:gd name="connsiteY6586" fmla="*/ 1874067 h 2504437"/>
              <a:gd name="connsiteX6587" fmla="*/ 1069612 w 3243376"/>
              <a:gd name="connsiteY6587" fmla="*/ 1874068 h 2504437"/>
              <a:gd name="connsiteX6588" fmla="*/ 1081125 w 3243376"/>
              <a:gd name="connsiteY6588" fmla="*/ 1908033 h 2504437"/>
              <a:gd name="connsiteX6589" fmla="*/ 1069612 w 3243376"/>
              <a:gd name="connsiteY6589" fmla="*/ 1908033 h 2504437"/>
              <a:gd name="connsiteX6590" fmla="*/ 1058098 w 3243376"/>
              <a:gd name="connsiteY6590" fmla="*/ 1896519 h 2504437"/>
              <a:gd name="connsiteX6591" fmla="*/ 1046585 w 3243376"/>
              <a:gd name="connsiteY6591" fmla="*/ 1896519 h 2504437"/>
              <a:gd name="connsiteX6592" fmla="*/ 1058097 w 3243376"/>
              <a:gd name="connsiteY6592" fmla="*/ 1930484 h 2504437"/>
              <a:gd name="connsiteX6593" fmla="*/ 1058098 w 3243376"/>
              <a:gd name="connsiteY6593" fmla="*/ 1941998 h 2504437"/>
              <a:gd name="connsiteX6594" fmla="*/ 1058098 w 3243376"/>
              <a:gd name="connsiteY6594" fmla="*/ 1964450 h 2504437"/>
              <a:gd name="connsiteX6595" fmla="*/ 1069612 w 3243376"/>
              <a:gd name="connsiteY6595" fmla="*/ 1964450 h 2504437"/>
              <a:gd name="connsiteX6596" fmla="*/ 1047160 w 3243376"/>
              <a:gd name="connsiteY6596" fmla="*/ 1975963 h 2504437"/>
              <a:gd name="connsiteX6597" fmla="*/ 1058673 w 3243376"/>
              <a:gd name="connsiteY6597" fmla="*/ 1987477 h 2504437"/>
              <a:gd name="connsiteX6598" fmla="*/ 1070188 w 3243376"/>
              <a:gd name="connsiteY6598" fmla="*/ 1975963 h 2504437"/>
              <a:gd name="connsiteX6599" fmla="*/ 1070188 w 3243376"/>
              <a:gd name="connsiteY6599" fmla="*/ 1986973 h 2504437"/>
              <a:gd name="connsiteX6600" fmla="*/ 1070188 w 3243376"/>
              <a:gd name="connsiteY6600" fmla="*/ 1989516 h 2504437"/>
              <a:gd name="connsiteX6601" fmla="*/ 1067885 w 3243376"/>
              <a:gd name="connsiteY6601" fmla="*/ 1986900 h 2504437"/>
              <a:gd name="connsiteX6602" fmla="*/ 1069008 w 3243376"/>
              <a:gd name="connsiteY6602" fmla="*/ 1999032 h 2504437"/>
              <a:gd name="connsiteX6603" fmla="*/ 1059178 w 3243376"/>
              <a:gd name="connsiteY6603" fmla="*/ 2004171 h 2504437"/>
              <a:gd name="connsiteX6604" fmla="*/ 1047736 w 3243376"/>
              <a:gd name="connsiteY6604" fmla="*/ 2009928 h 2504437"/>
              <a:gd name="connsiteX6605" fmla="*/ 1036222 w 3243376"/>
              <a:gd name="connsiteY6605" fmla="*/ 2088796 h 2504437"/>
              <a:gd name="connsiteX6606" fmla="*/ 1035816 w 3243376"/>
              <a:gd name="connsiteY6606" fmla="*/ 2096300 h 2504437"/>
              <a:gd name="connsiteX6607" fmla="*/ 1032984 w 3243376"/>
              <a:gd name="connsiteY6607" fmla="*/ 2072380 h 2504437"/>
              <a:gd name="connsiteX6608" fmla="*/ 1036222 w 3243376"/>
              <a:gd name="connsiteY6608" fmla="*/ 1975963 h 2504437"/>
              <a:gd name="connsiteX6609" fmla="*/ 1013771 w 3243376"/>
              <a:gd name="connsiteY6609" fmla="*/ 1987477 h 2504437"/>
              <a:gd name="connsiteX6610" fmla="*/ 1025284 w 3243376"/>
              <a:gd name="connsiteY6610" fmla="*/ 1987477 h 2504437"/>
              <a:gd name="connsiteX6611" fmla="*/ 1013771 w 3243376"/>
              <a:gd name="connsiteY6611" fmla="*/ 1998990 h 2504437"/>
              <a:gd name="connsiteX6612" fmla="*/ 1013771 w 3243376"/>
              <a:gd name="connsiteY6612" fmla="*/ 2010504 h 2504437"/>
              <a:gd name="connsiteX6613" fmla="*/ 1025285 w 3243376"/>
              <a:gd name="connsiteY6613" fmla="*/ 2032956 h 2504437"/>
              <a:gd name="connsiteX6614" fmla="*/ 1013771 w 3243376"/>
              <a:gd name="connsiteY6614" fmla="*/ 2044469 h 2504437"/>
              <a:gd name="connsiteX6615" fmla="*/ 1002258 w 3243376"/>
              <a:gd name="connsiteY6615" fmla="*/ 2022018 h 2504437"/>
              <a:gd name="connsiteX6616" fmla="*/ 990743 w 3243376"/>
              <a:gd name="connsiteY6616" fmla="*/ 1999566 h 2504437"/>
              <a:gd name="connsiteX6617" fmla="*/ 968292 w 3243376"/>
              <a:gd name="connsiteY6617" fmla="*/ 1999567 h 2504437"/>
              <a:gd name="connsiteX6618" fmla="*/ 956779 w 3243376"/>
              <a:gd name="connsiteY6618" fmla="*/ 1988052 h 2504437"/>
              <a:gd name="connsiteX6619" fmla="*/ 922813 w 3243376"/>
              <a:gd name="connsiteY6619" fmla="*/ 2055407 h 2504437"/>
              <a:gd name="connsiteX6620" fmla="*/ 911300 w 3243376"/>
              <a:gd name="connsiteY6620" fmla="*/ 2077858 h 2504437"/>
              <a:gd name="connsiteX6621" fmla="*/ 899787 w 3243376"/>
              <a:gd name="connsiteY6621" fmla="*/ 2077858 h 2504437"/>
              <a:gd name="connsiteX6622" fmla="*/ 124922 w 3243376"/>
              <a:gd name="connsiteY6622" fmla="*/ 1705969 h 2504437"/>
              <a:gd name="connsiteX6623" fmla="*/ 181914 w 3243376"/>
              <a:gd name="connsiteY6623" fmla="*/ 1593712 h 2504437"/>
              <a:gd name="connsiteX6624" fmla="*/ 170401 w 3243376"/>
              <a:gd name="connsiteY6624" fmla="*/ 1638615 h 2504437"/>
              <a:gd name="connsiteX6625" fmla="*/ 124922 w 3243376"/>
              <a:gd name="connsiteY6625" fmla="*/ 1705969 h 2504437"/>
              <a:gd name="connsiteX6626" fmla="*/ 885970 w 3243376"/>
              <a:gd name="connsiteY6626" fmla="*/ 2099159 h 2504437"/>
              <a:gd name="connsiteX6627" fmla="*/ 897485 w 3243376"/>
              <a:gd name="connsiteY6627" fmla="*/ 2076707 h 2504437"/>
              <a:gd name="connsiteX6628" fmla="*/ 885970 w 3243376"/>
              <a:gd name="connsiteY6628" fmla="*/ 2099159 h 2504437"/>
              <a:gd name="connsiteX6629" fmla="*/ 885970 w 3243376"/>
              <a:gd name="connsiteY6629" fmla="*/ 2121610 h 2504437"/>
              <a:gd name="connsiteX6630" fmla="*/ 897484 w 3243376"/>
              <a:gd name="connsiteY6630" fmla="*/ 2110096 h 2504437"/>
              <a:gd name="connsiteX6631" fmla="*/ 885970 w 3243376"/>
              <a:gd name="connsiteY6631" fmla="*/ 2121610 h 2504437"/>
              <a:gd name="connsiteX6632" fmla="*/ 1013771 w 3243376"/>
              <a:gd name="connsiteY6632" fmla="*/ 2190116 h 2504437"/>
              <a:gd name="connsiteX6633" fmla="*/ 1002257 w 3243376"/>
              <a:gd name="connsiteY6633" fmla="*/ 2156150 h 2504437"/>
              <a:gd name="connsiteX6634" fmla="*/ 1024601 w 3243376"/>
              <a:gd name="connsiteY6634" fmla="*/ 2113407 h 2504437"/>
              <a:gd name="connsiteX6635" fmla="*/ 1035589 w 3243376"/>
              <a:gd name="connsiteY6635" fmla="*/ 2100479 h 2504437"/>
              <a:gd name="connsiteX6636" fmla="*/ 1034783 w 3243376"/>
              <a:gd name="connsiteY6636" fmla="*/ 2115350 h 2504437"/>
              <a:gd name="connsiteX6637" fmla="*/ 1026902 w 3243376"/>
              <a:gd name="connsiteY6637" fmla="*/ 2129704 h 2504437"/>
              <a:gd name="connsiteX6638" fmla="*/ 1026149 w 3243376"/>
              <a:gd name="connsiteY6638" fmla="*/ 2129382 h 2504437"/>
              <a:gd name="connsiteX6639" fmla="*/ 1024709 w 3243376"/>
              <a:gd name="connsiteY6639" fmla="*/ 2133699 h 2504437"/>
              <a:gd name="connsiteX6640" fmla="*/ 1026902 w 3243376"/>
              <a:gd name="connsiteY6640" fmla="*/ 2129704 h 2504437"/>
              <a:gd name="connsiteX6641" fmla="*/ 1036222 w 3243376"/>
              <a:gd name="connsiteY6641" fmla="*/ 2133699 h 2504437"/>
              <a:gd name="connsiteX6642" fmla="*/ 1036223 w 3243376"/>
              <a:gd name="connsiteY6642" fmla="*/ 2167664 h 2504437"/>
              <a:gd name="connsiteX6643" fmla="*/ 1013771 w 3243376"/>
              <a:gd name="connsiteY6643" fmla="*/ 2190116 h 2504437"/>
              <a:gd name="connsiteX6644" fmla="*/ 885970 w 3243376"/>
              <a:gd name="connsiteY6644" fmla="*/ 2144061 h 2504437"/>
              <a:gd name="connsiteX6645" fmla="*/ 885971 w 3243376"/>
              <a:gd name="connsiteY6645" fmla="*/ 2132548 h 2504437"/>
              <a:gd name="connsiteX6646" fmla="*/ 897485 w 3243376"/>
              <a:gd name="connsiteY6646" fmla="*/ 2132548 h 2504437"/>
              <a:gd name="connsiteX6647" fmla="*/ 147375 w 3243376"/>
              <a:gd name="connsiteY6647" fmla="*/ 1986901 h 2504437"/>
              <a:gd name="connsiteX6648" fmla="*/ 158887 w 3243376"/>
              <a:gd name="connsiteY6648" fmla="*/ 1930484 h 2504437"/>
              <a:gd name="connsiteX6649" fmla="*/ 181339 w 3243376"/>
              <a:gd name="connsiteY6649" fmla="*/ 1930485 h 2504437"/>
              <a:gd name="connsiteX6650" fmla="*/ 147375 w 3243376"/>
              <a:gd name="connsiteY6650" fmla="*/ 1986901 h 2504437"/>
              <a:gd name="connsiteX6651" fmla="*/ 329288 w 3243376"/>
              <a:gd name="connsiteY6651" fmla="*/ 2131611 h 2504437"/>
              <a:gd name="connsiteX6652" fmla="*/ 329288 w 3243376"/>
              <a:gd name="connsiteY6652" fmla="*/ 2099158 h 2504437"/>
              <a:gd name="connsiteX6653" fmla="*/ 350589 w 3243376"/>
              <a:gd name="connsiteY6653" fmla="*/ 2098583 h 2504437"/>
              <a:gd name="connsiteX6654" fmla="*/ 343681 w 3243376"/>
              <a:gd name="connsiteY6654" fmla="*/ 2119883 h 2504437"/>
              <a:gd name="connsiteX6655" fmla="*/ 329288 w 3243376"/>
              <a:gd name="connsiteY6655" fmla="*/ 2133124 h 2504437"/>
              <a:gd name="connsiteX6656" fmla="*/ 328321 w 3243376"/>
              <a:gd name="connsiteY6656" fmla="*/ 2132399 h 2504437"/>
              <a:gd name="connsiteX6657" fmla="*/ 329288 w 3243376"/>
              <a:gd name="connsiteY6657" fmla="*/ 2131611 h 2504437"/>
              <a:gd name="connsiteX6658" fmla="*/ 309829 w 3243376"/>
              <a:gd name="connsiteY6658" fmla="*/ 2190528 h 2504437"/>
              <a:gd name="connsiteX6659" fmla="*/ 312018 w 3243376"/>
              <a:gd name="connsiteY6659" fmla="*/ 2184071 h 2504437"/>
              <a:gd name="connsiteX6660" fmla="*/ 317775 w 3243376"/>
              <a:gd name="connsiteY6660" fmla="*/ 2167089 h 2504437"/>
              <a:gd name="connsiteX6661" fmla="*/ 317774 w 3243376"/>
              <a:gd name="connsiteY6661" fmla="*/ 2166801 h 2504437"/>
              <a:gd name="connsiteX6662" fmla="*/ 317774 w 3243376"/>
              <a:gd name="connsiteY6662" fmla="*/ 2165649 h 2504437"/>
              <a:gd name="connsiteX6663" fmla="*/ 317775 w 3243376"/>
              <a:gd name="connsiteY6663" fmla="*/ 2155575 h 2504437"/>
              <a:gd name="connsiteX6664" fmla="*/ 317775 w 3243376"/>
              <a:gd name="connsiteY6664" fmla="*/ 2133124 h 2504437"/>
              <a:gd name="connsiteX6665" fmla="*/ 323532 w 3243376"/>
              <a:gd name="connsiteY6665" fmla="*/ 2128807 h 2504437"/>
              <a:gd name="connsiteX6666" fmla="*/ 328321 w 3243376"/>
              <a:gd name="connsiteY6666" fmla="*/ 2132399 h 2504437"/>
              <a:gd name="connsiteX6667" fmla="*/ 328138 w 3243376"/>
              <a:gd name="connsiteY6667" fmla="*/ 2132548 h 2504437"/>
              <a:gd name="connsiteX6668" fmla="*/ 328138 w 3243376"/>
              <a:gd name="connsiteY6668" fmla="*/ 2188965 h 2504437"/>
              <a:gd name="connsiteX6669" fmla="*/ 317127 w 3243376"/>
              <a:gd name="connsiteY6669" fmla="*/ 2193282 h 2504437"/>
              <a:gd name="connsiteX6670" fmla="*/ 624612 w 3243376"/>
              <a:gd name="connsiteY6670" fmla="*/ 2346700 h 2504437"/>
              <a:gd name="connsiteX6671" fmla="*/ 624612 w 3243376"/>
              <a:gd name="connsiteY6671" fmla="*/ 2335187 h 2504437"/>
              <a:gd name="connsiteX6672" fmla="*/ 624612 w 3243376"/>
              <a:gd name="connsiteY6672" fmla="*/ 2346700 h 2504437"/>
              <a:gd name="connsiteX6673" fmla="*/ 308619 w 3243376"/>
              <a:gd name="connsiteY6673" fmla="*/ 2194098 h 2504437"/>
              <a:gd name="connsiteX6674" fmla="*/ 305686 w 3243376"/>
              <a:gd name="connsiteY6674" fmla="*/ 2188965 h 2504437"/>
              <a:gd name="connsiteX6675" fmla="*/ 309829 w 3243376"/>
              <a:gd name="connsiteY6675" fmla="*/ 2190528 h 2504437"/>
              <a:gd name="connsiteX6676" fmla="*/ 647639 w 3243376"/>
              <a:gd name="connsiteY6676" fmla="*/ 2380666 h 2504437"/>
              <a:gd name="connsiteX6677" fmla="*/ 647640 w 3243376"/>
              <a:gd name="connsiteY6677" fmla="*/ 2369153 h 2504437"/>
              <a:gd name="connsiteX6678" fmla="*/ 636701 w 3243376"/>
              <a:gd name="connsiteY6678" fmla="*/ 2426144 h 2504437"/>
              <a:gd name="connsiteX6679" fmla="*/ 625187 w 3243376"/>
              <a:gd name="connsiteY6679" fmla="*/ 2414630 h 2504437"/>
              <a:gd name="connsiteX6680" fmla="*/ 647640 w 3243376"/>
              <a:gd name="connsiteY6680" fmla="*/ 2403117 h 2504437"/>
              <a:gd name="connsiteX6681" fmla="*/ 648214 w 3243376"/>
              <a:gd name="connsiteY6681" fmla="*/ 2426144 h 2504437"/>
              <a:gd name="connsiteX6682" fmla="*/ 260667 w 3243376"/>
              <a:gd name="connsiteY6682" fmla="*/ 2256780 h 2504437"/>
              <a:gd name="connsiteX6683" fmla="*/ 261933 w 3243376"/>
              <a:gd name="connsiteY6683" fmla="*/ 2251713 h 2504437"/>
              <a:gd name="connsiteX6684" fmla="*/ 283234 w 3243376"/>
              <a:gd name="connsiteY6684" fmla="*/ 2201054 h 2504437"/>
              <a:gd name="connsiteX6685" fmla="*/ 294747 w 3243376"/>
              <a:gd name="connsiteY6685" fmla="*/ 2201054 h 2504437"/>
              <a:gd name="connsiteX6686" fmla="*/ 294747 w 3243376"/>
              <a:gd name="connsiteY6686" fmla="*/ 2178602 h 2504437"/>
              <a:gd name="connsiteX6687" fmla="*/ 306262 w 3243376"/>
              <a:gd name="connsiteY6687" fmla="*/ 2201054 h 2504437"/>
              <a:gd name="connsiteX6688" fmla="*/ 308619 w 3243376"/>
              <a:gd name="connsiteY6688" fmla="*/ 2194098 h 2504437"/>
              <a:gd name="connsiteX6689" fmla="*/ 311442 w 3243376"/>
              <a:gd name="connsiteY6689" fmla="*/ 2199038 h 2504437"/>
              <a:gd name="connsiteX6690" fmla="*/ 317199 w 3243376"/>
              <a:gd name="connsiteY6690" fmla="*/ 2200478 h 2504437"/>
              <a:gd name="connsiteX6691" fmla="*/ 294747 w 3243376"/>
              <a:gd name="connsiteY6691" fmla="*/ 2211992 h 2504437"/>
              <a:gd name="connsiteX6692" fmla="*/ 317199 w 3243376"/>
              <a:gd name="connsiteY6692" fmla="*/ 2211992 h 2504437"/>
              <a:gd name="connsiteX6693" fmla="*/ 283234 w 3243376"/>
              <a:gd name="connsiteY6693" fmla="*/ 2256895 h 2504437"/>
              <a:gd name="connsiteX6694" fmla="*/ 271721 w 3243376"/>
              <a:gd name="connsiteY6694" fmla="*/ 2245381 h 2504437"/>
              <a:gd name="connsiteX6695" fmla="*/ 265964 w 3243376"/>
              <a:gd name="connsiteY6695" fmla="*/ 2255456 h 2504437"/>
              <a:gd name="connsiteX6696" fmla="*/ 260207 w 3243376"/>
              <a:gd name="connsiteY6696" fmla="*/ 2256895 h 2504437"/>
              <a:gd name="connsiteX6697" fmla="*/ 260667 w 3243376"/>
              <a:gd name="connsiteY6697" fmla="*/ 2256780 h 2504437"/>
              <a:gd name="connsiteX6698" fmla="*/ 260597 w 3243376"/>
              <a:gd name="connsiteY6698" fmla="*/ 2257062 h 2504437"/>
              <a:gd name="connsiteX6699" fmla="*/ 283809 w 3243376"/>
              <a:gd name="connsiteY6699" fmla="*/ 2290284 h 2504437"/>
              <a:gd name="connsiteX6700" fmla="*/ 295324 w 3243376"/>
              <a:gd name="connsiteY6700" fmla="*/ 2267833 h 2504437"/>
              <a:gd name="connsiteX6701" fmla="*/ 306262 w 3243376"/>
              <a:gd name="connsiteY6701" fmla="*/ 2267257 h 2504437"/>
              <a:gd name="connsiteX6702" fmla="*/ 306262 w 3243376"/>
              <a:gd name="connsiteY6702" fmla="*/ 2278771 h 2504437"/>
              <a:gd name="connsiteX6703" fmla="*/ 283809 w 3243376"/>
              <a:gd name="connsiteY6703" fmla="*/ 2290284 h 2504437"/>
              <a:gd name="connsiteX6704" fmla="*/ 624612 w 3243376"/>
              <a:gd name="connsiteY6704" fmla="*/ 2459534 h 2504437"/>
              <a:gd name="connsiteX6705" fmla="*/ 613098 w 3243376"/>
              <a:gd name="connsiteY6705" fmla="*/ 2425568 h 2504437"/>
              <a:gd name="connsiteX6706" fmla="*/ 624612 w 3243376"/>
              <a:gd name="connsiteY6706" fmla="*/ 2425569 h 2504437"/>
              <a:gd name="connsiteX6707" fmla="*/ 624612 w 3243376"/>
              <a:gd name="connsiteY6707" fmla="*/ 2448021 h 2504437"/>
              <a:gd name="connsiteX6708" fmla="*/ 624612 w 3243376"/>
              <a:gd name="connsiteY6708" fmla="*/ 2459534 h 2504437"/>
              <a:gd name="connsiteX6709" fmla="*/ 249269 w 3243376"/>
              <a:gd name="connsiteY6709" fmla="*/ 2302373 h 2504437"/>
              <a:gd name="connsiteX6710" fmla="*/ 260597 w 3243376"/>
              <a:gd name="connsiteY6710" fmla="*/ 2257062 h 2504437"/>
              <a:gd name="connsiteX6711" fmla="*/ 270282 w 3243376"/>
              <a:gd name="connsiteY6711" fmla="*/ 2261212 h 2504437"/>
              <a:gd name="connsiteX6712" fmla="*/ 271720 w 3243376"/>
              <a:gd name="connsiteY6712" fmla="*/ 2256895 h 2504437"/>
              <a:gd name="connsiteX6713" fmla="*/ 271720 w 3243376"/>
              <a:gd name="connsiteY6713" fmla="*/ 2290859 h 2504437"/>
              <a:gd name="connsiteX6714" fmla="*/ 249269 w 3243376"/>
              <a:gd name="connsiteY6714" fmla="*/ 2302373 h 2504437"/>
              <a:gd name="connsiteX6715" fmla="*/ 170401 w 3243376"/>
              <a:gd name="connsiteY6715" fmla="*/ 2279346 h 2504437"/>
              <a:gd name="connsiteX6716" fmla="*/ 181914 w 3243376"/>
              <a:gd name="connsiteY6716" fmla="*/ 2256895 h 2504437"/>
              <a:gd name="connsiteX6717" fmla="*/ 170401 w 3243376"/>
              <a:gd name="connsiteY6717" fmla="*/ 2279346 h 2504437"/>
              <a:gd name="connsiteX6718" fmla="*/ 261359 w 3243376"/>
              <a:gd name="connsiteY6718" fmla="*/ 2346700 h 2504437"/>
              <a:gd name="connsiteX6719" fmla="*/ 261359 w 3243376"/>
              <a:gd name="connsiteY6719" fmla="*/ 2324249 h 2504437"/>
              <a:gd name="connsiteX6720" fmla="*/ 272872 w 3243376"/>
              <a:gd name="connsiteY6720" fmla="*/ 2346699 h 2504437"/>
              <a:gd name="connsiteX6721" fmla="*/ 261359 w 3243376"/>
              <a:gd name="connsiteY6721" fmla="*/ 2346700 h 2504437"/>
              <a:gd name="connsiteX6722" fmla="*/ 227969 w 3243376"/>
              <a:gd name="connsiteY6722" fmla="*/ 2391604 h 2504437"/>
              <a:gd name="connsiteX6723" fmla="*/ 216455 w 3243376"/>
              <a:gd name="connsiteY6723" fmla="*/ 2380089 h 2504437"/>
              <a:gd name="connsiteX6724" fmla="*/ 238907 w 3243376"/>
              <a:gd name="connsiteY6724" fmla="*/ 2357638 h 2504437"/>
              <a:gd name="connsiteX6725" fmla="*/ 239483 w 3243376"/>
              <a:gd name="connsiteY6725" fmla="*/ 2380089 h 2504437"/>
              <a:gd name="connsiteX6726" fmla="*/ 227969 w 3243376"/>
              <a:gd name="connsiteY6726" fmla="*/ 2391604 h 2504437"/>
              <a:gd name="connsiteX6727" fmla="*/ 443273 w 3243376"/>
              <a:gd name="connsiteY6727" fmla="*/ 2504437 h 2504437"/>
              <a:gd name="connsiteX6728" fmla="*/ 420822 w 3243376"/>
              <a:gd name="connsiteY6728" fmla="*/ 2492924 h 2504437"/>
              <a:gd name="connsiteX6729" fmla="*/ 443274 w 3243376"/>
              <a:gd name="connsiteY6729" fmla="*/ 2481409 h 2504437"/>
              <a:gd name="connsiteX6730" fmla="*/ 443273 w 3243376"/>
              <a:gd name="connsiteY6730" fmla="*/ 2481985 h 2504437"/>
              <a:gd name="connsiteX6731" fmla="*/ 454787 w 3243376"/>
              <a:gd name="connsiteY6731" fmla="*/ 2481985 h 2504437"/>
              <a:gd name="connsiteX6732" fmla="*/ 443273 w 3243376"/>
              <a:gd name="connsiteY6732" fmla="*/ 2504437 h 2504437"/>
              <a:gd name="connsiteX6733" fmla="*/ 215880 w 3243376"/>
              <a:gd name="connsiteY6733" fmla="*/ 2448596 h 2504437"/>
              <a:gd name="connsiteX6734" fmla="*/ 204366 w 3243376"/>
              <a:gd name="connsiteY6734" fmla="*/ 2414630 h 2504437"/>
              <a:gd name="connsiteX6735" fmla="*/ 215880 w 3243376"/>
              <a:gd name="connsiteY6735" fmla="*/ 2403117 h 2504437"/>
              <a:gd name="connsiteX6736" fmla="*/ 215880 w 3243376"/>
              <a:gd name="connsiteY6736" fmla="*/ 2448596 h 2504437"/>
              <a:gd name="connsiteX6737" fmla="*/ 11514 w 3243376"/>
              <a:gd name="connsiteY6737" fmla="*/ 2391604 h 2504437"/>
              <a:gd name="connsiteX6738" fmla="*/ 23027 w 3243376"/>
              <a:gd name="connsiteY6738" fmla="*/ 2391604 h 2504437"/>
              <a:gd name="connsiteX6739" fmla="*/ 23027 w 3243376"/>
              <a:gd name="connsiteY6739" fmla="*/ 2380089 h 2504437"/>
              <a:gd name="connsiteX6740" fmla="*/ 11514 w 3243376"/>
              <a:gd name="connsiteY6740" fmla="*/ 2391604 h 2504437"/>
              <a:gd name="connsiteX6741" fmla="*/ 23027 w 3243376"/>
              <a:gd name="connsiteY6741" fmla="*/ 2437082 h 2504437"/>
              <a:gd name="connsiteX6742" fmla="*/ 11514 w 3243376"/>
              <a:gd name="connsiteY6742" fmla="*/ 2425569 h 2504437"/>
              <a:gd name="connsiteX6743" fmla="*/ 0 w 3243376"/>
              <a:gd name="connsiteY6743" fmla="*/ 2380666 h 2504437"/>
              <a:gd name="connsiteX6744" fmla="*/ 34540 w 3243376"/>
              <a:gd name="connsiteY6744" fmla="*/ 2369728 h 2504437"/>
              <a:gd name="connsiteX6745" fmla="*/ 23027 w 3243376"/>
              <a:gd name="connsiteY6745" fmla="*/ 2437082 h 250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</a:cxnLst>
            <a:rect l="l" t="t" r="r" b="b"/>
            <a:pathLst>
              <a:path w="3243376" h="2504437">
                <a:moveTo>
                  <a:pt x="2942295" y="1020336"/>
                </a:moveTo>
                <a:lnTo>
                  <a:pt x="2941942" y="1018944"/>
                </a:lnTo>
                <a:lnTo>
                  <a:pt x="2942935" y="1019436"/>
                </a:lnTo>
                <a:close/>
                <a:moveTo>
                  <a:pt x="2623945" y="874114"/>
                </a:moveTo>
                <a:cubicBezTo>
                  <a:pt x="2635459" y="885051"/>
                  <a:pt x="2635459" y="862600"/>
                  <a:pt x="2623945" y="862600"/>
                </a:cubicBezTo>
                <a:close/>
                <a:moveTo>
                  <a:pt x="2728144" y="925924"/>
                </a:moveTo>
                <a:lnTo>
                  <a:pt x="2727761" y="925732"/>
                </a:lnTo>
                <a:lnTo>
                  <a:pt x="2727946" y="925546"/>
                </a:lnTo>
                <a:close/>
                <a:moveTo>
                  <a:pt x="3028072" y="1081645"/>
                </a:moveTo>
                <a:cubicBezTo>
                  <a:pt x="3025193" y="1080206"/>
                  <a:pt x="3022315" y="1077328"/>
                  <a:pt x="3022315" y="1077328"/>
                </a:cubicBezTo>
                <a:cubicBezTo>
                  <a:pt x="3022315" y="1066390"/>
                  <a:pt x="2999289" y="1066390"/>
                  <a:pt x="3010802" y="1054877"/>
                </a:cubicBezTo>
                <a:cubicBezTo>
                  <a:pt x="2993531" y="1054877"/>
                  <a:pt x="2982162" y="1051998"/>
                  <a:pt x="2973670" y="1046313"/>
                </a:cubicBezTo>
                <a:lnTo>
                  <a:pt x="2958799" y="1027292"/>
                </a:lnTo>
                <a:lnTo>
                  <a:pt x="3022856" y="1059015"/>
                </a:lnTo>
                <a:lnTo>
                  <a:pt x="3023755" y="1065886"/>
                </a:lnTo>
                <a:cubicBezTo>
                  <a:pt x="3025194" y="1068692"/>
                  <a:pt x="3028072" y="1071571"/>
                  <a:pt x="3033829" y="1077328"/>
                </a:cubicBezTo>
                <a:cubicBezTo>
                  <a:pt x="3033829" y="1083084"/>
                  <a:pt x="3030951" y="1083085"/>
                  <a:pt x="3028072" y="1081645"/>
                </a:cubicBezTo>
                <a:close/>
                <a:moveTo>
                  <a:pt x="2773046" y="959314"/>
                </a:moveTo>
                <a:cubicBezTo>
                  <a:pt x="2761532" y="948376"/>
                  <a:pt x="2773046" y="936862"/>
                  <a:pt x="2773046" y="936862"/>
                </a:cubicBezTo>
                <a:lnTo>
                  <a:pt x="2773697" y="935625"/>
                </a:lnTo>
                <a:lnTo>
                  <a:pt x="2802585" y="949931"/>
                </a:lnTo>
                <a:lnTo>
                  <a:pt x="2802154" y="952658"/>
                </a:lnTo>
                <a:cubicBezTo>
                  <a:pt x="2802694" y="954276"/>
                  <a:pt x="2804133" y="956435"/>
                  <a:pt x="2807011" y="959314"/>
                </a:cubicBezTo>
                <a:cubicBezTo>
                  <a:pt x="2784560" y="947800"/>
                  <a:pt x="2784560" y="959314"/>
                  <a:pt x="2773046" y="959314"/>
                </a:cubicBezTo>
                <a:close/>
                <a:moveTo>
                  <a:pt x="2739658" y="948376"/>
                </a:moveTo>
                <a:lnTo>
                  <a:pt x="2739658" y="936862"/>
                </a:lnTo>
                <a:cubicBezTo>
                  <a:pt x="2728144" y="936862"/>
                  <a:pt x="2728144" y="936862"/>
                  <a:pt x="2728144" y="925349"/>
                </a:cubicBezTo>
                <a:lnTo>
                  <a:pt x="2727946" y="925546"/>
                </a:lnTo>
                <a:lnTo>
                  <a:pt x="2722387" y="914914"/>
                </a:lnTo>
                <a:lnTo>
                  <a:pt x="2719238" y="908656"/>
                </a:lnTo>
                <a:lnTo>
                  <a:pt x="2735136" y="916529"/>
                </a:lnTo>
                <a:lnTo>
                  <a:pt x="2737354" y="919016"/>
                </a:lnTo>
                <a:lnTo>
                  <a:pt x="2737595" y="917747"/>
                </a:lnTo>
                <a:lnTo>
                  <a:pt x="2745002" y="921415"/>
                </a:lnTo>
                <a:lnTo>
                  <a:pt x="2739658" y="925349"/>
                </a:lnTo>
                <a:lnTo>
                  <a:pt x="2751171" y="925349"/>
                </a:lnTo>
                <a:cubicBezTo>
                  <a:pt x="2762685" y="936862"/>
                  <a:pt x="2762685" y="936862"/>
                  <a:pt x="2762685" y="936862"/>
                </a:cubicBezTo>
                <a:cubicBezTo>
                  <a:pt x="2762685" y="948376"/>
                  <a:pt x="2751171" y="936862"/>
                  <a:pt x="2751171" y="936862"/>
                </a:cubicBezTo>
                <a:cubicBezTo>
                  <a:pt x="2739658" y="936862"/>
                  <a:pt x="2739658" y="936862"/>
                  <a:pt x="2739658" y="948376"/>
                </a:cubicBezTo>
                <a:close/>
                <a:moveTo>
                  <a:pt x="2781257" y="975200"/>
                </a:moveTo>
                <a:lnTo>
                  <a:pt x="2761533" y="959314"/>
                </a:lnTo>
                <a:cubicBezTo>
                  <a:pt x="2761533" y="947800"/>
                  <a:pt x="2761533" y="947800"/>
                  <a:pt x="2773046" y="959314"/>
                </a:cubicBezTo>
                <a:cubicBezTo>
                  <a:pt x="2773047" y="964783"/>
                  <a:pt x="2775924" y="967517"/>
                  <a:pt x="2778803" y="970323"/>
                </a:cubicBezTo>
                <a:close/>
                <a:moveTo>
                  <a:pt x="2750198" y="964171"/>
                </a:moveTo>
                <a:cubicBezTo>
                  <a:pt x="2750019" y="963631"/>
                  <a:pt x="2750019" y="962192"/>
                  <a:pt x="2750019" y="959314"/>
                </a:cubicBezTo>
                <a:cubicBezTo>
                  <a:pt x="2738506" y="947800"/>
                  <a:pt x="2750019" y="947800"/>
                  <a:pt x="2750019" y="947800"/>
                </a:cubicBezTo>
                <a:cubicBezTo>
                  <a:pt x="2750019" y="936862"/>
                  <a:pt x="2750019" y="959314"/>
                  <a:pt x="2761533" y="959314"/>
                </a:cubicBezTo>
                <a:cubicBezTo>
                  <a:pt x="2752897" y="959314"/>
                  <a:pt x="2750739" y="965790"/>
                  <a:pt x="2750198" y="964171"/>
                </a:cubicBezTo>
                <a:close/>
                <a:moveTo>
                  <a:pt x="2784560" y="981765"/>
                </a:moveTo>
                <a:lnTo>
                  <a:pt x="2781257" y="975200"/>
                </a:lnTo>
                <a:lnTo>
                  <a:pt x="2782617" y="976296"/>
                </a:lnTo>
                <a:lnTo>
                  <a:pt x="2785814" y="980511"/>
                </a:lnTo>
                <a:close/>
                <a:moveTo>
                  <a:pt x="2795498" y="993279"/>
                </a:moveTo>
                <a:lnTo>
                  <a:pt x="2785814" y="980511"/>
                </a:lnTo>
                <a:lnTo>
                  <a:pt x="2795570" y="970755"/>
                </a:lnTo>
                <a:cubicBezTo>
                  <a:pt x="2798377" y="967949"/>
                  <a:pt x="2801255" y="965070"/>
                  <a:pt x="2807011" y="959314"/>
                </a:cubicBezTo>
                <a:cubicBezTo>
                  <a:pt x="2807011" y="970827"/>
                  <a:pt x="2795498" y="970827"/>
                  <a:pt x="2795498" y="993279"/>
                </a:cubicBezTo>
                <a:close/>
                <a:moveTo>
                  <a:pt x="2705692" y="959314"/>
                </a:moveTo>
                <a:cubicBezTo>
                  <a:pt x="2705692" y="948376"/>
                  <a:pt x="2705692" y="925349"/>
                  <a:pt x="2694178" y="936862"/>
                </a:cubicBezTo>
                <a:cubicBezTo>
                  <a:pt x="2683241" y="925924"/>
                  <a:pt x="2705692" y="925924"/>
                  <a:pt x="2705692" y="914411"/>
                </a:cubicBezTo>
                <a:cubicBezTo>
                  <a:pt x="2711161" y="914411"/>
                  <a:pt x="2713895" y="917289"/>
                  <a:pt x="2716702" y="920168"/>
                </a:cubicBezTo>
                <a:lnTo>
                  <a:pt x="2727761" y="925732"/>
                </a:lnTo>
                <a:lnTo>
                  <a:pt x="2716630" y="936862"/>
                </a:lnTo>
                <a:cubicBezTo>
                  <a:pt x="2727568" y="936862"/>
                  <a:pt x="2739081" y="947800"/>
                  <a:pt x="2739081" y="959314"/>
                </a:cubicBezTo>
                <a:cubicBezTo>
                  <a:pt x="2730878" y="959314"/>
                  <a:pt x="2734980" y="952837"/>
                  <a:pt x="2728071" y="949599"/>
                </a:cubicBezTo>
                <a:lnTo>
                  <a:pt x="2726726" y="949388"/>
                </a:lnTo>
                <a:lnTo>
                  <a:pt x="2726704" y="949240"/>
                </a:lnTo>
                <a:cubicBezTo>
                  <a:pt x="2725265" y="947800"/>
                  <a:pt x="2722387" y="947800"/>
                  <a:pt x="2716630" y="947800"/>
                </a:cubicBezTo>
                <a:lnTo>
                  <a:pt x="2726726" y="949388"/>
                </a:lnTo>
                <a:lnTo>
                  <a:pt x="2728144" y="959314"/>
                </a:lnTo>
                <a:cubicBezTo>
                  <a:pt x="2717206" y="959314"/>
                  <a:pt x="2717206" y="959314"/>
                  <a:pt x="2705692" y="959314"/>
                </a:cubicBezTo>
                <a:close/>
                <a:moveTo>
                  <a:pt x="2709506" y="968237"/>
                </a:moveTo>
                <a:cubicBezTo>
                  <a:pt x="2706700" y="966797"/>
                  <a:pt x="2703965" y="963919"/>
                  <a:pt x="2703965" y="963919"/>
                </a:cubicBezTo>
                <a:cubicBezTo>
                  <a:pt x="2706844" y="963919"/>
                  <a:pt x="2709002" y="965322"/>
                  <a:pt x="2710621" y="967256"/>
                </a:cubicBezTo>
                <a:lnTo>
                  <a:pt x="2710687" y="967382"/>
                </a:lnTo>
                <a:close/>
                <a:moveTo>
                  <a:pt x="2660213" y="948376"/>
                </a:moveTo>
                <a:cubicBezTo>
                  <a:pt x="2671152" y="948376"/>
                  <a:pt x="2660213" y="925924"/>
                  <a:pt x="2682665" y="925924"/>
                </a:cubicBezTo>
                <a:cubicBezTo>
                  <a:pt x="2682665" y="936862"/>
                  <a:pt x="2682665" y="936862"/>
                  <a:pt x="2682665" y="948376"/>
                </a:cubicBezTo>
                <a:cubicBezTo>
                  <a:pt x="2671727" y="948376"/>
                  <a:pt x="2682665" y="936862"/>
                  <a:pt x="2660213" y="948376"/>
                </a:cubicBezTo>
                <a:close/>
                <a:moveTo>
                  <a:pt x="2715298" y="978248"/>
                </a:moveTo>
                <a:cubicBezTo>
                  <a:pt x="2715118" y="977682"/>
                  <a:pt x="2714759" y="975901"/>
                  <a:pt x="2714039" y="973778"/>
                </a:cubicBezTo>
                <a:lnTo>
                  <a:pt x="2710687" y="967382"/>
                </a:lnTo>
                <a:lnTo>
                  <a:pt x="2715478" y="963919"/>
                </a:lnTo>
                <a:cubicBezTo>
                  <a:pt x="2715479" y="975433"/>
                  <a:pt x="2715479" y="975433"/>
                  <a:pt x="2715479" y="975433"/>
                </a:cubicBezTo>
                <a:cubicBezTo>
                  <a:pt x="2715479" y="978167"/>
                  <a:pt x="2715478" y="978815"/>
                  <a:pt x="2715298" y="978248"/>
                </a:cubicBezTo>
                <a:close/>
                <a:moveTo>
                  <a:pt x="2794347" y="1020336"/>
                </a:moveTo>
                <a:cubicBezTo>
                  <a:pt x="2794347" y="1020336"/>
                  <a:pt x="2805861" y="1008822"/>
                  <a:pt x="2805861" y="1020336"/>
                </a:cubicBezTo>
                <a:cubicBezTo>
                  <a:pt x="2817374" y="1031274"/>
                  <a:pt x="2805861" y="1020336"/>
                  <a:pt x="2794347" y="1020336"/>
                </a:cubicBezTo>
                <a:close/>
                <a:moveTo>
                  <a:pt x="2549431" y="899209"/>
                </a:moveTo>
                <a:cubicBezTo>
                  <a:pt x="2551302" y="899947"/>
                  <a:pt x="2553569" y="899299"/>
                  <a:pt x="2556591" y="896565"/>
                </a:cubicBezTo>
                <a:cubicBezTo>
                  <a:pt x="2556591" y="896565"/>
                  <a:pt x="2556591" y="885627"/>
                  <a:pt x="2545078" y="874113"/>
                </a:cubicBezTo>
                <a:cubicBezTo>
                  <a:pt x="2545078" y="874113"/>
                  <a:pt x="2545078" y="874113"/>
                  <a:pt x="2533563" y="874113"/>
                </a:cubicBezTo>
                <a:cubicBezTo>
                  <a:pt x="2544501" y="874114"/>
                  <a:pt x="2556016" y="863176"/>
                  <a:pt x="2556016" y="851661"/>
                </a:cubicBezTo>
                <a:cubicBezTo>
                  <a:pt x="2544502" y="863176"/>
                  <a:pt x="2544501" y="840148"/>
                  <a:pt x="2544501" y="851661"/>
                </a:cubicBezTo>
                <a:cubicBezTo>
                  <a:pt x="2544501" y="851661"/>
                  <a:pt x="2533563" y="862600"/>
                  <a:pt x="2533563" y="874113"/>
                </a:cubicBezTo>
                <a:cubicBezTo>
                  <a:pt x="2541767" y="882317"/>
                  <a:pt x="2543818" y="896997"/>
                  <a:pt x="2549431" y="899209"/>
                </a:cubicBezTo>
                <a:close/>
                <a:moveTo>
                  <a:pt x="2737355" y="997309"/>
                </a:moveTo>
                <a:cubicBezTo>
                  <a:pt x="2737355" y="986371"/>
                  <a:pt x="2737355" y="974857"/>
                  <a:pt x="2737355" y="974857"/>
                </a:cubicBezTo>
                <a:cubicBezTo>
                  <a:pt x="2748867" y="963919"/>
                  <a:pt x="2748867" y="986371"/>
                  <a:pt x="2748867" y="986371"/>
                </a:cubicBezTo>
                <a:cubicBezTo>
                  <a:pt x="2760382" y="997884"/>
                  <a:pt x="2737929" y="986371"/>
                  <a:pt x="2737355" y="997309"/>
                </a:cubicBezTo>
                <a:close/>
                <a:moveTo>
                  <a:pt x="2601494" y="930530"/>
                </a:moveTo>
                <a:cubicBezTo>
                  <a:pt x="2601495" y="919016"/>
                  <a:pt x="2589981" y="919016"/>
                  <a:pt x="2589981" y="919016"/>
                </a:cubicBezTo>
                <a:cubicBezTo>
                  <a:pt x="2589981" y="919016"/>
                  <a:pt x="2589981" y="930529"/>
                  <a:pt x="2601494" y="930530"/>
                </a:cubicBezTo>
                <a:close/>
                <a:moveTo>
                  <a:pt x="2749444" y="1009398"/>
                </a:moveTo>
                <a:cubicBezTo>
                  <a:pt x="2760957" y="997884"/>
                  <a:pt x="2760957" y="997884"/>
                  <a:pt x="2749444" y="975433"/>
                </a:cubicBezTo>
                <a:cubicBezTo>
                  <a:pt x="2749444" y="975433"/>
                  <a:pt x="2749444" y="975433"/>
                  <a:pt x="2771895" y="975433"/>
                </a:cubicBezTo>
                <a:cubicBezTo>
                  <a:pt x="2760382" y="986946"/>
                  <a:pt x="2783408" y="986946"/>
                  <a:pt x="2805860" y="1009397"/>
                </a:cubicBezTo>
                <a:cubicBezTo>
                  <a:pt x="2794346" y="1009398"/>
                  <a:pt x="2783408" y="997884"/>
                  <a:pt x="2771895" y="997884"/>
                </a:cubicBezTo>
                <a:cubicBezTo>
                  <a:pt x="2763260" y="997884"/>
                  <a:pt x="2774054" y="997884"/>
                  <a:pt x="2775133" y="1002741"/>
                </a:cubicBezTo>
                <a:lnTo>
                  <a:pt x="2773362" y="1006382"/>
                </a:lnTo>
                <a:lnTo>
                  <a:pt x="2770824" y="1006762"/>
                </a:lnTo>
                <a:lnTo>
                  <a:pt x="2768699" y="1008144"/>
                </a:lnTo>
                <a:lnTo>
                  <a:pt x="2760885" y="1005080"/>
                </a:lnTo>
                <a:cubicBezTo>
                  <a:pt x="2758079" y="1006519"/>
                  <a:pt x="2755200" y="1009398"/>
                  <a:pt x="2749444" y="1009398"/>
                </a:cubicBezTo>
                <a:close/>
                <a:moveTo>
                  <a:pt x="2714903" y="997884"/>
                </a:moveTo>
                <a:cubicBezTo>
                  <a:pt x="2714903" y="997884"/>
                  <a:pt x="2714903" y="975433"/>
                  <a:pt x="2726417" y="975433"/>
                </a:cubicBezTo>
                <a:cubicBezTo>
                  <a:pt x="2737354" y="975433"/>
                  <a:pt x="2726417" y="997884"/>
                  <a:pt x="2714903" y="997884"/>
                </a:cubicBezTo>
                <a:close/>
                <a:moveTo>
                  <a:pt x="2794347" y="1042787"/>
                </a:moveTo>
                <a:lnTo>
                  <a:pt x="2794346" y="1031274"/>
                </a:lnTo>
                <a:cubicBezTo>
                  <a:pt x="2794346" y="1031274"/>
                  <a:pt x="2794346" y="1031274"/>
                  <a:pt x="2805860" y="1031274"/>
                </a:cubicBezTo>
                <a:cubicBezTo>
                  <a:pt x="2805860" y="1031274"/>
                  <a:pt x="2805861" y="1042787"/>
                  <a:pt x="2794347" y="1042787"/>
                </a:cubicBezTo>
                <a:close/>
                <a:moveTo>
                  <a:pt x="2809629" y="1050640"/>
                </a:moveTo>
                <a:cubicBezTo>
                  <a:pt x="2807299" y="1050487"/>
                  <a:pt x="2805861" y="1048400"/>
                  <a:pt x="2805861" y="1042787"/>
                </a:cubicBezTo>
                <a:cubicBezTo>
                  <a:pt x="2816798" y="1042787"/>
                  <a:pt x="2816798" y="1031274"/>
                  <a:pt x="2828311" y="1031274"/>
                </a:cubicBezTo>
                <a:cubicBezTo>
                  <a:pt x="2816798" y="1020336"/>
                  <a:pt x="2839824" y="1020336"/>
                  <a:pt x="2828311" y="1008822"/>
                </a:cubicBezTo>
                <a:cubicBezTo>
                  <a:pt x="2839824" y="1020336"/>
                  <a:pt x="2839825" y="1031274"/>
                  <a:pt x="2839824" y="1042787"/>
                </a:cubicBezTo>
                <a:cubicBezTo>
                  <a:pt x="2831622" y="1034152"/>
                  <a:pt x="2816618" y="1051099"/>
                  <a:pt x="2809629" y="1050640"/>
                </a:cubicBezTo>
                <a:close/>
                <a:moveTo>
                  <a:pt x="2436849" y="866918"/>
                </a:moveTo>
                <a:cubicBezTo>
                  <a:pt x="2439728" y="868356"/>
                  <a:pt x="2442606" y="868356"/>
                  <a:pt x="2442606" y="862600"/>
                </a:cubicBezTo>
                <a:cubicBezTo>
                  <a:pt x="2442606" y="862600"/>
                  <a:pt x="2431092" y="851661"/>
                  <a:pt x="2431092" y="862600"/>
                </a:cubicBezTo>
                <a:cubicBezTo>
                  <a:pt x="2431092" y="862600"/>
                  <a:pt x="2433971" y="865478"/>
                  <a:pt x="2436849" y="866918"/>
                </a:cubicBezTo>
                <a:close/>
                <a:moveTo>
                  <a:pt x="2736882" y="1016736"/>
                </a:moveTo>
                <a:lnTo>
                  <a:pt x="2735690" y="1016082"/>
                </a:lnTo>
                <a:cubicBezTo>
                  <a:pt x="2735124" y="1015731"/>
                  <a:pt x="2735771" y="1015731"/>
                  <a:pt x="2738506" y="1015731"/>
                </a:cubicBezTo>
                <a:close/>
                <a:moveTo>
                  <a:pt x="2762128" y="1029484"/>
                </a:moveTo>
                <a:lnTo>
                  <a:pt x="2760957" y="1027244"/>
                </a:lnTo>
                <a:lnTo>
                  <a:pt x="2762319" y="1029347"/>
                </a:lnTo>
                <a:close/>
                <a:moveTo>
                  <a:pt x="2783408" y="1053725"/>
                </a:moveTo>
                <a:cubicBezTo>
                  <a:pt x="2783409" y="1050990"/>
                  <a:pt x="2784092" y="1050343"/>
                  <a:pt x="2784947" y="1050909"/>
                </a:cubicBezTo>
                <a:lnTo>
                  <a:pt x="2787411" y="1055207"/>
                </a:lnTo>
                <a:close/>
                <a:moveTo>
                  <a:pt x="2682090" y="1004216"/>
                </a:moveTo>
                <a:lnTo>
                  <a:pt x="2682090" y="992703"/>
                </a:lnTo>
                <a:lnTo>
                  <a:pt x="2693603" y="992703"/>
                </a:lnTo>
                <a:cubicBezTo>
                  <a:pt x="2704540" y="1004216"/>
                  <a:pt x="2682090" y="992703"/>
                  <a:pt x="2682090" y="1004216"/>
                </a:cubicBezTo>
                <a:close/>
                <a:moveTo>
                  <a:pt x="2772471" y="1049695"/>
                </a:moveTo>
                <a:cubicBezTo>
                  <a:pt x="2772471" y="1049695"/>
                  <a:pt x="2772470" y="1046960"/>
                  <a:pt x="2771031" y="1042787"/>
                </a:cubicBezTo>
                <a:lnTo>
                  <a:pt x="2762319" y="1029347"/>
                </a:lnTo>
                <a:lnTo>
                  <a:pt x="2765347" y="1027172"/>
                </a:lnTo>
                <a:cubicBezTo>
                  <a:pt x="2769592" y="1024366"/>
                  <a:pt x="2772471" y="1021487"/>
                  <a:pt x="2772471" y="1015731"/>
                </a:cubicBezTo>
                <a:cubicBezTo>
                  <a:pt x="2761532" y="1004792"/>
                  <a:pt x="2761533" y="1027244"/>
                  <a:pt x="2750019" y="1027244"/>
                </a:cubicBezTo>
                <a:cubicBezTo>
                  <a:pt x="2755776" y="1021775"/>
                  <a:pt x="2758654" y="1016162"/>
                  <a:pt x="2762900" y="1011916"/>
                </a:cubicBezTo>
                <a:lnTo>
                  <a:pt x="2768699" y="1008144"/>
                </a:lnTo>
                <a:lnTo>
                  <a:pt x="2771895" y="1009398"/>
                </a:lnTo>
                <a:lnTo>
                  <a:pt x="2773362" y="1006382"/>
                </a:lnTo>
                <a:lnTo>
                  <a:pt x="2783984" y="1004792"/>
                </a:lnTo>
                <a:cubicBezTo>
                  <a:pt x="2773047" y="1015730"/>
                  <a:pt x="2773046" y="1027244"/>
                  <a:pt x="2795498" y="1027244"/>
                </a:cubicBezTo>
                <a:cubicBezTo>
                  <a:pt x="2795498" y="1038757"/>
                  <a:pt x="2783985" y="1038757"/>
                  <a:pt x="2783985" y="1027244"/>
                </a:cubicBezTo>
                <a:cubicBezTo>
                  <a:pt x="2783984" y="1038182"/>
                  <a:pt x="2783984" y="1038182"/>
                  <a:pt x="2772471" y="1049695"/>
                </a:cubicBezTo>
                <a:close/>
                <a:moveTo>
                  <a:pt x="2552825" y="941246"/>
                </a:moveTo>
                <a:lnTo>
                  <a:pt x="2552425" y="935057"/>
                </a:lnTo>
                <a:lnTo>
                  <a:pt x="2554577" y="936287"/>
                </a:lnTo>
                <a:cubicBezTo>
                  <a:pt x="2556016" y="939165"/>
                  <a:pt x="2556016" y="942044"/>
                  <a:pt x="2556016" y="942044"/>
                </a:cubicBezTo>
                <a:close/>
                <a:moveTo>
                  <a:pt x="2787794" y="1058986"/>
                </a:moveTo>
                <a:lnTo>
                  <a:pt x="2787510" y="1055380"/>
                </a:lnTo>
                <a:lnTo>
                  <a:pt x="2787411" y="1055207"/>
                </a:lnTo>
                <a:lnTo>
                  <a:pt x="2788266" y="1055524"/>
                </a:lnTo>
                <a:close/>
                <a:moveTo>
                  <a:pt x="2783408" y="1065239"/>
                </a:moveTo>
                <a:cubicBezTo>
                  <a:pt x="2783408" y="1065239"/>
                  <a:pt x="2786287" y="1062360"/>
                  <a:pt x="2787726" y="1059482"/>
                </a:cubicBezTo>
                <a:lnTo>
                  <a:pt x="2787794" y="1058986"/>
                </a:lnTo>
                <a:lnTo>
                  <a:pt x="2788023" y="1061901"/>
                </a:lnTo>
                <a:cubicBezTo>
                  <a:pt x="2787510" y="1063835"/>
                  <a:pt x="2786143" y="1065239"/>
                  <a:pt x="2783408" y="1065239"/>
                </a:cubicBezTo>
                <a:close/>
                <a:moveTo>
                  <a:pt x="2419579" y="896565"/>
                </a:moveTo>
                <a:cubicBezTo>
                  <a:pt x="2422457" y="896565"/>
                  <a:pt x="2423897" y="895162"/>
                  <a:pt x="2424436" y="893227"/>
                </a:cubicBezTo>
                <a:lnTo>
                  <a:pt x="2424108" y="889260"/>
                </a:lnTo>
                <a:lnTo>
                  <a:pt x="2424437" y="886850"/>
                </a:lnTo>
                <a:lnTo>
                  <a:pt x="2423853" y="886634"/>
                </a:lnTo>
                <a:lnTo>
                  <a:pt x="2421198" y="882236"/>
                </a:lnTo>
                <a:cubicBezTo>
                  <a:pt x="2420299" y="881669"/>
                  <a:pt x="2419579" y="882317"/>
                  <a:pt x="2419579" y="885051"/>
                </a:cubicBezTo>
                <a:lnTo>
                  <a:pt x="2423853" y="886634"/>
                </a:lnTo>
                <a:lnTo>
                  <a:pt x="2423896" y="886706"/>
                </a:lnTo>
                <a:lnTo>
                  <a:pt x="2424108" y="889260"/>
                </a:lnTo>
                <a:lnTo>
                  <a:pt x="2423897" y="890808"/>
                </a:lnTo>
                <a:cubicBezTo>
                  <a:pt x="2422457" y="893687"/>
                  <a:pt x="2419579" y="896565"/>
                  <a:pt x="2419579" y="896565"/>
                </a:cubicBezTo>
                <a:close/>
                <a:moveTo>
                  <a:pt x="2442030" y="908078"/>
                </a:moveTo>
                <a:cubicBezTo>
                  <a:pt x="2442030" y="908078"/>
                  <a:pt x="2465058" y="896565"/>
                  <a:pt x="2453544" y="896565"/>
                </a:cubicBezTo>
                <a:cubicBezTo>
                  <a:pt x="2453545" y="907503"/>
                  <a:pt x="2442607" y="885052"/>
                  <a:pt x="2453544" y="885627"/>
                </a:cubicBezTo>
                <a:cubicBezTo>
                  <a:pt x="2430517" y="874113"/>
                  <a:pt x="2430517" y="896565"/>
                  <a:pt x="2442030" y="908078"/>
                </a:cubicBezTo>
                <a:close/>
                <a:moveTo>
                  <a:pt x="2603797" y="992703"/>
                </a:moveTo>
                <a:cubicBezTo>
                  <a:pt x="2603797" y="981190"/>
                  <a:pt x="2603797" y="992703"/>
                  <a:pt x="2603797" y="992703"/>
                </a:cubicBezTo>
                <a:close/>
                <a:moveTo>
                  <a:pt x="2601998" y="1007032"/>
                </a:moveTo>
                <a:cubicBezTo>
                  <a:pt x="2598759" y="1005332"/>
                  <a:pt x="2592282" y="992703"/>
                  <a:pt x="2592282" y="992703"/>
                </a:cubicBezTo>
                <a:cubicBezTo>
                  <a:pt x="2592282" y="992703"/>
                  <a:pt x="2603797" y="992703"/>
                  <a:pt x="2603797" y="1004216"/>
                </a:cubicBezTo>
                <a:cubicBezTo>
                  <a:pt x="2603797" y="1006951"/>
                  <a:pt x="2603077" y="1007599"/>
                  <a:pt x="2601998" y="1007032"/>
                </a:cubicBezTo>
                <a:close/>
                <a:moveTo>
                  <a:pt x="2556016" y="986371"/>
                </a:moveTo>
                <a:lnTo>
                  <a:pt x="2560849" y="986371"/>
                </a:lnTo>
                <a:lnTo>
                  <a:pt x="2561152" y="987174"/>
                </a:lnTo>
                <a:close/>
                <a:moveTo>
                  <a:pt x="2378958" y="899380"/>
                </a:moveTo>
                <a:cubicBezTo>
                  <a:pt x="2380577" y="899947"/>
                  <a:pt x="2382736" y="899299"/>
                  <a:pt x="2385615" y="896565"/>
                </a:cubicBezTo>
                <a:lnTo>
                  <a:pt x="2374101" y="885051"/>
                </a:lnTo>
                <a:cubicBezTo>
                  <a:pt x="2374101" y="885051"/>
                  <a:pt x="2374101" y="897680"/>
                  <a:pt x="2378958" y="899380"/>
                </a:cubicBezTo>
                <a:close/>
                <a:moveTo>
                  <a:pt x="2795498" y="1108500"/>
                </a:moveTo>
                <a:lnTo>
                  <a:pt x="2795498" y="1094238"/>
                </a:lnTo>
                <a:cubicBezTo>
                  <a:pt x="2795497" y="1089993"/>
                  <a:pt x="2795498" y="1087114"/>
                  <a:pt x="2795498" y="1087114"/>
                </a:cubicBezTo>
                <a:cubicBezTo>
                  <a:pt x="2789741" y="1092871"/>
                  <a:pt x="2789741" y="1095749"/>
                  <a:pt x="2789741" y="1097189"/>
                </a:cubicBezTo>
                <a:lnTo>
                  <a:pt x="2785448" y="1098262"/>
                </a:lnTo>
                <a:lnTo>
                  <a:pt x="2783985" y="1098053"/>
                </a:lnTo>
                <a:lnTo>
                  <a:pt x="2783984" y="1098628"/>
                </a:lnTo>
                <a:lnTo>
                  <a:pt x="2783984" y="1098628"/>
                </a:lnTo>
                <a:cubicBezTo>
                  <a:pt x="2783984" y="1098628"/>
                  <a:pt x="2783984" y="1087114"/>
                  <a:pt x="2772470" y="1087115"/>
                </a:cubicBezTo>
                <a:cubicBezTo>
                  <a:pt x="2772470" y="1087115"/>
                  <a:pt x="2794923" y="1076177"/>
                  <a:pt x="2794923" y="1064663"/>
                </a:cubicBezTo>
                <a:cubicBezTo>
                  <a:pt x="2805860" y="1064663"/>
                  <a:pt x="2805861" y="1076177"/>
                  <a:pt x="2817374" y="1076177"/>
                </a:cubicBezTo>
                <a:cubicBezTo>
                  <a:pt x="2817374" y="1076177"/>
                  <a:pt x="2817374" y="1065238"/>
                  <a:pt x="2828888" y="1064663"/>
                </a:cubicBezTo>
                <a:cubicBezTo>
                  <a:pt x="2828887" y="1075601"/>
                  <a:pt x="2817374" y="1075601"/>
                  <a:pt x="2828887" y="1087114"/>
                </a:cubicBezTo>
                <a:cubicBezTo>
                  <a:pt x="2828887" y="1087114"/>
                  <a:pt x="2806436" y="1087115"/>
                  <a:pt x="2806436" y="1075601"/>
                </a:cubicBezTo>
                <a:lnTo>
                  <a:pt x="2794922" y="1075601"/>
                </a:lnTo>
                <a:cubicBezTo>
                  <a:pt x="2806436" y="1075601"/>
                  <a:pt x="2794922" y="1086539"/>
                  <a:pt x="2806436" y="1098052"/>
                </a:cubicBezTo>
                <a:cubicBezTo>
                  <a:pt x="2806436" y="1103809"/>
                  <a:pt x="2803701" y="1106687"/>
                  <a:pt x="2799528" y="1108127"/>
                </a:cubicBezTo>
                <a:close/>
                <a:moveTo>
                  <a:pt x="2795498" y="1109566"/>
                </a:moveTo>
                <a:lnTo>
                  <a:pt x="2795348" y="1108513"/>
                </a:lnTo>
                <a:lnTo>
                  <a:pt x="2795498" y="1108500"/>
                </a:lnTo>
                <a:close/>
                <a:moveTo>
                  <a:pt x="2824030" y="1126512"/>
                </a:moveTo>
                <a:cubicBezTo>
                  <a:pt x="2822411" y="1128132"/>
                  <a:pt x="2828888" y="1121655"/>
                  <a:pt x="2828888" y="1121655"/>
                </a:cubicBezTo>
                <a:cubicBezTo>
                  <a:pt x="2826009" y="1124534"/>
                  <a:pt x="2824570" y="1125973"/>
                  <a:pt x="2824030" y="1126512"/>
                </a:cubicBezTo>
                <a:close/>
                <a:moveTo>
                  <a:pt x="2783984" y="1109566"/>
                </a:moveTo>
                <a:cubicBezTo>
                  <a:pt x="2783984" y="1109566"/>
                  <a:pt x="2783984" y="1109566"/>
                  <a:pt x="2783984" y="1108127"/>
                </a:cubicBezTo>
                <a:lnTo>
                  <a:pt x="2783984" y="1098628"/>
                </a:lnTo>
                <a:lnTo>
                  <a:pt x="2785448" y="1098262"/>
                </a:lnTo>
                <a:lnTo>
                  <a:pt x="2794059" y="1099492"/>
                </a:lnTo>
                <a:lnTo>
                  <a:pt x="2795348" y="1108513"/>
                </a:lnTo>
                <a:close/>
                <a:moveTo>
                  <a:pt x="2328622" y="885627"/>
                </a:moveTo>
                <a:cubicBezTo>
                  <a:pt x="2328622" y="874114"/>
                  <a:pt x="2328622" y="874114"/>
                  <a:pt x="2328622" y="874114"/>
                </a:cubicBezTo>
                <a:cubicBezTo>
                  <a:pt x="2317684" y="862600"/>
                  <a:pt x="2306171" y="862600"/>
                  <a:pt x="2306171" y="874114"/>
                </a:cubicBezTo>
                <a:cubicBezTo>
                  <a:pt x="2317109" y="874113"/>
                  <a:pt x="2317109" y="885627"/>
                  <a:pt x="2328622" y="885627"/>
                </a:cubicBezTo>
                <a:close/>
                <a:moveTo>
                  <a:pt x="2725750" y="1090964"/>
                </a:moveTo>
                <a:lnTo>
                  <a:pt x="2726991" y="1086539"/>
                </a:lnTo>
                <a:lnTo>
                  <a:pt x="2725925" y="1090805"/>
                </a:lnTo>
                <a:close/>
                <a:moveTo>
                  <a:pt x="2402166" y="933516"/>
                </a:moveTo>
                <a:cubicBezTo>
                  <a:pt x="2403605" y="932724"/>
                  <a:pt x="2402166" y="927759"/>
                  <a:pt x="2403605" y="926967"/>
                </a:cubicBezTo>
                <a:lnTo>
                  <a:pt x="2404980" y="927783"/>
                </a:lnTo>
                <a:lnTo>
                  <a:pt x="2408642" y="930529"/>
                </a:lnTo>
                <a:lnTo>
                  <a:pt x="2408695" y="930007"/>
                </a:lnTo>
                <a:lnTo>
                  <a:pt x="2420156" y="941467"/>
                </a:lnTo>
                <a:cubicBezTo>
                  <a:pt x="2420156" y="935998"/>
                  <a:pt x="2417277" y="933264"/>
                  <a:pt x="2414399" y="930458"/>
                </a:cubicBezTo>
                <a:lnTo>
                  <a:pt x="2409615" y="920949"/>
                </a:lnTo>
                <a:lnTo>
                  <a:pt x="2409811" y="919016"/>
                </a:lnTo>
                <a:lnTo>
                  <a:pt x="2420156" y="919016"/>
                </a:lnTo>
                <a:cubicBezTo>
                  <a:pt x="2414399" y="913547"/>
                  <a:pt x="2411521" y="913547"/>
                  <a:pt x="2410081" y="916353"/>
                </a:cubicBezTo>
                <a:lnTo>
                  <a:pt x="2409811" y="919016"/>
                </a:lnTo>
                <a:lnTo>
                  <a:pt x="2408642" y="919016"/>
                </a:lnTo>
                <a:lnTo>
                  <a:pt x="2409615" y="920949"/>
                </a:lnTo>
                <a:lnTo>
                  <a:pt x="2408695" y="930007"/>
                </a:lnTo>
                <a:lnTo>
                  <a:pt x="2408642" y="929954"/>
                </a:lnTo>
                <a:lnTo>
                  <a:pt x="2404980" y="927783"/>
                </a:lnTo>
                <a:lnTo>
                  <a:pt x="2402885" y="926211"/>
                </a:lnTo>
                <a:cubicBezTo>
                  <a:pt x="2400007" y="924773"/>
                  <a:pt x="2397128" y="924772"/>
                  <a:pt x="2397129" y="930529"/>
                </a:cubicBezTo>
                <a:cubicBezTo>
                  <a:pt x="2400007" y="933264"/>
                  <a:pt x="2401446" y="933912"/>
                  <a:pt x="2402166" y="933516"/>
                </a:cubicBezTo>
                <a:close/>
                <a:moveTo>
                  <a:pt x="2431093" y="952982"/>
                </a:moveTo>
                <a:cubicBezTo>
                  <a:pt x="2431093" y="952982"/>
                  <a:pt x="2431093" y="952982"/>
                  <a:pt x="2442607" y="952982"/>
                </a:cubicBezTo>
                <a:cubicBezTo>
                  <a:pt x="2442607" y="952982"/>
                  <a:pt x="2442607" y="952982"/>
                  <a:pt x="2442607" y="941467"/>
                </a:cubicBezTo>
                <a:cubicBezTo>
                  <a:pt x="2454120" y="930529"/>
                  <a:pt x="2454120" y="919016"/>
                  <a:pt x="2442607" y="919016"/>
                </a:cubicBezTo>
                <a:cubicBezTo>
                  <a:pt x="2442607" y="930529"/>
                  <a:pt x="2442607" y="930529"/>
                  <a:pt x="2442607" y="929954"/>
                </a:cubicBezTo>
                <a:lnTo>
                  <a:pt x="2442607" y="941467"/>
                </a:lnTo>
                <a:cubicBezTo>
                  <a:pt x="2431092" y="941468"/>
                  <a:pt x="2442607" y="952982"/>
                  <a:pt x="2431093" y="952982"/>
                </a:cubicBezTo>
                <a:close/>
                <a:moveTo>
                  <a:pt x="2794923" y="1133169"/>
                </a:moveTo>
                <a:cubicBezTo>
                  <a:pt x="2783408" y="1133169"/>
                  <a:pt x="2783408" y="1121655"/>
                  <a:pt x="2783408" y="1121655"/>
                </a:cubicBezTo>
                <a:cubicBezTo>
                  <a:pt x="2783408" y="1121655"/>
                  <a:pt x="2805861" y="1132593"/>
                  <a:pt x="2805860" y="1110142"/>
                </a:cubicBezTo>
                <a:cubicBezTo>
                  <a:pt x="2817374" y="1110142"/>
                  <a:pt x="2817374" y="1121656"/>
                  <a:pt x="2828888" y="1121655"/>
                </a:cubicBezTo>
                <a:cubicBezTo>
                  <a:pt x="2806436" y="1133169"/>
                  <a:pt x="2806436" y="1121655"/>
                  <a:pt x="2794923" y="1133169"/>
                </a:cubicBezTo>
                <a:close/>
                <a:moveTo>
                  <a:pt x="2818197" y="1145096"/>
                </a:moveTo>
                <a:lnTo>
                  <a:pt x="2817949" y="1144107"/>
                </a:lnTo>
                <a:lnTo>
                  <a:pt x="2818562" y="1145063"/>
                </a:lnTo>
                <a:close/>
                <a:moveTo>
                  <a:pt x="2715479" y="1098053"/>
                </a:moveTo>
                <a:cubicBezTo>
                  <a:pt x="2715478" y="1092583"/>
                  <a:pt x="2721235" y="1092583"/>
                  <a:pt x="2725553" y="1091144"/>
                </a:cubicBezTo>
                <a:lnTo>
                  <a:pt x="2725750" y="1090964"/>
                </a:lnTo>
                <a:lnTo>
                  <a:pt x="2725343" y="1092415"/>
                </a:lnTo>
                <a:close/>
                <a:moveTo>
                  <a:pt x="2823335" y="1152119"/>
                </a:moveTo>
                <a:lnTo>
                  <a:pt x="2822934" y="1151890"/>
                </a:lnTo>
                <a:lnTo>
                  <a:pt x="2818562" y="1145063"/>
                </a:lnTo>
                <a:lnTo>
                  <a:pt x="2828888" y="1144107"/>
                </a:lnTo>
                <a:close/>
                <a:moveTo>
                  <a:pt x="2584943" y="1034332"/>
                </a:moveTo>
                <a:cubicBezTo>
                  <a:pt x="2585663" y="1034872"/>
                  <a:pt x="2587102" y="1034152"/>
                  <a:pt x="2589981" y="1031274"/>
                </a:cubicBezTo>
                <a:cubicBezTo>
                  <a:pt x="2601494" y="1031274"/>
                  <a:pt x="2589981" y="1008823"/>
                  <a:pt x="2578467" y="1019761"/>
                </a:cubicBezTo>
                <a:cubicBezTo>
                  <a:pt x="2587102" y="1019761"/>
                  <a:pt x="2582784" y="1032713"/>
                  <a:pt x="2584943" y="1034332"/>
                </a:cubicBezTo>
                <a:close/>
                <a:moveTo>
                  <a:pt x="2447787" y="968237"/>
                </a:moveTo>
                <a:cubicBezTo>
                  <a:pt x="2450666" y="969676"/>
                  <a:pt x="2453545" y="969676"/>
                  <a:pt x="2453544" y="963919"/>
                </a:cubicBezTo>
                <a:cubicBezTo>
                  <a:pt x="2453544" y="963919"/>
                  <a:pt x="2453545" y="952982"/>
                  <a:pt x="2442031" y="963919"/>
                </a:cubicBezTo>
                <a:cubicBezTo>
                  <a:pt x="2442031" y="963919"/>
                  <a:pt x="2444909" y="966797"/>
                  <a:pt x="2447787" y="968237"/>
                </a:cubicBezTo>
                <a:close/>
                <a:moveTo>
                  <a:pt x="2771966" y="1130075"/>
                </a:moveTo>
                <a:cubicBezTo>
                  <a:pt x="2769160" y="1127268"/>
                  <a:pt x="2766426" y="1121655"/>
                  <a:pt x="2760957" y="1121655"/>
                </a:cubicBezTo>
                <a:cubicBezTo>
                  <a:pt x="2771895" y="1121655"/>
                  <a:pt x="2771895" y="1133169"/>
                  <a:pt x="2783408" y="1121655"/>
                </a:cubicBezTo>
                <a:cubicBezTo>
                  <a:pt x="2777651" y="1132881"/>
                  <a:pt x="2774773" y="1132881"/>
                  <a:pt x="2771966" y="1130075"/>
                </a:cubicBezTo>
                <a:close/>
                <a:moveTo>
                  <a:pt x="2589980" y="1043363"/>
                </a:moveTo>
                <a:cubicBezTo>
                  <a:pt x="2612432" y="1043363"/>
                  <a:pt x="2612432" y="1043363"/>
                  <a:pt x="2623945" y="1031849"/>
                </a:cubicBezTo>
                <a:cubicBezTo>
                  <a:pt x="2613008" y="1020336"/>
                  <a:pt x="2613008" y="1031849"/>
                  <a:pt x="2601495" y="1020336"/>
                </a:cubicBezTo>
                <a:cubicBezTo>
                  <a:pt x="2601494" y="1031274"/>
                  <a:pt x="2589981" y="1031274"/>
                  <a:pt x="2589980" y="1043363"/>
                </a:cubicBezTo>
                <a:close/>
                <a:moveTo>
                  <a:pt x="2380407" y="941198"/>
                </a:moveTo>
                <a:cubicBezTo>
                  <a:pt x="2381297" y="943662"/>
                  <a:pt x="2382736" y="944346"/>
                  <a:pt x="2385614" y="941468"/>
                </a:cubicBezTo>
                <a:cubicBezTo>
                  <a:pt x="2385614" y="929954"/>
                  <a:pt x="2374101" y="929954"/>
                  <a:pt x="2385614" y="907503"/>
                </a:cubicBezTo>
                <a:cubicBezTo>
                  <a:pt x="2374101" y="907503"/>
                  <a:pt x="2374101" y="907503"/>
                  <a:pt x="2374101" y="907503"/>
                </a:cubicBezTo>
                <a:cubicBezTo>
                  <a:pt x="2374101" y="907503"/>
                  <a:pt x="2374101" y="907503"/>
                  <a:pt x="2363163" y="907503"/>
                </a:cubicBezTo>
                <a:cubicBezTo>
                  <a:pt x="2363163" y="919016"/>
                  <a:pt x="2363163" y="919016"/>
                  <a:pt x="2363163" y="919016"/>
                </a:cubicBezTo>
                <a:cubicBezTo>
                  <a:pt x="2380002" y="910381"/>
                  <a:pt x="2377735" y="933804"/>
                  <a:pt x="2380407" y="941198"/>
                </a:cubicBezTo>
                <a:close/>
                <a:moveTo>
                  <a:pt x="2648001" y="1082555"/>
                </a:moveTo>
                <a:lnTo>
                  <a:pt x="2648019" y="1082509"/>
                </a:lnTo>
                <a:lnTo>
                  <a:pt x="2648124" y="1082509"/>
                </a:lnTo>
                <a:close/>
                <a:moveTo>
                  <a:pt x="2203856" y="874313"/>
                </a:moveTo>
                <a:lnTo>
                  <a:pt x="2203686" y="874127"/>
                </a:lnTo>
                <a:lnTo>
                  <a:pt x="2204276" y="873538"/>
                </a:lnTo>
                <a:close/>
                <a:moveTo>
                  <a:pt x="2454120" y="998460"/>
                </a:moveTo>
                <a:cubicBezTo>
                  <a:pt x="2465058" y="998460"/>
                  <a:pt x="2465058" y="998460"/>
                  <a:pt x="2476571" y="998460"/>
                </a:cubicBezTo>
                <a:cubicBezTo>
                  <a:pt x="2488084" y="987522"/>
                  <a:pt x="2476572" y="987522"/>
                  <a:pt x="2488085" y="976008"/>
                </a:cubicBezTo>
                <a:cubicBezTo>
                  <a:pt x="2488084" y="986946"/>
                  <a:pt x="2499599" y="998460"/>
                  <a:pt x="2499599" y="998460"/>
                </a:cubicBezTo>
                <a:cubicBezTo>
                  <a:pt x="2499599" y="987522"/>
                  <a:pt x="2488084" y="987522"/>
                  <a:pt x="2488085" y="976008"/>
                </a:cubicBezTo>
                <a:cubicBezTo>
                  <a:pt x="2499599" y="976008"/>
                  <a:pt x="2499599" y="976008"/>
                  <a:pt x="2499599" y="976008"/>
                </a:cubicBezTo>
                <a:cubicBezTo>
                  <a:pt x="2499599" y="976008"/>
                  <a:pt x="2511112" y="964495"/>
                  <a:pt x="2499599" y="964495"/>
                </a:cubicBezTo>
                <a:cubicBezTo>
                  <a:pt x="2499599" y="970252"/>
                  <a:pt x="2496720" y="973130"/>
                  <a:pt x="2493842" y="973130"/>
                </a:cubicBezTo>
                <a:lnTo>
                  <a:pt x="2488503" y="965123"/>
                </a:lnTo>
                <a:lnTo>
                  <a:pt x="2488661" y="964495"/>
                </a:lnTo>
                <a:lnTo>
                  <a:pt x="2488223" y="964702"/>
                </a:lnTo>
                <a:lnTo>
                  <a:pt x="2488084" y="964495"/>
                </a:lnTo>
                <a:cubicBezTo>
                  <a:pt x="2493554" y="964495"/>
                  <a:pt x="2496289" y="964495"/>
                  <a:pt x="2499096" y="964495"/>
                </a:cubicBezTo>
                <a:lnTo>
                  <a:pt x="2500174" y="964495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510537" y="964495"/>
                </a:lnTo>
                <a:cubicBezTo>
                  <a:pt x="2510537" y="964495"/>
                  <a:pt x="2507659" y="964495"/>
                  <a:pt x="2504780" y="963056"/>
                </a:cubicBezTo>
                <a:lnTo>
                  <a:pt x="2501075" y="956571"/>
                </a:lnTo>
                <a:lnTo>
                  <a:pt x="2501613" y="953270"/>
                </a:lnTo>
                <a:lnTo>
                  <a:pt x="2502260" y="952549"/>
                </a:lnTo>
                <a:lnTo>
                  <a:pt x="2509242" y="951615"/>
                </a:lnTo>
                <a:cubicBezTo>
                  <a:pt x="2510824" y="950247"/>
                  <a:pt x="2511112" y="947513"/>
                  <a:pt x="2511687" y="942044"/>
                </a:cubicBezTo>
                <a:lnTo>
                  <a:pt x="2502260" y="952549"/>
                </a:lnTo>
                <a:lnTo>
                  <a:pt x="2499023" y="952982"/>
                </a:lnTo>
                <a:lnTo>
                  <a:pt x="2501075" y="956571"/>
                </a:lnTo>
                <a:lnTo>
                  <a:pt x="2500354" y="960987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489165" y="954421"/>
                </a:lnTo>
                <a:cubicBezTo>
                  <a:pt x="2486358" y="952982"/>
                  <a:pt x="2483480" y="952982"/>
                  <a:pt x="2477724" y="952982"/>
                </a:cubicBezTo>
                <a:cubicBezTo>
                  <a:pt x="2477724" y="964495"/>
                  <a:pt x="2466210" y="941468"/>
                  <a:pt x="2466210" y="952982"/>
                </a:cubicBezTo>
                <a:cubicBezTo>
                  <a:pt x="2477724" y="952982"/>
                  <a:pt x="2466209" y="964495"/>
                  <a:pt x="2466209" y="964495"/>
                </a:cubicBezTo>
                <a:cubicBezTo>
                  <a:pt x="2474412" y="955860"/>
                  <a:pt x="2476463" y="966654"/>
                  <a:pt x="2481833" y="967733"/>
                </a:cubicBezTo>
                <a:lnTo>
                  <a:pt x="2488223" y="964702"/>
                </a:lnTo>
                <a:lnTo>
                  <a:pt x="2488503" y="965123"/>
                </a:lnTo>
                <a:lnTo>
                  <a:pt x="2487221" y="970252"/>
                </a:lnTo>
                <a:cubicBezTo>
                  <a:pt x="2485782" y="973130"/>
                  <a:pt x="2482903" y="976008"/>
                  <a:pt x="2477146" y="976008"/>
                </a:cubicBezTo>
                <a:cubicBezTo>
                  <a:pt x="2477146" y="976008"/>
                  <a:pt x="2465634" y="964495"/>
                  <a:pt x="2465634" y="976008"/>
                </a:cubicBezTo>
                <a:cubicBezTo>
                  <a:pt x="2476572" y="976008"/>
                  <a:pt x="2454120" y="986946"/>
                  <a:pt x="2454120" y="998460"/>
                </a:cubicBezTo>
                <a:close/>
                <a:moveTo>
                  <a:pt x="2626893" y="1084884"/>
                </a:moveTo>
                <a:lnTo>
                  <a:pt x="2625673" y="1082509"/>
                </a:lnTo>
                <a:lnTo>
                  <a:pt x="2636925" y="1082509"/>
                </a:lnTo>
                <a:lnTo>
                  <a:pt x="2637186" y="1083085"/>
                </a:lnTo>
                <a:close/>
                <a:moveTo>
                  <a:pt x="2812768" y="1177208"/>
                </a:moveTo>
                <a:cubicBezTo>
                  <a:pt x="2809889" y="1175769"/>
                  <a:pt x="2807011" y="1172891"/>
                  <a:pt x="2807012" y="1167134"/>
                </a:cubicBezTo>
                <a:cubicBezTo>
                  <a:pt x="2807012" y="1167134"/>
                  <a:pt x="2818524" y="1167134"/>
                  <a:pt x="2818524" y="1178648"/>
                </a:cubicBezTo>
                <a:cubicBezTo>
                  <a:pt x="2818524" y="1178648"/>
                  <a:pt x="2815646" y="1178648"/>
                  <a:pt x="2812768" y="1177208"/>
                </a:cubicBezTo>
                <a:close/>
                <a:moveTo>
                  <a:pt x="2784848" y="1165695"/>
                </a:moveTo>
                <a:cubicBezTo>
                  <a:pt x="2783408" y="1164256"/>
                  <a:pt x="2783408" y="1161378"/>
                  <a:pt x="2783408" y="1155621"/>
                </a:cubicBezTo>
                <a:cubicBezTo>
                  <a:pt x="2794923" y="1155621"/>
                  <a:pt x="2794922" y="1167134"/>
                  <a:pt x="2794922" y="1167134"/>
                </a:cubicBezTo>
                <a:cubicBezTo>
                  <a:pt x="2789165" y="1167134"/>
                  <a:pt x="2786287" y="1167134"/>
                  <a:pt x="2784848" y="1165695"/>
                </a:cubicBezTo>
                <a:close/>
                <a:moveTo>
                  <a:pt x="2306171" y="929954"/>
                </a:moveTo>
                <a:cubicBezTo>
                  <a:pt x="2317684" y="929954"/>
                  <a:pt x="2317684" y="919016"/>
                  <a:pt x="2306171" y="907503"/>
                </a:cubicBezTo>
                <a:cubicBezTo>
                  <a:pt x="2317684" y="919016"/>
                  <a:pt x="2306171" y="930529"/>
                  <a:pt x="2306171" y="929954"/>
                </a:cubicBezTo>
                <a:close/>
                <a:moveTo>
                  <a:pt x="2659638" y="1105536"/>
                </a:moveTo>
                <a:cubicBezTo>
                  <a:pt x="2659637" y="1094023"/>
                  <a:pt x="2659638" y="1105536"/>
                  <a:pt x="2648124" y="1094023"/>
                </a:cubicBezTo>
                <a:cubicBezTo>
                  <a:pt x="2648124" y="1094023"/>
                  <a:pt x="2641648" y="1087546"/>
                  <a:pt x="2643267" y="1084308"/>
                </a:cubicBezTo>
                <a:lnTo>
                  <a:pt x="2648001" y="1082555"/>
                </a:lnTo>
                <a:lnTo>
                  <a:pt x="2647549" y="1083661"/>
                </a:lnTo>
                <a:cubicBezTo>
                  <a:pt x="2659062" y="1083661"/>
                  <a:pt x="2659062" y="1072146"/>
                  <a:pt x="2659062" y="1072146"/>
                </a:cubicBezTo>
                <a:cubicBezTo>
                  <a:pt x="2653305" y="1072147"/>
                  <a:pt x="2653305" y="1069412"/>
                  <a:pt x="2653306" y="1065238"/>
                </a:cubicBezTo>
                <a:lnTo>
                  <a:pt x="2652292" y="1062501"/>
                </a:lnTo>
                <a:lnTo>
                  <a:pt x="2659062" y="1061209"/>
                </a:lnTo>
                <a:lnTo>
                  <a:pt x="2649867" y="1055954"/>
                </a:lnTo>
                <a:lnTo>
                  <a:pt x="2647549" y="1049695"/>
                </a:lnTo>
                <a:cubicBezTo>
                  <a:pt x="2673022" y="1057899"/>
                  <a:pt x="2698819" y="1041168"/>
                  <a:pt x="2719598" y="1027433"/>
                </a:cubicBezTo>
                <a:lnTo>
                  <a:pt x="2736882" y="1016736"/>
                </a:lnTo>
                <a:lnTo>
                  <a:pt x="2740160" y="1018537"/>
                </a:lnTo>
                <a:cubicBezTo>
                  <a:pt x="2744406" y="1021343"/>
                  <a:pt x="2750019" y="1026956"/>
                  <a:pt x="2750019" y="1038182"/>
                </a:cubicBezTo>
                <a:lnTo>
                  <a:pt x="2762128" y="1029484"/>
                </a:lnTo>
                <a:lnTo>
                  <a:pt x="2766714" y="1038254"/>
                </a:lnTo>
                <a:cubicBezTo>
                  <a:pt x="2769592" y="1041060"/>
                  <a:pt x="2772470" y="1043939"/>
                  <a:pt x="2772471" y="1049695"/>
                </a:cubicBezTo>
                <a:cubicBezTo>
                  <a:pt x="2760957" y="1060633"/>
                  <a:pt x="2760957" y="1049695"/>
                  <a:pt x="2760957" y="1038182"/>
                </a:cubicBezTo>
                <a:cubicBezTo>
                  <a:pt x="2749444" y="1049695"/>
                  <a:pt x="2749444" y="1060633"/>
                  <a:pt x="2749444" y="1072147"/>
                </a:cubicBezTo>
                <a:cubicBezTo>
                  <a:pt x="2738506" y="1060633"/>
                  <a:pt x="2726991" y="1072146"/>
                  <a:pt x="2726992" y="1060633"/>
                </a:cubicBezTo>
                <a:cubicBezTo>
                  <a:pt x="2726992" y="1060633"/>
                  <a:pt x="2726992" y="1060633"/>
                  <a:pt x="2738506" y="1060633"/>
                </a:cubicBezTo>
                <a:cubicBezTo>
                  <a:pt x="2750019" y="1060633"/>
                  <a:pt x="2750019" y="1049120"/>
                  <a:pt x="2750019" y="1049120"/>
                </a:cubicBezTo>
                <a:cubicBezTo>
                  <a:pt x="2738506" y="1026668"/>
                  <a:pt x="2716053" y="1049120"/>
                  <a:pt x="2716053" y="1049120"/>
                </a:cubicBezTo>
                <a:cubicBezTo>
                  <a:pt x="2716053" y="1049120"/>
                  <a:pt x="2693603" y="1038182"/>
                  <a:pt x="2693603" y="1060633"/>
                </a:cubicBezTo>
                <a:cubicBezTo>
                  <a:pt x="2682665" y="1049120"/>
                  <a:pt x="2682665" y="1060633"/>
                  <a:pt x="2671152" y="1060633"/>
                </a:cubicBezTo>
                <a:cubicBezTo>
                  <a:pt x="2682090" y="1071571"/>
                  <a:pt x="2659638" y="1071572"/>
                  <a:pt x="2659638" y="1083085"/>
                </a:cubicBezTo>
                <a:cubicBezTo>
                  <a:pt x="2659638" y="1094598"/>
                  <a:pt x="2659638" y="1094598"/>
                  <a:pt x="2659638" y="1094598"/>
                </a:cubicBezTo>
                <a:cubicBezTo>
                  <a:pt x="2671152" y="1094598"/>
                  <a:pt x="2671152" y="1083085"/>
                  <a:pt x="2671152" y="1083085"/>
                </a:cubicBezTo>
                <a:cubicBezTo>
                  <a:pt x="2682090" y="1083085"/>
                  <a:pt x="2693603" y="1083085"/>
                  <a:pt x="2693603" y="1071571"/>
                </a:cubicBezTo>
                <a:cubicBezTo>
                  <a:pt x="2704540" y="1060058"/>
                  <a:pt x="2704540" y="1094023"/>
                  <a:pt x="2716053" y="1071571"/>
                </a:cubicBezTo>
                <a:cubicBezTo>
                  <a:pt x="2705116" y="1082509"/>
                  <a:pt x="2716054" y="1104961"/>
                  <a:pt x="2693603" y="1116474"/>
                </a:cubicBezTo>
                <a:cubicBezTo>
                  <a:pt x="2705117" y="1104961"/>
                  <a:pt x="2693603" y="1104961"/>
                  <a:pt x="2693603" y="1104961"/>
                </a:cubicBezTo>
                <a:cubicBezTo>
                  <a:pt x="2693603" y="1094023"/>
                  <a:pt x="2693603" y="1094023"/>
                  <a:pt x="2693603" y="1082509"/>
                </a:cubicBezTo>
                <a:cubicBezTo>
                  <a:pt x="2682665" y="1094023"/>
                  <a:pt x="2682665" y="1094023"/>
                  <a:pt x="2671151" y="1094023"/>
                </a:cubicBezTo>
                <a:cubicBezTo>
                  <a:pt x="2671151" y="1105536"/>
                  <a:pt x="2671151" y="1105536"/>
                  <a:pt x="2659638" y="1105536"/>
                </a:cubicBezTo>
                <a:close/>
                <a:moveTo>
                  <a:pt x="2703965" y="1132593"/>
                </a:moveTo>
                <a:lnTo>
                  <a:pt x="2707241" y="1130227"/>
                </a:lnTo>
                <a:lnTo>
                  <a:pt x="2708232" y="1133795"/>
                </a:lnTo>
                <a:close/>
                <a:moveTo>
                  <a:pt x="2408642" y="986371"/>
                </a:moveTo>
                <a:cubicBezTo>
                  <a:pt x="2408642" y="975433"/>
                  <a:pt x="2408642" y="963919"/>
                  <a:pt x="2397704" y="963919"/>
                </a:cubicBezTo>
                <a:cubicBezTo>
                  <a:pt x="2397704" y="963919"/>
                  <a:pt x="2386191" y="952405"/>
                  <a:pt x="2386191" y="963919"/>
                </a:cubicBezTo>
                <a:cubicBezTo>
                  <a:pt x="2408642" y="963919"/>
                  <a:pt x="2397129" y="986371"/>
                  <a:pt x="2408642" y="986371"/>
                </a:cubicBezTo>
                <a:close/>
                <a:moveTo>
                  <a:pt x="2851339" y="1212037"/>
                </a:moveTo>
                <a:cubicBezTo>
                  <a:pt x="2862277" y="1189586"/>
                  <a:pt x="2839825" y="1201099"/>
                  <a:pt x="2839825" y="1189586"/>
                </a:cubicBezTo>
                <a:cubicBezTo>
                  <a:pt x="2839824" y="1178071"/>
                  <a:pt x="2851339" y="1189585"/>
                  <a:pt x="2851339" y="1178071"/>
                </a:cubicBezTo>
                <a:cubicBezTo>
                  <a:pt x="2851339" y="1178071"/>
                  <a:pt x="2862852" y="1178071"/>
                  <a:pt x="2862852" y="1166558"/>
                </a:cubicBezTo>
                <a:cubicBezTo>
                  <a:pt x="2862852" y="1177496"/>
                  <a:pt x="2874365" y="1177496"/>
                  <a:pt x="2874365" y="1189009"/>
                </a:cubicBezTo>
                <a:cubicBezTo>
                  <a:pt x="2874365" y="1189009"/>
                  <a:pt x="2851339" y="1177496"/>
                  <a:pt x="2851339" y="1189010"/>
                </a:cubicBezTo>
                <a:lnTo>
                  <a:pt x="2862852" y="1189009"/>
                </a:lnTo>
                <a:lnTo>
                  <a:pt x="2862852" y="1200523"/>
                </a:lnTo>
                <a:cubicBezTo>
                  <a:pt x="2862852" y="1212037"/>
                  <a:pt x="2862852" y="1212037"/>
                  <a:pt x="2851339" y="1212037"/>
                </a:cubicBezTo>
                <a:close/>
                <a:moveTo>
                  <a:pt x="2778227" y="1177208"/>
                </a:moveTo>
                <a:cubicBezTo>
                  <a:pt x="2775349" y="1175769"/>
                  <a:pt x="2772471" y="1172891"/>
                  <a:pt x="2772471" y="1167134"/>
                </a:cubicBezTo>
                <a:cubicBezTo>
                  <a:pt x="2783408" y="1167134"/>
                  <a:pt x="2783408" y="1167134"/>
                  <a:pt x="2794922" y="1167134"/>
                </a:cubicBezTo>
                <a:cubicBezTo>
                  <a:pt x="2794922" y="1167134"/>
                  <a:pt x="2794922" y="1167134"/>
                  <a:pt x="2806436" y="1167134"/>
                </a:cubicBezTo>
                <a:cubicBezTo>
                  <a:pt x="2794923" y="1155621"/>
                  <a:pt x="2794923" y="1155621"/>
                  <a:pt x="2806436" y="1155621"/>
                </a:cubicBezTo>
                <a:cubicBezTo>
                  <a:pt x="2806436" y="1149864"/>
                  <a:pt x="2809170" y="1146985"/>
                  <a:pt x="2813344" y="1145546"/>
                </a:cubicBezTo>
                <a:lnTo>
                  <a:pt x="2818197" y="1145096"/>
                </a:lnTo>
                <a:lnTo>
                  <a:pt x="2819388" y="1149864"/>
                </a:lnTo>
                <a:lnTo>
                  <a:pt x="2822934" y="1151890"/>
                </a:lnTo>
                <a:lnTo>
                  <a:pt x="2823202" y="1152310"/>
                </a:lnTo>
                <a:lnTo>
                  <a:pt x="2823335" y="1152119"/>
                </a:lnTo>
                <a:lnTo>
                  <a:pt x="2829462" y="1155621"/>
                </a:lnTo>
                <a:cubicBezTo>
                  <a:pt x="2818525" y="1155621"/>
                  <a:pt x="2818525" y="1155621"/>
                  <a:pt x="2807012" y="1167134"/>
                </a:cubicBezTo>
                <a:cubicBezTo>
                  <a:pt x="2807012" y="1178647"/>
                  <a:pt x="2807012" y="1167134"/>
                  <a:pt x="2795498" y="1167134"/>
                </a:cubicBezTo>
                <a:cubicBezTo>
                  <a:pt x="2795498" y="1178647"/>
                  <a:pt x="2795498" y="1178647"/>
                  <a:pt x="2795498" y="1178647"/>
                </a:cubicBezTo>
                <a:cubicBezTo>
                  <a:pt x="2795498" y="1178647"/>
                  <a:pt x="2783985" y="1167135"/>
                  <a:pt x="2783985" y="1178647"/>
                </a:cubicBezTo>
                <a:cubicBezTo>
                  <a:pt x="2783985" y="1178647"/>
                  <a:pt x="2781106" y="1178647"/>
                  <a:pt x="2778227" y="1177208"/>
                </a:cubicBezTo>
                <a:close/>
                <a:moveTo>
                  <a:pt x="2625673" y="1105536"/>
                </a:moveTo>
                <a:cubicBezTo>
                  <a:pt x="2625673" y="1097333"/>
                  <a:pt x="2619520" y="1088806"/>
                  <a:pt x="2625916" y="1085055"/>
                </a:cubicBezTo>
                <a:lnTo>
                  <a:pt x="2626893" y="1084884"/>
                </a:lnTo>
                <a:lnTo>
                  <a:pt x="2629091" y="1089165"/>
                </a:lnTo>
                <a:cubicBezTo>
                  <a:pt x="2635027" y="1094023"/>
                  <a:pt x="2645821" y="1094023"/>
                  <a:pt x="2637186" y="1094023"/>
                </a:cubicBezTo>
                <a:cubicBezTo>
                  <a:pt x="2625673" y="1094023"/>
                  <a:pt x="2637186" y="1105536"/>
                  <a:pt x="2625673" y="1105536"/>
                </a:cubicBezTo>
                <a:close/>
                <a:moveTo>
                  <a:pt x="2669424" y="1132593"/>
                </a:moveTo>
                <a:cubicBezTo>
                  <a:pt x="2658486" y="1121655"/>
                  <a:pt x="2658486" y="1121655"/>
                  <a:pt x="2657911" y="1110142"/>
                </a:cubicBezTo>
                <a:cubicBezTo>
                  <a:pt x="2669424" y="1121080"/>
                  <a:pt x="2669424" y="1121080"/>
                  <a:pt x="2669424" y="1132593"/>
                </a:cubicBezTo>
                <a:close/>
                <a:moveTo>
                  <a:pt x="2862852" y="1233913"/>
                </a:moveTo>
                <a:cubicBezTo>
                  <a:pt x="2862852" y="1222398"/>
                  <a:pt x="2862852" y="1222398"/>
                  <a:pt x="2862852" y="1222398"/>
                </a:cubicBezTo>
                <a:cubicBezTo>
                  <a:pt x="2862852" y="1211461"/>
                  <a:pt x="2874366" y="1222399"/>
                  <a:pt x="2874366" y="1222399"/>
                </a:cubicBezTo>
                <a:cubicBezTo>
                  <a:pt x="2862852" y="1222398"/>
                  <a:pt x="2874366" y="1222399"/>
                  <a:pt x="2862852" y="1233913"/>
                </a:cubicBezTo>
                <a:close/>
                <a:moveTo>
                  <a:pt x="2453545" y="1031849"/>
                </a:moveTo>
                <a:cubicBezTo>
                  <a:pt x="2453544" y="1020336"/>
                  <a:pt x="2465058" y="1020336"/>
                  <a:pt x="2465058" y="1020336"/>
                </a:cubicBezTo>
                <a:cubicBezTo>
                  <a:pt x="2465058" y="1020336"/>
                  <a:pt x="2465058" y="1020336"/>
                  <a:pt x="2453544" y="1020336"/>
                </a:cubicBezTo>
                <a:lnTo>
                  <a:pt x="2451211" y="1019431"/>
                </a:lnTo>
                <a:lnTo>
                  <a:pt x="2449115" y="1017140"/>
                </a:lnTo>
                <a:lnTo>
                  <a:pt x="2449442" y="1014651"/>
                </a:lnTo>
                <a:cubicBezTo>
                  <a:pt x="2450810" y="1011845"/>
                  <a:pt x="2453544" y="1009110"/>
                  <a:pt x="2453545" y="1009398"/>
                </a:cubicBezTo>
                <a:lnTo>
                  <a:pt x="2442031" y="1009398"/>
                </a:lnTo>
                <a:lnTo>
                  <a:pt x="2449115" y="1017140"/>
                </a:lnTo>
                <a:lnTo>
                  <a:pt x="2448930" y="1018546"/>
                </a:lnTo>
                <a:lnTo>
                  <a:pt x="2451211" y="1019431"/>
                </a:lnTo>
                <a:lnTo>
                  <a:pt x="2452105" y="1020408"/>
                </a:lnTo>
                <a:cubicBezTo>
                  <a:pt x="2453544" y="1023214"/>
                  <a:pt x="2453544" y="1026092"/>
                  <a:pt x="2453545" y="1031849"/>
                </a:cubicBezTo>
                <a:close/>
                <a:moveTo>
                  <a:pt x="2290915" y="952118"/>
                </a:moveTo>
                <a:cubicBezTo>
                  <a:pt x="2292354" y="953557"/>
                  <a:pt x="2295233" y="953557"/>
                  <a:pt x="2295233" y="953557"/>
                </a:cubicBezTo>
                <a:cubicBezTo>
                  <a:pt x="2306171" y="953557"/>
                  <a:pt x="2317684" y="942044"/>
                  <a:pt x="2317684" y="942044"/>
                </a:cubicBezTo>
                <a:lnTo>
                  <a:pt x="2306171" y="930529"/>
                </a:lnTo>
                <a:cubicBezTo>
                  <a:pt x="2306171" y="941467"/>
                  <a:pt x="2294656" y="941468"/>
                  <a:pt x="2295233" y="942044"/>
                </a:cubicBezTo>
                <a:cubicBezTo>
                  <a:pt x="2289476" y="947801"/>
                  <a:pt x="2289476" y="950679"/>
                  <a:pt x="2290915" y="952118"/>
                </a:cubicBezTo>
                <a:close/>
                <a:moveTo>
                  <a:pt x="2830614" y="1219521"/>
                </a:moveTo>
                <a:cubicBezTo>
                  <a:pt x="2842128" y="1197069"/>
                  <a:pt x="2819101" y="1208582"/>
                  <a:pt x="2830614" y="1197069"/>
                </a:cubicBezTo>
                <a:cubicBezTo>
                  <a:pt x="2830614" y="1197069"/>
                  <a:pt x="2830614" y="1197069"/>
                  <a:pt x="2842128" y="1197069"/>
                </a:cubicBezTo>
                <a:cubicBezTo>
                  <a:pt x="2842128" y="1208007"/>
                  <a:pt x="2842128" y="1208007"/>
                  <a:pt x="2830614" y="1219521"/>
                </a:cubicBezTo>
                <a:close/>
                <a:moveTo>
                  <a:pt x="2853641" y="1231035"/>
                </a:moveTo>
                <a:lnTo>
                  <a:pt x="2844742" y="1225950"/>
                </a:lnTo>
                <a:lnTo>
                  <a:pt x="2842128" y="1219520"/>
                </a:lnTo>
                <a:cubicBezTo>
                  <a:pt x="2842128" y="1219520"/>
                  <a:pt x="2842128" y="1219520"/>
                  <a:pt x="2853641" y="1219520"/>
                </a:cubicBezTo>
                <a:cubicBezTo>
                  <a:pt x="2853641" y="1219520"/>
                  <a:pt x="2853641" y="1219520"/>
                  <a:pt x="2853641" y="1231035"/>
                </a:cubicBezTo>
                <a:close/>
                <a:moveTo>
                  <a:pt x="2630192" y="1124879"/>
                </a:moveTo>
                <a:lnTo>
                  <a:pt x="2625673" y="1117050"/>
                </a:lnTo>
                <a:cubicBezTo>
                  <a:pt x="2628551" y="1119928"/>
                  <a:pt x="2629990" y="1122087"/>
                  <a:pt x="2630530" y="1123526"/>
                </a:cubicBezTo>
                <a:close/>
                <a:moveTo>
                  <a:pt x="2701242" y="1161351"/>
                </a:moveTo>
                <a:lnTo>
                  <a:pt x="2698208" y="1155549"/>
                </a:lnTo>
                <a:cubicBezTo>
                  <a:pt x="2695330" y="1152742"/>
                  <a:pt x="2692451" y="1149864"/>
                  <a:pt x="2692452" y="1144107"/>
                </a:cubicBezTo>
                <a:cubicBezTo>
                  <a:pt x="2703965" y="1144107"/>
                  <a:pt x="2692452" y="1155045"/>
                  <a:pt x="2704540" y="1155045"/>
                </a:cubicBezTo>
                <a:close/>
                <a:moveTo>
                  <a:pt x="2854089" y="1242025"/>
                </a:moveTo>
                <a:lnTo>
                  <a:pt x="2853603" y="1241493"/>
                </a:lnTo>
                <a:lnTo>
                  <a:pt x="2854217" y="1241397"/>
                </a:lnTo>
                <a:close/>
                <a:moveTo>
                  <a:pt x="2698530" y="1166558"/>
                </a:moveTo>
                <a:lnTo>
                  <a:pt x="2698784" y="1166055"/>
                </a:lnTo>
                <a:lnTo>
                  <a:pt x="2701242" y="1161351"/>
                </a:lnTo>
                <a:lnTo>
                  <a:pt x="2703965" y="1166558"/>
                </a:lnTo>
                <a:close/>
                <a:moveTo>
                  <a:pt x="2147283" y="896565"/>
                </a:moveTo>
                <a:cubicBezTo>
                  <a:pt x="2158797" y="885051"/>
                  <a:pt x="2147284" y="874114"/>
                  <a:pt x="2158797" y="862600"/>
                </a:cubicBezTo>
                <a:cubicBezTo>
                  <a:pt x="2147284" y="874114"/>
                  <a:pt x="2147283" y="851086"/>
                  <a:pt x="2147283" y="862600"/>
                </a:cubicBezTo>
                <a:cubicBezTo>
                  <a:pt x="2147284" y="874114"/>
                  <a:pt x="2147284" y="874114"/>
                  <a:pt x="2135770" y="885051"/>
                </a:cubicBezTo>
                <a:cubicBezTo>
                  <a:pt x="2158797" y="885051"/>
                  <a:pt x="2135769" y="896565"/>
                  <a:pt x="2147283" y="896565"/>
                </a:cubicBezTo>
                <a:close/>
                <a:moveTo>
                  <a:pt x="2771895" y="1207352"/>
                </a:moveTo>
                <a:lnTo>
                  <a:pt x="2771895" y="1205284"/>
                </a:lnTo>
                <a:lnTo>
                  <a:pt x="2771966" y="1207071"/>
                </a:lnTo>
                <a:close/>
                <a:moveTo>
                  <a:pt x="2808163" y="1231035"/>
                </a:moveTo>
                <a:lnTo>
                  <a:pt x="2808163" y="1230458"/>
                </a:lnTo>
                <a:lnTo>
                  <a:pt x="2808443" y="1230931"/>
                </a:lnTo>
                <a:close/>
                <a:moveTo>
                  <a:pt x="2306171" y="986371"/>
                </a:moveTo>
                <a:cubicBezTo>
                  <a:pt x="2317684" y="986371"/>
                  <a:pt x="2317684" y="975433"/>
                  <a:pt x="2317684" y="963919"/>
                </a:cubicBezTo>
                <a:cubicBezTo>
                  <a:pt x="2340136" y="963919"/>
                  <a:pt x="2340136" y="963919"/>
                  <a:pt x="2340136" y="963919"/>
                </a:cubicBezTo>
                <a:cubicBezTo>
                  <a:pt x="2328622" y="963919"/>
                  <a:pt x="2328622" y="963919"/>
                  <a:pt x="2317684" y="963919"/>
                </a:cubicBezTo>
                <a:cubicBezTo>
                  <a:pt x="2317684" y="975433"/>
                  <a:pt x="2306171" y="975433"/>
                  <a:pt x="2306171" y="986371"/>
                </a:cubicBezTo>
                <a:close/>
                <a:moveTo>
                  <a:pt x="2813155" y="1238874"/>
                </a:moveTo>
                <a:lnTo>
                  <a:pt x="2808443" y="1230931"/>
                </a:lnTo>
                <a:lnTo>
                  <a:pt x="2813020" y="1229235"/>
                </a:lnTo>
                <a:cubicBezTo>
                  <a:pt x="2814639" y="1225997"/>
                  <a:pt x="2808163" y="1219520"/>
                  <a:pt x="2808163" y="1219520"/>
                </a:cubicBezTo>
                <a:cubicBezTo>
                  <a:pt x="2808163" y="1208007"/>
                  <a:pt x="2819101" y="1208007"/>
                  <a:pt x="2830614" y="1219521"/>
                </a:cubicBezTo>
                <a:lnTo>
                  <a:pt x="2842128" y="1219520"/>
                </a:lnTo>
                <a:cubicBezTo>
                  <a:pt x="2842128" y="1219520"/>
                  <a:pt x="2842128" y="1222399"/>
                  <a:pt x="2843567" y="1225277"/>
                </a:cubicBezTo>
                <a:lnTo>
                  <a:pt x="2844742" y="1225950"/>
                </a:lnTo>
                <a:lnTo>
                  <a:pt x="2849036" y="1236504"/>
                </a:lnTo>
                <a:lnTo>
                  <a:pt x="2853603" y="1241493"/>
                </a:lnTo>
                <a:lnTo>
                  <a:pt x="2837234" y="1244059"/>
                </a:lnTo>
                <a:cubicBezTo>
                  <a:pt x="2831621" y="1243987"/>
                  <a:pt x="2826009" y="1241109"/>
                  <a:pt x="2820253" y="1229883"/>
                </a:cubicBezTo>
                <a:cubicBezTo>
                  <a:pt x="2820253" y="1229883"/>
                  <a:pt x="2820252" y="1232762"/>
                  <a:pt x="2818813" y="1235640"/>
                </a:cubicBezTo>
                <a:close/>
                <a:moveTo>
                  <a:pt x="2864580" y="1264999"/>
                </a:moveTo>
                <a:lnTo>
                  <a:pt x="2863428" y="1263847"/>
                </a:lnTo>
                <a:lnTo>
                  <a:pt x="2864868" y="1263848"/>
                </a:lnTo>
                <a:close/>
                <a:moveTo>
                  <a:pt x="2914517" y="1289782"/>
                </a:moveTo>
                <a:lnTo>
                  <a:pt x="2910058" y="1287451"/>
                </a:lnTo>
                <a:cubicBezTo>
                  <a:pt x="2910058" y="1287451"/>
                  <a:pt x="2912937" y="1287451"/>
                  <a:pt x="2914376" y="1288890"/>
                </a:cubicBezTo>
                <a:close/>
                <a:moveTo>
                  <a:pt x="2773622" y="1222399"/>
                </a:moveTo>
                <a:cubicBezTo>
                  <a:pt x="2770744" y="1219665"/>
                  <a:pt x="2769988" y="1216894"/>
                  <a:pt x="2770123" y="1214276"/>
                </a:cubicBezTo>
                <a:lnTo>
                  <a:pt x="2771895" y="1207352"/>
                </a:lnTo>
                <a:lnTo>
                  <a:pt x="2771895" y="1211461"/>
                </a:lnTo>
                <a:cubicBezTo>
                  <a:pt x="2783408" y="1211461"/>
                  <a:pt x="2783408" y="1199947"/>
                  <a:pt x="2771895" y="1199947"/>
                </a:cubicBezTo>
                <a:cubicBezTo>
                  <a:pt x="2783408" y="1189009"/>
                  <a:pt x="2783408" y="1199947"/>
                  <a:pt x="2796074" y="1199948"/>
                </a:cubicBezTo>
                <a:cubicBezTo>
                  <a:pt x="2785135" y="1210886"/>
                  <a:pt x="2785135" y="1210886"/>
                  <a:pt x="2773622" y="1222399"/>
                </a:cubicBezTo>
                <a:close/>
                <a:moveTo>
                  <a:pt x="2128340" y="903221"/>
                </a:moveTo>
                <a:cubicBezTo>
                  <a:pt x="2134654" y="908078"/>
                  <a:pt x="2147284" y="908078"/>
                  <a:pt x="2147284" y="908078"/>
                </a:cubicBezTo>
                <a:cubicBezTo>
                  <a:pt x="2135770" y="908078"/>
                  <a:pt x="2135769" y="896565"/>
                  <a:pt x="2135769" y="896565"/>
                </a:cubicBezTo>
                <a:cubicBezTo>
                  <a:pt x="2135769" y="907503"/>
                  <a:pt x="2135769" y="896565"/>
                  <a:pt x="2124831" y="896564"/>
                </a:cubicBezTo>
                <a:cubicBezTo>
                  <a:pt x="2124832" y="899443"/>
                  <a:pt x="2126235" y="901601"/>
                  <a:pt x="2128340" y="903221"/>
                </a:cubicBezTo>
                <a:close/>
                <a:moveTo>
                  <a:pt x="2808739" y="1241397"/>
                </a:moveTo>
                <a:lnTo>
                  <a:pt x="2813155" y="1238874"/>
                </a:lnTo>
                <a:lnTo>
                  <a:pt x="2815000" y="1241984"/>
                </a:lnTo>
                <a:close/>
                <a:moveTo>
                  <a:pt x="2739081" y="1211461"/>
                </a:moveTo>
                <a:cubicBezTo>
                  <a:pt x="2739081" y="1199948"/>
                  <a:pt x="2739081" y="1199948"/>
                  <a:pt x="2739081" y="1199948"/>
                </a:cubicBezTo>
                <a:cubicBezTo>
                  <a:pt x="2728144" y="1177496"/>
                  <a:pt x="2728144" y="1199947"/>
                  <a:pt x="2716630" y="1199948"/>
                </a:cubicBezTo>
                <a:cubicBezTo>
                  <a:pt x="2716630" y="1188434"/>
                  <a:pt x="2705116" y="1177496"/>
                  <a:pt x="2705116" y="1165983"/>
                </a:cubicBezTo>
                <a:cubicBezTo>
                  <a:pt x="2727568" y="1176921"/>
                  <a:pt x="2705117" y="1142956"/>
                  <a:pt x="2727568" y="1154469"/>
                </a:cubicBezTo>
                <a:cubicBezTo>
                  <a:pt x="2727568" y="1142955"/>
                  <a:pt x="2716054" y="1142955"/>
                  <a:pt x="2716054" y="1142955"/>
                </a:cubicBezTo>
                <a:lnTo>
                  <a:pt x="2704540" y="1142955"/>
                </a:lnTo>
                <a:cubicBezTo>
                  <a:pt x="2704540" y="1142955"/>
                  <a:pt x="2707418" y="1140220"/>
                  <a:pt x="2708857" y="1136047"/>
                </a:cubicBezTo>
                <a:lnTo>
                  <a:pt x="2708232" y="1133795"/>
                </a:lnTo>
                <a:lnTo>
                  <a:pt x="2719293" y="1136911"/>
                </a:lnTo>
                <a:cubicBezTo>
                  <a:pt x="2723538" y="1138350"/>
                  <a:pt x="2726416" y="1138350"/>
                  <a:pt x="2726417" y="1132593"/>
                </a:cubicBezTo>
                <a:cubicBezTo>
                  <a:pt x="2726417" y="1132593"/>
                  <a:pt x="2737929" y="1098628"/>
                  <a:pt x="2726417" y="1110142"/>
                </a:cubicBezTo>
                <a:cubicBezTo>
                  <a:pt x="2726417" y="1110142"/>
                  <a:pt x="2723682" y="1115755"/>
                  <a:pt x="2719508" y="1121368"/>
                </a:cubicBezTo>
                <a:lnTo>
                  <a:pt x="2707241" y="1130227"/>
                </a:lnTo>
                <a:lnTo>
                  <a:pt x="2704540" y="1120504"/>
                </a:lnTo>
                <a:cubicBezTo>
                  <a:pt x="2710009" y="1120504"/>
                  <a:pt x="2715622" y="1117625"/>
                  <a:pt x="2719868" y="1111941"/>
                </a:cubicBezTo>
                <a:lnTo>
                  <a:pt x="2725343" y="1092415"/>
                </a:lnTo>
                <a:lnTo>
                  <a:pt x="2725552" y="1092296"/>
                </a:lnTo>
                <a:lnTo>
                  <a:pt x="2725925" y="1090805"/>
                </a:lnTo>
                <a:lnTo>
                  <a:pt x="2730050" y="1087043"/>
                </a:lnTo>
                <a:cubicBezTo>
                  <a:pt x="2730590" y="1084740"/>
                  <a:pt x="2729870" y="1081214"/>
                  <a:pt x="2726992" y="1075601"/>
                </a:cubicBezTo>
                <a:cubicBezTo>
                  <a:pt x="2738506" y="1075601"/>
                  <a:pt x="2738506" y="1098628"/>
                  <a:pt x="2760957" y="1087115"/>
                </a:cubicBezTo>
                <a:cubicBezTo>
                  <a:pt x="2750019" y="1109565"/>
                  <a:pt x="2750019" y="1109565"/>
                  <a:pt x="2738506" y="1109566"/>
                </a:cubicBezTo>
                <a:cubicBezTo>
                  <a:pt x="2727568" y="1132017"/>
                  <a:pt x="2738506" y="1132017"/>
                  <a:pt x="2750019" y="1132018"/>
                </a:cubicBezTo>
                <a:cubicBezTo>
                  <a:pt x="2750019" y="1143531"/>
                  <a:pt x="2738506" y="1154470"/>
                  <a:pt x="2750019" y="1165983"/>
                </a:cubicBezTo>
                <a:cubicBezTo>
                  <a:pt x="2726992" y="1165983"/>
                  <a:pt x="2738506" y="1165983"/>
                  <a:pt x="2738506" y="1177496"/>
                </a:cubicBezTo>
                <a:cubicBezTo>
                  <a:pt x="2726992" y="1165983"/>
                  <a:pt x="2726992" y="1165983"/>
                  <a:pt x="2726992" y="1165983"/>
                </a:cubicBezTo>
                <a:cubicBezTo>
                  <a:pt x="2726992" y="1165983"/>
                  <a:pt x="2726992" y="1165983"/>
                  <a:pt x="2715479" y="1165983"/>
                </a:cubicBezTo>
                <a:cubicBezTo>
                  <a:pt x="2726416" y="1177496"/>
                  <a:pt x="2726416" y="1177496"/>
                  <a:pt x="2737930" y="1177496"/>
                </a:cubicBezTo>
                <a:cubicBezTo>
                  <a:pt x="2737930" y="1177496"/>
                  <a:pt x="2737930" y="1177496"/>
                  <a:pt x="2737930" y="1189010"/>
                </a:cubicBezTo>
                <a:cubicBezTo>
                  <a:pt x="2748868" y="1189010"/>
                  <a:pt x="2748868" y="1177496"/>
                  <a:pt x="2760382" y="1177496"/>
                </a:cubicBezTo>
                <a:cubicBezTo>
                  <a:pt x="2748868" y="1189010"/>
                  <a:pt x="2760382" y="1189010"/>
                  <a:pt x="2760382" y="1189010"/>
                </a:cubicBezTo>
                <a:cubicBezTo>
                  <a:pt x="2760382" y="1189010"/>
                  <a:pt x="2760382" y="1177496"/>
                  <a:pt x="2771895" y="1177496"/>
                </a:cubicBezTo>
                <a:cubicBezTo>
                  <a:pt x="2771895" y="1188722"/>
                  <a:pt x="2771895" y="1194334"/>
                  <a:pt x="2771895" y="1198580"/>
                </a:cubicBezTo>
                <a:lnTo>
                  <a:pt x="2771895" y="1205284"/>
                </a:lnTo>
                <a:lnTo>
                  <a:pt x="2771760" y="1201918"/>
                </a:lnTo>
                <a:cubicBezTo>
                  <a:pt x="2770527" y="1200667"/>
                  <a:pt x="2767721" y="1199948"/>
                  <a:pt x="2762108" y="1199948"/>
                </a:cubicBezTo>
                <a:cubicBezTo>
                  <a:pt x="2762108" y="1199948"/>
                  <a:pt x="2750594" y="1211461"/>
                  <a:pt x="2750594" y="1199948"/>
                </a:cubicBezTo>
                <a:cubicBezTo>
                  <a:pt x="2739081" y="1199948"/>
                  <a:pt x="2750594" y="1211461"/>
                  <a:pt x="2739081" y="1211461"/>
                </a:cubicBezTo>
                <a:close/>
                <a:moveTo>
                  <a:pt x="2442606" y="1065239"/>
                </a:moveTo>
                <a:cubicBezTo>
                  <a:pt x="2442607" y="1042787"/>
                  <a:pt x="2431093" y="1053725"/>
                  <a:pt x="2431093" y="1031274"/>
                </a:cubicBezTo>
                <a:lnTo>
                  <a:pt x="2420156" y="1031274"/>
                </a:lnTo>
                <a:cubicBezTo>
                  <a:pt x="2431092" y="1042787"/>
                  <a:pt x="2431093" y="1053725"/>
                  <a:pt x="2442606" y="1065239"/>
                </a:cubicBezTo>
                <a:close/>
                <a:moveTo>
                  <a:pt x="2796649" y="1241973"/>
                </a:moveTo>
                <a:cubicBezTo>
                  <a:pt x="2796648" y="1231035"/>
                  <a:pt x="2796649" y="1219520"/>
                  <a:pt x="2808163" y="1219520"/>
                </a:cubicBezTo>
                <a:cubicBezTo>
                  <a:pt x="2808163" y="1219520"/>
                  <a:pt x="2796648" y="1231035"/>
                  <a:pt x="2808163" y="1231035"/>
                </a:cubicBezTo>
                <a:lnTo>
                  <a:pt x="2808163" y="1231035"/>
                </a:lnTo>
                <a:lnTo>
                  <a:pt x="2808163" y="1231898"/>
                </a:lnTo>
                <a:cubicBezTo>
                  <a:pt x="2808163" y="1233337"/>
                  <a:pt x="2808163" y="1236215"/>
                  <a:pt x="2808163" y="1241973"/>
                </a:cubicBezTo>
                <a:cubicBezTo>
                  <a:pt x="2808163" y="1241973"/>
                  <a:pt x="2796649" y="1230458"/>
                  <a:pt x="2796649" y="1241973"/>
                </a:cubicBezTo>
                <a:close/>
                <a:moveTo>
                  <a:pt x="2910058" y="1298964"/>
                </a:moveTo>
                <a:cubicBezTo>
                  <a:pt x="2912936" y="1296086"/>
                  <a:pt x="2914376" y="1293927"/>
                  <a:pt x="2914915" y="1292308"/>
                </a:cubicBezTo>
                <a:lnTo>
                  <a:pt x="2914517" y="1289782"/>
                </a:lnTo>
                <a:lnTo>
                  <a:pt x="2921068" y="1293207"/>
                </a:lnTo>
                <a:cubicBezTo>
                  <a:pt x="2923874" y="1296086"/>
                  <a:pt x="2926753" y="1298964"/>
                  <a:pt x="2932510" y="1298964"/>
                </a:cubicBezTo>
                <a:cubicBezTo>
                  <a:pt x="2921572" y="1310478"/>
                  <a:pt x="2921572" y="1298964"/>
                  <a:pt x="2910058" y="1298964"/>
                </a:cubicBezTo>
                <a:close/>
                <a:moveTo>
                  <a:pt x="2771895" y="1233913"/>
                </a:moveTo>
                <a:cubicBezTo>
                  <a:pt x="2771895" y="1222399"/>
                  <a:pt x="2771895" y="1222399"/>
                  <a:pt x="2771895" y="1222399"/>
                </a:cubicBezTo>
                <a:cubicBezTo>
                  <a:pt x="2794346" y="1222399"/>
                  <a:pt x="2783408" y="1233913"/>
                  <a:pt x="2771895" y="1233913"/>
                </a:cubicBezTo>
                <a:close/>
                <a:moveTo>
                  <a:pt x="2090291" y="896565"/>
                </a:moveTo>
                <a:cubicBezTo>
                  <a:pt x="2101805" y="896564"/>
                  <a:pt x="2090291" y="896565"/>
                  <a:pt x="2090291" y="885052"/>
                </a:cubicBezTo>
                <a:cubicBezTo>
                  <a:pt x="2090291" y="885052"/>
                  <a:pt x="2101805" y="885051"/>
                  <a:pt x="2101805" y="896564"/>
                </a:cubicBezTo>
                <a:cubicBezTo>
                  <a:pt x="2124831" y="896564"/>
                  <a:pt x="2101805" y="885051"/>
                  <a:pt x="2113318" y="885052"/>
                </a:cubicBezTo>
                <a:cubicBezTo>
                  <a:pt x="2101805" y="885051"/>
                  <a:pt x="2101805" y="873538"/>
                  <a:pt x="2101805" y="873538"/>
                </a:cubicBezTo>
                <a:cubicBezTo>
                  <a:pt x="2101805" y="873538"/>
                  <a:pt x="2101805" y="862024"/>
                  <a:pt x="2101805" y="873538"/>
                </a:cubicBezTo>
                <a:cubicBezTo>
                  <a:pt x="2090290" y="873538"/>
                  <a:pt x="2090291" y="885052"/>
                  <a:pt x="2090291" y="885052"/>
                </a:cubicBezTo>
                <a:close/>
                <a:moveTo>
                  <a:pt x="2748867" y="1222975"/>
                </a:moveTo>
                <a:cubicBezTo>
                  <a:pt x="2748867" y="1199948"/>
                  <a:pt x="2748868" y="1211461"/>
                  <a:pt x="2760382" y="1211461"/>
                </a:cubicBezTo>
                <a:cubicBezTo>
                  <a:pt x="2760382" y="1211461"/>
                  <a:pt x="2760382" y="1222399"/>
                  <a:pt x="2748867" y="1222975"/>
                </a:cubicBezTo>
                <a:close/>
                <a:moveTo>
                  <a:pt x="2854217" y="1275362"/>
                </a:moveTo>
                <a:cubicBezTo>
                  <a:pt x="2848460" y="1275362"/>
                  <a:pt x="2848460" y="1269749"/>
                  <a:pt x="2849899" y="1262696"/>
                </a:cubicBezTo>
                <a:lnTo>
                  <a:pt x="2854089" y="1242025"/>
                </a:lnTo>
                <a:lnTo>
                  <a:pt x="2864580" y="1253486"/>
                </a:lnTo>
                <a:cubicBezTo>
                  <a:pt x="2864580" y="1253486"/>
                  <a:pt x="2864580" y="1253486"/>
                  <a:pt x="2853066" y="1253486"/>
                </a:cubicBezTo>
                <a:lnTo>
                  <a:pt x="2863428" y="1263847"/>
                </a:lnTo>
                <a:lnTo>
                  <a:pt x="2854217" y="1263848"/>
                </a:lnTo>
                <a:close/>
                <a:moveTo>
                  <a:pt x="2646973" y="1177496"/>
                </a:moveTo>
                <a:lnTo>
                  <a:pt x="2646973" y="1165983"/>
                </a:lnTo>
                <a:cubicBezTo>
                  <a:pt x="2646973" y="1165983"/>
                  <a:pt x="2646973" y="1165983"/>
                  <a:pt x="2648412" y="1165983"/>
                </a:cubicBezTo>
                <a:lnTo>
                  <a:pt x="2657782" y="1165983"/>
                </a:lnTo>
                <a:lnTo>
                  <a:pt x="2657593" y="1166493"/>
                </a:lnTo>
                <a:lnTo>
                  <a:pt x="2648412" y="1171739"/>
                </a:lnTo>
                <a:cubicBezTo>
                  <a:pt x="2646973" y="1174618"/>
                  <a:pt x="2646973" y="1177496"/>
                  <a:pt x="2646973" y="1177496"/>
                </a:cubicBezTo>
                <a:close/>
                <a:moveTo>
                  <a:pt x="2819676" y="1264424"/>
                </a:moveTo>
                <a:cubicBezTo>
                  <a:pt x="2819676" y="1258667"/>
                  <a:pt x="2819676" y="1253054"/>
                  <a:pt x="2818237" y="1247441"/>
                </a:cubicBezTo>
                <a:lnTo>
                  <a:pt x="2815000" y="1241984"/>
                </a:lnTo>
                <a:lnTo>
                  <a:pt x="2824066" y="1242835"/>
                </a:lnTo>
                <a:cubicBezTo>
                  <a:pt x="2828311" y="1244275"/>
                  <a:pt x="2831189" y="1247153"/>
                  <a:pt x="2831190" y="1252910"/>
                </a:cubicBezTo>
                <a:lnTo>
                  <a:pt x="2819676" y="1252910"/>
                </a:lnTo>
                <a:cubicBezTo>
                  <a:pt x="2819676" y="1264424"/>
                  <a:pt x="2819676" y="1264424"/>
                  <a:pt x="2819676" y="1264424"/>
                </a:cubicBezTo>
                <a:close/>
                <a:moveTo>
                  <a:pt x="2771895" y="1244851"/>
                </a:moveTo>
                <a:cubicBezTo>
                  <a:pt x="2783409" y="1244851"/>
                  <a:pt x="2783409" y="1244851"/>
                  <a:pt x="2783409" y="1233337"/>
                </a:cubicBezTo>
                <a:cubicBezTo>
                  <a:pt x="2794347" y="1233337"/>
                  <a:pt x="2783409" y="1256365"/>
                  <a:pt x="2771895" y="1244851"/>
                </a:cubicBezTo>
                <a:close/>
                <a:moveTo>
                  <a:pt x="2295233" y="1008822"/>
                </a:moveTo>
                <a:cubicBezTo>
                  <a:pt x="2306171" y="997309"/>
                  <a:pt x="2306171" y="1008823"/>
                  <a:pt x="2317684" y="1008822"/>
                </a:cubicBezTo>
                <a:cubicBezTo>
                  <a:pt x="2317684" y="997884"/>
                  <a:pt x="2306171" y="1008823"/>
                  <a:pt x="2306746" y="997884"/>
                </a:cubicBezTo>
                <a:cubicBezTo>
                  <a:pt x="2317684" y="997884"/>
                  <a:pt x="2317684" y="997884"/>
                  <a:pt x="2329197" y="997884"/>
                </a:cubicBezTo>
                <a:cubicBezTo>
                  <a:pt x="2329197" y="986371"/>
                  <a:pt x="2318259" y="997884"/>
                  <a:pt x="2306746" y="986371"/>
                </a:cubicBezTo>
                <a:cubicBezTo>
                  <a:pt x="2306746" y="997309"/>
                  <a:pt x="2306746" y="997309"/>
                  <a:pt x="2295233" y="1008822"/>
                </a:cubicBezTo>
                <a:close/>
                <a:moveTo>
                  <a:pt x="2681513" y="1200523"/>
                </a:moveTo>
                <a:cubicBezTo>
                  <a:pt x="2693027" y="1189009"/>
                  <a:pt x="2681512" y="1178072"/>
                  <a:pt x="2681512" y="1166558"/>
                </a:cubicBezTo>
                <a:cubicBezTo>
                  <a:pt x="2686982" y="1166558"/>
                  <a:pt x="2689717" y="1166558"/>
                  <a:pt x="2692523" y="1166558"/>
                </a:cubicBezTo>
                <a:lnTo>
                  <a:pt x="2698530" y="1166558"/>
                </a:lnTo>
                <a:lnTo>
                  <a:pt x="2693027" y="1177496"/>
                </a:lnTo>
                <a:cubicBezTo>
                  <a:pt x="2693027" y="1189009"/>
                  <a:pt x="2693027" y="1189009"/>
                  <a:pt x="2693027" y="1189009"/>
                </a:cubicBezTo>
                <a:lnTo>
                  <a:pt x="2695473" y="1198267"/>
                </a:lnTo>
                <a:lnTo>
                  <a:pt x="2694178" y="1197645"/>
                </a:lnTo>
                <a:lnTo>
                  <a:pt x="2693150" y="1199342"/>
                </a:lnTo>
                <a:close/>
                <a:moveTo>
                  <a:pt x="2180672" y="953557"/>
                </a:moveTo>
                <a:cubicBezTo>
                  <a:pt x="2191610" y="953557"/>
                  <a:pt x="2191610" y="953557"/>
                  <a:pt x="2203124" y="953557"/>
                </a:cubicBezTo>
                <a:lnTo>
                  <a:pt x="2200509" y="943665"/>
                </a:lnTo>
                <a:lnTo>
                  <a:pt x="2200870" y="943441"/>
                </a:lnTo>
                <a:lnTo>
                  <a:pt x="2214637" y="942043"/>
                </a:lnTo>
                <a:cubicBezTo>
                  <a:pt x="2214637" y="931106"/>
                  <a:pt x="2226151" y="931106"/>
                  <a:pt x="2226151" y="919592"/>
                </a:cubicBezTo>
                <a:cubicBezTo>
                  <a:pt x="2226151" y="919592"/>
                  <a:pt x="2226151" y="919592"/>
                  <a:pt x="2237664" y="931105"/>
                </a:cubicBezTo>
                <a:cubicBezTo>
                  <a:pt x="2226151" y="919592"/>
                  <a:pt x="2237665" y="919592"/>
                  <a:pt x="2237665" y="919592"/>
                </a:cubicBezTo>
                <a:lnTo>
                  <a:pt x="2226151" y="919592"/>
                </a:lnTo>
                <a:cubicBezTo>
                  <a:pt x="2226151" y="908078"/>
                  <a:pt x="2237664" y="908078"/>
                  <a:pt x="2237664" y="908078"/>
                </a:cubicBezTo>
                <a:cubicBezTo>
                  <a:pt x="2226151" y="896565"/>
                  <a:pt x="2237665" y="863175"/>
                  <a:pt x="2226151" y="851661"/>
                </a:cubicBezTo>
                <a:lnTo>
                  <a:pt x="2214638" y="851661"/>
                </a:lnTo>
                <a:cubicBezTo>
                  <a:pt x="2203124" y="840724"/>
                  <a:pt x="2214638" y="829211"/>
                  <a:pt x="2214638" y="829211"/>
                </a:cubicBezTo>
                <a:cubicBezTo>
                  <a:pt x="2203699" y="840724"/>
                  <a:pt x="2203700" y="829211"/>
                  <a:pt x="2192186" y="829211"/>
                </a:cubicBezTo>
                <a:cubicBezTo>
                  <a:pt x="2203699" y="840148"/>
                  <a:pt x="2192185" y="840147"/>
                  <a:pt x="2192186" y="851661"/>
                </a:cubicBezTo>
                <a:cubicBezTo>
                  <a:pt x="2203700" y="851661"/>
                  <a:pt x="2203699" y="840148"/>
                  <a:pt x="2203699" y="840148"/>
                </a:cubicBezTo>
                <a:cubicBezTo>
                  <a:pt x="2203699" y="851086"/>
                  <a:pt x="2203699" y="851086"/>
                  <a:pt x="2215213" y="862600"/>
                </a:cubicBezTo>
                <a:cubicBezTo>
                  <a:pt x="2203699" y="862600"/>
                  <a:pt x="2203699" y="874114"/>
                  <a:pt x="2203699" y="862600"/>
                </a:cubicBezTo>
                <a:cubicBezTo>
                  <a:pt x="2200821" y="865478"/>
                  <a:pt x="2200065" y="868356"/>
                  <a:pt x="2200731" y="870876"/>
                </a:cubicBezTo>
                <a:lnTo>
                  <a:pt x="2203686" y="874127"/>
                </a:lnTo>
                <a:lnTo>
                  <a:pt x="2198519" y="879295"/>
                </a:lnTo>
                <a:lnTo>
                  <a:pt x="2196647" y="881166"/>
                </a:lnTo>
                <a:lnTo>
                  <a:pt x="2193050" y="882173"/>
                </a:lnTo>
                <a:lnTo>
                  <a:pt x="2192465" y="882009"/>
                </a:lnTo>
                <a:lnTo>
                  <a:pt x="2191395" y="871091"/>
                </a:lnTo>
                <a:cubicBezTo>
                  <a:pt x="2190027" y="868213"/>
                  <a:pt x="2187293" y="868069"/>
                  <a:pt x="2181824" y="873538"/>
                </a:cubicBezTo>
                <a:cubicBezTo>
                  <a:pt x="2181823" y="876417"/>
                  <a:pt x="2183227" y="878575"/>
                  <a:pt x="2185332" y="880014"/>
                </a:cubicBezTo>
                <a:lnTo>
                  <a:pt x="2192465" y="882009"/>
                </a:lnTo>
                <a:lnTo>
                  <a:pt x="2192762" y="885052"/>
                </a:lnTo>
                <a:lnTo>
                  <a:pt x="2196647" y="881166"/>
                </a:lnTo>
                <a:lnTo>
                  <a:pt x="2200768" y="880014"/>
                </a:lnTo>
                <a:lnTo>
                  <a:pt x="2203856" y="874313"/>
                </a:lnTo>
                <a:lnTo>
                  <a:pt x="2206290" y="876992"/>
                </a:lnTo>
                <a:cubicBezTo>
                  <a:pt x="2211903" y="879870"/>
                  <a:pt x="2220394" y="879870"/>
                  <a:pt x="2226151" y="874113"/>
                </a:cubicBezTo>
                <a:cubicBezTo>
                  <a:pt x="2226151" y="896565"/>
                  <a:pt x="2226151" y="907503"/>
                  <a:pt x="2214638" y="919016"/>
                </a:cubicBezTo>
                <a:cubicBezTo>
                  <a:pt x="2203699" y="896564"/>
                  <a:pt x="2180672" y="907503"/>
                  <a:pt x="2192186" y="885052"/>
                </a:cubicBezTo>
                <a:cubicBezTo>
                  <a:pt x="2169735" y="896565"/>
                  <a:pt x="2181248" y="896565"/>
                  <a:pt x="2169735" y="885051"/>
                </a:cubicBezTo>
                <a:cubicBezTo>
                  <a:pt x="2169735" y="896565"/>
                  <a:pt x="2158221" y="896565"/>
                  <a:pt x="2157070" y="908654"/>
                </a:cubicBezTo>
                <a:cubicBezTo>
                  <a:pt x="2168583" y="908654"/>
                  <a:pt x="2168583" y="919592"/>
                  <a:pt x="2157070" y="931106"/>
                </a:cubicBezTo>
                <a:cubicBezTo>
                  <a:pt x="2168008" y="931106"/>
                  <a:pt x="2179522" y="931106"/>
                  <a:pt x="2179522" y="931106"/>
                </a:cubicBezTo>
                <a:cubicBezTo>
                  <a:pt x="2191035" y="919592"/>
                  <a:pt x="2191035" y="931105"/>
                  <a:pt x="2191035" y="919592"/>
                </a:cubicBezTo>
                <a:cubicBezTo>
                  <a:pt x="2191035" y="919592"/>
                  <a:pt x="2191035" y="908078"/>
                  <a:pt x="2202548" y="908078"/>
                </a:cubicBezTo>
                <a:cubicBezTo>
                  <a:pt x="2202548" y="919016"/>
                  <a:pt x="2191035" y="919016"/>
                  <a:pt x="2191035" y="930530"/>
                </a:cubicBezTo>
                <a:cubicBezTo>
                  <a:pt x="2202548" y="930530"/>
                  <a:pt x="2202548" y="919016"/>
                  <a:pt x="2202548" y="919016"/>
                </a:cubicBezTo>
                <a:cubicBezTo>
                  <a:pt x="2202548" y="919016"/>
                  <a:pt x="2214063" y="919016"/>
                  <a:pt x="2214062" y="930529"/>
                </a:cubicBezTo>
                <a:cubicBezTo>
                  <a:pt x="2203123" y="930529"/>
                  <a:pt x="2203123" y="942044"/>
                  <a:pt x="2191610" y="930529"/>
                </a:cubicBezTo>
                <a:cubicBezTo>
                  <a:pt x="2191610" y="942044"/>
                  <a:pt x="2191610" y="942044"/>
                  <a:pt x="2191610" y="942044"/>
                </a:cubicBezTo>
                <a:cubicBezTo>
                  <a:pt x="2191610" y="942044"/>
                  <a:pt x="2191610" y="942044"/>
                  <a:pt x="2203123" y="942044"/>
                </a:cubicBezTo>
                <a:lnTo>
                  <a:pt x="2200870" y="943441"/>
                </a:lnTo>
                <a:lnTo>
                  <a:pt x="2200461" y="943483"/>
                </a:lnTo>
                <a:lnTo>
                  <a:pt x="2200509" y="943665"/>
                </a:lnTo>
                <a:lnTo>
                  <a:pt x="2195001" y="947081"/>
                </a:lnTo>
                <a:cubicBezTo>
                  <a:pt x="2187148" y="949240"/>
                  <a:pt x="2180672" y="944922"/>
                  <a:pt x="2180672" y="953557"/>
                </a:cubicBezTo>
                <a:close/>
                <a:moveTo>
                  <a:pt x="2205356" y="971259"/>
                </a:moveTo>
                <a:cubicBezTo>
                  <a:pt x="2209601" y="972699"/>
                  <a:pt x="2215213" y="969964"/>
                  <a:pt x="2215213" y="964495"/>
                </a:cubicBezTo>
                <a:cubicBezTo>
                  <a:pt x="2203700" y="964495"/>
                  <a:pt x="2215213" y="952982"/>
                  <a:pt x="2203700" y="952982"/>
                </a:cubicBezTo>
                <a:cubicBezTo>
                  <a:pt x="2198231" y="964207"/>
                  <a:pt x="2201109" y="969820"/>
                  <a:pt x="2205356" y="971259"/>
                </a:cubicBezTo>
                <a:close/>
                <a:moveTo>
                  <a:pt x="2608691" y="1176416"/>
                </a:moveTo>
                <a:cubicBezTo>
                  <a:pt x="2607251" y="1177927"/>
                  <a:pt x="2607251" y="1178071"/>
                  <a:pt x="2613008" y="1178071"/>
                </a:cubicBezTo>
                <a:cubicBezTo>
                  <a:pt x="2624521" y="1178071"/>
                  <a:pt x="2613008" y="1178071"/>
                  <a:pt x="2624521" y="1178071"/>
                </a:cubicBezTo>
                <a:cubicBezTo>
                  <a:pt x="2624521" y="1166558"/>
                  <a:pt x="2613008" y="1166558"/>
                  <a:pt x="2613008" y="1166558"/>
                </a:cubicBezTo>
                <a:cubicBezTo>
                  <a:pt x="2613008" y="1172027"/>
                  <a:pt x="2610129" y="1174906"/>
                  <a:pt x="2608691" y="1176416"/>
                </a:cubicBezTo>
                <a:close/>
                <a:moveTo>
                  <a:pt x="2262046" y="1008246"/>
                </a:moveTo>
                <a:lnTo>
                  <a:pt x="2263282" y="1003857"/>
                </a:lnTo>
                <a:cubicBezTo>
                  <a:pt x="2261844" y="999611"/>
                  <a:pt x="2258965" y="996733"/>
                  <a:pt x="2258965" y="996733"/>
                </a:cubicBezTo>
                <a:cubicBezTo>
                  <a:pt x="2270478" y="1008246"/>
                  <a:pt x="2270479" y="996733"/>
                  <a:pt x="2270478" y="1008246"/>
                </a:cubicBezTo>
                <a:close/>
                <a:moveTo>
                  <a:pt x="2738336" y="1244851"/>
                </a:moveTo>
                <a:lnTo>
                  <a:pt x="2739658" y="1243123"/>
                </a:lnTo>
                <a:lnTo>
                  <a:pt x="2738671" y="1243107"/>
                </a:lnTo>
                <a:lnTo>
                  <a:pt x="2742031" y="1235208"/>
                </a:lnTo>
                <a:cubicBezTo>
                  <a:pt x="2743398" y="1233769"/>
                  <a:pt x="2743399" y="1233625"/>
                  <a:pt x="2737930" y="1233337"/>
                </a:cubicBezTo>
                <a:cubicBezTo>
                  <a:pt x="2749444" y="1222398"/>
                  <a:pt x="2749444" y="1233337"/>
                  <a:pt x="2749444" y="1244851"/>
                </a:cubicBezTo>
                <a:cubicBezTo>
                  <a:pt x="2743686" y="1244851"/>
                  <a:pt x="2743686" y="1244851"/>
                  <a:pt x="2743686" y="1244851"/>
                </a:cubicBezTo>
                <a:close/>
                <a:moveTo>
                  <a:pt x="2101804" y="930529"/>
                </a:moveTo>
                <a:cubicBezTo>
                  <a:pt x="2101805" y="919016"/>
                  <a:pt x="2112742" y="907503"/>
                  <a:pt x="2090290" y="908078"/>
                </a:cubicBezTo>
                <a:cubicBezTo>
                  <a:pt x="2090290" y="908078"/>
                  <a:pt x="2101805" y="919016"/>
                  <a:pt x="2101804" y="930529"/>
                </a:cubicBezTo>
                <a:close/>
                <a:moveTo>
                  <a:pt x="2774198" y="1265574"/>
                </a:moveTo>
                <a:lnTo>
                  <a:pt x="2774007" y="1265194"/>
                </a:lnTo>
                <a:lnTo>
                  <a:pt x="2774198" y="1264999"/>
                </a:lnTo>
                <a:close/>
                <a:moveTo>
                  <a:pt x="2774198" y="1265575"/>
                </a:moveTo>
                <a:lnTo>
                  <a:pt x="2774198" y="1265574"/>
                </a:lnTo>
                <a:lnTo>
                  <a:pt x="2774198" y="1264999"/>
                </a:lnTo>
                <a:lnTo>
                  <a:pt x="2774276" y="1265547"/>
                </a:lnTo>
                <a:close/>
                <a:moveTo>
                  <a:pt x="2658486" y="1211461"/>
                </a:moveTo>
                <a:cubicBezTo>
                  <a:pt x="2646972" y="1211461"/>
                  <a:pt x="2646972" y="1199948"/>
                  <a:pt x="2646972" y="1199948"/>
                </a:cubicBezTo>
                <a:cubicBezTo>
                  <a:pt x="2646972" y="1199948"/>
                  <a:pt x="2646972" y="1199948"/>
                  <a:pt x="2658486" y="1199948"/>
                </a:cubicBezTo>
                <a:cubicBezTo>
                  <a:pt x="2658486" y="1199948"/>
                  <a:pt x="2658486" y="1199948"/>
                  <a:pt x="2658486" y="1211461"/>
                </a:cubicBezTo>
                <a:close/>
                <a:moveTo>
                  <a:pt x="2362588" y="1065238"/>
                </a:moveTo>
                <a:cubicBezTo>
                  <a:pt x="2362588" y="1053725"/>
                  <a:pt x="2362588" y="1042212"/>
                  <a:pt x="2374101" y="1053725"/>
                </a:cubicBezTo>
                <a:cubicBezTo>
                  <a:pt x="2374101" y="1042787"/>
                  <a:pt x="2385615" y="1042787"/>
                  <a:pt x="2374101" y="1031274"/>
                </a:cubicBezTo>
                <a:cubicBezTo>
                  <a:pt x="2363163" y="1031274"/>
                  <a:pt x="2351649" y="1065239"/>
                  <a:pt x="2362588" y="1065238"/>
                </a:cubicBezTo>
                <a:close/>
                <a:moveTo>
                  <a:pt x="2907755" y="1335232"/>
                </a:moveTo>
                <a:cubicBezTo>
                  <a:pt x="2907755" y="1335232"/>
                  <a:pt x="2907755" y="1323718"/>
                  <a:pt x="2919269" y="1323718"/>
                </a:cubicBezTo>
                <a:cubicBezTo>
                  <a:pt x="2908331" y="1323718"/>
                  <a:pt x="2908331" y="1323718"/>
                  <a:pt x="2907755" y="1335232"/>
                </a:cubicBezTo>
                <a:close/>
                <a:moveTo>
                  <a:pt x="2774198" y="1269856"/>
                </a:moveTo>
                <a:cubicBezTo>
                  <a:pt x="2774198" y="1270396"/>
                  <a:pt x="2774198" y="1270037"/>
                  <a:pt x="2774198" y="1269317"/>
                </a:cubicBezTo>
                <a:lnTo>
                  <a:pt x="2774198" y="1265574"/>
                </a:lnTo>
                <a:lnTo>
                  <a:pt x="2774198" y="1265574"/>
                </a:lnTo>
                <a:close/>
                <a:moveTo>
                  <a:pt x="2260002" y="1015503"/>
                </a:moveTo>
                <a:lnTo>
                  <a:pt x="2258965" y="1008246"/>
                </a:lnTo>
                <a:lnTo>
                  <a:pt x="2262046" y="1008246"/>
                </a:lnTo>
                <a:close/>
                <a:moveTo>
                  <a:pt x="2775637" y="1275073"/>
                </a:moveTo>
                <a:lnTo>
                  <a:pt x="2774276" y="1265547"/>
                </a:lnTo>
                <a:lnTo>
                  <a:pt x="2779235" y="1263776"/>
                </a:lnTo>
                <a:cubicBezTo>
                  <a:pt x="2781394" y="1260537"/>
                  <a:pt x="2777076" y="1254061"/>
                  <a:pt x="2785711" y="1254061"/>
                </a:cubicBezTo>
                <a:cubicBezTo>
                  <a:pt x="2797225" y="1254061"/>
                  <a:pt x="2785711" y="1264999"/>
                  <a:pt x="2785711" y="1276513"/>
                </a:cubicBezTo>
                <a:cubicBezTo>
                  <a:pt x="2779954" y="1276513"/>
                  <a:pt x="2777076" y="1276512"/>
                  <a:pt x="2775637" y="1275073"/>
                </a:cubicBezTo>
                <a:close/>
                <a:moveTo>
                  <a:pt x="2124256" y="952982"/>
                </a:moveTo>
                <a:cubicBezTo>
                  <a:pt x="2141526" y="952981"/>
                  <a:pt x="2132891" y="933876"/>
                  <a:pt x="2127494" y="933795"/>
                </a:cubicBezTo>
                <a:lnTo>
                  <a:pt x="2124256" y="941467"/>
                </a:lnTo>
                <a:lnTo>
                  <a:pt x="2124256" y="938805"/>
                </a:lnTo>
                <a:cubicBezTo>
                  <a:pt x="2124256" y="935999"/>
                  <a:pt x="2124256" y="935999"/>
                  <a:pt x="2124256" y="941468"/>
                </a:cubicBezTo>
                <a:lnTo>
                  <a:pt x="2124256" y="941467"/>
                </a:lnTo>
                <a:close/>
                <a:moveTo>
                  <a:pt x="2317109" y="1064663"/>
                </a:moveTo>
                <a:cubicBezTo>
                  <a:pt x="2322865" y="1064663"/>
                  <a:pt x="2325744" y="1064663"/>
                  <a:pt x="2327183" y="1066102"/>
                </a:cubicBezTo>
                <a:lnTo>
                  <a:pt x="2327360" y="1067341"/>
                </a:lnTo>
                <a:close/>
                <a:moveTo>
                  <a:pt x="2363163" y="1087690"/>
                </a:moveTo>
                <a:cubicBezTo>
                  <a:pt x="2374677" y="1087690"/>
                  <a:pt x="2374677" y="1064663"/>
                  <a:pt x="2363163" y="1076176"/>
                </a:cubicBezTo>
                <a:cubicBezTo>
                  <a:pt x="2374101" y="1076176"/>
                  <a:pt x="2363163" y="1087690"/>
                  <a:pt x="2363163" y="1087690"/>
                </a:cubicBezTo>
                <a:close/>
                <a:moveTo>
                  <a:pt x="2431093" y="1121655"/>
                </a:moveTo>
                <a:cubicBezTo>
                  <a:pt x="2442607" y="1121655"/>
                  <a:pt x="2442607" y="1121655"/>
                  <a:pt x="2442607" y="1121655"/>
                </a:cubicBezTo>
                <a:cubicBezTo>
                  <a:pt x="2431093" y="1121655"/>
                  <a:pt x="2442606" y="1098628"/>
                  <a:pt x="2431093" y="1110142"/>
                </a:cubicBezTo>
                <a:close/>
                <a:moveTo>
                  <a:pt x="2200884" y="1008894"/>
                </a:moveTo>
                <a:lnTo>
                  <a:pt x="2202994" y="1008249"/>
                </a:lnTo>
                <a:lnTo>
                  <a:pt x="2203445" y="1009352"/>
                </a:lnTo>
                <a:close/>
                <a:moveTo>
                  <a:pt x="2794346" y="1312205"/>
                </a:moveTo>
                <a:cubicBezTo>
                  <a:pt x="2794346" y="1312205"/>
                  <a:pt x="2794347" y="1301267"/>
                  <a:pt x="2794347" y="1289754"/>
                </a:cubicBezTo>
                <a:cubicBezTo>
                  <a:pt x="2805861" y="1301267"/>
                  <a:pt x="2794346" y="1312205"/>
                  <a:pt x="2794346" y="1312205"/>
                </a:cubicBezTo>
                <a:close/>
                <a:moveTo>
                  <a:pt x="2340135" y="1087690"/>
                </a:moveTo>
                <a:cubicBezTo>
                  <a:pt x="2351650" y="1076176"/>
                  <a:pt x="2351650" y="1087690"/>
                  <a:pt x="2351650" y="1087690"/>
                </a:cubicBezTo>
                <a:cubicBezTo>
                  <a:pt x="2363163" y="1087690"/>
                  <a:pt x="2351650" y="1053725"/>
                  <a:pt x="2340136" y="1053725"/>
                </a:cubicBezTo>
                <a:cubicBezTo>
                  <a:pt x="2340136" y="1065238"/>
                  <a:pt x="2340135" y="1076177"/>
                  <a:pt x="2340135" y="1087690"/>
                </a:cubicBezTo>
                <a:close/>
                <a:moveTo>
                  <a:pt x="2146708" y="998460"/>
                </a:moveTo>
                <a:cubicBezTo>
                  <a:pt x="2158222" y="998460"/>
                  <a:pt x="2146707" y="986946"/>
                  <a:pt x="2158221" y="986946"/>
                </a:cubicBezTo>
                <a:cubicBezTo>
                  <a:pt x="2158222" y="998460"/>
                  <a:pt x="2169735" y="986946"/>
                  <a:pt x="2169735" y="998460"/>
                </a:cubicBezTo>
                <a:cubicBezTo>
                  <a:pt x="2169735" y="998460"/>
                  <a:pt x="2163978" y="998460"/>
                  <a:pt x="2159660" y="998460"/>
                </a:cubicBezTo>
                <a:lnTo>
                  <a:pt x="2158222" y="998460"/>
                </a:lnTo>
                <a:lnTo>
                  <a:pt x="2158222" y="998460"/>
                </a:lnTo>
                <a:cubicBezTo>
                  <a:pt x="2155344" y="998460"/>
                  <a:pt x="2154624" y="998460"/>
                  <a:pt x="2155163" y="998460"/>
                </a:cubicBezTo>
                <a:lnTo>
                  <a:pt x="2158222" y="998460"/>
                </a:lnTo>
                <a:lnTo>
                  <a:pt x="2176859" y="1004216"/>
                </a:lnTo>
                <a:cubicBezTo>
                  <a:pt x="2183982" y="1007094"/>
                  <a:pt x="2192474" y="1009973"/>
                  <a:pt x="2203700" y="1009973"/>
                </a:cubicBezTo>
                <a:lnTo>
                  <a:pt x="2203445" y="1009352"/>
                </a:lnTo>
                <a:lnTo>
                  <a:pt x="2203699" y="1009398"/>
                </a:lnTo>
                <a:lnTo>
                  <a:pt x="2207951" y="1006210"/>
                </a:lnTo>
                <a:lnTo>
                  <a:pt x="2209747" y="1005298"/>
                </a:lnTo>
                <a:lnTo>
                  <a:pt x="2215213" y="1009398"/>
                </a:lnTo>
                <a:cubicBezTo>
                  <a:pt x="2215213" y="997884"/>
                  <a:pt x="2215213" y="997884"/>
                  <a:pt x="2215213" y="997884"/>
                </a:cubicBezTo>
                <a:cubicBezTo>
                  <a:pt x="2215213" y="1000619"/>
                  <a:pt x="2213810" y="1002670"/>
                  <a:pt x="2211876" y="1004217"/>
                </a:cubicBezTo>
                <a:lnTo>
                  <a:pt x="2209747" y="1005298"/>
                </a:lnTo>
                <a:lnTo>
                  <a:pt x="2209456" y="1005080"/>
                </a:lnTo>
                <a:lnTo>
                  <a:pt x="2207951" y="1006210"/>
                </a:lnTo>
                <a:lnTo>
                  <a:pt x="2205355" y="1007527"/>
                </a:lnTo>
                <a:lnTo>
                  <a:pt x="2202994" y="1008249"/>
                </a:lnTo>
                <a:lnTo>
                  <a:pt x="2195064" y="988889"/>
                </a:lnTo>
                <a:cubicBezTo>
                  <a:pt x="2195064" y="984643"/>
                  <a:pt x="2197942" y="981765"/>
                  <a:pt x="2203699" y="976008"/>
                </a:cubicBezTo>
                <a:cubicBezTo>
                  <a:pt x="2192763" y="986946"/>
                  <a:pt x="2192762" y="964495"/>
                  <a:pt x="2181249" y="964495"/>
                </a:cubicBezTo>
                <a:cubicBezTo>
                  <a:pt x="2192762" y="975433"/>
                  <a:pt x="2181249" y="986947"/>
                  <a:pt x="2181249" y="986947"/>
                </a:cubicBezTo>
                <a:lnTo>
                  <a:pt x="2169735" y="986946"/>
                </a:lnTo>
                <a:cubicBezTo>
                  <a:pt x="2181248" y="975433"/>
                  <a:pt x="2158222" y="964495"/>
                  <a:pt x="2169735" y="952982"/>
                </a:cubicBezTo>
                <a:lnTo>
                  <a:pt x="2181249" y="952982"/>
                </a:lnTo>
                <a:cubicBezTo>
                  <a:pt x="2169735" y="941468"/>
                  <a:pt x="2169735" y="952982"/>
                  <a:pt x="2158222" y="953557"/>
                </a:cubicBezTo>
                <a:cubicBezTo>
                  <a:pt x="2158221" y="976008"/>
                  <a:pt x="2135194" y="976008"/>
                  <a:pt x="2146708" y="998460"/>
                </a:cubicBezTo>
                <a:close/>
                <a:moveTo>
                  <a:pt x="2692451" y="1278816"/>
                </a:moveTo>
                <a:cubicBezTo>
                  <a:pt x="2692451" y="1278816"/>
                  <a:pt x="2703965" y="1278816"/>
                  <a:pt x="2703965" y="1267302"/>
                </a:cubicBezTo>
                <a:cubicBezTo>
                  <a:pt x="2703965" y="1278816"/>
                  <a:pt x="2680938" y="1267302"/>
                  <a:pt x="2692451" y="1278816"/>
                </a:cubicBezTo>
                <a:close/>
                <a:moveTo>
                  <a:pt x="1965369" y="919016"/>
                </a:moveTo>
                <a:cubicBezTo>
                  <a:pt x="1976882" y="919016"/>
                  <a:pt x="1976883" y="908078"/>
                  <a:pt x="1976882" y="896565"/>
                </a:cubicBezTo>
                <a:cubicBezTo>
                  <a:pt x="1965369" y="896565"/>
                  <a:pt x="1965369" y="919016"/>
                  <a:pt x="1965369" y="919016"/>
                </a:cubicBezTo>
                <a:close/>
                <a:moveTo>
                  <a:pt x="2830960" y="1347684"/>
                </a:moveTo>
                <a:lnTo>
                  <a:pt x="2828311" y="1346170"/>
                </a:lnTo>
                <a:lnTo>
                  <a:pt x="2830901" y="1345691"/>
                </a:lnTo>
                <a:close/>
                <a:moveTo>
                  <a:pt x="2390794" y="1130290"/>
                </a:moveTo>
                <a:cubicBezTo>
                  <a:pt x="2393673" y="1130290"/>
                  <a:pt x="2396551" y="1127412"/>
                  <a:pt x="2396551" y="1121655"/>
                </a:cubicBezTo>
                <a:cubicBezTo>
                  <a:pt x="2396551" y="1121655"/>
                  <a:pt x="2385614" y="1110142"/>
                  <a:pt x="2374101" y="1110142"/>
                </a:cubicBezTo>
                <a:cubicBezTo>
                  <a:pt x="2374101" y="1121655"/>
                  <a:pt x="2397128" y="1110142"/>
                  <a:pt x="2385038" y="1121655"/>
                </a:cubicBezTo>
                <a:cubicBezTo>
                  <a:pt x="2385038" y="1127412"/>
                  <a:pt x="2387916" y="1130291"/>
                  <a:pt x="2390794" y="1130290"/>
                </a:cubicBezTo>
                <a:close/>
                <a:moveTo>
                  <a:pt x="2998969" y="1436257"/>
                </a:moveTo>
                <a:lnTo>
                  <a:pt x="2998945" y="1436230"/>
                </a:lnTo>
                <a:lnTo>
                  <a:pt x="2999026" y="1436170"/>
                </a:lnTo>
                <a:lnTo>
                  <a:pt x="2999051" y="1436185"/>
                </a:lnTo>
                <a:close/>
                <a:moveTo>
                  <a:pt x="2714903" y="1301267"/>
                </a:moveTo>
                <a:cubicBezTo>
                  <a:pt x="2714903" y="1289754"/>
                  <a:pt x="2714903" y="1267302"/>
                  <a:pt x="2703390" y="1278240"/>
                </a:cubicBezTo>
                <a:cubicBezTo>
                  <a:pt x="2703390" y="1278240"/>
                  <a:pt x="2703390" y="1278240"/>
                  <a:pt x="2703390" y="1289754"/>
                </a:cubicBezTo>
                <a:cubicBezTo>
                  <a:pt x="2703390" y="1289754"/>
                  <a:pt x="2703390" y="1289754"/>
                  <a:pt x="2714903" y="1301267"/>
                </a:cubicBezTo>
                <a:close/>
                <a:moveTo>
                  <a:pt x="2282568" y="1087690"/>
                </a:moveTo>
                <a:lnTo>
                  <a:pt x="2277589" y="1083956"/>
                </a:lnTo>
                <a:lnTo>
                  <a:pt x="2281129" y="1081933"/>
                </a:lnTo>
                <a:cubicBezTo>
                  <a:pt x="2282568" y="1079055"/>
                  <a:pt x="2282568" y="1076176"/>
                  <a:pt x="2282568" y="1076176"/>
                </a:cubicBezTo>
                <a:cubicBezTo>
                  <a:pt x="2282568" y="1087690"/>
                  <a:pt x="2282568" y="1087690"/>
                  <a:pt x="2282568" y="1087690"/>
                </a:cubicBezTo>
                <a:close/>
                <a:moveTo>
                  <a:pt x="2209097" y="1055596"/>
                </a:moveTo>
                <a:cubicBezTo>
                  <a:pt x="2218811" y="1064555"/>
                  <a:pt x="2238241" y="1062504"/>
                  <a:pt x="2238241" y="1054301"/>
                </a:cubicBezTo>
                <a:cubicBezTo>
                  <a:pt x="2226727" y="1054301"/>
                  <a:pt x="2226727" y="1054301"/>
                  <a:pt x="2226727" y="1054301"/>
                </a:cubicBezTo>
                <a:cubicBezTo>
                  <a:pt x="2226727" y="1054301"/>
                  <a:pt x="2215213" y="1054300"/>
                  <a:pt x="2215213" y="1042787"/>
                </a:cubicBezTo>
                <a:cubicBezTo>
                  <a:pt x="2215213" y="1054300"/>
                  <a:pt x="2215213" y="1042787"/>
                  <a:pt x="2203700" y="1042787"/>
                </a:cubicBezTo>
                <a:cubicBezTo>
                  <a:pt x="2203700" y="1048400"/>
                  <a:pt x="2205859" y="1052609"/>
                  <a:pt x="2209097" y="1055596"/>
                </a:cubicBezTo>
                <a:close/>
                <a:moveTo>
                  <a:pt x="2726417" y="1312781"/>
                </a:moveTo>
                <a:lnTo>
                  <a:pt x="2726474" y="1312376"/>
                </a:lnTo>
                <a:lnTo>
                  <a:pt x="2726612" y="1312781"/>
                </a:lnTo>
                <a:close/>
                <a:moveTo>
                  <a:pt x="2067839" y="986946"/>
                </a:moveTo>
                <a:cubicBezTo>
                  <a:pt x="2078778" y="986946"/>
                  <a:pt x="2090291" y="998460"/>
                  <a:pt x="2090290" y="986946"/>
                </a:cubicBezTo>
                <a:cubicBezTo>
                  <a:pt x="2078778" y="986946"/>
                  <a:pt x="2078777" y="975433"/>
                  <a:pt x="2078777" y="975433"/>
                </a:cubicBezTo>
                <a:cubicBezTo>
                  <a:pt x="2067840" y="963919"/>
                  <a:pt x="2067839" y="975433"/>
                  <a:pt x="2056326" y="964495"/>
                </a:cubicBezTo>
                <a:cubicBezTo>
                  <a:pt x="2056326" y="986946"/>
                  <a:pt x="2079353" y="964495"/>
                  <a:pt x="2067839" y="986946"/>
                </a:cubicBezTo>
                <a:close/>
                <a:moveTo>
                  <a:pt x="2271054" y="1087690"/>
                </a:moveTo>
                <a:cubicBezTo>
                  <a:pt x="2271054" y="1081933"/>
                  <a:pt x="2273933" y="1081933"/>
                  <a:pt x="2276811" y="1083372"/>
                </a:cubicBezTo>
                <a:lnTo>
                  <a:pt x="2277589" y="1083956"/>
                </a:lnTo>
                <a:close/>
                <a:moveTo>
                  <a:pt x="2976836" y="1447489"/>
                </a:moveTo>
                <a:cubicBezTo>
                  <a:pt x="2982305" y="1447489"/>
                  <a:pt x="2985040" y="1447489"/>
                  <a:pt x="2987846" y="1446050"/>
                </a:cubicBezTo>
                <a:lnTo>
                  <a:pt x="2998969" y="1436257"/>
                </a:lnTo>
                <a:lnTo>
                  <a:pt x="3008788" y="1446986"/>
                </a:lnTo>
                <a:cubicBezTo>
                  <a:pt x="3010227" y="1449792"/>
                  <a:pt x="3010227" y="1452670"/>
                  <a:pt x="3010227" y="1458427"/>
                </a:cubicBezTo>
                <a:cubicBezTo>
                  <a:pt x="3010227" y="1455549"/>
                  <a:pt x="3011666" y="1454110"/>
                  <a:pt x="3013645" y="1453570"/>
                </a:cubicBezTo>
                <a:lnTo>
                  <a:pt x="3018380" y="1453954"/>
                </a:lnTo>
                <a:lnTo>
                  <a:pt x="3021740" y="1458428"/>
                </a:lnTo>
                <a:cubicBezTo>
                  <a:pt x="3027497" y="1458427"/>
                  <a:pt x="3024619" y="1455549"/>
                  <a:pt x="3020301" y="1454110"/>
                </a:cubicBezTo>
                <a:lnTo>
                  <a:pt x="3018380" y="1453954"/>
                </a:lnTo>
                <a:lnTo>
                  <a:pt x="3010227" y="1443100"/>
                </a:lnTo>
                <a:lnTo>
                  <a:pt x="2999051" y="1436185"/>
                </a:lnTo>
                <a:lnTo>
                  <a:pt x="2999289" y="1435976"/>
                </a:lnTo>
                <a:lnTo>
                  <a:pt x="2999026" y="1436170"/>
                </a:lnTo>
                <a:lnTo>
                  <a:pt x="2998713" y="1435976"/>
                </a:lnTo>
                <a:lnTo>
                  <a:pt x="2998945" y="1436230"/>
                </a:lnTo>
                <a:lnTo>
                  <a:pt x="2992461" y="1441013"/>
                </a:lnTo>
                <a:cubicBezTo>
                  <a:pt x="2987091" y="1443172"/>
                  <a:pt x="2985039" y="1438854"/>
                  <a:pt x="2976836" y="1447489"/>
                </a:cubicBezTo>
                <a:close/>
                <a:moveTo>
                  <a:pt x="2363409" y="1144002"/>
                </a:moveTo>
                <a:lnTo>
                  <a:pt x="2363163" y="1143531"/>
                </a:lnTo>
                <a:lnTo>
                  <a:pt x="2364509" y="1143531"/>
                </a:lnTo>
                <a:close/>
                <a:moveTo>
                  <a:pt x="2613008" y="1267878"/>
                </a:moveTo>
                <a:lnTo>
                  <a:pt x="2613008" y="1267302"/>
                </a:lnTo>
                <a:lnTo>
                  <a:pt x="2613381" y="1267877"/>
                </a:lnTo>
                <a:close/>
                <a:moveTo>
                  <a:pt x="2567529" y="1245426"/>
                </a:moveTo>
                <a:cubicBezTo>
                  <a:pt x="2579042" y="1233913"/>
                  <a:pt x="2567529" y="1222398"/>
                  <a:pt x="2567529" y="1233913"/>
                </a:cubicBezTo>
                <a:cubicBezTo>
                  <a:pt x="2567529" y="1233913"/>
                  <a:pt x="2556016" y="1244851"/>
                  <a:pt x="2567529" y="1245426"/>
                </a:cubicBezTo>
                <a:close/>
                <a:moveTo>
                  <a:pt x="2442607" y="1189010"/>
                </a:moveTo>
                <a:lnTo>
                  <a:pt x="2454120" y="1189010"/>
                </a:lnTo>
                <a:cubicBezTo>
                  <a:pt x="2442607" y="1189010"/>
                  <a:pt x="2442607" y="1177496"/>
                  <a:pt x="2442607" y="1177496"/>
                </a:cubicBezTo>
                <a:close/>
                <a:moveTo>
                  <a:pt x="2305595" y="1121655"/>
                </a:moveTo>
                <a:cubicBezTo>
                  <a:pt x="2317109" y="1110717"/>
                  <a:pt x="2317109" y="1099204"/>
                  <a:pt x="2317109" y="1099204"/>
                </a:cubicBezTo>
                <a:cubicBezTo>
                  <a:pt x="2317109" y="1110142"/>
                  <a:pt x="2317109" y="1121655"/>
                  <a:pt x="2317109" y="1121655"/>
                </a:cubicBezTo>
                <a:cubicBezTo>
                  <a:pt x="2328047" y="1121655"/>
                  <a:pt x="2328047" y="1110142"/>
                  <a:pt x="2339560" y="1110142"/>
                </a:cubicBezTo>
                <a:cubicBezTo>
                  <a:pt x="2339560" y="1099204"/>
                  <a:pt x="2328047" y="1099204"/>
                  <a:pt x="2339560" y="1087690"/>
                </a:cubicBezTo>
                <a:cubicBezTo>
                  <a:pt x="2328622" y="1087690"/>
                  <a:pt x="2317109" y="1099204"/>
                  <a:pt x="2317109" y="1087689"/>
                </a:cubicBezTo>
                <a:cubicBezTo>
                  <a:pt x="2317109" y="1076177"/>
                  <a:pt x="2328622" y="1076177"/>
                  <a:pt x="2328622" y="1076177"/>
                </a:cubicBezTo>
                <a:cubicBezTo>
                  <a:pt x="2328622" y="1076177"/>
                  <a:pt x="2317109" y="1087689"/>
                  <a:pt x="2328622" y="1087690"/>
                </a:cubicBezTo>
                <a:lnTo>
                  <a:pt x="2328622" y="1076177"/>
                </a:lnTo>
                <a:lnTo>
                  <a:pt x="2327360" y="1067341"/>
                </a:lnTo>
                <a:lnTo>
                  <a:pt x="2328470" y="1067631"/>
                </a:lnTo>
                <a:cubicBezTo>
                  <a:pt x="2335243" y="1065635"/>
                  <a:pt x="2330925" y="1050847"/>
                  <a:pt x="2339560" y="1042212"/>
                </a:cubicBezTo>
                <a:cubicBezTo>
                  <a:pt x="2328622" y="1042212"/>
                  <a:pt x="2328622" y="1042212"/>
                  <a:pt x="2317109" y="1053725"/>
                </a:cubicBezTo>
                <a:cubicBezTo>
                  <a:pt x="2328622" y="1042787"/>
                  <a:pt x="2317109" y="1042787"/>
                  <a:pt x="2317109" y="1031274"/>
                </a:cubicBezTo>
                <a:cubicBezTo>
                  <a:pt x="2328622" y="1031273"/>
                  <a:pt x="2328622" y="1031273"/>
                  <a:pt x="2328622" y="1031273"/>
                </a:cubicBezTo>
                <a:cubicBezTo>
                  <a:pt x="2328622" y="1019761"/>
                  <a:pt x="2317109" y="1019760"/>
                  <a:pt x="2317109" y="1031274"/>
                </a:cubicBezTo>
                <a:cubicBezTo>
                  <a:pt x="2305596" y="1031274"/>
                  <a:pt x="2317109" y="1008822"/>
                  <a:pt x="2305596" y="1008823"/>
                </a:cubicBezTo>
                <a:cubicBezTo>
                  <a:pt x="2294081" y="1008822"/>
                  <a:pt x="2305595" y="1020335"/>
                  <a:pt x="2294081" y="1020336"/>
                </a:cubicBezTo>
                <a:cubicBezTo>
                  <a:pt x="2282568" y="1020336"/>
                  <a:pt x="2294081" y="986371"/>
                  <a:pt x="2282568" y="1008822"/>
                </a:cubicBezTo>
                <a:cubicBezTo>
                  <a:pt x="2282568" y="997884"/>
                  <a:pt x="2271054" y="997884"/>
                  <a:pt x="2271055" y="986371"/>
                </a:cubicBezTo>
                <a:cubicBezTo>
                  <a:pt x="2282568" y="986371"/>
                  <a:pt x="2271055" y="986371"/>
                  <a:pt x="2282568" y="974857"/>
                </a:cubicBezTo>
                <a:cubicBezTo>
                  <a:pt x="2271630" y="974857"/>
                  <a:pt x="2271630" y="986371"/>
                  <a:pt x="2260117" y="986371"/>
                </a:cubicBezTo>
                <a:cubicBezTo>
                  <a:pt x="2260116" y="974857"/>
                  <a:pt x="2271630" y="974857"/>
                  <a:pt x="2271630" y="974857"/>
                </a:cubicBezTo>
                <a:cubicBezTo>
                  <a:pt x="2271630" y="974857"/>
                  <a:pt x="2271630" y="974857"/>
                  <a:pt x="2260116" y="974857"/>
                </a:cubicBezTo>
                <a:cubicBezTo>
                  <a:pt x="2260117" y="969100"/>
                  <a:pt x="2260116" y="966222"/>
                  <a:pt x="2258677" y="964783"/>
                </a:cubicBezTo>
                <a:lnTo>
                  <a:pt x="2249126" y="963418"/>
                </a:lnTo>
                <a:lnTo>
                  <a:pt x="2249178" y="963344"/>
                </a:lnTo>
                <a:lnTo>
                  <a:pt x="2250042" y="963344"/>
                </a:lnTo>
                <a:cubicBezTo>
                  <a:pt x="2251481" y="963344"/>
                  <a:pt x="2254359" y="963344"/>
                  <a:pt x="2260116" y="963343"/>
                </a:cubicBezTo>
                <a:cubicBezTo>
                  <a:pt x="2260117" y="940316"/>
                  <a:pt x="2249179" y="951831"/>
                  <a:pt x="2237665" y="951830"/>
                </a:cubicBezTo>
                <a:cubicBezTo>
                  <a:pt x="2237664" y="963343"/>
                  <a:pt x="2237664" y="963343"/>
                  <a:pt x="2249178" y="963343"/>
                </a:cubicBezTo>
                <a:lnTo>
                  <a:pt x="2249178" y="963344"/>
                </a:lnTo>
                <a:lnTo>
                  <a:pt x="2248602" y="963344"/>
                </a:lnTo>
                <a:lnTo>
                  <a:pt x="2249126" y="963418"/>
                </a:lnTo>
                <a:lnTo>
                  <a:pt x="2239104" y="977736"/>
                </a:lnTo>
                <a:cubicBezTo>
                  <a:pt x="2237665" y="980614"/>
                  <a:pt x="2237665" y="980614"/>
                  <a:pt x="2237665" y="974857"/>
                </a:cubicBezTo>
                <a:cubicBezTo>
                  <a:pt x="2237665" y="997309"/>
                  <a:pt x="2237665" y="997309"/>
                  <a:pt x="2249178" y="1008823"/>
                </a:cubicBezTo>
                <a:cubicBezTo>
                  <a:pt x="2249178" y="1008823"/>
                  <a:pt x="2238240" y="997884"/>
                  <a:pt x="2236513" y="1007671"/>
                </a:cubicBezTo>
                <a:cubicBezTo>
                  <a:pt x="2247452" y="1007671"/>
                  <a:pt x="2247452" y="1019184"/>
                  <a:pt x="2258965" y="1019184"/>
                </a:cubicBezTo>
                <a:lnTo>
                  <a:pt x="2260002" y="1015503"/>
                </a:lnTo>
                <a:lnTo>
                  <a:pt x="2260404" y="1018321"/>
                </a:lnTo>
                <a:cubicBezTo>
                  <a:pt x="2261844" y="1019760"/>
                  <a:pt x="2264722" y="1019760"/>
                  <a:pt x="2270479" y="1019760"/>
                </a:cubicBezTo>
                <a:cubicBezTo>
                  <a:pt x="2270479" y="1031274"/>
                  <a:pt x="2270479" y="1031274"/>
                  <a:pt x="2270479" y="1031274"/>
                </a:cubicBezTo>
                <a:cubicBezTo>
                  <a:pt x="2259541" y="1031274"/>
                  <a:pt x="2248027" y="1008246"/>
                  <a:pt x="2248027" y="1019761"/>
                </a:cubicBezTo>
                <a:cubicBezTo>
                  <a:pt x="2248027" y="1031274"/>
                  <a:pt x="2248027" y="1031274"/>
                  <a:pt x="2248027" y="1031274"/>
                </a:cubicBezTo>
                <a:cubicBezTo>
                  <a:pt x="2258965" y="1031274"/>
                  <a:pt x="2270479" y="1031274"/>
                  <a:pt x="2270479" y="1031274"/>
                </a:cubicBezTo>
                <a:cubicBezTo>
                  <a:pt x="2270479" y="1031274"/>
                  <a:pt x="2270479" y="1031274"/>
                  <a:pt x="2270479" y="1042787"/>
                </a:cubicBezTo>
                <a:cubicBezTo>
                  <a:pt x="2270479" y="1042787"/>
                  <a:pt x="2281993" y="1042787"/>
                  <a:pt x="2281992" y="1054301"/>
                </a:cubicBezTo>
                <a:cubicBezTo>
                  <a:pt x="2293506" y="1042787"/>
                  <a:pt x="2281993" y="1042787"/>
                  <a:pt x="2293506" y="1042787"/>
                </a:cubicBezTo>
                <a:cubicBezTo>
                  <a:pt x="2293506" y="1031274"/>
                  <a:pt x="2293506" y="1031274"/>
                  <a:pt x="2305019" y="1031273"/>
                </a:cubicBezTo>
                <a:cubicBezTo>
                  <a:pt x="2293506" y="1042787"/>
                  <a:pt x="2305019" y="1042787"/>
                  <a:pt x="2305019" y="1042787"/>
                </a:cubicBezTo>
                <a:cubicBezTo>
                  <a:pt x="2293506" y="1053725"/>
                  <a:pt x="2259540" y="1065238"/>
                  <a:pt x="2271054" y="1087690"/>
                </a:cubicBezTo>
                <a:lnTo>
                  <a:pt x="2282568" y="1099204"/>
                </a:lnTo>
                <a:cubicBezTo>
                  <a:pt x="2282568" y="1087690"/>
                  <a:pt x="2282568" y="1087690"/>
                  <a:pt x="2294082" y="1087690"/>
                </a:cubicBezTo>
                <a:cubicBezTo>
                  <a:pt x="2294082" y="1087690"/>
                  <a:pt x="2282568" y="1076753"/>
                  <a:pt x="2294082" y="1065238"/>
                </a:cubicBezTo>
                <a:cubicBezTo>
                  <a:pt x="2294082" y="1076753"/>
                  <a:pt x="2305596" y="1076753"/>
                  <a:pt x="2305596" y="1076753"/>
                </a:cubicBezTo>
                <a:cubicBezTo>
                  <a:pt x="2305595" y="1087690"/>
                  <a:pt x="2294082" y="1087690"/>
                  <a:pt x="2294082" y="1099204"/>
                </a:cubicBezTo>
                <a:cubicBezTo>
                  <a:pt x="2305595" y="1110142"/>
                  <a:pt x="2294082" y="1110142"/>
                  <a:pt x="2305595" y="1121655"/>
                </a:cubicBezTo>
                <a:close/>
                <a:moveTo>
                  <a:pt x="2646396" y="1301267"/>
                </a:moveTo>
                <a:cubicBezTo>
                  <a:pt x="2657335" y="1289754"/>
                  <a:pt x="2657335" y="1312781"/>
                  <a:pt x="2668848" y="1301267"/>
                </a:cubicBezTo>
                <a:cubicBezTo>
                  <a:pt x="2668849" y="1290329"/>
                  <a:pt x="2680362" y="1290329"/>
                  <a:pt x="2680362" y="1278816"/>
                </a:cubicBezTo>
                <a:cubicBezTo>
                  <a:pt x="2657910" y="1278816"/>
                  <a:pt x="2668848" y="1267302"/>
                  <a:pt x="2680362" y="1267302"/>
                </a:cubicBezTo>
                <a:cubicBezTo>
                  <a:pt x="2669424" y="1267302"/>
                  <a:pt x="2669424" y="1255788"/>
                  <a:pt x="2657910" y="1267302"/>
                </a:cubicBezTo>
                <a:cubicBezTo>
                  <a:pt x="2669424" y="1267302"/>
                  <a:pt x="2657910" y="1278240"/>
                  <a:pt x="2669424" y="1289754"/>
                </a:cubicBezTo>
                <a:cubicBezTo>
                  <a:pt x="2658486" y="1278240"/>
                  <a:pt x="2658486" y="1301267"/>
                  <a:pt x="2646973" y="1289754"/>
                </a:cubicBezTo>
                <a:lnTo>
                  <a:pt x="2646396" y="1289754"/>
                </a:lnTo>
                <a:close/>
                <a:moveTo>
                  <a:pt x="2169735" y="1065238"/>
                </a:moveTo>
                <a:cubicBezTo>
                  <a:pt x="2175492" y="1065238"/>
                  <a:pt x="2178370" y="1062360"/>
                  <a:pt x="2178370" y="1058115"/>
                </a:cubicBezTo>
                <a:lnTo>
                  <a:pt x="2172944" y="1048482"/>
                </a:lnTo>
                <a:lnTo>
                  <a:pt x="2181249" y="1042787"/>
                </a:lnTo>
                <a:cubicBezTo>
                  <a:pt x="2181248" y="1031273"/>
                  <a:pt x="2181248" y="1054300"/>
                  <a:pt x="2169735" y="1042787"/>
                </a:cubicBezTo>
                <a:lnTo>
                  <a:pt x="2172944" y="1048482"/>
                </a:lnTo>
                <a:lnTo>
                  <a:pt x="2171174" y="1049695"/>
                </a:lnTo>
                <a:cubicBezTo>
                  <a:pt x="2169735" y="1053869"/>
                  <a:pt x="2169735" y="1059481"/>
                  <a:pt x="2169735" y="1065238"/>
                </a:cubicBezTo>
                <a:close/>
                <a:moveTo>
                  <a:pt x="2476572" y="1222399"/>
                </a:moveTo>
                <a:lnTo>
                  <a:pt x="2488085" y="1222399"/>
                </a:lnTo>
                <a:cubicBezTo>
                  <a:pt x="2488085" y="1222399"/>
                  <a:pt x="2488085" y="1222399"/>
                  <a:pt x="2488085" y="1210885"/>
                </a:cubicBezTo>
                <a:cubicBezTo>
                  <a:pt x="2488085" y="1210885"/>
                  <a:pt x="2476572" y="1210886"/>
                  <a:pt x="2476572" y="1222399"/>
                </a:cubicBezTo>
                <a:close/>
                <a:moveTo>
                  <a:pt x="2317684" y="1144107"/>
                </a:moveTo>
                <a:cubicBezTo>
                  <a:pt x="2317684" y="1133169"/>
                  <a:pt x="2317684" y="1121655"/>
                  <a:pt x="2306171" y="1121655"/>
                </a:cubicBezTo>
                <a:cubicBezTo>
                  <a:pt x="2306171" y="1132593"/>
                  <a:pt x="2317684" y="1121655"/>
                  <a:pt x="2306171" y="1132593"/>
                </a:cubicBezTo>
                <a:cubicBezTo>
                  <a:pt x="2306171" y="1121080"/>
                  <a:pt x="2306171" y="1132593"/>
                  <a:pt x="2306171" y="1132593"/>
                </a:cubicBezTo>
                <a:cubicBezTo>
                  <a:pt x="2306171" y="1132593"/>
                  <a:pt x="2306171" y="1144107"/>
                  <a:pt x="2317684" y="1144107"/>
                </a:cubicBezTo>
                <a:close/>
                <a:moveTo>
                  <a:pt x="2021785" y="997884"/>
                </a:moveTo>
                <a:cubicBezTo>
                  <a:pt x="2021785" y="997884"/>
                  <a:pt x="2021785" y="997884"/>
                  <a:pt x="2033299" y="997884"/>
                </a:cubicBezTo>
                <a:cubicBezTo>
                  <a:pt x="2021785" y="986371"/>
                  <a:pt x="2033298" y="986371"/>
                  <a:pt x="2033298" y="986371"/>
                </a:cubicBezTo>
                <a:cubicBezTo>
                  <a:pt x="2022360" y="986371"/>
                  <a:pt x="2022360" y="975433"/>
                  <a:pt x="2010272" y="975433"/>
                </a:cubicBezTo>
                <a:cubicBezTo>
                  <a:pt x="2021785" y="986371"/>
                  <a:pt x="2010271" y="986371"/>
                  <a:pt x="2021785" y="997884"/>
                </a:cubicBezTo>
                <a:close/>
                <a:moveTo>
                  <a:pt x="2267348" y="1119686"/>
                </a:moveTo>
                <a:cubicBezTo>
                  <a:pt x="2267888" y="1120935"/>
                  <a:pt x="2269327" y="1121655"/>
                  <a:pt x="2272205" y="1121655"/>
                </a:cubicBezTo>
                <a:cubicBezTo>
                  <a:pt x="2272205" y="1121655"/>
                  <a:pt x="2283143" y="1098628"/>
                  <a:pt x="2272206" y="1099204"/>
                </a:cubicBezTo>
                <a:cubicBezTo>
                  <a:pt x="2272205" y="1107407"/>
                  <a:pt x="2265729" y="1115934"/>
                  <a:pt x="2267348" y="1119686"/>
                </a:cubicBezTo>
                <a:close/>
                <a:moveTo>
                  <a:pt x="2616345" y="1296230"/>
                </a:moveTo>
                <a:cubicBezTo>
                  <a:pt x="2622147" y="1300547"/>
                  <a:pt x="2632724" y="1298389"/>
                  <a:pt x="2624522" y="1289754"/>
                </a:cubicBezTo>
                <a:cubicBezTo>
                  <a:pt x="2624522" y="1289754"/>
                  <a:pt x="2624522" y="1287019"/>
                  <a:pt x="2623083" y="1282845"/>
                </a:cubicBezTo>
                <a:lnTo>
                  <a:pt x="2613381" y="1267877"/>
                </a:lnTo>
                <a:lnTo>
                  <a:pt x="2613871" y="1267878"/>
                </a:lnTo>
                <a:cubicBezTo>
                  <a:pt x="2615310" y="1267878"/>
                  <a:pt x="2618188" y="1267878"/>
                  <a:pt x="2623945" y="1267878"/>
                </a:cubicBezTo>
                <a:cubicBezTo>
                  <a:pt x="2623945" y="1267878"/>
                  <a:pt x="2623945" y="1267878"/>
                  <a:pt x="2623945" y="1256364"/>
                </a:cubicBezTo>
                <a:cubicBezTo>
                  <a:pt x="2635458" y="1267302"/>
                  <a:pt x="2635459" y="1244851"/>
                  <a:pt x="2623945" y="1256364"/>
                </a:cubicBezTo>
                <a:cubicBezTo>
                  <a:pt x="2623945" y="1256364"/>
                  <a:pt x="2613008" y="1256364"/>
                  <a:pt x="2612432" y="1267878"/>
                </a:cubicBezTo>
                <a:lnTo>
                  <a:pt x="2613008" y="1267878"/>
                </a:lnTo>
                <a:lnTo>
                  <a:pt x="2613008" y="1278312"/>
                </a:lnTo>
                <a:cubicBezTo>
                  <a:pt x="2613008" y="1281118"/>
                  <a:pt x="2613008" y="1283997"/>
                  <a:pt x="2613008" y="1289753"/>
                </a:cubicBezTo>
                <a:cubicBezTo>
                  <a:pt x="2613008" y="1292632"/>
                  <a:pt x="2614411" y="1294790"/>
                  <a:pt x="2616345" y="1296230"/>
                </a:cubicBezTo>
                <a:close/>
                <a:moveTo>
                  <a:pt x="3010227" y="1492393"/>
                </a:moveTo>
                <a:cubicBezTo>
                  <a:pt x="3021740" y="1503331"/>
                  <a:pt x="3033254" y="1492393"/>
                  <a:pt x="3010227" y="1492393"/>
                </a:cubicBezTo>
                <a:close/>
                <a:moveTo>
                  <a:pt x="3162565" y="1568166"/>
                </a:moveTo>
                <a:cubicBezTo>
                  <a:pt x="3166811" y="1570973"/>
                  <a:pt x="3169689" y="1570972"/>
                  <a:pt x="3169690" y="1559747"/>
                </a:cubicBezTo>
                <a:lnTo>
                  <a:pt x="3147238" y="1559747"/>
                </a:lnTo>
                <a:cubicBezTo>
                  <a:pt x="3152707" y="1559747"/>
                  <a:pt x="3158320" y="1565360"/>
                  <a:pt x="3162565" y="1568166"/>
                </a:cubicBezTo>
                <a:close/>
                <a:moveTo>
                  <a:pt x="2737354" y="1358259"/>
                </a:moveTo>
                <a:cubicBezTo>
                  <a:pt x="2748867" y="1358259"/>
                  <a:pt x="2748867" y="1346746"/>
                  <a:pt x="2748867" y="1346746"/>
                </a:cubicBezTo>
                <a:lnTo>
                  <a:pt x="2748868" y="1335232"/>
                </a:lnTo>
                <a:lnTo>
                  <a:pt x="2748867" y="1335808"/>
                </a:lnTo>
                <a:lnTo>
                  <a:pt x="2737355" y="1335808"/>
                </a:lnTo>
                <a:cubicBezTo>
                  <a:pt x="2737354" y="1346746"/>
                  <a:pt x="2748867" y="1346746"/>
                  <a:pt x="2737354" y="1358259"/>
                </a:cubicBezTo>
                <a:close/>
                <a:moveTo>
                  <a:pt x="2749444" y="1368622"/>
                </a:moveTo>
                <a:cubicBezTo>
                  <a:pt x="2760382" y="1357684"/>
                  <a:pt x="2771895" y="1357684"/>
                  <a:pt x="2771895" y="1346170"/>
                </a:cubicBezTo>
                <a:cubicBezTo>
                  <a:pt x="2760382" y="1357684"/>
                  <a:pt x="2748867" y="1346170"/>
                  <a:pt x="2749444" y="1368622"/>
                </a:cubicBezTo>
                <a:close/>
                <a:moveTo>
                  <a:pt x="2522050" y="1256364"/>
                </a:moveTo>
                <a:cubicBezTo>
                  <a:pt x="2544502" y="1256364"/>
                  <a:pt x="2522050" y="1244851"/>
                  <a:pt x="2522050" y="1222399"/>
                </a:cubicBezTo>
                <a:cubicBezTo>
                  <a:pt x="2499023" y="1233913"/>
                  <a:pt x="2544502" y="1244851"/>
                  <a:pt x="2522050" y="1256364"/>
                </a:cubicBezTo>
                <a:close/>
                <a:moveTo>
                  <a:pt x="2588490" y="1291820"/>
                </a:moveTo>
                <a:lnTo>
                  <a:pt x="2589784" y="1290026"/>
                </a:lnTo>
                <a:lnTo>
                  <a:pt x="2589981" y="1290329"/>
                </a:lnTo>
                <a:close/>
                <a:moveTo>
                  <a:pt x="2306171" y="1155045"/>
                </a:moveTo>
                <a:cubicBezTo>
                  <a:pt x="2317109" y="1155045"/>
                  <a:pt x="2317109" y="1155045"/>
                  <a:pt x="2328622" y="1155045"/>
                </a:cubicBezTo>
                <a:cubicBezTo>
                  <a:pt x="2328622" y="1144107"/>
                  <a:pt x="2306171" y="1155045"/>
                  <a:pt x="2306171" y="1155045"/>
                </a:cubicBezTo>
                <a:close/>
                <a:moveTo>
                  <a:pt x="3044767" y="1526357"/>
                </a:moveTo>
                <a:cubicBezTo>
                  <a:pt x="3055705" y="1526358"/>
                  <a:pt x="3067218" y="1526358"/>
                  <a:pt x="3067218" y="1514844"/>
                </a:cubicBezTo>
                <a:cubicBezTo>
                  <a:pt x="3055705" y="1525782"/>
                  <a:pt x="3055705" y="1503331"/>
                  <a:pt x="3044767" y="1514844"/>
                </a:cubicBezTo>
                <a:cubicBezTo>
                  <a:pt x="3044767" y="1514844"/>
                  <a:pt x="3056281" y="1514844"/>
                  <a:pt x="3044767" y="1526357"/>
                </a:cubicBezTo>
                <a:close/>
                <a:moveTo>
                  <a:pt x="2715479" y="1368622"/>
                </a:moveTo>
                <a:cubicBezTo>
                  <a:pt x="2726417" y="1357684"/>
                  <a:pt x="2715478" y="1346170"/>
                  <a:pt x="2737929" y="1346170"/>
                </a:cubicBezTo>
                <a:cubicBezTo>
                  <a:pt x="2737929" y="1340413"/>
                  <a:pt x="2735051" y="1334800"/>
                  <a:pt x="2732173" y="1329188"/>
                </a:cubicBezTo>
                <a:lnTo>
                  <a:pt x="2726612" y="1312781"/>
                </a:lnTo>
                <a:lnTo>
                  <a:pt x="2727856" y="1312781"/>
                </a:lnTo>
                <a:cubicBezTo>
                  <a:pt x="2729294" y="1312781"/>
                  <a:pt x="2732173" y="1312781"/>
                  <a:pt x="2737929" y="1312781"/>
                </a:cubicBezTo>
                <a:cubicBezTo>
                  <a:pt x="2737929" y="1312781"/>
                  <a:pt x="2737929" y="1312781"/>
                  <a:pt x="2737930" y="1301267"/>
                </a:cubicBezTo>
                <a:cubicBezTo>
                  <a:pt x="2732173" y="1301267"/>
                  <a:pt x="2729294" y="1301267"/>
                  <a:pt x="2727856" y="1302706"/>
                </a:cubicBezTo>
                <a:lnTo>
                  <a:pt x="2726474" y="1312376"/>
                </a:lnTo>
                <a:lnTo>
                  <a:pt x="2726417" y="1312205"/>
                </a:lnTo>
                <a:cubicBezTo>
                  <a:pt x="2714903" y="1312205"/>
                  <a:pt x="2714903" y="1323718"/>
                  <a:pt x="2714903" y="1323718"/>
                </a:cubicBezTo>
                <a:cubicBezTo>
                  <a:pt x="2726416" y="1335232"/>
                  <a:pt x="2726992" y="1345595"/>
                  <a:pt x="2726992" y="1345595"/>
                </a:cubicBezTo>
                <a:cubicBezTo>
                  <a:pt x="2726992" y="1345595"/>
                  <a:pt x="2704540" y="1334657"/>
                  <a:pt x="2693027" y="1357108"/>
                </a:cubicBezTo>
                <a:cubicBezTo>
                  <a:pt x="2703965" y="1357108"/>
                  <a:pt x="2703965" y="1357108"/>
                  <a:pt x="2715479" y="1368622"/>
                </a:cubicBezTo>
                <a:close/>
                <a:moveTo>
                  <a:pt x="2215213" y="1121655"/>
                </a:moveTo>
                <a:cubicBezTo>
                  <a:pt x="2226727" y="1121655"/>
                  <a:pt x="2226727" y="1133169"/>
                  <a:pt x="2226727" y="1121655"/>
                </a:cubicBezTo>
                <a:cubicBezTo>
                  <a:pt x="2238241" y="1110142"/>
                  <a:pt x="2238241" y="1110142"/>
                  <a:pt x="2237665" y="1087690"/>
                </a:cubicBezTo>
                <a:cubicBezTo>
                  <a:pt x="2226727" y="1099204"/>
                  <a:pt x="2215213" y="1110142"/>
                  <a:pt x="2215213" y="1121655"/>
                </a:cubicBezTo>
                <a:close/>
                <a:moveTo>
                  <a:pt x="2937259" y="1479485"/>
                </a:moveTo>
                <a:cubicBezTo>
                  <a:pt x="2937978" y="1480735"/>
                  <a:pt x="2939417" y="1481455"/>
                  <a:pt x="2942296" y="1481455"/>
                </a:cubicBezTo>
                <a:cubicBezTo>
                  <a:pt x="2942296" y="1469942"/>
                  <a:pt x="2942296" y="1469942"/>
                  <a:pt x="2942296" y="1469942"/>
                </a:cubicBezTo>
                <a:lnTo>
                  <a:pt x="2953810" y="1469942"/>
                </a:lnTo>
                <a:cubicBezTo>
                  <a:pt x="2942296" y="1469942"/>
                  <a:pt x="2942295" y="1458428"/>
                  <a:pt x="2930783" y="1459003"/>
                </a:cubicBezTo>
                <a:cubicBezTo>
                  <a:pt x="2939417" y="1467207"/>
                  <a:pt x="2935099" y="1475734"/>
                  <a:pt x="2937259" y="1479485"/>
                </a:cubicBezTo>
                <a:close/>
                <a:moveTo>
                  <a:pt x="2578467" y="1301842"/>
                </a:moveTo>
                <a:cubicBezTo>
                  <a:pt x="2578467" y="1301842"/>
                  <a:pt x="2578467" y="1301842"/>
                  <a:pt x="2579906" y="1300403"/>
                </a:cubicBezTo>
                <a:lnTo>
                  <a:pt x="2588490" y="1291820"/>
                </a:lnTo>
                <a:lnTo>
                  <a:pt x="2585879" y="1295438"/>
                </a:lnTo>
                <a:cubicBezTo>
                  <a:pt x="2584511" y="1295366"/>
                  <a:pt x="2584511" y="1295223"/>
                  <a:pt x="2589980" y="1300692"/>
                </a:cubicBezTo>
                <a:cubicBezTo>
                  <a:pt x="2589980" y="1300692"/>
                  <a:pt x="2589980" y="1300692"/>
                  <a:pt x="2601494" y="1312205"/>
                </a:cubicBezTo>
                <a:cubicBezTo>
                  <a:pt x="2601495" y="1301267"/>
                  <a:pt x="2601494" y="1289754"/>
                  <a:pt x="2589981" y="1289754"/>
                </a:cubicBezTo>
                <a:lnTo>
                  <a:pt x="2589784" y="1290026"/>
                </a:lnTo>
                <a:lnTo>
                  <a:pt x="2578971" y="1273347"/>
                </a:lnTo>
                <a:cubicBezTo>
                  <a:pt x="2576164" y="1267734"/>
                  <a:pt x="2573285" y="1262121"/>
                  <a:pt x="2567529" y="1256364"/>
                </a:cubicBezTo>
                <a:cubicBezTo>
                  <a:pt x="2567529" y="1267302"/>
                  <a:pt x="2556016" y="1289754"/>
                  <a:pt x="2578467" y="1301842"/>
                </a:cubicBezTo>
                <a:close/>
                <a:moveTo>
                  <a:pt x="2733612" y="1378696"/>
                </a:moveTo>
                <a:cubicBezTo>
                  <a:pt x="2735051" y="1380135"/>
                  <a:pt x="2737929" y="1380135"/>
                  <a:pt x="2737929" y="1380135"/>
                </a:cubicBezTo>
                <a:lnTo>
                  <a:pt x="2737929" y="1368622"/>
                </a:lnTo>
                <a:cubicBezTo>
                  <a:pt x="2732173" y="1374379"/>
                  <a:pt x="2732173" y="1377257"/>
                  <a:pt x="2733612" y="1378696"/>
                </a:cubicBezTo>
                <a:close/>
                <a:moveTo>
                  <a:pt x="2658486" y="1346170"/>
                </a:moveTo>
                <a:cubicBezTo>
                  <a:pt x="2658486" y="1346170"/>
                  <a:pt x="2661364" y="1343291"/>
                  <a:pt x="2662804" y="1340413"/>
                </a:cubicBezTo>
                <a:lnTo>
                  <a:pt x="2662851" y="1340064"/>
                </a:lnTo>
                <a:lnTo>
                  <a:pt x="2669496" y="1330770"/>
                </a:lnTo>
                <a:cubicBezTo>
                  <a:pt x="2672302" y="1326453"/>
                  <a:pt x="2675181" y="1323431"/>
                  <a:pt x="2680937" y="1323143"/>
                </a:cubicBezTo>
                <a:cubicBezTo>
                  <a:pt x="2670000" y="1334657"/>
                  <a:pt x="2658486" y="1334656"/>
                  <a:pt x="2658486" y="1334656"/>
                </a:cubicBezTo>
                <a:cubicBezTo>
                  <a:pt x="2661364" y="1334656"/>
                  <a:pt x="2662803" y="1335376"/>
                  <a:pt x="2663343" y="1336455"/>
                </a:cubicBezTo>
                <a:lnTo>
                  <a:pt x="2662851" y="1340064"/>
                </a:lnTo>
                <a:close/>
                <a:moveTo>
                  <a:pt x="2363163" y="1199948"/>
                </a:moveTo>
                <a:lnTo>
                  <a:pt x="2363143" y="1199383"/>
                </a:lnTo>
                <a:lnTo>
                  <a:pt x="2363163" y="1199372"/>
                </a:lnTo>
                <a:lnTo>
                  <a:pt x="2363236" y="1199743"/>
                </a:lnTo>
                <a:close/>
                <a:moveTo>
                  <a:pt x="2181248" y="1110142"/>
                </a:moveTo>
                <a:cubicBezTo>
                  <a:pt x="2192185" y="1099204"/>
                  <a:pt x="2203699" y="1099204"/>
                  <a:pt x="2203699" y="1087690"/>
                </a:cubicBezTo>
                <a:cubicBezTo>
                  <a:pt x="2192762" y="1099204"/>
                  <a:pt x="2181249" y="1076177"/>
                  <a:pt x="2181248" y="1087690"/>
                </a:cubicBezTo>
                <a:cubicBezTo>
                  <a:pt x="2192762" y="1087690"/>
                  <a:pt x="2181248" y="1098627"/>
                  <a:pt x="2181248" y="1110142"/>
                </a:cubicBezTo>
                <a:close/>
                <a:moveTo>
                  <a:pt x="2320203" y="1180518"/>
                </a:moveTo>
                <a:cubicBezTo>
                  <a:pt x="2323009" y="1183397"/>
                  <a:pt x="2328622" y="1183541"/>
                  <a:pt x="2328622" y="1178072"/>
                </a:cubicBezTo>
                <a:lnTo>
                  <a:pt x="2328622" y="1166558"/>
                </a:lnTo>
                <a:cubicBezTo>
                  <a:pt x="2340136" y="1177496"/>
                  <a:pt x="2328622" y="1177496"/>
                  <a:pt x="2340135" y="1178072"/>
                </a:cubicBezTo>
                <a:cubicBezTo>
                  <a:pt x="2351074" y="1178071"/>
                  <a:pt x="2340135" y="1166558"/>
                  <a:pt x="2328622" y="1166558"/>
                </a:cubicBezTo>
                <a:cubicBezTo>
                  <a:pt x="2317396" y="1172027"/>
                  <a:pt x="2317396" y="1177640"/>
                  <a:pt x="2320203" y="1180518"/>
                </a:cubicBezTo>
                <a:close/>
                <a:moveTo>
                  <a:pt x="2777796" y="1412301"/>
                </a:moveTo>
                <a:cubicBezTo>
                  <a:pt x="2778515" y="1413380"/>
                  <a:pt x="2779955" y="1414100"/>
                  <a:pt x="2782833" y="1414100"/>
                </a:cubicBezTo>
                <a:cubicBezTo>
                  <a:pt x="2782833" y="1402587"/>
                  <a:pt x="2782833" y="1402587"/>
                  <a:pt x="2794347" y="1402587"/>
                </a:cubicBezTo>
                <a:cubicBezTo>
                  <a:pt x="2794346" y="1391073"/>
                  <a:pt x="2782833" y="1402587"/>
                  <a:pt x="2782833" y="1391073"/>
                </a:cubicBezTo>
                <a:lnTo>
                  <a:pt x="2794346" y="1391073"/>
                </a:lnTo>
                <a:cubicBezTo>
                  <a:pt x="2783408" y="1380135"/>
                  <a:pt x="2771895" y="1391073"/>
                  <a:pt x="2771320" y="1402587"/>
                </a:cubicBezTo>
                <a:cubicBezTo>
                  <a:pt x="2779955" y="1402586"/>
                  <a:pt x="2775638" y="1409063"/>
                  <a:pt x="2777796" y="1412301"/>
                </a:cubicBezTo>
                <a:close/>
                <a:moveTo>
                  <a:pt x="3021740" y="1537296"/>
                </a:moveTo>
                <a:cubicBezTo>
                  <a:pt x="3021740" y="1526358"/>
                  <a:pt x="3021740" y="1526358"/>
                  <a:pt x="3033254" y="1514844"/>
                </a:cubicBezTo>
                <a:lnTo>
                  <a:pt x="3033253" y="1514269"/>
                </a:lnTo>
                <a:lnTo>
                  <a:pt x="3021740" y="1514269"/>
                </a:lnTo>
                <a:cubicBezTo>
                  <a:pt x="3032678" y="1525782"/>
                  <a:pt x="2998713" y="1525782"/>
                  <a:pt x="3010227" y="1525782"/>
                </a:cubicBezTo>
                <a:cubicBezTo>
                  <a:pt x="3010227" y="1525782"/>
                  <a:pt x="3021740" y="1525782"/>
                  <a:pt x="3021740" y="1537296"/>
                </a:cubicBezTo>
                <a:close/>
                <a:moveTo>
                  <a:pt x="2022360" y="1042787"/>
                </a:moveTo>
                <a:cubicBezTo>
                  <a:pt x="2044812" y="1042787"/>
                  <a:pt x="2033298" y="1042787"/>
                  <a:pt x="2044813" y="1031274"/>
                </a:cubicBezTo>
                <a:cubicBezTo>
                  <a:pt x="2010847" y="1031274"/>
                  <a:pt x="2044813" y="997884"/>
                  <a:pt x="2010847" y="1008823"/>
                </a:cubicBezTo>
                <a:cubicBezTo>
                  <a:pt x="2022360" y="1020336"/>
                  <a:pt x="2022360" y="1020336"/>
                  <a:pt x="2022360" y="1042787"/>
                </a:cubicBezTo>
                <a:close/>
                <a:moveTo>
                  <a:pt x="2351649" y="1210886"/>
                </a:moveTo>
                <a:cubicBezTo>
                  <a:pt x="2351649" y="1199948"/>
                  <a:pt x="2351649" y="1188434"/>
                  <a:pt x="2351649" y="1188434"/>
                </a:cubicBezTo>
                <a:cubicBezTo>
                  <a:pt x="2360284" y="1197069"/>
                  <a:pt x="2362443" y="1192752"/>
                  <a:pt x="2362983" y="1194910"/>
                </a:cubicBezTo>
                <a:lnTo>
                  <a:pt x="2363143" y="1199383"/>
                </a:lnTo>
                <a:lnTo>
                  <a:pt x="2353089" y="1205129"/>
                </a:lnTo>
                <a:cubicBezTo>
                  <a:pt x="2351649" y="1208007"/>
                  <a:pt x="2351649" y="1210886"/>
                  <a:pt x="2351649" y="1210886"/>
                </a:cubicBezTo>
                <a:close/>
                <a:moveTo>
                  <a:pt x="2670000" y="1368622"/>
                </a:moveTo>
                <a:cubicBezTo>
                  <a:pt x="2680937" y="1368622"/>
                  <a:pt x="2680937" y="1357684"/>
                  <a:pt x="2692452" y="1346170"/>
                </a:cubicBezTo>
                <a:cubicBezTo>
                  <a:pt x="2680937" y="1346169"/>
                  <a:pt x="2681512" y="1345594"/>
                  <a:pt x="2681512" y="1345594"/>
                </a:cubicBezTo>
                <a:cubicBezTo>
                  <a:pt x="2681512" y="1345594"/>
                  <a:pt x="2669999" y="1345595"/>
                  <a:pt x="2670000" y="1357108"/>
                </a:cubicBezTo>
                <a:cubicBezTo>
                  <a:pt x="2681512" y="1357108"/>
                  <a:pt x="2681512" y="1357108"/>
                  <a:pt x="2670000" y="1368622"/>
                </a:cubicBezTo>
                <a:close/>
                <a:moveTo>
                  <a:pt x="1919890" y="997885"/>
                </a:moveTo>
                <a:lnTo>
                  <a:pt x="1919890" y="997883"/>
                </a:lnTo>
                <a:lnTo>
                  <a:pt x="1919890" y="997884"/>
                </a:lnTo>
                <a:close/>
                <a:moveTo>
                  <a:pt x="2328622" y="1200524"/>
                </a:moveTo>
                <a:cubicBezTo>
                  <a:pt x="2340135" y="1178072"/>
                  <a:pt x="2294656" y="1189010"/>
                  <a:pt x="2306171" y="1166558"/>
                </a:cubicBezTo>
                <a:cubicBezTo>
                  <a:pt x="2294657" y="1166558"/>
                  <a:pt x="2306171" y="1189010"/>
                  <a:pt x="2306171" y="1189010"/>
                </a:cubicBezTo>
                <a:cubicBezTo>
                  <a:pt x="2317109" y="1189009"/>
                  <a:pt x="2328622" y="1200524"/>
                  <a:pt x="2328622" y="1200524"/>
                </a:cubicBezTo>
                <a:close/>
                <a:moveTo>
                  <a:pt x="2832125" y="1450305"/>
                </a:moveTo>
                <a:cubicBezTo>
                  <a:pt x="2834644" y="1450871"/>
                  <a:pt x="2837522" y="1450224"/>
                  <a:pt x="2840400" y="1447489"/>
                </a:cubicBezTo>
                <a:cubicBezTo>
                  <a:pt x="2828887" y="1447489"/>
                  <a:pt x="2828888" y="1435976"/>
                  <a:pt x="2828888" y="1435976"/>
                </a:cubicBezTo>
                <a:cubicBezTo>
                  <a:pt x="2820252" y="1435976"/>
                  <a:pt x="2824570" y="1448605"/>
                  <a:pt x="2832125" y="1450305"/>
                </a:cubicBezTo>
                <a:close/>
                <a:moveTo>
                  <a:pt x="2005090" y="1041348"/>
                </a:moveTo>
                <a:cubicBezTo>
                  <a:pt x="2007968" y="1042787"/>
                  <a:pt x="2010847" y="1042787"/>
                  <a:pt x="2010847" y="1042787"/>
                </a:cubicBezTo>
                <a:cubicBezTo>
                  <a:pt x="2010847" y="1042787"/>
                  <a:pt x="2022361" y="1031274"/>
                  <a:pt x="2010847" y="1031274"/>
                </a:cubicBezTo>
                <a:lnTo>
                  <a:pt x="1999334" y="1031274"/>
                </a:lnTo>
                <a:cubicBezTo>
                  <a:pt x="1999333" y="1037030"/>
                  <a:pt x="2002212" y="1039909"/>
                  <a:pt x="2005090" y="1041348"/>
                </a:cubicBezTo>
                <a:close/>
                <a:moveTo>
                  <a:pt x="1931403" y="1009398"/>
                </a:moveTo>
                <a:cubicBezTo>
                  <a:pt x="1942341" y="997884"/>
                  <a:pt x="1942342" y="1009398"/>
                  <a:pt x="1953855" y="1009398"/>
                </a:cubicBezTo>
                <a:cubicBezTo>
                  <a:pt x="1953855" y="997884"/>
                  <a:pt x="1942342" y="1009398"/>
                  <a:pt x="1942341" y="997884"/>
                </a:cubicBezTo>
                <a:cubicBezTo>
                  <a:pt x="1942341" y="997884"/>
                  <a:pt x="1931403" y="997884"/>
                  <a:pt x="1931403" y="1009398"/>
                </a:cubicBezTo>
                <a:close/>
                <a:moveTo>
                  <a:pt x="3054059" y="1569290"/>
                </a:moveTo>
                <a:cubicBezTo>
                  <a:pt x="3057396" y="1570541"/>
                  <a:pt x="3061605" y="1571260"/>
                  <a:pt x="3067218" y="1571260"/>
                </a:cubicBezTo>
                <a:cubicBezTo>
                  <a:pt x="3067218" y="1537296"/>
                  <a:pt x="3078732" y="1548809"/>
                  <a:pt x="3067218" y="1526358"/>
                </a:cubicBezTo>
                <a:cubicBezTo>
                  <a:pt x="3055705" y="1526358"/>
                  <a:pt x="3044767" y="1537296"/>
                  <a:pt x="3033253" y="1548809"/>
                </a:cubicBezTo>
                <a:cubicBezTo>
                  <a:pt x="3041889" y="1557013"/>
                  <a:pt x="3044047" y="1565540"/>
                  <a:pt x="3054059" y="1569290"/>
                </a:cubicBezTo>
                <a:close/>
                <a:moveTo>
                  <a:pt x="2919845" y="1503331"/>
                </a:moveTo>
                <a:cubicBezTo>
                  <a:pt x="2942295" y="1514844"/>
                  <a:pt x="2942295" y="1503331"/>
                  <a:pt x="2953810" y="1514844"/>
                </a:cubicBezTo>
                <a:cubicBezTo>
                  <a:pt x="2953810" y="1514844"/>
                  <a:pt x="2953810" y="1503331"/>
                  <a:pt x="2942295" y="1503331"/>
                </a:cubicBezTo>
                <a:cubicBezTo>
                  <a:pt x="2964748" y="1503331"/>
                  <a:pt x="2964748" y="1480879"/>
                  <a:pt x="2953810" y="1480879"/>
                </a:cubicBezTo>
                <a:cubicBezTo>
                  <a:pt x="2965323" y="1503331"/>
                  <a:pt x="2942295" y="1503331"/>
                  <a:pt x="2919845" y="1503331"/>
                </a:cubicBezTo>
                <a:close/>
                <a:moveTo>
                  <a:pt x="2805860" y="1448065"/>
                </a:moveTo>
                <a:cubicBezTo>
                  <a:pt x="2805861" y="1442309"/>
                  <a:pt x="2802982" y="1439431"/>
                  <a:pt x="2800103" y="1437991"/>
                </a:cubicBezTo>
                <a:lnTo>
                  <a:pt x="2795448" y="1436828"/>
                </a:lnTo>
                <a:lnTo>
                  <a:pt x="2794347" y="1425038"/>
                </a:lnTo>
                <a:lnTo>
                  <a:pt x="2794346" y="1436552"/>
                </a:lnTo>
                <a:lnTo>
                  <a:pt x="2795448" y="1436828"/>
                </a:lnTo>
                <a:lnTo>
                  <a:pt x="2795786" y="1440437"/>
                </a:lnTo>
                <a:cubicBezTo>
                  <a:pt x="2797225" y="1444755"/>
                  <a:pt x="2800103" y="1447777"/>
                  <a:pt x="2805860" y="1448065"/>
                </a:cubicBezTo>
                <a:close/>
                <a:moveTo>
                  <a:pt x="2374173" y="1236728"/>
                </a:moveTo>
                <a:cubicBezTo>
                  <a:pt x="2374424" y="1237295"/>
                  <a:pt x="2374532" y="1236647"/>
                  <a:pt x="2374676" y="1233913"/>
                </a:cubicBezTo>
                <a:cubicBezTo>
                  <a:pt x="2374676" y="1233913"/>
                  <a:pt x="2374677" y="1210885"/>
                  <a:pt x="2363163" y="1222398"/>
                </a:cubicBezTo>
                <a:cubicBezTo>
                  <a:pt x="2371366" y="1222399"/>
                  <a:pt x="2373417" y="1235028"/>
                  <a:pt x="2374173" y="1236728"/>
                </a:cubicBezTo>
                <a:close/>
                <a:moveTo>
                  <a:pt x="2680938" y="1391073"/>
                </a:moveTo>
                <a:cubicBezTo>
                  <a:pt x="2680938" y="1391073"/>
                  <a:pt x="2680938" y="1391073"/>
                  <a:pt x="2692452" y="1391073"/>
                </a:cubicBezTo>
                <a:cubicBezTo>
                  <a:pt x="2692451" y="1380135"/>
                  <a:pt x="2680937" y="1380135"/>
                  <a:pt x="2692452" y="1368622"/>
                </a:cubicBezTo>
                <a:cubicBezTo>
                  <a:pt x="2692452" y="1368622"/>
                  <a:pt x="2692452" y="1368622"/>
                  <a:pt x="2680937" y="1368622"/>
                </a:cubicBezTo>
                <a:cubicBezTo>
                  <a:pt x="2669424" y="1380135"/>
                  <a:pt x="2692452" y="1368622"/>
                  <a:pt x="2680938" y="1391073"/>
                </a:cubicBezTo>
                <a:close/>
                <a:moveTo>
                  <a:pt x="2476572" y="1290329"/>
                </a:moveTo>
                <a:cubicBezTo>
                  <a:pt x="2476572" y="1290329"/>
                  <a:pt x="2488085" y="1290329"/>
                  <a:pt x="2488085" y="1278816"/>
                </a:cubicBezTo>
                <a:cubicBezTo>
                  <a:pt x="2476572" y="1278816"/>
                  <a:pt x="2476572" y="1278816"/>
                  <a:pt x="2476572" y="1290329"/>
                </a:cubicBezTo>
                <a:close/>
                <a:moveTo>
                  <a:pt x="2010847" y="1065238"/>
                </a:moveTo>
                <a:cubicBezTo>
                  <a:pt x="2010847" y="1065238"/>
                  <a:pt x="2010847" y="1065238"/>
                  <a:pt x="2022361" y="1065239"/>
                </a:cubicBezTo>
                <a:cubicBezTo>
                  <a:pt x="2022361" y="1065239"/>
                  <a:pt x="2022361" y="1065239"/>
                  <a:pt x="2022360" y="1053725"/>
                </a:cubicBezTo>
                <a:cubicBezTo>
                  <a:pt x="2010847" y="1053725"/>
                  <a:pt x="2010847" y="1065238"/>
                  <a:pt x="2010847" y="1065238"/>
                </a:cubicBezTo>
                <a:close/>
                <a:moveTo>
                  <a:pt x="2260692" y="1189010"/>
                </a:moveTo>
                <a:cubicBezTo>
                  <a:pt x="2260692" y="1177496"/>
                  <a:pt x="2272206" y="1177496"/>
                  <a:pt x="2272206" y="1177496"/>
                </a:cubicBezTo>
                <a:cubicBezTo>
                  <a:pt x="2260692" y="1177496"/>
                  <a:pt x="2260692" y="1177496"/>
                  <a:pt x="2260692" y="1165983"/>
                </a:cubicBezTo>
                <a:cubicBezTo>
                  <a:pt x="2249179" y="1165983"/>
                  <a:pt x="2249179" y="1165983"/>
                  <a:pt x="2249179" y="1177496"/>
                </a:cubicBezTo>
                <a:cubicBezTo>
                  <a:pt x="2260692" y="1166558"/>
                  <a:pt x="2249179" y="1189010"/>
                  <a:pt x="2260692" y="1189010"/>
                </a:cubicBezTo>
                <a:close/>
                <a:moveTo>
                  <a:pt x="2215213" y="1166558"/>
                </a:moveTo>
                <a:cubicBezTo>
                  <a:pt x="2226726" y="1166558"/>
                  <a:pt x="2238240" y="1166558"/>
                  <a:pt x="2237664" y="1155045"/>
                </a:cubicBezTo>
                <a:cubicBezTo>
                  <a:pt x="2226726" y="1166558"/>
                  <a:pt x="2215213" y="1143531"/>
                  <a:pt x="2215213" y="1155045"/>
                </a:cubicBezTo>
                <a:close/>
                <a:moveTo>
                  <a:pt x="2340712" y="1233337"/>
                </a:moveTo>
                <a:cubicBezTo>
                  <a:pt x="2346180" y="1233336"/>
                  <a:pt x="2354672" y="1230458"/>
                  <a:pt x="2360357" y="1224773"/>
                </a:cubicBezTo>
                <a:lnTo>
                  <a:pt x="2362274" y="1221196"/>
                </a:lnTo>
                <a:lnTo>
                  <a:pt x="2363738" y="1221824"/>
                </a:lnTo>
                <a:lnTo>
                  <a:pt x="2362515" y="1220746"/>
                </a:lnTo>
                <a:lnTo>
                  <a:pt x="2366050" y="1214151"/>
                </a:lnTo>
                <a:lnTo>
                  <a:pt x="2363236" y="1199743"/>
                </a:lnTo>
                <a:lnTo>
                  <a:pt x="2367509" y="1187778"/>
                </a:lnTo>
                <a:lnTo>
                  <a:pt x="2375252" y="1188434"/>
                </a:lnTo>
                <a:lnTo>
                  <a:pt x="2370343" y="1179843"/>
                </a:lnTo>
                <a:lnTo>
                  <a:pt x="2373237" y="1171739"/>
                </a:lnTo>
                <a:lnTo>
                  <a:pt x="2373522" y="1166148"/>
                </a:lnTo>
                <a:lnTo>
                  <a:pt x="2374676" y="1165983"/>
                </a:lnTo>
                <a:lnTo>
                  <a:pt x="2373636" y="1163915"/>
                </a:lnTo>
                <a:lnTo>
                  <a:pt x="2374676" y="1143531"/>
                </a:lnTo>
                <a:cubicBezTo>
                  <a:pt x="2374676" y="1143531"/>
                  <a:pt x="2374676" y="1143531"/>
                  <a:pt x="2373237" y="1143531"/>
                </a:cubicBezTo>
                <a:lnTo>
                  <a:pt x="2364509" y="1143531"/>
                </a:lnTo>
                <a:lnTo>
                  <a:pt x="2374524" y="1139249"/>
                </a:lnTo>
                <a:cubicBezTo>
                  <a:pt x="2381296" y="1137630"/>
                  <a:pt x="2376979" y="1144107"/>
                  <a:pt x="2385615" y="1144107"/>
                </a:cubicBezTo>
                <a:cubicBezTo>
                  <a:pt x="2397129" y="1144107"/>
                  <a:pt x="2385615" y="1144107"/>
                  <a:pt x="2385614" y="1132593"/>
                </a:cubicBezTo>
                <a:cubicBezTo>
                  <a:pt x="2363163" y="1144107"/>
                  <a:pt x="2363163" y="1121655"/>
                  <a:pt x="2351650" y="1121655"/>
                </a:cubicBezTo>
                <a:cubicBezTo>
                  <a:pt x="2363163" y="1121655"/>
                  <a:pt x="2363163" y="1132593"/>
                  <a:pt x="2363163" y="1144107"/>
                </a:cubicBezTo>
                <a:lnTo>
                  <a:pt x="2363409" y="1144002"/>
                </a:lnTo>
                <a:lnTo>
                  <a:pt x="2368920" y="1154541"/>
                </a:lnTo>
                <a:lnTo>
                  <a:pt x="2373636" y="1163915"/>
                </a:lnTo>
                <a:lnTo>
                  <a:pt x="2373522" y="1166148"/>
                </a:lnTo>
                <a:lnTo>
                  <a:pt x="2364602" y="1167422"/>
                </a:lnTo>
                <a:lnTo>
                  <a:pt x="2363269" y="1176753"/>
                </a:lnTo>
                <a:lnTo>
                  <a:pt x="2363163" y="1176715"/>
                </a:lnTo>
                <a:lnTo>
                  <a:pt x="2363163" y="1166486"/>
                </a:lnTo>
                <a:cubicBezTo>
                  <a:pt x="2363163" y="1163680"/>
                  <a:pt x="2363163" y="1160801"/>
                  <a:pt x="2363163" y="1155045"/>
                </a:cubicBezTo>
                <a:cubicBezTo>
                  <a:pt x="2351650" y="1155045"/>
                  <a:pt x="2340135" y="1155045"/>
                  <a:pt x="2329773" y="1154470"/>
                </a:cubicBezTo>
                <a:cubicBezTo>
                  <a:pt x="2329774" y="1165407"/>
                  <a:pt x="2340712" y="1165406"/>
                  <a:pt x="2352225" y="1176921"/>
                </a:cubicBezTo>
                <a:cubicBezTo>
                  <a:pt x="2352225" y="1165406"/>
                  <a:pt x="2340712" y="1165406"/>
                  <a:pt x="2352225" y="1165406"/>
                </a:cubicBezTo>
                <a:cubicBezTo>
                  <a:pt x="2360860" y="1165406"/>
                  <a:pt x="2356543" y="1171883"/>
                  <a:pt x="2358701" y="1175121"/>
                </a:cubicBezTo>
                <a:lnTo>
                  <a:pt x="2363163" y="1176715"/>
                </a:lnTo>
                <a:lnTo>
                  <a:pt x="2363163" y="1177496"/>
                </a:lnTo>
                <a:lnTo>
                  <a:pt x="2363269" y="1176753"/>
                </a:lnTo>
                <a:lnTo>
                  <a:pt x="2363739" y="1176921"/>
                </a:lnTo>
                <a:cubicBezTo>
                  <a:pt x="2363739" y="1176921"/>
                  <a:pt x="2366617" y="1176921"/>
                  <a:pt x="2369495" y="1178360"/>
                </a:cubicBezTo>
                <a:lnTo>
                  <a:pt x="2370343" y="1179843"/>
                </a:lnTo>
                <a:lnTo>
                  <a:pt x="2367509" y="1187778"/>
                </a:lnTo>
                <a:lnTo>
                  <a:pt x="2358269" y="1186995"/>
                </a:lnTo>
                <a:cubicBezTo>
                  <a:pt x="2352656" y="1185556"/>
                  <a:pt x="2347044" y="1182677"/>
                  <a:pt x="2341287" y="1176921"/>
                </a:cubicBezTo>
                <a:cubicBezTo>
                  <a:pt x="2352225" y="1187859"/>
                  <a:pt x="2341287" y="1199372"/>
                  <a:pt x="2329773" y="1221823"/>
                </a:cubicBezTo>
                <a:cubicBezTo>
                  <a:pt x="2352801" y="1221824"/>
                  <a:pt x="2329773" y="1210310"/>
                  <a:pt x="2341287" y="1210310"/>
                </a:cubicBezTo>
                <a:cubicBezTo>
                  <a:pt x="2346756" y="1210310"/>
                  <a:pt x="2349491" y="1210310"/>
                  <a:pt x="2352297" y="1211749"/>
                </a:cubicBezTo>
                <a:lnTo>
                  <a:pt x="2362515" y="1220746"/>
                </a:lnTo>
                <a:lnTo>
                  <a:pt x="2362274" y="1221196"/>
                </a:lnTo>
                <a:lnTo>
                  <a:pt x="2353664" y="1217506"/>
                </a:lnTo>
                <a:cubicBezTo>
                  <a:pt x="2352225" y="1216067"/>
                  <a:pt x="2352225" y="1216067"/>
                  <a:pt x="2352225" y="1221824"/>
                </a:cubicBezTo>
                <a:cubicBezTo>
                  <a:pt x="2352225" y="1221824"/>
                  <a:pt x="2340712" y="1221824"/>
                  <a:pt x="2340712" y="1233337"/>
                </a:cubicBezTo>
                <a:close/>
                <a:moveTo>
                  <a:pt x="2499024" y="1312781"/>
                </a:moveTo>
                <a:cubicBezTo>
                  <a:pt x="2499024" y="1301267"/>
                  <a:pt x="2499024" y="1301267"/>
                  <a:pt x="2510537" y="1312781"/>
                </a:cubicBezTo>
                <a:cubicBezTo>
                  <a:pt x="2510537" y="1301267"/>
                  <a:pt x="2510537" y="1301267"/>
                  <a:pt x="2499024" y="1301267"/>
                </a:cubicBezTo>
                <a:cubicBezTo>
                  <a:pt x="2499024" y="1301267"/>
                  <a:pt x="2488084" y="1301267"/>
                  <a:pt x="2499024" y="1312781"/>
                </a:cubicBezTo>
                <a:close/>
                <a:moveTo>
                  <a:pt x="2272206" y="1200524"/>
                </a:moveTo>
                <a:lnTo>
                  <a:pt x="2274732" y="1189945"/>
                </a:lnTo>
                <a:lnTo>
                  <a:pt x="2277063" y="1190809"/>
                </a:lnTo>
                <a:cubicBezTo>
                  <a:pt x="2278682" y="1194047"/>
                  <a:pt x="2272206" y="1200524"/>
                  <a:pt x="2272206" y="1200524"/>
                </a:cubicBezTo>
                <a:close/>
                <a:moveTo>
                  <a:pt x="1896863" y="1020336"/>
                </a:moveTo>
                <a:cubicBezTo>
                  <a:pt x="1908377" y="1008823"/>
                  <a:pt x="1908377" y="1020336"/>
                  <a:pt x="1908377" y="1020336"/>
                </a:cubicBezTo>
                <a:cubicBezTo>
                  <a:pt x="1908376" y="1012132"/>
                  <a:pt x="1902224" y="1003605"/>
                  <a:pt x="1908619" y="999854"/>
                </a:cubicBezTo>
                <a:lnTo>
                  <a:pt x="1919890" y="997885"/>
                </a:lnTo>
                <a:lnTo>
                  <a:pt x="1919890" y="998460"/>
                </a:lnTo>
                <a:cubicBezTo>
                  <a:pt x="1931404" y="998460"/>
                  <a:pt x="1931404" y="998460"/>
                  <a:pt x="1931403" y="986946"/>
                </a:cubicBezTo>
                <a:cubicBezTo>
                  <a:pt x="1919890" y="986947"/>
                  <a:pt x="1931404" y="975433"/>
                  <a:pt x="1919890" y="975433"/>
                </a:cubicBezTo>
                <a:cubicBezTo>
                  <a:pt x="1919890" y="980902"/>
                  <a:pt x="1919890" y="983637"/>
                  <a:pt x="1919890" y="986515"/>
                </a:cubicBezTo>
                <a:lnTo>
                  <a:pt x="1919890" y="997883"/>
                </a:lnTo>
                <a:lnTo>
                  <a:pt x="1916382" y="992847"/>
                </a:lnTo>
                <a:cubicBezTo>
                  <a:pt x="1910067" y="990688"/>
                  <a:pt x="1897439" y="995006"/>
                  <a:pt x="1897439" y="986371"/>
                </a:cubicBezTo>
                <a:cubicBezTo>
                  <a:pt x="1885924" y="997884"/>
                  <a:pt x="1908376" y="997884"/>
                  <a:pt x="1896863" y="1020336"/>
                </a:cubicBezTo>
                <a:close/>
                <a:moveTo>
                  <a:pt x="2777652" y="1456988"/>
                </a:moveTo>
                <a:cubicBezTo>
                  <a:pt x="2780530" y="1458427"/>
                  <a:pt x="2783409" y="1458427"/>
                  <a:pt x="2783409" y="1458427"/>
                </a:cubicBezTo>
                <a:cubicBezTo>
                  <a:pt x="2783409" y="1435976"/>
                  <a:pt x="2783409" y="1458427"/>
                  <a:pt x="2771895" y="1446914"/>
                </a:cubicBezTo>
                <a:cubicBezTo>
                  <a:pt x="2771895" y="1452671"/>
                  <a:pt x="2774773" y="1455549"/>
                  <a:pt x="2777652" y="1456988"/>
                </a:cubicBezTo>
                <a:close/>
                <a:moveTo>
                  <a:pt x="1954431" y="1054301"/>
                </a:moveTo>
                <a:lnTo>
                  <a:pt x="1952057" y="1048010"/>
                </a:lnTo>
                <a:lnTo>
                  <a:pt x="1952991" y="1048543"/>
                </a:lnTo>
                <a:cubicBezTo>
                  <a:pt x="1954431" y="1051422"/>
                  <a:pt x="1954431" y="1054301"/>
                  <a:pt x="1954431" y="1054301"/>
                </a:cubicBezTo>
                <a:close/>
                <a:moveTo>
                  <a:pt x="2658486" y="1403163"/>
                </a:moveTo>
                <a:cubicBezTo>
                  <a:pt x="2658486" y="1403163"/>
                  <a:pt x="2670000" y="1403163"/>
                  <a:pt x="2670000" y="1391649"/>
                </a:cubicBezTo>
                <a:cubicBezTo>
                  <a:pt x="2658486" y="1391649"/>
                  <a:pt x="2658486" y="1380135"/>
                  <a:pt x="2658486" y="1380135"/>
                </a:cubicBezTo>
                <a:cubicBezTo>
                  <a:pt x="2658486" y="1380135"/>
                  <a:pt x="2635458" y="1368622"/>
                  <a:pt x="2646973" y="1380135"/>
                </a:cubicBezTo>
                <a:cubicBezTo>
                  <a:pt x="2646973" y="1380135"/>
                  <a:pt x="2635458" y="1391649"/>
                  <a:pt x="2646973" y="1391649"/>
                </a:cubicBezTo>
                <a:cubicBezTo>
                  <a:pt x="2658486" y="1380711"/>
                  <a:pt x="2658486" y="1391649"/>
                  <a:pt x="2658486" y="1403163"/>
                </a:cubicBezTo>
                <a:close/>
                <a:moveTo>
                  <a:pt x="2033875" y="1098628"/>
                </a:moveTo>
                <a:cubicBezTo>
                  <a:pt x="2044813" y="1098628"/>
                  <a:pt x="2044813" y="1098628"/>
                  <a:pt x="2056326" y="1098628"/>
                </a:cubicBezTo>
                <a:cubicBezTo>
                  <a:pt x="2056325" y="1076176"/>
                  <a:pt x="2044812" y="1087690"/>
                  <a:pt x="2033875" y="1098628"/>
                </a:cubicBezTo>
                <a:close/>
                <a:moveTo>
                  <a:pt x="2397128" y="1278816"/>
                </a:moveTo>
                <a:cubicBezTo>
                  <a:pt x="2408066" y="1278816"/>
                  <a:pt x="2408066" y="1267303"/>
                  <a:pt x="2419579" y="1267302"/>
                </a:cubicBezTo>
                <a:cubicBezTo>
                  <a:pt x="2419579" y="1256364"/>
                  <a:pt x="2408642" y="1267302"/>
                  <a:pt x="2419579" y="1256364"/>
                </a:cubicBezTo>
                <a:cubicBezTo>
                  <a:pt x="2397129" y="1256365"/>
                  <a:pt x="2408642" y="1267302"/>
                  <a:pt x="2397128" y="1278816"/>
                </a:cubicBezTo>
                <a:close/>
                <a:moveTo>
                  <a:pt x="2896818" y="1526358"/>
                </a:moveTo>
                <a:cubicBezTo>
                  <a:pt x="2907755" y="1526358"/>
                  <a:pt x="2907755" y="1514844"/>
                  <a:pt x="2919269" y="1514844"/>
                </a:cubicBezTo>
                <a:cubicBezTo>
                  <a:pt x="2908331" y="1492393"/>
                  <a:pt x="2896817" y="1492393"/>
                  <a:pt x="2896818" y="1526358"/>
                </a:cubicBezTo>
                <a:close/>
                <a:moveTo>
                  <a:pt x="2374677" y="1267878"/>
                </a:moveTo>
                <a:cubicBezTo>
                  <a:pt x="2385615" y="1278816"/>
                  <a:pt x="2397128" y="1278816"/>
                  <a:pt x="2397129" y="1256365"/>
                </a:cubicBezTo>
                <a:cubicBezTo>
                  <a:pt x="2385614" y="1256364"/>
                  <a:pt x="2374101" y="1256364"/>
                  <a:pt x="2374677" y="1267878"/>
                </a:cubicBezTo>
                <a:close/>
                <a:moveTo>
                  <a:pt x="1942917" y="1054301"/>
                </a:moveTo>
                <a:lnTo>
                  <a:pt x="1954431" y="1054301"/>
                </a:lnTo>
                <a:cubicBezTo>
                  <a:pt x="1954431" y="1048688"/>
                  <a:pt x="1955834" y="1043758"/>
                  <a:pt x="1957939" y="1039702"/>
                </a:cubicBezTo>
                <a:lnTo>
                  <a:pt x="1964882" y="1031277"/>
                </a:lnTo>
                <a:lnTo>
                  <a:pt x="1965369" y="1031274"/>
                </a:lnTo>
                <a:lnTo>
                  <a:pt x="1965255" y="1030825"/>
                </a:lnTo>
                <a:lnTo>
                  <a:pt x="1965656" y="1030338"/>
                </a:lnTo>
                <a:cubicBezTo>
                  <a:pt x="1971269" y="1026092"/>
                  <a:pt x="1976882" y="1026092"/>
                  <a:pt x="1976883" y="1031849"/>
                </a:cubicBezTo>
                <a:cubicBezTo>
                  <a:pt x="1976882" y="1020336"/>
                  <a:pt x="1999333" y="1020335"/>
                  <a:pt x="2010847" y="1020336"/>
                </a:cubicBezTo>
                <a:cubicBezTo>
                  <a:pt x="1999333" y="1008823"/>
                  <a:pt x="1999334" y="997884"/>
                  <a:pt x="1999333" y="986371"/>
                </a:cubicBezTo>
                <a:cubicBezTo>
                  <a:pt x="1988395" y="986371"/>
                  <a:pt x="1988396" y="997309"/>
                  <a:pt x="1976882" y="1008823"/>
                </a:cubicBezTo>
                <a:lnTo>
                  <a:pt x="1965369" y="997309"/>
                </a:lnTo>
                <a:cubicBezTo>
                  <a:pt x="1959613" y="1003066"/>
                  <a:pt x="1959613" y="1008679"/>
                  <a:pt x="1961051" y="1014291"/>
                </a:cubicBezTo>
                <a:lnTo>
                  <a:pt x="1965255" y="1030825"/>
                </a:lnTo>
                <a:lnTo>
                  <a:pt x="1964882" y="1031277"/>
                </a:lnTo>
                <a:lnTo>
                  <a:pt x="1955366" y="1031346"/>
                </a:lnTo>
                <a:cubicBezTo>
                  <a:pt x="1953999" y="1031417"/>
                  <a:pt x="1954143" y="1031562"/>
                  <a:pt x="1954431" y="1031849"/>
                </a:cubicBezTo>
                <a:cubicBezTo>
                  <a:pt x="1948675" y="1037318"/>
                  <a:pt x="1948674" y="1040053"/>
                  <a:pt x="1950113" y="1042859"/>
                </a:cubicBezTo>
                <a:lnTo>
                  <a:pt x="1952057" y="1048010"/>
                </a:lnTo>
                <a:lnTo>
                  <a:pt x="1942918" y="1042787"/>
                </a:lnTo>
                <a:cubicBezTo>
                  <a:pt x="1942917" y="1054301"/>
                  <a:pt x="1942917" y="1054301"/>
                  <a:pt x="1942917" y="1054301"/>
                </a:cubicBezTo>
                <a:close/>
                <a:moveTo>
                  <a:pt x="2362659" y="1263794"/>
                </a:moveTo>
                <a:cubicBezTo>
                  <a:pt x="2364962" y="1265899"/>
                  <a:pt x="2368488" y="1267302"/>
                  <a:pt x="2374101" y="1267302"/>
                </a:cubicBezTo>
                <a:cubicBezTo>
                  <a:pt x="2363163" y="1267302"/>
                  <a:pt x="2363163" y="1233913"/>
                  <a:pt x="2351649" y="1244851"/>
                </a:cubicBezTo>
                <a:cubicBezTo>
                  <a:pt x="2359853" y="1244851"/>
                  <a:pt x="2355751" y="1257480"/>
                  <a:pt x="2362659" y="1263794"/>
                </a:cubicBezTo>
                <a:close/>
                <a:moveTo>
                  <a:pt x="2794346" y="1481455"/>
                </a:moveTo>
                <a:lnTo>
                  <a:pt x="2794347" y="1469941"/>
                </a:lnTo>
                <a:cubicBezTo>
                  <a:pt x="2783408" y="1469942"/>
                  <a:pt x="2783408" y="1480879"/>
                  <a:pt x="2794346" y="1481455"/>
                </a:cubicBezTo>
                <a:close/>
                <a:moveTo>
                  <a:pt x="2158221" y="1166558"/>
                </a:moveTo>
                <a:cubicBezTo>
                  <a:pt x="2169735" y="1166558"/>
                  <a:pt x="2169735" y="1166558"/>
                  <a:pt x="2181249" y="1166558"/>
                </a:cubicBezTo>
                <a:cubicBezTo>
                  <a:pt x="2181248" y="1155045"/>
                  <a:pt x="2169735" y="1155045"/>
                  <a:pt x="2169735" y="1155045"/>
                </a:cubicBezTo>
                <a:cubicBezTo>
                  <a:pt x="2169735" y="1166558"/>
                  <a:pt x="2158221" y="1155045"/>
                  <a:pt x="2158221" y="1166558"/>
                </a:cubicBezTo>
                <a:close/>
                <a:moveTo>
                  <a:pt x="2010847" y="1098628"/>
                </a:moveTo>
                <a:cubicBezTo>
                  <a:pt x="1999333" y="1087690"/>
                  <a:pt x="2022360" y="1098628"/>
                  <a:pt x="2022360" y="1087115"/>
                </a:cubicBezTo>
                <a:cubicBezTo>
                  <a:pt x="2010847" y="1087115"/>
                  <a:pt x="1988395" y="1087114"/>
                  <a:pt x="2010847" y="1098628"/>
                </a:cubicBezTo>
                <a:close/>
                <a:moveTo>
                  <a:pt x="2256014" y="1222705"/>
                </a:moveTo>
                <a:cubicBezTo>
                  <a:pt x="2256374" y="1225170"/>
                  <a:pt x="2257814" y="1225854"/>
                  <a:pt x="2260692" y="1222975"/>
                </a:cubicBezTo>
                <a:cubicBezTo>
                  <a:pt x="2260692" y="1222975"/>
                  <a:pt x="2272205" y="1222975"/>
                  <a:pt x="2260692" y="1211461"/>
                </a:cubicBezTo>
                <a:cubicBezTo>
                  <a:pt x="2283143" y="1200523"/>
                  <a:pt x="2294657" y="1200524"/>
                  <a:pt x="2294656" y="1222975"/>
                </a:cubicBezTo>
                <a:cubicBezTo>
                  <a:pt x="2306171" y="1222975"/>
                  <a:pt x="2294656" y="1211461"/>
                  <a:pt x="2306171" y="1211461"/>
                </a:cubicBezTo>
                <a:cubicBezTo>
                  <a:pt x="2294656" y="1233913"/>
                  <a:pt x="2317684" y="1244851"/>
                  <a:pt x="2329198" y="1234488"/>
                </a:cubicBezTo>
                <a:cubicBezTo>
                  <a:pt x="2329197" y="1212037"/>
                  <a:pt x="2306746" y="1189009"/>
                  <a:pt x="2295233" y="1200524"/>
                </a:cubicBezTo>
                <a:cubicBezTo>
                  <a:pt x="2295233" y="1178071"/>
                  <a:pt x="2283718" y="1189009"/>
                  <a:pt x="2295233" y="1166558"/>
                </a:cubicBezTo>
                <a:cubicBezTo>
                  <a:pt x="2272780" y="1166558"/>
                  <a:pt x="2306746" y="1144107"/>
                  <a:pt x="2295233" y="1132593"/>
                </a:cubicBezTo>
                <a:cubicBezTo>
                  <a:pt x="2295233" y="1143531"/>
                  <a:pt x="2295233" y="1121080"/>
                  <a:pt x="2295233" y="1121080"/>
                </a:cubicBezTo>
                <a:lnTo>
                  <a:pt x="2290226" y="1129841"/>
                </a:lnTo>
                <a:lnTo>
                  <a:pt x="2283719" y="1132593"/>
                </a:lnTo>
                <a:cubicBezTo>
                  <a:pt x="2283719" y="1132593"/>
                  <a:pt x="2286597" y="1132593"/>
                  <a:pt x="2289476" y="1131154"/>
                </a:cubicBezTo>
                <a:lnTo>
                  <a:pt x="2290226" y="1129841"/>
                </a:lnTo>
                <a:lnTo>
                  <a:pt x="2290376" y="1129778"/>
                </a:lnTo>
                <a:cubicBezTo>
                  <a:pt x="2295233" y="1131478"/>
                  <a:pt x="2295233" y="1144107"/>
                  <a:pt x="2295233" y="1144107"/>
                </a:cubicBezTo>
                <a:cubicBezTo>
                  <a:pt x="2283719" y="1132593"/>
                  <a:pt x="2295233" y="1144107"/>
                  <a:pt x="2283719" y="1144107"/>
                </a:cubicBezTo>
                <a:cubicBezTo>
                  <a:pt x="2283718" y="1155332"/>
                  <a:pt x="2280840" y="1166558"/>
                  <a:pt x="2277962" y="1176416"/>
                </a:cubicBezTo>
                <a:lnTo>
                  <a:pt x="2274732" y="1189945"/>
                </a:lnTo>
                <a:lnTo>
                  <a:pt x="2272206" y="1189009"/>
                </a:lnTo>
                <a:cubicBezTo>
                  <a:pt x="2260692" y="1200524"/>
                  <a:pt x="2272206" y="1200524"/>
                  <a:pt x="2272206" y="1200524"/>
                </a:cubicBezTo>
                <a:cubicBezTo>
                  <a:pt x="2263571" y="1191888"/>
                  <a:pt x="2254935" y="1215311"/>
                  <a:pt x="2256014" y="1222705"/>
                </a:cubicBezTo>
                <a:close/>
                <a:moveTo>
                  <a:pt x="2454120" y="1323718"/>
                </a:moveTo>
                <a:cubicBezTo>
                  <a:pt x="2465058" y="1323719"/>
                  <a:pt x="2465058" y="1335232"/>
                  <a:pt x="2476571" y="1323719"/>
                </a:cubicBezTo>
                <a:cubicBezTo>
                  <a:pt x="2488085" y="1323719"/>
                  <a:pt x="2476571" y="1323719"/>
                  <a:pt x="2476572" y="1312205"/>
                </a:cubicBezTo>
                <a:cubicBezTo>
                  <a:pt x="2465058" y="1312205"/>
                  <a:pt x="2465058" y="1323719"/>
                  <a:pt x="2454120" y="1323718"/>
                </a:cubicBezTo>
                <a:close/>
                <a:moveTo>
                  <a:pt x="3089669" y="1638615"/>
                </a:moveTo>
                <a:cubicBezTo>
                  <a:pt x="3089669" y="1638615"/>
                  <a:pt x="3089669" y="1638615"/>
                  <a:pt x="3101183" y="1638615"/>
                </a:cubicBezTo>
                <a:cubicBezTo>
                  <a:pt x="3101184" y="1627102"/>
                  <a:pt x="3089670" y="1615588"/>
                  <a:pt x="3089669" y="1627102"/>
                </a:cubicBezTo>
                <a:cubicBezTo>
                  <a:pt x="3089669" y="1627102"/>
                  <a:pt x="3089669" y="1627102"/>
                  <a:pt x="3089669" y="1638615"/>
                </a:cubicBezTo>
                <a:close/>
                <a:moveTo>
                  <a:pt x="2748867" y="1469941"/>
                </a:moveTo>
                <a:cubicBezTo>
                  <a:pt x="2760382" y="1447489"/>
                  <a:pt x="2748867" y="1447489"/>
                  <a:pt x="2748867" y="1425038"/>
                </a:cubicBezTo>
                <a:cubicBezTo>
                  <a:pt x="2737930" y="1435976"/>
                  <a:pt x="2737930" y="1458427"/>
                  <a:pt x="2748867" y="1469941"/>
                </a:cubicBezTo>
                <a:close/>
                <a:moveTo>
                  <a:pt x="2612432" y="1402587"/>
                </a:moveTo>
                <a:cubicBezTo>
                  <a:pt x="2612432" y="1402587"/>
                  <a:pt x="2623945" y="1402587"/>
                  <a:pt x="2623945" y="1391073"/>
                </a:cubicBezTo>
                <a:close/>
                <a:moveTo>
                  <a:pt x="2499592" y="1346708"/>
                </a:moveTo>
                <a:lnTo>
                  <a:pt x="2499502" y="1346225"/>
                </a:lnTo>
                <a:lnTo>
                  <a:pt x="2499599" y="1346170"/>
                </a:lnTo>
                <a:close/>
                <a:moveTo>
                  <a:pt x="2499591" y="1346744"/>
                </a:moveTo>
                <a:lnTo>
                  <a:pt x="2499592" y="1346708"/>
                </a:lnTo>
                <a:lnTo>
                  <a:pt x="2499599" y="1346746"/>
                </a:lnTo>
                <a:close/>
                <a:moveTo>
                  <a:pt x="2408642" y="1301842"/>
                </a:moveTo>
                <a:cubicBezTo>
                  <a:pt x="2408642" y="1290329"/>
                  <a:pt x="2408642" y="1290329"/>
                  <a:pt x="2420155" y="1290329"/>
                </a:cubicBezTo>
                <a:lnTo>
                  <a:pt x="2408642" y="1278816"/>
                </a:lnTo>
                <a:lnTo>
                  <a:pt x="2408642" y="1290329"/>
                </a:lnTo>
                <a:cubicBezTo>
                  <a:pt x="2408642" y="1290329"/>
                  <a:pt x="2397129" y="1290329"/>
                  <a:pt x="2408642" y="1301842"/>
                </a:cubicBezTo>
                <a:close/>
                <a:moveTo>
                  <a:pt x="2493842" y="1345307"/>
                </a:moveTo>
                <a:cubicBezTo>
                  <a:pt x="2490963" y="1343867"/>
                  <a:pt x="2488084" y="1340989"/>
                  <a:pt x="2488084" y="1335232"/>
                </a:cubicBezTo>
                <a:cubicBezTo>
                  <a:pt x="2493554" y="1335232"/>
                  <a:pt x="2496288" y="1335232"/>
                  <a:pt x="2497728" y="1336671"/>
                </a:cubicBezTo>
                <a:lnTo>
                  <a:pt x="2499502" y="1346225"/>
                </a:lnTo>
                <a:lnTo>
                  <a:pt x="2498897" y="1346571"/>
                </a:lnTo>
                <a:close/>
                <a:moveTo>
                  <a:pt x="2032075" y="1119676"/>
                </a:moveTo>
                <a:cubicBezTo>
                  <a:pt x="2035313" y="1120935"/>
                  <a:pt x="2039630" y="1121655"/>
                  <a:pt x="2045387" y="1121655"/>
                </a:cubicBezTo>
                <a:cubicBezTo>
                  <a:pt x="2045388" y="1110142"/>
                  <a:pt x="2033875" y="1110142"/>
                  <a:pt x="2033875" y="1110142"/>
                </a:cubicBezTo>
                <a:cubicBezTo>
                  <a:pt x="2033875" y="1110142"/>
                  <a:pt x="2033875" y="1098628"/>
                  <a:pt x="2022360" y="1098628"/>
                </a:cubicBezTo>
                <a:cubicBezTo>
                  <a:pt x="2022360" y="1107263"/>
                  <a:pt x="2022360" y="1115898"/>
                  <a:pt x="2032075" y="1119676"/>
                </a:cubicBezTo>
                <a:close/>
                <a:moveTo>
                  <a:pt x="1886501" y="1053725"/>
                </a:moveTo>
                <a:cubicBezTo>
                  <a:pt x="1897439" y="1053725"/>
                  <a:pt x="1897439" y="1053725"/>
                  <a:pt x="1908952" y="1053725"/>
                </a:cubicBezTo>
                <a:cubicBezTo>
                  <a:pt x="1897439" y="1053725"/>
                  <a:pt x="1897438" y="1031273"/>
                  <a:pt x="1897438" y="1031273"/>
                </a:cubicBezTo>
                <a:cubicBezTo>
                  <a:pt x="1897439" y="1042787"/>
                  <a:pt x="1885925" y="1042787"/>
                  <a:pt x="1886501" y="1053725"/>
                </a:cubicBezTo>
                <a:close/>
                <a:moveTo>
                  <a:pt x="2346792" y="1281703"/>
                </a:moveTo>
                <a:cubicBezTo>
                  <a:pt x="2347331" y="1282414"/>
                  <a:pt x="2348771" y="1281694"/>
                  <a:pt x="2351649" y="1278816"/>
                </a:cubicBezTo>
                <a:cubicBezTo>
                  <a:pt x="2351649" y="1278816"/>
                  <a:pt x="2351649" y="1278816"/>
                  <a:pt x="2351649" y="1267302"/>
                </a:cubicBezTo>
                <a:cubicBezTo>
                  <a:pt x="2363163" y="1278816"/>
                  <a:pt x="2351649" y="1256364"/>
                  <a:pt x="2351649" y="1256364"/>
                </a:cubicBezTo>
                <a:cubicBezTo>
                  <a:pt x="2351649" y="1264567"/>
                  <a:pt x="2345173" y="1279571"/>
                  <a:pt x="2346792" y="1281703"/>
                </a:cubicBezTo>
                <a:close/>
                <a:moveTo>
                  <a:pt x="2658486" y="1437409"/>
                </a:moveTo>
                <a:lnTo>
                  <a:pt x="2657675" y="1436803"/>
                </a:lnTo>
                <a:lnTo>
                  <a:pt x="2658486" y="1435976"/>
                </a:lnTo>
                <a:close/>
                <a:moveTo>
                  <a:pt x="2999289" y="1616164"/>
                </a:moveTo>
                <a:cubicBezTo>
                  <a:pt x="3010227" y="1616164"/>
                  <a:pt x="3033254" y="1616164"/>
                  <a:pt x="3033254" y="1604651"/>
                </a:cubicBezTo>
                <a:cubicBezTo>
                  <a:pt x="3022316" y="1604650"/>
                  <a:pt x="3010802" y="1616164"/>
                  <a:pt x="3010802" y="1604650"/>
                </a:cubicBezTo>
                <a:cubicBezTo>
                  <a:pt x="2999289" y="1604650"/>
                  <a:pt x="3010802" y="1604650"/>
                  <a:pt x="2999289" y="1616164"/>
                </a:cubicBezTo>
                <a:close/>
                <a:moveTo>
                  <a:pt x="1841022" y="1042787"/>
                </a:moveTo>
                <a:cubicBezTo>
                  <a:pt x="1851960" y="1031274"/>
                  <a:pt x="1863473" y="1042787"/>
                  <a:pt x="1863473" y="1031274"/>
                </a:cubicBezTo>
                <a:cubicBezTo>
                  <a:pt x="1851960" y="1031274"/>
                  <a:pt x="1851960" y="1031274"/>
                  <a:pt x="1851960" y="1031274"/>
                </a:cubicBezTo>
                <a:cubicBezTo>
                  <a:pt x="1851960" y="1031274"/>
                  <a:pt x="1840447" y="1031274"/>
                  <a:pt x="1841022" y="1042787"/>
                </a:cubicBezTo>
                <a:close/>
                <a:moveTo>
                  <a:pt x="2635458" y="1436552"/>
                </a:moveTo>
                <a:cubicBezTo>
                  <a:pt x="2646972" y="1436552"/>
                  <a:pt x="2646972" y="1436552"/>
                  <a:pt x="2646972" y="1436552"/>
                </a:cubicBezTo>
                <a:cubicBezTo>
                  <a:pt x="2646972" y="1436552"/>
                  <a:pt x="2646972" y="1436552"/>
                  <a:pt x="2646972" y="1425038"/>
                </a:cubicBezTo>
                <a:cubicBezTo>
                  <a:pt x="2635458" y="1425038"/>
                  <a:pt x="2646973" y="1435976"/>
                  <a:pt x="2635458" y="1436552"/>
                </a:cubicBezTo>
                <a:close/>
                <a:moveTo>
                  <a:pt x="2432712" y="1338047"/>
                </a:moveTo>
                <a:cubicBezTo>
                  <a:pt x="2435410" y="1336347"/>
                  <a:pt x="2439728" y="1323718"/>
                  <a:pt x="2431092" y="1323719"/>
                </a:cubicBezTo>
                <a:cubicBezTo>
                  <a:pt x="2431092" y="1323719"/>
                  <a:pt x="2431092" y="1323719"/>
                  <a:pt x="2431093" y="1335232"/>
                </a:cubicBezTo>
                <a:cubicBezTo>
                  <a:pt x="2431093" y="1337966"/>
                  <a:pt x="2431812" y="1338614"/>
                  <a:pt x="2432712" y="1338047"/>
                </a:cubicBezTo>
                <a:close/>
                <a:moveTo>
                  <a:pt x="2328622" y="1289754"/>
                </a:moveTo>
                <a:cubicBezTo>
                  <a:pt x="2340135" y="1278816"/>
                  <a:pt x="2317684" y="1255788"/>
                  <a:pt x="2306171" y="1267302"/>
                </a:cubicBezTo>
                <a:cubicBezTo>
                  <a:pt x="2317684" y="1267302"/>
                  <a:pt x="2317684" y="1267302"/>
                  <a:pt x="2317684" y="1267302"/>
                </a:cubicBezTo>
                <a:cubicBezTo>
                  <a:pt x="2317684" y="1278815"/>
                  <a:pt x="2306171" y="1278816"/>
                  <a:pt x="2317684" y="1278815"/>
                </a:cubicBezTo>
                <a:cubicBezTo>
                  <a:pt x="2317684" y="1267302"/>
                  <a:pt x="2328622" y="1267302"/>
                  <a:pt x="2328622" y="1278240"/>
                </a:cubicBezTo>
                <a:cubicBezTo>
                  <a:pt x="2306171" y="1278240"/>
                  <a:pt x="2328622" y="1289754"/>
                  <a:pt x="2328622" y="1289754"/>
                </a:cubicBezTo>
                <a:close/>
                <a:moveTo>
                  <a:pt x="2351650" y="1301267"/>
                </a:moveTo>
                <a:lnTo>
                  <a:pt x="2363163" y="1301267"/>
                </a:lnTo>
                <a:cubicBezTo>
                  <a:pt x="2363163" y="1301267"/>
                  <a:pt x="2374676" y="1289754"/>
                  <a:pt x="2363163" y="1289754"/>
                </a:cubicBezTo>
                <a:cubicBezTo>
                  <a:pt x="2374101" y="1289754"/>
                  <a:pt x="2374676" y="1289754"/>
                  <a:pt x="2374676" y="1289754"/>
                </a:cubicBezTo>
                <a:cubicBezTo>
                  <a:pt x="2374676" y="1289754"/>
                  <a:pt x="2374676" y="1278240"/>
                  <a:pt x="2363163" y="1278240"/>
                </a:cubicBezTo>
                <a:cubicBezTo>
                  <a:pt x="2374676" y="1289754"/>
                  <a:pt x="2363163" y="1289754"/>
                  <a:pt x="2363163" y="1289754"/>
                </a:cubicBezTo>
                <a:cubicBezTo>
                  <a:pt x="2374101" y="1301267"/>
                  <a:pt x="2351650" y="1289754"/>
                  <a:pt x="2351650" y="1301267"/>
                </a:cubicBezTo>
                <a:close/>
                <a:moveTo>
                  <a:pt x="2533563" y="1391649"/>
                </a:moveTo>
                <a:lnTo>
                  <a:pt x="2533488" y="1391564"/>
                </a:lnTo>
                <a:lnTo>
                  <a:pt x="2538025" y="1385568"/>
                </a:lnTo>
                <a:cubicBezTo>
                  <a:pt x="2540184" y="1380711"/>
                  <a:pt x="2535866" y="1380711"/>
                  <a:pt x="2544502" y="1380711"/>
                </a:cubicBezTo>
                <a:cubicBezTo>
                  <a:pt x="2544502" y="1380711"/>
                  <a:pt x="2544502" y="1383589"/>
                  <a:pt x="2543062" y="1386468"/>
                </a:cubicBezTo>
                <a:lnTo>
                  <a:pt x="2533902" y="1391702"/>
                </a:lnTo>
                <a:close/>
                <a:moveTo>
                  <a:pt x="2623945" y="1436552"/>
                </a:moveTo>
                <a:cubicBezTo>
                  <a:pt x="2635458" y="1436552"/>
                  <a:pt x="2635458" y="1436552"/>
                  <a:pt x="2635458" y="1425038"/>
                </a:cubicBezTo>
                <a:cubicBezTo>
                  <a:pt x="2623945" y="1425038"/>
                  <a:pt x="2623945" y="1425038"/>
                  <a:pt x="2623945" y="1436552"/>
                </a:cubicBezTo>
                <a:close/>
                <a:moveTo>
                  <a:pt x="2062802" y="1164759"/>
                </a:moveTo>
                <a:cubicBezTo>
                  <a:pt x="2063522" y="1165839"/>
                  <a:pt x="2064961" y="1166558"/>
                  <a:pt x="2067839" y="1166558"/>
                </a:cubicBezTo>
                <a:lnTo>
                  <a:pt x="2067839" y="1155045"/>
                </a:lnTo>
                <a:cubicBezTo>
                  <a:pt x="2067839" y="1155045"/>
                  <a:pt x="2062083" y="1155045"/>
                  <a:pt x="2057765" y="1155045"/>
                </a:cubicBezTo>
                <a:lnTo>
                  <a:pt x="2056327" y="1155045"/>
                </a:lnTo>
                <a:lnTo>
                  <a:pt x="2056326" y="1155045"/>
                </a:lnTo>
                <a:cubicBezTo>
                  <a:pt x="2053448" y="1155045"/>
                  <a:pt x="2052728" y="1155045"/>
                  <a:pt x="2053268" y="1155045"/>
                </a:cubicBezTo>
                <a:lnTo>
                  <a:pt x="2056327" y="1155045"/>
                </a:lnTo>
                <a:lnTo>
                  <a:pt x="2061363" y="1156844"/>
                </a:lnTo>
                <a:cubicBezTo>
                  <a:pt x="2062802" y="1159002"/>
                  <a:pt x="2061363" y="1162600"/>
                  <a:pt x="2062802" y="1164759"/>
                </a:cubicBezTo>
                <a:close/>
                <a:moveTo>
                  <a:pt x="3015984" y="1641278"/>
                </a:moveTo>
                <a:cubicBezTo>
                  <a:pt x="3018862" y="1641350"/>
                  <a:pt x="3021740" y="1638615"/>
                  <a:pt x="3021740" y="1638615"/>
                </a:cubicBezTo>
                <a:cubicBezTo>
                  <a:pt x="3021740" y="1638615"/>
                  <a:pt x="3010227" y="1638615"/>
                  <a:pt x="3010227" y="1627102"/>
                </a:cubicBezTo>
                <a:lnTo>
                  <a:pt x="3021740" y="1627102"/>
                </a:lnTo>
                <a:cubicBezTo>
                  <a:pt x="3021740" y="1627102"/>
                  <a:pt x="3021740" y="1627102"/>
                  <a:pt x="3010227" y="1627102"/>
                </a:cubicBezTo>
                <a:cubicBezTo>
                  <a:pt x="3010227" y="1638328"/>
                  <a:pt x="3013105" y="1641206"/>
                  <a:pt x="3015984" y="1641278"/>
                </a:cubicBezTo>
                <a:close/>
                <a:moveTo>
                  <a:pt x="2510537" y="1391073"/>
                </a:moveTo>
                <a:cubicBezTo>
                  <a:pt x="2522050" y="1391073"/>
                  <a:pt x="2522050" y="1380135"/>
                  <a:pt x="2522050" y="1379559"/>
                </a:cubicBezTo>
                <a:cubicBezTo>
                  <a:pt x="2510537" y="1379559"/>
                  <a:pt x="2510537" y="1379559"/>
                  <a:pt x="2510537" y="1379559"/>
                </a:cubicBezTo>
                <a:cubicBezTo>
                  <a:pt x="2510537" y="1391073"/>
                  <a:pt x="2510537" y="1391073"/>
                  <a:pt x="2510537" y="1391073"/>
                </a:cubicBezTo>
                <a:close/>
                <a:moveTo>
                  <a:pt x="2384788" y="1332979"/>
                </a:moveTo>
                <a:lnTo>
                  <a:pt x="2381297" y="1328324"/>
                </a:lnTo>
                <a:cubicBezTo>
                  <a:pt x="2379858" y="1325446"/>
                  <a:pt x="2379858" y="1322568"/>
                  <a:pt x="2385615" y="1322568"/>
                </a:cubicBezTo>
                <a:close/>
                <a:moveTo>
                  <a:pt x="2385615" y="1334081"/>
                </a:moveTo>
                <a:lnTo>
                  <a:pt x="2384773" y="1333165"/>
                </a:lnTo>
                <a:lnTo>
                  <a:pt x="2384788" y="1332979"/>
                </a:lnTo>
                <a:close/>
                <a:moveTo>
                  <a:pt x="1885925" y="1087690"/>
                </a:moveTo>
                <a:lnTo>
                  <a:pt x="1893984" y="1076176"/>
                </a:lnTo>
                <a:lnTo>
                  <a:pt x="1895999" y="1076177"/>
                </a:lnTo>
                <a:cubicBezTo>
                  <a:pt x="1897439" y="1076177"/>
                  <a:pt x="1897439" y="1076177"/>
                  <a:pt x="1897439" y="1076177"/>
                </a:cubicBezTo>
                <a:cubicBezTo>
                  <a:pt x="1897439" y="1070420"/>
                  <a:pt x="1897439" y="1070420"/>
                  <a:pt x="1896000" y="1073299"/>
                </a:cubicBezTo>
                <a:lnTo>
                  <a:pt x="1893984" y="1076176"/>
                </a:lnTo>
                <a:lnTo>
                  <a:pt x="1885924" y="1076176"/>
                </a:lnTo>
                <a:close/>
                <a:moveTo>
                  <a:pt x="2789489" y="1535497"/>
                </a:moveTo>
                <a:cubicBezTo>
                  <a:pt x="2790029" y="1536576"/>
                  <a:pt x="2791468" y="1537296"/>
                  <a:pt x="2794347" y="1537296"/>
                </a:cubicBezTo>
                <a:cubicBezTo>
                  <a:pt x="2794347" y="1525782"/>
                  <a:pt x="2794347" y="1525782"/>
                  <a:pt x="2794347" y="1525782"/>
                </a:cubicBezTo>
                <a:cubicBezTo>
                  <a:pt x="2794347" y="1525782"/>
                  <a:pt x="2787870" y="1532259"/>
                  <a:pt x="2789489" y="1535497"/>
                </a:cubicBezTo>
                <a:close/>
                <a:moveTo>
                  <a:pt x="2489947" y="1389850"/>
                </a:moveTo>
                <a:cubicBezTo>
                  <a:pt x="2491180" y="1390929"/>
                  <a:pt x="2493986" y="1391649"/>
                  <a:pt x="2499599" y="1391649"/>
                </a:cubicBezTo>
                <a:cubicBezTo>
                  <a:pt x="2499599" y="1380710"/>
                  <a:pt x="2510537" y="1369197"/>
                  <a:pt x="2522050" y="1369197"/>
                </a:cubicBezTo>
                <a:cubicBezTo>
                  <a:pt x="2522050" y="1374666"/>
                  <a:pt x="2522050" y="1377401"/>
                  <a:pt x="2523489" y="1380207"/>
                </a:cubicBezTo>
                <a:lnTo>
                  <a:pt x="2533488" y="1391564"/>
                </a:lnTo>
                <a:lnTo>
                  <a:pt x="2532988" y="1392225"/>
                </a:lnTo>
                <a:lnTo>
                  <a:pt x="2533902" y="1391702"/>
                </a:lnTo>
                <a:lnTo>
                  <a:pt x="2544925" y="1393448"/>
                </a:lnTo>
                <a:cubicBezTo>
                  <a:pt x="2551698" y="1396686"/>
                  <a:pt x="2547380" y="1403163"/>
                  <a:pt x="2556016" y="1403163"/>
                </a:cubicBezTo>
                <a:cubicBezTo>
                  <a:pt x="2556016" y="1391649"/>
                  <a:pt x="2556016" y="1380711"/>
                  <a:pt x="2556016" y="1369197"/>
                </a:cubicBezTo>
                <a:cubicBezTo>
                  <a:pt x="2532988" y="1369197"/>
                  <a:pt x="2556016" y="1392225"/>
                  <a:pt x="2544502" y="1380711"/>
                </a:cubicBezTo>
                <a:cubicBezTo>
                  <a:pt x="2532988" y="1380711"/>
                  <a:pt x="2532988" y="1380711"/>
                  <a:pt x="2532988" y="1380711"/>
                </a:cubicBezTo>
                <a:cubicBezTo>
                  <a:pt x="2532988" y="1369197"/>
                  <a:pt x="2532988" y="1369197"/>
                  <a:pt x="2532988" y="1369197"/>
                </a:cubicBezTo>
                <a:cubicBezTo>
                  <a:pt x="2544502" y="1369197"/>
                  <a:pt x="2532988" y="1369197"/>
                  <a:pt x="2544502" y="1369197"/>
                </a:cubicBezTo>
                <a:cubicBezTo>
                  <a:pt x="2556016" y="1346746"/>
                  <a:pt x="2544501" y="1346746"/>
                  <a:pt x="2556016" y="1335232"/>
                </a:cubicBezTo>
                <a:cubicBezTo>
                  <a:pt x="2544502" y="1335232"/>
                  <a:pt x="2556016" y="1335232"/>
                  <a:pt x="2556016" y="1323719"/>
                </a:cubicBezTo>
                <a:cubicBezTo>
                  <a:pt x="2544502" y="1335232"/>
                  <a:pt x="2544502" y="1323719"/>
                  <a:pt x="2533564" y="1323718"/>
                </a:cubicBezTo>
                <a:cubicBezTo>
                  <a:pt x="2545078" y="1335232"/>
                  <a:pt x="2533563" y="1346170"/>
                  <a:pt x="2545078" y="1357684"/>
                </a:cubicBezTo>
                <a:cubicBezTo>
                  <a:pt x="2545078" y="1357684"/>
                  <a:pt x="2545078" y="1357684"/>
                  <a:pt x="2533564" y="1357684"/>
                </a:cubicBezTo>
                <a:cubicBezTo>
                  <a:pt x="2533564" y="1346746"/>
                  <a:pt x="2533564" y="1346746"/>
                  <a:pt x="2522050" y="1335232"/>
                </a:cubicBezTo>
                <a:cubicBezTo>
                  <a:pt x="2522050" y="1346746"/>
                  <a:pt x="2522050" y="1357684"/>
                  <a:pt x="2510537" y="1369197"/>
                </a:cubicBezTo>
                <a:cubicBezTo>
                  <a:pt x="2510537" y="1357684"/>
                  <a:pt x="2510537" y="1369197"/>
                  <a:pt x="2510537" y="1357684"/>
                </a:cubicBezTo>
                <a:cubicBezTo>
                  <a:pt x="2510537" y="1357684"/>
                  <a:pt x="2499023" y="1346170"/>
                  <a:pt x="2510537" y="1323718"/>
                </a:cubicBezTo>
                <a:cubicBezTo>
                  <a:pt x="2499599" y="1335232"/>
                  <a:pt x="2499599" y="1323719"/>
                  <a:pt x="2488085" y="1323719"/>
                </a:cubicBezTo>
                <a:cubicBezTo>
                  <a:pt x="2488085" y="1334657"/>
                  <a:pt x="2476572" y="1334657"/>
                  <a:pt x="2476571" y="1346170"/>
                </a:cubicBezTo>
                <a:cubicBezTo>
                  <a:pt x="2488085" y="1346170"/>
                  <a:pt x="2476571" y="1357684"/>
                  <a:pt x="2488084" y="1357684"/>
                </a:cubicBezTo>
                <a:cubicBezTo>
                  <a:pt x="2488084" y="1357684"/>
                  <a:pt x="2488084" y="1354805"/>
                  <a:pt x="2489524" y="1351927"/>
                </a:cubicBezTo>
                <a:lnTo>
                  <a:pt x="2498897" y="1346571"/>
                </a:lnTo>
                <a:lnTo>
                  <a:pt x="2499591" y="1346744"/>
                </a:lnTo>
                <a:lnTo>
                  <a:pt x="2499419" y="1359330"/>
                </a:lnTo>
                <a:cubicBezTo>
                  <a:pt x="2498880" y="1369341"/>
                  <a:pt x="2496720" y="1371500"/>
                  <a:pt x="2488085" y="1380135"/>
                </a:cubicBezTo>
                <a:cubicBezTo>
                  <a:pt x="2496720" y="1380135"/>
                  <a:pt x="2486250" y="1386611"/>
                  <a:pt x="2489947" y="1389850"/>
                </a:cubicBezTo>
                <a:close/>
                <a:moveTo>
                  <a:pt x="2637923" y="1463465"/>
                </a:moveTo>
                <a:cubicBezTo>
                  <a:pt x="2641540" y="1465624"/>
                  <a:pt x="2649851" y="1461306"/>
                  <a:pt x="2658486" y="1469942"/>
                </a:cubicBezTo>
                <a:cubicBezTo>
                  <a:pt x="2658486" y="1458427"/>
                  <a:pt x="2658486" y="1458427"/>
                  <a:pt x="2658486" y="1447489"/>
                </a:cubicBezTo>
                <a:cubicBezTo>
                  <a:pt x="2658486" y="1447489"/>
                  <a:pt x="2658486" y="1447489"/>
                  <a:pt x="2658486" y="1446050"/>
                </a:cubicBezTo>
                <a:lnTo>
                  <a:pt x="2658486" y="1437409"/>
                </a:lnTo>
                <a:lnTo>
                  <a:pt x="2663883" y="1441445"/>
                </a:lnTo>
                <a:cubicBezTo>
                  <a:pt x="2669568" y="1444323"/>
                  <a:pt x="2675181" y="1447202"/>
                  <a:pt x="2669424" y="1458427"/>
                </a:cubicBezTo>
                <a:cubicBezTo>
                  <a:pt x="2669424" y="1458427"/>
                  <a:pt x="2680938" y="1469941"/>
                  <a:pt x="2680937" y="1458427"/>
                </a:cubicBezTo>
                <a:cubicBezTo>
                  <a:pt x="2670000" y="1458427"/>
                  <a:pt x="2692451" y="1446914"/>
                  <a:pt x="2692452" y="1458427"/>
                </a:cubicBezTo>
                <a:cubicBezTo>
                  <a:pt x="2703965" y="1447489"/>
                  <a:pt x="2692452" y="1435976"/>
                  <a:pt x="2703965" y="1435976"/>
                </a:cubicBezTo>
                <a:cubicBezTo>
                  <a:pt x="2703965" y="1447489"/>
                  <a:pt x="2714903" y="1435976"/>
                  <a:pt x="2714327" y="1446914"/>
                </a:cubicBezTo>
                <a:cubicBezTo>
                  <a:pt x="2725841" y="1435401"/>
                  <a:pt x="2714327" y="1435401"/>
                  <a:pt x="2714327" y="1435401"/>
                </a:cubicBezTo>
                <a:cubicBezTo>
                  <a:pt x="2702814" y="1435401"/>
                  <a:pt x="2691875" y="1435401"/>
                  <a:pt x="2680362" y="1435401"/>
                </a:cubicBezTo>
                <a:cubicBezTo>
                  <a:pt x="2668849" y="1435401"/>
                  <a:pt x="2691875" y="1446914"/>
                  <a:pt x="2680362" y="1446914"/>
                </a:cubicBezTo>
                <a:cubicBezTo>
                  <a:pt x="2669424" y="1435976"/>
                  <a:pt x="2657911" y="1446914"/>
                  <a:pt x="2657911" y="1424463"/>
                </a:cubicBezTo>
                <a:cubicBezTo>
                  <a:pt x="2655176" y="1430075"/>
                  <a:pt x="2655248" y="1433601"/>
                  <a:pt x="2656714" y="1436084"/>
                </a:cubicBezTo>
                <a:lnTo>
                  <a:pt x="2657675" y="1436803"/>
                </a:lnTo>
                <a:lnTo>
                  <a:pt x="2647477" y="1447202"/>
                </a:lnTo>
                <a:cubicBezTo>
                  <a:pt x="2644670" y="1452815"/>
                  <a:pt x="2641791" y="1458427"/>
                  <a:pt x="2636034" y="1458428"/>
                </a:cubicBezTo>
                <a:cubicBezTo>
                  <a:pt x="2636034" y="1461306"/>
                  <a:pt x="2636718" y="1462745"/>
                  <a:pt x="2637923" y="1463465"/>
                </a:cubicBezTo>
                <a:close/>
                <a:moveTo>
                  <a:pt x="2737929" y="1514844"/>
                </a:moveTo>
                <a:cubicBezTo>
                  <a:pt x="2737929" y="1503331"/>
                  <a:pt x="2748867" y="1503331"/>
                  <a:pt x="2749444" y="1503331"/>
                </a:cubicBezTo>
                <a:cubicBezTo>
                  <a:pt x="2749444" y="1491817"/>
                  <a:pt x="2737930" y="1491817"/>
                  <a:pt x="2737929" y="1503331"/>
                </a:cubicBezTo>
                <a:cubicBezTo>
                  <a:pt x="2749444" y="1503331"/>
                  <a:pt x="2726417" y="1514844"/>
                  <a:pt x="2737929" y="1514844"/>
                </a:cubicBezTo>
                <a:close/>
                <a:moveTo>
                  <a:pt x="2465058" y="1380135"/>
                </a:moveTo>
                <a:lnTo>
                  <a:pt x="2463613" y="1379105"/>
                </a:lnTo>
                <a:lnTo>
                  <a:pt x="2464482" y="1379559"/>
                </a:lnTo>
                <a:lnTo>
                  <a:pt x="2465040" y="1380097"/>
                </a:lnTo>
                <a:close/>
                <a:moveTo>
                  <a:pt x="1658532" y="997884"/>
                </a:moveTo>
                <a:cubicBezTo>
                  <a:pt x="1670045" y="997884"/>
                  <a:pt x="1670045" y="986371"/>
                  <a:pt x="1670045" y="986371"/>
                </a:cubicBezTo>
                <a:cubicBezTo>
                  <a:pt x="1670045" y="986371"/>
                  <a:pt x="1658532" y="974857"/>
                  <a:pt x="1658532" y="986371"/>
                </a:cubicBezTo>
                <a:cubicBezTo>
                  <a:pt x="1658532" y="986371"/>
                  <a:pt x="1658532" y="986371"/>
                  <a:pt x="1670045" y="986371"/>
                </a:cubicBezTo>
                <a:cubicBezTo>
                  <a:pt x="1670045" y="986371"/>
                  <a:pt x="1670045" y="986371"/>
                  <a:pt x="1658532" y="997884"/>
                </a:cubicBezTo>
                <a:close/>
                <a:moveTo>
                  <a:pt x="2072302" y="1203006"/>
                </a:moveTo>
                <a:cubicBezTo>
                  <a:pt x="2073740" y="1203545"/>
                  <a:pt x="2075899" y="1202826"/>
                  <a:pt x="2078777" y="1199948"/>
                </a:cubicBezTo>
                <a:cubicBezTo>
                  <a:pt x="2067839" y="1199947"/>
                  <a:pt x="2090290" y="1189009"/>
                  <a:pt x="2078777" y="1188434"/>
                </a:cubicBezTo>
                <a:cubicBezTo>
                  <a:pt x="2070142" y="1188434"/>
                  <a:pt x="2067983" y="1201387"/>
                  <a:pt x="2072302" y="1203006"/>
                </a:cubicBezTo>
                <a:close/>
                <a:moveTo>
                  <a:pt x="2488084" y="1413525"/>
                </a:moveTo>
                <a:cubicBezTo>
                  <a:pt x="2488084" y="1413525"/>
                  <a:pt x="2510537" y="1425038"/>
                  <a:pt x="2510537" y="1413525"/>
                </a:cubicBezTo>
                <a:cubicBezTo>
                  <a:pt x="2499599" y="1413525"/>
                  <a:pt x="2488085" y="1402011"/>
                  <a:pt x="2488084" y="1413525"/>
                </a:cubicBezTo>
                <a:close/>
                <a:moveTo>
                  <a:pt x="2669424" y="1503331"/>
                </a:moveTo>
                <a:cubicBezTo>
                  <a:pt x="2680938" y="1503331"/>
                  <a:pt x="2692451" y="1492393"/>
                  <a:pt x="2703390" y="1491817"/>
                </a:cubicBezTo>
                <a:cubicBezTo>
                  <a:pt x="2691875" y="1469366"/>
                  <a:pt x="2680938" y="1491817"/>
                  <a:pt x="2669424" y="1503331"/>
                </a:cubicBezTo>
                <a:close/>
                <a:moveTo>
                  <a:pt x="3027852" y="1681522"/>
                </a:moveTo>
                <a:lnTo>
                  <a:pt x="3028936" y="1677186"/>
                </a:lnTo>
                <a:lnTo>
                  <a:pt x="3037609" y="1672229"/>
                </a:lnTo>
                <a:lnTo>
                  <a:pt x="3037666" y="1672659"/>
                </a:lnTo>
                <a:lnTo>
                  <a:pt x="3028000" y="1681504"/>
                </a:lnTo>
                <a:close/>
                <a:moveTo>
                  <a:pt x="2384306" y="1364412"/>
                </a:moveTo>
                <a:lnTo>
                  <a:pt x="2380757" y="1356110"/>
                </a:lnTo>
                <a:cubicBezTo>
                  <a:pt x="2379138" y="1349336"/>
                  <a:pt x="2385614" y="1353654"/>
                  <a:pt x="2385614" y="1345019"/>
                </a:cubicBezTo>
                <a:cubicBezTo>
                  <a:pt x="2397129" y="1345019"/>
                  <a:pt x="2397128" y="1356533"/>
                  <a:pt x="2397128" y="1356533"/>
                </a:cubicBezTo>
                <a:cubicBezTo>
                  <a:pt x="2397128" y="1356533"/>
                  <a:pt x="2397128" y="1356533"/>
                  <a:pt x="2397129" y="1368046"/>
                </a:cubicBezTo>
                <a:cubicBezTo>
                  <a:pt x="2391659" y="1362289"/>
                  <a:pt x="2388925" y="1362289"/>
                  <a:pt x="2386118" y="1363728"/>
                </a:cubicBezTo>
                <a:close/>
                <a:moveTo>
                  <a:pt x="3027497" y="1682943"/>
                </a:moveTo>
                <a:lnTo>
                  <a:pt x="3026942" y="1681637"/>
                </a:lnTo>
                <a:lnTo>
                  <a:pt x="3027852" y="1681522"/>
                </a:lnTo>
                <a:close/>
                <a:moveTo>
                  <a:pt x="2817374" y="1582198"/>
                </a:moveTo>
                <a:cubicBezTo>
                  <a:pt x="2817374" y="1571260"/>
                  <a:pt x="2817374" y="1571260"/>
                  <a:pt x="2805860" y="1559747"/>
                </a:cubicBezTo>
                <a:cubicBezTo>
                  <a:pt x="2805861" y="1571260"/>
                  <a:pt x="2794346" y="1559747"/>
                  <a:pt x="2805860" y="1570685"/>
                </a:cubicBezTo>
                <a:cubicBezTo>
                  <a:pt x="2817374" y="1570685"/>
                  <a:pt x="2817374" y="1570685"/>
                  <a:pt x="2817374" y="1582198"/>
                </a:cubicBezTo>
                <a:close/>
                <a:moveTo>
                  <a:pt x="2545078" y="1447489"/>
                </a:moveTo>
                <a:cubicBezTo>
                  <a:pt x="2545078" y="1436552"/>
                  <a:pt x="2545078" y="1425038"/>
                  <a:pt x="2533564" y="1425038"/>
                </a:cubicBezTo>
                <a:cubicBezTo>
                  <a:pt x="2533564" y="1435976"/>
                  <a:pt x="2544502" y="1435976"/>
                  <a:pt x="2545078" y="1447489"/>
                </a:cubicBezTo>
                <a:close/>
                <a:moveTo>
                  <a:pt x="1749490" y="1053725"/>
                </a:moveTo>
                <a:cubicBezTo>
                  <a:pt x="1749490" y="1053725"/>
                  <a:pt x="1761003" y="1053725"/>
                  <a:pt x="1761003" y="1042212"/>
                </a:cubicBezTo>
                <a:cubicBezTo>
                  <a:pt x="1749489" y="1042212"/>
                  <a:pt x="1749489" y="1042212"/>
                  <a:pt x="1749490" y="1053725"/>
                </a:cubicBezTo>
                <a:cubicBezTo>
                  <a:pt x="1749490" y="1042787"/>
                  <a:pt x="1749490" y="1042787"/>
                  <a:pt x="1749489" y="1042212"/>
                </a:cubicBezTo>
                <a:cubicBezTo>
                  <a:pt x="1749490" y="1053725"/>
                  <a:pt x="1749490" y="1053725"/>
                  <a:pt x="1749490" y="1053725"/>
                </a:cubicBezTo>
                <a:close/>
                <a:moveTo>
                  <a:pt x="2362588" y="1357684"/>
                </a:moveTo>
                <a:cubicBezTo>
                  <a:pt x="2374101" y="1357684"/>
                  <a:pt x="2385614" y="1335232"/>
                  <a:pt x="2374101" y="1335232"/>
                </a:cubicBezTo>
                <a:cubicBezTo>
                  <a:pt x="2363163" y="1346170"/>
                  <a:pt x="2363163" y="1346170"/>
                  <a:pt x="2362588" y="1357684"/>
                </a:cubicBezTo>
                <a:close/>
                <a:moveTo>
                  <a:pt x="2776752" y="1562805"/>
                </a:moveTo>
                <a:cubicBezTo>
                  <a:pt x="2778371" y="1563345"/>
                  <a:pt x="2780530" y="1562626"/>
                  <a:pt x="2783408" y="1559747"/>
                </a:cubicBezTo>
                <a:cubicBezTo>
                  <a:pt x="2771895" y="1559747"/>
                  <a:pt x="2783409" y="1548809"/>
                  <a:pt x="2771895" y="1548234"/>
                </a:cubicBezTo>
                <a:cubicBezTo>
                  <a:pt x="2771895" y="1548234"/>
                  <a:pt x="2771895" y="1561186"/>
                  <a:pt x="2776752" y="1562805"/>
                </a:cubicBezTo>
                <a:close/>
                <a:moveTo>
                  <a:pt x="2376201" y="1367470"/>
                </a:moveTo>
                <a:lnTo>
                  <a:pt x="2384306" y="1364412"/>
                </a:lnTo>
                <a:lnTo>
                  <a:pt x="2385614" y="1367470"/>
                </a:lnTo>
                <a:close/>
                <a:moveTo>
                  <a:pt x="1853399" y="1108703"/>
                </a:moveTo>
                <a:cubicBezTo>
                  <a:pt x="1854838" y="1110142"/>
                  <a:pt x="1857717" y="1110142"/>
                  <a:pt x="1863474" y="1110142"/>
                </a:cubicBezTo>
                <a:cubicBezTo>
                  <a:pt x="1863474" y="1110142"/>
                  <a:pt x="1863474" y="1098628"/>
                  <a:pt x="1851960" y="1098628"/>
                </a:cubicBezTo>
                <a:cubicBezTo>
                  <a:pt x="1851960" y="1104385"/>
                  <a:pt x="1851960" y="1107264"/>
                  <a:pt x="1853399" y="1108703"/>
                </a:cubicBezTo>
                <a:close/>
                <a:moveTo>
                  <a:pt x="2398568" y="1378696"/>
                </a:moveTo>
                <a:cubicBezTo>
                  <a:pt x="2397128" y="1377257"/>
                  <a:pt x="2397128" y="1374379"/>
                  <a:pt x="2397129" y="1368622"/>
                </a:cubicBezTo>
                <a:lnTo>
                  <a:pt x="2408642" y="1380135"/>
                </a:lnTo>
                <a:cubicBezTo>
                  <a:pt x="2402885" y="1380135"/>
                  <a:pt x="2400007" y="1380135"/>
                  <a:pt x="2398568" y="1378696"/>
                </a:cubicBezTo>
                <a:close/>
                <a:moveTo>
                  <a:pt x="2431092" y="1402586"/>
                </a:moveTo>
                <a:cubicBezTo>
                  <a:pt x="2431092" y="1391073"/>
                  <a:pt x="2431092" y="1391073"/>
                  <a:pt x="2442606" y="1391073"/>
                </a:cubicBezTo>
                <a:cubicBezTo>
                  <a:pt x="2442606" y="1391073"/>
                  <a:pt x="2442606" y="1391073"/>
                  <a:pt x="2442606" y="1402587"/>
                </a:cubicBezTo>
                <a:cubicBezTo>
                  <a:pt x="2442606" y="1402587"/>
                  <a:pt x="2442606" y="1402587"/>
                  <a:pt x="2431092" y="1402586"/>
                </a:cubicBezTo>
                <a:close/>
                <a:moveTo>
                  <a:pt x="2147283" y="1267302"/>
                </a:moveTo>
                <a:lnTo>
                  <a:pt x="2158797" y="1267302"/>
                </a:lnTo>
                <a:cubicBezTo>
                  <a:pt x="2158797" y="1255788"/>
                  <a:pt x="2158797" y="1255788"/>
                  <a:pt x="2147284" y="1255788"/>
                </a:cubicBezTo>
                <a:lnTo>
                  <a:pt x="2135770" y="1255788"/>
                </a:lnTo>
                <a:cubicBezTo>
                  <a:pt x="2147284" y="1255788"/>
                  <a:pt x="2147283" y="1267302"/>
                  <a:pt x="2147284" y="1255788"/>
                </a:cubicBezTo>
                <a:cubicBezTo>
                  <a:pt x="2147284" y="1255788"/>
                  <a:pt x="2147284" y="1255788"/>
                  <a:pt x="2147283" y="1267302"/>
                </a:cubicBezTo>
                <a:close/>
                <a:moveTo>
                  <a:pt x="2351649" y="1368622"/>
                </a:moveTo>
                <a:cubicBezTo>
                  <a:pt x="2351649" y="1368622"/>
                  <a:pt x="2351649" y="1368622"/>
                  <a:pt x="2351649" y="1357108"/>
                </a:cubicBezTo>
                <a:cubicBezTo>
                  <a:pt x="2351650" y="1357684"/>
                  <a:pt x="2351650" y="1357684"/>
                  <a:pt x="2351649" y="1368622"/>
                </a:cubicBezTo>
                <a:close/>
                <a:moveTo>
                  <a:pt x="2238240" y="1312781"/>
                </a:moveTo>
                <a:cubicBezTo>
                  <a:pt x="2238241" y="1301267"/>
                  <a:pt x="2238241" y="1301267"/>
                  <a:pt x="2238241" y="1301267"/>
                </a:cubicBezTo>
                <a:cubicBezTo>
                  <a:pt x="2226727" y="1289754"/>
                  <a:pt x="2215213" y="1289754"/>
                  <a:pt x="2226727" y="1301267"/>
                </a:cubicBezTo>
                <a:cubicBezTo>
                  <a:pt x="2226727" y="1301267"/>
                  <a:pt x="2226727" y="1301267"/>
                  <a:pt x="2238240" y="1312781"/>
                </a:cubicBezTo>
                <a:close/>
                <a:moveTo>
                  <a:pt x="2670863" y="1530100"/>
                </a:moveTo>
                <a:cubicBezTo>
                  <a:pt x="2672302" y="1531539"/>
                  <a:pt x="2675181" y="1531539"/>
                  <a:pt x="2680938" y="1525783"/>
                </a:cubicBezTo>
                <a:cubicBezTo>
                  <a:pt x="2680938" y="1525783"/>
                  <a:pt x="2669424" y="1525782"/>
                  <a:pt x="2669424" y="1514269"/>
                </a:cubicBezTo>
                <a:cubicBezTo>
                  <a:pt x="2669424" y="1525782"/>
                  <a:pt x="2669424" y="1525782"/>
                  <a:pt x="2669424" y="1525782"/>
                </a:cubicBezTo>
                <a:cubicBezTo>
                  <a:pt x="2669424" y="1525782"/>
                  <a:pt x="2669424" y="1528661"/>
                  <a:pt x="2670863" y="1530100"/>
                </a:cubicBezTo>
                <a:close/>
                <a:moveTo>
                  <a:pt x="2112743" y="1256364"/>
                </a:moveTo>
                <a:cubicBezTo>
                  <a:pt x="2112743" y="1256364"/>
                  <a:pt x="2112743" y="1256364"/>
                  <a:pt x="2112743" y="1244851"/>
                </a:cubicBezTo>
                <a:cubicBezTo>
                  <a:pt x="2101229" y="1244851"/>
                  <a:pt x="2101228" y="1256364"/>
                  <a:pt x="2112743" y="1256364"/>
                </a:cubicBezTo>
                <a:close/>
                <a:moveTo>
                  <a:pt x="2425336" y="1412661"/>
                </a:moveTo>
                <a:cubicBezTo>
                  <a:pt x="2422457" y="1411222"/>
                  <a:pt x="2419579" y="1408343"/>
                  <a:pt x="2419579" y="1402587"/>
                </a:cubicBezTo>
                <a:cubicBezTo>
                  <a:pt x="2419579" y="1402587"/>
                  <a:pt x="2442606" y="1402587"/>
                  <a:pt x="2431093" y="1414100"/>
                </a:cubicBezTo>
                <a:cubicBezTo>
                  <a:pt x="2431093" y="1414100"/>
                  <a:pt x="2428214" y="1414100"/>
                  <a:pt x="2425336" y="1412661"/>
                </a:cubicBezTo>
                <a:close/>
                <a:moveTo>
                  <a:pt x="1868655" y="1137487"/>
                </a:moveTo>
                <a:cubicBezTo>
                  <a:pt x="1871533" y="1138926"/>
                  <a:pt x="1874411" y="1138925"/>
                  <a:pt x="1874411" y="1133169"/>
                </a:cubicBezTo>
                <a:cubicBezTo>
                  <a:pt x="1874411" y="1133169"/>
                  <a:pt x="1874411" y="1133169"/>
                  <a:pt x="1874411" y="1121656"/>
                </a:cubicBezTo>
                <a:cubicBezTo>
                  <a:pt x="1874411" y="1132593"/>
                  <a:pt x="1874411" y="1132593"/>
                  <a:pt x="1862898" y="1133169"/>
                </a:cubicBezTo>
                <a:cubicBezTo>
                  <a:pt x="1862898" y="1133169"/>
                  <a:pt x="1865777" y="1136047"/>
                  <a:pt x="1868655" y="1137487"/>
                </a:cubicBezTo>
                <a:close/>
                <a:moveTo>
                  <a:pt x="2363163" y="1384416"/>
                </a:moveTo>
                <a:cubicBezTo>
                  <a:pt x="2363163" y="1383877"/>
                  <a:pt x="2363163" y="1382438"/>
                  <a:pt x="2363163" y="1379559"/>
                </a:cubicBezTo>
                <a:cubicBezTo>
                  <a:pt x="2363163" y="1379559"/>
                  <a:pt x="2363163" y="1386036"/>
                  <a:pt x="2363163" y="1384416"/>
                </a:cubicBezTo>
                <a:close/>
                <a:moveTo>
                  <a:pt x="2805860" y="1604650"/>
                </a:moveTo>
                <a:lnTo>
                  <a:pt x="2809025" y="1602399"/>
                </a:lnTo>
                <a:lnTo>
                  <a:pt x="2812984" y="1604866"/>
                </a:lnTo>
                <a:cubicBezTo>
                  <a:pt x="2817230" y="1607673"/>
                  <a:pt x="2822843" y="1610407"/>
                  <a:pt x="2828311" y="1604650"/>
                </a:cubicBezTo>
                <a:cubicBezTo>
                  <a:pt x="2820108" y="1604650"/>
                  <a:pt x="2818058" y="1598174"/>
                  <a:pt x="2812688" y="1599793"/>
                </a:cubicBezTo>
                <a:lnTo>
                  <a:pt x="2809025" y="1602399"/>
                </a:lnTo>
                <a:lnTo>
                  <a:pt x="2807830" y="1601655"/>
                </a:lnTo>
                <a:cubicBezTo>
                  <a:pt x="2806580" y="1601269"/>
                  <a:pt x="2805860" y="1601916"/>
                  <a:pt x="2805860" y="1604650"/>
                </a:cubicBezTo>
                <a:close/>
                <a:moveTo>
                  <a:pt x="2500174" y="1458427"/>
                </a:moveTo>
                <a:lnTo>
                  <a:pt x="2511112" y="1458428"/>
                </a:lnTo>
                <a:lnTo>
                  <a:pt x="2511112" y="1458428"/>
                </a:lnTo>
                <a:lnTo>
                  <a:pt x="2511112" y="1458428"/>
                </a:lnTo>
                <a:lnTo>
                  <a:pt x="2511184" y="1458428"/>
                </a:lnTo>
                <a:cubicBezTo>
                  <a:pt x="2513990" y="1458428"/>
                  <a:pt x="2516868" y="1458427"/>
                  <a:pt x="2522625" y="1458428"/>
                </a:cubicBezTo>
                <a:cubicBezTo>
                  <a:pt x="2516869" y="1452670"/>
                  <a:pt x="2513990" y="1452671"/>
                  <a:pt x="2512551" y="1454110"/>
                </a:cubicBezTo>
                <a:lnTo>
                  <a:pt x="2511112" y="1458428"/>
                </a:lnTo>
                <a:lnTo>
                  <a:pt x="2511112" y="1458428"/>
                </a:lnTo>
                <a:lnTo>
                  <a:pt x="2513001" y="1448956"/>
                </a:lnTo>
                <a:cubicBezTo>
                  <a:pt x="2516617" y="1445798"/>
                  <a:pt x="2524929" y="1458427"/>
                  <a:pt x="2533563" y="1458427"/>
                </a:cubicBezTo>
                <a:cubicBezTo>
                  <a:pt x="2522050" y="1447489"/>
                  <a:pt x="2522050" y="1447489"/>
                  <a:pt x="2534139" y="1446914"/>
                </a:cubicBezTo>
                <a:cubicBezTo>
                  <a:pt x="2511688" y="1435401"/>
                  <a:pt x="2511688" y="1446914"/>
                  <a:pt x="2500174" y="1446914"/>
                </a:cubicBezTo>
                <a:cubicBezTo>
                  <a:pt x="2511688" y="1458428"/>
                  <a:pt x="2500174" y="1446914"/>
                  <a:pt x="2500174" y="1458427"/>
                </a:cubicBezTo>
                <a:close/>
                <a:moveTo>
                  <a:pt x="3042797" y="1731480"/>
                </a:moveTo>
                <a:cubicBezTo>
                  <a:pt x="3044047" y="1732019"/>
                  <a:pt x="3044767" y="1731300"/>
                  <a:pt x="3044767" y="1728421"/>
                </a:cubicBezTo>
                <a:cubicBezTo>
                  <a:pt x="3044767" y="1716907"/>
                  <a:pt x="3033254" y="1716907"/>
                  <a:pt x="3022316" y="1694456"/>
                </a:cubicBezTo>
                <a:cubicBezTo>
                  <a:pt x="3022315" y="1705394"/>
                  <a:pt x="3022315" y="1705394"/>
                  <a:pt x="3022316" y="1716907"/>
                </a:cubicBezTo>
                <a:cubicBezTo>
                  <a:pt x="3030519" y="1716907"/>
                  <a:pt x="3039046" y="1729861"/>
                  <a:pt x="3042797" y="1731480"/>
                </a:cubicBezTo>
                <a:close/>
                <a:moveTo>
                  <a:pt x="2487509" y="1459003"/>
                </a:moveTo>
                <a:cubicBezTo>
                  <a:pt x="2487510" y="1447489"/>
                  <a:pt x="2487510" y="1447489"/>
                  <a:pt x="2499024" y="1447489"/>
                </a:cubicBezTo>
                <a:cubicBezTo>
                  <a:pt x="2499023" y="1436552"/>
                  <a:pt x="2499023" y="1436552"/>
                  <a:pt x="2499024" y="1425038"/>
                </a:cubicBezTo>
                <a:cubicBezTo>
                  <a:pt x="2476572" y="1425038"/>
                  <a:pt x="2476571" y="1447489"/>
                  <a:pt x="2487509" y="1459003"/>
                </a:cubicBezTo>
                <a:close/>
                <a:moveTo>
                  <a:pt x="1777697" y="1108703"/>
                </a:moveTo>
                <a:cubicBezTo>
                  <a:pt x="1780575" y="1110142"/>
                  <a:pt x="1783453" y="1110142"/>
                  <a:pt x="1783453" y="1110142"/>
                </a:cubicBezTo>
                <a:cubicBezTo>
                  <a:pt x="1783453" y="1110142"/>
                  <a:pt x="1783453" y="1110142"/>
                  <a:pt x="1783453" y="1098628"/>
                </a:cubicBezTo>
                <a:cubicBezTo>
                  <a:pt x="1783453" y="1098628"/>
                  <a:pt x="1783453" y="1098628"/>
                  <a:pt x="1771940" y="1098628"/>
                </a:cubicBezTo>
                <a:cubicBezTo>
                  <a:pt x="1771940" y="1104385"/>
                  <a:pt x="1774819" y="1107264"/>
                  <a:pt x="1777697" y="1108703"/>
                </a:cubicBezTo>
                <a:close/>
                <a:moveTo>
                  <a:pt x="2351650" y="1402012"/>
                </a:moveTo>
                <a:cubicBezTo>
                  <a:pt x="2351650" y="1390498"/>
                  <a:pt x="2363163" y="1413525"/>
                  <a:pt x="2363163" y="1402011"/>
                </a:cubicBezTo>
                <a:cubicBezTo>
                  <a:pt x="2351650" y="1402012"/>
                  <a:pt x="2385615" y="1391073"/>
                  <a:pt x="2363163" y="1379559"/>
                </a:cubicBezTo>
                <a:cubicBezTo>
                  <a:pt x="2363163" y="1379559"/>
                  <a:pt x="2363163" y="1357108"/>
                  <a:pt x="2351649" y="1357108"/>
                </a:cubicBezTo>
                <a:cubicBezTo>
                  <a:pt x="2351649" y="1357108"/>
                  <a:pt x="2340135" y="1357108"/>
                  <a:pt x="2351649" y="1368622"/>
                </a:cubicBezTo>
                <a:cubicBezTo>
                  <a:pt x="2351649" y="1380135"/>
                  <a:pt x="2351649" y="1391073"/>
                  <a:pt x="2351650" y="1402012"/>
                </a:cubicBezTo>
                <a:close/>
                <a:moveTo>
                  <a:pt x="2238240" y="1346170"/>
                </a:moveTo>
                <a:cubicBezTo>
                  <a:pt x="2249179" y="1346170"/>
                  <a:pt x="2260692" y="1335232"/>
                  <a:pt x="2272205" y="1346170"/>
                </a:cubicBezTo>
                <a:cubicBezTo>
                  <a:pt x="2260692" y="1323719"/>
                  <a:pt x="2249754" y="1334657"/>
                  <a:pt x="2238240" y="1346170"/>
                </a:cubicBezTo>
                <a:close/>
                <a:moveTo>
                  <a:pt x="2414371" y="1434006"/>
                </a:moveTo>
                <a:cubicBezTo>
                  <a:pt x="2415261" y="1435256"/>
                  <a:pt x="2416700" y="1435976"/>
                  <a:pt x="2419579" y="1435976"/>
                </a:cubicBezTo>
                <a:lnTo>
                  <a:pt x="2431093" y="1435976"/>
                </a:lnTo>
                <a:cubicBezTo>
                  <a:pt x="2431093" y="1413525"/>
                  <a:pt x="2442607" y="1425038"/>
                  <a:pt x="2442031" y="1414100"/>
                </a:cubicBezTo>
                <a:cubicBezTo>
                  <a:pt x="2453545" y="1425614"/>
                  <a:pt x="2442031" y="1436552"/>
                  <a:pt x="2453544" y="1448066"/>
                </a:cubicBezTo>
                <a:cubicBezTo>
                  <a:pt x="2453544" y="1436552"/>
                  <a:pt x="2464483" y="1448065"/>
                  <a:pt x="2475996" y="1436552"/>
                </a:cubicBezTo>
                <a:cubicBezTo>
                  <a:pt x="2453545" y="1425614"/>
                  <a:pt x="2487509" y="1425614"/>
                  <a:pt x="2475996" y="1414100"/>
                </a:cubicBezTo>
                <a:cubicBezTo>
                  <a:pt x="2475996" y="1402587"/>
                  <a:pt x="2464483" y="1402587"/>
                  <a:pt x="2464483" y="1402587"/>
                </a:cubicBezTo>
                <a:cubicBezTo>
                  <a:pt x="2464483" y="1391073"/>
                  <a:pt x="2464483" y="1391073"/>
                  <a:pt x="2475996" y="1391073"/>
                </a:cubicBezTo>
                <a:lnTo>
                  <a:pt x="2475996" y="1379559"/>
                </a:lnTo>
                <a:cubicBezTo>
                  <a:pt x="2467360" y="1379559"/>
                  <a:pt x="2471678" y="1386036"/>
                  <a:pt x="2469519" y="1384417"/>
                </a:cubicBezTo>
                <a:lnTo>
                  <a:pt x="2465040" y="1380097"/>
                </a:lnTo>
                <a:lnTo>
                  <a:pt x="2462000" y="1373479"/>
                </a:lnTo>
                <a:cubicBezTo>
                  <a:pt x="2463618" y="1368622"/>
                  <a:pt x="2476571" y="1368622"/>
                  <a:pt x="2476571" y="1368622"/>
                </a:cubicBezTo>
                <a:cubicBezTo>
                  <a:pt x="2467936" y="1360418"/>
                  <a:pt x="2459301" y="1370996"/>
                  <a:pt x="2460381" y="1376798"/>
                </a:cubicBezTo>
                <a:lnTo>
                  <a:pt x="2463613" y="1379105"/>
                </a:lnTo>
                <a:lnTo>
                  <a:pt x="2453472" y="1373802"/>
                </a:lnTo>
                <a:cubicBezTo>
                  <a:pt x="2450665" y="1370924"/>
                  <a:pt x="2447787" y="1368046"/>
                  <a:pt x="2442030" y="1368046"/>
                </a:cubicBezTo>
                <a:cubicBezTo>
                  <a:pt x="2431092" y="1379559"/>
                  <a:pt x="2419579" y="1379559"/>
                  <a:pt x="2419579" y="1379559"/>
                </a:cubicBezTo>
                <a:cubicBezTo>
                  <a:pt x="2419579" y="1368046"/>
                  <a:pt x="2431093" y="1368046"/>
                  <a:pt x="2419579" y="1368046"/>
                </a:cubicBezTo>
                <a:cubicBezTo>
                  <a:pt x="2419579" y="1368046"/>
                  <a:pt x="2408066" y="1357108"/>
                  <a:pt x="2419579" y="1345594"/>
                </a:cubicBezTo>
                <a:cubicBezTo>
                  <a:pt x="2408642" y="1345595"/>
                  <a:pt x="2408642" y="1345595"/>
                  <a:pt x="2397128" y="1345595"/>
                </a:cubicBezTo>
                <a:cubicBezTo>
                  <a:pt x="2408066" y="1345595"/>
                  <a:pt x="2419579" y="1345594"/>
                  <a:pt x="2419579" y="1334081"/>
                </a:cubicBezTo>
                <a:cubicBezTo>
                  <a:pt x="2397128" y="1322568"/>
                  <a:pt x="2419579" y="1311630"/>
                  <a:pt x="2385615" y="1300116"/>
                </a:cubicBezTo>
                <a:cubicBezTo>
                  <a:pt x="2394250" y="1308751"/>
                  <a:pt x="2377303" y="1317063"/>
                  <a:pt x="2377762" y="1325536"/>
                </a:cubicBezTo>
                <a:lnTo>
                  <a:pt x="2384773" y="1333165"/>
                </a:lnTo>
                <a:lnTo>
                  <a:pt x="2384175" y="1340701"/>
                </a:lnTo>
                <a:cubicBezTo>
                  <a:pt x="2382736" y="1347753"/>
                  <a:pt x="2379858" y="1356245"/>
                  <a:pt x="2374101" y="1367470"/>
                </a:cubicBezTo>
                <a:cubicBezTo>
                  <a:pt x="2374101" y="1367470"/>
                  <a:pt x="2374101" y="1367470"/>
                  <a:pt x="2375540" y="1367471"/>
                </a:cubicBezTo>
                <a:lnTo>
                  <a:pt x="2376201" y="1367470"/>
                </a:lnTo>
                <a:lnTo>
                  <a:pt x="2374676" y="1368046"/>
                </a:lnTo>
                <a:cubicBezTo>
                  <a:pt x="2386191" y="1379559"/>
                  <a:pt x="2397128" y="1390498"/>
                  <a:pt x="2408642" y="1402011"/>
                </a:cubicBezTo>
                <a:cubicBezTo>
                  <a:pt x="2397128" y="1402011"/>
                  <a:pt x="2397128" y="1413525"/>
                  <a:pt x="2397128" y="1413525"/>
                </a:cubicBezTo>
                <a:cubicBezTo>
                  <a:pt x="2413966" y="1421728"/>
                  <a:pt x="2411700" y="1430256"/>
                  <a:pt x="2414371" y="1434006"/>
                </a:cubicBezTo>
                <a:close/>
                <a:moveTo>
                  <a:pt x="2469915" y="1463105"/>
                </a:moveTo>
                <a:cubicBezTo>
                  <a:pt x="2471534" y="1462745"/>
                  <a:pt x="2473693" y="1461306"/>
                  <a:pt x="2476571" y="1458427"/>
                </a:cubicBezTo>
                <a:cubicBezTo>
                  <a:pt x="2476571" y="1447489"/>
                  <a:pt x="2465058" y="1458427"/>
                  <a:pt x="2476571" y="1446914"/>
                </a:cubicBezTo>
                <a:cubicBezTo>
                  <a:pt x="2476571" y="1446914"/>
                  <a:pt x="2476571" y="1446914"/>
                  <a:pt x="2465058" y="1446914"/>
                </a:cubicBezTo>
                <a:cubicBezTo>
                  <a:pt x="2465058" y="1455549"/>
                  <a:pt x="2465058" y="1464184"/>
                  <a:pt x="2469915" y="1463105"/>
                </a:cubicBezTo>
                <a:close/>
                <a:moveTo>
                  <a:pt x="3113403" y="1789531"/>
                </a:moveTo>
                <a:lnTo>
                  <a:pt x="3106364" y="1784838"/>
                </a:lnTo>
                <a:cubicBezTo>
                  <a:pt x="3109242" y="1784837"/>
                  <a:pt x="3111401" y="1786241"/>
                  <a:pt x="3113021" y="1788525"/>
                </a:cubicBezTo>
                <a:close/>
                <a:moveTo>
                  <a:pt x="2579043" y="1525782"/>
                </a:moveTo>
                <a:cubicBezTo>
                  <a:pt x="2590557" y="1525782"/>
                  <a:pt x="2579043" y="1514269"/>
                  <a:pt x="2590556" y="1514269"/>
                </a:cubicBezTo>
                <a:cubicBezTo>
                  <a:pt x="2590557" y="1525782"/>
                  <a:pt x="2602070" y="1514269"/>
                  <a:pt x="2602070" y="1514269"/>
                </a:cubicBezTo>
                <a:cubicBezTo>
                  <a:pt x="2602070" y="1514269"/>
                  <a:pt x="2590557" y="1525206"/>
                  <a:pt x="2602070" y="1536720"/>
                </a:cubicBezTo>
                <a:cubicBezTo>
                  <a:pt x="2624521" y="1514269"/>
                  <a:pt x="2613584" y="1514269"/>
                  <a:pt x="2602070" y="1491817"/>
                </a:cubicBezTo>
                <a:cubicBezTo>
                  <a:pt x="2624522" y="1503331"/>
                  <a:pt x="2624521" y="1491817"/>
                  <a:pt x="2636035" y="1503331"/>
                </a:cubicBezTo>
                <a:cubicBezTo>
                  <a:pt x="2646973" y="1491817"/>
                  <a:pt x="2646973" y="1491817"/>
                  <a:pt x="2658486" y="1491817"/>
                </a:cubicBezTo>
                <a:cubicBezTo>
                  <a:pt x="2646973" y="1491817"/>
                  <a:pt x="2669999" y="1480879"/>
                  <a:pt x="2658486" y="1469365"/>
                </a:cubicBezTo>
                <a:cubicBezTo>
                  <a:pt x="2658486" y="1469365"/>
                  <a:pt x="2658486" y="1469365"/>
                  <a:pt x="2658486" y="1480879"/>
                </a:cubicBezTo>
                <a:cubicBezTo>
                  <a:pt x="2646973" y="1480879"/>
                  <a:pt x="2636034" y="1492393"/>
                  <a:pt x="2624521" y="1492393"/>
                </a:cubicBezTo>
                <a:cubicBezTo>
                  <a:pt x="2624522" y="1481455"/>
                  <a:pt x="2624522" y="1469942"/>
                  <a:pt x="2624522" y="1469942"/>
                </a:cubicBezTo>
                <a:cubicBezTo>
                  <a:pt x="2624521" y="1459004"/>
                  <a:pt x="2624521" y="1447489"/>
                  <a:pt x="2613008" y="1447489"/>
                </a:cubicBezTo>
                <a:cubicBezTo>
                  <a:pt x="2613008" y="1458427"/>
                  <a:pt x="2613008" y="1458427"/>
                  <a:pt x="2624522" y="1469942"/>
                </a:cubicBezTo>
                <a:cubicBezTo>
                  <a:pt x="2613008" y="1469942"/>
                  <a:pt x="2624522" y="1481455"/>
                  <a:pt x="2613008" y="1481455"/>
                </a:cubicBezTo>
                <a:cubicBezTo>
                  <a:pt x="2613008" y="1469942"/>
                  <a:pt x="2601494" y="1492968"/>
                  <a:pt x="2601494" y="1481455"/>
                </a:cubicBezTo>
                <a:cubicBezTo>
                  <a:pt x="2601494" y="1481455"/>
                  <a:pt x="2613008" y="1481455"/>
                  <a:pt x="2601494" y="1469942"/>
                </a:cubicBezTo>
                <a:cubicBezTo>
                  <a:pt x="2601495" y="1458428"/>
                  <a:pt x="2613008" y="1447489"/>
                  <a:pt x="2602070" y="1457276"/>
                </a:cubicBezTo>
                <a:cubicBezTo>
                  <a:pt x="2602070" y="1457276"/>
                  <a:pt x="2590557" y="1457276"/>
                  <a:pt x="2590556" y="1468790"/>
                </a:cubicBezTo>
                <a:cubicBezTo>
                  <a:pt x="2579618" y="1468790"/>
                  <a:pt x="2579619" y="1445763"/>
                  <a:pt x="2568105" y="1457276"/>
                </a:cubicBezTo>
                <a:cubicBezTo>
                  <a:pt x="2579619" y="1457276"/>
                  <a:pt x="2568104" y="1468790"/>
                  <a:pt x="2568104" y="1468790"/>
                </a:cubicBezTo>
                <a:cubicBezTo>
                  <a:pt x="2579042" y="1468790"/>
                  <a:pt x="2590556" y="1468790"/>
                  <a:pt x="2590556" y="1480303"/>
                </a:cubicBezTo>
                <a:cubicBezTo>
                  <a:pt x="2567529" y="1480304"/>
                  <a:pt x="2590556" y="1491817"/>
                  <a:pt x="2579042" y="1491817"/>
                </a:cubicBezTo>
                <a:cubicBezTo>
                  <a:pt x="2579043" y="1514269"/>
                  <a:pt x="2590556" y="1514269"/>
                  <a:pt x="2579043" y="1525782"/>
                </a:cubicBezTo>
                <a:close/>
                <a:moveTo>
                  <a:pt x="3114050" y="1791228"/>
                </a:moveTo>
                <a:lnTo>
                  <a:pt x="3113403" y="1789531"/>
                </a:lnTo>
                <a:lnTo>
                  <a:pt x="3114999" y="1790594"/>
                </a:lnTo>
                <a:close/>
                <a:moveTo>
                  <a:pt x="2423168" y="1453642"/>
                </a:moveTo>
                <a:cubicBezTo>
                  <a:pt x="2429617" y="1457744"/>
                  <a:pt x="2442462" y="1455693"/>
                  <a:pt x="2442030" y="1447489"/>
                </a:cubicBezTo>
                <a:cubicBezTo>
                  <a:pt x="2442030" y="1447489"/>
                  <a:pt x="2442030" y="1447489"/>
                  <a:pt x="2419579" y="1447489"/>
                </a:cubicBezTo>
                <a:cubicBezTo>
                  <a:pt x="2419579" y="1450224"/>
                  <a:pt x="2421018" y="1452275"/>
                  <a:pt x="2423168" y="1453642"/>
                </a:cubicBezTo>
                <a:close/>
                <a:moveTo>
                  <a:pt x="2851339" y="1672005"/>
                </a:moveTo>
                <a:cubicBezTo>
                  <a:pt x="2862852" y="1672005"/>
                  <a:pt x="2862852" y="1661066"/>
                  <a:pt x="2862852" y="1660491"/>
                </a:cubicBezTo>
                <a:lnTo>
                  <a:pt x="2851339" y="1660491"/>
                </a:lnTo>
                <a:close/>
                <a:moveTo>
                  <a:pt x="2556016" y="1525782"/>
                </a:moveTo>
                <a:lnTo>
                  <a:pt x="2556016" y="1525206"/>
                </a:lnTo>
                <a:lnTo>
                  <a:pt x="2556016" y="1525206"/>
                </a:lnTo>
                <a:lnTo>
                  <a:pt x="2556016" y="1515708"/>
                </a:lnTo>
                <a:cubicBezTo>
                  <a:pt x="2556016" y="1514269"/>
                  <a:pt x="2556016" y="1514269"/>
                  <a:pt x="2556016" y="1514269"/>
                </a:cubicBezTo>
                <a:cubicBezTo>
                  <a:pt x="2567529" y="1514269"/>
                  <a:pt x="2567529" y="1514269"/>
                  <a:pt x="2567529" y="1514269"/>
                </a:cubicBezTo>
                <a:cubicBezTo>
                  <a:pt x="2567529" y="1520026"/>
                  <a:pt x="2567529" y="1522904"/>
                  <a:pt x="2566090" y="1524343"/>
                </a:cubicBezTo>
                <a:close/>
                <a:moveTo>
                  <a:pt x="2328622" y="1413525"/>
                </a:moveTo>
                <a:cubicBezTo>
                  <a:pt x="2328622" y="1391073"/>
                  <a:pt x="2340135" y="1402587"/>
                  <a:pt x="2351074" y="1391073"/>
                </a:cubicBezTo>
                <a:cubicBezTo>
                  <a:pt x="2340136" y="1391073"/>
                  <a:pt x="2340136" y="1391073"/>
                  <a:pt x="2328622" y="1391073"/>
                </a:cubicBezTo>
                <a:cubicBezTo>
                  <a:pt x="2328622" y="1402011"/>
                  <a:pt x="2317109" y="1402011"/>
                  <a:pt x="2328622" y="1413525"/>
                </a:cubicBezTo>
                <a:close/>
                <a:moveTo>
                  <a:pt x="2056326" y="1278816"/>
                </a:moveTo>
                <a:cubicBezTo>
                  <a:pt x="2056326" y="1278816"/>
                  <a:pt x="2056326" y="1278816"/>
                  <a:pt x="2067840" y="1278816"/>
                </a:cubicBezTo>
                <a:cubicBezTo>
                  <a:pt x="2067839" y="1256364"/>
                  <a:pt x="2079352" y="1256364"/>
                  <a:pt x="2067839" y="1233913"/>
                </a:cubicBezTo>
                <a:cubicBezTo>
                  <a:pt x="2056326" y="1233913"/>
                  <a:pt x="2056326" y="1244851"/>
                  <a:pt x="2056326" y="1233913"/>
                </a:cubicBezTo>
                <a:cubicBezTo>
                  <a:pt x="2056326" y="1244851"/>
                  <a:pt x="2056326" y="1267302"/>
                  <a:pt x="2056326" y="1278816"/>
                </a:cubicBezTo>
                <a:close/>
                <a:moveTo>
                  <a:pt x="3140330" y="1818802"/>
                </a:moveTo>
                <a:cubicBezTo>
                  <a:pt x="3140330" y="1818802"/>
                  <a:pt x="3128816" y="1807289"/>
                  <a:pt x="3140330" y="1807289"/>
                </a:cubicBezTo>
                <a:cubicBezTo>
                  <a:pt x="3140330" y="1807289"/>
                  <a:pt x="3151843" y="1818802"/>
                  <a:pt x="3140330" y="1818802"/>
                </a:cubicBezTo>
                <a:close/>
                <a:moveTo>
                  <a:pt x="2817374" y="1661066"/>
                </a:moveTo>
                <a:cubicBezTo>
                  <a:pt x="2828888" y="1661066"/>
                  <a:pt x="2839825" y="1672005"/>
                  <a:pt x="2839824" y="1661067"/>
                </a:cubicBezTo>
                <a:cubicBezTo>
                  <a:pt x="2839824" y="1661067"/>
                  <a:pt x="2828888" y="1649553"/>
                  <a:pt x="2817374" y="1661066"/>
                </a:cubicBezTo>
                <a:close/>
                <a:moveTo>
                  <a:pt x="2726417" y="1616164"/>
                </a:moveTo>
                <a:cubicBezTo>
                  <a:pt x="2737929" y="1627102"/>
                  <a:pt x="2749444" y="1616164"/>
                  <a:pt x="2737930" y="1616164"/>
                </a:cubicBezTo>
                <a:cubicBezTo>
                  <a:pt x="2726417" y="1616164"/>
                  <a:pt x="2726417" y="1604650"/>
                  <a:pt x="2726417" y="1616164"/>
                </a:cubicBezTo>
                <a:close/>
                <a:moveTo>
                  <a:pt x="2022360" y="1267877"/>
                </a:moveTo>
                <a:cubicBezTo>
                  <a:pt x="2033874" y="1256364"/>
                  <a:pt x="2033875" y="1233913"/>
                  <a:pt x="2022360" y="1233913"/>
                </a:cubicBezTo>
                <a:cubicBezTo>
                  <a:pt x="2022360" y="1244851"/>
                  <a:pt x="2010847" y="1256364"/>
                  <a:pt x="2022360" y="1267877"/>
                </a:cubicBezTo>
                <a:close/>
                <a:moveTo>
                  <a:pt x="2942296" y="1728421"/>
                </a:moveTo>
                <a:cubicBezTo>
                  <a:pt x="2942296" y="1725543"/>
                  <a:pt x="2943699" y="1725507"/>
                  <a:pt x="2945453" y="1727072"/>
                </a:cubicBezTo>
                <a:lnTo>
                  <a:pt x="2945761" y="1727555"/>
                </a:lnTo>
                <a:close/>
                <a:moveTo>
                  <a:pt x="1777697" y="1153749"/>
                </a:moveTo>
                <a:cubicBezTo>
                  <a:pt x="1780575" y="1155189"/>
                  <a:pt x="1783453" y="1155333"/>
                  <a:pt x="1783453" y="1155621"/>
                </a:cubicBezTo>
                <a:cubicBezTo>
                  <a:pt x="1783453" y="1144107"/>
                  <a:pt x="1771940" y="1144107"/>
                  <a:pt x="1771940" y="1144107"/>
                </a:cubicBezTo>
                <a:cubicBezTo>
                  <a:pt x="1771940" y="1149576"/>
                  <a:pt x="1774819" y="1152310"/>
                  <a:pt x="1777697" y="1153749"/>
                </a:cubicBezTo>
                <a:close/>
                <a:moveTo>
                  <a:pt x="2142246" y="1338290"/>
                </a:moveTo>
                <a:cubicBezTo>
                  <a:pt x="2142966" y="1338830"/>
                  <a:pt x="2144405" y="1338110"/>
                  <a:pt x="2147284" y="1335232"/>
                </a:cubicBezTo>
                <a:cubicBezTo>
                  <a:pt x="2147284" y="1323718"/>
                  <a:pt x="2147284" y="1323718"/>
                  <a:pt x="2158797" y="1312205"/>
                </a:cubicBezTo>
                <a:cubicBezTo>
                  <a:pt x="2147284" y="1301267"/>
                  <a:pt x="2147284" y="1323718"/>
                  <a:pt x="2147284" y="1323718"/>
                </a:cubicBezTo>
                <a:lnTo>
                  <a:pt x="2135769" y="1323719"/>
                </a:lnTo>
                <a:cubicBezTo>
                  <a:pt x="2144405" y="1323719"/>
                  <a:pt x="2140087" y="1336671"/>
                  <a:pt x="2142246" y="1338290"/>
                </a:cubicBezTo>
                <a:close/>
                <a:moveTo>
                  <a:pt x="2748867" y="1639191"/>
                </a:moveTo>
                <a:cubicBezTo>
                  <a:pt x="2760382" y="1639191"/>
                  <a:pt x="2760382" y="1639191"/>
                  <a:pt x="2760382" y="1627678"/>
                </a:cubicBezTo>
                <a:cubicBezTo>
                  <a:pt x="2760382" y="1627678"/>
                  <a:pt x="2760382" y="1616164"/>
                  <a:pt x="2748868" y="1616164"/>
                </a:cubicBezTo>
                <a:cubicBezTo>
                  <a:pt x="2748868" y="1627102"/>
                  <a:pt x="2760382" y="1627102"/>
                  <a:pt x="2748867" y="1639191"/>
                </a:cubicBezTo>
                <a:close/>
                <a:moveTo>
                  <a:pt x="2797764" y="1667219"/>
                </a:moveTo>
                <a:cubicBezTo>
                  <a:pt x="2803701" y="1671321"/>
                  <a:pt x="2814495" y="1669270"/>
                  <a:pt x="2805861" y="1661066"/>
                </a:cubicBezTo>
                <a:cubicBezTo>
                  <a:pt x="2805861" y="1672580"/>
                  <a:pt x="2805861" y="1661066"/>
                  <a:pt x="2794346" y="1661066"/>
                </a:cubicBezTo>
                <a:cubicBezTo>
                  <a:pt x="2794346" y="1663801"/>
                  <a:pt x="2795786" y="1665852"/>
                  <a:pt x="2797764" y="1667219"/>
                </a:cubicBezTo>
                <a:close/>
                <a:moveTo>
                  <a:pt x="2885303" y="1716907"/>
                </a:moveTo>
                <a:cubicBezTo>
                  <a:pt x="2885304" y="1705969"/>
                  <a:pt x="2896817" y="1694456"/>
                  <a:pt x="2885303" y="1694456"/>
                </a:cubicBezTo>
                <a:cubicBezTo>
                  <a:pt x="2873790" y="1705970"/>
                  <a:pt x="2862852" y="1705969"/>
                  <a:pt x="2885304" y="1705969"/>
                </a:cubicBezTo>
                <a:cubicBezTo>
                  <a:pt x="2874365" y="1705969"/>
                  <a:pt x="2874365" y="1705969"/>
                  <a:pt x="2885303" y="1716907"/>
                </a:cubicBezTo>
                <a:close/>
                <a:moveTo>
                  <a:pt x="2363163" y="1458427"/>
                </a:moveTo>
                <a:cubicBezTo>
                  <a:pt x="2363163" y="1435976"/>
                  <a:pt x="2363163" y="1447489"/>
                  <a:pt x="2374677" y="1446914"/>
                </a:cubicBezTo>
                <a:cubicBezTo>
                  <a:pt x="2363163" y="1446914"/>
                  <a:pt x="2374677" y="1435401"/>
                  <a:pt x="2374677" y="1435401"/>
                </a:cubicBezTo>
                <a:cubicBezTo>
                  <a:pt x="2363739" y="1424463"/>
                  <a:pt x="2352225" y="1435401"/>
                  <a:pt x="2352225" y="1412948"/>
                </a:cubicBezTo>
                <a:cubicBezTo>
                  <a:pt x="2352225" y="1424463"/>
                  <a:pt x="2340711" y="1424463"/>
                  <a:pt x="2340711" y="1424463"/>
                </a:cubicBezTo>
                <a:cubicBezTo>
                  <a:pt x="2351649" y="1424463"/>
                  <a:pt x="2351649" y="1435401"/>
                  <a:pt x="2363163" y="1446914"/>
                </a:cubicBezTo>
                <a:cubicBezTo>
                  <a:pt x="2351650" y="1446914"/>
                  <a:pt x="2351650" y="1446914"/>
                  <a:pt x="2351650" y="1446914"/>
                </a:cubicBezTo>
                <a:close/>
                <a:moveTo>
                  <a:pt x="2022361" y="1289754"/>
                </a:moveTo>
                <a:cubicBezTo>
                  <a:pt x="2033298" y="1278816"/>
                  <a:pt x="2044813" y="1278816"/>
                  <a:pt x="2044812" y="1267302"/>
                </a:cubicBezTo>
                <a:cubicBezTo>
                  <a:pt x="2033874" y="1267302"/>
                  <a:pt x="2022360" y="1278240"/>
                  <a:pt x="2022361" y="1289754"/>
                </a:cubicBezTo>
                <a:close/>
                <a:moveTo>
                  <a:pt x="2272206" y="1413525"/>
                </a:moveTo>
                <a:cubicBezTo>
                  <a:pt x="2272206" y="1402587"/>
                  <a:pt x="2283143" y="1391073"/>
                  <a:pt x="2272206" y="1391073"/>
                </a:cubicBezTo>
                <a:cubicBezTo>
                  <a:pt x="2272205" y="1379559"/>
                  <a:pt x="2260692" y="1391073"/>
                  <a:pt x="2260692" y="1379559"/>
                </a:cubicBezTo>
                <a:cubicBezTo>
                  <a:pt x="2260692" y="1379559"/>
                  <a:pt x="2260692" y="1379559"/>
                  <a:pt x="2272205" y="1379559"/>
                </a:cubicBezTo>
                <a:cubicBezTo>
                  <a:pt x="2272205" y="1368622"/>
                  <a:pt x="2260692" y="1368622"/>
                  <a:pt x="2260692" y="1357108"/>
                </a:cubicBezTo>
                <a:cubicBezTo>
                  <a:pt x="2249178" y="1368622"/>
                  <a:pt x="2260692" y="1379559"/>
                  <a:pt x="2249179" y="1391073"/>
                </a:cubicBezTo>
                <a:cubicBezTo>
                  <a:pt x="2249179" y="1391073"/>
                  <a:pt x="2260692" y="1391073"/>
                  <a:pt x="2272206" y="1391073"/>
                </a:cubicBezTo>
                <a:cubicBezTo>
                  <a:pt x="2283718" y="1402011"/>
                  <a:pt x="2260692" y="1402011"/>
                  <a:pt x="2272206" y="1413525"/>
                </a:cubicBezTo>
                <a:close/>
                <a:moveTo>
                  <a:pt x="2612432" y="1582198"/>
                </a:moveTo>
                <a:cubicBezTo>
                  <a:pt x="2612432" y="1582198"/>
                  <a:pt x="2612432" y="1582198"/>
                  <a:pt x="2623945" y="1582198"/>
                </a:cubicBezTo>
                <a:cubicBezTo>
                  <a:pt x="2601495" y="1582198"/>
                  <a:pt x="2623945" y="1571260"/>
                  <a:pt x="2612432" y="1570685"/>
                </a:cubicBezTo>
                <a:cubicBezTo>
                  <a:pt x="2612432" y="1570685"/>
                  <a:pt x="2612432" y="1570685"/>
                  <a:pt x="2612432" y="1582198"/>
                </a:cubicBezTo>
                <a:close/>
                <a:moveTo>
                  <a:pt x="2090290" y="1323719"/>
                </a:moveTo>
                <a:cubicBezTo>
                  <a:pt x="2101805" y="1323719"/>
                  <a:pt x="2101805" y="1335232"/>
                  <a:pt x="2101805" y="1323719"/>
                </a:cubicBezTo>
                <a:lnTo>
                  <a:pt x="2101805" y="1312205"/>
                </a:lnTo>
                <a:cubicBezTo>
                  <a:pt x="2101805" y="1323719"/>
                  <a:pt x="2090290" y="1323719"/>
                  <a:pt x="2090290" y="1323719"/>
                </a:cubicBezTo>
                <a:close/>
                <a:moveTo>
                  <a:pt x="1976464" y="1267421"/>
                </a:moveTo>
                <a:lnTo>
                  <a:pt x="1976306" y="1267302"/>
                </a:lnTo>
                <a:lnTo>
                  <a:pt x="1976435" y="1267228"/>
                </a:lnTo>
                <a:lnTo>
                  <a:pt x="1976883" y="1267302"/>
                </a:lnTo>
                <a:close/>
                <a:moveTo>
                  <a:pt x="1795544" y="1178071"/>
                </a:moveTo>
                <a:cubicBezTo>
                  <a:pt x="1795543" y="1166558"/>
                  <a:pt x="1806481" y="1178072"/>
                  <a:pt x="1817994" y="1166558"/>
                </a:cubicBezTo>
                <a:cubicBezTo>
                  <a:pt x="1806481" y="1155044"/>
                  <a:pt x="1806481" y="1166558"/>
                  <a:pt x="1806481" y="1166558"/>
                </a:cubicBezTo>
                <a:lnTo>
                  <a:pt x="1806481" y="1155044"/>
                </a:lnTo>
                <a:cubicBezTo>
                  <a:pt x="1806481" y="1166558"/>
                  <a:pt x="1783453" y="1177496"/>
                  <a:pt x="1795544" y="1178071"/>
                </a:cubicBezTo>
                <a:close/>
                <a:moveTo>
                  <a:pt x="2942296" y="1750873"/>
                </a:moveTo>
                <a:cubicBezTo>
                  <a:pt x="2953522" y="1750873"/>
                  <a:pt x="2953522" y="1742382"/>
                  <a:pt x="2950715" y="1735329"/>
                </a:cubicBezTo>
                <a:lnTo>
                  <a:pt x="2945761" y="1727555"/>
                </a:lnTo>
                <a:lnTo>
                  <a:pt x="2948053" y="1726982"/>
                </a:lnTo>
                <a:cubicBezTo>
                  <a:pt x="2950932" y="1725543"/>
                  <a:pt x="2953810" y="1722664"/>
                  <a:pt x="2953810" y="1716907"/>
                </a:cubicBezTo>
                <a:cubicBezTo>
                  <a:pt x="2942296" y="1728421"/>
                  <a:pt x="2953810" y="1705394"/>
                  <a:pt x="2942295" y="1716907"/>
                </a:cubicBezTo>
                <a:cubicBezTo>
                  <a:pt x="2942295" y="1716907"/>
                  <a:pt x="2942295" y="1716907"/>
                  <a:pt x="2942296" y="1728421"/>
                </a:cubicBezTo>
                <a:cubicBezTo>
                  <a:pt x="2942295" y="1739359"/>
                  <a:pt x="2942295" y="1739359"/>
                  <a:pt x="2942296" y="1750873"/>
                </a:cubicBezTo>
                <a:close/>
                <a:moveTo>
                  <a:pt x="2714903" y="1638615"/>
                </a:moveTo>
                <a:cubicBezTo>
                  <a:pt x="2726417" y="1638615"/>
                  <a:pt x="2726416" y="1615588"/>
                  <a:pt x="2714903" y="1627102"/>
                </a:cubicBezTo>
                <a:cubicBezTo>
                  <a:pt x="2726417" y="1627102"/>
                  <a:pt x="2714903" y="1638615"/>
                  <a:pt x="2714903" y="1638615"/>
                </a:cubicBezTo>
                <a:close/>
                <a:moveTo>
                  <a:pt x="1874411" y="1222975"/>
                </a:moveTo>
                <a:cubicBezTo>
                  <a:pt x="1897439" y="1222975"/>
                  <a:pt x="1897439" y="1212037"/>
                  <a:pt x="1919889" y="1200523"/>
                </a:cubicBezTo>
                <a:cubicBezTo>
                  <a:pt x="1908377" y="1212037"/>
                  <a:pt x="1931404" y="1212037"/>
                  <a:pt x="1919889" y="1200523"/>
                </a:cubicBezTo>
                <a:cubicBezTo>
                  <a:pt x="1908952" y="1200524"/>
                  <a:pt x="1897438" y="1189009"/>
                  <a:pt x="1897438" y="1189009"/>
                </a:cubicBezTo>
                <a:cubicBezTo>
                  <a:pt x="1897438" y="1178071"/>
                  <a:pt x="1897438" y="1178071"/>
                  <a:pt x="1897439" y="1166558"/>
                </a:cubicBezTo>
                <a:cubicBezTo>
                  <a:pt x="1897439" y="1143532"/>
                  <a:pt x="1874411" y="1143532"/>
                  <a:pt x="1851960" y="1155045"/>
                </a:cubicBezTo>
                <a:lnTo>
                  <a:pt x="1853297" y="1158295"/>
                </a:lnTo>
                <a:lnTo>
                  <a:pt x="1851457" y="1158715"/>
                </a:lnTo>
                <a:cubicBezTo>
                  <a:pt x="1848650" y="1161521"/>
                  <a:pt x="1845916" y="1167134"/>
                  <a:pt x="1840447" y="1167134"/>
                </a:cubicBezTo>
                <a:cubicBezTo>
                  <a:pt x="1840447" y="1167134"/>
                  <a:pt x="1840447" y="1167134"/>
                  <a:pt x="1841886" y="1167135"/>
                </a:cubicBezTo>
                <a:lnTo>
                  <a:pt x="1849626" y="1167134"/>
                </a:lnTo>
                <a:lnTo>
                  <a:pt x="1843783" y="1171478"/>
                </a:lnTo>
                <a:lnTo>
                  <a:pt x="1843261" y="1172601"/>
                </a:lnTo>
                <a:lnTo>
                  <a:pt x="1841885" y="1172891"/>
                </a:lnTo>
                <a:cubicBezTo>
                  <a:pt x="1840446" y="1172890"/>
                  <a:pt x="1840446" y="1172890"/>
                  <a:pt x="1840446" y="1178647"/>
                </a:cubicBezTo>
                <a:lnTo>
                  <a:pt x="1843261" y="1172601"/>
                </a:lnTo>
                <a:lnTo>
                  <a:pt x="1845304" y="1172171"/>
                </a:lnTo>
                <a:cubicBezTo>
                  <a:pt x="1846922" y="1171451"/>
                  <a:pt x="1849081" y="1170012"/>
                  <a:pt x="1851960" y="1167134"/>
                </a:cubicBezTo>
                <a:lnTo>
                  <a:pt x="1849626" y="1167134"/>
                </a:lnTo>
                <a:lnTo>
                  <a:pt x="1850304" y="1166630"/>
                </a:lnTo>
                <a:cubicBezTo>
                  <a:pt x="1852428" y="1165155"/>
                  <a:pt x="1854208" y="1163697"/>
                  <a:pt x="1854775" y="1161890"/>
                </a:cubicBezTo>
                <a:lnTo>
                  <a:pt x="1853297" y="1158295"/>
                </a:lnTo>
                <a:lnTo>
                  <a:pt x="1856071" y="1157662"/>
                </a:lnTo>
                <a:cubicBezTo>
                  <a:pt x="1857861" y="1158715"/>
                  <a:pt x="1860020" y="1161521"/>
                  <a:pt x="1862898" y="1167134"/>
                </a:cubicBezTo>
                <a:cubicBezTo>
                  <a:pt x="1851385" y="1167134"/>
                  <a:pt x="1885350" y="1201099"/>
                  <a:pt x="1885349" y="1189585"/>
                </a:cubicBezTo>
                <a:cubicBezTo>
                  <a:pt x="1885349" y="1195198"/>
                  <a:pt x="1883946" y="1198688"/>
                  <a:pt x="1881841" y="1200946"/>
                </a:cubicBezTo>
                <a:lnTo>
                  <a:pt x="1874411" y="1204765"/>
                </a:lnTo>
                <a:lnTo>
                  <a:pt x="1874412" y="1200524"/>
                </a:lnTo>
                <a:lnTo>
                  <a:pt x="1873772" y="1205000"/>
                </a:lnTo>
                <a:lnTo>
                  <a:pt x="1866406" y="1206829"/>
                </a:lnTo>
                <a:cubicBezTo>
                  <a:pt x="1864301" y="1207720"/>
                  <a:pt x="1862898" y="1209159"/>
                  <a:pt x="1862897" y="1212037"/>
                </a:cubicBezTo>
                <a:cubicBezTo>
                  <a:pt x="1868654" y="1212037"/>
                  <a:pt x="1871533" y="1212037"/>
                  <a:pt x="1872972" y="1210598"/>
                </a:cubicBezTo>
                <a:lnTo>
                  <a:pt x="1873772" y="1205000"/>
                </a:lnTo>
                <a:lnTo>
                  <a:pt x="1874124" y="1204913"/>
                </a:lnTo>
                <a:lnTo>
                  <a:pt x="1874411" y="1204765"/>
                </a:lnTo>
                <a:lnTo>
                  <a:pt x="1874411" y="1211533"/>
                </a:lnTo>
                <a:cubicBezTo>
                  <a:pt x="1874411" y="1214339"/>
                  <a:pt x="1874411" y="1217218"/>
                  <a:pt x="1874411" y="1222975"/>
                </a:cubicBezTo>
                <a:close/>
                <a:moveTo>
                  <a:pt x="1727902" y="1153606"/>
                </a:moveTo>
                <a:cubicBezTo>
                  <a:pt x="1729341" y="1155045"/>
                  <a:pt x="1732219" y="1155045"/>
                  <a:pt x="1737975" y="1155045"/>
                </a:cubicBezTo>
                <a:cubicBezTo>
                  <a:pt x="1737975" y="1144107"/>
                  <a:pt x="1737975" y="1155045"/>
                  <a:pt x="1748913" y="1155045"/>
                </a:cubicBezTo>
                <a:cubicBezTo>
                  <a:pt x="1748913" y="1155045"/>
                  <a:pt x="1760427" y="1143531"/>
                  <a:pt x="1748913" y="1143531"/>
                </a:cubicBezTo>
                <a:cubicBezTo>
                  <a:pt x="1748913" y="1155045"/>
                  <a:pt x="1737976" y="1143532"/>
                  <a:pt x="1726462" y="1143531"/>
                </a:cubicBezTo>
                <a:cubicBezTo>
                  <a:pt x="1726462" y="1149288"/>
                  <a:pt x="1726463" y="1152167"/>
                  <a:pt x="1727902" y="1153606"/>
                </a:cubicBezTo>
                <a:close/>
                <a:moveTo>
                  <a:pt x="1954431" y="1267302"/>
                </a:moveTo>
                <a:lnTo>
                  <a:pt x="1956870" y="1265154"/>
                </a:lnTo>
                <a:lnTo>
                  <a:pt x="1966719" y="1270190"/>
                </a:lnTo>
                <a:lnTo>
                  <a:pt x="1976464" y="1267421"/>
                </a:lnTo>
                <a:lnTo>
                  <a:pt x="1982063" y="1271620"/>
                </a:lnTo>
                <a:cubicBezTo>
                  <a:pt x="1984941" y="1273059"/>
                  <a:pt x="1987820" y="1273059"/>
                  <a:pt x="1987820" y="1267302"/>
                </a:cubicBezTo>
                <a:cubicBezTo>
                  <a:pt x="1976883" y="1267302"/>
                  <a:pt x="1999334" y="1267302"/>
                  <a:pt x="1999333" y="1255788"/>
                </a:cubicBezTo>
                <a:cubicBezTo>
                  <a:pt x="1987819" y="1255788"/>
                  <a:pt x="1987819" y="1255788"/>
                  <a:pt x="1987819" y="1255788"/>
                </a:cubicBezTo>
                <a:cubicBezTo>
                  <a:pt x="1987819" y="1255788"/>
                  <a:pt x="1987819" y="1258666"/>
                  <a:pt x="1986380" y="1261545"/>
                </a:cubicBezTo>
                <a:lnTo>
                  <a:pt x="1976435" y="1267228"/>
                </a:lnTo>
                <a:lnTo>
                  <a:pt x="1968247" y="1265863"/>
                </a:lnTo>
                <a:cubicBezTo>
                  <a:pt x="1968247" y="1264424"/>
                  <a:pt x="1971126" y="1261545"/>
                  <a:pt x="1976882" y="1255788"/>
                </a:cubicBezTo>
                <a:cubicBezTo>
                  <a:pt x="1971413" y="1255788"/>
                  <a:pt x="1968679" y="1255788"/>
                  <a:pt x="1965872" y="1257227"/>
                </a:cubicBezTo>
                <a:lnTo>
                  <a:pt x="1956870" y="1265154"/>
                </a:lnTo>
                <a:lnTo>
                  <a:pt x="1955583" y="1264496"/>
                </a:lnTo>
                <a:lnTo>
                  <a:pt x="1955251" y="1264131"/>
                </a:lnTo>
                <a:lnTo>
                  <a:pt x="1960188" y="1245066"/>
                </a:lnTo>
                <a:cubicBezTo>
                  <a:pt x="1963066" y="1236647"/>
                  <a:pt x="1965944" y="1228156"/>
                  <a:pt x="1965944" y="1222399"/>
                </a:cubicBezTo>
                <a:lnTo>
                  <a:pt x="1954431" y="1222399"/>
                </a:lnTo>
                <a:cubicBezTo>
                  <a:pt x="1954432" y="1231035"/>
                  <a:pt x="1947954" y="1226716"/>
                  <a:pt x="1935244" y="1228875"/>
                </a:cubicBezTo>
                <a:lnTo>
                  <a:pt x="1922688" y="1233156"/>
                </a:lnTo>
                <a:lnTo>
                  <a:pt x="1921921" y="1232286"/>
                </a:lnTo>
                <a:lnTo>
                  <a:pt x="1930630" y="1222552"/>
                </a:lnTo>
                <a:lnTo>
                  <a:pt x="1931264" y="1222326"/>
                </a:lnTo>
                <a:lnTo>
                  <a:pt x="1931403" y="1222399"/>
                </a:lnTo>
                <a:lnTo>
                  <a:pt x="1931442" y="1222263"/>
                </a:lnTo>
                <a:lnTo>
                  <a:pt x="1941766" y="1218585"/>
                </a:lnTo>
                <a:cubicBezTo>
                  <a:pt x="1948819" y="1217218"/>
                  <a:pt x="1954431" y="1217217"/>
                  <a:pt x="1954431" y="1211461"/>
                </a:cubicBezTo>
                <a:cubicBezTo>
                  <a:pt x="1942918" y="1211461"/>
                  <a:pt x="1942918" y="1199948"/>
                  <a:pt x="1942918" y="1199948"/>
                </a:cubicBezTo>
                <a:lnTo>
                  <a:pt x="1931403" y="1199947"/>
                </a:lnTo>
                <a:cubicBezTo>
                  <a:pt x="1937161" y="1199948"/>
                  <a:pt x="1937161" y="1202682"/>
                  <a:pt x="1935722" y="1206856"/>
                </a:cubicBezTo>
                <a:lnTo>
                  <a:pt x="1931442" y="1222263"/>
                </a:lnTo>
                <a:lnTo>
                  <a:pt x="1931264" y="1222326"/>
                </a:lnTo>
                <a:lnTo>
                  <a:pt x="1920394" y="1216642"/>
                </a:lnTo>
                <a:cubicBezTo>
                  <a:pt x="1917587" y="1216642"/>
                  <a:pt x="1914708" y="1216642"/>
                  <a:pt x="1908952" y="1210885"/>
                </a:cubicBezTo>
                <a:cubicBezTo>
                  <a:pt x="1914708" y="1216642"/>
                  <a:pt x="1917587" y="1225133"/>
                  <a:pt x="1921833" y="1232186"/>
                </a:cubicBezTo>
                <a:lnTo>
                  <a:pt x="1921921" y="1232286"/>
                </a:lnTo>
                <a:lnTo>
                  <a:pt x="1920465" y="1233913"/>
                </a:lnTo>
                <a:lnTo>
                  <a:pt x="1922688" y="1233156"/>
                </a:lnTo>
                <a:lnTo>
                  <a:pt x="1929757" y="1241163"/>
                </a:lnTo>
                <a:cubicBezTo>
                  <a:pt x="1933095" y="1243448"/>
                  <a:pt x="1937304" y="1244851"/>
                  <a:pt x="1942917" y="1244851"/>
                </a:cubicBezTo>
                <a:cubicBezTo>
                  <a:pt x="1942917" y="1247585"/>
                  <a:pt x="1944321" y="1251075"/>
                  <a:pt x="1946605" y="1254592"/>
                </a:cubicBezTo>
                <a:lnTo>
                  <a:pt x="1955251" y="1264131"/>
                </a:lnTo>
                <a:close/>
                <a:moveTo>
                  <a:pt x="2589980" y="1582198"/>
                </a:moveTo>
                <a:cubicBezTo>
                  <a:pt x="2601495" y="1582198"/>
                  <a:pt x="2613008" y="1571260"/>
                  <a:pt x="2601494" y="1559747"/>
                </a:cubicBezTo>
                <a:cubicBezTo>
                  <a:pt x="2612432" y="1571260"/>
                  <a:pt x="2623945" y="1559747"/>
                  <a:pt x="2623945" y="1559747"/>
                </a:cubicBezTo>
                <a:cubicBezTo>
                  <a:pt x="2623945" y="1559747"/>
                  <a:pt x="2623945" y="1559747"/>
                  <a:pt x="2612432" y="1559747"/>
                </a:cubicBezTo>
                <a:cubicBezTo>
                  <a:pt x="2623945" y="1536720"/>
                  <a:pt x="2623945" y="1559747"/>
                  <a:pt x="2646396" y="1548234"/>
                </a:cubicBezTo>
                <a:cubicBezTo>
                  <a:pt x="2646397" y="1525782"/>
                  <a:pt x="2612432" y="1559747"/>
                  <a:pt x="2623945" y="1525782"/>
                </a:cubicBezTo>
                <a:cubicBezTo>
                  <a:pt x="2612432" y="1536720"/>
                  <a:pt x="2601494" y="1548234"/>
                  <a:pt x="2589980" y="1548234"/>
                </a:cubicBezTo>
                <a:cubicBezTo>
                  <a:pt x="2589980" y="1559171"/>
                  <a:pt x="2601494" y="1559172"/>
                  <a:pt x="2601494" y="1570685"/>
                </a:cubicBezTo>
                <a:cubicBezTo>
                  <a:pt x="2589980" y="1570685"/>
                  <a:pt x="2589980" y="1559171"/>
                  <a:pt x="2589980" y="1570685"/>
                </a:cubicBezTo>
                <a:cubicBezTo>
                  <a:pt x="2589980" y="1582198"/>
                  <a:pt x="2589980" y="1582198"/>
                  <a:pt x="2589980" y="1582198"/>
                </a:cubicBezTo>
                <a:close/>
                <a:moveTo>
                  <a:pt x="2896818" y="1739359"/>
                </a:moveTo>
                <a:cubicBezTo>
                  <a:pt x="2908331" y="1739359"/>
                  <a:pt x="2896818" y="1728421"/>
                  <a:pt x="2896818" y="1727846"/>
                </a:cubicBezTo>
                <a:cubicBezTo>
                  <a:pt x="2908331" y="1727845"/>
                  <a:pt x="2919844" y="1716907"/>
                  <a:pt x="2908331" y="1705394"/>
                </a:cubicBezTo>
                <a:cubicBezTo>
                  <a:pt x="2908331" y="1716907"/>
                  <a:pt x="2896817" y="1705394"/>
                  <a:pt x="2896817" y="1716907"/>
                </a:cubicBezTo>
                <a:cubicBezTo>
                  <a:pt x="2908331" y="1716907"/>
                  <a:pt x="2885304" y="1727845"/>
                  <a:pt x="2896818" y="1739359"/>
                </a:cubicBezTo>
                <a:close/>
                <a:moveTo>
                  <a:pt x="2215213" y="1403163"/>
                </a:moveTo>
                <a:lnTo>
                  <a:pt x="2226727" y="1403163"/>
                </a:lnTo>
                <a:cubicBezTo>
                  <a:pt x="2215213" y="1403163"/>
                  <a:pt x="2215213" y="1403163"/>
                  <a:pt x="2215213" y="1391649"/>
                </a:cubicBezTo>
                <a:cubicBezTo>
                  <a:pt x="2204276" y="1391649"/>
                  <a:pt x="2204276" y="1391649"/>
                  <a:pt x="2192762" y="1380135"/>
                </a:cubicBezTo>
                <a:cubicBezTo>
                  <a:pt x="2192763" y="1391073"/>
                  <a:pt x="2215213" y="1402587"/>
                  <a:pt x="2215213" y="1402587"/>
                </a:cubicBezTo>
                <a:close/>
                <a:moveTo>
                  <a:pt x="1840447" y="1222399"/>
                </a:moveTo>
                <a:cubicBezTo>
                  <a:pt x="1851960" y="1222399"/>
                  <a:pt x="1840446" y="1211461"/>
                  <a:pt x="1851959" y="1199947"/>
                </a:cubicBezTo>
                <a:cubicBezTo>
                  <a:pt x="1840447" y="1199947"/>
                  <a:pt x="1840447" y="1199947"/>
                  <a:pt x="1840447" y="1199947"/>
                </a:cubicBezTo>
                <a:cubicBezTo>
                  <a:pt x="1828932" y="1211461"/>
                  <a:pt x="1840446" y="1211461"/>
                  <a:pt x="1840447" y="1222399"/>
                </a:cubicBezTo>
                <a:close/>
                <a:moveTo>
                  <a:pt x="1891682" y="1247873"/>
                </a:moveTo>
                <a:cubicBezTo>
                  <a:pt x="1894560" y="1250751"/>
                  <a:pt x="1897439" y="1250895"/>
                  <a:pt x="1897438" y="1245426"/>
                </a:cubicBezTo>
                <a:cubicBezTo>
                  <a:pt x="1885924" y="1245426"/>
                  <a:pt x="1897439" y="1222399"/>
                  <a:pt x="1885925" y="1233913"/>
                </a:cubicBezTo>
                <a:cubicBezTo>
                  <a:pt x="1885925" y="1239382"/>
                  <a:pt x="1888803" y="1244995"/>
                  <a:pt x="1891682" y="1247873"/>
                </a:cubicBezTo>
                <a:close/>
                <a:moveTo>
                  <a:pt x="1908376" y="1256364"/>
                </a:moveTo>
                <a:cubicBezTo>
                  <a:pt x="1919890" y="1256364"/>
                  <a:pt x="1919890" y="1245426"/>
                  <a:pt x="1919890" y="1233913"/>
                </a:cubicBezTo>
                <a:cubicBezTo>
                  <a:pt x="1908376" y="1245426"/>
                  <a:pt x="1919890" y="1233913"/>
                  <a:pt x="1908377" y="1233913"/>
                </a:cubicBezTo>
                <a:cubicBezTo>
                  <a:pt x="1908377" y="1244851"/>
                  <a:pt x="1908377" y="1244851"/>
                  <a:pt x="1908376" y="1256364"/>
                </a:cubicBezTo>
                <a:close/>
                <a:moveTo>
                  <a:pt x="2957318" y="1777066"/>
                </a:moveTo>
                <a:cubicBezTo>
                  <a:pt x="2963632" y="1782895"/>
                  <a:pt x="2976261" y="1767999"/>
                  <a:pt x="2976261" y="1784838"/>
                </a:cubicBezTo>
                <a:cubicBezTo>
                  <a:pt x="2987774" y="1784838"/>
                  <a:pt x="2987775" y="1773324"/>
                  <a:pt x="2987775" y="1773324"/>
                </a:cubicBezTo>
                <a:cubicBezTo>
                  <a:pt x="2999289" y="1773324"/>
                  <a:pt x="2999289" y="1773324"/>
                  <a:pt x="3010227" y="1784837"/>
                </a:cubicBezTo>
                <a:cubicBezTo>
                  <a:pt x="2998712" y="1750873"/>
                  <a:pt x="2987200" y="1739935"/>
                  <a:pt x="2964748" y="1728422"/>
                </a:cubicBezTo>
                <a:cubicBezTo>
                  <a:pt x="2964748" y="1739935"/>
                  <a:pt x="2976261" y="1739935"/>
                  <a:pt x="2976261" y="1762386"/>
                </a:cubicBezTo>
                <a:cubicBezTo>
                  <a:pt x="2965323" y="1762386"/>
                  <a:pt x="2965323" y="1762386"/>
                  <a:pt x="2953810" y="1762386"/>
                </a:cubicBezTo>
                <a:cubicBezTo>
                  <a:pt x="2953810" y="1770878"/>
                  <a:pt x="2955213" y="1775123"/>
                  <a:pt x="2957318" y="1777066"/>
                </a:cubicBezTo>
                <a:close/>
                <a:moveTo>
                  <a:pt x="2516293" y="1558668"/>
                </a:moveTo>
                <a:cubicBezTo>
                  <a:pt x="2519172" y="1560179"/>
                  <a:pt x="2522050" y="1560323"/>
                  <a:pt x="2522050" y="1560323"/>
                </a:cubicBezTo>
                <a:cubicBezTo>
                  <a:pt x="2522050" y="1560323"/>
                  <a:pt x="2522050" y="1560323"/>
                  <a:pt x="2522050" y="1548809"/>
                </a:cubicBezTo>
                <a:cubicBezTo>
                  <a:pt x="2522050" y="1548809"/>
                  <a:pt x="2522050" y="1548809"/>
                  <a:pt x="2510537" y="1548809"/>
                </a:cubicBezTo>
                <a:cubicBezTo>
                  <a:pt x="2510537" y="1554278"/>
                  <a:pt x="2513415" y="1557156"/>
                  <a:pt x="2516293" y="1558668"/>
                </a:cubicBezTo>
                <a:close/>
                <a:moveTo>
                  <a:pt x="2260692" y="1435976"/>
                </a:moveTo>
                <a:cubicBezTo>
                  <a:pt x="2260692" y="1435976"/>
                  <a:pt x="2260692" y="1435976"/>
                  <a:pt x="2272205" y="1435976"/>
                </a:cubicBezTo>
                <a:cubicBezTo>
                  <a:pt x="2272206" y="1425038"/>
                  <a:pt x="2272206" y="1413525"/>
                  <a:pt x="2260692" y="1413525"/>
                </a:cubicBezTo>
                <a:cubicBezTo>
                  <a:pt x="2260692" y="1424463"/>
                  <a:pt x="2260692" y="1435976"/>
                  <a:pt x="2260692" y="1435976"/>
                </a:cubicBezTo>
                <a:close/>
                <a:moveTo>
                  <a:pt x="2714903" y="1661067"/>
                </a:moveTo>
                <a:cubicBezTo>
                  <a:pt x="2714903" y="1661067"/>
                  <a:pt x="2726417" y="1661067"/>
                  <a:pt x="2726416" y="1649553"/>
                </a:cubicBezTo>
                <a:lnTo>
                  <a:pt x="2714903" y="1649553"/>
                </a:lnTo>
                <a:cubicBezTo>
                  <a:pt x="2714903" y="1661067"/>
                  <a:pt x="2714903" y="1649553"/>
                  <a:pt x="2714903" y="1661067"/>
                </a:cubicBezTo>
                <a:close/>
                <a:moveTo>
                  <a:pt x="2056326" y="1335232"/>
                </a:moveTo>
                <a:cubicBezTo>
                  <a:pt x="2067839" y="1323719"/>
                  <a:pt x="2067839" y="1312205"/>
                  <a:pt x="2056325" y="1290329"/>
                </a:cubicBezTo>
                <a:cubicBezTo>
                  <a:pt x="2056326" y="1312781"/>
                  <a:pt x="2044813" y="1323719"/>
                  <a:pt x="2056326" y="1335232"/>
                </a:cubicBezTo>
                <a:close/>
                <a:moveTo>
                  <a:pt x="2771895" y="1694456"/>
                </a:moveTo>
                <a:lnTo>
                  <a:pt x="2783408" y="1694456"/>
                </a:lnTo>
                <a:cubicBezTo>
                  <a:pt x="2771895" y="1672005"/>
                  <a:pt x="2794347" y="1683518"/>
                  <a:pt x="2771895" y="1672005"/>
                </a:cubicBezTo>
                <a:cubicBezTo>
                  <a:pt x="2782833" y="1683518"/>
                  <a:pt x="2771895" y="1672005"/>
                  <a:pt x="2760382" y="1683518"/>
                </a:cubicBezTo>
                <a:cubicBezTo>
                  <a:pt x="2771895" y="1683518"/>
                  <a:pt x="2771895" y="1694456"/>
                  <a:pt x="2771895" y="1694456"/>
                </a:cubicBezTo>
                <a:close/>
                <a:moveTo>
                  <a:pt x="2999289" y="1807289"/>
                </a:moveTo>
                <a:cubicBezTo>
                  <a:pt x="2999289" y="1796352"/>
                  <a:pt x="2987774" y="1796352"/>
                  <a:pt x="2999289" y="1784838"/>
                </a:cubicBezTo>
                <a:cubicBezTo>
                  <a:pt x="2987774" y="1784838"/>
                  <a:pt x="2987774" y="1784838"/>
                  <a:pt x="2987774" y="1784838"/>
                </a:cubicBezTo>
                <a:cubicBezTo>
                  <a:pt x="2987775" y="1795775"/>
                  <a:pt x="2999289" y="1795776"/>
                  <a:pt x="2999289" y="1807289"/>
                </a:cubicBezTo>
                <a:close/>
                <a:moveTo>
                  <a:pt x="2135770" y="1380135"/>
                </a:moveTo>
                <a:cubicBezTo>
                  <a:pt x="2135769" y="1368622"/>
                  <a:pt x="2124256" y="1368622"/>
                  <a:pt x="2124256" y="1368622"/>
                </a:cubicBezTo>
                <a:cubicBezTo>
                  <a:pt x="2124256" y="1368622"/>
                  <a:pt x="2124256" y="1380135"/>
                  <a:pt x="2135770" y="1380135"/>
                </a:cubicBezTo>
                <a:close/>
                <a:moveTo>
                  <a:pt x="2813919" y="1716907"/>
                </a:moveTo>
                <a:lnTo>
                  <a:pt x="2803845" y="1711151"/>
                </a:lnTo>
                <a:lnTo>
                  <a:pt x="2803035" y="1707914"/>
                </a:lnTo>
                <a:lnTo>
                  <a:pt x="2813918" y="1716907"/>
                </a:lnTo>
                <a:close/>
                <a:moveTo>
                  <a:pt x="1772182" y="1207953"/>
                </a:moveTo>
                <a:cubicBezTo>
                  <a:pt x="1774315" y="1210058"/>
                  <a:pt x="1777840" y="1211460"/>
                  <a:pt x="1783453" y="1211461"/>
                </a:cubicBezTo>
                <a:cubicBezTo>
                  <a:pt x="1783453" y="1200523"/>
                  <a:pt x="1783453" y="1189009"/>
                  <a:pt x="1771940" y="1189010"/>
                </a:cubicBezTo>
                <a:cubicBezTo>
                  <a:pt x="1771940" y="1189010"/>
                  <a:pt x="1765787" y="1201638"/>
                  <a:pt x="1772182" y="1207953"/>
                </a:cubicBezTo>
                <a:close/>
                <a:moveTo>
                  <a:pt x="1840447" y="1244851"/>
                </a:moveTo>
                <a:cubicBezTo>
                  <a:pt x="1851960" y="1244851"/>
                  <a:pt x="1851960" y="1244851"/>
                  <a:pt x="1851960" y="1233337"/>
                </a:cubicBezTo>
                <a:cubicBezTo>
                  <a:pt x="1840447" y="1222399"/>
                  <a:pt x="1840447" y="1233337"/>
                  <a:pt x="1840447" y="1244851"/>
                </a:cubicBezTo>
                <a:close/>
                <a:moveTo>
                  <a:pt x="2885303" y="1762386"/>
                </a:moveTo>
                <a:cubicBezTo>
                  <a:pt x="2891060" y="1762386"/>
                  <a:pt x="2891060" y="1759508"/>
                  <a:pt x="2891060" y="1756630"/>
                </a:cubicBezTo>
                <a:lnTo>
                  <a:pt x="2891561" y="1753876"/>
                </a:lnTo>
                <a:lnTo>
                  <a:pt x="2896817" y="1750873"/>
                </a:lnTo>
                <a:cubicBezTo>
                  <a:pt x="2893939" y="1750873"/>
                  <a:pt x="2892500" y="1751592"/>
                  <a:pt x="2891780" y="1752672"/>
                </a:cubicBezTo>
                <a:lnTo>
                  <a:pt x="2891561" y="1753876"/>
                </a:lnTo>
                <a:lnTo>
                  <a:pt x="2886743" y="1756630"/>
                </a:lnTo>
                <a:cubicBezTo>
                  <a:pt x="2885303" y="1759508"/>
                  <a:pt x="2885303" y="1762386"/>
                  <a:pt x="2885303" y="1762386"/>
                </a:cubicBezTo>
                <a:close/>
                <a:moveTo>
                  <a:pt x="2180672" y="1413525"/>
                </a:moveTo>
                <a:cubicBezTo>
                  <a:pt x="2169735" y="1391073"/>
                  <a:pt x="2169735" y="1380135"/>
                  <a:pt x="2158221" y="1368622"/>
                </a:cubicBezTo>
                <a:cubicBezTo>
                  <a:pt x="2147283" y="1391073"/>
                  <a:pt x="2158221" y="1402587"/>
                  <a:pt x="2180672" y="1413525"/>
                </a:cubicBezTo>
                <a:close/>
                <a:moveTo>
                  <a:pt x="2585546" y="1614365"/>
                </a:moveTo>
                <a:cubicBezTo>
                  <a:pt x="2585878" y="1615444"/>
                  <a:pt x="2587246" y="1616164"/>
                  <a:pt x="2589980" y="1616164"/>
                </a:cubicBezTo>
                <a:cubicBezTo>
                  <a:pt x="2589980" y="1616164"/>
                  <a:pt x="2589980" y="1616164"/>
                  <a:pt x="2601494" y="1616164"/>
                </a:cubicBezTo>
                <a:cubicBezTo>
                  <a:pt x="2601494" y="1616164"/>
                  <a:pt x="2601494" y="1616164"/>
                  <a:pt x="2601494" y="1604651"/>
                </a:cubicBezTo>
                <a:cubicBezTo>
                  <a:pt x="2592859" y="1604650"/>
                  <a:pt x="2584547" y="1611127"/>
                  <a:pt x="2585546" y="1614365"/>
                </a:cubicBezTo>
                <a:close/>
                <a:moveTo>
                  <a:pt x="2073596" y="1367183"/>
                </a:moveTo>
                <a:cubicBezTo>
                  <a:pt x="2070718" y="1365744"/>
                  <a:pt x="2067839" y="1362865"/>
                  <a:pt x="2067839" y="1357108"/>
                </a:cubicBezTo>
                <a:cubicBezTo>
                  <a:pt x="2078777" y="1357108"/>
                  <a:pt x="2078777" y="1368622"/>
                  <a:pt x="2090291" y="1368622"/>
                </a:cubicBezTo>
                <a:lnTo>
                  <a:pt x="2079353" y="1368622"/>
                </a:lnTo>
                <a:cubicBezTo>
                  <a:pt x="2079353" y="1368622"/>
                  <a:pt x="2076474" y="1368622"/>
                  <a:pt x="2073596" y="1367183"/>
                </a:cubicBezTo>
                <a:close/>
                <a:moveTo>
                  <a:pt x="2692451" y="1674892"/>
                </a:moveTo>
                <a:cubicBezTo>
                  <a:pt x="2692451" y="1675602"/>
                  <a:pt x="2692452" y="1674883"/>
                  <a:pt x="2692452" y="1672005"/>
                </a:cubicBezTo>
                <a:cubicBezTo>
                  <a:pt x="2703965" y="1672004"/>
                  <a:pt x="2703965" y="1661066"/>
                  <a:pt x="2703965" y="1661066"/>
                </a:cubicBezTo>
                <a:cubicBezTo>
                  <a:pt x="2703965" y="1661066"/>
                  <a:pt x="2703965" y="1649553"/>
                  <a:pt x="2692452" y="1649553"/>
                </a:cubicBezTo>
                <a:cubicBezTo>
                  <a:pt x="2692452" y="1627102"/>
                  <a:pt x="2680937" y="1627102"/>
                  <a:pt x="2692451" y="1604651"/>
                </a:cubicBezTo>
                <a:cubicBezTo>
                  <a:pt x="2681513" y="1604651"/>
                  <a:pt x="2681513" y="1582199"/>
                  <a:pt x="2669999" y="1582198"/>
                </a:cubicBezTo>
                <a:cubicBezTo>
                  <a:pt x="2669999" y="1582198"/>
                  <a:pt x="2669999" y="1582198"/>
                  <a:pt x="2658486" y="1582198"/>
                </a:cubicBezTo>
                <a:cubicBezTo>
                  <a:pt x="2680937" y="1593713"/>
                  <a:pt x="2658486" y="1627677"/>
                  <a:pt x="2646973" y="1616164"/>
                </a:cubicBezTo>
                <a:cubicBezTo>
                  <a:pt x="2635459" y="1627102"/>
                  <a:pt x="2646972" y="1627102"/>
                  <a:pt x="2646972" y="1638615"/>
                </a:cubicBezTo>
                <a:cubicBezTo>
                  <a:pt x="2658486" y="1627102"/>
                  <a:pt x="2658486" y="1627102"/>
                  <a:pt x="2658486" y="1638615"/>
                </a:cubicBezTo>
                <a:cubicBezTo>
                  <a:pt x="2658486" y="1615588"/>
                  <a:pt x="2669424" y="1627102"/>
                  <a:pt x="2680937" y="1627102"/>
                </a:cubicBezTo>
                <a:cubicBezTo>
                  <a:pt x="2680938" y="1638040"/>
                  <a:pt x="2680938" y="1638040"/>
                  <a:pt x="2692452" y="1649553"/>
                </a:cubicBezTo>
                <a:cubicBezTo>
                  <a:pt x="2692452" y="1657757"/>
                  <a:pt x="2692451" y="1672760"/>
                  <a:pt x="2692451" y="1674892"/>
                </a:cubicBezTo>
                <a:close/>
                <a:moveTo>
                  <a:pt x="3208836" y="1931636"/>
                </a:moveTo>
                <a:cubicBezTo>
                  <a:pt x="3208836" y="1925879"/>
                  <a:pt x="3208836" y="1923001"/>
                  <a:pt x="3207397" y="1921562"/>
                </a:cubicBezTo>
                <a:lnTo>
                  <a:pt x="3206533" y="1921438"/>
                </a:lnTo>
                <a:lnTo>
                  <a:pt x="3208836" y="1920123"/>
                </a:lnTo>
                <a:cubicBezTo>
                  <a:pt x="3208836" y="1931636"/>
                  <a:pt x="3208836" y="1931636"/>
                  <a:pt x="3208836" y="1931636"/>
                </a:cubicBezTo>
                <a:close/>
                <a:moveTo>
                  <a:pt x="2476571" y="1570685"/>
                </a:moveTo>
                <a:cubicBezTo>
                  <a:pt x="2488084" y="1548234"/>
                  <a:pt x="2499024" y="1559747"/>
                  <a:pt x="2510537" y="1548234"/>
                </a:cubicBezTo>
                <a:lnTo>
                  <a:pt x="2510537" y="1536720"/>
                </a:lnTo>
                <a:cubicBezTo>
                  <a:pt x="2532988" y="1536720"/>
                  <a:pt x="2522050" y="1548234"/>
                  <a:pt x="2544502" y="1548234"/>
                </a:cubicBezTo>
                <a:cubicBezTo>
                  <a:pt x="2556016" y="1536720"/>
                  <a:pt x="2556016" y="1525206"/>
                  <a:pt x="2544502" y="1536720"/>
                </a:cubicBezTo>
                <a:cubicBezTo>
                  <a:pt x="2544502" y="1536720"/>
                  <a:pt x="2544502" y="1536720"/>
                  <a:pt x="2544502" y="1525206"/>
                </a:cubicBezTo>
                <a:lnTo>
                  <a:pt x="2556016" y="1525206"/>
                </a:lnTo>
                <a:lnTo>
                  <a:pt x="2556016" y="1525782"/>
                </a:lnTo>
                <a:lnTo>
                  <a:pt x="2556016" y="1525782"/>
                </a:lnTo>
                <a:lnTo>
                  <a:pt x="2556016" y="1526645"/>
                </a:lnTo>
                <a:cubicBezTo>
                  <a:pt x="2556016" y="1528085"/>
                  <a:pt x="2556016" y="1530963"/>
                  <a:pt x="2556016" y="1536720"/>
                </a:cubicBezTo>
                <a:cubicBezTo>
                  <a:pt x="2579042" y="1536720"/>
                  <a:pt x="2567529" y="1514269"/>
                  <a:pt x="2567529" y="1514269"/>
                </a:cubicBezTo>
                <a:cubicBezTo>
                  <a:pt x="2567529" y="1514269"/>
                  <a:pt x="2579042" y="1480879"/>
                  <a:pt x="2567529" y="1469365"/>
                </a:cubicBezTo>
                <a:cubicBezTo>
                  <a:pt x="2556016" y="1480880"/>
                  <a:pt x="2544501" y="1491816"/>
                  <a:pt x="2556016" y="1503331"/>
                </a:cubicBezTo>
                <a:cubicBezTo>
                  <a:pt x="2545078" y="1491817"/>
                  <a:pt x="2545078" y="1503331"/>
                  <a:pt x="2533563" y="1503331"/>
                </a:cubicBezTo>
                <a:cubicBezTo>
                  <a:pt x="2556016" y="1492393"/>
                  <a:pt x="2544501" y="1469366"/>
                  <a:pt x="2556016" y="1480880"/>
                </a:cubicBezTo>
                <a:lnTo>
                  <a:pt x="2554843" y="1468214"/>
                </a:lnTo>
                <a:lnTo>
                  <a:pt x="2556016" y="1468214"/>
                </a:lnTo>
                <a:lnTo>
                  <a:pt x="2554815" y="1467914"/>
                </a:lnTo>
                <a:lnTo>
                  <a:pt x="2554577" y="1465336"/>
                </a:lnTo>
                <a:cubicBezTo>
                  <a:pt x="2553137" y="1460874"/>
                  <a:pt x="2550259" y="1457564"/>
                  <a:pt x="2544501" y="1456701"/>
                </a:cubicBezTo>
                <a:cubicBezTo>
                  <a:pt x="2544501" y="1462457"/>
                  <a:pt x="2547380" y="1465335"/>
                  <a:pt x="2550259" y="1466775"/>
                </a:cubicBezTo>
                <a:lnTo>
                  <a:pt x="2554815" y="1467914"/>
                </a:lnTo>
                <a:lnTo>
                  <a:pt x="2554843" y="1468214"/>
                </a:lnTo>
                <a:lnTo>
                  <a:pt x="2545941" y="1468214"/>
                </a:lnTo>
                <a:cubicBezTo>
                  <a:pt x="2544501" y="1468214"/>
                  <a:pt x="2544501" y="1468214"/>
                  <a:pt x="2544501" y="1468214"/>
                </a:cubicBezTo>
                <a:cubicBezTo>
                  <a:pt x="2544501" y="1479152"/>
                  <a:pt x="2544501" y="1479152"/>
                  <a:pt x="2532988" y="1490665"/>
                </a:cubicBezTo>
                <a:cubicBezTo>
                  <a:pt x="2532988" y="1479152"/>
                  <a:pt x="2532988" y="1479152"/>
                  <a:pt x="2521475" y="1479152"/>
                </a:cubicBezTo>
                <a:cubicBezTo>
                  <a:pt x="2521475" y="1479152"/>
                  <a:pt x="2521475" y="1502180"/>
                  <a:pt x="2509962" y="1490665"/>
                </a:cubicBezTo>
                <a:cubicBezTo>
                  <a:pt x="2509962" y="1490665"/>
                  <a:pt x="2521475" y="1479728"/>
                  <a:pt x="2521475" y="1468214"/>
                </a:cubicBezTo>
                <a:cubicBezTo>
                  <a:pt x="2509962" y="1479728"/>
                  <a:pt x="2509962" y="1490665"/>
                  <a:pt x="2487509" y="1502180"/>
                </a:cubicBezTo>
                <a:cubicBezTo>
                  <a:pt x="2509962" y="1479728"/>
                  <a:pt x="2532988" y="1502179"/>
                  <a:pt x="2521475" y="1524631"/>
                </a:cubicBezTo>
                <a:cubicBezTo>
                  <a:pt x="2510537" y="1513118"/>
                  <a:pt x="2510537" y="1524631"/>
                  <a:pt x="2499024" y="1524631"/>
                </a:cubicBezTo>
                <a:cubicBezTo>
                  <a:pt x="2499024" y="1524631"/>
                  <a:pt x="2488084" y="1501603"/>
                  <a:pt x="2476572" y="1513118"/>
                </a:cubicBezTo>
                <a:lnTo>
                  <a:pt x="2488084" y="1524631"/>
                </a:lnTo>
                <a:cubicBezTo>
                  <a:pt x="2476572" y="1524631"/>
                  <a:pt x="2488085" y="1536144"/>
                  <a:pt x="2476572" y="1536144"/>
                </a:cubicBezTo>
                <a:cubicBezTo>
                  <a:pt x="2476572" y="1524631"/>
                  <a:pt x="2465058" y="1524631"/>
                  <a:pt x="2465058" y="1536144"/>
                </a:cubicBezTo>
                <a:cubicBezTo>
                  <a:pt x="2476572" y="1536144"/>
                  <a:pt x="2465058" y="1547658"/>
                  <a:pt x="2476571" y="1547658"/>
                </a:cubicBezTo>
                <a:lnTo>
                  <a:pt x="2465058" y="1559172"/>
                </a:lnTo>
                <a:cubicBezTo>
                  <a:pt x="2476571" y="1559172"/>
                  <a:pt x="2476571" y="1570685"/>
                  <a:pt x="2476571" y="1570685"/>
                </a:cubicBezTo>
                <a:close/>
                <a:moveTo>
                  <a:pt x="2112743" y="1391073"/>
                </a:moveTo>
                <a:cubicBezTo>
                  <a:pt x="2112743" y="1391073"/>
                  <a:pt x="2112743" y="1391073"/>
                  <a:pt x="2124256" y="1391073"/>
                </a:cubicBezTo>
                <a:cubicBezTo>
                  <a:pt x="2124256" y="1380135"/>
                  <a:pt x="2124256" y="1380135"/>
                  <a:pt x="2112742" y="1379559"/>
                </a:cubicBezTo>
                <a:cubicBezTo>
                  <a:pt x="2112742" y="1379559"/>
                  <a:pt x="2112742" y="1379559"/>
                  <a:pt x="2112743" y="1391073"/>
                </a:cubicBezTo>
                <a:close/>
                <a:moveTo>
                  <a:pt x="2903078" y="1782867"/>
                </a:moveTo>
                <a:cubicBezTo>
                  <a:pt x="2903437" y="1784118"/>
                  <a:pt x="2904877" y="1784837"/>
                  <a:pt x="2907755" y="1784837"/>
                </a:cubicBezTo>
                <a:cubicBezTo>
                  <a:pt x="2907755" y="1784837"/>
                  <a:pt x="2919269" y="1773325"/>
                  <a:pt x="2919269" y="1784837"/>
                </a:cubicBezTo>
                <a:cubicBezTo>
                  <a:pt x="2919269" y="1784837"/>
                  <a:pt x="2930783" y="1773324"/>
                  <a:pt x="2919269" y="1762386"/>
                </a:cubicBezTo>
                <a:cubicBezTo>
                  <a:pt x="2910634" y="1770590"/>
                  <a:pt x="2901998" y="1779117"/>
                  <a:pt x="2903078" y="1782867"/>
                </a:cubicBezTo>
                <a:close/>
                <a:moveTo>
                  <a:pt x="2533563" y="1604651"/>
                </a:moveTo>
                <a:cubicBezTo>
                  <a:pt x="2545078" y="1604651"/>
                  <a:pt x="2545078" y="1604651"/>
                  <a:pt x="2545078" y="1604651"/>
                </a:cubicBezTo>
                <a:lnTo>
                  <a:pt x="2543391" y="1601542"/>
                </a:lnTo>
                <a:lnTo>
                  <a:pt x="2544655" y="1601143"/>
                </a:lnTo>
                <a:cubicBezTo>
                  <a:pt x="2550511" y="1594828"/>
                  <a:pt x="2542199" y="1582198"/>
                  <a:pt x="2533564" y="1582198"/>
                </a:cubicBezTo>
                <a:cubicBezTo>
                  <a:pt x="2533564" y="1587956"/>
                  <a:pt x="2536298" y="1590834"/>
                  <a:pt x="2539105" y="1593641"/>
                </a:cubicBezTo>
                <a:lnTo>
                  <a:pt x="2543391" y="1601542"/>
                </a:lnTo>
                <a:close/>
                <a:moveTo>
                  <a:pt x="2714903" y="1694456"/>
                </a:moveTo>
                <a:lnTo>
                  <a:pt x="2714903" y="1682943"/>
                </a:lnTo>
                <a:cubicBezTo>
                  <a:pt x="2714903" y="1671429"/>
                  <a:pt x="2703389" y="1671429"/>
                  <a:pt x="2703389" y="1682943"/>
                </a:cubicBezTo>
                <a:cubicBezTo>
                  <a:pt x="2703389" y="1682943"/>
                  <a:pt x="2703389" y="1694456"/>
                  <a:pt x="2714903" y="1694456"/>
                </a:cubicBezTo>
                <a:close/>
                <a:moveTo>
                  <a:pt x="2653629" y="1670206"/>
                </a:moveTo>
                <a:cubicBezTo>
                  <a:pt x="2654169" y="1671285"/>
                  <a:pt x="2655608" y="1672005"/>
                  <a:pt x="2658486" y="1672005"/>
                </a:cubicBezTo>
                <a:lnTo>
                  <a:pt x="2658486" y="1670384"/>
                </a:lnTo>
                <a:lnTo>
                  <a:pt x="2658485" y="1662362"/>
                </a:lnTo>
                <a:cubicBezTo>
                  <a:pt x="2658486" y="1660922"/>
                  <a:pt x="2658486" y="1660779"/>
                  <a:pt x="2658486" y="1660491"/>
                </a:cubicBezTo>
                <a:cubicBezTo>
                  <a:pt x="2658486" y="1660491"/>
                  <a:pt x="2652010" y="1666967"/>
                  <a:pt x="2653629" y="1670206"/>
                </a:cubicBezTo>
                <a:close/>
                <a:moveTo>
                  <a:pt x="2106986" y="1401148"/>
                </a:moveTo>
                <a:cubicBezTo>
                  <a:pt x="2109864" y="1402587"/>
                  <a:pt x="2112743" y="1402587"/>
                  <a:pt x="2112743" y="1402587"/>
                </a:cubicBezTo>
                <a:cubicBezTo>
                  <a:pt x="2124256" y="1402587"/>
                  <a:pt x="2135769" y="1391073"/>
                  <a:pt x="2123681" y="1391073"/>
                </a:cubicBezTo>
                <a:cubicBezTo>
                  <a:pt x="2123681" y="1391073"/>
                  <a:pt x="2112743" y="1391073"/>
                  <a:pt x="2101229" y="1391073"/>
                </a:cubicBezTo>
                <a:cubicBezTo>
                  <a:pt x="2101229" y="1396830"/>
                  <a:pt x="2104107" y="1399708"/>
                  <a:pt x="2106986" y="1401148"/>
                </a:cubicBezTo>
                <a:close/>
                <a:moveTo>
                  <a:pt x="2971655" y="1830542"/>
                </a:moveTo>
                <a:lnTo>
                  <a:pt x="2971655" y="1830029"/>
                </a:lnTo>
                <a:lnTo>
                  <a:pt x="2972231" y="1830317"/>
                </a:lnTo>
                <a:close/>
                <a:moveTo>
                  <a:pt x="2750451" y="1722808"/>
                </a:moveTo>
                <a:cubicBezTo>
                  <a:pt x="2751890" y="1722808"/>
                  <a:pt x="2749156" y="1717195"/>
                  <a:pt x="2737930" y="1705969"/>
                </a:cubicBezTo>
                <a:cubicBezTo>
                  <a:pt x="2743399" y="1717196"/>
                  <a:pt x="2749012" y="1722809"/>
                  <a:pt x="2750451" y="1722808"/>
                </a:cubicBezTo>
                <a:close/>
                <a:moveTo>
                  <a:pt x="2782833" y="1739358"/>
                </a:moveTo>
                <a:lnTo>
                  <a:pt x="2782833" y="1731915"/>
                </a:lnTo>
                <a:lnTo>
                  <a:pt x="2784488" y="1731156"/>
                </a:lnTo>
                <a:lnTo>
                  <a:pt x="2784939" y="1731531"/>
                </a:lnTo>
                <a:lnTo>
                  <a:pt x="2788590" y="1737919"/>
                </a:lnTo>
                <a:cubicBezTo>
                  <a:pt x="2791468" y="1739359"/>
                  <a:pt x="2794347" y="1739359"/>
                  <a:pt x="2794347" y="1739359"/>
                </a:cubicBezTo>
                <a:lnTo>
                  <a:pt x="2784939" y="1731531"/>
                </a:lnTo>
                <a:lnTo>
                  <a:pt x="2782833" y="1727845"/>
                </a:lnTo>
                <a:lnTo>
                  <a:pt x="2782833" y="1731915"/>
                </a:lnTo>
                <a:lnTo>
                  <a:pt x="2780017" y="1733206"/>
                </a:lnTo>
                <a:cubicBezTo>
                  <a:pt x="2779451" y="1734573"/>
                  <a:pt x="2780098" y="1736624"/>
                  <a:pt x="2782833" y="1739358"/>
                </a:cubicBezTo>
                <a:close/>
                <a:moveTo>
                  <a:pt x="1857860" y="1281874"/>
                </a:moveTo>
                <a:cubicBezTo>
                  <a:pt x="1858581" y="1282414"/>
                  <a:pt x="1860020" y="1281694"/>
                  <a:pt x="1862898" y="1278816"/>
                </a:cubicBezTo>
                <a:cubicBezTo>
                  <a:pt x="1862898" y="1278816"/>
                  <a:pt x="1862898" y="1278816"/>
                  <a:pt x="1862897" y="1267302"/>
                </a:cubicBezTo>
                <a:cubicBezTo>
                  <a:pt x="1862897" y="1267302"/>
                  <a:pt x="1862898" y="1278816"/>
                  <a:pt x="1874412" y="1278816"/>
                </a:cubicBezTo>
                <a:cubicBezTo>
                  <a:pt x="1874411" y="1267302"/>
                  <a:pt x="1851959" y="1256364"/>
                  <a:pt x="1851385" y="1267302"/>
                </a:cubicBezTo>
                <a:cubicBezTo>
                  <a:pt x="1860019" y="1267302"/>
                  <a:pt x="1855702" y="1280255"/>
                  <a:pt x="1857860" y="1281874"/>
                </a:cubicBezTo>
                <a:close/>
                <a:moveTo>
                  <a:pt x="2838674" y="1769366"/>
                </a:moveTo>
                <a:cubicBezTo>
                  <a:pt x="2845726" y="1773612"/>
                  <a:pt x="2857095" y="1773612"/>
                  <a:pt x="2862852" y="1762386"/>
                </a:cubicBezTo>
                <a:cubicBezTo>
                  <a:pt x="2851339" y="1762386"/>
                  <a:pt x="2862852" y="1750873"/>
                  <a:pt x="2851915" y="1750873"/>
                </a:cubicBezTo>
                <a:lnTo>
                  <a:pt x="2851915" y="1762386"/>
                </a:lnTo>
                <a:cubicBezTo>
                  <a:pt x="2840401" y="1762386"/>
                  <a:pt x="2828888" y="1762386"/>
                  <a:pt x="2840400" y="1750873"/>
                </a:cubicBezTo>
                <a:cubicBezTo>
                  <a:pt x="2828887" y="1756630"/>
                  <a:pt x="2831622" y="1765121"/>
                  <a:pt x="2838674" y="1769366"/>
                </a:cubicBezTo>
                <a:close/>
                <a:moveTo>
                  <a:pt x="3051099" y="1875219"/>
                </a:moveTo>
                <a:lnTo>
                  <a:pt x="3053693" y="1868412"/>
                </a:lnTo>
                <a:lnTo>
                  <a:pt x="3054067" y="1868716"/>
                </a:lnTo>
                <a:cubicBezTo>
                  <a:pt x="3054733" y="1870434"/>
                  <a:pt x="3053978" y="1872485"/>
                  <a:pt x="3051099" y="1875219"/>
                </a:cubicBezTo>
                <a:close/>
                <a:moveTo>
                  <a:pt x="2132531" y="1424858"/>
                </a:moveTo>
                <a:cubicBezTo>
                  <a:pt x="2132172" y="1425038"/>
                  <a:pt x="2132891" y="1425038"/>
                  <a:pt x="2135769" y="1425038"/>
                </a:cubicBezTo>
                <a:cubicBezTo>
                  <a:pt x="2135769" y="1425038"/>
                  <a:pt x="2147284" y="1435976"/>
                  <a:pt x="2147284" y="1413525"/>
                </a:cubicBezTo>
                <a:cubicBezTo>
                  <a:pt x="2147284" y="1413525"/>
                  <a:pt x="2147284" y="1413525"/>
                  <a:pt x="2135770" y="1413525"/>
                </a:cubicBezTo>
                <a:cubicBezTo>
                  <a:pt x="2144405" y="1422159"/>
                  <a:pt x="2133611" y="1424318"/>
                  <a:pt x="2132531" y="1424858"/>
                </a:cubicBezTo>
                <a:close/>
                <a:moveTo>
                  <a:pt x="2865875" y="1789119"/>
                </a:moveTo>
                <a:cubicBezTo>
                  <a:pt x="2863716" y="1790738"/>
                  <a:pt x="2868033" y="1784262"/>
                  <a:pt x="2859398" y="1784262"/>
                </a:cubicBezTo>
                <a:cubicBezTo>
                  <a:pt x="2859398" y="1772748"/>
                  <a:pt x="2859398" y="1784262"/>
                  <a:pt x="2870912" y="1784262"/>
                </a:cubicBezTo>
                <a:cubicBezTo>
                  <a:pt x="2868034" y="1787140"/>
                  <a:pt x="2866594" y="1788580"/>
                  <a:pt x="2865875" y="1789119"/>
                </a:cubicBezTo>
                <a:close/>
                <a:moveTo>
                  <a:pt x="1807848" y="1265863"/>
                </a:moveTo>
                <a:cubicBezTo>
                  <a:pt x="1812094" y="1267303"/>
                  <a:pt x="1817706" y="1267302"/>
                  <a:pt x="1828932" y="1267302"/>
                </a:cubicBezTo>
                <a:cubicBezTo>
                  <a:pt x="1828932" y="1256365"/>
                  <a:pt x="1817419" y="1256364"/>
                  <a:pt x="1817419" y="1255788"/>
                </a:cubicBezTo>
                <a:cubicBezTo>
                  <a:pt x="1806481" y="1267303"/>
                  <a:pt x="1806481" y="1255788"/>
                  <a:pt x="1794967" y="1255788"/>
                </a:cubicBezTo>
                <a:cubicBezTo>
                  <a:pt x="1800724" y="1261546"/>
                  <a:pt x="1803603" y="1264424"/>
                  <a:pt x="1807848" y="1265863"/>
                </a:cubicBezTo>
                <a:close/>
                <a:moveTo>
                  <a:pt x="2486643" y="1603967"/>
                </a:moveTo>
                <a:lnTo>
                  <a:pt x="2487770" y="1603536"/>
                </a:lnTo>
                <a:lnTo>
                  <a:pt x="2487988" y="1604307"/>
                </a:lnTo>
                <a:lnTo>
                  <a:pt x="2487510" y="1604075"/>
                </a:lnTo>
                <a:lnTo>
                  <a:pt x="2487556" y="1604400"/>
                </a:lnTo>
                <a:close/>
                <a:moveTo>
                  <a:pt x="1965369" y="1346170"/>
                </a:moveTo>
                <a:cubicBezTo>
                  <a:pt x="1965369" y="1335231"/>
                  <a:pt x="1976882" y="1301267"/>
                  <a:pt x="1965944" y="1311630"/>
                </a:cubicBezTo>
                <a:cubicBezTo>
                  <a:pt x="1965944" y="1300115"/>
                  <a:pt x="1976883" y="1289178"/>
                  <a:pt x="1954431" y="1277665"/>
                </a:cubicBezTo>
                <a:cubicBezTo>
                  <a:pt x="1954431" y="1289177"/>
                  <a:pt x="1942918" y="1300692"/>
                  <a:pt x="1942918" y="1289177"/>
                </a:cubicBezTo>
                <a:cubicBezTo>
                  <a:pt x="1931980" y="1300692"/>
                  <a:pt x="1942918" y="1300692"/>
                  <a:pt x="1954431" y="1300692"/>
                </a:cubicBezTo>
                <a:cubicBezTo>
                  <a:pt x="1942917" y="1312205"/>
                  <a:pt x="1942917" y="1323143"/>
                  <a:pt x="1942918" y="1334657"/>
                </a:cubicBezTo>
                <a:cubicBezTo>
                  <a:pt x="1965369" y="1323719"/>
                  <a:pt x="1953856" y="1346170"/>
                  <a:pt x="1965369" y="1346170"/>
                </a:cubicBezTo>
                <a:close/>
                <a:moveTo>
                  <a:pt x="2419579" y="1571260"/>
                </a:moveTo>
                <a:cubicBezTo>
                  <a:pt x="2431092" y="1571260"/>
                  <a:pt x="2431092" y="1571260"/>
                  <a:pt x="2431092" y="1571260"/>
                </a:cubicBezTo>
                <a:cubicBezTo>
                  <a:pt x="2431093" y="1559747"/>
                  <a:pt x="2419579" y="1571260"/>
                  <a:pt x="2419579" y="1571260"/>
                </a:cubicBezTo>
                <a:close/>
                <a:moveTo>
                  <a:pt x="2755344" y="1737559"/>
                </a:moveTo>
                <a:cubicBezTo>
                  <a:pt x="2756064" y="1738639"/>
                  <a:pt x="2757503" y="1739358"/>
                  <a:pt x="2760382" y="1739359"/>
                </a:cubicBezTo>
                <a:cubicBezTo>
                  <a:pt x="2760382" y="1728422"/>
                  <a:pt x="2771895" y="1739359"/>
                  <a:pt x="2760382" y="1727845"/>
                </a:cubicBezTo>
                <a:cubicBezTo>
                  <a:pt x="2760382" y="1727845"/>
                  <a:pt x="2760382" y="1727845"/>
                  <a:pt x="2748867" y="1727845"/>
                </a:cubicBezTo>
                <a:cubicBezTo>
                  <a:pt x="2757503" y="1727845"/>
                  <a:pt x="2753185" y="1734322"/>
                  <a:pt x="2755344" y="1737559"/>
                </a:cubicBezTo>
                <a:close/>
                <a:moveTo>
                  <a:pt x="2680362" y="1705969"/>
                </a:moveTo>
                <a:cubicBezTo>
                  <a:pt x="2691876" y="1705969"/>
                  <a:pt x="2691876" y="1694456"/>
                  <a:pt x="2691876" y="1694456"/>
                </a:cubicBezTo>
                <a:cubicBezTo>
                  <a:pt x="2703389" y="1694456"/>
                  <a:pt x="2703389" y="1694456"/>
                  <a:pt x="2703389" y="1694456"/>
                </a:cubicBezTo>
                <a:cubicBezTo>
                  <a:pt x="2703390" y="1683518"/>
                  <a:pt x="2692452" y="1672005"/>
                  <a:pt x="2680938" y="1672005"/>
                </a:cubicBezTo>
                <a:cubicBezTo>
                  <a:pt x="2680938" y="1683518"/>
                  <a:pt x="2692451" y="1694456"/>
                  <a:pt x="2680362" y="1705969"/>
                </a:cubicBezTo>
                <a:close/>
                <a:moveTo>
                  <a:pt x="2971655" y="1852768"/>
                </a:moveTo>
                <a:lnTo>
                  <a:pt x="2981730" y="1848450"/>
                </a:lnTo>
                <a:cubicBezTo>
                  <a:pt x="2983169" y="1847011"/>
                  <a:pt x="2983169" y="1847011"/>
                  <a:pt x="2983169" y="1852768"/>
                </a:cubicBezTo>
                <a:cubicBezTo>
                  <a:pt x="2983169" y="1852768"/>
                  <a:pt x="2980435" y="1852768"/>
                  <a:pt x="2976261" y="1852767"/>
                </a:cubicBezTo>
                <a:close/>
                <a:moveTo>
                  <a:pt x="2971655" y="1852768"/>
                </a:moveTo>
                <a:lnTo>
                  <a:pt x="2971655" y="1852768"/>
                </a:lnTo>
                <a:lnTo>
                  <a:pt x="2971655" y="1852768"/>
                </a:lnTo>
                <a:close/>
                <a:moveTo>
                  <a:pt x="1761003" y="1256364"/>
                </a:moveTo>
                <a:cubicBezTo>
                  <a:pt x="1761003" y="1256364"/>
                  <a:pt x="1761003" y="1256364"/>
                  <a:pt x="1772517" y="1256364"/>
                </a:cubicBezTo>
                <a:cubicBezTo>
                  <a:pt x="1761003" y="1256364"/>
                  <a:pt x="1761002" y="1244851"/>
                  <a:pt x="1761002" y="1244851"/>
                </a:cubicBezTo>
                <a:cubicBezTo>
                  <a:pt x="1761003" y="1256364"/>
                  <a:pt x="1761003" y="1256364"/>
                  <a:pt x="1761003" y="1256364"/>
                </a:cubicBezTo>
                <a:close/>
                <a:moveTo>
                  <a:pt x="2960717" y="1852768"/>
                </a:moveTo>
                <a:cubicBezTo>
                  <a:pt x="2969353" y="1844564"/>
                  <a:pt x="2965035" y="1836037"/>
                  <a:pt x="2967194" y="1832287"/>
                </a:cubicBezTo>
                <a:lnTo>
                  <a:pt x="2971655" y="1830542"/>
                </a:lnTo>
                <a:lnTo>
                  <a:pt x="2971655" y="1852768"/>
                </a:lnTo>
                <a:close/>
                <a:moveTo>
                  <a:pt x="2062083" y="1412085"/>
                </a:moveTo>
                <a:cubicBezTo>
                  <a:pt x="2064961" y="1413525"/>
                  <a:pt x="2067840" y="1413525"/>
                  <a:pt x="2067840" y="1413525"/>
                </a:cubicBezTo>
                <a:cubicBezTo>
                  <a:pt x="2067839" y="1402587"/>
                  <a:pt x="2078777" y="1380135"/>
                  <a:pt x="2090291" y="1368622"/>
                </a:cubicBezTo>
                <a:cubicBezTo>
                  <a:pt x="2078777" y="1357684"/>
                  <a:pt x="2090290" y="1357684"/>
                  <a:pt x="2090291" y="1345594"/>
                </a:cubicBezTo>
                <a:cubicBezTo>
                  <a:pt x="2078777" y="1357108"/>
                  <a:pt x="2090291" y="1334081"/>
                  <a:pt x="2078777" y="1345594"/>
                </a:cubicBezTo>
                <a:cubicBezTo>
                  <a:pt x="2078777" y="1357108"/>
                  <a:pt x="2067840" y="1334081"/>
                  <a:pt x="2056326" y="1345594"/>
                </a:cubicBezTo>
                <a:cubicBezTo>
                  <a:pt x="2056326" y="1357108"/>
                  <a:pt x="2067839" y="1345594"/>
                  <a:pt x="2067839" y="1357108"/>
                </a:cubicBezTo>
                <a:cubicBezTo>
                  <a:pt x="2056326" y="1368046"/>
                  <a:pt x="2056326" y="1368046"/>
                  <a:pt x="2056326" y="1379559"/>
                </a:cubicBezTo>
                <a:cubicBezTo>
                  <a:pt x="2067839" y="1390498"/>
                  <a:pt x="2056326" y="1390498"/>
                  <a:pt x="2056326" y="1402011"/>
                </a:cubicBezTo>
                <a:cubicBezTo>
                  <a:pt x="2056326" y="1407767"/>
                  <a:pt x="2059204" y="1410646"/>
                  <a:pt x="2062083" y="1412085"/>
                </a:cubicBezTo>
                <a:close/>
                <a:moveTo>
                  <a:pt x="2658486" y="1717483"/>
                </a:moveTo>
                <a:cubicBezTo>
                  <a:pt x="2658486" y="1705969"/>
                  <a:pt x="2670000" y="1717483"/>
                  <a:pt x="2670000" y="1717483"/>
                </a:cubicBezTo>
                <a:cubicBezTo>
                  <a:pt x="2669999" y="1705969"/>
                  <a:pt x="2669999" y="1705969"/>
                  <a:pt x="2658486" y="1705969"/>
                </a:cubicBezTo>
                <a:cubicBezTo>
                  <a:pt x="2658486" y="1705969"/>
                  <a:pt x="2658486" y="1705969"/>
                  <a:pt x="2658486" y="1717483"/>
                </a:cubicBezTo>
                <a:close/>
                <a:moveTo>
                  <a:pt x="2839824" y="1807289"/>
                </a:moveTo>
                <a:cubicBezTo>
                  <a:pt x="2839824" y="1807289"/>
                  <a:pt x="2839824" y="1795775"/>
                  <a:pt x="2851339" y="1795775"/>
                </a:cubicBezTo>
                <a:cubicBezTo>
                  <a:pt x="2851339" y="1795775"/>
                  <a:pt x="2851339" y="1795775"/>
                  <a:pt x="2851339" y="1797214"/>
                </a:cubicBezTo>
                <a:lnTo>
                  <a:pt x="2851339" y="1806713"/>
                </a:lnTo>
                <a:lnTo>
                  <a:pt x="2850742" y="1806714"/>
                </a:lnTo>
                <a:lnTo>
                  <a:pt x="2846301" y="1802432"/>
                </a:lnTo>
                <a:cubicBezTo>
                  <a:pt x="2844142" y="1800812"/>
                  <a:pt x="2848460" y="1807289"/>
                  <a:pt x="2839824" y="1807289"/>
                </a:cubicBezTo>
                <a:close/>
                <a:moveTo>
                  <a:pt x="1916653" y="1354419"/>
                </a:moveTo>
                <a:cubicBezTo>
                  <a:pt x="1924207" y="1354337"/>
                  <a:pt x="1928526" y="1335232"/>
                  <a:pt x="1919890" y="1335231"/>
                </a:cubicBezTo>
                <a:cubicBezTo>
                  <a:pt x="1908377" y="1335232"/>
                  <a:pt x="1919890" y="1346169"/>
                  <a:pt x="1908377" y="1346746"/>
                </a:cubicBezTo>
                <a:cubicBezTo>
                  <a:pt x="1911255" y="1352359"/>
                  <a:pt x="1914134" y="1354446"/>
                  <a:pt x="1916653" y="1354419"/>
                </a:cubicBezTo>
                <a:close/>
                <a:moveTo>
                  <a:pt x="2556016" y="1672005"/>
                </a:moveTo>
                <a:cubicBezTo>
                  <a:pt x="2567529" y="1660491"/>
                  <a:pt x="2567529" y="1649553"/>
                  <a:pt x="2556016" y="1638040"/>
                </a:cubicBezTo>
                <a:cubicBezTo>
                  <a:pt x="2556016" y="1649553"/>
                  <a:pt x="2544501" y="1638040"/>
                  <a:pt x="2544501" y="1649553"/>
                </a:cubicBezTo>
                <a:cubicBezTo>
                  <a:pt x="2556016" y="1649553"/>
                  <a:pt x="2544501" y="1661067"/>
                  <a:pt x="2556016" y="1672005"/>
                </a:cubicBezTo>
                <a:close/>
                <a:moveTo>
                  <a:pt x="2465058" y="1627102"/>
                </a:moveTo>
                <a:cubicBezTo>
                  <a:pt x="2476572" y="1616164"/>
                  <a:pt x="2488084" y="1627102"/>
                  <a:pt x="2487509" y="1627102"/>
                </a:cubicBezTo>
                <a:lnTo>
                  <a:pt x="2487510" y="1615588"/>
                </a:lnTo>
                <a:cubicBezTo>
                  <a:pt x="2487510" y="1615588"/>
                  <a:pt x="2499023" y="1627102"/>
                  <a:pt x="2499024" y="1615588"/>
                </a:cubicBezTo>
                <a:cubicBezTo>
                  <a:pt x="2493267" y="1615588"/>
                  <a:pt x="2490388" y="1615588"/>
                  <a:pt x="2488949" y="1614148"/>
                </a:cubicBezTo>
                <a:lnTo>
                  <a:pt x="2487556" y="1604400"/>
                </a:lnTo>
                <a:lnTo>
                  <a:pt x="2488084" y="1604651"/>
                </a:lnTo>
                <a:lnTo>
                  <a:pt x="2487988" y="1604307"/>
                </a:lnTo>
                <a:lnTo>
                  <a:pt x="2494166" y="1607313"/>
                </a:lnTo>
                <a:cubicBezTo>
                  <a:pt x="2495785" y="1606953"/>
                  <a:pt x="2496865" y="1605514"/>
                  <a:pt x="2497584" y="1604074"/>
                </a:cubicBezTo>
                <a:lnTo>
                  <a:pt x="2497830" y="1603442"/>
                </a:lnTo>
                <a:lnTo>
                  <a:pt x="2499024" y="1604074"/>
                </a:lnTo>
                <a:cubicBezTo>
                  <a:pt x="2499024" y="1601196"/>
                  <a:pt x="2499023" y="1600477"/>
                  <a:pt x="2498844" y="1600836"/>
                </a:cubicBezTo>
                <a:lnTo>
                  <a:pt x="2497830" y="1603442"/>
                </a:lnTo>
                <a:lnTo>
                  <a:pt x="2493716" y="1601259"/>
                </a:lnTo>
                <a:lnTo>
                  <a:pt x="2487770" y="1603536"/>
                </a:lnTo>
                <a:lnTo>
                  <a:pt x="2483767" y="1589323"/>
                </a:lnTo>
                <a:cubicBezTo>
                  <a:pt x="2482328" y="1585077"/>
                  <a:pt x="2482328" y="1582198"/>
                  <a:pt x="2488084" y="1582198"/>
                </a:cubicBezTo>
                <a:cubicBezTo>
                  <a:pt x="2488084" y="1593713"/>
                  <a:pt x="2488084" y="1593713"/>
                  <a:pt x="2499599" y="1593713"/>
                </a:cubicBezTo>
                <a:cubicBezTo>
                  <a:pt x="2499599" y="1582774"/>
                  <a:pt x="2488085" y="1582775"/>
                  <a:pt x="2499599" y="1571260"/>
                </a:cubicBezTo>
                <a:cubicBezTo>
                  <a:pt x="2499599" y="1571260"/>
                  <a:pt x="2488084" y="1559747"/>
                  <a:pt x="2488085" y="1571260"/>
                </a:cubicBezTo>
                <a:cubicBezTo>
                  <a:pt x="2499024" y="1571260"/>
                  <a:pt x="2476572" y="1571260"/>
                  <a:pt x="2487509" y="1582198"/>
                </a:cubicBezTo>
                <a:cubicBezTo>
                  <a:pt x="2476571" y="1582198"/>
                  <a:pt x="2476572" y="1593712"/>
                  <a:pt x="2465058" y="1582198"/>
                </a:cubicBezTo>
                <a:cubicBezTo>
                  <a:pt x="2465058" y="1593136"/>
                  <a:pt x="2465058" y="1593136"/>
                  <a:pt x="2476571" y="1604650"/>
                </a:cubicBezTo>
                <a:cubicBezTo>
                  <a:pt x="2476571" y="1587811"/>
                  <a:pt x="2476571" y="1596231"/>
                  <a:pt x="2481428" y="1601493"/>
                </a:cubicBezTo>
                <a:lnTo>
                  <a:pt x="2486643" y="1603967"/>
                </a:lnTo>
                <a:lnTo>
                  <a:pt x="2482041" y="1605729"/>
                </a:lnTo>
                <a:cubicBezTo>
                  <a:pt x="2473549" y="1609975"/>
                  <a:pt x="2465058" y="1615588"/>
                  <a:pt x="2465058" y="1615588"/>
                </a:cubicBezTo>
                <a:lnTo>
                  <a:pt x="2453544" y="1615588"/>
                </a:lnTo>
                <a:cubicBezTo>
                  <a:pt x="2465058" y="1615588"/>
                  <a:pt x="2465058" y="1615588"/>
                  <a:pt x="2465058" y="1615588"/>
                </a:cubicBezTo>
                <a:close/>
                <a:moveTo>
                  <a:pt x="1873836" y="1334656"/>
                </a:moveTo>
                <a:cubicBezTo>
                  <a:pt x="1885350" y="1323719"/>
                  <a:pt x="1862323" y="1323719"/>
                  <a:pt x="1873836" y="1312205"/>
                </a:cubicBezTo>
                <a:cubicBezTo>
                  <a:pt x="1885349" y="1312205"/>
                  <a:pt x="1873836" y="1312205"/>
                  <a:pt x="1885350" y="1323719"/>
                </a:cubicBezTo>
                <a:cubicBezTo>
                  <a:pt x="1896862" y="1323718"/>
                  <a:pt x="1896863" y="1312205"/>
                  <a:pt x="1896863" y="1312205"/>
                </a:cubicBezTo>
                <a:cubicBezTo>
                  <a:pt x="1908377" y="1312205"/>
                  <a:pt x="1896862" y="1323718"/>
                  <a:pt x="1908376" y="1323718"/>
                </a:cubicBezTo>
                <a:cubicBezTo>
                  <a:pt x="1908377" y="1312205"/>
                  <a:pt x="1908376" y="1323718"/>
                  <a:pt x="1919890" y="1323719"/>
                </a:cubicBezTo>
                <a:cubicBezTo>
                  <a:pt x="1931403" y="1323719"/>
                  <a:pt x="1919890" y="1301267"/>
                  <a:pt x="1942342" y="1311630"/>
                </a:cubicBezTo>
                <a:cubicBezTo>
                  <a:pt x="1930828" y="1300692"/>
                  <a:pt x="1942341" y="1255213"/>
                  <a:pt x="1930828" y="1289178"/>
                </a:cubicBezTo>
                <a:cubicBezTo>
                  <a:pt x="1930828" y="1289178"/>
                  <a:pt x="1930828" y="1277664"/>
                  <a:pt x="1919315" y="1277664"/>
                </a:cubicBezTo>
                <a:cubicBezTo>
                  <a:pt x="1907800" y="1300692"/>
                  <a:pt x="1919314" y="1289177"/>
                  <a:pt x="1919314" y="1289177"/>
                </a:cubicBezTo>
                <a:cubicBezTo>
                  <a:pt x="1919315" y="1300115"/>
                  <a:pt x="1919314" y="1311630"/>
                  <a:pt x="1907800" y="1311630"/>
                </a:cubicBezTo>
                <a:cubicBezTo>
                  <a:pt x="1919314" y="1300692"/>
                  <a:pt x="1896287" y="1277664"/>
                  <a:pt x="1873835" y="1289178"/>
                </a:cubicBezTo>
                <a:cubicBezTo>
                  <a:pt x="1873836" y="1300692"/>
                  <a:pt x="1873836" y="1312205"/>
                  <a:pt x="1862323" y="1300692"/>
                </a:cubicBezTo>
                <a:cubicBezTo>
                  <a:pt x="1862322" y="1312205"/>
                  <a:pt x="1862322" y="1323143"/>
                  <a:pt x="1873836" y="1334656"/>
                </a:cubicBezTo>
                <a:close/>
                <a:moveTo>
                  <a:pt x="2317375" y="1558160"/>
                </a:moveTo>
                <a:lnTo>
                  <a:pt x="2317109" y="1558020"/>
                </a:lnTo>
                <a:lnTo>
                  <a:pt x="2317109" y="1556297"/>
                </a:lnTo>
                <a:close/>
                <a:moveTo>
                  <a:pt x="1838980" y="1321569"/>
                </a:moveTo>
                <a:cubicBezTo>
                  <a:pt x="1842138" y="1322999"/>
                  <a:pt x="1846346" y="1323718"/>
                  <a:pt x="1851959" y="1323718"/>
                </a:cubicBezTo>
                <a:cubicBezTo>
                  <a:pt x="1851959" y="1318249"/>
                  <a:pt x="1849226" y="1315516"/>
                  <a:pt x="1845052" y="1312709"/>
                </a:cubicBezTo>
                <a:lnTo>
                  <a:pt x="1830893" y="1302286"/>
                </a:lnTo>
                <a:lnTo>
                  <a:pt x="1829509" y="1289754"/>
                </a:lnTo>
                <a:cubicBezTo>
                  <a:pt x="1840446" y="1301267"/>
                  <a:pt x="1840446" y="1312781"/>
                  <a:pt x="1851960" y="1301267"/>
                </a:cubicBezTo>
                <a:cubicBezTo>
                  <a:pt x="1840447" y="1289754"/>
                  <a:pt x="1828933" y="1289754"/>
                  <a:pt x="1829509" y="1289754"/>
                </a:cubicBezTo>
                <a:lnTo>
                  <a:pt x="1829508" y="1301267"/>
                </a:lnTo>
                <a:lnTo>
                  <a:pt x="1830893" y="1302286"/>
                </a:lnTo>
                <a:lnTo>
                  <a:pt x="1832314" y="1315155"/>
                </a:lnTo>
                <a:cubicBezTo>
                  <a:pt x="1833717" y="1317998"/>
                  <a:pt x="1835823" y="1320139"/>
                  <a:pt x="1838980" y="1321569"/>
                </a:cubicBezTo>
                <a:close/>
                <a:moveTo>
                  <a:pt x="2291769" y="1546334"/>
                </a:moveTo>
                <a:lnTo>
                  <a:pt x="2289955" y="1544779"/>
                </a:lnTo>
                <a:lnTo>
                  <a:pt x="2292930" y="1544779"/>
                </a:lnTo>
                <a:close/>
                <a:moveTo>
                  <a:pt x="2589981" y="1695031"/>
                </a:moveTo>
                <a:cubicBezTo>
                  <a:pt x="2589981" y="1683518"/>
                  <a:pt x="2589981" y="1683518"/>
                  <a:pt x="2601495" y="1683518"/>
                </a:cubicBezTo>
                <a:cubicBezTo>
                  <a:pt x="2601495" y="1672580"/>
                  <a:pt x="2613008" y="1672580"/>
                  <a:pt x="2601495" y="1661066"/>
                </a:cubicBezTo>
                <a:cubicBezTo>
                  <a:pt x="2613008" y="1661066"/>
                  <a:pt x="2613008" y="1672580"/>
                  <a:pt x="2613008" y="1661066"/>
                </a:cubicBezTo>
                <a:lnTo>
                  <a:pt x="2613008" y="1649553"/>
                </a:lnTo>
                <a:cubicBezTo>
                  <a:pt x="2613008" y="1649553"/>
                  <a:pt x="2623945" y="1649553"/>
                  <a:pt x="2624521" y="1661066"/>
                </a:cubicBezTo>
                <a:cubicBezTo>
                  <a:pt x="2624521" y="1649553"/>
                  <a:pt x="2613583" y="1638615"/>
                  <a:pt x="2602070" y="1627102"/>
                </a:cubicBezTo>
                <a:cubicBezTo>
                  <a:pt x="2602070" y="1638615"/>
                  <a:pt x="2602070" y="1649553"/>
                  <a:pt x="2602070" y="1661066"/>
                </a:cubicBezTo>
                <a:cubicBezTo>
                  <a:pt x="2602070" y="1650129"/>
                  <a:pt x="2590557" y="1650129"/>
                  <a:pt x="2590557" y="1638615"/>
                </a:cubicBezTo>
                <a:cubicBezTo>
                  <a:pt x="2579043" y="1638615"/>
                  <a:pt x="2579042" y="1650128"/>
                  <a:pt x="2579043" y="1638615"/>
                </a:cubicBezTo>
                <a:cubicBezTo>
                  <a:pt x="2579043" y="1649553"/>
                  <a:pt x="2567529" y="1649553"/>
                  <a:pt x="2567529" y="1661066"/>
                </a:cubicBezTo>
                <a:cubicBezTo>
                  <a:pt x="2578467" y="1661067"/>
                  <a:pt x="2578467" y="1661067"/>
                  <a:pt x="2589981" y="1672580"/>
                </a:cubicBezTo>
                <a:cubicBezTo>
                  <a:pt x="2578467" y="1672580"/>
                  <a:pt x="2578467" y="1683518"/>
                  <a:pt x="2589981" y="1695031"/>
                </a:cubicBezTo>
                <a:close/>
                <a:moveTo>
                  <a:pt x="1704011" y="1256365"/>
                </a:moveTo>
                <a:cubicBezTo>
                  <a:pt x="1715524" y="1256364"/>
                  <a:pt x="1715524" y="1256364"/>
                  <a:pt x="1715524" y="1256364"/>
                </a:cubicBezTo>
                <a:cubicBezTo>
                  <a:pt x="1715524" y="1244851"/>
                  <a:pt x="1704011" y="1256365"/>
                  <a:pt x="1704011" y="1256365"/>
                </a:cubicBezTo>
                <a:close/>
                <a:moveTo>
                  <a:pt x="2283815" y="1544780"/>
                </a:moveTo>
                <a:lnTo>
                  <a:pt x="2284583" y="1540174"/>
                </a:lnTo>
                <a:lnTo>
                  <a:pt x="2289955" y="1544779"/>
                </a:lnTo>
                <a:close/>
                <a:moveTo>
                  <a:pt x="2289920" y="1548809"/>
                </a:moveTo>
                <a:lnTo>
                  <a:pt x="2291769" y="1546334"/>
                </a:lnTo>
                <a:lnTo>
                  <a:pt x="2294657" y="1548809"/>
                </a:lnTo>
                <a:close/>
                <a:moveTo>
                  <a:pt x="2612504" y="1715108"/>
                </a:moveTo>
                <a:cubicBezTo>
                  <a:pt x="2614806" y="1716188"/>
                  <a:pt x="2618332" y="1716907"/>
                  <a:pt x="2623945" y="1716907"/>
                </a:cubicBezTo>
                <a:cubicBezTo>
                  <a:pt x="2613008" y="1705969"/>
                  <a:pt x="2613008" y="1705969"/>
                  <a:pt x="2623945" y="1693881"/>
                </a:cubicBezTo>
                <a:cubicBezTo>
                  <a:pt x="2601495" y="1705394"/>
                  <a:pt x="2613008" y="1693881"/>
                  <a:pt x="2601495" y="1693881"/>
                </a:cubicBezTo>
                <a:cubicBezTo>
                  <a:pt x="2601495" y="1693881"/>
                  <a:pt x="2601495" y="1693881"/>
                  <a:pt x="2601495" y="1705394"/>
                </a:cubicBezTo>
                <a:cubicBezTo>
                  <a:pt x="2609697" y="1705394"/>
                  <a:pt x="2605596" y="1711870"/>
                  <a:pt x="2612504" y="1715108"/>
                </a:cubicBezTo>
                <a:close/>
                <a:moveTo>
                  <a:pt x="2158464" y="1495100"/>
                </a:moveTo>
                <a:cubicBezTo>
                  <a:pt x="2160596" y="1495991"/>
                  <a:pt x="2164122" y="1495271"/>
                  <a:pt x="2169735" y="1492393"/>
                </a:cubicBezTo>
                <a:cubicBezTo>
                  <a:pt x="2169735" y="1469942"/>
                  <a:pt x="2181249" y="1469942"/>
                  <a:pt x="2158222" y="1458427"/>
                </a:cubicBezTo>
                <a:cubicBezTo>
                  <a:pt x="2158222" y="1475267"/>
                  <a:pt x="2152069" y="1492429"/>
                  <a:pt x="2158464" y="1495100"/>
                </a:cubicBezTo>
                <a:close/>
                <a:moveTo>
                  <a:pt x="2371133" y="1601565"/>
                </a:moveTo>
                <a:cubicBezTo>
                  <a:pt x="2379605" y="1602024"/>
                  <a:pt x="2387916" y="1585077"/>
                  <a:pt x="2396552" y="1593712"/>
                </a:cubicBezTo>
                <a:cubicBezTo>
                  <a:pt x="2396551" y="1570685"/>
                  <a:pt x="2385614" y="1570685"/>
                  <a:pt x="2374101" y="1582198"/>
                </a:cubicBezTo>
                <a:cubicBezTo>
                  <a:pt x="2374101" y="1582198"/>
                  <a:pt x="2374101" y="1582198"/>
                  <a:pt x="2374101" y="1593713"/>
                </a:cubicBezTo>
                <a:cubicBezTo>
                  <a:pt x="2374101" y="1593713"/>
                  <a:pt x="2374101" y="1593713"/>
                  <a:pt x="2362587" y="1593713"/>
                </a:cubicBezTo>
                <a:cubicBezTo>
                  <a:pt x="2365465" y="1599325"/>
                  <a:pt x="2368308" y="1601412"/>
                  <a:pt x="2371133" y="1601565"/>
                </a:cubicBezTo>
                <a:close/>
                <a:moveTo>
                  <a:pt x="2465058" y="1648258"/>
                </a:moveTo>
                <a:cubicBezTo>
                  <a:pt x="2467936" y="1649697"/>
                  <a:pt x="2470815" y="1649841"/>
                  <a:pt x="2476571" y="1650129"/>
                </a:cubicBezTo>
                <a:cubicBezTo>
                  <a:pt x="2476571" y="1638615"/>
                  <a:pt x="2476571" y="1638615"/>
                  <a:pt x="2476571" y="1638615"/>
                </a:cubicBezTo>
                <a:lnTo>
                  <a:pt x="2465058" y="1638615"/>
                </a:lnTo>
                <a:cubicBezTo>
                  <a:pt x="2465058" y="1638615"/>
                  <a:pt x="2465058" y="1638615"/>
                  <a:pt x="2453545" y="1638615"/>
                </a:cubicBezTo>
                <a:cubicBezTo>
                  <a:pt x="2459301" y="1644084"/>
                  <a:pt x="2462179" y="1646819"/>
                  <a:pt x="2465058" y="1648258"/>
                </a:cubicBezTo>
                <a:close/>
                <a:moveTo>
                  <a:pt x="2232483" y="1534417"/>
                </a:moveTo>
                <a:cubicBezTo>
                  <a:pt x="2235362" y="1534417"/>
                  <a:pt x="2238241" y="1531539"/>
                  <a:pt x="2238241" y="1525782"/>
                </a:cubicBezTo>
                <a:cubicBezTo>
                  <a:pt x="2238241" y="1525782"/>
                  <a:pt x="2238241" y="1525782"/>
                  <a:pt x="2226726" y="1525782"/>
                </a:cubicBezTo>
                <a:cubicBezTo>
                  <a:pt x="2226726" y="1531539"/>
                  <a:pt x="2229605" y="1534417"/>
                  <a:pt x="2232483" y="1534417"/>
                </a:cubicBezTo>
                <a:close/>
                <a:moveTo>
                  <a:pt x="2692451" y="1762386"/>
                </a:moveTo>
                <a:cubicBezTo>
                  <a:pt x="2703965" y="1762386"/>
                  <a:pt x="2703965" y="1762386"/>
                  <a:pt x="2703965" y="1750873"/>
                </a:cubicBezTo>
                <a:cubicBezTo>
                  <a:pt x="2692451" y="1750873"/>
                  <a:pt x="2692452" y="1739935"/>
                  <a:pt x="2692451" y="1728421"/>
                </a:cubicBezTo>
                <a:cubicBezTo>
                  <a:pt x="2680937" y="1750873"/>
                  <a:pt x="2692451" y="1750873"/>
                  <a:pt x="2692451" y="1762386"/>
                </a:cubicBezTo>
                <a:close/>
                <a:moveTo>
                  <a:pt x="2726417" y="1784837"/>
                </a:moveTo>
                <a:cubicBezTo>
                  <a:pt x="2737929" y="1784838"/>
                  <a:pt x="2737930" y="1762386"/>
                  <a:pt x="2748868" y="1762386"/>
                </a:cubicBezTo>
                <a:cubicBezTo>
                  <a:pt x="2748868" y="1762386"/>
                  <a:pt x="2737354" y="1762386"/>
                  <a:pt x="2737355" y="1750873"/>
                </a:cubicBezTo>
                <a:cubicBezTo>
                  <a:pt x="2737355" y="1761811"/>
                  <a:pt x="2726416" y="1761811"/>
                  <a:pt x="2714903" y="1773324"/>
                </a:cubicBezTo>
                <a:cubicBezTo>
                  <a:pt x="2737930" y="1762386"/>
                  <a:pt x="2737929" y="1773324"/>
                  <a:pt x="2726417" y="1784837"/>
                </a:cubicBezTo>
                <a:close/>
                <a:moveTo>
                  <a:pt x="1795544" y="1324294"/>
                </a:moveTo>
                <a:cubicBezTo>
                  <a:pt x="1795544" y="1324294"/>
                  <a:pt x="1795544" y="1324294"/>
                  <a:pt x="1807057" y="1324295"/>
                </a:cubicBezTo>
                <a:cubicBezTo>
                  <a:pt x="1807057" y="1312781"/>
                  <a:pt x="1795543" y="1312781"/>
                  <a:pt x="1795543" y="1312781"/>
                </a:cubicBezTo>
                <a:cubicBezTo>
                  <a:pt x="1806481" y="1312781"/>
                  <a:pt x="1817994" y="1301267"/>
                  <a:pt x="1817994" y="1301267"/>
                </a:cubicBezTo>
                <a:cubicBezTo>
                  <a:pt x="1806481" y="1301267"/>
                  <a:pt x="1817995" y="1289754"/>
                  <a:pt x="1806481" y="1289754"/>
                </a:cubicBezTo>
                <a:cubicBezTo>
                  <a:pt x="1783454" y="1301267"/>
                  <a:pt x="1771940" y="1278816"/>
                  <a:pt x="1761578" y="1267878"/>
                </a:cubicBezTo>
                <a:cubicBezTo>
                  <a:pt x="1761579" y="1290329"/>
                  <a:pt x="1761579" y="1290329"/>
                  <a:pt x="1761578" y="1301842"/>
                </a:cubicBezTo>
                <a:cubicBezTo>
                  <a:pt x="1773092" y="1301842"/>
                  <a:pt x="1773092" y="1301842"/>
                  <a:pt x="1773092" y="1301842"/>
                </a:cubicBezTo>
                <a:lnTo>
                  <a:pt x="1773091" y="1290329"/>
                </a:lnTo>
                <a:cubicBezTo>
                  <a:pt x="1784029" y="1290329"/>
                  <a:pt x="1795543" y="1312781"/>
                  <a:pt x="1795544" y="1324294"/>
                </a:cubicBezTo>
                <a:close/>
                <a:moveTo>
                  <a:pt x="2568968" y="1710287"/>
                </a:moveTo>
                <a:cubicBezTo>
                  <a:pt x="2570408" y="1711726"/>
                  <a:pt x="2573285" y="1711726"/>
                  <a:pt x="2579042" y="1705969"/>
                </a:cubicBezTo>
                <a:cubicBezTo>
                  <a:pt x="2579042" y="1694456"/>
                  <a:pt x="2567529" y="1705969"/>
                  <a:pt x="2567529" y="1694456"/>
                </a:cubicBezTo>
                <a:cubicBezTo>
                  <a:pt x="2567529" y="1694456"/>
                  <a:pt x="2556016" y="1705969"/>
                  <a:pt x="2567529" y="1705969"/>
                </a:cubicBezTo>
                <a:cubicBezTo>
                  <a:pt x="2567529" y="1705969"/>
                  <a:pt x="2567529" y="1708848"/>
                  <a:pt x="2568968" y="1710287"/>
                </a:cubicBezTo>
                <a:close/>
                <a:moveTo>
                  <a:pt x="1921616" y="1391073"/>
                </a:moveTo>
                <a:lnTo>
                  <a:pt x="1921247" y="1390340"/>
                </a:lnTo>
                <a:lnTo>
                  <a:pt x="1932555" y="1380135"/>
                </a:lnTo>
                <a:lnTo>
                  <a:pt x="1932997" y="1380637"/>
                </a:lnTo>
                <a:lnTo>
                  <a:pt x="1932627" y="1380999"/>
                </a:lnTo>
                <a:cubicBezTo>
                  <a:pt x="1929820" y="1385316"/>
                  <a:pt x="1927086" y="1391073"/>
                  <a:pt x="1921616" y="1391073"/>
                </a:cubicBezTo>
                <a:close/>
                <a:moveTo>
                  <a:pt x="2658486" y="1762386"/>
                </a:moveTo>
                <a:cubicBezTo>
                  <a:pt x="2669424" y="1762386"/>
                  <a:pt x="2669424" y="1750873"/>
                  <a:pt x="2680938" y="1761811"/>
                </a:cubicBezTo>
                <a:lnTo>
                  <a:pt x="2679923" y="1751005"/>
                </a:lnTo>
                <a:lnTo>
                  <a:pt x="2680937" y="1750873"/>
                </a:lnTo>
                <a:lnTo>
                  <a:pt x="2679886" y="1750610"/>
                </a:lnTo>
                <a:lnTo>
                  <a:pt x="2679498" y="1746483"/>
                </a:lnTo>
                <a:cubicBezTo>
                  <a:pt x="2678059" y="1742237"/>
                  <a:pt x="2675181" y="1739359"/>
                  <a:pt x="2669424" y="1739359"/>
                </a:cubicBezTo>
                <a:cubicBezTo>
                  <a:pt x="2669424" y="1745116"/>
                  <a:pt x="2672302" y="1747994"/>
                  <a:pt x="2675181" y="1749434"/>
                </a:cubicBezTo>
                <a:lnTo>
                  <a:pt x="2679886" y="1750610"/>
                </a:lnTo>
                <a:lnTo>
                  <a:pt x="2679923" y="1751005"/>
                </a:lnTo>
                <a:lnTo>
                  <a:pt x="2669928" y="1752312"/>
                </a:lnTo>
                <a:cubicBezTo>
                  <a:pt x="2667121" y="1753751"/>
                  <a:pt x="2664243" y="1756630"/>
                  <a:pt x="2658486" y="1762386"/>
                </a:cubicBezTo>
                <a:close/>
                <a:moveTo>
                  <a:pt x="2589142" y="1728997"/>
                </a:moveTo>
                <a:lnTo>
                  <a:pt x="2589129" y="1728961"/>
                </a:lnTo>
                <a:lnTo>
                  <a:pt x="2589404" y="1728997"/>
                </a:lnTo>
                <a:close/>
                <a:moveTo>
                  <a:pt x="2646973" y="1762386"/>
                </a:moveTo>
                <a:cubicBezTo>
                  <a:pt x="2646973" y="1750873"/>
                  <a:pt x="2646973" y="1750873"/>
                  <a:pt x="2646973" y="1750873"/>
                </a:cubicBezTo>
                <a:cubicBezTo>
                  <a:pt x="2646973" y="1750873"/>
                  <a:pt x="2635458" y="1739359"/>
                  <a:pt x="2635458" y="1750873"/>
                </a:cubicBezTo>
                <a:cubicBezTo>
                  <a:pt x="2646973" y="1739935"/>
                  <a:pt x="2635458" y="1762387"/>
                  <a:pt x="2646973" y="1762386"/>
                </a:cubicBezTo>
                <a:close/>
                <a:moveTo>
                  <a:pt x="2215213" y="1548809"/>
                </a:moveTo>
                <a:lnTo>
                  <a:pt x="2215213" y="1547994"/>
                </a:lnTo>
                <a:lnTo>
                  <a:pt x="2216557" y="1547028"/>
                </a:lnTo>
                <a:close/>
                <a:moveTo>
                  <a:pt x="2511333" y="1705119"/>
                </a:moveTo>
                <a:lnTo>
                  <a:pt x="2511438" y="1703571"/>
                </a:lnTo>
                <a:lnTo>
                  <a:pt x="2514045" y="1699961"/>
                </a:lnTo>
                <a:cubicBezTo>
                  <a:pt x="2520359" y="1698342"/>
                  <a:pt x="2532988" y="1704819"/>
                  <a:pt x="2532988" y="1704819"/>
                </a:cubicBezTo>
                <a:cubicBezTo>
                  <a:pt x="2527519" y="1704818"/>
                  <a:pt x="2524784" y="1707697"/>
                  <a:pt x="2521978" y="1709136"/>
                </a:cubicBezTo>
                <a:close/>
                <a:moveTo>
                  <a:pt x="2646972" y="1773324"/>
                </a:moveTo>
                <a:cubicBezTo>
                  <a:pt x="2646973" y="1762386"/>
                  <a:pt x="2635458" y="1761811"/>
                  <a:pt x="2635458" y="1761811"/>
                </a:cubicBezTo>
                <a:cubicBezTo>
                  <a:pt x="2635458" y="1761811"/>
                  <a:pt x="2635459" y="1773324"/>
                  <a:pt x="2646972" y="1773324"/>
                </a:cubicBezTo>
                <a:close/>
                <a:moveTo>
                  <a:pt x="2465058" y="1683518"/>
                </a:moveTo>
                <a:cubicBezTo>
                  <a:pt x="2465058" y="1672005"/>
                  <a:pt x="2465058" y="1660491"/>
                  <a:pt x="2465058" y="1672005"/>
                </a:cubicBezTo>
                <a:lnTo>
                  <a:pt x="2453545" y="1672005"/>
                </a:lnTo>
                <a:close/>
                <a:moveTo>
                  <a:pt x="1892833" y="1401147"/>
                </a:moveTo>
                <a:cubicBezTo>
                  <a:pt x="1889955" y="1399708"/>
                  <a:pt x="1887076" y="1396830"/>
                  <a:pt x="1887076" y="1391073"/>
                </a:cubicBezTo>
                <a:cubicBezTo>
                  <a:pt x="1898589" y="1379559"/>
                  <a:pt x="1887076" y="1379559"/>
                  <a:pt x="1898590" y="1391073"/>
                </a:cubicBezTo>
                <a:cubicBezTo>
                  <a:pt x="1898590" y="1380135"/>
                  <a:pt x="1898590" y="1380135"/>
                  <a:pt x="1910103" y="1368622"/>
                </a:cubicBezTo>
                <a:cubicBezTo>
                  <a:pt x="1910103" y="1374090"/>
                  <a:pt x="1912982" y="1376825"/>
                  <a:pt x="1915859" y="1379631"/>
                </a:cubicBezTo>
                <a:lnTo>
                  <a:pt x="1921247" y="1390340"/>
                </a:lnTo>
                <a:lnTo>
                  <a:pt x="1915572" y="1395463"/>
                </a:lnTo>
                <a:cubicBezTo>
                  <a:pt x="1909959" y="1399708"/>
                  <a:pt x="1904346" y="1402586"/>
                  <a:pt x="1898589" y="1402586"/>
                </a:cubicBezTo>
                <a:cubicBezTo>
                  <a:pt x="1898589" y="1402586"/>
                  <a:pt x="1895711" y="1402587"/>
                  <a:pt x="1892833" y="1401147"/>
                </a:cubicBezTo>
                <a:close/>
                <a:moveTo>
                  <a:pt x="2703390" y="1807289"/>
                </a:moveTo>
                <a:cubicBezTo>
                  <a:pt x="2703390" y="1807289"/>
                  <a:pt x="2703390" y="1807289"/>
                  <a:pt x="2714903" y="1807289"/>
                </a:cubicBezTo>
                <a:cubicBezTo>
                  <a:pt x="2714903" y="1795776"/>
                  <a:pt x="2714903" y="1795776"/>
                  <a:pt x="2714903" y="1795776"/>
                </a:cubicBezTo>
                <a:cubicBezTo>
                  <a:pt x="2703965" y="1795775"/>
                  <a:pt x="2703390" y="1807289"/>
                  <a:pt x="2703390" y="1807289"/>
                </a:cubicBezTo>
                <a:close/>
                <a:moveTo>
                  <a:pt x="1551599" y="1236971"/>
                </a:moveTo>
                <a:cubicBezTo>
                  <a:pt x="1552318" y="1237510"/>
                  <a:pt x="1553758" y="1236791"/>
                  <a:pt x="1556637" y="1233913"/>
                </a:cubicBezTo>
                <a:cubicBezTo>
                  <a:pt x="1556636" y="1222399"/>
                  <a:pt x="1556636" y="1222399"/>
                  <a:pt x="1567574" y="1222399"/>
                </a:cubicBezTo>
                <a:cubicBezTo>
                  <a:pt x="1556637" y="1210885"/>
                  <a:pt x="1556637" y="1210885"/>
                  <a:pt x="1545122" y="1222399"/>
                </a:cubicBezTo>
                <a:cubicBezTo>
                  <a:pt x="1553758" y="1222399"/>
                  <a:pt x="1549440" y="1235351"/>
                  <a:pt x="1551599" y="1236971"/>
                </a:cubicBezTo>
                <a:close/>
                <a:moveTo>
                  <a:pt x="1794967" y="1357684"/>
                </a:moveTo>
                <a:cubicBezTo>
                  <a:pt x="1794967" y="1346170"/>
                  <a:pt x="1806481" y="1357684"/>
                  <a:pt x="1806481" y="1357684"/>
                </a:cubicBezTo>
                <a:cubicBezTo>
                  <a:pt x="1806481" y="1346170"/>
                  <a:pt x="1794967" y="1346170"/>
                  <a:pt x="1794967" y="1346170"/>
                </a:cubicBezTo>
                <a:cubicBezTo>
                  <a:pt x="1794967" y="1346170"/>
                  <a:pt x="1794967" y="1346170"/>
                  <a:pt x="1794967" y="1357684"/>
                </a:cubicBezTo>
                <a:close/>
                <a:moveTo>
                  <a:pt x="1824327" y="1373515"/>
                </a:moveTo>
                <a:cubicBezTo>
                  <a:pt x="1828501" y="1374954"/>
                  <a:pt x="1834114" y="1374954"/>
                  <a:pt x="1839870" y="1369197"/>
                </a:cubicBezTo>
                <a:cubicBezTo>
                  <a:pt x="1828933" y="1369197"/>
                  <a:pt x="1828932" y="1357684"/>
                  <a:pt x="1817419" y="1357684"/>
                </a:cubicBezTo>
                <a:cubicBezTo>
                  <a:pt x="1828932" y="1368622"/>
                  <a:pt x="1806481" y="1357684"/>
                  <a:pt x="1817419" y="1369197"/>
                </a:cubicBezTo>
                <a:cubicBezTo>
                  <a:pt x="1817419" y="1369197"/>
                  <a:pt x="1820153" y="1372076"/>
                  <a:pt x="1824327" y="1373515"/>
                </a:cubicBezTo>
                <a:close/>
                <a:moveTo>
                  <a:pt x="2510537" y="1716907"/>
                </a:moveTo>
                <a:cubicBezTo>
                  <a:pt x="2522050" y="1716908"/>
                  <a:pt x="2533564" y="1716907"/>
                  <a:pt x="2532988" y="1704819"/>
                </a:cubicBezTo>
                <a:cubicBezTo>
                  <a:pt x="2521475" y="1699350"/>
                  <a:pt x="2518596" y="1696615"/>
                  <a:pt x="2518597" y="1693809"/>
                </a:cubicBezTo>
                <a:lnTo>
                  <a:pt x="2520997" y="1684267"/>
                </a:lnTo>
                <a:lnTo>
                  <a:pt x="2522050" y="1682943"/>
                </a:lnTo>
                <a:lnTo>
                  <a:pt x="2521330" y="1682943"/>
                </a:lnTo>
                <a:lnTo>
                  <a:pt x="2521475" y="1682367"/>
                </a:lnTo>
                <a:cubicBezTo>
                  <a:pt x="2521475" y="1659915"/>
                  <a:pt x="2498448" y="1671429"/>
                  <a:pt x="2509962" y="1637464"/>
                </a:cubicBezTo>
                <a:cubicBezTo>
                  <a:pt x="2499023" y="1637463"/>
                  <a:pt x="2475996" y="1637464"/>
                  <a:pt x="2487509" y="1648977"/>
                </a:cubicBezTo>
                <a:cubicBezTo>
                  <a:pt x="2499023" y="1637463"/>
                  <a:pt x="2487510" y="1671429"/>
                  <a:pt x="2499023" y="1671429"/>
                </a:cubicBezTo>
                <a:lnTo>
                  <a:pt x="2510537" y="1671429"/>
                </a:lnTo>
                <a:cubicBezTo>
                  <a:pt x="2510537" y="1671429"/>
                  <a:pt x="2499023" y="1682943"/>
                  <a:pt x="2510537" y="1682943"/>
                </a:cubicBezTo>
                <a:lnTo>
                  <a:pt x="2521330" y="1682943"/>
                </a:lnTo>
                <a:lnTo>
                  <a:pt x="2520997" y="1684267"/>
                </a:lnTo>
                <a:lnTo>
                  <a:pt x="2511976" y="1695607"/>
                </a:lnTo>
                <a:lnTo>
                  <a:pt x="2511438" y="1703571"/>
                </a:lnTo>
                <a:lnTo>
                  <a:pt x="2510537" y="1704819"/>
                </a:lnTo>
                <a:lnTo>
                  <a:pt x="2511333" y="1705119"/>
                </a:lnTo>
                <a:close/>
                <a:moveTo>
                  <a:pt x="1862969" y="1400545"/>
                </a:moveTo>
                <a:cubicBezTo>
                  <a:pt x="1863222" y="1399492"/>
                  <a:pt x="1863329" y="1396686"/>
                  <a:pt x="1863473" y="1391073"/>
                </a:cubicBezTo>
                <a:cubicBezTo>
                  <a:pt x="1863473" y="1391073"/>
                  <a:pt x="1840446" y="1379559"/>
                  <a:pt x="1851959" y="1391073"/>
                </a:cubicBezTo>
                <a:cubicBezTo>
                  <a:pt x="1860162" y="1391073"/>
                  <a:pt x="1862214" y="1403702"/>
                  <a:pt x="1862969" y="1400545"/>
                </a:cubicBezTo>
                <a:close/>
                <a:moveTo>
                  <a:pt x="2590844" y="1762099"/>
                </a:moveTo>
                <a:cubicBezTo>
                  <a:pt x="2589404" y="1760659"/>
                  <a:pt x="2589404" y="1757781"/>
                  <a:pt x="2589404" y="1752025"/>
                </a:cubicBezTo>
                <a:cubicBezTo>
                  <a:pt x="2600918" y="1752024"/>
                  <a:pt x="2589404" y="1752025"/>
                  <a:pt x="2600919" y="1763538"/>
                </a:cubicBezTo>
                <a:cubicBezTo>
                  <a:pt x="2595161" y="1763538"/>
                  <a:pt x="2592283" y="1763538"/>
                  <a:pt x="2590844" y="1762099"/>
                </a:cubicBezTo>
                <a:close/>
                <a:moveTo>
                  <a:pt x="2196540" y="1572664"/>
                </a:moveTo>
                <a:cubicBezTo>
                  <a:pt x="2197080" y="1572124"/>
                  <a:pt x="2198519" y="1570685"/>
                  <a:pt x="2201397" y="1567807"/>
                </a:cubicBezTo>
                <a:cubicBezTo>
                  <a:pt x="2201397" y="1567807"/>
                  <a:pt x="2194921" y="1574283"/>
                  <a:pt x="2196540" y="1572664"/>
                </a:cubicBezTo>
                <a:close/>
                <a:moveTo>
                  <a:pt x="2243421" y="1596591"/>
                </a:moveTo>
                <a:cubicBezTo>
                  <a:pt x="2246300" y="1599469"/>
                  <a:pt x="2249178" y="1599469"/>
                  <a:pt x="2249178" y="1593713"/>
                </a:cubicBezTo>
                <a:lnTo>
                  <a:pt x="2260116" y="1582198"/>
                </a:lnTo>
                <a:cubicBezTo>
                  <a:pt x="2249179" y="1582198"/>
                  <a:pt x="2249179" y="1582198"/>
                  <a:pt x="2237665" y="1582198"/>
                </a:cubicBezTo>
                <a:cubicBezTo>
                  <a:pt x="2237664" y="1587955"/>
                  <a:pt x="2240543" y="1593712"/>
                  <a:pt x="2243421" y="1596591"/>
                </a:cubicBezTo>
                <a:close/>
                <a:moveTo>
                  <a:pt x="2692451" y="1830316"/>
                </a:moveTo>
                <a:cubicBezTo>
                  <a:pt x="2692451" y="1830316"/>
                  <a:pt x="2692451" y="1830316"/>
                  <a:pt x="2703965" y="1830317"/>
                </a:cubicBezTo>
                <a:cubicBezTo>
                  <a:pt x="2692452" y="1818802"/>
                  <a:pt x="2692452" y="1818802"/>
                  <a:pt x="2703965" y="1818802"/>
                </a:cubicBezTo>
                <a:cubicBezTo>
                  <a:pt x="2703965" y="1818802"/>
                  <a:pt x="2692452" y="1818802"/>
                  <a:pt x="2692451" y="1807289"/>
                </a:cubicBezTo>
                <a:cubicBezTo>
                  <a:pt x="2692452" y="1818227"/>
                  <a:pt x="2692452" y="1818227"/>
                  <a:pt x="2692451" y="1830316"/>
                </a:cubicBezTo>
                <a:close/>
                <a:moveTo>
                  <a:pt x="1887296" y="1435009"/>
                </a:moveTo>
                <a:lnTo>
                  <a:pt x="1888514" y="1426477"/>
                </a:lnTo>
                <a:cubicBezTo>
                  <a:pt x="1889954" y="1425038"/>
                  <a:pt x="1892832" y="1425038"/>
                  <a:pt x="1898589" y="1425038"/>
                </a:cubicBezTo>
                <a:cubicBezTo>
                  <a:pt x="1887076" y="1402587"/>
                  <a:pt x="1909528" y="1414100"/>
                  <a:pt x="1921041" y="1402586"/>
                </a:cubicBezTo>
                <a:cubicBezTo>
                  <a:pt x="1921041" y="1402586"/>
                  <a:pt x="1921041" y="1402586"/>
                  <a:pt x="1921042" y="1414100"/>
                </a:cubicBezTo>
                <a:cubicBezTo>
                  <a:pt x="1931980" y="1414100"/>
                  <a:pt x="1931980" y="1425614"/>
                  <a:pt x="1943493" y="1414100"/>
                </a:cubicBezTo>
                <a:cubicBezTo>
                  <a:pt x="1943493" y="1425038"/>
                  <a:pt x="1931980" y="1425038"/>
                  <a:pt x="1931980" y="1436552"/>
                </a:cubicBezTo>
                <a:cubicBezTo>
                  <a:pt x="1931980" y="1436552"/>
                  <a:pt x="1920465" y="1436552"/>
                  <a:pt x="1920466" y="1425038"/>
                </a:cubicBezTo>
                <a:cubicBezTo>
                  <a:pt x="1920465" y="1436552"/>
                  <a:pt x="1909527" y="1425038"/>
                  <a:pt x="1898014" y="1436552"/>
                </a:cubicBezTo>
                <a:cubicBezTo>
                  <a:pt x="1906217" y="1427916"/>
                  <a:pt x="1895640" y="1425758"/>
                  <a:pt x="1889838" y="1430076"/>
                </a:cubicBezTo>
                <a:close/>
                <a:moveTo>
                  <a:pt x="2453616" y="1715612"/>
                </a:moveTo>
                <a:cubicBezTo>
                  <a:pt x="2456423" y="1717051"/>
                  <a:pt x="2459301" y="1717195"/>
                  <a:pt x="2465058" y="1717484"/>
                </a:cubicBezTo>
                <a:cubicBezTo>
                  <a:pt x="2454120" y="1705969"/>
                  <a:pt x="2454120" y="1694456"/>
                  <a:pt x="2442607" y="1705969"/>
                </a:cubicBezTo>
                <a:cubicBezTo>
                  <a:pt x="2448076" y="1711438"/>
                  <a:pt x="2450810" y="1714173"/>
                  <a:pt x="2453616" y="1715612"/>
                </a:cubicBezTo>
                <a:close/>
                <a:moveTo>
                  <a:pt x="1887076" y="1436552"/>
                </a:moveTo>
                <a:lnTo>
                  <a:pt x="1886654" y="1436254"/>
                </a:lnTo>
                <a:lnTo>
                  <a:pt x="1887296" y="1435009"/>
                </a:lnTo>
                <a:close/>
                <a:moveTo>
                  <a:pt x="2517193" y="1748903"/>
                </a:moveTo>
                <a:cubicBezTo>
                  <a:pt x="2517733" y="1750153"/>
                  <a:pt x="2519172" y="1750873"/>
                  <a:pt x="2522050" y="1750873"/>
                </a:cubicBezTo>
                <a:cubicBezTo>
                  <a:pt x="2522050" y="1747994"/>
                  <a:pt x="2521331" y="1746555"/>
                  <a:pt x="2520251" y="1745845"/>
                </a:cubicBezTo>
                <a:lnTo>
                  <a:pt x="2517560" y="1745398"/>
                </a:lnTo>
                <a:lnTo>
                  <a:pt x="2517733" y="1743749"/>
                </a:lnTo>
                <a:lnTo>
                  <a:pt x="2518493" y="1741050"/>
                </a:lnTo>
                <a:lnTo>
                  <a:pt x="2520611" y="1738280"/>
                </a:lnTo>
                <a:cubicBezTo>
                  <a:pt x="2522050" y="1734034"/>
                  <a:pt x="2522050" y="1728422"/>
                  <a:pt x="2522050" y="1728422"/>
                </a:cubicBezTo>
                <a:lnTo>
                  <a:pt x="2518493" y="1741050"/>
                </a:lnTo>
                <a:lnTo>
                  <a:pt x="2517193" y="1742750"/>
                </a:lnTo>
                <a:cubicBezTo>
                  <a:pt x="2515574" y="1743317"/>
                  <a:pt x="2513415" y="1742669"/>
                  <a:pt x="2510537" y="1739935"/>
                </a:cubicBezTo>
                <a:cubicBezTo>
                  <a:pt x="2510537" y="1745404"/>
                  <a:pt x="2513415" y="1745260"/>
                  <a:pt x="2516293" y="1745188"/>
                </a:cubicBezTo>
                <a:lnTo>
                  <a:pt x="2517560" y="1745398"/>
                </a:lnTo>
                <a:close/>
                <a:moveTo>
                  <a:pt x="2544501" y="1762962"/>
                </a:moveTo>
                <a:cubicBezTo>
                  <a:pt x="2544501" y="1752025"/>
                  <a:pt x="2544501" y="1752025"/>
                  <a:pt x="2544501" y="1740510"/>
                </a:cubicBezTo>
                <a:cubicBezTo>
                  <a:pt x="2556016" y="1740510"/>
                  <a:pt x="2556016" y="1751448"/>
                  <a:pt x="2544501" y="1762962"/>
                </a:cubicBezTo>
                <a:close/>
                <a:moveTo>
                  <a:pt x="2157646" y="1571665"/>
                </a:moveTo>
                <a:lnTo>
                  <a:pt x="2157645" y="1571058"/>
                </a:lnTo>
                <a:lnTo>
                  <a:pt x="2158221" y="1571260"/>
                </a:lnTo>
                <a:close/>
                <a:moveTo>
                  <a:pt x="2670863" y="1828301"/>
                </a:moveTo>
                <a:cubicBezTo>
                  <a:pt x="2672302" y="1829740"/>
                  <a:pt x="2675180" y="1829741"/>
                  <a:pt x="2680938" y="1829740"/>
                </a:cubicBezTo>
                <a:cubicBezTo>
                  <a:pt x="2680937" y="1818227"/>
                  <a:pt x="2680937" y="1818227"/>
                  <a:pt x="2669424" y="1818227"/>
                </a:cubicBezTo>
                <a:cubicBezTo>
                  <a:pt x="2669424" y="1823984"/>
                  <a:pt x="2669424" y="1826862"/>
                  <a:pt x="2670863" y="1828301"/>
                </a:cubicBezTo>
                <a:close/>
                <a:moveTo>
                  <a:pt x="2357550" y="1675818"/>
                </a:moveTo>
                <a:cubicBezTo>
                  <a:pt x="2358270" y="1676178"/>
                  <a:pt x="2359709" y="1675459"/>
                  <a:pt x="2362587" y="1672580"/>
                </a:cubicBezTo>
                <a:cubicBezTo>
                  <a:pt x="2362587" y="1672580"/>
                  <a:pt x="2362587" y="1672580"/>
                  <a:pt x="2362587" y="1661067"/>
                </a:cubicBezTo>
                <a:cubicBezTo>
                  <a:pt x="2362587" y="1661067"/>
                  <a:pt x="2362587" y="1672580"/>
                  <a:pt x="2374101" y="1672580"/>
                </a:cubicBezTo>
                <a:cubicBezTo>
                  <a:pt x="2374101" y="1661067"/>
                  <a:pt x="2385614" y="1650128"/>
                  <a:pt x="2385614" y="1638615"/>
                </a:cubicBezTo>
                <a:cubicBezTo>
                  <a:pt x="2385614" y="1638615"/>
                  <a:pt x="2385614" y="1638615"/>
                  <a:pt x="2397128" y="1638615"/>
                </a:cubicBezTo>
                <a:cubicBezTo>
                  <a:pt x="2397129" y="1661067"/>
                  <a:pt x="2407491" y="1670854"/>
                  <a:pt x="2407491" y="1670854"/>
                </a:cubicBezTo>
                <a:cubicBezTo>
                  <a:pt x="2407491" y="1670854"/>
                  <a:pt x="2419004" y="1670854"/>
                  <a:pt x="2419004" y="1659340"/>
                </a:cubicBezTo>
                <a:cubicBezTo>
                  <a:pt x="2407491" y="1670854"/>
                  <a:pt x="2407491" y="1647827"/>
                  <a:pt x="2407490" y="1659339"/>
                </a:cubicBezTo>
                <a:cubicBezTo>
                  <a:pt x="2407490" y="1636889"/>
                  <a:pt x="2384463" y="1625951"/>
                  <a:pt x="2395976" y="1614436"/>
                </a:cubicBezTo>
                <a:cubicBezTo>
                  <a:pt x="2372950" y="1614436"/>
                  <a:pt x="2384463" y="1625374"/>
                  <a:pt x="2384463" y="1636888"/>
                </a:cubicBezTo>
                <a:cubicBezTo>
                  <a:pt x="2372950" y="1636888"/>
                  <a:pt x="2372950" y="1636888"/>
                  <a:pt x="2372950" y="1636888"/>
                </a:cubicBezTo>
                <a:cubicBezTo>
                  <a:pt x="2384463" y="1625951"/>
                  <a:pt x="2372950" y="1614436"/>
                  <a:pt x="2384463" y="1614436"/>
                </a:cubicBezTo>
                <a:cubicBezTo>
                  <a:pt x="2373525" y="1602923"/>
                  <a:pt x="2373525" y="1602923"/>
                  <a:pt x="2362011" y="1602923"/>
                </a:cubicBezTo>
                <a:cubicBezTo>
                  <a:pt x="2351074" y="1591986"/>
                  <a:pt x="2328047" y="1580472"/>
                  <a:pt x="2339560" y="1558020"/>
                </a:cubicBezTo>
                <a:lnTo>
                  <a:pt x="2328047" y="1558020"/>
                </a:lnTo>
                <a:cubicBezTo>
                  <a:pt x="2328047" y="1546507"/>
                  <a:pt x="2339560" y="1558020"/>
                  <a:pt x="2339560" y="1546507"/>
                </a:cubicBezTo>
                <a:cubicBezTo>
                  <a:pt x="2328622" y="1546507"/>
                  <a:pt x="2328622" y="1546507"/>
                  <a:pt x="2317109" y="1546507"/>
                </a:cubicBezTo>
                <a:lnTo>
                  <a:pt x="2317109" y="1556297"/>
                </a:lnTo>
                <a:lnTo>
                  <a:pt x="2316245" y="1550248"/>
                </a:lnTo>
                <a:cubicBezTo>
                  <a:pt x="2314805" y="1548809"/>
                  <a:pt x="2311927" y="1548809"/>
                  <a:pt x="2306171" y="1548809"/>
                </a:cubicBezTo>
                <a:lnTo>
                  <a:pt x="2306171" y="1554689"/>
                </a:lnTo>
                <a:lnTo>
                  <a:pt x="2306171" y="1557228"/>
                </a:lnTo>
                <a:cubicBezTo>
                  <a:pt x="2306171" y="1558631"/>
                  <a:pt x="2306171" y="1559333"/>
                  <a:pt x="2306171" y="1558281"/>
                </a:cubicBezTo>
                <a:lnTo>
                  <a:pt x="2306171" y="1554689"/>
                </a:lnTo>
                <a:lnTo>
                  <a:pt x="2306171" y="1551967"/>
                </a:lnTo>
                <a:cubicBezTo>
                  <a:pt x="2306171" y="1550212"/>
                  <a:pt x="2306171" y="1548809"/>
                  <a:pt x="2306171" y="1548809"/>
                </a:cubicBezTo>
                <a:cubicBezTo>
                  <a:pt x="2306171" y="1559747"/>
                  <a:pt x="2317684" y="1559747"/>
                  <a:pt x="2317684" y="1560323"/>
                </a:cubicBezTo>
                <a:lnTo>
                  <a:pt x="2317375" y="1558160"/>
                </a:lnTo>
                <a:lnTo>
                  <a:pt x="2323765" y="1561528"/>
                </a:lnTo>
                <a:cubicBezTo>
                  <a:pt x="2328622" y="1567843"/>
                  <a:pt x="2328622" y="1580471"/>
                  <a:pt x="2328622" y="1580471"/>
                </a:cubicBezTo>
                <a:cubicBezTo>
                  <a:pt x="2317109" y="1580471"/>
                  <a:pt x="2328622" y="1580471"/>
                  <a:pt x="2317109" y="1580471"/>
                </a:cubicBezTo>
                <a:cubicBezTo>
                  <a:pt x="2328622" y="1580471"/>
                  <a:pt x="2317109" y="1580471"/>
                  <a:pt x="2317109" y="1591986"/>
                </a:cubicBezTo>
                <a:cubicBezTo>
                  <a:pt x="2328622" y="1591986"/>
                  <a:pt x="2328622" y="1580471"/>
                  <a:pt x="2328622" y="1591986"/>
                </a:cubicBezTo>
                <a:cubicBezTo>
                  <a:pt x="2328622" y="1591986"/>
                  <a:pt x="2328622" y="1603499"/>
                  <a:pt x="2317109" y="1603499"/>
                </a:cubicBezTo>
                <a:cubicBezTo>
                  <a:pt x="2317109" y="1600620"/>
                  <a:pt x="2316389" y="1599182"/>
                  <a:pt x="2315310" y="1598291"/>
                </a:cubicBezTo>
                <a:lnTo>
                  <a:pt x="2314073" y="1597692"/>
                </a:lnTo>
                <a:lnTo>
                  <a:pt x="2311352" y="1592489"/>
                </a:lnTo>
                <a:cubicBezTo>
                  <a:pt x="2308474" y="1589682"/>
                  <a:pt x="2305596" y="1586804"/>
                  <a:pt x="2305596" y="1581047"/>
                </a:cubicBezTo>
                <a:cubicBezTo>
                  <a:pt x="2305596" y="1592273"/>
                  <a:pt x="2308474" y="1595008"/>
                  <a:pt x="2311352" y="1596375"/>
                </a:cubicBezTo>
                <a:lnTo>
                  <a:pt x="2314073" y="1597692"/>
                </a:lnTo>
                <a:lnTo>
                  <a:pt x="2317109" y="1603499"/>
                </a:lnTo>
                <a:lnTo>
                  <a:pt x="2305596" y="1603499"/>
                </a:lnTo>
                <a:cubicBezTo>
                  <a:pt x="2305596" y="1603499"/>
                  <a:pt x="2305596" y="1603499"/>
                  <a:pt x="2305595" y="1615013"/>
                </a:cubicBezTo>
                <a:cubicBezTo>
                  <a:pt x="2317109" y="1615012"/>
                  <a:pt x="2317109" y="1603499"/>
                  <a:pt x="2317109" y="1603499"/>
                </a:cubicBezTo>
                <a:cubicBezTo>
                  <a:pt x="2317109" y="1615012"/>
                  <a:pt x="2317109" y="1615012"/>
                  <a:pt x="2328622" y="1615013"/>
                </a:cubicBezTo>
                <a:cubicBezTo>
                  <a:pt x="2328622" y="1626526"/>
                  <a:pt x="2328622" y="1615013"/>
                  <a:pt x="2328622" y="1626526"/>
                </a:cubicBezTo>
                <a:cubicBezTo>
                  <a:pt x="2340135" y="1638040"/>
                  <a:pt x="2328622" y="1626526"/>
                  <a:pt x="2340136" y="1626526"/>
                </a:cubicBezTo>
                <a:cubicBezTo>
                  <a:pt x="2340135" y="1638040"/>
                  <a:pt x="2351650" y="1626526"/>
                  <a:pt x="2351649" y="1638040"/>
                </a:cubicBezTo>
                <a:lnTo>
                  <a:pt x="2340135" y="1649553"/>
                </a:lnTo>
                <a:cubicBezTo>
                  <a:pt x="2351073" y="1649553"/>
                  <a:pt x="2362587" y="1649553"/>
                  <a:pt x="2362587" y="1661067"/>
                </a:cubicBezTo>
                <a:cubicBezTo>
                  <a:pt x="2351074" y="1661066"/>
                  <a:pt x="2351074" y="1661066"/>
                  <a:pt x="2351073" y="1672580"/>
                </a:cubicBezTo>
                <a:cubicBezTo>
                  <a:pt x="2359709" y="1663945"/>
                  <a:pt x="2355391" y="1674739"/>
                  <a:pt x="2357550" y="1675818"/>
                </a:cubicBezTo>
                <a:close/>
                <a:moveTo>
                  <a:pt x="2470814" y="1732739"/>
                </a:moveTo>
                <a:cubicBezTo>
                  <a:pt x="2467936" y="1731300"/>
                  <a:pt x="2465058" y="1728422"/>
                  <a:pt x="2465058" y="1728422"/>
                </a:cubicBezTo>
                <a:cubicBezTo>
                  <a:pt x="2470815" y="1728421"/>
                  <a:pt x="2473693" y="1725543"/>
                  <a:pt x="2475132" y="1724103"/>
                </a:cubicBezTo>
                <a:lnTo>
                  <a:pt x="2475993" y="1723735"/>
                </a:lnTo>
                <a:lnTo>
                  <a:pt x="2475483" y="1729238"/>
                </a:lnTo>
                <a:close/>
                <a:moveTo>
                  <a:pt x="2180097" y="1589106"/>
                </a:moveTo>
                <a:lnTo>
                  <a:pt x="2177682" y="1584306"/>
                </a:lnTo>
                <a:lnTo>
                  <a:pt x="2178208" y="1584249"/>
                </a:lnTo>
                <a:cubicBezTo>
                  <a:pt x="2179413" y="1584789"/>
                  <a:pt x="2180097" y="1586228"/>
                  <a:pt x="2180097" y="1589106"/>
                </a:cubicBezTo>
                <a:close/>
                <a:moveTo>
                  <a:pt x="2431669" y="1716332"/>
                </a:moveTo>
                <a:cubicBezTo>
                  <a:pt x="2420155" y="1705394"/>
                  <a:pt x="2431668" y="1705394"/>
                  <a:pt x="2420155" y="1693881"/>
                </a:cubicBezTo>
                <a:cubicBezTo>
                  <a:pt x="2431093" y="1705394"/>
                  <a:pt x="2431093" y="1693881"/>
                  <a:pt x="2442606" y="1693881"/>
                </a:cubicBezTo>
                <a:cubicBezTo>
                  <a:pt x="2442607" y="1682943"/>
                  <a:pt x="2442607" y="1682943"/>
                  <a:pt x="2442607" y="1671429"/>
                </a:cubicBezTo>
                <a:cubicBezTo>
                  <a:pt x="2442607" y="1694456"/>
                  <a:pt x="2431668" y="1682943"/>
                  <a:pt x="2420156" y="1682943"/>
                </a:cubicBezTo>
                <a:cubicBezTo>
                  <a:pt x="2431093" y="1694456"/>
                  <a:pt x="2408642" y="1682943"/>
                  <a:pt x="2408642" y="1694456"/>
                </a:cubicBezTo>
                <a:cubicBezTo>
                  <a:pt x="2408642" y="1705969"/>
                  <a:pt x="2419579" y="1705969"/>
                  <a:pt x="2431669" y="1716332"/>
                </a:cubicBezTo>
                <a:close/>
                <a:moveTo>
                  <a:pt x="2709506" y="1854855"/>
                </a:moveTo>
                <a:cubicBezTo>
                  <a:pt x="2712312" y="1857661"/>
                  <a:pt x="2715191" y="1857661"/>
                  <a:pt x="2715479" y="1852192"/>
                </a:cubicBezTo>
                <a:cubicBezTo>
                  <a:pt x="2703965" y="1852193"/>
                  <a:pt x="2715479" y="1840679"/>
                  <a:pt x="2703965" y="1840679"/>
                </a:cubicBezTo>
                <a:cubicBezTo>
                  <a:pt x="2703965" y="1846436"/>
                  <a:pt x="2706699" y="1852049"/>
                  <a:pt x="2709506" y="1854855"/>
                </a:cubicBezTo>
                <a:close/>
                <a:moveTo>
                  <a:pt x="1935566" y="1473641"/>
                </a:moveTo>
                <a:lnTo>
                  <a:pt x="1941245" y="1464978"/>
                </a:lnTo>
                <a:lnTo>
                  <a:pt x="1941765" y="1466523"/>
                </a:lnTo>
                <a:lnTo>
                  <a:pt x="1941765" y="1470521"/>
                </a:lnTo>
                <a:close/>
                <a:moveTo>
                  <a:pt x="2807300" y="1907169"/>
                </a:moveTo>
                <a:cubicBezTo>
                  <a:pt x="2805860" y="1905730"/>
                  <a:pt x="2805860" y="1902852"/>
                  <a:pt x="2805860" y="1897095"/>
                </a:cubicBezTo>
                <a:cubicBezTo>
                  <a:pt x="2817374" y="1897095"/>
                  <a:pt x="2817374" y="1908033"/>
                  <a:pt x="2817374" y="1908609"/>
                </a:cubicBezTo>
                <a:cubicBezTo>
                  <a:pt x="2811617" y="1908609"/>
                  <a:pt x="2808739" y="1908608"/>
                  <a:pt x="2807300" y="1907169"/>
                </a:cubicBezTo>
                <a:close/>
                <a:moveTo>
                  <a:pt x="1806481" y="1413525"/>
                </a:moveTo>
                <a:cubicBezTo>
                  <a:pt x="1809359" y="1413524"/>
                  <a:pt x="1810078" y="1413525"/>
                  <a:pt x="1809369" y="1413345"/>
                </a:cubicBezTo>
                <a:lnTo>
                  <a:pt x="1805542" y="1412498"/>
                </a:lnTo>
                <a:lnTo>
                  <a:pt x="1796407" y="1402515"/>
                </a:lnTo>
                <a:cubicBezTo>
                  <a:pt x="1794968" y="1399708"/>
                  <a:pt x="1794967" y="1396829"/>
                  <a:pt x="1794968" y="1391073"/>
                </a:cubicBezTo>
                <a:cubicBezTo>
                  <a:pt x="1783454" y="1391073"/>
                  <a:pt x="1794967" y="1402586"/>
                  <a:pt x="1784029" y="1402011"/>
                </a:cubicBezTo>
                <a:cubicBezTo>
                  <a:pt x="1789499" y="1407768"/>
                  <a:pt x="1797990" y="1410647"/>
                  <a:pt x="1803675" y="1412086"/>
                </a:cubicBezTo>
                <a:lnTo>
                  <a:pt x="1805542" y="1412498"/>
                </a:lnTo>
                <a:close/>
                <a:moveTo>
                  <a:pt x="2465058" y="1739935"/>
                </a:moveTo>
                <a:cubicBezTo>
                  <a:pt x="2470814" y="1739935"/>
                  <a:pt x="2473693" y="1737201"/>
                  <a:pt x="2475132" y="1733027"/>
                </a:cubicBezTo>
                <a:lnTo>
                  <a:pt x="2475483" y="1729238"/>
                </a:lnTo>
                <a:lnTo>
                  <a:pt x="2476571" y="1728422"/>
                </a:lnTo>
                <a:cubicBezTo>
                  <a:pt x="2476571" y="1725543"/>
                  <a:pt x="2476571" y="1724104"/>
                  <a:pt x="2476392" y="1723564"/>
                </a:cubicBezTo>
                <a:lnTo>
                  <a:pt x="2475993" y="1723735"/>
                </a:lnTo>
                <a:lnTo>
                  <a:pt x="2476572" y="1717484"/>
                </a:lnTo>
                <a:cubicBezTo>
                  <a:pt x="2476572" y="1717484"/>
                  <a:pt x="2476572" y="1705969"/>
                  <a:pt x="2465058" y="1705969"/>
                </a:cubicBezTo>
                <a:cubicBezTo>
                  <a:pt x="2476571" y="1716907"/>
                  <a:pt x="2476571" y="1716907"/>
                  <a:pt x="2465058" y="1728422"/>
                </a:cubicBezTo>
                <a:cubicBezTo>
                  <a:pt x="2465058" y="1739359"/>
                  <a:pt x="2465058" y="1739359"/>
                  <a:pt x="2465058" y="1739935"/>
                </a:cubicBezTo>
                <a:close/>
                <a:moveTo>
                  <a:pt x="1817419" y="1425038"/>
                </a:moveTo>
                <a:lnTo>
                  <a:pt x="1816160" y="1421947"/>
                </a:lnTo>
                <a:lnTo>
                  <a:pt x="1821736" y="1423383"/>
                </a:lnTo>
                <a:lnTo>
                  <a:pt x="1822878" y="1423674"/>
                </a:lnTo>
                <a:close/>
                <a:moveTo>
                  <a:pt x="2708399" y="1866278"/>
                </a:moveTo>
                <a:cubicBezTo>
                  <a:pt x="2708733" y="1865793"/>
                  <a:pt x="2708030" y="1864066"/>
                  <a:pt x="2706627" y="1861979"/>
                </a:cubicBezTo>
                <a:lnTo>
                  <a:pt x="2703644" y="1858758"/>
                </a:lnTo>
                <a:lnTo>
                  <a:pt x="2702526" y="1851905"/>
                </a:lnTo>
                <a:cubicBezTo>
                  <a:pt x="2701086" y="1846292"/>
                  <a:pt x="2698208" y="1840679"/>
                  <a:pt x="2692451" y="1840679"/>
                </a:cubicBezTo>
                <a:cubicBezTo>
                  <a:pt x="2692451" y="1852193"/>
                  <a:pt x="2692451" y="1840679"/>
                  <a:pt x="2692451" y="1852193"/>
                </a:cubicBezTo>
                <a:cubicBezTo>
                  <a:pt x="2695329" y="1852192"/>
                  <a:pt x="2698172" y="1853596"/>
                  <a:pt x="2700646" y="1855521"/>
                </a:cubicBezTo>
                <a:lnTo>
                  <a:pt x="2703644" y="1858758"/>
                </a:lnTo>
                <a:lnTo>
                  <a:pt x="2703785" y="1859622"/>
                </a:lnTo>
                <a:cubicBezTo>
                  <a:pt x="2703965" y="1861726"/>
                  <a:pt x="2703965" y="1863130"/>
                  <a:pt x="2703965" y="1863130"/>
                </a:cubicBezTo>
                <a:cubicBezTo>
                  <a:pt x="2706700" y="1866008"/>
                  <a:pt x="2708067" y="1866764"/>
                  <a:pt x="2708399" y="1866278"/>
                </a:cubicBezTo>
                <a:close/>
                <a:moveTo>
                  <a:pt x="2426235" y="1726622"/>
                </a:moveTo>
                <a:cubicBezTo>
                  <a:pt x="2426775" y="1727702"/>
                  <a:pt x="2428214" y="1728422"/>
                  <a:pt x="2431093" y="1728422"/>
                </a:cubicBezTo>
                <a:cubicBezTo>
                  <a:pt x="2431093" y="1728422"/>
                  <a:pt x="2442606" y="1705394"/>
                  <a:pt x="2431093" y="1716907"/>
                </a:cubicBezTo>
                <a:cubicBezTo>
                  <a:pt x="2431093" y="1716907"/>
                  <a:pt x="2424616" y="1723384"/>
                  <a:pt x="2426235" y="1726622"/>
                </a:cubicBezTo>
                <a:close/>
                <a:moveTo>
                  <a:pt x="2124256" y="1582198"/>
                </a:moveTo>
                <a:cubicBezTo>
                  <a:pt x="2135770" y="1582198"/>
                  <a:pt x="2135770" y="1582198"/>
                  <a:pt x="2135770" y="1570685"/>
                </a:cubicBezTo>
                <a:cubicBezTo>
                  <a:pt x="2124256" y="1570685"/>
                  <a:pt x="2124256" y="1570685"/>
                  <a:pt x="2124256" y="1582198"/>
                </a:cubicBezTo>
                <a:close/>
                <a:moveTo>
                  <a:pt x="1885924" y="1469942"/>
                </a:moveTo>
                <a:cubicBezTo>
                  <a:pt x="1885924" y="1458427"/>
                  <a:pt x="1885924" y="1458427"/>
                  <a:pt x="1885924" y="1458427"/>
                </a:cubicBezTo>
                <a:lnTo>
                  <a:pt x="1887422" y="1456930"/>
                </a:lnTo>
                <a:lnTo>
                  <a:pt x="1889936" y="1457528"/>
                </a:lnTo>
                <a:cubicBezTo>
                  <a:pt x="1894020" y="1459147"/>
                  <a:pt x="1896863" y="1461306"/>
                  <a:pt x="1896863" y="1464184"/>
                </a:cubicBezTo>
                <a:cubicBezTo>
                  <a:pt x="1896863" y="1464184"/>
                  <a:pt x="1893984" y="1464185"/>
                  <a:pt x="1891106" y="1465623"/>
                </a:cubicBezTo>
                <a:lnTo>
                  <a:pt x="1889794" y="1467918"/>
                </a:lnTo>
                <a:close/>
                <a:moveTo>
                  <a:pt x="2522113" y="1785411"/>
                </a:moveTo>
                <a:lnTo>
                  <a:pt x="2522102" y="1785310"/>
                </a:lnTo>
                <a:lnTo>
                  <a:pt x="2522188" y="1785138"/>
                </a:lnTo>
                <a:lnTo>
                  <a:pt x="2522311" y="1785405"/>
                </a:lnTo>
                <a:close/>
                <a:moveTo>
                  <a:pt x="2925026" y="1986038"/>
                </a:moveTo>
                <a:cubicBezTo>
                  <a:pt x="2922147" y="1984599"/>
                  <a:pt x="2919269" y="1981720"/>
                  <a:pt x="2919269" y="1975964"/>
                </a:cubicBezTo>
                <a:cubicBezTo>
                  <a:pt x="2930782" y="1975964"/>
                  <a:pt x="2930782" y="1987477"/>
                  <a:pt x="2930782" y="1987477"/>
                </a:cubicBezTo>
                <a:cubicBezTo>
                  <a:pt x="2930782" y="1987477"/>
                  <a:pt x="2927904" y="1987477"/>
                  <a:pt x="2925026" y="1986038"/>
                </a:cubicBezTo>
                <a:close/>
                <a:moveTo>
                  <a:pt x="2363163" y="1708632"/>
                </a:moveTo>
                <a:cubicBezTo>
                  <a:pt x="2363163" y="1708992"/>
                  <a:pt x="2363163" y="1708272"/>
                  <a:pt x="2363163" y="1705394"/>
                </a:cubicBezTo>
                <a:lnTo>
                  <a:pt x="2363163" y="1705394"/>
                </a:lnTo>
                <a:close/>
                <a:moveTo>
                  <a:pt x="2363163" y="1716907"/>
                </a:moveTo>
                <a:cubicBezTo>
                  <a:pt x="2363163" y="1716907"/>
                  <a:pt x="2365898" y="1714173"/>
                  <a:pt x="2367264" y="1711366"/>
                </a:cubicBezTo>
                <a:lnTo>
                  <a:pt x="2363163" y="1705394"/>
                </a:lnTo>
                <a:lnTo>
                  <a:pt x="2363163" y="1705394"/>
                </a:lnTo>
                <a:cubicBezTo>
                  <a:pt x="2363163" y="1702516"/>
                  <a:pt x="2363163" y="1699637"/>
                  <a:pt x="2363163" y="1705394"/>
                </a:cubicBezTo>
                <a:cubicBezTo>
                  <a:pt x="2363163" y="1705394"/>
                  <a:pt x="2363163" y="1705394"/>
                  <a:pt x="2363163" y="1716907"/>
                </a:cubicBezTo>
                <a:close/>
                <a:moveTo>
                  <a:pt x="2158222" y="1616164"/>
                </a:moveTo>
                <a:cubicBezTo>
                  <a:pt x="2158222" y="1616164"/>
                  <a:pt x="2158222" y="1616164"/>
                  <a:pt x="2158222" y="1604650"/>
                </a:cubicBezTo>
                <a:cubicBezTo>
                  <a:pt x="2158222" y="1604650"/>
                  <a:pt x="2158222" y="1604650"/>
                  <a:pt x="2169735" y="1604650"/>
                </a:cubicBezTo>
                <a:cubicBezTo>
                  <a:pt x="2169735" y="1610407"/>
                  <a:pt x="2169735" y="1613286"/>
                  <a:pt x="2168296" y="1614725"/>
                </a:cubicBezTo>
                <a:lnTo>
                  <a:pt x="2168007" y="1614766"/>
                </a:lnTo>
                <a:lnTo>
                  <a:pt x="2168007" y="1614436"/>
                </a:lnTo>
                <a:lnTo>
                  <a:pt x="2167622" y="1614821"/>
                </a:lnTo>
                <a:close/>
                <a:moveTo>
                  <a:pt x="1817419" y="1447489"/>
                </a:moveTo>
                <a:cubicBezTo>
                  <a:pt x="1828932" y="1435976"/>
                  <a:pt x="1817419" y="1435976"/>
                  <a:pt x="1828932" y="1435976"/>
                </a:cubicBezTo>
                <a:cubicBezTo>
                  <a:pt x="1828932" y="1435976"/>
                  <a:pt x="1828932" y="1447489"/>
                  <a:pt x="1840446" y="1435976"/>
                </a:cubicBezTo>
                <a:cubicBezTo>
                  <a:pt x="1829508" y="1435976"/>
                  <a:pt x="1851960" y="1435976"/>
                  <a:pt x="1851960" y="1435976"/>
                </a:cubicBezTo>
                <a:cubicBezTo>
                  <a:pt x="1851960" y="1435976"/>
                  <a:pt x="1862897" y="1425038"/>
                  <a:pt x="1851384" y="1425038"/>
                </a:cubicBezTo>
                <a:cubicBezTo>
                  <a:pt x="1848650" y="1427773"/>
                  <a:pt x="1844440" y="1428420"/>
                  <a:pt x="1839313" y="1427853"/>
                </a:cubicBezTo>
                <a:lnTo>
                  <a:pt x="1822878" y="1423674"/>
                </a:lnTo>
                <a:lnTo>
                  <a:pt x="1823176" y="1423599"/>
                </a:lnTo>
                <a:lnTo>
                  <a:pt x="1826668" y="1417488"/>
                </a:lnTo>
                <a:lnTo>
                  <a:pt x="1827493" y="1417843"/>
                </a:lnTo>
                <a:cubicBezTo>
                  <a:pt x="1828932" y="1416403"/>
                  <a:pt x="1828932" y="1413525"/>
                  <a:pt x="1828932" y="1413525"/>
                </a:cubicBezTo>
                <a:cubicBezTo>
                  <a:pt x="1840447" y="1413525"/>
                  <a:pt x="1851960" y="1402587"/>
                  <a:pt x="1840446" y="1391073"/>
                </a:cubicBezTo>
                <a:cubicBezTo>
                  <a:pt x="1840446" y="1402011"/>
                  <a:pt x="1828932" y="1402011"/>
                  <a:pt x="1828932" y="1413525"/>
                </a:cubicBezTo>
                <a:lnTo>
                  <a:pt x="1826668" y="1417488"/>
                </a:lnTo>
                <a:lnTo>
                  <a:pt x="1817419" y="1413525"/>
                </a:lnTo>
                <a:cubicBezTo>
                  <a:pt x="1811950" y="1413525"/>
                  <a:pt x="1811950" y="1413525"/>
                  <a:pt x="1813317" y="1414964"/>
                </a:cubicBezTo>
                <a:lnTo>
                  <a:pt x="1816160" y="1421947"/>
                </a:lnTo>
                <a:lnTo>
                  <a:pt x="1783453" y="1413525"/>
                </a:lnTo>
                <a:cubicBezTo>
                  <a:pt x="1794968" y="1424463"/>
                  <a:pt x="1783453" y="1424463"/>
                  <a:pt x="1794967" y="1435976"/>
                </a:cubicBezTo>
                <a:cubicBezTo>
                  <a:pt x="1805906" y="1425038"/>
                  <a:pt x="1817419" y="1435976"/>
                  <a:pt x="1817419" y="1447489"/>
                </a:cubicBezTo>
                <a:close/>
                <a:moveTo>
                  <a:pt x="1676521" y="1378336"/>
                </a:moveTo>
                <a:cubicBezTo>
                  <a:pt x="1677241" y="1379415"/>
                  <a:pt x="1678680" y="1380135"/>
                  <a:pt x="1681558" y="1380135"/>
                </a:cubicBezTo>
                <a:cubicBezTo>
                  <a:pt x="1681558" y="1380135"/>
                  <a:pt x="1692497" y="1368622"/>
                  <a:pt x="1681558" y="1357108"/>
                </a:cubicBezTo>
                <a:cubicBezTo>
                  <a:pt x="1681559" y="1368622"/>
                  <a:pt x="1670045" y="1357108"/>
                  <a:pt x="1670045" y="1368622"/>
                </a:cubicBezTo>
                <a:cubicBezTo>
                  <a:pt x="1678681" y="1368622"/>
                  <a:pt x="1674363" y="1375098"/>
                  <a:pt x="1676521" y="1378336"/>
                </a:cubicBezTo>
                <a:close/>
                <a:moveTo>
                  <a:pt x="2226726" y="1661067"/>
                </a:moveTo>
                <a:cubicBezTo>
                  <a:pt x="2215213" y="1649553"/>
                  <a:pt x="2249178" y="1649553"/>
                  <a:pt x="2249178" y="1649553"/>
                </a:cubicBezTo>
                <a:cubicBezTo>
                  <a:pt x="2249178" y="1661067"/>
                  <a:pt x="2238240" y="1649553"/>
                  <a:pt x="2226726" y="1661067"/>
                </a:cubicBezTo>
                <a:close/>
                <a:moveTo>
                  <a:pt x="2420156" y="1762386"/>
                </a:moveTo>
                <a:lnTo>
                  <a:pt x="2420299" y="1761811"/>
                </a:lnTo>
                <a:lnTo>
                  <a:pt x="2421255" y="1761811"/>
                </a:lnTo>
                <a:close/>
                <a:moveTo>
                  <a:pt x="1806481" y="1469941"/>
                </a:moveTo>
                <a:cubicBezTo>
                  <a:pt x="1806481" y="1469941"/>
                  <a:pt x="1817994" y="1459003"/>
                  <a:pt x="1806481" y="1447489"/>
                </a:cubicBezTo>
                <a:cubicBezTo>
                  <a:pt x="1806481" y="1458427"/>
                  <a:pt x="1806481" y="1458427"/>
                  <a:pt x="1806481" y="1469941"/>
                </a:cubicBezTo>
                <a:close/>
                <a:moveTo>
                  <a:pt x="1601539" y="1368622"/>
                </a:moveTo>
                <a:cubicBezTo>
                  <a:pt x="1601540" y="1357684"/>
                  <a:pt x="1601540" y="1357684"/>
                  <a:pt x="1601539" y="1346170"/>
                </a:cubicBezTo>
                <a:cubicBezTo>
                  <a:pt x="1601540" y="1357684"/>
                  <a:pt x="1590601" y="1368622"/>
                  <a:pt x="1601539" y="1368622"/>
                </a:cubicBezTo>
                <a:close/>
                <a:moveTo>
                  <a:pt x="2510537" y="1818802"/>
                </a:moveTo>
                <a:cubicBezTo>
                  <a:pt x="2519172" y="1818802"/>
                  <a:pt x="2527807" y="1806174"/>
                  <a:pt x="2526727" y="1795002"/>
                </a:cubicBezTo>
                <a:lnTo>
                  <a:pt x="2522311" y="1785405"/>
                </a:lnTo>
                <a:lnTo>
                  <a:pt x="2527357" y="1785234"/>
                </a:lnTo>
                <a:lnTo>
                  <a:pt x="2532532" y="1784675"/>
                </a:lnTo>
                <a:lnTo>
                  <a:pt x="2532988" y="1785414"/>
                </a:lnTo>
                <a:lnTo>
                  <a:pt x="2533963" y="1784521"/>
                </a:lnTo>
                <a:lnTo>
                  <a:pt x="2539033" y="1783974"/>
                </a:lnTo>
                <a:cubicBezTo>
                  <a:pt x="2547524" y="1782535"/>
                  <a:pt x="2556016" y="1779656"/>
                  <a:pt x="2556016" y="1773899"/>
                </a:cubicBezTo>
                <a:cubicBezTo>
                  <a:pt x="2556016" y="1784837"/>
                  <a:pt x="2544502" y="1784837"/>
                  <a:pt x="2544502" y="1796352"/>
                </a:cubicBezTo>
                <a:cubicBezTo>
                  <a:pt x="2556016" y="1796352"/>
                  <a:pt x="2556016" y="1784837"/>
                  <a:pt x="2578467" y="1784837"/>
                </a:cubicBezTo>
                <a:cubicBezTo>
                  <a:pt x="2578467" y="1779081"/>
                  <a:pt x="2575589" y="1776203"/>
                  <a:pt x="2574149" y="1774763"/>
                </a:cubicBezTo>
                <a:lnTo>
                  <a:pt x="2577620" y="1773607"/>
                </a:lnTo>
                <a:lnTo>
                  <a:pt x="2577891" y="1774476"/>
                </a:lnTo>
                <a:lnTo>
                  <a:pt x="2580552" y="1773435"/>
                </a:lnTo>
                <a:lnTo>
                  <a:pt x="2605524" y="1774764"/>
                </a:lnTo>
                <a:cubicBezTo>
                  <a:pt x="2612576" y="1776203"/>
                  <a:pt x="2618188" y="1779081"/>
                  <a:pt x="2623945" y="1784837"/>
                </a:cubicBezTo>
                <a:cubicBezTo>
                  <a:pt x="2623945" y="1796352"/>
                  <a:pt x="2623945" y="1796352"/>
                  <a:pt x="2623945" y="1796352"/>
                </a:cubicBezTo>
                <a:cubicBezTo>
                  <a:pt x="2623945" y="1796352"/>
                  <a:pt x="2623945" y="1795776"/>
                  <a:pt x="2623945" y="1784837"/>
                </a:cubicBezTo>
                <a:lnTo>
                  <a:pt x="2623945" y="1786564"/>
                </a:lnTo>
                <a:lnTo>
                  <a:pt x="2635459" y="1786564"/>
                </a:lnTo>
                <a:cubicBezTo>
                  <a:pt x="2623945" y="1786564"/>
                  <a:pt x="2635459" y="1775051"/>
                  <a:pt x="2623945" y="1775051"/>
                </a:cubicBezTo>
                <a:cubicBezTo>
                  <a:pt x="2623945" y="1786564"/>
                  <a:pt x="2612432" y="1775051"/>
                  <a:pt x="2612432" y="1775051"/>
                </a:cubicBezTo>
                <a:cubicBezTo>
                  <a:pt x="2623945" y="1775051"/>
                  <a:pt x="2612432" y="1775051"/>
                  <a:pt x="2612432" y="1763538"/>
                </a:cubicBezTo>
                <a:cubicBezTo>
                  <a:pt x="2612432" y="1763538"/>
                  <a:pt x="2623945" y="1752025"/>
                  <a:pt x="2612432" y="1752024"/>
                </a:cubicBezTo>
                <a:cubicBezTo>
                  <a:pt x="2612432" y="1763538"/>
                  <a:pt x="2612432" y="1763538"/>
                  <a:pt x="2600919" y="1763538"/>
                </a:cubicBezTo>
                <a:cubicBezTo>
                  <a:pt x="2600918" y="1752024"/>
                  <a:pt x="2600918" y="1740510"/>
                  <a:pt x="2589404" y="1752025"/>
                </a:cubicBezTo>
                <a:cubicBezTo>
                  <a:pt x="2580769" y="1760228"/>
                  <a:pt x="2585087" y="1768755"/>
                  <a:pt x="2582928" y="1772506"/>
                </a:cubicBezTo>
                <a:lnTo>
                  <a:pt x="2580552" y="1773435"/>
                </a:lnTo>
                <a:lnTo>
                  <a:pt x="2578467" y="1773324"/>
                </a:lnTo>
                <a:lnTo>
                  <a:pt x="2577620" y="1773607"/>
                </a:lnTo>
                <a:lnTo>
                  <a:pt x="2572134" y="1755982"/>
                </a:lnTo>
                <a:cubicBezTo>
                  <a:pt x="2570695" y="1753859"/>
                  <a:pt x="2569256" y="1752798"/>
                  <a:pt x="2568176" y="1753670"/>
                </a:cubicBezTo>
                <a:lnTo>
                  <a:pt x="2566397" y="1762860"/>
                </a:lnTo>
                <a:lnTo>
                  <a:pt x="2566101" y="1762804"/>
                </a:lnTo>
                <a:lnTo>
                  <a:pt x="2556303" y="1757205"/>
                </a:lnTo>
                <a:cubicBezTo>
                  <a:pt x="2554864" y="1754327"/>
                  <a:pt x="2554863" y="1751448"/>
                  <a:pt x="2554863" y="1751448"/>
                </a:cubicBezTo>
                <a:cubicBezTo>
                  <a:pt x="2566378" y="1751448"/>
                  <a:pt x="2566377" y="1739935"/>
                  <a:pt x="2566377" y="1739935"/>
                </a:cubicBezTo>
                <a:cubicBezTo>
                  <a:pt x="2566378" y="1751448"/>
                  <a:pt x="2577891" y="1751448"/>
                  <a:pt x="2577891" y="1751448"/>
                </a:cubicBezTo>
                <a:cubicBezTo>
                  <a:pt x="2577891" y="1740510"/>
                  <a:pt x="2577891" y="1740510"/>
                  <a:pt x="2577891" y="1728997"/>
                </a:cubicBezTo>
                <a:lnTo>
                  <a:pt x="2589142" y="1728997"/>
                </a:lnTo>
                <a:lnTo>
                  <a:pt x="2590403" y="1732532"/>
                </a:lnTo>
                <a:cubicBezTo>
                  <a:pt x="2592355" y="1734322"/>
                  <a:pt x="2595881" y="1736480"/>
                  <a:pt x="2601495" y="1739359"/>
                </a:cubicBezTo>
                <a:cubicBezTo>
                  <a:pt x="2601495" y="1728421"/>
                  <a:pt x="2589980" y="1728422"/>
                  <a:pt x="2601495" y="1728421"/>
                </a:cubicBezTo>
                <a:cubicBezTo>
                  <a:pt x="2601494" y="1739935"/>
                  <a:pt x="2613008" y="1728421"/>
                  <a:pt x="2613008" y="1728421"/>
                </a:cubicBezTo>
                <a:lnTo>
                  <a:pt x="2601494" y="1716907"/>
                </a:lnTo>
                <a:cubicBezTo>
                  <a:pt x="2595737" y="1722376"/>
                  <a:pt x="2590124" y="1725111"/>
                  <a:pt x="2588757" y="1727917"/>
                </a:cubicBezTo>
                <a:lnTo>
                  <a:pt x="2589129" y="1728961"/>
                </a:lnTo>
                <a:lnTo>
                  <a:pt x="2578394" y="1727558"/>
                </a:lnTo>
                <a:cubicBezTo>
                  <a:pt x="2575589" y="1726119"/>
                  <a:pt x="2572710" y="1723240"/>
                  <a:pt x="2566954" y="1717484"/>
                </a:cubicBezTo>
                <a:cubicBezTo>
                  <a:pt x="2566954" y="1717484"/>
                  <a:pt x="2566954" y="1717484"/>
                  <a:pt x="2555440" y="1728997"/>
                </a:cubicBezTo>
                <a:cubicBezTo>
                  <a:pt x="2555440" y="1728997"/>
                  <a:pt x="2555440" y="1728997"/>
                  <a:pt x="2566954" y="1728997"/>
                </a:cubicBezTo>
                <a:cubicBezTo>
                  <a:pt x="2556016" y="1740510"/>
                  <a:pt x="2544501" y="1728997"/>
                  <a:pt x="2544501" y="1740510"/>
                </a:cubicBezTo>
                <a:cubicBezTo>
                  <a:pt x="2532988" y="1752025"/>
                  <a:pt x="2532988" y="1740510"/>
                  <a:pt x="2532988" y="1740510"/>
                </a:cubicBezTo>
                <a:cubicBezTo>
                  <a:pt x="2532988" y="1748714"/>
                  <a:pt x="2526512" y="1750765"/>
                  <a:pt x="2528131" y="1756135"/>
                </a:cubicBezTo>
                <a:lnTo>
                  <a:pt x="2528784" y="1757053"/>
                </a:lnTo>
                <a:lnTo>
                  <a:pt x="2528671" y="1757205"/>
                </a:lnTo>
                <a:cubicBezTo>
                  <a:pt x="2527231" y="1760084"/>
                  <a:pt x="2527232" y="1762963"/>
                  <a:pt x="2532988" y="1762962"/>
                </a:cubicBezTo>
                <a:lnTo>
                  <a:pt x="2528784" y="1757053"/>
                </a:lnTo>
                <a:lnTo>
                  <a:pt x="2532988" y="1751448"/>
                </a:lnTo>
                <a:cubicBezTo>
                  <a:pt x="2532988" y="1776922"/>
                  <a:pt x="2545617" y="1764185"/>
                  <a:pt x="2556789" y="1761082"/>
                </a:cubicBezTo>
                <a:lnTo>
                  <a:pt x="2566101" y="1762804"/>
                </a:lnTo>
                <a:lnTo>
                  <a:pt x="2566378" y="1762963"/>
                </a:lnTo>
                <a:lnTo>
                  <a:pt x="2566397" y="1762860"/>
                </a:lnTo>
                <a:lnTo>
                  <a:pt x="2566954" y="1762962"/>
                </a:lnTo>
                <a:cubicBezTo>
                  <a:pt x="2561197" y="1762962"/>
                  <a:pt x="2555584" y="1765696"/>
                  <a:pt x="2549970" y="1769870"/>
                </a:cubicBezTo>
                <a:lnTo>
                  <a:pt x="2533963" y="1784521"/>
                </a:lnTo>
                <a:lnTo>
                  <a:pt x="2532532" y="1784675"/>
                </a:lnTo>
                <a:lnTo>
                  <a:pt x="2524865" y="1772254"/>
                </a:lnTo>
                <a:cubicBezTo>
                  <a:pt x="2517013" y="1762243"/>
                  <a:pt x="2510537" y="1760084"/>
                  <a:pt x="2510537" y="1751448"/>
                </a:cubicBezTo>
                <a:cubicBezTo>
                  <a:pt x="2510537" y="1751448"/>
                  <a:pt x="2510537" y="1751448"/>
                  <a:pt x="2510537" y="1773899"/>
                </a:cubicBezTo>
                <a:cubicBezTo>
                  <a:pt x="2522050" y="1773899"/>
                  <a:pt x="2524928" y="1776778"/>
                  <a:pt x="2524928" y="1779656"/>
                </a:cubicBezTo>
                <a:lnTo>
                  <a:pt x="2522188" y="1785138"/>
                </a:lnTo>
                <a:lnTo>
                  <a:pt x="2522050" y="1784838"/>
                </a:lnTo>
                <a:lnTo>
                  <a:pt x="2522102" y="1785310"/>
                </a:lnTo>
                <a:lnTo>
                  <a:pt x="2522050" y="1785414"/>
                </a:lnTo>
                <a:lnTo>
                  <a:pt x="2522113" y="1785411"/>
                </a:lnTo>
                <a:lnTo>
                  <a:pt x="2523489" y="1797997"/>
                </a:lnTo>
                <a:cubicBezTo>
                  <a:pt x="2519172" y="1808008"/>
                  <a:pt x="2501902" y="1810167"/>
                  <a:pt x="2510537" y="1818802"/>
                </a:cubicBezTo>
                <a:close/>
                <a:moveTo>
                  <a:pt x="2323765" y="1726451"/>
                </a:moveTo>
                <a:cubicBezTo>
                  <a:pt x="2324304" y="1727702"/>
                  <a:pt x="2325743" y="1728422"/>
                  <a:pt x="2328622" y="1728422"/>
                </a:cubicBezTo>
                <a:lnTo>
                  <a:pt x="2339560" y="1717483"/>
                </a:lnTo>
                <a:lnTo>
                  <a:pt x="2339560" y="1717484"/>
                </a:lnTo>
                <a:lnTo>
                  <a:pt x="2340700" y="1717654"/>
                </a:lnTo>
                <a:lnTo>
                  <a:pt x="2345173" y="1723564"/>
                </a:lnTo>
                <a:cubicBezTo>
                  <a:pt x="2347332" y="1728421"/>
                  <a:pt x="2343014" y="1728422"/>
                  <a:pt x="2351650" y="1728421"/>
                </a:cubicBezTo>
                <a:cubicBezTo>
                  <a:pt x="2351650" y="1722664"/>
                  <a:pt x="2348771" y="1719786"/>
                  <a:pt x="2345820" y="1718419"/>
                </a:cubicBezTo>
                <a:lnTo>
                  <a:pt x="2340700" y="1717654"/>
                </a:lnTo>
                <a:lnTo>
                  <a:pt x="2340136" y="1716907"/>
                </a:lnTo>
                <a:lnTo>
                  <a:pt x="2339560" y="1717483"/>
                </a:lnTo>
                <a:lnTo>
                  <a:pt x="2335242" y="1702156"/>
                </a:lnTo>
                <a:cubicBezTo>
                  <a:pt x="2336682" y="1697910"/>
                  <a:pt x="2339560" y="1695031"/>
                  <a:pt x="2339560" y="1695031"/>
                </a:cubicBezTo>
                <a:cubicBezTo>
                  <a:pt x="2328047" y="1683518"/>
                  <a:pt x="2328047" y="1672580"/>
                  <a:pt x="2328047" y="1661066"/>
                </a:cubicBezTo>
                <a:cubicBezTo>
                  <a:pt x="2328047" y="1661066"/>
                  <a:pt x="2305019" y="1661067"/>
                  <a:pt x="2316533" y="1638615"/>
                </a:cubicBezTo>
                <a:cubicBezTo>
                  <a:pt x="2305595" y="1638615"/>
                  <a:pt x="2294082" y="1650128"/>
                  <a:pt x="2294082" y="1638615"/>
                </a:cubicBezTo>
                <a:cubicBezTo>
                  <a:pt x="2283144" y="1650128"/>
                  <a:pt x="2294082" y="1650128"/>
                  <a:pt x="2305595" y="1650129"/>
                </a:cubicBezTo>
                <a:cubicBezTo>
                  <a:pt x="2305595" y="1661066"/>
                  <a:pt x="2294081" y="1661066"/>
                  <a:pt x="2305595" y="1672580"/>
                </a:cubicBezTo>
                <a:lnTo>
                  <a:pt x="2317109" y="1661066"/>
                </a:lnTo>
                <a:cubicBezTo>
                  <a:pt x="2306171" y="1683518"/>
                  <a:pt x="2328622" y="1672005"/>
                  <a:pt x="2328622" y="1683518"/>
                </a:cubicBezTo>
                <a:cubicBezTo>
                  <a:pt x="2317109" y="1695031"/>
                  <a:pt x="2340136" y="1705969"/>
                  <a:pt x="2328622" y="1717484"/>
                </a:cubicBezTo>
                <a:lnTo>
                  <a:pt x="2328622" y="1705969"/>
                </a:lnTo>
                <a:cubicBezTo>
                  <a:pt x="2328622" y="1714173"/>
                  <a:pt x="2322146" y="1722700"/>
                  <a:pt x="2323765" y="1726451"/>
                </a:cubicBezTo>
                <a:close/>
                <a:moveTo>
                  <a:pt x="1795141" y="1465972"/>
                </a:moveTo>
                <a:lnTo>
                  <a:pt x="1785228" y="1458214"/>
                </a:lnTo>
                <a:lnTo>
                  <a:pt x="1785973" y="1457564"/>
                </a:lnTo>
                <a:lnTo>
                  <a:pt x="1785983" y="1457555"/>
                </a:lnTo>
                <a:lnTo>
                  <a:pt x="1794104" y="1458715"/>
                </a:lnTo>
                <a:close/>
                <a:moveTo>
                  <a:pt x="1795544" y="1468790"/>
                </a:moveTo>
                <a:lnTo>
                  <a:pt x="1795141" y="1465972"/>
                </a:lnTo>
                <a:lnTo>
                  <a:pt x="1796472" y="1467014"/>
                </a:lnTo>
                <a:close/>
                <a:moveTo>
                  <a:pt x="2294656" y="1716907"/>
                </a:moveTo>
                <a:cubicBezTo>
                  <a:pt x="2306171" y="1716907"/>
                  <a:pt x="2317684" y="1705970"/>
                  <a:pt x="2306171" y="1682943"/>
                </a:cubicBezTo>
                <a:cubicBezTo>
                  <a:pt x="2317109" y="1705394"/>
                  <a:pt x="2294656" y="1694456"/>
                  <a:pt x="2294656" y="1716907"/>
                </a:cubicBezTo>
                <a:close/>
                <a:moveTo>
                  <a:pt x="2385614" y="1762386"/>
                </a:moveTo>
                <a:lnTo>
                  <a:pt x="2387301" y="1760002"/>
                </a:lnTo>
                <a:lnTo>
                  <a:pt x="2388992" y="1762078"/>
                </a:lnTo>
                <a:close/>
                <a:moveTo>
                  <a:pt x="1885349" y="1514844"/>
                </a:moveTo>
                <a:cubicBezTo>
                  <a:pt x="1873836" y="1503331"/>
                  <a:pt x="1885349" y="1503331"/>
                  <a:pt x="1885349" y="1503331"/>
                </a:cubicBezTo>
                <a:cubicBezTo>
                  <a:pt x="1874412" y="1503331"/>
                  <a:pt x="1874412" y="1503331"/>
                  <a:pt x="1862898" y="1503331"/>
                </a:cubicBezTo>
                <a:cubicBezTo>
                  <a:pt x="1874412" y="1480879"/>
                  <a:pt x="1897439" y="1503331"/>
                  <a:pt x="1885349" y="1514844"/>
                </a:cubicBezTo>
                <a:close/>
                <a:moveTo>
                  <a:pt x="2754625" y="1946316"/>
                </a:moveTo>
                <a:cubicBezTo>
                  <a:pt x="2751746" y="1944876"/>
                  <a:pt x="2748867" y="1941998"/>
                  <a:pt x="2748867" y="1941998"/>
                </a:cubicBezTo>
                <a:cubicBezTo>
                  <a:pt x="2748867" y="1941998"/>
                  <a:pt x="2748867" y="1941998"/>
                  <a:pt x="2748867" y="1930484"/>
                </a:cubicBezTo>
                <a:cubicBezTo>
                  <a:pt x="2760382" y="1930484"/>
                  <a:pt x="2760382" y="1941998"/>
                  <a:pt x="2760382" y="1941998"/>
                </a:cubicBezTo>
                <a:cubicBezTo>
                  <a:pt x="2760382" y="1947755"/>
                  <a:pt x="2757503" y="1947755"/>
                  <a:pt x="2754625" y="1946316"/>
                </a:cubicBezTo>
                <a:close/>
                <a:moveTo>
                  <a:pt x="2201973" y="1676286"/>
                </a:moveTo>
                <a:cubicBezTo>
                  <a:pt x="2201973" y="1675747"/>
                  <a:pt x="2201973" y="1674308"/>
                  <a:pt x="2201973" y="1671429"/>
                </a:cubicBezTo>
                <a:cubicBezTo>
                  <a:pt x="2201973" y="1671429"/>
                  <a:pt x="2201973" y="1677905"/>
                  <a:pt x="2201973" y="1676286"/>
                </a:cubicBezTo>
                <a:close/>
                <a:moveTo>
                  <a:pt x="2643761" y="1895125"/>
                </a:moveTo>
                <a:lnTo>
                  <a:pt x="2643300" y="1894307"/>
                </a:lnTo>
                <a:lnTo>
                  <a:pt x="2644059" y="1895178"/>
                </a:lnTo>
                <a:close/>
                <a:moveTo>
                  <a:pt x="2101805" y="1627102"/>
                </a:moveTo>
                <a:cubicBezTo>
                  <a:pt x="2112743" y="1616164"/>
                  <a:pt x="2101805" y="1604650"/>
                  <a:pt x="2113318" y="1604651"/>
                </a:cubicBezTo>
                <a:cubicBezTo>
                  <a:pt x="2113318" y="1615588"/>
                  <a:pt x="2147283" y="1604651"/>
                  <a:pt x="2147283" y="1627102"/>
                </a:cubicBezTo>
                <a:cubicBezTo>
                  <a:pt x="2124256" y="1638615"/>
                  <a:pt x="2124256" y="1627102"/>
                  <a:pt x="2101805" y="1627102"/>
                </a:cubicBezTo>
                <a:close/>
                <a:moveTo>
                  <a:pt x="2215213" y="1683518"/>
                </a:moveTo>
                <a:cubicBezTo>
                  <a:pt x="2215213" y="1672005"/>
                  <a:pt x="2215213" y="1683518"/>
                  <a:pt x="2215213" y="1672005"/>
                </a:cubicBezTo>
                <a:cubicBezTo>
                  <a:pt x="2226727" y="1672005"/>
                  <a:pt x="2226726" y="1695031"/>
                  <a:pt x="2215213" y="1683518"/>
                </a:cubicBezTo>
                <a:close/>
                <a:moveTo>
                  <a:pt x="1692496" y="1425038"/>
                </a:moveTo>
                <a:cubicBezTo>
                  <a:pt x="1698253" y="1419281"/>
                  <a:pt x="1701132" y="1413668"/>
                  <a:pt x="1702571" y="1408055"/>
                </a:cubicBezTo>
                <a:lnTo>
                  <a:pt x="1702967" y="1403384"/>
                </a:lnTo>
                <a:lnTo>
                  <a:pt x="1704011" y="1402587"/>
                </a:lnTo>
                <a:lnTo>
                  <a:pt x="1703035" y="1402587"/>
                </a:lnTo>
                <a:lnTo>
                  <a:pt x="1704011" y="1391073"/>
                </a:lnTo>
                <a:cubicBezTo>
                  <a:pt x="1693072" y="1391073"/>
                  <a:pt x="1693072" y="1391073"/>
                  <a:pt x="1681558" y="1391073"/>
                </a:cubicBezTo>
                <a:cubicBezTo>
                  <a:pt x="1692496" y="1391073"/>
                  <a:pt x="1681559" y="1402587"/>
                  <a:pt x="1680983" y="1414100"/>
                </a:cubicBezTo>
                <a:cubicBezTo>
                  <a:pt x="1692496" y="1414100"/>
                  <a:pt x="1692497" y="1402587"/>
                  <a:pt x="1692497" y="1402587"/>
                </a:cubicBezTo>
                <a:cubicBezTo>
                  <a:pt x="1698254" y="1402587"/>
                  <a:pt x="1701132" y="1402586"/>
                  <a:pt x="1702571" y="1402586"/>
                </a:cubicBezTo>
                <a:lnTo>
                  <a:pt x="1703035" y="1402587"/>
                </a:lnTo>
                <a:lnTo>
                  <a:pt x="1702967" y="1403384"/>
                </a:lnTo>
                <a:lnTo>
                  <a:pt x="1689618" y="1413597"/>
                </a:lnTo>
                <a:cubicBezTo>
                  <a:pt x="1686739" y="1416403"/>
                  <a:pt x="1686740" y="1419282"/>
                  <a:pt x="1692496" y="1425038"/>
                </a:cubicBezTo>
                <a:close/>
                <a:moveTo>
                  <a:pt x="2646910" y="1898444"/>
                </a:moveTo>
                <a:lnTo>
                  <a:pt x="2644059" y="1895178"/>
                </a:lnTo>
                <a:lnTo>
                  <a:pt x="2655033" y="1897095"/>
                </a:lnTo>
                <a:cubicBezTo>
                  <a:pt x="2652298" y="1899973"/>
                  <a:pt x="2649528" y="1900009"/>
                  <a:pt x="2646910" y="1898444"/>
                </a:cubicBezTo>
                <a:close/>
                <a:moveTo>
                  <a:pt x="1885924" y="1525782"/>
                </a:moveTo>
                <a:lnTo>
                  <a:pt x="1885925" y="1514269"/>
                </a:lnTo>
                <a:cubicBezTo>
                  <a:pt x="1897438" y="1514269"/>
                  <a:pt x="1897439" y="1525783"/>
                  <a:pt x="1897439" y="1525783"/>
                </a:cubicBezTo>
                <a:cubicBezTo>
                  <a:pt x="1885924" y="1525782"/>
                  <a:pt x="1885924" y="1525782"/>
                  <a:pt x="1885924" y="1525782"/>
                </a:cubicBezTo>
                <a:close/>
                <a:moveTo>
                  <a:pt x="2067839" y="1616164"/>
                </a:moveTo>
                <a:cubicBezTo>
                  <a:pt x="2078777" y="1604651"/>
                  <a:pt x="2067839" y="1604650"/>
                  <a:pt x="2079353" y="1604650"/>
                </a:cubicBezTo>
                <a:cubicBezTo>
                  <a:pt x="2067839" y="1593136"/>
                  <a:pt x="2056901" y="1582198"/>
                  <a:pt x="2045388" y="1604651"/>
                </a:cubicBezTo>
                <a:cubicBezTo>
                  <a:pt x="2056326" y="1604650"/>
                  <a:pt x="2056326" y="1616164"/>
                  <a:pt x="2067839" y="1616164"/>
                </a:cubicBezTo>
                <a:close/>
                <a:moveTo>
                  <a:pt x="1727037" y="1447489"/>
                </a:moveTo>
                <a:lnTo>
                  <a:pt x="1727038" y="1435976"/>
                </a:lnTo>
                <a:lnTo>
                  <a:pt x="1715524" y="1435976"/>
                </a:lnTo>
                <a:cubicBezTo>
                  <a:pt x="1715524" y="1435976"/>
                  <a:pt x="1715524" y="1447489"/>
                  <a:pt x="1727037" y="1447489"/>
                </a:cubicBezTo>
                <a:close/>
                <a:moveTo>
                  <a:pt x="1567574" y="1368622"/>
                </a:moveTo>
                <a:cubicBezTo>
                  <a:pt x="1579087" y="1357684"/>
                  <a:pt x="1579087" y="1346170"/>
                  <a:pt x="1567574" y="1346170"/>
                </a:cubicBezTo>
                <a:cubicBezTo>
                  <a:pt x="1567574" y="1346170"/>
                  <a:pt x="1556636" y="1368622"/>
                  <a:pt x="1567574" y="1368622"/>
                </a:cubicBezTo>
                <a:close/>
                <a:moveTo>
                  <a:pt x="1704283" y="1436380"/>
                </a:moveTo>
                <a:lnTo>
                  <a:pt x="1704014" y="1436227"/>
                </a:lnTo>
                <a:lnTo>
                  <a:pt x="1704011" y="1435976"/>
                </a:lnTo>
                <a:close/>
                <a:moveTo>
                  <a:pt x="2283144" y="1728421"/>
                </a:moveTo>
                <a:cubicBezTo>
                  <a:pt x="2283144" y="1728421"/>
                  <a:pt x="2294656" y="1694456"/>
                  <a:pt x="2271630" y="1694456"/>
                </a:cubicBezTo>
                <a:cubicBezTo>
                  <a:pt x="2283144" y="1694456"/>
                  <a:pt x="2260692" y="1716907"/>
                  <a:pt x="2283144" y="1728421"/>
                </a:cubicBezTo>
                <a:close/>
                <a:moveTo>
                  <a:pt x="2771895" y="1975964"/>
                </a:moveTo>
                <a:lnTo>
                  <a:pt x="2760382" y="1964450"/>
                </a:lnTo>
                <a:cubicBezTo>
                  <a:pt x="2771895" y="1964450"/>
                  <a:pt x="2771895" y="1964450"/>
                  <a:pt x="2771895" y="1964450"/>
                </a:cubicBezTo>
                <a:cubicBezTo>
                  <a:pt x="2771895" y="1964450"/>
                  <a:pt x="2783409" y="1964450"/>
                  <a:pt x="2771895" y="1975964"/>
                </a:cubicBezTo>
                <a:close/>
                <a:moveTo>
                  <a:pt x="1642413" y="1416664"/>
                </a:moveTo>
                <a:cubicBezTo>
                  <a:pt x="1647054" y="1415180"/>
                  <a:pt x="1647163" y="1402443"/>
                  <a:pt x="1647594" y="1402011"/>
                </a:cubicBezTo>
                <a:cubicBezTo>
                  <a:pt x="1647594" y="1413525"/>
                  <a:pt x="1636081" y="1413525"/>
                  <a:pt x="1636081" y="1413525"/>
                </a:cubicBezTo>
                <a:cubicBezTo>
                  <a:pt x="1638815" y="1416403"/>
                  <a:pt x="1640866" y="1417159"/>
                  <a:pt x="1642413" y="1416664"/>
                </a:cubicBezTo>
                <a:close/>
                <a:moveTo>
                  <a:pt x="2516293" y="1850753"/>
                </a:moveTo>
                <a:cubicBezTo>
                  <a:pt x="2513415" y="1849314"/>
                  <a:pt x="2510537" y="1846436"/>
                  <a:pt x="2510537" y="1840679"/>
                </a:cubicBezTo>
                <a:cubicBezTo>
                  <a:pt x="2522050" y="1840679"/>
                  <a:pt x="2522050" y="1852193"/>
                  <a:pt x="2522050" y="1852193"/>
                </a:cubicBezTo>
                <a:cubicBezTo>
                  <a:pt x="2522050" y="1852193"/>
                  <a:pt x="2519171" y="1852193"/>
                  <a:pt x="2516293" y="1850753"/>
                </a:cubicBezTo>
                <a:close/>
                <a:moveTo>
                  <a:pt x="2374101" y="1784837"/>
                </a:moveTo>
                <a:cubicBezTo>
                  <a:pt x="2363163" y="1773900"/>
                  <a:pt x="2374101" y="1762386"/>
                  <a:pt x="2385614" y="1762386"/>
                </a:cubicBezTo>
                <a:cubicBezTo>
                  <a:pt x="2374101" y="1773324"/>
                  <a:pt x="2374101" y="1773324"/>
                  <a:pt x="2374101" y="1784837"/>
                </a:cubicBezTo>
                <a:close/>
                <a:moveTo>
                  <a:pt x="2033298" y="1616164"/>
                </a:moveTo>
                <a:cubicBezTo>
                  <a:pt x="2033298" y="1604650"/>
                  <a:pt x="2044813" y="1604650"/>
                  <a:pt x="2033298" y="1593712"/>
                </a:cubicBezTo>
                <a:cubicBezTo>
                  <a:pt x="2022360" y="1593712"/>
                  <a:pt x="2022360" y="1582198"/>
                  <a:pt x="2010847" y="1582198"/>
                </a:cubicBezTo>
                <a:cubicBezTo>
                  <a:pt x="2021785" y="1604651"/>
                  <a:pt x="2021785" y="1593712"/>
                  <a:pt x="2033298" y="1616164"/>
                </a:cubicBezTo>
                <a:close/>
                <a:moveTo>
                  <a:pt x="2345101" y="1771233"/>
                </a:moveTo>
                <a:lnTo>
                  <a:pt x="2350498" y="1761811"/>
                </a:lnTo>
                <a:lnTo>
                  <a:pt x="2362012" y="1761811"/>
                </a:lnTo>
                <a:cubicBezTo>
                  <a:pt x="2373525" y="1761811"/>
                  <a:pt x="2362012" y="1761811"/>
                  <a:pt x="2362012" y="1773324"/>
                </a:cubicBezTo>
                <a:cubicBezTo>
                  <a:pt x="2356542" y="1767568"/>
                  <a:pt x="2353808" y="1767568"/>
                  <a:pt x="2351002" y="1769007"/>
                </a:cubicBezTo>
                <a:close/>
                <a:moveTo>
                  <a:pt x="2499023" y="1850161"/>
                </a:moveTo>
                <a:lnTo>
                  <a:pt x="2497503" y="1848873"/>
                </a:lnTo>
                <a:cubicBezTo>
                  <a:pt x="2496109" y="1846400"/>
                  <a:pt x="2496145" y="1843557"/>
                  <a:pt x="2499024" y="1840679"/>
                </a:cubicBezTo>
                <a:close/>
                <a:moveTo>
                  <a:pt x="1750064" y="1480303"/>
                </a:moveTo>
                <a:cubicBezTo>
                  <a:pt x="1761002" y="1480304"/>
                  <a:pt x="1772516" y="1491817"/>
                  <a:pt x="1772517" y="1480303"/>
                </a:cubicBezTo>
                <a:cubicBezTo>
                  <a:pt x="1783453" y="1480304"/>
                  <a:pt x="1783453" y="1491817"/>
                  <a:pt x="1794968" y="1491817"/>
                </a:cubicBezTo>
                <a:cubicBezTo>
                  <a:pt x="1805905" y="1503331"/>
                  <a:pt x="1817419" y="1491817"/>
                  <a:pt x="1817419" y="1503331"/>
                </a:cubicBezTo>
                <a:lnTo>
                  <a:pt x="1817419" y="1502180"/>
                </a:lnTo>
                <a:lnTo>
                  <a:pt x="1829509" y="1502180"/>
                </a:lnTo>
                <a:cubicBezTo>
                  <a:pt x="1829509" y="1490665"/>
                  <a:pt x="1817994" y="1479728"/>
                  <a:pt x="1817994" y="1468214"/>
                </a:cubicBezTo>
                <a:cubicBezTo>
                  <a:pt x="1806481" y="1468214"/>
                  <a:pt x="1817994" y="1491241"/>
                  <a:pt x="1806481" y="1479728"/>
                </a:cubicBezTo>
                <a:cubicBezTo>
                  <a:pt x="1812237" y="1479728"/>
                  <a:pt x="1809503" y="1476994"/>
                  <a:pt x="1803890" y="1472820"/>
                </a:cubicBezTo>
                <a:lnTo>
                  <a:pt x="1796472" y="1467014"/>
                </a:lnTo>
                <a:lnTo>
                  <a:pt x="1801301" y="1457780"/>
                </a:lnTo>
                <a:cubicBezTo>
                  <a:pt x="1804178" y="1454973"/>
                  <a:pt x="1807056" y="1452095"/>
                  <a:pt x="1807057" y="1446339"/>
                </a:cubicBezTo>
                <a:cubicBezTo>
                  <a:pt x="1801444" y="1446339"/>
                  <a:pt x="1797234" y="1447742"/>
                  <a:pt x="1793898" y="1449847"/>
                </a:cubicBezTo>
                <a:lnTo>
                  <a:pt x="1785983" y="1457555"/>
                </a:lnTo>
                <a:lnTo>
                  <a:pt x="1784030" y="1457276"/>
                </a:lnTo>
                <a:lnTo>
                  <a:pt x="1785228" y="1458214"/>
                </a:lnTo>
                <a:lnTo>
                  <a:pt x="1773092" y="1468790"/>
                </a:lnTo>
                <a:cubicBezTo>
                  <a:pt x="1761578" y="1468790"/>
                  <a:pt x="1773091" y="1480303"/>
                  <a:pt x="1761578" y="1480304"/>
                </a:cubicBezTo>
                <a:cubicBezTo>
                  <a:pt x="1761578" y="1468790"/>
                  <a:pt x="1750064" y="1480303"/>
                  <a:pt x="1750064" y="1480303"/>
                </a:cubicBezTo>
                <a:close/>
                <a:moveTo>
                  <a:pt x="2567529" y="1885582"/>
                </a:moveTo>
                <a:cubicBezTo>
                  <a:pt x="2579043" y="1885582"/>
                  <a:pt x="2579043" y="1885582"/>
                  <a:pt x="2579042" y="1874068"/>
                </a:cubicBezTo>
                <a:cubicBezTo>
                  <a:pt x="2567529" y="1874068"/>
                  <a:pt x="2567529" y="1885582"/>
                  <a:pt x="2567529" y="1885582"/>
                </a:cubicBezTo>
                <a:close/>
                <a:moveTo>
                  <a:pt x="2294657" y="1750873"/>
                </a:moveTo>
                <a:lnTo>
                  <a:pt x="2296310" y="1747796"/>
                </a:lnTo>
                <a:lnTo>
                  <a:pt x="2297858" y="1750874"/>
                </a:lnTo>
                <a:close/>
                <a:moveTo>
                  <a:pt x="2504564" y="1854855"/>
                </a:moveTo>
                <a:lnTo>
                  <a:pt x="2501421" y="1852192"/>
                </a:lnTo>
                <a:lnTo>
                  <a:pt x="2510537" y="1852192"/>
                </a:lnTo>
                <a:cubicBezTo>
                  <a:pt x="2516006" y="1857661"/>
                  <a:pt x="2510249" y="1857661"/>
                  <a:pt x="2504564" y="1854855"/>
                </a:cubicBezTo>
                <a:close/>
                <a:moveTo>
                  <a:pt x="2499024" y="1852192"/>
                </a:moveTo>
                <a:lnTo>
                  <a:pt x="2499023" y="1850161"/>
                </a:lnTo>
                <a:lnTo>
                  <a:pt x="2501421" y="1852192"/>
                </a:lnTo>
                <a:close/>
                <a:moveTo>
                  <a:pt x="1931403" y="1571260"/>
                </a:moveTo>
                <a:cubicBezTo>
                  <a:pt x="1919890" y="1571260"/>
                  <a:pt x="1919890" y="1559747"/>
                  <a:pt x="1931404" y="1559747"/>
                </a:cubicBezTo>
                <a:cubicBezTo>
                  <a:pt x="1931403" y="1571260"/>
                  <a:pt x="1931403" y="1571260"/>
                  <a:pt x="1931403" y="1571260"/>
                </a:cubicBezTo>
                <a:close/>
                <a:moveTo>
                  <a:pt x="2055750" y="1634010"/>
                </a:moveTo>
                <a:lnTo>
                  <a:pt x="2060420" y="1630343"/>
                </a:lnTo>
                <a:lnTo>
                  <a:pt x="2060068" y="1632571"/>
                </a:lnTo>
                <a:cubicBezTo>
                  <a:pt x="2058629" y="1634010"/>
                  <a:pt x="2055750" y="1634010"/>
                  <a:pt x="2055750" y="1634010"/>
                </a:cubicBezTo>
                <a:close/>
                <a:moveTo>
                  <a:pt x="2314806" y="1762386"/>
                </a:moveTo>
                <a:lnTo>
                  <a:pt x="2321432" y="1759425"/>
                </a:lnTo>
                <a:lnTo>
                  <a:pt x="2320562" y="1760947"/>
                </a:lnTo>
                <a:cubicBezTo>
                  <a:pt x="2317684" y="1762386"/>
                  <a:pt x="2314806" y="1762386"/>
                  <a:pt x="2314806" y="1762386"/>
                </a:cubicBezTo>
                <a:close/>
                <a:moveTo>
                  <a:pt x="1942342" y="1578169"/>
                </a:moveTo>
                <a:lnTo>
                  <a:pt x="1942341" y="1566655"/>
                </a:lnTo>
                <a:cubicBezTo>
                  <a:pt x="1953856" y="1566656"/>
                  <a:pt x="1942341" y="1566655"/>
                  <a:pt x="1953856" y="1566656"/>
                </a:cubicBezTo>
                <a:cubicBezTo>
                  <a:pt x="1953855" y="1578169"/>
                  <a:pt x="1953855" y="1578169"/>
                  <a:pt x="1942342" y="1578169"/>
                </a:cubicBezTo>
                <a:close/>
                <a:moveTo>
                  <a:pt x="2207515" y="1710307"/>
                </a:moveTo>
                <a:lnTo>
                  <a:pt x="2215213" y="1705969"/>
                </a:lnTo>
                <a:cubicBezTo>
                  <a:pt x="2212334" y="1708848"/>
                  <a:pt x="2210175" y="1710287"/>
                  <a:pt x="2208386" y="1710647"/>
                </a:cubicBezTo>
                <a:close/>
                <a:moveTo>
                  <a:pt x="2341200" y="1777917"/>
                </a:moveTo>
                <a:lnTo>
                  <a:pt x="2339560" y="1773324"/>
                </a:lnTo>
                <a:lnTo>
                  <a:pt x="2345101" y="1771233"/>
                </a:lnTo>
                <a:lnTo>
                  <a:pt x="2341431" y="1777641"/>
                </a:lnTo>
                <a:close/>
                <a:moveTo>
                  <a:pt x="1715524" y="1469942"/>
                </a:moveTo>
                <a:cubicBezTo>
                  <a:pt x="1715524" y="1458428"/>
                  <a:pt x="1727037" y="1480879"/>
                  <a:pt x="1726462" y="1469942"/>
                </a:cubicBezTo>
                <a:cubicBezTo>
                  <a:pt x="1720993" y="1464185"/>
                  <a:pt x="1718258" y="1458571"/>
                  <a:pt x="1715453" y="1452959"/>
                </a:cubicBezTo>
                <a:lnTo>
                  <a:pt x="1704283" y="1436380"/>
                </a:lnTo>
                <a:lnTo>
                  <a:pt x="1704586" y="1436552"/>
                </a:lnTo>
                <a:cubicBezTo>
                  <a:pt x="1704586" y="1436552"/>
                  <a:pt x="1704586" y="1436552"/>
                  <a:pt x="1704586" y="1425038"/>
                </a:cubicBezTo>
                <a:cubicBezTo>
                  <a:pt x="1704586" y="1425038"/>
                  <a:pt x="1704586" y="1425038"/>
                  <a:pt x="1693073" y="1425038"/>
                </a:cubicBezTo>
                <a:cubicBezTo>
                  <a:pt x="1693073" y="1425038"/>
                  <a:pt x="1693073" y="1425038"/>
                  <a:pt x="1681559" y="1425038"/>
                </a:cubicBezTo>
                <a:cubicBezTo>
                  <a:pt x="1681559" y="1435976"/>
                  <a:pt x="1681558" y="1436552"/>
                  <a:pt x="1681558" y="1436552"/>
                </a:cubicBezTo>
                <a:cubicBezTo>
                  <a:pt x="1681558" y="1436552"/>
                  <a:pt x="1693072" y="1436552"/>
                  <a:pt x="1693073" y="1425038"/>
                </a:cubicBezTo>
                <a:cubicBezTo>
                  <a:pt x="1693072" y="1433241"/>
                  <a:pt x="1686596" y="1435292"/>
                  <a:pt x="1688215" y="1440663"/>
                </a:cubicBezTo>
                <a:lnTo>
                  <a:pt x="1691087" y="1444700"/>
                </a:lnTo>
                <a:lnTo>
                  <a:pt x="1681558" y="1447489"/>
                </a:lnTo>
                <a:lnTo>
                  <a:pt x="1693072" y="1447489"/>
                </a:lnTo>
                <a:lnTo>
                  <a:pt x="1691087" y="1444700"/>
                </a:lnTo>
                <a:lnTo>
                  <a:pt x="1692928" y="1444161"/>
                </a:lnTo>
                <a:cubicBezTo>
                  <a:pt x="1697462" y="1440311"/>
                  <a:pt x="1697102" y="1434375"/>
                  <a:pt x="1699045" y="1433404"/>
                </a:cubicBezTo>
                <a:lnTo>
                  <a:pt x="1704014" y="1436227"/>
                </a:lnTo>
                <a:lnTo>
                  <a:pt x="1704190" y="1449136"/>
                </a:lnTo>
                <a:cubicBezTo>
                  <a:pt x="1704730" y="1459147"/>
                  <a:pt x="1706890" y="1461306"/>
                  <a:pt x="1715524" y="1469942"/>
                </a:cubicBezTo>
                <a:close/>
                <a:moveTo>
                  <a:pt x="2453545" y="1840679"/>
                </a:moveTo>
                <a:lnTo>
                  <a:pt x="2451008" y="1835796"/>
                </a:lnTo>
                <a:lnTo>
                  <a:pt x="2453760" y="1835210"/>
                </a:lnTo>
                <a:cubicBezTo>
                  <a:pt x="2456566" y="1835210"/>
                  <a:pt x="2459301" y="1835210"/>
                  <a:pt x="2453544" y="1829740"/>
                </a:cubicBezTo>
                <a:cubicBezTo>
                  <a:pt x="2453545" y="1818227"/>
                  <a:pt x="2453544" y="1807289"/>
                  <a:pt x="2453544" y="1795775"/>
                </a:cubicBezTo>
                <a:cubicBezTo>
                  <a:pt x="2453544" y="1795775"/>
                  <a:pt x="2453545" y="1795200"/>
                  <a:pt x="2453544" y="1784262"/>
                </a:cubicBezTo>
                <a:cubicBezTo>
                  <a:pt x="2453545" y="1773324"/>
                  <a:pt x="2430517" y="1784262"/>
                  <a:pt x="2442031" y="1761811"/>
                </a:cubicBezTo>
                <a:cubicBezTo>
                  <a:pt x="2436561" y="1761811"/>
                  <a:pt x="2433827" y="1761811"/>
                  <a:pt x="2431020" y="1761811"/>
                </a:cubicBezTo>
                <a:lnTo>
                  <a:pt x="2421255" y="1761811"/>
                </a:lnTo>
                <a:lnTo>
                  <a:pt x="2431164" y="1756629"/>
                </a:lnTo>
                <a:cubicBezTo>
                  <a:pt x="2433971" y="1753752"/>
                  <a:pt x="2436849" y="1750873"/>
                  <a:pt x="2442606" y="1750873"/>
                </a:cubicBezTo>
                <a:cubicBezTo>
                  <a:pt x="2442606" y="1742237"/>
                  <a:pt x="2429654" y="1740078"/>
                  <a:pt x="2423420" y="1749253"/>
                </a:cubicBezTo>
                <a:lnTo>
                  <a:pt x="2420299" y="1761811"/>
                </a:lnTo>
                <a:lnTo>
                  <a:pt x="2419579" y="1761811"/>
                </a:lnTo>
                <a:cubicBezTo>
                  <a:pt x="2431092" y="1784262"/>
                  <a:pt x="2408066" y="1784262"/>
                  <a:pt x="2419579" y="1795776"/>
                </a:cubicBezTo>
                <a:cubicBezTo>
                  <a:pt x="2436418" y="1787140"/>
                  <a:pt x="2440627" y="1810239"/>
                  <a:pt x="2446537" y="1827186"/>
                </a:cubicBezTo>
                <a:lnTo>
                  <a:pt x="2451008" y="1835796"/>
                </a:lnTo>
                <a:lnTo>
                  <a:pt x="2450549" y="1835893"/>
                </a:lnTo>
                <a:cubicBezTo>
                  <a:pt x="2450162" y="1836577"/>
                  <a:pt x="2450810" y="1837944"/>
                  <a:pt x="2453545" y="1840679"/>
                </a:cubicBezTo>
                <a:close/>
                <a:moveTo>
                  <a:pt x="2090291" y="1661067"/>
                </a:moveTo>
                <a:cubicBezTo>
                  <a:pt x="2090291" y="1638615"/>
                  <a:pt x="2112743" y="1638615"/>
                  <a:pt x="2101805" y="1661067"/>
                </a:cubicBezTo>
                <a:cubicBezTo>
                  <a:pt x="2101805" y="1661067"/>
                  <a:pt x="2101805" y="1661067"/>
                  <a:pt x="2090291" y="1661067"/>
                </a:cubicBezTo>
                <a:close/>
                <a:moveTo>
                  <a:pt x="1965369" y="1604650"/>
                </a:moveTo>
                <a:cubicBezTo>
                  <a:pt x="1976882" y="1604650"/>
                  <a:pt x="1976882" y="1593713"/>
                  <a:pt x="1976882" y="1593136"/>
                </a:cubicBezTo>
                <a:cubicBezTo>
                  <a:pt x="1976882" y="1582198"/>
                  <a:pt x="1965369" y="1593136"/>
                  <a:pt x="1965369" y="1604650"/>
                </a:cubicBezTo>
                <a:close/>
                <a:moveTo>
                  <a:pt x="1919890" y="1582198"/>
                </a:moveTo>
                <a:lnTo>
                  <a:pt x="1931403" y="1582198"/>
                </a:lnTo>
                <a:cubicBezTo>
                  <a:pt x="1931403" y="1582198"/>
                  <a:pt x="1931403" y="1582198"/>
                  <a:pt x="1919890" y="1582198"/>
                </a:cubicBezTo>
                <a:close/>
                <a:moveTo>
                  <a:pt x="2242936" y="1742306"/>
                </a:moveTo>
                <a:lnTo>
                  <a:pt x="2249178" y="1739359"/>
                </a:lnTo>
                <a:cubicBezTo>
                  <a:pt x="2249179" y="1742237"/>
                  <a:pt x="2247775" y="1742993"/>
                  <a:pt x="2245490" y="1742849"/>
                </a:cubicBezTo>
                <a:close/>
                <a:moveTo>
                  <a:pt x="1783454" y="1514844"/>
                </a:moveTo>
                <a:lnTo>
                  <a:pt x="1783566" y="1514647"/>
                </a:lnTo>
                <a:lnTo>
                  <a:pt x="1783846" y="1514788"/>
                </a:lnTo>
                <a:close/>
                <a:moveTo>
                  <a:pt x="2242702" y="1742417"/>
                </a:moveTo>
                <a:lnTo>
                  <a:pt x="2242616" y="1742239"/>
                </a:lnTo>
                <a:lnTo>
                  <a:pt x="2242936" y="1742306"/>
                </a:lnTo>
                <a:close/>
                <a:moveTo>
                  <a:pt x="2181248" y="1716907"/>
                </a:moveTo>
                <a:cubicBezTo>
                  <a:pt x="2181249" y="1705969"/>
                  <a:pt x="2192762" y="1705969"/>
                  <a:pt x="2192762" y="1694456"/>
                </a:cubicBezTo>
                <a:cubicBezTo>
                  <a:pt x="2198231" y="1700212"/>
                  <a:pt x="2200965" y="1705969"/>
                  <a:pt x="2203771" y="1708848"/>
                </a:cubicBezTo>
                <a:lnTo>
                  <a:pt x="2207515" y="1710307"/>
                </a:lnTo>
                <a:lnTo>
                  <a:pt x="2198231" y="1715540"/>
                </a:lnTo>
                <a:cubicBezTo>
                  <a:pt x="2192618" y="1716907"/>
                  <a:pt x="2187005" y="1716907"/>
                  <a:pt x="2181248" y="1716907"/>
                </a:cubicBezTo>
                <a:close/>
                <a:moveTo>
                  <a:pt x="2454120" y="1852192"/>
                </a:moveTo>
                <a:lnTo>
                  <a:pt x="2456526" y="1850632"/>
                </a:lnTo>
                <a:lnTo>
                  <a:pt x="2456670" y="1851192"/>
                </a:lnTo>
                <a:close/>
                <a:moveTo>
                  <a:pt x="2266448" y="1759292"/>
                </a:moveTo>
                <a:cubicBezTo>
                  <a:pt x="2263570" y="1756486"/>
                  <a:pt x="2260692" y="1750873"/>
                  <a:pt x="2260692" y="1750873"/>
                </a:cubicBezTo>
                <a:lnTo>
                  <a:pt x="2272205" y="1750873"/>
                </a:lnTo>
                <a:cubicBezTo>
                  <a:pt x="2272205" y="1762099"/>
                  <a:pt x="2269327" y="1762099"/>
                  <a:pt x="2266448" y="1759292"/>
                </a:cubicBezTo>
                <a:close/>
                <a:moveTo>
                  <a:pt x="2203699" y="1728422"/>
                </a:moveTo>
                <a:cubicBezTo>
                  <a:pt x="2203699" y="1716907"/>
                  <a:pt x="2203700" y="1705969"/>
                  <a:pt x="2215213" y="1716907"/>
                </a:cubicBezTo>
                <a:cubicBezTo>
                  <a:pt x="2215213" y="1728422"/>
                  <a:pt x="2226151" y="1728421"/>
                  <a:pt x="2203699" y="1728422"/>
                </a:cubicBezTo>
                <a:close/>
                <a:moveTo>
                  <a:pt x="2783408" y="2020866"/>
                </a:moveTo>
                <a:cubicBezTo>
                  <a:pt x="2783408" y="2020866"/>
                  <a:pt x="2794346" y="2009353"/>
                  <a:pt x="2794922" y="2020866"/>
                </a:cubicBezTo>
                <a:cubicBezTo>
                  <a:pt x="2794922" y="2020866"/>
                  <a:pt x="2794922" y="2020866"/>
                  <a:pt x="2783408" y="2020866"/>
                </a:cubicBezTo>
                <a:close/>
                <a:moveTo>
                  <a:pt x="1624566" y="1447489"/>
                </a:moveTo>
                <a:cubicBezTo>
                  <a:pt x="1624566" y="1447489"/>
                  <a:pt x="1624566" y="1447489"/>
                  <a:pt x="1636081" y="1447489"/>
                </a:cubicBezTo>
                <a:cubicBezTo>
                  <a:pt x="1624566" y="1435976"/>
                  <a:pt x="1647018" y="1435976"/>
                  <a:pt x="1636080" y="1435976"/>
                </a:cubicBezTo>
                <a:cubicBezTo>
                  <a:pt x="1636080" y="1435976"/>
                  <a:pt x="1624566" y="1413525"/>
                  <a:pt x="1624566" y="1435976"/>
                </a:cubicBezTo>
                <a:cubicBezTo>
                  <a:pt x="1636080" y="1435976"/>
                  <a:pt x="1613052" y="1435976"/>
                  <a:pt x="1624566" y="1447489"/>
                </a:cubicBezTo>
                <a:close/>
                <a:moveTo>
                  <a:pt x="2328622" y="1796352"/>
                </a:moveTo>
                <a:cubicBezTo>
                  <a:pt x="2328622" y="1784837"/>
                  <a:pt x="2328622" y="1784837"/>
                  <a:pt x="2340136" y="1784837"/>
                </a:cubicBezTo>
                <a:cubicBezTo>
                  <a:pt x="2337257" y="1784838"/>
                  <a:pt x="2336538" y="1784118"/>
                  <a:pt x="2337059" y="1782859"/>
                </a:cubicBezTo>
                <a:lnTo>
                  <a:pt x="2341200" y="1777917"/>
                </a:lnTo>
                <a:lnTo>
                  <a:pt x="2341359" y="1778361"/>
                </a:lnTo>
                <a:cubicBezTo>
                  <a:pt x="2344597" y="1780520"/>
                  <a:pt x="2351073" y="1776203"/>
                  <a:pt x="2351074" y="1784838"/>
                </a:cubicBezTo>
                <a:cubicBezTo>
                  <a:pt x="2351073" y="1796351"/>
                  <a:pt x="2328622" y="1796352"/>
                  <a:pt x="2328622" y="1796352"/>
                </a:cubicBezTo>
                <a:close/>
                <a:moveTo>
                  <a:pt x="1597222" y="1434537"/>
                </a:moveTo>
                <a:cubicBezTo>
                  <a:pt x="1595783" y="1435976"/>
                  <a:pt x="1595783" y="1435976"/>
                  <a:pt x="1601540" y="1435976"/>
                </a:cubicBezTo>
                <a:cubicBezTo>
                  <a:pt x="1601540" y="1435976"/>
                  <a:pt x="1613052" y="1425038"/>
                  <a:pt x="1601540" y="1424463"/>
                </a:cubicBezTo>
                <a:cubicBezTo>
                  <a:pt x="1601539" y="1430219"/>
                  <a:pt x="1598661" y="1433097"/>
                  <a:pt x="1597222" y="1434537"/>
                </a:cubicBezTo>
                <a:close/>
                <a:moveTo>
                  <a:pt x="2254935" y="1760947"/>
                </a:moveTo>
                <a:cubicBezTo>
                  <a:pt x="2252057" y="1759508"/>
                  <a:pt x="2249178" y="1756630"/>
                  <a:pt x="2249178" y="1750873"/>
                </a:cubicBezTo>
                <a:cubicBezTo>
                  <a:pt x="2249178" y="1739359"/>
                  <a:pt x="2260692" y="1750873"/>
                  <a:pt x="2260692" y="1739359"/>
                </a:cubicBezTo>
                <a:lnTo>
                  <a:pt x="2260692" y="1750873"/>
                </a:lnTo>
                <a:cubicBezTo>
                  <a:pt x="2260692" y="1762386"/>
                  <a:pt x="2272205" y="1762386"/>
                  <a:pt x="2260692" y="1762386"/>
                </a:cubicBezTo>
                <a:cubicBezTo>
                  <a:pt x="2260692" y="1762386"/>
                  <a:pt x="2257814" y="1762386"/>
                  <a:pt x="2254935" y="1760947"/>
                </a:cubicBezTo>
                <a:close/>
                <a:moveTo>
                  <a:pt x="2544501" y="1905299"/>
                </a:moveTo>
                <a:cubicBezTo>
                  <a:pt x="2541623" y="1905299"/>
                  <a:pt x="2538744" y="1902564"/>
                  <a:pt x="2532988" y="1897095"/>
                </a:cubicBezTo>
                <a:cubicBezTo>
                  <a:pt x="2532988" y="1897095"/>
                  <a:pt x="2544501" y="1897095"/>
                  <a:pt x="2544501" y="1885582"/>
                </a:cubicBezTo>
                <a:cubicBezTo>
                  <a:pt x="2550258" y="1885582"/>
                  <a:pt x="2553137" y="1888460"/>
                  <a:pt x="2554577" y="1891339"/>
                </a:cubicBezTo>
                <a:lnTo>
                  <a:pt x="2554818" y="1892304"/>
                </a:lnTo>
                <a:lnTo>
                  <a:pt x="2553137" y="1897095"/>
                </a:lnTo>
                <a:lnTo>
                  <a:pt x="2555897" y="1896617"/>
                </a:lnTo>
                <a:lnTo>
                  <a:pt x="2556016" y="1897095"/>
                </a:lnTo>
                <a:cubicBezTo>
                  <a:pt x="2550258" y="1902564"/>
                  <a:pt x="2547380" y="1905299"/>
                  <a:pt x="2544501" y="1905299"/>
                </a:cubicBezTo>
                <a:close/>
                <a:moveTo>
                  <a:pt x="2456368" y="1864271"/>
                </a:moveTo>
                <a:lnTo>
                  <a:pt x="2457538" y="1854576"/>
                </a:lnTo>
                <a:lnTo>
                  <a:pt x="2456670" y="1851192"/>
                </a:lnTo>
                <a:lnTo>
                  <a:pt x="2465130" y="1847875"/>
                </a:lnTo>
                <a:cubicBezTo>
                  <a:pt x="2467936" y="1846436"/>
                  <a:pt x="2470815" y="1846436"/>
                  <a:pt x="2476572" y="1852193"/>
                </a:cubicBezTo>
                <a:cubicBezTo>
                  <a:pt x="2471102" y="1857949"/>
                  <a:pt x="2468368" y="1863706"/>
                  <a:pt x="2465562" y="1866584"/>
                </a:cubicBezTo>
                <a:close/>
                <a:moveTo>
                  <a:pt x="1885924" y="1582198"/>
                </a:moveTo>
                <a:cubicBezTo>
                  <a:pt x="1885924" y="1571260"/>
                  <a:pt x="1885925" y="1559747"/>
                  <a:pt x="1885925" y="1559747"/>
                </a:cubicBezTo>
                <a:cubicBezTo>
                  <a:pt x="1874411" y="1548809"/>
                  <a:pt x="1862898" y="1559747"/>
                  <a:pt x="1863473" y="1537296"/>
                </a:cubicBezTo>
                <a:cubicBezTo>
                  <a:pt x="1885924" y="1548234"/>
                  <a:pt x="1908952" y="1548234"/>
                  <a:pt x="1897438" y="1582198"/>
                </a:cubicBezTo>
                <a:cubicBezTo>
                  <a:pt x="1897438" y="1582198"/>
                  <a:pt x="1897438" y="1582198"/>
                  <a:pt x="1885924" y="1582198"/>
                </a:cubicBezTo>
                <a:close/>
                <a:moveTo>
                  <a:pt x="1840446" y="1560323"/>
                </a:moveTo>
                <a:cubicBezTo>
                  <a:pt x="1840446" y="1548809"/>
                  <a:pt x="1840446" y="1548809"/>
                  <a:pt x="1851960" y="1548809"/>
                </a:cubicBezTo>
                <a:cubicBezTo>
                  <a:pt x="1851960" y="1537296"/>
                  <a:pt x="1851960" y="1537296"/>
                  <a:pt x="1851960" y="1537296"/>
                </a:cubicBezTo>
                <a:cubicBezTo>
                  <a:pt x="1851960" y="1537296"/>
                  <a:pt x="1851960" y="1537296"/>
                  <a:pt x="1840447" y="1537296"/>
                </a:cubicBezTo>
                <a:cubicBezTo>
                  <a:pt x="1840446" y="1525782"/>
                  <a:pt x="1840447" y="1537296"/>
                  <a:pt x="1851960" y="1525782"/>
                </a:cubicBezTo>
                <a:cubicBezTo>
                  <a:pt x="1851960" y="1537296"/>
                  <a:pt x="1862897" y="1548809"/>
                  <a:pt x="1851959" y="1560323"/>
                </a:cubicBezTo>
                <a:cubicBezTo>
                  <a:pt x="1840446" y="1548809"/>
                  <a:pt x="1851959" y="1560323"/>
                  <a:pt x="1840446" y="1560323"/>
                </a:cubicBezTo>
                <a:close/>
                <a:moveTo>
                  <a:pt x="2456033" y="1867053"/>
                </a:moveTo>
                <a:lnTo>
                  <a:pt x="2454120" y="1863706"/>
                </a:lnTo>
                <a:lnTo>
                  <a:pt x="2456368" y="1864271"/>
                </a:lnTo>
                <a:close/>
                <a:moveTo>
                  <a:pt x="2147119" y="1715856"/>
                </a:moveTo>
                <a:lnTo>
                  <a:pt x="2145772" y="1707265"/>
                </a:lnTo>
                <a:cubicBezTo>
                  <a:pt x="2144261" y="1705826"/>
                  <a:pt x="2141239" y="1705682"/>
                  <a:pt x="2135194" y="1705394"/>
                </a:cubicBezTo>
                <a:cubicBezTo>
                  <a:pt x="2135194" y="1693881"/>
                  <a:pt x="2135194" y="1693881"/>
                  <a:pt x="2146708" y="1693881"/>
                </a:cubicBezTo>
                <a:cubicBezTo>
                  <a:pt x="2146708" y="1693881"/>
                  <a:pt x="2146708" y="1693881"/>
                  <a:pt x="2158222" y="1705394"/>
                </a:cubicBezTo>
                <a:cubicBezTo>
                  <a:pt x="2158221" y="1711151"/>
                  <a:pt x="2155487" y="1714029"/>
                  <a:pt x="2151313" y="1715468"/>
                </a:cubicBezTo>
                <a:close/>
                <a:moveTo>
                  <a:pt x="2215213" y="1750297"/>
                </a:moveTo>
                <a:cubicBezTo>
                  <a:pt x="2204276" y="1727845"/>
                  <a:pt x="2226726" y="1739359"/>
                  <a:pt x="2226726" y="1727845"/>
                </a:cubicBezTo>
                <a:cubicBezTo>
                  <a:pt x="2226726" y="1727845"/>
                  <a:pt x="2237664" y="1739359"/>
                  <a:pt x="2249178" y="1727845"/>
                </a:cubicBezTo>
                <a:cubicBezTo>
                  <a:pt x="2243422" y="1727845"/>
                  <a:pt x="2240543" y="1733602"/>
                  <a:pt x="2240543" y="1737920"/>
                </a:cubicBezTo>
                <a:lnTo>
                  <a:pt x="2242616" y="1742239"/>
                </a:lnTo>
                <a:lnTo>
                  <a:pt x="2236513" y="1740942"/>
                </a:lnTo>
                <a:cubicBezTo>
                  <a:pt x="2229461" y="1739503"/>
                  <a:pt x="2220970" y="1739359"/>
                  <a:pt x="2215213" y="1750297"/>
                </a:cubicBezTo>
                <a:close/>
                <a:moveTo>
                  <a:pt x="2056326" y="1672005"/>
                </a:moveTo>
                <a:cubicBezTo>
                  <a:pt x="2044813" y="1672005"/>
                  <a:pt x="2044812" y="1661067"/>
                  <a:pt x="2044812" y="1660491"/>
                </a:cubicBezTo>
                <a:cubicBezTo>
                  <a:pt x="2056326" y="1649553"/>
                  <a:pt x="2056326" y="1660491"/>
                  <a:pt x="2056326" y="1672005"/>
                </a:cubicBezTo>
                <a:close/>
                <a:moveTo>
                  <a:pt x="2091818" y="1689601"/>
                </a:moveTo>
                <a:lnTo>
                  <a:pt x="2095597" y="1679012"/>
                </a:lnTo>
                <a:cubicBezTo>
                  <a:pt x="2105150" y="1665924"/>
                  <a:pt x="2124256" y="1657613"/>
                  <a:pt x="2124256" y="1648977"/>
                </a:cubicBezTo>
                <a:cubicBezTo>
                  <a:pt x="2147283" y="1671429"/>
                  <a:pt x="2090290" y="1671429"/>
                  <a:pt x="2101805" y="1693881"/>
                </a:cubicBezTo>
                <a:close/>
                <a:moveTo>
                  <a:pt x="2306171" y="1795776"/>
                </a:moveTo>
                <a:cubicBezTo>
                  <a:pt x="2306171" y="1784550"/>
                  <a:pt x="2306171" y="1784550"/>
                  <a:pt x="2306171" y="1788796"/>
                </a:cubicBezTo>
                <a:lnTo>
                  <a:pt x="2306171" y="1795776"/>
                </a:lnTo>
                <a:close/>
                <a:moveTo>
                  <a:pt x="2539158" y="1911415"/>
                </a:moveTo>
                <a:lnTo>
                  <a:pt x="2533563" y="1908033"/>
                </a:lnTo>
                <a:cubicBezTo>
                  <a:pt x="2545078" y="1908033"/>
                  <a:pt x="2545078" y="1908033"/>
                  <a:pt x="2545078" y="1908033"/>
                </a:cubicBezTo>
                <a:close/>
                <a:moveTo>
                  <a:pt x="1574050" y="1434177"/>
                </a:moveTo>
                <a:cubicBezTo>
                  <a:pt x="1574770" y="1435256"/>
                  <a:pt x="1576209" y="1435976"/>
                  <a:pt x="1579087" y="1435976"/>
                </a:cubicBezTo>
                <a:cubicBezTo>
                  <a:pt x="1579087" y="1425038"/>
                  <a:pt x="1601539" y="1413525"/>
                  <a:pt x="1613053" y="1413525"/>
                </a:cubicBezTo>
                <a:cubicBezTo>
                  <a:pt x="1613053" y="1413525"/>
                  <a:pt x="1601539" y="1402587"/>
                  <a:pt x="1613053" y="1391073"/>
                </a:cubicBezTo>
                <a:cubicBezTo>
                  <a:pt x="1601540" y="1391073"/>
                  <a:pt x="1601540" y="1391073"/>
                  <a:pt x="1601540" y="1379559"/>
                </a:cubicBezTo>
                <a:cubicBezTo>
                  <a:pt x="1601539" y="1402011"/>
                  <a:pt x="1601539" y="1413525"/>
                  <a:pt x="1590026" y="1402011"/>
                </a:cubicBezTo>
                <a:cubicBezTo>
                  <a:pt x="1579087" y="1402012"/>
                  <a:pt x="1590025" y="1424462"/>
                  <a:pt x="1567574" y="1424463"/>
                </a:cubicBezTo>
                <a:cubicBezTo>
                  <a:pt x="1576209" y="1424463"/>
                  <a:pt x="1571891" y="1430939"/>
                  <a:pt x="1574050" y="1434177"/>
                </a:cubicBezTo>
                <a:close/>
                <a:moveTo>
                  <a:pt x="2090291" y="1693881"/>
                </a:moveTo>
                <a:cubicBezTo>
                  <a:pt x="2090291" y="1693881"/>
                  <a:pt x="2090291" y="1691002"/>
                  <a:pt x="2091730" y="1689563"/>
                </a:cubicBezTo>
                <a:lnTo>
                  <a:pt x="2091818" y="1689601"/>
                </a:lnTo>
                <a:close/>
                <a:moveTo>
                  <a:pt x="2135770" y="1716907"/>
                </a:moveTo>
                <a:lnTo>
                  <a:pt x="2147119" y="1715856"/>
                </a:lnTo>
                <a:lnTo>
                  <a:pt x="2147284" y="1716907"/>
                </a:lnTo>
                <a:close/>
                <a:moveTo>
                  <a:pt x="2455739" y="1881003"/>
                </a:moveTo>
                <a:cubicBezTo>
                  <a:pt x="2454480" y="1879770"/>
                  <a:pt x="2454839" y="1875903"/>
                  <a:pt x="2455559" y="1870973"/>
                </a:cubicBezTo>
                <a:lnTo>
                  <a:pt x="2456033" y="1867053"/>
                </a:lnTo>
                <a:lnTo>
                  <a:pt x="2459877" y="1873780"/>
                </a:lnTo>
                <a:cubicBezTo>
                  <a:pt x="2462755" y="1875219"/>
                  <a:pt x="2465634" y="1875219"/>
                  <a:pt x="2465634" y="1875219"/>
                </a:cubicBezTo>
                <a:cubicBezTo>
                  <a:pt x="2459877" y="1880832"/>
                  <a:pt x="2456998" y="1882235"/>
                  <a:pt x="2455739" y="1881003"/>
                </a:cubicBezTo>
                <a:close/>
                <a:moveTo>
                  <a:pt x="2533563" y="1919547"/>
                </a:moveTo>
                <a:cubicBezTo>
                  <a:pt x="2533563" y="1919547"/>
                  <a:pt x="2533563" y="1916668"/>
                  <a:pt x="2535003" y="1913790"/>
                </a:cubicBezTo>
                <a:lnTo>
                  <a:pt x="2539158" y="1911415"/>
                </a:lnTo>
                <a:lnTo>
                  <a:pt x="2544574" y="1914689"/>
                </a:lnTo>
                <a:cubicBezTo>
                  <a:pt x="2550295" y="1919546"/>
                  <a:pt x="2541767" y="1919546"/>
                  <a:pt x="2533563" y="1919547"/>
                </a:cubicBezTo>
                <a:close/>
                <a:moveTo>
                  <a:pt x="2238240" y="1773324"/>
                </a:moveTo>
                <a:cubicBezTo>
                  <a:pt x="2238240" y="1762386"/>
                  <a:pt x="2238240" y="1762386"/>
                  <a:pt x="2249754" y="1761811"/>
                </a:cubicBezTo>
                <a:cubicBezTo>
                  <a:pt x="2249754" y="1761811"/>
                  <a:pt x="2249754" y="1773325"/>
                  <a:pt x="2238240" y="1773324"/>
                </a:cubicBezTo>
                <a:close/>
                <a:moveTo>
                  <a:pt x="2306171" y="1807289"/>
                </a:moveTo>
                <a:lnTo>
                  <a:pt x="2306171" y="1795776"/>
                </a:lnTo>
                <a:lnTo>
                  <a:pt x="2314185" y="1788103"/>
                </a:lnTo>
                <a:cubicBezTo>
                  <a:pt x="2321066" y="1788184"/>
                  <a:pt x="2323009" y="1807289"/>
                  <a:pt x="2306171" y="1807289"/>
                </a:cubicBezTo>
                <a:close/>
                <a:moveTo>
                  <a:pt x="2209457" y="1760947"/>
                </a:moveTo>
                <a:cubicBezTo>
                  <a:pt x="2206578" y="1759508"/>
                  <a:pt x="2203700" y="1756630"/>
                  <a:pt x="2203700" y="1750873"/>
                </a:cubicBezTo>
                <a:cubicBezTo>
                  <a:pt x="2215213" y="1750873"/>
                  <a:pt x="2215213" y="1750873"/>
                  <a:pt x="2215213" y="1750873"/>
                </a:cubicBezTo>
                <a:cubicBezTo>
                  <a:pt x="2226727" y="1762386"/>
                  <a:pt x="2215213" y="1762386"/>
                  <a:pt x="2215213" y="1762386"/>
                </a:cubicBezTo>
                <a:cubicBezTo>
                  <a:pt x="2215213" y="1762386"/>
                  <a:pt x="2212335" y="1762386"/>
                  <a:pt x="2209457" y="1760947"/>
                </a:cubicBezTo>
                <a:close/>
                <a:moveTo>
                  <a:pt x="2090291" y="1705394"/>
                </a:moveTo>
                <a:cubicBezTo>
                  <a:pt x="2079353" y="1705394"/>
                  <a:pt x="2101805" y="1693881"/>
                  <a:pt x="2101805" y="1693881"/>
                </a:cubicBezTo>
                <a:cubicBezTo>
                  <a:pt x="2112743" y="1705394"/>
                  <a:pt x="2112743" y="1693881"/>
                  <a:pt x="2124256" y="1693881"/>
                </a:cubicBezTo>
                <a:cubicBezTo>
                  <a:pt x="2113318" y="1705394"/>
                  <a:pt x="2113318" y="1705394"/>
                  <a:pt x="2101805" y="1705394"/>
                </a:cubicBezTo>
                <a:close/>
                <a:moveTo>
                  <a:pt x="2020806" y="1671429"/>
                </a:moveTo>
                <a:lnTo>
                  <a:pt x="2022360" y="1671429"/>
                </a:lnTo>
                <a:lnTo>
                  <a:pt x="2022360" y="1672005"/>
                </a:lnTo>
                <a:close/>
                <a:moveTo>
                  <a:pt x="2726416" y="2020866"/>
                </a:moveTo>
                <a:cubicBezTo>
                  <a:pt x="2726416" y="2020866"/>
                  <a:pt x="2714903" y="2009928"/>
                  <a:pt x="2714903" y="1998415"/>
                </a:cubicBezTo>
                <a:cubicBezTo>
                  <a:pt x="2726417" y="1998415"/>
                  <a:pt x="2726417" y="2009353"/>
                  <a:pt x="2726416" y="2020866"/>
                </a:cubicBezTo>
                <a:close/>
                <a:moveTo>
                  <a:pt x="2454120" y="1886157"/>
                </a:moveTo>
                <a:cubicBezTo>
                  <a:pt x="2465633" y="1886157"/>
                  <a:pt x="2476571" y="1897671"/>
                  <a:pt x="2488084" y="1897670"/>
                </a:cubicBezTo>
                <a:cubicBezTo>
                  <a:pt x="2488085" y="1886734"/>
                  <a:pt x="2488084" y="1863706"/>
                  <a:pt x="2499599" y="1875219"/>
                </a:cubicBezTo>
                <a:cubicBezTo>
                  <a:pt x="2499599" y="1863706"/>
                  <a:pt x="2522050" y="1863706"/>
                  <a:pt x="2522050" y="1863706"/>
                </a:cubicBezTo>
                <a:cubicBezTo>
                  <a:pt x="2510537" y="1863706"/>
                  <a:pt x="2522050" y="1852193"/>
                  <a:pt x="2522050" y="1852193"/>
                </a:cubicBezTo>
                <a:cubicBezTo>
                  <a:pt x="2522050" y="1840679"/>
                  <a:pt x="2533564" y="1840679"/>
                  <a:pt x="2532988" y="1829165"/>
                </a:cubicBezTo>
                <a:cubicBezTo>
                  <a:pt x="2522050" y="1829165"/>
                  <a:pt x="2522050" y="1840679"/>
                  <a:pt x="2510537" y="1840679"/>
                </a:cubicBezTo>
                <a:cubicBezTo>
                  <a:pt x="2510537" y="1840679"/>
                  <a:pt x="2522050" y="1829165"/>
                  <a:pt x="2510537" y="1829165"/>
                </a:cubicBezTo>
                <a:cubicBezTo>
                  <a:pt x="2510537" y="1840679"/>
                  <a:pt x="2499024" y="1840679"/>
                  <a:pt x="2499024" y="1840679"/>
                </a:cubicBezTo>
                <a:cubicBezTo>
                  <a:pt x="2499024" y="1840679"/>
                  <a:pt x="2487510" y="1829740"/>
                  <a:pt x="2499024" y="1818227"/>
                </a:cubicBezTo>
                <a:cubicBezTo>
                  <a:pt x="2488084" y="1818227"/>
                  <a:pt x="2476571" y="1818227"/>
                  <a:pt x="2476571" y="1818227"/>
                </a:cubicBezTo>
                <a:cubicBezTo>
                  <a:pt x="2482328" y="1829453"/>
                  <a:pt x="2479593" y="1835066"/>
                  <a:pt x="2473980" y="1839312"/>
                </a:cubicBezTo>
                <a:lnTo>
                  <a:pt x="2456526" y="1850632"/>
                </a:lnTo>
                <a:lnTo>
                  <a:pt x="2454120" y="1841255"/>
                </a:lnTo>
                <a:cubicBezTo>
                  <a:pt x="2443183" y="1852193"/>
                  <a:pt x="2443183" y="1852193"/>
                  <a:pt x="2431669" y="1863706"/>
                </a:cubicBezTo>
                <a:cubicBezTo>
                  <a:pt x="2454120" y="1863706"/>
                  <a:pt x="2442607" y="1886157"/>
                  <a:pt x="2454120" y="1886157"/>
                </a:cubicBezTo>
                <a:close/>
                <a:moveTo>
                  <a:pt x="2272205" y="1796352"/>
                </a:moveTo>
                <a:cubicBezTo>
                  <a:pt x="2272205" y="1796352"/>
                  <a:pt x="2272205" y="1796352"/>
                  <a:pt x="2272205" y="1784837"/>
                </a:cubicBezTo>
                <a:cubicBezTo>
                  <a:pt x="2294657" y="1773324"/>
                  <a:pt x="2294657" y="1773324"/>
                  <a:pt x="2294657" y="1784838"/>
                </a:cubicBezTo>
                <a:cubicBezTo>
                  <a:pt x="2294657" y="1784838"/>
                  <a:pt x="2294657" y="1784838"/>
                  <a:pt x="2294656" y="1796352"/>
                </a:cubicBezTo>
                <a:cubicBezTo>
                  <a:pt x="2283719" y="1796352"/>
                  <a:pt x="2294657" y="1784838"/>
                  <a:pt x="2272205" y="1796352"/>
                </a:cubicBezTo>
                <a:close/>
                <a:moveTo>
                  <a:pt x="1940992" y="1634163"/>
                </a:moveTo>
                <a:cubicBezTo>
                  <a:pt x="1939427" y="1632211"/>
                  <a:pt x="1939463" y="1628685"/>
                  <a:pt x="1942341" y="1623072"/>
                </a:cubicBezTo>
                <a:cubicBezTo>
                  <a:pt x="1964793" y="1623072"/>
                  <a:pt x="1953280" y="1600621"/>
                  <a:pt x="1964793" y="1589107"/>
                </a:cubicBezTo>
                <a:cubicBezTo>
                  <a:pt x="1975731" y="1589106"/>
                  <a:pt x="1964793" y="1566655"/>
                  <a:pt x="1987244" y="1566655"/>
                </a:cubicBezTo>
                <a:cubicBezTo>
                  <a:pt x="1987244" y="1572412"/>
                  <a:pt x="1987244" y="1578025"/>
                  <a:pt x="1988683" y="1583638"/>
                </a:cubicBezTo>
                <a:lnTo>
                  <a:pt x="1998456" y="1600113"/>
                </a:lnTo>
                <a:lnTo>
                  <a:pt x="1998182" y="1600044"/>
                </a:lnTo>
                <a:lnTo>
                  <a:pt x="1998254" y="1600621"/>
                </a:lnTo>
                <a:lnTo>
                  <a:pt x="1988683" y="1600621"/>
                </a:lnTo>
                <a:cubicBezTo>
                  <a:pt x="1987244" y="1600621"/>
                  <a:pt x="1987244" y="1600621"/>
                  <a:pt x="1987244" y="1600621"/>
                </a:cubicBezTo>
                <a:cubicBezTo>
                  <a:pt x="1976306" y="1589106"/>
                  <a:pt x="1964793" y="1611558"/>
                  <a:pt x="1964793" y="1623072"/>
                </a:cubicBezTo>
                <a:cubicBezTo>
                  <a:pt x="1964793" y="1631707"/>
                  <a:pt x="1945687" y="1640019"/>
                  <a:pt x="1940992" y="1634163"/>
                </a:cubicBezTo>
                <a:close/>
                <a:moveTo>
                  <a:pt x="1715524" y="1525782"/>
                </a:moveTo>
                <a:lnTo>
                  <a:pt x="1716892" y="1523843"/>
                </a:lnTo>
                <a:lnTo>
                  <a:pt x="1716737" y="1525343"/>
                </a:lnTo>
                <a:close/>
                <a:moveTo>
                  <a:pt x="2146707" y="1739359"/>
                </a:moveTo>
                <a:cubicBezTo>
                  <a:pt x="2158222" y="1728422"/>
                  <a:pt x="2158222" y="1728422"/>
                  <a:pt x="2158222" y="1716907"/>
                </a:cubicBezTo>
                <a:lnTo>
                  <a:pt x="2169735" y="1716907"/>
                </a:lnTo>
                <a:cubicBezTo>
                  <a:pt x="2158221" y="1739359"/>
                  <a:pt x="2169735" y="1716907"/>
                  <a:pt x="2180672" y="1727845"/>
                </a:cubicBezTo>
                <a:cubicBezTo>
                  <a:pt x="2169159" y="1727845"/>
                  <a:pt x="2169159" y="1739359"/>
                  <a:pt x="2146707" y="1739359"/>
                </a:cubicBezTo>
                <a:close/>
                <a:moveTo>
                  <a:pt x="2374101" y="1852193"/>
                </a:moveTo>
                <a:cubicBezTo>
                  <a:pt x="2374101" y="1852193"/>
                  <a:pt x="2363163" y="1840679"/>
                  <a:pt x="2362587" y="1829740"/>
                </a:cubicBezTo>
                <a:cubicBezTo>
                  <a:pt x="2374101" y="1829740"/>
                  <a:pt x="2374101" y="1829740"/>
                  <a:pt x="2374101" y="1829740"/>
                </a:cubicBezTo>
                <a:cubicBezTo>
                  <a:pt x="2374101" y="1829740"/>
                  <a:pt x="2374101" y="1840679"/>
                  <a:pt x="2374101" y="1852193"/>
                </a:cubicBezTo>
                <a:close/>
                <a:moveTo>
                  <a:pt x="1806481" y="1571260"/>
                </a:moveTo>
                <a:cubicBezTo>
                  <a:pt x="1817419" y="1559747"/>
                  <a:pt x="1817419" y="1548809"/>
                  <a:pt x="1828932" y="1548809"/>
                </a:cubicBezTo>
                <a:cubicBezTo>
                  <a:pt x="1828932" y="1559747"/>
                  <a:pt x="1817995" y="1571260"/>
                  <a:pt x="1806481" y="1571260"/>
                </a:cubicBezTo>
                <a:close/>
                <a:moveTo>
                  <a:pt x="1930828" y="1634585"/>
                </a:moveTo>
                <a:cubicBezTo>
                  <a:pt x="1919890" y="1623647"/>
                  <a:pt x="1930828" y="1612134"/>
                  <a:pt x="1942342" y="1612134"/>
                </a:cubicBezTo>
                <a:cubicBezTo>
                  <a:pt x="1930828" y="1601196"/>
                  <a:pt x="1953279" y="1601196"/>
                  <a:pt x="1930828" y="1589683"/>
                </a:cubicBezTo>
                <a:cubicBezTo>
                  <a:pt x="1930828" y="1578168"/>
                  <a:pt x="1942341" y="1601196"/>
                  <a:pt x="1942342" y="1589683"/>
                </a:cubicBezTo>
                <a:cubicBezTo>
                  <a:pt x="1942342" y="1578169"/>
                  <a:pt x="1930828" y="1589683"/>
                  <a:pt x="1942342" y="1578169"/>
                </a:cubicBezTo>
                <a:cubicBezTo>
                  <a:pt x="1953855" y="1589106"/>
                  <a:pt x="1953856" y="1611558"/>
                  <a:pt x="1942341" y="1623072"/>
                </a:cubicBezTo>
                <a:cubicBezTo>
                  <a:pt x="1930828" y="1623072"/>
                  <a:pt x="1930828" y="1634585"/>
                  <a:pt x="1930828" y="1634585"/>
                </a:cubicBezTo>
                <a:close/>
                <a:moveTo>
                  <a:pt x="2530443" y="1933543"/>
                </a:moveTo>
                <a:lnTo>
                  <a:pt x="2529982" y="1933141"/>
                </a:lnTo>
                <a:lnTo>
                  <a:pt x="2532413" y="1930485"/>
                </a:lnTo>
                <a:cubicBezTo>
                  <a:pt x="2532413" y="1933363"/>
                  <a:pt x="2531693" y="1934082"/>
                  <a:pt x="2530443" y="1933543"/>
                </a:cubicBezTo>
                <a:close/>
                <a:moveTo>
                  <a:pt x="1908377" y="1627102"/>
                </a:moveTo>
                <a:cubicBezTo>
                  <a:pt x="1908377" y="1616164"/>
                  <a:pt x="1908377" y="1593712"/>
                  <a:pt x="1931404" y="1604075"/>
                </a:cubicBezTo>
                <a:cubicBezTo>
                  <a:pt x="1931404" y="1604075"/>
                  <a:pt x="1931404" y="1604075"/>
                  <a:pt x="1931403" y="1615588"/>
                </a:cubicBezTo>
                <a:cubicBezTo>
                  <a:pt x="1919890" y="1615588"/>
                  <a:pt x="1931403" y="1615588"/>
                  <a:pt x="1919890" y="1615588"/>
                </a:cubicBezTo>
                <a:cubicBezTo>
                  <a:pt x="1919890" y="1627102"/>
                  <a:pt x="1919890" y="1627102"/>
                  <a:pt x="1919890" y="1627102"/>
                </a:cubicBezTo>
                <a:cubicBezTo>
                  <a:pt x="1908377" y="1627102"/>
                  <a:pt x="1908377" y="1627102"/>
                  <a:pt x="1908377" y="1627102"/>
                </a:cubicBezTo>
                <a:close/>
                <a:moveTo>
                  <a:pt x="1783453" y="1571260"/>
                </a:moveTo>
                <a:cubicBezTo>
                  <a:pt x="1772516" y="1571260"/>
                  <a:pt x="1772516" y="1559747"/>
                  <a:pt x="1761003" y="1559747"/>
                </a:cubicBezTo>
                <a:cubicBezTo>
                  <a:pt x="1761003" y="1537296"/>
                  <a:pt x="1750065" y="1537296"/>
                  <a:pt x="1772517" y="1525782"/>
                </a:cubicBezTo>
                <a:cubicBezTo>
                  <a:pt x="1772516" y="1537296"/>
                  <a:pt x="1772516" y="1537296"/>
                  <a:pt x="1761003" y="1537296"/>
                </a:cubicBezTo>
                <a:cubicBezTo>
                  <a:pt x="1771940" y="1537296"/>
                  <a:pt x="1771940" y="1537296"/>
                  <a:pt x="1783453" y="1537296"/>
                </a:cubicBezTo>
                <a:cubicBezTo>
                  <a:pt x="1783453" y="1537296"/>
                  <a:pt x="1771940" y="1548809"/>
                  <a:pt x="1794968" y="1548809"/>
                </a:cubicBezTo>
                <a:cubicBezTo>
                  <a:pt x="1783453" y="1559747"/>
                  <a:pt x="1783453" y="1559747"/>
                  <a:pt x="1783453" y="1571260"/>
                </a:cubicBezTo>
                <a:close/>
                <a:moveTo>
                  <a:pt x="2112743" y="1739359"/>
                </a:moveTo>
                <a:cubicBezTo>
                  <a:pt x="2101229" y="1727845"/>
                  <a:pt x="2112743" y="1739359"/>
                  <a:pt x="2112743" y="1727845"/>
                </a:cubicBezTo>
                <a:cubicBezTo>
                  <a:pt x="2101805" y="1727845"/>
                  <a:pt x="2101805" y="1727845"/>
                  <a:pt x="2090291" y="1727845"/>
                </a:cubicBezTo>
                <a:cubicBezTo>
                  <a:pt x="2090291" y="1716332"/>
                  <a:pt x="2101805" y="1727845"/>
                  <a:pt x="2101805" y="1727845"/>
                </a:cubicBezTo>
                <a:cubicBezTo>
                  <a:pt x="2101805" y="1705394"/>
                  <a:pt x="2090290" y="1716907"/>
                  <a:pt x="2101805" y="1705394"/>
                </a:cubicBezTo>
                <a:cubicBezTo>
                  <a:pt x="2113318" y="1705394"/>
                  <a:pt x="2113318" y="1705394"/>
                  <a:pt x="2113318" y="1716907"/>
                </a:cubicBezTo>
                <a:cubicBezTo>
                  <a:pt x="2124256" y="1716907"/>
                  <a:pt x="2124256" y="1716907"/>
                  <a:pt x="2135770" y="1716907"/>
                </a:cubicBezTo>
                <a:cubicBezTo>
                  <a:pt x="2124256" y="1728422"/>
                  <a:pt x="2124256" y="1739359"/>
                  <a:pt x="2112743" y="1739359"/>
                </a:cubicBezTo>
                <a:close/>
                <a:moveTo>
                  <a:pt x="2385614" y="1874644"/>
                </a:moveTo>
                <a:cubicBezTo>
                  <a:pt x="2385614" y="1874644"/>
                  <a:pt x="2385615" y="1863130"/>
                  <a:pt x="2374101" y="1863130"/>
                </a:cubicBezTo>
                <a:cubicBezTo>
                  <a:pt x="2374101" y="1854927"/>
                  <a:pt x="2380577" y="1852876"/>
                  <a:pt x="2383815" y="1861835"/>
                </a:cubicBezTo>
                <a:lnTo>
                  <a:pt x="2383887" y="1862347"/>
                </a:lnTo>
                <a:lnTo>
                  <a:pt x="2383887" y="1864281"/>
                </a:lnTo>
                <a:lnTo>
                  <a:pt x="2384182" y="1864444"/>
                </a:lnTo>
                <a:close/>
                <a:moveTo>
                  <a:pt x="1794967" y="1582774"/>
                </a:moveTo>
                <a:lnTo>
                  <a:pt x="1794968" y="1571261"/>
                </a:lnTo>
                <a:cubicBezTo>
                  <a:pt x="1806481" y="1571260"/>
                  <a:pt x="1806481" y="1571260"/>
                  <a:pt x="1806481" y="1571260"/>
                </a:cubicBezTo>
                <a:cubicBezTo>
                  <a:pt x="1817995" y="1571260"/>
                  <a:pt x="1817995" y="1571260"/>
                  <a:pt x="1817994" y="1582775"/>
                </a:cubicBezTo>
                <a:cubicBezTo>
                  <a:pt x="1817994" y="1582775"/>
                  <a:pt x="1817994" y="1582775"/>
                  <a:pt x="1806481" y="1582774"/>
                </a:cubicBezTo>
                <a:cubicBezTo>
                  <a:pt x="1817419" y="1571260"/>
                  <a:pt x="1806481" y="1582774"/>
                  <a:pt x="1794967" y="1582774"/>
                </a:cubicBezTo>
                <a:close/>
                <a:moveTo>
                  <a:pt x="2331138" y="1850252"/>
                </a:moveTo>
                <a:lnTo>
                  <a:pt x="2332616" y="1841129"/>
                </a:lnTo>
                <a:cubicBezTo>
                  <a:pt x="2332795" y="1838484"/>
                  <a:pt x="2332076" y="1837801"/>
                  <a:pt x="2329197" y="1840679"/>
                </a:cubicBezTo>
                <a:cubicBezTo>
                  <a:pt x="2318259" y="1840679"/>
                  <a:pt x="2340711" y="1829165"/>
                  <a:pt x="2340712" y="1840679"/>
                </a:cubicBezTo>
                <a:close/>
                <a:moveTo>
                  <a:pt x="2011423" y="1693881"/>
                </a:moveTo>
                <a:cubicBezTo>
                  <a:pt x="1999910" y="1682943"/>
                  <a:pt x="1999910" y="1660491"/>
                  <a:pt x="1999910" y="1648977"/>
                </a:cubicBezTo>
                <a:cubicBezTo>
                  <a:pt x="2010847" y="1660491"/>
                  <a:pt x="2010847" y="1648977"/>
                  <a:pt x="2022360" y="1660491"/>
                </a:cubicBezTo>
                <a:cubicBezTo>
                  <a:pt x="2022360" y="1660491"/>
                  <a:pt x="2015884" y="1666967"/>
                  <a:pt x="2017503" y="1670206"/>
                </a:cubicBezTo>
                <a:lnTo>
                  <a:pt x="2020806" y="1671429"/>
                </a:lnTo>
                <a:lnTo>
                  <a:pt x="2011423" y="1671429"/>
                </a:lnTo>
                <a:cubicBezTo>
                  <a:pt x="2011423" y="1682367"/>
                  <a:pt x="2011423" y="1682367"/>
                  <a:pt x="2011423" y="1693881"/>
                </a:cubicBezTo>
                <a:close/>
                <a:moveTo>
                  <a:pt x="2419579" y="1897095"/>
                </a:moveTo>
                <a:cubicBezTo>
                  <a:pt x="2431092" y="1897095"/>
                  <a:pt x="2431093" y="1863130"/>
                  <a:pt x="2419579" y="1874644"/>
                </a:cubicBezTo>
                <a:cubicBezTo>
                  <a:pt x="2419579" y="1863130"/>
                  <a:pt x="2431093" y="1863130"/>
                  <a:pt x="2431093" y="1851616"/>
                </a:cubicBezTo>
                <a:cubicBezTo>
                  <a:pt x="2419579" y="1851616"/>
                  <a:pt x="2419579" y="1851616"/>
                  <a:pt x="2419579" y="1851616"/>
                </a:cubicBezTo>
                <a:cubicBezTo>
                  <a:pt x="2408066" y="1851616"/>
                  <a:pt x="2408066" y="1851616"/>
                  <a:pt x="2408066" y="1851616"/>
                </a:cubicBezTo>
                <a:lnTo>
                  <a:pt x="2408066" y="1863130"/>
                </a:lnTo>
                <a:cubicBezTo>
                  <a:pt x="2419579" y="1874644"/>
                  <a:pt x="2419579" y="1863130"/>
                  <a:pt x="2419579" y="1874644"/>
                </a:cubicBezTo>
                <a:cubicBezTo>
                  <a:pt x="2419579" y="1885582"/>
                  <a:pt x="2419579" y="1885582"/>
                  <a:pt x="2419579" y="1897095"/>
                </a:cubicBezTo>
                <a:close/>
                <a:moveTo>
                  <a:pt x="1601539" y="1492393"/>
                </a:moveTo>
                <a:cubicBezTo>
                  <a:pt x="1613053" y="1503331"/>
                  <a:pt x="1613053" y="1492393"/>
                  <a:pt x="1623991" y="1480879"/>
                </a:cubicBezTo>
                <a:cubicBezTo>
                  <a:pt x="1613053" y="1480879"/>
                  <a:pt x="1613053" y="1492393"/>
                  <a:pt x="1601539" y="1492393"/>
                </a:cubicBezTo>
                <a:close/>
                <a:moveTo>
                  <a:pt x="2330670" y="1855978"/>
                </a:moveTo>
                <a:lnTo>
                  <a:pt x="2329198" y="1852192"/>
                </a:lnTo>
                <a:lnTo>
                  <a:pt x="2331138" y="1850252"/>
                </a:lnTo>
                <a:lnTo>
                  <a:pt x="2330637" y="1853344"/>
                </a:lnTo>
                <a:close/>
                <a:moveTo>
                  <a:pt x="2091730" y="1738496"/>
                </a:moveTo>
                <a:cubicBezTo>
                  <a:pt x="2087412" y="1737057"/>
                  <a:pt x="2084534" y="1734178"/>
                  <a:pt x="2090290" y="1728422"/>
                </a:cubicBezTo>
                <a:lnTo>
                  <a:pt x="2101229" y="1739359"/>
                </a:lnTo>
                <a:lnTo>
                  <a:pt x="2101229" y="1739359"/>
                </a:lnTo>
                <a:lnTo>
                  <a:pt x="2101308" y="1739864"/>
                </a:lnTo>
                <a:close/>
                <a:moveTo>
                  <a:pt x="1953856" y="1672005"/>
                </a:moveTo>
                <a:lnTo>
                  <a:pt x="1953547" y="1671841"/>
                </a:lnTo>
                <a:lnTo>
                  <a:pt x="1953856" y="1671429"/>
                </a:lnTo>
                <a:lnTo>
                  <a:pt x="1952945" y="1671521"/>
                </a:lnTo>
                <a:lnTo>
                  <a:pt x="1950617" y="1670287"/>
                </a:lnTo>
                <a:cubicBezTo>
                  <a:pt x="1951696" y="1667183"/>
                  <a:pt x="1962491" y="1660923"/>
                  <a:pt x="1953855" y="1660491"/>
                </a:cubicBezTo>
                <a:cubicBezTo>
                  <a:pt x="1953856" y="1648977"/>
                  <a:pt x="1976306" y="1638040"/>
                  <a:pt x="1976306" y="1660491"/>
                </a:cubicBezTo>
                <a:cubicBezTo>
                  <a:pt x="1953855" y="1649553"/>
                  <a:pt x="1965369" y="1660492"/>
                  <a:pt x="1953856" y="1672005"/>
                </a:cubicBezTo>
                <a:close/>
                <a:moveTo>
                  <a:pt x="1744632" y="1569461"/>
                </a:moveTo>
                <a:cubicBezTo>
                  <a:pt x="1743013" y="1566223"/>
                  <a:pt x="1749490" y="1559747"/>
                  <a:pt x="1749490" y="1559747"/>
                </a:cubicBezTo>
                <a:cubicBezTo>
                  <a:pt x="1761003" y="1559747"/>
                  <a:pt x="1749490" y="1559747"/>
                  <a:pt x="1749489" y="1571260"/>
                </a:cubicBezTo>
                <a:cubicBezTo>
                  <a:pt x="1749489" y="1571260"/>
                  <a:pt x="1749490" y="1559747"/>
                  <a:pt x="1749489" y="1571260"/>
                </a:cubicBezTo>
                <a:cubicBezTo>
                  <a:pt x="1746610" y="1571260"/>
                  <a:pt x="1745171" y="1570541"/>
                  <a:pt x="1744632" y="1569461"/>
                </a:cubicBezTo>
                <a:close/>
                <a:moveTo>
                  <a:pt x="1824687" y="1614725"/>
                </a:moveTo>
                <a:cubicBezTo>
                  <a:pt x="1820441" y="1613286"/>
                  <a:pt x="1817707" y="1610407"/>
                  <a:pt x="1817995" y="1604651"/>
                </a:cubicBezTo>
                <a:cubicBezTo>
                  <a:pt x="1828932" y="1616164"/>
                  <a:pt x="1840446" y="1616164"/>
                  <a:pt x="1840446" y="1616164"/>
                </a:cubicBezTo>
                <a:cubicBezTo>
                  <a:pt x="1834689" y="1616164"/>
                  <a:pt x="1828932" y="1616164"/>
                  <a:pt x="1824687" y="1614725"/>
                </a:cubicBezTo>
                <a:close/>
                <a:moveTo>
                  <a:pt x="1644253" y="1526448"/>
                </a:moveTo>
                <a:lnTo>
                  <a:pt x="1647594" y="1520601"/>
                </a:lnTo>
                <a:lnTo>
                  <a:pt x="1648133" y="1521455"/>
                </a:lnTo>
                <a:lnTo>
                  <a:pt x="1647018" y="1525782"/>
                </a:lnTo>
                <a:close/>
                <a:moveTo>
                  <a:pt x="2635036" y="2019067"/>
                </a:moveTo>
                <a:cubicBezTo>
                  <a:pt x="2628262" y="2015829"/>
                  <a:pt x="2632580" y="2009353"/>
                  <a:pt x="2623945" y="2009353"/>
                </a:cubicBezTo>
                <a:cubicBezTo>
                  <a:pt x="2623945" y="1998415"/>
                  <a:pt x="2635459" y="2009353"/>
                  <a:pt x="2646396" y="2020866"/>
                </a:cubicBezTo>
                <a:cubicBezTo>
                  <a:pt x="2640783" y="2020866"/>
                  <a:pt x="2637293" y="2020146"/>
                  <a:pt x="2635036" y="2019067"/>
                </a:cubicBezTo>
                <a:close/>
                <a:moveTo>
                  <a:pt x="1999910" y="1705394"/>
                </a:moveTo>
                <a:cubicBezTo>
                  <a:pt x="1999910" y="1693881"/>
                  <a:pt x="1999910" y="1693881"/>
                  <a:pt x="2011423" y="1693881"/>
                </a:cubicBezTo>
                <a:cubicBezTo>
                  <a:pt x="1999910" y="1693881"/>
                  <a:pt x="1999910" y="1705394"/>
                  <a:pt x="1999910" y="1705394"/>
                </a:cubicBezTo>
                <a:close/>
                <a:moveTo>
                  <a:pt x="2340711" y="1874644"/>
                </a:moveTo>
                <a:cubicBezTo>
                  <a:pt x="2334954" y="1874644"/>
                  <a:pt x="2332076" y="1871801"/>
                  <a:pt x="2330817" y="1867718"/>
                </a:cubicBezTo>
                <a:lnTo>
                  <a:pt x="2330670" y="1855978"/>
                </a:lnTo>
                <a:lnTo>
                  <a:pt x="2331086" y="1857050"/>
                </a:lnTo>
                <a:cubicBezTo>
                  <a:pt x="2334702" y="1858669"/>
                  <a:pt x="2343014" y="1852192"/>
                  <a:pt x="2351650" y="1852193"/>
                </a:cubicBezTo>
                <a:cubicBezTo>
                  <a:pt x="2351650" y="1852193"/>
                  <a:pt x="2351649" y="1863130"/>
                  <a:pt x="2340711" y="1863130"/>
                </a:cubicBezTo>
                <a:cubicBezTo>
                  <a:pt x="2340711" y="1863130"/>
                  <a:pt x="2340711" y="1863130"/>
                  <a:pt x="2340711" y="1874644"/>
                </a:cubicBezTo>
                <a:close/>
                <a:moveTo>
                  <a:pt x="2112743" y="1761811"/>
                </a:moveTo>
                <a:cubicBezTo>
                  <a:pt x="2112743" y="1753608"/>
                  <a:pt x="2106266" y="1757709"/>
                  <a:pt x="2103028" y="1750801"/>
                </a:cubicBezTo>
                <a:lnTo>
                  <a:pt x="2101308" y="1739864"/>
                </a:lnTo>
                <a:lnTo>
                  <a:pt x="2101805" y="1739935"/>
                </a:lnTo>
                <a:lnTo>
                  <a:pt x="2101229" y="1739359"/>
                </a:lnTo>
                <a:lnTo>
                  <a:pt x="2102668" y="1739359"/>
                </a:lnTo>
                <a:cubicBezTo>
                  <a:pt x="2104107" y="1739359"/>
                  <a:pt x="2106986" y="1739359"/>
                  <a:pt x="2112743" y="1739359"/>
                </a:cubicBezTo>
                <a:cubicBezTo>
                  <a:pt x="2135194" y="1739359"/>
                  <a:pt x="2135194" y="1761811"/>
                  <a:pt x="2112743" y="1761811"/>
                </a:cubicBezTo>
                <a:close/>
                <a:moveTo>
                  <a:pt x="2498448" y="1952936"/>
                </a:moveTo>
                <a:cubicBezTo>
                  <a:pt x="2498448" y="1941422"/>
                  <a:pt x="2509962" y="1941423"/>
                  <a:pt x="2509962" y="1941423"/>
                </a:cubicBezTo>
                <a:cubicBezTo>
                  <a:pt x="2521475" y="1941423"/>
                  <a:pt x="2509962" y="1941423"/>
                  <a:pt x="2509962" y="1952936"/>
                </a:cubicBezTo>
                <a:cubicBezTo>
                  <a:pt x="2521475" y="1941423"/>
                  <a:pt x="2521475" y="1930485"/>
                  <a:pt x="2509962" y="1918971"/>
                </a:cubicBezTo>
                <a:cubicBezTo>
                  <a:pt x="2515430" y="1918971"/>
                  <a:pt x="2521043" y="1924728"/>
                  <a:pt x="2525289" y="1929046"/>
                </a:cubicBezTo>
                <a:lnTo>
                  <a:pt x="2529982" y="1933141"/>
                </a:lnTo>
                <a:lnTo>
                  <a:pt x="2522339" y="1941494"/>
                </a:lnTo>
                <a:cubicBezTo>
                  <a:pt x="2520900" y="1944301"/>
                  <a:pt x="2520899" y="1947179"/>
                  <a:pt x="2520900" y="1952936"/>
                </a:cubicBezTo>
                <a:cubicBezTo>
                  <a:pt x="2509962" y="1952936"/>
                  <a:pt x="2509962" y="1952936"/>
                  <a:pt x="2498448" y="1952936"/>
                </a:cubicBezTo>
                <a:close/>
                <a:moveTo>
                  <a:pt x="2474268" y="1943725"/>
                </a:moveTo>
                <a:cubicBezTo>
                  <a:pt x="2474269" y="1932211"/>
                  <a:pt x="2462755" y="1943725"/>
                  <a:pt x="2462755" y="1932211"/>
                </a:cubicBezTo>
                <a:cubicBezTo>
                  <a:pt x="2474269" y="1920698"/>
                  <a:pt x="2474269" y="1920698"/>
                  <a:pt x="2474269" y="1920698"/>
                </a:cubicBezTo>
                <a:cubicBezTo>
                  <a:pt x="2474269" y="1932211"/>
                  <a:pt x="2485782" y="1932212"/>
                  <a:pt x="2485782" y="1932212"/>
                </a:cubicBezTo>
                <a:cubicBezTo>
                  <a:pt x="2485782" y="1943725"/>
                  <a:pt x="2474269" y="1932211"/>
                  <a:pt x="2474269" y="1932211"/>
                </a:cubicBezTo>
                <a:cubicBezTo>
                  <a:pt x="2474269" y="1932211"/>
                  <a:pt x="2474269" y="1932211"/>
                  <a:pt x="2474268" y="1943725"/>
                </a:cubicBezTo>
                <a:close/>
                <a:moveTo>
                  <a:pt x="1526180" y="1476418"/>
                </a:moveTo>
                <a:cubicBezTo>
                  <a:pt x="1532494" y="1480735"/>
                  <a:pt x="1545123" y="1478577"/>
                  <a:pt x="1545122" y="1469941"/>
                </a:cubicBezTo>
                <a:cubicBezTo>
                  <a:pt x="1533609" y="1469942"/>
                  <a:pt x="1533609" y="1469942"/>
                  <a:pt x="1533609" y="1469942"/>
                </a:cubicBezTo>
                <a:lnTo>
                  <a:pt x="1522671" y="1469942"/>
                </a:lnTo>
                <a:cubicBezTo>
                  <a:pt x="1522672" y="1472820"/>
                  <a:pt x="1524075" y="1474979"/>
                  <a:pt x="1526180" y="1476418"/>
                </a:cubicBezTo>
                <a:close/>
                <a:moveTo>
                  <a:pt x="2556016" y="1986901"/>
                </a:moveTo>
                <a:cubicBezTo>
                  <a:pt x="2556016" y="1975964"/>
                  <a:pt x="2544501" y="1975964"/>
                  <a:pt x="2544501" y="1964450"/>
                </a:cubicBezTo>
                <a:cubicBezTo>
                  <a:pt x="2544501" y="1975964"/>
                  <a:pt x="2544502" y="1986901"/>
                  <a:pt x="2556016" y="1986901"/>
                </a:cubicBezTo>
                <a:close/>
                <a:moveTo>
                  <a:pt x="2533564" y="1975964"/>
                </a:moveTo>
                <a:lnTo>
                  <a:pt x="2533563" y="1964450"/>
                </a:lnTo>
                <a:cubicBezTo>
                  <a:pt x="2544501" y="1964450"/>
                  <a:pt x="2556016" y="1953512"/>
                  <a:pt x="2545078" y="1952936"/>
                </a:cubicBezTo>
                <a:lnTo>
                  <a:pt x="2533563" y="1964450"/>
                </a:lnTo>
                <a:cubicBezTo>
                  <a:pt x="2522050" y="1964450"/>
                  <a:pt x="2522050" y="1964450"/>
                  <a:pt x="2522050" y="1964450"/>
                </a:cubicBezTo>
                <a:close/>
                <a:moveTo>
                  <a:pt x="1953856" y="1694456"/>
                </a:moveTo>
                <a:lnTo>
                  <a:pt x="1953856" y="1682943"/>
                </a:lnTo>
                <a:cubicBezTo>
                  <a:pt x="1965369" y="1682943"/>
                  <a:pt x="1965369" y="1682943"/>
                  <a:pt x="1965369" y="1682943"/>
                </a:cubicBezTo>
                <a:cubicBezTo>
                  <a:pt x="1976882" y="1682943"/>
                  <a:pt x="1965369" y="1694456"/>
                  <a:pt x="1965369" y="1694456"/>
                </a:cubicBezTo>
                <a:cubicBezTo>
                  <a:pt x="1965369" y="1694456"/>
                  <a:pt x="1953856" y="1682943"/>
                  <a:pt x="1953856" y="1694456"/>
                </a:cubicBezTo>
                <a:close/>
                <a:moveTo>
                  <a:pt x="1749489" y="1593712"/>
                </a:moveTo>
                <a:cubicBezTo>
                  <a:pt x="1749489" y="1582775"/>
                  <a:pt x="1749489" y="1582775"/>
                  <a:pt x="1761003" y="1571260"/>
                </a:cubicBezTo>
                <a:lnTo>
                  <a:pt x="1761003" y="1582198"/>
                </a:lnTo>
                <a:cubicBezTo>
                  <a:pt x="1749489" y="1582198"/>
                  <a:pt x="1761003" y="1593713"/>
                  <a:pt x="1749489" y="1593712"/>
                </a:cubicBezTo>
                <a:close/>
                <a:moveTo>
                  <a:pt x="2010847" y="1728421"/>
                </a:moveTo>
                <a:cubicBezTo>
                  <a:pt x="2010847" y="1716907"/>
                  <a:pt x="2022360" y="1716907"/>
                  <a:pt x="2010847" y="1705969"/>
                </a:cubicBezTo>
                <a:cubicBezTo>
                  <a:pt x="2021785" y="1717483"/>
                  <a:pt x="2021785" y="1717483"/>
                  <a:pt x="2033298" y="1705969"/>
                </a:cubicBezTo>
                <a:cubicBezTo>
                  <a:pt x="2022360" y="1716907"/>
                  <a:pt x="2022360" y="1716907"/>
                  <a:pt x="2010847" y="1728421"/>
                </a:cubicBezTo>
                <a:close/>
                <a:moveTo>
                  <a:pt x="2600918" y="2023914"/>
                </a:moveTo>
                <a:lnTo>
                  <a:pt x="2600919" y="2020866"/>
                </a:lnTo>
                <a:lnTo>
                  <a:pt x="2603643" y="2022871"/>
                </a:lnTo>
                <a:lnTo>
                  <a:pt x="2601602" y="2024104"/>
                </a:lnTo>
                <a:close/>
                <a:moveTo>
                  <a:pt x="1955294" y="1704530"/>
                </a:moveTo>
                <a:cubicBezTo>
                  <a:pt x="1950977" y="1703091"/>
                  <a:pt x="1948098" y="1700213"/>
                  <a:pt x="1953856" y="1694456"/>
                </a:cubicBezTo>
                <a:cubicBezTo>
                  <a:pt x="1965369" y="1694456"/>
                  <a:pt x="1953856" y="1705969"/>
                  <a:pt x="1965369" y="1705969"/>
                </a:cubicBezTo>
                <a:cubicBezTo>
                  <a:pt x="1965369" y="1705969"/>
                  <a:pt x="1959612" y="1705969"/>
                  <a:pt x="1955294" y="1704530"/>
                </a:cubicBezTo>
                <a:close/>
                <a:moveTo>
                  <a:pt x="1575058" y="1517722"/>
                </a:moveTo>
                <a:cubicBezTo>
                  <a:pt x="1579232" y="1520601"/>
                  <a:pt x="1584844" y="1520600"/>
                  <a:pt x="1590602" y="1514844"/>
                </a:cubicBezTo>
                <a:cubicBezTo>
                  <a:pt x="1579088" y="1514844"/>
                  <a:pt x="1579087" y="1503331"/>
                  <a:pt x="1568150" y="1503331"/>
                </a:cubicBezTo>
                <a:cubicBezTo>
                  <a:pt x="1568150" y="1509088"/>
                  <a:pt x="1570885" y="1514844"/>
                  <a:pt x="1575058" y="1517722"/>
                </a:cubicBezTo>
                <a:close/>
                <a:moveTo>
                  <a:pt x="2045388" y="1750873"/>
                </a:moveTo>
                <a:cubicBezTo>
                  <a:pt x="2033874" y="1750873"/>
                  <a:pt x="2033874" y="1739359"/>
                  <a:pt x="2033874" y="1739359"/>
                </a:cubicBezTo>
                <a:cubicBezTo>
                  <a:pt x="2033874" y="1739359"/>
                  <a:pt x="2033874" y="1739359"/>
                  <a:pt x="2033874" y="1727845"/>
                </a:cubicBezTo>
                <a:cubicBezTo>
                  <a:pt x="2033874" y="1727845"/>
                  <a:pt x="2045388" y="1727845"/>
                  <a:pt x="2045388" y="1739358"/>
                </a:cubicBezTo>
                <a:cubicBezTo>
                  <a:pt x="2056901" y="1739358"/>
                  <a:pt x="2045388" y="1716907"/>
                  <a:pt x="2056901" y="1716907"/>
                </a:cubicBezTo>
                <a:cubicBezTo>
                  <a:pt x="2045388" y="1716907"/>
                  <a:pt x="2056901" y="1716907"/>
                  <a:pt x="2045388" y="1705394"/>
                </a:cubicBezTo>
                <a:cubicBezTo>
                  <a:pt x="2045388" y="1705394"/>
                  <a:pt x="2056326" y="1716907"/>
                  <a:pt x="2067839" y="1716907"/>
                </a:cubicBezTo>
                <a:cubicBezTo>
                  <a:pt x="2056326" y="1716907"/>
                  <a:pt x="2078777" y="1716907"/>
                  <a:pt x="2056326" y="1728422"/>
                </a:cubicBezTo>
                <a:cubicBezTo>
                  <a:pt x="2067839" y="1739359"/>
                  <a:pt x="2067839" y="1716907"/>
                  <a:pt x="2079929" y="1728421"/>
                </a:cubicBezTo>
                <a:cubicBezTo>
                  <a:pt x="2068415" y="1728422"/>
                  <a:pt x="2068414" y="1739359"/>
                  <a:pt x="2068415" y="1750873"/>
                </a:cubicBezTo>
                <a:cubicBezTo>
                  <a:pt x="2056901" y="1750873"/>
                  <a:pt x="2068415" y="1750873"/>
                  <a:pt x="2056901" y="1750873"/>
                </a:cubicBezTo>
                <a:cubicBezTo>
                  <a:pt x="2056901" y="1739358"/>
                  <a:pt x="2056901" y="1739358"/>
                  <a:pt x="2056901" y="1739358"/>
                </a:cubicBezTo>
                <a:cubicBezTo>
                  <a:pt x="2045388" y="1739358"/>
                  <a:pt x="2045388" y="1739358"/>
                  <a:pt x="2045388" y="1750873"/>
                </a:cubicBezTo>
                <a:close/>
                <a:moveTo>
                  <a:pt x="1930828" y="1694456"/>
                </a:moveTo>
                <a:lnTo>
                  <a:pt x="1931279" y="1694118"/>
                </a:lnTo>
                <a:lnTo>
                  <a:pt x="1931404" y="1694456"/>
                </a:lnTo>
                <a:lnTo>
                  <a:pt x="1931332" y="1694528"/>
                </a:lnTo>
                <a:close/>
                <a:moveTo>
                  <a:pt x="2472757" y="1963586"/>
                </a:moveTo>
                <a:cubicBezTo>
                  <a:pt x="2471390" y="1962147"/>
                  <a:pt x="2471390" y="1959269"/>
                  <a:pt x="2465634" y="1953512"/>
                </a:cubicBezTo>
                <a:cubicBezTo>
                  <a:pt x="2476572" y="1941998"/>
                  <a:pt x="2476571" y="1953512"/>
                  <a:pt x="2488085" y="1953512"/>
                </a:cubicBezTo>
                <a:cubicBezTo>
                  <a:pt x="2488085" y="1953512"/>
                  <a:pt x="2476571" y="1953512"/>
                  <a:pt x="2488085" y="1965026"/>
                </a:cubicBezTo>
                <a:cubicBezTo>
                  <a:pt x="2476859" y="1965025"/>
                  <a:pt x="2474125" y="1965025"/>
                  <a:pt x="2472757" y="1963586"/>
                </a:cubicBezTo>
                <a:close/>
                <a:moveTo>
                  <a:pt x="2451241" y="1954663"/>
                </a:moveTo>
                <a:cubicBezTo>
                  <a:pt x="2451242" y="1920698"/>
                  <a:pt x="2451242" y="1932212"/>
                  <a:pt x="2439728" y="1920698"/>
                </a:cubicBezTo>
                <a:cubicBezTo>
                  <a:pt x="2451242" y="1920698"/>
                  <a:pt x="2451242" y="1920698"/>
                  <a:pt x="2451242" y="1920698"/>
                </a:cubicBezTo>
                <a:cubicBezTo>
                  <a:pt x="2451242" y="1920698"/>
                  <a:pt x="2451242" y="1932212"/>
                  <a:pt x="2462755" y="1932211"/>
                </a:cubicBezTo>
                <a:cubicBezTo>
                  <a:pt x="2462755" y="1932211"/>
                  <a:pt x="2462755" y="1954663"/>
                  <a:pt x="2451241" y="1954663"/>
                </a:cubicBezTo>
                <a:close/>
                <a:moveTo>
                  <a:pt x="1978322" y="1721225"/>
                </a:moveTo>
                <a:cubicBezTo>
                  <a:pt x="1976882" y="1719786"/>
                  <a:pt x="1976882" y="1716907"/>
                  <a:pt x="1976882" y="1716907"/>
                </a:cubicBezTo>
                <a:cubicBezTo>
                  <a:pt x="1976883" y="1705969"/>
                  <a:pt x="1987819" y="1716907"/>
                  <a:pt x="1988396" y="1716907"/>
                </a:cubicBezTo>
                <a:cubicBezTo>
                  <a:pt x="1982639" y="1722665"/>
                  <a:pt x="1979761" y="1722665"/>
                  <a:pt x="1978322" y="1721225"/>
                </a:cubicBezTo>
                <a:close/>
                <a:moveTo>
                  <a:pt x="1598661" y="1534417"/>
                </a:moveTo>
                <a:cubicBezTo>
                  <a:pt x="1595783" y="1534417"/>
                  <a:pt x="1595783" y="1531539"/>
                  <a:pt x="1601540" y="1525782"/>
                </a:cubicBezTo>
                <a:cubicBezTo>
                  <a:pt x="1613053" y="1514844"/>
                  <a:pt x="1601540" y="1525782"/>
                  <a:pt x="1613053" y="1525782"/>
                </a:cubicBezTo>
                <a:cubicBezTo>
                  <a:pt x="1607296" y="1531539"/>
                  <a:pt x="1601539" y="1534418"/>
                  <a:pt x="1598661" y="1534417"/>
                </a:cubicBezTo>
                <a:close/>
                <a:moveTo>
                  <a:pt x="2081655" y="1774907"/>
                </a:moveTo>
                <a:cubicBezTo>
                  <a:pt x="2078777" y="1773468"/>
                  <a:pt x="2073020" y="1767855"/>
                  <a:pt x="2067264" y="1762386"/>
                </a:cubicBezTo>
                <a:cubicBezTo>
                  <a:pt x="2078777" y="1762386"/>
                  <a:pt x="2078777" y="1762386"/>
                  <a:pt x="2078777" y="1762386"/>
                </a:cubicBezTo>
                <a:cubicBezTo>
                  <a:pt x="2084534" y="1773612"/>
                  <a:pt x="2084534" y="1776346"/>
                  <a:pt x="2081655" y="1774907"/>
                </a:cubicBezTo>
                <a:close/>
                <a:moveTo>
                  <a:pt x="1397173" y="1435976"/>
                </a:moveTo>
                <a:lnTo>
                  <a:pt x="1408687" y="1424463"/>
                </a:lnTo>
                <a:cubicBezTo>
                  <a:pt x="1397174" y="1424463"/>
                  <a:pt x="1397174" y="1424463"/>
                  <a:pt x="1397173" y="1435976"/>
                </a:cubicBezTo>
                <a:close/>
                <a:moveTo>
                  <a:pt x="2623370" y="2043317"/>
                </a:moveTo>
                <a:cubicBezTo>
                  <a:pt x="2623370" y="2037848"/>
                  <a:pt x="2620636" y="2035114"/>
                  <a:pt x="2616461" y="2032307"/>
                </a:cubicBezTo>
                <a:lnTo>
                  <a:pt x="2603643" y="2022871"/>
                </a:lnTo>
                <a:lnTo>
                  <a:pt x="2606963" y="2020866"/>
                </a:lnTo>
                <a:cubicBezTo>
                  <a:pt x="2609841" y="2017988"/>
                  <a:pt x="2612719" y="2015109"/>
                  <a:pt x="2623945" y="2020866"/>
                </a:cubicBezTo>
                <a:cubicBezTo>
                  <a:pt x="2613008" y="2031804"/>
                  <a:pt x="2623945" y="2031804"/>
                  <a:pt x="2634883" y="2031804"/>
                </a:cubicBezTo>
                <a:cubicBezTo>
                  <a:pt x="2634883" y="2043317"/>
                  <a:pt x="2623370" y="2031804"/>
                  <a:pt x="2623370" y="2043317"/>
                </a:cubicBezTo>
                <a:close/>
                <a:moveTo>
                  <a:pt x="2101228" y="1784838"/>
                </a:moveTo>
                <a:cubicBezTo>
                  <a:pt x="2101228" y="1773900"/>
                  <a:pt x="2112743" y="1773900"/>
                  <a:pt x="2112743" y="1762386"/>
                </a:cubicBezTo>
                <a:cubicBezTo>
                  <a:pt x="2112743" y="1762386"/>
                  <a:pt x="2112743" y="1762386"/>
                  <a:pt x="2124256" y="1762386"/>
                </a:cubicBezTo>
                <a:cubicBezTo>
                  <a:pt x="2124256" y="1773324"/>
                  <a:pt x="2112743" y="1784838"/>
                  <a:pt x="2123681" y="1784838"/>
                </a:cubicBezTo>
                <a:cubicBezTo>
                  <a:pt x="2112743" y="1796352"/>
                  <a:pt x="2112743" y="1773324"/>
                  <a:pt x="2101228" y="1784838"/>
                </a:cubicBezTo>
                <a:close/>
                <a:moveTo>
                  <a:pt x="1908557" y="1699313"/>
                </a:moveTo>
                <a:cubicBezTo>
                  <a:pt x="1908377" y="1698773"/>
                  <a:pt x="1908377" y="1697334"/>
                  <a:pt x="1908377" y="1694456"/>
                </a:cubicBezTo>
                <a:cubicBezTo>
                  <a:pt x="1908377" y="1683518"/>
                  <a:pt x="1908377" y="1683518"/>
                  <a:pt x="1898014" y="1659339"/>
                </a:cubicBezTo>
                <a:cubicBezTo>
                  <a:pt x="1898014" y="1670277"/>
                  <a:pt x="1898014" y="1670277"/>
                  <a:pt x="1886501" y="1681791"/>
                </a:cubicBezTo>
                <a:cubicBezTo>
                  <a:pt x="1886500" y="1670853"/>
                  <a:pt x="1886500" y="1670853"/>
                  <a:pt x="1886501" y="1659340"/>
                </a:cubicBezTo>
                <a:cubicBezTo>
                  <a:pt x="1908952" y="1659340"/>
                  <a:pt x="1908952" y="1648402"/>
                  <a:pt x="1920465" y="1670853"/>
                </a:cubicBezTo>
                <a:cubicBezTo>
                  <a:pt x="1897439" y="1659340"/>
                  <a:pt x="1920465" y="1670853"/>
                  <a:pt x="1908952" y="1670853"/>
                </a:cubicBezTo>
                <a:cubicBezTo>
                  <a:pt x="1908952" y="1679489"/>
                  <a:pt x="1915105" y="1675171"/>
                  <a:pt x="1923038" y="1677330"/>
                </a:cubicBezTo>
                <a:lnTo>
                  <a:pt x="1926187" y="1679226"/>
                </a:lnTo>
                <a:lnTo>
                  <a:pt x="1926367" y="1680478"/>
                </a:lnTo>
                <a:cubicBezTo>
                  <a:pt x="1927086" y="1681684"/>
                  <a:pt x="1928525" y="1682367"/>
                  <a:pt x="1931403" y="1682367"/>
                </a:cubicBezTo>
                <a:lnTo>
                  <a:pt x="1926187" y="1679226"/>
                </a:lnTo>
                <a:lnTo>
                  <a:pt x="1925647" y="1675459"/>
                </a:lnTo>
                <a:cubicBezTo>
                  <a:pt x="1925647" y="1671285"/>
                  <a:pt x="1925647" y="1665672"/>
                  <a:pt x="1919890" y="1659915"/>
                </a:cubicBezTo>
                <a:cubicBezTo>
                  <a:pt x="1930828" y="1659915"/>
                  <a:pt x="1930828" y="1659915"/>
                  <a:pt x="1942342" y="1659915"/>
                </a:cubicBezTo>
                <a:cubicBezTo>
                  <a:pt x="1942342" y="1671429"/>
                  <a:pt x="1930828" y="1671429"/>
                  <a:pt x="1930828" y="1671429"/>
                </a:cubicBezTo>
                <a:cubicBezTo>
                  <a:pt x="1930828" y="1682943"/>
                  <a:pt x="1942342" y="1682943"/>
                  <a:pt x="1942342" y="1682943"/>
                </a:cubicBezTo>
                <a:cubicBezTo>
                  <a:pt x="1936873" y="1677186"/>
                  <a:pt x="1936873" y="1674308"/>
                  <a:pt x="1939679" y="1672868"/>
                </a:cubicBezTo>
                <a:lnTo>
                  <a:pt x="1952945" y="1671521"/>
                </a:lnTo>
                <a:lnTo>
                  <a:pt x="1953547" y="1671841"/>
                </a:lnTo>
                <a:lnTo>
                  <a:pt x="1949538" y="1677186"/>
                </a:lnTo>
                <a:cubicBezTo>
                  <a:pt x="1948098" y="1680065"/>
                  <a:pt x="1948098" y="1682943"/>
                  <a:pt x="1953856" y="1682943"/>
                </a:cubicBezTo>
                <a:cubicBezTo>
                  <a:pt x="1942342" y="1682943"/>
                  <a:pt x="1942342" y="1694456"/>
                  <a:pt x="1942342" y="1694456"/>
                </a:cubicBezTo>
                <a:cubicBezTo>
                  <a:pt x="1942342" y="1694456"/>
                  <a:pt x="1939463" y="1691578"/>
                  <a:pt x="1936585" y="1690138"/>
                </a:cubicBezTo>
                <a:lnTo>
                  <a:pt x="1931279" y="1694118"/>
                </a:lnTo>
                <a:lnTo>
                  <a:pt x="1929605" y="1689599"/>
                </a:lnTo>
                <a:cubicBezTo>
                  <a:pt x="1926366" y="1687980"/>
                  <a:pt x="1919890" y="1694456"/>
                  <a:pt x="1919890" y="1694456"/>
                </a:cubicBezTo>
                <a:cubicBezTo>
                  <a:pt x="1911255" y="1694456"/>
                  <a:pt x="1909097" y="1700932"/>
                  <a:pt x="1908557" y="1699313"/>
                </a:cubicBezTo>
                <a:close/>
                <a:moveTo>
                  <a:pt x="1919890" y="1705969"/>
                </a:moveTo>
                <a:lnTo>
                  <a:pt x="1931332" y="1694528"/>
                </a:lnTo>
                <a:lnTo>
                  <a:pt x="1940902" y="1695895"/>
                </a:lnTo>
                <a:cubicBezTo>
                  <a:pt x="1942341" y="1697334"/>
                  <a:pt x="1942341" y="1700213"/>
                  <a:pt x="1942341" y="1705969"/>
                </a:cubicBezTo>
                <a:cubicBezTo>
                  <a:pt x="1942342" y="1717483"/>
                  <a:pt x="1931404" y="1694456"/>
                  <a:pt x="1919890" y="1705969"/>
                </a:cubicBezTo>
                <a:close/>
                <a:moveTo>
                  <a:pt x="1738128" y="1625878"/>
                </a:moveTo>
                <a:cubicBezTo>
                  <a:pt x="1731355" y="1622640"/>
                  <a:pt x="1735672" y="1616164"/>
                  <a:pt x="1727038" y="1616164"/>
                </a:cubicBezTo>
                <a:lnTo>
                  <a:pt x="1737976" y="1616164"/>
                </a:lnTo>
                <a:cubicBezTo>
                  <a:pt x="1737976" y="1616164"/>
                  <a:pt x="1749490" y="1616164"/>
                  <a:pt x="1749489" y="1627677"/>
                </a:cubicBezTo>
                <a:cubicBezTo>
                  <a:pt x="1743876" y="1627677"/>
                  <a:pt x="1740386" y="1626957"/>
                  <a:pt x="1738128" y="1625878"/>
                </a:cubicBezTo>
                <a:close/>
                <a:moveTo>
                  <a:pt x="1851960" y="1683518"/>
                </a:moveTo>
                <a:cubicBezTo>
                  <a:pt x="1840447" y="1672005"/>
                  <a:pt x="1851960" y="1661067"/>
                  <a:pt x="1874411" y="1649553"/>
                </a:cubicBezTo>
                <a:cubicBezTo>
                  <a:pt x="1874411" y="1661066"/>
                  <a:pt x="1851960" y="1661067"/>
                  <a:pt x="1851960" y="1683518"/>
                </a:cubicBezTo>
                <a:close/>
                <a:moveTo>
                  <a:pt x="1760427" y="1638615"/>
                </a:moveTo>
                <a:cubicBezTo>
                  <a:pt x="1760427" y="1638615"/>
                  <a:pt x="1771940" y="1638615"/>
                  <a:pt x="1771940" y="1627102"/>
                </a:cubicBezTo>
                <a:lnTo>
                  <a:pt x="1771940" y="1638615"/>
                </a:lnTo>
                <a:cubicBezTo>
                  <a:pt x="1771940" y="1638615"/>
                  <a:pt x="1771940" y="1638615"/>
                  <a:pt x="1760427" y="1638615"/>
                </a:cubicBezTo>
                <a:close/>
                <a:moveTo>
                  <a:pt x="2658486" y="2088221"/>
                </a:moveTo>
                <a:cubicBezTo>
                  <a:pt x="2646973" y="2077283"/>
                  <a:pt x="2646973" y="2065769"/>
                  <a:pt x="2646973" y="2065769"/>
                </a:cubicBezTo>
                <a:cubicBezTo>
                  <a:pt x="2636035" y="2065769"/>
                  <a:pt x="2646972" y="2054255"/>
                  <a:pt x="2658486" y="2065769"/>
                </a:cubicBezTo>
                <a:cubicBezTo>
                  <a:pt x="2658486" y="2054831"/>
                  <a:pt x="2646972" y="2054831"/>
                  <a:pt x="2646972" y="2043317"/>
                </a:cubicBezTo>
                <a:cubicBezTo>
                  <a:pt x="2680938" y="2054256"/>
                  <a:pt x="2680938" y="2088221"/>
                  <a:pt x="2658486" y="2088221"/>
                </a:cubicBezTo>
                <a:close/>
                <a:moveTo>
                  <a:pt x="1317730" y="1425038"/>
                </a:moveTo>
                <a:cubicBezTo>
                  <a:pt x="1306217" y="1402587"/>
                  <a:pt x="1340180" y="1391073"/>
                  <a:pt x="1317730" y="1391073"/>
                </a:cubicBezTo>
                <a:cubicBezTo>
                  <a:pt x="1329243" y="1413525"/>
                  <a:pt x="1306216" y="1391073"/>
                  <a:pt x="1306217" y="1402587"/>
                </a:cubicBezTo>
                <a:cubicBezTo>
                  <a:pt x="1317730" y="1402587"/>
                  <a:pt x="1306216" y="1425038"/>
                  <a:pt x="1317730" y="1425038"/>
                </a:cubicBezTo>
                <a:close/>
                <a:moveTo>
                  <a:pt x="2589404" y="2054831"/>
                </a:moveTo>
                <a:cubicBezTo>
                  <a:pt x="2589404" y="2043893"/>
                  <a:pt x="2600918" y="2043893"/>
                  <a:pt x="2589405" y="2032379"/>
                </a:cubicBezTo>
                <a:cubicBezTo>
                  <a:pt x="2589404" y="2043893"/>
                  <a:pt x="2589404" y="2021441"/>
                  <a:pt x="2577891" y="2009928"/>
                </a:cubicBezTo>
                <a:cubicBezTo>
                  <a:pt x="2555439" y="2020866"/>
                  <a:pt x="2555440" y="1998415"/>
                  <a:pt x="2543926" y="1998415"/>
                </a:cubicBezTo>
                <a:cubicBezTo>
                  <a:pt x="2543926" y="1986900"/>
                  <a:pt x="2543926" y="1986900"/>
                  <a:pt x="2543926" y="1986900"/>
                </a:cubicBezTo>
                <a:cubicBezTo>
                  <a:pt x="2532413" y="1975388"/>
                  <a:pt x="2543926" y="1986900"/>
                  <a:pt x="2532413" y="1986901"/>
                </a:cubicBezTo>
                <a:cubicBezTo>
                  <a:pt x="2532413" y="1986901"/>
                  <a:pt x="2520900" y="1986901"/>
                  <a:pt x="2532413" y="1975388"/>
                </a:cubicBezTo>
                <a:cubicBezTo>
                  <a:pt x="2520899" y="1975388"/>
                  <a:pt x="2520899" y="1975388"/>
                  <a:pt x="2520899" y="1975388"/>
                </a:cubicBezTo>
                <a:lnTo>
                  <a:pt x="2509386" y="1975387"/>
                </a:lnTo>
                <a:cubicBezTo>
                  <a:pt x="2509386" y="1964450"/>
                  <a:pt x="2520899" y="1964450"/>
                  <a:pt x="2520900" y="1952936"/>
                </a:cubicBezTo>
                <a:cubicBezTo>
                  <a:pt x="2532413" y="1952936"/>
                  <a:pt x="2532413" y="1952936"/>
                  <a:pt x="2532413" y="1952936"/>
                </a:cubicBezTo>
                <a:cubicBezTo>
                  <a:pt x="2532413" y="1952936"/>
                  <a:pt x="2532413" y="1952936"/>
                  <a:pt x="2543926" y="1952936"/>
                </a:cubicBezTo>
                <a:cubicBezTo>
                  <a:pt x="2532413" y="1941998"/>
                  <a:pt x="2532413" y="1941998"/>
                  <a:pt x="2532413" y="1930485"/>
                </a:cubicBezTo>
                <a:cubicBezTo>
                  <a:pt x="2543926" y="1930485"/>
                  <a:pt x="2543926" y="1930485"/>
                  <a:pt x="2543926" y="1930485"/>
                </a:cubicBezTo>
                <a:lnTo>
                  <a:pt x="2543926" y="1941998"/>
                </a:lnTo>
                <a:cubicBezTo>
                  <a:pt x="2555439" y="1930485"/>
                  <a:pt x="2555440" y="1919546"/>
                  <a:pt x="2555440" y="1908033"/>
                </a:cubicBezTo>
                <a:cubicBezTo>
                  <a:pt x="2577891" y="1930484"/>
                  <a:pt x="2577891" y="1941998"/>
                  <a:pt x="2577891" y="1964450"/>
                </a:cubicBezTo>
                <a:cubicBezTo>
                  <a:pt x="2577891" y="1975388"/>
                  <a:pt x="2566378" y="1975388"/>
                  <a:pt x="2566377" y="1986900"/>
                </a:cubicBezTo>
                <a:cubicBezTo>
                  <a:pt x="2577891" y="1986901"/>
                  <a:pt x="2589405" y="1997839"/>
                  <a:pt x="2577891" y="2009353"/>
                </a:cubicBezTo>
                <a:cubicBezTo>
                  <a:pt x="2589404" y="2009353"/>
                  <a:pt x="2589405" y="1986901"/>
                  <a:pt x="2589405" y="1986901"/>
                </a:cubicBezTo>
                <a:cubicBezTo>
                  <a:pt x="2600919" y="1986900"/>
                  <a:pt x="2600919" y="1986900"/>
                  <a:pt x="2600919" y="1986900"/>
                </a:cubicBezTo>
                <a:cubicBezTo>
                  <a:pt x="2612432" y="1986900"/>
                  <a:pt x="2612432" y="1986900"/>
                  <a:pt x="2612432" y="1986900"/>
                </a:cubicBezTo>
                <a:cubicBezTo>
                  <a:pt x="2612432" y="1986900"/>
                  <a:pt x="2612432" y="1997840"/>
                  <a:pt x="2623945" y="2009353"/>
                </a:cubicBezTo>
                <a:cubicBezTo>
                  <a:pt x="2601494" y="2020866"/>
                  <a:pt x="2589980" y="1998415"/>
                  <a:pt x="2589980" y="2020866"/>
                </a:cubicBezTo>
                <a:lnTo>
                  <a:pt x="2600918" y="2023914"/>
                </a:lnTo>
                <a:lnTo>
                  <a:pt x="2600918" y="2054831"/>
                </a:lnTo>
                <a:cubicBezTo>
                  <a:pt x="2600918" y="2054831"/>
                  <a:pt x="2600918" y="2054831"/>
                  <a:pt x="2589404" y="2054831"/>
                </a:cubicBezTo>
                <a:close/>
                <a:moveTo>
                  <a:pt x="1942918" y="1739935"/>
                </a:moveTo>
                <a:lnTo>
                  <a:pt x="1941951" y="1730270"/>
                </a:lnTo>
                <a:lnTo>
                  <a:pt x="1942918" y="1728422"/>
                </a:lnTo>
                <a:lnTo>
                  <a:pt x="1941841" y="1729168"/>
                </a:lnTo>
                <a:lnTo>
                  <a:pt x="1941478" y="1725543"/>
                </a:lnTo>
                <a:cubicBezTo>
                  <a:pt x="1940039" y="1722664"/>
                  <a:pt x="1937161" y="1722664"/>
                  <a:pt x="1931404" y="1728421"/>
                </a:cubicBezTo>
                <a:cubicBezTo>
                  <a:pt x="1931404" y="1728421"/>
                  <a:pt x="1931404" y="1716907"/>
                  <a:pt x="1942918" y="1716907"/>
                </a:cubicBezTo>
                <a:cubicBezTo>
                  <a:pt x="1953856" y="1716907"/>
                  <a:pt x="1953856" y="1716907"/>
                  <a:pt x="1965369" y="1716907"/>
                </a:cubicBezTo>
                <a:cubicBezTo>
                  <a:pt x="1965369" y="1728422"/>
                  <a:pt x="1976882" y="1716907"/>
                  <a:pt x="1988395" y="1728421"/>
                </a:cubicBezTo>
                <a:cubicBezTo>
                  <a:pt x="1988395" y="1739935"/>
                  <a:pt x="1976882" y="1739935"/>
                  <a:pt x="1976882" y="1739935"/>
                </a:cubicBezTo>
                <a:lnTo>
                  <a:pt x="1976882" y="1728422"/>
                </a:lnTo>
                <a:cubicBezTo>
                  <a:pt x="1965369" y="1739935"/>
                  <a:pt x="1965369" y="1739935"/>
                  <a:pt x="1942918" y="1739935"/>
                </a:cubicBezTo>
                <a:close/>
                <a:moveTo>
                  <a:pt x="1283764" y="1413525"/>
                </a:moveTo>
                <a:cubicBezTo>
                  <a:pt x="1283764" y="1413525"/>
                  <a:pt x="1283765" y="1402587"/>
                  <a:pt x="1272251" y="1402011"/>
                </a:cubicBezTo>
                <a:close/>
                <a:moveTo>
                  <a:pt x="1908377" y="1727845"/>
                </a:moveTo>
                <a:cubicBezTo>
                  <a:pt x="1908377" y="1727845"/>
                  <a:pt x="1908377" y="1727845"/>
                  <a:pt x="1908377" y="1705394"/>
                </a:cubicBezTo>
                <a:lnTo>
                  <a:pt x="1919890" y="1716907"/>
                </a:lnTo>
                <a:cubicBezTo>
                  <a:pt x="1942342" y="1716907"/>
                  <a:pt x="1919890" y="1716907"/>
                  <a:pt x="1919890" y="1727845"/>
                </a:cubicBezTo>
                <a:cubicBezTo>
                  <a:pt x="1919890" y="1727845"/>
                  <a:pt x="1919890" y="1727845"/>
                  <a:pt x="1908377" y="1727845"/>
                </a:cubicBezTo>
                <a:close/>
                <a:moveTo>
                  <a:pt x="1953855" y="1750873"/>
                </a:moveTo>
                <a:cubicBezTo>
                  <a:pt x="1953855" y="1739359"/>
                  <a:pt x="1965369" y="1739359"/>
                  <a:pt x="1976306" y="1750873"/>
                </a:cubicBezTo>
                <a:cubicBezTo>
                  <a:pt x="1976306" y="1762386"/>
                  <a:pt x="1965369" y="1750873"/>
                  <a:pt x="1953855" y="1750873"/>
                </a:cubicBezTo>
                <a:close/>
                <a:moveTo>
                  <a:pt x="1613053" y="1582775"/>
                </a:moveTo>
                <a:lnTo>
                  <a:pt x="1613053" y="1571260"/>
                </a:lnTo>
                <a:cubicBezTo>
                  <a:pt x="1624566" y="1571260"/>
                  <a:pt x="1624567" y="1582198"/>
                  <a:pt x="1613053" y="1582775"/>
                </a:cubicBezTo>
                <a:close/>
                <a:moveTo>
                  <a:pt x="1873939" y="1717237"/>
                </a:moveTo>
                <a:lnTo>
                  <a:pt x="1863402" y="1711727"/>
                </a:lnTo>
                <a:cubicBezTo>
                  <a:pt x="1860595" y="1708848"/>
                  <a:pt x="1857716" y="1705969"/>
                  <a:pt x="1851960" y="1705969"/>
                </a:cubicBezTo>
                <a:cubicBezTo>
                  <a:pt x="1851960" y="1694456"/>
                  <a:pt x="1851960" y="1694456"/>
                  <a:pt x="1851960" y="1694456"/>
                </a:cubicBezTo>
                <a:cubicBezTo>
                  <a:pt x="1862898" y="1694456"/>
                  <a:pt x="1874411" y="1694456"/>
                  <a:pt x="1874411" y="1705969"/>
                </a:cubicBezTo>
                <a:cubicBezTo>
                  <a:pt x="1874411" y="1705969"/>
                  <a:pt x="1874411" y="1705969"/>
                  <a:pt x="1874412" y="1707409"/>
                </a:cubicBezTo>
                <a:lnTo>
                  <a:pt x="1874411" y="1716910"/>
                </a:lnTo>
                <a:lnTo>
                  <a:pt x="1874411" y="1716907"/>
                </a:lnTo>
                <a:close/>
                <a:moveTo>
                  <a:pt x="1908377" y="1739359"/>
                </a:moveTo>
                <a:cubicBezTo>
                  <a:pt x="1897439" y="1728422"/>
                  <a:pt x="1908377" y="1728421"/>
                  <a:pt x="1919890" y="1727845"/>
                </a:cubicBezTo>
                <a:cubicBezTo>
                  <a:pt x="1908377" y="1727845"/>
                  <a:pt x="1908377" y="1739359"/>
                  <a:pt x="1908377" y="1739359"/>
                </a:cubicBezTo>
                <a:close/>
                <a:moveTo>
                  <a:pt x="1931404" y="1750873"/>
                </a:moveTo>
                <a:cubicBezTo>
                  <a:pt x="1931404" y="1750873"/>
                  <a:pt x="1919890" y="1739935"/>
                  <a:pt x="1931404" y="1728421"/>
                </a:cubicBezTo>
                <a:cubicBezTo>
                  <a:pt x="1931404" y="1728421"/>
                  <a:pt x="1931403" y="1734574"/>
                  <a:pt x="1936261" y="1733036"/>
                </a:cubicBezTo>
                <a:lnTo>
                  <a:pt x="1941841" y="1729168"/>
                </a:lnTo>
                <a:lnTo>
                  <a:pt x="1941951" y="1730270"/>
                </a:lnTo>
                <a:lnTo>
                  <a:pt x="1937160" y="1739431"/>
                </a:lnTo>
                <a:cubicBezTo>
                  <a:pt x="1934282" y="1742237"/>
                  <a:pt x="1931403" y="1745116"/>
                  <a:pt x="1931404" y="1750873"/>
                </a:cubicBezTo>
                <a:close/>
                <a:moveTo>
                  <a:pt x="1817945" y="1694757"/>
                </a:moveTo>
                <a:lnTo>
                  <a:pt x="1817824" y="1694687"/>
                </a:lnTo>
                <a:lnTo>
                  <a:pt x="1817994" y="1694456"/>
                </a:lnTo>
                <a:close/>
                <a:moveTo>
                  <a:pt x="1476617" y="1525782"/>
                </a:moveTo>
                <a:cubicBezTo>
                  <a:pt x="1476617" y="1514844"/>
                  <a:pt x="1488130" y="1514844"/>
                  <a:pt x="1488131" y="1514269"/>
                </a:cubicBezTo>
                <a:cubicBezTo>
                  <a:pt x="1476617" y="1514269"/>
                  <a:pt x="1476617" y="1514269"/>
                  <a:pt x="1476617" y="1514269"/>
                </a:cubicBezTo>
                <a:close/>
                <a:moveTo>
                  <a:pt x="1538843" y="1556817"/>
                </a:moveTo>
                <a:lnTo>
                  <a:pt x="1538420" y="1556079"/>
                </a:lnTo>
                <a:lnTo>
                  <a:pt x="1538646" y="1555934"/>
                </a:lnTo>
                <a:close/>
                <a:moveTo>
                  <a:pt x="1817419" y="1695237"/>
                </a:moveTo>
                <a:lnTo>
                  <a:pt x="1817419" y="1694456"/>
                </a:lnTo>
                <a:lnTo>
                  <a:pt x="1817824" y="1694687"/>
                </a:lnTo>
                <a:close/>
                <a:moveTo>
                  <a:pt x="1540085" y="1562410"/>
                </a:moveTo>
                <a:cubicBezTo>
                  <a:pt x="1539367" y="1562050"/>
                  <a:pt x="1539366" y="1560611"/>
                  <a:pt x="1539366" y="1559172"/>
                </a:cubicBezTo>
                <a:lnTo>
                  <a:pt x="1538843" y="1556817"/>
                </a:lnTo>
                <a:lnTo>
                  <a:pt x="1539366" y="1557732"/>
                </a:lnTo>
                <a:cubicBezTo>
                  <a:pt x="1542244" y="1559172"/>
                  <a:pt x="1545123" y="1559172"/>
                  <a:pt x="1545123" y="1559172"/>
                </a:cubicBezTo>
                <a:cubicBezTo>
                  <a:pt x="1542244" y="1562051"/>
                  <a:pt x="1540806" y="1562770"/>
                  <a:pt x="1540085" y="1562410"/>
                </a:cubicBezTo>
                <a:close/>
                <a:moveTo>
                  <a:pt x="1806481" y="1694456"/>
                </a:moveTo>
                <a:cubicBezTo>
                  <a:pt x="1806481" y="1683518"/>
                  <a:pt x="1794967" y="1683518"/>
                  <a:pt x="1795544" y="1672005"/>
                </a:cubicBezTo>
                <a:cubicBezTo>
                  <a:pt x="1795543" y="1683518"/>
                  <a:pt x="1817995" y="1672005"/>
                  <a:pt x="1817995" y="1672005"/>
                </a:cubicBezTo>
                <a:cubicBezTo>
                  <a:pt x="1829509" y="1672005"/>
                  <a:pt x="1817994" y="1660491"/>
                  <a:pt x="1817994" y="1660491"/>
                </a:cubicBezTo>
                <a:cubicBezTo>
                  <a:pt x="1806481" y="1660491"/>
                  <a:pt x="1806481" y="1672005"/>
                  <a:pt x="1806481" y="1672005"/>
                </a:cubicBezTo>
                <a:cubicBezTo>
                  <a:pt x="1794967" y="1661066"/>
                  <a:pt x="1806481" y="1638615"/>
                  <a:pt x="1794967" y="1627102"/>
                </a:cubicBezTo>
                <a:cubicBezTo>
                  <a:pt x="1805905" y="1627102"/>
                  <a:pt x="1817419" y="1638040"/>
                  <a:pt x="1817419" y="1615588"/>
                </a:cubicBezTo>
                <a:cubicBezTo>
                  <a:pt x="1828932" y="1638040"/>
                  <a:pt x="1817419" y="1649553"/>
                  <a:pt x="1828933" y="1672005"/>
                </a:cubicBezTo>
                <a:cubicBezTo>
                  <a:pt x="1817995" y="1672005"/>
                  <a:pt x="1817994" y="1694456"/>
                  <a:pt x="1806481" y="1694456"/>
                </a:cubicBezTo>
                <a:close/>
                <a:moveTo>
                  <a:pt x="2033298" y="1806959"/>
                </a:moveTo>
                <a:lnTo>
                  <a:pt x="2026547" y="1803102"/>
                </a:lnTo>
                <a:lnTo>
                  <a:pt x="2022360" y="1795776"/>
                </a:lnTo>
                <a:cubicBezTo>
                  <a:pt x="2033298" y="1795776"/>
                  <a:pt x="2033298" y="1795776"/>
                  <a:pt x="2033298" y="1795776"/>
                </a:cubicBezTo>
                <a:cubicBezTo>
                  <a:pt x="2033298" y="1801245"/>
                  <a:pt x="2033298" y="1803979"/>
                  <a:pt x="2033298" y="1806786"/>
                </a:cubicBezTo>
                <a:close/>
                <a:moveTo>
                  <a:pt x="2033298" y="1807144"/>
                </a:moveTo>
                <a:lnTo>
                  <a:pt x="2033298" y="1806959"/>
                </a:lnTo>
                <a:lnTo>
                  <a:pt x="2033875" y="1807289"/>
                </a:lnTo>
                <a:close/>
                <a:moveTo>
                  <a:pt x="1556637" y="1571260"/>
                </a:moveTo>
                <a:cubicBezTo>
                  <a:pt x="1556637" y="1571260"/>
                  <a:pt x="1567574" y="1571260"/>
                  <a:pt x="1568150" y="1559747"/>
                </a:cubicBezTo>
                <a:cubicBezTo>
                  <a:pt x="1556637" y="1559747"/>
                  <a:pt x="1556637" y="1559747"/>
                  <a:pt x="1556637" y="1559747"/>
                </a:cubicBezTo>
                <a:close/>
                <a:moveTo>
                  <a:pt x="1896429" y="1740188"/>
                </a:moveTo>
                <a:lnTo>
                  <a:pt x="1896406" y="1739935"/>
                </a:lnTo>
                <a:lnTo>
                  <a:pt x="1897439" y="1739935"/>
                </a:lnTo>
                <a:close/>
                <a:moveTo>
                  <a:pt x="1885924" y="1739935"/>
                </a:moveTo>
                <a:cubicBezTo>
                  <a:pt x="1885924" y="1739935"/>
                  <a:pt x="1885924" y="1739935"/>
                  <a:pt x="1885924" y="1728421"/>
                </a:cubicBezTo>
                <a:cubicBezTo>
                  <a:pt x="1891682" y="1728422"/>
                  <a:pt x="1894560" y="1731156"/>
                  <a:pt x="1895999" y="1735401"/>
                </a:cubicBezTo>
                <a:lnTo>
                  <a:pt x="1896406" y="1739935"/>
                </a:lnTo>
                <a:close/>
                <a:moveTo>
                  <a:pt x="1635504" y="1616164"/>
                </a:moveTo>
                <a:cubicBezTo>
                  <a:pt x="1624567" y="1604651"/>
                  <a:pt x="1624566" y="1593712"/>
                  <a:pt x="1647019" y="1582198"/>
                </a:cubicBezTo>
                <a:cubicBezTo>
                  <a:pt x="1647019" y="1582198"/>
                  <a:pt x="1647018" y="1593137"/>
                  <a:pt x="1647019" y="1604651"/>
                </a:cubicBezTo>
                <a:cubicBezTo>
                  <a:pt x="1647019" y="1604651"/>
                  <a:pt x="1636081" y="1593713"/>
                  <a:pt x="1635504" y="1616164"/>
                </a:cubicBezTo>
                <a:close/>
                <a:moveTo>
                  <a:pt x="1828860" y="1716044"/>
                </a:moveTo>
                <a:cubicBezTo>
                  <a:pt x="1826053" y="1714605"/>
                  <a:pt x="1823175" y="1711726"/>
                  <a:pt x="1817419" y="1705969"/>
                </a:cubicBezTo>
                <a:cubicBezTo>
                  <a:pt x="1817419" y="1705969"/>
                  <a:pt x="1817419" y="1705969"/>
                  <a:pt x="1817418" y="1704530"/>
                </a:cubicBezTo>
                <a:lnTo>
                  <a:pt x="1817419" y="1697993"/>
                </a:lnTo>
                <a:lnTo>
                  <a:pt x="1817945" y="1694757"/>
                </a:lnTo>
                <a:lnTo>
                  <a:pt x="1827493" y="1700213"/>
                </a:lnTo>
                <a:cubicBezTo>
                  <a:pt x="1828932" y="1703091"/>
                  <a:pt x="1828933" y="1705970"/>
                  <a:pt x="1828933" y="1705970"/>
                </a:cubicBezTo>
                <a:cubicBezTo>
                  <a:pt x="1828933" y="1705970"/>
                  <a:pt x="1828933" y="1705970"/>
                  <a:pt x="1840447" y="1705969"/>
                </a:cubicBezTo>
                <a:cubicBezTo>
                  <a:pt x="1840447" y="1716907"/>
                  <a:pt x="1851385" y="1717483"/>
                  <a:pt x="1839870" y="1717483"/>
                </a:cubicBezTo>
                <a:cubicBezTo>
                  <a:pt x="1834401" y="1717483"/>
                  <a:pt x="1831666" y="1717483"/>
                  <a:pt x="1828860" y="1716044"/>
                </a:cubicBezTo>
                <a:close/>
                <a:moveTo>
                  <a:pt x="1737975" y="1672005"/>
                </a:moveTo>
                <a:cubicBezTo>
                  <a:pt x="1737975" y="1660491"/>
                  <a:pt x="1726462" y="1660491"/>
                  <a:pt x="1726462" y="1660491"/>
                </a:cubicBezTo>
                <a:cubicBezTo>
                  <a:pt x="1749490" y="1648977"/>
                  <a:pt x="1726462" y="1672005"/>
                  <a:pt x="1737975" y="1660491"/>
                </a:cubicBezTo>
                <a:cubicBezTo>
                  <a:pt x="1737975" y="1672005"/>
                  <a:pt x="1737975" y="1672005"/>
                  <a:pt x="1737975" y="1672005"/>
                </a:cubicBezTo>
                <a:close/>
                <a:moveTo>
                  <a:pt x="1419783" y="1514844"/>
                </a:moveTo>
                <a:lnTo>
                  <a:pt x="1422018" y="1513081"/>
                </a:lnTo>
                <a:lnTo>
                  <a:pt x="1424034" y="1512275"/>
                </a:lnTo>
                <a:lnTo>
                  <a:pt x="1424518" y="1513405"/>
                </a:lnTo>
                <a:cubicBezTo>
                  <a:pt x="1425957" y="1514844"/>
                  <a:pt x="1425957" y="1514844"/>
                  <a:pt x="1420200" y="1514844"/>
                </a:cubicBezTo>
                <a:close/>
                <a:moveTo>
                  <a:pt x="1885925" y="1751448"/>
                </a:moveTo>
                <a:cubicBezTo>
                  <a:pt x="1885925" y="1745692"/>
                  <a:pt x="1888803" y="1742814"/>
                  <a:pt x="1891682" y="1741374"/>
                </a:cubicBezTo>
                <a:lnTo>
                  <a:pt x="1896429" y="1740188"/>
                </a:lnTo>
                <a:lnTo>
                  <a:pt x="1897439" y="1751448"/>
                </a:lnTo>
                <a:cubicBezTo>
                  <a:pt x="1897439" y="1751448"/>
                  <a:pt x="1897439" y="1751448"/>
                  <a:pt x="1885925" y="1751448"/>
                </a:cubicBezTo>
                <a:close/>
                <a:moveTo>
                  <a:pt x="2010847" y="1818227"/>
                </a:moveTo>
                <a:cubicBezTo>
                  <a:pt x="2022360" y="1807289"/>
                  <a:pt x="2022360" y="1807289"/>
                  <a:pt x="2022360" y="1795776"/>
                </a:cubicBezTo>
                <a:cubicBezTo>
                  <a:pt x="2022360" y="1795776"/>
                  <a:pt x="2022360" y="1798654"/>
                  <a:pt x="2023800" y="1801532"/>
                </a:cubicBezTo>
                <a:lnTo>
                  <a:pt x="2026547" y="1803102"/>
                </a:lnTo>
                <a:lnTo>
                  <a:pt x="2028117" y="1805850"/>
                </a:lnTo>
                <a:lnTo>
                  <a:pt x="2033298" y="1807144"/>
                </a:lnTo>
                <a:lnTo>
                  <a:pt x="2033298" y="1818227"/>
                </a:lnTo>
                <a:cubicBezTo>
                  <a:pt x="2022360" y="1818227"/>
                  <a:pt x="2022360" y="1818227"/>
                  <a:pt x="2010847" y="1818227"/>
                </a:cubicBezTo>
                <a:close/>
                <a:moveTo>
                  <a:pt x="1692497" y="1661067"/>
                </a:moveTo>
                <a:lnTo>
                  <a:pt x="1690944" y="1656731"/>
                </a:lnTo>
                <a:lnTo>
                  <a:pt x="1691057" y="1656749"/>
                </a:lnTo>
                <a:cubicBezTo>
                  <a:pt x="1692497" y="1658188"/>
                  <a:pt x="1692497" y="1661067"/>
                  <a:pt x="1692497" y="1661067"/>
                </a:cubicBezTo>
                <a:close/>
                <a:moveTo>
                  <a:pt x="1942341" y="1784838"/>
                </a:moveTo>
                <a:cubicBezTo>
                  <a:pt x="1931403" y="1784838"/>
                  <a:pt x="1942342" y="1762386"/>
                  <a:pt x="1919890" y="1762386"/>
                </a:cubicBezTo>
                <a:cubicBezTo>
                  <a:pt x="1931404" y="1750873"/>
                  <a:pt x="1931403" y="1773324"/>
                  <a:pt x="1942341" y="1761811"/>
                </a:cubicBezTo>
                <a:cubicBezTo>
                  <a:pt x="1953856" y="1773324"/>
                  <a:pt x="1942341" y="1773324"/>
                  <a:pt x="1942341" y="1773324"/>
                </a:cubicBezTo>
                <a:cubicBezTo>
                  <a:pt x="1942341" y="1773324"/>
                  <a:pt x="1942341" y="1773324"/>
                  <a:pt x="1942341" y="1784838"/>
                </a:cubicBezTo>
                <a:close/>
                <a:moveTo>
                  <a:pt x="1795544" y="1716907"/>
                </a:moveTo>
                <a:cubicBezTo>
                  <a:pt x="1795544" y="1705394"/>
                  <a:pt x="1795544" y="1694456"/>
                  <a:pt x="1795544" y="1705394"/>
                </a:cubicBezTo>
                <a:lnTo>
                  <a:pt x="1799627" y="1714344"/>
                </a:lnTo>
                <a:close/>
                <a:moveTo>
                  <a:pt x="1862898" y="1750873"/>
                </a:moveTo>
                <a:cubicBezTo>
                  <a:pt x="1862898" y="1750873"/>
                  <a:pt x="1874411" y="1739359"/>
                  <a:pt x="1862898" y="1739359"/>
                </a:cubicBezTo>
                <a:cubicBezTo>
                  <a:pt x="1871533" y="1739359"/>
                  <a:pt x="1867215" y="1726729"/>
                  <a:pt x="1869374" y="1720415"/>
                </a:cubicBezTo>
                <a:lnTo>
                  <a:pt x="1873939" y="1717237"/>
                </a:lnTo>
                <a:lnTo>
                  <a:pt x="1874412" y="1717483"/>
                </a:lnTo>
                <a:lnTo>
                  <a:pt x="1874411" y="1716910"/>
                </a:lnTo>
                <a:lnTo>
                  <a:pt x="1877074" y="1733890"/>
                </a:lnTo>
                <a:cubicBezTo>
                  <a:pt x="1877002" y="1739503"/>
                  <a:pt x="1874123" y="1745116"/>
                  <a:pt x="1862898" y="1750873"/>
                </a:cubicBezTo>
                <a:close/>
                <a:moveTo>
                  <a:pt x="1771940" y="1705969"/>
                </a:moveTo>
                <a:cubicBezTo>
                  <a:pt x="1760426" y="1695031"/>
                  <a:pt x="1771940" y="1683518"/>
                  <a:pt x="1771940" y="1683518"/>
                </a:cubicBezTo>
                <a:cubicBezTo>
                  <a:pt x="1794967" y="1683518"/>
                  <a:pt x="1771940" y="1694456"/>
                  <a:pt x="1771940" y="1705969"/>
                </a:cubicBezTo>
                <a:close/>
                <a:moveTo>
                  <a:pt x="2090290" y="1863706"/>
                </a:moveTo>
                <a:cubicBezTo>
                  <a:pt x="2090290" y="1863706"/>
                  <a:pt x="2090290" y="1863706"/>
                  <a:pt x="2090290" y="1852193"/>
                </a:cubicBezTo>
                <a:cubicBezTo>
                  <a:pt x="2090290" y="1852193"/>
                  <a:pt x="2112743" y="1874644"/>
                  <a:pt x="2090290" y="1863706"/>
                </a:cubicBezTo>
                <a:close/>
                <a:moveTo>
                  <a:pt x="1680983" y="1661066"/>
                </a:moveTo>
                <a:cubicBezTo>
                  <a:pt x="1680983" y="1638616"/>
                  <a:pt x="1692497" y="1650129"/>
                  <a:pt x="1692496" y="1638615"/>
                </a:cubicBezTo>
                <a:cubicBezTo>
                  <a:pt x="1701132" y="1638615"/>
                  <a:pt x="1690661" y="1644768"/>
                  <a:pt x="1689501" y="1652701"/>
                </a:cubicBezTo>
                <a:lnTo>
                  <a:pt x="1690944" y="1656731"/>
                </a:lnTo>
                <a:lnTo>
                  <a:pt x="1687639" y="1656209"/>
                </a:lnTo>
                <a:cubicBezTo>
                  <a:pt x="1686020" y="1656749"/>
                  <a:pt x="1683861" y="1658188"/>
                  <a:pt x="1680983" y="1661066"/>
                </a:cubicBezTo>
                <a:close/>
                <a:moveTo>
                  <a:pt x="2139277" y="1892058"/>
                </a:moveTo>
                <a:cubicBezTo>
                  <a:pt x="2137173" y="1890619"/>
                  <a:pt x="2135769" y="1888460"/>
                  <a:pt x="2135769" y="1885582"/>
                </a:cubicBezTo>
                <a:cubicBezTo>
                  <a:pt x="2147283" y="1885582"/>
                  <a:pt x="2135769" y="1885582"/>
                  <a:pt x="2147283" y="1885582"/>
                </a:cubicBezTo>
                <a:cubicBezTo>
                  <a:pt x="2147283" y="1885582"/>
                  <a:pt x="2147284" y="1874644"/>
                  <a:pt x="2158221" y="1885582"/>
                </a:cubicBezTo>
                <a:cubicBezTo>
                  <a:pt x="2158221" y="1894217"/>
                  <a:pt x="2145592" y="1896376"/>
                  <a:pt x="2139277" y="1892058"/>
                </a:cubicBezTo>
                <a:close/>
                <a:moveTo>
                  <a:pt x="1737976" y="1694456"/>
                </a:moveTo>
                <a:cubicBezTo>
                  <a:pt x="1727038" y="1683518"/>
                  <a:pt x="1737975" y="1672005"/>
                  <a:pt x="1715524" y="1672005"/>
                </a:cubicBezTo>
                <a:cubicBezTo>
                  <a:pt x="1715524" y="1672005"/>
                  <a:pt x="1715524" y="1672005"/>
                  <a:pt x="1704010" y="1672005"/>
                </a:cubicBezTo>
                <a:cubicBezTo>
                  <a:pt x="1715524" y="1661066"/>
                  <a:pt x="1715524" y="1661066"/>
                  <a:pt x="1704011" y="1648977"/>
                </a:cubicBezTo>
                <a:cubicBezTo>
                  <a:pt x="1715524" y="1648977"/>
                  <a:pt x="1715524" y="1648977"/>
                  <a:pt x="1715524" y="1648977"/>
                </a:cubicBezTo>
                <a:cubicBezTo>
                  <a:pt x="1715524" y="1648977"/>
                  <a:pt x="1715524" y="1648977"/>
                  <a:pt x="1727038" y="1648977"/>
                </a:cubicBezTo>
                <a:cubicBezTo>
                  <a:pt x="1727038" y="1660492"/>
                  <a:pt x="1715524" y="1648977"/>
                  <a:pt x="1715524" y="1660491"/>
                </a:cubicBezTo>
                <a:cubicBezTo>
                  <a:pt x="1726462" y="1660491"/>
                  <a:pt x="1726462" y="1672005"/>
                  <a:pt x="1737975" y="1672005"/>
                </a:cubicBezTo>
                <a:cubicBezTo>
                  <a:pt x="1737975" y="1683518"/>
                  <a:pt x="1749490" y="1683518"/>
                  <a:pt x="1749489" y="1672005"/>
                </a:cubicBezTo>
                <a:cubicBezTo>
                  <a:pt x="1760427" y="1682943"/>
                  <a:pt x="1737975" y="1682943"/>
                  <a:pt x="1737976" y="1694456"/>
                </a:cubicBezTo>
                <a:close/>
                <a:moveTo>
                  <a:pt x="1465679" y="1559747"/>
                </a:moveTo>
                <a:cubicBezTo>
                  <a:pt x="1476617" y="1548809"/>
                  <a:pt x="1465679" y="1548809"/>
                  <a:pt x="1477192" y="1537296"/>
                </a:cubicBezTo>
                <a:cubicBezTo>
                  <a:pt x="1465679" y="1525782"/>
                  <a:pt x="1465679" y="1537295"/>
                  <a:pt x="1465679" y="1525782"/>
                </a:cubicBezTo>
                <a:cubicBezTo>
                  <a:pt x="1459922" y="1525782"/>
                  <a:pt x="1457044" y="1534274"/>
                  <a:pt x="1455605" y="1541325"/>
                </a:cubicBezTo>
                <a:lnTo>
                  <a:pt x="1454578" y="1548059"/>
                </a:lnTo>
                <a:lnTo>
                  <a:pt x="1454166" y="1548234"/>
                </a:lnTo>
                <a:cubicBezTo>
                  <a:pt x="1454166" y="1551112"/>
                  <a:pt x="1454166" y="1551148"/>
                  <a:pt x="1454346" y="1549583"/>
                </a:cubicBezTo>
                <a:lnTo>
                  <a:pt x="1454578" y="1548059"/>
                </a:lnTo>
                <a:lnTo>
                  <a:pt x="1460821" y="1545418"/>
                </a:lnTo>
                <a:cubicBezTo>
                  <a:pt x="1465679" y="1547118"/>
                  <a:pt x="1465679" y="1559747"/>
                  <a:pt x="1465679" y="1559747"/>
                </a:cubicBezTo>
                <a:close/>
                <a:moveTo>
                  <a:pt x="1715524" y="1683518"/>
                </a:moveTo>
                <a:lnTo>
                  <a:pt x="1715524" y="1672005"/>
                </a:lnTo>
                <a:cubicBezTo>
                  <a:pt x="1715524" y="1683518"/>
                  <a:pt x="1715524" y="1683518"/>
                  <a:pt x="1715524" y="1683518"/>
                </a:cubicBezTo>
                <a:close/>
                <a:moveTo>
                  <a:pt x="1510583" y="1582198"/>
                </a:moveTo>
                <a:cubicBezTo>
                  <a:pt x="1533609" y="1582198"/>
                  <a:pt x="1522096" y="1559747"/>
                  <a:pt x="1522096" y="1559747"/>
                </a:cubicBezTo>
                <a:cubicBezTo>
                  <a:pt x="1522097" y="1571260"/>
                  <a:pt x="1533609" y="1571260"/>
                  <a:pt x="1533609" y="1571260"/>
                </a:cubicBezTo>
                <a:lnTo>
                  <a:pt x="1545122" y="1571260"/>
                </a:lnTo>
                <a:cubicBezTo>
                  <a:pt x="1545123" y="1559747"/>
                  <a:pt x="1556637" y="1559747"/>
                  <a:pt x="1545122" y="1547658"/>
                </a:cubicBezTo>
                <a:lnTo>
                  <a:pt x="1533609" y="1547659"/>
                </a:lnTo>
                <a:lnTo>
                  <a:pt x="1538420" y="1556079"/>
                </a:lnTo>
                <a:lnTo>
                  <a:pt x="1533609" y="1559172"/>
                </a:lnTo>
                <a:cubicBezTo>
                  <a:pt x="1522096" y="1536720"/>
                  <a:pt x="1545122" y="1548233"/>
                  <a:pt x="1533610" y="1536721"/>
                </a:cubicBezTo>
                <a:lnTo>
                  <a:pt x="1533609" y="1525206"/>
                </a:lnTo>
                <a:cubicBezTo>
                  <a:pt x="1522096" y="1525206"/>
                  <a:pt x="1533610" y="1536721"/>
                  <a:pt x="1522096" y="1536720"/>
                </a:cubicBezTo>
                <a:cubicBezTo>
                  <a:pt x="1519218" y="1536721"/>
                  <a:pt x="1517779" y="1536001"/>
                  <a:pt x="1517239" y="1534921"/>
                </a:cubicBezTo>
                <a:lnTo>
                  <a:pt x="1517456" y="1533326"/>
                </a:lnTo>
                <a:lnTo>
                  <a:pt x="1522096" y="1525206"/>
                </a:lnTo>
                <a:cubicBezTo>
                  <a:pt x="1522096" y="1525206"/>
                  <a:pt x="1519217" y="1528085"/>
                  <a:pt x="1517778" y="1530963"/>
                </a:cubicBezTo>
                <a:lnTo>
                  <a:pt x="1517456" y="1533326"/>
                </a:lnTo>
                <a:lnTo>
                  <a:pt x="1516340" y="1535281"/>
                </a:lnTo>
                <a:cubicBezTo>
                  <a:pt x="1513461" y="1536720"/>
                  <a:pt x="1510583" y="1536721"/>
                  <a:pt x="1510583" y="1536721"/>
                </a:cubicBezTo>
                <a:cubicBezTo>
                  <a:pt x="1522096" y="1536720"/>
                  <a:pt x="1522096" y="1548234"/>
                  <a:pt x="1522096" y="1548234"/>
                </a:cubicBezTo>
                <a:cubicBezTo>
                  <a:pt x="1522096" y="1559172"/>
                  <a:pt x="1510583" y="1570685"/>
                  <a:pt x="1510583" y="1570685"/>
                </a:cubicBezTo>
                <a:lnTo>
                  <a:pt x="1522096" y="1570685"/>
                </a:lnTo>
                <a:cubicBezTo>
                  <a:pt x="1522096" y="1570685"/>
                  <a:pt x="1510583" y="1570685"/>
                  <a:pt x="1510583" y="1582198"/>
                </a:cubicBezTo>
                <a:close/>
                <a:moveTo>
                  <a:pt x="1579087" y="1616164"/>
                </a:moveTo>
                <a:cubicBezTo>
                  <a:pt x="1579087" y="1605226"/>
                  <a:pt x="1579087" y="1605226"/>
                  <a:pt x="1579087" y="1593712"/>
                </a:cubicBezTo>
                <a:cubicBezTo>
                  <a:pt x="1579087" y="1593712"/>
                  <a:pt x="1567574" y="1582198"/>
                  <a:pt x="1567574" y="1593713"/>
                </a:cubicBezTo>
                <a:cubicBezTo>
                  <a:pt x="1579087" y="1593712"/>
                  <a:pt x="1567574" y="1616164"/>
                  <a:pt x="1579087" y="1616164"/>
                </a:cubicBezTo>
                <a:close/>
                <a:moveTo>
                  <a:pt x="1215626" y="1436527"/>
                </a:moveTo>
                <a:lnTo>
                  <a:pt x="1215445" y="1436256"/>
                </a:lnTo>
                <a:lnTo>
                  <a:pt x="1215834" y="1435976"/>
                </a:lnTo>
                <a:close/>
                <a:moveTo>
                  <a:pt x="1687639" y="1670781"/>
                </a:moveTo>
                <a:cubicBezTo>
                  <a:pt x="1686021" y="1667543"/>
                  <a:pt x="1692497" y="1661067"/>
                  <a:pt x="1692497" y="1661067"/>
                </a:cubicBezTo>
                <a:lnTo>
                  <a:pt x="1692496" y="1672580"/>
                </a:lnTo>
                <a:cubicBezTo>
                  <a:pt x="1689618" y="1672580"/>
                  <a:pt x="1688179" y="1671860"/>
                  <a:pt x="1687639" y="1670781"/>
                </a:cubicBezTo>
                <a:close/>
                <a:moveTo>
                  <a:pt x="1292876" y="1475752"/>
                </a:moveTo>
                <a:cubicBezTo>
                  <a:pt x="1296393" y="1478756"/>
                  <a:pt x="1300603" y="1480879"/>
                  <a:pt x="1306216" y="1480879"/>
                </a:cubicBezTo>
                <a:cubicBezTo>
                  <a:pt x="1306217" y="1469941"/>
                  <a:pt x="1317729" y="1469942"/>
                  <a:pt x="1316578" y="1469365"/>
                </a:cubicBezTo>
                <a:cubicBezTo>
                  <a:pt x="1316579" y="1480879"/>
                  <a:pt x="1316579" y="1480879"/>
                  <a:pt x="1328092" y="1480879"/>
                </a:cubicBezTo>
                <a:cubicBezTo>
                  <a:pt x="1328092" y="1469942"/>
                  <a:pt x="1316578" y="1469941"/>
                  <a:pt x="1316578" y="1458428"/>
                </a:cubicBezTo>
                <a:cubicBezTo>
                  <a:pt x="1305639" y="1458427"/>
                  <a:pt x="1305639" y="1469942"/>
                  <a:pt x="1294127" y="1469942"/>
                </a:cubicBezTo>
                <a:cubicBezTo>
                  <a:pt x="1294127" y="1469942"/>
                  <a:pt x="1291249" y="1469942"/>
                  <a:pt x="1288370" y="1468502"/>
                </a:cubicBezTo>
                <a:lnTo>
                  <a:pt x="1282612" y="1458428"/>
                </a:lnTo>
                <a:lnTo>
                  <a:pt x="1283189" y="1458428"/>
                </a:lnTo>
                <a:lnTo>
                  <a:pt x="1283117" y="1458301"/>
                </a:lnTo>
                <a:lnTo>
                  <a:pt x="1288369" y="1456988"/>
                </a:lnTo>
                <a:cubicBezTo>
                  <a:pt x="1288369" y="1455549"/>
                  <a:pt x="1288369" y="1452671"/>
                  <a:pt x="1294126" y="1446914"/>
                </a:cubicBezTo>
                <a:cubicBezTo>
                  <a:pt x="1283189" y="1446914"/>
                  <a:pt x="1271676" y="1446914"/>
                  <a:pt x="1271676" y="1446914"/>
                </a:cubicBezTo>
                <a:cubicBezTo>
                  <a:pt x="1271676" y="1446914"/>
                  <a:pt x="1274554" y="1446914"/>
                  <a:pt x="1277432" y="1448353"/>
                </a:cubicBezTo>
                <a:lnTo>
                  <a:pt x="1283117" y="1458301"/>
                </a:lnTo>
                <a:lnTo>
                  <a:pt x="1282613" y="1458427"/>
                </a:lnTo>
                <a:lnTo>
                  <a:pt x="1282612" y="1458428"/>
                </a:lnTo>
                <a:lnTo>
                  <a:pt x="1275919" y="1458428"/>
                </a:lnTo>
                <a:lnTo>
                  <a:pt x="1274401" y="1457079"/>
                </a:lnTo>
                <a:cubicBezTo>
                  <a:pt x="1270812" y="1455513"/>
                  <a:pt x="1266495" y="1455549"/>
                  <a:pt x="1260738" y="1458427"/>
                </a:cubicBezTo>
                <a:cubicBezTo>
                  <a:pt x="1260738" y="1458427"/>
                  <a:pt x="1263616" y="1458428"/>
                  <a:pt x="1267861" y="1458427"/>
                </a:cubicBezTo>
                <a:lnTo>
                  <a:pt x="1275919" y="1458428"/>
                </a:lnTo>
                <a:lnTo>
                  <a:pt x="1283693" y="1465336"/>
                </a:lnTo>
                <a:cubicBezTo>
                  <a:pt x="1286535" y="1468862"/>
                  <a:pt x="1289359" y="1472748"/>
                  <a:pt x="1292876" y="1475752"/>
                </a:cubicBezTo>
                <a:close/>
                <a:moveTo>
                  <a:pt x="1409730" y="1537548"/>
                </a:moveTo>
                <a:cubicBezTo>
                  <a:pt x="1408831" y="1537009"/>
                  <a:pt x="1408111" y="1535569"/>
                  <a:pt x="1408112" y="1532691"/>
                </a:cubicBezTo>
                <a:cubicBezTo>
                  <a:pt x="1416747" y="1532691"/>
                  <a:pt x="1412429" y="1539167"/>
                  <a:pt x="1409730" y="1537548"/>
                </a:cubicBezTo>
                <a:close/>
                <a:moveTo>
                  <a:pt x="1412769" y="1544203"/>
                </a:moveTo>
                <a:lnTo>
                  <a:pt x="1411268" y="1541388"/>
                </a:lnTo>
                <a:cubicBezTo>
                  <a:pt x="1411673" y="1540822"/>
                  <a:pt x="1413868" y="1541469"/>
                  <a:pt x="1419624" y="1544204"/>
                </a:cubicBezTo>
                <a:close/>
                <a:moveTo>
                  <a:pt x="1272251" y="1481455"/>
                </a:moveTo>
                <a:cubicBezTo>
                  <a:pt x="1283764" y="1481455"/>
                  <a:pt x="1272251" y="1481455"/>
                  <a:pt x="1283764" y="1481455"/>
                </a:cubicBezTo>
                <a:cubicBezTo>
                  <a:pt x="1283764" y="1481455"/>
                  <a:pt x="1283765" y="1469941"/>
                  <a:pt x="1272251" y="1469941"/>
                </a:cubicBezTo>
                <a:cubicBezTo>
                  <a:pt x="1272251" y="1469941"/>
                  <a:pt x="1272251" y="1469941"/>
                  <a:pt x="1272251" y="1481455"/>
                </a:cubicBezTo>
                <a:close/>
                <a:moveTo>
                  <a:pt x="1806481" y="1750873"/>
                </a:moveTo>
                <a:lnTo>
                  <a:pt x="1806481" y="1728421"/>
                </a:lnTo>
                <a:cubicBezTo>
                  <a:pt x="1806481" y="1722664"/>
                  <a:pt x="1803602" y="1719786"/>
                  <a:pt x="1800796" y="1716907"/>
                </a:cubicBezTo>
                <a:lnTo>
                  <a:pt x="1799627" y="1714344"/>
                </a:lnTo>
                <a:lnTo>
                  <a:pt x="1806553" y="1709999"/>
                </a:lnTo>
                <a:lnTo>
                  <a:pt x="1817419" y="1695237"/>
                </a:lnTo>
                <a:lnTo>
                  <a:pt x="1817419" y="1697993"/>
                </a:lnTo>
                <a:lnTo>
                  <a:pt x="1813677" y="1721009"/>
                </a:lnTo>
                <a:cubicBezTo>
                  <a:pt x="1812238" y="1727989"/>
                  <a:pt x="1812238" y="1733602"/>
                  <a:pt x="1817994" y="1739359"/>
                </a:cubicBezTo>
                <a:cubicBezTo>
                  <a:pt x="1817994" y="1750873"/>
                  <a:pt x="1806481" y="1739359"/>
                  <a:pt x="1806481" y="1750873"/>
                </a:cubicBezTo>
                <a:close/>
                <a:moveTo>
                  <a:pt x="1357451" y="1534418"/>
                </a:moveTo>
                <a:cubicBezTo>
                  <a:pt x="1360330" y="1534417"/>
                  <a:pt x="1363208" y="1531539"/>
                  <a:pt x="1363208" y="1525782"/>
                </a:cubicBezTo>
                <a:cubicBezTo>
                  <a:pt x="1363208" y="1525782"/>
                  <a:pt x="1351694" y="1514269"/>
                  <a:pt x="1351695" y="1525782"/>
                </a:cubicBezTo>
                <a:cubicBezTo>
                  <a:pt x="1351694" y="1531539"/>
                  <a:pt x="1354573" y="1534418"/>
                  <a:pt x="1357451" y="1534418"/>
                </a:cubicBezTo>
                <a:close/>
                <a:moveTo>
                  <a:pt x="1210977" y="1468142"/>
                </a:moveTo>
                <a:cubicBezTo>
                  <a:pt x="1211517" y="1469222"/>
                  <a:pt x="1212956" y="1469941"/>
                  <a:pt x="1215834" y="1469942"/>
                </a:cubicBezTo>
                <a:cubicBezTo>
                  <a:pt x="1215834" y="1469942"/>
                  <a:pt x="1226772" y="1447489"/>
                  <a:pt x="1215835" y="1458427"/>
                </a:cubicBezTo>
                <a:cubicBezTo>
                  <a:pt x="1210078" y="1452959"/>
                  <a:pt x="1210077" y="1450224"/>
                  <a:pt x="1211516" y="1447417"/>
                </a:cubicBezTo>
                <a:lnTo>
                  <a:pt x="1215626" y="1436527"/>
                </a:lnTo>
                <a:lnTo>
                  <a:pt x="1221015" y="1444611"/>
                </a:lnTo>
                <a:cubicBezTo>
                  <a:pt x="1223893" y="1444611"/>
                  <a:pt x="1226772" y="1441732"/>
                  <a:pt x="1226772" y="1435976"/>
                </a:cubicBezTo>
                <a:cubicBezTo>
                  <a:pt x="1226772" y="1435976"/>
                  <a:pt x="1215834" y="1425038"/>
                  <a:pt x="1215258" y="1435976"/>
                </a:cubicBezTo>
                <a:lnTo>
                  <a:pt x="1215445" y="1436256"/>
                </a:lnTo>
                <a:lnTo>
                  <a:pt x="1200291" y="1447202"/>
                </a:lnTo>
                <a:cubicBezTo>
                  <a:pt x="1196117" y="1452815"/>
                  <a:pt x="1193382" y="1458428"/>
                  <a:pt x="1193382" y="1458428"/>
                </a:cubicBezTo>
                <a:cubicBezTo>
                  <a:pt x="1193382" y="1458428"/>
                  <a:pt x="1204321" y="1458427"/>
                  <a:pt x="1215835" y="1458427"/>
                </a:cubicBezTo>
                <a:cubicBezTo>
                  <a:pt x="1215835" y="1458427"/>
                  <a:pt x="1209358" y="1464904"/>
                  <a:pt x="1210977" y="1468142"/>
                </a:cubicBezTo>
                <a:close/>
                <a:moveTo>
                  <a:pt x="1317730" y="1525782"/>
                </a:moveTo>
                <a:cubicBezTo>
                  <a:pt x="1329243" y="1525782"/>
                  <a:pt x="1329243" y="1514844"/>
                  <a:pt x="1329243" y="1503331"/>
                </a:cubicBezTo>
                <a:cubicBezTo>
                  <a:pt x="1317730" y="1503331"/>
                  <a:pt x="1317730" y="1525782"/>
                  <a:pt x="1317730" y="1525782"/>
                </a:cubicBezTo>
                <a:close/>
                <a:moveTo>
                  <a:pt x="1437787" y="1588531"/>
                </a:moveTo>
                <a:lnTo>
                  <a:pt x="1441102" y="1586151"/>
                </a:lnTo>
                <a:lnTo>
                  <a:pt x="1442076" y="1588531"/>
                </a:lnTo>
                <a:close/>
                <a:moveTo>
                  <a:pt x="1602979" y="1671141"/>
                </a:moveTo>
                <a:cubicBezTo>
                  <a:pt x="1601540" y="1669702"/>
                  <a:pt x="1601539" y="1666823"/>
                  <a:pt x="1601539" y="1661066"/>
                </a:cubicBezTo>
                <a:cubicBezTo>
                  <a:pt x="1601539" y="1661066"/>
                  <a:pt x="1601539" y="1661066"/>
                  <a:pt x="1613053" y="1661067"/>
                </a:cubicBezTo>
                <a:cubicBezTo>
                  <a:pt x="1613053" y="1672005"/>
                  <a:pt x="1601540" y="1672005"/>
                  <a:pt x="1613053" y="1672580"/>
                </a:cubicBezTo>
                <a:cubicBezTo>
                  <a:pt x="1607297" y="1672580"/>
                  <a:pt x="1604418" y="1672580"/>
                  <a:pt x="1602979" y="1671141"/>
                </a:cubicBezTo>
                <a:close/>
                <a:moveTo>
                  <a:pt x="1393143" y="1568454"/>
                </a:moveTo>
                <a:cubicBezTo>
                  <a:pt x="1400195" y="1571260"/>
                  <a:pt x="1408687" y="1571261"/>
                  <a:pt x="1408687" y="1571261"/>
                </a:cubicBezTo>
                <a:cubicBezTo>
                  <a:pt x="1397173" y="1559747"/>
                  <a:pt x="1397173" y="1559747"/>
                  <a:pt x="1397748" y="1548809"/>
                </a:cubicBezTo>
                <a:cubicBezTo>
                  <a:pt x="1397748" y="1548809"/>
                  <a:pt x="1397748" y="1548809"/>
                  <a:pt x="1386234" y="1548809"/>
                </a:cubicBezTo>
                <a:cubicBezTo>
                  <a:pt x="1380478" y="1560035"/>
                  <a:pt x="1386091" y="1565647"/>
                  <a:pt x="1393143" y="1568454"/>
                </a:cubicBezTo>
                <a:close/>
                <a:moveTo>
                  <a:pt x="1737975" y="1739359"/>
                </a:moveTo>
                <a:cubicBezTo>
                  <a:pt x="1737975" y="1716907"/>
                  <a:pt x="1737975" y="1705969"/>
                  <a:pt x="1715524" y="1694456"/>
                </a:cubicBezTo>
                <a:cubicBezTo>
                  <a:pt x="1749490" y="1694456"/>
                  <a:pt x="1749489" y="1705969"/>
                  <a:pt x="1760427" y="1739358"/>
                </a:cubicBezTo>
                <a:cubicBezTo>
                  <a:pt x="1749490" y="1727846"/>
                  <a:pt x="1749489" y="1750873"/>
                  <a:pt x="1737975" y="1739359"/>
                </a:cubicBezTo>
                <a:close/>
                <a:moveTo>
                  <a:pt x="1813030" y="1782031"/>
                </a:moveTo>
                <a:cubicBezTo>
                  <a:pt x="1808784" y="1779225"/>
                  <a:pt x="1805906" y="1773612"/>
                  <a:pt x="1805906" y="1762386"/>
                </a:cubicBezTo>
                <a:cubicBezTo>
                  <a:pt x="1817419" y="1773900"/>
                  <a:pt x="1817419" y="1773900"/>
                  <a:pt x="1817419" y="1762386"/>
                </a:cubicBezTo>
                <a:cubicBezTo>
                  <a:pt x="1817419" y="1773324"/>
                  <a:pt x="1828932" y="1773324"/>
                  <a:pt x="1828357" y="1784838"/>
                </a:cubicBezTo>
                <a:cubicBezTo>
                  <a:pt x="1822888" y="1784837"/>
                  <a:pt x="1817275" y="1784837"/>
                  <a:pt x="1813030" y="1782031"/>
                </a:cubicBezTo>
                <a:close/>
                <a:moveTo>
                  <a:pt x="1567574" y="1661067"/>
                </a:moveTo>
                <a:lnTo>
                  <a:pt x="1567575" y="1658441"/>
                </a:lnTo>
                <a:lnTo>
                  <a:pt x="1569488" y="1658579"/>
                </a:lnTo>
                <a:close/>
                <a:moveTo>
                  <a:pt x="1351911" y="1557013"/>
                </a:moveTo>
                <a:cubicBezTo>
                  <a:pt x="1349104" y="1557013"/>
                  <a:pt x="1346226" y="1554278"/>
                  <a:pt x="1351695" y="1548809"/>
                </a:cubicBezTo>
                <a:cubicBezTo>
                  <a:pt x="1357452" y="1554278"/>
                  <a:pt x="1354717" y="1557013"/>
                  <a:pt x="1351911" y="1557013"/>
                </a:cubicBezTo>
                <a:close/>
                <a:moveTo>
                  <a:pt x="1306217" y="1537296"/>
                </a:moveTo>
                <a:cubicBezTo>
                  <a:pt x="1306216" y="1514844"/>
                  <a:pt x="1317730" y="1514844"/>
                  <a:pt x="1306217" y="1503331"/>
                </a:cubicBezTo>
                <a:cubicBezTo>
                  <a:pt x="1317730" y="1492393"/>
                  <a:pt x="1306216" y="1514844"/>
                  <a:pt x="1317730" y="1514844"/>
                </a:cubicBezTo>
                <a:cubicBezTo>
                  <a:pt x="1328667" y="1503331"/>
                  <a:pt x="1317729" y="1491817"/>
                  <a:pt x="1306217" y="1503331"/>
                </a:cubicBezTo>
                <a:cubicBezTo>
                  <a:pt x="1294703" y="1514269"/>
                  <a:pt x="1294703" y="1514269"/>
                  <a:pt x="1294702" y="1525782"/>
                </a:cubicBezTo>
                <a:cubicBezTo>
                  <a:pt x="1294702" y="1525782"/>
                  <a:pt x="1294703" y="1537296"/>
                  <a:pt x="1306217" y="1537296"/>
                </a:cubicBezTo>
                <a:close/>
                <a:moveTo>
                  <a:pt x="1426245" y="1598605"/>
                </a:moveTo>
                <a:cubicBezTo>
                  <a:pt x="1427684" y="1597166"/>
                  <a:pt x="1430563" y="1594288"/>
                  <a:pt x="1430563" y="1588531"/>
                </a:cubicBezTo>
                <a:cubicBezTo>
                  <a:pt x="1430563" y="1588531"/>
                  <a:pt x="1430563" y="1588531"/>
                  <a:pt x="1432002" y="1588531"/>
                </a:cubicBezTo>
                <a:lnTo>
                  <a:pt x="1437787" y="1588531"/>
                </a:lnTo>
                <a:lnTo>
                  <a:pt x="1437687" y="1588603"/>
                </a:lnTo>
                <a:cubicBezTo>
                  <a:pt x="1433441" y="1591409"/>
                  <a:pt x="1430563" y="1594288"/>
                  <a:pt x="1430563" y="1600045"/>
                </a:cubicBezTo>
                <a:cubicBezTo>
                  <a:pt x="1424806" y="1600044"/>
                  <a:pt x="1424806" y="1600044"/>
                  <a:pt x="1426245" y="1598605"/>
                </a:cubicBezTo>
                <a:close/>
                <a:moveTo>
                  <a:pt x="1681558" y="1728421"/>
                </a:moveTo>
                <a:cubicBezTo>
                  <a:pt x="1693072" y="1716907"/>
                  <a:pt x="1693072" y="1716907"/>
                  <a:pt x="1681558" y="1716907"/>
                </a:cubicBezTo>
                <a:cubicBezTo>
                  <a:pt x="1692496" y="1705969"/>
                  <a:pt x="1704011" y="1728421"/>
                  <a:pt x="1681558" y="1728421"/>
                </a:cubicBezTo>
                <a:close/>
                <a:moveTo>
                  <a:pt x="1659107" y="1717483"/>
                </a:moveTo>
                <a:cubicBezTo>
                  <a:pt x="1670045" y="1705969"/>
                  <a:pt x="1670045" y="1705969"/>
                  <a:pt x="1681558" y="1705969"/>
                </a:cubicBezTo>
                <a:cubicBezTo>
                  <a:pt x="1681558" y="1716907"/>
                  <a:pt x="1670045" y="1716907"/>
                  <a:pt x="1659107" y="1717483"/>
                </a:cubicBezTo>
                <a:close/>
                <a:moveTo>
                  <a:pt x="1783453" y="1784838"/>
                </a:moveTo>
                <a:cubicBezTo>
                  <a:pt x="1771940" y="1773324"/>
                  <a:pt x="1771940" y="1762386"/>
                  <a:pt x="1771940" y="1750873"/>
                </a:cubicBezTo>
                <a:cubicBezTo>
                  <a:pt x="1771940" y="1739359"/>
                  <a:pt x="1783453" y="1750873"/>
                  <a:pt x="1783453" y="1739935"/>
                </a:cubicBezTo>
                <a:cubicBezTo>
                  <a:pt x="1771940" y="1762386"/>
                  <a:pt x="1794968" y="1762386"/>
                  <a:pt x="1783453" y="1784838"/>
                </a:cubicBezTo>
                <a:close/>
                <a:moveTo>
                  <a:pt x="1386235" y="1593713"/>
                </a:moveTo>
                <a:cubicBezTo>
                  <a:pt x="1397173" y="1593712"/>
                  <a:pt x="1408687" y="1593713"/>
                  <a:pt x="1408111" y="1582775"/>
                </a:cubicBezTo>
                <a:cubicBezTo>
                  <a:pt x="1402642" y="1582774"/>
                  <a:pt x="1399908" y="1585653"/>
                  <a:pt x="1397102" y="1587092"/>
                </a:cubicBezTo>
                <a:lnTo>
                  <a:pt x="1386065" y="1582928"/>
                </a:lnTo>
                <a:lnTo>
                  <a:pt x="1386062" y="1582717"/>
                </a:lnTo>
                <a:lnTo>
                  <a:pt x="1395733" y="1581335"/>
                </a:lnTo>
                <a:cubicBezTo>
                  <a:pt x="1397174" y="1579896"/>
                  <a:pt x="1397173" y="1577017"/>
                  <a:pt x="1397173" y="1571260"/>
                </a:cubicBezTo>
                <a:cubicBezTo>
                  <a:pt x="1386235" y="1571261"/>
                  <a:pt x="1386234" y="1559747"/>
                  <a:pt x="1374721" y="1571260"/>
                </a:cubicBezTo>
                <a:cubicBezTo>
                  <a:pt x="1383356" y="1579464"/>
                  <a:pt x="1385515" y="1575362"/>
                  <a:pt x="1386055" y="1582271"/>
                </a:cubicBezTo>
                <a:lnTo>
                  <a:pt x="1386062" y="1582717"/>
                </a:lnTo>
                <a:lnTo>
                  <a:pt x="1385659" y="1582775"/>
                </a:lnTo>
                <a:lnTo>
                  <a:pt x="1386065" y="1582928"/>
                </a:lnTo>
                <a:close/>
                <a:moveTo>
                  <a:pt x="1749490" y="1784838"/>
                </a:moveTo>
                <a:lnTo>
                  <a:pt x="1749490" y="1773324"/>
                </a:lnTo>
                <a:cubicBezTo>
                  <a:pt x="1749490" y="1773324"/>
                  <a:pt x="1749490" y="1773324"/>
                  <a:pt x="1761003" y="1773324"/>
                </a:cubicBezTo>
                <a:cubicBezTo>
                  <a:pt x="1761003" y="1773324"/>
                  <a:pt x="1761003" y="1773324"/>
                  <a:pt x="1761002" y="1784837"/>
                </a:cubicBezTo>
                <a:cubicBezTo>
                  <a:pt x="1761002" y="1784837"/>
                  <a:pt x="1761002" y="1784837"/>
                  <a:pt x="1749490" y="1784838"/>
                </a:cubicBezTo>
                <a:close/>
                <a:moveTo>
                  <a:pt x="1351694" y="1604651"/>
                </a:moveTo>
                <a:cubicBezTo>
                  <a:pt x="1351694" y="1582198"/>
                  <a:pt x="1351694" y="1582198"/>
                  <a:pt x="1363208" y="1582198"/>
                </a:cubicBezTo>
                <a:cubicBezTo>
                  <a:pt x="1363208" y="1582198"/>
                  <a:pt x="1363208" y="1604650"/>
                  <a:pt x="1351694" y="1604651"/>
                </a:cubicBezTo>
                <a:close/>
                <a:moveTo>
                  <a:pt x="1771940" y="1818227"/>
                </a:moveTo>
                <a:lnTo>
                  <a:pt x="1771940" y="1818227"/>
                </a:lnTo>
                <a:cubicBezTo>
                  <a:pt x="1771940" y="1815492"/>
                  <a:pt x="1771939" y="1814845"/>
                  <a:pt x="1771940" y="1815232"/>
                </a:cubicBezTo>
                <a:close/>
                <a:moveTo>
                  <a:pt x="1226772" y="1548809"/>
                </a:moveTo>
                <a:cubicBezTo>
                  <a:pt x="1226772" y="1548809"/>
                  <a:pt x="1226772" y="1548809"/>
                  <a:pt x="1238285" y="1548809"/>
                </a:cubicBezTo>
                <a:cubicBezTo>
                  <a:pt x="1238285" y="1537871"/>
                  <a:pt x="1226772" y="1526358"/>
                  <a:pt x="1238286" y="1526358"/>
                </a:cubicBezTo>
                <a:cubicBezTo>
                  <a:pt x="1238286" y="1526358"/>
                  <a:pt x="1238285" y="1514844"/>
                  <a:pt x="1226772" y="1514844"/>
                </a:cubicBezTo>
                <a:cubicBezTo>
                  <a:pt x="1226772" y="1525783"/>
                  <a:pt x="1238285" y="1548809"/>
                  <a:pt x="1226772" y="1548809"/>
                </a:cubicBezTo>
                <a:close/>
                <a:moveTo>
                  <a:pt x="1635030" y="1759260"/>
                </a:moveTo>
                <a:lnTo>
                  <a:pt x="1630323" y="1745260"/>
                </a:lnTo>
                <a:cubicBezTo>
                  <a:pt x="1630323" y="1739647"/>
                  <a:pt x="1630323" y="1734178"/>
                  <a:pt x="1624566" y="1728997"/>
                </a:cubicBezTo>
                <a:cubicBezTo>
                  <a:pt x="1647018" y="1739935"/>
                  <a:pt x="1647019" y="1728997"/>
                  <a:pt x="1647019" y="1717484"/>
                </a:cubicBezTo>
                <a:cubicBezTo>
                  <a:pt x="1658532" y="1717483"/>
                  <a:pt x="1636081" y="1751448"/>
                  <a:pt x="1658532" y="1739935"/>
                </a:cubicBezTo>
                <a:cubicBezTo>
                  <a:pt x="1658532" y="1748138"/>
                  <a:pt x="1645903" y="1744037"/>
                  <a:pt x="1639589" y="1750945"/>
                </a:cubicBezTo>
                <a:lnTo>
                  <a:pt x="1636946" y="1759565"/>
                </a:lnTo>
                <a:lnTo>
                  <a:pt x="1636368" y="1759580"/>
                </a:lnTo>
                <a:close/>
                <a:moveTo>
                  <a:pt x="1500795" y="1694456"/>
                </a:moveTo>
                <a:cubicBezTo>
                  <a:pt x="1500795" y="1683518"/>
                  <a:pt x="1500795" y="1683518"/>
                  <a:pt x="1500795" y="1672004"/>
                </a:cubicBezTo>
                <a:cubicBezTo>
                  <a:pt x="1500795" y="1683518"/>
                  <a:pt x="1500795" y="1683518"/>
                  <a:pt x="1489282" y="1683518"/>
                </a:cubicBezTo>
                <a:cubicBezTo>
                  <a:pt x="1489282" y="1672005"/>
                  <a:pt x="1500220" y="1661067"/>
                  <a:pt x="1511734" y="1649553"/>
                </a:cubicBezTo>
                <a:cubicBezTo>
                  <a:pt x="1511734" y="1649553"/>
                  <a:pt x="1511734" y="1649553"/>
                  <a:pt x="1511733" y="1661067"/>
                </a:cubicBezTo>
                <a:cubicBezTo>
                  <a:pt x="1522671" y="1650129"/>
                  <a:pt x="1522671" y="1638615"/>
                  <a:pt x="1534185" y="1638615"/>
                </a:cubicBezTo>
                <a:cubicBezTo>
                  <a:pt x="1534185" y="1638615"/>
                  <a:pt x="1534184" y="1650129"/>
                  <a:pt x="1556637" y="1638615"/>
                </a:cubicBezTo>
                <a:cubicBezTo>
                  <a:pt x="1556637" y="1649553"/>
                  <a:pt x="1545123" y="1649554"/>
                  <a:pt x="1545122" y="1661066"/>
                </a:cubicBezTo>
                <a:cubicBezTo>
                  <a:pt x="1545123" y="1649554"/>
                  <a:pt x="1545123" y="1649554"/>
                  <a:pt x="1546274" y="1649554"/>
                </a:cubicBezTo>
                <a:cubicBezTo>
                  <a:pt x="1523247" y="1649553"/>
                  <a:pt x="1512309" y="1682943"/>
                  <a:pt x="1500795" y="1694456"/>
                </a:cubicBezTo>
                <a:close/>
                <a:moveTo>
                  <a:pt x="1601539" y="1751448"/>
                </a:moveTo>
                <a:cubicBezTo>
                  <a:pt x="1590602" y="1751448"/>
                  <a:pt x="1590602" y="1728421"/>
                  <a:pt x="1579087" y="1739935"/>
                </a:cubicBezTo>
                <a:cubicBezTo>
                  <a:pt x="1579088" y="1728997"/>
                  <a:pt x="1579087" y="1717483"/>
                  <a:pt x="1579087" y="1717483"/>
                </a:cubicBezTo>
                <a:cubicBezTo>
                  <a:pt x="1579087" y="1705969"/>
                  <a:pt x="1579087" y="1717483"/>
                  <a:pt x="1590602" y="1705969"/>
                </a:cubicBezTo>
                <a:cubicBezTo>
                  <a:pt x="1601540" y="1716908"/>
                  <a:pt x="1590602" y="1716907"/>
                  <a:pt x="1590602" y="1728997"/>
                </a:cubicBezTo>
                <a:cubicBezTo>
                  <a:pt x="1590602" y="1728997"/>
                  <a:pt x="1601540" y="1728997"/>
                  <a:pt x="1613053" y="1728997"/>
                </a:cubicBezTo>
                <a:cubicBezTo>
                  <a:pt x="1613052" y="1739935"/>
                  <a:pt x="1613053" y="1751448"/>
                  <a:pt x="1601539" y="1751448"/>
                </a:cubicBezTo>
                <a:close/>
                <a:moveTo>
                  <a:pt x="1249799" y="1582198"/>
                </a:moveTo>
                <a:cubicBezTo>
                  <a:pt x="1261313" y="1582198"/>
                  <a:pt x="1261313" y="1582198"/>
                  <a:pt x="1261313" y="1570685"/>
                </a:cubicBezTo>
                <a:cubicBezTo>
                  <a:pt x="1249800" y="1570685"/>
                  <a:pt x="1238862" y="1548234"/>
                  <a:pt x="1261313" y="1548234"/>
                </a:cubicBezTo>
                <a:cubicBezTo>
                  <a:pt x="1261313" y="1537295"/>
                  <a:pt x="1249800" y="1537296"/>
                  <a:pt x="1249799" y="1525782"/>
                </a:cubicBezTo>
                <a:cubicBezTo>
                  <a:pt x="1249799" y="1548809"/>
                  <a:pt x="1238285" y="1548809"/>
                  <a:pt x="1238285" y="1559747"/>
                </a:cubicBezTo>
                <a:cubicBezTo>
                  <a:pt x="1249800" y="1570685"/>
                  <a:pt x="1238285" y="1570685"/>
                  <a:pt x="1249799" y="1582198"/>
                </a:cubicBezTo>
                <a:close/>
                <a:moveTo>
                  <a:pt x="1771940" y="1841255"/>
                </a:moveTo>
                <a:cubicBezTo>
                  <a:pt x="1771940" y="1829740"/>
                  <a:pt x="1771940" y="1829740"/>
                  <a:pt x="1771940" y="1829740"/>
                </a:cubicBezTo>
                <a:cubicBezTo>
                  <a:pt x="1771940" y="1818227"/>
                  <a:pt x="1760427" y="1818227"/>
                  <a:pt x="1771940" y="1818227"/>
                </a:cubicBezTo>
                <a:cubicBezTo>
                  <a:pt x="1771940" y="1823984"/>
                  <a:pt x="1771939" y="1821249"/>
                  <a:pt x="1771940" y="1818443"/>
                </a:cubicBezTo>
                <a:lnTo>
                  <a:pt x="1771940" y="1818227"/>
                </a:lnTo>
                <a:lnTo>
                  <a:pt x="1780575" y="1825423"/>
                </a:lnTo>
                <a:cubicBezTo>
                  <a:pt x="1780575" y="1829740"/>
                  <a:pt x="1777696" y="1835497"/>
                  <a:pt x="1771940" y="1841255"/>
                </a:cubicBezTo>
                <a:close/>
                <a:moveTo>
                  <a:pt x="1442652" y="1683184"/>
                </a:moveTo>
                <a:lnTo>
                  <a:pt x="1442652" y="1682943"/>
                </a:lnTo>
                <a:lnTo>
                  <a:pt x="1442652" y="1683184"/>
                </a:lnTo>
                <a:close/>
                <a:moveTo>
                  <a:pt x="1442651" y="1683642"/>
                </a:moveTo>
                <a:lnTo>
                  <a:pt x="1442652" y="1683184"/>
                </a:lnTo>
                <a:lnTo>
                  <a:pt x="1443228" y="1682942"/>
                </a:lnTo>
                <a:close/>
                <a:moveTo>
                  <a:pt x="1386811" y="1658188"/>
                </a:moveTo>
                <a:lnTo>
                  <a:pt x="1386811" y="1658188"/>
                </a:lnTo>
                <a:lnTo>
                  <a:pt x="1386811" y="1658188"/>
                </a:lnTo>
                <a:close/>
                <a:moveTo>
                  <a:pt x="1414299" y="1672760"/>
                </a:moveTo>
                <a:cubicBezTo>
                  <a:pt x="1413579" y="1673300"/>
                  <a:pt x="1412140" y="1672580"/>
                  <a:pt x="1409262" y="1669701"/>
                </a:cubicBezTo>
                <a:cubicBezTo>
                  <a:pt x="1420775" y="1658188"/>
                  <a:pt x="1409262" y="1669701"/>
                  <a:pt x="1409262" y="1658188"/>
                </a:cubicBezTo>
                <a:cubicBezTo>
                  <a:pt x="1403794" y="1652432"/>
                  <a:pt x="1401059" y="1652431"/>
                  <a:pt x="1398253" y="1653871"/>
                </a:cubicBezTo>
                <a:lnTo>
                  <a:pt x="1386811" y="1658188"/>
                </a:lnTo>
                <a:lnTo>
                  <a:pt x="1386812" y="1656542"/>
                </a:lnTo>
                <a:cubicBezTo>
                  <a:pt x="1386812" y="1646531"/>
                  <a:pt x="1386812" y="1644372"/>
                  <a:pt x="1386812" y="1635737"/>
                </a:cubicBezTo>
                <a:lnTo>
                  <a:pt x="1398325" y="1635737"/>
                </a:lnTo>
                <a:cubicBezTo>
                  <a:pt x="1398325" y="1635737"/>
                  <a:pt x="1398325" y="1635737"/>
                  <a:pt x="1398325" y="1647251"/>
                </a:cubicBezTo>
                <a:cubicBezTo>
                  <a:pt x="1409838" y="1647250"/>
                  <a:pt x="1420775" y="1658188"/>
                  <a:pt x="1432289" y="1635737"/>
                </a:cubicBezTo>
                <a:cubicBezTo>
                  <a:pt x="1443803" y="1624223"/>
                  <a:pt x="1432290" y="1647250"/>
                  <a:pt x="1443803" y="1635737"/>
                </a:cubicBezTo>
                <a:cubicBezTo>
                  <a:pt x="1432289" y="1635737"/>
                  <a:pt x="1421352" y="1658188"/>
                  <a:pt x="1443803" y="1658188"/>
                </a:cubicBezTo>
                <a:cubicBezTo>
                  <a:pt x="1443803" y="1669702"/>
                  <a:pt x="1443803" y="1669702"/>
                  <a:pt x="1432290" y="1669701"/>
                </a:cubicBezTo>
                <a:cubicBezTo>
                  <a:pt x="1432290" y="1658188"/>
                  <a:pt x="1420776" y="1669702"/>
                  <a:pt x="1420775" y="1658188"/>
                </a:cubicBezTo>
                <a:cubicBezTo>
                  <a:pt x="1412140" y="1658188"/>
                  <a:pt x="1416458" y="1671141"/>
                  <a:pt x="1414299" y="1672760"/>
                </a:cubicBezTo>
                <a:close/>
                <a:moveTo>
                  <a:pt x="1442651" y="1689694"/>
                </a:moveTo>
                <a:lnTo>
                  <a:pt x="1442651" y="1689694"/>
                </a:lnTo>
                <a:lnTo>
                  <a:pt x="1442652" y="1684382"/>
                </a:lnTo>
                <a:lnTo>
                  <a:pt x="1442651" y="1683642"/>
                </a:lnTo>
                <a:lnTo>
                  <a:pt x="1442651" y="1683642"/>
                </a:lnTo>
                <a:close/>
                <a:moveTo>
                  <a:pt x="1451404" y="1697514"/>
                </a:moveTo>
                <a:lnTo>
                  <a:pt x="1450289" y="1696746"/>
                </a:lnTo>
                <a:lnTo>
                  <a:pt x="1450424" y="1695895"/>
                </a:lnTo>
                <a:cubicBezTo>
                  <a:pt x="1451863" y="1694456"/>
                  <a:pt x="1454741" y="1694456"/>
                  <a:pt x="1454741" y="1694456"/>
                </a:cubicBezTo>
                <a:cubicBezTo>
                  <a:pt x="1454741" y="1697334"/>
                  <a:pt x="1453337" y="1698054"/>
                  <a:pt x="1451404" y="1697514"/>
                </a:cubicBezTo>
                <a:close/>
                <a:moveTo>
                  <a:pt x="1828933" y="1885582"/>
                </a:moveTo>
                <a:cubicBezTo>
                  <a:pt x="1828932" y="1874644"/>
                  <a:pt x="1817419" y="1874644"/>
                  <a:pt x="1840446" y="1874068"/>
                </a:cubicBezTo>
                <a:cubicBezTo>
                  <a:pt x="1840446" y="1874068"/>
                  <a:pt x="1840446" y="1874068"/>
                  <a:pt x="1828933" y="1885582"/>
                </a:cubicBezTo>
                <a:close/>
                <a:moveTo>
                  <a:pt x="1488130" y="1716907"/>
                </a:moveTo>
                <a:cubicBezTo>
                  <a:pt x="1488130" y="1705969"/>
                  <a:pt x="1488130" y="1705969"/>
                  <a:pt x="1488130" y="1693881"/>
                </a:cubicBezTo>
                <a:cubicBezTo>
                  <a:pt x="1488131" y="1705394"/>
                  <a:pt x="1499645" y="1705394"/>
                  <a:pt x="1499645" y="1705394"/>
                </a:cubicBezTo>
                <a:cubicBezTo>
                  <a:pt x="1499644" y="1716907"/>
                  <a:pt x="1488130" y="1716907"/>
                  <a:pt x="1488130" y="1716907"/>
                </a:cubicBezTo>
                <a:close/>
                <a:moveTo>
                  <a:pt x="1120020" y="1535497"/>
                </a:moveTo>
                <a:cubicBezTo>
                  <a:pt x="1120559" y="1536576"/>
                  <a:pt x="1121998" y="1537296"/>
                  <a:pt x="1124877" y="1537296"/>
                </a:cubicBezTo>
                <a:cubicBezTo>
                  <a:pt x="1124877" y="1525782"/>
                  <a:pt x="1136391" y="1525782"/>
                  <a:pt x="1124877" y="1525782"/>
                </a:cubicBezTo>
                <a:cubicBezTo>
                  <a:pt x="1124877" y="1525782"/>
                  <a:pt x="1118400" y="1532258"/>
                  <a:pt x="1120020" y="1535497"/>
                </a:cubicBezTo>
                <a:close/>
                <a:moveTo>
                  <a:pt x="1659107" y="1807289"/>
                </a:moveTo>
                <a:cubicBezTo>
                  <a:pt x="1659107" y="1804410"/>
                  <a:pt x="1659107" y="1802972"/>
                  <a:pt x="1659286" y="1802431"/>
                </a:cubicBezTo>
                <a:lnTo>
                  <a:pt x="1660313" y="1802871"/>
                </a:lnTo>
                <a:close/>
                <a:moveTo>
                  <a:pt x="1499644" y="1728421"/>
                </a:moveTo>
                <a:lnTo>
                  <a:pt x="1499644" y="1728421"/>
                </a:lnTo>
                <a:lnTo>
                  <a:pt x="1499644" y="1728421"/>
                </a:lnTo>
                <a:close/>
                <a:moveTo>
                  <a:pt x="1800004" y="1877459"/>
                </a:moveTo>
                <a:cubicBezTo>
                  <a:pt x="1795687" y="1875759"/>
                  <a:pt x="1797845" y="1863129"/>
                  <a:pt x="1806481" y="1863130"/>
                </a:cubicBezTo>
                <a:cubicBezTo>
                  <a:pt x="1817419" y="1863130"/>
                  <a:pt x="1794967" y="1874644"/>
                  <a:pt x="1806481" y="1874644"/>
                </a:cubicBezTo>
                <a:cubicBezTo>
                  <a:pt x="1803603" y="1877379"/>
                  <a:pt x="1801444" y="1878026"/>
                  <a:pt x="1800004" y="1877459"/>
                </a:cubicBezTo>
                <a:close/>
                <a:moveTo>
                  <a:pt x="1495327" y="1726982"/>
                </a:moveTo>
                <a:cubicBezTo>
                  <a:pt x="1496766" y="1725543"/>
                  <a:pt x="1499644" y="1722664"/>
                  <a:pt x="1499644" y="1716907"/>
                </a:cubicBezTo>
                <a:lnTo>
                  <a:pt x="1499644" y="1728421"/>
                </a:lnTo>
                <a:close/>
                <a:moveTo>
                  <a:pt x="1545122" y="1761811"/>
                </a:moveTo>
                <a:cubicBezTo>
                  <a:pt x="1545122" y="1750873"/>
                  <a:pt x="1534184" y="1739359"/>
                  <a:pt x="1556637" y="1739359"/>
                </a:cubicBezTo>
                <a:cubicBezTo>
                  <a:pt x="1556636" y="1750873"/>
                  <a:pt x="1556636" y="1750873"/>
                  <a:pt x="1567574" y="1750297"/>
                </a:cubicBezTo>
                <a:cubicBezTo>
                  <a:pt x="1556637" y="1761811"/>
                  <a:pt x="1545122" y="1761811"/>
                  <a:pt x="1545122" y="1761811"/>
                </a:cubicBezTo>
                <a:close/>
                <a:moveTo>
                  <a:pt x="1499645" y="1739359"/>
                </a:moveTo>
                <a:cubicBezTo>
                  <a:pt x="1488130" y="1739359"/>
                  <a:pt x="1488130" y="1728422"/>
                  <a:pt x="1488130" y="1728422"/>
                </a:cubicBezTo>
                <a:cubicBezTo>
                  <a:pt x="1488130" y="1728422"/>
                  <a:pt x="1488130" y="1728422"/>
                  <a:pt x="1489570" y="1728421"/>
                </a:cubicBezTo>
                <a:lnTo>
                  <a:pt x="1499644" y="1728421"/>
                </a:lnTo>
                <a:close/>
                <a:moveTo>
                  <a:pt x="1693648" y="1840679"/>
                </a:moveTo>
                <a:cubicBezTo>
                  <a:pt x="1693648" y="1818227"/>
                  <a:pt x="1693648" y="1818227"/>
                  <a:pt x="1682134" y="1795775"/>
                </a:cubicBezTo>
                <a:cubicBezTo>
                  <a:pt x="1670620" y="1795776"/>
                  <a:pt x="1670620" y="1795776"/>
                  <a:pt x="1670621" y="1807289"/>
                </a:cubicBezTo>
                <a:cubicBezTo>
                  <a:pt x="1664864" y="1807289"/>
                  <a:pt x="1661985" y="1804410"/>
                  <a:pt x="1660546" y="1802971"/>
                </a:cubicBezTo>
                <a:lnTo>
                  <a:pt x="1660313" y="1802871"/>
                </a:lnTo>
                <a:lnTo>
                  <a:pt x="1664864" y="1786205"/>
                </a:lnTo>
                <a:cubicBezTo>
                  <a:pt x="1667742" y="1781959"/>
                  <a:pt x="1670620" y="1779081"/>
                  <a:pt x="1670620" y="1773324"/>
                </a:cubicBezTo>
                <a:cubicBezTo>
                  <a:pt x="1670621" y="1761811"/>
                  <a:pt x="1659107" y="1773324"/>
                  <a:pt x="1659106" y="1761811"/>
                </a:cubicBezTo>
                <a:cubicBezTo>
                  <a:pt x="1647594" y="1772748"/>
                  <a:pt x="1636080" y="1784262"/>
                  <a:pt x="1647594" y="1784262"/>
                </a:cubicBezTo>
                <a:cubicBezTo>
                  <a:pt x="1636080" y="1784262"/>
                  <a:pt x="1636080" y="1784262"/>
                  <a:pt x="1613628" y="1784262"/>
                </a:cubicBezTo>
                <a:cubicBezTo>
                  <a:pt x="1613628" y="1772748"/>
                  <a:pt x="1613628" y="1772748"/>
                  <a:pt x="1625142" y="1772748"/>
                </a:cubicBezTo>
                <a:cubicBezTo>
                  <a:pt x="1613628" y="1772748"/>
                  <a:pt x="1613628" y="1772748"/>
                  <a:pt x="1613629" y="1761235"/>
                </a:cubicBezTo>
                <a:cubicBezTo>
                  <a:pt x="1625141" y="1761235"/>
                  <a:pt x="1625141" y="1761235"/>
                  <a:pt x="1625141" y="1761235"/>
                </a:cubicBezTo>
                <a:cubicBezTo>
                  <a:pt x="1625142" y="1758357"/>
                  <a:pt x="1626545" y="1757601"/>
                  <a:pt x="1628650" y="1757736"/>
                </a:cubicBezTo>
                <a:lnTo>
                  <a:pt x="1635030" y="1759260"/>
                </a:lnTo>
                <a:lnTo>
                  <a:pt x="1636081" y="1762386"/>
                </a:lnTo>
                <a:lnTo>
                  <a:pt x="1636946" y="1759565"/>
                </a:lnTo>
                <a:lnTo>
                  <a:pt x="1644085" y="1759373"/>
                </a:lnTo>
                <a:cubicBezTo>
                  <a:pt x="1646191" y="1758141"/>
                  <a:pt x="1647594" y="1755334"/>
                  <a:pt x="1647594" y="1749722"/>
                </a:cubicBezTo>
                <a:lnTo>
                  <a:pt x="1659107" y="1749721"/>
                </a:lnTo>
                <a:lnTo>
                  <a:pt x="1659107" y="1761235"/>
                </a:lnTo>
                <a:cubicBezTo>
                  <a:pt x="1670620" y="1750297"/>
                  <a:pt x="1670621" y="1738784"/>
                  <a:pt x="1670621" y="1738784"/>
                </a:cubicBezTo>
                <a:cubicBezTo>
                  <a:pt x="1682135" y="1738784"/>
                  <a:pt x="1670620" y="1750297"/>
                  <a:pt x="1670620" y="1750297"/>
                </a:cubicBezTo>
                <a:cubicBezTo>
                  <a:pt x="1681558" y="1750297"/>
                  <a:pt x="1693072" y="1750297"/>
                  <a:pt x="1693073" y="1738784"/>
                </a:cubicBezTo>
                <a:cubicBezTo>
                  <a:pt x="1693073" y="1738784"/>
                  <a:pt x="1704586" y="1738783"/>
                  <a:pt x="1704586" y="1750297"/>
                </a:cubicBezTo>
                <a:cubicBezTo>
                  <a:pt x="1715524" y="1739359"/>
                  <a:pt x="1715524" y="1739359"/>
                  <a:pt x="1727037" y="1727845"/>
                </a:cubicBezTo>
                <a:cubicBezTo>
                  <a:pt x="1727038" y="1738784"/>
                  <a:pt x="1727037" y="1761811"/>
                  <a:pt x="1715524" y="1750297"/>
                </a:cubicBezTo>
                <a:cubicBezTo>
                  <a:pt x="1715524" y="1750297"/>
                  <a:pt x="1715524" y="1761811"/>
                  <a:pt x="1727037" y="1750297"/>
                </a:cubicBezTo>
                <a:cubicBezTo>
                  <a:pt x="1727037" y="1761811"/>
                  <a:pt x="1727037" y="1761811"/>
                  <a:pt x="1715524" y="1761811"/>
                </a:cubicBezTo>
                <a:cubicBezTo>
                  <a:pt x="1715524" y="1773324"/>
                  <a:pt x="1726462" y="1761811"/>
                  <a:pt x="1737975" y="1761811"/>
                </a:cubicBezTo>
                <a:cubicBezTo>
                  <a:pt x="1737975" y="1773324"/>
                  <a:pt x="1714949" y="1784262"/>
                  <a:pt x="1726462" y="1795775"/>
                </a:cubicBezTo>
                <a:cubicBezTo>
                  <a:pt x="1715524" y="1795776"/>
                  <a:pt x="1715524" y="1818227"/>
                  <a:pt x="1704011" y="1818227"/>
                </a:cubicBezTo>
                <a:cubicBezTo>
                  <a:pt x="1704011" y="1818227"/>
                  <a:pt x="1715524" y="1818227"/>
                  <a:pt x="1705161" y="1829165"/>
                </a:cubicBezTo>
                <a:cubicBezTo>
                  <a:pt x="1705161" y="1840679"/>
                  <a:pt x="1705161" y="1840679"/>
                  <a:pt x="1693648" y="1840679"/>
                </a:cubicBezTo>
                <a:close/>
                <a:moveTo>
                  <a:pt x="1238285" y="1616164"/>
                </a:moveTo>
                <a:cubicBezTo>
                  <a:pt x="1235406" y="1613286"/>
                  <a:pt x="1234687" y="1610443"/>
                  <a:pt x="1235047" y="1607799"/>
                </a:cubicBezTo>
                <a:lnTo>
                  <a:pt x="1235880" y="1605952"/>
                </a:lnTo>
                <a:lnTo>
                  <a:pt x="1236846" y="1606090"/>
                </a:lnTo>
                <a:cubicBezTo>
                  <a:pt x="1238285" y="1607529"/>
                  <a:pt x="1238285" y="1610407"/>
                  <a:pt x="1238285" y="1616164"/>
                </a:cubicBezTo>
                <a:close/>
                <a:moveTo>
                  <a:pt x="1533852" y="1764959"/>
                </a:moveTo>
                <a:lnTo>
                  <a:pt x="1533784" y="1763274"/>
                </a:lnTo>
                <a:lnTo>
                  <a:pt x="1534184" y="1761811"/>
                </a:lnTo>
                <a:cubicBezTo>
                  <a:pt x="1534041" y="1764689"/>
                  <a:pt x="1533933" y="1765444"/>
                  <a:pt x="1533852" y="1764959"/>
                </a:cubicBezTo>
                <a:close/>
                <a:moveTo>
                  <a:pt x="1405809" y="1701652"/>
                </a:moveTo>
                <a:cubicBezTo>
                  <a:pt x="1402931" y="1700213"/>
                  <a:pt x="1402930" y="1694456"/>
                  <a:pt x="1408687" y="1682943"/>
                </a:cubicBezTo>
                <a:cubicBezTo>
                  <a:pt x="1408687" y="1682943"/>
                  <a:pt x="1408686" y="1694456"/>
                  <a:pt x="1420200" y="1694456"/>
                </a:cubicBezTo>
                <a:cubicBezTo>
                  <a:pt x="1414443" y="1700213"/>
                  <a:pt x="1408687" y="1703091"/>
                  <a:pt x="1405809" y="1701652"/>
                </a:cubicBezTo>
                <a:close/>
                <a:moveTo>
                  <a:pt x="1409262" y="1705394"/>
                </a:moveTo>
                <a:cubicBezTo>
                  <a:pt x="1415019" y="1699925"/>
                  <a:pt x="1420632" y="1694312"/>
                  <a:pt x="1426245" y="1690067"/>
                </a:cubicBezTo>
                <a:lnTo>
                  <a:pt x="1442652" y="1683184"/>
                </a:lnTo>
                <a:lnTo>
                  <a:pt x="1442651" y="1683642"/>
                </a:lnTo>
                <a:lnTo>
                  <a:pt x="1440412" y="1686360"/>
                </a:lnTo>
                <a:lnTo>
                  <a:pt x="1442651" y="1689694"/>
                </a:lnTo>
                <a:lnTo>
                  <a:pt x="1442651" y="1694456"/>
                </a:lnTo>
                <a:lnTo>
                  <a:pt x="1442651" y="1689694"/>
                </a:lnTo>
                <a:lnTo>
                  <a:pt x="1444883" y="1693017"/>
                </a:lnTo>
                <a:lnTo>
                  <a:pt x="1450289" y="1696746"/>
                </a:lnTo>
                <a:lnTo>
                  <a:pt x="1449884" y="1699313"/>
                </a:lnTo>
                <a:cubicBezTo>
                  <a:pt x="1450423" y="1700932"/>
                  <a:pt x="1451863" y="1703091"/>
                  <a:pt x="1454741" y="1705969"/>
                </a:cubicBezTo>
                <a:cubicBezTo>
                  <a:pt x="1443228" y="1705969"/>
                  <a:pt x="1443228" y="1705969"/>
                  <a:pt x="1443228" y="1705969"/>
                </a:cubicBezTo>
                <a:cubicBezTo>
                  <a:pt x="1431714" y="1705969"/>
                  <a:pt x="1431714" y="1705969"/>
                  <a:pt x="1431714" y="1694456"/>
                </a:cubicBezTo>
                <a:cubicBezTo>
                  <a:pt x="1420200" y="1694456"/>
                  <a:pt x="1420200" y="1705969"/>
                  <a:pt x="1409262" y="1705394"/>
                </a:cubicBezTo>
                <a:close/>
                <a:moveTo>
                  <a:pt x="1022406" y="1514844"/>
                </a:moveTo>
                <a:cubicBezTo>
                  <a:pt x="1022406" y="1503906"/>
                  <a:pt x="1022406" y="1492393"/>
                  <a:pt x="1033919" y="1492393"/>
                </a:cubicBezTo>
                <a:cubicBezTo>
                  <a:pt x="1022406" y="1480879"/>
                  <a:pt x="1010893" y="1514844"/>
                  <a:pt x="1022406" y="1514844"/>
                </a:cubicBezTo>
                <a:close/>
                <a:moveTo>
                  <a:pt x="1567574" y="1784837"/>
                </a:moveTo>
                <a:cubicBezTo>
                  <a:pt x="1567574" y="1762386"/>
                  <a:pt x="1567574" y="1751448"/>
                  <a:pt x="1579087" y="1739935"/>
                </a:cubicBezTo>
                <a:cubicBezTo>
                  <a:pt x="1590601" y="1750873"/>
                  <a:pt x="1579087" y="1762386"/>
                  <a:pt x="1590602" y="1762386"/>
                </a:cubicBezTo>
                <a:lnTo>
                  <a:pt x="1579087" y="1762386"/>
                </a:lnTo>
                <a:cubicBezTo>
                  <a:pt x="1579088" y="1773325"/>
                  <a:pt x="1579088" y="1773325"/>
                  <a:pt x="1567574" y="1784837"/>
                </a:cubicBezTo>
                <a:close/>
                <a:moveTo>
                  <a:pt x="1226772" y="1616164"/>
                </a:moveTo>
                <a:cubicBezTo>
                  <a:pt x="1226772" y="1616164"/>
                  <a:pt x="1226772" y="1616164"/>
                  <a:pt x="1238285" y="1616164"/>
                </a:cubicBezTo>
                <a:cubicBezTo>
                  <a:pt x="1238285" y="1605226"/>
                  <a:pt x="1249799" y="1605226"/>
                  <a:pt x="1249800" y="1593713"/>
                </a:cubicBezTo>
                <a:cubicBezTo>
                  <a:pt x="1249800" y="1593713"/>
                  <a:pt x="1238286" y="1582198"/>
                  <a:pt x="1238286" y="1593713"/>
                </a:cubicBezTo>
                <a:cubicBezTo>
                  <a:pt x="1244043" y="1593713"/>
                  <a:pt x="1241164" y="1596447"/>
                  <a:pt x="1238286" y="1600621"/>
                </a:cubicBezTo>
                <a:lnTo>
                  <a:pt x="1235880" y="1605952"/>
                </a:lnTo>
                <a:lnTo>
                  <a:pt x="1226772" y="1604650"/>
                </a:lnTo>
                <a:cubicBezTo>
                  <a:pt x="1226772" y="1604650"/>
                  <a:pt x="1226772" y="1604650"/>
                  <a:pt x="1226772" y="1616164"/>
                </a:cubicBezTo>
                <a:close/>
                <a:moveTo>
                  <a:pt x="1545123" y="1773900"/>
                </a:moveTo>
                <a:cubicBezTo>
                  <a:pt x="1545123" y="1773900"/>
                  <a:pt x="1533609" y="1762386"/>
                  <a:pt x="1545123" y="1762386"/>
                </a:cubicBezTo>
                <a:cubicBezTo>
                  <a:pt x="1556637" y="1762386"/>
                  <a:pt x="1545123" y="1773324"/>
                  <a:pt x="1556637" y="1773899"/>
                </a:cubicBezTo>
                <a:close/>
                <a:moveTo>
                  <a:pt x="1715524" y="1863706"/>
                </a:moveTo>
                <a:cubicBezTo>
                  <a:pt x="1715524" y="1863706"/>
                  <a:pt x="1715524" y="1863706"/>
                  <a:pt x="1715524" y="1852193"/>
                </a:cubicBezTo>
                <a:cubicBezTo>
                  <a:pt x="1727037" y="1863130"/>
                  <a:pt x="1727037" y="1852192"/>
                  <a:pt x="1727037" y="1852192"/>
                </a:cubicBezTo>
                <a:lnTo>
                  <a:pt x="1727037" y="1863706"/>
                </a:lnTo>
                <a:cubicBezTo>
                  <a:pt x="1727037" y="1863706"/>
                  <a:pt x="1727037" y="1863706"/>
                  <a:pt x="1715524" y="1863706"/>
                </a:cubicBezTo>
                <a:close/>
                <a:moveTo>
                  <a:pt x="1300459" y="1658188"/>
                </a:moveTo>
                <a:cubicBezTo>
                  <a:pt x="1303338" y="1658188"/>
                  <a:pt x="1306216" y="1655310"/>
                  <a:pt x="1306216" y="1649553"/>
                </a:cubicBezTo>
                <a:lnTo>
                  <a:pt x="1294702" y="1649553"/>
                </a:lnTo>
                <a:cubicBezTo>
                  <a:pt x="1294702" y="1655309"/>
                  <a:pt x="1297581" y="1658188"/>
                  <a:pt x="1300459" y="1658188"/>
                </a:cubicBezTo>
                <a:close/>
                <a:moveTo>
                  <a:pt x="1590601" y="1807289"/>
                </a:moveTo>
                <a:cubicBezTo>
                  <a:pt x="1579087" y="1796352"/>
                  <a:pt x="1590601" y="1784837"/>
                  <a:pt x="1590602" y="1762386"/>
                </a:cubicBezTo>
                <a:cubicBezTo>
                  <a:pt x="1601827" y="1767855"/>
                  <a:pt x="1604562" y="1773468"/>
                  <a:pt x="1605929" y="1779081"/>
                </a:cubicBezTo>
                <a:lnTo>
                  <a:pt x="1612540" y="1794573"/>
                </a:lnTo>
                <a:lnTo>
                  <a:pt x="1609384" y="1796255"/>
                </a:lnTo>
                <a:lnTo>
                  <a:pt x="1602043" y="1797215"/>
                </a:lnTo>
                <a:cubicBezTo>
                  <a:pt x="1599237" y="1798654"/>
                  <a:pt x="1596358" y="1801532"/>
                  <a:pt x="1590601" y="1807289"/>
                </a:cubicBezTo>
                <a:close/>
                <a:moveTo>
                  <a:pt x="1203746" y="1616164"/>
                </a:moveTo>
                <a:cubicBezTo>
                  <a:pt x="1215258" y="1616164"/>
                  <a:pt x="1215259" y="1593713"/>
                  <a:pt x="1215259" y="1582198"/>
                </a:cubicBezTo>
                <a:cubicBezTo>
                  <a:pt x="1215259" y="1582198"/>
                  <a:pt x="1215259" y="1579320"/>
                  <a:pt x="1216698" y="1576442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1" y="1580759"/>
                </a:lnTo>
                <a:cubicBezTo>
                  <a:pt x="1226772" y="1582198"/>
                  <a:pt x="1226772" y="1582198"/>
                  <a:pt x="1226772" y="1582198"/>
                </a:cubicBezTo>
                <a:cubicBezTo>
                  <a:pt x="1226772" y="1582198"/>
                  <a:pt x="1226772" y="1570685"/>
                  <a:pt x="1238285" y="1570685"/>
                </a:cubicBezTo>
                <a:cubicBezTo>
                  <a:pt x="1232817" y="1570685"/>
                  <a:pt x="1230082" y="1570685"/>
                  <a:pt x="1227275" y="1570685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2" y="1570685"/>
                </a:lnTo>
                <a:lnTo>
                  <a:pt x="1215834" y="1570685"/>
                </a:lnTo>
                <a:cubicBezTo>
                  <a:pt x="1215834" y="1582198"/>
                  <a:pt x="1215834" y="1582198"/>
                  <a:pt x="1204321" y="1582198"/>
                </a:cubicBezTo>
                <a:cubicBezTo>
                  <a:pt x="1204321" y="1582198"/>
                  <a:pt x="1215834" y="1593137"/>
                  <a:pt x="1204321" y="1604651"/>
                </a:cubicBezTo>
                <a:cubicBezTo>
                  <a:pt x="1204321" y="1604651"/>
                  <a:pt x="1204321" y="1601772"/>
                  <a:pt x="1202881" y="1600333"/>
                </a:cubicBezTo>
                <a:lnTo>
                  <a:pt x="1201092" y="1600050"/>
                </a:lnTo>
                <a:lnTo>
                  <a:pt x="1198563" y="1596447"/>
                </a:lnTo>
                <a:cubicBezTo>
                  <a:pt x="1195685" y="1596447"/>
                  <a:pt x="1192807" y="1599181"/>
                  <a:pt x="1192807" y="1604650"/>
                </a:cubicBezTo>
                <a:cubicBezTo>
                  <a:pt x="1195685" y="1601772"/>
                  <a:pt x="1197844" y="1600333"/>
                  <a:pt x="1199463" y="1599793"/>
                </a:cubicBezTo>
                <a:lnTo>
                  <a:pt x="1201092" y="1600050"/>
                </a:lnTo>
                <a:lnTo>
                  <a:pt x="1204321" y="1604651"/>
                </a:lnTo>
                <a:cubicBezTo>
                  <a:pt x="1192807" y="1604650"/>
                  <a:pt x="1204321" y="1616164"/>
                  <a:pt x="1203746" y="1616164"/>
                </a:cubicBezTo>
                <a:close/>
                <a:moveTo>
                  <a:pt x="1135814" y="1582775"/>
                </a:moveTo>
                <a:cubicBezTo>
                  <a:pt x="1135814" y="1571260"/>
                  <a:pt x="1135814" y="1571260"/>
                  <a:pt x="1135814" y="1571260"/>
                </a:cubicBezTo>
                <a:cubicBezTo>
                  <a:pt x="1135814" y="1571260"/>
                  <a:pt x="1135815" y="1559747"/>
                  <a:pt x="1124301" y="1571260"/>
                </a:cubicBezTo>
                <a:cubicBezTo>
                  <a:pt x="1124301" y="1571260"/>
                  <a:pt x="1124301" y="1582774"/>
                  <a:pt x="1135814" y="1582775"/>
                </a:cubicBezTo>
                <a:close/>
                <a:moveTo>
                  <a:pt x="1215619" y="1631419"/>
                </a:moveTo>
                <a:cubicBezTo>
                  <a:pt x="1212812" y="1629980"/>
                  <a:pt x="1210078" y="1627102"/>
                  <a:pt x="1215834" y="1627102"/>
                </a:cubicBezTo>
                <a:cubicBezTo>
                  <a:pt x="1215834" y="1627102"/>
                  <a:pt x="1215834" y="1627102"/>
                  <a:pt x="1215834" y="1628541"/>
                </a:cubicBezTo>
                <a:lnTo>
                  <a:pt x="1215834" y="1631456"/>
                </a:lnTo>
                <a:close/>
                <a:moveTo>
                  <a:pt x="1181868" y="1616164"/>
                </a:moveTo>
                <a:cubicBezTo>
                  <a:pt x="1181869" y="1604651"/>
                  <a:pt x="1181869" y="1604651"/>
                  <a:pt x="1181869" y="1604651"/>
                </a:cubicBezTo>
                <a:cubicBezTo>
                  <a:pt x="1170356" y="1593136"/>
                  <a:pt x="1170355" y="1604651"/>
                  <a:pt x="1170355" y="1604651"/>
                </a:cubicBezTo>
                <a:cubicBezTo>
                  <a:pt x="1170355" y="1604651"/>
                  <a:pt x="1170355" y="1604651"/>
                  <a:pt x="1159418" y="1604650"/>
                </a:cubicBezTo>
                <a:cubicBezTo>
                  <a:pt x="1170355" y="1604651"/>
                  <a:pt x="1170355" y="1616164"/>
                  <a:pt x="1181868" y="1616164"/>
                </a:cubicBezTo>
                <a:close/>
                <a:moveTo>
                  <a:pt x="1727037" y="1886157"/>
                </a:moveTo>
                <a:cubicBezTo>
                  <a:pt x="1715524" y="1886158"/>
                  <a:pt x="1737976" y="1874644"/>
                  <a:pt x="1715524" y="1874644"/>
                </a:cubicBezTo>
                <a:cubicBezTo>
                  <a:pt x="1727037" y="1863130"/>
                  <a:pt x="1727037" y="1863130"/>
                  <a:pt x="1738552" y="1874644"/>
                </a:cubicBezTo>
                <a:cubicBezTo>
                  <a:pt x="1738551" y="1886157"/>
                  <a:pt x="1727037" y="1874644"/>
                  <a:pt x="1727037" y="1886157"/>
                </a:cubicBezTo>
                <a:close/>
                <a:moveTo>
                  <a:pt x="1452726" y="1752573"/>
                </a:moveTo>
                <a:cubicBezTo>
                  <a:pt x="1444091" y="1748930"/>
                  <a:pt x="1448409" y="1734035"/>
                  <a:pt x="1465679" y="1750873"/>
                </a:cubicBezTo>
                <a:cubicBezTo>
                  <a:pt x="1459921" y="1753751"/>
                  <a:pt x="1455604" y="1753787"/>
                  <a:pt x="1452726" y="1752573"/>
                </a:cubicBezTo>
                <a:close/>
                <a:moveTo>
                  <a:pt x="1581237" y="1816761"/>
                </a:moveTo>
                <a:cubicBezTo>
                  <a:pt x="1579807" y="1815709"/>
                  <a:pt x="1579087" y="1812902"/>
                  <a:pt x="1579087" y="1807289"/>
                </a:cubicBezTo>
                <a:cubicBezTo>
                  <a:pt x="1579087" y="1818802"/>
                  <a:pt x="1590601" y="1795775"/>
                  <a:pt x="1590601" y="1807289"/>
                </a:cubicBezTo>
                <a:cubicBezTo>
                  <a:pt x="1596358" y="1807289"/>
                  <a:pt x="1601971" y="1801532"/>
                  <a:pt x="1607583" y="1797214"/>
                </a:cubicBezTo>
                <a:lnTo>
                  <a:pt x="1609384" y="1796255"/>
                </a:lnTo>
                <a:lnTo>
                  <a:pt x="1613053" y="1795775"/>
                </a:lnTo>
                <a:lnTo>
                  <a:pt x="1612540" y="1794573"/>
                </a:lnTo>
                <a:lnTo>
                  <a:pt x="1616021" y="1792717"/>
                </a:lnTo>
                <a:cubicBezTo>
                  <a:pt x="1618845" y="1792178"/>
                  <a:pt x="1621687" y="1792897"/>
                  <a:pt x="1624566" y="1795775"/>
                </a:cubicBezTo>
                <a:cubicBezTo>
                  <a:pt x="1613052" y="1807289"/>
                  <a:pt x="1613052" y="1807289"/>
                  <a:pt x="1613052" y="1807289"/>
                </a:cubicBezTo>
                <a:cubicBezTo>
                  <a:pt x="1596214" y="1807289"/>
                  <a:pt x="1585528" y="1819918"/>
                  <a:pt x="1581237" y="1816761"/>
                </a:cubicBezTo>
                <a:close/>
                <a:moveTo>
                  <a:pt x="1592221" y="1823084"/>
                </a:moveTo>
                <a:cubicBezTo>
                  <a:pt x="1591321" y="1822544"/>
                  <a:pt x="1590602" y="1821106"/>
                  <a:pt x="1590601" y="1818227"/>
                </a:cubicBezTo>
                <a:cubicBezTo>
                  <a:pt x="1599237" y="1818228"/>
                  <a:pt x="1594920" y="1824704"/>
                  <a:pt x="1592221" y="1823084"/>
                </a:cubicBezTo>
                <a:close/>
                <a:moveTo>
                  <a:pt x="1069683" y="1564604"/>
                </a:moveTo>
                <a:cubicBezTo>
                  <a:pt x="1072921" y="1566223"/>
                  <a:pt x="1079398" y="1559747"/>
                  <a:pt x="1079398" y="1559747"/>
                </a:cubicBezTo>
                <a:cubicBezTo>
                  <a:pt x="1067885" y="1559747"/>
                  <a:pt x="1079398" y="1548809"/>
                  <a:pt x="1067885" y="1559747"/>
                </a:cubicBezTo>
                <a:cubicBezTo>
                  <a:pt x="1067885" y="1562625"/>
                  <a:pt x="1068605" y="1564065"/>
                  <a:pt x="1069683" y="1564604"/>
                </a:cubicBezTo>
                <a:close/>
                <a:moveTo>
                  <a:pt x="1215834" y="1638616"/>
                </a:moveTo>
                <a:lnTo>
                  <a:pt x="1215834" y="1631456"/>
                </a:lnTo>
                <a:lnTo>
                  <a:pt x="1218830" y="1631959"/>
                </a:lnTo>
                <a:cubicBezTo>
                  <a:pt x="1219216" y="1631420"/>
                  <a:pt x="1218569" y="1629980"/>
                  <a:pt x="1215834" y="1627102"/>
                </a:cubicBezTo>
                <a:cubicBezTo>
                  <a:pt x="1215834" y="1627102"/>
                  <a:pt x="1226772" y="1616164"/>
                  <a:pt x="1215834" y="1616164"/>
                </a:cubicBezTo>
                <a:cubicBezTo>
                  <a:pt x="1215834" y="1627102"/>
                  <a:pt x="1204321" y="1627102"/>
                  <a:pt x="1215834" y="1638616"/>
                </a:cubicBezTo>
                <a:close/>
                <a:moveTo>
                  <a:pt x="1351694" y="1705969"/>
                </a:moveTo>
                <a:cubicBezTo>
                  <a:pt x="1351695" y="1683518"/>
                  <a:pt x="1374721" y="1683518"/>
                  <a:pt x="1363208" y="1683518"/>
                </a:cubicBezTo>
                <a:cubicBezTo>
                  <a:pt x="1363208" y="1683518"/>
                  <a:pt x="1363208" y="1683518"/>
                  <a:pt x="1363208" y="1672005"/>
                </a:cubicBezTo>
                <a:cubicBezTo>
                  <a:pt x="1340757" y="1683518"/>
                  <a:pt x="1340757" y="1694456"/>
                  <a:pt x="1351694" y="1705969"/>
                </a:cubicBezTo>
                <a:close/>
                <a:moveTo>
                  <a:pt x="1760427" y="1908609"/>
                </a:moveTo>
                <a:lnTo>
                  <a:pt x="1760427" y="1897095"/>
                </a:lnTo>
                <a:cubicBezTo>
                  <a:pt x="1771940" y="1885582"/>
                  <a:pt x="1760427" y="1908609"/>
                  <a:pt x="1771940" y="1897095"/>
                </a:cubicBezTo>
                <a:cubicBezTo>
                  <a:pt x="1783454" y="1908033"/>
                  <a:pt x="1761003" y="1897095"/>
                  <a:pt x="1760427" y="1908609"/>
                </a:cubicBezTo>
                <a:close/>
                <a:moveTo>
                  <a:pt x="1601539" y="1830316"/>
                </a:moveTo>
                <a:cubicBezTo>
                  <a:pt x="1601539" y="1818802"/>
                  <a:pt x="1613053" y="1830317"/>
                  <a:pt x="1613053" y="1818802"/>
                </a:cubicBezTo>
                <a:cubicBezTo>
                  <a:pt x="1613053" y="1818802"/>
                  <a:pt x="1601539" y="1818802"/>
                  <a:pt x="1613052" y="1807289"/>
                </a:cubicBezTo>
                <a:cubicBezTo>
                  <a:pt x="1613052" y="1818227"/>
                  <a:pt x="1624566" y="1807289"/>
                  <a:pt x="1623991" y="1807865"/>
                </a:cubicBezTo>
                <a:cubicBezTo>
                  <a:pt x="1623991" y="1818802"/>
                  <a:pt x="1613053" y="1830317"/>
                  <a:pt x="1601539" y="1830316"/>
                </a:cubicBezTo>
                <a:close/>
                <a:moveTo>
                  <a:pt x="1373012" y="1717483"/>
                </a:moveTo>
                <a:lnTo>
                  <a:pt x="1374721" y="1715181"/>
                </a:lnTo>
                <a:lnTo>
                  <a:pt x="1374721" y="1716116"/>
                </a:lnTo>
                <a:lnTo>
                  <a:pt x="1374721" y="1717483"/>
                </a:lnTo>
                <a:close/>
                <a:moveTo>
                  <a:pt x="1522671" y="1795776"/>
                </a:moveTo>
                <a:cubicBezTo>
                  <a:pt x="1511158" y="1784837"/>
                  <a:pt x="1511158" y="1773324"/>
                  <a:pt x="1511158" y="1750873"/>
                </a:cubicBezTo>
                <a:cubicBezTo>
                  <a:pt x="1522096" y="1750873"/>
                  <a:pt x="1522096" y="1750873"/>
                  <a:pt x="1533610" y="1750873"/>
                </a:cubicBezTo>
                <a:cubicBezTo>
                  <a:pt x="1533610" y="1750873"/>
                  <a:pt x="1533610" y="1756486"/>
                  <a:pt x="1533681" y="1760659"/>
                </a:cubicBezTo>
                <a:lnTo>
                  <a:pt x="1533784" y="1763274"/>
                </a:lnTo>
                <a:lnTo>
                  <a:pt x="1528428" y="1782895"/>
                </a:lnTo>
                <a:cubicBezTo>
                  <a:pt x="1525549" y="1787141"/>
                  <a:pt x="1522672" y="1790019"/>
                  <a:pt x="1522671" y="1795776"/>
                </a:cubicBezTo>
                <a:close/>
                <a:moveTo>
                  <a:pt x="1588982" y="1832556"/>
                </a:moveTo>
                <a:cubicBezTo>
                  <a:pt x="1586284" y="1830857"/>
                  <a:pt x="1581966" y="1818227"/>
                  <a:pt x="1590601" y="1818227"/>
                </a:cubicBezTo>
                <a:cubicBezTo>
                  <a:pt x="1590601" y="1818227"/>
                  <a:pt x="1590601" y="1818227"/>
                  <a:pt x="1590602" y="1829740"/>
                </a:cubicBezTo>
                <a:cubicBezTo>
                  <a:pt x="1590601" y="1832475"/>
                  <a:pt x="1589882" y="1833123"/>
                  <a:pt x="1588982" y="1832556"/>
                </a:cubicBezTo>
                <a:close/>
                <a:moveTo>
                  <a:pt x="1295279" y="1694456"/>
                </a:moveTo>
                <a:cubicBezTo>
                  <a:pt x="1317729" y="1705969"/>
                  <a:pt x="1340756" y="1661066"/>
                  <a:pt x="1329243" y="1649553"/>
                </a:cubicBezTo>
                <a:cubicBezTo>
                  <a:pt x="1317729" y="1672004"/>
                  <a:pt x="1306216" y="1683518"/>
                  <a:pt x="1295279" y="1694456"/>
                </a:cubicBezTo>
                <a:close/>
                <a:moveTo>
                  <a:pt x="1658532" y="1874644"/>
                </a:moveTo>
                <a:cubicBezTo>
                  <a:pt x="1658532" y="1874644"/>
                  <a:pt x="1658531" y="1863705"/>
                  <a:pt x="1658532" y="1852193"/>
                </a:cubicBezTo>
                <a:cubicBezTo>
                  <a:pt x="1670045" y="1863130"/>
                  <a:pt x="1681559" y="1863130"/>
                  <a:pt x="1680983" y="1874644"/>
                </a:cubicBezTo>
                <a:cubicBezTo>
                  <a:pt x="1670045" y="1874644"/>
                  <a:pt x="1658532" y="1863130"/>
                  <a:pt x="1658532" y="1874644"/>
                </a:cubicBezTo>
                <a:close/>
                <a:moveTo>
                  <a:pt x="358217" y="1232114"/>
                </a:moveTo>
                <a:cubicBezTo>
                  <a:pt x="358936" y="1233193"/>
                  <a:pt x="360375" y="1233913"/>
                  <a:pt x="363254" y="1233913"/>
                </a:cubicBezTo>
                <a:cubicBezTo>
                  <a:pt x="374767" y="1233913"/>
                  <a:pt x="386280" y="1222975"/>
                  <a:pt x="374767" y="1211461"/>
                </a:cubicBezTo>
                <a:cubicBezTo>
                  <a:pt x="363829" y="1222399"/>
                  <a:pt x="363829" y="1211461"/>
                  <a:pt x="351741" y="1222399"/>
                </a:cubicBezTo>
                <a:cubicBezTo>
                  <a:pt x="360375" y="1222399"/>
                  <a:pt x="356058" y="1228876"/>
                  <a:pt x="358217" y="1232114"/>
                </a:cubicBezTo>
                <a:close/>
                <a:moveTo>
                  <a:pt x="1715524" y="1908033"/>
                </a:moveTo>
                <a:cubicBezTo>
                  <a:pt x="1715524" y="1908033"/>
                  <a:pt x="1704011" y="1897095"/>
                  <a:pt x="1715523" y="1885582"/>
                </a:cubicBezTo>
                <a:cubicBezTo>
                  <a:pt x="1727037" y="1885582"/>
                  <a:pt x="1715524" y="1897095"/>
                  <a:pt x="1715524" y="1908033"/>
                </a:cubicBezTo>
                <a:close/>
                <a:moveTo>
                  <a:pt x="1261313" y="1683518"/>
                </a:moveTo>
                <a:cubicBezTo>
                  <a:pt x="1283764" y="1683518"/>
                  <a:pt x="1272827" y="1661066"/>
                  <a:pt x="1295279" y="1661066"/>
                </a:cubicBezTo>
                <a:cubicBezTo>
                  <a:pt x="1295278" y="1649553"/>
                  <a:pt x="1283765" y="1638040"/>
                  <a:pt x="1283764" y="1649553"/>
                </a:cubicBezTo>
                <a:cubicBezTo>
                  <a:pt x="1283764" y="1638615"/>
                  <a:pt x="1283765" y="1627102"/>
                  <a:pt x="1261313" y="1627102"/>
                </a:cubicBezTo>
                <a:cubicBezTo>
                  <a:pt x="1272251" y="1638615"/>
                  <a:pt x="1261313" y="1638616"/>
                  <a:pt x="1261313" y="1649553"/>
                </a:cubicBezTo>
                <a:cubicBezTo>
                  <a:pt x="1272826" y="1638615"/>
                  <a:pt x="1272827" y="1661066"/>
                  <a:pt x="1261313" y="1683518"/>
                </a:cubicBezTo>
                <a:close/>
                <a:moveTo>
                  <a:pt x="1465679" y="1784838"/>
                </a:moveTo>
                <a:lnTo>
                  <a:pt x="1465605" y="1784796"/>
                </a:lnTo>
                <a:lnTo>
                  <a:pt x="1465103" y="1784262"/>
                </a:lnTo>
                <a:lnTo>
                  <a:pt x="1465073" y="1784498"/>
                </a:lnTo>
                <a:lnTo>
                  <a:pt x="1456207" y="1779530"/>
                </a:lnTo>
                <a:cubicBezTo>
                  <a:pt x="1453050" y="1769978"/>
                  <a:pt x="1465679" y="1750873"/>
                  <a:pt x="1465679" y="1750873"/>
                </a:cubicBezTo>
                <a:cubicBezTo>
                  <a:pt x="1476617" y="1739358"/>
                  <a:pt x="1476617" y="1762387"/>
                  <a:pt x="1465679" y="1762386"/>
                </a:cubicBezTo>
                <a:cubicBezTo>
                  <a:pt x="1465679" y="1773900"/>
                  <a:pt x="1477192" y="1762386"/>
                  <a:pt x="1477192" y="1762386"/>
                </a:cubicBezTo>
                <a:cubicBezTo>
                  <a:pt x="1477192" y="1773324"/>
                  <a:pt x="1477192" y="1773324"/>
                  <a:pt x="1477193" y="1784838"/>
                </a:cubicBezTo>
                <a:cubicBezTo>
                  <a:pt x="1477193" y="1784838"/>
                  <a:pt x="1477192" y="1773324"/>
                  <a:pt x="1465679" y="1773324"/>
                </a:cubicBezTo>
                <a:cubicBezTo>
                  <a:pt x="1465679" y="1773324"/>
                  <a:pt x="1465679" y="1773324"/>
                  <a:pt x="1465679" y="1784838"/>
                </a:cubicBezTo>
                <a:cubicBezTo>
                  <a:pt x="1465679" y="1773324"/>
                  <a:pt x="1454165" y="1773324"/>
                  <a:pt x="1465679" y="1784838"/>
                </a:cubicBezTo>
                <a:close/>
                <a:moveTo>
                  <a:pt x="1499644" y="1807289"/>
                </a:moveTo>
                <a:cubicBezTo>
                  <a:pt x="1499644" y="1804411"/>
                  <a:pt x="1499644" y="1803691"/>
                  <a:pt x="1499824" y="1804051"/>
                </a:cubicBezTo>
                <a:lnTo>
                  <a:pt x="1500030" y="1804582"/>
                </a:lnTo>
                <a:close/>
                <a:moveTo>
                  <a:pt x="1504502" y="1810527"/>
                </a:moveTo>
                <a:cubicBezTo>
                  <a:pt x="1502883" y="1810168"/>
                  <a:pt x="1501804" y="1808728"/>
                  <a:pt x="1501083" y="1807289"/>
                </a:cubicBezTo>
                <a:lnTo>
                  <a:pt x="1500030" y="1804582"/>
                </a:lnTo>
                <a:lnTo>
                  <a:pt x="1501083" y="1797215"/>
                </a:lnTo>
                <a:cubicBezTo>
                  <a:pt x="1502523" y="1795775"/>
                  <a:pt x="1505401" y="1795776"/>
                  <a:pt x="1511158" y="1795776"/>
                </a:cubicBezTo>
                <a:cubicBezTo>
                  <a:pt x="1511158" y="1807289"/>
                  <a:pt x="1522671" y="1807289"/>
                  <a:pt x="1511158" y="1807289"/>
                </a:cubicBezTo>
                <a:cubicBezTo>
                  <a:pt x="1508280" y="1810167"/>
                  <a:pt x="1506121" y="1810887"/>
                  <a:pt x="1504502" y="1810527"/>
                </a:cubicBezTo>
                <a:close/>
                <a:moveTo>
                  <a:pt x="1386234" y="1752384"/>
                </a:moveTo>
                <a:cubicBezTo>
                  <a:pt x="1386235" y="1752744"/>
                  <a:pt x="1386234" y="1752024"/>
                  <a:pt x="1386234" y="1749146"/>
                </a:cubicBezTo>
                <a:lnTo>
                  <a:pt x="1386234" y="1749146"/>
                </a:lnTo>
                <a:close/>
                <a:moveTo>
                  <a:pt x="1056371" y="1594288"/>
                </a:moveTo>
                <a:cubicBezTo>
                  <a:pt x="1056372" y="1582775"/>
                  <a:pt x="1056372" y="1582775"/>
                  <a:pt x="1056372" y="1582775"/>
                </a:cubicBezTo>
                <a:cubicBezTo>
                  <a:pt x="1056372" y="1582775"/>
                  <a:pt x="1056372" y="1582775"/>
                  <a:pt x="1067885" y="1582774"/>
                </a:cubicBezTo>
                <a:cubicBezTo>
                  <a:pt x="1067885" y="1571260"/>
                  <a:pt x="1056372" y="1571260"/>
                  <a:pt x="1056372" y="1571260"/>
                </a:cubicBezTo>
                <a:cubicBezTo>
                  <a:pt x="1056372" y="1571260"/>
                  <a:pt x="1045434" y="1582198"/>
                  <a:pt x="1056371" y="1594288"/>
                </a:cubicBezTo>
                <a:close/>
                <a:moveTo>
                  <a:pt x="1431714" y="1784838"/>
                </a:moveTo>
                <a:cubicBezTo>
                  <a:pt x="1431714" y="1784838"/>
                  <a:pt x="1442651" y="1773324"/>
                  <a:pt x="1420200" y="1773324"/>
                </a:cubicBezTo>
                <a:cubicBezTo>
                  <a:pt x="1431714" y="1761811"/>
                  <a:pt x="1454166" y="1750873"/>
                  <a:pt x="1454165" y="1773324"/>
                </a:cubicBezTo>
                <a:cubicBezTo>
                  <a:pt x="1442651" y="1762386"/>
                  <a:pt x="1442651" y="1773324"/>
                  <a:pt x="1442652" y="1784838"/>
                </a:cubicBezTo>
                <a:cubicBezTo>
                  <a:pt x="1431714" y="1784838"/>
                  <a:pt x="1431714" y="1784838"/>
                  <a:pt x="1431714" y="1784838"/>
                </a:cubicBezTo>
                <a:close/>
                <a:moveTo>
                  <a:pt x="1613053" y="1874644"/>
                </a:moveTo>
                <a:cubicBezTo>
                  <a:pt x="1613053" y="1863130"/>
                  <a:pt x="1613053" y="1863130"/>
                  <a:pt x="1613053" y="1863130"/>
                </a:cubicBezTo>
                <a:cubicBezTo>
                  <a:pt x="1624566" y="1863130"/>
                  <a:pt x="1624566" y="1863130"/>
                  <a:pt x="1624566" y="1863130"/>
                </a:cubicBezTo>
                <a:cubicBezTo>
                  <a:pt x="1624566" y="1874644"/>
                  <a:pt x="1624566" y="1863130"/>
                  <a:pt x="1613053" y="1874644"/>
                </a:cubicBezTo>
                <a:close/>
                <a:moveTo>
                  <a:pt x="1272251" y="1705969"/>
                </a:moveTo>
                <a:cubicBezTo>
                  <a:pt x="1283764" y="1694456"/>
                  <a:pt x="1283764" y="1694456"/>
                  <a:pt x="1272251" y="1694456"/>
                </a:cubicBezTo>
                <a:cubicBezTo>
                  <a:pt x="1272251" y="1694456"/>
                  <a:pt x="1260738" y="1682943"/>
                  <a:pt x="1260738" y="1694456"/>
                </a:cubicBezTo>
                <a:cubicBezTo>
                  <a:pt x="1272251" y="1694456"/>
                  <a:pt x="1272251" y="1705969"/>
                  <a:pt x="1272251" y="1705969"/>
                </a:cubicBezTo>
                <a:close/>
                <a:moveTo>
                  <a:pt x="1635504" y="1886157"/>
                </a:moveTo>
                <a:cubicBezTo>
                  <a:pt x="1635504" y="1886157"/>
                  <a:pt x="1635504" y="1886157"/>
                  <a:pt x="1635504" y="1874644"/>
                </a:cubicBezTo>
                <a:cubicBezTo>
                  <a:pt x="1647018" y="1874644"/>
                  <a:pt x="1635504" y="1874644"/>
                  <a:pt x="1647018" y="1863130"/>
                </a:cubicBezTo>
                <a:cubicBezTo>
                  <a:pt x="1647018" y="1863130"/>
                  <a:pt x="1636080" y="1874644"/>
                  <a:pt x="1647019" y="1886157"/>
                </a:cubicBezTo>
                <a:cubicBezTo>
                  <a:pt x="1635504" y="1886157"/>
                  <a:pt x="1635504" y="1886157"/>
                  <a:pt x="1635504" y="1886157"/>
                </a:cubicBezTo>
                <a:close/>
                <a:moveTo>
                  <a:pt x="1021831" y="1583350"/>
                </a:moveTo>
                <a:cubicBezTo>
                  <a:pt x="1021831" y="1572412"/>
                  <a:pt x="1021830" y="1560898"/>
                  <a:pt x="1033344" y="1560899"/>
                </a:cubicBezTo>
                <a:cubicBezTo>
                  <a:pt x="1021831" y="1572412"/>
                  <a:pt x="1033344" y="1583926"/>
                  <a:pt x="1033344" y="1572412"/>
                </a:cubicBezTo>
                <a:cubicBezTo>
                  <a:pt x="1033344" y="1572412"/>
                  <a:pt x="1033344" y="1560899"/>
                  <a:pt x="1044857" y="1560898"/>
                </a:cubicBezTo>
                <a:cubicBezTo>
                  <a:pt x="1044857" y="1560898"/>
                  <a:pt x="1044857" y="1560898"/>
                  <a:pt x="1056371" y="1560898"/>
                </a:cubicBezTo>
                <a:cubicBezTo>
                  <a:pt x="1056371" y="1549385"/>
                  <a:pt x="1044858" y="1549385"/>
                  <a:pt x="1044857" y="1560898"/>
                </a:cubicBezTo>
                <a:cubicBezTo>
                  <a:pt x="1044857" y="1549960"/>
                  <a:pt x="1056371" y="1549961"/>
                  <a:pt x="1056372" y="1538447"/>
                </a:cubicBezTo>
                <a:cubicBezTo>
                  <a:pt x="1044857" y="1538447"/>
                  <a:pt x="1044857" y="1526934"/>
                  <a:pt x="1044857" y="1526934"/>
                </a:cubicBezTo>
                <a:cubicBezTo>
                  <a:pt x="1056371" y="1526934"/>
                  <a:pt x="1056372" y="1515421"/>
                  <a:pt x="1056372" y="1515421"/>
                </a:cubicBezTo>
                <a:cubicBezTo>
                  <a:pt x="1056372" y="1515421"/>
                  <a:pt x="1056372" y="1521177"/>
                  <a:pt x="1056372" y="1525495"/>
                </a:cubicBezTo>
                <a:lnTo>
                  <a:pt x="1056371" y="1526933"/>
                </a:lnTo>
                <a:lnTo>
                  <a:pt x="1056371" y="1526934"/>
                </a:lnTo>
                <a:cubicBezTo>
                  <a:pt x="1056372" y="1529813"/>
                  <a:pt x="1056372" y="1530532"/>
                  <a:pt x="1056372" y="1529992"/>
                </a:cubicBezTo>
                <a:lnTo>
                  <a:pt x="1056371" y="1526933"/>
                </a:lnTo>
                <a:lnTo>
                  <a:pt x="1062128" y="1516860"/>
                </a:lnTo>
                <a:cubicBezTo>
                  <a:pt x="1065006" y="1515421"/>
                  <a:pt x="1067885" y="1515420"/>
                  <a:pt x="1067885" y="1515420"/>
                </a:cubicBezTo>
                <a:cubicBezTo>
                  <a:pt x="1056372" y="1515421"/>
                  <a:pt x="1056372" y="1503906"/>
                  <a:pt x="1056372" y="1503906"/>
                </a:cubicBezTo>
                <a:cubicBezTo>
                  <a:pt x="1044858" y="1503906"/>
                  <a:pt x="1044857" y="1515420"/>
                  <a:pt x="1044857" y="1515420"/>
                </a:cubicBezTo>
                <a:cubicBezTo>
                  <a:pt x="1044857" y="1515420"/>
                  <a:pt x="1044858" y="1503906"/>
                  <a:pt x="1033344" y="1503906"/>
                </a:cubicBezTo>
                <a:cubicBezTo>
                  <a:pt x="1041979" y="1520745"/>
                  <a:pt x="1044137" y="1537583"/>
                  <a:pt x="1030348" y="1554422"/>
                </a:cubicBezTo>
                <a:lnTo>
                  <a:pt x="1011006" y="1571163"/>
                </a:lnTo>
                <a:lnTo>
                  <a:pt x="1010860" y="1570999"/>
                </a:lnTo>
                <a:lnTo>
                  <a:pt x="1009453" y="1559891"/>
                </a:lnTo>
                <a:cubicBezTo>
                  <a:pt x="1008014" y="1557156"/>
                  <a:pt x="1005136" y="1554566"/>
                  <a:pt x="999379" y="1549385"/>
                </a:cubicBezTo>
                <a:cubicBezTo>
                  <a:pt x="1004848" y="1560611"/>
                  <a:pt x="1007582" y="1566223"/>
                  <a:pt x="1010390" y="1570470"/>
                </a:cubicBezTo>
                <a:lnTo>
                  <a:pt x="1010860" y="1570999"/>
                </a:lnTo>
                <a:lnTo>
                  <a:pt x="1010893" y="1571260"/>
                </a:lnTo>
                <a:lnTo>
                  <a:pt x="1011006" y="1571163"/>
                </a:lnTo>
                <a:close/>
                <a:moveTo>
                  <a:pt x="1192807" y="1672005"/>
                </a:moveTo>
                <a:cubicBezTo>
                  <a:pt x="1204321" y="1672005"/>
                  <a:pt x="1204321" y="1649553"/>
                  <a:pt x="1204321" y="1649553"/>
                </a:cubicBezTo>
                <a:cubicBezTo>
                  <a:pt x="1204320" y="1660491"/>
                  <a:pt x="1192806" y="1660491"/>
                  <a:pt x="1192807" y="1672005"/>
                </a:cubicBezTo>
                <a:close/>
                <a:moveTo>
                  <a:pt x="1658531" y="1908033"/>
                </a:moveTo>
                <a:cubicBezTo>
                  <a:pt x="1658531" y="1908033"/>
                  <a:pt x="1670045" y="1885582"/>
                  <a:pt x="1658532" y="1885582"/>
                </a:cubicBezTo>
                <a:cubicBezTo>
                  <a:pt x="1658532" y="1874068"/>
                  <a:pt x="1670045" y="1885582"/>
                  <a:pt x="1670045" y="1885582"/>
                </a:cubicBezTo>
                <a:cubicBezTo>
                  <a:pt x="1670045" y="1885582"/>
                  <a:pt x="1658531" y="1908033"/>
                  <a:pt x="1680983" y="1896519"/>
                </a:cubicBezTo>
                <a:cubicBezTo>
                  <a:pt x="1670045" y="1908033"/>
                  <a:pt x="1670045" y="1908033"/>
                  <a:pt x="1658531" y="1908033"/>
                </a:cubicBezTo>
                <a:close/>
                <a:moveTo>
                  <a:pt x="1090911" y="1627102"/>
                </a:moveTo>
                <a:cubicBezTo>
                  <a:pt x="1101851" y="1616164"/>
                  <a:pt x="1090911" y="1604650"/>
                  <a:pt x="1090912" y="1593137"/>
                </a:cubicBezTo>
                <a:cubicBezTo>
                  <a:pt x="1079398" y="1593136"/>
                  <a:pt x="1090911" y="1615588"/>
                  <a:pt x="1079399" y="1615588"/>
                </a:cubicBezTo>
                <a:cubicBezTo>
                  <a:pt x="1090911" y="1615588"/>
                  <a:pt x="1090911" y="1615588"/>
                  <a:pt x="1090911" y="1627102"/>
                </a:cubicBezTo>
                <a:close/>
                <a:moveTo>
                  <a:pt x="1453590" y="1806714"/>
                </a:moveTo>
                <a:cubicBezTo>
                  <a:pt x="1459347" y="1801245"/>
                  <a:pt x="1462225" y="1798510"/>
                  <a:pt x="1463664" y="1795704"/>
                </a:cubicBezTo>
                <a:lnTo>
                  <a:pt x="1465073" y="1784498"/>
                </a:lnTo>
                <a:lnTo>
                  <a:pt x="1465605" y="1784796"/>
                </a:lnTo>
                <a:lnTo>
                  <a:pt x="1479495" y="1799590"/>
                </a:lnTo>
                <a:cubicBezTo>
                  <a:pt x="1482374" y="1803835"/>
                  <a:pt x="1482374" y="1806714"/>
                  <a:pt x="1476618" y="1806714"/>
                </a:cubicBezTo>
                <a:cubicBezTo>
                  <a:pt x="1476618" y="1806714"/>
                  <a:pt x="1476618" y="1806714"/>
                  <a:pt x="1476618" y="1808153"/>
                </a:cubicBezTo>
                <a:lnTo>
                  <a:pt x="1476618" y="1813172"/>
                </a:lnTo>
                <a:lnTo>
                  <a:pt x="1465679" y="1810104"/>
                </a:lnTo>
                <a:lnTo>
                  <a:pt x="1465679" y="1806138"/>
                </a:lnTo>
                <a:lnTo>
                  <a:pt x="1460902" y="1808764"/>
                </a:lnTo>
                <a:close/>
                <a:moveTo>
                  <a:pt x="1476617" y="1818227"/>
                </a:moveTo>
                <a:lnTo>
                  <a:pt x="1476618" y="1813172"/>
                </a:lnTo>
                <a:lnTo>
                  <a:pt x="1478992" y="1813837"/>
                </a:lnTo>
                <a:lnTo>
                  <a:pt x="1480671" y="1816842"/>
                </a:lnTo>
                <a:close/>
                <a:moveTo>
                  <a:pt x="1487555" y="1829165"/>
                </a:moveTo>
                <a:lnTo>
                  <a:pt x="1480671" y="1816842"/>
                </a:lnTo>
                <a:lnTo>
                  <a:pt x="1481645" y="1816509"/>
                </a:lnTo>
                <a:cubicBezTo>
                  <a:pt x="1483776" y="1813405"/>
                  <a:pt x="1479352" y="1807145"/>
                  <a:pt x="1487555" y="1806713"/>
                </a:cubicBezTo>
                <a:cubicBezTo>
                  <a:pt x="1487555" y="1818227"/>
                  <a:pt x="1499068" y="1818227"/>
                  <a:pt x="1499069" y="1806714"/>
                </a:cubicBezTo>
                <a:cubicBezTo>
                  <a:pt x="1499068" y="1817652"/>
                  <a:pt x="1499069" y="1829165"/>
                  <a:pt x="1487555" y="1829165"/>
                </a:cubicBezTo>
                <a:close/>
                <a:moveTo>
                  <a:pt x="1045434" y="1627102"/>
                </a:moveTo>
                <a:cubicBezTo>
                  <a:pt x="1045434" y="1616164"/>
                  <a:pt x="1056947" y="1604651"/>
                  <a:pt x="1045433" y="1604651"/>
                </a:cubicBezTo>
                <a:cubicBezTo>
                  <a:pt x="1045433" y="1604651"/>
                  <a:pt x="1045434" y="1616164"/>
                  <a:pt x="1045434" y="1627102"/>
                </a:cubicBezTo>
                <a:close/>
                <a:moveTo>
                  <a:pt x="1568150" y="1886157"/>
                </a:moveTo>
                <a:cubicBezTo>
                  <a:pt x="1556637" y="1886157"/>
                  <a:pt x="1568150" y="1863706"/>
                  <a:pt x="1556637" y="1863706"/>
                </a:cubicBezTo>
                <a:lnTo>
                  <a:pt x="1556637" y="1852193"/>
                </a:lnTo>
                <a:cubicBezTo>
                  <a:pt x="1567574" y="1874644"/>
                  <a:pt x="1556637" y="1829741"/>
                  <a:pt x="1568150" y="1841254"/>
                </a:cubicBezTo>
                <a:cubicBezTo>
                  <a:pt x="1579664" y="1852193"/>
                  <a:pt x="1556636" y="1874644"/>
                  <a:pt x="1568150" y="1886157"/>
                </a:cubicBezTo>
                <a:close/>
                <a:moveTo>
                  <a:pt x="1533609" y="1874644"/>
                </a:moveTo>
                <a:cubicBezTo>
                  <a:pt x="1533609" y="1863705"/>
                  <a:pt x="1533609" y="1863705"/>
                  <a:pt x="1533609" y="1852193"/>
                </a:cubicBezTo>
                <a:cubicBezTo>
                  <a:pt x="1545122" y="1863130"/>
                  <a:pt x="1545122" y="1874644"/>
                  <a:pt x="1533609" y="1874644"/>
                </a:cubicBezTo>
                <a:close/>
                <a:moveTo>
                  <a:pt x="1056372" y="1638615"/>
                </a:moveTo>
                <a:cubicBezTo>
                  <a:pt x="1067885" y="1627102"/>
                  <a:pt x="1067885" y="1627102"/>
                  <a:pt x="1067885" y="1638615"/>
                </a:cubicBezTo>
                <a:cubicBezTo>
                  <a:pt x="1056372" y="1638615"/>
                  <a:pt x="1056372" y="1638615"/>
                  <a:pt x="1056372" y="1638615"/>
                </a:cubicBezTo>
                <a:close/>
                <a:moveTo>
                  <a:pt x="1364648" y="1794913"/>
                </a:moveTo>
                <a:lnTo>
                  <a:pt x="1364635" y="1794828"/>
                </a:lnTo>
                <a:lnTo>
                  <a:pt x="1364742" y="1794926"/>
                </a:lnTo>
                <a:close/>
                <a:moveTo>
                  <a:pt x="1590602" y="1908033"/>
                </a:moveTo>
                <a:cubicBezTo>
                  <a:pt x="1590601" y="1885582"/>
                  <a:pt x="1601540" y="1897095"/>
                  <a:pt x="1601540" y="1885006"/>
                </a:cubicBezTo>
                <a:cubicBezTo>
                  <a:pt x="1613053" y="1885006"/>
                  <a:pt x="1601540" y="1896519"/>
                  <a:pt x="1613053" y="1896519"/>
                </a:cubicBezTo>
                <a:cubicBezTo>
                  <a:pt x="1602114" y="1896519"/>
                  <a:pt x="1602114" y="1908033"/>
                  <a:pt x="1590602" y="1908033"/>
                </a:cubicBezTo>
                <a:close/>
                <a:moveTo>
                  <a:pt x="1273353" y="1751002"/>
                </a:moveTo>
                <a:lnTo>
                  <a:pt x="1273401" y="1750873"/>
                </a:lnTo>
                <a:lnTo>
                  <a:pt x="1273387" y="1750998"/>
                </a:lnTo>
                <a:close/>
                <a:moveTo>
                  <a:pt x="1681558" y="1953512"/>
                </a:moveTo>
                <a:cubicBezTo>
                  <a:pt x="1681559" y="1941998"/>
                  <a:pt x="1681559" y="1941998"/>
                  <a:pt x="1681559" y="1941998"/>
                </a:cubicBezTo>
                <a:cubicBezTo>
                  <a:pt x="1692496" y="1941998"/>
                  <a:pt x="1681558" y="1953512"/>
                  <a:pt x="1693072" y="1953512"/>
                </a:cubicBezTo>
                <a:close/>
                <a:moveTo>
                  <a:pt x="670090" y="1458427"/>
                </a:moveTo>
                <a:cubicBezTo>
                  <a:pt x="670091" y="1447489"/>
                  <a:pt x="670091" y="1447489"/>
                  <a:pt x="670091" y="1435976"/>
                </a:cubicBezTo>
                <a:cubicBezTo>
                  <a:pt x="681604" y="1435976"/>
                  <a:pt x="670091" y="1446914"/>
                  <a:pt x="681604" y="1458428"/>
                </a:cubicBezTo>
                <a:cubicBezTo>
                  <a:pt x="681604" y="1469942"/>
                  <a:pt x="681604" y="1447490"/>
                  <a:pt x="670090" y="1458427"/>
                </a:cubicBezTo>
                <a:close/>
                <a:moveTo>
                  <a:pt x="1620176" y="1931995"/>
                </a:moveTo>
                <a:cubicBezTo>
                  <a:pt x="1615931" y="1927750"/>
                  <a:pt x="1613053" y="1919259"/>
                  <a:pt x="1613053" y="1908033"/>
                </a:cubicBezTo>
                <a:cubicBezTo>
                  <a:pt x="1624566" y="1919546"/>
                  <a:pt x="1636081" y="1919547"/>
                  <a:pt x="1635504" y="1930484"/>
                </a:cubicBezTo>
                <a:cubicBezTo>
                  <a:pt x="1630035" y="1936241"/>
                  <a:pt x="1624422" y="1936241"/>
                  <a:pt x="1620176" y="1931995"/>
                </a:cubicBezTo>
                <a:close/>
                <a:moveTo>
                  <a:pt x="1022406" y="1638615"/>
                </a:moveTo>
                <a:cubicBezTo>
                  <a:pt x="1033919" y="1627102"/>
                  <a:pt x="1045433" y="1638615"/>
                  <a:pt x="1044282" y="1627677"/>
                </a:cubicBezTo>
                <a:cubicBezTo>
                  <a:pt x="1033344" y="1627677"/>
                  <a:pt x="1033344" y="1639192"/>
                  <a:pt x="1021831" y="1627677"/>
                </a:cubicBezTo>
                <a:cubicBezTo>
                  <a:pt x="1033344" y="1627677"/>
                  <a:pt x="1021831" y="1627677"/>
                  <a:pt x="1021830" y="1616164"/>
                </a:cubicBezTo>
                <a:cubicBezTo>
                  <a:pt x="1033344" y="1616164"/>
                  <a:pt x="1033344" y="1616164"/>
                  <a:pt x="1033344" y="1616164"/>
                </a:cubicBezTo>
                <a:cubicBezTo>
                  <a:pt x="1033344" y="1616164"/>
                  <a:pt x="1022406" y="1604650"/>
                  <a:pt x="1010892" y="1616164"/>
                </a:cubicBezTo>
                <a:cubicBezTo>
                  <a:pt x="1022406" y="1627102"/>
                  <a:pt x="1022406" y="1627102"/>
                  <a:pt x="1022406" y="1638615"/>
                </a:cubicBezTo>
                <a:close/>
                <a:moveTo>
                  <a:pt x="1072923" y="1663882"/>
                </a:moveTo>
                <a:cubicBezTo>
                  <a:pt x="1075081" y="1662182"/>
                  <a:pt x="1070763" y="1649553"/>
                  <a:pt x="1079398" y="1649553"/>
                </a:cubicBezTo>
                <a:cubicBezTo>
                  <a:pt x="1082277" y="1652432"/>
                  <a:pt x="1083716" y="1654591"/>
                  <a:pt x="1084256" y="1656209"/>
                </a:cubicBezTo>
                <a:lnTo>
                  <a:pt x="1084038" y="1657587"/>
                </a:lnTo>
                <a:lnTo>
                  <a:pt x="1079399" y="1661067"/>
                </a:lnTo>
                <a:cubicBezTo>
                  <a:pt x="1079399" y="1661067"/>
                  <a:pt x="1082277" y="1661066"/>
                  <a:pt x="1083716" y="1659627"/>
                </a:cubicBezTo>
                <a:lnTo>
                  <a:pt x="1084038" y="1657587"/>
                </a:lnTo>
                <a:lnTo>
                  <a:pt x="1085156" y="1656749"/>
                </a:lnTo>
                <a:cubicBezTo>
                  <a:pt x="1088033" y="1655310"/>
                  <a:pt x="1090912" y="1655310"/>
                  <a:pt x="1090912" y="1661066"/>
                </a:cubicBezTo>
                <a:cubicBezTo>
                  <a:pt x="1090912" y="1649553"/>
                  <a:pt x="1090912" y="1649553"/>
                  <a:pt x="1090336" y="1650128"/>
                </a:cubicBezTo>
                <a:cubicBezTo>
                  <a:pt x="1079398" y="1650128"/>
                  <a:pt x="1079398" y="1650128"/>
                  <a:pt x="1067885" y="1638615"/>
                </a:cubicBezTo>
                <a:cubicBezTo>
                  <a:pt x="1079399" y="1627102"/>
                  <a:pt x="1067885" y="1627102"/>
                  <a:pt x="1067885" y="1616164"/>
                </a:cubicBezTo>
                <a:cubicBezTo>
                  <a:pt x="1067885" y="1627102"/>
                  <a:pt x="1045434" y="1627102"/>
                  <a:pt x="1033919" y="1638615"/>
                </a:cubicBezTo>
                <a:cubicBezTo>
                  <a:pt x="1044858" y="1638615"/>
                  <a:pt x="1044857" y="1650128"/>
                  <a:pt x="1056371" y="1650128"/>
                </a:cubicBezTo>
                <a:cubicBezTo>
                  <a:pt x="1045433" y="1638615"/>
                  <a:pt x="1067885" y="1650128"/>
                  <a:pt x="1067885" y="1638615"/>
                </a:cubicBezTo>
                <a:cubicBezTo>
                  <a:pt x="1067885" y="1649553"/>
                  <a:pt x="1079399" y="1661067"/>
                  <a:pt x="1067885" y="1661066"/>
                </a:cubicBezTo>
                <a:cubicBezTo>
                  <a:pt x="1070763" y="1663801"/>
                  <a:pt x="1072202" y="1664449"/>
                  <a:pt x="1072923" y="1663882"/>
                </a:cubicBezTo>
                <a:close/>
                <a:moveTo>
                  <a:pt x="1215834" y="1739359"/>
                </a:moveTo>
                <a:cubicBezTo>
                  <a:pt x="1238286" y="1728422"/>
                  <a:pt x="1238286" y="1716907"/>
                  <a:pt x="1249799" y="1716907"/>
                </a:cubicBezTo>
                <a:cubicBezTo>
                  <a:pt x="1249799" y="1716907"/>
                  <a:pt x="1249799" y="1711150"/>
                  <a:pt x="1249799" y="1706833"/>
                </a:cubicBezTo>
                <a:lnTo>
                  <a:pt x="1249800" y="1705395"/>
                </a:lnTo>
                <a:lnTo>
                  <a:pt x="1249800" y="1705394"/>
                </a:lnTo>
                <a:cubicBezTo>
                  <a:pt x="1249800" y="1702516"/>
                  <a:pt x="1249799" y="1701796"/>
                  <a:pt x="1249800" y="1702336"/>
                </a:cubicBezTo>
                <a:lnTo>
                  <a:pt x="1249800" y="1705395"/>
                </a:lnTo>
                <a:lnTo>
                  <a:pt x="1242892" y="1715468"/>
                </a:lnTo>
                <a:cubicBezTo>
                  <a:pt x="1238717" y="1716907"/>
                  <a:pt x="1233104" y="1716907"/>
                  <a:pt x="1227347" y="1716907"/>
                </a:cubicBezTo>
                <a:cubicBezTo>
                  <a:pt x="1238285" y="1727845"/>
                  <a:pt x="1215834" y="1727845"/>
                  <a:pt x="1215834" y="1739359"/>
                </a:cubicBezTo>
                <a:close/>
                <a:moveTo>
                  <a:pt x="352316" y="1312205"/>
                </a:moveTo>
                <a:cubicBezTo>
                  <a:pt x="363829" y="1301267"/>
                  <a:pt x="375342" y="1335232"/>
                  <a:pt x="397795" y="1323719"/>
                </a:cubicBezTo>
                <a:cubicBezTo>
                  <a:pt x="397794" y="1301267"/>
                  <a:pt x="431759" y="1278816"/>
                  <a:pt x="408732" y="1244851"/>
                </a:cubicBezTo>
                <a:cubicBezTo>
                  <a:pt x="386280" y="1255788"/>
                  <a:pt x="374767" y="1244851"/>
                  <a:pt x="374767" y="1233337"/>
                </a:cubicBezTo>
                <a:cubicBezTo>
                  <a:pt x="374767" y="1244851"/>
                  <a:pt x="351741" y="1255788"/>
                  <a:pt x="363254" y="1267302"/>
                </a:cubicBezTo>
                <a:cubicBezTo>
                  <a:pt x="352316" y="1267302"/>
                  <a:pt x="340803" y="1278240"/>
                  <a:pt x="340802" y="1289754"/>
                </a:cubicBezTo>
                <a:cubicBezTo>
                  <a:pt x="352316" y="1300692"/>
                  <a:pt x="363829" y="1300692"/>
                  <a:pt x="352316" y="1312205"/>
                </a:cubicBezTo>
                <a:close/>
                <a:moveTo>
                  <a:pt x="1101850" y="1683518"/>
                </a:moveTo>
                <a:cubicBezTo>
                  <a:pt x="1113364" y="1683518"/>
                  <a:pt x="1113364" y="1683518"/>
                  <a:pt x="1113363" y="1672004"/>
                </a:cubicBezTo>
                <a:cubicBezTo>
                  <a:pt x="1101851" y="1672005"/>
                  <a:pt x="1101851" y="1672005"/>
                  <a:pt x="1101850" y="1683518"/>
                </a:cubicBezTo>
                <a:close/>
                <a:moveTo>
                  <a:pt x="942963" y="1605226"/>
                </a:moveTo>
                <a:cubicBezTo>
                  <a:pt x="953901" y="1616164"/>
                  <a:pt x="965414" y="1593712"/>
                  <a:pt x="965414" y="1593712"/>
                </a:cubicBezTo>
                <a:cubicBezTo>
                  <a:pt x="954476" y="1582198"/>
                  <a:pt x="954476" y="1604651"/>
                  <a:pt x="942963" y="1605226"/>
                </a:cubicBezTo>
                <a:close/>
                <a:moveTo>
                  <a:pt x="931449" y="1605226"/>
                </a:moveTo>
                <a:cubicBezTo>
                  <a:pt x="931449" y="1605226"/>
                  <a:pt x="931449" y="1605226"/>
                  <a:pt x="931448" y="1593712"/>
                </a:cubicBezTo>
                <a:cubicBezTo>
                  <a:pt x="920511" y="1593713"/>
                  <a:pt x="920511" y="1582198"/>
                  <a:pt x="908421" y="1582198"/>
                </a:cubicBezTo>
                <a:cubicBezTo>
                  <a:pt x="908422" y="1593712"/>
                  <a:pt x="908422" y="1593712"/>
                  <a:pt x="919935" y="1593713"/>
                </a:cubicBezTo>
                <a:cubicBezTo>
                  <a:pt x="919935" y="1582774"/>
                  <a:pt x="919935" y="1605226"/>
                  <a:pt x="931449" y="1605226"/>
                </a:cubicBezTo>
                <a:close/>
                <a:moveTo>
                  <a:pt x="999955" y="1639191"/>
                </a:moveTo>
                <a:cubicBezTo>
                  <a:pt x="999955" y="1628253"/>
                  <a:pt x="999955" y="1628253"/>
                  <a:pt x="999955" y="1616739"/>
                </a:cubicBezTo>
                <a:cubicBezTo>
                  <a:pt x="1010892" y="1605226"/>
                  <a:pt x="1022406" y="1616739"/>
                  <a:pt x="1022406" y="1605226"/>
                </a:cubicBezTo>
                <a:cubicBezTo>
                  <a:pt x="1022406" y="1594288"/>
                  <a:pt x="1011468" y="1594288"/>
                  <a:pt x="999955" y="1582775"/>
                </a:cubicBezTo>
                <a:cubicBezTo>
                  <a:pt x="999955" y="1582775"/>
                  <a:pt x="1011468" y="1593712"/>
                  <a:pt x="999954" y="1605226"/>
                </a:cubicBezTo>
                <a:lnTo>
                  <a:pt x="999955" y="1593713"/>
                </a:lnTo>
                <a:cubicBezTo>
                  <a:pt x="988441" y="1604650"/>
                  <a:pt x="988441" y="1604650"/>
                  <a:pt x="988440" y="1605226"/>
                </a:cubicBezTo>
                <a:cubicBezTo>
                  <a:pt x="988441" y="1616740"/>
                  <a:pt x="999955" y="1627677"/>
                  <a:pt x="999955" y="1639191"/>
                </a:cubicBezTo>
                <a:close/>
                <a:moveTo>
                  <a:pt x="1444667" y="1861690"/>
                </a:moveTo>
                <a:cubicBezTo>
                  <a:pt x="1443227" y="1860251"/>
                  <a:pt x="1443228" y="1857373"/>
                  <a:pt x="1443227" y="1851616"/>
                </a:cubicBezTo>
                <a:cubicBezTo>
                  <a:pt x="1443227" y="1851616"/>
                  <a:pt x="1454741" y="1851616"/>
                  <a:pt x="1454741" y="1863129"/>
                </a:cubicBezTo>
                <a:cubicBezTo>
                  <a:pt x="1448984" y="1863129"/>
                  <a:pt x="1446106" y="1863129"/>
                  <a:pt x="1444667" y="1861690"/>
                </a:cubicBezTo>
                <a:close/>
                <a:moveTo>
                  <a:pt x="1476617" y="1885005"/>
                </a:moveTo>
                <a:cubicBezTo>
                  <a:pt x="1476617" y="1862554"/>
                  <a:pt x="1476617" y="1851617"/>
                  <a:pt x="1454166" y="1840103"/>
                </a:cubicBezTo>
                <a:cubicBezTo>
                  <a:pt x="1462801" y="1840103"/>
                  <a:pt x="1452331" y="1820998"/>
                  <a:pt x="1456027" y="1811445"/>
                </a:cubicBezTo>
                <a:lnTo>
                  <a:pt x="1460902" y="1808764"/>
                </a:lnTo>
                <a:lnTo>
                  <a:pt x="1465679" y="1810104"/>
                </a:lnTo>
                <a:lnTo>
                  <a:pt x="1465679" y="1816213"/>
                </a:lnTo>
                <a:cubicBezTo>
                  <a:pt x="1465679" y="1817652"/>
                  <a:pt x="1465679" y="1817652"/>
                  <a:pt x="1465679" y="1817652"/>
                </a:cubicBezTo>
                <a:cubicBezTo>
                  <a:pt x="1476617" y="1829165"/>
                  <a:pt x="1465679" y="1851616"/>
                  <a:pt x="1488130" y="1874068"/>
                </a:cubicBezTo>
                <a:cubicBezTo>
                  <a:pt x="1488130" y="1874068"/>
                  <a:pt x="1476617" y="1874068"/>
                  <a:pt x="1488131" y="1885582"/>
                </a:cubicBezTo>
                <a:cubicBezTo>
                  <a:pt x="1476617" y="1885582"/>
                  <a:pt x="1476617" y="1885582"/>
                  <a:pt x="1476617" y="1885005"/>
                </a:cubicBezTo>
                <a:close/>
                <a:moveTo>
                  <a:pt x="1522096" y="1908033"/>
                </a:moveTo>
                <a:cubicBezTo>
                  <a:pt x="1522096" y="1897095"/>
                  <a:pt x="1533609" y="1897095"/>
                  <a:pt x="1544547" y="1896519"/>
                </a:cubicBezTo>
                <a:cubicBezTo>
                  <a:pt x="1533609" y="1908033"/>
                  <a:pt x="1533609" y="1896519"/>
                  <a:pt x="1522096" y="1908033"/>
                </a:cubicBezTo>
                <a:close/>
                <a:moveTo>
                  <a:pt x="1135814" y="1717277"/>
                </a:moveTo>
                <a:lnTo>
                  <a:pt x="1135814" y="1716907"/>
                </a:lnTo>
                <a:lnTo>
                  <a:pt x="1136852" y="1716907"/>
                </a:lnTo>
                <a:close/>
                <a:moveTo>
                  <a:pt x="840491" y="1571260"/>
                </a:moveTo>
                <a:cubicBezTo>
                  <a:pt x="852006" y="1571260"/>
                  <a:pt x="852005" y="1548809"/>
                  <a:pt x="851429" y="1525782"/>
                </a:cubicBezTo>
                <a:cubicBezTo>
                  <a:pt x="828978" y="1537296"/>
                  <a:pt x="828978" y="1525782"/>
                  <a:pt x="817465" y="1525782"/>
                </a:cubicBezTo>
                <a:cubicBezTo>
                  <a:pt x="805951" y="1525782"/>
                  <a:pt x="805950" y="1537296"/>
                  <a:pt x="817465" y="1537296"/>
                </a:cubicBezTo>
                <a:cubicBezTo>
                  <a:pt x="828978" y="1537296"/>
                  <a:pt x="817465" y="1525782"/>
                  <a:pt x="828978" y="1537296"/>
                </a:cubicBezTo>
                <a:cubicBezTo>
                  <a:pt x="828978" y="1548234"/>
                  <a:pt x="817465" y="1548234"/>
                  <a:pt x="828978" y="1559747"/>
                </a:cubicBezTo>
                <a:cubicBezTo>
                  <a:pt x="828978" y="1559747"/>
                  <a:pt x="828978" y="1571260"/>
                  <a:pt x="840491" y="1571260"/>
                </a:cubicBezTo>
                <a:close/>
                <a:moveTo>
                  <a:pt x="875032" y="1593713"/>
                </a:moveTo>
                <a:cubicBezTo>
                  <a:pt x="875032" y="1582198"/>
                  <a:pt x="875032" y="1582198"/>
                  <a:pt x="863519" y="1570685"/>
                </a:cubicBezTo>
                <a:cubicBezTo>
                  <a:pt x="863519" y="1570685"/>
                  <a:pt x="875032" y="1582198"/>
                  <a:pt x="863519" y="1582198"/>
                </a:cubicBezTo>
                <a:cubicBezTo>
                  <a:pt x="863519" y="1582198"/>
                  <a:pt x="863519" y="1593713"/>
                  <a:pt x="875032" y="1593713"/>
                </a:cubicBezTo>
                <a:close/>
                <a:moveTo>
                  <a:pt x="1464455" y="1888469"/>
                </a:moveTo>
                <a:lnTo>
                  <a:pt x="1462792" y="1886077"/>
                </a:lnTo>
                <a:lnTo>
                  <a:pt x="1466254" y="1885582"/>
                </a:lnTo>
                <a:cubicBezTo>
                  <a:pt x="1466254" y="1888460"/>
                  <a:pt x="1465535" y="1889180"/>
                  <a:pt x="1464455" y="1888469"/>
                </a:cubicBezTo>
                <a:close/>
                <a:moveTo>
                  <a:pt x="1562716" y="1940109"/>
                </a:moveTo>
                <a:cubicBezTo>
                  <a:pt x="1561098" y="1936493"/>
                  <a:pt x="1567574" y="1928182"/>
                  <a:pt x="1567574" y="1919547"/>
                </a:cubicBezTo>
                <a:cubicBezTo>
                  <a:pt x="1579087" y="1919547"/>
                  <a:pt x="1556637" y="1930485"/>
                  <a:pt x="1567574" y="1941998"/>
                </a:cubicBezTo>
                <a:cubicBezTo>
                  <a:pt x="1564695" y="1941998"/>
                  <a:pt x="1563256" y="1941315"/>
                  <a:pt x="1562716" y="1940109"/>
                </a:cubicBezTo>
                <a:close/>
                <a:moveTo>
                  <a:pt x="1533609" y="1930485"/>
                </a:moveTo>
                <a:cubicBezTo>
                  <a:pt x="1533609" y="1919547"/>
                  <a:pt x="1522096" y="1919546"/>
                  <a:pt x="1533609" y="1908033"/>
                </a:cubicBezTo>
                <a:cubicBezTo>
                  <a:pt x="1545123" y="1908033"/>
                  <a:pt x="1545122" y="1919546"/>
                  <a:pt x="1545122" y="1919546"/>
                </a:cubicBezTo>
                <a:cubicBezTo>
                  <a:pt x="1533609" y="1930485"/>
                  <a:pt x="1533609" y="1919547"/>
                  <a:pt x="1533609" y="1930485"/>
                </a:cubicBezTo>
                <a:close/>
                <a:moveTo>
                  <a:pt x="1011468" y="1672004"/>
                </a:moveTo>
                <a:cubicBezTo>
                  <a:pt x="1022406" y="1672005"/>
                  <a:pt x="1022406" y="1672005"/>
                  <a:pt x="1033920" y="1672005"/>
                </a:cubicBezTo>
                <a:cubicBezTo>
                  <a:pt x="1033920" y="1672005"/>
                  <a:pt x="1033919" y="1669270"/>
                  <a:pt x="1033920" y="1665024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33919" y="1660491"/>
                </a:lnTo>
                <a:lnTo>
                  <a:pt x="1033919" y="1648977"/>
                </a:lnTo>
                <a:cubicBezTo>
                  <a:pt x="1017081" y="1648977"/>
                  <a:pt x="1025500" y="1655454"/>
                  <a:pt x="1030762" y="1658692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18591" y="1656173"/>
                </a:lnTo>
                <a:cubicBezTo>
                  <a:pt x="1014346" y="1654734"/>
                  <a:pt x="1011468" y="1654734"/>
                  <a:pt x="1011468" y="1660491"/>
                </a:cubicBezTo>
                <a:cubicBezTo>
                  <a:pt x="1022981" y="1660491"/>
                  <a:pt x="1011468" y="1660491"/>
                  <a:pt x="1011468" y="1672004"/>
                </a:cubicBezTo>
                <a:close/>
                <a:moveTo>
                  <a:pt x="1454741" y="1897096"/>
                </a:moveTo>
                <a:lnTo>
                  <a:pt x="1454741" y="1885582"/>
                </a:lnTo>
                <a:cubicBezTo>
                  <a:pt x="1443227" y="1897095"/>
                  <a:pt x="1443228" y="1885582"/>
                  <a:pt x="1443228" y="1885582"/>
                </a:cubicBezTo>
                <a:cubicBezTo>
                  <a:pt x="1431714" y="1885582"/>
                  <a:pt x="1443228" y="1885582"/>
                  <a:pt x="1431714" y="1885582"/>
                </a:cubicBezTo>
                <a:cubicBezTo>
                  <a:pt x="1454166" y="1874644"/>
                  <a:pt x="1431714" y="1863130"/>
                  <a:pt x="1443227" y="1851616"/>
                </a:cubicBezTo>
                <a:cubicBezTo>
                  <a:pt x="1443228" y="1863130"/>
                  <a:pt x="1443228" y="1874644"/>
                  <a:pt x="1454741" y="1863129"/>
                </a:cubicBezTo>
                <a:cubicBezTo>
                  <a:pt x="1454741" y="1874644"/>
                  <a:pt x="1443228" y="1874644"/>
                  <a:pt x="1454741" y="1874644"/>
                </a:cubicBezTo>
                <a:cubicBezTo>
                  <a:pt x="1454741" y="1874644"/>
                  <a:pt x="1454741" y="1874644"/>
                  <a:pt x="1454741" y="1863129"/>
                </a:cubicBezTo>
                <a:cubicBezTo>
                  <a:pt x="1454741" y="1868598"/>
                  <a:pt x="1457619" y="1877090"/>
                  <a:pt x="1460497" y="1882775"/>
                </a:cubicBezTo>
                <a:lnTo>
                  <a:pt x="1462792" y="1886077"/>
                </a:lnTo>
                <a:lnTo>
                  <a:pt x="1456179" y="1887021"/>
                </a:lnTo>
                <a:cubicBezTo>
                  <a:pt x="1454740" y="1888460"/>
                  <a:pt x="1454741" y="1891338"/>
                  <a:pt x="1454741" y="1897096"/>
                </a:cubicBezTo>
                <a:close/>
                <a:moveTo>
                  <a:pt x="885970" y="1616164"/>
                </a:moveTo>
                <a:cubicBezTo>
                  <a:pt x="897484" y="1604650"/>
                  <a:pt x="897484" y="1604650"/>
                  <a:pt x="908997" y="1593712"/>
                </a:cubicBezTo>
                <a:cubicBezTo>
                  <a:pt x="897484" y="1604650"/>
                  <a:pt x="897484" y="1593713"/>
                  <a:pt x="897484" y="1582198"/>
                </a:cubicBezTo>
                <a:cubicBezTo>
                  <a:pt x="897484" y="1604650"/>
                  <a:pt x="885970" y="1604650"/>
                  <a:pt x="885970" y="1616164"/>
                </a:cubicBezTo>
                <a:close/>
                <a:moveTo>
                  <a:pt x="1221977" y="1782867"/>
                </a:moveTo>
                <a:cubicBezTo>
                  <a:pt x="1222670" y="1784118"/>
                  <a:pt x="1224037" y="1784837"/>
                  <a:pt x="1226772" y="1784837"/>
                </a:cubicBezTo>
                <a:lnTo>
                  <a:pt x="1221859" y="1782049"/>
                </a:lnTo>
                <a:lnTo>
                  <a:pt x="1221231" y="1777714"/>
                </a:lnTo>
                <a:lnTo>
                  <a:pt x="1216916" y="1766640"/>
                </a:lnTo>
                <a:lnTo>
                  <a:pt x="1216913" y="1766488"/>
                </a:lnTo>
                <a:lnTo>
                  <a:pt x="1217420" y="1762386"/>
                </a:lnTo>
                <a:lnTo>
                  <a:pt x="1230586" y="1762386"/>
                </a:lnTo>
                <a:cubicBezTo>
                  <a:pt x="1234832" y="1762386"/>
                  <a:pt x="1237710" y="1762386"/>
                  <a:pt x="1237710" y="1762386"/>
                </a:cubicBezTo>
                <a:cubicBezTo>
                  <a:pt x="1226772" y="1751448"/>
                  <a:pt x="1226772" y="1739935"/>
                  <a:pt x="1215258" y="1739935"/>
                </a:cubicBezTo>
                <a:cubicBezTo>
                  <a:pt x="1218137" y="1742669"/>
                  <a:pt x="1218892" y="1746843"/>
                  <a:pt x="1218757" y="1751565"/>
                </a:cubicBezTo>
                <a:lnTo>
                  <a:pt x="1217420" y="1762386"/>
                </a:lnTo>
                <a:lnTo>
                  <a:pt x="1215259" y="1762386"/>
                </a:lnTo>
                <a:lnTo>
                  <a:pt x="1216916" y="1766640"/>
                </a:lnTo>
                <a:lnTo>
                  <a:pt x="1217121" y="1779359"/>
                </a:lnTo>
                <a:lnTo>
                  <a:pt x="1221859" y="1782049"/>
                </a:lnTo>
                <a:close/>
                <a:moveTo>
                  <a:pt x="1578512" y="1964450"/>
                </a:moveTo>
                <a:cubicBezTo>
                  <a:pt x="1578512" y="1952936"/>
                  <a:pt x="1578512" y="1952936"/>
                  <a:pt x="1590025" y="1952936"/>
                </a:cubicBezTo>
                <a:cubicBezTo>
                  <a:pt x="1578512" y="1952936"/>
                  <a:pt x="1590026" y="1941998"/>
                  <a:pt x="1590025" y="1930484"/>
                </a:cubicBezTo>
                <a:cubicBezTo>
                  <a:pt x="1601539" y="1930484"/>
                  <a:pt x="1590026" y="1941998"/>
                  <a:pt x="1590026" y="1941998"/>
                </a:cubicBezTo>
                <a:cubicBezTo>
                  <a:pt x="1601539" y="1941998"/>
                  <a:pt x="1601540" y="1931060"/>
                  <a:pt x="1601539" y="1919547"/>
                </a:cubicBezTo>
                <a:cubicBezTo>
                  <a:pt x="1601539" y="1930484"/>
                  <a:pt x="1613052" y="1941998"/>
                  <a:pt x="1601539" y="1941998"/>
                </a:cubicBezTo>
                <a:cubicBezTo>
                  <a:pt x="1601540" y="1953512"/>
                  <a:pt x="1613052" y="1941998"/>
                  <a:pt x="1613053" y="1953512"/>
                </a:cubicBezTo>
                <a:cubicBezTo>
                  <a:pt x="1613053" y="1953512"/>
                  <a:pt x="1590602" y="1953512"/>
                  <a:pt x="1578512" y="1964450"/>
                </a:cubicBezTo>
                <a:close/>
                <a:moveTo>
                  <a:pt x="534230" y="1447489"/>
                </a:moveTo>
                <a:cubicBezTo>
                  <a:pt x="522716" y="1413525"/>
                  <a:pt x="511203" y="1435976"/>
                  <a:pt x="534230" y="1447489"/>
                </a:cubicBezTo>
                <a:close/>
                <a:moveTo>
                  <a:pt x="1141364" y="1749280"/>
                </a:moveTo>
                <a:cubicBezTo>
                  <a:pt x="1151538" y="1753139"/>
                  <a:pt x="1172802" y="1742669"/>
                  <a:pt x="1180142" y="1752600"/>
                </a:cubicBezTo>
                <a:cubicBezTo>
                  <a:pt x="1180142" y="1730148"/>
                  <a:pt x="1169205" y="1730149"/>
                  <a:pt x="1157691" y="1718635"/>
                </a:cubicBezTo>
                <a:cubicBezTo>
                  <a:pt x="1168629" y="1707121"/>
                  <a:pt x="1168629" y="1718635"/>
                  <a:pt x="1180143" y="1707121"/>
                </a:cubicBezTo>
                <a:cubicBezTo>
                  <a:pt x="1157115" y="1707121"/>
                  <a:pt x="1157115" y="1707121"/>
                  <a:pt x="1168628" y="1695607"/>
                </a:cubicBezTo>
                <a:cubicBezTo>
                  <a:pt x="1168628" y="1695607"/>
                  <a:pt x="1146177" y="1695608"/>
                  <a:pt x="1146177" y="1684095"/>
                </a:cubicBezTo>
                <a:cubicBezTo>
                  <a:pt x="1146177" y="1684095"/>
                  <a:pt x="1169204" y="1684094"/>
                  <a:pt x="1157690" y="1672580"/>
                </a:cubicBezTo>
                <a:cubicBezTo>
                  <a:pt x="1149056" y="1681216"/>
                  <a:pt x="1146897" y="1676898"/>
                  <a:pt x="1136886" y="1674199"/>
                </a:cubicBezTo>
                <a:lnTo>
                  <a:pt x="1135716" y="1674055"/>
                </a:lnTo>
                <a:lnTo>
                  <a:pt x="1135239" y="1672580"/>
                </a:lnTo>
                <a:lnTo>
                  <a:pt x="1134896" y="1673954"/>
                </a:lnTo>
                <a:lnTo>
                  <a:pt x="1123725" y="1672580"/>
                </a:lnTo>
                <a:cubicBezTo>
                  <a:pt x="1123725" y="1672580"/>
                  <a:pt x="1123725" y="1672580"/>
                  <a:pt x="1123725" y="1684094"/>
                </a:cubicBezTo>
                <a:cubicBezTo>
                  <a:pt x="1129482" y="1684094"/>
                  <a:pt x="1132361" y="1681215"/>
                  <a:pt x="1133800" y="1678337"/>
                </a:cubicBezTo>
                <a:lnTo>
                  <a:pt x="1134896" y="1673954"/>
                </a:lnTo>
                <a:lnTo>
                  <a:pt x="1135716" y="1674055"/>
                </a:lnTo>
                <a:lnTo>
                  <a:pt x="1138477" y="1682591"/>
                </a:lnTo>
                <a:cubicBezTo>
                  <a:pt x="1137398" y="1694060"/>
                  <a:pt x="1126604" y="1708848"/>
                  <a:pt x="1135239" y="1717483"/>
                </a:cubicBezTo>
                <a:lnTo>
                  <a:pt x="1135814" y="1717277"/>
                </a:lnTo>
                <a:lnTo>
                  <a:pt x="1135814" y="1726982"/>
                </a:lnTo>
                <a:cubicBezTo>
                  <a:pt x="1135814" y="1728422"/>
                  <a:pt x="1135814" y="1728422"/>
                  <a:pt x="1135814" y="1728422"/>
                </a:cubicBezTo>
                <a:cubicBezTo>
                  <a:pt x="1135814" y="1728422"/>
                  <a:pt x="1135814" y="1728422"/>
                  <a:pt x="1147328" y="1728421"/>
                </a:cubicBezTo>
                <a:cubicBezTo>
                  <a:pt x="1147328" y="1728421"/>
                  <a:pt x="1147328" y="1728421"/>
                  <a:pt x="1147328" y="1716907"/>
                </a:cubicBezTo>
                <a:cubicBezTo>
                  <a:pt x="1147328" y="1716907"/>
                  <a:pt x="1147328" y="1716907"/>
                  <a:pt x="1145889" y="1716907"/>
                </a:cubicBezTo>
                <a:lnTo>
                  <a:pt x="1136852" y="1716907"/>
                </a:lnTo>
                <a:lnTo>
                  <a:pt x="1140276" y="1715684"/>
                </a:lnTo>
                <a:cubicBezTo>
                  <a:pt x="1142436" y="1712446"/>
                  <a:pt x="1138117" y="1705969"/>
                  <a:pt x="1146752" y="1705969"/>
                </a:cubicBezTo>
                <a:cubicBezTo>
                  <a:pt x="1146752" y="1705969"/>
                  <a:pt x="1135239" y="1694456"/>
                  <a:pt x="1146753" y="1694456"/>
                </a:cubicBezTo>
                <a:cubicBezTo>
                  <a:pt x="1146752" y="1716907"/>
                  <a:pt x="1169780" y="1716907"/>
                  <a:pt x="1158266" y="1739359"/>
                </a:cubicBezTo>
                <a:cubicBezTo>
                  <a:pt x="1147328" y="1739359"/>
                  <a:pt x="1147329" y="1727845"/>
                  <a:pt x="1135814" y="1739359"/>
                </a:cubicBezTo>
                <a:cubicBezTo>
                  <a:pt x="1135815" y="1745116"/>
                  <a:pt x="1137974" y="1747994"/>
                  <a:pt x="1141364" y="1749280"/>
                </a:cubicBezTo>
                <a:close/>
                <a:moveTo>
                  <a:pt x="1499644" y="1930485"/>
                </a:moveTo>
                <a:cubicBezTo>
                  <a:pt x="1499644" y="1924728"/>
                  <a:pt x="1499644" y="1921850"/>
                  <a:pt x="1498206" y="1920411"/>
                </a:cubicBezTo>
                <a:lnTo>
                  <a:pt x="1494068" y="1919820"/>
                </a:lnTo>
                <a:lnTo>
                  <a:pt x="1493888" y="1919475"/>
                </a:lnTo>
                <a:cubicBezTo>
                  <a:pt x="1491009" y="1916668"/>
                  <a:pt x="1488130" y="1913790"/>
                  <a:pt x="1488130" y="1908033"/>
                </a:cubicBezTo>
                <a:cubicBezTo>
                  <a:pt x="1488130" y="1908033"/>
                  <a:pt x="1488130" y="1908033"/>
                  <a:pt x="1499644" y="1908033"/>
                </a:cubicBezTo>
                <a:cubicBezTo>
                  <a:pt x="1488130" y="1918971"/>
                  <a:pt x="1511158" y="1918971"/>
                  <a:pt x="1499644" y="1930485"/>
                </a:cubicBezTo>
                <a:close/>
                <a:moveTo>
                  <a:pt x="1296429" y="1830317"/>
                </a:moveTo>
                <a:lnTo>
                  <a:pt x="1295279" y="1829374"/>
                </a:lnTo>
                <a:lnTo>
                  <a:pt x="1295279" y="1829165"/>
                </a:lnTo>
                <a:lnTo>
                  <a:pt x="1296542" y="1829887"/>
                </a:lnTo>
                <a:close/>
                <a:moveTo>
                  <a:pt x="1488130" y="1930485"/>
                </a:moveTo>
                <a:cubicBezTo>
                  <a:pt x="1488130" y="1930485"/>
                  <a:pt x="1488130" y="1930485"/>
                  <a:pt x="1488130" y="1918971"/>
                </a:cubicBezTo>
                <a:lnTo>
                  <a:pt x="1494068" y="1919820"/>
                </a:lnTo>
                <a:lnTo>
                  <a:pt x="1499644" y="1930485"/>
                </a:lnTo>
                <a:cubicBezTo>
                  <a:pt x="1499644" y="1930485"/>
                  <a:pt x="1499644" y="1930485"/>
                  <a:pt x="1488130" y="1930485"/>
                </a:cubicBezTo>
                <a:close/>
                <a:moveTo>
                  <a:pt x="902341" y="1641430"/>
                </a:moveTo>
                <a:cubicBezTo>
                  <a:pt x="903961" y="1639731"/>
                  <a:pt x="897485" y="1627102"/>
                  <a:pt x="897485" y="1627102"/>
                </a:cubicBezTo>
                <a:cubicBezTo>
                  <a:pt x="897484" y="1638615"/>
                  <a:pt x="908998" y="1638615"/>
                  <a:pt x="897484" y="1638615"/>
                </a:cubicBezTo>
                <a:cubicBezTo>
                  <a:pt x="900363" y="1641349"/>
                  <a:pt x="901802" y="1641997"/>
                  <a:pt x="902341" y="1641430"/>
                </a:cubicBezTo>
                <a:close/>
                <a:moveTo>
                  <a:pt x="1431713" y="1908534"/>
                </a:moveTo>
                <a:lnTo>
                  <a:pt x="1431713" y="1908033"/>
                </a:lnTo>
                <a:lnTo>
                  <a:pt x="1431541" y="1907904"/>
                </a:lnTo>
                <a:lnTo>
                  <a:pt x="1436895" y="1898535"/>
                </a:lnTo>
                <a:cubicBezTo>
                  <a:pt x="1439773" y="1897096"/>
                  <a:pt x="1442651" y="1897095"/>
                  <a:pt x="1442651" y="1897095"/>
                </a:cubicBezTo>
                <a:cubicBezTo>
                  <a:pt x="1448408" y="1902564"/>
                  <a:pt x="1448409" y="1905299"/>
                  <a:pt x="1445530" y="1906738"/>
                </a:cubicBezTo>
                <a:close/>
                <a:moveTo>
                  <a:pt x="942386" y="1670565"/>
                </a:moveTo>
                <a:lnTo>
                  <a:pt x="942386" y="1661930"/>
                </a:lnTo>
                <a:cubicBezTo>
                  <a:pt x="942386" y="1660491"/>
                  <a:pt x="942386" y="1660491"/>
                  <a:pt x="942386" y="1660491"/>
                </a:cubicBezTo>
                <a:cubicBezTo>
                  <a:pt x="948143" y="1666248"/>
                  <a:pt x="945265" y="1669126"/>
                  <a:pt x="942387" y="1670565"/>
                </a:cubicBezTo>
                <a:close/>
                <a:moveTo>
                  <a:pt x="1120792" y="1759286"/>
                </a:moveTo>
                <a:lnTo>
                  <a:pt x="1121422" y="1756917"/>
                </a:lnTo>
                <a:cubicBezTo>
                  <a:pt x="1121423" y="1756197"/>
                  <a:pt x="1121422" y="1755838"/>
                  <a:pt x="1122143" y="1756378"/>
                </a:cubicBezTo>
                <a:lnTo>
                  <a:pt x="1125256" y="1759380"/>
                </a:lnTo>
                <a:lnTo>
                  <a:pt x="1121423" y="1759580"/>
                </a:lnTo>
                <a:close/>
                <a:moveTo>
                  <a:pt x="988440" y="1694456"/>
                </a:moveTo>
                <a:lnTo>
                  <a:pt x="999955" y="1694456"/>
                </a:lnTo>
                <a:cubicBezTo>
                  <a:pt x="999954" y="1683518"/>
                  <a:pt x="999955" y="1672005"/>
                  <a:pt x="999955" y="1672005"/>
                </a:cubicBezTo>
                <a:cubicBezTo>
                  <a:pt x="988441" y="1672005"/>
                  <a:pt x="988441" y="1682943"/>
                  <a:pt x="988440" y="1694456"/>
                </a:cubicBezTo>
                <a:close/>
                <a:moveTo>
                  <a:pt x="1170356" y="1784591"/>
                </a:moveTo>
                <a:lnTo>
                  <a:pt x="1169780" y="1784262"/>
                </a:lnTo>
                <a:lnTo>
                  <a:pt x="1170356" y="1784262"/>
                </a:lnTo>
                <a:close/>
                <a:moveTo>
                  <a:pt x="942386" y="1672005"/>
                </a:moveTo>
                <a:lnTo>
                  <a:pt x="942054" y="1670695"/>
                </a:lnTo>
                <a:lnTo>
                  <a:pt x="942386" y="1670565"/>
                </a:lnTo>
                <a:close/>
                <a:moveTo>
                  <a:pt x="1010893" y="1705969"/>
                </a:moveTo>
                <a:cubicBezTo>
                  <a:pt x="1022406" y="1694456"/>
                  <a:pt x="1010892" y="1683518"/>
                  <a:pt x="1010893" y="1672005"/>
                </a:cubicBezTo>
                <a:cubicBezTo>
                  <a:pt x="999954" y="1683518"/>
                  <a:pt x="1010893" y="1705969"/>
                  <a:pt x="1010893" y="1705969"/>
                </a:cubicBezTo>
                <a:close/>
                <a:moveTo>
                  <a:pt x="1283764" y="1841255"/>
                </a:moveTo>
                <a:cubicBezTo>
                  <a:pt x="1283764" y="1841255"/>
                  <a:pt x="1283765" y="1838376"/>
                  <a:pt x="1282325" y="1835497"/>
                </a:cubicBezTo>
                <a:lnTo>
                  <a:pt x="1277533" y="1832759"/>
                </a:lnTo>
                <a:lnTo>
                  <a:pt x="1277288" y="1831459"/>
                </a:lnTo>
                <a:cubicBezTo>
                  <a:pt x="1276569" y="1830424"/>
                  <a:pt x="1275130" y="1829740"/>
                  <a:pt x="1272251" y="1829740"/>
                </a:cubicBezTo>
                <a:lnTo>
                  <a:pt x="1277533" y="1832759"/>
                </a:lnTo>
                <a:lnTo>
                  <a:pt x="1278007" y="1835281"/>
                </a:lnTo>
                <a:cubicBezTo>
                  <a:pt x="1278008" y="1838089"/>
                  <a:pt x="1278007" y="1840967"/>
                  <a:pt x="1283764" y="1841255"/>
                </a:cubicBezTo>
                <a:close/>
                <a:moveTo>
                  <a:pt x="1115666" y="1761235"/>
                </a:moveTo>
                <a:cubicBezTo>
                  <a:pt x="1115667" y="1758357"/>
                  <a:pt x="1116386" y="1757601"/>
                  <a:pt x="1117465" y="1757736"/>
                </a:cubicBezTo>
                <a:lnTo>
                  <a:pt x="1120792" y="1759286"/>
                </a:lnTo>
                <a:lnTo>
                  <a:pt x="1120703" y="1759616"/>
                </a:lnTo>
                <a:cubicBezTo>
                  <a:pt x="1119984" y="1760515"/>
                  <a:pt x="1118544" y="1761235"/>
                  <a:pt x="1115666" y="1761235"/>
                </a:cubicBezTo>
                <a:close/>
                <a:moveTo>
                  <a:pt x="1272251" y="1840679"/>
                </a:moveTo>
                <a:cubicBezTo>
                  <a:pt x="1260738" y="1829740"/>
                  <a:pt x="1272251" y="1829740"/>
                  <a:pt x="1272251" y="1818227"/>
                </a:cubicBezTo>
                <a:cubicBezTo>
                  <a:pt x="1261313" y="1818227"/>
                  <a:pt x="1261313" y="1840679"/>
                  <a:pt x="1272251" y="1840679"/>
                </a:cubicBezTo>
                <a:close/>
                <a:moveTo>
                  <a:pt x="1426676" y="1917747"/>
                </a:moveTo>
                <a:cubicBezTo>
                  <a:pt x="1424518" y="1914510"/>
                  <a:pt x="1428835" y="1908033"/>
                  <a:pt x="1420200" y="1908033"/>
                </a:cubicBezTo>
                <a:cubicBezTo>
                  <a:pt x="1420200" y="1902276"/>
                  <a:pt x="1423078" y="1902276"/>
                  <a:pt x="1425957" y="1903715"/>
                </a:cubicBezTo>
                <a:lnTo>
                  <a:pt x="1431541" y="1907904"/>
                </a:lnTo>
                <a:lnTo>
                  <a:pt x="1431138" y="1908609"/>
                </a:lnTo>
                <a:lnTo>
                  <a:pt x="1431713" y="1908534"/>
                </a:lnTo>
                <a:lnTo>
                  <a:pt x="1431714" y="1909472"/>
                </a:lnTo>
                <a:cubicBezTo>
                  <a:pt x="1431714" y="1910912"/>
                  <a:pt x="1431714" y="1913790"/>
                  <a:pt x="1431714" y="1919547"/>
                </a:cubicBezTo>
                <a:cubicBezTo>
                  <a:pt x="1428836" y="1919547"/>
                  <a:pt x="1427396" y="1918827"/>
                  <a:pt x="1426676" y="1917747"/>
                </a:cubicBezTo>
                <a:close/>
                <a:moveTo>
                  <a:pt x="864959" y="1648258"/>
                </a:moveTo>
                <a:cubicBezTo>
                  <a:pt x="866397" y="1649697"/>
                  <a:pt x="869276" y="1649841"/>
                  <a:pt x="875032" y="1650128"/>
                </a:cubicBezTo>
                <a:cubicBezTo>
                  <a:pt x="875032" y="1638615"/>
                  <a:pt x="863518" y="1638615"/>
                  <a:pt x="863518" y="1638615"/>
                </a:cubicBezTo>
                <a:cubicBezTo>
                  <a:pt x="863518" y="1644084"/>
                  <a:pt x="863519" y="1646819"/>
                  <a:pt x="864959" y="1648258"/>
                </a:cubicBezTo>
                <a:close/>
                <a:moveTo>
                  <a:pt x="931448" y="1683518"/>
                </a:moveTo>
                <a:cubicBezTo>
                  <a:pt x="954475" y="1694456"/>
                  <a:pt x="954476" y="1672005"/>
                  <a:pt x="965414" y="1682943"/>
                </a:cubicBezTo>
                <a:cubicBezTo>
                  <a:pt x="965414" y="1672005"/>
                  <a:pt x="953900" y="1672005"/>
                  <a:pt x="965414" y="1660491"/>
                </a:cubicBezTo>
                <a:cubicBezTo>
                  <a:pt x="953901" y="1660491"/>
                  <a:pt x="953901" y="1660491"/>
                  <a:pt x="953900" y="1672005"/>
                </a:cubicBezTo>
                <a:cubicBezTo>
                  <a:pt x="942386" y="1649553"/>
                  <a:pt x="953901" y="1661066"/>
                  <a:pt x="953901" y="1649554"/>
                </a:cubicBezTo>
                <a:lnTo>
                  <a:pt x="942386" y="1649553"/>
                </a:lnTo>
                <a:lnTo>
                  <a:pt x="942386" y="1638040"/>
                </a:lnTo>
                <a:cubicBezTo>
                  <a:pt x="942386" y="1643796"/>
                  <a:pt x="939508" y="1649409"/>
                  <a:pt x="938069" y="1655022"/>
                </a:cubicBezTo>
                <a:lnTo>
                  <a:pt x="942054" y="1670695"/>
                </a:lnTo>
                <a:lnTo>
                  <a:pt x="939149" y="1671825"/>
                </a:lnTo>
                <a:cubicBezTo>
                  <a:pt x="938789" y="1672004"/>
                  <a:pt x="939508" y="1672005"/>
                  <a:pt x="942386" y="1672005"/>
                </a:cubicBezTo>
                <a:lnTo>
                  <a:pt x="953900" y="1672005"/>
                </a:lnTo>
                <a:cubicBezTo>
                  <a:pt x="942963" y="1683518"/>
                  <a:pt x="931448" y="1672005"/>
                  <a:pt x="931448" y="1683518"/>
                </a:cubicBezTo>
                <a:close/>
                <a:moveTo>
                  <a:pt x="1294055" y="1865937"/>
                </a:moveTo>
                <a:cubicBezTo>
                  <a:pt x="1295422" y="1868744"/>
                  <a:pt x="1301035" y="1863131"/>
                  <a:pt x="1306792" y="1840679"/>
                </a:cubicBezTo>
                <a:cubicBezTo>
                  <a:pt x="1306792" y="1840679"/>
                  <a:pt x="1306792" y="1837800"/>
                  <a:pt x="1305352" y="1834922"/>
                </a:cubicBezTo>
                <a:lnTo>
                  <a:pt x="1296542" y="1829887"/>
                </a:lnTo>
                <a:lnTo>
                  <a:pt x="1299938" y="1816986"/>
                </a:lnTo>
                <a:cubicBezTo>
                  <a:pt x="1306252" y="1806462"/>
                  <a:pt x="1318881" y="1802252"/>
                  <a:pt x="1318880" y="1785414"/>
                </a:cubicBezTo>
                <a:cubicBezTo>
                  <a:pt x="1318881" y="1793617"/>
                  <a:pt x="1325357" y="1783039"/>
                  <a:pt x="1323738" y="1777237"/>
                </a:cubicBezTo>
                <a:lnTo>
                  <a:pt x="1319840" y="1774558"/>
                </a:lnTo>
                <a:lnTo>
                  <a:pt x="1320032" y="1774476"/>
                </a:lnTo>
                <a:lnTo>
                  <a:pt x="1319425" y="1774273"/>
                </a:lnTo>
                <a:lnTo>
                  <a:pt x="1318880" y="1773899"/>
                </a:lnTo>
                <a:cubicBezTo>
                  <a:pt x="1329818" y="1773899"/>
                  <a:pt x="1341333" y="1773899"/>
                  <a:pt x="1341333" y="1773899"/>
                </a:cubicBezTo>
                <a:cubicBezTo>
                  <a:pt x="1329818" y="1773899"/>
                  <a:pt x="1329819" y="1762386"/>
                  <a:pt x="1329819" y="1762386"/>
                </a:cubicBezTo>
                <a:cubicBezTo>
                  <a:pt x="1335576" y="1762386"/>
                  <a:pt x="1335576" y="1759508"/>
                  <a:pt x="1334136" y="1756630"/>
                </a:cubicBezTo>
                <a:lnTo>
                  <a:pt x="1330506" y="1751791"/>
                </a:lnTo>
                <a:lnTo>
                  <a:pt x="1330874" y="1750873"/>
                </a:lnTo>
                <a:lnTo>
                  <a:pt x="1340828" y="1750873"/>
                </a:lnTo>
                <a:cubicBezTo>
                  <a:pt x="1343635" y="1750873"/>
                  <a:pt x="1346513" y="1750873"/>
                  <a:pt x="1352270" y="1750873"/>
                </a:cubicBezTo>
                <a:cubicBezTo>
                  <a:pt x="1340756" y="1728421"/>
                  <a:pt x="1363784" y="1728422"/>
                  <a:pt x="1352271" y="1716907"/>
                </a:cubicBezTo>
                <a:cubicBezTo>
                  <a:pt x="1340757" y="1716908"/>
                  <a:pt x="1352271" y="1728421"/>
                  <a:pt x="1340756" y="1728421"/>
                </a:cubicBezTo>
                <a:cubicBezTo>
                  <a:pt x="1340756" y="1717483"/>
                  <a:pt x="1340756" y="1695031"/>
                  <a:pt x="1340757" y="1683518"/>
                </a:cubicBezTo>
                <a:cubicBezTo>
                  <a:pt x="1329244" y="1694456"/>
                  <a:pt x="1340756" y="1705969"/>
                  <a:pt x="1330970" y="1718059"/>
                </a:cubicBezTo>
                <a:cubicBezTo>
                  <a:pt x="1330970" y="1728997"/>
                  <a:pt x="1330970" y="1740510"/>
                  <a:pt x="1342484" y="1740510"/>
                </a:cubicBezTo>
                <a:cubicBezTo>
                  <a:pt x="1336871" y="1743245"/>
                  <a:pt x="1333381" y="1746735"/>
                  <a:pt x="1331123" y="1750252"/>
                </a:cubicBezTo>
                <a:lnTo>
                  <a:pt x="1330874" y="1750873"/>
                </a:lnTo>
                <a:lnTo>
                  <a:pt x="1329818" y="1750873"/>
                </a:lnTo>
                <a:lnTo>
                  <a:pt x="1330506" y="1751791"/>
                </a:lnTo>
                <a:lnTo>
                  <a:pt x="1327156" y="1760156"/>
                </a:lnTo>
                <a:cubicBezTo>
                  <a:pt x="1325788" y="1765840"/>
                  <a:pt x="1325789" y="1768719"/>
                  <a:pt x="1320032" y="1762962"/>
                </a:cubicBezTo>
                <a:cubicBezTo>
                  <a:pt x="1314275" y="1768719"/>
                  <a:pt x="1314275" y="1771597"/>
                  <a:pt x="1315714" y="1773037"/>
                </a:cubicBezTo>
                <a:lnTo>
                  <a:pt x="1319425" y="1774273"/>
                </a:lnTo>
                <a:lnTo>
                  <a:pt x="1319840" y="1774558"/>
                </a:lnTo>
                <a:lnTo>
                  <a:pt x="1309958" y="1778793"/>
                </a:lnTo>
                <a:cubicBezTo>
                  <a:pt x="1308519" y="1780232"/>
                  <a:pt x="1308519" y="1780232"/>
                  <a:pt x="1308518" y="1774476"/>
                </a:cubicBezTo>
                <a:cubicBezTo>
                  <a:pt x="1320032" y="1774476"/>
                  <a:pt x="1308519" y="1763538"/>
                  <a:pt x="1308519" y="1752024"/>
                </a:cubicBezTo>
                <a:cubicBezTo>
                  <a:pt x="1297005" y="1752025"/>
                  <a:pt x="1308519" y="1741087"/>
                  <a:pt x="1297005" y="1729573"/>
                </a:cubicBezTo>
                <a:cubicBezTo>
                  <a:pt x="1307942" y="1741086"/>
                  <a:pt x="1307942" y="1741086"/>
                  <a:pt x="1319457" y="1729572"/>
                </a:cubicBezTo>
                <a:cubicBezTo>
                  <a:pt x="1319457" y="1740510"/>
                  <a:pt x="1319457" y="1740510"/>
                  <a:pt x="1319457" y="1752025"/>
                </a:cubicBezTo>
                <a:cubicBezTo>
                  <a:pt x="1319457" y="1741087"/>
                  <a:pt x="1319457" y="1741087"/>
                  <a:pt x="1330970" y="1729572"/>
                </a:cubicBezTo>
                <a:cubicBezTo>
                  <a:pt x="1307942" y="1729572"/>
                  <a:pt x="1330970" y="1718059"/>
                  <a:pt x="1319456" y="1718059"/>
                </a:cubicBezTo>
                <a:cubicBezTo>
                  <a:pt x="1319456" y="1718059"/>
                  <a:pt x="1307943" y="1718059"/>
                  <a:pt x="1307942" y="1729572"/>
                </a:cubicBezTo>
                <a:cubicBezTo>
                  <a:pt x="1296429" y="1729572"/>
                  <a:pt x="1284915" y="1729572"/>
                  <a:pt x="1296430" y="1718059"/>
                </a:cubicBezTo>
                <a:cubicBezTo>
                  <a:pt x="1284916" y="1718059"/>
                  <a:pt x="1273978" y="1718059"/>
                  <a:pt x="1262463" y="1729572"/>
                </a:cubicBezTo>
                <a:cubicBezTo>
                  <a:pt x="1273978" y="1729573"/>
                  <a:pt x="1262463" y="1740510"/>
                  <a:pt x="1262463" y="1752024"/>
                </a:cubicBezTo>
                <a:lnTo>
                  <a:pt x="1273353" y="1751002"/>
                </a:lnTo>
                <a:lnTo>
                  <a:pt x="1267646" y="1766200"/>
                </a:lnTo>
                <a:cubicBezTo>
                  <a:pt x="1267645" y="1770446"/>
                  <a:pt x="1267645" y="1773324"/>
                  <a:pt x="1261888" y="1773324"/>
                </a:cubicBezTo>
                <a:cubicBezTo>
                  <a:pt x="1261888" y="1761811"/>
                  <a:pt x="1250375" y="1784837"/>
                  <a:pt x="1250375" y="1773324"/>
                </a:cubicBezTo>
                <a:cubicBezTo>
                  <a:pt x="1250375" y="1773324"/>
                  <a:pt x="1250375" y="1773324"/>
                  <a:pt x="1250375" y="1761811"/>
                </a:cubicBezTo>
                <a:cubicBezTo>
                  <a:pt x="1250375" y="1773324"/>
                  <a:pt x="1238861" y="1773324"/>
                  <a:pt x="1238861" y="1773324"/>
                </a:cubicBezTo>
                <a:lnTo>
                  <a:pt x="1238862" y="1784838"/>
                </a:lnTo>
                <a:cubicBezTo>
                  <a:pt x="1249799" y="1773324"/>
                  <a:pt x="1249800" y="1784838"/>
                  <a:pt x="1261313" y="1784838"/>
                </a:cubicBezTo>
                <a:cubicBezTo>
                  <a:pt x="1266782" y="1784837"/>
                  <a:pt x="1269517" y="1779224"/>
                  <a:pt x="1271027" y="1772172"/>
                </a:cubicBezTo>
                <a:lnTo>
                  <a:pt x="1273387" y="1750998"/>
                </a:lnTo>
                <a:lnTo>
                  <a:pt x="1277791" y="1750585"/>
                </a:lnTo>
                <a:cubicBezTo>
                  <a:pt x="1282037" y="1749146"/>
                  <a:pt x="1284915" y="1746267"/>
                  <a:pt x="1284916" y="1740510"/>
                </a:cubicBezTo>
                <a:cubicBezTo>
                  <a:pt x="1284915" y="1752024"/>
                  <a:pt x="1296429" y="1740510"/>
                  <a:pt x="1296429" y="1752025"/>
                </a:cubicBezTo>
                <a:cubicBezTo>
                  <a:pt x="1273402" y="1763538"/>
                  <a:pt x="1273401" y="1785989"/>
                  <a:pt x="1284915" y="1785989"/>
                </a:cubicBezTo>
                <a:cubicBezTo>
                  <a:pt x="1284916" y="1774476"/>
                  <a:pt x="1295853" y="1762962"/>
                  <a:pt x="1307368" y="1774476"/>
                </a:cubicBezTo>
                <a:lnTo>
                  <a:pt x="1296490" y="1785567"/>
                </a:lnTo>
                <a:lnTo>
                  <a:pt x="1296429" y="1785414"/>
                </a:lnTo>
                <a:lnTo>
                  <a:pt x="1296394" y="1785664"/>
                </a:lnTo>
                <a:lnTo>
                  <a:pt x="1296357" y="1785701"/>
                </a:lnTo>
                <a:cubicBezTo>
                  <a:pt x="1293551" y="1791314"/>
                  <a:pt x="1290673" y="1796927"/>
                  <a:pt x="1284916" y="1796927"/>
                </a:cubicBezTo>
                <a:cubicBezTo>
                  <a:pt x="1290673" y="1796927"/>
                  <a:pt x="1293551" y="1796927"/>
                  <a:pt x="1294990" y="1795488"/>
                </a:cubicBezTo>
                <a:lnTo>
                  <a:pt x="1296394" y="1785664"/>
                </a:lnTo>
                <a:lnTo>
                  <a:pt x="1296490" y="1785567"/>
                </a:lnTo>
                <a:lnTo>
                  <a:pt x="1300747" y="1796423"/>
                </a:lnTo>
                <a:cubicBezTo>
                  <a:pt x="1302186" y="1799230"/>
                  <a:pt x="1302186" y="1802108"/>
                  <a:pt x="1296429" y="1807865"/>
                </a:cubicBezTo>
                <a:cubicBezTo>
                  <a:pt x="1296429" y="1796352"/>
                  <a:pt x="1262464" y="1807865"/>
                  <a:pt x="1273978" y="1830317"/>
                </a:cubicBezTo>
                <a:cubicBezTo>
                  <a:pt x="1273978" y="1819091"/>
                  <a:pt x="1276713" y="1816212"/>
                  <a:pt x="1280886" y="1817579"/>
                </a:cubicBezTo>
                <a:lnTo>
                  <a:pt x="1295279" y="1829374"/>
                </a:lnTo>
                <a:lnTo>
                  <a:pt x="1295279" y="1840679"/>
                </a:lnTo>
                <a:lnTo>
                  <a:pt x="1306792" y="1840679"/>
                </a:lnTo>
                <a:cubicBezTo>
                  <a:pt x="1295566" y="1851904"/>
                  <a:pt x="1292687" y="1863130"/>
                  <a:pt x="1294055" y="1865937"/>
                </a:cubicBezTo>
                <a:close/>
                <a:moveTo>
                  <a:pt x="1497088" y="1968925"/>
                </a:moveTo>
                <a:lnTo>
                  <a:pt x="1499644" y="1964450"/>
                </a:lnTo>
                <a:cubicBezTo>
                  <a:pt x="1488130" y="1964450"/>
                  <a:pt x="1499644" y="1964450"/>
                  <a:pt x="1476617" y="1953512"/>
                </a:cubicBezTo>
                <a:cubicBezTo>
                  <a:pt x="1488130" y="1953512"/>
                  <a:pt x="1488131" y="1965026"/>
                  <a:pt x="1488130" y="1953512"/>
                </a:cubicBezTo>
                <a:cubicBezTo>
                  <a:pt x="1488130" y="1953512"/>
                  <a:pt x="1476617" y="1942574"/>
                  <a:pt x="1488130" y="1931060"/>
                </a:cubicBezTo>
                <a:cubicBezTo>
                  <a:pt x="1496765" y="1947899"/>
                  <a:pt x="1505077" y="1958261"/>
                  <a:pt x="1499222" y="1967247"/>
                </a:cubicBezTo>
                <a:close/>
                <a:moveTo>
                  <a:pt x="1170356" y="1807289"/>
                </a:moveTo>
                <a:cubicBezTo>
                  <a:pt x="1170355" y="1795775"/>
                  <a:pt x="1170355" y="1795775"/>
                  <a:pt x="1170355" y="1795775"/>
                </a:cubicBezTo>
                <a:cubicBezTo>
                  <a:pt x="1170355" y="1795775"/>
                  <a:pt x="1170355" y="1795775"/>
                  <a:pt x="1170355" y="1794336"/>
                </a:cubicBezTo>
                <a:lnTo>
                  <a:pt x="1170356" y="1784591"/>
                </a:lnTo>
                <a:lnTo>
                  <a:pt x="1179854" y="1790019"/>
                </a:lnTo>
                <a:cubicBezTo>
                  <a:pt x="1181294" y="1792897"/>
                  <a:pt x="1181293" y="1795776"/>
                  <a:pt x="1181293" y="1795776"/>
                </a:cubicBezTo>
                <a:cubicBezTo>
                  <a:pt x="1192806" y="1784837"/>
                  <a:pt x="1192806" y="1784837"/>
                  <a:pt x="1192807" y="1773324"/>
                </a:cubicBezTo>
                <a:lnTo>
                  <a:pt x="1204320" y="1773324"/>
                </a:lnTo>
                <a:cubicBezTo>
                  <a:pt x="1192806" y="1784262"/>
                  <a:pt x="1181869" y="1795776"/>
                  <a:pt x="1204321" y="1795775"/>
                </a:cubicBezTo>
                <a:cubicBezTo>
                  <a:pt x="1204321" y="1784837"/>
                  <a:pt x="1204321" y="1784837"/>
                  <a:pt x="1203745" y="1783686"/>
                </a:cubicBezTo>
                <a:cubicBezTo>
                  <a:pt x="1203746" y="1761235"/>
                  <a:pt x="1215259" y="1761235"/>
                  <a:pt x="1203745" y="1749722"/>
                </a:cubicBezTo>
                <a:cubicBezTo>
                  <a:pt x="1203745" y="1749722"/>
                  <a:pt x="1203746" y="1738783"/>
                  <a:pt x="1215259" y="1727270"/>
                </a:cubicBezTo>
                <a:cubicBezTo>
                  <a:pt x="1192806" y="1738207"/>
                  <a:pt x="1204320" y="1715756"/>
                  <a:pt x="1192806" y="1715757"/>
                </a:cubicBezTo>
                <a:cubicBezTo>
                  <a:pt x="1192807" y="1727270"/>
                  <a:pt x="1181293" y="1727270"/>
                  <a:pt x="1192806" y="1749721"/>
                </a:cubicBezTo>
                <a:cubicBezTo>
                  <a:pt x="1181293" y="1749722"/>
                  <a:pt x="1181293" y="1749722"/>
                  <a:pt x="1181293" y="1761235"/>
                </a:cubicBezTo>
                <a:cubicBezTo>
                  <a:pt x="1181293" y="1761235"/>
                  <a:pt x="1181293" y="1761235"/>
                  <a:pt x="1181294" y="1772748"/>
                </a:cubicBezTo>
                <a:cubicBezTo>
                  <a:pt x="1169780" y="1772748"/>
                  <a:pt x="1192806" y="1795775"/>
                  <a:pt x="1181294" y="1784262"/>
                </a:cubicBezTo>
                <a:lnTo>
                  <a:pt x="1169780" y="1784262"/>
                </a:lnTo>
                <a:lnTo>
                  <a:pt x="1169780" y="1784262"/>
                </a:lnTo>
                <a:lnTo>
                  <a:pt x="1168916" y="1784262"/>
                </a:lnTo>
                <a:cubicBezTo>
                  <a:pt x="1167477" y="1784262"/>
                  <a:pt x="1164599" y="1784262"/>
                  <a:pt x="1158842" y="1784262"/>
                </a:cubicBezTo>
                <a:cubicBezTo>
                  <a:pt x="1158842" y="1795776"/>
                  <a:pt x="1158842" y="1795776"/>
                  <a:pt x="1158842" y="1795776"/>
                </a:cubicBezTo>
                <a:cubicBezTo>
                  <a:pt x="1158842" y="1795776"/>
                  <a:pt x="1170355" y="1795775"/>
                  <a:pt x="1170356" y="1807289"/>
                </a:cubicBezTo>
                <a:close/>
                <a:moveTo>
                  <a:pt x="1421639" y="1940559"/>
                </a:moveTo>
                <a:cubicBezTo>
                  <a:pt x="1420201" y="1939120"/>
                  <a:pt x="1420200" y="1936241"/>
                  <a:pt x="1420200" y="1930485"/>
                </a:cubicBezTo>
                <a:cubicBezTo>
                  <a:pt x="1431714" y="1930485"/>
                  <a:pt x="1442651" y="1907457"/>
                  <a:pt x="1454166" y="1918972"/>
                </a:cubicBezTo>
                <a:cubicBezTo>
                  <a:pt x="1454166" y="1930485"/>
                  <a:pt x="1442652" y="1930484"/>
                  <a:pt x="1442652" y="1930484"/>
                </a:cubicBezTo>
                <a:cubicBezTo>
                  <a:pt x="1431138" y="1941998"/>
                  <a:pt x="1454166" y="1930485"/>
                  <a:pt x="1442651" y="1941998"/>
                </a:cubicBezTo>
                <a:cubicBezTo>
                  <a:pt x="1431713" y="1941998"/>
                  <a:pt x="1442652" y="1919547"/>
                  <a:pt x="1431713" y="1941998"/>
                </a:cubicBezTo>
                <a:cubicBezTo>
                  <a:pt x="1425957" y="1941998"/>
                  <a:pt x="1423078" y="1941998"/>
                  <a:pt x="1421639" y="1940559"/>
                </a:cubicBezTo>
                <a:close/>
                <a:moveTo>
                  <a:pt x="1193959" y="1828590"/>
                </a:moveTo>
                <a:lnTo>
                  <a:pt x="1200814" y="1828590"/>
                </a:lnTo>
                <a:lnTo>
                  <a:pt x="1201469" y="1829817"/>
                </a:lnTo>
                <a:lnTo>
                  <a:pt x="1199444" y="1830438"/>
                </a:lnTo>
                <a:close/>
                <a:moveTo>
                  <a:pt x="1329243" y="1897095"/>
                </a:moveTo>
                <a:lnTo>
                  <a:pt x="1340757" y="1897095"/>
                </a:lnTo>
                <a:cubicBezTo>
                  <a:pt x="1329243" y="1885582"/>
                  <a:pt x="1329243" y="1874644"/>
                  <a:pt x="1317730" y="1863130"/>
                </a:cubicBezTo>
                <a:cubicBezTo>
                  <a:pt x="1317730" y="1874644"/>
                  <a:pt x="1340756" y="1885582"/>
                  <a:pt x="1329243" y="1897095"/>
                </a:cubicBezTo>
                <a:close/>
                <a:moveTo>
                  <a:pt x="1488130" y="1975964"/>
                </a:moveTo>
                <a:lnTo>
                  <a:pt x="1497088" y="1968925"/>
                </a:lnTo>
                <a:lnTo>
                  <a:pt x="1493887" y="1974524"/>
                </a:lnTo>
                <a:cubicBezTo>
                  <a:pt x="1491009" y="1975964"/>
                  <a:pt x="1488130" y="1975964"/>
                  <a:pt x="1488130" y="1975964"/>
                </a:cubicBezTo>
                <a:close/>
                <a:moveTo>
                  <a:pt x="976927" y="1728422"/>
                </a:moveTo>
                <a:cubicBezTo>
                  <a:pt x="976927" y="1716907"/>
                  <a:pt x="988441" y="1716907"/>
                  <a:pt x="988441" y="1728422"/>
                </a:cubicBezTo>
                <a:cubicBezTo>
                  <a:pt x="976927" y="1728422"/>
                  <a:pt x="988441" y="1728422"/>
                  <a:pt x="976927" y="1728422"/>
                </a:cubicBezTo>
                <a:close/>
                <a:moveTo>
                  <a:pt x="1226772" y="1852192"/>
                </a:moveTo>
                <a:cubicBezTo>
                  <a:pt x="1238286" y="1863130"/>
                  <a:pt x="1249799" y="1840679"/>
                  <a:pt x="1238286" y="1829740"/>
                </a:cubicBezTo>
                <a:cubicBezTo>
                  <a:pt x="1238285" y="1840679"/>
                  <a:pt x="1238286" y="1852192"/>
                  <a:pt x="1226772" y="1852192"/>
                </a:cubicBezTo>
                <a:close/>
                <a:moveTo>
                  <a:pt x="1056794" y="1771858"/>
                </a:moveTo>
                <a:cubicBezTo>
                  <a:pt x="1058746" y="1772964"/>
                  <a:pt x="1062272" y="1773755"/>
                  <a:pt x="1067885" y="1773899"/>
                </a:cubicBezTo>
                <a:cubicBezTo>
                  <a:pt x="1067885" y="1773899"/>
                  <a:pt x="1067885" y="1773899"/>
                  <a:pt x="1067885" y="1762387"/>
                </a:cubicBezTo>
                <a:cubicBezTo>
                  <a:pt x="1059250" y="1762387"/>
                  <a:pt x="1050939" y="1768539"/>
                  <a:pt x="1056794" y="1771858"/>
                </a:cubicBezTo>
                <a:close/>
                <a:moveTo>
                  <a:pt x="983772" y="1736436"/>
                </a:moveTo>
                <a:cubicBezTo>
                  <a:pt x="989196" y="1737380"/>
                  <a:pt x="991463" y="1722376"/>
                  <a:pt x="1000530" y="1738784"/>
                </a:cubicBezTo>
                <a:cubicBezTo>
                  <a:pt x="1000530" y="1727846"/>
                  <a:pt x="978079" y="1716332"/>
                  <a:pt x="1000530" y="1716332"/>
                </a:cubicBezTo>
                <a:lnTo>
                  <a:pt x="1000530" y="1727846"/>
                </a:lnTo>
                <a:cubicBezTo>
                  <a:pt x="1000530" y="1716908"/>
                  <a:pt x="1012043" y="1716907"/>
                  <a:pt x="1000530" y="1705394"/>
                </a:cubicBezTo>
                <a:cubicBezTo>
                  <a:pt x="1000530" y="1705394"/>
                  <a:pt x="989016" y="1693881"/>
                  <a:pt x="989017" y="1705394"/>
                </a:cubicBezTo>
                <a:cubicBezTo>
                  <a:pt x="1011468" y="1705394"/>
                  <a:pt x="989016" y="1716907"/>
                  <a:pt x="977503" y="1716907"/>
                </a:cubicBezTo>
                <a:lnTo>
                  <a:pt x="965989" y="1705394"/>
                </a:lnTo>
                <a:cubicBezTo>
                  <a:pt x="954475" y="1705394"/>
                  <a:pt x="954475" y="1705394"/>
                  <a:pt x="954476" y="1716907"/>
                </a:cubicBezTo>
                <a:cubicBezTo>
                  <a:pt x="965414" y="1728422"/>
                  <a:pt x="976927" y="1728422"/>
                  <a:pt x="976927" y="1716907"/>
                </a:cubicBezTo>
                <a:lnTo>
                  <a:pt x="976927" y="1728422"/>
                </a:lnTo>
                <a:cubicBezTo>
                  <a:pt x="979805" y="1734034"/>
                  <a:pt x="981964" y="1736121"/>
                  <a:pt x="983772" y="1736436"/>
                </a:cubicBezTo>
                <a:close/>
                <a:moveTo>
                  <a:pt x="1134484" y="1811175"/>
                </a:moveTo>
                <a:cubicBezTo>
                  <a:pt x="1133944" y="1810456"/>
                  <a:pt x="1134664" y="1809016"/>
                  <a:pt x="1137542" y="1806138"/>
                </a:cubicBezTo>
                <a:lnTo>
                  <a:pt x="1135835" y="1811391"/>
                </a:lnTo>
                <a:close/>
                <a:moveTo>
                  <a:pt x="1215834" y="1852193"/>
                </a:moveTo>
                <a:cubicBezTo>
                  <a:pt x="1215834" y="1840679"/>
                  <a:pt x="1249799" y="1840679"/>
                  <a:pt x="1227347" y="1818227"/>
                </a:cubicBezTo>
                <a:cubicBezTo>
                  <a:pt x="1227348" y="1829740"/>
                  <a:pt x="1193383" y="1829740"/>
                  <a:pt x="1215834" y="1852193"/>
                </a:cubicBezTo>
                <a:close/>
                <a:moveTo>
                  <a:pt x="1033919" y="1762386"/>
                </a:moveTo>
                <a:cubicBezTo>
                  <a:pt x="1045433" y="1762386"/>
                  <a:pt x="1045434" y="1739359"/>
                  <a:pt x="1056947" y="1739935"/>
                </a:cubicBezTo>
                <a:cubicBezTo>
                  <a:pt x="1045433" y="1739935"/>
                  <a:pt x="1045433" y="1739935"/>
                  <a:pt x="1045434" y="1728421"/>
                </a:cubicBezTo>
                <a:cubicBezTo>
                  <a:pt x="1045434" y="1728421"/>
                  <a:pt x="1045434" y="1728421"/>
                  <a:pt x="1033920" y="1728422"/>
                </a:cubicBezTo>
                <a:cubicBezTo>
                  <a:pt x="1045434" y="1717483"/>
                  <a:pt x="1045434" y="1705969"/>
                  <a:pt x="1045434" y="1705969"/>
                </a:cubicBezTo>
                <a:cubicBezTo>
                  <a:pt x="1056371" y="1694456"/>
                  <a:pt x="1056371" y="1683518"/>
                  <a:pt x="1056947" y="1672005"/>
                </a:cubicBezTo>
                <a:cubicBezTo>
                  <a:pt x="1033920" y="1672005"/>
                  <a:pt x="1045433" y="1683518"/>
                  <a:pt x="1045434" y="1705969"/>
                </a:cubicBezTo>
                <a:cubicBezTo>
                  <a:pt x="1033920" y="1716907"/>
                  <a:pt x="1033920" y="1716907"/>
                  <a:pt x="1033920" y="1728422"/>
                </a:cubicBezTo>
                <a:cubicBezTo>
                  <a:pt x="1022406" y="1739935"/>
                  <a:pt x="1033919" y="1739935"/>
                  <a:pt x="1033919" y="1762386"/>
                </a:cubicBezTo>
                <a:close/>
                <a:moveTo>
                  <a:pt x="1460642" y="1974164"/>
                </a:moveTo>
                <a:cubicBezTo>
                  <a:pt x="1461362" y="1975244"/>
                  <a:pt x="1462801" y="1975963"/>
                  <a:pt x="1465679" y="1975963"/>
                </a:cubicBezTo>
                <a:lnTo>
                  <a:pt x="1465679" y="1964450"/>
                </a:lnTo>
                <a:cubicBezTo>
                  <a:pt x="1454165" y="1964450"/>
                  <a:pt x="1454165" y="1964450"/>
                  <a:pt x="1454165" y="1964450"/>
                </a:cubicBezTo>
                <a:cubicBezTo>
                  <a:pt x="1462801" y="1964450"/>
                  <a:pt x="1458484" y="1970927"/>
                  <a:pt x="1460642" y="1974164"/>
                </a:cubicBezTo>
                <a:close/>
                <a:moveTo>
                  <a:pt x="529193" y="1513046"/>
                </a:moveTo>
                <a:cubicBezTo>
                  <a:pt x="527034" y="1509807"/>
                  <a:pt x="531351" y="1503331"/>
                  <a:pt x="522716" y="1503331"/>
                </a:cubicBezTo>
                <a:cubicBezTo>
                  <a:pt x="522716" y="1492393"/>
                  <a:pt x="534230" y="1503331"/>
                  <a:pt x="534230" y="1514844"/>
                </a:cubicBezTo>
                <a:cubicBezTo>
                  <a:pt x="531352" y="1514844"/>
                  <a:pt x="529912" y="1514125"/>
                  <a:pt x="529193" y="1513046"/>
                </a:cubicBezTo>
                <a:close/>
                <a:moveTo>
                  <a:pt x="1425957" y="1957829"/>
                </a:moveTo>
                <a:cubicBezTo>
                  <a:pt x="1423079" y="1956391"/>
                  <a:pt x="1420200" y="1953512"/>
                  <a:pt x="1420200" y="1953512"/>
                </a:cubicBezTo>
                <a:lnTo>
                  <a:pt x="1431713" y="1953512"/>
                </a:lnTo>
                <a:cubicBezTo>
                  <a:pt x="1431714" y="1959269"/>
                  <a:pt x="1428836" y="1959269"/>
                  <a:pt x="1425957" y="1957829"/>
                </a:cubicBezTo>
                <a:close/>
                <a:moveTo>
                  <a:pt x="704055" y="1604650"/>
                </a:moveTo>
                <a:cubicBezTo>
                  <a:pt x="670090" y="1593136"/>
                  <a:pt x="658577" y="1570685"/>
                  <a:pt x="636126" y="1548234"/>
                </a:cubicBezTo>
                <a:cubicBezTo>
                  <a:pt x="659153" y="1571260"/>
                  <a:pt x="681604" y="1559747"/>
                  <a:pt x="693118" y="1559747"/>
                </a:cubicBezTo>
                <a:cubicBezTo>
                  <a:pt x="693117" y="1582198"/>
                  <a:pt x="704632" y="1582198"/>
                  <a:pt x="704055" y="1604650"/>
                </a:cubicBezTo>
                <a:close/>
                <a:moveTo>
                  <a:pt x="1540265" y="2019067"/>
                </a:moveTo>
                <a:cubicBezTo>
                  <a:pt x="1538646" y="2015829"/>
                  <a:pt x="1545122" y="2009353"/>
                  <a:pt x="1545122" y="2009353"/>
                </a:cubicBezTo>
                <a:cubicBezTo>
                  <a:pt x="1545123" y="1998415"/>
                  <a:pt x="1545122" y="2009353"/>
                  <a:pt x="1556636" y="2009353"/>
                </a:cubicBezTo>
                <a:cubicBezTo>
                  <a:pt x="1556636" y="2009353"/>
                  <a:pt x="1545122" y="2009353"/>
                  <a:pt x="1545122" y="2020866"/>
                </a:cubicBezTo>
                <a:cubicBezTo>
                  <a:pt x="1542244" y="2020866"/>
                  <a:pt x="1540805" y="2020146"/>
                  <a:pt x="1540265" y="2019067"/>
                </a:cubicBezTo>
                <a:close/>
                <a:moveTo>
                  <a:pt x="1010893" y="1762386"/>
                </a:moveTo>
                <a:cubicBezTo>
                  <a:pt x="1022406" y="1750873"/>
                  <a:pt x="1010893" y="1739359"/>
                  <a:pt x="999378" y="1739935"/>
                </a:cubicBezTo>
                <a:cubicBezTo>
                  <a:pt x="999378" y="1750873"/>
                  <a:pt x="1010893" y="1762386"/>
                  <a:pt x="1010893" y="1762386"/>
                </a:cubicBezTo>
                <a:close/>
                <a:moveTo>
                  <a:pt x="1386234" y="1952936"/>
                </a:moveTo>
                <a:cubicBezTo>
                  <a:pt x="1386234" y="1952936"/>
                  <a:pt x="1386234" y="1950058"/>
                  <a:pt x="1387674" y="1948618"/>
                </a:cubicBezTo>
                <a:lnTo>
                  <a:pt x="1388342" y="1948905"/>
                </a:lnTo>
                <a:close/>
                <a:moveTo>
                  <a:pt x="1613053" y="2067208"/>
                </a:moveTo>
                <a:lnTo>
                  <a:pt x="1613053" y="2065769"/>
                </a:lnTo>
                <a:lnTo>
                  <a:pt x="1616291" y="2065949"/>
                </a:lnTo>
                <a:cubicBezTo>
                  <a:pt x="1615931" y="2066128"/>
                  <a:pt x="1614492" y="2066488"/>
                  <a:pt x="1613053" y="2067208"/>
                </a:cubicBezTo>
                <a:close/>
                <a:moveTo>
                  <a:pt x="1153085" y="1839815"/>
                </a:moveTo>
                <a:lnTo>
                  <a:pt x="1151060" y="1836271"/>
                </a:lnTo>
                <a:lnTo>
                  <a:pt x="1151086" y="1836242"/>
                </a:lnTo>
                <a:lnTo>
                  <a:pt x="1157403" y="1839384"/>
                </a:lnTo>
                <a:cubicBezTo>
                  <a:pt x="1161720" y="1840823"/>
                  <a:pt x="1164599" y="1840967"/>
                  <a:pt x="1158842" y="1841255"/>
                </a:cubicBezTo>
                <a:cubicBezTo>
                  <a:pt x="1158842" y="1841255"/>
                  <a:pt x="1155963" y="1841254"/>
                  <a:pt x="1153085" y="1839815"/>
                </a:cubicBezTo>
                <a:close/>
                <a:moveTo>
                  <a:pt x="1613052" y="2068827"/>
                </a:moveTo>
                <a:lnTo>
                  <a:pt x="1613053" y="2067208"/>
                </a:lnTo>
                <a:lnTo>
                  <a:pt x="1613053" y="2067208"/>
                </a:lnTo>
                <a:close/>
                <a:moveTo>
                  <a:pt x="897484" y="1716907"/>
                </a:moveTo>
                <a:cubicBezTo>
                  <a:pt x="920511" y="1716907"/>
                  <a:pt x="908997" y="1728421"/>
                  <a:pt x="931448" y="1705969"/>
                </a:cubicBezTo>
                <a:cubicBezTo>
                  <a:pt x="908998" y="1716907"/>
                  <a:pt x="908998" y="1694456"/>
                  <a:pt x="897485" y="1694456"/>
                </a:cubicBezTo>
                <a:cubicBezTo>
                  <a:pt x="897485" y="1705394"/>
                  <a:pt x="908998" y="1716907"/>
                  <a:pt x="897484" y="1716907"/>
                </a:cubicBezTo>
                <a:close/>
                <a:moveTo>
                  <a:pt x="965989" y="1750873"/>
                </a:moveTo>
                <a:cubicBezTo>
                  <a:pt x="965989" y="1739935"/>
                  <a:pt x="965989" y="1728421"/>
                  <a:pt x="954476" y="1728422"/>
                </a:cubicBezTo>
                <a:cubicBezTo>
                  <a:pt x="954476" y="1739359"/>
                  <a:pt x="954475" y="1750873"/>
                  <a:pt x="965989" y="1750873"/>
                </a:cubicBezTo>
                <a:close/>
                <a:moveTo>
                  <a:pt x="1272251" y="1908033"/>
                </a:moveTo>
                <a:cubicBezTo>
                  <a:pt x="1283764" y="1908033"/>
                  <a:pt x="1283764" y="1908033"/>
                  <a:pt x="1283764" y="1908033"/>
                </a:cubicBezTo>
                <a:lnTo>
                  <a:pt x="1294702" y="1897095"/>
                </a:lnTo>
                <a:cubicBezTo>
                  <a:pt x="1283764" y="1897095"/>
                  <a:pt x="1283764" y="1874068"/>
                  <a:pt x="1272251" y="1885582"/>
                </a:cubicBezTo>
                <a:cubicBezTo>
                  <a:pt x="1283764" y="1896519"/>
                  <a:pt x="1272251" y="1896519"/>
                  <a:pt x="1272251" y="1908033"/>
                </a:cubicBezTo>
                <a:close/>
                <a:moveTo>
                  <a:pt x="1113363" y="1829740"/>
                </a:moveTo>
                <a:cubicBezTo>
                  <a:pt x="1101851" y="1829740"/>
                  <a:pt x="1101851" y="1818802"/>
                  <a:pt x="1101850" y="1807289"/>
                </a:cubicBezTo>
                <a:cubicBezTo>
                  <a:pt x="1113364" y="1807289"/>
                  <a:pt x="1113364" y="1807289"/>
                  <a:pt x="1113364" y="1795775"/>
                </a:cubicBezTo>
                <a:cubicBezTo>
                  <a:pt x="1124877" y="1795775"/>
                  <a:pt x="1124877" y="1807289"/>
                  <a:pt x="1113364" y="1807289"/>
                </a:cubicBezTo>
                <a:lnTo>
                  <a:pt x="1124877" y="1807289"/>
                </a:lnTo>
                <a:cubicBezTo>
                  <a:pt x="1124877" y="1807289"/>
                  <a:pt x="1101851" y="1818227"/>
                  <a:pt x="1113363" y="1829740"/>
                </a:cubicBezTo>
                <a:close/>
                <a:moveTo>
                  <a:pt x="1245770" y="1895656"/>
                </a:moveTo>
                <a:cubicBezTo>
                  <a:pt x="1249943" y="1897095"/>
                  <a:pt x="1255556" y="1897095"/>
                  <a:pt x="1261313" y="1897095"/>
                </a:cubicBezTo>
                <a:cubicBezTo>
                  <a:pt x="1261313" y="1885582"/>
                  <a:pt x="1261313" y="1885582"/>
                  <a:pt x="1261888" y="1885582"/>
                </a:cubicBezTo>
                <a:cubicBezTo>
                  <a:pt x="1250375" y="1885582"/>
                  <a:pt x="1261889" y="1863130"/>
                  <a:pt x="1250375" y="1863129"/>
                </a:cubicBezTo>
                <a:lnTo>
                  <a:pt x="1238862" y="1863130"/>
                </a:lnTo>
                <a:cubicBezTo>
                  <a:pt x="1238862" y="1863130"/>
                  <a:pt x="1250375" y="1885582"/>
                  <a:pt x="1238862" y="1885582"/>
                </a:cubicBezTo>
                <a:cubicBezTo>
                  <a:pt x="1238861" y="1891338"/>
                  <a:pt x="1241596" y="1894217"/>
                  <a:pt x="1245770" y="1895656"/>
                </a:cubicBezTo>
                <a:close/>
                <a:moveTo>
                  <a:pt x="1598480" y="2070806"/>
                </a:moveTo>
                <a:cubicBezTo>
                  <a:pt x="1597941" y="2070086"/>
                  <a:pt x="1598661" y="2068647"/>
                  <a:pt x="1601540" y="2065769"/>
                </a:cubicBezTo>
                <a:cubicBezTo>
                  <a:pt x="1613052" y="2076707"/>
                  <a:pt x="1601540" y="2065769"/>
                  <a:pt x="1613053" y="2054256"/>
                </a:cubicBezTo>
                <a:cubicBezTo>
                  <a:pt x="1613053" y="2054256"/>
                  <a:pt x="1613053" y="2060013"/>
                  <a:pt x="1613053" y="2064330"/>
                </a:cubicBezTo>
                <a:lnTo>
                  <a:pt x="1613053" y="2065769"/>
                </a:lnTo>
                <a:lnTo>
                  <a:pt x="1613053" y="2065769"/>
                </a:lnTo>
                <a:lnTo>
                  <a:pt x="1613053" y="2067208"/>
                </a:lnTo>
                <a:lnTo>
                  <a:pt x="1609814" y="2070626"/>
                </a:lnTo>
                <a:cubicBezTo>
                  <a:pt x="1609455" y="2072245"/>
                  <a:pt x="1610174" y="2074404"/>
                  <a:pt x="1613053" y="2077283"/>
                </a:cubicBezTo>
                <a:cubicBezTo>
                  <a:pt x="1613052" y="2068647"/>
                  <a:pt x="1600099" y="2072965"/>
                  <a:pt x="1598480" y="2070806"/>
                </a:cubicBezTo>
                <a:close/>
                <a:moveTo>
                  <a:pt x="1442651" y="1998414"/>
                </a:moveTo>
                <a:cubicBezTo>
                  <a:pt x="1454166" y="1986901"/>
                  <a:pt x="1454165" y="1964450"/>
                  <a:pt x="1454166" y="1941998"/>
                </a:cubicBezTo>
                <a:cubicBezTo>
                  <a:pt x="1465103" y="1941998"/>
                  <a:pt x="1454165" y="1953512"/>
                  <a:pt x="1476617" y="1941998"/>
                </a:cubicBezTo>
                <a:cubicBezTo>
                  <a:pt x="1476617" y="1964450"/>
                  <a:pt x="1476617" y="1975963"/>
                  <a:pt x="1465104" y="1998415"/>
                </a:cubicBezTo>
                <a:cubicBezTo>
                  <a:pt x="1454166" y="1998415"/>
                  <a:pt x="1442651" y="1998414"/>
                  <a:pt x="1442651" y="1998414"/>
                </a:cubicBezTo>
                <a:close/>
                <a:moveTo>
                  <a:pt x="1079399" y="1818802"/>
                </a:moveTo>
                <a:cubicBezTo>
                  <a:pt x="1090336" y="1807289"/>
                  <a:pt x="1090337" y="1795776"/>
                  <a:pt x="1101850" y="1807289"/>
                </a:cubicBezTo>
                <a:cubicBezTo>
                  <a:pt x="1090912" y="1807289"/>
                  <a:pt x="1090912" y="1818227"/>
                  <a:pt x="1090912" y="1807289"/>
                </a:cubicBezTo>
                <a:cubicBezTo>
                  <a:pt x="1090912" y="1818802"/>
                  <a:pt x="1090912" y="1818802"/>
                  <a:pt x="1079399" y="1818802"/>
                </a:cubicBezTo>
                <a:close/>
                <a:moveTo>
                  <a:pt x="942962" y="1751448"/>
                </a:moveTo>
                <a:cubicBezTo>
                  <a:pt x="942963" y="1739935"/>
                  <a:pt x="942963" y="1739935"/>
                  <a:pt x="942963" y="1739935"/>
                </a:cubicBezTo>
                <a:cubicBezTo>
                  <a:pt x="953900" y="1728421"/>
                  <a:pt x="931448" y="1728422"/>
                  <a:pt x="931448" y="1728422"/>
                </a:cubicBezTo>
                <a:cubicBezTo>
                  <a:pt x="931448" y="1728422"/>
                  <a:pt x="931448" y="1739359"/>
                  <a:pt x="942962" y="1751448"/>
                </a:cubicBezTo>
                <a:close/>
                <a:moveTo>
                  <a:pt x="1364695" y="1970249"/>
                </a:moveTo>
                <a:lnTo>
                  <a:pt x="1363784" y="1963874"/>
                </a:lnTo>
                <a:lnTo>
                  <a:pt x="1366632" y="1967108"/>
                </a:lnTo>
                <a:lnTo>
                  <a:pt x="1366374" y="1967256"/>
                </a:lnTo>
                <a:close/>
                <a:moveTo>
                  <a:pt x="1170355" y="1874644"/>
                </a:moveTo>
                <a:cubicBezTo>
                  <a:pt x="1170355" y="1863130"/>
                  <a:pt x="1170355" y="1863130"/>
                  <a:pt x="1170355" y="1863130"/>
                </a:cubicBezTo>
                <a:cubicBezTo>
                  <a:pt x="1170355" y="1874644"/>
                  <a:pt x="1170355" y="1863130"/>
                  <a:pt x="1158842" y="1863130"/>
                </a:cubicBezTo>
                <a:cubicBezTo>
                  <a:pt x="1158841" y="1874644"/>
                  <a:pt x="1170355" y="1863130"/>
                  <a:pt x="1170355" y="1874644"/>
                </a:cubicBezTo>
                <a:close/>
                <a:moveTo>
                  <a:pt x="1488707" y="2032380"/>
                </a:moveTo>
                <a:cubicBezTo>
                  <a:pt x="1499645" y="2032379"/>
                  <a:pt x="1488706" y="2020866"/>
                  <a:pt x="1511158" y="2020866"/>
                </a:cubicBezTo>
                <a:cubicBezTo>
                  <a:pt x="1499644" y="2031804"/>
                  <a:pt x="1499644" y="2020866"/>
                  <a:pt x="1500220" y="2032379"/>
                </a:cubicBezTo>
                <a:cubicBezTo>
                  <a:pt x="1488707" y="2032380"/>
                  <a:pt x="1488707" y="2032380"/>
                  <a:pt x="1488707" y="2032380"/>
                </a:cubicBezTo>
                <a:close/>
                <a:moveTo>
                  <a:pt x="1204321" y="1897095"/>
                </a:moveTo>
                <a:cubicBezTo>
                  <a:pt x="1204321" y="1885582"/>
                  <a:pt x="1226772" y="1885582"/>
                  <a:pt x="1227348" y="1885006"/>
                </a:cubicBezTo>
                <a:cubicBezTo>
                  <a:pt x="1227348" y="1874068"/>
                  <a:pt x="1215834" y="1862555"/>
                  <a:pt x="1215834" y="1862555"/>
                </a:cubicBezTo>
                <a:cubicBezTo>
                  <a:pt x="1215834" y="1862555"/>
                  <a:pt x="1204321" y="1851041"/>
                  <a:pt x="1204321" y="1862554"/>
                </a:cubicBezTo>
                <a:cubicBezTo>
                  <a:pt x="1204321" y="1862554"/>
                  <a:pt x="1204321" y="1874068"/>
                  <a:pt x="1215834" y="1874068"/>
                </a:cubicBezTo>
                <a:cubicBezTo>
                  <a:pt x="1204321" y="1874068"/>
                  <a:pt x="1204321" y="1874068"/>
                  <a:pt x="1204321" y="1874068"/>
                </a:cubicBezTo>
                <a:cubicBezTo>
                  <a:pt x="1204321" y="1874068"/>
                  <a:pt x="1192807" y="1874068"/>
                  <a:pt x="1192806" y="1885582"/>
                </a:cubicBezTo>
                <a:cubicBezTo>
                  <a:pt x="1215834" y="1874644"/>
                  <a:pt x="1192806" y="1885582"/>
                  <a:pt x="1204321" y="1897095"/>
                </a:cubicBezTo>
                <a:close/>
                <a:moveTo>
                  <a:pt x="1022406" y="1807289"/>
                </a:moveTo>
                <a:cubicBezTo>
                  <a:pt x="1022406" y="1807289"/>
                  <a:pt x="1022406" y="1807289"/>
                  <a:pt x="1022407" y="1804483"/>
                </a:cubicBezTo>
                <a:lnTo>
                  <a:pt x="1022407" y="1802322"/>
                </a:lnTo>
                <a:lnTo>
                  <a:pt x="1022407" y="1794309"/>
                </a:lnTo>
                <a:lnTo>
                  <a:pt x="1022406" y="1789804"/>
                </a:lnTo>
                <a:lnTo>
                  <a:pt x="1022406" y="1784837"/>
                </a:lnTo>
                <a:cubicBezTo>
                  <a:pt x="1022406" y="1784837"/>
                  <a:pt x="1022407" y="1773324"/>
                  <a:pt x="1022406" y="1761811"/>
                </a:cubicBezTo>
                <a:cubicBezTo>
                  <a:pt x="1022406" y="1761811"/>
                  <a:pt x="999955" y="1761811"/>
                  <a:pt x="999955" y="1773324"/>
                </a:cubicBezTo>
                <a:cubicBezTo>
                  <a:pt x="1010893" y="1762386"/>
                  <a:pt x="999955" y="1784838"/>
                  <a:pt x="1022406" y="1784837"/>
                </a:cubicBezTo>
                <a:cubicBezTo>
                  <a:pt x="1022406" y="1784837"/>
                  <a:pt x="1022406" y="1784837"/>
                  <a:pt x="1022406" y="1787644"/>
                </a:cubicBezTo>
                <a:lnTo>
                  <a:pt x="1022406" y="1789804"/>
                </a:lnTo>
                <a:lnTo>
                  <a:pt x="1022406" y="1797817"/>
                </a:lnTo>
                <a:lnTo>
                  <a:pt x="1022407" y="1802322"/>
                </a:lnTo>
                <a:close/>
                <a:moveTo>
                  <a:pt x="965413" y="1784837"/>
                </a:moveTo>
                <a:cubicBezTo>
                  <a:pt x="965414" y="1773324"/>
                  <a:pt x="965414" y="1773324"/>
                  <a:pt x="976927" y="1762386"/>
                </a:cubicBezTo>
                <a:cubicBezTo>
                  <a:pt x="965414" y="1762386"/>
                  <a:pt x="965414" y="1762386"/>
                  <a:pt x="965414" y="1762386"/>
                </a:cubicBezTo>
                <a:cubicBezTo>
                  <a:pt x="953901" y="1773324"/>
                  <a:pt x="953901" y="1773324"/>
                  <a:pt x="965413" y="1784837"/>
                </a:cubicBezTo>
                <a:close/>
                <a:moveTo>
                  <a:pt x="1295854" y="1952360"/>
                </a:moveTo>
                <a:cubicBezTo>
                  <a:pt x="1306792" y="1952360"/>
                  <a:pt x="1306792" y="1940847"/>
                  <a:pt x="1318306" y="1940846"/>
                </a:cubicBezTo>
                <a:cubicBezTo>
                  <a:pt x="1318306" y="1940846"/>
                  <a:pt x="1318306" y="1946603"/>
                  <a:pt x="1318306" y="1950921"/>
                </a:cubicBezTo>
                <a:lnTo>
                  <a:pt x="1318306" y="1952359"/>
                </a:lnTo>
                <a:lnTo>
                  <a:pt x="1318305" y="1952360"/>
                </a:lnTo>
                <a:cubicBezTo>
                  <a:pt x="1312549" y="1952361"/>
                  <a:pt x="1312549" y="1952361"/>
                  <a:pt x="1313988" y="1953800"/>
                </a:cubicBezTo>
                <a:lnTo>
                  <a:pt x="1314081" y="1954017"/>
                </a:lnTo>
                <a:lnTo>
                  <a:pt x="1307295" y="1956678"/>
                </a:lnTo>
                <a:cubicBezTo>
                  <a:pt x="1304489" y="1958117"/>
                  <a:pt x="1301610" y="1958117"/>
                  <a:pt x="1295854" y="1952360"/>
                </a:cubicBezTo>
                <a:close/>
                <a:moveTo>
                  <a:pt x="1363784" y="1986901"/>
                </a:moveTo>
                <a:cubicBezTo>
                  <a:pt x="1360906" y="1984166"/>
                  <a:pt x="1360150" y="1980676"/>
                  <a:pt x="1360816" y="1977160"/>
                </a:cubicBezTo>
                <a:lnTo>
                  <a:pt x="1364695" y="1970249"/>
                </a:lnTo>
                <a:lnTo>
                  <a:pt x="1365223" y="1973948"/>
                </a:lnTo>
                <a:lnTo>
                  <a:pt x="1373724" y="1975163"/>
                </a:lnTo>
                <a:lnTo>
                  <a:pt x="1373858" y="1975315"/>
                </a:lnTo>
                <a:lnTo>
                  <a:pt x="1373967" y="1976147"/>
                </a:lnTo>
                <a:lnTo>
                  <a:pt x="1365223" y="1981144"/>
                </a:lnTo>
                <a:cubicBezTo>
                  <a:pt x="1363784" y="1984022"/>
                  <a:pt x="1363784" y="1986901"/>
                  <a:pt x="1363784" y="1986901"/>
                </a:cubicBezTo>
                <a:close/>
                <a:moveTo>
                  <a:pt x="1517310" y="2063970"/>
                </a:moveTo>
                <a:cubicBezTo>
                  <a:pt x="1515259" y="2060732"/>
                  <a:pt x="1519361" y="2054256"/>
                  <a:pt x="1511159" y="2054255"/>
                </a:cubicBezTo>
                <a:cubicBezTo>
                  <a:pt x="1522096" y="2054255"/>
                  <a:pt x="1522096" y="2054255"/>
                  <a:pt x="1533609" y="2054256"/>
                </a:cubicBezTo>
                <a:cubicBezTo>
                  <a:pt x="1533609" y="2065769"/>
                  <a:pt x="1522096" y="2054255"/>
                  <a:pt x="1522096" y="2065769"/>
                </a:cubicBezTo>
                <a:cubicBezTo>
                  <a:pt x="1519362" y="2065769"/>
                  <a:pt x="1517994" y="2065049"/>
                  <a:pt x="1517310" y="2063970"/>
                </a:cubicBezTo>
                <a:close/>
                <a:moveTo>
                  <a:pt x="1272251" y="1944017"/>
                </a:moveTo>
                <a:lnTo>
                  <a:pt x="1272251" y="1943437"/>
                </a:lnTo>
                <a:cubicBezTo>
                  <a:pt x="1272251" y="1941998"/>
                  <a:pt x="1272251" y="1941998"/>
                  <a:pt x="1272251" y="1941998"/>
                </a:cubicBezTo>
                <a:close/>
                <a:moveTo>
                  <a:pt x="1272251" y="1953512"/>
                </a:moveTo>
                <a:lnTo>
                  <a:pt x="1272252" y="1953512"/>
                </a:lnTo>
                <a:lnTo>
                  <a:pt x="1272251" y="1944017"/>
                </a:lnTo>
                <a:close/>
                <a:moveTo>
                  <a:pt x="897277" y="1772384"/>
                </a:moveTo>
                <a:lnTo>
                  <a:pt x="898756" y="1771466"/>
                </a:lnTo>
                <a:lnTo>
                  <a:pt x="899210" y="1773324"/>
                </a:lnTo>
                <a:close/>
                <a:moveTo>
                  <a:pt x="1240013" y="1942574"/>
                </a:moveTo>
                <a:cubicBezTo>
                  <a:pt x="1228500" y="1942574"/>
                  <a:pt x="1251527" y="1931060"/>
                  <a:pt x="1240013" y="1931060"/>
                </a:cubicBezTo>
                <a:cubicBezTo>
                  <a:pt x="1240013" y="1919546"/>
                  <a:pt x="1250950" y="1919546"/>
                  <a:pt x="1262463" y="1919546"/>
                </a:cubicBezTo>
                <a:lnTo>
                  <a:pt x="1262464" y="1931060"/>
                </a:lnTo>
                <a:cubicBezTo>
                  <a:pt x="1262464" y="1931060"/>
                  <a:pt x="1251527" y="1942574"/>
                  <a:pt x="1240013" y="1942574"/>
                </a:cubicBezTo>
                <a:close/>
                <a:moveTo>
                  <a:pt x="374767" y="1514844"/>
                </a:moveTo>
                <a:cubicBezTo>
                  <a:pt x="374767" y="1503331"/>
                  <a:pt x="374767" y="1492393"/>
                  <a:pt x="386280" y="1492393"/>
                </a:cubicBezTo>
                <a:cubicBezTo>
                  <a:pt x="386280" y="1503331"/>
                  <a:pt x="386281" y="1514844"/>
                  <a:pt x="374767" y="1514844"/>
                </a:cubicBezTo>
                <a:close/>
                <a:moveTo>
                  <a:pt x="1447689" y="2048174"/>
                </a:moveTo>
                <a:cubicBezTo>
                  <a:pt x="1446969" y="2047635"/>
                  <a:pt x="1445531" y="2046196"/>
                  <a:pt x="1442652" y="2043318"/>
                </a:cubicBezTo>
                <a:cubicBezTo>
                  <a:pt x="1454165" y="2031804"/>
                  <a:pt x="1420200" y="2031804"/>
                  <a:pt x="1431714" y="2009353"/>
                </a:cubicBezTo>
                <a:cubicBezTo>
                  <a:pt x="1431714" y="2020866"/>
                  <a:pt x="1442652" y="2020866"/>
                  <a:pt x="1454166" y="2020866"/>
                </a:cubicBezTo>
                <a:cubicBezTo>
                  <a:pt x="1454166" y="2020866"/>
                  <a:pt x="1454165" y="2031804"/>
                  <a:pt x="1454166" y="2043317"/>
                </a:cubicBezTo>
                <a:cubicBezTo>
                  <a:pt x="1445531" y="2043318"/>
                  <a:pt x="1449848" y="2049794"/>
                  <a:pt x="1447689" y="2048174"/>
                </a:cubicBezTo>
                <a:close/>
                <a:moveTo>
                  <a:pt x="1501084" y="2075268"/>
                </a:moveTo>
                <a:cubicBezTo>
                  <a:pt x="1499644" y="2073828"/>
                  <a:pt x="1499645" y="2070950"/>
                  <a:pt x="1499644" y="2065193"/>
                </a:cubicBezTo>
                <a:cubicBezTo>
                  <a:pt x="1511158" y="2065194"/>
                  <a:pt x="1511158" y="2065194"/>
                  <a:pt x="1511158" y="2065194"/>
                </a:cubicBezTo>
                <a:cubicBezTo>
                  <a:pt x="1511158" y="2076707"/>
                  <a:pt x="1511158" y="2076707"/>
                  <a:pt x="1511158" y="2076707"/>
                </a:cubicBezTo>
                <a:cubicBezTo>
                  <a:pt x="1505402" y="2076707"/>
                  <a:pt x="1502523" y="2076707"/>
                  <a:pt x="1501084" y="2075268"/>
                </a:cubicBezTo>
                <a:close/>
                <a:moveTo>
                  <a:pt x="1272251" y="1964450"/>
                </a:moveTo>
                <a:cubicBezTo>
                  <a:pt x="1283764" y="1953512"/>
                  <a:pt x="1283764" y="1930485"/>
                  <a:pt x="1283765" y="1919547"/>
                </a:cubicBezTo>
                <a:cubicBezTo>
                  <a:pt x="1272251" y="1919546"/>
                  <a:pt x="1272251" y="1919546"/>
                  <a:pt x="1272251" y="1931060"/>
                </a:cubicBezTo>
                <a:cubicBezTo>
                  <a:pt x="1280886" y="1931060"/>
                  <a:pt x="1270092" y="1937212"/>
                  <a:pt x="1269013" y="1945146"/>
                </a:cubicBezTo>
                <a:lnTo>
                  <a:pt x="1272252" y="1953512"/>
                </a:lnTo>
                <a:close/>
                <a:moveTo>
                  <a:pt x="602161" y="1639192"/>
                </a:moveTo>
                <a:lnTo>
                  <a:pt x="602161" y="1627677"/>
                </a:lnTo>
                <a:cubicBezTo>
                  <a:pt x="613674" y="1627677"/>
                  <a:pt x="602161" y="1627677"/>
                  <a:pt x="613674" y="1627677"/>
                </a:cubicBezTo>
                <a:cubicBezTo>
                  <a:pt x="613674" y="1627677"/>
                  <a:pt x="613674" y="1616164"/>
                  <a:pt x="602160" y="1616164"/>
                </a:cubicBezTo>
                <a:cubicBezTo>
                  <a:pt x="590646" y="1582198"/>
                  <a:pt x="613674" y="1537296"/>
                  <a:pt x="647640" y="1582198"/>
                </a:cubicBezTo>
                <a:cubicBezTo>
                  <a:pt x="659152" y="1604650"/>
                  <a:pt x="693118" y="1616164"/>
                  <a:pt x="670091" y="1639192"/>
                </a:cubicBezTo>
                <a:cubicBezTo>
                  <a:pt x="658578" y="1639191"/>
                  <a:pt x="647640" y="1639191"/>
                  <a:pt x="636125" y="1639191"/>
                </a:cubicBezTo>
                <a:cubicBezTo>
                  <a:pt x="624612" y="1650705"/>
                  <a:pt x="613674" y="1627677"/>
                  <a:pt x="602161" y="1639192"/>
                </a:cubicBezTo>
                <a:close/>
                <a:moveTo>
                  <a:pt x="1138117" y="1907457"/>
                </a:moveTo>
                <a:lnTo>
                  <a:pt x="1138117" y="1907457"/>
                </a:lnTo>
                <a:lnTo>
                  <a:pt x="1138117" y="1907457"/>
                </a:lnTo>
                <a:close/>
                <a:moveTo>
                  <a:pt x="931579" y="1806713"/>
                </a:moveTo>
                <a:lnTo>
                  <a:pt x="926987" y="1800786"/>
                </a:lnTo>
                <a:cubicBezTo>
                  <a:pt x="925548" y="1797350"/>
                  <a:pt x="926987" y="1795245"/>
                  <a:pt x="925549" y="1791665"/>
                </a:cubicBezTo>
                <a:lnTo>
                  <a:pt x="922590" y="1787655"/>
                </a:lnTo>
                <a:lnTo>
                  <a:pt x="922741" y="1785917"/>
                </a:lnTo>
                <a:lnTo>
                  <a:pt x="922944" y="1785503"/>
                </a:lnTo>
                <a:lnTo>
                  <a:pt x="933320" y="1788346"/>
                </a:lnTo>
                <a:cubicBezTo>
                  <a:pt x="936306" y="1790450"/>
                  <a:pt x="938070" y="1793257"/>
                  <a:pt x="938789" y="1796063"/>
                </a:cubicBezTo>
                <a:lnTo>
                  <a:pt x="932371" y="1806714"/>
                </a:lnTo>
                <a:close/>
                <a:moveTo>
                  <a:pt x="1337879" y="2014533"/>
                </a:moveTo>
                <a:cubicBezTo>
                  <a:pt x="1335000" y="2011655"/>
                  <a:pt x="1335000" y="2008777"/>
                  <a:pt x="1340756" y="2008776"/>
                </a:cubicBezTo>
                <a:cubicBezTo>
                  <a:pt x="1352271" y="2008777"/>
                  <a:pt x="1352271" y="2008777"/>
                  <a:pt x="1352271" y="2020290"/>
                </a:cubicBezTo>
                <a:cubicBezTo>
                  <a:pt x="1346514" y="2020290"/>
                  <a:pt x="1340757" y="2017412"/>
                  <a:pt x="1337879" y="2014533"/>
                </a:cubicBezTo>
                <a:close/>
                <a:moveTo>
                  <a:pt x="556682" y="1627677"/>
                </a:moveTo>
                <a:cubicBezTo>
                  <a:pt x="568195" y="1605226"/>
                  <a:pt x="556682" y="1593713"/>
                  <a:pt x="568195" y="1571260"/>
                </a:cubicBezTo>
                <a:cubicBezTo>
                  <a:pt x="568195" y="1571260"/>
                  <a:pt x="568195" y="1582198"/>
                  <a:pt x="579133" y="1582774"/>
                </a:cubicBezTo>
                <a:cubicBezTo>
                  <a:pt x="568195" y="1605226"/>
                  <a:pt x="568195" y="1605226"/>
                  <a:pt x="556682" y="1627677"/>
                </a:cubicBezTo>
                <a:close/>
                <a:moveTo>
                  <a:pt x="1133260" y="1917172"/>
                </a:moveTo>
                <a:cubicBezTo>
                  <a:pt x="1132720" y="1916092"/>
                  <a:pt x="1133080" y="1914653"/>
                  <a:pt x="1133800" y="1913214"/>
                </a:cubicBezTo>
                <a:lnTo>
                  <a:pt x="1138117" y="1907457"/>
                </a:lnTo>
                <a:lnTo>
                  <a:pt x="1138117" y="1907529"/>
                </a:lnTo>
                <a:cubicBezTo>
                  <a:pt x="1138117" y="1910336"/>
                  <a:pt x="1138117" y="1913214"/>
                  <a:pt x="1138117" y="1918971"/>
                </a:cubicBezTo>
                <a:cubicBezTo>
                  <a:pt x="1135239" y="1918971"/>
                  <a:pt x="1133800" y="1918251"/>
                  <a:pt x="1133260" y="1917172"/>
                </a:cubicBezTo>
                <a:close/>
                <a:moveTo>
                  <a:pt x="1158842" y="1930485"/>
                </a:moveTo>
                <a:cubicBezTo>
                  <a:pt x="1158842" y="1919547"/>
                  <a:pt x="1158842" y="1908033"/>
                  <a:pt x="1170356" y="1908033"/>
                </a:cubicBezTo>
                <a:cubicBezTo>
                  <a:pt x="1158842" y="1919547"/>
                  <a:pt x="1181294" y="1908033"/>
                  <a:pt x="1170355" y="1930484"/>
                </a:cubicBezTo>
                <a:cubicBezTo>
                  <a:pt x="1170355" y="1918971"/>
                  <a:pt x="1158842" y="1930485"/>
                  <a:pt x="1158842" y="1930485"/>
                </a:cubicBezTo>
                <a:close/>
                <a:moveTo>
                  <a:pt x="1045100" y="1874293"/>
                </a:moveTo>
                <a:cubicBezTo>
                  <a:pt x="1047232" y="1874644"/>
                  <a:pt x="1050758" y="1874644"/>
                  <a:pt x="1056371" y="1874644"/>
                </a:cubicBezTo>
                <a:cubicBezTo>
                  <a:pt x="1056372" y="1863130"/>
                  <a:pt x="1056372" y="1863130"/>
                  <a:pt x="1056371" y="1863706"/>
                </a:cubicBezTo>
                <a:cubicBezTo>
                  <a:pt x="1044857" y="1863706"/>
                  <a:pt x="1044857" y="1863706"/>
                  <a:pt x="1044857" y="1852192"/>
                </a:cubicBezTo>
                <a:cubicBezTo>
                  <a:pt x="1044857" y="1869031"/>
                  <a:pt x="1038705" y="1873241"/>
                  <a:pt x="1045100" y="1874293"/>
                </a:cubicBezTo>
                <a:close/>
                <a:moveTo>
                  <a:pt x="1022406" y="1863130"/>
                </a:moveTo>
                <a:cubicBezTo>
                  <a:pt x="1033920" y="1852193"/>
                  <a:pt x="1033919" y="1840679"/>
                  <a:pt x="1033919" y="1840679"/>
                </a:cubicBezTo>
                <a:cubicBezTo>
                  <a:pt x="1033919" y="1840679"/>
                  <a:pt x="1022406" y="1851616"/>
                  <a:pt x="1022406" y="1863130"/>
                </a:cubicBezTo>
                <a:close/>
                <a:moveTo>
                  <a:pt x="1499069" y="2099735"/>
                </a:moveTo>
                <a:cubicBezTo>
                  <a:pt x="1487555" y="2088221"/>
                  <a:pt x="1476042" y="2077283"/>
                  <a:pt x="1487555" y="2065769"/>
                </a:cubicBezTo>
                <a:cubicBezTo>
                  <a:pt x="1499068" y="2065769"/>
                  <a:pt x="1499068" y="2076707"/>
                  <a:pt x="1499068" y="2088221"/>
                </a:cubicBezTo>
                <a:cubicBezTo>
                  <a:pt x="1499068" y="2076707"/>
                  <a:pt x="1510582" y="2088221"/>
                  <a:pt x="1510583" y="2076707"/>
                </a:cubicBezTo>
                <a:cubicBezTo>
                  <a:pt x="1510582" y="2088221"/>
                  <a:pt x="1522096" y="2088221"/>
                  <a:pt x="1522096" y="2088221"/>
                </a:cubicBezTo>
                <a:cubicBezTo>
                  <a:pt x="1511158" y="2099158"/>
                  <a:pt x="1499645" y="2076707"/>
                  <a:pt x="1499069" y="2099735"/>
                </a:cubicBezTo>
                <a:close/>
                <a:moveTo>
                  <a:pt x="1004237" y="1855431"/>
                </a:moveTo>
                <a:cubicBezTo>
                  <a:pt x="1005855" y="1855790"/>
                  <a:pt x="1008015" y="1855071"/>
                  <a:pt x="1010893" y="1852193"/>
                </a:cubicBezTo>
                <a:cubicBezTo>
                  <a:pt x="1010893" y="1852193"/>
                  <a:pt x="1010893" y="1852193"/>
                  <a:pt x="1010317" y="1841255"/>
                </a:cubicBezTo>
                <a:cubicBezTo>
                  <a:pt x="1001682" y="1841255"/>
                  <a:pt x="1012476" y="1828625"/>
                  <a:pt x="1013555" y="1817453"/>
                </a:cubicBezTo>
                <a:lnTo>
                  <a:pt x="1010526" y="1807947"/>
                </a:lnTo>
                <a:lnTo>
                  <a:pt x="1010893" y="1807289"/>
                </a:lnTo>
                <a:lnTo>
                  <a:pt x="1010405" y="1807567"/>
                </a:lnTo>
                <a:lnTo>
                  <a:pt x="1010317" y="1807289"/>
                </a:lnTo>
                <a:cubicBezTo>
                  <a:pt x="999379" y="1807289"/>
                  <a:pt x="987866" y="1807289"/>
                  <a:pt x="987865" y="1818802"/>
                </a:cubicBezTo>
                <a:lnTo>
                  <a:pt x="999378" y="1818802"/>
                </a:lnTo>
                <a:cubicBezTo>
                  <a:pt x="999378" y="1818802"/>
                  <a:pt x="999379" y="1815924"/>
                  <a:pt x="1000817" y="1813045"/>
                </a:cubicBezTo>
                <a:lnTo>
                  <a:pt x="1010405" y="1807567"/>
                </a:lnTo>
                <a:lnTo>
                  <a:pt x="1010526" y="1807947"/>
                </a:lnTo>
                <a:lnTo>
                  <a:pt x="1000818" y="1825423"/>
                </a:lnTo>
                <a:cubicBezTo>
                  <a:pt x="999378" y="1832475"/>
                  <a:pt x="999379" y="1840967"/>
                  <a:pt x="999379" y="1852193"/>
                </a:cubicBezTo>
                <a:cubicBezTo>
                  <a:pt x="999379" y="1843558"/>
                  <a:pt x="999379" y="1854351"/>
                  <a:pt x="1004237" y="1855431"/>
                </a:cubicBezTo>
                <a:close/>
                <a:moveTo>
                  <a:pt x="1442651" y="2076707"/>
                </a:moveTo>
                <a:cubicBezTo>
                  <a:pt x="1431138" y="2065769"/>
                  <a:pt x="1454166" y="2065769"/>
                  <a:pt x="1442652" y="2054256"/>
                </a:cubicBezTo>
                <a:cubicBezTo>
                  <a:pt x="1454166" y="2054255"/>
                  <a:pt x="1454166" y="2076707"/>
                  <a:pt x="1442651" y="2076707"/>
                </a:cubicBezTo>
                <a:close/>
                <a:moveTo>
                  <a:pt x="1357960" y="2041818"/>
                </a:moveTo>
                <a:lnTo>
                  <a:pt x="1358171" y="2040502"/>
                </a:lnTo>
                <a:cubicBezTo>
                  <a:pt x="1358891" y="2039935"/>
                  <a:pt x="1360330" y="2040583"/>
                  <a:pt x="1363208" y="2043318"/>
                </a:cubicBezTo>
                <a:close/>
                <a:moveTo>
                  <a:pt x="1331186" y="2028926"/>
                </a:moveTo>
                <a:cubicBezTo>
                  <a:pt x="1335431" y="2028925"/>
                  <a:pt x="1341045" y="2026047"/>
                  <a:pt x="1352271" y="2020290"/>
                </a:cubicBezTo>
                <a:cubicBezTo>
                  <a:pt x="1352271" y="2008777"/>
                  <a:pt x="1352271" y="1997263"/>
                  <a:pt x="1363784" y="2008776"/>
                </a:cubicBezTo>
                <a:lnTo>
                  <a:pt x="1375297" y="2020290"/>
                </a:lnTo>
                <a:lnTo>
                  <a:pt x="1386812" y="2008776"/>
                </a:lnTo>
                <a:lnTo>
                  <a:pt x="1386811" y="1997263"/>
                </a:lnTo>
                <a:cubicBezTo>
                  <a:pt x="1386812" y="2008776"/>
                  <a:pt x="1386811" y="2020290"/>
                  <a:pt x="1398325" y="2008776"/>
                </a:cubicBezTo>
                <a:cubicBezTo>
                  <a:pt x="1398325" y="1997840"/>
                  <a:pt x="1398325" y="1986325"/>
                  <a:pt x="1386811" y="1986325"/>
                </a:cubicBezTo>
                <a:cubicBezTo>
                  <a:pt x="1398325" y="1986325"/>
                  <a:pt x="1398325" y="1986325"/>
                  <a:pt x="1398325" y="1974812"/>
                </a:cubicBezTo>
                <a:cubicBezTo>
                  <a:pt x="1398325" y="1974812"/>
                  <a:pt x="1398325" y="1974812"/>
                  <a:pt x="1386812" y="1974812"/>
                </a:cubicBezTo>
                <a:cubicBezTo>
                  <a:pt x="1386812" y="1974812"/>
                  <a:pt x="1386811" y="1986325"/>
                  <a:pt x="1375297" y="1986326"/>
                </a:cubicBezTo>
                <a:lnTo>
                  <a:pt x="1373967" y="1976147"/>
                </a:lnTo>
                <a:lnTo>
                  <a:pt x="1375297" y="1975387"/>
                </a:lnTo>
                <a:lnTo>
                  <a:pt x="1373724" y="1975163"/>
                </a:lnTo>
                <a:lnTo>
                  <a:pt x="1366632" y="1967108"/>
                </a:lnTo>
                <a:lnTo>
                  <a:pt x="1376251" y="1961562"/>
                </a:lnTo>
                <a:cubicBezTo>
                  <a:pt x="1379794" y="1960852"/>
                  <a:pt x="1383356" y="1961571"/>
                  <a:pt x="1386234" y="1964450"/>
                </a:cubicBezTo>
                <a:cubicBezTo>
                  <a:pt x="1386234" y="1941998"/>
                  <a:pt x="1397749" y="1975963"/>
                  <a:pt x="1397748" y="1964450"/>
                </a:cubicBezTo>
                <a:cubicBezTo>
                  <a:pt x="1397748" y="1964450"/>
                  <a:pt x="1409262" y="1952936"/>
                  <a:pt x="1397749" y="1952936"/>
                </a:cubicBezTo>
                <a:lnTo>
                  <a:pt x="1388342" y="1948905"/>
                </a:lnTo>
                <a:lnTo>
                  <a:pt x="1391991" y="1941926"/>
                </a:lnTo>
                <a:cubicBezTo>
                  <a:pt x="1394870" y="1939119"/>
                  <a:pt x="1397748" y="1936241"/>
                  <a:pt x="1397749" y="1930485"/>
                </a:cubicBezTo>
                <a:cubicBezTo>
                  <a:pt x="1386235" y="1930485"/>
                  <a:pt x="1386235" y="1930485"/>
                  <a:pt x="1386235" y="1930485"/>
                </a:cubicBezTo>
                <a:cubicBezTo>
                  <a:pt x="1386235" y="1941422"/>
                  <a:pt x="1386234" y="1952936"/>
                  <a:pt x="1374721" y="1952936"/>
                </a:cubicBezTo>
                <a:cubicBezTo>
                  <a:pt x="1386234" y="1941998"/>
                  <a:pt x="1363208" y="1941998"/>
                  <a:pt x="1374721" y="1930484"/>
                </a:cubicBezTo>
                <a:cubicBezTo>
                  <a:pt x="1363208" y="1930484"/>
                  <a:pt x="1363208" y="1930484"/>
                  <a:pt x="1363208" y="1930484"/>
                </a:cubicBezTo>
                <a:cubicBezTo>
                  <a:pt x="1363208" y="1941998"/>
                  <a:pt x="1351694" y="1930484"/>
                  <a:pt x="1351695" y="1941998"/>
                </a:cubicBezTo>
                <a:cubicBezTo>
                  <a:pt x="1351694" y="1930484"/>
                  <a:pt x="1351694" y="1930484"/>
                  <a:pt x="1352271" y="1918971"/>
                </a:cubicBezTo>
                <a:cubicBezTo>
                  <a:pt x="1352271" y="1918971"/>
                  <a:pt x="1341333" y="1918971"/>
                  <a:pt x="1329818" y="1907457"/>
                </a:cubicBezTo>
                <a:cubicBezTo>
                  <a:pt x="1341333" y="1918971"/>
                  <a:pt x="1329818" y="1929909"/>
                  <a:pt x="1329819" y="1941423"/>
                </a:cubicBezTo>
                <a:lnTo>
                  <a:pt x="1329704" y="1941254"/>
                </a:lnTo>
                <a:lnTo>
                  <a:pt x="1329818" y="1940847"/>
                </a:lnTo>
                <a:lnTo>
                  <a:pt x="1329535" y="1941009"/>
                </a:lnTo>
                <a:lnTo>
                  <a:pt x="1322910" y="1931348"/>
                </a:lnTo>
                <a:cubicBezTo>
                  <a:pt x="1318736" y="1929909"/>
                  <a:pt x="1313124" y="1929909"/>
                  <a:pt x="1307367" y="1929909"/>
                </a:cubicBezTo>
                <a:cubicBezTo>
                  <a:pt x="1307367" y="1918395"/>
                  <a:pt x="1307367" y="1918395"/>
                  <a:pt x="1307367" y="1918395"/>
                </a:cubicBezTo>
                <a:cubicBezTo>
                  <a:pt x="1307367" y="1907457"/>
                  <a:pt x="1307367" y="1907457"/>
                  <a:pt x="1307367" y="1895944"/>
                </a:cubicBezTo>
                <a:cubicBezTo>
                  <a:pt x="1307367" y="1907457"/>
                  <a:pt x="1295854" y="1895944"/>
                  <a:pt x="1295854" y="1895944"/>
                </a:cubicBezTo>
                <a:cubicBezTo>
                  <a:pt x="1295854" y="1906882"/>
                  <a:pt x="1295854" y="1918395"/>
                  <a:pt x="1307367" y="1918395"/>
                </a:cubicBezTo>
                <a:cubicBezTo>
                  <a:pt x="1295854" y="1929909"/>
                  <a:pt x="1295854" y="1929909"/>
                  <a:pt x="1295854" y="1918395"/>
                </a:cubicBezTo>
                <a:cubicBezTo>
                  <a:pt x="1295854" y="1929909"/>
                  <a:pt x="1284340" y="1940846"/>
                  <a:pt x="1295854" y="1952360"/>
                </a:cubicBezTo>
                <a:cubicBezTo>
                  <a:pt x="1292975" y="1952360"/>
                  <a:pt x="1291536" y="1953080"/>
                  <a:pt x="1290996" y="1954159"/>
                </a:cubicBezTo>
                <a:lnTo>
                  <a:pt x="1291048" y="1954533"/>
                </a:lnTo>
                <a:lnTo>
                  <a:pt x="1283116" y="1958117"/>
                </a:lnTo>
                <a:cubicBezTo>
                  <a:pt x="1281749" y="1960995"/>
                  <a:pt x="1284627" y="1963874"/>
                  <a:pt x="1295854" y="1963874"/>
                </a:cubicBezTo>
                <a:cubicBezTo>
                  <a:pt x="1295854" y="1963874"/>
                  <a:pt x="1292975" y="1960995"/>
                  <a:pt x="1291536" y="1958117"/>
                </a:cubicBezTo>
                <a:lnTo>
                  <a:pt x="1291048" y="1954533"/>
                </a:lnTo>
                <a:lnTo>
                  <a:pt x="1295854" y="1952360"/>
                </a:lnTo>
                <a:cubicBezTo>
                  <a:pt x="1295854" y="1963874"/>
                  <a:pt x="1306792" y="1963874"/>
                  <a:pt x="1318305" y="1963874"/>
                </a:cubicBezTo>
                <a:lnTo>
                  <a:pt x="1314081" y="1954017"/>
                </a:lnTo>
                <a:lnTo>
                  <a:pt x="1318305" y="1952360"/>
                </a:lnTo>
                <a:cubicBezTo>
                  <a:pt x="1318305" y="1955238"/>
                  <a:pt x="1318305" y="1955958"/>
                  <a:pt x="1318305" y="1955418"/>
                </a:cubicBezTo>
                <a:lnTo>
                  <a:pt x="1318306" y="1952359"/>
                </a:lnTo>
                <a:lnTo>
                  <a:pt x="1319744" y="1946603"/>
                </a:lnTo>
                <a:lnTo>
                  <a:pt x="1329535" y="1941009"/>
                </a:lnTo>
                <a:lnTo>
                  <a:pt x="1329704" y="1941254"/>
                </a:lnTo>
                <a:lnTo>
                  <a:pt x="1326379" y="1953058"/>
                </a:lnTo>
                <a:lnTo>
                  <a:pt x="1324961" y="1953584"/>
                </a:lnTo>
                <a:cubicBezTo>
                  <a:pt x="1323342" y="1956822"/>
                  <a:pt x="1329819" y="1963298"/>
                  <a:pt x="1329819" y="1963298"/>
                </a:cubicBezTo>
                <a:cubicBezTo>
                  <a:pt x="1329819" y="1963298"/>
                  <a:pt x="1326940" y="1960420"/>
                  <a:pt x="1325501" y="1956174"/>
                </a:cubicBezTo>
                <a:lnTo>
                  <a:pt x="1326379" y="1953058"/>
                </a:lnTo>
                <a:lnTo>
                  <a:pt x="1329818" y="1951784"/>
                </a:lnTo>
                <a:cubicBezTo>
                  <a:pt x="1329819" y="1963298"/>
                  <a:pt x="1341333" y="1963298"/>
                  <a:pt x="1341333" y="1963298"/>
                </a:cubicBezTo>
                <a:cubicBezTo>
                  <a:pt x="1341333" y="1963298"/>
                  <a:pt x="1329819" y="1963298"/>
                  <a:pt x="1329818" y="1974812"/>
                </a:cubicBezTo>
                <a:cubicBezTo>
                  <a:pt x="1340756" y="1974812"/>
                  <a:pt x="1340757" y="1963298"/>
                  <a:pt x="1352271" y="1974812"/>
                </a:cubicBezTo>
                <a:cubicBezTo>
                  <a:pt x="1329818" y="1974812"/>
                  <a:pt x="1318305" y="1974812"/>
                  <a:pt x="1318306" y="1986325"/>
                </a:cubicBezTo>
                <a:cubicBezTo>
                  <a:pt x="1329819" y="1997840"/>
                  <a:pt x="1329818" y="2008776"/>
                  <a:pt x="1318306" y="2020290"/>
                </a:cubicBezTo>
                <a:cubicBezTo>
                  <a:pt x="1324062" y="2026047"/>
                  <a:pt x="1326940" y="2028926"/>
                  <a:pt x="1331186" y="2028926"/>
                </a:cubicBezTo>
                <a:close/>
                <a:moveTo>
                  <a:pt x="942963" y="1840679"/>
                </a:moveTo>
                <a:cubicBezTo>
                  <a:pt x="942963" y="1818227"/>
                  <a:pt x="954475" y="1784837"/>
                  <a:pt x="942386" y="1773324"/>
                </a:cubicBezTo>
                <a:cubicBezTo>
                  <a:pt x="942386" y="1761811"/>
                  <a:pt x="942386" y="1773324"/>
                  <a:pt x="930873" y="1773324"/>
                </a:cubicBezTo>
                <a:cubicBezTo>
                  <a:pt x="930873" y="1773324"/>
                  <a:pt x="953900" y="1761811"/>
                  <a:pt x="942386" y="1761811"/>
                </a:cubicBezTo>
                <a:cubicBezTo>
                  <a:pt x="936774" y="1764690"/>
                  <a:pt x="932564" y="1768251"/>
                  <a:pt x="929407" y="1772326"/>
                </a:cubicBezTo>
                <a:lnTo>
                  <a:pt x="922944" y="1785503"/>
                </a:lnTo>
                <a:lnTo>
                  <a:pt x="920512" y="1784837"/>
                </a:lnTo>
                <a:lnTo>
                  <a:pt x="922590" y="1787655"/>
                </a:lnTo>
                <a:lnTo>
                  <a:pt x="919935" y="1818227"/>
                </a:lnTo>
                <a:cubicBezTo>
                  <a:pt x="931449" y="1818227"/>
                  <a:pt x="931448" y="1806714"/>
                  <a:pt x="931448" y="1806714"/>
                </a:cubicBezTo>
                <a:lnTo>
                  <a:pt x="931579" y="1806713"/>
                </a:lnTo>
                <a:lnTo>
                  <a:pt x="932025" y="1807289"/>
                </a:lnTo>
                <a:lnTo>
                  <a:pt x="932371" y="1806714"/>
                </a:lnTo>
                <a:lnTo>
                  <a:pt x="941523" y="1806713"/>
                </a:lnTo>
                <a:cubicBezTo>
                  <a:pt x="942962" y="1806713"/>
                  <a:pt x="942962" y="1806713"/>
                  <a:pt x="942962" y="1806713"/>
                </a:cubicBezTo>
                <a:cubicBezTo>
                  <a:pt x="942962" y="1806713"/>
                  <a:pt x="942962" y="1806713"/>
                  <a:pt x="942963" y="1818227"/>
                </a:cubicBezTo>
                <a:cubicBezTo>
                  <a:pt x="942963" y="1818227"/>
                  <a:pt x="942963" y="1818227"/>
                  <a:pt x="931449" y="1818227"/>
                </a:cubicBezTo>
                <a:cubicBezTo>
                  <a:pt x="931449" y="1829165"/>
                  <a:pt x="942962" y="1829165"/>
                  <a:pt x="942963" y="1840679"/>
                </a:cubicBezTo>
                <a:close/>
                <a:moveTo>
                  <a:pt x="748068" y="1748723"/>
                </a:moveTo>
                <a:cubicBezTo>
                  <a:pt x="738597" y="1744433"/>
                  <a:pt x="738596" y="1733746"/>
                  <a:pt x="738596" y="1716907"/>
                </a:cubicBezTo>
                <a:cubicBezTo>
                  <a:pt x="738596" y="1716907"/>
                  <a:pt x="738596" y="1716907"/>
                  <a:pt x="750110" y="1716907"/>
                </a:cubicBezTo>
                <a:cubicBezTo>
                  <a:pt x="738596" y="1739359"/>
                  <a:pt x="761048" y="1728422"/>
                  <a:pt x="761047" y="1750873"/>
                </a:cubicBezTo>
                <a:cubicBezTo>
                  <a:pt x="755435" y="1750873"/>
                  <a:pt x="751225" y="1750154"/>
                  <a:pt x="748068" y="1748723"/>
                </a:cubicBezTo>
                <a:close/>
                <a:moveTo>
                  <a:pt x="885970" y="1818227"/>
                </a:moveTo>
                <a:cubicBezTo>
                  <a:pt x="897485" y="1818227"/>
                  <a:pt x="897484" y="1807289"/>
                  <a:pt x="885970" y="1806714"/>
                </a:cubicBezTo>
                <a:cubicBezTo>
                  <a:pt x="885970" y="1818227"/>
                  <a:pt x="885970" y="1818227"/>
                  <a:pt x="885970" y="1818227"/>
                </a:cubicBezTo>
                <a:close/>
                <a:moveTo>
                  <a:pt x="1226772" y="1987477"/>
                </a:moveTo>
                <a:cubicBezTo>
                  <a:pt x="1215258" y="1987477"/>
                  <a:pt x="1226772" y="1965026"/>
                  <a:pt x="1215259" y="1953512"/>
                </a:cubicBezTo>
                <a:cubicBezTo>
                  <a:pt x="1215258" y="1941998"/>
                  <a:pt x="1226772" y="1953512"/>
                  <a:pt x="1226772" y="1953512"/>
                </a:cubicBezTo>
                <a:cubicBezTo>
                  <a:pt x="1238285" y="1953512"/>
                  <a:pt x="1215834" y="1975963"/>
                  <a:pt x="1238286" y="1975963"/>
                </a:cubicBezTo>
                <a:cubicBezTo>
                  <a:pt x="1226772" y="1987477"/>
                  <a:pt x="1215259" y="1975963"/>
                  <a:pt x="1226772" y="1987477"/>
                </a:cubicBezTo>
                <a:close/>
                <a:moveTo>
                  <a:pt x="1262715" y="2007529"/>
                </a:moveTo>
                <a:lnTo>
                  <a:pt x="1260368" y="2003182"/>
                </a:lnTo>
                <a:lnTo>
                  <a:pt x="1261845" y="1988486"/>
                </a:lnTo>
                <a:lnTo>
                  <a:pt x="1263366" y="1988626"/>
                </a:lnTo>
                <a:lnTo>
                  <a:pt x="1266746" y="1989941"/>
                </a:lnTo>
                <a:cubicBezTo>
                  <a:pt x="1267285" y="1991146"/>
                  <a:pt x="1266925" y="1992873"/>
                  <a:pt x="1266206" y="1994960"/>
                </a:cubicBezTo>
                <a:close/>
                <a:moveTo>
                  <a:pt x="352914" y="1557804"/>
                </a:moveTo>
                <a:lnTo>
                  <a:pt x="359224" y="1537296"/>
                </a:lnTo>
                <a:cubicBezTo>
                  <a:pt x="363397" y="1531683"/>
                  <a:pt x="369010" y="1526070"/>
                  <a:pt x="374767" y="1514844"/>
                </a:cubicBezTo>
                <a:cubicBezTo>
                  <a:pt x="374767" y="1525782"/>
                  <a:pt x="363829" y="1537296"/>
                  <a:pt x="363253" y="1548234"/>
                </a:cubicBezTo>
                <a:close/>
                <a:moveTo>
                  <a:pt x="876759" y="1818227"/>
                </a:moveTo>
                <a:cubicBezTo>
                  <a:pt x="865246" y="1806714"/>
                  <a:pt x="876759" y="1818227"/>
                  <a:pt x="876759" y="1818227"/>
                </a:cubicBezTo>
                <a:close/>
                <a:moveTo>
                  <a:pt x="1329243" y="2043318"/>
                </a:moveTo>
                <a:cubicBezTo>
                  <a:pt x="1340757" y="2031804"/>
                  <a:pt x="1351695" y="2031804"/>
                  <a:pt x="1351694" y="2020866"/>
                </a:cubicBezTo>
                <a:cubicBezTo>
                  <a:pt x="1340757" y="2031804"/>
                  <a:pt x="1340757" y="2031804"/>
                  <a:pt x="1329243" y="2043318"/>
                </a:cubicBezTo>
                <a:close/>
                <a:moveTo>
                  <a:pt x="1351695" y="2054831"/>
                </a:moveTo>
                <a:lnTo>
                  <a:pt x="1352627" y="2045518"/>
                </a:lnTo>
                <a:lnTo>
                  <a:pt x="1356300" y="2042814"/>
                </a:lnTo>
                <a:lnTo>
                  <a:pt x="1357082" y="2041567"/>
                </a:lnTo>
                <a:lnTo>
                  <a:pt x="1357960" y="2041818"/>
                </a:lnTo>
                <a:lnTo>
                  <a:pt x="1357451" y="2044972"/>
                </a:lnTo>
                <a:cubicBezTo>
                  <a:pt x="1357451" y="2049218"/>
                  <a:pt x="1357452" y="2054831"/>
                  <a:pt x="1351695" y="2054831"/>
                </a:cubicBezTo>
                <a:close/>
                <a:moveTo>
                  <a:pt x="1261889" y="2010504"/>
                </a:moveTo>
                <a:lnTo>
                  <a:pt x="1262715" y="2007529"/>
                </a:lnTo>
                <a:lnTo>
                  <a:pt x="1263748" y="2009442"/>
                </a:lnTo>
                <a:close/>
                <a:moveTo>
                  <a:pt x="1192807" y="1976539"/>
                </a:moveTo>
                <a:cubicBezTo>
                  <a:pt x="1192806" y="1965025"/>
                  <a:pt x="1192806" y="1965025"/>
                  <a:pt x="1181293" y="1965025"/>
                </a:cubicBezTo>
                <a:cubicBezTo>
                  <a:pt x="1181293" y="1953512"/>
                  <a:pt x="1169780" y="1953512"/>
                  <a:pt x="1181294" y="1931060"/>
                </a:cubicBezTo>
                <a:cubicBezTo>
                  <a:pt x="1192806" y="1941998"/>
                  <a:pt x="1181293" y="1941998"/>
                  <a:pt x="1181293" y="1953512"/>
                </a:cubicBezTo>
                <a:cubicBezTo>
                  <a:pt x="1192806" y="1941998"/>
                  <a:pt x="1192806" y="1941998"/>
                  <a:pt x="1192806" y="1941998"/>
                </a:cubicBezTo>
                <a:cubicBezTo>
                  <a:pt x="1192807" y="1953512"/>
                  <a:pt x="1204321" y="1953512"/>
                  <a:pt x="1204321" y="1953512"/>
                </a:cubicBezTo>
                <a:cubicBezTo>
                  <a:pt x="1204320" y="1964450"/>
                  <a:pt x="1204320" y="1964450"/>
                  <a:pt x="1192807" y="1976539"/>
                </a:cubicBezTo>
                <a:close/>
                <a:moveTo>
                  <a:pt x="351522" y="1560017"/>
                </a:moveTo>
                <a:lnTo>
                  <a:pt x="351893" y="1558748"/>
                </a:lnTo>
                <a:lnTo>
                  <a:pt x="352914" y="1557804"/>
                </a:lnTo>
                <a:lnTo>
                  <a:pt x="352316" y="1559747"/>
                </a:lnTo>
                <a:close/>
                <a:moveTo>
                  <a:pt x="957399" y="1864650"/>
                </a:moveTo>
                <a:cubicBezTo>
                  <a:pt x="959693" y="1866044"/>
                  <a:pt x="962535" y="1866008"/>
                  <a:pt x="965413" y="1863130"/>
                </a:cubicBezTo>
                <a:cubicBezTo>
                  <a:pt x="959945" y="1863130"/>
                  <a:pt x="957211" y="1860396"/>
                  <a:pt x="955772" y="1857589"/>
                </a:cubicBezTo>
                <a:lnTo>
                  <a:pt x="953986" y="1851889"/>
                </a:lnTo>
                <a:lnTo>
                  <a:pt x="954049" y="1851616"/>
                </a:lnTo>
                <a:lnTo>
                  <a:pt x="965414" y="1851616"/>
                </a:lnTo>
                <a:cubicBezTo>
                  <a:pt x="959801" y="1848882"/>
                  <a:pt x="956275" y="1848954"/>
                  <a:pt x="954323" y="1850420"/>
                </a:cubicBezTo>
                <a:lnTo>
                  <a:pt x="954049" y="1851616"/>
                </a:lnTo>
                <a:lnTo>
                  <a:pt x="953900" y="1851616"/>
                </a:lnTo>
                <a:lnTo>
                  <a:pt x="953986" y="1851889"/>
                </a:lnTo>
                <a:lnTo>
                  <a:pt x="952677" y="1857589"/>
                </a:lnTo>
                <a:cubicBezTo>
                  <a:pt x="953361" y="1860432"/>
                  <a:pt x="955106" y="1863256"/>
                  <a:pt x="957399" y="1864650"/>
                </a:cubicBezTo>
                <a:close/>
                <a:moveTo>
                  <a:pt x="1100411" y="1940559"/>
                </a:moveTo>
                <a:lnTo>
                  <a:pt x="1090337" y="1930485"/>
                </a:lnTo>
                <a:cubicBezTo>
                  <a:pt x="1090337" y="1930485"/>
                  <a:pt x="1101850" y="1941998"/>
                  <a:pt x="1101851" y="1930484"/>
                </a:cubicBezTo>
                <a:cubicBezTo>
                  <a:pt x="1101851" y="1930484"/>
                  <a:pt x="1101851" y="1931924"/>
                  <a:pt x="1101671" y="1933903"/>
                </a:cubicBezTo>
                <a:close/>
                <a:moveTo>
                  <a:pt x="1010893" y="1897095"/>
                </a:moveTo>
                <a:cubicBezTo>
                  <a:pt x="1022406" y="1897095"/>
                  <a:pt x="1010893" y="1897095"/>
                  <a:pt x="1022406" y="1897095"/>
                </a:cubicBezTo>
                <a:cubicBezTo>
                  <a:pt x="1022406" y="1897095"/>
                  <a:pt x="1033919" y="1885582"/>
                  <a:pt x="1022406" y="1885582"/>
                </a:cubicBezTo>
                <a:cubicBezTo>
                  <a:pt x="1022406" y="1908608"/>
                  <a:pt x="1010893" y="1885582"/>
                  <a:pt x="1010893" y="1897095"/>
                </a:cubicBezTo>
                <a:close/>
                <a:moveTo>
                  <a:pt x="1099318" y="1941998"/>
                </a:moveTo>
                <a:lnTo>
                  <a:pt x="1100411" y="1940559"/>
                </a:lnTo>
                <a:lnTo>
                  <a:pt x="1100411" y="1940559"/>
                </a:lnTo>
                <a:lnTo>
                  <a:pt x="1101850" y="1941998"/>
                </a:lnTo>
                <a:close/>
                <a:moveTo>
                  <a:pt x="1347665" y="2068647"/>
                </a:moveTo>
                <a:cubicBezTo>
                  <a:pt x="1354717" y="2071526"/>
                  <a:pt x="1363208" y="2071526"/>
                  <a:pt x="1363208" y="2065769"/>
                </a:cubicBezTo>
                <a:cubicBezTo>
                  <a:pt x="1340757" y="2054831"/>
                  <a:pt x="1374722" y="2065769"/>
                  <a:pt x="1363208" y="2043318"/>
                </a:cubicBezTo>
                <a:lnTo>
                  <a:pt x="1374721" y="2043317"/>
                </a:lnTo>
                <a:cubicBezTo>
                  <a:pt x="1374721" y="2043317"/>
                  <a:pt x="1386235" y="2031804"/>
                  <a:pt x="1374722" y="2031804"/>
                </a:cubicBezTo>
                <a:cubicBezTo>
                  <a:pt x="1374722" y="2031804"/>
                  <a:pt x="1374722" y="2031804"/>
                  <a:pt x="1363208" y="2031804"/>
                </a:cubicBezTo>
                <a:lnTo>
                  <a:pt x="1357082" y="2041567"/>
                </a:lnTo>
                <a:lnTo>
                  <a:pt x="1353134" y="2040439"/>
                </a:lnTo>
                <a:lnTo>
                  <a:pt x="1352627" y="2045518"/>
                </a:lnTo>
                <a:lnTo>
                  <a:pt x="1340756" y="2054255"/>
                </a:lnTo>
                <a:cubicBezTo>
                  <a:pt x="1335000" y="2060012"/>
                  <a:pt x="1340613" y="2065769"/>
                  <a:pt x="1347665" y="2068647"/>
                </a:cubicBezTo>
                <a:close/>
                <a:moveTo>
                  <a:pt x="1090336" y="1941998"/>
                </a:moveTo>
                <a:lnTo>
                  <a:pt x="1099318" y="1941998"/>
                </a:lnTo>
                <a:lnTo>
                  <a:pt x="1096993" y="1945057"/>
                </a:lnTo>
                <a:lnTo>
                  <a:pt x="1090911" y="1942262"/>
                </a:lnTo>
                <a:lnTo>
                  <a:pt x="1090912" y="1941998"/>
                </a:lnTo>
                <a:lnTo>
                  <a:pt x="1090336" y="1941998"/>
                </a:lnTo>
                <a:close/>
                <a:moveTo>
                  <a:pt x="988441" y="1897095"/>
                </a:moveTo>
                <a:cubicBezTo>
                  <a:pt x="999955" y="1897095"/>
                  <a:pt x="1010892" y="1874644"/>
                  <a:pt x="1011468" y="1863706"/>
                </a:cubicBezTo>
                <a:cubicBezTo>
                  <a:pt x="999954" y="1863706"/>
                  <a:pt x="999955" y="1852193"/>
                  <a:pt x="999955" y="1852193"/>
                </a:cubicBezTo>
                <a:cubicBezTo>
                  <a:pt x="988440" y="1885582"/>
                  <a:pt x="976927" y="1874644"/>
                  <a:pt x="988441" y="1897095"/>
                </a:cubicBezTo>
                <a:close/>
                <a:moveTo>
                  <a:pt x="1499068" y="2155246"/>
                </a:moveTo>
                <a:lnTo>
                  <a:pt x="1498111" y="2154699"/>
                </a:lnTo>
                <a:lnTo>
                  <a:pt x="1488618" y="2146012"/>
                </a:lnTo>
                <a:lnTo>
                  <a:pt x="1488130" y="2144061"/>
                </a:lnTo>
                <a:lnTo>
                  <a:pt x="1486844" y="2145347"/>
                </a:lnTo>
                <a:lnTo>
                  <a:pt x="1476617" y="2144061"/>
                </a:lnTo>
                <a:cubicBezTo>
                  <a:pt x="1488130" y="2133124"/>
                  <a:pt x="1499068" y="2144061"/>
                  <a:pt x="1499068" y="2144061"/>
                </a:cubicBezTo>
                <a:cubicBezTo>
                  <a:pt x="1499068" y="2144061"/>
                  <a:pt x="1499068" y="2144061"/>
                  <a:pt x="1499069" y="2145500"/>
                </a:cubicBezTo>
                <a:close/>
                <a:moveTo>
                  <a:pt x="931449" y="1874644"/>
                </a:moveTo>
                <a:cubicBezTo>
                  <a:pt x="931449" y="1874644"/>
                  <a:pt x="934327" y="1871765"/>
                  <a:pt x="937205" y="1867447"/>
                </a:cubicBezTo>
                <a:lnTo>
                  <a:pt x="938547" y="1863761"/>
                </a:lnTo>
                <a:lnTo>
                  <a:pt x="942962" y="1863130"/>
                </a:lnTo>
                <a:lnTo>
                  <a:pt x="938776" y="1863130"/>
                </a:lnTo>
                <a:lnTo>
                  <a:pt x="942963" y="1851616"/>
                </a:lnTo>
                <a:cubicBezTo>
                  <a:pt x="942962" y="1863130"/>
                  <a:pt x="931448" y="1851616"/>
                  <a:pt x="931448" y="1863130"/>
                </a:cubicBezTo>
                <a:lnTo>
                  <a:pt x="938776" y="1863130"/>
                </a:lnTo>
                <a:lnTo>
                  <a:pt x="938547" y="1863761"/>
                </a:lnTo>
                <a:lnTo>
                  <a:pt x="932887" y="1864569"/>
                </a:lnTo>
                <a:cubicBezTo>
                  <a:pt x="931448" y="1866008"/>
                  <a:pt x="931448" y="1868887"/>
                  <a:pt x="931449" y="1874644"/>
                </a:cubicBezTo>
                <a:close/>
                <a:moveTo>
                  <a:pt x="1341333" y="2077859"/>
                </a:moveTo>
                <a:lnTo>
                  <a:pt x="1341332" y="2077858"/>
                </a:lnTo>
                <a:lnTo>
                  <a:pt x="1341332" y="2077858"/>
                </a:lnTo>
                <a:close/>
                <a:moveTo>
                  <a:pt x="1533033" y="2178602"/>
                </a:moveTo>
                <a:cubicBezTo>
                  <a:pt x="1533033" y="2178602"/>
                  <a:pt x="1533033" y="2167088"/>
                  <a:pt x="1510583" y="2167089"/>
                </a:cubicBezTo>
                <a:cubicBezTo>
                  <a:pt x="1510583" y="2167089"/>
                  <a:pt x="1522096" y="2167088"/>
                  <a:pt x="1522096" y="2155575"/>
                </a:cubicBezTo>
                <a:cubicBezTo>
                  <a:pt x="1522096" y="2167088"/>
                  <a:pt x="1533610" y="2167088"/>
                  <a:pt x="1544547" y="2167089"/>
                </a:cubicBezTo>
                <a:lnTo>
                  <a:pt x="1533033" y="2167088"/>
                </a:lnTo>
                <a:cubicBezTo>
                  <a:pt x="1533033" y="2167088"/>
                  <a:pt x="1544546" y="2178602"/>
                  <a:pt x="1533033" y="2178602"/>
                </a:cubicBezTo>
                <a:close/>
                <a:moveTo>
                  <a:pt x="1110791" y="1972302"/>
                </a:moveTo>
                <a:cubicBezTo>
                  <a:pt x="1108146" y="1972149"/>
                  <a:pt x="1105304" y="1970063"/>
                  <a:pt x="1102426" y="1964450"/>
                </a:cubicBezTo>
                <a:cubicBezTo>
                  <a:pt x="1113364" y="1964450"/>
                  <a:pt x="1113364" y="1964450"/>
                  <a:pt x="1124878" y="1952936"/>
                </a:cubicBezTo>
                <a:cubicBezTo>
                  <a:pt x="1113939" y="1952936"/>
                  <a:pt x="1102426" y="1952936"/>
                  <a:pt x="1102426" y="1964450"/>
                </a:cubicBezTo>
                <a:cubicBezTo>
                  <a:pt x="1102426" y="1941998"/>
                  <a:pt x="1124877" y="1953512"/>
                  <a:pt x="1124878" y="1941998"/>
                </a:cubicBezTo>
                <a:cubicBezTo>
                  <a:pt x="1135815" y="1941998"/>
                  <a:pt x="1124877" y="1953512"/>
                  <a:pt x="1136391" y="1964450"/>
                </a:cubicBezTo>
                <a:cubicBezTo>
                  <a:pt x="1136391" y="1964450"/>
                  <a:pt x="1124877" y="1964450"/>
                  <a:pt x="1124877" y="1975963"/>
                </a:cubicBezTo>
                <a:lnTo>
                  <a:pt x="1124877" y="1964450"/>
                </a:lnTo>
                <a:cubicBezTo>
                  <a:pt x="1124877" y="1955814"/>
                  <a:pt x="1118725" y="1972761"/>
                  <a:pt x="1110791" y="1972302"/>
                </a:cubicBezTo>
                <a:close/>
                <a:moveTo>
                  <a:pt x="1181293" y="2009353"/>
                </a:moveTo>
                <a:cubicBezTo>
                  <a:pt x="1181293" y="2009353"/>
                  <a:pt x="1181293" y="1998415"/>
                  <a:pt x="1192806" y="1986900"/>
                </a:cubicBezTo>
                <a:cubicBezTo>
                  <a:pt x="1192807" y="1997839"/>
                  <a:pt x="1181293" y="2009353"/>
                  <a:pt x="1181293" y="2009353"/>
                </a:cubicBezTo>
                <a:close/>
                <a:moveTo>
                  <a:pt x="1067885" y="1953512"/>
                </a:moveTo>
                <a:cubicBezTo>
                  <a:pt x="1079398" y="1941998"/>
                  <a:pt x="1056371" y="1931060"/>
                  <a:pt x="1067885" y="1919546"/>
                </a:cubicBezTo>
                <a:cubicBezTo>
                  <a:pt x="1079399" y="1919547"/>
                  <a:pt x="1090911" y="1930484"/>
                  <a:pt x="1079398" y="1941998"/>
                </a:cubicBezTo>
                <a:cubicBezTo>
                  <a:pt x="1079398" y="1941998"/>
                  <a:pt x="1079398" y="1941998"/>
                  <a:pt x="1080837" y="1941998"/>
                </a:cubicBezTo>
                <a:lnTo>
                  <a:pt x="1090336" y="1941998"/>
                </a:lnTo>
                <a:lnTo>
                  <a:pt x="1090911" y="1942262"/>
                </a:lnTo>
                <a:lnTo>
                  <a:pt x="1090912" y="1943437"/>
                </a:lnTo>
                <a:cubicBezTo>
                  <a:pt x="1090911" y="1944876"/>
                  <a:pt x="1090912" y="1947755"/>
                  <a:pt x="1090911" y="1953512"/>
                </a:cubicBezTo>
                <a:cubicBezTo>
                  <a:pt x="1079398" y="1953512"/>
                  <a:pt x="1079398" y="1941998"/>
                  <a:pt x="1067885" y="1953512"/>
                </a:cubicBezTo>
                <a:close/>
                <a:moveTo>
                  <a:pt x="1438028" y="2137738"/>
                </a:moveTo>
                <a:cubicBezTo>
                  <a:pt x="1434520" y="2137225"/>
                  <a:pt x="1431714" y="2135858"/>
                  <a:pt x="1431714" y="2133124"/>
                </a:cubicBezTo>
                <a:cubicBezTo>
                  <a:pt x="1465391" y="2133124"/>
                  <a:pt x="1448552" y="2139276"/>
                  <a:pt x="1438028" y="2137738"/>
                </a:cubicBezTo>
                <a:close/>
                <a:moveTo>
                  <a:pt x="1215835" y="2031804"/>
                </a:moveTo>
                <a:cubicBezTo>
                  <a:pt x="1215835" y="2031804"/>
                  <a:pt x="1215835" y="2031804"/>
                  <a:pt x="1215834" y="2020290"/>
                </a:cubicBezTo>
                <a:cubicBezTo>
                  <a:pt x="1227347" y="2020290"/>
                  <a:pt x="1227347" y="2031804"/>
                  <a:pt x="1215835" y="2031804"/>
                </a:cubicBezTo>
                <a:close/>
                <a:moveTo>
                  <a:pt x="1486331" y="2169904"/>
                </a:moveTo>
                <a:cubicBezTo>
                  <a:pt x="1483094" y="2168204"/>
                  <a:pt x="1476617" y="2155575"/>
                  <a:pt x="1476617" y="2155575"/>
                </a:cubicBezTo>
                <a:cubicBezTo>
                  <a:pt x="1476617" y="2155575"/>
                  <a:pt x="1476617" y="2155575"/>
                  <a:pt x="1478057" y="2154136"/>
                </a:cubicBezTo>
                <a:lnTo>
                  <a:pt x="1486844" y="2145347"/>
                </a:lnTo>
                <a:lnTo>
                  <a:pt x="1488058" y="2145500"/>
                </a:lnTo>
                <a:lnTo>
                  <a:pt x="1488618" y="2146012"/>
                </a:lnTo>
                <a:lnTo>
                  <a:pt x="1489570" y="2149818"/>
                </a:lnTo>
                <a:lnTo>
                  <a:pt x="1498111" y="2154699"/>
                </a:lnTo>
                <a:lnTo>
                  <a:pt x="1499069" y="2155575"/>
                </a:lnTo>
                <a:lnTo>
                  <a:pt x="1499068" y="2155246"/>
                </a:lnTo>
                <a:lnTo>
                  <a:pt x="1499644" y="2155575"/>
                </a:lnTo>
                <a:cubicBezTo>
                  <a:pt x="1499644" y="2155575"/>
                  <a:pt x="1499645" y="2167089"/>
                  <a:pt x="1488130" y="2167088"/>
                </a:cubicBezTo>
                <a:cubicBezTo>
                  <a:pt x="1488130" y="2169823"/>
                  <a:pt x="1487410" y="2170470"/>
                  <a:pt x="1486331" y="2169904"/>
                </a:cubicBezTo>
                <a:close/>
                <a:moveTo>
                  <a:pt x="1204321" y="2031804"/>
                </a:moveTo>
                <a:lnTo>
                  <a:pt x="1194246" y="2020794"/>
                </a:lnTo>
                <a:cubicBezTo>
                  <a:pt x="1192806" y="2017988"/>
                  <a:pt x="1192806" y="2015109"/>
                  <a:pt x="1192806" y="2009353"/>
                </a:cubicBezTo>
                <a:cubicBezTo>
                  <a:pt x="1204321" y="1998415"/>
                  <a:pt x="1204321" y="2020866"/>
                  <a:pt x="1215834" y="2008776"/>
                </a:cubicBezTo>
                <a:cubicBezTo>
                  <a:pt x="1215834" y="2020290"/>
                  <a:pt x="1204321" y="2020290"/>
                  <a:pt x="1204321" y="2020290"/>
                </a:cubicBezTo>
                <a:close/>
                <a:moveTo>
                  <a:pt x="1204321" y="2031804"/>
                </a:moveTo>
                <a:lnTo>
                  <a:pt x="1204321" y="2031804"/>
                </a:lnTo>
                <a:lnTo>
                  <a:pt x="1204321" y="2031804"/>
                </a:lnTo>
                <a:close/>
                <a:moveTo>
                  <a:pt x="1361524" y="2114587"/>
                </a:moveTo>
                <a:lnTo>
                  <a:pt x="1363208" y="2110096"/>
                </a:lnTo>
                <a:lnTo>
                  <a:pt x="1363208" y="2113774"/>
                </a:lnTo>
                <a:close/>
                <a:moveTo>
                  <a:pt x="1215834" y="2043317"/>
                </a:moveTo>
                <a:cubicBezTo>
                  <a:pt x="1227347" y="2031804"/>
                  <a:pt x="1215834" y="2043317"/>
                  <a:pt x="1215835" y="2031804"/>
                </a:cubicBezTo>
                <a:cubicBezTo>
                  <a:pt x="1226772" y="2031804"/>
                  <a:pt x="1226772" y="2031804"/>
                  <a:pt x="1227347" y="2031804"/>
                </a:cubicBezTo>
                <a:lnTo>
                  <a:pt x="1227348" y="2043318"/>
                </a:lnTo>
                <a:cubicBezTo>
                  <a:pt x="1227348" y="2043318"/>
                  <a:pt x="1227348" y="2043318"/>
                  <a:pt x="1215834" y="2043317"/>
                </a:cubicBezTo>
                <a:close/>
                <a:moveTo>
                  <a:pt x="1306217" y="2088797"/>
                </a:moveTo>
                <a:cubicBezTo>
                  <a:pt x="1306217" y="2088797"/>
                  <a:pt x="1306217" y="2088797"/>
                  <a:pt x="1306216" y="2077283"/>
                </a:cubicBezTo>
                <a:cubicBezTo>
                  <a:pt x="1294702" y="2077283"/>
                  <a:pt x="1306216" y="2077283"/>
                  <a:pt x="1294702" y="2065769"/>
                </a:cubicBezTo>
                <a:lnTo>
                  <a:pt x="1294702" y="2077283"/>
                </a:lnTo>
                <a:cubicBezTo>
                  <a:pt x="1294702" y="2065769"/>
                  <a:pt x="1283764" y="2065769"/>
                  <a:pt x="1272251" y="2065769"/>
                </a:cubicBezTo>
                <a:cubicBezTo>
                  <a:pt x="1283764" y="2054256"/>
                  <a:pt x="1306217" y="2054256"/>
                  <a:pt x="1306217" y="2032379"/>
                </a:cubicBezTo>
                <a:cubicBezTo>
                  <a:pt x="1317730" y="2054831"/>
                  <a:pt x="1317730" y="2077283"/>
                  <a:pt x="1306217" y="2088797"/>
                </a:cubicBezTo>
                <a:close/>
                <a:moveTo>
                  <a:pt x="1360890" y="2116277"/>
                </a:moveTo>
                <a:lnTo>
                  <a:pt x="1360393" y="2115134"/>
                </a:lnTo>
                <a:lnTo>
                  <a:pt x="1361524" y="2114587"/>
                </a:lnTo>
                <a:close/>
                <a:moveTo>
                  <a:pt x="1280373" y="2077283"/>
                </a:moveTo>
                <a:cubicBezTo>
                  <a:pt x="1279807" y="2077283"/>
                  <a:pt x="1280454" y="2077283"/>
                  <a:pt x="1283189" y="2077283"/>
                </a:cubicBezTo>
                <a:cubicBezTo>
                  <a:pt x="1294127" y="2077283"/>
                  <a:pt x="1294702" y="2077283"/>
                  <a:pt x="1294702" y="2077283"/>
                </a:cubicBezTo>
                <a:cubicBezTo>
                  <a:pt x="1294702" y="2077283"/>
                  <a:pt x="1282074" y="2077283"/>
                  <a:pt x="1280373" y="2077283"/>
                </a:cubicBezTo>
                <a:close/>
                <a:moveTo>
                  <a:pt x="1590025" y="2234443"/>
                </a:moveTo>
                <a:cubicBezTo>
                  <a:pt x="1590025" y="2222929"/>
                  <a:pt x="1601540" y="2222930"/>
                  <a:pt x="1601540" y="2222930"/>
                </a:cubicBezTo>
                <a:lnTo>
                  <a:pt x="1613053" y="2222929"/>
                </a:lnTo>
                <a:cubicBezTo>
                  <a:pt x="1601540" y="2222930"/>
                  <a:pt x="1590025" y="2234443"/>
                  <a:pt x="1601539" y="2234443"/>
                </a:cubicBezTo>
                <a:close/>
                <a:moveTo>
                  <a:pt x="1085874" y="1985678"/>
                </a:moveTo>
                <a:cubicBezTo>
                  <a:pt x="1083716" y="1982440"/>
                  <a:pt x="1088033" y="1975964"/>
                  <a:pt x="1079399" y="1975963"/>
                </a:cubicBezTo>
                <a:cubicBezTo>
                  <a:pt x="1090912" y="1964450"/>
                  <a:pt x="1090912" y="1986901"/>
                  <a:pt x="1090912" y="1987477"/>
                </a:cubicBezTo>
                <a:cubicBezTo>
                  <a:pt x="1088033" y="1987477"/>
                  <a:pt x="1086594" y="1986757"/>
                  <a:pt x="1085874" y="1985678"/>
                </a:cubicBezTo>
                <a:close/>
                <a:moveTo>
                  <a:pt x="1090911" y="1992334"/>
                </a:moveTo>
                <a:cubicBezTo>
                  <a:pt x="1090912" y="1993953"/>
                  <a:pt x="1090912" y="1987477"/>
                  <a:pt x="1090912" y="1987477"/>
                </a:cubicBezTo>
                <a:cubicBezTo>
                  <a:pt x="1090912" y="1990355"/>
                  <a:pt x="1090912" y="1991795"/>
                  <a:pt x="1090911" y="1992334"/>
                </a:cubicBezTo>
                <a:close/>
                <a:moveTo>
                  <a:pt x="1204321" y="2054256"/>
                </a:moveTo>
                <a:cubicBezTo>
                  <a:pt x="1204322" y="2046052"/>
                  <a:pt x="1191691" y="2037525"/>
                  <a:pt x="1194849" y="2033774"/>
                </a:cubicBezTo>
                <a:lnTo>
                  <a:pt x="1204321" y="2031804"/>
                </a:lnTo>
                <a:close/>
                <a:moveTo>
                  <a:pt x="1363208" y="2133124"/>
                </a:moveTo>
                <a:cubicBezTo>
                  <a:pt x="1357451" y="2127367"/>
                  <a:pt x="1357451" y="2124488"/>
                  <a:pt x="1358891" y="2121610"/>
                </a:cubicBezTo>
                <a:lnTo>
                  <a:pt x="1360890" y="2116277"/>
                </a:lnTo>
                <a:lnTo>
                  <a:pt x="1363208" y="2121610"/>
                </a:lnTo>
                <a:lnTo>
                  <a:pt x="1363208" y="2113774"/>
                </a:lnTo>
                <a:lnTo>
                  <a:pt x="1364863" y="2112975"/>
                </a:lnTo>
                <a:cubicBezTo>
                  <a:pt x="1369109" y="2112975"/>
                  <a:pt x="1374721" y="2115853"/>
                  <a:pt x="1374721" y="2121610"/>
                </a:cubicBezTo>
                <a:cubicBezTo>
                  <a:pt x="1374721" y="2121610"/>
                  <a:pt x="1363208" y="2121610"/>
                  <a:pt x="1363208" y="2133124"/>
                </a:cubicBezTo>
                <a:close/>
                <a:moveTo>
                  <a:pt x="1238285" y="2076707"/>
                </a:moveTo>
                <a:cubicBezTo>
                  <a:pt x="1226772" y="2076707"/>
                  <a:pt x="1249799" y="2065769"/>
                  <a:pt x="1238286" y="2054255"/>
                </a:cubicBezTo>
                <a:cubicBezTo>
                  <a:pt x="1249800" y="2065194"/>
                  <a:pt x="1249799" y="2076707"/>
                  <a:pt x="1238285" y="2076707"/>
                </a:cubicBezTo>
                <a:close/>
                <a:moveTo>
                  <a:pt x="1158841" y="2043317"/>
                </a:moveTo>
                <a:cubicBezTo>
                  <a:pt x="1147329" y="2031804"/>
                  <a:pt x="1158842" y="2020866"/>
                  <a:pt x="1158842" y="2020866"/>
                </a:cubicBezTo>
                <a:cubicBezTo>
                  <a:pt x="1170356" y="2031804"/>
                  <a:pt x="1158842" y="2031804"/>
                  <a:pt x="1158841" y="2043317"/>
                </a:cubicBezTo>
                <a:close/>
                <a:moveTo>
                  <a:pt x="1341333" y="2134276"/>
                </a:moveTo>
                <a:cubicBezTo>
                  <a:pt x="1341333" y="2134276"/>
                  <a:pt x="1329818" y="2111823"/>
                  <a:pt x="1341332" y="2111823"/>
                </a:cubicBezTo>
                <a:cubicBezTo>
                  <a:pt x="1341333" y="2100310"/>
                  <a:pt x="1318881" y="2100310"/>
                  <a:pt x="1318881" y="2100310"/>
                </a:cubicBezTo>
                <a:cubicBezTo>
                  <a:pt x="1318881" y="2100310"/>
                  <a:pt x="1329818" y="2088796"/>
                  <a:pt x="1341333" y="2088796"/>
                </a:cubicBezTo>
                <a:cubicBezTo>
                  <a:pt x="1341333" y="2088796"/>
                  <a:pt x="1341333" y="2088796"/>
                  <a:pt x="1341333" y="2087357"/>
                </a:cubicBezTo>
                <a:lnTo>
                  <a:pt x="1341333" y="2077859"/>
                </a:lnTo>
                <a:lnTo>
                  <a:pt x="1349347" y="2099383"/>
                </a:lnTo>
                <a:cubicBezTo>
                  <a:pt x="1356229" y="2117328"/>
                  <a:pt x="1358172" y="2125640"/>
                  <a:pt x="1341333" y="2134276"/>
                </a:cubicBezTo>
                <a:close/>
                <a:moveTo>
                  <a:pt x="1079399" y="2009353"/>
                </a:moveTo>
                <a:cubicBezTo>
                  <a:pt x="1073642" y="2009353"/>
                  <a:pt x="1070763" y="2006618"/>
                  <a:pt x="1069324" y="2002445"/>
                </a:cubicBezTo>
                <a:lnTo>
                  <a:pt x="1069008" y="1999032"/>
                </a:lnTo>
                <a:lnTo>
                  <a:pt x="1070188" y="1998415"/>
                </a:lnTo>
                <a:lnTo>
                  <a:pt x="1070188" y="1989516"/>
                </a:lnTo>
                <a:lnTo>
                  <a:pt x="1077959" y="1998343"/>
                </a:lnTo>
                <a:cubicBezTo>
                  <a:pt x="1079398" y="2001149"/>
                  <a:pt x="1079399" y="2003884"/>
                  <a:pt x="1079399" y="2009353"/>
                </a:cubicBezTo>
                <a:close/>
                <a:moveTo>
                  <a:pt x="1369684" y="2153686"/>
                </a:moveTo>
                <a:cubicBezTo>
                  <a:pt x="1367525" y="2150070"/>
                  <a:pt x="1371843" y="2141759"/>
                  <a:pt x="1363208" y="2133124"/>
                </a:cubicBezTo>
                <a:cubicBezTo>
                  <a:pt x="1363208" y="2133124"/>
                  <a:pt x="1363208" y="2133124"/>
                  <a:pt x="1374721" y="2133124"/>
                </a:cubicBezTo>
                <a:cubicBezTo>
                  <a:pt x="1374721" y="2133124"/>
                  <a:pt x="1374721" y="2133124"/>
                  <a:pt x="1386234" y="2133124"/>
                </a:cubicBezTo>
                <a:cubicBezTo>
                  <a:pt x="1374722" y="2144061"/>
                  <a:pt x="1374722" y="2144061"/>
                  <a:pt x="1374721" y="2155574"/>
                </a:cubicBezTo>
                <a:cubicBezTo>
                  <a:pt x="1371843" y="2155575"/>
                  <a:pt x="1370404" y="2154891"/>
                  <a:pt x="1369684" y="2153686"/>
                </a:cubicBezTo>
                <a:close/>
                <a:moveTo>
                  <a:pt x="443273" y="1700229"/>
                </a:moveTo>
                <a:lnTo>
                  <a:pt x="443273" y="1694456"/>
                </a:lnTo>
                <a:cubicBezTo>
                  <a:pt x="443273" y="1694456"/>
                  <a:pt x="443273" y="1694456"/>
                  <a:pt x="443274" y="1697262"/>
                </a:cubicBezTo>
                <a:close/>
                <a:moveTo>
                  <a:pt x="897156" y="1931513"/>
                </a:moveTo>
                <a:lnTo>
                  <a:pt x="898235" y="1928949"/>
                </a:lnTo>
                <a:lnTo>
                  <a:pt x="899786" y="1931060"/>
                </a:lnTo>
                <a:close/>
                <a:moveTo>
                  <a:pt x="443274" y="1711134"/>
                </a:moveTo>
                <a:lnTo>
                  <a:pt x="443274" y="1703928"/>
                </a:lnTo>
                <a:lnTo>
                  <a:pt x="443273" y="1700229"/>
                </a:lnTo>
                <a:lnTo>
                  <a:pt x="443273" y="1707435"/>
                </a:lnTo>
                <a:close/>
                <a:moveTo>
                  <a:pt x="443274" y="1716907"/>
                </a:moveTo>
                <a:cubicBezTo>
                  <a:pt x="443274" y="1716907"/>
                  <a:pt x="443274" y="1716907"/>
                  <a:pt x="443273" y="1714101"/>
                </a:cubicBezTo>
                <a:lnTo>
                  <a:pt x="443274" y="1711134"/>
                </a:lnTo>
                <a:close/>
                <a:moveTo>
                  <a:pt x="295324" y="1672005"/>
                </a:moveTo>
                <a:cubicBezTo>
                  <a:pt x="295324" y="1638328"/>
                  <a:pt x="295323" y="1592021"/>
                  <a:pt x="319366" y="1570973"/>
                </a:cubicBezTo>
                <a:lnTo>
                  <a:pt x="351522" y="1560017"/>
                </a:lnTo>
                <a:lnTo>
                  <a:pt x="347926" y="1572340"/>
                </a:lnTo>
                <a:cubicBezTo>
                  <a:pt x="346559" y="1582198"/>
                  <a:pt x="346559" y="1593424"/>
                  <a:pt x="340802" y="1604650"/>
                </a:cubicBezTo>
                <a:cubicBezTo>
                  <a:pt x="329288" y="1627102"/>
                  <a:pt x="306837" y="1649553"/>
                  <a:pt x="295324" y="1672005"/>
                </a:cubicBezTo>
                <a:close/>
                <a:moveTo>
                  <a:pt x="877335" y="1965025"/>
                </a:moveTo>
                <a:cubicBezTo>
                  <a:pt x="877335" y="1953512"/>
                  <a:pt x="877335" y="1953512"/>
                  <a:pt x="877335" y="1953512"/>
                </a:cubicBezTo>
                <a:cubicBezTo>
                  <a:pt x="885538" y="1945309"/>
                  <a:pt x="881436" y="1936781"/>
                  <a:pt x="888345" y="1933030"/>
                </a:cubicBezTo>
                <a:lnTo>
                  <a:pt x="897156" y="1931513"/>
                </a:lnTo>
                <a:lnTo>
                  <a:pt x="894318" y="1938256"/>
                </a:lnTo>
                <a:cubicBezTo>
                  <a:pt x="891439" y="1948043"/>
                  <a:pt x="888561" y="1959269"/>
                  <a:pt x="877335" y="1965025"/>
                </a:cubicBezTo>
                <a:close/>
                <a:moveTo>
                  <a:pt x="1329243" y="2189540"/>
                </a:moveTo>
                <a:cubicBezTo>
                  <a:pt x="1329243" y="2178602"/>
                  <a:pt x="1329244" y="2167089"/>
                  <a:pt x="1340756" y="2167088"/>
                </a:cubicBezTo>
                <a:cubicBezTo>
                  <a:pt x="1329243" y="2178027"/>
                  <a:pt x="1329243" y="2178027"/>
                  <a:pt x="1352271" y="2178027"/>
                </a:cubicBezTo>
                <a:cubicBezTo>
                  <a:pt x="1340756" y="2178026"/>
                  <a:pt x="1340756" y="2178026"/>
                  <a:pt x="1340757" y="2189540"/>
                </a:cubicBezTo>
                <a:cubicBezTo>
                  <a:pt x="1340756" y="2178026"/>
                  <a:pt x="1340757" y="2189540"/>
                  <a:pt x="1329243" y="2189540"/>
                </a:cubicBezTo>
                <a:close/>
                <a:moveTo>
                  <a:pt x="1261313" y="2166513"/>
                </a:moveTo>
                <a:cubicBezTo>
                  <a:pt x="1261313" y="2155575"/>
                  <a:pt x="1261313" y="2144061"/>
                  <a:pt x="1261313" y="2144061"/>
                </a:cubicBezTo>
                <a:cubicBezTo>
                  <a:pt x="1272251" y="2144061"/>
                  <a:pt x="1272251" y="2167089"/>
                  <a:pt x="1261313" y="2166513"/>
                </a:cubicBezTo>
                <a:close/>
                <a:moveTo>
                  <a:pt x="875033" y="2009353"/>
                </a:moveTo>
                <a:cubicBezTo>
                  <a:pt x="863519" y="1998415"/>
                  <a:pt x="863519" y="1998415"/>
                  <a:pt x="863519" y="1986900"/>
                </a:cubicBezTo>
                <a:cubicBezTo>
                  <a:pt x="875032" y="1986900"/>
                  <a:pt x="875032" y="1998415"/>
                  <a:pt x="875033" y="2009353"/>
                </a:cubicBezTo>
                <a:close/>
                <a:moveTo>
                  <a:pt x="1035589" y="2100479"/>
                </a:moveTo>
                <a:lnTo>
                  <a:pt x="1035816" y="2096300"/>
                </a:lnTo>
                <a:lnTo>
                  <a:pt x="1036222" y="2099734"/>
                </a:lnTo>
                <a:close/>
                <a:moveTo>
                  <a:pt x="272872" y="1728422"/>
                </a:moveTo>
                <a:cubicBezTo>
                  <a:pt x="272872" y="1728422"/>
                  <a:pt x="272872" y="1716907"/>
                  <a:pt x="261358" y="1716907"/>
                </a:cubicBezTo>
                <a:cubicBezTo>
                  <a:pt x="283810" y="1705394"/>
                  <a:pt x="283809" y="1694456"/>
                  <a:pt x="283809" y="1660491"/>
                </a:cubicBezTo>
                <a:lnTo>
                  <a:pt x="295324" y="1672005"/>
                </a:lnTo>
                <a:cubicBezTo>
                  <a:pt x="295323" y="1683518"/>
                  <a:pt x="284385" y="1705969"/>
                  <a:pt x="272872" y="1728422"/>
                </a:cubicBezTo>
                <a:close/>
                <a:moveTo>
                  <a:pt x="899787" y="2077858"/>
                </a:moveTo>
                <a:cubicBezTo>
                  <a:pt x="888272" y="2066920"/>
                  <a:pt x="911300" y="2044469"/>
                  <a:pt x="899786" y="2032955"/>
                </a:cubicBezTo>
                <a:cubicBezTo>
                  <a:pt x="899786" y="2032955"/>
                  <a:pt x="899786" y="2021441"/>
                  <a:pt x="911300" y="2021441"/>
                </a:cubicBezTo>
                <a:cubicBezTo>
                  <a:pt x="899787" y="1998990"/>
                  <a:pt x="911300" y="1976539"/>
                  <a:pt x="911300" y="1965025"/>
                </a:cubicBezTo>
                <a:lnTo>
                  <a:pt x="922813" y="1976539"/>
                </a:lnTo>
                <a:cubicBezTo>
                  <a:pt x="911300" y="1954088"/>
                  <a:pt x="911300" y="1942574"/>
                  <a:pt x="911300" y="1920123"/>
                </a:cubicBezTo>
                <a:cubicBezTo>
                  <a:pt x="905687" y="1920123"/>
                  <a:pt x="902162" y="1922210"/>
                  <a:pt x="899679" y="1925520"/>
                </a:cubicBezTo>
                <a:lnTo>
                  <a:pt x="898235" y="1928949"/>
                </a:lnTo>
                <a:lnTo>
                  <a:pt x="893310" y="1922245"/>
                </a:lnTo>
                <a:cubicBezTo>
                  <a:pt x="888992" y="1906378"/>
                  <a:pt x="891151" y="1874644"/>
                  <a:pt x="899787" y="1874644"/>
                </a:cubicBezTo>
                <a:cubicBezTo>
                  <a:pt x="888272" y="1874644"/>
                  <a:pt x="899787" y="1852193"/>
                  <a:pt x="888273" y="1852193"/>
                </a:cubicBezTo>
                <a:cubicBezTo>
                  <a:pt x="888273" y="1852193"/>
                  <a:pt x="888272" y="1841254"/>
                  <a:pt x="888273" y="1829740"/>
                </a:cubicBezTo>
                <a:cubicBezTo>
                  <a:pt x="888273" y="1829740"/>
                  <a:pt x="888272" y="1818227"/>
                  <a:pt x="876759" y="1818227"/>
                </a:cubicBezTo>
                <a:cubicBezTo>
                  <a:pt x="853731" y="1795775"/>
                  <a:pt x="865246" y="1784262"/>
                  <a:pt x="865246" y="1761811"/>
                </a:cubicBezTo>
                <a:lnTo>
                  <a:pt x="887697" y="1761811"/>
                </a:lnTo>
                <a:cubicBezTo>
                  <a:pt x="887697" y="1773324"/>
                  <a:pt x="887697" y="1773324"/>
                  <a:pt x="887697" y="1773324"/>
                </a:cubicBezTo>
                <a:cubicBezTo>
                  <a:pt x="887698" y="1781959"/>
                  <a:pt x="887697" y="1771165"/>
                  <a:pt x="892554" y="1770086"/>
                </a:cubicBezTo>
                <a:lnTo>
                  <a:pt x="897277" y="1772384"/>
                </a:lnTo>
                <a:lnTo>
                  <a:pt x="893094" y="1774979"/>
                </a:lnTo>
                <a:cubicBezTo>
                  <a:pt x="888849" y="1779225"/>
                  <a:pt x="885970" y="1784837"/>
                  <a:pt x="885970" y="1784837"/>
                </a:cubicBezTo>
                <a:cubicBezTo>
                  <a:pt x="885970" y="1784837"/>
                  <a:pt x="897485" y="1784838"/>
                  <a:pt x="908421" y="1773324"/>
                </a:cubicBezTo>
                <a:cubicBezTo>
                  <a:pt x="905687" y="1770589"/>
                  <a:pt x="902916" y="1769942"/>
                  <a:pt x="900299" y="1770508"/>
                </a:cubicBezTo>
                <a:lnTo>
                  <a:pt x="898756" y="1771466"/>
                </a:lnTo>
                <a:lnTo>
                  <a:pt x="892302" y="1745115"/>
                </a:lnTo>
                <a:cubicBezTo>
                  <a:pt x="888128" y="1736624"/>
                  <a:pt x="882515" y="1728132"/>
                  <a:pt x="876759" y="1716907"/>
                </a:cubicBezTo>
                <a:cubicBezTo>
                  <a:pt x="876759" y="1716907"/>
                  <a:pt x="876759" y="1716907"/>
                  <a:pt x="876759" y="1728421"/>
                </a:cubicBezTo>
                <a:cubicBezTo>
                  <a:pt x="853732" y="1705969"/>
                  <a:pt x="796740" y="1660491"/>
                  <a:pt x="774289" y="1694456"/>
                </a:cubicBezTo>
                <a:cubicBezTo>
                  <a:pt x="763350" y="1705969"/>
                  <a:pt x="763351" y="1694456"/>
                  <a:pt x="751837" y="1694456"/>
                </a:cubicBezTo>
                <a:cubicBezTo>
                  <a:pt x="740323" y="1682943"/>
                  <a:pt x="729385" y="1649553"/>
                  <a:pt x="751836" y="1638040"/>
                </a:cubicBezTo>
                <a:cubicBezTo>
                  <a:pt x="751836" y="1626526"/>
                  <a:pt x="740323" y="1626526"/>
                  <a:pt x="740323" y="1626526"/>
                </a:cubicBezTo>
                <a:cubicBezTo>
                  <a:pt x="740323" y="1615012"/>
                  <a:pt x="740323" y="1626526"/>
                  <a:pt x="751836" y="1626526"/>
                </a:cubicBezTo>
                <a:cubicBezTo>
                  <a:pt x="740899" y="1615013"/>
                  <a:pt x="729386" y="1625951"/>
                  <a:pt x="729385" y="1615012"/>
                </a:cubicBezTo>
                <a:cubicBezTo>
                  <a:pt x="729385" y="1604075"/>
                  <a:pt x="740899" y="1604075"/>
                  <a:pt x="740898" y="1592561"/>
                </a:cubicBezTo>
                <a:cubicBezTo>
                  <a:pt x="718447" y="1570110"/>
                  <a:pt x="706934" y="1525206"/>
                  <a:pt x="672969" y="1491241"/>
                </a:cubicBezTo>
                <a:cubicBezTo>
                  <a:pt x="695420" y="1491242"/>
                  <a:pt x="672969" y="1457276"/>
                  <a:pt x="672969" y="1479728"/>
                </a:cubicBezTo>
                <a:cubicBezTo>
                  <a:pt x="661456" y="1490665"/>
                  <a:pt x="661456" y="1457276"/>
                  <a:pt x="661456" y="1445763"/>
                </a:cubicBezTo>
                <a:cubicBezTo>
                  <a:pt x="672393" y="1456700"/>
                  <a:pt x="672393" y="1479728"/>
                  <a:pt x="683906" y="1468214"/>
                </a:cubicBezTo>
                <a:cubicBezTo>
                  <a:pt x="683907" y="1490665"/>
                  <a:pt x="694844" y="1490665"/>
                  <a:pt x="706359" y="1490665"/>
                </a:cubicBezTo>
                <a:cubicBezTo>
                  <a:pt x="714850" y="1496278"/>
                  <a:pt x="721219" y="1502611"/>
                  <a:pt x="726705" y="1508601"/>
                </a:cubicBezTo>
                <a:lnTo>
                  <a:pt x="728261" y="1510243"/>
                </a:lnTo>
                <a:lnTo>
                  <a:pt x="729385" y="1513118"/>
                </a:lnTo>
                <a:lnTo>
                  <a:pt x="730400" y="1512499"/>
                </a:lnTo>
                <a:lnTo>
                  <a:pt x="741763" y="1524487"/>
                </a:lnTo>
                <a:cubicBezTo>
                  <a:pt x="751694" y="1532978"/>
                  <a:pt x="763063" y="1535856"/>
                  <a:pt x="785802" y="1524631"/>
                </a:cubicBezTo>
                <a:cubicBezTo>
                  <a:pt x="774864" y="1513118"/>
                  <a:pt x="774864" y="1502180"/>
                  <a:pt x="763350" y="1490665"/>
                </a:cubicBezTo>
                <a:cubicBezTo>
                  <a:pt x="754715" y="1507504"/>
                  <a:pt x="746403" y="1505237"/>
                  <a:pt x="737931" y="1507909"/>
                </a:cubicBezTo>
                <a:lnTo>
                  <a:pt x="730400" y="1512499"/>
                </a:lnTo>
                <a:lnTo>
                  <a:pt x="728261" y="1510243"/>
                </a:lnTo>
                <a:lnTo>
                  <a:pt x="715065" y="1476489"/>
                </a:lnTo>
                <a:cubicBezTo>
                  <a:pt x="709381" y="1465191"/>
                  <a:pt x="700889" y="1456700"/>
                  <a:pt x="683906" y="1456700"/>
                </a:cubicBezTo>
                <a:cubicBezTo>
                  <a:pt x="683906" y="1445763"/>
                  <a:pt x="683906" y="1423311"/>
                  <a:pt x="683906" y="1411798"/>
                </a:cubicBezTo>
                <a:cubicBezTo>
                  <a:pt x="717872" y="1422736"/>
                  <a:pt x="729385" y="1445187"/>
                  <a:pt x="763351" y="1456700"/>
                </a:cubicBezTo>
                <a:cubicBezTo>
                  <a:pt x="752413" y="1479152"/>
                  <a:pt x="763351" y="1479152"/>
                  <a:pt x="774864" y="1479152"/>
                </a:cubicBezTo>
                <a:lnTo>
                  <a:pt x="774864" y="1467638"/>
                </a:lnTo>
                <a:lnTo>
                  <a:pt x="763351" y="1456125"/>
                </a:lnTo>
                <a:cubicBezTo>
                  <a:pt x="763350" y="1433674"/>
                  <a:pt x="751836" y="1411222"/>
                  <a:pt x="751836" y="1388770"/>
                </a:cubicBezTo>
                <a:cubicBezTo>
                  <a:pt x="706358" y="1388770"/>
                  <a:pt x="717872" y="1366319"/>
                  <a:pt x="706359" y="1343868"/>
                </a:cubicBezTo>
                <a:cubicBezTo>
                  <a:pt x="695420" y="1355381"/>
                  <a:pt x="695420" y="1355381"/>
                  <a:pt x="683906" y="1377833"/>
                </a:cubicBezTo>
                <a:cubicBezTo>
                  <a:pt x="661456" y="1355381"/>
                  <a:pt x="661456" y="1400284"/>
                  <a:pt x="661456" y="1434249"/>
                </a:cubicBezTo>
                <a:cubicBezTo>
                  <a:pt x="639003" y="1434249"/>
                  <a:pt x="649941" y="1445187"/>
                  <a:pt x="627490" y="1456701"/>
                </a:cubicBezTo>
                <a:cubicBezTo>
                  <a:pt x="627490" y="1456701"/>
                  <a:pt x="627490" y="1456701"/>
                  <a:pt x="627490" y="1445187"/>
                </a:cubicBezTo>
                <a:cubicBezTo>
                  <a:pt x="604463" y="1433674"/>
                  <a:pt x="604464" y="1399708"/>
                  <a:pt x="582011" y="1411222"/>
                </a:cubicBezTo>
                <a:cubicBezTo>
                  <a:pt x="582011" y="1411222"/>
                  <a:pt x="582011" y="1411222"/>
                  <a:pt x="582011" y="1422736"/>
                </a:cubicBezTo>
                <a:cubicBezTo>
                  <a:pt x="570498" y="1433674"/>
                  <a:pt x="548047" y="1433674"/>
                  <a:pt x="536533" y="1445188"/>
                </a:cubicBezTo>
                <a:cubicBezTo>
                  <a:pt x="548046" y="1456700"/>
                  <a:pt x="558985" y="1479152"/>
                  <a:pt x="570498" y="1479152"/>
                </a:cubicBezTo>
                <a:cubicBezTo>
                  <a:pt x="570498" y="1501603"/>
                  <a:pt x="604463" y="1513117"/>
                  <a:pt x="592950" y="1535569"/>
                </a:cubicBezTo>
                <a:cubicBezTo>
                  <a:pt x="592950" y="1535569"/>
                  <a:pt x="592949" y="1547082"/>
                  <a:pt x="604463" y="1547082"/>
                </a:cubicBezTo>
                <a:cubicBezTo>
                  <a:pt x="582011" y="1569534"/>
                  <a:pt x="604463" y="1547082"/>
                  <a:pt x="570498" y="1547083"/>
                </a:cubicBezTo>
                <a:cubicBezTo>
                  <a:pt x="558984" y="1547082"/>
                  <a:pt x="570498" y="1535568"/>
                  <a:pt x="558985" y="1535569"/>
                </a:cubicBezTo>
                <a:cubicBezTo>
                  <a:pt x="558984" y="1513118"/>
                  <a:pt x="536532" y="1490665"/>
                  <a:pt x="525019" y="1479152"/>
                </a:cubicBezTo>
                <a:cubicBezTo>
                  <a:pt x="530488" y="1479152"/>
                  <a:pt x="524731" y="1482030"/>
                  <a:pt x="519046" y="1483470"/>
                </a:cubicBezTo>
                <a:lnTo>
                  <a:pt x="512240" y="1483989"/>
                </a:lnTo>
                <a:lnTo>
                  <a:pt x="513506" y="1479152"/>
                </a:lnTo>
                <a:cubicBezTo>
                  <a:pt x="510628" y="1482031"/>
                  <a:pt x="510591" y="1483469"/>
                  <a:pt x="511986" y="1484009"/>
                </a:cubicBezTo>
                <a:lnTo>
                  <a:pt x="512240" y="1483989"/>
                </a:lnTo>
                <a:lnTo>
                  <a:pt x="509098" y="1495991"/>
                </a:lnTo>
                <a:cubicBezTo>
                  <a:pt x="515412" y="1512829"/>
                  <a:pt x="547471" y="1529668"/>
                  <a:pt x="547471" y="1546507"/>
                </a:cubicBezTo>
                <a:cubicBezTo>
                  <a:pt x="547471" y="1546507"/>
                  <a:pt x="547471" y="1546507"/>
                  <a:pt x="558985" y="1546507"/>
                </a:cubicBezTo>
                <a:cubicBezTo>
                  <a:pt x="558985" y="1557444"/>
                  <a:pt x="547471" y="1557445"/>
                  <a:pt x="547470" y="1568958"/>
                </a:cubicBezTo>
                <a:cubicBezTo>
                  <a:pt x="535957" y="1546507"/>
                  <a:pt x="524444" y="1546507"/>
                  <a:pt x="501991" y="1524055"/>
                </a:cubicBezTo>
                <a:cubicBezTo>
                  <a:pt x="513506" y="1524055"/>
                  <a:pt x="513506" y="1524055"/>
                  <a:pt x="513505" y="1512541"/>
                </a:cubicBezTo>
                <a:cubicBezTo>
                  <a:pt x="513506" y="1524055"/>
                  <a:pt x="501991" y="1512541"/>
                  <a:pt x="501991" y="1524055"/>
                </a:cubicBezTo>
                <a:cubicBezTo>
                  <a:pt x="490479" y="1524056"/>
                  <a:pt x="479540" y="1501603"/>
                  <a:pt x="468027" y="1490090"/>
                </a:cubicBezTo>
                <a:cubicBezTo>
                  <a:pt x="456513" y="1490090"/>
                  <a:pt x="468027" y="1501603"/>
                  <a:pt x="456514" y="1501603"/>
                </a:cubicBezTo>
                <a:cubicBezTo>
                  <a:pt x="456513" y="1490090"/>
                  <a:pt x="444999" y="1479152"/>
                  <a:pt x="444999" y="1467638"/>
                </a:cubicBezTo>
                <a:cubicBezTo>
                  <a:pt x="421973" y="1467639"/>
                  <a:pt x="411036" y="1490090"/>
                  <a:pt x="399521" y="1512541"/>
                </a:cubicBezTo>
                <a:cubicBezTo>
                  <a:pt x="388008" y="1501603"/>
                  <a:pt x="399521" y="1490090"/>
                  <a:pt x="399521" y="1490090"/>
                </a:cubicBezTo>
                <a:cubicBezTo>
                  <a:pt x="388008" y="1478576"/>
                  <a:pt x="410458" y="1467638"/>
                  <a:pt x="421973" y="1456125"/>
                </a:cubicBezTo>
                <a:cubicBezTo>
                  <a:pt x="410458" y="1433674"/>
                  <a:pt x="388008" y="1433674"/>
                  <a:pt x="388008" y="1411222"/>
                </a:cubicBezTo>
                <a:cubicBezTo>
                  <a:pt x="365556" y="1422160"/>
                  <a:pt x="376495" y="1399709"/>
                  <a:pt x="354042" y="1399708"/>
                </a:cubicBezTo>
                <a:cubicBezTo>
                  <a:pt x="365556" y="1388770"/>
                  <a:pt x="354043" y="1377257"/>
                  <a:pt x="365557" y="1377257"/>
                </a:cubicBezTo>
                <a:cubicBezTo>
                  <a:pt x="354618" y="1377257"/>
                  <a:pt x="365557" y="1365744"/>
                  <a:pt x="343105" y="1365744"/>
                </a:cubicBezTo>
                <a:cubicBezTo>
                  <a:pt x="343105" y="1343292"/>
                  <a:pt x="320653" y="1354806"/>
                  <a:pt x="320653" y="1343291"/>
                </a:cubicBezTo>
                <a:cubicBezTo>
                  <a:pt x="309715" y="1354806"/>
                  <a:pt x="320653" y="1354806"/>
                  <a:pt x="332166" y="1354805"/>
                </a:cubicBezTo>
                <a:cubicBezTo>
                  <a:pt x="321228" y="1377257"/>
                  <a:pt x="321228" y="1388195"/>
                  <a:pt x="309715" y="1399708"/>
                </a:cubicBezTo>
                <a:lnTo>
                  <a:pt x="298202" y="1399708"/>
                </a:lnTo>
                <a:cubicBezTo>
                  <a:pt x="286687" y="1399708"/>
                  <a:pt x="286688" y="1411222"/>
                  <a:pt x="286688" y="1433674"/>
                </a:cubicBezTo>
                <a:cubicBezTo>
                  <a:pt x="263661" y="1456125"/>
                  <a:pt x="252724" y="1478576"/>
                  <a:pt x="241209" y="1512541"/>
                </a:cubicBezTo>
                <a:cubicBezTo>
                  <a:pt x="206669" y="1524056"/>
                  <a:pt x="218183" y="1579896"/>
                  <a:pt x="184217" y="1591409"/>
                </a:cubicBezTo>
                <a:cubicBezTo>
                  <a:pt x="184217" y="1580471"/>
                  <a:pt x="184217" y="1580471"/>
                  <a:pt x="184217" y="1568958"/>
                </a:cubicBezTo>
                <a:cubicBezTo>
                  <a:pt x="195731" y="1568958"/>
                  <a:pt x="195731" y="1568958"/>
                  <a:pt x="195731" y="1568958"/>
                </a:cubicBezTo>
                <a:cubicBezTo>
                  <a:pt x="195731" y="1568958"/>
                  <a:pt x="195731" y="1558020"/>
                  <a:pt x="195730" y="1546506"/>
                </a:cubicBezTo>
                <a:cubicBezTo>
                  <a:pt x="169825" y="1563345"/>
                  <a:pt x="144243" y="1554926"/>
                  <a:pt x="118743" y="1563993"/>
                </a:cubicBezTo>
                <a:lnTo>
                  <a:pt x="105698" y="1572428"/>
                </a:lnTo>
                <a:lnTo>
                  <a:pt x="884403" y="0"/>
                </a:lnTo>
                <a:lnTo>
                  <a:pt x="2547659" y="823685"/>
                </a:lnTo>
                <a:lnTo>
                  <a:pt x="2544502" y="829211"/>
                </a:lnTo>
                <a:cubicBezTo>
                  <a:pt x="2544502" y="829211"/>
                  <a:pt x="2556016" y="840724"/>
                  <a:pt x="2556016" y="829211"/>
                </a:cubicBezTo>
                <a:cubicBezTo>
                  <a:pt x="2553137" y="829211"/>
                  <a:pt x="2552418" y="828491"/>
                  <a:pt x="2552777" y="827411"/>
                </a:cubicBezTo>
                <a:lnTo>
                  <a:pt x="2553471" y="826564"/>
                </a:lnTo>
                <a:lnTo>
                  <a:pt x="2568494" y="834003"/>
                </a:lnTo>
                <a:lnTo>
                  <a:pt x="2568725" y="835290"/>
                </a:lnTo>
                <a:cubicBezTo>
                  <a:pt x="2564327" y="840148"/>
                  <a:pt x="2547380" y="840148"/>
                  <a:pt x="2556016" y="840148"/>
                </a:cubicBezTo>
                <a:cubicBezTo>
                  <a:pt x="2556016" y="851661"/>
                  <a:pt x="2556016" y="840148"/>
                  <a:pt x="2567529" y="840147"/>
                </a:cubicBezTo>
                <a:lnTo>
                  <a:pt x="2572386" y="854477"/>
                </a:lnTo>
                <a:lnTo>
                  <a:pt x="2567529" y="862600"/>
                </a:lnTo>
                <a:cubicBezTo>
                  <a:pt x="2567529" y="862600"/>
                  <a:pt x="2570407" y="862600"/>
                  <a:pt x="2574653" y="862600"/>
                </a:cubicBezTo>
                <a:lnTo>
                  <a:pt x="2575140" y="862600"/>
                </a:lnTo>
                <a:lnTo>
                  <a:pt x="2579043" y="874114"/>
                </a:lnTo>
                <a:cubicBezTo>
                  <a:pt x="2579043" y="862600"/>
                  <a:pt x="2589981" y="862600"/>
                  <a:pt x="2589981" y="862600"/>
                </a:cubicBezTo>
                <a:lnTo>
                  <a:pt x="2575140" y="862600"/>
                </a:lnTo>
                <a:lnTo>
                  <a:pt x="2573285" y="857131"/>
                </a:lnTo>
                <a:lnTo>
                  <a:pt x="2572386" y="854477"/>
                </a:lnTo>
                <a:lnTo>
                  <a:pt x="2580266" y="841299"/>
                </a:lnTo>
                <a:lnTo>
                  <a:pt x="2579970" y="839687"/>
                </a:lnTo>
                <a:lnTo>
                  <a:pt x="2713497" y="905813"/>
                </a:lnTo>
                <a:lnTo>
                  <a:pt x="2710127" y="908330"/>
                </a:lnTo>
                <a:cubicBezTo>
                  <a:pt x="2704972" y="909949"/>
                  <a:pt x="2702814" y="903473"/>
                  <a:pt x="2694179" y="903473"/>
                </a:cubicBezTo>
                <a:cubicBezTo>
                  <a:pt x="2682665" y="892535"/>
                  <a:pt x="2682665" y="903473"/>
                  <a:pt x="2682665" y="914986"/>
                </a:cubicBezTo>
                <a:lnTo>
                  <a:pt x="2694179" y="903473"/>
                </a:lnTo>
                <a:cubicBezTo>
                  <a:pt x="2705117" y="903473"/>
                  <a:pt x="2694179" y="925924"/>
                  <a:pt x="2682665" y="925924"/>
                </a:cubicBezTo>
                <a:cubicBezTo>
                  <a:pt x="2682665" y="925924"/>
                  <a:pt x="2671152" y="914411"/>
                  <a:pt x="2682665" y="914411"/>
                </a:cubicBezTo>
                <a:cubicBezTo>
                  <a:pt x="2671727" y="914411"/>
                  <a:pt x="2671727" y="914411"/>
                  <a:pt x="2660213" y="925924"/>
                </a:cubicBezTo>
                <a:cubicBezTo>
                  <a:pt x="2648700" y="914411"/>
                  <a:pt x="2660213" y="914411"/>
                  <a:pt x="2660213" y="914411"/>
                </a:cubicBezTo>
                <a:cubicBezTo>
                  <a:pt x="2648700" y="902898"/>
                  <a:pt x="2648700" y="902898"/>
                  <a:pt x="2626248" y="902897"/>
                </a:cubicBezTo>
                <a:cubicBezTo>
                  <a:pt x="2626248" y="925349"/>
                  <a:pt x="2637186" y="936862"/>
                  <a:pt x="2614735" y="936862"/>
                </a:cubicBezTo>
                <a:cubicBezTo>
                  <a:pt x="2614735" y="925349"/>
                  <a:pt x="2626248" y="925349"/>
                  <a:pt x="2626248" y="925349"/>
                </a:cubicBezTo>
                <a:cubicBezTo>
                  <a:pt x="2614735" y="925349"/>
                  <a:pt x="2626248" y="913836"/>
                  <a:pt x="2614735" y="913836"/>
                </a:cubicBezTo>
                <a:cubicBezTo>
                  <a:pt x="2614735" y="902321"/>
                  <a:pt x="2626248" y="913836"/>
                  <a:pt x="2626248" y="913836"/>
                </a:cubicBezTo>
                <a:cubicBezTo>
                  <a:pt x="2626248" y="902322"/>
                  <a:pt x="2603797" y="902322"/>
                  <a:pt x="2626248" y="902322"/>
                </a:cubicBezTo>
                <a:cubicBezTo>
                  <a:pt x="2614735" y="891384"/>
                  <a:pt x="2626248" y="891383"/>
                  <a:pt x="2626248" y="879870"/>
                </a:cubicBezTo>
                <a:cubicBezTo>
                  <a:pt x="2592283" y="879870"/>
                  <a:pt x="2626248" y="924772"/>
                  <a:pt x="2603797" y="936286"/>
                </a:cubicBezTo>
                <a:cubicBezTo>
                  <a:pt x="2603797" y="936286"/>
                  <a:pt x="2603797" y="947800"/>
                  <a:pt x="2592282" y="936286"/>
                </a:cubicBezTo>
                <a:cubicBezTo>
                  <a:pt x="2603797" y="947800"/>
                  <a:pt x="2603797" y="947800"/>
                  <a:pt x="2603797" y="947800"/>
                </a:cubicBezTo>
                <a:lnTo>
                  <a:pt x="2615310" y="947800"/>
                </a:lnTo>
                <a:cubicBezTo>
                  <a:pt x="2615310" y="947800"/>
                  <a:pt x="2615310" y="958738"/>
                  <a:pt x="2626824" y="970252"/>
                </a:cubicBezTo>
                <a:cubicBezTo>
                  <a:pt x="2626824" y="959314"/>
                  <a:pt x="2626824" y="959314"/>
                  <a:pt x="2638337" y="947800"/>
                </a:cubicBezTo>
                <a:cubicBezTo>
                  <a:pt x="2638337" y="947800"/>
                  <a:pt x="2638337" y="947800"/>
                  <a:pt x="2649851" y="947800"/>
                </a:cubicBezTo>
                <a:lnTo>
                  <a:pt x="2649851" y="958163"/>
                </a:lnTo>
                <a:lnTo>
                  <a:pt x="2648124" y="958738"/>
                </a:lnTo>
                <a:lnTo>
                  <a:pt x="2649803" y="959456"/>
                </a:lnTo>
                <a:lnTo>
                  <a:pt x="2641288" y="984716"/>
                </a:lnTo>
                <a:cubicBezTo>
                  <a:pt x="2635603" y="990401"/>
                  <a:pt x="2627112" y="993279"/>
                  <a:pt x="2615886" y="993279"/>
                </a:cubicBezTo>
                <a:cubicBezTo>
                  <a:pt x="2615886" y="987522"/>
                  <a:pt x="2615886" y="981909"/>
                  <a:pt x="2614447" y="976296"/>
                </a:cubicBezTo>
                <a:lnTo>
                  <a:pt x="2612148" y="972420"/>
                </a:lnTo>
                <a:lnTo>
                  <a:pt x="2615310" y="970252"/>
                </a:lnTo>
                <a:lnTo>
                  <a:pt x="2610862" y="970252"/>
                </a:lnTo>
                <a:lnTo>
                  <a:pt x="2604373" y="959314"/>
                </a:lnTo>
                <a:cubicBezTo>
                  <a:pt x="2604373" y="959314"/>
                  <a:pt x="2593435" y="947800"/>
                  <a:pt x="2581921" y="947800"/>
                </a:cubicBezTo>
                <a:cubicBezTo>
                  <a:pt x="2593435" y="936286"/>
                  <a:pt x="2570407" y="925349"/>
                  <a:pt x="2581921" y="913836"/>
                </a:cubicBezTo>
                <a:cubicBezTo>
                  <a:pt x="2581921" y="908078"/>
                  <a:pt x="2581921" y="908078"/>
                  <a:pt x="2580482" y="909518"/>
                </a:cubicBezTo>
                <a:lnTo>
                  <a:pt x="2572911" y="912762"/>
                </a:lnTo>
                <a:lnTo>
                  <a:pt x="2573405" y="910838"/>
                </a:lnTo>
                <a:lnTo>
                  <a:pt x="2581417" y="902825"/>
                </a:lnTo>
                <a:cubicBezTo>
                  <a:pt x="2584224" y="900019"/>
                  <a:pt x="2587102" y="897141"/>
                  <a:pt x="2592859" y="891383"/>
                </a:cubicBezTo>
                <a:cubicBezTo>
                  <a:pt x="2581346" y="891383"/>
                  <a:pt x="2581346" y="891383"/>
                  <a:pt x="2581346" y="879870"/>
                </a:cubicBezTo>
                <a:lnTo>
                  <a:pt x="2573405" y="910838"/>
                </a:lnTo>
                <a:lnTo>
                  <a:pt x="2570407" y="913836"/>
                </a:lnTo>
                <a:lnTo>
                  <a:pt x="2572911" y="912762"/>
                </a:lnTo>
                <a:lnTo>
                  <a:pt x="2572710" y="913547"/>
                </a:lnTo>
                <a:cubicBezTo>
                  <a:pt x="2572710" y="924773"/>
                  <a:pt x="2575589" y="935999"/>
                  <a:pt x="2581346" y="947224"/>
                </a:cubicBezTo>
                <a:cubicBezTo>
                  <a:pt x="2569832" y="947224"/>
                  <a:pt x="2569832" y="935711"/>
                  <a:pt x="2569832" y="935711"/>
                </a:cubicBezTo>
                <a:cubicBezTo>
                  <a:pt x="2558319" y="935711"/>
                  <a:pt x="2558319" y="924773"/>
                  <a:pt x="2569832" y="913259"/>
                </a:cubicBezTo>
                <a:cubicBezTo>
                  <a:pt x="2558894" y="913259"/>
                  <a:pt x="2547380" y="913260"/>
                  <a:pt x="2547380" y="924773"/>
                </a:cubicBezTo>
                <a:cubicBezTo>
                  <a:pt x="2550258" y="927651"/>
                  <a:pt x="2551698" y="931213"/>
                  <a:pt x="2552417" y="934937"/>
                </a:cubicBezTo>
                <a:lnTo>
                  <a:pt x="2552425" y="935057"/>
                </a:lnTo>
                <a:lnTo>
                  <a:pt x="2544502" y="930530"/>
                </a:lnTo>
                <a:cubicBezTo>
                  <a:pt x="2544501" y="936286"/>
                  <a:pt x="2547380" y="939165"/>
                  <a:pt x="2550259" y="940604"/>
                </a:cubicBezTo>
                <a:lnTo>
                  <a:pt x="2552825" y="941246"/>
                </a:lnTo>
                <a:lnTo>
                  <a:pt x="2553137" y="946073"/>
                </a:lnTo>
                <a:cubicBezTo>
                  <a:pt x="2553137" y="953125"/>
                  <a:pt x="2553137" y="958738"/>
                  <a:pt x="2558894" y="958738"/>
                </a:cubicBezTo>
                <a:cubicBezTo>
                  <a:pt x="2558894" y="970252"/>
                  <a:pt x="2547380" y="958738"/>
                  <a:pt x="2547380" y="958738"/>
                </a:cubicBezTo>
                <a:cubicBezTo>
                  <a:pt x="2547380" y="969676"/>
                  <a:pt x="2547380" y="981190"/>
                  <a:pt x="2558894" y="1003641"/>
                </a:cubicBezTo>
                <a:cubicBezTo>
                  <a:pt x="2564651" y="998172"/>
                  <a:pt x="2564651" y="995438"/>
                  <a:pt x="2563211" y="992631"/>
                </a:cubicBezTo>
                <a:lnTo>
                  <a:pt x="2561152" y="987174"/>
                </a:lnTo>
                <a:lnTo>
                  <a:pt x="2567529" y="988170"/>
                </a:lnTo>
                <a:cubicBezTo>
                  <a:pt x="2574005" y="991408"/>
                  <a:pt x="2567529" y="997884"/>
                  <a:pt x="2567529" y="997884"/>
                </a:cubicBezTo>
                <a:cubicBezTo>
                  <a:pt x="2567529" y="997884"/>
                  <a:pt x="2567529" y="997884"/>
                  <a:pt x="2579042" y="997884"/>
                </a:cubicBezTo>
                <a:cubicBezTo>
                  <a:pt x="2579042" y="997884"/>
                  <a:pt x="2579042" y="997884"/>
                  <a:pt x="2579043" y="986371"/>
                </a:cubicBezTo>
                <a:cubicBezTo>
                  <a:pt x="2567529" y="986371"/>
                  <a:pt x="2567529" y="986371"/>
                  <a:pt x="2567529" y="986371"/>
                </a:cubicBezTo>
                <a:lnTo>
                  <a:pt x="2560849" y="986371"/>
                </a:lnTo>
                <a:lnTo>
                  <a:pt x="2558894" y="981190"/>
                </a:lnTo>
                <a:cubicBezTo>
                  <a:pt x="2558894" y="981190"/>
                  <a:pt x="2570408" y="981190"/>
                  <a:pt x="2570407" y="969676"/>
                </a:cubicBezTo>
                <a:cubicBezTo>
                  <a:pt x="2558894" y="958738"/>
                  <a:pt x="2558894" y="969676"/>
                  <a:pt x="2558894" y="947224"/>
                </a:cubicBezTo>
                <a:cubicBezTo>
                  <a:pt x="2570408" y="947224"/>
                  <a:pt x="2570407" y="958738"/>
                  <a:pt x="2570407" y="958738"/>
                </a:cubicBezTo>
                <a:cubicBezTo>
                  <a:pt x="2581921" y="958738"/>
                  <a:pt x="2581921" y="958738"/>
                  <a:pt x="2581921" y="958738"/>
                </a:cubicBezTo>
                <a:cubicBezTo>
                  <a:pt x="2581921" y="958738"/>
                  <a:pt x="2592859" y="970252"/>
                  <a:pt x="2604373" y="970252"/>
                </a:cubicBezTo>
                <a:lnTo>
                  <a:pt x="2592859" y="970252"/>
                </a:lnTo>
                <a:cubicBezTo>
                  <a:pt x="2598328" y="970252"/>
                  <a:pt x="2601062" y="970252"/>
                  <a:pt x="2603869" y="970252"/>
                </a:cubicBezTo>
                <a:lnTo>
                  <a:pt x="2610862" y="970252"/>
                </a:lnTo>
                <a:lnTo>
                  <a:pt x="2612148" y="972420"/>
                </a:lnTo>
                <a:lnTo>
                  <a:pt x="2605236" y="977160"/>
                </a:lnTo>
                <a:cubicBezTo>
                  <a:pt x="2603797" y="981334"/>
                  <a:pt x="2603797" y="986946"/>
                  <a:pt x="2603797" y="992703"/>
                </a:cubicBezTo>
                <a:cubicBezTo>
                  <a:pt x="2603797" y="992703"/>
                  <a:pt x="2603797" y="992703"/>
                  <a:pt x="2603797" y="981190"/>
                </a:cubicBezTo>
                <a:cubicBezTo>
                  <a:pt x="2592282" y="981189"/>
                  <a:pt x="2592282" y="992703"/>
                  <a:pt x="2592282" y="992703"/>
                </a:cubicBezTo>
                <a:cubicBezTo>
                  <a:pt x="2592282" y="992703"/>
                  <a:pt x="2592283" y="1003641"/>
                  <a:pt x="2592283" y="1015154"/>
                </a:cubicBezTo>
                <a:cubicBezTo>
                  <a:pt x="2603220" y="1003641"/>
                  <a:pt x="2614735" y="1003641"/>
                  <a:pt x="2614735" y="1003641"/>
                </a:cubicBezTo>
                <a:cubicBezTo>
                  <a:pt x="2614735" y="1009398"/>
                  <a:pt x="2620348" y="1012276"/>
                  <a:pt x="2625960" y="1013715"/>
                </a:cubicBezTo>
                <a:lnTo>
                  <a:pt x="2635458" y="1014933"/>
                </a:lnTo>
                <a:lnTo>
                  <a:pt x="2637186" y="1015155"/>
                </a:lnTo>
                <a:lnTo>
                  <a:pt x="2637186" y="1017817"/>
                </a:lnTo>
                <a:cubicBezTo>
                  <a:pt x="2637186" y="1020624"/>
                  <a:pt x="2637186" y="1020624"/>
                  <a:pt x="2637186" y="1015155"/>
                </a:cubicBezTo>
                <a:lnTo>
                  <a:pt x="2637186" y="1015155"/>
                </a:lnTo>
                <a:lnTo>
                  <a:pt x="2637186" y="1003641"/>
                </a:lnTo>
                <a:cubicBezTo>
                  <a:pt x="2637186" y="1003641"/>
                  <a:pt x="2648124" y="992128"/>
                  <a:pt x="2659638" y="992128"/>
                </a:cubicBezTo>
                <a:cubicBezTo>
                  <a:pt x="2659638" y="992128"/>
                  <a:pt x="2659638" y="992128"/>
                  <a:pt x="2659638" y="1003641"/>
                </a:cubicBezTo>
                <a:cubicBezTo>
                  <a:pt x="2667841" y="995437"/>
                  <a:pt x="2669892" y="974281"/>
                  <a:pt x="2660933" y="964216"/>
                </a:cubicBezTo>
                <a:lnTo>
                  <a:pt x="2649803" y="959456"/>
                </a:lnTo>
                <a:lnTo>
                  <a:pt x="2649851" y="959314"/>
                </a:lnTo>
                <a:lnTo>
                  <a:pt x="2649851" y="958163"/>
                </a:lnTo>
                <a:lnTo>
                  <a:pt x="2661445" y="954303"/>
                </a:lnTo>
                <a:cubicBezTo>
                  <a:pt x="2677879" y="953305"/>
                  <a:pt x="2698928" y="961617"/>
                  <a:pt x="2682090" y="970252"/>
                </a:cubicBezTo>
                <a:cubicBezTo>
                  <a:pt x="2682090" y="981190"/>
                  <a:pt x="2693603" y="981190"/>
                  <a:pt x="2682090" y="992703"/>
                </a:cubicBezTo>
                <a:cubicBezTo>
                  <a:pt x="2671151" y="992703"/>
                  <a:pt x="2671151" y="1004216"/>
                  <a:pt x="2659637" y="1004216"/>
                </a:cubicBezTo>
                <a:cubicBezTo>
                  <a:pt x="2659637" y="1004216"/>
                  <a:pt x="2659637" y="992703"/>
                  <a:pt x="2648124" y="1004216"/>
                </a:cubicBezTo>
                <a:cubicBezTo>
                  <a:pt x="2648124" y="1015730"/>
                  <a:pt x="2659637" y="1004216"/>
                  <a:pt x="2659638" y="1015730"/>
                </a:cubicBezTo>
                <a:cubicBezTo>
                  <a:pt x="2659638" y="1015730"/>
                  <a:pt x="2659638" y="1015730"/>
                  <a:pt x="2648124" y="1015730"/>
                </a:cubicBezTo>
                <a:cubicBezTo>
                  <a:pt x="2659638" y="1015730"/>
                  <a:pt x="2659638" y="1027244"/>
                  <a:pt x="2659638" y="1027244"/>
                </a:cubicBezTo>
                <a:cubicBezTo>
                  <a:pt x="2659638" y="1027244"/>
                  <a:pt x="2670576" y="1027244"/>
                  <a:pt x="2682090" y="1015731"/>
                </a:cubicBezTo>
                <a:cubicBezTo>
                  <a:pt x="2682090" y="1026669"/>
                  <a:pt x="2682090" y="1015731"/>
                  <a:pt x="2682090" y="1038182"/>
                </a:cubicBezTo>
                <a:cubicBezTo>
                  <a:pt x="2682090" y="1038182"/>
                  <a:pt x="2670575" y="1038182"/>
                  <a:pt x="2670575" y="1049695"/>
                </a:cubicBezTo>
                <a:cubicBezTo>
                  <a:pt x="2670576" y="1038757"/>
                  <a:pt x="2659062" y="1038757"/>
                  <a:pt x="2659062" y="1027244"/>
                </a:cubicBezTo>
                <a:cubicBezTo>
                  <a:pt x="2647549" y="1027244"/>
                  <a:pt x="2647549" y="1049695"/>
                  <a:pt x="2647549" y="1049695"/>
                </a:cubicBezTo>
                <a:cubicBezTo>
                  <a:pt x="2647549" y="1055452"/>
                  <a:pt x="2647549" y="1055452"/>
                  <a:pt x="2648988" y="1055451"/>
                </a:cubicBezTo>
                <a:lnTo>
                  <a:pt x="2649867" y="1055954"/>
                </a:lnTo>
                <a:lnTo>
                  <a:pt x="2652292" y="1062501"/>
                </a:lnTo>
                <a:lnTo>
                  <a:pt x="2649167" y="1063097"/>
                </a:lnTo>
                <a:cubicBezTo>
                  <a:pt x="2646649" y="1065508"/>
                  <a:pt x="2650606" y="1070005"/>
                  <a:pt x="2650966" y="1075295"/>
                </a:cubicBezTo>
                <a:lnTo>
                  <a:pt x="2648019" y="1082509"/>
                </a:lnTo>
                <a:lnTo>
                  <a:pt x="2641216" y="1082509"/>
                </a:lnTo>
                <a:lnTo>
                  <a:pt x="2636925" y="1082509"/>
                </a:lnTo>
                <a:lnTo>
                  <a:pt x="2627112" y="1060849"/>
                </a:lnTo>
                <a:cubicBezTo>
                  <a:pt x="2625673" y="1052430"/>
                  <a:pt x="2625673" y="1043939"/>
                  <a:pt x="2625673" y="1038182"/>
                </a:cubicBezTo>
                <a:cubicBezTo>
                  <a:pt x="2614159" y="1049695"/>
                  <a:pt x="2625673" y="1049695"/>
                  <a:pt x="2614159" y="1049695"/>
                </a:cubicBezTo>
                <a:cubicBezTo>
                  <a:pt x="2614159" y="1061209"/>
                  <a:pt x="2625673" y="1049695"/>
                  <a:pt x="2625673" y="1061209"/>
                </a:cubicBezTo>
                <a:cubicBezTo>
                  <a:pt x="2614158" y="1072147"/>
                  <a:pt x="2614158" y="1072147"/>
                  <a:pt x="2625673" y="1083661"/>
                </a:cubicBezTo>
                <a:cubicBezTo>
                  <a:pt x="2603221" y="1083661"/>
                  <a:pt x="2625673" y="1060633"/>
                  <a:pt x="2603220" y="1072147"/>
                </a:cubicBezTo>
                <a:cubicBezTo>
                  <a:pt x="2614735" y="1072147"/>
                  <a:pt x="2625673" y="1106112"/>
                  <a:pt x="2603221" y="1106112"/>
                </a:cubicBezTo>
                <a:cubicBezTo>
                  <a:pt x="2625673" y="1106112"/>
                  <a:pt x="2637186" y="1117050"/>
                  <a:pt x="2637186" y="1094598"/>
                </a:cubicBezTo>
                <a:cubicBezTo>
                  <a:pt x="2648700" y="1106112"/>
                  <a:pt x="2659637" y="1106112"/>
                  <a:pt x="2637186" y="1128564"/>
                </a:cubicBezTo>
                <a:cubicBezTo>
                  <a:pt x="2637186" y="1128564"/>
                  <a:pt x="2637186" y="1117050"/>
                  <a:pt x="2625673" y="1117050"/>
                </a:cubicBezTo>
                <a:cubicBezTo>
                  <a:pt x="2625673" y="1122807"/>
                  <a:pt x="2628551" y="1125685"/>
                  <a:pt x="2629990" y="1125685"/>
                </a:cubicBezTo>
                <a:lnTo>
                  <a:pt x="2630192" y="1124879"/>
                </a:lnTo>
                <a:lnTo>
                  <a:pt x="2641000" y="1143603"/>
                </a:lnTo>
                <a:cubicBezTo>
                  <a:pt x="2645246" y="1150583"/>
                  <a:pt x="2648124" y="1156196"/>
                  <a:pt x="2648124" y="1161953"/>
                </a:cubicBezTo>
                <a:cubicBezTo>
                  <a:pt x="2648124" y="1164831"/>
                  <a:pt x="2647404" y="1165551"/>
                  <a:pt x="2646325" y="1165191"/>
                </a:cubicBezTo>
                <a:lnTo>
                  <a:pt x="2646207" y="1165094"/>
                </a:lnTo>
                <a:lnTo>
                  <a:pt x="2647549" y="1162528"/>
                </a:lnTo>
                <a:lnTo>
                  <a:pt x="2642172" y="1161793"/>
                </a:lnTo>
                <a:lnTo>
                  <a:pt x="2638410" y="1158715"/>
                </a:lnTo>
                <a:lnTo>
                  <a:pt x="2637086" y="1161098"/>
                </a:lnTo>
                <a:lnTo>
                  <a:pt x="2635649" y="1160902"/>
                </a:lnTo>
                <a:lnTo>
                  <a:pt x="2626536" y="1150943"/>
                </a:lnTo>
                <a:cubicBezTo>
                  <a:pt x="2625096" y="1148136"/>
                  <a:pt x="2625096" y="1145258"/>
                  <a:pt x="2625096" y="1139501"/>
                </a:cubicBezTo>
                <a:cubicBezTo>
                  <a:pt x="2625096" y="1139501"/>
                  <a:pt x="2625096" y="1151015"/>
                  <a:pt x="2613584" y="1151015"/>
                </a:cubicBezTo>
                <a:cubicBezTo>
                  <a:pt x="2622218" y="1151015"/>
                  <a:pt x="2624377" y="1157491"/>
                  <a:pt x="2634389" y="1160729"/>
                </a:cubicBezTo>
                <a:lnTo>
                  <a:pt x="2635649" y="1160902"/>
                </a:lnTo>
                <a:lnTo>
                  <a:pt x="2636611" y="1161953"/>
                </a:lnTo>
                <a:lnTo>
                  <a:pt x="2637086" y="1161098"/>
                </a:lnTo>
                <a:lnTo>
                  <a:pt x="2642172" y="1161793"/>
                </a:lnTo>
                <a:lnTo>
                  <a:pt x="2642368" y="1161953"/>
                </a:lnTo>
                <a:lnTo>
                  <a:pt x="2646207" y="1165094"/>
                </a:lnTo>
                <a:lnTo>
                  <a:pt x="2641791" y="1173538"/>
                </a:lnTo>
                <a:cubicBezTo>
                  <a:pt x="2638913" y="1176345"/>
                  <a:pt x="2636034" y="1179223"/>
                  <a:pt x="2636034" y="1184980"/>
                </a:cubicBezTo>
                <a:cubicBezTo>
                  <a:pt x="2647549" y="1173466"/>
                  <a:pt x="2647549" y="1173466"/>
                  <a:pt x="2647549" y="1184980"/>
                </a:cubicBezTo>
                <a:cubicBezTo>
                  <a:pt x="2653305" y="1184979"/>
                  <a:pt x="2653305" y="1182245"/>
                  <a:pt x="2653305" y="1178071"/>
                </a:cubicBezTo>
                <a:lnTo>
                  <a:pt x="2657593" y="1166493"/>
                </a:lnTo>
                <a:lnTo>
                  <a:pt x="2658486" y="1165983"/>
                </a:lnTo>
                <a:lnTo>
                  <a:pt x="2657782" y="1165983"/>
                </a:lnTo>
                <a:lnTo>
                  <a:pt x="2659062" y="1162528"/>
                </a:lnTo>
                <a:cubicBezTo>
                  <a:pt x="2659062" y="1173466"/>
                  <a:pt x="2659062" y="1173466"/>
                  <a:pt x="2659062" y="1184979"/>
                </a:cubicBezTo>
                <a:cubicBezTo>
                  <a:pt x="2659062" y="1196494"/>
                  <a:pt x="2625096" y="1184980"/>
                  <a:pt x="2636611" y="1196494"/>
                </a:cubicBezTo>
                <a:cubicBezTo>
                  <a:pt x="2636611" y="1196494"/>
                  <a:pt x="2648124" y="1196494"/>
                  <a:pt x="2648124" y="1208007"/>
                </a:cubicBezTo>
                <a:cubicBezTo>
                  <a:pt x="2648124" y="1208007"/>
                  <a:pt x="2648124" y="1219520"/>
                  <a:pt x="2636611" y="1219520"/>
                </a:cubicBezTo>
                <a:cubicBezTo>
                  <a:pt x="2648124" y="1219520"/>
                  <a:pt x="2648124" y="1219520"/>
                  <a:pt x="2648124" y="1231035"/>
                </a:cubicBezTo>
                <a:cubicBezTo>
                  <a:pt x="2648124" y="1231035"/>
                  <a:pt x="2648124" y="1242548"/>
                  <a:pt x="2636611" y="1242548"/>
                </a:cubicBezTo>
                <a:cubicBezTo>
                  <a:pt x="2636611" y="1253486"/>
                  <a:pt x="2636611" y="1253486"/>
                  <a:pt x="2648124" y="1264999"/>
                </a:cubicBezTo>
                <a:cubicBezTo>
                  <a:pt x="2648124" y="1254061"/>
                  <a:pt x="2659637" y="1242548"/>
                  <a:pt x="2659637" y="1242548"/>
                </a:cubicBezTo>
                <a:cubicBezTo>
                  <a:pt x="2659638" y="1231610"/>
                  <a:pt x="2648124" y="1231610"/>
                  <a:pt x="2648124" y="1220097"/>
                </a:cubicBezTo>
                <a:cubicBezTo>
                  <a:pt x="2671151" y="1220097"/>
                  <a:pt x="2682090" y="1220097"/>
                  <a:pt x="2659638" y="1231610"/>
                </a:cubicBezTo>
                <a:cubicBezTo>
                  <a:pt x="2659637" y="1242548"/>
                  <a:pt x="2671151" y="1242548"/>
                  <a:pt x="2671152" y="1254061"/>
                </a:cubicBezTo>
                <a:lnTo>
                  <a:pt x="2682665" y="1231610"/>
                </a:lnTo>
                <a:cubicBezTo>
                  <a:pt x="2694179" y="1220097"/>
                  <a:pt x="2694179" y="1231610"/>
                  <a:pt x="2694179" y="1231610"/>
                </a:cubicBezTo>
                <a:cubicBezTo>
                  <a:pt x="2694179" y="1242548"/>
                  <a:pt x="2694179" y="1242548"/>
                  <a:pt x="2682665" y="1254061"/>
                </a:cubicBezTo>
                <a:cubicBezTo>
                  <a:pt x="2705692" y="1254061"/>
                  <a:pt x="2716630" y="1208583"/>
                  <a:pt x="2694179" y="1220097"/>
                </a:cubicBezTo>
                <a:cubicBezTo>
                  <a:pt x="2688422" y="1214628"/>
                  <a:pt x="2688422" y="1209015"/>
                  <a:pt x="2689861" y="1204769"/>
                </a:cubicBezTo>
                <a:lnTo>
                  <a:pt x="2693150" y="1199342"/>
                </a:lnTo>
                <a:lnTo>
                  <a:pt x="2695689" y="1199084"/>
                </a:lnTo>
                <a:lnTo>
                  <a:pt x="2695473" y="1198267"/>
                </a:lnTo>
                <a:lnTo>
                  <a:pt x="2708571" y="1204553"/>
                </a:lnTo>
                <a:cubicBezTo>
                  <a:pt x="2711449" y="1205992"/>
                  <a:pt x="2711449" y="1208871"/>
                  <a:pt x="2705692" y="1220097"/>
                </a:cubicBezTo>
                <a:cubicBezTo>
                  <a:pt x="2716630" y="1208583"/>
                  <a:pt x="2716630" y="1220097"/>
                  <a:pt x="2728144" y="1220097"/>
                </a:cubicBezTo>
                <a:lnTo>
                  <a:pt x="2726836" y="1229255"/>
                </a:lnTo>
                <a:lnTo>
                  <a:pt x="2726345" y="1228372"/>
                </a:lnTo>
                <a:lnTo>
                  <a:pt x="2723604" y="1230613"/>
                </a:lnTo>
                <a:lnTo>
                  <a:pt x="2716630" y="1231610"/>
                </a:lnTo>
                <a:cubicBezTo>
                  <a:pt x="2716630" y="1237367"/>
                  <a:pt x="2719508" y="1234488"/>
                  <a:pt x="2722387" y="1231610"/>
                </a:cubicBezTo>
                <a:lnTo>
                  <a:pt x="2723604" y="1230613"/>
                </a:lnTo>
                <a:lnTo>
                  <a:pt x="2726705" y="1230171"/>
                </a:lnTo>
                <a:lnTo>
                  <a:pt x="2726836" y="1229255"/>
                </a:lnTo>
                <a:lnTo>
                  <a:pt x="2728144" y="1231610"/>
                </a:lnTo>
                <a:cubicBezTo>
                  <a:pt x="2728144" y="1240245"/>
                  <a:pt x="2721991" y="1242404"/>
                  <a:pt x="2728387" y="1242944"/>
                </a:cubicBezTo>
                <a:lnTo>
                  <a:pt x="2738671" y="1243107"/>
                </a:lnTo>
                <a:lnTo>
                  <a:pt x="2737929" y="1244851"/>
                </a:lnTo>
                <a:lnTo>
                  <a:pt x="2738336" y="1244851"/>
                </a:lnTo>
                <a:lnTo>
                  <a:pt x="2728992" y="1257065"/>
                </a:lnTo>
                <a:lnTo>
                  <a:pt x="2717206" y="1254637"/>
                </a:lnTo>
                <a:cubicBezTo>
                  <a:pt x="2722963" y="1260394"/>
                  <a:pt x="2725841" y="1260394"/>
                  <a:pt x="2728648" y="1257515"/>
                </a:cubicBezTo>
                <a:lnTo>
                  <a:pt x="2728992" y="1257065"/>
                </a:lnTo>
                <a:lnTo>
                  <a:pt x="2730869" y="1257452"/>
                </a:lnTo>
                <a:cubicBezTo>
                  <a:pt x="2741636" y="1255752"/>
                  <a:pt x="2745845" y="1243123"/>
                  <a:pt x="2762685" y="1243123"/>
                </a:cubicBezTo>
                <a:cubicBezTo>
                  <a:pt x="2762685" y="1248592"/>
                  <a:pt x="2765563" y="1251327"/>
                  <a:pt x="2768441" y="1254133"/>
                </a:cubicBezTo>
                <a:lnTo>
                  <a:pt x="2774007" y="1265194"/>
                </a:lnTo>
                <a:lnTo>
                  <a:pt x="2763188" y="1276225"/>
                </a:lnTo>
                <a:cubicBezTo>
                  <a:pt x="2760382" y="1281838"/>
                  <a:pt x="2757503" y="1287450"/>
                  <a:pt x="2751747" y="1287451"/>
                </a:cubicBezTo>
                <a:cubicBezTo>
                  <a:pt x="2751747" y="1298964"/>
                  <a:pt x="2751747" y="1298964"/>
                  <a:pt x="2763260" y="1298964"/>
                </a:cubicBezTo>
                <a:cubicBezTo>
                  <a:pt x="2751747" y="1309902"/>
                  <a:pt x="2774773" y="1309902"/>
                  <a:pt x="2763260" y="1321416"/>
                </a:cubicBezTo>
                <a:cubicBezTo>
                  <a:pt x="2774773" y="1309902"/>
                  <a:pt x="2774773" y="1309902"/>
                  <a:pt x="2774773" y="1309902"/>
                </a:cubicBezTo>
                <a:cubicBezTo>
                  <a:pt x="2786287" y="1309902"/>
                  <a:pt x="2774774" y="1321416"/>
                  <a:pt x="2774774" y="1321416"/>
                </a:cubicBezTo>
                <a:cubicBezTo>
                  <a:pt x="2785712" y="1321416"/>
                  <a:pt x="2785712" y="1309902"/>
                  <a:pt x="2797225" y="1321416"/>
                </a:cubicBezTo>
                <a:cubicBezTo>
                  <a:pt x="2808739" y="1321416"/>
                  <a:pt x="2819676" y="1343868"/>
                  <a:pt x="2831189" y="1355381"/>
                </a:cubicBezTo>
                <a:lnTo>
                  <a:pt x="2830960" y="1347684"/>
                </a:lnTo>
                <a:lnTo>
                  <a:pt x="2838385" y="1351927"/>
                </a:lnTo>
                <a:cubicBezTo>
                  <a:pt x="2839825" y="1354806"/>
                  <a:pt x="2839825" y="1357684"/>
                  <a:pt x="2839825" y="1357684"/>
                </a:cubicBezTo>
                <a:cubicBezTo>
                  <a:pt x="2845582" y="1351927"/>
                  <a:pt x="2845582" y="1346314"/>
                  <a:pt x="2842703" y="1343507"/>
                </a:cubicBezTo>
                <a:lnTo>
                  <a:pt x="2830901" y="1345691"/>
                </a:lnTo>
                <a:lnTo>
                  <a:pt x="2830838" y="1343597"/>
                </a:lnTo>
                <a:cubicBezTo>
                  <a:pt x="2829786" y="1329727"/>
                  <a:pt x="2825576" y="1312780"/>
                  <a:pt x="2808739" y="1321416"/>
                </a:cubicBezTo>
                <a:cubicBezTo>
                  <a:pt x="2820252" y="1309902"/>
                  <a:pt x="2820252" y="1298964"/>
                  <a:pt x="2808739" y="1287451"/>
                </a:cubicBezTo>
                <a:cubicBezTo>
                  <a:pt x="2819676" y="1264999"/>
                  <a:pt x="2819676" y="1298964"/>
                  <a:pt x="2831189" y="1287451"/>
                </a:cubicBezTo>
                <a:cubicBezTo>
                  <a:pt x="2831189" y="1287451"/>
                  <a:pt x="2842703" y="1298964"/>
                  <a:pt x="2831190" y="1298964"/>
                </a:cubicBezTo>
                <a:cubicBezTo>
                  <a:pt x="2831190" y="1298964"/>
                  <a:pt x="2854217" y="1298964"/>
                  <a:pt x="2842703" y="1287451"/>
                </a:cubicBezTo>
                <a:cubicBezTo>
                  <a:pt x="2865730" y="1309902"/>
                  <a:pt x="2854217" y="1309902"/>
                  <a:pt x="2854217" y="1321416"/>
                </a:cubicBezTo>
                <a:cubicBezTo>
                  <a:pt x="2843280" y="1332929"/>
                  <a:pt x="2843280" y="1332929"/>
                  <a:pt x="2831766" y="1321417"/>
                </a:cubicBezTo>
                <a:cubicBezTo>
                  <a:pt x="2831765" y="1332929"/>
                  <a:pt x="2831765" y="1332929"/>
                  <a:pt x="2831765" y="1332929"/>
                </a:cubicBezTo>
                <a:cubicBezTo>
                  <a:pt x="2842703" y="1332930"/>
                  <a:pt x="2854217" y="1332929"/>
                  <a:pt x="2854217" y="1321416"/>
                </a:cubicBezTo>
                <a:cubicBezTo>
                  <a:pt x="2865155" y="1332353"/>
                  <a:pt x="2888182" y="1321416"/>
                  <a:pt x="2876669" y="1343867"/>
                </a:cubicBezTo>
                <a:cubicBezTo>
                  <a:pt x="2888182" y="1343867"/>
                  <a:pt x="2888182" y="1332353"/>
                  <a:pt x="2888182" y="1332353"/>
                </a:cubicBezTo>
                <a:cubicBezTo>
                  <a:pt x="2888182" y="1332353"/>
                  <a:pt x="2876668" y="1320840"/>
                  <a:pt x="2888182" y="1320840"/>
                </a:cubicBezTo>
                <a:cubicBezTo>
                  <a:pt x="2877244" y="1320840"/>
                  <a:pt x="2865730" y="1320840"/>
                  <a:pt x="2865730" y="1309327"/>
                </a:cubicBezTo>
                <a:cubicBezTo>
                  <a:pt x="2877244" y="1297813"/>
                  <a:pt x="2865730" y="1309327"/>
                  <a:pt x="2865731" y="1297813"/>
                </a:cubicBezTo>
                <a:cubicBezTo>
                  <a:pt x="2865731" y="1286299"/>
                  <a:pt x="2865731" y="1297813"/>
                  <a:pt x="2877244" y="1297813"/>
                </a:cubicBezTo>
                <a:cubicBezTo>
                  <a:pt x="2877244" y="1297813"/>
                  <a:pt x="2877244" y="1275362"/>
                  <a:pt x="2865730" y="1263848"/>
                </a:cubicBezTo>
                <a:lnTo>
                  <a:pt x="2864868" y="1263848"/>
                </a:lnTo>
                <a:lnTo>
                  <a:pt x="2866019" y="1259242"/>
                </a:lnTo>
                <a:cubicBezTo>
                  <a:pt x="2867458" y="1256364"/>
                  <a:pt x="2870337" y="1253486"/>
                  <a:pt x="2876093" y="1253486"/>
                </a:cubicBezTo>
                <a:cubicBezTo>
                  <a:pt x="2887607" y="1264999"/>
                  <a:pt x="2876093" y="1287451"/>
                  <a:pt x="2887606" y="1287450"/>
                </a:cubicBezTo>
                <a:cubicBezTo>
                  <a:pt x="2887606" y="1287450"/>
                  <a:pt x="2887606" y="1298964"/>
                  <a:pt x="2876093" y="1298964"/>
                </a:cubicBezTo>
                <a:cubicBezTo>
                  <a:pt x="2876093" y="1310478"/>
                  <a:pt x="2887606" y="1298964"/>
                  <a:pt x="2887606" y="1310478"/>
                </a:cubicBezTo>
                <a:cubicBezTo>
                  <a:pt x="2898544" y="1298964"/>
                  <a:pt x="2898544" y="1298964"/>
                  <a:pt x="2910058" y="1298964"/>
                </a:cubicBezTo>
                <a:cubicBezTo>
                  <a:pt x="2932510" y="1309902"/>
                  <a:pt x="2932510" y="1332354"/>
                  <a:pt x="2944024" y="1343868"/>
                </a:cubicBezTo>
                <a:cubicBezTo>
                  <a:pt x="2932510" y="1343867"/>
                  <a:pt x="2932510" y="1343867"/>
                  <a:pt x="2932510" y="1343867"/>
                </a:cubicBezTo>
                <a:cubicBezTo>
                  <a:pt x="2944023" y="1354806"/>
                  <a:pt x="2955537" y="1388770"/>
                  <a:pt x="2944023" y="1388770"/>
                </a:cubicBezTo>
                <a:cubicBezTo>
                  <a:pt x="2967051" y="1411222"/>
                  <a:pt x="2977988" y="1411222"/>
                  <a:pt x="2989501" y="1433674"/>
                </a:cubicBezTo>
                <a:cubicBezTo>
                  <a:pt x="3001014" y="1422736"/>
                  <a:pt x="3023467" y="1399708"/>
                  <a:pt x="3034981" y="1411222"/>
                </a:cubicBezTo>
                <a:lnTo>
                  <a:pt x="3034981" y="1399708"/>
                </a:lnTo>
                <a:cubicBezTo>
                  <a:pt x="3045918" y="1411222"/>
                  <a:pt x="3045918" y="1411222"/>
                  <a:pt x="3057432" y="1411222"/>
                </a:cubicBezTo>
                <a:cubicBezTo>
                  <a:pt x="3057432" y="1433674"/>
                  <a:pt x="3079884" y="1422160"/>
                  <a:pt x="3091397" y="1433674"/>
                </a:cubicBezTo>
                <a:cubicBezTo>
                  <a:pt x="3080459" y="1433674"/>
                  <a:pt x="3045918" y="1433674"/>
                  <a:pt x="3023467" y="1411222"/>
                </a:cubicBezTo>
                <a:cubicBezTo>
                  <a:pt x="3011953" y="1422160"/>
                  <a:pt x="3034405" y="1433674"/>
                  <a:pt x="3011953" y="1433674"/>
                </a:cubicBezTo>
                <a:cubicBezTo>
                  <a:pt x="3034405" y="1445187"/>
                  <a:pt x="3022891" y="1456125"/>
                  <a:pt x="3034405" y="1467638"/>
                </a:cubicBezTo>
                <a:cubicBezTo>
                  <a:pt x="3034405" y="1479152"/>
                  <a:pt x="3045343" y="1467639"/>
                  <a:pt x="3056856" y="1479152"/>
                </a:cubicBezTo>
                <a:lnTo>
                  <a:pt x="3079308" y="1501604"/>
                </a:lnTo>
                <a:cubicBezTo>
                  <a:pt x="3079307" y="1513117"/>
                  <a:pt x="3067794" y="1501603"/>
                  <a:pt x="3067794" y="1513118"/>
                </a:cubicBezTo>
                <a:cubicBezTo>
                  <a:pt x="3078732" y="1513117"/>
                  <a:pt x="3090245" y="1501603"/>
                  <a:pt x="3090245" y="1513118"/>
                </a:cubicBezTo>
                <a:cubicBezTo>
                  <a:pt x="3090245" y="1513118"/>
                  <a:pt x="3090245" y="1524631"/>
                  <a:pt x="3101759" y="1524631"/>
                </a:cubicBezTo>
                <a:cubicBezTo>
                  <a:pt x="3101759" y="1524631"/>
                  <a:pt x="3101759" y="1524631"/>
                  <a:pt x="3101759" y="1513117"/>
                </a:cubicBezTo>
                <a:cubicBezTo>
                  <a:pt x="3112697" y="1524631"/>
                  <a:pt x="3112697" y="1524631"/>
                  <a:pt x="3124210" y="1524631"/>
                </a:cubicBezTo>
                <a:cubicBezTo>
                  <a:pt x="3124210" y="1536144"/>
                  <a:pt x="3112697" y="1536144"/>
                  <a:pt x="3112697" y="1524631"/>
                </a:cubicBezTo>
                <a:cubicBezTo>
                  <a:pt x="3101184" y="1535569"/>
                  <a:pt x="3112697" y="1535569"/>
                  <a:pt x="3101184" y="1547082"/>
                </a:cubicBezTo>
                <a:cubicBezTo>
                  <a:pt x="3123635" y="1524631"/>
                  <a:pt x="3169114" y="1536144"/>
                  <a:pt x="3169114" y="1558596"/>
                </a:cubicBezTo>
                <a:cubicBezTo>
                  <a:pt x="3180052" y="1547082"/>
                  <a:pt x="3180052" y="1547082"/>
                  <a:pt x="3191566" y="1547082"/>
                </a:cubicBezTo>
                <a:cubicBezTo>
                  <a:pt x="3203078" y="1558596"/>
                  <a:pt x="3191565" y="1558596"/>
                  <a:pt x="3191565" y="1558596"/>
                </a:cubicBezTo>
                <a:cubicBezTo>
                  <a:pt x="3203079" y="1570110"/>
                  <a:pt x="3203079" y="1570110"/>
                  <a:pt x="3203078" y="1558596"/>
                </a:cubicBezTo>
                <a:cubicBezTo>
                  <a:pt x="3214593" y="1558596"/>
                  <a:pt x="3214593" y="1570110"/>
                  <a:pt x="3214593" y="1570110"/>
                </a:cubicBezTo>
                <a:cubicBezTo>
                  <a:pt x="3214593" y="1581623"/>
                  <a:pt x="3203079" y="1570110"/>
                  <a:pt x="3203079" y="1570110"/>
                </a:cubicBezTo>
                <a:cubicBezTo>
                  <a:pt x="3191565" y="1570110"/>
                  <a:pt x="3180627" y="1570109"/>
                  <a:pt x="3169114" y="1581623"/>
                </a:cubicBezTo>
                <a:cubicBezTo>
                  <a:pt x="3169114" y="1570110"/>
                  <a:pt x="3169114" y="1570110"/>
                  <a:pt x="3169114" y="1570110"/>
                </a:cubicBezTo>
                <a:cubicBezTo>
                  <a:pt x="3146086" y="1581047"/>
                  <a:pt x="3146087" y="1570110"/>
                  <a:pt x="3123635" y="1558596"/>
                </a:cubicBezTo>
                <a:cubicBezTo>
                  <a:pt x="3123635" y="1558596"/>
                  <a:pt x="3112122" y="1570110"/>
                  <a:pt x="3123635" y="1570110"/>
                </a:cubicBezTo>
                <a:cubicBezTo>
                  <a:pt x="3112122" y="1570110"/>
                  <a:pt x="3101184" y="1570110"/>
                  <a:pt x="3089670" y="1570110"/>
                </a:cubicBezTo>
                <a:cubicBezTo>
                  <a:pt x="3089670" y="1570110"/>
                  <a:pt x="3089669" y="1615012"/>
                  <a:pt x="3101184" y="1626526"/>
                </a:cubicBezTo>
                <a:cubicBezTo>
                  <a:pt x="3112122" y="1626526"/>
                  <a:pt x="3135148" y="1626526"/>
                  <a:pt x="3123635" y="1638040"/>
                </a:cubicBezTo>
                <a:cubicBezTo>
                  <a:pt x="3158176" y="1638040"/>
                  <a:pt x="3158176" y="1649553"/>
                  <a:pt x="3180627" y="1649553"/>
                </a:cubicBezTo>
                <a:cubicBezTo>
                  <a:pt x="3180627" y="1661066"/>
                  <a:pt x="3180627" y="1661066"/>
                  <a:pt x="3180627" y="1661066"/>
                </a:cubicBezTo>
                <a:cubicBezTo>
                  <a:pt x="3192140" y="1650129"/>
                  <a:pt x="3180627" y="1672580"/>
                  <a:pt x="3192141" y="1672580"/>
                </a:cubicBezTo>
                <a:cubicBezTo>
                  <a:pt x="3203655" y="1683518"/>
                  <a:pt x="3237620" y="1650129"/>
                  <a:pt x="3237619" y="1695031"/>
                </a:cubicBezTo>
                <a:lnTo>
                  <a:pt x="3237619" y="1683518"/>
                </a:lnTo>
                <a:cubicBezTo>
                  <a:pt x="3237620" y="1694456"/>
                  <a:pt x="3243376" y="1682943"/>
                  <a:pt x="3243376" y="1694456"/>
                </a:cubicBezTo>
                <a:cubicBezTo>
                  <a:pt x="3243376" y="1705969"/>
                  <a:pt x="3231863" y="1705969"/>
                  <a:pt x="3231863" y="1705969"/>
                </a:cubicBezTo>
                <a:cubicBezTo>
                  <a:pt x="3231863" y="1694456"/>
                  <a:pt x="3231863" y="1694456"/>
                  <a:pt x="3220349" y="1694456"/>
                </a:cubicBezTo>
                <a:cubicBezTo>
                  <a:pt x="3197322" y="1694456"/>
                  <a:pt x="3174870" y="1682943"/>
                  <a:pt x="3163357" y="1660491"/>
                </a:cubicBezTo>
                <a:cubicBezTo>
                  <a:pt x="3152419" y="1660491"/>
                  <a:pt x="3152420" y="1672005"/>
                  <a:pt x="3140905" y="1660491"/>
                </a:cubicBezTo>
                <a:lnTo>
                  <a:pt x="3129391" y="1660491"/>
                </a:lnTo>
                <a:cubicBezTo>
                  <a:pt x="3117879" y="1660491"/>
                  <a:pt x="3117879" y="1682943"/>
                  <a:pt x="3117879" y="1694456"/>
                </a:cubicBezTo>
                <a:cubicBezTo>
                  <a:pt x="3106364" y="1694456"/>
                  <a:pt x="3106364" y="1694456"/>
                  <a:pt x="3106364" y="1716907"/>
                </a:cubicBezTo>
                <a:cubicBezTo>
                  <a:pt x="3083913" y="1716907"/>
                  <a:pt x="3106364" y="1694456"/>
                  <a:pt x="3083913" y="1694456"/>
                </a:cubicBezTo>
                <a:cubicBezTo>
                  <a:pt x="3095426" y="1672005"/>
                  <a:pt x="3083913" y="1672005"/>
                  <a:pt x="3095426" y="1660491"/>
                </a:cubicBezTo>
                <a:cubicBezTo>
                  <a:pt x="3083913" y="1649553"/>
                  <a:pt x="3083913" y="1638040"/>
                  <a:pt x="3061461" y="1638040"/>
                </a:cubicBezTo>
                <a:cubicBezTo>
                  <a:pt x="3050525" y="1648977"/>
                  <a:pt x="3050524" y="1671429"/>
                  <a:pt x="3039010" y="1682943"/>
                </a:cubicBezTo>
                <a:lnTo>
                  <a:pt x="3037666" y="1672659"/>
                </a:lnTo>
                <a:lnTo>
                  <a:pt x="3039010" y="1671429"/>
                </a:lnTo>
                <a:lnTo>
                  <a:pt x="3037609" y="1672229"/>
                </a:lnTo>
                <a:lnTo>
                  <a:pt x="3037571" y="1671933"/>
                </a:lnTo>
                <a:cubicBezTo>
                  <a:pt x="3036132" y="1669126"/>
                  <a:pt x="3033254" y="1666248"/>
                  <a:pt x="3027497" y="1660491"/>
                </a:cubicBezTo>
                <a:cubicBezTo>
                  <a:pt x="3027497" y="1668694"/>
                  <a:pt x="3021020" y="1664593"/>
                  <a:pt x="3022640" y="1671501"/>
                </a:cubicBezTo>
                <a:lnTo>
                  <a:pt x="3026942" y="1681637"/>
                </a:lnTo>
                <a:lnTo>
                  <a:pt x="3016559" y="1682943"/>
                </a:lnTo>
                <a:cubicBezTo>
                  <a:pt x="3039010" y="1693881"/>
                  <a:pt x="3016559" y="1705394"/>
                  <a:pt x="3039010" y="1705394"/>
                </a:cubicBezTo>
                <a:cubicBezTo>
                  <a:pt x="3039010" y="1716907"/>
                  <a:pt x="3049948" y="1716907"/>
                  <a:pt x="3061462" y="1716907"/>
                </a:cubicBezTo>
                <a:cubicBezTo>
                  <a:pt x="3061461" y="1727845"/>
                  <a:pt x="3061461" y="1739359"/>
                  <a:pt x="3061461" y="1739359"/>
                </a:cubicBezTo>
                <a:cubicBezTo>
                  <a:pt x="3049948" y="1739359"/>
                  <a:pt x="3061461" y="1739359"/>
                  <a:pt x="3049948" y="1750873"/>
                </a:cubicBezTo>
                <a:cubicBezTo>
                  <a:pt x="3049948" y="1773324"/>
                  <a:pt x="3049948" y="1784837"/>
                  <a:pt x="3072399" y="1784838"/>
                </a:cubicBezTo>
                <a:cubicBezTo>
                  <a:pt x="3072399" y="1795776"/>
                  <a:pt x="3072399" y="1795776"/>
                  <a:pt x="3072399" y="1807289"/>
                </a:cubicBezTo>
                <a:cubicBezTo>
                  <a:pt x="3083913" y="1784838"/>
                  <a:pt x="3095426" y="1807289"/>
                  <a:pt x="3083913" y="1784838"/>
                </a:cubicBezTo>
                <a:cubicBezTo>
                  <a:pt x="3106364" y="1796352"/>
                  <a:pt x="3094851" y="1773900"/>
                  <a:pt x="3106364" y="1796352"/>
                </a:cubicBezTo>
                <a:lnTo>
                  <a:pt x="3114050" y="1791228"/>
                </a:lnTo>
                <a:lnTo>
                  <a:pt x="3116439" y="1797502"/>
                </a:lnTo>
                <a:cubicBezTo>
                  <a:pt x="3117878" y="1804554"/>
                  <a:pt x="3117878" y="1813046"/>
                  <a:pt x="3117879" y="1818803"/>
                </a:cubicBezTo>
                <a:cubicBezTo>
                  <a:pt x="3128816" y="1818802"/>
                  <a:pt x="3128816" y="1818802"/>
                  <a:pt x="3140330" y="1818802"/>
                </a:cubicBezTo>
                <a:cubicBezTo>
                  <a:pt x="3185809" y="1830316"/>
                  <a:pt x="3208836" y="1886157"/>
                  <a:pt x="3197322" y="1920123"/>
                </a:cubicBezTo>
                <a:lnTo>
                  <a:pt x="3206533" y="1921438"/>
                </a:lnTo>
                <a:lnTo>
                  <a:pt x="3198761" y="1925880"/>
                </a:lnTo>
                <a:cubicBezTo>
                  <a:pt x="3197322" y="1928758"/>
                  <a:pt x="3197322" y="1931636"/>
                  <a:pt x="3197322" y="1931636"/>
                </a:cubicBezTo>
                <a:cubicBezTo>
                  <a:pt x="3197322" y="1942574"/>
                  <a:pt x="3174871" y="1931636"/>
                  <a:pt x="3174871" y="1954088"/>
                </a:cubicBezTo>
                <a:cubicBezTo>
                  <a:pt x="3152420" y="1954088"/>
                  <a:pt x="3152420" y="1954088"/>
                  <a:pt x="3140905" y="1954088"/>
                </a:cubicBezTo>
                <a:cubicBezTo>
                  <a:pt x="3151843" y="1965601"/>
                  <a:pt x="3140905" y="1976539"/>
                  <a:pt x="3129391" y="1988052"/>
                </a:cubicBezTo>
                <a:cubicBezTo>
                  <a:pt x="3129392" y="1965601"/>
                  <a:pt x="3118454" y="1965601"/>
                  <a:pt x="3106940" y="1965601"/>
                </a:cubicBezTo>
                <a:cubicBezTo>
                  <a:pt x="3106940" y="1954087"/>
                  <a:pt x="3117878" y="1965601"/>
                  <a:pt x="3129391" y="1954087"/>
                </a:cubicBezTo>
                <a:cubicBezTo>
                  <a:pt x="3118454" y="1942574"/>
                  <a:pt x="3118454" y="1954087"/>
                  <a:pt x="3106940" y="1954087"/>
                </a:cubicBezTo>
                <a:cubicBezTo>
                  <a:pt x="3106941" y="1942574"/>
                  <a:pt x="3095426" y="1920123"/>
                  <a:pt x="3072975" y="1942574"/>
                </a:cubicBezTo>
                <a:cubicBezTo>
                  <a:pt x="3083913" y="1920123"/>
                  <a:pt x="3072975" y="1886157"/>
                  <a:pt x="3061461" y="1863706"/>
                </a:cubicBezTo>
                <a:cubicBezTo>
                  <a:pt x="3072975" y="1863706"/>
                  <a:pt x="3072975" y="1875219"/>
                  <a:pt x="3072975" y="1875219"/>
                </a:cubicBezTo>
                <a:cubicBezTo>
                  <a:pt x="3084488" y="1863706"/>
                  <a:pt x="3095426" y="1852768"/>
                  <a:pt x="3106941" y="1841254"/>
                </a:cubicBezTo>
                <a:cubicBezTo>
                  <a:pt x="3096002" y="1841255"/>
                  <a:pt x="3084488" y="1830317"/>
                  <a:pt x="3084488" y="1818802"/>
                </a:cubicBezTo>
                <a:cubicBezTo>
                  <a:pt x="3096003" y="1818802"/>
                  <a:pt x="3096003" y="1807289"/>
                  <a:pt x="3096003" y="1807289"/>
                </a:cubicBezTo>
                <a:cubicBezTo>
                  <a:pt x="3085065" y="1818802"/>
                  <a:pt x="3073551" y="1818802"/>
                  <a:pt x="3073551" y="1818802"/>
                </a:cubicBezTo>
                <a:cubicBezTo>
                  <a:pt x="3073551" y="1807289"/>
                  <a:pt x="3062038" y="1818802"/>
                  <a:pt x="3039587" y="1818803"/>
                </a:cubicBezTo>
                <a:cubicBezTo>
                  <a:pt x="3039586" y="1841830"/>
                  <a:pt x="3039586" y="1841830"/>
                  <a:pt x="3051100" y="1830316"/>
                </a:cubicBezTo>
                <a:cubicBezTo>
                  <a:pt x="3056856" y="1835785"/>
                  <a:pt x="3059735" y="1844133"/>
                  <a:pt x="3059734" y="1852552"/>
                </a:cubicBezTo>
                <a:lnTo>
                  <a:pt x="3053693" y="1868412"/>
                </a:lnTo>
                <a:lnTo>
                  <a:pt x="3048509" y="1864209"/>
                </a:lnTo>
                <a:cubicBezTo>
                  <a:pt x="3042896" y="1861403"/>
                  <a:pt x="3034405" y="1858524"/>
                  <a:pt x="3028649" y="1852768"/>
                </a:cubicBezTo>
                <a:cubicBezTo>
                  <a:pt x="3028649" y="1864281"/>
                  <a:pt x="3028649" y="1864281"/>
                  <a:pt x="3028649" y="1864281"/>
                </a:cubicBezTo>
                <a:cubicBezTo>
                  <a:pt x="3017134" y="1852768"/>
                  <a:pt x="3028649" y="1852768"/>
                  <a:pt x="3017134" y="1830316"/>
                </a:cubicBezTo>
                <a:cubicBezTo>
                  <a:pt x="3006196" y="1830317"/>
                  <a:pt x="3006196" y="1807865"/>
                  <a:pt x="2994682" y="1807865"/>
                </a:cubicBezTo>
                <a:cubicBezTo>
                  <a:pt x="2994683" y="1818802"/>
                  <a:pt x="2971655" y="1818802"/>
                  <a:pt x="2983170" y="1830316"/>
                </a:cubicBezTo>
                <a:cubicBezTo>
                  <a:pt x="2983170" y="1830316"/>
                  <a:pt x="2983170" y="1830316"/>
                  <a:pt x="2971655" y="1818802"/>
                </a:cubicBezTo>
                <a:lnTo>
                  <a:pt x="2971655" y="1830029"/>
                </a:lnTo>
                <a:lnTo>
                  <a:pt x="2965728" y="1827078"/>
                </a:lnTo>
                <a:cubicBezTo>
                  <a:pt x="2960574" y="1828157"/>
                  <a:pt x="2958415" y="1838951"/>
                  <a:pt x="2949780" y="1830316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49780" y="1829740"/>
                </a:lnTo>
                <a:lnTo>
                  <a:pt x="2949780" y="1818802"/>
                </a:lnTo>
                <a:cubicBezTo>
                  <a:pt x="2949780" y="1807289"/>
                  <a:pt x="2949780" y="1818802"/>
                  <a:pt x="2938266" y="1807289"/>
                </a:cubicBezTo>
                <a:cubicBezTo>
                  <a:pt x="2938266" y="1812758"/>
                  <a:pt x="2941145" y="1815493"/>
                  <a:pt x="2944023" y="1818299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38770" y="1825423"/>
                </a:lnTo>
                <a:cubicBezTo>
                  <a:pt x="2935963" y="1826862"/>
                  <a:pt x="2933085" y="1829740"/>
                  <a:pt x="2927329" y="1829740"/>
                </a:cubicBezTo>
                <a:cubicBezTo>
                  <a:pt x="2927328" y="1818227"/>
                  <a:pt x="2927328" y="1818227"/>
                  <a:pt x="2927328" y="1818227"/>
                </a:cubicBezTo>
                <a:cubicBezTo>
                  <a:pt x="2915815" y="1807289"/>
                  <a:pt x="2915815" y="1829740"/>
                  <a:pt x="2915815" y="1829740"/>
                </a:cubicBezTo>
                <a:cubicBezTo>
                  <a:pt x="2915815" y="1829740"/>
                  <a:pt x="2893363" y="1807289"/>
                  <a:pt x="2893363" y="1829740"/>
                </a:cubicBezTo>
                <a:cubicBezTo>
                  <a:pt x="2893363" y="1829740"/>
                  <a:pt x="2893363" y="1818227"/>
                  <a:pt x="2881850" y="1829740"/>
                </a:cubicBezTo>
                <a:cubicBezTo>
                  <a:pt x="2876381" y="1823984"/>
                  <a:pt x="2879259" y="1818227"/>
                  <a:pt x="2883505" y="1815349"/>
                </a:cubicBezTo>
                <a:lnTo>
                  <a:pt x="2888569" y="1813952"/>
                </a:lnTo>
                <a:lnTo>
                  <a:pt x="2893363" y="1818227"/>
                </a:lnTo>
                <a:cubicBezTo>
                  <a:pt x="2893363" y="1815349"/>
                  <a:pt x="2891960" y="1813910"/>
                  <a:pt x="2890026" y="1813550"/>
                </a:cubicBezTo>
                <a:lnTo>
                  <a:pt x="2888569" y="1813952"/>
                </a:lnTo>
                <a:lnTo>
                  <a:pt x="2884557" y="1810374"/>
                </a:lnTo>
                <a:cubicBezTo>
                  <a:pt x="2875409" y="1809915"/>
                  <a:pt x="2864723" y="1826862"/>
                  <a:pt x="2847884" y="1818227"/>
                </a:cubicBezTo>
                <a:cubicBezTo>
                  <a:pt x="2847884" y="1818227"/>
                  <a:pt x="2847884" y="1818227"/>
                  <a:pt x="2847884" y="1806714"/>
                </a:cubicBezTo>
                <a:lnTo>
                  <a:pt x="2850742" y="1806714"/>
                </a:lnTo>
                <a:lnTo>
                  <a:pt x="2851339" y="1807289"/>
                </a:lnTo>
                <a:lnTo>
                  <a:pt x="2851339" y="1806713"/>
                </a:lnTo>
                <a:lnTo>
                  <a:pt x="2859398" y="1806714"/>
                </a:lnTo>
                <a:cubicBezTo>
                  <a:pt x="2870912" y="1806714"/>
                  <a:pt x="2859398" y="1795200"/>
                  <a:pt x="2870912" y="1795201"/>
                </a:cubicBezTo>
                <a:lnTo>
                  <a:pt x="2870912" y="1806714"/>
                </a:lnTo>
                <a:cubicBezTo>
                  <a:pt x="2882425" y="1795776"/>
                  <a:pt x="2882425" y="1784262"/>
                  <a:pt x="2870912" y="1761811"/>
                </a:cubicBezTo>
                <a:cubicBezTo>
                  <a:pt x="2870912" y="1772748"/>
                  <a:pt x="2870912" y="1784262"/>
                  <a:pt x="2870912" y="1784262"/>
                </a:cubicBezTo>
                <a:cubicBezTo>
                  <a:pt x="2870912" y="1772748"/>
                  <a:pt x="2859398" y="1772748"/>
                  <a:pt x="2859398" y="1772748"/>
                </a:cubicBezTo>
                <a:cubicBezTo>
                  <a:pt x="2847884" y="1772748"/>
                  <a:pt x="2847884" y="1784262"/>
                  <a:pt x="2847884" y="1784262"/>
                </a:cubicBezTo>
                <a:lnTo>
                  <a:pt x="2847884" y="1772748"/>
                </a:lnTo>
                <a:lnTo>
                  <a:pt x="2836371" y="1772748"/>
                </a:lnTo>
                <a:cubicBezTo>
                  <a:pt x="2836371" y="1783686"/>
                  <a:pt x="2836371" y="1795200"/>
                  <a:pt x="2824858" y="1795200"/>
                </a:cubicBezTo>
                <a:cubicBezTo>
                  <a:pt x="2824857" y="1772173"/>
                  <a:pt x="2802405" y="1783686"/>
                  <a:pt x="2790892" y="1783686"/>
                </a:cubicBezTo>
                <a:cubicBezTo>
                  <a:pt x="2790892" y="1795200"/>
                  <a:pt x="2801830" y="1795200"/>
                  <a:pt x="2813344" y="1795200"/>
                </a:cubicBezTo>
                <a:cubicBezTo>
                  <a:pt x="2801830" y="1795200"/>
                  <a:pt x="2813344" y="1795200"/>
                  <a:pt x="2813344" y="1806714"/>
                </a:cubicBezTo>
                <a:cubicBezTo>
                  <a:pt x="2801830" y="1806714"/>
                  <a:pt x="2790317" y="1817652"/>
                  <a:pt x="2801830" y="1829165"/>
                </a:cubicBezTo>
                <a:cubicBezTo>
                  <a:pt x="2790316" y="1829165"/>
                  <a:pt x="2779379" y="1817652"/>
                  <a:pt x="2767865" y="1817652"/>
                </a:cubicBezTo>
                <a:cubicBezTo>
                  <a:pt x="2756927" y="1806713"/>
                  <a:pt x="2756927" y="1829165"/>
                  <a:pt x="2745414" y="1829165"/>
                </a:cubicBezTo>
                <a:cubicBezTo>
                  <a:pt x="2733901" y="1829165"/>
                  <a:pt x="2756351" y="1806714"/>
                  <a:pt x="2733900" y="1806714"/>
                </a:cubicBezTo>
                <a:cubicBezTo>
                  <a:pt x="2733900" y="1806714"/>
                  <a:pt x="2733900" y="1806714"/>
                  <a:pt x="2745414" y="1806714"/>
                </a:cubicBezTo>
                <a:lnTo>
                  <a:pt x="2745414" y="1795200"/>
                </a:lnTo>
                <a:cubicBezTo>
                  <a:pt x="2756927" y="1795200"/>
                  <a:pt x="2745414" y="1817652"/>
                  <a:pt x="2756928" y="1817652"/>
                </a:cubicBezTo>
                <a:cubicBezTo>
                  <a:pt x="2768441" y="1795200"/>
                  <a:pt x="2779378" y="1795200"/>
                  <a:pt x="2790892" y="1761235"/>
                </a:cubicBezTo>
                <a:cubicBezTo>
                  <a:pt x="2790892" y="1772748"/>
                  <a:pt x="2790892" y="1772748"/>
                  <a:pt x="2790892" y="1772748"/>
                </a:cubicBezTo>
                <a:cubicBezTo>
                  <a:pt x="2802406" y="1761522"/>
                  <a:pt x="2808162" y="1750297"/>
                  <a:pt x="2813847" y="1739071"/>
                </a:cubicBezTo>
                <a:lnTo>
                  <a:pt x="2822759" y="1725747"/>
                </a:lnTo>
                <a:lnTo>
                  <a:pt x="2824857" y="1727845"/>
                </a:lnTo>
                <a:lnTo>
                  <a:pt x="2823354" y="1724857"/>
                </a:lnTo>
                <a:lnTo>
                  <a:pt x="2836371" y="1705394"/>
                </a:lnTo>
                <a:cubicBezTo>
                  <a:pt x="2824857" y="1705394"/>
                  <a:pt x="2824857" y="1705394"/>
                  <a:pt x="2824857" y="1705394"/>
                </a:cubicBezTo>
                <a:cubicBezTo>
                  <a:pt x="2813344" y="1705394"/>
                  <a:pt x="2824857" y="1716907"/>
                  <a:pt x="2813344" y="1705394"/>
                </a:cubicBezTo>
                <a:cubicBezTo>
                  <a:pt x="2813343" y="1710863"/>
                  <a:pt x="2816222" y="1713597"/>
                  <a:pt x="2819100" y="1716404"/>
                </a:cubicBezTo>
                <a:lnTo>
                  <a:pt x="2823354" y="1724857"/>
                </a:lnTo>
                <a:lnTo>
                  <a:pt x="2822759" y="1725747"/>
                </a:lnTo>
                <a:lnTo>
                  <a:pt x="2813919" y="1716907"/>
                </a:lnTo>
                <a:lnTo>
                  <a:pt x="2813919" y="1716907"/>
                </a:lnTo>
                <a:lnTo>
                  <a:pt x="2813918" y="1716907"/>
                </a:lnTo>
                <a:lnTo>
                  <a:pt x="2813847" y="1716835"/>
                </a:lnTo>
                <a:cubicBezTo>
                  <a:pt x="2811041" y="1714029"/>
                  <a:pt x="2808162" y="1711150"/>
                  <a:pt x="2802405" y="1705394"/>
                </a:cubicBezTo>
                <a:lnTo>
                  <a:pt x="2803035" y="1707914"/>
                </a:lnTo>
                <a:lnTo>
                  <a:pt x="2798592" y="1704242"/>
                </a:lnTo>
                <a:cubicBezTo>
                  <a:pt x="2794346" y="1697191"/>
                  <a:pt x="2791468" y="1688700"/>
                  <a:pt x="2791468" y="1682943"/>
                </a:cubicBezTo>
                <a:cubicBezTo>
                  <a:pt x="2779955" y="1705394"/>
                  <a:pt x="2779955" y="1705394"/>
                  <a:pt x="2791468" y="1716907"/>
                </a:cubicBezTo>
                <a:cubicBezTo>
                  <a:pt x="2791468" y="1716907"/>
                  <a:pt x="2780530" y="1728421"/>
                  <a:pt x="2802982" y="1728422"/>
                </a:cubicBezTo>
                <a:cubicBezTo>
                  <a:pt x="2802983" y="1739359"/>
                  <a:pt x="2791468" y="1739359"/>
                  <a:pt x="2791468" y="1750873"/>
                </a:cubicBezTo>
                <a:cubicBezTo>
                  <a:pt x="2802983" y="1739359"/>
                  <a:pt x="2791468" y="1739359"/>
                  <a:pt x="2802983" y="1739359"/>
                </a:cubicBezTo>
                <a:cubicBezTo>
                  <a:pt x="2791468" y="1761811"/>
                  <a:pt x="2791468" y="1773324"/>
                  <a:pt x="2769017" y="1739359"/>
                </a:cubicBezTo>
                <a:cubicBezTo>
                  <a:pt x="2757503" y="1739359"/>
                  <a:pt x="2769017" y="1750297"/>
                  <a:pt x="2769017" y="1761811"/>
                </a:cubicBezTo>
                <a:cubicBezTo>
                  <a:pt x="2735051" y="1761811"/>
                  <a:pt x="2745989" y="1795200"/>
                  <a:pt x="2723538" y="1806714"/>
                </a:cubicBezTo>
                <a:cubicBezTo>
                  <a:pt x="2734476" y="1851616"/>
                  <a:pt x="2734476" y="1885006"/>
                  <a:pt x="2745989" y="1918971"/>
                </a:cubicBezTo>
                <a:cubicBezTo>
                  <a:pt x="2745989" y="1930485"/>
                  <a:pt x="2734476" y="1918971"/>
                  <a:pt x="2734476" y="1930485"/>
                </a:cubicBezTo>
                <a:cubicBezTo>
                  <a:pt x="2734476" y="1918971"/>
                  <a:pt x="2723538" y="1907457"/>
                  <a:pt x="2712025" y="1918971"/>
                </a:cubicBezTo>
                <a:cubicBezTo>
                  <a:pt x="2712024" y="1907457"/>
                  <a:pt x="2700511" y="1896519"/>
                  <a:pt x="2712024" y="1885006"/>
                </a:cubicBezTo>
                <a:cubicBezTo>
                  <a:pt x="2689572" y="1896519"/>
                  <a:pt x="2689573" y="1862554"/>
                  <a:pt x="2678059" y="1862554"/>
                </a:cubicBezTo>
                <a:cubicBezTo>
                  <a:pt x="2667121" y="1862554"/>
                  <a:pt x="2689573" y="1862554"/>
                  <a:pt x="2689573" y="1851041"/>
                </a:cubicBezTo>
                <a:cubicBezTo>
                  <a:pt x="2655032" y="1873492"/>
                  <a:pt x="2655032" y="1817076"/>
                  <a:pt x="2632580" y="1817076"/>
                </a:cubicBezTo>
                <a:cubicBezTo>
                  <a:pt x="2632580" y="1806138"/>
                  <a:pt x="2632580" y="1806138"/>
                  <a:pt x="2632580" y="1794624"/>
                </a:cubicBezTo>
                <a:cubicBezTo>
                  <a:pt x="2621067" y="1794624"/>
                  <a:pt x="2632580" y="1805562"/>
                  <a:pt x="2621067" y="1817076"/>
                </a:cubicBezTo>
                <a:cubicBezTo>
                  <a:pt x="2609553" y="1805562"/>
                  <a:pt x="2632005" y="1794049"/>
                  <a:pt x="2609553" y="1805562"/>
                </a:cubicBezTo>
                <a:cubicBezTo>
                  <a:pt x="2609553" y="1805562"/>
                  <a:pt x="2609553" y="1817076"/>
                  <a:pt x="2621067" y="1817076"/>
                </a:cubicBezTo>
                <a:cubicBezTo>
                  <a:pt x="2621067" y="1817076"/>
                  <a:pt x="2610130" y="1828590"/>
                  <a:pt x="2598615" y="1828590"/>
                </a:cubicBezTo>
                <a:cubicBezTo>
                  <a:pt x="2609554" y="1828590"/>
                  <a:pt x="2621067" y="1840103"/>
                  <a:pt x="2621067" y="1828590"/>
                </a:cubicBezTo>
                <a:cubicBezTo>
                  <a:pt x="2632005" y="1840103"/>
                  <a:pt x="2609554" y="1840103"/>
                  <a:pt x="2609554" y="1840103"/>
                </a:cubicBezTo>
                <a:cubicBezTo>
                  <a:pt x="2609554" y="1840103"/>
                  <a:pt x="2621067" y="1840103"/>
                  <a:pt x="2609553" y="1851616"/>
                </a:cubicBezTo>
                <a:cubicBezTo>
                  <a:pt x="2620491" y="1851616"/>
                  <a:pt x="2632005" y="1840103"/>
                  <a:pt x="2632005" y="1851616"/>
                </a:cubicBezTo>
                <a:cubicBezTo>
                  <a:pt x="2643518" y="1863130"/>
                  <a:pt x="2643518" y="1851616"/>
                  <a:pt x="2643518" y="1851616"/>
                </a:cubicBezTo>
                <a:lnTo>
                  <a:pt x="2643518" y="1863130"/>
                </a:lnTo>
                <a:cubicBezTo>
                  <a:pt x="2643518" y="1874644"/>
                  <a:pt x="2643518" y="1874644"/>
                  <a:pt x="2643518" y="1874644"/>
                </a:cubicBezTo>
                <a:cubicBezTo>
                  <a:pt x="2643518" y="1880113"/>
                  <a:pt x="2640783" y="1885726"/>
                  <a:pt x="2640855" y="1889972"/>
                </a:cubicBezTo>
                <a:lnTo>
                  <a:pt x="2643300" y="1894307"/>
                </a:lnTo>
                <a:lnTo>
                  <a:pt x="2639704" y="1890187"/>
                </a:lnTo>
                <a:cubicBezTo>
                  <a:pt x="2635458" y="1883135"/>
                  <a:pt x="2632580" y="1874644"/>
                  <a:pt x="2632580" y="1874644"/>
                </a:cubicBezTo>
                <a:cubicBezTo>
                  <a:pt x="2621067" y="1886157"/>
                  <a:pt x="2610130" y="1863130"/>
                  <a:pt x="2598615" y="1874644"/>
                </a:cubicBezTo>
                <a:cubicBezTo>
                  <a:pt x="2598616" y="1863130"/>
                  <a:pt x="2598615" y="1874644"/>
                  <a:pt x="2587102" y="1863130"/>
                </a:cubicBezTo>
                <a:cubicBezTo>
                  <a:pt x="2595737" y="1871765"/>
                  <a:pt x="2591419" y="1886553"/>
                  <a:pt x="2574392" y="1893407"/>
                </a:cubicBezTo>
                <a:lnTo>
                  <a:pt x="2555897" y="1896617"/>
                </a:lnTo>
                <a:lnTo>
                  <a:pt x="2554818" y="1892304"/>
                </a:lnTo>
                <a:lnTo>
                  <a:pt x="2558444" y="1881966"/>
                </a:lnTo>
                <a:cubicBezTo>
                  <a:pt x="2561629" y="1877378"/>
                  <a:pt x="2565874" y="1873133"/>
                  <a:pt x="2570119" y="1868887"/>
                </a:cubicBezTo>
                <a:lnTo>
                  <a:pt x="2572999" y="1865661"/>
                </a:lnTo>
                <a:lnTo>
                  <a:pt x="2576667" y="1866584"/>
                </a:lnTo>
                <a:cubicBezTo>
                  <a:pt x="2579474" y="1863706"/>
                  <a:pt x="2582208" y="1857949"/>
                  <a:pt x="2587677" y="1852192"/>
                </a:cubicBezTo>
                <a:lnTo>
                  <a:pt x="2583258" y="1851636"/>
                </a:lnTo>
                <a:lnTo>
                  <a:pt x="2586980" y="1841026"/>
                </a:lnTo>
                <a:lnTo>
                  <a:pt x="2587677" y="1840679"/>
                </a:lnTo>
                <a:lnTo>
                  <a:pt x="2587391" y="1839646"/>
                </a:lnTo>
                <a:lnTo>
                  <a:pt x="2591608" y="1824542"/>
                </a:lnTo>
                <a:cubicBezTo>
                  <a:pt x="2591986" y="1814719"/>
                  <a:pt x="2587363" y="1807703"/>
                  <a:pt x="2579250" y="1809106"/>
                </a:cubicBezTo>
                <a:lnTo>
                  <a:pt x="2577983" y="1809897"/>
                </a:lnTo>
                <a:lnTo>
                  <a:pt x="2576164" y="1806714"/>
                </a:lnTo>
                <a:lnTo>
                  <a:pt x="2574556" y="1812038"/>
                </a:lnTo>
                <a:lnTo>
                  <a:pt x="2564651" y="1818227"/>
                </a:lnTo>
                <a:cubicBezTo>
                  <a:pt x="2564651" y="1818227"/>
                  <a:pt x="2564651" y="1818227"/>
                  <a:pt x="2564651" y="1806714"/>
                </a:cubicBezTo>
                <a:cubicBezTo>
                  <a:pt x="2553713" y="1806714"/>
                  <a:pt x="2553713" y="1817652"/>
                  <a:pt x="2542199" y="1829165"/>
                </a:cubicBezTo>
                <a:cubicBezTo>
                  <a:pt x="2553713" y="1829165"/>
                  <a:pt x="2553713" y="1829165"/>
                  <a:pt x="2553713" y="1840679"/>
                </a:cubicBezTo>
                <a:cubicBezTo>
                  <a:pt x="2553713" y="1823840"/>
                  <a:pt x="2566342" y="1825783"/>
                  <a:pt x="2572656" y="1818335"/>
                </a:cubicBezTo>
                <a:lnTo>
                  <a:pt x="2574556" y="1812038"/>
                </a:lnTo>
                <a:lnTo>
                  <a:pt x="2577983" y="1809897"/>
                </a:lnTo>
                <a:lnTo>
                  <a:pt x="2581921" y="1816788"/>
                </a:lnTo>
                <a:cubicBezTo>
                  <a:pt x="2584799" y="1818227"/>
                  <a:pt x="2587677" y="1818227"/>
                  <a:pt x="2587677" y="1818227"/>
                </a:cubicBezTo>
                <a:cubicBezTo>
                  <a:pt x="2581920" y="1818227"/>
                  <a:pt x="2581920" y="1820961"/>
                  <a:pt x="2583360" y="1825135"/>
                </a:cubicBezTo>
                <a:lnTo>
                  <a:pt x="2587391" y="1839646"/>
                </a:lnTo>
                <a:lnTo>
                  <a:pt x="2587102" y="1840679"/>
                </a:lnTo>
                <a:lnTo>
                  <a:pt x="2586980" y="1841026"/>
                </a:lnTo>
                <a:lnTo>
                  <a:pt x="2581174" y="1843917"/>
                </a:lnTo>
                <a:cubicBezTo>
                  <a:pt x="2576020" y="1842838"/>
                  <a:pt x="2573861" y="1832044"/>
                  <a:pt x="2565226" y="1840679"/>
                </a:cubicBezTo>
                <a:cubicBezTo>
                  <a:pt x="2570695" y="1846436"/>
                  <a:pt x="2573429" y="1849314"/>
                  <a:pt x="2576236" y="1850753"/>
                </a:cubicBezTo>
                <a:lnTo>
                  <a:pt x="2583258" y="1851636"/>
                </a:lnTo>
                <a:lnTo>
                  <a:pt x="2581795" y="1855808"/>
                </a:lnTo>
                <a:lnTo>
                  <a:pt x="2572999" y="1865661"/>
                </a:lnTo>
                <a:lnTo>
                  <a:pt x="2565226" y="1863706"/>
                </a:lnTo>
                <a:cubicBezTo>
                  <a:pt x="2565226" y="1852768"/>
                  <a:pt x="2565226" y="1852768"/>
                  <a:pt x="2565226" y="1841255"/>
                </a:cubicBezTo>
                <a:cubicBezTo>
                  <a:pt x="2554288" y="1852192"/>
                  <a:pt x="2554288" y="1863706"/>
                  <a:pt x="2542774" y="1863706"/>
                </a:cubicBezTo>
                <a:cubicBezTo>
                  <a:pt x="2542775" y="1874644"/>
                  <a:pt x="2542775" y="1874644"/>
                  <a:pt x="2542774" y="1886157"/>
                </a:cubicBezTo>
                <a:lnTo>
                  <a:pt x="2531262" y="1886157"/>
                </a:lnTo>
                <a:cubicBezTo>
                  <a:pt x="2542200" y="1886157"/>
                  <a:pt x="2531262" y="1897670"/>
                  <a:pt x="2519747" y="1897670"/>
                </a:cubicBezTo>
                <a:cubicBezTo>
                  <a:pt x="2531262" y="1886733"/>
                  <a:pt x="2508234" y="1897671"/>
                  <a:pt x="2519747" y="1875219"/>
                </a:cubicBezTo>
                <a:cubicBezTo>
                  <a:pt x="2508234" y="1886734"/>
                  <a:pt x="2508234" y="1886734"/>
                  <a:pt x="2508234" y="1886734"/>
                </a:cubicBezTo>
                <a:lnTo>
                  <a:pt x="2508234" y="1875219"/>
                </a:lnTo>
                <a:lnTo>
                  <a:pt x="2497171" y="1880529"/>
                </a:lnTo>
                <a:lnTo>
                  <a:pt x="2496720" y="1875219"/>
                </a:lnTo>
                <a:cubicBezTo>
                  <a:pt x="2485207" y="1886733"/>
                  <a:pt x="2496721" y="1886734"/>
                  <a:pt x="2496720" y="1897670"/>
                </a:cubicBezTo>
                <a:cubicBezTo>
                  <a:pt x="2490963" y="1891914"/>
                  <a:pt x="2490963" y="1886301"/>
                  <a:pt x="2493842" y="1882127"/>
                </a:cubicBezTo>
                <a:lnTo>
                  <a:pt x="2497171" y="1880529"/>
                </a:lnTo>
                <a:lnTo>
                  <a:pt x="2498160" y="1892202"/>
                </a:lnTo>
                <a:cubicBezTo>
                  <a:pt x="2499599" y="1897815"/>
                  <a:pt x="2502477" y="1903427"/>
                  <a:pt x="2508234" y="1909184"/>
                </a:cubicBezTo>
                <a:cubicBezTo>
                  <a:pt x="2496720" y="1909185"/>
                  <a:pt x="2485782" y="1909185"/>
                  <a:pt x="2474269" y="1920698"/>
                </a:cubicBezTo>
                <a:cubicBezTo>
                  <a:pt x="2474268" y="1898247"/>
                  <a:pt x="2462755" y="1909760"/>
                  <a:pt x="2462755" y="1898247"/>
                </a:cubicBezTo>
                <a:cubicBezTo>
                  <a:pt x="2462755" y="1898247"/>
                  <a:pt x="2462755" y="1898247"/>
                  <a:pt x="2474268" y="1898247"/>
                </a:cubicBezTo>
                <a:cubicBezTo>
                  <a:pt x="2463331" y="1898247"/>
                  <a:pt x="2463331" y="1898247"/>
                  <a:pt x="2451818" y="1898247"/>
                </a:cubicBezTo>
                <a:cubicBezTo>
                  <a:pt x="2451818" y="1898247"/>
                  <a:pt x="2451818" y="1898247"/>
                  <a:pt x="2440304" y="1898247"/>
                </a:cubicBezTo>
                <a:cubicBezTo>
                  <a:pt x="2440304" y="1909760"/>
                  <a:pt x="2451818" y="1898247"/>
                  <a:pt x="2451818" y="1909760"/>
                </a:cubicBezTo>
                <a:cubicBezTo>
                  <a:pt x="2440880" y="1909760"/>
                  <a:pt x="2440880" y="1898247"/>
                  <a:pt x="2429367" y="1898247"/>
                </a:cubicBezTo>
                <a:cubicBezTo>
                  <a:pt x="2429366" y="1909760"/>
                  <a:pt x="2440880" y="1898247"/>
                  <a:pt x="2440880" y="1909760"/>
                </a:cubicBezTo>
                <a:cubicBezTo>
                  <a:pt x="2429942" y="1909760"/>
                  <a:pt x="2406914" y="1909760"/>
                  <a:pt x="2418429" y="1898247"/>
                </a:cubicBezTo>
                <a:cubicBezTo>
                  <a:pt x="2406914" y="1898247"/>
                  <a:pt x="2406914" y="1898247"/>
                  <a:pt x="2406914" y="1909760"/>
                </a:cubicBezTo>
                <a:cubicBezTo>
                  <a:pt x="2395401" y="1909760"/>
                  <a:pt x="2406914" y="1898247"/>
                  <a:pt x="2406914" y="1898247"/>
                </a:cubicBezTo>
                <a:lnTo>
                  <a:pt x="2395401" y="1898247"/>
                </a:lnTo>
                <a:cubicBezTo>
                  <a:pt x="2395401" y="1889612"/>
                  <a:pt x="2395401" y="1874824"/>
                  <a:pt x="2390544" y="1867969"/>
                </a:cubicBezTo>
                <a:lnTo>
                  <a:pt x="2384182" y="1864444"/>
                </a:lnTo>
                <a:lnTo>
                  <a:pt x="2383887" y="1862347"/>
                </a:lnTo>
                <a:lnTo>
                  <a:pt x="2383887" y="1852768"/>
                </a:lnTo>
                <a:lnTo>
                  <a:pt x="2395401" y="1852768"/>
                </a:lnTo>
                <a:cubicBezTo>
                  <a:pt x="2395401" y="1841255"/>
                  <a:pt x="2395401" y="1852768"/>
                  <a:pt x="2383887" y="1841254"/>
                </a:cubicBezTo>
                <a:lnTo>
                  <a:pt x="2406339" y="1841255"/>
                </a:lnTo>
                <a:cubicBezTo>
                  <a:pt x="2394826" y="1830316"/>
                  <a:pt x="2394826" y="1830316"/>
                  <a:pt x="2406339" y="1818802"/>
                </a:cubicBezTo>
                <a:cubicBezTo>
                  <a:pt x="2406339" y="1807289"/>
                  <a:pt x="2394826" y="1818802"/>
                  <a:pt x="2394825" y="1807289"/>
                </a:cubicBezTo>
                <a:cubicBezTo>
                  <a:pt x="2394825" y="1807289"/>
                  <a:pt x="2406339" y="1807289"/>
                  <a:pt x="2406339" y="1795775"/>
                </a:cubicBezTo>
                <a:cubicBezTo>
                  <a:pt x="2394825" y="1784838"/>
                  <a:pt x="2383887" y="1807289"/>
                  <a:pt x="2372373" y="1807289"/>
                </a:cubicBezTo>
                <a:cubicBezTo>
                  <a:pt x="2372373" y="1818802"/>
                  <a:pt x="2383887" y="1807289"/>
                  <a:pt x="2383887" y="1818802"/>
                </a:cubicBezTo>
                <a:cubicBezTo>
                  <a:pt x="2372374" y="1807865"/>
                  <a:pt x="2349922" y="1818802"/>
                  <a:pt x="2338408" y="1796351"/>
                </a:cubicBezTo>
                <a:cubicBezTo>
                  <a:pt x="2349346" y="1796352"/>
                  <a:pt x="2349347" y="1784838"/>
                  <a:pt x="2360860" y="1796352"/>
                </a:cubicBezTo>
                <a:cubicBezTo>
                  <a:pt x="2360860" y="1796352"/>
                  <a:pt x="2349346" y="1796352"/>
                  <a:pt x="2349346" y="1807865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0284" y="1807865"/>
                </a:lnTo>
                <a:lnTo>
                  <a:pt x="2360356" y="1807865"/>
                </a:lnTo>
                <a:cubicBezTo>
                  <a:pt x="2363163" y="1807865"/>
                  <a:pt x="2366041" y="1807865"/>
                  <a:pt x="2371798" y="1807865"/>
                </a:cubicBezTo>
                <a:cubicBezTo>
                  <a:pt x="2371798" y="1802109"/>
                  <a:pt x="2368919" y="1802108"/>
                  <a:pt x="2366041" y="1803547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2173" y="1797970"/>
                </a:lnTo>
                <a:cubicBezTo>
                  <a:pt x="2365789" y="1794193"/>
                  <a:pt x="2374101" y="1804987"/>
                  <a:pt x="2382736" y="1796352"/>
                </a:cubicBezTo>
                <a:cubicBezTo>
                  <a:pt x="2382736" y="1796352"/>
                  <a:pt x="2371798" y="1796352"/>
                  <a:pt x="2360284" y="1784837"/>
                </a:cubicBezTo>
                <a:cubicBezTo>
                  <a:pt x="2371798" y="1784837"/>
                  <a:pt x="2382736" y="1784837"/>
                  <a:pt x="2394250" y="1784838"/>
                </a:cubicBezTo>
                <a:cubicBezTo>
                  <a:pt x="2397128" y="1779225"/>
                  <a:pt x="2397164" y="1774332"/>
                  <a:pt x="2395419" y="1769969"/>
                </a:cubicBezTo>
                <a:lnTo>
                  <a:pt x="2388992" y="1762078"/>
                </a:lnTo>
                <a:lnTo>
                  <a:pt x="2401374" y="1760947"/>
                </a:lnTo>
                <a:cubicBezTo>
                  <a:pt x="2405620" y="1759508"/>
                  <a:pt x="2408354" y="1756630"/>
                  <a:pt x="2408066" y="1750873"/>
                </a:cubicBezTo>
                <a:cubicBezTo>
                  <a:pt x="2402597" y="1750873"/>
                  <a:pt x="2396984" y="1750873"/>
                  <a:pt x="2392739" y="1752312"/>
                </a:cubicBezTo>
                <a:lnTo>
                  <a:pt x="2387301" y="1760002"/>
                </a:lnTo>
                <a:lnTo>
                  <a:pt x="2385902" y="1758285"/>
                </a:lnTo>
                <a:cubicBezTo>
                  <a:pt x="2377411" y="1751304"/>
                  <a:pt x="2366041" y="1745692"/>
                  <a:pt x="2360285" y="1739935"/>
                </a:cubicBezTo>
                <a:cubicBezTo>
                  <a:pt x="2348772" y="1739935"/>
                  <a:pt x="2348771" y="1750873"/>
                  <a:pt x="2348772" y="1762386"/>
                </a:cubicBezTo>
                <a:lnTo>
                  <a:pt x="2348771" y="1750873"/>
                </a:lnTo>
                <a:cubicBezTo>
                  <a:pt x="2337545" y="1750873"/>
                  <a:pt x="2331932" y="1753752"/>
                  <a:pt x="2327686" y="1756630"/>
                </a:cubicBezTo>
                <a:lnTo>
                  <a:pt x="2321432" y="1759425"/>
                </a:lnTo>
                <a:lnTo>
                  <a:pt x="2326319" y="1750873"/>
                </a:lnTo>
                <a:cubicBezTo>
                  <a:pt x="2315381" y="1750873"/>
                  <a:pt x="2315381" y="1762386"/>
                  <a:pt x="2303868" y="1762386"/>
                </a:cubicBezTo>
                <a:cubicBezTo>
                  <a:pt x="2303868" y="1756917"/>
                  <a:pt x="2300990" y="1754183"/>
                  <a:pt x="2298111" y="1751377"/>
                </a:cubicBezTo>
                <a:lnTo>
                  <a:pt x="2297858" y="1750874"/>
                </a:lnTo>
                <a:lnTo>
                  <a:pt x="2304732" y="1750873"/>
                </a:lnTo>
                <a:cubicBezTo>
                  <a:pt x="2306171" y="1750873"/>
                  <a:pt x="2306171" y="1750873"/>
                  <a:pt x="2306171" y="1750873"/>
                </a:cubicBezTo>
                <a:cubicBezTo>
                  <a:pt x="2306171" y="1739359"/>
                  <a:pt x="2317684" y="1739359"/>
                  <a:pt x="2317109" y="1739359"/>
                </a:cubicBezTo>
                <a:cubicBezTo>
                  <a:pt x="2317109" y="1728421"/>
                  <a:pt x="2305596" y="1728421"/>
                  <a:pt x="2317109" y="1716907"/>
                </a:cubicBezTo>
                <a:cubicBezTo>
                  <a:pt x="2311640" y="1716907"/>
                  <a:pt x="2308905" y="1722520"/>
                  <a:pt x="2306099" y="1729572"/>
                </a:cubicBezTo>
                <a:lnTo>
                  <a:pt x="2296310" y="1747796"/>
                </a:lnTo>
                <a:lnTo>
                  <a:pt x="2292354" y="1739935"/>
                </a:lnTo>
                <a:cubicBezTo>
                  <a:pt x="2281417" y="1751448"/>
                  <a:pt x="2269902" y="1728422"/>
                  <a:pt x="2269902" y="1739935"/>
                </a:cubicBezTo>
                <a:cubicBezTo>
                  <a:pt x="2269902" y="1728997"/>
                  <a:pt x="2269902" y="1706545"/>
                  <a:pt x="2269902" y="1695031"/>
                </a:cubicBezTo>
                <a:cubicBezTo>
                  <a:pt x="2269902" y="1695031"/>
                  <a:pt x="2258965" y="1695031"/>
                  <a:pt x="2247452" y="1695031"/>
                </a:cubicBezTo>
                <a:cubicBezTo>
                  <a:pt x="2247452" y="1705969"/>
                  <a:pt x="2258965" y="1705969"/>
                  <a:pt x="2258965" y="1717484"/>
                </a:cubicBezTo>
                <a:cubicBezTo>
                  <a:pt x="2258965" y="1717484"/>
                  <a:pt x="2258965" y="1717484"/>
                  <a:pt x="2247452" y="1717483"/>
                </a:cubicBezTo>
                <a:cubicBezTo>
                  <a:pt x="2247452" y="1717483"/>
                  <a:pt x="2247452" y="1695031"/>
                  <a:pt x="2235939" y="1695031"/>
                </a:cubicBezTo>
                <a:cubicBezTo>
                  <a:pt x="2246876" y="1695031"/>
                  <a:pt x="2246875" y="1684094"/>
                  <a:pt x="2258389" y="1672580"/>
                </a:cubicBezTo>
                <a:cubicBezTo>
                  <a:pt x="2258389" y="1672580"/>
                  <a:pt x="2246875" y="1684094"/>
                  <a:pt x="2246876" y="1672580"/>
                </a:cubicBezTo>
                <a:cubicBezTo>
                  <a:pt x="2246876" y="1672580"/>
                  <a:pt x="2235362" y="1672580"/>
                  <a:pt x="2246875" y="1661066"/>
                </a:cubicBezTo>
                <a:cubicBezTo>
                  <a:pt x="2257813" y="1672580"/>
                  <a:pt x="2257813" y="1661067"/>
                  <a:pt x="2269327" y="1661066"/>
                </a:cubicBezTo>
                <a:lnTo>
                  <a:pt x="2269046" y="1660002"/>
                </a:lnTo>
                <a:lnTo>
                  <a:pt x="2269902" y="1660491"/>
                </a:lnTo>
                <a:lnTo>
                  <a:pt x="2267962" y="1650431"/>
                </a:lnTo>
                <a:lnTo>
                  <a:pt x="2269569" y="1649733"/>
                </a:lnTo>
                <a:cubicBezTo>
                  <a:pt x="2271701" y="1649553"/>
                  <a:pt x="2275227" y="1649553"/>
                  <a:pt x="2280840" y="1649553"/>
                </a:cubicBezTo>
                <a:cubicBezTo>
                  <a:pt x="2280840" y="1649553"/>
                  <a:pt x="2269902" y="1638040"/>
                  <a:pt x="2292354" y="1638040"/>
                </a:cubicBezTo>
                <a:cubicBezTo>
                  <a:pt x="2269902" y="1615588"/>
                  <a:pt x="2303868" y="1615588"/>
                  <a:pt x="2269902" y="1615588"/>
                </a:cubicBezTo>
                <a:cubicBezTo>
                  <a:pt x="2269902" y="1604074"/>
                  <a:pt x="2269902" y="1615588"/>
                  <a:pt x="2258389" y="1604074"/>
                </a:cubicBezTo>
                <a:cubicBezTo>
                  <a:pt x="2258389" y="1593136"/>
                  <a:pt x="2269902" y="1593137"/>
                  <a:pt x="2269902" y="1581623"/>
                </a:cubicBezTo>
                <a:cubicBezTo>
                  <a:pt x="2258389" y="1581623"/>
                  <a:pt x="2258389" y="1592561"/>
                  <a:pt x="2258389" y="1604074"/>
                </a:cubicBezTo>
                <a:cubicBezTo>
                  <a:pt x="2246876" y="1604075"/>
                  <a:pt x="2235939" y="1615588"/>
                  <a:pt x="2224424" y="1615588"/>
                </a:cubicBezTo>
                <a:cubicBezTo>
                  <a:pt x="2235938" y="1604651"/>
                  <a:pt x="2213486" y="1593137"/>
                  <a:pt x="2201973" y="1593137"/>
                </a:cubicBezTo>
                <a:cubicBezTo>
                  <a:pt x="2213486" y="1604075"/>
                  <a:pt x="2213486" y="1615588"/>
                  <a:pt x="2201973" y="1615588"/>
                </a:cubicBezTo>
                <a:cubicBezTo>
                  <a:pt x="2213486" y="1627102"/>
                  <a:pt x="2235939" y="1615588"/>
                  <a:pt x="2247452" y="1615588"/>
                </a:cubicBezTo>
                <a:cubicBezTo>
                  <a:pt x="2247452" y="1632427"/>
                  <a:pt x="2260080" y="1630160"/>
                  <a:pt x="2266394" y="1642303"/>
                </a:cubicBezTo>
                <a:lnTo>
                  <a:pt x="2267962" y="1650431"/>
                </a:lnTo>
                <a:lnTo>
                  <a:pt x="2266664" y="1650992"/>
                </a:lnTo>
                <a:lnTo>
                  <a:pt x="2269046" y="1660002"/>
                </a:lnTo>
                <a:lnTo>
                  <a:pt x="2259828" y="1654734"/>
                </a:lnTo>
                <a:cubicBezTo>
                  <a:pt x="2258389" y="1651855"/>
                  <a:pt x="2258389" y="1648977"/>
                  <a:pt x="2258389" y="1648977"/>
                </a:cubicBezTo>
                <a:cubicBezTo>
                  <a:pt x="2247452" y="1637464"/>
                  <a:pt x="2247452" y="1648977"/>
                  <a:pt x="2235938" y="1648977"/>
                </a:cubicBezTo>
                <a:cubicBezTo>
                  <a:pt x="2235938" y="1637464"/>
                  <a:pt x="2258965" y="1648977"/>
                  <a:pt x="2247452" y="1637464"/>
                </a:cubicBezTo>
                <a:cubicBezTo>
                  <a:pt x="2247452" y="1625951"/>
                  <a:pt x="2247452" y="1637464"/>
                  <a:pt x="2247452" y="1637464"/>
                </a:cubicBezTo>
                <a:cubicBezTo>
                  <a:pt x="2247452" y="1637464"/>
                  <a:pt x="2235938" y="1625950"/>
                  <a:pt x="2235938" y="1637464"/>
                </a:cubicBezTo>
                <a:cubicBezTo>
                  <a:pt x="2224424" y="1637464"/>
                  <a:pt x="2213486" y="1637464"/>
                  <a:pt x="2201973" y="1637464"/>
                </a:cubicBezTo>
                <a:cubicBezTo>
                  <a:pt x="2201973" y="1648977"/>
                  <a:pt x="2201973" y="1659915"/>
                  <a:pt x="2201973" y="1671429"/>
                </a:cubicBezTo>
                <a:cubicBezTo>
                  <a:pt x="2201973" y="1682943"/>
                  <a:pt x="2201973" y="1682943"/>
                  <a:pt x="2201973" y="1682943"/>
                </a:cubicBezTo>
                <a:cubicBezTo>
                  <a:pt x="2190460" y="1682943"/>
                  <a:pt x="2201973" y="1694456"/>
                  <a:pt x="2190460" y="1694456"/>
                </a:cubicBezTo>
                <a:cubicBezTo>
                  <a:pt x="2190459" y="1683518"/>
                  <a:pt x="2190459" y="1683518"/>
                  <a:pt x="2178945" y="1672005"/>
                </a:cubicBezTo>
                <a:cubicBezTo>
                  <a:pt x="2190459" y="1660491"/>
                  <a:pt x="2190460" y="1672005"/>
                  <a:pt x="2190460" y="1672005"/>
                </a:cubicBezTo>
                <a:cubicBezTo>
                  <a:pt x="2190459" y="1660491"/>
                  <a:pt x="2190459" y="1660491"/>
                  <a:pt x="2190459" y="1660491"/>
                </a:cubicBezTo>
                <a:cubicBezTo>
                  <a:pt x="2178945" y="1660491"/>
                  <a:pt x="2167432" y="1671429"/>
                  <a:pt x="2178946" y="1682943"/>
                </a:cubicBezTo>
                <a:cubicBezTo>
                  <a:pt x="2168008" y="1682943"/>
                  <a:pt x="2168008" y="1682943"/>
                  <a:pt x="2156494" y="1682943"/>
                </a:cubicBezTo>
                <a:cubicBezTo>
                  <a:pt x="2156494" y="1671429"/>
                  <a:pt x="2156494" y="1682943"/>
                  <a:pt x="2156494" y="1671429"/>
                </a:cubicBezTo>
                <a:cubicBezTo>
                  <a:pt x="2168008" y="1671429"/>
                  <a:pt x="2168008" y="1671429"/>
                  <a:pt x="2168008" y="1659915"/>
                </a:cubicBezTo>
                <a:cubicBezTo>
                  <a:pt x="2168008" y="1659915"/>
                  <a:pt x="2168008" y="1659915"/>
                  <a:pt x="2156494" y="1659915"/>
                </a:cubicBezTo>
                <a:cubicBezTo>
                  <a:pt x="2168007" y="1648402"/>
                  <a:pt x="2168007" y="1637464"/>
                  <a:pt x="2156494" y="1625951"/>
                </a:cubicBezTo>
                <a:cubicBezTo>
                  <a:pt x="2156494" y="1620194"/>
                  <a:pt x="2159372" y="1620193"/>
                  <a:pt x="2162250" y="1620193"/>
                </a:cubicBezTo>
                <a:lnTo>
                  <a:pt x="2167622" y="1614821"/>
                </a:lnTo>
                <a:lnTo>
                  <a:pt x="2168007" y="1614766"/>
                </a:lnTo>
                <a:lnTo>
                  <a:pt x="2168008" y="1625446"/>
                </a:lnTo>
                <a:cubicBezTo>
                  <a:pt x="2168008" y="1628253"/>
                  <a:pt x="2168007" y="1631131"/>
                  <a:pt x="2168007" y="1636889"/>
                </a:cubicBezTo>
                <a:cubicBezTo>
                  <a:pt x="2178945" y="1647826"/>
                  <a:pt x="2178945" y="1636888"/>
                  <a:pt x="2190460" y="1625374"/>
                </a:cubicBezTo>
                <a:lnTo>
                  <a:pt x="2178946" y="1613861"/>
                </a:lnTo>
                <a:cubicBezTo>
                  <a:pt x="2167432" y="1613861"/>
                  <a:pt x="2190460" y="1613861"/>
                  <a:pt x="2178945" y="1602348"/>
                </a:cubicBezTo>
                <a:cubicBezTo>
                  <a:pt x="2189883" y="1602347"/>
                  <a:pt x="2189883" y="1602347"/>
                  <a:pt x="2201398" y="1590834"/>
                </a:cubicBezTo>
                <a:cubicBezTo>
                  <a:pt x="2201398" y="1590834"/>
                  <a:pt x="2189883" y="1590834"/>
                  <a:pt x="2189884" y="1579320"/>
                </a:cubicBezTo>
                <a:cubicBezTo>
                  <a:pt x="2189884" y="1579320"/>
                  <a:pt x="2201397" y="1579320"/>
                  <a:pt x="2201397" y="1567807"/>
                </a:cubicBezTo>
                <a:cubicBezTo>
                  <a:pt x="2201397" y="1567807"/>
                  <a:pt x="2212911" y="1567807"/>
                  <a:pt x="2212911" y="1556293"/>
                </a:cubicBezTo>
                <a:lnTo>
                  <a:pt x="2224424" y="1556293"/>
                </a:lnTo>
                <a:cubicBezTo>
                  <a:pt x="2224424" y="1556293"/>
                  <a:pt x="2224424" y="1556293"/>
                  <a:pt x="2224424" y="1578745"/>
                </a:cubicBezTo>
                <a:cubicBezTo>
                  <a:pt x="2224424" y="1578745"/>
                  <a:pt x="2224424" y="1578745"/>
                  <a:pt x="2235939" y="1578745"/>
                </a:cubicBezTo>
                <a:cubicBezTo>
                  <a:pt x="2235939" y="1567231"/>
                  <a:pt x="2258389" y="1567231"/>
                  <a:pt x="2258389" y="1544779"/>
                </a:cubicBezTo>
                <a:cubicBezTo>
                  <a:pt x="2258389" y="1544779"/>
                  <a:pt x="2258389" y="1556293"/>
                  <a:pt x="2269902" y="1544780"/>
                </a:cubicBezTo>
                <a:cubicBezTo>
                  <a:pt x="2269902" y="1556293"/>
                  <a:pt x="2258389" y="1567231"/>
                  <a:pt x="2269902" y="1578745"/>
                </a:cubicBezTo>
                <a:cubicBezTo>
                  <a:pt x="2281416" y="1567231"/>
                  <a:pt x="2281416" y="1567231"/>
                  <a:pt x="2281417" y="1544780"/>
                </a:cubicBezTo>
                <a:cubicBezTo>
                  <a:pt x="2281417" y="1544780"/>
                  <a:pt x="2281417" y="1544780"/>
                  <a:pt x="2282856" y="1544779"/>
                </a:cubicBezTo>
                <a:lnTo>
                  <a:pt x="2283815" y="1544780"/>
                </a:lnTo>
                <a:lnTo>
                  <a:pt x="2283144" y="1548809"/>
                </a:lnTo>
                <a:lnTo>
                  <a:pt x="2289920" y="1548809"/>
                </a:lnTo>
                <a:lnTo>
                  <a:pt x="2288073" y="1551282"/>
                </a:lnTo>
                <a:cubicBezTo>
                  <a:pt x="2286454" y="1556437"/>
                  <a:pt x="2292930" y="1558596"/>
                  <a:pt x="2292930" y="1567231"/>
                </a:cubicBezTo>
                <a:cubicBezTo>
                  <a:pt x="2270479" y="1578745"/>
                  <a:pt x="2281993" y="1589683"/>
                  <a:pt x="2270479" y="1601196"/>
                </a:cubicBezTo>
                <a:cubicBezTo>
                  <a:pt x="2270478" y="1589683"/>
                  <a:pt x="2292930" y="1578745"/>
                  <a:pt x="2304443" y="1567231"/>
                </a:cubicBezTo>
                <a:lnTo>
                  <a:pt x="2292930" y="1555717"/>
                </a:lnTo>
                <a:lnTo>
                  <a:pt x="2304443" y="1544203"/>
                </a:lnTo>
                <a:cubicBezTo>
                  <a:pt x="2304443" y="1532691"/>
                  <a:pt x="2281992" y="1532690"/>
                  <a:pt x="2270479" y="1544204"/>
                </a:cubicBezTo>
                <a:cubicBezTo>
                  <a:pt x="2259540" y="1532690"/>
                  <a:pt x="2236514" y="1521752"/>
                  <a:pt x="2248027" y="1544204"/>
                </a:cubicBezTo>
                <a:cubicBezTo>
                  <a:pt x="2236514" y="1544204"/>
                  <a:pt x="2248027" y="1544204"/>
                  <a:pt x="2236514" y="1555717"/>
                </a:cubicBezTo>
                <a:cubicBezTo>
                  <a:pt x="2236514" y="1555717"/>
                  <a:pt x="2225000" y="1544203"/>
                  <a:pt x="2236514" y="1544204"/>
                </a:cubicBezTo>
                <a:cubicBezTo>
                  <a:pt x="2236514" y="1544204"/>
                  <a:pt x="2225000" y="1544203"/>
                  <a:pt x="2236514" y="1532691"/>
                </a:cubicBezTo>
                <a:lnTo>
                  <a:pt x="2216557" y="1547028"/>
                </a:lnTo>
                <a:lnTo>
                  <a:pt x="2223848" y="1537367"/>
                </a:lnTo>
                <a:cubicBezTo>
                  <a:pt x="2223848" y="1531682"/>
                  <a:pt x="2220970" y="1526070"/>
                  <a:pt x="2215213" y="1526358"/>
                </a:cubicBezTo>
                <a:cubicBezTo>
                  <a:pt x="2215213" y="1526358"/>
                  <a:pt x="2215213" y="1529092"/>
                  <a:pt x="2215213" y="1533266"/>
                </a:cubicBezTo>
                <a:lnTo>
                  <a:pt x="2215213" y="1547994"/>
                </a:lnTo>
                <a:lnTo>
                  <a:pt x="2206866" y="1553991"/>
                </a:lnTo>
                <a:cubicBezTo>
                  <a:pt x="2196935" y="1561043"/>
                  <a:pt x="2185566" y="1566655"/>
                  <a:pt x="2168584" y="1566655"/>
                </a:cubicBezTo>
                <a:cubicBezTo>
                  <a:pt x="2168584" y="1572124"/>
                  <a:pt x="2171462" y="1574859"/>
                  <a:pt x="2174340" y="1577665"/>
                </a:cubicBezTo>
                <a:lnTo>
                  <a:pt x="2177682" y="1584306"/>
                </a:lnTo>
                <a:lnTo>
                  <a:pt x="2173189" y="1584789"/>
                </a:lnTo>
                <a:cubicBezTo>
                  <a:pt x="2169015" y="1586228"/>
                  <a:pt x="2163402" y="1589106"/>
                  <a:pt x="2157645" y="1589107"/>
                </a:cubicBezTo>
                <a:cubicBezTo>
                  <a:pt x="2169159" y="1577593"/>
                  <a:pt x="2157646" y="1566655"/>
                  <a:pt x="2169159" y="1555142"/>
                </a:cubicBezTo>
                <a:cubicBezTo>
                  <a:pt x="2157646" y="1555142"/>
                  <a:pt x="2169159" y="1566655"/>
                  <a:pt x="2157646" y="1566655"/>
                </a:cubicBezTo>
                <a:lnTo>
                  <a:pt x="2157645" y="1571058"/>
                </a:lnTo>
                <a:lnTo>
                  <a:pt x="2154120" y="1569821"/>
                </a:lnTo>
                <a:cubicBezTo>
                  <a:pt x="2155487" y="1568382"/>
                  <a:pt x="2158221" y="1565504"/>
                  <a:pt x="2158221" y="1559747"/>
                </a:cubicBezTo>
                <a:cubicBezTo>
                  <a:pt x="2158221" y="1559747"/>
                  <a:pt x="2158221" y="1559747"/>
                  <a:pt x="2146707" y="1559747"/>
                </a:cubicBezTo>
                <a:cubicBezTo>
                  <a:pt x="2146707" y="1568382"/>
                  <a:pt x="2146707" y="1577017"/>
                  <a:pt x="2151565" y="1575938"/>
                </a:cubicBezTo>
                <a:lnTo>
                  <a:pt x="2157646" y="1571665"/>
                </a:lnTo>
                <a:lnTo>
                  <a:pt x="2157646" y="1577665"/>
                </a:lnTo>
                <a:cubicBezTo>
                  <a:pt x="2157645" y="1580472"/>
                  <a:pt x="2157645" y="1583350"/>
                  <a:pt x="2157645" y="1589107"/>
                </a:cubicBezTo>
                <a:cubicBezTo>
                  <a:pt x="2123681" y="1589107"/>
                  <a:pt x="2123681" y="1589107"/>
                  <a:pt x="2089715" y="1589107"/>
                </a:cubicBezTo>
                <a:cubicBezTo>
                  <a:pt x="2081080" y="1597310"/>
                  <a:pt x="2078921" y="1611990"/>
                  <a:pt x="2068910" y="1623675"/>
                </a:cubicBezTo>
                <a:lnTo>
                  <a:pt x="2060420" y="1630343"/>
                </a:lnTo>
                <a:lnTo>
                  <a:pt x="2060608" y="1629153"/>
                </a:lnTo>
                <a:cubicBezTo>
                  <a:pt x="2060068" y="1627533"/>
                  <a:pt x="2058629" y="1625374"/>
                  <a:pt x="2055751" y="1622496"/>
                </a:cubicBezTo>
                <a:cubicBezTo>
                  <a:pt x="2055751" y="1610983"/>
                  <a:pt x="2044236" y="1622496"/>
                  <a:pt x="2044236" y="1622496"/>
                </a:cubicBezTo>
                <a:cubicBezTo>
                  <a:pt x="2055750" y="1633434"/>
                  <a:pt x="2032723" y="1622496"/>
                  <a:pt x="2044236" y="1644948"/>
                </a:cubicBezTo>
                <a:cubicBezTo>
                  <a:pt x="2032723" y="1644948"/>
                  <a:pt x="2032723" y="1633434"/>
                  <a:pt x="2032723" y="1633434"/>
                </a:cubicBezTo>
                <a:cubicBezTo>
                  <a:pt x="2032723" y="1633434"/>
                  <a:pt x="2021785" y="1621920"/>
                  <a:pt x="2010272" y="1621920"/>
                </a:cubicBezTo>
                <a:cubicBezTo>
                  <a:pt x="2010272" y="1621920"/>
                  <a:pt x="2021785" y="1633434"/>
                  <a:pt x="2010272" y="1633434"/>
                </a:cubicBezTo>
                <a:cubicBezTo>
                  <a:pt x="2010272" y="1633434"/>
                  <a:pt x="2010272" y="1633434"/>
                  <a:pt x="2021785" y="1633434"/>
                </a:cubicBezTo>
                <a:cubicBezTo>
                  <a:pt x="2021785" y="1644948"/>
                  <a:pt x="2010272" y="1633434"/>
                  <a:pt x="2010272" y="1644948"/>
                </a:cubicBezTo>
                <a:cubicBezTo>
                  <a:pt x="2010272" y="1644948"/>
                  <a:pt x="1987819" y="1622496"/>
                  <a:pt x="1976306" y="1644948"/>
                </a:cubicBezTo>
                <a:cubicBezTo>
                  <a:pt x="1976306" y="1633434"/>
                  <a:pt x="1964793" y="1644948"/>
                  <a:pt x="1964793" y="1633434"/>
                </a:cubicBezTo>
                <a:cubicBezTo>
                  <a:pt x="1975731" y="1633434"/>
                  <a:pt x="1975731" y="1633434"/>
                  <a:pt x="1987244" y="1633434"/>
                </a:cubicBezTo>
                <a:cubicBezTo>
                  <a:pt x="1987244" y="1622496"/>
                  <a:pt x="1975731" y="1622496"/>
                  <a:pt x="1975731" y="1610982"/>
                </a:cubicBezTo>
                <a:cubicBezTo>
                  <a:pt x="1998182" y="1600044"/>
                  <a:pt x="1987244" y="1622496"/>
                  <a:pt x="2009696" y="1622496"/>
                </a:cubicBezTo>
                <a:cubicBezTo>
                  <a:pt x="2003939" y="1617027"/>
                  <a:pt x="2001060" y="1614292"/>
                  <a:pt x="1999621" y="1611486"/>
                </a:cubicBezTo>
                <a:lnTo>
                  <a:pt x="1998254" y="1600621"/>
                </a:lnTo>
                <a:lnTo>
                  <a:pt x="1998757" y="1600621"/>
                </a:lnTo>
                <a:lnTo>
                  <a:pt x="1998456" y="1600113"/>
                </a:lnTo>
                <a:lnTo>
                  <a:pt x="2003939" y="1601484"/>
                </a:lnTo>
                <a:cubicBezTo>
                  <a:pt x="2003939" y="1602923"/>
                  <a:pt x="2003939" y="1605801"/>
                  <a:pt x="2009696" y="1611558"/>
                </a:cubicBezTo>
                <a:cubicBezTo>
                  <a:pt x="2021210" y="1611558"/>
                  <a:pt x="2009695" y="1600621"/>
                  <a:pt x="2009695" y="1589106"/>
                </a:cubicBezTo>
                <a:cubicBezTo>
                  <a:pt x="1998758" y="1589106"/>
                  <a:pt x="1998757" y="1578169"/>
                  <a:pt x="1987244" y="1566655"/>
                </a:cubicBezTo>
                <a:cubicBezTo>
                  <a:pt x="1987244" y="1555142"/>
                  <a:pt x="1964793" y="1555142"/>
                  <a:pt x="1964793" y="1555142"/>
                </a:cubicBezTo>
                <a:cubicBezTo>
                  <a:pt x="1964793" y="1555142"/>
                  <a:pt x="1964793" y="1532691"/>
                  <a:pt x="1953279" y="1532690"/>
                </a:cubicBezTo>
                <a:cubicBezTo>
                  <a:pt x="1953279" y="1532690"/>
                  <a:pt x="1953279" y="1532690"/>
                  <a:pt x="1953280" y="1521177"/>
                </a:cubicBezTo>
                <a:cubicBezTo>
                  <a:pt x="1941766" y="1521177"/>
                  <a:pt x="1953280" y="1521177"/>
                  <a:pt x="1941765" y="1532691"/>
                </a:cubicBezTo>
                <a:cubicBezTo>
                  <a:pt x="1919315" y="1521177"/>
                  <a:pt x="1930828" y="1555142"/>
                  <a:pt x="1919315" y="1555142"/>
                </a:cubicBezTo>
                <a:cubicBezTo>
                  <a:pt x="1930828" y="1543628"/>
                  <a:pt x="1919315" y="1532690"/>
                  <a:pt x="1919315" y="1521177"/>
                </a:cubicBezTo>
                <a:cubicBezTo>
                  <a:pt x="1919315" y="1521177"/>
                  <a:pt x="1908377" y="1521177"/>
                  <a:pt x="1896863" y="1521178"/>
                </a:cubicBezTo>
                <a:cubicBezTo>
                  <a:pt x="1908377" y="1509663"/>
                  <a:pt x="1885925" y="1521177"/>
                  <a:pt x="1908377" y="1509663"/>
                </a:cubicBezTo>
                <a:cubicBezTo>
                  <a:pt x="1908377" y="1509663"/>
                  <a:pt x="1919314" y="1487211"/>
                  <a:pt x="1930828" y="1487212"/>
                </a:cubicBezTo>
                <a:cubicBezTo>
                  <a:pt x="1919315" y="1498150"/>
                  <a:pt x="1953279" y="1487211"/>
                  <a:pt x="1953280" y="1475698"/>
                </a:cubicBezTo>
                <a:lnTo>
                  <a:pt x="1941766" y="1475699"/>
                </a:lnTo>
                <a:cubicBezTo>
                  <a:pt x="1941766" y="1475699"/>
                  <a:pt x="1941766" y="1475699"/>
                  <a:pt x="1941765" y="1474259"/>
                </a:cubicBezTo>
                <a:lnTo>
                  <a:pt x="1941765" y="1470521"/>
                </a:lnTo>
                <a:lnTo>
                  <a:pt x="1942917" y="1469941"/>
                </a:lnTo>
                <a:lnTo>
                  <a:pt x="1941765" y="1466523"/>
                </a:lnTo>
                <a:lnTo>
                  <a:pt x="1941766" y="1464184"/>
                </a:lnTo>
                <a:lnTo>
                  <a:pt x="1941245" y="1464978"/>
                </a:lnTo>
                <a:lnTo>
                  <a:pt x="1938483" y="1456781"/>
                </a:lnTo>
                <a:cubicBezTo>
                  <a:pt x="1937484" y="1446769"/>
                  <a:pt x="1945795" y="1444611"/>
                  <a:pt x="1954431" y="1435976"/>
                </a:cubicBezTo>
                <a:cubicBezTo>
                  <a:pt x="1948674" y="1424751"/>
                  <a:pt x="1951408" y="1419137"/>
                  <a:pt x="1957021" y="1413524"/>
                </a:cubicBezTo>
                <a:lnTo>
                  <a:pt x="1966953" y="1402299"/>
                </a:lnTo>
                <a:lnTo>
                  <a:pt x="1967096" y="1402587"/>
                </a:lnTo>
                <a:lnTo>
                  <a:pt x="1976883" y="1391073"/>
                </a:lnTo>
                <a:cubicBezTo>
                  <a:pt x="1976882" y="1402587"/>
                  <a:pt x="1976882" y="1402587"/>
                  <a:pt x="1988396" y="1402587"/>
                </a:cubicBezTo>
                <a:cubicBezTo>
                  <a:pt x="1988396" y="1391073"/>
                  <a:pt x="1976883" y="1391073"/>
                  <a:pt x="1976883" y="1391073"/>
                </a:cubicBezTo>
                <a:lnTo>
                  <a:pt x="1966953" y="1402299"/>
                </a:lnTo>
                <a:lnTo>
                  <a:pt x="1963857" y="1396083"/>
                </a:lnTo>
                <a:cubicBezTo>
                  <a:pt x="1964937" y="1390929"/>
                  <a:pt x="1975730" y="1388770"/>
                  <a:pt x="1967095" y="1380135"/>
                </a:cubicBezTo>
                <a:cubicBezTo>
                  <a:pt x="1955581" y="1391073"/>
                  <a:pt x="1967096" y="1368622"/>
                  <a:pt x="1955582" y="1368622"/>
                </a:cubicBezTo>
                <a:cubicBezTo>
                  <a:pt x="1955581" y="1379559"/>
                  <a:pt x="1944068" y="1379559"/>
                  <a:pt x="1955581" y="1391073"/>
                </a:cubicBezTo>
                <a:cubicBezTo>
                  <a:pt x="1944068" y="1391073"/>
                  <a:pt x="1944068" y="1402586"/>
                  <a:pt x="1944068" y="1402586"/>
                </a:cubicBezTo>
                <a:cubicBezTo>
                  <a:pt x="1944068" y="1397117"/>
                  <a:pt x="1944068" y="1394384"/>
                  <a:pt x="1942628" y="1391576"/>
                </a:cubicBezTo>
                <a:lnTo>
                  <a:pt x="1932997" y="1380637"/>
                </a:lnTo>
                <a:lnTo>
                  <a:pt x="1937241" y="1376501"/>
                </a:lnTo>
                <a:cubicBezTo>
                  <a:pt x="1939031" y="1375961"/>
                  <a:pt x="1941190" y="1376681"/>
                  <a:pt x="1944068" y="1379559"/>
                </a:cubicBezTo>
                <a:cubicBezTo>
                  <a:pt x="1944068" y="1368622"/>
                  <a:pt x="1932555" y="1368622"/>
                  <a:pt x="1932555" y="1357108"/>
                </a:cubicBezTo>
                <a:cubicBezTo>
                  <a:pt x="1921041" y="1357108"/>
                  <a:pt x="1932555" y="1368622"/>
                  <a:pt x="1921041" y="1368622"/>
                </a:cubicBezTo>
                <a:cubicBezTo>
                  <a:pt x="1932555" y="1345595"/>
                  <a:pt x="1898589" y="1368622"/>
                  <a:pt x="1898589" y="1357108"/>
                </a:cubicBezTo>
                <a:lnTo>
                  <a:pt x="1887076" y="1368622"/>
                </a:lnTo>
                <a:lnTo>
                  <a:pt x="1875563" y="1368622"/>
                </a:lnTo>
                <a:cubicBezTo>
                  <a:pt x="1875562" y="1357108"/>
                  <a:pt x="1875562" y="1357108"/>
                  <a:pt x="1887076" y="1357108"/>
                </a:cubicBezTo>
                <a:cubicBezTo>
                  <a:pt x="1887076" y="1345594"/>
                  <a:pt x="1864625" y="1334656"/>
                  <a:pt x="1853111" y="1323143"/>
                </a:cubicBezTo>
                <a:cubicBezTo>
                  <a:pt x="1864625" y="1334081"/>
                  <a:pt x="1864625" y="1345594"/>
                  <a:pt x="1853112" y="1345595"/>
                </a:cubicBezTo>
                <a:cubicBezTo>
                  <a:pt x="1853111" y="1357108"/>
                  <a:pt x="1853111" y="1357108"/>
                  <a:pt x="1864625" y="1357108"/>
                </a:cubicBezTo>
                <a:cubicBezTo>
                  <a:pt x="1864624" y="1346169"/>
                  <a:pt x="1864624" y="1346169"/>
                  <a:pt x="1864625" y="1334656"/>
                </a:cubicBezTo>
                <a:cubicBezTo>
                  <a:pt x="1864624" y="1346169"/>
                  <a:pt x="1876139" y="1357108"/>
                  <a:pt x="1864624" y="1368622"/>
                </a:cubicBezTo>
                <a:cubicBezTo>
                  <a:pt x="1876138" y="1368622"/>
                  <a:pt x="1876139" y="1380135"/>
                  <a:pt x="1864625" y="1380135"/>
                </a:cubicBezTo>
                <a:cubicBezTo>
                  <a:pt x="1875563" y="1391648"/>
                  <a:pt x="1887076" y="1402587"/>
                  <a:pt x="1887076" y="1414100"/>
                </a:cubicBezTo>
                <a:cubicBezTo>
                  <a:pt x="1875563" y="1414100"/>
                  <a:pt x="1875563" y="1414100"/>
                  <a:pt x="1875563" y="1414100"/>
                </a:cubicBezTo>
                <a:cubicBezTo>
                  <a:pt x="1875563" y="1419569"/>
                  <a:pt x="1875563" y="1425182"/>
                  <a:pt x="1877002" y="1429428"/>
                </a:cubicBezTo>
                <a:lnTo>
                  <a:pt x="1886654" y="1436254"/>
                </a:lnTo>
                <a:lnTo>
                  <a:pt x="1886501" y="1436552"/>
                </a:lnTo>
                <a:cubicBezTo>
                  <a:pt x="1886501" y="1448066"/>
                  <a:pt x="1886501" y="1448066"/>
                  <a:pt x="1886501" y="1448066"/>
                </a:cubicBezTo>
                <a:cubicBezTo>
                  <a:pt x="1886501" y="1425038"/>
                  <a:pt x="1908951" y="1448065"/>
                  <a:pt x="1920465" y="1436552"/>
                </a:cubicBezTo>
                <a:cubicBezTo>
                  <a:pt x="1931979" y="1459003"/>
                  <a:pt x="1920465" y="1469941"/>
                  <a:pt x="1920465" y="1481455"/>
                </a:cubicBezTo>
                <a:cubicBezTo>
                  <a:pt x="1925934" y="1481455"/>
                  <a:pt x="1928669" y="1478577"/>
                  <a:pt x="1931476" y="1475699"/>
                </a:cubicBezTo>
                <a:lnTo>
                  <a:pt x="1935566" y="1473641"/>
                </a:lnTo>
                <a:lnTo>
                  <a:pt x="1928885" y="1483830"/>
                </a:lnTo>
                <a:cubicBezTo>
                  <a:pt x="1924639" y="1489515"/>
                  <a:pt x="1919026" y="1492393"/>
                  <a:pt x="1907801" y="1486636"/>
                </a:cubicBezTo>
                <a:lnTo>
                  <a:pt x="1907801" y="1475698"/>
                </a:lnTo>
                <a:lnTo>
                  <a:pt x="1907801" y="1475698"/>
                </a:lnTo>
                <a:lnTo>
                  <a:pt x="1907801" y="1464184"/>
                </a:lnTo>
                <a:cubicBezTo>
                  <a:pt x="1907801" y="1469941"/>
                  <a:pt x="1907800" y="1472820"/>
                  <a:pt x="1907801" y="1475626"/>
                </a:cubicBezTo>
                <a:lnTo>
                  <a:pt x="1907801" y="1475698"/>
                </a:lnTo>
                <a:lnTo>
                  <a:pt x="1901297" y="1472460"/>
                </a:lnTo>
                <a:cubicBezTo>
                  <a:pt x="1896143" y="1473539"/>
                  <a:pt x="1893984" y="1484333"/>
                  <a:pt x="1885349" y="1475698"/>
                </a:cubicBezTo>
                <a:lnTo>
                  <a:pt x="1889794" y="1467918"/>
                </a:lnTo>
                <a:lnTo>
                  <a:pt x="1896935" y="1464185"/>
                </a:lnTo>
                <a:cubicBezTo>
                  <a:pt x="1899741" y="1461306"/>
                  <a:pt x="1902619" y="1458428"/>
                  <a:pt x="1908377" y="1458428"/>
                </a:cubicBezTo>
                <a:cubicBezTo>
                  <a:pt x="1897439" y="1458428"/>
                  <a:pt x="1908377" y="1447489"/>
                  <a:pt x="1897439" y="1446914"/>
                </a:cubicBezTo>
                <a:cubicBezTo>
                  <a:pt x="1897439" y="1452671"/>
                  <a:pt x="1894561" y="1452671"/>
                  <a:pt x="1891682" y="1452671"/>
                </a:cubicBezTo>
                <a:lnTo>
                  <a:pt x="1887422" y="1456930"/>
                </a:lnTo>
                <a:lnTo>
                  <a:pt x="1875563" y="1454110"/>
                </a:lnTo>
                <a:cubicBezTo>
                  <a:pt x="1865632" y="1452671"/>
                  <a:pt x="1857141" y="1452671"/>
                  <a:pt x="1862898" y="1452671"/>
                </a:cubicBezTo>
                <a:cubicBezTo>
                  <a:pt x="1851384" y="1452671"/>
                  <a:pt x="1851384" y="1475698"/>
                  <a:pt x="1828932" y="1464184"/>
                </a:cubicBezTo>
                <a:cubicBezTo>
                  <a:pt x="1828932" y="1486636"/>
                  <a:pt x="1828932" y="1486636"/>
                  <a:pt x="1840446" y="1498149"/>
                </a:cubicBezTo>
                <a:cubicBezTo>
                  <a:pt x="1851960" y="1498150"/>
                  <a:pt x="1840447" y="1486636"/>
                  <a:pt x="1840447" y="1486636"/>
                </a:cubicBezTo>
                <a:cubicBezTo>
                  <a:pt x="1851960" y="1486636"/>
                  <a:pt x="1851960" y="1486636"/>
                  <a:pt x="1851960" y="1486636"/>
                </a:cubicBezTo>
                <a:cubicBezTo>
                  <a:pt x="1863474" y="1486636"/>
                  <a:pt x="1863473" y="1509087"/>
                  <a:pt x="1863473" y="1520601"/>
                </a:cubicBezTo>
                <a:cubicBezTo>
                  <a:pt x="1829509" y="1520601"/>
                  <a:pt x="1851960" y="1520601"/>
                  <a:pt x="1817995" y="1520601"/>
                </a:cubicBezTo>
                <a:cubicBezTo>
                  <a:pt x="1817994" y="1509663"/>
                  <a:pt x="1817994" y="1509663"/>
                  <a:pt x="1806481" y="1498150"/>
                </a:cubicBezTo>
                <a:cubicBezTo>
                  <a:pt x="1806481" y="1509088"/>
                  <a:pt x="1806481" y="1509088"/>
                  <a:pt x="1794968" y="1520601"/>
                </a:cubicBezTo>
                <a:cubicBezTo>
                  <a:pt x="1789499" y="1520601"/>
                  <a:pt x="1786764" y="1517722"/>
                  <a:pt x="1783958" y="1514845"/>
                </a:cubicBezTo>
                <a:lnTo>
                  <a:pt x="1783846" y="1514788"/>
                </a:lnTo>
                <a:lnTo>
                  <a:pt x="1793528" y="1513405"/>
                </a:lnTo>
                <a:cubicBezTo>
                  <a:pt x="1794968" y="1511966"/>
                  <a:pt x="1794967" y="1509088"/>
                  <a:pt x="1794967" y="1503331"/>
                </a:cubicBezTo>
                <a:cubicBezTo>
                  <a:pt x="1794967" y="1503331"/>
                  <a:pt x="1792088" y="1503331"/>
                  <a:pt x="1789210" y="1504770"/>
                </a:cubicBezTo>
                <a:lnTo>
                  <a:pt x="1783566" y="1514647"/>
                </a:lnTo>
                <a:lnTo>
                  <a:pt x="1772516" y="1509088"/>
                </a:lnTo>
                <a:cubicBezTo>
                  <a:pt x="1761578" y="1509088"/>
                  <a:pt x="1761578" y="1509088"/>
                  <a:pt x="1750064" y="1497573"/>
                </a:cubicBezTo>
                <a:cubicBezTo>
                  <a:pt x="1750065" y="1508512"/>
                  <a:pt x="1738551" y="1508511"/>
                  <a:pt x="1738552" y="1520025"/>
                </a:cubicBezTo>
                <a:cubicBezTo>
                  <a:pt x="1738552" y="1520025"/>
                  <a:pt x="1727037" y="1520026"/>
                  <a:pt x="1727037" y="1531539"/>
                </a:cubicBezTo>
                <a:cubicBezTo>
                  <a:pt x="1727037" y="1531539"/>
                  <a:pt x="1727037" y="1531539"/>
                  <a:pt x="1738552" y="1531539"/>
                </a:cubicBezTo>
                <a:cubicBezTo>
                  <a:pt x="1738552" y="1531539"/>
                  <a:pt x="1727614" y="1531539"/>
                  <a:pt x="1716099" y="1531539"/>
                </a:cubicBezTo>
                <a:lnTo>
                  <a:pt x="1716737" y="1525343"/>
                </a:lnTo>
                <a:lnTo>
                  <a:pt x="1729952" y="1520556"/>
                </a:lnTo>
                <a:cubicBezTo>
                  <a:pt x="1741609" y="1511138"/>
                  <a:pt x="1743876" y="1492249"/>
                  <a:pt x="1727037" y="1491817"/>
                </a:cubicBezTo>
                <a:cubicBezTo>
                  <a:pt x="1735241" y="1508656"/>
                  <a:pt x="1731139" y="1506713"/>
                  <a:pt x="1723718" y="1514161"/>
                </a:cubicBezTo>
                <a:lnTo>
                  <a:pt x="1716892" y="1523843"/>
                </a:lnTo>
                <a:lnTo>
                  <a:pt x="1717296" y="1519917"/>
                </a:lnTo>
                <a:cubicBezTo>
                  <a:pt x="1712898" y="1512470"/>
                  <a:pt x="1695951" y="1514412"/>
                  <a:pt x="1704586" y="1497574"/>
                </a:cubicBezTo>
                <a:cubicBezTo>
                  <a:pt x="1693073" y="1497574"/>
                  <a:pt x="1693073" y="1497574"/>
                  <a:pt x="1693073" y="1497574"/>
                </a:cubicBezTo>
                <a:cubicBezTo>
                  <a:pt x="1681559" y="1497574"/>
                  <a:pt x="1693073" y="1509088"/>
                  <a:pt x="1681559" y="1509088"/>
                </a:cubicBezTo>
                <a:cubicBezTo>
                  <a:pt x="1681558" y="1520601"/>
                  <a:pt x="1693073" y="1497574"/>
                  <a:pt x="1693073" y="1509088"/>
                </a:cubicBezTo>
                <a:cubicBezTo>
                  <a:pt x="1693072" y="1520601"/>
                  <a:pt x="1693073" y="1509088"/>
                  <a:pt x="1693072" y="1520601"/>
                </a:cubicBezTo>
                <a:cubicBezTo>
                  <a:pt x="1704586" y="1520601"/>
                  <a:pt x="1693072" y="1520601"/>
                  <a:pt x="1704586" y="1520601"/>
                </a:cubicBezTo>
                <a:cubicBezTo>
                  <a:pt x="1693648" y="1532114"/>
                  <a:pt x="1693648" y="1520601"/>
                  <a:pt x="1682135" y="1532115"/>
                </a:cubicBezTo>
                <a:cubicBezTo>
                  <a:pt x="1693073" y="1532114"/>
                  <a:pt x="1693072" y="1543628"/>
                  <a:pt x="1704586" y="1543629"/>
                </a:cubicBezTo>
                <a:cubicBezTo>
                  <a:pt x="1693072" y="1543628"/>
                  <a:pt x="1693072" y="1543628"/>
                  <a:pt x="1693072" y="1555142"/>
                </a:cubicBezTo>
                <a:cubicBezTo>
                  <a:pt x="1693072" y="1555142"/>
                  <a:pt x="1693072" y="1543628"/>
                  <a:pt x="1681558" y="1543628"/>
                </a:cubicBezTo>
                <a:lnTo>
                  <a:pt x="1681559" y="1532115"/>
                </a:lnTo>
                <a:cubicBezTo>
                  <a:pt x="1681559" y="1532115"/>
                  <a:pt x="1670045" y="1532114"/>
                  <a:pt x="1670045" y="1520601"/>
                </a:cubicBezTo>
                <a:cubicBezTo>
                  <a:pt x="1670045" y="1520601"/>
                  <a:pt x="1670045" y="1520601"/>
                  <a:pt x="1658532" y="1532115"/>
                </a:cubicBezTo>
                <a:cubicBezTo>
                  <a:pt x="1681559" y="1532115"/>
                  <a:pt x="1681558" y="1565504"/>
                  <a:pt x="1670045" y="1577017"/>
                </a:cubicBezTo>
                <a:cubicBezTo>
                  <a:pt x="1659107" y="1577017"/>
                  <a:pt x="1647594" y="1577017"/>
                  <a:pt x="1647593" y="1565504"/>
                </a:cubicBezTo>
                <a:cubicBezTo>
                  <a:pt x="1659107" y="1565504"/>
                  <a:pt x="1659107" y="1565504"/>
                  <a:pt x="1659107" y="1565504"/>
                </a:cubicBezTo>
                <a:cubicBezTo>
                  <a:pt x="1664576" y="1554278"/>
                  <a:pt x="1664576" y="1548665"/>
                  <a:pt x="1661769" y="1543052"/>
                </a:cubicBezTo>
                <a:lnTo>
                  <a:pt x="1648133" y="1521455"/>
                </a:lnTo>
                <a:lnTo>
                  <a:pt x="1651336" y="1509016"/>
                </a:lnTo>
                <a:cubicBezTo>
                  <a:pt x="1652775" y="1503331"/>
                  <a:pt x="1652775" y="1497574"/>
                  <a:pt x="1647019" y="1491817"/>
                </a:cubicBezTo>
                <a:cubicBezTo>
                  <a:pt x="1647019" y="1500453"/>
                  <a:pt x="1640542" y="1521717"/>
                  <a:pt x="1642161" y="1526952"/>
                </a:cubicBezTo>
                <a:lnTo>
                  <a:pt x="1644253" y="1526448"/>
                </a:lnTo>
                <a:lnTo>
                  <a:pt x="1641837" y="1530675"/>
                </a:lnTo>
                <a:cubicBezTo>
                  <a:pt x="1638958" y="1532114"/>
                  <a:pt x="1636080" y="1532114"/>
                  <a:pt x="1636080" y="1532114"/>
                </a:cubicBezTo>
                <a:cubicBezTo>
                  <a:pt x="1624566" y="1532114"/>
                  <a:pt x="1636081" y="1555142"/>
                  <a:pt x="1624566" y="1543628"/>
                </a:cubicBezTo>
                <a:cubicBezTo>
                  <a:pt x="1624567" y="1532690"/>
                  <a:pt x="1613053" y="1521178"/>
                  <a:pt x="1624566" y="1521177"/>
                </a:cubicBezTo>
                <a:cubicBezTo>
                  <a:pt x="1636080" y="1510239"/>
                  <a:pt x="1624566" y="1510239"/>
                  <a:pt x="1624566" y="1498725"/>
                </a:cubicBezTo>
                <a:lnTo>
                  <a:pt x="1624566" y="1510239"/>
                </a:lnTo>
                <a:cubicBezTo>
                  <a:pt x="1613052" y="1510239"/>
                  <a:pt x="1601540" y="1499301"/>
                  <a:pt x="1613053" y="1521753"/>
                </a:cubicBezTo>
                <a:cubicBezTo>
                  <a:pt x="1601539" y="1510239"/>
                  <a:pt x="1601539" y="1510239"/>
                  <a:pt x="1601539" y="1510239"/>
                </a:cubicBezTo>
                <a:cubicBezTo>
                  <a:pt x="1590602" y="1532691"/>
                  <a:pt x="1590601" y="1555142"/>
                  <a:pt x="1613053" y="1555142"/>
                </a:cubicBezTo>
                <a:cubicBezTo>
                  <a:pt x="1613053" y="1566080"/>
                  <a:pt x="1601539" y="1566080"/>
                  <a:pt x="1601540" y="1577593"/>
                </a:cubicBezTo>
                <a:cubicBezTo>
                  <a:pt x="1601540" y="1577593"/>
                  <a:pt x="1601540" y="1577593"/>
                  <a:pt x="1590026" y="1577594"/>
                </a:cubicBezTo>
                <a:cubicBezTo>
                  <a:pt x="1613053" y="1566080"/>
                  <a:pt x="1579087" y="1554567"/>
                  <a:pt x="1567574" y="1566080"/>
                </a:cubicBezTo>
                <a:cubicBezTo>
                  <a:pt x="1567574" y="1577593"/>
                  <a:pt x="1567574" y="1577593"/>
                  <a:pt x="1567574" y="1577593"/>
                </a:cubicBezTo>
                <a:cubicBezTo>
                  <a:pt x="1578512" y="1577593"/>
                  <a:pt x="1578512" y="1577593"/>
                  <a:pt x="1590025" y="1589106"/>
                </a:cubicBezTo>
                <a:cubicBezTo>
                  <a:pt x="1590025" y="1600044"/>
                  <a:pt x="1601539" y="1600044"/>
                  <a:pt x="1590025" y="1611558"/>
                </a:cubicBezTo>
                <a:lnTo>
                  <a:pt x="1589079" y="1611208"/>
                </a:lnTo>
                <a:lnTo>
                  <a:pt x="1586787" y="1607051"/>
                </a:lnTo>
                <a:cubicBezTo>
                  <a:pt x="1586427" y="1605081"/>
                  <a:pt x="1587147" y="1602922"/>
                  <a:pt x="1590025" y="1600044"/>
                </a:cubicBezTo>
                <a:cubicBezTo>
                  <a:pt x="1590025" y="1600044"/>
                  <a:pt x="1583549" y="1606521"/>
                  <a:pt x="1585168" y="1609759"/>
                </a:cubicBezTo>
                <a:lnTo>
                  <a:pt x="1589079" y="1611208"/>
                </a:lnTo>
                <a:lnTo>
                  <a:pt x="1590026" y="1612925"/>
                </a:lnTo>
                <a:cubicBezTo>
                  <a:pt x="1592905" y="1617171"/>
                  <a:pt x="1595783" y="1622784"/>
                  <a:pt x="1590026" y="1634010"/>
                </a:cubicBezTo>
                <a:cubicBezTo>
                  <a:pt x="1601539" y="1634010"/>
                  <a:pt x="1601540" y="1623072"/>
                  <a:pt x="1601539" y="1611558"/>
                </a:cubicBezTo>
                <a:cubicBezTo>
                  <a:pt x="1601540" y="1623072"/>
                  <a:pt x="1613053" y="1623072"/>
                  <a:pt x="1613052" y="1611558"/>
                </a:cubicBezTo>
                <a:lnTo>
                  <a:pt x="1613053" y="1623072"/>
                </a:lnTo>
                <a:lnTo>
                  <a:pt x="1624566" y="1623072"/>
                </a:lnTo>
                <a:cubicBezTo>
                  <a:pt x="1636081" y="1612134"/>
                  <a:pt x="1613628" y="1646099"/>
                  <a:pt x="1636081" y="1634585"/>
                </a:cubicBezTo>
                <a:cubicBezTo>
                  <a:pt x="1624567" y="1668551"/>
                  <a:pt x="1636080" y="1657037"/>
                  <a:pt x="1624567" y="1668551"/>
                </a:cubicBezTo>
                <a:cubicBezTo>
                  <a:pt x="1613053" y="1657612"/>
                  <a:pt x="1613053" y="1646099"/>
                  <a:pt x="1613053" y="1646099"/>
                </a:cubicBezTo>
                <a:cubicBezTo>
                  <a:pt x="1595782" y="1663369"/>
                  <a:pt x="1591465" y="1661210"/>
                  <a:pt x="1576057" y="1659052"/>
                </a:cubicBezTo>
                <a:lnTo>
                  <a:pt x="1569488" y="1658579"/>
                </a:lnTo>
                <a:lnTo>
                  <a:pt x="1576209" y="1649841"/>
                </a:lnTo>
                <a:cubicBezTo>
                  <a:pt x="1576209" y="1644228"/>
                  <a:pt x="1573331" y="1638615"/>
                  <a:pt x="1567574" y="1638615"/>
                </a:cubicBezTo>
                <a:cubicBezTo>
                  <a:pt x="1567574" y="1638615"/>
                  <a:pt x="1567574" y="1638615"/>
                  <a:pt x="1567574" y="1648087"/>
                </a:cubicBezTo>
                <a:lnTo>
                  <a:pt x="1567575" y="1658441"/>
                </a:lnTo>
                <a:lnTo>
                  <a:pt x="1556060" y="1657612"/>
                </a:lnTo>
                <a:cubicBezTo>
                  <a:pt x="1556060" y="1657612"/>
                  <a:pt x="1556060" y="1657612"/>
                  <a:pt x="1556061" y="1646099"/>
                </a:cubicBezTo>
                <a:cubicBezTo>
                  <a:pt x="1579088" y="1646099"/>
                  <a:pt x="1556061" y="1635161"/>
                  <a:pt x="1567574" y="1623648"/>
                </a:cubicBezTo>
                <a:cubicBezTo>
                  <a:pt x="1567574" y="1612709"/>
                  <a:pt x="1556061" y="1623647"/>
                  <a:pt x="1556060" y="1601196"/>
                </a:cubicBezTo>
                <a:cubicBezTo>
                  <a:pt x="1544546" y="1601196"/>
                  <a:pt x="1544547" y="1612710"/>
                  <a:pt x="1544547" y="1612710"/>
                </a:cubicBezTo>
                <a:cubicBezTo>
                  <a:pt x="1533033" y="1624223"/>
                  <a:pt x="1533033" y="1612709"/>
                  <a:pt x="1533033" y="1612709"/>
                </a:cubicBezTo>
                <a:cubicBezTo>
                  <a:pt x="1521519" y="1601196"/>
                  <a:pt x="1533033" y="1590258"/>
                  <a:pt x="1533033" y="1578745"/>
                </a:cubicBezTo>
                <a:cubicBezTo>
                  <a:pt x="1521520" y="1589683"/>
                  <a:pt x="1521520" y="1589683"/>
                  <a:pt x="1521519" y="1601196"/>
                </a:cubicBezTo>
                <a:cubicBezTo>
                  <a:pt x="1487555" y="1601196"/>
                  <a:pt x="1499068" y="1635161"/>
                  <a:pt x="1487555" y="1657612"/>
                </a:cubicBezTo>
                <a:cubicBezTo>
                  <a:pt x="1476042" y="1657612"/>
                  <a:pt x="1476042" y="1646098"/>
                  <a:pt x="1487555" y="1646099"/>
                </a:cubicBezTo>
                <a:cubicBezTo>
                  <a:pt x="1487555" y="1634586"/>
                  <a:pt x="1476042" y="1634586"/>
                  <a:pt x="1476042" y="1634586"/>
                </a:cubicBezTo>
                <a:lnTo>
                  <a:pt x="1476042" y="1646098"/>
                </a:lnTo>
                <a:cubicBezTo>
                  <a:pt x="1464528" y="1646099"/>
                  <a:pt x="1476042" y="1634586"/>
                  <a:pt x="1464527" y="1634585"/>
                </a:cubicBezTo>
                <a:cubicBezTo>
                  <a:pt x="1475465" y="1634585"/>
                  <a:pt x="1486979" y="1623072"/>
                  <a:pt x="1486979" y="1623072"/>
                </a:cubicBezTo>
                <a:cubicBezTo>
                  <a:pt x="1486978" y="1611558"/>
                  <a:pt x="1486979" y="1600621"/>
                  <a:pt x="1486979" y="1589107"/>
                </a:cubicBezTo>
                <a:cubicBezTo>
                  <a:pt x="1486979" y="1589107"/>
                  <a:pt x="1486979" y="1589107"/>
                  <a:pt x="1475465" y="1589106"/>
                </a:cubicBezTo>
                <a:cubicBezTo>
                  <a:pt x="1486979" y="1600045"/>
                  <a:pt x="1463951" y="1600044"/>
                  <a:pt x="1475465" y="1611558"/>
                </a:cubicBezTo>
                <a:cubicBezTo>
                  <a:pt x="1464527" y="1611558"/>
                  <a:pt x="1453014" y="1589107"/>
                  <a:pt x="1453015" y="1577593"/>
                </a:cubicBezTo>
                <a:lnTo>
                  <a:pt x="1441102" y="1586151"/>
                </a:lnTo>
                <a:lnTo>
                  <a:pt x="1433441" y="1567447"/>
                </a:lnTo>
                <a:cubicBezTo>
                  <a:pt x="1433441" y="1563202"/>
                  <a:pt x="1436320" y="1560323"/>
                  <a:pt x="1442077" y="1554566"/>
                </a:cubicBezTo>
                <a:cubicBezTo>
                  <a:pt x="1430563" y="1543629"/>
                  <a:pt x="1430563" y="1532114"/>
                  <a:pt x="1430563" y="1509663"/>
                </a:cubicBezTo>
                <a:lnTo>
                  <a:pt x="1424034" y="1512275"/>
                </a:lnTo>
                <a:lnTo>
                  <a:pt x="1420200" y="1503331"/>
                </a:lnTo>
                <a:cubicBezTo>
                  <a:pt x="1408687" y="1503331"/>
                  <a:pt x="1408687" y="1503331"/>
                  <a:pt x="1408687" y="1503331"/>
                </a:cubicBezTo>
                <a:cubicBezTo>
                  <a:pt x="1420200" y="1503331"/>
                  <a:pt x="1420200" y="1514844"/>
                  <a:pt x="1408687" y="1514844"/>
                </a:cubicBezTo>
                <a:lnTo>
                  <a:pt x="1419783" y="1514844"/>
                </a:lnTo>
                <a:lnTo>
                  <a:pt x="1413580" y="1519738"/>
                </a:lnTo>
                <a:cubicBezTo>
                  <a:pt x="1407968" y="1524056"/>
                  <a:pt x="1402354" y="1526934"/>
                  <a:pt x="1396597" y="1521177"/>
                </a:cubicBezTo>
                <a:cubicBezTo>
                  <a:pt x="1396597" y="1532691"/>
                  <a:pt x="1408112" y="1532691"/>
                  <a:pt x="1408112" y="1532691"/>
                </a:cubicBezTo>
                <a:cubicBezTo>
                  <a:pt x="1408111" y="1544204"/>
                  <a:pt x="1408111" y="1544204"/>
                  <a:pt x="1408111" y="1544204"/>
                </a:cubicBezTo>
                <a:cubicBezTo>
                  <a:pt x="1408111" y="1544204"/>
                  <a:pt x="1408111" y="1544204"/>
                  <a:pt x="1409551" y="1544204"/>
                </a:cubicBezTo>
                <a:lnTo>
                  <a:pt x="1412769" y="1544203"/>
                </a:lnTo>
                <a:lnTo>
                  <a:pt x="1413653" y="1545859"/>
                </a:lnTo>
                <a:cubicBezTo>
                  <a:pt x="1416459" y="1550105"/>
                  <a:pt x="1419338" y="1555718"/>
                  <a:pt x="1408112" y="1555717"/>
                </a:cubicBezTo>
                <a:cubicBezTo>
                  <a:pt x="1408111" y="1567231"/>
                  <a:pt x="1419625" y="1555717"/>
                  <a:pt x="1419625" y="1567231"/>
                </a:cubicBezTo>
                <a:cubicBezTo>
                  <a:pt x="1408111" y="1578169"/>
                  <a:pt x="1419625" y="1578169"/>
                  <a:pt x="1419624" y="1589682"/>
                </a:cubicBezTo>
                <a:cubicBezTo>
                  <a:pt x="1397174" y="1589683"/>
                  <a:pt x="1397174" y="1601196"/>
                  <a:pt x="1385659" y="1601196"/>
                </a:cubicBezTo>
                <a:cubicBezTo>
                  <a:pt x="1385659" y="1623648"/>
                  <a:pt x="1363208" y="1623648"/>
                  <a:pt x="1363208" y="1635161"/>
                </a:cubicBezTo>
                <a:cubicBezTo>
                  <a:pt x="1351695" y="1635161"/>
                  <a:pt x="1363208" y="1624223"/>
                  <a:pt x="1363208" y="1612709"/>
                </a:cubicBezTo>
                <a:cubicBezTo>
                  <a:pt x="1385659" y="1612710"/>
                  <a:pt x="1374721" y="1579320"/>
                  <a:pt x="1363208" y="1567807"/>
                </a:cubicBezTo>
                <a:cubicBezTo>
                  <a:pt x="1363208" y="1556293"/>
                  <a:pt x="1374721" y="1556293"/>
                  <a:pt x="1374721" y="1533841"/>
                </a:cubicBezTo>
                <a:lnTo>
                  <a:pt x="1352271" y="1545355"/>
                </a:lnTo>
                <a:cubicBezTo>
                  <a:pt x="1352271" y="1545355"/>
                  <a:pt x="1329819" y="1556869"/>
                  <a:pt x="1329818" y="1545355"/>
                </a:cubicBezTo>
                <a:cubicBezTo>
                  <a:pt x="1341333" y="1556869"/>
                  <a:pt x="1329819" y="1567807"/>
                  <a:pt x="1329818" y="1579320"/>
                </a:cubicBezTo>
                <a:cubicBezTo>
                  <a:pt x="1318305" y="1579320"/>
                  <a:pt x="1329819" y="1556869"/>
                  <a:pt x="1318305" y="1556868"/>
                </a:cubicBezTo>
                <a:lnTo>
                  <a:pt x="1318306" y="1568382"/>
                </a:lnTo>
                <a:cubicBezTo>
                  <a:pt x="1318306" y="1568382"/>
                  <a:pt x="1318305" y="1601772"/>
                  <a:pt x="1306791" y="1635737"/>
                </a:cubicBezTo>
                <a:cubicBezTo>
                  <a:pt x="1318305" y="1635737"/>
                  <a:pt x="1306792" y="1624224"/>
                  <a:pt x="1318305" y="1624223"/>
                </a:cubicBezTo>
                <a:cubicBezTo>
                  <a:pt x="1318305" y="1624223"/>
                  <a:pt x="1318305" y="1624223"/>
                  <a:pt x="1318305" y="1635737"/>
                </a:cubicBezTo>
                <a:lnTo>
                  <a:pt x="1329818" y="1635737"/>
                </a:lnTo>
                <a:lnTo>
                  <a:pt x="1329819" y="1624224"/>
                </a:lnTo>
                <a:cubicBezTo>
                  <a:pt x="1352846" y="1624224"/>
                  <a:pt x="1341333" y="1635737"/>
                  <a:pt x="1341333" y="1635737"/>
                </a:cubicBezTo>
                <a:cubicBezTo>
                  <a:pt x="1341333" y="1647250"/>
                  <a:pt x="1352846" y="1624224"/>
                  <a:pt x="1352846" y="1635737"/>
                </a:cubicBezTo>
                <a:cubicBezTo>
                  <a:pt x="1352845" y="1647250"/>
                  <a:pt x="1329819" y="1647250"/>
                  <a:pt x="1341333" y="1669702"/>
                </a:cubicBezTo>
                <a:lnTo>
                  <a:pt x="1352846" y="1658188"/>
                </a:lnTo>
                <a:cubicBezTo>
                  <a:pt x="1341908" y="1658189"/>
                  <a:pt x="1352845" y="1647250"/>
                  <a:pt x="1364360" y="1635737"/>
                </a:cubicBezTo>
                <a:cubicBezTo>
                  <a:pt x="1364360" y="1646675"/>
                  <a:pt x="1364359" y="1658188"/>
                  <a:pt x="1375873" y="1658188"/>
                </a:cubicBezTo>
                <a:cubicBezTo>
                  <a:pt x="1375873" y="1669126"/>
                  <a:pt x="1375873" y="1669126"/>
                  <a:pt x="1375873" y="1680640"/>
                </a:cubicBezTo>
                <a:cubicBezTo>
                  <a:pt x="1375873" y="1692153"/>
                  <a:pt x="1375873" y="1692153"/>
                  <a:pt x="1375873" y="1692153"/>
                </a:cubicBezTo>
                <a:cubicBezTo>
                  <a:pt x="1386812" y="1680640"/>
                  <a:pt x="1398326" y="1680640"/>
                  <a:pt x="1398325" y="1658188"/>
                </a:cubicBezTo>
                <a:cubicBezTo>
                  <a:pt x="1386811" y="1658188"/>
                  <a:pt x="1398325" y="1669702"/>
                  <a:pt x="1386812" y="1669702"/>
                </a:cubicBezTo>
                <a:lnTo>
                  <a:pt x="1386811" y="1658188"/>
                </a:lnTo>
                <a:lnTo>
                  <a:pt x="1393719" y="1658188"/>
                </a:lnTo>
                <a:cubicBezTo>
                  <a:pt x="1397892" y="1658188"/>
                  <a:pt x="1403505" y="1658188"/>
                  <a:pt x="1409262" y="1658188"/>
                </a:cubicBezTo>
                <a:cubicBezTo>
                  <a:pt x="1409262" y="1669701"/>
                  <a:pt x="1397749" y="1669702"/>
                  <a:pt x="1409262" y="1669701"/>
                </a:cubicBezTo>
                <a:cubicBezTo>
                  <a:pt x="1386811" y="1692153"/>
                  <a:pt x="1409262" y="1703091"/>
                  <a:pt x="1409262" y="1714605"/>
                </a:cubicBezTo>
                <a:cubicBezTo>
                  <a:pt x="1409262" y="1726118"/>
                  <a:pt x="1409262" y="1726118"/>
                  <a:pt x="1420775" y="1726119"/>
                </a:cubicBezTo>
                <a:cubicBezTo>
                  <a:pt x="1420776" y="1737632"/>
                  <a:pt x="1420776" y="1737632"/>
                  <a:pt x="1409262" y="1737632"/>
                </a:cubicBezTo>
                <a:cubicBezTo>
                  <a:pt x="1409262" y="1749146"/>
                  <a:pt x="1431713" y="1737632"/>
                  <a:pt x="1443228" y="1749146"/>
                </a:cubicBezTo>
                <a:cubicBezTo>
                  <a:pt x="1431713" y="1749146"/>
                  <a:pt x="1431714" y="1760660"/>
                  <a:pt x="1431714" y="1760660"/>
                </a:cubicBezTo>
                <a:cubicBezTo>
                  <a:pt x="1423079" y="1752025"/>
                  <a:pt x="1414443" y="1743389"/>
                  <a:pt x="1401193" y="1744468"/>
                </a:cubicBezTo>
                <a:lnTo>
                  <a:pt x="1386234" y="1749146"/>
                </a:lnTo>
                <a:lnTo>
                  <a:pt x="1386234" y="1749146"/>
                </a:lnTo>
                <a:cubicBezTo>
                  <a:pt x="1386235" y="1746268"/>
                  <a:pt x="1386234" y="1743389"/>
                  <a:pt x="1386234" y="1749146"/>
                </a:cubicBezTo>
                <a:cubicBezTo>
                  <a:pt x="1374721" y="1737632"/>
                  <a:pt x="1397749" y="1749146"/>
                  <a:pt x="1386234" y="1737632"/>
                </a:cubicBezTo>
                <a:cubicBezTo>
                  <a:pt x="1386235" y="1726119"/>
                  <a:pt x="1374721" y="1737632"/>
                  <a:pt x="1374721" y="1737632"/>
                </a:cubicBezTo>
                <a:cubicBezTo>
                  <a:pt x="1374722" y="1726694"/>
                  <a:pt x="1386234" y="1726694"/>
                  <a:pt x="1386235" y="1715181"/>
                </a:cubicBezTo>
                <a:cubicBezTo>
                  <a:pt x="1374722" y="1726694"/>
                  <a:pt x="1374722" y="1726694"/>
                  <a:pt x="1374722" y="1726694"/>
                </a:cubicBezTo>
                <a:cubicBezTo>
                  <a:pt x="1374722" y="1726694"/>
                  <a:pt x="1374722" y="1726694"/>
                  <a:pt x="1374721" y="1725255"/>
                </a:cubicBezTo>
                <a:lnTo>
                  <a:pt x="1374721" y="1716116"/>
                </a:lnTo>
                <a:lnTo>
                  <a:pt x="1374721" y="1716044"/>
                </a:lnTo>
                <a:cubicBezTo>
                  <a:pt x="1374721" y="1714605"/>
                  <a:pt x="1374721" y="1711726"/>
                  <a:pt x="1374721" y="1705969"/>
                </a:cubicBezTo>
                <a:cubicBezTo>
                  <a:pt x="1374721" y="1705969"/>
                  <a:pt x="1363208" y="1705969"/>
                  <a:pt x="1363208" y="1717484"/>
                </a:cubicBezTo>
                <a:lnTo>
                  <a:pt x="1373012" y="1717483"/>
                </a:lnTo>
                <a:lnTo>
                  <a:pt x="1364826" y="1728511"/>
                </a:lnTo>
                <a:cubicBezTo>
                  <a:pt x="1361049" y="1739036"/>
                  <a:pt x="1371843" y="1743246"/>
                  <a:pt x="1363208" y="1760084"/>
                </a:cubicBezTo>
                <a:cubicBezTo>
                  <a:pt x="1374146" y="1771597"/>
                  <a:pt x="1385659" y="1771598"/>
                  <a:pt x="1385660" y="1760084"/>
                </a:cubicBezTo>
                <a:cubicBezTo>
                  <a:pt x="1397173" y="1771597"/>
                  <a:pt x="1397173" y="1782535"/>
                  <a:pt x="1385659" y="1794049"/>
                </a:cubicBezTo>
                <a:cubicBezTo>
                  <a:pt x="1397173" y="1805562"/>
                  <a:pt x="1408112" y="1794049"/>
                  <a:pt x="1419625" y="1805562"/>
                </a:cubicBezTo>
                <a:cubicBezTo>
                  <a:pt x="1431138" y="1805562"/>
                  <a:pt x="1419624" y="1794048"/>
                  <a:pt x="1431138" y="1794049"/>
                </a:cubicBezTo>
                <a:cubicBezTo>
                  <a:pt x="1431138" y="1804987"/>
                  <a:pt x="1442651" y="1804986"/>
                  <a:pt x="1431139" y="1816500"/>
                </a:cubicBezTo>
                <a:cubicBezTo>
                  <a:pt x="1442651" y="1828013"/>
                  <a:pt x="1442652" y="1805562"/>
                  <a:pt x="1442651" y="1828013"/>
                </a:cubicBezTo>
                <a:cubicBezTo>
                  <a:pt x="1431138" y="1828013"/>
                  <a:pt x="1420200" y="1828014"/>
                  <a:pt x="1408687" y="1828014"/>
                </a:cubicBezTo>
                <a:cubicBezTo>
                  <a:pt x="1408687" y="1816500"/>
                  <a:pt x="1420200" y="1828014"/>
                  <a:pt x="1420200" y="1816501"/>
                </a:cubicBezTo>
                <a:cubicBezTo>
                  <a:pt x="1420200" y="1816501"/>
                  <a:pt x="1397173" y="1828013"/>
                  <a:pt x="1408687" y="1828014"/>
                </a:cubicBezTo>
                <a:cubicBezTo>
                  <a:pt x="1397749" y="1839528"/>
                  <a:pt x="1397749" y="1828014"/>
                  <a:pt x="1386234" y="1828013"/>
                </a:cubicBezTo>
                <a:cubicBezTo>
                  <a:pt x="1386234" y="1816500"/>
                  <a:pt x="1386234" y="1816500"/>
                  <a:pt x="1397749" y="1816500"/>
                </a:cubicBezTo>
                <a:cubicBezTo>
                  <a:pt x="1391991" y="1816500"/>
                  <a:pt x="1386379" y="1813766"/>
                  <a:pt x="1380766" y="1809592"/>
                </a:cubicBezTo>
                <a:lnTo>
                  <a:pt x="1364742" y="1794926"/>
                </a:lnTo>
                <a:lnTo>
                  <a:pt x="1374721" y="1796352"/>
                </a:lnTo>
                <a:cubicBezTo>
                  <a:pt x="1363784" y="1784838"/>
                  <a:pt x="1386234" y="1784838"/>
                  <a:pt x="1386234" y="1784838"/>
                </a:cubicBezTo>
                <a:lnTo>
                  <a:pt x="1386234" y="1773324"/>
                </a:lnTo>
                <a:cubicBezTo>
                  <a:pt x="1386234" y="1784838"/>
                  <a:pt x="1374722" y="1773325"/>
                  <a:pt x="1374722" y="1773325"/>
                </a:cubicBezTo>
                <a:cubicBezTo>
                  <a:pt x="1374721" y="1784837"/>
                  <a:pt x="1363208" y="1784838"/>
                  <a:pt x="1363208" y="1784838"/>
                </a:cubicBezTo>
                <a:lnTo>
                  <a:pt x="1364635" y="1794828"/>
                </a:lnTo>
                <a:lnTo>
                  <a:pt x="1363784" y="1794049"/>
                </a:lnTo>
                <a:lnTo>
                  <a:pt x="1363784" y="1805562"/>
                </a:lnTo>
                <a:cubicBezTo>
                  <a:pt x="1352846" y="1805562"/>
                  <a:pt x="1352846" y="1794049"/>
                  <a:pt x="1341332" y="1794049"/>
                </a:cubicBezTo>
                <a:cubicBezTo>
                  <a:pt x="1352846" y="1828013"/>
                  <a:pt x="1375298" y="1805562"/>
                  <a:pt x="1341332" y="1828013"/>
                </a:cubicBezTo>
                <a:cubicBezTo>
                  <a:pt x="1341332" y="1828013"/>
                  <a:pt x="1341333" y="1817075"/>
                  <a:pt x="1341333" y="1805562"/>
                </a:cubicBezTo>
                <a:cubicBezTo>
                  <a:pt x="1341333" y="1805562"/>
                  <a:pt x="1329818" y="1817076"/>
                  <a:pt x="1329818" y="1805562"/>
                </a:cubicBezTo>
                <a:lnTo>
                  <a:pt x="1318306" y="1817076"/>
                </a:lnTo>
                <a:cubicBezTo>
                  <a:pt x="1341333" y="1805562"/>
                  <a:pt x="1307368" y="1839528"/>
                  <a:pt x="1329819" y="1839528"/>
                </a:cubicBezTo>
                <a:cubicBezTo>
                  <a:pt x="1329818" y="1828014"/>
                  <a:pt x="1341333" y="1851041"/>
                  <a:pt x="1341332" y="1839528"/>
                </a:cubicBezTo>
                <a:cubicBezTo>
                  <a:pt x="1364360" y="1851041"/>
                  <a:pt x="1364360" y="1851041"/>
                  <a:pt x="1386812" y="1851041"/>
                </a:cubicBezTo>
                <a:cubicBezTo>
                  <a:pt x="1386811" y="1839528"/>
                  <a:pt x="1375874" y="1851041"/>
                  <a:pt x="1364359" y="1839528"/>
                </a:cubicBezTo>
                <a:cubicBezTo>
                  <a:pt x="1375297" y="1828590"/>
                  <a:pt x="1375297" y="1828590"/>
                  <a:pt x="1386811" y="1817075"/>
                </a:cubicBezTo>
                <a:cubicBezTo>
                  <a:pt x="1386811" y="1828590"/>
                  <a:pt x="1375873" y="1839528"/>
                  <a:pt x="1398325" y="1851041"/>
                </a:cubicBezTo>
                <a:cubicBezTo>
                  <a:pt x="1386812" y="1851041"/>
                  <a:pt x="1386811" y="1873492"/>
                  <a:pt x="1386811" y="1873492"/>
                </a:cubicBezTo>
                <a:cubicBezTo>
                  <a:pt x="1397749" y="1873493"/>
                  <a:pt x="1386812" y="1885006"/>
                  <a:pt x="1409262" y="1885006"/>
                </a:cubicBezTo>
                <a:cubicBezTo>
                  <a:pt x="1409262" y="1885006"/>
                  <a:pt x="1397749" y="1885006"/>
                  <a:pt x="1409262" y="1873492"/>
                </a:cubicBezTo>
                <a:cubicBezTo>
                  <a:pt x="1409262" y="1885006"/>
                  <a:pt x="1431713" y="1873492"/>
                  <a:pt x="1431713" y="1885006"/>
                </a:cubicBezTo>
                <a:cubicBezTo>
                  <a:pt x="1409262" y="1885006"/>
                  <a:pt x="1409262" y="1896519"/>
                  <a:pt x="1409262" y="1896519"/>
                </a:cubicBezTo>
                <a:cubicBezTo>
                  <a:pt x="1420776" y="1907457"/>
                  <a:pt x="1409262" y="1918971"/>
                  <a:pt x="1409262" y="1918971"/>
                </a:cubicBezTo>
                <a:cubicBezTo>
                  <a:pt x="1409262" y="1918971"/>
                  <a:pt x="1398325" y="1908033"/>
                  <a:pt x="1386811" y="1896519"/>
                </a:cubicBezTo>
                <a:cubicBezTo>
                  <a:pt x="1398325" y="1885005"/>
                  <a:pt x="1398325" y="1896519"/>
                  <a:pt x="1386812" y="1885006"/>
                </a:cubicBezTo>
                <a:cubicBezTo>
                  <a:pt x="1375298" y="1885006"/>
                  <a:pt x="1386811" y="1896519"/>
                  <a:pt x="1375298" y="1885006"/>
                </a:cubicBezTo>
                <a:cubicBezTo>
                  <a:pt x="1375297" y="1907457"/>
                  <a:pt x="1386811" y="1929909"/>
                  <a:pt x="1409262" y="1929909"/>
                </a:cubicBezTo>
                <a:cubicBezTo>
                  <a:pt x="1397749" y="1941423"/>
                  <a:pt x="1420776" y="1929909"/>
                  <a:pt x="1409262" y="1941422"/>
                </a:cubicBezTo>
                <a:cubicBezTo>
                  <a:pt x="1409262" y="1941422"/>
                  <a:pt x="1409262" y="1941422"/>
                  <a:pt x="1409262" y="1952936"/>
                </a:cubicBezTo>
                <a:cubicBezTo>
                  <a:pt x="1409262" y="1952936"/>
                  <a:pt x="1397749" y="1952936"/>
                  <a:pt x="1409262" y="1964450"/>
                </a:cubicBezTo>
                <a:cubicBezTo>
                  <a:pt x="1409262" y="1964450"/>
                  <a:pt x="1420775" y="1964450"/>
                  <a:pt x="1443228" y="1964450"/>
                </a:cubicBezTo>
                <a:lnTo>
                  <a:pt x="1431714" y="1975964"/>
                </a:lnTo>
                <a:cubicBezTo>
                  <a:pt x="1431714" y="1975964"/>
                  <a:pt x="1431714" y="1975964"/>
                  <a:pt x="1420200" y="1975963"/>
                </a:cubicBezTo>
                <a:cubicBezTo>
                  <a:pt x="1420200" y="1975963"/>
                  <a:pt x="1431713" y="1987477"/>
                  <a:pt x="1420200" y="2009928"/>
                </a:cubicBezTo>
                <a:cubicBezTo>
                  <a:pt x="1408687" y="1998990"/>
                  <a:pt x="1420200" y="1987477"/>
                  <a:pt x="1408687" y="1987477"/>
                </a:cubicBezTo>
                <a:cubicBezTo>
                  <a:pt x="1397173" y="1998990"/>
                  <a:pt x="1397173" y="1998990"/>
                  <a:pt x="1408686" y="2021441"/>
                </a:cubicBezTo>
                <a:cubicBezTo>
                  <a:pt x="1386234" y="2010504"/>
                  <a:pt x="1386235" y="2032955"/>
                  <a:pt x="1386235" y="2032955"/>
                </a:cubicBezTo>
                <a:cubicBezTo>
                  <a:pt x="1386234" y="2044469"/>
                  <a:pt x="1386235" y="2032955"/>
                  <a:pt x="1397749" y="2044469"/>
                </a:cubicBezTo>
                <a:cubicBezTo>
                  <a:pt x="1386234" y="2044469"/>
                  <a:pt x="1375298" y="2055407"/>
                  <a:pt x="1363784" y="2066921"/>
                </a:cubicBezTo>
                <a:cubicBezTo>
                  <a:pt x="1374721" y="2077858"/>
                  <a:pt x="1386235" y="2055407"/>
                  <a:pt x="1386235" y="2055407"/>
                </a:cubicBezTo>
                <a:cubicBezTo>
                  <a:pt x="1397749" y="2066345"/>
                  <a:pt x="1386235" y="2066345"/>
                  <a:pt x="1386234" y="2077858"/>
                </a:cubicBezTo>
                <a:cubicBezTo>
                  <a:pt x="1374721" y="2066345"/>
                  <a:pt x="1363784" y="2077859"/>
                  <a:pt x="1352271" y="2077858"/>
                </a:cubicBezTo>
                <a:lnTo>
                  <a:pt x="1363784" y="2077859"/>
                </a:lnTo>
                <a:cubicBezTo>
                  <a:pt x="1358315" y="2077858"/>
                  <a:pt x="1355581" y="2080737"/>
                  <a:pt x="1352774" y="2082176"/>
                </a:cubicBezTo>
                <a:lnTo>
                  <a:pt x="1341332" y="2077858"/>
                </a:lnTo>
                <a:lnTo>
                  <a:pt x="1341333" y="2077283"/>
                </a:lnTo>
                <a:cubicBezTo>
                  <a:pt x="1307368" y="2088221"/>
                  <a:pt x="1341333" y="2020866"/>
                  <a:pt x="1295854" y="2020866"/>
                </a:cubicBezTo>
                <a:cubicBezTo>
                  <a:pt x="1295854" y="2020866"/>
                  <a:pt x="1295854" y="2018131"/>
                  <a:pt x="1295854" y="2013958"/>
                </a:cubicBezTo>
                <a:lnTo>
                  <a:pt x="1295854" y="1998989"/>
                </a:lnTo>
                <a:lnTo>
                  <a:pt x="1295987" y="1998548"/>
                </a:lnTo>
                <a:lnTo>
                  <a:pt x="1307367" y="2009928"/>
                </a:lnTo>
                <a:cubicBezTo>
                  <a:pt x="1307367" y="2009928"/>
                  <a:pt x="1307367" y="2009928"/>
                  <a:pt x="1307368" y="2021441"/>
                </a:cubicBezTo>
                <a:cubicBezTo>
                  <a:pt x="1318881" y="2009928"/>
                  <a:pt x="1307367" y="1998990"/>
                  <a:pt x="1307368" y="1987477"/>
                </a:cubicBezTo>
                <a:lnTo>
                  <a:pt x="1298254" y="1986226"/>
                </a:lnTo>
                <a:lnTo>
                  <a:pt x="1297293" y="1984814"/>
                </a:lnTo>
                <a:cubicBezTo>
                  <a:pt x="1296573" y="1984778"/>
                  <a:pt x="1296213" y="1985444"/>
                  <a:pt x="1297473" y="1986119"/>
                </a:cubicBezTo>
                <a:lnTo>
                  <a:pt x="1298254" y="1986226"/>
                </a:lnTo>
                <a:lnTo>
                  <a:pt x="1299272" y="1987720"/>
                </a:lnTo>
                <a:lnTo>
                  <a:pt x="1295987" y="1998548"/>
                </a:lnTo>
                <a:lnTo>
                  <a:pt x="1295854" y="1998415"/>
                </a:lnTo>
                <a:lnTo>
                  <a:pt x="1295854" y="1998989"/>
                </a:lnTo>
                <a:lnTo>
                  <a:pt x="1295853" y="1998990"/>
                </a:lnTo>
                <a:cubicBezTo>
                  <a:pt x="1284915" y="1998990"/>
                  <a:pt x="1273401" y="2009928"/>
                  <a:pt x="1273402" y="2021441"/>
                </a:cubicBezTo>
                <a:lnTo>
                  <a:pt x="1284916" y="2021441"/>
                </a:lnTo>
                <a:cubicBezTo>
                  <a:pt x="1284916" y="2021441"/>
                  <a:pt x="1273402" y="2032956"/>
                  <a:pt x="1284916" y="2032956"/>
                </a:cubicBezTo>
                <a:cubicBezTo>
                  <a:pt x="1284915" y="2044469"/>
                  <a:pt x="1273402" y="2032956"/>
                  <a:pt x="1273401" y="2044469"/>
                </a:cubicBezTo>
                <a:cubicBezTo>
                  <a:pt x="1278871" y="2033243"/>
                  <a:pt x="1273115" y="2024752"/>
                  <a:pt x="1267429" y="2016261"/>
                </a:cubicBezTo>
                <a:lnTo>
                  <a:pt x="1263748" y="2009442"/>
                </a:lnTo>
                <a:lnTo>
                  <a:pt x="1271962" y="2004747"/>
                </a:lnTo>
                <a:cubicBezTo>
                  <a:pt x="1273401" y="2001868"/>
                  <a:pt x="1273401" y="1998990"/>
                  <a:pt x="1273401" y="1998990"/>
                </a:cubicBezTo>
                <a:cubicBezTo>
                  <a:pt x="1273401" y="1993233"/>
                  <a:pt x="1270667" y="1990355"/>
                  <a:pt x="1266493" y="1988916"/>
                </a:cubicBezTo>
                <a:lnTo>
                  <a:pt x="1263366" y="1988626"/>
                </a:lnTo>
                <a:lnTo>
                  <a:pt x="1261889" y="1988052"/>
                </a:lnTo>
                <a:lnTo>
                  <a:pt x="1261845" y="1988486"/>
                </a:lnTo>
                <a:lnTo>
                  <a:pt x="1250951" y="1987477"/>
                </a:lnTo>
                <a:cubicBezTo>
                  <a:pt x="1250950" y="1975963"/>
                  <a:pt x="1262463" y="1975963"/>
                  <a:pt x="1262463" y="1975963"/>
                </a:cubicBezTo>
                <a:cubicBezTo>
                  <a:pt x="1262463" y="1975963"/>
                  <a:pt x="1273978" y="1965026"/>
                  <a:pt x="1262464" y="1953512"/>
                </a:cubicBezTo>
                <a:cubicBezTo>
                  <a:pt x="1250950" y="1953512"/>
                  <a:pt x="1250950" y="1965025"/>
                  <a:pt x="1250950" y="1953512"/>
                </a:cubicBezTo>
                <a:cubicBezTo>
                  <a:pt x="1262464" y="1953512"/>
                  <a:pt x="1273978" y="1931060"/>
                  <a:pt x="1262463" y="1919546"/>
                </a:cubicBezTo>
                <a:cubicBezTo>
                  <a:pt x="1251526" y="1908608"/>
                  <a:pt x="1251527" y="1897095"/>
                  <a:pt x="1240013" y="1897095"/>
                </a:cubicBezTo>
                <a:cubicBezTo>
                  <a:pt x="1240013" y="1908609"/>
                  <a:pt x="1240013" y="1908609"/>
                  <a:pt x="1251526" y="1908608"/>
                </a:cubicBezTo>
                <a:cubicBezTo>
                  <a:pt x="1251526" y="1919546"/>
                  <a:pt x="1240013" y="1919546"/>
                  <a:pt x="1240013" y="1931060"/>
                </a:cubicBezTo>
                <a:cubicBezTo>
                  <a:pt x="1228500" y="1931060"/>
                  <a:pt x="1240013" y="1919546"/>
                  <a:pt x="1228500" y="1919546"/>
                </a:cubicBezTo>
                <a:cubicBezTo>
                  <a:pt x="1228500" y="1919546"/>
                  <a:pt x="1228500" y="1919546"/>
                  <a:pt x="1228500" y="1931060"/>
                </a:cubicBezTo>
                <a:cubicBezTo>
                  <a:pt x="1228500" y="1931060"/>
                  <a:pt x="1228500" y="1931060"/>
                  <a:pt x="1216986" y="1931060"/>
                </a:cubicBezTo>
                <a:cubicBezTo>
                  <a:pt x="1216986" y="1919546"/>
                  <a:pt x="1216986" y="1908608"/>
                  <a:pt x="1205472" y="1897095"/>
                </a:cubicBezTo>
                <a:lnTo>
                  <a:pt x="1205472" y="1908608"/>
                </a:lnTo>
                <a:cubicBezTo>
                  <a:pt x="1194535" y="1908609"/>
                  <a:pt x="1194535" y="1908609"/>
                  <a:pt x="1183021" y="1908608"/>
                </a:cubicBezTo>
                <a:cubicBezTo>
                  <a:pt x="1183021" y="1897096"/>
                  <a:pt x="1194534" y="1897095"/>
                  <a:pt x="1194534" y="1897095"/>
                </a:cubicBezTo>
                <a:cubicBezTo>
                  <a:pt x="1194535" y="1885582"/>
                  <a:pt x="1183021" y="1885582"/>
                  <a:pt x="1183021" y="1885582"/>
                </a:cubicBezTo>
                <a:cubicBezTo>
                  <a:pt x="1183021" y="1897096"/>
                  <a:pt x="1172083" y="1885582"/>
                  <a:pt x="1160569" y="1885582"/>
                </a:cubicBezTo>
                <a:cubicBezTo>
                  <a:pt x="1160568" y="1874068"/>
                  <a:pt x="1172083" y="1885582"/>
                  <a:pt x="1160568" y="1874068"/>
                </a:cubicBezTo>
                <a:cubicBezTo>
                  <a:pt x="1149630" y="1874068"/>
                  <a:pt x="1160569" y="1896519"/>
                  <a:pt x="1138117" y="1896519"/>
                </a:cubicBezTo>
                <a:lnTo>
                  <a:pt x="1138117" y="1907457"/>
                </a:lnTo>
                <a:lnTo>
                  <a:pt x="1126604" y="1907457"/>
                </a:lnTo>
                <a:cubicBezTo>
                  <a:pt x="1126604" y="1895944"/>
                  <a:pt x="1149631" y="1885006"/>
                  <a:pt x="1138118" y="1851041"/>
                </a:cubicBezTo>
                <a:cubicBezTo>
                  <a:pt x="1149631" y="1862554"/>
                  <a:pt x="1160569" y="1840103"/>
                  <a:pt x="1172083" y="1862554"/>
                </a:cubicBezTo>
                <a:cubicBezTo>
                  <a:pt x="1183021" y="1862554"/>
                  <a:pt x="1172083" y="1851041"/>
                  <a:pt x="1160568" y="1851041"/>
                </a:cubicBezTo>
                <a:cubicBezTo>
                  <a:pt x="1171507" y="1839528"/>
                  <a:pt x="1183021" y="1851041"/>
                  <a:pt x="1183021" y="1851041"/>
                </a:cubicBezTo>
                <a:cubicBezTo>
                  <a:pt x="1191224" y="1851040"/>
                  <a:pt x="1187123" y="1838412"/>
                  <a:pt x="1194031" y="1832098"/>
                </a:cubicBezTo>
                <a:lnTo>
                  <a:pt x="1199444" y="1830438"/>
                </a:lnTo>
                <a:lnTo>
                  <a:pt x="1202315" y="1831405"/>
                </a:lnTo>
                <a:lnTo>
                  <a:pt x="1201469" y="1829817"/>
                </a:lnTo>
                <a:lnTo>
                  <a:pt x="1205472" y="1828590"/>
                </a:lnTo>
                <a:cubicBezTo>
                  <a:pt x="1205472" y="1828590"/>
                  <a:pt x="1205472" y="1828590"/>
                  <a:pt x="1204033" y="1828589"/>
                </a:cubicBezTo>
                <a:lnTo>
                  <a:pt x="1200814" y="1828590"/>
                </a:lnTo>
                <a:lnTo>
                  <a:pt x="1199931" y="1826934"/>
                </a:lnTo>
                <a:cubicBezTo>
                  <a:pt x="1197125" y="1822688"/>
                  <a:pt x="1194246" y="1817075"/>
                  <a:pt x="1205472" y="1817075"/>
                </a:cubicBezTo>
                <a:cubicBezTo>
                  <a:pt x="1193959" y="1805562"/>
                  <a:pt x="1182446" y="1805562"/>
                  <a:pt x="1193959" y="1817075"/>
                </a:cubicBezTo>
                <a:cubicBezTo>
                  <a:pt x="1183020" y="1805562"/>
                  <a:pt x="1183021" y="1817076"/>
                  <a:pt x="1171507" y="1817075"/>
                </a:cubicBezTo>
                <a:cubicBezTo>
                  <a:pt x="1171507" y="1828014"/>
                  <a:pt x="1171507" y="1828014"/>
                  <a:pt x="1159993" y="1839528"/>
                </a:cubicBezTo>
                <a:cubicBezTo>
                  <a:pt x="1159993" y="1839528"/>
                  <a:pt x="1171507" y="1817075"/>
                  <a:pt x="1159993" y="1817075"/>
                </a:cubicBezTo>
                <a:cubicBezTo>
                  <a:pt x="1159993" y="1822832"/>
                  <a:pt x="1157259" y="1828446"/>
                  <a:pt x="1153085" y="1834058"/>
                </a:cubicBezTo>
                <a:lnTo>
                  <a:pt x="1151086" y="1836242"/>
                </a:lnTo>
                <a:lnTo>
                  <a:pt x="1151027" y="1836213"/>
                </a:lnTo>
                <a:lnTo>
                  <a:pt x="1147328" y="1829740"/>
                </a:lnTo>
                <a:cubicBezTo>
                  <a:pt x="1147329" y="1832475"/>
                  <a:pt x="1148768" y="1834526"/>
                  <a:pt x="1150747" y="1836074"/>
                </a:cubicBezTo>
                <a:lnTo>
                  <a:pt x="1151027" y="1836213"/>
                </a:lnTo>
                <a:lnTo>
                  <a:pt x="1151060" y="1836271"/>
                </a:lnTo>
                <a:lnTo>
                  <a:pt x="1137542" y="1851041"/>
                </a:lnTo>
                <a:cubicBezTo>
                  <a:pt x="1137541" y="1842837"/>
                  <a:pt x="1131066" y="1834310"/>
                  <a:pt x="1132685" y="1821088"/>
                </a:cubicBezTo>
                <a:lnTo>
                  <a:pt x="1135835" y="1811391"/>
                </a:lnTo>
                <a:lnTo>
                  <a:pt x="1137543" y="1811664"/>
                </a:lnTo>
                <a:lnTo>
                  <a:pt x="1137542" y="1817652"/>
                </a:lnTo>
                <a:cubicBezTo>
                  <a:pt x="1149055" y="1817652"/>
                  <a:pt x="1149055" y="1817652"/>
                  <a:pt x="1149055" y="1817652"/>
                </a:cubicBezTo>
                <a:cubicBezTo>
                  <a:pt x="1149055" y="1811895"/>
                  <a:pt x="1143298" y="1811895"/>
                  <a:pt x="1138981" y="1811895"/>
                </a:cubicBezTo>
                <a:lnTo>
                  <a:pt x="1137543" y="1811664"/>
                </a:lnTo>
                <a:lnTo>
                  <a:pt x="1137542" y="1806138"/>
                </a:lnTo>
                <a:cubicBezTo>
                  <a:pt x="1137542" y="1806138"/>
                  <a:pt x="1137542" y="1806138"/>
                  <a:pt x="1149055" y="1806138"/>
                </a:cubicBezTo>
                <a:cubicBezTo>
                  <a:pt x="1126604" y="1795200"/>
                  <a:pt x="1138118" y="1783686"/>
                  <a:pt x="1126604" y="1783686"/>
                </a:cubicBezTo>
                <a:cubicBezTo>
                  <a:pt x="1138117" y="1772748"/>
                  <a:pt x="1149631" y="1783686"/>
                  <a:pt x="1138117" y="1761235"/>
                </a:cubicBezTo>
                <a:cubicBezTo>
                  <a:pt x="1149631" y="1772173"/>
                  <a:pt x="1161145" y="1772173"/>
                  <a:pt x="1149631" y="1783686"/>
                </a:cubicBezTo>
                <a:cubicBezTo>
                  <a:pt x="1160569" y="1783686"/>
                  <a:pt x="1172083" y="1772173"/>
                  <a:pt x="1172083" y="1749722"/>
                </a:cubicBezTo>
                <a:cubicBezTo>
                  <a:pt x="1161145" y="1772748"/>
                  <a:pt x="1161145" y="1738783"/>
                  <a:pt x="1149631" y="1761235"/>
                </a:cubicBezTo>
                <a:cubicBezTo>
                  <a:pt x="1149631" y="1761235"/>
                  <a:pt x="1149631" y="1761235"/>
                  <a:pt x="1149631" y="1749722"/>
                </a:cubicBezTo>
                <a:cubicBezTo>
                  <a:pt x="1127180" y="1749722"/>
                  <a:pt x="1138693" y="1772748"/>
                  <a:pt x="1127179" y="1761235"/>
                </a:cubicBezTo>
                <a:lnTo>
                  <a:pt x="1125256" y="1759380"/>
                </a:lnTo>
                <a:lnTo>
                  <a:pt x="1125380" y="1759373"/>
                </a:lnTo>
                <a:cubicBezTo>
                  <a:pt x="1126460" y="1758141"/>
                  <a:pt x="1127180" y="1755335"/>
                  <a:pt x="1127180" y="1749722"/>
                </a:cubicBezTo>
                <a:lnTo>
                  <a:pt x="1115666" y="1749721"/>
                </a:lnTo>
                <a:cubicBezTo>
                  <a:pt x="1104153" y="1749722"/>
                  <a:pt x="1127179" y="1727270"/>
                  <a:pt x="1115666" y="1727270"/>
                </a:cubicBezTo>
                <a:cubicBezTo>
                  <a:pt x="1127179" y="1716332"/>
                  <a:pt x="1127179" y="1716332"/>
                  <a:pt x="1127179" y="1704818"/>
                </a:cubicBezTo>
                <a:cubicBezTo>
                  <a:pt x="1081701" y="1671429"/>
                  <a:pt x="1104152" y="1738783"/>
                  <a:pt x="1070188" y="1761235"/>
                </a:cubicBezTo>
                <a:cubicBezTo>
                  <a:pt x="1081125" y="1761234"/>
                  <a:pt x="1081125" y="1784263"/>
                  <a:pt x="1092638" y="1772748"/>
                </a:cubicBezTo>
                <a:cubicBezTo>
                  <a:pt x="1092638" y="1784262"/>
                  <a:pt x="1069611" y="1784262"/>
                  <a:pt x="1081125" y="1806714"/>
                </a:cubicBezTo>
                <a:cubicBezTo>
                  <a:pt x="1058674" y="1806714"/>
                  <a:pt x="1081125" y="1772748"/>
                  <a:pt x="1058673" y="1784262"/>
                </a:cubicBezTo>
                <a:cubicBezTo>
                  <a:pt x="1058673" y="1795200"/>
                  <a:pt x="1058674" y="1806714"/>
                  <a:pt x="1070188" y="1806714"/>
                </a:cubicBezTo>
                <a:cubicBezTo>
                  <a:pt x="1070188" y="1817651"/>
                  <a:pt x="1058674" y="1817652"/>
                  <a:pt x="1058674" y="1829165"/>
                </a:cubicBezTo>
                <a:cubicBezTo>
                  <a:pt x="1058674" y="1829165"/>
                  <a:pt x="1070188" y="1829165"/>
                  <a:pt x="1070188" y="1817651"/>
                </a:cubicBezTo>
                <a:cubicBezTo>
                  <a:pt x="1081702" y="1817652"/>
                  <a:pt x="1070188" y="1828590"/>
                  <a:pt x="1070188" y="1840103"/>
                </a:cubicBezTo>
                <a:cubicBezTo>
                  <a:pt x="1058674" y="1840103"/>
                  <a:pt x="1070188" y="1840103"/>
                  <a:pt x="1058674" y="1840103"/>
                </a:cubicBezTo>
                <a:cubicBezTo>
                  <a:pt x="1058674" y="1851616"/>
                  <a:pt x="1069612" y="1840103"/>
                  <a:pt x="1081125" y="1840103"/>
                </a:cubicBezTo>
                <a:cubicBezTo>
                  <a:pt x="1069612" y="1851616"/>
                  <a:pt x="1069612" y="1874068"/>
                  <a:pt x="1081125" y="1874067"/>
                </a:cubicBezTo>
                <a:cubicBezTo>
                  <a:pt x="1092064" y="1862554"/>
                  <a:pt x="1081125" y="1885582"/>
                  <a:pt x="1069612" y="1874068"/>
                </a:cubicBezTo>
                <a:cubicBezTo>
                  <a:pt x="1081125" y="1885582"/>
                  <a:pt x="1069611" y="1896519"/>
                  <a:pt x="1081125" y="1908033"/>
                </a:cubicBezTo>
                <a:lnTo>
                  <a:pt x="1069612" y="1908033"/>
                </a:lnTo>
                <a:cubicBezTo>
                  <a:pt x="1069612" y="1908033"/>
                  <a:pt x="1069611" y="1896519"/>
                  <a:pt x="1058098" y="1896519"/>
                </a:cubicBezTo>
                <a:cubicBezTo>
                  <a:pt x="1058098" y="1896519"/>
                  <a:pt x="1058098" y="1896519"/>
                  <a:pt x="1046585" y="1896519"/>
                </a:cubicBezTo>
                <a:cubicBezTo>
                  <a:pt x="1046585" y="1908033"/>
                  <a:pt x="1069612" y="1918971"/>
                  <a:pt x="1058097" y="1930484"/>
                </a:cubicBezTo>
                <a:cubicBezTo>
                  <a:pt x="1058097" y="1930484"/>
                  <a:pt x="1069612" y="1919547"/>
                  <a:pt x="1058098" y="1941998"/>
                </a:cubicBezTo>
                <a:cubicBezTo>
                  <a:pt x="1058097" y="1952936"/>
                  <a:pt x="1058097" y="1952936"/>
                  <a:pt x="1058098" y="1964450"/>
                </a:cubicBezTo>
                <a:cubicBezTo>
                  <a:pt x="1058098" y="1964450"/>
                  <a:pt x="1058097" y="1952936"/>
                  <a:pt x="1069612" y="1964450"/>
                </a:cubicBezTo>
                <a:cubicBezTo>
                  <a:pt x="1069612" y="1975964"/>
                  <a:pt x="1058674" y="1975964"/>
                  <a:pt x="1047160" y="1975963"/>
                </a:cubicBezTo>
                <a:cubicBezTo>
                  <a:pt x="1047160" y="1975963"/>
                  <a:pt x="1058674" y="1975964"/>
                  <a:pt x="1058673" y="1987477"/>
                </a:cubicBezTo>
                <a:cubicBezTo>
                  <a:pt x="1058673" y="1987477"/>
                  <a:pt x="1058674" y="1975964"/>
                  <a:pt x="1070188" y="1975963"/>
                </a:cubicBezTo>
                <a:cubicBezTo>
                  <a:pt x="1070188" y="1981432"/>
                  <a:pt x="1070188" y="1984166"/>
                  <a:pt x="1070188" y="1986973"/>
                </a:cubicBezTo>
                <a:lnTo>
                  <a:pt x="1070188" y="1989516"/>
                </a:lnTo>
                <a:lnTo>
                  <a:pt x="1067885" y="1986900"/>
                </a:lnTo>
                <a:lnTo>
                  <a:pt x="1069008" y="1999032"/>
                </a:lnTo>
                <a:lnTo>
                  <a:pt x="1059178" y="2004171"/>
                </a:lnTo>
                <a:cubicBezTo>
                  <a:pt x="1056371" y="2007050"/>
                  <a:pt x="1053493" y="2009928"/>
                  <a:pt x="1047736" y="2009928"/>
                </a:cubicBezTo>
                <a:cubicBezTo>
                  <a:pt x="1036222" y="2032379"/>
                  <a:pt x="1047736" y="2077283"/>
                  <a:pt x="1036222" y="2088796"/>
                </a:cubicBezTo>
                <a:lnTo>
                  <a:pt x="1035816" y="2096300"/>
                </a:lnTo>
                <a:lnTo>
                  <a:pt x="1032984" y="2072380"/>
                </a:lnTo>
                <a:cubicBezTo>
                  <a:pt x="1034063" y="2043317"/>
                  <a:pt x="1044858" y="2009640"/>
                  <a:pt x="1036222" y="1975963"/>
                </a:cubicBezTo>
                <a:cubicBezTo>
                  <a:pt x="1025284" y="1987477"/>
                  <a:pt x="1025284" y="1987477"/>
                  <a:pt x="1013771" y="1987477"/>
                </a:cubicBezTo>
                <a:cubicBezTo>
                  <a:pt x="1013771" y="1987477"/>
                  <a:pt x="1025284" y="1998990"/>
                  <a:pt x="1025284" y="1987477"/>
                </a:cubicBezTo>
                <a:cubicBezTo>
                  <a:pt x="1036222" y="1998990"/>
                  <a:pt x="1025284" y="1998990"/>
                  <a:pt x="1013771" y="1998990"/>
                </a:cubicBezTo>
                <a:cubicBezTo>
                  <a:pt x="1036222" y="2022017"/>
                  <a:pt x="1025284" y="2010504"/>
                  <a:pt x="1013771" y="2010504"/>
                </a:cubicBezTo>
                <a:cubicBezTo>
                  <a:pt x="1025284" y="2010504"/>
                  <a:pt x="1013771" y="2021442"/>
                  <a:pt x="1025285" y="2032956"/>
                </a:cubicBezTo>
                <a:cubicBezTo>
                  <a:pt x="1025285" y="2032956"/>
                  <a:pt x="1025284" y="2044469"/>
                  <a:pt x="1013771" y="2044469"/>
                </a:cubicBezTo>
                <a:cubicBezTo>
                  <a:pt x="1024709" y="2022017"/>
                  <a:pt x="1002257" y="2033531"/>
                  <a:pt x="1002258" y="2022018"/>
                </a:cubicBezTo>
                <a:cubicBezTo>
                  <a:pt x="1002258" y="2011080"/>
                  <a:pt x="990743" y="1999566"/>
                  <a:pt x="990743" y="1999566"/>
                </a:cubicBezTo>
                <a:cubicBezTo>
                  <a:pt x="979805" y="1999566"/>
                  <a:pt x="979805" y="1999566"/>
                  <a:pt x="968292" y="1999567"/>
                </a:cubicBezTo>
                <a:cubicBezTo>
                  <a:pt x="968292" y="1999567"/>
                  <a:pt x="968293" y="1988052"/>
                  <a:pt x="956779" y="1988052"/>
                </a:cubicBezTo>
                <a:cubicBezTo>
                  <a:pt x="934326" y="1998990"/>
                  <a:pt x="911300" y="2032956"/>
                  <a:pt x="922813" y="2055407"/>
                </a:cubicBezTo>
                <a:cubicBezTo>
                  <a:pt x="911300" y="2055407"/>
                  <a:pt x="911300" y="2066345"/>
                  <a:pt x="911300" y="2077858"/>
                </a:cubicBezTo>
                <a:cubicBezTo>
                  <a:pt x="899787" y="2077858"/>
                  <a:pt x="899787" y="2077858"/>
                  <a:pt x="899787" y="2077858"/>
                </a:cubicBezTo>
                <a:close/>
                <a:moveTo>
                  <a:pt x="124922" y="1705969"/>
                </a:moveTo>
                <a:cubicBezTo>
                  <a:pt x="136435" y="1672580"/>
                  <a:pt x="159463" y="1627677"/>
                  <a:pt x="181914" y="1593712"/>
                </a:cubicBezTo>
                <a:cubicBezTo>
                  <a:pt x="181914" y="1604650"/>
                  <a:pt x="170401" y="1638615"/>
                  <a:pt x="170401" y="1638615"/>
                </a:cubicBezTo>
                <a:cubicBezTo>
                  <a:pt x="158887" y="1661066"/>
                  <a:pt x="147374" y="1683518"/>
                  <a:pt x="124922" y="1705969"/>
                </a:cubicBezTo>
                <a:close/>
                <a:moveTo>
                  <a:pt x="885970" y="2099159"/>
                </a:moveTo>
                <a:cubicBezTo>
                  <a:pt x="885970" y="2099159"/>
                  <a:pt x="885970" y="2076707"/>
                  <a:pt x="897485" y="2076707"/>
                </a:cubicBezTo>
                <a:cubicBezTo>
                  <a:pt x="897485" y="2087645"/>
                  <a:pt x="897485" y="2087645"/>
                  <a:pt x="885970" y="2099159"/>
                </a:cubicBezTo>
                <a:close/>
                <a:moveTo>
                  <a:pt x="885970" y="2121610"/>
                </a:moveTo>
                <a:cubicBezTo>
                  <a:pt x="885970" y="2121610"/>
                  <a:pt x="885970" y="2088221"/>
                  <a:pt x="897484" y="2110096"/>
                </a:cubicBezTo>
                <a:cubicBezTo>
                  <a:pt x="885970" y="2110096"/>
                  <a:pt x="908422" y="2133124"/>
                  <a:pt x="885970" y="2121610"/>
                </a:cubicBezTo>
                <a:close/>
                <a:moveTo>
                  <a:pt x="1013771" y="2190116"/>
                </a:moveTo>
                <a:cubicBezTo>
                  <a:pt x="1013771" y="2178602"/>
                  <a:pt x="1013771" y="2167664"/>
                  <a:pt x="1002257" y="2156150"/>
                </a:cubicBezTo>
                <a:cubicBezTo>
                  <a:pt x="1019096" y="2156151"/>
                  <a:pt x="1017154" y="2130893"/>
                  <a:pt x="1024601" y="2113407"/>
                </a:cubicBezTo>
                <a:lnTo>
                  <a:pt x="1035589" y="2100479"/>
                </a:lnTo>
                <a:lnTo>
                  <a:pt x="1034783" y="2115350"/>
                </a:lnTo>
                <a:lnTo>
                  <a:pt x="1026902" y="2129704"/>
                </a:lnTo>
                <a:lnTo>
                  <a:pt x="1026149" y="2129382"/>
                </a:lnTo>
                <a:cubicBezTo>
                  <a:pt x="1024709" y="2130821"/>
                  <a:pt x="1024709" y="2133699"/>
                  <a:pt x="1024709" y="2133699"/>
                </a:cubicBezTo>
                <a:lnTo>
                  <a:pt x="1026902" y="2129704"/>
                </a:lnTo>
                <a:lnTo>
                  <a:pt x="1036222" y="2133699"/>
                </a:lnTo>
                <a:cubicBezTo>
                  <a:pt x="1036222" y="2145213"/>
                  <a:pt x="1036222" y="2145213"/>
                  <a:pt x="1036223" y="2167664"/>
                </a:cubicBezTo>
                <a:cubicBezTo>
                  <a:pt x="1025284" y="2167664"/>
                  <a:pt x="1025285" y="2190116"/>
                  <a:pt x="1013771" y="2190116"/>
                </a:cubicBezTo>
                <a:close/>
                <a:moveTo>
                  <a:pt x="885970" y="2144061"/>
                </a:moveTo>
                <a:cubicBezTo>
                  <a:pt x="875033" y="2133124"/>
                  <a:pt x="885971" y="2132548"/>
                  <a:pt x="885971" y="2132548"/>
                </a:cubicBezTo>
                <a:cubicBezTo>
                  <a:pt x="885971" y="2132548"/>
                  <a:pt x="885971" y="2132548"/>
                  <a:pt x="897485" y="2132548"/>
                </a:cubicBezTo>
                <a:close/>
                <a:moveTo>
                  <a:pt x="147375" y="1986901"/>
                </a:moveTo>
                <a:cubicBezTo>
                  <a:pt x="147374" y="1975387"/>
                  <a:pt x="158888" y="1952936"/>
                  <a:pt x="158887" y="1930484"/>
                </a:cubicBezTo>
                <a:cubicBezTo>
                  <a:pt x="158887" y="1930484"/>
                  <a:pt x="170401" y="1919547"/>
                  <a:pt x="181339" y="1930485"/>
                </a:cubicBezTo>
                <a:cubicBezTo>
                  <a:pt x="169826" y="1952936"/>
                  <a:pt x="158888" y="1964450"/>
                  <a:pt x="147375" y="1986901"/>
                </a:cubicBezTo>
                <a:close/>
                <a:moveTo>
                  <a:pt x="329288" y="2131611"/>
                </a:moveTo>
                <a:lnTo>
                  <a:pt x="329288" y="2099158"/>
                </a:lnTo>
                <a:cubicBezTo>
                  <a:pt x="340802" y="2099158"/>
                  <a:pt x="340802" y="2110673"/>
                  <a:pt x="350589" y="2098583"/>
                </a:cubicBezTo>
                <a:cubicBezTo>
                  <a:pt x="350589" y="2104340"/>
                  <a:pt x="347854" y="2112831"/>
                  <a:pt x="343681" y="2119883"/>
                </a:cubicBezTo>
                <a:close/>
                <a:moveTo>
                  <a:pt x="329288" y="2133124"/>
                </a:moveTo>
                <a:lnTo>
                  <a:pt x="328321" y="2132399"/>
                </a:lnTo>
                <a:lnTo>
                  <a:pt x="329288" y="2131611"/>
                </a:lnTo>
                <a:close/>
                <a:moveTo>
                  <a:pt x="309829" y="2190528"/>
                </a:moveTo>
                <a:lnTo>
                  <a:pt x="312018" y="2184071"/>
                </a:lnTo>
                <a:cubicBezTo>
                  <a:pt x="314896" y="2178458"/>
                  <a:pt x="317775" y="2172845"/>
                  <a:pt x="317775" y="2167089"/>
                </a:cubicBezTo>
                <a:lnTo>
                  <a:pt x="317774" y="2166801"/>
                </a:lnTo>
                <a:lnTo>
                  <a:pt x="317774" y="2165649"/>
                </a:lnTo>
                <a:cubicBezTo>
                  <a:pt x="317775" y="2164210"/>
                  <a:pt x="317775" y="2161332"/>
                  <a:pt x="317775" y="2155575"/>
                </a:cubicBezTo>
                <a:cubicBezTo>
                  <a:pt x="317775" y="2155575"/>
                  <a:pt x="306261" y="2133124"/>
                  <a:pt x="317775" y="2133124"/>
                </a:cubicBezTo>
                <a:cubicBezTo>
                  <a:pt x="317774" y="2127367"/>
                  <a:pt x="320653" y="2127367"/>
                  <a:pt x="323532" y="2128807"/>
                </a:cubicBezTo>
                <a:lnTo>
                  <a:pt x="328321" y="2132399"/>
                </a:lnTo>
                <a:lnTo>
                  <a:pt x="328138" y="2132548"/>
                </a:lnTo>
                <a:cubicBezTo>
                  <a:pt x="350589" y="2155000"/>
                  <a:pt x="316623" y="2166513"/>
                  <a:pt x="328138" y="2188965"/>
                </a:cubicBezTo>
                <a:cubicBezTo>
                  <a:pt x="322669" y="2188965"/>
                  <a:pt x="319934" y="2191843"/>
                  <a:pt x="317127" y="2193282"/>
                </a:cubicBezTo>
                <a:close/>
                <a:moveTo>
                  <a:pt x="624612" y="2346700"/>
                </a:moveTo>
                <a:lnTo>
                  <a:pt x="624612" y="2335187"/>
                </a:lnTo>
                <a:cubicBezTo>
                  <a:pt x="636125" y="2335187"/>
                  <a:pt x="636125" y="2335187"/>
                  <a:pt x="624612" y="2346700"/>
                </a:cubicBezTo>
                <a:close/>
                <a:moveTo>
                  <a:pt x="308619" y="2194098"/>
                </a:moveTo>
                <a:lnTo>
                  <a:pt x="305686" y="2188965"/>
                </a:lnTo>
                <a:lnTo>
                  <a:pt x="309829" y="2190528"/>
                </a:lnTo>
                <a:close/>
                <a:moveTo>
                  <a:pt x="647639" y="2380666"/>
                </a:moveTo>
                <a:cubicBezTo>
                  <a:pt x="636125" y="2380666"/>
                  <a:pt x="636126" y="2357638"/>
                  <a:pt x="647640" y="2369153"/>
                </a:cubicBezTo>
                <a:close/>
                <a:moveTo>
                  <a:pt x="636701" y="2426144"/>
                </a:moveTo>
                <a:lnTo>
                  <a:pt x="625187" y="2414630"/>
                </a:lnTo>
                <a:cubicBezTo>
                  <a:pt x="625188" y="2403117"/>
                  <a:pt x="636126" y="2403117"/>
                  <a:pt x="647640" y="2403117"/>
                </a:cubicBezTo>
                <a:cubicBezTo>
                  <a:pt x="647640" y="2403117"/>
                  <a:pt x="624612" y="2425569"/>
                  <a:pt x="648214" y="2426144"/>
                </a:cubicBezTo>
                <a:close/>
                <a:moveTo>
                  <a:pt x="260667" y="2256780"/>
                </a:moveTo>
                <a:lnTo>
                  <a:pt x="261933" y="2251713"/>
                </a:lnTo>
                <a:cubicBezTo>
                  <a:pt x="268985" y="2234875"/>
                  <a:pt x="277477" y="2218036"/>
                  <a:pt x="283234" y="2201054"/>
                </a:cubicBezTo>
                <a:cubicBezTo>
                  <a:pt x="283234" y="2212568"/>
                  <a:pt x="294747" y="2201054"/>
                  <a:pt x="294747" y="2201054"/>
                </a:cubicBezTo>
                <a:cubicBezTo>
                  <a:pt x="306262" y="2190116"/>
                  <a:pt x="294748" y="2190116"/>
                  <a:pt x="294747" y="2178602"/>
                </a:cubicBezTo>
                <a:cubicBezTo>
                  <a:pt x="306261" y="2178602"/>
                  <a:pt x="306261" y="2189540"/>
                  <a:pt x="306262" y="2201054"/>
                </a:cubicBezTo>
                <a:lnTo>
                  <a:pt x="308619" y="2194098"/>
                </a:lnTo>
                <a:lnTo>
                  <a:pt x="311442" y="2199038"/>
                </a:lnTo>
                <a:cubicBezTo>
                  <a:pt x="314320" y="2200478"/>
                  <a:pt x="317199" y="2200478"/>
                  <a:pt x="317199" y="2200478"/>
                </a:cubicBezTo>
                <a:cubicBezTo>
                  <a:pt x="317199" y="2200478"/>
                  <a:pt x="306261" y="2200478"/>
                  <a:pt x="294747" y="2211992"/>
                </a:cubicBezTo>
                <a:cubicBezTo>
                  <a:pt x="294747" y="2211992"/>
                  <a:pt x="305685" y="2200478"/>
                  <a:pt x="317199" y="2211992"/>
                </a:cubicBezTo>
                <a:cubicBezTo>
                  <a:pt x="305685" y="2222930"/>
                  <a:pt x="294747" y="2245382"/>
                  <a:pt x="283234" y="2256895"/>
                </a:cubicBezTo>
                <a:cubicBezTo>
                  <a:pt x="283233" y="2233867"/>
                  <a:pt x="283234" y="2256895"/>
                  <a:pt x="271721" y="2245381"/>
                </a:cubicBezTo>
                <a:cubicBezTo>
                  <a:pt x="271720" y="2251138"/>
                  <a:pt x="268843" y="2254017"/>
                  <a:pt x="265964" y="2255456"/>
                </a:cubicBezTo>
                <a:close/>
                <a:moveTo>
                  <a:pt x="260207" y="2256895"/>
                </a:moveTo>
                <a:lnTo>
                  <a:pt x="260667" y="2256780"/>
                </a:lnTo>
                <a:lnTo>
                  <a:pt x="260597" y="2257062"/>
                </a:lnTo>
                <a:close/>
                <a:moveTo>
                  <a:pt x="283809" y="2290284"/>
                </a:moveTo>
                <a:cubicBezTo>
                  <a:pt x="283809" y="2279346"/>
                  <a:pt x="295323" y="2279346"/>
                  <a:pt x="295324" y="2267833"/>
                </a:cubicBezTo>
                <a:cubicBezTo>
                  <a:pt x="295324" y="2267833"/>
                  <a:pt x="295324" y="2267833"/>
                  <a:pt x="306262" y="2267257"/>
                </a:cubicBezTo>
                <a:cubicBezTo>
                  <a:pt x="306262" y="2278771"/>
                  <a:pt x="294748" y="2278771"/>
                  <a:pt x="306262" y="2278771"/>
                </a:cubicBezTo>
                <a:cubicBezTo>
                  <a:pt x="306261" y="2290284"/>
                  <a:pt x="295323" y="2290284"/>
                  <a:pt x="283809" y="2290284"/>
                </a:cubicBezTo>
                <a:close/>
                <a:moveTo>
                  <a:pt x="624612" y="2459534"/>
                </a:moveTo>
                <a:cubicBezTo>
                  <a:pt x="613098" y="2448020"/>
                  <a:pt x="624612" y="2437082"/>
                  <a:pt x="613098" y="2425568"/>
                </a:cubicBezTo>
                <a:cubicBezTo>
                  <a:pt x="624612" y="2437082"/>
                  <a:pt x="624612" y="2448021"/>
                  <a:pt x="624612" y="2425569"/>
                </a:cubicBezTo>
                <a:cubicBezTo>
                  <a:pt x="636125" y="2436506"/>
                  <a:pt x="624612" y="2448021"/>
                  <a:pt x="624612" y="2448021"/>
                </a:cubicBezTo>
                <a:cubicBezTo>
                  <a:pt x="624612" y="2459534"/>
                  <a:pt x="636125" y="2437082"/>
                  <a:pt x="624612" y="2459534"/>
                </a:cubicBezTo>
                <a:close/>
                <a:moveTo>
                  <a:pt x="249269" y="2302373"/>
                </a:moveTo>
                <a:lnTo>
                  <a:pt x="260597" y="2257062"/>
                </a:lnTo>
                <a:lnTo>
                  <a:pt x="270282" y="2261212"/>
                </a:lnTo>
                <a:cubicBezTo>
                  <a:pt x="271720" y="2259773"/>
                  <a:pt x="271720" y="2256895"/>
                  <a:pt x="271720" y="2256895"/>
                </a:cubicBezTo>
                <a:cubicBezTo>
                  <a:pt x="283234" y="2279346"/>
                  <a:pt x="271721" y="2279346"/>
                  <a:pt x="271720" y="2290859"/>
                </a:cubicBezTo>
                <a:cubicBezTo>
                  <a:pt x="260782" y="2279921"/>
                  <a:pt x="260782" y="2290859"/>
                  <a:pt x="249269" y="2302373"/>
                </a:cubicBezTo>
                <a:close/>
                <a:moveTo>
                  <a:pt x="170401" y="2279346"/>
                </a:moveTo>
                <a:cubicBezTo>
                  <a:pt x="158887" y="2267833"/>
                  <a:pt x="170401" y="2256895"/>
                  <a:pt x="181914" y="2256895"/>
                </a:cubicBezTo>
                <a:cubicBezTo>
                  <a:pt x="181914" y="2267833"/>
                  <a:pt x="170401" y="2267833"/>
                  <a:pt x="170401" y="2279346"/>
                </a:cubicBezTo>
                <a:close/>
                <a:moveTo>
                  <a:pt x="261359" y="2346700"/>
                </a:moveTo>
                <a:lnTo>
                  <a:pt x="261359" y="2324249"/>
                </a:lnTo>
                <a:cubicBezTo>
                  <a:pt x="283809" y="2324249"/>
                  <a:pt x="272872" y="2346699"/>
                  <a:pt x="272872" y="2346699"/>
                </a:cubicBezTo>
                <a:cubicBezTo>
                  <a:pt x="261359" y="2346700"/>
                  <a:pt x="261359" y="2335187"/>
                  <a:pt x="261359" y="2346700"/>
                </a:cubicBezTo>
                <a:close/>
                <a:moveTo>
                  <a:pt x="227969" y="2391604"/>
                </a:moveTo>
                <a:cubicBezTo>
                  <a:pt x="216455" y="2391604"/>
                  <a:pt x="216455" y="2380089"/>
                  <a:pt x="216455" y="2380089"/>
                </a:cubicBezTo>
                <a:cubicBezTo>
                  <a:pt x="227393" y="2380089"/>
                  <a:pt x="227393" y="2369152"/>
                  <a:pt x="238907" y="2357638"/>
                </a:cubicBezTo>
                <a:cubicBezTo>
                  <a:pt x="249846" y="2357638"/>
                  <a:pt x="238907" y="2369153"/>
                  <a:pt x="239483" y="2380089"/>
                </a:cubicBezTo>
                <a:cubicBezTo>
                  <a:pt x="239483" y="2391604"/>
                  <a:pt x="227969" y="2380089"/>
                  <a:pt x="227969" y="2391604"/>
                </a:cubicBezTo>
                <a:close/>
                <a:moveTo>
                  <a:pt x="443273" y="2504437"/>
                </a:moveTo>
                <a:cubicBezTo>
                  <a:pt x="432336" y="2492924"/>
                  <a:pt x="432335" y="2504437"/>
                  <a:pt x="420822" y="2492924"/>
                </a:cubicBezTo>
                <a:cubicBezTo>
                  <a:pt x="431760" y="2481409"/>
                  <a:pt x="443274" y="2492924"/>
                  <a:pt x="443274" y="2481409"/>
                </a:cubicBezTo>
                <a:lnTo>
                  <a:pt x="443273" y="2481985"/>
                </a:lnTo>
                <a:lnTo>
                  <a:pt x="454787" y="2481985"/>
                </a:lnTo>
                <a:cubicBezTo>
                  <a:pt x="454787" y="2492923"/>
                  <a:pt x="443274" y="2492924"/>
                  <a:pt x="443273" y="2504437"/>
                </a:cubicBezTo>
                <a:close/>
                <a:moveTo>
                  <a:pt x="215880" y="2448596"/>
                </a:moveTo>
                <a:cubicBezTo>
                  <a:pt x="204367" y="2437082"/>
                  <a:pt x="215880" y="2426144"/>
                  <a:pt x="204366" y="2414630"/>
                </a:cubicBezTo>
                <a:cubicBezTo>
                  <a:pt x="215880" y="2414631"/>
                  <a:pt x="215880" y="2414631"/>
                  <a:pt x="215880" y="2403117"/>
                </a:cubicBezTo>
                <a:cubicBezTo>
                  <a:pt x="227393" y="2414055"/>
                  <a:pt x="215880" y="2425569"/>
                  <a:pt x="215880" y="2448596"/>
                </a:cubicBezTo>
                <a:close/>
                <a:moveTo>
                  <a:pt x="11514" y="2391604"/>
                </a:moveTo>
                <a:cubicBezTo>
                  <a:pt x="23027" y="2391604"/>
                  <a:pt x="23027" y="2391604"/>
                  <a:pt x="23027" y="2391604"/>
                </a:cubicBezTo>
                <a:lnTo>
                  <a:pt x="23027" y="2380089"/>
                </a:lnTo>
                <a:cubicBezTo>
                  <a:pt x="23027" y="2391604"/>
                  <a:pt x="11514" y="2391604"/>
                  <a:pt x="11514" y="2391604"/>
                </a:cubicBezTo>
                <a:close/>
                <a:moveTo>
                  <a:pt x="23027" y="2437082"/>
                </a:moveTo>
                <a:cubicBezTo>
                  <a:pt x="23027" y="2425568"/>
                  <a:pt x="23027" y="2437082"/>
                  <a:pt x="11514" y="2425569"/>
                </a:cubicBezTo>
                <a:cubicBezTo>
                  <a:pt x="0" y="2425568"/>
                  <a:pt x="1" y="2403117"/>
                  <a:pt x="0" y="2380666"/>
                </a:cubicBezTo>
                <a:cubicBezTo>
                  <a:pt x="11514" y="2380666"/>
                  <a:pt x="23027" y="2380666"/>
                  <a:pt x="34540" y="2369728"/>
                </a:cubicBezTo>
                <a:cubicBezTo>
                  <a:pt x="45479" y="2392179"/>
                  <a:pt x="56993" y="2414631"/>
                  <a:pt x="23027" y="2437082"/>
                </a:cubicBezTo>
                <a:close/>
              </a:path>
            </a:pathLst>
          </a:custGeom>
          <a:gradFill>
            <a:gsLst>
              <a:gs pos="88000">
                <a:srgbClr val="FFF0AE"/>
              </a:gs>
              <a:gs pos="0">
                <a:srgbClr val="BB9F64">
                  <a:alpha val="0"/>
                </a:srgbClr>
              </a:gs>
            </a:gsLst>
            <a:lin ang="5400000" scaled="1"/>
          </a:gradFill>
          <a:ln w="66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4000438" y="2190556"/>
            <a:ext cx="2071422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年终总结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BD0B22D6-D5B1-EAE3-F449-5FE5E67AB55D}"/>
              </a:ext>
            </a:extLst>
          </p:cNvPr>
          <p:cNvSpPr txBox="1"/>
          <p:nvPr/>
        </p:nvSpPr>
        <p:spPr>
          <a:xfrm>
            <a:off x="4028589" y="2639350"/>
            <a:ext cx="4259713" cy="5613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+mn-lt"/>
                <a:ea typeface="+mn-ea"/>
                <a:cs typeface="+mn-ea"/>
              </a:defRPr>
            </a:lvl1pPr>
          </a:lstStyle>
          <a:p>
            <a:pPr algn="l">
              <a:lnSpc>
                <a:spcPct val="150000"/>
              </a:lnSpc>
            </a:pPr>
            <a:r>
              <a:rPr lang="zh-CN" altLang="en-US" sz="1050" b="0" dirty="0">
                <a:solidFill>
                  <a:srgbClr val="BB9F64">
                    <a:alpha val="64000"/>
                  </a:srgb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14" name="business-presentation_66134">
            <a:extLst>
              <a:ext uri="{FF2B5EF4-FFF2-40B4-BE49-F238E27FC236}">
                <a16:creationId xmlns:a16="http://schemas.microsoft.com/office/drawing/2014/main" id="{90735789-C040-EB06-F771-EAB8D24DA057}"/>
              </a:ext>
            </a:extLst>
          </p:cNvPr>
          <p:cNvSpPr/>
          <p:nvPr/>
        </p:nvSpPr>
        <p:spPr>
          <a:xfrm>
            <a:off x="3002032" y="2412309"/>
            <a:ext cx="497941" cy="609685"/>
          </a:xfrm>
          <a:custGeom>
            <a:avLst/>
            <a:gdLst>
              <a:gd name="connsiteX0" fmla="*/ 92587 w 494805"/>
              <a:gd name="connsiteY0" fmla="*/ 334315 h 605845"/>
              <a:gd name="connsiteX1" fmla="*/ 102932 w 494805"/>
              <a:gd name="connsiteY1" fmla="*/ 336041 h 605845"/>
              <a:gd name="connsiteX2" fmla="*/ 242635 w 494805"/>
              <a:gd name="connsiteY2" fmla="*/ 423921 h 605845"/>
              <a:gd name="connsiteX3" fmla="*/ 246937 w 494805"/>
              <a:gd name="connsiteY3" fmla="*/ 442745 h 605845"/>
              <a:gd name="connsiteX4" fmla="*/ 235363 w 494805"/>
              <a:gd name="connsiteY4" fmla="*/ 449190 h 605845"/>
              <a:gd name="connsiteX5" fmla="*/ 228091 w 494805"/>
              <a:gd name="connsiteY5" fmla="*/ 447042 h 605845"/>
              <a:gd name="connsiteX6" fmla="*/ 88388 w 494805"/>
              <a:gd name="connsiteY6" fmla="*/ 359162 h 605845"/>
              <a:gd name="connsiteX7" fmla="*/ 84086 w 494805"/>
              <a:gd name="connsiteY7" fmla="*/ 340338 h 605845"/>
              <a:gd name="connsiteX8" fmla="*/ 92587 w 494805"/>
              <a:gd name="connsiteY8" fmla="*/ 334315 h 605845"/>
              <a:gd name="connsiteX9" fmla="*/ 182952 w 494805"/>
              <a:gd name="connsiteY9" fmla="*/ 322915 h 605845"/>
              <a:gd name="connsiteX10" fmla="*/ 193259 w 494805"/>
              <a:gd name="connsiteY10" fmla="*/ 324680 h 605845"/>
              <a:gd name="connsiteX11" fmla="*/ 242634 w 494805"/>
              <a:gd name="connsiteY11" fmla="*/ 355784 h 605845"/>
              <a:gd name="connsiteX12" fmla="*/ 246936 w 494805"/>
              <a:gd name="connsiteY12" fmla="*/ 374610 h 605845"/>
              <a:gd name="connsiteX13" fmla="*/ 235361 w 494805"/>
              <a:gd name="connsiteY13" fmla="*/ 380953 h 605845"/>
              <a:gd name="connsiteX14" fmla="*/ 228088 w 494805"/>
              <a:gd name="connsiteY14" fmla="*/ 378804 h 605845"/>
              <a:gd name="connsiteX15" fmla="*/ 178713 w 494805"/>
              <a:gd name="connsiteY15" fmla="*/ 347803 h 605845"/>
              <a:gd name="connsiteX16" fmla="*/ 174411 w 494805"/>
              <a:gd name="connsiteY16" fmla="*/ 328978 h 605845"/>
              <a:gd name="connsiteX17" fmla="*/ 182952 w 494805"/>
              <a:gd name="connsiteY17" fmla="*/ 322915 h 605845"/>
              <a:gd name="connsiteX18" fmla="*/ 92579 w 494805"/>
              <a:gd name="connsiteY18" fmla="*/ 266092 h 605845"/>
              <a:gd name="connsiteX19" fmla="*/ 102915 w 494805"/>
              <a:gd name="connsiteY19" fmla="*/ 267908 h 605845"/>
              <a:gd name="connsiteX20" fmla="*/ 152247 w 494805"/>
              <a:gd name="connsiteY20" fmla="*/ 298909 h 605845"/>
              <a:gd name="connsiteX21" fmla="*/ 156545 w 494805"/>
              <a:gd name="connsiteY21" fmla="*/ 317735 h 605845"/>
              <a:gd name="connsiteX22" fmla="*/ 144980 w 494805"/>
              <a:gd name="connsiteY22" fmla="*/ 324078 h 605845"/>
              <a:gd name="connsiteX23" fmla="*/ 137714 w 494805"/>
              <a:gd name="connsiteY23" fmla="*/ 322032 h 605845"/>
              <a:gd name="connsiteX24" fmla="*/ 88382 w 494805"/>
              <a:gd name="connsiteY24" fmla="*/ 290928 h 605845"/>
              <a:gd name="connsiteX25" fmla="*/ 84084 w 494805"/>
              <a:gd name="connsiteY25" fmla="*/ 272103 h 605845"/>
              <a:gd name="connsiteX26" fmla="*/ 92579 w 494805"/>
              <a:gd name="connsiteY26" fmla="*/ 266092 h 605845"/>
              <a:gd name="connsiteX27" fmla="*/ 27343 w 494805"/>
              <a:gd name="connsiteY27" fmla="*/ 147430 h 605845"/>
              <a:gd name="connsiteX28" fmla="*/ 27343 w 494805"/>
              <a:gd name="connsiteY28" fmla="*/ 393718 h 605845"/>
              <a:gd name="connsiteX29" fmla="*/ 303640 w 494805"/>
              <a:gd name="connsiteY29" fmla="*/ 567490 h 605845"/>
              <a:gd name="connsiteX30" fmla="*/ 303640 w 494805"/>
              <a:gd name="connsiteY30" fmla="*/ 321100 h 605845"/>
              <a:gd name="connsiteX31" fmla="*/ 7066 w 494805"/>
              <a:gd name="connsiteY31" fmla="*/ 110711 h 605845"/>
              <a:gd name="connsiteX32" fmla="*/ 20994 w 494805"/>
              <a:gd name="connsiteY32" fmla="*/ 111120 h 605845"/>
              <a:gd name="connsiteX33" fmla="*/ 324532 w 494805"/>
              <a:gd name="connsiteY33" fmla="*/ 302076 h 605845"/>
              <a:gd name="connsiteX34" fmla="*/ 330881 w 494805"/>
              <a:gd name="connsiteY34" fmla="*/ 313633 h 605845"/>
              <a:gd name="connsiteX35" fmla="*/ 330881 w 494805"/>
              <a:gd name="connsiteY35" fmla="*/ 592140 h 605845"/>
              <a:gd name="connsiteX36" fmla="*/ 323917 w 494805"/>
              <a:gd name="connsiteY36" fmla="*/ 604106 h 605845"/>
              <a:gd name="connsiteX37" fmla="*/ 317261 w 494805"/>
              <a:gd name="connsiteY37" fmla="*/ 605845 h 605845"/>
              <a:gd name="connsiteX38" fmla="*/ 309990 w 494805"/>
              <a:gd name="connsiteY38" fmla="*/ 603697 h 605845"/>
              <a:gd name="connsiteX39" fmla="*/ 6452 w 494805"/>
              <a:gd name="connsiteY39" fmla="*/ 412844 h 605845"/>
              <a:gd name="connsiteX40" fmla="*/ 0 w 494805"/>
              <a:gd name="connsiteY40" fmla="*/ 401287 h 605845"/>
              <a:gd name="connsiteX41" fmla="*/ 0 w 494805"/>
              <a:gd name="connsiteY41" fmla="*/ 122678 h 605845"/>
              <a:gd name="connsiteX42" fmla="*/ 7066 w 494805"/>
              <a:gd name="connsiteY42" fmla="*/ 110711 h 605845"/>
              <a:gd name="connsiteX43" fmla="*/ 88994 w 494805"/>
              <a:gd name="connsiteY43" fmla="*/ 56196 h 605845"/>
              <a:gd name="connsiteX44" fmla="*/ 102924 w 494805"/>
              <a:gd name="connsiteY44" fmla="*/ 56605 h 605845"/>
              <a:gd name="connsiteX45" fmla="*/ 406527 w 494805"/>
              <a:gd name="connsiteY45" fmla="*/ 247560 h 605845"/>
              <a:gd name="connsiteX46" fmla="*/ 412878 w 494805"/>
              <a:gd name="connsiteY46" fmla="*/ 259015 h 605845"/>
              <a:gd name="connsiteX47" fmla="*/ 412878 w 494805"/>
              <a:gd name="connsiteY47" fmla="*/ 537624 h 605845"/>
              <a:gd name="connsiteX48" fmla="*/ 405913 w 494805"/>
              <a:gd name="connsiteY48" fmla="*/ 549591 h 605845"/>
              <a:gd name="connsiteX49" fmla="*/ 399255 w 494805"/>
              <a:gd name="connsiteY49" fmla="*/ 551227 h 605845"/>
              <a:gd name="connsiteX50" fmla="*/ 391982 w 494805"/>
              <a:gd name="connsiteY50" fmla="*/ 549181 h 605845"/>
              <a:gd name="connsiteX51" fmla="*/ 351010 w 494805"/>
              <a:gd name="connsiteY51" fmla="*/ 523407 h 605845"/>
              <a:gd name="connsiteX52" fmla="*/ 346708 w 494805"/>
              <a:gd name="connsiteY52" fmla="*/ 504588 h 605845"/>
              <a:gd name="connsiteX53" fmla="*/ 365555 w 494805"/>
              <a:gd name="connsiteY53" fmla="*/ 500292 h 605845"/>
              <a:gd name="connsiteX54" fmla="*/ 385632 w 494805"/>
              <a:gd name="connsiteY54" fmla="*/ 512975 h 605845"/>
              <a:gd name="connsiteX55" fmla="*/ 385632 w 494805"/>
              <a:gd name="connsiteY55" fmla="*/ 266584 h 605845"/>
              <a:gd name="connsiteX56" fmla="*/ 109275 w 494805"/>
              <a:gd name="connsiteY56" fmla="*/ 92812 h 605845"/>
              <a:gd name="connsiteX57" fmla="*/ 109275 w 494805"/>
              <a:gd name="connsiteY57" fmla="*/ 125848 h 605845"/>
              <a:gd name="connsiteX58" fmla="*/ 95652 w 494805"/>
              <a:gd name="connsiteY58" fmla="*/ 139451 h 605845"/>
              <a:gd name="connsiteX59" fmla="*/ 81926 w 494805"/>
              <a:gd name="connsiteY59" fmla="*/ 125848 h 605845"/>
              <a:gd name="connsiteX60" fmla="*/ 81926 w 494805"/>
              <a:gd name="connsiteY60" fmla="*/ 68162 h 605845"/>
              <a:gd name="connsiteX61" fmla="*/ 88994 w 494805"/>
              <a:gd name="connsiteY61" fmla="*/ 56196 h 605845"/>
              <a:gd name="connsiteX62" fmla="*/ 170921 w 494805"/>
              <a:gd name="connsiteY62" fmla="*/ 1720 h 605845"/>
              <a:gd name="connsiteX63" fmla="*/ 184851 w 494805"/>
              <a:gd name="connsiteY63" fmla="*/ 2129 h 605845"/>
              <a:gd name="connsiteX64" fmla="*/ 488454 w 494805"/>
              <a:gd name="connsiteY64" fmla="*/ 192982 h 605845"/>
              <a:gd name="connsiteX65" fmla="*/ 494805 w 494805"/>
              <a:gd name="connsiteY65" fmla="*/ 204539 h 605845"/>
              <a:gd name="connsiteX66" fmla="*/ 494805 w 494805"/>
              <a:gd name="connsiteY66" fmla="*/ 483148 h 605845"/>
              <a:gd name="connsiteX67" fmla="*/ 487840 w 494805"/>
              <a:gd name="connsiteY67" fmla="*/ 495115 h 605845"/>
              <a:gd name="connsiteX68" fmla="*/ 481182 w 494805"/>
              <a:gd name="connsiteY68" fmla="*/ 496751 h 605845"/>
              <a:gd name="connsiteX69" fmla="*/ 473909 w 494805"/>
              <a:gd name="connsiteY69" fmla="*/ 494705 h 605845"/>
              <a:gd name="connsiteX70" fmla="*/ 432937 w 494805"/>
              <a:gd name="connsiteY70" fmla="*/ 468931 h 605845"/>
              <a:gd name="connsiteX71" fmla="*/ 428635 w 494805"/>
              <a:gd name="connsiteY71" fmla="*/ 450112 h 605845"/>
              <a:gd name="connsiteX72" fmla="*/ 447482 w 494805"/>
              <a:gd name="connsiteY72" fmla="*/ 445816 h 605845"/>
              <a:gd name="connsiteX73" fmla="*/ 467559 w 494805"/>
              <a:gd name="connsiteY73" fmla="*/ 458396 h 605845"/>
              <a:gd name="connsiteX74" fmla="*/ 467559 w 494805"/>
              <a:gd name="connsiteY74" fmla="*/ 212108 h 605845"/>
              <a:gd name="connsiteX75" fmla="*/ 191202 w 494805"/>
              <a:gd name="connsiteY75" fmla="*/ 38336 h 605845"/>
              <a:gd name="connsiteX76" fmla="*/ 191202 w 494805"/>
              <a:gd name="connsiteY76" fmla="*/ 71372 h 605845"/>
              <a:gd name="connsiteX77" fmla="*/ 177579 w 494805"/>
              <a:gd name="connsiteY77" fmla="*/ 84975 h 605845"/>
              <a:gd name="connsiteX78" fmla="*/ 163853 w 494805"/>
              <a:gd name="connsiteY78" fmla="*/ 71372 h 605845"/>
              <a:gd name="connsiteX79" fmla="*/ 163853 w 494805"/>
              <a:gd name="connsiteY79" fmla="*/ 13584 h 605845"/>
              <a:gd name="connsiteX80" fmla="*/ 170921 w 494805"/>
              <a:gd name="connsiteY80" fmla="*/ 1720 h 60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94805" h="605845">
                <a:moveTo>
                  <a:pt x="92587" y="334315"/>
                </a:moveTo>
                <a:cubicBezTo>
                  <a:pt x="95993" y="333534"/>
                  <a:pt x="99706" y="334046"/>
                  <a:pt x="102932" y="336041"/>
                </a:cubicBezTo>
                <a:lnTo>
                  <a:pt x="242635" y="423921"/>
                </a:lnTo>
                <a:cubicBezTo>
                  <a:pt x="248985" y="428013"/>
                  <a:pt x="250931" y="436402"/>
                  <a:pt x="246937" y="442745"/>
                </a:cubicBezTo>
                <a:cubicBezTo>
                  <a:pt x="244376" y="446837"/>
                  <a:pt x="239869" y="449190"/>
                  <a:pt x="235363" y="449190"/>
                </a:cubicBezTo>
                <a:cubicBezTo>
                  <a:pt x="232905" y="449190"/>
                  <a:pt x="230344" y="448474"/>
                  <a:pt x="228091" y="447042"/>
                </a:cubicBezTo>
                <a:lnTo>
                  <a:pt x="88388" y="359162"/>
                </a:lnTo>
                <a:cubicBezTo>
                  <a:pt x="81936" y="355172"/>
                  <a:pt x="80092" y="346681"/>
                  <a:pt x="84086" y="340338"/>
                </a:cubicBezTo>
                <a:cubicBezTo>
                  <a:pt x="86084" y="337166"/>
                  <a:pt x="89182" y="335095"/>
                  <a:pt x="92587" y="334315"/>
                </a:cubicBezTo>
                <a:close/>
                <a:moveTo>
                  <a:pt x="182952" y="322915"/>
                </a:moveTo>
                <a:cubicBezTo>
                  <a:pt x="186370" y="322148"/>
                  <a:pt x="190084" y="322685"/>
                  <a:pt x="193259" y="324680"/>
                </a:cubicBezTo>
                <a:lnTo>
                  <a:pt x="242634" y="355784"/>
                </a:lnTo>
                <a:cubicBezTo>
                  <a:pt x="248985" y="359774"/>
                  <a:pt x="250931" y="368164"/>
                  <a:pt x="246936" y="374610"/>
                </a:cubicBezTo>
                <a:cubicBezTo>
                  <a:pt x="244375" y="378702"/>
                  <a:pt x="239868" y="380953"/>
                  <a:pt x="235361" y="380953"/>
                </a:cubicBezTo>
                <a:cubicBezTo>
                  <a:pt x="232902" y="380953"/>
                  <a:pt x="230341" y="380237"/>
                  <a:pt x="228088" y="378804"/>
                </a:cubicBezTo>
                <a:lnTo>
                  <a:pt x="178713" y="347803"/>
                </a:lnTo>
                <a:cubicBezTo>
                  <a:pt x="172362" y="343711"/>
                  <a:pt x="170416" y="335321"/>
                  <a:pt x="174411" y="328978"/>
                </a:cubicBezTo>
                <a:cubicBezTo>
                  <a:pt x="176408" y="325755"/>
                  <a:pt x="179533" y="323683"/>
                  <a:pt x="182952" y="322915"/>
                </a:cubicBezTo>
                <a:close/>
                <a:moveTo>
                  <a:pt x="92579" y="266092"/>
                </a:moveTo>
                <a:cubicBezTo>
                  <a:pt x="95982" y="265324"/>
                  <a:pt x="99692" y="265861"/>
                  <a:pt x="102915" y="267908"/>
                </a:cubicBezTo>
                <a:lnTo>
                  <a:pt x="152247" y="298909"/>
                </a:lnTo>
                <a:cubicBezTo>
                  <a:pt x="158592" y="302899"/>
                  <a:pt x="160537" y="311391"/>
                  <a:pt x="156545" y="317735"/>
                </a:cubicBezTo>
                <a:cubicBezTo>
                  <a:pt x="153884" y="321827"/>
                  <a:pt x="149483" y="324078"/>
                  <a:pt x="144980" y="324078"/>
                </a:cubicBezTo>
                <a:cubicBezTo>
                  <a:pt x="142422" y="324078"/>
                  <a:pt x="139965" y="323464"/>
                  <a:pt x="137714" y="322032"/>
                </a:cubicBezTo>
                <a:lnTo>
                  <a:pt x="88382" y="290928"/>
                </a:lnTo>
                <a:cubicBezTo>
                  <a:pt x="81934" y="286938"/>
                  <a:pt x="80092" y="278548"/>
                  <a:pt x="84084" y="272103"/>
                </a:cubicBezTo>
                <a:cubicBezTo>
                  <a:pt x="86080" y="268931"/>
                  <a:pt x="89176" y="266859"/>
                  <a:pt x="92579" y="266092"/>
                </a:cubicBezTo>
                <a:close/>
                <a:moveTo>
                  <a:pt x="27343" y="147430"/>
                </a:moveTo>
                <a:lnTo>
                  <a:pt x="27343" y="393718"/>
                </a:lnTo>
                <a:lnTo>
                  <a:pt x="303640" y="567490"/>
                </a:lnTo>
                <a:lnTo>
                  <a:pt x="303640" y="321100"/>
                </a:lnTo>
                <a:close/>
                <a:moveTo>
                  <a:pt x="7066" y="110711"/>
                </a:moveTo>
                <a:cubicBezTo>
                  <a:pt x="11470" y="108359"/>
                  <a:pt x="16795" y="108461"/>
                  <a:pt x="20994" y="111120"/>
                </a:cubicBezTo>
                <a:lnTo>
                  <a:pt x="324532" y="302076"/>
                </a:lnTo>
                <a:cubicBezTo>
                  <a:pt x="328526" y="304531"/>
                  <a:pt x="330881" y="308929"/>
                  <a:pt x="330881" y="313633"/>
                </a:cubicBezTo>
                <a:lnTo>
                  <a:pt x="330881" y="592140"/>
                </a:lnTo>
                <a:cubicBezTo>
                  <a:pt x="330881" y="597151"/>
                  <a:pt x="328218" y="601754"/>
                  <a:pt x="323917" y="604106"/>
                </a:cubicBezTo>
                <a:cubicBezTo>
                  <a:pt x="321767" y="605231"/>
                  <a:pt x="319514" y="605845"/>
                  <a:pt x="317261" y="605845"/>
                </a:cubicBezTo>
                <a:cubicBezTo>
                  <a:pt x="314700" y="605845"/>
                  <a:pt x="312243" y="605129"/>
                  <a:pt x="309990" y="603697"/>
                </a:cubicBezTo>
                <a:lnTo>
                  <a:pt x="6452" y="412844"/>
                </a:lnTo>
                <a:cubicBezTo>
                  <a:pt x="2458" y="410287"/>
                  <a:pt x="0" y="405992"/>
                  <a:pt x="0" y="401287"/>
                </a:cubicBezTo>
                <a:lnTo>
                  <a:pt x="0" y="122678"/>
                </a:lnTo>
                <a:cubicBezTo>
                  <a:pt x="0" y="117666"/>
                  <a:pt x="2765" y="113166"/>
                  <a:pt x="7066" y="110711"/>
                </a:cubicBezTo>
                <a:close/>
                <a:moveTo>
                  <a:pt x="88994" y="56196"/>
                </a:moveTo>
                <a:cubicBezTo>
                  <a:pt x="93398" y="53741"/>
                  <a:pt x="98725" y="53945"/>
                  <a:pt x="102924" y="56605"/>
                </a:cubicBezTo>
                <a:lnTo>
                  <a:pt x="406527" y="247560"/>
                </a:lnTo>
                <a:cubicBezTo>
                  <a:pt x="410522" y="250015"/>
                  <a:pt x="412878" y="254413"/>
                  <a:pt x="412878" y="259015"/>
                </a:cubicBezTo>
                <a:lnTo>
                  <a:pt x="412878" y="537624"/>
                </a:lnTo>
                <a:cubicBezTo>
                  <a:pt x="412878" y="542636"/>
                  <a:pt x="410215" y="547136"/>
                  <a:pt x="405913" y="549591"/>
                </a:cubicBezTo>
                <a:cubicBezTo>
                  <a:pt x="403762" y="550716"/>
                  <a:pt x="401508" y="551227"/>
                  <a:pt x="399255" y="551227"/>
                </a:cubicBezTo>
                <a:cubicBezTo>
                  <a:pt x="396694" y="551227"/>
                  <a:pt x="394236" y="550613"/>
                  <a:pt x="391982" y="549181"/>
                </a:cubicBezTo>
                <a:lnTo>
                  <a:pt x="351010" y="523407"/>
                </a:lnTo>
                <a:cubicBezTo>
                  <a:pt x="344659" y="519418"/>
                  <a:pt x="342713" y="511031"/>
                  <a:pt x="346708" y="504588"/>
                </a:cubicBezTo>
                <a:cubicBezTo>
                  <a:pt x="350805" y="498246"/>
                  <a:pt x="359205" y="496303"/>
                  <a:pt x="365555" y="500292"/>
                </a:cubicBezTo>
                <a:lnTo>
                  <a:pt x="385632" y="512975"/>
                </a:lnTo>
                <a:lnTo>
                  <a:pt x="385632" y="266584"/>
                </a:lnTo>
                <a:lnTo>
                  <a:pt x="109275" y="92812"/>
                </a:lnTo>
                <a:lnTo>
                  <a:pt x="109275" y="125848"/>
                </a:lnTo>
                <a:cubicBezTo>
                  <a:pt x="109275" y="133416"/>
                  <a:pt x="103129" y="139451"/>
                  <a:pt x="95652" y="139451"/>
                </a:cubicBezTo>
                <a:cubicBezTo>
                  <a:pt x="88072" y="139451"/>
                  <a:pt x="81926" y="133416"/>
                  <a:pt x="81926" y="125848"/>
                </a:cubicBezTo>
                <a:lnTo>
                  <a:pt x="81926" y="68162"/>
                </a:lnTo>
                <a:cubicBezTo>
                  <a:pt x="81926" y="63151"/>
                  <a:pt x="84692" y="58548"/>
                  <a:pt x="88994" y="56196"/>
                </a:cubicBezTo>
                <a:close/>
                <a:moveTo>
                  <a:pt x="170921" y="1720"/>
                </a:moveTo>
                <a:cubicBezTo>
                  <a:pt x="175325" y="-735"/>
                  <a:pt x="180652" y="-531"/>
                  <a:pt x="184851" y="2129"/>
                </a:cubicBezTo>
                <a:lnTo>
                  <a:pt x="488454" y="192982"/>
                </a:lnTo>
                <a:cubicBezTo>
                  <a:pt x="492449" y="195539"/>
                  <a:pt x="494805" y="199834"/>
                  <a:pt x="494805" y="204539"/>
                </a:cubicBezTo>
                <a:lnTo>
                  <a:pt x="494805" y="483148"/>
                </a:lnTo>
                <a:cubicBezTo>
                  <a:pt x="494805" y="488057"/>
                  <a:pt x="492142" y="492660"/>
                  <a:pt x="487840" y="495115"/>
                </a:cubicBezTo>
                <a:cubicBezTo>
                  <a:pt x="485689" y="496240"/>
                  <a:pt x="483435" y="496751"/>
                  <a:pt x="481182" y="496751"/>
                </a:cubicBezTo>
                <a:cubicBezTo>
                  <a:pt x="478621" y="496751"/>
                  <a:pt x="476163" y="496035"/>
                  <a:pt x="473909" y="494705"/>
                </a:cubicBezTo>
                <a:lnTo>
                  <a:pt x="432937" y="468931"/>
                </a:lnTo>
                <a:cubicBezTo>
                  <a:pt x="426586" y="464942"/>
                  <a:pt x="424640" y="456453"/>
                  <a:pt x="428635" y="450112"/>
                </a:cubicBezTo>
                <a:cubicBezTo>
                  <a:pt x="432732" y="443770"/>
                  <a:pt x="441132" y="441827"/>
                  <a:pt x="447482" y="445816"/>
                </a:cubicBezTo>
                <a:lnTo>
                  <a:pt x="467559" y="458396"/>
                </a:lnTo>
                <a:lnTo>
                  <a:pt x="467559" y="212108"/>
                </a:lnTo>
                <a:lnTo>
                  <a:pt x="191202" y="38336"/>
                </a:lnTo>
                <a:lnTo>
                  <a:pt x="191202" y="71372"/>
                </a:lnTo>
                <a:cubicBezTo>
                  <a:pt x="191202" y="78838"/>
                  <a:pt x="185056" y="84975"/>
                  <a:pt x="177579" y="84975"/>
                </a:cubicBezTo>
                <a:cubicBezTo>
                  <a:pt x="169999" y="84975"/>
                  <a:pt x="163853" y="78838"/>
                  <a:pt x="163853" y="71372"/>
                </a:cubicBezTo>
                <a:lnTo>
                  <a:pt x="163853" y="13584"/>
                </a:lnTo>
                <a:cubicBezTo>
                  <a:pt x="163853" y="8675"/>
                  <a:pt x="166619" y="4072"/>
                  <a:pt x="170921" y="1720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82600" indent="-2540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67105" indent="-5270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50975" indent="-7937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35480" indent="-10668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972294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03/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年终总结</a:t>
            </a:r>
          </a:p>
        </p:txBody>
      </p:sp>
      <p:sp>
        <p:nvSpPr>
          <p:cNvPr id="6" name="泪滴形 5">
            <a:extLst>
              <a:ext uri="{FF2B5EF4-FFF2-40B4-BE49-F238E27FC236}">
                <a16:creationId xmlns:a16="http://schemas.microsoft.com/office/drawing/2014/main" id="{C4A3AB52-6CED-244F-5924-ED5B2F154A22}"/>
              </a:ext>
            </a:extLst>
          </p:cNvPr>
          <p:cNvSpPr/>
          <p:nvPr/>
        </p:nvSpPr>
        <p:spPr>
          <a:xfrm rot="18900000" flipH="1">
            <a:off x="1344220" y="1476828"/>
            <a:ext cx="1745629" cy="1722715"/>
          </a:xfrm>
          <a:prstGeom prst="teardrop">
            <a:avLst/>
          </a:prstGeom>
          <a:gradFill>
            <a:gsLst>
              <a:gs pos="65469">
                <a:srgbClr val="FFF0AE"/>
              </a:gs>
              <a:gs pos="301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1"/>
          </a:gradFill>
          <a:ln w="14288" cap="flat">
            <a:noFill/>
            <a:prstDash val="solid"/>
            <a:miter lim="800000"/>
          </a:ln>
          <a:effectLst/>
        </p:spPr>
        <p:txBody>
          <a:bodyPr lIns="72585" tIns="36293" rIns="72585" bIns="36293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61D72EB3-1CDE-0C4C-E411-30B770D4A1C0}"/>
              </a:ext>
            </a:extLst>
          </p:cNvPr>
          <p:cNvGrpSpPr>
            <a:grpSpLocks noChangeAspect="1"/>
          </p:cNvGrpSpPr>
          <p:nvPr/>
        </p:nvGrpSpPr>
        <p:grpSpPr>
          <a:xfrm>
            <a:off x="1839923" y="1846989"/>
            <a:ext cx="717653" cy="544827"/>
            <a:chOff x="8204201" y="339725"/>
            <a:chExt cx="954087" cy="733425"/>
          </a:xfrm>
          <a:solidFill>
            <a:srgbClr val="222222"/>
          </a:solidFill>
        </p:grpSpPr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89D47CBB-02D2-BC3E-814B-1C8279A4B6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4201" y="438150"/>
              <a:ext cx="631825" cy="635000"/>
            </a:xfrm>
            <a:custGeom>
              <a:avLst/>
              <a:gdLst>
                <a:gd name="T0" fmla="*/ 168 w 168"/>
                <a:gd name="T1" fmla="*/ 95 h 167"/>
                <a:gd name="T2" fmla="*/ 168 w 168"/>
                <a:gd name="T3" fmla="*/ 73 h 167"/>
                <a:gd name="T4" fmla="*/ 151 w 168"/>
                <a:gd name="T5" fmla="*/ 69 h 167"/>
                <a:gd name="T6" fmla="*/ 147 w 168"/>
                <a:gd name="T7" fmla="*/ 56 h 167"/>
                <a:gd name="T8" fmla="*/ 158 w 168"/>
                <a:gd name="T9" fmla="*/ 43 h 167"/>
                <a:gd name="T10" fmla="*/ 146 w 168"/>
                <a:gd name="T11" fmla="*/ 25 h 167"/>
                <a:gd name="T12" fmla="*/ 130 w 168"/>
                <a:gd name="T13" fmla="*/ 32 h 167"/>
                <a:gd name="T14" fmla="*/ 119 w 168"/>
                <a:gd name="T15" fmla="*/ 24 h 167"/>
                <a:gd name="T16" fmla="*/ 120 w 168"/>
                <a:gd name="T17" fmla="*/ 7 h 167"/>
                <a:gd name="T18" fmla="*/ 99 w 168"/>
                <a:gd name="T19" fmla="*/ 0 h 167"/>
                <a:gd name="T20" fmla="*/ 91 w 168"/>
                <a:gd name="T21" fmla="*/ 15 h 167"/>
                <a:gd name="T22" fmla="*/ 84 w 168"/>
                <a:gd name="T23" fmla="*/ 15 h 167"/>
                <a:gd name="T24" fmla="*/ 77 w 168"/>
                <a:gd name="T25" fmla="*/ 15 h 167"/>
                <a:gd name="T26" fmla="*/ 69 w 168"/>
                <a:gd name="T27" fmla="*/ 0 h 167"/>
                <a:gd name="T28" fmla="*/ 48 w 168"/>
                <a:gd name="T29" fmla="*/ 7 h 167"/>
                <a:gd name="T30" fmla="*/ 49 w 168"/>
                <a:gd name="T31" fmla="*/ 24 h 167"/>
                <a:gd name="T32" fmla="*/ 38 w 168"/>
                <a:gd name="T33" fmla="*/ 32 h 167"/>
                <a:gd name="T34" fmla="*/ 23 w 168"/>
                <a:gd name="T35" fmla="*/ 25 h 167"/>
                <a:gd name="T36" fmla="*/ 10 w 168"/>
                <a:gd name="T37" fmla="*/ 43 h 167"/>
                <a:gd name="T38" fmla="*/ 21 w 168"/>
                <a:gd name="T39" fmla="*/ 56 h 167"/>
                <a:gd name="T40" fmla="*/ 17 w 168"/>
                <a:gd name="T41" fmla="*/ 69 h 167"/>
                <a:gd name="T42" fmla="*/ 0 w 168"/>
                <a:gd name="T43" fmla="*/ 73 h 167"/>
                <a:gd name="T44" fmla="*/ 0 w 168"/>
                <a:gd name="T45" fmla="*/ 95 h 167"/>
                <a:gd name="T46" fmla="*/ 17 w 168"/>
                <a:gd name="T47" fmla="*/ 98 h 167"/>
                <a:gd name="T48" fmla="*/ 21 w 168"/>
                <a:gd name="T49" fmla="*/ 111 h 167"/>
                <a:gd name="T50" fmla="*/ 10 w 168"/>
                <a:gd name="T51" fmla="*/ 124 h 167"/>
                <a:gd name="T52" fmla="*/ 23 w 168"/>
                <a:gd name="T53" fmla="*/ 142 h 167"/>
                <a:gd name="T54" fmla="*/ 38 w 168"/>
                <a:gd name="T55" fmla="*/ 135 h 167"/>
                <a:gd name="T56" fmla="*/ 49 w 168"/>
                <a:gd name="T57" fmla="*/ 143 h 167"/>
                <a:gd name="T58" fmla="*/ 48 w 168"/>
                <a:gd name="T59" fmla="*/ 160 h 167"/>
                <a:gd name="T60" fmla="*/ 69 w 168"/>
                <a:gd name="T61" fmla="*/ 167 h 167"/>
                <a:gd name="T62" fmla="*/ 77 w 168"/>
                <a:gd name="T63" fmla="*/ 152 h 167"/>
                <a:gd name="T64" fmla="*/ 84 w 168"/>
                <a:gd name="T65" fmla="*/ 152 h 167"/>
                <a:gd name="T66" fmla="*/ 91 w 168"/>
                <a:gd name="T67" fmla="*/ 152 h 167"/>
                <a:gd name="T68" fmla="*/ 100 w 168"/>
                <a:gd name="T69" fmla="*/ 167 h 167"/>
                <a:gd name="T70" fmla="*/ 121 w 168"/>
                <a:gd name="T71" fmla="*/ 160 h 167"/>
                <a:gd name="T72" fmla="*/ 119 w 168"/>
                <a:gd name="T73" fmla="*/ 143 h 167"/>
                <a:gd name="T74" fmla="*/ 130 w 168"/>
                <a:gd name="T75" fmla="*/ 135 h 167"/>
                <a:gd name="T76" fmla="*/ 146 w 168"/>
                <a:gd name="T77" fmla="*/ 142 h 167"/>
                <a:gd name="T78" fmla="*/ 158 w 168"/>
                <a:gd name="T79" fmla="*/ 124 h 167"/>
                <a:gd name="T80" fmla="*/ 147 w 168"/>
                <a:gd name="T81" fmla="*/ 111 h 167"/>
                <a:gd name="T82" fmla="*/ 151 w 168"/>
                <a:gd name="T83" fmla="*/ 98 h 167"/>
                <a:gd name="T84" fmla="*/ 168 w 168"/>
                <a:gd name="T85" fmla="*/ 95 h 167"/>
                <a:gd name="T86" fmla="*/ 84 w 168"/>
                <a:gd name="T87" fmla="*/ 133 h 167"/>
                <a:gd name="T88" fmla="*/ 35 w 168"/>
                <a:gd name="T89" fmla="*/ 84 h 167"/>
                <a:gd name="T90" fmla="*/ 84 w 168"/>
                <a:gd name="T91" fmla="*/ 34 h 167"/>
                <a:gd name="T92" fmla="*/ 133 w 168"/>
                <a:gd name="T93" fmla="*/ 84 h 167"/>
                <a:gd name="T94" fmla="*/ 84 w 168"/>
                <a:gd name="T95" fmla="*/ 13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8" h="167">
                  <a:moveTo>
                    <a:pt x="168" y="95"/>
                  </a:moveTo>
                  <a:cubicBezTo>
                    <a:pt x="168" y="73"/>
                    <a:pt x="168" y="73"/>
                    <a:pt x="168" y="73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0" y="64"/>
                    <a:pt x="149" y="60"/>
                    <a:pt x="147" y="56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46" y="25"/>
                    <a:pt x="146" y="25"/>
                    <a:pt x="146" y="2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26" y="29"/>
                    <a:pt x="123" y="27"/>
                    <a:pt x="119" y="24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89" y="15"/>
                    <a:pt x="86" y="15"/>
                    <a:pt x="84" y="15"/>
                  </a:cubicBezTo>
                  <a:cubicBezTo>
                    <a:pt x="82" y="15"/>
                    <a:pt x="79" y="15"/>
                    <a:pt x="77" y="15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5" y="27"/>
                    <a:pt x="42" y="29"/>
                    <a:pt x="38" y="32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19" y="60"/>
                    <a:pt x="18" y="65"/>
                    <a:pt x="17" y="69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8" y="103"/>
                    <a:pt x="19" y="107"/>
                    <a:pt x="21" y="111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42" y="138"/>
                    <a:pt x="46" y="141"/>
                    <a:pt x="49" y="143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69" y="167"/>
                    <a:pt x="69" y="167"/>
                    <a:pt x="69" y="167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80" y="152"/>
                    <a:pt x="82" y="152"/>
                    <a:pt x="84" y="152"/>
                  </a:cubicBezTo>
                  <a:cubicBezTo>
                    <a:pt x="86" y="152"/>
                    <a:pt x="89" y="152"/>
                    <a:pt x="91" y="152"/>
                  </a:cubicBezTo>
                  <a:cubicBezTo>
                    <a:pt x="100" y="167"/>
                    <a:pt x="100" y="167"/>
                    <a:pt x="100" y="167"/>
                  </a:cubicBezTo>
                  <a:cubicBezTo>
                    <a:pt x="121" y="160"/>
                    <a:pt x="121" y="160"/>
                    <a:pt x="121" y="160"/>
                  </a:cubicBezTo>
                  <a:cubicBezTo>
                    <a:pt x="119" y="143"/>
                    <a:pt x="119" y="143"/>
                    <a:pt x="119" y="143"/>
                  </a:cubicBezTo>
                  <a:cubicBezTo>
                    <a:pt x="123" y="141"/>
                    <a:pt x="126" y="138"/>
                    <a:pt x="130" y="135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58" y="124"/>
                    <a:pt x="158" y="124"/>
                    <a:pt x="158" y="124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9" y="107"/>
                    <a:pt x="150" y="103"/>
                    <a:pt x="151" y="98"/>
                  </a:cubicBezTo>
                  <a:lnTo>
                    <a:pt x="168" y="95"/>
                  </a:lnTo>
                  <a:close/>
                  <a:moveTo>
                    <a:pt x="84" y="133"/>
                  </a:moveTo>
                  <a:cubicBezTo>
                    <a:pt x="57" y="133"/>
                    <a:pt x="35" y="111"/>
                    <a:pt x="35" y="84"/>
                  </a:cubicBezTo>
                  <a:cubicBezTo>
                    <a:pt x="35" y="56"/>
                    <a:pt x="57" y="34"/>
                    <a:pt x="84" y="34"/>
                  </a:cubicBezTo>
                  <a:cubicBezTo>
                    <a:pt x="111" y="34"/>
                    <a:pt x="133" y="56"/>
                    <a:pt x="133" y="84"/>
                  </a:cubicBezTo>
                  <a:cubicBezTo>
                    <a:pt x="133" y="111"/>
                    <a:pt x="111" y="133"/>
                    <a:pt x="84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91379B22-3726-BC9E-42EC-2C433FAB9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83638" y="339725"/>
              <a:ext cx="374650" cy="379413"/>
            </a:xfrm>
            <a:custGeom>
              <a:avLst/>
              <a:gdLst>
                <a:gd name="T0" fmla="*/ 100 w 100"/>
                <a:gd name="T1" fmla="*/ 57 h 100"/>
                <a:gd name="T2" fmla="*/ 100 w 100"/>
                <a:gd name="T3" fmla="*/ 43 h 100"/>
                <a:gd name="T4" fmla="*/ 90 w 100"/>
                <a:gd name="T5" fmla="*/ 41 h 100"/>
                <a:gd name="T6" fmla="*/ 87 w 100"/>
                <a:gd name="T7" fmla="*/ 34 h 100"/>
                <a:gd name="T8" fmla="*/ 94 w 100"/>
                <a:gd name="T9" fmla="*/ 26 h 100"/>
                <a:gd name="T10" fmla="*/ 86 w 100"/>
                <a:gd name="T11" fmla="*/ 15 h 100"/>
                <a:gd name="T12" fmla="*/ 77 w 100"/>
                <a:gd name="T13" fmla="*/ 20 h 100"/>
                <a:gd name="T14" fmla="*/ 70 w 100"/>
                <a:gd name="T15" fmla="*/ 15 h 100"/>
                <a:gd name="T16" fmla="*/ 72 w 100"/>
                <a:gd name="T17" fmla="*/ 5 h 100"/>
                <a:gd name="T18" fmla="*/ 59 w 100"/>
                <a:gd name="T19" fmla="*/ 0 h 100"/>
                <a:gd name="T20" fmla="*/ 54 w 100"/>
                <a:gd name="T21" fmla="*/ 9 h 100"/>
                <a:gd name="T22" fmla="*/ 50 w 100"/>
                <a:gd name="T23" fmla="*/ 9 h 100"/>
                <a:gd name="T24" fmla="*/ 46 w 100"/>
                <a:gd name="T25" fmla="*/ 9 h 100"/>
                <a:gd name="T26" fmla="*/ 41 w 100"/>
                <a:gd name="T27" fmla="*/ 1 h 100"/>
                <a:gd name="T28" fmla="*/ 28 w 100"/>
                <a:gd name="T29" fmla="*/ 5 h 100"/>
                <a:gd name="T30" fmla="*/ 29 w 100"/>
                <a:gd name="T31" fmla="*/ 15 h 100"/>
                <a:gd name="T32" fmla="*/ 23 w 100"/>
                <a:gd name="T33" fmla="*/ 20 h 100"/>
                <a:gd name="T34" fmla="*/ 13 w 100"/>
                <a:gd name="T35" fmla="*/ 15 h 100"/>
                <a:gd name="T36" fmla="*/ 6 w 100"/>
                <a:gd name="T37" fmla="*/ 26 h 100"/>
                <a:gd name="T38" fmla="*/ 13 w 100"/>
                <a:gd name="T39" fmla="*/ 34 h 100"/>
                <a:gd name="T40" fmla="*/ 10 w 100"/>
                <a:gd name="T41" fmla="*/ 41 h 100"/>
                <a:gd name="T42" fmla="*/ 0 w 100"/>
                <a:gd name="T43" fmla="*/ 43 h 100"/>
                <a:gd name="T44" fmla="*/ 0 w 100"/>
                <a:gd name="T45" fmla="*/ 57 h 100"/>
                <a:gd name="T46" fmla="*/ 10 w 100"/>
                <a:gd name="T47" fmla="*/ 59 h 100"/>
                <a:gd name="T48" fmla="*/ 13 w 100"/>
                <a:gd name="T49" fmla="*/ 66 h 100"/>
                <a:gd name="T50" fmla="*/ 6 w 100"/>
                <a:gd name="T51" fmla="*/ 74 h 100"/>
                <a:gd name="T52" fmla="*/ 13 w 100"/>
                <a:gd name="T53" fmla="*/ 85 h 100"/>
                <a:gd name="T54" fmla="*/ 23 w 100"/>
                <a:gd name="T55" fmla="*/ 80 h 100"/>
                <a:gd name="T56" fmla="*/ 29 w 100"/>
                <a:gd name="T57" fmla="*/ 85 h 100"/>
                <a:gd name="T58" fmla="*/ 28 w 100"/>
                <a:gd name="T59" fmla="*/ 95 h 100"/>
                <a:gd name="T60" fmla="*/ 41 w 100"/>
                <a:gd name="T61" fmla="*/ 100 h 100"/>
                <a:gd name="T62" fmla="*/ 46 w 100"/>
                <a:gd name="T63" fmla="*/ 91 h 100"/>
                <a:gd name="T64" fmla="*/ 50 w 100"/>
                <a:gd name="T65" fmla="*/ 91 h 100"/>
                <a:gd name="T66" fmla="*/ 54 w 100"/>
                <a:gd name="T67" fmla="*/ 91 h 100"/>
                <a:gd name="T68" fmla="*/ 59 w 100"/>
                <a:gd name="T69" fmla="*/ 99 h 100"/>
                <a:gd name="T70" fmla="*/ 72 w 100"/>
                <a:gd name="T71" fmla="*/ 95 h 100"/>
                <a:gd name="T72" fmla="*/ 71 w 100"/>
                <a:gd name="T73" fmla="*/ 85 h 100"/>
                <a:gd name="T74" fmla="*/ 77 w 100"/>
                <a:gd name="T75" fmla="*/ 80 h 100"/>
                <a:gd name="T76" fmla="*/ 86 w 100"/>
                <a:gd name="T77" fmla="*/ 85 h 100"/>
                <a:gd name="T78" fmla="*/ 94 w 100"/>
                <a:gd name="T79" fmla="*/ 74 h 100"/>
                <a:gd name="T80" fmla="*/ 87 w 100"/>
                <a:gd name="T81" fmla="*/ 66 h 100"/>
                <a:gd name="T82" fmla="*/ 90 w 100"/>
                <a:gd name="T83" fmla="*/ 59 h 100"/>
                <a:gd name="T84" fmla="*/ 100 w 100"/>
                <a:gd name="T85" fmla="*/ 57 h 100"/>
                <a:gd name="T86" fmla="*/ 50 w 100"/>
                <a:gd name="T87" fmla="*/ 79 h 100"/>
                <a:gd name="T88" fmla="*/ 21 w 100"/>
                <a:gd name="T89" fmla="*/ 50 h 100"/>
                <a:gd name="T90" fmla="*/ 50 w 100"/>
                <a:gd name="T91" fmla="*/ 21 h 100"/>
                <a:gd name="T92" fmla="*/ 79 w 100"/>
                <a:gd name="T93" fmla="*/ 50 h 100"/>
                <a:gd name="T94" fmla="*/ 50 w 100"/>
                <a:gd name="T95" fmla="*/ 7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100">
                  <a:moveTo>
                    <a:pt x="100" y="57"/>
                  </a:moveTo>
                  <a:cubicBezTo>
                    <a:pt x="100" y="43"/>
                    <a:pt x="100" y="43"/>
                    <a:pt x="100" y="43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9" y="39"/>
                    <a:pt x="88" y="36"/>
                    <a:pt x="87" y="34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5" y="18"/>
                    <a:pt x="73" y="16"/>
                    <a:pt x="70" y="1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3" y="9"/>
                    <a:pt x="51" y="9"/>
                    <a:pt x="50" y="9"/>
                  </a:cubicBezTo>
                  <a:cubicBezTo>
                    <a:pt x="49" y="9"/>
                    <a:pt x="47" y="9"/>
                    <a:pt x="46" y="9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7" y="16"/>
                    <a:pt x="25" y="18"/>
                    <a:pt x="23" y="2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36"/>
                    <a:pt x="11" y="39"/>
                    <a:pt x="1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1" y="61"/>
                    <a:pt x="11" y="64"/>
                    <a:pt x="13" y="66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5" y="82"/>
                    <a:pt x="27" y="84"/>
                    <a:pt x="29" y="85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9" y="91"/>
                    <a:pt x="50" y="91"/>
                  </a:cubicBezTo>
                  <a:cubicBezTo>
                    <a:pt x="51" y="91"/>
                    <a:pt x="53" y="91"/>
                    <a:pt x="54" y="91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3" y="84"/>
                    <a:pt x="75" y="82"/>
                    <a:pt x="77" y="80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4"/>
                    <a:pt x="89" y="61"/>
                    <a:pt x="90" y="59"/>
                  </a:cubicBezTo>
                  <a:lnTo>
                    <a:pt x="100" y="57"/>
                  </a:lnTo>
                  <a:close/>
                  <a:moveTo>
                    <a:pt x="50" y="79"/>
                  </a:moveTo>
                  <a:cubicBezTo>
                    <a:pt x="34" y="79"/>
                    <a:pt x="21" y="66"/>
                    <a:pt x="21" y="50"/>
                  </a:cubicBezTo>
                  <a:cubicBezTo>
                    <a:pt x="21" y="34"/>
                    <a:pt x="34" y="21"/>
                    <a:pt x="50" y="21"/>
                  </a:cubicBezTo>
                  <a:cubicBezTo>
                    <a:pt x="66" y="21"/>
                    <a:pt x="79" y="34"/>
                    <a:pt x="79" y="50"/>
                  </a:cubicBezTo>
                  <a:cubicBezTo>
                    <a:pt x="79" y="66"/>
                    <a:pt x="66" y="79"/>
                    <a:pt x="5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9" name="文本框 27">
            <a:extLst>
              <a:ext uri="{FF2B5EF4-FFF2-40B4-BE49-F238E27FC236}">
                <a16:creationId xmlns:a16="http://schemas.microsoft.com/office/drawing/2014/main" id="{598AE6C3-85CC-6DED-0EED-741EE4CA5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6182" y="2455643"/>
            <a:ext cx="1068535" cy="35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585" tIns="36293" rIns="72585" bIns="36293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00" b="1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添加标题</a:t>
            </a: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F83B7659-B2A7-0666-FBEE-613DC7354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506" y="1476204"/>
            <a:ext cx="1744363" cy="1722715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5" name="Freeform 5">
            <a:extLst>
              <a:ext uri="{FF2B5EF4-FFF2-40B4-BE49-F238E27FC236}">
                <a16:creationId xmlns:a16="http://schemas.microsoft.com/office/drawing/2014/main" id="{71F5678E-799D-3B7C-50FF-0E94C864BCDD}"/>
              </a:ext>
            </a:extLst>
          </p:cNvPr>
          <p:cNvSpPr>
            <a:spLocks noEditPoints="1"/>
          </p:cNvSpPr>
          <p:nvPr/>
        </p:nvSpPr>
        <p:spPr bwMode="auto">
          <a:xfrm>
            <a:off x="3732276" y="1839319"/>
            <a:ext cx="346847" cy="565071"/>
          </a:xfrm>
          <a:custGeom>
            <a:avLst/>
            <a:gdLst>
              <a:gd name="T0" fmla="*/ 402997 w 237"/>
              <a:gd name="T1" fmla="*/ 0 h 393"/>
              <a:gd name="T2" fmla="*/ 29309 w 237"/>
              <a:gd name="T3" fmla="*/ 0 h 393"/>
              <a:gd name="T4" fmla="*/ 0 w 237"/>
              <a:gd name="T5" fmla="*/ 31039 h 393"/>
              <a:gd name="T6" fmla="*/ 0 w 237"/>
              <a:gd name="T7" fmla="*/ 688338 h 393"/>
              <a:gd name="T8" fmla="*/ 29309 w 237"/>
              <a:gd name="T9" fmla="*/ 717551 h 393"/>
              <a:gd name="T10" fmla="*/ 402997 w 237"/>
              <a:gd name="T11" fmla="*/ 717551 h 393"/>
              <a:gd name="T12" fmla="*/ 434138 w 237"/>
              <a:gd name="T13" fmla="*/ 688338 h 393"/>
              <a:gd name="T14" fmla="*/ 434138 w 237"/>
              <a:gd name="T15" fmla="*/ 31039 h 393"/>
              <a:gd name="T16" fmla="*/ 402997 w 237"/>
              <a:gd name="T17" fmla="*/ 0 h 393"/>
              <a:gd name="T18" fmla="*/ 181349 w 237"/>
              <a:gd name="T19" fmla="*/ 20084 h 393"/>
              <a:gd name="T20" fmla="*/ 252789 w 237"/>
              <a:gd name="T21" fmla="*/ 20084 h 393"/>
              <a:gd name="T22" fmla="*/ 261948 w 237"/>
              <a:gd name="T23" fmla="*/ 29213 h 393"/>
              <a:gd name="T24" fmla="*/ 252789 w 237"/>
              <a:gd name="T25" fmla="*/ 38342 h 393"/>
              <a:gd name="T26" fmla="*/ 181349 w 237"/>
              <a:gd name="T27" fmla="*/ 38342 h 393"/>
              <a:gd name="T28" fmla="*/ 172190 w 237"/>
              <a:gd name="T29" fmla="*/ 29213 h 393"/>
              <a:gd name="T30" fmla="*/ 181349 w 237"/>
              <a:gd name="T31" fmla="*/ 20084 h 393"/>
              <a:gd name="T32" fmla="*/ 216153 w 237"/>
              <a:gd name="T33" fmla="*/ 699293 h 393"/>
              <a:gd name="T34" fmla="*/ 175853 w 237"/>
              <a:gd name="T35" fmla="*/ 657299 h 393"/>
              <a:gd name="T36" fmla="*/ 216153 w 237"/>
              <a:gd name="T37" fmla="*/ 617130 h 393"/>
              <a:gd name="T38" fmla="*/ 258285 w 237"/>
              <a:gd name="T39" fmla="*/ 657299 h 393"/>
              <a:gd name="T40" fmla="*/ 216153 w 237"/>
              <a:gd name="T41" fmla="*/ 699293 h 393"/>
              <a:gd name="T42" fmla="*/ 415820 w 237"/>
              <a:gd name="T43" fmla="*/ 567833 h 393"/>
              <a:gd name="T44" fmla="*/ 382847 w 237"/>
              <a:gd name="T45" fmla="*/ 597046 h 393"/>
              <a:gd name="T46" fmla="*/ 49459 w 237"/>
              <a:gd name="T47" fmla="*/ 597046 h 393"/>
              <a:gd name="T48" fmla="*/ 18318 w 237"/>
              <a:gd name="T49" fmla="*/ 567833 h 393"/>
              <a:gd name="T50" fmla="*/ 18318 w 237"/>
              <a:gd name="T51" fmla="*/ 96769 h 393"/>
              <a:gd name="T52" fmla="*/ 49459 w 237"/>
              <a:gd name="T53" fmla="*/ 67556 h 393"/>
              <a:gd name="T54" fmla="*/ 382847 w 237"/>
              <a:gd name="T55" fmla="*/ 67556 h 393"/>
              <a:gd name="T56" fmla="*/ 415820 w 237"/>
              <a:gd name="T57" fmla="*/ 96769 h 393"/>
              <a:gd name="T58" fmla="*/ 415820 w 237"/>
              <a:gd name="T59" fmla="*/ 567833 h 39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37" h="393">
                <a:moveTo>
                  <a:pt x="22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8"/>
                  <a:pt x="0" y="17"/>
                </a:cubicBezTo>
                <a:cubicBezTo>
                  <a:pt x="0" y="377"/>
                  <a:pt x="0" y="377"/>
                  <a:pt x="0" y="377"/>
                </a:cubicBezTo>
                <a:cubicBezTo>
                  <a:pt x="0" y="386"/>
                  <a:pt x="7" y="393"/>
                  <a:pt x="16" y="393"/>
                </a:cubicBezTo>
                <a:cubicBezTo>
                  <a:pt x="220" y="393"/>
                  <a:pt x="220" y="393"/>
                  <a:pt x="220" y="393"/>
                </a:cubicBezTo>
                <a:cubicBezTo>
                  <a:pt x="229" y="393"/>
                  <a:pt x="237" y="386"/>
                  <a:pt x="237" y="377"/>
                </a:cubicBezTo>
                <a:cubicBezTo>
                  <a:pt x="237" y="17"/>
                  <a:pt x="237" y="17"/>
                  <a:pt x="237" y="17"/>
                </a:cubicBezTo>
                <a:cubicBezTo>
                  <a:pt x="237" y="8"/>
                  <a:pt x="229" y="0"/>
                  <a:pt x="220" y="0"/>
                </a:cubicBezTo>
                <a:close/>
                <a:moveTo>
                  <a:pt x="99" y="11"/>
                </a:moveTo>
                <a:cubicBezTo>
                  <a:pt x="138" y="11"/>
                  <a:pt x="138" y="11"/>
                  <a:pt x="138" y="11"/>
                </a:cubicBezTo>
                <a:cubicBezTo>
                  <a:pt x="140" y="11"/>
                  <a:pt x="143" y="13"/>
                  <a:pt x="143" y="16"/>
                </a:cubicBezTo>
                <a:cubicBezTo>
                  <a:pt x="143" y="19"/>
                  <a:pt x="140" y="21"/>
                  <a:pt x="138" y="21"/>
                </a:cubicBezTo>
                <a:cubicBezTo>
                  <a:pt x="99" y="21"/>
                  <a:pt x="99" y="21"/>
                  <a:pt x="99" y="21"/>
                </a:cubicBezTo>
                <a:cubicBezTo>
                  <a:pt x="96" y="21"/>
                  <a:pt x="94" y="19"/>
                  <a:pt x="94" y="16"/>
                </a:cubicBezTo>
                <a:cubicBezTo>
                  <a:pt x="94" y="13"/>
                  <a:pt x="96" y="11"/>
                  <a:pt x="99" y="11"/>
                </a:cubicBezTo>
                <a:close/>
                <a:moveTo>
                  <a:pt x="118" y="383"/>
                </a:moveTo>
                <a:cubicBezTo>
                  <a:pt x="106" y="383"/>
                  <a:pt x="96" y="373"/>
                  <a:pt x="96" y="360"/>
                </a:cubicBezTo>
                <a:cubicBezTo>
                  <a:pt x="96" y="348"/>
                  <a:pt x="106" y="338"/>
                  <a:pt x="118" y="338"/>
                </a:cubicBezTo>
                <a:cubicBezTo>
                  <a:pt x="131" y="338"/>
                  <a:pt x="141" y="348"/>
                  <a:pt x="141" y="360"/>
                </a:cubicBezTo>
                <a:cubicBezTo>
                  <a:pt x="141" y="373"/>
                  <a:pt x="131" y="383"/>
                  <a:pt x="118" y="383"/>
                </a:cubicBezTo>
                <a:close/>
                <a:moveTo>
                  <a:pt x="227" y="311"/>
                </a:moveTo>
                <a:cubicBezTo>
                  <a:pt x="227" y="320"/>
                  <a:pt x="219" y="327"/>
                  <a:pt x="209" y="327"/>
                </a:cubicBezTo>
                <a:cubicBezTo>
                  <a:pt x="27" y="327"/>
                  <a:pt x="27" y="327"/>
                  <a:pt x="27" y="327"/>
                </a:cubicBezTo>
                <a:cubicBezTo>
                  <a:pt x="17" y="327"/>
                  <a:pt x="10" y="320"/>
                  <a:pt x="10" y="311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44"/>
                  <a:pt x="17" y="37"/>
                  <a:pt x="27" y="37"/>
                </a:cubicBezTo>
                <a:cubicBezTo>
                  <a:pt x="209" y="37"/>
                  <a:pt x="209" y="37"/>
                  <a:pt x="209" y="37"/>
                </a:cubicBezTo>
                <a:cubicBezTo>
                  <a:pt x="219" y="37"/>
                  <a:pt x="227" y="44"/>
                  <a:pt x="227" y="53"/>
                </a:cubicBezTo>
                <a:lnTo>
                  <a:pt x="227" y="311"/>
                </a:lnTo>
                <a:close/>
              </a:path>
            </a:pathLst>
          </a:custGeom>
          <a:solidFill>
            <a:srgbClr val="222222"/>
          </a:solidFill>
          <a:ln>
            <a:noFill/>
          </a:ln>
        </p:spPr>
        <p:txBody>
          <a:bodyPr lIns="72585" tIns="36293" rIns="72585" bIns="36293"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6" name="文本框 28">
            <a:extLst>
              <a:ext uri="{FF2B5EF4-FFF2-40B4-BE49-F238E27FC236}">
                <a16:creationId xmlns:a16="http://schemas.microsoft.com/office/drawing/2014/main" id="{27A0591E-05AD-A21C-16C1-ABA9CF64AE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9404" y="2459685"/>
            <a:ext cx="1068535" cy="35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585" tIns="36293" rIns="72585" bIns="36293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800" b="1">
                <a:solidFill>
                  <a:srgbClr val="222222"/>
                </a:solidFill>
                <a:latin typeface="+mn-lt"/>
                <a:ea typeface="+mn-ea"/>
                <a:cs typeface="+mn-ea"/>
              </a:defRPr>
            </a:lvl1pPr>
            <a:lvl2pPr marL="742950" indent="-28575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添加标题</a:t>
            </a:r>
          </a:p>
        </p:txBody>
      </p:sp>
      <p:sp>
        <p:nvSpPr>
          <p:cNvPr id="19" name="椭圆 16">
            <a:extLst>
              <a:ext uri="{FF2B5EF4-FFF2-40B4-BE49-F238E27FC236}">
                <a16:creationId xmlns:a16="http://schemas.microsoft.com/office/drawing/2014/main" id="{0305265A-2D11-DF19-0B0B-2B8769F50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7500" y="1476204"/>
            <a:ext cx="1744363" cy="1722715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F492A045-62E6-4A19-08C6-2901AD023994}"/>
              </a:ext>
            </a:extLst>
          </p:cNvPr>
          <p:cNvGrpSpPr>
            <a:grpSpLocks noChangeAspect="1"/>
          </p:cNvGrpSpPr>
          <p:nvPr/>
        </p:nvGrpSpPr>
        <p:grpSpPr>
          <a:xfrm>
            <a:off x="5320452" y="1837125"/>
            <a:ext cx="598455" cy="506029"/>
            <a:chOff x="2162176" y="-104775"/>
            <a:chExt cx="1655763" cy="1417638"/>
          </a:xfrm>
          <a:solidFill>
            <a:srgbClr val="222222"/>
          </a:solidFill>
        </p:grpSpPr>
        <p:sp>
          <p:nvSpPr>
            <p:cNvPr id="22" name="Freeform 3767">
              <a:extLst>
                <a:ext uri="{FF2B5EF4-FFF2-40B4-BE49-F238E27FC236}">
                  <a16:creationId xmlns:a16="http://schemas.microsoft.com/office/drawing/2014/main" id="{78FA16B4-C2BE-12A6-B761-2A220D90137B}"/>
                </a:ext>
              </a:extLst>
            </p:cNvPr>
            <p:cNvSpPr/>
            <p:nvPr/>
          </p:nvSpPr>
          <p:spPr bwMode="auto">
            <a:xfrm>
              <a:off x="2311401" y="104775"/>
              <a:ext cx="1370013" cy="1208088"/>
            </a:xfrm>
            <a:custGeom>
              <a:avLst/>
              <a:gdLst>
                <a:gd name="T0" fmla="*/ 231 w 431"/>
                <a:gd name="T1" fmla="*/ 6 h 380"/>
                <a:gd name="T2" fmla="*/ 190 w 431"/>
                <a:gd name="T3" fmla="*/ 7 h 380"/>
                <a:gd name="T4" fmla="*/ 20 w 431"/>
                <a:gd name="T5" fmla="*/ 106 h 380"/>
                <a:gd name="T6" fmla="*/ 0 w 431"/>
                <a:gd name="T7" fmla="*/ 142 h 380"/>
                <a:gd name="T8" fmla="*/ 0 w 431"/>
                <a:gd name="T9" fmla="*/ 357 h 380"/>
                <a:gd name="T10" fmla="*/ 24 w 431"/>
                <a:gd name="T11" fmla="*/ 380 h 380"/>
                <a:gd name="T12" fmla="*/ 124 w 431"/>
                <a:gd name="T13" fmla="*/ 380 h 380"/>
                <a:gd name="T14" fmla="*/ 148 w 431"/>
                <a:gd name="T15" fmla="*/ 357 h 380"/>
                <a:gd name="T16" fmla="*/ 148 w 431"/>
                <a:gd name="T17" fmla="*/ 258 h 380"/>
                <a:gd name="T18" fmla="*/ 171 w 431"/>
                <a:gd name="T19" fmla="*/ 235 h 380"/>
                <a:gd name="T20" fmla="*/ 260 w 431"/>
                <a:gd name="T21" fmla="*/ 235 h 380"/>
                <a:gd name="T22" fmla="*/ 283 w 431"/>
                <a:gd name="T23" fmla="*/ 258 h 380"/>
                <a:gd name="T24" fmla="*/ 283 w 431"/>
                <a:gd name="T25" fmla="*/ 357 h 380"/>
                <a:gd name="T26" fmla="*/ 307 w 431"/>
                <a:gd name="T27" fmla="*/ 380 h 380"/>
                <a:gd name="T28" fmla="*/ 407 w 431"/>
                <a:gd name="T29" fmla="*/ 380 h 380"/>
                <a:gd name="T30" fmla="*/ 431 w 431"/>
                <a:gd name="T31" fmla="*/ 357 h 380"/>
                <a:gd name="T32" fmla="*/ 431 w 431"/>
                <a:gd name="T33" fmla="*/ 142 h 380"/>
                <a:gd name="T34" fmla="*/ 410 w 431"/>
                <a:gd name="T35" fmla="*/ 107 h 380"/>
                <a:gd name="T36" fmla="*/ 231 w 431"/>
                <a:gd name="T37" fmla="*/ 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1" h="380">
                  <a:moveTo>
                    <a:pt x="231" y="6"/>
                  </a:moveTo>
                  <a:cubicBezTo>
                    <a:pt x="220" y="0"/>
                    <a:pt x="201" y="0"/>
                    <a:pt x="190" y="7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9" y="113"/>
                    <a:pt x="0" y="129"/>
                    <a:pt x="0" y="142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70"/>
                    <a:pt x="10" y="380"/>
                    <a:pt x="24" y="380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37" y="380"/>
                    <a:pt x="148" y="370"/>
                    <a:pt x="148" y="357"/>
                  </a:cubicBezTo>
                  <a:cubicBezTo>
                    <a:pt x="148" y="258"/>
                    <a:pt x="148" y="258"/>
                    <a:pt x="148" y="258"/>
                  </a:cubicBezTo>
                  <a:cubicBezTo>
                    <a:pt x="148" y="245"/>
                    <a:pt x="158" y="235"/>
                    <a:pt x="171" y="235"/>
                  </a:cubicBezTo>
                  <a:cubicBezTo>
                    <a:pt x="260" y="235"/>
                    <a:pt x="260" y="235"/>
                    <a:pt x="260" y="235"/>
                  </a:cubicBezTo>
                  <a:cubicBezTo>
                    <a:pt x="273" y="235"/>
                    <a:pt x="283" y="245"/>
                    <a:pt x="283" y="258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3" y="370"/>
                    <a:pt x="294" y="380"/>
                    <a:pt x="307" y="380"/>
                  </a:cubicBezTo>
                  <a:cubicBezTo>
                    <a:pt x="407" y="380"/>
                    <a:pt x="407" y="380"/>
                    <a:pt x="407" y="380"/>
                  </a:cubicBezTo>
                  <a:cubicBezTo>
                    <a:pt x="420" y="380"/>
                    <a:pt x="431" y="370"/>
                    <a:pt x="431" y="357"/>
                  </a:cubicBezTo>
                  <a:cubicBezTo>
                    <a:pt x="431" y="142"/>
                    <a:pt x="431" y="142"/>
                    <a:pt x="431" y="142"/>
                  </a:cubicBezTo>
                  <a:cubicBezTo>
                    <a:pt x="431" y="129"/>
                    <a:pt x="422" y="113"/>
                    <a:pt x="410" y="107"/>
                  </a:cubicBezTo>
                  <a:lnTo>
                    <a:pt x="23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3" name="Freeform 3768">
              <a:extLst>
                <a:ext uri="{FF2B5EF4-FFF2-40B4-BE49-F238E27FC236}">
                  <a16:creationId xmlns:a16="http://schemas.microsoft.com/office/drawing/2014/main" id="{35560A0C-BCAC-0C6C-DDBA-D650DAA44528}"/>
                </a:ext>
              </a:extLst>
            </p:cNvPr>
            <p:cNvSpPr/>
            <p:nvPr/>
          </p:nvSpPr>
          <p:spPr bwMode="auto">
            <a:xfrm>
              <a:off x="2162176" y="-104775"/>
              <a:ext cx="1655763" cy="552450"/>
            </a:xfrm>
            <a:custGeom>
              <a:avLst/>
              <a:gdLst>
                <a:gd name="T0" fmla="*/ 516 w 521"/>
                <a:gd name="T1" fmla="*/ 165 h 174"/>
                <a:gd name="T2" fmla="*/ 487 w 521"/>
                <a:gd name="T3" fmla="*/ 167 h 174"/>
                <a:gd name="T4" fmla="*/ 276 w 521"/>
                <a:gd name="T5" fmla="*/ 45 h 174"/>
                <a:gd name="T6" fmla="*/ 235 w 521"/>
                <a:gd name="T7" fmla="*/ 45 h 174"/>
                <a:gd name="T8" fmla="*/ 34 w 521"/>
                <a:gd name="T9" fmla="*/ 167 h 174"/>
                <a:gd name="T10" fmla="*/ 5 w 521"/>
                <a:gd name="T11" fmla="*/ 165 h 174"/>
                <a:gd name="T12" fmla="*/ 16 w 521"/>
                <a:gd name="T13" fmla="*/ 138 h 174"/>
                <a:gd name="T14" fmla="*/ 235 w 521"/>
                <a:gd name="T15" fmla="*/ 7 h 174"/>
                <a:gd name="T16" fmla="*/ 276 w 521"/>
                <a:gd name="T17" fmla="*/ 6 h 174"/>
                <a:gd name="T18" fmla="*/ 504 w 521"/>
                <a:gd name="T19" fmla="*/ 139 h 174"/>
                <a:gd name="T20" fmla="*/ 516 w 521"/>
                <a:gd name="T21" fmla="*/ 16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1" h="174">
                  <a:moveTo>
                    <a:pt x="516" y="165"/>
                  </a:moveTo>
                  <a:cubicBezTo>
                    <a:pt x="512" y="173"/>
                    <a:pt x="499" y="174"/>
                    <a:pt x="487" y="167"/>
                  </a:cubicBezTo>
                  <a:cubicBezTo>
                    <a:pt x="276" y="45"/>
                    <a:pt x="276" y="45"/>
                    <a:pt x="276" y="45"/>
                  </a:cubicBezTo>
                  <a:cubicBezTo>
                    <a:pt x="265" y="38"/>
                    <a:pt x="247" y="38"/>
                    <a:pt x="235" y="45"/>
                  </a:cubicBezTo>
                  <a:cubicBezTo>
                    <a:pt x="34" y="167"/>
                    <a:pt x="34" y="167"/>
                    <a:pt x="34" y="167"/>
                  </a:cubicBezTo>
                  <a:cubicBezTo>
                    <a:pt x="22" y="174"/>
                    <a:pt x="9" y="173"/>
                    <a:pt x="5" y="165"/>
                  </a:cubicBezTo>
                  <a:cubicBezTo>
                    <a:pt x="0" y="157"/>
                    <a:pt x="5" y="145"/>
                    <a:pt x="16" y="138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46" y="0"/>
                    <a:pt x="265" y="0"/>
                    <a:pt x="276" y="6"/>
                  </a:cubicBezTo>
                  <a:cubicBezTo>
                    <a:pt x="504" y="139"/>
                    <a:pt x="504" y="139"/>
                    <a:pt x="504" y="139"/>
                  </a:cubicBezTo>
                  <a:cubicBezTo>
                    <a:pt x="515" y="145"/>
                    <a:pt x="521" y="157"/>
                    <a:pt x="516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21" name="文本框 29">
            <a:extLst>
              <a:ext uri="{FF2B5EF4-FFF2-40B4-BE49-F238E27FC236}">
                <a16:creationId xmlns:a16="http://schemas.microsoft.com/office/drawing/2014/main" id="{75ED063D-50C1-78FC-6D6B-81DBE0783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1993" y="2455643"/>
            <a:ext cx="1068535" cy="35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585" tIns="36293" rIns="72585" bIns="36293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800" b="1">
                <a:solidFill>
                  <a:srgbClr val="222222"/>
                </a:solidFill>
                <a:latin typeface="+mn-lt"/>
                <a:ea typeface="+mn-ea"/>
                <a:cs typeface="+mn-ea"/>
              </a:defRPr>
            </a:lvl1pPr>
            <a:lvl2pPr marL="742950" indent="-28575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添加标题</a:t>
            </a:r>
          </a:p>
        </p:txBody>
      </p:sp>
      <p:sp>
        <p:nvSpPr>
          <p:cNvPr id="26" name="泪滴形 25">
            <a:extLst>
              <a:ext uri="{FF2B5EF4-FFF2-40B4-BE49-F238E27FC236}">
                <a16:creationId xmlns:a16="http://schemas.microsoft.com/office/drawing/2014/main" id="{00FB8455-A29F-9330-DF92-57FAA801790F}"/>
              </a:ext>
            </a:extLst>
          </p:cNvPr>
          <p:cNvSpPr/>
          <p:nvPr/>
        </p:nvSpPr>
        <p:spPr>
          <a:xfrm rot="2700000">
            <a:off x="6452524" y="1466004"/>
            <a:ext cx="1723965" cy="1744363"/>
          </a:xfrm>
          <a:prstGeom prst="teardrop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7" name="Freeform 43">
            <a:extLst>
              <a:ext uri="{FF2B5EF4-FFF2-40B4-BE49-F238E27FC236}">
                <a16:creationId xmlns:a16="http://schemas.microsoft.com/office/drawing/2014/main" id="{00459F41-5D8C-9A6A-5EA5-36C391AFE2D1}"/>
              </a:ext>
            </a:extLst>
          </p:cNvPr>
          <p:cNvSpPr>
            <a:spLocks noEditPoints="1"/>
          </p:cNvSpPr>
          <p:nvPr/>
        </p:nvSpPr>
        <p:spPr bwMode="auto">
          <a:xfrm>
            <a:off x="7080487" y="1871655"/>
            <a:ext cx="467104" cy="413801"/>
          </a:xfrm>
          <a:custGeom>
            <a:avLst/>
            <a:gdLst>
              <a:gd name="T0" fmla="*/ 409316 w 116"/>
              <a:gd name="T1" fmla="*/ 353984 h 104"/>
              <a:gd name="T2" fmla="*/ 328463 w 116"/>
              <a:gd name="T3" fmla="*/ 419724 h 104"/>
              <a:gd name="T4" fmla="*/ 560915 w 116"/>
              <a:gd name="T5" fmla="*/ 525919 h 104"/>
              <a:gd name="T6" fmla="*/ 586181 w 116"/>
              <a:gd name="T7" fmla="*/ 429838 h 104"/>
              <a:gd name="T8" fmla="*/ 409316 w 116"/>
              <a:gd name="T9" fmla="*/ 353984 h 104"/>
              <a:gd name="T10" fmla="*/ 560915 w 116"/>
              <a:gd name="T11" fmla="*/ 10114 h 104"/>
              <a:gd name="T12" fmla="*/ 328463 w 116"/>
              <a:gd name="T13" fmla="*/ 121366 h 104"/>
              <a:gd name="T14" fmla="*/ 389103 w 116"/>
              <a:gd name="T15" fmla="*/ 161821 h 104"/>
              <a:gd name="T16" fmla="*/ 0 w 116"/>
              <a:gd name="T17" fmla="*/ 419724 h 104"/>
              <a:gd name="T18" fmla="*/ 15160 w 116"/>
              <a:gd name="T19" fmla="*/ 515805 h 104"/>
              <a:gd name="T20" fmla="*/ 469955 w 116"/>
              <a:gd name="T21" fmla="*/ 222504 h 104"/>
              <a:gd name="T22" fmla="*/ 535648 w 116"/>
              <a:gd name="T23" fmla="*/ 262960 h 104"/>
              <a:gd name="T24" fmla="*/ 560915 w 116"/>
              <a:gd name="T25" fmla="*/ 10114 h 104"/>
              <a:gd name="T26" fmla="*/ 35373 w 116"/>
              <a:gd name="T27" fmla="*/ 0 h 104"/>
              <a:gd name="T28" fmla="*/ 55586 w 116"/>
              <a:gd name="T29" fmla="*/ 257903 h 104"/>
              <a:gd name="T30" fmla="*/ 121279 w 116"/>
              <a:gd name="T31" fmla="*/ 212390 h 104"/>
              <a:gd name="T32" fmla="*/ 181918 w 116"/>
              <a:gd name="T33" fmla="*/ 293301 h 104"/>
              <a:gd name="T34" fmla="*/ 262771 w 116"/>
              <a:gd name="T35" fmla="*/ 237675 h 104"/>
              <a:gd name="T36" fmla="*/ 202131 w 116"/>
              <a:gd name="T37" fmla="*/ 161821 h 104"/>
              <a:gd name="T38" fmla="*/ 267824 w 116"/>
              <a:gd name="T39" fmla="*/ 121366 h 104"/>
              <a:gd name="T40" fmla="*/ 35373 w 116"/>
              <a:gd name="T41" fmla="*/ 0 h 10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04">
                <a:moveTo>
                  <a:pt x="81" y="70"/>
                </a:moveTo>
                <a:cubicBezTo>
                  <a:pt x="76" y="75"/>
                  <a:pt x="70" y="79"/>
                  <a:pt x="65" y="83"/>
                </a:cubicBezTo>
                <a:cubicBezTo>
                  <a:pt x="88" y="99"/>
                  <a:pt x="110" y="104"/>
                  <a:pt x="111" y="104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15" y="85"/>
                  <a:pt x="100" y="81"/>
                  <a:pt x="81" y="70"/>
                </a:cubicBezTo>
                <a:moveTo>
                  <a:pt x="111" y="2"/>
                </a:moveTo>
                <a:cubicBezTo>
                  <a:pt x="65" y="24"/>
                  <a:pt x="65" y="24"/>
                  <a:pt x="65" y="24"/>
                </a:cubicBezTo>
                <a:cubicBezTo>
                  <a:pt x="77" y="32"/>
                  <a:pt x="77" y="32"/>
                  <a:pt x="77" y="32"/>
                </a:cubicBezTo>
                <a:cubicBezTo>
                  <a:pt x="49" y="72"/>
                  <a:pt x="0" y="83"/>
                  <a:pt x="0" y="83"/>
                </a:cubicBezTo>
                <a:cubicBezTo>
                  <a:pt x="3" y="102"/>
                  <a:pt x="3" y="102"/>
                  <a:pt x="3" y="102"/>
                </a:cubicBezTo>
                <a:cubicBezTo>
                  <a:pt x="6" y="102"/>
                  <a:pt x="60" y="90"/>
                  <a:pt x="93" y="44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11" y="2"/>
                  <a:pt x="111" y="2"/>
                  <a:pt x="111" y="2"/>
                </a:cubicBezTo>
                <a:moveTo>
                  <a:pt x="7" y="0"/>
                </a:moveTo>
                <a:cubicBezTo>
                  <a:pt x="11" y="51"/>
                  <a:pt x="11" y="51"/>
                  <a:pt x="11" y="51"/>
                </a:cubicBezTo>
                <a:cubicBezTo>
                  <a:pt x="24" y="42"/>
                  <a:pt x="24" y="42"/>
                  <a:pt x="24" y="42"/>
                </a:cubicBezTo>
                <a:cubicBezTo>
                  <a:pt x="28" y="48"/>
                  <a:pt x="32" y="54"/>
                  <a:pt x="36" y="58"/>
                </a:cubicBezTo>
                <a:cubicBezTo>
                  <a:pt x="41" y="55"/>
                  <a:pt x="47" y="51"/>
                  <a:pt x="52" y="47"/>
                </a:cubicBezTo>
                <a:cubicBezTo>
                  <a:pt x="48" y="42"/>
                  <a:pt x="44" y="37"/>
                  <a:pt x="40" y="32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222222"/>
          </a:solidFill>
          <a:ln>
            <a:noFill/>
          </a:ln>
        </p:spPr>
        <p:txBody>
          <a:bodyPr lIns="72585" tIns="36293" rIns="72585" bIns="36293"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8" name="文本框 30">
            <a:extLst>
              <a:ext uri="{FF2B5EF4-FFF2-40B4-BE49-F238E27FC236}">
                <a16:creationId xmlns:a16="http://schemas.microsoft.com/office/drawing/2014/main" id="{C74BDA9D-7DD4-284F-58CB-37EF2EB0EF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6829" y="2453177"/>
            <a:ext cx="1068535" cy="35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585" tIns="36293" rIns="72585" bIns="36293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800" b="1">
                <a:solidFill>
                  <a:srgbClr val="222222"/>
                </a:solidFill>
                <a:latin typeface="+mn-lt"/>
                <a:ea typeface="+mn-ea"/>
                <a:cs typeface="+mn-ea"/>
              </a:defRPr>
            </a:lvl1pPr>
            <a:lvl2pPr marL="742950" indent="-28575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添加标题</a:t>
            </a: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D0CA2834-8D55-B809-86CC-AEAC67DFBE94}"/>
              </a:ext>
            </a:extLst>
          </p:cNvPr>
          <p:cNvGrpSpPr/>
          <p:nvPr/>
        </p:nvGrpSpPr>
        <p:grpSpPr>
          <a:xfrm>
            <a:off x="1189953" y="3414002"/>
            <a:ext cx="2115964" cy="989934"/>
            <a:chOff x="1888790" y="2180305"/>
            <a:chExt cx="2115964" cy="989934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9FDE7439-9321-9BCA-BEB2-8577CDA4A626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9EC0EBB7-9726-1AE4-6F11-A39326D65E60}"/>
                </a:ext>
              </a:extLst>
            </p:cNvPr>
            <p:cNvSpPr txBox="1"/>
            <p:nvPr/>
          </p:nvSpPr>
          <p:spPr>
            <a:xfrm>
              <a:off x="1899269" y="2406504"/>
              <a:ext cx="1819331" cy="76373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95CC089A-DB47-242C-9FE4-C506F6462277}"/>
              </a:ext>
            </a:extLst>
          </p:cNvPr>
          <p:cNvGrpSpPr/>
          <p:nvPr/>
        </p:nvGrpSpPr>
        <p:grpSpPr>
          <a:xfrm>
            <a:off x="3000765" y="3414002"/>
            <a:ext cx="2115964" cy="989934"/>
            <a:chOff x="1888790" y="2180305"/>
            <a:chExt cx="2115964" cy="989934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469F0D1A-233C-1B53-F3B3-B8C51557C6C5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705CFDCD-F2C7-751C-C2DA-2EBF0A48E743}"/>
                </a:ext>
              </a:extLst>
            </p:cNvPr>
            <p:cNvSpPr txBox="1"/>
            <p:nvPr/>
          </p:nvSpPr>
          <p:spPr>
            <a:xfrm>
              <a:off x="1899269" y="2406504"/>
              <a:ext cx="1819331" cy="76373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7C843AC9-D352-6AEC-B6DD-702281EAA962}"/>
              </a:ext>
            </a:extLst>
          </p:cNvPr>
          <p:cNvGrpSpPr/>
          <p:nvPr/>
        </p:nvGrpSpPr>
        <p:grpSpPr>
          <a:xfrm>
            <a:off x="4811577" y="3414002"/>
            <a:ext cx="2115964" cy="989934"/>
            <a:chOff x="1888790" y="2180305"/>
            <a:chExt cx="2115964" cy="989934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4ACFEED3-5840-0E5C-A50C-413C9630B605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9FDB3457-2843-7C0E-3FA9-280E86BCCEE9}"/>
                </a:ext>
              </a:extLst>
            </p:cNvPr>
            <p:cNvSpPr txBox="1"/>
            <p:nvPr/>
          </p:nvSpPr>
          <p:spPr>
            <a:xfrm>
              <a:off x="1899269" y="2406504"/>
              <a:ext cx="1819331" cy="76373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76680836-F6B4-7D28-70AA-B4ACDFE09B77}"/>
              </a:ext>
            </a:extLst>
          </p:cNvPr>
          <p:cNvGrpSpPr/>
          <p:nvPr/>
        </p:nvGrpSpPr>
        <p:grpSpPr>
          <a:xfrm>
            <a:off x="6622388" y="3414002"/>
            <a:ext cx="2115964" cy="989934"/>
            <a:chOff x="1888790" y="2180305"/>
            <a:chExt cx="2115964" cy="989934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968093ED-15A6-7480-6ADE-B6390A912CDE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C8E6D557-6FFD-7338-4F77-D9DC4E8BE5E5}"/>
                </a:ext>
              </a:extLst>
            </p:cNvPr>
            <p:cNvSpPr txBox="1"/>
            <p:nvPr/>
          </p:nvSpPr>
          <p:spPr>
            <a:xfrm>
              <a:off x="1899269" y="2406504"/>
              <a:ext cx="1819331" cy="76373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2746113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03/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年终总结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AFDDC6C5-D145-BF03-2C28-5FFE13CBA32A}"/>
              </a:ext>
            </a:extLst>
          </p:cNvPr>
          <p:cNvGrpSpPr/>
          <p:nvPr/>
        </p:nvGrpSpPr>
        <p:grpSpPr>
          <a:xfrm>
            <a:off x="5374829" y="1548210"/>
            <a:ext cx="1605994" cy="1586064"/>
            <a:chOff x="3608778" y="766179"/>
            <a:chExt cx="1605994" cy="1586064"/>
          </a:xfrm>
        </p:grpSpPr>
        <p:sp>
          <p:nvSpPr>
            <p:cNvPr id="3" name="菱形 2">
              <a:extLst>
                <a:ext uri="{FF2B5EF4-FFF2-40B4-BE49-F238E27FC236}">
                  <a16:creationId xmlns:a16="http://schemas.microsoft.com/office/drawing/2014/main" id="{28B58EA8-F9B5-77EE-02F9-CA6DB3F3040D}"/>
                </a:ext>
              </a:extLst>
            </p:cNvPr>
            <p:cNvSpPr/>
            <p:nvPr/>
          </p:nvSpPr>
          <p:spPr>
            <a:xfrm>
              <a:off x="3608778" y="766179"/>
              <a:ext cx="1605994" cy="1586064"/>
            </a:xfrm>
            <a:prstGeom prst="diamond">
              <a:avLst/>
            </a:prstGeom>
            <a:gradFill>
              <a:gsLst>
                <a:gs pos="65469">
                  <a:srgbClr val="FFF0AE"/>
                </a:gs>
                <a:gs pos="301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</a:gradFill>
            <a:ln w="14288" cap="flat">
              <a:noFill/>
              <a:prstDash val="solid"/>
              <a:miter lim="800000"/>
            </a:ln>
            <a:effectLst/>
          </p:spPr>
          <p:txBody>
            <a:bodyPr lIns="72585" tIns="36293" rIns="72585" bIns="36293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72A37AE6-2A4D-E013-E5E5-8A79218AB3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473" y="1160145"/>
              <a:ext cx="426596" cy="696337"/>
            </a:xfrm>
            <a:custGeom>
              <a:avLst/>
              <a:gdLst>
                <a:gd name="T0" fmla="*/ 496612 w 237"/>
                <a:gd name="T1" fmla="*/ 0 h 393"/>
                <a:gd name="T2" fmla="*/ 36117 w 237"/>
                <a:gd name="T3" fmla="*/ 0 h 393"/>
                <a:gd name="T4" fmla="*/ 0 w 237"/>
                <a:gd name="T5" fmla="*/ 38249 h 393"/>
                <a:gd name="T6" fmla="*/ 0 w 237"/>
                <a:gd name="T7" fmla="*/ 848238 h 393"/>
                <a:gd name="T8" fmla="*/ 36117 w 237"/>
                <a:gd name="T9" fmla="*/ 884238 h 393"/>
                <a:gd name="T10" fmla="*/ 496612 w 237"/>
                <a:gd name="T11" fmla="*/ 884238 h 393"/>
                <a:gd name="T12" fmla="*/ 534987 w 237"/>
                <a:gd name="T13" fmla="*/ 848238 h 393"/>
                <a:gd name="T14" fmla="*/ 534987 w 237"/>
                <a:gd name="T15" fmla="*/ 38249 h 393"/>
                <a:gd name="T16" fmla="*/ 496612 w 237"/>
                <a:gd name="T17" fmla="*/ 0 h 393"/>
                <a:gd name="T18" fmla="*/ 223476 w 237"/>
                <a:gd name="T19" fmla="*/ 24750 h 393"/>
                <a:gd name="T20" fmla="*/ 311511 w 237"/>
                <a:gd name="T21" fmla="*/ 24750 h 393"/>
                <a:gd name="T22" fmla="*/ 322798 w 237"/>
                <a:gd name="T23" fmla="*/ 36000 h 393"/>
                <a:gd name="T24" fmla="*/ 311511 w 237"/>
                <a:gd name="T25" fmla="*/ 47249 h 393"/>
                <a:gd name="T26" fmla="*/ 223476 w 237"/>
                <a:gd name="T27" fmla="*/ 47249 h 393"/>
                <a:gd name="T28" fmla="*/ 212189 w 237"/>
                <a:gd name="T29" fmla="*/ 36000 h 393"/>
                <a:gd name="T30" fmla="*/ 223476 w 237"/>
                <a:gd name="T31" fmla="*/ 24750 h 393"/>
                <a:gd name="T32" fmla="*/ 266365 w 237"/>
                <a:gd name="T33" fmla="*/ 861738 h 393"/>
                <a:gd name="T34" fmla="*/ 216704 w 237"/>
                <a:gd name="T35" fmla="*/ 809989 h 393"/>
                <a:gd name="T36" fmla="*/ 266365 w 237"/>
                <a:gd name="T37" fmla="*/ 760490 h 393"/>
                <a:gd name="T38" fmla="*/ 318283 w 237"/>
                <a:gd name="T39" fmla="*/ 809989 h 393"/>
                <a:gd name="T40" fmla="*/ 266365 w 237"/>
                <a:gd name="T41" fmla="*/ 861738 h 393"/>
                <a:gd name="T42" fmla="*/ 512414 w 237"/>
                <a:gd name="T43" fmla="*/ 699741 h 393"/>
                <a:gd name="T44" fmla="*/ 471782 w 237"/>
                <a:gd name="T45" fmla="*/ 735740 h 393"/>
                <a:gd name="T46" fmla="*/ 60948 w 237"/>
                <a:gd name="T47" fmla="*/ 735740 h 393"/>
                <a:gd name="T48" fmla="*/ 22573 w 237"/>
                <a:gd name="T49" fmla="*/ 699741 h 393"/>
                <a:gd name="T50" fmla="*/ 22573 w 237"/>
                <a:gd name="T51" fmla="*/ 119248 h 393"/>
                <a:gd name="T52" fmla="*/ 60948 w 237"/>
                <a:gd name="T53" fmla="*/ 83249 h 393"/>
                <a:gd name="T54" fmla="*/ 471782 w 237"/>
                <a:gd name="T55" fmla="*/ 83249 h 393"/>
                <a:gd name="T56" fmla="*/ 512414 w 237"/>
                <a:gd name="T57" fmla="*/ 119248 h 393"/>
                <a:gd name="T58" fmla="*/ 512414 w 237"/>
                <a:gd name="T59" fmla="*/ 699741 h 3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37" h="393">
                  <a:moveTo>
                    <a:pt x="220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377"/>
                    <a:pt x="0" y="377"/>
                    <a:pt x="0" y="377"/>
                  </a:cubicBezTo>
                  <a:cubicBezTo>
                    <a:pt x="0" y="386"/>
                    <a:pt x="7" y="393"/>
                    <a:pt x="16" y="393"/>
                  </a:cubicBezTo>
                  <a:cubicBezTo>
                    <a:pt x="220" y="393"/>
                    <a:pt x="220" y="393"/>
                    <a:pt x="220" y="393"/>
                  </a:cubicBezTo>
                  <a:cubicBezTo>
                    <a:pt x="229" y="393"/>
                    <a:pt x="237" y="386"/>
                    <a:pt x="237" y="377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8"/>
                    <a:pt x="229" y="0"/>
                    <a:pt x="220" y="0"/>
                  </a:cubicBezTo>
                  <a:close/>
                  <a:moveTo>
                    <a:pt x="99" y="11"/>
                  </a:moveTo>
                  <a:cubicBezTo>
                    <a:pt x="138" y="11"/>
                    <a:pt x="138" y="11"/>
                    <a:pt x="138" y="11"/>
                  </a:cubicBezTo>
                  <a:cubicBezTo>
                    <a:pt x="140" y="11"/>
                    <a:pt x="143" y="13"/>
                    <a:pt x="143" y="16"/>
                  </a:cubicBezTo>
                  <a:cubicBezTo>
                    <a:pt x="143" y="19"/>
                    <a:pt x="140" y="21"/>
                    <a:pt x="138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6" y="21"/>
                    <a:pt x="94" y="19"/>
                    <a:pt x="94" y="16"/>
                  </a:cubicBezTo>
                  <a:cubicBezTo>
                    <a:pt x="94" y="13"/>
                    <a:pt x="96" y="11"/>
                    <a:pt x="99" y="11"/>
                  </a:cubicBezTo>
                  <a:close/>
                  <a:moveTo>
                    <a:pt x="118" y="383"/>
                  </a:moveTo>
                  <a:cubicBezTo>
                    <a:pt x="106" y="383"/>
                    <a:pt x="96" y="373"/>
                    <a:pt x="96" y="360"/>
                  </a:cubicBezTo>
                  <a:cubicBezTo>
                    <a:pt x="96" y="348"/>
                    <a:pt x="106" y="338"/>
                    <a:pt x="118" y="338"/>
                  </a:cubicBezTo>
                  <a:cubicBezTo>
                    <a:pt x="131" y="338"/>
                    <a:pt x="141" y="348"/>
                    <a:pt x="141" y="360"/>
                  </a:cubicBezTo>
                  <a:cubicBezTo>
                    <a:pt x="141" y="373"/>
                    <a:pt x="131" y="383"/>
                    <a:pt x="118" y="383"/>
                  </a:cubicBezTo>
                  <a:close/>
                  <a:moveTo>
                    <a:pt x="227" y="311"/>
                  </a:moveTo>
                  <a:cubicBezTo>
                    <a:pt x="227" y="320"/>
                    <a:pt x="219" y="327"/>
                    <a:pt x="209" y="327"/>
                  </a:cubicBezTo>
                  <a:cubicBezTo>
                    <a:pt x="27" y="327"/>
                    <a:pt x="27" y="327"/>
                    <a:pt x="27" y="327"/>
                  </a:cubicBezTo>
                  <a:cubicBezTo>
                    <a:pt x="17" y="327"/>
                    <a:pt x="10" y="320"/>
                    <a:pt x="10" y="311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44"/>
                    <a:pt x="17" y="37"/>
                    <a:pt x="27" y="37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19" y="37"/>
                    <a:pt x="227" y="44"/>
                    <a:pt x="227" y="53"/>
                  </a:cubicBezTo>
                  <a:lnTo>
                    <a:pt x="227" y="31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72585" tIns="36293" rIns="72585" bIns="36293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9367F041-C010-65B1-E820-408827EA0B20}"/>
              </a:ext>
            </a:extLst>
          </p:cNvPr>
          <p:cNvGrpSpPr/>
          <p:nvPr/>
        </p:nvGrpSpPr>
        <p:grpSpPr>
          <a:xfrm>
            <a:off x="3555795" y="1540447"/>
            <a:ext cx="1605994" cy="1586064"/>
            <a:chOff x="3601016" y="2585212"/>
            <a:chExt cx="1605994" cy="1586064"/>
          </a:xfrm>
        </p:grpSpPr>
        <p:sp>
          <p:nvSpPr>
            <p:cNvPr id="7" name="菱形 6">
              <a:extLst>
                <a:ext uri="{FF2B5EF4-FFF2-40B4-BE49-F238E27FC236}">
                  <a16:creationId xmlns:a16="http://schemas.microsoft.com/office/drawing/2014/main" id="{C2D38F54-42A5-8FF8-D8A8-09DAAED7D959}"/>
                </a:ext>
              </a:extLst>
            </p:cNvPr>
            <p:cNvSpPr/>
            <p:nvPr/>
          </p:nvSpPr>
          <p:spPr>
            <a:xfrm>
              <a:off x="3601016" y="2585212"/>
              <a:ext cx="1605994" cy="1586064"/>
            </a:xfrm>
            <a:prstGeom prst="diamond">
              <a:avLst/>
            </a:prstGeom>
            <a:gradFill>
              <a:gsLst>
                <a:gs pos="65469">
                  <a:srgbClr val="FFF0AE"/>
                </a:gs>
                <a:gs pos="301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</a:gradFill>
            <a:ln w="14288" cap="flat">
              <a:noFill/>
              <a:prstDash val="solid"/>
              <a:miter lim="800000"/>
            </a:ln>
            <a:effectLst/>
          </p:spPr>
          <p:txBody>
            <a:bodyPr lIns="72585" tIns="36293" rIns="72585" bIns="36293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FB5B05FF-C839-DC61-0FC2-EFEA94215709}"/>
                </a:ext>
              </a:extLst>
            </p:cNvPr>
            <p:cNvGrpSpPr/>
            <p:nvPr/>
          </p:nvGrpSpPr>
          <p:grpSpPr>
            <a:xfrm>
              <a:off x="4079878" y="2939717"/>
              <a:ext cx="672175" cy="670085"/>
              <a:chOff x="2654300" y="2195513"/>
              <a:chExt cx="842963" cy="850901"/>
            </a:xfrm>
            <a:solidFill>
              <a:schemeClr val="bg1"/>
            </a:solidFill>
          </p:grpSpPr>
          <p:sp>
            <p:nvSpPr>
              <p:cNvPr id="10" name="Freeform 6">
                <a:extLst>
                  <a:ext uri="{FF2B5EF4-FFF2-40B4-BE49-F238E27FC236}">
                    <a16:creationId xmlns:a16="http://schemas.microsoft.com/office/drawing/2014/main" id="{C0847154-D49A-2784-E56A-F2CD400D9BEE}"/>
                  </a:ext>
                </a:extLst>
              </p:cNvPr>
              <p:cNvSpPr/>
              <p:nvPr/>
            </p:nvSpPr>
            <p:spPr bwMode="auto">
              <a:xfrm>
                <a:off x="2654300" y="2698751"/>
                <a:ext cx="404812" cy="347663"/>
              </a:xfrm>
              <a:custGeom>
                <a:avLst/>
                <a:gdLst>
                  <a:gd name="T0" fmla="*/ 90 w 179"/>
                  <a:gd name="T1" fmla="*/ 0 h 155"/>
                  <a:gd name="T2" fmla="*/ 0 w 179"/>
                  <a:gd name="T3" fmla="*/ 155 h 155"/>
                  <a:gd name="T4" fmla="*/ 179 w 179"/>
                  <a:gd name="T5" fmla="*/ 155 h 155"/>
                  <a:gd name="T6" fmla="*/ 90 w 179"/>
                  <a:gd name="T7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155">
                    <a:moveTo>
                      <a:pt x="90" y="0"/>
                    </a:moveTo>
                    <a:cubicBezTo>
                      <a:pt x="37" y="32"/>
                      <a:pt x="2" y="89"/>
                      <a:pt x="0" y="155"/>
                    </a:cubicBezTo>
                    <a:cubicBezTo>
                      <a:pt x="179" y="155"/>
                      <a:pt x="179" y="155"/>
                      <a:pt x="179" y="155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1" name="Freeform 7">
                <a:extLst>
                  <a:ext uri="{FF2B5EF4-FFF2-40B4-BE49-F238E27FC236}">
                    <a16:creationId xmlns:a16="http://schemas.microsoft.com/office/drawing/2014/main" id="{62EFBBE0-0A4B-3FE4-95BA-529C159EFF92}"/>
                  </a:ext>
                </a:extLst>
              </p:cNvPr>
              <p:cNvSpPr/>
              <p:nvPr/>
            </p:nvSpPr>
            <p:spPr bwMode="auto">
              <a:xfrm>
                <a:off x="3094038" y="2698751"/>
                <a:ext cx="403225" cy="347663"/>
              </a:xfrm>
              <a:custGeom>
                <a:avLst/>
                <a:gdLst>
                  <a:gd name="T0" fmla="*/ 90 w 179"/>
                  <a:gd name="T1" fmla="*/ 0 h 155"/>
                  <a:gd name="T2" fmla="*/ 0 w 179"/>
                  <a:gd name="T3" fmla="*/ 155 h 155"/>
                  <a:gd name="T4" fmla="*/ 179 w 179"/>
                  <a:gd name="T5" fmla="*/ 155 h 155"/>
                  <a:gd name="T6" fmla="*/ 90 w 179"/>
                  <a:gd name="T7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155">
                    <a:moveTo>
                      <a:pt x="90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179" y="155"/>
                      <a:pt x="179" y="155"/>
                      <a:pt x="179" y="155"/>
                    </a:cubicBezTo>
                    <a:cubicBezTo>
                      <a:pt x="178" y="89"/>
                      <a:pt x="142" y="32"/>
                      <a:pt x="90" y="0"/>
                    </a:cubicBez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2" name="Oval 8">
                <a:extLst>
                  <a:ext uri="{FF2B5EF4-FFF2-40B4-BE49-F238E27FC236}">
                    <a16:creationId xmlns:a16="http://schemas.microsoft.com/office/drawing/2014/main" id="{0A56548C-82E3-F00D-A5BE-17008B73C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875" y="2195513"/>
                <a:ext cx="531812" cy="530225"/>
              </a:xfrm>
              <a:prstGeom prst="ellipse">
                <a:avLst/>
              </a:pr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3" name="Freeform 9">
                <a:extLst>
                  <a:ext uri="{FF2B5EF4-FFF2-40B4-BE49-F238E27FC236}">
                    <a16:creationId xmlns:a16="http://schemas.microsoft.com/office/drawing/2014/main" id="{D626445C-1076-48FD-29EA-34E517CF02FD}"/>
                  </a:ext>
                </a:extLst>
              </p:cNvPr>
              <p:cNvSpPr/>
              <p:nvPr/>
            </p:nvSpPr>
            <p:spPr bwMode="auto">
              <a:xfrm>
                <a:off x="2997200" y="2755901"/>
                <a:ext cx="158750" cy="209550"/>
              </a:xfrm>
              <a:custGeom>
                <a:avLst/>
                <a:gdLst>
                  <a:gd name="T0" fmla="*/ 0 w 100"/>
                  <a:gd name="T1" fmla="*/ 0 h 132"/>
                  <a:gd name="T2" fmla="*/ 50 w 100"/>
                  <a:gd name="T3" fmla="*/ 132 h 132"/>
                  <a:gd name="T4" fmla="*/ 100 w 100"/>
                  <a:gd name="T5" fmla="*/ 0 h 132"/>
                  <a:gd name="T6" fmla="*/ 0 w 100"/>
                  <a:gd name="T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132">
                    <a:moveTo>
                      <a:pt x="0" y="0"/>
                    </a:moveTo>
                    <a:lnTo>
                      <a:pt x="50" y="132"/>
                    </a:lnTo>
                    <a:lnTo>
                      <a:pt x="1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8B028D4A-9C56-D409-AE37-F7C5AB91E0BE}"/>
              </a:ext>
            </a:extLst>
          </p:cNvPr>
          <p:cNvGrpSpPr/>
          <p:nvPr/>
        </p:nvGrpSpPr>
        <p:grpSpPr>
          <a:xfrm>
            <a:off x="4439418" y="2454273"/>
            <a:ext cx="1605994" cy="1586064"/>
            <a:chOff x="4514841" y="1701590"/>
            <a:chExt cx="1605994" cy="1586064"/>
          </a:xfrm>
        </p:grpSpPr>
        <p:sp>
          <p:nvSpPr>
            <p:cNvPr id="15" name="菱形 14">
              <a:extLst>
                <a:ext uri="{FF2B5EF4-FFF2-40B4-BE49-F238E27FC236}">
                  <a16:creationId xmlns:a16="http://schemas.microsoft.com/office/drawing/2014/main" id="{4C9565C5-2409-23BD-2053-31D7A2618715}"/>
                </a:ext>
              </a:extLst>
            </p:cNvPr>
            <p:cNvSpPr/>
            <p:nvPr/>
          </p:nvSpPr>
          <p:spPr>
            <a:xfrm>
              <a:off x="4514841" y="1701590"/>
              <a:ext cx="1605994" cy="1586064"/>
            </a:xfrm>
            <a:prstGeom prst="diamond">
              <a:avLst/>
            </a:prstGeom>
            <a:gradFill>
              <a:gsLst>
                <a:gs pos="65469">
                  <a:srgbClr val="FFF0AE"/>
                </a:gs>
                <a:gs pos="301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</a:gradFill>
            <a:ln w="14288" cap="flat">
              <a:noFill/>
              <a:prstDash val="solid"/>
              <a:miter lim="800000"/>
            </a:ln>
            <a:effectLst/>
          </p:spPr>
          <p:txBody>
            <a:bodyPr lIns="72585" tIns="36293" rIns="72585" bIns="36293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DC26CDC1-ABDB-13A6-FD10-5B1061F2900D}"/>
                </a:ext>
              </a:extLst>
            </p:cNvPr>
            <p:cNvGrpSpPr/>
            <p:nvPr/>
          </p:nvGrpSpPr>
          <p:grpSpPr>
            <a:xfrm>
              <a:off x="4996664" y="2138681"/>
              <a:ext cx="678504" cy="587573"/>
              <a:chOff x="1123950" y="3781426"/>
              <a:chExt cx="850900" cy="746125"/>
            </a:xfrm>
            <a:solidFill>
              <a:schemeClr val="bg1"/>
            </a:solidFill>
          </p:grpSpPr>
          <p:sp>
            <p:nvSpPr>
              <p:cNvPr id="18" name="Freeform 10">
                <a:extLst>
                  <a:ext uri="{FF2B5EF4-FFF2-40B4-BE49-F238E27FC236}">
                    <a16:creationId xmlns:a16="http://schemas.microsoft.com/office/drawing/2014/main" id="{F66617A8-83EA-CD54-359F-0F392A07939F}"/>
                  </a:ext>
                </a:extLst>
              </p:cNvPr>
              <p:cNvSpPr/>
              <p:nvPr/>
            </p:nvSpPr>
            <p:spPr bwMode="auto">
              <a:xfrm>
                <a:off x="1123950" y="3897313"/>
                <a:ext cx="850900" cy="630238"/>
              </a:xfrm>
              <a:custGeom>
                <a:avLst/>
                <a:gdLst>
                  <a:gd name="T0" fmla="*/ 377 w 377"/>
                  <a:gd name="T1" fmla="*/ 258 h 280"/>
                  <a:gd name="T2" fmla="*/ 356 w 377"/>
                  <a:gd name="T3" fmla="*/ 280 h 280"/>
                  <a:gd name="T4" fmla="*/ 22 w 377"/>
                  <a:gd name="T5" fmla="*/ 280 h 280"/>
                  <a:gd name="T6" fmla="*/ 0 w 377"/>
                  <a:gd name="T7" fmla="*/ 258 h 280"/>
                  <a:gd name="T8" fmla="*/ 0 w 377"/>
                  <a:gd name="T9" fmla="*/ 22 h 280"/>
                  <a:gd name="T10" fmla="*/ 22 w 377"/>
                  <a:gd name="T11" fmla="*/ 0 h 280"/>
                  <a:gd name="T12" fmla="*/ 356 w 377"/>
                  <a:gd name="T13" fmla="*/ 0 h 280"/>
                  <a:gd name="T14" fmla="*/ 377 w 377"/>
                  <a:gd name="T15" fmla="*/ 22 h 280"/>
                  <a:gd name="T16" fmla="*/ 377 w 377"/>
                  <a:gd name="T17" fmla="*/ 25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7" h="280">
                    <a:moveTo>
                      <a:pt x="377" y="258"/>
                    </a:moveTo>
                    <a:cubicBezTo>
                      <a:pt x="377" y="270"/>
                      <a:pt x="368" y="280"/>
                      <a:pt x="356" y="280"/>
                    </a:cubicBezTo>
                    <a:cubicBezTo>
                      <a:pt x="22" y="280"/>
                      <a:pt x="22" y="280"/>
                      <a:pt x="22" y="280"/>
                    </a:cubicBezTo>
                    <a:cubicBezTo>
                      <a:pt x="10" y="280"/>
                      <a:pt x="0" y="270"/>
                      <a:pt x="0" y="258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356" y="0"/>
                      <a:pt x="356" y="0"/>
                      <a:pt x="356" y="0"/>
                    </a:cubicBezTo>
                    <a:cubicBezTo>
                      <a:pt x="368" y="0"/>
                      <a:pt x="377" y="10"/>
                      <a:pt x="377" y="22"/>
                    </a:cubicBezTo>
                    <a:lnTo>
                      <a:pt x="377" y="258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9" name="Freeform 11">
                <a:extLst>
                  <a:ext uri="{FF2B5EF4-FFF2-40B4-BE49-F238E27FC236}">
                    <a16:creationId xmlns:a16="http://schemas.microsoft.com/office/drawing/2014/main" id="{E14C02ED-E3E0-6868-C26A-111D48DE0D1A}"/>
                  </a:ext>
                </a:extLst>
              </p:cNvPr>
              <p:cNvSpPr/>
              <p:nvPr/>
            </p:nvSpPr>
            <p:spPr bwMode="auto">
              <a:xfrm>
                <a:off x="1341438" y="3781426"/>
                <a:ext cx="415925" cy="95250"/>
              </a:xfrm>
              <a:custGeom>
                <a:avLst/>
                <a:gdLst>
                  <a:gd name="T0" fmla="*/ 13 w 185"/>
                  <a:gd name="T1" fmla="*/ 43 h 43"/>
                  <a:gd name="T2" fmla="*/ 13 w 185"/>
                  <a:gd name="T3" fmla="*/ 34 h 43"/>
                  <a:gd name="T4" fmla="*/ 32 w 185"/>
                  <a:gd name="T5" fmla="*/ 16 h 43"/>
                  <a:gd name="T6" fmla="*/ 150 w 185"/>
                  <a:gd name="T7" fmla="*/ 16 h 43"/>
                  <a:gd name="T8" fmla="*/ 168 w 185"/>
                  <a:gd name="T9" fmla="*/ 34 h 43"/>
                  <a:gd name="T10" fmla="*/ 168 w 185"/>
                  <a:gd name="T11" fmla="*/ 43 h 43"/>
                  <a:gd name="T12" fmla="*/ 185 w 185"/>
                  <a:gd name="T13" fmla="*/ 43 h 43"/>
                  <a:gd name="T14" fmla="*/ 185 w 185"/>
                  <a:gd name="T15" fmla="*/ 22 h 43"/>
                  <a:gd name="T16" fmla="*/ 163 w 185"/>
                  <a:gd name="T17" fmla="*/ 0 h 43"/>
                  <a:gd name="T18" fmla="*/ 22 w 185"/>
                  <a:gd name="T19" fmla="*/ 0 h 43"/>
                  <a:gd name="T20" fmla="*/ 0 w 185"/>
                  <a:gd name="T21" fmla="*/ 22 h 43"/>
                  <a:gd name="T22" fmla="*/ 0 w 185"/>
                  <a:gd name="T23" fmla="*/ 43 h 43"/>
                  <a:gd name="T24" fmla="*/ 13 w 185"/>
                  <a:gd name="T2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43">
                    <a:moveTo>
                      <a:pt x="13" y="43"/>
                    </a:move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24"/>
                      <a:pt x="22" y="16"/>
                      <a:pt x="32" y="16"/>
                    </a:cubicBezTo>
                    <a:cubicBezTo>
                      <a:pt x="150" y="16"/>
                      <a:pt x="150" y="16"/>
                      <a:pt x="150" y="16"/>
                    </a:cubicBezTo>
                    <a:cubicBezTo>
                      <a:pt x="160" y="16"/>
                      <a:pt x="168" y="24"/>
                      <a:pt x="168" y="34"/>
                    </a:cubicBezTo>
                    <a:cubicBezTo>
                      <a:pt x="168" y="43"/>
                      <a:pt x="168" y="43"/>
                      <a:pt x="168" y="43"/>
                    </a:cubicBezTo>
                    <a:cubicBezTo>
                      <a:pt x="185" y="43"/>
                      <a:pt x="185" y="43"/>
                      <a:pt x="185" y="43"/>
                    </a:cubicBezTo>
                    <a:cubicBezTo>
                      <a:pt x="185" y="22"/>
                      <a:pt x="185" y="22"/>
                      <a:pt x="185" y="22"/>
                    </a:cubicBezTo>
                    <a:cubicBezTo>
                      <a:pt x="185" y="10"/>
                      <a:pt x="175" y="0"/>
                      <a:pt x="16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43"/>
                      <a:pt x="0" y="43"/>
                      <a:pt x="0" y="43"/>
                    </a:cubicBezTo>
                    <a:lnTo>
                      <a:pt x="13" y="43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9AF49CAC-F2D2-B5BF-3330-829340D6E129}"/>
              </a:ext>
            </a:extLst>
          </p:cNvPr>
          <p:cNvGrpSpPr/>
          <p:nvPr/>
        </p:nvGrpSpPr>
        <p:grpSpPr>
          <a:xfrm>
            <a:off x="2620384" y="2454273"/>
            <a:ext cx="1605994" cy="1586064"/>
            <a:chOff x="4514841" y="3520623"/>
            <a:chExt cx="1605994" cy="1586064"/>
          </a:xfrm>
        </p:grpSpPr>
        <p:sp>
          <p:nvSpPr>
            <p:cNvPr id="21" name="菱形 20">
              <a:extLst>
                <a:ext uri="{FF2B5EF4-FFF2-40B4-BE49-F238E27FC236}">
                  <a16:creationId xmlns:a16="http://schemas.microsoft.com/office/drawing/2014/main" id="{50AB8525-AC1F-3F04-7A2F-04F2F02DB761}"/>
                </a:ext>
              </a:extLst>
            </p:cNvPr>
            <p:cNvSpPr/>
            <p:nvPr/>
          </p:nvSpPr>
          <p:spPr>
            <a:xfrm>
              <a:off x="4514841" y="3520623"/>
              <a:ext cx="1605994" cy="1586064"/>
            </a:xfrm>
            <a:prstGeom prst="diamond">
              <a:avLst/>
            </a:prstGeom>
            <a:gradFill>
              <a:gsLst>
                <a:gs pos="65469">
                  <a:srgbClr val="FFF0AE"/>
                </a:gs>
                <a:gs pos="301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</a:gradFill>
            <a:ln w="14288" cap="flat">
              <a:noFill/>
              <a:prstDash val="solid"/>
              <a:miter lim="800000"/>
            </a:ln>
            <a:effectLst/>
          </p:spPr>
          <p:txBody>
            <a:bodyPr lIns="72585" tIns="36293" rIns="72585" bIns="36293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CB1F93A7-C60E-7737-A699-D32937D9746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78103" y="3934630"/>
              <a:ext cx="497231" cy="844792"/>
              <a:chOff x="2792413" y="5253038"/>
              <a:chExt cx="561975" cy="966788"/>
            </a:xfrm>
            <a:solidFill>
              <a:schemeClr val="bg1"/>
            </a:solidFill>
          </p:grpSpPr>
          <p:sp>
            <p:nvSpPr>
              <p:cNvPr id="24" name="Freeform 12">
                <a:extLst>
                  <a:ext uri="{FF2B5EF4-FFF2-40B4-BE49-F238E27FC236}">
                    <a16:creationId xmlns:a16="http://schemas.microsoft.com/office/drawing/2014/main" id="{93FE73E8-AC72-3D02-9970-EDF7165A3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2413" y="5253038"/>
                <a:ext cx="561975" cy="704850"/>
              </a:xfrm>
              <a:custGeom>
                <a:avLst/>
                <a:gdLst>
                  <a:gd name="T0" fmla="*/ 124 w 249"/>
                  <a:gd name="T1" fmla="*/ 0 h 313"/>
                  <a:gd name="T2" fmla="*/ 0 w 249"/>
                  <a:gd name="T3" fmla="*/ 125 h 313"/>
                  <a:gd name="T4" fmla="*/ 5 w 249"/>
                  <a:gd name="T5" fmla="*/ 163 h 313"/>
                  <a:gd name="T6" fmla="*/ 61 w 249"/>
                  <a:gd name="T7" fmla="*/ 313 h 313"/>
                  <a:gd name="T8" fmla="*/ 187 w 249"/>
                  <a:gd name="T9" fmla="*/ 313 h 313"/>
                  <a:gd name="T10" fmla="*/ 243 w 249"/>
                  <a:gd name="T11" fmla="*/ 163 h 313"/>
                  <a:gd name="T12" fmla="*/ 249 w 249"/>
                  <a:gd name="T13" fmla="*/ 125 h 313"/>
                  <a:gd name="T14" fmla="*/ 124 w 249"/>
                  <a:gd name="T15" fmla="*/ 0 h 313"/>
                  <a:gd name="T16" fmla="*/ 230 w 249"/>
                  <a:gd name="T17" fmla="*/ 162 h 313"/>
                  <a:gd name="T18" fmla="*/ 180 w 249"/>
                  <a:gd name="T19" fmla="*/ 296 h 313"/>
                  <a:gd name="T20" fmla="*/ 68 w 249"/>
                  <a:gd name="T21" fmla="*/ 296 h 313"/>
                  <a:gd name="T22" fmla="*/ 18 w 249"/>
                  <a:gd name="T23" fmla="*/ 162 h 313"/>
                  <a:gd name="T24" fmla="*/ 13 w 249"/>
                  <a:gd name="T25" fmla="*/ 128 h 313"/>
                  <a:gd name="T26" fmla="*/ 124 w 249"/>
                  <a:gd name="T27" fmla="*/ 17 h 313"/>
                  <a:gd name="T28" fmla="*/ 235 w 249"/>
                  <a:gd name="T29" fmla="*/ 128 h 313"/>
                  <a:gd name="T30" fmla="*/ 230 w 249"/>
                  <a:gd name="T31" fmla="*/ 162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9" h="313">
                    <a:moveTo>
                      <a:pt x="124" y="0"/>
                    </a:moveTo>
                    <a:cubicBezTo>
                      <a:pt x="55" y="0"/>
                      <a:pt x="0" y="56"/>
                      <a:pt x="0" y="125"/>
                    </a:cubicBezTo>
                    <a:cubicBezTo>
                      <a:pt x="0" y="138"/>
                      <a:pt x="2" y="151"/>
                      <a:pt x="5" y="163"/>
                    </a:cubicBezTo>
                    <a:cubicBezTo>
                      <a:pt x="61" y="313"/>
                      <a:pt x="61" y="313"/>
                      <a:pt x="61" y="313"/>
                    </a:cubicBezTo>
                    <a:cubicBezTo>
                      <a:pt x="187" y="313"/>
                      <a:pt x="187" y="313"/>
                      <a:pt x="187" y="313"/>
                    </a:cubicBezTo>
                    <a:cubicBezTo>
                      <a:pt x="243" y="163"/>
                      <a:pt x="243" y="163"/>
                      <a:pt x="243" y="163"/>
                    </a:cubicBezTo>
                    <a:cubicBezTo>
                      <a:pt x="247" y="151"/>
                      <a:pt x="249" y="138"/>
                      <a:pt x="249" y="125"/>
                    </a:cubicBezTo>
                    <a:cubicBezTo>
                      <a:pt x="249" y="56"/>
                      <a:pt x="193" y="0"/>
                      <a:pt x="124" y="0"/>
                    </a:cubicBezTo>
                    <a:close/>
                    <a:moveTo>
                      <a:pt x="230" y="162"/>
                    </a:moveTo>
                    <a:cubicBezTo>
                      <a:pt x="180" y="296"/>
                      <a:pt x="180" y="296"/>
                      <a:pt x="180" y="296"/>
                    </a:cubicBezTo>
                    <a:cubicBezTo>
                      <a:pt x="68" y="296"/>
                      <a:pt x="68" y="296"/>
                      <a:pt x="68" y="296"/>
                    </a:cubicBezTo>
                    <a:cubicBezTo>
                      <a:pt x="18" y="162"/>
                      <a:pt x="18" y="162"/>
                      <a:pt x="18" y="162"/>
                    </a:cubicBezTo>
                    <a:cubicBezTo>
                      <a:pt x="15" y="152"/>
                      <a:pt x="13" y="140"/>
                      <a:pt x="13" y="128"/>
                    </a:cubicBezTo>
                    <a:cubicBezTo>
                      <a:pt x="13" y="67"/>
                      <a:pt x="63" y="17"/>
                      <a:pt x="124" y="17"/>
                    </a:cubicBezTo>
                    <a:cubicBezTo>
                      <a:pt x="185" y="17"/>
                      <a:pt x="235" y="67"/>
                      <a:pt x="235" y="128"/>
                    </a:cubicBezTo>
                    <a:cubicBezTo>
                      <a:pt x="235" y="140"/>
                      <a:pt x="233" y="152"/>
                      <a:pt x="230" y="162"/>
                    </a:cubicBez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5" name="Freeform 13">
                <a:extLst>
                  <a:ext uri="{FF2B5EF4-FFF2-40B4-BE49-F238E27FC236}">
                    <a16:creationId xmlns:a16="http://schemas.microsoft.com/office/drawing/2014/main" id="{E1C7ECB0-CFC2-DA8C-F891-6F215C1ACD71}"/>
                  </a:ext>
                </a:extLst>
              </p:cNvPr>
              <p:cNvSpPr/>
              <p:nvPr/>
            </p:nvSpPr>
            <p:spPr bwMode="auto">
              <a:xfrm>
                <a:off x="3003550" y="6189663"/>
                <a:ext cx="136525" cy="30163"/>
              </a:xfrm>
              <a:custGeom>
                <a:avLst/>
                <a:gdLst>
                  <a:gd name="T0" fmla="*/ 60 w 60"/>
                  <a:gd name="T1" fmla="*/ 8 h 14"/>
                  <a:gd name="T2" fmla="*/ 57 w 60"/>
                  <a:gd name="T3" fmla="*/ 14 h 14"/>
                  <a:gd name="T4" fmla="*/ 3 w 60"/>
                  <a:gd name="T5" fmla="*/ 14 h 14"/>
                  <a:gd name="T6" fmla="*/ 0 w 60"/>
                  <a:gd name="T7" fmla="*/ 8 h 14"/>
                  <a:gd name="T8" fmla="*/ 0 w 60"/>
                  <a:gd name="T9" fmla="*/ 6 h 14"/>
                  <a:gd name="T10" fmla="*/ 3 w 60"/>
                  <a:gd name="T11" fmla="*/ 0 h 14"/>
                  <a:gd name="T12" fmla="*/ 57 w 60"/>
                  <a:gd name="T13" fmla="*/ 0 h 14"/>
                  <a:gd name="T14" fmla="*/ 60 w 60"/>
                  <a:gd name="T15" fmla="*/ 6 h 14"/>
                  <a:gd name="T16" fmla="*/ 60 w 60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4">
                    <a:moveTo>
                      <a:pt x="60" y="8"/>
                    </a:moveTo>
                    <a:cubicBezTo>
                      <a:pt x="60" y="11"/>
                      <a:pt x="59" y="14"/>
                      <a:pt x="5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4"/>
                      <a:pt x="0" y="11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9" y="0"/>
                      <a:pt x="60" y="2"/>
                      <a:pt x="60" y="6"/>
                    </a:cubicBez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6" name="Freeform 14">
                <a:extLst>
                  <a:ext uri="{FF2B5EF4-FFF2-40B4-BE49-F238E27FC236}">
                    <a16:creationId xmlns:a16="http://schemas.microsoft.com/office/drawing/2014/main" id="{BADE10B1-12B0-E4A8-CBFA-D45B1FBA5C57}"/>
                  </a:ext>
                </a:extLst>
              </p:cNvPr>
              <p:cNvSpPr/>
              <p:nvPr/>
            </p:nvSpPr>
            <p:spPr bwMode="auto">
              <a:xfrm>
                <a:off x="2974975" y="6143626"/>
                <a:ext cx="193675" cy="31750"/>
              </a:xfrm>
              <a:custGeom>
                <a:avLst/>
                <a:gdLst>
                  <a:gd name="T0" fmla="*/ 86 w 86"/>
                  <a:gd name="T1" fmla="*/ 8 h 14"/>
                  <a:gd name="T2" fmla="*/ 82 w 86"/>
                  <a:gd name="T3" fmla="*/ 14 h 14"/>
                  <a:gd name="T4" fmla="*/ 4 w 86"/>
                  <a:gd name="T5" fmla="*/ 14 h 14"/>
                  <a:gd name="T6" fmla="*/ 0 w 86"/>
                  <a:gd name="T7" fmla="*/ 8 h 14"/>
                  <a:gd name="T8" fmla="*/ 0 w 86"/>
                  <a:gd name="T9" fmla="*/ 6 h 14"/>
                  <a:gd name="T10" fmla="*/ 4 w 86"/>
                  <a:gd name="T11" fmla="*/ 0 h 14"/>
                  <a:gd name="T12" fmla="*/ 82 w 86"/>
                  <a:gd name="T13" fmla="*/ 0 h 14"/>
                  <a:gd name="T14" fmla="*/ 86 w 86"/>
                  <a:gd name="T15" fmla="*/ 6 h 14"/>
                  <a:gd name="T16" fmla="*/ 86 w 86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14">
                    <a:moveTo>
                      <a:pt x="86" y="8"/>
                    </a:moveTo>
                    <a:cubicBezTo>
                      <a:pt x="86" y="11"/>
                      <a:pt x="84" y="14"/>
                      <a:pt x="82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2" y="14"/>
                      <a:pt x="0" y="11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4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4" y="0"/>
                      <a:pt x="86" y="3"/>
                      <a:pt x="86" y="6"/>
                    </a:cubicBezTo>
                    <a:lnTo>
                      <a:pt x="86" y="8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7" name="Freeform 15">
                <a:extLst>
                  <a:ext uri="{FF2B5EF4-FFF2-40B4-BE49-F238E27FC236}">
                    <a16:creationId xmlns:a16="http://schemas.microsoft.com/office/drawing/2014/main" id="{EDD0B74F-2589-1B0E-DEA0-8E1CC733DC48}"/>
                  </a:ext>
                </a:extLst>
              </p:cNvPr>
              <p:cNvSpPr/>
              <p:nvPr/>
            </p:nvSpPr>
            <p:spPr bwMode="auto">
              <a:xfrm>
                <a:off x="2933700" y="6099176"/>
                <a:ext cx="276225" cy="31750"/>
              </a:xfrm>
              <a:custGeom>
                <a:avLst/>
                <a:gdLst>
                  <a:gd name="T0" fmla="*/ 122 w 122"/>
                  <a:gd name="T1" fmla="*/ 8 h 14"/>
                  <a:gd name="T2" fmla="*/ 117 w 122"/>
                  <a:gd name="T3" fmla="*/ 14 h 14"/>
                  <a:gd name="T4" fmla="*/ 6 w 122"/>
                  <a:gd name="T5" fmla="*/ 14 h 14"/>
                  <a:gd name="T6" fmla="*/ 0 w 122"/>
                  <a:gd name="T7" fmla="*/ 8 h 14"/>
                  <a:gd name="T8" fmla="*/ 0 w 122"/>
                  <a:gd name="T9" fmla="*/ 6 h 14"/>
                  <a:gd name="T10" fmla="*/ 6 w 122"/>
                  <a:gd name="T11" fmla="*/ 0 h 14"/>
                  <a:gd name="T12" fmla="*/ 117 w 122"/>
                  <a:gd name="T13" fmla="*/ 0 h 14"/>
                  <a:gd name="T14" fmla="*/ 122 w 122"/>
                  <a:gd name="T15" fmla="*/ 6 h 14"/>
                  <a:gd name="T16" fmla="*/ 122 w 122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4">
                    <a:moveTo>
                      <a:pt x="122" y="8"/>
                    </a:moveTo>
                    <a:cubicBezTo>
                      <a:pt x="122" y="11"/>
                      <a:pt x="120" y="14"/>
                      <a:pt x="11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1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0" y="0"/>
                      <a:pt x="122" y="3"/>
                      <a:pt x="122" y="6"/>
                    </a:cubicBezTo>
                    <a:lnTo>
                      <a:pt x="122" y="8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8" name="Freeform 16">
                <a:extLst>
                  <a:ext uri="{FF2B5EF4-FFF2-40B4-BE49-F238E27FC236}">
                    <a16:creationId xmlns:a16="http://schemas.microsoft.com/office/drawing/2014/main" id="{1F70B6D8-4E57-C616-89EA-20C5B20526EC}"/>
                  </a:ext>
                </a:extLst>
              </p:cNvPr>
              <p:cNvSpPr/>
              <p:nvPr/>
            </p:nvSpPr>
            <p:spPr bwMode="auto">
              <a:xfrm>
                <a:off x="2933700" y="6053138"/>
                <a:ext cx="276225" cy="31750"/>
              </a:xfrm>
              <a:custGeom>
                <a:avLst/>
                <a:gdLst>
                  <a:gd name="T0" fmla="*/ 122 w 122"/>
                  <a:gd name="T1" fmla="*/ 8 h 14"/>
                  <a:gd name="T2" fmla="*/ 117 w 122"/>
                  <a:gd name="T3" fmla="*/ 14 h 14"/>
                  <a:gd name="T4" fmla="*/ 6 w 122"/>
                  <a:gd name="T5" fmla="*/ 14 h 14"/>
                  <a:gd name="T6" fmla="*/ 0 w 122"/>
                  <a:gd name="T7" fmla="*/ 8 h 14"/>
                  <a:gd name="T8" fmla="*/ 0 w 122"/>
                  <a:gd name="T9" fmla="*/ 6 h 14"/>
                  <a:gd name="T10" fmla="*/ 6 w 122"/>
                  <a:gd name="T11" fmla="*/ 0 h 14"/>
                  <a:gd name="T12" fmla="*/ 117 w 122"/>
                  <a:gd name="T13" fmla="*/ 0 h 14"/>
                  <a:gd name="T14" fmla="*/ 122 w 122"/>
                  <a:gd name="T15" fmla="*/ 6 h 14"/>
                  <a:gd name="T16" fmla="*/ 122 w 122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4">
                    <a:moveTo>
                      <a:pt x="122" y="8"/>
                    </a:moveTo>
                    <a:cubicBezTo>
                      <a:pt x="122" y="12"/>
                      <a:pt x="120" y="14"/>
                      <a:pt x="11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2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0" y="0"/>
                      <a:pt x="122" y="3"/>
                      <a:pt x="122" y="6"/>
                    </a:cubicBezTo>
                    <a:lnTo>
                      <a:pt x="122" y="8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9" name="Freeform 17">
                <a:extLst>
                  <a:ext uri="{FF2B5EF4-FFF2-40B4-BE49-F238E27FC236}">
                    <a16:creationId xmlns:a16="http://schemas.microsoft.com/office/drawing/2014/main" id="{9D055AE4-D559-FB61-BD60-D48BBC98794E}"/>
                  </a:ext>
                </a:extLst>
              </p:cNvPr>
              <p:cNvSpPr/>
              <p:nvPr/>
            </p:nvSpPr>
            <p:spPr bwMode="auto">
              <a:xfrm>
                <a:off x="2933700" y="6011863"/>
                <a:ext cx="276225" cy="28575"/>
              </a:xfrm>
              <a:custGeom>
                <a:avLst/>
                <a:gdLst>
                  <a:gd name="T0" fmla="*/ 122 w 122"/>
                  <a:gd name="T1" fmla="*/ 8 h 13"/>
                  <a:gd name="T2" fmla="*/ 117 w 122"/>
                  <a:gd name="T3" fmla="*/ 13 h 13"/>
                  <a:gd name="T4" fmla="*/ 6 w 122"/>
                  <a:gd name="T5" fmla="*/ 13 h 13"/>
                  <a:gd name="T6" fmla="*/ 0 w 122"/>
                  <a:gd name="T7" fmla="*/ 8 h 13"/>
                  <a:gd name="T8" fmla="*/ 0 w 122"/>
                  <a:gd name="T9" fmla="*/ 6 h 13"/>
                  <a:gd name="T10" fmla="*/ 6 w 122"/>
                  <a:gd name="T11" fmla="*/ 0 h 13"/>
                  <a:gd name="T12" fmla="*/ 117 w 122"/>
                  <a:gd name="T13" fmla="*/ 0 h 13"/>
                  <a:gd name="T14" fmla="*/ 122 w 122"/>
                  <a:gd name="T15" fmla="*/ 6 h 13"/>
                  <a:gd name="T16" fmla="*/ 122 w 122"/>
                  <a:gd name="T1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3">
                    <a:moveTo>
                      <a:pt x="122" y="8"/>
                    </a:moveTo>
                    <a:cubicBezTo>
                      <a:pt x="122" y="11"/>
                      <a:pt x="120" y="13"/>
                      <a:pt x="11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1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0" y="0"/>
                      <a:pt x="122" y="2"/>
                      <a:pt x="122" y="6"/>
                    </a:cubicBezTo>
                    <a:lnTo>
                      <a:pt x="122" y="8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0" name="Freeform 18">
                <a:extLst>
                  <a:ext uri="{FF2B5EF4-FFF2-40B4-BE49-F238E27FC236}">
                    <a16:creationId xmlns:a16="http://schemas.microsoft.com/office/drawing/2014/main" id="{AA42682B-05CF-8BEC-A99A-8115F8AEB973}"/>
                  </a:ext>
                </a:extLst>
              </p:cNvPr>
              <p:cNvSpPr/>
              <p:nvPr/>
            </p:nvSpPr>
            <p:spPr bwMode="auto">
              <a:xfrm>
                <a:off x="2933700" y="5965826"/>
                <a:ext cx="276225" cy="31750"/>
              </a:xfrm>
              <a:custGeom>
                <a:avLst/>
                <a:gdLst>
                  <a:gd name="T0" fmla="*/ 122 w 122"/>
                  <a:gd name="T1" fmla="*/ 8 h 14"/>
                  <a:gd name="T2" fmla="*/ 117 w 122"/>
                  <a:gd name="T3" fmla="*/ 14 h 14"/>
                  <a:gd name="T4" fmla="*/ 6 w 122"/>
                  <a:gd name="T5" fmla="*/ 14 h 14"/>
                  <a:gd name="T6" fmla="*/ 0 w 122"/>
                  <a:gd name="T7" fmla="*/ 8 h 14"/>
                  <a:gd name="T8" fmla="*/ 0 w 122"/>
                  <a:gd name="T9" fmla="*/ 6 h 14"/>
                  <a:gd name="T10" fmla="*/ 6 w 122"/>
                  <a:gd name="T11" fmla="*/ 0 h 14"/>
                  <a:gd name="T12" fmla="*/ 117 w 122"/>
                  <a:gd name="T13" fmla="*/ 0 h 14"/>
                  <a:gd name="T14" fmla="*/ 122 w 122"/>
                  <a:gd name="T15" fmla="*/ 6 h 14"/>
                  <a:gd name="T16" fmla="*/ 122 w 122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4">
                    <a:moveTo>
                      <a:pt x="122" y="8"/>
                    </a:moveTo>
                    <a:cubicBezTo>
                      <a:pt x="122" y="11"/>
                      <a:pt x="120" y="14"/>
                      <a:pt x="11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1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0" y="0"/>
                      <a:pt x="122" y="3"/>
                      <a:pt x="122" y="6"/>
                    </a:cubicBezTo>
                    <a:lnTo>
                      <a:pt x="122" y="8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35863A86-68C5-84DA-16D5-3FD949A3376C}"/>
              </a:ext>
            </a:extLst>
          </p:cNvPr>
          <p:cNvGrpSpPr/>
          <p:nvPr/>
        </p:nvGrpSpPr>
        <p:grpSpPr>
          <a:xfrm>
            <a:off x="6480049" y="2802299"/>
            <a:ext cx="2713040" cy="766577"/>
            <a:chOff x="1888790" y="2180305"/>
            <a:chExt cx="2713040" cy="766577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E75DDA3A-38C0-9D31-420F-564373E49904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565402AF-42CE-1C5D-69C6-318ED3664132}"/>
                </a:ext>
              </a:extLst>
            </p:cNvPr>
            <p:cNvSpPr txBox="1"/>
            <p:nvPr/>
          </p:nvSpPr>
          <p:spPr>
            <a:xfrm>
              <a:off x="1899269" y="2406504"/>
              <a:ext cx="2702561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A9DB6B37-8296-DC9A-0B53-68AC108AF040}"/>
              </a:ext>
            </a:extLst>
          </p:cNvPr>
          <p:cNvGrpSpPr/>
          <p:nvPr/>
        </p:nvGrpSpPr>
        <p:grpSpPr>
          <a:xfrm>
            <a:off x="1303018" y="1221670"/>
            <a:ext cx="2686229" cy="759871"/>
            <a:chOff x="1899269" y="2180305"/>
            <a:chExt cx="2686229" cy="759871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CC402664-80A7-F492-26FB-424BDC4016CF}"/>
                </a:ext>
              </a:extLst>
            </p:cNvPr>
            <p:cNvSpPr txBox="1"/>
            <p:nvPr/>
          </p:nvSpPr>
          <p:spPr>
            <a:xfrm>
              <a:off x="2469534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10CDAD8B-EFD4-C48B-8732-8C6EF3D60128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872CD87C-A5C8-1880-9509-55981A3E7CDA}"/>
              </a:ext>
            </a:extLst>
          </p:cNvPr>
          <p:cNvGrpSpPr/>
          <p:nvPr/>
        </p:nvGrpSpPr>
        <p:grpSpPr>
          <a:xfrm>
            <a:off x="178746" y="2319451"/>
            <a:ext cx="2686229" cy="759871"/>
            <a:chOff x="1899269" y="2180305"/>
            <a:chExt cx="2686229" cy="759871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FDD3F8B8-6463-FE82-F1C2-BE45C1D9EBF9}"/>
                </a:ext>
              </a:extLst>
            </p:cNvPr>
            <p:cNvSpPr txBox="1"/>
            <p:nvPr/>
          </p:nvSpPr>
          <p:spPr>
            <a:xfrm>
              <a:off x="2469534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D8B37B42-D0D9-2205-62A1-23BF30530CC8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4C281130-2BC1-98AA-C669-09FCBA23B423}"/>
              </a:ext>
            </a:extLst>
          </p:cNvPr>
          <p:cNvGrpSpPr/>
          <p:nvPr/>
        </p:nvGrpSpPr>
        <p:grpSpPr>
          <a:xfrm>
            <a:off x="5592490" y="3941105"/>
            <a:ext cx="3240360" cy="766577"/>
            <a:chOff x="1888790" y="2180305"/>
            <a:chExt cx="3240360" cy="766577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18D88720-3879-2BED-B393-FD6E3B462C84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D8969EA9-F0A0-A6A6-7029-0362A5247495}"/>
                </a:ext>
              </a:extLst>
            </p:cNvPr>
            <p:cNvSpPr txBox="1"/>
            <p:nvPr/>
          </p:nvSpPr>
          <p:spPr>
            <a:xfrm>
              <a:off x="1899269" y="2406504"/>
              <a:ext cx="3229881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2638066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03/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年终总结</a:t>
            </a:r>
          </a:p>
        </p:txBody>
      </p:sp>
      <p:sp>
        <p:nvSpPr>
          <p:cNvPr id="2" name="Freeform 23">
            <a:extLst>
              <a:ext uri="{FF2B5EF4-FFF2-40B4-BE49-F238E27FC236}">
                <a16:creationId xmlns:a16="http://schemas.microsoft.com/office/drawing/2014/main" id="{2B9708B6-DA63-24BC-0EEC-175E9EDD08AD}"/>
              </a:ext>
            </a:extLst>
          </p:cNvPr>
          <p:cNvSpPr/>
          <p:nvPr/>
        </p:nvSpPr>
        <p:spPr>
          <a:xfrm>
            <a:off x="3560683" y="1468590"/>
            <a:ext cx="1207317" cy="1208324"/>
          </a:xfrm>
          <a:custGeom>
            <a:avLst/>
            <a:gdLst>
              <a:gd name="connsiteX0" fmla="*/ 231822 w 1390905"/>
              <a:gd name="connsiteY0" fmla="*/ 0 h 1390905"/>
              <a:gd name="connsiteX1" fmla="*/ 1390905 w 1390905"/>
              <a:gd name="connsiteY1" fmla="*/ 0 h 1390905"/>
              <a:gd name="connsiteX2" fmla="*/ 1390905 w 1390905"/>
              <a:gd name="connsiteY2" fmla="*/ 0 h 1390905"/>
              <a:gd name="connsiteX3" fmla="*/ 1390905 w 1390905"/>
              <a:gd name="connsiteY3" fmla="*/ 1159083 h 1390905"/>
              <a:gd name="connsiteX4" fmla="*/ 1159083 w 1390905"/>
              <a:gd name="connsiteY4" fmla="*/ 1390905 h 1390905"/>
              <a:gd name="connsiteX5" fmla="*/ 0 w 1390905"/>
              <a:gd name="connsiteY5" fmla="*/ 1390905 h 1390905"/>
              <a:gd name="connsiteX6" fmla="*/ 0 w 1390905"/>
              <a:gd name="connsiteY6" fmla="*/ 1390905 h 1390905"/>
              <a:gd name="connsiteX7" fmla="*/ 0 w 1390905"/>
              <a:gd name="connsiteY7" fmla="*/ 231822 h 1390905"/>
              <a:gd name="connsiteX8" fmla="*/ 231822 w 1390905"/>
              <a:gd name="connsiteY8" fmla="*/ 0 h 1390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90905" h="1390905">
                <a:moveTo>
                  <a:pt x="231822" y="0"/>
                </a:moveTo>
                <a:lnTo>
                  <a:pt x="1390905" y="0"/>
                </a:lnTo>
                <a:lnTo>
                  <a:pt x="1390905" y="0"/>
                </a:lnTo>
                <a:lnTo>
                  <a:pt x="1390905" y="1159083"/>
                </a:lnTo>
                <a:cubicBezTo>
                  <a:pt x="1390905" y="1287115"/>
                  <a:pt x="1287115" y="1390905"/>
                  <a:pt x="1159083" y="1390905"/>
                </a:cubicBezTo>
                <a:lnTo>
                  <a:pt x="0" y="1390905"/>
                </a:lnTo>
                <a:lnTo>
                  <a:pt x="0" y="1390905"/>
                </a:lnTo>
                <a:lnTo>
                  <a:pt x="0" y="231822"/>
                </a:lnTo>
                <a:cubicBezTo>
                  <a:pt x="0" y="103790"/>
                  <a:pt x="103790" y="0"/>
                  <a:pt x="231822" y="0"/>
                </a:cubicBez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436A3DBB-AD43-2F32-DEDA-1036F32522FE}"/>
              </a:ext>
            </a:extLst>
          </p:cNvPr>
          <p:cNvGrpSpPr/>
          <p:nvPr/>
        </p:nvGrpSpPr>
        <p:grpSpPr>
          <a:xfrm>
            <a:off x="3846967" y="1835894"/>
            <a:ext cx="639365" cy="639365"/>
            <a:chOff x="7445376" y="2097088"/>
            <a:chExt cx="569913" cy="571500"/>
          </a:xfrm>
          <a:solidFill>
            <a:srgbClr val="222222"/>
          </a:solidFill>
        </p:grpSpPr>
        <p:sp>
          <p:nvSpPr>
            <p:cNvPr id="4" name="Freeform 44">
              <a:extLst>
                <a:ext uri="{FF2B5EF4-FFF2-40B4-BE49-F238E27FC236}">
                  <a16:creationId xmlns:a16="http://schemas.microsoft.com/office/drawing/2014/main" id="{102BBACC-E4EB-5874-B3F1-A5E1CF2678B8}"/>
                </a:ext>
              </a:extLst>
            </p:cNvPr>
            <p:cNvSpPr/>
            <p:nvPr/>
          </p:nvSpPr>
          <p:spPr bwMode="auto">
            <a:xfrm>
              <a:off x="7448551" y="2097088"/>
              <a:ext cx="566738" cy="566738"/>
            </a:xfrm>
            <a:custGeom>
              <a:avLst/>
              <a:gdLst>
                <a:gd name="T0" fmla="*/ 136 w 151"/>
                <a:gd name="T1" fmla="*/ 96 h 151"/>
                <a:gd name="T2" fmla="*/ 126 w 151"/>
                <a:gd name="T3" fmla="*/ 92 h 151"/>
                <a:gd name="T4" fmla="*/ 131 w 151"/>
                <a:gd name="T5" fmla="*/ 78 h 151"/>
                <a:gd name="T6" fmla="*/ 119 w 151"/>
                <a:gd name="T7" fmla="*/ 72 h 151"/>
                <a:gd name="T8" fmla="*/ 112 w 151"/>
                <a:gd name="T9" fmla="*/ 84 h 151"/>
                <a:gd name="T10" fmla="*/ 103 w 151"/>
                <a:gd name="T11" fmla="*/ 79 h 151"/>
                <a:gd name="T12" fmla="*/ 110 w 151"/>
                <a:gd name="T13" fmla="*/ 67 h 151"/>
                <a:gd name="T14" fmla="*/ 98 w 151"/>
                <a:gd name="T15" fmla="*/ 56 h 151"/>
                <a:gd name="T16" fmla="*/ 88 w 151"/>
                <a:gd name="T17" fmla="*/ 66 h 151"/>
                <a:gd name="T18" fmla="*/ 81 w 151"/>
                <a:gd name="T19" fmla="*/ 59 h 151"/>
                <a:gd name="T20" fmla="*/ 90 w 151"/>
                <a:gd name="T21" fmla="*/ 49 h 151"/>
                <a:gd name="T22" fmla="*/ 81 w 151"/>
                <a:gd name="T23" fmla="*/ 36 h 151"/>
                <a:gd name="T24" fmla="*/ 68 w 151"/>
                <a:gd name="T25" fmla="*/ 42 h 151"/>
                <a:gd name="T26" fmla="*/ 64 w 151"/>
                <a:gd name="T27" fmla="*/ 33 h 151"/>
                <a:gd name="T28" fmla="*/ 76 w 151"/>
                <a:gd name="T29" fmla="*/ 27 h 151"/>
                <a:gd name="T30" fmla="*/ 72 w 151"/>
                <a:gd name="T31" fmla="*/ 16 h 151"/>
                <a:gd name="T32" fmla="*/ 55 w 151"/>
                <a:gd name="T33" fmla="*/ 20 h 151"/>
                <a:gd name="T34" fmla="*/ 53 w 151"/>
                <a:gd name="T35" fmla="*/ 10 h 151"/>
                <a:gd name="T36" fmla="*/ 69 w 151"/>
                <a:gd name="T37" fmla="*/ 6 h 151"/>
                <a:gd name="T38" fmla="*/ 68 w 151"/>
                <a:gd name="T39" fmla="*/ 0 h 151"/>
                <a:gd name="T40" fmla="*/ 22 w 151"/>
                <a:gd name="T41" fmla="*/ 22 h 151"/>
                <a:gd name="T42" fmla="*/ 0 w 151"/>
                <a:gd name="T43" fmla="*/ 69 h 151"/>
                <a:gd name="T44" fmla="*/ 8 w 151"/>
                <a:gd name="T45" fmla="*/ 70 h 151"/>
                <a:gd name="T46" fmla="*/ 14 w 151"/>
                <a:gd name="T47" fmla="*/ 54 h 151"/>
                <a:gd name="T48" fmla="*/ 23 w 151"/>
                <a:gd name="T49" fmla="*/ 57 h 151"/>
                <a:gd name="T50" fmla="*/ 18 w 151"/>
                <a:gd name="T51" fmla="*/ 73 h 151"/>
                <a:gd name="T52" fmla="*/ 30 w 151"/>
                <a:gd name="T53" fmla="*/ 78 h 151"/>
                <a:gd name="T54" fmla="*/ 37 w 151"/>
                <a:gd name="T55" fmla="*/ 65 h 151"/>
                <a:gd name="T56" fmla="*/ 46 w 151"/>
                <a:gd name="T57" fmla="*/ 70 h 151"/>
                <a:gd name="T58" fmla="*/ 38 w 151"/>
                <a:gd name="T59" fmla="*/ 84 h 151"/>
                <a:gd name="T60" fmla="*/ 51 w 151"/>
                <a:gd name="T61" fmla="*/ 94 h 151"/>
                <a:gd name="T62" fmla="*/ 62 w 151"/>
                <a:gd name="T63" fmla="*/ 83 h 151"/>
                <a:gd name="T64" fmla="*/ 69 w 151"/>
                <a:gd name="T65" fmla="*/ 91 h 151"/>
                <a:gd name="T66" fmla="*/ 58 w 151"/>
                <a:gd name="T67" fmla="*/ 101 h 151"/>
                <a:gd name="T68" fmla="*/ 68 w 151"/>
                <a:gd name="T69" fmla="*/ 113 h 151"/>
                <a:gd name="T70" fmla="*/ 81 w 151"/>
                <a:gd name="T71" fmla="*/ 107 h 151"/>
                <a:gd name="T72" fmla="*/ 86 w 151"/>
                <a:gd name="T73" fmla="*/ 116 h 151"/>
                <a:gd name="T74" fmla="*/ 73 w 151"/>
                <a:gd name="T75" fmla="*/ 122 h 151"/>
                <a:gd name="T76" fmla="*/ 78 w 151"/>
                <a:gd name="T77" fmla="*/ 133 h 151"/>
                <a:gd name="T78" fmla="*/ 95 w 151"/>
                <a:gd name="T79" fmla="*/ 129 h 151"/>
                <a:gd name="T80" fmla="*/ 97 w 151"/>
                <a:gd name="T81" fmla="*/ 139 h 151"/>
                <a:gd name="T82" fmla="*/ 81 w 151"/>
                <a:gd name="T83" fmla="*/ 143 h 151"/>
                <a:gd name="T84" fmla="*/ 82 w 151"/>
                <a:gd name="T85" fmla="*/ 151 h 151"/>
                <a:gd name="T86" fmla="*/ 129 w 151"/>
                <a:gd name="T87" fmla="*/ 129 h 151"/>
                <a:gd name="T88" fmla="*/ 151 w 151"/>
                <a:gd name="T89" fmla="*/ 83 h 151"/>
                <a:gd name="T90" fmla="*/ 141 w 151"/>
                <a:gd name="T91" fmla="*/ 81 h 151"/>
                <a:gd name="T92" fmla="*/ 136 w 151"/>
                <a:gd name="T93" fmla="*/ 9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151">
                  <a:moveTo>
                    <a:pt x="136" y="96"/>
                  </a:moveTo>
                  <a:cubicBezTo>
                    <a:pt x="126" y="92"/>
                    <a:pt x="126" y="92"/>
                    <a:pt x="126" y="92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27" y="76"/>
                    <a:pt x="123" y="75"/>
                    <a:pt x="119" y="72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03" y="79"/>
                    <a:pt x="103" y="79"/>
                    <a:pt x="103" y="79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06" y="64"/>
                    <a:pt x="102" y="60"/>
                    <a:pt x="98" y="56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7" y="45"/>
                    <a:pt x="84" y="41"/>
                    <a:pt x="81" y="36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4" y="24"/>
                    <a:pt x="73" y="20"/>
                    <a:pt x="72" y="16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4"/>
                    <a:pt x="68" y="2"/>
                    <a:pt x="68" y="0"/>
                  </a:cubicBezTo>
                  <a:cubicBezTo>
                    <a:pt x="51" y="2"/>
                    <a:pt x="35" y="9"/>
                    <a:pt x="22" y="22"/>
                  </a:cubicBezTo>
                  <a:cubicBezTo>
                    <a:pt x="9" y="35"/>
                    <a:pt x="1" y="52"/>
                    <a:pt x="0" y="69"/>
                  </a:cubicBezTo>
                  <a:cubicBezTo>
                    <a:pt x="2" y="69"/>
                    <a:pt x="5" y="70"/>
                    <a:pt x="8" y="70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5"/>
                    <a:pt x="26" y="76"/>
                    <a:pt x="30" y="78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43" y="87"/>
                    <a:pt x="47" y="90"/>
                    <a:pt x="51" y="94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2" y="105"/>
                    <a:pt x="65" y="109"/>
                    <a:pt x="68" y="113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75" y="126"/>
                    <a:pt x="77" y="130"/>
                    <a:pt x="78" y="133"/>
                  </a:cubicBezTo>
                  <a:cubicBezTo>
                    <a:pt x="95" y="129"/>
                    <a:pt x="95" y="129"/>
                    <a:pt x="95" y="12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6"/>
                    <a:pt x="82" y="149"/>
                    <a:pt x="82" y="151"/>
                  </a:cubicBezTo>
                  <a:cubicBezTo>
                    <a:pt x="99" y="150"/>
                    <a:pt x="116" y="142"/>
                    <a:pt x="129" y="129"/>
                  </a:cubicBezTo>
                  <a:cubicBezTo>
                    <a:pt x="142" y="116"/>
                    <a:pt x="149" y="100"/>
                    <a:pt x="151" y="83"/>
                  </a:cubicBezTo>
                  <a:cubicBezTo>
                    <a:pt x="147" y="83"/>
                    <a:pt x="144" y="82"/>
                    <a:pt x="141" y="81"/>
                  </a:cubicBezTo>
                  <a:lnTo>
                    <a:pt x="136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5" name="Freeform 45">
              <a:extLst>
                <a:ext uri="{FF2B5EF4-FFF2-40B4-BE49-F238E27FC236}">
                  <a16:creationId xmlns:a16="http://schemas.microsoft.com/office/drawing/2014/main" id="{59F479B0-D5F2-D609-1C10-8B0A72A48AD9}"/>
                </a:ext>
              </a:extLst>
            </p:cNvPr>
            <p:cNvSpPr/>
            <p:nvPr/>
          </p:nvSpPr>
          <p:spPr bwMode="auto">
            <a:xfrm>
              <a:off x="7737476" y="2097088"/>
              <a:ext cx="277813" cy="277813"/>
            </a:xfrm>
            <a:custGeom>
              <a:avLst/>
              <a:gdLst>
                <a:gd name="T0" fmla="*/ 11 w 74"/>
                <a:gd name="T1" fmla="*/ 2 h 74"/>
                <a:gd name="T2" fmla="*/ 13 w 74"/>
                <a:gd name="T3" fmla="*/ 12 h 74"/>
                <a:gd name="T4" fmla="*/ 4 w 74"/>
                <a:gd name="T5" fmla="*/ 14 h 74"/>
                <a:gd name="T6" fmla="*/ 8 w 74"/>
                <a:gd name="T7" fmla="*/ 23 h 74"/>
                <a:gd name="T8" fmla="*/ 20 w 74"/>
                <a:gd name="T9" fmla="*/ 18 h 74"/>
                <a:gd name="T10" fmla="*/ 24 w 74"/>
                <a:gd name="T11" fmla="*/ 27 h 74"/>
                <a:gd name="T12" fmla="*/ 13 w 74"/>
                <a:gd name="T13" fmla="*/ 32 h 74"/>
                <a:gd name="T14" fmla="*/ 20 w 74"/>
                <a:gd name="T15" fmla="*/ 42 h 74"/>
                <a:gd name="T16" fmla="*/ 29 w 74"/>
                <a:gd name="T17" fmla="*/ 34 h 74"/>
                <a:gd name="T18" fmla="*/ 36 w 74"/>
                <a:gd name="T19" fmla="*/ 41 h 74"/>
                <a:gd name="T20" fmla="*/ 27 w 74"/>
                <a:gd name="T21" fmla="*/ 50 h 74"/>
                <a:gd name="T22" fmla="*/ 38 w 74"/>
                <a:gd name="T23" fmla="*/ 59 h 74"/>
                <a:gd name="T24" fmla="*/ 44 w 74"/>
                <a:gd name="T25" fmla="*/ 48 h 74"/>
                <a:gd name="T26" fmla="*/ 53 w 74"/>
                <a:gd name="T27" fmla="*/ 53 h 74"/>
                <a:gd name="T28" fmla="*/ 47 w 74"/>
                <a:gd name="T29" fmla="*/ 64 h 74"/>
                <a:gd name="T30" fmla="*/ 57 w 74"/>
                <a:gd name="T31" fmla="*/ 69 h 74"/>
                <a:gd name="T32" fmla="*/ 61 w 74"/>
                <a:gd name="T33" fmla="*/ 58 h 74"/>
                <a:gd name="T34" fmla="*/ 71 w 74"/>
                <a:gd name="T35" fmla="*/ 62 h 74"/>
                <a:gd name="T36" fmla="*/ 67 w 74"/>
                <a:gd name="T37" fmla="*/ 72 h 74"/>
                <a:gd name="T38" fmla="*/ 74 w 74"/>
                <a:gd name="T39" fmla="*/ 74 h 74"/>
                <a:gd name="T40" fmla="*/ 52 w 74"/>
                <a:gd name="T41" fmla="*/ 22 h 74"/>
                <a:gd name="T42" fmla="*/ 0 w 74"/>
                <a:gd name="T43" fmla="*/ 0 h 74"/>
                <a:gd name="T44" fmla="*/ 1 w 74"/>
                <a:gd name="T45" fmla="*/ 4 h 74"/>
                <a:gd name="T46" fmla="*/ 11 w 74"/>
                <a:gd name="T47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" h="74">
                  <a:moveTo>
                    <a:pt x="11" y="2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7"/>
                    <a:pt x="6" y="20"/>
                    <a:pt x="8" y="23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5" y="36"/>
                    <a:pt x="17" y="39"/>
                    <a:pt x="20" y="42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31" y="53"/>
                    <a:pt x="34" y="56"/>
                    <a:pt x="38" y="59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0" y="66"/>
                    <a:pt x="54" y="68"/>
                    <a:pt x="57" y="69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9" y="73"/>
                    <a:pt x="72" y="73"/>
                    <a:pt x="74" y="74"/>
                  </a:cubicBezTo>
                  <a:cubicBezTo>
                    <a:pt x="73" y="55"/>
                    <a:pt x="66" y="36"/>
                    <a:pt x="52" y="22"/>
                  </a:cubicBezTo>
                  <a:cubicBezTo>
                    <a:pt x="38" y="8"/>
                    <a:pt x="19" y="1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" name="Freeform 46">
              <a:extLst>
                <a:ext uri="{FF2B5EF4-FFF2-40B4-BE49-F238E27FC236}">
                  <a16:creationId xmlns:a16="http://schemas.microsoft.com/office/drawing/2014/main" id="{147A40E6-9DFD-860F-5A88-F22867169BC3}"/>
                </a:ext>
              </a:extLst>
            </p:cNvPr>
            <p:cNvSpPr/>
            <p:nvPr/>
          </p:nvSpPr>
          <p:spPr bwMode="auto">
            <a:xfrm>
              <a:off x="7445376" y="2389188"/>
              <a:ext cx="277813" cy="279400"/>
            </a:xfrm>
            <a:custGeom>
              <a:avLst/>
              <a:gdLst>
                <a:gd name="T0" fmla="*/ 63 w 74"/>
                <a:gd name="T1" fmla="*/ 69 h 74"/>
                <a:gd name="T2" fmla="*/ 61 w 74"/>
                <a:gd name="T3" fmla="*/ 60 h 74"/>
                <a:gd name="T4" fmla="*/ 70 w 74"/>
                <a:gd name="T5" fmla="*/ 57 h 74"/>
                <a:gd name="T6" fmla="*/ 66 w 74"/>
                <a:gd name="T7" fmla="*/ 48 h 74"/>
                <a:gd name="T8" fmla="*/ 54 w 74"/>
                <a:gd name="T9" fmla="*/ 53 h 74"/>
                <a:gd name="T10" fmla="*/ 50 w 74"/>
                <a:gd name="T11" fmla="*/ 44 h 74"/>
                <a:gd name="T12" fmla="*/ 60 w 74"/>
                <a:gd name="T13" fmla="*/ 39 h 74"/>
                <a:gd name="T14" fmla="*/ 53 w 74"/>
                <a:gd name="T15" fmla="*/ 30 h 74"/>
                <a:gd name="T16" fmla="*/ 44 w 74"/>
                <a:gd name="T17" fmla="*/ 38 h 74"/>
                <a:gd name="T18" fmla="*/ 37 w 74"/>
                <a:gd name="T19" fmla="*/ 31 h 74"/>
                <a:gd name="T20" fmla="*/ 45 w 74"/>
                <a:gd name="T21" fmla="*/ 22 h 74"/>
                <a:gd name="T22" fmla="*/ 35 w 74"/>
                <a:gd name="T23" fmla="*/ 14 h 74"/>
                <a:gd name="T24" fmla="*/ 29 w 74"/>
                <a:gd name="T25" fmla="*/ 23 h 74"/>
                <a:gd name="T26" fmla="*/ 21 w 74"/>
                <a:gd name="T27" fmla="*/ 18 h 74"/>
                <a:gd name="T28" fmla="*/ 26 w 74"/>
                <a:gd name="T29" fmla="*/ 9 h 74"/>
                <a:gd name="T30" fmla="*/ 16 w 74"/>
                <a:gd name="T31" fmla="*/ 4 h 74"/>
                <a:gd name="T32" fmla="*/ 12 w 74"/>
                <a:gd name="T33" fmla="*/ 13 h 74"/>
                <a:gd name="T34" fmla="*/ 3 w 74"/>
                <a:gd name="T35" fmla="*/ 10 h 74"/>
                <a:gd name="T36" fmla="*/ 6 w 74"/>
                <a:gd name="T37" fmla="*/ 1 h 74"/>
                <a:gd name="T38" fmla="*/ 0 w 74"/>
                <a:gd name="T39" fmla="*/ 0 h 74"/>
                <a:gd name="T40" fmla="*/ 23 w 74"/>
                <a:gd name="T41" fmla="*/ 51 h 74"/>
                <a:gd name="T42" fmla="*/ 74 w 74"/>
                <a:gd name="T43" fmla="*/ 74 h 74"/>
                <a:gd name="T44" fmla="*/ 73 w 74"/>
                <a:gd name="T45" fmla="*/ 67 h 74"/>
                <a:gd name="T46" fmla="*/ 63 w 74"/>
                <a:gd name="T47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" h="74">
                  <a:moveTo>
                    <a:pt x="63" y="69"/>
                  </a:moveTo>
                  <a:cubicBezTo>
                    <a:pt x="61" y="60"/>
                    <a:pt x="61" y="60"/>
                    <a:pt x="61" y="60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8" y="54"/>
                    <a:pt x="67" y="51"/>
                    <a:pt x="66" y="48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8" y="36"/>
                    <a:pt x="55" y="33"/>
                    <a:pt x="53" y="30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2" y="19"/>
                    <a:pt x="38" y="16"/>
                    <a:pt x="35" y="1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3" y="7"/>
                    <a:pt x="19" y="5"/>
                    <a:pt x="16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1" y="19"/>
                    <a:pt x="8" y="37"/>
                    <a:pt x="23" y="51"/>
                  </a:cubicBezTo>
                  <a:cubicBezTo>
                    <a:pt x="37" y="66"/>
                    <a:pt x="55" y="73"/>
                    <a:pt x="74" y="74"/>
                  </a:cubicBezTo>
                  <a:cubicBezTo>
                    <a:pt x="74" y="71"/>
                    <a:pt x="73" y="69"/>
                    <a:pt x="73" y="67"/>
                  </a:cubicBezTo>
                  <a:lnTo>
                    <a:pt x="63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8" name="椭圆 7">
            <a:extLst>
              <a:ext uri="{FF2B5EF4-FFF2-40B4-BE49-F238E27FC236}">
                <a16:creationId xmlns:a16="http://schemas.microsoft.com/office/drawing/2014/main" id="{BC81412F-5DA8-8930-1A1D-B5952A05D8A9}"/>
              </a:ext>
            </a:extLst>
          </p:cNvPr>
          <p:cNvSpPr/>
          <p:nvPr/>
        </p:nvSpPr>
        <p:spPr>
          <a:xfrm>
            <a:off x="3348724" y="1320290"/>
            <a:ext cx="415865" cy="415865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381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" name="Freeform 24">
            <a:extLst>
              <a:ext uri="{FF2B5EF4-FFF2-40B4-BE49-F238E27FC236}">
                <a16:creationId xmlns:a16="http://schemas.microsoft.com/office/drawing/2014/main" id="{60A70568-E9E8-4FA2-BE75-31FDE05AEB77}"/>
              </a:ext>
            </a:extLst>
          </p:cNvPr>
          <p:cNvSpPr/>
          <p:nvPr/>
        </p:nvSpPr>
        <p:spPr>
          <a:xfrm>
            <a:off x="4824387" y="1468590"/>
            <a:ext cx="1207318" cy="1208324"/>
          </a:xfrm>
          <a:custGeom>
            <a:avLst/>
            <a:gdLst>
              <a:gd name="connsiteX0" fmla="*/ 231822 w 1390905"/>
              <a:gd name="connsiteY0" fmla="*/ 0 h 1390905"/>
              <a:gd name="connsiteX1" fmla="*/ 1390905 w 1390905"/>
              <a:gd name="connsiteY1" fmla="*/ 0 h 1390905"/>
              <a:gd name="connsiteX2" fmla="*/ 1390905 w 1390905"/>
              <a:gd name="connsiteY2" fmla="*/ 0 h 1390905"/>
              <a:gd name="connsiteX3" fmla="*/ 1390905 w 1390905"/>
              <a:gd name="connsiteY3" fmla="*/ 1159083 h 1390905"/>
              <a:gd name="connsiteX4" fmla="*/ 1159083 w 1390905"/>
              <a:gd name="connsiteY4" fmla="*/ 1390905 h 1390905"/>
              <a:gd name="connsiteX5" fmla="*/ 0 w 1390905"/>
              <a:gd name="connsiteY5" fmla="*/ 1390905 h 1390905"/>
              <a:gd name="connsiteX6" fmla="*/ 0 w 1390905"/>
              <a:gd name="connsiteY6" fmla="*/ 1390905 h 1390905"/>
              <a:gd name="connsiteX7" fmla="*/ 0 w 1390905"/>
              <a:gd name="connsiteY7" fmla="*/ 231822 h 1390905"/>
              <a:gd name="connsiteX8" fmla="*/ 231822 w 1390905"/>
              <a:gd name="connsiteY8" fmla="*/ 0 h 1390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90905" h="1390905">
                <a:moveTo>
                  <a:pt x="1390905" y="231822"/>
                </a:moveTo>
                <a:lnTo>
                  <a:pt x="1390905" y="1390905"/>
                </a:lnTo>
                <a:lnTo>
                  <a:pt x="1390905" y="1390905"/>
                </a:lnTo>
                <a:lnTo>
                  <a:pt x="231822" y="1390905"/>
                </a:lnTo>
                <a:cubicBezTo>
                  <a:pt x="103790" y="1390905"/>
                  <a:pt x="0" y="1287115"/>
                  <a:pt x="0" y="1159083"/>
                </a:cubicBezTo>
                <a:lnTo>
                  <a:pt x="0" y="0"/>
                </a:lnTo>
                <a:lnTo>
                  <a:pt x="0" y="0"/>
                </a:lnTo>
                <a:lnTo>
                  <a:pt x="1159083" y="0"/>
                </a:lnTo>
                <a:cubicBezTo>
                  <a:pt x="1287115" y="0"/>
                  <a:pt x="1390905" y="103790"/>
                  <a:pt x="1390905" y="231822"/>
                </a:cubicBez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7B4014E-A19B-8CB8-6C4A-D6AB2B37E7E9}"/>
              </a:ext>
            </a:extLst>
          </p:cNvPr>
          <p:cNvGrpSpPr/>
          <p:nvPr/>
        </p:nvGrpSpPr>
        <p:grpSpPr>
          <a:xfrm>
            <a:off x="5104644" y="1832773"/>
            <a:ext cx="640673" cy="645600"/>
            <a:chOff x="7412038" y="1014413"/>
            <a:chExt cx="619126" cy="623888"/>
          </a:xfrm>
          <a:solidFill>
            <a:srgbClr val="222222"/>
          </a:solidFill>
        </p:grpSpPr>
        <p:sp>
          <p:nvSpPr>
            <p:cNvPr id="11" name="Freeform 22">
              <a:extLst>
                <a:ext uri="{FF2B5EF4-FFF2-40B4-BE49-F238E27FC236}">
                  <a16:creationId xmlns:a16="http://schemas.microsoft.com/office/drawing/2014/main" id="{CF0B5ED7-7B0B-5559-0123-79A9B44A10A2}"/>
                </a:ext>
              </a:extLst>
            </p:cNvPr>
            <p:cNvSpPr/>
            <p:nvPr/>
          </p:nvSpPr>
          <p:spPr bwMode="auto">
            <a:xfrm>
              <a:off x="7412038" y="1017588"/>
              <a:ext cx="619125" cy="620713"/>
            </a:xfrm>
            <a:custGeom>
              <a:avLst/>
              <a:gdLst>
                <a:gd name="T0" fmla="*/ 75 w 165"/>
                <a:gd name="T1" fmla="*/ 0 h 165"/>
                <a:gd name="T2" fmla="*/ 24 w 165"/>
                <a:gd name="T3" fmla="*/ 23 h 165"/>
                <a:gd name="T4" fmla="*/ 0 w 165"/>
                <a:gd name="T5" fmla="*/ 74 h 165"/>
                <a:gd name="T6" fmla="*/ 60 w 165"/>
                <a:gd name="T7" fmla="*/ 105 h 165"/>
                <a:gd name="T8" fmla="*/ 90 w 165"/>
                <a:gd name="T9" fmla="*/ 165 h 165"/>
                <a:gd name="T10" fmla="*/ 141 w 165"/>
                <a:gd name="T11" fmla="*/ 141 h 165"/>
                <a:gd name="T12" fmla="*/ 165 w 165"/>
                <a:gd name="T13" fmla="*/ 90 h 165"/>
                <a:gd name="T14" fmla="*/ 105 w 165"/>
                <a:gd name="T15" fmla="*/ 59 h 165"/>
                <a:gd name="T16" fmla="*/ 75 w 165"/>
                <a:gd name="T17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165">
                  <a:moveTo>
                    <a:pt x="75" y="0"/>
                  </a:moveTo>
                  <a:cubicBezTo>
                    <a:pt x="56" y="1"/>
                    <a:pt x="38" y="9"/>
                    <a:pt x="24" y="23"/>
                  </a:cubicBezTo>
                  <a:cubicBezTo>
                    <a:pt x="10" y="38"/>
                    <a:pt x="2" y="56"/>
                    <a:pt x="0" y="74"/>
                  </a:cubicBezTo>
                  <a:cubicBezTo>
                    <a:pt x="20" y="77"/>
                    <a:pt x="42" y="87"/>
                    <a:pt x="60" y="105"/>
                  </a:cubicBezTo>
                  <a:cubicBezTo>
                    <a:pt x="78" y="123"/>
                    <a:pt x="88" y="144"/>
                    <a:pt x="90" y="165"/>
                  </a:cubicBezTo>
                  <a:cubicBezTo>
                    <a:pt x="109" y="163"/>
                    <a:pt x="127" y="155"/>
                    <a:pt x="141" y="141"/>
                  </a:cubicBezTo>
                  <a:cubicBezTo>
                    <a:pt x="155" y="126"/>
                    <a:pt x="163" y="108"/>
                    <a:pt x="165" y="90"/>
                  </a:cubicBezTo>
                  <a:cubicBezTo>
                    <a:pt x="145" y="87"/>
                    <a:pt x="123" y="77"/>
                    <a:pt x="105" y="59"/>
                  </a:cubicBezTo>
                  <a:cubicBezTo>
                    <a:pt x="88" y="42"/>
                    <a:pt x="77" y="20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2" name="Freeform 23">
              <a:extLst>
                <a:ext uri="{FF2B5EF4-FFF2-40B4-BE49-F238E27FC236}">
                  <a16:creationId xmlns:a16="http://schemas.microsoft.com/office/drawing/2014/main" id="{CEEA68AE-FB35-0B57-DF1B-575DAA7DF57E}"/>
                </a:ext>
              </a:extLst>
            </p:cNvPr>
            <p:cNvSpPr/>
            <p:nvPr/>
          </p:nvSpPr>
          <p:spPr bwMode="auto">
            <a:xfrm>
              <a:off x="7731126" y="1014413"/>
              <a:ext cx="300038" cy="304800"/>
            </a:xfrm>
            <a:custGeom>
              <a:avLst/>
              <a:gdLst>
                <a:gd name="T0" fmla="*/ 80 w 80"/>
                <a:gd name="T1" fmla="*/ 81 h 81"/>
                <a:gd name="T2" fmla="*/ 56 w 80"/>
                <a:gd name="T3" fmla="*/ 24 h 81"/>
                <a:gd name="T4" fmla="*/ 0 w 80"/>
                <a:gd name="T5" fmla="*/ 0 h 81"/>
                <a:gd name="T6" fmla="*/ 28 w 80"/>
                <a:gd name="T7" fmla="*/ 53 h 81"/>
                <a:gd name="T8" fmla="*/ 80 w 80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1">
                  <a:moveTo>
                    <a:pt x="80" y="81"/>
                  </a:moveTo>
                  <a:cubicBezTo>
                    <a:pt x="80" y="60"/>
                    <a:pt x="72" y="40"/>
                    <a:pt x="56" y="24"/>
                  </a:cubicBezTo>
                  <a:cubicBezTo>
                    <a:pt x="41" y="9"/>
                    <a:pt x="21" y="1"/>
                    <a:pt x="0" y="0"/>
                  </a:cubicBezTo>
                  <a:cubicBezTo>
                    <a:pt x="2" y="18"/>
                    <a:pt x="12" y="37"/>
                    <a:pt x="28" y="53"/>
                  </a:cubicBezTo>
                  <a:cubicBezTo>
                    <a:pt x="44" y="69"/>
                    <a:pt x="63" y="78"/>
                    <a:pt x="80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3" name="Freeform 24">
              <a:extLst>
                <a:ext uri="{FF2B5EF4-FFF2-40B4-BE49-F238E27FC236}">
                  <a16:creationId xmlns:a16="http://schemas.microsoft.com/office/drawing/2014/main" id="{868BA818-F094-7E8A-C3DB-DA64F9714F23}"/>
                </a:ext>
              </a:extLst>
            </p:cNvPr>
            <p:cNvSpPr/>
            <p:nvPr/>
          </p:nvSpPr>
          <p:spPr bwMode="auto">
            <a:xfrm>
              <a:off x="7412038" y="1338263"/>
              <a:ext cx="300038" cy="300038"/>
            </a:xfrm>
            <a:custGeom>
              <a:avLst/>
              <a:gdLst>
                <a:gd name="T0" fmla="*/ 0 w 80"/>
                <a:gd name="T1" fmla="*/ 0 h 80"/>
                <a:gd name="T2" fmla="*/ 24 w 80"/>
                <a:gd name="T3" fmla="*/ 56 h 80"/>
                <a:gd name="T4" fmla="*/ 80 w 80"/>
                <a:gd name="T5" fmla="*/ 80 h 80"/>
                <a:gd name="T6" fmla="*/ 53 w 80"/>
                <a:gd name="T7" fmla="*/ 27 h 80"/>
                <a:gd name="T8" fmla="*/ 0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0" y="0"/>
                  </a:moveTo>
                  <a:cubicBezTo>
                    <a:pt x="0" y="20"/>
                    <a:pt x="8" y="40"/>
                    <a:pt x="24" y="56"/>
                  </a:cubicBezTo>
                  <a:cubicBezTo>
                    <a:pt x="40" y="71"/>
                    <a:pt x="60" y="79"/>
                    <a:pt x="80" y="80"/>
                  </a:cubicBezTo>
                  <a:cubicBezTo>
                    <a:pt x="78" y="62"/>
                    <a:pt x="68" y="43"/>
                    <a:pt x="53" y="27"/>
                  </a:cubicBezTo>
                  <a:cubicBezTo>
                    <a:pt x="37" y="11"/>
                    <a:pt x="18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15" name="椭圆 14">
            <a:extLst>
              <a:ext uri="{FF2B5EF4-FFF2-40B4-BE49-F238E27FC236}">
                <a16:creationId xmlns:a16="http://schemas.microsoft.com/office/drawing/2014/main" id="{AA001F85-E9C3-A7A7-1003-8843CF37CFA5}"/>
              </a:ext>
            </a:extLst>
          </p:cNvPr>
          <p:cNvSpPr/>
          <p:nvPr/>
        </p:nvSpPr>
        <p:spPr>
          <a:xfrm>
            <a:off x="5751778" y="1320290"/>
            <a:ext cx="415865" cy="415865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381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6" name="Freeform 25">
            <a:extLst>
              <a:ext uri="{FF2B5EF4-FFF2-40B4-BE49-F238E27FC236}">
                <a16:creationId xmlns:a16="http://schemas.microsoft.com/office/drawing/2014/main" id="{C60F5E43-4434-CC60-E3B7-D52077505D9B}"/>
              </a:ext>
            </a:extLst>
          </p:cNvPr>
          <p:cNvSpPr/>
          <p:nvPr/>
        </p:nvSpPr>
        <p:spPr>
          <a:xfrm>
            <a:off x="4824387" y="2733305"/>
            <a:ext cx="1207318" cy="1207317"/>
          </a:xfrm>
          <a:custGeom>
            <a:avLst/>
            <a:gdLst>
              <a:gd name="connsiteX0" fmla="*/ 231822 w 1390905"/>
              <a:gd name="connsiteY0" fmla="*/ 0 h 1390905"/>
              <a:gd name="connsiteX1" fmla="*/ 1390905 w 1390905"/>
              <a:gd name="connsiteY1" fmla="*/ 0 h 1390905"/>
              <a:gd name="connsiteX2" fmla="*/ 1390905 w 1390905"/>
              <a:gd name="connsiteY2" fmla="*/ 0 h 1390905"/>
              <a:gd name="connsiteX3" fmla="*/ 1390905 w 1390905"/>
              <a:gd name="connsiteY3" fmla="*/ 1159083 h 1390905"/>
              <a:gd name="connsiteX4" fmla="*/ 1159083 w 1390905"/>
              <a:gd name="connsiteY4" fmla="*/ 1390905 h 1390905"/>
              <a:gd name="connsiteX5" fmla="*/ 0 w 1390905"/>
              <a:gd name="connsiteY5" fmla="*/ 1390905 h 1390905"/>
              <a:gd name="connsiteX6" fmla="*/ 0 w 1390905"/>
              <a:gd name="connsiteY6" fmla="*/ 1390905 h 1390905"/>
              <a:gd name="connsiteX7" fmla="*/ 0 w 1390905"/>
              <a:gd name="connsiteY7" fmla="*/ 231822 h 1390905"/>
              <a:gd name="connsiteX8" fmla="*/ 231822 w 1390905"/>
              <a:gd name="connsiteY8" fmla="*/ 0 h 1390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90905" h="1390905">
                <a:moveTo>
                  <a:pt x="1159083" y="1390905"/>
                </a:moveTo>
                <a:lnTo>
                  <a:pt x="0" y="1390905"/>
                </a:lnTo>
                <a:lnTo>
                  <a:pt x="0" y="1390905"/>
                </a:lnTo>
                <a:lnTo>
                  <a:pt x="0" y="231822"/>
                </a:lnTo>
                <a:cubicBezTo>
                  <a:pt x="0" y="103790"/>
                  <a:pt x="103790" y="0"/>
                  <a:pt x="231822" y="0"/>
                </a:cubicBezTo>
                <a:lnTo>
                  <a:pt x="1390905" y="0"/>
                </a:lnTo>
                <a:lnTo>
                  <a:pt x="1390905" y="0"/>
                </a:lnTo>
                <a:lnTo>
                  <a:pt x="1390905" y="1159083"/>
                </a:lnTo>
                <a:cubicBezTo>
                  <a:pt x="1390905" y="1287115"/>
                  <a:pt x="1287115" y="1390905"/>
                  <a:pt x="1159083" y="1390905"/>
                </a:cubicBez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7" name="Freeform 26">
            <a:extLst>
              <a:ext uri="{FF2B5EF4-FFF2-40B4-BE49-F238E27FC236}">
                <a16:creationId xmlns:a16="http://schemas.microsoft.com/office/drawing/2014/main" id="{C1268233-A1A2-8F2D-2E6F-E8AD7BCC7467}"/>
              </a:ext>
            </a:extLst>
          </p:cNvPr>
          <p:cNvSpPr/>
          <p:nvPr/>
        </p:nvSpPr>
        <p:spPr>
          <a:xfrm>
            <a:off x="3560683" y="2733305"/>
            <a:ext cx="1207317" cy="1207317"/>
          </a:xfrm>
          <a:custGeom>
            <a:avLst/>
            <a:gdLst>
              <a:gd name="connsiteX0" fmla="*/ 231822 w 1390905"/>
              <a:gd name="connsiteY0" fmla="*/ 0 h 1390905"/>
              <a:gd name="connsiteX1" fmla="*/ 1390905 w 1390905"/>
              <a:gd name="connsiteY1" fmla="*/ 0 h 1390905"/>
              <a:gd name="connsiteX2" fmla="*/ 1390905 w 1390905"/>
              <a:gd name="connsiteY2" fmla="*/ 0 h 1390905"/>
              <a:gd name="connsiteX3" fmla="*/ 1390905 w 1390905"/>
              <a:gd name="connsiteY3" fmla="*/ 1159083 h 1390905"/>
              <a:gd name="connsiteX4" fmla="*/ 1159083 w 1390905"/>
              <a:gd name="connsiteY4" fmla="*/ 1390905 h 1390905"/>
              <a:gd name="connsiteX5" fmla="*/ 0 w 1390905"/>
              <a:gd name="connsiteY5" fmla="*/ 1390905 h 1390905"/>
              <a:gd name="connsiteX6" fmla="*/ 0 w 1390905"/>
              <a:gd name="connsiteY6" fmla="*/ 1390905 h 1390905"/>
              <a:gd name="connsiteX7" fmla="*/ 0 w 1390905"/>
              <a:gd name="connsiteY7" fmla="*/ 231822 h 1390905"/>
              <a:gd name="connsiteX8" fmla="*/ 231822 w 1390905"/>
              <a:gd name="connsiteY8" fmla="*/ 0 h 1390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90905" h="1390905">
                <a:moveTo>
                  <a:pt x="0" y="1159083"/>
                </a:moveTo>
                <a:lnTo>
                  <a:pt x="0" y="0"/>
                </a:lnTo>
                <a:lnTo>
                  <a:pt x="0" y="0"/>
                </a:lnTo>
                <a:lnTo>
                  <a:pt x="1159083" y="0"/>
                </a:lnTo>
                <a:cubicBezTo>
                  <a:pt x="1287115" y="0"/>
                  <a:pt x="1390905" y="103790"/>
                  <a:pt x="1390905" y="231822"/>
                </a:cubicBezTo>
                <a:lnTo>
                  <a:pt x="1390905" y="1390905"/>
                </a:lnTo>
                <a:lnTo>
                  <a:pt x="1390905" y="1390905"/>
                </a:lnTo>
                <a:lnTo>
                  <a:pt x="231822" y="1390905"/>
                </a:lnTo>
                <a:cubicBezTo>
                  <a:pt x="103790" y="1390905"/>
                  <a:pt x="0" y="1287115"/>
                  <a:pt x="0" y="1159083"/>
                </a:cubicBez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id="{F231BC75-B1D6-3387-F4ED-894CE0614FB3}"/>
              </a:ext>
            </a:extLst>
          </p:cNvPr>
          <p:cNvSpPr/>
          <p:nvPr/>
        </p:nvSpPr>
        <p:spPr>
          <a:xfrm>
            <a:off x="3369362" y="3634398"/>
            <a:ext cx="414858" cy="415865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381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9045642C-5192-026E-9B03-96E21E6D77E9}"/>
              </a:ext>
            </a:extLst>
          </p:cNvPr>
          <p:cNvSpPr/>
          <p:nvPr/>
        </p:nvSpPr>
        <p:spPr>
          <a:xfrm>
            <a:off x="5751778" y="3605314"/>
            <a:ext cx="415865" cy="415865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381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4" name="Freeform 13">
            <a:extLst>
              <a:ext uri="{FF2B5EF4-FFF2-40B4-BE49-F238E27FC236}">
                <a16:creationId xmlns:a16="http://schemas.microsoft.com/office/drawing/2014/main" id="{F4B7B5F7-9056-9CAB-EACC-B9FEA6CA7FFC}"/>
              </a:ext>
            </a:extLst>
          </p:cNvPr>
          <p:cNvSpPr>
            <a:spLocks noEditPoints="1"/>
          </p:cNvSpPr>
          <p:nvPr/>
        </p:nvSpPr>
        <p:spPr bwMode="auto">
          <a:xfrm>
            <a:off x="3848667" y="2898444"/>
            <a:ext cx="635377" cy="637391"/>
          </a:xfrm>
          <a:custGeom>
            <a:avLst/>
            <a:gdLst>
              <a:gd name="T0" fmla="*/ 501146 w 164"/>
              <a:gd name="T1" fmla="*/ 1004880 h 164"/>
              <a:gd name="T2" fmla="*/ 409473 w 164"/>
              <a:gd name="T3" fmla="*/ 624986 h 164"/>
              <a:gd name="T4" fmla="*/ 354469 w 164"/>
              <a:gd name="T5" fmla="*/ 447294 h 164"/>
              <a:gd name="T6" fmla="*/ 513369 w 164"/>
              <a:gd name="T7" fmla="*/ 349257 h 164"/>
              <a:gd name="T8" fmla="*/ 653934 w 164"/>
              <a:gd name="T9" fmla="*/ 447294 h 164"/>
              <a:gd name="T10" fmla="*/ 562261 w 164"/>
              <a:gd name="T11" fmla="*/ 624986 h 164"/>
              <a:gd name="T12" fmla="*/ 348358 w 164"/>
              <a:gd name="T13" fmla="*/ 753660 h 164"/>
              <a:gd name="T14" fmla="*/ 427808 w 164"/>
              <a:gd name="T15" fmla="*/ 637241 h 164"/>
              <a:gd name="T16" fmla="*/ 501146 w 164"/>
              <a:gd name="T17" fmla="*/ 196074 h 164"/>
              <a:gd name="T18" fmla="*/ 501146 w 164"/>
              <a:gd name="T19" fmla="*/ 318620 h 164"/>
              <a:gd name="T20" fmla="*/ 672269 w 164"/>
              <a:gd name="T21" fmla="*/ 735278 h 164"/>
              <a:gd name="T22" fmla="*/ 574484 w 164"/>
              <a:gd name="T23" fmla="*/ 637241 h 164"/>
              <a:gd name="T24" fmla="*/ 666157 w 164"/>
              <a:gd name="T25" fmla="*/ 441167 h 164"/>
              <a:gd name="T26" fmla="*/ 660046 w 164"/>
              <a:gd name="T27" fmla="*/ 465676 h 164"/>
              <a:gd name="T28" fmla="*/ 635600 w 164"/>
              <a:gd name="T29" fmla="*/ 147056 h 164"/>
              <a:gd name="T30" fmla="*/ 391138 w 164"/>
              <a:gd name="T31" fmla="*/ 55146 h 164"/>
              <a:gd name="T32" fmla="*/ 598931 w 164"/>
              <a:gd name="T33" fmla="*/ 30637 h 164"/>
              <a:gd name="T34" fmla="*/ 641711 w 164"/>
              <a:gd name="T35" fmla="*/ 128674 h 164"/>
              <a:gd name="T36" fmla="*/ 501146 w 164"/>
              <a:gd name="T37" fmla="*/ 177692 h 164"/>
              <a:gd name="T38" fmla="*/ 360581 w 164"/>
              <a:gd name="T39" fmla="*/ 122546 h 164"/>
              <a:gd name="T40" fmla="*/ 342246 w 164"/>
              <a:gd name="T41" fmla="*/ 134801 h 164"/>
              <a:gd name="T42" fmla="*/ 207792 w 164"/>
              <a:gd name="T43" fmla="*/ 226711 h 164"/>
              <a:gd name="T44" fmla="*/ 336135 w 164"/>
              <a:gd name="T45" fmla="*/ 441167 h 164"/>
              <a:gd name="T46" fmla="*/ 220015 w 164"/>
              <a:gd name="T47" fmla="*/ 404403 h 164"/>
              <a:gd name="T48" fmla="*/ 30558 w 164"/>
              <a:gd name="T49" fmla="*/ 447294 h 164"/>
              <a:gd name="T50" fmla="*/ 195569 w 164"/>
              <a:gd name="T51" fmla="*/ 245093 h 164"/>
              <a:gd name="T52" fmla="*/ 207792 w 164"/>
              <a:gd name="T53" fmla="*/ 398276 h 164"/>
              <a:gd name="T54" fmla="*/ 128342 w 164"/>
              <a:gd name="T55" fmla="*/ 502440 h 164"/>
              <a:gd name="T56" fmla="*/ 110008 w 164"/>
              <a:gd name="T57" fmla="*/ 545331 h 164"/>
              <a:gd name="T58" fmla="*/ 158900 w 164"/>
              <a:gd name="T59" fmla="*/ 692387 h 164"/>
              <a:gd name="T60" fmla="*/ 317800 w 164"/>
              <a:gd name="T61" fmla="*/ 931352 h 164"/>
              <a:gd name="T62" fmla="*/ 171123 w 164"/>
              <a:gd name="T63" fmla="*/ 710769 h 164"/>
              <a:gd name="T64" fmla="*/ 323911 w 164"/>
              <a:gd name="T65" fmla="*/ 747533 h 164"/>
              <a:gd name="T66" fmla="*/ 391138 w 164"/>
              <a:gd name="T67" fmla="*/ 851697 h 164"/>
              <a:gd name="T68" fmla="*/ 342246 w 164"/>
              <a:gd name="T69" fmla="*/ 919098 h 164"/>
              <a:gd name="T70" fmla="*/ 409473 w 164"/>
              <a:gd name="T71" fmla="*/ 857824 h 164"/>
              <a:gd name="T72" fmla="*/ 580596 w 164"/>
              <a:gd name="T73" fmla="*/ 882334 h 164"/>
              <a:gd name="T74" fmla="*/ 660046 w 164"/>
              <a:gd name="T75" fmla="*/ 919098 h 164"/>
              <a:gd name="T76" fmla="*/ 617265 w 164"/>
              <a:gd name="T77" fmla="*/ 851697 h 164"/>
              <a:gd name="T78" fmla="*/ 831169 w 164"/>
              <a:gd name="T79" fmla="*/ 710769 h 164"/>
              <a:gd name="T80" fmla="*/ 849504 w 164"/>
              <a:gd name="T81" fmla="*/ 814933 h 164"/>
              <a:gd name="T82" fmla="*/ 812834 w 164"/>
              <a:gd name="T83" fmla="*/ 698514 h 164"/>
              <a:gd name="T84" fmla="*/ 843392 w 164"/>
              <a:gd name="T85" fmla="*/ 692387 h 164"/>
              <a:gd name="T86" fmla="*/ 873950 w 164"/>
              <a:gd name="T87" fmla="*/ 496313 h 164"/>
              <a:gd name="T88" fmla="*/ 800611 w 164"/>
              <a:gd name="T89" fmla="*/ 398276 h 164"/>
              <a:gd name="T90" fmla="*/ 806723 w 164"/>
              <a:gd name="T91" fmla="*/ 245093 h 164"/>
              <a:gd name="T92" fmla="*/ 971734 w 164"/>
              <a:gd name="T93" fmla="*/ 453421 h 1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4" h="164">
                <a:moveTo>
                  <a:pt x="82" y="0"/>
                </a:moveTo>
                <a:cubicBezTo>
                  <a:pt x="37" y="0"/>
                  <a:pt x="0" y="36"/>
                  <a:pt x="0" y="82"/>
                </a:cubicBezTo>
                <a:cubicBezTo>
                  <a:pt x="0" y="127"/>
                  <a:pt x="37" y="164"/>
                  <a:pt x="82" y="164"/>
                </a:cubicBezTo>
                <a:cubicBezTo>
                  <a:pt x="128" y="164"/>
                  <a:pt x="164" y="127"/>
                  <a:pt x="164" y="82"/>
                </a:cubicBezTo>
                <a:cubicBezTo>
                  <a:pt x="164" y="36"/>
                  <a:pt x="128" y="0"/>
                  <a:pt x="82" y="0"/>
                </a:cubicBezTo>
                <a:close/>
                <a:moveTo>
                  <a:pt x="67" y="102"/>
                </a:moveTo>
                <a:cubicBezTo>
                  <a:pt x="67" y="100"/>
                  <a:pt x="59" y="77"/>
                  <a:pt x="58" y="73"/>
                </a:cubicBezTo>
                <a:cubicBezTo>
                  <a:pt x="58" y="73"/>
                  <a:pt x="58" y="73"/>
                  <a:pt x="58" y="73"/>
                </a:cubicBezTo>
                <a:cubicBezTo>
                  <a:pt x="58" y="73"/>
                  <a:pt x="58" y="73"/>
                  <a:pt x="58" y="73"/>
                </a:cubicBezTo>
                <a:cubicBezTo>
                  <a:pt x="59" y="72"/>
                  <a:pt x="75" y="61"/>
                  <a:pt x="80" y="57"/>
                </a:cubicBezTo>
                <a:cubicBezTo>
                  <a:pt x="81" y="56"/>
                  <a:pt x="82" y="55"/>
                  <a:pt x="82" y="55"/>
                </a:cubicBezTo>
                <a:cubicBezTo>
                  <a:pt x="82" y="55"/>
                  <a:pt x="83" y="56"/>
                  <a:pt x="84" y="57"/>
                </a:cubicBezTo>
                <a:cubicBezTo>
                  <a:pt x="90" y="61"/>
                  <a:pt x="106" y="72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5" y="77"/>
                  <a:pt x="98" y="100"/>
                  <a:pt x="97" y="102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96" y="102"/>
                  <a:pt x="94" y="102"/>
                  <a:pt x="92" y="102"/>
                </a:cubicBezTo>
                <a:cubicBezTo>
                  <a:pt x="84" y="102"/>
                  <a:pt x="69" y="102"/>
                  <a:pt x="67" y="102"/>
                </a:cubicBezTo>
                <a:close/>
                <a:moveTo>
                  <a:pt x="70" y="104"/>
                </a:moveTo>
                <a:cubicBezTo>
                  <a:pt x="57" y="123"/>
                  <a:pt x="57" y="123"/>
                  <a:pt x="57" y="123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66" y="104"/>
                  <a:pt x="66" y="104"/>
                  <a:pt x="66" y="104"/>
                </a:cubicBezTo>
                <a:lnTo>
                  <a:pt x="70" y="104"/>
                </a:lnTo>
                <a:close/>
                <a:moveTo>
                  <a:pt x="80" y="54"/>
                </a:moveTo>
                <a:cubicBezTo>
                  <a:pt x="80" y="31"/>
                  <a:pt x="80" y="31"/>
                  <a:pt x="80" y="31"/>
                </a:cubicBezTo>
                <a:cubicBezTo>
                  <a:pt x="82" y="32"/>
                  <a:pt x="82" y="32"/>
                  <a:pt x="82" y="32"/>
                </a:cubicBezTo>
                <a:cubicBezTo>
                  <a:pt x="84" y="31"/>
                  <a:pt x="84" y="31"/>
                  <a:pt x="84" y="31"/>
                </a:cubicBezTo>
                <a:cubicBezTo>
                  <a:pt x="84" y="54"/>
                  <a:pt x="84" y="54"/>
                  <a:pt x="84" y="54"/>
                </a:cubicBezTo>
                <a:cubicBezTo>
                  <a:pt x="82" y="52"/>
                  <a:pt x="82" y="52"/>
                  <a:pt x="82" y="52"/>
                </a:cubicBezTo>
                <a:lnTo>
                  <a:pt x="80" y="54"/>
                </a:lnTo>
                <a:close/>
                <a:moveTo>
                  <a:pt x="98" y="104"/>
                </a:moveTo>
                <a:cubicBezTo>
                  <a:pt x="110" y="120"/>
                  <a:pt x="110" y="120"/>
                  <a:pt x="110" y="120"/>
                </a:cubicBezTo>
                <a:cubicBezTo>
                  <a:pt x="110" y="120"/>
                  <a:pt x="110" y="120"/>
                  <a:pt x="110" y="120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94" y="104"/>
                  <a:pt x="94" y="104"/>
                  <a:pt x="94" y="104"/>
                </a:cubicBezTo>
                <a:lnTo>
                  <a:pt x="98" y="104"/>
                </a:lnTo>
                <a:close/>
                <a:moveTo>
                  <a:pt x="108" y="76"/>
                </a:moveTo>
                <a:cubicBezTo>
                  <a:pt x="109" y="72"/>
                  <a:pt x="109" y="72"/>
                  <a:pt x="109" y="72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31" y="69"/>
                  <a:pt x="131" y="69"/>
                  <a:pt x="131" y="69"/>
                </a:cubicBezTo>
                <a:lnTo>
                  <a:pt x="108" y="76"/>
                </a:lnTo>
                <a:close/>
                <a:moveTo>
                  <a:pt x="130" y="38"/>
                </a:moveTo>
                <a:cubicBezTo>
                  <a:pt x="130" y="43"/>
                  <a:pt x="130" y="43"/>
                  <a:pt x="130" y="43"/>
                </a:cubicBezTo>
                <a:cubicBezTo>
                  <a:pt x="123" y="34"/>
                  <a:pt x="114" y="28"/>
                  <a:pt x="104" y="24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17" y="26"/>
                  <a:pt x="124" y="31"/>
                  <a:pt x="130" y="38"/>
                </a:cubicBezTo>
                <a:close/>
                <a:moveTo>
                  <a:pt x="64" y="9"/>
                </a:moveTo>
                <a:cubicBezTo>
                  <a:pt x="64" y="8"/>
                  <a:pt x="65" y="6"/>
                  <a:pt x="66" y="5"/>
                </a:cubicBezTo>
                <a:cubicBezTo>
                  <a:pt x="71" y="4"/>
                  <a:pt x="76" y="3"/>
                  <a:pt x="82" y="3"/>
                </a:cubicBezTo>
                <a:cubicBezTo>
                  <a:pt x="87" y="3"/>
                  <a:pt x="93" y="4"/>
                  <a:pt x="98" y="5"/>
                </a:cubicBezTo>
                <a:cubicBezTo>
                  <a:pt x="99" y="6"/>
                  <a:pt x="100" y="8"/>
                  <a:pt x="100" y="9"/>
                </a:cubicBezTo>
                <a:cubicBezTo>
                  <a:pt x="103" y="14"/>
                  <a:pt x="106" y="19"/>
                  <a:pt x="106" y="20"/>
                </a:cubicBezTo>
                <a:cubicBezTo>
                  <a:pt x="106" y="20"/>
                  <a:pt x="106" y="20"/>
                  <a:pt x="105" y="21"/>
                </a:cubicBezTo>
                <a:cubicBezTo>
                  <a:pt x="104" y="21"/>
                  <a:pt x="102" y="22"/>
                  <a:pt x="100" y="23"/>
                </a:cubicBezTo>
                <a:cubicBezTo>
                  <a:pt x="95" y="25"/>
                  <a:pt x="87" y="27"/>
                  <a:pt x="84" y="29"/>
                </a:cubicBezTo>
                <a:cubicBezTo>
                  <a:pt x="83" y="29"/>
                  <a:pt x="82" y="29"/>
                  <a:pt x="82" y="29"/>
                </a:cubicBezTo>
                <a:cubicBezTo>
                  <a:pt x="82" y="29"/>
                  <a:pt x="81" y="29"/>
                  <a:pt x="80" y="29"/>
                </a:cubicBezTo>
                <a:cubicBezTo>
                  <a:pt x="77" y="27"/>
                  <a:pt x="70" y="25"/>
                  <a:pt x="64" y="22"/>
                </a:cubicBezTo>
                <a:cubicBezTo>
                  <a:pt x="62" y="22"/>
                  <a:pt x="60" y="21"/>
                  <a:pt x="59" y="20"/>
                </a:cubicBezTo>
                <a:cubicBezTo>
                  <a:pt x="59" y="20"/>
                  <a:pt x="58" y="20"/>
                  <a:pt x="58" y="20"/>
                </a:cubicBezTo>
                <a:cubicBezTo>
                  <a:pt x="59" y="19"/>
                  <a:pt x="61" y="14"/>
                  <a:pt x="64" y="9"/>
                </a:cubicBezTo>
                <a:close/>
                <a:moveTo>
                  <a:pt x="56" y="22"/>
                </a:moveTo>
                <a:cubicBezTo>
                  <a:pt x="61" y="24"/>
                  <a:pt x="61" y="24"/>
                  <a:pt x="61" y="24"/>
                </a:cubicBezTo>
                <a:cubicBezTo>
                  <a:pt x="50" y="27"/>
                  <a:pt x="42" y="34"/>
                  <a:pt x="35" y="42"/>
                </a:cubicBezTo>
                <a:cubicBezTo>
                  <a:pt x="34" y="37"/>
                  <a:pt x="34" y="37"/>
                  <a:pt x="34" y="37"/>
                </a:cubicBezTo>
                <a:cubicBezTo>
                  <a:pt x="40" y="31"/>
                  <a:pt x="48" y="25"/>
                  <a:pt x="56" y="22"/>
                </a:cubicBezTo>
                <a:close/>
                <a:moveTo>
                  <a:pt x="36" y="66"/>
                </a:moveTo>
                <a:cubicBezTo>
                  <a:pt x="55" y="72"/>
                  <a:pt x="55" y="72"/>
                  <a:pt x="55" y="72"/>
                </a:cubicBezTo>
                <a:cubicBezTo>
                  <a:pt x="56" y="76"/>
                  <a:pt x="56" y="76"/>
                  <a:pt x="56" y="76"/>
                </a:cubicBezTo>
                <a:cubicBezTo>
                  <a:pt x="34" y="69"/>
                  <a:pt x="34" y="69"/>
                  <a:pt x="34" y="69"/>
                </a:cubicBezTo>
                <a:lnTo>
                  <a:pt x="36" y="66"/>
                </a:lnTo>
                <a:close/>
                <a:moveTo>
                  <a:pt x="18" y="86"/>
                </a:moveTo>
                <a:cubicBezTo>
                  <a:pt x="16" y="84"/>
                  <a:pt x="12" y="80"/>
                  <a:pt x="8" y="77"/>
                </a:cubicBezTo>
                <a:cubicBezTo>
                  <a:pt x="7" y="75"/>
                  <a:pt x="6" y="74"/>
                  <a:pt x="5" y="73"/>
                </a:cubicBezTo>
                <a:cubicBezTo>
                  <a:pt x="6" y="62"/>
                  <a:pt x="9" y="52"/>
                  <a:pt x="14" y="43"/>
                </a:cubicBezTo>
                <a:cubicBezTo>
                  <a:pt x="16" y="43"/>
                  <a:pt x="17" y="42"/>
                  <a:pt x="19" y="42"/>
                </a:cubicBezTo>
                <a:cubicBezTo>
                  <a:pt x="24" y="41"/>
                  <a:pt x="31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2"/>
                  <a:pt x="32" y="45"/>
                </a:cubicBezTo>
                <a:cubicBezTo>
                  <a:pt x="33" y="52"/>
                  <a:pt x="34" y="62"/>
                  <a:pt x="34" y="65"/>
                </a:cubicBezTo>
                <a:cubicBezTo>
                  <a:pt x="34" y="66"/>
                  <a:pt x="34" y="66"/>
                  <a:pt x="34" y="66"/>
                </a:cubicBezTo>
                <a:cubicBezTo>
                  <a:pt x="34" y="66"/>
                  <a:pt x="33" y="67"/>
                  <a:pt x="32" y="68"/>
                </a:cubicBezTo>
                <a:cubicBezTo>
                  <a:pt x="29" y="72"/>
                  <a:pt x="24" y="78"/>
                  <a:pt x="21" y="82"/>
                </a:cubicBezTo>
                <a:cubicBezTo>
                  <a:pt x="19" y="84"/>
                  <a:pt x="18" y="85"/>
                  <a:pt x="18" y="86"/>
                </a:cubicBezTo>
                <a:close/>
                <a:moveTo>
                  <a:pt x="18" y="89"/>
                </a:moveTo>
                <a:cubicBezTo>
                  <a:pt x="18" y="89"/>
                  <a:pt x="18" y="89"/>
                  <a:pt x="18" y="89"/>
                </a:cubicBezTo>
                <a:cubicBezTo>
                  <a:pt x="21" y="85"/>
                  <a:pt x="21" y="85"/>
                  <a:pt x="21" y="85"/>
                </a:cubicBezTo>
                <a:cubicBezTo>
                  <a:pt x="22" y="96"/>
                  <a:pt x="25" y="106"/>
                  <a:pt x="31" y="114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22" y="106"/>
                  <a:pt x="19" y="98"/>
                  <a:pt x="18" y="89"/>
                </a:cubicBezTo>
                <a:close/>
                <a:moveTo>
                  <a:pt x="56" y="150"/>
                </a:moveTo>
                <a:cubicBezTo>
                  <a:pt x="55" y="151"/>
                  <a:pt x="53" y="152"/>
                  <a:pt x="52" y="152"/>
                </a:cubicBezTo>
                <a:cubicBezTo>
                  <a:pt x="42" y="148"/>
                  <a:pt x="33" y="142"/>
                  <a:pt x="25" y="134"/>
                </a:cubicBezTo>
                <a:cubicBezTo>
                  <a:pt x="26" y="132"/>
                  <a:pt x="26" y="131"/>
                  <a:pt x="26" y="129"/>
                </a:cubicBezTo>
                <a:cubicBezTo>
                  <a:pt x="27" y="124"/>
                  <a:pt x="28" y="119"/>
                  <a:pt x="28" y="116"/>
                </a:cubicBezTo>
                <a:cubicBezTo>
                  <a:pt x="28" y="116"/>
                  <a:pt x="28" y="116"/>
                  <a:pt x="28" y="116"/>
                </a:cubicBezTo>
                <a:cubicBezTo>
                  <a:pt x="29" y="116"/>
                  <a:pt x="31" y="116"/>
                  <a:pt x="33" y="117"/>
                </a:cubicBezTo>
                <a:cubicBezTo>
                  <a:pt x="40" y="119"/>
                  <a:pt x="51" y="122"/>
                  <a:pt x="53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23"/>
                  <a:pt x="54" y="124"/>
                  <a:pt x="55" y="125"/>
                </a:cubicBezTo>
                <a:cubicBezTo>
                  <a:pt x="57" y="128"/>
                  <a:pt x="61" y="134"/>
                  <a:pt x="64" y="139"/>
                </a:cubicBezTo>
                <a:cubicBezTo>
                  <a:pt x="65" y="141"/>
                  <a:pt x="66" y="142"/>
                  <a:pt x="67" y="143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6" y="145"/>
                  <a:pt x="61" y="148"/>
                  <a:pt x="56" y="150"/>
                </a:cubicBezTo>
                <a:close/>
                <a:moveTo>
                  <a:pt x="82" y="145"/>
                </a:moveTo>
                <a:cubicBezTo>
                  <a:pt x="78" y="145"/>
                  <a:pt x="74" y="145"/>
                  <a:pt x="70" y="144"/>
                </a:cubicBezTo>
                <a:cubicBezTo>
                  <a:pt x="67" y="140"/>
                  <a:pt x="67" y="140"/>
                  <a:pt x="67" y="140"/>
                </a:cubicBezTo>
                <a:cubicBezTo>
                  <a:pt x="72" y="141"/>
                  <a:pt x="77" y="142"/>
                  <a:pt x="82" y="142"/>
                </a:cubicBezTo>
                <a:cubicBezTo>
                  <a:pt x="87" y="142"/>
                  <a:pt x="93" y="141"/>
                  <a:pt x="98" y="140"/>
                </a:cubicBezTo>
                <a:cubicBezTo>
                  <a:pt x="95" y="144"/>
                  <a:pt x="95" y="144"/>
                  <a:pt x="95" y="144"/>
                </a:cubicBezTo>
                <a:cubicBezTo>
                  <a:pt x="91" y="145"/>
                  <a:pt x="86" y="145"/>
                  <a:pt x="82" y="145"/>
                </a:cubicBezTo>
                <a:close/>
                <a:moveTo>
                  <a:pt x="113" y="152"/>
                </a:moveTo>
                <a:cubicBezTo>
                  <a:pt x="111" y="151"/>
                  <a:pt x="110" y="151"/>
                  <a:pt x="108" y="150"/>
                </a:cubicBezTo>
                <a:cubicBezTo>
                  <a:pt x="104" y="147"/>
                  <a:pt x="99" y="145"/>
                  <a:pt x="97" y="144"/>
                </a:cubicBezTo>
                <a:cubicBezTo>
                  <a:pt x="98" y="144"/>
                  <a:pt x="98" y="144"/>
                  <a:pt x="98" y="143"/>
                </a:cubicBezTo>
                <a:cubicBezTo>
                  <a:pt x="99" y="142"/>
                  <a:pt x="100" y="141"/>
                  <a:pt x="101" y="139"/>
                </a:cubicBezTo>
                <a:cubicBezTo>
                  <a:pt x="105" y="132"/>
                  <a:pt x="111" y="123"/>
                  <a:pt x="111" y="122"/>
                </a:cubicBezTo>
                <a:cubicBezTo>
                  <a:pt x="112" y="122"/>
                  <a:pt x="123" y="119"/>
                  <a:pt x="131" y="117"/>
                </a:cubicBezTo>
                <a:cubicBezTo>
                  <a:pt x="133" y="116"/>
                  <a:pt x="135" y="116"/>
                  <a:pt x="136" y="116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7" y="117"/>
                  <a:pt x="138" y="123"/>
                  <a:pt x="139" y="128"/>
                </a:cubicBezTo>
                <a:cubicBezTo>
                  <a:pt x="139" y="130"/>
                  <a:pt x="139" y="131"/>
                  <a:pt x="139" y="133"/>
                </a:cubicBezTo>
                <a:cubicBezTo>
                  <a:pt x="132" y="141"/>
                  <a:pt x="123" y="147"/>
                  <a:pt x="113" y="152"/>
                </a:cubicBezTo>
                <a:close/>
                <a:moveTo>
                  <a:pt x="138" y="113"/>
                </a:moveTo>
                <a:cubicBezTo>
                  <a:pt x="133" y="114"/>
                  <a:pt x="133" y="114"/>
                  <a:pt x="133" y="114"/>
                </a:cubicBezTo>
                <a:cubicBezTo>
                  <a:pt x="139" y="106"/>
                  <a:pt x="142" y="95"/>
                  <a:pt x="143" y="85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5" y="97"/>
                  <a:pt x="142" y="105"/>
                  <a:pt x="138" y="113"/>
                </a:cubicBezTo>
                <a:close/>
                <a:moveTo>
                  <a:pt x="147" y="86"/>
                </a:moveTo>
                <a:cubicBezTo>
                  <a:pt x="146" y="85"/>
                  <a:pt x="146" y="85"/>
                  <a:pt x="146" y="85"/>
                </a:cubicBezTo>
                <a:cubicBezTo>
                  <a:pt x="146" y="84"/>
                  <a:pt x="144" y="83"/>
                  <a:pt x="143" y="81"/>
                </a:cubicBezTo>
                <a:cubicBezTo>
                  <a:pt x="140" y="77"/>
                  <a:pt x="135" y="71"/>
                  <a:pt x="133" y="68"/>
                </a:cubicBezTo>
                <a:cubicBezTo>
                  <a:pt x="132" y="67"/>
                  <a:pt x="131" y="66"/>
                  <a:pt x="131" y="66"/>
                </a:cubicBezTo>
                <a:cubicBezTo>
                  <a:pt x="131" y="65"/>
                  <a:pt x="131" y="65"/>
                  <a:pt x="131" y="65"/>
                </a:cubicBezTo>
                <a:cubicBezTo>
                  <a:pt x="131" y="63"/>
                  <a:pt x="132" y="53"/>
                  <a:pt x="132" y="46"/>
                </a:cubicBezTo>
                <a:cubicBezTo>
                  <a:pt x="132" y="44"/>
                  <a:pt x="132" y="42"/>
                  <a:pt x="132" y="41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40" y="41"/>
                  <a:pt x="145" y="42"/>
                </a:cubicBezTo>
                <a:cubicBezTo>
                  <a:pt x="146" y="42"/>
                  <a:pt x="148" y="42"/>
                  <a:pt x="149" y="43"/>
                </a:cubicBezTo>
                <a:cubicBezTo>
                  <a:pt x="155" y="52"/>
                  <a:pt x="158" y="63"/>
                  <a:pt x="159" y="74"/>
                </a:cubicBezTo>
                <a:cubicBezTo>
                  <a:pt x="158" y="75"/>
                  <a:pt x="157" y="76"/>
                  <a:pt x="156" y="77"/>
                </a:cubicBezTo>
                <a:cubicBezTo>
                  <a:pt x="152" y="81"/>
                  <a:pt x="148" y="85"/>
                  <a:pt x="147" y="86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</p:spPr>
        <p:txBody>
          <a:bodyPr/>
          <a:lstStyle/>
          <a:p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BDA2554C-97DD-5833-5303-5ACB35AC4430}"/>
              </a:ext>
            </a:extLst>
          </p:cNvPr>
          <p:cNvGrpSpPr/>
          <p:nvPr/>
        </p:nvGrpSpPr>
        <p:grpSpPr>
          <a:xfrm>
            <a:off x="5089036" y="2888104"/>
            <a:ext cx="671884" cy="657099"/>
            <a:chOff x="6296026" y="1022351"/>
            <a:chExt cx="649287" cy="635000"/>
          </a:xfrm>
          <a:solidFill>
            <a:srgbClr val="222222"/>
          </a:solidFill>
        </p:grpSpPr>
        <p:sp>
          <p:nvSpPr>
            <p:cNvPr id="36" name="Freeform 14">
              <a:extLst>
                <a:ext uri="{FF2B5EF4-FFF2-40B4-BE49-F238E27FC236}">
                  <a16:creationId xmlns:a16="http://schemas.microsoft.com/office/drawing/2014/main" id="{0DE8A286-C23C-79D7-A916-C63BED6D1854}"/>
                </a:ext>
              </a:extLst>
            </p:cNvPr>
            <p:cNvSpPr/>
            <p:nvPr/>
          </p:nvSpPr>
          <p:spPr bwMode="auto">
            <a:xfrm>
              <a:off x="6413501" y="1352551"/>
              <a:ext cx="254000" cy="304800"/>
            </a:xfrm>
            <a:custGeom>
              <a:avLst/>
              <a:gdLst>
                <a:gd name="T0" fmla="*/ 55 w 68"/>
                <a:gd name="T1" fmla="*/ 0 h 81"/>
                <a:gd name="T2" fmla="*/ 0 w 68"/>
                <a:gd name="T3" fmla="*/ 61 h 81"/>
                <a:gd name="T4" fmla="*/ 51 w 68"/>
                <a:gd name="T5" fmla="*/ 81 h 81"/>
                <a:gd name="T6" fmla="*/ 54 w 68"/>
                <a:gd name="T7" fmla="*/ 60 h 81"/>
                <a:gd name="T8" fmla="*/ 68 w 68"/>
                <a:gd name="T9" fmla="*/ 12 h 81"/>
                <a:gd name="T10" fmla="*/ 55 w 68"/>
                <a:gd name="T1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1">
                  <a:moveTo>
                    <a:pt x="55" y="0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15" y="73"/>
                    <a:pt x="33" y="80"/>
                    <a:pt x="51" y="81"/>
                  </a:cubicBezTo>
                  <a:cubicBezTo>
                    <a:pt x="52" y="77"/>
                    <a:pt x="54" y="69"/>
                    <a:pt x="54" y="60"/>
                  </a:cubicBezTo>
                  <a:cubicBezTo>
                    <a:pt x="54" y="48"/>
                    <a:pt x="54" y="29"/>
                    <a:pt x="68" y="12"/>
                  </a:cubicBez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7" name="Freeform 15">
              <a:extLst>
                <a:ext uri="{FF2B5EF4-FFF2-40B4-BE49-F238E27FC236}">
                  <a16:creationId xmlns:a16="http://schemas.microsoft.com/office/drawing/2014/main" id="{72F931F0-9C26-C0D5-0874-EF73225F6794}"/>
                </a:ext>
              </a:extLst>
            </p:cNvPr>
            <p:cNvSpPr/>
            <p:nvPr/>
          </p:nvSpPr>
          <p:spPr bwMode="auto">
            <a:xfrm>
              <a:off x="6308726" y="1296988"/>
              <a:ext cx="295275" cy="269875"/>
            </a:xfrm>
            <a:custGeom>
              <a:avLst/>
              <a:gdLst>
                <a:gd name="T0" fmla="*/ 66 w 79"/>
                <a:gd name="T1" fmla="*/ 0 h 72"/>
                <a:gd name="T2" fmla="*/ 20 w 79"/>
                <a:gd name="T3" fmla="*/ 18 h 72"/>
                <a:gd name="T4" fmla="*/ 0 w 79"/>
                <a:gd name="T5" fmla="*/ 23 h 72"/>
                <a:gd name="T6" fmla="*/ 24 w 79"/>
                <a:gd name="T7" fmla="*/ 72 h 72"/>
                <a:gd name="T8" fmla="*/ 79 w 79"/>
                <a:gd name="T9" fmla="*/ 12 h 72"/>
                <a:gd name="T10" fmla="*/ 66 w 79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72">
                  <a:moveTo>
                    <a:pt x="66" y="0"/>
                  </a:moveTo>
                  <a:cubicBezTo>
                    <a:pt x="51" y="16"/>
                    <a:pt x="32" y="17"/>
                    <a:pt x="20" y="18"/>
                  </a:cubicBezTo>
                  <a:cubicBezTo>
                    <a:pt x="11" y="19"/>
                    <a:pt x="4" y="22"/>
                    <a:pt x="0" y="23"/>
                  </a:cubicBezTo>
                  <a:cubicBezTo>
                    <a:pt x="2" y="41"/>
                    <a:pt x="10" y="59"/>
                    <a:pt x="24" y="72"/>
                  </a:cubicBezTo>
                  <a:cubicBezTo>
                    <a:pt x="79" y="12"/>
                    <a:pt x="79" y="12"/>
                    <a:pt x="79" y="12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6E2CB407-4C26-4589-E8C8-224CF6014B56}"/>
                </a:ext>
              </a:extLst>
            </p:cNvPr>
            <p:cNvSpPr/>
            <p:nvPr/>
          </p:nvSpPr>
          <p:spPr bwMode="auto">
            <a:xfrm>
              <a:off x="6570663" y="1022351"/>
              <a:ext cx="255588" cy="304800"/>
            </a:xfrm>
            <a:custGeom>
              <a:avLst/>
              <a:gdLst>
                <a:gd name="T0" fmla="*/ 13 w 68"/>
                <a:gd name="T1" fmla="*/ 81 h 81"/>
                <a:gd name="T2" fmla="*/ 68 w 68"/>
                <a:gd name="T3" fmla="*/ 20 h 81"/>
                <a:gd name="T4" fmla="*/ 17 w 68"/>
                <a:gd name="T5" fmla="*/ 0 h 81"/>
                <a:gd name="T6" fmla="*/ 14 w 68"/>
                <a:gd name="T7" fmla="*/ 22 h 81"/>
                <a:gd name="T8" fmla="*/ 0 w 68"/>
                <a:gd name="T9" fmla="*/ 69 h 81"/>
                <a:gd name="T10" fmla="*/ 13 w 68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1">
                  <a:moveTo>
                    <a:pt x="13" y="81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53" y="7"/>
                    <a:pt x="35" y="1"/>
                    <a:pt x="17" y="0"/>
                  </a:cubicBezTo>
                  <a:cubicBezTo>
                    <a:pt x="16" y="4"/>
                    <a:pt x="14" y="12"/>
                    <a:pt x="14" y="22"/>
                  </a:cubicBezTo>
                  <a:cubicBezTo>
                    <a:pt x="14" y="34"/>
                    <a:pt x="14" y="52"/>
                    <a:pt x="0" y="69"/>
                  </a:cubicBezTo>
                  <a:lnTo>
                    <a:pt x="13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9" name="Freeform 17">
              <a:extLst>
                <a:ext uri="{FF2B5EF4-FFF2-40B4-BE49-F238E27FC236}">
                  <a16:creationId xmlns:a16="http://schemas.microsoft.com/office/drawing/2014/main" id="{81C7DD3B-BC6F-45DE-1064-82A42D3ED216}"/>
                </a:ext>
              </a:extLst>
            </p:cNvPr>
            <p:cNvSpPr/>
            <p:nvPr/>
          </p:nvSpPr>
          <p:spPr bwMode="auto">
            <a:xfrm>
              <a:off x="6634163" y="1108076"/>
              <a:ext cx="300038" cy="277813"/>
            </a:xfrm>
            <a:custGeom>
              <a:avLst/>
              <a:gdLst>
                <a:gd name="T0" fmla="*/ 13 w 80"/>
                <a:gd name="T1" fmla="*/ 74 h 74"/>
                <a:gd name="T2" fmla="*/ 59 w 80"/>
                <a:gd name="T3" fmla="*/ 55 h 74"/>
                <a:gd name="T4" fmla="*/ 80 w 80"/>
                <a:gd name="T5" fmla="*/ 50 h 74"/>
                <a:gd name="T6" fmla="*/ 55 w 80"/>
                <a:gd name="T7" fmla="*/ 0 h 74"/>
                <a:gd name="T8" fmla="*/ 0 w 80"/>
                <a:gd name="T9" fmla="*/ 61 h 74"/>
                <a:gd name="T10" fmla="*/ 13 w 80"/>
                <a:gd name="T1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74">
                  <a:moveTo>
                    <a:pt x="13" y="74"/>
                  </a:moveTo>
                  <a:cubicBezTo>
                    <a:pt x="28" y="58"/>
                    <a:pt x="46" y="56"/>
                    <a:pt x="59" y="55"/>
                  </a:cubicBezTo>
                  <a:cubicBezTo>
                    <a:pt x="68" y="54"/>
                    <a:pt x="77" y="51"/>
                    <a:pt x="80" y="50"/>
                  </a:cubicBezTo>
                  <a:cubicBezTo>
                    <a:pt x="78" y="31"/>
                    <a:pt x="69" y="14"/>
                    <a:pt x="55" y="0"/>
                  </a:cubicBezTo>
                  <a:cubicBezTo>
                    <a:pt x="0" y="61"/>
                    <a:pt x="0" y="61"/>
                    <a:pt x="0" y="61"/>
                  </a:cubicBezTo>
                  <a:lnTo>
                    <a:pt x="1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4AA1B58B-AE78-5C8C-920D-F35D3CF72485}"/>
                </a:ext>
              </a:extLst>
            </p:cNvPr>
            <p:cNvSpPr/>
            <p:nvPr/>
          </p:nvSpPr>
          <p:spPr bwMode="auto">
            <a:xfrm>
              <a:off x="6623051" y="1412876"/>
              <a:ext cx="225425" cy="244475"/>
            </a:xfrm>
            <a:custGeom>
              <a:avLst/>
              <a:gdLst>
                <a:gd name="T0" fmla="*/ 3 w 60"/>
                <a:gd name="T1" fmla="*/ 44 h 65"/>
                <a:gd name="T2" fmla="*/ 0 w 60"/>
                <a:gd name="T3" fmla="*/ 65 h 65"/>
                <a:gd name="T4" fmla="*/ 60 w 60"/>
                <a:gd name="T5" fmla="*/ 40 h 65"/>
                <a:gd name="T6" fmla="*/ 16 w 60"/>
                <a:gd name="T7" fmla="*/ 0 h 65"/>
                <a:gd name="T8" fmla="*/ 3 w 60"/>
                <a:gd name="T9" fmla="*/ 4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5">
                  <a:moveTo>
                    <a:pt x="3" y="44"/>
                  </a:moveTo>
                  <a:cubicBezTo>
                    <a:pt x="3" y="53"/>
                    <a:pt x="2" y="61"/>
                    <a:pt x="0" y="65"/>
                  </a:cubicBezTo>
                  <a:cubicBezTo>
                    <a:pt x="22" y="65"/>
                    <a:pt x="44" y="56"/>
                    <a:pt x="60" y="4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" y="15"/>
                    <a:pt x="3" y="32"/>
                    <a:pt x="3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1" name="Freeform 19">
              <a:extLst>
                <a:ext uri="{FF2B5EF4-FFF2-40B4-BE49-F238E27FC236}">
                  <a16:creationId xmlns:a16="http://schemas.microsoft.com/office/drawing/2014/main" id="{396D7E9E-3ADB-A2F3-D120-8B5EDEB3EBCE}"/>
                </a:ext>
              </a:extLst>
            </p:cNvPr>
            <p:cNvSpPr/>
            <p:nvPr/>
          </p:nvSpPr>
          <p:spPr bwMode="auto">
            <a:xfrm>
              <a:off x="6296026" y="1135063"/>
              <a:ext cx="244475" cy="228600"/>
            </a:xfrm>
            <a:custGeom>
              <a:avLst/>
              <a:gdLst>
                <a:gd name="T0" fmla="*/ 65 w 65"/>
                <a:gd name="T1" fmla="*/ 39 h 61"/>
                <a:gd name="T2" fmla="*/ 22 w 65"/>
                <a:gd name="T3" fmla="*/ 0 h 61"/>
                <a:gd name="T4" fmla="*/ 2 w 65"/>
                <a:gd name="T5" fmla="*/ 61 h 61"/>
                <a:gd name="T6" fmla="*/ 23 w 65"/>
                <a:gd name="T7" fmla="*/ 56 h 61"/>
                <a:gd name="T8" fmla="*/ 65 w 65"/>
                <a:gd name="T9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1">
                  <a:moveTo>
                    <a:pt x="65" y="39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7" y="17"/>
                    <a:pt x="0" y="39"/>
                    <a:pt x="2" y="61"/>
                  </a:cubicBezTo>
                  <a:cubicBezTo>
                    <a:pt x="7" y="59"/>
                    <a:pt x="14" y="57"/>
                    <a:pt x="23" y="56"/>
                  </a:cubicBezTo>
                  <a:cubicBezTo>
                    <a:pt x="35" y="55"/>
                    <a:pt x="51" y="54"/>
                    <a:pt x="6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2" name="Freeform 20">
              <a:extLst>
                <a:ext uri="{FF2B5EF4-FFF2-40B4-BE49-F238E27FC236}">
                  <a16:creationId xmlns:a16="http://schemas.microsoft.com/office/drawing/2014/main" id="{35AB9CE0-21AA-1968-B294-A8D92DC6F10B}"/>
                </a:ext>
              </a:extLst>
            </p:cNvPr>
            <p:cNvSpPr/>
            <p:nvPr/>
          </p:nvSpPr>
          <p:spPr bwMode="auto">
            <a:xfrm>
              <a:off x="6697663" y="1314451"/>
              <a:ext cx="247650" cy="233363"/>
            </a:xfrm>
            <a:custGeom>
              <a:avLst/>
              <a:gdLst>
                <a:gd name="T0" fmla="*/ 64 w 66"/>
                <a:gd name="T1" fmla="*/ 0 h 62"/>
                <a:gd name="T2" fmla="*/ 42 w 66"/>
                <a:gd name="T3" fmla="*/ 5 h 62"/>
                <a:gd name="T4" fmla="*/ 0 w 66"/>
                <a:gd name="T5" fmla="*/ 22 h 62"/>
                <a:gd name="T6" fmla="*/ 44 w 66"/>
                <a:gd name="T7" fmla="*/ 62 h 62"/>
                <a:gd name="T8" fmla="*/ 64 w 6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2">
                  <a:moveTo>
                    <a:pt x="64" y="0"/>
                  </a:moveTo>
                  <a:cubicBezTo>
                    <a:pt x="60" y="2"/>
                    <a:pt x="51" y="4"/>
                    <a:pt x="42" y="5"/>
                  </a:cubicBezTo>
                  <a:cubicBezTo>
                    <a:pt x="30" y="6"/>
                    <a:pt x="14" y="8"/>
                    <a:pt x="0" y="2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59" y="44"/>
                    <a:pt x="66" y="22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4" name="Freeform 21">
              <a:extLst>
                <a:ext uri="{FF2B5EF4-FFF2-40B4-BE49-F238E27FC236}">
                  <a16:creationId xmlns:a16="http://schemas.microsoft.com/office/drawing/2014/main" id="{47C4C4DF-B766-8CC2-431D-6DAE8CD5CFBB}"/>
                </a:ext>
              </a:extLst>
            </p:cNvPr>
            <p:cNvSpPr/>
            <p:nvPr/>
          </p:nvSpPr>
          <p:spPr bwMode="auto">
            <a:xfrm>
              <a:off x="6391276" y="1022351"/>
              <a:ext cx="220663" cy="247650"/>
            </a:xfrm>
            <a:custGeom>
              <a:avLst/>
              <a:gdLst>
                <a:gd name="T0" fmla="*/ 57 w 59"/>
                <a:gd name="T1" fmla="*/ 22 h 66"/>
                <a:gd name="T2" fmla="*/ 59 w 59"/>
                <a:gd name="T3" fmla="*/ 0 h 66"/>
                <a:gd name="T4" fmla="*/ 0 w 59"/>
                <a:gd name="T5" fmla="*/ 26 h 66"/>
                <a:gd name="T6" fmla="*/ 44 w 59"/>
                <a:gd name="T7" fmla="*/ 66 h 66"/>
                <a:gd name="T8" fmla="*/ 57 w 59"/>
                <a:gd name="T9" fmla="*/ 2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6">
                  <a:moveTo>
                    <a:pt x="57" y="22"/>
                  </a:moveTo>
                  <a:cubicBezTo>
                    <a:pt x="57" y="13"/>
                    <a:pt x="58" y="5"/>
                    <a:pt x="59" y="0"/>
                  </a:cubicBezTo>
                  <a:cubicBezTo>
                    <a:pt x="38" y="1"/>
                    <a:pt x="16" y="9"/>
                    <a:pt x="0" y="2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57" y="50"/>
                    <a:pt x="57" y="34"/>
                    <a:pt x="5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D2FBDD9B-CE31-0B2F-0384-3CDA5AABE959}"/>
              </a:ext>
            </a:extLst>
          </p:cNvPr>
          <p:cNvGrpSpPr/>
          <p:nvPr/>
        </p:nvGrpSpPr>
        <p:grpSpPr>
          <a:xfrm>
            <a:off x="6164517" y="1607173"/>
            <a:ext cx="3240360" cy="766577"/>
            <a:chOff x="1888790" y="2180305"/>
            <a:chExt cx="3240360" cy="766577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72C08CA9-68DA-67D8-89E9-93D779BB7143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EB6DA985-E948-11C9-744B-F542F12EDD76}"/>
                </a:ext>
              </a:extLst>
            </p:cNvPr>
            <p:cNvSpPr txBox="1"/>
            <p:nvPr/>
          </p:nvSpPr>
          <p:spPr>
            <a:xfrm>
              <a:off x="1899269" y="2406504"/>
              <a:ext cx="3229881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201698DD-4AA9-BE1B-60EB-EFE3ED60E799}"/>
              </a:ext>
            </a:extLst>
          </p:cNvPr>
          <p:cNvGrpSpPr/>
          <p:nvPr/>
        </p:nvGrpSpPr>
        <p:grpSpPr>
          <a:xfrm>
            <a:off x="728840" y="1607172"/>
            <a:ext cx="2686229" cy="759871"/>
            <a:chOff x="1899269" y="2180305"/>
            <a:chExt cx="2686229" cy="759871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552FC0F5-8DFA-ACF7-9941-2F49050CCC03}"/>
                </a:ext>
              </a:extLst>
            </p:cNvPr>
            <p:cNvSpPr txBox="1"/>
            <p:nvPr/>
          </p:nvSpPr>
          <p:spPr>
            <a:xfrm>
              <a:off x="2469534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B797521A-663B-0E39-7CE5-DECE9B112CB5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070B59D3-B824-057F-63E0-1237B46BDDA3}"/>
              </a:ext>
            </a:extLst>
          </p:cNvPr>
          <p:cNvGrpSpPr/>
          <p:nvPr/>
        </p:nvGrpSpPr>
        <p:grpSpPr>
          <a:xfrm>
            <a:off x="6164517" y="2915533"/>
            <a:ext cx="3240360" cy="766577"/>
            <a:chOff x="1888790" y="2180305"/>
            <a:chExt cx="3240360" cy="766577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52638FC1-1166-8E08-4533-4427B474D4C5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65A7C827-ADF1-34EE-D736-9B11ABF139A9}"/>
                </a:ext>
              </a:extLst>
            </p:cNvPr>
            <p:cNvSpPr txBox="1"/>
            <p:nvPr/>
          </p:nvSpPr>
          <p:spPr>
            <a:xfrm>
              <a:off x="1899269" y="2406504"/>
              <a:ext cx="3229881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D870D59D-76F9-D752-26B4-2EAA5BE5A18B}"/>
              </a:ext>
            </a:extLst>
          </p:cNvPr>
          <p:cNvGrpSpPr/>
          <p:nvPr/>
        </p:nvGrpSpPr>
        <p:grpSpPr>
          <a:xfrm>
            <a:off x="728840" y="2915532"/>
            <a:ext cx="2686229" cy="759871"/>
            <a:chOff x="1899269" y="2180305"/>
            <a:chExt cx="2686229" cy="759871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18C9FE23-0884-094D-5EEB-394EA9575783}"/>
                </a:ext>
              </a:extLst>
            </p:cNvPr>
            <p:cNvSpPr txBox="1"/>
            <p:nvPr/>
          </p:nvSpPr>
          <p:spPr>
            <a:xfrm>
              <a:off x="2469534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0FFDE0E2-FBD9-674B-4441-36AAE29414A9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sp>
        <p:nvSpPr>
          <p:cNvPr id="58" name="文本框 57">
            <a:extLst>
              <a:ext uri="{FF2B5EF4-FFF2-40B4-BE49-F238E27FC236}">
                <a16:creationId xmlns:a16="http://schemas.microsoft.com/office/drawing/2014/main" id="{ECA04940-7C3F-4240-C3E2-CB15AAAFA5A2}"/>
              </a:ext>
            </a:extLst>
          </p:cNvPr>
          <p:cNvSpPr txBox="1"/>
          <p:nvPr/>
        </p:nvSpPr>
        <p:spPr>
          <a:xfrm>
            <a:off x="3356218" y="1340660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01</a:t>
            </a:r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F165D031-1FF2-86C5-6AA7-2ED992977B63}"/>
              </a:ext>
            </a:extLst>
          </p:cNvPr>
          <p:cNvSpPr txBox="1"/>
          <p:nvPr/>
        </p:nvSpPr>
        <p:spPr>
          <a:xfrm>
            <a:off x="5747928" y="1340660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02</a:t>
            </a:r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50D11A96-15F6-1E1C-94C6-90D764B3D143}"/>
              </a:ext>
            </a:extLst>
          </p:cNvPr>
          <p:cNvSpPr txBox="1"/>
          <p:nvPr/>
        </p:nvSpPr>
        <p:spPr>
          <a:xfrm>
            <a:off x="3356220" y="3652385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03</a:t>
            </a:r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28667C4E-D10A-F985-F4C5-30AC9F453108}"/>
              </a:ext>
            </a:extLst>
          </p:cNvPr>
          <p:cNvSpPr txBox="1"/>
          <p:nvPr/>
        </p:nvSpPr>
        <p:spPr>
          <a:xfrm>
            <a:off x="5747927" y="3620885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04</a:t>
            </a:r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278699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03/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年终总结</a:t>
            </a: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8E336FEF-1789-D8D0-47C5-AD42EB67F3E1}"/>
              </a:ext>
            </a:extLst>
          </p:cNvPr>
          <p:cNvSpPr/>
          <p:nvPr/>
        </p:nvSpPr>
        <p:spPr>
          <a:xfrm rot="17209393">
            <a:off x="-2300978" y="444664"/>
            <a:ext cx="8256972" cy="7540532"/>
          </a:xfrm>
          <a:custGeom>
            <a:avLst/>
            <a:gdLst>
              <a:gd name="connsiteX0" fmla="*/ 2477600 w 6125898"/>
              <a:gd name="connsiteY0" fmla="*/ 0 h 5594367"/>
              <a:gd name="connsiteX1" fmla="*/ 2464312 w 6125898"/>
              <a:gd name="connsiteY1" fmla="*/ 0 h 5594367"/>
              <a:gd name="connsiteX2" fmla="*/ 2477600 w 6125898"/>
              <a:gd name="connsiteY2" fmla="*/ 0 h 5594367"/>
              <a:gd name="connsiteX3" fmla="*/ 2477600 w 6125898"/>
              <a:gd name="connsiteY3" fmla="*/ 0 h 5594367"/>
              <a:gd name="connsiteX4" fmla="*/ 1953378 w 6125898"/>
              <a:gd name="connsiteY4" fmla="*/ 142849 h 5594367"/>
              <a:gd name="connsiteX5" fmla="*/ 1927466 w 6125898"/>
              <a:gd name="connsiteY5" fmla="*/ 65113 h 5594367"/>
              <a:gd name="connsiteX6" fmla="*/ 1953378 w 6125898"/>
              <a:gd name="connsiteY6" fmla="*/ 142849 h 5594367"/>
              <a:gd name="connsiteX7" fmla="*/ 1953378 w 6125898"/>
              <a:gd name="connsiteY7" fmla="*/ 142849 h 5594367"/>
              <a:gd name="connsiteX8" fmla="*/ 2687556 w 6125898"/>
              <a:gd name="connsiteY8" fmla="*/ 116937 h 5594367"/>
              <a:gd name="connsiteX9" fmla="*/ 2700844 w 6125898"/>
              <a:gd name="connsiteY9" fmla="*/ 77736 h 5594367"/>
              <a:gd name="connsiteX10" fmla="*/ 2674932 w 6125898"/>
              <a:gd name="connsiteY10" fmla="*/ 103649 h 5594367"/>
              <a:gd name="connsiteX11" fmla="*/ 2661644 w 6125898"/>
              <a:gd name="connsiteY11" fmla="*/ 90360 h 5594367"/>
              <a:gd name="connsiteX12" fmla="*/ 2661644 w 6125898"/>
              <a:gd name="connsiteY12" fmla="*/ 116272 h 5594367"/>
              <a:gd name="connsiteX13" fmla="*/ 2687556 w 6125898"/>
              <a:gd name="connsiteY13" fmla="*/ 116937 h 5594367"/>
              <a:gd name="connsiteX14" fmla="*/ 2687556 w 6125898"/>
              <a:gd name="connsiteY14" fmla="*/ 116937 h 5594367"/>
              <a:gd name="connsiteX15" fmla="*/ 3330044 w 6125898"/>
              <a:gd name="connsiteY15" fmla="*/ 285698 h 5594367"/>
              <a:gd name="connsiteX16" fmla="*/ 3304132 w 6125898"/>
              <a:gd name="connsiteY16" fmla="*/ 207962 h 5594367"/>
              <a:gd name="connsiteX17" fmla="*/ 3330044 w 6125898"/>
              <a:gd name="connsiteY17" fmla="*/ 285698 h 5594367"/>
              <a:gd name="connsiteX18" fmla="*/ 3330044 w 6125898"/>
              <a:gd name="connsiteY18" fmla="*/ 285698 h 5594367"/>
              <a:gd name="connsiteX19" fmla="*/ 5768444 w 6125898"/>
              <a:gd name="connsiteY19" fmla="*/ 1154752 h 5594367"/>
              <a:gd name="connsiteX20" fmla="*/ 5834221 w 6125898"/>
              <a:gd name="connsiteY20" fmla="*/ 1115551 h 5594367"/>
              <a:gd name="connsiteX21" fmla="*/ 5847510 w 6125898"/>
              <a:gd name="connsiteY21" fmla="*/ 1063727 h 5594367"/>
              <a:gd name="connsiteX22" fmla="*/ 5716620 w 6125898"/>
              <a:gd name="connsiteY22" fmla="*/ 1011903 h 5594367"/>
              <a:gd name="connsiteX23" fmla="*/ 5768444 w 6125898"/>
              <a:gd name="connsiteY23" fmla="*/ 1154752 h 5594367"/>
              <a:gd name="connsiteX24" fmla="*/ 5768444 w 6125898"/>
              <a:gd name="connsiteY24" fmla="*/ 1154752 h 5594367"/>
              <a:gd name="connsiteX25" fmla="*/ 4247600 w 6125898"/>
              <a:gd name="connsiteY25" fmla="*/ 1232488 h 5594367"/>
              <a:gd name="connsiteX26" fmla="*/ 4286801 w 6125898"/>
              <a:gd name="connsiteY26" fmla="*/ 1193288 h 5594367"/>
              <a:gd name="connsiteX27" fmla="*/ 4195111 w 6125898"/>
              <a:gd name="connsiteY27" fmla="*/ 1193288 h 5594367"/>
              <a:gd name="connsiteX28" fmla="*/ 4247600 w 6125898"/>
              <a:gd name="connsiteY28" fmla="*/ 1232488 h 5594367"/>
              <a:gd name="connsiteX29" fmla="*/ 4247600 w 6125898"/>
              <a:gd name="connsiteY29" fmla="*/ 1232488 h 5594367"/>
              <a:gd name="connsiteX30" fmla="*/ 2765956 w 6125898"/>
              <a:gd name="connsiteY30" fmla="*/ 1349425 h 5594367"/>
              <a:gd name="connsiteX31" fmla="*/ 2779245 w 6125898"/>
              <a:gd name="connsiteY31" fmla="*/ 1362714 h 5594367"/>
              <a:gd name="connsiteX32" fmla="*/ 2779245 w 6125898"/>
              <a:gd name="connsiteY32" fmla="*/ 1362714 h 5594367"/>
              <a:gd name="connsiteX33" fmla="*/ 2765956 w 6125898"/>
              <a:gd name="connsiteY33" fmla="*/ 1349425 h 5594367"/>
              <a:gd name="connsiteX34" fmla="*/ 2765956 w 6125898"/>
              <a:gd name="connsiteY34" fmla="*/ 1349425 h 5594367"/>
              <a:gd name="connsiteX35" fmla="*/ 2582578 w 6125898"/>
              <a:gd name="connsiteY35" fmla="*/ 1427162 h 5594367"/>
              <a:gd name="connsiteX36" fmla="*/ 2582578 w 6125898"/>
              <a:gd name="connsiteY36" fmla="*/ 1427162 h 5594367"/>
              <a:gd name="connsiteX37" fmla="*/ 2608490 w 6125898"/>
              <a:gd name="connsiteY37" fmla="*/ 1453074 h 5594367"/>
              <a:gd name="connsiteX38" fmla="*/ 2582578 w 6125898"/>
              <a:gd name="connsiteY38" fmla="*/ 1427162 h 5594367"/>
              <a:gd name="connsiteX39" fmla="*/ 2582578 w 6125898"/>
              <a:gd name="connsiteY39" fmla="*/ 1427162 h 5594367"/>
              <a:gd name="connsiteX40" fmla="*/ 3316756 w 6125898"/>
              <a:gd name="connsiteY40" fmla="*/ 1440450 h 5594367"/>
              <a:gd name="connsiteX41" fmla="*/ 3330044 w 6125898"/>
              <a:gd name="connsiteY41" fmla="*/ 1479650 h 5594367"/>
              <a:gd name="connsiteX42" fmla="*/ 3343332 w 6125898"/>
              <a:gd name="connsiteY42" fmla="*/ 1440450 h 5594367"/>
              <a:gd name="connsiteX43" fmla="*/ 3316756 w 6125898"/>
              <a:gd name="connsiteY43" fmla="*/ 1440450 h 5594367"/>
              <a:gd name="connsiteX44" fmla="*/ 3316756 w 6125898"/>
              <a:gd name="connsiteY44" fmla="*/ 1440450 h 5594367"/>
              <a:gd name="connsiteX45" fmla="*/ 3408445 w 6125898"/>
              <a:gd name="connsiteY45" fmla="*/ 1518187 h 5594367"/>
              <a:gd name="connsiteX46" fmla="*/ 3382533 w 6125898"/>
              <a:gd name="connsiteY46" fmla="*/ 1492274 h 5594367"/>
              <a:gd name="connsiteX47" fmla="*/ 3382533 w 6125898"/>
              <a:gd name="connsiteY47" fmla="*/ 1518187 h 5594367"/>
              <a:gd name="connsiteX48" fmla="*/ 3408445 w 6125898"/>
              <a:gd name="connsiteY48" fmla="*/ 1518187 h 5594367"/>
              <a:gd name="connsiteX49" fmla="*/ 3408445 w 6125898"/>
              <a:gd name="connsiteY49" fmla="*/ 1518187 h 5594367"/>
              <a:gd name="connsiteX50" fmla="*/ 3408445 w 6125898"/>
              <a:gd name="connsiteY50" fmla="*/ 1518187 h 5594367"/>
              <a:gd name="connsiteX51" fmla="*/ 1848400 w 6125898"/>
              <a:gd name="connsiteY51" fmla="*/ 1518187 h 5594367"/>
              <a:gd name="connsiteX52" fmla="*/ 1874313 w 6125898"/>
              <a:gd name="connsiteY52" fmla="*/ 1544099 h 5594367"/>
              <a:gd name="connsiteX53" fmla="*/ 1874313 w 6125898"/>
              <a:gd name="connsiteY53" fmla="*/ 1557387 h 5594367"/>
              <a:gd name="connsiteX54" fmla="*/ 1861024 w 6125898"/>
              <a:gd name="connsiteY54" fmla="*/ 1531475 h 5594367"/>
              <a:gd name="connsiteX55" fmla="*/ 1874313 w 6125898"/>
              <a:gd name="connsiteY55" fmla="*/ 1531475 h 5594367"/>
              <a:gd name="connsiteX56" fmla="*/ 1848400 w 6125898"/>
              <a:gd name="connsiteY56" fmla="*/ 1518187 h 5594367"/>
              <a:gd name="connsiteX57" fmla="*/ 1848400 w 6125898"/>
              <a:gd name="connsiteY57" fmla="*/ 1518187 h 5594367"/>
              <a:gd name="connsiteX58" fmla="*/ 2753332 w 6125898"/>
              <a:gd name="connsiteY58" fmla="*/ 1557387 h 5594367"/>
              <a:gd name="connsiteX59" fmla="*/ 2727421 w 6125898"/>
              <a:gd name="connsiteY59" fmla="*/ 1531475 h 5594367"/>
              <a:gd name="connsiteX60" fmla="*/ 2753332 w 6125898"/>
              <a:gd name="connsiteY60" fmla="*/ 1557387 h 5594367"/>
              <a:gd name="connsiteX61" fmla="*/ 2753332 w 6125898"/>
              <a:gd name="connsiteY61" fmla="*/ 1557387 h 5594367"/>
              <a:gd name="connsiteX62" fmla="*/ 5610978 w 6125898"/>
              <a:gd name="connsiteY62" fmla="*/ 1661036 h 5594367"/>
              <a:gd name="connsiteX63" fmla="*/ 5571778 w 6125898"/>
              <a:gd name="connsiteY63" fmla="*/ 1686948 h 5594367"/>
              <a:gd name="connsiteX64" fmla="*/ 5610978 w 6125898"/>
              <a:gd name="connsiteY64" fmla="*/ 1661036 h 5594367"/>
              <a:gd name="connsiteX65" fmla="*/ 5610978 w 6125898"/>
              <a:gd name="connsiteY65" fmla="*/ 1661036 h 5594367"/>
              <a:gd name="connsiteX66" fmla="*/ 2163333 w 6125898"/>
              <a:gd name="connsiteY66" fmla="*/ 1725484 h 5594367"/>
              <a:gd name="connsiteX67" fmla="*/ 2110844 w 6125898"/>
              <a:gd name="connsiteY67" fmla="*/ 1725484 h 5594367"/>
              <a:gd name="connsiteX68" fmla="*/ 2163333 w 6125898"/>
              <a:gd name="connsiteY68" fmla="*/ 1725484 h 5594367"/>
              <a:gd name="connsiteX69" fmla="*/ 2163333 w 6125898"/>
              <a:gd name="connsiteY69" fmla="*/ 1725484 h 5594367"/>
              <a:gd name="connsiteX70" fmla="*/ 3906756 w 6125898"/>
              <a:gd name="connsiteY70" fmla="*/ 1816508 h 5594367"/>
              <a:gd name="connsiteX71" fmla="*/ 3945956 w 6125898"/>
              <a:gd name="connsiteY71" fmla="*/ 1803220 h 5594367"/>
              <a:gd name="connsiteX72" fmla="*/ 3959244 w 6125898"/>
              <a:gd name="connsiteY72" fmla="*/ 1751396 h 5594367"/>
              <a:gd name="connsiteX73" fmla="*/ 3920044 w 6125898"/>
              <a:gd name="connsiteY73" fmla="*/ 1738108 h 5594367"/>
              <a:gd name="connsiteX74" fmla="*/ 3906756 w 6125898"/>
              <a:gd name="connsiteY74" fmla="*/ 1816508 h 5594367"/>
              <a:gd name="connsiteX75" fmla="*/ 3906756 w 6125898"/>
              <a:gd name="connsiteY75" fmla="*/ 1816508 h 5594367"/>
              <a:gd name="connsiteX76" fmla="*/ 3579199 w 6125898"/>
              <a:gd name="connsiteY76" fmla="*/ 1816508 h 5594367"/>
              <a:gd name="connsiteX77" fmla="*/ 3618400 w 6125898"/>
              <a:gd name="connsiteY77" fmla="*/ 1816508 h 5594367"/>
              <a:gd name="connsiteX78" fmla="*/ 3579199 w 6125898"/>
              <a:gd name="connsiteY78" fmla="*/ 1803220 h 5594367"/>
              <a:gd name="connsiteX79" fmla="*/ 3579199 w 6125898"/>
              <a:gd name="connsiteY79" fmla="*/ 1816508 h 5594367"/>
              <a:gd name="connsiteX80" fmla="*/ 3579199 w 6125898"/>
              <a:gd name="connsiteY80" fmla="*/ 1816508 h 5594367"/>
              <a:gd name="connsiteX81" fmla="*/ 2228445 w 6125898"/>
              <a:gd name="connsiteY81" fmla="*/ 2024470 h 5594367"/>
              <a:gd name="connsiteX82" fmla="*/ 2254357 w 6125898"/>
              <a:gd name="connsiteY82" fmla="*/ 2037758 h 5594367"/>
              <a:gd name="connsiteX83" fmla="*/ 2254357 w 6125898"/>
              <a:gd name="connsiteY83" fmla="*/ 2024470 h 5594367"/>
              <a:gd name="connsiteX84" fmla="*/ 2228445 w 6125898"/>
              <a:gd name="connsiteY84" fmla="*/ 2011182 h 5594367"/>
              <a:gd name="connsiteX85" fmla="*/ 2228445 w 6125898"/>
              <a:gd name="connsiteY85" fmla="*/ 2024470 h 5594367"/>
              <a:gd name="connsiteX86" fmla="*/ 2228445 w 6125898"/>
              <a:gd name="connsiteY86" fmla="*/ 2024470 h 5594367"/>
              <a:gd name="connsiteX87" fmla="*/ 930845 w 6125898"/>
              <a:gd name="connsiteY87" fmla="*/ 2063006 h 5594367"/>
              <a:gd name="connsiteX88" fmla="*/ 917556 w 6125898"/>
              <a:gd name="connsiteY88" fmla="*/ 2037094 h 5594367"/>
              <a:gd name="connsiteX89" fmla="*/ 891644 w 6125898"/>
              <a:gd name="connsiteY89" fmla="*/ 2037094 h 5594367"/>
              <a:gd name="connsiteX90" fmla="*/ 930845 w 6125898"/>
              <a:gd name="connsiteY90" fmla="*/ 2063006 h 5594367"/>
              <a:gd name="connsiteX91" fmla="*/ 930845 w 6125898"/>
              <a:gd name="connsiteY91" fmla="*/ 2063006 h 5594367"/>
              <a:gd name="connsiteX92" fmla="*/ 2399200 w 6125898"/>
              <a:gd name="connsiteY92" fmla="*/ 2088918 h 5594367"/>
              <a:gd name="connsiteX93" fmla="*/ 2385912 w 6125898"/>
              <a:gd name="connsiteY93" fmla="*/ 2102207 h 5594367"/>
              <a:gd name="connsiteX94" fmla="*/ 2399200 w 6125898"/>
              <a:gd name="connsiteY94" fmla="*/ 2102207 h 5594367"/>
              <a:gd name="connsiteX95" fmla="*/ 2399200 w 6125898"/>
              <a:gd name="connsiteY95" fmla="*/ 2088918 h 5594367"/>
              <a:gd name="connsiteX96" fmla="*/ 2399200 w 6125898"/>
              <a:gd name="connsiteY96" fmla="*/ 2088918 h 5594367"/>
              <a:gd name="connsiteX97" fmla="*/ 2399200 w 6125898"/>
              <a:gd name="connsiteY97" fmla="*/ 2088918 h 5594367"/>
              <a:gd name="connsiteX98" fmla="*/ 2451689 w 6125898"/>
              <a:gd name="connsiteY98" fmla="*/ 2102207 h 5594367"/>
              <a:gd name="connsiteX99" fmla="*/ 2464977 w 6125898"/>
              <a:gd name="connsiteY99" fmla="*/ 2141407 h 5594367"/>
              <a:gd name="connsiteX100" fmla="*/ 2478265 w 6125898"/>
              <a:gd name="connsiteY100" fmla="*/ 2128119 h 5594367"/>
              <a:gd name="connsiteX101" fmla="*/ 2451689 w 6125898"/>
              <a:gd name="connsiteY101" fmla="*/ 2102207 h 5594367"/>
              <a:gd name="connsiteX102" fmla="*/ 2451689 w 6125898"/>
              <a:gd name="connsiteY102" fmla="*/ 2102207 h 5594367"/>
              <a:gd name="connsiteX103" fmla="*/ 5165821 w 6125898"/>
              <a:gd name="connsiteY103" fmla="*/ 2114830 h 5594367"/>
              <a:gd name="connsiteX104" fmla="*/ 5139909 w 6125898"/>
              <a:gd name="connsiteY104" fmla="*/ 2114830 h 5594367"/>
              <a:gd name="connsiteX105" fmla="*/ 5165821 w 6125898"/>
              <a:gd name="connsiteY105" fmla="*/ 2114830 h 5594367"/>
              <a:gd name="connsiteX106" fmla="*/ 5165821 w 6125898"/>
              <a:gd name="connsiteY106" fmla="*/ 2114830 h 5594367"/>
              <a:gd name="connsiteX107" fmla="*/ 1219200 w 6125898"/>
              <a:gd name="connsiteY107" fmla="*/ 2374616 h 5594367"/>
              <a:gd name="connsiteX108" fmla="*/ 1205912 w 6125898"/>
              <a:gd name="connsiteY108" fmla="*/ 2400529 h 5594367"/>
              <a:gd name="connsiteX109" fmla="*/ 1231824 w 6125898"/>
              <a:gd name="connsiteY109" fmla="*/ 2400529 h 5594367"/>
              <a:gd name="connsiteX110" fmla="*/ 1219200 w 6125898"/>
              <a:gd name="connsiteY110" fmla="*/ 2374616 h 5594367"/>
              <a:gd name="connsiteX111" fmla="*/ 1219200 w 6125898"/>
              <a:gd name="connsiteY111" fmla="*/ 2374616 h 5594367"/>
              <a:gd name="connsiteX112" fmla="*/ 65113 w 6125898"/>
              <a:gd name="connsiteY112" fmla="*/ 2659650 h 5594367"/>
              <a:gd name="connsiteX113" fmla="*/ 65113 w 6125898"/>
              <a:gd name="connsiteY113" fmla="*/ 2633738 h 5594367"/>
              <a:gd name="connsiteX114" fmla="*/ 65113 w 6125898"/>
              <a:gd name="connsiteY114" fmla="*/ 2659650 h 5594367"/>
              <a:gd name="connsiteX115" fmla="*/ 65113 w 6125898"/>
              <a:gd name="connsiteY115" fmla="*/ 2659650 h 5594367"/>
              <a:gd name="connsiteX116" fmla="*/ 13288 w 6125898"/>
              <a:gd name="connsiteY116" fmla="*/ 2685562 h 5594367"/>
              <a:gd name="connsiteX117" fmla="*/ 0 w 6125898"/>
              <a:gd name="connsiteY117" fmla="*/ 2711475 h 5594367"/>
              <a:gd name="connsiteX118" fmla="*/ 39201 w 6125898"/>
              <a:gd name="connsiteY118" fmla="*/ 2685562 h 5594367"/>
              <a:gd name="connsiteX119" fmla="*/ 13288 w 6125898"/>
              <a:gd name="connsiteY119" fmla="*/ 2685562 h 5594367"/>
              <a:gd name="connsiteX120" fmla="*/ 13288 w 6125898"/>
              <a:gd name="connsiteY120" fmla="*/ 2685562 h 5594367"/>
              <a:gd name="connsiteX121" fmla="*/ 5388400 w 6125898"/>
              <a:gd name="connsiteY121" fmla="*/ 2932724 h 5594367"/>
              <a:gd name="connsiteX122" fmla="*/ 5309998 w 6125898"/>
              <a:gd name="connsiteY122" fmla="*/ 2932724 h 5594367"/>
              <a:gd name="connsiteX123" fmla="*/ 5388400 w 6125898"/>
              <a:gd name="connsiteY123" fmla="*/ 2971925 h 5594367"/>
              <a:gd name="connsiteX124" fmla="*/ 5388400 w 6125898"/>
              <a:gd name="connsiteY124" fmla="*/ 2932724 h 5594367"/>
              <a:gd name="connsiteX125" fmla="*/ 5388400 w 6125898"/>
              <a:gd name="connsiteY125" fmla="*/ 2932724 h 5594367"/>
              <a:gd name="connsiteX126" fmla="*/ 812578 w 6125898"/>
              <a:gd name="connsiteY126" fmla="*/ 3088197 h 5594367"/>
              <a:gd name="connsiteX127" fmla="*/ 812578 w 6125898"/>
              <a:gd name="connsiteY127" fmla="*/ 3101486 h 5594367"/>
              <a:gd name="connsiteX128" fmla="*/ 812578 w 6125898"/>
              <a:gd name="connsiteY128" fmla="*/ 3101486 h 5594367"/>
              <a:gd name="connsiteX129" fmla="*/ 825867 w 6125898"/>
              <a:gd name="connsiteY129" fmla="*/ 3088197 h 5594367"/>
              <a:gd name="connsiteX130" fmla="*/ 812578 w 6125898"/>
              <a:gd name="connsiteY130" fmla="*/ 3088197 h 5594367"/>
              <a:gd name="connsiteX131" fmla="*/ 812578 w 6125898"/>
              <a:gd name="connsiteY131" fmla="*/ 3088197 h 5594367"/>
              <a:gd name="connsiteX132" fmla="*/ 5637555 w 6125898"/>
              <a:gd name="connsiteY132" fmla="*/ 3282871 h 5594367"/>
              <a:gd name="connsiteX133" fmla="*/ 5624267 w 6125898"/>
              <a:gd name="connsiteY133" fmla="*/ 3282871 h 5594367"/>
              <a:gd name="connsiteX134" fmla="*/ 5624267 w 6125898"/>
              <a:gd name="connsiteY134" fmla="*/ 3282871 h 5594367"/>
              <a:gd name="connsiteX135" fmla="*/ 5624267 w 6125898"/>
              <a:gd name="connsiteY135" fmla="*/ 3296159 h 5594367"/>
              <a:gd name="connsiteX136" fmla="*/ 5637555 w 6125898"/>
              <a:gd name="connsiteY136" fmla="*/ 3282871 h 5594367"/>
              <a:gd name="connsiteX137" fmla="*/ 5637555 w 6125898"/>
              <a:gd name="connsiteY137" fmla="*/ 3282871 h 5594367"/>
              <a:gd name="connsiteX138" fmla="*/ 5519289 w 6125898"/>
              <a:gd name="connsiteY138" fmla="*/ 3386519 h 5594367"/>
              <a:gd name="connsiteX139" fmla="*/ 5571778 w 6125898"/>
              <a:gd name="connsiteY139" fmla="*/ 3347319 h 5594367"/>
              <a:gd name="connsiteX140" fmla="*/ 5624267 w 6125898"/>
              <a:gd name="connsiteY140" fmla="*/ 3308118 h 5594367"/>
              <a:gd name="connsiteX141" fmla="*/ 5519289 w 6125898"/>
              <a:gd name="connsiteY141" fmla="*/ 3373231 h 5594367"/>
              <a:gd name="connsiteX142" fmla="*/ 5519289 w 6125898"/>
              <a:gd name="connsiteY142" fmla="*/ 3386519 h 5594367"/>
              <a:gd name="connsiteX143" fmla="*/ 5519289 w 6125898"/>
              <a:gd name="connsiteY143" fmla="*/ 3386519 h 5594367"/>
              <a:gd name="connsiteX144" fmla="*/ 5519289 w 6125898"/>
              <a:gd name="connsiteY144" fmla="*/ 3386519 h 5594367"/>
              <a:gd name="connsiteX145" fmla="*/ 5322622 w 6125898"/>
              <a:gd name="connsiteY145" fmla="*/ 3672217 h 5594367"/>
              <a:gd name="connsiteX146" fmla="*/ 5335911 w 6125898"/>
              <a:gd name="connsiteY146" fmla="*/ 3685506 h 5594367"/>
              <a:gd name="connsiteX147" fmla="*/ 5322622 w 6125898"/>
              <a:gd name="connsiteY147" fmla="*/ 3672217 h 5594367"/>
              <a:gd name="connsiteX148" fmla="*/ 5322622 w 6125898"/>
              <a:gd name="connsiteY148" fmla="*/ 3672217 h 5594367"/>
              <a:gd name="connsiteX149" fmla="*/ 5506665 w 6125898"/>
              <a:gd name="connsiteY149" fmla="*/ 3710753 h 5594367"/>
              <a:gd name="connsiteX150" fmla="*/ 5519953 w 6125898"/>
              <a:gd name="connsiteY150" fmla="*/ 3724042 h 5594367"/>
              <a:gd name="connsiteX151" fmla="*/ 5519953 w 6125898"/>
              <a:gd name="connsiteY151" fmla="*/ 3710753 h 5594367"/>
              <a:gd name="connsiteX152" fmla="*/ 5506665 w 6125898"/>
              <a:gd name="connsiteY152" fmla="*/ 3710753 h 5594367"/>
              <a:gd name="connsiteX153" fmla="*/ 5506665 w 6125898"/>
              <a:gd name="connsiteY153" fmla="*/ 3710753 h 5594367"/>
              <a:gd name="connsiteX154" fmla="*/ 5610978 w 6125898"/>
              <a:gd name="connsiteY154" fmla="*/ 3801778 h 5594367"/>
              <a:gd name="connsiteX155" fmla="*/ 5624267 w 6125898"/>
              <a:gd name="connsiteY155" fmla="*/ 3788490 h 5594367"/>
              <a:gd name="connsiteX156" fmla="*/ 5610978 w 6125898"/>
              <a:gd name="connsiteY156" fmla="*/ 3788490 h 5594367"/>
              <a:gd name="connsiteX157" fmla="*/ 5610978 w 6125898"/>
              <a:gd name="connsiteY157" fmla="*/ 3801778 h 5594367"/>
              <a:gd name="connsiteX158" fmla="*/ 5610978 w 6125898"/>
              <a:gd name="connsiteY158" fmla="*/ 3801778 h 5594367"/>
              <a:gd name="connsiteX159" fmla="*/ 5610978 w 6125898"/>
              <a:gd name="connsiteY159" fmla="*/ 3801778 h 5594367"/>
              <a:gd name="connsiteX160" fmla="*/ 2490889 w 6125898"/>
              <a:gd name="connsiteY160" fmla="*/ 3788490 h 5594367"/>
              <a:gd name="connsiteX161" fmla="*/ 2464977 w 6125898"/>
              <a:gd name="connsiteY161" fmla="*/ 3788490 h 5594367"/>
              <a:gd name="connsiteX162" fmla="*/ 2478265 w 6125898"/>
              <a:gd name="connsiteY162" fmla="*/ 3814402 h 5594367"/>
              <a:gd name="connsiteX163" fmla="*/ 2490889 w 6125898"/>
              <a:gd name="connsiteY163" fmla="*/ 3788490 h 5594367"/>
              <a:gd name="connsiteX164" fmla="*/ 2490889 w 6125898"/>
              <a:gd name="connsiteY164" fmla="*/ 3788490 h 5594367"/>
              <a:gd name="connsiteX165" fmla="*/ 2255022 w 6125898"/>
              <a:gd name="connsiteY165" fmla="*/ 3905427 h 5594367"/>
              <a:gd name="connsiteX166" fmla="*/ 2268310 w 6125898"/>
              <a:gd name="connsiteY166" fmla="*/ 3892139 h 5594367"/>
              <a:gd name="connsiteX167" fmla="*/ 2255022 w 6125898"/>
              <a:gd name="connsiteY167" fmla="*/ 3905427 h 5594367"/>
              <a:gd name="connsiteX168" fmla="*/ 2255022 w 6125898"/>
              <a:gd name="connsiteY168" fmla="*/ 3905427 h 5594367"/>
              <a:gd name="connsiteX169" fmla="*/ 2241733 w 6125898"/>
              <a:gd name="connsiteY169" fmla="*/ 3918715 h 5594367"/>
              <a:gd name="connsiteX170" fmla="*/ 2255022 w 6125898"/>
              <a:gd name="connsiteY170" fmla="*/ 3892803 h 5594367"/>
              <a:gd name="connsiteX171" fmla="*/ 2241733 w 6125898"/>
              <a:gd name="connsiteY171" fmla="*/ 3918715 h 5594367"/>
              <a:gd name="connsiteX172" fmla="*/ 2241733 w 6125898"/>
              <a:gd name="connsiteY172" fmla="*/ 3918715 h 5594367"/>
              <a:gd name="connsiteX173" fmla="*/ 2215822 w 6125898"/>
              <a:gd name="connsiteY173" fmla="*/ 3944627 h 5594367"/>
              <a:gd name="connsiteX174" fmla="*/ 2202534 w 6125898"/>
              <a:gd name="connsiteY174" fmla="*/ 3957915 h 5594367"/>
              <a:gd name="connsiteX175" fmla="*/ 2215822 w 6125898"/>
              <a:gd name="connsiteY175" fmla="*/ 3944627 h 5594367"/>
              <a:gd name="connsiteX176" fmla="*/ 2215822 w 6125898"/>
              <a:gd name="connsiteY176" fmla="*/ 3944627 h 5594367"/>
              <a:gd name="connsiteX177" fmla="*/ 5454176 w 6125898"/>
              <a:gd name="connsiteY177" fmla="*/ 3996451 h 5594367"/>
              <a:gd name="connsiteX178" fmla="*/ 5454176 w 6125898"/>
              <a:gd name="connsiteY178" fmla="*/ 3983163 h 5594367"/>
              <a:gd name="connsiteX179" fmla="*/ 5440888 w 6125898"/>
              <a:gd name="connsiteY179" fmla="*/ 3983163 h 5594367"/>
              <a:gd name="connsiteX180" fmla="*/ 5454176 w 6125898"/>
              <a:gd name="connsiteY180" fmla="*/ 3996451 h 5594367"/>
              <a:gd name="connsiteX181" fmla="*/ 5454176 w 6125898"/>
              <a:gd name="connsiteY181" fmla="*/ 3996451 h 5594367"/>
              <a:gd name="connsiteX182" fmla="*/ 5571778 w 6125898"/>
              <a:gd name="connsiteY182" fmla="*/ 3996451 h 5594367"/>
              <a:gd name="connsiteX183" fmla="*/ 5558489 w 6125898"/>
              <a:gd name="connsiteY183" fmla="*/ 4009740 h 5594367"/>
              <a:gd name="connsiteX184" fmla="*/ 5571778 w 6125898"/>
              <a:gd name="connsiteY184" fmla="*/ 3996451 h 5594367"/>
              <a:gd name="connsiteX185" fmla="*/ 5571778 w 6125898"/>
              <a:gd name="connsiteY185" fmla="*/ 3996451 h 5594367"/>
              <a:gd name="connsiteX186" fmla="*/ 5585066 w 6125898"/>
              <a:gd name="connsiteY186" fmla="*/ 4009075 h 5594367"/>
              <a:gd name="connsiteX187" fmla="*/ 5585066 w 6125898"/>
              <a:gd name="connsiteY187" fmla="*/ 4022364 h 5594367"/>
              <a:gd name="connsiteX188" fmla="*/ 5585066 w 6125898"/>
              <a:gd name="connsiteY188" fmla="*/ 4009075 h 5594367"/>
              <a:gd name="connsiteX189" fmla="*/ 5585066 w 6125898"/>
              <a:gd name="connsiteY189" fmla="*/ 4009075 h 5594367"/>
              <a:gd name="connsiteX190" fmla="*/ 5545865 w 6125898"/>
              <a:gd name="connsiteY190" fmla="*/ 4034988 h 5594367"/>
              <a:gd name="connsiteX191" fmla="*/ 5559154 w 6125898"/>
              <a:gd name="connsiteY191" fmla="*/ 4034988 h 5594367"/>
              <a:gd name="connsiteX192" fmla="*/ 5545865 w 6125898"/>
              <a:gd name="connsiteY192" fmla="*/ 4021699 h 5594367"/>
              <a:gd name="connsiteX193" fmla="*/ 5545865 w 6125898"/>
              <a:gd name="connsiteY193" fmla="*/ 4034988 h 5594367"/>
              <a:gd name="connsiteX194" fmla="*/ 5545865 w 6125898"/>
              <a:gd name="connsiteY194" fmla="*/ 4034988 h 5594367"/>
              <a:gd name="connsiteX195" fmla="*/ 5585066 w 6125898"/>
              <a:gd name="connsiteY195" fmla="*/ 4034988 h 5594367"/>
              <a:gd name="connsiteX196" fmla="*/ 5598354 w 6125898"/>
              <a:gd name="connsiteY196" fmla="*/ 4021699 h 5594367"/>
              <a:gd name="connsiteX197" fmla="*/ 5585066 w 6125898"/>
              <a:gd name="connsiteY197" fmla="*/ 4034988 h 5594367"/>
              <a:gd name="connsiteX198" fmla="*/ 5585066 w 6125898"/>
              <a:gd name="connsiteY198" fmla="*/ 4034988 h 5594367"/>
              <a:gd name="connsiteX199" fmla="*/ 5610978 w 6125898"/>
              <a:gd name="connsiteY199" fmla="*/ 4086812 h 5594367"/>
              <a:gd name="connsiteX200" fmla="*/ 5610978 w 6125898"/>
              <a:gd name="connsiteY200" fmla="*/ 4112724 h 5594367"/>
              <a:gd name="connsiteX201" fmla="*/ 5610978 w 6125898"/>
              <a:gd name="connsiteY201" fmla="*/ 4086812 h 5594367"/>
              <a:gd name="connsiteX202" fmla="*/ 5610978 w 6125898"/>
              <a:gd name="connsiteY202" fmla="*/ 4086812 h 5594367"/>
              <a:gd name="connsiteX203" fmla="*/ 5257509 w 6125898"/>
              <a:gd name="connsiteY203" fmla="*/ 4139300 h 5594367"/>
              <a:gd name="connsiteX204" fmla="*/ 5270798 w 6125898"/>
              <a:gd name="connsiteY204" fmla="*/ 4152589 h 5594367"/>
              <a:gd name="connsiteX205" fmla="*/ 5257509 w 6125898"/>
              <a:gd name="connsiteY205" fmla="*/ 4139300 h 5594367"/>
              <a:gd name="connsiteX206" fmla="*/ 5257509 w 6125898"/>
              <a:gd name="connsiteY206" fmla="*/ 4139300 h 5594367"/>
              <a:gd name="connsiteX207" fmla="*/ 5191732 w 6125898"/>
              <a:gd name="connsiteY207" fmla="*/ 4217037 h 5594367"/>
              <a:gd name="connsiteX208" fmla="*/ 5205021 w 6125898"/>
              <a:gd name="connsiteY208" fmla="*/ 4217037 h 5594367"/>
              <a:gd name="connsiteX209" fmla="*/ 5205021 w 6125898"/>
              <a:gd name="connsiteY209" fmla="*/ 4203749 h 5594367"/>
              <a:gd name="connsiteX210" fmla="*/ 5191732 w 6125898"/>
              <a:gd name="connsiteY210" fmla="*/ 4217037 h 5594367"/>
              <a:gd name="connsiteX211" fmla="*/ 5191732 w 6125898"/>
              <a:gd name="connsiteY211" fmla="*/ 4217037 h 5594367"/>
              <a:gd name="connsiteX212" fmla="*/ 2818445 w 6125898"/>
              <a:gd name="connsiteY212" fmla="*/ 4346598 h 5594367"/>
              <a:gd name="connsiteX213" fmla="*/ 2831733 w 6125898"/>
              <a:gd name="connsiteY213" fmla="*/ 4320686 h 5594367"/>
              <a:gd name="connsiteX214" fmla="*/ 2818445 w 6125898"/>
              <a:gd name="connsiteY214" fmla="*/ 4346598 h 5594367"/>
              <a:gd name="connsiteX215" fmla="*/ 2818445 w 6125898"/>
              <a:gd name="connsiteY215" fmla="*/ 4346598 h 5594367"/>
              <a:gd name="connsiteX216" fmla="*/ 2989199 w 6125898"/>
              <a:gd name="connsiteY216" fmla="*/ 4333310 h 5594367"/>
              <a:gd name="connsiteX217" fmla="*/ 3002488 w 6125898"/>
              <a:gd name="connsiteY217" fmla="*/ 4346598 h 5594367"/>
              <a:gd name="connsiteX218" fmla="*/ 2989199 w 6125898"/>
              <a:gd name="connsiteY218" fmla="*/ 4333310 h 5594367"/>
              <a:gd name="connsiteX219" fmla="*/ 2989199 w 6125898"/>
              <a:gd name="connsiteY219" fmla="*/ 4333310 h 5594367"/>
              <a:gd name="connsiteX220" fmla="*/ 4562532 w 6125898"/>
              <a:gd name="connsiteY220" fmla="*/ 4359222 h 5594367"/>
              <a:gd name="connsiteX221" fmla="*/ 4575821 w 6125898"/>
              <a:gd name="connsiteY221" fmla="*/ 4359222 h 5594367"/>
              <a:gd name="connsiteX222" fmla="*/ 4562532 w 6125898"/>
              <a:gd name="connsiteY222" fmla="*/ 4345934 h 5594367"/>
              <a:gd name="connsiteX223" fmla="*/ 4562532 w 6125898"/>
              <a:gd name="connsiteY223" fmla="*/ 4345934 h 5594367"/>
              <a:gd name="connsiteX224" fmla="*/ 4562532 w 6125898"/>
              <a:gd name="connsiteY224" fmla="*/ 4359222 h 5594367"/>
              <a:gd name="connsiteX225" fmla="*/ 4562532 w 6125898"/>
              <a:gd name="connsiteY225" fmla="*/ 4359222 h 5594367"/>
              <a:gd name="connsiteX226" fmla="*/ 4562532 w 6125898"/>
              <a:gd name="connsiteY226" fmla="*/ 4359222 h 5594367"/>
              <a:gd name="connsiteX227" fmla="*/ 4523332 w 6125898"/>
              <a:gd name="connsiteY227" fmla="*/ 4359222 h 5594367"/>
              <a:gd name="connsiteX228" fmla="*/ 4510044 w 6125898"/>
              <a:gd name="connsiteY228" fmla="*/ 4372510 h 5594367"/>
              <a:gd name="connsiteX229" fmla="*/ 4523332 w 6125898"/>
              <a:gd name="connsiteY229" fmla="*/ 4372510 h 5594367"/>
              <a:gd name="connsiteX230" fmla="*/ 4523332 w 6125898"/>
              <a:gd name="connsiteY230" fmla="*/ 4385798 h 5594367"/>
              <a:gd name="connsiteX231" fmla="*/ 4510044 w 6125898"/>
              <a:gd name="connsiteY231" fmla="*/ 4399087 h 5594367"/>
              <a:gd name="connsiteX232" fmla="*/ 4523332 w 6125898"/>
              <a:gd name="connsiteY232" fmla="*/ 4399087 h 5594367"/>
              <a:gd name="connsiteX233" fmla="*/ 4523332 w 6125898"/>
              <a:gd name="connsiteY233" fmla="*/ 4359222 h 5594367"/>
              <a:gd name="connsiteX234" fmla="*/ 4523332 w 6125898"/>
              <a:gd name="connsiteY234" fmla="*/ 4359222 h 5594367"/>
              <a:gd name="connsiteX235" fmla="*/ 5020978 w 6125898"/>
              <a:gd name="connsiteY235" fmla="*/ 4385798 h 5594367"/>
              <a:gd name="connsiteX236" fmla="*/ 5034266 w 6125898"/>
              <a:gd name="connsiteY236" fmla="*/ 4385798 h 5594367"/>
              <a:gd name="connsiteX237" fmla="*/ 5020978 w 6125898"/>
              <a:gd name="connsiteY237" fmla="*/ 4385798 h 5594367"/>
              <a:gd name="connsiteX238" fmla="*/ 5020978 w 6125898"/>
              <a:gd name="connsiteY238" fmla="*/ 4385798 h 5594367"/>
              <a:gd name="connsiteX239" fmla="*/ 3185866 w 6125898"/>
              <a:gd name="connsiteY239" fmla="*/ 4398422 h 5594367"/>
              <a:gd name="connsiteX240" fmla="*/ 3120089 w 6125898"/>
              <a:gd name="connsiteY240" fmla="*/ 4385134 h 5594367"/>
              <a:gd name="connsiteX241" fmla="*/ 3198490 w 6125898"/>
              <a:gd name="connsiteY241" fmla="*/ 4450247 h 5594367"/>
              <a:gd name="connsiteX242" fmla="*/ 3185866 w 6125898"/>
              <a:gd name="connsiteY242" fmla="*/ 4398422 h 5594367"/>
              <a:gd name="connsiteX243" fmla="*/ 3185866 w 6125898"/>
              <a:gd name="connsiteY243" fmla="*/ 4398422 h 5594367"/>
              <a:gd name="connsiteX244" fmla="*/ 4470843 w 6125898"/>
              <a:gd name="connsiteY244" fmla="*/ 4411710 h 5594367"/>
              <a:gd name="connsiteX245" fmla="*/ 4496755 w 6125898"/>
              <a:gd name="connsiteY245" fmla="*/ 4385798 h 5594367"/>
              <a:gd name="connsiteX246" fmla="*/ 4470843 w 6125898"/>
              <a:gd name="connsiteY246" fmla="*/ 4411710 h 5594367"/>
              <a:gd name="connsiteX247" fmla="*/ 4470843 w 6125898"/>
              <a:gd name="connsiteY247" fmla="*/ 4411710 h 5594367"/>
              <a:gd name="connsiteX248" fmla="*/ 4615021 w 6125898"/>
              <a:gd name="connsiteY248" fmla="*/ 4411710 h 5594367"/>
              <a:gd name="connsiteX249" fmla="*/ 4615021 w 6125898"/>
              <a:gd name="connsiteY249" fmla="*/ 4398422 h 5594367"/>
              <a:gd name="connsiteX250" fmla="*/ 4615021 w 6125898"/>
              <a:gd name="connsiteY250" fmla="*/ 4411710 h 5594367"/>
              <a:gd name="connsiteX251" fmla="*/ 4615021 w 6125898"/>
              <a:gd name="connsiteY251" fmla="*/ 4411710 h 5594367"/>
              <a:gd name="connsiteX252" fmla="*/ 4247600 w 6125898"/>
              <a:gd name="connsiteY252" fmla="*/ 4411710 h 5594367"/>
              <a:gd name="connsiteX253" fmla="*/ 4247600 w 6125898"/>
              <a:gd name="connsiteY253" fmla="*/ 4424999 h 5594367"/>
              <a:gd name="connsiteX254" fmla="*/ 4247600 w 6125898"/>
              <a:gd name="connsiteY254" fmla="*/ 4411710 h 5594367"/>
              <a:gd name="connsiteX255" fmla="*/ 4247600 w 6125898"/>
              <a:gd name="connsiteY255" fmla="*/ 4411710 h 5594367"/>
              <a:gd name="connsiteX256" fmla="*/ 4457555 w 6125898"/>
              <a:gd name="connsiteY256" fmla="*/ 4411710 h 5594367"/>
              <a:gd name="connsiteX257" fmla="*/ 4457555 w 6125898"/>
              <a:gd name="connsiteY257" fmla="*/ 4424999 h 5594367"/>
              <a:gd name="connsiteX258" fmla="*/ 4470843 w 6125898"/>
              <a:gd name="connsiteY258" fmla="*/ 4424999 h 5594367"/>
              <a:gd name="connsiteX259" fmla="*/ 4484131 w 6125898"/>
              <a:gd name="connsiteY259" fmla="*/ 4424999 h 5594367"/>
              <a:gd name="connsiteX260" fmla="*/ 4470843 w 6125898"/>
              <a:gd name="connsiteY260" fmla="*/ 4411710 h 5594367"/>
              <a:gd name="connsiteX261" fmla="*/ 4457555 w 6125898"/>
              <a:gd name="connsiteY261" fmla="*/ 4411710 h 5594367"/>
              <a:gd name="connsiteX262" fmla="*/ 4457555 w 6125898"/>
              <a:gd name="connsiteY262" fmla="*/ 4411710 h 5594367"/>
              <a:gd name="connsiteX263" fmla="*/ 4418355 w 6125898"/>
              <a:gd name="connsiteY263" fmla="*/ 4411710 h 5594367"/>
              <a:gd name="connsiteX264" fmla="*/ 4405067 w 6125898"/>
              <a:gd name="connsiteY264" fmla="*/ 4437623 h 5594367"/>
              <a:gd name="connsiteX265" fmla="*/ 4418355 w 6125898"/>
              <a:gd name="connsiteY265" fmla="*/ 4424334 h 5594367"/>
              <a:gd name="connsiteX266" fmla="*/ 4418355 w 6125898"/>
              <a:gd name="connsiteY266" fmla="*/ 4411710 h 5594367"/>
              <a:gd name="connsiteX267" fmla="*/ 4418355 w 6125898"/>
              <a:gd name="connsiteY267" fmla="*/ 4411710 h 5594367"/>
              <a:gd name="connsiteX268" fmla="*/ 4601733 w 6125898"/>
              <a:gd name="connsiteY268" fmla="*/ 4424334 h 5594367"/>
              <a:gd name="connsiteX269" fmla="*/ 4615021 w 6125898"/>
              <a:gd name="connsiteY269" fmla="*/ 4424334 h 5594367"/>
              <a:gd name="connsiteX270" fmla="*/ 4615021 w 6125898"/>
              <a:gd name="connsiteY270" fmla="*/ 4424334 h 5594367"/>
              <a:gd name="connsiteX271" fmla="*/ 4601733 w 6125898"/>
              <a:gd name="connsiteY271" fmla="*/ 4424334 h 5594367"/>
              <a:gd name="connsiteX272" fmla="*/ 4601733 w 6125898"/>
              <a:gd name="connsiteY272" fmla="*/ 4424334 h 5594367"/>
              <a:gd name="connsiteX273" fmla="*/ 4588445 w 6125898"/>
              <a:gd name="connsiteY273" fmla="*/ 4476159 h 5594367"/>
              <a:gd name="connsiteX274" fmla="*/ 4601733 w 6125898"/>
              <a:gd name="connsiteY274" fmla="*/ 4476159 h 5594367"/>
              <a:gd name="connsiteX275" fmla="*/ 4601733 w 6125898"/>
              <a:gd name="connsiteY275" fmla="*/ 4462870 h 5594367"/>
              <a:gd name="connsiteX276" fmla="*/ 4615021 w 6125898"/>
              <a:gd name="connsiteY276" fmla="*/ 4462870 h 5594367"/>
              <a:gd name="connsiteX277" fmla="*/ 4615021 w 6125898"/>
              <a:gd name="connsiteY277" fmla="*/ 4449582 h 5594367"/>
              <a:gd name="connsiteX278" fmla="*/ 4588445 w 6125898"/>
              <a:gd name="connsiteY278" fmla="*/ 4476159 h 5594367"/>
              <a:gd name="connsiteX279" fmla="*/ 4588445 w 6125898"/>
              <a:gd name="connsiteY279" fmla="*/ 4476159 h 5594367"/>
              <a:gd name="connsiteX280" fmla="*/ 4890089 w 6125898"/>
              <a:gd name="connsiteY280" fmla="*/ 4450247 h 5594367"/>
              <a:gd name="connsiteX281" fmla="*/ 4876801 w 6125898"/>
              <a:gd name="connsiteY281" fmla="*/ 4450247 h 5594367"/>
              <a:gd name="connsiteX282" fmla="*/ 4876801 w 6125898"/>
              <a:gd name="connsiteY282" fmla="*/ 4463535 h 5594367"/>
              <a:gd name="connsiteX283" fmla="*/ 4890089 w 6125898"/>
              <a:gd name="connsiteY283" fmla="*/ 4450247 h 5594367"/>
              <a:gd name="connsiteX284" fmla="*/ 4890089 w 6125898"/>
              <a:gd name="connsiteY284" fmla="*/ 4450247 h 5594367"/>
              <a:gd name="connsiteX285" fmla="*/ 4379154 w 6125898"/>
              <a:gd name="connsiteY285" fmla="*/ 4463535 h 5594367"/>
              <a:gd name="connsiteX286" fmla="*/ 4405067 w 6125898"/>
              <a:gd name="connsiteY286" fmla="*/ 4476823 h 5594367"/>
              <a:gd name="connsiteX287" fmla="*/ 4391778 w 6125898"/>
              <a:gd name="connsiteY287" fmla="*/ 4463535 h 5594367"/>
              <a:gd name="connsiteX288" fmla="*/ 4379154 w 6125898"/>
              <a:gd name="connsiteY288" fmla="*/ 4463535 h 5594367"/>
              <a:gd name="connsiteX289" fmla="*/ 4379154 w 6125898"/>
              <a:gd name="connsiteY289" fmla="*/ 4463535 h 5594367"/>
              <a:gd name="connsiteX290" fmla="*/ 4430978 w 6125898"/>
              <a:gd name="connsiteY290" fmla="*/ 4476159 h 5594367"/>
              <a:gd name="connsiteX291" fmla="*/ 4417690 w 6125898"/>
              <a:gd name="connsiteY291" fmla="*/ 4489447 h 5594367"/>
              <a:gd name="connsiteX292" fmla="*/ 4430978 w 6125898"/>
              <a:gd name="connsiteY292" fmla="*/ 4489447 h 5594367"/>
              <a:gd name="connsiteX293" fmla="*/ 4430978 w 6125898"/>
              <a:gd name="connsiteY293" fmla="*/ 4476159 h 5594367"/>
              <a:gd name="connsiteX294" fmla="*/ 4430978 w 6125898"/>
              <a:gd name="connsiteY294" fmla="*/ 4476159 h 5594367"/>
              <a:gd name="connsiteX295" fmla="*/ 4640934 w 6125898"/>
              <a:gd name="connsiteY295" fmla="*/ 4527983 h 5594367"/>
              <a:gd name="connsiteX296" fmla="*/ 4666845 w 6125898"/>
              <a:gd name="connsiteY296" fmla="*/ 4514695 h 5594367"/>
              <a:gd name="connsiteX297" fmla="*/ 4640934 w 6125898"/>
              <a:gd name="connsiteY297" fmla="*/ 4514695 h 5594367"/>
              <a:gd name="connsiteX298" fmla="*/ 4640934 w 6125898"/>
              <a:gd name="connsiteY298" fmla="*/ 4527983 h 5594367"/>
              <a:gd name="connsiteX299" fmla="*/ 4640934 w 6125898"/>
              <a:gd name="connsiteY299" fmla="*/ 4527983 h 5594367"/>
              <a:gd name="connsiteX300" fmla="*/ 4798399 w 6125898"/>
              <a:gd name="connsiteY300" fmla="*/ 4515359 h 5594367"/>
              <a:gd name="connsiteX301" fmla="*/ 4811688 w 6125898"/>
              <a:gd name="connsiteY301" fmla="*/ 4515359 h 5594367"/>
              <a:gd name="connsiteX302" fmla="*/ 4798399 w 6125898"/>
              <a:gd name="connsiteY302" fmla="*/ 4515359 h 5594367"/>
              <a:gd name="connsiteX303" fmla="*/ 4798399 w 6125898"/>
              <a:gd name="connsiteY303" fmla="*/ 4515359 h 5594367"/>
              <a:gd name="connsiteX304" fmla="*/ 4981778 w 6125898"/>
              <a:gd name="connsiteY304" fmla="*/ 4502071 h 5594367"/>
              <a:gd name="connsiteX305" fmla="*/ 4955865 w 6125898"/>
              <a:gd name="connsiteY305" fmla="*/ 4515359 h 5594367"/>
              <a:gd name="connsiteX306" fmla="*/ 4981778 w 6125898"/>
              <a:gd name="connsiteY306" fmla="*/ 4502071 h 5594367"/>
              <a:gd name="connsiteX307" fmla="*/ 4981778 w 6125898"/>
              <a:gd name="connsiteY307" fmla="*/ 4502071 h 5594367"/>
              <a:gd name="connsiteX308" fmla="*/ 4247600 w 6125898"/>
              <a:gd name="connsiteY308" fmla="*/ 4515359 h 5594367"/>
              <a:gd name="connsiteX309" fmla="*/ 4234312 w 6125898"/>
              <a:gd name="connsiteY309" fmla="*/ 4515359 h 5594367"/>
              <a:gd name="connsiteX310" fmla="*/ 4247600 w 6125898"/>
              <a:gd name="connsiteY310" fmla="*/ 4528647 h 5594367"/>
              <a:gd name="connsiteX311" fmla="*/ 4247600 w 6125898"/>
              <a:gd name="connsiteY311" fmla="*/ 4515359 h 5594367"/>
              <a:gd name="connsiteX312" fmla="*/ 4247600 w 6125898"/>
              <a:gd name="connsiteY312" fmla="*/ 4515359 h 5594367"/>
              <a:gd name="connsiteX313" fmla="*/ 4942577 w 6125898"/>
              <a:gd name="connsiteY313" fmla="*/ 4541271 h 5594367"/>
              <a:gd name="connsiteX314" fmla="*/ 4942577 w 6125898"/>
              <a:gd name="connsiteY314" fmla="*/ 4527983 h 5594367"/>
              <a:gd name="connsiteX315" fmla="*/ 4942577 w 6125898"/>
              <a:gd name="connsiteY315" fmla="*/ 4541271 h 5594367"/>
              <a:gd name="connsiteX316" fmla="*/ 4942577 w 6125898"/>
              <a:gd name="connsiteY316" fmla="*/ 4541271 h 5594367"/>
              <a:gd name="connsiteX317" fmla="*/ 4025021 w 6125898"/>
              <a:gd name="connsiteY317" fmla="*/ 4553895 h 5594367"/>
              <a:gd name="connsiteX318" fmla="*/ 4011733 w 6125898"/>
              <a:gd name="connsiteY318" fmla="*/ 4540607 h 5594367"/>
              <a:gd name="connsiteX319" fmla="*/ 4025021 w 6125898"/>
              <a:gd name="connsiteY319" fmla="*/ 4553895 h 5594367"/>
              <a:gd name="connsiteX320" fmla="*/ 4025021 w 6125898"/>
              <a:gd name="connsiteY320" fmla="*/ 4553895 h 5594367"/>
              <a:gd name="connsiteX321" fmla="*/ 2897511 w 6125898"/>
              <a:gd name="connsiteY321" fmla="*/ 4553895 h 5594367"/>
              <a:gd name="connsiteX322" fmla="*/ 2897511 w 6125898"/>
              <a:gd name="connsiteY322" fmla="*/ 4579807 h 5594367"/>
              <a:gd name="connsiteX323" fmla="*/ 2897511 w 6125898"/>
              <a:gd name="connsiteY323" fmla="*/ 4579807 h 5594367"/>
              <a:gd name="connsiteX324" fmla="*/ 2897511 w 6125898"/>
              <a:gd name="connsiteY324" fmla="*/ 4553895 h 5594367"/>
              <a:gd name="connsiteX325" fmla="*/ 2897511 w 6125898"/>
              <a:gd name="connsiteY325" fmla="*/ 4553895 h 5594367"/>
              <a:gd name="connsiteX326" fmla="*/ 4103422 w 6125898"/>
              <a:gd name="connsiteY326" fmla="*/ 4579807 h 5594367"/>
              <a:gd name="connsiteX327" fmla="*/ 4116711 w 6125898"/>
              <a:gd name="connsiteY327" fmla="*/ 4566519 h 5594367"/>
              <a:gd name="connsiteX328" fmla="*/ 4103422 w 6125898"/>
              <a:gd name="connsiteY328" fmla="*/ 4553231 h 5594367"/>
              <a:gd name="connsiteX329" fmla="*/ 4103422 w 6125898"/>
              <a:gd name="connsiteY329" fmla="*/ 4579807 h 5594367"/>
              <a:gd name="connsiteX330" fmla="*/ 4103422 w 6125898"/>
              <a:gd name="connsiteY330" fmla="*/ 4579807 h 5594367"/>
              <a:gd name="connsiteX331" fmla="*/ 4640934 w 6125898"/>
              <a:gd name="connsiteY331" fmla="*/ 4553895 h 5594367"/>
              <a:gd name="connsiteX332" fmla="*/ 4654222 w 6125898"/>
              <a:gd name="connsiteY332" fmla="*/ 4567183 h 5594367"/>
              <a:gd name="connsiteX333" fmla="*/ 4640934 w 6125898"/>
              <a:gd name="connsiteY333" fmla="*/ 4553895 h 5594367"/>
              <a:gd name="connsiteX334" fmla="*/ 4640934 w 6125898"/>
              <a:gd name="connsiteY334" fmla="*/ 4553895 h 5594367"/>
              <a:gd name="connsiteX335" fmla="*/ 4326665 w 6125898"/>
              <a:gd name="connsiteY335" fmla="*/ 4579807 h 5594367"/>
              <a:gd name="connsiteX336" fmla="*/ 4326665 w 6125898"/>
              <a:gd name="connsiteY336" fmla="*/ 4593096 h 5594367"/>
              <a:gd name="connsiteX337" fmla="*/ 4326665 w 6125898"/>
              <a:gd name="connsiteY337" fmla="*/ 4579807 h 5594367"/>
              <a:gd name="connsiteX338" fmla="*/ 4326665 w 6125898"/>
              <a:gd name="connsiteY338" fmla="*/ 4579807 h 5594367"/>
              <a:gd name="connsiteX339" fmla="*/ 4667510 w 6125898"/>
              <a:gd name="connsiteY339" fmla="*/ 4579807 h 5594367"/>
              <a:gd name="connsiteX340" fmla="*/ 4680798 w 6125898"/>
              <a:gd name="connsiteY340" fmla="*/ 4579807 h 5594367"/>
              <a:gd name="connsiteX341" fmla="*/ 4680798 w 6125898"/>
              <a:gd name="connsiteY341" fmla="*/ 4579807 h 5594367"/>
              <a:gd name="connsiteX342" fmla="*/ 4667510 w 6125898"/>
              <a:gd name="connsiteY342" fmla="*/ 4579807 h 5594367"/>
              <a:gd name="connsiteX343" fmla="*/ 4667510 w 6125898"/>
              <a:gd name="connsiteY343" fmla="*/ 4579807 h 5594367"/>
              <a:gd name="connsiteX344" fmla="*/ 4929289 w 6125898"/>
              <a:gd name="connsiteY344" fmla="*/ 4593096 h 5594367"/>
              <a:gd name="connsiteX345" fmla="*/ 4942577 w 6125898"/>
              <a:gd name="connsiteY345" fmla="*/ 4579807 h 5594367"/>
              <a:gd name="connsiteX346" fmla="*/ 4929289 w 6125898"/>
              <a:gd name="connsiteY346" fmla="*/ 4593096 h 5594367"/>
              <a:gd name="connsiteX347" fmla="*/ 4929289 w 6125898"/>
              <a:gd name="connsiteY347" fmla="*/ 4593096 h 5594367"/>
              <a:gd name="connsiteX348" fmla="*/ 4274177 w 6125898"/>
              <a:gd name="connsiteY348" fmla="*/ 4632296 h 5594367"/>
              <a:gd name="connsiteX349" fmla="*/ 4300089 w 6125898"/>
              <a:gd name="connsiteY349" fmla="*/ 4606384 h 5594367"/>
              <a:gd name="connsiteX350" fmla="*/ 4286801 w 6125898"/>
              <a:gd name="connsiteY350" fmla="*/ 4580472 h 5594367"/>
              <a:gd name="connsiteX351" fmla="*/ 4260888 w 6125898"/>
              <a:gd name="connsiteY351" fmla="*/ 4593760 h 5594367"/>
              <a:gd name="connsiteX352" fmla="*/ 4274177 w 6125898"/>
              <a:gd name="connsiteY352" fmla="*/ 4632296 h 5594367"/>
              <a:gd name="connsiteX353" fmla="*/ 4274177 w 6125898"/>
              <a:gd name="connsiteY353" fmla="*/ 4632296 h 5594367"/>
              <a:gd name="connsiteX354" fmla="*/ 4890089 w 6125898"/>
              <a:gd name="connsiteY354" fmla="*/ 4579807 h 5594367"/>
              <a:gd name="connsiteX355" fmla="*/ 4876801 w 6125898"/>
              <a:gd name="connsiteY355" fmla="*/ 4579807 h 5594367"/>
              <a:gd name="connsiteX356" fmla="*/ 4863512 w 6125898"/>
              <a:gd name="connsiteY356" fmla="*/ 4605719 h 5594367"/>
              <a:gd name="connsiteX357" fmla="*/ 4902712 w 6125898"/>
              <a:gd name="connsiteY357" fmla="*/ 4592431 h 5594367"/>
              <a:gd name="connsiteX358" fmla="*/ 4890089 w 6125898"/>
              <a:gd name="connsiteY358" fmla="*/ 4579807 h 5594367"/>
              <a:gd name="connsiteX359" fmla="*/ 4890089 w 6125898"/>
              <a:gd name="connsiteY359" fmla="*/ 4579807 h 5594367"/>
              <a:gd name="connsiteX360" fmla="*/ 4116711 w 6125898"/>
              <a:gd name="connsiteY360" fmla="*/ 4605719 h 5594367"/>
              <a:gd name="connsiteX361" fmla="*/ 4116711 w 6125898"/>
              <a:gd name="connsiteY361" fmla="*/ 4579807 h 5594367"/>
              <a:gd name="connsiteX362" fmla="*/ 4116711 w 6125898"/>
              <a:gd name="connsiteY362" fmla="*/ 4593096 h 5594367"/>
              <a:gd name="connsiteX363" fmla="*/ 4103422 w 6125898"/>
              <a:gd name="connsiteY363" fmla="*/ 4593096 h 5594367"/>
              <a:gd name="connsiteX364" fmla="*/ 4116711 w 6125898"/>
              <a:gd name="connsiteY364" fmla="*/ 4605719 h 5594367"/>
              <a:gd name="connsiteX365" fmla="*/ 4116711 w 6125898"/>
              <a:gd name="connsiteY365" fmla="*/ 4605719 h 5594367"/>
              <a:gd name="connsiteX366" fmla="*/ 3251643 w 6125898"/>
              <a:gd name="connsiteY366" fmla="*/ 4579807 h 5594367"/>
              <a:gd name="connsiteX367" fmla="*/ 3238355 w 6125898"/>
              <a:gd name="connsiteY367" fmla="*/ 4579807 h 5594367"/>
              <a:gd name="connsiteX368" fmla="*/ 3264267 w 6125898"/>
              <a:gd name="connsiteY368" fmla="*/ 4619008 h 5594367"/>
              <a:gd name="connsiteX369" fmla="*/ 3251643 w 6125898"/>
              <a:gd name="connsiteY369" fmla="*/ 4579807 h 5594367"/>
              <a:gd name="connsiteX370" fmla="*/ 3251643 w 6125898"/>
              <a:gd name="connsiteY370" fmla="*/ 4579807 h 5594367"/>
              <a:gd name="connsiteX371" fmla="*/ 4981778 w 6125898"/>
              <a:gd name="connsiteY371" fmla="*/ 4605719 h 5594367"/>
              <a:gd name="connsiteX372" fmla="*/ 4981778 w 6125898"/>
              <a:gd name="connsiteY372" fmla="*/ 4592431 h 5594367"/>
              <a:gd name="connsiteX373" fmla="*/ 4955865 w 6125898"/>
              <a:gd name="connsiteY373" fmla="*/ 4592431 h 5594367"/>
              <a:gd name="connsiteX374" fmla="*/ 4942577 w 6125898"/>
              <a:gd name="connsiteY374" fmla="*/ 4618343 h 5594367"/>
              <a:gd name="connsiteX375" fmla="*/ 4981778 w 6125898"/>
              <a:gd name="connsiteY375" fmla="*/ 4605719 h 5594367"/>
              <a:gd name="connsiteX376" fmla="*/ 4981778 w 6125898"/>
              <a:gd name="connsiteY376" fmla="*/ 4605719 h 5594367"/>
              <a:gd name="connsiteX377" fmla="*/ 4077510 w 6125898"/>
              <a:gd name="connsiteY377" fmla="*/ 4619008 h 5594367"/>
              <a:gd name="connsiteX378" fmla="*/ 4077510 w 6125898"/>
              <a:gd name="connsiteY378" fmla="*/ 4619008 h 5594367"/>
              <a:gd name="connsiteX379" fmla="*/ 4077510 w 6125898"/>
              <a:gd name="connsiteY379" fmla="*/ 4619008 h 5594367"/>
              <a:gd name="connsiteX380" fmla="*/ 4182488 w 6125898"/>
              <a:gd name="connsiteY380" fmla="*/ 4605719 h 5594367"/>
              <a:gd name="connsiteX381" fmla="*/ 4169199 w 6125898"/>
              <a:gd name="connsiteY381" fmla="*/ 4631632 h 5594367"/>
              <a:gd name="connsiteX382" fmla="*/ 4195111 w 6125898"/>
              <a:gd name="connsiteY382" fmla="*/ 4618343 h 5594367"/>
              <a:gd name="connsiteX383" fmla="*/ 4182488 w 6125898"/>
              <a:gd name="connsiteY383" fmla="*/ 4605719 h 5594367"/>
              <a:gd name="connsiteX384" fmla="*/ 4182488 w 6125898"/>
              <a:gd name="connsiteY384" fmla="*/ 4605719 h 5594367"/>
              <a:gd name="connsiteX385" fmla="*/ 4430978 w 6125898"/>
              <a:gd name="connsiteY385" fmla="*/ 4619008 h 5594367"/>
              <a:gd name="connsiteX386" fmla="*/ 4444266 w 6125898"/>
              <a:gd name="connsiteY386" fmla="*/ 4658208 h 5594367"/>
              <a:gd name="connsiteX387" fmla="*/ 4444266 w 6125898"/>
              <a:gd name="connsiteY387" fmla="*/ 4606384 h 5594367"/>
              <a:gd name="connsiteX388" fmla="*/ 4430978 w 6125898"/>
              <a:gd name="connsiteY388" fmla="*/ 4619008 h 5594367"/>
              <a:gd name="connsiteX389" fmla="*/ 4430978 w 6125898"/>
              <a:gd name="connsiteY389" fmla="*/ 4619008 h 5594367"/>
              <a:gd name="connsiteX390" fmla="*/ 4640934 w 6125898"/>
              <a:gd name="connsiteY390" fmla="*/ 4619008 h 5594367"/>
              <a:gd name="connsiteX391" fmla="*/ 4666845 w 6125898"/>
              <a:gd name="connsiteY391" fmla="*/ 4619008 h 5594367"/>
              <a:gd name="connsiteX392" fmla="*/ 4640934 w 6125898"/>
              <a:gd name="connsiteY392" fmla="*/ 4619008 h 5594367"/>
              <a:gd name="connsiteX393" fmla="*/ 4640934 w 6125898"/>
              <a:gd name="connsiteY393" fmla="*/ 4619008 h 5594367"/>
              <a:gd name="connsiteX394" fmla="*/ 4077510 w 6125898"/>
              <a:gd name="connsiteY394" fmla="*/ 4619008 h 5594367"/>
              <a:gd name="connsiteX395" fmla="*/ 4077510 w 6125898"/>
              <a:gd name="connsiteY395" fmla="*/ 4658208 h 5594367"/>
              <a:gd name="connsiteX396" fmla="*/ 4077510 w 6125898"/>
              <a:gd name="connsiteY396" fmla="*/ 4658208 h 5594367"/>
              <a:gd name="connsiteX397" fmla="*/ 4077510 w 6125898"/>
              <a:gd name="connsiteY397" fmla="*/ 4644920 h 5594367"/>
              <a:gd name="connsiteX398" fmla="*/ 4090798 w 6125898"/>
              <a:gd name="connsiteY398" fmla="*/ 4658208 h 5594367"/>
              <a:gd name="connsiteX399" fmla="*/ 4090798 w 6125898"/>
              <a:gd name="connsiteY399" fmla="*/ 4632296 h 5594367"/>
              <a:gd name="connsiteX400" fmla="*/ 4077510 w 6125898"/>
              <a:gd name="connsiteY400" fmla="*/ 4632296 h 5594367"/>
              <a:gd name="connsiteX401" fmla="*/ 4077510 w 6125898"/>
              <a:gd name="connsiteY401" fmla="*/ 4619008 h 5594367"/>
              <a:gd name="connsiteX402" fmla="*/ 4077510 w 6125898"/>
              <a:gd name="connsiteY402" fmla="*/ 4619008 h 5594367"/>
              <a:gd name="connsiteX403" fmla="*/ 4929289 w 6125898"/>
              <a:gd name="connsiteY403" fmla="*/ 4619008 h 5594367"/>
              <a:gd name="connsiteX404" fmla="*/ 4942577 w 6125898"/>
              <a:gd name="connsiteY404" fmla="*/ 4632296 h 5594367"/>
              <a:gd name="connsiteX405" fmla="*/ 4942577 w 6125898"/>
              <a:gd name="connsiteY405" fmla="*/ 4619008 h 5594367"/>
              <a:gd name="connsiteX406" fmla="*/ 4929289 w 6125898"/>
              <a:gd name="connsiteY406" fmla="*/ 4619008 h 5594367"/>
              <a:gd name="connsiteX407" fmla="*/ 4929289 w 6125898"/>
              <a:gd name="connsiteY407" fmla="*/ 4619008 h 5594367"/>
              <a:gd name="connsiteX408" fmla="*/ 4050933 w 6125898"/>
              <a:gd name="connsiteY408" fmla="*/ 4658208 h 5594367"/>
              <a:gd name="connsiteX409" fmla="*/ 4064222 w 6125898"/>
              <a:gd name="connsiteY409" fmla="*/ 4644920 h 5594367"/>
              <a:gd name="connsiteX410" fmla="*/ 4025021 w 6125898"/>
              <a:gd name="connsiteY410" fmla="*/ 4644920 h 5594367"/>
              <a:gd name="connsiteX411" fmla="*/ 4038309 w 6125898"/>
              <a:gd name="connsiteY411" fmla="*/ 4658208 h 5594367"/>
              <a:gd name="connsiteX412" fmla="*/ 4050933 w 6125898"/>
              <a:gd name="connsiteY412" fmla="*/ 4658208 h 5594367"/>
              <a:gd name="connsiteX413" fmla="*/ 4050933 w 6125898"/>
              <a:gd name="connsiteY413" fmla="*/ 4658208 h 5594367"/>
              <a:gd name="connsiteX414" fmla="*/ 4969154 w 6125898"/>
              <a:gd name="connsiteY414" fmla="*/ 4644920 h 5594367"/>
              <a:gd name="connsiteX415" fmla="*/ 4982442 w 6125898"/>
              <a:gd name="connsiteY415" fmla="*/ 4631632 h 5594367"/>
              <a:gd name="connsiteX416" fmla="*/ 4969154 w 6125898"/>
              <a:gd name="connsiteY416" fmla="*/ 4644920 h 5594367"/>
              <a:gd name="connsiteX417" fmla="*/ 4969154 w 6125898"/>
              <a:gd name="connsiteY417" fmla="*/ 4644920 h 5594367"/>
              <a:gd name="connsiteX418" fmla="*/ 4483467 w 6125898"/>
              <a:gd name="connsiteY418" fmla="*/ 4632296 h 5594367"/>
              <a:gd name="connsiteX419" fmla="*/ 4470179 w 6125898"/>
              <a:gd name="connsiteY419" fmla="*/ 4632296 h 5594367"/>
              <a:gd name="connsiteX420" fmla="*/ 4496091 w 6125898"/>
              <a:gd name="connsiteY420" fmla="*/ 4658208 h 5594367"/>
              <a:gd name="connsiteX421" fmla="*/ 4483467 w 6125898"/>
              <a:gd name="connsiteY421" fmla="*/ 4632296 h 5594367"/>
              <a:gd name="connsiteX422" fmla="*/ 4483467 w 6125898"/>
              <a:gd name="connsiteY422" fmla="*/ 4632296 h 5594367"/>
              <a:gd name="connsiteX423" fmla="*/ 4221688 w 6125898"/>
              <a:gd name="connsiteY423" fmla="*/ 4632296 h 5594367"/>
              <a:gd name="connsiteX424" fmla="*/ 4221688 w 6125898"/>
              <a:gd name="connsiteY424" fmla="*/ 4684120 h 5594367"/>
              <a:gd name="connsiteX425" fmla="*/ 4247600 w 6125898"/>
              <a:gd name="connsiteY425" fmla="*/ 4670832 h 5594367"/>
              <a:gd name="connsiteX426" fmla="*/ 4221688 w 6125898"/>
              <a:gd name="connsiteY426" fmla="*/ 4632296 h 5594367"/>
              <a:gd name="connsiteX427" fmla="*/ 4221688 w 6125898"/>
              <a:gd name="connsiteY427" fmla="*/ 4632296 h 5594367"/>
              <a:gd name="connsiteX428" fmla="*/ 4837600 w 6125898"/>
              <a:gd name="connsiteY428" fmla="*/ 4632296 h 5594367"/>
              <a:gd name="connsiteX429" fmla="*/ 4824312 w 6125898"/>
              <a:gd name="connsiteY429" fmla="*/ 4632296 h 5594367"/>
              <a:gd name="connsiteX430" fmla="*/ 4811023 w 6125898"/>
              <a:gd name="connsiteY430" fmla="*/ 4658208 h 5594367"/>
              <a:gd name="connsiteX431" fmla="*/ 4836936 w 6125898"/>
              <a:gd name="connsiteY431" fmla="*/ 4658208 h 5594367"/>
              <a:gd name="connsiteX432" fmla="*/ 4837600 w 6125898"/>
              <a:gd name="connsiteY432" fmla="*/ 4632296 h 5594367"/>
              <a:gd name="connsiteX433" fmla="*/ 4837600 w 6125898"/>
              <a:gd name="connsiteY433" fmla="*/ 4632296 h 5594367"/>
              <a:gd name="connsiteX434" fmla="*/ 5139244 w 6125898"/>
              <a:gd name="connsiteY434" fmla="*/ 4632296 h 5594367"/>
              <a:gd name="connsiteX435" fmla="*/ 5125956 w 6125898"/>
              <a:gd name="connsiteY435" fmla="*/ 4658208 h 5594367"/>
              <a:gd name="connsiteX436" fmla="*/ 5139244 w 6125898"/>
              <a:gd name="connsiteY436" fmla="*/ 4632296 h 5594367"/>
              <a:gd name="connsiteX437" fmla="*/ 5139244 w 6125898"/>
              <a:gd name="connsiteY437" fmla="*/ 4632296 h 5594367"/>
              <a:gd name="connsiteX438" fmla="*/ 4405067 w 6125898"/>
              <a:gd name="connsiteY438" fmla="*/ 4658208 h 5594367"/>
              <a:gd name="connsiteX439" fmla="*/ 4418355 w 6125898"/>
              <a:gd name="connsiteY439" fmla="*/ 4658208 h 5594367"/>
              <a:gd name="connsiteX440" fmla="*/ 4418355 w 6125898"/>
              <a:gd name="connsiteY440" fmla="*/ 4644920 h 5594367"/>
              <a:gd name="connsiteX441" fmla="*/ 4405067 w 6125898"/>
              <a:gd name="connsiteY441" fmla="*/ 4644920 h 5594367"/>
              <a:gd name="connsiteX442" fmla="*/ 4405067 w 6125898"/>
              <a:gd name="connsiteY442" fmla="*/ 4658208 h 5594367"/>
              <a:gd name="connsiteX443" fmla="*/ 4405067 w 6125898"/>
              <a:gd name="connsiteY443" fmla="*/ 4658208 h 5594367"/>
              <a:gd name="connsiteX444" fmla="*/ 4405067 w 6125898"/>
              <a:gd name="connsiteY444" fmla="*/ 4658208 h 5594367"/>
              <a:gd name="connsiteX445" fmla="*/ 5008354 w 6125898"/>
              <a:gd name="connsiteY445" fmla="*/ 4658208 h 5594367"/>
              <a:gd name="connsiteX446" fmla="*/ 5008354 w 6125898"/>
              <a:gd name="connsiteY446" fmla="*/ 4671497 h 5594367"/>
              <a:gd name="connsiteX447" fmla="*/ 5034266 w 6125898"/>
              <a:gd name="connsiteY447" fmla="*/ 4671497 h 5594367"/>
              <a:gd name="connsiteX448" fmla="*/ 5034266 w 6125898"/>
              <a:gd name="connsiteY448" fmla="*/ 4658208 h 5594367"/>
              <a:gd name="connsiteX449" fmla="*/ 5008354 w 6125898"/>
              <a:gd name="connsiteY449" fmla="*/ 4658208 h 5594367"/>
              <a:gd name="connsiteX450" fmla="*/ 5008354 w 6125898"/>
              <a:gd name="connsiteY450" fmla="*/ 4658208 h 5594367"/>
              <a:gd name="connsiteX451" fmla="*/ 3448310 w 6125898"/>
              <a:gd name="connsiteY451" fmla="*/ 4658208 h 5594367"/>
              <a:gd name="connsiteX452" fmla="*/ 3461598 w 6125898"/>
              <a:gd name="connsiteY452" fmla="*/ 4684120 h 5594367"/>
              <a:gd name="connsiteX453" fmla="*/ 3448310 w 6125898"/>
              <a:gd name="connsiteY453" fmla="*/ 4658208 h 5594367"/>
              <a:gd name="connsiteX454" fmla="*/ 3448310 w 6125898"/>
              <a:gd name="connsiteY454" fmla="*/ 4658208 h 5594367"/>
              <a:gd name="connsiteX455" fmla="*/ 5047555 w 6125898"/>
              <a:gd name="connsiteY455" fmla="*/ 4670832 h 5594367"/>
              <a:gd name="connsiteX456" fmla="*/ 5047555 w 6125898"/>
              <a:gd name="connsiteY456" fmla="*/ 4684120 h 5594367"/>
              <a:gd name="connsiteX457" fmla="*/ 5047555 w 6125898"/>
              <a:gd name="connsiteY457" fmla="*/ 4670832 h 5594367"/>
              <a:gd name="connsiteX458" fmla="*/ 5047555 w 6125898"/>
              <a:gd name="connsiteY458" fmla="*/ 4670832 h 5594367"/>
              <a:gd name="connsiteX459" fmla="*/ 3670889 w 6125898"/>
              <a:gd name="connsiteY459" fmla="*/ 4670832 h 5594367"/>
              <a:gd name="connsiteX460" fmla="*/ 3657601 w 6125898"/>
              <a:gd name="connsiteY460" fmla="*/ 4684120 h 5594367"/>
              <a:gd name="connsiteX461" fmla="*/ 3670889 w 6125898"/>
              <a:gd name="connsiteY461" fmla="*/ 4710032 h 5594367"/>
              <a:gd name="connsiteX462" fmla="*/ 3684177 w 6125898"/>
              <a:gd name="connsiteY462" fmla="*/ 4684120 h 5594367"/>
              <a:gd name="connsiteX463" fmla="*/ 3670889 w 6125898"/>
              <a:gd name="connsiteY463" fmla="*/ 4684120 h 5594367"/>
              <a:gd name="connsiteX464" fmla="*/ 3670889 w 6125898"/>
              <a:gd name="connsiteY464" fmla="*/ 4670832 h 5594367"/>
              <a:gd name="connsiteX465" fmla="*/ 3670889 w 6125898"/>
              <a:gd name="connsiteY465" fmla="*/ 4670832 h 5594367"/>
              <a:gd name="connsiteX466" fmla="*/ 4430978 w 6125898"/>
              <a:gd name="connsiteY466" fmla="*/ 4696744 h 5594367"/>
              <a:gd name="connsiteX467" fmla="*/ 4430978 w 6125898"/>
              <a:gd name="connsiteY467" fmla="*/ 4710032 h 5594367"/>
              <a:gd name="connsiteX468" fmla="*/ 4430978 w 6125898"/>
              <a:gd name="connsiteY468" fmla="*/ 4723321 h 5594367"/>
              <a:gd name="connsiteX469" fmla="*/ 4430978 w 6125898"/>
              <a:gd name="connsiteY469" fmla="*/ 4696744 h 5594367"/>
              <a:gd name="connsiteX470" fmla="*/ 4430978 w 6125898"/>
              <a:gd name="connsiteY470" fmla="*/ 4696744 h 5594367"/>
              <a:gd name="connsiteX471" fmla="*/ 4430978 w 6125898"/>
              <a:gd name="connsiteY471" fmla="*/ 4696744 h 5594367"/>
              <a:gd name="connsiteX472" fmla="*/ 3710089 w 6125898"/>
              <a:gd name="connsiteY472" fmla="*/ 4710032 h 5594367"/>
              <a:gd name="connsiteX473" fmla="*/ 3723377 w 6125898"/>
              <a:gd name="connsiteY473" fmla="*/ 4723321 h 5594367"/>
              <a:gd name="connsiteX474" fmla="*/ 3710089 w 6125898"/>
              <a:gd name="connsiteY474" fmla="*/ 4710032 h 5594367"/>
              <a:gd name="connsiteX475" fmla="*/ 3710089 w 6125898"/>
              <a:gd name="connsiteY475" fmla="*/ 4710032 h 5594367"/>
              <a:gd name="connsiteX476" fmla="*/ 4365866 w 6125898"/>
              <a:gd name="connsiteY476" fmla="*/ 4735945 h 5594367"/>
              <a:gd name="connsiteX477" fmla="*/ 4365866 w 6125898"/>
              <a:gd name="connsiteY477" fmla="*/ 4749233 h 5594367"/>
              <a:gd name="connsiteX478" fmla="*/ 4379154 w 6125898"/>
              <a:gd name="connsiteY478" fmla="*/ 4749233 h 5594367"/>
              <a:gd name="connsiteX479" fmla="*/ 4379154 w 6125898"/>
              <a:gd name="connsiteY479" fmla="*/ 4735945 h 5594367"/>
              <a:gd name="connsiteX480" fmla="*/ 4365866 w 6125898"/>
              <a:gd name="connsiteY480" fmla="*/ 4735945 h 5594367"/>
              <a:gd name="connsiteX481" fmla="*/ 4365866 w 6125898"/>
              <a:gd name="connsiteY481" fmla="*/ 4735945 h 5594367"/>
              <a:gd name="connsiteX482" fmla="*/ 4155911 w 6125898"/>
              <a:gd name="connsiteY482" fmla="*/ 4735945 h 5594367"/>
              <a:gd name="connsiteX483" fmla="*/ 4155911 w 6125898"/>
              <a:gd name="connsiteY483" fmla="*/ 4761857 h 5594367"/>
              <a:gd name="connsiteX484" fmla="*/ 4155911 w 6125898"/>
              <a:gd name="connsiteY484" fmla="*/ 4735945 h 5594367"/>
              <a:gd name="connsiteX485" fmla="*/ 4155911 w 6125898"/>
              <a:gd name="connsiteY485" fmla="*/ 4735945 h 5594367"/>
              <a:gd name="connsiteX486" fmla="*/ 5125956 w 6125898"/>
              <a:gd name="connsiteY486" fmla="*/ 4748568 h 5594367"/>
              <a:gd name="connsiteX487" fmla="*/ 5139244 w 6125898"/>
              <a:gd name="connsiteY487" fmla="*/ 4761857 h 5594367"/>
              <a:gd name="connsiteX488" fmla="*/ 5125956 w 6125898"/>
              <a:gd name="connsiteY488" fmla="*/ 4748568 h 5594367"/>
              <a:gd name="connsiteX489" fmla="*/ 5125956 w 6125898"/>
              <a:gd name="connsiteY489" fmla="*/ 4748568 h 5594367"/>
              <a:gd name="connsiteX490" fmla="*/ 4247600 w 6125898"/>
              <a:gd name="connsiteY490" fmla="*/ 4761857 h 5594367"/>
              <a:gd name="connsiteX491" fmla="*/ 4260888 w 6125898"/>
              <a:gd name="connsiteY491" fmla="*/ 4748568 h 5594367"/>
              <a:gd name="connsiteX492" fmla="*/ 4247600 w 6125898"/>
              <a:gd name="connsiteY492" fmla="*/ 4748568 h 5594367"/>
              <a:gd name="connsiteX493" fmla="*/ 4247600 w 6125898"/>
              <a:gd name="connsiteY493" fmla="*/ 4761857 h 5594367"/>
              <a:gd name="connsiteX494" fmla="*/ 4247600 w 6125898"/>
              <a:gd name="connsiteY494" fmla="*/ 4761857 h 5594367"/>
              <a:gd name="connsiteX495" fmla="*/ 4470843 w 6125898"/>
              <a:gd name="connsiteY495" fmla="*/ 4748568 h 5594367"/>
              <a:gd name="connsiteX496" fmla="*/ 4470843 w 6125898"/>
              <a:gd name="connsiteY496" fmla="*/ 4761857 h 5594367"/>
              <a:gd name="connsiteX497" fmla="*/ 4470843 w 6125898"/>
              <a:gd name="connsiteY497" fmla="*/ 4748568 h 5594367"/>
              <a:gd name="connsiteX498" fmla="*/ 4470843 w 6125898"/>
              <a:gd name="connsiteY498" fmla="*/ 4748568 h 5594367"/>
              <a:gd name="connsiteX499" fmla="*/ 4365866 w 6125898"/>
              <a:gd name="connsiteY499" fmla="*/ 4761857 h 5594367"/>
              <a:gd name="connsiteX500" fmla="*/ 4379154 w 6125898"/>
              <a:gd name="connsiteY500" fmla="*/ 4775145 h 5594367"/>
              <a:gd name="connsiteX501" fmla="*/ 4392443 w 6125898"/>
              <a:gd name="connsiteY501" fmla="*/ 4761857 h 5594367"/>
              <a:gd name="connsiteX502" fmla="*/ 4365866 w 6125898"/>
              <a:gd name="connsiteY502" fmla="*/ 4761857 h 5594367"/>
              <a:gd name="connsiteX503" fmla="*/ 4365866 w 6125898"/>
              <a:gd name="connsiteY503" fmla="*/ 4761857 h 5594367"/>
              <a:gd name="connsiteX504" fmla="*/ 4496755 w 6125898"/>
              <a:gd name="connsiteY504" fmla="*/ 4774481 h 5594367"/>
              <a:gd name="connsiteX505" fmla="*/ 4510044 w 6125898"/>
              <a:gd name="connsiteY505" fmla="*/ 4761192 h 5594367"/>
              <a:gd name="connsiteX506" fmla="*/ 4496755 w 6125898"/>
              <a:gd name="connsiteY506" fmla="*/ 4774481 h 5594367"/>
              <a:gd name="connsiteX507" fmla="*/ 4496755 w 6125898"/>
              <a:gd name="connsiteY507" fmla="*/ 4774481 h 5594367"/>
              <a:gd name="connsiteX508" fmla="*/ 4221688 w 6125898"/>
              <a:gd name="connsiteY508" fmla="*/ 4800393 h 5594367"/>
              <a:gd name="connsiteX509" fmla="*/ 4247600 w 6125898"/>
              <a:gd name="connsiteY509" fmla="*/ 4787104 h 5594367"/>
              <a:gd name="connsiteX510" fmla="*/ 4234312 w 6125898"/>
              <a:gd name="connsiteY510" fmla="*/ 4773816 h 5594367"/>
              <a:gd name="connsiteX511" fmla="*/ 4221688 w 6125898"/>
              <a:gd name="connsiteY511" fmla="*/ 4800393 h 5594367"/>
              <a:gd name="connsiteX512" fmla="*/ 4221688 w 6125898"/>
              <a:gd name="connsiteY512" fmla="*/ 4800393 h 5594367"/>
              <a:gd name="connsiteX513" fmla="*/ 4313377 w 6125898"/>
              <a:gd name="connsiteY513" fmla="*/ 4774481 h 5594367"/>
              <a:gd name="connsiteX514" fmla="*/ 4300089 w 6125898"/>
              <a:gd name="connsiteY514" fmla="*/ 4774481 h 5594367"/>
              <a:gd name="connsiteX515" fmla="*/ 4300089 w 6125898"/>
              <a:gd name="connsiteY515" fmla="*/ 4800393 h 5594367"/>
              <a:gd name="connsiteX516" fmla="*/ 4326001 w 6125898"/>
              <a:gd name="connsiteY516" fmla="*/ 4787104 h 5594367"/>
              <a:gd name="connsiteX517" fmla="*/ 4313377 w 6125898"/>
              <a:gd name="connsiteY517" fmla="*/ 4774481 h 5594367"/>
              <a:gd name="connsiteX518" fmla="*/ 4313377 w 6125898"/>
              <a:gd name="connsiteY518" fmla="*/ 4774481 h 5594367"/>
              <a:gd name="connsiteX519" fmla="*/ 4365866 w 6125898"/>
              <a:gd name="connsiteY519" fmla="*/ 4774481 h 5594367"/>
              <a:gd name="connsiteX520" fmla="*/ 4365866 w 6125898"/>
              <a:gd name="connsiteY520" fmla="*/ 4800393 h 5594367"/>
              <a:gd name="connsiteX521" fmla="*/ 4365866 w 6125898"/>
              <a:gd name="connsiteY521" fmla="*/ 4774481 h 5594367"/>
              <a:gd name="connsiteX522" fmla="*/ 4365866 w 6125898"/>
              <a:gd name="connsiteY522" fmla="*/ 4774481 h 5594367"/>
              <a:gd name="connsiteX523" fmla="*/ 4142623 w 6125898"/>
              <a:gd name="connsiteY523" fmla="*/ 4800393 h 5594367"/>
              <a:gd name="connsiteX524" fmla="*/ 4168534 w 6125898"/>
              <a:gd name="connsiteY524" fmla="*/ 4787104 h 5594367"/>
              <a:gd name="connsiteX525" fmla="*/ 4142623 w 6125898"/>
              <a:gd name="connsiteY525" fmla="*/ 4800393 h 5594367"/>
              <a:gd name="connsiteX526" fmla="*/ 4142623 w 6125898"/>
              <a:gd name="connsiteY526" fmla="*/ 4800393 h 5594367"/>
              <a:gd name="connsiteX527" fmla="*/ 5624267 w 6125898"/>
              <a:gd name="connsiteY527" fmla="*/ 4787769 h 5594367"/>
              <a:gd name="connsiteX528" fmla="*/ 5637555 w 6125898"/>
              <a:gd name="connsiteY528" fmla="*/ 4801057 h 5594367"/>
              <a:gd name="connsiteX529" fmla="*/ 5624267 w 6125898"/>
              <a:gd name="connsiteY529" fmla="*/ 4787769 h 5594367"/>
              <a:gd name="connsiteX530" fmla="*/ 5624267 w 6125898"/>
              <a:gd name="connsiteY530" fmla="*/ 4787769 h 5594367"/>
              <a:gd name="connsiteX531" fmla="*/ 4038309 w 6125898"/>
              <a:gd name="connsiteY531" fmla="*/ 4813681 h 5594367"/>
              <a:gd name="connsiteX532" fmla="*/ 4038309 w 6125898"/>
              <a:gd name="connsiteY532" fmla="*/ 4800393 h 5594367"/>
              <a:gd name="connsiteX533" fmla="*/ 4025021 w 6125898"/>
              <a:gd name="connsiteY533" fmla="*/ 4800393 h 5594367"/>
              <a:gd name="connsiteX534" fmla="*/ 4038309 w 6125898"/>
              <a:gd name="connsiteY534" fmla="*/ 4813681 h 5594367"/>
              <a:gd name="connsiteX535" fmla="*/ 4038309 w 6125898"/>
              <a:gd name="connsiteY535" fmla="*/ 4813681 h 5594367"/>
              <a:gd name="connsiteX536" fmla="*/ 4169199 w 6125898"/>
              <a:gd name="connsiteY536" fmla="*/ 4813681 h 5594367"/>
              <a:gd name="connsiteX537" fmla="*/ 4155911 w 6125898"/>
              <a:gd name="connsiteY537" fmla="*/ 4800393 h 5594367"/>
              <a:gd name="connsiteX538" fmla="*/ 4155911 w 6125898"/>
              <a:gd name="connsiteY538" fmla="*/ 4826305 h 5594367"/>
              <a:gd name="connsiteX539" fmla="*/ 4169199 w 6125898"/>
              <a:gd name="connsiteY539" fmla="*/ 4813681 h 5594367"/>
              <a:gd name="connsiteX540" fmla="*/ 4169199 w 6125898"/>
              <a:gd name="connsiteY540" fmla="*/ 4813681 h 5594367"/>
              <a:gd name="connsiteX541" fmla="*/ 3775866 w 6125898"/>
              <a:gd name="connsiteY541" fmla="*/ 4852882 h 5594367"/>
              <a:gd name="connsiteX542" fmla="*/ 3762577 w 6125898"/>
              <a:gd name="connsiteY542" fmla="*/ 4839593 h 5594367"/>
              <a:gd name="connsiteX543" fmla="*/ 3749289 w 6125898"/>
              <a:gd name="connsiteY543" fmla="*/ 4852882 h 5594367"/>
              <a:gd name="connsiteX544" fmla="*/ 3749289 w 6125898"/>
              <a:gd name="connsiteY544" fmla="*/ 4826969 h 5594367"/>
              <a:gd name="connsiteX545" fmla="*/ 3749289 w 6125898"/>
              <a:gd name="connsiteY545" fmla="*/ 4866170 h 5594367"/>
              <a:gd name="connsiteX546" fmla="*/ 3762577 w 6125898"/>
              <a:gd name="connsiteY546" fmla="*/ 4879458 h 5594367"/>
              <a:gd name="connsiteX547" fmla="*/ 3775866 w 6125898"/>
              <a:gd name="connsiteY547" fmla="*/ 4852882 h 5594367"/>
              <a:gd name="connsiteX548" fmla="*/ 3775866 w 6125898"/>
              <a:gd name="connsiteY548" fmla="*/ 4852882 h 5594367"/>
              <a:gd name="connsiteX549" fmla="*/ 5558489 w 6125898"/>
              <a:gd name="connsiteY549" fmla="*/ 4826305 h 5594367"/>
              <a:gd name="connsiteX550" fmla="*/ 5558489 w 6125898"/>
              <a:gd name="connsiteY550" fmla="*/ 4839593 h 5594367"/>
              <a:gd name="connsiteX551" fmla="*/ 5571778 w 6125898"/>
              <a:gd name="connsiteY551" fmla="*/ 4839593 h 5594367"/>
              <a:gd name="connsiteX552" fmla="*/ 5558489 w 6125898"/>
              <a:gd name="connsiteY552" fmla="*/ 4826305 h 5594367"/>
              <a:gd name="connsiteX553" fmla="*/ 5558489 w 6125898"/>
              <a:gd name="connsiteY553" fmla="*/ 4826305 h 5594367"/>
              <a:gd name="connsiteX554" fmla="*/ 4326665 w 6125898"/>
              <a:gd name="connsiteY554" fmla="*/ 4839593 h 5594367"/>
              <a:gd name="connsiteX555" fmla="*/ 4326665 w 6125898"/>
              <a:gd name="connsiteY555" fmla="*/ 4852882 h 5594367"/>
              <a:gd name="connsiteX556" fmla="*/ 4339954 w 6125898"/>
              <a:gd name="connsiteY556" fmla="*/ 4852882 h 5594367"/>
              <a:gd name="connsiteX557" fmla="*/ 4326665 w 6125898"/>
              <a:gd name="connsiteY557" fmla="*/ 4839593 h 5594367"/>
              <a:gd name="connsiteX558" fmla="*/ 4326665 w 6125898"/>
              <a:gd name="connsiteY558" fmla="*/ 4839593 h 5594367"/>
              <a:gd name="connsiteX559" fmla="*/ 5257509 w 6125898"/>
              <a:gd name="connsiteY559" fmla="*/ 4852882 h 5594367"/>
              <a:gd name="connsiteX560" fmla="*/ 5231597 w 6125898"/>
              <a:gd name="connsiteY560" fmla="*/ 4852882 h 5594367"/>
              <a:gd name="connsiteX561" fmla="*/ 5257509 w 6125898"/>
              <a:gd name="connsiteY561" fmla="*/ 4866170 h 5594367"/>
              <a:gd name="connsiteX562" fmla="*/ 5257509 w 6125898"/>
              <a:gd name="connsiteY562" fmla="*/ 4852882 h 5594367"/>
              <a:gd name="connsiteX563" fmla="*/ 5257509 w 6125898"/>
              <a:gd name="connsiteY563" fmla="*/ 4852882 h 5594367"/>
              <a:gd name="connsiteX564" fmla="*/ 4025021 w 6125898"/>
              <a:gd name="connsiteY564" fmla="*/ 4852882 h 5594367"/>
              <a:gd name="connsiteX565" fmla="*/ 4038309 w 6125898"/>
              <a:gd name="connsiteY565" fmla="*/ 4852882 h 5594367"/>
              <a:gd name="connsiteX566" fmla="*/ 4038309 w 6125898"/>
              <a:gd name="connsiteY566" fmla="*/ 4852882 h 5594367"/>
              <a:gd name="connsiteX567" fmla="*/ 4025021 w 6125898"/>
              <a:gd name="connsiteY567" fmla="*/ 4852882 h 5594367"/>
              <a:gd name="connsiteX568" fmla="*/ 4025021 w 6125898"/>
              <a:gd name="connsiteY568" fmla="*/ 4852882 h 5594367"/>
              <a:gd name="connsiteX569" fmla="*/ 4025021 w 6125898"/>
              <a:gd name="connsiteY569" fmla="*/ 4852882 h 5594367"/>
              <a:gd name="connsiteX570" fmla="*/ 5571778 w 6125898"/>
              <a:gd name="connsiteY570" fmla="*/ 4865506 h 5594367"/>
              <a:gd name="connsiteX571" fmla="*/ 5585066 w 6125898"/>
              <a:gd name="connsiteY571" fmla="*/ 4878794 h 5594367"/>
              <a:gd name="connsiteX572" fmla="*/ 5585066 w 6125898"/>
              <a:gd name="connsiteY572" fmla="*/ 4865506 h 5594367"/>
              <a:gd name="connsiteX573" fmla="*/ 5571778 w 6125898"/>
              <a:gd name="connsiteY573" fmla="*/ 4865506 h 5594367"/>
              <a:gd name="connsiteX574" fmla="*/ 5571778 w 6125898"/>
              <a:gd name="connsiteY574" fmla="*/ 4865506 h 5594367"/>
              <a:gd name="connsiteX575" fmla="*/ 5755156 w 6125898"/>
              <a:gd name="connsiteY575" fmla="*/ 4878794 h 5594367"/>
              <a:gd name="connsiteX576" fmla="*/ 5768444 w 6125898"/>
              <a:gd name="connsiteY576" fmla="*/ 4892082 h 5594367"/>
              <a:gd name="connsiteX577" fmla="*/ 5755156 w 6125898"/>
              <a:gd name="connsiteY577" fmla="*/ 4878794 h 5594367"/>
              <a:gd name="connsiteX578" fmla="*/ 5755156 w 6125898"/>
              <a:gd name="connsiteY578" fmla="*/ 4878794 h 5594367"/>
              <a:gd name="connsiteX579" fmla="*/ 3382533 w 6125898"/>
              <a:gd name="connsiteY579" fmla="*/ 4891417 h 5594367"/>
              <a:gd name="connsiteX580" fmla="*/ 3395821 w 6125898"/>
              <a:gd name="connsiteY580" fmla="*/ 4917330 h 5594367"/>
              <a:gd name="connsiteX581" fmla="*/ 3382533 w 6125898"/>
              <a:gd name="connsiteY581" fmla="*/ 4891417 h 5594367"/>
              <a:gd name="connsiteX582" fmla="*/ 3382533 w 6125898"/>
              <a:gd name="connsiteY582" fmla="*/ 4891417 h 5594367"/>
              <a:gd name="connsiteX583" fmla="*/ 3618400 w 6125898"/>
              <a:gd name="connsiteY583" fmla="*/ 4891417 h 5594367"/>
              <a:gd name="connsiteX584" fmla="*/ 3631688 w 6125898"/>
              <a:gd name="connsiteY584" fmla="*/ 4917330 h 5594367"/>
              <a:gd name="connsiteX585" fmla="*/ 3618400 w 6125898"/>
              <a:gd name="connsiteY585" fmla="*/ 4891417 h 5594367"/>
              <a:gd name="connsiteX586" fmla="*/ 3618400 w 6125898"/>
              <a:gd name="connsiteY586" fmla="*/ 4891417 h 5594367"/>
              <a:gd name="connsiteX587" fmla="*/ 5519289 w 6125898"/>
              <a:gd name="connsiteY587" fmla="*/ 4904706 h 5594367"/>
              <a:gd name="connsiteX588" fmla="*/ 5532577 w 6125898"/>
              <a:gd name="connsiteY588" fmla="*/ 4930618 h 5594367"/>
              <a:gd name="connsiteX589" fmla="*/ 5519289 w 6125898"/>
              <a:gd name="connsiteY589" fmla="*/ 4904706 h 5594367"/>
              <a:gd name="connsiteX590" fmla="*/ 5519289 w 6125898"/>
              <a:gd name="connsiteY590" fmla="*/ 4904706 h 5594367"/>
              <a:gd name="connsiteX591" fmla="*/ 4169199 w 6125898"/>
              <a:gd name="connsiteY591" fmla="*/ 4917330 h 5594367"/>
              <a:gd name="connsiteX592" fmla="*/ 4169199 w 6125898"/>
              <a:gd name="connsiteY592" fmla="*/ 4930618 h 5594367"/>
              <a:gd name="connsiteX593" fmla="*/ 4182488 w 6125898"/>
              <a:gd name="connsiteY593" fmla="*/ 4917330 h 5594367"/>
              <a:gd name="connsiteX594" fmla="*/ 4169199 w 6125898"/>
              <a:gd name="connsiteY594" fmla="*/ 4917330 h 5594367"/>
              <a:gd name="connsiteX595" fmla="*/ 4169199 w 6125898"/>
              <a:gd name="connsiteY595" fmla="*/ 4917330 h 5594367"/>
              <a:gd name="connsiteX596" fmla="*/ 5598354 w 6125898"/>
              <a:gd name="connsiteY596" fmla="*/ 4930618 h 5594367"/>
              <a:gd name="connsiteX597" fmla="*/ 5611643 w 6125898"/>
              <a:gd name="connsiteY597" fmla="*/ 4930618 h 5594367"/>
              <a:gd name="connsiteX598" fmla="*/ 5598354 w 6125898"/>
              <a:gd name="connsiteY598" fmla="*/ 4930618 h 5594367"/>
              <a:gd name="connsiteX599" fmla="*/ 5598354 w 6125898"/>
              <a:gd name="connsiteY599" fmla="*/ 4930618 h 5594367"/>
              <a:gd name="connsiteX600" fmla="*/ 1914178 w 6125898"/>
              <a:gd name="connsiteY600" fmla="*/ 4930618 h 5594367"/>
              <a:gd name="connsiteX601" fmla="*/ 1927466 w 6125898"/>
              <a:gd name="connsiteY601" fmla="*/ 4930618 h 5594367"/>
              <a:gd name="connsiteX602" fmla="*/ 1927466 w 6125898"/>
              <a:gd name="connsiteY602" fmla="*/ 4930618 h 5594367"/>
              <a:gd name="connsiteX603" fmla="*/ 1914178 w 6125898"/>
              <a:gd name="connsiteY603" fmla="*/ 4930618 h 5594367"/>
              <a:gd name="connsiteX604" fmla="*/ 1914178 w 6125898"/>
              <a:gd name="connsiteY604" fmla="*/ 4930618 h 5594367"/>
              <a:gd name="connsiteX605" fmla="*/ 4129999 w 6125898"/>
              <a:gd name="connsiteY605" fmla="*/ 4930618 h 5594367"/>
              <a:gd name="connsiteX606" fmla="*/ 4104087 w 6125898"/>
              <a:gd name="connsiteY606" fmla="*/ 4943906 h 5594367"/>
              <a:gd name="connsiteX607" fmla="*/ 4117375 w 6125898"/>
              <a:gd name="connsiteY607" fmla="*/ 4943906 h 5594367"/>
              <a:gd name="connsiteX608" fmla="*/ 4129999 w 6125898"/>
              <a:gd name="connsiteY608" fmla="*/ 4930618 h 5594367"/>
              <a:gd name="connsiteX609" fmla="*/ 4129999 w 6125898"/>
              <a:gd name="connsiteY609" fmla="*/ 4930618 h 5594367"/>
              <a:gd name="connsiteX610" fmla="*/ 3723377 w 6125898"/>
              <a:gd name="connsiteY610" fmla="*/ 4956530 h 5594367"/>
              <a:gd name="connsiteX611" fmla="*/ 3723377 w 6125898"/>
              <a:gd name="connsiteY611" fmla="*/ 4930618 h 5594367"/>
              <a:gd name="connsiteX612" fmla="*/ 3723377 w 6125898"/>
              <a:gd name="connsiteY612" fmla="*/ 4956530 h 5594367"/>
              <a:gd name="connsiteX613" fmla="*/ 3723377 w 6125898"/>
              <a:gd name="connsiteY613" fmla="*/ 4956530 h 5594367"/>
              <a:gd name="connsiteX614" fmla="*/ 4142623 w 6125898"/>
              <a:gd name="connsiteY614" fmla="*/ 4982442 h 5594367"/>
              <a:gd name="connsiteX615" fmla="*/ 4155911 w 6125898"/>
              <a:gd name="connsiteY615" fmla="*/ 4969154 h 5594367"/>
              <a:gd name="connsiteX616" fmla="*/ 4129999 w 6125898"/>
              <a:gd name="connsiteY616" fmla="*/ 4969154 h 5594367"/>
              <a:gd name="connsiteX617" fmla="*/ 4142623 w 6125898"/>
              <a:gd name="connsiteY617" fmla="*/ 4982442 h 5594367"/>
              <a:gd name="connsiteX618" fmla="*/ 4142623 w 6125898"/>
              <a:gd name="connsiteY618" fmla="*/ 4982442 h 5594367"/>
              <a:gd name="connsiteX619" fmla="*/ 4247600 w 6125898"/>
              <a:gd name="connsiteY619" fmla="*/ 4982442 h 5594367"/>
              <a:gd name="connsiteX620" fmla="*/ 4247600 w 6125898"/>
              <a:gd name="connsiteY620" fmla="*/ 4969154 h 5594367"/>
              <a:gd name="connsiteX621" fmla="*/ 4234312 w 6125898"/>
              <a:gd name="connsiteY621" fmla="*/ 4982442 h 5594367"/>
              <a:gd name="connsiteX622" fmla="*/ 4247600 w 6125898"/>
              <a:gd name="connsiteY622" fmla="*/ 4995731 h 5594367"/>
              <a:gd name="connsiteX623" fmla="*/ 4247600 w 6125898"/>
              <a:gd name="connsiteY623" fmla="*/ 4982442 h 5594367"/>
              <a:gd name="connsiteX624" fmla="*/ 4247600 w 6125898"/>
              <a:gd name="connsiteY624" fmla="*/ 4982442 h 5594367"/>
              <a:gd name="connsiteX625" fmla="*/ 4050933 w 6125898"/>
              <a:gd name="connsiteY625" fmla="*/ 4969154 h 5594367"/>
              <a:gd name="connsiteX626" fmla="*/ 4050933 w 6125898"/>
              <a:gd name="connsiteY626" fmla="*/ 4995066 h 5594367"/>
              <a:gd name="connsiteX627" fmla="*/ 4050933 w 6125898"/>
              <a:gd name="connsiteY627" fmla="*/ 4969154 h 5594367"/>
              <a:gd name="connsiteX628" fmla="*/ 4050933 w 6125898"/>
              <a:gd name="connsiteY628" fmla="*/ 4969154 h 5594367"/>
              <a:gd name="connsiteX629" fmla="*/ 4129999 w 6125898"/>
              <a:gd name="connsiteY629" fmla="*/ 4995066 h 5594367"/>
              <a:gd name="connsiteX630" fmla="*/ 4129999 w 6125898"/>
              <a:gd name="connsiteY630" fmla="*/ 4981778 h 5594367"/>
              <a:gd name="connsiteX631" fmla="*/ 4116711 w 6125898"/>
              <a:gd name="connsiteY631" fmla="*/ 4981778 h 5594367"/>
              <a:gd name="connsiteX632" fmla="*/ 4129999 w 6125898"/>
              <a:gd name="connsiteY632" fmla="*/ 4995066 h 5594367"/>
              <a:gd name="connsiteX633" fmla="*/ 4129999 w 6125898"/>
              <a:gd name="connsiteY633" fmla="*/ 4995066 h 5594367"/>
              <a:gd name="connsiteX634" fmla="*/ 3408445 w 6125898"/>
              <a:gd name="connsiteY634" fmla="*/ 5020978 h 5594367"/>
              <a:gd name="connsiteX635" fmla="*/ 3421734 w 6125898"/>
              <a:gd name="connsiteY635" fmla="*/ 4995066 h 5594367"/>
              <a:gd name="connsiteX636" fmla="*/ 3408445 w 6125898"/>
              <a:gd name="connsiteY636" fmla="*/ 5020978 h 5594367"/>
              <a:gd name="connsiteX637" fmla="*/ 3408445 w 6125898"/>
              <a:gd name="connsiteY637" fmla="*/ 5020978 h 5594367"/>
              <a:gd name="connsiteX638" fmla="*/ 3408445 w 6125898"/>
              <a:gd name="connsiteY638" fmla="*/ 5046891 h 5594367"/>
              <a:gd name="connsiteX639" fmla="*/ 3421734 w 6125898"/>
              <a:gd name="connsiteY639" fmla="*/ 5033602 h 5594367"/>
              <a:gd name="connsiteX640" fmla="*/ 3421734 w 6125898"/>
              <a:gd name="connsiteY640" fmla="*/ 5033602 h 5594367"/>
              <a:gd name="connsiteX641" fmla="*/ 3408445 w 6125898"/>
              <a:gd name="connsiteY641" fmla="*/ 5046891 h 5594367"/>
              <a:gd name="connsiteX642" fmla="*/ 3408445 w 6125898"/>
              <a:gd name="connsiteY642" fmla="*/ 5046891 h 5594367"/>
              <a:gd name="connsiteX643" fmla="*/ 3408445 w 6125898"/>
              <a:gd name="connsiteY643" fmla="*/ 5072802 h 5594367"/>
              <a:gd name="connsiteX644" fmla="*/ 3421734 w 6125898"/>
              <a:gd name="connsiteY644" fmla="*/ 5059514 h 5594367"/>
              <a:gd name="connsiteX645" fmla="*/ 3408445 w 6125898"/>
              <a:gd name="connsiteY645" fmla="*/ 5059514 h 5594367"/>
              <a:gd name="connsiteX646" fmla="*/ 3408445 w 6125898"/>
              <a:gd name="connsiteY646" fmla="*/ 5072802 h 5594367"/>
              <a:gd name="connsiteX647" fmla="*/ 3408445 w 6125898"/>
              <a:gd name="connsiteY647" fmla="*/ 5072802 h 5594367"/>
              <a:gd name="connsiteX648" fmla="*/ 4090134 w 6125898"/>
              <a:gd name="connsiteY648" fmla="*/ 5072802 h 5594367"/>
              <a:gd name="connsiteX649" fmla="*/ 4116046 w 6125898"/>
              <a:gd name="connsiteY649" fmla="*/ 5086091 h 5594367"/>
              <a:gd name="connsiteX650" fmla="*/ 4116046 w 6125898"/>
              <a:gd name="connsiteY650" fmla="*/ 5072802 h 5594367"/>
              <a:gd name="connsiteX651" fmla="*/ 4090134 w 6125898"/>
              <a:gd name="connsiteY651" fmla="*/ 5072802 h 5594367"/>
              <a:gd name="connsiteX652" fmla="*/ 4090134 w 6125898"/>
              <a:gd name="connsiteY652" fmla="*/ 5072802 h 5594367"/>
              <a:gd name="connsiteX653" fmla="*/ 3841643 w 6125898"/>
              <a:gd name="connsiteY653" fmla="*/ 5072802 h 5594367"/>
              <a:gd name="connsiteX654" fmla="*/ 3841643 w 6125898"/>
              <a:gd name="connsiteY654" fmla="*/ 5098715 h 5594367"/>
              <a:gd name="connsiteX655" fmla="*/ 3841643 w 6125898"/>
              <a:gd name="connsiteY655" fmla="*/ 5072802 h 5594367"/>
              <a:gd name="connsiteX656" fmla="*/ 3841643 w 6125898"/>
              <a:gd name="connsiteY656" fmla="*/ 5072802 h 5594367"/>
              <a:gd name="connsiteX657" fmla="*/ 196667 w 6125898"/>
              <a:gd name="connsiteY657" fmla="*/ 5086091 h 5594367"/>
              <a:gd name="connsiteX658" fmla="*/ 183379 w 6125898"/>
              <a:gd name="connsiteY658" fmla="*/ 5112003 h 5594367"/>
              <a:gd name="connsiteX659" fmla="*/ 249155 w 6125898"/>
              <a:gd name="connsiteY659" fmla="*/ 5112003 h 5594367"/>
              <a:gd name="connsiteX660" fmla="*/ 196667 w 6125898"/>
              <a:gd name="connsiteY660" fmla="*/ 5086091 h 5594367"/>
              <a:gd name="connsiteX661" fmla="*/ 196667 w 6125898"/>
              <a:gd name="connsiteY661" fmla="*/ 5086091 h 5594367"/>
              <a:gd name="connsiteX662" fmla="*/ 4142623 w 6125898"/>
              <a:gd name="connsiteY662" fmla="*/ 5086091 h 5594367"/>
              <a:gd name="connsiteX663" fmla="*/ 4129335 w 6125898"/>
              <a:gd name="connsiteY663" fmla="*/ 5099379 h 5594367"/>
              <a:gd name="connsiteX664" fmla="*/ 4155246 w 6125898"/>
              <a:gd name="connsiteY664" fmla="*/ 5112667 h 5594367"/>
              <a:gd name="connsiteX665" fmla="*/ 4155246 w 6125898"/>
              <a:gd name="connsiteY665" fmla="*/ 5099379 h 5594367"/>
              <a:gd name="connsiteX666" fmla="*/ 4168534 w 6125898"/>
              <a:gd name="connsiteY666" fmla="*/ 5099379 h 5594367"/>
              <a:gd name="connsiteX667" fmla="*/ 4142623 w 6125898"/>
              <a:gd name="connsiteY667" fmla="*/ 5086091 h 5594367"/>
              <a:gd name="connsiteX668" fmla="*/ 4142623 w 6125898"/>
              <a:gd name="connsiteY668" fmla="*/ 5086091 h 5594367"/>
              <a:gd name="connsiteX669" fmla="*/ 4234312 w 6125898"/>
              <a:gd name="connsiteY669" fmla="*/ 5163827 h 5594367"/>
              <a:gd name="connsiteX670" fmla="*/ 4221023 w 6125898"/>
              <a:gd name="connsiteY670" fmla="*/ 5177116 h 5594367"/>
              <a:gd name="connsiteX671" fmla="*/ 4234312 w 6125898"/>
              <a:gd name="connsiteY671" fmla="*/ 5177116 h 5594367"/>
              <a:gd name="connsiteX672" fmla="*/ 4247600 w 6125898"/>
              <a:gd name="connsiteY672" fmla="*/ 5163827 h 5594367"/>
              <a:gd name="connsiteX673" fmla="*/ 4234312 w 6125898"/>
              <a:gd name="connsiteY673" fmla="*/ 5163827 h 5594367"/>
              <a:gd name="connsiteX674" fmla="*/ 4234312 w 6125898"/>
              <a:gd name="connsiteY674" fmla="*/ 5163827 h 5594367"/>
              <a:gd name="connsiteX675" fmla="*/ 2582578 w 6125898"/>
              <a:gd name="connsiteY675" fmla="*/ 5228940 h 5594367"/>
              <a:gd name="connsiteX676" fmla="*/ 2595866 w 6125898"/>
              <a:gd name="connsiteY676" fmla="*/ 5203028 h 5594367"/>
              <a:gd name="connsiteX677" fmla="*/ 2582578 w 6125898"/>
              <a:gd name="connsiteY677" fmla="*/ 5228940 h 5594367"/>
              <a:gd name="connsiteX678" fmla="*/ 2582578 w 6125898"/>
              <a:gd name="connsiteY678" fmla="*/ 5228940 h 5594367"/>
              <a:gd name="connsiteX679" fmla="*/ 2726756 w 6125898"/>
              <a:gd name="connsiteY679" fmla="*/ 5215652 h 5594367"/>
              <a:gd name="connsiteX680" fmla="*/ 2713467 w 6125898"/>
              <a:gd name="connsiteY680" fmla="*/ 5241564 h 5594367"/>
              <a:gd name="connsiteX681" fmla="*/ 2739380 w 6125898"/>
              <a:gd name="connsiteY681" fmla="*/ 5228276 h 5594367"/>
              <a:gd name="connsiteX682" fmla="*/ 2739380 w 6125898"/>
              <a:gd name="connsiteY682" fmla="*/ 5214987 h 5594367"/>
              <a:gd name="connsiteX683" fmla="*/ 2726756 w 6125898"/>
              <a:gd name="connsiteY683" fmla="*/ 5215652 h 5594367"/>
              <a:gd name="connsiteX684" fmla="*/ 2726756 w 6125898"/>
              <a:gd name="connsiteY684" fmla="*/ 5215652 h 5594367"/>
              <a:gd name="connsiteX685" fmla="*/ 2687556 w 6125898"/>
              <a:gd name="connsiteY685" fmla="*/ 5280764 h 5594367"/>
              <a:gd name="connsiteX686" fmla="*/ 2687556 w 6125898"/>
              <a:gd name="connsiteY686" fmla="*/ 5306676 h 5594367"/>
              <a:gd name="connsiteX687" fmla="*/ 2700844 w 6125898"/>
              <a:gd name="connsiteY687" fmla="*/ 5306676 h 5594367"/>
              <a:gd name="connsiteX688" fmla="*/ 2687556 w 6125898"/>
              <a:gd name="connsiteY688" fmla="*/ 5280764 h 5594367"/>
              <a:gd name="connsiteX689" fmla="*/ 2687556 w 6125898"/>
              <a:gd name="connsiteY689" fmla="*/ 5280764 h 5594367"/>
              <a:gd name="connsiteX690" fmla="*/ 3106801 w 6125898"/>
              <a:gd name="connsiteY690" fmla="*/ 5306676 h 5594367"/>
              <a:gd name="connsiteX691" fmla="*/ 3106801 w 6125898"/>
              <a:gd name="connsiteY691" fmla="*/ 5293388 h 5594367"/>
              <a:gd name="connsiteX692" fmla="*/ 3106801 w 6125898"/>
              <a:gd name="connsiteY692" fmla="*/ 5306676 h 5594367"/>
              <a:gd name="connsiteX693" fmla="*/ 3106801 w 6125898"/>
              <a:gd name="connsiteY693" fmla="*/ 5306676 h 5594367"/>
              <a:gd name="connsiteX694" fmla="*/ 2661644 w 6125898"/>
              <a:gd name="connsiteY694" fmla="*/ 5319300 h 5594367"/>
              <a:gd name="connsiteX695" fmla="*/ 2635731 w 6125898"/>
              <a:gd name="connsiteY695" fmla="*/ 5345212 h 5594367"/>
              <a:gd name="connsiteX696" fmla="*/ 2649019 w 6125898"/>
              <a:gd name="connsiteY696" fmla="*/ 5358501 h 5594367"/>
              <a:gd name="connsiteX697" fmla="*/ 2662308 w 6125898"/>
              <a:gd name="connsiteY697" fmla="*/ 5345212 h 5594367"/>
              <a:gd name="connsiteX698" fmla="*/ 2661644 w 6125898"/>
              <a:gd name="connsiteY698" fmla="*/ 5319300 h 5594367"/>
              <a:gd name="connsiteX699" fmla="*/ 2661644 w 6125898"/>
              <a:gd name="connsiteY699" fmla="*/ 5319300 h 5594367"/>
              <a:gd name="connsiteX700" fmla="*/ 3133378 w 6125898"/>
              <a:gd name="connsiteY700" fmla="*/ 5345877 h 5594367"/>
              <a:gd name="connsiteX701" fmla="*/ 3133378 w 6125898"/>
              <a:gd name="connsiteY701" fmla="*/ 5332589 h 5594367"/>
              <a:gd name="connsiteX702" fmla="*/ 3133378 w 6125898"/>
              <a:gd name="connsiteY702" fmla="*/ 5345877 h 5594367"/>
              <a:gd name="connsiteX703" fmla="*/ 3133378 w 6125898"/>
              <a:gd name="connsiteY703" fmla="*/ 5345877 h 5594367"/>
              <a:gd name="connsiteX704" fmla="*/ 2635067 w 6125898"/>
              <a:gd name="connsiteY704" fmla="*/ 5371789 h 5594367"/>
              <a:gd name="connsiteX705" fmla="*/ 2621779 w 6125898"/>
              <a:gd name="connsiteY705" fmla="*/ 5385077 h 5594367"/>
              <a:gd name="connsiteX706" fmla="*/ 2635067 w 6125898"/>
              <a:gd name="connsiteY706" fmla="*/ 5424278 h 5594367"/>
              <a:gd name="connsiteX707" fmla="*/ 2635067 w 6125898"/>
              <a:gd name="connsiteY707" fmla="*/ 5371789 h 5594367"/>
              <a:gd name="connsiteX708" fmla="*/ 2635067 w 6125898"/>
              <a:gd name="connsiteY708" fmla="*/ 5371789 h 5594367"/>
              <a:gd name="connsiteX709" fmla="*/ 1809200 w 6125898"/>
              <a:gd name="connsiteY709" fmla="*/ 5539886 h 5594367"/>
              <a:gd name="connsiteX710" fmla="*/ 1809200 w 6125898"/>
              <a:gd name="connsiteY710" fmla="*/ 5474773 h 5594367"/>
              <a:gd name="connsiteX711" fmla="*/ 1756711 w 6125898"/>
              <a:gd name="connsiteY711" fmla="*/ 5488061 h 5594367"/>
              <a:gd name="connsiteX712" fmla="*/ 1769999 w 6125898"/>
              <a:gd name="connsiteY712" fmla="*/ 5539886 h 5594367"/>
              <a:gd name="connsiteX713" fmla="*/ 1756711 w 6125898"/>
              <a:gd name="connsiteY713" fmla="*/ 5565798 h 5594367"/>
              <a:gd name="connsiteX714" fmla="*/ 1822488 w 6125898"/>
              <a:gd name="connsiteY714" fmla="*/ 5539886 h 5594367"/>
              <a:gd name="connsiteX715" fmla="*/ 1809200 w 6125898"/>
              <a:gd name="connsiteY715" fmla="*/ 5539886 h 5594367"/>
              <a:gd name="connsiteX716" fmla="*/ 1809200 w 6125898"/>
              <a:gd name="connsiteY716" fmla="*/ 5539886 h 5594367"/>
              <a:gd name="connsiteX717" fmla="*/ 6122577 w 6125898"/>
              <a:gd name="connsiteY717" fmla="*/ 4541271 h 5594367"/>
              <a:gd name="connsiteX718" fmla="*/ 6122577 w 6125898"/>
              <a:gd name="connsiteY718" fmla="*/ 4541271 h 5594367"/>
              <a:gd name="connsiteX719" fmla="*/ 6122577 w 6125898"/>
              <a:gd name="connsiteY719" fmla="*/ 4554559 h 5594367"/>
              <a:gd name="connsiteX720" fmla="*/ 6070088 w 6125898"/>
              <a:gd name="connsiteY720" fmla="*/ 4528647 h 5594367"/>
              <a:gd name="connsiteX721" fmla="*/ 6056800 w 6125898"/>
              <a:gd name="connsiteY721" fmla="*/ 4515359 h 5594367"/>
              <a:gd name="connsiteX722" fmla="*/ 6056800 w 6125898"/>
              <a:gd name="connsiteY722" fmla="*/ 4502071 h 5594367"/>
              <a:gd name="connsiteX723" fmla="*/ 5991023 w 6125898"/>
              <a:gd name="connsiteY723" fmla="*/ 4488783 h 5594367"/>
              <a:gd name="connsiteX724" fmla="*/ 5965111 w 6125898"/>
              <a:gd name="connsiteY724" fmla="*/ 4475494 h 5594367"/>
              <a:gd name="connsiteX725" fmla="*/ 5951822 w 6125898"/>
              <a:gd name="connsiteY725" fmla="*/ 4410382 h 5594367"/>
              <a:gd name="connsiteX726" fmla="*/ 5991023 w 6125898"/>
              <a:gd name="connsiteY726" fmla="*/ 4410382 h 5594367"/>
              <a:gd name="connsiteX727" fmla="*/ 5991023 w 6125898"/>
              <a:gd name="connsiteY727" fmla="*/ 4397094 h 5594367"/>
              <a:gd name="connsiteX728" fmla="*/ 6043512 w 6125898"/>
              <a:gd name="connsiteY728" fmla="*/ 4410382 h 5594367"/>
              <a:gd name="connsiteX729" fmla="*/ 6043512 w 6125898"/>
              <a:gd name="connsiteY729" fmla="*/ 4423670 h 5594367"/>
              <a:gd name="connsiteX730" fmla="*/ 6082712 w 6125898"/>
              <a:gd name="connsiteY730" fmla="*/ 4410382 h 5594367"/>
              <a:gd name="connsiteX731" fmla="*/ 6096001 w 6125898"/>
              <a:gd name="connsiteY731" fmla="*/ 4410382 h 5594367"/>
              <a:gd name="connsiteX732" fmla="*/ 6082712 w 6125898"/>
              <a:gd name="connsiteY732" fmla="*/ 4397094 h 5594367"/>
              <a:gd name="connsiteX733" fmla="*/ 6069424 w 6125898"/>
              <a:gd name="connsiteY733" fmla="*/ 4397094 h 5594367"/>
              <a:gd name="connsiteX734" fmla="*/ 6069424 w 6125898"/>
              <a:gd name="connsiteY734" fmla="*/ 4383805 h 5594367"/>
              <a:gd name="connsiteX735" fmla="*/ 6043512 w 6125898"/>
              <a:gd name="connsiteY735" fmla="*/ 4397094 h 5594367"/>
              <a:gd name="connsiteX736" fmla="*/ 5965111 w 6125898"/>
              <a:gd name="connsiteY736" fmla="*/ 4383805 h 5594367"/>
              <a:gd name="connsiteX737" fmla="*/ 5978399 w 6125898"/>
              <a:gd name="connsiteY737" fmla="*/ 4357893 h 5594367"/>
              <a:gd name="connsiteX738" fmla="*/ 5991687 w 6125898"/>
              <a:gd name="connsiteY738" fmla="*/ 4357893 h 5594367"/>
              <a:gd name="connsiteX739" fmla="*/ 5965775 w 6125898"/>
              <a:gd name="connsiteY739" fmla="*/ 4344605 h 5594367"/>
              <a:gd name="connsiteX740" fmla="*/ 5965775 w 6125898"/>
              <a:gd name="connsiteY740" fmla="*/ 4357893 h 5594367"/>
              <a:gd name="connsiteX741" fmla="*/ 5952487 w 6125898"/>
              <a:gd name="connsiteY741" fmla="*/ 4344605 h 5594367"/>
              <a:gd name="connsiteX742" fmla="*/ 5926575 w 6125898"/>
              <a:gd name="connsiteY742" fmla="*/ 4344605 h 5594367"/>
              <a:gd name="connsiteX743" fmla="*/ 5939863 w 6125898"/>
              <a:gd name="connsiteY743" fmla="*/ 4331316 h 5594367"/>
              <a:gd name="connsiteX744" fmla="*/ 5913951 w 6125898"/>
              <a:gd name="connsiteY744" fmla="*/ 4305404 h 5594367"/>
              <a:gd name="connsiteX745" fmla="*/ 5888039 w 6125898"/>
              <a:gd name="connsiteY745" fmla="*/ 4292116 h 5594367"/>
              <a:gd name="connsiteX746" fmla="*/ 5862126 w 6125898"/>
              <a:gd name="connsiteY746" fmla="*/ 4252916 h 5594367"/>
              <a:gd name="connsiteX747" fmla="*/ 5875415 w 6125898"/>
              <a:gd name="connsiteY747" fmla="*/ 4227003 h 5594367"/>
              <a:gd name="connsiteX748" fmla="*/ 5953816 w 6125898"/>
              <a:gd name="connsiteY748" fmla="*/ 4252916 h 5594367"/>
              <a:gd name="connsiteX749" fmla="*/ 5914615 w 6125898"/>
              <a:gd name="connsiteY749" fmla="*/ 4227003 h 5594367"/>
              <a:gd name="connsiteX750" fmla="*/ 5888703 w 6125898"/>
              <a:gd name="connsiteY750" fmla="*/ 4213715 h 5594367"/>
              <a:gd name="connsiteX751" fmla="*/ 5888703 w 6125898"/>
              <a:gd name="connsiteY751" fmla="*/ 4227003 h 5594367"/>
              <a:gd name="connsiteX752" fmla="*/ 5836214 w 6125898"/>
              <a:gd name="connsiteY752" fmla="*/ 4252916 h 5594367"/>
              <a:gd name="connsiteX753" fmla="*/ 5783726 w 6125898"/>
              <a:gd name="connsiteY753" fmla="*/ 4201091 h 5594367"/>
              <a:gd name="connsiteX754" fmla="*/ 5770438 w 6125898"/>
              <a:gd name="connsiteY754" fmla="*/ 4149267 h 5594367"/>
              <a:gd name="connsiteX755" fmla="*/ 5783726 w 6125898"/>
              <a:gd name="connsiteY755" fmla="*/ 4149267 h 5594367"/>
              <a:gd name="connsiteX756" fmla="*/ 5744525 w 6125898"/>
              <a:gd name="connsiteY756" fmla="*/ 4097442 h 5594367"/>
              <a:gd name="connsiteX757" fmla="*/ 5770438 w 6125898"/>
              <a:gd name="connsiteY757" fmla="*/ 4097442 h 5594367"/>
              <a:gd name="connsiteX758" fmla="*/ 5744525 w 6125898"/>
              <a:gd name="connsiteY758" fmla="*/ 4084154 h 5594367"/>
              <a:gd name="connsiteX759" fmla="*/ 5744525 w 6125898"/>
              <a:gd name="connsiteY759" fmla="*/ 4097442 h 5594367"/>
              <a:gd name="connsiteX760" fmla="*/ 5718613 w 6125898"/>
              <a:gd name="connsiteY760" fmla="*/ 4110731 h 5594367"/>
              <a:gd name="connsiteX761" fmla="*/ 5705325 w 6125898"/>
              <a:gd name="connsiteY761" fmla="*/ 4097442 h 5594367"/>
              <a:gd name="connsiteX762" fmla="*/ 5718613 w 6125898"/>
              <a:gd name="connsiteY762" fmla="*/ 4084154 h 5594367"/>
              <a:gd name="connsiteX763" fmla="*/ 5705325 w 6125898"/>
              <a:gd name="connsiteY763" fmla="*/ 4044954 h 5594367"/>
              <a:gd name="connsiteX764" fmla="*/ 5692037 w 6125898"/>
              <a:gd name="connsiteY764" fmla="*/ 4058242 h 5594367"/>
              <a:gd name="connsiteX765" fmla="*/ 5678748 w 6125898"/>
              <a:gd name="connsiteY765" fmla="*/ 4044954 h 5594367"/>
              <a:gd name="connsiteX766" fmla="*/ 5692037 w 6125898"/>
              <a:gd name="connsiteY766" fmla="*/ 4044954 h 5594367"/>
              <a:gd name="connsiteX767" fmla="*/ 5666124 w 6125898"/>
              <a:gd name="connsiteY767" fmla="*/ 4005753 h 5594367"/>
              <a:gd name="connsiteX768" fmla="*/ 5679412 w 6125898"/>
              <a:gd name="connsiteY768" fmla="*/ 4019042 h 5594367"/>
              <a:gd name="connsiteX769" fmla="*/ 5679412 w 6125898"/>
              <a:gd name="connsiteY769" fmla="*/ 4005753 h 5594367"/>
              <a:gd name="connsiteX770" fmla="*/ 5666124 w 6125898"/>
              <a:gd name="connsiteY770" fmla="*/ 4005753 h 5594367"/>
              <a:gd name="connsiteX771" fmla="*/ 5652836 w 6125898"/>
              <a:gd name="connsiteY771" fmla="*/ 4005753 h 5594367"/>
              <a:gd name="connsiteX772" fmla="*/ 5666124 w 6125898"/>
              <a:gd name="connsiteY772" fmla="*/ 3979841 h 5594367"/>
              <a:gd name="connsiteX773" fmla="*/ 5652836 w 6125898"/>
              <a:gd name="connsiteY773" fmla="*/ 3979841 h 5594367"/>
              <a:gd name="connsiteX774" fmla="*/ 5652836 w 6125898"/>
              <a:gd name="connsiteY774" fmla="*/ 4005753 h 5594367"/>
              <a:gd name="connsiteX775" fmla="*/ 5626924 w 6125898"/>
              <a:gd name="connsiteY775" fmla="*/ 4005753 h 5594367"/>
              <a:gd name="connsiteX776" fmla="*/ 5626924 w 6125898"/>
              <a:gd name="connsiteY776" fmla="*/ 4019042 h 5594367"/>
              <a:gd name="connsiteX777" fmla="*/ 5626924 w 6125898"/>
              <a:gd name="connsiteY777" fmla="*/ 4005753 h 5594367"/>
              <a:gd name="connsiteX778" fmla="*/ 5613635 w 6125898"/>
              <a:gd name="connsiteY778" fmla="*/ 4031666 h 5594367"/>
              <a:gd name="connsiteX779" fmla="*/ 5626924 w 6125898"/>
              <a:gd name="connsiteY779" fmla="*/ 4031666 h 5594367"/>
              <a:gd name="connsiteX780" fmla="*/ 5626924 w 6125898"/>
              <a:gd name="connsiteY780" fmla="*/ 4018377 h 5594367"/>
              <a:gd name="connsiteX781" fmla="*/ 5640212 w 6125898"/>
              <a:gd name="connsiteY781" fmla="*/ 4057578 h 5594367"/>
              <a:gd name="connsiteX782" fmla="*/ 5640212 w 6125898"/>
              <a:gd name="connsiteY782" fmla="*/ 4044289 h 5594367"/>
              <a:gd name="connsiteX783" fmla="*/ 5653500 w 6125898"/>
              <a:gd name="connsiteY783" fmla="*/ 4044289 h 5594367"/>
              <a:gd name="connsiteX784" fmla="*/ 5627589 w 6125898"/>
              <a:gd name="connsiteY784" fmla="*/ 4031001 h 5594367"/>
              <a:gd name="connsiteX785" fmla="*/ 5640877 w 6125898"/>
              <a:gd name="connsiteY785" fmla="*/ 4017713 h 5594367"/>
              <a:gd name="connsiteX786" fmla="*/ 5680077 w 6125898"/>
              <a:gd name="connsiteY786" fmla="*/ 4031001 h 5594367"/>
              <a:gd name="connsiteX787" fmla="*/ 5680077 w 6125898"/>
              <a:gd name="connsiteY787" fmla="*/ 4070202 h 5594367"/>
              <a:gd name="connsiteX788" fmla="*/ 5680077 w 6125898"/>
              <a:gd name="connsiteY788" fmla="*/ 4056913 h 5594367"/>
              <a:gd name="connsiteX789" fmla="*/ 5693365 w 6125898"/>
              <a:gd name="connsiteY789" fmla="*/ 4056913 h 5594367"/>
              <a:gd name="connsiteX790" fmla="*/ 5706653 w 6125898"/>
              <a:gd name="connsiteY790" fmla="*/ 4096113 h 5594367"/>
              <a:gd name="connsiteX791" fmla="*/ 5693365 w 6125898"/>
              <a:gd name="connsiteY791" fmla="*/ 4096113 h 5594367"/>
              <a:gd name="connsiteX792" fmla="*/ 5693365 w 6125898"/>
              <a:gd name="connsiteY792" fmla="*/ 4109402 h 5594367"/>
              <a:gd name="connsiteX793" fmla="*/ 5719277 w 6125898"/>
              <a:gd name="connsiteY793" fmla="*/ 4122690 h 5594367"/>
              <a:gd name="connsiteX794" fmla="*/ 5719277 w 6125898"/>
              <a:gd name="connsiteY794" fmla="*/ 4135978 h 5594367"/>
              <a:gd name="connsiteX795" fmla="*/ 5705989 w 6125898"/>
              <a:gd name="connsiteY795" fmla="*/ 4149267 h 5594367"/>
              <a:gd name="connsiteX796" fmla="*/ 5680077 w 6125898"/>
              <a:gd name="connsiteY796" fmla="*/ 4123355 h 5594367"/>
              <a:gd name="connsiteX797" fmla="*/ 5654165 w 6125898"/>
              <a:gd name="connsiteY797" fmla="*/ 4136643 h 5594367"/>
              <a:gd name="connsiteX798" fmla="*/ 5654165 w 6125898"/>
              <a:gd name="connsiteY798" fmla="*/ 4123355 h 5594367"/>
              <a:gd name="connsiteX799" fmla="*/ 5680077 w 6125898"/>
              <a:gd name="connsiteY799" fmla="*/ 4123355 h 5594367"/>
              <a:gd name="connsiteX800" fmla="*/ 5666788 w 6125898"/>
              <a:gd name="connsiteY800" fmla="*/ 4084154 h 5594367"/>
              <a:gd name="connsiteX801" fmla="*/ 5653500 w 6125898"/>
              <a:gd name="connsiteY801" fmla="*/ 4097442 h 5594367"/>
              <a:gd name="connsiteX802" fmla="*/ 5653500 w 6125898"/>
              <a:gd name="connsiteY802" fmla="*/ 4084154 h 5594367"/>
              <a:gd name="connsiteX803" fmla="*/ 5627589 w 6125898"/>
              <a:gd name="connsiteY803" fmla="*/ 4084154 h 5594367"/>
              <a:gd name="connsiteX804" fmla="*/ 5627589 w 6125898"/>
              <a:gd name="connsiteY804" fmla="*/ 4123355 h 5594367"/>
              <a:gd name="connsiteX805" fmla="*/ 5653500 w 6125898"/>
              <a:gd name="connsiteY805" fmla="*/ 4162555 h 5594367"/>
              <a:gd name="connsiteX806" fmla="*/ 5614300 w 6125898"/>
              <a:gd name="connsiteY806" fmla="*/ 4123355 h 5594367"/>
              <a:gd name="connsiteX807" fmla="*/ 5614300 w 6125898"/>
              <a:gd name="connsiteY807" fmla="*/ 4123355 h 5594367"/>
              <a:gd name="connsiteX808" fmla="*/ 5588388 w 6125898"/>
              <a:gd name="connsiteY808" fmla="*/ 4123355 h 5594367"/>
              <a:gd name="connsiteX809" fmla="*/ 5588388 w 6125898"/>
              <a:gd name="connsiteY809" fmla="*/ 4110066 h 5594367"/>
              <a:gd name="connsiteX810" fmla="*/ 5575100 w 6125898"/>
              <a:gd name="connsiteY810" fmla="*/ 4123355 h 5594367"/>
              <a:gd name="connsiteX811" fmla="*/ 5575100 w 6125898"/>
              <a:gd name="connsiteY811" fmla="*/ 4097442 h 5594367"/>
              <a:gd name="connsiteX812" fmla="*/ 5561812 w 6125898"/>
              <a:gd name="connsiteY812" fmla="*/ 4084154 h 5594367"/>
              <a:gd name="connsiteX813" fmla="*/ 5587724 w 6125898"/>
              <a:gd name="connsiteY813" fmla="*/ 4058242 h 5594367"/>
              <a:gd name="connsiteX814" fmla="*/ 5587724 w 6125898"/>
              <a:gd name="connsiteY814" fmla="*/ 4058242 h 5594367"/>
              <a:gd name="connsiteX815" fmla="*/ 5601012 w 6125898"/>
              <a:gd name="connsiteY815" fmla="*/ 4071530 h 5594367"/>
              <a:gd name="connsiteX816" fmla="*/ 5601012 w 6125898"/>
              <a:gd name="connsiteY816" fmla="*/ 4045618 h 5594367"/>
              <a:gd name="connsiteX817" fmla="*/ 5601012 w 6125898"/>
              <a:gd name="connsiteY817" fmla="*/ 4045618 h 5594367"/>
              <a:gd name="connsiteX818" fmla="*/ 5587724 w 6125898"/>
              <a:gd name="connsiteY818" fmla="*/ 4058906 h 5594367"/>
              <a:gd name="connsiteX819" fmla="*/ 5574436 w 6125898"/>
              <a:gd name="connsiteY819" fmla="*/ 4032994 h 5594367"/>
              <a:gd name="connsiteX820" fmla="*/ 5521947 w 6125898"/>
              <a:gd name="connsiteY820" fmla="*/ 4046282 h 5594367"/>
              <a:gd name="connsiteX821" fmla="*/ 5547859 w 6125898"/>
              <a:gd name="connsiteY821" fmla="*/ 4032994 h 5594367"/>
              <a:gd name="connsiteX822" fmla="*/ 5534571 w 6125898"/>
              <a:gd name="connsiteY822" fmla="*/ 4019706 h 5594367"/>
              <a:gd name="connsiteX823" fmla="*/ 5521282 w 6125898"/>
              <a:gd name="connsiteY823" fmla="*/ 4019706 h 5594367"/>
              <a:gd name="connsiteX824" fmla="*/ 5534571 w 6125898"/>
              <a:gd name="connsiteY824" fmla="*/ 4006418 h 5594367"/>
              <a:gd name="connsiteX825" fmla="*/ 5508658 w 6125898"/>
              <a:gd name="connsiteY825" fmla="*/ 4006418 h 5594367"/>
              <a:gd name="connsiteX826" fmla="*/ 5495370 w 6125898"/>
              <a:gd name="connsiteY826" fmla="*/ 3980506 h 5594367"/>
              <a:gd name="connsiteX827" fmla="*/ 5495370 w 6125898"/>
              <a:gd name="connsiteY827" fmla="*/ 4006418 h 5594367"/>
              <a:gd name="connsiteX828" fmla="*/ 5482082 w 6125898"/>
              <a:gd name="connsiteY828" fmla="*/ 4045618 h 5594367"/>
              <a:gd name="connsiteX829" fmla="*/ 5495370 w 6125898"/>
              <a:gd name="connsiteY829" fmla="*/ 4019706 h 5594367"/>
              <a:gd name="connsiteX830" fmla="*/ 5482082 w 6125898"/>
              <a:gd name="connsiteY830" fmla="*/ 4019706 h 5594367"/>
              <a:gd name="connsiteX831" fmla="*/ 5468794 w 6125898"/>
              <a:gd name="connsiteY831" fmla="*/ 4045618 h 5594367"/>
              <a:gd name="connsiteX832" fmla="*/ 5455505 w 6125898"/>
              <a:gd name="connsiteY832" fmla="*/ 4019706 h 5594367"/>
              <a:gd name="connsiteX833" fmla="*/ 5442217 w 6125898"/>
              <a:gd name="connsiteY833" fmla="*/ 4006418 h 5594367"/>
              <a:gd name="connsiteX834" fmla="*/ 5455505 w 6125898"/>
              <a:gd name="connsiteY834" fmla="*/ 4032330 h 5594367"/>
              <a:gd name="connsiteX835" fmla="*/ 5442217 w 6125898"/>
              <a:gd name="connsiteY835" fmla="*/ 4058242 h 5594367"/>
              <a:gd name="connsiteX836" fmla="*/ 5428929 w 6125898"/>
              <a:gd name="connsiteY836" fmla="*/ 4032330 h 5594367"/>
              <a:gd name="connsiteX837" fmla="*/ 5442217 w 6125898"/>
              <a:gd name="connsiteY837" fmla="*/ 4019042 h 5594367"/>
              <a:gd name="connsiteX838" fmla="*/ 5428929 w 6125898"/>
              <a:gd name="connsiteY838" fmla="*/ 4005753 h 5594367"/>
              <a:gd name="connsiteX839" fmla="*/ 5442217 w 6125898"/>
              <a:gd name="connsiteY839" fmla="*/ 3992465 h 5594367"/>
              <a:gd name="connsiteX840" fmla="*/ 5428929 w 6125898"/>
              <a:gd name="connsiteY840" fmla="*/ 3979177 h 5594367"/>
              <a:gd name="connsiteX841" fmla="*/ 5454841 w 6125898"/>
              <a:gd name="connsiteY841" fmla="*/ 3965888 h 5594367"/>
              <a:gd name="connsiteX842" fmla="*/ 5454841 w 6125898"/>
              <a:gd name="connsiteY842" fmla="*/ 3965888 h 5594367"/>
              <a:gd name="connsiteX843" fmla="*/ 5454841 w 6125898"/>
              <a:gd name="connsiteY843" fmla="*/ 3939976 h 5594367"/>
              <a:gd name="connsiteX844" fmla="*/ 5441553 w 6125898"/>
              <a:gd name="connsiteY844" fmla="*/ 3965888 h 5594367"/>
              <a:gd name="connsiteX845" fmla="*/ 5428264 w 6125898"/>
              <a:gd name="connsiteY845" fmla="*/ 3965888 h 5594367"/>
              <a:gd name="connsiteX846" fmla="*/ 5441553 w 6125898"/>
              <a:gd name="connsiteY846" fmla="*/ 3939976 h 5594367"/>
              <a:gd name="connsiteX847" fmla="*/ 5402352 w 6125898"/>
              <a:gd name="connsiteY847" fmla="*/ 3926688 h 5594367"/>
              <a:gd name="connsiteX848" fmla="*/ 5415640 w 6125898"/>
              <a:gd name="connsiteY848" fmla="*/ 3913400 h 5594367"/>
              <a:gd name="connsiteX849" fmla="*/ 5428929 w 6125898"/>
              <a:gd name="connsiteY849" fmla="*/ 3939312 h 5594367"/>
              <a:gd name="connsiteX850" fmla="*/ 5442217 w 6125898"/>
              <a:gd name="connsiteY850" fmla="*/ 3939312 h 5594367"/>
              <a:gd name="connsiteX851" fmla="*/ 5416305 w 6125898"/>
              <a:gd name="connsiteY851" fmla="*/ 3887488 h 5594367"/>
              <a:gd name="connsiteX852" fmla="*/ 5416305 w 6125898"/>
              <a:gd name="connsiteY852" fmla="*/ 3887488 h 5594367"/>
              <a:gd name="connsiteX853" fmla="*/ 5429593 w 6125898"/>
              <a:gd name="connsiteY853" fmla="*/ 3900776 h 5594367"/>
              <a:gd name="connsiteX854" fmla="*/ 5429593 w 6125898"/>
              <a:gd name="connsiteY854" fmla="*/ 3861575 h 5594367"/>
              <a:gd name="connsiteX855" fmla="*/ 5390392 w 6125898"/>
              <a:gd name="connsiteY855" fmla="*/ 3874864 h 5594367"/>
              <a:gd name="connsiteX856" fmla="*/ 5390392 w 6125898"/>
              <a:gd name="connsiteY856" fmla="*/ 3835663 h 5594367"/>
              <a:gd name="connsiteX857" fmla="*/ 5416305 w 6125898"/>
              <a:gd name="connsiteY857" fmla="*/ 3848952 h 5594367"/>
              <a:gd name="connsiteX858" fmla="*/ 5416305 w 6125898"/>
              <a:gd name="connsiteY858" fmla="*/ 3823039 h 5594367"/>
              <a:gd name="connsiteX859" fmla="*/ 5416305 w 6125898"/>
              <a:gd name="connsiteY859" fmla="*/ 3823039 h 5594367"/>
              <a:gd name="connsiteX860" fmla="*/ 5403016 w 6125898"/>
              <a:gd name="connsiteY860" fmla="*/ 3809751 h 5594367"/>
              <a:gd name="connsiteX861" fmla="*/ 5416305 w 6125898"/>
              <a:gd name="connsiteY861" fmla="*/ 3796463 h 5594367"/>
              <a:gd name="connsiteX862" fmla="*/ 5429593 w 6125898"/>
              <a:gd name="connsiteY862" fmla="*/ 3848287 h 5594367"/>
              <a:gd name="connsiteX863" fmla="*/ 5416305 w 6125898"/>
              <a:gd name="connsiteY863" fmla="*/ 3874199 h 5594367"/>
              <a:gd name="connsiteX864" fmla="*/ 5429593 w 6125898"/>
              <a:gd name="connsiteY864" fmla="*/ 3860911 h 5594367"/>
              <a:gd name="connsiteX865" fmla="*/ 5416305 w 6125898"/>
              <a:gd name="connsiteY865" fmla="*/ 3847623 h 5594367"/>
              <a:gd name="connsiteX866" fmla="*/ 5442217 w 6125898"/>
              <a:gd name="connsiteY866" fmla="*/ 3847623 h 5594367"/>
              <a:gd name="connsiteX867" fmla="*/ 5442217 w 6125898"/>
              <a:gd name="connsiteY867" fmla="*/ 3860911 h 5594367"/>
              <a:gd name="connsiteX868" fmla="*/ 5455505 w 6125898"/>
              <a:gd name="connsiteY868" fmla="*/ 3874199 h 5594367"/>
              <a:gd name="connsiteX869" fmla="*/ 5468794 w 6125898"/>
              <a:gd name="connsiteY869" fmla="*/ 3860911 h 5594367"/>
              <a:gd name="connsiteX870" fmla="*/ 5494706 w 6125898"/>
              <a:gd name="connsiteY870" fmla="*/ 3847623 h 5594367"/>
              <a:gd name="connsiteX871" fmla="*/ 5494706 w 6125898"/>
              <a:gd name="connsiteY871" fmla="*/ 3873535 h 5594367"/>
              <a:gd name="connsiteX872" fmla="*/ 5494706 w 6125898"/>
              <a:gd name="connsiteY872" fmla="*/ 3886823 h 5594367"/>
              <a:gd name="connsiteX873" fmla="*/ 5520617 w 6125898"/>
              <a:gd name="connsiteY873" fmla="*/ 3834999 h 5594367"/>
              <a:gd name="connsiteX874" fmla="*/ 5494706 w 6125898"/>
              <a:gd name="connsiteY874" fmla="*/ 3834999 h 5594367"/>
              <a:gd name="connsiteX875" fmla="*/ 5468794 w 6125898"/>
              <a:gd name="connsiteY875" fmla="*/ 3848287 h 5594367"/>
              <a:gd name="connsiteX876" fmla="*/ 5455505 w 6125898"/>
              <a:gd name="connsiteY876" fmla="*/ 3861575 h 5594367"/>
              <a:gd name="connsiteX877" fmla="*/ 5455505 w 6125898"/>
              <a:gd name="connsiteY877" fmla="*/ 3848287 h 5594367"/>
              <a:gd name="connsiteX878" fmla="*/ 5468794 w 6125898"/>
              <a:gd name="connsiteY878" fmla="*/ 3822375 h 5594367"/>
              <a:gd name="connsiteX879" fmla="*/ 5494706 w 6125898"/>
              <a:gd name="connsiteY879" fmla="*/ 3822375 h 5594367"/>
              <a:gd name="connsiteX880" fmla="*/ 5520617 w 6125898"/>
              <a:gd name="connsiteY880" fmla="*/ 3809087 h 5594367"/>
              <a:gd name="connsiteX881" fmla="*/ 5559818 w 6125898"/>
              <a:gd name="connsiteY881" fmla="*/ 3809087 h 5594367"/>
              <a:gd name="connsiteX882" fmla="*/ 5546530 w 6125898"/>
              <a:gd name="connsiteY882" fmla="*/ 3822375 h 5594367"/>
              <a:gd name="connsiteX883" fmla="*/ 5533241 w 6125898"/>
              <a:gd name="connsiteY883" fmla="*/ 3822375 h 5594367"/>
              <a:gd name="connsiteX884" fmla="*/ 5559154 w 6125898"/>
              <a:gd name="connsiteY884" fmla="*/ 3835663 h 5594367"/>
              <a:gd name="connsiteX885" fmla="*/ 5572442 w 6125898"/>
              <a:gd name="connsiteY885" fmla="*/ 3796463 h 5594367"/>
              <a:gd name="connsiteX886" fmla="*/ 5585730 w 6125898"/>
              <a:gd name="connsiteY886" fmla="*/ 3809751 h 5594367"/>
              <a:gd name="connsiteX887" fmla="*/ 5572442 w 6125898"/>
              <a:gd name="connsiteY887" fmla="*/ 3783839 h 5594367"/>
              <a:gd name="connsiteX888" fmla="*/ 5585730 w 6125898"/>
              <a:gd name="connsiteY888" fmla="*/ 3809751 h 5594367"/>
              <a:gd name="connsiteX889" fmla="*/ 5599019 w 6125898"/>
              <a:gd name="connsiteY889" fmla="*/ 3783839 h 5594367"/>
              <a:gd name="connsiteX890" fmla="*/ 5612307 w 6125898"/>
              <a:gd name="connsiteY890" fmla="*/ 3783839 h 5594367"/>
              <a:gd name="connsiteX891" fmla="*/ 5599019 w 6125898"/>
              <a:gd name="connsiteY891" fmla="*/ 3757927 h 5594367"/>
              <a:gd name="connsiteX892" fmla="*/ 5559818 w 6125898"/>
              <a:gd name="connsiteY892" fmla="*/ 3783839 h 5594367"/>
              <a:gd name="connsiteX893" fmla="*/ 5585730 w 6125898"/>
              <a:gd name="connsiteY893" fmla="*/ 3770551 h 5594367"/>
              <a:gd name="connsiteX894" fmla="*/ 5559818 w 6125898"/>
              <a:gd name="connsiteY894" fmla="*/ 3796463 h 5594367"/>
              <a:gd name="connsiteX895" fmla="*/ 5546530 w 6125898"/>
              <a:gd name="connsiteY895" fmla="*/ 3770551 h 5594367"/>
              <a:gd name="connsiteX896" fmla="*/ 5441553 w 6125898"/>
              <a:gd name="connsiteY896" fmla="*/ 3809751 h 5594367"/>
              <a:gd name="connsiteX897" fmla="*/ 5454841 w 6125898"/>
              <a:gd name="connsiteY897" fmla="*/ 3835663 h 5594367"/>
              <a:gd name="connsiteX898" fmla="*/ 5441553 w 6125898"/>
              <a:gd name="connsiteY898" fmla="*/ 3848952 h 5594367"/>
              <a:gd name="connsiteX899" fmla="*/ 5454841 w 6125898"/>
              <a:gd name="connsiteY899" fmla="*/ 3823039 h 5594367"/>
              <a:gd name="connsiteX900" fmla="*/ 5441553 w 6125898"/>
              <a:gd name="connsiteY900" fmla="*/ 3809751 h 5594367"/>
              <a:gd name="connsiteX901" fmla="*/ 5454841 w 6125898"/>
              <a:gd name="connsiteY901" fmla="*/ 3783839 h 5594367"/>
              <a:gd name="connsiteX902" fmla="*/ 5468129 w 6125898"/>
              <a:gd name="connsiteY902" fmla="*/ 3809751 h 5594367"/>
              <a:gd name="connsiteX903" fmla="*/ 5481418 w 6125898"/>
              <a:gd name="connsiteY903" fmla="*/ 3796463 h 5594367"/>
              <a:gd name="connsiteX904" fmla="*/ 5481418 w 6125898"/>
              <a:gd name="connsiteY904" fmla="*/ 3770551 h 5594367"/>
              <a:gd name="connsiteX905" fmla="*/ 5455505 w 6125898"/>
              <a:gd name="connsiteY905" fmla="*/ 3783839 h 5594367"/>
              <a:gd name="connsiteX906" fmla="*/ 5442217 w 6125898"/>
              <a:gd name="connsiteY906" fmla="*/ 3770551 h 5594367"/>
              <a:gd name="connsiteX907" fmla="*/ 5455505 w 6125898"/>
              <a:gd name="connsiteY907" fmla="*/ 3770551 h 5594367"/>
              <a:gd name="connsiteX908" fmla="*/ 5442217 w 6125898"/>
              <a:gd name="connsiteY908" fmla="*/ 3757262 h 5594367"/>
              <a:gd name="connsiteX909" fmla="*/ 5442217 w 6125898"/>
              <a:gd name="connsiteY909" fmla="*/ 3757262 h 5594367"/>
              <a:gd name="connsiteX910" fmla="*/ 5455505 w 6125898"/>
              <a:gd name="connsiteY910" fmla="*/ 3757262 h 5594367"/>
              <a:gd name="connsiteX911" fmla="*/ 5481418 w 6125898"/>
              <a:gd name="connsiteY911" fmla="*/ 3743974 h 5594367"/>
              <a:gd name="connsiteX912" fmla="*/ 5481418 w 6125898"/>
              <a:gd name="connsiteY912" fmla="*/ 3757262 h 5594367"/>
              <a:gd name="connsiteX913" fmla="*/ 5494706 w 6125898"/>
              <a:gd name="connsiteY913" fmla="*/ 3743974 h 5594367"/>
              <a:gd name="connsiteX914" fmla="*/ 5481418 w 6125898"/>
              <a:gd name="connsiteY914" fmla="*/ 3743974 h 5594367"/>
              <a:gd name="connsiteX915" fmla="*/ 5481418 w 6125898"/>
              <a:gd name="connsiteY915" fmla="*/ 3718062 h 5594367"/>
              <a:gd name="connsiteX916" fmla="*/ 5442217 w 6125898"/>
              <a:gd name="connsiteY916" fmla="*/ 3704774 h 5594367"/>
              <a:gd name="connsiteX917" fmla="*/ 5442217 w 6125898"/>
              <a:gd name="connsiteY917" fmla="*/ 3704774 h 5594367"/>
              <a:gd name="connsiteX918" fmla="*/ 5455505 w 6125898"/>
              <a:gd name="connsiteY918" fmla="*/ 3756598 h 5594367"/>
              <a:gd name="connsiteX919" fmla="*/ 5455505 w 6125898"/>
              <a:gd name="connsiteY919" fmla="*/ 3743310 h 5594367"/>
              <a:gd name="connsiteX920" fmla="*/ 5429593 w 6125898"/>
              <a:gd name="connsiteY920" fmla="*/ 3756598 h 5594367"/>
              <a:gd name="connsiteX921" fmla="*/ 5429593 w 6125898"/>
              <a:gd name="connsiteY921" fmla="*/ 3769886 h 5594367"/>
              <a:gd name="connsiteX922" fmla="*/ 5403681 w 6125898"/>
              <a:gd name="connsiteY922" fmla="*/ 3756598 h 5594367"/>
              <a:gd name="connsiteX923" fmla="*/ 5377768 w 6125898"/>
              <a:gd name="connsiteY923" fmla="*/ 3769886 h 5594367"/>
              <a:gd name="connsiteX924" fmla="*/ 5377768 w 6125898"/>
              <a:gd name="connsiteY924" fmla="*/ 3743974 h 5594367"/>
              <a:gd name="connsiteX925" fmla="*/ 5391057 w 6125898"/>
              <a:gd name="connsiteY925" fmla="*/ 3757262 h 5594367"/>
              <a:gd name="connsiteX926" fmla="*/ 5377768 w 6125898"/>
              <a:gd name="connsiteY926" fmla="*/ 3743974 h 5594367"/>
              <a:gd name="connsiteX927" fmla="*/ 5391057 w 6125898"/>
              <a:gd name="connsiteY927" fmla="*/ 3730686 h 5594367"/>
              <a:gd name="connsiteX928" fmla="*/ 5391057 w 6125898"/>
              <a:gd name="connsiteY928" fmla="*/ 3743974 h 5594367"/>
              <a:gd name="connsiteX929" fmla="*/ 5391057 w 6125898"/>
              <a:gd name="connsiteY929" fmla="*/ 3743974 h 5594367"/>
              <a:gd name="connsiteX930" fmla="*/ 5404345 w 6125898"/>
              <a:gd name="connsiteY930" fmla="*/ 3718062 h 5594367"/>
              <a:gd name="connsiteX931" fmla="*/ 5378433 w 6125898"/>
              <a:gd name="connsiteY931" fmla="*/ 3718062 h 5594367"/>
              <a:gd name="connsiteX932" fmla="*/ 5391722 w 6125898"/>
              <a:gd name="connsiteY932" fmla="*/ 3718062 h 5594367"/>
              <a:gd name="connsiteX933" fmla="*/ 5365809 w 6125898"/>
              <a:gd name="connsiteY933" fmla="*/ 3704774 h 5594367"/>
              <a:gd name="connsiteX934" fmla="*/ 5352521 w 6125898"/>
              <a:gd name="connsiteY934" fmla="*/ 3704774 h 5594367"/>
              <a:gd name="connsiteX935" fmla="*/ 5339233 w 6125898"/>
              <a:gd name="connsiteY935" fmla="*/ 3691485 h 5594367"/>
              <a:gd name="connsiteX936" fmla="*/ 5352521 w 6125898"/>
              <a:gd name="connsiteY936" fmla="*/ 3717397 h 5594367"/>
              <a:gd name="connsiteX937" fmla="*/ 5339233 w 6125898"/>
              <a:gd name="connsiteY937" fmla="*/ 3730686 h 5594367"/>
              <a:gd name="connsiteX938" fmla="*/ 5339233 w 6125898"/>
              <a:gd name="connsiteY938" fmla="*/ 3756598 h 5594367"/>
              <a:gd name="connsiteX939" fmla="*/ 5325944 w 6125898"/>
              <a:gd name="connsiteY939" fmla="*/ 3704774 h 5594367"/>
              <a:gd name="connsiteX940" fmla="*/ 5339233 w 6125898"/>
              <a:gd name="connsiteY940" fmla="*/ 3704774 h 5594367"/>
              <a:gd name="connsiteX941" fmla="*/ 5325944 w 6125898"/>
              <a:gd name="connsiteY941" fmla="*/ 3665573 h 5594367"/>
              <a:gd name="connsiteX942" fmla="*/ 5351857 w 6125898"/>
              <a:gd name="connsiteY942" fmla="*/ 3652285 h 5594367"/>
              <a:gd name="connsiteX943" fmla="*/ 5351857 w 6125898"/>
              <a:gd name="connsiteY943" fmla="*/ 3678197 h 5594367"/>
              <a:gd name="connsiteX944" fmla="*/ 5365145 w 6125898"/>
              <a:gd name="connsiteY944" fmla="*/ 3691485 h 5594367"/>
              <a:gd name="connsiteX945" fmla="*/ 5365145 w 6125898"/>
              <a:gd name="connsiteY945" fmla="*/ 3613749 h 5594367"/>
              <a:gd name="connsiteX946" fmla="*/ 5378433 w 6125898"/>
              <a:gd name="connsiteY946" fmla="*/ 3627037 h 5594367"/>
              <a:gd name="connsiteX947" fmla="*/ 5352521 w 6125898"/>
              <a:gd name="connsiteY947" fmla="*/ 3652950 h 5594367"/>
              <a:gd name="connsiteX948" fmla="*/ 5365809 w 6125898"/>
              <a:gd name="connsiteY948" fmla="*/ 3652950 h 5594367"/>
              <a:gd name="connsiteX949" fmla="*/ 5365809 w 6125898"/>
              <a:gd name="connsiteY949" fmla="*/ 3692150 h 5594367"/>
              <a:gd name="connsiteX950" fmla="*/ 5391722 w 6125898"/>
              <a:gd name="connsiteY950" fmla="*/ 3705438 h 5594367"/>
              <a:gd name="connsiteX951" fmla="*/ 5405010 w 6125898"/>
              <a:gd name="connsiteY951" fmla="*/ 3744639 h 5594367"/>
              <a:gd name="connsiteX952" fmla="*/ 5444210 w 6125898"/>
              <a:gd name="connsiteY952" fmla="*/ 3705438 h 5594367"/>
              <a:gd name="connsiteX953" fmla="*/ 5444210 w 6125898"/>
              <a:gd name="connsiteY953" fmla="*/ 3705438 h 5594367"/>
              <a:gd name="connsiteX954" fmla="*/ 5444210 w 6125898"/>
              <a:gd name="connsiteY954" fmla="*/ 3705438 h 5594367"/>
              <a:gd name="connsiteX955" fmla="*/ 5444210 w 6125898"/>
              <a:gd name="connsiteY955" fmla="*/ 3692150 h 5594367"/>
              <a:gd name="connsiteX956" fmla="*/ 5430921 w 6125898"/>
              <a:gd name="connsiteY956" fmla="*/ 3692150 h 5594367"/>
              <a:gd name="connsiteX957" fmla="*/ 5417633 w 6125898"/>
              <a:gd name="connsiteY957" fmla="*/ 3718062 h 5594367"/>
              <a:gd name="connsiteX958" fmla="*/ 5404345 w 6125898"/>
              <a:gd name="connsiteY958" fmla="*/ 3692150 h 5594367"/>
              <a:gd name="connsiteX959" fmla="*/ 5391057 w 6125898"/>
              <a:gd name="connsiteY959" fmla="*/ 3692150 h 5594367"/>
              <a:gd name="connsiteX960" fmla="*/ 5377768 w 6125898"/>
              <a:gd name="connsiteY960" fmla="*/ 3678861 h 5594367"/>
              <a:gd name="connsiteX961" fmla="*/ 5391057 w 6125898"/>
              <a:gd name="connsiteY961" fmla="*/ 3678861 h 5594367"/>
              <a:gd name="connsiteX962" fmla="*/ 5416969 w 6125898"/>
              <a:gd name="connsiteY962" fmla="*/ 3613749 h 5594367"/>
              <a:gd name="connsiteX963" fmla="*/ 5416969 w 6125898"/>
              <a:gd name="connsiteY963" fmla="*/ 3639661 h 5594367"/>
              <a:gd name="connsiteX964" fmla="*/ 5416969 w 6125898"/>
              <a:gd name="connsiteY964" fmla="*/ 3652950 h 5594367"/>
              <a:gd name="connsiteX965" fmla="*/ 5403681 w 6125898"/>
              <a:gd name="connsiteY965" fmla="*/ 3652950 h 5594367"/>
              <a:gd name="connsiteX966" fmla="*/ 5416969 w 6125898"/>
              <a:gd name="connsiteY966" fmla="*/ 3666238 h 5594367"/>
              <a:gd name="connsiteX967" fmla="*/ 5403681 w 6125898"/>
              <a:gd name="connsiteY967" fmla="*/ 3679526 h 5594367"/>
              <a:gd name="connsiteX968" fmla="*/ 5416969 w 6125898"/>
              <a:gd name="connsiteY968" fmla="*/ 3640326 h 5594367"/>
              <a:gd name="connsiteX969" fmla="*/ 5456169 w 6125898"/>
              <a:gd name="connsiteY969" fmla="*/ 3653614 h 5594367"/>
              <a:gd name="connsiteX970" fmla="*/ 5456169 w 6125898"/>
              <a:gd name="connsiteY970" fmla="*/ 3666902 h 5594367"/>
              <a:gd name="connsiteX971" fmla="*/ 5456169 w 6125898"/>
              <a:gd name="connsiteY971" fmla="*/ 3666902 h 5594367"/>
              <a:gd name="connsiteX972" fmla="*/ 5482082 w 6125898"/>
              <a:gd name="connsiteY972" fmla="*/ 3653614 h 5594367"/>
              <a:gd name="connsiteX973" fmla="*/ 5482082 w 6125898"/>
              <a:gd name="connsiteY973" fmla="*/ 3666902 h 5594367"/>
              <a:gd name="connsiteX974" fmla="*/ 5456169 w 6125898"/>
              <a:gd name="connsiteY974" fmla="*/ 3692814 h 5594367"/>
              <a:gd name="connsiteX975" fmla="*/ 5482082 w 6125898"/>
              <a:gd name="connsiteY975" fmla="*/ 3692814 h 5594367"/>
              <a:gd name="connsiteX976" fmla="*/ 5482082 w 6125898"/>
              <a:gd name="connsiteY976" fmla="*/ 3666902 h 5594367"/>
              <a:gd name="connsiteX977" fmla="*/ 5495370 w 6125898"/>
              <a:gd name="connsiteY977" fmla="*/ 3640990 h 5594367"/>
              <a:gd name="connsiteX978" fmla="*/ 5482082 w 6125898"/>
              <a:gd name="connsiteY978" fmla="*/ 3654278 h 5594367"/>
              <a:gd name="connsiteX979" fmla="*/ 5495370 w 6125898"/>
              <a:gd name="connsiteY979" fmla="*/ 3640990 h 5594367"/>
              <a:gd name="connsiteX980" fmla="*/ 5521282 w 6125898"/>
              <a:gd name="connsiteY980" fmla="*/ 3640990 h 5594367"/>
              <a:gd name="connsiteX981" fmla="*/ 5534571 w 6125898"/>
              <a:gd name="connsiteY981" fmla="*/ 3666902 h 5594367"/>
              <a:gd name="connsiteX982" fmla="*/ 5508658 w 6125898"/>
              <a:gd name="connsiteY982" fmla="*/ 3653614 h 5594367"/>
              <a:gd name="connsiteX983" fmla="*/ 5495370 w 6125898"/>
              <a:gd name="connsiteY983" fmla="*/ 3679526 h 5594367"/>
              <a:gd name="connsiteX984" fmla="*/ 5508658 w 6125898"/>
              <a:gd name="connsiteY984" fmla="*/ 3705438 h 5594367"/>
              <a:gd name="connsiteX985" fmla="*/ 5534571 w 6125898"/>
              <a:gd name="connsiteY985" fmla="*/ 3705438 h 5594367"/>
              <a:gd name="connsiteX986" fmla="*/ 5521282 w 6125898"/>
              <a:gd name="connsiteY986" fmla="*/ 3692150 h 5594367"/>
              <a:gd name="connsiteX987" fmla="*/ 5547194 w 6125898"/>
              <a:gd name="connsiteY987" fmla="*/ 3705438 h 5594367"/>
              <a:gd name="connsiteX988" fmla="*/ 5521282 w 6125898"/>
              <a:gd name="connsiteY988" fmla="*/ 3679526 h 5594367"/>
              <a:gd name="connsiteX989" fmla="*/ 5534571 w 6125898"/>
              <a:gd name="connsiteY989" fmla="*/ 3666238 h 5594367"/>
              <a:gd name="connsiteX990" fmla="*/ 5547859 w 6125898"/>
              <a:gd name="connsiteY990" fmla="*/ 3679526 h 5594367"/>
              <a:gd name="connsiteX991" fmla="*/ 5547859 w 6125898"/>
              <a:gd name="connsiteY991" fmla="*/ 3692814 h 5594367"/>
              <a:gd name="connsiteX992" fmla="*/ 5561147 w 6125898"/>
              <a:gd name="connsiteY992" fmla="*/ 3679526 h 5594367"/>
              <a:gd name="connsiteX993" fmla="*/ 5574436 w 6125898"/>
              <a:gd name="connsiteY993" fmla="*/ 3679526 h 5594367"/>
              <a:gd name="connsiteX994" fmla="*/ 5561147 w 6125898"/>
              <a:gd name="connsiteY994" fmla="*/ 3666238 h 5594367"/>
              <a:gd name="connsiteX995" fmla="*/ 5547859 w 6125898"/>
              <a:gd name="connsiteY995" fmla="*/ 3666238 h 5594367"/>
              <a:gd name="connsiteX996" fmla="*/ 5573770 w 6125898"/>
              <a:gd name="connsiteY996" fmla="*/ 3640326 h 5594367"/>
              <a:gd name="connsiteX997" fmla="*/ 5547859 w 6125898"/>
              <a:gd name="connsiteY997" fmla="*/ 3614413 h 5594367"/>
              <a:gd name="connsiteX998" fmla="*/ 5547859 w 6125898"/>
              <a:gd name="connsiteY998" fmla="*/ 3614413 h 5594367"/>
              <a:gd name="connsiteX999" fmla="*/ 5573770 w 6125898"/>
              <a:gd name="connsiteY999" fmla="*/ 3627701 h 5594367"/>
              <a:gd name="connsiteX1000" fmla="*/ 5560482 w 6125898"/>
              <a:gd name="connsiteY1000" fmla="*/ 3588501 h 5594367"/>
              <a:gd name="connsiteX1001" fmla="*/ 5507994 w 6125898"/>
              <a:gd name="connsiteY1001" fmla="*/ 3588501 h 5594367"/>
              <a:gd name="connsiteX1002" fmla="*/ 5494706 w 6125898"/>
              <a:gd name="connsiteY1002" fmla="*/ 3536677 h 5594367"/>
              <a:gd name="connsiteX1003" fmla="*/ 5507994 w 6125898"/>
              <a:gd name="connsiteY1003" fmla="*/ 3510765 h 5594367"/>
              <a:gd name="connsiteX1004" fmla="*/ 5507994 w 6125898"/>
              <a:gd name="connsiteY1004" fmla="*/ 3536677 h 5594367"/>
              <a:gd name="connsiteX1005" fmla="*/ 5521282 w 6125898"/>
              <a:gd name="connsiteY1005" fmla="*/ 3523389 h 5594367"/>
              <a:gd name="connsiteX1006" fmla="*/ 5534571 w 6125898"/>
              <a:gd name="connsiteY1006" fmla="*/ 3549301 h 5594367"/>
              <a:gd name="connsiteX1007" fmla="*/ 5573770 w 6125898"/>
              <a:gd name="connsiteY1007" fmla="*/ 3601125 h 5594367"/>
              <a:gd name="connsiteX1008" fmla="*/ 5612971 w 6125898"/>
              <a:gd name="connsiteY1008" fmla="*/ 3627037 h 5594367"/>
              <a:gd name="connsiteX1009" fmla="*/ 5599683 w 6125898"/>
              <a:gd name="connsiteY1009" fmla="*/ 3640326 h 5594367"/>
              <a:gd name="connsiteX1010" fmla="*/ 5573770 w 6125898"/>
              <a:gd name="connsiteY1010" fmla="*/ 3601125 h 5594367"/>
              <a:gd name="connsiteX1011" fmla="*/ 5587059 w 6125898"/>
              <a:gd name="connsiteY1011" fmla="*/ 3627037 h 5594367"/>
              <a:gd name="connsiteX1012" fmla="*/ 5587059 w 6125898"/>
              <a:gd name="connsiteY1012" fmla="*/ 3640326 h 5594367"/>
              <a:gd name="connsiteX1013" fmla="*/ 5587059 w 6125898"/>
              <a:gd name="connsiteY1013" fmla="*/ 3627037 h 5594367"/>
              <a:gd name="connsiteX1014" fmla="*/ 5587059 w 6125898"/>
              <a:gd name="connsiteY1014" fmla="*/ 3640326 h 5594367"/>
              <a:gd name="connsiteX1015" fmla="*/ 5612971 w 6125898"/>
              <a:gd name="connsiteY1015" fmla="*/ 3640326 h 5594367"/>
              <a:gd name="connsiteX1016" fmla="*/ 5599683 w 6125898"/>
              <a:gd name="connsiteY1016" fmla="*/ 3666238 h 5594367"/>
              <a:gd name="connsiteX1017" fmla="*/ 5586395 w 6125898"/>
              <a:gd name="connsiteY1017" fmla="*/ 3679526 h 5594367"/>
              <a:gd name="connsiteX1018" fmla="*/ 5586395 w 6125898"/>
              <a:gd name="connsiteY1018" fmla="*/ 3705438 h 5594367"/>
              <a:gd name="connsiteX1019" fmla="*/ 5573106 w 6125898"/>
              <a:gd name="connsiteY1019" fmla="*/ 3705438 h 5594367"/>
              <a:gd name="connsiteX1020" fmla="*/ 5559818 w 6125898"/>
              <a:gd name="connsiteY1020" fmla="*/ 3692150 h 5594367"/>
              <a:gd name="connsiteX1021" fmla="*/ 5559818 w 6125898"/>
              <a:gd name="connsiteY1021" fmla="*/ 3705438 h 5594367"/>
              <a:gd name="connsiteX1022" fmla="*/ 5573106 w 6125898"/>
              <a:gd name="connsiteY1022" fmla="*/ 3705438 h 5594367"/>
              <a:gd name="connsiteX1023" fmla="*/ 5612307 w 6125898"/>
              <a:gd name="connsiteY1023" fmla="*/ 3744639 h 5594367"/>
              <a:gd name="connsiteX1024" fmla="*/ 5625595 w 6125898"/>
              <a:gd name="connsiteY1024" fmla="*/ 3705438 h 5594367"/>
              <a:gd name="connsiteX1025" fmla="*/ 5599683 w 6125898"/>
              <a:gd name="connsiteY1025" fmla="*/ 3731350 h 5594367"/>
              <a:gd name="connsiteX1026" fmla="*/ 5586395 w 6125898"/>
              <a:gd name="connsiteY1026" fmla="*/ 3705438 h 5594367"/>
              <a:gd name="connsiteX1027" fmla="*/ 5625595 w 6125898"/>
              <a:gd name="connsiteY1027" fmla="*/ 3705438 h 5594367"/>
              <a:gd name="connsiteX1028" fmla="*/ 5625595 w 6125898"/>
              <a:gd name="connsiteY1028" fmla="*/ 3692150 h 5594367"/>
              <a:gd name="connsiteX1029" fmla="*/ 5612307 w 6125898"/>
              <a:gd name="connsiteY1029" fmla="*/ 3678861 h 5594367"/>
              <a:gd name="connsiteX1030" fmla="*/ 5638219 w 6125898"/>
              <a:gd name="connsiteY1030" fmla="*/ 3692150 h 5594367"/>
              <a:gd name="connsiteX1031" fmla="*/ 5612307 w 6125898"/>
              <a:gd name="connsiteY1031" fmla="*/ 3640326 h 5594367"/>
              <a:gd name="connsiteX1032" fmla="*/ 5625595 w 6125898"/>
              <a:gd name="connsiteY1032" fmla="*/ 3614413 h 5594367"/>
              <a:gd name="connsiteX1033" fmla="*/ 5651507 w 6125898"/>
              <a:gd name="connsiteY1033" fmla="*/ 3627701 h 5594367"/>
              <a:gd name="connsiteX1034" fmla="*/ 5625595 w 6125898"/>
              <a:gd name="connsiteY1034" fmla="*/ 3614413 h 5594367"/>
              <a:gd name="connsiteX1035" fmla="*/ 5625595 w 6125898"/>
              <a:gd name="connsiteY1035" fmla="*/ 3588501 h 5594367"/>
              <a:gd name="connsiteX1036" fmla="*/ 5612307 w 6125898"/>
              <a:gd name="connsiteY1036" fmla="*/ 3588501 h 5594367"/>
              <a:gd name="connsiteX1037" fmla="*/ 5546530 w 6125898"/>
              <a:gd name="connsiteY1037" fmla="*/ 3536677 h 5594367"/>
              <a:gd name="connsiteX1038" fmla="*/ 5585730 w 6125898"/>
              <a:gd name="connsiteY1038" fmla="*/ 3523389 h 5594367"/>
              <a:gd name="connsiteX1039" fmla="*/ 5559818 w 6125898"/>
              <a:gd name="connsiteY1039" fmla="*/ 3497476 h 5594367"/>
              <a:gd name="connsiteX1040" fmla="*/ 5533906 w 6125898"/>
              <a:gd name="connsiteY1040" fmla="*/ 3510765 h 5594367"/>
              <a:gd name="connsiteX1041" fmla="*/ 5533906 w 6125898"/>
              <a:gd name="connsiteY1041" fmla="*/ 3445652 h 5594367"/>
              <a:gd name="connsiteX1042" fmla="*/ 5533906 w 6125898"/>
              <a:gd name="connsiteY1042" fmla="*/ 3471564 h 5594367"/>
              <a:gd name="connsiteX1043" fmla="*/ 5520617 w 6125898"/>
              <a:gd name="connsiteY1043" fmla="*/ 3484852 h 5594367"/>
              <a:gd name="connsiteX1044" fmla="*/ 5494706 w 6125898"/>
              <a:gd name="connsiteY1044" fmla="*/ 3445652 h 5594367"/>
              <a:gd name="connsiteX1045" fmla="*/ 5520617 w 6125898"/>
              <a:gd name="connsiteY1045" fmla="*/ 3432364 h 5594367"/>
              <a:gd name="connsiteX1046" fmla="*/ 5520617 w 6125898"/>
              <a:gd name="connsiteY1046" fmla="*/ 3445652 h 5594367"/>
              <a:gd name="connsiteX1047" fmla="*/ 5533906 w 6125898"/>
              <a:gd name="connsiteY1047" fmla="*/ 3445652 h 5594367"/>
              <a:gd name="connsiteX1048" fmla="*/ 5507994 w 6125898"/>
              <a:gd name="connsiteY1048" fmla="*/ 3419740 h 5594367"/>
              <a:gd name="connsiteX1049" fmla="*/ 5507994 w 6125898"/>
              <a:gd name="connsiteY1049" fmla="*/ 3393828 h 5594367"/>
              <a:gd name="connsiteX1050" fmla="*/ 5494706 w 6125898"/>
              <a:gd name="connsiteY1050" fmla="*/ 3407116 h 5594367"/>
              <a:gd name="connsiteX1051" fmla="*/ 5481418 w 6125898"/>
              <a:gd name="connsiteY1051" fmla="*/ 3407116 h 5594367"/>
              <a:gd name="connsiteX1052" fmla="*/ 5468129 w 6125898"/>
              <a:gd name="connsiteY1052" fmla="*/ 3381204 h 5594367"/>
              <a:gd name="connsiteX1053" fmla="*/ 5454841 w 6125898"/>
              <a:gd name="connsiteY1053" fmla="*/ 3420405 h 5594367"/>
              <a:gd name="connsiteX1054" fmla="*/ 5441553 w 6125898"/>
              <a:gd name="connsiteY1054" fmla="*/ 3394492 h 5594367"/>
              <a:gd name="connsiteX1055" fmla="*/ 5454841 w 6125898"/>
              <a:gd name="connsiteY1055" fmla="*/ 3407781 h 5594367"/>
              <a:gd name="connsiteX1056" fmla="*/ 5454841 w 6125898"/>
              <a:gd name="connsiteY1056" fmla="*/ 3381868 h 5594367"/>
              <a:gd name="connsiteX1057" fmla="*/ 5441553 w 6125898"/>
              <a:gd name="connsiteY1057" fmla="*/ 3381868 h 5594367"/>
              <a:gd name="connsiteX1058" fmla="*/ 5467464 w 6125898"/>
              <a:gd name="connsiteY1058" fmla="*/ 3342668 h 5594367"/>
              <a:gd name="connsiteX1059" fmla="*/ 5493377 w 6125898"/>
              <a:gd name="connsiteY1059" fmla="*/ 3368580 h 5594367"/>
              <a:gd name="connsiteX1060" fmla="*/ 5454176 w 6125898"/>
              <a:gd name="connsiteY1060" fmla="*/ 3316756 h 5594367"/>
              <a:gd name="connsiteX1061" fmla="*/ 5454176 w 6125898"/>
              <a:gd name="connsiteY1061" fmla="*/ 3277556 h 5594367"/>
              <a:gd name="connsiteX1062" fmla="*/ 5440888 w 6125898"/>
              <a:gd name="connsiteY1062" fmla="*/ 3290844 h 5594367"/>
              <a:gd name="connsiteX1063" fmla="*/ 5454176 w 6125898"/>
              <a:gd name="connsiteY1063" fmla="*/ 3304132 h 5594367"/>
              <a:gd name="connsiteX1064" fmla="*/ 5440888 w 6125898"/>
              <a:gd name="connsiteY1064" fmla="*/ 3317420 h 5594367"/>
              <a:gd name="connsiteX1065" fmla="*/ 5440888 w 6125898"/>
              <a:gd name="connsiteY1065" fmla="*/ 3330709 h 5594367"/>
              <a:gd name="connsiteX1066" fmla="*/ 5427599 w 6125898"/>
              <a:gd name="connsiteY1066" fmla="*/ 3330709 h 5594367"/>
              <a:gd name="connsiteX1067" fmla="*/ 5427599 w 6125898"/>
              <a:gd name="connsiteY1067" fmla="*/ 3330709 h 5594367"/>
              <a:gd name="connsiteX1068" fmla="*/ 5414311 w 6125898"/>
              <a:gd name="connsiteY1068" fmla="*/ 3330709 h 5594367"/>
              <a:gd name="connsiteX1069" fmla="*/ 5427599 w 6125898"/>
              <a:gd name="connsiteY1069" fmla="*/ 3304796 h 5594367"/>
              <a:gd name="connsiteX1070" fmla="*/ 5440888 w 6125898"/>
              <a:gd name="connsiteY1070" fmla="*/ 3304796 h 5594367"/>
              <a:gd name="connsiteX1071" fmla="*/ 5414976 w 6125898"/>
              <a:gd name="connsiteY1071" fmla="*/ 3304796 h 5594367"/>
              <a:gd name="connsiteX1072" fmla="*/ 5454176 w 6125898"/>
              <a:gd name="connsiteY1072" fmla="*/ 3278884 h 5594367"/>
              <a:gd name="connsiteX1073" fmla="*/ 5401688 w 6125898"/>
              <a:gd name="connsiteY1073" fmla="*/ 3292172 h 5594367"/>
              <a:gd name="connsiteX1074" fmla="*/ 5414976 w 6125898"/>
              <a:gd name="connsiteY1074" fmla="*/ 3292172 h 5594367"/>
              <a:gd name="connsiteX1075" fmla="*/ 5414976 w 6125898"/>
              <a:gd name="connsiteY1075" fmla="*/ 3292172 h 5594367"/>
              <a:gd name="connsiteX1076" fmla="*/ 5389064 w 6125898"/>
              <a:gd name="connsiteY1076" fmla="*/ 3278884 h 5594367"/>
              <a:gd name="connsiteX1077" fmla="*/ 5414976 w 6125898"/>
              <a:gd name="connsiteY1077" fmla="*/ 3278884 h 5594367"/>
              <a:gd name="connsiteX1078" fmla="*/ 5389064 w 6125898"/>
              <a:gd name="connsiteY1078" fmla="*/ 3265596 h 5594367"/>
              <a:gd name="connsiteX1079" fmla="*/ 5402352 w 6125898"/>
              <a:gd name="connsiteY1079" fmla="*/ 3226396 h 5594367"/>
              <a:gd name="connsiteX1080" fmla="*/ 5402352 w 6125898"/>
              <a:gd name="connsiteY1080" fmla="*/ 3239684 h 5594367"/>
              <a:gd name="connsiteX1081" fmla="*/ 5415640 w 6125898"/>
              <a:gd name="connsiteY1081" fmla="*/ 3226396 h 5594367"/>
              <a:gd name="connsiteX1082" fmla="*/ 5402352 w 6125898"/>
              <a:gd name="connsiteY1082" fmla="*/ 3213107 h 5594367"/>
              <a:gd name="connsiteX1083" fmla="*/ 5428264 w 6125898"/>
              <a:gd name="connsiteY1083" fmla="*/ 3199819 h 5594367"/>
              <a:gd name="connsiteX1084" fmla="*/ 5414976 w 6125898"/>
              <a:gd name="connsiteY1084" fmla="*/ 3199819 h 5594367"/>
              <a:gd name="connsiteX1085" fmla="*/ 5414976 w 6125898"/>
              <a:gd name="connsiteY1085" fmla="*/ 3199819 h 5594367"/>
              <a:gd name="connsiteX1086" fmla="*/ 5401688 w 6125898"/>
              <a:gd name="connsiteY1086" fmla="*/ 3213107 h 5594367"/>
              <a:gd name="connsiteX1087" fmla="*/ 5401688 w 6125898"/>
              <a:gd name="connsiteY1087" fmla="*/ 3173907 h 5594367"/>
              <a:gd name="connsiteX1088" fmla="*/ 5375776 w 6125898"/>
              <a:gd name="connsiteY1088" fmla="*/ 3108794 h 5594367"/>
              <a:gd name="connsiteX1089" fmla="*/ 5349863 w 6125898"/>
              <a:gd name="connsiteY1089" fmla="*/ 3056970 h 5594367"/>
              <a:gd name="connsiteX1090" fmla="*/ 5323951 w 6125898"/>
              <a:gd name="connsiteY1090" fmla="*/ 3043682 h 5594367"/>
              <a:gd name="connsiteX1091" fmla="*/ 5337239 w 6125898"/>
              <a:gd name="connsiteY1091" fmla="*/ 3043682 h 5594367"/>
              <a:gd name="connsiteX1092" fmla="*/ 5337239 w 6125898"/>
              <a:gd name="connsiteY1092" fmla="*/ 3030393 h 5594367"/>
              <a:gd name="connsiteX1093" fmla="*/ 5311327 w 6125898"/>
              <a:gd name="connsiteY1093" fmla="*/ 2991193 h 5594367"/>
              <a:gd name="connsiteX1094" fmla="*/ 5298039 w 6125898"/>
              <a:gd name="connsiteY1094" fmla="*/ 3004481 h 5594367"/>
              <a:gd name="connsiteX1095" fmla="*/ 5298039 w 6125898"/>
              <a:gd name="connsiteY1095" fmla="*/ 2978569 h 5594367"/>
              <a:gd name="connsiteX1096" fmla="*/ 5298039 w 6125898"/>
              <a:gd name="connsiteY1096" fmla="*/ 2978569 h 5594367"/>
              <a:gd name="connsiteX1097" fmla="*/ 5272127 w 6125898"/>
              <a:gd name="connsiteY1097" fmla="*/ 2952657 h 5594367"/>
              <a:gd name="connsiteX1098" fmla="*/ 5272127 w 6125898"/>
              <a:gd name="connsiteY1098" fmla="*/ 2926745 h 5594367"/>
              <a:gd name="connsiteX1099" fmla="*/ 5285415 w 6125898"/>
              <a:gd name="connsiteY1099" fmla="*/ 2926745 h 5594367"/>
              <a:gd name="connsiteX1100" fmla="*/ 5259503 w 6125898"/>
              <a:gd name="connsiteY1100" fmla="*/ 2926745 h 5594367"/>
              <a:gd name="connsiteX1101" fmla="*/ 5285415 w 6125898"/>
              <a:gd name="connsiteY1101" fmla="*/ 2900833 h 5594367"/>
              <a:gd name="connsiteX1102" fmla="*/ 5246215 w 6125898"/>
              <a:gd name="connsiteY1102" fmla="*/ 2861632 h 5594367"/>
              <a:gd name="connsiteX1103" fmla="*/ 5220302 w 6125898"/>
              <a:gd name="connsiteY1103" fmla="*/ 2874920 h 5594367"/>
              <a:gd name="connsiteX1104" fmla="*/ 5220302 w 6125898"/>
              <a:gd name="connsiteY1104" fmla="*/ 2823096 h 5594367"/>
              <a:gd name="connsiteX1105" fmla="*/ 5233591 w 6125898"/>
              <a:gd name="connsiteY1105" fmla="*/ 2797184 h 5594367"/>
              <a:gd name="connsiteX1106" fmla="*/ 5194390 w 6125898"/>
              <a:gd name="connsiteY1106" fmla="*/ 2757984 h 5594367"/>
              <a:gd name="connsiteX1107" fmla="*/ 5181102 w 6125898"/>
              <a:gd name="connsiteY1107" fmla="*/ 2757984 h 5594367"/>
              <a:gd name="connsiteX1108" fmla="*/ 5167814 w 6125898"/>
              <a:gd name="connsiteY1108" fmla="*/ 2771272 h 5594367"/>
              <a:gd name="connsiteX1109" fmla="*/ 5181102 w 6125898"/>
              <a:gd name="connsiteY1109" fmla="*/ 2757984 h 5594367"/>
              <a:gd name="connsiteX1110" fmla="*/ 5181102 w 6125898"/>
              <a:gd name="connsiteY1110" fmla="*/ 2757984 h 5594367"/>
              <a:gd name="connsiteX1111" fmla="*/ 5181102 w 6125898"/>
              <a:gd name="connsiteY1111" fmla="*/ 2757984 h 5594367"/>
              <a:gd name="connsiteX1112" fmla="*/ 5181102 w 6125898"/>
              <a:gd name="connsiteY1112" fmla="*/ 2757984 h 5594367"/>
              <a:gd name="connsiteX1113" fmla="*/ 5194390 w 6125898"/>
              <a:gd name="connsiteY1113" fmla="*/ 2744695 h 5594367"/>
              <a:gd name="connsiteX1114" fmla="*/ 5168478 w 6125898"/>
              <a:gd name="connsiteY1114" fmla="*/ 2705495 h 5594367"/>
              <a:gd name="connsiteX1115" fmla="*/ 5102701 w 6125898"/>
              <a:gd name="connsiteY1115" fmla="*/ 2562646 h 5594367"/>
              <a:gd name="connsiteX1116" fmla="*/ 5168478 w 6125898"/>
              <a:gd name="connsiteY1116" fmla="*/ 2536733 h 5594367"/>
              <a:gd name="connsiteX1117" fmla="*/ 5142566 w 6125898"/>
              <a:gd name="connsiteY1117" fmla="*/ 2536733 h 5594367"/>
              <a:gd name="connsiteX1118" fmla="*/ 5103366 w 6125898"/>
              <a:gd name="connsiteY1118" fmla="*/ 2550022 h 5594367"/>
              <a:gd name="connsiteX1119" fmla="*/ 5037589 w 6125898"/>
              <a:gd name="connsiteY1119" fmla="*/ 2458997 h 5594367"/>
              <a:gd name="connsiteX1120" fmla="*/ 5024300 w 6125898"/>
              <a:gd name="connsiteY1120" fmla="*/ 2433085 h 5594367"/>
              <a:gd name="connsiteX1121" fmla="*/ 5011012 w 6125898"/>
              <a:gd name="connsiteY1121" fmla="*/ 2393884 h 5594367"/>
              <a:gd name="connsiteX1122" fmla="*/ 4997724 w 6125898"/>
              <a:gd name="connsiteY1122" fmla="*/ 2393884 h 5594367"/>
              <a:gd name="connsiteX1123" fmla="*/ 4958523 w 6125898"/>
              <a:gd name="connsiteY1123" fmla="*/ 2302860 h 5594367"/>
              <a:gd name="connsiteX1124" fmla="*/ 4840258 w 6125898"/>
              <a:gd name="connsiteY1124" fmla="*/ 2160011 h 5594367"/>
              <a:gd name="connsiteX1125" fmla="*/ 4774481 w 6125898"/>
              <a:gd name="connsiteY1125" fmla="*/ 2108186 h 5594367"/>
              <a:gd name="connsiteX1126" fmla="*/ 4669503 w 6125898"/>
              <a:gd name="connsiteY1126" fmla="*/ 2068986 h 5594367"/>
              <a:gd name="connsiteX1127" fmla="*/ 4617014 w 6125898"/>
              <a:gd name="connsiteY1127" fmla="*/ 2055698 h 5594367"/>
              <a:gd name="connsiteX1128" fmla="*/ 4577814 w 6125898"/>
              <a:gd name="connsiteY1128" fmla="*/ 2042409 h 5594367"/>
              <a:gd name="connsiteX1129" fmla="*/ 4486125 w 6125898"/>
              <a:gd name="connsiteY1129" fmla="*/ 2016497 h 5594367"/>
              <a:gd name="connsiteX1130" fmla="*/ 4433636 w 6125898"/>
              <a:gd name="connsiteY1130" fmla="*/ 2081610 h 5594367"/>
              <a:gd name="connsiteX1131" fmla="*/ 4420348 w 6125898"/>
              <a:gd name="connsiteY1131" fmla="*/ 2068321 h 5594367"/>
              <a:gd name="connsiteX1132" fmla="*/ 4433636 w 6125898"/>
              <a:gd name="connsiteY1132" fmla="*/ 2094234 h 5594367"/>
              <a:gd name="connsiteX1133" fmla="*/ 4367859 w 6125898"/>
              <a:gd name="connsiteY1133" fmla="*/ 2094234 h 5594367"/>
              <a:gd name="connsiteX1134" fmla="*/ 4354570 w 6125898"/>
              <a:gd name="connsiteY1134" fmla="*/ 2080945 h 5594367"/>
              <a:gd name="connsiteX1135" fmla="*/ 4341282 w 6125898"/>
              <a:gd name="connsiteY1135" fmla="*/ 2094234 h 5594367"/>
              <a:gd name="connsiteX1136" fmla="*/ 4327994 w 6125898"/>
              <a:gd name="connsiteY1136" fmla="*/ 2107522 h 5594367"/>
              <a:gd name="connsiteX1137" fmla="*/ 4249594 w 6125898"/>
              <a:gd name="connsiteY1137" fmla="*/ 2081610 h 5594367"/>
              <a:gd name="connsiteX1138" fmla="*/ 4210393 w 6125898"/>
              <a:gd name="connsiteY1138" fmla="*/ 2081610 h 5594367"/>
              <a:gd name="connsiteX1139" fmla="*/ 4184480 w 6125898"/>
              <a:gd name="connsiteY1139" fmla="*/ 2081610 h 5594367"/>
              <a:gd name="connsiteX1140" fmla="*/ 4184480 w 6125898"/>
              <a:gd name="connsiteY1140" fmla="*/ 2081610 h 5594367"/>
              <a:gd name="connsiteX1141" fmla="*/ 4158568 w 6125898"/>
              <a:gd name="connsiteY1141" fmla="*/ 2042409 h 5594367"/>
              <a:gd name="connsiteX1142" fmla="*/ 4158568 w 6125898"/>
              <a:gd name="connsiteY1142" fmla="*/ 2068321 h 5594367"/>
              <a:gd name="connsiteX1143" fmla="*/ 4106080 w 6125898"/>
              <a:gd name="connsiteY1143" fmla="*/ 2029121 h 5594367"/>
              <a:gd name="connsiteX1144" fmla="*/ 4092792 w 6125898"/>
              <a:gd name="connsiteY1144" fmla="*/ 2055033 h 5594367"/>
              <a:gd name="connsiteX1145" fmla="*/ 3948613 w 6125898"/>
              <a:gd name="connsiteY1145" fmla="*/ 2015833 h 5594367"/>
              <a:gd name="connsiteX1146" fmla="*/ 3922701 w 6125898"/>
              <a:gd name="connsiteY1146" fmla="*/ 2002544 h 5594367"/>
              <a:gd name="connsiteX1147" fmla="*/ 3817724 w 6125898"/>
              <a:gd name="connsiteY1147" fmla="*/ 2015833 h 5594367"/>
              <a:gd name="connsiteX1148" fmla="*/ 3778524 w 6125898"/>
              <a:gd name="connsiteY1148" fmla="*/ 2029121 h 5594367"/>
              <a:gd name="connsiteX1149" fmla="*/ 3673546 w 6125898"/>
              <a:gd name="connsiteY1149" fmla="*/ 2029121 h 5594367"/>
              <a:gd name="connsiteX1150" fmla="*/ 3673546 w 6125898"/>
              <a:gd name="connsiteY1150" fmla="*/ 2015833 h 5594367"/>
              <a:gd name="connsiteX1151" fmla="*/ 3621058 w 6125898"/>
              <a:gd name="connsiteY1151" fmla="*/ 2055033 h 5594367"/>
              <a:gd name="connsiteX1152" fmla="*/ 3581857 w 6125898"/>
              <a:gd name="connsiteY1152" fmla="*/ 2003209 h 5594367"/>
              <a:gd name="connsiteX1153" fmla="*/ 3503456 w 6125898"/>
              <a:gd name="connsiteY1153" fmla="*/ 1873648 h 5594367"/>
              <a:gd name="connsiteX1154" fmla="*/ 3490168 w 6125898"/>
              <a:gd name="connsiteY1154" fmla="*/ 1873648 h 5594367"/>
              <a:gd name="connsiteX1155" fmla="*/ 3476879 w 6125898"/>
              <a:gd name="connsiteY1155" fmla="*/ 1860360 h 5594367"/>
              <a:gd name="connsiteX1156" fmla="*/ 3476879 w 6125898"/>
              <a:gd name="connsiteY1156" fmla="*/ 1847072 h 5594367"/>
              <a:gd name="connsiteX1157" fmla="*/ 3450967 w 6125898"/>
              <a:gd name="connsiteY1157" fmla="*/ 1847072 h 5594367"/>
              <a:gd name="connsiteX1158" fmla="*/ 3437679 w 6125898"/>
              <a:gd name="connsiteY1158" fmla="*/ 1795247 h 5594367"/>
              <a:gd name="connsiteX1159" fmla="*/ 3385191 w 6125898"/>
              <a:gd name="connsiteY1159" fmla="*/ 1717511 h 5594367"/>
              <a:gd name="connsiteX1160" fmla="*/ 3359278 w 6125898"/>
              <a:gd name="connsiteY1160" fmla="*/ 1730799 h 5594367"/>
              <a:gd name="connsiteX1161" fmla="*/ 3320078 w 6125898"/>
              <a:gd name="connsiteY1161" fmla="*/ 1575326 h 5594367"/>
              <a:gd name="connsiteX1162" fmla="*/ 3254301 w 6125898"/>
              <a:gd name="connsiteY1162" fmla="*/ 1458389 h 5594367"/>
              <a:gd name="connsiteX1163" fmla="*/ 3267589 w 6125898"/>
              <a:gd name="connsiteY1163" fmla="*/ 1458389 h 5594367"/>
              <a:gd name="connsiteX1164" fmla="*/ 3267589 w 6125898"/>
              <a:gd name="connsiteY1164" fmla="*/ 1445101 h 5594367"/>
              <a:gd name="connsiteX1165" fmla="*/ 3293501 w 6125898"/>
              <a:gd name="connsiteY1165" fmla="*/ 1458389 h 5594367"/>
              <a:gd name="connsiteX1166" fmla="*/ 3306790 w 6125898"/>
              <a:gd name="connsiteY1166" fmla="*/ 1406565 h 5594367"/>
              <a:gd name="connsiteX1167" fmla="*/ 3332702 w 6125898"/>
              <a:gd name="connsiteY1167" fmla="*/ 1393277 h 5594367"/>
              <a:gd name="connsiteX1168" fmla="*/ 3332702 w 6125898"/>
              <a:gd name="connsiteY1168" fmla="*/ 1341452 h 5594367"/>
              <a:gd name="connsiteX1169" fmla="*/ 3358614 w 6125898"/>
              <a:gd name="connsiteY1169" fmla="*/ 1276340 h 5594367"/>
              <a:gd name="connsiteX1170" fmla="*/ 3345326 w 6125898"/>
              <a:gd name="connsiteY1170" fmla="*/ 1289628 h 5594367"/>
              <a:gd name="connsiteX1171" fmla="*/ 3358614 w 6125898"/>
              <a:gd name="connsiteY1171" fmla="*/ 1250428 h 5594367"/>
              <a:gd name="connsiteX1172" fmla="*/ 3371902 w 6125898"/>
              <a:gd name="connsiteY1172" fmla="*/ 1250428 h 5594367"/>
              <a:gd name="connsiteX1173" fmla="*/ 3358614 w 6125898"/>
              <a:gd name="connsiteY1173" fmla="*/ 1185315 h 5594367"/>
              <a:gd name="connsiteX1174" fmla="*/ 3332702 w 6125898"/>
              <a:gd name="connsiteY1174" fmla="*/ 1172027 h 5594367"/>
              <a:gd name="connsiteX1175" fmla="*/ 3345990 w 6125898"/>
              <a:gd name="connsiteY1175" fmla="*/ 1172027 h 5594367"/>
              <a:gd name="connsiteX1176" fmla="*/ 3267589 w 6125898"/>
              <a:gd name="connsiteY1176" fmla="*/ 1055090 h 5594367"/>
              <a:gd name="connsiteX1177" fmla="*/ 3201812 w 6125898"/>
              <a:gd name="connsiteY1177" fmla="*/ 1015889 h 5594367"/>
              <a:gd name="connsiteX1178" fmla="*/ 3188523 w 6125898"/>
              <a:gd name="connsiteY1178" fmla="*/ 1015889 h 5594367"/>
              <a:gd name="connsiteX1179" fmla="*/ 3162612 w 6125898"/>
              <a:gd name="connsiteY1179" fmla="*/ 1002601 h 5594367"/>
              <a:gd name="connsiteX1180" fmla="*/ 3057634 w 6125898"/>
              <a:gd name="connsiteY1180" fmla="*/ 1002601 h 5594367"/>
              <a:gd name="connsiteX1181" fmla="*/ 3044346 w 6125898"/>
              <a:gd name="connsiteY1181" fmla="*/ 989313 h 5594367"/>
              <a:gd name="connsiteX1182" fmla="*/ 2991857 w 6125898"/>
              <a:gd name="connsiteY1182" fmla="*/ 1015225 h 5594367"/>
              <a:gd name="connsiteX1183" fmla="*/ 2978569 w 6125898"/>
              <a:gd name="connsiteY1183" fmla="*/ 1041137 h 5594367"/>
              <a:gd name="connsiteX1184" fmla="*/ 2926080 w 6125898"/>
              <a:gd name="connsiteY1184" fmla="*/ 1080338 h 5594367"/>
              <a:gd name="connsiteX1185" fmla="*/ 2926080 w 6125898"/>
              <a:gd name="connsiteY1185" fmla="*/ 1106250 h 5594367"/>
              <a:gd name="connsiteX1186" fmla="*/ 2860304 w 6125898"/>
              <a:gd name="connsiteY1186" fmla="*/ 1235811 h 5594367"/>
              <a:gd name="connsiteX1187" fmla="*/ 2873592 w 6125898"/>
              <a:gd name="connsiteY1187" fmla="*/ 1275011 h 5594367"/>
              <a:gd name="connsiteX1188" fmla="*/ 2873592 w 6125898"/>
              <a:gd name="connsiteY1188" fmla="*/ 1314211 h 5594367"/>
              <a:gd name="connsiteX1189" fmla="*/ 2873592 w 6125898"/>
              <a:gd name="connsiteY1189" fmla="*/ 1327500 h 5594367"/>
              <a:gd name="connsiteX1190" fmla="*/ 2860304 w 6125898"/>
              <a:gd name="connsiteY1190" fmla="*/ 1327500 h 5594367"/>
              <a:gd name="connsiteX1191" fmla="*/ 2912792 w 6125898"/>
              <a:gd name="connsiteY1191" fmla="*/ 1366700 h 5594367"/>
              <a:gd name="connsiteX1192" fmla="*/ 2951992 w 6125898"/>
              <a:gd name="connsiteY1192" fmla="*/ 1444437 h 5594367"/>
              <a:gd name="connsiteX1193" fmla="*/ 2886215 w 6125898"/>
              <a:gd name="connsiteY1193" fmla="*/ 1522173 h 5594367"/>
              <a:gd name="connsiteX1194" fmla="*/ 2860304 w 6125898"/>
              <a:gd name="connsiteY1194" fmla="*/ 1522173 h 5594367"/>
              <a:gd name="connsiteX1195" fmla="*/ 2834391 w 6125898"/>
              <a:gd name="connsiteY1195" fmla="*/ 1548085 h 5594367"/>
              <a:gd name="connsiteX1196" fmla="*/ 2821103 w 6125898"/>
              <a:gd name="connsiteY1196" fmla="*/ 1573997 h 5594367"/>
              <a:gd name="connsiteX1197" fmla="*/ 2755326 w 6125898"/>
              <a:gd name="connsiteY1197" fmla="*/ 1548085 h 5594367"/>
              <a:gd name="connsiteX1198" fmla="*/ 2821103 w 6125898"/>
              <a:gd name="connsiteY1198" fmla="*/ 1625822 h 5594367"/>
              <a:gd name="connsiteX1199" fmla="*/ 2795191 w 6125898"/>
              <a:gd name="connsiteY1199" fmla="*/ 1651734 h 5594367"/>
              <a:gd name="connsiteX1200" fmla="*/ 2781902 w 6125898"/>
              <a:gd name="connsiteY1200" fmla="*/ 1677646 h 5594367"/>
              <a:gd name="connsiteX1201" fmla="*/ 2781902 w 6125898"/>
              <a:gd name="connsiteY1201" fmla="*/ 1729470 h 5594367"/>
              <a:gd name="connsiteX1202" fmla="*/ 2821103 w 6125898"/>
              <a:gd name="connsiteY1202" fmla="*/ 1781295 h 5594367"/>
              <a:gd name="connsiteX1203" fmla="*/ 2821103 w 6125898"/>
              <a:gd name="connsiteY1203" fmla="*/ 1794583 h 5594367"/>
              <a:gd name="connsiteX1204" fmla="*/ 2860304 w 6125898"/>
              <a:gd name="connsiteY1204" fmla="*/ 1846407 h 5594367"/>
              <a:gd name="connsiteX1205" fmla="*/ 2834391 w 6125898"/>
              <a:gd name="connsiteY1205" fmla="*/ 1859695 h 5594367"/>
              <a:gd name="connsiteX1206" fmla="*/ 2821103 w 6125898"/>
              <a:gd name="connsiteY1206" fmla="*/ 1885608 h 5594367"/>
              <a:gd name="connsiteX1207" fmla="*/ 2795191 w 6125898"/>
              <a:gd name="connsiteY1207" fmla="*/ 1885608 h 5594367"/>
              <a:gd name="connsiteX1208" fmla="*/ 2755990 w 6125898"/>
              <a:gd name="connsiteY1208" fmla="*/ 1859695 h 5594367"/>
              <a:gd name="connsiteX1209" fmla="*/ 2690213 w 6125898"/>
              <a:gd name="connsiteY1209" fmla="*/ 1820495 h 5594367"/>
              <a:gd name="connsiteX1210" fmla="*/ 2624436 w 6125898"/>
              <a:gd name="connsiteY1210" fmla="*/ 1768671 h 5594367"/>
              <a:gd name="connsiteX1211" fmla="*/ 2611148 w 6125898"/>
              <a:gd name="connsiteY1211" fmla="*/ 1794583 h 5594367"/>
              <a:gd name="connsiteX1212" fmla="*/ 2532747 w 6125898"/>
              <a:gd name="connsiteY1212" fmla="*/ 1755382 h 5594367"/>
              <a:gd name="connsiteX1213" fmla="*/ 2441058 w 6125898"/>
              <a:gd name="connsiteY1213" fmla="*/ 1716182 h 5594367"/>
              <a:gd name="connsiteX1214" fmla="*/ 2322792 w 6125898"/>
              <a:gd name="connsiteY1214" fmla="*/ 1638446 h 5594367"/>
              <a:gd name="connsiteX1215" fmla="*/ 2283592 w 6125898"/>
              <a:gd name="connsiteY1215" fmla="*/ 1625157 h 5594367"/>
              <a:gd name="connsiteX1216" fmla="*/ 2257679 w 6125898"/>
              <a:gd name="connsiteY1216" fmla="*/ 1599245 h 5594367"/>
              <a:gd name="connsiteX1217" fmla="*/ 2244391 w 6125898"/>
              <a:gd name="connsiteY1217" fmla="*/ 1599245 h 5594367"/>
              <a:gd name="connsiteX1218" fmla="*/ 2218479 w 6125898"/>
              <a:gd name="connsiteY1218" fmla="*/ 1573333 h 5594367"/>
              <a:gd name="connsiteX1219" fmla="*/ 2205191 w 6125898"/>
              <a:gd name="connsiteY1219" fmla="*/ 1573333 h 5594367"/>
              <a:gd name="connsiteX1220" fmla="*/ 2152702 w 6125898"/>
              <a:gd name="connsiteY1220" fmla="*/ 1547421 h 5594367"/>
              <a:gd name="connsiteX1221" fmla="*/ 2152702 w 6125898"/>
              <a:gd name="connsiteY1221" fmla="*/ 1534132 h 5594367"/>
              <a:gd name="connsiteX1222" fmla="*/ 2126790 w 6125898"/>
              <a:gd name="connsiteY1222" fmla="*/ 1508220 h 5594367"/>
              <a:gd name="connsiteX1223" fmla="*/ 2100878 w 6125898"/>
              <a:gd name="connsiteY1223" fmla="*/ 1482308 h 5594367"/>
              <a:gd name="connsiteX1224" fmla="*/ 2074965 w 6125898"/>
              <a:gd name="connsiteY1224" fmla="*/ 1482308 h 5594367"/>
              <a:gd name="connsiteX1225" fmla="*/ 2074965 w 6125898"/>
              <a:gd name="connsiteY1225" fmla="*/ 1456396 h 5594367"/>
              <a:gd name="connsiteX1226" fmla="*/ 2035765 w 6125898"/>
              <a:gd name="connsiteY1226" fmla="*/ 1430484 h 5594367"/>
              <a:gd name="connsiteX1227" fmla="*/ 2009853 w 6125898"/>
              <a:gd name="connsiteY1227" fmla="*/ 1417196 h 5594367"/>
              <a:gd name="connsiteX1228" fmla="*/ 1996565 w 6125898"/>
              <a:gd name="connsiteY1228" fmla="*/ 1377995 h 5594367"/>
              <a:gd name="connsiteX1229" fmla="*/ 1983277 w 6125898"/>
              <a:gd name="connsiteY1229" fmla="*/ 1417196 h 5594367"/>
              <a:gd name="connsiteX1230" fmla="*/ 1957364 w 6125898"/>
              <a:gd name="connsiteY1230" fmla="*/ 1417196 h 5594367"/>
              <a:gd name="connsiteX1231" fmla="*/ 1957364 w 6125898"/>
              <a:gd name="connsiteY1231" fmla="*/ 1443108 h 5594367"/>
              <a:gd name="connsiteX1232" fmla="*/ 1944076 w 6125898"/>
              <a:gd name="connsiteY1232" fmla="*/ 1443108 h 5594367"/>
              <a:gd name="connsiteX1233" fmla="*/ 1878299 w 6125898"/>
              <a:gd name="connsiteY1233" fmla="*/ 1417196 h 5594367"/>
              <a:gd name="connsiteX1234" fmla="*/ 1891587 w 6125898"/>
              <a:gd name="connsiteY1234" fmla="*/ 1430484 h 5594367"/>
              <a:gd name="connsiteX1235" fmla="*/ 1917500 w 6125898"/>
              <a:gd name="connsiteY1235" fmla="*/ 1417196 h 5594367"/>
              <a:gd name="connsiteX1236" fmla="*/ 1917500 w 6125898"/>
              <a:gd name="connsiteY1236" fmla="*/ 1443108 h 5594367"/>
              <a:gd name="connsiteX1237" fmla="*/ 1956700 w 6125898"/>
              <a:gd name="connsiteY1237" fmla="*/ 1443108 h 5594367"/>
              <a:gd name="connsiteX1238" fmla="*/ 1969988 w 6125898"/>
              <a:gd name="connsiteY1238" fmla="*/ 1469020 h 5594367"/>
              <a:gd name="connsiteX1239" fmla="*/ 1983277 w 6125898"/>
              <a:gd name="connsiteY1239" fmla="*/ 1443108 h 5594367"/>
              <a:gd name="connsiteX1240" fmla="*/ 1983277 w 6125898"/>
              <a:gd name="connsiteY1240" fmla="*/ 1456396 h 5594367"/>
              <a:gd name="connsiteX1241" fmla="*/ 2022477 w 6125898"/>
              <a:gd name="connsiteY1241" fmla="*/ 1482308 h 5594367"/>
              <a:gd name="connsiteX1242" fmla="*/ 2061677 w 6125898"/>
              <a:gd name="connsiteY1242" fmla="*/ 1495596 h 5594367"/>
              <a:gd name="connsiteX1243" fmla="*/ 2074965 w 6125898"/>
              <a:gd name="connsiteY1243" fmla="*/ 1495596 h 5594367"/>
              <a:gd name="connsiteX1244" fmla="*/ 2061677 w 6125898"/>
              <a:gd name="connsiteY1244" fmla="*/ 1508885 h 5594367"/>
              <a:gd name="connsiteX1245" fmla="*/ 2074965 w 6125898"/>
              <a:gd name="connsiteY1245" fmla="*/ 1522173 h 5594367"/>
              <a:gd name="connsiteX1246" fmla="*/ 2074965 w 6125898"/>
              <a:gd name="connsiteY1246" fmla="*/ 1508885 h 5594367"/>
              <a:gd name="connsiteX1247" fmla="*/ 2114166 w 6125898"/>
              <a:gd name="connsiteY1247" fmla="*/ 1548085 h 5594367"/>
              <a:gd name="connsiteX1248" fmla="*/ 2140078 w 6125898"/>
              <a:gd name="connsiteY1248" fmla="*/ 1534797 h 5594367"/>
              <a:gd name="connsiteX1249" fmla="*/ 2126790 w 6125898"/>
              <a:gd name="connsiteY1249" fmla="*/ 1548085 h 5594367"/>
              <a:gd name="connsiteX1250" fmla="*/ 2113502 w 6125898"/>
              <a:gd name="connsiteY1250" fmla="*/ 1548085 h 5594367"/>
              <a:gd name="connsiteX1251" fmla="*/ 2205191 w 6125898"/>
              <a:gd name="connsiteY1251" fmla="*/ 1599909 h 5594367"/>
              <a:gd name="connsiteX1252" fmla="*/ 2257679 w 6125898"/>
              <a:gd name="connsiteY1252" fmla="*/ 1665022 h 5594367"/>
              <a:gd name="connsiteX1253" fmla="*/ 2179279 w 6125898"/>
              <a:gd name="connsiteY1253" fmla="*/ 1730135 h 5594367"/>
              <a:gd name="connsiteX1254" fmla="*/ 2179279 w 6125898"/>
              <a:gd name="connsiteY1254" fmla="*/ 1743423 h 5594367"/>
              <a:gd name="connsiteX1255" fmla="*/ 2179279 w 6125898"/>
              <a:gd name="connsiteY1255" fmla="*/ 1730135 h 5594367"/>
              <a:gd name="connsiteX1256" fmla="*/ 2153367 w 6125898"/>
              <a:gd name="connsiteY1256" fmla="*/ 1730135 h 5594367"/>
              <a:gd name="connsiteX1257" fmla="*/ 2192567 w 6125898"/>
              <a:gd name="connsiteY1257" fmla="*/ 1756047 h 5594367"/>
              <a:gd name="connsiteX1258" fmla="*/ 2179279 w 6125898"/>
              <a:gd name="connsiteY1258" fmla="*/ 1769335 h 5594367"/>
              <a:gd name="connsiteX1259" fmla="*/ 2415146 w 6125898"/>
              <a:gd name="connsiteY1259" fmla="*/ 1938096 h 5594367"/>
              <a:gd name="connsiteX1260" fmla="*/ 2480922 w 6125898"/>
              <a:gd name="connsiteY1260" fmla="*/ 1951384 h 5594367"/>
              <a:gd name="connsiteX1261" fmla="*/ 2455011 w 6125898"/>
              <a:gd name="connsiteY1261" fmla="*/ 1886272 h 5594367"/>
              <a:gd name="connsiteX1262" fmla="*/ 2468299 w 6125898"/>
              <a:gd name="connsiteY1262" fmla="*/ 1912184 h 5594367"/>
              <a:gd name="connsiteX1263" fmla="*/ 2546700 w 6125898"/>
              <a:gd name="connsiteY1263" fmla="*/ 1989921 h 5594367"/>
              <a:gd name="connsiteX1264" fmla="*/ 2585900 w 6125898"/>
              <a:gd name="connsiteY1264" fmla="*/ 2041745 h 5594367"/>
              <a:gd name="connsiteX1265" fmla="*/ 2533411 w 6125898"/>
              <a:gd name="connsiteY1265" fmla="*/ 2080945 h 5594367"/>
              <a:gd name="connsiteX1266" fmla="*/ 2533411 w 6125898"/>
              <a:gd name="connsiteY1266" fmla="*/ 2067657 h 5594367"/>
              <a:gd name="connsiteX1267" fmla="*/ 2611812 w 6125898"/>
              <a:gd name="connsiteY1267" fmla="*/ 2067657 h 5594367"/>
              <a:gd name="connsiteX1268" fmla="*/ 2625101 w 6125898"/>
              <a:gd name="connsiteY1268" fmla="*/ 2119481 h 5594367"/>
              <a:gd name="connsiteX1269" fmla="*/ 2703501 w 6125898"/>
              <a:gd name="connsiteY1269" fmla="*/ 2145394 h 5594367"/>
              <a:gd name="connsiteX1270" fmla="*/ 2755990 w 6125898"/>
              <a:gd name="connsiteY1270" fmla="*/ 2184594 h 5594367"/>
              <a:gd name="connsiteX1271" fmla="*/ 2755990 w 6125898"/>
              <a:gd name="connsiteY1271" fmla="*/ 2197882 h 5594367"/>
              <a:gd name="connsiteX1272" fmla="*/ 2769278 w 6125898"/>
              <a:gd name="connsiteY1272" fmla="*/ 2197882 h 5594367"/>
              <a:gd name="connsiteX1273" fmla="*/ 2795191 w 6125898"/>
              <a:gd name="connsiteY1273" fmla="*/ 2249707 h 5594367"/>
              <a:gd name="connsiteX1274" fmla="*/ 2808479 w 6125898"/>
              <a:gd name="connsiteY1274" fmla="*/ 2288907 h 5594367"/>
              <a:gd name="connsiteX1275" fmla="*/ 2782567 w 6125898"/>
              <a:gd name="connsiteY1275" fmla="*/ 2302195 h 5594367"/>
              <a:gd name="connsiteX1276" fmla="*/ 2782567 w 6125898"/>
              <a:gd name="connsiteY1276" fmla="*/ 2367308 h 5594367"/>
              <a:gd name="connsiteX1277" fmla="*/ 2769278 w 6125898"/>
              <a:gd name="connsiteY1277" fmla="*/ 2367308 h 5594367"/>
              <a:gd name="connsiteX1278" fmla="*/ 2755990 w 6125898"/>
              <a:gd name="connsiteY1278" fmla="*/ 2367308 h 5594367"/>
              <a:gd name="connsiteX1279" fmla="*/ 2755990 w 6125898"/>
              <a:gd name="connsiteY1279" fmla="*/ 2393220 h 5594367"/>
              <a:gd name="connsiteX1280" fmla="*/ 2730078 w 6125898"/>
              <a:gd name="connsiteY1280" fmla="*/ 2379932 h 5594367"/>
              <a:gd name="connsiteX1281" fmla="*/ 2716789 w 6125898"/>
              <a:gd name="connsiteY1281" fmla="*/ 2393220 h 5594367"/>
              <a:gd name="connsiteX1282" fmla="*/ 2835055 w 6125898"/>
              <a:gd name="connsiteY1282" fmla="*/ 2484245 h 5594367"/>
              <a:gd name="connsiteX1283" fmla="*/ 2848344 w 6125898"/>
              <a:gd name="connsiteY1283" fmla="*/ 2497533 h 5594367"/>
              <a:gd name="connsiteX1284" fmla="*/ 2756654 w 6125898"/>
              <a:gd name="connsiteY1284" fmla="*/ 2575270 h 5594367"/>
              <a:gd name="connsiteX1285" fmla="*/ 2756654 w 6125898"/>
              <a:gd name="connsiteY1285" fmla="*/ 2536069 h 5594367"/>
              <a:gd name="connsiteX1286" fmla="*/ 2756654 w 6125898"/>
              <a:gd name="connsiteY1286" fmla="*/ 2536069 h 5594367"/>
              <a:gd name="connsiteX1287" fmla="*/ 2717454 w 6125898"/>
              <a:gd name="connsiteY1287" fmla="*/ 2549357 h 5594367"/>
              <a:gd name="connsiteX1288" fmla="*/ 2730743 w 6125898"/>
              <a:gd name="connsiteY1288" fmla="*/ 2562646 h 5594367"/>
              <a:gd name="connsiteX1289" fmla="*/ 2704830 w 6125898"/>
              <a:gd name="connsiteY1289" fmla="*/ 2562646 h 5594367"/>
              <a:gd name="connsiteX1290" fmla="*/ 2718119 w 6125898"/>
              <a:gd name="connsiteY1290" fmla="*/ 2588558 h 5594367"/>
              <a:gd name="connsiteX1291" fmla="*/ 2678918 w 6125898"/>
              <a:gd name="connsiteY1291" fmla="*/ 2601846 h 5594367"/>
              <a:gd name="connsiteX1292" fmla="*/ 2678918 w 6125898"/>
              <a:gd name="connsiteY1292" fmla="*/ 2588558 h 5594367"/>
              <a:gd name="connsiteX1293" fmla="*/ 2639718 w 6125898"/>
              <a:gd name="connsiteY1293" fmla="*/ 2588558 h 5594367"/>
              <a:gd name="connsiteX1294" fmla="*/ 2639718 w 6125898"/>
              <a:gd name="connsiteY1294" fmla="*/ 2601846 h 5594367"/>
              <a:gd name="connsiteX1295" fmla="*/ 2626429 w 6125898"/>
              <a:gd name="connsiteY1295" fmla="*/ 2588558 h 5594367"/>
              <a:gd name="connsiteX1296" fmla="*/ 2600517 w 6125898"/>
              <a:gd name="connsiteY1296" fmla="*/ 2588558 h 5594367"/>
              <a:gd name="connsiteX1297" fmla="*/ 2587229 w 6125898"/>
              <a:gd name="connsiteY1297" fmla="*/ 2601846 h 5594367"/>
              <a:gd name="connsiteX1298" fmla="*/ 2587229 w 6125898"/>
              <a:gd name="connsiteY1298" fmla="*/ 2588558 h 5594367"/>
              <a:gd name="connsiteX1299" fmla="*/ 2587229 w 6125898"/>
              <a:gd name="connsiteY1299" fmla="*/ 2614470 h 5594367"/>
              <a:gd name="connsiteX1300" fmla="*/ 2482252 w 6125898"/>
              <a:gd name="connsiteY1300" fmla="*/ 2640382 h 5594367"/>
              <a:gd name="connsiteX1301" fmla="*/ 2468963 w 6125898"/>
              <a:gd name="connsiteY1301" fmla="*/ 2692206 h 5594367"/>
              <a:gd name="connsiteX1302" fmla="*/ 2482252 w 6125898"/>
              <a:gd name="connsiteY1302" fmla="*/ 2705495 h 5594367"/>
              <a:gd name="connsiteX1303" fmla="*/ 2468963 w 6125898"/>
              <a:gd name="connsiteY1303" fmla="*/ 2705495 h 5594367"/>
              <a:gd name="connsiteX1304" fmla="*/ 2482252 w 6125898"/>
              <a:gd name="connsiteY1304" fmla="*/ 2770607 h 5594367"/>
              <a:gd name="connsiteX1305" fmla="*/ 2443051 w 6125898"/>
              <a:gd name="connsiteY1305" fmla="*/ 2887544 h 5594367"/>
              <a:gd name="connsiteX1306" fmla="*/ 2417139 w 6125898"/>
              <a:gd name="connsiteY1306" fmla="*/ 2965281 h 5594367"/>
              <a:gd name="connsiteX1307" fmla="*/ 2417139 w 6125898"/>
              <a:gd name="connsiteY1307" fmla="*/ 2951992 h 5594367"/>
              <a:gd name="connsiteX1308" fmla="*/ 2403851 w 6125898"/>
              <a:gd name="connsiteY1308" fmla="*/ 2965281 h 5594367"/>
              <a:gd name="connsiteX1309" fmla="*/ 2417139 w 6125898"/>
              <a:gd name="connsiteY1309" fmla="*/ 2965281 h 5594367"/>
              <a:gd name="connsiteX1310" fmla="*/ 2417139 w 6125898"/>
              <a:gd name="connsiteY1310" fmla="*/ 3043017 h 5594367"/>
              <a:gd name="connsiteX1311" fmla="*/ 2351362 w 6125898"/>
              <a:gd name="connsiteY1311" fmla="*/ 3172578 h 5594367"/>
              <a:gd name="connsiteX1312" fmla="*/ 2285585 w 6125898"/>
              <a:gd name="connsiteY1312" fmla="*/ 3185866 h 5594367"/>
              <a:gd name="connsiteX1313" fmla="*/ 2233096 w 6125898"/>
              <a:gd name="connsiteY1313" fmla="*/ 3199155 h 5594367"/>
              <a:gd name="connsiteX1314" fmla="*/ 2219808 w 6125898"/>
              <a:gd name="connsiteY1314" fmla="*/ 3199155 h 5594367"/>
              <a:gd name="connsiteX1315" fmla="*/ 2219808 w 6125898"/>
              <a:gd name="connsiteY1315" fmla="*/ 3185866 h 5594367"/>
              <a:gd name="connsiteX1316" fmla="*/ 2219808 w 6125898"/>
              <a:gd name="connsiteY1316" fmla="*/ 3199155 h 5594367"/>
              <a:gd name="connsiteX1317" fmla="*/ 2154031 w 6125898"/>
              <a:gd name="connsiteY1317" fmla="*/ 3238355 h 5594367"/>
              <a:gd name="connsiteX1318" fmla="*/ 2140743 w 6125898"/>
              <a:gd name="connsiteY1318" fmla="*/ 3225067 h 5594367"/>
              <a:gd name="connsiteX1319" fmla="*/ 2127454 w 6125898"/>
              <a:gd name="connsiteY1319" fmla="*/ 3238355 h 5594367"/>
              <a:gd name="connsiteX1320" fmla="*/ 2074965 w 6125898"/>
              <a:gd name="connsiteY1320" fmla="*/ 3303467 h 5594367"/>
              <a:gd name="connsiteX1321" fmla="*/ 2061677 w 6125898"/>
              <a:gd name="connsiteY1321" fmla="*/ 3290179 h 5594367"/>
              <a:gd name="connsiteX1322" fmla="*/ 2035765 w 6125898"/>
              <a:gd name="connsiteY1322" fmla="*/ 3342003 h 5594367"/>
              <a:gd name="connsiteX1323" fmla="*/ 1983277 w 6125898"/>
              <a:gd name="connsiteY1323" fmla="*/ 3393828 h 5594367"/>
              <a:gd name="connsiteX1324" fmla="*/ 1957364 w 6125898"/>
              <a:gd name="connsiteY1324" fmla="*/ 3407116 h 5594367"/>
              <a:gd name="connsiteX1325" fmla="*/ 1865675 w 6125898"/>
              <a:gd name="connsiteY1325" fmla="*/ 3562589 h 5594367"/>
              <a:gd name="connsiteX1326" fmla="*/ 1852387 w 6125898"/>
              <a:gd name="connsiteY1326" fmla="*/ 3588501 h 5594367"/>
              <a:gd name="connsiteX1327" fmla="*/ 1799898 w 6125898"/>
              <a:gd name="connsiteY1327" fmla="*/ 3627701 h 5594367"/>
              <a:gd name="connsiteX1328" fmla="*/ 1786610 w 6125898"/>
              <a:gd name="connsiteY1328" fmla="*/ 3614413 h 5594367"/>
              <a:gd name="connsiteX1329" fmla="*/ 1786610 w 6125898"/>
              <a:gd name="connsiteY1329" fmla="*/ 3627701 h 5594367"/>
              <a:gd name="connsiteX1330" fmla="*/ 1694921 w 6125898"/>
              <a:gd name="connsiteY1330" fmla="*/ 3640990 h 5594367"/>
              <a:gd name="connsiteX1331" fmla="*/ 1655720 w 6125898"/>
              <a:gd name="connsiteY1331" fmla="*/ 3692814 h 5594367"/>
              <a:gd name="connsiteX1332" fmla="*/ 1616520 w 6125898"/>
              <a:gd name="connsiteY1332" fmla="*/ 3770551 h 5594367"/>
              <a:gd name="connsiteX1333" fmla="*/ 1616520 w 6125898"/>
              <a:gd name="connsiteY1333" fmla="*/ 3796463 h 5594367"/>
              <a:gd name="connsiteX1334" fmla="*/ 1603231 w 6125898"/>
              <a:gd name="connsiteY1334" fmla="*/ 3822375 h 5594367"/>
              <a:gd name="connsiteX1335" fmla="*/ 1603231 w 6125898"/>
              <a:gd name="connsiteY1335" fmla="*/ 3835663 h 5594367"/>
              <a:gd name="connsiteX1336" fmla="*/ 1603231 w 6125898"/>
              <a:gd name="connsiteY1336" fmla="*/ 3887488 h 5594367"/>
              <a:gd name="connsiteX1337" fmla="*/ 1694921 w 6125898"/>
              <a:gd name="connsiteY1337" fmla="*/ 4017048 h 5594367"/>
              <a:gd name="connsiteX1338" fmla="*/ 1773321 w 6125898"/>
              <a:gd name="connsiteY1338" fmla="*/ 4017048 h 5594367"/>
              <a:gd name="connsiteX1339" fmla="*/ 1786610 w 6125898"/>
              <a:gd name="connsiteY1339" fmla="*/ 4030337 h 5594367"/>
              <a:gd name="connsiteX1340" fmla="*/ 1878299 w 6125898"/>
              <a:gd name="connsiteY1340" fmla="*/ 4004424 h 5594367"/>
              <a:gd name="connsiteX1341" fmla="*/ 1904211 w 6125898"/>
              <a:gd name="connsiteY1341" fmla="*/ 3991136 h 5594367"/>
              <a:gd name="connsiteX1342" fmla="*/ 1917500 w 6125898"/>
              <a:gd name="connsiteY1342" fmla="*/ 3991136 h 5594367"/>
              <a:gd name="connsiteX1343" fmla="*/ 1956700 w 6125898"/>
              <a:gd name="connsiteY1343" fmla="*/ 3951936 h 5594367"/>
              <a:gd name="connsiteX1344" fmla="*/ 1995900 w 6125898"/>
              <a:gd name="connsiteY1344" fmla="*/ 3874199 h 5594367"/>
              <a:gd name="connsiteX1345" fmla="*/ 2035101 w 6125898"/>
              <a:gd name="connsiteY1345" fmla="*/ 3809087 h 5594367"/>
              <a:gd name="connsiteX1346" fmla="*/ 2113502 w 6125898"/>
              <a:gd name="connsiteY1346" fmla="*/ 3731350 h 5594367"/>
              <a:gd name="connsiteX1347" fmla="*/ 2152702 w 6125898"/>
              <a:gd name="connsiteY1347" fmla="*/ 3653614 h 5594367"/>
              <a:gd name="connsiteX1348" fmla="*/ 2165991 w 6125898"/>
              <a:gd name="connsiteY1348" fmla="*/ 3601790 h 5594367"/>
              <a:gd name="connsiteX1349" fmla="*/ 2191902 w 6125898"/>
              <a:gd name="connsiteY1349" fmla="*/ 3575877 h 5594367"/>
              <a:gd name="connsiteX1350" fmla="*/ 2244391 w 6125898"/>
              <a:gd name="connsiteY1350" fmla="*/ 3536677 h 5594367"/>
              <a:gd name="connsiteX1351" fmla="*/ 2270303 w 6125898"/>
              <a:gd name="connsiteY1351" fmla="*/ 3497476 h 5594367"/>
              <a:gd name="connsiteX1352" fmla="*/ 2296216 w 6125898"/>
              <a:gd name="connsiteY1352" fmla="*/ 3497476 h 5594367"/>
              <a:gd name="connsiteX1353" fmla="*/ 2322128 w 6125898"/>
              <a:gd name="connsiteY1353" fmla="*/ 3484188 h 5594367"/>
              <a:gd name="connsiteX1354" fmla="*/ 2348040 w 6125898"/>
              <a:gd name="connsiteY1354" fmla="*/ 3458276 h 5594367"/>
              <a:gd name="connsiteX1355" fmla="*/ 2361328 w 6125898"/>
              <a:gd name="connsiteY1355" fmla="*/ 3432364 h 5594367"/>
              <a:gd name="connsiteX1356" fmla="*/ 2400528 w 6125898"/>
              <a:gd name="connsiteY1356" fmla="*/ 3445652 h 5594367"/>
              <a:gd name="connsiteX1357" fmla="*/ 2426441 w 6125898"/>
              <a:gd name="connsiteY1357" fmla="*/ 3432364 h 5594367"/>
              <a:gd name="connsiteX1358" fmla="*/ 2426441 w 6125898"/>
              <a:gd name="connsiteY1358" fmla="*/ 3471564 h 5594367"/>
              <a:gd name="connsiteX1359" fmla="*/ 2478930 w 6125898"/>
              <a:gd name="connsiteY1359" fmla="*/ 3497476 h 5594367"/>
              <a:gd name="connsiteX1360" fmla="*/ 2465641 w 6125898"/>
              <a:gd name="connsiteY1360" fmla="*/ 3562589 h 5594367"/>
              <a:gd name="connsiteX1361" fmla="*/ 2478930 w 6125898"/>
              <a:gd name="connsiteY1361" fmla="*/ 3562589 h 5594367"/>
              <a:gd name="connsiteX1362" fmla="*/ 2492218 w 6125898"/>
              <a:gd name="connsiteY1362" fmla="*/ 3536677 h 5594367"/>
              <a:gd name="connsiteX1363" fmla="*/ 2505506 w 6125898"/>
              <a:gd name="connsiteY1363" fmla="*/ 3536677 h 5594367"/>
              <a:gd name="connsiteX1364" fmla="*/ 2518794 w 6125898"/>
              <a:gd name="connsiteY1364" fmla="*/ 3562589 h 5594367"/>
              <a:gd name="connsiteX1365" fmla="*/ 2557995 w 6125898"/>
              <a:gd name="connsiteY1365" fmla="*/ 3575877 h 5594367"/>
              <a:gd name="connsiteX1366" fmla="*/ 2610483 w 6125898"/>
              <a:gd name="connsiteY1366" fmla="*/ 3666902 h 5594367"/>
              <a:gd name="connsiteX1367" fmla="*/ 2636395 w 6125898"/>
              <a:gd name="connsiteY1367" fmla="*/ 3680190 h 5594367"/>
              <a:gd name="connsiteX1368" fmla="*/ 2610483 w 6125898"/>
              <a:gd name="connsiteY1368" fmla="*/ 3745303 h 5594367"/>
              <a:gd name="connsiteX1369" fmla="*/ 2557995 w 6125898"/>
              <a:gd name="connsiteY1369" fmla="*/ 3771215 h 5594367"/>
              <a:gd name="connsiteX1370" fmla="*/ 2492218 w 6125898"/>
              <a:gd name="connsiteY1370" fmla="*/ 3836328 h 5594367"/>
              <a:gd name="connsiteX1371" fmla="*/ 2439729 w 6125898"/>
              <a:gd name="connsiteY1371" fmla="*/ 3836328 h 5594367"/>
              <a:gd name="connsiteX1372" fmla="*/ 2387240 w 6125898"/>
              <a:gd name="connsiteY1372" fmla="*/ 3875528 h 5594367"/>
              <a:gd name="connsiteX1373" fmla="*/ 2348040 w 6125898"/>
              <a:gd name="connsiteY1373" fmla="*/ 3940641 h 5594367"/>
              <a:gd name="connsiteX1374" fmla="*/ 2322128 w 6125898"/>
              <a:gd name="connsiteY1374" fmla="*/ 3979841 h 5594367"/>
              <a:gd name="connsiteX1375" fmla="*/ 2282927 w 6125898"/>
              <a:gd name="connsiteY1375" fmla="*/ 3940641 h 5594367"/>
              <a:gd name="connsiteX1376" fmla="*/ 2217150 w 6125898"/>
              <a:gd name="connsiteY1376" fmla="*/ 4018377 h 5594367"/>
              <a:gd name="connsiteX1377" fmla="*/ 2256351 w 6125898"/>
              <a:gd name="connsiteY1377" fmla="*/ 4057578 h 5594367"/>
              <a:gd name="connsiteX1378" fmla="*/ 2203862 w 6125898"/>
              <a:gd name="connsiteY1378" fmla="*/ 4109402 h 5594367"/>
              <a:gd name="connsiteX1379" fmla="*/ 2125461 w 6125898"/>
              <a:gd name="connsiteY1379" fmla="*/ 4174515 h 5594367"/>
              <a:gd name="connsiteX1380" fmla="*/ 2086261 w 6125898"/>
              <a:gd name="connsiteY1380" fmla="*/ 4226339 h 5594367"/>
              <a:gd name="connsiteX1381" fmla="*/ 2060349 w 6125898"/>
              <a:gd name="connsiteY1381" fmla="*/ 4226339 h 5594367"/>
              <a:gd name="connsiteX1382" fmla="*/ 1981947 w 6125898"/>
              <a:gd name="connsiteY1382" fmla="*/ 4304076 h 5594367"/>
              <a:gd name="connsiteX1383" fmla="*/ 1942747 w 6125898"/>
              <a:gd name="connsiteY1383" fmla="*/ 4355900 h 5594367"/>
              <a:gd name="connsiteX1384" fmla="*/ 1942747 w 6125898"/>
              <a:gd name="connsiteY1384" fmla="*/ 4369188 h 5594367"/>
              <a:gd name="connsiteX1385" fmla="*/ 1890259 w 6125898"/>
              <a:gd name="connsiteY1385" fmla="*/ 4421012 h 5594367"/>
              <a:gd name="connsiteX1386" fmla="*/ 1876970 w 6125898"/>
              <a:gd name="connsiteY1386" fmla="*/ 4446925 h 5594367"/>
              <a:gd name="connsiteX1387" fmla="*/ 1851058 w 6125898"/>
              <a:gd name="connsiteY1387" fmla="*/ 4498749 h 5594367"/>
              <a:gd name="connsiteX1388" fmla="*/ 1772657 w 6125898"/>
              <a:gd name="connsiteY1388" fmla="*/ 4602397 h 5594367"/>
              <a:gd name="connsiteX1389" fmla="*/ 1759369 w 6125898"/>
              <a:gd name="connsiteY1389" fmla="*/ 4589109 h 5594367"/>
              <a:gd name="connsiteX1390" fmla="*/ 1680968 w 6125898"/>
              <a:gd name="connsiteY1390" fmla="*/ 4680134 h 5594367"/>
              <a:gd name="connsiteX1391" fmla="*/ 1655056 w 6125898"/>
              <a:gd name="connsiteY1391" fmla="*/ 4654222 h 5594367"/>
              <a:gd name="connsiteX1392" fmla="*/ 1641768 w 6125898"/>
              <a:gd name="connsiteY1392" fmla="*/ 4680134 h 5594367"/>
              <a:gd name="connsiteX1393" fmla="*/ 1589279 w 6125898"/>
              <a:gd name="connsiteY1393" fmla="*/ 4680134 h 5594367"/>
              <a:gd name="connsiteX1394" fmla="*/ 1550078 w 6125898"/>
              <a:gd name="connsiteY1394" fmla="*/ 4693422 h 5594367"/>
              <a:gd name="connsiteX1395" fmla="*/ 1550078 w 6125898"/>
              <a:gd name="connsiteY1395" fmla="*/ 4706710 h 5594367"/>
              <a:gd name="connsiteX1396" fmla="*/ 1524166 w 6125898"/>
              <a:gd name="connsiteY1396" fmla="*/ 4693422 h 5594367"/>
              <a:gd name="connsiteX1397" fmla="*/ 1524166 w 6125898"/>
              <a:gd name="connsiteY1397" fmla="*/ 4706710 h 5594367"/>
              <a:gd name="connsiteX1398" fmla="*/ 1471678 w 6125898"/>
              <a:gd name="connsiteY1398" fmla="*/ 4706710 h 5594367"/>
              <a:gd name="connsiteX1399" fmla="*/ 1445766 w 6125898"/>
              <a:gd name="connsiteY1399" fmla="*/ 4745911 h 5594367"/>
              <a:gd name="connsiteX1400" fmla="*/ 1432477 w 6125898"/>
              <a:gd name="connsiteY1400" fmla="*/ 4732623 h 5594367"/>
              <a:gd name="connsiteX1401" fmla="*/ 1406565 w 6125898"/>
              <a:gd name="connsiteY1401" fmla="*/ 4758535 h 5594367"/>
              <a:gd name="connsiteX1402" fmla="*/ 1406565 w 6125898"/>
              <a:gd name="connsiteY1402" fmla="*/ 4745246 h 5594367"/>
              <a:gd name="connsiteX1403" fmla="*/ 1393277 w 6125898"/>
              <a:gd name="connsiteY1403" fmla="*/ 4745246 h 5594367"/>
              <a:gd name="connsiteX1404" fmla="*/ 1393277 w 6125898"/>
              <a:gd name="connsiteY1404" fmla="*/ 4771159 h 5594367"/>
              <a:gd name="connsiteX1405" fmla="*/ 1406565 w 6125898"/>
              <a:gd name="connsiteY1405" fmla="*/ 4771159 h 5594367"/>
              <a:gd name="connsiteX1406" fmla="*/ 1340788 w 6125898"/>
              <a:gd name="connsiteY1406" fmla="*/ 4836271 h 5594367"/>
              <a:gd name="connsiteX1407" fmla="*/ 1340788 w 6125898"/>
              <a:gd name="connsiteY1407" fmla="*/ 4849559 h 5594367"/>
              <a:gd name="connsiteX1408" fmla="*/ 1340788 w 6125898"/>
              <a:gd name="connsiteY1408" fmla="*/ 4862848 h 5594367"/>
              <a:gd name="connsiteX1409" fmla="*/ 1327499 w 6125898"/>
              <a:gd name="connsiteY1409" fmla="*/ 4914672 h 5594367"/>
              <a:gd name="connsiteX1410" fmla="*/ 1340788 w 6125898"/>
              <a:gd name="connsiteY1410" fmla="*/ 5031609 h 5594367"/>
              <a:gd name="connsiteX1411" fmla="*/ 1445766 w 6125898"/>
              <a:gd name="connsiteY1411" fmla="*/ 5122634 h 5594367"/>
              <a:gd name="connsiteX1412" fmla="*/ 1459054 w 6125898"/>
              <a:gd name="connsiteY1412" fmla="*/ 5122634 h 5594367"/>
              <a:gd name="connsiteX1413" fmla="*/ 1498254 w 6125898"/>
              <a:gd name="connsiteY1413" fmla="*/ 5135922 h 5594367"/>
              <a:gd name="connsiteX1414" fmla="*/ 1498254 w 6125898"/>
              <a:gd name="connsiteY1414" fmla="*/ 5149210 h 5594367"/>
              <a:gd name="connsiteX1415" fmla="*/ 1576655 w 6125898"/>
              <a:gd name="connsiteY1415" fmla="*/ 5097386 h 5594367"/>
              <a:gd name="connsiteX1416" fmla="*/ 1576655 w 6125898"/>
              <a:gd name="connsiteY1416" fmla="*/ 5097386 h 5594367"/>
              <a:gd name="connsiteX1417" fmla="*/ 1694921 w 6125898"/>
              <a:gd name="connsiteY1417" fmla="*/ 5097386 h 5594367"/>
              <a:gd name="connsiteX1418" fmla="*/ 1825810 w 6125898"/>
              <a:gd name="connsiteY1418" fmla="*/ 5019649 h 5594367"/>
              <a:gd name="connsiteX1419" fmla="*/ 1865011 w 6125898"/>
              <a:gd name="connsiteY1419" fmla="*/ 4993737 h 5594367"/>
              <a:gd name="connsiteX1420" fmla="*/ 1904211 w 6125898"/>
              <a:gd name="connsiteY1420" fmla="*/ 4928625 h 5594367"/>
              <a:gd name="connsiteX1421" fmla="*/ 1956700 w 6125898"/>
              <a:gd name="connsiteY1421" fmla="*/ 4863512 h 5594367"/>
              <a:gd name="connsiteX1422" fmla="*/ 2009188 w 6125898"/>
              <a:gd name="connsiteY1422" fmla="*/ 4811688 h 5594367"/>
              <a:gd name="connsiteX1423" fmla="*/ 2061677 w 6125898"/>
              <a:gd name="connsiteY1423" fmla="*/ 4759864 h 5594367"/>
              <a:gd name="connsiteX1424" fmla="*/ 2114166 w 6125898"/>
              <a:gd name="connsiteY1424" fmla="*/ 4682127 h 5594367"/>
              <a:gd name="connsiteX1425" fmla="*/ 2153367 w 6125898"/>
              <a:gd name="connsiteY1425" fmla="*/ 4668839 h 5594367"/>
              <a:gd name="connsiteX1426" fmla="*/ 2179279 w 6125898"/>
              <a:gd name="connsiteY1426" fmla="*/ 4629639 h 5594367"/>
              <a:gd name="connsiteX1427" fmla="*/ 2205191 w 6125898"/>
              <a:gd name="connsiteY1427" fmla="*/ 4590438 h 5594367"/>
              <a:gd name="connsiteX1428" fmla="*/ 2257679 w 6125898"/>
              <a:gd name="connsiteY1428" fmla="*/ 4564526 h 5594367"/>
              <a:gd name="connsiteX1429" fmla="*/ 2323457 w 6125898"/>
              <a:gd name="connsiteY1429" fmla="*/ 4460877 h 5594367"/>
              <a:gd name="connsiteX1430" fmla="*/ 2467634 w 6125898"/>
              <a:gd name="connsiteY1430" fmla="*/ 4409053 h 5594367"/>
              <a:gd name="connsiteX1431" fmla="*/ 2506835 w 6125898"/>
              <a:gd name="connsiteY1431" fmla="*/ 4409053 h 5594367"/>
              <a:gd name="connsiteX1432" fmla="*/ 2493546 w 6125898"/>
              <a:gd name="connsiteY1432" fmla="*/ 4422341 h 5594367"/>
              <a:gd name="connsiteX1433" fmla="*/ 2611812 w 6125898"/>
              <a:gd name="connsiteY1433" fmla="*/ 4383141 h 5594367"/>
              <a:gd name="connsiteX1434" fmla="*/ 2611812 w 6125898"/>
              <a:gd name="connsiteY1434" fmla="*/ 4409053 h 5594367"/>
              <a:gd name="connsiteX1435" fmla="*/ 2598524 w 6125898"/>
              <a:gd name="connsiteY1435" fmla="*/ 4409053 h 5594367"/>
              <a:gd name="connsiteX1436" fmla="*/ 2598524 w 6125898"/>
              <a:gd name="connsiteY1436" fmla="*/ 4434965 h 5594367"/>
              <a:gd name="connsiteX1437" fmla="*/ 2664301 w 6125898"/>
              <a:gd name="connsiteY1437" fmla="*/ 4343940 h 5594367"/>
              <a:gd name="connsiteX1438" fmla="*/ 2716789 w 6125898"/>
              <a:gd name="connsiteY1438" fmla="*/ 4252916 h 5594367"/>
              <a:gd name="connsiteX1439" fmla="*/ 2730078 w 6125898"/>
              <a:gd name="connsiteY1439" fmla="*/ 4213715 h 5594367"/>
              <a:gd name="connsiteX1440" fmla="*/ 2743366 w 6125898"/>
              <a:gd name="connsiteY1440" fmla="*/ 4213715 h 5594367"/>
              <a:gd name="connsiteX1441" fmla="*/ 2769278 w 6125898"/>
              <a:gd name="connsiteY1441" fmla="*/ 4161891 h 5594367"/>
              <a:gd name="connsiteX1442" fmla="*/ 2755990 w 6125898"/>
              <a:gd name="connsiteY1442" fmla="*/ 4148602 h 5594367"/>
              <a:gd name="connsiteX1443" fmla="*/ 2755990 w 6125898"/>
              <a:gd name="connsiteY1443" fmla="*/ 4148602 h 5594367"/>
              <a:gd name="connsiteX1444" fmla="*/ 2781902 w 6125898"/>
              <a:gd name="connsiteY1444" fmla="*/ 4174515 h 5594367"/>
              <a:gd name="connsiteX1445" fmla="*/ 2807815 w 6125898"/>
              <a:gd name="connsiteY1445" fmla="*/ 4187803 h 5594367"/>
              <a:gd name="connsiteX1446" fmla="*/ 2794526 w 6125898"/>
              <a:gd name="connsiteY1446" fmla="*/ 4213715 h 5594367"/>
              <a:gd name="connsiteX1447" fmla="*/ 2833727 w 6125898"/>
              <a:gd name="connsiteY1447" fmla="*/ 4227003 h 5594367"/>
              <a:gd name="connsiteX1448" fmla="*/ 2872927 w 6125898"/>
              <a:gd name="connsiteY1448" fmla="*/ 4278828 h 5594367"/>
              <a:gd name="connsiteX1449" fmla="*/ 2847015 w 6125898"/>
              <a:gd name="connsiteY1449" fmla="*/ 4318028 h 5594367"/>
              <a:gd name="connsiteX1450" fmla="*/ 2847015 w 6125898"/>
              <a:gd name="connsiteY1450" fmla="*/ 4318028 h 5594367"/>
              <a:gd name="connsiteX1451" fmla="*/ 2847015 w 6125898"/>
              <a:gd name="connsiteY1451" fmla="*/ 4343940 h 5594367"/>
              <a:gd name="connsiteX1452" fmla="*/ 2899503 w 6125898"/>
              <a:gd name="connsiteY1452" fmla="*/ 4292116 h 5594367"/>
              <a:gd name="connsiteX1453" fmla="*/ 2912792 w 6125898"/>
              <a:gd name="connsiteY1453" fmla="*/ 4331316 h 5594367"/>
              <a:gd name="connsiteX1454" fmla="*/ 2926080 w 6125898"/>
              <a:gd name="connsiteY1454" fmla="*/ 4318028 h 5594367"/>
              <a:gd name="connsiteX1455" fmla="*/ 2965280 w 6125898"/>
              <a:gd name="connsiteY1455" fmla="*/ 4357229 h 5594367"/>
              <a:gd name="connsiteX1456" fmla="*/ 2978569 w 6125898"/>
              <a:gd name="connsiteY1456" fmla="*/ 4343940 h 5594367"/>
              <a:gd name="connsiteX1457" fmla="*/ 2965280 w 6125898"/>
              <a:gd name="connsiteY1457" fmla="*/ 4357229 h 5594367"/>
              <a:gd name="connsiteX1458" fmla="*/ 3017769 w 6125898"/>
              <a:gd name="connsiteY1458" fmla="*/ 4409053 h 5594367"/>
              <a:gd name="connsiteX1459" fmla="*/ 3031058 w 6125898"/>
              <a:gd name="connsiteY1459" fmla="*/ 4383141 h 5594367"/>
              <a:gd name="connsiteX1460" fmla="*/ 3017769 w 6125898"/>
              <a:gd name="connsiteY1460" fmla="*/ 4383141 h 5594367"/>
              <a:gd name="connsiteX1461" fmla="*/ 2978569 w 6125898"/>
              <a:gd name="connsiteY1461" fmla="*/ 4305404 h 5594367"/>
              <a:gd name="connsiteX1462" fmla="*/ 2991857 w 6125898"/>
              <a:gd name="connsiteY1462" fmla="*/ 4305404 h 5594367"/>
              <a:gd name="connsiteX1463" fmla="*/ 3031058 w 6125898"/>
              <a:gd name="connsiteY1463" fmla="*/ 4370517 h 5594367"/>
              <a:gd name="connsiteX1464" fmla="*/ 3044346 w 6125898"/>
              <a:gd name="connsiteY1464" fmla="*/ 4383805 h 5594367"/>
              <a:gd name="connsiteX1465" fmla="*/ 3083547 w 6125898"/>
              <a:gd name="connsiteY1465" fmla="*/ 4383805 h 5594367"/>
              <a:gd name="connsiteX1466" fmla="*/ 3070258 w 6125898"/>
              <a:gd name="connsiteY1466" fmla="*/ 4370517 h 5594367"/>
              <a:gd name="connsiteX1467" fmla="*/ 3044346 w 6125898"/>
              <a:gd name="connsiteY1467" fmla="*/ 4305404 h 5594367"/>
              <a:gd name="connsiteX1468" fmla="*/ 3005145 w 6125898"/>
              <a:gd name="connsiteY1468" fmla="*/ 4266204 h 5594367"/>
              <a:gd name="connsiteX1469" fmla="*/ 3057634 w 6125898"/>
              <a:gd name="connsiteY1469" fmla="*/ 4240292 h 5594367"/>
              <a:gd name="connsiteX1470" fmla="*/ 3057634 w 6125898"/>
              <a:gd name="connsiteY1470" fmla="*/ 4227003 h 5594367"/>
              <a:gd name="connsiteX1471" fmla="*/ 3110123 w 6125898"/>
              <a:gd name="connsiteY1471" fmla="*/ 4266204 h 5594367"/>
              <a:gd name="connsiteX1472" fmla="*/ 3110123 w 6125898"/>
              <a:gd name="connsiteY1472" fmla="*/ 4279492 h 5594367"/>
              <a:gd name="connsiteX1473" fmla="*/ 3149324 w 6125898"/>
              <a:gd name="connsiteY1473" fmla="*/ 4253580 h 5594367"/>
              <a:gd name="connsiteX1474" fmla="*/ 3175235 w 6125898"/>
              <a:gd name="connsiteY1474" fmla="*/ 4188467 h 5594367"/>
              <a:gd name="connsiteX1475" fmla="*/ 3201148 w 6125898"/>
              <a:gd name="connsiteY1475" fmla="*/ 4149267 h 5594367"/>
              <a:gd name="connsiteX1476" fmla="*/ 3253636 w 6125898"/>
              <a:gd name="connsiteY1476" fmla="*/ 4201091 h 5594367"/>
              <a:gd name="connsiteX1477" fmla="*/ 3266925 w 6125898"/>
              <a:gd name="connsiteY1477" fmla="*/ 4278828 h 5594367"/>
              <a:gd name="connsiteX1478" fmla="*/ 3280213 w 6125898"/>
              <a:gd name="connsiteY1478" fmla="*/ 4292116 h 5594367"/>
              <a:gd name="connsiteX1479" fmla="*/ 3280213 w 6125898"/>
              <a:gd name="connsiteY1479" fmla="*/ 4305404 h 5594367"/>
              <a:gd name="connsiteX1480" fmla="*/ 3266925 w 6125898"/>
              <a:gd name="connsiteY1480" fmla="*/ 4279492 h 5594367"/>
              <a:gd name="connsiteX1481" fmla="*/ 3175235 w 6125898"/>
              <a:gd name="connsiteY1481" fmla="*/ 4227668 h 5594367"/>
              <a:gd name="connsiteX1482" fmla="*/ 3175235 w 6125898"/>
              <a:gd name="connsiteY1482" fmla="*/ 4279492 h 5594367"/>
              <a:gd name="connsiteX1483" fmla="*/ 3227724 w 6125898"/>
              <a:gd name="connsiteY1483" fmla="*/ 4344605 h 5594367"/>
              <a:gd name="connsiteX1484" fmla="*/ 3266925 w 6125898"/>
              <a:gd name="connsiteY1484" fmla="*/ 4318692 h 5594367"/>
              <a:gd name="connsiteX1485" fmla="*/ 3292837 w 6125898"/>
              <a:gd name="connsiteY1485" fmla="*/ 4357893 h 5594367"/>
              <a:gd name="connsiteX1486" fmla="*/ 3201148 w 6125898"/>
              <a:gd name="connsiteY1486" fmla="*/ 4318692 h 5594367"/>
              <a:gd name="connsiteX1487" fmla="*/ 3175235 w 6125898"/>
              <a:gd name="connsiteY1487" fmla="*/ 4292780 h 5594367"/>
              <a:gd name="connsiteX1488" fmla="*/ 3149324 w 6125898"/>
              <a:gd name="connsiteY1488" fmla="*/ 4266868 h 5594367"/>
              <a:gd name="connsiteX1489" fmla="*/ 3162612 w 6125898"/>
              <a:gd name="connsiteY1489" fmla="*/ 4306069 h 5594367"/>
              <a:gd name="connsiteX1490" fmla="*/ 3162612 w 6125898"/>
              <a:gd name="connsiteY1490" fmla="*/ 4319357 h 5594367"/>
              <a:gd name="connsiteX1491" fmla="*/ 3241012 w 6125898"/>
              <a:gd name="connsiteY1491" fmla="*/ 4436294 h 5594367"/>
              <a:gd name="connsiteX1492" fmla="*/ 3227724 w 6125898"/>
              <a:gd name="connsiteY1492" fmla="*/ 4462206 h 5594367"/>
              <a:gd name="connsiteX1493" fmla="*/ 3253636 w 6125898"/>
              <a:gd name="connsiteY1493" fmla="*/ 4475494 h 5594367"/>
              <a:gd name="connsiteX1494" fmla="*/ 3240348 w 6125898"/>
              <a:gd name="connsiteY1494" fmla="*/ 4475494 h 5594367"/>
              <a:gd name="connsiteX1495" fmla="*/ 3253636 w 6125898"/>
              <a:gd name="connsiteY1495" fmla="*/ 4488783 h 5594367"/>
              <a:gd name="connsiteX1496" fmla="*/ 3253636 w 6125898"/>
              <a:gd name="connsiteY1496" fmla="*/ 4553895 h 5594367"/>
              <a:gd name="connsiteX1497" fmla="*/ 3279549 w 6125898"/>
              <a:gd name="connsiteY1497" fmla="*/ 4553895 h 5594367"/>
              <a:gd name="connsiteX1498" fmla="*/ 3397814 w 6125898"/>
              <a:gd name="connsiteY1498" fmla="*/ 4593096 h 5594367"/>
              <a:gd name="connsiteX1499" fmla="*/ 3397814 w 6125898"/>
              <a:gd name="connsiteY1499" fmla="*/ 4579807 h 5594367"/>
              <a:gd name="connsiteX1500" fmla="*/ 3423726 w 6125898"/>
              <a:gd name="connsiteY1500" fmla="*/ 4644920 h 5594367"/>
              <a:gd name="connsiteX1501" fmla="*/ 3410438 w 6125898"/>
              <a:gd name="connsiteY1501" fmla="*/ 4644920 h 5594367"/>
              <a:gd name="connsiteX1502" fmla="*/ 3410438 w 6125898"/>
              <a:gd name="connsiteY1502" fmla="*/ 4631632 h 5594367"/>
              <a:gd name="connsiteX1503" fmla="*/ 3384526 w 6125898"/>
              <a:gd name="connsiteY1503" fmla="*/ 4631632 h 5594367"/>
              <a:gd name="connsiteX1504" fmla="*/ 3397814 w 6125898"/>
              <a:gd name="connsiteY1504" fmla="*/ 4696744 h 5594367"/>
              <a:gd name="connsiteX1505" fmla="*/ 3397814 w 6125898"/>
              <a:gd name="connsiteY1505" fmla="*/ 4696744 h 5594367"/>
              <a:gd name="connsiteX1506" fmla="*/ 3411102 w 6125898"/>
              <a:gd name="connsiteY1506" fmla="*/ 4710032 h 5594367"/>
              <a:gd name="connsiteX1507" fmla="*/ 3411102 w 6125898"/>
              <a:gd name="connsiteY1507" fmla="*/ 4735945 h 5594367"/>
              <a:gd name="connsiteX1508" fmla="*/ 3424391 w 6125898"/>
              <a:gd name="connsiteY1508" fmla="*/ 4761857 h 5594367"/>
              <a:gd name="connsiteX1509" fmla="*/ 3424391 w 6125898"/>
              <a:gd name="connsiteY1509" fmla="*/ 4826969 h 5594367"/>
              <a:gd name="connsiteX1510" fmla="*/ 3398479 w 6125898"/>
              <a:gd name="connsiteY1510" fmla="*/ 4852882 h 5594367"/>
              <a:gd name="connsiteX1511" fmla="*/ 3398479 w 6125898"/>
              <a:gd name="connsiteY1511" fmla="*/ 4866170 h 5594367"/>
              <a:gd name="connsiteX1512" fmla="*/ 3437679 w 6125898"/>
              <a:gd name="connsiteY1512" fmla="*/ 4814346 h 5594367"/>
              <a:gd name="connsiteX1513" fmla="*/ 3450967 w 6125898"/>
              <a:gd name="connsiteY1513" fmla="*/ 4879458 h 5594367"/>
              <a:gd name="connsiteX1514" fmla="*/ 3437679 w 6125898"/>
              <a:gd name="connsiteY1514" fmla="*/ 4866170 h 5594367"/>
              <a:gd name="connsiteX1515" fmla="*/ 3437679 w 6125898"/>
              <a:gd name="connsiteY1515" fmla="*/ 4931282 h 5594367"/>
              <a:gd name="connsiteX1516" fmla="*/ 3424391 w 6125898"/>
              <a:gd name="connsiteY1516" fmla="*/ 4944571 h 5594367"/>
              <a:gd name="connsiteX1517" fmla="*/ 3424391 w 6125898"/>
              <a:gd name="connsiteY1517" fmla="*/ 4996395 h 5594367"/>
              <a:gd name="connsiteX1518" fmla="*/ 3424391 w 6125898"/>
              <a:gd name="connsiteY1518" fmla="*/ 4996395 h 5594367"/>
              <a:gd name="connsiteX1519" fmla="*/ 3437679 w 6125898"/>
              <a:gd name="connsiteY1519" fmla="*/ 4996395 h 5594367"/>
              <a:gd name="connsiteX1520" fmla="*/ 3450967 w 6125898"/>
              <a:gd name="connsiteY1520" fmla="*/ 4970483 h 5594367"/>
              <a:gd name="connsiteX1521" fmla="*/ 3490168 w 6125898"/>
              <a:gd name="connsiteY1521" fmla="*/ 4892746 h 5594367"/>
              <a:gd name="connsiteX1522" fmla="*/ 3503456 w 6125898"/>
              <a:gd name="connsiteY1522" fmla="*/ 4906035 h 5594367"/>
              <a:gd name="connsiteX1523" fmla="*/ 3529368 w 6125898"/>
              <a:gd name="connsiteY1523" fmla="*/ 4906035 h 5594367"/>
              <a:gd name="connsiteX1524" fmla="*/ 3529368 w 6125898"/>
              <a:gd name="connsiteY1524" fmla="*/ 4906035 h 5594367"/>
              <a:gd name="connsiteX1525" fmla="*/ 3542657 w 6125898"/>
              <a:gd name="connsiteY1525" fmla="*/ 4931947 h 5594367"/>
              <a:gd name="connsiteX1526" fmla="*/ 3542657 w 6125898"/>
              <a:gd name="connsiteY1526" fmla="*/ 4931947 h 5594367"/>
              <a:gd name="connsiteX1527" fmla="*/ 3555945 w 6125898"/>
              <a:gd name="connsiteY1527" fmla="*/ 4957859 h 5594367"/>
              <a:gd name="connsiteX1528" fmla="*/ 3569233 w 6125898"/>
              <a:gd name="connsiteY1528" fmla="*/ 4944571 h 5594367"/>
              <a:gd name="connsiteX1529" fmla="*/ 3555945 w 6125898"/>
              <a:gd name="connsiteY1529" fmla="*/ 4918659 h 5594367"/>
              <a:gd name="connsiteX1530" fmla="*/ 3555945 w 6125898"/>
              <a:gd name="connsiteY1530" fmla="*/ 4905370 h 5594367"/>
              <a:gd name="connsiteX1531" fmla="*/ 3569233 w 6125898"/>
              <a:gd name="connsiteY1531" fmla="*/ 4892082 h 5594367"/>
              <a:gd name="connsiteX1532" fmla="*/ 3555945 w 6125898"/>
              <a:gd name="connsiteY1532" fmla="*/ 4892082 h 5594367"/>
              <a:gd name="connsiteX1533" fmla="*/ 3581857 w 6125898"/>
              <a:gd name="connsiteY1533" fmla="*/ 4878794 h 5594367"/>
              <a:gd name="connsiteX1534" fmla="*/ 3581857 w 6125898"/>
              <a:gd name="connsiteY1534" fmla="*/ 5021643 h 5594367"/>
              <a:gd name="connsiteX1535" fmla="*/ 3542657 w 6125898"/>
              <a:gd name="connsiteY1535" fmla="*/ 5086755 h 5594367"/>
              <a:gd name="connsiteX1536" fmla="*/ 3555945 w 6125898"/>
              <a:gd name="connsiteY1536" fmla="*/ 5125956 h 5594367"/>
              <a:gd name="connsiteX1537" fmla="*/ 3581857 w 6125898"/>
              <a:gd name="connsiteY1537" fmla="*/ 5100044 h 5594367"/>
              <a:gd name="connsiteX1538" fmla="*/ 3581857 w 6125898"/>
              <a:gd name="connsiteY1538" fmla="*/ 5060843 h 5594367"/>
              <a:gd name="connsiteX1539" fmla="*/ 3568569 w 6125898"/>
              <a:gd name="connsiteY1539" fmla="*/ 5060843 h 5594367"/>
              <a:gd name="connsiteX1540" fmla="*/ 3581857 w 6125898"/>
              <a:gd name="connsiteY1540" fmla="*/ 5009019 h 5594367"/>
              <a:gd name="connsiteX1541" fmla="*/ 3581857 w 6125898"/>
              <a:gd name="connsiteY1541" fmla="*/ 5009019 h 5594367"/>
              <a:gd name="connsiteX1542" fmla="*/ 3595145 w 6125898"/>
              <a:gd name="connsiteY1542" fmla="*/ 4917994 h 5594367"/>
              <a:gd name="connsiteX1543" fmla="*/ 3621058 w 6125898"/>
              <a:gd name="connsiteY1543" fmla="*/ 4904706 h 5594367"/>
              <a:gd name="connsiteX1544" fmla="*/ 3621058 w 6125898"/>
              <a:gd name="connsiteY1544" fmla="*/ 4878794 h 5594367"/>
              <a:gd name="connsiteX1545" fmla="*/ 3607769 w 6125898"/>
              <a:gd name="connsiteY1545" fmla="*/ 4892082 h 5594367"/>
              <a:gd name="connsiteX1546" fmla="*/ 3594481 w 6125898"/>
              <a:gd name="connsiteY1546" fmla="*/ 4878794 h 5594367"/>
              <a:gd name="connsiteX1547" fmla="*/ 3620393 w 6125898"/>
              <a:gd name="connsiteY1547" fmla="*/ 4865506 h 5594367"/>
              <a:gd name="connsiteX1548" fmla="*/ 3607104 w 6125898"/>
              <a:gd name="connsiteY1548" fmla="*/ 4865506 h 5594367"/>
              <a:gd name="connsiteX1549" fmla="*/ 3607104 w 6125898"/>
              <a:gd name="connsiteY1549" fmla="*/ 4839593 h 5594367"/>
              <a:gd name="connsiteX1550" fmla="*/ 3607104 w 6125898"/>
              <a:gd name="connsiteY1550" fmla="*/ 4839593 h 5594367"/>
              <a:gd name="connsiteX1551" fmla="*/ 3607104 w 6125898"/>
              <a:gd name="connsiteY1551" fmla="*/ 4826305 h 5594367"/>
              <a:gd name="connsiteX1552" fmla="*/ 3593816 w 6125898"/>
              <a:gd name="connsiteY1552" fmla="*/ 4787104 h 5594367"/>
              <a:gd name="connsiteX1553" fmla="*/ 3607104 w 6125898"/>
              <a:gd name="connsiteY1553" fmla="*/ 4787104 h 5594367"/>
              <a:gd name="connsiteX1554" fmla="*/ 3620393 w 6125898"/>
              <a:gd name="connsiteY1554" fmla="*/ 4800393 h 5594367"/>
              <a:gd name="connsiteX1555" fmla="*/ 3633681 w 6125898"/>
              <a:gd name="connsiteY1555" fmla="*/ 4800393 h 5594367"/>
              <a:gd name="connsiteX1556" fmla="*/ 3620393 w 6125898"/>
              <a:gd name="connsiteY1556" fmla="*/ 4761192 h 5594367"/>
              <a:gd name="connsiteX1557" fmla="*/ 3633681 w 6125898"/>
              <a:gd name="connsiteY1557" fmla="*/ 4761192 h 5594367"/>
              <a:gd name="connsiteX1558" fmla="*/ 3633681 w 6125898"/>
              <a:gd name="connsiteY1558" fmla="*/ 4721992 h 5594367"/>
              <a:gd name="connsiteX1559" fmla="*/ 3607769 w 6125898"/>
              <a:gd name="connsiteY1559" fmla="*/ 4721992 h 5594367"/>
              <a:gd name="connsiteX1560" fmla="*/ 3621058 w 6125898"/>
              <a:gd name="connsiteY1560" fmla="*/ 4721992 h 5594367"/>
              <a:gd name="connsiteX1561" fmla="*/ 3621058 w 6125898"/>
              <a:gd name="connsiteY1561" fmla="*/ 4696080 h 5594367"/>
              <a:gd name="connsiteX1562" fmla="*/ 3607769 w 6125898"/>
              <a:gd name="connsiteY1562" fmla="*/ 4709368 h 5594367"/>
              <a:gd name="connsiteX1563" fmla="*/ 3621058 w 6125898"/>
              <a:gd name="connsiteY1563" fmla="*/ 4683456 h 5594367"/>
              <a:gd name="connsiteX1564" fmla="*/ 3607769 w 6125898"/>
              <a:gd name="connsiteY1564" fmla="*/ 4657544 h 5594367"/>
              <a:gd name="connsiteX1565" fmla="*/ 3633681 w 6125898"/>
              <a:gd name="connsiteY1565" fmla="*/ 4683456 h 5594367"/>
              <a:gd name="connsiteX1566" fmla="*/ 3646969 w 6125898"/>
              <a:gd name="connsiteY1566" fmla="*/ 4644255 h 5594367"/>
              <a:gd name="connsiteX1567" fmla="*/ 3621058 w 6125898"/>
              <a:gd name="connsiteY1567" fmla="*/ 4630967 h 5594367"/>
              <a:gd name="connsiteX1568" fmla="*/ 3686834 w 6125898"/>
              <a:gd name="connsiteY1568" fmla="*/ 4565855 h 5594367"/>
              <a:gd name="connsiteX1569" fmla="*/ 3673546 w 6125898"/>
              <a:gd name="connsiteY1569" fmla="*/ 4591767 h 5594367"/>
              <a:gd name="connsiteX1570" fmla="*/ 3673546 w 6125898"/>
              <a:gd name="connsiteY1570" fmla="*/ 4617679 h 5594367"/>
              <a:gd name="connsiteX1571" fmla="*/ 3686834 w 6125898"/>
              <a:gd name="connsiteY1571" fmla="*/ 4617679 h 5594367"/>
              <a:gd name="connsiteX1572" fmla="*/ 3673546 w 6125898"/>
              <a:gd name="connsiteY1572" fmla="*/ 4630967 h 5594367"/>
              <a:gd name="connsiteX1573" fmla="*/ 3686834 w 6125898"/>
              <a:gd name="connsiteY1573" fmla="*/ 4630967 h 5594367"/>
              <a:gd name="connsiteX1574" fmla="*/ 3686834 w 6125898"/>
              <a:gd name="connsiteY1574" fmla="*/ 4630967 h 5594367"/>
              <a:gd name="connsiteX1575" fmla="*/ 3712746 w 6125898"/>
              <a:gd name="connsiteY1575" fmla="*/ 4617679 h 5594367"/>
              <a:gd name="connsiteX1576" fmla="*/ 3712746 w 6125898"/>
              <a:gd name="connsiteY1576" fmla="*/ 4630967 h 5594367"/>
              <a:gd name="connsiteX1577" fmla="*/ 3738659 w 6125898"/>
              <a:gd name="connsiteY1577" fmla="*/ 4617679 h 5594367"/>
              <a:gd name="connsiteX1578" fmla="*/ 3712746 w 6125898"/>
              <a:gd name="connsiteY1578" fmla="*/ 4656879 h 5594367"/>
              <a:gd name="connsiteX1579" fmla="*/ 3699458 w 6125898"/>
              <a:gd name="connsiteY1579" fmla="*/ 4630967 h 5594367"/>
              <a:gd name="connsiteX1580" fmla="*/ 3686170 w 6125898"/>
              <a:gd name="connsiteY1580" fmla="*/ 4656879 h 5594367"/>
              <a:gd name="connsiteX1581" fmla="*/ 3712082 w 6125898"/>
              <a:gd name="connsiteY1581" fmla="*/ 4682792 h 5594367"/>
              <a:gd name="connsiteX1582" fmla="*/ 3698794 w 6125898"/>
              <a:gd name="connsiteY1582" fmla="*/ 4682792 h 5594367"/>
              <a:gd name="connsiteX1583" fmla="*/ 3712082 w 6125898"/>
              <a:gd name="connsiteY1583" fmla="*/ 4696080 h 5594367"/>
              <a:gd name="connsiteX1584" fmla="*/ 3698794 w 6125898"/>
              <a:gd name="connsiteY1584" fmla="*/ 4696080 h 5594367"/>
              <a:gd name="connsiteX1585" fmla="*/ 3698794 w 6125898"/>
              <a:gd name="connsiteY1585" fmla="*/ 4682792 h 5594367"/>
              <a:gd name="connsiteX1586" fmla="*/ 3698794 w 6125898"/>
              <a:gd name="connsiteY1586" fmla="*/ 4734616 h 5594367"/>
              <a:gd name="connsiteX1587" fmla="*/ 3724706 w 6125898"/>
              <a:gd name="connsiteY1587" fmla="*/ 4695415 h 5594367"/>
              <a:gd name="connsiteX1588" fmla="*/ 3724706 w 6125898"/>
              <a:gd name="connsiteY1588" fmla="*/ 4721328 h 5594367"/>
              <a:gd name="connsiteX1589" fmla="*/ 3737994 w 6125898"/>
              <a:gd name="connsiteY1589" fmla="*/ 4695415 h 5594367"/>
              <a:gd name="connsiteX1590" fmla="*/ 3763907 w 6125898"/>
              <a:gd name="connsiteY1590" fmla="*/ 4695415 h 5594367"/>
              <a:gd name="connsiteX1591" fmla="*/ 3777195 w 6125898"/>
              <a:gd name="connsiteY1591" fmla="*/ 4695415 h 5594367"/>
              <a:gd name="connsiteX1592" fmla="*/ 3763907 w 6125898"/>
              <a:gd name="connsiteY1592" fmla="*/ 4708704 h 5594367"/>
              <a:gd name="connsiteX1593" fmla="*/ 3777195 w 6125898"/>
              <a:gd name="connsiteY1593" fmla="*/ 4708704 h 5594367"/>
              <a:gd name="connsiteX1594" fmla="*/ 3751283 w 6125898"/>
              <a:gd name="connsiteY1594" fmla="*/ 4734616 h 5594367"/>
              <a:gd name="connsiteX1595" fmla="*/ 3725370 w 6125898"/>
              <a:gd name="connsiteY1595" fmla="*/ 4734616 h 5594367"/>
              <a:gd name="connsiteX1596" fmla="*/ 3738659 w 6125898"/>
              <a:gd name="connsiteY1596" fmla="*/ 4747904 h 5594367"/>
              <a:gd name="connsiteX1597" fmla="*/ 3699458 w 6125898"/>
              <a:gd name="connsiteY1597" fmla="*/ 4734616 h 5594367"/>
              <a:gd name="connsiteX1598" fmla="*/ 3686170 w 6125898"/>
              <a:gd name="connsiteY1598" fmla="*/ 4799728 h 5594367"/>
              <a:gd name="connsiteX1599" fmla="*/ 3699458 w 6125898"/>
              <a:gd name="connsiteY1599" fmla="*/ 4799728 h 5594367"/>
              <a:gd name="connsiteX1600" fmla="*/ 3699458 w 6125898"/>
              <a:gd name="connsiteY1600" fmla="*/ 4813017 h 5594367"/>
              <a:gd name="connsiteX1601" fmla="*/ 3699458 w 6125898"/>
              <a:gd name="connsiteY1601" fmla="*/ 4787104 h 5594367"/>
              <a:gd name="connsiteX1602" fmla="*/ 3725370 w 6125898"/>
              <a:gd name="connsiteY1602" fmla="*/ 4761192 h 5594367"/>
              <a:gd name="connsiteX1603" fmla="*/ 3725370 w 6125898"/>
              <a:gd name="connsiteY1603" fmla="*/ 4774481 h 5594367"/>
              <a:gd name="connsiteX1604" fmla="*/ 3751283 w 6125898"/>
              <a:gd name="connsiteY1604" fmla="*/ 4774481 h 5594367"/>
              <a:gd name="connsiteX1605" fmla="*/ 3764571 w 6125898"/>
              <a:gd name="connsiteY1605" fmla="*/ 4787769 h 5594367"/>
              <a:gd name="connsiteX1606" fmla="*/ 3751283 w 6125898"/>
              <a:gd name="connsiteY1606" fmla="*/ 4801057 h 5594367"/>
              <a:gd name="connsiteX1607" fmla="*/ 3777195 w 6125898"/>
              <a:gd name="connsiteY1607" fmla="*/ 4801057 h 5594367"/>
              <a:gd name="connsiteX1608" fmla="*/ 3777195 w 6125898"/>
              <a:gd name="connsiteY1608" fmla="*/ 4787769 h 5594367"/>
              <a:gd name="connsiteX1609" fmla="*/ 3790483 w 6125898"/>
              <a:gd name="connsiteY1609" fmla="*/ 4826969 h 5594367"/>
              <a:gd name="connsiteX1610" fmla="*/ 3803772 w 6125898"/>
              <a:gd name="connsiteY1610" fmla="*/ 4826969 h 5594367"/>
              <a:gd name="connsiteX1611" fmla="*/ 3803772 w 6125898"/>
              <a:gd name="connsiteY1611" fmla="*/ 4813681 h 5594367"/>
              <a:gd name="connsiteX1612" fmla="*/ 3817060 w 6125898"/>
              <a:gd name="connsiteY1612" fmla="*/ 4826969 h 5594367"/>
              <a:gd name="connsiteX1613" fmla="*/ 3830348 w 6125898"/>
              <a:gd name="connsiteY1613" fmla="*/ 4801057 h 5594367"/>
              <a:gd name="connsiteX1614" fmla="*/ 3817060 w 6125898"/>
              <a:gd name="connsiteY1614" fmla="*/ 4787769 h 5594367"/>
              <a:gd name="connsiteX1615" fmla="*/ 3842971 w 6125898"/>
              <a:gd name="connsiteY1615" fmla="*/ 4813681 h 5594367"/>
              <a:gd name="connsiteX1616" fmla="*/ 3817060 w 6125898"/>
              <a:gd name="connsiteY1616" fmla="*/ 4826969 h 5594367"/>
              <a:gd name="connsiteX1617" fmla="*/ 3817060 w 6125898"/>
              <a:gd name="connsiteY1617" fmla="*/ 4840258 h 5594367"/>
              <a:gd name="connsiteX1618" fmla="*/ 3842971 w 6125898"/>
              <a:gd name="connsiteY1618" fmla="*/ 4826969 h 5594367"/>
              <a:gd name="connsiteX1619" fmla="*/ 3842971 w 6125898"/>
              <a:gd name="connsiteY1619" fmla="*/ 4826969 h 5594367"/>
              <a:gd name="connsiteX1620" fmla="*/ 3842971 w 6125898"/>
              <a:gd name="connsiteY1620" fmla="*/ 4813681 h 5594367"/>
              <a:gd name="connsiteX1621" fmla="*/ 3829683 w 6125898"/>
              <a:gd name="connsiteY1621" fmla="*/ 4852882 h 5594367"/>
              <a:gd name="connsiteX1622" fmla="*/ 3829683 w 6125898"/>
              <a:gd name="connsiteY1622" fmla="*/ 4852882 h 5594367"/>
              <a:gd name="connsiteX1623" fmla="*/ 3842971 w 6125898"/>
              <a:gd name="connsiteY1623" fmla="*/ 4852882 h 5594367"/>
              <a:gd name="connsiteX1624" fmla="*/ 3842971 w 6125898"/>
              <a:gd name="connsiteY1624" fmla="*/ 4878794 h 5594367"/>
              <a:gd name="connsiteX1625" fmla="*/ 3829683 w 6125898"/>
              <a:gd name="connsiteY1625" fmla="*/ 4892082 h 5594367"/>
              <a:gd name="connsiteX1626" fmla="*/ 3855595 w 6125898"/>
              <a:gd name="connsiteY1626" fmla="*/ 4905370 h 5594367"/>
              <a:gd name="connsiteX1627" fmla="*/ 3842307 w 6125898"/>
              <a:gd name="connsiteY1627" fmla="*/ 4918659 h 5594367"/>
              <a:gd name="connsiteX1628" fmla="*/ 3842307 w 6125898"/>
              <a:gd name="connsiteY1628" fmla="*/ 4892746 h 5594367"/>
              <a:gd name="connsiteX1629" fmla="*/ 3855595 w 6125898"/>
              <a:gd name="connsiteY1629" fmla="*/ 4957859 h 5594367"/>
              <a:gd name="connsiteX1630" fmla="*/ 3868884 w 6125898"/>
              <a:gd name="connsiteY1630" fmla="*/ 4944571 h 5594367"/>
              <a:gd name="connsiteX1631" fmla="*/ 3868884 w 6125898"/>
              <a:gd name="connsiteY1631" fmla="*/ 4931282 h 5594367"/>
              <a:gd name="connsiteX1632" fmla="*/ 3855595 w 6125898"/>
              <a:gd name="connsiteY1632" fmla="*/ 4931282 h 5594367"/>
              <a:gd name="connsiteX1633" fmla="*/ 3881508 w 6125898"/>
              <a:gd name="connsiteY1633" fmla="*/ 4905370 h 5594367"/>
              <a:gd name="connsiteX1634" fmla="*/ 3894796 w 6125898"/>
              <a:gd name="connsiteY1634" fmla="*/ 4892082 h 5594367"/>
              <a:gd name="connsiteX1635" fmla="*/ 3894796 w 6125898"/>
              <a:gd name="connsiteY1635" fmla="*/ 4931282 h 5594367"/>
              <a:gd name="connsiteX1636" fmla="*/ 3894796 w 6125898"/>
              <a:gd name="connsiteY1636" fmla="*/ 4917994 h 5594367"/>
              <a:gd name="connsiteX1637" fmla="*/ 3881508 w 6125898"/>
              <a:gd name="connsiteY1637" fmla="*/ 4904706 h 5594367"/>
              <a:gd name="connsiteX1638" fmla="*/ 3881508 w 6125898"/>
              <a:gd name="connsiteY1638" fmla="*/ 4930618 h 5594367"/>
              <a:gd name="connsiteX1639" fmla="*/ 3933997 w 6125898"/>
              <a:gd name="connsiteY1639" fmla="*/ 4995731 h 5594367"/>
              <a:gd name="connsiteX1640" fmla="*/ 3933997 w 6125898"/>
              <a:gd name="connsiteY1640" fmla="*/ 5009019 h 5594367"/>
              <a:gd name="connsiteX1641" fmla="*/ 3908084 w 6125898"/>
              <a:gd name="connsiteY1641" fmla="*/ 5022307 h 5594367"/>
              <a:gd name="connsiteX1642" fmla="*/ 3933997 w 6125898"/>
              <a:gd name="connsiteY1642" fmla="*/ 5035595 h 5594367"/>
              <a:gd name="connsiteX1643" fmla="*/ 3933997 w 6125898"/>
              <a:gd name="connsiteY1643" fmla="*/ 5061508 h 5594367"/>
              <a:gd name="connsiteX1644" fmla="*/ 3933997 w 6125898"/>
              <a:gd name="connsiteY1644" fmla="*/ 4996395 h 5594367"/>
              <a:gd name="connsiteX1645" fmla="*/ 3959909 w 6125898"/>
              <a:gd name="connsiteY1645" fmla="*/ 4996395 h 5594367"/>
              <a:gd name="connsiteX1646" fmla="*/ 3946621 w 6125898"/>
              <a:gd name="connsiteY1646" fmla="*/ 4996395 h 5594367"/>
              <a:gd name="connsiteX1647" fmla="*/ 3985820 w 6125898"/>
              <a:gd name="connsiteY1647" fmla="*/ 4996395 h 5594367"/>
              <a:gd name="connsiteX1648" fmla="*/ 3985820 w 6125898"/>
              <a:gd name="connsiteY1648" fmla="*/ 4970483 h 5594367"/>
              <a:gd name="connsiteX1649" fmla="*/ 3959909 w 6125898"/>
              <a:gd name="connsiteY1649" fmla="*/ 4983771 h 5594367"/>
              <a:gd name="connsiteX1650" fmla="*/ 3999109 w 6125898"/>
              <a:gd name="connsiteY1650" fmla="*/ 4957859 h 5594367"/>
              <a:gd name="connsiteX1651" fmla="*/ 3985820 w 6125898"/>
              <a:gd name="connsiteY1651" fmla="*/ 4944571 h 5594367"/>
              <a:gd name="connsiteX1652" fmla="*/ 4011733 w 6125898"/>
              <a:gd name="connsiteY1652" fmla="*/ 4931282 h 5594367"/>
              <a:gd name="connsiteX1653" fmla="*/ 4011733 w 6125898"/>
              <a:gd name="connsiteY1653" fmla="*/ 4892082 h 5594367"/>
              <a:gd name="connsiteX1654" fmla="*/ 4025021 w 6125898"/>
              <a:gd name="connsiteY1654" fmla="*/ 4917994 h 5594367"/>
              <a:gd name="connsiteX1655" fmla="*/ 4025021 w 6125898"/>
              <a:gd name="connsiteY1655" fmla="*/ 4878794 h 5594367"/>
              <a:gd name="connsiteX1656" fmla="*/ 4038309 w 6125898"/>
              <a:gd name="connsiteY1656" fmla="*/ 4878794 h 5594367"/>
              <a:gd name="connsiteX1657" fmla="*/ 4038309 w 6125898"/>
              <a:gd name="connsiteY1657" fmla="*/ 4878794 h 5594367"/>
              <a:gd name="connsiteX1658" fmla="*/ 4051598 w 6125898"/>
              <a:gd name="connsiteY1658" fmla="*/ 4865506 h 5594367"/>
              <a:gd name="connsiteX1659" fmla="*/ 4012397 w 6125898"/>
              <a:gd name="connsiteY1659" fmla="*/ 4865506 h 5594367"/>
              <a:gd name="connsiteX1660" fmla="*/ 4012397 w 6125898"/>
              <a:gd name="connsiteY1660" fmla="*/ 4852217 h 5594367"/>
              <a:gd name="connsiteX1661" fmla="*/ 4012397 w 6125898"/>
              <a:gd name="connsiteY1661" fmla="*/ 4838929 h 5594367"/>
              <a:gd name="connsiteX1662" fmla="*/ 4012397 w 6125898"/>
              <a:gd name="connsiteY1662" fmla="*/ 4825641 h 5594367"/>
              <a:gd name="connsiteX1663" fmla="*/ 3973197 w 6125898"/>
              <a:gd name="connsiteY1663" fmla="*/ 4773816 h 5594367"/>
              <a:gd name="connsiteX1664" fmla="*/ 3986486 w 6125898"/>
              <a:gd name="connsiteY1664" fmla="*/ 4773816 h 5594367"/>
              <a:gd name="connsiteX1665" fmla="*/ 3986486 w 6125898"/>
              <a:gd name="connsiteY1665" fmla="*/ 4787104 h 5594367"/>
              <a:gd name="connsiteX1666" fmla="*/ 4012397 w 6125898"/>
              <a:gd name="connsiteY1666" fmla="*/ 4813017 h 5594367"/>
              <a:gd name="connsiteX1667" fmla="*/ 4012397 w 6125898"/>
              <a:gd name="connsiteY1667" fmla="*/ 4787104 h 5594367"/>
              <a:gd name="connsiteX1668" fmla="*/ 4038309 w 6125898"/>
              <a:gd name="connsiteY1668" fmla="*/ 4773816 h 5594367"/>
              <a:gd name="connsiteX1669" fmla="*/ 4012397 w 6125898"/>
              <a:gd name="connsiteY1669" fmla="*/ 4760528 h 5594367"/>
              <a:gd name="connsiteX1670" fmla="*/ 4012397 w 6125898"/>
              <a:gd name="connsiteY1670" fmla="*/ 4773816 h 5594367"/>
              <a:gd name="connsiteX1671" fmla="*/ 3986486 w 6125898"/>
              <a:gd name="connsiteY1671" fmla="*/ 4760528 h 5594367"/>
              <a:gd name="connsiteX1672" fmla="*/ 3999774 w 6125898"/>
              <a:gd name="connsiteY1672" fmla="*/ 4734616 h 5594367"/>
              <a:gd name="connsiteX1673" fmla="*/ 3986486 w 6125898"/>
              <a:gd name="connsiteY1673" fmla="*/ 4695415 h 5594367"/>
              <a:gd name="connsiteX1674" fmla="*/ 3960573 w 6125898"/>
              <a:gd name="connsiteY1674" fmla="*/ 4721328 h 5594367"/>
              <a:gd name="connsiteX1675" fmla="*/ 3986486 w 6125898"/>
              <a:gd name="connsiteY1675" fmla="*/ 4734616 h 5594367"/>
              <a:gd name="connsiteX1676" fmla="*/ 3933997 w 6125898"/>
              <a:gd name="connsiteY1676" fmla="*/ 4721328 h 5594367"/>
              <a:gd name="connsiteX1677" fmla="*/ 3920708 w 6125898"/>
              <a:gd name="connsiteY1677" fmla="*/ 4721328 h 5594367"/>
              <a:gd name="connsiteX1678" fmla="*/ 3907420 w 6125898"/>
              <a:gd name="connsiteY1678" fmla="*/ 4695415 h 5594367"/>
              <a:gd name="connsiteX1679" fmla="*/ 3907420 w 6125898"/>
              <a:gd name="connsiteY1679" fmla="*/ 4695415 h 5594367"/>
              <a:gd name="connsiteX1680" fmla="*/ 3920708 w 6125898"/>
              <a:gd name="connsiteY1680" fmla="*/ 4682127 h 5594367"/>
              <a:gd name="connsiteX1681" fmla="*/ 3933997 w 6125898"/>
              <a:gd name="connsiteY1681" fmla="*/ 4682127 h 5594367"/>
              <a:gd name="connsiteX1682" fmla="*/ 3933997 w 6125898"/>
              <a:gd name="connsiteY1682" fmla="*/ 4708039 h 5594367"/>
              <a:gd name="connsiteX1683" fmla="*/ 3933997 w 6125898"/>
              <a:gd name="connsiteY1683" fmla="*/ 4668839 h 5594367"/>
              <a:gd name="connsiteX1684" fmla="*/ 3959909 w 6125898"/>
              <a:gd name="connsiteY1684" fmla="*/ 4682127 h 5594367"/>
              <a:gd name="connsiteX1685" fmla="*/ 3959909 w 6125898"/>
              <a:gd name="connsiteY1685" fmla="*/ 4668839 h 5594367"/>
              <a:gd name="connsiteX1686" fmla="*/ 3999109 w 6125898"/>
              <a:gd name="connsiteY1686" fmla="*/ 4694751 h 5594367"/>
              <a:gd name="connsiteX1687" fmla="*/ 3985820 w 6125898"/>
              <a:gd name="connsiteY1687" fmla="*/ 4708039 h 5594367"/>
              <a:gd name="connsiteX1688" fmla="*/ 4011733 w 6125898"/>
              <a:gd name="connsiteY1688" fmla="*/ 4708039 h 5594367"/>
              <a:gd name="connsiteX1689" fmla="*/ 4025021 w 6125898"/>
              <a:gd name="connsiteY1689" fmla="*/ 4694751 h 5594367"/>
              <a:gd name="connsiteX1690" fmla="*/ 4011733 w 6125898"/>
              <a:gd name="connsiteY1690" fmla="*/ 4708039 h 5594367"/>
              <a:gd name="connsiteX1691" fmla="*/ 4050933 w 6125898"/>
              <a:gd name="connsiteY1691" fmla="*/ 4708039 h 5594367"/>
              <a:gd name="connsiteX1692" fmla="*/ 4037645 w 6125898"/>
              <a:gd name="connsiteY1692" fmla="*/ 4694751 h 5594367"/>
              <a:gd name="connsiteX1693" fmla="*/ 4037645 w 6125898"/>
              <a:gd name="connsiteY1693" fmla="*/ 4668839 h 5594367"/>
              <a:gd name="connsiteX1694" fmla="*/ 4024357 w 6125898"/>
              <a:gd name="connsiteY1694" fmla="*/ 4682127 h 5594367"/>
              <a:gd name="connsiteX1695" fmla="*/ 3985156 w 6125898"/>
              <a:gd name="connsiteY1695" fmla="*/ 4668839 h 5594367"/>
              <a:gd name="connsiteX1696" fmla="*/ 3985156 w 6125898"/>
              <a:gd name="connsiteY1696" fmla="*/ 4629639 h 5594367"/>
              <a:gd name="connsiteX1697" fmla="*/ 3959244 w 6125898"/>
              <a:gd name="connsiteY1697" fmla="*/ 4629639 h 5594367"/>
              <a:gd name="connsiteX1698" fmla="*/ 3972532 w 6125898"/>
              <a:gd name="connsiteY1698" fmla="*/ 4577814 h 5594367"/>
              <a:gd name="connsiteX1699" fmla="*/ 3972532 w 6125898"/>
              <a:gd name="connsiteY1699" fmla="*/ 4591102 h 5594367"/>
              <a:gd name="connsiteX1700" fmla="*/ 3985820 w 6125898"/>
              <a:gd name="connsiteY1700" fmla="*/ 4577814 h 5594367"/>
              <a:gd name="connsiteX1701" fmla="*/ 3972532 w 6125898"/>
              <a:gd name="connsiteY1701" fmla="*/ 4603726 h 5594367"/>
              <a:gd name="connsiteX1702" fmla="*/ 3985820 w 6125898"/>
              <a:gd name="connsiteY1702" fmla="*/ 4603726 h 5594367"/>
              <a:gd name="connsiteX1703" fmla="*/ 3985820 w 6125898"/>
              <a:gd name="connsiteY1703" fmla="*/ 4617015 h 5594367"/>
              <a:gd name="connsiteX1704" fmla="*/ 3985820 w 6125898"/>
              <a:gd name="connsiteY1704" fmla="*/ 4617015 h 5594367"/>
              <a:gd name="connsiteX1705" fmla="*/ 3985820 w 6125898"/>
              <a:gd name="connsiteY1705" fmla="*/ 4617015 h 5594367"/>
              <a:gd name="connsiteX1706" fmla="*/ 4038309 w 6125898"/>
              <a:gd name="connsiteY1706" fmla="*/ 4630303 h 5594367"/>
              <a:gd name="connsiteX1707" fmla="*/ 4051598 w 6125898"/>
              <a:gd name="connsiteY1707" fmla="*/ 4617015 h 5594367"/>
              <a:gd name="connsiteX1708" fmla="*/ 4012397 w 6125898"/>
              <a:gd name="connsiteY1708" fmla="*/ 4603726 h 5594367"/>
              <a:gd name="connsiteX1709" fmla="*/ 4025685 w 6125898"/>
              <a:gd name="connsiteY1709" fmla="*/ 4590438 h 5594367"/>
              <a:gd name="connsiteX1710" fmla="*/ 4012397 w 6125898"/>
              <a:gd name="connsiteY1710" fmla="*/ 4577150 h 5594367"/>
              <a:gd name="connsiteX1711" fmla="*/ 4012397 w 6125898"/>
              <a:gd name="connsiteY1711" fmla="*/ 4525325 h 5594367"/>
              <a:gd name="connsiteX1712" fmla="*/ 4012397 w 6125898"/>
              <a:gd name="connsiteY1712" fmla="*/ 4512037 h 5594367"/>
              <a:gd name="connsiteX1713" fmla="*/ 3986486 w 6125898"/>
              <a:gd name="connsiteY1713" fmla="*/ 4512037 h 5594367"/>
              <a:gd name="connsiteX1714" fmla="*/ 4012397 w 6125898"/>
              <a:gd name="connsiteY1714" fmla="*/ 4512037 h 5594367"/>
              <a:gd name="connsiteX1715" fmla="*/ 4012397 w 6125898"/>
              <a:gd name="connsiteY1715" fmla="*/ 4525325 h 5594367"/>
              <a:gd name="connsiteX1716" fmla="*/ 4025685 w 6125898"/>
              <a:gd name="connsiteY1716" fmla="*/ 4512037 h 5594367"/>
              <a:gd name="connsiteX1717" fmla="*/ 4038974 w 6125898"/>
              <a:gd name="connsiteY1717" fmla="*/ 4525325 h 5594367"/>
              <a:gd name="connsiteX1718" fmla="*/ 4052262 w 6125898"/>
              <a:gd name="connsiteY1718" fmla="*/ 4512037 h 5594367"/>
              <a:gd name="connsiteX1719" fmla="*/ 4052262 w 6125898"/>
              <a:gd name="connsiteY1719" fmla="*/ 4486125 h 5594367"/>
              <a:gd name="connsiteX1720" fmla="*/ 4038974 w 6125898"/>
              <a:gd name="connsiteY1720" fmla="*/ 4486125 h 5594367"/>
              <a:gd name="connsiteX1721" fmla="*/ 3999774 w 6125898"/>
              <a:gd name="connsiteY1721" fmla="*/ 4499413 h 5594367"/>
              <a:gd name="connsiteX1722" fmla="*/ 3999774 w 6125898"/>
              <a:gd name="connsiteY1722" fmla="*/ 4486125 h 5594367"/>
              <a:gd name="connsiteX1723" fmla="*/ 3986486 w 6125898"/>
              <a:gd name="connsiteY1723" fmla="*/ 4486125 h 5594367"/>
              <a:gd name="connsiteX1724" fmla="*/ 3986486 w 6125898"/>
              <a:gd name="connsiteY1724" fmla="*/ 4525325 h 5594367"/>
              <a:gd name="connsiteX1725" fmla="*/ 3999774 w 6125898"/>
              <a:gd name="connsiteY1725" fmla="*/ 4512037 h 5594367"/>
              <a:gd name="connsiteX1726" fmla="*/ 3973862 w 6125898"/>
              <a:gd name="connsiteY1726" fmla="*/ 4551237 h 5594367"/>
              <a:gd name="connsiteX1727" fmla="*/ 3973862 w 6125898"/>
              <a:gd name="connsiteY1727" fmla="*/ 4537949 h 5594367"/>
              <a:gd name="connsiteX1728" fmla="*/ 3973862 w 6125898"/>
              <a:gd name="connsiteY1728" fmla="*/ 4512037 h 5594367"/>
              <a:gd name="connsiteX1729" fmla="*/ 3960573 w 6125898"/>
              <a:gd name="connsiteY1729" fmla="*/ 4486125 h 5594367"/>
              <a:gd name="connsiteX1730" fmla="*/ 3947285 w 6125898"/>
              <a:gd name="connsiteY1730" fmla="*/ 4512037 h 5594367"/>
              <a:gd name="connsiteX1731" fmla="*/ 3933997 w 6125898"/>
              <a:gd name="connsiteY1731" fmla="*/ 4525325 h 5594367"/>
              <a:gd name="connsiteX1732" fmla="*/ 3947285 w 6125898"/>
              <a:gd name="connsiteY1732" fmla="*/ 4486125 h 5594367"/>
              <a:gd name="connsiteX1733" fmla="*/ 3933997 w 6125898"/>
              <a:gd name="connsiteY1733" fmla="*/ 4486125 h 5594367"/>
              <a:gd name="connsiteX1734" fmla="*/ 3920708 w 6125898"/>
              <a:gd name="connsiteY1734" fmla="*/ 4472837 h 5594367"/>
              <a:gd name="connsiteX1735" fmla="*/ 3920708 w 6125898"/>
              <a:gd name="connsiteY1735" fmla="*/ 4486125 h 5594367"/>
              <a:gd name="connsiteX1736" fmla="*/ 3907420 w 6125898"/>
              <a:gd name="connsiteY1736" fmla="*/ 4486125 h 5594367"/>
              <a:gd name="connsiteX1737" fmla="*/ 3907420 w 6125898"/>
              <a:gd name="connsiteY1737" fmla="*/ 4472837 h 5594367"/>
              <a:gd name="connsiteX1738" fmla="*/ 3894132 w 6125898"/>
              <a:gd name="connsiteY1738" fmla="*/ 4486125 h 5594367"/>
              <a:gd name="connsiteX1739" fmla="*/ 3907420 w 6125898"/>
              <a:gd name="connsiteY1739" fmla="*/ 4408388 h 5594367"/>
              <a:gd name="connsiteX1740" fmla="*/ 3907420 w 6125898"/>
              <a:gd name="connsiteY1740" fmla="*/ 4395100 h 5594367"/>
              <a:gd name="connsiteX1741" fmla="*/ 3920708 w 6125898"/>
              <a:gd name="connsiteY1741" fmla="*/ 4421012 h 5594367"/>
              <a:gd name="connsiteX1742" fmla="*/ 3920708 w 6125898"/>
              <a:gd name="connsiteY1742" fmla="*/ 4381812 h 5594367"/>
              <a:gd name="connsiteX1743" fmla="*/ 3920708 w 6125898"/>
              <a:gd name="connsiteY1743" fmla="*/ 4381812 h 5594367"/>
              <a:gd name="connsiteX1744" fmla="*/ 3946621 w 6125898"/>
              <a:gd name="connsiteY1744" fmla="*/ 4381812 h 5594367"/>
              <a:gd name="connsiteX1745" fmla="*/ 3946621 w 6125898"/>
              <a:gd name="connsiteY1745" fmla="*/ 4381812 h 5594367"/>
              <a:gd name="connsiteX1746" fmla="*/ 3946621 w 6125898"/>
              <a:gd name="connsiteY1746" fmla="*/ 4381812 h 5594367"/>
              <a:gd name="connsiteX1747" fmla="*/ 3972532 w 6125898"/>
              <a:gd name="connsiteY1747" fmla="*/ 4368523 h 5594367"/>
              <a:gd name="connsiteX1748" fmla="*/ 3959244 w 6125898"/>
              <a:gd name="connsiteY1748" fmla="*/ 4407724 h 5594367"/>
              <a:gd name="connsiteX1749" fmla="*/ 3959244 w 6125898"/>
              <a:gd name="connsiteY1749" fmla="*/ 4459548 h 5594367"/>
              <a:gd name="connsiteX1750" fmla="*/ 3959244 w 6125898"/>
              <a:gd name="connsiteY1750" fmla="*/ 4485461 h 5594367"/>
              <a:gd name="connsiteX1751" fmla="*/ 3985156 w 6125898"/>
              <a:gd name="connsiteY1751" fmla="*/ 4446260 h 5594367"/>
              <a:gd name="connsiteX1752" fmla="*/ 4024357 w 6125898"/>
              <a:gd name="connsiteY1752" fmla="*/ 4432972 h 5594367"/>
              <a:gd name="connsiteX1753" fmla="*/ 4024357 w 6125898"/>
              <a:gd name="connsiteY1753" fmla="*/ 4407060 h 5594367"/>
              <a:gd name="connsiteX1754" fmla="*/ 4011069 w 6125898"/>
              <a:gd name="connsiteY1754" fmla="*/ 4393771 h 5594367"/>
              <a:gd name="connsiteX1755" fmla="*/ 4024357 w 6125898"/>
              <a:gd name="connsiteY1755" fmla="*/ 4380483 h 5594367"/>
              <a:gd name="connsiteX1756" fmla="*/ 4011069 w 6125898"/>
              <a:gd name="connsiteY1756" fmla="*/ 4380483 h 5594367"/>
              <a:gd name="connsiteX1757" fmla="*/ 4011069 w 6125898"/>
              <a:gd name="connsiteY1757" fmla="*/ 4367195 h 5594367"/>
              <a:gd name="connsiteX1758" fmla="*/ 4011069 w 6125898"/>
              <a:gd name="connsiteY1758" fmla="*/ 4367195 h 5594367"/>
              <a:gd name="connsiteX1759" fmla="*/ 3997780 w 6125898"/>
              <a:gd name="connsiteY1759" fmla="*/ 4353907 h 5594367"/>
              <a:gd name="connsiteX1760" fmla="*/ 4036981 w 6125898"/>
              <a:gd name="connsiteY1760" fmla="*/ 4340618 h 5594367"/>
              <a:gd name="connsiteX1761" fmla="*/ 4050269 w 6125898"/>
              <a:gd name="connsiteY1761" fmla="*/ 4392443 h 5594367"/>
              <a:gd name="connsiteX1762" fmla="*/ 4050269 w 6125898"/>
              <a:gd name="connsiteY1762" fmla="*/ 4431643 h 5594367"/>
              <a:gd name="connsiteX1763" fmla="*/ 4036981 w 6125898"/>
              <a:gd name="connsiteY1763" fmla="*/ 4431643 h 5594367"/>
              <a:gd name="connsiteX1764" fmla="*/ 4036981 w 6125898"/>
              <a:gd name="connsiteY1764" fmla="*/ 4444931 h 5594367"/>
              <a:gd name="connsiteX1765" fmla="*/ 4062893 w 6125898"/>
              <a:gd name="connsiteY1765" fmla="*/ 4419019 h 5594367"/>
              <a:gd name="connsiteX1766" fmla="*/ 4088805 w 6125898"/>
              <a:gd name="connsiteY1766" fmla="*/ 4458219 h 5594367"/>
              <a:gd name="connsiteX1767" fmla="*/ 4088805 w 6125898"/>
              <a:gd name="connsiteY1767" fmla="*/ 4432307 h 5594367"/>
              <a:gd name="connsiteX1768" fmla="*/ 4102093 w 6125898"/>
              <a:gd name="connsiteY1768" fmla="*/ 4432307 h 5594367"/>
              <a:gd name="connsiteX1769" fmla="*/ 4102093 w 6125898"/>
              <a:gd name="connsiteY1769" fmla="*/ 4471508 h 5594367"/>
              <a:gd name="connsiteX1770" fmla="*/ 4076181 w 6125898"/>
              <a:gd name="connsiteY1770" fmla="*/ 4484796 h 5594367"/>
              <a:gd name="connsiteX1771" fmla="*/ 4089470 w 6125898"/>
              <a:gd name="connsiteY1771" fmla="*/ 4498084 h 5594367"/>
              <a:gd name="connsiteX1772" fmla="*/ 4089470 w 6125898"/>
              <a:gd name="connsiteY1772" fmla="*/ 4484796 h 5594367"/>
              <a:gd name="connsiteX1773" fmla="*/ 4102758 w 6125898"/>
              <a:gd name="connsiteY1773" fmla="*/ 4498084 h 5594367"/>
              <a:gd name="connsiteX1774" fmla="*/ 4102758 w 6125898"/>
              <a:gd name="connsiteY1774" fmla="*/ 4511372 h 5594367"/>
              <a:gd name="connsiteX1775" fmla="*/ 4141958 w 6125898"/>
              <a:gd name="connsiteY1775" fmla="*/ 4446260 h 5594367"/>
              <a:gd name="connsiteX1776" fmla="*/ 4155246 w 6125898"/>
              <a:gd name="connsiteY1776" fmla="*/ 4420348 h 5594367"/>
              <a:gd name="connsiteX1777" fmla="*/ 4155246 w 6125898"/>
              <a:gd name="connsiteY1777" fmla="*/ 4459548 h 5594367"/>
              <a:gd name="connsiteX1778" fmla="*/ 4168534 w 6125898"/>
              <a:gd name="connsiteY1778" fmla="*/ 4459548 h 5594367"/>
              <a:gd name="connsiteX1779" fmla="*/ 4181823 w 6125898"/>
              <a:gd name="connsiteY1779" fmla="*/ 4446260 h 5594367"/>
              <a:gd name="connsiteX1780" fmla="*/ 4195111 w 6125898"/>
              <a:gd name="connsiteY1780" fmla="*/ 4472172 h 5594367"/>
              <a:gd name="connsiteX1781" fmla="*/ 4181823 w 6125898"/>
              <a:gd name="connsiteY1781" fmla="*/ 4498084 h 5594367"/>
              <a:gd name="connsiteX1782" fmla="*/ 4181823 w 6125898"/>
              <a:gd name="connsiteY1782" fmla="*/ 4511372 h 5594367"/>
              <a:gd name="connsiteX1783" fmla="*/ 4247600 w 6125898"/>
              <a:gd name="connsiteY1783" fmla="*/ 4498084 h 5594367"/>
              <a:gd name="connsiteX1784" fmla="*/ 4260888 w 6125898"/>
              <a:gd name="connsiteY1784" fmla="*/ 4523997 h 5594367"/>
              <a:gd name="connsiteX1785" fmla="*/ 4274177 w 6125898"/>
              <a:gd name="connsiteY1785" fmla="*/ 4484796 h 5594367"/>
              <a:gd name="connsiteX1786" fmla="*/ 4260888 w 6125898"/>
              <a:gd name="connsiteY1786" fmla="*/ 4471508 h 5594367"/>
              <a:gd name="connsiteX1787" fmla="*/ 4260888 w 6125898"/>
              <a:gd name="connsiteY1787" fmla="*/ 4471508 h 5594367"/>
              <a:gd name="connsiteX1788" fmla="*/ 4247600 w 6125898"/>
              <a:gd name="connsiteY1788" fmla="*/ 4471508 h 5594367"/>
              <a:gd name="connsiteX1789" fmla="*/ 4247600 w 6125898"/>
              <a:gd name="connsiteY1789" fmla="*/ 4458219 h 5594367"/>
              <a:gd name="connsiteX1790" fmla="*/ 4234312 w 6125898"/>
              <a:gd name="connsiteY1790" fmla="*/ 4458219 h 5594367"/>
              <a:gd name="connsiteX1791" fmla="*/ 4221023 w 6125898"/>
              <a:gd name="connsiteY1791" fmla="*/ 4484132 h 5594367"/>
              <a:gd name="connsiteX1792" fmla="*/ 4221023 w 6125898"/>
              <a:gd name="connsiteY1792" fmla="*/ 4444931 h 5594367"/>
              <a:gd name="connsiteX1793" fmla="*/ 4221023 w 6125898"/>
              <a:gd name="connsiteY1793" fmla="*/ 4458219 h 5594367"/>
              <a:gd name="connsiteX1794" fmla="*/ 4221023 w 6125898"/>
              <a:gd name="connsiteY1794" fmla="*/ 4432307 h 5594367"/>
              <a:gd name="connsiteX1795" fmla="*/ 4195111 w 6125898"/>
              <a:gd name="connsiteY1795" fmla="*/ 4419019 h 5594367"/>
              <a:gd name="connsiteX1796" fmla="*/ 4195111 w 6125898"/>
              <a:gd name="connsiteY1796" fmla="*/ 4405731 h 5594367"/>
              <a:gd name="connsiteX1797" fmla="*/ 4221023 w 6125898"/>
              <a:gd name="connsiteY1797" fmla="*/ 4419019 h 5594367"/>
              <a:gd name="connsiteX1798" fmla="*/ 4234312 w 6125898"/>
              <a:gd name="connsiteY1798" fmla="*/ 4419019 h 5594367"/>
              <a:gd name="connsiteX1799" fmla="*/ 4247600 w 6125898"/>
              <a:gd name="connsiteY1799" fmla="*/ 4393107 h 5594367"/>
              <a:gd name="connsiteX1800" fmla="*/ 4234312 w 6125898"/>
              <a:gd name="connsiteY1800" fmla="*/ 4341283 h 5594367"/>
              <a:gd name="connsiteX1801" fmla="*/ 4247600 w 6125898"/>
              <a:gd name="connsiteY1801" fmla="*/ 4354571 h 5594367"/>
              <a:gd name="connsiteX1802" fmla="*/ 4260888 w 6125898"/>
              <a:gd name="connsiteY1802" fmla="*/ 4341283 h 5594367"/>
              <a:gd name="connsiteX1803" fmla="*/ 4260888 w 6125898"/>
              <a:gd name="connsiteY1803" fmla="*/ 4327994 h 5594367"/>
              <a:gd name="connsiteX1804" fmla="*/ 4260888 w 6125898"/>
              <a:gd name="connsiteY1804" fmla="*/ 4353907 h 5594367"/>
              <a:gd name="connsiteX1805" fmla="*/ 4260888 w 6125898"/>
              <a:gd name="connsiteY1805" fmla="*/ 4379819 h 5594367"/>
              <a:gd name="connsiteX1806" fmla="*/ 4274177 w 6125898"/>
              <a:gd name="connsiteY1806" fmla="*/ 4366530 h 5594367"/>
              <a:gd name="connsiteX1807" fmla="*/ 4287465 w 6125898"/>
              <a:gd name="connsiteY1807" fmla="*/ 4353242 h 5594367"/>
              <a:gd name="connsiteX1808" fmla="*/ 4300753 w 6125898"/>
              <a:gd name="connsiteY1808" fmla="*/ 4405066 h 5594367"/>
              <a:gd name="connsiteX1809" fmla="*/ 4287465 w 6125898"/>
              <a:gd name="connsiteY1809" fmla="*/ 4405066 h 5594367"/>
              <a:gd name="connsiteX1810" fmla="*/ 4313377 w 6125898"/>
              <a:gd name="connsiteY1810" fmla="*/ 4418354 h 5594367"/>
              <a:gd name="connsiteX1811" fmla="*/ 4300089 w 6125898"/>
              <a:gd name="connsiteY1811" fmla="*/ 4366530 h 5594367"/>
              <a:gd name="connsiteX1812" fmla="*/ 4313377 w 6125898"/>
              <a:gd name="connsiteY1812" fmla="*/ 4353242 h 5594367"/>
              <a:gd name="connsiteX1813" fmla="*/ 4326665 w 6125898"/>
              <a:gd name="connsiteY1813" fmla="*/ 4366530 h 5594367"/>
              <a:gd name="connsiteX1814" fmla="*/ 4326665 w 6125898"/>
              <a:gd name="connsiteY1814" fmla="*/ 4379819 h 5594367"/>
              <a:gd name="connsiteX1815" fmla="*/ 4339954 w 6125898"/>
              <a:gd name="connsiteY1815" fmla="*/ 4393107 h 5594367"/>
              <a:gd name="connsiteX1816" fmla="*/ 4353242 w 6125898"/>
              <a:gd name="connsiteY1816" fmla="*/ 4379819 h 5594367"/>
              <a:gd name="connsiteX1817" fmla="*/ 4327330 w 6125898"/>
              <a:gd name="connsiteY1817" fmla="*/ 4366530 h 5594367"/>
              <a:gd name="connsiteX1818" fmla="*/ 4353242 w 6125898"/>
              <a:gd name="connsiteY1818" fmla="*/ 4353242 h 5594367"/>
              <a:gd name="connsiteX1819" fmla="*/ 4339954 w 6125898"/>
              <a:gd name="connsiteY1819" fmla="*/ 4353242 h 5594367"/>
              <a:gd name="connsiteX1820" fmla="*/ 4339954 w 6125898"/>
              <a:gd name="connsiteY1820" fmla="*/ 4353242 h 5594367"/>
              <a:gd name="connsiteX1821" fmla="*/ 4339954 w 6125898"/>
              <a:gd name="connsiteY1821" fmla="*/ 4339954 h 5594367"/>
              <a:gd name="connsiteX1822" fmla="*/ 4326665 w 6125898"/>
              <a:gd name="connsiteY1822" fmla="*/ 4339954 h 5594367"/>
              <a:gd name="connsiteX1823" fmla="*/ 4339954 w 6125898"/>
              <a:gd name="connsiteY1823" fmla="*/ 4326665 h 5594367"/>
              <a:gd name="connsiteX1824" fmla="*/ 4353242 w 6125898"/>
              <a:gd name="connsiteY1824" fmla="*/ 4326665 h 5594367"/>
              <a:gd name="connsiteX1825" fmla="*/ 4366530 w 6125898"/>
              <a:gd name="connsiteY1825" fmla="*/ 4365866 h 5594367"/>
              <a:gd name="connsiteX1826" fmla="*/ 4392443 w 6125898"/>
              <a:gd name="connsiteY1826" fmla="*/ 4365866 h 5594367"/>
              <a:gd name="connsiteX1827" fmla="*/ 4379154 w 6125898"/>
              <a:gd name="connsiteY1827" fmla="*/ 4365866 h 5594367"/>
              <a:gd name="connsiteX1828" fmla="*/ 4392443 w 6125898"/>
              <a:gd name="connsiteY1828" fmla="*/ 4352578 h 5594367"/>
              <a:gd name="connsiteX1829" fmla="*/ 4405731 w 6125898"/>
              <a:gd name="connsiteY1829" fmla="*/ 4326665 h 5594367"/>
              <a:gd name="connsiteX1830" fmla="*/ 4431643 w 6125898"/>
              <a:gd name="connsiteY1830" fmla="*/ 4339954 h 5594367"/>
              <a:gd name="connsiteX1831" fmla="*/ 4457555 w 6125898"/>
              <a:gd name="connsiteY1831" fmla="*/ 4353242 h 5594367"/>
              <a:gd name="connsiteX1832" fmla="*/ 4470843 w 6125898"/>
              <a:gd name="connsiteY1832" fmla="*/ 4327330 h 5594367"/>
              <a:gd name="connsiteX1833" fmla="*/ 4484131 w 6125898"/>
              <a:gd name="connsiteY1833" fmla="*/ 4353242 h 5594367"/>
              <a:gd name="connsiteX1834" fmla="*/ 4536620 w 6125898"/>
              <a:gd name="connsiteY1834" fmla="*/ 4353242 h 5594367"/>
              <a:gd name="connsiteX1835" fmla="*/ 4523332 w 6125898"/>
              <a:gd name="connsiteY1835" fmla="*/ 4314042 h 5594367"/>
              <a:gd name="connsiteX1836" fmla="*/ 4510044 w 6125898"/>
              <a:gd name="connsiteY1836" fmla="*/ 4314042 h 5594367"/>
              <a:gd name="connsiteX1837" fmla="*/ 4510044 w 6125898"/>
              <a:gd name="connsiteY1837" fmla="*/ 4327330 h 5594367"/>
              <a:gd name="connsiteX1838" fmla="*/ 4496755 w 6125898"/>
              <a:gd name="connsiteY1838" fmla="*/ 4288129 h 5594367"/>
              <a:gd name="connsiteX1839" fmla="*/ 4535956 w 6125898"/>
              <a:gd name="connsiteY1839" fmla="*/ 4274841 h 5594367"/>
              <a:gd name="connsiteX1840" fmla="*/ 4575156 w 6125898"/>
              <a:gd name="connsiteY1840" fmla="*/ 4288129 h 5594367"/>
              <a:gd name="connsiteX1841" fmla="*/ 4561868 w 6125898"/>
              <a:gd name="connsiteY1841" fmla="*/ 4301418 h 5594367"/>
              <a:gd name="connsiteX1842" fmla="*/ 4587780 w 6125898"/>
              <a:gd name="connsiteY1842" fmla="*/ 4301418 h 5594367"/>
              <a:gd name="connsiteX1843" fmla="*/ 4587780 w 6125898"/>
              <a:gd name="connsiteY1843" fmla="*/ 4288129 h 5594367"/>
              <a:gd name="connsiteX1844" fmla="*/ 4587780 w 6125898"/>
              <a:gd name="connsiteY1844" fmla="*/ 4314042 h 5594367"/>
              <a:gd name="connsiteX1845" fmla="*/ 4626980 w 6125898"/>
              <a:gd name="connsiteY1845" fmla="*/ 4288129 h 5594367"/>
              <a:gd name="connsiteX1846" fmla="*/ 4626980 w 6125898"/>
              <a:gd name="connsiteY1846" fmla="*/ 4301418 h 5594367"/>
              <a:gd name="connsiteX1847" fmla="*/ 4640269 w 6125898"/>
              <a:gd name="connsiteY1847" fmla="*/ 4301418 h 5594367"/>
              <a:gd name="connsiteX1848" fmla="*/ 4614357 w 6125898"/>
              <a:gd name="connsiteY1848" fmla="*/ 4314706 h 5594367"/>
              <a:gd name="connsiteX1849" fmla="*/ 4588445 w 6125898"/>
              <a:gd name="connsiteY1849" fmla="*/ 4340618 h 5594367"/>
              <a:gd name="connsiteX1850" fmla="*/ 4575156 w 6125898"/>
              <a:gd name="connsiteY1850" fmla="*/ 4353907 h 5594367"/>
              <a:gd name="connsiteX1851" fmla="*/ 4601069 w 6125898"/>
              <a:gd name="connsiteY1851" fmla="*/ 4353907 h 5594367"/>
              <a:gd name="connsiteX1852" fmla="*/ 4601069 w 6125898"/>
              <a:gd name="connsiteY1852" fmla="*/ 4393107 h 5594367"/>
              <a:gd name="connsiteX1853" fmla="*/ 4626980 w 6125898"/>
              <a:gd name="connsiteY1853" fmla="*/ 4367195 h 5594367"/>
              <a:gd name="connsiteX1854" fmla="*/ 4640269 w 6125898"/>
              <a:gd name="connsiteY1854" fmla="*/ 4353907 h 5594367"/>
              <a:gd name="connsiteX1855" fmla="*/ 4640269 w 6125898"/>
              <a:gd name="connsiteY1855" fmla="*/ 4353907 h 5594367"/>
              <a:gd name="connsiteX1856" fmla="*/ 4640269 w 6125898"/>
              <a:gd name="connsiteY1856" fmla="*/ 4367195 h 5594367"/>
              <a:gd name="connsiteX1857" fmla="*/ 4653557 w 6125898"/>
              <a:gd name="connsiteY1857" fmla="*/ 4393107 h 5594367"/>
              <a:gd name="connsiteX1858" fmla="*/ 4679469 w 6125898"/>
              <a:gd name="connsiteY1858" fmla="*/ 4406395 h 5594367"/>
              <a:gd name="connsiteX1859" fmla="*/ 4653557 w 6125898"/>
              <a:gd name="connsiteY1859" fmla="*/ 4432307 h 5594367"/>
              <a:gd name="connsiteX1860" fmla="*/ 4627645 w 6125898"/>
              <a:gd name="connsiteY1860" fmla="*/ 4471508 h 5594367"/>
              <a:gd name="connsiteX1861" fmla="*/ 4627645 w 6125898"/>
              <a:gd name="connsiteY1861" fmla="*/ 4419683 h 5594367"/>
              <a:gd name="connsiteX1862" fmla="*/ 4640934 w 6125898"/>
              <a:gd name="connsiteY1862" fmla="*/ 4406395 h 5594367"/>
              <a:gd name="connsiteX1863" fmla="*/ 4640934 w 6125898"/>
              <a:gd name="connsiteY1863" fmla="*/ 4406395 h 5594367"/>
              <a:gd name="connsiteX1864" fmla="*/ 4627645 w 6125898"/>
              <a:gd name="connsiteY1864" fmla="*/ 4406395 h 5594367"/>
              <a:gd name="connsiteX1865" fmla="*/ 4627645 w 6125898"/>
              <a:gd name="connsiteY1865" fmla="*/ 4419683 h 5594367"/>
              <a:gd name="connsiteX1866" fmla="*/ 4627645 w 6125898"/>
              <a:gd name="connsiteY1866" fmla="*/ 4432972 h 5594367"/>
              <a:gd name="connsiteX1867" fmla="*/ 4614357 w 6125898"/>
              <a:gd name="connsiteY1867" fmla="*/ 4432972 h 5594367"/>
              <a:gd name="connsiteX1868" fmla="*/ 4627645 w 6125898"/>
              <a:gd name="connsiteY1868" fmla="*/ 4458884 h 5594367"/>
              <a:gd name="connsiteX1869" fmla="*/ 4614357 w 6125898"/>
              <a:gd name="connsiteY1869" fmla="*/ 4484796 h 5594367"/>
              <a:gd name="connsiteX1870" fmla="*/ 4627645 w 6125898"/>
              <a:gd name="connsiteY1870" fmla="*/ 4471508 h 5594367"/>
              <a:gd name="connsiteX1871" fmla="*/ 4653557 w 6125898"/>
              <a:gd name="connsiteY1871" fmla="*/ 4471508 h 5594367"/>
              <a:gd name="connsiteX1872" fmla="*/ 4679469 w 6125898"/>
              <a:gd name="connsiteY1872" fmla="*/ 4445596 h 5594367"/>
              <a:gd name="connsiteX1873" fmla="*/ 4692757 w 6125898"/>
              <a:gd name="connsiteY1873" fmla="*/ 4445596 h 5594367"/>
              <a:gd name="connsiteX1874" fmla="*/ 4679469 w 6125898"/>
              <a:gd name="connsiteY1874" fmla="*/ 4406395 h 5594367"/>
              <a:gd name="connsiteX1875" fmla="*/ 4705381 w 6125898"/>
              <a:gd name="connsiteY1875" fmla="*/ 4432307 h 5594367"/>
              <a:gd name="connsiteX1876" fmla="*/ 4705381 w 6125898"/>
              <a:gd name="connsiteY1876" fmla="*/ 4458219 h 5594367"/>
              <a:gd name="connsiteX1877" fmla="*/ 4692093 w 6125898"/>
              <a:gd name="connsiteY1877" fmla="*/ 4444931 h 5594367"/>
              <a:gd name="connsiteX1878" fmla="*/ 4705381 w 6125898"/>
              <a:gd name="connsiteY1878" fmla="*/ 4470843 h 5594367"/>
              <a:gd name="connsiteX1879" fmla="*/ 4666181 w 6125898"/>
              <a:gd name="connsiteY1879" fmla="*/ 4457555 h 5594367"/>
              <a:gd name="connsiteX1880" fmla="*/ 4679469 w 6125898"/>
              <a:gd name="connsiteY1880" fmla="*/ 4483467 h 5594367"/>
              <a:gd name="connsiteX1881" fmla="*/ 4653557 w 6125898"/>
              <a:gd name="connsiteY1881" fmla="*/ 4483467 h 5594367"/>
              <a:gd name="connsiteX1882" fmla="*/ 4666845 w 6125898"/>
              <a:gd name="connsiteY1882" fmla="*/ 4496756 h 5594367"/>
              <a:gd name="connsiteX1883" fmla="*/ 4706046 w 6125898"/>
              <a:gd name="connsiteY1883" fmla="*/ 4496756 h 5594367"/>
              <a:gd name="connsiteX1884" fmla="*/ 4706046 w 6125898"/>
              <a:gd name="connsiteY1884" fmla="*/ 4496756 h 5594367"/>
              <a:gd name="connsiteX1885" fmla="*/ 4719334 w 6125898"/>
              <a:gd name="connsiteY1885" fmla="*/ 4483467 h 5594367"/>
              <a:gd name="connsiteX1886" fmla="*/ 4706046 w 6125898"/>
              <a:gd name="connsiteY1886" fmla="*/ 4483467 h 5594367"/>
              <a:gd name="connsiteX1887" fmla="*/ 4706046 w 6125898"/>
              <a:gd name="connsiteY1887" fmla="*/ 4470179 h 5594367"/>
              <a:gd name="connsiteX1888" fmla="*/ 4731958 w 6125898"/>
              <a:gd name="connsiteY1888" fmla="*/ 4483467 h 5594367"/>
              <a:gd name="connsiteX1889" fmla="*/ 4745246 w 6125898"/>
              <a:gd name="connsiteY1889" fmla="*/ 4496756 h 5594367"/>
              <a:gd name="connsiteX1890" fmla="*/ 4745246 w 6125898"/>
              <a:gd name="connsiteY1890" fmla="*/ 4470843 h 5594367"/>
              <a:gd name="connsiteX1891" fmla="*/ 4758535 w 6125898"/>
              <a:gd name="connsiteY1891" fmla="*/ 4470843 h 5594367"/>
              <a:gd name="connsiteX1892" fmla="*/ 4758535 w 6125898"/>
              <a:gd name="connsiteY1892" fmla="*/ 4484132 h 5594367"/>
              <a:gd name="connsiteX1893" fmla="*/ 4797735 w 6125898"/>
              <a:gd name="connsiteY1893" fmla="*/ 4432307 h 5594367"/>
              <a:gd name="connsiteX1894" fmla="*/ 4876136 w 6125898"/>
              <a:gd name="connsiteY1894" fmla="*/ 4432307 h 5594367"/>
              <a:gd name="connsiteX1895" fmla="*/ 4876136 w 6125898"/>
              <a:gd name="connsiteY1895" fmla="*/ 4406395 h 5594367"/>
              <a:gd name="connsiteX1896" fmla="*/ 4889424 w 6125898"/>
              <a:gd name="connsiteY1896" fmla="*/ 4393107 h 5594367"/>
              <a:gd name="connsiteX1897" fmla="*/ 4876136 w 6125898"/>
              <a:gd name="connsiteY1897" fmla="*/ 4432307 h 5594367"/>
              <a:gd name="connsiteX1898" fmla="*/ 4902048 w 6125898"/>
              <a:gd name="connsiteY1898" fmla="*/ 4432307 h 5594367"/>
              <a:gd name="connsiteX1899" fmla="*/ 4888760 w 6125898"/>
              <a:gd name="connsiteY1899" fmla="*/ 4406395 h 5594367"/>
              <a:gd name="connsiteX1900" fmla="*/ 4967161 w 6125898"/>
              <a:gd name="connsiteY1900" fmla="*/ 4367195 h 5594367"/>
              <a:gd name="connsiteX1901" fmla="*/ 4967161 w 6125898"/>
              <a:gd name="connsiteY1901" fmla="*/ 4380483 h 5594367"/>
              <a:gd name="connsiteX1902" fmla="*/ 4967161 w 6125898"/>
              <a:gd name="connsiteY1902" fmla="*/ 4393771 h 5594367"/>
              <a:gd name="connsiteX1903" fmla="*/ 4980449 w 6125898"/>
              <a:gd name="connsiteY1903" fmla="*/ 4380483 h 5594367"/>
              <a:gd name="connsiteX1904" fmla="*/ 5006361 w 6125898"/>
              <a:gd name="connsiteY1904" fmla="*/ 4380483 h 5594367"/>
              <a:gd name="connsiteX1905" fmla="*/ 5045561 w 6125898"/>
              <a:gd name="connsiteY1905" fmla="*/ 4380483 h 5594367"/>
              <a:gd name="connsiteX1906" fmla="*/ 5032273 w 6125898"/>
              <a:gd name="connsiteY1906" fmla="*/ 4393771 h 5594367"/>
              <a:gd name="connsiteX1907" fmla="*/ 5045561 w 6125898"/>
              <a:gd name="connsiteY1907" fmla="*/ 4407060 h 5594367"/>
              <a:gd name="connsiteX1908" fmla="*/ 5006361 w 6125898"/>
              <a:gd name="connsiteY1908" fmla="*/ 4446260 h 5594367"/>
              <a:gd name="connsiteX1909" fmla="*/ 5006361 w 6125898"/>
              <a:gd name="connsiteY1909" fmla="*/ 4446260 h 5594367"/>
              <a:gd name="connsiteX1910" fmla="*/ 5032273 w 6125898"/>
              <a:gd name="connsiteY1910" fmla="*/ 4407060 h 5594367"/>
              <a:gd name="connsiteX1911" fmla="*/ 5032273 w 6125898"/>
              <a:gd name="connsiteY1911" fmla="*/ 4381147 h 5594367"/>
              <a:gd name="connsiteX1912" fmla="*/ 5018985 w 6125898"/>
              <a:gd name="connsiteY1912" fmla="*/ 4381147 h 5594367"/>
              <a:gd name="connsiteX1913" fmla="*/ 5005696 w 6125898"/>
              <a:gd name="connsiteY1913" fmla="*/ 4420348 h 5594367"/>
              <a:gd name="connsiteX1914" fmla="*/ 5005696 w 6125898"/>
              <a:gd name="connsiteY1914" fmla="*/ 4381147 h 5594367"/>
              <a:gd name="connsiteX1915" fmla="*/ 4992408 w 6125898"/>
              <a:gd name="connsiteY1915" fmla="*/ 4381147 h 5594367"/>
              <a:gd name="connsiteX1916" fmla="*/ 4966497 w 6125898"/>
              <a:gd name="connsiteY1916" fmla="*/ 4420348 h 5594367"/>
              <a:gd name="connsiteX1917" fmla="*/ 4953208 w 6125898"/>
              <a:gd name="connsiteY1917" fmla="*/ 4420348 h 5594367"/>
              <a:gd name="connsiteX1918" fmla="*/ 4953208 w 6125898"/>
              <a:gd name="connsiteY1918" fmla="*/ 4394436 h 5594367"/>
              <a:gd name="connsiteX1919" fmla="*/ 4939920 w 6125898"/>
              <a:gd name="connsiteY1919" fmla="*/ 4394436 h 5594367"/>
              <a:gd name="connsiteX1920" fmla="*/ 4926632 w 6125898"/>
              <a:gd name="connsiteY1920" fmla="*/ 4407724 h 5594367"/>
              <a:gd name="connsiteX1921" fmla="*/ 4926632 w 6125898"/>
              <a:gd name="connsiteY1921" fmla="*/ 4407724 h 5594367"/>
              <a:gd name="connsiteX1922" fmla="*/ 4913343 w 6125898"/>
              <a:gd name="connsiteY1922" fmla="*/ 4421012 h 5594367"/>
              <a:gd name="connsiteX1923" fmla="*/ 4926632 w 6125898"/>
              <a:gd name="connsiteY1923" fmla="*/ 4434301 h 5594367"/>
              <a:gd name="connsiteX1924" fmla="*/ 4900719 w 6125898"/>
              <a:gd name="connsiteY1924" fmla="*/ 4447589 h 5594367"/>
              <a:gd name="connsiteX1925" fmla="*/ 4900719 w 6125898"/>
              <a:gd name="connsiteY1925" fmla="*/ 4460877 h 5594367"/>
              <a:gd name="connsiteX1926" fmla="*/ 4914008 w 6125898"/>
              <a:gd name="connsiteY1926" fmla="*/ 4474165 h 5594367"/>
              <a:gd name="connsiteX1927" fmla="*/ 4888095 w 6125898"/>
              <a:gd name="connsiteY1927" fmla="*/ 4487454 h 5594367"/>
              <a:gd name="connsiteX1928" fmla="*/ 4888095 w 6125898"/>
              <a:gd name="connsiteY1928" fmla="*/ 4461541 h 5594367"/>
              <a:gd name="connsiteX1929" fmla="*/ 4874807 w 6125898"/>
              <a:gd name="connsiteY1929" fmla="*/ 4474830 h 5594367"/>
              <a:gd name="connsiteX1930" fmla="*/ 4874807 w 6125898"/>
              <a:gd name="connsiteY1930" fmla="*/ 4514030 h 5594367"/>
              <a:gd name="connsiteX1931" fmla="*/ 4888095 w 6125898"/>
              <a:gd name="connsiteY1931" fmla="*/ 4514030 h 5594367"/>
              <a:gd name="connsiteX1932" fmla="*/ 4874807 w 6125898"/>
              <a:gd name="connsiteY1932" fmla="*/ 4527319 h 5594367"/>
              <a:gd name="connsiteX1933" fmla="*/ 4874807 w 6125898"/>
              <a:gd name="connsiteY1933" fmla="*/ 4540607 h 5594367"/>
              <a:gd name="connsiteX1934" fmla="*/ 4900719 w 6125898"/>
              <a:gd name="connsiteY1934" fmla="*/ 4540607 h 5594367"/>
              <a:gd name="connsiteX1935" fmla="*/ 4914008 w 6125898"/>
              <a:gd name="connsiteY1935" fmla="*/ 4514695 h 5594367"/>
              <a:gd name="connsiteX1936" fmla="*/ 4914008 w 6125898"/>
              <a:gd name="connsiteY1936" fmla="*/ 4527983 h 5594367"/>
              <a:gd name="connsiteX1937" fmla="*/ 4900719 w 6125898"/>
              <a:gd name="connsiteY1937" fmla="*/ 4527983 h 5594367"/>
              <a:gd name="connsiteX1938" fmla="*/ 4914008 w 6125898"/>
              <a:gd name="connsiteY1938" fmla="*/ 4553895 h 5594367"/>
              <a:gd name="connsiteX1939" fmla="*/ 4927296 w 6125898"/>
              <a:gd name="connsiteY1939" fmla="*/ 4540607 h 5594367"/>
              <a:gd name="connsiteX1940" fmla="*/ 4927296 w 6125898"/>
              <a:gd name="connsiteY1940" fmla="*/ 4527319 h 5594367"/>
              <a:gd name="connsiteX1941" fmla="*/ 4927296 w 6125898"/>
              <a:gd name="connsiteY1941" fmla="*/ 4527319 h 5594367"/>
              <a:gd name="connsiteX1942" fmla="*/ 4927296 w 6125898"/>
              <a:gd name="connsiteY1942" fmla="*/ 4488118 h 5594367"/>
              <a:gd name="connsiteX1943" fmla="*/ 4966497 w 6125898"/>
              <a:gd name="connsiteY1943" fmla="*/ 4488118 h 5594367"/>
              <a:gd name="connsiteX1944" fmla="*/ 4979785 w 6125898"/>
              <a:gd name="connsiteY1944" fmla="*/ 4488118 h 5594367"/>
              <a:gd name="connsiteX1945" fmla="*/ 4979785 w 6125898"/>
              <a:gd name="connsiteY1945" fmla="*/ 4488118 h 5594367"/>
              <a:gd name="connsiteX1946" fmla="*/ 4966497 w 6125898"/>
              <a:gd name="connsiteY1946" fmla="*/ 4501406 h 5594367"/>
              <a:gd name="connsiteX1947" fmla="*/ 4992408 w 6125898"/>
              <a:gd name="connsiteY1947" fmla="*/ 4501406 h 5594367"/>
              <a:gd name="connsiteX1948" fmla="*/ 5005696 w 6125898"/>
              <a:gd name="connsiteY1948" fmla="*/ 4514695 h 5594367"/>
              <a:gd name="connsiteX1949" fmla="*/ 4979785 w 6125898"/>
              <a:gd name="connsiteY1949" fmla="*/ 4462870 h 5594367"/>
              <a:gd name="connsiteX1950" fmla="*/ 4927296 w 6125898"/>
              <a:gd name="connsiteY1950" fmla="*/ 4462870 h 5594367"/>
              <a:gd name="connsiteX1951" fmla="*/ 4927296 w 6125898"/>
              <a:gd name="connsiteY1951" fmla="*/ 4436958 h 5594367"/>
              <a:gd name="connsiteX1952" fmla="*/ 4953208 w 6125898"/>
              <a:gd name="connsiteY1952" fmla="*/ 4462870 h 5594367"/>
              <a:gd name="connsiteX1953" fmla="*/ 4992408 w 6125898"/>
              <a:gd name="connsiteY1953" fmla="*/ 4449582 h 5594367"/>
              <a:gd name="connsiteX1954" fmla="*/ 5005696 w 6125898"/>
              <a:gd name="connsiteY1954" fmla="*/ 4423670 h 5594367"/>
              <a:gd name="connsiteX1955" fmla="*/ 4992408 w 6125898"/>
              <a:gd name="connsiteY1955" fmla="*/ 4449582 h 5594367"/>
              <a:gd name="connsiteX1956" fmla="*/ 5005696 w 6125898"/>
              <a:gd name="connsiteY1956" fmla="*/ 4462870 h 5594367"/>
              <a:gd name="connsiteX1957" fmla="*/ 5031609 w 6125898"/>
              <a:gd name="connsiteY1957" fmla="*/ 4488783 h 5594367"/>
              <a:gd name="connsiteX1958" fmla="*/ 5018320 w 6125898"/>
              <a:gd name="connsiteY1958" fmla="*/ 4502071 h 5594367"/>
              <a:gd name="connsiteX1959" fmla="*/ 5005032 w 6125898"/>
              <a:gd name="connsiteY1959" fmla="*/ 4515359 h 5594367"/>
              <a:gd name="connsiteX1960" fmla="*/ 4979120 w 6125898"/>
              <a:gd name="connsiteY1960" fmla="*/ 4515359 h 5594367"/>
              <a:gd name="connsiteX1961" fmla="*/ 4979120 w 6125898"/>
              <a:gd name="connsiteY1961" fmla="*/ 4528647 h 5594367"/>
              <a:gd name="connsiteX1962" fmla="*/ 4992408 w 6125898"/>
              <a:gd name="connsiteY1962" fmla="*/ 4528647 h 5594367"/>
              <a:gd name="connsiteX1963" fmla="*/ 4966497 w 6125898"/>
              <a:gd name="connsiteY1963" fmla="*/ 4554559 h 5594367"/>
              <a:gd name="connsiteX1964" fmla="*/ 4979785 w 6125898"/>
              <a:gd name="connsiteY1964" fmla="*/ 4580472 h 5594367"/>
              <a:gd name="connsiteX1965" fmla="*/ 4993073 w 6125898"/>
              <a:gd name="connsiteY1965" fmla="*/ 4580472 h 5594367"/>
              <a:gd name="connsiteX1966" fmla="*/ 4979785 w 6125898"/>
              <a:gd name="connsiteY1966" fmla="*/ 4554559 h 5594367"/>
              <a:gd name="connsiteX1967" fmla="*/ 5005696 w 6125898"/>
              <a:gd name="connsiteY1967" fmla="*/ 4554559 h 5594367"/>
              <a:gd name="connsiteX1968" fmla="*/ 5005696 w 6125898"/>
              <a:gd name="connsiteY1968" fmla="*/ 4606384 h 5594367"/>
              <a:gd name="connsiteX1969" fmla="*/ 5031609 w 6125898"/>
              <a:gd name="connsiteY1969" fmla="*/ 4606384 h 5594367"/>
              <a:gd name="connsiteX1970" fmla="*/ 5044897 w 6125898"/>
              <a:gd name="connsiteY1970" fmla="*/ 4632296 h 5594367"/>
              <a:gd name="connsiteX1971" fmla="*/ 5070809 w 6125898"/>
              <a:gd name="connsiteY1971" fmla="*/ 4619008 h 5594367"/>
              <a:gd name="connsiteX1972" fmla="*/ 5057521 w 6125898"/>
              <a:gd name="connsiteY1972" fmla="*/ 4632296 h 5594367"/>
              <a:gd name="connsiteX1973" fmla="*/ 5096722 w 6125898"/>
              <a:gd name="connsiteY1973" fmla="*/ 4619008 h 5594367"/>
              <a:gd name="connsiteX1974" fmla="*/ 5096722 w 6125898"/>
              <a:gd name="connsiteY1974" fmla="*/ 4632296 h 5594367"/>
              <a:gd name="connsiteX1975" fmla="*/ 5110010 w 6125898"/>
              <a:gd name="connsiteY1975" fmla="*/ 4606384 h 5594367"/>
              <a:gd name="connsiteX1976" fmla="*/ 5149210 w 6125898"/>
              <a:gd name="connsiteY1976" fmla="*/ 4658208 h 5594367"/>
              <a:gd name="connsiteX1977" fmla="*/ 5110010 w 6125898"/>
              <a:gd name="connsiteY1977" fmla="*/ 4658208 h 5594367"/>
              <a:gd name="connsiteX1978" fmla="*/ 5135922 w 6125898"/>
              <a:gd name="connsiteY1978" fmla="*/ 4671497 h 5594367"/>
              <a:gd name="connsiteX1979" fmla="*/ 5110010 w 6125898"/>
              <a:gd name="connsiteY1979" fmla="*/ 4684785 h 5594367"/>
              <a:gd name="connsiteX1980" fmla="*/ 5123298 w 6125898"/>
              <a:gd name="connsiteY1980" fmla="*/ 4684785 h 5594367"/>
              <a:gd name="connsiteX1981" fmla="*/ 5097386 w 6125898"/>
              <a:gd name="connsiteY1981" fmla="*/ 4684785 h 5594367"/>
              <a:gd name="connsiteX1982" fmla="*/ 5110674 w 6125898"/>
              <a:gd name="connsiteY1982" fmla="*/ 4671497 h 5594367"/>
              <a:gd name="connsiteX1983" fmla="*/ 5084762 w 6125898"/>
              <a:gd name="connsiteY1983" fmla="*/ 4671497 h 5594367"/>
              <a:gd name="connsiteX1984" fmla="*/ 5137251 w 6125898"/>
              <a:gd name="connsiteY1984" fmla="*/ 4697408 h 5594367"/>
              <a:gd name="connsiteX1985" fmla="*/ 5123962 w 6125898"/>
              <a:gd name="connsiteY1985" fmla="*/ 4684120 h 5594367"/>
              <a:gd name="connsiteX1986" fmla="*/ 5163163 w 6125898"/>
              <a:gd name="connsiteY1986" fmla="*/ 4670832 h 5594367"/>
              <a:gd name="connsiteX1987" fmla="*/ 5149875 w 6125898"/>
              <a:gd name="connsiteY1987" fmla="*/ 4684120 h 5594367"/>
              <a:gd name="connsiteX1988" fmla="*/ 5163163 w 6125898"/>
              <a:gd name="connsiteY1988" fmla="*/ 4697408 h 5594367"/>
              <a:gd name="connsiteX1989" fmla="*/ 5163163 w 6125898"/>
              <a:gd name="connsiteY1989" fmla="*/ 4723321 h 5594367"/>
              <a:gd name="connsiteX1990" fmla="*/ 5137251 w 6125898"/>
              <a:gd name="connsiteY1990" fmla="*/ 4723321 h 5594367"/>
              <a:gd name="connsiteX1991" fmla="*/ 5150539 w 6125898"/>
              <a:gd name="connsiteY1991" fmla="*/ 4736609 h 5594367"/>
              <a:gd name="connsiteX1992" fmla="*/ 5137251 w 6125898"/>
              <a:gd name="connsiteY1992" fmla="*/ 4736609 h 5594367"/>
              <a:gd name="connsiteX1993" fmla="*/ 5137251 w 6125898"/>
              <a:gd name="connsiteY1993" fmla="*/ 4749897 h 5594367"/>
              <a:gd name="connsiteX1994" fmla="*/ 5150539 w 6125898"/>
              <a:gd name="connsiteY1994" fmla="*/ 4789098 h 5594367"/>
              <a:gd name="connsiteX1995" fmla="*/ 5163827 w 6125898"/>
              <a:gd name="connsiteY1995" fmla="*/ 4789098 h 5594367"/>
              <a:gd name="connsiteX1996" fmla="*/ 5163827 w 6125898"/>
              <a:gd name="connsiteY1996" fmla="*/ 4802386 h 5594367"/>
              <a:gd name="connsiteX1997" fmla="*/ 5177116 w 6125898"/>
              <a:gd name="connsiteY1997" fmla="*/ 4789098 h 5594367"/>
              <a:gd name="connsiteX1998" fmla="*/ 5203028 w 6125898"/>
              <a:gd name="connsiteY1998" fmla="*/ 4802386 h 5594367"/>
              <a:gd name="connsiteX1999" fmla="*/ 5189740 w 6125898"/>
              <a:gd name="connsiteY1999" fmla="*/ 4789098 h 5594367"/>
              <a:gd name="connsiteX2000" fmla="*/ 5215652 w 6125898"/>
              <a:gd name="connsiteY2000" fmla="*/ 4802386 h 5594367"/>
              <a:gd name="connsiteX2001" fmla="*/ 5202364 w 6125898"/>
              <a:gd name="connsiteY2001" fmla="*/ 4789098 h 5594367"/>
              <a:gd name="connsiteX2002" fmla="*/ 5215652 w 6125898"/>
              <a:gd name="connsiteY2002" fmla="*/ 4789098 h 5594367"/>
              <a:gd name="connsiteX2003" fmla="*/ 5241563 w 6125898"/>
              <a:gd name="connsiteY2003" fmla="*/ 4789098 h 5594367"/>
              <a:gd name="connsiteX2004" fmla="*/ 5228275 w 6125898"/>
              <a:gd name="connsiteY2004" fmla="*/ 4789098 h 5594367"/>
              <a:gd name="connsiteX2005" fmla="*/ 5241563 w 6125898"/>
              <a:gd name="connsiteY2005" fmla="*/ 4815010 h 5594367"/>
              <a:gd name="connsiteX2006" fmla="*/ 5228275 w 6125898"/>
              <a:gd name="connsiteY2006" fmla="*/ 4828298 h 5594367"/>
              <a:gd name="connsiteX2007" fmla="*/ 5214987 w 6125898"/>
              <a:gd name="connsiteY2007" fmla="*/ 4815010 h 5594367"/>
              <a:gd name="connsiteX2008" fmla="*/ 5201699 w 6125898"/>
              <a:gd name="connsiteY2008" fmla="*/ 4815010 h 5594367"/>
              <a:gd name="connsiteX2009" fmla="*/ 5214987 w 6125898"/>
              <a:gd name="connsiteY2009" fmla="*/ 4854210 h 5594367"/>
              <a:gd name="connsiteX2010" fmla="*/ 5228275 w 6125898"/>
              <a:gd name="connsiteY2010" fmla="*/ 4828298 h 5594367"/>
              <a:gd name="connsiteX2011" fmla="*/ 5241563 w 6125898"/>
              <a:gd name="connsiteY2011" fmla="*/ 4841586 h 5594367"/>
              <a:gd name="connsiteX2012" fmla="*/ 5241563 w 6125898"/>
              <a:gd name="connsiteY2012" fmla="*/ 4828298 h 5594367"/>
              <a:gd name="connsiteX2013" fmla="*/ 5241563 w 6125898"/>
              <a:gd name="connsiteY2013" fmla="*/ 4828298 h 5594367"/>
              <a:gd name="connsiteX2014" fmla="*/ 5254852 w 6125898"/>
              <a:gd name="connsiteY2014" fmla="*/ 4828298 h 5594367"/>
              <a:gd name="connsiteX2015" fmla="*/ 5241563 w 6125898"/>
              <a:gd name="connsiteY2015" fmla="*/ 4815010 h 5594367"/>
              <a:gd name="connsiteX2016" fmla="*/ 5280764 w 6125898"/>
              <a:gd name="connsiteY2016" fmla="*/ 4801722 h 5594367"/>
              <a:gd name="connsiteX2017" fmla="*/ 5267476 w 6125898"/>
              <a:gd name="connsiteY2017" fmla="*/ 4762521 h 5594367"/>
              <a:gd name="connsiteX2018" fmla="*/ 5267476 w 6125898"/>
              <a:gd name="connsiteY2018" fmla="*/ 4788433 h 5594367"/>
              <a:gd name="connsiteX2019" fmla="*/ 5280764 w 6125898"/>
              <a:gd name="connsiteY2019" fmla="*/ 4762521 h 5594367"/>
              <a:gd name="connsiteX2020" fmla="*/ 5280764 w 6125898"/>
              <a:gd name="connsiteY2020" fmla="*/ 4775810 h 5594367"/>
              <a:gd name="connsiteX2021" fmla="*/ 5294052 w 6125898"/>
              <a:gd name="connsiteY2021" fmla="*/ 4762521 h 5594367"/>
              <a:gd name="connsiteX2022" fmla="*/ 5294052 w 6125898"/>
              <a:gd name="connsiteY2022" fmla="*/ 4788433 h 5594367"/>
              <a:gd name="connsiteX2023" fmla="*/ 5307341 w 6125898"/>
              <a:gd name="connsiteY2023" fmla="*/ 4775145 h 5594367"/>
              <a:gd name="connsiteX2024" fmla="*/ 5320629 w 6125898"/>
              <a:gd name="connsiteY2024" fmla="*/ 4775145 h 5594367"/>
              <a:gd name="connsiteX2025" fmla="*/ 5320629 w 6125898"/>
              <a:gd name="connsiteY2025" fmla="*/ 4749233 h 5594367"/>
              <a:gd name="connsiteX2026" fmla="*/ 5346541 w 6125898"/>
              <a:gd name="connsiteY2026" fmla="*/ 4723321 h 5594367"/>
              <a:gd name="connsiteX2027" fmla="*/ 5346541 w 6125898"/>
              <a:gd name="connsiteY2027" fmla="*/ 4749233 h 5594367"/>
              <a:gd name="connsiteX2028" fmla="*/ 5372453 w 6125898"/>
              <a:gd name="connsiteY2028" fmla="*/ 4735945 h 5594367"/>
              <a:gd name="connsiteX2029" fmla="*/ 5346541 w 6125898"/>
              <a:gd name="connsiteY2029" fmla="*/ 4722657 h 5594367"/>
              <a:gd name="connsiteX2030" fmla="*/ 5346541 w 6125898"/>
              <a:gd name="connsiteY2030" fmla="*/ 4722657 h 5594367"/>
              <a:gd name="connsiteX2031" fmla="*/ 5372453 w 6125898"/>
              <a:gd name="connsiteY2031" fmla="*/ 4722657 h 5594367"/>
              <a:gd name="connsiteX2032" fmla="*/ 5372453 w 6125898"/>
              <a:gd name="connsiteY2032" fmla="*/ 4696744 h 5594367"/>
              <a:gd name="connsiteX2033" fmla="*/ 5359165 w 6125898"/>
              <a:gd name="connsiteY2033" fmla="*/ 4683456 h 5594367"/>
              <a:gd name="connsiteX2034" fmla="*/ 5333253 w 6125898"/>
              <a:gd name="connsiteY2034" fmla="*/ 4722657 h 5594367"/>
              <a:gd name="connsiteX2035" fmla="*/ 5319965 w 6125898"/>
              <a:gd name="connsiteY2035" fmla="*/ 4709368 h 5594367"/>
              <a:gd name="connsiteX2036" fmla="*/ 5345877 w 6125898"/>
              <a:gd name="connsiteY2036" fmla="*/ 4683456 h 5594367"/>
              <a:gd name="connsiteX2037" fmla="*/ 5345877 w 6125898"/>
              <a:gd name="connsiteY2037" fmla="*/ 4696744 h 5594367"/>
              <a:gd name="connsiteX2038" fmla="*/ 5371789 w 6125898"/>
              <a:gd name="connsiteY2038" fmla="*/ 4722657 h 5594367"/>
              <a:gd name="connsiteX2039" fmla="*/ 5332589 w 6125898"/>
              <a:gd name="connsiteY2039" fmla="*/ 4787769 h 5594367"/>
              <a:gd name="connsiteX2040" fmla="*/ 5371789 w 6125898"/>
              <a:gd name="connsiteY2040" fmla="*/ 4748568 h 5594367"/>
              <a:gd name="connsiteX2041" fmla="*/ 5385077 w 6125898"/>
              <a:gd name="connsiteY2041" fmla="*/ 4761857 h 5594367"/>
              <a:gd name="connsiteX2042" fmla="*/ 5424277 w 6125898"/>
              <a:gd name="connsiteY2042" fmla="*/ 4761857 h 5594367"/>
              <a:gd name="connsiteX2043" fmla="*/ 5450190 w 6125898"/>
              <a:gd name="connsiteY2043" fmla="*/ 4787769 h 5594367"/>
              <a:gd name="connsiteX2044" fmla="*/ 5436901 w 6125898"/>
              <a:gd name="connsiteY2044" fmla="*/ 4761857 h 5594367"/>
              <a:gd name="connsiteX2045" fmla="*/ 5436901 w 6125898"/>
              <a:gd name="connsiteY2045" fmla="*/ 4748568 h 5594367"/>
              <a:gd name="connsiteX2046" fmla="*/ 5436901 w 6125898"/>
              <a:gd name="connsiteY2046" fmla="*/ 4735280 h 5594367"/>
              <a:gd name="connsiteX2047" fmla="*/ 5423613 w 6125898"/>
              <a:gd name="connsiteY2047" fmla="*/ 4735280 h 5594367"/>
              <a:gd name="connsiteX2048" fmla="*/ 5397701 w 6125898"/>
              <a:gd name="connsiteY2048" fmla="*/ 4735280 h 5594367"/>
              <a:gd name="connsiteX2049" fmla="*/ 5397701 w 6125898"/>
              <a:gd name="connsiteY2049" fmla="*/ 4721992 h 5594367"/>
              <a:gd name="connsiteX2050" fmla="*/ 5410989 w 6125898"/>
              <a:gd name="connsiteY2050" fmla="*/ 4708704 h 5594367"/>
              <a:gd name="connsiteX2051" fmla="*/ 5385077 w 6125898"/>
              <a:gd name="connsiteY2051" fmla="*/ 4708704 h 5594367"/>
              <a:gd name="connsiteX2052" fmla="*/ 5410989 w 6125898"/>
              <a:gd name="connsiteY2052" fmla="*/ 4695415 h 5594367"/>
              <a:gd name="connsiteX2053" fmla="*/ 5397701 w 6125898"/>
              <a:gd name="connsiteY2053" fmla="*/ 4682127 h 5594367"/>
              <a:gd name="connsiteX2054" fmla="*/ 5410989 w 6125898"/>
              <a:gd name="connsiteY2054" fmla="*/ 4695415 h 5594367"/>
              <a:gd name="connsiteX2055" fmla="*/ 5424277 w 6125898"/>
              <a:gd name="connsiteY2055" fmla="*/ 4669503 h 5594367"/>
              <a:gd name="connsiteX2056" fmla="*/ 5424277 w 6125898"/>
              <a:gd name="connsiteY2056" fmla="*/ 4695415 h 5594367"/>
              <a:gd name="connsiteX2057" fmla="*/ 5490054 w 6125898"/>
              <a:gd name="connsiteY2057" fmla="*/ 4734616 h 5594367"/>
              <a:gd name="connsiteX2058" fmla="*/ 5476766 w 6125898"/>
              <a:gd name="connsiteY2058" fmla="*/ 4747904 h 5594367"/>
              <a:gd name="connsiteX2059" fmla="*/ 5515967 w 6125898"/>
              <a:gd name="connsiteY2059" fmla="*/ 4773816 h 5594367"/>
              <a:gd name="connsiteX2060" fmla="*/ 5515967 w 6125898"/>
              <a:gd name="connsiteY2060" fmla="*/ 4813017 h 5594367"/>
              <a:gd name="connsiteX2061" fmla="*/ 5541879 w 6125898"/>
              <a:gd name="connsiteY2061" fmla="*/ 4826305 h 5594367"/>
              <a:gd name="connsiteX2062" fmla="*/ 5555167 w 6125898"/>
              <a:gd name="connsiteY2062" fmla="*/ 4813017 h 5594367"/>
              <a:gd name="connsiteX2063" fmla="*/ 5529255 w 6125898"/>
              <a:gd name="connsiteY2063" fmla="*/ 4683456 h 5594367"/>
              <a:gd name="connsiteX2064" fmla="*/ 5581744 w 6125898"/>
              <a:gd name="connsiteY2064" fmla="*/ 4631632 h 5594367"/>
              <a:gd name="connsiteX2065" fmla="*/ 5581744 w 6125898"/>
              <a:gd name="connsiteY2065" fmla="*/ 4605719 h 5594367"/>
              <a:gd name="connsiteX2066" fmla="*/ 5620945 w 6125898"/>
              <a:gd name="connsiteY2066" fmla="*/ 4605719 h 5594367"/>
              <a:gd name="connsiteX2067" fmla="*/ 5607656 w 6125898"/>
              <a:gd name="connsiteY2067" fmla="*/ 4619008 h 5594367"/>
              <a:gd name="connsiteX2068" fmla="*/ 5620945 w 6125898"/>
              <a:gd name="connsiteY2068" fmla="*/ 4593096 h 5594367"/>
              <a:gd name="connsiteX2069" fmla="*/ 5607656 w 6125898"/>
              <a:gd name="connsiteY2069" fmla="*/ 4579807 h 5594367"/>
              <a:gd name="connsiteX2070" fmla="*/ 5607656 w 6125898"/>
              <a:gd name="connsiteY2070" fmla="*/ 4540607 h 5594367"/>
              <a:gd name="connsiteX2071" fmla="*/ 5633568 w 6125898"/>
              <a:gd name="connsiteY2071" fmla="*/ 4579807 h 5594367"/>
              <a:gd name="connsiteX2072" fmla="*/ 5620279 w 6125898"/>
              <a:gd name="connsiteY2072" fmla="*/ 4566519 h 5594367"/>
              <a:gd name="connsiteX2073" fmla="*/ 5646192 w 6125898"/>
              <a:gd name="connsiteY2073" fmla="*/ 4592431 h 5594367"/>
              <a:gd name="connsiteX2074" fmla="*/ 5632903 w 6125898"/>
              <a:gd name="connsiteY2074" fmla="*/ 4566519 h 5594367"/>
              <a:gd name="connsiteX2075" fmla="*/ 5646192 w 6125898"/>
              <a:gd name="connsiteY2075" fmla="*/ 4566519 h 5594367"/>
              <a:gd name="connsiteX2076" fmla="*/ 5659480 w 6125898"/>
              <a:gd name="connsiteY2076" fmla="*/ 4566519 h 5594367"/>
              <a:gd name="connsiteX2077" fmla="*/ 5606991 w 6125898"/>
              <a:gd name="connsiteY2077" fmla="*/ 4644255 h 5594367"/>
              <a:gd name="connsiteX2078" fmla="*/ 5606991 w 6125898"/>
              <a:gd name="connsiteY2078" fmla="*/ 4630967 h 5594367"/>
              <a:gd name="connsiteX2079" fmla="*/ 5567791 w 6125898"/>
              <a:gd name="connsiteY2079" fmla="*/ 4696080 h 5594367"/>
              <a:gd name="connsiteX2080" fmla="*/ 5554503 w 6125898"/>
              <a:gd name="connsiteY2080" fmla="*/ 4670168 h 5594367"/>
              <a:gd name="connsiteX2081" fmla="*/ 5554503 w 6125898"/>
              <a:gd name="connsiteY2081" fmla="*/ 4683456 h 5594367"/>
              <a:gd name="connsiteX2082" fmla="*/ 5541215 w 6125898"/>
              <a:gd name="connsiteY2082" fmla="*/ 4683456 h 5594367"/>
              <a:gd name="connsiteX2083" fmla="*/ 5554503 w 6125898"/>
              <a:gd name="connsiteY2083" fmla="*/ 4709368 h 5594367"/>
              <a:gd name="connsiteX2084" fmla="*/ 5580415 w 6125898"/>
              <a:gd name="connsiteY2084" fmla="*/ 4696080 h 5594367"/>
              <a:gd name="connsiteX2085" fmla="*/ 5619615 w 6125898"/>
              <a:gd name="connsiteY2085" fmla="*/ 4709368 h 5594367"/>
              <a:gd name="connsiteX2086" fmla="*/ 5632903 w 6125898"/>
              <a:gd name="connsiteY2086" fmla="*/ 4683456 h 5594367"/>
              <a:gd name="connsiteX2087" fmla="*/ 5632903 w 6125898"/>
              <a:gd name="connsiteY2087" fmla="*/ 4670168 h 5594367"/>
              <a:gd name="connsiteX2088" fmla="*/ 5606991 w 6125898"/>
              <a:gd name="connsiteY2088" fmla="*/ 4656879 h 5594367"/>
              <a:gd name="connsiteX2089" fmla="*/ 5646192 w 6125898"/>
              <a:gd name="connsiteY2089" fmla="*/ 4670168 h 5594367"/>
              <a:gd name="connsiteX2090" fmla="*/ 5659480 w 6125898"/>
              <a:gd name="connsiteY2090" fmla="*/ 4644255 h 5594367"/>
              <a:gd name="connsiteX2091" fmla="*/ 5672768 w 6125898"/>
              <a:gd name="connsiteY2091" fmla="*/ 4644255 h 5594367"/>
              <a:gd name="connsiteX2092" fmla="*/ 5672768 w 6125898"/>
              <a:gd name="connsiteY2092" fmla="*/ 4657544 h 5594367"/>
              <a:gd name="connsiteX2093" fmla="*/ 5686057 w 6125898"/>
              <a:gd name="connsiteY2093" fmla="*/ 4644255 h 5594367"/>
              <a:gd name="connsiteX2094" fmla="*/ 5699345 w 6125898"/>
              <a:gd name="connsiteY2094" fmla="*/ 4657544 h 5594367"/>
              <a:gd name="connsiteX2095" fmla="*/ 5686057 w 6125898"/>
              <a:gd name="connsiteY2095" fmla="*/ 4657544 h 5594367"/>
              <a:gd name="connsiteX2096" fmla="*/ 5699345 w 6125898"/>
              <a:gd name="connsiteY2096" fmla="*/ 4657544 h 5594367"/>
              <a:gd name="connsiteX2097" fmla="*/ 5699345 w 6125898"/>
              <a:gd name="connsiteY2097" fmla="*/ 4631632 h 5594367"/>
              <a:gd name="connsiteX2098" fmla="*/ 5699345 w 6125898"/>
              <a:gd name="connsiteY2098" fmla="*/ 4683456 h 5594367"/>
              <a:gd name="connsiteX2099" fmla="*/ 5699345 w 6125898"/>
              <a:gd name="connsiteY2099" fmla="*/ 4670168 h 5594367"/>
              <a:gd name="connsiteX2100" fmla="*/ 5686057 w 6125898"/>
              <a:gd name="connsiteY2100" fmla="*/ 4683456 h 5594367"/>
              <a:gd name="connsiteX2101" fmla="*/ 5672768 w 6125898"/>
              <a:gd name="connsiteY2101" fmla="*/ 4683456 h 5594367"/>
              <a:gd name="connsiteX2102" fmla="*/ 5672768 w 6125898"/>
              <a:gd name="connsiteY2102" fmla="*/ 4696744 h 5594367"/>
              <a:gd name="connsiteX2103" fmla="*/ 5725257 w 6125898"/>
              <a:gd name="connsiteY2103" fmla="*/ 4696744 h 5594367"/>
              <a:gd name="connsiteX2104" fmla="*/ 5711969 w 6125898"/>
              <a:gd name="connsiteY2104" fmla="*/ 4710032 h 5594367"/>
              <a:gd name="connsiteX2105" fmla="*/ 5725257 w 6125898"/>
              <a:gd name="connsiteY2105" fmla="*/ 4710032 h 5594367"/>
              <a:gd name="connsiteX2106" fmla="*/ 5751170 w 6125898"/>
              <a:gd name="connsiteY2106" fmla="*/ 4710032 h 5594367"/>
              <a:gd name="connsiteX2107" fmla="*/ 5764458 w 6125898"/>
              <a:gd name="connsiteY2107" fmla="*/ 4696744 h 5594367"/>
              <a:gd name="connsiteX2108" fmla="*/ 5764458 w 6125898"/>
              <a:gd name="connsiteY2108" fmla="*/ 4710032 h 5594367"/>
              <a:gd name="connsiteX2109" fmla="*/ 5790370 w 6125898"/>
              <a:gd name="connsiteY2109" fmla="*/ 4710032 h 5594367"/>
              <a:gd name="connsiteX2110" fmla="*/ 5777082 w 6125898"/>
              <a:gd name="connsiteY2110" fmla="*/ 4684120 h 5594367"/>
              <a:gd name="connsiteX2111" fmla="*/ 5790370 w 6125898"/>
              <a:gd name="connsiteY2111" fmla="*/ 4697408 h 5594367"/>
              <a:gd name="connsiteX2112" fmla="*/ 5790370 w 6125898"/>
              <a:gd name="connsiteY2112" fmla="*/ 4697408 h 5594367"/>
              <a:gd name="connsiteX2113" fmla="*/ 5790370 w 6125898"/>
              <a:gd name="connsiteY2113" fmla="*/ 4710697 h 5594367"/>
              <a:gd name="connsiteX2114" fmla="*/ 5816282 w 6125898"/>
              <a:gd name="connsiteY2114" fmla="*/ 4710697 h 5594367"/>
              <a:gd name="connsiteX2115" fmla="*/ 5802993 w 6125898"/>
              <a:gd name="connsiteY2115" fmla="*/ 4736609 h 5594367"/>
              <a:gd name="connsiteX2116" fmla="*/ 5828906 w 6125898"/>
              <a:gd name="connsiteY2116" fmla="*/ 4736609 h 5594367"/>
              <a:gd name="connsiteX2117" fmla="*/ 5815617 w 6125898"/>
              <a:gd name="connsiteY2117" fmla="*/ 4736609 h 5594367"/>
              <a:gd name="connsiteX2118" fmla="*/ 5815617 w 6125898"/>
              <a:gd name="connsiteY2118" fmla="*/ 4697408 h 5594367"/>
              <a:gd name="connsiteX2119" fmla="*/ 5828906 w 6125898"/>
              <a:gd name="connsiteY2119" fmla="*/ 4710697 h 5594367"/>
              <a:gd name="connsiteX2120" fmla="*/ 5842194 w 6125898"/>
              <a:gd name="connsiteY2120" fmla="*/ 4684785 h 5594367"/>
              <a:gd name="connsiteX2121" fmla="*/ 5868106 w 6125898"/>
              <a:gd name="connsiteY2121" fmla="*/ 4710697 h 5594367"/>
              <a:gd name="connsiteX2122" fmla="*/ 5881395 w 6125898"/>
              <a:gd name="connsiteY2122" fmla="*/ 4749897 h 5594367"/>
              <a:gd name="connsiteX2123" fmla="*/ 5881395 w 6125898"/>
              <a:gd name="connsiteY2123" fmla="*/ 4736609 h 5594367"/>
              <a:gd name="connsiteX2124" fmla="*/ 5907307 w 6125898"/>
              <a:gd name="connsiteY2124" fmla="*/ 4762521 h 5594367"/>
              <a:gd name="connsiteX2125" fmla="*/ 5907307 w 6125898"/>
              <a:gd name="connsiteY2125" fmla="*/ 4710697 h 5594367"/>
              <a:gd name="connsiteX2126" fmla="*/ 5894019 w 6125898"/>
              <a:gd name="connsiteY2126" fmla="*/ 4697408 h 5594367"/>
              <a:gd name="connsiteX2127" fmla="*/ 5894019 w 6125898"/>
              <a:gd name="connsiteY2127" fmla="*/ 4697408 h 5594367"/>
              <a:gd name="connsiteX2128" fmla="*/ 5933219 w 6125898"/>
              <a:gd name="connsiteY2128" fmla="*/ 4697408 h 5594367"/>
              <a:gd name="connsiteX2129" fmla="*/ 5959131 w 6125898"/>
              <a:gd name="connsiteY2129" fmla="*/ 4684120 h 5594367"/>
              <a:gd name="connsiteX2130" fmla="*/ 5945842 w 6125898"/>
              <a:gd name="connsiteY2130" fmla="*/ 4697408 h 5594367"/>
              <a:gd name="connsiteX2131" fmla="*/ 5945842 w 6125898"/>
              <a:gd name="connsiteY2131" fmla="*/ 4697408 h 5594367"/>
              <a:gd name="connsiteX2132" fmla="*/ 5971755 w 6125898"/>
              <a:gd name="connsiteY2132" fmla="*/ 4723321 h 5594367"/>
              <a:gd name="connsiteX2133" fmla="*/ 5932554 w 6125898"/>
              <a:gd name="connsiteY2133" fmla="*/ 4762521 h 5594367"/>
              <a:gd name="connsiteX2134" fmla="*/ 5919266 w 6125898"/>
              <a:gd name="connsiteY2134" fmla="*/ 4749233 h 5594367"/>
              <a:gd name="connsiteX2135" fmla="*/ 5932554 w 6125898"/>
              <a:gd name="connsiteY2135" fmla="*/ 4840258 h 5594367"/>
              <a:gd name="connsiteX2136" fmla="*/ 5971755 w 6125898"/>
              <a:gd name="connsiteY2136" fmla="*/ 4853546 h 5594367"/>
              <a:gd name="connsiteX2137" fmla="*/ 5997667 w 6125898"/>
              <a:gd name="connsiteY2137" fmla="*/ 4853546 h 5594367"/>
              <a:gd name="connsiteX2138" fmla="*/ 5971755 w 6125898"/>
              <a:gd name="connsiteY2138" fmla="*/ 4866834 h 5594367"/>
              <a:gd name="connsiteX2139" fmla="*/ 5997667 w 6125898"/>
              <a:gd name="connsiteY2139" fmla="*/ 4892746 h 5594367"/>
              <a:gd name="connsiteX2140" fmla="*/ 6010955 w 6125898"/>
              <a:gd name="connsiteY2140" fmla="*/ 4853546 h 5594367"/>
              <a:gd name="connsiteX2141" fmla="*/ 6050156 w 6125898"/>
              <a:gd name="connsiteY2141" fmla="*/ 4853546 h 5594367"/>
              <a:gd name="connsiteX2142" fmla="*/ 6076068 w 6125898"/>
              <a:gd name="connsiteY2142" fmla="*/ 4827634 h 5594367"/>
              <a:gd name="connsiteX2143" fmla="*/ 6089357 w 6125898"/>
              <a:gd name="connsiteY2143" fmla="*/ 4814346 h 5594367"/>
              <a:gd name="connsiteX2144" fmla="*/ 6089357 w 6125898"/>
              <a:gd name="connsiteY2144" fmla="*/ 4827634 h 5594367"/>
              <a:gd name="connsiteX2145" fmla="*/ 6076068 w 6125898"/>
              <a:gd name="connsiteY2145" fmla="*/ 4814346 h 5594367"/>
              <a:gd name="connsiteX2146" fmla="*/ 6010291 w 6125898"/>
              <a:gd name="connsiteY2146" fmla="*/ 4697408 h 5594367"/>
              <a:gd name="connsiteX2147" fmla="*/ 6010291 w 6125898"/>
              <a:gd name="connsiteY2147" fmla="*/ 4684120 h 5594367"/>
              <a:gd name="connsiteX2148" fmla="*/ 6010291 w 6125898"/>
              <a:gd name="connsiteY2148" fmla="*/ 4697408 h 5594367"/>
              <a:gd name="connsiteX2149" fmla="*/ 5984379 w 6125898"/>
              <a:gd name="connsiteY2149" fmla="*/ 4697408 h 5594367"/>
              <a:gd name="connsiteX2150" fmla="*/ 5971090 w 6125898"/>
              <a:gd name="connsiteY2150" fmla="*/ 4658208 h 5594367"/>
              <a:gd name="connsiteX2151" fmla="*/ 5971090 w 6125898"/>
              <a:gd name="connsiteY2151" fmla="*/ 4671497 h 5594367"/>
              <a:gd name="connsiteX2152" fmla="*/ 5945178 w 6125898"/>
              <a:gd name="connsiteY2152" fmla="*/ 4658208 h 5594367"/>
              <a:gd name="connsiteX2153" fmla="*/ 5931890 w 6125898"/>
              <a:gd name="connsiteY2153" fmla="*/ 4684120 h 5594367"/>
              <a:gd name="connsiteX2154" fmla="*/ 5931890 w 6125898"/>
              <a:gd name="connsiteY2154" fmla="*/ 4658208 h 5594367"/>
              <a:gd name="connsiteX2155" fmla="*/ 5905978 w 6125898"/>
              <a:gd name="connsiteY2155" fmla="*/ 4619008 h 5594367"/>
              <a:gd name="connsiteX2156" fmla="*/ 5919266 w 6125898"/>
              <a:gd name="connsiteY2156" fmla="*/ 4605719 h 5594367"/>
              <a:gd name="connsiteX2157" fmla="*/ 5919266 w 6125898"/>
              <a:gd name="connsiteY2157" fmla="*/ 4579807 h 5594367"/>
              <a:gd name="connsiteX2158" fmla="*/ 5893354 w 6125898"/>
              <a:gd name="connsiteY2158" fmla="*/ 4566519 h 5594367"/>
              <a:gd name="connsiteX2159" fmla="*/ 5867442 w 6125898"/>
              <a:gd name="connsiteY2159" fmla="*/ 4540607 h 5594367"/>
              <a:gd name="connsiteX2160" fmla="*/ 5893354 w 6125898"/>
              <a:gd name="connsiteY2160" fmla="*/ 4527319 h 5594367"/>
              <a:gd name="connsiteX2161" fmla="*/ 5880066 w 6125898"/>
              <a:gd name="connsiteY2161" fmla="*/ 4540607 h 5594367"/>
              <a:gd name="connsiteX2162" fmla="*/ 5880066 w 6125898"/>
              <a:gd name="connsiteY2162" fmla="*/ 4514695 h 5594367"/>
              <a:gd name="connsiteX2163" fmla="*/ 5893354 w 6125898"/>
              <a:gd name="connsiteY2163" fmla="*/ 4540607 h 5594367"/>
              <a:gd name="connsiteX2164" fmla="*/ 5919266 w 6125898"/>
              <a:gd name="connsiteY2164" fmla="*/ 4488783 h 5594367"/>
              <a:gd name="connsiteX2165" fmla="*/ 5958466 w 6125898"/>
              <a:gd name="connsiteY2165" fmla="*/ 4514695 h 5594367"/>
              <a:gd name="connsiteX2166" fmla="*/ 5945178 w 6125898"/>
              <a:gd name="connsiteY2166" fmla="*/ 4553895 h 5594367"/>
              <a:gd name="connsiteX2167" fmla="*/ 5971090 w 6125898"/>
              <a:gd name="connsiteY2167" fmla="*/ 4579807 h 5594367"/>
              <a:gd name="connsiteX2168" fmla="*/ 5984379 w 6125898"/>
              <a:gd name="connsiteY2168" fmla="*/ 4553895 h 5594367"/>
              <a:gd name="connsiteX2169" fmla="*/ 5997667 w 6125898"/>
              <a:gd name="connsiteY2169" fmla="*/ 4514695 h 5594367"/>
              <a:gd name="connsiteX2170" fmla="*/ 6010955 w 6125898"/>
              <a:gd name="connsiteY2170" fmla="*/ 4514695 h 5594367"/>
              <a:gd name="connsiteX2171" fmla="*/ 6010955 w 6125898"/>
              <a:gd name="connsiteY2171" fmla="*/ 4514695 h 5594367"/>
              <a:gd name="connsiteX2172" fmla="*/ 6036868 w 6125898"/>
              <a:gd name="connsiteY2172" fmla="*/ 4514695 h 5594367"/>
              <a:gd name="connsiteX2173" fmla="*/ 6102645 w 6125898"/>
              <a:gd name="connsiteY2173" fmla="*/ 4553895 h 5594367"/>
              <a:gd name="connsiteX2174" fmla="*/ 6115933 w 6125898"/>
              <a:gd name="connsiteY2174" fmla="*/ 4567183 h 5594367"/>
              <a:gd name="connsiteX2175" fmla="*/ 6129221 w 6125898"/>
              <a:gd name="connsiteY2175" fmla="*/ 4553895 h 5594367"/>
              <a:gd name="connsiteX2176" fmla="*/ 6122577 w 6125898"/>
              <a:gd name="connsiteY2176" fmla="*/ 4541271 h 5594367"/>
              <a:gd name="connsiteX2177" fmla="*/ 6122577 w 6125898"/>
              <a:gd name="connsiteY2177" fmla="*/ 4541271 h 5594367"/>
              <a:gd name="connsiteX2178" fmla="*/ 6044176 w 6125898"/>
              <a:gd name="connsiteY2178" fmla="*/ 4398422 h 5594367"/>
              <a:gd name="connsiteX2179" fmla="*/ 6018264 w 6125898"/>
              <a:gd name="connsiteY2179" fmla="*/ 4398422 h 5594367"/>
              <a:gd name="connsiteX2180" fmla="*/ 6044176 w 6125898"/>
              <a:gd name="connsiteY2180" fmla="*/ 4398422 h 5594367"/>
              <a:gd name="connsiteX2181" fmla="*/ 6044176 w 6125898"/>
              <a:gd name="connsiteY2181" fmla="*/ 4398422 h 5594367"/>
              <a:gd name="connsiteX2182" fmla="*/ 5558489 w 6125898"/>
              <a:gd name="connsiteY2182" fmla="*/ 3658929 h 5594367"/>
              <a:gd name="connsiteX2183" fmla="*/ 5545201 w 6125898"/>
              <a:gd name="connsiteY2183" fmla="*/ 3658929 h 5594367"/>
              <a:gd name="connsiteX2184" fmla="*/ 5558489 w 6125898"/>
              <a:gd name="connsiteY2184" fmla="*/ 3658929 h 5594367"/>
              <a:gd name="connsiteX2185" fmla="*/ 5558489 w 6125898"/>
              <a:gd name="connsiteY2185" fmla="*/ 3658929 h 5594367"/>
              <a:gd name="connsiteX2186" fmla="*/ 5519289 w 6125898"/>
              <a:gd name="connsiteY2186" fmla="*/ 3607105 h 5594367"/>
              <a:gd name="connsiteX2187" fmla="*/ 5519289 w 6125898"/>
              <a:gd name="connsiteY2187" fmla="*/ 3607105 h 5594367"/>
              <a:gd name="connsiteX2188" fmla="*/ 5545201 w 6125898"/>
              <a:gd name="connsiteY2188" fmla="*/ 3646305 h 5594367"/>
              <a:gd name="connsiteX2189" fmla="*/ 5506001 w 6125898"/>
              <a:gd name="connsiteY2189" fmla="*/ 3620393 h 5594367"/>
              <a:gd name="connsiteX2190" fmla="*/ 5519289 w 6125898"/>
              <a:gd name="connsiteY2190" fmla="*/ 3607105 h 5594367"/>
              <a:gd name="connsiteX2191" fmla="*/ 5519289 w 6125898"/>
              <a:gd name="connsiteY2191" fmla="*/ 3607105 h 5594367"/>
              <a:gd name="connsiteX2192" fmla="*/ 5610978 w 6125898"/>
              <a:gd name="connsiteY2192" fmla="*/ 3607105 h 5594367"/>
              <a:gd name="connsiteX2193" fmla="*/ 5624267 w 6125898"/>
              <a:gd name="connsiteY2193" fmla="*/ 3620393 h 5594367"/>
              <a:gd name="connsiteX2194" fmla="*/ 5610978 w 6125898"/>
              <a:gd name="connsiteY2194" fmla="*/ 3607105 h 5594367"/>
              <a:gd name="connsiteX2195" fmla="*/ 5597690 w 6125898"/>
              <a:gd name="connsiteY2195" fmla="*/ 3607105 h 5594367"/>
              <a:gd name="connsiteX2196" fmla="*/ 5610978 w 6125898"/>
              <a:gd name="connsiteY2196" fmla="*/ 3607105 h 5594367"/>
              <a:gd name="connsiteX2197" fmla="*/ 5610978 w 6125898"/>
              <a:gd name="connsiteY2197" fmla="*/ 3607105 h 5594367"/>
              <a:gd name="connsiteX2198" fmla="*/ 5585066 w 6125898"/>
              <a:gd name="connsiteY2198" fmla="*/ 3567904 h 5594367"/>
              <a:gd name="connsiteX2199" fmla="*/ 5585066 w 6125898"/>
              <a:gd name="connsiteY2199" fmla="*/ 3581192 h 5594367"/>
              <a:gd name="connsiteX2200" fmla="*/ 5559154 w 6125898"/>
              <a:gd name="connsiteY2200" fmla="*/ 3581192 h 5594367"/>
              <a:gd name="connsiteX2201" fmla="*/ 5585066 w 6125898"/>
              <a:gd name="connsiteY2201" fmla="*/ 3567904 h 5594367"/>
              <a:gd name="connsiteX2202" fmla="*/ 5585066 w 6125898"/>
              <a:gd name="connsiteY2202" fmla="*/ 3567904 h 5594367"/>
              <a:gd name="connsiteX2203" fmla="*/ 5466800 w 6125898"/>
              <a:gd name="connsiteY2203" fmla="*/ 3451632 h 5594367"/>
              <a:gd name="connsiteX2204" fmla="*/ 5480088 w 6125898"/>
              <a:gd name="connsiteY2204" fmla="*/ 3425720 h 5594367"/>
              <a:gd name="connsiteX2205" fmla="*/ 5506001 w 6125898"/>
              <a:gd name="connsiteY2205" fmla="*/ 3439008 h 5594367"/>
              <a:gd name="connsiteX2206" fmla="*/ 5480088 w 6125898"/>
              <a:gd name="connsiteY2206" fmla="*/ 3452296 h 5594367"/>
              <a:gd name="connsiteX2207" fmla="*/ 5493377 w 6125898"/>
              <a:gd name="connsiteY2207" fmla="*/ 3465585 h 5594367"/>
              <a:gd name="connsiteX2208" fmla="*/ 5493377 w 6125898"/>
              <a:gd name="connsiteY2208" fmla="*/ 3478873 h 5594367"/>
              <a:gd name="connsiteX2209" fmla="*/ 5467464 w 6125898"/>
              <a:gd name="connsiteY2209" fmla="*/ 3492161 h 5594367"/>
              <a:gd name="connsiteX2210" fmla="*/ 5480752 w 6125898"/>
              <a:gd name="connsiteY2210" fmla="*/ 3478873 h 5594367"/>
              <a:gd name="connsiteX2211" fmla="*/ 5467464 w 6125898"/>
              <a:gd name="connsiteY2211" fmla="*/ 3465585 h 5594367"/>
              <a:gd name="connsiteX2212" fmla="*/ 5454176 w 6125898"/>
              <a:gd name="connsiteY2212" fmla="*/ 3452296 h 5594367"/>
              <a:gd name="connsiteX2213" fmla="*/ 5466800 w 6125898"/>
              <a:gd name="connsiteY2213" fmla="*/ 3452296 h 5594367"/>
              <a:gd name="connsiteX2214" fmla="*/ 5466800 w 6125898"/>
              <a:gd name="connsiteY2214" fmla="*/ 3451632 h 5594367"/>
              <a:gd name="connsiteX2215" fmla="*/ 5480088 w 6125898"/>
              <a:gd name="connsiteY2215" fmla="*/ 3555281 h 5594367"/>
              <a:gd name="connsiteX2216" fmla="*/ 5454176 w 6125898"/>
              <a:gd name="connsiteY2216" fmla="*/ 3568569 h 5594367"/>
              <a:gd name="connsiteX2217" fmla="*/ 5480088 w 6125898"/>
              <a:gd name="connsiteY2217" fmla="*/ 3555281 h 5594367"/>
              <a:gd name="connsiteX2218" fmla="*/ 5480088 w 6125898"/>
              <a:gd name="connsiteY2218" fmla="*/ 3555281 h 5594367"/>
              <a:gd name="connsiteX2219" fmla="*/ 2228445 w 6125898"/>
              <a:gd name="connsiteY2219" fmla="*/ 1621835 h 5594367"/>
              <a:gd name="connsiteX2220" fmla="*/ 2241733 w 6125898"/>
              <a:gd name="connsiteY2220" fmla="*/ 1621835 h 5594367"/>
              <a:gd name="connsiteX2221" fmla="*/ 2228445 w 6125898"/>
              <a:gd name="connsiteY2221" fmla="*/ 1621835 h 5594367"/>
              <a:gd name="connsiteX2222" fmla="*/ 2228445 w 6125898"/>
              <a:gd name="connsiteY2222" fmla="*/ 1621835 h 5594367"/>
              <a:gd name="connsiteX2223" fmla="*/ 2765956 w 6125898"/>
              <a:gd name="connsiteY2223" fmla="*/ 2400529 h 5594367"/>
              <a:gd name="connsiteX2224" fmla="*/ 2765956 w 6125898"/>
              <a:gd name="connsiteY2224" fmla="*/ 2387240 h 5594367"/>
              <a:gd name="connsiteX2225" fmla="*/ 2791869 w 6125898"/>
              <a:gd name="connsiteY2225" fmla="*/ 2387240 h 5594367"/>
              <a:gd name="connsiteX2226" fmla="*/ 2765956 w 6125898"/>
              <a:gd name="connsiteY2226" fmla="*/ 2400529 h 5594367"/>
              <a:gd name="connsiteX2227" fmla="*/ 2765956 w 6125898"/>
              <a:gd name="connsiteY2227" fmla="*/ 2400529 h 5594367"/>
              <a:gd name="connsiteX2228" fmla="*/ 3041688 w 6125898"/>
              <a:gd name="connsiteY2228" fmla="*/ 1959358 h 5594367"/>
              <a:gd name="connsiteX2229" fmla="*/ 3080889 w 6125898"/>
              <a:gd name="connsiteY2229" fmla="*/ 1959358 h 5594367"/>
              <a:gd name="connsiteX2230" fmla="*/ 3094177 w 6125898"/>
              <a:gd name="connsiteY2230" fmla="*/ 1972646 h 5594367"/>
              <a:gd name="connsiteX2231" fmla="*/ 2989199 w 6125898"/>
              <a:gd name="connsiteY2231" fmla="*/ 2011846 h 5594367"/>
              <a:gd name="connsiteX2232" fmla="*/ 3002488 w 6125898"/>
              <a:gd name="connsiteY2232" fmla="*/ 1998558 h 5594367"/>
              <a:gd name="connsiteX2233" fmla="*/ 3041688 w 6125898"/>
              <a:gd name="connsiteY2233" fmla="*/ 1959358 h 5594367"/>
              <a:gd name="connsiteX2234" fmla="*/ 3041688 w 6125898"/>
              <a:gd name="connsiteY2234" fmla="*/ 1959358 h 5594367"/>
              <a:gd name="connsiteX2235" fmla="*/ 2923423 w 6125898"/>
              <a:gd name="connsiteY2235" fmla="*/ 1894245 h 5594367"/>
              <a:gd name="connsiteX2236" fmla="*/ 2975911 w 6125898"/>
              <a:gd name="connsiteY2236" fmla="*/ 1971981 h 5594367"/>
              <a:gd name="connsiteX2237" fmla="*/ 2962623 w 6125898"/>
              <a:gd name="connsiteY2237" fmla="*/ 1985270 h 5594367"/>
              <a:gd name="connsiteX2238" fmla="*/ 2923423 w 6125898"/>
              <a:gd name="connsiteY2238" fmla="*/ 1959358 h 5594367"/>
              <a:gd name="connsiteX2239" fmla="*/ 2923423 w 6125898"/>
              <a:gd name="connsiteY2239" fmla="*/ 1894245 h 5594367"/>
              <a:gd name="connsiteX2240" fmla="*/ 2923423 w 6125898"/>
              <a:gd name="connsiteY2240" fmla="*/ 1894245 h 5594367"/>
              <a:gd name="connsiteX2241" fmla="*/ 2870934 w 6125898"/>
              <a:gd name="connsiteY2241" fmla="*/ 1868333 h 5594367"/>
              <a:gd name="connsiteX2242" fmla="*/ 2870934 w 6125898"/>
              <a:gd name="connsiteY2242" fmla="*/ 1933445 h 5594367"/>
              <a:gd name="connsiteX2243" fmla="*/ 2857646 w 6125898"/>
              <a:gd name="connsiteY2243" fmla="*/ 1933445 h 5594367"/>
              <a:gd name="connsiteX2244" fmla="*/ 2857646 w 6125898"/>
              <a:gd name="connsiteY2244" fmla="*/ 1907533 h 5594367"/>
              <a:gd name="connsiteX2245" fmla="*/ 2857646 w 6125898"/>
              <a:gd name="connsiteY2245" fmla="*/ 1920822 h 5594367"/>
              <a:gd name="connsiteX2246" fmla="*/ 2831733 w 6125898"/>
              <a:gd name="connsiteY2246" fmla="*/ 1920822 h 5594367"/>
              <a:gd name="connsiteX2247" fmla="*/ 2870934 w 6125898"/>
              <a:gd name="connsiteY2247" fmla="*/ 1868333 h 5594367"/>
              <a:gd name="connsiteX2248" fmla="*/ 2870934 w 6125898"/>
              <a:gd name="connsiteY2248" fmla="*/ 1868333 h 5594367"/>
              <a:gd name="connsiteX2249" fmla="*/ 2674268 w 6125898"/>
              <a:gd name="connsiteY2249" fmla="*/ 2024470 h 5594367"/>
              <a:gd name="connsiteX2250" fmla="*/ 2687556 w 6125898"/>
              <a:gd name="connsiteY2250" fmla="*/ 2037758 h 5594367"/>
              <a:gd name="connsiteX2251" fmla="*/ 2635067 w 6125898"/>
              <a:gd name="connsiteY2251" fmla="*/ 2024470 h 5594367"/>
              <a:gd name="connsiteX2252" fmla="*/ 2635067 w 6125898"/>
              <a:gd name="connsiteY2252" fmla="*/ 1998558 h 5594367"/>
              <a:gd name="connsiteX2253" fmla="*/ 2609155 w 6125898"/>
              <a:gd name="connsiteY2253" fmla="*/ 2011846 h 5594367"/>
              <a:gd name="connsiteX2254" fmla="*/ 2595866 w 6125898"/>
              <a:gd name="connsiteY2254" fmla="*/ 1972646 h 5594367"/>
              <a:gd name="connsiteX2255" fmla="*/ 2530089 w 6125898"/>
              <a:gd name="connsiteY2255" fmla="*/ 1933445 h 5594367"/>
              <a:gd name="connsiteX2256" fmla="*/ 2530089 w 6125898"/>
              <a:gd name="connsiteY2256" fmla="*/ 1920157 h 5594367"/>
              <a:gd name="connsiteX2257" fmla="*/ 2595866 w 6125898"/>
              <a:gd name="connsiteY2257" fmla="*/ 1959358 h 5594367"/>
              <a:gd name="connsiteX2258" fmla="*/ 2648355 w 6125898"/>
              <a:gd name="connsiteY2258" fmla="*/ 1985270 h 5594367"/>
              <a:gd name="connsiteX2259" fmla="*/ 2700844 w 6125898"/>
              <a:gd name="connsiteY2259" fmla="*/ 2063006 h 5594367"/>
              <a:gd name="connsiteX2260" fmla="*/ 2674268 w 6125898"/>
              <a:gd name="connsiteY2260" fmla="*/ 2024470 h 5594367"/>
              <a:gd name="connsiteX2261" fmla="*/ 2674268 w 6125898"/>
              <a:gd name="connsiteY2261" fmla="*/ 2024470 h 5594367"/>
              <a:gd name="connsiteX2262" fmla="*/ 2700844 w 6125898"/>
              <a:gd name="connsiteY2262" fmla="*/ 2088918 h 5594367"/>
              <a:gd name="connsiteX2263" fmla="*/ 2766620 w 6125898"/>
              <a:gd name="connsiteY2263" fmla="*/ 2128119 h 5594367"/>
              <a:gd name="connsiteX2264" fmla="*/ 2700844 w 6125898"/>
              <a:gd name="connsiteY2264" fmla="*/ 2088918 h 5594367"/>
              <a:gd name="connsiteX2265" fmla="*/ 2700844 w 6125898"/>
              <a:gd name="connsiteY2265" fmla="*/ 2088918 h 5594367"/>
              <a:gd name="connsiteX2266" fmla="*/ 2740044 w 6125898"/>
              <a:gd name="connsiteY2266" fmla="*/ 2166655 h 5594367"/>
              <a:gd name="connsiteX2267" fmla="*/ 2753332 w 6125898"/>
              <a:gd name="connsiteY2267" fmla="*/ 2192567 h 5594367"/>
              <a:gd name="connsiteX2268" fmla="*/ 2740044 w 6125898"/>
              <a:gd name="connsiteY2268" fmla="*/ 2166655 h 5594367"/>
              <a:gd name="connsiteX2269" fmla="*/ 2740044 w 6125898"/>
              <a:gd name="connsiteY2269" fmla="*/ 2166655 h 5594367"/>
              <a:gd name="connsiteX2270" fmla="*/ 2765956 w 6125898"/>
              <a:gd name="connsiteY2270" fmla="*/ 2140743 h 5594367"/>
              <a:gd name="connsiteX2271" fmla="*/ 2765956 w 6125898"/>
              <a:gd name="connsiteY2271" fmla="*/ 2127454 h 5594367"/>
              <a:gd name="connsiteX2272" fmla="*/ 2779245 w 6125898"/>
              <a:gd name="connsiteY2272" fmla="*/ 2140743 h 5594367"/>
              <a:gd name="connsiteX2273" fmla="*/ 2765956 w 6125898"/>
              <a:gd name="connsiteY2273" fmla="*/ 2140743 h 5594367"/>
              <a:gd name="connsiteX2274" fmla="*/ 2765956 w 6125898"/>
              <a:gd name="connsiteY2274" fmla="*/ 2140743 h 5594367"/>
              <a:gd name="connsiteX2275" fmla="*/ 2779245 w 6125898"/>
              <a:gd name="connsiteY2275" fmla="*/ 2128119 h 5594367"/>
              <a:gd name="connsiteX2276" fmla="*/ 2818445 w 6125898"/>
              <a:gd name="connsiteY2276" fmla="*/ 2179943 h 5594367"/>
              <a:gd name="connsiteX2277" fmla="*/ 2779245 w 6125898"/>
              <a:gd name="connsiteY2277" fmla="*/ 2128119 h 5594367"/>
              <a:gd name="connsiteX2278" fmla="*/ 2779245 w 6125898"/>
              <a:gd name="connsiteY2278" fmla="*/ 2128119 h 5594367"/>
              <a:gd name="connsiteX2279" fmla="*/ 2818445 w 6125898"/>
              <a:gd name="connsiteY2279" fmla="*/ 2257680 h 5594367"/>
              <a:gd name="connsiteX2280" fmla="*/ 2831733 w 6125898"/>
              <a:gd name="connsiteY2280" fmla="*/ 2244391 h 5594367"/>
              <a:gd name="connsiteX2281" fmla="*/ 2831733 w 6125898"/>
              <a:gd name="connsiteY2281" fmla="*/ 2257680 h 5594367"/>
              <a:gd name="connsiteX2282" fmla="*/ 2818445 w 6125898"/>
              <a:gd name="connsiteY2282" fmla="*/ 2257680 h 5594367"/>
              <a:gd name="connsiteX2283" fmla="*/ 2818445 w 6125898"/>
              <a:gd name="connsiteY2283" fmla="*/ 2257680 h 5594367"/>
              <a:gd name="connsiteX2284" fmla="*/ 2818445 w 6125898"/>
              <a:gd name="connsiteY2284" fmla="*/ 2257680 h 5594367"/>
              <a:gd name="connsiteX2285" fmla="*/ 2818445 w 6125898"/>
              <a:gd name="connsiteY2285" fmla="*/ 3996451 h 5594367"/>
              <a:gd name="connsiteX2286" fmla="*/ 2805157 w 6125898"/>
              <a:gd name="connsiteY2286" fmla="*/ 4022364 h 5594367"/>
              <a:gd name="connsiteX2287" fmla="*/ 2791869 w 6125898"/>
              <a:gd name="connsiteY2287" fmla="*/ 4009075 h 5594367"/>
              <a:gd name="connsiteX2288" fmla="*/ 2818445 w 6125898"/>
              <a:gd name="connsiteY2288" fmla="*/ 3996451 h 5594367"/>
              <a:gd name="connsiteX2289" fmla="*/ 2818445 w 6125898"/>
              <a:gd name="connsiteY2289" fmla="*/ 3996451 h 5594367"/>
              <a:gd name="connsiteX2290" fmla="*/ 2845022 w 6125898"/>
              <a:gd name="connsiteY2290" fmla="*/ 4126012 h 5594367"/>
              <a:gd name="connsiteX2291" fmla="*/ 2792533 w 6125898"/>
              <a:gd name="connsiteY2291" fmla="*/ 4112724 h 5594367"/>
              <a:gd name="connsiteX2292" fmla="*/ 2779245 w 6125898"/>
              <a:gd name="connsiteY2292" fmla="*/ 4086812 h 5594367"/>
              <a:gd name="connsiteX2293" fmla="*/ 2805157 w 6125898"/>
              <a:gd name="connsiteY2293" fmla="*/ 4060900 h 5594367"/>
              <a:gd name="connsiteX2294" fmla="*/ 2818445 w 6125898"/>
              <a:gd name="connsiteY2294" fmla="*/ 4021699 h 5594367"/>
              <a:gd name="connsiteX2295" fmla="*/ 2857646 w 6125898"/>
              <a:gd name="connsiteY2295" fmla="*/ 4034988 h 5594367"/>
              <a:gd name="connsiteX2296" fmla="*/ 2845022 w 6125898"/>
              <a:gd name="connsiteY2296" fmla="*/ 4126012 h 5594367"/>
              <a:gd name="connsiteX2297" fmla="*/ 2845022 w 6125898"/>
              <a:gd name="connsiteY2297" fmla="*/ 4126012 h 5594367"/>
              <a:gd name="connsiteX2298" fmla="*/ 3002488 w 6125898"/>
              <a:gd name="connsiteY2298" fmla="*/ 4268861 h 5594367"/>
              <a:gd name="connsiteX2299" fmla="*/ 3002488 w 6125898"/>
              <a:gd name="connsiteY2299" fmla="*/ 4268861 h 5594367"/>
              <a:gd name="connsiteX2300" fmla="*/ 3002488 w 6125898"/>
              <a:gd name="connsiteY2300" fmla="*/ 4268861 h 5594367"/>
              <a:gd name="connsiteX2301" fmla="*/ 2910135 w 6125898"/>
              <a:gd name="connsiteY2301" fmla="*/ 2114830 h 5594367"/>
              <a:gd name="connsiteX2302" fmla="*/ 2884222 w 6125898"/>
              <a:gd name="connsiteY2302" fmla="*/ 2166655 h 5594367"/>
              <a:gd name="connsiteX2303" fmla="*/ 2792533 w 6125898"/>
              <a:gd name="connsiteY2303" fmla="*/ 2049718 h 5594367"/>
              <a:gd name="connsiteX2304" fmla="*/ 2845022 w 6125898"/>
              <a:gd name="connsiteY2304" fmla="*/ 2075630 h 5594367"/>
              <a:gd name="connsiteX2305" fmla="*/ 2870934 w 6125898"/>
              <a:gd name="connsiteY2305" fmla="*/ 2088918 h 5594367"/>
              <a:gd name="connsiteX2306" fmla="*/ 2975911 w 6125898"/>
              <a:gd name="connsiteY2306" fmla="*/ 2140743 h 5594367"/>
              <a:gd name="connsiteX2307" fmla="*/ 2989199 w 6125898"/>
              <a:gd name="connsiteY2307" fmla="*/ 2127454 h 5594367"/>
              <a:gd name="connsiteX2308" fmla="*/ 3002488 w 6125898"/>
              <a:gd name="connsiteY2308" fmla="*/ 2166655 h 5594367"/>
              <a:gd name="connsiteX2309" fmla="*/ 2910135 w 6125898"/>
              <a:gd name="connsiteY2309" fmla="*/ 2114830 h 5594367"/>
              <a:gd name="connsiteX2310" fmla="*/ 2910135 w 6125898"/>
              <a:gd name="connsiteY2310" fmla="*/ 2114830 h 5594367"/>
              <a:gd name="connsiteX2311" fmla="*/ 3106801 w 6125898"/>
              <a:gd name="connsiteY2311" fmla="*/ 2114830 h 5594367"/>
              <a:gd name="connsiteX2312" fmla="*/ 3067600 w 6125898"/>
              <a:gd name="connsiteY2312" fmla="*/ 2101542 h 5594367"/>
              <a:gd name="connsiteX2313" fmla="*/ 3001823 w 6125898"/>
              <a:gd name="connsiteY2313" fmla="*/ 2075630 h 5594367"/>
              <a:gd name="connsiteX2314" fmla="*/ 2923423 w 6125898"/>
              <a:gd name="connsiteY2314" fmla="*/ 2023806 h 5594367"/>
              <a:gd name="connsiteX2315" fmla="*/ 2949334 w 6125898"/>
              <a:gd name="connsiteY2315" fmla="*/ 2023806 h 5594367"/>
              <a:gd name="connsiteX2316" fmla="*/ 2988535 w 6125898"/>
              <a:gd name="connsiteY2316" fmla="*/ 2049718 h 5594367"/>
              <a:gd name="connsiteX2317" fmla="*/ 3014447 w 6125898"/>
              <a:gd name="connsiteY2317" fmla="*/ 2036430 h 5594367"/>
              <a:gd name="connsiteX2318" fmla="*/ 3014447 w 6125898"/>
              <a:gd name="connsiteY2318" fmla="*/ 2062342 h 5594367"/>
              <a:gd name="connsiteX2319" fmla="*/ 3106801 w 6125898"/>
              <a:gd name="connsiteY2319" fmla="*/ 2114830 h 5594367"/>
              <a:gd name="connsiteX2320" fmla="*/ 3106801 w 6125898"/>
              <a:gd name="connsiteY2320" fmla="*/ 2114830 h 5594367"/>
              <a:gd name="connsiteX2321" fmla="*/ 3146666 w 6125898"/>
              <a:gd name="connsiteY2321" fmla="*/ 2063006 h 5594367"/>
              <a:gd name="connsiteX2322" fmla="*/ 3107465 w 6125898"/>
              <a:gd name="connsiteY2322" fmla="*/ 2049718 h 5594367"/>
              <a:gd name="connsiteX2323" fmla="*/ 3068265 w 6125898"/>
              <a:gd name="connsiteY2323" fmla="*/ 2036430 h 5594367"/>
              <a:gd name="connsiteX2324" fmla="*/ 3081553 w 6125898"/>
              <a:gd name="connsiteY2324" fmla="*/ 2010518 h 5594367"/>
              <a:gd name="connsiteX2325" fmla="*/ 3159954 w 6125898"/>
              <a:gd name="connsiteY2325" fmla="*/ 1984605 h 5594367"/>
              <a:gd name="connsiteX2326" fmla="*/ 3146666 w 6125898"/>
              <a:gd name="connsiteY2326" fmla="*/ 2063006 h 5594367"/>
              <a:gd name="connsiteX2327" fmla="*/ 3146666 w 6125898"/>
              <a:gd name="connsiteY2327" fmla="*/ 2063006 h 5594367"/>
              <a:gd name="connsiteX2328" fmla="*/ 3355956 w 6125898"/>
              <a:gd name="connsiteY2328" fmla="*/ 4411710 h 5594367"/>
              <a:gd name="connsiteX2329" fmla="*/ 3342668 w 6125898"/>
              <a:gd name="connsiteY2329" fmla="*/ 4398422 h 5594367"/>
              <a:gd name="connsiteX2330" fmla="*/ 3342668 w 6125898"/>
              <a:gd name="connsiteY2330" fmla="*/ 4372510 h 5594367"/>
              <a:gd name="connsiteX2331" fmla="*/ 3329380 w 6125898"/>
              <a:gd name="connsiteY2331" fmla="*/ 4372510 h 5594367"/>
              <a:gd name="connsiteX2332" fmla="*/ 3329380 w 6125898"/>
              <a:gd name="connsiteY2332" fmla="*/ 4359222 h 5594367"/>
              <a:gd name="connsiteX2333" fmla="*/ 3368580 w 6125898"/>
              <a:gd name="connsiteY2333" fmla="*/ 4359222 h 5594367"/>
              <a:gd name="connsiteX2334" fmla="*/ 3355956 w 6125898"/>
              <a:gd name="connsiteY2334" fmla="*/ 4411710 h 5594367"/>
              <a:gd name="connsiteX2335" fmla="*/ 3355956 w 6125898"/>
              <a:gd name="connsiteY2335" fmla="*/ 4411710 h 5594367"/>
              <a:gd name="connsiteX2336" fmla="*/ 3382533 w 6125898"/>
              <a:gd name="connsiteY2336" fmla="*/ 4489447 h 5594367"/>
              <a:gd name="connsiteX2337" fmla="*/ 3395821 w 6125898"/>
              <a:gd name="connsiteY2337" fmla="*/ 4502735 h 5594367"/>
              <a:gd name="connsiteX2338" fmla="*/ 3382533 w 6125898"/>
              <a:gd name="connsiteY2338" fmla="*/ 4489447 h 5594367"/>
              <a:gd name="connsiteX2339" fmla="*/ 3382533 w 6125898"/>
              <a:gd name="connsiteY2339" fmla="*/ 4489447 h 5594367"/>
              <a:gd name="connsiteX2340" fmla="*/ 3395821 w 6125898"/>
              <a:gd name="connsiteY2340" fmla="*/ 4437623 h 5594367"/>
              <a:gd name="connsiteX2341" fmla="*/ 3382533 w 6125898"/>
              <a:gd name="connsiteY2341" fmla="*/ 4424334 h 5594367"/>
              <a:gd name="connsiteX2342" fmla="*/ 3382533 w 6125898"/>
              <a:gd name="connsiteY2342" fmla="*/ 4424334 h 5594367"/>
              <a:gd name="connsiteX2343" fmla="*/ 3382533 w 6125898"/>
              <a:gd name="connsiteY2343" fmla="*/ 4411046 h 5594367"/>
              <a:gd name="connsiteX2344" fmla="*/ 3395821 w 6125898"/>
              <a:gd name="connsiteY2344" fmla="*/ 4437623 h 5594367"/>
              <a:gd name="connsiteX2345" fmla="*/ 3395821 w 6125898"/>
              <a:gd name="connsiteY2345" fmla="*/ 4437623 h 5594367"/>
              <a:gd name="connsiteX2346" fmla="*/ 3631688 w 6125898"/>
              <a:gd name="connsiteY2346" fmla="*/ 4398422 h 5594367"/>
              <a:gd name="connsiteX2347" fmla="*/ 3618400 w 6125898"/>
              <a:gd name="connsiteY2347" fmla="*/ 4398422 h 5594367"/>
              <a:gd name="connsiteX2348" fmla="*/ 3631688 w 6125898"/>
              <a:gd name="connsiteY2348" fmla="*/ 4398422 h 5594367"/>
              <a:gd name="connsiteX2349" fmla="*/ 3631688 w 6125898"/>
              <a:gd name="connsiteY2349" fmla="*/ 4398422 h 5594367"/>
              <a:gd name="connsiteX2350" fmla="*/ 3579199 w 6125898"/>
              <a:gd name="connsiteY2350" fmla="*/ 4320686 h 5594367"/>
              <a:gd name="connsiteX2351" fmla="*/ 3579199 w 6125898"/>
              <a:gd name="connsiteY2351" fmla="*/ 4320686 h 5594367"/>
              <a:gd name="connsiteX2352" fmla="*/ 3565911 w 6125898"/>
              <a:gd name="connsiteY2352" fmla="*/ 4346598 h 5594367"/>
              <a:gd name="connsiteX2353" fmla="*/ 3579199 w 6125898"/>
              <a:gd name="connsiteY2353" fmla="*/ 4320686 h 5594367"/>
              <a:gd name="connsiteX2354" fmla="*/ 3579199 w 6125898"/>
              <a:gd name="connsiteY2354" fmla="*/ 4320686 h 5594367"/>
              <a:gd name="connsiteX2355" fmla="*/ 3552623 w 6125898"/>
              <a:gd name="connsiteY2355" fmla="*/ 4411710 h 5594367"/>
              <a:gd name="connsiteX2356" fmla="*/ 3578535 w 6125898"/>
              <a:gd name="connsiteY2356" fmla="*/ 4333974 h 5594367"/>
              <a:gd name="connsiteX2357" fmla="*/ 3591823 w 6125898"/>
              <a:gd name="connsiteY2357" fmla="*/ 4347263 h 5594367"/>
              <a:gd name="connsiteX2358" fmla="*/ 3605112 w 6125898"/>
              <a:gd name="connsiteY2358" fmla="*/ 4333974 h 5594367"/>
              <a:gd name="connsiteX2359" fmla="*/ 3618400 w 6125898"/>
              <a:gd name="connsiteY2359" fmla="*/ 4347263 h 5594367"/>
              <a:gd name="connsiteX2360" fmla="*/ 3605112 w 6125898"/>
              <a:gd name="connsiteY2360" fmla="*/ 4360551 h 5594367"/>
              <a:gd name="connsiteX2361" fmla="*/ 3605112 w 6125898"/>
              <a:gd name="connsiteY2361" fmla="*/ 4347263 h 5594367"/>
              <a:gd name="connsiteX2362" fmla="*/ 3591823 w 6125898"/>
              <a:gd name="connsiteY2362" fmla="*/ 4360551 h 5594367"/>
              <a:gd name="connsiteX2363" fmla="*/ 3605112 w 6125898"/>
              <a:gd name="connsiteY2363" fmla="*/ 4373839 h 5594367"/>
              <a:gd name="connsiteX2364" fmla="*/ 3591823 w 6125898"/>
              <a:gd name="connsiteY2364" fmla="*/ 4399751 h 5594367"/>
              <a:gd name="connsiteX2365" fmla="*/ 3605112 w 6125898"/>
              <a:gd name="connsiteY2365" fmla="*/ 4399751 h 5594367"/>
              <a:gd name="connsiteX2366" fmla="*/ 3591823 w 6125898"/>
              <a:gd name="connsiteY2366" fmla="*/ 4399751 h 5594367"/>
              <a:gd name="connsiteX2367" fmla="*/ 3578535 w 6125898"/>
              <a:gd name="connsiteY2367" fmla="*/ 4413039 h 5594367"/>
              <a:gd name="connsiteX2368" fmla="*/ 3578535 w 6125898"/>
              <a:gd name="connsiteY2368" fmla="*/ 4399751 h 5594367"/>
              <a:gd name="connsiteX2369" fmla="*/ 3565247 w 6125898"/>
              <a:gd name="connsiteY2369" fmla="*/ 4425663 h 5594367"/>
              <a:gd name="connsiteX2370" fmla="*/ 3539334 w 6125898"/>
              <a:gd name="connsiteY2370" fmla="*/ 4386463 h 5594367"/>
              <a:gd name="connsiteX2371" fmla="*/ 3552623 w 6125898"/>
              <a:gd name="connsiteY2371" fmla="*/ 4411710 h 5594367"/>
              <a:gd name="connsiteX2372" fmla="*/ 3552623 w 6125898"/>
              <a:gd name="connsiteY2372" fmla="*/ 4411710 h 5594367"/>
              <a:gd name="connsiteX2373" fmla="*/ 3579199 w 6125898"/>
              <a:gd name="connsiteY2373" fmla="*/ 4527983 h 5594367"/>
              <a:gd name="connsiteX2374" fmla="*/ 3553287 w 6125898"/>
              <a:gd name="connsiteY2374" fmla="*/ 4527983 h 5594367"/>
              <a:gd name="connsiteX2375" fmla="*/ 3553287 w 6125898"/>
              <a:gd name="connsiteY2375" fmla="*/ 4514695 h 5594367"/>
              <a:gd name="connsiteX2376" fmla="*/ 3579199 w 6125898"/>
              <a:gd name="connsiteY2376" fmla="*/ 4514695 h 5594367"/>
              <a:gd name="connsiteX2377" fmla="*/ 3579199 w 6125898"/>
              <a:gd name="connsiteY2377" fmla="*/ 4501406 h 5594367"/>
              <a:gd name="connsiteX2378" fmla="*/ 3579199 w 6125898"/>
              <a:gd name="connsiteY2378" fmla="*/ 4527983 h 5594367"/>
              <a:gd name="connsiteX2379" fmla="*/ 3579199 w 6125898"/>
              <a:gd name="connsiteY2379" fmla="*/ 4527983 h 5594367"/>
              <a:gd name="connsiteX2380" fmla="*/ 3592488 w 6125898"/>
              <a:gd name="connsiteY2380" fmla="*/ 4567183 h 5594367"/>
              <a:gd name="connsiteX2381" fmla="*/ 3579199 w 6125898"/>
              <a:gd name="connsiteY2381" fmla="*/ 4593096 h 5594367"/>
              <a:gd name="connsiteX2382" fmla="*/ 3592488 w 6125898"/>
              <a:gd name="connsiteY2382" fmla="*/ 4567183 h 5594367"/>
              <a:gd name="connsiteX2383" fmla="*/ 3592488 w 6125898"/>
              <a:gd name="connsiteY2383" fmla="*/ 4567183 h 5594367"/>
              <a:gd name="connsiteX2384" fmla="*/ 3565911 w 6125898"/>
              <a:gd name="connsiteY2384" fmla="*/ 4658208 h 5594367"/>
              <a:gd name="connsiteX2385" fmla="*/ 3539999 w 6125898"/>
              <a:gd name="connsiteY2385" fmla="*/ 4644920 h 5594367"/>
              <a:gd name="connsiteX2386" fmla="*/ 3565911 w 6125898"/>
              <a:gd name="connsiteY2386" fmla="*/ 4631632 h 5594367"/>
              <a:gd name="connsiteX2387" fmla="*/ 3565911 w 6125898"/>
              <a:gd name="connsiteY2387" fmla="*/ 4658208 h 5594367"/>
              <a:gd name="connsiteX2388" fmla="*/ 3565911 w 6125898"/>
              <a:gd name="connsiteY2388" fmla="*/ 4658208 h 5594367"/>
              <a:gd name="connsiteX2389" fmla="*/ 3565911 w 6125898"/>
              <a:gd name="connsiteY2389" fmla="*/ 4658208 h 5594367"/>
              <a:gd name="connsiteX2390" fmla="*/ 3565911 w 6125898"/>
              <a:gd name="connsiteY2390" fmla="*/ 4684120 h 5594367"/>
              <a:gd name="connsiteX2391" fmla="*/ 3565911 w 6125898"/>
              <a:gd name="connsiteY2391" fmla="*/ 4684120 h 5594367"/>
              <a:gd name="connsiteX2392" fmla="*/ 3565911 w 6125898"/>
              <a:gd name="connsiteY2392" fmla="*/ 4658208 h 5594367"/>
              <a:gd name="connsiteX2393" fmla="*/ 3565911 w 6125898"/>
              <a:gd name="connsiteY2393" fmla="*/ 4658208 h 5594367"/>
              <a:gd name="connsiteX2394" fmla="*/ 3552623 w 6125898"/>
              <a:gd name="connsiteY2394" fmla="*/ 4632296 h 5594367"/>
              <a:gd name="connsiteX2395" fmla="*/ 3539334 w 6125898"/>
              <a:gd name="connsiteY2395" fmla="*/ 4606384 h 5594367"/>
              <a:gd name="connsiteX2396" fmla="*/ 3552623 w 6125898"/>
              <a:gd name="connsiteY2396" fmla="*/ 4632296 h 5594367"/>
              <a:gd name="connsiteX2397" fmla="*/ 3552623 w 6125898"/>
              <a:gd name="connsiteY2397" fmla="*/ 4632296 h 5594367"/>
              <a:gd name="connsiteX2398" fmla="*/ 3552623 w 6125898"/>
              <a:gd name="connsiteY2398" fmla="*/ 4527983 h 5594367"/>
              <a:gd name="connsiteX2399" fmla="*/ 3552623 w 6125898"/>
              <a:gd name="connsiteY2399" fmla="*/ 4567183 h 5594367"/>
              <a:gd name="connsiteX2400" fmla="*/ 3552623 w 6125898"/>
              <a:gd name="connsiteY2400" fmla="*/ 4527983 h 5594367"/>
              <a:gd name="connsiteX2401" fmla="*/ 3552623 w 6125898"/>
              <a:gd name="connsiteY2401" fmla="*/ 4527983 h 5594367"/>
              <a:gd name="connsiteX2402" fmla="*/ 3565911 w 6125898"/>
              <a:gd name="connsiteY2402" fmla="*/ 4489447 h 5594367"/>
              <a:gd name="connsiteX2403" fmla="*/ 3552623 w 6125898"/>
              <a:gd name="connsiteY2403" fmla="*/ 4463535 h 5594367"/>
              <a:gd name="connsiteX2404" fmla="*/ 3578535 w 6125898"/>
              <a:gd name="connsiteY2404" fmla="*/ 4463535 h 5594367"/>
              <a:gd name="connsiteX2405" fmla="*/ 3565247 w 6125898"/>
              <a:gd name="connsiteY2405" fmla="*/ 4463535 h 5594367"/>
              <a:gd name="connsiteX2406" fmla="*/ 3565247 w 6125898"/>
              <a:gd name="connsiteY2406" fmla="*/ 4476823 h 5594367"/>
              <a:gd name="connsiteX2407" fmla="*/ 3591159 w 6125898"/>
              <a:gd name="connsiteY2407" fmla="*/ 4476823 h 5594367"/>
              <a:gd name="connsiteX2408" fmla="*/ 3565911 w 6125898"/>
              <a:gd name="connsiteY2408" fmla="*/ 4489447 h 5594367"/>
              <a:gd name="connsiteX2409" fmla="*/ 3565911 w 6125898"/>
              <a:gd name="connsiteY2409" fmla="*/ 4489447 h 5594367"/>
              <a:gd name="connsiteX2410" fmla="*/ 3592488 w 6125898"/>
              <a:gd name="connsiteY2410" fmla="*/ 4450247 h 5594367"/>
              <a:gd name="connsiteX2411" fmla="*/ 3592488 w 6125898"/>
              <a:gd name="connsiteY2411" fmla="*/ 4476159 h 5594367"/>
              <a:gd name="connsiteX2412" fmla="*/ 3592488 w 6125898"/>
              <a:gd name="connsiteY2412" fmla="*/ 4450247 h 5594367"/>
              <a:gd name="connsiteX2413" fmla="*/ 3592488 w 6125898"/>
              <a:gd name="connsiteY2413" fmla="*/ 4450247 h 5594367"/>
              <a:gd name="connsiteX2414" fmla="*/ 3605112 w 6125898"/>
              <a:gd name="connsiteY2414" fmla="*/ 4411710 h 5594367"/>
              <a:gd name="connsiteX2415" fmla="*/ 3605112 w 6125898"/>
              <a:gd name="connsiteY2415" fmla="*/ 4411710 h 5594367"/>
              <a:gd name="connsiteX2416" fmla="*/ 3618400 w 6125898"/>
              <a:gd name="connsiteY2416" fmla="*/ 4424999 h 5594367"/>
              <a:gd name="connsiteX2417" fmla="*/ 3605112 w 6125898"/>
              <a:gd name="connsiteY2417" fmla="*/ 4424999 h 5594367"/>
              <a:gd name="connsiteX2418" fmla="*/ 3605112 w 6125898"/>
              <a:gd name="connsiteY2418" fmla="*/ 4438287 h 5594367"/>
              <a:gd name="connsiteX2419" fmla="*/ 3605112 w 6125898"/>
              <a:gd name="connsiteY2419" fmla="*/ 4411710 h 5594367"/>
              <a:gd name="connsiteX2420" fmla="*/ 3605112 w 6125898"/>
              <a:gd name="connsiteY2420" fmla="*/ 4411710 h 5594367"/>
              <a:gd name="connsiteX2421" fmla="*/ 3539999 w 6125898"/>
              <a:gd name="connsiteY2421" fmla="*/ 4437623 h 5594367"/>
              <a:gd name="connsiteX2422" fmla="*/ 3539999 w 6125898"/>
              <a:gd name="connsiteY2422" fmla="*/ 4450911 h 5594367"/>
              <a:gd name="connsiteX2423" fmla="*/ 3539999 w 6125898"/>
              <a:gd name="connsiteY2423" fmla="*/ 4424999 h 5594367"/>
              <a:gd name="connsiteX2424" fmla="*/ 3565911 w 6125898"/>
              <a:gd name="connsiteY2424" fmla="*/ 4450911 h 5594367"/>
              <a:gd name="connsiteX2425" fmla="*/ 3539999 w 6125898"/>
              <a:gd name="connsiteY2425" fmla="*/ 4464199 h 5594367"/>
              <a:gd name="connsiteX2426" fmla="*/ 3539999 w 6125898"/>
              <a:gd name="connsiteY2426" fmla="*/ 4490112 h 5594367"/>
              <a:gd name="connsiteX2427" fmla="*/ 3526710 w 6125898"/>
              <a:gd name="connsiteY2427" fmla="*/ 4450911 h 5594367"/>
              <a:gd name="connsiteX2428" fmla="*/ 3539999 w 6125898"/>
              <a:gd name="connsiteY2428" fmla="*/ 4437623 h 5594367"/>
              <a:gd name="connsiteX2429" fmla="*/ 3539999 w 6125898"/>
              <a:gd name="connsiteY2429" fmla="*/ 4437623 h 5594367"/>
              <a:gd name="connsiteX2430" fmla="*/ 3539999 w 6125898"/>
              <a:gd name="connsiteY2430" fmla="*/ 4553895 h 5594367"/>
              <a:gd name="connsiteX2431" fmla="*/ 3526710 w 6125898"/>
              <a:gd name="connsiteY2431" fmla="*/ 4553895 h 5594367"/>
              <a:gd name="connsiteX2432" fmla="*/ 3539999 w 6125898"/>
              <a:gd name="connsiteY2432" fmla="*/ 4527983 h 5594367"/>
              <a:gd name="connsiteX2433" fmla="*/ 3539999 w 6125898"/>
              <a:gd name="connsiteY2433" fmla="*/ 4553895 h 5594367"/>
              <a:gd name="connsiteX2434" fmla="*/ 3539999 w 6125898"/>
              <a:gd name="connsiteY2434" fmla="*/ 4553895 h 5594367"/>
              <a:gd name="connsiteX2435" fmla="*/ 3500134 w 6125898"/>
              <a:gd name="connsiteY2435" fmla="*/ 4437623 h 5594367"/>
              <a:gd name="connsiteX2436" fmla="*/ 3474222 w 6125898"/>
              <a:gd name="connsiteY2436" fmla="*/ 4450911 h 5594367"/>
              <a:gd name="connsiteX2437" fmla="*/ 3500134 w 6125898"/>
              <a:gd name="connsiteY2437" fmla="*/ 4437623 h 5594367"/>
              <a:gd name="connsiteX2438" fmla="*/ 3500134 w 6125898"/>
              <a:gd name="connsiteY2438" fmla="*/ 4437623 h 5594367"/>
              <a:gd name="connsiteX2439" fmla="*/ 3460933 w 6125898"/>
              <a:gd name="connsiteY2439" fmla="*/ 4437623 h 5594367"/>
              <a:gd name="connsiteX2440" fmla="*/ 3460933 w 6125898"/>
              <a:gd name="connsiteY2440" fmla="*/ 4450911 h 5594367"/>
              <a:gd name="connsiteX2441" fmla="*/ 3447645 w 6125898"/>
              <a:gd name="connsiteY2441" fmla="*/ 4437623 h 5594367"/>
              <a:gd name="connsiteX2442" fmla="*/ 3434357 w 6125898"/>
              <a:gd name="connsiteY2442" fmla="*/ 4424334 h 5594367"/>
              <a:gd name="connsiteX2443" fmla="*/ 3460933 w 6125898"/>
              <a:gd name="connsiteY2443" fmla="*/ 4437623 h 5594367"/>
              <a:gd name="connsiteX2444" fmla="*/ 3460933 w 6125898"/>
              <a:gd name="connsiteY2444" fmla="*/ 4437623 h 5594367"/>
              <a:gd name="connsiteX2445" fmla="*/ 3408445 w 6125898"/>
              <a:gd name="connsiteY2445" fmla="*/ 4463535 h 5594367"/>
              <a:gd name="connsiteX2446" fmla="*/ 3421734 w 6125898"/>
              <a:gd name="connsiteY2446" fmla="*/ 4424334 h 5594367"/>
              <a:gd name="connsiteX2447" fmla="*/ 3435022 w 6125898"/>
              <a:gd name="connsiteY2447" fmla="*/ 4437623 h 5594367"/>
              <a:gd name="connsiteX2448" fmla="*/ 3408445 w 6125898"/>
              <a:gd name="connsiteY2448" fmla="*/ 4463535 h 5594367"/>
              <a:gd name="connsiteX2449" fmla="*/ 3408445 w 6125898"/>
              <a:gd name="connsiteY2449" fmla="*/ 4463535 h 5594367"/>
              <a:gd name="connsiteX2450" fmla="*/ 3421734 w 6125898"/>
              <a:gd name="connsiteY2450" fmla="*/ 4476159 h 5594367"/>
              <a:gd name="connsiteX2451" fmla="*/ 3421734 w 6125898"/>
              <a:gd name="connsiteY2451" fmla="*/ 4489447 h 5594367"/>
              <a:gd name="connsiteX2452" fmla="*/ 3421734 w 6125898"/>
              <a:gd name="connsiteY2452" fmla="*/ 4476159 h 5594367"/>
              <a:gd name="connsiteX2453" fmla="*/ 3421734 w 6125898"/>
              <a:gd name="connsiteY2453" fmla="*/ 4476159 h 5594367"/>
              <a:gd name="connsiteX2454" fmla="*/ 3408445 w 6125898"/>
              <a:gd name="connsiteY2454" fmla="*/ 4696744 h 5594367"/>
              <a:gd name="connsiteX2455" fmla="*/ 3408445 w 6125898"/>
              <a:gd name="connsiteY2455" fmla="*/ 4683456 h 5594367"/>
              <a:gd name="connsiteX2456" fmla="*/ 3408445 w 6125898"/>
              <a:gd name="connsiteY2456" fmla="*/ 4696744 h 5594367"/>
              <a:gd name="connsiteX2457" fmla="*/ 3408445 w 6125898"/>
              <a:gd name="connsiteY2457" fmla="*/ 4696744 h 5594367"/>
              <a:gd name="connsiteX2458" fmla="*/ 3408445 w 6125898"/>
              <a:gd name="connsiteY2458" fmla="*/ 4658208 h 5594367"/>
              <a:gd name="connsiteX2459" fmla="*/ 3434357 w 6125898"/>
              <a:gd name="connsiteY2459" fmla="*/ 4644920 h 5594367"/>
              <a:gd name="connsiteX2460" fmla="*/ 3408445 w 6125898"/>
              <a:gd name="connsiteY2460" fmla="*/ 4658208 h 5594367"/>
              <a:gd name="connsiteX2461" fmla="*/ 3408445 w 6125898"/>
              <a:gd name="connsiteY2461" fmla="*/ 4658208 h 5594367"/>
              <a:gd name="connsiteX2462" fmla="*/ 3421734 w 6125898"/>
              <a:gd name="connsiteY2462" fmla="*/ 4579807 h 5594367"/>
              <a:gd name="connsiteX2463" fmla="*/ 3421734 w 6125898"/>
              <a:gd name="connsiteY2463" fmla="*/ 4553895 h 5594367"/>
              <a:gd name="connsiteX2464" fmla="*/ 3460933 w 6125898"/>
              <a:gd name="connsiteY2464" fmla="*/ 4567183 h 5594367"/>
              <a:gd name="connsiteX2465" fmla="*/ 3421734 w 6125898"/>
              <a:gd name="connsiteY2465" fmla="*/ 4579807 h 5594367"/>
              <a:gd name="connsiteX2466" fmla="*/ 3421734 w 6125898"/>
              <a:gd name="connsiteY2466" fmla="*/ 4579807 h 5594367"/>
              <a:gd name="connsiteX2467" fmla="*/ 3460933 w 6125898"/>
              <a:gd name="connsiteY2467" fmla="*/ 4761857 h 5594367"/>
              <a:gd name="connsiteX2468" fmla="*/ 3474222 w 6125898"/>
              <a:gd name="connsiteY2468" fmla="*/ 4748568 h 5594367"/>
              <a:gd name="connsiteX2469" fmla="*/ 3460933 w 6125898"/>
              <a:gd name="connsiteY2469" fmla="*/ 4748568 h 5594367"/>
              <a:gd name="connsiteX2470" fmla="*/ 3474222 w 6125898"/>
              <a:gd name="connsiteY2470" fmla="*/ 4735280 h 5594367"/>
              <a:gd name="connsiteX2471" fmla="*/ 3460933 w 6125898"/>
              <a:gd name="connsiteY2471" fmla="*/ 4761857 h 5594367"/>
              <a:gd name="connsiteX2472" fmla="*/ 3460933 w 6125898"/>
              <a:gd name="connsiteY2472" fmla="*/ 4761857 h 5594367"/>
              <a:gd name="connsiteX2473" fmla="*/ 3474222 w 6125898"/>
              <a:gd name="connsiteY2473" fmla="*/ 4722657 h 5594367"/>
              <a:gd name="connsiteX2474" fmla="*/ 3460933 w 6125898"/>
              <a:gd name="connsiteY2474" fmla="*/ 4696744 h 5594367"/>
              <a:gd name="connsiteX2475" fmla="*/ 3474222 w 6125898"/>
              <a:gd name="connsiteY2475" fmla="*/ 4696744 h 5594367"/>
              <a:gd name="connsiteX2476" fmla="*/ 3474222 w 6125898"/>
              <a:gd name="connsiteY2476" fmla="*/ 4683456 h 5594367"/>
              <a:gd name="connsiteX2477" fmla="*/ 3460933 w 6125898"/>
              <a:gd name="connsiteY2477" fmla="*/ 4683456 h 5594367"/>
              <a:gd name="connsiteX2478" fmla="*/ 3447645 w 6125898"/>
              <a:gd name="connsiteY2478" fmla="*/ 4696744 h 5594367"/>
              <a:gd name="connsiteX2479" fmla="*/ 3473557 w 6125898"/>
              <a:gd name="connsiteY2479" fmla="*/ 4631632 h 5594367"/>
              <a:gd name="connsiteX2480" fmla="*/ 3460269 w 6125898"/>
              <a:gd name="connsiteY2480" fmla="*/ 4644920 h 5594367"/>
              <a:gd name="connsiteX2481" fmla="*/ 3473557 w 6125898"/>
              <a:gd name="connsiteY2481" fmla="*/ 4644920 h 5594367"/>
              <a:gd name="connsiteX2482" fmla="*/ 3474222 w 6125898"/>
              <a:gd name="connsiteY2482" fmla="*/ 4722657 h 5594367"/>
              <a:gd name="connsiteX2483" fmla="*/ 3474222 w 6125898"/>
              <a:gd name="connsiteY2483" fmla="*/ 4722657 h 5594367"/>
              <a:gd name="connsiteX2484" fmla="*/ 3460933 w 6125898"/>
              <a:gd name="connsiteY2484" fmla="*/ 4593096 h 5594367"/>
              <a:gd name="connsiteX2485" fmla="*/ 3474222 w 6125898"/>
              <a:gd name="connsiteY2485" fmla="*/ 4606384 h 5594367"/>
              <a:gd name="connsiteX2486" fmla="*/ 3474222 w 6125898"/>
              <a:gd name="connsiteY2486" fmla="*/ 4619672 h 5594367"/>
              <a:gd name="connsiteX2487" fmla="*/ 3460933 w 6125898"/>
              <a:gd name="connsiteY2487" fmla="*/ 4593096 h 5594367"/>
              <a:gd name="connsiteX2488" fmla="*/ 3460933 w 6125898"/>
              <a:gd name="connsiteY2488" fmla="*/ 4593096 h 5594367"/>
              <a:gd name="connsiteX2489" fmla="*/ 3460933 w 6125898"/>
              <a:gd name="connsiteY2489" fmla="*/ 4541271 h 5594367"/>
              <a:gd name="connsiteX2490" fmla="*/ 3486846 w 6125898"/>
              <a:gd name="connsiteY2490" fmla="*/ 4527983 h 5594367"/>
              <a:gd name="connsiteX2491" fmla="*/ 3473557 w 6125898"/>
              <a:gd name="connsiteY2491" fmla="*/ 4527983 h 5594367"/>
              <a:gd name="connsiteX2492" fmla="*/ 3473557 w 6125898"/>
              <a:gd name="connsiteY2492" fmla="*/ 4514695 h 5594367"/>
              <a:gd name="connsiteX2493" fmla="*/ 3473557 w 6125898"/>
              <a:gd name="connsiteY2493" fmla="*/ 4527983 h 5594367"/>
              <a:gd name="connsiteX2494" fmla="*/ 3473557 w 6125898"/>
              <a:gd name="connsiteY2494" fmla="*/ 4488783 h 5594367"/>
              <a:gd name="connsiteX2495" fmla="*/ 3473557 w 6125898"/>
              <a:gd name="connsiteY2495" fmla="*/ 4502071 h 5594367"/>
              <a:gd name="connsiteX2496" fmla="*/ 3486846 w 6125898"/>
              <a:gd name="connsiteY2496" fmla="*/ 4502071 h 5594367"/>
              <a:gd name="connsiteX2497" fmla="*/ 3486846 w 6125898"/>
              <a:gd name="connsiteY2497" fmla="*/ 4527983 h 5594367"/>
              <a:gd name="connsiteX2498" fmla="*/ 3500134 w 6125898"/>
              <a:gd name="connsiteY2498" fmla="*/ 4514695 h 5594367"/>
              <a:gd name="connsiteX2499" fmla="*/ 3500134 w 6125898"/>
              <a:gd name="connsiteY2499" fmla="*/ 4540607 h 5594367"/>
              <a:gd name="connsiteX2500" fmla="*/ 3460933 w 6125898"/>
              <a:gd name="connsiteY2500" fmla="*/ 4541271 h 5594367"/>
              <a:gd name="connsiteX2501" fmla="*/ 3460933 w 6125898"/>
              <a:gd name="connsiteY2501" fmla="*/ 4541271 h 5594367"/>
              <a:gd name="connsiteX2502" fmla="*/ 3500134 w 6125898"/>
              <a:gd name="connsiteY2502" fmla="*/ 4748568 h 5594367"/>
              <a:gd name="connsiteX2503" fmla="*/ 3500134 w 6125898"/>
              <a:gd name="connsiteY2503" fmla="*/ 4735280 h 5594367"/>
              <a:gd name="connsiteX2504" fmla="*/ 3486846 w 6125898"/>
              <a:gd name="connsiteY2504" fmla="*/ 4735280 h 5594367"/>
              <a:gd name="connsiteX2505" fmla="*/ 3500134 w 6125898"/>
              <a:gd name="connsiteY2505" fmla="*/ 4748568 h 5594367"/>
              <a:gd name="connsiteX2506" fmla="*/ 3500134 w 6125898"/>
              <a:gd name="connsiteY2506" fmla="*/ 4748568 h 5594367"/>
              <a:gd name="connsiteX2507" fmla="*/ 3487510 w 6125898"/>
              <a:gd name="connsiteY2507" fmla="*/ 4593096 h 5594367"/>
              <a:gd name="connsiteX2508" fmla="*/ 3500798 w 6125898"/>
              <a:gd name="connsiteY2508" fmla="*/ 4619008 h 5594367"/>
              <a:gd name="connsiteX2509" fmla="*/ 3487510 w 6125898"/>
              <a:gd name="connsiteY2509" fmla="*/ 4593096 h 5594367"/>
              <a:gd name="connsiteX2510" fmla="*/ 3487510 w 6125898"/>
              <a:gd name="connsiteY2510" fmla="*/ 4593096 h 5594367"/>
              <a:gd name="connsiteX2511" fmla="*/ 3500134 w 6125898"/>
              <a:gd name="connsiteY2511" fmla="*/ 4658208 h 5594367"/>
              <a:gd name="connsiteX2512" fmla="*/ 3500134 w 6125898"/>
              <a:gd name="connsiteY2512" fmla="*/ 4632296 h 5594367"/>
              <a:gd name="connsiteX2513" fmla="*/ 3513422 w 6125898"/>
              <a:gd name="connsiteY2513" fmla="*/ 4632296 h 5594367"/>
              <a:gd name="connsiteX2514" fmla="*/ 3500134 w 6125898"/>
              <a:gd name="connsiteY2514" fmla="*/ 4658208 h 5594367"/>
              <a:gd name="connsiteX2515" fmla="*/ 3500134 w 6125898"/>
              <a:gd name="connsiteY2515" fmla="*/ 4658208 h 5594367"/>
              <a:gd name="connsiteX2516" fmla="*/ 3513422 w 6125898"/>
              <a:gd name="connsiteY2516" fmla="*/ 4593096 h 5594367"/>
              <a:gd name="connsiteX2517" fmla="*/ 3513422 w 6125898"/>
              <a:gd name="connsiteY2517" fmla="*/ 4593096 h 5594367"/>
              <a:gd name="connsiteX2518" fmla="*/ 3526710 w 6125898"/>
              <a:gd name="connsiteY2518" fmla="*/ 4593096 h 5594367"/>
              <a:gd name="connsiteX2519" fmla="*/ 3513422 w 6125898"/>
              <a:gd name="connsiteY2519" fmla="*/ 4593096 h 5594367"/>
              <a:gd name="connsiteX2520" fmla="*/ 3513422 w 6125898"/>
              <a:gd name="connsiteY2520" fmla="*/ 4579807 h 5594367"/>
              <a:gd name="connsiteX2521" fmla="*/ 3487510 w 6125898"/>
              <a:gd name="connsiteY2521" fmla="*/ 4579807 h 5594367"/>
              <a:gd name="connsiteX2522" fmla="*/ 3500798 w 6125898"/>
              <a:gd name="connsiteY2522" fmla="*/ 4566519 h 5594367"/>
              <a:gd name="connsiteX2523" fmla="*/ 3514086 w 6125898"/>
              <a:gd name="connsiteY2523" fmla="*/ 4579807 h 5594367"/>
              <a:gd name="connsiteX2524" fmla="*/ 3527375 w 6125898"/>
              <a:gd name="connsiteY2524" fmla="*/ 4566519 h 5594367"/>
              <a:gd name="connsiteX2525" fmla="*/ 3540663 w 6125898"/>
              <a:gd name="connsiteY2525" fmla="*/ 4566519 h 5594367"/>
              <a:gd name="connsiteX2526" fmla="*/ 3540663 w 6125898"/>
              <a:gd name="connsiteY2526" fmla="*/ 4592431 h 5594367"/>
              <a:gd name="connsiteX2527" fmla="*/ 3540663 w 6125898"/>
              <a:gd name="connsiteY2527" fmla="*/ 4579143 h 5594367"/>
              <a:gd name="connsiteX2528" fmla="*/ 3540663 w 6125898"/>
              <a:gd name="connsiteY2528" fmla="*/ 4605055 h 5594367"/>
              <a:gd name="connsiteX2529" fmla="*/ 3513422 w 6125898"/>
              <a:gd name="connsiteY2529" fmla="*/ 4593096 h 5594367"/>
              <a:gd name="connsiteX2530" fmla="*/ 3513422 w 6125898"/>
              <a:gd name="connsiteY2530" fmla="*/ 4593096 h 5594367"/>
              <a:gd name="connsiteX2531" fmla="*/ 3526710 w 6125898"/>
              <a:gd name="connsiteY2531" fmla="*/ 4787769 h 5594367"/>
              <a:gd name="connsiteX2532" fmla="*/ 3539999 w 6125898"/>
              <a:gd name="connsiteY2532" fmla="*/ 4735945 h 5594367"/>
              <a:gd name="connsiteX2533" fmla="*/ 3553287 w 6125898"/>
              <a:gd name="connsiteY2533" fmla="*/ 4749233 h 5594367"/>
              <a:gd name="connsiteX2534" fmla="*/ 3526710 w 6125898"/>
              <a:gd name="connsiteY2534" fmla="*/ 4787769 h 5594367"/>
              <a:gd name="connsiteX2535" fmla="*/ 3526710 w 6125898"/>
              <a:gd name="connsiteY2535" fmla="*/ 4787769 h 5594367"/>
              <a:gd name="connsiteX2536" fmla="*/ 3552623 w 6125898"/>
              <a:gd name="connsiteY2536" fmla="*/ 4735945 h 5594367"/>
              <a:gd name="connsiteX2537" fmla="*/ 3539334 w 6125898"/>
              <a:gd name="connsiteY2537" fmla="*/ 4735945 h 5594367"/>
              <a:gd name="connsiteX2538" fmla="*/ 3552623 w 6125898"/>
              <a:gd name="connsiteY2538" fmla="*/ 4684120 h 5594367"/>
              <a:gd name="connsiteX2539" fmla="*/ 3539334 w 6125898"/>
              <a:gd name="connsiteY2539" fmla="*/ 4697408 h 5594367"/>
              <a:gd name="connsiteX2540" fmla="*/ 3526046 w 6125898"/>
              <a:gd name="connsiteY2540" fmla="*/ 4697408 h 5594367"/>
              <a:gd name="connsiteX2541" fmla="*/ 3551959 w 6125898"/>
              <a:gd name="connsiteY2541" fmla="*/ 4684120 h 5594367"/>
              <a:gd name="connsiteX2542" fmla="*/ 3551959 w 6125898"/>
              <a:gd name="connsiteY2542" fmla="*/ 4723321 h 5594367"/>
              <a:gd name="connsiteX2543" fmla="*/ 3552623 w 6125898"/>
              <a:gd name="connsiteY2543" fmla="*/ 4735945 h 5594367"/>
              <a:gd name="connsiteX2544" fmla="*/ 3552623 w 6125898"/>
              <a:gd name="connsiteY2544" fmla="*/ 4735945 h 5594367"/>
              <a:gd name="connsiteX2545" fmla="*/ 3565911 w 6125898"/>
              <a:gd name="connsiteY2545" fmla="*/ 4787769 h 5594367"/>
              <a:gd name="connsiteX2546" fmla="*/ 3552623 w 6125898"/>
              <a:gd name="connsiteY2546" fmla="*/ 4787769 h 5594367"/>
              <a:gd name="connsiteX2547" fmla="*/ 3565911 w 6125898"/>
              <a:gd name="connsiteY2547" fmla="*/ 4774481 h 5594367"/>
              <a:gd name="connsiteX2548" fmla="*/ 3565911 w 6125898"/>
              <a:gd name="connsiteY2548" fmla="*/ 4787769 h 5594367"/>
              <a:gd name="connsiteX2549" fmla="*/ 3565911 w 6125898"/>
              <a:gd name="connsiteY2549" fmla="*/ 4787769 h 5594367"/>
              <a:gd name="connsiteX2550" fmla="*/ 3565911 w 6125898"/>
              <a:gd name="connsiteY2550" fmla="*/ 4748568 h 5594367"/>
              <a:gd name="connsiteX2551" fmla="*/ 3579199 w 6125898"/>
              <a:gd name="connsiteY2551" fmla="*/ 4722657 h 5594367"/>
              <a:gd name="connsiteX2552" fmla="*/ 3565911 w 6125898"/>
              <a:gd name="connsiteY2552" fmla="*/ 4748568 h 5594367"/>
              <a:gd name="connsiteX2553" fmla="*/ 3565911 w 6125898"/>
              <a:gd name="connsiteY2553" fmla="*/ 4748568 h 5594367"/>
              <a:gd name="connsiteX2554" fmla="*/ 3579199 w 6125898"/>
              <a:gd name="connsiteY2554" fmla="*/ 4632296 h 5594367"/>
              <a:gd name="connsiteX2555" fmla="*/ 3579199 w 6125898"/>
              <a:gd name="connsiteY2555" fmla="*/ 4593096 h 5594367"/>
              <a:gd name="connsiteX2556" fmla="*/ 3592488 w 6125898"/>
              <a:gd name="connsiteY2556" fmla="*/ 4593096 h 5594367"/>
              <a:gd name="connsiteX2557" fmla="*/ 3605776 w 6125898"/>
              <a:gd name="connsiteY2557" fmla="*/ 4606384 h 5594367"/>
              <a:gd name="connsiteX2558" fmla="*/ 3579199 w 6125898"/>
              <a:gd name="connsiteY2558" fmla="*/ 4632296 h 5594367"/>
              <a:gd name="connsiteX2559" fmla="*/ 3579199 w 6125898"/>
              <a:gd name="connsiteY2559" fmla="*/ 4632296 h 5594367"/>
              <a:gd name="connsiteX2560" fmla="*/ 3605112 w 6125898"/>
              <a:gd name="connsiteY2560" fmla="*/ 4761857 h 5594367"/>
              <a:gd name="connsiteX2561" fmla="*/ 3591823 w 6125898"/>
              <a:gd name="connsiteY2561" fmla="*/ 4735945 h 5594367"/>
              <a:gd name="connsiteX2562" fmla="*/ 3605112 w 6125898"/>
              <a:gd name="connsiteY2562" fmla="*/ 4749233 h 5594367"/>
              <a:gd name="connsiteX2563" fmla="*/ 3605112 w 6125898"/>
              <a:gd name="connsiteY2563" fmla="*/ 4761857 h 5594367"/>
              <a:gd name="connsiteX2564" fmla="*/ 3605112 w 6125898"/>
              <a:gd name="connsiteY2564" fmla="*/ 4761857 h 5594367"/>
              <a:gd name="connsiteX2565" fmla="*/ 3592488 w 6125898"/>
              <a:gd name="connsiteY2565" fmla="*/ 4567183 h 5594367"/>
              <a:gd name="connsiteX2566" fmla="*/ 3605776 w 6125898"/>
              <a:gd name="connsiteY2566" fmla="*/ 4527983 h 5594367"/>
              <a:gd name="connsiteX2567" fmla="*/ 3605776 w 6125898"/>
              <a:gd name="connsiteY2567" fmla="*/ 4527983 h 5594367"/>
              <a:gd name="connsiteX2568" fmla="*/ 3592488 w 6125898"/>
              <a:gd name="connsiteY2568" fmla="*/ 4567183 h 5594367"/>
              <a:gd name="connsiteX2569" fmla="*/ 3592488 w 6125898"/>
              <a:gd name="connsiteY2569" fmla="*/ 4567183 h 5594367"/>
              <a:gd name="connsiteX2570" fmla="*/ 3618400 w 6125898"/>
              <a:gd name="connsiteY2570" fmla="*/ 4632296 h 5594367"/>
              <a:gd name="connsiteX2571" fmla="*/ 3618400 w 6125898"/>
              <a:gd name="connsiteY2571" fmla="*/ 4645584 h 5594367"/>
              <a:gd name="connsiteX2572" fmla="*/ 3618400 w 6125898"/>
              <a:gd name="connsiteY2572" fmla="*/ 4632296 h 5594367"/>
              <a:gd name="connsiteX2573" fmla="*/ 3618400 w 6125898"/>
              <a:gd name="connsiteY2573" fmla="*/ 4632296 h 5594367"/>
              <a:gd name="connsiteX2574" fmla="*/ 3618400 w 6125898"/>
              <a:gd name="connsiteY2574" fmla="*/ 4489447 h 5594367"/>
              <a:gd name="connsiteX2575" fmla="*/ 3605112 w 6125898"/>
              <a:gd name="connsiteY2575" fmla="*/ 4502735 h 5594367"/>
              <a:gd name="connsiteX2576" fmla="*/ 3579199 w 6125898"/>
              <a:gd name="connsiteY2576" fmla="*/ 4489447 h 5594367"/>
              <a:gd name="connsiteX2577" fmla="*/ 3618400 w 6125898"/>
              <a:gd name="connsiteY2577" fmla="*/ 4463535 h 5594367"/>
              <a:gd name="connsiteX2578" fmla="*/ 3618400 w 6125898"/>
              <a:gd name="connsiteY2578" fmla="*/ 4489447 h 5594367"/>
              <a:gd name="connsiteX2579" fmla="*/ 3605112 w 6125898"/>
              <a:gd name="connsiteY2579" fmla="*/ 4489447 h 5594367"/>
              <a:gd name="connsiteX2580" fmla="*/ 3618400 w 6125898"/>
              <a:gd name="connsiteY2580" fmla="*/ 4489447 h 5594367"/>
              <a:gd name="connsiteX2581" fmla="*/ 3618400 w 6125898"/>
              <a:gd name="connsiteY2581" fmla="*/ 4489447 h 5594367"/>
              <a:gd name="connsiteX2582" fmla="*/ 3644976 w 6125898"/>
              <a:gd name="connsiteY2582" fmla="*/ 4515359 h 5594367"/>
              <a:gd name="connsiteX2583" fmla="*/ 3644976 w 6125898"/>
              <a:gd name="connsiteY2583" fmla="*/ 4515359 h 5594367"/>
              <a:gd name="connsiteX2584" fmla="*/ 3631688 w 6125898"/>
              <a:gd name="connsiteY2584" fmla="*/ 4515359 h 5594367"/>
              <a:gd name="connsiteX2585" fmla="*/ 3631688 w 6125898"/>
              <a:gd name="connsiteY2585" fmla="*/ 4502071 h 5594367"/>
              <a:gd name="connsiteX2586" fmla="*/ 3618400 w 6125898"/>
              <a:gd name="connsiteY2586" fmla="*/ 4515359 h 5594367"/>
              <a:gd name="connsiteX2587" fmla="*/ 3618400 w 6125898"/>
              <a:gd name="connsiteY2587" fmla="*/ 4489447 h 5594367"/>
              <a:gd name="connsiteX2588" fmla="*/ 3644312 w 6125898"/>
              <a:gd name="connsiteY2588" fmla="*/ 4502735 h 5594367"/>
              <a:gd name="connsiteX2589" fmla="*/ 3644976 w 6125898"/>
              <a:gd name="connsiteY2589" fmla="*/ 4515359 h 5594367"/>
              <a:gd name="connsiteX2590" fmla="*/ 3644976 w 6125898"/>
              <a:gd name="connsiteY2590" fmla="*/ 4515359 h 5594367"/>
              <a:gd name="connsiteX2591" fmla="*/ 3644976 w 6125898"/>
              <a:gd name="connsiteY2591" fmla="*/ 4476159 h 5594367"/>
              <a:gd name="connsiteX2592" fmla="*/ 3631688 w 6125898"/>
              <a:gd name="connsiteY2592" fmla="*/ 4462870 h 5594367"/>
              <a:gd name="connsiteX2593" fmla="*/ 3631688 w 6125898"/>
              <a:gd name="connsiteY2593" fmla="*/ 4462870 h 5594367"/>
              <a:gd name="connsiteX2594" fmla="*/ 3644976 w 6125898"/>
              <a:gd name="connsiteY2594" fmla="*/ 4436958 h 5594367"/>
              <a:gd name="connsiteX2595" fmla="*/ 3644976 w 6125898"/>
              <a:gd name="connsiteY2595" fmla="*/ 4476159 h 5594367"/>
              <a:gd name="connsiteX2596" fmla="*/ 3644976 w 6125898"/>
              <a:gd name="connsiteY2596" fmla="*/ 4476159 h 5594367"/>
              <a:gd name="connsiteX2597" fmla="*/ 3736665 w 6125898"/>
              <a:gd name="connsiteY2597" fmla="*/ 4761857 h 5594367"/>
              <a:gd name="connsiteX2598" fmla="*/ 3723377 w 6125898"/>
              <a:gd name="connsiteY2598" fmla="*/ 4748568 h 5594367"/>
              <a:gd name="connsiteX2599" fmla="*/ 3736665 w 6125898"/>
              <a:gd name="connsiteY2599" fmla="*/ 4748568 h 5594367"/>
              <a:gd name="connsiteX2600" fmla="*/ 3736665 w 6125898"/>
              <a:gd name="connsiteY2600" fmla="*/ 4761857 h 5594367"/>
              <a:gd name="connsiteX2601" fmla="*/ 3736665 w 6125898"/>
              <a:gd name="connsiteY2601" fmla="*/ 4761857 h 5594367"/>
              <a:gd name="connsiteX2602" fmla="*/ 3736665 w 6125898"/>
              <a:gd name="connsiteY2602" fmla="*/ 4761857 h 5594367"/>
              <a:gd name="connsiteX2603" fmla="*/ 3906756 w 6125898"/>
              <a:gd name="connsiteY2603" fmla="*/ 4203749 h 5594367"/>
              <a:gd name="connsiteX2604" fmla="*/ 3906756 w 6125898"/>
              <a:gd name="connsiteY2604" fmla="*/ 4242949 h 5594367"/>
              <a:gd name="connsiteX2605" fmla="*/ 3893468 w 6125898"/>
              <a:gd name="connsiteY2605" fmla="*/ 4217037 h 5594367"/>
              <a:gd name="connsiteX2606" fmla="*/ 3906756 w 6125898"/>
              <a:gd name="connsiteY2606" fmla="*/ 4203749 h 5594367"/>
              <a:gd name="connsiteX2607" fmla="*/ 3906756 w 6125898"/>
              <a:gd name="connsiteY2607" fmla="*/ 4203749 h 5594367"/>
              <a:gd name="connsiteX2608" fmla="*/ 3867555 w 6125898"/>
              <a:gd name="connsiteY2608" fmla="*/ 4229661 h 5594367"/>
              <a:gd name="connsiteX2609" fmla="*/ 3854267 w 6125898"/>
              <a:gd name="connsiteY2609" fmla="*/ 4216373 h 5594367"/>
              <a:gd name="connsiteX2610" fmla="*/ 3867555 w 6125898"/>
              <a:gd name="connsiteY2610" fmla="*/ 4229661 h 5594367"/>
              <a:gd name="connsiteX2611" fmla="*/ 3854267 w 6125898"/>
              <a:gd name="connsiteY2611" fmla="*/ 4229661 h 5594367"/>
              <a:gd name="connsiteX2612" fmla="*/ 3867555 w 6125898"/>
              <a:gd name="connsiteY2612" fmla="*/ 4229661 h 5594367"/>
              <a:gd name="connsiteX2613" fmla="*/ 3867555 w 6125898"/>
              <a:gd name="connsiteY2613" fmla="*/ 4229661 h 5594367"/>
              <a:gd name="connsiteX2614" fmla="*/ 3841643 w 6125898"/>
              <a:gd name="connsiteY2614" fmla="*/ 4476159 h 5594367"/>
              <a:gd name="connsiteX2615" fmla="*/ 3867555 w 6125898"/>
              <a:gd name="connsiteY2615" fmla="*/ 4502071 h 5594367"/>
              <a:gd name="connsiteX2616" fmla="*/ 3880844 w 6125898"/>
              <a:gd name="connsiteY2616" fmla="*/ 4515359 h 5594367"/>
              <a:gd name="connsiteX2617" fmla="*/ 3841643 w 6125898"/>
              <a:gd name="connsiteY2617" fmla="*/ 4541271 h 5594367"/>
              <a:gd name="connsiteX2618" fmla="*/ 3841643 w 6125898"/>
              <a:gd name="connsiteY2618" fmla="*/ 4502071 h 5594367"/>
              <a:gd name="connsiteX2619" fmla="*/ 3841643 w 6125898"/>
              <a:gd name="connsiteY2619" fmla="*/ 4476159 h 5594367"/>
              <a:gd name="connsiteX2620" fmla="*/ 3841643 w 6125898"/>
              <a:gd name="connsiteY2620" fmla="*/ 4476159 h 5594367"/>
              <a:gd name="connsiteX2621" fmla="*/ 3854267 w 6125898"/>
              <a:gd name="connsiteY2621" fmla="*/ 4294774 h 5594367"/>
              <a:gd name="connsiteX2622" fmla="*/ 3867555 w 6125898"/>
              <a:gd name="connsiteY2622" fmla="*/ 4308062 h 5594367"/>
              <a:gd name="connsiteX2623" fmla="*/ 3854267 w 6125898"/>
              <a:gd name="connsiteY2623" fmla="*/ 4308062 h 5594367"/>
              <a:gd name="connsiteX2624" fmla="*/ 3854267 w 6125898"/>
              <a:gd name="connsiteY2624" fmla="*/ 4294774 h 5594367"/>
              <a:gd name="connsiteX2625" fmla="*/ 3854267 w 6125898"/>
              <a:gd name="connsiteY2625" fmla="*/ 4294774 h 5594367"/>
              <a:gd name="connsiteX2626" fmla="*/ 3893468 w 6125898"/>
              <a:gd name="connsiteY2626" fmla="*/ 4372510 h 5594367"/>
              <a:gd name="connsiteX2627" fmla="*/ 3880179 w 6125898"/>
              <a:gd name="connsiteY2627" fmla="*/ 4359222 h 5594367"/>
              <a:gd name="connsiteX2628" fmla="*/ 3893468 w 6125898"/>
              <a:gd name="connsiteY2628" fmla="*/ 4333310 h 5594367"/>
              <a:gd name="connsiteX2629" fmla="*/ 3893468 w 6125898"/>
              <a:gd name="connsiteY2629" fmla="*/ 4372510 h 5594367"/>
              <a:gd name="connsiteX2630" fmla="*/ 3893468 w 6125898"/>
              <a:gd name="connsiteY2630" fmla="*/ 4372510 h 5594367"/>
              <a:gd name="connsiteX2631" fmla="*/ 3893468 w 6125898"/>
              <a:gd name="connsiteY2631" fmla="*/ 4502071 h 5594367"/>
              <a:gd name="connsiteX2632" fmla="*/ 3880179 w 6125898"/>
              <a:gd name="connsiteY2632" fmla="*/ 4502071 h 5594367"/>
              <a:gd name="connsiteX2633" fmla="*/ 3893468 w 6125898"/>
              <a:gd name="connsiteY2633" fmla="*/ 4502071 h 5594367"/>
              <a:gd name="connsiteX2634" fmla="*/ 3893468 w 6125898"/>
              <a:gd name="connsiteY2634" fmla="*/ 4502071 h 5594367"/>
              <a:gd name="connsiteX2635" fmla="*/ 3893468 w 6125898"/>
              <a:gd name="connsiteY2635" fmla="*/ 4502071 h 5594367"/>
              <a:gd name="connsiteX2636" fmla="*/ 3854267 w 6125898"/>
              <a:gd name="connsiteY2636" fmla="*/ 4567183 h 5594367"/>
              <a:gd name="connsiteX2637" fmla="*/ 3840979 w 6125898"/>
              <a:gd name="connsiteY2637" fmla="*/ 4553895 h 5594367"/>
              <a:gd name="connsiteX2638" fmla="*/ 3854267 w 6125898"/>
              <a:gd name="connsiteY2638" fmla="*/ 4553895 h 5594367"/>
              <a:gd name="connsiteX2639" fmla="*/ 3854267 w 6125898"/>
              <a:gd name="connsiteY2639" fmla="*/ 4567183 h 5594367"/>
              <a:gd name="connsiteX2640" fmla="*/ 3854267 w 6125898"/>
              <a:gd name="connsiteY2640" fmla="*/ 4567183 h 5594367"/>
              <a:gd name="connsiteX2641" fmla="*/ 3828355 w 6125898"/>
              <a:gd name="connsiteY2641" fmla="*/ 4359222 h 5594367"/>
              <a:gd name="connsiteX2642" fmla="*/ 3841643 w 6125898"/>
              <a:gd name="connsiteY2642" fmla="*/ 4385134 h 5594367"/>
              <a:gd name="connsiteX2643" fmla="*/ 3841643 w 6125898"/>
              <a:gd name="connsiteY2643" fmla="*/ 4411046 h 5594367"/>
              <a:gd name="connsiteX2644" fmla="*/ 3828355 w 6125898"/>
              <a:gd name="connsiteY2644" fmla="*/ 4424334 h 5594367"/>
              <a:gd name="connsiteX2645" fmla="*/ 3815066 w 6125898"/>
              <a:gd name="connsiteY2645" fmla="*/ 4398422 h 5594367"/>
              <a:gd name="connsiteX2646" fmla="*/ 3828355 w 6125898"/>
              <a:gd name="connsiteY2646" fmla="*/ 4359222 h 5594367"/>
              <a:gd name="connsiteX2647" fmla="*/ 3828355 w 6125898"/>
              <a:gd name="connsiteY2647" fmla="*/ 4359222 h 5594367"/>
              <a:gd name="connsiteX2648" fmla="*/ 3801778 w 6125898"/>
              <a:gd name="connsiteY2648" fmla="*/ 4658208 h 5594367"/>
              <a:gd name="connsiteX2649" fmla="*/ 3788490 w 6125898"/>
              <a:gd name="connsiteY2649" fmla="*/ 4606384 h 5594367"/>
              <a:gd name="connsiteX2650" fmla="*/ 3814402 w 6125898"/>
              <a:gd name="connsiteY2650" fmla="*/ 4632296 h 5594367"/>
              <a:gd name="connsiteX2651" fmla="*/ 3788490 w 6125898"/>
              <a:gd name="connsiteY2651" fmla="*/ 4632296 h 5594367"/>
              <a:gd name="connsiteX2652" fmla="*/ 3801778 w 6125898"/>
              <a:gd name="connsiteY2652" fmla="*/ 4658208 h 5594367"/>
              <a:gd name="connsiteX2653" fmla="*/ 3801778 w 6125898"/>
              <a:gd name="connsiteY2653" fmla="*/ 4658208 h 5594367"/>
              <a:gd name="connsiteX2654" fmla="*/ 3789154 w 6125898"/>
              <a:gd name="connsiteY2654" fmla="*/ 4476159 h 5594367"/>
              <a:gd name="connsiteX2655" fmla="*/ 3789154 w 6125898"/>
              <a:gd name="connsiteY2655" fmla="*/ 4489447 h 5594367"/>
              <a:gd name="connsiteX2656" fmla="*/ 3789154 w 6125898"/>
              <a:gd name="connsiteY2656" fmla="*/ 4463535 h 5594367"/>
              <a:gd name="connsiteX2657" fmla="*/ 3789154 w 6125898"/>
              <a:gd name="connsiteY2657" fmla="*/ 4476159 h 5594367"/>
              <a:gd name="connsiteX2658" fmla="*/ 3789154 w 6125898"/>
              <a:gd name="connsiteY2658" fmla="*/ 4476159 h 5594367"/>
              <a:gd name="connsiteX2659" fmla="*/ 3789154 w 6125898"/>
              <a:gd name="connsiteY2659" fmla="*/ 4476159 h 5594367"/>
              <a:gd name="connsiteX2660" fmla="*/ 3789154 w 6125898"/>
              <a:gd name="connsiteY2660" fmla="*/ 4605719 h 5594367"/>
              <a:gd name="connsiteX2661" fmla="*/ 3802442 w 6125898"/>
              <a:gd name="connsiteY2661" fmla="*/ 4579807 h 5594367"/>
              <a:gd name="connsiteX2662" fmla="*/ 3828355 w 6125898"/>
              <a:gd name="connsiteY2662" fmla="*/ 4566519 h 5594367"/>
              <a:gd name="connsiteX2663" fmla="*/ 3828355 w 6125898"/>
              <a:gd name="connsiteY2663" fmla="*/ 4579807 h 5594367"/>
              <a:gd name="connsiteX2664" fmla="*/ 3789154 w 6125898"/>
              <a:gd name="connsiteY2664" fmla="*/ 4605719 h 5594367"/>
              <a:gd name="connsiteX2665" fmla="*/ 3789154 w 6125898"/>
              <a:gd name="connsiteY2665" fmla="*/ 4605719 h 5594367"/>
              <a:gd name="connsiteX2666" fmla="*/ 3815066 w 6125898"/>
              <a:gd name="connsiteY2666" fmla="*/ 4437623 h 5594367"/>
              <a:gd name="connsiteX2667" fmla="*/ 3828355 w 6125898"/>
              <a:gd name="connsiteY2667" fmla="*/ 4437623 h 5594367"/>
              <a:gd name="connsiteX2668" fmla="*/ 3815066 w 6125898"/>
              <a:gd name="connsiteY2668" fmla="*/ 4463535 h 5594367"/>
              <a:gd name="connsiteX2669" fmla="*/ 3815066 w 6125898"/>
              <a:gd name="connsiteY2669" fmla="*/ 4437623 h 5594367"/>
              <a:gd name="connsiteX2670" fmla="*/ 3815066 w 6125898"/>
              <a:gd name="connsiteY2670" fmla="*/ 4437623 h 5594367"/>
              <a:gd name="connsiteX2671" fmla="*/ 3815066 w 6125898"/>
              <a:gd name="connsiteY2671" fmla="*/ 4463535 h 5594367"/>
              <a:gd name="connsiteX2672" fmla="*/ 3801778 w 6125898"/>
              <a:gd name="connsiteY2672" fmla="*/ 4463535 h 5594367"/>
              <a:gd name="connsiteX2673" fmla="*/ 3801778 w 6125898"/>
              <a:gd name="connsiteY2673" fmla="*/ 4450247 h 5594367"/>
              <a:gd name="connsiteX2674" fmla="*/ 3815066 w 6125898"/>
              <a:gd name="connsiteY2674" fmla="*/ 4463535 h 5594367"/>
              <a:gd name="connsiteX2675" fmla="*/ 3815066 w 6125898"/>
              <a:gd name="connsiteY2675" fmla="*/ 4463535 h 5594367"/>
              <a:gd name="connsiteX2676" fmla="*/ 3801778 w 6125898"/>
              <a:gd name="connsiteY2676" fmla="*/ 4346598 h 5594367"/>
              <a:gd name="connsiteX2677" fmla="*/ 3815066 w 6125898"/>
              <a:gd name="connsiteY2677" fmla="*/ 4359886 h 5594367"/>
              <a:gd name="connsiteX2678" fmla="*/ 3815066 w 6125898"/>
              <a:gd name="connsiteY2678" fmla="*/ 4385798 h 5594367"/>
              <a:gd name="connsiteX2679" fmla="*/ 3815066 w 6125898"/>
              <a:gd name="connsiteY2679" fmla="*/ 4385798 h 5594367"/>
              <a:gd name="connsiteX2680" fmla="*/ 3801778 w 6125898"/>
              <a:gd name="connsiteY2680" fmla="*/ 4385798 h 5594367"/>
              <a:gd name="connsiteX2681" fmla="*/ 3801778 w 6125898"/>
              <a:gd name="connsiteY2681" fmla="*/ 4346598 h 5594367"/>
              <a:gd name="connsiteX2682" fmla="*/ 3801778 w 6125898"/>
              <a:gd name="connsiteY2682" fmla="*/ 4346598 h 5594367"/>
              <a:gd name="connsiteX2683" fmla="*/ 3801778 w 6125898"/>
              <a:gd name="connsiteY2683" fmla="*/ 4255573 h 5594367"/>
              <a:gd name="connsiteX2684" fmla="*/ 3788490 w 6125898"/>
              <a:gd name="connsiteY2684" fmla="*/ 4255573 h 5594367"/>
              <a:gd name="connsiteX2685" fmla="*/ 3801778 w 6125898"/>
              <a:gd name="connsiteY2685" fmla="*/ 4255573 h 5594367"/>
              <a:gd name="connsiteX2686" fmla="*/ 3801778 w 6125898"/>
              <a:gd name="connsiteY2686" fmla="*/ 4255573 h 5594367"/>
              <a:gd name="connsiteX2687" fmla="*/ 3789154 w 6125898"/>
              <a:gd name="connsiteY2687" fmla="*/ 4294774 h 5594367"/>
              <a:gd name="connsiteX2688" fmla="*/ 3789154 w 6125898"/>
              <a:gd name="connsiteY2688" fmla="*/ 4281485 h 5594367"/>
              <a:gd name="connsiteX2689" fmla="*/ 3789154 w 6125898"/>
              <a:gd name="connsiteY2689" fmla="*/ 4294774 h 5594367"/>
              <a:gd name="connsiteX2690" fmla="*/ 3789154 w 6125898"/>
              <a:gd name="connsiteY2690" fmla="*/ 4294774 h 5594367"/>
              <a:gd name="connsiteX2691" fmla="*/ 3789154 w 6125898"/>
              <a:gd name="connsiteY2691" fmla="*/ 4255573 h 5594367"/>
              <a:gd name="connsiteX2692" fmla="*/ 3789154 w 6125898"/>
              <a:gd name="connsiteY2692" fmla="*/ 4281485 h 5594367"/>
              <a:gd name="connsiteX2693" fmla="*/ 3789154 w 6125898"/>
              <a:gd name="connsiteY2693" fmla="*/ 4281485 h 5594367"/>
              <a:gd name="connsiteX2694" fmla="*/ 3763242 w 6125898"/>
              <a:gd name="connsiteY2694" fmla="*/ 4281485 h 5594367"/>
              <a:gd name="connsiteX2695" fmla="*/ 3789154 w 6125898"/>
              <a:gd name="connsiteY2695" fmla="*/ 4255573 h 5594367"/>
              <a:gd name="connsiteX2696" fmla="*/ 3789154 w 6125898"/>
              <a:gd name="connsiteY2696" fmla="*/ 4255573 h 5594367"/>
              <a:gd name="connsiteX2697" fmla="*/ 3775866 w 6125898"/>
              <a:gd name="connsiteY2697" fmla="*/ 4450247 h 5594367"/>
              <a:gd name="connsiteX2698" fmla="*/ 3775866 w 6125898"/>
              <a:gd name="connsiteY2698" fmla="*/ 4424334 h 5594367"/>
              <a:gd name="connsiteX2699" fmla="*/ 3789154 w 6125898"/>
              <a:gd name="connsiteY2699" fmla="*/ 4411046 h 5594367"/>
              <a:gd name="connsiteX2700" fmla="*/ 3815066 w 6125898"/>
              <a:gd name="connsiteY2700" fmla="*/ 4411046 h 5594367"/>
              <a:gd name="connsiteX2701" fmla="*/ 3801778 w 6125898"/>
              <a:gd name="connsiteY2701" fmla="*/ 4424334 h 5594367"/>
              <a:gd name="connsiteX2702" fmla="*/ 3801778 w 6125898"/>
              <a:gd name="connsiteY2702" fmla="*/ 4411046 h 5594367"/>
              <a:gd name="connsiteX2703" fmla="*/ 3788490 w 6125898"/>
              <a:gd name="connsiteY2703" fmla="*/ 4424334 h 5594367"/>
              <a:gd name="connsiteX2704" fmla="*/ 3775202 w 6125898"/>
              <a:gd name="connsiteY2704" fmla="*/ 4463535 h 5594367"/>
              <a:gd name="connsiteX2705" fmla="*/ 3775866 w 6125898"/>
              <a:gd name="connsiteY2705" fmla="*/ 4450247 h 5594367"/>
              <a:gd name="connsiteX2706" fmla="*/ 3762577 w 6125898"/>
              <a:gd name="connsiteY2706" fmla="*/ 4450247 h 5594367"/>
              <a:gd name="connsiteX2707" fmla="*/ 3775866 w 6125898"/>
              <a:gd name="connsiteY2707" fmla="*/ 4450247 h 5594367"/>
              <a:gd name="connsiteX2708" fmla="*/ 3775866 w 6125898"/>
              <a:gd name="connsiteY2708" fmla="*/ 4450247 h 5594367"/>
              <a:gd name="connsiteX2709" fmla="*/ 3762577 w 6125898"/>
              <a:gd name="connsiteY2709" fmla="*/ 4527983 h 5594367"/>
              <a:gd name="connsiteX2710" fmla="*/ 3775866 w 6125898"/>
              <a:gd name="connsiteY2710" fmla="*/ 4502071 h 5594367"/>
              <a:gd name="connsiteX2711" fmla="*/ 3762577 w 6125898"/>
              <a:gd name="connsiteY2711" fmla="*/ 4527983 h 5594367"/>
              <a:gd name="connsiteX2712" fmla="*/ 3762577 w 6125898"/>
              <a:gd name="connsiteY2712" fmla="*/ 4527983 h 5594367"/>
              <a:gd name="connsiteX2713" fmla="*/ 3736665 w 6125898"/>
              <a:gd name="connsiteY2713" fmla="*/ 4450247 h 5594367"/>
              <a:gd name="connsiteX2714" fmla="*/ 3749953 w 6125898"/>
              <a:gd name="connsiteY2714" fmla="*/ 4450247 h 5594367"/>
              <a:gd name="connsiteX2715" fmla="*/ 3749953 w 6125898"/>
              <a:gd name="connsiteY2715" fmla="*/ 4463535 h 5594367"/>
              <a:gd name="connsiteX2716" fmla="*/ 3724042 w 6125898"/>
              <a:gd name="connsiteY2716" fmla="*/ 4450247 h 5594367"/>
              <a:gd name="connsiteX2717" fmla="*/ 3736665 w 6125898"/>
              <a:gd name="connsiteY2717" fmla="*/ 4450247 h 5594367"/>
              <a:gd name="connsiteX2718" fmla="*/ 3736665 w 6125898"/>
              <a:gd name="connsiteY2718" fmla="*/ 4450247 h 5594367"/>
              <a:gd name="connsiteX2719" fmla="*/ 3696800 w 6125898"/>
              <a:gd name="connsiteY2719" fmla="*/ 4411710 h 5594367"/>
              <a:gd name="connsiteX2720" fmla="*/ 3696800 w 6125898"/>
              <a:gd name="connsiteY2720" fmla="*/ 4424999 h 5594367"/>
              <a:gd name="connsiteX2721" fmla="*/ 3683512 w 6125898"/>
              <a:gd name="connsiteY2721" fmla="*/ 4411710 h 5594367"/>
              <a:gd name="connsiteX2722" fmla="*/ 3696800 w 6125898"/>
              <a:gd name="connsiteY2722" fmla="*/ 4411710 h 5594367"/>
              <a:gd name="connsiteX2723" fmla="*/ 3696800 w 6125898"/>
              <a:gd name="connsiteY2723" fmla="*/ 4411710 h 5594367"/>
              <a:gd name="connsiteX2724" fmla="*/ 3670889 w 6125898"/>
              <a:gd name="connsiteY2724" fmla="*/ 4527983 h 5594367"/>
              <a:gd name="connsiteX2725" fmla="*/ 3657601 w 6125898"/>
              <a:gd name="connsiteY2725" fmla="*/ 4541271 h 5594367"/>
              <a:gd name="connsiteX2726" fmla="*/ 3670889 w 6125898"/>
              <a:gd name="connsiteY2726" fmla="*/ 4527983 h 5594367"/>
              <a:gd name="connsiteX2727" fmla="*/ 3670889 w 6125898"/>
              <a:gd name="connsiteY2727" fmla="*/ 4527983 h 5594367"/>
              <a:gd name="connsiteX2728" fmla="*/ 3670889 w 6125898"/>
              <a:gd name="connsiteY2728" fmla="*/ 4527983 h 5594367"/>
              <a:gd name="connsiteX2729" fmla="*/ 3670889 w 6125898"/>
              <a:gd name="connsiteY2729" fmla="*/ 4527983 h 5594367"/>
              <a:gd name="connsiteX2730" fmla="*/ 3684177 w 6125898"/>
              <a:gd name="connsiteY2730" fmla="*/ 4359222 h 5594367"/>
              <a:gd name="connsiteX2731" fmla="*/ 3684177 w 6125898"/>
              <a:gd name="connsiteY2731" fmla="*/ 4372510 h 5594367"/>
              <a:gd name="connsiteX2732" fmla="*/ 3684177 w 6125898"/>
              <a:gd name="connsiteY2732" fmla="*/ 4359222 h 5594367"/>
              <a:gd name="connsiteX2733" fmla="*/ 3684177 w 6125898"/>
              <a:gd name="connsiteY2733" fmla="*/ 4359222 h 5594367"/>
              <a:gd name="connsiteX2734" fmla="*/ 3696800 w 6125898"/>
              <a:gd name="connsiteY2734" fmla="*/ 4605719 h 5594367"/>
              <a:gd name="connsiteX2735" fmla="*/ 3722713 w 6125898"/>
              <a:gd name="connsiteY2735" fmla="*/ 4605719 h 5594367"/>
              <a:gd name="connsiteX2736" fmla="*/ 3709424 w 6125898"/>
              <a:gd name="connsiteY2736" fmla="*/ 4553895 h 5594367"/>
              <a:gd name="connsiteX2737" fmla="*/ 3709424 w 6125898"/>
              <a:gd name="connsiteY2737" fmla="*/ 4567183 h 5594367"/>
              <a:gd name="connsiteX2738" fmla="*/ 3696136 w 6125898"/>
              <a:gd name="connsiteY2738" fmla="*/ 4580472 h 5594367"/>
              <a:gd name="connsiteX2739" fmla="*/ 3696136 w 6125898"/>
              <a:gd name="connsiteY2739" fmla="*/ 4528647 h 5594367"/>
              <a:gd name="connsiteX2740" fmla="*/ 3682848 w 6125898"/>
              <a:gd name="connsiteY2740" fmla="*/ 4541936 h 5594367"/>
              <a:gd name="connsiteX2741" fmla="*/ 3682848 w 6125898"/>
              <a:gd name="connsiteY2741" fmla="*/ 4528647 h 5594367"/>
              <a:gd name="connsiteX2742" fmla="*/ 3722048 w 6125898"/>
              <a:gd name="connsiteY2742" fmla="*/ 4528647 h 5594367"/>
              <a:gd name="connsiteX2743" fmla="*/ 3708760 w 6125898"/>
              <a:gd name="connsiteY2743" fmla="*/ 4541936 h 5594367"/>
              <a:gd name="connsiteX2744" fmla="*/ 3734672 w 6125898"/>
              <a:gd name="connsiteY2744" fmla="*/ 4555224 h 5594367"/>
              <a:gd name="connsiteX2745" fmla="*/ 3747961 w 6125898"/>
              <a:gd name="connsiteY2745" fmla="*/ 4568512 h 5594367"/>
              <a:gd name="connsiteX2746" fmla="*/ 3722048 w 6125898"/>
              <a:gd name="connsiteY2746" fmla="*/ 4581801 h 5594367"/>
              <a:gd name="connsiteX2747" fmla="*/ 3747961 w 6125898"/>
              <a:gd name="connsiteY2747" fmla="*/ 4621001 h 5594367"/>
              <a:gd name="connsiteX2748" fmla="*/ 3696800 w 6125898"/>
              <a:gd name="connsiteY2748" fmla="*/ 4605719 h 5594367"/>
              <a:gd name="connsiteX2749" fmla="*/ 3696800 w 6125898"/>
              <a:gd name="connsiteY2749" fmla="*/ 4605719 h 5594367"/>
              <a:gd name="connsiteX2750" fmla="*/ 3710089 w 6125898"/>
              <a:gd name="connsiteY2750" fmla="*/ 4593096 h 5594367"/>
              <a:gd name="connsiteX2751" fmla="*/ 3710089 w 6125898"/>
              <a:gd name="connsiteY2751" fmla="*/ 4593096 h 5594367"/>
              <a:gd name="connsiteX2752" fmla="*/ 3696800 w 6125898"/>
              <a:gd name="connsiteY2752" fmla="*/ 4593096 h 5594367"/>
              <a:gd name="connsiteX2753" fmla="*/ 3696800 w 6125898"/>
              <a:gd name="connsiteY2753" fmla="*/ 4579807 h 5594367"/>
              <a:gd name="connsiteX2754" fmla="*/ 3710089 w 6125898"/>
              <a:gd name="connsiteY2754" fmla="*/ 4579807 h 5594367"/>
              <a:gd name="connsiteX2755" fmla="*/ 3710089 w 6125898"/>
              <a:gd name="connsiteY2755" fmla="*/ 4579807 h 5594367"/>
              <a:gd name="connsiteX2756" fmla="*/ 3710089 w 6125898"/>
              <a:gd name="connsiteY2756" fmla="*/ 4593096 h 5594367"/>
              <a:gd name="connsiteX2757" fmla="*/ 3710089 w 6125898"/>
              <a:gd name="connsiteY2757" fmla="*/ 4593096 h 5594367"/>
              <a:gd name="connsiteX2758" fmla="*/ 3736665 w 6125898"/>
              <a:gd name="connsiteY2758" fmla="*/ 4684120 h 5594367"/>
              <a:gd name="connsiteX2759" fmla="*/ 3736665 w 6125898"/>
              <a:gd name="connsiteY2759" fmla="*/ 4684120 h 5594367"/>
              <a:gd name="connsiteX2760" fmla="*/ 3723377 w 6125898"/>
              <a:gd name="connsiteY2760" fmla="*/ 4670832 h 5594367"/>
              <a:gd name="connsiteX2761" fmla="*/ 3723377 w 6125898"/>
              <a:gd name="connsiteY2761" fmla="*/ 4657544 h 5594367"/>
              <a:gd name="connsiteX2762" fmla="*/ 3736665 w 6125898"/>
              <a:gd name="connsiteY2762" fmla="*/ 4657544 h 5594367"/>
              <a:gd name="connsiteX2763" fmla="*/ 3736665 w 6125898"/>
              <a:gd name="connsiteY2763" fmla="*/ 4670832 h 5594367"/>
              <a:gd name="connsiteX2764" fmla="*/ 3736665 w 6125898"/>
              <a:gd name="connsiteY2764" fmla="*/ 4684120 h 5594367"/>
              <a:gd name="connsiteX2765" fmla="*/ 3736665 w 6125898"/>
              <a:gd name="connsiteY2765" fmla="*/ 4684120 h 5594367"/>
              <a:gd name="connsiteX2766" fmla="*/ 3775866 w 6125898"/>
              <a:gd name="connsiteY2766" fmla="*/ 4670832 h 5594367"/>
              <a:gd name="connsiteX2767" fmla="*/ 3775866 w 6125898"/>
              <a:gd name="connsiteY2767" fmla="*/ 4644920 h 5594367"/>
              <a:gd name="connsiteX2768" fmla="*/ 3762577 w 6125898"/>
              <a:gd name="connsiteY2768" fmla="*/ 4644920 h 5594367"/>
              <a:gd name="connsiteX2769" fmla="*/ 3749289 w 6125898"/>
              <a:gd name="connsiteY2769" fmla="*/ 4670832 h 5594367"/>
              <a:gd name="connsiteX2770" fmla="*/ 3736001 w 6125898"/>
              <a:gd name="connsiteY2770" fmla="*/ 4657544 h 5594367"/>
              <a:gd name="connsiteX2771" fmla="*/ 3749289 w 6125898"/>
              <a:gd name="connsiteY2771" fmla="*/ 4657544 h 5594367"/>
              <a:gd name="connsiteX2772" fmla="*/ 3749289 w 6125898"/>
              <a:gd name="connsiteY2772" fmla="*/ 4644255 h 5594367"/>
              <a:gd name="connsiteX2773" fmla="*/ 3749289 w 6125898"/>
              <a:gd name="connsiteY2773" fmla="*/ 4630967 h 5594367"/>
              <a:gd name="connsiteX2774" fmla="*/ 3762577 w 6125898"/>
              <a:gd name="connsiteY2774" fmla="*/ 4617679 h 5594367"/>
              <a:gd name="connsiteX2775" fmla="*/ 3762577 w 6125898"/>
              <a:gd name="connsiteY2775" fmla="*/ 4578479 h 5594367"/>
              <a:gd name="connsiteX2776" fmla="*/ 3788490 w 6125898"/>
              <a:gd name="connsiteY2776" fmla="*/ 4591767 h 5594367"/>
              <a:gd name="connsiteX2777" fmla="*/ 3775202 w 6125898"/>
              <a:gd name="connsiteY2777" fmla="*/ 4617679 h 5594367"/>
              <a:gd name="connsiteX2778" fmla="*/ 3775202 w 6125898"/>
              <a:gd name="connsiteY2778" fmla="*/ 4656879 h 5594367"/>
              <a:gd name="connsiteX2779" fmla="*/ 3775866 w 6125898"/>
              <a:gd name="connsiteY2779" fmla="*/ 4670832 h 5594367"/>
              <a:gd name="connsiteX2780" fmla="*/ 3775866 w 6125898"/>
              <a:gd name="connsiteY2780" fmla="*/ 4670832 h 5594367"/>
              <a:gd name="connsiteX2781" fmla="*/ 3775866 w 6125898"/>
              <a:gd name="connsiteY2781" fmla="*/ 4787769 h 5594367"/>
              <a:gd name="connsiteX2782" fmla="*/ 3762577 w 6125898"/>
              <a:gd name="connsiteY2782" fmla="*/ 4774481 h 5594367"/>
              <a:gd name="connsiteX2783" fmla="*/ 3775866 w 6125898"/>
              <a:gd name="connsiteY2783" fmla="*/ 4761192 h 5594367"/>
              <a:gd name="connsiteX2784" fmla="*/ 3775866 w 6125898"/>
              <a:gd name="connsiteY2784" fmla="*/ 4761192 h 5594367"/>
              <a:gd name="connsiteX2785" fmla="*/ 3789154 w 6125898"/>
              <a:gd name="connsiteY2785" fmla="*/ 4761192 h 5594367"/>
              <a:gd name="connsiteX2786" fmla="*/ 3775866 w 6125898"/>
              <a:gd name="connsiteY2786" fmla="*/ 4747904 h 5594367"/>
              <a:gd name="connsiteX2787" fmla="*/ 3789154 w 6125898"/>
              <a:gd name="connsiteY2787" fmla="*/ 4747904 h 5594367"/>
              <a:gd name="connsiteX2788" fmla="*/ 3802442 w 6125898"/>
              <a:gd name="connsiteY2788" fmla="*/ 4773816 h 5594367"/>
              <a:gd name="connsiteX2789" fmla="*/ 3775866 w 6125898"/>
              <a:gd name="connsiteY2789" fmla="*/ 4787769 h 5594367"/>
              <a:gd name="connsiteX2790" fmla="*/ 3775866 w 6125898"/>
              <a:gd name="connsiteY2790" fmla="*/ 4787769 h 5594367"/>
              <a:gd name="connsiteX2791" fmla="*/ 3789154 w 6125898"/>
              <a:gd name="connsiteY2791" fmla="*/ 4735945 h 5594367"/>
              <a:gd name="connsiteX2792" fmla="*/ 3802442 w 6125898"/>
              <a:gd name="connsiteY2792" fmla="*/ 4696744 h 5594367"/>
              <a:gd name="connsiteX2793" fmla="*/ 3789154 w 6125898"/>
              <a:gd name="connsiteY2793" fmla="*/ 4735945 h 5594367"/>
              <a:gd name="connsiteX2794" fmla="*/ 3789154 w 6125898"/>
              <a:gd name="connsiteY2794" fmla="*/ 4735945 h 5594367"/>
              <a:gd name="connsiteX2795" fmla="*/ 3801778 w 6125898"/>
              <a:gd name="connsiteY2795" fmla="*/ 4735945 h 5594367"/>
              <a:gd name="connsiteX2796" fmla="*/ 3815066 w 6125898"/>
              <a:gd name="connsiteY2796" fmla="*/ 4710032 h 5594367"/>
              <a:gd name="connsiteX2797" fmla="*/ 3801778 w 6125898"/>
              <a:gd name="connsiteY2797" fmla="*/ 4735945 h 5594367"/>
              <a:gd name="connsiteX2798" fmla="*/ 3801778 w 6125898"/>
              <a:gd name="connsiteY2798" fmla="*/ 4735945 h 5594367"/>
              <a:gd name="connsiteX2799" fmla="*/ 3841643 w 6125898"/>
              <a:gd name="connsiteY2799" fmla="*/ 4787769 h 5594367"/>
              <a:gd name="connsiteX2800" fmla="*/ 3815731 w 6125898"/>
              <a:gd name="connsiteY2800" fmla="*/ 4774481 h 5594367"/>
              <a:gd name="connsiteX2801" fmla="*/ 3815731 w 6125898"/>
              <a:gd name="connsiteY2801" fmla="*/ 4748568 h 5594367"/>
              <a:gd name="connsiteX2802" fmla="*/ 3829019 w 6125898"/>
              <a:gd name="connsiteY2802" fmla="*/ 4748568 h 5594367"/>
              <a:gd name="connsiteX2803" fmla="*/ 3829019 w 6125898"/>
              <a:gd name="connsiteY2803" fmla="*/ 4748568 h 5594367"/>
              <a:gd name="connsiteX2804" fmla="*/ 3842307 w 6125898"/>
              <a:gd name="connsiteY2804" fmla="*/ 4774481 h 5594367"/>
              <a:gd name="connsiteX2805" fmla="*/ 3841643 w 6125898"/>
              <a:gd name="connsiteY2805" fmla="*/ 4787769 h 5594367"/>
              <a:gd name="connsiteX2806" fmla="*/ 3841643 w 6125898"/>
              <a:gd name="connsiteY2806" fmla="*/ 4787769 h 5594367"/>
              <a:gd name="connsiteX2807" fmla="*/ 3841643 w 6125898"/>
              <a:gd name="connsiteY2807" fmla="*/ 4658208 h 5594367"/>
              <a:gd name="connsiteX2808" fmla="*/ 3815731 w 6125898"/>
              <a:gd name="connsiteY2808" fmla="*/ 4658208 h 5594367"/>
              <a:gd name="connsiteX2809" fmla="*/ 3815731 w 6125898"/>
              <a:gd name="connsiteY2809" fmla="*/ 4644920 h 5594367"/>
              <a:gd name="connsiteX2810" fmla="*/ 3829019 w 6125898"/>
              <a:gd name="connsiteY2810" fmla="*/ 4631632 h 5594367"/>
              <a:gd name="connsiteX2811" fmla="*/ 3829019 w 6125898"/>
              <a:gd name="connsiteY2811" fmla="*/ 4644920 h 5594367"/>
              <a:gd name="connsiteX2812" fmla="*/ 3842307 w 6125898"/>
              <a:gd name="connsiteY2812" fmla="*/ 4644920 h 5594367"/>
              <a:gd name="connsiteX2813" fmla="*/ 3855595 w 6125898"/>
              <a:gd name="connsiteY2813" fmla="*/ 4619008 h 5594367"/>
              <a:gd name="connsiteX2814" fmla="*/ 3841643 w 6125898"/>
              <a:gd name="connsiteY2814" fmla="*/ 4658208 h 5594367"/>
              <a:gd name="connsiteX2815" fmla="*/ 3841643 w 6125898"/>
              <a:gd name="connsiteY2815" fmla="*/ 4658208 h 5594367"/>
              <a:gd name="connsiteX2816" fmla="*/ 3854267 w 6125898"/>
              <a:gd name="connsiteY2816" fmla="*/ 4696744 h 5594367"/>
              <a:gd name="connsiteX2817" fmla="*/ 3854267 w 6125898"/>
              <a:gd name="connsiteY2817" fmla="*/ 4722657 h 5594367"/>
              <a:gd name="connsiteX2818" fmla="*/ 3854267 w 6125898"/>
              <a:gd name="connsiteY2818" fmla="*/ 4696744 h 5594367"/>
              <a:gd name="connsiteX2819" fmla="*/ 3854267 w 6125898"/>
              <a:gd name="connsiteY2819" fmla="*/ 4696744 h 5594367"/>
              <a:gd name="connsiteX2820" fmla="*/ 3854267 w 6125898"/>
              <a:gd name="connsiteY2820" fmla="*/ 4865506 h 5594367"/>
              <a:gd name="connsiteX2821" fmla="*/ 3854267 w 6125898"/>
              <a:gd name="connsiteY2821" fmla="*/ 4839593 h 5594367"/>
              <a:gd name="connsiteX2822" fmla="*/ 3854267 w 6125898"/>
              <a:gd name="connsiteY2822" fmla="*/ 4852882 h 5594367"/>
              <a:gd name="connsiteX2823" fmla="*/ 3854267 w 6125898"/>
              <a:gd name="connsiteY2823" fmla="*/ 4826969 h 5594367"/>
              <a:gd name="connsiteX2824" fmla="*/ 3867555 w 6125898"/>
              <a:gd name="connsiteY2824" fmla="*/ 4813681 h 5594367"/>
              <a:gd name="connsiteX2825" fmla="*/ 3854267 w 6125898"/>
              <a:gd name="connsiteY2825" fmla="*/ 4865506 h 5594367"/>
              <a:gd name="connsiteX2826" fmla="*/ 3854267 w 6125898"/>
              <a:gd name="connsiteY2826" fmla="*/ 4865506 h 5594367"/>
              <a:gd name="connsiteX2827" fmla="*/ 3854267 w 6125898"/>
              <a:gd name="connsiteY2827" fmla="*/ 4710032 h 5594367"/>
              <a:gd name="connsiteX2828" fmla="*/ 3867555 w 6125898"/>
              <a:gd name="connsiteY2828" fmla="*/ 4723321 h 5594367"/>
              <a:gd name="connsiteX2829" fmla="*/ 3854267 w 6125898"/>
              <a:gd name="connsiteY2829" fmla="*/ 4710032 h 5594367"/>
              <a:gd name="connsiteX2830" fmla="*/ 3854267 w 6125898"/>
              <a:gd name="connsiteY2830" fmla="*/ 4710032 h 5594367"/>
              <a:gd name="connsiteX2831" fmla="*/ 3867555 w 6125898"/>
              <a:gd name="connsiteY2831" fmla="*/ 4800393 h 5594367"/>
              <a:gd name="connsiteX2832" fmla="*/ 3854267 w 6125898"/>
              <a:gd name="connsiteY2832" fmla="*/ 4800393 h 5594367"/>
              <a:gd name="connsiteX2833" fmla="*/ 3854267 w 6125898"/>
              <a:gd name="connsiteY2833" fmla="*/ 4774481 h 5594367"/>
              <a:gd name="connsiteX2834" fmla="*/ 3880179 w 6125898"/>
              <a:gd name="connsiteY2834" fmla="*/ 4787769 h 5594367"/>
              <a:gd name="connsiteX2835" fmla="*/ 3867555 w 6125898"/>
              <a:gd name="connsiteY2835" fmla="*/ 4800393 h 5594367"/>
              <a:gd name="connsiteX2836" fmla="*/ 3867555 w 6125898"/>
              <a:gd name="connsiteY2836" fmla="*/ 4800393 h 5594367"/>
              <a:gd name="connsiteX2837" fmla="*/ 3920044 w 6125898"/>
              <a:gd name="connsiteY2837" fmla="*/ 4956530 h 5594367"/>
              <a:gd name="connsiteX2838" fmla="*/ 3945956 w 6125898"/>
              <a:gd name="connsiteY2838" fmla="*/ 4930618 h 5594367"/>
              <a:gd name="connsiteX2839" fmla="*/ 3920044 w 6125898"/>
              <a:gd name="connsiteY2839" fmla="*/ 4956530 h 5594367"/>
              <a:gd name="connsiteX2840" fmla="*/ 3920044 w 6125898"/>
              <a:gd name="connsiteY2840" fmla="*/ 4956530 h 5594367"/>
              <a:gd name="connsiteX2841" fmla="*/ 3972532 w 6125898"/>
              <a:gd name="connsiteY2841" fmla="*/ 4956530 h 5594367"/>
              <a:gd name="connsiteX2842" fmla="*/ 3959244 w 6125898"/>
              <a:gd name="connsiteY2842" fmla="*/ 4956530 h 5594367"/>
              <a:gd name="connsiteX2843" fmla="*/ 3945956 w 6125898"/>
              <a:gd name="connsiteY2843" fmla="*/ 4969818 h 5594367"/>
              <a:gd name="connsiteX2844" fmla="*/ 3959244 w 6125898"/>
              <a:gd name="connsiteY2844" fmla="*/ 4956530 h 5594367"/>
              <a:gd name="connsiteX2845" fmla="*/ 3959244 w 6125898"/>
              <a:gd name="connsiteY2845" fmla="*/ 4982442 h 5594367"/>
              <a:gd name="connsiteX2846" fmla="*/ 3933332 w 6125898"/>
              <a:gd name="connsiteY2846" fmla="*/ 4969154 h 5594367"/>
              <a:gd name="connsiteX2847" fmla="*/ 3959244 w 6125898"/>
              <a:gd name="connsiteY2847" fmla="*/ 4943242 h 5594367"/>
              <a:gd name="connsiteX2848" fmla="*/ 3972532 w 6125898"/>
              <a:gd name="connsiteY2848" fmla="*/ 4943242 h 5594367"/>
              <a:gd name="connsiteX2849" fmla="*/ 3972532 w 6125898"/>
              <a:gd name="connsiteY2849" fmla="*/ 4956530 h 5594367"/>
              <a:gd name="connsiteX2850" fmla="*/ 3972532 w 6125898"/>
              <a:gd name="connsiteY2850" fmla="*/ 4956530 h 5594367"/>
              <a:gd name="connsiteX2851" fmla="*/ 3945956 w 6125898"/>
              <a:gd name="connsiteY2851" fmla="*/ 4839593 h 5594367"/>
              <a:gd name="connsiteX2852" fmla="*/ 3959244 w 6125898"/>
              <a:gd name="connsiteY2852" fmla="*/ 4826305 h 5594367"/>
              <a:gd name="connsiteX2853" fmla="*/ 3972532 w 6125898"/>
              <a:gd name="connsiteY2853" fmla="*/ 4826305 h 5594367"/>
              <a:gd name="connsiteX2854" fmla="*/ 3972532 w 6125898"/>
              <a:gd name="connsiteY2854" fmla="*/ 4852217 h 5594367"/>
              <a:gd name="connsiteX2855" fmla="*/ 3985820 w 6125898"/>
              <a:gd name="connsiteY2855" fmla="*/ 4826305 h 5594367"/>
              <a:gd name="connsiteX2856" fmla="*/ 3999109 w 6125898"/>
              <a:gd name="connsiteY2856" fmla="*/ 4826305 h 5594367"/>
              <a:gd name="connsiteX2857" fmla="*/ 3985820 w 6125898"/>
              <a:gd name="connsiteY2857" fmla="*/ 4852217 h 5594367"/>
              <a:gd name="connsiteX2858" fmla="*/ 3999109 w 6125898"/>
              <a:gd name="connsiteY2858" fmla="*/ 4852217 h 5594367"/>
              <a:gd name="connsiteX2859" fmla="*/ 3999109 w 6125898"/>
              <a:gd name="connsiteY2859" fmla="*/ 4865506 h 5594367"/>
              <a:gd name="connsiteX2860" fmla="*/ 3985820 w 6125898"/>
              <a:gd name="connsiteY2860" fmla="*/ 4865506 h 5594367"/>
              <a:gd name="connsiteX2861" fmla="*/ 3959909 w 6125898"/>
              <a:gd name="connsiteY2861" fmla="*/ 4891417 h 5594367"/>
              <a:gd name="connsiteX2862" fmla="*/ 3973197 w 6125898"/>
              <a:gd name="connsiteY2862" fmla="*/ 4878129 h 5594367"/>
              <a:gd name="connsiteX2863" fmla="*/ 3959909 w 6125898"/>
              <a:gd name="connsiteY2863" fmla="*/ 4864841 h 5594367"/>
              <a:gd name="connsiteX2864" fmla="*/ 3973197 w 6125898"/>
              <a:gd name="connsiteY2864" fmla="*/ 4890753 h 5594367"/>
              <a:gd name="connsiteX2865" fmla="*/ 3986486 w 6125898"/>
              <a:gd name="connsiteY2865" fmla="*/ 4877465 h 5594367"/>
              <a:gd name="connsiteX2866" fmla="*/ 3999774 w 6125898"/>
              <a:gd name="connsiteY2866" fmla="*/ 4877465 h 5594367"/>
              <a:gd name="connsiteX2867" fmla="*/ 3986486 w 6125898"/>
              <a:gd name="connsiteY2867" fmla="*/ 4890753 h 5594367"/>
              <a:gd name="connsiteX2868" fmla="*/ 3999774 w 6125898"/>
              <a:gd name="connsiteY2868" fmla="*/ 4916665 h 5594367"/>
              <a:gd name="connsiteX2869" fmla="*/ 3986486 w 6125898"/>
              <a:gd name="connsiteY2869" fmla="*/ 4903377 h 5594367"/>
              <a:gd name="connsiteX2870" fmla="*/ 3986486 w 6125898"/>
              <a:gd name="connsiteY2870" fmla="*/ 4916665 h 5594367"/>
              <a:gd name="connsiteX2871" fmla="*/ 3973197 w 6125898"/>
              <a:gd name="connsiteY2871" fmla="*/ 4929953 h 5594367"/>
              <a:gd name="connsiteX2872" fmla="*/ 3959909 w 6125898"/>
              <a:gd name="connsiteY2872" fmla="*/ 4916665 h 5594367"/>
              <a:gd name="connsiteX2873" fmla="*/ 3946621 w 6125898"/>
              <a:gd name="connsiteY2873" fmla="*/ 4929953 h 5594367"/>
              <a:gd name="connsiteX2874" fmla="*/ 3933332 w 6125898"/>
              <a:gd name="connsiteY2874" fmla="*/ 4916665 h 5594367"/>
              <a:gd name="connsiteX2875" fmla="*/ 3946621 w 6125898"/>
              <a:gd name="connsiteY2875" fmla="*/ 4929953 h 5594367"/>
              <a:gd name="connsiteX2876" fmla="*/ 3907420 w 6125898"/>
              <a:gd name="connsiteY2876" fmla="*/ 4929953 h 5594367"/>
              <a:gd name="connsiteX2877" fmla="*/ 3907420 w 6125898"/>
              <a:gd name="connsiteY2877" fmla="*/ 4890753 h 5594367"/>
              <a:gd name="connsiteX2878" fmla="*/ 3946621 w 6125898"/>
              <a:gd name="connsiteY2878" fmla="*/ 4877465 h 5594367"/>
              <a:gd name="connsiteX2879" fmla="*/ 3920708 w 6125898"/>
              <a:gd name="connsiteY2879" fmla="*/ 4877465 h 5594367"/>
              <a:gd name="connsiteX2880" fmla="*/ 3933997 w 6125898"/>
              <a:gd name="connsiteY2880" fmla="*/ 4864177 h 5594367"/>
              <a:gd name="connsiteX2881" fmla="*/ 3920708 w 6125898"/>
              <a:gd name="connsiteY2881" fmla="*/ 4850888 h 5594367"/>
              <a:gd name="connsiteX2882" fmla="*/ 3920708 w 6125898"/>
              <a:gd name="connsiteY2882" fmla="*/ 4864177 h 5594367"/>
              <a:gd name="connsiteX2883" fmla="*/ 3920708 w 6125898"/>
              <a:gd name="connsiteY2883" fmla="*/ 4838264 h 5594367"/>
              <a:gd name="connsiteX2884" fmla="*/ 3907420 w 6125898"/>
              <a:gd name="connsiteY2884" fmla="*/ 4851553 h 5594367"/>
              <a:gd name="connsiteX2885" fmla="*/ 3907420 w 6125898"/>
              <a:gd name="connsiteY2885" fmla="*/ 4838264 h 5594367"/>
              <a:gd name="connsiteX2886" fmla="*/ 3881508 w 6125898"/>
              <a:gd name="connsiteY2886" fmla="*/ 4851553 h 5594367"/>
              <a:gd name="connsiteX2887" fmla="*/ 3907420 w 6125898"/>
              <a:gd name="connsiteY2887" fmla="*/ 4851553 h 5594367"/>
              <a:gd name="connsiteX2888" fmla="*/ 3907420 w 6125898"/>
              <a:gd name="connsiteY2888" fmla="*/ 4864841 h 5594367"/>
              <a:gd name="connsiteX2889" fmla="*/ 3881508 w 6125898"/>
              <a:gd name="connsiteY2889" fmla="*/ 4851553 h 5594367"/>
              <a:gd name="connsiteX2890" fmla="*/ 3881508 w 6125898"/>
              <a:gd name="connsiteY2890" fmla="*/ 4864841 h 5594367"/>
              <a:gd name="connsiteX2891" fmla="*/ 3881508 w 6125898"/>
              <a:gd name="connsiteY2891" fmla="*/ 4851553 h 5594367"/>
              <a:gd name="connsiteX2892" fmla="*/ 3881508 w 6125898"/>
              <a:gd name="connsiteY2892" fmla="*/ 4812352 h 5594367"/>
              <a:gd name="connsiteX2893" fmla="*/ 3894796 w 6125898"/>
              <a:gd name="connsiteY2893" fmla="*/ 4812352 h 5594367"/>
              <a:gd name="connsiteX2894" fmla="*/ 3894796 w 6125898"/>
              <a:gd name="connsiteY2894" fmla="*/ 4812352 h 5594367"/>
              <a:gd name="connsiteX2895" fmla="*/ 3881508 w 6125898"/>
              <a:gd name="connsiteY2895" fmla="*/ 4786440 h 5594367"/>
              <a:gd name="connsiteX2896" fmla="*/ 3894796 w 6125898"/>
              <a:gd name="connsiteY2896" fmla="*/ 4786440 h 5594367"/>
              <a:gd name="connsiteX2897" fmla="*/ 3894796 w 6125898"/>
              <a:gd name="connsiteY2897" fmla="*/ 4812352 h 5594367"/>
              <a:gd name="connsiteX2898" fmla="*/ 3894796 w 6125898"/>
              <a:gd name="connsiteY2898" fmla="*/ 4812352 h 5594367"/>
              <a:gd name="connsiteX2899" fmla="*/ 3894796 w 6125898"/>
              <a:gd name="connsiteY2899" fmla="*/ 4812352 h 5594367"/>
              <a:gd name="connsiteX2900" fmla="*/ 3894796 w 6125898"/>
              <a:gd name="connsiteY2900" fmla="*/ 4825641 h 5594367"/>
              <a:gd name="connsiteX2901" fmla="*/ 3920708 w 6125898"/>
              <a:gd name="connsiteY2901" fmla="*/ 4838929 h 5594367"/>
              <a:gd name="connsiteX2902" fmla="*/ 3920708 w 6125898"/>
              <a:gd name="connsiteY2902" fmla="*/ 4838929 h 5594367"/>
              <a:gd name="connsiteX2903" fmla="*/ 3920708 w 6125898"/>
              <a:gd name="connsiteY2903" fmla="*/ 4799728 h 5594367"/>
              <a:gd name="connsiteX2904" fmla="*/ 3946621 w 6125898"/>
              <a:gd name="connsiteY2904" fmla="*/ 4813017 h 5594367"/>
              <a:gd name="connsiteX2905" fmla="*/ 3945956 w 6125898"/>
              <a:gd name="connsiteY2905" fmla="*/ 4839593 h 5594367"/>
              <a:gd name="connsiteX2906" fmla="*/ 3945956 w 6125898"/>
              <a:gd name="connsiteY2906" fmla="*/ 4839593 h 5594367"/>
              <a:gd name="connsiteX2907" fmla="*/ 3880844 w 6125898"/>
              <a:gd name="connsiteY2907" fmla="*/ 4722657 h 5594367"/>
              <a:gd name="connsiteX2908" fmla="*/ 3880844 w 6125898"/>
              <a:gd name="connsiteY2908" fmla="*/ 4709368 h 5594367"/>
              <a:gd name="connsiteX2909" fmla="*/ 3894132 w 6125898"/>
              <a:gd name="connsiteY2909" fmla="*/ 4722657 h 5594367"/>
              <a:gd name="connsiteX2910" fmla="*/ 3894132 w 6125898"/>
              <a:gd name="connsiteY2910" fmla="*/ 4722657 h 5594367"/>
              <a:gd name="connsiteX2911" fmla="*/ 3880844 w 6125898"/>
              <a:gd name="connsiteY2911" fmla="*/ 4722657 h 5594367"/>
              <a:gd name="connsiteX2912" fmla="*/ 3880844 w 6125898"/>
              <a:gd name="connsiteY2912" fmla="*/ 4722657 h 5594367"/>
              <a:gd name="connsiteX2913" fmla="*/ 3933332 w 6125898"/>
              <a:gd name="connsiteY2913" fmla="*/ 4787769 h 5594367"/>
              <a:gd name="connsiteX2914" fmla="*/ 3920044 w 6125898"/>
              <a:gd name="connsiteY2914" fmla="*/ 4787769 h 5594367"/>
              <a:gd name="connsiteX2915" fmla="*/ 3906756 w 6125898"/>
              <a:gd name="connsiteY2915" fmla="*/ 4748568 h 5594367"/>
              <a:gd name="connsiteX2916" fmla="*/ 3933332 w 6125898"/>
              <a:gd name="connsiteY2916" fmla="*/ 4787769 h 5594367"/>
              <a:gd name="connsiteX2917" fmla="*/ 3933332 w 6125898"/>
              <a:gd name="connsiteY2917" fmla="*/ 4787769 h 5594367"/>
              <a:gd name="connsiteX2918" fmla="*/ 3972532 w 6125898"/>
              <a:gd name="connsiteY2918" fmla="*/ 4644920 h 5594367"/>
              <a:gd name="connsiteX2919" fmla="*/ 3985820 w 6125898"/>
              <a:gd name="connsiteY2919" fmla="*/ 4644920 h 5594367"/>
              <a:gd name="connsiteX2920" fmla="*/ 3985820 w 6125898"/>
              <a:gd name="connsiteY2920" fmla="*/ 4658208 h 5594367"/>
              <a:gd name="connsiteX2921" fmla="*/ 3972532 w 6125898"/>
              <a:gd name="connsiteY2921" fmla="*/ 4671497 h 5594367"/>
              <a:gd name="connsiteX2922" fmla="*/ 3959244 w 6125898"/>
              <a:gd name="connsiteY2922" fmla="*/ 4658208 h 5594367"/>
              <a:gd name="connsiteX2923" fmla="*/ 3972532 w 6125898"/>
              <a:gd name="connsiteY2923" fmla="*/ 4644920 h 5594367"/>
              <a:gd name="connsiteX2924" fmla="*/ 3972532 w 6125898"/>
              <a:gd name="connsiteY2924" fmla="*/ 4644920 h 5594367"/>
              <a:gd name="connsiteX2925" fmla="*/ 3972532 w 6125898"/>
              <a:gd name="connsiteY2925" fmla="*/ 4567183 h 5594367"/>
              <a:gd name="connsiteX2926" fmla="*/ 3972532 w 6125898"/>
              <a:gd name="connsiteY2926" fmla="*/ 4580472 h 5594367"/>
              <a:gd name="connsiteX2927" fmla="*/ 3959244 w 6125898"/>
              <a:gd name="connsiteY2927" fmla="*/ 4580472 h 5594367"/>
              <a:gd name="connsiteX2928" fmla="*/ 3972532 w 6125898"/>
              <a:gd name="connsiteY2928" fmla="*/ 4567183 h 5594367"/>
              <a:gd name="connsiteX2929" fmla="*/ 3972532 w 6125898"/>
              <a:gd name="connsiteY2929" fmla="*/ 4567183 h 5594367"/>
              <a:gd name="connsiteX2930" fmla="*/ 3959244 w 6125898"/>
              <a:gd name="connsiteY2930" fmla="*/ 4527983 h 5594367"/>
              <a:gd name="connsiteX2931" fmla="*/ 3959244 w 6125898"/>
              <a:gd name="connsiteY2931" fmla="*/ 4541271 h 5594367"/>
              <a:gd name="connsiteX2932" fmla="*/ 3945956 w 6125898"/>
              <a:gd name="connsiteY2932" fmla="*/ 4567183 h 5594367"/>
              <a:gd name="connsiteX2933" fmla="*/ 3959244 w 6125898"/>
              <a:gd name="connsiteY2933" fmla="*/ 4527983 h 5594367"/>
              <a:gd name="connsiteX2934" fmla="*/ 3959244 w 6125898"/>
              <a:gd name="connsiteY2934" fmla="*/ 4527983 h 5594367"/>
              <a:gd name="connsiteX2935" fmla="*/ 3933332 w 6125898"/>
              <a:gd name="connsiteY2935" fmla="*/ 4541271 h 5594367"/>
              <a:gd name="connsiteX2936" fmla="*/ 3933332 w 6125898"/>
              <a:gd name="connsiteY2936" fmla="*/ 4593096 h 5594367"/>
              <a:gd name="connsiteX2937" fmla="*/ 3946621 w 6125898"/>
              <a:gd name="connsiteY2937" fmla="*/ 4579807 h 5594367"/>
              <a:gd name="connsiteX2938" fmla="*/ 3946621 w 6125898"/>
              <a:gd name="connsiteY2938" fmla="*/ 4619008 h 5594367"/>
              <a:gd name="connsiteX2939" fmla="*/ 3920708 w 6125898"/>
              <a:gd name="connsiteY2939" fmla="*/ 4619008 h 5594367"/>
              <a:gd name="connsiteX2940" fmla="*/ 3920708 w 6125898"/>
              <a:gd name="connsiteY2940" fmla="*/ 4632296 h 5594367"/>
              <a:gd name="connsiteX2941" fmla="*/ 3933997 w 6125898"/>
              <a:gd name="connsiteY2941" fmla="*/ 4645584 h 5594367"/>
              <a:gd name="connsiteX2942" fmla="*/ 3908084 w 6125898"/>
              <a:gd name="connsiteY2942" fmla="*/ 4645584 h 5594367"/>
              <a:gd name="connsiteX2943" fmla="*/ 3908084 w 6125898"/>
              <a:gd name="connsiteY2943" fmla="*/ 4658873 h 5594367"/>
              <a:gd name="connsiteX2944" fmla="*/ 3882172 w 6125898"/>
              <a:gd name="connsiteY2944" fmla="*/ 4710697 h 5594367"/>
              <a:gd name="connsiteX2945" fmla="*/ 3856260 w 6125898"/>
              <a:gd name="connsiteY2945" fmla="*/ 4710697 h 5594367"/>
              <a:gd name="connsiteX2946" fmla="*/ 3882172 w 6125898"/>
              <a:gd name="connsiteY2946" fmla="*/ 4684785 h 5594367"/>
              <a:gd name="connsiteX2947" fmla="*/ 3882172 w 6125898"/>
              <a:gd name="connsiteY2947" fmla="*/ 4658873 h 5594367"/>
              <a:gd name="connsiteX2948" fmla="*/ 3868884 w 6125898"/>
              <a:gd name="connsiteY2948" fmla="*/ 4672161 h 5594367"/>
              <a:gd name="connsiteX2949" fmla="*/ 3894796 w 6125898"/>
              <a:gd name="connsiteY2949" fmla="*/ 4646249 h 5594367"/>
              <a:gd name="connsiteX2950" fmla="*/ 3868884 w 6125898"/>
              <a:gd name="connsiteY2950" fmla="*/ 4659537 h 5594367"/>
              <a:gd name="connsiteX2951" fmla="*/ 3868884 w 6125898"/>
              <a:gd name="connsiteY2951" fmla="*/ 4659537 h 5594367"/>
              <a:gd name="connsiteX2952" fmla="*/ 3882172 w 6125898"/>
              <a:gd name="connsiteY2952" fmla="*/ 4620337 h 5594367"/>
              <a:gd name="connsiteX2953" fmla="*/ 3868884 w 6125898"/>
              <a:gd name="connsiteY2953" fmla="*/ 4607048 h 5594367"/>
              <a:gd name="connsiteX2954" fmla="*/ 3842971 w 6125898"/>
              <a:gd name="connsiteY2954" fmla="*/ 4620337 h 5594367"/>
              <a:gd name="connsiteX2955" fmla="*/ 3842971 w 6125898"/>
              <a:gd name="connsiteY2955" fmla="*/ 4594424 h 5594367"/>
              <a:gd name="connsiteX2956" fmla="*/ 3882172 w 6125898"/>
              <a:gd name="connsiteY2956" fmla="*/ 4581136 h 5594367"/>
              <a:gd name="connsiteX2957" fmla="*/ 3895460 w 6125898"/>
              <a:gd name="connsiteY2957" fmla="*/ 4594424 h 5594367"/>
              <a:gd name="connsiteX2958" fmla="*/ 3908749 w 6125898"/>
              <a:gd name="connsiteY2958" fmla="*/ 4581136 h 5594367"/>
              <a:gd name="connsiteX2959" fmla="*/ 3922037 w 6125898"/>
              <a:gd name="connsiteY2959" fmla="*/ 4594424 h 5594367"/>
              <a:gd name="connsiteX2960" fmla="*/ 3908749 w 6125898"/>
              <a:gd name="connsiteY2960" fmla="*/ 4620337 h 5594367"/>
              <a:gd name="connsiteX2961" fmla="*/ 3908749 w 6125898"/>
              <a:gd name="connsiteY2961" fmla="*/ 4594424 h 5594367"/>
              <a:gd name="connsiteX2962" fmla="*/ 3882836 w 6125898"/>
              <a:gd name="connsiteY2962" fmla="*/ 4594424 h 5594367"/>
              <a:gd name="connsiteX2963" fmla="*/ 3896125 w 6125898"/>
              <a:gd name="connsiteY2963" fmla="*/ 4620337 h 5594367"/>
              <a:gd name="connsiteX2964" fmla="*/ 3896125 w 6125898"/>
              <a:gd name="connsiteY2964" fmla="*/ 4646249 h 5594367"/>
              <a:gd name="connsiteX2965" fmla="*/ 3909413 w 6125898"/>
              <a:gd name="connsiteY2965" fmla="*/ 4646249 h 5594367"/>
              <a:gd name="connsiteX2966" fmla="*/ 3909413 w 6125898"/>
              <a:gd name="connsiteY2966" fmla="*/ 4632961 h 5594367"/>
              <a:gd name="connsiteX2967" fmla="*/ 3935325 w 6125898"/>
              <a:gd name="connsiteY2967" fmla="*/ 4607048 h 5594367"/>
              <a:gd name="connsiteX2968" fmla="*/ 3922037 w 6125898"/>
              <a:gd name="connsiteY2968" fmla="*/ 4581136 h 5594367"/>
              <a:gd name="connsiteX2969" fmla="*/ 3933332 w 6125898"/>
              <a:gd name="connsiteY2969" fmla="*/ 4541271 h 5594367"/>
              <a:gd name="connsiteX2970" fmla="*/ 3933332 w 6125898"/>
              <a:gd name="connsiteY2970" fmla="*/ 4541271 h 5594367"/>
              <a:gd name="connsiteX2971" fmla="*/ 3920044 w 6125898"/>
              <a:gd name="connsiteY2971" fmla="*/ 4502071 h 5594367"/>
              <a:gd name="connsiteX2972" fmla="*/ 3880844 w 6125898"/>
              <a:gd name="connsiteY2972" fmla="*/ 4553895 h 5594367"/>
              <a:gd name="connsiteX2973" fmla="*/ 3920044 w 6125898"/>
              <a:gd name="connsiteY2973" fmla="*/ 4502071 h 5594367"/>
              <a:gd name="connsiteX2974" fmla="*/ 3920044 w 6125898"/>
              <a:gd name="connsiteY2974" fmla="*/ 4502071 h 5594367"/>
              <a:gd name="connsiteX2975" fmla="*/ 3893468 w 6125898"/>
              <a:gd name="connsiteY2975" fmla="*/ 4307398 h 5594367"/>
              <a:gd name="connsiteX2976" fmla="*/ 3840979 w 6125898"/>
              <a:gd name="connsiteY2976" fmla="*/ 4281485 h 5594367"/>
              <a:gd name="connsiteX2977" fmla="*/ 3866891 w 6125898"/>
              <a:gd name="connsiteY2977" fmla="*/ 4281485 h 5594367"/>
              <a:gd name="connsiteX2978" fmla="*/ 3853603 w 6125898"/>
              <a:gd name="connsiteY2978" fmla="*/ 4268197 h 5594367"/>
              <a:gd name="connsiteX2979" fmla="*/ 3879514 w 6125898"/>
              <a:gd name="connsiteY2979" fmla="*/ 4268197 h 5594367"/>
              <a:gd name="connsiteX2980" fmla="*/ 3866226 w 6125898"/>
              <a:gd name="connsiteY2980" fmla="*/ 4281485 h 5594367"/>
              <a:gd name="connsiteX2981" fmla="*/ 3879514 w 6125898"/>
              <a:gd name="connsiteY2981" fmla="*/ 4294774 h 5594367"/>
              <a:gd name="connsiteX2982" fmla="*/ 3905427 w 6125898"/>
              <a:gd name="connsiteY2982" fmla="*/ 4281485 h 5594367"/>
              <a:gd name="connsiteX2983" fmla="*/ 3918715 w 6125898"/>
              <a:gd name="connsiteY2983" fmla="*/ 4307398 h 5594367"/>
              <a:gd name="connsiteX2984" fmla="*/ 3905427 w 6125898"/>
              <a:gd name="connsiteY2984" fmla="*/ 4294109 h 5594367"/>
              <a:gd name="connsiteX2985" fmla="*/ 3893468 w 6125898"/>
              <a:gd name="connsiteY2985" fmla="*/ 4307398 h 5594367"/>
              <a:gd name="connsiteX2986" fmla="*/ 3893468 w 6125898"/>
              <a:gd name="connsiteY2986" fmla="*/ 4307398 h 5594367"/>
              <a:gd name="connsiteX2987" fmla="*/ 3893468 w 6125898"/>
              <a:gd name="connsiteY2987" fmla="*/ 4333310 h 5594367"/>
              <a:gd name="connsiteX2988" fmla="*/ 3906756 w 6125898"/>
              <a:gd name="connsiteY2988" fmla="*/ 4346598 h 5594367"/>
              <a:gd name="connsiteX2989" fmla="*/ 3893468 w 6125898"/>
              <a:gd name="connsiteY2989" fmla="*/ 4333310 h 5594367"/>
              <a:gd name="connsiteX2990" fmla="*/ 3893468 w 6125898"/>
              <a:gd name="connsiteY2990" fmla="*/ 4333310 h 5594367"/>
              <a:gd name="connsiteX2991" fmla="*/ 3906756 w 6125898"/>
              <a:gd name="connsiteY2991" fmla="*/ 4359222 h 5594367"/>
              <a:gd name="connsiteX2992" fmla="*/ 3920044 w 6125898"/>
              <a:gd name="connsiteY2992" fmla="*/ 4333310 h 5594367"/>
              <a:gd name="connsiteX2993" fmla="*/ 3906756 w 6125898"/>
              <a:gd name="connsiteY2993" fmla="*/ 4359222 h 5594367"/>
              <a:gd name="connsiteX2994" fmla="*/ 3906756 w 6125898"/>
              <a:gd name="connsiteY2994" fmla="*/ 4359222 h 5594367"/>
              <a:gd name="connsiteX2995" fmla="*/ 3945956 w 6125898"/>
              <a:gd name="connsiteY2995" fmla="*/ 4359222 h 5594367"/>
              <a:gd name="connsiteX2996" fmla="*/ 3959244 w 6125898"/>
              <a:gd name="connsiteY2996" fmla="*/ 4359222 h 5594367"/>
              <a:gd name="connsiteX2997" fmla="*/ 3945956 w 6125898"/>
              <a:gd name="connsiteY2997" fmla="*/ 4359222 h 5594367"/>
              <a:gd name="connsiteX2998" fmla="*/ 3945956 w 6125898"/>
              <a:gd name="connsiteY2998" fmla="*/ 4359222 h 5594367"/>
              <a:gd name="connsiteX2999" fmla="*/ 3985820 w 6125898"/>
              <a:gd name="connsiteY2999" fmla="*/ 4437623 h 5594367"/>
              <a:gd name="connsiteX3000" fmla="*/ 3972532 w 6125898"/>
              <a:gd name="connsiteY3000" fmla="*/ 4411710 h 5594367"/>
              <a:gd name="connsiteX3001" fmla="*/ 3998445 w 6125898"/>
              <a:gd name="connsiteY3001" fmla="*/ 4411710 h 5594367"/>
              <a:gd name="connsiteX3002" fmla="*/ 3985156 w 6125898"/>
              <a:gd name="connsiteY3002" fmla="*/ 4424999 h 5594367"/>
              <a:gd name="connsiteX3003" fmla="*/ 4011069 w 6125898"/>
              <a:gd name="connsiteY3003" fmla="*/ 4424999 h 5594367"/>
              <a:gd name="connsiteX3004" fmla="*/ 3985820 w 6125898"/>
              <a:gd name="connsiteY3004" fmla="*/ 4437623 h 5594367"/>
              <a:gd name="connsiteX3005" fmla="*/ 3985820 w 6125898"/>
              <a:gd name="connsiteY3005" fmla="*/ 4437623 h 5594367"/>
              <a:gd name="connsiteX3006" fmla="*/ 4011733 w 6125898"/>
              <a:gd name="connsiteY3006" fmla="*/ 4411710 h 5594367"/>
              <a:gd name="connsiteX3007" fmla="*/ 3985820 w 6125898"/>
              <a:gd name="connsiteY3007" fmla="*/ 4385798 h 5594367"/>
              <a:gd name="connsiteX3008" fmla="*/ 3999109 w 6125898"/>
              <a:gd name="connsiteY3008" fmla="*/ 4385798 h 5594367"/>
              <a:gd name="connsiteX3009" fmla="*/ 4011733 w 6125898"/>
              <a:gd name="connsiteY3009" fmla="*/ 4411710 h 5594367"/>
              <a:gd name="connsiteX3010" fmla="*/ 4011733 w 6125898"/>
              <a:gd name="connsiteY3010" fmla="*/ 4411710 h 5594367"/>
              <a:gd name="connsiteX3011" fmla="*/ 3998445 w 6125898"/>
              <a:gd name="connsiteY3011" fmla="*/ 4255573 h 5594367"/>
              <a:gd name="connsiteX3012" fmla="*/ 4011733 w 6125898"/>
              <a:gd name="connsiteY3012" fmla="*/ 4242285 h 5594367"/>
              <a:gd name="connsiteX3013" fmla="*/ 3998445 w 6125898"/>
              <a:gd name="connsiteY3013" fmla="*/ 4255573 h 5594367"/>
              <a:gd name="connsiteX3014" fmla="*/ 3998445 w 6125898"/>
              <a:gd name="connsiteY3014" fmla="*/ 4255573 h 5594367"/>
              <a:gd name="connsiteX3015" fmla="*/ 4011733 w 6125898"/>
              <a:gd name="connsiteY3015" fmla="*/ 4346598 h 5594367"/>
              <a:gd name="connsiteX3016" fmla="*/ 4011733 w 6125898"/>
              <a:gd name="connsiteY3016" fmla="*/ 4333310 h 5594367"/>
              <a:gd name="connsiteX3017" fmla="*/ 4025021 w 6125898"/>
              <a:gd name="connsiteY3017" fmla="*/ 4333310 h 5594367"/>
              <a:gd name="connsiteX3018" fmla="*/ 4025021 w 6125898"/>
              <a:gd name="connsiteY3018" fmla="*/ 4333310 h 5594367"/>
              <a:gd name="connsiteX3019" fmla="*/ 4025021 w 6125898"/>
              <a:gd name="connsiteY3019" fmla="*/ 4346598 h 5594367"/>
              <a:gd name="connsiteX3020" fmla="*/ 4011733 w 6125898"/>
              <a:gd name="connsiteY3020" fmla="*/ 4346598 h 5594367"/>
              <a:gd name="connsiteX3021" fmla="*/ 4011733 w 6125898"/>
              <a:gd name="connsiteY3021" fmla="*/ 4346598 h 5594367"/>
              <a:gd name="connsiteX3022" fmla="*/ 4011733 w 6125898"/>
              <a:gd name="connsiteY3022" fmla="*/ 4346598 h 5594367"/>
              <a:gd name="connsiteX3023" fmla="*/ 4077510 w 6125898"/>
              <a:gd name="connsiteY3023" fmla="*/ 4398422 h 5594367"/>
              <a:gd name="connsiteX3024" fmla="*/ 4064222 w 6125898"/>
              <a:gd name="connsiteY3024" fmla="*/ 4385134 h 5594367"/>
              <a:gd name="connsiteX3025" fmla="*/ 4077510 w 6125898"/>
              <a:gd name="connsiteY3025" fmla="*/ 4359222 h 5594367"/>
              <a:gd name="connsiteX3026" fmla="*/ 4077510 w 6125898"/>
              <a:gd name="connsiteY3026" fmla="*/ 4359222 h 5594367"/>
              <a:gd name="connsiteX3027" fmla="*/ 4090798 w 6125898"/>
              <a:gd name="connsiteY3027" fmla="*/ 4372510 h 5594367"/>
              <a:gd name="connsiteX3028" fmla="*/ 4077510 w 6125898"/>
              <a:gd name="connsiteY3028" fmla="*/ 4398422 h 5594367"/>
              <a:gd name="connsiteX3029" fmla="*/ 4077510 w 6125898"/>
              <a:gd name="connsiteY3029" fmla="*/ 4398422 h 5594367"/>
              <a:gd name="connsiteX3030" fmla="*/ 4090134 w 6125898"/>
              <a:gd name="connsiteY3030" fmla="*/ 4359222 h 5594367"/>
              <a:gd name="connsiteX3031" fmla="*/ 4090134 w 6125898"/>
              <a:gd name="connsiteY3031" fmla="*/ 4345934 h 5594367"/>
              <a:gd name="connsiteX3032" fmla="*/ 4103422 w 6125898"/>
              <a:gd name="connsiteY3032" fmla="*/ 4345934 h 5594367"/>
              <a:gd name="connsiteX3033" fmla="*/ 4090134 w 6125898"/>
              <a:gd name="connsiteY3033" fmla="*/ 4359222 h 5594367"/>
              <a:gd name="connsiteX3034" fmla="*/ 4090134 w 6125898"/>
              <a:gd name="connsiteY3034" fmla="*/ 4359222 h 5594367"/>
              <a:gd name="connsiteX3035" fmla="*/ 4195111 w 6125898"/>
              <a:gd name="connsiteY3035" fmla="*/ 4515359 h 5594367"/>
              <a:gd name="connsiteX3036" fmla="*/ 4195111 w 6125898"/>
              <a:gd name="connsiteY3036" fmla="*/ 4489447 h 5594367"/>
              <a:gd name="connsiteX3037" fmla="*/ 4195111 w 6125898"/>
              <a:gd name="connsiteY3037" fmla="*/ 4515359 h 5594367"/>
              <a:gd name="connsiteX3038" fmla="*/ 4195111 w 6125898"/>
              <a:gd name="connsiteY3038" fmla="*/ 4515359 h 5594367"/>
              <a:gd name="connsiteX3039" fmla="*/ 4208399 w 6125898"/>
              <a:gd name="connsiteY3039" fmla="*/ 4437623 h 5594367"/>
              <a:gd name="connsiteX3040" fmla="*/ 4208399 w 6125898"/>
              <a:gd name="connsiteY3040" fmla="*/ 4463535 h 5594367"/>
              <a:gd name="connsiteX3041" fmla="*/ 4195111 w 6125898"/>
              <a:gd name="connsiteY3041" fmla="*/ 4437623 h 5594367"/>
              <a:gd name="connsiteX3042" fmla="*/ 4208399 w 6125898"/>
              <a:gd name="connsiteY3042" fmla="*/ 4437623 h 5594367"/>
              <a:gd name="connsiteX3043" fmla="*/ 4208399 w 6125898"/>
              <a:gd name="connsiteY3043" fmla="*/ 4437623 h 5594367"/>
              <a:gd name="connsiteX3044" fmla="*/ 4234312 w 6125898"/>
              <a:gd name="connsiteY3044" fmla="*/ 4151924 h 5594367"/>
              <a:gd name="connsiteX3045" fmla="*/ 4234312 w 6125898"/>
              <a:gd name="connsiteY3045" fmla="*/ 4177837 h 5594367"/>
              <a:gd name="connsiteX3046" fmla="*/ 4234312 w 6125898"/>
              <a:gd name="connsiteY3046" fmla="*/ 4151924 h 5594367"/>
              <a:gd name="connsiteX3047" fmla="*/ 4234312 w 6125898"/>
              <a:gd name="connsiteY3047" fmla="*/ 4151924 h 5594367"/>
              <a:gd name="connsiteX3048" fmla="*/ 4155911 w 6125898"/>
              <a:gd name="connsiteY3048" fmla="*/ 4294774 h 5594367"/>
              <a:gd name="connsiteX3049" fmla="*/ 4155911 w 6125898"/>
              <a:gd name="connsiteY3049" fmla="*/ 4294774 h 5594367"/>
              <a:gd name="connsiteX3050" fmla="*/ 4169199 w 6125898"/>
              <a:gd name="connsiteY3050" fmla="*/ 4294774 h 5594367"/>
              <a:gd name="connsiteX3051" fmla="*/ 4143287 w 6125898"/>
              <a:gd name="connsiteY3051" fmla="*/ 4294774 h 5594367"/>
              <a:gd name="connsiteX3052" fmla="*/ 4155911 w 6125898"/>
              <a:gd name="connsiteY3052" fmla="*/ 4294774 h 5594367"/>
              <a:gd name="connsiteX3053" fmla="*/ 4155911 w 6125898"/>
              <a:gd name="connsiteY3053" fmla="*/ 4294774 h 5594367"/>
              <a:gd name="connsiteX3054" fmla="*/ 4169199 w 6125898"/>
              <a:gd name="connsiteY3054" fmla="*/ 4411710 h 5594367"/>
              <a:gd name="connsiteX3055" fmla="*/ 4155911 w 6125898"/>
              <a:gd name="connsiteY3055" fmla="*/ 4411710 h 5594367"/>
              <a:gd name="connsiteX3056" fmla="*/ 4142623 w 6125898"/>
              <a:gd name="connsiteY3056" fmla="*/ 4398422 h 5594367"/>
              <a:gd name="connsiteX3057" fmla="*/ 4129335 w 6125898"/>
              <a:gd name="connsiteY3057" fmla="*/ 4424334 h 5594367"/>
              <a:gd name="connsiteX3058" fmla="*/ 4142623 w 6125898"/>
              <a:gd name="connsiteY3058" fmla="*/ 4411046 h 5594367"/>
              <a:gd name="connsiteX3059" fmla="*/ 4129335 w 6125898"/>
              <a:gd name="connsiteY3059" fmla="*/ 4411046 h 5594367"/>
              <a:gd name="connsiteX3060" fmla="*/ 4142623 w 6125898"/>
              <a:gd name="connsiteY3060" fmla="*/ 4385134 h 5594367"/>
              <a:gd name="connsiteX3061" fmla="*/ 4129335 w 6125898"/>
              <a:gd name="connsiteY3061" fmla="*/ 4371846 h 5594367"/>
              <a:gd name="connsiteX3062" fmla="*/ 4142623 w 6125898"/>
              <a:gd name="connsiteY3062" fmla="*/ 4358557 h 5594367"/>
              <a:gd name="connsiteX3063" fmla="*/ 4142623 w 6125898"/>
              <a:gd name="connsiteY3063" fmla="*/ 4371846 h 5594367"/>
              <a:gd name="connsiteX3064" fmla="*/ 4155911 w 6125898"/>
              <a:gd name="connsiteY3064" fmla="*/ 4358557 h 5594367"/>
              <a:gd name="connsiteX3065" fmla="*/ 4155911 w 6125898"/>
              <a:gd name="connsiteY3065" fmla="*/ 4371846 h 5594367"/>
              <a:gd name="connsiteX3066" fmla="*/ 4155911 w 6125898"/>
              <a:gd name="connsiteY3066" fmla="*/ 4397758 h 5594367"/>
              <a:gd name="connsiteX3067" fmla="*/ 4169199 w 6125898"/>
              <a:gd name="connsiteY3067" fmla="*/ 4397758 h 5594367"/>
              <a:gd name="connsiteX3068" fmla="*/ 4155911 w 6125898"/>
              <a:gd name="connsiteY3068" fmla="*/ 4384470 h 5594367"/>
              <a:gd name="connsiteX3069" fmla="*/ 4169199 w 6125898"/>
              <a:gd name="connsiteY3069" fmla="*/ 4384470 h 5594367"/>
              <a:gd name="connsiteX3070" fmla="*/ 4169199 w 6125898"/>
              <a:gd name="connsiteY3070" fmla="*/ 4384470 h 5594367"/>
              <a:gd name="connsiteX3071" fmla="*/ 4169199 w 6125898"/>
              <a:gd name="connsiteY3071" fmla="*/ 4411710 h 5594367"/>
              <a:gd name="connsiteX3072" fmla="*/ 4169199 w 6125898"/>
              <a:gd name="connsiteY3072" fmla="*/ 4411710 h 5594367"/>
              <a:gd name="connsiteX3073" fmla="*/ 4182488 w 6125898"/>
              <a:gd name="connsiteY3073" fmla="*/ 4411710 h 5594367"/>
              <a:gd name="connsiteX3074" fmla="*/ 4182488 w 6125898"/>
              <a:gd name="connsiteY3074" fmla="*/ 4398422 h 5594367"/>
              <a:gd name="connsiteX3075" fmla="*/ 4195776 w 6125898"/>
              <a:gd name="connsiteY3075" fmla="*/ 4398422 h 5594367"/>
              <a:gd name="connsiteX3076" fmla="*/ 4182488 w 6125898"/>
              <a:gd name="connsiteY3076" fmla="*/ 4411710 h 5594367"/>
              <a:gd name="connsiteX3077" fmla="*/ 4182488 w 6125898"/>
              <a:gd name="connsiteY3077" fmla="*/ 4411710 h 5594367"/>
              <a:gd name="connsiteX3078" fmla="*/ 4182488 w 6125898"/>
              <a:gd name="connsiteY3078" fmla="*/ 4022364 h 5594367"/>
              <a:gd name="connsiteX3079" fmla="*/ 4169199 w 6125898"/>
              <a:gd name="connsiteY3079" fmla="*/ 4009075 h 5594367"/>
              <a:gd name="connsiteX3080" fmla="*/ 4195111 w 6125898"/>
              <a:gd name="connsiteY3080" fmla="*/ 4009075 h 5594367"/>
              <a:gd name="connsiteX3081" fmla="*/ 4182488 w 6125898"/>
              <a:gd name="connsiteY3081" fmla="*/ 4022364 h 5594367"/>
              <a:gd name="connsiteX3082" fmla="*/ 4182488 w 6125898"/>
              <a:gd name="connsiteY3082" fmla="*/ 4022364 h 5594367"/>
              <a:gd name="connsiteX3083" fmla="*/ 4195111 w 6125898"/>
              <a:gd name="connsiteY3083" fmla="*/ 4151924 h 5594367"/>
              <a:gd name="connsiteX3084" fmla="*/ 4195111 w 6125898"/>
              <a:gd name="connsiteY3084" fmla="*/ 4177837 h 5594367"/>
              <a:gd name="connsiteX3085" fmla="*/ 4195111 w 6125898"/>
              <a:gd name="connsiteY3085" fmla="*/ 4151924 h 5594367"/>
              <a:gd name="connsiteX3086" fmla="*/ 4195111 w 6125898"/>
              <a:gd name="connsiteY3086" fmla="*/ 4151924 h 5594367"/>
              <a:gd name="connsiteX3087" fmla="*/ 4221688 w 6125898"/>
              <a:gd name="connsiteY3087" fmla="*/ 4346598 h 5594367"/>
              <a:gd name="connsiteX3088" fmla="*/ 4195776 w 6125898"/>
              <a:gd name="connsiteY3088" fmla="*/ 4333310 h 5594367"/>
              <a:gd name="connsiteX3089" fmla="*/ 4221688 w 6125898"/>
              <a:gd name="connsiteY3089" fmla="*/ 4346598 h 5594367"/>
              <a:gd name="connsiteX3090" fmla="*/ 4221688 w 6125898"/>
              <a:gd name="connsiteY3090" fmla="*/ 4346598 h 5594367"/>
              <a:gd name="connsiteX3091" fmla="*/ 4221688 w 6125898"/>
              <a:gd name="connsiteY3091" fmla="*/ 4346598 h 5594367"/>
              <a:gd name="connsiteX3092" fmla="*/ 4208399 w 6125898"/>
              <a:gd name="connsiteY3092" fmla="*/ 4255573 h 5594367"/>
              <a:gd name="connsiteX3093" fmla="*/ 4195111 w 6125898"/>
              <a:gd name="connsiteY3093" fmla="*/ 4242285 h 5594367"/>
              <a:gd name="connsiteX3094" fmla="*/ 4195111 w 6125898"/>
              <a:gd name="connsiteY3094" fmla="*/ 4242285 h 5594367"/>
              <a:gd name="connsiteX3095" fmla="*/ 4221023 w 6125898"/>
              <a:gd name="connsiteY3095" fmla="*/ 4216373 h 5594367"/>
              <a:gd name="connsiteX3096" fmla="*/ 4234312 w 6125898"/>
              <a:gd name="connsiteY3096" fmla="*/ 4190460 h 5594367"/>
              <a:gd name="connsiteX3097" fmla="*/ 4247600 w 6125898"/>
              <a:gd name="connsiteY3097" fmla="*/ 4203749 h 5594367"/>
              <a:gd name="connsiteX3098" fmla="*/ 4247600 w 6125898"/>
              <a:gd name="connsiteY3098" fmla="*/ 4229661 h 5594367"/>
              <a:gd name="connsiteX3099" fmla="*/ 4208399 w 6125898"/>
              <a:gd name="connsiteY3099" fmla="*/ 4255573 h 5594367"/>
              <a:gd name="connsiteX3100" fmla="*/ 4208399 w 6125898"/>
              <a:gd name="connsiteY3100" fmla="*/ 4255573 h 5594367"/>
              <a:gd name="connsiteX3101" fmla="*/ 4234312 w 6125898"/>
              <a:gd name="connsiteY3101" fmla="*/ 4255573 h 5594367"/>
              <a:gd name="connsiteX3102" fmla="*/ 4234312 w 6125898"/>
              <a:gd name="connsiteY3102" fmla="*/ 4242285 h 5594367"/>
              <a:gd name="connsiteX3103" fmla="*/ 4234312 w 6125898"/>
              <a:gd name="connsiteY3103" fmla="*/ 4255573 h 5594367"/>
              <a:gd name="connsiteX3104" fmla="*/ 4234312 w 6125898"/>
              <a:gd name="connsiteY3104" fmla="*/ 4255573 h 5594367"/>
              <a:gd name="connsiteX3105" fmla="*/ 4234312 w 6125898"/>
              <a:gd name="connsiteY3105" fmla="*/ 4320686 h 5594367"/>
              <a:gd name="connsiteX3106" fmla="*/ 4260224 w 6125898"/>
              <a:gd name="connsiteY3106" fmla="*/ 4307398 h 5594367"/>
              <a:gd name="connsiteX3107" fmla="*/ 4234312 w 6125898"/>
              <a:gd name="connsiteY3107" fmla="*/ 4320686 h 5594367"/>
              <a:gd name="connsiteX3108" fmla="*/ 4234312 w 6125898"/>
              <a:gd name="connsiteY3108" fmla="*/ 4320686 h 5594367"/>
              <a:gd name="connsiteX3109" fmla="*/ 4274177 w 6125898"/>
              <a:gd name="connsiteY3109" fmla="*/ 4268861 h 5594367"/>
              <a:gd name="connsiteX3110" fmla="*/ 4260888 w 6125898"/>
              <a:gd name="connsiteY3110" fmla="*/ 4268861 h 5594367"/>
              <a:gd name="connsiteX3111" fmla="*/ 4260888 w 6125898"/>
              <a:gd name="connsiteY3111" fmla="*/ 4255573 h 5594367"/>
              <a:gd name="connsiteX3112" fmla="*/ 4274177 w 6125898"/>
              <a:gd name="connsiteY3112" fmla="*/ 4255573 h 5594367"/>
              <a:gd name="connsiteX3113" fmla="*/ 4274177 w 6125898"/>
              <a:gd name="connsiteY3113" fmla="*/ 4268861 h 5594367"/>
              <a:gd name="connsiteX3114" fmla="*/ 4274177 w 6125898"/>
              <a:gd name="connsiteY3114" fmla="*/ 4268861 h 5594367"/>
              <a:gd name="connsiteX3115" fmla="*/ 4274177 w 6125898"/>
              <a:gd name="connsiteY3115" fmla="*/ 4229661 h 5594367"/>
              <a:gd name="connsiteX3116" fmla="*/ 4287465 w 6125898"/>
              <a:gd name="connsiteY3116" fmla="*/ 4216373 h 5594367"/>
              <a:gd name="connsiteX3117" fmla="*/ 4274177 w 6125898"/>
              <a:gd name="connsiteY3117" fmla="*/ 4229661 h 5594367"/>
              <a:gd name="connsiteX3118" fmla="*/ 4274177 w 6125898"/>
              <a:gd name="connsiteY3118" fmla="*/ 4229661 h 5594367"/>
              <a:gd name="connsiteX3119" fmla="*/ 4286801 w 6125898"/>
              <a:gd name="connsiteY3119" fmla="*/ 4359222 h 5594367"/>
              <a:gd name="connsiteX3120" fmla="*/ 4286801 w 6125898"/>
              <a:gd name="connsiteY3120" fmla="*/ 4320021 h 5594367"/>
              <a:gd name="connsiteX3121" fmla="*/ 4286801 w 6125898"/>
              <a:gd name="connsiteY3121" fmla="*/ 4359222 h 5594367"/>
              <a:gd name="connsiteX3122" fmla="*/ 4286801 w 6125898"/>
              <a:gd name="connsiteY3122" fmla="*/ 4359222 h 5594367"/>
              <a:gd name="connsiteX3123" fmla="*/ 4654222 w 6125898"/>
              <a:gd name="connsiteY3123" fmla="*/ 4450247 h 5594367"/>
              <a:gd name="connsiteX3124" fmla="*/ 4667510 w 6125898"/>
              <a:gd name="connsiteY3124" fmla="*/ 4436958 h 5594367"/>
              <a:gd name="connsiteX3125" fmla="*/ 4654222 w 6125898"/>
              <a:gd name="connsiteY3125" fmla="*/ 4450247 h 5594367"/>
              <a:gd name="connsiteX3126" fmla="*/ 4654222 w 6125898"/>
              <a:gd name="connsiteY3126" fmla="*/ 4450247 h 5594367"/>
              <a:gd name="connsiteX3127" fmla="*/ 4981778 w 6125898"/>
              <a:gd name="connsiteY3127" fmla="*/ 4437623 h 5594367"/>
              <a:gd name="connsiteX3128" fmla="*/ 4968489 w 6125898"/>
              <a:gd name="connsiteY3128" fmla="*/ 4424334 h 5594367"/>
              <a:gd name="connsiteX3129" fmla="*/ 4994402 w 6125898"/>
              <a:gd name="connsiteY3129" fmla="*/ 4424334 h 5594367"/>
              <a:gd name="connsiteX3130" fmla="*/ 4981778 w 6125898"/>
              <a:gd name="connsiteY3130" fmla="*/ 4437623 h 5594367"/>
              <a:gd name="connsiteX3131" fmla="*/ 4981778 w 6125898"/>
              <a:gd name="connsiteY3131" fmla="*/ 4437623 h 5594367"/>
              <a:gd name="connsiteX3132" fmla="*/ 5020978 w 6125898"/>
              <a:gd name="connsiteY3132" fmla="*/ 4593096 h 5594367"/>
              <a:gd name="connsiteX3133" fmla="*/ 5007690 w 6125898"/>
              <a:gd name="connsiteY3133" fmla="*/ 4553895 h 5594367"/>
              <a:gd name="connsiteX3134" fmla="*/ 5020978 w 6125898"/>
              <a:gd name="connsiteY3134" fmla="*/ 4593096 h 5594367"/>
              <a:gd name="connsiteX3135" fmla="*/ 5020978 w 6125898"/>
              <a:gd name="connsiteY3135" fmla="*/ 4593096 h 5594367"/>
              <a:gd name="connsiteX3136" fmla="*/ 5349199 w 6125898"/>
              <a:gd name="connsiteY3136" fmla="*/ 4774481 h 5594367"/>
              <a:gd name="connsiteX3137" fmla="*/ 5362487 w 6125898"/>
              <a:gd name="connsiteY3137" fmla="*/ 4761192 h 5594367"/>
              <a:gd name="connsiteX3138" fmla="*/ 5349199 w 6125898"/>
              <a:gd name="connsiteY3138" fmla="*/ 4774481 h 5594367"/>
              <a:gd name="connsiteX3139" fmla="*/ 5349199 w 6125898"/>
              <a:gd name="connsiteY3139" fmla="*/ 4774481 h 5594367"/>
              <a:gd name="connsiteX3140" fmla="*/ 5663466 w 6125898"/>
              <a:gd name="connsiteY3140" fmla="*/ 4165213 h 5594367"/>
              <a:gd name="connsiteX3141" fmla="*/ 5650178 w 6125898"/>
              <a:gd name="connsiteY3141" fmla="*/ 4151924 h 5594367"/>
              <a:gd name="connsiteX3142" fmla="*/ 5663466 w 6125898"/>
              <a:gd name="connsiteY3142" fmla="*/ 4165213 h 5594367"/>
              <a:gd name="connsiteX3143" fmla="*/ 5663466 w 6125898"/>
              <a:gd name="connsiteY3143" fmla="*/ 4165213 h 5594367"/>
              <a:gd name="connsiteX3144" fmla="*/ 5650843 w 6125898"/>
              <a:gd name="connsiteY3144" fmla="*/ 4255573 h 5594367"/>
              <a:gd name="connsiteX3145" fmla="*/ 5664131 w 6125898"/>
              <a:gd name="connsiteY3145" fmla="*/ 4268861 h 5594367"/>
              <a:gd name="connsiteX3146" fmla="*/ 5650843 w 6125898"/>
              <a:gd name="connsiteY3146" fmla="*/ 4255573 h 5594367"/>
              <a:gd name="connsiteX3147" fmla="*/ 5650843 w 6125898"/>
              <a:gd name="connsiteY3147" fmla="*/ 4255573 h 5594367"/>
              <a:gd name="connsiteX3148" fmla="*/ 5624267 w 6125898"/>
              <a:gd name="connsiteY3148" fmla="*/ 4398422 h 5594367"/>
              <a:gd name="connsiteX3149" fmla="*/ 5637555 w 6125898"/>
              <a:gd name="connsiteY3149" fmla="*/ 4424334 h 5594367"/>
              <a:gd name="connsiteX3150" fmla="*/ 5624267 w 6125898"/>
              <a:gd name="connsiteY3150" fmla="*/ 4411046 h 5594367"/>
              <a:gd name="connsiteX3151" fmla="*/ 5624267 w 6125898"/>
              <a:gd name="connsiteY3151" fmla="*/ 4398422 h 5594367"/>
              <a:gd name="connsiteX3152" fmla="*/ 5624267 w 6125898"/>
              <a:gd name="connsiteY3152" fmla="*/ 4398422 h 5594367"/>
              <a:gd name="connsiteX3153" fmla="*/ 5610978 w 6125898"/>
              <a:gd name="connsiteY3153" fmla="*/ 4242949 h 5594367"/>
              <a:gd name="connsiteX3154" fmla="*/ 5610978 w 6125898"/>
              <a:gd name="connsiteY3154" fmla="*/ 4256238 h 5594367"/>
              <a:gd name="connsiteX3155" fmla="*/ 5624267 w 6125898"/>
              <a:gd name="connsiteY3155" fmla="*/ 4269526 h 5594367"/>
              <a:gd name="connsiteX3156" fmla="*/ 5610978 w 6125898"/>
              <a:gd name="connsiteY3156" fmla="*/ 4242949 h 5594367"/>
              <a:gd name="connsiteX3157" fmla="*/ 5610978 w 6125898"/>
              <a:gd name="connsiteY3157" fmla="*/ 4242949 h 5594367"/>
              <a:gd name="connsiteX3158" fmla="*/ 5610978 w 6125898"/>
              <a:gd name="connsiteY3158" fmla="*/ 4203749 h 5594367"/>
              <a:gd name="connsiteX3159" fmla="*/ 5597690 w 6125898"/>
              <a:gd name="connsiteY3159" fmla="*/ 4203749 h 5594367"/>
              <a:gd name="connsiteX3160" fmla="*/ 5610978 w 6125898"/>
              <a:gd name="connsiteY3160" fmla="*/ 4217037 h 5594367"/>
              <a:gd name="connsiteX3161" fmla="*/ 5597690 w 6125898"/>
              <a:gd name="connsiteY3161" fmla="*/ 4230325 h 5594367"/>
              <a:gd name="connsiteX3162" fmla="*/ 5584402 w 6125898"/>
              <a:gd name="connsiteY3162" fmla="*/ 4217037 h 5594367"/>
              <a:gd name="connsiteX3163" fmla="*/ 5610978 w 6125898"/>
              <a:gd name="connsiteY3163" fmla="*/ 4203749 h 5594367"/>
              <a:gd name="connsiteX3164" fmla="*/ 5610978 w 6125898"/>
              <a:gd name="connsiteY3164" fmla="*/ 4203749 h 5594367"/>
              <a:gd name="connsiteX3165" fmla="*/ 5598354 w 6125898"/>
              <a:gd name="connsiteY3165" fmla="*/ 4281485 h 5594367"/>
              <a:gd name="connsiteX3166" fmla="*/ 5585066 w 6125898"/>
              <a:gd name="connsiteY3166" fmla="*/ 4268197 h 5594367"/>
              <a:gd name="connsiteX3167" fmla="*/ 5598354 w 6125898"/>
              <a:gd name="connsiteY3167" fmla="*/ 4281485 h 5594367"/>
              <a:gd name="connsiteX3168" fmla="*/ 5598354 w 6125898"/>
              <a:gd name="connsiteY3168" fmla="*/ 4281485 h 5594367"/>
              <a:gd name="connsiteX3169" fmla="*/ 5598354 w 6125898"/>
              <a:gd name="connsiteY3169" fmla="*/ 4398422 h 5594367"/>
              <a:gd name="connsiteX3170" fmla="*/ 5585066 w 6125898"/>
              <a:gd name="connsiteY3170" fmla="*/ 4385134 h 5594367"/>
              <a:gd name="connsiteX3171" fmla="*/ 5598354 w 6125898"/>
              <a:gd name="connsiteY3171" fmla="*/ 4398422 h 5594367"/>
              <a:gd name="connsiteX3172" fmla="*/ 5598354 w 6125898"/>
              <a:gd name="connsiteY3172" fmla="*/ 4398422 h 5594367"/>
              <a:gd name="connsiteX3173" fmla="*/ 5585066 w 6125898"/>
              <a:gd name="connsiteY3173" fmla="*/ 4151924 h 5594367"/>
              <a:gd name="connsiteX3174" fmla="*/ 5559154 w 6125898"/>
              <a:gd name="connsiteY3174" fmla="*/ 4177837 h 5594367"/>
              <a:gd name="connsiteX3175" fmla="*/ 5585066 w 6125898"/>
              <a:gd name="connsiteY3175" fmla="*/ 4151924 h 5594367"/>
              <a:gd name="connsiteX3176" fmla="*/ 5585066 w 6125898"/>
              <a:gd name="connsiteY3176" fmla="*/ 4151924 h 5594367"/>
              <a:gd name="connsiteX3177" fmla="*/ 5493377 w 6125898"/>
              <a:gd name="connsiteY3177" fmla="*/ 4527983 h 5594367"/>
              <a:gd name="connsiteX3178" fmla="*/ 5493377 w 6125898"/>
              <a:gd name="connsiteY3178" fmla="*/ 4502071 h 5594367"/>
              <a:gd name="connsiteX3179" fmla="*/ 5506665 w 6125898"/>
              <a:gd name="connsiteY3179" fmla="*/ 4515359 h 5594367"/>
              <a:gd name="connsiteX3180" fmla="*/ 5493377 w 6125898"/>
              <a:gd name="connsiteY3180" fmla="*/ 4527983 h 5594367"/>
              <a:gd name="connsiteX3181" fmla="*/ 5493377 w 6125898"/>
              <a:gd name="connsiteY3181" fmla="*/ 4527983 h 5594367"/>
              <a:gd name="connsiteX3182" fmla="*/ 5493377 w 6125898"/>
              <a:gd name="connsiteY3182" fmla="*/ 4527983 h 5594367"/>
              <a:gd name="connsiteX3183" fmla="*/ 5466800 w 6125898"/>
              <a:gd name="connsiteY3183" fmla="*/ 4333310 h 5594367"/>
              <a:gd name="connsiteX3184" fmla="*/ 5506001 w 6125898"/>
              <a:gd name="connsiteY3184" fmla="*/ 4320021 h 5594367"/>
              <a:gd name="connsiteX3185" fmla="*/ 5466800 w 6125898"/>
              <a:gd name="connsiteY3185" fmla="*/ 4333310 h 5594367"/>
              <a:gd name="connsiteX3186" fmla="*/ 5466800 w 6125898"/>
              <a:gd name="connsiteY3186" fmla="*/ 4333310 h 5594367"/>
              <a:gd name="connsiteX3187" fmla="*/ 5493377 w 6125898"/>
              <a:gd name="connsiteY3187" fmla="*/ 4502071 h 5594367"/>
              <a:gd name="connsiteX3188" fmla="*/ 5480088 w 6125898"/>
              <a:gd name="connsiteY3188" fmla="*/ 4476159 h 5594367"/>
              <a:gd name="connsiteX3189" fmla="*/ 5454176 w 6125898"/>
              <a:gd name="connsiteY3189" fmla="*/ 4489447 h 5594367"/>
              <a:gd name="connsiteX3190" fmla="*/ 5440888 w 6125898"/>
              <a:gd name="connsiteY3190" fmla="*/ 4489447 h 5594367"/>
              <a:gd name="connsiteX3191" fmla="*/ 5440888 w 6125898"/>
              <a:gd name="connsiteY3191" fmla="*/ 4463535 h 5594367"/>
              <a:gd name="connsiteX3192" fmla="*/ 5454176 w 6125898"/>
              <a:gd name="connsiteY3192" fmla="*/ 4424334 h 5594367"/>
              <a:gd name="connsiteX3193" fmla="*/ 5467464 w 6125898"/>
              <a:gd name="connsiteY3193" fmla="*/ 4424334 h 5594367"/>
              <a:gd name="connsiteX3194" fmla="*/ 5467464 w 6125898"/>
              <a:gd name="connsiteY3194" fmla="*/ 4424334 h 5594367"/>
              <a:gd name="connsiteX3195" fmla="*/ 5493377 w 6125898"/>
              <a:gd name="connsiteY3195" fmla="*/ 4450247 h 5594367"/>
              <a:gd name="connsiteX3196" fmla="*/ 5493377 w 6125898"/>
              <a:gd name="connsiteY3196" fmla="*/ 4502071 h 5594367"/>
              <a:gd name="connsiteX3197" fmla="*/ 5493377 w 6125898"/>
              <a:gd name="connsiteY3197" fmla="*/ 4502071 h 5594367"/>
              <a:gd name="connsiteX3198" fmla="*/ 5414311 w 6125898"/>
              <a:gd name="connsiteY3198" fmla="*/ 4398422 h 5594367"/>
              <a:gd name="connsiteX3199" fmla="*/ 5388400 w 6125898"/>
              <a:gd name="connsiteY3199" fmla="*/ 4398422 h 5594367"/>
              <a:gd name="connsiteX3200" fmla="*/ 5375111 w 6125898"/>
              <a:gd name="connsiteY3200" fmla="*/ 4424334 h 5594367"/>
              <a:gd name="connsiteX3201" fmla="*/ 5375111 w 6125898"/>
              <a:gd name="connsiteY3201" fmla="*/ 4411046 h 5594367"/>
              <a:gd name="connsiteX3202" fmla="*/ 5388400 w 6125898"/>
              <a:gd name="connsiteY3202" fmla="*/ 4411046 h 5594367"/>
              <a:gd name="connsiteX3203" fmla="*/ 5375111 w 6125898"/>
              <a:gd name="connsiteY3203" fmla="*/ 4385134 h 5594367"/>
              <a:gd name="connsiteX3204" fmla="*/ 5414311 w 6125898"/>
              <a:gd name="connsiteY3204" fmla="*/ 4359222 h 5594367"/>
              <a:gd name="connsiteX3205" fmla="*/ 5440223 w 6125898"/>
              <a:gd name="connsiteY3205" fmla="*/ 4385134 h 5594367"/>
              <a:gd name="connsiteX3206" fmla="*/ 5401023 w 6125898"/>
              <a:gd name="connsiteY3206" fmla="*/ 4398422 h 5594367"/>
              <a:gd name="connsiteX3207" fmla="*/ 5414311 w 6125898"/>
              <a:gd name="connsiteY3207" fmla="*/ 4398422 h 5594367"/>
              <a:gd name="connsiteX3208" fmla="*/ 5414311 w 6125898"/>
              <a:gd name="connsiteY3208" fmla="*/ 4398422 h 5594367"/>
              <a:gd name="connsiteX3209" fmla="*/ 5414311 w 6125898"/>
              <a:gd name="connsiteY3209" fmla="*/ 4579807 h 5594367"/>
              <a:gd name="connsiteX3210" fmla="*/ 5388400 w 6125898"/>
              <a:gd name="connsiteY3210" fmla="*/ 4566519 h 5594367"/>
              <a:gd name="connsiteX3211" fmla="*/ 5388400 w 6125898"/>
              <a:gd name="connsiteY3211" fmla="*/ 4553231 h 5594367"/>
              <a:gd name="connsiteX3212" fmla="*/ 5414311 w 6125898"/>
              <a:gd name="connsiteY3212" fmla="*/ 4553231 h 5594367"/>
              <a:gd name="connsiteX3213" fmla="*/ 5414311 w 6125898"/>
              <a:gd name="connsiteY3213" fmla="*/ 4579807 h 5594367"/>
              <a:gd name="connsiteX3214" fmla="*/ 5414311 w 6125898"/>
              <a:gd name="connsiteY3214" fmla="*/ 4579807 h 5594367"/>
              <a:gd name="connsiteX3215" fmla="*/ 5388400 w 6125898"/>
              <a:gd name="connsiteY3215" fmla="*/ 4605719 h 5594367"/>
              <a:gd name="connsiteX3216" fmla="*/ 5388400 w 6125898"/>
              <a:gd name="connsiteY3216" fmla="*/ 4579807 h 5594367"/>
              <a:gd name="connsiteX3217" fmla="*/ 5401688 w 6125898"/>
              <a:gd name="connsiteY3217" fmla="*/ 4593096 h 5594367"/>
              <a:gd name="connsiteX3218" fmla="*/ 5401688 w 6125898"/>
              <a:gd name="connsiteY3218" fmla="*/ 4593096 h 5594367"/>
              <a:gd name="connsiteX3219" fmla="*/ 5388400 w 6125898"/>
              <a:gd name="connsiteY3219" fmla="*/ 4593096 h 5594367"/>
              <a:gd name="connsiteX3220" fmla="*/ 5388400 w 6125898"/>
              <a:gd name="connsiteY3220" fmla="*/ 4605719 h 5594367"/>
              <a:gd name="connsiteX3221" fmla="*/ 5388400 w 6125898"/>
              <a:gd name="connsiteY3221" fmla="*/ 4605719 h 5594367"/>
              <a:gd name="connsiteX3222" fmla="*/ 5401688 w 6125898"/>
              <a:gd name="connsiteY3222" fmla="*/ 4502071 h 5594367"/>
              <a:gd name="connsiteX3223" fmla="*/ 5401688 w 6125898"/>
              <a:gd name="connsiteY3223" fmla="*/ 4515359 h 5594367"/>
              <a:gd name="connsiteX3224" fmla="*/ 5388400 w 6125898"/>
              <a:gd name="connsiteY3224" fmla="*/ 4515359 h 5594367"/>
              <a:gd name="connsiteX3225" fmla="*/ 5388400 w 6125898"/>
              <a:gd name="connsiteY3225" fmla="*/ 4541271 h 5594367"/>
              <a:gd name="connsiteX3226" fmla="*/ 5375111 w 6125898"/>
              <a:gd name="connsiteY3226" fmla="*/ 4554559 h 5594367"/>
              <a:gd name="connsiteX3227" fmla="*/ 5375111 w 6125898"/>
              <a:gd name="connsiteY3227" fmla="*/ 4528647 h 5594367"/>
              <a:gd name="connsiteX3228" fmla="*/ 5349199 w 6125898"/>
              <a:gd name="connsiteY3228" fmla="*/ 4515359 h 5594367"/>
              <a:gd name="connsiteX3229" fmla="*/ 5362487 w 6125898"/>
              <a:gd name="connsiteY3229" fmla="*/ 4489447 h 5594367"/>
              <a:gd name="connsiteX3230" fmla="*/ 5375776 w 6125898"/>
              <a:gd name="connsiteY3230" fmla="*/ 4489447 h 5594367"/>
              <a:gd name="connsiteX3231" fmla="*/ 5389064 w 6125898"/>
              <a:gd name="connsiteY3231" fmla="*/ 4515359 h 5594367"/>
              <a:gd name="connsiteX3232" fmla="*/ 5389064 w 6125898"/>
              <a:gd name="connsiteY3232" fmla="*/ 4476159 h 5594367"/>
              <a:gd name="connsiteX3233" fmla="*/ 5414976 w 6125898"/>
              <a:gd name="connsiteY3233" fmla="*/ 4515359 h 5594367"/>
              <a:gd name="connsiteX3234" fmla="*/ 5401688 w 6125898"/>
              <a:gd name="connsiteY3234" fmla="*/ 4502071 h 5594367"/>
              <a:gd name="connsiteX3235" fmla="*/ 5401688 w 6125898"/>
              <a:gd name="connsiteY3235" fmla="*/ 4502071 h 5594367"/>
              <a:gd name="connsiteX3236" fmla="*/ 5322622 w 6125898"/>
              <a:gd name="connsiteY3236" fmla="*/ 4502071 h 5594367"/>
              <a:gd name="connsiteX3237" fmla="*/ 5335911 w 6125898"/>
              <a:gd name="connsiteY3237" fmla="*/ 4488783 h 5594367"/>
              <a:gd name="connsiteX3238" fmla="*/ 5335911 w 6125898"/>
              <a:gd name="connsiteY3238" fmla="*/ 4527983 h 5594367"/>
              <a:gd name="connsiteX3239" fmla="*/ 5322622 w 6125898"/>
              <a:gd name="connsiteY3239" fmla="*/ 4502071 h 5594367"/>
              <a:gd name="connsiteX3240" fmla="*/ 5322622 w 6125898"/>
              <a:gd name="connsiteY3240" fmla="*/ 4502071 h 5594367"/>
              <a:gd name="connsiteX3241" fmla="*/ 5309998 w 6125898"/>
              <a:gd name="connsiteY3241" fmla="*/ 4424334 h 5594367"/>
              <a:gd name="connsiteX3242" fmla="*/ 5309998 w 6125898"/>
              <a:gd name="connsiteY3242" fmla="*/ 4450247 h 5594367"/>
              <a:gd name="connsiteX3243" fmla="*/ 5323287 w 6125898"/>
              <a:gd name="connsiteY3243" fmla="*/ 4450247 h 5594367"/>
              <a:gd name="connsiteX3244" fmla="*/ 5309998 w 6125898"/>
              <a:gd name="connsiteY3244" fmla="*/ 4424334 h 5594367"/>
              <a:gd name="connsiteX3245" fmla="*/ 5309998 w 6125898"/>
              <a:gd name="connsiteY3245" fmla="*/ 4424334 h 5594367"/>
              <a:gd name="connsiteX3246" fmla="*/ 5349199 w 6125898"/>
              <a:gd name="connsiteY3246" fmla="*/ 4553895 h 5594367"/>
              <a:gd name="connsiteX3247" fmla="*/ 5362487 w 6125898"/>
              <a:gd name="connsiteY3247" fmla="*/ 4567183 h 5594367"/>
              <a:gd name="connsiteX3248" fmla="*/ 5349199 w 6125898"/>
              <a:gd name="connsiteY3248" fmla="*/ 4567183 h 5594367"/>
              <a:gd name="connsiteX3249" fmla="*/ 5349199 w 6125898"/>
              <a:gd name="connsiteY3249" fmla="*/ 4553895 h 5594367"/>
              <a:gd name="connsiteX3250" fmla="*/ 5349199 w 6125898"/>
              <a:gd name="connsiteY3250" fmla="*/ 4553895 h 5594367"/>
              <a:gd name="connsiteX3251" fmla="*/ 5388400 w 6125898"/>
              <a:gd name="connsiteY3251" fmla="*/ 4450247 h 5594367"/>
              <a:gd name="connsiteX3252" fmla="*/ 5388400 w 6125898"/>
              <a:gd name="connsiteY3252" fmla="*/ 4463535 h 5594367"/>
              <a:gd name="connsiteX3253" fmla="*/ 5375111 w 6125898"/>
              <a:gd name="connsiteY3253" fmla="*/ 4463535 h 5594367"/>
              <a:gd name="connsiteX3254" fmla="*/ 5388400 w 6125898"/>
              <a:gd name="connsiteY3254" fmla="*/ 4450247 h 5594367"/>
              <a:gd name="connsiteX3255" fmla="*/ 5388400 w 6125898"/>
              <a:gd name="connsiteY3255" fmla="*/ 4450247 h 5594367"/>
              <a:gd name="connsiteX3256" fmla="*/ 5414311 w 6125898"/>
              <a:gd name="connsiteY3256" fmla="*/ 4424334 h 5594367"/>
              <a:gd name="connsiteX3257" fmla="*/ 5401023 w 6125898"/>
              <a:gd name="connsiteY3257" fmla="*/ 4424334 h 5594367"/>
              <a:gd name="connsiteX3258" fmla="*/ 5401023 w 6125898"/>
              <a:gd name="connsiteY3258" fmla="*/ 4411046 h 5594367"/>
              <a:gd name="connsiteX3259" fmla="*/ 5414311 w 6125898"/>
              <a:gd name="connsiteY3259" fmla="*/ 4424334 h 5594367"/>
              <a:gd name="connsiteX3260" fmla="*/ 5414311 w 6125898"/>
              <a:gd name="connsiteY3260" fmla="*/ 4424334 h 5594367"/>
              <a:gd name="connsiteX3261" fmla="*/ 5414311 w 6125898"/>
              <a:gd name="connsiteY3261" fmla="*/ 4424334 h 5594367"/>
              <a:gd name="connsiteX3262" fmla="*/ 5454176 w 6125898"/>
              <a:gd name="connsiteY3262" fmla="*/ 4294774 h 5594367"/>
              <a:gd name="connsiteX3263" fmla="*/ 5428264 w 6125898"/>
              <a:gd name="connsiteY3263" fmla="*/ 4281485 h 5594367"/>
              <a:gd name="connsiteX3264" fmla="*/ 5454176 w 6125898"/>
              <a:gd name="connsiteY3264" fmla="*/ 4255573 h 5594367"/>
              <a:gd name="connsiteX3265" fmla="*/ 5454176 w 6125898"/>
              <a:gd name="connsiteY3265" fmla="*/ 4268861 h 5594367"/>
              <a:gd name="connsiteX3266" fmla="*/ 5454176 w 6125898"/>
              <a:gd name="connsiteY3266" fmla="*/ 4294774 h 5594367"/>
              <a:gd name="connsiteX3267" fmla="*/ 5454176 w 6125898"/>
              <a:gd name="connsiteY3267" fmla="*/ 4294774 h 5594367"/>
              <a:gd name="connsiteX3268" fmla="*/ 5466800 w 6125898"/>
              <a:gd name="connsiteY3268" fmla="*/ 4359222 h 5594367"/>
              <a:gd name="connsiteX3269" fmla="*/ 5466800 w 6125898"/>
              <a:gd name="connsiteY3269" fmla="*/ 4345934 h 5594367"/>
              <a:gd name="connsiteX3270" fmla="*/ 5480088 w 6125898"/>
              <a:gd name="connsiteY3270" fmla="*/ 4359222 h 5594367"/>
              <a:gd name="connsiteX3271" fmla="*/ 5466800 w 6125898"/>
              <a:gd name="connsiteY3271" fmla="*/ 4359222 h 5594367"/>
              <a:gd name="connsiteX3272" fmla="*/ 5466800 w 6125898"/>
              <a:gd name="connsiteY3272" fmla="*/ 4359222 h 5594367"/>
              <a:gd name="connsiteX3273" fmla="*/ 5506665 w 6125898"/>
              <a:gd name="connsiteY3273" fmla="*/ 4255573 h 5594367"/>
              <a:gd name="connsiteX3274" fmla="*/ 5493377 w 6125898"/>
              <a:gd name="connsiteY3274" fmla="*/ 4281485 h 5594367"/>
              <a:gd name="connsiteX3275" fmla="*/ 5480088 w 6125898"/>
              <a:gd name="connsiteY3275" fmla="*/ 4281485 h 5594367"/>
              <a:gd name="connsiteX3276" fmla="*/ 5466800 w 6125898"/>
              <a:gd name="connsiteY3276" fmla="*/ 4281485 h 5594367"/>
              <a:gd name="connsiteX3277" fmla="*/ 5453512 w 6125898"/>
              <a:gd name="connsiteY3277" fmla="*/ 4242285 h 5594367"/>
              <a:gd name="connsiteX3278" fmla="*/ 5479424 w 6125898"/>
              <a:gd name="connsiteY3278" fmla="*/ 4268197 h 5594367"/>
              <a:gd name="connsiteX3279" fmla="*/ 5479424 w 6125898"/>
              <a:gd name="connsiteY3279" fmla="*/ 4254909 h 5594367"/>
              <a:gd name="connsiteX3280" fmla="*/ 5518625 w 6125898"/>
              <a:gd name="connsiteY3280" fmla="*/ 4254909 h 5594367"/>
              <a:gd name="connsiteX3281" fmla="*/ 5518625 w 6125898"/>
              <a:gd name="connsiteY3281" fmla="*/ 4268197 h 5594367"/>
              <a:gd name="connsiteX3282" fmla="*/ 5506665 w 6125898"/>
              <a:gd name="connsiteY3282" fmla="*/ 4255573 h 5594367"/>
              <a:gd name="connsiteX3283" fmla="*/ 5506665 w 6125898"/>
              <a:gd name="connsiteY3283" fmla="*/ 4255573 h 5594367"/>
              <a:gd name="connsiteX3284" fmla="*/ 5480088 w 6125898"/>
              <a:gd name="connsiteY3284" fmla="*/ 4177837 h 5594367"/>
              <a:gd name="connsiteX3285" fmla="*/ 5493377 w 6125898"/>
              <a:gd name="connsiteY3285" fmla="*/ 4177837 h 5594367"/>
              <a:gd name="connsiteX3286" fmla="*/ 5493377 w 6125898"/>
              <a:gd name="connsiteY3286" fmla="*/ 4203749 h 5594367"/>
              <a:gd name="connsiteX3287" fmla="*/ 5480088 w 6125898"/>
              <a:gd name="connsiteY3287" fmla="*/ 4203749 h 5594367"/>
              <a:gd name="connsiteX3288" fmla="*/ 5480088 w 6125898"/>
              <a:gd name="connsiteY3288" fmla="*/ 4177837 h 5594367"/>
              <a:gd name="connsiteX3289" fmla="*/ 5480088 w 6125898"/>
              <a:gd name="connsiteY3289" fmla="*/ 4177837 h 5594367"/>
              <a:gd name="connsiteX3290" fmla="*/ 5519289 w 6125898"/>
              <a:gd name="connsiteY3290" fmla="*/ 4476159 h 5594367"/>
              <a:gd name="connsiteX3291" fmla="*/ 5519289 w 6125898"/>
              <a:gd name="connsiteY3291" fmla="*/ 4489447 h 5594367"/>
              <a:gd name="connsiteX3292" fmla="*/ 5519289 w 6125898"/>
              <a:gd name="connsiteY3292" fmla="*/ 4476159 h 5594367"/>
              <a:gd name="connsiteX3293" fmla="*/ 5519289 w 6125898"/>
              <a:gd name="connsiteY3293" fmla="*/ 4476159 h 5594367"/>
              <a:gd name="connsiteX3294" fmla="*/ 5532577 w 6125898"/>
              <a:gd name="connsiteY3294" fmla="*/ 4463535 h 5594367"/>
              <a:gd name="connsiteX3295" fmla="*/ 5545865 w 6125898"/>
              <a:gd name="connsiteY3295" fmla="*/ 4463535 h 5594367"/>
              <a:gd name="connsiteX3296" fmla="*/ 5532577 w 6125898"/>
              <a:gd name="connsiteY3296" fmla="*/ 4463535 h 5594367"/>
              <a:gd name="connsiteX3297" fmla="*/ 5532577 w 6125898"/>
              <a:gd name="connsiteY3297" fmla="*/ 4463535 h 5594367"/>
              <a:gd name="connsiteX3298" fmla="*/ 5545865 w 6125898"/>
              <a:gd name="connsiteY3298" fmla="*/ 4177837 h 5594367"/>
              <a:gd name="connsiteX3299" fmla="*/ 5545865 w 6125898"/>
              <a:gd name="connsiteY3299" fmla="*/ 4191125 h 5594367"/>
              <a:gd name="connsiteX3300" fmla="*/ 5545865 w 6125898"/>
              <a:gd name="connsiteY3300" fmla="*/ 4177837 h 5594367"/>
              <a:gd name="connsiteX3301" fmla="*/ 5545865 w 6125898"/>
              <a:gd name="connsiteY3301" fmla="*/ 4177837 h 5594367"/>
              <a:gd name="connsiteX3302" fmla="*/ 5545865 w 6125898"/>
              <a:gd name="connsiteY3302" fmla="*/ 4346598 h 5594367"/>
              <a:gd name="connsiteX3303" fmla="*/ 5545865 w 6125898"/>
              <a:gd name="connsiteY3303" fmla="*/ 4333310 h 5594367"/>
              <a:gd name="connsiteX3304" fmla="*/ 5559154 w 6125898"/>
              <a:gd name="connsiteY3304" fmla="*/ 4333310 h 5594367"/>
              <a:gd name="connsiteX3305" fmla="*/ 5545865 w 6125898"/>
              <a:gd name="connsiteY3305" fmla="*/ 4346598 h 5594367"/>
              <a:gd name="connsiteX3306" fmla="*/ 5545865 w 6125898"/>
              <a:gd name="connsiteY3306" fmla="*/ 4346598 h 5594367"/>
              <a:gd name="connsiteX3307" fmla="*/ 5558489 w 6125898"/>
              <a:gd name="connsiteY3307" fmla="*/ 4242949 h 5594367"/>
              <a:gd name="connsiteX3308" fmla="*/ 5558489 w 6125898"/>
              <a:gd name="connsiteY3308" fmla="*/ 4294774 h 5594367"/>
              <a:gd name="connsiteX3309" fmla="*/ 5558489 w 6125898"/>
              <a:gd name="connsiteY3309" fmla="*/ 4242949 h 5594367"/>
              <a:gd name="connsiteX3310" fmla="*/ 5558489 w 6125898"/>
              <a:gd name="connsiteY3310" fmla="*/ 4242949 h 5594367"/>
              <a:gd name="connsiteX3311" fmla="*/ 5558489 w 6125898"/>
              <a:gd name="connsiteY3311" fmla="*/ 4139300 h 5594367"/>
              <a:gd name="connsiteX3312" fmla="*/ 5558489 w 6125898"/>
              <a:gd name="connsiteY3312" fmla="*/ 4152589 h 5594367"/>
              <a:gd name="connsiteX3313" fmla="*/ 5545201 w 6125898"/>
              <a:gd name="connsiteY3313" fmla="*/ 4165877 h 5594367"/>
              <a:gd name="connsiteX3314" fmla="*/ 5545201 w 6125898"/>
              <a:gd name="connsiteY3314" fmla="*/ 4139965 h 5594367"/>
              <a:gd name="connsiteX3315" fmla="*/ 5558489 w 6125898"/>
              <a:gd name="connsiteY3315" fmla="*/ 4139965 h 5594367"/>
              <a:gd name="connsiteX3316" fmla="*/ 5558489 w 6125898"/>
              <a:gd name="connsiteY3316" fmla="*/ 4139300 h 5594367"/>
              <a:gd name="connsiteX3317" fmla="*/ 5545865 w 6125898"/>
              <a:gd name="connsiteY3317" fmla="*/ 4100100 h 5594367"/>
              <a:gd name="connsiteX3318" fmla="*/ 5545865 w 6125898"/>
              <a:gd name="connsiteY3318" fmla="*/ 4113389 h 5594367"/>
              <a:gd name="connsiteX3319" fmla="*/ 5532577 w 6125898"/>
              <a:gd name="connsiteY3319" fmla="*/ 4113389 h 5594367"/>
              <a:gd name="connsiteX3320" fmla="*/ 5545865 w 6125898"/>
              <a:gd name="connsiteY3320" fmla="*/ 4100100 h 5594367"/>
              <a:gd name="connsiteX3321" fmla="*/ 5545865 w 6125898"/>
              <a:gd name="connsiteY3321" fmla="*/ 4100100 h 5594367"/>
              <a:gd name="connsiteX3322" fmla="*/ 5519289 w 6125898"/>
              <a:gd name="connsiteY3322" fmla="*/ 4126012 h 5594367"/>
              <a:gd name="connsiteX3323" fmla="*/ 5532577 w 6125898"/>
              <a:gd name="connsiteY3323" fmla="*/ 4112724 h 5594367"/>
              <a:gd name="connsiteX3324" fmla="*/ 5545865 w 6125898"/>
              <a:gd name="connsiteY3324" fmla="*/ 4151924 h 5594367"/>
              <a:gd name="connsiteX3325" fmla="*/ 5519953 w 6125898"/>
              <a:gd name="connsiteY3325" fmla="*/ 4177837 h 5594367"/>
              <a:gd name="connsiteX3326" fmla="*/ 5494041 w 6125898"/>
              <a:gd name="connsiteY3326" fmla="*/ 4164548 h 5594367"/>
              <a:gd name="connsiteX3327" fmla="*/ 5533241 w 6125898"/>
              <a:gd name="connsiteY3327" fmla="*/ 4151260 h 5594367"/>
              <a:gd name="connsiteX3328" fmla="*/ 5519289 w 6125898"/>
              <a:gd name="connsiteY3328" fmla="*/ 4126012 h 5594367"/>
              <a:gd name="connsiteX3329" fmla="*/ 5519289 w 6125898"/>
              <a:gd name="connsiteY3329" fmla="*/ 4126012 h 5594367"/>
              <a:gd name="connsiteX3330" fmla="*/ 5519289 w 6125898"/>
              <a:gd name="connsiteY3330" fmla="*/ 4100100 h 5594367"/>
              <a:gd name="connsiteX3331" fmla="*/ 5506001 w 6125898"/>
              <a:gd name="connsiteY3331" fmla="*/ 4086812 h 5594367"/>
              <a:gd name="connsiteX3332" fmla="*/ 5506001 w 6125898"/>
              <a:gd name="connsiteY3332" fmla="*/ 4086812 h 5594367"/>
              <a:gd name="connsiteX3333" fmla="*/ 5506001 w 6125898"/>
              <a:gd name="connsiteY3333" fmla="*/ 4073524 h 5594367"/>
              <a:gd name="connsiteX3334" fmla="*/ 5519289 w 6125898"/>
              <a:gd name="connsiteY3334" fmla="*/ 4100100 h 5594367"/>
              <a:gd name="connsiteX3335" fmla="*/ 5519289 w 6125898"/>
              <a:gd name="connsiteY3335" fmla="*/ 4100100 h 5594367"/>
              <a:gd name="connsiteX3336" fmla="*/ 5506665 w 6125898"/>
              <a:gd name="connsiteY3336" fmla="*/ 4060900 h 5594367"/>
              <a:gd name="connsiteX3337" fmla="*/ 5506665 w 6125898"/>
              <a:gd name="connsiteY3337" fmla="*/ 4060900 h 5594367"/>
              <a:gd name="connsiteX3338" fmla="*/ 5493377 w 6125898"/>
              <a:gd name="connsiteY3338" fmla="*/ 4074188 h 5594367"/>
              <a:gd name="connsiteX3339" fmla="*/ 5506665 w 6125898"/>
              <a:gd name="connsiteY3339" fmla="*/ 4060900 h 5594367"/>
              <a:gd name="connsiteX3340" fmla="*/ 5506665 w 6125898"/>
              <a:gd name="connsiteY3340" fmla="*/ 4060900 h 5594367"/>
              <a:gd name="connsiteX3341" fmla="*/ 5493377 w 6125898"/>
              <a:gd name="connsiteY3341" fmla="*/ 4151924 h 5594367"/>
              <a:gd name="connsiteX3342" fmla="*/ 5467464 w 6125898"/>
              <a:gd name="connsiteY3342" fmla="*/ 4177837 h 5594367"/>
              <a:gd name="connsiteX3343" fmla="*/ 5467464 w 6125898"/>
              <a:gd name="connsiteY3343" fmla="*/ 4164548 h 5594367"/>
              <a:gd name="connsiteX3344" fmla="*/ 5480752 w 6125898"/>
              <a:gd name="connsiteY3344" fmla="*/ 4151260 h 5594367"/>
              <a:gd name="connsiteX3345" fmla="*/ 5493377 w 6125898"/>
              <a:gd name="connsiteY3345" fmla="*/ 4151924 h 5594367"/>
              <a:gd name="connsiteX3346" fmla="*/ 5493377 w 6125898"/>
              <a:gd name="connsiteY3346" fmla="*/ 4151924 h 5594367"/>
              <a:gd name="connsiteX3347" fmla="*/ 5454176 w 6125898"/>
              <a:gd name="connsiteY3347" fmla="*/ 4151924 h 5594367"/>
              <a:gd name="connsiteX3348" fmla="*/ 5454176 w 6125898"/>
              <a:gd name="connsiteY3348" fmla="*/ 4138636 h 5594367"/>
              <a:gd name="connsiteX3349" fmla="*/ 5480088 w 6125898"/>
              <a:gd name="connsiteY3349" fmla="*/ 4125348 h 5594367"/>
              <a:gd name="connsiteX3350" fmla="*/ 5454176 w 6125898"/>
              <a:gd name="connsiteY3350" fmla="*/ 4151924 h 5594367"/>
              <a:gd name="connsiteX3351" fmla="*/ 5454176 w 6125898"/>
              <a:gd name="connsiteY3351" fmla="*/ 4151924 h 5594367"/>
              <a:gd name="connsiteX3352" fmla="*/ 5440888 w 6125898"/>
              <a:gd name="connsiteY3352" fmla="*/ 4086812 h 5594367"/>
              <a:gd name="connsiteX3353" fmla="*/ 5466800 w 6125898"/>
              <a:gd name="connsiteY3353" fmla="*/ 4086812 h 5594367"/>
              <a:gd name="connsiteX3354" fmla="*/ 5453512 w 6125898"/>
              <a:gd name="connsiteY3354" fmla="*/ 4060900 h 5594367"/>
              <a:gd name="connsiteX3355" fmla="*/ 5479424 w 6125898"/>
              <a:gd name="connsiteY3355" fmla="*/ 4060900 h 5594367"/>
              <a:gd name="connsiteX3356" fmla="*/ 5479424 w 6125898"/>
              <a:gd name="connsiteY3356" fmla="*/ 4074188 h 5594367"/>
              <a:gd name="connsiteX3357" fmla="*/ 5466136 w 6125898"/>
              <a:gd name="connsiteY3357" fmla="*/ 4100100 h 5594367"/>
              <a:gd name="connsiteX3358" fmla="*/ 5440223 w 6125898"/>
              <a:gd name="connsiteY3358" fmla="*/ 4100100 h 5594367"/>
              <a:gd name="connsiteX3359" fmla="*/ 5440223 w 6125898"/>
              <a:gd name="connsiteY3359" fmla="*/ 4086812 h 5594367"/>
              <a:gd name="connsiteX3360" fmla="*/ 5440888 w 6125898"/>
              <a:gd name="connsiteY3360" fmla="*/ 4086812 h 5594367"/>
              <a:gd name="connsiteX3361" fmla="*/ 5454176 w 6125898"/>
              <a:gd name="connsiteY3361" fmla="*/ 4191125 h 5594367"/>
              <a:gd name="connsiteX3362" fmla="*/ 5467464 w 6125898"/>
              <a:gd name="connsiteY3362" fmla="*/ 4204413 h 5594367"/>
              <a:gd name="connsiteX3363" fmla="*/ 5454176 w 6125898"/>
              <a:gd name="connsiteY3363" fmla="*/ 4217702 h 5594367"/>
              <a:gd name="connsiteX3364" fmla="*/ 5440888 w 6125898"/>
              <a:gd name="connsiteY3364" fmla="*/ 4204413 h 5594367"/>
              <a:gd name="connsiteX3365" fmla="*/ 5440888 w 6125898"/>
              <a:gd name="connsiteY3365" fmla="*/ 4191125 h 5594367"/>
              <a:gd name="connsiteX3366" fmla="*/ 5454176 w 6125898"/>
              <a:gd name="connsiteY3366" fmla="*/ 4191125 h 5594367"/>
              <a:gd name="connsiteX3367" fmla="*/ 5454176 w 6125898"/>
              <a:gd name="connsiteY3367" fmla="*/ 4191125 h 5594367"/>
              <a:gd name="connsiteX3368" fmla="*/ 5440888 w 6125898"/>
              <a:gd name="connsiteY3368" fmla="*/ 4242949 h 5594367"/>
              <a:gd name="connsiteX3369" fmla="*/ 5440888 w 6125898"/>
              <a:gd name="connsiteY3369" fmla="*/ 4256238 h 5594367"/>
              <a:gd name="connsiteX3370" fmla="*/ 5427599 w 6125898"/>
              <a:gd name="connsiteY3370" fmla="*/ 4256238 h 5594367"/>
              <a:gd name="connsiteX3371" fmla="*/ 5440888 w 6125898"/>
              <a:gd name="connsiteY3371" fmla="*/ 4242949 h 5594367"/>
              <a:gd name="connsiteX3372" fmla="*/ 5440888 w 6125898"/>
              <a:gd name="connsiteY3372" fmla="*/ 4242949 h 5594367"/>
              <a:gd name="connsiteX3373" fmla="*/ 5427599 w 6125898"/>
              <a:gd name="connsiteY3373" fmla="*/ 4242949 h 5594367"/>
              <a:gd name="connsiteX3374" fmla="*/ 5414311 w 6125898"/>
              <a:gd name="connsiteY3374" fmla="*/ 4256238 h 5594367"/>
              <a:gd name="connsiteX3375" fmla="*/ 5427599 w 6125898"/>
              <a:gd name="connsiteY3375" fmla="*/ 4242949 h 5594367"/>
              <a:gd name="connsiteX3376" fmla="*/ 5427599 w 6125898"/>
              <a:gd name="connsiteY3376" fmla="*/ 4242949 h 5594367"/>
              <a:gd name="connsiteX3377" fmla="*/ 5414311 w 6125898"/>
              <a:gd name="connsiteY3377" fmla="*/ 4203749 h 5594367"/>
              <a:gd name="connsiteX3378" fmla="*/ 5401023 w 6125898"/>
              <a:gd name="connsiteY3378" fmla="*/ 4217037 h 5594367"/>
              <a:gd name="connsiteX3379" fmla="*/ 5414311 w 6125898"/>
              <a:gd name="connsiteY3379" fmla="*/ 4203749 h 5594367"/>
              <a:gd name="connsiteX3380" fmla="*/ 5414311 w 6125898"/>
              <a:gd name="connsiteY3380" fmla="*/ 4203749 h 5594367"/>
              <a:gd name="connsiteX3381" fmla="*/ 5401688 w 6125898"/>
              <a:gd name="connsiteY3381" fmla="*/ 4086812 h 5594367"/>
              <a:gd name="connsiteX3382" fmla="*/ 5401688 w 6125898"/>
              <a:gd name="connsiteY3382" fmla="*/ 4060900 h 5594367"/>
              <a:gd name="connsiteX3383" fmla="*/ 5414976 w 6125898"/>
              <a:gd name="connsiteY3383" fmla="*/ 4086812 h 5594367"/>
              <a:gd name="connsiteX3384" fmla="*/ 5401688 w 6125898"/>
              <a:gd name="connsiteY3384" fmla="*/ 4086812 h 5594367"/>
              <a:gd name="connsiteX3385" fmla="*/ 5401688 w 6125898"/>
              <a:gd name="connsiteY3385" fmla="*/ 4086812 h 5594367"/>
              <a:gd name="connsiteX3386" fmla="*/ 5401688 w 6125898"/>
              <a:gd name="connsiteY3386" fmla="*/ 4268861 h 5594367"/>
              <a:gd name="connsiteX3387" fmla="*/ 5414976 w 6125898"/>
              <a:gd name="connsiteY3387" fmla="*/ 4294774 h 5594367"/>
              <a:gd name="connsiteX3388" fmla="*/ 5401688 w 6125898"/>
              <a:gd name="connsiteY3388" fmla="*/ 4268861 h 5594367"/>
              <a:gd name="connsiteX3389" fmla="*/ 5401688 w 6125898"/>
              <a:gd name="connsiteY3389" fmla="*/ 4268861 h 5594367"/>
              <a:gd name="connsiteX3390" fmla="*/ 5414311 w 6125898"/>
              <a:gd name="connsiteY3390" fmla="*/ 4048276 h 5594367"/>
              <a:gd name="connsiteX3391" fmla="*/ 5414311 w 6125898"/>
              <a:gd name="connsiteY3391" fmla="*/ 4048276 h 5594367"/>
              <a:gd name="connsiteX3392" fmla="*/ 5414311 w 6125898"/>
              <a:gd name="connsiteY3392" fmla="*/ 4061564 h 5594367"/>
              <a:gd name="connsiteX3393" fmla="*/ 5414311 w 6125898"/>
              <a:gd name="connsiteY3393" fmla="*/ 4061564 h 5594367"/>
              <a:gd name="connsiteX3394" fmla="*/ 5401023 w 6125898"/>
              <a:gd name="connsiteY3394" fmla="*/ 4061564 h 5594367"/>
              <a:gd name="connsiteX3395" fmla="*/ 5414311 w 6125898"/>
              <a:gd name="connsiteY3395" fmla="*/ 4048276 h 5594367"/>
              <a:gd name="connsiteX3396" fmla="*/ 5414311 w 6125898"/>
              <a:gd name="connsiteY3396" fmla="*/ 4048276 h 5594367"/>
              <a:gd name="connsiteX3397" fmla="*/ 5401688 w 6125898"/>
              <a:gd name="connsiteY3397" fmla="*/ 3944627 h 5594367"/>
              <a:gd name="connsiteX3398" fmla="*/ 5414976 w 6125898"/>
              <a:gd name="connsiteY3398" fmla="*/ 3957915 h 5594367"/>
              <a:gd name="connsiteX3399" fmla="*/ 5414976 w 6125898"/>
              <a:gd name="connsiteY3399" fmla="*/ 3957915 h 5594367"/>
              <a:gd name="connsiteX3400" fmla="*/ 5401688 w 6125898"/>
              <a:gd name="connsiteY3400" fmla="*/ 3957915 h 5594367"/>
              <a:gd name="connsiteX3401" fmla="*/ 5401688 w 6125898"/>
              <a:gd name="connsiteY3401" fmla="*/ 3944627 h 5594367"/>
              <a:gd name="connsiteX3402" fmla="*/ 5401688 w 6125898"/>
              <a:gd name="connsiteY3402" fmla="*/ 3944627 h 5594367"/>
              <a:gd name="connsiteX3403" fmla="*/ 5388400 w 6125898"/>
              <a:gd name="connsiteY3403" fmla="*/ 4294774 h 5594367"/>
              <a:gd name="connsiteX3404" fmla="*/ 5388400 w 6125898"/>
              <a:gd name="connsiteY3404" fmla="*/ 4294774 h 5594367"/>
              <a:gd name="connsiteX3405" fmla="*/ 5388400 w 6125898"/>
              <a:gd name="connsiteY3405" fmla="*/ 4308062 h 5594367"/>
              <a:gd name="connsiteX3406" fmla="*/ 5401688 w 6125898"/>
              <a:gd name="connsiteY3406" fmla="*/ 4308062 h 5594367"/>
              <a:gd name="connsiteX3407" fmla="*/ 5414976 w 6125898"/>
              <a:gd name="connsiteY3407" fmla="*/ 4294774 h 5594367"/>
              <a:gd name="connsiteX3408" fmla="*/ 5414976 w 6125898"/>
              <a:gd name="connsiteY3408" fmla="*/ 4320686 h 5594367"/>
              <a:gd name="connsiteX3409" fmla="*/ 5454176 w 6125898"/>
              <a:gd name="connsiteY3409" fmla="*/ 4307398 h 5594367"/>
              <a:gd name="connsiteX3410" fmla="*/ 5454176 w 6125898"/>
              <a:gd name="connsiteY3410" fmla="*/ 4294109 h 5594367"/>
              <a:gd name="connsiteX3411" fmla="*/ 5454176 w 6125898"/>
              <a:gd name="connsiteY3411" fmla="*/ 4320021 h 5594367"/>
              <a:gd name="connsiteX3412" fmla="*/ 5428264 w 6125898"/>
              <a:gd name="connsiteY3412" fmla="*/ 4333310 h 5594367"/>
              <a:gd name="connsiteX3413" fmla="*/ 5389064 w 6125898"/>
              <a:gd name="connsiteY3413" fmla="*/ 4320021 h 5594367"/>
              <a:gd name="connsiteX3414" fmla="*/ 5389064 w 6125898"/>
              <a:gd name="connsiteY3414" fmla="*/ 4371846 h 5594367"/>
              <a:gd name="connsiteX3415" fmla="*/ 5389064 w 6125898"/>
              <a:gd name="connsiteY3415" fmla="*/ 4345934 h 5594367"/>
              <a:gd name="connsiteX3416" fmla="*/ 5375776 w 6125898"/>
              <a:gd name="connsiteY3416" fmla="*/ 4345934 h 5594367"/>
              <a:gd name="connsiteX3417" fmla="*/ 5362487 w 6125898"/>
              <a:gd name="connsiteY3417" fmla="*/ 4359222 h 5594367"/>
              <a:gd name="connsiteX3418" fmla="*/ 5362487 w 6125898"/>
              <a:gd name="connsiteY3418" fmla="*/ 4320021 h 5594367"/>
              <a:gd name="connsiteX3419" fmla="*/ 5375776 w 6125898"/>
              <a:gd name="connsiteY3419" fmla="*/ 4306733 h 5594367"/>
              <a:gd name="connsiteX3420" fmla="*/ 5349863 w 6125898"/>
              <a:gd name="connsiteY3420" fmla="*/ 4293445 h 5594367"/>
              <a:gd name="connsiteX3421" fmla="*/ 5349863 w 6125898"/>
              <a:gd name="connsiteY3421" fmla="*/ 4280156 h 5594367"/>
              <a:gd name="connsiteX3422" fmla="*/ 5375776 w 6125898"/>
              <a:gd name="connsiteY3422" fmla="*/ 4293445 h 5594367"/>
              <a:gd name="connsiteX3423" fmla="*/ 5389064 w 6125898"/>
              <a:gd name="connsiteY3423" fmla="*/ 4280156 h 5594367"/>
              <a:gd name="connsiteX3424" fmla="*/ 5388400 w 6125898"/>
              <a:gd name="connsiteY3424" fmla="*/ 4294774 h 5594367"/>
              <a:gd name="connsiteX3425" fmla="*/ 5388400 w 6125898"/>
              <a:gd name="connsiteY3425" fmla="*/ 4294774 h 5594367"/>
              <a:gd name="connsiteX3426" fmla="*/ 5349199 w 6125898"/>
              <a:gd name="connsiteY3426" fmla="*/ 4022364 h 5594367"/>
              <a:gd name="connsiteX3427" fmla="*/ 5349199 w 6125898"/>
              <a:gd name="connsiteY3427" fmla="*/ 4035652 h 5594367"/>
              <a:gd name="connsiteX3428" fmla="*/ 5349199 w 6125898"/>
              <a:gd name="connsiteY3428" fmla="*/ 4022364 h 5594367"/>
              <a:gd name="connsiteX3429" fmla="*/ 5349199 w 6125898"/>
              <a:gd name="connsiteY3429" fmla="*/ 4022364 h 5594367"/>
              <a:gd name="connsiteX3430" fmla="*/ 5349199 w 6125898"/>
              <a:gd name="connsiteY3430" fmla="*/ 4048276 h 5594367"/>
              <a:gd name="connsiteX3431" fmla="*/ 5375111 w 6125898"/>
              <a:gd name="connsiteY3431" fmla="*/ 4087476 h 5594367"/>
              <a:gd name="connsiteX3432" fmla="*/ 5361823 w 6125898"/>
              <a:gd name="connsiteY3432" fmla="*/ 4100764 h 5594367"/>
              <a:gd name="connsiteX3433" fmla="*/ 5349199 w 6125898"/>
              <a:gd name="connsiteY3433" fmla="*/ 4048276 h 5594367"/>
              <a:gd name="connsiteX3434" fmla="*/ 5349199 w 6125898"/>
              <a:gd name="connsiteY3434" fmla="*/ 4048276 h 5594367"/>
              <a:gd name="connsiteX3435" fmla="*/ 5375111 w 6125898"/>
              <a:gd name="connsiteY3435" fmla="*/ 4086812 h 5594367"/>
              <a:gd name="connsiteX3436" fmla="*/ 5388400 w 6125898"/>
              <a:gd name="connsiteY3436" fmla="*/ 4112724 h 5594367"/>
              <a:gd name="connsiteX3437" fmla="*/ 5375111 w 6125898"/>
              <a:gd name="connsiteY3437" fmla="*/ 4099436 h 5594367"/>
              <a:gd name="connsiteX3438" fmla="*/ 5375111 w 6125898"/>
              <a:gd name="connsiteY3438" fmla="*/ 4086812 h 5594367"/>
              <a:gd name="connsiteX3439" fmla="*/ 5375111 w 6125898"/>
              <a:gd name="connsiteY3439" fmla="*/ 4086812 h 5594367"/>
              <a:gd name="connsiteX3440" fmla="*/ 5388400 w 6125898"/>
              <a:gd name="connsiteY3440" fmla="*/ 3775866 h 5594367"/>
              <a:gd name="connsiteX3441" fmla="*/ 5414311 w 6125898"/>
              <a:gd name="connsiteY3441" fmla="*/ 3789154 h 5594367"/>
              <a:gd name="connsiteX3442" fmla="*/ 5375111 w 6125898"/>
              <a:gd name="connsiteY3442" fmla="*/ 3802443 h 5594367"/>
              <a:gd name="connsiteX3443" fmla="*/ 5388400 w 6125898"/>
              <a:gd name="connsiteY3443" fmla="*/ 3775866 h 5594367"/>
              <a:gd name="connsiteX3444" fmla="*/ 5388400 w 6125898"/>
              <a:gd name="connsiteY3444" fmla="*/ 3775866 h 5594367"/>
              <a:gd name="connsiteX3445" fmla="*/ 5375111 w 6125898"/>
              <a:gd name="connsiteY3445" fmla="*/ 3788490 h 5594367"/>
              <a:gd name="connsiteX3446" fmla="*/ 5361823 w 6125898"/>
              <a:gd name="connsiteY3446" fmla="*/ 3775202 h 5594367"/>
              <a:gd name="connsiteX3447" fmla="*/ 5375111 w 6125898"/>
              <a:gd name="connsiteY3447" fmla="*/ 3788490 h 5594367"/>
              <a:gd name="connsiteX3448" fmla="*/ 5375111 w 6125898"/>
              <a:gd name="connsiteY3448" fmla="*/ 3788490 h 5594367"/>
              <a:gd name="connsiteX3449" fmla="*/ 5349199 w 6125898"/>
              <a:gd name="connsiteY3449" fmla="*/ 3736666 h 5594367"/>
              <a:gd name="connsiteX3450" fmla="*/ 5362487 w 6125898"/>
              <a:gd name="connsiteY3450" fmla="*/ 3736666 h 5594367"/>
              <a:gd name="connsiteX3451" fmla="*/ 5362487 w 6125898"/>
              <a:gd name="connsiteY3451" fmla="*/ 3749954 h 5594367"/>
              <a:gd name="connsiteX3452" fmla="*/ 5349199 w 6125898"/>
              <a:gd name="connsiteY3452" fmla="*/ 3749954 h 5594367"/>
              <a:gd name="connsiteX3453" fmla="*/ 5335911 w 6125898"/>
              <a:gd name="connsiteY3453" fmla="*/ 3736666 h 5594367"/>
              <a:gd name="connsiteX3454" fmla="*/ 5349199 w 6125898"/>
              <a:gd name="connsiteY3454" fmla="*/ 3736666 h 5594367"/>
              <a:gd name="connsiteX3455" fmla="*/ 5349199 w 6125898"/>
              <a:gd name="connsiteY3455" fmla="*/ 3736666 h 5594367"/>
              <a:gd name="connsiteX3456" fmla="*/ 5335911 w 6125898"/>
              <a:gd name="connsiteY3456" fmla="*/ 4307398 h 5594367"/>
              <a:gd name="connsiteX3457" fmla="*/ 5309998 w 6125898"/>
              <a:gd name="connsiteY3457" fmla="*/ 4333310 h 5594367"/>
              <a:gd name="connsiteX3458" fmla="*/ 5309998 w 6125898"/>
              <a:gd name="connsiteY3458" fmla="*/ 4333310 h 5594367"/>
              <a:gd name="connsiteX3459" fmla="*/ 5335911 w 6125898"/>
              <a:gd name="connsiteY3459" fmla="*/ 4333310 h 5594367"/>
              <a:gd name="connsiteX3460" fmla="*/ 5349199 w 6125898"/>
              <a:gd name="connsiteY3460" fmla="*/ 4294109 h 5594367"/>
              <a:gd name="connsiteX3461" fmla="*/ 5349199 w 6125898"/>
              <a:gd name="connsiteY3461" fmla="*/ 4345934 h 5594367"/>
              <a:gd name="connsiteX3462" fmla="*/ 5335911 w 6125898"/>
              <a:gd name="connsiteY3462" fmla="*/ 4345934 h 5594367"/>
              <a:gd name="connsiteX3463" fmla="*/ 5335911 w 6125898"/>
              <a:gd name="connsiteY3463" fmla="*/ 4359222 h 5594367"/>
              <a:gd name="connsiteX3464" fmla="*/ 5349199 w 6125898"/>
              <a:gd name="connsiteY3464" fmla="*/ 4345934 h 5594367"/>
              <a:gd name="connsiteX3465" fmla="*/ 5335911 w 6125898"/>
              <a:gd name="connsiteY3465" fmla="*/ 4371846 h 5594367"/>
              <a:gd name="connsiteX3466" fmla="*/ 5335911 w 6125898"/>
              <a:gd name="connsiteY3466" fmla="*/ 4358557 h 5594367"/>
              <a:gd name="connsiteX3467" fmla="*/ 5322622 w 6125898"/>
              <a:gd name="connsiteY3467" fmla="*/ 4358557 h 5594367"/>
              <a:gd name="connsiteX3468" fmla="*/ 5322622 w 6125898"/>
              <a:gd name="connsiteY3468" fmla="*/ 4371846 h 5594367"/>
              <a:gd name="connsiteX3469" fmla="*/ 5322622 w 6125898"/>
              <a:gd name="connsiteY3469" fmla="*/ 4385134 h 5594367"/>
              <a:gd name="connsiteX3470" fmla="*/ 5283422 w 6125898"/>
              <a:gd name="connsiteY3470" fmla="*/ 4371846 h 5594367"/>
              <a:gd name="connsiteX3471" fmla="*/ 5283422 w 6125898"/>
              <a:gd name="connsiteY3471" fmla="*/ 4385134 h 5594367"/>
              <a:gd name="connsiteX3472" fmla="*/ 5244221 w 6125898"/>
              <a:gd name="connsiteY3472" fmla="*/ 4411046 h 5594367"/>
              <a:gd name="connsiteX3473" fmla="*/ 5230933 w 6125898"/>
              <a:gd name="connsiteY3473" fmla="*/ 4397758 h 5594367"/>
              <a:gd name="connsiteX3474" fmla="*/ 5244221 w 6125898"/>
              <a:gd name="connsiteY3474" fmla="*/ 4384470 h 5594367"/>
              <a:gd name="connsiteX3475" fmla="*/ 5244221 w 6125898"/>
              <a:gd name="connsiteY3475" fmla="*/ 4384470 h 5594367"/>
              <a:gd name="connsiteX3476" fmla="*/ 5230933 w 6125898"/>
              <a:gd name="connsiteY3476" fmla="*/ 4371181 h 5594367"/>
              <a:gd name="connsiteX3477" fmla="*/ 5244221 w 6125898"/>
              <a:gd name="connsiteY3477" fmla="*/ 4371181 h 5594367"/>
              <a:gd name="connsiteX3478" fmla="*/ 5257509 w 6125898"/>
              <a:gd name="connsiteY3478" fmla="*/ 4357893 h 5594367"/>
              <a:gd name="connsiteX3479" fmla="*/ 5244221 w 6125898"/>
              <a:gd name="connsiteY3479" fmla="*/ 4344605 h 5594367"/>
              <a:gd name="connsiteX3480" fmla="*/ 5270134 w 6125898"/>
              <a:gd name="connsiteY3480" fmla="*/ 4357893 h 5594367"/>
              <a:gd name="connsiteX3481" fmla="*/ 5296046 w 6125898"/>
              <a:gd name="connsiteY3481" fmla="*/ 4357893 h 5594367"/>
              <a:gd name="connsiteX3482" fmla="*/ 5256845 w 6125898"/>
              <a:gd name="connsiteY3482" fmla="*/ 4331981 h 5594367"/>
              <a:gd name="connsiteX3483" fmla="*/ 5296046 w 6125898"/>
              <a:gd name="connsiteY3483" fmla="*/ 4292780 h 5594367"/>
              <a:gd name="connsiteX3484" fmla="*/ 5282758 w 6125898"/>
              <a:gd name="connsiteY3484" fmla="*/ 4318692 h 5594367"/>
              <a:gd name="connsiteX3485" fmla="*/ 5296046 w 6125898"/>
              <a:gd name="connsiteY3485" fmla="*/ 4305404 h 5594367"/>
              <a:gd name="connsiteX3486" fmla="*/ 5309334 w 6125898"/>
              <a:gd name="connsiteY3486" fmla="*/ 4318692 h 5594367"/>
              <a:gd name="connsiteX3487" fmla="*/ 5322622 w 6125898"/>
              <a:gd name="connsiteY3487" fmla="*/ 4292780 h 5594367"/>
              <a:gd name="connsiteX3488" fmla="*/ 5335911 w 6125898"/>
              <a:gd name="connsiteY3488" fmla="*/ 4292780 h 5594367"/>
              <a:gd name="connsiteX3489" fmla="*/ 5322622 w 6125898"/>
              <a:gd name="connsiteY3489" fmla="*/ 4279492 h 5594367"/>
              <a:gd name="connsiteX3490" fmla="*/ 5335911 w 6125898"/>
              <a:gd name="connsiteY3490" fmla="*/ 4307398 h 5594367"/>
              <a:gd name="connsiteX3491" fmla="*/ 5335911 w 6125898"/>
              <a:gd name="connsiteY3491" fmla="*/ 4307398 h 5594367"/>
              <a:gd name="connsiteX3492" fmla="*/ 5296710 w 6125898"/>
              <a:gd name="connsiteY3492" fmla="*/ 4619008 h 5594367"/>
              <a:gd name="connsiteX3493" fmla="*/ 5296710 w 6125898"/>
              <a:gd name="connsiteY3493" fmla="*/ 4619008 h 5594367"/>
              <a:gd name="connsiteX3494" fmla="*/ 5296710 w 6125898"/>
              <a:gd name="connsiteY3494" fmla="*/ 4593096 h 5594367"/>
              <a:gd name="connsiteX3495" fmla="*/ 5283422 w 6125898"/>
              <a:gd name="connsiteY3495" fmla="*/ 4606384 h 5594367"/>
              <a:gd name="connsiteX3496" fmla="*/ 5296710 w 6125898"/>
              <a:gd name="connsiteY3496" fmla="*/ 4619008 h 5594367"/>
              <a:gd name="connsiteX3497" fmla="*/ 5296710 w 6125898"/>
              <a:gd name="connsiteY3497" fmla="*/ 4619008 h 5594367"/>
              <a:gd name="connsiteX3498" fmla="*/ 5283422 w 6125898"/>
              <a:gd name="connsiteY3498" fmla="*/ 4579807 h 5594367"/>
              <a:gd name="connsiteX3499" fmla="*/ 5296710 w 6125898"/>
              <a:gd name="connsiteY3499" fmla="*/ 4540607 h 5594367"/>
              <a:gd name="connsiteX3500" fmla="*/ 5283422 w 6125898"/>
              <a:gd name="connsiteY3500" fmla="*/ 4540607 h 5594367"/>
              <a:gd name="connsiteX3501" fmla="*/ 5283422 w 6125898"/>
              <a:gd name="connsiteY3501" fmla="*/ 4527319 h 5594367"/>
              <a:gd name="connsiteX3502" fmla="*/ 5270134 w 6125898"/>
              <a:gd name="connsiteY3502" fmla="*/ 4527319 h 5594367"/>
              <a:gd name="connsiteX3503" fmla="*/ 5256845 w 6125898"/>
              <a:gd name="connsiteY3503" fmla="*/ 4501406 h 5594367"/>
              <a:gd name="connsiteX3504" fmla="*/ 5282758 w 6125898"/>
              <a:gd name="connsiteY3504" fmla="*/ 4488118 h 5594367"/>
              <a:gd name="connsiteX3505" fmla="*/ 5296046 w 6125898"/>
              <a:gd name="connsiteY3505" fmla="*/ 4539943 h 5594367"/>
              <a:gd name="connsiteX3506" fmla="*/ 5309334 w 6125898"/>
              <a:gd name="connsiteY3506" fmla="*/ 4565855 h 5594367"/>
              <a:gd name="connsiteX3507" fmla="*/ 5283422 w 6125898"/>
              <a:gd name="connsiteY3507" fmla="*/ 4565855 h 5594367"/>
              <a:gd name="connsiteX3508" fmla="*/ 5309334 w 6125898"/>
              <a:gd name="connsiteY3508" fmla="*/ 4565855 h 5594367"/>
              <a:gd name="connsiteX3509" fmla="*/ 5283422 w 6125898"/>
              <a:gd name="connsiteY3509" fmla="*/ 4579807 h 5594367"/>
              <a:gd name="connsiteX3510" fmla="*/ 5283422 w 6125898"/>
              <a:gd name="connsiteY3510" fmla="*/ 4579807 h 5594367"/>
              <a:gd name="connsiteX3511" fmla="*/ 5296710 w 6125898"/>
              <a:gd name="connsiteY3511" fmla="*/ 4658208 h 5594367"/>
              <a:gd name="connsiteX3512" fmla="*/ 5283422 w 6125898"/>
              <a:gd name="connsiteY3512" fmla="*/ 4697408 h 5594367"/>
              <a:gd name="connsiteX3513" fmla="*/ 5296710 w 6125898"/>
              <a:gd name="connsiteY3513" fmla="*/ 4658208 h 5594367"/>
              <a:gd name="connsiteX3514" fmla="*/ 5296710 w 6125898"/>
              <a:gd name="connsiteY3514" fmla="*/ 4658208 h 5594367"/>
              <a:gd name="connsiteX3515" fmla="*/ 5217645 w 6125898"/>
              <a:gd name="connsiteY3515" fmla="*/ 4722657 h 5594367"/>
              <a:gd name="connsiteX3516" fmla="*/ 5178444 w 6125898"/>
              <a:gd name="connsiteY3516" fmla="*/ 4670832 h 5594367"/>
              <a:gd name="connsiteX3517" fmla="*/ 5178444 w 6125898"/>
              <a:gd name="connsiteY3517" fmla="*/ 4631632 h 5594367"/>
              <a:gd name="connsiteX3518" fmla="*/ 5204356 w 6125898"/>
              <a:gd name="connsiteY3518" fmla="*/ 4631632 h 5594367"/>
              <a:gd name="connsiteX3519" fmla="*/ 5217645 w 6125898"/>
              <a:gd name="connsiteY3519" fmla="*/ 4657544 h 5594367"/>
              <a:gd name="connsiteX3520" fmla="*/ 5217645 w 6125898"/>
              <a:gd name="connsiteY3520" fmla="*/ 4670832 h 5594367"/>
              <a:gd name="connsiteX3521" fmla="*/ 5217645 w 6125898"/>
              <a:gd name="connsiteY3521" fmla="*/ 4710032 h 5594367"/>
              <a:gd name="connsiteX3522" fmla="*/ 5217645 w 6125898"/>
              <a:gd name="connsiteY3522" fmla="*/ 4722657 h 5594367"/>
              <a:gd name="connsiteX3523" fmla="*/ 5217645 w 6125898"/>
              <a:gd name="connsiteY3523" fmla="*/ 4722657 h 5594367"/>
              <a:gd name="connsiteX3524" fmla="*/ 5191732 w 6125898"/>
              <a:gd name="connsiteY3524" fmla="*/ 4579807 h 5594367"/>
              <a:gd name="connsiteX3525" fmla="*/ 5191732 w 6125898"/>
              <a:gd name="connsiteY3525" fmla="*/ 4593096 h 5594367"/>
              <a:gd name="connsiteX3526" fmla="*/ 5191732 w 6125898"/>
              <a:gd name="connsiteY3526" fmla="*/ 4579807 h 5594367"/>
              <a:gd name="connsiteX3527" fmla="*/ 5191732 w 6125898"/>
              <a:gd name="connsiteY3527" fmla="*/ 4579807 h 5594367"/>
              <a:gd name="connsiteX3528" fmla="*/ 5205021 w 6125898"/>
              <a:gd name="connsiteY3528" fmla="*/ 4619008 h 5594367"/>
              <a:gd name="connsiteX3529" fmla="*/ 5179109 w 6125898"/>
              <a:gd name="connsiteY3529" fmla="*/ 4632296 h 5594367"/>
              <a:gd name="connsiteX3530" fmla="*/ 5205021 w 6125898"/>
              <a:gd name="connsiteY3530" fmla="*/ 4619008 h 5594367"/>
              <a:gd name="connsiteX3531" fmla="*/ 5205021 w 6125898"/>
              <a:gd name="connsiteY3531" fmla="*/ 4619008 h 5594367"/>
              <a:gd name="connsiteX3532" fmla="*/ 5205021 w 6125898"/>
              <a:gd name="connsiteY3532" fmla="*/ 4567183 h 5594367"/>
              <a:gd name="connsiteX3533" fmla="*/ 5230933 w 6125898"/>
              <a:gd name="connsiteY3533" fmla="*/ 4580472 h 5594367"/>
              <a:gd name="connsiteX3534" fmla="*/ 5205021 w 6125898"/>
              <a:gd name="connsiteY3534" fmla="*/ 4567183 h 5594367"/>
              <a:gd name="connsiteX3535" fmla="*/ 5205021 w 6125898"/>
              <a:gd name="connsiteY3535" fmla="*/ 4567183 h 5594367"/>
              <a:gd name="connsiteX3536" fmla="*/ 5178444 w 6125898"/>
              <a:gd name="connsiteY3536" fmla="*/ 4268861 h 5594367"/>
              <a:gd name="connsiteX3537" fmla="*/ 5204356 w 6125898"/>
              <a:gd name="connsiteY3537" fmla="*/ 4268861 h 5594367"/>
              <a:gd name="connsiteX3538" fmla="*/ 5178444 w 6125898"/>
              <a:gd name="connsiteY3538" fmla="*/ 4268861 h 5594367"/>
              <a:gd name="connsiteX3539" fmla="*/ 5178444 w 6125898"/>
              <a:gd name="connsiteY3539" fmla="*/ 4268861 h 5594367"/>
              <a:gd name="connsiteX3540" fmla="*/ 5191732 w 6125898"/>
              <a:gd name="connsiteY3540" fmla="*/ 4411710 h 5594367"/>
              <a:gd name="connsiteX3541" fmla="*/ 5191732 w 6125898"/>
              <a:gd name="connsiteY3541" fmla="*/ 4411710 h 5594367"/>
              <a:gd name="connsiteX3542" fmla="*/ 5178444 w 6125898"/>
              <a:gd name="connsiteY3542" fmla="*/ 4411710 h 5594367"/>
              <a:gd name="connsiteX3543" fmla="*/ 5191732 w 6125898"/>
              <a:gd name="connsiteY3543" fmla="*/ 4411710 h 5594367"/>
              <a:gd name="connsiteX3544" fmla="*/ 5191732 w 6125898"/>
              <a:gd name="connsiteY3544" fmla="*/ 4411710 h 5594367"/>
              <a:gd name="connsiteX3545" fmla="*/ 5191732 w 6125898"/>
              <a:gd name="connsiteY3545" fmla="*/ 4255573 h 5594367"/>
              <a:gd name="connsiteX3546" fmla="*/ 5178444 w 6125898"/>
              <a:gd name="connsiteY3546" fmla="*/ 4255573 h 5594367"/>
              <a:gd name="connsiteX3547" fmla="*/ 5152533 w 6125898"/>
              <a:gd name="connsiteY3547" fmla="*/ 4229661 h 5594367"/>
              <a:gd name="connsiteX3548" fmla="*/ 5165821 w 6125898"/>
              <a:gd name="connsiteY3548" fmla="*/ 4216373 h 5594367"/>
              <a:gd name="connsiteX3549" fmla="*/ 5126620 w 6125898"/>
              <a:gd name="connsiteY3549" fmla="*/ 4177172 h 5594367"/>
              <a:gd name="connsiteX3550" fmla="*/ 5152533 w 6125898"/>
              <a:gd name="connsiteY3550" fmla="*/ 4177172 h 5594367"/>
              <a:gd name="connsiteX3551" fmla="*/ 5152533 w 6125898"/>
              <a:gd name="connsiteY3551" fmla="*/ 4163884 h 5594367"/>
              <a:gd name="connsiteX3552" fmla="*/ 5139244 w 6125898"/>
              <a:gd name="connsiteY3552" fmla="*/ 4150596 h 5594367"/>
              <a:gd name="connsiteX3553" fmla="*/ 5139244 w 6125898"/>
              <a:gd name="connsiteY3553" fmla="*/ 4176508 h 5594367"/>
              <a:gd name="connsiteX3554" fmla="*/ 5125956 w 6125898"/>
              <a:gd name="connsiteY3554" fmla="*/ 4176508 h 5594367"/>
              <a:gd name="connsiteX3555" fmla="*/ 5139244 w 6125898"/>
              <a:gd name="connsiteY3555" fmla="*/ 4124684 h 5594367"/>
              <a:gd name="connsiteX3556" fmla="*/ 5139244 w 6125898"/>
              <a:gd name="connsiteY3556" fmla="*/ 4137972 h 5594367"/>
              <a:gd name="connsiteX3557" fmla="*/ 5139244 w 6125898"/>
              <a:gd name="connsiteY3557" fmla="*/ 4098771 h 5594367"/>
              <a:gd name="connsiteX3558" fmla="*/ 5178444 w 6125898"/>
              <a:gd name="connsiteY3558" fmla="*/ 4137972 h 5594367"/>
              <a:gd name="connsiteX3559" fmla="*/ 5152533 w 6125898"/>
              <a:gd name="connsiteY3559" fmla="*/ 4151260 h 5594367"/>
              <a:gd name="connsiteX3560" fmla="*/ 5152533 w 6125898"/>
              <a:gd name="connsiteY3560" fmla="*/ 4151260 h 5594367"/>
              <a:gd name="connsiteX3561" fmla="*/ 5178444 w 6125898"/>
              <a:gd name="connsiteY3561" fmla="*/ 4151260 h 5594367"/>
              <a:gd name="connsiteX3562" fmla="*/ 5178444 w 6125898"/>
              <a:gd name="connsiteY3562" fmla="*/ 4177172 h 5594367"/>
              <a:gd name="connsiteX3563" fmla="*/ 5178444 w 6125898"/>
              <a:gd name="connsiteY3563" fmla="*/ 4190460 h 5594367"/>
              <a:gd name="connsiteX3564" fmla="*/ 5178444 w 6125898"/>
              <a:gd name="connsiteY3564" fmla="*/ 4190460 h 5594367"/>
              <a:gd name="connsiteX3565" fmla="*/ 5204356 w 6125898"/>
              <a:gd name="connsiteY3565" fmla="*/ 4177172 h 5594367"/>
              <a:gd name="connsiteX3566" fmla="*/ 5230269 w 6125898"/>
              <a:gd name="connsiteY3566" fmla="*/ 4190460 h 5594367"/>
              <a:gd name="connsiteX3567" fmla="*/ 5243557 w 6125898"/>
              <a:gd name="connsiteY3567" fmla="*/ 4190460 h 5594367"/>
              <a:gd name="connsiteX3568" fmla="*/ 5243557 w 6125898"/>
              <a:gd name="connsiteY3568" fmla="*/ 4203749 h 5594367"/>
              <a:gd name="connsiteX3569" fmla="*/ 5230269 w 6125898"/>
              <a:gd name="connsiteY3569" fmla="*/ 4217037 h 5594367"/>
              <a:gd name="connsiteX3570" fmla="*/ 5243557 w 6125898"/>
              <a:gd name="connsiteY3570" fmla="*/ 4230325 h 5594367"/>
              <a:gd name="connsiteX3571" fmla="*/ 5243557 w 6125898"/>
              <a:gd name="connsiteY3571" fmla="*/ 4230325 h 5594367"/>
              <a:gd name="connsiteX3572" fmla="*/ 5243557 w 6125898"/>
              <a:gd name="connsiteY3572" fmla="*/ 4256238 h 5594367"/>
              <a:gd name="connsiteX3573" fmla="*/ 5217645 w 6125898"/>
              <a:gd name="connsiteY3573" fmla="*/ 4269526 h 5594367"/>
              <a:gd name="connsiteX3574" fmla="*/ 5204356 w 6125898"/>
              <a:gd name="connsiteY3574" fmla="*/ 4230325 h 5594367"/>
              <a:gd name="connsiteX3575" fmla="*/ 5191732 w 6125898"/>
              <a:gd name="connsiteY3575" fmla="*/ 4255573 h 5594367"/>
              <a:gd name="connsiteX3576" fmla="*/ 5191732 w 6125898"/>
              <a:gd name="connsiteY3576" fmla="*/ 4255573 h 5594367"/>
              <a:gd name="connsiteX3577" fmla="*/ 5113332 w 6125898"/>
              <a:gd name="connsiteY3577" fmla="*/ 4281485 h 5594367"/>
              <a:gd name="connsiteX3578" fmla="*/ 5100044 w 6125898"/>
              <a:gd name="connsiteY3578" fmla="*/ 4268197 h 5594367"/>
              <a:gd name="connsiteX3579" fmla="*/ 5113332 w 6125898"/>
              <a:gd name="connsiteY3579" fmla="*/ 4268197 h 5594367"/>
              <a:gd name="connsiteX3580" fmla="*/ 5087420 w 6125898"/>
              <a:gd name="connsiteY3580" fmla="*/ 4242285 h 5594367"/>
              <a:gd name="connsiteX3581" fmla="*/ 5100708 w 6125898"/>
              <a:gd name="connsiteY3581" fmla="*/ 4228996 h 5594367"/>
              <a:gd name="connsiteX3582" fmla="*/ 5126620 w 6125898"/>
              <a:gd name="connsiteY3582" fmla="*/ 4254909 h 5594367"/>
              <a:gd name="connsiteX3583" fmla="*/ 5126620 w 6125898"/>
              <a:gd name="connsiteY3583" fmla="*/ 4268197 h 5594367"/>
              <a:gd name="connsiteX3584" fmla="*/ 5113332 w 6125898"/>
              <a:gd name="connsiteY3584" fmla="*/ 4281485 h 5594367"/>
              <a:gd name="connsiteX3585" fmla="*/ 5113332 w 6125898"/>
              <a:gd name="connsiteY3585" fmla="*/ 4281485 h 5594367"/>
              <a:gd name="connsiteX3586" fmla="*/ 5073467 w 6125898"/>
              <a:gd name="connsiteY3586" fmla="*/ 4229661 h 5594367"/>
              <a:gd name="connsiteX3587" fmla="*/ 5073467 w 6125898"/>
              <a:gd name="connsiteY3587" fmla="*/ 4203749 h 5594367"/>
              <a:gd name="connsiteX3588" fmla="*/ 5099379 w 6125898"/>
              <a:gd name="connsiteY3588" fmla="*/ 4203749 h 5594367"/>
              <a:gd name="connsiteX3589" fmla="*/ 5073467 w 6125898"/>
              <a:gd name="connsiteY3589" fmla="*/ 4229661 h 5594367"/>
              <a:gd name="connsiteX3590" fmla="*/ 5073467 w 6125898"/>
              <a:gd name="connsiteY3590" fmla="*/ 4229661 h 5594367"/>
              <a:gd name="connsiteX3591" fmla="*/ 5060843 w 6125898"/>
              <a:gd name="connsiteY3591" fmla="*/ 4074188 h 5594367"/>
              <a:gd name="connsiteX3592" fmla="*/ 5060843 w 6125898"/>
              <a:gd name="connsiteY3592" fmla="*/ 4060900 h 5594367"/>
              <a:gd name="connsiteX3593" fmla="*/ 5047555 w 6125898"/>
              <a:gd name="connsiteY3593" fmla="*/ 4060900 h 5594367"/>
              <a:gd name="connsiteX3594" fmla="*/ 5073467 w 6125898"/>
              <a:gd name="connsiteY3594" fmla="*/ 4086812 h 5594367"/>
              <a:gd name="connsiteX3595" fmla="*/ 5073467 w 6125898"/>
              <a:gd name="connsiteY3595" fmla="*/ 4073524 h 5594367"/>
              <a:gd name="connsiteX3596" fmla="*/ 5060843 w 6125898"/>
              <a:gd name="connsiteY3596" fmla="*/ 4074188 h 5594367"/>
              <a:gd name="connsiteX3597" fmla="*/ 5060843 w 6125898"/>
              <a:gd name="connsiteY3597" fmla="*/ 4074188 h 5594367"/>
              <a:gd name="connsiteX3598" fmla="*/ 5125956 w 6125898"/>
              <a:gd name="connsiteY3598" fmla="*/ 3879515 h 5594367"/>
              <a:gd name="connsiteX3599" fmla="*/ 5151867 w 6125898"/>
              <a:gd name="connsiteY3599" fmla="*/ 3892803 h 5594367"/>
              <a:gd name="connsiteX3600" fmla="*/ 5138579 w 6125898"/>
              <a:gd name="connsiteY3600" fmla="*/ 3892803 h 5594367"/>
              <a:gd name="connsiteX3601" fmla="*/ 5125956 w 6125898"/>
              <a:gd name="connsiteY3601" fmla="*/ 3879515 h 5594367"/>
              <a:gd name="connsiteX3602" fmla="*/ 5125956 w 6125898"/>
              <a:gd name="connsiteY3602" fmla="*/ 3879515 h 5594367"/>
              <a:gd name="connsiteX3603" fmla="*/ 5152533 w 6125898"/>
              <a:gd name="connsiteY3603" fmla="*/ 3672217 h 5594367"/>
              <a:gd name="connsiteX3604" fmla="*/ 5165821 w 6125898"/>
              <a:gd name="connsiteY3604" fmla="*/ 3672217 h 5594367"/>
              <a:gd name="connsiteX3605" fmla="*/ 5179109 w 6125898"/>
              <a:gd name="connsiteY3605" fmla="*/ 3658929 h 5594367"/>
              <a:gd name="connsiteX3606" fmla="*/ 5165821 w 6125898"/>
              <a:gd name="connsiteY3606" fmla="*/ 3658929 h 5594367"/>
              <a:gd name="connsiteX3607" fmla="*/ 5179109 w 6125898"/>
              <a:gd name="connsiteY3607" fmla="*/ 3684841 h 5594367"/>
              <a:gd name="connsiteX3608" fmla="*/ 5165821 w 6125898"/>
              <a:gd name="connsiteY3608" fmla="*/ 3671553 h 5594367"/>
              <a:gd name="connsiteX3609" fmla="*/ 5152533 w 6125898"/>
              <a:gd name="connsiteY3609" fmla="*/ 3672217 h 5594367"/>
              <a:gd name="connsiteX3610" fmla="*/ 5152533 w 6125898"/>
              <a:gd name="connsiteY3610" fmla="*/ 3672217 h 5594367"/>
              <a:gd name="connsiteX3611" fmla="*/ 5152533 w 6125898"/>
              <a:gd name="connsiteY3611" fmla="*/ 3672217 h 5594367"/>
              <a:gd name="connsiteX3612" fmla="*/ 5205021 w 6125898"/>
              <a:gd name="connsiteY3612" fmla="*/ 3334695 h 5594367"/>
              <a:gd name="connsiteX3613" fmla="*/ 5205021 w 6125898"/>
              <a:gd name="connsiteY3613" fmla="*/ 3295494 h 5594367"/>
              <a:gd name="connsiteX3614" fmla="*/ 5205021 w 6125898"/>
              <a:gd name="connsiteY3614" fmla="*/ 3334695 h 5594367"/>
              <a:gd name="connsiteX3615" fmla="*/ 5205021 w 6125898"/>
              <a:gd name="connsiteY3615" fmla="*/ 3334695 h 5594367"/>
              <a:gd name="connsiteX3616" fmla="*/ 5205021 w 6125898"/>
              <a:gd name="connsiteY3616" fmla="*/ 3593817 h 5594367"/>
              <a:gd name="connsiteX3617" fmla="*/ 5191732 w 6125898"/>
              <a:gd name="connsiteY3617" fmla="*/ 3593817 h 5594367"/>
              <a:gd name="connsiteX3618" fmla="*/ 5205021 w 6125898"/>
              <a:gd name="connsiteY3618" fmla="*/ 3593817 h 5594367"/>
              <a:gd name="connsiteX3619" fmla="*/ 5205021 w 6125898"/>
              <a:gd name="connsiteY3619" fmla="*/ 3593817 h 5594367"/>
              <a:gd name="connsiteX3620" fmla="*/ 5205021 w 6125898"/>
              <a:gd name="connsiteY3620" fmla="*/ 3269582 h 5594367"/>
              <a:gd name="connsiteX3621" fmla="*/ 5205021 w 6125898"/>
              <a:gd name="connsiteY3621" fmla="*/ 3256294 h 5594367"/>
              <a:gd name="connsiteX3622" fmla="*/ 5205021 w 6125898"/>
              <a:gd name="connsiteY3622" fmla="*/ 3269582 h 5594367"/>
              <a:gd name="connsiteX3623" fmla="*/ 5205021 w 6125898"/>
              <a:gd name="connsiteY3623" fmla="*/ 3269582 h 5594367"/>
              <a:gd name="connsiteX3624" fmla="*/ 5191732 w 6125898"/>
              <a:gd name="connsiteY3624" fmla="*/ 3788490 h 5594367"/>
              <a:gd name="connsiteX3625" fmla="*/ 5205021 w 6125898"/>
              <a:gd name="connsiteY3625" fmla="*/ 3827690 h 5594367"/>
              <a:gd name="connsiteX3626" fmla="*/ 5179109 w 6125898"/>
              <a:gd name="connsiteY3626" fmla="*/ 3788490 h 5594367"/>
              <a:gd name="connsiteX3627" fmla="*/ 5191732 w 6125898"/>
              <a:gd name="connsiteY3627" fmla="*/ 3788490 h 5594367"/>
              <a:gd name="connsiteX3628" fmla="*/ 5191732 w 6125898"/>
              <a:gd name="connsiteY3628" fmla="*/ 3788490 h 5594367"/>
              <a:gd name="connsiteX3629" fmla="*/ 5191732 w 6125898"/>
              <a:gd name="connsiteY3629" fmla="*/ 3788490 h 5594367"/>
              <a:gd name="connsiteX3630" fmla="*/ 5205021 w 6125898"/>
              <a:gd name="connsiteY3630" fmla="*/ 3684841 h 5594367"/>
              <a:gd name="connsiteX3631" fmla="*/ 5205021 w 6125898"/>
              <a:gd name="connsiteY3631" fmla="*/ 3698130 h 5594367"/>
              <a:gd name="connsiteX3632" fmla="*/ 5191732 w 6125898"/>
              <a:gd name="connsiteY3632" fmla="*/ 3698130 h 5594367"/>
              <a:gd name="connsiteX3633" fmla="*/ 5205021 w 6125898"/>
              <a:gd name="connsiteY3633" fmla="*/ 3684841 h 5594367"/>
              <a:gd name="connsiteX3634" fmla="*/ 5205021 w 6125898"/>
              <a:gd name="connsiteY3634" fmla="*/ 3684841 h 5594367"/>
              <a:gd name="connsiteX3635" fmla="*/ 5205021 w 6125898"/>
              <a:gd name="connsiteY3635" fmla="*/ 3658929 h 5594367"/>
              <a:gd name="connsiteX3636" fmla="*/ 5205021 w 6125898"/>
              <a:gd name="connsiteY3636" fmla="*/ 3684841 h 5594367"/>
              <a:gd name="connsiteX3637" fmla="*/ 5205021 w 6125898"/>
              <a:gd name="connsiteY3637" fmla="*/ 3671553 h 5594367"/>
              <a:gd name="connsiteX3638" fmla="*/ 5205021 w 6125898"/>
              <a:gd name="connsiteY3638" fmla="*/ 3658929 h 5594367"/>
              <a:gd name="connsiteX3639" fmla="*/ 5205021 w 6125898"/>
              <a:gd name="connsiteY3639" fmla="*/ 3658929 h 5594367"/>
              <a:gd name="connsiteX3640" fmla="*/ 5217645 w 6125898"/>
              <a:gd name="connsiteY3640" fmla="*/ 3775866 h 5594367"/>
              <a:gd name="connsiteX3641" fmla="*/ 5217645 w 6125898"/>
              <a:gd name="connsiteY3641" fmla="*/ 3775866 h 5594367"/>
              <a:gd name="connsiteX3642" fmla="*/ 5230933 w 6125898"/>
              <a:gd name="connsiteY3642" fmla="*/ 3775866 h 5594367"/>
              <a:gd name="connsiteX3643" fmla="*/ 5217645 w 6125898"/>
              <a:gd name="connsiteY3643" fmla="*/ 3789154 h 5594367"/>
              <a:gd name="connsiteX3644" fmla="*/ 5204356 w 6125898"/>
              <a:gd name="connsiteY3644" fmla="*/ 3763242 h 5594367"/>
              <a:gd name="connsiteX3645" fmla="*/ 5217645 w 6125898"/>
              <a:gd name="connsiteY3645" fmla="*/ 3763242 h 5594367"/>
              <a:gd name="connsiteX3646" fmla="*/ 5217645 w 6125898"/>
              <a:gd name="connsiteY3646" fmla="*/ 3775866 h 5594367"/>
              <a:gd name="connsiteX3647" fmla="*/ 5217645 w 6125898"/>
              <a:gd name="connsiteY3647" fmla="*/ 3775866 h 5594367"/>
              <a:gd name="connsiteX3648" fmla="*/ 5257509 w 6125898"/>
              <a:gd name="connsiteY3648" fmla="*/ 4074188 h 5594367"/>
              <a:gd name="connsiteX3649" fmla="*/ 5244221 w 6125898"/>
              <a:gd name="connsiteY3649" fmla="*/ 4087476 h 5594367"/>
              <a:gd name="connsiteX3650" fmla="*/ 5244221 w 6125898"/>
              <a:gd name="connsiteY3650" fmla="*/ 4087476 h 5594367"/>
              <a:gd name="connsiteX3651" fmla="*/ 5257509 w 6125898"/>
              <a:gd name="connsiteY3651" fmla="*/ 4074188 h 5594367"/>
              <a:gd name="connsiteX3652" fmla="*/ 5257509 w 6125898"/>
              <a:gd name="connsiteY3652" fmla="*/ 4074188 h 5594367"/>
              <a:gd name="connsiteX3653" fmla="*/ 5244221 w 6125898"/>
              <a:gd name="connsiteY3653" fmla="*/ 4009075 h 5594367"/>
              <a:gd name="connsiteX3654" fmla="*/ 5257509 w 6125898"/>
              <a:gd name="connsiteY3654" fmla="*/ 3995787 h 5594367"/>
              <a:gd name="connsiteX3655" fmla="*/ 5257509 w 6125898"/>
              <a:gd name="connsiteY3655" fmla="*/ 4009075 h 5594367"/>
              <a:gd name="connsiteX3656" fmla="*/ 5244221 w 6125898"/>
              <a:gd name="connsiteY3656" fmla="*/ 4009075 h 5594367"/>
              <a:gd name="connsiteX3657" fmla="*/ 5244221 w 6125898"/>
              <a:gd name="connsiteY3657" fmla="*/ 4009075 h 5594367"/>
              <a:gd name="connsiteX3658" fmla="*/ 5244221 w 6125898"/>
              <a:gd name="connsiteY3658" fmla="*/ 4009075 h 5594367"/>
              <a:gd name="connsiteX3659" fmla="*/ 5244221 w 6125898"/>
              <a:gd name="connsiteY3659" fmla="*/ 4112724 h 5594367"/>
              <a:gd name="connsiteX3660" fmla="*/ 5244221 w 6125898"/>
              <a:gd name="connsiteY3660" fmla="*/ 4126012 h 5594367"/>
              <a:gd name="connsiteX3661" fmla="*/ 5218309 w 6125898"/>
              <a:gd name="connsiteY3661" fmla="*/ 4126012 h 5594367"/>
              <a:gd name="connsiteX3662" fmla="*/ 5218309 w 6125898"/>
              <a:gd name="connsiteY3662" fmla="*/ 4126012 h 5594367"/>
              <a:gd name="connsiteX3663" fmla="*/ 5218309 w 6125898"/>
              <a:gd name="connsiteY3663" fmla="*/ 4126012 h 5594367"/>
              <a:gd name="connsiteX3664" fmla="*/ 5205021 w 6125898"/>
              <a:gd name="connsiteY3664" fmla="*/ 4112724 h 5594367"/>
              <a:gd name="connsiteX3665" fmla="*/ 5218309 w 6125898"/>
              <a:gd name="connsiteY3665" fmla="*/ 4126012 h 5594367"/>
              <a:gd name="connsiteX3666" fmla="*/ 5218309 w 6125898"/>
              <a:gd name="connsiteY3666" fmla="*/ 4126012 h 5594367"/>
              <a:gd name="connsiteX3667" fmla="*/ 5244221 w 6125898"/>
              <a:gd name="connsiteY3667" fmla="*/ 4112724 h 5594367"/>
              <a:gd name="connsiteX3668" fmla="*/ 5244221 w 6125898"/>
              <a:gd name="connsiteY3668" fmla="*/ 4112724 h 5594367"/>
              <a:gd name="connsiteX3669" fmla="*/ 5230933 w 6125898"/>
              <a:gd name="connsiteY3669" fmla="*/ 4191125 h 5594367"/>
              <a:gd name="connsiteX3670" fmla="*/ 5244221 w 6125898"/>
              <a:gd name="connsiteY3670" fmla="*/ 4177837 h 5594367"/>
              <a:gd name="connsiteX3671" fmla="*/ 5230933 w 6125898"/>
              <a:gd name="connsiteY3671" fmla="*/ 4191125 h 5594367"/>
              <a:gd name="connsiteX3672" fmla="*/ 5230933 w 6125898"/>
              <a:gd name="connsiteY3672" fmla="*/ 4191125 h 5594367"/>
              <a:gd name="connsiteX3673" fmla="*/ 5191732 w 6125898"/>
              <a:gd name="connsiteY3673" fmla="*/ 3892803 h 5594367"/>
              <a:gd name="connsiteX3674" fmla="*/ 5191732 w 6125898"/>
              <a:gd name="connsiteY3674" fmla="*/ 3879515 h 5594367"/>
              <a:gd name="connsiteX3675" fmla="*/ 5205021 w 6125898"/>
              <a:gd name="connsiteY3675" fmla="*/ 3892803 h 5594367"/>
              <a:gd name="connsiteX3676" fmla="*/ 5191732 w 6125898"/>
              <a:gd name="connsiteY3676" fmla="*/ 3892803 h 5594367"/>
              <a:gd name="connsiteX3677" fmla="*/ 5191732 w 6125898"/>
              <a:gd name="connsiteY3677" fmla="*/ 3892803 h 5594367"/>
              <a:gd name="connsiteX3678" fmla="*/ 5191732 w 6125898"/>
              <a:gd name="connsiteY3678" fmla="*/ 4139300 h 5594367"/>
              <a:gd name="connsiteX3679" fmla="*/ 5191732 w 6125898"/>
              <a:gd name="connsiteY3679" fmla="*/ 4126012 h 5594367"/>
              <a:gd name="connsiteX3680" fmla="*/ 5191732 w 6125898"/>
              <a:gd name="connsiteY3680" fmla="*/ 4139300 h 5594367"/>
              <a:gd name="connsiteX3681" fmla="*/ 5191732 w 6125898"/>
              <a:gd name="connsiteY3681" fmla="*/ 4139300 h 5594367"/>
              <a:gd name="connsiteX3682" fmla="*/ 5205021 w 6125898"/>
              <a:gd name="connsiteY3682" fmla="*/ 3957251 h 5594367"/>
              <a:gd name="connsiteX3683" fmla="*/ 5218309 w 6125898"/>
              <a:gd name="connsiteY3683" fmla="*/ 3970539 h 5594367"/>
              <a:gd name="connsiteX3684" fmla="*/ 5205021 w 6125898"/>
              <a:gd name="connsiteY3684" fmla="*/ 3970539 h 5594367"/>
              <a:gd name="connsiteX3685" fmla="*/ 5205021 w 6125898"/>
              <a:gd name="connsiteY3685" fmla="*/ 3957251 h 5594367"/>
              <a:gd name="connsiteX3686" fmla="*/ 5205021 w 6125898"/>
              <a:gd name="connsiteY3686" fmla="*/ 3957251 h 5594367"/>
              <a:gd name="connsiteX3687" fmla="*/ 5205021 w 6125898"/>
              <a:gd name="connsiteY3687" fmla="*/ 3957251 h 5594367"/>
              <a:gd name="connsiteX3688" fmla="*/ 5178444 w 6125898"/>
              <a:gd name="connsiteY3688" fmla="*/ 3633017 h 5594367"/>
              <a:gd name="connsiteX3689" fmla="*/ 5178444 w 6125898"/>
              <a:gd name="connsiteY3689" fmla="*/ 3619729 h 5594367"/>
              <a:gd name="connsiteX3690" fmla="*/ 5178444 w 6125898"/>
              <a:gd name="connsiteY3690" fmla="*/ 3633017 h 5594367"/>
              <a:gd name="connsiteX3691" fmla="*/ 5178444 w 6125898"/>
              <a:gd name="connsiteY3691" fmla="*/ 3633017 h 5594367"/>
              <a:gd name="connsiteX3692" fmla="*/ 5178444 w 6125898"/>
              <a:gd name="connsiteY3692" fmla="*/ 3321407 h 5594367"/>
              <a:gd name="connsiteX3693" fmla="*/ 5178444 w 6125898"/>
              <a:gd name="connsiteY3693" fmla="*/ 3308118 h 5594367"/>
              <a:gd name="connsiteX3694" fmla="*/ 5191732 w 6125898"/>
              <a:gd name="connsiteY3694" fmla="*/ 3308118 h 5594367"/>
              <a:gd name="connsiteX3695" fmla="*/ 5178444 w 6125898"/>
              <a:gd name="connsiteY3695" fmla="*/ 3321407 h 5594367"/>
              <a:gd name="connsiteX3696" fmla="*/ 5178444 w 6125898"/>
              <a:gd name="connsiteY3696" fmla="*/ 3321407 h 5594367"/>
              <a:gd name="connsiteX3697" fmla="*/ 5165821 w 6125898"/>
              <a:gd name="connsiteY3697" fmla="*/ 4074188 h 5594367"/>
              <a:gd name="connsiteX3698" fmla="*/ 5179109 w 6125898"/>
              <a:gd name="connsiteY3698" fmla="*/ 4087476 h 5594367"/>
              <a:gd name="connsiteX3699" fmla="*/ 5165821 w 6125898"/>
              <a:gd name="connsiteY3699" fmla="*/ 4100764 h 5594367"/>
              <a:gd name="connsiteX3700" fmla="*/ 5165821 w 6125898"/>
              <a:gd name="connsiteY3700" fmla="*/ 4087476 h 5594367"/>
              <a:gd name="connsiteX3701" fmla="*/ 5165821 w 6125898"/>
              <a:gd name="connsiteY3701" fmla="*/ 4074188 h 5594367"/>
              <a:gd name="connsiteX3702" fmla="*/ 5165821 w 6125898"/>
              <a:gd name="connsiteY3702" fmla="*/ 4074188 h 5594367"/>
              <a:gd name="connsiteX3703" fmla="*/ 5178444 w 6125898"/>
              <a:gd name="connsiteY3703" fmla="*/ 4060900 h 5594367"/>
              <a:gd name="connsiteX3704" fmla="*/ 5152533 w 6125898"/>
              <a:gd name="connsiteY3704" fmla="*/ 4074188 h 5594367"/>
              <a:gd name="connsiteX3705" fmla="*/ 5178444 w 6125898"/>
              <a:gd name="connsiteY3705" fmla="*/ 4048276 h 5594367"/>
              <a:gd name="connsiteX3706" fmla="*/ 5178444 w 6125898"/>
              <a:gd name="connsiteY3706" fmla="*/ 4060900 h 5594367"/>
              <a:gd name="connsiteX3707" fmla="*/ 5178444 w 6125898"/>
              <a:gd name="connsiteY3707" fmla="*/ 4060900 h 5594367"/>
              <a:gd name="connsiteX3708" fmla="*/ 5178444 w 6125898"/>
              <a:gd name="connsiteY3708" fmla="*/ 4060900 h 5594367"/>
              <a:gd name="connsiteX3709" fmla="*/ 5165821 w 6125898"/>
              <a:gd name="connsiteY3709" fmla="*/ 3736666 h 5594367"/>
              <a:gd name="connsiteX3710" fmla="*/ 5139909 w 6125898"/>
              <a:gd name="connsiteY3710" fmla="*/ 3710753 h 5594367"/>
              <a:gd name="connsiteX3711" fmla="*/ 5153197 w 6125898"/>
              <a:gd name="connsiteY3711" fmla="*/ 3710753 h 5594367"/>
              <a:gd name="connsiteX3712" fmla="*/ 5165821 w 6125898"/>
              <a:gd name="connsiteY3712" fmla="*/ 3736666 h 5594367"/>
              <a:gd name="connsiteX3713" fmla="*/ 5165821 w 6125898"/>
              <a:gd name="connsiteY3713" fmla="*/ 3736666 h 5594367"/>
              <a:gd name="connsiteX3714" fmla="*/ 5152533 w 6125898"/>
              <a:gd name="connsiteY3714" fmla="*/ 4048276 h 5594367"/>
              <a:gd name="connsiteX3715" fmla="*/ 5126620 w 6125898"/>
              <a:gd name="connsiteY3715" fmla="*/ 4061564 h 5594367"/>
              <a:gd name="connsiteX3716" fmla="*/ 5152533 w 6125898"/>
              <a:gd name="connsiteY3716" fmla="*/ 4048276 h 5594367"/>
              <a:gd name="connsiteX3717" fmla="*/ 5152533 w 6125898"/>
              <a:gd name="connsiteY3717" fmla="*/ 4048276 h 5594367"/>
              <a:gd name="connsiteX3718" fmla="*/ 5100044 w 6125898"/>
              <a:gd name="connsiteY3718" fmla="*/ 4100100 h 5594367"/>
              <a:gd name="connsiteX3719" fmla="*/ 5113332 w 6125898"/>
              <a:gd name="connsiteY3719" fmla="*/ 4086812 h 5594367"/>
              <a:gd name="connsiteX3720" fmla="*/ 5113332 w 6125898"/>
              <a:gd name="connsiteY3720" fmla="*/ 4100100 h 5594367"/>
              <a:gd name="connsiteX3721" fmla="*/ 5100044 w 6125898"/>
              <a:gd name="connsiteY3721" fmla="*/ 4100100 h 5594367"/>
              <a:gd name="connsiteX3722" fmla="*/ 5100044 w 6125898"/>
              <a:gd name="connsiteY3722" fmla="*/ 4100100 h 5594367"/>
              <a:gd name="connsiteX3723" fmla="*/ 5125956 w 6125898"/>
              <a:gd name="connsiteY3723" fmla="*/ 4139300 h 5594367"/>
              <a:gd name="connsiteX3724" fmla="*/ 5112668 w 6125898"/>
              <a:gd name="connsiteY3724" fmla="*/ 4165213 h 5594367"/>
              <a:gd name="connsiteX3725" fmla="*/ 5125956 w 6125898"/>
              <a:gd name="connsiteY3725" fmla="*/ 4139300 h 5594367"/>
              <a:gd name="connsiteX3726" fmla="*/ 5125956 w 6125898"/>
              <a:gd name="connsiteY3726" fmla="*/ 4139300 h 5594367"/>
              <a:gd name="connsiteX3727" fmla="*/ 5113332 w 6125898"/>
              <a:gd name="connsiteY3727" fmla="*/ 4086812 h 5594367"/>
              <a:gd name="connsiteX3728" fmla="*/ 5113332 w 6125898"/>
              <a:gd name="connsiteY3728" fmla="*/ 4073524 h 5594367"/>
              <a:gd name="connsiteX3729" fmla="*/ 5126620 w 6125898"/>
              <a:gd name="connsiteY3729" fmla="*/ 4086812 h 5594367"/>
              <a:gd name="connsiteX3730" fmla="*/ 5113332 w 6125898"/>
              <a:gd name="connsiteY3730" fmla="*/ 4086812 h 5594367"/>
              <a:gd name="connsiteX3731" fmla="*/ 5113332 w 6125898"/>
              <a:gd name="connsiteY3731" fmla="*/ 4086812 h 5594367"/>
              <a:gd name="connsiteX3732" fmla="*/ 5113332 w 6125898"/>
              <a:gd name="connsiteY3732" fmla="*/ 4009075 h 5594367"/>
              <a:gd name="connsiteX3733" fmla="*/ 5126620 w 6125898"/>
              <a:gd name="connsiteY3733" fmla="*/ 4022364 h 5594367"/>
              <a:gd name="connsiteX3734" fmla="*/ 5113332 w 6125898"/>
              <a:gd name="connsiteY3734" fmla="*/ 4009075 h 5594367"/>
              <a:gd name="connsiteX3735" fmla="*/ 5113332 w 6125898"/>
              <a:gd name="connsiteY3735" fmla="*/ 4009075 h 5594367"/>
              <a:gd name="connsiteX3736" fmla="*/ 5125956 w 6125898"/>
              <a:gd name="connsiteY3736" fmla="*/ 4060900 h 5594367"/>
              <a:gd name="connsiteX3737" fmla="*/ 5100044 w 6125898"/>
              <a:gd name="connsiteY3737" fmla="*/ 4034988 h 5594367"/>
              <a:gd name="connsiteX3738" fmla="*/ 5125956 w 6125898"/>
              <a:gd name="connsiteY3738" fmla="*/ 4060900 h 5594367"/>
              <a:gd name="connsiteX3739" fmla="*/ 5125956 w 6125898"/>
              <a:gd name="connsiteY3739" fmla="*/ 4060900 h 5594367"/>
              <a:gd name="connsiteX3740" fmla="*/ 5100044 w 6125898"/>
              <a:gd name="connsiteY3740" fmla="*/ 4060900 h 5594367"/>
              <a:gd name="connsiteX3741" fmla="*/ 5100044 w 6125898"/>
              <a:gd name="connsiteY3741" fmla="*/ 4074188 h 5594367"/>
              <a:gd name="connsiteX3742" fmla="*/ 5100044 w 6125898"/>
              <a:gd name="connsiteY3742" fmla="*/ 4048276 h 5594367"/>
              <a:gd name="connsiteX3743" fmla="*/ 5100044 w 6125898"/>
              <a:gd name="connsiteY3743" fmla="*/ 4060900 h 5594367"/>
              <a:gd name="connsiteX3744" fmla="*/ 5100044 w 6125898"/>
              <a:gd name="connsiteY3744" fmla="*/ 4060900 h 5594367"/>
              <a:gd name="connsiteX3745" fmla="*/ 5100044 w 6125898"/>
              <a:gd name="connsiteY3745" fmla="*/ 4177837 h 5594367"/>
              <a:gd name="connsiteX3746" fmla="*/ 5100044 w 6125898"/>
              <a:gd name="connsiteY3746" fmla="*/ 4164548 h 5594367"/>
              <a:gd name="connsiteX3747" fmla="*/ 5113332 w 6125898"/>
              <a:gd name="connsiteY3747" fmla="*/ 4190460 h 5594367"/>
              <a:gd name="connsiteX3748" fmla="*/ 5113332 w 6125898"/>
              <a:gd name="connsiteY3748" fmla="*/ 4190460 h 5594367"/>
              <a:gd name="connsiteX3749" fmla="*/ 5113332 w 6125898"/>
              <a:gd name="connsiteY3749" fmla="*/ 4216373 h 5594367"/>
              <a:gd name="connsiteX3750" fmla="*/ 5100044 w 6125898"/>
              <a:gd name="connsiteY3750" fmla="*/ 4216373 h 5594367"/>
              <a:gd name="connsiteX3751" fmla="*/ 5100044 w 6125898"/>
              <a:gd name="connsiteY3751" fmla="*/ 4177837 h 5594367"/>
              <a:gd name="connsiteX3752" fmla="*/ 5100044 w 6125898"/>
              <a:gd name="connsiteY3752" fmla="*/ 4164548 h 5594367"/>
              <a:gd name="connsiteX3753" fmla="*/ 5100044 w 6125898"/>
              <a:gd name="connsiteY3753" fmla="*/ 4177837 h 5594367"/>
              <a:gd name="connsiteX3754" fmla="*/ 5100044 w 6125898"/>
              <a:gd name="connsiteY3754" fmla="*/ 4177837 h 5594367"/>
              <a:gd name="connsiteX3755" fmla="*/ 5125956 w 6125898"/>
              <a:gd name="connsiteY3755" fmla="*/ 4424334 h 5594367"/>
              <a:gd name="connsiteX3756" fmla="*/ 5151867 w 6125898"/>
              <a:gd name="connsiteY3756" fmla="*/ 4437623 h 5594367"/>
              <a:gd name="connsiteX3757" fmla="*/ 5112668 w 6125898"/>
              <a:gd name="connsiteY3757" fmla="*/ 4437623 h 5594367"/>
              <a:gd name="connsiteX3758" fmla="*/ 5125956 w 6125898"/>
              <a:gd name="connsiteY3758" fmla="*/ 4437623 h 5594367"/>
              <a:gd name="connsiteX3759" fmla="*/ 5125956 w 6125898"/>
              <a:gd name="connsiteY3759" fmla="*/ 4424334 h 5594367"/>
              <a:gd name="connsiteX3760" fmla="*/ 5125956 w 6125898"/>
              <a:gd name="connsiteY3760" fmla="*/ 4424334 h 5594367"/>
              <a:gd name="connsiteX3761" fmla="*/ 5309998 w 6125898"/>
              <a:gd name="connsiteY3761" fmla="*/ 4281485 h 5594367"/>
              <a:gd name="connsiteX3762" fmla="*/ 5284086 w 6125898"/>
              <a:gd name="connsiteY3762" fmla="*/ 4281485 h 5594367"/>
              <a:gd name="connsiteX3763" fmla="*/ 5297374 w 6125898"/>
              <a:gd name="connsiteY3763" fmla="*/ 4281485 h 5594367"/>
              <a:gd name="connsiteX3764" fmla="*/ 5271462 w 6125898"/>
              <a:gd name="connsiteY3764" fmla="*/ 4281485 h 5594367"/>
              <a:gd name="connsiteX3765" fmla="*/ 5271462 w 6125898"/>
              <a:gd name="connsiteY3765" fmla="*/ 4268197 h 5594367"/>
              <a:gd name="connsiteX3766" fmla="*/ 5310663 w 6125898"/>
              <a:gd name="connsiteY3766" fmla="*/ 4268197 h 5594367"/>
              <a:gd name="connsiteX3767" fmla="*/ 5309998 w 6125898"/>
              <a:gd name="connsiteY3767" fmla="*/ 4281485 h 5594367"/>
              <a:gd name="connsiteX3768" fmla="*/ 5309998 w 6125898"/>
              <a:gd name="connsiteY3768" fmla="*/ 4281485 h 5594367"/>
              <a:gd name="connsiteX3769" fmla="*/ 5283422 w 6125898"/>
              <a:gd name="connsiteY3769" fmla="*/ 4203749 h 5594367"/>
              <a:gd name="connsiteX3770" fmla="*/ 5283422 w 6125898"/>
              <a:gd name="connsiteY3770" fmla="*/ 4190460 h 5594367"/>
              <a:gd name="connsiteX3771" fmla="*/ 5296710 w 6125898"/>
              <a:gd name="connsiteY3771" fmla="*/ 4190460 h 5594367"/>
              <a:gd name="connsiteX3772" fmla="*/ 5283422 w 6125898"/>
              <a:gd name="connsiteY3772" fmla="*/ 4203749 h 5594367"/>
              <a:gd name="connsiteX3773" fmla="*/ 5283422 w 6125898"/>
              <a:gd name="connsiteY3773" fmla="*/ 4203749 h 5594367"/>
              <a:gd name="connsiteX3774" fmla="*/ 5257509 w 6125898"/>
              <a:gd name="connsiteY3774" fmla="*/ 4229661 h 5594367"/>
              <a:gd name="connsiteX3775" fmla="*/ 5283422 w 6125898"/>
              <a:gd name="connsiteY3775" fmla="*/ 4229661 h 5594367"/>
              <a:gd name="connsiteX3776" fmla="*/ 5257509 w 6125898"/>
              <a:gd name="connsiteY3776" fmla="*/ 4229661 h 5594367"/>
              <a:gd name="connsiteX3777" fmla="*/ 5257509 w 6125898"/>
              <a:gd name="connsiteY3777" fmla="*/ 4229661 h 5594367"/>
              <a:gd name="connsiteX3778" fmla="*/ 5270134 w 6125898"/>
              <a:gd name="connsiteY3778" fmla="*/ 4242949 h 5594367"/>
              <a:gd name="connsiteX3779" fmla="*/ 5270134 w 6125898"/>
              <a:gd name="connsiteY3779" fmla="*/ 4268861 h 5594367"/>
              <a:gd name="connsiteX3780" fmla="*/ 5256845 w 6125898"/>
              <a:gd name="connsiteY3780" fmla="*/ 4282150 h 5594367"/>
              <a:gd name="connsiteX3781" fmla="*/ 5270134 w 6125898"/>
              <a:gd name="connsiteY3781" fmla="*/ 4242949 h 5594367"/>
              <a:gd name="connsiteX3782" fmla="*/ 5270134 w 6125898"/>
              <a:gd name="connsiteY3782" fmla="*/ 4242949 h 5594367"/>
              <a:gd name="connsiteX3783" fmla="*/ 5244221 w 6125898"/>
              <a:gd name="connsiteY3783" fmla="*/ 4281485 h 5594367"/>
              <a:gd name="connsiteX3784" fmla="*/ 5230933 w 6125898"/>
              <a:gd name="connsiteY3784" fmla="*/ 4268197 h 5594367"/>
              <a:gd name="connsiteX3785" fmla="*/ 5244221 w 6125898"/>
              <a:gd name="connsiteY3785" fmla="*/ 4268197 h 5594367"/>
              <a:gd name="connsiteX3786" fmla="*/ 5244221 w 6125898"/>
              <a:gd name="connsiteY3786" fmla="*/ 4281485 h 5594367"/>
              <a:gd name="connsiteX3787" fmla="*/ 5244221 w 6125898"/>
              <a:gd name="connsiteY3787" fmla="*/ 4281485 h 5594367"/>
              <a:gd name="connsiteX3788" fmla="*/ 5257509 w 6125898"/>
              <a:gd name="connsiteY3788" fmla="*/ 4411710 h 5594367"/>
              <a:gd name="connsiteX3789" fmla="*/ 5270798 w 6125898"/>
              <a:gd name="connsiteY3789" fmla="*/ 4411710 h 5594367"/>
              <a:gd name="connsiteX3790" fmla="*/ 5270798 w 6125898"/>
              <a:gd name="connsiteY3790" fmla="*/ 4437623 h 5594367"/>
              <a:gd name="connsiteX3791" fmla="*/ 5257509 w 6125898"/>
              <a:gd name="connsiteY3791" fmla="*/ 4424334 h 5594367"/>
              <a:gd name="connsiteX3792" fmla="*/ 5257509 w 6125898"/>
              <a:gd name="connsiteY3792" fmla="*/ 4450247 h 5594367"/>
              <a:gd name="connsiteX3793" fmla="*/ 5244221 w 6125898"/>
              <a:gd name="connsiteY3793" fmla="*/ 4450247 h 5594367"/>
              <a:gd name="connsiteX3794" fmla="*/ 5230933 w 6125898"/>
              <a:gd name="connsiteY3794" fmla="*/ 4424334 h 5594367"/>
              <a:gd name="connsiteX3795" fmla="*/ 5256845 w 6125898"/>
              <a:gd name="connsiteY3795" fmla="*/ 4424334 h 5594367"/>
              <a:gd name="connsiteX3796" fmla="*/ 5257509 w 6125898"/>
              <a:gd name="connsiteY3796" fmla="*/ 4411710 h 5594367"/>
              <a:gd name="connsiteX3797" fmla="*/ 5257509 w 6125898"/>
              <a:gd name="connsiteY3797" fmla="*/ 4411710 h 5594367"/>
              <a:gd name="connsiteX3798" fmla="*/ 5217645 w 6125898"/>
              <a:gd name="connsiteY3798" fmla="*/ 4527983 h 5594367"/>
              <a:gd name="connsiteX3799" fmla="*/ 5230933 w 6125898"/>
              <a:gd name="connsiteY3799" fmla="*/ 4527983 h 5594367"/>
              <a:gd name="connsiteX3800" fmla="*/ 5230933 w 6125898"/>
              <a:gd name="connsiteY3800" fmla="*/ 4541271 h 5594367"/>
              <a:gd name="connsiteX3801" fmla="*/ 5217645 w 6125898"/>
              <a:gd name="connsiteY3801" fmla="*/ 4527983 h 5594367"/>
              <a:gd name="connsiteX3802" fmla="*/ 5217645 w 6125898"/>
              <a:gd name="connsiteY3802" fmla="*/ 4527983 h 5594367"/>
              <a:gd name="connsiteX3803" fmla="*/ 5217645 w 6125898"/>
              <a:gd name="connsiteY3803" fmla="*/ 4489447 h 5594367"/>
              <a:gd name="connsiteX3804" fmla="*/ 5230933 w 6125898"/>
              <a:gd name="connsiteY3804" fmla="*/ 4489447 h 5594367"/>
              <a:gd name="connsiteX3805" fmla="*/ 5244221 w 6125898"/>
              <a:gd name="connsiteY3805" fmla="*/ 4489447 h 5594367"/>
              <a:gd name="connsiteX3806" fmla="*/ 5244221 w 6125898"/>
              <a:gd name="connsiteY3806" fmla="*/ 4502735 h 5594367"/>
              <a:gd name="connsiteX3807" fmla="*/ 5217645 w 6125898"/>
              <a:gd name="connsiteY3807" fmla="*/ 4489447 h 5594367"/>
              <a:gd name="connsiteX3808" fmla="*/ 5217645 w 6125898"/>
              <a:gd name="connsiteY3808" fmla="*/ 4489447 h 5594367"/>
              <a:gd name="connsiteX3809" fmla="*/ 5230933 w 6125898"/>
              <a:gd name="connsiteY3809" fmla="*/ 4593096 h 5594367"/>
              <a:gd name="connsiteX3810" fmla="*/ 5244221 w 6125898"/>
              <a:gd name="connsiteY3810" fmla="*/ 4593096 h 5594367"/>
              <a:gd name="connsiteX3811" fmla="*/ 5230933 w 6125898"/>
              <a:gd name="connsiteY3811" fmla="*/ 4593096 h 5594367"/>
              <a:gd name="connsiteX3812" fmla="*/ 5230933 w 6125898"/>
              <a:gd name="connsiteY3812" fmla="*/ 4567183 h 5594367"/>
              <a:gd name="connsiteX3813" fmla="*/ 5244221 w 6125898"/>
              <a:gd name="connsiteY3813" fmla="*/ 4580472 h 5594367"/>
              <a:gd name="connsiteX3814" fmla="*/ 5230933 w 6125898"/>
              <a:gd name="connsiteY3814" fmla="*/ 4606384 h 5594367"/>
              <a:gd name="connsiteX3815" fmla="*/ 5230933 w 6125898"/>
              <a:gd name="connsiteY3815" fmla="*/ 4593096 h 5594367"/>
              <a:gd name="connsiteX3816" fmla="*/ 5230933 w 6125898"/>
              <a:gd name="connsiteY3816" fmla="*/ 4593096 h 5594367"/>
              <a:gd name="connsiteX3817" fmla="*/ 5230933 w 6125898"/>
              <a:gd name="connsiteY3817" fmla="*/ 4476159 h 5594367"/>
              <a:gd name="connsiteX3818" fmla="*/ 5230933 w 6125898"/>
              <a:gd name="connsiteY3818" fmla="*/ 4462870 h 5594367"/>
              <a:gd name="connsiteX3819" fmla="*/ 5217645 w 6125898"/>
              <a:gd name="connsiteY3819" fmla="*/ 4462870 h 5594367"/>
              <a:gd name="connsiteX3820" fmla="*/ 5230933 w 6125898"/>
              <a:gd name="connsiteY3820" fmla="*/ 4462870 h 5594367"/>
              <a:gd name="connsiteX3821" fmla="*/ 5270134 w 6125898"/>
              <a:gd name="connsiteY3821" fmla="*/ 4449582 h 5594367"/>
              <a:gd name="connsiteX3822" fmla="*/ 5256845 w 6125898"/>
              <a:gd name="connsiteY3822" fmla="*/ 4449582 h 5594367"/>
              <a:gd name="connsiteX3823" fmla="*/ 5270134 w 6125898"/>
              <a:gd name="connsiteY3823" fmla="*/ 4462870 h 5594367"/>
              <a:gd name="connsiteX3824" fmla="*/ 5256845 w 6125898"/>
              <a:gd name="connsiteY3824" fmla="*/ 4462870 h 5594367"/>
              <a:gd name="connsiteX3825" fmla="*/ 5256845 w 6125898"/>
              <a:gd name="connsiteY3825" fmla="*/ 4476159 h 5594367"/>
              <a:gd name="connsiteX3826" fmla="*/ 5230933 w 6125898"/>
              <a:gd name="connsiteY3826" fmla="*/ 4476159 h 5594367"/>
              <a:gd name="connsiteX3827" fmla="*/ 5230933 w 6125898"/>
              <a:gd name="connsiteY3827" fmla="*/ 4476159 h 5594367"/>
              <a:gd name="connsiteX3828" fmla="*/ 5283422 w 6125898"/>
              <a:gd name="connsiteY3828" fmla="*/ 4385798 h 5594367"/>
              <a:gd name="connsiteX3829" fmla="*/ 5296710 w 6125898"/>
              <a:gd name="connsiteY3829" fmla="*/ 4385798 h 5594367"/>
              <a:gd name="connsiteX3830" fmla="*/ 5296710 w 6125898"/>
              <a:gd name="connsiteY3830" fmla="*/ 4399087 h 5594367"/>
              <a:gd name="connsiteX3831" fmla="*/ 5296710 w 6125898"/>
              <a:gd name="connsiteY3831" fmla="*/ 4399087 h 5594367"/>
              <a:gd name="connsiteX3832" fmla="*/ 5283422 w 6125898"/>
              <a:gd name="connsiteY3832" fmla="*/ 4385798 h 5594367"/>
              <a:gd name="connsiteX3833" fmla="*/ 5283422 w 6125898"/>
              <a:gd name="connsiteY3833" fmla="*/ 4385798 h 5594367"/>
              <a:gd name="connsiteX3834" fmla="*/ 5309998 w 6125898"/>
              <a:gd name="connsiteY3834" fmla="*/ 4242949 h 5594367"/>
              <a:gd name="connsiteX3835" fmla="*/ 5323287 w 6125898"/>
              <a:gd name="connsiteY3835" fmla="*/ 4268861 h 5594367"/>
              <a:gd name="connsiteX3836" fmla="*/ 5309998 w 6125898"/>
              <a:gd name="connsiteY3836" fmla="*/ 4242949 h 5594367"/>
              <a:gd name="connsiteX3837" fmla="*/ 5309998 w 6125898"/>
              <a:gd name="connsiteY3837" fmla="*/ 4242949 h 5594367"/>
              <a:gd name="connsiteX3838" fmla="*/ 5335911 w 6125898"/>
              <a:gd name="connsiteY3838" fmla="*/ 4126012 h 5594367"/>
              <a:gd name="connsiteX3839" fmla="*/ 5335911 w 6125898"/>
              <a:gd name="connsiteY3839" fmla="*/ 4139300 h 5594367"/>
              <a:gd name="connsiteX3840" fmla="*/ 5322622 w 6125898"/>
              <a:gd name="connsiteY3840" fmla="*/ 4178501 h 5594367"/>
              <a:gd name="connsiteX3841" fmla="*/ 5309334 w 6125898"/>
              <a:gd name="connsiteY3841" fmla="*/ 4178501 h 5594367"/>
              <a:gd name="connsiteX3842" fmla="*/ 5309334 w 6125898"/>
              <a:gd name="connsiteY3842" fmla="*/ 4191789 h 5594367"/>
              <a:gd name="connsiteX3843" fmla="*/ 5322622 w 6125898"/>
              <a:gd name="connsiteY3843" fmla="*/ 4191789 h 5594367"/>
              <a:gd name="connsiteX3844" fmla="*/ 5309334 w 6125898"/>
              <a:gd name="connsiteY3844" fmla="*/ 4205078 h 5594367"/>
              <a:gd name="connsiteX3845" fmla="*/ 5322622 w 6125898"/>
              <a:gd name="connsiteY3845" fmla="*/ 4191789 h 5594367"/>
              <a:gd name="connsiteX3846" fmla="*/ 5335911 w 6125898"/>
              <a:gd name="connsiteY3846" fmla="*/ 4178501 h 5594367"/>
              <a:gd name="connsiteX3847" fmla="*/ 5335911 w 6125898"/>
              <a:gd name="connsiteY3847" fmla="*/ 4217702 h 5594367"/>
              <a:gd name="connsiteX3848" fmla="*/ 5309998 w 6125898"/>
              <a:gd name="connsiteY3848" fmla="*/ 4204413 h 5594367"/>
              <a:gd name="connsiteX3849" fmla="*/ 5296710 w 6125898"/>
              <a:gd name="connsiteY3849" fmla="*/ 4178501 h 5594367"/>
              <a:gd name="connsiteX3850" fmla="*/ 5270798 w 6125898"/>
              <a:gd name="connsiteY3850" fmla="*/ 4204413 h 5594367"/>
              <a:gd name="connsiteX3851" fmla="*/ 5270798 w 6125898"/>
              <a:gd name="connsiteY3851" fmla="*/ 4204413 h 5594367"/>
              <a:gd name="connsiteX3852" fmla="*/ 5257509 w 6125898"/>
              <a:gd name="connsiteY3852" fmla="*/ 4191125 h 5594367"/>
              <a:gd name="connsiteX3853" fmla="*/ 5270798 w 6125898"/>
              <a:gd name="connsiteY3853" fmla="*/ 4151924 h 5594367"/>
              <a:gd name="connsiteX3854" fmla="*/ 5257509 w 6125898"/>
              <a:gd name="connsiteY3854" fmla="*/ 4165213 h 5594367"/>
              <a:gd name="connsiteX3855" fmla="*/ 5244221 w 6125898"/>
              <a:gd name="connsiteY3855" fmla="*/ 4151924 h 5594367"/>
              <a:gd name="connsiteX3856" fmla="*/ 5257509 w 6125898"/>
              <a:gd name="connsiteY3856" fmla="*/ 4126012 h 5594367"/>
              <a:gd name="connsiteX3857" fmla="*/ 5283422 w 6125898"/>
              <a:gd name="connsiteY3857" fmla="*/ 4126012 h 5594367"/>
              <a:gd name="connsiteX3858" fmla="*/ 5283422 w 6125898"/>
              <a:gd name="connsiteY3858" fmla="*/ 4165213 h 5594367"/>
              <a:gd name="connsiteX3859" fmla="*/ 5283422 w 6125898"/>
              <a:gd name="connsiteY3859" fmla="*/ 4178501 h 5594367"/>
              <a:gd name="connsiteX3860" fmla="*/ 5296710 w 6125898"/>
              <a:gd name="connsiteY3860" fmla="*/ 4139300 h 5594367"/>
              <a:gd name="connsiteX3861" fmla="*/ 5309998 w 6125898"/>
              <a:gd name="connsiteY3861" fmla="*/ 4165213 h 5594367"/>
              <a:gd name="connsiteX3862" fmla="*/ 5323287 w 6125898"/>
              <a:gd name="connsiteY3862" fmla="*/ 4165213 h 5594367"/>
              <a:gd name="connsiteX3863" fmla="*/ 5309998 w 6125898"/>
              <a:gd name="connsiteY3863" fmla="*/ 4126012 h 5594367"/>
              <a:gd name="connsiteX3864" fmla="*/ 5335911 w 6125898"/>
              <a:gd name="connsiteY3864" fmla="*/ 4126012 h 5594367"/>
              <a:gd name="connsiteX3865" fmla="*/ 5335911 w 6125898"/>
              <a:gd name="connsiteY3865" fmla="*/ 4126012 h 5594367"/>
              <a:gd name="connsiteX3866" fmla="*/ 5270134 w 6125898"/>
              <a:gd name="connsiteY3866" fmla="*/ 4100100 h 5594367"/>
              <a:gd name="connsiteX3867" fmla="*/ 5283422 w 6125898"/>
              <a:gd name="connsiteY3867" fmla="*/ 4113389 h 5594367"/>
              <a:gd name="connsiteX3868" fmla="*/ 5270134 w 6125898"/>
              <a:gd name="connsiteY3868" fmla="*/ 4113389 h 5594367"/>
              <a:gd name="connsiteX3869" fmla="*/ 5270134 w 6125898"/>
              <a:gd name="connsiteY3869" fmla="*/ 4100100 h 5594367"/>
              <a:gd name="connsiteX3870" fmla="*/ 5270134 w 6125898"/>
              <a:gd name="connsiteY3870" fmla="*/ 4100100 h 5594367"/>
              <a:gd name="connsiteX3871" fmla="*/ 5296710 w 6125898"/>
              <a:gd name="connsiteY3871" fmla="*/ 4009075 h 5594367"/>
              <a:gd name="connsiteX3872" fmla="*/ 5296710 w 6125898"/>
              <a:gd name="connsiteY3872" fmla="*/ 4048276 h 5594367"/>
              <a:gd name="connsiteX3873" fmla="*/ 5296710 w 6125898"/>
              <a:gd name="connsiteY3873" fmla="*/ 4009075 h 5594367"/>
              <a:gd name="connsiteX3874" fmla="*/ 5296710 w 6125898"/>
              <a:gd name="connsiteY3874" fmla="*/ 4009075 h 5594367"/>
              <a:gd name="connsiteX3875" fmla="*/ 5309998 w 6125898"/>
              <a:gd name="connsiteY3875" fmla="*/ 3607105 h 5594367"/>
              <a:gd name="connsiteX3876" fmla="*/ 5323287 w 6125898"/>
              <a:gd name="connsiteY3876" fmla="*/ 3607105 h 5594367"/>
              <a:gd name="connsiteX3877" fmla="*/ 5323287 w 6125898"/>
              <a:gd name="connsiteY3877" fmla="*/ 3607105 h 5594367"/>
              <a:gd name="connsiteX3878" fmla="*/ 5336575 w 6125898"/>
              <a:gd name="connsiteY3878" fmla="*/ 3633017 h 5594367"/>
              <a:gd name="connsiteX3879" fmla="*/ 5309998 w 6125898"/>
              <a:gd name="connsiteY3879" fmla="*/ 3607105 h 5594367"/>
              <a:gd name="connsiteX3880" fmla="*/ 5309998 w 6125898"/>
              <a:gd name="connsiteY3880" fmla="*/ 3607105 h 5594367"/>
              <a:gd name="connsiteX3881" fmla="*/ 5322622 w 6125898"/>
              <a:gd name="connsiteY3881" fmla="*/ 3581192 h 5594367"/>
              <a:gd name="connsiteX3882" fmla="*/ 5335911 w 6125898"/>
              <a:gd name="connsiteY3882" fmla="*/ 3581192 h 5594367"/>
              <a:gd name="connsiteX3883" fmla="*/ 5309998 w 6125898"/>
              <a:gd name="connsiteY3883" fmla="*/ 3607105 h 5594367"/>
              <a:gd name="connsiteX3884" fmla="*/ 5322622 w 6125898"/>
              <a:gd name="connsiteY3884" fmla="*/ 3581192 h 5594367"/>
              <a:gd name="connsiteX3885" fmla="*/ 5322622 w 6125898"/>
              <a:gd name="connsiteY3885" fmla="*/ 3581192 h 5594367"/>
              <a:gd name="connsiteX3886" fmla="*/ 5335911 w 6125898"/>
              <a:gd name="connsiteY3886" fmla="*/ 3555281 h 5594367"/>
              <a:gd name="connsiteX3887" fmla="*/ 5322622 w 6125898"/>
              <a:gd name="connsiteY3887" fmla="*/ 3555281 h 5594367"/>
              <a:gd name="connsiteX3888" fmla="*/ 5335911 w 6125898"/>
              <a:gd name="connsiteY3888" fmla="*/ 3541992 h 5594367"/>
              <a:gd name="connsiteX3889" fmla="*/ 5335911 w 6125898"/>
              <a:gd name="connsiteY3889" fmla="*/ 3555281 h 5594367"/>
              <a:gd name="connsiteX3890" fmla="*/ 5335911 w 6125898"/>
              <a:gd name="connsiteY3890" fmla="*/ 3555281 h 5594367"/>
              <a:gd name="connsiteX3891" fmla="*/ 5362487 w 6125898"/>
              <a:gd name="connsiteY3891" fmla="*/ 3607105 h 5594367"/>
              <a:gd name="connsiteX3892" fmla="*/ 5349199 w 6125898"/>
              <a:gd name="connsiteY3892" fmla="*/ 3567904 h 5594367"/>
              <a:gd name="connsiteX3893" fmla="*/ 5335911 w 6125898"/>
              <a:gd name="connsiteY3893" fmla="*/ 3567904 h 5594367"/>
              <a:gd name="connsiteX3894" fmla="*/ 5349199 w 6125898"/>
              <a:gd name="connsiteY3894" fmla="*/ 3554616 h 5594367"/>
              <a:gd name="connsiteX3895" fmla="*/ 5349199 w 6125898"/>
              <a:gd name="connsiteY3895" fmla="*/ 3593817 h 5594367"/>
              <a:gd name="connsiteX3896" fmla="*/ 5375111 w 6125898"/>
              <a:gd name="connsiteY3896" fmla="*/ 3593817 h 5594367"/>
              <a:gd name="connsiteX3897" fmla="*/ 5362487 w 6125898"/>
              <a:gd name="connsiteY3897" fmla="*/ 3607105 h 5594367"/>
              <a:gd name="connsiteX3898" fmla="*/ 5362487 w 6125898"/>
              <a:gd name="connsiteY3898" fmla="*/ 3607105 h 5594367"/>
              <a:gd name="connsiteX3899" fmla="*/ 5388400 w 6125898"/>
              <a:gd name="connsiteY3899" fmla="*/ 3672217 h 5594367"/>
              <a:gd name="connsiteX3900" fmla="*/ 5375111 w 6125898"/>
              <a:gd name="connsiteY3900" fmla="*/ 3658929 h 5594367"/>
              <a:gd name="connsiteX3901" fmla="*/ 5388400 w 6125898"/>
              <a:gd name="connsiteY3901" fmla="*/ 3672217 h 5594367"/>
              <a:gd name="connsiteX3902" fmla="*/ 5388400 w 6125898"/>
              <a:gd name="connsiteY3902" fmla="*/ 3672217 h 5594367"/>
              <a:gd name="connsiteX3903" fmla="*/ 5440888 w 6125898"/>
              <a:gd name="connsiteY3903" fmla="*/ 3490168 h 5594367"/>
              <a:gd name="connsiteX3904" fmla="*/ 5427599 w 6125898"/>
              <a:gd name="connsiteY3904" fmla="*/ 3503456 h 5594367"/>
              <a:gd name="connsiteX3905" fmla="*/ 5427599 w 6125898"/>
              <a:gd name="connsiteY3905" fmla="*/ 3490168 h 5594367"/>
              <a:gd name="connsiteX3906" fmla="*/ 5440888 w 6125898"/>
              <a:gd name="connsiteY3906" fmla="*/ 3490168 h 5594367"/>
              <a:gd name="connsiteX3907" fmla="*/ 5440888 w 6125898"/>
              <a:gd name="connsiteY3907" fmla="*/ 3490168 h 5594367"/>
              <a:gd name="connsiteX3908" fmla="*/ 5440888 w 6125898"/>
              <a:gd name="connsiteY3908" fmla="*/ 3334695 h 5594367"/>
              <a:gd name="connsiteX3909" fmla="*/ 5454176 w 6125898"/>
              <a:gd name="connsiteY3909" fmla="*/ 3360607 h 5594367"/>
              <a:gd name="connsiteX3910" fmla="*/ 5440888 w 6125898"/>
              <a:gd name="connsiteY3910" fmla="*/ 3360607 h 5594367"/>
              <a:gd name="connsiteX3911" fmla="*/ 5440888 w 6125898"/>
              <a:gd name="connsiteY3911" fmla="*/ 3334695 h 5594367"/>
              <a:gd name="connsiteX3912" fmla="*/ 5440888 w 6125898"/>
              <a:gd name="connsiteY3912" fmla="*/ 3334695 h 5594367"/>
              <a:gd name="connsiteX3913" fmla="*/ 5440888 w 6125898"/>
              <a:gd name="connsiteY3913" fmla="*/ 3386519 h 5594367"/>
              <a:gd name="connsiteX3914" fmla="*/ 5440888 w 6125898"/>
              <a:gd name="connsiteY3914" fmla="*/ 3412432 h 5594367"/>
              <a:gd name="connsiteX3915" fmla="*/ 5414976 w 6125898"/>
              <a:gd name="connsiteY3915" fmla="*/ 3386519 h 5594367"/>
              <a:gd name="connsiteX3916" fmla="*/ 5440888 w 6125898"/>
              <a:gd name="connsiteY3916" fmla="*/ 3386519 h 5594367"/>
              <a:gd name="connsiteX3917" fmla="*/ 5440888 w 6125898"/>
              <a:gd name="connsiteY3917" fmla="*/ 3386519 h 5594367"/>
              <a:gd name="connsiteX3918" fmla="*/ 5414311 w 6125898"/>
              <a:gd name="connsiteY3918" fmla="*/ 3593817 h 5594367"/>
              <a:gd name="connsiteX3919" fmla="*/ 5414311 w 6125898"/>
              <a:gd name="connsiteY3919" fmla="*/ 3607105 h 5594367"/>
              <a:gd name="connsiteX3920" fmla="*/ 5414311 w 6125898"/>
              <a:gd name="connsiteY3920" fmla="*/ 3593817 h 5594367"/>
              <a:gd name="connsiteX3921" fmla="*/ 5414311 w 6125898"/>
              <a:gd name="connsiteY3921" fmla="*/ 3593817 h 5594367"/>
              <a:gd name="connsiteX3922" fmla="*/ 5414311 w 6125898"/>
              <a:gd name="connsiteY3922" fmla="*/ 3503456 h 5594367"/>
              <a:gd name="connsiteX3923" fmla="*/ 5401023 w 6125898"/>
              <a:gd name="connsiteY3923" fmla="*/ 3477544 h 5594367"/>
              <a:gd name="connsiteX3924" fmla="*/ 5414311 w 6125898"/>
              <a:gd name="connsiteY3924" fmla="*/ 3503456 h 5594367"/>
              <a:gd name="connsiteX3925" fmla="*/ 5414311 w 6125898"/>
              <a:gd name="connsiteY3925" fmla="*/ 3503456 h 5594367"/>
              <a:gd name="connsiteX3926" fmla="*/ 5401688 w 6125898"/>
              <a:gd name="connsiteY3926" fmla="*/ 3516080 h 5594367"/>
              <a:gd name="connsiteX3927" fmla="*/ 5401688 w 6125898"/>
              <a:gd name="connsiteY3927" fmla="*/ 3541992 h 5594367"/>
              <a:gd name="connsiteX3928" fmla="*/ 5388400 w 6125898"/>
              <a:gd name="connsiteY3928" fmla="*/ 3541992 h 5594367"/>
              <a:gd name="connsiteX3929" fmla="*/ 5388400 w 6125898"/>
              <a:gd name="connsiteY3929" fmla="*/ 3528704 h 5594367"/>
              <a:gd name="connsiteX3930" fmla="*/ 5349199 w 6125898"/>
              <a:gd name="connsiteY3930" fmla="*/ 3541992 h 5594367"/>
              <a:gd name="connsiteX3931" fmla="*/ 5335911 w 6125898"/>
              <a:gd name="connsiteY3931" fmla="*/ 3516080 h 5594367"/>
              <a:gd name="connsiteX3932" fmla="*/ 5309998 w 6125898"/>
              <a:gd name="connsiteY3932" fmla="*/ 3529368 h 5594367"/>
              <a:gd name="connsiteX3933" fmla="*/ 5296710 w 6125898"/>
              <a:gd name="connsiteY3933" fmla="*/ 3516080 h 5594367"/>
              <a:gd name="connsiteX3934" fmla="*/ 5349199 w 6125898"/>
              <a:gd name="connsiteY3934" fmla="*/ 3476880 h 5594367"/>
              <a:gd name="connsiteX3935" fmla="*/ 5335911 w 6125898"/>
              <a:gd name="connsiteY3935" fmla="*/ 3502792 h 5594367"/>
              <a:gd name="connsiteX3936" fmla="*/ 5349199 w 6125898"/>
              <a:gd name="connsiteY3936" fmla="*/ 3489503 h 5594367"/>
              <a:gd name="connsiteX3937" fmla="*/ 5375111 w 6125898"/>
              <a:gd name="connsiteY3937" fmla="*/ 3528704 h 5594367"/>
              <a:gd name="connsiteX3938" fmla="*/ 5401688 w 6125898"/>
              <a:gd name="connsiteY3938" fmla="*/ 3516080 h 5594367"/>
              <a:gd name="connsiteX3939" fmla="*/ 5401688 w 6125898"/>
              <a:gd name="connsiteY3939" fmla="*/ 3516080 h 5594367"/>
              <a:gd name="connsiteX3940" fmla="*/ 5375111 w 6125898"/>
              <a:gd name="connsiteY3940" fmla="*/ 3477544 h 5594367"/>
              <a:gd name="connsiteX3941" fmla="*/ 5388400 w 6125898"/>
              <a:gd name="connsiteY3941" fmla="*/ 3503456 h 5594367"/>
              <a:gd name="connsiteX3942" fmla="*/ 5375111 w 6125898"/>
              <a:gd name="connsiteY3942" fmla="*/ 3503456 h 5594367"/>
              <a:gd name="connsiteX3943" fmla="*/ 5375111 w 6125898"/>
              <a:gd name="connsiteY3943" fmla="*/ 3516745 h 5594367"/>
              <a:gd name="connsiteX3944" fmla="*/ 5361823 w 6125898"/>
              <a:gd name="connsiteY3944" fmla="*/ 3516745 h 5594367"/>
              <a:gd name="connsiteX3945" fmla="*/ 5375111 w 6125898"/>
              <a:gd name="connsiteY3945" fmla="*/ 3477544 h 5594367"/>
              <a:gd name="connsiteX3946" fmla="*/ 5375111 w 6125898"/>
              <a:gd name="connsiteY3946" fmla="*/ 3477544 h 5594367"/>
              <a:gd name="connsiteX3947" fmla="*/ 5362487 w 6125898"/>
              <a:gd name="connsiteY3947" fmla="*/ 3490168 h 5594367"/>
              <a:gd name="connsiteX3948" fmla="*/ 5349199 w 6125898"/>
              <a:gd name="connsiteY3948" fmla="*/ 3476880 h 5594367"/>
              <a:gd name="connsiteX3949" fmla="*/ 5349199 w 6125898"/>
              <a:gd name="connsiteY3949" fmla="*/ 3476880 h 5594367"/>
              <a:gd name="connsiteX3950" fmla="*/ 5362487 w 6125898"/>
              <a:gd name="connsiteY3950" fmla="*/ 3476880 h 5594367"/>
              <a:gd name="connsiteX3951" fmla="*/ 5362487 w 6125898"/>
              <a:gd name="connsiteY3951" fmla="*/ 3490168 h 5594367"/>
              <a:gd name="connsiteX3952" fmla="*/ 5362487 w 6125898"/>
              <a:gd name="connsiteY3952" fmla="*/ 3490168 h 5594367"/>
              <a:gd name="connsiteX3953" fmla="*/ 5362487 w 6125898"/>
              <a:gd name="connsiteY3953" fmla="*/ 3464256 h 5594367"/>
              <a:gd name="connsiteX3954" fmla="*/ 5323287 w 6125898"/>
              <a:gd name="connsiteY3954" fmla="*/ 3438343 h 5594367"/>
              <a:gd name="connsiteX3955" fmla="*/ 5336575 w 6125898"/>
              <a:gd name="connsiteY3955" fmla="*/ 3438343 h 5594367"/>
              <a:gd name="connsiteX3956" fmla="*/ 5362487 w 6125898"/>
              <a:gd name="connsiteY3956" fmla="*/ 3464256 h 5594367"/>
              <a:gd name="connsiteX3957" fmla="*/ 5362487 w 6125898"/>
              <a:gd name="connsiteY3957" fmla="*/ 3464256 h 5594367"/>
              <a:gd name="connsiteX3958" fmla="*/ 5335911 w 6125898"/>
              <a:gd name="connsiteY3958" fmla="*/ 3399143 h 5594367"/>
              <a:gd name="connsiteX3959" fmla="*/ 5335911 w 6125898"/>
              <a:gd name="connsiteY3959" fmla="*/ 3399143 h 5594367"/>
              <a:gd name="connsiteX3960" fmla="*/ 5335911 w 6125898"/>
              <a:gd name="connsiteY3960" fmla="*/ 3412432 h 5594367"/>
              <a:gd name="connsiteX3961" fmla="*/ 5309998 w 6125898"/>
              <a:gd name="connsiteY3961" fmla="*/ 3399143 h 5594367"/>
              <a:gd name="connsiteX3962" fmla="*/ 5335911 w 6125898"/>
              <a:gd name="connsiteY3962" fmla="*/ 3399143 h 5594367"/>
              <a:gd name="connsiteX3963" fmla="*/ 5335911 w 6125898"/>
              <a:gd name="connsiteY3963" fmla="*/ 3399143 h 5594367"/>
              <a:gd name="connsiteX3964" fmla="*/ 5322622 w 6125898"/>
              <a:gd name="connsiteY3964" fmla="*/ 3347319 h 5594367"/>
              <a:gd name="connsiteX3965" fmla="*/ 5309334 w 6125898"/>
              <a:gd name="connsiteY3965" fmla="*/ 3360607 h 5594367"/>
              <a:gd name="connsiteX3966" fmla="*/ 5322622 w 6125898"/>
              <a:gd name="connsiteY3966" fmla="*/ 3347319 h 5594367"/>
              <a:gd name="connsiteX3967" fmla="*/ 5322622 w 6125898"/>
              <a:gd name="connsiteY3967" fmla="*/ 3347319 h 5594367"/>
              <a:gd name="connsiteX3968" fmla="*/ 5309998 w 6125898"/>
              <a:gd name="connsiteY3968" fmla="*/ 3399143 h 5594367"/>
              <a:gd name="connsiteX3969" fmla="*/ 5309998 w 6125898"/>
              <a:gd name="connsiteY3969" fmla="*/ 3399143 h 5594367"/>
              <a:gd name="connsiteX3970" fmla="*/ 5309998 w 6125898"/>
              <a:gd name="connsiteY3970" fmla="*/ 3425055 h 5594367"/>
              <a:gd name="connsiteX3971" fmla="*/ 5284086 w 6125898"/>
              <a:gd name="connsiteY3971" fmla="*/ 3399143 h 5594367"/>
              <a:gd name="connsiteX3972" fmla="*/ 5309998 w 6125898"/>
              <a:gd name="connsiteY3972" fmla="*/ 3399143 h 5594367"/>
              <a:gd name="connsiteX3973" fmla="*/ 5309998 w 6125898"/>
              <a:gd name="connsiteY3973" fmla="*/ 3399143 h 5594367"/>
              <a:gd name="connsiteX3974" fmla="*/ 5296710 w 6125898"/>
              <a:gd name="connsiteY3974" fmla="*/ 3451632 h 5594367"/>
              <a:gd name="connsiteX3975" fmla="*/ 5283422 w 6125898"/>
              <a:gd name="connsiteY3975" fmla="*/ 3464920 h 5594367"/>
              <a:gd name="connsiteX3976" fmla="*/ 5296710 w 6125898"/>
              <a:gd name="connsiteY3976" fmla="*/ 3451632 h 5594367"/>
              <a:gd name="connsiteX3977" fmla="*/ 5296710 w 6125898"/>
              <a:gd name="connsiteY3977" fmla="*/ 3451632 h 5594367"/>
              <a:gd name="connsiteX3978" fmla="*/ 5270134 w 6125898"/>
              <a:gd name="connsiteY3978" fmla="*/ 3698130 h 5594367"/>
              <a:gd name="connsiteX3979" fmla="*/ 5283422 w 6125898"/>
              <a:gd name="connsiteY3979" fmla="*/ 3711418 h 5594367"/>
              <a:gd name="connsiteX3980" fmla="*/ 5257509 w 6125898"/>
              <a:gd name="connsiteY3980" fmla="*/ 3711418 h 5594367"/>
              <a:gd name="connsiteX3981" fmla="*/ 5270798 w 6125898"/>
              <a:gd name="connsiteY3981" fmla="*/ 3711418 h 5594367"/>
              <a:gd name="connsiteX3982" fmla="*/ 5270798 w 6125898"/>
              <a:gd name="connsiteY3982" fmla="*/ 3724706 h 5594367"/>
              <a:gd name="connsiteX3983" fmla="*/ 5257509 w 6125898"/>
              <a:gd name="connsiteY3983" fmla="*/ 3724706 h 5594367"/>
              <a:gd name="connsiteX3984" fmla="*/ 5270798 w 6125898"/>
              <a:gd name="connsiteY3984" fmla="*/ 3750618 h 5594367"/>
              <a:gd name="connsiteX3985" fmla="*/ 5257509 w 6125898"/>
              <a:gd name="connsiteY3985" fmla="*/ 3724706 h 5594367"/>
              <a:gd name="connsiteX3986" fmla="*/ 5244221 w 6125898"/>
              <a:gd name="connsiteY3986" fmla="*/ 3750618 h 5594367"/>
              <a:gd name="connsiteX3987" fmla="*/ 5218309 w 6125898"/>
              <a:gd name="connsiteY3987" fmla="*/ 3750618 h 5594367"/>
              <a:gd name="connsiteX3988" fmla="*/ 5231597 w 6125898"/>
              <a:gd name="connsiteY3988" fmla="*/ 3724706 h 5594367"/>
              <a:gd name="connsiteX3989" fmla="*/ 5244885 w 6125898"/>
              <a:gd name="connsiteY3989" fmla="*/ 3724706 h 5594367"/>
              <a:gd name="connsiteX3990" fmla="*/ 5258174 w 6125898"/>
              <a:gd name="connsiteY3990" fmla="*/ 3711418 h 5594367"/>
              <a:gd name="connsiteX3991" fmla="*/ 5232262 w 6125898"/>
              <a:gd name="connsiteY3991" fmla="*/ 3711418 h 5594367"/>
              <a:gd name="connsiteX3992" fmla="*/ 5232262 w 6125898"/>
              <a:gd name="connsiteY3992" fmla="*/ 3698130 h 5594367"/>
              <a:gd name="connsiteX3993" fmla="*/ 5245551 w 6125898"/>
              <a:gd name="connsiteY3993" fmla="*/ 3698130 h 5594367"/>
              <a:gd name="connsiteX3994" fmla="*/ 5271462 w 6125898"/>
              <a:gd name="connsiteY3994" fmla="*/ 3711418 h 5594367"/>
              <a:gd name="connsiteX3995" fmla="*/ 5284750 w 6125898"/>
              <a:gd name="connsiteY3995" fmla="*/ 3685506 h 5594367"/>
              <a:gd name="connsiteX3996" fmla="*/ 5270134 w 6125898"/>
              <a:gd name="connsiteY3996" fmla="*/ 3698130 h 5594367"/>
              <a:gd name="connsiteX3997" fmla="*/ 5270134 w 6125898"/>
              <a:gd name="connsiteY3997" fmla="*/ 3698130 h 5594367"/>
              <a:gd name="connsiteX3998" fmla="*/ 5257509 w 6125898"/>
              <a:gd name="connsiteY3998" fmla="*/ 3477544 h 5594367"/>
              <a:gd name="connsiteX3999" fmla="*/ 5257509 w 6125898"/>
              <a:gd name="connsiteY3999" fmla="*/ 3503456 h 5594367"/>
              <a:gd name="connsiteX4000" fmla="*/ 5257509 w 6125898"/>
              <a:gd name="connsiteY4000" fmla="*/ 3477544 h 5594367"/>
              <a:gd name="connsiteX4001" fmla="*/ 5257509 w 6125898"/>
              <a:gd name="connsiteY4001" fmla="*/ 3477544 h 5594367"/>
              <a:gd name="connsiteX4002" fmla="*/ 5270134 w 6125898"/>
              <a:gd name="connsiteY4002" fmla="*/ 3399143 h 5594367"/>
              <a:gd name="connsiteX4003" fmla="*/ 5270134 w 6125898"/>
              <a:gd name="connsiteY4003" fmla="*/ 3425055 h 5594367"/>
              <a:gd name="connsiteX4004" fmla="*/ 5270134 w 6125898"/>
              <a:gd name="connsiteY4004" fmla="*/ 3399143 h 5594367"/>
              <a:gd name="connsiteX4005" fmla="*/ 5270134 w 6125898"/>
              <a:gd name="connsiteY4005" fmla="*/ 3399143 h 5594367"/>
              <a:gd name="connsiteX4006" fmla="*/ 5270134 w 6125898"/>
              <a:gd name="connsiteY4006" fmla="*/ 3451632 h 5594367"/>
              <a:gd name="connsiteX4007" fmla="*/ 5270134 w 6125898"/>
              <a:gd name="connsiteY4007" fmla="*/ 3451632 h 5594367"/>
              <a:gd name="connsiteX4008" fmla="*/ 5270134 w 6125898"/>
              <a:gd name="connsiteY4008" fmla="*/ 3438343 h 5594367"/>
              <a:gd name="connsiteX4009" fmla="*/ 5270134 w 6125898"/>
              <a:gd name="connsiteY4009" fmla="*/ 3451632 h 5594367"/>
              <a:gd name="connsiteX4010" fmla="*/ 5270134 w 6125898"/>
              <a:gd name="connsiteY4010" fmla="*/ 3451632 h 5594367"/>
              <a:gd name="connsiteX4011" fmla="*/ 5283422 w 6125898"/>
              <a:gd name="connsiteY4011" fmla="*/ 3399143 h 5594367"/>
              <a:gd name="connsiteX4012" fmla="*/ 5270134 w 6125898"/>
              <a:gd name="connsiteY4012" fmla="*/ 3385855 h 5594367"/>
              <a:gd name="connsiteX4013" fmla="*/ 5256845 w 6125898"/>
              <a:gd name="connsiteY4013" fmla="*/ 3411767 h 5594367"/>
              <a:gd name="connsiteX4014" fmla="*/ 5256845 w 6125898"/>
              <a:gd name="connsiteY4014" fmla="*/ 3398479 h 5594367"/>
              <a:gd name="connsiteX4015" fmla="*/ 5243557 w 6125898"/>
              <a:gd name="connsiteY4015" fmla="*/ 3398479 h 5594367"/>
              <a:gd name="connsiteX4016" fmla="*/ 5243557 w 6125898"/>
              <a:gd name="connsiteY4016" fmla="*/ 3372567 h 5594367"/>
              <a:gd name="connsiteX4017" fmla="*/ 5269469 w 6125898"/>
              <a:gd name="connsiteY4017" fmla="*/ 3372567 h 5594367"/>
              <a:gd name="connsiteX4018" fmla="*/ 5256181 w 6125898"/>
              <a:gd name="connsiteY4018" fmla="*/ 3359278 h 5594367"/>
              <a:gd name="connsiteX4019" fmla="*/ 5283422 w 6125898"/>
              <a:gd name="connsiteY4019" fmla="*/ 3399143 h 5594367"/>
              <a:gd name="connsiteX4020" fmla="*/ 5283422 w 6125898"/>
              <a:gd name="connsiteY4020" fmla="*/ 3399143 h 5594367"/>
              <a:gd name="connsiteX4021" fmla="*/ 5257509 w 6125898"/>
              <a:gd name="connsiteY4021" fmla="*/ 3308783 h 5594367"/>
              <a:gd name="connsiteX4022" fmla="*/ 5257509 w 6125898"/>
              <a:gd name="connsiteY4022" fmla="*/ 3282871 h 5594367"/>
              <a:gd name="connsiteX4023" fmla="*/ 5257509 w 6125898"/>
              <a:gd name="connsiteY4023" fmla="*/ 3308783 h 5594367"/>
              <a:gd name="connsiteX4024" fmla="*/ 5257509 w 6125898"/>
              <a:gd name="connsiteY4024" fmla="*/ 3308783 h 5594367"/>
              <a:gd name="connsiteX4025" fmla="*/ 5257509 w 6125898"/>
              <a:gd name="connsiteY4025" fmla="*/ 2893524 h 5594367"/>
              <a:gd name="connsiteX4026" fmla="*/ 5244221 w 6125898"/>
              <a:gd name="connsiteY4026" fmla="*/ 2893524 h 5594367"/>
              <a:gd name="connsiteX4027" fmla="*/ 5257509 w 6125898"/>
              <a:gd name="connsiteY4027" fmla="*/ 2893524 h 5594367"/>
              <a:gd name="connsiteX4028" fmla="*/ 5257509 w 6125898"/>
              <a:gd name="connsiteY4028" fmla="*/ 2893524 h 5594367"/>
              <a:gd name="connsiteX4029" fmla="*/ 5244221 w 6125898"/>
              <a:gd name="connsiteY4029" fmla="*/ 3386519 h 5594367"/>
              <a:gd name="connsiteX4030" fmla="*/ 5218309 w 6125898"/>
              <a:gd name="connsiteY4030" fmla="*/ 3399807 h 5594367"/>
              <a:gd name="connsiteX4031" fmla="*/ 5244221 w 6125898"/>
              <a:gd name="connsiteY4031" fmla="*/ 3386519 h 5594367"/>
              <a:gd name="connsiteX4032" fmla="*/ 5244221 w 6125898"/>
              <a:gd name="connsiteY4032" fmla="*/ 3386519 h 5594367"/>
              <a:gd name="connsiteX4033" fmla="*/ 5217645 w 6125898"/>
              <a:gd name="connsiteY4033" fmla="*/ 3710753 h 5594367"/>
              <a:gd name="connsiteX4034" fmla="*/ 5217645 w 6125898"/>
              <a:gd name="connsiteY4034" fmla="*/ 3710753 h 5594367"/>
              <a:gd name="connsiteX4035" fmla="*/ 5204356 w 6125898"/>
              <a:gd name="connsiteY4035" fmla="*/ 3710753 h 5594367"/>
              <a:gd name="connsiteX4036" fmla="*/ 5217645 w 6125898"/>
              <a:gd name="connsiteY4036" fmla="*/ 3710753 h 5594367"/>
              <a:gd name="connsiteX4037" fmla="*/ 5217645 w 6125898"/>
              <a:gd name="connsiteY4037" fmla="*/ 3710753 h 5594367"/>
              <a:gd name="connsiteX4038" fmla="*/ 5217645 w 6125898"/>
              <a:gd name="connsiteY4038" fmla="*/ 3710753 h 5594367"/>
              <a:gd name="connsiteX4039" fmla="*/ 5217645 w 6125898"/>
              <a:gd name="connsiteY4039" fmla="*/ 3633017 h 5594367"/>
              <a:gd name="connsiteX4040" fmla="*/ 5204356 w 6125898"/>
              <a:gd name="connsiteY4040" fmla="*/ 3646305 h 5594367"/>
              <a:gd name="connsiteX4041" fmla="*/ 5217645 w 6125898"/>
              <a:gd name="connsiteY4041" fmla="*/ 3620393 h 5594367"/>
              <a:gd name="connsiteX4042" fmla="*/ 5217645 w 6125898"/>
              <a:gd name="connsiteY4042" fmla="*/ 3633017 h 5594367"/>
              <a:gd name="connsiteX4043" fmla="*/ 5217645 w 6125898"/>
              <a:gd name="connsiteY4043" fmla="*/ 3633017 h 5594367"/>
              <a:gd name="connsiteX4044" fmla="*/ 5191732 w 6125898"/>
              <a:gd name="connsiteY4044" fmla="*/ 3114109 h 5594367"/>
              <a:gd name="connsiteX4045" fmla="*/ 5205021 w 6125898"/>
              <a:gd name="connsiteY4045" fmla="*/ 3114109 h 5594367"/>
              <a:gd name="connsiteX4046" fmla="*/ 5205021 w 6125898"/>
              <a:gd name="connsiteY4046" fmla="*/ 3114109 h 5594367"/>
              <a:gd name="connsiteX4047" fmla="*/ 5205021 w 6125898"/>
              <a:gd name="connsiteY4047" fmla="*/ 3127398 h 5594367"/>
              <a:gd name="connsiteX4048" fmla="*/ 5191732 w 6125898"/>
              <a:gd name="connsiteY4048" fmla="*/ 3127398 h 5594367"/>
              <a:gd name="connsiteX4049" fmla="*/ 5191732 w 6125898"/>
              <a:gd name="connsiteY4049" fmla="*/ 3114109 h 5594367"/>
              <a:gd name="connsiteX4050" fmla="*/ 5191732 w 6125898"/>
              <a:gd name="connsiteY4050" fmla="*/ 3114109 h 5594367"/>
              <a:gd name="connsiteX4051" fmla="*/ 5178444 w 6125898"/>
              <a:gd name="connsiteY4051" fmla="*/ 3165934 h 5594367"/>
              <a:gd name="connsiteX4052" fmla="*/ 5191732 w 6125898"/>
              <a:gd name="connsiteY4052" fmla="*/ 3179222 h 5594367"/>
              <a:gd name="connsiteX4053" fmla="*/ 5178444 w 6125898"/>
              <a:gd name="connsiteY4053" fmla="*/ 3165934 h 5594367"/>
              <a:gd name="connsiteX4054" fmla="*/ 5178444 w 6125898"/>
              <a:gd name="connsiteY4054" fmla="*/ 3165934 h 5594367"/>
              <a:gd name="connsiteX4055" fmla="*/ 5191732 w 6125898"/>
              <a:gd name="connsiteY4055" fmla="*/ 3191846 h 5594367"/>
              <a:gd name="connsiteX4056" fmla="*/ 5205021 w 6125898"/>
              <a:gd name="connsiteY4056" fmla="*/ 3205134 h 5594367"/>
              <a:gd name="connsiteX4057" fmla="*/ 5191732 w 6125898"/>
              <a:gd name="connsiteY4057" fmla="*/ 3231047 h 5594367"/>
              <a:gd name="connsiteX4058" fmla="*/ 5178444 w 6125898"/>
              <a:gd name="connsiteY4058" fmla="*/ 3217758 h 5594367"/>
              <a:gd name="connsiteX4059" fmla="*/ 5178444 w 6125898"/>
              <a:gd name="connsiteY4059" fmla="*/ 3204470 h 5594367"/>
              <a:gd name="connsiteX4060" fmla="*/ 5178444 w 6125898"/>
              <a:gd name="connsiteY4060" fmla="*/ 3204470 h 5594367"/>
              <a:gd name="connsiteX4061" fmla="*/ 5165156 w 6125898"/>
              <a:gd name="connsiteY4061" fmla="*/ 3204470 h 5594367"/>
              <a:gd name="connsiteX4062" fmla="*/ 5165156 w 6125898"/>
              <a:gd name="connsiteY4062" fmla="*/ 3191181 h 5594367"/>
              <a:gd name="connsiteX4063" fmla="*/ 5191732 w 6125898"/>
              <a:gd name="connsiteY4063" fmla="*/ 3191846 h 5594367"/>
              <a:gd name="connsiteX4064" fmla="*/ 5191732 w 6125898"/>
              <a:gd name="connsiteY4064" fmla="*/ 3191846 h 5594367"/>
              <a:gd name="connsiteX4065" fmla="*/ 5165821 w 6125898"/>
              <a:gd name="connsiteY4065" fmla="*/ 3114109 h 5594367"/>
              <a:gd name="connsiteX4066" fmla="*/ 5165821 w 6125898"/>
              <a:gd name="connsiteY4066" fmla="*/ 3114109 h 5594367"/>
              <a:gd name="connsiteX4067" fmla="*/ 5152533 w 6125898"/>
              <a:gd name="connsiteY4067" fmla="*/ 3140022 h 5594367"/>
              <a:gd name="connsiteX4068" fmla="*/ 5152533 w 6125898"/>
              <a:gd name="connsiteY4068" fmla="*/ 3126733 h 5594367"/>
              <a:gd name="connsiteX4069" fmla="*/ 5165821 w 6125898"/>
              <a:gd name="connsiteY4069" fmla="*/ 3114109 h 5594367"/>
              <a:gd name="connsiteX4070" fmla="*/ 5165821 w 6125898"/>
              <a:gd name="connsiteY4070" fmla="*/ 3114109 h 5594367"/>
              <a:gd name="connsiteX4071" fmla="*/ 5139244 w 6125898"/>
              <a:gd name="connsiteY4071" fmla="*/ 3191846 h 5594367"/>
              <a:gd name="connsiteX4072" fmla="*/ 5165156 w 6125898"/>
              <a:gd name="connsiteY4072" fmla="*/ 3178558 h 5594367"/>
              <a:gd name="connsiteX4073" fmla="*/ 5165156 w 6125898"/>
              <a:gd name="connsiteY4073" fmla="*/ 3178558 h 5594367"/>
              <a:gd name="connsiteX4074" fmla="*/ 5178444 w 6125898"/>
              <a:gd name="connsiteY4074" fmla="*/ 3178558 h 5594367"/>
              <a:gd name="connsiteX4075" fmla="*/ 5139244 w 6125898"/>
              <a:gd name="connsiteY4075" fmla="*/ 3204470 h 5594367"/>
              <a:gd name="connsiteX4076" fmla="*/ 5139244 w 6125898"/>
              <a:gd name="connsiteY4076" fmla="*/ 3191846 h 5594367"/>
              <a:gd name="connsiteX4077" fmla="*/ 5139244 w 6125898"/>
              <a:gd name="connsiteY4077" fmla="*/ 3191846 h 5594367"/>
              <a:gd name="connsiteX4078" fmla="*/ 5125956 w 6125898"/>
              <a:gd name="connsiteY4078" fmla="*/ 3619729 h 5594367"/>
              <a:gd name="connsiteX4079" fmla="*/ 5139244 w 6125898"/>
              <a:gd name="connsiteY4079" fmla="*/ 3633017 h 5594367"/>
              <a:gd name="connsiteX4080" fmla="*/ 5125956 w 6125898"/>
              <a:gd name="connsiteY4080" fmla="*/ 3619729 h 5594367"/>
              <a:gd name="connsiteX4081" fmla="*/ 5125956 w 6125898"/>
              <a:gd name="connsiteY4081" fmla="*/ 3619729 h 5594367"/>
              <a:gd name="connsiteX4082" fmla="*/ 5125956 w 6125898"/>
              <a:gd name="connsiteY4082" fmla="*/ 3645641 h 5594367"/>
              <a:gd name="connsiteX4083" fmla="*/ 5139244 w 6125898"/>
              <a:gd name="connsiteY4083" fmla="*/ 3645641 h 5594367"/>
              <a:gd name="connsiteX4084" fmla="*/ 5139244 w 6125898"/>
              <a:gd name="connsiteY4084" fmla="*/ 3684841 h 5594367"/>
              <a:gd name="connsiteX4085" fmla="*/ 5113332 w 6125898"/>
              <a:gd name="connsiteY4085" fmla="*/ 3658929 h 5594367"/>
              <a:gd name="connsiteX4086" fmla="*/ 5113332 w 6125898"/>
              <a:gd name="connsiteY4086" fmla="*/ 3645641 h 5594367"/>
              <a:gd name="connsiteX4087" fmla="*/ 5125956 w 6125898"/>
              <a:gd name="connsiteY4087" fmla="*/ 3645641 h 5594367"/>
              <a:gd name="connsiteX4088" fmla="*/ 5125956 w 6125898"/>
              <a:gd name="connsiteY4088" fmla="*/ 3645641 h 5594367"/>
              <a:gd name="connsiteX4089" fmla="*/ 5125956 w 6125898"/>
              <a:gd name="connsiteY4089" fmla="*/ 3334695 h 5594367"/>
              <a:gd name="connsiteX4090" fmla="*/ 5112668 w 6125898"/>
              <a:gd name="connsiteY4090" fmla="*/ 3321407 h 5594367"/>
              <a:gd name="connsiteX4091" fmla="*/ 5125956 w 6125898"/>
              <a:gd name="connsiteY4091" fmla="*/ 3334695 h 5594367"/>
              <a:gd name="connsiteX4092" fmla="*/ 5125956 w 6125898"/>
              <a:gd name="connsiteY4092" fmla="*/ 3334695 h 5594367"/>
              <a:gd name="connsiteX4093" fmla="*/ 5125956 w 6125898"/>
              <a:gd name="connsiteY4093" fmla="*/ 3788490 h 5594367"/>
              <a:gd name="connsiteX4094" fmla="*/ 5125956 w 6125898"/>
              <a:gd name="connsiteY4094" fmla="*/ 3814402 h 5594367"/>
              <a:gd name="connsiteX4095" fmla="*/ 5112668 w 6125898"/>
              <a:gd name="connsiteY4095" fmla="*/ 3827690 h 5594367"/>
              <a:gd name="connsiteX4096" fmla="*/ 5125956 w 6125898"/>
              <a:gd name="connsiteY4096" fmla="*/ 3788490 h 5594367"/>
              <a:gd name="connsiteX4097" fmla="*/ 5125956 w 6125898"/>
              <a:gd name="connsiteY4097" fmla="*/ 3788490 h 5594367"/>
              <a:gd name="connsiteX4098" fmla="*/ 5113332 w 6125898"/>
              <a:gd name="connsiteY4098" fmla="*/ 3840314 h 5594367"/>
              <a:gd name="connsiteX4099" fmla="*/ 5113332 w 6125898"/>
              <a:gd name="connsiteY4099" fmla="*/ 3853602 h 5594367"/>
              <a:gd name="connsiteX4100" fmla="*/ 5113332 w 6125898"/>
              <a:gd name="connsiteY4100" fmla="*/ 3840314 h 5594367"/>
              <a:gd name="connsiteX4101" fmla="*/ 5113332 w 6125898"/>
              <a:gd name="connsiteY4101" fmla="*/ 3840314 h 5594367"/>
              <a:gd name="connsiteX4102" fmla="*/ 5139244 w 6125898"/>
              <a:gd name="connsiteY4102" fmla="*/ 3905427 h 5594367"/>
              <a:gd name="connsiteX4103" fmla="*/ 5139244 w 6125898"/>
              <a:gd name="connsiteY4103" fmla="*/ 3918715 h 5594367"/>
              <a:gd name="connsiteX4104" fmla="*/ 5113332 w 6125898"/>
              <a:gd name="connsiteY4104" fmla="*/ 3918715 h 5594367"/>
              <a:gd name="connsiteX4105" fmla="*/ 5100044 w 6125898"/>
              <a:gd name="connsiteY4105" fmla="*/ 3892803 h 5594367"/>
              <a:gd name="connsiteX4106" fmla="*/ 5139244 w 6125898"/>
              <a:gd name="connsiteY4106" fmla="*/ 3905427 h 5594367"/>
              <a:gd name="connsiteX4107" fmla="*/ 5139244 w 6125898"/>
              <a:gd name="connsiteY4107" fmla="*/ 3905427 h 5594367"/>
              <a:gd name="connsiteX4108" fmla="*/ 5113332 w 6125898"/>
              <a:gd name="connsiteY4108" fmla="*/ 3931339 h 5594367"/>
              <a:gd name="connsiteX4109" fmla="*/ 5113332 w 6125898"/>
              <a:gd name="connsiteY4109" fmla="*/ 3957251 h 5594367"/>
              <a:gd name="connsiteX4110" fmla="*/ 5126620 w 6125898"/>
              <a:gd name="connsiteY4110" fmla="*/ 3943963 h 5594367"/>
              <a:gd name="connsiteX4111" fmla="*/ 5113332 w 6125898"/>
              <a:gd name="connsiteY4111" fmla="*/ 3918051 h 5594367"/>
              <a:gd name="connsiteX4112" fmla="*/ 5126620 w 6125898"/>
              <a:gd name="connsiteY4112" fmla="*/ 3918051 h 5594367"/>
              <a:gd name="connsiteX4113" fmla="*/ 5113332 w 6125898"/>
              <a:gd name="connsiteY4113" fmla="*/ 3983163 h 5594367"/>
              <a:gd name="connsiteX4114" fmla="*/ 5100044 w 6125898"/>
              <a:gd name="connsiteY4114" fmla="*/ 3969875 h 5594367"/>
              <a:gd name="connsiteX4115" fmla="*/ 5100044 w 6125898"/>
              <a:gd name="connsiteY4115" fmla="*/ 3995787 h 5594367"/>
              <a:gd name="connsiteX4116" fmla="*/ 5113332 w 6125898"/>
              <a:gd name="connsiteY4116" fmla="*/ 3982499 h 5594367"/>
              <a:gd name="connsiteX4117" fmla="*/ 5087420 w 6125898"/>
              <a:gd name="connsiteY4117" fmla="*/ 4021699 h 5594367"/>
              <a:gd name="connsiteX4118" fmla="*/ 5100708 w 6125898"/>
              <a:gd name="connsiteY4118" fmla="*/ 4008411 h 5594367"/>
              <a:gd name="connsiteX4119" fmla="*/ 5113996 w 6125898"/>
              <a:gd name="connsiteY4119" fmla="*/ 4008411 h 5594367"/>
              <a:gd name="connsiteX4120" fmla="*/ 5113996 w 6125898"/>
              <a:gd name="connsiteY4120" fmla="*/ 4008411 h 5594367"/>
              <a:gd name="connsiteX4121" fmla="*/ 5088084 w 6125898"/>
              <a:gd name="connsiteY4121" fmla="*/ 3995123 h 5594367"/>
              <a:gd name="connsiteX4122" fmla="*/ 5074796 w 6125898"/>
              <a:gd name="connsiteY4122" fmla="*/ 4008411 h 5594367"/>
              <a:gd name="connsiteX4123" fmla="*/ 5088084 w 6125898"/>
              <a:gd name="connsiteY4123" fmla="*/ 3956587 h 5594367"/>
              <a:gd name="connsiteX4124" fmla="*/ 5127284 w 6125898"/>
              <a:gd name="connsiteY4124" fmla="*/ 3969875 h 5594367"/>
              <a:gd name="connsiteX4125" fmla="*/ 5113996 w 6125898"/>
              <a:gd name="connsiteY4125" fmla="*/ 3956587 h 5594367"/>
              <a:gd name="connsiteX4126" fmla="*/ 5100708 w 6125898"/>
              <a:gd name="connsiteY4126" fmla="*/ 3943298 h 5594367"/>
              <a:gd name="connsiteX4127" fmla="*/ 5100708 w 6125898"/>
              <a:gd name="connsiteY4127" fmla="*/ 3956587 h 5594367"/>
              <a:gd name="connsiteX4128" fmla="*/ 5074796 w 6125898"/>
              <a:gd name="connsiteY4128" fmla="*/ 3930675 h 5594367"/>
              <a:gd name="connsiteX4129" fmla="*/ 5113332 w 6125898"/>
              <a:gd name="connsiteY4129" fmla="*/ 3931339 h 5594367"/>
              <a:gd name="connsiteX4130" fmla="*/ 5113332 w 6125898"/>
              <a:gd name="connsiteY4130" fmla="*/ 3931339 h 5594367"/>
              <a:gd name="connsiteX4131" fmla="*/ 5047555 w 6125898"/>
              <a:gd name="connsiteY4131" fmla="*/ 3892803 h 5594367"/>
              <a:gd name="connsiteX4132" fmla="*/ 5060843 w 6125898"/>
              <a:gd name="connsiteY4132" fmla="*/ 3918715 h 5594367"/>
              <a:gd name="connsiteX4133" fmla="*/ 5047555 w 6125898"/>
              <a:gd name="connsiteY4133" fmla="*/ 3905427 h 5594367"/>
              <a:gd name="connsiteX4134" fmla="*/ 5047555 w 6125898"/>
              <a:gd name="connsiteY4134" fmla="*/ 3905427 h 5594367"/>
              <a:gd name="connsiteX4135" fmla="*/ 5047555 w 6125898"/>
              <a:gd name="connsiteY4135" fmla="*/ 3892803 h 5594367"/>
              <a:gd name="connsiteX4136" fmla="*/ 5047555 w 6125898"/>
              <a:gd name="connsiteY4136" fmla="*/ 3892803 h 5594367"/>
              <a:gd name="connsiteX4137" fmla="*/ 5073467 w 6125898"/>
              <a:gd name="connsiteY4137" fmla="*/ 3931339 h 5594367"/>
              <a:gd name="connsiteX4138" fmla="*/ 5073467 w 6125898"/>
              <a:gd name="connsiteY4138" fmla="*/ 3931339 h 5594367"/>
              <a:gd name="connsiteX4139" fmla="*/ 5047555 w 6125898"/>
              <a:gd name="connsiteY4139" fmla="*/ 3931339 h 5594367"/>
              <a:gd name="connsiteX4140" fmla="*/ 5073467 w 6125898"/>
              <a:gd name="connsiteY4140" fmla="*/ 3931339 h 5594367"/>
              <a:gd name="connsiteX4141" fmla="*/ 5073467 w 6125898"/>
              <a:gd name="connsiteY4141" fmla="*/ 3931339 h 5594367"/>
              <a:gd name="connsiteX4142" fmla="*/ 5047555 w 6125898"/>
              <a:gd name="connsiteY4142" fmla="*/ 3944627 h 5594367"/>
              <a:gd name="connsiteX4143" fmla="*/ 5073467 w 6125898"/>
              <a:gd name="connsiteY4143" fmla="*/ 3983828 h 5594367"/>
              <a:gd name="connsiteX4144" fmla="*/ 5047555 w 6125898"/>
              <a:gd name="connsiteY4144" fmla="*/ 3970539 h 5594367"/>
              <a:gd name="connsiteX4145" fmla="*/ 5047555 w 6125898"/>
              <a:gd name="connsiteY4145" fmla="*/ 3944627 h 5594367"/>
              <a:gd name="connsiteX4146" fmla="*/ 5047555 w 6125898"/>
              <a:gd name="connsiteY4146" fmla="*/ 3944627 h 5594367"/>
              <a:gd name="connsiteX4147" fmla="*/ 5073467 w 6125898"/>
              <a:gd name="connsiteY4147" fmla="*/ 3944627 h 5594367"/>
              <a:gd name="connsiteX4148" fmla="*/ 5073467 w 6125898"/>
              <a:gd name="connsiteY4148" fmla="*/ 3957915 h 5594367"/>
              <a:gd name="connsiteX4149" fmla="*/ 5073467 w 6125898"/>
              <a:gd name="connsiteY4149" fmla="*/ 3944627 h 5594367"/>
              <a:gd name="connsiteX4150" fmla="*/ 5073467 w 6125898"/>
              <a:gd name="connsiteY4150" fmla="*/ 3944627 h 5594367"/>
              <a:gd name="connsiteX4151" fmla="*/ 5073467 w 6125898"/>
              <a:gd name="connsiteY4151" fmla="*/ 3944627 h 5594367"/>
              <a:gd name="connsiteX4152" fmla="*/ 5086755 w 6125898"/>
              <a:gd name="connsiteY4152" fmla="*/ 3957915 h 5594367"/>
              <a:gd name="connsiteX4153" fmla="*/ 5073467 w 6125898"/>
              <a:gd name="connsiteY4153" fmla="*/ 3944627 h 5594367"/>
              <a:gd name="connsiteX4154" fmla="*/ 5073467 w 6125898"/>
              <a:gd name="connsiteY4154" fmla="*/ 3944627 h 5594367"/>
              <a:gd name="connsiteX4155" fmla="*/ 5100044 w 6125898"/>
              <a:gd name="connsiteY4155" fmla="*/ 3853602 h 5594367"/>
              <a:gd name="connsiteX4156" fmla="*/ 5086755 w 6125898"/>
              <a:gd name="connsiteY4156" fmla="*/ 3853602 h 5594367"/>
              <a:gd name="connsiteX4157" fmla="*/ 5086755 w 6125898"/>
              <a:gd name="connsiteY4157" fmla="*/ 3814402 h 5594367"/>
              <a:gd name="connsiteX4158" fmla="*/ 5100044 w 6125898"/>
              <a:gd name="connsiteY4158" fmla="*/ 3853602 h 5594367"/>
              <a:gd name="connsiteX4159" fmla="*/ 5100044 w 6125898"/>
              <a:gd name="connsiteY4159" fmla="*/ 3853602 h 5594367"/>
              <a:gd name="connsiteX4160" fmla="*/ 5086755 w 6125898"/>
              <a:gd name="connsiteY4160" fmla="*/ 3062285 h 5594367"/>
              <a:gd name="connsiteX4161" fmla="*/ 5100044 w 6125898"/>
              <a:gd name="connsiteY4161" fmla="*/ 3062285 h 5594367"/>
              <a:gd name="connsiteX4162" fmla="*/ 5086755 w 6125898"/>
              <a:gd name="connsiteY4162" fmla="*/ 3075573 h 5594367"/>
              <a:gd name="connsiteX4163" fmla="*/ 5100044 w 6125898"/>
              <a:gd name="connsiteY4163" fmla="*/ 3088862 h 5594367"/>
              <a:gd name="connsiteX4164" fmla="*/ 5086755 w 6125898"/>
              <a:gd name="connsiteY4164" fmla="*/ 3062285 h 5594367"/>
              <a:gd name="connsiteX4165" fmla="*/ 5086755 w 6125898"/>
              <a:gd name="connsiteY4165" fmla="*/ 3062285 h 5594367"/>
              <a:gd name="connsiteX4166" fmla="*/ 5060843 w 6125898"/>
              <a:gd name="connsiteY4166" fmla="*/ 3762578 h 5594367"/>
              <a:gd name="connsiteX4167" fmla="*/ 5034931 w 6125898"/>
              <a:gd name="connsiteY4167" fmla="*/ 3762578 h 5594367"/>
              <a:gd name="connsiteX4168" fmla="*/ 5048219 w 6125898"/>
              <a:gd name="connsiteY4168" fmla="*/ 3736666 h 5594367"/>
              <a:gd name="connsiteX4169" fmla="*/ 5074131 w 6125898"/>
              <a:gd name="connsiteY4169" fmla="*/ 3749954 h 5594367"/>
              <a:gd name="connsiteX4170" fmla="*/ 5048219 w 6125898"/>
              <a:gd name="connsiteY4170" fmla="*/ 3749954 h 5594367"/>
              <a:gd name="connsiteX4171" fmla="*/ 5060843 w 6125898"/>
              <a:gd name="connsiteY4171" fmla="*/ 3762578 h 5594367"/>
              <a:gd name="connsiteX4172" fmla="*/ 5060843 w 6125898"/>
              <a:gd name="connsiteY4172" fmla="*/ 3762578 h 5594367"/>
              <a:gd name="connsiteX4173" fmla="*/ 5060843 w 6125898"/>
              <a:gd name="connsiteY4173" fmla="*/ 3710753 h 5594367"/>
              <a:gd name="connsiteX4174" fmla="*/ 5047555 w 6125898"/>
              <a:gd name="connsiteY4174" fmla="*/ 3736666 h 5594367"/>
              <a:gd name="connsiteX4175" fmla="*/ 5060843 w 6125898"/>
              <a:gd name="connsiteY4175" fmla="*/ 3710753 h 5594367"/>
              <a:gd name="connsiteX4176" fmla="*/ 5086755 w 6125898"/>
              <a:gd name="connsiteY4176" fmla="*/ 3710753 h 5594367"/>
              <a:gd name="connsiteX4177" fmla="*/ 5060843 w 6125898"/>
              <a:gd name="connsiteY4177" fmla="*/ 3710753 h 5594367"/>
              <a:gd name="connsiteX4178" fmla="*/ 5060843 w 6125898"/>
              <a:gd name="connsiteY4178" fmla="*/ 3710753 h 5594367"/>
              <a:gd name="connsiteX4179" fmla="*/ 5047555 w 6125898"/>
              <a:gd name="connsiteY4179" fmla="*/ 3282871 h 5594367"/>
              <a:gd name="connsiteX4180" fmla="*/ 5060843 w 6125898"/>
              <a:gd name="connsiteY4180" fmla="*/ 3282871 h 5594367"/>
              <a:gd name="connsiteX4181" fmla="*/ 5060843 w 6125898"/>
              <a:gd name="connsiteY4181" fmla="*/ 3296159 h 5594367"/>
              <a:gd name="connsiteX4182" fmla="*/ 5047555 w 6125898"/>
              <a:gd name="connsiteY4182" fmla="*/ 3296159 h 5594367"/>
              <a:gd name="connsiteX4183" fmla="*/ 5047555 w 6125898"/>
              <a:gd name="connsiteY4183" fmla="*/ 3282871 h 5594367"/>
              <a:gd name="connsiteX4184" fmla="*/ 5047555 w 6125898"/>
              <a:gd name="connsiteY4184" fmla="*/ 3282871 h 5594367"/>
              <a:gd name="connsiteX4185" fmla="*/ 5047555 w 6125898"/>
              <a:gd name="connsiteY4185" fmla="*/ 3282871 h 5594367"/>
              <a:gd name="connsiteX4186" fmla="*/ 5073467 w 6125898"/>
              <a:gd name="connsiteY4186" fmla="*/ 3607105 h 5594367"/>
              <a:gd name="connsiteX4187" fmla="*/ 5073467 w 6125898"/>
              <a:gd name="connsiteY4187" fmla="*/ 3620393 h 5594367"/>
              <a:gd name="connsiteX4188" fmla="*/ 5047555 w 6125898"/>
              <a:gd name="connsiteY4188" fmla="*/ 3607105 h 5594367"/>
              <a:gd name="connsiteX4189" fmla="*/ 5073467 w 6125898"/>
              <a:gd name="connsiteY4189" fmla="*/ 3607105 h 5594367"/>
              <a:gd name="connsiteX4190" fmla="*/ 5073467 w 6125898"/>
              <a:gd name="connsiteY4190" fmla="*/ 3607105 h 5594367"/>
              <a:gd name="connsiteX4191" fmla="*/ 5047555 w 6125898"/>
              <a:gd name="connsiteY4191" fmla="*/ 3645641 h 5594367"/>
              <a:gd name="connsiteX4192" fmla="*/ 5047555 w 6125898"/>
              <a:gd name="connsiteY4192" fmla="*/ 3671553 h 5594367"/>
              <a:gd name="connsiteX4193" fmla="*/ 5047555 w 6125898"/>
              <a:gd name="connsiteY4193" fmla="*/ 3645641 h 5594367"/>
              <a:gd name="connsiteX4194" fmla="*/ 5047555 w 6125898"/>
              <a:gd name="connsiteY4194" fmla="*/ 3645641 h 5594367"/>
              <a:gd name="connsiteX4195" fmla="*/ 5047555 w 6125898"/>
              <a:gd name="connsiteY4195" fmla="*/ 3672217 h 5594367"/>
              <a:gd name="connsiteX4196" fmla="*/ 5060843 w 6125898"/>
              <a:gd name="connsiteY4196" fmla="*/ 3685506 h 5594367"/>
              <a:gd name="connsiteX4197" fmla="*/ 5034931 w 6125898"/>
              <a:gd name="connsiteY4197" fmla="*/ 3698794 h 5594367"/>
              <a:gd name="connsiteX4198" fmla="*/ 5034931 w 6125898"/>
              <a:gd name="connsiteY4198" fmla="*/ 3685506 h 5594367"/>
              <a:gd name="connsiteX4199" fmla="*/ 5047555 w 6125898"/>
              <a:gd name="connsiteY4199" fmla="*/ 3672217 h 5594367"/>
              <a:gd name="connsiteX4200" fmla="*/ 5047555 w 6125898"/>
              <a:gd name="connsiteY4200" fmla="*/ 3672217 h 5594367"/>
              <a:gd name="connsiteX4201" fmla="*/ 4916666 w 6125898"/>
              <a:gd name="connsiteY4201" fmla="*/ 3619729 h 5594367"/>
              <a:gd name="connsiteX4202" fmla="*/ 4929954 w 6125898"/>
              <a:gd name="connsiteY4202" fmla="*/ 3606441 h 5594367"/>
              <a:gd name="connsiteX4203" fmla="*/ 4904041 w 6125898"/>
              <a:gd name="connsiteY4203" fmla="*/ 3606441 h 5594367"/>
              <a:gd name="connsiteX4204" fmla="*/ 4916666 w 6125898"/>
              <a:gd name="connsiteY4204" fmla="*/ 3619729 h 5594367"/>
              <a:gd name="connsiteX4205" fmla="*/ 4916666 w 6125898"/>
              <a:gd name="connsiteY4205" fmla="*/ 3619729 h 5594367"/>
              <a:gd name="connsiteX4206" fmla="*/ 4890089 w 6125898"/>
              <a:gd name="connsiteY4206" fmla="*/ 3619729 h 5594367"/>
              <a:gd name="connsiteX4207" fmla="*/ 4916000 w 6125898"/>
              <a:gd name="connsiteY4207" fmla="*/ 3619729 h 5594367"/>
              <a:gd name="connsiteX4208" fmla="*/ 4941913 w 6125898"/>
              <a:gd name="connsiteY4208" fmla="*/ 3658929 h 5594367"/>
              <a:gd name="connsiteX4209" fmla="*/ 4955201 w 6125898"/>
              <a:gd name="connsiteY4209" fmla="*/ 3607105 h 5594367"/>
              <a:gd name="connsiteX4210" fmla="*/ 4929289 w 6125898"/>
              <a:gd name="connsiteY4210" fmla="*/ 3593817 h 5594367"/>
              <a:gd name="connsiteX4211" fmla="*/ 4942577 w 6125898"/>
              <a:gd name="connsiteY4211" fmla="*/ 3593817 h 5594367"/>
              <a:gd name="connsiteX4212" fmla="*/ 4929289 w 6125898"/>
              <a:gd name="connsiteY4212" fmla="*/ 3567904 h 5594367"/>
              <a:gd name="connsiteX4213" fmla="*/ 4916000 w 6125898"/>
              <a:gd name="connsiteY4213" fmla="*/ 3581192 h 5594367"/>
              <a:gd name="connsiteX4214" fmla="*/ 4916000 w 6125898"/>
              <a:gd name="connsiteY4214" fmla="*/ 3555281 h 5594367"/>
              <a:gd name="connsiteX4215" fmla="*/ 4916000 w 6125898"/>
              <a:gd name="connsiteY4215" fmla="*/ 3555281 h 5594367"/>
              <a:gd name="connsiteX4216" fmla="*/ 4941913 w 6125898"/>
              <a:gd name="connsiteY4216" fmla="*/ 3555281 h 5594367"/>
              <a:gd name="connsiteX4217" fmla="*/ 4941913 w 6125898"/>
              <a:gd name="connsiteY4217" fmla="*/ 3581192 h 5594367"/>
              <a:gd name="connsiteX4218" fmla="*/ 4955201 w 6125898"/>
              <a:gd name="connsiteY4218" fmla="*/ 3581192 h 5594367"/>
              <a:gd name="connsiteX4219" fmla="*/ 4968489 w 6125898"/>
              <a:gd name="connsiteY4219" fmla="*/ 3646305 h 5594367"/>
              <a:gd name="connsiteX4220" fmla="*/ 4955201 w 6125898"/>
              <a:gd name="connsiteY4220" fmla="*/ 3659594 h 5594367"/>
              <a:gd name="connsiteX4221" fmla="*/ 4968489 w 6125898"/>
              <a:gd name="connsiteY4221" fmla="*/ 3659594 h 5594367"/>
              <a:gd name="connsiteX4222" fmla="*/ 4968489 w 6125898"/>
              <a:gd name="connsiteY4222" fmla="*/ 3672882 h 5594367"/>
              <a:gd name="connsiteX4223" fmla="*/ 4955201 w 6125898"/>
              <a:gd name="connsiteY4223" fmla="*/ 3659594 h 5594367"/>
              <a:gd name="connsiteX4224" fmla="*/ 4941913 w 6125898"/>
              <a:gd name="connsiteY4224" fmla="*/ 3685506 h 5594367"/>
              <a:gd name="connsiteX4225" fmla="*/ 4928624 w 6125898"/>
              <a:gd name="connsiteY4225" fmla="*/ 3698794 h 5594367"/>
              <a:gd name="connsiteX4226" fmla="*/ 4902712 w 6125898"/>
              <a:gd name="connsiteY4226" fmla="*/ 3698794 h 5594367"/>
              <a:gd name="connsiteX4227" fmla="*/ 4928624 w 6125898"/>
              <a:gd name="connsiteY4227" fmla="*/ 3685506 h 5594367"/>
              <a:gd name="connsiteX4228" fmla="*/ 4915336 w 6125898"/>
              <a:gd name="connsiteY4228" fmla="*/ 3685506 h 5594367"/>
              <a:gd name="connsiteX4229" fmla="*/ 4915336 w 6125898"/>
              <a:gd name="connsiteY4229" fmla="*/ 3672217 h 5594367"/>
              <a:gd name="connsiteX4230" fmla="*/ 4941249 w 6125898"/>
              <a:gd name="connsiteY4230" fmla="*/ 3672217 h 5594367"/>
              <a:gd name="connsiteX4231" fmla="*/ 4927960 w 6125898"/>
              <a:gd name="connsiteY4231" fmla="*/ 3658929 h 5594367"/>
              <a:gd name="connsiteX4232" fmla="*/ 4914672 w 6125898"/>
              <a:gd name="connsiteY4232" fmla="*/ 3672217 h 5594367"/>
              <a:gd name="connsiteX4233" fmla="*/ 4927960 w 6125898"/>
              <a:gd name="connsiteY4233" fmla="*/ 3646305 h 5594367"/>
              <a:gd name="connsiteX4234" fmla="*/ 4914672 w 6125898"/>
              <a:gd name="connsiteY4234" fmla="*/ 3659594 h 5594367"/>
              <a:gd name="connsiteX4235" fmla="*/ 4914672 w 6125898"/>
              <a:gd name="connsiteY4235" fmla="*/ 3659594 h 5594367"/>
              <a:gd name="connsiteX4236" fmla="*/ 4901384 w 6125898"/>
              <a:gd name="connsiteY4236" fmla="*/ 3672882 h 5594367"/>
              <a:gd name="connsiteX4237" fmla="*/ 4901384 w 6125898"/>
              <a:gd name="connsiteY4237" fmla="*/ 3672882 h 5594367"/>
              <a:gd name="connsiteX4238" fmla="*/ 4875471 w 6125898"/>
              <a:gd name="connsiteY4238" fmla="*/ 3672882 h 5594367"/>
              <a:gd name="connsiteX4239" fmla="*/ 4875471 w 6125898"/>
              <a:gd name="connsiteY4239" fmla="*/ 3646970 h 5594367"/>
              <a:gd name="connsiteX4240" fmla="*/ 4890089 w 6125898"/>
              <a:gd name="connsiteY4240" fmla="*/ 3619729 h 5594367"/>
              <a:gd name="connsiteX4241" fmla="*/ 4890089 w 6125898"/>
              <a:gd name="connsiteY4241" fmla="*/ 3619729 h 5594367"/>
              <a:gd name="connsiteX4242" fmla="*/ 4969154 w 6125898"/>
              <a:gd name="connsiteY4242" fmla="*/ 4100100 h 5594367"/>
              <a:gd name="connsiteX4243" fmla="*/ 4969154 w 6125898"/>
              <a:gd name="connsiteY4243" fmla="*/ 4100100 h 5594367"/>
              <a:gd name="connsiteX4244" fmla="*/ 4969154 w 6125898"/>
              <a:gd name="connsiteY4244" fmla="*/ 4113389 h 5594367"/>
              <a:gd name="connsiteX4245" fmla="*/ 4955865 w 6125898"/>
              <a:gd name="connsiteY4245" fmla="*/ 4100100 h 5594367"/>
              <a:gd name="connsiteX4246" fmla="*/ 4969154 w 6125898"/>
              <a:gd name="connsiteY4246" fmla="*/ 4100100 h 5594367"/>
              <a:gd name="connsiteX4247" fmla="*/ 4969154 w 6125898"/>
              <a:gd name="connsiteY4247" fmla="*/ 4100100 h 5594367"/>
              <a:gd name="connsiteX4248" fmla="*/ 4942577 w 6125898"/>
              <a:gd name="connsiteY4248" fmla="*/ 3944627 h 5594367"/>
              <a:gd name="connsiteX4249" fmla="*/ 4942577 w 6125898"/>
              <a:gd name="connsiteY4249" fmla="*/ 3931339 h 5594367"/>
              <a:gd name="connsiteX4250" fmla="*/ 4968489 w 6125898"/>
              <a:gd name="connsiteY4250" fmla="*/ 3931339 h 5594367"/>
              <a:gd name="connsiteX4251" fmla="*/ 4942577 w 6125898"/>
              <a:gd name="connsiteY4251" fmla="*/ 3944627 h 5594367"/>
              <a:gd name="connsiteX4252" fmla="*/ 4942577 w 6125898"/>
              <a:gd name="connsiteY4252" fmla="*/ 3944627 h 5594367"/>
              <a:gd name="connsiteX4253" fmla="*/ 4929289 w 6125898"/>
              <a:gd name="connsiteY4253" fmla="*/ 3801778 h 5594367"/>
              <a:gd name="connsiteX4254" fmla="*/ 4942577 w 6125898"/>
              <a:gd name="connsiteY4254" fmla="*/ 3801778 h 5594367"/>
              <a:gd name="connsiteX4255" fmla="*/ 4955865 w 6125898"/>
              <a:gd name="connsiteY4255" fmla="*/ 3815066 h 5594367"/>
              <a:gd name="connsiteX4256" fmla="*/ 4969154 w 6125898"/>
              <a:gd name="connsiteY4256" fmla="*/ 3815066 h 5594367"/>
              <a:gd name="connsiteX4257" fmla="*/ 4929289 w 6125898"/>
              <a:gd name="connsiteY4257" fmla="*/ 3801778 h 5594367"/>
              <a:gd name="connsiteX4258" fmla="*/ 4929289 w 6125898"/>
              <a:gd name="connsiteY4258" fmla="*/ 3801778 h 5594367"/>
              <a:gd name="connsiteX4259" fmla="*/ 4942577 w 6125898"/>
              <a:gd name="connsiteY4259" fmla="*/ 3749954 h 5594367"/>
              <a:gd name="connsiteX4260" fmla="*/ 4942577 w 6125898"/>
              <a:gd name="connsiteY4260" fmla="*/ 3763242 h 5594367"/>
              <a:gd name="connsiteX4261" fmla="*/ 4929289 w 6125898"/>
              <a:gd name="connsiteY4261" fmla="*/ 3763242 h 5594367"/>
              <a:gd name="connsiteX4262" fmla="*/ 4942577 w 6125898"/>
              <a:gd name="connsiteY4262" fmla="*/ 3749954 h 5594367"/>
              <a:gd name="connsiteX4263" fmla="*/ 4942577 w 6125898"/>
              <a:gd name="connsiteY4263" fmla="*/ 3749954 h 5594367"/>
              <a:gd name="connsiteX4264" fmla="*/ 4929289 w 6125898"/>
              <a:gd name="connsiteY4264" fmla="*/ 3698130 h 5594367"/>
              <a:gd name="connsiteX4265" fmla="*/ 4942577 w 6125898"/>
              <a:gd name="connsiteY4265" fmla="*/ 3711418 h 5594367"/>
              <a:gd name="connsiteX4266" fmla="*/ 4929289 w 6125898"/>
              <a:gd name="connsiteY4266" fmla="*/ 3698130 h 5594367"/>
              <a:gd name="connsiteX4267" fmla="*/ 4929289 w 6125898"/>
              <a:gd name="connsiteY4267" fmla="*/ 3698130 h 5594367"/>
              <a:gd name="connsiteX4268" fmla="*/ 4903377 w 6125898"/>
              <a:gd name="connsiteY4268" fmla="*/ 3698130 h 5594367"/>
              <a:gd name="connsiteX4269" fmla="*/ 4890089 w 6125898"/>
              <a:gd name="connsiteY4269" fmla="*/ 3698130 h 5594367"/>
              <a:gd name="connsiteX4270" fmla="*/ 4890089 w 6125898"/>
              <a:gd name="connsiteY4270" fmla="*/ 3737330 h 5594367"/>
              <a:gd name="connsiteX4271" fmla="*/ 4903377 w 6125898"/>
              <a:gd name="connsiteY4271" fmla="*/ 3737330 h 5594367"/>
              <a:gd name="connsiteX4272" fmla="*/ 4903377 w 6125898"/>
              <a:gd name="connsiteY4272" fmla="*/ 3711418 h 5594367"/>
              <a:gd name="connsiteX4273" fmla="*/ 4929289 w 6125898"/>
              <a:gd name="connsiteY4273" fmla="*/ 3724706 h 5594367"/>
              <a:gd name="connsiteX4274" fmla="*/ 4929289 w 6125898"/>
              <a:gd name="connsiteY4274" fmla="*/ 3763906 h 5594367"/>
              <a:gd name="connsiteX4275" fmla="*/ 4876801 w 6125898"/>
              <a:gd name="connsiteY4275" fmla="*/ 3750618 h 5594367"/>
              <a:gd name="connsiteX4276" fmla="*/ 4890089 w 6125898"/>
              <a:gd name="connsiteY4276" fmla="*/ 3750618 h 5594367"/>
              <a:gd name="connsiteX4277" fmla="*/ 4876801 w 6125898"/>
              <a:gd name="connsiteY4277" fmla="*/ 3737330 h 5594367"/>
              <a:gd name="connsiteX4278" fmla="*/ 4863512 w 6125898"/>
              <a:gd name="connsiteY4278" fmla="*/ 3750618 h 5594367"/>
              <a:gd name="connsiteX4279" fmla="*/ 4876801 w 6125898"/>
              <a:gd name="connsiteY4279" fmla="*/ 3698794 h 5594367"/>
              <a:gd name="connsiteX4280" fmla="*/ 4903377 w 6125898"/>
              <a:gd name="connsiteY4280" fmla="*/ 3698130 h 5594367"/>
              <a:gd name="connsiteX4281" fmla="*/ 4903377 w 6125898"/>
              <a:gd name="connsiteY4281" fmla="*/ 3698130 h 5594367"/>
              <a:gd name="connsiteX4282" fmla="*/ 4890089 w 6125898"/>
              <a:gd name="connsiteY4282" fmla="*/ 3827690 h 5594367"/>
              <a:gd name="connsiteX4283" fmla="*/ 4903377 w 6125898"/>
              <a:gd name="connsiteY4283" fmla="*/ 3801778 h 5594367"/>
              <a:gd name="connsiteX4284" fmla="*/ 4890089 w 6125898"/>
              <a:gd name="connsiteY4284" fmla="*/ 3801778 h 5594367"/>
              <a:gd name="connsiteX4285" fmla="*/ 4890089 w 6125898"/>
              <a:gd name="connsiteY4285" fmla="*/ 3827690 h 5594367"/>
              <a:gd name="connsiteX4286" fmla="*/ 4890089 w 6125898"/>
              <a:gd name="connsiteY4286" fmla="*/ 3827690 h 5594367"/>
              <a:gd name="connsiteX4287" fmla="*/ 4864177 w 6125898"/>
              <a:gd name="connsiteY4287" fmla="*/ 4139300 h 5594367"/>
              <a:gd name="connsiteX4288" fmla="*/ 4850888 w 6125898"/>
              <a:gd name="connsiteY4288" fmla="*/ 4126012 h 5594367"/>
              <a:gd name="connsiteX4289" fmla="*/ 4864177 w 6125898"/>
              <a:gd name="connsiteY4289" fmla="*/ 4126012 h 5594367"/>
              <a:gd name="connsiteX4290" fmla="*/ 4877465 w 6125898"/>
              <a:gd name="connsiteY4290" fmla="*/ 4112724 h 5594367"/>
              <a:gd name="connsiteX4291" fmla="*/ 4864177 w 6125898"/>
              <a:gd name="connsiteY4291" fmla="*/ 4139300 h 5594367"/>
              <a:gd name="connsiteX4292" fmla="*/ 4864177 w 6125898"/>
              <a:gd name="connsiteY4292" fmla="*/ 4139300 h 5594367"/>
              <a:gd name="connsiteX4293" fmla="*/ 4864177 w 6125898"/>
              <a:gd name="connsiteY4293" fmla="*/ 4060900 h 5594367"/>
              <a:gd name="connsiteX4294" fmla="*/ 4864177 w 6125898"/>
              <a:gd name="connsiteY4294" fmla="*/ 4047611 h 5594367"/>
              <a:gd name="connsiteX4295" fmla="*/ 4864177 w 6125898"/>
              <a:gd name="connsiteY4295" fmla="*/ 4047611 h 5594367"/>
              <a:gd name="connsiteX4296" fmla="*/ 4850888 w 6125898"/>
              <a:gd name="connsiteY4296" fmla="*/ 4047611 h 5594367"/>
              <a:gd name="connsiteX4297" fmla="*/ 4864177 w 6125898"/>
              <a:gd name="connsiteY4297" fmla="*/ 4047611 h 5594367"/>
              <a:gd name="connsiteX4298" fmla="*/ 4877465 w 6125898"/>
              <a:gd name="connsiteY4298" fmla="*/ 4060900 h 5594367"/>
              <a:gd name="connsiteX4299" fmla="*/ 4864177 w 6125898"/>
              <a:gd name="connsiteY4299" fmla="*/ 4060900 h 5594367"/>
              <a:gd name="connsiteX4300" fmla="*/ 4864177 w 6125898"/>
              <a:gd name="connsiteY4300" fmla="*/ 4060900 h 5594367"/>
              <a:gd name="connsiteX4301" fmla="*/ 4864177 w 6125898"/>
              <a:gd name="connsiteY4301" fmla="*/ 4060900 h 5594367"/>
              <a:gd name="connsiteX4302" fmla="*/ 4864177 w 6125898"/>
              <a:gd name="connsiteY4302" fmla="*/ 3593817 h 5594367"/>
              <a:gd name="connsiteX4303" fmla="*/ 4877465 w 6125898"/>
              <a:gd name="connsiteY4303" fmla="*/ 3593817 h 5594367"/>
              <a:gd name="connsiteX4304" fmla="*/ 4864177 w 6125898"/>
              <a:gd name="connsiteY4304" fmla="*/ 3633017 h 5594367"/>
              <a:gd name="connsiteX4305" fmla="*/ 4850888 w 6125898"/>
              <a:gd name="connsiteY4305" fmla="*/ 3619729 h 5594367"/>
              <a:gd name="connsiteX4306" fmla="*/ 4864177 w 6125898"/>
              <a:gd name="connsiteY4306" fmla="*/ 3593817 h 5594367"/>
              <a:gd name="connsiteX4307" fmla="*/ 4864177 w 6125898"/>
              <a:gd name="connsiteY4307" fmla="*/ 3593817 h 5594367"/>
              <a:gd name="connsiteX4308" fmla="*/ 4850888 w 6125898"/>
              <a:gd name="connsiteY4308" fmla="*/ 3633017 h 5594367"/>
              <a:gd name="connsiteX4309" fmla="*/ 4864177 w 6125898"/>
              <a:gd name="connsiteY4309" fmla="*/ 3646305 h 5594367"/>
              <a:gd name="connsiteX4310" fmla="*/ 4838264 w 6125898"/>
              <a:gd name="connsiteY4310" fmla="*/ 3633017 h 5594367"/>
              <a:gd name="connsiteX4311" fmla="*/ 4850888 w 6125898"/>
              <a:gd name="connsiteY4311" fmla="*/ 3633017 h 5594367"/>
              <a:gd name="connsiteX4312" fmla="*/ 4850888 w 6125898"/>
              <a:gd name="connsiteY4312" fmla="*/ 3633017 h 5594367"/>
              <a:gd name="connsiteX4313" fmla="*/ 4837600 w 6125898"/>
              <a:gd name="connsiteY4313" fmla="*/ 3698130 h 5594367"/>
              <a:gd name="connsiteX4314" fmla="*/ 4837600 w 6125898"/>
              <a:gd name="connsiteY4314" fmla="*/ 3684841 h 5594367"/>
              <a:gd name="connsiteX4315" fmla="*/ 4837600 w 6125898"/>
              <a:gd name="connsiteY4315" fmla="*/ 3698130 h 5594367"/>
              <a:gd name="connsiteX4316" fmla="*/ 4837600 w 6125898"/>
              <a:gd name="connsiteY4316" fmla="*/ 3698130 h 5594367"/>
              <a:gd name="connsiteX4317" fmla="*/ 4850888 w 6125898"/>
              <a:gd name="connsiteY4317" fmla="*/ 4191125 h 5594367"/>
              <a:gd name="connsiteX4318" fmla="*/ 4837600 w 6125898"/>
              <a:gd name="connsiteY4318" fmla="*/ 4177837 h 5594367"/>
              <a:gd name="connsiteX4319" fmla="*/ 4850888 w 6125898"/>
              <a:gd name="connsiteY4319" fmla="*/ 4191125 h 5594367"/>
              <a:gd name="connsiteX4320" fmla="*/ 4850888 w 6125898"/>
              <a:gd name="connsiteY4320" fmla="*/ 4191125 h 5594367"/>
              <a:gd name="connsiteX4321" fmla="*/ 4824312 w 6125898"/>
              <a:gd name="connsiteY4321" fmla="*/ 4048276 h 5594367"/>
              <a:gd name="connsiteX4322" fmla="*/ 4824312 w 6125898"/>
              <a:gd name="connsiteY4322" fmla="*/ 4048276 h 5594367"/>
              <a:gd name="connsiteX4323" fmla="*/ 4824312 w 6125898"/>
              <a:gd name="connsiteY4323" fmla="*/ 4034988 h 5594367"/>
              <a:gd name="connsiteX4324" fmla="*/ 4824312 w 6125898"/>
              <a:gd name="connsiteY4324" fmla="*/ 4048276 h 5594367"/>
              <a:gd name="connsiteX4325" fmla="*/ 4824312 w 6125898"/>
              <a:gd name="connsiteY4325" fmla="*/ 4048276 h 5594367"/>
              <a:gd name="connsiteX4326" fmla="*/ 4824312 w 6125898"/>
              <a:gd name="connsiteY4326" fmla="*/ 4048276 h 5594367"/>
              <a:gd name="connsiteX4327" fmla="*/ 4837600 w 6125898"/>
              <a:gd name="connsiteY4327" fmla="*/ 4203749 h 5594367"/>
              <a:gd name="connsiteX4328" fmla="*/ 4824312 w 6125898"/>
              <a:gd name="connsiteY4328" fmla="*/ 4203749 h 5594367"/>
              <a:gd name="connsiteX4329" fmla="*/ 4824312 w 6125898"/>
              <a:gd name="connsiteY4329" fmla="*/ 4190460 h 5594367"/>
              <a:gd name="connsiteX4330" fmla="*/ 4837600 w 6125898"/>
              <a:gd name="connsiteY4330" fmla="*/ 4203749 h 5594367"/>
              <a:gd name="connsiteX4331" fmla="*/ 4837600 w 6125898"/>
              <a:gd name="connsiteY4331" fmla="*/ 4203749 h 5594367"/>
              <a:gd name="connsiteX4332" fmla="*/ 4785111 w 6125898"/>
              <a:gd name="connsiteY4332" fmla="*/ 3724042 h 5594367"/>
              <a:gd name="connsiteX4333" fmla="*/ 4798399 w 6125898"/>
              <a:gd name="connsiteY4333" fmla="*/ 3737330 h 5594367"/>
              <a:gd name="connsiteX4334" fmla="*/ 4772487 w 6125898"/>
              <a:gd name="connsiteY4334" fmla="*/ 3737330 h 5594367"/>
              <a:gd name="connsiteX4335" fmla="*/ 4759199 w 6125898"/>
              <a:gd name="connsiteY4335" fmla="*/ 3711418 h 5594367"/>
              <a:gd name="connsiteX4336" fmla="*/ 4785111 w 6125898"/>
              <a:gd name="connsiteY4336" fmla="*/ 3724042 h 5594367"/>
              <a:gd name="connsiteX4337" fmla="*/ 4785111 w 6125898"/>
              <a:gd name="connsiteY4337" fmla="*/ 3724042 h 5594367"/>
              <a:gd name="connsiteX4338" fmla="*/ 4785111 w 6125898"/>
              <a:gd name="connsiteY4338" fmla="*/ 3983163 h 5594367"/>
              <a:gd name="connsiteX4339" fmla="*/ 4785111 w 6125898"/>
              <a:gd name="connsiteY4339" fmla="*/ 3969875 h 5594367"/>
              <a:gd name="connsiteX4340" fmla="*/ 4785111 w 6125898"/>
              <a:gd name="connsiteY4340" fmla="*/ 3983163 h 5594367"/>
              <a:gd name="connsiteX4341" fmla="*/ 4785111 w 6125898"/>
              <a:gd name="connsiteY4341" fmla="*/ 3983163 h 5594367"/>
              <a:gd name="connsiteX4342" fmla="*/ 4772487 w 6125898"/>
              <a:gd name="connsiteY4342" fmla="*/ 3931339 h 5594367"/>
              <a:gd name="connsiteX4343" fmla="*/ 4772487 w 6125898"/>
              <a:gd name="connsiteY4343" fmla="*/ 3944627 h 5594367"/>
              <a:gd name="connsiteX4344" fmla="*/ 4759199 w 6125898"/>
              <a:gd name="connsiteY4344" fmla="*/ 3931339 h 5594367"/>
              <a:gd name="connsiteX4345" fmla="*/ 4772487 w 6125898"/>
              <a:gd name="connsiteY4345" fmla="*/ 3931339 h 5594367"/>
              <a:gd name="connsiteX4346" fmla="*/ 4772487 w 6125898"/>
              <a:gd name="connsiteY4346" fmla="*/ 3931339 h 5594367"/>
              <a:gd name="connsiteX4347" fmla="*/ 4772487 w 6125898"/>
              <a:gd name="connsiteY4347" fmla="*/ 4022364 h 5594367"/>
              <a:gd name="connsiteX4348" fmla="*/ 4772487 w 6125898"/>
              <a:gd name="connsiteY4348" fmla="*/ 4074188 h 5594367"/>
              <a:gd name="connsiteX4349" fmla="*/ 4759199 w 6125898"/>
              <a:gd name="connsiteY4349" fmla="*/ 4074188 h 5594367"/>
              <a:gd name="connsiteX4350" fmla="*/ 4759199 w 6125898"/>
              <a:gd name="connsiteY4350" fmla="*/ 4022364 h 5594367"/>
              <a:gd name="connsiteX4351" fmla="*/ 4759199 w 6125898"/>
              <a:gd name="connsiteY4351" fmla="*/ 4022364 h 5594367"/>
              <a:gd name="connsiteX4352" fmla="*/ 4772487 w 6125898"/>
              <a:gd name="connsiteY4352" fmla="*/ 4022364 h 5594367"/>
              <a:gd name="connsiteX4353" fmla="*/ 4772487 w 6125898"/>
              <a:gd name="connsiteY4353" fmla="*/ 4022364 h 5594367"/>
              <a:gd name="connsiteX4354" fmla="*/ 4759199 w 6125898"/>
              <a:gd name="connsiteY4354" fmla="*/ 4139300 h 5594367"/>
              <a:gd name="connsiteX4355" fmla="*/ 4759199 w 6125898"/>
              <a:gd name="connsiteY4355" fmla="*/ 4087476 h 5594367"/>
              <a:gd name="connsiteX4356" fmla="*/ 4759199 w 6125898"/>
              <a:gd name="connsiteY4356" fmla="*/ 4139300 h 5594367"/>
              <a:gd name="connsiteX4357" fmla="*/ 4759199 w 6125898"/>
              <a:gd name="connsiteY4357" fmla="*/ 4139300 h 5594367"/>
              <a:gd name="connsiteX4358" fmla="*/ 4759199 w 6125898"/>
              <a:gd name="connsiteY4358" fmla="*/ 3866226 h 5594367"/>
              <a:gd name="connsiteX4359" fmla="*/ 4733287 w 6125898"/>
              <a:gd name="connsiteY4359" fmla="*/ 3866226 h 5594367"/>
              <a:gd name="connsiteX4360" fmla="*/ 4759199 w 6125898"/>
              <a:gd name="connsiteY4360" fmla="*/ 3866226 h 5594367"/>
              <a:gd name="connsiteX4361" fmla="*/ 4759199 w 6125898"/>
              <a:gd name="connsiteY4361" fmla="*/ 3866226 h 5594367"/>
              <a:gd name="connsiteX4362" fmla="*/ 4719998 w 6125898"/>
              <a:gd name="connsiteY4362" fmla="*/ 4022364 h 5594367"/>
              <a:gd name="connsiteX4363" fmla="*/ 4719998 w 6125898"/>
              <a:gd name="connsiteY4363" fmla="*/ 4061564 h 5594367"/>
              <a:gd name="connsiteX4364" fmla="*/ 4719998 w 6125898"/>
              <a:gd name="connsiteY4364" fmla="*/ 4022364 h 5594367"/>
              <a:gd name="connsiteX4365" fmla="*/ 4719998 w 6125898"/>
              <a:gd name="connsiteY4365" fmla="*/ 4022364 h 5594367"/>
              <a:gd name="connsiteX4366" fmla="*/ 4719998 w 6125898"/>
              <a:gd name="connsiteY4366" fmla="*/ 3866226 h 5594367"/>
              <a:gd name="connsiteX4367" fmla="*/ 4733287 w 6125898"/>
              <a:gd name="connsiteY4367" fmla="*/ 3879515 h 5594367"/>
              <a:gd name="connsiteX4368" fmla="*/ 4733287 w 6125898"/>
              <a:gd name="connsiteY4368" fmla="*/ 3879515 h 5594367"/>
              <a:gd name="connsiteX4369" fmla="*/ 4746575 w 6125898"/>
              <a:gd name="connsiteY4369" fmla="*/ 3892803 h 5594367"/>
              <a:gd name="connsiteX4370" fmla="*/ 4719998 w 6125898"/>
              <a:gd name="connsiteY4370" fmla="*/ 3866226 h 5594367"/>
              <a:gd name="connsiteX4371" fmla="*/ 4719998 w 6125898"/>
              <a:gd name="connsiteY4371" fmla="*/ 3866226 h 5594367"/>
              <a:gd name="connsiteX4372" fmla="*/ 4745911 w 6125898"/>
              <a:gd name="connsiteY4372" fmla="*/ 3788490 h 5594367"/>
              <a:gd name="connsiteX4373" fmla="*/ 4719998 w 6125898"/>
              <a:gd name="connsiteY4373" fmla="*/ 3801778 h 5594367"/>
              <a:gd name="connsiteX4374" fmla="*/ 4706710 w 6125898"/>
              <a:gd name="connsiteY4374" fmla="*/ 3762578 h 5594367"/>
              <a:gd name="connsiteX4375" fmla="*/ 4745911 w 6125898"/>
              <a:gd name="connsiteY4375" fmla="*/ 3788490 h 5594367"/>
              <a:gd name="connsiteX4376" fmla="*/ 4745911 w 6125898"/>
              <a:gd name="connsiteY4376" fmla="*/ 3788490 h 5594367"/>
              <a:gd name="connsiteX4377" fmla="*/ 4719998 w 6125898"/>
              <a:gd name="connsiteY4377" fmla="*/ 3814402 h 5594367"/>
              <a:gd name="connsiteX4378" fmla="*/ 4719998 w 6125898"/>
              <a:gd name="connsiteY4378" fmla="*/ 3827690 h 5594367"/>
              <a:gd name="connsiteX4379" fmla="*/ 4706710 w 6125898"/>
              <a:gd name="connsiteY4379" fmla="*/ 3827690 h 5594367"/>
              <a:gd name="connsiteX4380" fmla="*/ 4719998 w 6125898"/>
              <a:gd name="connsiteY4380" fmla="*/ 3814402 h 5594367"/>
              <a:gd name="connsiteX4381" fmla="*/ 4719998 w 6125898"/>
              <a:gd name="connsiteY4381" fmla="*/ 3814402 h 5594367"/>
              <a:gd name="connsiteX4382" fmla="*/ 4732622 w 6125898"/>
              <a:gd name="connsiteY4382" fmla="*/ 3736666 h 5594367"/>
              <a:gd name="connsiteX4383" fmla="*/ 4732622 w 6125898"/>
              <a:gd name="connsiteY4383" fmla="*/ 3749954 h 5594367"/>
              <a:gd name="connsiteX4384" fmla="*/ 4719334 w 6125898"/>
              <a:gd name="connsiteY4384" fmla="*/ 3749954 h 5594367"/>
              <a:gd name="connsiteX4385" fmla="*/ 4706046 w 6125898"/>
              <a:gd name="connsiteY4385" fmla="*/ 3724042 h 5594367"/>
              <a:gd name="connsiteX4386" fmla="*/ 4732622 w 6125898"/>
              <a:gd name="connsiteY4386" fmla="*/ 3736666 h 5594367"/>
              <a:gd name="connsiteX4387" fmla="*/ 4732622 w 6125898"/>
              <a:gd name="connsiteY4387" fmla="*/ 3736666 h 5594367"/>
              <a:gd name="connsiteX4388" fmla="*/ 4667510 w 6125898"/>
              <a:gd name="connsiteY4388" fmla="*/ 3633017 h 5594367"/>
              <a:gd name="connsiteX4389" fmla="*/ 4654222 w 6125898"/>
              <a:gd name="connsiteY4389" fmla="*/ 3658929 h 5594367"/>
              <a:gd name="connsiteX4390" fmla="*/ 4667510 w 6125898"/>
              <a:gd name="connsiteY4390" fmla="*/ 3633017 h 5594367"/>
              <a:gd name="connsiteX4391" fmla="*/ 4667510 w 6125898"/>
              <a:gd name="connsiteY4391" fmla="*/ 3633017 h 5594367"/>
              <a:gd name="connsiteX4392" fmla="*/ 4654222 w 6125898"/>
              <a:gd name="connsiteY4392" fmla="*/ 3788490 h 5594367"/>
              <a:gd name="connsiteX4393" fmla="*/ 4654222 w 6125898"/>
              <a:gd name="connsiteY4393" fmla="*/ 3749290 h 5594367"/>
              <a:gd name="connsiteX4394" fmla="*/ 4667510 w 6125898"/>
              <a:gd name="connsiteY4394" fmla="*/ 3762578 h 5594367"/>
              <a:gd name="connsiteX4395" fmla="*/ 4693422 w 6125898"/>
              <a:gd name="connsiteY4395" fmla="*/ 3736666 h 5594367"/>
              <a:gd name="connsiteX4396" fmla="*/ 4706710 w 6125898"/>
              <a:gd name="connsiteY4396" fmla="*/ 3775866 h 5594367"/>
              <a:gd name="connsiteX4397" fmla="*/ 4667510 w 6125898"/>
              <a:gd name="connsiteY4397" fmla="*/ 3789154 h 5594367"/>
              <a:gd name="connsiteX4398" fmla="*/ 4641598 w 6125898"/>
              <a:gd name="connsiteY4398" fmla="*/ 3815066 h 5594367"/>
              <a:gd name="connsiteX4399" fmla="*/ 4628310 w 6125898"/>
              <a:gd name="connsiteY4399" fmla="*/ 3815066 h 5594367"/>
              <a:gd name="connsiteX4400" fmla="*/ 4628310 w 6125898"/>
              <a:gd name="connsiteY4400" fmla="*/ 3801778 h 5594367"/>
              <a:gd name="connsiteX4401" fmla="*/ 4641598 w 6125898"/>
              <a:gd name="connsiteY4401" fmla="*/ 3815066 h 5594367"/>
              <a:gd name="connsiteX4402" fmla="*/ 4641598 w 6125898"/>
              <a:gd name="connsiteY4402" fmla="*/ 3789154 h 5594367"/>
              <a:gd name="connsiteX4403" fmla="*/ 4654222 w 6125898"/>
              <a:gd name="connsiteY4403" fmla="*/ 3788490 h 5594367"/>
              <a:gd name="connsiteX4404" fmla="*/ 4654222 w 6125898"/>
              <a:gd name="connsiteY4404" fmla="*/ 3788490 h 5594367"/>
              <a:gd name="connsiteX4405" fmla="*/ 4667510 w 6125898"/>
              <a:gd name="connsiteY4405" fmla="*/ 4060900 h 5594367"/>
              <a:gd name="connsiteX4406" fmla="*/ 4628310 w 6125898"/>
              <a:gd name="connsiteY4406" fmla="*/ 4034988 h 5594367"/>
              <a:gd name="connsiteX4407" fmla="*/ 4589109 w 6125898"/>
              <a:gd name="connsiteY4407" fmla="*/ 3995787 h 5594367"/>
              <a:gd name="connsiteX4408" fmla="*/ 4615021 w 6125898"/>
              <a:gd name="connsiteY4408" fmla="*/ 4009075 h 5594367"/>
              <a:gd name="connsiteX4409" fmla="*/ 4615021 w 6125898"/>
              <a:gd name="connsiteY4409" fmla="*/ 3983163 h 5594367"/>
              <a:gd name="connsiteX4410" fmla="*/ 4628310 w 6125898"/>
              <a:gd name="connsiteY4410" fmla="*/ 3983163 h 5594367"/>
              <a:gd name="connsiteX4411" fmla="*/ 4641598 w 6125898"/>
              <a:gd name="connsiteY4411" fmla="*/ 3996451 h 5594367"/>
              <a:gd name="connsiteX4412" fmla="*/ 4602397 w 6125898"/>
              <a:gd name="connsiteY4412" fmla="*/ 4022364 h 5594367"/>
              <a:gd name="connsiteX4413" fmla="*/ 4641598 w 6125898"/>
              <a:gd name="connsiteY4413" fmla="*/ 4009075 h 5594367"/>
              <a:gd name="connsiteX4414" fmla="*/ 4654886 w 6125898"/>
              <a:gd name="connsiteY4414" fmla="*/ 4009075 h 5594367"/>
              <a:gd name="connsiteX4415" fmla="*/ 4641598 w 6125898"/>
              <a:gd name="connsiteY4415" fmla="*/ 4060900 h 5594367"/>
              <a:gd name="connsiteX4416" fmla="*/ 4667510 w 6125898"/>
              <a:gd name="connsiteY4416" fmla="*/ 4047611 h 5594367"/>
              <a:gd name="connsiteX4417" fmla="*/ 4667510 w 6125898"/>
              <a:gd name="connsiteY4417" fmla="*/ 4060900 h 5594367"/>
              <a:gd name="connsiteX4418" fmla="*/ 4667510 w 6125898"/>
              <a:gd name="connsiteY4418" fmla="*/ 4060900 h 5594367"/>
              <a:gd name="connsiteX4419" fmla="*/ 4654222 w 6125898"/>
              <a:gd name="connsiteY4419" fmla="*/ 4151924 h 5594367"/>
              <a:gd name="connsiteX4420" fmla="*/ 4628310 w 6125898"/>
              <a:gd name="connsiteY4420" fmla="*/ 4138636 h 5594367"/>
              <a:gd name="connsiteX4421" fmla="*/ 4641598 w 6125898"/>
              <a:gd name="connsiteY4421" fmla="*/ 4099436 h 5594367"/>
              <a:gd name="connsiteX4422" fmla="*/ 4628310 w 6125898"/>
              <a:gd name="connsiteY4422" fmla="*/ 4086147 h 5594367"/>
              <a:gd name="connsiteX4423" fmla="*/ 4641598 w 6125898"/>
              <a:gd name="connsiteY4423" fmla="*/ 4072859 h 5594367"/>
              <a:gd name="connsiteX4424" fmla="*/ 4654886 w 6125898"/>
              <a:gd name="connsiteY4424" fmla="*/ 4112060 h 5594367"/>
              <a:gd name="connsiteX4425" fmla="*/ 4654222 w 6125898"/>
              <a:gd name="connsiteY4425" fmla="*/ 4151924 h 5594367"/>
              <a:gd name="connsiteX4426" fmla="*/ 4654222 w 6125898"/>
              <a:gd name="connsiteY4426" fmla="*/ 4151924 h 5594367"/>
              <a:gd name="connsiteX4427" fmla="*/ 4601733 w 6125898"/>
              <a:gd name="connsiteY4427" fmla="*/ 4139300 h 5594367"/>
              <a:gd name="connsiteX4428" fmla="*/ 4588445 w 6125898"/>
              <a:gd name="connsiteY4428" fmla="*/ 4152589 h 5594367"/>
              <a:gd name="connsiteX4429" fmla="*/ 4601733 w 6125898"/>
              <a:gd name="connsiteY4429" fmla="*/ 4139300 h 5594367"/>
              <a:gd name="connsiteX4430" fmla="*/ 4601733 w 6125898"/>
              <a:gd name="connsiteY4430" fmla="*/ 4139300 h 5594367"/>
              <a:gd name="connsiteX4431" fmla="*/ 4601733 w 6125898"/>
              <a:gd name="connsiteY4431" fmla="*/ 4126012 h 5594367"/>
              <a:gd name="connsiteX4432" fmla="*/ 4601733 w 6125898"/>
              <a:gd name="connsiteY4432" fmla="*/ 4126012 h 5594367"/>
              <a:gd name="connsiteX4433" fmla="*/ 4588445 w 6125898"/>
              <a:gd name="connsiteY4433" fmla="*/ 4126012 h 5594367"/>
              <a:gd name="connsiteX4434" fmla="*/ 4575156 w 6125898"/>
              <a:gd name="connsiteY4434" fmla="*/ 4112724 h 5594367"/>
              <a:gd name="connsiteX4435" fmla="*/ 4561868 w 6125898"/>
              <a:gd name="connsiteY4435" fmla="*/ 4126012 h 5594367"/>
              <a:gd name="connsiteX4436" fmla="*/ 4548580 w 6125898"/>
              <a:gd name="connsiteY4436" fmla="*/ 4112724 h 5594367"/>
              <a:gd name="connsiteX4437" fmla="*/ 4548580 w 6125898"/>
              <a:gd name="connsiteY4437" fmla="*/ 4138636 h 5594367"/>
              <a:gd name="connsiteX4438" fmla="*/ 4535292 w 6125898"/>
              <a:gd name="connsiteY4438" fmla="*/ 4099436 h 5594367"/>
              <a:gd name="connsiteX4439" fmla="*/ 4548580 w 6125898"/>
              <a:gd name="connsiteY4439" fmla="*/ 4086147 h 5594367"/>
              <a:gd name="connsiteX4440" fmla="*/ 4587780 w 6125898"/>
              <a:gd name="connsiteY4440" fmla="*/ 4112060 h 5594367"/>
              <a:gd name="connsiteX4441" fmla="*/ 4587780 w 6125898"/>
              <a:gd name="connsiteY4441" fmla="*/ 4112060 h 5594367"/>
              <a:gd name="connsiteX4442" fmla="*/ 4601069 w 6125898"/>
              <a:gd name="connsiteY4442" fmla="*/ 4086147 h 5594367"/>
              <a:gd name="connsiteX4443" fmla="*/ 4601069 w 6125898"/>
              <a:gd name="connsiteY4443" fmla="*/ 4072859 h 5594367"/>
              <a:gd name="connsiteX4444" fmla="*/ 4601069 w 6125898"/>
              <a:gd name="connsiteY4444" fmla="*/ 4072859 h 5594367"/>
              <a:gd name="connsiteX4445" fmla="*/ 4614357 w 6125898"/>
              <a:gd name="connsiteY4445" fmla="*/ 4086147 h 5594367"/>
              <a:gd name="connsiteX4446" fmla="*/ 4627645 w 6125898"/>
              <a:gd name="connsiteY4446" fmla="*/ 4112060 h 5594367"/>
              <a:gd name="connsiteX4447" fmla="*/ 4601733 w 6125898"/>
              <a:gd name="connsiteY4447" fmla="*/ 4126012 h 5594367"/>
              <a:gd name="connsiteX4448" fmla="*/ 4601733 w 6125898"/>
              <a:gd name="connsiteY4448" fmla="*/ 4126012 h 5594367"/>
              <a:gd name="connsiteX4449" fmla="*/ 4549244 w 6125898"/>
              <a:gd name="connsiteY4449" fmla="*/ 4074188 h 5594367"/>
              <a:gd name="connsiteX4450" fmla="*/ 4535956 w 6125898"/>
              <a:gd name="connsiteY4450" fmla="*/ 4060900 h 5594367"/>
              <a:gd name="connsiteX4451" fmla="*/ 4535956 w 6125898"/>
              <a:gd name="connsiteY4451" fmla="*/ 4074188 h 5594367"/>
              <a:gd name="connsiteX4452" fmla="*/ 4522668 w 6125898"/>
              <a:gd name="connsiteY4452" fmla="*/ 4060900 h 5594367"/>
              <a:gd name="connsiteX4453" fmla="*/ 4549244 w 6125898"/>
              <a:gd name="connsiteY4453" fmla="*/ 4074188 h 5594367"/>
              <a:gd name="connsiteX4454" fmla="*/ 4549244 w 6125898"/>
              <a:gd name="connsiteY4454" fmla="*/ 4074188 h 5594367"/>
              <a:gd name="connsiteX4455" fmla="*/ 4510044 w 6125898"/>
              <a:gd name="connsiteY4455" fmla="*/ 4034988 h 5594367"/>
              <a:gd name="connsiteX4456" fmla="*/ 4523332 w 6125898"/>
              <a:gd name="connsiteY4456" fmla="*/ 4021699 h 5594367"/>
              <a:gd name="connsiteX4457" fmla="*/ 4510044 w 6125898"/>
              <a:gd name="connsiteY4457" fmla="*/ 4034988 h 5594367"/>
              <a:gd name="connsiteX4458" fmla="*/ 4510044 w 6125898"/>
              <a:gd name="connsiteY4458" fmla="*/ 4034988 h 5594367"/>
              <a:gd name="connsiteX4459" fmla="*/ 4562532 w 6125898"/>
              <a:gd name="connsiteY4459" fmla="*/ 4022364 h 5594367"/>
              <a:gd name="connsiteX4460" fmla="*/ 4575821 w 6125898"/>
              <a:gd name="connsiteY4460" fmla="*/ 4035652 h 5594367"/>
              <a:gd name="connsiteX4461" fmla="*/ 4562532 w 6125898"/>
              <a:gd name="connsiteY4461" fmla="*/ 4022364 h 5594367"/>
              <a:gd name="connsiteX4462" fmla="*/ 4562532 w 6125898"/>
              <a:gd name="connsiteY4462" fmla="*/ 4022364 h 5594367"/>
              <a:gd name="connsiteX4463" fmla="*/ 4588445 w 6125898"/>
              <a:gd name="connsiteY4463" fmla="*/ 4022364 h 5594367"/>
              <a:gd name="connsiteX4464" fmla="*/ 4588445 w 6125898"/>
              <a:gd name="connsiteY4464" fmla="*/ 4022364 h 5594367"/>
              <a:gd name="connsiteX4465" fmla="*/ 4601733 w 6125898"/>
              <a:gd name="connsiteY4465" fmla="*/ 4022364 h 5594367"/>
              <a:gd name="connsiteX4466" fmla="*/ 4588445 w 6125898"/>
              <a:gd name="connsiteY4466" fmla="*/ 4048276 h 5594367"/>
              <a:gd name="connsiteX4467" fmla="*/ 4588445 w 6125898"/>
              <a:gd name="connsiteY4467" fmla="*/ 4022364 h 5594367"/>
              <a:gd name="connsiteX4468" fmla="*/ 4588445 w 6125898"/>
              <a:gd name="connsiteY4468" fmla="*/ 4022364 h 5594367"/>
              <a:gd name="connsiteX4469" fmla="*/ 4588445 w 6125898"/>
              <a:gd name="connsiteY4469" fmla="*/ 4022364 h 5594367"/>
              <a:gd name="connsiteX4470" fmla="*/ 4627645 w 6125898"/>
              <a:gd name="connsiteY4470" fmla="*/ 3749954 h 5594367"/>
              <a:gd name="connsiteX4471" fmla="*/ 4627645 w 6125898"/>
              <a:gd name="connsiteY4471" fmla="*/ 3749954 h 5594367"/>
              <a:gd name="connsiteX4472" fmla="*/ 4640934 w 6125898"/>
              <a:gd name="connsiteY4472" fmla="*/ 3763242 h 5594367"/>
              <a:gd name="connsiteX4473" fmla="*/ 4615021 w 6125898"/>
              <a:gd name="connsiteY4473" fmla="*/ 3763242 h 5594367"/>
              <a:gd name="connsiteX4474" fmla="*/ 4627645 w 6125898"/>
              <a:gd name="connsiteY4474" fmla="*/ 3749954 h 5594367"/>
              <a:gd name="connsiteX4475" fmla="*/ 4627645 w 6125898"/>
              <a:gd name="connsiteY4475" fmla="*/ 3749954 h 5594367"/>
              <a:gd name="connsiteX4476" fmla="*/ 4601733 w 6125898"/>
              <a:gd name="connsiteY4476" fmla="*/ 3724042 h 5594367"/>
              <a:gd name="connsiteX4477" fmla="*/ 4615021 w 6125898"/>
              <a:gd name="connsiteY4477" fmla="*/ 3737330 h 5594367"/>
              <a:gd name="connsiteX4478" fmla="*/ 4601733 w 6125898"/>
              <a:gd name="connsiteY4478" fmla="*/ 3750618 h 5594367"/>
              <a:gd name="connsiteX4479" fmla="*/ 4601733 w 6125898"/>
              <a:gd name="connsiteY4479" fmla="*/ 3724042 h 5594367"/>
              <a:gd name="connsiteX4480" fmla="*/ 4601733 w 6125898"/>
              <a:gd name="connsiteY4480" fmla="*/ 3724042 h 5594367"/>
              <a:gd name="connsiteX4481" fmla="*/ 4575821 w 6125898"/>
              <a:gd name="connsiteY4481" fmla="*/ 3736666 h 5594367"/>
              <a:gd name="connsiteX4482" fmla="*/ 4601733 w 6125898"/>
              <a:gd name="connsiteY4482" fmla="*/ 3749954 h 5594367"/>
              <a:gd name="connsiteX4483" fmla="*/ 4588445 w 6125898"/>
              <a:gd name="connsiteY4483" fmla="*/ 3775866 h 5594367"/>
              <a:gd name="connsiteX4484" fmla="*/ 4575156 w 6125898"/>
              <a:gd name="connsiteY4484" fmla="*/ 3775866 h 5594367"/>
              <a:gd name="connsiteX4485" fmla="*/ 4575821 w 6125898"/>
              <a:gd name="connsiteY4485" fmla="*/ 3736666 h 5594367"/>
              <a:gd name="connsiteX4486" fmla="*/ 4575821 w 6125898"/>
              <a:gd name="connsiteY4486" fmla="*/ 3736666 h 5594367"/>
              <a:gd name="connsiteX4487" fmla="*/ 4575821 w 6125898"/>
              <a:gd name="connsiteY4487" fmla="*/ 3788490 h 5594367"/>
              <a:gd name="connsiteX4488" fmla="*/ 4589109 w 6125898"/>
              <a:gd name="connsiteY4488" fmla="*/ 3814402 h 5594367"/>
              <a:gd name="connsiteX4489" fmla="*/ 4563197 w 6125898"/>
              <a:gd name="connsiteY4489" fmla="*/ 3814402 h 5594367"/>
              <a:gd name="connsiteX4490" fmla="*/ 4575821 w 6125898"/>
              <a:gd name="connsiteY4490" fmla="*/ 3788490 h 5594367"/>
              <a:gd name="connsiteX4491" fmla="*/ 4575821 w 6125898"/>
              <a:gd name="connsiteY4491" fmla="*/ 3788490 h 5594367"/>
              <a:gd name="connsiteX4492" fmla="*/ 4562532 w 6125898"/>
              <a:gd name="connsiteY4492" fmla="*/ 3840314 h 5594367"/>
              <a:gd name="connsiteX4493" fmla="*/ 4575821 w 6125898"/>
              <a:gd name="connsiteY4493" fmla="*/ 3840314 h 5594367"/>
              <a:gd name="connsiteX4494" fmla="*/ 4562532 w 6125898"/>
              <a:gd name="connsiteY4494" fmla="*/ 3853602 h 5594367"/>
              <a:gd name="connsiteX4495" fmla="*/ 4562532 w 6125898"/>
              <a:gd name="connsiteY4495" fmla="*/ 3840314 h 5594367"/>
              <a:gd name="connsiteX4496" fmla="*/ 4562532 w 6125898"/>
              <a:gd name="connsiteY4496" fmla="*/ 3840314 h 5594367"/>
              <a:gd name="connsiteX4497" fmla="*/ 4562532 w 6125898"/>
              <a:gd name="connsiteY4497" fmla="*/ 3840314 h 5594367"/>
              <a:gd name="connsiteX4498" fmla="*/ 4549244 w 6125898"/>
              <a:gd name="connsiteY4498" fmla="*/ 3892803 h 5594367"/>
              <a:gd name="connsiteX4499" fmla="*/ 4549244 w 6125898"/>
              <a:gd name="connsiteY4499" fmla="*/ 3906091 h 5594367"/>
              <a:gd name="connsiteX4500" fmla="*/ 4549244 w 6125898"/>
              <a:gd name="connsiteY4500" fmla="*/ 3906091 h 5594367"/>
              <a:gd name="connsiteX4501" fmla="*/ 4535956 w 6125898"/>
              <a:gd name="connsiteY4501" fmla="*/ 3906091 h 5594367"/>
              <a:gd name="connsiteX4502" fmla="*/ 4535956 w 6125898"/>
              <a:gd name="connsiteY4502" fmla="*/ 3906091 h 5594367"/>
              <a:gd name="connsiteX4503" fmla="*/ 4549244 w 6125898"/>
              <a:gd name="connsiteY4503" fmla="*/ 3892803 h 5594367"/>
              <a:gd name="connsiteX4504" fmla="*/ 4549244 w 6125898"/>
              <a:gd name="connsiteY4504" fmla="*/ 3892803 h 5594367"/>
              <a:gd name="connsiteX4505" fmla="*/ 4523332 w 6125898"/>
              <a:gd name="connsiteY4505" fmla="*/ 3866226 h 5594367"/>
              <a:gd name="connsiteX4506" fmla="*/ 4536620 w 6125898"/>
              <a:gd name="connsiteY4506" fmla="*/ 3879515 h 5594367"/>
              <a:gd name="connsiteX4507" fmla="*/ 4523332 w 6125898"/>
              <a:gd name="connsiteY4507" fmla="*/ 3866226 h 5594367"/>
              <a:gd name="connsiteX4508" fmla="*/ 4523332 w 6125898"/>
              <a:gd name="connsiteY4508" fmla="*/ 3866226 h 5594367"/>
              <a:gd name="connsiteX4509" fmla="*/ 4523332 w 6125898"/>
              <a:gd name="connsiteY4509" fmla="*/ 3788490 h 5594367"/>
              <a:gd name="connsiteX4510" fmla="*/ 4536620 w 6125898"/>
              <a:gd name="connsiteY4510" fmla="*/ 3788490 h 5594367"/>
              <a:gd name="connsiteX4511" fmla="*/ 4510708 w 6125898"/>
              <a:gd name="connsiteY4511" fmla="*/ 3801778 h 5594367"/>
              <a:gd name="connsiteX4512" fmla="*/ 4523332 w 6125898"/>
              <a:gd name="connsiteY4512" fmla="*/ 3788490 h 5594367"/>
              <a:gd name="connsiteX4513" fmla="*/ 4523332 w 6125898"/>
              <a:gd name="connsiteY4513" fmla="*/ 3788490 h 5594367"/>
              <a:gd name="connsiteX4514" fmla="*/ 4523332 w 6125898"/>
              <a:gd name="connsiteY4514" fmla="*/ 3931339 h 5594367"/>
              <a:gd name="connsiteX4515" fmla="*/ 4575821 w 6125898"/>
              <a:gd name="connsiteY4515" fmla="*/ 3944627 h 5594367"/>
              <a:gd name="connsiteX4516" fmla="*/ 4575821 w 6125898"/>
              <a:gd name="connsiteY4516" fmla="*/ 3970539 h 5594367"/>
              <a:gd name="connsiteX4517" fmla="*/ 4601733 w 6125898"/>
              <a:gd name="connsiteY4517" fmla="*/ 3983828 h 5594367"/>
              <a:gd name="connsiteX4518" fmla="*/ 4601733 w 6125898"/>
              <a:gd name="connsiteY4518" fmla="*/ 3983828 h 5594367"/>
              <a:gd name="connsiteX4519" fmla="*/ 4601733 w 6125898"/>
              <a:gd name="connsiteY4519" fmla="*/ 3983828 h 5594367"/>
              <a:gd name="connsiteX4520" fmla="*/ 4601733 w 6125898"/>
              <a:gd name="connsiteY4520" fmla="*/ 3983828 h 5594367"/>
              <a:gd name="connsiteX4521" fmla="*/ 4549244 w 6125898"/>
              <a:gd name="connsiteY4521" fmla="*/ 4009740 h 5594367"/>
              <a:gd name="connsiteX4522" fmla="*/ 4549244 w 6125898"/>
              <a:gd name="connsiteY4522" fmla="*/ 3983828 h 5594367"/>
              <a:gd name="connsiteX4523" fmla="*/ 4535956 w 6125898"/>
              <a:gd name="connsiteY4523" fmla="*/ 3997116 h 5594367"/>
              <a:gd name="connsiteX4524" fmla="*/ 4561868 w 6125898"/>
              <a:gd name="connsiteY4524" fmla="*/ 3971204 h 5594367"/>
              <a:gd name="connsiteX4525" fmla="*/ 4535956 w 6125898"/>
              <a:gd name="connsiteY4525" fmla="*/ 3945292 h 5594367"/>
              <a:gd name="connsiteX4526" fmla="*/ 4510044 w 6125898"/>
              <a:gd name="connsiteY4526" fmla="*/ 3945292 h 5594367"/>
              <a:gd name="connsiteX4527" fmla="*/ 4523332 w 6125898"/>
              <a:gd name="connsiteY4527" fmla="*/ 3945292 h 5594367"/>
              <a:gd name="connsiteX4528" fmla="*/ 4510044 w 6125898"/>
              <a:gd name="connsiteY4528" fmla="*/ 3958580 h 5594367"/>
              <a:gd name="connsiteX4529" fmla="*/ 4523332 w 6125898"/>
              <a:gd name="connsiteY4529" fmla="*/ 3931339 h 5594367"/>
              <a:gd name="connsiteX4530" fmla="*/ 4523332 w 6125898"/>
              <a:gd name="connsiteY4530" fmla="*/ 3931339 h 5594367"/>
              <a:gd name="connsiteX4531" fmla="*/ 4510044 w 6125898"/>
              <a:gd name="connsiteY4531" fmla="*/ 3983163 h 5594367"/>
              <a:gd name="connsiteX4532" fmla="*/ 4523332 w 6125898"/>
              <a:gd name="connsiteY4532" fmla="*/ 3983163 h 5594367"/>
              <a:gd name="connsiteX4533" fmla="*/ 4510044 w 6125898"/>
              <a:gd name="connsiteY4533" fmla="*/ 4009075 h 5594367"/>
              <a:gd name="connsiteX4534" fmla="*/ 4510044 w 6125898"/>
              <a:gd name="connsiteY4534" fmla="*/ 3983163 h 5594367"/>
              <a:gd name="connsiteX4535" fmla="*/ 4510044 w 6125898"/>
              <a:gd name="connsiteY4535" fmla="*/ 3983163 h 5594367"/>
              <a:gd name="connsiteX4536" fmla="*/ 4523332 w 6125898"/>
              <a:gd name="connsiteY4536" fmla="*/ 4100100 h 5594367"/>
              <a:gd name="connsiteX4537" fmla="*/ 4497420 w 6125898"/>
              <a:gd name="connsiteY4537" fmla="*/ 4086812 h 5594367"/>
              <a:gd name="connsiteX4538" fmla="*/ 4497420 w 6125898"/>
              <a:gd name="connsiteY4538" fmla="*/ 4100100 h 5594367"/>
              <a:gd name="connsiteX4539" fmla="*/ 4523332 w 6125898"/>
              <a:gd name="connsiteY4539" fmla="*/ 4126012 h 5594367"/>
              <a:gd name="connsiteX4540" fmla="*/ 4497420 w 6125898"/>
              <a:gd name="connsiteY4540" fmla="*/ 4086812 h 5594367"/>
              <a:gd name="connsiteX4541" fmla="*/ 4523332 w 6125898"/>
              <a:gd name="connsiteY4541" fmla="*/ 4100100 h 5594367"/>
              <a:gd name="connsiteX4542" fmla="*/ 4523332 w 6125898"/>
              <a:gd name="connsiteY4542" fmla="*/ 4100100 h 5594367"/>
              <a:gd name="connsiteX4543" fmla="*/ 4483467 w 6125898"/>
              <a:gd name="connsiteY4543" fmla="*/ 4165213 h 5594367"/>
              <a:gd name="connsiteX4544" fmla="*/ 4509379 w 6125898"/>
              <a:gd name="connsiteY4544" fmla="*/ 4178501 h 5594367"/>
              <a:gd name="connsiteX4545" fmla="*/ 4483467 w 6125898"/>
              <a:gd name="connsiteY4545" fmla="*/ 4178501 h 5594367"/>
              <a:gd name="connsiteX4546" fmla="*/ 4483467 w 6125898"/>
              <a:gd name="connsiteY4546" fmla="*/ 4165213 h 5594367"/>
              <a:gd name="connsiteX4547" fmla="*/ 4483467 w 6125898"/>
              <a:gd name="connsiteY4547" fmla="*/ 4165213 h 5594367"/>
              <a:gd name="connsiteX4548" fmla="*/ 4483467 w 6125898"/>
              <a:gd name="connsiteY4548" fmla="*/ 4229661 h 5594367"/>
              <a:gd name="connsiteX4549" fmla="*/ 4483467 w 6125898"/>
              <a:gd name="connsiteY4549" fmla="*/ 4229661 h 5594367"/>
              <a:gd name="connsiteX4550" fmla="*/ 4496755 w 6125898"/>
              <a:gd name="connsiteY4550" fmla="*/ 4229661 h 5594367"/>
              <a:gd name="connsiteX4551" fmla="*/ 4483467 w 6125898"/>
              <a:gd name="connsiteY4551" fmla="*/ 4242949 h 5594367"/>
              <a:gd name="connsiteX4552" fmla="*/ 4483467 w 6125898"/>
              <a:gd name="connsiteY4552" fmla="*/ 4229661 h 5594367"/>
              <a:gd name="connsiteX4553" fmla="*/ 4483467 w 6125898"/>
              <a:gd name="connsiteY4553" fmla="*/ 4229661 h 5594367"/>
              <a:gd name="connsiteX4554" fmla="*/ 4496755 w 6125898"/>
              <a:gd name="connsiteY4554" fmla="*/ 4229661 h 5594367"/>
              <a:gd name="connsiteX4555" fmla="*/ 4510044 w 6125898"/>
              <a:gd name="connsiteY4555" fmla="*/ 4203749 h 5594367"/>
              <a:gd name="connsiteX4556" fmla="*/ 4496755 w 6125898"/>
              <a:gd name="connsiteY4556" fmla="*/ 4229661 h 5594367"/>
              <a:gd name="connsiteX4557" fmla="*/ 4496755 w 6125898"/>
              <a:gd name="connsiteY4557" fmla="*/ 4229661 h 5594367"/>
              <a:gd name="connsiteX4558" fmla="*/ 4496755 w 6125898"/>
              <a:gd name="connsiteY4558" fmla="*/ 4060900 h 5594367"/>
              <a:gd name="connsiteX4559" fmla="*/ 4457555 w 6125898"/>
              <a:gd name="connsiteY4559" fmla="*/ 4047611 h 5594367"/>
              <a:gd name="connsiteX4560" fmla="*/ 4483467 w 6125898"/>
              <a:gd name="connsiteY4560" fmla="*/ 4047611 h 5594367"/>
              <a:gd name="connsiteX4561" fmla="*/ 4496755 w 6125898"/>
              <a:gd name="connsiteY4561" fmla="*/ 4060900 h 5594367"/>
              <a:gd name="connsiteX4562" fmla="*/ 4496755 w 6125898"/>
              <a:gd name="connsiteY4562" fmla="*/ 4060900 h 5594367"/>
              <a:gd name="connsiteX4563" fmla="*/ 4470843 w 6125898"/>
              <a:gd name="connsiteY4563" fmla="*/ 3931339 h 5594367"/>
              <a:gd name="connsiteX4564" fmla="*/ 4470843 w 6125898"/>
              <a:gd name="connsiteY4564" fmla="*/ 3944627 h 5594367"/>
              <a:gd name="connsiteX4565" fmla="*/ 4484131 w 6125898"/>
              <a:gd name="connsiteY4565" fmla="*/ 3944627 h 5594367"/>
              <a:gd name="connsiteX4566" fmla="*/ 4458220 w 6125898"/>
              <a:gd name="connsiteY4566" fmla="*/ 3957915 h 5594367"/>
              <a:gd name="connsiteX4567" fmla="*/ 4470843 w 6125898"/>
              <a:gd name="connsiteY4567" fmla="*/ 3931339 h 5594367"/>
              <a:gd name="connsiteX4568" fmla="*/ 4470843 w 6125898"/>
              <a:gd name="connsiteY4568" fmla="*/ 3931339 h 5594367"/>
              <a:gd name="connsiteX4569" fmla="*/ 4430978 w 6125898"/>
              <a:gd name="connsiteY4569" fmla="*/ 3866226 h 5594367"/>
              <a:gd name="connsiteX4570" fmla="*/ 4444266 w 6125898"/>
              <a:gd name="connsiteY4570" fmla="*/ 3866226 h 5594367"/>
              <a:gd name="connsiteX4571" fmla="*/ 4444266 w 6125898"/>
              <a:gd name="connsiteY4571" fmla="*/ 3879515 h 5594367"/>
              <a:gd name="connsiteX4572" fmla="*/ 4430978 w 6125898"/>
              <a:gd name="connsiteY4572" fmla="*/ 3866226 h 5594367"/>
              <a:gd name="connsiteX4573" fmla="*/ 4430978 w 6125898"/>
              <a:gd name="connsiteY4573" fmla="*/ 3866226 h 5594367"/>
              <a:gd name="connsiteX4574" fmla="*/ 4430978 w 6125898"/>
              <a:gd name="connsiteY4574" fmla="*/ 3970539 h 5594367"/>
              <a:gd name="connsiteX4575" fmla="*/ 4444266 w 6125898"/>
              <a:gd name="connsiteY4575" fmla="*/ 3996451 h 5594367"/>
              <a:gd name="connsiteX4576" fmla="*/ 4430978 w 6125898"/>
              <a:gd name="connsiteY4576" fmla="*/ 3970539 h 5594367"/>
              <a:gd name="connsiteX4577" fmla="*/ 4430978 w 6125898"/>
              <a:gd name="connsiteY4577" fmla="*/ 3970539 h 5594367"/>
              <a:gd name="connsiteX4578" fmla="*/ 4430978 w 6125898"/>
              <a:gd name="connsiteY4578" fmla="*/ 3918715 h 5594367"/>
              <a:gd name="connsiteX4579" fmla="*/ 4444266 w 6125898"/>
              <a:gd name="connsiteY4579" fmla="*/ 3932004 h 5594367"/>
              <a:gd name="connsiteX4580" fmla="*/ 4430978 w 6125898"/>
              <a:gd name="connsiteY4580" fmla="*/ 3918715 h 5594367"/>
              <a:gd name="connsiteX4581" fmla="*/ 4430978 w 6125898"/>
              <a:gd name="connsiteY4581" fmla="*/ 3918715 h 5594367"/>
              <a:gd name="connsiteX4582" fmla="*/ 4470843 w 6125898"/>
              <a:gd name="connsiteY4582" fmla="*/ 4086812 h 5594367"/>
              <a:gd name="connsiteX4583" fmla="*/ 4484131 w 6125898"/>
              <a:gd name="connsiteY4583" fmla="*/ 4100100 h 5594367"/>
              <a:gd name="connsiteX4584" fmla="*/ 4458220 w 6125898"/>
              <a:gd name="connsiteY4584" fmla="*/ 4113389 h 5594367"/>
              <a:gd name="connsiteX4585" fmla="*/ 4471508 w 6125898"/>
              <a:gd name="connsiteY4585" fmla="*/ 4126677 h 5594367"/>
              <a:gd name="connsiteX4586" fmla="*/ 4458220 w 6125898"/>
              <a:gd name="connsiteY4586" fmla="*/ 4126677 h 5594367"/>
              <a:gd name="connsiteX4587" fmla="*/ 4432307 w 6125898"/>
              <a:gd name="connsiteY4587" fmla="*/ 4087476 h 5594367"/>
              <a:gd name="connsiteX4588" fmla="*/ 4432307 w 6125898"/>
              <a:gd name="connsiteY4588" fmla="*/ 4100764 h 5594367"/>
              <a:gd name="connsiteX4589" fmla="*/ 4419019 w 6125898"/>
              <a:gd name="connsiteY4589" fmla="*/ 4100764 h 5594367"/>
              <a:gd name="connsiteX4590" fmla="*/ 4419019 w 6125898"/>
              <a:gd name="connsiteY4590" fmla="*/ 4061564 h 5594367"/>
              <a:gd name="connsiteX4591" fmla="*/ 4470843 w 6125898"/>
              <a:gd name="connsiteY4591" fmla="*/ 4086812 h 5594367"/>
              <a:gd name="connsiteX4592" fmla="*/ 4470843 w 6125898"/>
              <a:gd name="connsiteY4592" fmla="*/ 4086812 h 5594367"/>
              <a:gd name="connsiteX4593" fmla="*/ 4457555 w 6125898"/>
              <a:gd name="connsiteY4593" fmla="*/ 4203749 h 5594367"/>
              <a:gd name="connsiteX4594" fmla="*/ 4470843 w 6125898"/>
              <a:gd name="connsiteY4594" fmla="*/ 4229661 h 5594367"/>
              <a:gd name="connsiteX4595" fmla="*/ 4444931 w 6125898"/>
              <a:gd name="connsiteY4595" fmla="*/ 4216373 h 5594367"/>
              <a:gd name="connsiteX4596" fmla="*/ 4457555 w 6125898"/>
              <a:gd name="connsiteY4596" fmla="*/ 4203749 h 5594367"/>
              <a:gd name="connsiteX4597" fmla="*/ 4457555 w 6125898"/>
              <a:gd name="connsiteY4597" fmla="*/ 4203749 h 5594367"/>
              <a:gd name="connsiteX4598" fmla="*/ 4457555 w 6125898"/>
              <a:gd name="connsiteY4598" fmla="*/ 4165213 h 5594367"/>
              <a:gd name="connsiteX4599" fmla="*/ 4457555 w 6125898"/>
              <a:gd name="connsiteY4599" fmla="*/ 4165213 h 5594367"/>
              <a:gd name="connsiteX4600" fmla="*/ 4457555 w 6125898"/>
              <a:gd name="connsiteY4600" fmla="*/ 4151924 h 5594367"/>
              <a:gd name="connsiteX4601" fmla="*/ 4470843 w 6125898"/>
              <a:gd name="connsiteY4601" fmla="*/ 4165213 h 5594367"/>
              <a:gd name="connsiteX4602" fmla="*/ 4457555 w 6125898"/>
              <a:gd name="connsiteY4602" fmla="*/ 4165213 h 5594367"/>
              <a:gd name="connsiteX4603" fmla="*/ 4457555 w 6125898"/>
              <a:gd name="connsiteY4603" fmla="*/ 4165213 h 5594367"/>
              <a:gd name="connsiteX4604" fmla="*/ 4418355 w 6125898"/>
              <a:gd name="connsiteY4604" fmla="*/ 4048276 h 5594367"/>
              <a:gd name="connsiteX4605" fmla="*/ 4418355 w 6125898"/>
              <a:gd name="connsiteY4605" fmla="*/ 4034988 h 5594367"/>
              <a:gd name="connsiteX4606" fmla="*/ 4431643 w 6125898"/>
              <a:gd name="connsiteY4606" fmla="*/ 4048276 h 5594367"/>
              <a:gd name="connsiteX4607" fmla="*/ 4418355 w 6125898"/>
              <a:gd name="connsiteY4607" fmla="*/ 4048276 h 5594367"/>
              <a:gd name="connsiteX4608" fmla="*/ 4418355 w 6125898"/>
              <a:gd name="connsiteY4608" fmla="*/ 4048276 h 5594367"/>
              <a:gd name="connsiteX4609" fmla="*/ 4405067 w 6125898"/>
              <a:gd name="connsiteY4609" fmla="*/ 3814402 h 5594367"/>
              <a:gd name="connsiteX4610" fmla="*/ 4418355 w 6125898"/>
              <a:gd name="connsiteY4610" fmla="*/ 3801114 h 5594367"/>
              <a:gd name="connsiteX4611" fmla="*/ 4405067 w 6125898"/>
              <a:gd name="connsiteY4611" fmla="*/ 3814402 h 5594367"/>
              <a:gd name="connsiteX4612" fmla="*/ 4405067 w 6125898"/>
              <a:gd name="connsiteY4612" fmla="*/ 3801114 h 5594367"/>
              <a:gd name="connsiteX4613" fmla="*/ 4405067 w 6125898"/>
              <a:gd name="connsiteY4613" fmla="*/ 3814402 h 5594367"/>
              <a:gd name="connsiteX4614" fmla="*/ 4405067 w 6125898"/>
              <a:gd name="connsiteY4614" fmla="*/ 3814402 h 5594367"/>
              <a:gd name="connsiteX4615" fmla="*/ 4365866 w 6125898"/>
              <a:gd name="connsiteY4615" fmla="*/ 4048276 h 5594367"/>
              <a:gd name="connsiteX4616" fmla="*/ 4352578 w 6125898"/>
              <a:gd name="connsiteY4616" fmla="*/ 4048276 h 5594367"/>
              <a:gd name="connsiteX4617" fmla="*/ 4365866 w 6125898"/>
              <a:gd name="connsiteY4617" fmla="*/ 4048276 h 5594367"/>
              <a:gd name="connsiteX4618" fmla="*/ 4365866 w 6125898"/>
              <a:gd name="connsiteY4618" fmla="*/ 4048276 h 5594367"/>
              <a:gd name="connsiteX4619" fmla="*/ 4379154 w 6125898"/>
              <a:gd name="connsiteY4619" fmla="*/ 4255573 h 5594367"/>
              <a:gd name="connsiteX4620" fmla="*/ 4379154 w 6125898"/>
              <a:gd name="connsiteY4620" fmla="*/ 4268861 h 5594367"/>
              <a:gd name="connsiteX4621" fmla="*/ 4365866 w 6125898"/>
              <a:gd name="connsiteY4621" fmla="*/ 4255573 h 5594367"/>
              <a:gd name="connsiteX4622" fmla="*/ 4379154 w 6125898"/>
              <a:gd name="connsiteY4622" fmla="*/ 4255573 h 5594367"/>
              <a:gd name="connsiteX4623" fmla="*/ 4379154 w 6125898"/>
              <a:gd name="connsiteY4623" fmla="*/ 4255573 h 5594367"/>
              <a:gd name="connsiteX4624" fmla="*/ 4326665 w 6125898"/>
              <a:gd name="connsiteY4624" fmla="*/ 4203749 h 5594367"/>
              <a:gd name="connsiteX4625" fmla="*/ 4352578 w 6125898"/>
              <a:gd name="connsiteY4625" fmla="*/ 4203749 h 5594367"/>
              <a:gd name="connsiteX4626" fmla="*/ 4339289 w 6125898"/>
              <a:gd name="connsiteY4626" fmla="*/ 4242949 h 5594367"/>
              <a:gd name="connsiteX4627" fmla="*/ 4352578 w 6125898"/>
              <a:gd name="connsiteY4627" fmla="*/ 4217037 h 5594367"/>
              <a:gd name="connsiteX4628" fmla="*/ 4339289 w 6125898"/>
              <a:gd name="connsiteY4628" fmla="*/ 4217037 h 5594367"/>
              <a:gd name="connsiteX4629" fmla="*/ 4326001 w 6125898"/>
              <a:gd name="connsiteY4629" fmla="*/ 4230325 h 5594367"/>
              <a:gd name="connsiteX4630" fmla="*/ 4326665 w 6125898"/>
              <a:gd name="connsiteY4630" fmla="*/ 4203749 h 5594367"/>
              <a:gd name="connsiteX4631" fmla="*/ 4326665 w 6125898"/>
              <a:gd name="connsiteY4631" fmla="*/ 4203749 h 5594367"/>
              <a:gd name="connsiteX4632" fmla="*/ 4300089 w 6125898"/>
              <a:gd name="connsiteY4632" fmla="*/ 3749954 h 5594367"/>
              <a:gd name="connsiteX4633" fmla="*/ 4313377 w 6125898"/>
              <a:gd name="connsiteY4633" fmla="*/ 3736666 h 5594367"/>
              <a:gd name="connsiteX4634" fmla="*/ 4300089 w 6125898"/>
              <a:gd name="connsiteY4634" fmla="*/ 3736666 h 5594367"/>
              <a:gd name="connsiteX4635" fmla="*/ 4313377 w 6125898"/>
              <a:gd name="connsiteY4635" fmla="*/ 3736666 h 5594367"/>
              <a:gd name="connsiteX4636" fmla="*/ 4313377 w 6125898"/>
              <a:gd name="connsiteY4636" fmla="*/ 3736666 h 5594367"/>
              <a:gd name="connsiteX4637" fmla="*/ 4300089 w 6125898"/>
              <a:gd name="connsiteY4637" fmla="*/ 3749954 h 5594367"/>
              <a:gd name="connsiteX4638" fmla="*/ 4300089 w 6125898"/>
              <a:gd name="connsiteY4638" fmla="*/ 3749954 h 5594367"/>
              <a:gd name="connsiteX4639" fmla="*/ 4326665 w 6125898"/>
              <a:gd name="connsiteY4639" fmla="*/ 4191125 h 5594367"/>
              <a:gd name="connsiteX4640" fmla="*/ 4313377 w 6125898"/>
              <a:gd name="connsiteY4640" fmla="*/ 4177837 h 5594367"/>
              <a:gd name="connsiteX4641" fmla="*/ 4326665 w 6125898"/>
              <a:gd name="connsiteY4641" fmla="*/ 4164548 h 5594367"/>
              <a:gd name="connsiteX4642" fmla="*/ 4326665 w 6125898"/>
              <a:gd name="connsiteY4642" fmla="*/ 4191125 h 5594367"/>
              <a:gd name="connsiteX4643" fmla="*/ 4326665 w 6125898"/>
              <a:gd name="connsiteY4643" fmla="*/ 4191125 h 5594367"/>
              <a:gd name="connsiteX4644" fmla="*/ 4326665 w 6125898"/>
              <a:gd name="connsiteY4644" fmla="*/ 4242949 h 5594367"/>
              <a:gd name="connsiteX4645" fmla="*/ 4339954 w 6125898"/>
              <a:gd name="connsiteY4645" fmla="*/ 4242949 h 5594367"/>
              <a:gd name="connsiteX4646" fmla="*/ 4326665 w 6125898"/>
              <a:gd name="connsiteY4646" fmla="*/ 4256238 h 5594367"/>
              <a:gd name="connsiteX4647" fmla="*/ 4326665 w 6125898"/>
              <a:gd name="connsiteY4647" fmla="*/ 4242949 h 5594367"/>
              <a:gd name="connsiteX4648" fmla="*/ 4326665 w 6125898"/>
              <a:gd name="connsiteY4648" fmla="*/ 4242949 h 5594367"/>
              <a:gd name="connsiteX4649" fmla="*/ 4326665 w 6125898"/>
              <a:gd name="connsiteY4649" fmla="*/ 4268861 h 5594367"/>
              <a:gd name="connsiteX4650" fmla="*/ 4339954 w 6125898"/>
              <a:gd name="connsiteY4650" fmla="*/ 4268861 h 5594367"/>
              <a:gd name="connsiteX4651" fmla="*/ 4339954 w 6125898"/>
              <a:gd name="connsiteY4651" fmla="*/ 4242949 h 5594367"/>
              <a:gd name="connsiteX4652" fmla="*/ 4353242 w 6125898"/>
              <a:gd name="connsiteY4652" fmla="*/ 4242949 h 5594367"/>
              <a:gd name="connsiteX4653" fmla="*/ 4353242 w 6125898"/>
              <a:gd name="connsiteY4653" fmla="*/ 4256238 h 5594367"/>
              <a:gd name="connsiteX4654" fmla="*/ 4326665 w 6125898"/>
              <a:gd name="connsiteY4654" fmla="*/ 4268861 h 5594367"/>
              <a:gd name="connsiteX4655" fmla="*/ 4326665 w 6125898"/>
              <a:gd name="connsiteY4655" fmla="*/ 4268861 h 5594367"/>
              <a:gd name="connsiteX4656" fmla="*/ 4365866 w 6125898"/>
              <a:gd name="connsiteY4656" fmla="*/ 4294774 h 5594367"/>
              <a:gd name="connsiteX4657" fmla="*/ 4352578 w 6125898"/>
              <a:gd name="connsiteY4657" fmla="*/ 4255573 h 5594367"/>
              <a:gd name="connsiteX4658" fmla="*/ 4378490 w 6125898"/>
              <a:gd name="connsiteY4658" fmla="*/ 4294774 h 5594367"/>
              <a:gd name="connsiteX4659" fmla="*/ 4365866 w 6125898"/>
              <a:gd name="connsiteY4659" fmla="*/ 4294774 h 5594367"/>
              <a:gd name="connsiteX4660" fmla="*/ 4365866 w 6125898"/>
              <a:gd name="connsiteY4660" fmla="*/ 4294774 h 5594367"/>
              <a:gd name="connsiteX4661" fmla="*/ 4365866 w 6125898"/>
              <a:gd name="connsiteY4661" fmla="*/ 4359222 h 5594367"/>
              <a:gd name="connsiteX4662" fmla="*/ 4379154 w 6125898"/>
              <a:gd name="connsiteY4662" fmla="*/ 4320021 h 5594367"/>
              <a:gd name="connsiteX4663" fmla="*/ 4365866 w 6125898"/>
              <a:gd name="connsiteY4663" fmla="*/ 4359222 h 5594367"/>
              <a:gd name="connsiteX4664" fmla="*/ 4365866 w 6125898"/>
              <a:gd name="connsiteY4664" fmla="*/ 4359222 h 5594367"/>
              <a:gd name="connsiteX4665" fmla="*/ 4391778 w 6125898"/>
              <a:gd name="connsiteY4665" fmla="*/ 3931339 h 5594367"/>
              <a:gd name="connsiteX4666" fmla="*/ 4378490 w 6125898"/>
              <a:gd name="connsiteY4666" fmla="*/ 3918051 h 5594367"/>
              <a:gd name="connsiteX4667" fmla="*/ 4378490 w 6125898"/>
              <a:gd name="connsiteY4667" fmla="*/ 3918051 h 5594367"/>
              <a:gd name="connsiteX4668" fmla="*/ 4404402 w 6125898"/>
              <a:gd name="connsiteY4668" fmla="*/ 3918051 h 5594367"/>
              <a:gd name="connsiteX4669" fmla="*/ 4404402 w 6125898"/>
              <a:gd name="connsiteY4669" fmla="*/ 3931339 h 5594367"/>
              <a:gd name="connsiteX4670" fmla="*/ 4391778 w 6125898"/>
              <a:gd name="connsiteY4670" fmla="*/ 3931339 h 5594367"/>
              <a:gd name="connsiteX4671" fmla="*/ 4391778 w 6125898"/>
              <a:gd name="connsiteY4671" fmla="*/ 3931339 h 5594367"/>
              <a:gd name="connsiteX4672" fmla="*/ 4444266 w 6125898"/>
              <a:gd name="connsiteY4672" fmla="*/ 4346598 h 5594367"/>
              <a:gd name="connsiteX4673" fmla="*/ 4457555 w 6125898"/>
              <a:gd name="connsiteY4673" fmla="*/ 4333310 h 5594367"/>
              <a:gd name="connsiteX4674" fmla="*/ 4444266 w 6125898"/>
              <a:gd name="connsiteY4674" fmla="*/ 4346598 h 5594367"/>
              <a:gd name="connsiteX4675" fmla="*/ 4444266 w 6125898"/>
              <a:gd name="connsiteY4675" fmla="*/ 4346598 h 5594367"/>
              <a:gd name="connsiteX4676" fmla="*/ 4483467 w 6125898"/>
              <a:gd name="connsiteY4676" fmla="*/ 4333310 h 5594367"/>
              <a:gd name="connsiteX4677" fmla="*/ 4457555 w 6125898"/>
              <a:gd name="connsiteY4677" fmla="*/ 4320021 h 5594367"/>
              <a:gd name="connsiteX4678" fmla="*/ 4431643 w 6125898"/>
              <a:gd name="connsiteY4678" fmla="*/ 4306733 h 5594367"/>
              <a:gd name="connsiteX4679" fmla="*/ 4405731 w 6125898"/>
              <a:gd name="connsiteY4679" fmla="*/ 4306733 h 5594367"/>
              <a:gd name="connsiteX4680" fmla="*/ 4419019 w 6125898"/>
              <a:gd name="connsiteY4680" fmla="*/ 4306733 h 5594367"/>
              <a:gd name="connsiteX4681" fmla="*/ 4432307 w 6125898"/>
              <a:gd name="connsiteY4681" fmla="*/ 4293445 h 5594367"/>
              <a:gd name="connsiteX4682" fmla="*/ 4471508 w 6125898"/>
              <a:gd name="connsiteY4682" fmla="*/ 4267533 h 5594367"/>
              <a:gd name="connsiteX4683" fmla="*/ 4458220 w 6125898"/>
              <a:gd name="connsiteY4683" fmla="*/ 4293445 h 5594367"/>
              <a:gd name="connsiteX4684" fmla="*/ 4444931 w 6125898"/>
              <a:gd name="connsiteY4684" fmla="*/ 4280156 h 5594367"/>
              <a:gd name="connsiteX4685" fmla="*/ 4470843 w 6125898"/>
              <a:gd name="connsiteY4685" fmla="*/ 4306069 h 5594367"/>
              <a:gd name="connsiteX4686" fmla="*/ 4484131 w 6125898"/>
              <a:gd name="connsiteY4686" fmla="*/ 4292780 h 5594367"/>
              <a:gd name="connsiteX4687" fmla="*/ 4497420 w 6125898"/>
              <a:gd name="connsiteY4687" fmla="*/ 4331981 h 5594367"/>
              <a:gd name="connsiteX4688" fmla="*/ 4483467 w 6125898"/>
              <a:gd name="connsiteY4688" fmla="*/ 4331981 h 5594367"/>
              <a:gd name="connsiteX4689" fmla="*/ 4483467 w 6125898"/>
              <a:gd name="connsiteY4689" fmla="*/ 4333310 h 5594367"/>
              <a:gd name="connsiteX4690" fmla="*/ 4470843 w 6125898"/>
              <a:gd name="connsiteY4690" fmla="*/ 4268861 h 5594367"/>
              <a:gd name="connsiteX4691" fmla="*/ 4470843 w 6125898"/>
              <a:gd name="connsiteY4691" fmla="*/ 4294774 h 5594367"/>
              <a:gd name="connsiteX4692" fmla="*/ 4470843 w 6125898"/>
              <a:gd name="connsiteY4692" fmla="*/ 4268861 h 5594367"/>
              <a:gd name="connsiteX4693" fmla="*/ 4470843 w 6125898"/>
              <a:gd name="connsiteY4693" fmla="*/ 4268861 h 5594367"/>
              <a:gd name="connsiteX4694" fmla="*/ 4523332 w 6125898"/>
              <a:gd name="connsiteY4694" fmla="*/ 4255573 h 5594367"/>
              <a:gd name="connsiteX4695" fmla="*/ 4510044 w 6125898"/>
              <a:gd name="connsiteY4695" fmla="*/ 4255573 h 5594367"/>
              <a:gd name="connsiteX4696" fmla="*/ 4496755 w 6125898"/>
              <a:gd name="connsiteY4696" fmla="*/ 4255573 h 5594367"/>
              <a:gd name="connsiteX4697" fmla="*/ 4483467 w 6125898"/>
              <a:gd name="connsiteY4697" fmla="*/ 4268861 h 5594367"/>
              <a:gd name="connsiteX4698" fmla="*/ 4457555 w 6125898"/>
              <a:gd name="connsiteY4698" fmla="*/ 4255573 h 5594367"/>
              <a:gd name="connsiteX4699" fmla="*/ 4444266 w 6125898"/>
              <a:gd name="connsiteY4699" fmla="*/ 4229661 h 5594367"/>
              <a:gd name="connsiteX4700" fmla="*/ 4522668 w 6125898"/>
              <a:gd name="connsiteY4700" fmla="*/ 4242949 h 5594367"/>
              <a:gd name="connsiteX4701" fmla="*/ 4523332 w 6125898"/>
              <a:gd name="connsiteY4701" fmla="*/ 4255573 h 5594367"/>
              <a:gd name="connsiteX4702" fmla="*/ 4523332 w 6125898"/>
              <a:gd name="connsiteY4702" fmla="*/ 4255573 h 5594367"/>
              <a:gd name="connsiteX4703" fmla="*/ 4523332 w 6125898"/>
              <a:gd name="connsiteY4703" fmla="*/ 4203749 h 5594367"/>
              <a:gd name="connsiteX4704" fmla="*/ 4536620 w 6125898"/>
              <a:gd name="connsiteY4704" fmla="*/ 4203749 h 5594367"/>
              <a:gd name="connsiteX4705" fmla="*/ 4523332 w 6125898"/>
              <a:gd name="connsiteY4705" fmla="*/ 4203749 h 5594367"/>
              <a:gd name="connsiteX4706" fmla="*/ 4523332 w 6125898"/>
              <a:gd name="connsiteY4706" fmla="*/ 4203749 h 5594367"/>
              <a:gd name="connsiteX4707" fmla="*/ 4588445 w 6125898"/>
              <a:gd name="connsiteY4707" fmla="*/ 4281485 h 5594367"/>
              <a:gd name="connsiteX4708" fmla="*/ 4562532 w 6125898"/>
              <a:gd name="connsiteY4708" fmla="*/ 4294774 h 5594367"/>
              <a:gd name="connsiteX4709" fmla="*/ 4562532 w 6125898"/>
              <a:gd name="connsiteY4709" fmla="*/ 4281485 h 5594367"/>
              <a:gd name="connsiteX4710" fmla="*/ 4575821 w 6125898"/>
              <a:gd name="connsiteY4710" fmla="*/ 4268197 h 5594367"/>
              <a:gd name="connsiteX4711" fmla="*/ 4575821 w 6125898"/>
              <a:gd name="connsiteY4711" fmla="*/ 4268197 h 5594367"/>
              <a:gd name="connsiteX4712" fmla="*/ 4588445 w 6125898"/>
              <a:gd name="connsiteY4712" fmla="*/ 4281485 h 5594367"/>
              <a:gd name="connsiteX4713" fmla="*/ 4588445 w 6125898"/>
              <a:gd name="connsiteY4713" fmla="*/ 4281485 h 5594367"/>
              <a:gd name="connsiteX4714" fmla="*/ 4588445 w 6125898"/>
              <a:gd name="connsiteY4714" fmla="*/ 4281485 h 5594367"/>
              <a:gd name="connsiteX4715" fmla="*/ 4667510 w 6125898"/>
              <a:gd name="connsiteY4715" fmla="*/ 4203749 h 5594367"/>
              <a:gd name="connsiteX4716" fmla="*/ 4641598 w 6125898"/>
              <a:gd name="connsiteY4716" fmla="*/ 4255573 h 5594367"/>
              <a:gd name="connsiteX4717" fmla="*/ 4628310 w 6125898"/>
              <a:gd name="connsiteY4717" fmla="*/ 4294774 h 5594367"/>
              <a:gd name="connsiteX4718" fmla="*/ 4602397 w 6125898"/>
              <a:gd name="connsiteY4718" fmla="*/ 4308062 h 5594367"/>
              <a:gd name="connsiteX4719" fmla="*/ 4602397 w 6125898"/>
              <a:gd name="connsiteY4719" fmla="*/ 4256238 h 5594367"/>
              <a:gd name="connsiteX4720" fmla="*/ 4563197 w 6125898"/>
              <a:gd name="connsiteY4720" fmla="*/ 4269526 h 5594367"/>
              <a:gd name="connsiteX4721" fmla="*/ 4563197 w 6125898"/>
              <a:gd name="connsiteY4721" fmla="*/ 4256238 h 5594367"/>
              <a:gd name="connsiteX4722" fmla="*/ 4563197 w 6125898"/>
              <a:gd name="connsiteY4722" fmla="*/ 4256238 h 5594367"/>
              <a:gd name="connsiteX4723" fmla="*/ 4576485 w 6125898"/>
              <a:gd name="connsiteY4723" fmla="*/ 4256238 h 5594367"/>
              <a:gd name="connsiteX4724" fmla="*/ 4602397 w 6125898"/>
              <a:gd name="connsiteY4724" fmla="*/ 4242949 h 5594367"/>
              <a:gd name="connsiteX4725" fmla="*/ 4615686 w 6125898"/>
              <a:gd name="connsiteY4725" fmla="*/ 4256238 h 5594367"/>
              <a:gd name="connsiteX4726" fmla="*/ 4628974 w 6125898"/>
              <a:gd name="connsiteY4726" fmla="*/ 4230325 h 5594367"/>
              <a:gd name="connsiteX4727" fmla="*/ 4603062 w 6125898"/>
              <a:gd name="connsiteY4727" fmla="*/ 4230325 h 5594367"/>
              <a:gd name="connsiteX4728" fmla="*/ 4603062 w 6125898"/>
              <a:gd name="connsiteY4728" fmla="*/ 4217037 h 5594367"/>
              <a:gd name="connsiteX4729" fmla="*/ 4577149 w 6125898"/>
              <a:gd name="connsiteY4729" fmla="*/ 4242949 h 5594367"/>
              <a:gd name="connsiteX4730" fmla="*/ 4563861 w 6125898"/>
              <a:gd name="connsiteY4730" fmla="*/ 4256238 h 5594367"/>
              <a:gd name="connsiteX4731" fmla="*/ 4550573 w 6125898"/>
              <a:gd name="connsiteY4731" fmla="*/ 4230325 h 5594367"/>
              <a:gd name="connsiteX4732" fmla="*/ 4563861 w 6125898"/>
              <a:gd name="connsiteY4732" fmla="*/ 4230325 h 5594367"/>
              <a:gd name="connsiteX4733" fmla="*/ 4537949 w 6125898"/>
              <a:gd name="connsiteY4733" fmla="*/ 4191125 h 5594367"/>
              <a:gd name="connsiteX4734" fmla="*/ 4537949 w 6125898"/>
              <a:gd name="connsiteY4734" fmla="*/ 4177837 h 5594367"/>
              <a:gd name="connsiteX4735" fmla="*/ 4537949 w 6125898"/>
              <a:gd name="connsiteY4735" fmla="*/ 4138636 h 5594367"/>
              <a:gd name="connsiteX4736" fmla="*/ 4537949 w 6125898"/>
              <a:gd name="connsiteY4736" fmla="*/ 4164548 h 5594367"/>
              <a:gd name="connsiteX4737" fmla="*/ 4524661 w 6125898"/>
              <a:gd name="connsiteY4737" fmla="*/ 4151260 h 5594367"/>
              <a:gd name="connsiteX4738" fmla="*/ 4524661 w 6125898"/>
              <a:gd name="connsiteY4738" fmla="*/ 4151260 h 5594367"/>
              <a:gd name="connsiteX4739" fmla="*/ 4524661 w 6125898"/>
              <a:gd name="connsiteY4739" fmla="*/ 4125348 h 5594367"/>
              <a:gd name="connsiteX4740" fmla="*/ 4563861 w 6125898"/>
              <a:gd name="connsiteY4740" fmla="*/ 4164548 h 5594367"/>
              <a:gd name="connsiteX4741" fmla="*/ 4550573 w 6125898"/>
              <a:gd name="connsiteY4741" fmla="*/ 4177837 h 5594367"/>
              <a:gd name="connsiteX4742" fmla="*/ 4563861 w 6125898"/>
              <a:gd name="connsiteY4742" fmla="*/ 4177837 h 5594367"/>
              <a:gd name="connsiteX4743" fmla="*/ 4577149 w 6125898"/>
              <a:gd name="connsiteY4743" fmla="*/ 4164548 h 5594367"/>
              <a:gd name="connsiteX4744" fmla="*/ 4603062 w 6125898"/>
              <a:gd name="connsiteY4744" fmla="*/ 4177837 h 5594367"/>
              <a:gd name="connsiteX4745" fmla="*/ 4616350 w 6125898"/>
              <a:gd name="connsiteY4745" fmla="*/ 4164548 h 5594367"/>
              <a:gd name="connsiteX4746" fmla="*/ 4629638 w 6125898"/>
              <a:gd name="connsiteY4746" fmla="*/ 4190460 h 5594367"/>
              <a:gd name="connsiteX4747" fmla="*/ 4603726 w 6125898"/>
              <a:gd name="connsiteY4747" fmla="*/ 4203749 h 5594367"/>
              <a:gd name="connsiteX4748" fmla="*/ 4590437 w 6125898"/>
              <a:gd name="connsiteY4748" fmla="*/ 4177837 h 5594367"/>
              <a:gd name="connsiteX4749" fmla="*/ 4577149 w 6125898"/>
              <a:gd name="connsiteY4749" fmla="*/ 4203749 h 5594367"/>
              <a:gd name="connsiteX4750" fmla="*/ 4563861 w 6125898"/>
              <a:gd name="connsiteY4750" fmla="*/ 4203749 h 5594367"/>
              <a:gd name="connsiteX4751" fmla="*/ 4577149 w 6125898"/>
              <a:gd name="connsiteY4751" fmla="*/ 4217037 h 5594367"/>
              <a:gd name="connsiteX4752" fmla="*/ 4616350 w 6125898"/>
              <a:gd name="connsiteY4752" fmla="*/ 4191125 h 5594367"/>
              <a:gd name="connsiteX4753" fmla="*/ 4629638 w 6125898"/>
              <a:gd name="connsiteY4753" fmla="*/ 4217037 h 5594367"/>
              <a:gd name="connsiteX4754" fmla="*/ 4642926 w 6125898"/>
              <a:gd name="connsiteY4754" fmla="*/ 4203749 h 5594367"/>
              <a:gd name="connsiteX4755" fmla="*/ 4642926 w 6125898"/>
              <a:gd name="connsiteY4755" fmla="*/ 4177837 h 5594367"/>
              <a:gd name="connsiteX4756" fmla="*/ 4656215 w 6125898"/>
              <a:gd name="connsiteY4756" fmla="*/ 4191125 h 5594367"/>
              <a:gd name="connsiteX4757" fmla="*/ 4656215 w 6125898"/>
              <a:gd name="connsiteY4757" fmla="*/ 4217037 h 5594367"/>
              <a:gd name="connsiteX4758" fmla="*/ 4667510 w 6125898"/>
              <a:gd name="connsiteY4758" fmla="*/ 4203749 h 5594367"/>
              <a:gd name="connsiteX4759" fmla="*/ 4680798 w 6125898"/>
              <a:gd name="connsiteY4759" fmla="*/ 4217037 h 5594367"/>
              <a:gd name="connsiteX4760" fmla="*/ 4667510 w 6125898"/>
              <a:gd name="connsiteY4760" fmla="*/ 4203749 h 5594367"/>
              <a:gd name="connsiteX4761" fmla="*/ 4667510 w 6125898"/>
              <a:gd name="connsiteY4761" fmla="*/ 4203749 h 5594367"/>
              <a:gd name="connsiteX4762" fmla="*/ 4680133 w 6125898"/>
              <a:gd name="connsiteY4762" fmla="*/ 4060900 h 5594367"/>
              <a:gd name="connsiteX4763" fmla="*/ 4666845 w 6125898"/>
              <a:gd name="connsiteY4763" fmla="*/ 4060900 h 5594367"/>
              <a:gd name="connsiteX4764" fmla="*/ 4666845 w 6125898"/>
              <a:gd name="connsiteY4764" fmla="*/ 4060900 h 5594367"/>
              <a:gd name="connsiteX4765" fmla="*/ 4680133 w 6125898"/>
              <a:gd name="connsiteY4765" fmla="*/ 4047611 h 5594367"/>
              <a:gd name="connsiteX4766" fmla="*/ 4693422 w 6125898"/>
              <a:gd name="connsiteY4766" fmla="*/ 4047611 h 5594367"/>
              <a:gd name="connsiteX4767" fmla="*/ 4680133 w 6125898"/>
              <a:gd name="connsiteY4767" fmla="*/ 4060900 h 5594367"/>
              <a:gd name="connsiteX4768" fmla="*/ 4680133 w 6125898"/>
              <a:gd name="connsiteY4768" fmla="*/ 4060900 h 5594367"/>
              <a:gd name="connsiteX4769" fmla="*/ 4706710 w 6125898"/>
              <a:gd name="connsiteY4769" fmla="*/ 3788490 h 5594367"/>
              <a:gd name="connsiteX4770" fmla="*/ 4706710 w 6125898"/>
              <a:gd name="connsiteY4770" fmla="*/ 3801778 h 5594367"/>
              <a:gd name="connsiteX4771" fmla="*/ 4693422 w 6125898"/>
              <a:gd name="connsiteY4771" fmla="*/ 3788490 h 5594367"/>
              <a:gd name="connsiteX4772" fmla="*/ 4706710 w 6125898"/>
              <a:gd name="connsiteY4772" fmla="*/ 3788490 h 5594367"/>
              <a:gd name="connsiteX4773" fmla="*/ 4706710 w 6125898"/>
              <a:gd name="connsiteY4773" fmla="*/ 3788490 h 5594367"/>
              <a:gd name="connsiteX4774" fmla="*/ 4706710 w 6125898"/>
              <a:gd name="connsiteY4774" fmla="*/ 3866226 h 5594367"/>
              <a:gd name="connsiteX4775" fmla="*/ 4719998 w 6125898"/>
              <a:gd name="connsiteY4775" fmla="*/ 3852938 h 5594367"/>
              <a:gd name="connsiteX4776" fmla="*/ 4706710 w 6125898"/>
              <a:gd name="connsiteY4776" fmla="*/ 3866226 h 5594367"/>
              <a:gd name="connsiteX4777" fmla="*/ 4706710 w 6125898"/>
              <a:gd name="connsiteY4777" fmla="*/ 3866226 h 5594367"/>
              <a:gd name="connsiteX4778" fmla="*/ 4732622 w 6125898"/>
              <a:gd name="connsiteY4778" fmla="*/ 4463535 h 5594367"/>
              <a:gd name="connsiteX4779" fmla="*/ 4706710 w 6125898"/>
              <a:gd name="connsiteY4779" fmla="*/ 4424334 h 5594367"/>
              <a:gd name="connsiteX4780" fmla="*/ 4732622 w 6125898"/>
              <a:gd name="connsiteY4780" fmla="*/ 4437623 h 5594367"/>
              <a:gd name="connsiteX4781" fmla="*/ 4732622 w 6125898"/>
              <a:gd name="connsiteY4781" fmla="*/ 4463535 h 5594367"/>
              <a:gd name="connsiteX4782" fmla="*/ 4732622 w 6125898"/>
              <a:gd name="connsiteY4782" fmla="*/ 4463535 h 5594367"/>
              <a:gd name="connsiteX4783" fmla="*/ 4719998 w 6125898"/>
              <a:gd name="connsiteY4783" fmla="*/ 4086812 h 5594367"/>
              <a:gd name="connsiteX4784" fmla="*/ 4745911 w 6125898"/>
              <a:gd name="connsiteY4784" fmla="*/ 4060900 h 5594367"/>
              <a:gd name="connsiteX4785" fmla="*/ 4719998 w 6125898"/>
              <a:gd name="connsiteY4785" fmla="*/ 4086812 h 5594367"/>
              <a:gd name="connsiteX4786" fmla="*/ 4719998 w 6125898"/>
              <a:gd name="connsiteY4786" fmla="*/ 4086812 h 5594367"/>
              <a:gd name="connsiteX4787" fmla="*/ 4772487 w 6125898"/>
              <a:gd name="connsiteY4787" fmla="*/ 4463535 h 5594367"/>
              <a:gd name="connsiteX4788" fmla="*/ 4746575 w 6125898"/>
              <a:gd name="connsiteY4788" fmla="*/ 4450247 h 5594367"/>
              <a:gd name="connsiteX4789" fmla="*/ 4785775 w 6125898"/>
              <a:gd name="connsiteY4789" fmla="*/ 4450247 h 5594367"/>
              <a:gd name="connsiteX4790" fmla="*/ 4772487 w 6125898"/>
              <a:gd name="connsiteY4790" fmla="*/ 4463535 h 5594367"/>
              <a:gd name="connsiteX4791" fmla="*/ 4772487 w 6125898"/>
              <a:gd name="connsiteY4791" fmla="*/ 4463535 h 5594367"/>
              <a:gd name="connsiteX4792" fmla="*/ 4798399 w 6125898"/>
              <a:gd name="connsiteY4792" fmla="*/ 4177837 h 5594367"/>
              <a:gd name="connsiteX4793" fmla="*/ 4772487 w 6125898"/>
              <a:gd name="connsiteY4793" fmla="*/ 4164548 h 5594367"/>
              <a:gd name="connsiteX4794" fmla="*/ 4785775 w 6125898"/>
              <a:gd name="connsiteY4794" fmla="*/ 4177837 h 5594367"/>
              <a:gd name="connsiteX4795" fmla="*/ 4798399 w 6125898"/>
              <a:gd name="connsiteY4795" fmla="*/ 4177837 h 5594367"/>
              <a:gd name="connsiteX4796" fmla="*/ 4772487 w 6125898"/>
              <a:gd name="connsiteY4796" fmla="*/ 4229661 h 5594367"/>
              <a:gd name="connsiteX4797" fmla="*/ 4759199 w 6125898"/>
              <a:gd name="connsiteY4797" fmla="*/ 4216373 h 5594367"/>
              <a:gd name="connsiteX4798" fmla="*/ 4759199 w 6125898"/>
              <a:gd name="connsiteY4798" fmla="*/ 4190460 h 5594367"/>
              <a:gd name="connsiteX4799" fmla="*/ 4772487 w 6125898"/>
              <a:gd name="connsiteY4799" fmla="*/ 4164548 h 5594367"/>
              <a:gd name="connsiteX4800" fmla="*/ 4759199 w 6125898"/>
              <a:gd name="connsiteY4800" fmla="*/ 4151260 h 5594367"/>
              <a:gd name="connsiteX4801" fmla="*/ 4785111 w 6125898"/>
              <a:gd name="connsiteY4801" fmla="*/ 4151260 h 5594367"/>
              <a:gd name="connsiteX4802" fmla="*/ 4798399 w 6125898"/>
              <a:gd name="connsiteY4802" fmla="*/ 4151260 h 5594367"/>
              <a:gd name="connsiteX4803" fmla="*/ 4798399 w 6125898"/>
              <a:gd name="connsiteY4803" fmla="*/ 4177837 h 5594367"/>
              <a:gd name="connsiteX4804" fmla="*/ 4798399 w 6125898"/>
              <a:gd name="connsiteY4804" fmla="*/ 4177837 h 5594367"/>
              <a:gd name="connsiteX4805" fmla="*/ 4798399 w 6125898"/>
              <a:gd name="connsiteY4805" fmla="*/ 3619729 h 5594367"/>
              <a:gd name="connsiteX4806" fmla="*/ 4811688 w 6125898"/>
              <a:gd name="connsiteY4806" fmla="*/ 3606441 h 5594367"/>
              <a:gd name="connsiteX4807" fmla="*/ 4811688 w 6125898"/>
              <a:gd name="connsiteY4807" fmla="*/ 3606441 h 5594367"/>
              <a:gd name="connsiteX4808" fmla="*/ 4824976 w 6125898"/>
              <a:gd name="connsiteY4808" fmla="*/ 3619729 h 5594367"/>
              <a:gd name="connsiteX4809" fmla="*/ 4811688 w 6125898"/>
              <a:gd name="connsiteY4809" fmla="*/ 3633017 h 5594367"/>
              <a:gd name="connsiteX4810" fmla="*/ 4798399 w 6125898"/>
              <a:gd name="connsiteY4810" fmla="*/ 3619729 h 5594367"/>
              <a:gd name="connsiteX4811" fmla="*/ 4798399 w 6125898"/>
              <a:gd name="connsiteY4811" fmla="*/ 3633017 h 5594367"/>
              <a:gd name="connsiteX4812" fmla="*/ 4798399 w 6125898"/>
              <a:gd name="connsiteY4812" fmla="*/ 3619729 h 5594367"/>
              <a:gd name="connsiteX4813" fmla="*/ 4798399 w 6125898"/>
              <a:gd name="connsiteY4813" fmla="*/ 3619729 h 5594367"/>
              <a:gd name="connsiteX4814" fmla="*/ 4811688 w 6125898"/>
              <a:gd name="connsiteY4814" fmla="*/ 3672217 h 5594367"/>
              <a:gd name="connsiteX4815" fmla="*/ 4798399 w 6125898"/>
              <a:gd name="connsiteY4815" fmla="*/ 3646305 h 5594367"/>
              <a:gd name="connsiteX4816" fmla="*/ 4811688 w 6125898"/>
              <a:gd name="connsiteY4816" fmla="*/ 3672217 h 5594367"/>
              <a:gd name="connsiteX4817" fmla="*/ 4811688 w 6125898"/>
              <a:gd name="connsiteY4817" fmla="*/ 3672217 h 5594367"/>
              <a:gd name="connsiteX4818" fmla="*/ 4798399 w 6125898"/>
              <a:gd name="connsiteY4818" fmla="*/ 4126012 h 5594367"/>
              <a:gd name="connsiteX4819" fmla="*/ 4811688 w 6125898"/>
              <a:gd name="connsiteY4819" fmla="*/ 4112724 h 5594367"/>
              <a:gd name="connsiteX4820" fmla="*/ 4811688 w 6125898"/>
              <a:gd name="connsiteY4820" fmla="*/ 4126012 h 5594367"/>
              <a:gd name="connsiteX4821" fmla="*/ 4798399 w 6125898"/>
              <a:gd name="connsiteY4821" fmla="*/ 4126012 h 5594367"/>
              <a:gd name="connsiteX4822" fmla="*/ 4798399 w 6125898"/>
              <a:gd name="connsiteY4822" fmla="*/ 4126012 h 5594367"/>
              <a:gd name="connsiteX4823" fmla="*/ 4824312 w 6125898"/>
              <a:gd name="connsiteY4823" fmla="*/ 4217037 h 5594367"/>
              <a:gd name="connsiteX4824" fmla="*/ 4824312 w 6125898"/>
              <a:gd name="connsiteY4824" fmla="*/ 4217037 h 5594367"/>
              <a:gd name="connsiteX4825" fmla="*/ 4811023 w 6125898"/>
              <a:gd name="connsiteY4825" fmla="*/ 4203749 h 5594367"/>
              <a:gd name="connsiteX4826" fmla="*/ 4836936 w 6125898"/>
              <a:gd name="connsiteY4826" fmla="*/ 4203749 h 5594367"/>
              <a:gd name="connsiteX4827" fmla="*/ 4824312 w 6125898"/>
              <a:gd name="connsiteY4827" fmla="*/ 4217037 h 5594367"/>
              <a:gd name="connsiteX4828" fmla="*/ 4824312 w 6125898"/>
              <a:gd name="connsiteY4828" fmla="*/ 4217037 h 5594367"/>
              <a:gd name="connsiteX4829" fmla="*/ 4837600 w 6125898"/>
              <a:gd name="connsiteY4829" fmla="*/ 4424334 h 5594367"/>
              <a:gd name="connsiteX4830" fmla="*/ 4850888 w 6125898"/>
              <a:gd name="connsiteY4830" fmla="*/ 4411046 h 5594367"/>
              <a:gd name="connsiteX4831" fmla="*/ 4837600 w 6125898"/>
              <a:gd name="connsiteY4831" fmla="*/ 4424334 h 5594367"/>
              <a:gd name="connsiteX4832" fmla="*/ 4837600 w 6125898"/>
              <a:gd name="connsiteY4832" fmla="*/ 4424334 h 5594367"/>
              <a:gd name="connsiteX4833" fmla="*/ 4850888 w 6125898"/>
              <a:gd name="connsiteY4833" fmla="*/ 4242949 h 5594367"/>
              <a:gd name="connsiteX4834" fmla="*/ 4850888 w 6125898"/>
              <a:gd name="connsiteY4834" fmla="*/ 4229661 h 5594367"/>
              <a:gd name="connsiteX4835" fmla="*/ 4864177 w 6125898"/>
              <a:gd name="connsiteY4835" fmla="*/ 4229661 h 5594367"/>
              <a:gd name="connsiteX4836" fmla="*/ 4850888 w 6125898"/>
              <a:gd name="connsiteY4836" fmla="*/ 4242949 h 5594367"/>
              <a:gd name="connsiteX4837" fmla="*/ 4850888 w 6125898"/>
              <a:gd name="connsiteY4837" fmla="*/ 4242949 h 5594367"/>
              <a:gd name="connsiteX4838" fmla="*/ 4876801 w 6125898"/>
              <a:gd name="connsiteY4838" fmla="*/ 4411710 h 5594367"/>
              <a:gd name="connsiteX4839" fmla="*/ 4863512 w 6125898"/>
              <a:gd name="connsiteY4839" fmla="*/ 4398422 h 5594367"/>
              <a:gd name="connsiteX4840" fmla="*/ 4876801 w 6125898"/>
              <a:gd name="connsiteY4840" fmla="*/ 4398422 h 5594367"/>
              <a:gd name="connsiteX4841" fmla="*/ 4876801 w 6125898"/>
              <a:gd name="connsiteY4841" fmla="*/ 4411710 h 5594367"/>
              <a:gd name="connsiteX4842" fmla="*/ 4876801 w 6125898"/>
              <a:gd name="connsiteY4842" fmla="*/ 4411710 h 5594367"/>
              <a:gd name="connsiteX4843" fmla="*/ 4890089 w 6125898"/>
              <a:gd name="connsiteY4843" fmla="*/ 4320686 h 5594367"/>
              <a:gd name="connsiteX4844" fmla="*/ 4876801 w 6125898"/>
              <a:gd name="connsiteY4844" fmla="*/ 4281485 h 5594367"/>
              <a:gd name="connsiteX4845" fmla="*/ 4890089 w 6125898"/>
              <a:gd name="connsiteY4845" fmla="*/ 4320686 h 5594367"/>
              <a:gd name="connsiteX4846" fmla="*/ 4890089 w 6125898"/>
              <a:gd name="connsiteY4846" fmla="*/ 4320686 h 5594367"/>
              <a:gd name="connsiteX4847" fmla="*/ 4876801 w 6125898"/>
              <a:gd name="connsiteY4847" fmla="*/ 4177837 h 5594367"/>
              <a:gd name="connsiteX4848" fmla="*/ 4902712 w 6125898"/>
              <a:gd name="connsiteY4848" fmla="*/ 4229661 h 5594367"/>
              <a:gd name="connsiteX4849" fmla="*/ 4876801 w 6125898"/>
              <a:gd name="connsiteY4849" fmla="*/ 4177837 h 5594367"/>
              <a:gd name="connsiteX4850" fmla="*/ 4876801 w 6125898"/>
              <a:gd name="connsiteY4850" fmla="*/ 4177837 h 5594367"/>
              <a:gd name="connsiteX4851" fmla="*/ 4876801 w 6125898"/>
              <a:gd name="connsiteY4851" fmla="*/ 3944627 h 5594367"/>
              <a:gd name="connsiteX4852" fmla="*/ 4890089 w 6125898"/>
              <a:gd name="connsiteY4852" fmla="*/ 3931339 h 5594367"/>
              <a:gd name="connsiteX4853" fmla="*/ 4903377 w 6125898"/>
              <a:gd name="connsiteY4853" fmla="*/ 3944627 h 5594367"/>
              <a:gd name="connsiteX4854" fmla="*/ 4876801 w 6125898"/>
              <a:gd name="connsiteY4854" fmla="*/ 3944627 h 5594367"/>
              <a:gd name="connsiteX4855" fmla="*/ 4876801 w 6125898"/>
              <a:gd name="connsiteY4855" fmla="*/ 3944627 h 5594367"/>
              <a:gd name="connsiteX4856" fmla="*/ 4903377 w 6125898"/>
              <a:gd name="connsiteY4856" fmla="*/ 3853602 h 5594367"/>
              <a:gd name="connsiteX4857" fmla="*/ 4929289 w 6125898"/>
              <a:gd name="connsiteY4857" fmla="*/ 3853602 h 5594367"/>
              <a:gd name="connsiteX4858" fmla="*/ 4903377 w 6125898"/>
              <a:gd name="connsiteY4858" fmla="*/ 3879515 h 5594367"/>
              <a:gd name="connsiteX4859" fmla="*/ 4903377 w 6125898"/>
              <a:gd name="connsiteY4859" fmla="*/ 3853602 h 5594367"/>
              <a:gd name="connsiteX4860" fmla="*/ 4903377 w 6125898"/>
              <a:gd name="connsiteY4860" fmla="*/ 3853602 h 5594367"/>
              <a:gd name="connsiteX4861" fmla="*/ 4942577 w 6125898"/>
              <a:gd name="connsiteY4861" fmla="*/ 4385798 h 5594367"/>
              <a:gd name="connsiteX4862" fmla="*/ 4942577 w 6125898"/>
              <a:gd name="connsiteY4862" fmla="*/ 4359886 h 5594367"/>
              <a:gd name="connsiteX4863" fmla="*/ 4942577 w 6125898"/>
              <a:gd name="connsiteY4863" fmla="*/ 4385798 h 5594367"/>
              <a:gd name="connsiteX4864" fmla="*/ 4942577 w 6125898"/>
              <a:gd name="connsiteY4864" fmla="*/ 4385798 h 5594367"/>
              <a:gd name="connsiteX4865" fmla="*/ 4942577 w 6125898"/>
              <a:gd name="connsiteY4865" fmla="*/ 4217037 h 5594367"/>
              <a:gd name="connsiteX4866" fmla="*/ 4916666 w 6125898"/>
              <a:gd name="connsiteY4866" fmla="*/ 4191125 h 5594367"/>
              <a:gd name="connsiteX4867" fmla="*/ 4942577 w 6125898"/>
              <a:gd name="connsiteY4867" fmla="*/ 4204413 h 5594367"/>
              <a:gd name="connsiteX4868" fmla="*/ 4955865 w 6125898"/>
              <a:gd name="connsiteY4868" fmla="*/ 4217702 h 5594367"/>
              <a:gd name="connsiteX4869" fmla="*/ 4942577 w 6125898"/>
              <a:gd name="connsiteY4869" fmla="*/ 4217702 h 5594367"/>
              <a:gd name="connsiteX4870" fmla="*/ 4942577 w 6125898"/>
              <a:gd name="connsiteY4870" fmla="*/ 4217037 h 5594367"/>
              <a:gd name="connsiteX4871" fmla="*/ 4955865 w 6125898"/>
              <a:gd name="connsiteY4871" fmla="*/ 4359222 h 5594367"/>
              <a:gd name="connsiteX4872" fmla="*/ 4969154 w 6125898"/>
              <a:gd name="connsiteY4872" fmla="*/ 4359222 h 5594367"/>
              <a:gd name="connsiteX4873" fmla="*/ 4955865 w 6125898"/>
              <a:gd name="connsiteY4873" fmla="*/ 4359222 h 5594367"/>
              <a:gd name="connsiteX4874" fmla="*/ 4955865 w 6125898"/>
              <a:gd name="connsiteY4874" fmla="*/ 4359222 h 5594367"/>
              <a:gd name="connsiteX4875" fmla="*/ 4955865 w 6125898"/>
              <a:gd name="connsiteY4875" fmla="*/ 3892803 h 5594367"/>
              <a:gd name="connsiteX4876" fmla="*/ 4942577 w 6125898"/>
              <a:gd name="connsiteY4876" fmla="*/ 3892803 h 5594367"/>
              <a:gd name="connsiteX4877" fmla="*/ 4968489 w 6125898"/>
              <a:gd name="connsiteY4877" fmla="*/ 3853602 h 5594367"/>
              <a:gd name="connsiteX4878" fmla="*/ 4955865 w 6125898"/>
              <a:gd name="connsiteY4878" fmla="*/ 3892803 h 5594367"/>
              <a:gd name="connsiteX4879" fmla="*/ 4955865 w 6125898"/>
              <a:gd name="connsiteY4879" fmla="*/ 3892803 h 5594367"/>
              <a:gd name="connsiteX4880" fmla="*/ 4981778 w 6125898"/>
              <a:gd name="connsiteY4880" fmla="*/ 3762578 h 5594367"/>
              <a:gd name="connsiteX4881" fmla="*/ 4968489 w 6125898"/>
              <a:gd name="connsiteY4881" fmla="*/ 3723377 h 5594367"/>
              <a:gd name="connsiteX4882" fmla="*/ 4981778 w 6125898"/>
              <a:gd name="connsiteY4882" fmla="*/ 3710089 h 5594367"/>
              <a:gd name="connsiteX4883" fmla="*/ 4968489 w 6125898"/>
              <a:gd name="connsiteY4883" fmla="*/ 3696801 h 5594367"/>
              <a:gd name="connsiteX4884" fmla="*/ 4968489 w 6125898"/>
              <a:gd name="connsiteY4884" fmla="*/ 3696801 h 5594367"/>
              <a:gd name="connsiteX4885" fmla="*/ 4994402 w 6125898"/>
              <a:gd name="connsiteY4885" fmla="*/ 3710089 h 5594367"/>
              <a:gd name="connsiteX4886" fmla="*/ 4981113 w 6125898"/>
              <a:gd name="connsiteY4886" fmla="*/ 3710089 h 5594367"/>
              <a:gd name="connsiteX4887" fmla="*/ 4994402 w 6125898"/>
              <a:gd name="connsiteY4887" fmla="*/ 3723377 h 5594367"/>
              <a:gd name="connsiteX4888" fmla="*/ 5007690 w 6125898"/>
              <a:gd name="connsiteY4888" fmla="*/ 3723377 h 5594367"/>
              <a:gd name="connsiteX4889" fmla="*/ 4994402 w 6125898"/>
              <a:gd name="connsiteY4889" fmla="*/ 3736666 h 5594367"/>
              <a:gd name="connsiteX4890" fmla="*/ 5020314 w 6125898"/>
              <a:gd name="connsiteY4890" fmla="*/ 3723377 h 5594367"/>
              <a:gd name="connsiteX4891" fmla="*/ 5020314 w 6125898"/>
              <a:gd name="connsiteY4891" fmla="*/ 3723377 h 5594367"/>
              <a:gd name="connsiteX4892" fmla="*/ 5007026 w 6125898"/>
              <a:gd name="connsiteY4892" fmla="*/ 3736666 h 5594367"/>
              <a:gd name="connsiteX4893" fmla="*/ 5020314 w 6125898"/>
              <a:gd name="connsiteY4893" fmla="*/ 3762578 h 5594367"/>
              <a:gd name="connsiteX4894" fmla="*/ 5033602 w 6125898"/>
              <a:gd name="connsiteY4894" fmla="*/ 3775866 h 5594367"/>
              <a:gd name="connsiteX4895" fmla="*/ 5046891 w 6125898"/>
              <a:gd name="connsiteY4895" fmla="*/ 3762578 h 5594367"/>
              <a:gd name="connsiteX4896" fmla="*/ 5060179 w 6125898"/>
              <a:gd name="connsiteY4896" fmla="*/ 3788490 h 5594367"/>
              <a:gd name="connsiteX4897" fmla="*/ 5073467 w 6125898"/>
              <a:gd name="connsiteY4897" fmla="*/ 3788490 h 5594367"/>
              <a:gd name="connsiteX4898" fmla="*/ 5060179 w 6125898"/>
              <a:gd name="connsiteY4898" fmla="*/ 3788490 h 5594367"/>
              <a:gd name="connsiteX4899" fmla="*/ 5060179 w 6125898"/>
              <a:gd name="connsiteY4899" fmla="*/ 3814402 h 5594367"/>
              <a:gd name="connsiteX4900" fmla="*/ 5086091 w 6125898"/>
              <a:gd name="connsiteY4900" fmla="*/ 3801114 h 5594367"/>
              <a:gd name="connsiteX4901" fmla="*/ 5060179 w 6125898"/>
              <a:gd name="connsiteY4901" fmla="*/ 3827026 h 5594367"/>
              <a:gd name="connsiteX4902" fmla="*/ 5073467 w 6125898"/>
              <a:gd name="connsiteY4902" fmla="*/ 3840314 h 5594367"/>
              <a:gd name="connsiteX4903" fmla="*/ 5073467 w 6125898"/>
              <a:gd name="connsiteY4903" fmla="*/ 3853602 h 5594367"/>
              <a:gd name="connsiteX4904" fmla="*/ 5073467 w 6125898"/>
              <a:gd name="connsiteY4904" fmla="*/ 3840314 h 5594367"/>
              <a:gd name="connsiteX4905" fmla="*/ 5060179 w 6125898"/>
              <a:gd name="connsiteY4905" fmla="*/ 3853602 h 5594367"/>
              <a:gd name="connsiteX4906" fmla="*/ 5086091 w 6125898"/>
              <a:gd name="connsiteY4906" fmla="*/ 3853602 h 5594367"/>
              <a:gd name="connsiteX4907" fmla="*/ 5086091 w 6125898"/>
              <a:gd name="connsiteY4907" fmla="*/ 3879515 h 5594367"/>
              <a:gd name="connsiteX4908" fmla="*/ 5060179 w 6125898"/>
              <a:gd name="connsiteY4908" fmla="*/ 3892803 h 5594367"/>
              <a:gd name="connsiteX4909" fmla="*/ 5060179 w 6125898"/>
              <a:gd name="connsiteY4909" fmla="*/ 3866891 h 5594367"/>
              <a:gd name="connsiteX4910" fmla="*/ 5046891 w 6125898"/>
              <a:gd name="connsiteY4910" fmla="*/ 3892803 h 5594367"/>
              <a:gd name="connsiteX4911" fmla="*/ 5046891 w 6125898"/>
              <a:gd name="connsiteY4911" fmla="*/ 3892803 h 5594367"/>
              <a:gd name="connsiteX4912" fmla="*/ 5033602 w 6125898"/>
              <a:gd name="connsiteY4912" fmla="*/ 3866891 h 5594367"/>
              <a:gd name="connsiteX4913" fmla="*/ 5046891 w 6125898"/>
              <a:gd name="connsiteY4913" fmla="*/ 3840979 h 5594367"/>
              <a:gd name="connsiteX4914" fmla="*/ 5033602 w 6125898"/>
              <a:gd name="connsiteY4914" fmla="*/ 3827690 h 5594367"/>
              <a:gd name="connsiteX4915" fmla="*/ 5033602 w 6125898"/>
              <a:gd name="connsiteY4915" fmla="*/ 3853602 h 5594367"/>
              <a:gd name="connsiteX4916" fmla="*/ 5020314 w 6125898"/>
              <a:gd name="connsiteY4916" fmla="*/ 3866891 h 5594367"/>
              <a:gd name="connsiteX4917" fmla="*/ 5007026 w 6125898"/>
              <a:gd name="connsiteY4917" fmla="*/ 3853602 h 5594367"/>
              <a:gd name="connsiteX4918" fmla="*/ 5020314 w 6125898"/>
              <a:gd name="connsiteY4918" fmla="*/ 3853602 h 5594367"/>
              <a:gd name="connsiteX4919" fmla="*/ 5020314 w 6125898"/>
              <a:gd name="connsiteY4919" fmla="*/ 3840314 h 5594367"/>
              <a:gd name="connsiteX4920" fmla="*/ 5007026 w 6125898"/>
              <a:gd name="connsiteY4920" fmla="*/ 3853602 h 5594367"/>
              <a:gd name="connsiteX4921" fmla="*/ 5046226 w 6125898"/>
              <a:gd name="connsiteY4921" fmla="*/ 3801778 h 5594367"/>
              <a:gd name="connsiteX4922" fmla="*/ 5046226 w 6125898"/>
              <a:gd name="connsiteY4922" fmla="*/ 3788490 h 5594367"/>
              <a:gd name="connsiteX4923" fmla="*/ 5032938 w 6125898"/>
              <a:gd name="connsiteY4923" fmla="*/ 3801778 h 5594367"/>
              <a:gd name="connsiteX4924" fmla="*/ 5019650 w 6125898"/>
              <a:gd name="connsiteY4924" fmla="*/ 3815066 h 5594367"/>
              <a:gd name="connsiteX4925" fmla="*/ 5006361 w 6125898"/>
              <a:gd name="connsiteY4925" fmla="*/ 3801778 h 5594367"/>
              <a:gd name="connsiteX4926" fmla="*/ 5006361 w 6125898"/>
              <a:gd name="connsiteY4926" fmla="*/ 3788490 h 5594367"/>
              <a:gd name="connsiteX4927" fmla="*/ 4980449 w 6125898"/>
              <a:gd name="connsiteY4927" fmla="*/ 3788490 h 5594367"/>
              <a:gd name="connsiteX4928" fmla="*/ 4980449 w 6125898"/>
              <a:gd name="connsiteY4928" fmla="*/ 3775202 h 5594367"/>
              <a:gd name="connsiteX4929" fmla="*/ 4980449 w 6125898"/>
              <a:gd name="connsiteY4929" fmla="*/ 3775202 h 5594367"/>
              <a:gd name="connsiteX4930" fmla="*/ 5006361 w 6125898"/>
              <a:gd name="connsiteY4930" fmla="*/ 3788490 h 5594367"/>
              <a:gd name="connsiteX4931" fmla="*/ 5006361 w 6125898"/>
              <a:gd name="connsiteY4931" fmla="*/ 3775202 h 5594367"/>
              <a:gd name="connsiteX4932" fmla="*/ 4993073 w 6125898"/>
              <a:gd name="connsiteY4932" fmla="*/ 3761913 h 5594367"/>
              <a:gd name="connsiteX4933" fmla="*/ 5006361 w 6125898"/>
              <a:gd name="connsiteY4933" fmla="*/ 3761913 h 5594367"/>
              <a:gd name="connsiteX4934" fmla="*/ 4993073 w 6125898"/>
              <a:gd name="connsiteY4934" fmla="*/ 3748625 h 5594367"/>
              <a:gd name="connsiteX4935" fmla="*/ 4993073 w 6125898"/>
              <a:gd name="connsiteY4935" fmla="*/ 3774537 h 5594367"/>
              <a:gd name="connsiteX4936" fmla="*/ 4967161 w 6125898"/>
              <a:gd name="connsiteY4936" fmla="*/ 3761249 h 5594367"/>
              <a:gd name="connsiteX4937" fmla="*/ 4981778 w 6125898"/>
              <a:gd name="connsiteY4937" fmla="*/ 3762578 h 5594367"/>
              <a:gd name="connsiteX4938" fmla="*/ 4981778 w 6125898"/>
              <a:gd name="connsiteY4938" fmla="*/ 3762578 h 5594367"/>
              <a:gd name="connsiteX4939" fmla="*/ 4995066 w 6125898"/>
              <a:gd name="connsiteY4939" fmla="*/ 3970539 h 5594367"/>
              <a:gd name="connsiteX4940" fmla="*/ 4981778 w 6125898"/>
              <a:gd name="connsiteY4940" fmla="*/ 3957251 h 5594367"/>
              <a:gd name="connsiteX4941" fmla="*/ 4995066 w 6125898"/>
              <a:gd name="connsiteY4941" fmla="*/ 3943963 h 5594367"/>
              <a:gd name="connsiteX4942" fmla="*/ 4995066 w 6125898"/>
              <a:gd name="connsiteY4942" fmla="*/ 3943963 h 5594367"/>
              <a:gd name="connsiteX4943" fmla="*/ 5008354 w 6125898"/>
              <a:gd name="connsiteY4943" fmla="*/ 3957251 h 5594367"/>
              <a:gd name="connsiteX4944" fmla="*/ 4995066 w 6125898"/>
              <a:gd name="connsiteY4944" fmla="*/ 3970539 h 5594367"/>
              <a:gd name="connsiteX4945" fmla="*/ 4995066 w 6125898"/>
              <a:gd name="connsiteY4945" fmla="*/ 3970539 h 5594367"/>
              <a:gd name="connsiteX4946" fmla="*/ 5008354 w 6125898"/>
              <a:gd name="connsiteY4946" fmla="*/ 3892803 h 5594367"/>
              <a:gd name="connsiteX4947" fmla="*/ 5008354 w 6125898"/>
              <a:gd name="connsiteY4947" fmla="*/ 3866891 h 5594367"/>
              <a:gd name="connsiteX4948" fmla="*/ 5008354 w 6125898"/>
              <a:gd name="connsiteY4948" fmla="*/ 3892803 h 5594367"/>
              <a:gd name="connsiteX4949" fmla="*/ 5008354 w 6125898"/>
              <a:gd name="connsiteY4949" fmla="*/ 3892803 h 5594367"/>
              <a:gd name="connsiteX4950" fmla="*/ 4969154 w 6125898"/>
              <a:gd name="connsiteY4950" fmla="*/ 4151924 h 5594367"/>
              <a:gd name="connsiteX4951" fmla="*/ 5008354 w 6125898"/>
              <a:gd name="connsiteY4951" fmla="*/ 4151924 h 5594367"/>
              <a:gd name="connsiteX4952" fmla="*/ 4969154 w 6125898"/>
              <a:gd name="connsiteY4952" fmla="*/ 4151924 h 5594367"/>
              <a:gd name="connsiteX4953" fmla="*/ 4969154 w 6125898"/>
              <a:gd name="connsiteY4953" fmla="*/ 4151924 h 5594367"/>
              <a:gd name="connsiteX4954" fmla="*/ 4981778 w 6125898"/>
              <a:gd name="connsiteY4954" fmla="*/ 4203749 h 5594367"/>
              <a:gd name="connsiteX4955" fmla="*/ 4995066 w 6125898"/>
              <a:gd name="connsiteY4955" fmla="*/ 4164548 h 5594367"/>
              <a:gd name="connsiteX4956" fmla="*/ 5008354 w 6125898"/>
              <a:gd name="connsiteY4956" fmla="*/ 4190460 h 5594367"/>
              <a:gd name="connsiteX4957" fmla="*/ 5008354 w 6125898"/>
              <a:gd name="connsiteY4957" fmla="*/ 4190460 h 5594367"/>
              <a:gd name="connsiteX4958" fmla="*/ 4995066 w 6125898"/>
              <a:gd name="connsiteY4958" fmla="*/ 4190460 h 5594367"/>
              <a:gd name="connsiteX4959" fmla="*/ 5008354 w 6125898"/>
              <a:gd name="connsiteY4959" fmla="*/ 4203749 h 5594367"/>
              <a:gd name="connsiteX4960" fmla="*/ 4981778 w 6125898"/>
              <a:gd name="connsiteY4960" fmla="*/ 4203749 h 5594367"/>
              <a:gd name="connsiteX4961" fmla="*/ 4981778 w 6125898"/>
              <a:gd name="connsiteY4961" fmla="*/ 4203749 h 5594367"/>
              <a:gd name="connsiteX4962" fmla="*/ 5008354 w 6125898"/>
              <a:gd name="connsiteY4962" fmla="*/ 4255573 h 5594367"/>
              <a:gd name="connsiteX4963" fmla="*/ 4995066 w 6125898"/>
              <a:gd name="connsiteY4963" fmla="*/ 4255573 h 5594367"/>
              <a:gd name="connsiteX4964" fmla="*/ 4995066 w 6125898"/>
              <a:gd name="connsiteY4964" fmla="*/ 4229661 h 5594367"/>
              <a:gd name="connsiteX4965" fmla="*/ 5008354 w 6125898"/>
              <a:gd name="connsiteY4965" fmla="*/ 4255573 h 5594367"/>
              <a:gd name="connsiteX4966" fmla="*/ 5008354 w 6125898"/>
              <a:gd name="connsiteY4966" fmla="*/ 4255573 h 5594367"/>
              <a:gd name="connsiteX4967" fmla="*/ 5008354 w 6125898"/>
              <a:gd name="connsiteY4967" fmla="*/ 4229661 h 5594367"/>
              <a:gd name="connsiteX4968" fmla="*/ 5008354 w 6125898"/>
              <a:gd name="connsiteY4968" fmla="*/ 4229661 h 5594367"/>
              <a:gd name="connsiteX4969" fmla="*/ 5008354 w 6125898"/>
              <a:gd name="connsiteY4969" fmla="*/ 4203749 h 5594367"/>
              <a:gd name="connsiteX4970" fmla="*/ 5008354 w 6125898"/>
              <a:gd name="connsiteY4970" fmla="*/ 4229661 h 5594367"/>
              <a:gd name="connsiteX4971" fmla="*/ 5008354 w 6125898"/>
              <a:gd name="connsiteY4971" fmla="*/ 4229661 h 5594367"/>
              <a:gd name="connsiteX4972" fmla="*/ 5047555 w 6125898"/>
              <a:gd name="connsiteY4972" fmla="*/ 3996451 h 5594367"/>
              <a:gd name="connsiteX4973" fmla="*/ 5034266 w 6125898"/>
              <a:gd name="connsiteY4973" fmla="*/ 4009740 h 5594367"/>
              <a:gd name="connsiteX4974" fmla="*/ 4995066 w 6125898"/>
              <a:gd name="connsiteY4974" fmla="*/ 3996451 h 5594367"/>
              <a:gd name="connsiteX4975" fmla="*/ 4995066 w 6125898"/>
              <a:gd name="connsiteY4975" fmla="*/ 4009740 h 5594367"/>
              <a:gd name="connsiteX4976" fmla="*/ 5008354 w 6125898"/>
              <a:gd name="connsiteY4976" fmla="*/ 3983828 h 5594367"/>
              <a:gd name="connsiteX4977" fmla="*/ 5008354 w 6125898"/>
              <a:gd name="connsiteY4977" fmla="*/ 3970539 h 5594367"/>
              <a:gd name="connsiteX4978" fmla="*/ 5008354 w 6125898"/>
              <a:gd name="connsiteY4978" fmla="*/ 3983828 h 5594367"/>
              <a:gd name="connsiteX4979" fmla="*/ 5021642 w 6125898"/>
              <a:gd name="connsiteY4979" fmla="*/ 3918715 h 5594367"/>
              <a:gd name="connsiteX4980" fmla="*/ 5034931 w 6125898"/>
              <a:gd name="connsiteY4980" fmla="*/ 3918715 h 5594367"/>
              <a:gd name="connsiteX4981" fmla="*/ 5021642 w 6125898"/>
              <a:gd name="connsiteY4981" fmla="*/ 3905427 h 5594367"/>
              <a:gd name="connsiteX4982" fmla="*/ 5034931 w 6125898"/>
              <a:gd name="connsiteY4982" fmla="*/ 3892139 h 5594367"/>
              <a:gd name="connsiteX4983" fmla="*/ 5034931 w 6125898"/>
              <a:gd name="connsiteY4983" fmla="*/ 3905427 h 5594367"/>
              <a:gd name="connsiteX4984" fmla="*/ 5034931 w 6125898"/>
              <a:gd name="connsiteY4984" fmla="*/ 3944627 h 5594367"/>
              <a:gd name="connsiteX4985" fmla="*/ 5034931 w 6125898"/>
              <a:gd name="connsiteY4985" fmla="*/ 3983828 h 5594367"/>
              <a:gd name="connsiteX4986" fmla="*/ 5074131 w 6125898"/>
              <a:gd name="connsiteY4986" fmla="*/ 4023028 h 5594367"/>
              <a:gd name="connsiteX4987" fmla="*/ 5047555 w 6125898"/>
              <a:gd name="connsiteY4987" fmla="*/ 3996451 h 5594367"/>
              <a:gd name="connsiteX4988" fmla="*/ 5047555 w 6125898"/>
              <a:gd name="connsiteY4988" fmla="*/ 3996451 h 5594367"/>
              <a:gd name="connsiteX4989" fmla="*/ 5047555 w 6125898"/>
              <a:gd name="connsiteY4989" fmla="*/ 4385798 h 5594367"/>
              <a:gd name="connsiteX4990" fmla="*/ 5060843 w 6125898"/>
              <a:gd name="connsiteY4990" fmla="*/ 4399087 h 5594367"/>
              <a:gd name="connsiteX4991" fmla="*/ 5047555 w 6125898"/>
              <a:gd name="connsiteY4991" fmla="*/ 4385798 h 5594367"/>
              <a:gd name="connsiteX4992" fmla="*/ 5047555 w 6125898"/>
              <a:gd name="connsiteY4992" fmla="*/ 4385798 h 5594367"/>
              <a:gd name="connsiteX4993" fmla="*/ 5047555 w 6125898"/>
              <a:gd name="connsiteY4993" fmla="*/ 4385798 h 5594367"/>
              <a:gd name="connsiteX4994" fmla="*/ 5034266 w 6125898"/>
              <a:gd name="connsiteY4994" fmla="*/ 4579807 h 5594367"/>
              <a:gd name="connsiteX4995" fmla="*/ 5047555 w 6125898"/>
              <a:gd name="connsiteY4995" fmla="*/ 4540607 h 5594367"/>
              <a:gd name="connsiteX4996" fmla="*/ 5034266 w 6125898"/>
              <a:gd name="connsiteY4996" fmla="*/ 4579807 h 5594367"/>
              <a:gd name="connsiteX4997" fmla="*/ 5034266 w 6125898"/>
              <a:gd name="connsiteY4997" fmla="*/ 4579807 h 5594367"/>
              <a:gd name="connsiteX4998" fmla="*/ 5047555 w 6125898"/>
              <a:gd name="connsiteY4998" fmla="*/ 4619008 h 5594367"/>
              <a:gd name="connsiteX4999" fmla="*/ 5034266 w 6125898"/>
              <a:gd name="connsiteY4999" fmla="*/ 4619008 h 5594367"/>
              <a:gd name="connsiteX5000" fmla="*/ 5060179 w 6125898"/>
              <a:gd name="connsiteY5000" fmla="*/ 4579807 h 5594367"/>
              <a:gd name="connsiteX5001" fmla="*/ 5060179 w 6125898"/>
              <a:gd name="connsiteY5001" fmla="*/ 4605719 h 5594367"/>
              <a:gd name="connsiteX5002" fmla="*/ 5047555 w 6125898"/>
              <a:gd name="connsiteY5002" fmla="*/ 4619008 h 5594367"/>
              <a:gd name="connsiteX5003" fmla="*/ 5047555 w 6125898"/>
              <a:gd name="connsiteY5003" fmla="*/ 4619008 h 5594367"/>
              <a:gd name="connsiteX5004" fmla="*/ 5100044 w 6125898"/>
              <a:gd name="connsiteY5004" fmla="*/ 4593096 h 5594367"/>
              <a:gd name="connsiteX5005" fmla="*/ 5086755 w 6125898"/>
              <a:gd name="connsiteY5005" fmla="*/ 4579807 h 5594367"/>
              <a:gd name="connsiteX5006" fmla="*/ 5073467 w 6125898"/>
              <a:gd name="connsiteY5006" fmla="*/ 4593096 h 5594367"/>
              <a:gd name="connsiteX5007" fmla="*/ 5073467 w 6125898"/>
              <a:gd name="connsiteY5007" fmla="*/ 4567183 h 5594367"/>
              <a:gd name="connsiteX5008" fmla="*/ 5073467 w 6125898"/>
              <a:gd name="connsiteY5008" fmla="*/ 4580472 h 5594367"/>
              <a:gd name="connsiteX5009" fmla="*/ 5073467 w 6125898"/>
              <a:gd name="connsiteY5009" fmla="*/ 4541271 h 5594367"/>
              <a:gd name="connsiteX5010" fmla="*/ 5060179 w 6125898"/>
              <a:gd name="connsiteY5010" fmla="*/ 4515359 h 5594367"/>
              <a:gd name="connsiteX5011" fmla="*/ 5046891 w 6125898"/>
              <a:gd name="connsiteY5011" fmla="*/ 4528647 h 5594367"/>
              <a:gd name="connsiteX5012" fmla="*/ 5046891 w 6125898"/>
              <a:gd name="connsiteY5012" fmla="*/ 4502735 h 5594367"/>
              <a:gd name="connsiteX5013" fmla="*/ 5033602 w 6125898"/>
              <a:gd name="connsiteY5013" fmla="*/ 4489447 h 5594367"/>
              <a:gd name="connsiteX5014" fmla="*/ 5059515 w 6125898"/>
              <a:gd name="connsiteY5014" fmla="*/ 4489447 h 5594367"/>
              <a:gd name="connsiteX5015" fmla="*/ 5072803 w 6125898"/>
              <a:gd name="connsiteY5015" fmla="*/ 4515359 h 5594367"/>
              <a:gd name="connsiteX5016" fmla="*/ 5086091 w 6125898"/>
              <a:gd name="connsiteY5016" fmla="*/ 4554559 h 5594367"/>
              <a:gd name="connsiteX5017" fmla="*/ 5086091 w 6125898"/>
              <a:gd name="connsiteY5017" fmla="*/ 4580472 h 5594367"/>
              <a:gd name="connsiteX5018" fmla="*/ 5100044 w 6125898"/>
              <a:gd name="connsiteY5018" fmla="*/ 4593096 h 5594367"/>
              <a:gd name="connsiteX5019" fmla="*/ 5100044 w 6125898"/>
              <a:gd name="connsiteY5019" fmla="*/ 4593096 h 5594367"/>
              <a:gd name="connsiteX5020" fmla="*/ 5113332 w 6125898"/>
              <a:gd name="connsiteY5020" fmla="*/ 4579807 h 5594367"/>
              <a:gd name="connsiteX5021" fmla="*/ 5113332 w 6125898"/>
              <a:gd name="connsiteY5021" fmla="*/ 4566519 h 5594367"/>
              <a:gd name="connsiteX5022" fmla="*/ 5113332 w 6125898"/>
              <a:gd name="connsiteY5022" fmla="*/ 4566519 h 5594367"/>
              <a:gd name="connsiteX5023" fmla="*/ 5113332 w 6125898"/>
              <a:gd name="connsiteY5023" fmla="*/ 4579807 h 5594367"/>
              <a:gd name="connsiteX5024" fmla="*/ 5113332 w 6125898"/>
              <a:gd name="connsiteY5024" fmla="*/ 4579807 h 5594367"/>
              <a:gd name="connsiteX5025" fmla="*/ 5139244 w 6125898"/>
              <a:gd name="connsiteY5025" fmla="*/ 4632296 h 5594367"/>
              <a:gd name="connsiteX5026" fmla="*/ 5165156 w 6125898"/>
              <a:gd name="connsiteY5026" fmla="*/ 4619008 h 5594367"/>
              <a:gd name="connsiteX5027" fmla="*/ 5139244 w 6125898"/>
              <a:gd name="connsiteY5027" fmla="*/ 4632296 h 5594367"/>
              <a:gd name="connsiteX5028" fmla="*/ 5139244 w 6125898"/>
              <a:gd name="connsiteY5028" fmla="*/ 4632296 h 5594367"/>
              <a:gd name="connsiteX5029" fmla="*/ 5152533 w 6125898"/>
              <a:gd name="connsiteY5029" fmla="*/ 4489447 h 5594367"/>
              <a:gd name="connsiteX5030" fmla="*/ 5139244 w 6125898"/>
              <a:gd name="connsiteY5030" fmla="*/ 4489447 h 5594367"/>
              <a:gd name="connsiteX5031" fmla="*/ 5125956 w 6125898"/>
              <a:gd name="connsiteY5031" fmla="*/ 4528647 h 5594367"/>
              <a:gd name="connsiteX5032" fmla="*/ 5112668 w 6125898"/>
              <a:gd name="connsiteY5032" fmla="*/ 4515359 h 5594367"/>
              <a:gd name="connsiteX5033" fmla="*/ 5112668 w 6125898"/>
              <a:gd name="connsiteY5033" fmla="*/ 4528647 h 5594367"/>
              <a:gd name="connsiteX5034" fmla="*/ 5099379 w 6125898"/>
              <a:gd name="connsiteY5034" fmla="*/ 4528647 h 5594367"/>
              <a:gd name="connsiteX5035" fmla="*/ 5112668 w 6125898"/>
              <a:gd name="connsiteY5035" fmla="*/ 4515359 h 5594367"/>
              <a:gd name="connsiteX5036" fmla="*/ 5086755 w 6125898"/>
              <a:gd name="connsiteY5036" fmla="*/ 4502071 h 5594367"/>
              <a:gd name="connsiteX5037" fmla="*/ 5100044 w 6125898"/>
              <a:gd name="connsiteY5037" fmla="*/ 4488783 h 5594367"/>
              <a:gd name="connsiteX5038" fmla="*/ 5086755 w 6125898"/>
              <a:gd name="connsiteY5038" fmla="*/ 4475494 h 5594367"/>
              <a:gd name="connsiteX5039" fmla="*/ 5073467 w 6125898"/>
              <a:gd name="connsiteY5039" fmla="*/ 4475494 h 5594367"/>
              <a:gd name="connsiteX5040" fmla="*/ 5073467 w 6125898"/>
              <a:gd name="connsiteY5040" fmla="*/ 4462206 h 5594367"/>
              <a:gd name="connsiteX5041" fmla="*/ 5060179 w 6125898"/>
              <a:gd name="connsiteY5041" fmla="*/ 4448918 h 5594367"/>
              <a:gd name="connsiteX5042" fmla="*/ 5046891 w 6125898"/>
              <a:gd name="connsiteY5042" fmla="*/ 4462206 h 5594367"/>
              <a:gd name="connsiteX5043" fmla="*/ 5046891 w 6125898"/>
              <a:gd name="connsiteY5043" fmla="*/ 4448918 h 5594367"/>
              <a:gd name="connsiteX5044" fmla="*/ 5060179 w 6125898"/>
              <a:gd name="connsiteY5044" fmla="*/ 4448918 h 5594367"/>
              <a:gd name="connsiteX5045" fmla="*/ 5046891 w 6125898"/>
              <a:gd name="connsiteY5045" fmla="*/ 4423005 h 5594367"/>
              <a:gd name="connsiteX5046" fmla="*/ 5060179 w 6125898"/>
              <a:gd name="connsiteY5046" fmla="*/ 4448918 h 5594367"/>
              <a:gd name="connsiteX5047" fmla="*/ 5073467 w 6125898"/>
              <a:gd name="connsiteY5047" fmla="*/ 4435630 h 5594367"/>
              <a:gd name="connsiteX5048" fmla="*/ 5060179 w 6125898"/>
              <a:gd name="connsiteY5048" fmla="*/ 4435630 h 5594367"/>
              <a:gd name="connsiteX5049" fmla="*/ 5060179 w 6125898"/>
              <a:gd name="connsiteY5049" fmla="*/ 4422341 h 5594367"/>
              <a:gd name="connsiteX5050" fmla="*/ 5073467 w 6125898"/>
              <a:gd name="connsiteY5050" fmla="*/ 4422341 h 5594367"/>
              <a:gd name="connsiteX5051" fmla="*/ 5060179 w 6125898"/>
              <a:gd name="connsiteY5051" fmla="*/ 4396429 h 5594367"/>
              <a:gd name="connsiteX5052" fmla="*/ 5060179 w 6125898"/>
              <a:gd name="connsiteY5052" fmla="*/ 4383141 h 5594367"/>
              <a:gd name="connsiteX5053" fmla="*/ 5086091 w 6125898"/>
              <a:gd name="connsiteY5053" fmla="*/ 4383141 h 5594367"/>
              <a:gd name="connsiteX5054" fmla="*/ 5072803 w 6125898"/>
              <a:gd name="connsiteY5054" fmla="*/ 4396429 h 5594367"/>
              <a:gd name="connsiteX5055" fmla="*/ 5086091 w 6125898"/>
              <a:gd name="connsiteY5055" fmla="*/ 4396429 h 5594367"/>
              <a:gd name="connsiteX5056" fmla="*/ 5112003 w 6125898"/>
              <a:gd name="connsiteY5056" fmla="*/ 4448253 h 5594367"/>
              <a:gd name="connsiteX5057" fmla="*/ 5137915 w 6125898"/>
              <a:gd name="connsiteY5057" fmla="*/ 4461541 h 5594367"/>
              <a:gd name="connsiteX5058" fmla="*/ 5124627 w 6125898"/>
              <a:gd name="connsiteY5058" fmla="*/ 4487454 h 5594367"/>
              <a:gd name="connsiteX5059" fmla="*/ 5137915 w 6125898"/>
              <a:gd name="connsiteY5059" fmla="*/ 4487454 h 5594367"/>
              <a:gd name="connsiteX5060" fmla="*/ 5137915 w 6125898"/>
              <a:gd name="connsiteY5060" fmla="*/ 4487454 h 5594367"/>
              <a:gd name="connsiteX5061" fmla="*/ 5151203 w 6125898"/>
              <a:gd name="connsiteY5061" fmla="*/ 4461541 h 5594367"/>
              <a:gd name="connsiteX5062" fmla="*/ 5164492 w 6125898"/>
              <a:gd name="connsiteY5062" fmla="*/ 4513366 h 5594367"/>
              <a:gd name="connsiteX5063" fmla="*/ 5177780 w 6125898"/>
              <a:gd name="connsiteY5063" fmla="*/ 4513366 h 5594367"/>
              <a:gd name="connsiteX5064" fmla="*/ 5164492 w 6125898"/>
              <a:gd name="connsiteY5064" fmla="*/ 4526654 h 5594367"/>
              <a:gd name="connsiteX5065" fmla="*/ 5152533 w 6125898"/>
              <a:gd name="connsiteY5065" fmla="*/ 4489447 h 5594367"/>
              <a:gd name="connsiteX5066" fmla="*/ 5152533 w 6125898"/>
              <a:gd name="connsiteY5066" fmla="*/ 4489447 h 5594367"/>
              <a:gd name="connsiteX5067" fmla="*/ 5165821 w 6125898"/>
              <a:gd name="connsiteY5067" fmla="*/ 4553895 h 5594367"/>
              <a:gd name="connsiteX5068" fmla="*/ 5179109 w 6125898"/>
              <a:gd name="connsiteY5068" fmla="*/ 4540607 h 5594367"/>
              <a:gd name="connsiteX5069" fmla="*/ 5205021 w 6125898"/>
              <a:gd name="connsiteY5069" fmla="*/ 4527319 h 5594367"/>
              <a:gd name="connsiteX5070" fmla="*/ 5205021 w 6125898"/>
              <a:gd name="connsiteY5070" fmla="*/ 4553231 h 5594367"/>
              <a:gd name="connsiteX5071" fmla="*/ 5179109 w 6125898"/>
              <a:gd name="connsiteY5071" fmla="*/ 4553231 h 5594367"/>
              <a:gd name="connsiteX5072" fmla="*/ 5192397 w 6125898"/>
              <a:gd name="connsiteY5072" fmla="*/ 4579143 h 5594367"/>
              <a:gd name="connsiteX5073" fmla="*/ 5165821 w 6125898"/>
              <a:gd name="connsiteY5073" fmla="*/ 4553895 h 5594367"/>
              <a:gd name="connsiteX5074" fmla="*/ 5165821 w 6125898"/>
              <a:gd name="connsiteY5074" fmla="*/ 4553895 h 5594367"/>
              <a:gd name="connsiteX5075" fmla="*/ 5178444 w 6125898"/>
              <a:gd name="connsiteY5075" fmla="*/ 4787769 h 5594367"/>
              <a:gd name="connsiteX5076" fmla="*/ 5178444 w 6125898"/>
              <a:gd name="connsiteY5076" fmla="*/ 4761857 h 5594367"/>
              <a:gd name="connsiteX5077" fmla="*/ 5178444 w 6125898"/>
              <a:gd name="connsiteY5077" fmla="*/ 4787769 h 5594367"/>
              <a:gd name="connsiteX5078" fmla="*/ 5178444 w 6125898"/>
              <a:gd name="connsiteY5078" fmla="*/ 4787769 h 5594367"/>
              <a:gd name="connsiteX5079" fmla="*/ 5178444 w 6125898"/>
              <a:gd name="connsiteY5079" fmla="*/ 4761857 h 5594367"/>
              <a:gd name="connsiteX5080" fmla="*/ 5165156 w 6125898"/>
              <a:gd name="connsiteY5080" fmla="*/ 4748568 h 5594367"/>
              <a:gd name="connsiteX5081" fmla="*/ 5165156 w 6125898"/>
              <a:gd name="connsiteY5081" fmla="*/ 4735280 h 5594367"/>
              <a:gd name="connsiteX5082" fmla="*/ 5178444 w 6125898"/>
              <a:gd name="connsiteY5082" fmla="*/ 4735280 h 5594367"/>
              <a:gd name="connsiteX5083" fmla="*/ 5178444 w 6125898"/>
              <a:gd name="connsiteY5083" fmla="*/ 4748568 h 5594367"/>
              <a:gd name="connsiteX5084" fmla="*/ 5178444 w 6125898"/>
              <a:gd name="connsiteY5084" fmla="*/ 4735280 h 5594367"/>
              <a:gd name="connsiteX5085" fmla="*/ 5191732 w 6125898"/>
              <a:gd name="connsiteY5085" fmla="*/ 4735280 h 5594367"/>
              <a:gd name="connsiteX5086" fmla="*/ 5178444 w 6125898"/>
              <a:gd name="connsiteY5086" fmla="*/ 4761857 h 5594367"/>
              <a:gd name="connsiteX5087" fmla="*/ 5178444 w 6125898"/>
              <a:gd name="connsiteY5087" fmla="*/ 4761857 h 5594367"/>
              <a:gd name="connsiteX5088" fmla="*/ 5296710 w 6125898"/>
              <a:gd name="connsiteY5088" fmla="*/ 4735945 h 5594367"/>
              <a:gd name="connsiteX5089" fmla="*/ 5283422 w 6125898"/>
              <a:gd name="connsiteY5089" fmla="*/ 4722657 h 5594367"/>
              <a:gd name="connsiteX5090" fmla="*/ 5296710 w 6125898"/>
              <a:gd name="connsiteY5090" fmla="*/ 4735945 h 5594367"/>
              <a:gd name="connsiteX5091" fmla="*/ 5296710 w 6125898"/>
              <a:gd name="connsiteY5091" fmla="*/ 4749233 h 5594367"/>
              <a:gd name="connsiteX5092" fmla="*/ 5270798 w 6125898"/>
              <a:gd name="connsiteY5092" fmla="*/ 4762521 h 5594367"/>
              <a:gd name="connsiteX5093" fmla="*/ 5257509 w 6125898"/>
              <a:gd name="connsiteY5093" fmla="*/ 4788433 h 5594367"/>
              <a:gd name="connsiteX5094" fmla="*/ 5218309 w 6125898"/>
              <a:gd name="connsiteY5094" fmla="*/ 4775145 h 5594367"/>
              <a:gd name="connsiteX5095" fmla="*/ 5192397 w 6125898"/>
              <a:gd name="connsiteY5095" fmla="*/ 4749233 h 5594367"/>
              <a:gd name="connsiteX5096" fmla="*/ 5218309 w 6125898"/>
              <a:gd name="connsiteY5096" fmla="*/ 4723321 h 5594367"/>
              <a:gd name="connsiteX5097" fmla="*/ 5231597 w 6125898"/>
              <a:gd name="connsiteY5097" fmla="*/ 4762521 h 5594367"/>
              <a:gd name="connsiteX5098" fmla="*/ 5218309 w 6125898"/>
              <a:gd name="connsiteY5098" fmla="*/ 4749233 h 5594367"/>
              <a:gd name="connsiteX5099" fmla="*/ 5244221 w 6125898"/>
              <a:gd name="connsiteY5099" fmla="*/ 4735945 h 5594367"/>
              <a:gd name="connsiteX5100" fmla="*/ 5218309 w 6125898"/>
              <a:gd name="connsiteY5100" fmla="*/ 4735945 h 5594367"/>
              <a:gd name="connsiteX5101" fmla="*/ 5244221 w 6125898"/>
              <a:gd name="connsiteY5101" fmla="*/ 4696744 h 5594367"/>
              <a:gd name="connsiteX5102" fmla="*/ 5270134 w 6125898"/>
              <a:gd name="connsiteY5102" fmla="*/ 4696744 h 5594367"/>
              <a:gd name="connsiteX5103" fmla="*/ 5270134 w 6125898"/>
              <a:gd name="connsiteY5103" fmla="*/ 4722657 h 5594367"/>
              <a:gd name="connsiteX5104" fmla="*/ 5283422 w 6125898"/>
              <a:gd name="connsiteY5104" fmla="*/ 4709368 h 5594367"/>
              <a:gd name="connsiteX5105" fmla="*/ 5283422 w 6125898"/>
              <a:gd name="connsiteY5105" fmla="*/ 4722657 h 5594367"/>
              <a:gd name="connsiteX5106" fmla="*/ 5309334 w 6125898"/>
              <a:gd name="connsiteY5106" fmla="*/ 4709368 h 5594367"/>
              <a:gd name="connsiteX5107" fmla="*/ 5296710 w 6125898"/>
              <a:gd name="connsiteY5107" fmla="*/ 4735945 h 5594367"/>
              <a:gd name="connsiteX5108" fmla="*/ 5296710 w 6125898"/>
              <a:gd name="connsiteY5108" fmla="*/ 4735945 h 5594367"/>
              <a:gd name="connsiteX5109" fmla="*/ 5414311 w 6125898"/>
              <a:gd name="connsiteY5109" fmla="*/ 4658208 h 5594367"/>
              <a:gd name="connsiteX5110" fmla="*/ 5414311 w 6125898"/>
              <a:gd name="connsiteY5110" fmla="*/ 4671497 h 5594367"/>
              <a:gd name="connsiteX5111" fmla="*/ 5414311 w 6125898"/>
              <a:gd name="connsiteY5111" fmla="*/ 4658208 h 5594367"/>
              <a:gd name="connsiteX5112" fmla="*/ 5414311 w 6125898"/>
              <a:gd name="connsiteY5112" fmla="*/ 4658208 h 5594367"/>
              <a:gd name="connsiteX5113" fmla="*/ 5361823 w 6125898"/>
              <a:gd name="connsiteY5113" fmla="*/ 4644920 h 5594367"/>
              <a:gd name="connsiteX5114" fmla="*/ 5361823 w 6125898"/>
              <a:gd name="connsiteY5114" fmla="*/ 4658208 h 5594367"/>
              <a:gd name="connsiteX5115" fmla="*/ 5322622 w 6125898"/>
              <a:gd name="connsiteY5115" fmla="*/ 4671497 h 5594367"/>
              <a:gd name="connsiteX5116" fmla="*/ 5335911 w 6125898"/>
              <a:gd name="connsiteY5116" fmla="*/ 4645584 h 5594367"/>
              <a:gd name="connsiteX5117" fmla="*/ 5335911 w 6125898"/>
              <a:gd name="connsiteY5117" fmla="*/ 4645584 h 5594367"/>
              <a:gd name="connsiteX5118" fmla="*/ 5296710 w 6125898"/>
              <a:gd name="connsiteY5118" fmla="*/ 4658873 h 5594367"/>
              <a:gd name="connsiteX5119" fmla="*/ 5283422 w 6125898"/>
              <a:gd name="connsiteY5119" fmla="*/ 4645584 h 5594367"/>
              <a:gd name="connsiteX5120" fmla="*/ 5283422 w 6125898"/>
              <a:gd name="connsiteY5120" fmla="*/ 4619672 h 5594367"/>
              <a:gd name="connsiteX5121" fmla="*/ 5309334 w 6125898"/>
              <a:gd name="connsiteY5121" fmla="*/ 4658873 h 5594367"/>
              <a:gd name="connsiteX5122" fmla="*/ 5348535 w 6125898"/>
              <a:gd name="connsiteY5122" fmla="*/ 4632961 h 5594367"/>
              <a:gd name="connsiteX5123" fmla="*/ 5309334 w 6125898"/>
              <a:gd name="connsiteY5123" fmla="*/ 4619672 h 5594367"/>
              <a:gd name="connsiteX5124" fmla="*/ 5309334 w 6125898"/>
              <a:gd name="connsiteY5124" fmla="*/ 4632961 h 5594367"/>
              <a:gd name="connsiteX5125" fmla="*/ 5309334 w 6125898"/>
              <a:gd name="connsiteY5125" fmla="*/ 4607048 h 5594367"/>
              <a:gd name="connsiteX5126" fmla="*/ 5322622 w 6125898"/>
              <a:gd name="connsiteY5126" fmla="*/ 4607048 h 5594367"/>
              <a:gd name="connsiteX5127" fmla="*/ 5322622 w 6125898"/>
              <a:gd name="connsiteY5127" fmla="*/ 4632961 h 5594367"/>
              <a:gd name="connsiteX5128" fmla="*/ 5322622 w 6125898"/>
              <a:gd name="connsiteY5128" fmla="*/ 4607048 h 5594367"/>
              <a:gd name="connsiteX5129" fmla="*/ 5348535 w 6125898"/>
              <a:gd name="connsiteY5129" fmla="*/ 4593760 h 5594367"/>
              <a:gd name="connsiteX5130" fmla="*/ 5335246 w 6125898"/>
              <a:gd name="connsiteY5130" fmla="*/ 4593760 h 5594367"/>
              <a:gd name="connsiteX5131" fmla="*/ 5348535 w 6125898"/>
              <a:gd name="connsiteY5131" fmla="*/ 4580472 h 5594367"/>
              <a:gd name="connsiteX5132" fmla="*/ 5374446 w 6125898"/>
              <a:gd name="connsiteY5132" fmla="*/ 4593760 h 5594367"/>
              <a:gd name="connsiteX5133" fmla="*/ 5361158 w 6125898"/>
              <a:gd name="connsiteY5133" fmla="*/ 4593760 h 5594367"/>
              <a:gd name="connsiteX5134" fmla="*/ 5361158 w 6125898"/>
              <a:gd name="connsiteY5134" fmla="*/ 4619672 h 5594367"/>
              <a:gd name="connsiteX5135" fmla="*/ 5347870 w 6125898"/>
              <a:gd name="connsiteY5135" fmla="*/ 4606384 h 5594367"/>
              <a:gd name="connsiteX5136" fmla="*/ 5334581 w 6125898"/>
              <a:gd name="connsiteY5136" fmla="*/ 4619672 h 5594367"/>
              <a:gd name="connsiteX5137" fmla="*/ 5347870 w 6125898"/>
              <a:gd name="connsiteY5137" fmla="*/ 4632961 h 5594367"/>
              <a:gd name="connsiteX5138" fmla="*/ 5361158 w 6125898"/>
              <a:gd name="connsiteY5138" fmla="*/ 4646249 h 5594367"/>
              <a:gd name="connsiteX5139" fmla="*/ 5374446 w 6125898"/>
              <a:gd name="connsiteY5139" fmla="*/ 4620337 h 5594367"/>
              <a:gd name="connsiteX5140" fmla="*/ 5387735 w 6125898"/>
              <a:gd name="connsiteY5140" fmla="*/ 4633625 h 5594367"/>
              <a:gd name="connsiteX5141" fmla="*/ 5374446 w 6125898"/>
              <a:gd name="connsiteY5141" fmla="*/ 4620337 h 5594367"/>
              <a:gd name="connsiteX5142" fmla="*/ 5387735 w 6125898"/>
              <a:gd name="connsiteY5142" fmla="*/ 4633625 h 5594367"/>
              <a:gd name="connsiteX5143" fmla="*/ 5401023 w 6125898"/>
              <a:gd name="connsiteY5143" fmla="*/ 4620337 h 5594367"/>
              <a:gd name="connsiteX5144" fmla="*/ 5401023 w 6125898"/>
              <a:gd name="connsiteY5144" fmla="*/ 4633625 h 5594367"/>
              <a:gd name="connsiteX5145" fmla="*/ 5401023 w 6125898"/>
              <a:gd name="connsiteY5145" fmla="*/ 4646913 h 5594367"/>
              <a:gd name="connsiteX5146" fmla="*/ 5414311 w 6125898"/>
              <a:gd name="connsiteY5146" fmla="*/ 4646913 h 5594367"/>
              <a:gd name="connsiteX5147" fmla="*/ 5427599 w 6125898"/>
              <a:gd name="connsiteY5147" fmla="*/ 4660201 h 5594367"/>
              <a:gd name="connsiteX5148" fmla="*/ 5414311 w 6125898"/>
              <a:gd name="connsiteY5148" fmla="*/ 4660201 h 5594367"/>
              <a:gd name="connsiteX5149" fmla="*/ 5414311 w 6125898"/>
              <a:gd name="connsiteY5149" fmla="*/ 4658208 h 5594367"/>
              <a:gd name="connsiteX5150" fmla="*/ 5440888 w 6125898"/>
              <a:gd name="connsiteY5150" fmla="*/ 4644920 h 5594367"/>
              <a:gd name="connsiteX5151" fmla="*/ 5427599 w 6125898"/>
              <a:gd name="connsiteY5151" fmla="*/ 4631632 h 5594367"/>
              <a:gd name="connsiteX5152" fmla="*/ 5440888 w 6125898"/>
              <a:gd name="connsiteY5152" fmla="*/ 4644920 h 5594367"/>
              <a:gd name="connsiteX5153" fmla="*/ 5440888 w 6125898"/>
              <a:gd name="connsiteY5153" fmla="*/ 4644920 h 5594367"/>
              <a:gd name="connsiteX5154" fmla="*/ 5440888 w 6125898"/>
              <a:gd name="connsiteY5154" fmla="*/ 4632296 h 5594367"/>
              <a:gd name="connsiteX5155" fmla="*/ 5427599 w 6125898"/>
              <a:gd name="connsiteY5155" fmla="*/ 4619008 h 5594367"/>
              <a:gd name="connsiteX5156" fmla="*/ 5440888 w 6125898"/>
              <a:gd name="connsiteY5156" fmla="*/ 4619008 h 5594367"/>
              <a:gd name="connsiteX5157" fmla="*/ 5440888 w 6125898"/>
              <a:gd name="connsiteY5157" fmla="*/ 4632296 h 5594367"/>
              <a:gd name="connsiteX5158" fmla="*/ 5440888 w 6125898"/>
              <a:gd name="connsiteY5158" fmla="*/ 4632296 h 5594367"/>
              <a:gd name="connsiteX5159" fmla="*/ 5454176 w 6125898"/>
              <a:gd name="connsiteY5159" fmla="*/ 4527983 h 5594367"/>
              <a:gd name="connsiteX5160" fmla="*/ 5454176 w 6125898"/>
              <a:gd name="connsiteY5160" fmla="*/ 4514695 h 5594367"/>
              <a:gd name="connsiteX5161" fmla="*/ 5454176 w 6125898"/>
              <a:gd name="connsiteY5161" fmla="*/ 4527983 h 5594367"/>
              <a:gd name="connsiteX5162" fmla="*/ 5454176 w 6125898"/>
              <a:gd name="connsiteY5162" fmla="*/ 4514695 h 5594367"/>
              <a:gd name="connsiteX5163" fmla="*/ 5454176 w 6125898"/>
              <a:gd name="connsiteY5163" fmla="*/ 4527983 h 5594367"/>
              <a:gd name="connsiteX5164" fmla="*/ 5454176 w 6125898"/>
              <a:gd name="connsiteY5164" fmla="*/ 4527983 h 5594367"/>
              <a:gd name="connsiteX5165" fmla="*/ 5454176 w 6125898"/>
              <a:gd name="connsiteY5165" fmla="*/ 4567183 h 5594367"/>
              <a:gd name="connsiteX5166" fmla="*/ 5467464 w 6125898"/>
              <a:gd name="connsiteY5166" fmla="*/ 4580472 h 5594367"/>
              <a:gd name="connsiteX5167" fmla="*/ 5454176 w 6125898"/>
              <a:gd name="connsiteY5167" fmla="*/ 4580472 h 5594367"/>
              <a:gd name="connsiteX5168" fmla="*/ 5454176 w 6125898"/>
              <a:gd name="connsiteY5168" fmla="*/ 4567183 h 5594367"/>
              <a:gd name="connsiteX5169" fmla="*/ 5454176 w 6125898"/>
              <a:gd name="connsiteY5169" fmla="*/ 4567183 h 5594367"/>
              <a:gd name="connsiteX5170" fmla="*/ 5480088 w 6125898"/>
              <a:gd name="connsiteY5170" fmla="*/ 4710032 h 5594367"/>
              <a:gd name="connsiteX5171" fmla="*/ 5466800 w 6125898"/>
              <a:gd name="connsiteY5171" fmla="*/ 4696744 h 5594367"/>
              <a:gd name="connsiteX5172" fmla="*/ 5480088 w 6125898"/>
              <a:gd name="connsiteY5172" fmla="*/ 4710032 h 5594367"/>
              <a:gd name="connsiteX5173" fmla="*/ 5480088 w 6125898"/>
              <a:gd name="connsiteY5173" fmla="*/ 4710032 h 5594367"/>
              <a:gd name="connsiteX5174" fmla="*/ 5454176 w 6125898"/>
              <a:gd name="connsiteY5174" fmla="*/ 4632296 h 5594367"/>
              <a:gd name="connsiteX5175" fmla="*/ 5480088 w 6125898"/>
              <a:gd name="connsiteY5175" fmla="*/ 4619008 h 5594367"/>
              <a:gd name="connsiteX5176" fmla="*/ 5466800 w 6125898"/>
              <a:gd name="connsiteY5176" fmla="*/ 4605719 h 5594367"/>
              <a:gd name="connsiteX5177" fmla="*/ 5480088 w 6125898"/>
              <a:gd name="connsiteY5177" fmla="*/ 4631632 h 5594367"/>
              <a:gd name="connsiteX5178" fmla="*/ 5454176 w 6125898"/>
              <a:gd name="connsiteY5178" fmla="*/ 4632296 h 5594367"/>
              <a:gd name="connsiteX5179" fmla="*/ 5454176 w 6125898"/>
              <a:gd name="connsiteY5179" fmla="*/ 4632296 h 5594367"/>
              <a:gd name="connsiteX5180" fmla="*/ 5480088 w 6125898"/>
              <a:gd name="connsiteY5180" fmla="*/ 4527983 h 5594367"/>
              <a:gd name="connsiteX5181" fmla="*/ 5506001 w 6125898"/>
              <a:gd name="connsiteY5181" fmla="*/ 4553895 h 5594367"/>
              <a:gd name="connsiteX5182" fmla="*/ 5492712 w 6125898"/>
              <a:gd name="connsiteY5182" fmla="*/ 4553895 h 5594367"/>
              <a:gd name="connsiteX5183" fmla="*/ 5479424 w 6125898"/>
              <a:gd name="connsiteY5183" fmla="*/ 4567183 h 5594367"/>
              <a:gd name="connsiteX5184" fmla="*/ 5480088 w 6125898"/>
              <a:gd name="connsiteY5184" fmla="*/ 4527983 h 5594367"/>
              <a:gd name="connsiteX5185" fmla="*/ 5480088 w 6125898"/>
              <a:gd name="connsiteY5185" fmla="*/ 4527983 h 5594367"/>
              <a:gd name="connsiteX5186" fmla="*/ 5493377 w 6125898"/>
              <a:gd name="connsiteY5186" fmla="*/ 4593096 h 5594367"/>
              <a:gd name="connsiteX5187" fmla="*/ 5506665 w 6125898"/>
              <a:gd name="connsiteY5187" fmla="*/ 4619008 h 5594367"/>
              <a:gd name="connsiteX5188" fmla="*/ 5506665 w 6125898"/>
              <a:gd name="connsiteY5188" fmla="*/ 4619008 h 5594367"/>
              <a:gd name="connsiteX5189" fmla="*/ 5493377 w 6125898"/>
              <a:gd name="connsiteY5189" fmla="*/ 4632296 h 5594367"/>
              <a:gd name="connsiteX5190" fmla="*/ 5493377 w 6125898"/>
              <a:gd name="connsiteY5190" fmla="*/ 4632296 h 5594367"/>
              <a:gd name="connsiteX5191" fmla="*/ 5493377 w 6125898"/>
              <a:gd name="connsiteY5191" fmla="*/ 4593096 h 5594367"/>
              <a:gd name="connsiteX5192" fmla="*/ 5493377 w 6125898"/>
              <a:gd name="connsiteY5192" fmla="*/ 4593096 h 5594367"/>
              <a:gd name="connsiteX5193" fmla="*/ 5519289 w 6125898"/>
              <a:gd name="connsiteY5193" fmla="*/ 4670832 h 5594367"/>
              <a:gd name="connsiteX5194" fmla="*/ 5519289 w 6125898"/>
              <a:gd name="connsiteY5194" fmla="*/ 4684120 h 5594367"/>
              <a:gd name="connsiteX5195" fmla="*/ 5506001 w 6125898"/>
              <a:gd name="connsiteY5195" fmla="*/ 4684120 h 5594367"/>
              <a:gd name="connsiteX5196" fmla="*/ 5519289 w 6125898"/>
              <a:gd name="connsiteY5196" fmla="*/ 4670832 h 5594367"/>
              <a:gd name="connsiteX5197" fmla="*/ 5519289 w 6125898"/>
              <a:gd name="connsiteY5197" fmla="*/ 4670832 h 5594367"/>
              <a:gd name="connsiteX5198" fmla="*/ 5493377 w 6125898"/>
              <a:gd name="connsiteY5198" fmla="*/ 4684120 h 5594367"/>
              <a:gd name="connsiteX5199" fmla="*/ 5506665 w 6125898"/>
              <a:gd name="connsiteY5199" fmla="*/ 4697408 h 5594367"/>
              <a:gd name="connsiteX5200" fmla="*/ 5506665 w 6125898"/>
              <a:gd name="connsiteY5200" fmla="*/ 4710697 h 5594367"/>
              <a:gd name="connsiteX5201" fmla="*/ 5493377 w 6125898"/>
              <a:gd name="connsiteY5201" fmla="*/ 4710697 h 5594367"/>
              <a:gd name="connsiteX5202" fmla="*/ 5493377 w 6125898"/>
              <a:gd name="connsiteY5202" fmla="*/ 4684120 h 5594367"/>
              <a:gd name="connsiteX5203" fmla="*/ 5493377 w 6125898"/>
              <a:gd name="connsiteY5203" fmla="*/ 4684120 h 5594367"/>
              <a:gd name="connsiteX5204" fmla="*/ 5493377 w 6125898"/>
              <a:gd name="connsiteY5204" fmla="*/ 4735945 h 5594367"/>
              <a:gd name="connsiteX5205" fmla="*/ 5493377 w 6125898"/>
              <a:gd name="connsiteY5205" fmla="*/ 4722657 h 5594367"/>
              <a:gd name="connsiteX5206" fmla="*/ 5506665 w 6125898"/>
              <a:gd name="connsiteY5206" fmla="*/ 4748568 h 5594367"/>
              <a:gd name="connsiteX5207" fmla="*/ 5493377 w 6125898"/>
              <a:gd name="connsiteY5207" fmla="*/ 4735945 h 5594367"/>
              <a:gd name="connsiteX5208" fmla="*/ 5493377 w 6125898"/>
              <a:gd name="connsiteY5208" fmla="*/ 4735945 h 5594367"/>
              <a:gd name="connsiteX5209" fmla="*/ 5506665 w 6125898"/>
              <a:gd name="connsiteY5209" fmla="*/ 4722657 h 5594367"/>
              <a:gd name="connsiteX5210" fmla="*/ 5519953 w 6125898"/>
              <a:gd name="connsiteY5210" fmla="*/ 4735945 h 5594367"/>
              <a:gd name="connsiteX5211" fmla="*/ 5506665 w 6125898"/>
              <a:gd name="connsiteY5211" fmla="*/ 4722657 h 5594367"/>
              <a:gd name="connsiteX5212" fmla="*/ 5506665 w 6125898"/>
              <a:gd name="connsiteY5212" fmla="*/ 4722657 h 5594367"/>
              <a:gd name="connsiteX5213" fmla="*/ 5519289 w 6125898"/>
              <a:gd name="connsiteY5213" fmla="*/ 4553895 h 5594367"/>
              <a:gd name="connsiteX5214" fmla="*/ 5506001 w 6125898"/>
              <a:gd name="connsiteY5214" fmla="*/ 4540607 h 5594367"/>
              <a:gd name="connsiteX5215" fmla="*/ 5519289 w 6125898"/>
              <a:gd name="connsiteY5215" fmla="*/ 4540607 h 5594367"/>
              <a:gd name="connsiteX5216" fmla="*/ 5519289 w 6125898"/>
              <a:gd name="connsiteY5216" fmla="*/ 4553895 h 5594367"/>
              <a:gd name="connsiteX5217" fmla="*/ 5519289 w 6125898"/>
              <a:gd name="connsiteY5217" fmla="*/ 4553895 h 5594367"/>
              <a:gd name="connsiteX5218" fmla="*/ 5519289 w 6125898"/>
              <a:gd name="connsiteY5218" fmla="*/ 4515359 h 5594367"/>
              <a:gd name="connsiteX5219" fmla="*/ 5519289 w 6125898"/>
              <a:gd name="connsiteY5219" fmla="*/ 4502071 h 5594367"/>
              <a:gd name="connsiteX5220" fmla="*/ 5532577 w 6125898"/>
              <a:gd name="connsiteY5220" fmla="*/ 4502071 h 5594367"/>
              <a:gd name="connsiteX5221" fmla="*/ 5519289 w 6125898"/>
              <a:gd name="connsiteY5221" fmla="*/ 4515359 h 5594367"/>
              <a:gd name="connsiteX5222" fmla="*/ 5519289 w 6125898"/>
              <a:gd name="connsiteY5222" fmla="*/ 4515359 h 5594367"/>
              <a:gd name="connsiteX5223" fmla="*/ 5532577 w 6125898"/>
              <a:gd name="connsiteY5223" fmla="*/ 4658208 h 5594367"/>
              <a:gd name="connsiteX5224" fmla="*/ 5519289 w 6125898"/>
              <a:gd name="connsiteY5224" fmla="*/ 4644920 h 5594367"/>
              <a:gd name="connsiteX5225" fmla="*/ 5545201 w 6125898"/>
              <a:gd name="connsiteY5225" fmla="*/ 4619008 h 5594367"/>
              <a:gd name="connsiteX5226" fmla="*/ 5558489 w 6125898"/>
              <a:gd name="connsiteY5226" fmla="*/ 4632296 h 5594367"/>
              <a:gd name="connsiteX5227" fmla="*/ 5532577 w 6125898"/>
              <a:gd name="connsiteY5227" fmla="*/ 4658208 h 5594367"/>
              <a:gd name="connsiteX5228" fmla="*/ 5532577 w 6125898"/>
              <a:gd name="connsiteY5228" fmla="*/ 4658208 h 5594367"/>
              <a:gd name="connsiteX5229" fmla="*/ 5545865 w 6125898"/>
              <a:gd name="connsiteY5229" fmla="*/ 4567183 h 5594367"/>
              <a:gd name="connsiteX5230" fmla="*/ 5545865 w 6125898"/>
              <a:gd name="connsiteY5230" fmla="*/ 4567183 h 5594367"/>
              <a:gd name="connsiteX5231" fmla="*/ 5545865 w 6125898"/>
              <a:gd name="connsiteY5231" fmla="*/ 4567183 h 5594367"/>
              <a:gd name="connsiteX5232" fmla="*/ 5545865 w 6125898"/>
              <a:gd name="connsiteY5232" fmla="*/ 4567183 h 5594367"/>
              <a:gd name="connsiteX5233" fmla="*/ 5558489 w 6125898"/>
              <a:gd name="connsiteY5233" fmla="*/ 4463535 h 5594367"/>
              <a:gd name="connsiteX5234" fmla="*/ 5571778 w 6125898"/>
              <a:gd name="connsiteY5234" fmla="*/ 4476823 h 5594367"/>
              <a:gd name="connsiteX5235" fmla="*/ 5558489 w 6125898"/>
              <a:gd name="connsiteY5235" fmla="*/ 4490112 h 5594367"/>
              <a:gd name="connsiteX5236" fmla="*/ 5558489 w 6125898"/>
              <a:gd name="connsiteY5236" fmla="*/ 4463535 h 5594367"/>
              <a:gd name="connsiteX5237" fmla="*/ 5558489 w 6125898"/>
              <a:gd name="connsiteY5237" fmla="*/ 4463535 h 5594367"/>
              <a:gd name="connsiteX5238" fmla="*/ 5571778 w 6125898"/>
              <a:gd name="connsiteY5238" fmla="*/ 4605719 h 5594367"/>
              <a:gd name="connsiteX5239" fmla="*/ 5558489 w 6125898"/>
              <a:gd name="connsiteY5239" fmla="*/ 4592431 h 5594367"/>
              <a:gd name="connsiteX5240" fmla="*/ 5571778 w 6125898"/>
              <a:gd name="connsiteY5240" fmla="*/ 4592431 h 5594367"/>
              <a:gd name="connsiteX5241" fmla="*/ 5571778 w 6125898"/>
              <a:gd name="connsiteY5241" fmla="*/ 4605719 h 5594367"/>
              <a:gd name="connsiteX5242" fmla="*/ 5571778 w 6125898"/>
              <a:gd name="connsiteY5242" fmla="*/ 4605719 h 5594367"/>
              <a:gd name="connsiteX5243" fmla="*/ 5571778 w 6125898"/>
              <a:gd name="connsiteY5243" fmla="*/ 4541271 h 5594367"/>
              <a:gd name="connsiteX5244" fmla="*/ 5585066 w 6125898"/>
              <a:gd name="connsiteY5244" fmla="*/ 4527983 h 5594367"/>
              <a:gd name="connsiteX5245" fmla="*/ 5598354 w 6125898"/>
              <a:gd name="connsiteY5245" fmla="*/ 4553895 h 5594367"/>
              <a:gd name="connsiteX5246" fmla="*/ 5585066 w 6125898"/>
              <a:gd name="connsiteY5246" fmla="*/ 4553895 h 5594367"/>
              <a:gd name="connsiteX5247" fmla="*/ 5571778 w 6125898"/>
              <a:gd name="connsiteY5247" fmla="*/ 4541271 h 5594367"/>
              <a:gd name="connsiteX5248" fmla="*/ 5571778 w 6125898"/>
              <a:gd name="connsiteY5248" fmla="*/ 4541271 h 5594367"/>
              <a:gd name="connsiteX5249" fmla="*/ 5610978 w 6125898"/>
              <a:gd name="connsiteY5249" fmla="*/ 4605719 h 5594367"/>
              <a:gd name="connsiteX5250" fmla="*/ 5597690 w 6125898"/>
              <a:gd name="connsiteY5250" fmla="*/ 4592431 h 5594367"/>
              <a:gd name="connsiteX5251" fmla="*/ 5597690 w 6125898"/>
              <a:gd name="connsiteY5251" fmla="*/ 4605719 h 5594367"/>
              <a:gd name="connsiteX5252" fmla="*/ 5610978 w 6125898"/>
              <a:gd name="connsiteY5252" fmla="*/ 4605719 h 5594367"/>
              <a:gd name="connsiteX5253" fmla="*/ 5610978 w 6125898"/>
              <a:gd name="connsiteY5253" fmla="*/ 4605719 h 5594367"/>
              <a:gd name="connsiteX5254" fmla="*/ 5610978 w 6125898"/>
              <a:gd name="connsiteY5254" fmla="*/ 4294774 h 5594367"/>
              <a:gd name="connsiteX5255" fmla="*/ 5610978 w 6125898"/>
              <a:gd name="connsiteY5255" fmla="*/ 4294774 h 5594367"/>
              <a:gd name="connsiteX5256" fmla="*/ 5610978 w 6125898"/>
              <a:gd name="connsiteY5256" fmla="*/ 4308062 h 5594367"/>
              <a:gd name="connsiteX5257" fmla="*/ 5610978 w 6125898"/>
              <a:gd name="connsiteY5257" fmla="*/ 4294774 h 5594367"/>
              <a:gd name="connsiteX5258" fmla="*/ 5610978 w 6125898"/>
              <a:gd name="connsiteY5258" fmla="*/ 4294774 h 5594367"/>
              <a:gd name="connsiteX5259" fmla="*/ 5610978 w 6125898"/>
              <a:gd name="connsiteY5259" fmla="*/ 4372510 h 5594367"/>
              <a:gd name="connsiteX5260" fmla="*/ 5610978 w 6125898"/>
              <a:gd name="connsiteY5260" fmla="*/ 4359222 h 5594367"/>
              <a:gd name="connsiteX5261" fmla="*/ 5610978 w 6125898"/>
              <a:gd name="connsiteY5261" fmla="*/ 4372510 h 5594367"/>
              <a:gd name="connsiteX5262" fmla="*/ 5610978 w 6125898"/>
              <a:gd name="connsiteY5262" fmla="*/ 4372510 h 5594367"/>
              <a:gd name="connsiteX5263" fmla="*/ 5610978 w 6125898"/>
              <a:gd name="connsiteY5263" fmla="*/ 4515359 h 5594367"/>
              <a:gd name="connsiteX5264" fmla="*/ 5624267 w 6125898"/>
              <a:gd name="connsiteY5264" fmla="*/ 4515359 h 5594367"/>
              <a:gd name="connsiteX5265" fmla="*/ 5610978 w 6125898"/>
              <a:gd name="connsiteY5265" fmla="*/ 4515359 h 5594367"/>
              <a:gd name="connsiteX5266" fmla="*/ 5610978 w 6125898"/>
              <a:gd name="connsiteY5266" fmla="*/ 4515359 h 5594367"/>
              <a:gd name="connsiteX5267" fmla="*/ 5624267 w 6125898"/>
              <a:gd name="connsiteY5267" fmla="*/ 4450247 h 5594367"/>
              <a:gd name="connsiteX5268" fmla="*/ 5624267 w 6125898"/>
              <a:gd name="connsiteY5268" fmla="*/ 4450247 h 5594367"/>
              <a:gd name="connsiteX5269" fmla="*/ 5650178 w 6125898"/>
              <a:gd name="connsiteY5269" fmla="*/ 4450247 h 5594367"/>
              <a:gd name="connsiteX5270" fmla="*/ 5624267 w 6125898"/>
              <a:gd name="connsiteY5270" fmla="*/ 4450247 h 5594367"/>
              <a:gd name="connsiteX5271" fmla="*/ 5624267 w 6125898"/>
              <a:gd name="connsiteY5271" fmla="*/ 4450247 h 5594367"/>
              <a:gd name="connsiteX5272" fmla="*/ 5637555 w 6125898"/>
              <a:gd name="connsiteY5272" fmla="*/ 4515359 h 5594367"/>
              <a:gd name="connsiteX5273" fmla="*/ 5663466 w 6125898"/>
              <a:gd name="connsiteY5273" fmla="*/ 4515359 h 5594367"/>
              <a:gd name="connsiteX5274" fmla="*/ 5637555 w 6125898"/>
              <a:gd name="connsiteY5274" fmla="*/ 4515359 h 5594367"/>
              <a:gd name="connsiteX5275" fmla="*/ 5637555 w 6125898"/>
              <a:gd name="connsiteY5275" fmla="*/ 4515359 h 5594367"/>
              <a:gd name="connsiteX5276" fmla="*/ 5690043 w 6125898"/>
              <a:gd name="connsiteY5276" fmla="*/ 4632296 h 5594367"/>
              <a:gd name="connsiteX5277" fmla="*/ 5664131 w 6125898"/>
              <a:gd name="connsiteY5277" fmla="*/ 4619008 h 5594367"/>
              <a:gd name="connsiteX5278" fmla="*/ 5677420 w 6125898"/>
              <a:gd name="connsiteY5278" fmla="*/ 4632296 h 5594367"/>
              <a:gd name="connsiteX5279" fmla="*/ 5677420 w 6125898"/>
              <a:gd name="connsiteY5279" fmla="*/ 4619008 h 5594367"/>
              <a:gd name="connsiteX5280" fmla="*/ 5690043 w 6125898"/>
              <a:gd name="connsiteY5280" fmla="*/ 4632296 h 5594367"/>
              <a:gd name="connsiteX5281" fmla="*/ 5690043 w 6125898"/>
              <a:gd name="connsiteY5281" fmla="*/ 4632296 h 5594367"/>
              <a:gd name="connsiteX5282" fmla="*/ 5690043 w 6125898"/>
              <a:gd name="connsiteY5282" fmla="*/ 4632296 h 5594367"/>
              <a:gd name="connsiteX5283" fmla="*/ 5676755 w 6125898"/>
              <a:gd name="connsiteY5283" fmla="*/ 4527983 h 5594367"/>
              <a:gd name="connsiteX5284" fmla="*/ 5676755 w 6125898"/>
              <a:gd name="connsiteY5284" fmla="*/ 4514695 h 5594367"/>
              <a:gd name="connsiteX5285" fmla="*/ 5690043 w 6125898"/>
              <a:gd name="connsiteY5285" fmla="*/ 4514695 h 5594367"/>
              <a:gd name="connsiteX5286" fmla="*/ 5676755 w 6125898"/>
              <a:gd name="connsiteY5286" fmla="*/ 4527983 h 5594367"/>
              <a:gd name="connsiteX5287" fmla="*/ 5676755 w 6125898"/>
              <a:gd name="connsiteY5287" fmla="*/ 4527983 h 5594367"/>
              <a:gd name="connsiteX5288" fmla="*/ 5925910 w 6125898"/>
              <a:gd name="connsiteY5288" fmla="*/ 4346598 h 5594367"/>
              <a:gd name="connsiteX5289" fmla="*/ 5899998 w 6125898"/>
              <a:gd name="connsiteY5289" fmla="*/ 4359886 h 5594367"/>
              <a:gd name="connsiteX5290" fmla="*/ 5899998 w 6125898"/>
              <a:gd name="connsiteY5290" fmla="*/ 4346598 h 5594367"/>
              <a:gd name="connsiteX5291" fmla="*/ 5925910 w 6125898"/>
              <a:gd name="connsiteY5291" fmla="*/ 4346598 h 5594367"/>
              <a:gd name="connsiteX5292" fmla="*/ 5925910 w 6125898"/>
              <a:gd name="connsiteY5292" fmla="*/ 4346598 h 5594367"/>
              <a:gd name="connsiteX5293" fmla="*/ 5886710 w 6125898"/>
              <a:gd name="connsiteY5293" fmla="*/ 4346598 h 5594367"/>
              <a:gd name="connsiteX5294" fmla="*/ 5873422 w 6125898"/>
              <a:gd name="connsiteY5294" fmla="*/ 4372510 h 5594367"/>
              <a:gd name="connsiteX5295" fmla="*/ 5860134 w 6125898"/>
              <a:gd name="connsiteY5295" fmla="*/ 4359222 h 5594367"/>
              <a:gd name="connsiteX5296" fmla="*/ 5873422 w 6125898"/>
              <a:gd name="connsiteY5296" fmla="*/ 4345934 h 5594367"/>
              <a:gd name="connsiteX5297" fmla="*/ 5886710 w 6125898"/>
              <a:gd name="connsiteY5297" fmla="*/ 4345934 h 5594367"/>
              <a:gd name="connsiteX5298" fmla="*/ 5886710 w 6125898"/>
              <a:gd name="connsiteY5298" fmla="*/ 4346598 h 5594367"/>
              <a:gd name="connsiteX5299" fmla="*/ 5860134 w 6125898"/>
              <a:gd name="connsiteY5299" fmla="*/ 4320686 h 5594367"/>
              <a:gd name="connsiteX5300" fmla="*/ 5860134 w 6125898"/>
              <a:gd name="connsiteY5300" fmla="*/ 4320686 h 5594367"/>
              <a:gd name="connsiteX5301" fmla="*/ 5860134 w 6125898"/>
              <a:gd name="connsiteY5301" fmla="*/ 4320686 h 5594367"/>
              <a:gd name="connsiteX5302" fmla="*/ 5860134 w 6125898"/>
              <a:gd name="connsiteY5302" fmla="*/ 4320686 h 5594367"/>
              <a:gd name="connsiteX5303" fmla="*/ 5873422 w 6125898"/>
              <a:gd name="connsiteY5303" fmla="*/ 4281485 h 5594367"/>
              <a:gd name="connsiteX5304" fmla="*/ 5860134 w 6125898"/>
              <a:gd name="connsiteY5304" fmla="*/ 4281485 h 5594367"/>
              <a:gd name="connsiteX5305" fmla="*/ 5860134 w 6125898"/>
              <a:gd name="connsiteY5305" fmla="*/ 4281485 h 5594367"/>
              <a:gd name="connsiteX5306" fmla="*/ 5846845 w 6125898"/>
              <a:gd name="connsiteY5306" fmla="*/ 4255573 h 5594367"/>
              <a:gd name="connsiteX5307" fmla="*/ 5873422 w 6125898"/>
              <a:gd name="connsiteY5307" fmla="*/ 4281485 h 5594367"/>
              <a:gd name="connsiteX5308" fmla="*/ 5873422 w 6125898"/>
              <a:gd name="connsiteY5308" fmla="*/ 4281485 h 5594367"/>
              <a:gd name="connsiteX5309" fmla="*/ 5847510 w 6125898"/>
              <a:gd name="connsiteY5309" fmla="*/ 4255573 h 5594367"/>
              <a:gd name="connsiteX5310" fmla="*/ 5821597 w 6125898"/>
              <a:gd name="connsiteY5310" fmla="*/ 4268861 h 5594367"/>
              <a:gd name="connsiteX5311" fmla="*/ 5847510 w 6125898"/>
              <a:gd name="connsiteY5311" fmla="*/ 4255573 h 5594367"/>
              <a:gd name="connsiteX5312" fmla="*/ 5847510 w 6125898"/>
              <a:gd name="connsiteY5312" fmla="*/ 4255573 h 5594367"/>
              <a:gd name="connsiteX5313" fmla="*/ 5795021 w 6125898"/>
              <a:gd name="connsiteY5313" fmla="*/ 4294774 h 5594367"/>
              <a:gd name="connsiteX5314" fmla="*/ 5781732 w 6125898"/>
              <a:gd name="connsiteY5314" fmla="*/ 4294774 h 5594367"/>
              <a:gd name="connsiteX5315" fmla="*/ 5781732 w 6125898"/>
              <a:gd name="connsiteY5315" fmla="*/ 4308062 h 5594367"/>
              <a:gd name="connsiteX5316" fmla="*/ 5768444 w 6125898"/>
              <a:gd name="connsiteY5316" fmla="*/ 4282150 h 5594367"/>
              <a:gd name="connsiteX5317" fmla="*/ 5795021 w 6125898"/>
              <a:gd name="connsiteY5317" fmla="*/ 4294774 h 5594367"/>
              <a:gd name="connsiteX5318" fmla="*/ 5795021 w 6125898"/>
              <a:gd name="connsiteY5318" fmla="*/ 4294774 h 5594367"/>
              <a:gd name="connsiteX5319" fmla="*/ 5755156 w 6125898"/>
              <a:gd name="connsiteY5319" fmla="*/ 4126012 h 5594367"/>
              <a:gd name="connsiteX5320" fmla="*/ 5755156 w 6125898"/>
              <a:gd name="connsiteY5320" fmla="*/ 4126012 h 5594367"/>
              <a:gd name="connsiteX5321" fmla="*/ 5741868 w 6125898"/>
              <a:gd name="connsiteY5321" fmla="*/ 4139300 h 5594367"/>
              <a:gd name="connsiteX5322" fmla="*/ 5755156 w 6125898"/>
              <a:gd name="connsiteY5322" fmla="*/ 4126012 h 5594367"/>
              <a:gd name="connsiteX5323" fmla="*/ 5755156 w 6125898"/>
              <a:gd name="connsiteY5323" fmla="*/ 4126012 h 5594367"/>
              <a:gd name="connsiteX5324" fmla="*/ 5755156 w 6125898"/>
              <a:gd name="connsiteY5324" fmla="*/ 4346598 h 5594367"/>
              <a:gd name="connsiteX5325" fmla="*/ 5729244 w 6125898"/>
              <a:gd name="connsiteY5325" fmla="*/ 4359886 h 5594367"/>
              <a:gd name="connsiteX5326" fmla="*/ 5755156 w 6125898"/>
              <a:gd name="connsiteY5326" fmla="*/ 4346598 h 5594367"/>
              <a:gd name="connsiteX5327" fmla="*/ 5755156 w 6125898"/>
              <a:gd name="connsiteY5327" fmla="*/ 4346598 h 5594367"/>
              <a:gd name="connsiteX5328" fmla="*/ 5715955 w 6125898"/>
              <a:gd name="connsiteY5328" fmla="*/ 4567183 h 5594367"/>
              <a:gd name="connsiteX5329" fmla="*/ 5715955 w 6125898"/>
              <a:gd name="connsiteY5329" fmla="*/ 4553895 h 5594367"/>
              <a:gd name="connsiteX5330" fmla="*/ 5715955 w 6125898"/>
              <a:gd name="connsiteY5330" fmla="*/ 4579807 h 5594367"/>
              <a:gd name="connsiteX5331" fmla="*/ 5715955 w 6125898"/>
              <a:gd name="connsiteY5331" fmla="*/ 4567183 h 5594367"/>
              <a:gd name="connsiteX5332" fmla="*/ 5715955 w 6125898"/>
              <a:gd name="connsiteY5332" fmla="*/ 4567183 h 5594367"/>
              <a:gd name="connsiteX5333" fmla="*/ 5715955 w 6125898"/>
              <a:gd name="connsiteY5333" fmla="*/ 4632296 h 5594367"/>
              <a:gd name="connsiteX5334" fmla="*/ 5729244 w 6125898"/>
              <a:gd name="connsiteY5334" fmla="*/ 4619008 h 5594367"/>
              <a:gd name="connsiteX5335" fmla="*/ 5715955 w 6125898"/>
              <a:gd name="connsiteY5335" fmla="*/ 4632296 h 5594367"/>
              <a:gd name="connsiteX5336" fmla="*/ 5715955 w 6125898"/>
              <a:gd name="connsiteY5336" fmla="*/ 4632296 h 5594367"/>
              <a:gd name="connsiteX5337" fmla="*/ 5729244 w 6125898"/>
              <a:gd name="connsiteY5337" fmla="*/ 4605719 h 5594367"/>
              <a:gd name="connsiteX5338" fmla="*/ 5729244 w 6125898"/>
              <a:gd name="connsiteY5338" fmla="*/ 4605719 h 5594367"/>
              <a:gd name="connsiteX5339" fmla="*/ 5729244 w 6125898"/>
              <a:gd name="connsiteY5339" fmla="*/ 4605719 h 5594367"/>
              <a:gd name="connsiteX5340" fmla="*/ 5729244 w 6125898"/>
              <a:gd name="connsiteY5340" fmla="*/ 4579807 h 5594367"/>
              <a:gd name="connsiteX5341" fmla="*/ 5742532 w 6125898"/>
              <a:gd name="connsiteY5341" fmla="*/ 4566519 h 5594367"/>
              <a:gd name="connsiteX5342" fmla="*/ 5729244 w 6125898"/>
              <a:gd name="connsiteY5342" fmla="*/ 4592431 h 5594367"/>
              <a:gd name="connsiteX5343" fmla="*/ 5729244 w 6125898"/>
              <a:gd name="connsiteY5343" fmla="*/ 4605719 h 5594367"/>
              <a:gd name="connsiteX5344" fmla="*/ 5729244 w 6125898"/>
              <a:gd name="connsiteY5344" fmla="*/ 4605719 h 5594367"/>
              <a:gd name="connsiteX5345" fmla="*/ 5755156 w 6125898"/>
              <a:gd name="connsiteY5345" fmla="*/ 4658208 h 5594367"/>
              <a:gd name="connsiteX5346" fmla="*/ 5755156 w 6125898"/>
              <a:gd name="connsiteY5346" fmla="*/ 4658208 h 5594367"/>
              <a:gd name="connsiteX5347" fmla="*/ 5741868 w 6125898"/>
              <a:gd name="connsiteY5347" fmla="*/ 4658208 h 5594367"/>
              <a:gd name="connsiteX5348" fmla="*/ 5755156 w 6125898"/>
              <a:gd name="connsiteY5348" fmla="*/ 4632296 h 5594367"/>
              <a:gd name="connsiteX5349" fmla="*/ 5755156 w 6125898"/>
              <a:gd name="connsiteY5349" fmla="*/ 4658208 h 5594367"/>
              <a:gd name="connsiteX5350" fmla="*/ 5755156 w 6125898"/>
              <a:gd name="connsiteY5350" fmla="*/ 4658208 h 5594367"/>
              <a:gd name="connsiteX5351" fmla="*/ 5781732 w 6125898"/>
              <a:gd name="connsiteY5351" fmla="*/ 4619008 h 5594367"/>
              <a:gd name="connsiteX5352" fmla="*/ 5781732 w 6125898"/>
              <a:gd name="connsiteY5352" fmla="*/ 4593096 h 5594367"/>
              <a:gd name="connsiteX5353" fmla="*/ 5781732 w 6125898"/>
              <a:gd name="connsiteY5353" fmla="*/ 4619008 h 5594367"/>
              <a:gd name="connsiteX5354" fmla="*/ 5781732 w 6125898"/>
              <a:gd name="connsiteY5354" fmla="*/ 4619008 h 5594367"/>
              <a:gd name="connsiteX5355" fmla="*/ 5781732 w 6125898"/>
              <a:gd name="connsiteY5355" fmla="*/ 4593096 h 5594367"/>
              <a:gd name="connsiteX5356" fmla="*/ 5781732 w 6125898"/>
              <a:gd name="connsiteY5356" fmla="*/ 4579807 h 5594367"/>
              <a:gd name="connsiteX5357" fmla="*/ 5795021 w 6125898"/>
              <a:gd name="connsiteY5357" fmla="*/ 4579807 h 5594367"/>
              <a:gd name="connsiteX5358" fmla="*/ 5781732 w 6125898"/>
              <a:gd name="connsiteY5358" fmla="*/ 4593096 h 5594367"/>
              <a:gd name="connsiteX5359" fmla="*/ 5781732 w 6125898"/>
              <a:gd name="connsiteY5359" fmla="*/ 4593096 h 5594367"/>
              <a:gd name="connsiteX5360" fmla="*/ 5781732 w 6125898"/>
              <a:gd name="connsiteY5360" fmla="*/ 4333310 h 5594367"/>
              <a:gd name="connsiteX5361" fmla="*/ 5795021 w 6125898"/>
              <a:gd name="connsiteY5361" fmla="*/ 4346598 h 5594367"/>
              <a:gd name="connsiteX5362" fmla="*/ 5755820 w 6125898"/>
              <a:gd name="connsiteY5362" fmla="*/ 4333310 h 5594367"/>
              <a:gd name="connsiteX5363" fmla="*/ 5795021 w 6125898"/>
              <a:gd name="connsiteY5363" fmla="*/ 4307398 h 5594367"/>
              <a:gd name="connsiteX5364" fmla="*/ 5781732 w 6125898"/>
              <a:gd name="connsiteY5364" fmla="*/ 4333310 h 5594367"/>
              <a:gd name="connsiteX5365" fmla="*/ 5781732 w 6125898"/>
              <a:gd name="connsiteY5365" fmla="*/ 4333310 h 5594367"/>
              <a:gd name="connsiteX5366" fmla="*/ 5834221 w 6125898"/>
              <a:gd name="connsiteY5366" fmla="*/ 4658208 h 5594367"/>
              <a:gd name="connsiteX5367" fmla="*/ 5847510 w 6125898"/>
              <a:gd name="connsiteY5367" fmla="*/ 4658208 h 5594367"/>
              <a:gd name="connsiteX5368" fmla="*/ 5847510 w 6125898"/>
              <a:gd name="connsiteY5368" fmla="*/ 4684120 h 5594367"/>
              <a:gd name="connsiteX5369" fmla="*/ 5834221 w 6125898"/>
              <a:gd name="connsiteY5369" fmla="*/ 4658208 h 5594367"/>
              <a:gd name="connsiteX5370" fmla="*/ 5834221 w 6125898"/>
              <a:gd name="connsiteY5370" fmla="*/ 4658208 h 5594367"/>
              <a:gd name="connsiteX5371" fmla="*/ 5834221 w 6125898"/>
              <a:gd name="connsiteY5371" fmla="*/ 4644920 h 5594367"/>
              <a:gd name="connsiteX5372" fmla="*/ 5820933 w 6125898"/>
              <a:gd name="connsiteY5372" fmla="*/ 4658208 h 5594367"/>
              <a:gd name="connsiteX5373" fmla="*/ 5795021 w 6125898"/>
              <a:gd name="connsiteY5373" fmla="*/ 4632296 h 5594367"/>
              <a:gd name="connsiteX5374" fmla="*/ 5820933 w 6125898"/>
              <a:gd name="connsiteY5374" fmla="*/ 4632296 h 5594367"/>
              <a:gd name="connsiteX5375" fmla="*/ 5807645 w 6125898"/>
              <a:gd name="connsiteY5375" fmla="*/ 4593096 h 5594367"/>
              <a:gd name="connsiteX5376" fmla="*/ 5860134 w 6125898"/>
              <a:gd name="connsiteY5376" fmla="*/ 4658208 h 5594367"/>
              <a:gd name="connsiteX5377" fmla="*/ 5834221 w 6125898"/>
              <a:gd name="connsiteY5377" fmla="*/ 4644920 h 5594367"/>
              <a:gd name="connsiteX5378" fmla="*/ 5834221 w 6125898"/>
              <a:gd name="connsiteY5378" fmla="*/ 4644920 h 5594367"/>
              <a:gd name="connsiteX5379" fmla="*/ 5899998 w 6125898"/>
              <a:gd name="connsiteY5379" fmla="*/ 4593096 h 5594367"/>
              <a:gd name="connsiteX5380" fmla="*/ 5874086 w 6125898"/>
              <a:gd name="connsiteY5380" fmla="*/ 4579807 h 5594367"/>
              <a:gd name="connsiteX5381" fmla="*/ 5874086 w 6125898"/>
              <a:gd name="connsiteY5381" fmla="*/ 4553895 h 5594367"/>
              <a:gd name="connsiteX5382" fmla="*/ 5899998 w 6125898"/>
              <a:gd name="connsiteY5382" fmla="*/ 4593096 h 5594367"/>
              <a:gd name="connsiteX5383" fmla="*/ 5899998 w 6125898"/>
              <a:gd name="connsiteY5383" fmla="*/ 4593096 h 5594367"/>
              <a:gd name="connsiteX5384" fmla="*/ 5860134 w 6125898"/>
              <a:gd name="connsiteY5384" fmla="*/ 4476159 h 5594367"/>
              <a:gd name="connsiteX5385" fmla="*/ 5873422 w 6125898"/>
              <a:gd name="connsiteY5385" fmla="*/ 4476159 h 5594367"/>
              <a:gd name="connsiteX5386" fmla="*/ 5860134 w 6125898"/>
              <a:gd name="connsiteY5386" fmla="*/ 4476159 h 5594367"/>
              <a:gd name="connsiteX5387" fmla="*/ 5873422 w 6125898"/>
              <a:gd name="connsiteY5387" fmla="*/ 4489447 h 5594367"/>
              <a:gd name="connsiteX5388" fmla="*/ 5860134 w 6125898"/>
              <a:gd name="connsiteY5388" fmla="*/ 4476159 h 5594367"/>
              <a:gd name="connsiteX5389" fmla="*/ 5860134 w 6125898"/>
              <a:gd name="connsiteY5389" fmla="*/ 4476159 h 5594367"/>
              <a:gd name="connsiteX5390" fmla="*/ 5847510 w 6125898"/>
              <a:gd name="connsiteY5390" fmla="*/ 4463535 h 5594367"/>
              <a:gd name="connsiteX5391" fmla="*/ 5860798 w 6125898"/>
              <a:gd name="connsiteY5391" fmla="*/ 4450247 h 5594367"/>
              <a:gd name="connsiteX5392" fmla="*/ 5886710 w 6125898"/>
              <a:gd name="connsiteY5392" fmla="*/ 4450247 h 5594367"/>
              <a:gd name="connsiteX5393" fmla="*/ 5847510 w 6125898"/>
              <a:gd name="connsiteY5393" fmla="*/ 4463535 h 5594367"/>
              <a:gd name="connsiteX5394" fmla="*/ 5847510 w 6125898"/>
              <a:gd name="connsiteY5394" fmla="*/ 4463535 h 5594367"/>
              <a:gd name="connsiteX5395" fmla="*/ 5925910 w 6125898"/>
              <a:gd name="connsiteY5395" fmla="*/ 4411710 h 5594367"/>
              <a:gd name="connsiteX5396" fmla="*/ 5925910 w 6125898"/>
              <a:gd name="connsiteY5396" fmla="*/ 4411710 h 5594367"/>
              <a:gd name="connsiteX5397" fmla="*/ 5886710 w 6125898"/>
              <a:gd name="connsiteY5397" fmla="*/ 4385798 h 5594367"/>
              <a:gd name="connsiteX5398" fmla="*/ 5925910 w 6125898"/>
              <a:gd name="connsiteY5398" fmla="*/ 4359886 h 5594367"/>
              <a:gd name="connsiteX5399" fmla="*/ 5925910 w 6125898"/>
              <a:gd name="connsiteY5399" fmla="*/ 4411710 h 5594367"/>
              <a:gd name="connsiteX5400" fmla="*/ 5925910 w 6125898"/>
              <a:gd name="connsiteY5400" fmla="*/ 4411710 h 5594367"/>
              <a:gd name="connsiteX5401" fmla="*/ 5951822 w 6125898"/>
              <a:gd name="connsiteY5401" fmla="*/ 4489447 h 5594367"/>
              <a:gd name="connsiteX5402" fmla="*/ 5951822 w 6125898"/>
              <a:gd name="connsiteY5402" fmla="*/ 4489447 h 5594367"/>
              <a:gd name="connsiteX5403" fmla="*/ 5951822 w 6125898"/>
              <a:gd name="connsiteY5403" fmla="*/ 4476159 h 5594367"/>
              <a:gd name="connsiteX5404" fmla="*/ 5965111 w 6125898"/>
              <a:gd name="connsiteY5404" fmla="*/ 4489447 h 5594367"/>
              <a:gd name="connsiteX5405" fmla="*/ 5951822 w 6125898"/>
              <a:gd name="connsiteY5405" fmla="*/ 4489447 h 5594367"/>
              <a:gd name="connsiteX5406" fmla="*/ 5951822 w 6125898"/>
              <a:gd name="connsiteY5406" fmla="*/ 4489447 h 5594367"/>
              <a:gd name="connsiteX5407" fmla="*/ 5427599 w 6125898"/>
              <a:gd name="connsiteY5407" fmla="*/ 3775866 h 5594367"/>
              <a:gd name="connsiteX5408" fmla="*/ 5427599 w 6125898"/>
              <a:gd name="connsiteY5408" fmla="*/ 3762578 h 5594367"/>
              <a:gd name="connsiteX5409" fmla="*/ 5427599 w 6125898"/>
              <a:gd name="connsiteY5409" fmla="*/ 3775866 h 5594367"/>
              <a:gd name="connsiteX5410" fmla="*/ 5427599 w 6125898"/>
              <a:gd name="connsiteY5410" fmla="*/ 3775866 h 5594367"/>
              <a:gd name="connsiteX5411" fmla="*/ 5086755 w 6125898"/>
              <a:gd name="connsiteY5411" fmla="*/ 4658208 h 5594367"/>
              <a:gd name="connsiteX5412" fmla="*/ 5073467 w 6125898"/>
              <a:gd name="connsiteY5412" fmla="*/ 4671497 h 5594367"/>
              <a:gd name="connsiteX5413" fmla="*/ 5099379 w 6125898"/>
              <a:gd name="connsiteY5413" fmla="*/ 4658208 h 5594367"/>
              <a:gd name="connsiteX5414" fmla="*/ 5086091 w 6125898"/>
              <a:gd name="connsiteY5414" fmla="*/ 4644920 h 5594367"/>
              <a:gd name="connsiteX5415" fmla="*/ 5112003 w 6125898"/>
              <a:gd name="connsiteY5415" fmla="*/ 4644920 h 5594367"/>
              <a:gd name="connsiteX5416" fmla="*/ 5112003 w 6125898"/>
              <a:gd name="connsiteY5416" fmla="*/ 4631632 h 5594367"/>
              <a:gd name="connsiteX5417" fmla="*/ 5098714 w 6125898"/>
              <a:gd name="connsiteY5417" fmla="*/ 4631632 h 5594367"/>
              <a:gd name="connsiteX5418" fmla="*/ 5086755 w 6125898"/>
              <a:gd name="connsiteY5418" fmla="*/ 4658208 h 5594367"/>
              <a:gd name="connsiteX5419" fmla="*/ 5086755 w 6125898"/>
              <a:gd name="connsiteY5419" fmla="*/ 4658208 h 5594367"/>
              <a:gd name="connsiteX5420" fmla="*/ 5454176 w 6125898"/>
              <a:gd name="connsiteY5420" fmla="*/ 3944627 h 5594367"/>
              <a:gd name="connsiteX5421" fmla="*/ 5454176 w 6125898"/>
              <a:gd name="connsiteY5421" fmla="*/ 3944627 h 5594367"/>
              <a:gd name="connsiteX5422" fmla="*/ 5454176 w 6125898"/>
              <a:gd name="connsiteY5422" fmla="*/ 3944627 h 5594367"/>
              <a:gd name="connsiteX5423" fmla="*/ 5454176 w 6125898"/>
              <a:gd name="connsiteY5423" fmla="*/ 3944627 h 5594367"/>
              <a:gd name="connsiteX5424" fmla="*/ 5454176 w 6125898"/>
              <a:gd name="connsiteY5424" fmla="*/ 3944627 h 5594367"/>
              <a:gd name="connsiteX5425" fmla="*/ 5440888 w 6125898"/>
              <a:gd name="connsiteY5425" fmla="*/ 3957251 h 5594367"/>
              <a:gd name="connsiteX5426" fmla="*/ 5440888 w 6125898"/>
              <a:gd name="connsiteY5426" fmla="*/ 3957251 h 5594367"/>
              <a:gd name="connsiteX5427" fmla="*/ 5454176 w 6125898"/>
              <a:gd name="connsiteY5427" fmla="*/ 3943963 h 5594367"/>
              <a:gd name="connsiteX5428" fmla="*/ 5440888 w 6125898"/>
              <a:gd name="connsiteY5428" fmla="*/ 3943963 h 5594367"/>
              <a:gd name="connsiteX5429" fmla="*/ 5440888 w 6125898"/>
              <a:gd name="connsiteY5429" fmla="*/ 3957251 h 5594367"/>
              <a:gd name="connsiteX5430" fmla="*/ 5440888 w 6125898"/>
              <a:gd name="connsiteY5430" fmla="*/ 3957251 h 5594367"/>
              <a:gd name="connsiteX5431" fmla="*/ 5440888 w 6125898"/>
              <a:gd name="connsiteY5431" fmla="*/ 3957251 h 5594367"/>
              <a:gd name="connsiteX5432" fmla="*/ 5100044 w 6125898"/>
              <a:gd name="connsiteY5432" fmla="*/ 4632296 h 5594367"/>
              <a:gd name="connsiteX5433" fmla="*/ 5100044 w 6125898"/>
              <a:gd name="connsiteY5433" fmla="*/ 4632296 h 5594367"/>
              <a:gd name="connsiteX5434" fmla="*/ 5100044 w 6125898"/>
              <a:gd name="connsiteY5434" fmla="*/ 4632296 h 5594367"/>
              <a:gd name="connsiteX5435" fmla="*/ 5100044 w 6125898"/>
              <a:gd name="connsiteY5435" fmla="*/ 4632296 h 5594367"/>
              <a:gd name="connsiteX5436" fmla="*/ 5100044 w 6125898"/>
              <a:gd name="connsiteY5436" fmla="*/ 4632296 h 5594367"/>
              <a:gd name="connsiteX5437" fmla="*/ 3945956 w 6125898"/>
              <a:gd name="connsiteY5437" fmla="*/ 4385798 h 5594367"/>
              <a:gd name="connsiteX5438" fmla="*/ 3945956 w 6125898"/>
              <a:gd name="connsiteY5438" fmla="*/ 4385798 h 5594367"/>
              <a:gd name="connsiteX5439" fmla="*/ 3945956 w 6125898"/>
              <a:gd name="connsiteY5439" fmla="*/ 4385798 h 5594367"/>
              <a:gd name="connsiteX5440" fmla="*/ 1979290 w 6125898"/>
              <a:gd name="connsiteY5440" fmla="*/ 1414538 h 5594367"/>
              <a:gd name="connsiteX5441" fmla="*/ 1979290 w 6125898"/>
              <a:gd name="connsiteY5441" fmla="*/ 1401250 h 5594367"/>
              <a:gd name="connsiteX5442" fmla="*/ 1926802 w 6125898"/>
              <a:gd name="connsiteY5442" fmla="*/ 1362049 h 5594367"/>
              <a:gd name="connsiteX5443" fmla="*/ 1940090 w 6125898"/>
              <a:gd name="connsiteY5443" fmla="*/ 1401250 h 5594367"/>
              <a:gd name="connsiteX5444" fmla="*/ 1926802 w 6125898"/>
              <a:gd name="connsiteY5444" fmla="*/ 1387961 h 5594367"/>
              <a:gd name="connsiteX5445" fmla="*/ 1952713 w 6125898"/>
              <a:gd name="connsiteY5445" fmla="*/ 1401250 h 5594367"/>
              <a:gd name="connsiteX5446" fmla="*/ 1952713 w 6125898"/>
              <a:gd name="connsiteY5446" fmla="*/ 1427162 h 5594367"/>
              <a:gd name="connsiteX5447" fmla="*/ 1966001 w 6125898"/>
              <a:gd name="connsiteY5447" fmla="*/ 1413873 h 5594367"/>
              <a:gd name="connsiteX5448" fmla="*/ 1952713 w 6125898"/>
              <a:gd name="connsiteY5448" fmla="*/ 1413873 h 5594367"/>
              <a:gd name="connsiteX5449" fmla="*/ 1979290 w 6125898"/>
              <a:gd name="connsiteY5449" fmla="*/ 1414538 h 5594367"/>
              <a:gd name="connsiteX5450" fmla="*/ 1979290 w 6125898"/>
              <a:gd name="connsiteY5450" fmla="*/ 1414538 h 5594367"/>
              <a:gd name="connsiteX5451" fmla="*/ 1861689 w 6125898"/>
              <a:gd name="connsiteY5451" fmla="*/ 4995066 h 5594367"/>
              <a:gd name="connsiteX5452" fmla="*/ 1874977 w 6125898"/>
              <a:gd name="connsiteY5452" fmla="*/ 4995066 h 5594367"/>
              <a:gd name="connsiteX5453" fmla="*/ 1874977 w 6125898"/>
              <a:gd name="connsiteY5453" fmla="*/ 4981778 h 5594367"/>
              <a:gd name="connsiteX5454" fmla="*/ 1861689 w 6125898"/>
              <a:gd name="connsiteY5454" fmla="*/ 4995066 h 5594367"/>
              <a:gd name="connsiteX5455" fmla="*/ 1861689 w 6125898"/>
              <a:gd name="connsiteY5455" fmla="*/ 4995066 h 5594367"/>
              <a:gd name="connsiteX5456" fmla="*/ 4234312 w 6125898"/>
              <a:gd name="connsiteY5456" fmla="*/ 4359222 h 5594367"/>
              <a:gd name="connsiteX5457" fmla="*/ 4247600 w 6125898"/>
              <a:gd name="connsiteY5457" fmla="*/ 4359222 h 5594367"/>
              <a:gd name="connsiteX5458" fmla="*/ 4234312 w 6125898"/>
              <a:gd name="connsiteY5458" fmla="*/ 4359222 h 5594367"/>
              <a:gd name="connsiteX5459" fmla="*/ 4234312 w 6125898"/>
              <a:gd name="connsiteY5459" fmla="*/ 4359222 h 5594367"/>
              <a:gd name="connsiteX5460" fmla="*/ 5676755 w 6125898"/>
              <a:gd name="connsiteY5460" fmla="*/ 4684120 h 5594367"/>
              <a:gd name="connsiteX5461" fmla="*/ 5676755 w 6125898"/>
              <a:gd name="connsiteY5461" fmla="*/ 4670832 h 5594367"/>
              <a:gd name="connsiteX5462" fmla="*/ 5663466 w 6125898"/>
              <a:gd name="connsiteY5462" fmla="*/ 4684120 h 5594367"/>
              <a:gd name="connsiteX5463" fmla="*/ 5663466 w 6125898"/>
              <a:gd name="connsiteY5463" fmla="*/ 4684120 h 5594367"/>
              <a:gd name="connsiteX5464" fmla="*/ 5676755 w 6125898"/>
              <a:gd name="connsiteY5464" fmla="*/ 4684120 h 5594367"/>
              <a:gd name="connsiteX5465" fmla="*/ 5676755 w 6125898"/>
              <a:gd name="connsiteY5465" fmla="*/ 4684120 h 5594367"/>
              <a:gd name="connsiteX5466" fmla="*/ 5493377 w 6125898"/>
              <a:gd name="connsiteY5466" fmla="*/ 3918715 h 5594367"/>
              <a:gd name="connsiteX5467" fmla="*/ 5506665 w 6125898"/>
              <a:gd name="connsiteY5467" fmla="*/ 3944627 h 5594367"/>
              <a:gd name="connsiteX5468" fmla="*/ 5480752 w 6125898"/>
              <a:gd name="connsiteY5468" fmla="*/ 3944627 h 5594367"/>
              <a:gd name="connsiteX5469" fmla="*/ 5480752 w 6125898"/>
              <a:gd name="connsiteY5469" fmla="*/ 3983828 h 5594367"/>
              <a:gd name="connsiteX5470" fmla="*/ 5494041 w 6125898"/>
              <a:gd name="connsiteY5470" fmla="*/ 3970539 h 5594367"/>
              <a:gd name="connsiteX5471" fmla="*/ 5494041 w 6125898"/>
              <a:gd name="connsiteY5471" fmla="*/ 3957251 h 5594367"/>
              <a:gd name="connsiteX5472" fmla="*/ 5507329 w 6125898"/>
              <a:gd name="connsiteY5472" fmla="*/ 3931339 h 5594367"/>
              <a:gd name="connsiteX5473" fmla="*/ 5493377 w 6125898"/>
              <a:gd name="connsiteY5473" fmla="*/ 3918715 h 5594367"/>
              <a:gd name="connsiteX5474" fmla="*/ 5493377 w 6125898"/>
              <a:gd name="connsiteY5474" fmla="*/ 3918715 h 5594367"/>
              <a:gd name="connsiteX5475" fmla="*/ 2477600 w 6125898"/>
              <a:gd name="connsiteY5475" fmla="*/ 1297601 h 5594367"/>
              <a:gd name="connsiteX5476" fmla="*/ 2674268 w 6125898"/>
              <a:gd name="connsiteY5476" fmla="*/ 1388626 h 5594367"/>
              <a:gd name="connsiteX5477" fmla="*/ 2700179 w 6125898"/>
              <a:gd name="connsiteY5477" fmla="*/ 1375337 h 5594367"/>
              <a:gd name="connsiteX5478" fmla="*/ 2726091 w 6125898"/>
              <a:gd name="connsiteY5478" fmla="*/ 1375337 h 5594367"/>
              <a:gd name="connsiteX5479" fmla="*/ 2712803 w 6125898"/>
              <a:gd name="connsiteY5479" fmla="*/ 1414538 h 5594367"/>
              <a:gd name="connsiteX5480" fmla="*/ 2738715 w 6125898"/>
              <a:gd name="connsiteY5480" fmla="*/ 1453738 h 5594367"/>
              <a:gd name="connsiteX5481" fmla="*/ 2752004 w 6125898"/>
              <a:gd name="connsiteY5481" fmla="*/ 1427826 h 5594367"/>
              <a:gd name="connsiteX5482" fmla="*/ 2765292 w 6125898"/>
              <a:gd name="connsiteY5482" fmla="*/ 1441114 h 5594367"/>
              <a:gd name="connsiteX5483" fmla="*/ 2765292 w 6125898"/>
              <a:gd name="connsiteY5483" fmla="*/ 1415202 h 5594367"/>
              <a:gd name="connsiteX5484" fmla="*/ 2739380 w 6125898"/>
              <a:gd name="connsiteY5484" fmla="*/ 1415202 h 5594367"/>
              <a:gd name="connsiteX5485" fmla="*/ 2752668 w 6125898"/>
              <a:gd name="connsiteY5485" fmla="*/ 1350090 h 5594367"/>
              <a:gd name="connsiteX5486" fmla="*/ 2765956 w 6125898"/>
              <a:gd name="connsiteY5486" fmla="*/ 1363378 h 5594367"/>
              <a:gd name="connsiteX5487" fmla="*/ 2765956 w 6125898"/>
              <a:gd name="connsiteY5487" fmla="*/ 1350090 h 5594367"/>
              <a:gd name="connsiteX5488" fmla="*/ 2765956 w 6125898"/>
              <a:gd name="connsiteY5488" fmla="*/ 1336801 h 5594367"/>
              <a:gd name="connsiteX5489" fmla="*/ 2791869 w 6125898"/>
              <a:gd name="connsiteY5489" fmla="*/ 1245777 h 5594367"/>
              <a:gd name="connsiteX5490" fmla="*/ 2791869 w 6125898"/>
              <a:gd name="connsiteY5490" fmla="*/ 1180664 h 5594367"/>
              <a:gd name="connsiteX5491" fmla="*/ 2778580 w 6125898"/>
              <a:gd name="connsiteY5491" fmla="*/ 1115551 h 5594367"/>
              <a:gd name="connsiteX5492" fmla="*/ 2752668 w 6125898"/>
              <a:gd name="connsiteY5492" fmla="*/ 1076351 h 5594367"/>
              <a:gd name="connsiteX5493" fmla="*/ 2647691 w 6125898"/>
              <a:gd name="connsiteY5493" fmla="*/ 1024527 h 5594367"/>
              <a:gd name="connsiteX5494" fmla="*/ 2647691 w 6125898"/>
              <a:gd name="connsiteY5494" fmla="*/ 998615 h 5594367"/>
              <a:gd name="connsiteX5495" fmla="*/ 2608490 w 6125898"/>
              <a:gd name="connsiteY5495" fmla="*/ 1024527 h 5594367"/>
              <a:gd name="connsiteX5496" fmla="*/ 2556002 w 6125898"/>
              <a:gd name="connsiteY5496" fmla="*/ 1063727 h 5594367"/>
              <a:gd name="connsiteX5497" fmla="*/ 2477600 w 6125898"/>
              <a:gd name="connsiteY5497" fmla="*/ 1297601 h 5594367"/>
              <a:gd name="connsiteX5498" fmla="*/ 2477600 w 6125898"/>
              <a:gd name="connsiteY5498" fmla="*/ 1297601 h 5594367"/>
              <a:gd name="connsiteX5499" fmla="*/ 1690935 w 6125898"/>
              <a:gd name="connsiteY5499" fmla="*/ 1180664 h 5594367"/>
              <a:gd name="connsiteX5500" fmla="*/ 1677646 w 6125898"/>
              <a:gd name="connsiteY5500" fmla="*/ 1180664 h 5594367"/>
              <a:gd name="connsiteX5501" fmla="*/ 1664358 w 6125898"/>
              <a:gd name="connsiteY5501" fmla="*/ 1154752 h 5594367"/>
              <a:gd name="connsiteX5502" fmla="*/ 1690935 w 6125898"/>
              <a:gd name="connsiteY5502" fmla="*/ 1180664 h 5594367"/>
              <a:gd name="connsiteX5503" fmla="*/ 1690935 w 6125898"/>
              <a:gd name="connsiteY5503" fmla="*/ 1180664 h 5594367"/>
              <a:gd name="connsiteX5504" fmla="*/ 1704223 w 6125898"/>
              <a:gd name="connsiteY5504" fmla="*/ 1206576 h 5594367"/>
              <a:gd name="connsiteX5505" fmla="*/ 1717511 w 6125898"/>
              <a:gd name="connsiteY5505" fmla="*/ 1193288 h 5594367"/>
              <a:gd name="connsiteX5506" fmla="*/ 1704223 w 6125898"/>
              <a:gd name="connsiteY5506" fmla="*/ 1206576 h 5594367"/>
              <a:gd name="connsiteX5507" fmla="*/ 1730134 w 6125898"/>
              <a:gd name="connsiteY5507" fmla="*/ 1232488 h 5594367"/>
              <a:gd name="connsiteX5508" fmla="*/ 1756047 w 6125898"/>
              <a:gd name="connsiteY5508" fmla="*/ 1245777 h 5594367"/>
              <a:gd name="connsiteX5509" fmla="*/ 1769335 w 6125898"/>
              <a:gd name="connsiteY5509" fmla="*/ 1219865 h 5594367"/>
              <a:gd name="connsiteX5510" fmla="*/ 1703558 w 6125898"/>
              <a:gd name="connsiteY5510" fmla="*/ 1180664 h 5594367"/>
              <a:gd name="connsiteX5511" fmla="*/ 1704223 w 6125898"/>
              <a:gd name="connsiteY5511" fmla="*/ 1206576 h 5594367"/>
              <a:gd name="connsiteX5512" fmla="*/ 1704223 w 6125898"/>
              <a:gd name="connsiteY5512" fmla="*/ 1206576 h 5594367"/>
              <a:gd name="connsiteX5513" fmla="*/ 1900889 w 6125898"/>
              <a:gd name="connsiteY5513" fmla="*/ 1388626 h 5594367"/>
              <a:gd name="connsiteX5514" fmla="*/ 1914178 w 6125898"/>
              <a:gd name="connsiteY5514" fmla="*/ 1349425 h 5594367"/>
              <a:gd name="connsiteX5515" fmla="*/ 1900889 w 6125898"/>
              <a:gd name="connsiteY5515" fmla="*/ 1349425 h 5594367"/>
              <a:gd name="connsiteX5516" fmla="*/ 1861689 w 6125898"/>
              <a:gd name="connsiteY5516" fmla="*/ 1336137 h 5594367"/>
              <a:gd name="connsiteX5517" fmla="*/ 1861689 w 6125898"/>
              <a:gd name="connsiteY5517" fmla="*/ 1349425 h 5594367"/>
              <a:gd name="connsiteX5518" fmla="*/ 1887601 w 6125898"/>
              <a:gd name="connsiteY5518" fmla="*/ 1362714 h 5594367"/>
              <a:gd name="connsiteX5519" fmla="*/ 1900889 w 6125898"/>
              <a:gd name="connsiteY5519" fmla="*/ 1388626 h 5594367"/>
              <a:gd name="connsiteX5520" fmla="*/ 1900889 w 6125898"/>
              <a:gd name="connsiteY5520" fmla="*/ 1388626 h 5594367"/>
              <a:gd name="connsiteX5521" fmla="*/ 1782623 w 6125898"/>
              <a:gd name="connsiteY5521" fmla="*/ 1375337 h 5594367"/>
              <a:gd name="connsiteX5522" fmla="*/ 1795911 w 6125898"/>
              <a:gd name="connsiteY5522" fmla="*/ 1362049 h 5594367"/>
              <a:gd name="connsiteX5523" fmla="*/ 1835112 w 6125898"/>
              <a:gd name="connsiteY5523" fmla="*/ 1387961 h 5594367"/>
              <a:gd name="connsiteX5524" fmla="*/ 1835112 w 6125898"/>
              <a:gd name="connsiteY5524" fmla="*/ 1401250 h 5594367"/>
              <a:gd name="connsiteX5525" fmla="*/ 1848400 w 6125898"/>
              <a:gd name="connsiteY5525" fmla="*/ 1414538 h 5594367"/>
              <a:gd name="connsiteX5526" fmla="*/ 1874313 w 6125898"/>
              <a:gd name="connsiteY5526" fmla="*/ 1427826 h 5594367"/>
              <a:gd name="connsiteX5527" fmla="*/ 1887601 w 6125898"/>
              <a:gd name="connsiteY5527" fmla="*/ 1414538 h 5594367"/>
              <a:gd name="connsiteX5528" fmla="*/ 1848400 w 6125898"/>
              <a:gd name="connsiteY5528" fmla="*/ 1401250 h 5594367"/>
              <a:gd name="connsiteX5529" fmla="*/ 1782623 w 6125898"/>
              <a:gd name="connsiteY5529" fmla="*/ 1349425 h 5594367"/>
              <a:gd name="connsiteX5530" fmla="*/ 1782623 w 6125898"/>
              <a:gd name="connsiteY5530" fmla="*/ 1362714 h 5594367"/>
              <a:gd name="connsiteX5531" fmla="*/ 1782623 w 6125898"/>
              <a:gd name="connsiteY5531" fmla="*/ 1375337 h 5594367"/>
              <a:gd name="connsiteX5532" fmla="*/ 1782623 w 6125898"/>
              <a:gd name="connsiteY5532" fmla="*/ 1375337 h 5594367"/>
              <a:gd name="connsiteX5533" fmla="*/ 2661644 w 6125898"/>
              <a:gd name="connsiteY5533" fmla="*/ 1492274 h 5594367"/>
              <a:gd name="connsiteX5534" fmla="*/ 2622443 w 6125898"/>
              <a:gd name="connsiteY5534" fmla="*/ 1453074 h 5594367"/>
              <a:gd name="connsiteX5535" fmla="*/ 2609155 w 6125898"/>
              <a:gd name="connsiteY5535" fmla="*/ 1453074 h 5594367"/>
              <a:gd name="connsiteX5536" fmla="*/ 2609155 w 6125898"/>
              <a:gd name="connsiteY5536" fmla="*/ 1466362 h 5594367"/>
              <a:gd name="connsiteX5537" fmla="*/ 2661644 w 6125898"/>
              <a:gd name="connsiteY5537" fmla="*/ 1492274 h 5594367"/>
              <a:gd name="connsiteX5538" fmla="*/ 2661644 w 6125898"/>
              <a:gd name="connsiteY5538" fmla="*/ 1492274 h 5594367"/>
              <a:gd name="connsiteX5539" fmla="*/ 4247600 w 6125898"/>
              <a:gd name="connsiteY5539" fmla="*/ 1505563 h 5594367"/>
              <a:gd name="connsiteX5540" fmla="*/ 4286801 w 6125898"/>
              <a:gd name="connsiteY5540" fmla="*/ 1505563 h 5594367"/>
              <a:gd name="connsiteX5541" fmla="*/ 4260888 w 6125898"/>
              <a:gd name="connsiteY5541" fmla="*/ 1492274 h 5594367"/>
              <a:gd name="connsiteX5542" fmla="*/ 4247600 w 6125898"/>
              <a:gd name="connsiteY5542" fmla="*/ 1505563 h 5594367"/>
              <a:gd name="connsiteX5543" fmla="*/ 4247600 w 6125898"/>
              <a:gd name="connsiteY5543" fmla="*/ 1505563 h 5594367"/>
              <a:gd name="connsiteX5544" fmla="*/ 4038309 w 6125898"/>
              <a:gd name="connsiteY5544" fmla="*/ 1531475 h 5594367"/>
              <a:gd name="connsiteX5545" fmla="*/ 4051598 w 6125898"/>
              <a:gd name="connsiteY5545" fmla="*/ 1518187 h 5594367"/>
              <a:gd name="connsiteX5546" fmla="*/ 4104087 w 6125898"/>
              <a:gd name="connsiteY5546" fmla="*/ 1504898 h 5594367"/>
              <a:gd name="connsiteX5547" fmla="*/ 4078174 w 6125898"/>
              <a:gd name="connsiteY5547" fmla="*/ 1491610 h 5594367"/>
              <a:gd name="connsiteX5548" fmla="*/ 4052262 w 6125898"/>
              <a:gd name="connsiteY5548" fmla="*/ 1517522 h 5594367"/>
              <a:gd name="connsiteX5549" fmla="*/ 4052262 w 6125898"/>
              <a:gd name="connsiteY5549" fmla="*/ 1517522 h 5594367"/>
              <a:gd name="connsiteX5550" fmla="*/ 4052262 w 6125898"/>
              <a:gd name="connsiteY5550" fmla="*/ 1517522 h 5594367"/>
              <a:gd name="connsiteX5551" fmla="*/ 4052262 w 6125898"/>
              <a:gd name="connsiteY5551" fmla="*/ 1517522 h 5594367"/>
              <a:gd name="connsiteX5552" fmla="*/ 4038309 w 6125898"/>
              <a:gd name="connsiteY5552" fmla="*/ 1531475 h 5594367"/>
              <a:gd name="connsiteX5553" fmla="*/ 4038309 w 6125898"/>
              <a:gd name="connsiteY5553" fmla="*/ 1531475 h 5594367"/>
              <a:gd name="connsiteX5554" fmla="*/ 2713467 w 6125898"/>
              <a:gd name="connsiteY5554" fmla="*/ 1531475 h 5594367"/>
              <a:gd name="connsiteX5555" fmla="*/ 2687556 w 6125898"/>
              <a:gd name="connsiteY5555" fmla="*/ 1518187 h 5594367"/>
              <a:gd name="connsiteX5556" fmla="*/ 2713467 w 6125898"/>
              <a:gd name="connsiteY5556" fmla="*/ 1531475 h 5594367"/>
              <a:gd name="connsiteX5557" fmla="*/ 2713467 w 6125898"/>
              <a:gd name="connsiteY5557" fmla="*/ 1531475 h 5594367"/>
              <a:gd name="connsiteX5558" fmla="*/ 1940090 w 6125898"/>
              <a:gd name="connsiteY5558" fmla="*/ 1609211 h 5594367"/>
              <a:gd name="connsiteX5559" fmla="*/ 1953378 w 6125898"/>
              <a:gd name="connsiteY5559" fmla="*/ 1595923 h 5594367"/>
              <a:gd name="connsiteX5560" fmla="*/ 1927466 w 6125898"/>
              <a:gd name="connsiteY5560" fmla="*/ 1582635 h 5594367"/>
              <a:gd name="connsiteX5561" fmla="*/ 1940754 w 6125898"/>
              <a:gd name="connsiteY5561" fmla="*/ 1595923 h 5594367"/>
              <a:gd name="connsiteX5562" fmla="*/ 1940754 w 6125898"/>
              <a:gd name="connsiteY5562" fmla="*/ 1609211 h 5594367"/>
              <a:gd name="connsiteX5563" fmla="*/ 1940090 w 6125898"/>
              <a:gd name="connsiteY5563" fmla="*/ 1609211 h 5594367"/>
              <a:gd name="connsiteX5564" fmla="*/ 1953378 w 6125898"/>
              <a:gd name="connsiteY5564" fmla="*/ 1621835 h 5594367"/>
              <a:gd name="connsiteX5565" fmla="*/ 1979290 w 6125898"/>
              <a:gd name="connsiteY5565" fmla="*/ 1621835 h 5594367"/>
              <a:gd name="connsiteX5566" fmla="*/ 1979290 w 6125898"/>
              <a:gd name="connsiteY5566" fmla="*/ 1621835 h 5594367"/>
              <a:gd name="connsiteX5567" fmla="*/ 1966001 w 6125898"/>
              <a:gd name="connsiteY5567" fmla="*/ 1635123 h 5594367"/>
              <a:gd name="connsiteX5568" fmla="*/ 2005202 w 6125898"/>
              <a:gd name="connsiteY5568" fmla="*/ 1648412 h 5594367"/>
              <a:gd name="connsiteX5569" fmla="*/ 2005202 w 6125898"/>
              <a:gd name="connsiteY5569" fmla="*/ 1661700 h 5594367"/>
              <a:gd name="connsiteX5570" fmla="*/ 2018490 w 6125898"/>
              <a:gd name="connsiteY5570" fmla="*/ 1674988 h 5594367"/>
              <a:gd name="connsiteX5571" fmla="*/ 2018490 w 6125898"/>
              <a:gd name="connsiteY5571" fmla="*/ 1661700 h 5594367"/>
              <a:gd name="connsiteX5572" fmla="*/ 2070979 w 6125898"/>
              <a:gd name="connsiteY5572" fmla="*/ 1687612 h 5594367"/>
              <a:gd name="connsiteX5573" fmla="*/ 2031779 w 6125898"/>
              <a:gd name="connsiteY5573" fmla="*/ 1635788 h 5594367"/>
              <a:gd name="connsiteX5574" fmla="*/ 1953378 w 6125898"/>
              <a:gd name="connsiteY5574" fmla="*/ 1621835 h 5594367"/>
              <a:gd name="connsiteX5575" fmla="*/ 1953378 w 6125898"/>
              <a:gd name="connsiteY5575" fmla="*/ 1621835 h 5594367"/>
              <a:gd name="connsiteX5576" fmla="*/ 2071643 w 6125898"/>
              <a:gd name="connsiteY5576" fmla="*/ 1686948 h 5594367"/>
              <a:gd name="connsiteX5577" fmla="*/ 2084932 w 6125898"/>
              <a:gd name="connsiteY5577" fmla="*/ 1726148 h 5594367"/>
              <a:gd name="connsiteX5578" fmla="*/ 2084932 w 6125898"/>
              <a:gd name="connsiteY5578" fmla="*/ 1712860 h 5594367"/>
              <a:gd name="connsiteX5579" fmla="*/ 2124132 w 6125898"/>
              <a:gd name="connsiteY5579" fmla="*/ 1738772 h 5594367"/>
              <a:gd name="connsiteX5580" fmla="*/ 2110844 w 6125898"/>
              <a:gd name="connsiteY5580" fmla="*/ 1699572 h 5594367"/>
              <a:gd name="connsiteX5581" fmla="*/ 2071643 w 6125898"/>
              <a:gd name="connsiteY5581" fmla="*/ 1686948 h 5594367"/>
              <a:gd name="connsiteX5582" fmla="*/ 2071643 w 6125898"/>
              <a:gd name="connsiteY5582" fmla="*/ 1686948 h 5594367"/>
              <a:gd name="connsiteX5583" fmla="*/ 5230933 w 6125898"/>
              <a:gd name="connsiteY5583" fmla="*/ 1946069 h 5594367"/>
              <a:gd name="connsiteX5584" fmla="*/ 5244221 w 6125898"/>
              <a:gd name="connsiteY5584" fmla="*/ 1946069 h 5594367"/>
              <a:gd name="connsiteX5585" fmla="*/ 5244221 w 6125898"/>
              <a:gd name="connsiteY5585" fmla="*/ 1932781 h 5594367"/>
              <a:gd name="connsiteX5586" fmla="*/ 5230933 w 6125898"/>
              <a:gd name="connsiteY5586" fmla="*/ 1932781 h 5594367"/>
              <a:gd name="connsiteX5587" fmla="*/ 5217645 w 6125898"/>
              <a:gd name="connsiteY5587" fmla="*/ 1932781 h 5594367"/>
              <a:gd name="connsiteX5588" fmla="*/ 5230933 w 6125898"/>
              <a:gd name="connsiteY5588" fmla="*/ 1946069 h 5594367"/>
              <a:gd name="connsiteX5589" fmla="*/ 5230933 w 6125898"/>
              <a:gd name="connsiteY5589" fmla="*/ 1946069 h 5594367"/>
              <a:gd name="connsiteX5590" fmla="*/ 2438401 w 6125898"/>
              <a:gd name="connsiteY5590" fmla="*/ 2088918 h 5594367"/>
              <a:gd name="connsiteX5591" fmla="*/ 2425112 w 6125898"/>
              <a:gd name="connsiteY5591" fmla="*/ 2102207 h 5594367"/>
              <a:gd name="connsiteX5592" fmla="*/ 2425112 w 6125898"/>
              <a:gd name="connsiteY5592" fmla="*/ 2102207 h 5594367"/>
              <a:gd name="connsiteX5593" fmla="*/ 2411824 w 6125898"/>
              <a:gd name="connsiteY5593" fmla="*/ 2102207 h 5594367"/>
              <a:gd name="connsiteX5594" fmla="*/ 2411824 w 6125898"/>
              <a:gd name="connsiteY5594" fmla="*/ 2102207 h 5594367"/>
              <a:gd name="connsiteX5595" fmla="*/ 2425112 w 6125898"/>
              <a:gd name="connsiteY5595" fmla="*/ 2115495 h 5594367"/>
              <a:gd name="connsiteX5596" fmla="*/ 2425112 w 6125898"/>
              <a:gd name="connsiteY5596" fmla="*/ 2128783 h 5594367"/>
              <a:gd name="connsiteX5597" fmla="*/ 2451024 w 6125898"/>
              <a:gd name="connsiteY5597" fmla="*/ 2102871 h 5594367"/>
              <a:gd name="connsiteX5598" fmla="*/ 2464312 w 6125898"/>
              <a:gd name="connsiteY5598" fmla="*/ 2076959 h 5594367"/>
              <a:gd name="connsiteX5599" fmla="*/ 2438401 w 6125898"/>
              <a:gd name="connsiteY5599" fmla="*/ 2088918 h 5594367"/>
              <a:gd name="connsiteX5600" fmla="*/ 2438401 w 6125898"/>
              <a:gd name="connsiteY5600" fmla="*/ 2088918 h 5594367"/>
              <a:gd name="connsiteX5601" fmla="*/ 2464977 w 6125898"/>
              <a:gd name="connsiteY5601" fmla="*/ 2088918 h 5594367"/>
              <a:gd name="connsiteX5602" fmla="*/ 2478265 w 6125898"/>
              <a:gd name="connsiteY5602" fmla="*/ 2075630 h 5594367"/>
              <a:gd name="connsiteX5603" fmla="*/ 2464977 w 6125898"/>
              <a:gd name="connsiteY5603" fmla="*/ 2088918 h 5594367"/>
              <a:gd name="connsiteX5604" fmla="*/ 2464977 w 6125898"/>
              <a:gd name="connsiteY5604" fmla="*/ 2088918 h 5594367"/>
              <a:gd name="connsiteX5605" fmla="*/ 2438401 w 6125898"/>
              <a:gd name="connsiteY5605" fmla="*/ 2140743 h 5594367"/>
              <a:gd name="connsiteX5606" fmla="*/ 2451689 w 6125898"/>
              <a:gd name="connsiteY5606" fmla="*/ 2127454 h 5594367"/>
              <a:gd name="connsiteX5607" fmla="*/ 2438401 w 6125898"/>
              <a:gd name="connsiteY5607" fmla="*/ 2127454 h 5594367"/>
              <a:gd name="connsiteX5608" fmla="*/ 2438401 w 6125898"/>
              <a:gd name="connsiteY5608" fmla="*/ 2140743 h 5594367"/>
              <a:gd name="connsiteX5609" fmla="*/ 2438401 w 6125898"/>
              <a:gd name="connsiteY5609" fmla="*/ 2140743 h 5594367"/>
              <a:gd name="connsiteX5610" fmla="*/ 5690043 w 6125898"/>
              <a:gd name="connsiteY5610" fmla="*/ 2698851 h 5594367"/>
              <a:gd name="connsiteX5611" fmla="*/ 5703331 w 6125898"/>
              <a:gd name="connsiteY5611" fmla="*/ 2685562 h 5594367"/>
              <a:gd name="connsiteX5612" fmla="*/ 5690043 w 6125898"/>
              <a:gd name="connsiteY5612" fmla="*/ 2698851 h 5594367"/>
              <a:gd name="connsiteX5613" fmla="*/ 5690043 w 6125898"/>
              <a:gd name="connsiteY5613" fmla="*/ 2698851 h 5594367"/>
              <a:gd name="connsiteX5614" fmla="*/ 5401688 w 6125898"/>
              <a:gd name="connsiteY5614" fmla="*/ 2971260 h 5594367"/>
              <a:gd name="connsiteX5615" fmla="*/ 5388400 w 6125898"/>
              <a:gd name="connsiteY5615" fmla="*/ 2971260 h 5594367"/>
              <a:gd name="connsiteX5616" fmla="*/ 5440888 w 6125898"/>
              <a:gd name="connsiteY5616" fmla="*/ 2984549 h 5594367"/>
              <a:gd name="connsiteX5617" fmla="*/ 5440888 w 6125898"/>
              <a:gd name="connsiteY5617" fmla="*/ 2971260 h 5594367"/>
              <a:gd name="connsiteX5618" fmla="*/ 5388400 w 6125898"/>
              <a:gd name="connsiteY5618" fmla="*/ 2945348 h 5594367"/>
              <a:gd name="connsiteX5619" fmla="*/ 5401688 w 6125898"/>
              <a:gd name="connsiteY5619" fmla="*/ 2971260 h 5594367"/>
              <a:gd name="connsiteX5620" fmla="*/ 5401688 w 6125898"/>
              <a:gd name="connsiteY5620" fmla="*/ 2971260 h 5594367"/>
              <a:gd name="connsiteX5621" fmla="*/ 5506665 w 6125898"/>
              <a:gd name="connsiteY5621" fmla="*/ 2997173 h 5594367"/>
              <a:gd name="connsiteX5622" fmla="*/ 5506665 w 6125898"/>
              <a:gd name="connsiteY5622" fmla="*/ 3010461 h 5594367"/>
              <a:gd name="connsiteX5623" fmla="*/ 5532577 w 6125898"/>
              <a:gd name="connsiteY5623" fmla="*/ 3010461 h 5594367"/>
              <a:gd name="connsiteX5624" fmla="*/ 5493377 w 6125898"/>
              <a:gd name="connsiteY5624" fmla="*/ 2997173 h 5594367"/>
              <a:gd name="connsiteX5625" fmla="*/ 5493377 w 6125898"/>
              <a:gd name="connsiteY5625" fmla="*/ 2997173 h 5594367"/>
              <a:gd name="connsiteX5626" fmla="*/ 5493377 w 6125898"/>
              <a:gd name="connsiteY5626" fmla="*/ 2997173 h 5594367"/>
              <a:gd name="connsiteX5627" fmla="*/ 5493377 w 6125898"/>
              <a:gd name="connsiteY5627" fmla="*/ 3010461 h 5594367"/>
              <a:gd name="connsiteX5628" fmla="*/ 5506665 w 6125898"/>
              <a:gd name="connsiteY5628" fmla="*/ 2997173 h 5594367"/>
              <a:gd name="connsiteX5629" fmla="*/ 5506665 w 6125898"/>
              <a:gd name="connsiteY5629" fmla="*/ 2997173 h 5594367"/>
              <a:gd name="connsiteX5630" fmla="*/ 5519289 w 6125898"/>
              <a:gd name="connsiteY5630" fmla="*/ 3126733 h 5594367"/>
              <a:gd name="connsiteX5631" fmla="*/ 5545201 w 6125898"/>
              <a:gd name="connsiteY5631" fmla="*/ 3140022 h 5594367"/>
              <a:gd name="connsiteX5632" fmla="*/ 5531913 w 6125898"/>
              <a:gd name="connsiteY5632" fmla="*/ 3114109 h 5594367"/>
              <a:gd name="connsiteX5633" fmla="*/ 5545201 w 6125898"/>
              <a:gd name="connsiteY5633" fmla="*/ 3140022 h 5594367"/>
              <a:gd name="connsiteX5634" fmla="*/ 5558489 w 6125898"/>
              <a:gd name="connsiteY5634" fmla="*/ 3126733 h 5594367"/>
              <a:gd name="connsiteX5635" fmla="*/ 5506001 w 6125898"/>
              <a:gd name="connsiteY5635" fmla="*/ 3100821 h 5594367"/>
              <a:gd name="connsiteX5636" fmla="*/ 5519289 w 6125898"/>
              <a:gd name="connsiteY5636" fmla="*/ 3126733 h 5594367"/>
              <a:gd name="connsiteX5637" fmla="*/ 5519289 w 6125898"/>
              <a:gd name="connsiteY5637" fmla="*/ 3126733 h 5594367"/>
              <a:gd name="connsiteX5638" fmla="*/ 5571778 w 6125898"/>
              <a:gd name="connsiteY5638" fmla="*/ 3126733 h 5594367"/>
              <a:gd name="connsiteX5639" fmla="*/ 5545865 w 6125898"/>
              <a:gd name="connsiteY5639" fmla="*/ 3152646 h 5594367"/>
              <a:gd name="connsiteX5640" fmla="*/ 5571778 w 6125898"/>
              <a:gd name="connsiteY5640" fmla="*/ 3165934 h 5594367"/>
              <a:gd name="connsiteX5641" fmla="*/ 5610978 w 6125898"/>
              <a:gd name="connsiteY5641" fmla="*/ 3179222 h 5594367"/>
              <a:gd name="connsiteX5642" fmla="*/ 5585066 w 6125898"/>
              <a:gd name="connsiteY5642" fmla="*/ 3165934 h 5594367"/>
              <a:gd name="connsiteX5643" fmla="*/ 5637555 w 6125898"/>
              <a:gd name="connsiteY5643" fmla="*/ 3205134 h 5594367"/>
              <a:gd name="connsiteX5644" fmla="*/ 5637555 w 6125898"/>
              <a:gd name="connsiteY5644" fmla="*/ 3179222 h 5594367"/>
              <a:gd name="connsiteX5645" fmla="*/ 5650843 w 6125898"/>
              <a:gd name="connsiteY5645" fmla="*/ 3192510 h 5594367"/>
              <a:gd name="connsiteX5646" fmla="*/ 5571778 w 6125898"/>
              <a:gd name="connsiteY5646" fmla="*/ 3126733 h 5594367"/>
              <a:gd name="connsiteX5647" fmla="*/ 5571778 w 6125898"/>
              <a:gd name="connsiteY5647" fmla="*/ 3126733 h 5594367"/>
              <a:gd name="connsiteX5648" fmla="*/ 5440888 w 6125898"/>
              <a:gd name="connsiteY5648" fmla="*/ 3088197 h 5594367"/>
              <a:gd name="connsiteX5649" fmla="*/ 5493377 w 6125898"/>
              <a:gd name="connsiteY5649" fmla="*/ 3114109 h 5594367"/>
              <a:gd name="connsiteX5650" fmla="*/ 5519289 w 6125898"/>
              <a:gd name="connsiteY5650" fmla="*/ 3074909 h 5594367"/>
              <a:gd name="connsiteX5651" fmla="*/ 5493377 w 6125898"/>
              <a:gd name="connsiteY5651" fmla="*/ 3074909 h 5594367"/>
              <a:gd name="connsiteX5652" fmla="*/ 5506665 w 6125898"/>
              <a:gd name="connsiteY5652" fmla="*/ 3100821 h 5594367"/>
              <a:gd name="connsiteX5653" fmla="*/ 5480752 w 6125898"/>
              <a:gd name="connsiteY5653" fmla="*/ 3061621 h 5594367"/>
              <a:gd name="connsiteX5654" fmla="*/ 5494041 w 6125898"/>
              <a:gd name="connsiteY5654" fmla="*/ 3061621 h 5594367"/>
              <a:gd name="connsiteX5655" fmla="*/ 5454841 w 6125898"/>
              <a:gd name="connsiteY5655" fmla="*/ 3048332 h 5594367"/>
              <a:gd name="connsiteX5656" fmla="*/ 5454841 w 6125898"/>
              <a:gd name="connsiteY5656" fmla="*/ 3048332 h 5594367"/>
              <a:gd name="connsiteX5657" fmla="*/ 5376440 w 6125898"/>
              <a:gd name="connsiteY5657" fmla="*/ 3035044 h 5594367"/>
              <a:gd name="connsiteX5658" fmla="*/ 5363152 w 6125898"/>
              <a:gd name="connsiteY5658" fmla="*/ 3021756 h 5594367"/>
              <a:gd name="connsiteX5659" fmla="*/ 5440888 w 6125898"/>
              <a:gd name="connsiteY5659" fmla="*/ 3088197 h 5594367"/>
              <a:gd name="connsiteX5660" fmla="*/ 5440888 w 6125898"/>
              <a:gd name="connsiteY5660" fmla="*/ 3062285 h 5594367"/>
              <a:gd name="connsiteX5661" fmla="*/ 5454176 w 6125898"/>
              <a:gd name="connsiteY5661" fmla="*/ 3062285 h 5594367"/>
              <a:gd name="connsiteX5662" fmla="*/ 5454176 w 6125898"/>
              <a:gd name="connsiteY5662" fmla="*/ 3075573 h 5594367"/>
              <a:gd name="connsiteX5663" fmla="*/ 5440888 w 6125898"/>
              <a:gd name="connsiteY5663" fmla="*/ 3088197 h 5594367"/>
              <a:gd name="connsiteX5664" fmla="*/ 5440888 w 6125898"/>
              <a:gd name="connsiteY5664" fmla="*/ 3088197 h 5594367"/>
              <a:gd name="connsiteX5665" fmla="*/ 5690043 w 6125898"/>
              <a:gd name="connsiteY5665" fmla="*/ 3217758 h 5594367"/>
              <a:gd name="connsiteX5666" fmla="*/ 5676755 w 6125898"/>
              <a:gd name="connsiteY5666" fmla="*/ 3204470 h 5594367"/>
              <a:gd name="connsiteX5667" fmla="*/ 5676755 w 6125898"/>
              <a:gd name="connsiteY5667" fmla="*/ 3217758 h 5594367"/>
              <a:gd name="connsiteX5668" fmla="*/ 5690043 w 6125898"/>
              <a:gd name="connsiteY5668" fmla="*/ 3217758 h 5594367"/>
              <a:gd name="connsiteX5669" fmla="*/ 5690043 w 6125898"/>
              <a:gd name="connsiteY5669" fmla="*/ 3217758 h 5594367"/>
              <a:gd name="connsiteX5670" fmla="*/ 5715955 w 6125898"/>
              <a:gd name="connsiteY5670" fmla="*/ 3256958 h 5594367"/>
              <a:gd name="connsiteX5671" fmla="*/ 5729244 w 6125898"/>
              <a:gd name="connsiteY5671" fmla="*/ 3256958 h 5594367"/>
              <a:gd name="connsiteX5672" fmla="*/ 5729244 w 6125898"/>
              <a:gd name="connsiteY5672" fmla="*/ 3243670 h 5594367"/>
              <a:gd name="connsiteX5673" fmla="*/ 5729244 w 6125898"/>
              <a:gd name="connsiteY5673" fmla="*/ 3243670 h 5594367"/>
              <a:gd name="connsiteX5674" fmla="*/ 5729244 w 6125898"/>
              <a:gd name="connsiteY5674" fmla="*/ 3230382 h 5594367"/>
              <a:gd name="connsiteX5675" fmla="*/ 5703331 w 6125898"/>
              <a:gd name="connsiteY5675" fmla="*/ 3217094 h 5594367"/>
              <a:gd name="connsiteX5676" fmla="*/ 5703331 w 6125898"/>
              <a:gd name="connsiteY5676" fmla="*/ 3243006 h 5594367"/>
              <a:gd name="connsiteX5677" fmla="*/ 5729244 w 6125898"/>
              <a:gd name="connsiteY5677" fmla="*/ 3243006 h 5594367"/>
              <a:gd name="connsiteX5678" fmla="*/ 5715955 w 6125898"/>
              <a:gd name="connsiteY5678" fmla="*/ 3256958 h 5594367"/>
              <a:gd name="connsiteX5679" fmla="*/ 5715955 w 6125898"/>
              <a:gd name="connsiteY5679" fmla="*/ 3256958 h 5594367"/>
              <a:gd name="connsiteX5680" fmla="*/ 5414311 w 6125898"/>
              <a:gd name="connsiteY5680" fmla="*/ 3231047 h 5594367"/>
              <a:gd name="connsiteX5681" fmla="*/ 5440223 w 6125898"/>
              <a:gd name="connsiteY5681" fmla="*/ 3256958 h 5594367"/>
              <a:gd name="connsiteX5682" fmla="*/ 5414311 w 6125898"/>
              <a:gd name="connsiteY5682" fmla="*/ 3231047 h 5594367"/>
              <a:gd name="connsiteX5683" fmla="*/ 5414311 w 6125898"/>
              <a:gd name="connsiteY5683" fmla="*/ 3231047 h 5594367"/>
              <a:gd name="connsiteX5684" fmla="*/ 1441779 w 6125898"/>
              <a:gd name="connsiteY5684" fmla="*/ 3710753 h 5594367"/>
              <a:gd name="connsiteX5685" fmla="*/ 1494267 w 6125898"/>
              <a:gd name="connsiteY5685" fmla="*/ 3710753 h 5594367"/>
              <a:gd name="connsiteX5686" fmla="*/ 1533468 w 6125898"/>
              <a:gd name="connsiteY5686" fmla="*/ 3633017 h 5594367"/>
              <a:gd name="connsiteX5687" fmla="*/ 1415203 w 6125898"/>
              <a:gd name="connsiteY5687" fmla="*/ 3684841 h 5594367"/>
              <a:gd name="connsiteX5688" fmla="*/ 1441779 w 6125898"/>
              <a:gd name="connsiteY5688" fmla="*/ 3710753 h 5594367"/>
              <a:gd name="connsiteX5689" fmla="*/ 1441779 w 6125898"/>
              <a:gd name="connsiteY5689" fmla="*/ 3710753 h 5594367"/>
              <a:gd name="connsiteX5690" fmla="*/ 1494267 w 6125898"/>
              <a:gd name="connsiteY5690" fmla="*/ 3607105 h 5594367"/>
              <a:gd name="connsiteX5691" fmla="*/ 1520180 w 6125898"/>
              <a:gd name="connsiteY5691" fmla="*/ 3620393 h 5594367"/>
              <a:gd name="connsiteX5692" fmla="*/ 1494267 w 6125898"/>
              <a:gd name="connsiteY5692" fmla="*/ 3646305 h 5594367"/>
              <a:gd name="connsiteX5693" fmla="*/ 1494267 w 6125898"/>
              <a:gd name="connsiteY5693" fmla="*/ 3672217 h 5594367"/>
              <a:gd name="connsiteX5694" fmla="*/ 1494267 w 6125898"/>
              <a:gd name="connsiteY5694" fmla="*/ 3607105 h 5594367"/>
              <a:gd name="connsiteX5695" fmla="*/ 1494267 w 6125898"/>
              <a:gd name="connsiteY5695" fmla="*/ 3607105 h 5594367"/>
              <a:gd name="connsiteX5696" fmla="*/ 1468356 w 6125898"/>
              <a:gd name="connsiteY5696" fmla="*/ 3698130 h 5594367"/>
              <a:gd name="connsiteX5697" fmla="*/ 1481644 w 6125898"/>
              <a:gd name="connsiteY5697" fmla="*/ 3684841 h 5594367"/>
              <a:gd name="connsiteX5698" fmla="*/ 1468356 w 6125898"/>
              <a:gd name="connsiteY5698" fmla="*/ 3698130 h 5594367"/>
              <a:gd name="connsiteX5699" fmla="*/ 1468356 w 6125898"/>
              <a:gd name="connsiteY5699" fmla="*/ 3698130 h 5594367"/>
              <a:gd name="connsiteX5700" fmla="*/ 1468356 w 6125898"/>
              <a:gd name="connsiteY5700" fmla="*/ 3684841 h 5594367"/>
              <a:gd name="connsiteX5701" fmla="*/ 1481644 w 6125898"/>
              <a:gd name="connsiteY5701" fmla="*/ 3658929 h 5594367"/>
              <a:gd name="connsiteX5702" fmla="*/ 1468356 w 6125898"/>
              <a:gd name="connsiteY5702" fmla="*/ 3684841 h 5594367"/>
              <a:gd name="connsiteX5703" fmla="*/ 1468356 w 6125898"/>
              <a:gd name="connsiteY5703" fmla="*/ 3684841 h 5594367"/>
              <a:gd name="connsiteX5704" fmla="*/ 1481644 w 6125898"/>
              <a:gd name="connsiteY5704" fmla="*/ 3619729 h 5594367"/>
              <a:gd name="connsiteX5705" fmla="*/ 1481644 w 6125898"/>
              <a:gd name="connsiteY5705" fmla="*/ 3645641 h 5594367"/>
              <a:gd name="connsiteX5706" fmla="*/ 1468356 w 6125898"/>
              <a:gd name="connsiteY5706" fmla="*/ 3658929 h 5594367"/>
              <a:gd name="connsiteX5707" fmla="*/ 1468356 w 6125898"/>
              <a:gd name="connsiteY5707" fmla="*/ 3658929 h 5594367"/>
              <a:gd name="connsiteX5708" fmla="*/ 1468356 w 6125898"/>
              <a:gd name="connsiteY5708" fmla="*/ 3658929 h 5594367"/>
              <a:gd name="connsiteX5709" fmla="*/ 1481644 w 6125898"/>
              <a:gd name="connsiteY5709" fmla="*/ 3619729 h 5594367"/>
              <a:gd name="connsiteX5710" fmla="*/ 1481644 w 6125898"/>
              <a:gd name="connsiteY5710" fmla="*/ 3619729 h 5594367"/>
              <a:gd name="connsiteX5711" fmla="*/ 1455067 w 6125898"/>
              <a:gd name="connsiteY5711" fmla="*/ 3607105 h 5594367"/>
              <a:gd name="connsiteX5712" fmla="*/ 1468356 w 6125898"/>
              <a:gd name="connsiteY5712" fmla="*/ 3607105 h 5594367"/>
              <a:gd name="connsiteX5713" fmla="*/ 1468356 w 6125898"/>
              <a:gd name="connsiteY5713" fmla="*/ 3620393 h 5594367"/>
              <a:gd name="connsiteX5714" fmla="*/ 1455067 w 6125898"/>
              <a:gd name="connsiteY5714" fmla="*/ 3607105 h 5594367"/>
              <a:gd name="connsiteX5715" fmla="*/ 1455067 w 6125898"/>
              <a:gd name="connsiteY5715" fmla="*/ 3607105 h 5594367"/>
              <a:gd name="connsiteX5716" fmla="*/ 1455067 w 6125898"/>
              <a:gd name="connsiteY5716" fmla="*/ 3658929 h 5594367"/>
              <a:gd name="connsiteX5717" fmla="*/ 1455067 w 6125898"/>
              <a:gd name="connsiteY5717" fmla="*/ 3672217 h 5594367"/>
              <a:gd name="connsiteX5718" fmla="*/ 1441779 w 6125898"/>
              <a:gd name="connsiteY5718" fmla="*/ 3672217 h 5594367"/>
              <a:gd name="connsiteX5719" fmla="*/ 1455067 w 6125898"/>
              <a:gd name="connsiteY5719" fmla="*/ 3658929 h 5594367"/>
              <a:gd name="connsiteX5720" fmla="*/ 1455067 w 6125898"/>
              <a:gd name="connsiteY5720" fmla="*/ 3658929 h 5594367"/>
              <a:gd name="connsiteX5721" fmla="*/ 1441779 w 6125898"/>
              <a:gd name="connsiteY5721" fmla="*/ 3607105 h 5594367"/>
              <a:gd name="connsiteX5722" fmla="*/ 1441779 w 6125898"/>
              <a:gd name="connsiteY5722" fmla="*/ 3620393 h 5594367"/>
              <a:gd name="connsiteX5723" fmla="*/ 1428491 w 6125898"/>
              <a:gd name="connsiteY5723" fmla="*/ 3620393 h 5594367"/>
              <a:gd name="connsiteX5724" fmla="*/ 1441779 w 6125898"/>
              <a:gd name="connsiteY5724" fmla="*/ 3607105 h 5594367"/>
              <a:gd name="connsiteX5725" fmla="*/ 1441779 w 6125898"/>
              <a:gd name="connsiteY5725" fmla="*/ 3607105 h 5594367"/>
              <a:gd name="connsiteX5726" fmla="*/ 1441779 w 6125898"/>
              <a:gd name="connsiteY5726" fmla="*/ 3658929 h 5594367"/>
              <a:gd name="connsiteX5727" fmla="*/ 1428491 w 6125898"/>
              <a:gd name="connsiteY5727" fmla="*/ 3684841 h 5594367"/>
              <a:gd name="connsiteX5728" fmla="*/ 1415203 w 6125898"/>
              <a:gd name="connsiteY5728" fmla="*/ 3658929 h 5594367"/>
              <a:gd name="connsiteX5729" fmla="*/ 1441779 w 6125898"/>
              <a:gd name="connsiteY5729" fmla="*/ 3658929 h 5594367"/>
              <a:gd name="connsiteX5730" fmla="*/ 1441779 w 6125898"/>
              <a:gd name="connsiteY5730" fmla="*/ 3658929 h 5594367"/>
              <a:gd name="connsiteX5731" fmla="*/ 5663466 w 6125898"/>
              <a:gd name="connsiteY5731" fmla="*/ 3658929 h 5594367"/>
              <a:gd name="connsiteX5732" fmla="*/ 5676755 w 6125898"/>
              <a:gd name="connsiteY5732" fmla="*/ 3658929 h 5594367"/>
              <a:gd name="connsiteX5733" fmla="*/ 5650843 w 6125898"/>
              <a:gd name="connsiteY5733" fmla="*/ 3658929 h 5594367"/>
              <a:gd name="connsiteX5734" fmla="*/ 5676755 w 6125898"/>
              <a:gd name="connsiteY5734" fmla="*/ 3684841 h 5594367"/>
              <a:gd name="connsiteX5735" fmla="*/ 5690043 w 6125898"/>
              <a:gd name="connsiteY5735" fmla="*/ 3671553 h 5594367"/>
              <a:gd name="connsiteX5736" fmla="*/ 5690043 w 6125898"/>
              <a:gd name="connsiteY5736" fmla="*/ 3671553 h 5594367"/>
              <a:gd name="connsiteX5737" fmla="*/ 5676755 w 6125898"/>
              <a:gd name="connsiteY5737" fmla="*/ 3684841 h 5594367"/>
              <a:gd name="connsiteX5738" fmla="*/ 5755156 w 6125898"/>
              <a:gd name="connsiteY5738" fmla="*/ 3736666 h 5594367"/>
              <a:gd name="connsiteX5739" fmla="*/ 5768444 w 6125898"/>
              <a:gd name="connsiteY5739" fmla="*/ 3723377 h 5594367"/>
              <a:gd name="connsiteX5740" fmla="*/ 5781732 w 6125898"/>
              <a:gd name="connsiteY5740" fmla="*/ 3723377 h 5594367"/>
              <a:gd name="connsiteX5741" fmla="*/ 5768444 w 6125898"/>
              <a:gd name="connsiteY5741" fmla="*/ 3736666 h 5594367"/>
              <a:gd name="connsiteX5742" fmla="*/ 5781732 w 6125898"/>
              <a:gd name="connsiteY5742" fmla="*/ 3736666 h 5594367"/>
              <a:gd name="connsiteX5743" fmla="*/ 5781732 w 6125898"/>
              <a:gd name="connsiteY5743" fmla="*/ 3775866 h 5594367"/>
              <a:gd name="connsiteX5744" fmla="*/ 5781732 w 6125898"/>
              <a:gd name="connsiteY5744" fmla="*/ 3749954 h 5594367"/>
              <a:gd name="connsiteX5745" fmla="*/ 5795021 w 6125898"/>
              <a:gd name="connsiteY5745" fmla="*/ 3763242 h 5594367"/>
              <a:gd name="connsiteX5746" fmla="*/ 5808309 w 6125898"/>
              <a:gd name="connsiteY5746" fmla="*/ 3776530 h 5594367"/>
              <a:gd name="connsiteX5747" fmla="*/ 5795021 w 6125898"/>
              <a:gd name="connsiteY5747" fmla="*/ 3776530 h 5594367"/>
              <a:gd name="connsiteX5748" fmla="*/ 5860798 w 6125898"/>
              <a:gd name="connsiteY5748" fmla="*/ 3815731 h 5594367"/>
              <a:gd name="connsiteX5749" fmla="*/ 5874086 w 6125898"/>
              <a:gd name="connsiteY5749" fmla="*/ 3841643 h 5594367"/>
              <a:gd name="connsiteX5750" fmla="*/ 5887374 w 6125898"/>
              <a:gd name="connsiteY5750" fmla="*/ 3841643 h 5594367"/>
              <a:gd name="connsiteX5751" fmla="*/ 5874086 w 6125898"/>
              <a:gd name="connsiteY5751" fmla="*/ 3815731 h 5594367"/>
              <a:gd name="connsiteX5752" fmla="*/ 5887374 w 6125898"/>
              <a:gd name="connsiteY5752" fmla="*/ 3815731 h 5594367"/>
              <a:gd name="connsiteX5753" fmla="*/ 5834886 w 6125898"/>
              <a:gd name="connsiteY5753" fmla="*/ 3763906 h 5594367"/>
              <a:gd name="connsiteX5754" fmla="*/ 5834886 w 6125898"/>
              <a:gd name="connsiteY5754" fmla="*/ 3789819 h 5594367"/>
              <a:gd name="connsiteX5755" fmla="*/ 5821597 w 6125898"/>
              <a:gd name="connsiteY5755" fmla="*/ 3789819 h 5594367"/>
              <a:gd name="connsiteX5756" fmla="*/ 5821597 w 6125898"/>
              <a:gd name="connsiteY5756" fmla="*/ 3750618 h 5594367"/>
              <a:gd name="connsiteX5757" fmla="*/ 5743196 w 6125898"/>
              <a:gd name="connsiteY5757" fmla="*/ 3698794 h 5594367"/>
              <a:gd name="connsiteX5758" fmla="*/ 5703996 w 6125898"/>
              <a:gd name="connsiteY5758" fmla="*/ 3659594 h 5594367"/>
              <a:gd name="connsiteX5759" fmla="*/ 5651507 w 6125898"/>
              <a:gd name="connsiteY5759" fmla="*/ 3633681 h 5594367"/>
              <a:gd name="connsiteX5760" fmla="*/ 5663466 w 6125898"/>
              <a:gd name="connsiteY5760" fmla="*/ 3658929 h 5594367"/>
              <a:gd name="connsiteX5761" fmla="*/ 5663466 w 6125898"/>
              <a:gd name="connsiteY5761" fmla="*/ 3658929 h 5594367"/>
              <a:gd name="connsiteX5762" fmla="*/ 5558489 w 6125898"/>
              <a:gd name="connsiteY5762" fmla="*/ 3736666 h 5594367"/>
              <a:gd name="connsiteX5763" fmla="*/ 5545201 w 6125898"/>
              <a:gd name="connsiteY5763" fmla="*/ 3723377 h 5594367"/>
              <a:gd name="connsiteX5764" fmla="*/ 5545201 w 6125898"/>
              <a:gd name="connsiteY5764" fmla="*/ 3749290 h 5594367"/>
              <a:gd name="connsiteX5765" fmla="*/ 5558489 w 6125898"/>
              <a:gd name="connsiteY5765" fmla="*/ 3736666 h 5594367"/>
              <a:gd name="connsiteX5766" fmla="*/ 5558489 w 6125898"/>
              <a:gd name="connsiteY5766" fmla="*/ 3736666 h 5594367"/>
              <a:gd name="connsiteX5767" fmla="*/ 5519289 w 6125898"/>
              <a:gd name="connsiteY5767" fmla="*/ 3749954 h 5594367"/>
              <a:gd name="connsiteX5768" fmla="*/ 5532577 w 6125898"/>
              <a:gd name="connsiteY5768" fmla="*/ 3724042 h 5594367"/>
              <a:gd name="connsiteX5769" fmla="*/ 5532577 w 6125898"/>
              <a:gd name="connsiteY5769" fmla="*/ 3724042 h 5594367"/>
              <a:gd name="connsiteX5770" fmla="*/ 5519289 w 6125898"/>
              <a:gd name="connsiteY5770" fmla="*/ 3749954 h 5594367"/>
              <a:gd name="connsiteX5771" fmla="*/ 5519289 w 6125898"/>
              <a:gd name="connsiteY5771" fmla="*/ 3749954 h 5594367"/>
              <a:gd name="connsiteX5772" fmla="*/ 5585066 w 6125898"/>
              <a:gd name="connsiteY5772" fmla="*/ 3749954 h 5594367"/>
              <a:gd name="connsiteX5773" fmla="*/ 5624267 w 6125898"/>
              <a:gd name="connsiteY5773" fmla="*/ 3763242 h 5594367"/>
              <a:gd name="connsiteX5774" fmla="*/ 5585066 w 6125898"/>
              <a:gd name="connsiteY5774" fmla="*/ 3724042 h 5594367"/>
              <a:gd name="connsiteX5775" fmla="*/ 5559154 w 6125898"/>
              <a:gd name="connsiteY5775" fmla="*/ 3724042 h 5594367"/>
              <a:gd name="connsiteX5776" fmla="*/ 5559154 w 6125898"/>
              <a:gd name="connsiteY5776" fmla="*/ 3763242 h 5594367"/>
              <a:gd name="connsiteX5777" fmla="*/ 5585066 w 6125898"/>
              <a:gd name="connsiteY5777" fmla="*/ 3763242 h 5594367"/>
              <a:gd name="connsiteX5778" fmla="*/ 5585066 w 6125898"/>
              <a:gd name="connsiteY5778" fmla="*/ 3749954 h 5594367"/>
              <a:gd name="connsiteX5779" fmla="*/ 5585066 w 6125898"/>
              <a:gd name="connsiteY5779" fmla="*/ 3749954 h 5594367"/>
              <a:gd name="connsiteX5780" fmla="*/ 5624267 w 6125898"/>
              <a:gd name="connsiteY5780" fmla="*/ 3775866 h 5594367"/>
              <a:gd name="connsiteX5781" fmla="*/ 5610978 w 6125898"/>
              <a:gd name="connsiteY5781" fmla="*/ 3775866 h 5594367"/>
              <a:gd name="connsiteX5782" fmla="*/ 5624267 w 6125898"/>
              <a:gd name="connsiteY5782" fmla="*/ 3775866 h 5594367"/>
              <a:gd name="connsiteX5783" fmla="*/ 5624267 w 6125898"/>
              <a:gd name="connsiteY5783" fmla="*/ 3775866 h 5594367"/>
              <a:gd name="connsiteX5784" fmla="*/ 2359999 w 6125898"/>
              <a:gd name="connsiteY5784" fmla="*/ 3814402 h 5594367"/>
              <a:gd name="connsiteX5785" fmla="*/ 2334087 w 6125898"/>
              <a:gd name="connsiteY5785" fmla="*/ 3840314 h 5594367"/>
              <a:gd name="connsiteX5786" fmla="*/ 2359999 w 6125898"/>
              <a:gd name="connsiteY5786" fmla="*/ 3814402 h 5594367"/>
              <a:gd name="connsiteX5787" fmla="*/ 2359999 w 6125898"/>
              <a:gd name="connsiteY5787" fmla="*/ 3814402 h 5594367"/>
              <a:gd name="connsiteX5788" fmla="*/ 5598354 w 6125898"/>
              <a:gd name="connsiteY5788" fmla="*/ 3814402 h 5594367"/>
              <a:gd name="connsiteX5789" fmla="*/ 5598354 w 6125898"/>
              <a:gd name="connsiteY5789" fmla="*/ 3827690 h 5594367"/>
              <a:gd name="connsiteX5790" fmla="*/ 5598354 w 6125898"/>
              <a:gd name="connsiteY5790" fmla="*/ 3814402 h 5594367"/>
              <a:gd name="connsiteX5791" fmla="*/ 5598354 w 6125898"/>
              <a:gd name="connsiteY5791" fmla="*/ 3814402 h 5594367"/>
              <a:gd name="connsiteX5792" fmla="*/ 5637555 w 6125898"/>
              <a:gd name="connsiteY5792" fmla="*/ 3840314 h 5594367"/>
              <a:gd name="connsiteX5793" fmla="*/ 5611643 w 6125898"/>
              <a:gd name="connsiteY5793" fmla="*/ 3827026 h 5594367"/>
              <a:gd name="connsiteX5794" fmla="*/ 5585730 w 6125898"/>
              <a:gd name="connsiteY5794" fmla="*/ 3852938 h 5594367"/>
              <a:gd name="connsiteX5795" fmla="*/ 5599019 w 6125898"/>
              <a:gd name="connsiteY5795" fmla="*/ 3866226 h 5594367"/>
              <a:gd name="connsiteX5796" fmla="*/ 5612307 w 6125898"/>
              <a:gd name="connsiteY5796" fmla="*/ 3852938 h 5594367"/>
              <a:gd name="connsiteX5797" fmla="*/ 5612307 w 6125898"/>
              <a:gd name="connsiteY5797" fmla="*/ 3878850 h 5594367"/>
              <a:gd name="connsiteX5798" fmla="*/ 5599019 w 6125898"/>
              <a:gd name="connsiteY5798" fmla="*/ 3865562 h 5594367"/>
              <a:gd name="connsiteX5799" fmla="*/ 5599019 w 6125898"/>
              <a:gd name="connsiteY5799" fmla="*/ 3878850 h 5594367"/>
              <a:gd name="connsiteX5800" fmla="*/ 5624931 w 6125898"/>
              <a:gd name="connsiteY5800" fmla="*/ 3865562 h 5594367"/>
              <a:gd name="connsiteX5801" fmla="*/ 5611643 w 6125898"/>
              <a:gd name="connsiteY5801" fmla="*/ 3839650 h 5594367"/>
              <a:gd name="connsiteX5802" fmla="*/ 5624931 w 6125898"/>
              <a:gd name="connsiteY5802" fmla="*/ 3839650 h 5594367"/>
              <a:gd name="connsiteX5803" fmla="*/ 5650843 w 6125898"/>
              <a:gd name="connsiteY5803" fmla="*/ 3852938 h 5594367"/>
              <a:gd name="connsiteX5804" fmla="*/ 5650843 w 6125898"/>
              <a:gd name="connsiteY5804" fmla="*/ 3827026 h 5594367"/>
              <a:gd name="connsiteX5805" fmla="*/ 5637555 w 6125898"/>
              <a:gd name="connsiteY5805" fmla="*/ 3840314 h 5594367"/>
              <a:gd name="connsiteX5806" fmla="*/ 5637555 w 6125898"/>
              <a:gd name="connsiteY5806" fmla="*/ 3840314 h 5594367"/>
              <a:gd name="connsiteX5807" fmla="*/ 5624267 w 6125898"/>
              <a:gd name="connsiteY5807" fmla="*/ 3879515 h 5594367"/>
              <a:gd name="connsiteX5808" fmla="*/ 5598354 w 6125898"/>
              <a:gd name="connsiteY5808" fmla="*/ 3892803 h 5594367"/>
              <a:gd name="connsiteX5809" fmla="*/ 5611643 w 6125898"/>
              <a:gd name="connsiteY5809" fmla="*/ 3906091 h 5594367"/>
              <a:gd name="connsiteX5810" fmla="*/ 5650843 w 6125898"/>
              <a:gd name="connsiteY5810" fmla="*/ 3892803 h 5594367"/>
              <a:gd name="connsiteX5811" fmla="*/ 5650843 w 6125898"/>
              <a:gd name="connsiteY5811" fmla="*/ 3892803 h 5594367"/>
              <a:gd name="connsiteX5812" fmla="*/ 5624267 w 6125898"/>
              <a:gd name="connsiteY5812" fmla="*/ 3879515 h 5594367"/>
              <a:gd name="connsiteX5813" fmla="*/ 5624267 w 6125898"/>
              <a:gd name="connsiteY5813" fmla="*/ 3879515 h 5594367"/>
              <a:gd name="connsiteX5814" fmla="*/ 5585066 w 6125898"/>
              <a:gd name="connsiteY5814" fmla="*/ 3983163 h 5594367"/>
              <a:gd name="connsiteX5815" fmla="*/ 5585066 w 6125898"/>
              <a:gd name="connsiteY5815" fmla="*/ 3996451 h 5594367"/>
              <a:gd name="connsiteX5816" fmla="*/ 5585066 w 6125898"/>
              <a:gd name="connsiteY5816" fmla="*/ 3957251 h 5594367"/>
              <a:gd name="connsiteX5817" fmla="*/ 5571778 w 6125898"/>
              <a:gd name="connsiteY5817" fmla="*/ 3970539 h 5594367"/>
              <a:gd name="connsiteX5818" fmla="*/ 5571778 w 6125898"/>
              <a:gd name="connsiteY5818" fmla="*/ 3957251 h 5594367"/>
              <a:gd name="connsiteX5819" fmla="*/ 5545865 w 6125898"/>
              <a:gd name="connsiteY5819" fmla="*/ 3970539 h 5594367"/>
              <a:gd name="connsiteX5820" fmla="*/ 5545865 w 6125898"/>
              <a:gd name="connsiteY5820" fmla="*/ 3957251 h 5594367"/>
              <a:gd name="connsiteX5821" fmla="*/ 5519953 w 6125898"/>
              <a:gd name="connsiteY5821" fmla="*/ 3943963 h 5594367"/>
              <a:gd name="connsiteX5822" fmla="*/ 5533241 w 6125898"/>
              <a:gd name="connsiteY5822" fmla="*/ 3943963 h 5594367"/>
              <a:gd name="connsiteX5823" fmla="*/ 5546530 w 6125898"/>
              <a:gd name="connsiteY5823" fmla="*/ 3957251 h 5594367"/>
              <a:gd name="connsiteX5824" fmla="*/ 5559818 w 6125898"/>
              <a:gd name="connsiteY5824" fmla="*/ 3943963 h 5594367"/>
              <a:gd name="connsiteX5825" fmla="*/ 5559818 w 6125898"/>
              <a:gd name="connsiteY5825" fmla="*/ 3904762 h 5594367"/>
              <a:gd name="connsiteX5826" fmla="*/ 5546530 w 6125898"/>
              <a:gd name="connsiteY5826" fmla="*/ 3878850 h 5594367"/>
              <a:gd name="connsiteX5827" fmla="*/ 5572442 w 6125898"/>
              <a:gd name="connsiteY5827" fmla="*/ 3852938 h 5594367"/>
              <a:gd name="connsiteX5828" fmla="*/ 5533241 w 6125898"/>
              <a:gd name="connsiteY5828" fmla="*/ 3839650 h 5594367"/>
              <a:gd name="connsiteX5829" fmla="*/ 5519953 w 6125898"/>
              <a:gd name="connsiteY5829" fmla="*/ 3865562 h 5594367"/>
              <a:gd name="connsiteX5830" fmla="*/ 5533241 w 6125898"/>
              <a:gd name="connsiteY5830" fmla="*/ 3852274 h 5594367"/>
              <a:gd name="connsiteX5831" fmla="*/ 5507329 w 6125898"/>
              <a:gd name="connsiteY5831" fmla="*/ 3891474 h 5594367"/>
              <a:gd name="connsiteX5832" fmla="*/ 5507329 w 6125898"/>
              <a:gd name="connsiteY5832" fmla="*/ 3917386 h 5594367"/>
              <a:gd name="connsiteX5833" fmla="*/ 5520617 w 6125898"/>
              <a:gd name="connsiteY5833" fmla="*/ 3917386 h 5594367"/>
              <a:gd name="connsiteX5834" fmla="*/ 5533906 w 6125898"/>
              <a:gd name="connsiteY5834" fmla="*/ 3930675 h 5594367"/>
              <a:gd name="connsiteX5835" fmla="*/ 5507994 w 6125898"/>
              <a:gd name="connsiteY5835" fmla="*/ 3943963 h 5594367"/>
              <a:gd name="connsiteX5836" fmla="*/ 5521282 w 6125898"/>
              <a:gd name="connsiteY5836" fmla="*/ 3983163 h 5594367"/>
              <a:gd name="connsiteX5837" fmla="*/ 5547194 w 6125898"/>
              <a:gd name="connsiteY5837" fmla="*/ 3983163 h 5594367"/>
              <a:gd name="connsiteX5838" fmla="*/ 5547194 w 6125898"/>
              <a:gd name="connsiteY5838" fmla="*/ 3996451 h 5594367"/>
              <a:gd name="connsiteX5839" fmla="*/ 5560482 w 6125898"/>
              <a:gd name="connsiteY5839" fmla="*/ 3983163 h 5594367"/>
              <a:gd name="connsiteX5840" fmla="*/ 5573770 w 6125898"/>
              <a:gd name="connsiteY5840" fmla="*/ 3983163 h 5594367"/>
              <a:gd name="connsiteX5841" fmla="*/ 5587059 w 6125898"/>
              <a:gd name="connsiteY5841" fmla="*/ 4009075 h 5594367"/>
              <a:gd name="connsiteX5842" fmla="*/ 5612971 w 6125898"/>
              <a:gd name="connsiteY5842" fmla="*/ 3983163 h 5594367"/>
              <a:gd name="connsiteX5843" fmla="*/ 5585066 w 6125898"/>
              <a:gd name="connsiteY5843" fmla="*/ 3983163 h 5594367"/>
              <a:gd name="connsiteX5844" fmla="*/ 5585066 w 6125898"/>
              <a:gd name="connsiteY5844" fmla="*/ 3983163 h 5594367"/>
              <a:gd name="connsiteX5845" fmla="*/ 5506665 w 6125898"/>
              <a:gd name="connsiteY5845" fmla="*/ 3905427 h 5594367"/>
              <a:gd name="connsiteX5846" fmla="*/ 5532577 w 6125898"/>
              <a:gd name="connsiteY5846" fmla="*/ 3879515 h 5594367"/>
              <a:gd name="connsiteX5847" fmla="*/ 5532577 w 6125898"/>
              <a:gd name="connsiteY5847" fmla="*/ 3905427 h 5594367"/>
              <a:gd name="connsiteX5848" fmla="*/ 5506665 w 6125898"/>
              <a:gd name="connsiteY5848" fmla="*/ 3905427 h 5594367"/>
              <a:gd name="connsiteX5849" fmla="*/ 5506665 w 6125898"/>
              <a:gd name="connsiteY5849" fmla="*/ 3905427 h 5594367"/>
              <a:gd name="connsiteX5850" fmla="*/ 1429155 w 6125898"/>
              <a:gd name="connsiteY5850" fmla="*/ 3931339 h 5594367"/>
              <a:gd name="connsiteX5851" fmla="*/ 1429155 w 6125898"/>
              <a:gd name="connsiteY5851" fmla="*/ 3957251 h 5594367"/>
              <a:gd name="connsiteX5852" fmla="*/ 1442443 w 6125898"/>
              <a:gd name="connsiteY5852" fmla="*/ 3943963 h 5594367"/>
              <a:gd name="connsiteX5853" fmla="*/ 1481644 w 6125898"/>
              <a:gd name="connsiteY5853" fmla="*/ 3969875 h 5594367"/>
              <a:gd name="connsiteX5854" fmla="*/ 1481644 w 6125898"/>
              <a:gd name="connsiteY5854" fmla="*/ 3995787 h 5594367"/>
              <a:gd name="connsiteX5855" fmla="*/ 1507556 w 6125898"/>
              <a:gd name="connsiteY5855" fmla="*/ 3995787 h 5594367"/>
              <a:gd name="connsiteX5856" fmla="*/ 1507556 w 6125898"/>
              <a:gd name="connsiteY5856" fmla="*/ 3969875 h 5594367"/>
              <a:gd name="connsiteX5857" fmla="*/ 1494267 w 6125898"/>
              <a:gd name="connsiteY5857" fmla="*/ 3969875 h 5594367"/>
              <a:gd name="connsiteX5858" fmla="*/ 1572668 w 6125898"/>
              <a:gd name="connsiteY5858" fmla="*/ 3930675 h 5594367"/>
              <a:gd name="connsiteX5859" fmla="*/ 1494267 w 6125898"/>
              <a:gd name="connsiteY5859" fmla="*/ 3813737 h 5594367"/>
              <a:gd name="connsiteX5860" fmla="*/ 1429155 w 6125898"/>
              <a:gd name="connsiteY5860" fmla="*/ 3931339 h 5594367"/>
              <a:gd name="connsiteX5861" fmla="*/ 1429155 w 6125898"/>
              <a:gd name="connsiteY5861" fmla="*/ 3931339 h 5594367"/>
              <a:gd name="connsiteX5862" fmla="*/ 1455067 w 6125898"/>
              <a:gd name="connsiteY5862" fmla="*/ 3931339 h 5594367"/>
              <a:gd name="connsiteX5863" fmla="*/ 1455067 w 6125898"/>
              <a:gd name="connsiteY5863" fmla="*/ 3918051 h 5594367"/>
              <a:gd name="connsiteX5864" fmla="*/ 1455067 w 6125898"/>
              <a:gd name="connsiteY5864" fmla="*/ 3918051 h 5594367"/>
              <a:gd name="connsiteX5865" fmla="*/ 1455067 w 6125898"/>
              <a:gd name="connsiteY5865" fmla="*/ 3931339 h 5594367"/>
              <a:gd name="connsiteX5866" fmla="*/ 1455067 w 6125898"/>
              <a:gd name="connsiteY5866" fmla="*/ 3931339 h 5594367"/>
              <a:gd name="connsiteX5867" fmla="*/ 1429155 w 6125898"/>
              <a:gd name="connsiteY5867" fmla="*/ 3892803 h 5594367"/>
              <a:gd name="connsiteX5868" fmla="*/ 1442443 w 6125898"/>
              <a:gd name="connsiteY5868" fmla="*/ 3892803 h 5594367"/>
              <a:gd name="connsiteX5869" fmla="*/ 1442443 w 6125898"/>
              <a:gd name="connsiteY5869" fmla="*/ 3892803 h 5594367"/>
              <a:gd name="connsiteX5870" fmla="*/ 1455732 w 6125898"/>
              <a:gd name="connsiteY5870" fmla="*/ 3879515 h 5594367"/>
              <a:gd name="connsiteX5871" fmla="*/ 1455732 w 6125898"/>
              <a:gd name="connsiteY5871" fmla="*/ 3892803 h 5594367"/>
              <a:gd name="connsiteX5872" fmla="*/ 1469020 w 6125898"/>
              <a:gd name="connsiteY5872" fmla="*/ 3892803 h 5594367"/>
              <a:gd name="connsiteX5873" fmla="*/ 1429155 w 6125898"/>
              <a:gd name="connsiteY5873" fmla="*/ 3892803 h 5594367"/>
              <a:gd name="connsiteX5874" fmla="*/ 1429155 w 6125898"/>
              <a:gd name="connsiteY5874" fmla="*/ 3892803 h 5594367"/>
              <a:gd name="connsiteX5875" fmla="*/ 1455067 w 6125898"/>
              <a:gd name="connsiteY5875" fmla="*/ 3866226 h 5594367"/>
              <a:gd name="connsiteX5876" fmla="*/ 1468356 w 6125898"/>
              <a:gd name="connsiteY5876" fmla="*/ 3852938 h 5594367"/>
              <a:gd name="connsiteX5877" fmla="*/ 1455067 w 6125898"/>
              <a:gd name="connsiteY5877" fmla="*/ 3866226 h 5594367"/>
              <a:gd name="connsiteX5878" fmla="*/ 1455067 w 6125898"/>
              <a:gd name="connsiteY5878" fmla="*/ 3866226 h 5594367"/>
              <a:gd name="connsiteX5879" fmla="*/ 1468356 w 6125898"/>
              <a:gd name="connsiteY5879" fmla="*/ 3853602 h 5594367"/>
              <a:gd name="connsiteX5880" fmla="*/ 1468356 w 6125898"/>
              <a:gd name="connsiteY5880" fmla="*/ 3840314 h 5594367"/>
              <a:gd name="connsiteX5881" fmla="*/ 1468356 w 6125898"/>
              <a:gd name="connsiteY5881" fmla="*/ 3853602 h 5594367"/>
              <a:gd name="connsiteX5882" fmla="*/ 1468356 w 6125898"/>
              <a:gd name="connsiteY5882" fmla="*/ 3853602 h 5594367"/>
              <a:gd name="connsiteX5883" fmla="*/ 1534132 w 6125898"/>
              <a:gd name="connsiteY5883" fmla="*/ 3840314 h 5594367"/>
              <a:gd name="connsiteX5884" fmla="*/ 1547420 w 6125898"/>
              <a:gd name="connsiteY5884" fmla="*/ 3853602 h 5594367"/>
              <a:gd name="connsiteX5885" fmla="*/ 1534132 w 6125898"/>
              <a:gd name="connsiteY5885" fmla="*/ 3879515 h 5594367"/>
              <a:gd name="connsiteX5886" fmla="*/ 1534132 w 6125898"/>
              <a:gd name="connsiteY5886" fmla="*/ 3879515 h 5594367"/>
              <a:gd name="connsiteX5887" fmla="*/ 1520844 w 6125898"/>
              <a:gd name="connsiteY5887" fmla="*/ 3879515 h 5594367"/>
              <a:gd name="connsiteX5888" fmla="*/ 1534132 w 6125898"/>
              <a:gd name="connsiteY5888" fmla="*/ 3840314 h 5594367"/>
              <a:gd name="connsiteX5889" fmla="*/ 1534132 w 6125898"/>
              <a:gd name="connsiteY5889" fmla="*/ 3840314 h 5594367"/>
              <a:gd name="connsiteX5890" fmla="*/ 1534132 w 6125898"/>
              <a:gd name="connsiteY5890" fmla="*/ 3892803 h 5594367"/>
              <a:gd name="connsiteX5891" fmla="*/ 1534132 w 6125898"/>
              <a:gd name="connsiteY5891" fmla="*/ 3918715 h 5594367"/>
              <a:gd name="connsiteX5892" fmla="*/ 1534132 w 6125898"/>
              <a:gd name="connsiteY5892" fmla="*/ 3918715 h 5594367"/>
              <a:gd name="connsiteX5893" fmla="*/ 1534132 w 6125898"/>
              <a:gd name="connsiteY5893" fmla="*/ 3918715 h 5594367"/>
              <a:gd name="connsiteX5894" fmla="*/ 1520844 w 6125898"/>
              <a:gd name="connsiteY5894" fmla="*/ 3892803 h 5594367"/>
              <a:gd name="connsiteX5895" fmla="*/ 1534132 w 6125898"/>
              <a:gd name="connsiteY5895" fmla="*/ 3892803 h 5594367"/>
              <a:gd name="connsiteX5896" fmla="*/ 1534132 w 6125898"/>
              <a:gd name="connsiteY5896" fmla="*/ 3892803 h 5594367"/>
              <a:gd name="connsiteX5897" fmla="*/ 1507556 w 6125898"/>
              <a:gd name="connsiteY5897" fmla="*/ 3853602 h 5594367"/>
              <a:gd name="connsiteX5898" fmla="*/ 1507556 w 6125898"/>
              <a:gd name="connsiteY5898" fmla="*/ 3905427 h 5594367"/>
              <a:gd name="connsiteX5899" fmla="*/ 1494267 w 6125898"/>
              <a:gd name="connsiteY5899" fmla="*/ 3905427 h 5594367"/>
              <a:gd name="connsiteX5900" fmla="*/ 1480979 w 6125898"/>
              <a:gd name="connsiteY5900" fmla="*/ 3879515 h 5594367"/>
              <a:gd name="connsiteX5901" fmla="*/ 1480979 w 6125898"/>
              <a:gd name="connsiteY5901" fmla="*/ 3866226 h 5594367"/>
              <a:gd name="connsiteX5902" fmla="*/ 1507556 w 6125898"/>
              <a:gd name="connsiteY5902" fmla="*/ 3853602 h 5594367"/>
              <a:gd name="connsiteX5903" fmla="*/ 1507556 w 6125898"/>
              <a:gd name="connsiteY5903" fmla="*/ 3853602 h 5594367"/>
              <a:gd name="connsiteX5904" fmla="*/ 5466800 w 6125898"/>
              <a:gd name="connsiteY5904" fmla="*/ 3905427 h 5594367"/>
              <a:gd name="connsiteX5905" fmla="*/ 5453512 w 6125898"/>
              <a:gd name="connsiteY5905" fmla="*/ 3879515 h 5594367"/>
              <a:gd name="connsiteX5906" fmla="*/ 5466800 w 6125898"/>
              <a:gd name="connsiteY5906" fmla="*/ 3905427 h 5594367"/>
              <a:gd name="connsiteX5907" fmla="*/ 5466800 w 6125898"/>
              <a:gd name="connsiteY5907" fmla="*/ 3905427 h 5594367"/>
              <a:gd name="connsiteX5908" fmla="*/ 5598354 w 6125898"/>
              <a:gd name="connsiteY5908" fmla="*/ 3892803 h 5594367"/>
              <a:gd name="connsiteX5909" fmla="*/ 5572442 w 6125898"/>
              <a:gd name="connsiteY5909" fmla="*/ 3892803 h 5594367"/>
              <a:gd name="connsiteX5910" fmla="*/ 5598354 w 6125898"/>
              <a:gd name="connsiteY5910" fmla="*/ 3892803 h 5594367"/>
              <a:gd name="connsiteX5911" fmla="*/ 5598354 w 6125898"/>
              <a:gd name="connsiteY5911" fmla="*/ 3892803 h 5594367"/>
              <a:gd name="connsiteX5912" fmla="*/ 5650843 w 6125898"/>
              <a:gd name="connsiteY5912" fmla="*/ 3918715 h 5594367"/>
              <a:gd name="connsiteX5913" fmla="*/ 5624931 w 6125898"/>
              <a:gd name="connsiteY5913" fmla="*/ 3932004 h 5594367"/>
              <a:gd name="connsiteX5914" fmla="*/ 5624931 w 6125898"/>
              <a:gd name="connsiteY5914" fmla="*/ 3945292 h 5594367"/>
              <a:gd name="connsiteX5915" fmla="*/ 5611643 w 6125898"/>
              <a:gd name="connsiteY5915" fmla="*/ 3945292 h 5594367"/>
              <a:gd name="connsiteX5916" fmla="*/ 5598354 w 6125898"/>
              <a:gd name="connsiteY5916" fmla="*/ 3932004 h 5594367"/>
              <a:gd name="connsiteX5917" fmla="*/ 5611643 w 6125898"/>
              <a:gd name="connsiteY5917" fmla="*/ 3945292 h 5594367"/>
              <a:gd name="connsiteX5918" fmla="*/ 5585730 w 6125898"/>
              <a:gd name="connsiteY5918" fmla="*/ 3945292 h 5594367"/>
              <a:gd name="connsiteX5919" fmla="*/ 5599019 w 6125898"/>
              <a:gd name="connsiteY5919" fmla="*/ 3958580 h 5594367"/>
              <a:gd name="connsiteX5920" fmla="*/ 5612307 w 6125898"/>
              <a:gd name="connsiteY5920" fmla="*/ 3958580 h 5594367"/>
              <a:gd name="connsiteX5921" fmla="*/ 5612307 w 6125898"/>
              <a:gd name="connsiteY5921" fmla="*/ 3945292 h 5594367"/>
              <a:gd name="connsiteX5922" fmla="*/ 5625595 w 6125898"/>
              <a:gd name="connsiteY5922" fmla="*/ 3945292 h 5594367"/>
              <a:gd name="connsiteX5923" fmla="*/ 5638883 w 6125898"/>
              <a:gd name="connsiteY5923" fmla="*/ 3958580 h 5594367"/>
              <a:gd name="connsiteX5924" fmla="*/ 5625595 w 6125898"/>
              <a:gd name="connsiteY5924" fmla="*/ 3945292 h 5594367"/>
              <a:gd name="connsiteX5925" fmla="*/ 5651507 w 6125898"/>
              <a:gd name="connsiteY5925" fmla="*/ 3932004 h 5594367"/>
              <a:gd name="connsiteX5926" fmla="*/ 5638219 w 6125898"/>
              <a:gd name="connsiteY5926" fmla="*/ 3918715 h 5594367"/>
              <a:gd name="connsiteX5927" fmla="*/ 5650843 w 6125898"/>
              <a:gd name="connsiteY5927" fmla="*/ 3918715 h 5594367"/>
              <a:gd name="connsiteX5928" fmla="*/ 5650843 w 6125898"/>
              <a:gd name="connsiteY5928" fmla="*/ 3918715 h 5594367"/>
              <a:gd name="connsiteX5929" fmla="*/ 5703331 w 6125898"/>
              <a:gd name="connsiteY5929" fmla="*/ 3970539 h 5594367"/>
              <a:gd name="connsiteX5930" fmla="*/ 5690043 w 6125898"/>
              <a:gd name="connsiteY5930" fmla="*/ 3944627 h 5594367"/>
              <a:gd name="connsiteX5931" fmla="*/ 5676755 w 6125898"/>
              <a:gd name="connsiteY5931" fmla="*/ 3957915 h 5594367"/>
              <a:gd name="connsiteX5932" fmla="*/ 5663466 w 6125898"/>
              <a:gd name="connsiteY5932" fmla="*/ 3971204 h 5594367"/>
              <a:gd name="connsiteX5933" fmla="*/ 5676755 w 6125898"/>
              <a:gd name="connsiteY5933" fmla="*/ 3997116 h 5594367"/>
              <a:gd name="connsiteX5934" fmla="*/ 5690043 w 6125898"/>
              <a:gd name="connsiteY5934" fmla="*/ 3983828 h 5594367"/>
              <a:gd name="connsiteX5935" fmla="*/ 5690043 w 6125898"/>
              <a:gd name="connsiteY5935" fmla="*/ 3970539 h 5594367"/>
              <a:gd name="connsiteX5936" fmla="*/ 5676755 w 6125898"/>
              <a:gd name="connsiteY5936" fmla="*/ 3970539 h 5594367"/>
              <a:gd name="connsiteX5937" fmla="*/ 5703331 w 6125898"/>
              <a:gd name="connsiteY5937" fmla="*/ 3970539 h 5594367"/>
              <a:gd name="connsiteX5938" fmla="*/ 5703331 w 6125898"/>
              <a:gd name="connsiteY5938" fmla="*/ 3970539 h 5594367"/>
              <a:gd name="connsiteX5939" fmla="*/ 5690043 w 6125898"/>
              <a:gd name="connsiteY5939" fmla="*/ 4009075 h 5594367"/>
              <a:gd name="connsiteX5940" fmla="*/ 5690043 w 6125898"/>
              <a:gd name="connsiteY5940" fmla="*/ 4022364 h 5594367"/>
              <a:gd name="connsiteX5941" fmla="*/ 5703331 w 6125898"/>
              <a:gd name="connsiteY5941" fmla="*/ 4009075 h 5594367"/>
              <a:gd name="connsiteX5942" fmla="*/ 5703331 w 6125898"/>
              <a:gd name="connsiteY5942" fmla="*/ 4009075 h 5594367"/>
              <a:gd name="connsiteX5943" fmla="*/ 5690043 w 6125898"/>
              <a:gd name="connsiteY5943" fmla="*/ 4009075 h 5594367"/>
              <a:gd name="connsiteX5944" fmla="*/ 5690043 w 6125898"/>
              <a:gd name="connsiteY5944" fmla="*/ 4009075 h 5594367"/>
              <a:gd name="connsiteX5945" fmla="*/ 5690043 w 6125898"/>
              <a:gd name="connsiteY5945" fmla="*/ 4009075 h 5594367"/>
              <a:gd name="connsiteX5946" fmla="*/ 5178444 w 6125898"/>
              <a:gd name="connsiteY5946" fmla="*/ 4217037 h 5594367"/>
              <a:gd name="connsiteX5947" fmla="*/ 5191732 w 6125898"/>
              <a:gd name="connsiteY5947" fmla="*/ 4230325 h 5594367"/>
              <a:gd name="connsiteX5948" fmla="*/ 5178444 w 6125898"/>
              <a:gd name="connsiteY5948" fmla="*/ 4217037 h 5594367"/>
              <a:gd name="connsiteX5949" fmla="*/ 5178444 w 6125898"/>
              <a:gd name="connsiteY5949" fmla="*/ 4217037 h 5594367"/>
              <a:gd name="connsiteX5950" fmla="*/ 5152533 w 6125898"/>
              <a:gd name="connsiteY5950" fmla="*/ 4177837 h 5594367"/>
              <a:gd name="connsiteX5951" fmla="*/ 5165821 w 6125898"/>
              <a:gd name="connsiteY5951" fmla="*/ 4191125 h 5594367"/>
              <a:gd name="connsiteX5952" fmla="*/ 5152533 w 6125898"/>
              <a:gd name="connsiteY5952" fmla="*/ 4177837 h 5594367"/>
              <a:gd name="connsiteX5953" fmla="*/ 5152533 w 6125898"/>
              <a:gd name="connsiteY5953" fmla="*/ 4177837 h 5594367"/>
              <a:gd name="connsiteX5954" fmla="*/ 668401 w 6125898"/>
              <a:gd name="connsiteY5954" fmla="*/ 4242949 h 5594367"/>
              <a:gd name="connsiteX5955" fmla="*/ 629200 w 6125898"/>
              <a:gd name="connsiteY5955" fmla="*/ 4268861 h 5594367"/>
              <a:gd name="connsiteX5956" fmla="*/ 590000 w 6125898"/>
              <a:gd name="connsiteY5956" fmla="*/ 4294774 h 5594367"/>
              <a:gd name="connsiteX5957" fmla="*/ 642489 w 6125898"/>
              <a:gd name="connsiteY5957" fmla="*/ 4294774 h 5594367"/>
              <a:gd name="connsiteX5958" fmla="*/ 708266 w 6125898"/>
              <a:gd name="connsiteY5958" fmla="*/ 4255573 h 5594367"/>
              <a:gd name="connsiteX5959" fmla="*/ 668401 w 6125898"/>
              <a:gd name="connsiteY5959" fmla="*/ 4242949 h 5594367"/>
              <a:gd name="connsiteX5960" fmla="*/ 668401 w 6125898"/>
              <a:gd name="connsiteY5960" fmla="*/ 4242949 h 5594367"/>
              <a:gd name="connsiteX5961" fmla="*/ 3172578 w 6125898"/>
              <a:gd name="connsiteY5961" fmla="*/ 4281485 h 5594367"/>
              <a:gd name="connsiteX5962" fmla="*/ 3159290 w 6125898"/>
              <a:gd name="connsiteY5962" fmla="*/ 4255573 h 5594367"/>
              <a:gd name="connsiteX5963" fmla="*/ 3159290 w 6125898"/>
              <a:gd name="connsiteY5963" fmla="*/ 4281485 h 5594367"/>
              <a:gd name="connsiteX5964" fmla="*/ 3172578 w 6125898"/>
              <a:gd name="connsiteY5964" fmla="*/ 4281485 h 5594367"/>
              <a:gd name="connsiteX5965" fmla="*/ 3172578 w 6125898"/>
              <a:gd name="connsiteY5965" fmla="*/ 4281485 h 5594367"/>
              <a:gd name="connsiteX5966" fmla="*/ 4535956 w 6125898"/>
              <a:gd name="connsiteY5966" fmla="*/ 4333310 h 5594367"/>
              <a:gd name="connsiteX5967" fmla="*/ 4561868 w 6125898"/>
              <a:gd name="connsiteY5967" fmla="*/ 4333310 h 5594367"/>
              <a:gd name="connsiteX5968" fmla="*/ 4561868 w 6125898"/>
              <a:gd name="connsiteY5968" fmla="*/ 4346598 h 5594367"/>
              <a:gd name="connsiteX5969" fmla="*/ 4535956 w 6125898"/>
              <a:gd name="connsiteY5969" fmla="*/ 4333310 h 5594367"/>
              <a:gd name="connsiteX5970" fmla="*/ 4535956 w 6125898"/>
              <a:gd name="connsiteY5970" fmla="*/ 4333310 h 5594367"/>
              <a:gd name="connsiteX5971" fmla="*/ 2818445 w 6125898"/>
              <a:gd name="connsiteY5971" fmla="*/ 4346598 h 5594367"/>
              <a:gd name="connsiteX5972" fmla="*/ 2792533 w 6125898"/>
              <a:gd name="connsiteY5972" fmla="*/ 4398422 h 5594367"/>
              <a:gd name="connsiteX5973" fmla="*/ 2726756 w 6125898"/>
              <a:gd name="connsiteY5973" fmla="*/ 4527983 h 5594367"/>
              <a:gd name="connsiteX5974" fmla="*/ 2713467 w 6125898"/>
              <a:gd name="connsiteY5974" fmla="*/ 4514695 h 5594367"/>
              <a:gd name="connsiteX5975" fmla="*/ 2687556 w 6125898"/>
              <a:gd name="connsiteY5975" fmla="*/ 4579807 h 5594367"/>
              <a:gd name="connsiteX5976" fmla="*/ 2700844 w 6125898"/>
              <a:gd name="connsiteY5976" fmla="*/ 4593096 h 5594367"/>
              <a:gd name="connsiteX5977" fmla="*/ 2726756 w 6125898"/>
              <a:gd name="connsiteY5977" fmla="*/ 4527983 h 5594367"/>
              <a:gd name="connsiteX5978" fmla="*/ 2779245 w 6125898"/>
              <a:gd name="connsiteY5978" fmla="*/ 4450247 h 5594367"/>
              <a:gd name="connsiteX5979" fmla="*/ 2805157 w 6125898"/>
              <a:gd name="connsiteY5979" fmla="*/ 4385134 h 5594367"/>
              <a:gd name="connsiteX5980" fmla="*/ 2818445 w 6125898"/>
              <a:gd name="connsiteY5980" fmla="*/ 4346598 h 5594367"/>
              <a:gd name="connsiteX5981" fmla="*/ 2818445 w 6125898"/>
              <a:gd name="connsiteY5981" fmla="*/ 4346598 h 5594367"/>
              <a:gd name="connsiteX5982" fmla="*/ 4444266 w 6125898"/>
              <a:gd name="connsiteY5982" fmla="*/ 4372510 h 5594367"/>
              <a:gd name="connsiteX5983" fmla="*/ 4418355 w 6125898"/>
              <a:gd name="connsiteY5983" fmla="*/ 4372510 h 5594367"/>
              <a:gd name="connsiteX5984" fmla="*/ 4431643 w 6125898"/>
              <a:gd name="connsiteY5984" fmla="*/ 4359222 h 5594367"/>
              <a:gd name="connsiteX5985" fmla="*/ 4418355 w 6125898"/>
              <a:gd name="connsiteY5985" fmla="*/ 4398422 h 5594367"/>
              <a:gd name="connsiteX5986" fmla="*/ 4444266 w 6125898"/>
              <a:gd name="connsiteY5986" fmla="*/ 4411710 h 5594367"/>
              <a:gd name="connsiteX5987" fmla="*/ 4457555 w 6125898"/>
              <a:gd name="connsiteY5987" fmla="*/ 4385798 h 5594367"/>
              <a:gd name="connsiteX5988" fmla="*/ 4444266 w 6125898"/>
              <a:gd name="connsiteY5988" fmla="*/ 4372510 h 5594367"/>
              <a:gd name="connsiteX5989" fmla="*/ 4444266 w 6125898"/>
              <a:gd name="connsiteY5989" fmla="*/ 4372510 h 5594367"/>
              <a:gd name="connsiteX5990" fmla="*/ 4562532 w 6125898"/>
              <a:gd name="connsiteY5990" fmla="*/ 4398422 h 5594367"/>
              <a:gd name="connsiteX5991" fmla="*/ 4562532 w 6125898"/>
              <a:gd name="connsiteY5991" fmla="*/ 4424334 h 5594367"/>
              <a:gd name="connsiteX5992" fmla="*/ 4575821 w 6125898"/>
              <a:gd name="connsiteY5992" fmla="*/ 4424334 h 5594367"/>
              <a:gd name="connsiteX5993" fmla="*/ 4536620 w 6125898"/>
              <a:gd name="connsiteY5993" fmla="*/ 4372510 h 5594367"/>
              <a:gd name="connsiteX5994" fmla="*/ 4562532 w 6125898"/>
              <a:gd name="connsiteY5994" fmla="*/ 4398422 h 5594367"/>
              <a:gd name="connsiteX5995" fmla="*/ 4562532 w 6125898"/>
              <a:gd name="connsiteY5995" fmla="*/ 4398422 h 5594367"/>
              <a:gd name="connsiteX5996" fmla="*/ 4405067 w 6125898"/>
              <a:gd name="connsiteY5996" fmla="*/ 4411710 h 5594367"/>
              <a:gd name="connsiteX5997" fmla="*/ 4405067 w 6125898"/>
              <a:gd name="connsiteY5997" fmla="*/ 4411710 h 5594367"/>
              <a:gd name="connsiteX5998" fmla="*/ 4405067 w 6125898"/>
              <a:gd name="connsiteY5998" fmla="*/ 4398422 h 5594367"/>
              <a:gd name="connsiteX5999" fmla="*/ 4405067 w 6125898"/>
              <a:gd name="connsiteY5999" fmla="*/ 4411710 h 5594367"/>
              <a:gd name="connsiteX6000" fmla="*/ 4405067 w 6125898"/>
              <a:gd name="connsiteY6000" fmla="*/ 4411710 h 5594367"/>
              <a:gd name="connsiteX6001" fmla="*/ 3133378 w 6125898"/>
              <a:gd name="connsiteY6001" fmla="*/ 4424334 h 5594367"/>
              <a:gd name="connsiteX6002" fmla="*/ 3080889 w 6125898"/>
              <a:gd name="connsiteY6002" fmla="*/ 4463535 h 5594367"/>
              <a:gd name="connsiteX6003" fmla="*/ 3094177 w 6125898"/>
              <a:gd name="connsiteY6003" fmla="*/ 4476823 h 5594367"/>
              <a:gd name="connsiteX6004" fmla="*/ 3080889 w 6125898"/>
              <a:gd name="connsiteY6004" fmla="*/ 4476823 h 5594367"/>
              <a:gd name="connsiteX6005" fmla="*/ 3080889 w 6125898"/>
              <a:gd name="connsiteY6005" fmla="*/ 4490112 h 5594367"/>
              <a:gd name="connsiteX6006" fmla="*/ 3120089 w 6125898"/>
              <a:gd name="connsiteY6006" fmla="*/ 4490112 h 5594367"/>
              <a:gd name="connsiteX6007" fmla="*/ 3120089 w 6125898"/>
              <a:gd name="connsiteY6007" fmla="*/ 4490112 h 5594367"/>
              <a:gd name="connsiteX6008" fmla="*/ 3159290 w 6125898"/>
              <a:gd name="connsiteY6008" fmla="*/ 4490112 h 5594367"/>
              <a:gd name="connsiteX6009" fmla="*/ 3133378 w 6125898"/>
              <a:gd name="connsiteY6009" fmla="*/ 4424334 h 5594367"/>
              <a:gd name="connsiteX6010" fmla="*/ 3133378 w 6125898"/>
              <a:gd name="connsiteY6010" fmla="*/ 4424334 h 5594367"/>
              <a:gd name="connsiteX6011" fmla="*/ 3041688 w 6125898"/>
              <a:gd name="connsiteY6011" fmla="*/ 4411710 h 5594367"/>
              <a:gd name="connsiteX6012" fmla="*/ 3028400 w 6125898"/>
              <a:gd name="connsiteY6012" fmla="*/ 4476823 h 5594367"/>
              <a:gd name="connsiteX6013" fmla="*/ 3054312 w 6125898"/>
              <a:gd name="connsiteY6013" fmla="*/ 4424999 h 5594367"/>
              <a:gd name="connsiteX6014" fmla="*/ 3041688 w 6125898"/>
              <a:gd name="connsiteY6014" fmla="*/ 4411710 h 5594367"/>
              <a:gd name="connsiteX6015" fmla="*/ 3041688 w 6125898"/>
              <a:gd name="connsiteY6015" fmla="*/ 4411710 h 5594367"/>
              <a:gd name="connsiteX6016" fmla="*/ 3959244 w 6125898"/>
              <a:gd name="connsiteY6016" fmla="*/ 4424334 h 5594367"/>
              <a:gd name="connsiteX6017" fmla="*/ 3945956 w 6125898"/>
              <a:gd name="connsiteY6017" fmla="*/ 4450247 h 5594367"/>
              <a:gd name="connsiteX6018" fmla="*/ 3959244 w 6125898"/>
              <a:gd name="connsiteY6018" fmla="*/ 4424334 h 5594367"/>
              <a:gd name="connsiteX6019" fmla="*/ 3959244 w 6125898"/>
              <a:gd name="connsiteY6019" fmla="*/ 4424334 h 5594367"/>
              <a:gd name="connsiteX6020" fmla="*/ 4286801 w 6125898"/>
              <a:gd name="connsiteY6020" fmla="*/ 4450247 h 5594367"/>
              <a:gd name="connsiteX6021" fmla="*/ 4286801 w 6125898"/>
              <a:gd name="connsiteY6021" fmla="*/ 4424334 h 5594367"/>
              <a:gd name="connsiteX6022" fmla="*/ 4273512 w 6125898"/>
              <a:gd name="connsiteY6022" fmla="*/ 4463535 h 5594367"/>
              <a:gd name="connsiteX6023" fmla="*/ 4286801 w 6125898"/>
              <a:gd name="connsiteY6023" fmla="*/ 4450247 h 5594367"/>
              <a:gd name="connsiteX6024" fmla="*/ 4286801 w 6125898"/>
              <a:gd name="connsiteY6024" fmla="*/ 4450247 h 5594367"/>
              <a:gd name="connsiteX6025" fmla="*/ 2595866 w 6125898"/>
              <a:gd name="connsiteY6025" fmla="*/ 4437623 h 5594367"/>
              <a:gd name="connsiteX6026" fmla="*/ 2530089 w 6125898"/>
              <a:gd name="connsiteY6026" fmla="*/ 4567183 h 5594367"/>
              <a:gd name="connsiteX6027" fmla="*/ 2582578 w 6125898"/>
              <a:gd name="connsiteY6027" fmla="*/ 4489447 h 5594367"/>
              <a:gd name="connsiteX6028" fmla="*/ 2595866 w 6125898"/>
              <a:gd name="connsiteY6028" fmla="*/ 4437623 h 5594367"/>
              <a:gd name="connsiteX6029" fmla="*/ 2595866 w 6125898"/>
              <a:gd name="connsiteY6029" fmla="*/ 4437623 h 5594367"/>
              <a:gd name="connsiteX6030" fmla="*/ 4510044 w 6125898"/>
              <a:gd name="connsiteY6030" fmla="*/ 4463535 h 5594367"/>
              <a:gd name="connsiteX6031" fmla="*/ 4484131 w 6125898"/>
              <a:gd name="connsiteY6031" fmla="*/ 4450247 h 5594367"/>
              <a:gd name="connsiteX6032" fmla="*/ 4510044 w 6125898"/>
              <a:gd name="connsiteY6032" fmla="*/ 4463535 h 5594367"/>
              <a:gd name="connsiteX6033" fmla="*/ 4510044 w 6125898"/>
              <a:gd name="connsiteY6033" fmla="*/ 4463535 h 5594367"/>
              <a:gd name="connsiteX6034" fmla="*/ 4811688 w 6125898"/>
              <a:gd name="connsiteY6034" fmla="*/ 4476159 h 5594367"/>
              <a:gd name="connsiteX6035" fmla="*/ 4864177 w 6125898"/>
              <a:gd name="connsiteY6035" fmla="*/ 4476159 h 5594367"/>
              <a:gd name="connsiteX6036" fmla="*/ 4824976 w 6125898"/>
              <a:gd name="connsiteY6036" fmla="*/ 4450247 h 5594367"/>
              <a:gd name="connsiteX6037" fmla="*/ 4811688 w 6125898"/>
              <a:gd name="connsiteY6037" fmla="*/ 4476159 h 5594367"/>
              <a:gd name="connsiteX6038" fmla="*/ 4811688 w 6125898"/>
              <a:gd name="connsiteY6038" fmla="*/ 4476159 h 5594367"/>
              <a:gd name="connsiteX6039" fmla="*/ 4169199 w 6125898"/>
              <a:gd name="connsiteY6039" fmla="*/ 4515359 h 5594367"/>
              <a:gd name="connsiteX6040" fmla="*/ 4182488 w 6125898"/>
              <a:gd name="connsiteY6040" fmla="*/ 4489447 h 5594367"/>
              <a:gd name="connsiteX6041" fmla="*/ 4156575 w 6125898"/>
              <a:gd name="connsiteY6041" fmla="*/ 4489447 h 5594367"/>
              <a:gd name="connsiteX6042" fmla="*/ 4130663 w 6125898"/>
              <a:gd name="connsiteY6042" fmla="*/ 4515359 h 5594367"/>
              <a:gd name="connsiteX6043" fmla="*/ 4130663 w 6125898"/>
              <a:gd name="connsiteY6043" fmla="*/ 4502071 h 5594367"/>
              <a:gd name="connsiteX6044" fmla="*/ 4104751 w 6125898"/>
              <a:gd name="connsiteY6044" fmla="*/ 4541271 h 5594367"/>
              <a:gd name="connsiteX6045" fmla="*/ 4118039 w 6125898"/>
              <a:gd name="connsiteY6045" fmla="*/ 4527983 h 5594367"/>
              <a:gd name="connsiteX6046" fmla="*/ 4118039 w 6125898"/>
              <a:gd name="connsiteY6046" fmla="*/ 4553895 h 5594367"/>
              <a:gd name="connsiteX6047" fmla="*/ 4170528 w 6125898"/>
              <a:gd name="connsiteY6047" fmla="*/ 4502071 h 5594367"/>
              <a:gd name="connsiteX6048" fmla="*/ 4170528 w 6125898"/>
              <a:gd name="connsiteY6048" fmla="*/ 4502071 h 5594367"/>
              <a:gd name="connsiteX6049" fmla="*/ 4169199 w 6125898"/>
              <a:gd name="connsiteY6049" fmla="*/ 4515359 h 5594367"/>
              <a:gd name="connsiteX6050" fmla="*/ 4169199 w 6125898"/>
              <a:gd name="connsiteY6050" fmla="*/ 4515359 h 5594367"/>
              <a:gd name="connsiteX6051" fmla="*/ 4339289 w 6125898"/>
              <a:gd name="connsiteY6051" fmla="*/ 4489447 h 5594367"/>
              <a:gd name="connsiteX6052" fmla="*/ 4326001 w 6125898"/>
              <a:gd name="connsiteY6052" fmla="*/ 4515359 h 5594367"/>
              <a:gd name="connsiteX6053" fmla="*/ 4339289 w 6125898"/>
              <a:gd name="connsiteY6053" fmla="*/ 4515359 h 5594367"/>
              <a:gd name="connsiteX6054" fmla="*/ 4339289 w 6125898"/>
              <a:gd name="connsiteY6054" fmla="*/ 4528647 h 5594367"/>
              <a:gd name="connsiteX6055" fmla="*/ 4339289 w 6125898"/>
              <a:gd name="connsiteY6055" fmla="*/ 4515359 h 5594367"/>
              <a:gd name="connsiteX6056" fmla="*/ 4339289 w 6125898"/>
              <a:gd name="connsiteY6056" fmla="*/ 4489447 h 5594367"/>
              <a:gd name="connsiteX6057" fmla="*/ 4339289 w 6125898"/>
              <a:gd name="connsiteY6057" fmla="*/ 4489447 h 5594367"/>
              <a:gd name="connsiteX6058" fmla="*/ 4352578 w 6125898"/>
              <a:gd name="connsiteY6058" fmla="*/ 4527983 h 5594367"/>
              <a:gd name="connsiteX6059" fmla="*/ 4365866 w 6125898"/>
              <a:gd name="connsiteY6059" fmla="*/ 4527983 h 5594367"/>
              <a:gd name="connsiteX6060" fmla="*/ 4365866 w 6125898"/>
              <a:gd name="connsiteY6060" fmla="*/ 4541271 h 5594367"/>
              <a:gd name="connsiteX6061" fmla="*/ 4365866 w 6125898"/>
              <a:gd name="connsiteY6061" fmla="*/ 4527983 h 5594367"/>
              <a:gd name="connsiteX6062" fmla="*/ 4365866 w 6125898"/>
              <a:gd name="connsiteY6062" fmla="*/ 4527983 h 5594367"/>
              <a:gd name="connsiteX6063" fmla="*/ 4391778 w 6125898"/>
              <a:gd name="connsiteY6063" fmla="*/ 4553895 h 5594367"/>
              <a:gd name="connsiteX6064" fmla="*/ 4405067 w 6125898"/>
              <a:gd name="connsiteY6064" fmla="*/ 4527983 h 5594367"/>
              <a:gd name="connsiteX6065" fmla="*/ 4391778 w 6125898"/>
              <a:gd name="connsiteY6065" fmla="*/ 4527983 h 5594367"/>
              <a:gd name="connsiteX6066" fmla="*/ 4391778 w 6125898"/>
              <a:gd name="connsiteY6066" fmla="*/ 4514695 h 5594367"/>
              <a:gd name="connsiteX6067" fmla="*/ 4378490 w 6125898"/>
              <a:gd name="connsiteY6067" fmla="*/ 4514695 h 5594367"/>
              <a:gd name="connsiteX6068" fmla="*/ 4391778 w 6125898"/>
              <a:gd name="connsiteY6068" fmla="*/ 4527983 h 5594367"/>
              <a:gd name="connsiteX6069" fmla="*/ 4365866 w 6125898"/>
              <a:gd name="connsiteY6069" fmla="*/ 4514695 h 5594367"/>
              <a:gd name="connsiteX6070" fmla="*/ 4379154 w 6125898"/>
              <a:gd name="connsiteY6070" fmla="*/ 4501406 h 5594367"/>
              <a:gd name="connsiteX6071" fmla="*/ 4365866 w 6125898"/>
              <a:gd name="connsiteY6071" fmla="*/ 4501406 h 5594367"/>
              <a:gd name="connsiteX6072" fmla="*/ 4352578 w 6125898"/>
              <a:gd name="connsiteY6072" fmla="*/ 4501406 h 5594367"/>
              <a:gd name="connsiteX6073" fmla="*/ 4352578 w 6125898"/>
              <a:gd name="connsiteY6073" fmla="*/ 4527983 h 5594367"/>
              <a:gd name="connsiteX6074" fmla="*/ 4352578 w 6125898"/>
              <a:gd name="connsiteY6074" fmla="*/ 4527983 h 5594367"/>
              <a:gd name="connsiteX6075" fmla="*/ 4850888 w 6125898"/>
              <a:gd name="connsiteY6075" fmla="*/ 4579807 h 5594367"/>
              <a:gd name="connsiteX6076" fmla="*/ 4850888 w 6125898"/>
              <a:gd name="connsiteY6076" fmla="*/ 4579807 h 5594367"/>
              <a:gd name="connsiteX6077" fmla="*/ 4824976 w 6125898"/>
              <a:gd name="connsiteY6077" fmla="*/ 4579807 h 5594367"/>
              <a:gd name="connsiteX6078" fmla="*/ 4811688 w 6125898"/>
              <a:gd name="connsiteY6078" fmla="*/ 4566519 h 5594367"/>
              <a:gd name="connsiteX6079" fmla="*/ 4837600 w 6125898"/>
              <a:gd name="connsiteY6079" fmla="*/ 4553231 h 5594367"/>
              <a:gd name="connsiteX6080" fmla="*/ 4811688 w 6125898"/>
              <a:gd name="connsiteY6080" fmla="*/ 4553231 h 5594367"/>
              <a:gd name="connsiteX6081" fmla="*/ 4837600 w 6125898"/>
              <a:gd name="connsiteY6081" fmla="*/ 4501406 h 5594367"/>
              <a:gd name="connsiteX6082" fmla="*/ 4798399 w 6125898"/>
              <a:gd name="connsiteY6082" fmla="*/ 4553231 h 5594367"/>
              <a:gd name="connsiteX6083" fmla="*/ 4811688 w 6125898"/>
              <a:gd name="connsiteY6083" fmla="*/ 4553231 h 5594367"/>
              <a:gd name="connsiteX6084" fmla="*/ 4798399 w 6125898"/>
              <a:gd name="connsiteY6084" fmla="*/ 4566519 h 5594367"/>
              <a:gd name="connsiteX6085" fmla="*/ 4811688 w 6125898"/>
              <a:gd name="connsiteY6085" fmla="*/ 4566519 h 5594367"/>
              <a:gd name="connsiteX6086" fmla="*/ 4811688 w 6125898"/>
              <a:gd name="connsiteY6086" fmla="*/ 4592431 h 5594367"/>
              <a:gd name="connsiteX6087" fmla="*/ 4811688 w 6125898"/>
              <a:gd name="connsiteY6087" fmla="*/ 4592431 h 5594367"/>
              <a:gd name="connsiteX6088" fmla="*/ 4798399 w 6125898"/>
              <a:gd name="connsiteY6088" fmla="*/ 4592431 h 5594367"/>
              <a:gd name="connsiteX6089" fmla="*/ 4824312 w 6125898"/>
              <a:gd name="connsiteY6089" fmla="*/ 4592431 h 5594367"/>
              <a:gd name="connsiteX6090" fmla="*/ 4824312 w 6125898"/>
              <a:gd name="connsiteY6090" fmla="*/ 4605719 h 5594367"/>
              <a:gd name="connsiteX6091" fmla="*/ 4811023 w 6125898"/>
              <a:gd name="connsiteY6091" fmla="*/ 4605719 h 5594367"/>
              <a:gd name="connsiteX6092" fmla="*/ 4824312 w 6125898"/>
              <a:gd name="connsiteY6092" fmla="*/ 4631632 h 5594367"/>
              <a:gd name="connsiteX6093" fmla="*/ 4824312 w 6125898"/>
              <a:gd name="connsiteY6093" fmla="*/ 4605719 h 5594367"/>
              <a:gd name="connsiteX6094" fmla="*/ 4850888 w 6125898"/>
              <a:gd name="connsiteY6094" fmla="*/ 4579807 h 5594367"/>
              <a:gd name="connsiteX6095" fmla="*/ 4850888 w 6125898"/>
              <a:gd name="connsiteY6095" fmla="*/ 4579807 h 5594367"/>
              <a:gd name="connsiteX6096" fmla="*/ 4523332 w 6125898"/>
              <a:gd name="connsiteY6096" fmla="*/ 4541271 h 5594367"/>
              <a:gd name="connsiteX6097" fmla="*/ 4549244 w 6125898"/>
              <a:gd name="connsiteY6097" fmla="*/ 4502071 h 5594367"/>
              <a:gd name="connsiteX6098" fmla="*/ 4523332 w 6125898"/>
              <a:gd name="connsiteY6098" fmla="*/ 4541271 h 5594367"/>
              <a:gd name="connsiteX6099" fmla="*/ 4523332 w 6125898"/>
              <a:gd name="connsiteY6099" fmla="*/ 4541271 h 5594367"/>
              <a:gd name="connsiteX6100" fmla="*/ 4588445 w 6125898"/>
              <a:gd name="connsiteY6100" fmla="*/ 4553895 h 5594367"/>
              <a:gd name="connsiteX6101" fmla="*/ 4601733 w 6125898"/>
              <a:gd name="connsiteY6101" fmla="*/ 4553895 h 5594367"/>
              <a:gd name="connsiteX6102" fmla="*/ 4615021 w 6125898"/>
              <a:gd name="connsiteY6102" fmla="*/ 4553895 h 5594367"/>
              <a:gd name="connsiteX6103" fmla="*/ 4601733 w 6125898"/>
              <a:gd name="connsiteY6103" fmla="*/ 4567183 h 5594367"/>
              <a:gd name="connsiteX6104" fmla="*/ 4627645 w 6125898"/>
              <a:gd name="connsiteY6104" fmla="*/ 4567183 h 5594367"/>
              <a:gd name="connsiteX6105" fmla="*/ 4614357 w 6125898"/>
              <a:gd name="connsiteY6105" fmla="*/ 4553895 h 5594367"/>
              <a:gd name="connsiteX6106" fmla="*/ 4627645 w 6125898"/>
              <a:gd name="connsiteY6106" fmla="*/ 4553895 h 5594367"/>
              <a:gd name="connsiteX6107" fmla="*/ 4640934 w 6125898"/>
              <a:gd name="connsiteY6107" fmla="*/ 4540607 h 5594367"/>
              <a:gd name="connsiteX6108" fmla="*/ 4640934 w 6125898"/>
              <a:gd name="connsiteY6108" fmla="*/ 4553895 h 5594367"/>
              <a:gd name="connsiteX6109" fmla="*/ 4654222 w 6125898"/>
              <a:gd name="connsiteY6109" fmla="*/ 4553895 h 5594367"/>
              <a:gd name="connsiteX6110" fmla="*/ 4654222 w 6125898"/>
              <a:gd name="connsiteY6110" fmla="*/ 4540607 h 5594367"/>
              <a:gd name="connsiteX6111" fmla="*/ 4640934 w 6125898"/>
              <a:gd name="connsiteY6111" fmla="*/ 4540607 h 5594367"/>
              <a:gd name="connsiteX6112" fmla="*/ 4640934 w 6125898"/>
              <a:gd name="connsiteY6112" fmla="*/ 4527319 h 5594367"/>
              <a:gd name="connsiteX6113" fmla="*/ 4627645 w 6125898"/>
              <a:gd name="connsiteY6113" fmla="*/ 4540607 h 5594367"/>
              <a:gd name="connsiteX6114" fmla="*/ 4614357 w 6125898"/>
              <a:gd name="connsiteY6114" fmla="*/ 4527319 h 5594367"/>
              <a:gd name="connsiteX6115" fmla="*/ 4627645 w 6125898"/>
              <a:gd name="connsiteY6115" fmla="*/ 4514030 h 5594367"/>
              <a:gd name="connsiteX6116" fmla="*/ 4601733 w 6125898"/>
              <a:gd name="connsiteY6116" fmla="*/ 4514030 h 5594367"/>
              <a:gd name="connsiteX6117" fmla="*/ 4615021 w 6125898"/>
              <a:gd name="connsiteY6117" fmla="*/ 4539943 h 5594367"/>
              <a:gd name="connsiteX6118" fmla="*/ 4589109 w 6125898"/>
              <a:gd name="connsiteY6118" fmla="*/ 4526654 h 5594367"/>
              <a:gd name="connsiteX6119" fmla="*/ 4602397 w 6125898"/>
              <a:gd name="connsiteY6119" fmla="*/ 4526654 h 5594367"/>
              <a:gd name="connsiteX6120" fmla="*/ 4563197 w 6125898"/>
              <a:gd name="connsiteY6120" fmla="*/ 4513366 h 5594367"/>
              <a:gd name="connsiteX6121" fmla="*/ 4563197 w 6125898"/>
              <a:gd name="connsiteY6121" fmla="*/ 4539278 h 5594367"/>
              <a:gd name="connsiteX6122" fmla="*/ 4576485 w 6125898"/>
              <a:gd name="connsiteY6122" fmla="*/ 4513366 h 5594367"/>
              <a:gd name="connsiteX6123" fmla="*/ 4588445 w 6125898"/>
              <a:gd name="connsiteY6123" fmla="*/ 4553895 h 5594367"/>
              <a:gd name="connsiteX6124" fmla="*/ 4588445 w 6125898"/>
              <a:gd name="connsiteY6124" fmla="*/ 4553895 h 5594367"/>
              <a:gd name="connsiteX6125" fmla="*/ 4759199 w 6125898"/>
              <a:gd name="connsiteY6125" fmla="*/ 4527983 h 5594367"/>
              <a:gd name="connsiteX6126" fmla="*/ 4745911 w 6125898"/>
              <a:gd name="connsiteY6126" fmla="*/ 4514695 h 5594367"/>
              <a:gd name="connsiteX6127" fmla="*/ 4759199 w 6125898"/>
              <a:gd name="connsiteY6127" fmla="*/ 4527983 h 5594367"/>
              <a:gd name="connsiteX6128" fmla="*/ 4759199 w 6125898"/>
              <a:gd name="connsiteY6128" fmla="*/ 4527983 h 5594367"/>
              <a:gd name="connsiteX6129" fmla="*/ 4759199 w 6125898"/>
              <a:gd name="connsiteY6129" fmla="*/ 4527983 h 5594367"/>
              <a:gd name="connsiteX6130" fmla="*/ 4719998 w 6125898"/>
              <a:gd name="connsiteY6130" fmla="*/ 4527983 h 5594367"/>
              <a:gd name="connsiteX6131" fmla="*/ 4719998 w 6125898"/>
              <a:gd name="connsiteY6131" fmla="*/ 4514695 h 5594367"/>
              <a:gd name="connsiteX6132" fmla="*/ 4694087 w 6125898"/>
              <a:gd name="connsiteY6132" fmla="*/ 4501406 h 5594367"/>
              <a:gd name="connsiteX6133" fmla="*/ 4707375 w 6125898"/>
              <a:gd name="connsiteY6133" fmla="*/ 4553231 h 5594367"/>
              <a:gd name="connsiteX6134" fmla="*/ 4694087 w 6125898"/>
              <a:gd name="connsiteY6134" fmla="*/ 4566519 h 5594367"/>
              <a:gd name="connsiteX6135" fmla="*/ 4707375 w 6125898"/>
              <a:gd name="connsiteY6135" fmla="*/ 4553231 h 5594367"/>
              <a:gd name="connsiteX6136" fmla="*/ 4707375 w 6125898"/>
              <a:gd name="connsiteY6136" fmla="*/ 4527319 h 5594367"/>
              <a:gd name="connsiteX6137" fmla="*/ 4719998 w 6125898"/>
              <a:gd name="connsiteY6137" fmla="*/ 4527319 h 5594367"/>
              <a:gd name="connsiteX6138" fmla="*/ 4719998 w 6125898"/>
              <a:gd name="connsiteY6138" fmla="*/ 4527983 h 5594367"/>
              <a:gd name="connsiteX6139" fmla="*/ 4038309 w 6125898"/>
              <a:gd name="connsiteY6139" fmla="*/ 4553895 h 5594367"/>
              <a:gd name="connsiteX6140" fmla="*/ 4051598 w 6125898"/>
              <a:gd name="connsiteY6140" fmla="*/ 4567183 h 5594367"/>
              <a:gd name="connsiteX6141" fmla="*/ 4064886 w 6125898"/>
              <a:gd name="connsiteY6141" fmla="*/ 4567183 h 5594367"/>
              <a:gd name="connsiteX6142" fmla="*/ 4064886 w 6125898"/>
              <a:gd name="connsiteY6142" fmla="*/ 4553895 h 5594367"/>
              <a:gd name="connsiteX6143" fmla="*/ 4051598 w 6125898"/>
              <a:gd name="connsiteY6143" fmla="*/ 4540607 h 5594367"/>
              <a:gd name="connsiteX6144" fmla="*/ 4012397 w 6125898"/>
              <a:gd name="connsiteY6144" fmla="*/ 4566519 h 5594367"/>
              <a:gd name="connsiteX6145" fmla="*/ 4038309 w 6125898"/>
              <a:gd name="connsiteY6145" fmla="*/ 4553895 h 5594367"/>
              <a:gd name="connsiteX6146" fmla="*/ 4038309 w 6125898"/>
              <a:gd name="connsiteY6146" fmla="*/ 4553895 h 5594367"/>
              <a:gd name="connsiteX6147" fmla="*/ 4050933 w 6125898"/>
              <a:gd name="connsiteY6147" fmla="*/ 4553895 h 5594367"/>
              <a:gd name="connsiteX6148" fmla="*/ 4050933 w 6125898"/>
              <a:gd name="connsiteY6148" fmla="*/ 4540607 h 5594367"/>
              <a:gd name="connsiteX6149" fmla="*/ 4050933 w 6125898"/>
              <a:gd name="connsiteY6149" fmla="*/ 4553895 h 5594367"/>
              <a:gd name="connsiteX6150" fmla="*/ 4050933 w 6125898"/>
              <a:gd name="connsiteY6150" fmla="*/ 4553895 h 5594367"/>
              <a:gd name="connsiteX6151" fmla="*/ 4050933 w 6125898"/>
              <a:gd name="connsiteY6151" fmla="*/ 4541271 h 5594367"/>
              <a:gd name="connsiteX6152" fmla="*/ 4050933 w 6125898"/>
              <a:gd name="connsiteY6152" fmla="*/ 4541271 h 5594367"/>
              <a:gd name="connsiteX6153" fmla="*/ 4050933 w 6125898"/>
              <a:gd name="connsiteY6153" fmla="*/ 4541271 h 5594367"/>
              <a:gd name="connsiteX6154" fmla="*/ 4050933 w 6125898"/>
              <a:gd name="connsiteY6154" fmla="*/ 4541271 h 5594367"/>
              <a:gd name="connsiteX6155" fmla="*/ 4050933 w 6125898"/>
              <a:gd name="connsiteY6155" fmla="*/ 4541271 h 5594367"/>
              <a:gd name="connsiteX6156" fmla="*/ 4430978 w 6125898"/>
              <a:gd name="connsiteY6156" fmla="*/ 4541271 h 5594367"/>
              <a:gd name="connsiteX6157" fmla="*/ 4430978 w 6125898"/>
              <a:gd name="connsiteY6157" fmla="*/ 4567183 h 5594367"/>
              <a:gd name="connsiteX6158" fmla="*/ 4430978 w 6125898"/>
              <a:gd name="connsiteY6158" fmla="*/ 4541271 h 5594367"/>
              <a:gd name="connsiteX6159" fmla="*/ 4430978 w 6125898"/>
              <a:gd name="connsiteY6159" fmla="*/ 4541271 h 5594367"/>
              <a:gd name="connsiteX6160" fmla="*/ 4523332 w 6125898"/>
              <a:gd name="connsiteY6160" fmla="*/ 4567183 h 5594367"/>
              <a:gd name="connsiteX6161" fmla="*/ 4549244 w 6125898"/>
              <a:gd name="connsiteY6161" fmla="*/ 4580472 h 5594367"/>
              <a:gd name="connsiteX6162" fmla="*/ 4549244 w 6125898"/>
              <a:gd name="connsiteY6162" fmla="*/ 4567183 h 5594367"/>
              <a:gd name="connsiteX6163" fmla="*/ 4523332 w 6125898"/>
              <a:gd name="connsiteY6163" fmla="*/ 4553895 h 5594367"/>
              <a:gd name="connsiteX6164" fmla="*/ 4523332 w 6125898"/>
              <a:gd name="connsiteY6164" fmla="*/ 4567183 h 5594367"/>
              <a:gd name="connsiteX6165" fmla="*/ 4523332 w 6125898"/>
              <a:gd name="connsiteY6165" fmla="*/ 4567183 h 5594367"/>
              <a:gd name="connsiteX6166" fmla="*/ 4864177 w 6125898"/>
              <a:gd name="connsiteY6166" fmla="*/ 4579807 h 5594367"/>
              <a:gd name="connsiteX6167" fmla="*/ 4850888 w 6125898"/>
              <a:gd name="connsiteY6167" fmla="*/ 4579807 h 5594367"/>
              <a:gd name="connsiteX6168" fmla="*/ 4876801 w 6125898"/>
              <a:gd name="connsiteY6168" fmla="*/ 4566519 h 5594367"/>
              <a:gd name="connsiteX6169" fmla="*/ 4863512 w 6125898"/>
              <a:gd name="connsiteY6169" fmla="*/ 4553231 h 5594367"/>
              <a:gd name="connsiteX6170" fmla="*/ 4850224 w 6125898"/>
              <a:gd name="connsiteY6170" fmla="*/ 4566519 h 5594367"/>
              <a:gd name="connsiteX6171" fmla="*/ 4864177 w 6125898"/>
              <a:gd name="connsiteY6171" fmla="*/ 4579807 h 5594367"/>
              <a:gd name="connsiteX6172" fmla="*/ 4864177 w 6125898"/>
              <a:gd name="connsiteY6172" fmla="*/ 4579807 h 5594367"/>
              <a:gd name="connsiteX6173" fmla="*/ 4470843 w 6125898"/>
              <a:gd name="connsiteY6173" fmla="*/ 4593096 h 5594367"/>
              <a:gd name="connsiteX6174" fmla="*/ 4470843 w 6125898"/>
              <a:gd name="connsiteY6174" fmla="*/ 4619008 h 5594367"/>
              <a:gd name="connsiteX6175" fmla="*/ 4484131 w 6125898"/>
              <a:gd name="connsiteY6175" fmla="*/ 4605719 h 5594367"/>
              <a:gd name="connsiteX6176" fmla="*/ 4484131 w 6125898"/>
              <a:gd name="connsiteY6176" fmla="*/ 4553895 h 5594367"/>
              <a:gd name="connsiteX6177" fmla="*/ 4458220 w 6125898"/>
              <a:gd name="connsiteY6177" fmla="*/ 4579807 h 5594367"/>
              <a:gd name="connsiteX6178" fmla="*/ 4458220 w 6125898"/>
              <a:gd name="connsiteY6178" fmla="*/ 4566519 h 5594367"/>
              <a:gd name="connsiteX6179" fmla="*/ 4470843 w 6125898"/>
              <a:gd name="connsiteY6179" fmla="*/ 4593096 h 5594367"/>
              <a:gd name="connsiteX6180" fmla="*/ 4470843 w 6125898"/>
              <a:gd name="connsiteY6180" fmla="*/ 4593096 h 5594367"/>
              <a:gd name="connsiteX6181" fmla="*/ 4510044 w 6125898"/>
              <a:gd name="connsiteY6181" fmla="*/ 4567183 h 5594367"/>
              <a:gd name="connsiteX6182" fmla="*/ 4496755 w 6125898"/>
              <a:gd name="connsiteY6182" fmla="*/ 4567183 h 5594367"/>
              <a:gd name="connsiteX6183" fmla="*/ 4483467 w 6125898"/>
              <a:gd name="connsiteY6183" fmla="*/ 4553895 h 5594367"/>
              <a:gd name="connsiteX6184" fmla="*/ 4483467 w 6125898"/>
              <a:gd name="connsiteY6184" fmla="*/ 4567183 h 5594367"/>
              <a:gd name="connsiteX6185" fmla="*/ 4509379 w 6125898"/>
              <a:gd name="connsiteY6185" fmla="*/ 4580472 h 5594367"/>
              <a:gd name="connsiteX6186" fmla="*/ 4509379 w 6125898"/>
              <a:gd name="connsiteY6186" fmla="*/ 4580472 h 5594367"/>
              <a:gd name="connsiteX6187" fmla="*/ 4510044 w 6125898"/>
              <a:gd name="connsiteY6187" fmla="*/ 4567183 h 5594367"/>
              <a:gd name="connsiteX6188" fmla="*/ 4510044 w 6125898"/>
              <a:gd name="connsiteY6188" fmla="*/ 4567183 h 5594367"/>
              <a:gd name="connsiteX6189" fmla="*/ 4942577 w 6125898"/>
              <a:gd name="connsiteY6189" fmla="*/ 4567183 h 5594367"/>
              <a:gd name="connsiteX6190" fmla="*/ 4916666 w 6125898"/>
              <a:gd name="connsiteY6190" fmla="*/ 4553895 h 5594367"/>
              <a:gd name="connsiteX6191" fmla="*/ 4903377 w 6125898"/>
              <a:gd name="connsiteY6191" fmla="*/ 4579807 h 5594367"/>
              <a:gd name="connsiteX6192" fmla="*/ 4942577 w 6125898"/>
              <a:gd name="connsiteY6192" fmla="*/ 4567183 h 5594367"/>
              <a:gd name="connsiteX6193" fmla="*/ 4942577 w 6125898"/>
              <a:gd name="connsiteY6193" fmla="*/ 4567183 h 5594367"/>
              <a:gd name="connsiteX6194" fmla="*/ 4326665 w 6125898"/>
              <a:gd name="connsiteY6194" fmla="*/ 4567183 h 5594367"/>
              <a:gd name="connsiteX6195" fmla="*/ 4300753 w 6125898"/>
              <a:gd name="connsiteY6195" fmla="*/ 4580472 h 5594367"/>
              <a:gd name="connsiteX6196" fmla="*/ 4326665 w 6125898"/>
              <a:gd name="connsiteY6196" fmla="*/ 4567183 h 5594367"/>
              <a:gd name="connsiteX6197" fmla="*/ 4326665 w 6125898"/>
              <a:gd name="connsiteY6197" fmla="*/ 4567183 h 5594367"/>
              <a:gd name="connsiteX6198" fmla="*/ 4601733 w 6125898"/>
              <a:gd name="connsiteY6198" fmla="*/ 4579807 h 5594367"/>
              <a:gd name="connsiteX6199" fmla="*/ 4601733 w 6125898"/>
              <a:gd name="connsiteY6199" fmla="*/ 4579807 h 5594367"/>
              <a:gd name="connsiteX6200" fmla="*/ 4588445 w 6125898"/>
              <a:gd name="connsiteY6200" fmla="*/ 4566519 h 5594367"/>
              <a:gd name="connsiteX6201" fmla="*/ 4588445 w 6125898"/>
              <a:gd name="connsiteY6201" fmla="*/ 4592431 h 5594367"/>
              <a:gd name="connsiteX6202" fmla="*/ 4601733 w 6125898"/>
              <a:gd name="connsiteY6202" fmla="*/ 4592431 h 5594367"/>
              <a:gd name="connsiteX6203" fmla="*/ 4601733 w 6125898"/>
              <a:gd name="connsiteY6203" fmla="*/ 4579807 h 5594367"/>
              <a:gd name="connsiteX6204" fmla="*/ 4601733 w 6125898"/>
              <a:gd name="connsiteY6204" fmla="*/ 4579807 h 5594367"/>
              <a:gd name="connsiteX6205" fmla="*/ 4706710 w 6125898"/>
              <a:gd name="connsiteY6205" fmla="*/ 4593096 h 5594367"/>
              <a:gd name="connsiteX6206" fmla="*/ 4732622 w 6125898"/>
              <a:gd name="connsiteY6206" fmla="*/ 4567183 h 5594367"/>
              <a:gd name="connsiteX6207" fmla="*/ 4706710 w 6125898"/>
              <a:gd name="connsiteY6207" fmla="*/ 4567183 h 5594367"/>
              <a:gd name="connsiteX6208" fmla="*/ 4706710 w 6125898"/>
              <a:gd name="connsiteY6208" fmla="*/ 4593096 h 5594367"/>
              <a:gd name="connsiteX6209" fmla="*/ 4706710 w 6125898"/>
              <a:gd name="connsiteY6209" fmla="*/ 4593096 h 5594367"/>
              <a:gd name="connsiteX6210" fmla="*/ 4759199 w 6125898"/>
              <a:gd name="connsiteY6210" fmla="*/ 4593096 h 5594367"/>
              <a:gd name="connsiteX6211" fmla="*/ 4772487 w 6125898"/>
              <a:gd name="connsiteY6211" fmla="*/ 4579807 h 5594367"/>
              <a:gd name="connsiteX6212" fmla="*/ 4746575 w 6125898"/>
              <a:gd name="connsiteY6212" fmla="*/ 4566519 h 5594367"/>
              <a:gd name="connsiteX6213" fmla="*/ 4759863 w 6125898"/>
              <a:gd name="connsiteY6213" fmla="*/ 4579807 h 5594367"/>
              <a:gd name="connsiteX6214" fmla="*/ 4746575 w 6125898"/>
              <a:gd name="connsiteY6214" fmla="*/ 4605719 h 5594367"/>
              <a:gd name="connsiteX6215" fmla="*/ 4746575 w 6125898"/>
              <a:gd name="connsiteY6215" fmla="*/ 4605719 h 5594367"/>
              <a:gd name="connsiteX6216" fmla="*/ 4733287 w 6125898"/>
              <a:gd name="connsiteY6216" fmla="*/ 4592431 h 5594367"/>
              <a:gd name="connsiteX6217" fmla="*/ 4733287 w 6125898"/>
              <a:gd name="connsiteY6217" fmla="*/ 4605719 h 5594367"/>
              <a:gd name="connsiteX6218" fmla="*/ 4746575 w 6125898"/>
              <a:gd name="connsiteY6218" fmla="*/ 4619008 h 5594367"/>
              <a:gd name="connsiteX6219" fmla="*/ 4759863 w 6125898"/>
              <a:gd name="connsiteY6219" fmla="*/ 4605719 h 5594367"/>
              <a:gd name="connsiteX6220" fmla="*/ 4759863 w 6125898"/>
              <a:gd name="connsiteY6220" fmla="*/ 4619008 h 5594367"/>
              <a:gd name="connsiteX6221" fmla="*/ 4773151 w 6125898"/>
              <a:gd name="connsiteY6221" fmla="*/ 4619008 h 5594367"/>
              <a:gd name="connsiteX6222" fmla="*/ 4786440 w 6125898"/>
              <a:gd name="connsiteY6222" fmla="*/ 4593096 h 5594367"/>
              <a:gd name="connsiteX6223" fmla="*/ 4759199 w 6125898"/>
              <a:gd name="connsiteY6223" fmla="*/ 4593096 h 5594367"/>
              <a:gd name="connsiteX6224" fmla="*/ 4759199 w 6125898"/>
              <a:gd name="connsiteY6224" fmla="*/ 4593096 h 5594367"/>
              <a:gd name="connsiteX6225" fmla="*/ 4221688 w 6125898"/>
              <a:gd name="connsiteY6225" fmla="*/ 4567183 h 5594367"/>
              <a:gd name="connsiteX6226" fmla="*/ 4208399 w 6125898"/>
              <a:gd name="connsiteY6226" fmla="*/ 4580472 h 5594367"/>
              <a:gd name="connsiteX6227" fmla="*/ 4208399 w 6125898"/>
              <a:gd name="connsiteY6227" fmla="*/ 4606384 h 5594367"/>
              <a:gd name="connsiteX6228" fmla="*/ 4234312 w 6125898"/>
              <a:gd name="connsiteY6228" fmla="*/ 4619672 h 5594367"/>
              <a:gd name="connsiteX6229" fmla="*/ 4247600 w 6125898"/>
              <a:gd name="connsiteY6229" fmla="*/ 4593760 h 5594367"/>
              <a:gd name="connsiteX6230" fmla="*/ 4221688 w 6125898"/>
              <a:gd name="connsiteY6230" fmla="*/ 4593760 h 5594367"/>
              <a:gd name="connsiteX6231" fmla="*/ 4221688 w 6125898"/>
              <a:gd name="connsiteY6231" fmla="*/ 4567183 h 5594367"/>
              <a:gd name="connsiteX6232" fmla="*/ 4221688 w 6125898"/>
              <a:gd name="connsiteY6232" fmla="*/ 4567183 h 5594367"/>
              <a:gd name="connsiteX6233" fmla="*/ 4535956 w 6125898"/>
              <a:gd name="connsiteY6233" fmla="*/ 4605719 h 5594367"/>
              <a:gd name="connsiteX6234" fmla="*/ 4535956 w 6125898"/>
              <a:gd name="connsiteY6234" fmla="*/ 4605719 h 5594367"/>
              <a:gd name="connsiteX6235" fmla="*/ 4535956 w 6125898"/>
              <a:gd name="connsiteY6235" fmla="*/ 4619008 h 5594367"/>
              <a:gd name="connsiteX6236" fmla="*/ 4549244 w 6125898"/>
              <a:gd name="connsiteY6236" fmla="*/ 4579807 h 5594367"/>
              <a:gd name="connsiteX6237" fmla="*/ 4535956 w 6125898"/>
              <a:gd name="connsiteY6237" fmla="*/ 4605719 h 5594367"/>
              <a:gd name="connsiteX6238" fmla="*/ 4535956 w 6125898"/>
              <a:gd name="connsiteY6238" fmla="*/ 4605719 h 5594367"/>
              <a:gd name="connsiteX6239" fmla="*/ 4562532 w 6125898"/>
              <a:gd name="connsiteY6239" fmla="*/ 4593096 h 5594367"/>
              <a:gd name="connsiteX6240" fmla="*/ 4562532 w 6125898"/>
              <a:gd name="connsiteY6240" fmla="*/ 4606384 h 5594367"/>
              <a:gd name="connsiteX6241" fmla="*/ 4575821 w 6125898"/>
              <a:gd name="connsiteY6241" fmla="*/ 4606384 h 5594367"/>
              <a:gd name="connsiteX6242" fmla="*/ 4562532 w 6125898"/>
              <a:gd name="connsiteY6242" fmla="*/ 4619672 h 5594367"/>
              <a:gd name="connsiteX6243" fmla="*/ 4575821 w 6125898"/>
              <a:gd name="connsiteY6243" fmla="*/ 4619672 h 5594367"/>
              <a:gd name="connsiteX6244" fmla="*/ 4562532 w 6125898"/>
              <a:gd name="connsiteY6244" fmla="*/ 4593096 h 5594367"/>
              <a:gd name="connsiteX6245" fmla="*/ 4562532 w 6125898"/>
              <a:gd name="connsiteY6245" fmla="*/ 4593096 h 5594367"/>
              <a:gd name="connsiteX6246" fmla="*/ 4588445 w 6125898"/>
              <a:gd name="connsiteY6246" fmla="*/ 4605719 h 5594367"/>
              <a:gd name="connsiteX6247" fmla="*/ 4601733 w 6125898"/>
              <a:gd name="connsiteY6247" fmla="*/ 4592431 h 5594367"/>
              <a:gd name="connsiteX6248" fmla="*/ 4588445 w 6125898"/>
              <a:gd name="connsiteY6248" fmla="*/ 4605719 h 5594367"/>
              <a:gd name="connsiteX6249" fmla="*/ 4588445 w 6125898"/>
              <a:gd name="connsiteY6249" fmla="*/ 4605719 h 5594367"/>
              <a:gd name="connsiteX6250" fmla="*/ 4615021 w 6125898"/>
              <a:gd name="connsiteY6250" fmla="*/ 4593096 h 5594367"/>
              <a:gd name="connsiteX6251" fmla="*/ 4615021 w 6125898"/>
              <a:gd name="connsiteY6251" fmla="*/ 4619008 h 5594367"/>
              <a:gd name="connsiteX6252" fmla="*/ 4628310 w 6125898"/>
              <a:gd name="connsiteY6252" fmla="*/ 4593096 h 5594367"/>
              <a:gd name="connsiteX6253" fmla="*/ 4615021 w 6125898"/>
              <a:gd name="connsiteY6253" fmla="*/ 4593096 h 5594367"/>
              <a:gd name="connsiteX6254" fmla="*/ 4615021 w 6125898"/>
              <a:gd name="connsiteY6254" fmla="*/ 4593096 h 5594367"/>
              <a:gd name="connsiteX6255" fmla="*/ 4798399 w 6125898"/>
              <a:gd name="connsiteY6255" fmla="*/ 4593096 h 5594367"/>
              <a:gd name="connsiteX6256" fmla="*/ 4811688 w 6125898"/>
              <a:gd name="connsiteY6256" fmla="*/ 4606384 h 5594367"/>
              <a:gd name="connsiteX6257" fmla="*/ 4798399 w 6125898"/>
              <a:gd name="connsiteY6257" fmla="*/ 4593096 h 5594367"/>
              <a:gd name="connsiteX6258" fmla="*/ 4798399 w 6125898"/>
              <a:gd name="connsiteY6258" fmla="*/ 4593096 h 5594367"/>
              <a:gd name="connsiteX6259" fmla="*/ 4352578 w 6125898"/>
              <a:gd name="connsiteY6259" fmla="*/ 4696744 h 5594367"/>
              <a:gd name="connsiteX6260" fmla="*/ 4378490 w 6125898"/>
              <a:gd name="connsiteY6260" fmla="*/ 4670832 h 5594367"/>
              <a:gd name="connsiteX6261" fmla="*/ 4391778 w 6125898"/>
              <a:gd name="connsiteY6261" fmla="*/ 4631632 h 5594367"/>
              <a:gd name="connsiteX6262" fmla="*/ 4365866 w 6125898"/>
              <a:gd name="connsiteY6262" fmla="*/ 4631632 h 5594367"/>
              <a:gd name="connsiteX6263" fmla="*/ 4379154 w 6125898"/>
              <a:gd name="connsiteY6263" fmla="*/ 4618343 h 5594367"/>
              <a:gd name="connsiteX6264" fmla="*/ 4365866 w 6125898"/>
              <a:gd name="connsiteY6264" fmla="*/ 4618343 h 5594367"/>
              <a:gd name="connsiteX6265" fmla="*/ 4379154 w 6125898"/>
              <a:gd name="connsiteY6265" fmla="*/ 4592431 h 5594367"/>
              <a:gd name="connsiteX6266" fmla="*/ 4353242 w 6125898"/>
              <a:gd name="connsiteY6266" fmla="*/ 4618343 h 5594367"/>
              <a:gd name="connsiteX6267" fmla="*/ 4339954 w 6125898"/>
              <a:gd name="connsiteY6267" fmla="*/ 4605055 h 5594367"/>
              <a:gd name="connsiteX6268" fmla="*/ 4314041 w 6125898"/>
              <a:gd name="connsiteY6268" fmla="*/ 4618343 h 5594367"/>
              <a:gd name="connsiteX6269" fmla="*/ 4314041 w 6125898"/>
              <a:gd name="connsiteY6269" fmla="*/ 4605055 h 5594367"/>
              <a:gd name="connsiteX6270" fmla="*/ 4300753 w 6125898"/>
              <a:gd name="connsiteY6270" fmla="*/ 4630967 h 5594367"/>
              <a:gd name="connsiteX6271" fmla="*/ 4300753 w 6125898"/>
              <a:gd name="connsiteY6271" fmla="*/ 4617679 h 5594367"/>
              <a:gd name="connsiteX6272" fmla="*/ 4287465 w 6125898"/>
              <a:gd name="connsiteY6272" fmla="*/ 4617679 h 5594367"/>
              <a:gd name="connsiteX6273" fmla="*/ 4261552 w 6125898"/>
              <a:gd name="connsiteY6273" fmla="*/ 4630967 h 5594367"/>
              <a:gd name="connsiteX6274" fmla="*/ 4248264 w 6125898"/>
              <a:gd name="connsiteY6274" fmla="*/ 4630967 h 5594367"/>
              <a:gd name="connsiteX6275" fmla="*/ 4248264 w 6125898"/>
              <a:gd name="connsiteY6275" fmla="*/ 4630967 h 5594367"/>
              <a:gd name="connsiteX6276" fmla="*/ 4261552 w 6125898"/>
              <a:gd name="connsiteY6276" fmla="*/ 4644255 h 5594367"/>
              <a:gd name="connsiteX6277" fmla="*/ 4248264 w 6125898"/>
              <a:gd name="connsiteY6277" fmla="*/ 4657544 h 5594367"/>
              <a:gd name="connsiteX6278" fmla="*/ 4287465 w 6125898"/>
              <a:gd name="connsiteY6278" fmla="*/ 4657544 h 5594367"/>
              <a:gd name="connsiteX6279" fmla="*/ 4300753 w 6125898"/>
              <a:gd name="connsiteY6279" fmla="*/ 4631632 h 5594367"/>
              <a:gd name="connsiteX6280" fmla="*/ 4314041 w 6125898"/>
              <a:gd name="connsiteY6280" fmla="*/ 4644920 h 5594367"/>
              <a:gd name="connsiteX6281" fmla="*/ 4300753 w 6125898"/>
              <a:gd name="connsiteY6281" fmla="*/ 4684120 h 5594367"/>
              <a:gd name="connsiteX6282" fmla="*/ 4314041 w 6125898"/>
              <a:gd name="connsiteY6282" fmla="*/ 4684120 h 5594367"/>
              <a:gd name="connsiteX6283" fmla="*/ 4327330 w 6125898"/>
              <a:gd name="connsiteY6283" fmla="*/ 4670832 h 5594367"/>
              <a:gd name="connsiteX6284" fmla="*/ 4340618 w 6125898"/>
              <a:gd name="connsiteY6284" fmla="*/ 4722657 h 5594367"/>
              <a:gd name="connsiteX6285" fmla="*/ 4353906 w 6125898"/>
              <a:gd name="connsiteY6285" fmla="*/ 4709368 h 5594367"/>
              <a:gd name="connsiteX6286" fmla="*/ 4352578 w 6125898"/>
              <a:gd name="connsiteY6286" fmla="*/ 4696744 h 5594367"/>
              <a:gd name="connsiteX6287" fmla="*/ 4352578 w 6125898"/>
              <a:gd name="connsiteY6287" fmla="*/ 4696744 h 5594367"/>
              <a:gd name="connsiteX6288" fmla="*/ 4169199 w 6125898"/>
              <a:gd name="connsiteY6288" fmla="*/ 4632296 h 5594367"/>
              <a:gd name="connsiteX6289" fmla="*/ 4169199 w 6125898"/>
              <a:gd name="connsiteY6289" fmla="*/ 4645584 h 5594367"/>
              <a:gd name="connsiteX6290" fmla="*/ 4169199 w 6125898"/>
              <a:gd name="connsiteY6290" fmla="*/ 4645584 h 5594367"/>
              <a:gd name="connsiteX6291" fmla="*/ 4182488 w 6125898"/>
              <a:gd name="connsiteY6291" fmla="*/ 4645584 h 5594367"/>
              <a:gd name="connsiteX6292" fmla="*/ 4169199 w 6125898"/>
              <a:gd name="connsiteY6292" fmla="*/ 4632296 h 5594367"/>
              <a:gd name="connsiteX6293" fmla="*/ 4169199 w 6125898"/>
              <a:gd name="connsiteY6293" fmla="*/ 4632296 h 5594367"/>
              <a:gd name="connsiteX6294" fmla="*/ 4208399 w 6125898"/>
              <a:gd name="connsiteY6294" fmla="*/ 4632296 h 5594367"/>
              <a:gd name="connsiteX6295" fmla="*/ 4221688 w 6125898"/>
              <a:gd name="connsiteY6295" fmla="*/ 4632296 h 5594367"/>
              <a:gd name="connsiteX6296" fmla="*/ 4208399 w 6125898"/>
              <a:gd name="connsiteY6296" fmla="*/ 4606384 h 5594367"/>
              <a:gd name="connsiteX6297" fmla="*/ 4195111 w 6125898"/>
              <a:gd name="connsiteY6297" fmla="*/ 4658208 h 5594367"/>
              <a:gd name="connsiteX6298" fmla="*/ 4208399 w 6125898"/>
              <a:gd name="connsiteY6298" fmla="*/ 4632296 h 5594367"/>
              <a:gd name="connsiteX6299" fmla="*/ 4208399 w 6125898"/>
              <a:gd name="connsiteY6299" fmla="*/ 4632296 h 5594367"/>
              <a:gd name="connsiteX6300" fmla="*/ 4995066 w 6125898"/>
              <a:gd name="connsiteY6300" fmla="*/ 4619008 h 5594367"/>
              <a:gd name="connsiteX6301" fmla="*/ 4995066 w 6125898"/>
              <a:gd name="connsiteY6301" fmla="*/ 4605719 h 5594367"/>
              <a:gd name="connsiteX6302" fmla="*/ 4981778 w 6125898"/>
              <a:gd name="connsiteY6302" fmla="*/ 4619008 h 5594367"/>
              <a:gd name="connsiteX6303" fmla="*/ 4995066 w 6125898"/>
              <a:gd name="connsiteY6303" fmla="*/ 4632296 h 5594367"/>
              <a:gd name="connsiteX6304" fmla="*/ 4995066 w 6125898"/>
              <a:gd name="connsiteY6304" fmla="*/ 4619008 h 5594367"/>
              <a:gd name="connsiteX6305" fmla="*/ 5008354 w 6125898"/>
              <a:gd name="connsiteY6305" fmla="*/ 4619008 h 5594367"/>
              <a:gd name="connsiteX6306" fmla="*/ 4995066 w 6125898"/>
              <a:gd name="connsiteY6306" fmla="*/ 4619008 h 5594367"/>
              <a:gd name="connsiteX6307" fmla="*/ 4995066 w 6125898"/>
              <a:gd name="connsiteY6307" fmla="*/ 4619008 h 5594367"/>
              <a:gd name="connsiteX6308" fmla="*/ 4601733 w 6125898"/>
              <a:gd name="connsiteY6308" fmla="*/ 4632296 h 5594367"/>
              <a:gd name="connsiteX6309" fmla="*/ 4627645 w 6125898"/>
              <a:gd name="connsiteY6309" fmla="*/ 4658208 h 5594367"/>
              <a:gd name="connsiteX6310" fmla="*/ 4627645 w 6125898"/>
              <a:gd name="connsiteY6310" fmla="*/ 4644920 h 5594367"/>
              <a:gd name="connsiteX6311" fmla="*/ 4627645 w 6125898"/>
              <a:gd name="connsiteY6311" fmla="*/ 4631632 h 5594367"/>
              <a:gd name="connsiteX6312" fmla="*/ 4601733 w 6125898"/>
              <a:gd name="connsiteY6312" fmla="*/ 4632296 h 5594367"/>
              <a:gd name="connsiteX6313" fmla="*/ 4601733 w 6125898"/>
              <a:gd name="connsiteY6313" fmla="*/ 4632296 h 5594367"/>
              <a:gd name="connsiteX6314" fmla="*/ 4785111 w 6125898"/>
              <a:gd name="connsiteY6314" fmla="*/ 4632296 h 5594367"/>
              <a:gd name="connsiteX6315" fmla="*/ 4785111 w 6125898"/>
              <a:gd name="connsiteY6315" fmla="*/ 4632296 h 5594367"/>
              <a:gd name="connsiteX6316" fmla="*/ 4771823 w 6125898"/>
              <a:gd name="connsiteY6316" fmla="*/ 4632296 h 5594367"/>
              <a:gd name="connsiteX6317" fmla="*/ 4785111 w 6125898"/>
              <a:gd name="connsiteY6317" fmla="*/ 4632296 h 5594367"/>
              <a:gd name="connsiteX6318" fmla="*/ 4785111 w 6125898"/>
              <a:gd name="connsiteY6318" fmla="*/ 4632296 h 5594367"/>
              <a:gd name="connsiteX6319" fmla="*/ 4785111 w 6125898"/>
              <a:gd name="connsiteY6319" fmla="*/ 4632296 h 5594367"/>
              <a:gd name="connsiteX6320" fmla="*/ 4221688 w 6125898"/>
              <a:gd name="connsiteY6320" fmla="*/ 4710032 h 5594367"/>
              <a:gd name="connsiteX6321" fmla="*/ 4221688 w 6125898"/>
              <a:gd name="connsiteY6321" fmla="*/ 4696744 h 5594367"/>
              <a:gd name="connsiteX6322" fmla="*/ 4221688 w 6125898"/>
              <a:gd name="connsiteY6322" fmla="*/ 4696744 h 5594367"/>
              <a:gd name="connsiteX6323" fmla="*/ 4221688 w 6125898"/>
              <a:gd name="connsiteY6323" fmla="*/ 4696744 h 5594367"/>
              <a:gd name="connsiteX6324" fmla="*/ 4221688 w 6125898"/>
              <a:gd name="connsiteY6324" fmla="*/ 4710032 h 5594367"/>
              <a:gd name="connsiteX6325" fmla="*/ 4221688 w 6125898"/>
              <a:gd name="connsiteY6325" fmla="*/ 4710032 h 5594367"/>
              <a:gd name="connsiteX6326" fmla="*/ 4247600 w 6125898"/>
              <a:gd name="connsiteY6326" fmla="*/ 4684120 h 5594367"/>
              <a:gd name="connsiteX6327" fmla="*/ 4247600 w 6125898"/>
              <a:gd name="connsiteY6327" fmla="*/ 4697408 h 5594367"/>
              <a:gd name="connsiteX6328" fmla="*/ 4234312 w 6125898"/>
              <a:gd name="connsiteY6328" fmla="*/ 4710697 h 5594367"/>
              <a:gd name="connsiteX6329" fmla="*/ 4260224 w 6125898"/>
              <a:gd name="connsiteY6329" fmla="*/ 4684785 h 5594367"/>
              <a:gd name="connsiteX6330" fmla="*/ 4247600 w 6125898"/>
              <a:gd name="connsiteY6330" fmla="*/ 4684120 h 5594367"/>
              <a:gd name="connsiteX6331" fmla="*/ 4260888 w 6125898"/>
              <a:gd name="connsiteY6331" fmla="*/ 4670832 h 5594367"/>
              <a:gd name="connsiteX6332" fmla="*/ 4221688 w 6125898"/>
              <a:gd name="connsiteY6332" fmla="*/ 4684120 h 5594367"/>
              <a:gd name="connsiteX6333" fmla="*/ 4208399 w 6125898"/>
              <a:gd name="connsiteY6333" fmla="*/ 4684120 h 5594367"/>
              <a:gd name="connsiteX6334" fmla="*/ 4247600 w 6125898"/>
              <a:gd name="connsiteY6334" fmla="*/ 4684120 h 5594367"/>
              <a:gd name="connsiteX6335" fmla="*/ 4247600 w 6125898"/>
              <a:gd name="connsiteY6335" fmla="*/ 4684120 h 5594367"/>
              <a:gd name="connsiteX6336" fmla="*/ 4090134 w 6125898"/>
              <a:gd name="connsiteY6336" fmla="*/ 4696744 h 5594367"/>
              <a:gd name="connsiteX6337" fmla="*/ 4090134 w 6125898"/>
              <a:gd name="connsiteY6337" fmla="*/ 4683456 h 5594367"/>
              <a:gd name="connsiteX6338" fmla="*/ 4076846 w 6125898"/>
              <a:gd name="connsiteY6338" fmla="*/ 4657544 h 5594367"/>
              <a:gd name="connsiteX6339" fmla="*/ 4063557 w 6125898"/>
              <a:gd name="connsiteY6339" fmla="*/ 4683456 h 5594367"/>
              <a:gd name="connsiteX6340" fmla="*/ 4102758 w 6125898"/>
              <a:gd name="connsiteY6340" fmla="*/ 4709368 h 5594367"/>
              <a:gd name="connsiteX6341" fmla="*/ 4116046 w 6125898"/>
              <a:gd name="connsiteY6341" fmla="*/ 4683456 h 5594367"/>
              <a:gd name="connsiteX6342" fmla="*/ 4102758 w 6125898"/>
              <a:gd name="connsiteY6342" fmla="*/ 4683456 h 5594367"/>
              <a:gd name="connsiteX6343" fmla="*/ 4090134 w 6125898"/>
              <a:gd name="connsiteY6343" fmla="*/ 4696744 h 5594367"/>
              <a:gd name="connsiteX6344" fmla="*/ 4090134 w 6125898"/>
              <a:gd name="connsiteY6344" fmla="*/ 4696744 h 5594367"/>
              <a:gd name="connsiteX6345" fmla="*/ 4719998 w 6125898"/>
              <a:gd name="connsiteY6345" fmla="*/ 4670832 h 5594367"/>
              <a:gd name="connsiteX6346" fmla="*/ 4733287 w 6125898"/>
              <a:gd name="connsiteY6346" fmla="*/ 4684120 h 5594367"/>
              <a:gd name="connsiteX6347" fmla="*/ 4719998 w 6125898"/>
              <a:gd name="connsiteY6347" fmla="*/ 4670832 h 5594367"/>
              <a:gd name="connsiteX6348" fmla="*/ 4706710 w 6125898"/>
              <a:gd name="connsiteY6348" fmla="*/ 4696744 h 5594367"/>
              <a:gd name="connsiteX6349" fmla="*/ 4732622 w 6125898"/>
              <a:gd name="connsiteY6349" fmla="*/ 4696744 h 5594367"/>
              <a:gd name="connsiteX6350" fmla="*/ 4732622 w 6125898"/>
              <a:gd name="connsiteY6350" fmla="*/ 4670832 h 5594367"/>
              <a:gd name="connsiteX6351" fmla="*/ 4719998 w 6125898"/>
              <a:gd name="connsiteY6351" fmla="*/ 4670832 h 5594367"/>
              <a:gd name="connsiteX6352" fmla="*/ 4719998 w 6125898"/>
              <a:gd name="connsiteY6352" fmla="*/ 4670832 h 5594367"/>
              <a:gd name="connsiteX6353" fmla="*/ 3657601 w 6125898"/>
              <a:gd name="connsiteY6353" fmla="*/ 4684120 h 5594367"/>
              <a:gd name="connsiteX6354" fmla="*/ 3631688 w 6125898"/>
              <a:gd name="connsiteY6354" fmla="*/ 4697408 h 5594367"/>
              <a:gd name="connsiteX6355" fmla="*/ 3644976 w 6125898"/>
              <a:gd name="connsiteY6355" fmla="*/ 4684120 h 5594367"/>
              <a:gd name="connsiteX6356" fmla="*/ 3657601 w 6125898"/>
              <a:gd name="connsiteY6356" fmla="*/ 4684120 h 5594367"/>
              <a:gd name="connsiteX6357" fmla="*/ 3657601 w 6125898"/>
              <a:gd name="connsiteY6357" fmla="*/ 4684120 h 5594367"/>
              <a:gd name="connsiteX6358" fmla="*/ 4103422 w 6125898"/>
              <a:gd name="connsiteY6358" fmla="*/ 4774481 h 5594367"/>
              <a:gd name="connsiteX6359" fmla="*/ 4103422 w 6125898"/>
              <a:gd name="connsiteY6359" fmla="*/ 4761192 h 5594367"/>
              <a:gd name="connsiteX6360" fmla="*/ 4077510 w 6125898"/>
              <a:gd name="connsiteY6360" fmla="*/ 4696080 h 5594367"/>
              <a:gd name="connsiteX6361" fmla="*/ 4077510 w 6125898"/>
              <a:gd name="connsiteY6361" fmla="*/ 4682792 h 5594367"/>
              <a:gd name="connsiteX6362" fmla="*/ 4064222 w 6125898"/>
              <a:gd name="connsiteY6362" fmla="*/ 4721992 h 5594367"/>
              <a:gd name="connsiteX6363" fmla="*/ 4090134 w 6125898"/>
              <a:gd name="connsiteY6363" fmla="*/ 4773816 h 5594367"/>
              <a:gd name="connsiteX6364" fmla="*/ 4103422 w 6125898"/>
              <a:gd name="connsiteY6364" fmla="*/ 4774481 h 5594367"/>
              <a:gd name="connsiteX6365" fmla="*/ 4103422 w 6125898"/>
              <a:gd name="connsiteY6365" fmla="*/ 4774481 h 5594367"/>
              <a:gd name="connsiteX6366" fmla="*/ 5125956 w 6125898"/>
              <a:gd name="connsiteY6366" fmla="*/ 4735945 h 5594367"/>
              <a:gd name="connsiteX6367" fmla="*/ 5125956 w 6125898"/>
              <a:gd name="connsiteY6367" fmla="*/ 4710032 h 5594367"/>
              <a:gd name="connsiteX6368" fmla="*/ 5112668 w 6125898"/>
              <a:gd name="connsiteY6368" fmla="*/ 4710032 h 5594367"/>
              <a:gd name="connsiteX6369" fmla="*/ 5125956 w 6125898"/>
              <a:gd name="connsiteY6369" fmla="*/ 4735945 h 5594367"/>
              <a:gd name="connsiteX6370" fmla="*/ 5125956 w 6125898"/>
              <a:gd name="connsiteY6370" fmla="*/ 4735945 h 5594367"/>
              <a:gd name="connsiteX6371" fmla="*/ 5113332 w 6125898"/>
              <a:gd name="connsiteY6371" fmla="*/ 4710032 h 5594367"/>
              <a:gd name="connsiteX6372" fmla="*/ 5113332 w 6125898"/>
              <a:gd name="connsiteY6372" fmla="*/ 4710032 h 5594367"/>
              <a:gd name="connsiteX6373" fmla="*/ 5113332 w 6125898"/>
              <a:gd name="connsiteY6373" fmla="*/ 4710032 h 5594367"/>
              <a:gd name="connsiteX6374" fmla="*/ 5113332 w 6125898"/>
              <a:gd name="connsiteY6374" fmla="*/ 4710032 h 5594367"/>
              <a:gd name="connsiteX6375" fmla="*/ 4182488 w 6125898"/>
              <a:gd name="connsiteY6375" fmla="*/ 4735945 h 5594367"/>
              <a:gd name="connsiteX6376" fmla="*/ 4182488 w 6125898"/>
              <a:gd name="connsiteY6376" fmla="*/ 4749233 h 5594367"/>
              <a:gd name="connsiteX6377" fmla="*/ 4195776 w 6125898"/>
              <a:gd name="connsiteY6377" fmla="*/ 4775145 h 5594367"/>
              <a:gd name="connsiteX6378" fmla="*/ 4195776 w 6125898"/>
              <a:gd name="connsiteY6378" fmla="*/ 4723321 h 5594367"/>
              <a:gd name="connsiteX6379" fmla="*/ 4195776 w 6125898"/>
              <a:gd name="connsiteY6379" fmla="*/ 4723321 h 5594367"/>
              <a:gd name="connsiteX6380" fmla="*/ 4182488 w 6125898"/>
              <a:gd name="connsiteY6380" fmla="*/ 4735945 h 5594367"/>
              <a:gd name="connsiteX6381" fmla="*/ 4182488 w 6125898"/>
              <a:gd name="connsiteY6381" fmla="*/ 4735945 h 5594367"/>
              <a:gd name="connsiteX6382" fmla="*/ 5100044 w 6125898"/>
              <a:gd name="connsiteY6382" fmla="*/ 4735945 h 5594367"/>
              <a:gd name="connsiteX6383" fmla="*/ 5074131 w 6125898"/>
              <a:gd name="connsiteY6383" fmla="*/ 4735945 h 5594367"/>
              <a:gd name="connsiteX6384" fmla="*/ 5087420 w 6125898"/>
              <a:gd name="connsiteY6384" fmla="*/ 4722657 h 5594367"/>
              <a:gd name="connsiteX6385" fmla="*/ 5074131 w 6125898"/>
              <a:gd name="connsiteY6385" fmla="*/ 4722657 h 5594367"/>
              <a:gd name="connsiteX6386" fmla="*/ 5087420 w 6125898"/>
              <a:gd name="connsiteY6386" fmla="*/ 4761857 h 5594367"/>
              <a:gd name="connsiteX6387" fmla="*/ 5087420 w 6125898"/>
              <a:gd name="connsiteY6387" fmla="*/ 4748568 h 5594367"/>
              <a:gd name="connsiteX6388" fmla="*/ 5100044 w 6125898"/>
              <a:gd name="connsiteY6388" fmla="*/ 4735945 h 5594367"/>
              <a:gd name="connsiteX6389" fmla="*/ 5100044 w 6125898"/>
              <a:gd name="connsiteY6389" fmla="*/ 4735945 h 5594367"/>
              <a:gd name="connsiteX6390" fmla="*/ 5270134 w 6125898"/>
              <a:gd name="connsiteY6390" fmla="*/ 4735945 h 5594367"/>
              <a:gd name="connsiteX6391" fmla="*/ 5270134 w 6125898"/>
              <a:gd name="connsiteY6391" fmla="*/ 4722657 h 5594367"/>
              <a:gd name="connsiteX6392" fmla="*/ 5283422 w 6125898"/>
              <a:gd name="connsiteY6392" fmla="*/ 4735945 h 5594367"/>
              <a:gd name="connsiteX6393" fmla="*/ 5270134 w 6125898"/>
              <a:gd name="connsiteY6393" fmla="*/ 4735945 h 5594367"/>
              <a:gd name="connsiteX6394" fmla="*/ 5270134 w 6125898"/>
              <a:gd name="connsiteY6394" fmla="*/ 4735945 h 5594367"/>
              <a:gd name="connsiteX6395" fmla="*/ 4038309 w 6125898"/>
              <a:gd name="connsiteY6395" fmla="*/ 4774481 h 5594367"/>
              <a:gd name="connsiteX6396" fmla="*/ 4051598 w 6125898"/>
              <a:gd name="connsiteY6396" fmla="*/ 4774481 h 5594367"/>
              <a:gd name="connsiteX6397" fmla="*/ 4064886 w 6125898"/>
              <a:gd name="connsiteY6397" fmla="*/ 4774481 h 5594367"/>
              <a:gd name="connsiteX6398" fmla="*/ 4064886 w 6125898"/>
              <a:gd name="connsiteY6398" fmla="*/ 4787769 h 5594367"/>
              <a:gd name="connsiteX6399" fmla="*/ 4078174 w 6125898"/>
              <a:gd name="connsiteY6399" fmla="*/ 4774481 h 5594367"/>
              <a:gd name="connsiteX6400" fmla="*/ 4064886 w 6125898"/>
              <a:gd name="connsiteY6400" fmla="*/ 4748568 h 5594367"/>
              <a:gd name="connsiteX6401" fmla="*/ 4064886 w 6125898"/>
              <a:gd name="connsiteY6401" fmla="*/ 4761857 h 5594367"/>
              <a:gd name="connsiteX6402" fmla="*/ 4064886 w 6125898"/>
              <a:gd name="connsiteY6402" fmla="*/ 4748568 h 5594367"/>
              <a:gd name="connsiteX6403" fmla="*/ 4051598 w 6125898"/>
              <a:gd name="connsiteY6403" fmla="*/ 4735280 h 5594367"/>
              <a:gd name="connsiteX6404" fmla="*/ 4064886 w 6125898"/>
              <a:gd name="connsiteY6404" fmla="*/ 4748568 h 5594367"/>
              <a:gd name="connsiteX6405" fmla="*/ 4051598 w 6125898"/>
              <a:gd name="connsiteY6405" fmla="*/ 4735280 h 5594367"/>
              <a:gd name="connsiteX6406" fmla="*/ 4038309 w 6125898"/>
              <a:gd name="connsiteY6406" fmla="*/ 4774481 h 5594367"/>
              <a:gd name="connsiteX6407" fmla="*/ 4038309 w 6125898"/>
              <a:gd name="connsiteY6407" fmla="*/ 4774481 h 5594367"/>
              <a:gd name="connsiteX6408" fmla="*/ 4798399 w 6125898"/>
              <a:gd name="connsiteY6408" fmla="*/ 4735945 h 5594367"/>
              <a:gd name="connsiteX6409" fmla="*/ 4798399 w 6125898"/>
              <a:gd name="connsiteY6409" fmla="*/ 4749233 h 5594367"/>
              <a:gd name="connsiteX6410" fmla="*/ 4798399 w 6125898"/>
              <a:gd name="connsiteY6410" fmla="*/ 4749233 h 5594367"/>
              <a:gd name="connsiteX6411" fmla="*/ 4798399 w 6125898"/>
              <a:gd name="connsiteY6411" fmla="*/ 4735945 h 5594367"/>
              <a:gd name="connsiteX6412" fmla="*/ 4798399 w 6125898"/>
              <a:gd name="connsiteY6412" fmla="*/ 4735945 h 5594367"/>
              <a:gd name="connsiteX6413" fmla="*/ 4286801 w 6125898"/>
              <a:gd name="connsiteY6413" fmla="*/ 4748568 h 5594367"/>
              <a:gd name="connsiteX6414" fmla="*/ 4273512 w 6125898"/>
              <a:gd name="connsiteY6414" fmla="*/ 4761857 h 5594367"/>
              <a:gd name="connsiteX6415" fmla="*/ 4273512 w 6125898"/>
              <a:gd name="connsiteY6415" fmla="*/ 4775145 h 5594367"/>
              <a:gd name="connsiteX6416" fmla="*/ 4286801 w 6125898"/>
              <a:gd name="connsiteY6416" fmla="*/ 4775145 h 5594367"/>
              <a:gd name="connsiteX6417" fmla="*/ 4286801 w 6125898"/>
              <a:gd name="connsiteY6417" fmla="*/ 4748568 h 5594367"/>
              <a:gd name="connsiteX6418" fmla="*/ 4286801 w 6125898"/>
              <a:gd name="connsiteY6418" fmla="*/ 4748568 h 5594367"/>
              <a:gd name="connsiteX6419" fmla="*/ 4300089 w 6125898"/>
              <a:gd name="connsiteY6419" fmla="*/ 4735945 h 5594367"/>
              <a:gd name="connsiteX6420" fmla="*/ 4300089 w 6125898"/>
              <a:gd name="connsiteY6420" fmla="*/ 4761857 h 5594367"/>
              <a:gd name="connsiteX6421" fmla="*/ 4326001 w 6125898"/>
              <a:gd name="connsiteY6421" fmla="*/ 4761857 h 5594367"/>
              <a:gd name="connsiteX6422" fmla="*/ 4300089 w 6125898"/>
              <a:gd name="connsiteY6422" fmla="*/ 4735945 h 5594367"/>
              <a:gd name="connsiteX6423" fmla="*/ 4300089 w 6125898"/>
              <a:gd name="connsiteY6423" fmla="*/ 4735945 h 5594367"/>
              <a:gd name="connsiteX6424" fmla="*/ 196667 w 6125898"/>
              <a:gd name="connsiteY6424" fmla="*/ 4826305 h 5594367"/>
              <a:gd name="connsiteX6425" fmla="*/ 209955 w 6125898"/>
              <a:gd name="connsiteY6425" fmla="*/ 4774481 h 5594367"/>
              <a:gd name="connsiteX6426" fmla="*/ 184043 w 6125898"/>
              <a:gd name="connsiteY6426" fmla="*/ 4787769 h 5594367"/>
              <a:gd name="connsiteX6427" fmla="*/ 184043 w 6125898"/>
              <a:gd name="connsiteY6427" fmla="*/ 4761857 h 5594367"/>
              <a:gd name="connsiteX6428" fmla="*/ 209955 w 6125898"/>
              <a:gd name="connsiteY6428" fmla="*/ 4775145 h 5594367"/>
              <a:gd name="connsiteX6429" fmla="*/ 170755 w 6125898"/>
              <a:gd name="connsiteY6429" fmla="*/ 4749233 h 5594367"/>
              <a:gd name="connsiteX6430" fmla="*/ 157466 w 6125898"/>
              <a:gd name="connsiteY6430" fmla="*/ 4801057 h 5594367"/>
              <a:gd name="connsiteX6431" fmla="*/ 144178 w 6125898"/>
              <a:gd name="connsiteY6431" fmla="*/ 4801057 h 5594367"/>
              <a:gd name="connsiteX6432" fmla="*/ 183379 w 6125898"/>
              <a:gd name="connsiteY6432" fmla="*/ 4840258 h 5594367"/>
              <a:gd name="connsiteX6433" fmla="*/ 196667 w 6125898"/>
              <a:gd name="connsiteY6433" fmla="*/ 4826305 h 5594367"/>
              <a:gd name="connsiteX6434" fmla="*/ 196667 w 6125898"/>
              <a:gd name="connsiteY6434" fmla="*/ 4826305 h 5594367"/>
              <a:gd name="connsiteX6435" fmla="*/ 4864177 w 6125898"/>
              <a:gd name="connsiteY6435" fmla="*/ 4774481 h 5594367"/>
              <a:gd name="connsiteX6436" fmla="*/ 4850888 w 6125898"/>
              <a:gd name="connsiteY6436" fmla="*/ 4774481 h 5594367"/>
              <a:gd name="connsiteX6437" fmla="*/ 4876801 w 6125898"/>
              <a:gd name="connsiteY6437" fmla="*/ 4774481 h 5594367"/>
              <a:gd name="connsiteX6438" fmla="*/ 4864177 w 6125898"/>
              <a:gd name="connsiteY6438" fmla="*/ 4774481 h 5594367"/>
              <a:gd name="connsiteX6439" fmla="*/ 4864177 w 6125898"/>
              <a:gd name="connsiteY6439" fmla="*/ 4774481 h 5594367"/>
              <a:gd name="connsiteX6440" fmla="*/ 5335911 w 6125898"/>
              <a:gd name="connsiteY6440" fmla="*/ 4787769 h 5594367"/>
              <a:gd name="connsiteX6441" fmla="*/ 5335911 w 6125898"/>
              <a:gd name="connsiteY6441" fmla="*/ 4787769 h 5594367"/>
              <a:gd name="connsiteX6442" fmla="*/ 5322622 w 6125898"/>
              <a:gd name="connsiteY6442" fmla="*/ 4774481 h 5594367"/>
              <a:gd name="connsiteX6443" fmla="*/ 5309334 w 6125898"/>
              <a:gd name="connsiteY6443" fmla="*/ 4787769 h 5594367"/>
              <a:gd name="connsiteX6444" fmla="*/ 5335911 w 6125898"/>
              <a:gd name="connsiteY6444" fmla="*/ 4787769 h 5594367"/>
              <a:gd name="connsiteX6445" fmla="*/ 5335911 w 6125898"/>
              <a:gd name="connsiteY6445" fmla="*/ 4787769 h 5594367"/>
              <a:gd name="connsiteX6446" fmla="*/ 4050933 w 6125898"/>
              <a:gd name="connsiteY6446" fmla="*/ 4787769 h 5594367"/>
              <a:gd name="connsiteX6447" fmla="*/ 4050933 w 6125898"/>
              <a:gd name="connsiteY6447" fmla="*/ 4787769 h 5594367"/>
              <a:gd name="connsiteX6448" fmla="*/ 4050933 w 6125898"/>
              <a:gd name="connsiteY6448" fmla="*/ 4787769 h 5594367"/>
              <a:gd name="connsiteX6449" fmla="*/ 4037645 w 6125898"/>
              <a:gd name="connsiteY6449" fmla="*/ 4801057 h 5594367"/>
              <a:gd name="connsiteX6450" fmla="*/ 4050933 w 6125898"/>
              <a:gd name="connsiteY6450" fmla="*/ 4787769 h 5594367"/>
              <a:gd name="connsiteX6451" fmla="*/ 4050933 w 6125898"/>
              <a:gd name="connsiteY6451" fmla="*/ 4787769 h 5594367"/>
              <a:gd name="connsiteX6452" fmla="*/ 4430978 w 6125898"/>
              <a:gd name="connsiteY6452" fmla="*/ 4787769 h 5594367"/>
              <a:gd name="connsiteX6453" fmla="*/ 4417690 w 6125898"/>
              <a:gd name="connsiteY6453" fmla="*/ 4787769 h 5594367"/>
              <a:gd name="connsiteX6454" fmla="*/ 4417690 w 6125898"/>
              <a:gd name="connsiteY6454" fmla="*/ 4787769 h 5594367"/>
              <a:gd name="connsiteX6455" fmla="*/ 4417690 w 6125898"/>
              <a:gd name="connsiteY6455" fmla="*/ 4801057 h 5594367"/>
              <a:gd name="connsiteX6456" fmla="*/ 4430978 w 6125898"/>
              <a:gd name="connsiteY6456" fmla="*/ 4787769 h 5594367"/>
              <a:gd name="connsiteX6457" fmla="*/ 4430978 w 6125898"/>
              <a:gd name="connsiteY6457" fmla="*/ 4787769 h 5594367"/>
              <a:gd name="connsiteX6458" fmla="*/ 4103422 w 6125898"/>
              <a:gd name="connsiteY6458" fmla="*/ 4800393 h 5594367"/>
              <a:gd name="connsiteX6459" fmla="*/ 4116711 w 6125898"/>
              <a:gd name="connsiteY6459" fmla="*/ 4826305 h 5594367"/>
              <a:gd name="connsiteX6460" fmla="*/ 4116711 w 6125898"/>
              <a:gd name="connsiteY6460" fmla="*/ 4826305 h 5594367"/>
              <a:gd name="connsiteX6461" fmla="*/ 4103422 w 6125898"/>
              <a:gd name="connsiteY6461" fmla="*/ 4813017 h 5594367"/>
              <a:gd name="connsiteX6462" fmla="*/ 4103422 w 6125898"/>
              <a:gd name="connsiteY6462" fmla="*/ 4826305 h 5594367"/>
              <a:gd name="connsiteX6463" fmla="*/ 4116711 w 6125898"/>
              <a:gd name="connsiteY6463" fmla="*/ 4826305 h 5594367"/>
              <a:gd name="connsiteX6464" fmla="*/ 4116711 w 6125898"/>
              <a:gd name="connsiteY6464" fmla="*/ 4800393 h 5594367"/>
              <a:gd name="connsiteX6465" fmla="*/ 4103422 w 6125898"/>
              <a:gd name="connsiteY6465" fmla="*/ 4800393 h 5594367"/>
              <a:gd name="connsiteX6466" fmla="*/ 4103422 w 6125898"/>
              <a:gd name="connsiteY6466" fmla="*/ 4800393 h 5594367"/>
              <a:gd name="connsiteX6467" fmla="*/ 5309998 w 6125898"/>
              <a:gd name="connsiteY6467" fmla="*/ 4800393 h 5594367"/>
              <a:gd name="connsiteX6468" fmla="*/ 5323287 w 6125898"/>
              <a:gd name="connsiteY6468" fmla="*/ 4800393 h 5594367"/>
              <a:gd name="connsiteX6469" fmla="*/ 5309998 w 6125898"/>
              <a:gd name="connsiteY6469" fmla="*/ 4813681 h 5594367"/>
              <a:gd name="connsiteX6470" fmla="*/ 5309998 w 6125898"/>
              <a:gd name="connsiteY6470" fmla="*/ 4800393 h 5594367"/>
              <a:gd name="connsiteX6471" fmla="*/ 5309998 w 6125898"/>
              <a:gd name="connsiteY6471" fmla="*/ 4800393 h 5594367"/>
              <a:gd name="connsiteX6472" fmla="*/ 3736665 w 6125898"/>
              <a:gd name="connsiteY6472" fmla="*/ 4800393 h 5594367"/>
              <a:gd name="connsiteX6473" fmla="*/ 3723377 w 6125898"/>
              <a:gd name="connsiteY6473" fmla="*/ 4826305 h 5594367"/>
              <a:gd name="connsiteX6474" fmla="*/ 3736665 w 6125898"/>
              <a:gd name="connsiteY6474" fmla="*/ 4826305 h 5594367"/>
              <a:gd name="connsiteX6475" fmla="*/ 3736665 w 6125898"/>
              <a:gd name="connsiteY6475" fmla="*/ 4826305 h 5594367"/>
              <a:gd name="connsiteX6476" fmla="*/ 3736665 w 6125898"/>
              <a:gd name="connsiteY6476" fmla="*/ 4800393 h 5594367"/>
              <a:gd name="connsiteX6477" fmla="*/ 3736665 w 6125898"/>
              <a:gd name="connsiteY6477" fmla="*/ 4800393 h 5594367"/>
              <a:gd name="connsiteX6478" fmla="*/ 5414311 w 6125898"/>
              <a:gd name="connsiteY6478" fmla="*/ 4930618 h 5594367"/>
              <a:gd name="connsiteX6479" fmla="*/ 5375111 w 6125898"/>
              <a:gd name="connsiteY6479" fmla="*/ 4930618 h 5594367"/>
              <a:gd name="connsiteX6480" fmla="*/ 5414311 w 6125898"/>
              <a:gd name="connsiteY6480" fmla="*/ 4917330 h 5594367"/>
              <a:gd name="connsiteX6481" fmla="*/ 5401023 w 6125898"/>
              <a:gd name="connsiteY6481" fmla="*/ 4891417 h 5594367"/>
              <a:gd name="connsiteX6482" fmla="*/ 5387735 w 6125898"/>
              <a:gd name="connsiteY6482" fmla="*/ 4891417 h 5594367"/>
              <a:gd name="connsiteX6483" fmla="*/ 5374446 w 6125898"/>
              <a:gd name="connsiteY6483" fmla="*/ 4891417 h 5594367"/>
              <a:gd name="connsiteX6484" fmla="*/ 5361158 w 6125898"/>
              <a:gd name="connsiteY6484" fmla="*/ 4917330 h 5594367"/>
              <a:gd name="connsiteX6485" fmla="*/ 5347870 w 6125898"/>
              <a:gd name="connsiteY6485" fmla="*/ 4891417 h 5594367"/>
              <a:gd name="connsiteX6486" fmla="*/ 5361158 w 6125898"/>
              <a:gd name="connsiteY6486" fmla="*/ 4865506 h 5594367"/>
              <a:gd name="connsiteX6487" fmla="*/ 5335246 w 6125898"/>
              <a:gd name="connsiteY6487" fmla="*/ 4800393 h 5594367"/>
              <a:gd name="connsiteX6488" fmla="*/ 5321958 w 6125898"/>
              <a:gd name="connsiteY6488" fmla="*/ 4839593 h 5594367"/>
              <a:gd name="connsiteX6489" fmla="*/ 5321958 w 6125898"/>
              <a:gd name="connsiteY6489" fmla="*/ 4826305 h 5594367"/>
              <a:gd name="connsiteX6490" fmla="*/ 5308670 w 6125898"/>
              <a:gd name="connsiteY6490" fmla="*/ 4826305 h 5594367"/>
              <a:gd name="connsiteX6491" fmla="*/ 5282758 w 6125898"/>
              <a:gd name="connsiteY6491" fmla="*/ 4813017 h 5594367"/>
              <a:gd name="connsiteX6492" fmla="*/ 5282758 w 6125898"/>
              <a:gd name="connsiteY6492" fmla="*/ 4852217 h 5594367"/>
              <a:gd name="connsiteX6493" fmla="*/ 5282758 w 6125898"/>
              <a:gd name="connsiteY6493" fmla="*/ 4838929 h 5594367"/>
              <a:gd name="connsiteX6494" fmla="*/ 5269469 w 6125898"/>
              <a:gd name="connsiteY6494" fmla="*/ 4852217 h 5594367"/>
              <a:gd name="connsiteX6495" fmla="*/ 5295382 w 6125898"/>
              <a:gd name="connsiteY6495" fmla="*/ 4852217 h 5594367"/>
              <a:gd name="connsiteX6496" fmla="*/ 5308670 w 6125898"/>
              <a:gd name="connsiteY6496" fmla="*/ 4826305 h 5594367"/>
              <a:gd name="connsiteX6497" fmla="*/ 5321958 w 6125898"/>
              <a:gd name="connsiteY6497" fmla="*/ 4852217 h 5594367"/>
              <a:gd name="connsiteX6498" fmla="*/ 5308670 w 6125898"/>
              <a:gd name="connsiteY6498" fmla="*/ 4852217 h 5594367"/>
              <a:gd name="connsiteX6499" fmla="*/ 5295382 w 6125898"/>
              <a:gd name="connsiteY6499" fmla="*/ 4852217 h 5594367"/>
              <a:gd name="connsiteX6500" fmla="*/ 5282093 w 6125898"/>
              <a:gd name="connsiteY6500" fmla="*/ 4878129 h 5594367"/>
              <a:gd name="connsiteX6501" fmla="*/ 5295382 w 6125898"/>
              <a:gd name="connsiteY6501" fmla="*/ 4878129 h 5594367"/>
              <a:gd name="connsiteX6502" fmla="*/ 5308670 w 6125898"/>
              <a:gd name="connsiteY6502" fmla="*/ 4878129 h 5594367"/>
              <a:gd name="connsiteX6503" fmla="*/ 5308670 w 6125898"/>
              <a:gd name="connsiteY6503" fmla="*/ 4891417 h 5594367"/>
              <a:gd name="connsiteX6504" fmla="*/ 5321958 w 6125898"/>
              <a:gd name="connsiteY6504" fmla="*/ 4891417 h 5594367"/>
              <a:gd name="connsiteX6505" fmla="*/ 5321958 w 6125898"/>
              <a:gd name="connsiteY6505" fmla="*/ 4904706 h 5594367"/>
              <a:gd name="connsiteX6506" fmla="*/ 5361158 w 6125898"/>
              <a:gd name="connsiteY6506" fmla="*/ 4917994 h 5594367"/>
              <a:gd name="connsiteX6507" fmla="*/ 5374446 w 6125898"/>
              <a:gd name="connsiteY6507" fmla="*/ 4943906 h 5594367"/>
              <a:gd name="connsiteX6508" fmla="*/ 5374446 w 6125898"/>
              <a:gd name="connsiteY6508" fmla="*/ 4969818 h 5594367"/>
              <a:gd name="connsiteX6509" fmla="*/ 5387735 w 6125898"/>
              <a:gd name="connsiteY6509" fmla="*/ 4969818 h 5594367"/>
              <a:gd name="connsiteX6510" fmla="*/ 5387735 w 6125898"/>
              <a:gd name="connsiteY6510" fmla="*/ 4930618 h 5594367"/>
              <a:gd name="connsiteX6511" fmla="*/ 5413647 w 6125898"/>
              <a:gd name="connsiteY6511" fmla="*/ 4956530 h 5594367"/>
              <a:gd name="connsiteX6512" fmla="*/ 5426935 w 6125898"/>
              <a:gd name="connsiteY6512" fmla="*/ 4943242 h 5594367"/>
              <a:gd name="connsiteX6513" fmla="*/ 5414311 w 6125898"/>
              <a:gd name="connsiteY6513" fmla="*/ 4930618 h 5594367"/>
              <a:gd name="connsiteX6514" fmla="*/ 5414311 w 6125898"/>
              <a:gd name="connsiteY6514" fmla="*/ 4930618 h 5594367"/>
              <a:gd name="connsiteX6515" fmla="*/ 5296710 w 6125898"/>
              <a:gd name="connsiteY6515" fmla="*/ 4865506 h 5594367"/>
              <a:gd name="connsiteX6516" fmla="*/ 5309998 w 6125898"/>
              <a:gd name="connsiteY6516" fmla="*/ 4865506 h 5594367"/>
              <a:gd name="connsiteX6517" fmla="*/ 5309998 w 6125898"/>
              <a:gd name="connsiteY6517" fmla="*/ 4878794 h 5594367"/>
              <a:gd name="connsiteX6518" fmla="*/ 5296710 w 6125898"/>
              <a:gd name="connsiteY6518" fmla="*/ 4865506 h 5594367"/>
              <a:gd name="connsiteX6519" fmla="*/ 5296710 w 6125898"/>
              <a:gd name="connsiteY6519" fmla="*/ 4865506 h 5594367"/>
              <a:gd name="connsiteX6520" fmla="*/ 5309998 w 6125898"/>
              <a:gd name="connsiteY6520" fmla="*/ 4865506 h 5594367"/>
              <a:gd name="connsiteX6521" fmla="*/ 5323287 w 6125898"/>
              <a:gd name="connsiteY6521" fmla="*/ 4852217 h 5594367"/>
              <a:gd name="connsiteX6522" fmla="*/ 5309998 w 6125898"/>
              <a:gd name="connsiteY6522" fmla="*/ 4865506 h 5594367"/>
              <a:gd name="connsiteX6523" fmla="*/ 5309998 w 6125898"/>
              <a:gd name="connsiteY6523" fmla="*/ 4865506 h 5594367"/>
              <a:gd name="connsiteX6524" fmla="*/ 5322622 w 6125898"/>
              <a:gd name="connsiteY6524" fmla="*/ 4865506 h 5594367"/>
              <a:gd name="connsiteX6525" fmla="*/ 5335911 w 6125898"/>
              <a:gd name="connsiteY6525" fmla="*/ 4891417 h 5594367"/>
              <a:gd name="connsiteX6526" fmla="*/ 5322622 w 6125898"/>
              <a:gd name="connsiteY6526" fmla="*/ 4865506 h 5594367"/>
              <a:gd name="connsiteX6527" fmla="*/ 5322622 w 6125898"/>
              <a:gd name="connsiteY6527" fmla="*/ 4865506 h 5594367"/>
              <a:gd name="connsiteX6528" fmla="*/ 4195111 w 6125898"/>
              <a:gd name="connsiteY6528" fmla="*/ 4813681 h 5594367"/>
              <a:gd name="connsiteX6529" fmla="*/ 4195111 w 6125898"/>
              <a:gd name="connsiteY6529" fmla="*/ 4839593 h 5594367"/>
              <a:gd name="connsiteX6530" fmla="*/ 4195111 w 6125898"/>
              <a:gd name="connsiteY6530" fmla="*/ 4813681 h 5594367"/>
              <a:gd name="connsiteX6531" fmla="*/ 4195111 w 6125898"/>
              <a:gd name="connsiteY6531" fmla="*/ 4813681 h 5594367"/>
              <a:gd name="connsiteX6532" fmla="*/ 2569290 w 6125898"/>
              <a:gd name="connsiteY6532" fmla="*/ 4826305 h 5594367"/>
              <a:gd name="connsiteX6533" fmla="*/ 2556002 w 6125898"/>
              <a:gd name="connsiteY6533" fmla="*/ 4891417 h 5594367"/>
              <a:gd name="connsiteX6534" fmla="*/ 2595202 w 6125898"/>
              <a:gd name="connsiteY6534" fmla="*/ 4826305 h 5594367"/>
              <a:gd name="connsiteX6535" fmla="*/ 2569290 w 6125898"/>
              <a:gd name="connsiteY6535" fmla="*/ 4826305 h 5594367"/>
              <a:gd name="connsiteX6536" fmla="*/ 2569290 w 6125898"/>
              <a:gd name="connsiteY6536" fmla="*/ 4826305 h 5594367"/>
              <a:gd name="connsiteX6537" fmla="*/ 4247600 w 6125898"/>
              <a:gd name="connsiteY6537" fmla="*/ 4852882 h 5594367"/>
              <a:gd name="connsiteX6538" fmla="*/ 4234312 w 6125898"/>
              <a:gd name="connsiteY6538" fmla="*/ 4839593 h 5594367"/>
              <a:gd name="connsiteX6539" fmla="*/ 4234312 w 6125898"/>
              <a:gd name="connsiteY6539" fmla="*/ 4813681 h 5594367"/>
              <a:gd name="connsiteX6540" fmla="*/ 4221023 w 6125898"/>
              <a:gd name="connsiteY6540" fmla="*/ 4839593 h 5594367"/>
              <a:gd name="connsiteX6541" fmla="*/ 4221023 w 6125898"/>
              <a:gd name="connsiteY6541" fmla="*/ 4826305 h 5594367"/>
              <a:gd name="connsiteX6542" fmla="*/ 4221023 w 6125898"/>
              <a:gd name="connsiteY6542" fmla="*/ 4852217 h 5594367"/>
              <a:gd name="connsiteX6543" fmla="*/ 4207735 w 6125898"/>
              <a:gd name="connsiteY6543" fmla="*/ 4865506 h 5594367"/>
              <a:gd name="connsiteX6544" fmla="*/ 4247600 w 6125898"/>
              <a:gd name="connsiteY6544" fmla="*/ 4852882 h 5594367"/>
              <a:gd name="connsiteX6545" fmla="*/ 4247600 w 6125898"/>
              <a:gd name="connsiteY6545" fmla="*/ 4852882 h 5594367"/>
              <a:gd name="connsiteX6546" fmla="*/ 3657601 w 6125898"/>
              <a:gd name="connsiteY6546" fmla="*/ 4826305 h 5594367"/>
              <a:gd name="connsiteX6547" fmla="*/ 3644312 w 6125898"/>
              <a:gd name="connsiteY6547" fmla="*/ 4826305 h 5594367"/>
              <a:gd name="connsiteX6548" fmla="*/ 3657601 w 6125898"/>
              <a:gd name="connsiteY6548" fmla="*/ 4839593 h 5594367"/>
              <a:gd name="connsiteX6549" fmla="*/ 3644312 w 6125898"/>
              <a:gd name="connsiteY6549" fmla="*/ 4839593 h 5594367"/>
              <a:gd name="connsiteX6550" fmla="*/ 3657601 w 6125898"/>
              <a:gd name="connsiteY6550" fmla="*/ 4826305 h 5594367"/>
              <a:gd name="connsiteX6551" fmla="*/ 3657601 w 6125898"/>
              <a:gd name="connsiteY6551" fmla="*/ 4826305 h 5594367"/>
              <a:gd name="connsiteX6552" fmla="*/ 4116711 w 6125898"/>
              <a:gd name="connsiteY6552" fmla="*/ 4865506 h 5594367"/>
              <a:gd name="connsiteX6553" fmla="*/ 4103422 w 6125898"/>
              <a:gd name="connsiteY6553" fmla="*/ 4878794 h 5594367"/>
              <a:gd name="connsiteX6554" fmla="*/ 4103422 w 6125898"/>
              <a:gd name="connsiteY6554" fmla="*/ 4826969 h 5594367"/>
              <a:gd name="connsiteX6555" fmla="*/ 4103422 w 6125898"/>
              <a:gd name="connsiteY6555" fmla="*/ 4852882 h 5594367"/>
              <a:gd name="connsiteX6556" fmla="*/ 4090134 w 6125898"/>
              <a:gd name="connsiteY6556" fmla="*/ 4852882 h 5594367"/>
              <a:gd name="connsiteX6557" fmla="*/ 4116711 w 6125898"/>
              <a:gd name="connsiteY6557" fmla="*/ 4865506 h 5594367"/>
              <a:gd name="connsiteX6558" fmla="*/ 4116711 w 6125898"/>
              <a:gd name="connsiteY6558" fmla="*/ 4865506 h 5594367"/>
              <a:gd name="connsiteX6559" fmla="*/ 3684177 w 6125898"/>
              <a:gd name="connsiteY6559" fmla="*/ 4839593 h 5594367"/>
              <a:gd name="connsiteX6560" fmla="*/ 3658265 w 6125898"/>
              <a:gd name="connsiteY6560" fmla="*/ 4865506 h 5594367"/>
              <a:gd name="connsiteX6561" fmla="*/ 3684177 w 6125898"/>
              <a:gd name="connsiteY6561" fmla="*/ 4852217 h 5594367"/>
              <a:gd name="connsiteX6562" fmla="*/ 3658265 w 6125898"/>
              <a:gd name="connsiteY6562" fmla="*/ 4865506 h 5594367"/>
              <a:gd name="connsiteX6563" fmla="*/ 3684177 w 6125898"/>
              <a:gd name="connsiteY6563" fmla="*/ 4865506 h 5594367"/>
              <a:gd name="connsiteX6564" fmla="*/ 3684177 w 6125898"/>
              <a:gd name="connsiteY6564" fmla="*/ 4878794 h 5594367"/>
              <a:gd name="connsiteX6565" fmla="*/ 3697465 w 6125898"/>
              <a:gd name="connsiteY6565" fmla="*/ 4865506 h 5594367"/>
              <a:gd name="connsiteX6566" fmla="*/ 3684177 w 6125898"/>
              <a:gd name="connsiteY6566" fmla="*/ 4839593 h 5594367"/>
              <a:gd name="connsiteX6567" fmla="*/ 3684177 w 6125898"/>
              <a:gd name="connsiteY6567" fmla="*/ 4839593 h 5594367"/>
              <a:gd name="connsiteX6568" fmla="*/ 4090134 w 6125898"/>
              <a:gd name="connsiteY6568" fmla="*/ 4839593 h 5594367"/>
              <a:gd name="connsiteX6569" fmla="*/ 4064222 w 6125898"/>
              <a:gd name="connsiteY6569" fmla="*/ 4839593 h 5594367"/>
              <a:gd name="connsiteX6570" fmla="*/ 4050933 w 6125898"/>
              <a:gd name="connsiteY6570" fmla="*/ 4904706 h 5594367"/>
              <a:gd name="connsiteX6571" fmla="*/ 4076846 w 6125898"/>
              <a:gd name="connsiteY6571" fmla="*/ 4904706 h 5594367"/>
              <a:gd name="connsiteX6572" fmla="*/ 4090134 w 6125898"/>
              <a:gd name="connsiteY6572" fmla="*/ 4839593 h 5594367"/>
              <a:gd name="connsiteX6573" fmla="*/ 4090134 w 6125898"/>
              <a:gd name="connsiteY6573" fmla="*/ 4839593 h 5594367"/>
              <a:gd name="connsiteX6574" fmla="*/ 4077510 w 6125898"/>
              <a:gd name="connsiteY6574" fmla="*/ 4878794 h 5594367"/>
              <a:gd name="connsiteX6575" fmla="*/ 4064222 w 6125898"/>
              <a:gd name="connsiteY6575" fmla="*/ 4865506 h 5594367"/>
              <a:gd name="connsiteX6576" fmla="*/ 4077510 w 6125898"/>
              <a:gd name="connsiteY6576" fmla="*/ 4865506 h 5594367"/>
              <a:gd name="connsiteX6577" fmla="*/ 4077510 w 6125898"/>
              <a:gd name="connsiteY6577" fmla="*/ 4878794 h 5594367"/>
              <a:gd name="connsiteX6578" fmla="*/ 4077510 w 6125898"/>
              <a:gd name="connsiteY6578" fmla="*/ 4878794 h 5594367"/>
              <a:gd name="connsiteX6579" fmla="*/ 4077510 w 6125898"/>
              <a:gd name="connsiteY6579" fmla="*/ 4878794 h 5594367"/>
              <a:gd name="connsiteX6580" fmla="*/ 3801778 w 6125898"/>
              <a:gd name="connsiteY6580" fmla="*/ 4852882 h 5594367"/>
              <a:gd name="connsiteX6581" fmla="*/ 3788490 w 6125898"/>
              <a:gd name="connsiteY6581" fmla="*/ 4852882 h 5594367"/>
              <a:gd name="connsiteX6582" fmla="*/ 3801778 w 6125898"/>
              <a:gd name="connsiteY6582" fmla="*/ 4892082 h 5594367"/>
              <a:gd name="connsiteX6583" fmla="*/ 3815066 w 6125898"/>
              <a:gd name="connsiteY6583" fmla="*/ 4878794 h 5594367"/>
              <a:gd name="connsiteX6584" fmla="*/ 3801778 w 6125898"/>
              <a:gd name="connsiteY6584" fmla="*/ 4852882 h 5594367"/>
              <a:gd name="connsiteX6585" fmla="*/ 3801778 w 6125898"/>
              <a:gd name="connsiteY6585" fmla="*/ 4852882 h 5594367"/>
              <a:gd name="connsiteX6586" fmla="*/ 3631688 w 6125898"/>
              <a:gd name="connsiteY6586" fmla="*/ 4878794 h 5594367"/>
              <a:gd name="connsiteX6587" fmla="*/ 3644976 w 6125898"/>
              <a:gd name="connsiteY6587" fmla="*/ 4892082 h 5594367"/>
              <a:gd name="connsiteX6588" fmla="*/ 3644976 w 6125898"/>
              <a:gd name="connsiteY6588" fmla="*/ 4892082 h 5594367"/>
              <a:gd name="connsiteX6589" fmla="*/ 3631688 w 6125898"/>
              <a:gd name="connsiteY6589" fmla="*/ 4878794 h 5594367"/>
              <a:gd name="connsiteX6590" fmla="*/ 3631688 w 6125898"/>
              <a:gd name="connsiteY6590" fmla="*/ 4878794 h 5594367"/>
              <a:gd name="connsiteX6591" fmla="*/ 3749289 w 6125898"/>
              <a:gd name="connsiteY6591" fmla="*/ 4917330 h 5594367"/>
              <a:gd name="connsiteX6592" fmla="*/ 3762577 w 6125898"/>
              <a:gd name="connsiteY6592" fmla="*/ 4891417 h 5594367"/>
              <a:gd name="connsiteX6593" fmla="*/ 3749289 w 6125898"/>
              <a:gd name="connsiteY6593" fmla="*/ 4917330 h 5594367"/>
              <a:gd name="connsiteX6594" fmla="*/ 3749289 w 6125898"/>
              <a:gd name="connsiteY6594" fmla="*/ 4917330 h 5594367"/>
              <a:gd name="connsiteX6595" fmla="*/ 3762577 w 6125898"/>
              <a:gd name="connsiteY6595" fmla="*/ 4917330 h 5594367"/>
              <a:gd name="connsiteX6596" fmla="*/ 3775866 w 6125898"/>
              <a:gd name="connsiteY6596" fmla="*/ 4943242 h 5594367"/>
              <a:gd name="connsiteX6597" fmla="*/ 3775866 w 6125898"/>
              <a:gd name="connsiteY6597" fmla="*/ 4969154 h 5594367"/>
              <a:gd name="connsiteX6598" fmla="*/ 3775866 w 6125898"/>
              <a:gd name="connsiteY6598" fmla="*/ 4929953 h 5594367"/>
              <a:gd name="connsiteX6599" fmla="*/ 3775866 w 6125898"/>
              <a:gd name="connsiteY6599" fmla="*/ 4929953 h 5594367"/>
              <a:gd name="connsiteX6600" fmla="*/ 3789154 w 6125898"/>
              <a:gd name="connsiteY6600" fmla="*/ 4916665 h 5594367"/>
              <a:gd name="connsiteX6601" fmla="*/ 3762577 w 6125898"/>
              <a:gd name="connsiteY6601" fmla="*/ 4917330 h 5594367"/>
              <a:gd name="connsiteX6602" fmla="*/ 3762577 w 6125898"/>
              <a:gd name="connsiteY6602" fmla="*/ 4917330 h 5594367"/>
              <a:gd name="connsiteX6603" fmla="*/ 5414311 w 6125898"/>
              <a:gd name="connsiteY6603" fmla="*/ 4917330 h 5594367"/>
              <a:gd name="connsiteX6604" fmla="*/ 5440223 w 6125898"/>
              <a:gd name="connsiteY6604" fmla="*/ 4930618 h 5594367"/>
              <a:gd name="connsiteX6605" fmla="*/ 5414311 w 6125898"/>
              <a:gd name="connsiteY6605" fmla="*/ 4917330 h 5594367"/>
              <a:gd name="connsiteX6606" fmla="*/ 5414311 w 6125898"/>
              <a:gd name="connsiteY6606" fmla="*/ 4917330 h 5594367"/>
              <a:gd name="connsiteX6607" fmla="*/ 4050933 w 6125898"/>
              <a:gd name="connsiteY6607" fmla="*/ 4956530 h 5594367"/>
              <a:gd name="connsiteX6608" fmla="*/ 4064222 w 6125898"/>
              <a:gd name="connsiteY6608" fmla="*/ 4956530 h 5594367"/>
              <a:gd name="connsiteX6609" fmla="*/ 4064222 w 6125898"/>
              <a:gd name="connsiteY6609" fmla="*/ 4930618 h 5594367"/>
              <a:gd name="connsiteX6610" fmla="*/ 4038309 w 6125898"/>
              <a:gd name="connsiteY6610" fmla="*/ 4917330 h 5594367"/>
              <a:gd name="connsiteX6611" fmla="*/ 4050933 w 6125898"/>
              <a:gd name="connsiteY6611" fmla="*/ 4956530 h 5594367"/>
              <a:gd name="connsiteX6612" fmla="*/ 4050933 w 6125898"/>
              <a:gd name="connsiteY6612" fmla="*/ 4956530 h 5594367"/>
              <a:gd name="connsiteX6613" fmla="*/ 3789154 w 6125898"/>
              <a:gd name="connsiteY6613" fmla="*/ 4943242 h 5594367"/>
              <a:gd name="connsiteX6614" fmla="*/ 3789154 w 6125898"/>
              <a:gd name="connsiteY6614" fmla="*/ 4929953 h 5594367"/>
              <a:gd name="connsiteX6615" fmla="*/ 3789154 w 6125898"/>
              <a:gd name="connsiteY6615" fmla="*/ 4943242 h 5594367"/>
              <a:gd name="connsiteX6616" fmla="*/ 3789154 w 6125898"/>
              <a:gd name="connsiteY6616" fmla="*/ 4956530 h 5594367"/>
              <a:gd name="connsiteX6617" fmla="*/ 3802442 w 6125898"/>
              <a:gd name="connsiteY6617" fmla="*/ 4956530 h 5594367"/>
              <a:gd name="connsiteX6618" fmla="*/ 3802442 w 6125898"/>
              <a:gd name="connsiteY6618" fmla="*/ 4943242 h 5594367"/>
              <a:gd name="connsiteX6619" fmla="*/ 3789154 w 6125898"/>
              <a:gd name="connsiteY6619" fmla="*/ 4943242 h 5594367"/>
              <a:gd name="connsiteX6620" fmla="*/ 3789154 w 6125898"/>
              <a:gd name="connsiteY6620" fmla="*/ 4943242 h 5594367"/>
              <a:gd name="connsiteX6621" fmla="*/ 3854267 w 6125898"/>
              <a:gd name="connsiteY6621" fmla="*/ 4982442 h 5594367"/>
              <a:gd name="connsiteX6622" fmla="*/ 3880179 w 6125898"/>
              <a:gd name="connsiteY6622" fmla="*/ 4995731 h 5594367"/>
              <a:gd name="connsiteX6623" fmla="*/ 3866891 w 6125898"/>
              <a:gd name="connsiteY6623" fmla="*/ 4995731 h 5594367"/>
              <a:gd name="connsiteX6624" fmla="*/ 3880179 w 6125898"/>
              <a:gd name="connsiteY6624" fmla="*/ 4995731 h 5594367"/>
              <a:gd name="connsiteX6625" fmla="*/ 3880179 w 6125898"/>
              <a:gd name="connsiteY6625" fmla="*/ 4982442 h 5594367"/>
              <a:gd name="connsiteX6626" fmla="*/ 3893468 w 6125898"/>
              <a:gd name="connsiteY6626" fmla="*/ 4995731 h 5594367"/>
              <a:gd name="connsiteX6627" fmla="*/ 3893468 w 6125898"/>
              <a:gd name="connsiteY6627" fmla="*/ 5009019 h 5594367"/>
              <a:gd name="connsiteX6628" fmla="*/ 3893468 w 6125898"/>
              <a:gd name="connsiteY6628" fmla="*/ 4943906 h 5594367"/>
              <a:gd name="connsiteX6629" fmla="*/ 3854267 w 6125898"/>
              <a:gd name="connsiteY6629" fmla="*/ 4982442 h 5594367"/>
              <a:gd name="connsiteX6630" fmla="*/ 3854267 w 6125898"/>
              <a:gd name="connsiteY6630" fmla="*/ 4982442 h 5594367"/>
              <a:gd name="connsiteX6631" fmla="*/ 5440888 w 6125898"/>
              <a:gd name="connsiteY6631" fmla="*/ 4956530 h 5594367"/>
              <a:gd name="connsiteX6632" fmla="*/ 5454176 w 6125898"/>
              <a:gd name="connsiteY6632" fmla="*/ 4982442 h 5594367"/>
              <a:gd name="connsiteX6633" fmla="*/ 5440888 w 6125898"/>
              <a:gd name="connsiteY6633" fmla="*/ 4982442 h 5594367"/>
              <a:gd name="connsiteX6634" fmla="*/ 5454176 w 6125898"/>
              <a:gd name="connsiteY6634" fmla="*/ 5008355 h 5594367"/>
              <a:gd name="connsiteX6635" fmla="*/ 5440888 w 6125898"/>
              <a:gd name="connsiteY6635" fmla="*/ 4956530 h 5594367"/>
              <a:gd name="connsiteX6636" fmla="*/ 5440888 w 6125898"/>
              <a:gd name="connsiteY6636" fmla="*/ 4956530 h 5594367"/>
              <a:gd name="connsiteX6637" fmla="*/ 3815066 w 6125898"/>
              <a:gd name="connsiteY6637" fmla="*/ 4995066 h 5594367"/>
              <a:gd name="connsiteX6638" fmla="*/ 3815066 w 6125898"/>
              <a:gd name="connsiteY6638" fmla="*/ 4969154 h 5594367"/>
              <a:gd name="connsiteX6639" fmla="*/ 3815066 w 6125898"/>
              <a:gd name="connsiteY6639" fmla="*/ 4995066 h 5594367"/>
              <a:gd name="connsiteX6640" fmla="*/ 3815066 w 6125898"/>
              <a:gd name="connsiteY6640" fmla="*/ 4995066 h 5594367"/>
              <a:gd name="connsiteX6641" fmla="*/ 4142623 w 6125898"/>
              <a:gd name="connsiteY6641" fmla="*/ 5008355 h 5594367"/>
              <a:gd name="connsiteX6642" fmla="*/ 4129335 w 6125898"/>
              <a:gd name="connsiteY6642" fmla="*/ 4995066 h 5594367"/>
              <a:gd name="connsiteX6643" fmla="*/ 4116046 w 6125898"/>
              <a:gd name="connsiteY6643" fmla="*/ 5008355 h 5594367"/>
              <a:gd name="connsiteX6644" fmla="*/ 4102758 w 6125898"/>
              <a:gd name="connsiteY6644" fmla="*/ 4982442 h 5594367"/>
              <a:gd name="connsiteX6645" fmla="*/ 4116046 w 6125898"/>
              <a:gd name="connsiteY6645" fmla="*/ 5021643 h 5594367"/>
              <a:gd name="connsiteX6646" fmla="*/ 4142623 w 6125898"/>
              <a:gd name="connsiteY6646" fmla="*/ 5008355 h 5594367"/>
              <a:gd name="connsiteX6647" fmla="*/ 4142623 w 6125898"/>
              <a:gd name="connsiteY6647" fmla="*/ 5008355 h 5594367"/>
              <a:gd name="connsiteX6648" fmla="*/ 2753332 w 6125898"/>
              <a:gd name="connsiteY6648" fmla="*/ 5099379 h 5594367"/>
              <a:gd name="connsiteX6649" fmla="*/ 2753332 w 6125898"/>
              <a:gd name="connsiteY6649" fmla="*/ 5099379 h 5594367"/>
              <a:gd name="connsiteX6650" fmla="*/ 2753332 w 6125898"/>
              <a:gd name="connsiteY6650" fmla="*/ 5099379 h 5594367"/>
              <a:gd name="connsiteX6651" fmla="*/ 2765956 w 6125898"/>
              <a:gd name="connsiteY6651" fmla="*/ 5020978 h 5594367"/>
              <a:gd name="connsiteX6652" fmla="*/ 2765956 w 6125898"/>
              <a:gd name="connsiteY6652" fmla="*/ 5060179 h 5594367"/>
              <a:gd name="connsiteX6653" fmla="*/ 2752668 w 6125898"/>
              <a:gd name="connsiteY6653" fmla="*/ 5060179 h 5594367"/>
              <a:gd name="connsiteX6654" fmla="*/ 2752668 w 6125898"/>
              <a:gd name="connsiteY6654" fmla="*/ 5086091 h 5594367"/>
              <a:gd name="connsiteX6655" fmla="*/ 2752668 w 6125898"/>
              <a:gd name="connsiteY6655" fmla="*/ 5099379 h 5594367"/>
              <a:gd name="connsiteX6656" fmla="*/ 2752668 w 6125898"/>
              <a:gd name="connsiteY6656" fmla="*/ 5099379 h 5594367"/>
              <a:gd name="connsiteX6657" fmla="*/ 2739380 w 6125898"/>
              <a:gd name="connsiteY6657" fmla="*/ 5138580 h 5594367"/>
              <a:gd name="connsiteX6658" fmla="*/ 2726091 w 6125898"/>
              <a:gd name="connsiteY6658" fmla="*/ 5112667 h 5594367"/>
              <a:gd name="connsiteX6659" fmla="*/ 2726091 w 6125898"/>
              <a:gd name="connsiteY6659" fmla="*/ 5138580 h 5594367"/>
              <a:gd name="connsiteX6660" fmla="*/ 2712803 w 6125898"/>
              <a:gd name="connsiteY6660" fmla="*/ 5138580 h 5594367"/>
              <a:gd name="connsiteX6661" fmla="*/ 2673602 w 6125898"/>
              <a:gd name="connsiteY6661" fmla="*/ 5255516 h 5594367"/>
              <a:gd name="connsiteX6662" fmla="*/ 2699515 w 6125898"/>
              <a:gd name="connsiteY6662" fmla="*/ 5242228 h 5594367"/>
              <a:gd name="connsiteX6663" fmla="*/ 2699515 w 6125898"/>
              <a:gd name="connsiteY6663" fmla="*/ 5203028 h 5594367"/>
              <a:gd name="connsiteX6664" fmla="*/ 2686227 w 6125898"/>
              <a:gd name="connsiteY6664" fmla="*/ 5203028 h 5594367"/>
              <a:gd name="connsiteX6665" fmla="*/ 2699515 w 6125898"/>
              <a:gd name="connsiteY6665" fmla="*/ 5189740 h 5594367"/>
              <a:gd name="connsiteX6666" fmla="*/ 2712803 w 6125898"/>
              <a:gd name="connsiteY6666" fmla="*/ 5203028 h 5594367"/>
              <a:gd name="connsiteX6667" fmla="*/ 2752004 w 6125898"/>
              <a:gd name="connsiteY6667" fmla="*/ 5151204 h 5594367"/>
              <a:gd name="connsiteX6668" fmla="*/ 2726091 w 6125898"/>
              <a:gd name="connsiteY6668" fmla="*/ 5151204 h 5594367"/>
              <a:gd name="connsiteX6669" fmla="*/ 2752004 w 6125898"/>
              <a:gd name="connsiteY6669" fmla="*/ 5137915 h 5594367"/>
              <a:gd name="connsiteX6670" fmla="*/ 2738715 w 6125898"/>
              <a:gd name="connsiteY6670" fmla="*/ 5124627 h 5594367"/>
              <a:gd name="connsiteX6671" fmla="*/ 2764628 w 6125898"/>
              <a:gd name="connsiteY6671" fmla="*/ 5124627 h 5594367"/>
              <a:gd name="connsiteX6672" fmla="*/ 2764628 w 6125898"/>
              <a:gd name="connsiteY6672" fmla="*/ 5059514 h 5594367"/>
              <a:gd name="connsiteX6673" fmla="*/ 2790540 w 6125898"/>
              <a:gd name="connsiteY6673" fmla="*/ 5020314 h 5594367"/>
              <a:gd name="connsiteX6674" fmla="*/ 2765956 w 6125898"/>
              <a:gd name="connsiteY6674" fmla="*/ 5020978 h 5594367"/>
              <a:gd name="connsiteX6675" fmla="*/ 2765956 w 6125898"/>
              <a:gd name="connsiteY6675" fmla="*/ 5020978 h 5594367"/>
              <a:gd name="connsiteX6676" fmla="*/ 3959244 w 6125898"/>
              <a:gd name="connsiteY6676" fmla="*/ 5060179 h 5594367"/>
              <a:gd name="connsiteX6677" fmla="*/ 3959244 w 6125898"/>
              <a:gd name="connsiteY6677" fmla="*/ 5060179 h 5594367"/>
              <a:gd name="connsiteX6678" fmla="*/ 3972532 w 6125898"/>
              <a:gd name="connsiteY6678" fmla="*/ 5046891 h 5594367"/>
              <a:gd name="connsiteX6679" fmla="*/ 3959244 w 6125898"/>
              <a:gd name="connsiteY6679" fmla="*/ 5046891 h 5594367"/>
              <a:gd name="connsiteX6680" fmla="*/ 3959244 w 6125898"/>
              <a:gd name="connsiteY6680" fmla="*/ 5033602 h 5594367"/>
              <a:gd name="connsiteX6681" fmla="*/ 3959244 w 6125898"/>
              <a:gd name="connsiteY6681" fmla="*/ 5060179 h 5594367"/>
              <a:gd name="connsiteX6682" fmla="*/ 3959244 w 6125898"/>
              <a:gd name="connsiteY6682" fmla="*/ 5060179 h 5594367"/>
              <a:gd name="connsiteX6683" fmla="*/ 4038309 w 6125898"/>
              <a:gd name="connsiteY6683" fmla="*/ 5060179 h 5594367"/>
              <a:gd name="connsiteX6684" fmla="*/ 4038309 w 6125898"/>
              <a:gd name="connsiteY6684" fmla="*/ 5060179 h 5594367"/>
              <a:gd name="connsiteX6685" fmla="*/ 4038309 w 6125898"/>
              <a:gd name="connsiteY6685" fmla="*/ 5060179 h 5594367"/>
              <a:gd name="connsiteX6686" fmla="*/ 3972532 w 6125898"/>
              <a:gd name="connsiteY6686" fmla="*/ 5060179 h 5594367"/>
              <a:gd name="connsiteX6687" fmla="*/ 3972532 w 6125898"/>
              <a:gd name="connsiteY6687" fmla="*/ 5060179 h 5594367"/>
              <a:gd name="connsiteX6688" fmla="*/ 3959244 w 6125898"/>
              <a:gd name="connsiteY6688" fmla="*/ 5060179 h 5594367"/>
              <a:gd name="connsiteX6689" fmla="*/ 3972532 w 6125898"/>
              <a:gd name="connsiteY6689" fmla="*/ 5086091 h 5594367"/>
              <a:gd name="connsiteX6690" fmla="*/ 3985820 w 6125898"/>
              <a:gd name="connsiteY6690" fmla="*/ 5060179 h 5594367"/>
              <a:gd name="connsiteX6691" fmla="*/ 3972532 w 6125898"/>
              <a:gd name="connsiteY6691" fmla="*/ 5060179 h 5594367"/>
              <a:gd name="connsiteX6692" fmla="*/ 3972532 w 6125898"/>
              <a:gd name="connsiteY6692" fmla="*/ 5060179 h 5594367"/>
              <a:gd name="connsiteX6693" fmla="*/ 4103422 w 6125898"/>
              <a:gd name="connsiteY6693" fmla="*/ 5072802 h 5594367"/>
              <a:gd name="connsiteX6694" fmla="*/ 4090134 w 6125898"/>
              <a:gd name="connsiteY6694" fmla="*/ 5086091 h 5594367"/>
              <a:gd name="connsiteX6695" fmla="*/ 4103422 w 6125898"/>
              <a:gd name="connsiteY6695" fmla="*/ 5099379 h 5594367"/>
              <a:gd name="connsiteX6696" fmla="*/ 4103422 w 6125898"/>
              <a:gd name="connsiteY6696" fmla="*/ 5099379 h 5594367"/>
              <a:gd name="connsiteX6697" fmla="*/ 4116711 w 6125898"/>
              <a:gd name="connsiteY6697" fmla="*/ 5086091 h 5594367"/>
              <a:gd name="connsiteX6698" fmla="*/ 4103422 w 6125898"/>
              <a:gd name="connsiteY6698" fmla="*/ 5072802 h 5594367"/>
              <a:gd name="connsiteX6699" fmla="*/ 4103422 w 6125898"/>
              <a:gd name="connsiteY6699" fmla="*/ 5072802 h 5594367"/>
              <a:gd name="connsiteX6700" fmla="*/ 3933332 w 6125898"/>
              <a:gd name="connsiteY6700" fmla="*/ 5099379 h 5594367"/>
              <a:gd name="connsiteX6701" fmla="*/ 3920044 w 6125898"/>
              <a:gd name="connsiteY6701" fmla="*/ 5125291 h 5594367"/>
              <a:gd name="connsiteX6702" fmla="*/ 3933332 w 6125898"/>
              <a:gd name="connsiteY6702" fmla="*/ 5125291 h 5594367"/>
              <a:gd name="connsiteX6703" fmla="*/ 3933332 w 6125898"/>
              <a:gd name="connsiteY6703" fmla="*/ 5125291 h 5594367"/>
              <a:gd name="connsiteX6704" fmla="*/ 3946621 w 6125898"/>
              <a:gd name="connsiteY6704" fmla="*/ 5112003 h 5594367"/>
              <a:gd name="connsiteX6705" fmla="*/ 3933332 w 6125898"/>
              <a:gd name="connsiteY6705" fmla="*/ 5099379 h 5594367"/>
              <a:gd name="connsiteX6706" fmla="*/ 3933332 w 6125898"/>
              <a:gd name="connsiteY6706" fmla="*/ 5099379 h 5594367"/>
              <a:gd name="connsiteX6707" fmla="*/ 3133378 w 6125898"/>
              <a:gd name="connsiteY6707" fmla="*/ 5371789 h 5594367"/>
              <a:gd name="connsiteX6708" fmla="*/ 3107465 w 6125898"/>
              <a:gd name="connsiteY6708" fmla="*/ 5385077 h 5594367"/>
              <a:gd name="connsiteX6709" fmla="*/ 3120754 w 6125898"/>
              <a:gd name="connsiteY6709" fmla="*/ 5398365 h 5594367"/>
              <a:gd name="connsiteX6710" fmla="*/ 3134042 w 6125898"/>
              <a:gd name="connsiteY6710" fmla="*/ 5398365 h 5594367"/>
              <a:gd name="connsiteX6711" fmla="*/ 3133378 w 6125898"/>
              <a:gd name="connsiteY6711" fmla="*/ 5371789 h 5594367"/>
              <a:gd name="connsiteX6712" fmla="*/ 3133378 w 6125898"/>
              <a:gd name="connsiteY6712" fmla="*/ 5371789 h 5594367"/>
              <a:gd name="connsiteX6713" fmla="*/ 3106801 w 6125898"/>
              <a:gd name="connsiteY6713" fmla="*/ 5397701 h 5594367"/>
              <a:gd name="connsiteX6714" fmla="*/ 3093513 w 6125898"/>
              <a:gd name="connsiteY6714" fmla="*/ 5397701 h 5594367"/>
              <a:gd name="connsiteX6715" fmla="*/ 3106801 w 6125898"/>
              <a:gd name="connsiteY6715" fmla="*/ 5436902 h 5594367"/>
              <a:gd name="connsiteX6716" fmla="*/ 3106801 w 6125898"/>
              <a:gd name="connsiteY6716" fmla="*/ 5423614 h 5594367"/>
              <a:gd name="connsiteX6717" fmla="*/ 3106801 w 6125898"/>
              <a:gd name="connsiteY6717" fmla="*/ 5397701 h 5594367"/>
              <a:gd name="connsiteX6718" fmla="*/ 3106801 w 6125898"/>
              <a:gd name="connsiteY6718" fmla="*/ 5397701 h 5594367"/>
              <a:gd name="connsiteX6719" fmla="*/ 1887601 w 6125898"/>
              <a:gd name="connsiteY6719" fmla="*/ 752781 h 5594367"/>
              <a:gd name="connsiteX6720" fmla="*/ 1874313 w 6125898"/>
              <a:gd name="connsiteY6720" fmla="*/ 766070 h 5594367"/>
              <a:gd name="connsiteX6721" fmla="*/ 1874313 w 6125898"/>
              <a:gd name="connsiteY6721" fmla="*/ 817894 h 5594367"/>
              <a:gd name="connsiteX6722" fmla="*/ 1861024 w 6125898"/>
              <a:gd name="connsiteY6722" fmla="*/ 804606 h 5594367"/>
              <a:gd name="connsiteX6723" fmla="*/ 1874313 w 6125898"/>
              <a:gd name="connsiteY6723" fmla="*/ 843806 h 5594367"/>
              <a:gd name="connsiteX6724" fmla="*/ 1874313 w 6125898"/>
              <a:gd name="connsiteY6724" fmla="*/ 843806 h 5594367"/>
              <a:gd name="connsiteX6725" fmla="*/ 1900225 w 6125898"/>
              <a:gd name="connsiteY6725" fmla="*/ 869718 h 5594367"/>
              <a:gd name="connsiteX6726" fmla="*/ 1939425 w 6125898"/>
              <a:gd name="connsiteY6726" fmla="*/ 830518 h 5594367"/>
              <a:gd name="connsiteX6727" fmla="*/ 1952713 w 6125898"/>
              <a:gd name="connsiteY6727" fmla="*/ 830518 h 5594367"/>
              <a:gd name="connsiteX6728" fmla="*/ 2005202 w 6125898"/>
              <a:gd name="connsiteY6728" fmla="*/ 830518 h 5594367"/>
              <a:gd name="connsiteX6729" fmla="*/ 2031114 w 6125898"/>
              <a:gd name="connsiteY6729" fmla="*/ 817230 h 5594367"/>
              <a:gd name="connsiteX6730" fmla="*/ 2057027 w 6125898"/>
              <a:gd name="connsiteY6730" fmla="*/ 817230 h 5594367"/>
              <a:gd name="connsiteX6731" fmla="*/ 2082939 w 6125898"/>
              <a:gd name="connsiteY6731" fmla="*/ 791317 h 5594367"/>
              <a:gd name="connsiteX6732" fmla="*/ 2174628 w 6125898"/>
              <a:gd name="connsiteY6732" fmla="*/ 713581 h 5594367"/>
              <a:gd name="connsiteX6733" fmla="*/ 2187916 w 6125898"/>
              <a:gd name="connsiteY6733" fmla="*/ 713581 h 5594367"/>
              <a:gd name="connsiteX6734" fmla="*/ 2174628 w 6125898"/>
              <a:gd name="connsiteY6734" fmla="*/ 596644 h 5594367"/>
              <a:gd name="connsiteX6735" fmla="*/ 2108850 w 6125898"/>
              <a:gd name="connsiteY6735" fmla="*/ 518907 h 5594367"/>
              <a:gd name="connsiteX6736" fmla="*/ 2082939 w 6125898"/>
              <a:gd name="connsiteY6736" fmla="*/ 492995 h 5594367"/>
              <a:gd name="connsiteX6737" fmla="*/ 2057027 w 6125898"/>
              <a:gd name="connsiteY6737" fmla="*/ 492995 h 5594367"/>
              <a:gd name="connsiteX6738" fmla="*/ 2017826 w 6125898"/>
              <a:gd name="connsiteY6738" fmla="*/ 479707 h 5594367"/>
              <a:gd name="connsiteX6739" fmla="*/ 1978625 w 6125898"/>
              <a:gd name="connsiteY6739" fmla="*/ 479707 h 5594367"/>
              <a:gd name="connsiteX6740" fmla="*/ 1965337 w 6125898"/>
              <a:gd name="connsiteY6740" fmla="*/ 479707 h 5594367"/>
              <a:gd name="connsiteX6741" fmla="*/ 1860360 w 6125898"/>
              <a:gd name="connsiteY6741" fmla="*/ 609268 h 5594367"/>
              <a:gd name="connsiteX6742" fmla="*/ 1873648 w 6125898"/>
              <a:gd name="connsiteY6742" fmla="*/ 738829 h 5594367"/>
              <a:gd name="connsiteX6743" fmla="*/ 1887601 w 6125898"/>
              <a:gd name="connsiteY6743" fmla="*/ 752781 h 5594367"/>
              <a:gd name="connsiteX6744" fmla="*/ 1887601 w 6125898"/>
              <a:gd name="connsiteY6744" fmla="*/ 752781 h 5594367"/>
              <a:gd name="connsiteX6745" fmla="*/ 1665022 w 6125898"/>
              <a:gd name="connsiteY6745" fmla="*/ 1284977 h 5594367"/>
              <a:gd name="connsiteX6746" fmla="*/ 1586621 w 6125898"/>
              <a:gd name="connsiteY6746" fmla="*/ 1233153 h 5594367"/>
              <a:gd name="connsiteX6747" fmla="*/ 1665022 w 6125898"/>
              <a:gd name="connsiteY6747" fmla="*/ 1284977 h 5594367"/>
              <a:gd name="connsiteX6748" fmla="*/ 1665022 w 6125898"/>
              <a:gd name="connsiteY6748" fmla="*/ 1284977 h 5594367"/>
              <a:gd name="connsiteX6749" fmla="*/ 1612533 w 6125898"/>
              <a:gd name="connsiteY6749" fmla="*/ 1245777 h 5594367"/>
              <a:gd name="connsiteX6750" fmla="*/ 1612533 w 6125898"/>
              <a:gd name="connsiteY6750" fmla="*/ 1259065 h 5594367"/>
              <a:gd name="connsiteX6751" fmla="*/ 1612533 w 6125898"/>
              <a:gd name="connsiteY6751" fmla="*/ 1245777 h 5594367"/>
              <a:gd name="connsiteX6752" fmla="*/ 1612533 w 6125898"/>
              <a:gd name="connsiteY6752" fmla="*/ 1245777 h 5594367"/>
              <a:gd name="connsiteX6753" fmla="*/ 2346711 w 6125898"/>
              <a:gd name="connsiteY6753" fmla="*/ 2063006 h 5594367"/>
              <a:gd name="connsiteX6754" fmla="*/ 2346711 w 6125898"/>
              <a:gd name="connsiteY6754" fmla="*/ 2088918 h 5594367"/>
              <a:gd name="connsiteX6755" fmla="*/ 2372623 w 6125898"/>
              <a:gd name="connsiteY6755" fmla="*/ 2102207 h 5594367"/>
              <a:gd name="connsiteX6756" fmla="*/ 2385912 w 6125898"/>
              <a:gd name="connsiteY6756" fmla="*/ 2102207 h 5594367"/>
              <a:gd name="connsiteX6757" fmla="*/ 2385912 w 6125898"/>
              <a:gd name="connsiteY6757" fmla="*/ 2088918 h 5594367"/>
              <a:gd name="connsiteX6758" fmla="*/ 2372623 w 6125898"/>
              <a:gd name="connsiteY6758" fmla="*/ 2088918 h 5594367"/>
              <a:gd name="connsiteX6759" fmla="*/ 2372623 w 6125898"/>
              <a:gd name="connsiteY6759" fmla="*/ 2063006 h 5594367"/>
              <a:gd name="connsiteX6760" fmla="*/ 2346711 w 6125898"/>
              <a:gd name="connsiteY6760" fmla="*/ 2063006 h 5594367"/>
              <a:gd name="connsiteX6761" fmla="*/ 2346711 w 6125898"/>
              <a:gd name="connsiteY6761" fmla="*/ 2063006 h 5594367"/>
              <a:gd name="connsiteX6762" fmla="*/ 904268 w 6125898"/>
              <a:gd name="connsiteY6762" fmla="*/ 2387240 h 5594367"/>
              <a:gd name="connsiteX6763" fmla="*/ 838491 w 6125898"/>
              <a:gd name="connsiteY6763" fmla="*/ 2400529 h 5594367"/>
              <a:gd name="connsiteX6764" fmla="*/ 904268 w 6125898"/>
              <a:gd name="connsiteY6764" fmla="*/ 2478265 h 5594367"/>
              <a:gd name="connsiteX6765" fmla="*/ 904268 w 6125898"/>
              <a:gd name="connsiteY6765" fmla="*/ 2387240 h 5594367"/>
              <a:gd name="connsiteX6766" fmla="*/ 904268 w 6125898"/>
              <a:gd name="connsiteY6766" fmla="*/ 2387240 h 5594367"/>
              <a:gd name="connsiteX6767" fmla="*/ 2425112 w 6125898"/>
              <a:gd name="connsiteY6767" fmla="*/ 2581914 h 5594367"/>
              <a:gd name="connsiteX6768" fmla="*/ 2464312 w 6125898"/>
              <a:gd name="connsiteY6768" fmla="*/ 2581914 h 5594367"/>
              <a:gd name="connsiteX6769" fmla="*/ 2425112 w 6125898"/>
              <a:gd name="connsiteY6769" fmla="*/ 2581914 h 5594367"/>
              <a:gd name="connsiteX6770" fmla="*/ 2425112 w 6125898"/>
              <a:gd name="connsiteY6770" fmla="*/ 2581914 h 5594367"/>
              <a:gd name="connsiteX6771" fmla="*/ 5440888 w 6125898"/>
              <a:gd name="connsiteY6771" fmla="*/ 2984549 h 5594367"/>
              <a:gd name="connsiteX6772" fmla="*/ 5440888 w 6125898"/>
              <a:gd name="connsiteY6772" fmla="*/ 2997837 h 5594367"/>
              <a:gd name="connsiteX6773" fmla="*/ 5480088 w 6125898"/>
              <a:gd name="connsiteY6773" fmla="*/ 2984549 h 5594367"/>
              <a:gd name="connsiteX6774" fmla="*/ 5454176 w 6125898"/>
              <a:gd name="connsiteY6774" fmla="*/ 2971260 h 5594367"/>
              <a:gd name="connsiteX6775" fmla="*/ 5440888 w 6125898"/>
              <a:gd name="connsiteY6775" fmla="*/ 2984549 h 5594367"/>
              <a:gd name="connsiteX6776" fmla="*/ 5440888 w 6125898"/>
              <a:gd name="connsiteY6776" fmla="*/ 2984549 h 5594367"/>
              <a:gd name="connsiteX6777" fmla="*/ 5585066 w 6125898"/>
              <a:gd name="connsiteY6777" fmla="*/ 3036373 h 5594367"/>
              <a:gd name="connsiteX6778" fmla="*/ 5559154 w 6125898"/>
              <a:gd name="connsiteY6778" fmla="*/ 3010461 h 5594367"/>
              <a:gd name="connsiteX6779" fmla="*/ 5559154 w 6125898"/>
              <a:gd name="connsiteY6779" fmla="*/ 3049661 h 5594367"/>
              <a:gd name="connsiteX6780" fmla="*/ 5585066 w 6125898"/>
              <a:gd name="connsiteY6780" fmla="*/ 3036373 h 5594367"/>
              <a:gd name="connsiteX6781" fmla="*/ 5585066 w 6125898"/>
              <a:gd name="connsiteY6781" fmla="*/ 3036373 h 5594367"/>
              <a:gd name="connsiteX6782" fmla="*/ 5663466 w 6125898"/>
              <a:gd name="connsiteY6782" fmla="*/ 3801778 h 5594367"/>
              <a:gd name="connsiteX6783" fmla="*/ 5650178 w 6125898"/>
              <a:gd name="connsiteY6783" fmla="*/ 3762578 h 5594367"/>
              <a:gd name="connsiteX6784" fmla="*/ 5650178 w 6125898"/>
              <a:gd name="connsiteY6784" fmla="*/ 3788490 h 5594367"/>
              <a:gd name="connsiteX6785" fmla="*/ 5624267 w 6125898"/>
              <a:gd name="connsiteY6785" fmla="*/ 3801778 h 5594367"/>
              <a:gd name="connsiteX6786" fmla="*/ 5663466 w 6125898"/>
              <a:gd name="connsiteY6786" fmla="*/ 3801778 h 5594367"/>
              <a:gd name="connsiteX6787" fmla="*/ 5663466 w 6125898"/>
              <a:gd name="connsiteY6787" fmla="*/ 3801778 h 5594367"/>
              <a:gd name="connsiteX6788" fmla="*/ 4470843 w 6125898"/>
              <a:gd name="connsiteY6788" fmla="*/ 4553895 h 5594367"/>
              <a:gd name="connsiteX6789" fmla="*/ 4496755 w 6125898"/>
              <a:gd name="connsiteY6789" fmla="*/ 4527983 h 5594367"/>
              <a:gd name="connsiteX6790" fmla="*/ 4483467 w 6125898"/>
              <a:gd name="connsiteY6790" fmla="*/ 4462870 h 5594367"/>
              <a:gd name="connsiteX6791" fmla="*/ 4457555 w 6125898"/>
              <a:gd name="connsiteY6791" fmla="*/ 4476159 h 5594367"/>
              <a:gd name="connsiteX6792" fmla="*/ 4470843 w 6125898"/>
              <a:gd name="connsiteY6792" fmla="*/ 4527983 h 5594367"/>
              <a:gd name="connsiteX6793" fmla="*/ 4484131 w 6125898"/>
              <a:gd name="connsiteY6793" fmla="*/ 4514695 h 5594367"/>
              <a:gd name="connsiteX6794" fmla="*/ 4484131 w 6125898"/>
              <a:gd name="connsiteY6794" fmla="*/ 4514695 h 5594367"/>
              <a:gd name="connsiteX6795" fmla="*/ 4484131 w 6125898"/>
              <a:gd name="connsiteY6795" fmla="*/ 4527983 h 5594367"/>
              <a:gd name="connsiteX6796" fmla="*/ 4458220 w 6125898"/>
              <a:gd name="connsiteY6796" fmla="*/ 4527983 h 5594367"/>
              <a:gd name="connsiteX6797" fmla="*/ 4470843 w 6125898"/>
              <a:gd name="connsiteY6797" fmla="*/ 4553895 h 5594367"/>
              <a:gd name="connsiteX6798" fmla="*/ 4470843 w 6125898"/>
              <a:gd name="connsiteY6798" fmla="*/ 4553895 h 5594367"/>
              <a:gd name="connsiteX6799" fmla="*/ 4365866 w 6125898"/>
              <a:gd name="connsiteY6799" fmla="*/ 4553895 h 5594367"/>
              <a:gd name="connsiteX6800" fmla="*/ 4391778 w 6125898"/>
              <a:gd name="connsiteY6800" fmla="*/ 4605719 h 5594367"/>
              <a:gd name="connsiteX6801" fmla="*/ 4417690 w 6125898"/>
              <a:gd name="connsiteY6801" fmla="*/ 4605719 h 5594367"/>
              <a:gd name="connsiteX6802" fmla="*/ 4365866 w 6125898"/>
              <a:gd name="connsiteY6802" fmla="*/ 4553895 h 5594367"/>
              <a:gd name="connsiteX6803" fmla="*/ 4365866 w 6125898"/>
              <a:gd name="connsiteY6803" fmla="*/ 4553895 h 5594367"/>
              <a:gd name="connsiteX6804" fmla="*/ 4654222 w 6125898"/>
              <a:gd name="connsiteY6804" fmla="*/ 4579807 h 5594367"/>
              <a:gd name="connsiteX6805" fmla="*/ 4628310 w 6125898"/>
              <a:gd name="connsiteY6805" fmla="*/ 4579807 h 5594367"/>
              <a:gd name="connsiteX6806" fmla="*/ 4615021 w 6125898"/>
              <a:gd name="connsiteY6806" fmla="*/ 4593096 h 5594367"/>
              <a:gd name="connsiteX6807" fmla="*/ 4628310 w 6125898"/>
              <a:gd name="connsiteY6807" fmla="*/ 4606384 h 5594367"/>
              <a:gd name="connsiteX6808" fmla="*/ 4667510 w 6125898"/>
              <a:gd name="connsiteY6808" fmla="*/ 4593096 h 5594367"/>
              <a:gd name="connsiteX6809" fmla="*/ 4667510 w 6125898"/>
              <a:gd name="connsiteY6809" fmla="*/ 4606384 h 5594367"/>
              <a:gd name="connsiteX6810" fmla="*/ 4680798 w 6125898"/>
              <a:gd name="connsiteY6810" fmla="*/ 4593096 h 5594367"/>
              <a:gd name="connsiteX6811" fmla="*/ 4654222 w 6125898"/>
              <a:gd name="connsiteY6811" fmla="*/ 4579807 h 5594367"/>
              <a:gd name="connsiteX6812" fmla="*/ 4654222 w 6125898"/>
              <a:gd name="connsiteY6812" fmla="*/ 4579807 h 5594367"/>
              <a:gd name="connsiteX6813" fmla="*/ 4155911 w 6125898"/>
              <a:gd name="connsiteY6813" fmla="*/ 4619008 h 5594367"/>
              <a:gd name="connsiteX6814" fmla="*/ 4129999 w 6125898"/>
              <a:gd name="connsiteY6814" fmla="*/ 4619008 h 5594367"/>
              <a:gd name="connsiteX6815" fmla="*/ 4143287 w 6125898"/>
              <a:gd name="connsiteY6815" fmla="*/ 4670832 h 5594367"/>
              <a:gd name="connsiteX6816" fmla="*/ 4156575 w 6125898"/>
              <a:gd name="connsiteY6816" fmla="*/ 4631632 h 5594367"/>
              <a:gd name="connsiteX6817" fmla="*/ 4155911 w 6125898"/>
              <a:gd name="connsiteY6817" fmla="*/ 4619008 h 5594367"/>
              <a:gd name="connsiteX6818" fmla="*/ 4155911 w 6125898"/>
              <a:gd name="connsiteY6818" fmla="*/ 4619008 h 5594367"/>
              <a:gd name="connsiteX6819" fmla="*/ 4116711 w 6125898"/>
              <a:gd name="connsiteY6819" fmla="*/ 4684120 h 5594367"/>
              <a:gd name="connsiteX6820" fmla="*/ 4129999 w 6125898"/>
              <a:gd name="connsiteY6820" fmla="*/ 4684120 h 5594367"/>
              <a:gd name="connsiteX6821" fmla="*/ 4129999 w 6125898"/>
              <a:gd name="connsiteY6821" fmla="*/ 4684120 h 5594367"/>
              <a:gd name="connsiteX6822" fmla="*/ 4129999 w 6125898"/>
              <a:gd name="connsiteY6822" fmla="*/ 4670832 h 5594367"/>
              <a:gd name="connsiteX6823" fmla="*/ 4116711 w 6125898"/>
              <a:gd name="connsiteY6823" fmla="*/ 4684120 h 5594367"/>
              <a:gd name="connsiteX6824" fmla="*/ 4116711 w 6125898"/>
              <a:gd name="connsiteY6824" fmla="*/ 4684120 h 5594367"/>
              <a:gd name="connsiteX6825" fmla="*/ 891644 w 6125898"/>
              <a:gd name="connsiteY6825" fmla="*/ 4684120 h 5594367"/>
              <a:gd name="connsiteX6826" fmla="*/ 891644 w 6125898"/>
              <a:gd name="connsiteY6826" fmla="*/ 4723321 h 5594367"/>
              <a:gd name="connsiteX6827" fmla="*/ 930845 w 6125898"/>
              <a:gd name="connsiteY6827" fmla="*/ 4723321 h 5594367"/>
              <a:gd name="connsiteX6828" fmla="*/ 930845 w 6125898"/>
              <a:gd name="connsiteY6828" fmla="*/ 4684120 h 5594367"/>
              <a:gd name="connsiteX6829" fmla="*/ 891644 w 6125898"/>
              <a:gd name="connsiteY6829" fmla="*/ 4684120 h 5594367"/>
              <a:gd name="connsiteX6830" fmla="*/ 891644 w 6125898"/>
              <a:gd name="connsiteY6830" fmla="*/ 4684120 h 5594367"/>
              <a:gd name="connsiteX6831" fmla="*/ 4247600 w 6125898"/>
              <a:gd name="connsiteY6831" fmla="*/ 4800393 h 5594367"/>
              <a:gd name="connsiteX6832" fmla="*/ 4273512 w 6125898"/>
              <a:gd name="connsiteY6832" fmla="*/ 4826305 h 5594367"/>
              <a:gd name="connsiteX6833" fmla="*/ 4247600 w 6125898"/>
              <a:gd name="connsiteY6833" fmla="*/ 4800393 h 5594367"/>
              <a:gd name="connsiteX6834" fmla="*/ 4247600 w 6125898"/>
              <a:gd name="connsiteY6834" fmla="*/ 4800393 h 5594367"/>
              <a:gd name="connsiteX6835" fmla="*/ 4050933 w 6125898"/>
              <a:gd name="connsiteY6835" fmla="*/ 4839593 h 5594367"/>
              <a:gd name="connsiteX6836" fmla="*/ 4050933 w 6125898"/>
              <a:gd name="connsiteY6836" fmla="*/ 4826305 h 5594367"/>
              <a:gd name="connsiteX6837" fmla="*/ 4064222 w 6125898"/>
              <a:gd name="connsiteY6837" fmla="*/ 4813017 h 5594367"/>
              <a:gd name="connsiteX6838" fmla="*/ 4025021 w 6125898"/>
              <a:gd name="connsiteY6838" fmla="*/ 4826305 h 5594367"/>
              <a:gd name="connsiteX6839" fmla="*/ 4038309 w 6125898"/>
              <a:gd name="connsiteY6839" fmla="*/ 4839593 h 5594367"/>
              <a:gd name="connsiteX6840" fmla="*/ 4050933 w 6125898"/>
              <a:gd name="connsiteY6840" fmla="*/ 4839593 h 5594367"/>
              <a:gd name="connsiteX6841" fmla="*/ 4050933 w 6125898"/>
              <a:gd name="connsiteY6841" fmla="*/ 4839593 h 5594367"/>
              <a:gd name="connsiteX6842" fmla="*/ 3644976 w 6125898"/>
              <a:gd name="connsiteY6842" fmla="*/ 4852882 h 5594367"/>
              <a:gd name="connsiteX6843" fmla="*/ 3644976 w 6125898"/>
              <a:gd name="connsiteY6843" fmla="*/ 4839593 h 5594367"/>
              <a:gd name="connsiteX6844" fmla="*/ 3631688 w 6125898"/>
              <a:gd name="connsiteY6844" fmla="*/ 4839593 h 5594367"/>
              <a:gd name="connsiteX6845" fmla="*/ 3618400 w 6125898"/>
              <a:gd name="connsiteY6845" fmla="*/ 4813681 h 5594367"/>
              <a:gd name="connsiteX6846" fmla="*/ 3618400 w 6125898"/>
              <a:gd name="connsiteY6846" fmla="*/ 4852882 h 5594367"/>
              <a:gd name="connsiteX6847" fmla="*/ 3644976 w 6125898"/>
              <a:gd name="connsiteY6847" fmla="*/ 4852882 h 5594367"/>
              <a:gd name="connsiteX6848" fmla="*/ 3644976 w 6125898"/>
              <a:gd name="connsiteY6848" fmla="*/ 4852882 h 5594367"/>
              <a:gd name="connsiteX6849" fmla="*/ 2385912 w 6125898"/>
              <a:gd name="connsiteY6849" fmla="*/ 5345877 h 5594367"/>
              <a:gd name="connsiteX6850" fmla="*/ 2399200 w 6125898"/>
              <a:gd name="connsiteY6850" fmla="*/ 5397701 h 5594367"/>
              <a:gd name="connsiteX6851" fmla="*/ 2412488 w 6125898"/>
              <a:gd name="connsiteY6851" fmla="*/ 5410989 h 5594367"/>
              <a:gd name="connsiteX6852" fmla="*/ 2425776 w 6125898"/>
              <a:gd name="connsiteY6852" fmla="*/ 5333253 h 5594367"/>
              <a:gd name="connsiteX6853" fmla="*/ 2385912 w 6125898"/>
              <a:gd name="connsiteY6853" fmla="*/ 5345877 h 5594367"/>
              <a:gd name="connsiteX6854" fmla="*/ 2385912 w 6125898"/>
              <a:gd name="connsiteY6854" fmla="*/ 5345877 h 5594367"/>
              <a:gd name="connsiteX6855" fmla="*/ 2399200 w 6125898"/>
              <a:gd name="connsiteY6855" fmla="*/ 5358501 h 5594367"/>
              <a:gd name="connsiteX6856" fmla="*/ 2412488 w 6125898"/>
              <a:gd name="connsiteY6856" fmla="*/ 5345212 h 5594367"/>
              <a:gd name="connsiteX6857" fmla="*/ 2412488 w 6125898"/>
              <a:gd name="connsiteY6857" fmla="*/ 5358501 h 5594367"/>
              <a:gd name="connsiteX6858" fmla="*/ 2399200 w 6125898"/>
              <a:gd name="connsiteY6858" fmla="*/ 5358501 h 5594367"/>
              <a:gd name="connsiteX6859" fmla="*/ 2399200 w 6125898"/>
              <a:gd name="connsiteY6859" fmla="*/ 5358501 h 5594367"/>
              <a:gd name="connsiteX6860" fmla="*/ 2897511 w 6125898"/>
              <a:gd name="connsiteY6860" fmla="*/ 5462149 h 5594367"/>
              <a:gd name="connsiteX6861" fmla="*/ 2871598 w 6125898"/>
              <a:gd name="connsiteY6861" fmla="*/ 5475438 h 5594367"/>
              <a:gd name="connsiteX6862" fmla="*/ 2897511 w 6125898"/>
              <a:gd name="connsiteY6862" fmla="*/ 5488726 h 5594367"/>
              <a:gd name="connsiteX6863" fmla="*/ 2910799 w 6125898"/>
              <a:gd name="connsiteY6863" fmla="*/ 5462814 h 5594367"/>
              <a:gd name="connsiteX6864" fmla="*/ 2897511 w 6125898"/>
              <a:gd name="connsiteY6864" fmla="*/ 5462814 h 5594367"/>
              <a:gd name="connsiteX6865" fmla="*/ 2897511 w 6125898"/>
              <a:gd name="connsiteY6865" fmla="*/ 5462149 h 5594367"/>
              <a:gd name="connsiteX6866" fmla="*/ 2897511 w 6125898"/>
              <a:gd name="connsiteY6866" fmla="*/ 5462149 h 559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</a:cxnLst>
            <a:rect l="l" t="t" r="r" b="b"/>
            <a:pathLst>
              <a:path w="6125898" h="5594367">
                <a:moveTo>
                  <a:pt x="2477600" y="0"/>
                </a:moveTo>
                <a:cubicBezTo>
                  <a:pt x="2477600" y="0"/>
                  <a:pt x="2477600" y="0"/>
                  <a:pt x="2464312" y="0"/>
                </a:cubicBezTo>
                <a:cubicBezTo>
                  <a:pt x="2464977" y="13288"/>
                  <a:pt x="2477600" y="13288"/>
                  <a:pt x="2477600" y="0"/>
                </a:cubicBezTo>
                <a:lnTo>
                  <a:pt x="2477600" y="0"/>
                </a:lnTo>
                <a:close/>
                <a:moveTo>
                  <a:pt x="1953378" y="142849"/>
                </a:moveTo>
                <a:cubicBezTo>
                  <a:pt x="1992578" y="129561"/>
                  <a:pt x="1953378" y="65113"/>
                  <a:pt x="1927466" y="65113"/>
                </a:cubicBezTo>
                <a:cubicBezTo>
                  <a:pt x="1874977" y="78401"/>
                  <a:pt x="1900889" y="156137"/>
                  <a:pt x="1953378" y="142849"/>
                </a:cubicBezTo>
                <a:lnTo>
                  <a:pt x="1953378" y="142849"/>
                </a:lnTo>
                <a:close/>
                <a:moveTo>
                  <a:pt x="2687556" y="116937"/>
                </a:moveTo>
                <a:cubicBezTo>
                  <a:pt x="2700844" y="103649"/>
                  <a:pt x="2700844" y="91025"/>
                  <a:pt x="2700844" y="77736"/>
                </a:cubicBezTo>
                <a:cubicBezTo>
                  <a:pt x="2687556" y="77736"/>
                  <a:pt x="2674932" y="91025"/>
                  <a:pt x="2674932" y="103649"/>
                </a:cubicBezTo>
                <a:cubicBezTo>
                  <a:pt x="2674932" y="103649"/>
                  <a:pt x="2674932" y="90360"/>
                  <a:pt x="2661644" y="90360"/>
                </a:cubicBezTo>
                <a:cubicBezTo>
                  <a:pt x="2661644" y="90360"/>
                  <a:pt x="2661644" y="103649"/>
                  <a:pt x="2661644" y="116272"/>
                </a:cubicBezTo>
                <a:cubicBezTo>
                  <a:pt x="2674268" y="116937"/>
                  <a:pt x="2674268" y="130225"/>
                  <a:pt x="2687556" y="116937"/>
                </a:cubicBezTo>
                <a:lnTo>
                  <a:pt x="2687556" y="116937"/>
                </a:lnTo>
                <a:close/>
                <a:moveTo>
                  <a:pt x="3330044" y="285698"/>
                </a:moveTo>
                <a:cubicBezTo>
                  <a:pt x="3343332" y="246498"/>
                  <a:pt x="3343332" y="207962"/>
                  <a:pt x="3304132" y="207962"/>
                </a:cubicBezTo>
                <a:cubicBezTo>
                  <a:pt x="3277555" y="246498"/>
                  <a:pt x="3303467" y="272410"/>
                  <a:pt x="3330044" y="285698"/>
                </a:cubicBezTo>
                <a:lnTo>
                  <a:pt x="3330044" y="285698"/>
                </a:lnTo>
                <a:close/>
                <a:moveTo>
                  <a:pt x="5768444" y="1154752"/>
                </a:moveTo>
                <a:cubicBezTo>
                  <a:pt x="5794356" y="1154752"/>
                  <a:pt x="5820933" y="1128840"/>
                  <a:pt x="5834221" y="1115551"/>
                </a:cubicBezTo>
                <a:cubicBezTo>
                  <a:pt x="5834221" y="1102263"/>
                  <a:pt x="5847510" y="1076351"/>
                  <a:pt x="5847510" y="1063727"/>
                </a:cubicBezTo>
                <a:cubicBezTo>
                  <a:pt x="5847510" y="985991"/>
                  <a:pt x="5755820" y="960079"/>
                  <a:pt x="5716620" y="1011903"/>
                </a:cubicBezTo>
                <a:cubicBezTo>
                  <a:pt x="5676755" y="1064392"/>
                  <a:pt x="5715955" y="1142128"/>
                  <a:pt x="5768444" y="1154752"/>
                </a:cubicBezTo>
                <a:lnTo>
                  <a:pt x="5768444" y="1154752"/>
                </a:lnTo>
                <a:close/>
                <a:moveTo>
                  <a:pt x="4247600" y="1232488"/>
                </a:moveTo>
                <a:cubicBezTo>
                  <a:pt x="4260888" y="1219200"/>
                  <a:pt x="4273512" y="1206576"/>
                  <a:pt x="4286801" y="1193288"/>
                </a:cubicBezTo>
                <a:cubicBezTo>
                  <a:pt x="4286801" y="1102263"/>
                  <a:pt x="4181823" y="1115551"/>
                  <a:pt x="4195111" y="1193288"/>
                </a:cubicBezTo>
                <a:cubicBezTo>
                  <a:pt x="4195111" y="1206576"/>
                  <a:pt x="4221688" y="1219865"/>
                  <a:pt x="4247600" y="1232488"/>
                </a:cubicBezTo>
                <a:lnTo>
                  <a:pt x="4247600" y="1232488"/>
                </a:lnTo>
                <a:close/>
                <a:moveTo>
                  <a:pt x="2765956" y="1349425"/>
                </a:moveTo>
                <a:cubicBezTo>
                  <a:pt x="2765956" y="1362714"/>
                  <a:pt x="2765956" y="1362714"/>
                  <a:pt x="2779245" y="1362714"/>
                </a:cubicBezTo>
                <a:lnTo>
                  <a:pt x="2779245" y="1362714"/>
                </a:lnTo>
                <a:lnTo>
                  <a:pt x="2765956" y="1349425"/>
                </a:lnTo>
                <a:lnTo>
                  <a:pt x="2765956" y="1349425"/>
                </a:lnTo>
                <a:close/>
                <a:moveTo>
                  <a:pt x="2582578" y="1427162"/>
                </a:moveTo>
                <a:lnTo>
                  <a:pt x="2582578" y="1427162"/>
                </a:lnTo>
                <a:cubicBezTo>
                  <a:pt x="2582578" y="1453074"/>
                  <a:pt x="2582578" y="1453074"/>
                  <a:pt x="2608490" y="1453074"/>
                </a:cubicBezTo>
                <a:cubicBezTo>
                  <a:pt x="2609155" y="1440450"/>
                  <a:pt x="2595866" y="1440450"/>
                  <a:pt x="2582578" y="1427162"/>
                </a:cubicBezTo>
                <a:lnTo>
                  <a:pt x="2582578" y="1427162"/>
                </a:lnTo>
                <a:close/>
                <a:moveTo>
                  <a:pt x="3316756" y="1440450"/>
                </a:moveTo>
                <a:cubicBezTo>
                  <a:pt x="3316756" y="1453738"/>
                  <a:pt x="3316756" y="1479650"/>
                  <a:pt x="3330044" y="1479650"/>
                </a:cubicBezTo>
                <a:cubicBezTo>
                  <a:pt x="3343332" y="1466362"/>
                  <a:pt x="3343332" y="1453738"/>
                  <a:pt x="3343332" y="1440450"/>
                </a:cubicBezTo>
                <a:cubicBezTo>
                  <a:pt x="3343332" y="1440450"/>
                  <a:pt x="3330044" y="1440450"/>
                  <a:pt x="3316756" y="1440450"/>
                </a:cubicBezTo>
                <a:lnTo>
                  <a:pt x="3316756" y="1440450"/>
                </a:lnTo>
                <a:close/>
                <a:moveTo>
                  <a:pt x="3408445" y="1518187"/>
                </a:moveTo>
                <a:cubicBezTo>
                  <a:pt x="3408445" y="1504898"/>
                  <a:pt x="3395157" y="1492274"/>
                  <a:pt x="3382533" y="1492274"/>
                </a:cubicBezTo>
                <a:cubicBezTo>
                  <a:pt x="3369909" y="1492274"/>
                  <a:pt x="3382533" y="1518187"/>
                  <a:pt x="3382533" y="1518187"/>
                </a:cubicBezTo>
                <a:lnTo>
                  <a:pt x="3408445" y="1518187"/>
                </a:lnTo>
                <a:lnTo>
                  <a:pt x="3408445" y="1518187"/>
                </a:lnTo>
                <a:lnTo>
                  <a:pt x="3408445" y="1518187"/>
                </a:lnTo>
                <a:close/>
                <a:moveTo>
                  <a:pt x="1848400" y="1518187"/>
                </a:moveTo>
                <a:cubicBezTo>
                  <a:pt x="1835112" y="1531475"/>
                  <a:pt x="1861689" y="1570011"/>
                  <a:pt x="1874313" y="1544099"/>
                </a:cubicBezTo>
                <a:lnTo>
                  <a:pt x="1874313" y="1557387"/>
                </a:lnTo>
                <a:cubicBezTo>
                  <a:pt x="1887601" y="1531475"/>
                  <a:pt x="1861024" y="1544099"/>
                  <a:pt x="1861024" y="1531475"/>
                </a:cubicBezTo>
                <a:cubicBezTo>
                  <a:pt x="1874313" y="1531475"/>
                  <a:pt x="1874313" y="1531475"/>
                  <a:pt x="1874313" y="1531475"/>
                </a:cubicBezTo>
                <a:cubicBezTo>
                  <a:pt x="1874977" y="1518187"/>
                  <a:pt x="1861689" y="1518187"/>
                  <a:pt x="1848400" y="1518187"/>
                </a:cubicBezTo>
                <a:lnTo>
                  <a:pt x="1848400" y="1518187"/>
                </a:lnTo>
                <a:close/>
                <a:moveTo>
                  <a:pt x="2753332" y="1557387"/>
                </a:moveTo>
                <a:cubicBezTo>
                  <a:pt x="2753332" y="1544099"/>
                  <a:pt x="2740044" y="1544099"/>
                  <a:pt x="2727421" y="1531475"/>
                </a:cubicBezTo>
                <a:cubicBezTo>
                  <a:pt x="2726756" y="1557387"/>
                  <a:pt x="2740044" y="1557387"/>
                  <a:pt x="2753332" y="1557387"/>
                </a:cubicBezTo>
                <a:lnTo>
                  <a:pt x="2753332" y="1557387"/>
                </a:lnTo>
                <a:close/>
                <a:moveTo>
                  <a:pt x="5610978" y="1661036"/>
                </a:moveTo>
                <a:cubicBezTo>
                  <a:pt x="5585066" y="1647747"/>
                  <a:pt x="5571778" y="1661036"/>
                  <a:pt x="5571778" y="1686948"/>
                </a:cubicBezTo>
                <a:cubicBezTo>
                  <a:pt x="5598354" y="1673659"/>
                  <a:pt x="5610978" y="1686948"/>
                  <a:pt x="5610978" y="1661036"/>
                </a:cubicBezTo>
                <a:lnTo>
                  <a:pt x="5610978" y="1661036"/>
                </a:lnTo>
                <a:close/>
                <a:moveTo>
                  <a:pt x="2163333" y="1725484"/>
                </a:moveTo>
                <a:cubicBezTo>
                  <a:pt x="2137421" y="1738772"/>
                  <a:pt x="2124132" y="1712195"/>
                  <a:pt x="2110844" y="1725484"/>
                </a:cubicBezTo>
                <a:cubicBezTo>
                  <a:pt x="2124132" y="1738772"/>
                  <a:pt x="2150045" y="1738772"/>
                  <a:pt x="2163333" y="1725484"/>
                </a:cubicBezTo>
                <a:lnTo>
                  <a:pt x="2163333" y="1725484"/>
                </a:lnTo>
                <a:close/>
                <a:moveTo>
                  <a:pt x="3906756" y="1816508"/>
                </a:moveTo>
                <a:cubicBezTo>
                  <a:pt x="3920044" y="1816508"/>
                  <a:pt x="3932667" y="1816508"/>
                  <a:pt x="3945956" y="1803220"/>
                </a:cubicBezTo>
                <a:cubicBezTo>
                  <a:pt x="3945956" y="1789932"/>
                  <a:pt x="3959244" y="1777308"/>
                  <a:pt x="3959244" y="1751396"/>
                </a:cubicBezTo>
                <a:cubicBezTo>
                  <a:pt x="3945956" y="1751396"/>
                  <a:pt x="3933332" y="1738108"/>
                  <a:pt x="3920044" y="1738108"/>
                </a:cubicBezTo>
                <a:cubicBezTo>
                  <a:pt x="3880844" y="1752060"/>
                  <a:pt x="3867555" y="1790596"/>
                  <a:pt x="3906756" y="1816508"/>
                </a:cubicBezTo>
                <a:lnTo>
                  <a:pt x="3906756" y="1816508"/>
                </a:lnTo>
                <a:close/>
                <a:moveTo>
                  <a:pt x="3579199" y="1816508"/>
                </a:moveTo>
                <a:cubicBezTo>
                  <a:pt x="3605112" y="1816508"/>
                  <a:pt x="3618400" y="1829797"/>
                  <a:pt x="3618400" y="1816508"/>
                </a:cubicBezTo>
                <a:cubicBezTo>
                  <a:pt x="3631688" y="1777308"/>
                  <a:pt x="3579199" y="1790596"/>
                  <a:pt x="3579199" y="1803220"/>
                </a:cubicBezTo>
                <a:cubicBezTo>
                  <a:pt x="3579199" y="1816508"/>
                  <a:pt x="3579199" y="1816508"/>
                  <a:pt x="3579199" y="1816508"/>
                </a:cubicBezTo>
                <a:lnTo>
                  <a:pt x="3579199" y="1816508"/>
                </a:lnTo>
                <a:close/>
                <a:moveTo>
                  <a:pt x="2228445" y="2024470"/>
                </a:moveTo>
                <a:cubicBezTo>
                  <a:pt x="2241733" y="2024470"/>
                  <a:pt x="2241733" y="2024470"/>
                  <a:pt x="2254357" y="2037758"/>
                </a:cubicBezTo>
                <a:cubicBezTo>
                  <a:pt x="2254357" y="2024470"/>
                  <a:pt x="2254357" y="2024470"/>
                  <a:pt x="2254357" y="2024470"/>
                </a:cubicBezTo>
                <a:cubicBezTo>
                  <a:pt x="2241069" y="2024470"/>
                  <a:pt x="2241069" y="1998558"/>
                  <a:pt x="2228445" y="2011182"/>
                </a:cubicBezTo>
                <a:cubicBezTo>
                  <a:pt x="2241733" y="2011182"/>
                  <a:pt x="2228445" y="2024470"/>
                  <a:pt x="2228445" y="2024470"/>
                </a:cubicBezTo>
                <a:lnTo>
                  <a:pt x="2228445" y="2024470"/>
                </a:lnTo>
                <a:close/>
                <a:moveTo>
                  <a:pt x="930845" y="2063006"/>
                </a:moveTo>
                <a:cubicBezTo>
                  <a:pt x="930845" y="2049718"/>
                  <a:pt x="930845" y="2037094"/>
                  <a:pt x="917556" y="2037094"/>
                </a:cubicBezTo>
                <a:cubicBezTo>
                  <a:pt x="904268" y="2037094"/>
                  <a:pt x="904268" y="2037094"/>
                  <a:pt x="891644" y="2037094"/>
                </a:cubicBezTo>
                <a:cubicBezTo>
                  <a:pt x="891644" y="2063006"/>
                  <a:pt x="904268" y="2076294"/>
                  <a:pt x="930845" y="2063006"/>
                </a:cubicBezTo>
                <a:lnTo>
                  <a:pt x="930845" y="2063006"/>
                </a:lnTo>
                <a:close/>
                <a:moveTo>
                  <a:pt x="2399200" y="2088918"/>
                </a:moveTo>
                <a:cubicBezTo>
                  <a:pt x="2399200" y="2088918"/>
                  <a:pt x="2385912" y="2088918"/>
                  <a:pt x="2385912" y="2102207"/>
                </a:cubicBezTo>
                <a:cubicBezTo>
                  <a:pt x="2399200" y="2102207"/>
                  <a:pt x="2399200" y="2102207"/>
                  <a:pt x="2399200" y="2102207"/>
                </a:cubicBezTo>
                <a:lnTo>
                  <a:pt x="2399200" y="2088918"/>
                </a:lnTo>
                <a:lnTo>
                  <a:pt x="2399200" y="2088918"/>
                </a:lnTo>
                <a:lnTo>
                  <a:pt x="2399200" y="2088918"/>
                </a:lnTo>
                <a:close/>
                <a:moveTo>
                  <a:pt x="2451689" y="2102207"/>
                </a:moveTo>
                <a:cubicBezTo>
                  <a:pt x="2464977" y="2115495"/>
                  <a:pt x="2451689" y="2141407"/>
                  <a:pt x="2464977" y="2141407"/>
                </a:cubicBezTo>
                <a:cubicBezTo>
                  <a:pt x="2464977" y="2128119"/>
                  <a:pt x="2464977" y="2141407"/>
                  <a:pt x="2478265" y="2128119"/>
                </a:cubicBezTo>
                <a:cubicBezTo>
                  <a:pt x="2464977" y="2128119"/>
                  <a:pt x="2464977" y="2102207"/>
                  <a:pt x="2451689" y="2102207"/>
                </a:cubicBezTo>
                <a:lnTo>
                  <a:pt x="2451689" y="2102207"/>
                </a:lnTo>
                <a:close/>
                <a:moveTo>
                  <a:pt x="5165821" y="2114830"/>
                </a:moveTo>
                <a:cubicBezTo>
                  <a:pt x="5152533" y="2101542"/>
                  <a:pt x="5139909" y="2101542"/>
                  <a:pt x="5139909" y="2114830"/>
                </a:cubicBezTo>
                <a:cubicBezTo>
                  <a:pt x="5152533" y="2114830"/>
                  <a:pt x="5165821" y="2114830"/>
                  <a:pt x="5165821" y="2114830"/>
                </a:cubicBezTo>
                <a:lnTo>
                  <a:pt x="5165821" y="2114830"/>
                </a:lnTo>
                <a:close/>
                <a:moveTo>
                  <a:pt x="1219200" y="2374616"/>
                </a:moveTo>
                <a:cubicBezTo>
                  <a:pt x="1205912" y="2374616"/>
                  <a:pt x="1205912" y="2387905"/>
                  <a:pt x="1205912" y="2400529"/>
                </a:cubicBezTo>
                <a:cubicBezTo>
                  <a:pt x="1219200" y="2400529"/>
                  <a:pt x="1219200" y="2400529"/>
                  <a:pt x="1231824" y="2400529"/>
                </a:cubicBezTo>
                <a:cubicBezTo>
                  <a:pt x="1232489" y="2387240"/>
                  <a:pt x="1219200" y="2374616"/>
                  <a:pt x="1219200" y="2374616"/>
                </a:cubicBezTo>
                <a:lnTo>
                  <a:pt x="1219200" y="2374616"/>
                </a:lnTo>
                <a:close/>
                <a:moveTo>
                  <a:pt x="65113" y="2659650"/>
                </a:moveTo>
                <a:cubicBezTo>
                  <a:pt x="51824" y="2646362"/>
                  <a:pt x="51824" y="2646362"/>
                  <a:pt x="65113" y="2633738"/>
                </a:cubicBezTo>
                <a:cubicBezTo>
                  <a:pt x="13288" y="2595202"/>
                  <a:pt x="13288" y="2698851"/>
                  <a:pt x="65113" y="2659650"/>
                </a:cubicBezTo>
                <a:lnTo>
                  <a:pt x="65113" y="2659650"/>
                </a:lnTo>
                <a:close/>
                <a:moveTo>
                  <a:pt x="13288" y="2685562"/>
                </a:moveTo>
                <a:cubicBezTo>
                  <a:pt x="13288" y="2698851"/>
                  <a:pt x="13288" y="2711475"/>
                  <a:pt x="0" y="2711475"/>
                </a:cubicBezTo>
                <a:cubicBezTo>
                  <a:pt x="25912" y="2724763"/>
                  <a:pt x="52489" y="2698186"/>
                  <a:pt x="39201" y="2685562"/>
                </a:cubicBezTo>
                <a:cubicBezTo>
                  <a:pt x="25912" y="2685562"/>
                  <a:pt x="25912" y="2685562"/>
                  <a:pt x="13288" y="2685562"/>
                </a:cubicBezTo>
                <a:lnTo>
                  <a:pt x="13288" y="2685562"/>
                </a:lnTo>
                <a:close/>
                <a:moveTo>
                  <a:pt x="5388400" y="2932724"/>
                </a:moveTo>
                <a:cubicBezTo>
                  <a:pt x="5362487" y="2932724"/>
                  <a:pt x="5335911" y="2919436"/>
                  <a:pt x="5309998" y="2932724"/>
                </a:cubicBezTo>
                <a:cubicBezTo>
                  <a:pt x="5349199" y="2932724"/>
                  <a:pt x="5349199" y="2958637"/>
                  <a:pt x="5388400" y="2971925"/>
                </a:cubicBezTo>
                <a:cubicBezTo>
                  <a:pt x="5375111" y="2945348"/>
                  <a:pt x="5375111" y="2958637"/>
                  <a:pt x="5388400" y="2932724"/>
                </a:cubicBezTo>
                <a:lnTo>
                  <a:pt x="5388400" y="2932724"/>
                </a:lnTo>
                <a:close/>
                <a:moveTo>
                  <a:pt x="812578" y="3088197"/>
                </a:moveTo>
                <a:cubicBezTo>
                  <a:pt x="812578" y="3088197"/>
                  <a:pt x="799290" y="3101486"/>
                  <a:pt x="812578" y="3101486"/>
                </a:cubicBezTo>
                <a:lnTo>
                  <a:pt x="812578" y="3101486"/>
                </a:lnTo>
                <a:cubicBezTo>
                  <a:pt x="812578" y="3088197"/>
                  <a:pt x="825867" y="3101486"/>
                  <a:pt x="825867" y="3088197"/>
                </a:cubicBezTo>
                <a:cubicBezTo>
                  <a:pt x="812578" y="3088197"/>
                  <a:pt x="812578" y="3088197"/>
                  <a:pt x="812578" y="3088197"/>
                </a:cubicBezTo>
                <a:lnTo>
                  <a:pt x="812578" y="3088197"/>
                </a:lnTo>
                <a:close/>
                <a:moveTo>
                  <a:pt x="5637555" y="3282871"/>
                </a:moveTo>
                <a:cubicBezTo>
                  <a:pt x="5637555" y="3282871"/>
                  <a:pt x="5637555" y="3282871"/>
                  <a:pt x="5624267" y="3282871"/>
                </a:cubicBezTo>
                <a:lnTo>
                  <a:pt x="5624267" y="3282871"/>
                </a:lnTo>
                <a:lnTo>
                  <a:pt x="5624267" y="3296159"/>
                </a:lnTo>
                <a:cubicBezTo>
                  <a:pt x="5637555" y="3295494"/>
                  <a:pt x="5637555" y="3295494"/>
                  <a:pt x="5637555" y="3282871"/>
                </a:cubicBezTo>
                <a:lnTo>
                  <a:pt x="5637555" y="3282871"/>
                </a:lnTo>
                <a:close/>
                <a:moveTo>
                  <a:pt x="5519289" y="3386519"/>
                </a:moveTo>
                <a:cubicBezTo>
                  <a:pt x="5545201" y="3386519"/>
                  <a:pt x="5558489" y="3360607"/>
                  <a:pt x="5571778" y="3347319"/>
                </a:cubicBezTo>
                <a:cubicBezTo>
                  <a:pt x="5585066" y="3334031"/>
                  <a:pt x="5610978" y="3321407"/>
                  <a:pt x="5624267" y="3308118"/>
                </a:cubicBezTo>
                <a:cubicBezTo>
                  <a:pt x="5585066" y="3321407"/>
                  <a:pt x="5571778" y="3359943"/>
                  <a:pt x="5519289" y="3373231"/>
                </a:cubicBezTo>
                <a:lnTo>
                  <a:pt x="5519289" y="3386519"/>
                </a:lnTo>
                <a:lnTo>
                  <a:pt x="5519289" y="3386519"/>
                </a:lnTo>
                <a:lnTo>
                  <a:pt x="5519289" y="3386519"/>
                </a:lnTo>
                <a:close/>
                <a:moveTo>
                  <a:pt x="5322622" y="3672217"/>
                </a:moveTo>
                <a:cubicBezTo>
                  <a:pt x="5322622" y="3685506"/>
                  <a:pt x="5335911" y="3685506"/>
                  <a:pt x="5335911" y="3685506"/>
                </a:cubicBezTo>
                <a:cubicBezTo>
                  <a:pt x="5335911" y="3685506"/>
                  <a:pt x="5335911" y="3672217"/>
                  <a:pt x="5322622" y="3672217"/>
                </a:cubicBezTo>
                <a:lnTo>
                  <a:pt x="5322622" y="3672217"/>
                </a:lnTo>
                <a:close/>
                <a:moveTo>
                  <a:pt x="5506665" y="3710753"/>
                </a:moveTo>
                <a:cubicBezTo>
                  <a:pt x="5519953" y="3710753"/>
                  <a:pt x="5519953" y="3736666"/>
                  <a:pt x="5519953" y="3724042"/>
                </a:cubicBezTo>
                <a:cubicBezTo>
                  <a:pt x="5519953" y="3724042"/>
                  <a:pt x="5519953" y="3724042"/>
                  <a:pt x="5519953" y="3710753"/>
                </a:cubicBezTo>
                <a:cubicBezTo>
                  <a:pt x="5519289" y="3724042"/>
                  <a:pt x="5506665" y="3710753"/>
                  <a:pt x="5506665" y="3710753"/>
                </a:cubicBezTo>
                <a:lnTo>
                  <a:pt x="5506665" y="3710753"/>
                </a:lnTo>
                <a:close/>
                <a:moveTo>
                  <a:pt x="5610978" y="3801778"/>
                </a:moveTo>
                <a:cubicBezTo>
                  <a:pt x="5624267" y="3801778"/>
                  <a:pt x="5624267" y="3788490"/>
                  <a:pt x="5624267" y="3788490"/>
                </a:cubicBezTo>
                <a:cubicBezTo>
                  <a:pt x="5610978" y="3788490"/>
                  <a:pt x="5610978" y="3788490"/>
                  <a:pt x="5610978" y="3788490"/>
                </a:cubicBezTo>
                <a:lnTo>
                  <a:pt x="5610978" y="3801778"/>
                </a:lnTo>
                <a:lnTo>
                  <a:pt x="5610978" y="3801778"/>
                </a:lnTo>
                <a:lnTo>
                  <a:pt x="5610978" y="3801778"/>
                </a:lnTo>
                <a:close/>
                <a:moveTo>
                  <a:pt x="2490889" y="3788490"/>
                </a:moveTo>
                <a:cubicBezTo>
                  <a:pt x="2477600" y="3801778"/>
                  <a:pt x="2477600" y="3788490"/>
                  <a:pt x="2464977" y="3788490"/>
                </a:cubicBezTo>
                <a:cubicBezTo>
                  <a:pt x="2464977" y="3801778"/>
                  <a:pt x="2478265" y="3801778"/>
                  <a:pt x="2478265" y="3814402"/>
                </a:cubicBezTo>
                <a:cubicBezTo>
                  <a:pt x="2477600" y="3801778"/>
                  <a:pt x="2490889" y="3801778"/>
                  <a:pt x="2490889" y="3788490"/>
                </a:cubicBezTo>
                <a:lnTo>
                  <a:pt x="2490889" y="3788490"/>
                </a:lnTo>
                <a:close/>
                <a:moveTo>
                  <a:pt x="2255022" y="3905427"/>
                </a:moveTo>
                <a:cubicBezTo>
                  <a:pt x="2268310" y="3905427"/>
                  <a:pt x="2268310" y="3892139"/>
                  <a:pt x="2268310" y="3892139"/>
                </a:cubicBezTo>
                <a:cubicBezTo>
                  <a:pt x="2268310" y="3892139"/>
                  <a:pt x="2255022" y="3892803"/>
                  <a:pt x="2255022" y="3905427"/>
                </a:cubicBezTo>
                <a:lnTo>
                  <a:pt x="2255022" y="3905427"/>
                </a:lnTo>
                <a:close/>
                <a:moveTo>
                  <a:pt x="2241733" y="3918715"/>
                </a:moveTo>
                <a:cubicBezTo>
                  <a:pt x="2241733" y="3918715"/>
                  <a:pt x="2267646" y="3905427"/>
                  <a:pt x="2255022" y="3892803"/>
                </a:cubicBezTo>
                <a:cubicBezTo>
                  <a:pt x="2255022" y="3918715"/>
                  <a:pt x="2228445" y="3905427"/>
                  <a:pt x="2241733" y="3918715"/>
                </a:cubicBezTo>
                <a:lnTo>
                  <a:pt x="2241733" y="3918715"/>
                </a:lnTo>
                <a:close/>
                <a:moveTo>
                  <a:pt x="2215822" y="3944627"/>
                </a:moveTo>
                <a:cubicBezTo>
                  <a:pt x="2202534" y="3944627"/>
                  <a:pt x="2189909" y="3944627"/>
                  <a:pt x="2202534" y="3957915"/>
                </a:cubicBezTo>
                <a:cubicBezTo>
                  <a:pt x="2202534" y="3944627"/>
                  <a:pt x="2215822" y="3957251"/>
                  <a:pt x="2215822" y="3944627"/>
                </a:cubicBezTo>
                <a:lnTo>
                  <a:pt x="2215822" y="3944627"/>
                </a:lnTo>
                <a:close/>
                <a:moveTo>
                  <a:pt x="5454176" y="3996451"/>
                </a:moveTo>
                <a:cubicBezTo>
                  <a:pt x="5454176" y="3983163"/>
                  <a:pt x="5454176" y="3983163"/>
                  <a:pt x="5454176" y="3983163"/>
                </a:cubicBezTo>
                <a:cubicBezTo>
                  <a:pt x="5440888" y="3983163"/>
                  <a:pt x="5440888" y="3983163"/>
                  <a:pt x="5440888" y="3983163"/>
                </a:cubicBezTo>
                <a:cubicBezTo>
                  <a:pt x="5440888" y="3983163"/>
                  <a:pt x="5440888" y="3996451"/>
                  <a:pt x="5454176" y="3996451"/>
                </a:cubicBezTo>
                <a:lnTo>
                  <a:pt x="5454176" y="3996451"/>
                </a:lnTo>
                <a:close/>
                <a:moveTo>
                  <a:pt x="5571778" y="3996451"/>
                </a:moveTo>
                <a:cubicBezTo>
                  <a:pt x="5558489" y="3996451"/>
                  <a:pt x="5558489" y="3983163"/>
                  <a:pt x="5558489" y="4009740"/>
                </a:cubicBezTo>
                <a:cubicBezTo>
                  <a:pt x="5571778" y="4009075"/>
                  <a:pt x="5571778" y="3996451"/>
                  <a:pt x="5571778" y="3996451"/>
                </a:cubicBezTo>
                <a:lnTo>
                  <a:pt x="5571778" y="3996451"/>
                </a:lnTo>
                <a:close/>
                <a:moveTo>
                  <a:pt x="5585066" y="4009075"/>
                </a:moveTo>
                <a:cubicBezTo>
                  <a:pt x="5585066" y="4009075"/>
                  <a:pt x="5585066" y="4009075"/>
                  <a:pt x="5585066" y="4022364"/>
                </a:cubicBezTo>
                <a:cubicBezTo>
                  <a:pt x="5598354" y="4022364"/>
                  <a:pt x="5610978" y="4009075"/>
                  <a:pt x="5585066" y="4009075"/>
                </a:cubicBezTo>
                <a:lnTo>
                  <a:pt x="5585066" y="4009075"/>
                </a:lnTo>
                <a:close/>
                <a:moveTo>
                  <a:pt x="5545865" y="4034988"/>
                </a:moveTo>
                <a:cubicBezTo>
                  <a:pt x="5559154" y="4034988"/>
                  <a:pt x="5545865" y="4034988"/>
                  <a:pt x="5559154" y="4034988"/>
                </a:cubicBezTo>
                <a:cubicBezTo>
                  <a:pt x="5559154" y="4021699"/>
                  <a:pt x="5559154" y="4009075"/>
                  <a:pt x="5545865" y="4021699"/>
                </a:cubicBezTo>
                <a:cubicBezTo>
                  <a:pt x="5558489" y="4022364"/>
                  <a:pt x="5545865" y="4022364"/>
                  <a:pt x="5545865" y="4034988"/>
                </a:cubicBezTo>
                <a:lnTo>
                  <a:pt x="5545865" y="4034988"/>
                </a:lnTo>
                <a:close/>
                <a:moveTo>
                  <a:pt x="5585066" y="4034988"/>
                </a:moveTo>
                <a:cubicBezTo>
                  <a:pt x="5598354" y="4048276"/>
                  <a:pt x="5610978" y="4021699"/>
                  <a:pt x="5598354" y="4021699"/>
                </a:cubicBezTo>
                <a:cubicBezTo>
                  <a:pt x="5598354" y="4034988"/>
                  <a:pt x="5598354" y="4034988"/>
                  <a:pt x="5585066" y="4034988"/>
                </a:cubicBezTo>
                <a:lnTo>
                  <a:pt x="5585066" y="4034988"/>
                </a:lnTo>
                <a:close/>
                <a:moveTo>
                  <a:pt x="5610978" y="4086812"/>
                </a:moveTo>
                <a:cubicBezTo>
                  <a:pt x="5610978" y="4100100"/>
                  <a:pt x="5610978" y="4112724"/>
                  <a:pt x="5610978" y="4112724"/>
                </a:cubicBezTo>
                <a:cubicBezTo>
                  <a:pt x="5610978" y="4112724"/>
                  <a:pt x="5624267" y="4100100"/>
                  <a:pt x="5610978" y="4086812"/>
                </a:cubicBezTo>
                <a:lnTo>
                  <a:pt x="5610978" y="4086812"/>
                </a:lnTo>
                <a:close/>
                <a:moveTo>
                  <a:pt x="5257509" y="4139300"/>
                </a:moveTo>
                <a:cubicBezTo>
                  <a:pt x="5257509" y="4152589"/>
                  <a:pt x="5270798" y="4152589"/>
                  <a:pt x="5270798" y="4152589"/>
                </a:cubicBezTo>
                <a:cubicBezTo>
                  <a:pt x="5270134" y="4139300"/>
                  <a:pt x="5270134" y="4139300"/>
                  <a:pt x="5257509" y="4139300"/>
                </a:cubicBezTo>
                <a:lnTo>
                  <a:pt x="5257509" y="4139300"/>
                </a:lnTo>
                <a:close/>
                <a:moveTo>
                  <a:pt x="5191732" y="4217037"/>
                </a:moveTo>
                <a:cubicBezTo>
                  <a:pt x="5205021" y="4217037"/>
                  <a:pt x="5205021" y="4217037"/>
                  <a:pt x="5205021" y="4217037"/>
                </a:cubicBezTo>
                <a:cubicBezTo>
                  <a:pt x="5205021" y="4203749"/>
                  <a:pt x="5205021" y="4203749"/>
                  <a:pt x="5205021" y="4203749"/>
                </a:cubicBezTo>
                <a:cubicBezTo>
                  <a:pt x="5191732" y="4203749"/>
                  <a:pt x="5191732" y="4203749"/>
                  <a:pt x="5191732" y="4217037"/>
                </a:cubicBezTo>
                <a:lnTo>
                  <a:pt x="5191732" y="4217037"/>
                </a:lnTo>
                <a:close/>
                <a:moveTo>
                  <a:pt x="2818445" y="4346598"/>
                </a:moveTo>
                <a:cubicBezTo>
                  <a:pt x="2831733" y="4346598"/>
                  <a:pt x="2831733" y="4333310"/>
                  <a:pt x="2831733" y="4320686"/>
                </a:cubicBezTo>
                <a:cubicBezTo>
                  <a:pt x="2818445" y="4320686"/>
                  <a:pt x="2818445" y="4333310"/>
                  <a:pt x="2818445" y="4346598"/>
                </a:cubicBezTo>
                <a:lnTo>
                  <a:pt x="2818445" y="4346598"/>
                </a:lnTo>
                <a:close/>
                <a:moveTo>
                  <a:pt x="2989199" y="4333310"/>
                </a:moveTo>
                <a:cubicBezTo>
                  <a:pt x="3002488" y="4333310"/>
                  <a:pt x="2989199" y="4346598"/>
                  <a:pt x="3002488" y="4346598"/>
                </a:cubicBezTo>
                <a:cubicBezTo>
                  <a:pt x="3002488" y="4333310"/>
                  <a:pt x="2989199" y="4320686"/>
                  <a:pt x="2989199" y="4333310"/>
                </a:cubicBezTo>
                <a:lnTo>
                  <a:pt x="2989199" y="4333310"/>
                </a:lnTo>
                <a:close/>
                <a:moveTo>
                  <a:pt x="4562532" y="4359222"/>
                </a:moveTo>
                <a:cubicBezTo>
                  <a:pt x="4562532" y="4359222"/>
                  <a:pt x="4562532" y="4359222"/>
                  <a:pt x="4575821" y="4359222"/>
                </a:cubicBezTo>
                <a:cubicBezTo>
                  <a:pt x="4575821" y="4359222"/>
                  <a:pt x="4575821" y="4345934"/>
                  <a:pt x="4562532" y="4345934"/>
                </a:cubicBezTo>
                <a:lnTo>
                  <a:pt x="4562532" y="4345934"/>
                </a:lnTo>
                <a:lnTo>
                  <a:pt x="4562532" y="4359222"/>
                </a:lnTo>
                <a:lnTo>
                  <a:pt x="4562532" y="4359222"/>
                </a:lnTo>
                <a:lnTo>
                  <a:pt x="4562532" y="4359222"/>
                </a:lnTo>
                <a:close/>
                <a:moveTo>
                  <a:pt x="4523332" y="4359222"/>
                </a:moveTo>
                <a:cubicBezTo>
                  <a:pt x="4510044" y="4372510"/>
                  <a:pt x="4510044" y="4359222"/>
                  <a:pt x="4510044" y="4372510"/>
                </a:cubicBezTo>
                <a:cubicBezTo>
                  <a:pt x="4523332" y="4372510"/>
                  <a:pt x="4523332" y="4372510"/>
                  <a:pt x="4523332" y="4372510"/>
                </a:cubicBezTo>
                <a:cubicBezTo>
                  <a:pt x="4523332" y="4372510"/>
                  <a:pt x="4523332" y="4372510"/>
                  <a:pt x="4523332" y="4385798"/>
                </a:cubicBezTo>
                <a:cubicBezTo>
                  <a:pt x="4510044" y="4385798"/>
                  <a:pt x="4510044" y="4385798"/>
                  <a:pt x="4510044" y="4399087"/>
                </a:cubicBezTo>
                <a:cubicBezTo>
                  <a:pt x="4523332" y="4399087"/>
                  <a:pt x="4510044" y="4385798"/>
                  <a:pt x="4523332" y="4399087"/>
                </a:cubicBezTo>
                <a:cubicBezTo>
                  <a:pt x="4535956" y="4385798"/>
                  <a:pt x="4523332" y="4372510"/>
                  <a:pt x="4523332" y="4359222"/>
                </a:cubicBezTo>
                <a:lnTo>
                  <a:pt x="4523332" y="4359222"/>
                </a:lnTo>
                <a:close/>
                <a:moveTo>
                  <a:pt x="5020978" y="4385798"/>
                </a:moveTo>
                <a:lnTo>
                  <a:pt x="5034266" y="4385798"/>
                </a:lnTo>
                <a:cubicBezTo>
                  <a:pt x="5020978" y="4372510"/>
                  <a:pt x="5020978" y="4372510"/>
                  <a:pt x="5020978" y="4385798"/>
                </a:cubicBezTo>
                <a:lnTo>
                  <a:pt x="5020978" y="4385798"/>
                </a:lnTo>
                <a:close/>
                <a:moveTo>
                  <a:pt x="3185866" y="4398422"/>
                </a:moveTo>
                <a:cubicBezTo>
                  <a:pt x="3172578" y="4398422"/>
                  <a:pt x="3146666" y="4411710"/>
                  <a:pt x="3120089" y="4385134"/>
                </a:cubicBezTo>
                <a:cubicBezTo>
                  <a:pt x="3146002" y="4411046"/>
                  <a:pt x="3159290" y="4436958"/>
                  <a:pt x="3198490" y="4450247"/>
                </a:cubicBezTo>
                <a:cubicBezTo>
                  <a:pt x="3199155" y="4424334"/>
                  <a:pt x="3185866" y="4424334"/>
                  <a:pt x="3185866" y="4398422"/>
                </a:cubicBezTo>
                <a:lnTo>
                  <a:pt x="3185866" y="4398422"/>
                </a:lnTo>
                <a:close/>
                <a:moveTo>
                  <a:pt x="4470843" y="4411710"/>
                </a:moveTo>
                <a:cubicBezTo>
                  <a:pt x="4484131" y="4411710"/>
                  <a:pt x="4496755" y="4398422"/>
                  <a:pt x="4496755" y="4385798"/>
                </a:cubicBezTo>
                <a:cubicBezTo>
                  <a:pt x="4483467" y="4385798"/>
                  <a:pt x="4483467" y="4398422"/>
                  <a:pt x="4470843" y="4411710"/>
                </a:cubicBezTo>
                <a:lnTo>
                  <a:pt x="4470843" y="4411710"/>
                </a:lnTo>
                <a:close/>
                <a:moveTo>
                  <a:pt x="4615021" y="4411710"/>
                </a:moveTo>
                <a:cubicBezTo>
                  <a:pt x="4615021" y="4411710"/>
                  <a:pt x="4615021" y="4411710"/>
                  <a:pt x="4615021" y="4398422"/>
                </a:cubicBezTo>
                <a:cubicBezTo>
                  <a:pt x="4601733" y="4398422"/>
                  <a:pt x="4601733" y="4411710"/>
                  <a:pt x="4615021" y="4411710"/>
                </a:cubicBezTo>
                <a:lnTo>
                  <a:pt x="4615021" y="4411710"/>
                </a:lnTo>
                <a:close/>
                <a:moveTo>
                  <a:pt x="4247600" y="4411710"/>
                </a:moveTo>
                <a:lnTo>
                  <a:pt x="4247600" y="4424999"/>
                </a:lnTo>
                <a:cubicBezTo>
                  <a:pt x="4260888" y="4424334"/>
                  <a:pt x="4260888" y="4411710"/>
                  <a:pt x="4247600" y="4411710"/>
                </a:cubicBezTo>
                <a:lnTo>
                  <a:pt x="4247600" y="4411710"/>
                </a:lnTo>
                <a:close/>
                <a:moveTo>
                  <a:pt x="4457555" y="4411710"/>
                </a:moveTo>
                <a:lnTo>
                  <a:pt x="4457555" y="4424999"/>
                </a:lnTo>
                <a:cubicBezTo>
                  <a:pt x="4470843" y="4424999"/>
                  <a:pt x="4483467" y="4411710"/>
                  <a:pt x="4470843" y="4424999"/>
                </a:cubicBezTo>
                <a:cubicBezTo>
                  <a:pt x="4484131" y="4424999"/>
                  <a:pt x="4484131" y="4424999"/>
                  <a:pt x="4484131" y="4424999"/>
                </a:cubicBezTo>
                <a:cubicBezTo>
                  <a:pt x="4484131" y="4411710"/>
                  <a:pt x="4484131" y="4411710"/>
                  <a:pt x="4470843" y="4411710"/>
                </a:cubicBezTo>
                <a:cubicBezTo>
                  <a:pt x="4470843" y="4411710"/>
                  <a:pt x="4470843" y="4411710"/>
                  <a:pt x="4457555" y="4411710"/>
                </a:cubicBezTo>
                <a:lnTo>
                  <a:pt x="4457555" y="4411710"/>
                </a:lnTo>
                <a:close/>
                <a:moveTo>
                  <a:pt x="4418355" y="4411710"/>
                </a:moveTo>
                <a:cubicBezTo>
                  <a:pt x="4405067" y="4424999"/>
                  <a:pt x="4405067" y="4424999"/>
                  <a:pt x="4405067" y="4437623"/>
                </a:cubicBezTo>
                <a:cubicBezTo>
                  <a:pt x="4418355" y="4437623"/>
                  <a:pt x="4405067" y="4424334"/>
                  <a:pt x="4418355" y="4424334"/>
                </a:cubicBezTo>
                <a:lnTo>
                  <a:pt x="4418355" y="4411710"/>
                </a:lnTo>
                <a:lnTo>
                  <a:pt x="4418355" y="4411710"/>
                </a:lnTo>
                <a:close/>
                <a:moveTo>
                  <a:pt x="4601733" y="4424334"/>
                </a:moveTo>
                <a:cubicBezTo>
                  <a:pt x="4615021" y="4424334"/>
                  <a:pt x="4615021" y="4424334"/>
                  <a:pt x="4615021" y="4424334"/>
                </a:cubicBezTo>
                <a:lnTo>
                  <a:pt x="4615021" y="4424334"/>
                </a:lnTo>
                <a:lnTo>
                  <a:pt x="4601733" y="4424334"/>
                </a:lnTo>
                <a:lnTo>
                  <a:pt x="4601733" y="4424334"/>
                </a:lnTo>
                <a:close/>
                <a:moveTo>
                  <a:pt x="4588445" y="4476159"/>
                </a:moveTo>
                <a:cubicBezTo>
                  <a:pt x="4588445" y="4476159"/>
                  <a:pt x="4588445" y="4476159"/>
                  <a:pt x="4601733" y="4476159"/>
                </a:cubicBezTo>
                <a:cubicBezTo>
                  <a:pt x="4601733" y="4476159"/>
                  <a:pt x="4601733" y="4476159"/>
                  <a:pt x="4601733" y="4462870"/>
                </a:cubicBezTo>
                <a:cubicBezTo>
                  <a:pt x="4615021" y="4462870"/>
                  <a:pt x="4601733" y="4462870"/>
                  <a:pt x="4615021" y="4462870"/>
                </a:cubicBezTo>
                <a:cubicBezTo>
                  <a:pt x="4615021" y="4449582"/>
                  <a:pt x="4615021" y="4449582"/>
                  <a:pt x="4615021" y="4449582"/>
                </a:cubicBezTo>
                <a:cubicBezTo>
                  <a:pt x="4588445" y="4437623"/>
                  <a:pt x="4588445" y="4463535"/>
                  <a:pt x="4588445" y="4476159"/>
                </a:cubicBezTo>
                <a:lnTo>
                  <a:pt x="4588445" y="4476159"/>
                </a:lnTo>
                <a:close/>
                <a:moveTo>
                  <a:pt x="4890089" y="4450247"/>
                </a:moveTo>
                <a:cubicBezTo>
                  <a:pt x="4876801" y="4450247"/>
                  <a:pt x="4876801" y="4450247"/>
                  <a:pt x="4876801" y="4450247"/>
                </a:cubicBezTo>
                <a:cubicBezTo>
                  <a:pt x="4876801" y="4463535"/>
                  <a:pt x="4876801" y="4463535"/>
                  <a:pt x="4876801" y="4463535"/>
                </a:cubicBezTo>
                <a:cubicBezTo>
                  <a:pt x="4890089" y="4463535"/>
                  <a:pt x="4890089" y="4463535"/>
                  <a:pt x="4890089" y="4450247"/>
                </a:cubicBezTo>
                <a:lnTo>
                  <a:pt x="4890089" y="4450247"/>
                </a:lnTo>
                <a:close/>
                <a:moveTo>
                  <a:pt x="4379154" y="4463535"/>
                </a:moveTo>
                <a:cubicBezTo>
                  <a:pt x="4392443" y="4463535"/>
                  <a:pt x="4379154" y="4476823"/>
                  <a:pt x="4405067" y="4476823"/>
                </a:cubicBezTo>
                <a:cubicBezTo>
                  <a:pt x="4405067" y="4463535"/>
                  <a:pt x="4391778" y="4463535"/>
                  <a:pt x="4391778" y="4463535"/>
                </a:cubicBezTo>
                <a:lnTo>
                  <a:pt x="4379154" y="4463535"/>
                </a:lnTo>
                <a:lnTo>
                  <a:pt x="4379154" y="4463535"/>
                </a:lnTo>
                <a:close/>
                <a:moveTo>
                  <a:pt x="4430978" y="4476159"/>
                </a:moveTo>
                <a:cubicBezTo>
                  <a:pt x="4430978" y="4489447"/>
                  <a:pt x="4417690" y="4489447"/>
                  <a:pt x="4417690" y="4489447"/>
                </a:cubicBezTo>
                <a:cubicBezTo>
                  <a:pt x="4430978" y="4489447"/>
                  <a:pt x="4430978" y="4489447"/>
                  <a:pt x="4430978" y="4489447"/>
                </a:cubicBezTo>
                <a:lnTo>
                  <a:pt x="4430978" y="4476159"/>
                </a:lnTo>
                <a:lnTo>
                  <a:pt x="4430978" y="4476159"/>
                </a:lnTo>
                <a:close/>
                <a:moveTo>
                  <a:pt x="4640934" y="4527983"/>
                </a:moveTo>
                <a:cubicBezTo>
                  <a:pt x="4654222" y="4514695"/>
                  <a:pt x="4640934" y="4502071"/>
                  <a:pt x="4666845" y="4514695"/>
                </a:cubicBezTo>
                <a:cubicBezTo>
                  <a:pt x="4666845" y="4488783"/>
                  <a:pt x="4640934" y="4501406"/>
                  <a:pt x="4640934" y="4514695"/>
                </a:cubicBezTo>
                <a:cubicBezTo>
                  <a:pt x="4654222" y="4515359"/>
                  <a:pt x="4627645" y="4527983"/>
                  <a:pt x="4640934" y="4527983"/>
                </a:cubicBezTo>
                <a:lnTo>
                  <a:pt x="4640934" y="4527983"/>
                </a:lnTo>
                <a:close/>
                <a:moveTo>
                  <a:pt x="4798399" y="4515359"/>
                </a:moveTo>
                <a:cubicBezTo>
                  <a:pt x="4811688" y="4515359"/>
                  <a:pt x="4811688" y="4515359"/>
                  <a:pt x="4811688" y="4515359"/>
                </a:cubicBezTo>
                <a:cubicBezTo>
                  <a:pt x="4824312" y="4489447"/>
                  <a:pt x="4798399" y="4489447"/>
                  <a:pt x="4798399" y="4515359"/>
                </a:cubicBezTo>
                <a:lnTo>
                  <a:pt x="4798399" y="4515359"/>
                </a:lnTo>
                <a:close/>
                <a:moveTo>
                  <a:pt x="4981778" y="4502071"/>
                </a:moveTo>
                <a:cubicBezTo>
                  <a:pt x="4981778" y="4502071"/>
                  <a:pt x="4942577" y="4502071"/>
                  <a:pt x="4955865" y="4515359"/>
                </a:cubicBezTo>
                <a:cubicBezTo>
                  <a:pt x="4969154" y="4502071"/>
                  <a:pt x="4981778" y="4515359"/>
                  <a:pt x="4981778" y="4502071"/>
                </a:cubicBezTo>
                <a:lnTo>
                  <a:pt x="4981778" y="4502071"/>
                </a:lnTo>
                <a:close/>
                <a:moveTo>
                  <a:pt x="4247600" y="4515359"/>
                </a:moveTo>
                <a:cubicBezTo>
                  <a:pt x="4234312" y="4515359"/>
                  <a:pt x="4234312" y="4515359"/>
                  <a:pt x="4234312" y="4515359"/>
                </a:cubicBezTo>
                <a:cubicBezTo>
                  <a:pt x="4234312" y="4528647"/>
                  <a:pt x="4234312" y="4528647"/>
                  <a:pt x="4247600" y="4528647"/>
                </a:cubicBezTo>
                <a:cubicBezTo>
                  <a:pt x="4234312" y="4527983"/>
                  <a:pt x="4247600" y="4527983"/>
                  <a:pt x="4247600" y="4515359"/>
                </a:cubicBezTo>
                <a:lnTo>
                  <a:pt x="4247600" y="4515359"/>
                </a:lnTo>
                <a:close/>
                <a:moveTo>
                  <a:pt x="4942577" y="4541271"/>
                </a:moveTo>
                <a:cubicBezTo>
                  <a:pt x="4955865" y="4554559"/>
                  <a:pt x="4955865" y="4527983"/>
                  <a:pt x="4942577" y="4527983"/>
                </a:cubicBezTo>
                <a:cubicBezTo>
                  <a:pt x="4942577" y="4541271"/>
                  <a:pt x="4942577" y="4527983"/>
                  <a:pt x="4942577" y="4541271"/>
                </a:cubicBezTo>
                <a:lnTo>
                  <a:pt x="4942577" y="4541271"/>
                </a:lnTo>
                <a:close/>
                <a:moveTo>
                  <a:pt x="4025021" y="4553895"/>
                </a:moveTo>
                <a:cubicBezTo>
                  <a:pt x="4011733" y="4553895"/>
                  <a:pt x="4011733" y="4540607"/>
                  <a:pt x="4011733" y="4540607"/>
                </a:cubicBezTo>
                <a:cubicBezTo>
                  <a:pt x="3998445" y="4567183"/>
                  <a:pt x="4011733" y="4567183"/>
                  <a:pt x="4025021" y="4553895"/>
                </a:cubicBezTo>
                <a:lnTo>
                  <a:pt x="4025021" y="4553895"/>
                </a:lnTo>
                <a:close/>
                <a:moveTo>
                  <a:pt x="2897511" y="4553895"/>
                </a:moveTo>
                <a:cubicBezTo>
                  <a:pt x="2897511" y="4579807"/>
                  <a:pt x="2897511" y="4579807"/>
                  <a:pt x="2897511" y="4579807"/>
                </a:cubicBezTo>
                <a:lnTo>
                  <a:pt x="2897511" y="4579807"/>
                </a:lnTo>
                <a:cubicBezTo>
                  <a:pt x="2897511" y="4553895"/>
                  <a:pt x="2897511" y="4553895"/>
                  <a:pt x="2897511" y="4553895"/>
                </a:cubicBezTo>
                <a:lnTo>
                  <a:pt x="2897511" y="4553895"/>
                </a:lnTo>
                <a:close/>
                <a:moveTo>
                  <a:pt x="4103422" y="4579807"/>
                </a:moveTo>
                <a:cubicBezTo>
                  <a:pt x="4103422" y="4579807"/>
                  <a:pt x="4116711" y="4579807"/>
                  <a:pt x="4116711" y="4566519"/>
                </a:cubicBezTo>
                <a:cubicBezTo>
                  <a:pt x="4116711" y="4566519"/>
                  <a:pt x="4103422" y="4566519"/>
                  <a:pt x="4103422" y="4553231"/>
                </a:cubicBezTo>
                <a:cubicBezTo>
                  <a:pt x="4103422" y="4567183"/>
                  <a:pt x="4103422" y="4567183"/>
                  <a:pt x="4103422" y="4579807"/>
                </a:cubicBezTo>
                <a:lnTo>
                  <a:pt x="4103422" y="4579807"/>
                </a:lnTo>
                <a:close/>
                <a:moveTo>
                  <a:pt x="4640934" y="4553895"/>
                </a:moveTo>
                <a:cubicBezTo>
                  <a:pt x="4627645" y="4567183"/>
                  <a:pt x="4654222" y="4567183"/>
                  <a:pt x="4654222" y="4567183"/>
                </a:cubicBezTo>
                <a:cubicBezTo>
                  <a:pt x="4640934" y="4567183"/>
                  <a:pt x="4654222" y="4553895"/>
                  <a:pt x="4640934" y="4553895"/>
                </a:cubicBezTo>
                <a:lnTo>
                  <a:pt x="4640934" y="4553895"/>
                </a:lnTo>
                <a:close/>
                <a:moveTo>
                  <a:pt x="4326665" y="4579807"/>
                </a:moveTo>
                <a:cubicBezTo>
                  <a:pt x="4339954" y="4579807"/>
                  <a:pt x="4339954" y="4579807"/>
                  <a:pt x="4326665" y="4593096"/>
                </a:cubicBezTo>
                <a:cubicBezTo>
                  <a:pt x="4352578" y="4593096"/>
                  <a:pt x="4339289" y="4567183"/>
                  <a:pt x="4326665" y="4579807"/>
                </a:cubicBezTo>
                <a:lnTo>
                  <a:pt x="4326665" y="4579807"/>
                </a:lnTo>
                <a:close/>
                <a:moveTo>
                  <a:pt x="4667510" y="4579807"/>
                </a:moveTo>
                <a:cubicBezTo>
                  <a:pt x="4667510" y="4579807"/>
                  <a:pt x="4667510" y="4593096"/>
                  <a:pt x="4680798" y="4579807"/>
                </a:cubicBezTo>
                <a:lnTo>
                  <a:pt x="4680798" y="4579807"/>
                </a:lnTo>
                <a:cubicBezTo>
                  <a:pt x="4680133" y="4579807"/>
                  <a:pt x="4667510" y="4567183"/>
                  <a:pt x="4667510" y="4579807"/>
                </a:cubicBezTo>
                <a:lnTo>
                  <a:pt x="4667510" y="4579807"/>
                </a:lnTo>
                <a:close/>
                <a:moveTo>
                  <a:pt x="4929289" y="4593096"/>
                </a:moveTo>
                <a:cubicBezTo>
                  <a:pt x="4955201" y="4593096"/>
                  <a:pt x="4942577" y="4593096"/>
                  <a:pt x="4942577" y="4579807"/>
                </a:cubicBezTo>
                <a:cubicBezTo>
                  <a:pt x="4929289" y="4567183"/>
                  <a:pt x="4929289" y="4579807"/>
                  <a:pt x="4929289" y="4593096"/>
                </a:cubicBezTo>
                <a:lnTo>
                  <a:pt x="4929289" y="4593096"/>
                </a:lnTo>
                <a:close/>
                <a:moveTo>
                  <a:pt x="4274177" y="4632296"/>
                </a:moveTo>
                <a:cubicBezTo>
                  <a:pt x="4274177" y="4606384"/>
                  <a:pt x="4300089" y="4619008"/>
                  <a:pt x="4300089" y="4606384"/>
                </a:cubicBezTo>
                <a:cubicBezTo>
                  <a:pt x="4274177" y="4619672"/>
                  <a:pt x="4300089" y="4580472"/>
                  <a:pt x="4286801" y="4580472"/>
                </a:cubicBezTo>
                <a:cubicBezTo>
                  <a:pt x="4286801" y="4593760"/>
                  <a:pt x="4286801" y="4606384"/>
                  <a:pt x="4260888" y="4593760"/>
                </a:cubicBezTo>
                <a:cubicBezTo>
                  <a:pt x="4274177" y="4605719"/>
                  <a:pt x="4260888" y="4619008"/>
                  <a:pt x="4274177" y="4632296"/>
                </a:cubicBezTo>
                <a:lnTo>
                  <a:pt x="4274177" y="4632296"/>
                </a:lnTo>
                <a:close/>
                <a:moveTo>
                  <a:pt x="4890089" y="4579807"/>
                </a:moveTo>
                <a:lnTo>
                  <a:pt x="4876801" y="4579807"/>
                </a:lnTo>
                <a:cubicBezTo>
                  <a:pt x="4876801" y="4593096"/>
                  <a:pt x="4876801" y="4593096"/>
                  <a:pt x="4863512" y="4605719"/>
                </a:cubicBezTo>
                <a:cubicBezTo>
                  <a:pt x="4889424" y="4605719"/>
                  <a:pt x="4889424" y="4592431"/>
                  <a:pt x="4902712" y="4592431"/>
                </a:cubicBezTo>
                <a:cubicBezTo>
                  <a:pt x="4890089" y="4579807"/>
                  <a:pt x="4876801" y="4605719"/>
                  <a:pt x="4890089" y="4579807"/>
                </a:cubicBezTo>
                <a:lnTo>
                  <a:pt x="4890089" y="4579807"/>
                </a:lnTo>
                <a:close/>
                <a:moveTo>
                  <a:pt x="4116711" y="4605719"/>
                </a:moveTo>
                <a:lnTo>
                  <a:pt x="4116711" y="4579807"/>
                </a:lnTo>
                <a:cubicBezTo>
                  <a:pt x="4116711" y="4593096"/>
                  <a:pt x="4103422" y="4593096"/>
                  <a:pt x="4116711" y="4593096"/>
                </a:cubicBezTo>
                <a:cubicBezTo>
                  <a:pt x="4103422" y="4593096"/>
                  <a:pt x="4103422" y="4593096"/>
                  <a:pt x="4103422" y="4593096"/>
                </a:cubicBezTo>
                <a:cubicBezTo>
                  <a:pt x="4103422" y="4593096"/>
                  <a:pt x="4103422" y="4605719"/>
                  <a:pt x="4116711" y="4605719"/>
                </a:cubicBezTo>
                <a:lnTo>
                  <a:pt x="4116711" y="4605719"/>
                </a:lnTo>
                <a:close/>
                <a:moveTo>
                  <a:pt x="3251643" y="4579807"/>
                </a:moveTo>
                <a:cubicBezTo>
                  <a:pt x="3238355" y="4579807"/>
                  <a:pt x="3238355" y="4579807"/>
                  <a:pt x="3238355" y="4579807"/>
                </a:cubicBezTo>
                <a:cubicBezTo>
                  <a:pt x="3238355" y="4605719"/>
                  <a:pt x="3238355" y="4619008"/>
                  <a:pt x="3264267" y="4619008"/>
                </a:cubicBezTo>
                <a:cubicBezTo>
                  <a:pt x="3264267" y="4593096"/>
                  <a:pt x="3238355" y="4605719"/>
                  <a:pt x="3251643" y="4579807"/>
                </a:cubicBezTo>
                <a:lnTo>
                  <a:pt x="3251643" y="4579807"/>
                </a:lnTo>
                <a:close/>
                <a:moveTo>
                  <a:pt x="4981778" y="4605719"/>
                </a:moveTo>
                <a:cubicBezTo>
                  <a:pt x="4968489" y="4619008"/>
                  <a:pt x="4968489" y="4592431"/>
                  <a:pt x="4981778" y="4592431"/>
                </a:cubicBezTo>
                <a:cubicBezTo>
                  <a:pt x="4968489" y="4605719"/>
                  <a:pt x="4955865" y="4592431"/>
                  <a:pt x="4955865" y="4592431"/>
                </a:cubicBezTo>
                <a:cubicBezTo>
                  <a:pt x="4955865" y="4605719"/>
                  <a:pt x="4929954" y="4592431"/>
                  <a:pt x="4942577" y="4618343"/>
                </a:cubicBezTo>
                <a:cubicBezTo>
                  <a:pt x="4955865" y="4593096"/>
                  <a:pt x="4981778" y="4619008"/>
                  <a:pt x="4981778" y="4605719"/>
                </a:cubicBezTo>
                <a:lnTo>
                  <a:pt x="4981778" y="4605719"/>
                </a:lnTo>
                <a:close/>
                <a:moveTo>
                  <a:pt x="4077510" y="4619008"/>
                </a:moveTo>
                <a:cubicBezTo>
                  <a:pt x="4050933" y="4593096"/>
                  <a:pt x="4050933" y="4632296"/>
                  <a:pt x="4077510" y="4619008"/>
                </a:cubicBezTo>
                <a:lnTo>
                  <a:pt x="4077510" y="4619008"/>
                </a:lnTo>
                <a:close/>
                <a:moveTo>
                  <a:pt x="4182488" y="4605719"/>
                </a:moveTo>
                <a:cubicBezTo>
                  <a:pt x="4156575" y="4605719"/>
                  <a:pt x="4169199" y="4619008"/>
                  <a:pt x="4169199" y="4631632"/>
                </a:cubicBezTo>
                <a:cubicBezTo>
                  <a:pt x="4169199" y="4631632"/>
                  <a:pt x="4182488" y="4631632"/>
                  <a:pt x="4195111" y="4618343"/>
                </a:cubicBezTo>
                <a:cubicBezTo>
                  <a:pt x="4182488" y="4619008"/>
                  <a:pt x="4182488" y="4619008"/>
                  <a:pt x="4182488" y="4605719"/>
                </a:cubicBezTo>
                <a:lnTo>
                  <a:pt x="4182488" y="4605719"/>
                </a:lnTo>
                <a:close/>
                <a:moveTo>
                  <a:pt x="4430978" y="4619008"/>
                </a:moveTo>
                <a:cubicBezTo>
                  <a:pt x="4430978" y="4632296"/>
                  <a:pt x="4430978" y="4644920"/>
                  <a:pt x="4444266" y="4658208"/>
                </a:cubicBezTo>
                <a:cubicBezTo>
                  <a:pt x="4457555" y="4632296"/>
                  <a:pt x="4430978" y="4632296"/>
                  <a:pt x="4444266" y="4606384"/>
                </a:cubicBezTo>
                <a:cubicBezTo>
                  <a:pt x="4444266" y="4619008"/>
                  <a:pt x="4430978" y="4605719"/>
                  <a:pt x="4430978" y="4619008"/>
                </a:cubicBezTo>
                <a:lnTo>
                  <a:pt x="4430978" y="4619008"/>
                </a:lnTo>
                <a:close/>
                <a:moveTo>
                  <a:pt x="4640934" y="4619008"/>
                </a:moveTo>
                <a:cubicBezTo>
                  <a:pt x="4654222" y="4619008"/>
                  <a:pt x="4666845" y="4632296"/>
                  <a:pt x="4666845" y="4619008"/>
                </a:cubicBezTo>
                <a:cubicBezTo>
                  <a:pt x="4654222" y="4605719"/>
                  <a:pt x="4640934" y="4605719"/>
                  <a:pt x="4640934" y="4619008"/>
                </a:cubicBezTo>
                <a:lnTo>
                  <a:pt x="4640934" y="4619008"/>
                </a:lnTo>
                <a:close/>
                <a:moveTo>
                  <a:pt x="4077510" y="4619008"/>
                </a:moveTo>
                <a:cubicBezTo>
                  <a:pt x="4077510" y="4619008"/>
                  <a:pt x="4051598" y="4658208"/>
                  <a:pt x="4077510" y="4658208"/>
                </a:cubicBezTo>
                <a:cubicBezTo>
                  <a:pt x="4077510" y="4644920"/>
                  <a:pt x="4064222" y="4644920"/>
                  <a:pt x="4077510" y="4658208"/>
                </a:cubicBezTo>
                <a:cubicBezTo>
                  <a:pt x="4077510" y="4644920"/>
                  <a:pt x="4077510" y="4644920"/>
                  <a:pt x="4077510" y="4644920"/>
                </a:cubicBezTo>
                <a:cubicBezTo>
                  <a:pt x="4090798" y="4644920"/>
                  <a:pt x="4090798" y="4658208"/>
                  <a:pt x="4090798" y="4658208"/>
                </a:cubicBezTo>
                <a:cubicBezTo>
                  <a:pt x="4090798" y="4644920"/>
                  <a:pt x="4090798" y="4644920"/>
                  <a:pt x="4090798" y="4632296"/>
                </a:cubicBezTo>
                <a:cubicBezTo>
                  <a:pt x="4090798" y="4632296"/>
                  <a:pt x="4077510" y="4645584"/>
                  <a:pt x="4077510" y="4632296"/>
                </a:cubicBezTo>
                <a:cubicBezTo>
                  <a:pt x="4090134" y="4632296"/>
                  <a:pt x="4090134" y="4605719"/>
                  <a:pt x="4077510" y="4619008"/>
                </a:cubicBezTo>
                <a:lnTo>
                  <a:pt x="4077510" y="4619008"/>
                </a:lnTo>
                <a:close/>
                <a:moveTo>
                  <a:pt x="4929289" y="4619008"/>
                </a:moveTo>
                <a:cubicBezTo>
                  <a:pt x="4929289" y="4632296"/>
                  <a:pt x="4942577" y="4632296"/>
                  <a:pt x="4942577" y="4632296"/>
                </a:cubicBezTo>
                <a:cubicBezTo>
                  <a:pt x="4942577" y="4632296"/>
                  <a:pt x="4955865" y="4632296"/>
                  <a:pt x="4942577" y="4619008"/>
                </a:cubicBezTo>
                <a:cubicBezTo>
                  <a:pt x="4942577" y="4619008"/>
                  <a:pt x="4942577" y="4619008"/>
                  <a:pt x="4929289" y="4619008"/>
                </a:cubicBezTo>
                <a:lnTo>
                  <a:pt x="4929289" y="4619008"/>
                </a:lnTo>
                <a:close/>
                <a:moveTo>
                  <a:pt x="4050933" y="4658208"/>
                </a:moveTo>
                <a:cubicBezTo>
                  <a:pt x="4050933" y="4644920"/>
                  <a:pt x="4050933" y="4632296"/>
                  <a:pt x="4064222" y="4644920"/>
                </a:cubicBezTo>
                <a:cubicBezTo>
                  <a:pt x="4064222" y="4619008"/>
                  <a:pt x="4038309" y="4631632"/>
                  <a:pt x="4025021" y="4644920"/>
                </a:cubicBezTo>
                <a:cubicBezTo>
                  <a:pt x="4050933" y="4644920"/>
                  <a:pt x="4038309" y="4658208"/>
                  <a:pt x="4038309" y="4658208"/>
                </a:cubicBezTo>
                <a:cubicBezTo>
                  <a:pt x="4038309" y="4658208"/>
                  <a:pt x="4038309" y="4658208"/>
                  <a:pt x="4050933" y="4658208"/>
                </a:cubicBezTo>
                <a:lnTo>
                  <a:pt x="4050933" y="4658208"/>
                </a:lnTo>
                <a:close/>
                <a:moveTo>
                  <a:pt x="4969154" y="4644920"/>
                </a:moveTo>
                <a:cubicBezTo>
                  <a:pt x="4982442" y="4644920"/>
                  <a:pt x="4982442" y="4631632"/>
                  <a:pt x="4982442" y="4631632"/>
                </a:cubicBezTo>
                <a:cubicBezTo>
                  <a:pt x="4969154" y="4632296"/>
                  <a:pt x="4969154" y="4632296"/>
                  <a:pt x="4969154" y="4644920"/>
                </a:cubicBezTo>
                <a:lnTo>
                  <a:pt x="4969154" y="4644920"/>
                </a:lnTo>
                <a:close/>
                <a:moveTo>
                  <a:pt x="4483467" y="4632296"/>
                </a:moveTo>
                <a:cubicBezTo>
                  <a:pt x="4483467" y="4645584"/>
                  <a:pt x="4483467" y="4645584"/>
                  <a:pt x="4470179" y="4632296"/>
                </a:cubicBezTo>
                <a:cubicBezTo>
                  <a:pt x="4470179" y="4658208"/>
                  <a:pt x="4483467" y="4658208"/>
                  <a:pt x="4496091" y="4658208"/>
                </a:cubicBezTo>
                <a:cubicBezTo>
                  <a:pt x="4496755" y="4644920"/>
                  <a:pt x="4483467" y="4644920"/>
                  <a:pt x="4483467" y="4632296"/>
                </a:cubicBezTo>
                <a:lnTo>
                  <a:pt x="4483467" y="4632296"/>
                </a:lnTo>
                <a:close/>
                <a:moveTo>
                  <a:pt x="4221688" y="4632296"/>
                </a:moveTo>
                <a:cubicBezTo>
                  <a:pt x="4221688" y="4658208"/>
                  <a:pt x="4208399" y="4671497"/>
                  <a:pt x="4221688" y="4684120"/>
                </a:cubicBezTo>
                <a:cubicBezTo>
                  <a:pt x="4234976" y="4670832"/>
                  <a:pt x="4234976" y="4670832"/>
                  <a:pt x="4247600" y="4670832"/>
                </a:cubicBezTo>
                <a:cubicBezTo>
                  <a:pt x="4234312" y="4658208"/>
                  <a:pt x="4247600" y="4644920"/>
                  <a:pt x="4221688" y="4632296"/>
                </a:cubicBezTo>
                <a:lnTo>
                  <a:pt x="4221688" y="4632296"/>
                </a:lnTo>
                <a:close/>
                <a:moveTo>
                  <a:pt x="4837600" y="4632296"/>
                </a:moveTo>
                <a:cubicBezTo>
                  <a:pt x="4824312" y="4632296"/>
                  <a:pt x="4824312" y="4632296"/>
                  <a:pt x="4824312" y="4632296"/>
                </a:cubicBezTo>
                <a:cubicBezTo>
                  <a:pt x="4824312" y="4645584"/>
                  <a:pt x="4811023" y="4645584"/>
                  <a:pt x="4811023" y="4658208"/>
                </a:cubicBezTo>
                <a:cubicBezTo>
                  <a:pt x="4824312" y="4644920"/>
                  <a:pt x="4824312" y="4671497"/>
                  <a:pt x="4836936" y="4658208"/>
                </a:cubicBezTo>
                <a:cubicBezTo>
                  <a:pt x="4824312" y="4658208"/>
                  <a:pt x="4837600" y="4644920"/>
                  <a:pt x="4837600" y="4632296"/>
                </a:cubicBezTo>
                <a:lnTo>
                  <a:pt x="4837600" y="4632296"/>
                </a:lnTo>
                <a:close/>
                <a:moveTo>
                  <a:pt x="5139244" y="4632296"/>
                </a:moveTo>
                <a:cubicBezTo>
                  <a:pt x="5125956" y="4632296"/>
                  <a:pt x="5113332" y="4645584"/>
                  <a:pt x="5125956" y="4658208"/>
                </a:cubicBezTo>
                <a:cubicBezTo>
                  <a:pt x="5125956" y="4644920"/>
                  <a:pt x="5125956" y="4644920"/>
                  <a:pt x="5139244" y="4632296"/>
                </a:cubicBezTo>
                <a:lnTo>
                  <a:pt x="5139244" y="4632296"/>
                </a:lnTo>
                <a:close/>
                <a:moveTo>
                  <a:pt x="4405067" y="4658208"/>
                </a:moveTo>
                <a:cubicBezTo>
                  <a:pt x="4418355" y="4658208"/>
                  <a:pt x="4418355" y="4658208"/>
                  <a:pt x="4418355" y="4658208"/>
                </a:cubicBezTo>
                <a:cubicBezTo>
                  <a:pt x="4418355" y="4644920"/>
                  <a:pt x="4418355" y="4644920"/>
                  <a:pt x="4418355" y="4644920"/>
                </a:cubicBezTo>
                <a:cubicBezTo>
                  <a:pt x="4405067" y="4644920"/>
                  <a:pt x="4405067" y="4644920"/>
                  <a:pt x="4405067" y="4644920"/>
                </a:cubicBezTo>
                <a:lnTo>
                  <a:pt x="4405067" y="4658208"/>
                </a:lnTo>
                <a:lnTo>
                  <a:pt x="4405067" y="4658208"/>
                </a:lnTo>
                <a:lnTo>
                  <a:pt x="4405067" y="4658208"/>
                </a:lnTo>
                <a:close/>
                <a:moveTo>
                  <a:pt x="5008354" y="4658208"/>
                </a:moveTo>
                <a:cubicBezTo>
                  <a:pt x="5008354" y="4671497"/>
                  <a:pt x="5008354" y="4671497"/>
                  <a:pt x="5008354" y="4671497"/>
                </a:cubicBezTo>
                <a:cubicBezTo>
                  <a:pt x="5034266" y="4658208"/>
                  <a:pt x="5021642" y="4671497"/>
                  <a:pt x="5034266" y="4671497"/>
                </a:cubicBezTo>
                <a:cubicBezTo>
                  <a:pt x="5034266" y="4658208"/>
                  <a:pt x="5034266" y="4658208"/>
                  <a:pt x="5034266" y="4658208"/>
                </a:cubicBezTo>
                <a:cubicBezTo>
                  <a:pt x="5034266" y="4644920"/>
                  <a:pt x="5034266" y="4644920"/>
                  <a:pt x="5008354" y="4658208"/>
                </a:cubicBezTo>
                <a:lnTo>
                  <a:pt x="5008354" y="4658208"/>
                </a:lnTo>
                <a:close/>
                <a:moveTo>
                  <a:pt x="3448310" y="4658208"/>
                </a:moveTo>
                <a:cubicBezTo>
                  <a:pt x="3461598" y="4671497"/>
                  <a:pt x="3448310" y="4671497"/>
                  <a:pt x="3461598" y="4684120"/>
                </a:cubicBezTo>
                <a:cubicBezTo>
                  <a:pt x="3474222" y="4684120"/>
                  <a:pt x="3474222" y="4658208"/>
                  <a:pt x="3448310" y="4658208"/>
                </a:cubicBezTo>
                <a:lnTo>
                  <a:pt x="3448310" y="4658208"/>
                </a:lnTo>
                <a:close/>
                <a:moveTo>
                  <a:pt x="5047555" y="4670832"/>
                </a:moveTo>
                <a:cubicBezTo>
                  <a:pt x="5047555" y="4644920"/>
                  <a:pt x="5047555" y="4670832"/>
                  <a:pt x="5047555" y="4684120"/>
                </a:cubicBezTo>
                <a:cubicBezTo>
                  <a:pt x="5073467" y="4684120"/>
                  <a:pt x="5060843" y="4644920"/>
                  <a:pt x="5047555" y="4670832"/>
                </a:cubicBezTo>
                <a:lnTo>
                  <a:pt x="5047555" y="4670832"/>
                </a:lnTo>
                <a:close/>
                <a:moveTo>
                  <a:pt x="3670889" y="4670832"/>
                </a:moveTo>
                <a:cubicBezTo>
                  <a:pt x="3670889" y="4684120"/>
                  <a:pt x="3670889" y="4684120"/>
                  <a:pt x="3657601" y="4684120"/>
                </a:cubicBezTo>
                <a:cubicBezTo>
                  <a:pt x="3657601" y="4697408"/>
                  <a:pt x="3657601" y="4710032"/>
                  <a:pt x="3670889" y="4710032"/>
                </a:cubicBezTo>
                <a:cubicBezTo>
                  <a:pt x="3657601" y="4696744"/>
                  <a:pt x="3684177" y="4684120"/>
                  <a:pt x="3684177" y="4684120"/>
                </a:cubicBezTo>
                <a:lnTo>
                  <a:pt x="3670889" y="4684120"/>
                </a:lnTo>
                <a:cubicBezTo>
                  <a:pt x="3684177" y="4684120"/>
                  <a:pt x="3684177" y="4670832"/>
                  <a:pt x="3670889" y="4670832"/>
                </a:cubicBezTo>
                <a:lnTo>
                  <a:pt x="3670889" y="4670832"/>
                </a:lnTo>
                <a:close/>
                <a:moveTo>
                  <a:pt x="4430978" y="4696744"/>
                </a:moveTo>
                <a:cubicBezTo>
                  <a:pt x="4417690" y="4696744"/>
                  <a:pt x="4430978" y="4696744"/>
                  <a:pt x="4430978" y="4710032"/>
                </a:cubicBezTo>
                <a:cubicBezTo>
                  <a:pt x="4430978" y="4710032"/>
                  <a:pt x="4430978" y="4710032"/>
                  <a:pt x="4430978" y="4723321"/>
                </a:cubicBezTo>
                <a:cubicBezTo>
                  <a:pt x="4444266" y="4710032"/>
                  <a:pt x="4444266" y="4696744"/>
                  <a:pt x="4430978" y="4696744"/>
                </a:cubicBezTo>
                <a:cubicBezTo>
                  <a:pt x="4430978" y="4710032"/>
                  <a:pt x="4430978" y="4684120"/>
                  <a:pt x="4430978" y="4696744"/>
                </a:cubicBezTo>
                <a:lnTo>
                  <a:pt x="4430978" y="4696744"/>
                </a:lnTo>
                <a:close/>
                <a:moveTo>
                  <a:pt x="3710089" y="4710032"/>
                </a:moveTo>
                <a:cubicBezTo>
                  <a:pt x="3710089" y="4723321"/>
                  <a:pt x="3723377" y="4723321"/>
                  <a:pt x="3723377" y="4723321"/>
                </a:cubicBezTo>
                <a:cubicBezTo>
                  <a:pt x="3736665" y="4722657"/>
                  <a:pt x="3710089" y="4722657"/>
                  <a:pt x="3710089" y="4710032"/>
                </a:cubicBezTo>
                <a:lnTo>
                  <a:pt x="3710089" y="4710032"/>
                </a:lnTo>
                <a:close/>
                <a:moveTo>
                  <a:pt x="4365866" y="4735945"/>
                </a:moveTo>
                <a:cubicBezTo>
                  <a:pt x="4365866" y="4749233"/>
                  <a:pt x="4365866" y="4749233"/>
                  <a:pt x="4365866" y="4749233"/>
                </a:cubicBezTo>
                <a:cubicBezTo>
                  <a:pt x="4379154" y="4749233"/>
                  <a:pt x="4379154" y="4749233"/>
                  <a:pt x="4379154" y="4749233"/>
                </a:cubicBezTo>
                <a:lnTo>
                  <a:pt x="4379154" y="4735945"/>
                </a:lnTo>
                <a:cubicBezTo>
                  <a:pt x="4379154" y="4735945"/>
                  <a:pt x="4379154" y="4748568"/>
                  <a:pt x="4365866" y="4735945"/>
                </a:cubicBezTo>
                <a:lnTo>
                  <a:pt x="4365866" y="4735945"/>
                </a:lnTo>
                <a:close/>
                <a:moveTo>
                  <a:pt x="4155911" y="4735945"/>
                </a:moveTo>
                <a:cubicBezTo>
                  <a:pt x="4155911" y="4749233"/>
                  <a:pt x="4155911" y="4749233"/>
                  <a:pt x="4155911" y="4761857"/>
                </a:cubicBezTo>
                <a:cubicBezTo>
                  <a:pt x="4169199" y="4761857"/>
                  <a:pt x="4169199" y="4748568"/>
                  <a:pt x="4155911" y="4735945"/>
                </a:cubicBezTo>
                <a:lnTo>
                  <a:pt x="4155911" y="4735945"/>
                </a:lnTo>
                <a:close/>
                <a:moveTo>
                  <a:pt x="5125956" y="4748568"/>
                </a:moveTo>
                <a:cubicBezTo>
                  <a:pt x="5139244" y="4748568"/>
                  <a:pt x="5139244" y="4761857"/>
                  <a:pt x="5139244" y="4761857"/>
                </a:cubicBezTo>
                <a:cubicBezTo>
                  <a:pt x="5139244" y="4735945"/>
                  <a:pt x="5125956" y="4735945"/>
                  <a:pt x="5125956" y="4748568"/>
                </a:cubicBezTo>
                <a:lnTo>
                  <a:pt x="5125956" y="4748568"/>
                </a:lnTo>
                <a:close/>
                <a:moveTo>
                  <a:pt x="4247600" y="4761857"/>
                </a:moveTo>
                <a:cubicBezTo>
                  <a:pt x="4260888" y="4748568"/>
                  <a:pt x="4260888" y="4761857"/>
                  <a:pt x="4260888" y="4748568"/>
                </a:cubicBezTo>
                <a:cubicBezTo>
                  <a:pt x="4260888" y="4748568"/>
                  <a:pt x="4260888" y="4748568"/>
                  <a:pt x="4247600" y="4748568"/>
                </a:cubicBezTo>
                <a:cubicBezTo>
                  <a:pt x="4247600" y="4748568"/>
                  <a:pt x="4247600" y="4748568"/>
                  <a:pt x="4247600" y="4761857"/>
                </a:cubicBezTo>
                <a:lnTo>
                  <a:pt x="4247600" y="4761857"/>
                </a:lnTo>
                <a:close/>
                <a:moveTo>
                  <a:pt x="4470843" y="4748568"/>
                </a:moveTo>
                <a:cubicBezTo>
                  <a:pt x="4457555" y="4748568"/>
                  <a:pt x="4457555" y="4774481"/>
                  <a:pt x="4470843" y="4761857"/>
                </a:cubicBezTo>
                <a:cubicBezTo>
                  <a:pt x="4457555" y="4761857"/>
                  <a:pt x="4483467" y="4748568"/>
                  <a:pt x="4470843" y="4748568"/>
                </a:cubicBezTo>
                <a:lnTo>
                  <a:pt x="4470843" y="4748568"/>
                </a:lnTo>
                <a:close/>
                <a:moveTo>
                  <a:pt x="4365866" y="4761857"/>
                </a:moveTo>
                <a:cubicBezTo>
                  <a:pt x="4391778" y="4761857"/>
                  <a:pt x="4365866" y="4775145"/>
                  <a:pt x="4379154" y="4775145"/>
                </a:cubicBezTo>
                <a:cubicBezTo>
                  <a:pt x="4379154" y="4761857"/>
                  <a:pt x="4392443" y="4775145"/>
                  <a:pt x="4392443" y="4761857"/>
                </a:cubicBezTo>
                <a:cubicBezTo>
                  <a:pt x="4379154" y="4748568"/>
                  <a:pt x="4379154" y="4748568"/>
                  <a:pt x="4365866" y="4761857"/>
                </a:cubicBezTo>
                <a:lnTo>
                  <a:pt x="4365866" y="4761857"/>
                </a:lnTo>
                <a:close/>
                <a:moveTo>
                  <a:pt x="4496755" y="4774481"/>
                </a:moveTo>
                <a:cubicBezTo>
                  <a:pt x="4510044" y="4761192"/>
                  <a:pt x="4510044" y="4761192"/>
                  <a:pt x="4510044" y="4761192"/>
                </a:cubicBezTo>
                <a:cubicBezTo>
                  <a:pt x="4483467" y="4761857"/>
                  <a:pt x="4496755" y="4761857"/>
                  <a:pt x="4496755" y="4774481"/>
                </a:cubicBezTo>
                <a:lnTo>
                  <a:pt x="4496755" y="4774481"/>
                </a:lnTo>
                <a:close/>
                <a:moveTo>
                  <a:pt x="4221688" y="4800393"/>
                </a:moveTo>
                <a:cubicBezTo>
                  <a:pt x="4234976" y="4800393"/>
                  <a:pt x="4234976" y="4787104"/>
                  <a:pt x="4247600" y="4787104"/>
                </a:cubicBezTo>
                <a:cubicBezTo>
                  <a:pt x="4234312" y="4787104"/>
                  <a:pt x="4247600" y="4773816"/>
                  <a:pt x="4234312" y="4773816"/>
                </a:cubicBezTo>
                <a:cubicBezTo>
                  <a:pt x="4234312" y="4787769"/>
                  <a:pt x="4221688" y="4774481"/>
                  <a:pt x="4221688" y="4800393"/>
                </a:cubicBezTo>
                <a:lnTo>
                  <a:pt x="4221688" y="4800393"/>
                </a:lnTo>
                <a:close/>
                <a:moveTo>
                  <a:pt x="4313377" y="4774481"/>
                </a:moveTo>
                <a:cubicBezTo>
                  <a:pt x="4313377" y="4774481"/>
                  <a:pt x="4300089" y="4761192"/>
                  <a:pt x="4300089" y="4774481"/>
                </a:cubicBezTo>
                <a:cubicBezTo>
                  <a:pt x="4313377" y="4774481"/>
                  <a:pt x="4300089" y="4800393"/>
                  <a:pt x="4300089" y="4800393"/>
                </a:cubicBezTo>
                <a:cubicBezTo>
                  <a:pt x="4313377" y="4800393"/>
                  <a:pt x="4313377" y="4800393"/>
                  <a:pt x="4326001" y="4787104"/>
                </a:cubicBezTo>
                <a:cubicBezTo>
                  <a:pt x="4300089" y="4800393"/>
                  <a:pt x="4313377" y="4774481"/>
                  <a:pt x="4313377" y="4774481"/>
                </a:cubicBezTo>
                <a:lnTo>
                  <a:pt x="4313377" y="4774481"/>
                </a:lnTo>
                <a:close/>
                <a:moveTo>
                  <a:pt x="4365866" y="4774481"/>
                </a:moveTo>
                <a:cubicBezTo>
                  <a:pt x="4352578" y="4787769"/>
                  <a:pt x="4365866" y="4800393"/>
                  <a:pt x="4365866" y="4800393"/>
                </a:cubicBezTo>
                <a:cubicBezTo>
                  <a:pt x="4365866" y="4787769"/>
                  <a:pt x="4379154" y="4774481"/>
                  <a:pt x="4365866" y="4774481"/>
                </a:cubicBezTo>
                <a:lnTo>
                  <a:pt x="4365866" y="4774481"/>
                </a:lnTo>
                <a:close/>
                <a:moveTo>
                  <a:pt x="4142623" y="4800393"/>
                </a:moveTo>
                <a:cubicBezTo>
                  <a:pt x="4155911" y="4787104"/>
                  <a:pt x="4155911" y="4800393"/>
                  <a:pt x="4168534" y="4787104"/>
                </a:cubicBezTo>
                <a:cubicBezTo>
                  <a:pt x="4155911" y="4787769"/>
                  <a:pt x="4142623" y="4787769"/>
                  <a:pt x="4142623" y="4800393"/>
                </a:cubicBezTo>
                <a:lnTo>
                  <a:pt x="4142623" y="4800393"/>
                </a:lnTo>
                <a:close/>
                <a:moveTo>
                  <a:pt x="5624267" y="4787769"/>
                </a:moveTo>
                <a:cubicBezTo>
                  <a:pt x="5624267" y="4801057"/>
                  <a:pt x="5624267" y="4801057"/>
                  <a:pt x="5637555" y="4801057"/>
                </a:cubicBezTo>
                <a:cubicBezTo>
                  <a:pt x="5637555" y="4800393"/>
                  <a:pt x="5637555" y="4787769"/>
                  <a:pt x="5624267" y="4787769"/>
                </a:cubicBezTo>
                <a:lnTo>
                  <a:pt x="5624267" y="4787769"/>
                </a:lnTo>
                <a:close/>
                <a:moveTo>
                  <a:pt x="4038309" y="4813681"/>
                </a:moveTo>
                <a:cubicBezTo>
                  <a:pt x="4038309" y="4800393"/>
                  <a:pt x="4038309" y="4800393"/>
                  <a:pt x="4038309" y="4800393"/>
                </a:cubicBezTo>
                <a:cubicBezTo>
                  <a:pt x="4038309" y="4800393"/>
                  <a:pt x="4025021" y="4787104"/>
                  <a:pt x="4025021" y="4800393"/>
                </a:cubicBezTo>
                <a:cubicBezTo>
                  <a:pt x="4038309" y="4800393"/>
                  <a:pt x="4025021" y="4813681"/>
                  <a:pt x="4038309" y="4813681"/>
                </a:cubicBezTo>
                <a:lnTo>
                  <a:pt x="4038309" y="4813681"/>
                </a:lnTo>
                <a:close/>
                <a:moveTo>
                  <a:pt x="4169199" y="4813681"/>
                </a:moveTo>
                <a:cubicBezTo>
                  <a:pt x="4169199" y="4813681"/>
                  <a:pt x="4169199" y="4800393"/>
                  <a:pt x="4155911" y="4800393"/>
                </a:cubicBezTo>
                <a:cubicBezTo>
                  <a:pt x="4142623" y="4813681"/>
                  <a:pt x="4155911" y="4813681"/>
                  <a:pt x="4155911" y="4826305"/>
                </a:cubicBezTo>
                <a:cubicBezTo>
                  <a:pt x="4155911" y="4813681"/>
                  <a:pt x="4155911" y="4826305"/>
                  <a:pt x="4169199" y="4813681"/>
                </a:cubicBezTo>
                <a:lnTo>
                  <a:pt x="4169199" y="4813681"/>
                </a:lnTo>
                <a:close/>
                <a:moveTo>
                  <a:pt x="3775866" y="4852882"/>
                </a:moveTo>
                <a:cubicBezTo>
                  <a:pt x="3775866" y="4852882"/>
                  <a:pt x="3762577" y="4852882"/>
                  <a:pt x="3762577" y="4839593"/>
                </a:cubicBezTo>
                <a:cubicBezTo>
                  <a:pt x="3762577" y="4839593"/>
                  <a:pt x="3762577" y="4839593"/>
                  <a:pt x="3749289" y="4852882"/>
                </a:cubicBezTo>
                <a:cubicBezTo>
                  <a:pt x="3749289" y="4839593"/>
                  <a:pt x="3762577" y="4839593"/>
                  <a:pt x="3749289" y="4826969"/>
                </a:cubicBezTo>
                <a:cubicBezTo>
                  <a:pt x="3736001" y="4852882"/>
                  <a:pt x="3749289" y="4852882"/>
                  <a:pt x="3749289" y="4866170"/>
                </a:cubicBezTo>
                <a:cubicBezTo>
                  <a:pt x="3762577" y="4866170"/>
                  <a:pt x="3762577" y="4866170"/>
                  <a:pt x="3762577" y="4879458"/>
                </a:cubicBezTo>
                <a:cubicBezTo>
                  <a:pt x="3775866" y="4865506"/>
                  <a:pt x="3775866" y="4865506"/>
                  <a:pt x="3775866" y="4852882"/>
                </a:cubicBezTo>
                <a:lnTo>
                  <a:pt x="3775866" y="4852882"/>
                </a:lnTo>
                <a:close/>
                <a:moveTo>
                  <a:pt x="5558489" y="4826305"/>
                </a:moveTo>
                <a:cubicBezTo>
                  <a:pt x="5558489" y="4839593"/>
                  <a:pt x="5558489" y="4839593"/>
                  <a:pt x="5558489" y="4839593"/>
                </a:cubicBezTo>
                <a:cubicBezTo>
                  <a:pt x="5558489" y="4839593"/>
                  <a:pt x="5571778" y="4852882"/>
                  <a:pt x="5571778" y="4839593"/>
                </a:cubicBezTo>
                <a:cubicBezTo>
                  <a:pt x="5571778" y="4839593"/>
                  <a:pt x="5571778" y="4826305"/>
                  <a:pt x="5558489" y="4826305"/>
                </a:cubicBezTo>
                <a:lnTo>
                  <a:pt x="5558489" y="4826305"/>
                </a:lnTo>
                <a:close/>
                <a:moveTo>
                  <a:pt x="4326665" y="4839593"/>
                </a:moveTo>
                <a:cubicBezTo>
                  <a:pt x="4326665" y="4839593"/>
                  <a:pt x="4326665" y="4839593"/>
                  <a:pt x="4326665" y="4852882"/>
                </a:cubicBezTo>
                <a:lnTo>
                  <a:pt x="4339954" y="4852882"/>
                </a:lnTo>
                <a:cubicBezTo>
                  <a:pt x="4326665" y="4852882"/>
                  <a:pt x="4339289" y="4839593"/>
                  <a:pt x="4326665" y="4839593"/>
                </a:cubicBezTo>
                <a:lnTo>
                  <a:pt x="4326665" y="4839593"/>
                </a:lnTo>
                <a:close/>
                <a:moveTo>
                  <a:pt x="5257509" y="4852882"/>
                </a:moveTo>
                <a:cubicBezTo>
                  <a:pt x="5244221" y="4852882"/>
                  <a:pt x="5244221" y="4839593"/>
                  <a:pt x="5231597" y="4852882"/>
                </a:cubicBezTo>
                <a:cubicBezTo>
                  <a:pt x="5244885" y="4866170"/>
                  <a:pt x="5231597" y="4866170"/>
                  <a:pt x="5257509" y="4866170"/>
                </a:cubicBezTo>
                <a:cubicBezTo>
                  <a:pt x="5244221" y="4852882"/>
                  <a:pt x="5257509" y="4852882"/>
                  <a:pt x="5257509" y="4852882"/>
                </a:cubicBezTo>
                <a:lnTo>
                  <a:pt x="5257509" y="4852882"/>
                </a:lnTo>
                <a:close/>
                <a:moveTo>
                  <a:pt x="4025021" y="4852882"/>
                </a:moveTo>
                <a:cubicBezTo>
                  <a:pt x="4025021" y="4852882"/>
                  <a:pt x="4038309" y="4866170"/>
                  <a:pt x="4038309" y="4852882"/>
                </a:cubicBezTo>
                <a:lnTo>
                  <a:pt x="4038309" y="4852882"/>
                </a:lnTo>
                <a:lnTo>
                  <a:pt x="4025021" y="4852882"/>
                </a:lnTo>
                <a:lnTo>
                  <a:pt x="4025021" y="4852882"/>
                </a:lnTo>
                <a:lnTo>
                  <a:pt x="4025021" y="4852882"/>
                </a:lnTo>
                <a:close/>
                <a:moveTo>
                  <a:pt x="5571778" y="4865506"/>
                </a:moveTo>
                <a:lnTo>
                  <a:pt x="5585066" y="4878794"/>
                </a:lnTo>
                <a:cubicBezTo>
                  <a:pt x="5598354" y="4865506"/>
                  <a:pt x="5585066" y="4865506"/>
                  <a:pt x="5585066" y="4865506"/>
                </a:cubicBezTo>
                <a:cubicBezTo>
                  <a:pt x="5585066" y="4865506"/>
                  <a:pt x="5585066" y="4865506"/>
                  <a:pt x="5571778" y="4865506"/>
                </a:cubicBezTo>
                <a:lnTo>
                  <a:pt x="5571778" y="4865506"/>
                </a:lnTo>
                <a:close/>
                <a:moveTo>
                  <a:pt x="5755156" y="4878794"/>
                </a:moveTo>
                <a:cubicBezTo>
                  <a:pt x="5755156" y="4892082"/>
                  <a:pt x="5768444" y="4892082"/>
                  <a:pt x="5768444" y="4892082"/>
                </a:cubicBezTo>
                <a:cubicBezTo>
                  <a:pt x="5768444" y="4892082"/>
                  <a:pt x="5768444" y="4878794"/>
                  <a:pt x="5755156" y="4878794"/>
                </a:cubicBezTo>
                <a:lnTo>
                  <a:pt x="5755156" y="4878794"/>
                </a:lnTo>
                <a:close/>
                <a:moveTo>
                  <a:pt x="3382533" y="4891417"/>
                </a:moveTo>
                <a:cubicBezTo>
                  <a:pt x="3382533" y="4904706"/>
                  <a:pt x="3382533" y="4904706"/>
                  <a:pt x="3395821" y="4917330"/>
                </a:cubicBezTo>
                <a:cubicBezTo>
                  <a:pt x="3395821" y="4904706"/>
                  <a:pt x="3395821" y="4891417"/>
                  <a:pt x="3382533" y="4891417"/>
                </a:cubicBezTo>
                <a:lnTo>
                  <a:pt x="3382533" y="4891417"/>
                </a:lnTo>
                <a:close/>
                <a:moveTo>
                  <a:pt x="3618400" y="4891417"/>
                </a:moveTo>
                <a:cubicBezTo>
                  <a:pt x="3618400" y="4904706"/>
                  <a:pt x="3618400" y="4917330"/>
                  <a:pt x="3631688" y="4917330"/>
                </a:cubicBezTo>
                <a:cubicBezTo>
                  <a:pt x="3631688" y="4904706"/>
                  <a:pt x="3631688" y="4904706"/>
                  <a:pt x="3618400" y="4891417"/>
                </a:cubicBezTo>
                <a:lnTo>
                  <a:pt x="3618400" y="4891417"/>
                </a:lnTo>
                <a:close/>
                <a:moveTo>
                  <a:pt x="5519289" y="4904706"/>
                </a:moveTo>
                <a:cubicBezTo>
                  <a:pt x="5519289" y="4917994"/>
                  <a:pt x="5532577" y="4930618"/>
                  <a:pt x="5532577" y="4930618"/>
                </a:cubicBezTo>
                <a:cubicBezTo>
                  <a:pt x="5532577" y="4917330"/>
                  <a:pt x="5532577" y="4904706"/>
                  <a:pt x="5519289" y="4904706"/>
                </a:cubicBezTo>
                <a:lnTo>
                  <a:pt x="5519289" y="4904706"/>
                </a:lnTo>
                <a:close/>
                <a:moveTo>
                  <a:pt x="4169199" y="4917330"/>
                </a:moveTo>
                <a:cubicBezTo>
                  <a:pt x="4169199" y="4917330"/>
                  <a:pt x="4155911" y="4930618"/>
                  <a:pt x="4169199" y="4930618"/>
                </a:cubicBezTo>
                <a:cubicBezTo>
                  <a:pt x="4169199" y="4917330"/>
                  <a:pt x="4182488" y="4917330"/>
                  <a:pt x="4182488" y="4917330"/>
                </a:cubicBezTo>
                <a:cubicBezTo>
                  <a:pt x="4169199" y="4917330"/>
                  <a:pt x="4169199" y="4904706"/>
                  <a:pt x="4169199" y="4917330"/>
                </a:cubicBezTo>
                <a:lnTo>
                  <a:pt x="4169199" y="4917330"/>
                </a:lnTo>
                <a:close/>
                <a:moveTo>
                  <a:pt x="5598354" y="4930618"/>
                </a:moveTo>
                <a:cubicBezTo>
                  <a:pt x="5611643" y="4930618"/>
                  <a:pt x="5611643" y="4930618"/>
                  <a:pt x="5611643" y="4930618"/>
                </a:cubicBezTo>
                <a:cubicBezTo>
                  <a:pt x="5610978" y="4917330"/>
                  <a:pt x="5598354" y="4930618"/>
                  <a:pt x="5598354" y="4930618"/>
                </a:cubicBezTo>
                <a:lnTo>
                  <a:pt x="5598354" y="4930618"/>
                </a:lnTo>
                <a:close/>
                <a:moveTo>
                  <a:pt x="1914178" y="4930618"/>
                </a:moveTo>
                <a:cubicBezTo>
                  <a:pt x="1927466" y="4930618"/>
                  <a:pt x="1927466" y="4930618"/>
                  <a:pt x="1927466" y="4930618"/>
                </a:cubicBezTo>
                <a:lnTo>
                  <a:pt x="1927466" y="4930618"/>
                </a:lnTo>
                <a:cubicBezTo>
                  <a:pt x="1927466" y="4917330"/>
                  <a:pt x="1914178" y="4930618"/>
                  <a:pt x="1914178" y="4930618"/>
                </a:cubicBezTo>
                <a:lnTo>
                  <a:pt x="1914178" y="4930618"/>
                </a:lnTo>
                <a:close/>
                <a:moveTo>
                  <a:pt x="4129999" y="4930618"/>
                </a:moveTo>
                <a:cubicBezTo>
                  <a:pt x="4104087" y="4930618"/>
                  <a:pt x="4116711" y="4943906"/>
                  <a:pt x="4104087" y="4943906"/>
                </a:cubicBezTo>
                <a:cubicBezTo>
                  <a:pt x="4104087" y="4943906"/>
                  <a:pt x="4104087" y="4943906"/>
                  <a:pt x="4117375" y="4943906"/>
                </a:cubicBezTo>
                <a:cubicBezTo>
                  <a:pt x="4116711" y="4930618"/>
                  <a:pt x="4116711" y="4943242"/>
                  <a:pt x="4129999" y="4930618"/>
                </a:cubicBezTo>
                <a:lnTo>
                  <a:pt x="4129999" y="4930618"/>
                </a:lnTo>
                <a:close/>
                <a:moveTo>
                  <a:pt x="3723377" y="4956530"/>
                </a:moveTo>
                <a:cubicBezTo>
                  <a:pt x="3723377" y="4943242"/>
                  <a:pt x="3736665" y="4943242"/>
                  <a:pt x="3723377" y="4930618"/>
                </a:cubicBezTo>
                <a:cubicBezTo>
                  <a:pt x="3723377" y="4930618"/>
                  <a:pt x="3710089" y="4943242"/>
                  <a:pt x="3723377" y="4956530"/>
                </a:cubicBezTo>
                <a:lnTo>
                  <a:pt x="3723377" y="4956530"/>
                </a:lnTo>
                <a:close/>
                <a:moveTo>
                  <a:pt x="4142623" y="4982442"/>
                </a:moveTo>
                <a:cubicBezTo>
                  <a:pt x="4142623" y="4969154"/>
                  <a:pt x="4155911" y="4982442"/>
                  <a:pt x="4155911" y="4969154"/>
                </a:cubicBezTo>
                <a:cubicBezTo>
                  <a:pt x="4142623" y="4969154"/>
                  <a:pt x="4142623" y="4969154"/>
                  <a:pt x="4129999" y="4969154"/>
                </a:cubicBezTo>
                <a:cubicBezTo>
                  <a:pt x="4142623" y="4969154"/>
                  <a:pt x="4129999" y="4982442"/>
                  <a:pt x="4142623" y="4982442"/>
                </a:cubicBezTo>
                <a:lnTo>
                  <a:pt x="4142623" y="4982442"/>
                </a:lnTo>
                <a:close/>
                <a:moveTo>
                  <a:pt x="4247600" y="4982442"/>
                </a:moveTo>
                <a:cubicBezTo>
                  <a:pt x="4247600" y="4995731"/>
                  <a:pt x="4247600" y="4969154"/>
                  <a:pt x="4247600" y="4969154"/>
                </a:cubicBezTo>
                <a:cubicBezTo>
                  <a:pt x="4234312" y="4982442"/>
                  <a:pt x="4247600" y="4995066"/>
                  <a:pt x="4234312" y="4982442"/>
                </a:cubicBezTo>
                <a:cubicBezTo>
                  <a:pt x="4221023" y="4995731"/>
                  <a:pt x="4247600" y="4982442"/>
                  <a:pt x="4247600" y="4995731"/>
                </a:cubicBezTo>
                <a:cubicBezTo>
                  <a:pt x="4234312" y="4982442"/>
                  <a:pt x="4260888" y="4982442"/>
                  <a:pt x="4247600" y="4982442"/>
                </a:cubicBezTo>
                <a:lnTo>
                  <a:pt x="4247600" y="4982442"/>
                </a:lnTo>
                <a:close/>
                <a:moveTo>
                  <a:pt x="4050933" y="4969154"/>
                </a:moveTo>
                <a:cubicBezTo>
                  <a:pt x="4064222" y="4982442"/>
                  <a:pt x="4037645" y="4982442"/>
                  <a:pt x="4050933" y="4995066"/>
                </a:cubicBezTo>
                <a:cubicBezTo>
                  <a:pt x="4064222" y="4995066"/>
                  <a:pt x="4064222" y="4969154"/>
                  <a:pt x="4050933" y="4969154"/>
                </a:cubicBezTo>
                <a:lnTo>
                  <a:pt x="4050933" y="4969154"/>
                </a:lnTo>
                <a:close/>
                <a:moveTo>
                  <a:pt x="4129999" y="4995066"/>
                </a:moveTo>
                <a:cubicBezTo>
                  <a:pt x="4129999" y="4995066"/>
                  <a:pt x="4129999" y="4995066"/>
                  <a:pt x="4129999" y="4981778"/>
                </a:cubicBezTo>
                <a:cubicBezTo>
                  <a:pt x="4129999" y="4981778"/>
                  <a:pt x="4129999" y="4981778"/>
                  <a:pt x="4116711" y="4981778"/>
                </a:cubicBezTo>
                <a:cubicBezTo>
                  <a:pt x="4116711" y="4995066"/>
                  <a:pt x="4116711" y="4995066"/>
                  <a:pt x="4129999" y="4995066"/>
                </a:cubicBezTo>
                <a:lnTo>
                  <a:pt x="4129999" y="4995066"/>
                </a:lnTo>
                <a:close/>
                <a:moveTo>
                  <a:pt x="3408445" y="5020978"/>
                </a:moveTo>
                <a:cubicBezTo>
                  <a:pt x="3421734" y="5007690"/>
                  <a:pt x="3421734" y="5007690"/>
                  <a:pt x="3421734" y="4995066"/>
                </a:cubicBezTo>
                <a:cubicBezTo>
                  <a:pt x="3408445" y="4995066"/>
                  <a:pt x="3408445" y="5020978"/>
                  <a:pt x="3408445" y="5020978"/>
                </a:cubicBezTo>
                <a:lnTo>
                  <a:pt x="3408445" y="5020978"/>
                </a:lnTo>
                <a:close/>
                <a:moveTo>
                  <a:pt x="3408445" y="5046891"/>
                </a:moveTo>
                <a:cubicBezTo>
                  <a:pt x="3434357" y="5060179"/>
                  <a:pt x="3408445" y="5033602"/>
                  <a:pt x="3421734" y="5033602"/>
                </a:cubicBezTo>
                <a:lnTo>
                  <a:pt x="3421734" y="5033602"/>
                </a:lnTo>
                <a:cubicBezTo>
                  <a:pt x="3408445" y="5008355"/>
                  <a:pt x="3408445" y="5046891"/>
                  <a:pt x="3408445" y="5046891"/>
                </a:cubicBezTo>
                <a:lnTo>
                  <a:pt x="3408445" y="5046891"/>
                </a:lnTo>
                <a:close/>
                <a:moveTo>
                  <a:pt x="3408445" y="5072802"/>
                </a:moveTo>
                <a:lnTo>
                  <a:pt x="3421734" y="5059514"/>
                </a:lnTo>
                <a:cubicBezTo>
                  <a:pt x="3408445" y="5059514"/>
                  <a:pt x="3408445" y="5059514"/>
                  <a:pt x="3408445" y="5059514"/>
                </a:cubicBezTo>
                <a:cubicBezTo>
                  <a:pt x="3408445" y="5059514"/>
                  <a:pt x="3395821" y="5060179"/>
                  <a:pt x="3408445" y="5072802"/>
                </a:cubicBezTo>
                <a:lnTo>
                  <a:pt x="3408445" y="5072802"/>
                </a:lnTo>
                <a:close/>
                <a:moveTo>
                  <a:pt x="4090134" y="5072802"/>
                </a:moveTo>
                <a:cubicBezTo>
                  <a:pt x="4103422" y="5072802"/>
                  <a:pt x="4103422" y="5072802"/>
                  <a:pt x="4116046" y="5086091"/>
                </a:cubicBezTo>
                <a:cubicBezTo>
                  <a:pt x="4116046" y="5072802"/>
                  <a:pt x="4116046" y="5072802"/>
                  <a:pt x="4116046" y="5072802"/>
                </a:cubicBezTo>
                <a:cubicBezTo>
                  <a:pt x="4116046" y="5072802"/>
                  <a:pt x="4103422" y="5060179"/>
                  <a:pt x="4090134" y="5072802"/>
                </a:cubicBezTo>
                <a:lnTo>
                  <a:pt x="4090134" y="5072802"/>
                </a:lnTo>
                <a:close/>
                <a:moveTo>
                  <a:pt x="3841643" y="5072802"/>
                </a:moveTo>
                <a:cubicBezTo>
                  <a:pt x="3841643" y="5072802"/>
                  <a:pt x="3841643" y="5086091"/>
                  <a:pt x="3841643" y="5098715"/>
                </a:cubicBezTo>
                <a:cubicBezTo>
                  <a:pt x="3854267" y="5099379"/>
                  <a:pt x="3854267" y="5072802"/>
                  <a:pt x="3841643" y="5072802"/>
                </a:cubicBezTo>
                <a:lnTo>
                  <a:pt x="3841643" y="5072802"/>
                </a:lnTo>
                <a:close/>
                <a:moveTo>
                  <a:pt x="196667" y="5086091"/>
                </a:moveTo>
                <a:cubicBezTo>
                  <a:pt x="196667" y="5086091"/>
                  <a:pt x="183379" y="5099379"/>
                  <a:pt x="183379" y="5112003"/>
                </a:cubicBezTo>
                <a:cubicBezTo>
                  <a:pt x="196667" y="5125291"/>
                  <a:pt x="235867" y="5125291"/>
                  <a:pt x="249155" y="5112003"/>
                </a:cubicBezTo>
                <a:cubicBezTo>
                  <a:pt x="249155" y="5060179"/>
                  <a:pt x="209955" y="5072802"/>
                  <a:pt x="196667" y="5086091"/>
                </a:cubicBezTo>
                <a:lnTo>
                  <a:pt x="196667" y="5086091"/>
                </a:lnTo>
                <a:close/>
                <a:moveTo>
                  <a:pt x="4142623" y="5086091"/>
                </a:moveTo>
                <a:cubicBezTo>
                  <a:pt x="4142623" y="5099379"/>
                  <a:pt x="4129335" y="5099379"/>
                  <a:pt x="4129335" y="5099379"/>
                </a:cubicBezTo>
                <a:cubicBezTo>
                  <a:pt x="4155246" y="5099379"/>
                  <a:pt x="4155246" y="5112667"/>
                  <a:pt x="4155246" y="5112667"/>
                </a:cubicBezTo>
                <a:cubicBezTo>
                  <a:pt x="4168534" y="5112667"/>
                  <a:pt x="4155246" y="5099379"/>
                  <a:pt x="4155246" y="5099379"/>
                </a:cubicBezTo>
                <a:lnTo>
                  <a:pt x="4168534" y="5099379"/>
                </a:lnTo>
                <a:cubicBezTo>
                  <a:pt x="4155911" y="5099379"/>
                  <a:pt x="4142623" y="5099379"/>
                  <a:pt x="4142623" y="5086091"/>
                </a:cubicBezTo>
                <a:lnTo>
                  <a:pt x="4142623" y="5086091"/>
                </a:lnTo>
                <a:close/>
                <a:moveTo>
                  <a:pt x="4234312" y="5163827"/>
                </a:moveTo>
                <a:cubicBezTo>
                  <a:pt x="4234312" y="5163827"/>
                  <a:pt x="4221023" y="5163827"/>
                  <a:pt x="4221023" y="5177116"/>
                </a:cubicBezTo>
                <a:lnTo>
                  <a:pt x="4234312" y="5177116"/>
                </a:lnTo>
                <a:cubicBezTo>
                  <a:pt x="4221023" y="5177116"/>
                  <a:pt x="4234312" y="5163827"/>
                  <a:pt x="4247600" y="5163827"/>
                </a:cubicBezTo>
                <a:lnTo>
                  <a:pt x="4234312" y="5163827"/>
                </a:lnTo>
                <a:lnTo>
                  <a:pt x="4234312" y="5163827"/>
                </a:lnTo>
                <a:close/>
                <a:moveTo>
                  <a:pt x="2582578" y="5228940"/>
                </a:moveTo>
                <a:cubicBezTo>
                  <a:pt x="2582578" y="5215652"/>
                  <a:pt x="2595866" y="5215652"/>
                  <a:pt x="2595866" y="5203028"/>
                </a:cubicBezTo>
                <a:cubicBezTo>
                  <a:pt x="2582578" y="5203028"/>
                  <a:pt x="2569290" y="5215652"/>
                  <a:pt x="2582578" y="5228940"/>
                </a:cubicBezTo>
                <a:lnTo>
                  <a:pt x="2582578" y="5228940"/>
                </a:lnTo>
                <a:close/>
                <a:moveTo>
                  <a:pt x="2726756" y="5215652"/>
                </a:moveTo>
                <a:cubicBezTo>
                  <a:pt x="2726756" y="5228940"/>
                  <a:pt x="2713467" y="5228940"/>
                  <a:pt x="2713467" y="5241564"/>
                </a:cubicBezTo>
                <a:cubicBezTo>
                  <a:pt x="2726756" y="5241564"/>
                  <a:pt x="2739380" y="5241564"/>
                  <a:pt x="2739380" y="5228276"/>
                </a:cubicBezTo>
                <a:cubicBezTo>
                  <a:pt x="2726091" y="5228276"/>
                  <a:pt x="2739380" y="5228276"/>
                  <a:pt x="2739380" y="5214987"/>
                </a:cubicBezTo>
                <a:cubicBezTo>
                  <a:pt x="2726756" y="5215652"/>
                  <a:pt x="2726756" y="5215652"/>
                  <a:pt x="2726756" y="5215652"/>
                </a:cubicBezTo>
                <a:lnTo>
                  <a:pt x="2726756" y="5215652"/>
                </a:lnTo>
                <a:close/>
                <a:moveTo>
                  <a:pt x="2687556" y="5280764"/>
                </a:moveTo>
                <a:lnTo>
                  <a:pt x="2687556" y="5306676"/>
                </a:lnTo>
                <a:cubicBezTo>
                  <a:pt x="2687556" y="5293388"/>
                  <a:pt x="2687556" y="5306676"/>
                  <a:pt x="2700844" y="5306676"/>
                </a:cubicBezTo>
                <a:cubicBezTo>
                  <a:pt x="2700844" y="5306676"/>
                  <a:pt x="2713467" y="5280764"/>
                  <a:pt x="2687556" y="5280764"/>
                </a:cubicBezTo>
                <a:lnTo>
                  <a:pt x="2687556" y="5280764"/>
                </a:lnTo>
                <a:close/>
                <a:moveTo>
                  <a:pt x="3106801" y="5306676"/>
                </a:moveTo>
                <a:cubicBezTo>
                  <a:pt x="3120089" y="5293388"/>
                  <a:pt x="3120089" y="5293388"/>
                  <a:pt x="3106801" y="5293388"/>
                </a:cubicBezTo>
                <a:lnTo>
                  <a:pt x="3106801" y="5306676"/>
                </a:lnTo>
                <a:lnTo>
                  <a:pt x="3106801" y="5306676"/>
                </a:lnTo>
                <a:close/>
                <a:moveTo>
                  <a:pt x="2661644" y="5319300"/>
                </a:moveTo>
                <a:cubicBezTo>
                  <a:pt x="2648355" y="5332589"/>
                  <a:pt x="2648355" y="5345212"/>
                  <a:pt x="2635731" y="5345212"/>
                </a:cubicBezTo>
                <a:cubicBezTo>
                  <a:pt x="2635731" y="5345212"/>
                  <a:pt x="2635731" y="5358501"/>
                  <a:pt x="2649019" y="5358501"/>
                </a:cubicBezTo>
                <a:cubicBezTo>
                  <a:pt x="2649019" y="5345212"/>
                  <a:pt x="2662308" y="5358501"/>
                  <a:pt x="2662308" y="5345212"/>
                </a:cubicBezTo>
                <a:cubicBezTo>
                  <a:pt x="2661644" y="5332589"/>
                  <a:pt x="2674268" y="5319300"/>
                  <a:pt x="2661644" y="5319300"/>
                </a:cubicBezTo>
                <a:lnTo>
                  <a:pt x="2661644" y="5319300"/>
                </a:lnTo>
                <a:close/>
                <a:moveTo>
                  <a:pt x="3133378" y="5345877"/>
                </a:moveTo>
                <a:lnTo>
                  <a:pt x="3133378" y="5332589"/>
                </a:lnTo>
                <a:cubicBezTo>
                  <a:pt x="3120089" y="5319300"/>
                  <a:pt x="3120089" y="5345877"/>
                  <a:pt x="3133378" y="5345877"/>
                </a:cubicBezTo>
                <a:lnTo>
                  <a:pt x="3133378" y="5345877"/>
                </a:lnTo>
                <a:close/>
                <a:moveTo>
                  <a:pt x="2635067" y="5371789"/>
                </a:moveTo>
                <a:cubicBezTo>
                  <a:pt x="2635067" y="5385077"/>
                  <a:pt x="2635067" y="5385077"/>
                  <a:pt x="2621779" y="5385077"/>
                </a:cubicBezTo>
                <a:cubicBezTo>
                  <a:pt x="2635067" y="5398365"/>
                  <a:pt x="2621779" y="5410989"/>
                  <a:pt x="2635067" y="5424278"/>
                </a:cubicBezTo>
                <a:cubicBezTo>
                  <a:pt x="2635067" y="5397701"/>
                  <a:pt x="2648355" y="5384413"/>
                  <a:pt x="2635067" y="5371789"/>
                </a:cubicBezTo>
                <a:lnTo>
                  <a:pt x="2635067" y="5371789"/>
                </a:lnTo>
                <a:close/>
                <a:moveTo>
                  <a:pt x="1809200" y="5539886"/>
                </a:moveTo>
                <a:cubicBezTo>
                  <a:pt x="1822488" y="5526598"/>
                  <a:pt x="1822488" y="5500685"/>
                  <a:pt x="1809200" y="5474773"/>
                </a:cubicBezTo>
                <a:cubicBezTo>
                  <a:pt x="1795911" y="5500685"/>
                  <a:pt x="1783287" y="5488061"/>
                  <a:pt x="1756711" y="5488061"/>
                </a:cubicBezTo>
                <a:cubicBezTo>
                  <a:pt x="1756711" y="5513974"/>
                  <a:pt x="1769999" y="5527262"/>
                  <a:pt x="1769999" y="5539886"/>
                </a:cubicBezTo>
                <a:cubicBezTo>
                  <a:pt x="1769999" y="5553174"/>
                  <a:pt x="1756711" y="5553174"/>
                  <a:pt x="1756711" y="5565798"/>
                </a:cubicBezTo>
                <a:cubicBezTo>
                  <a:pt x="1756711" y="5630910"/>
                  <a:pt x="1835112" y="5591710"/>
                  <a:pt x="1822488" y="5539886"/>
                </a:cubicBezTo>
                <a:cubicBezTo>
                  <a:pt x="1809200" y="5539886"/>
                  <a:pt x="1809200" y="5553174"/>
                  <a:pt x="1809200" y="5539886"/>
                </a:cubicBezTo>
                <a:lnTo>
                  <a:pt x="1809200" y="5539886"/>
                </a:lnTo>
                <a:close/>
                <a:moveTo>
                  <a:pt x="6122577" y="4541271"/>
                </a:moveTo>
                <a:lnTo>
                  <a:pt x="6122577" y="4541271"/>
                </a:lnTo>
                <a:lnTo>
                  <a:pt x="6122577" y="4554559"/>
                </a:lnTo>
                <a:cubicBezTo>
                  <a:pt x="6122577" y="4502735"/>
                  <a:pt x="6083377" y="4541271"/>
                  <a:pt x="6070088" y="4528647"/>
                </a:cubicBezTo>
                <a:cubicBezTo>
                  <a:pt x="6056800" y="4528647"/>
                  <a:pt x="6070088" y="4502735"/>
                  <a:pt x="6056800" y="4515359"/>
                </a:cubicBezTo>
                <a:cubicBezTo>
                  <a:pt x="6056800" y="4515359"/>
                  <a:pt x="6056800" y="4515359"/>
                  <a:pt x="6056800" y="4502071"/>
                </a:cubicBezTo>
                <a:cubicBezTo>
                  <a:pt x="6030888" y="4502071"/>
                  <a:pt x="6030888" y="4488783"/>
                  <a:pt x="5991023" y="4488783"/>
                </a:cubicBezTo>
                <a:cubicBezTo>
                  <a:pt x="6004311" y="4475494"/>
                  <a:pt x="5977735" y="4475494"/>
                  <a:pt x="5965111" y="4475494"/>
                </a:cubicBezTo>
                <a:cubicBezTo>
                  <a:pt x="5951822" y="4462206"/>
                  <a:pt x="5951822" y="4410382"/>
                  <a:pt x="5951822" y="4410382"/>
                </a:cubicBezTo>
                <a:cubicBezTo>
                  <a:pt x="5965111" y="4410382"/>
                  <a:pt x="5977735" y="4410382"/>
                  <a:pt x="5991023" y="4410382"/>
                </a:cubicBezTo>
                <a:cubicBezTo>
                  <a:pt x="5977735" y="4410382"/>
                  <a:pt x="5991023" y="4397094"/>
                  <a:pt x="5991023" y="4397094"/>
                </a:cubicBezTo>
                <a:cubicBezTo>
                  <a:pt x="6016935" y="4410382"/>
                  <a:pt x="6016935" y="4423005"/>
                  <a:pt x="6043512" y="4410382"/>
                </a:cubicBezTo>
                <a:cubicBezTo>
                  <a:pt x="6043512" y="4410382"/>
                  <a:pt x="6043512" y="4410382"/>
                  <a:pt x="6043512" y="4423670"/>
                </a:cubicBezTo>
                <a:cubicBezTo>
                  <a:pt x="6056800" y="4410382"/>
                  <a:pt x="6069424" y="4410382"/>
                  <a:pt x="6082712" y="4410382"/>
                </a:cubicBezTo>
                <a:cubicBezTo>
                  <a:pt x="6082712" y="4410382"/>
                  <a:pt x="6096001" y="4423670"/>
                  <a:pt x="6096001" y="4410382"/>
                </a:cubicBezTo>
                <a:cubicBezTo>
                  <a:pt x="6096001" y="4410382"/>
                  <a:pt x="6096001" y="4397094"/>
                  <a:pt x="6082712" y="4397094"/>
                </a:cubicBezTo>
                <a:cubicBezTo>
                  <a:pt x="6082712" y="4410382"/>
                  <a:pt x="6082712" y="4410382"/>
                  <a:pt x="6069424" y="4397094"/>
                </a:cubicBezTo>
                <a:cubicBezTo>
                  <a:pt x="6069424" y="4397094"/>
                  <a:pt x="6082712" y="4397094"/>
                  <a:pt x="6069424" y="4383805"/>
                </a:cubicBezTo>
                <a:cubicBezTo>
                  <a:pt x="6056136" y="4383805"/>
                  <a:pt x="6056136" y="4383805"/>
                  <a:pt x="6043512" y="4397094"/>
                </a:cubicBezTo>
                <a:cubicBezTo>
                  <a:pt x="6043512" y="4371181"/>
                  <a:pt x="5991023" y="4357893"/>
                  <a:pt x="5965111" y="4383805"/>
                </a:cubicBezTo>
                <a:cubicBezTo>
                  <a:pt x="5978399" y="4370517"/>
                  <a:pt x="5965111" y="4370517"/>
                  <a:pt x="5978399" y="4357893"/>
                </a:cubicBezTo>
                <a:cubicBezTo>
                  <a:pt x="5978399" y="4371181"/>
                  <a:pt x="5991687" y="4371181"/>
                  <a:pt x="5991687" y="4357893"/>
                </a:cubicBezTo>
                <a:cubicBezTo>
                  <a:pt x="5978399" y="4357893"/>
                  <a:pt x="5978399" y="4357893"/>
                  <a:pt x="5965775" y="4344605"/>
                </a:cubicBezTo>
                <a:cubicBezTo>
                  <a:pt x="5965775" y="4357893"/>
                  <a:pt x="5965775" y="4357893"/>
                  <a:pt x="5965775" y="4357893"/>
                </a:cubicBezTo>
                <a:cubicBezTo>
                  <a:pt x="5952487" y="4357893"/>
                  <a:pt x="5952487" y="4344605"/>
                  <a:pt x="5952487" y="4344605"/>
                </a:cubicBezTo>
                <a:cubicBezTo>
                  <a:pt x="5952487" y="4331316"/>
                  <a:pt x="5939198" y="4344605"/>
                  <a:pt x="5926575" y="4344605"/>
                </a:cubicBezTo>
                <a:cubicBezTo>
                  <a:pt x="5926575" y="4331316"/>
                  <a:pt x="5939863" y="4344605"/>
                  <a:pt x="5939863" y="4331316"/>
                </a:cubicBezTo>
                <a:lnTo>
                  <a:pt x="5913951" y="4305404"/>
                </a:lnTo>
                <a:cubicBezTo>
                  <a:pt x="5900663" y="4292116"/>
                  <a:pt x="5888039" y="4305404"/>
                  <a:pt x="5888039" y="4292116"/>
                </a:cubicBezTo>
                <a:cubicBezTo>
                  <a:pt x="5874750" y="4278828"/>
                  <a:pt x="5888039" y="4266204"/>
                  <a:pt x="5862126" y="4252916"/>
                </a:cubicBezTo>
                <a:cubicBezTo>
                  <a:pt x="5888039" y="4252916"/>
                  <a:pt x="5862126" y="4239627"/>
                  <a:pt x="5875415" y="4227003"/>
                </a:cubicBezTo>
                <a:cubicBezTo>
                  <a:pt x="5901327" y="4252916"/>
                  <a:pt x="5941192" y="4252916"/>
                  <a:pt x="5953816" y="4252916"/>
                </a:cubicBezTo>
                <a:cubicBezTo>
                  <a:pt x="5940528" y="4239627"/>
                  <a:pt x="5914615" y="4252916"/>
                  <a:pt x="5914615" y="4227003"/>
                </a:cubicBezTo>
                <a:cubicBezTo>
                  <a:pt x="5901327" y="4227003"/>
                  <a:pt x="5901327" y="4227003"/>
                  <a:pt x="5888703" y="4213715"/>
                </a:cubicBezTo>
                <a:lnTo>
                  <a:pt x="5888703" y="4227003"/>
                </a:lnTo>
                <a:cubicBezTo>
                  <a:pt x="5875415" y="4213715"/>
                  <a:pt x="5849502" y="4240292"/>
                  <a:pt x="5836214" y="4252916"/>
                </a:cubicBezTo>
                <a:cubicBezTo>
                  <a:pt x="5822926" y="4227003"/>
                  <a:pt x="5810303" y="4227003"/>
                  <a:pt x="5783726" y="4201091"/>
                </a:cubicBezTo>
                <a:cubicBezTo>
                  <a:pt x="5797014" y="4201091"/>
                  <a:pt x="5783726" y="4161891"/>
                  <a:pt x="5770438" y="4149267"/>
                </a:cubicBezTo>
                <a:cubicBezTo>
                  <a:pt x="5770438" y="4149267"/>
                  <a:pt x="5770438" y="4149267"/>
                  <a:pt x="5783726" y="4149267"/>
                </a:cubicBezTo>
                <a:cubicBezTo>
                  <a:pt x="5770438" y="4135978"/>
                  <a:pt x="5770438" y="4110066"/>
                  <a:pt x="5744525" y="4097442"/>
                </a:cubicBezTo>
                <a:cubicBezTo>
                  <a:pt x="5757814" y="4097442"/>
                  <a:pt x="5757814" y="4110731"/>
                  <a:pt x="5770438" y="4097442"/>
                </a:cubicBezTo>
                <a:cubicBezTo>
                  <a:pt x="5757149" y="4097442"/>
                  <a:pt x="5757149" y="4084154"/>
                  <a:pt x="5744525" y="4084154"/>
                </a:cubicBezTo>
                <a:cubicBezTo>
                  <a:pt x="5744525" y="4084154"/>
                  <a:pt x="5757814" y="4084154"/>
                  <a:pt x="5744525" y="4097442"/>
                </a:cubicBezTo>
                <a:cubicBezTo>
                  <a:pt x="5731237" y="4097442"/>
                  <a:pt x="5731237" y="4097442"/>
                  <a:pt x="5718613" y="4110731"/>
                </a:cubicBezTo>
                <a:cubicBezTo>
                  <a:pt x="5718613" y="4097442"/>
                  <a:pt x="5705325" y="4110731"/>
                  <a:pt x="5705325" y="4097442"/>
                </a:cubicBezTo>
                <a:cubicBezTo>
                  <a:pt x="5718613" y="4097442"/>
                  <a:pt x="5718613" y="4084154"/>
                  <a:pt x="5718613" y="4084154"/>
                </a:cubicBezTo>
                <a:cubicBezTo>
                  <a:pt x="5705325" y="4084154"/>
                  <a:pt x="5718613" y="4058242"/>
                  <a:pt x="5705325" y="4044954"/>
                </a:cubicBezTo>
                <a:cubicBezTo>
                  <a:pt x="5692037" y="4044954"/>
                  <a:pt x="5692037" y="4058242"/>
                  <a:pt x="5692037" y="4058242"/>
                </a:cubicBezTo>
                <a:lnTo>
                  <a:pt x="5678748" y="4044954"/>
                </a:lnTo>
                <a:cubicBezTo>
                  <a:pt x="5692037" y="4044954"/>
                  <a:pt x="5692037" y="4044954"/>
                  <a:pt x="5692037" y="4044954"/>
                </a:cubicBezTo>
                <a:cubicBezTo>
                  <a:pt x="5678748" y="4031666"/>
                  <a:pt x="5666124" y="4019042"/>
                  <a:pt x="5666124" y="4005753"/>
                </a:cubicBezTo>
                <a:cubicBezTo>
                  <a:pt x="5666124" y="4005753"/>
                  <a:pt x="5666124" y="4019042"/>
                  <a:pt x="5679412" y="4019042"/>
                </a:cubicBezTo>
                <a:cubicBezTo>
                  <a:pt x="5679412" y="4005753"/>
                  <a:pt x="5679412" y="4005753"/>
                  <a:pt x="5679412" y="4005753"/>
                </a:cubicBezTo>
                <a:cubicBezTo>
                  <a:pt x="5666124" y="4005753"/>
                  <a:pt x="5666124" y="4005753"/>
                  <a:pt x="5666124" y="4005753"/>
                </a:cubicBezTo>
                <a:lnTo>
                  <a:pt x="5652836" y="4005753"/>
                </a:lnTo>
                <a:cubicBezTo>
                  <a:pt x="5666124" y="3992465"/>
                  <a:pt x="5666124" y="3992465"/>
                  <a:pt x="5666124" y="3979841"/>
                </a:cubicBezTo>
                <a:cubicBezTo>
                  <a:pt x="5652836" y="3979841"/>
                  <a:pt x="5652836" y="3979841"/>
                  <a:pt x="5652836" y="3979841"/>
                </a:cubicBezTo>
                <a:cubicBezTo>
                  <a:pt x="5639548" y="3993129"/>
                  <a:pt x="5666124" y="3979841"/>
                  <a:pt x="5652836" y="4005753"/>
                </a:cubicBezTo>
                <a:cubicBezTo>
                  <a:pt x="5639548" y="3992465"/>
                  <a:pt x="5626924" y="3992465"/>
                  <a:pt x="5626924" y="4005753"/>
                </a:cubicBezTo>
                <a:cubicBezTo>
                  <a:pt x="5626924" y="4005753"/>
                  <a:pt x="5640212" y="4019042"/>
                  <a:pt x="5626924" y="4019042"/>
                </a:cubicBezTo>
                <a:cubicBezTo>
                  <a:pt x="5613635" y="4019042"/>
                  <a:pt x="5626924" y="4005753"/>
                  <a:pt x="5626924" y="4005753"/>
                </a:cubicBezTo>
                <a:cubicBezTo>
                  <a:pt x="5613635" y="4005753"/>
                  <a:pt x="5613635" y="4019042"/>
                  <a:pt x="5613635" y="4031666"/>
                </a:cubicBezTo>
                <a:cubicBezTo>
                  <a:pt x="5613635" y="4018377"/>
                  <a:pt x="5626924" y="4031666"/>
                  <a:pt x="5626924" y="4031666"/>
                </a:cubicBezTo>
                <a:cubicBezTo>
                  <a:pt x="5626924" y="4018377"/>
                  <a:pt x="5626924" y="4018377"/>
                  <a:pt x="5626924" y="4018377"/>
                </a:cubicBezTo>
                <a:cubicBezTo>
                  <a:pt x="5640212" y="4031666"/>
                  <a:pt x="5640212" y="4044289"/>
                  <a:pt x="5640212" y="4057578"/>
                </a:cubicBezTo>
                <a:cubicBezTo>
                  <a:pt x="5640212" y="4057578"/>
                  <a:pt x="5640212" y="4057578"/>
                  <a:pt x="5640212" y="4044289"/>
                </a:cubicBezTo>
                <a:lnTo>
                  <a:pt x="5653500" y="4044289"/>
                </a:lnTo>
                <a:cubicBezTo>
                  <a:pt x="5653500" y="4031001"/>
                  <a:pt x="5640212" y="4031001"/>
                  <a:pt x="5627589" y="4031001"/>
                </a:cubicBezTo>
                <a:cubicBezTo>
                  <a:pt x="5640877" y="4031001"/>
                  <a:pt x="5640877" y="4017713"/>
                  <a:pt x="5640877" y="4017713"/>
                </a:cubicBezTo>
                <a:cubicBezTo>
                  <a:pt x="5654165" y="4043625"/>
                  <a:pt x="5666788" y="4031001"/>
                  <a:pt x="5680077" y="4031001"/>
                </a:cubicBezTo>
                <a:cubicBezTo>
                  <a:pt x="5680077" y="4044289"/>
                  <a:pt x="5666788" y="4070202"/>
                  <a:pt x="5680077" y="4070202"/>
                </a:cubicBezTo>
                <a:lnTo>
                  <a:pt x="5680077" y="4056913"/>
                </a:lnTo>
                <a:lnTo>
                  <a:pt x="5693365" y="4056913"/>
                </a:lnTo>
                <a:cubicBezTo>
                  <a:pt x="5706653" y="4070202"/>
                  <a:pt x="5706653" y="4096113"/>
                  <a:pt x="5706653" y="4096113"/>
                </a:cubicBezTo>
                <a:cubicBezTo>
                  <a:pt x="5693365" y="4096113"/>
                  <a:pt x="5693365" y="4082825"/>
                  <a:pt x="5693365" y="4096113"/>
                </a:cubicBezTo>
                <a:cubicBezTo>
                  <a:pt x="5693365" y="4109402"/>
                  <a:pt x="5706653" y="4096113"/>
                  <a:pt x="5693365" y="4109402"/>
                </a:cubicBezTo>
                <a:cubicBezTo>
                  <a:pt x="5693365" y="4122690"/>
                  <a:pt x="5706653" y="4122690"/>
                  <a:pt x="5719277" y="4122690"/>
                </a:cubicBezTo>
                <a:cubicBezTo>
                  <a:pt x="5705989" y="4122690"/>
                  <a:pt x="5719277" y="4135978"/>
                  <a:pt x="5719277" y="4135978"/>
                </a:cubicBezTo>
                <a:cubicBezTo>
                  <a:pt x="5719277" y="4135978"/>
                  <a:pt x="5719277" y="4149267"/>
                  <a:pt x="5705989" y="4149267"/>
                </a:cubicBezTo>
                <a:cubicBezTo>
                  <a:pt x="5719277" y="4123355"/>
                  <a:pt x="5692701" y="4135978"/>
                  <a:pt x="5680077" y="4123355"/>
                </a:cubicBezTo>
                <a:cubicBezTo>
                  <a:pt x="5680077" y="4136643"/>
                  <a:pt x="5666788" y="4136643"/>
                  <a:pt x="5654165" y="4136643"/>
                </a:cubicBezTo>
                <a:cubicBezTo>
                  <a:pt x="5654165" y="4136643"/>
                  <a:pt x="5654165" y="4136643"/>
                  <a:pt x="5654165" y="4123355"/>
                </a:cubicBezTo>
                <a:cubicBezTo>
                  <a:pt x="5667454" y="4136643"/>
                  <a:pt x="5667454" y="4136643"/>
                  <a:pt x="5680077" y="4123355"/>
                </a:cubicBezTo>
                <a:cubicBezTo>
                  <a:pt x="5680077" y="4110066"/>
                  <a:pt x="5693365" y="4110066"/>
                  <a:pt x="5666788" y="4084154"/>
                </a:cubicBezTo>
                <a:cubicBezTo>
                  <a:pt x="5680077" y="4097442"/>
                  <a:pt x="5653500" y="4097442"/>
                  <a:pt x="5653500" y="4097442"/>
                </a:cubicBezTo>
                <a:cubicBezTo>
                  <a:pt x="5666788" y="4097442"/>
                  <a:pt x="5653500" y="4084154"/>
                  <a:pt x="5653500" y="4084154"/>
                </a:cubicBezTo>
                <a:cubicBezTo>
                  <a:pt x="5640212" y="4097442"/>
                  <a:pt x="5640212" y="4058242"/>
                  <a:pt x="5627589" y="4084154"/>
                </a:cubicBezTo>
                <a:cubicBezTo>
                  <a:pt x="5640877" y="4097442"/>
                  <a:pt x="5640877" y="4110066"/>
                  <a:pt x="5627589" y="4123355"/>
                </a:cubicBezTo>
                <a:cubicBezTo>
                  <a:pt x="5653500" y="4110066"/>
                  <a:pt x="5653500" y="4149267"/>
                  <a:pt x="5653500" y="4162555"/>
                </a:cubicBezTo>
                <a:cubicBezTo>
                  <a:pt x="5640212" y="4149267"/>
                  <a:pt x="5627589" y="4123355"/>
                  <a:pt x="5614300" y="4123355"/>
                </a:cubicBezTo>
                <a:lnTo>
                  <a:pt x="5614300" y="4123355"/>
                </a:lnTo>
                <a:cubicBezTo>
                  <a:pt x="5601012" y="4110066"/>
                  <a:pt x="5601012" y="4123355"/>
                  <a:pt x="5588388" y="4123355"/>
                </a:cubicBezTo>
                <a:cubicBezTo>
                  <a:pt x="5588388" y="4123355"/>
                  <a:pt x="5601676" y="4110066"/>
                  <a:pt x="5588388" y="4110066"/>
                </a:cubicBezTo>
                <a:cubicBezTo>
                  <a:pt x="5588388" y="4110066"/>
                  <a:pt x="5588388" y="4110066"/>
                  <a:pt x="5575100" y="4123355"/>
                </a:cubicBezTo>
                <a:cubicBezTo>
                  <a:pt x="5588388" y="4110066"/>
                  <a:pt x="5561812" y="4110066"/>
                  <a:pt x="5575100" y="4097442"/>
                </a:cubicBezTo>
                <a:cubicBezTo>
                  <a:pt x="5561812" y="4097442"/>
                  <a:pt x="5561812" y="4097442"/>
                  <a:pt x="5561812" y="4084154"/>
                </a:cubicBezTo>
                <a:cubicBezTo>
                  <a:pt x="5575100" y="4084154"/>
                  <a:pt x="5575100" y="4058242"/>
                  <a:pt x="5587724" y="4058242"/>
                </a:cubicBezTo>
                <a:cubicBezTo>
                  <a:pt x="5587724" y="4071530"/>
                  <a:pt x="5587724" y="4058242"/>
                  <a:pt x="5587724" y="4058242"/>
                </a:cubicBezTo>
                <a:cubicBezTo>
                  <a:pt x="5587724" y="4071530"/>
                  <a:pt x="5587724" y="4071530"/>
                  <a:pt x="5601012" y="4071530"/>
                </a:cubicBezTo>
                <a:cubicBezTo>
                  <a:pt x="5601012" y="4058242"/>
                  <a:pt x="5614300" y="4045618"/>
                  <a:pt x="5601012" y="4045618"/>
                </a:cubicBezTo>
                <a:lnTo>
                  <a:pt x="5601012" y="4045618"/>
                </a:lnTo>
                <a:cubicBezTo>
                  <a:pt x="5587724" y="4045618"/>
                  <a:pt x="5601012" y="4058906"/>
                  <a:pt x="5587724" y="4058906"/>
                </a:cubicBezTo>
                <a:cubicBezTo>
                  <a:pt x="5587724" y="4045618"/>
                  <a:pt x="5574436" y="4045618"/>
                  <a:pt x="5574436" y="4032994"/>
                </a:cubicBezTo>
                <a:cubicBezTo>
                  <a:pt x="5548523" y="4032994"/>
                  <a:pt x="5548523" y="4058906"/>
                  <a:pt x="5521947" y="4046282"/>
                </a:cubicBezTo>
                <a:cubicBezTo>
                  <a:pt x="5535235" y="4059571"/>
                  <a:pt x="5535235" y="4046282"/>
                  <a:pt x="5547859" y="4032994"/>
                </a:cubicBezTo>
                <a:cubicBezTo>
                  <a:pt x="5521947" y="4032994"/>
                  <a:pt x="5534571" y="4032994"/>
                  <a:pt x="5534571" y="4019706"/>
                </a:cubicBezTo>
                <a:cubicBezTo>
                  <a:pt x="5534571" y="4006418"/>
                  <a:pt x="5521282" y="4032994"/>
                  <a:pt x="5521282" y="4019706"/>
                </a:cubicBezTo>
                <a:cubicBezTo>
                  <a:pt x="5534571" y="4019706"/>
                  <a:pt x="5534571" y="4019706"/>
                  <a:pt x="5534571" y="4006418"/>
                </a:cubicBezTo>
                <a:cubicBezTo>
                  <a:pt x="5521282" y="4006418"/>
                  <a:pt x="5521282" y="3993129"/>
                  <a:pt x="5508658" y="4006418"/>
                </a:cubicBezTo>
                <a:cubicBezTo>
                  <a:pt x="5521947" y="3980506"/>
                  <a:pt x="5508658" y="3993129"/>
                  <a:pt x="5495370" y="3980506"/>
                </a:cubicBezTo>
                <a:cubicBezTo>
                  <a:pt x="5495370" y="3980506"/>
                  <a:pt x="5482082" y="3993794"/>
                  <a:pt x="5495370" y="4006418"/>
                </a:cubicBezTo>
                <a:cubicBezTo>
                  <a:pt x="5521282" y="3993129"/>
                  <a:pt x="5508658" y="4045618"/>
                  <a:pt x="5482082" y="4045618"/>
                </a:cubicBezTo>
                <a:cubicBezTo>
                  <a:pt x="5495370" y="4032330"/>
                  <a:pt x="5495370" y="4032330"/>
                  <a:pt x="5495370" y="4019706"/>
                </a:cubicBezTo>
                <a:cubicBezTo>
                  <a:pt x="5495370" y="4019706"/>
                  <a:pt x="5495370" y="4006418"/>
                  <a:pt x="5482082" y="4019706"/>
                </a:cubicBezTo>
                <a:lnTo>
                  <a:pt x="5468794" y="4045618"/>
                </a:lnTo>
                <a:cubicBezTo>
                  <a:pt x="5468794" y="4032330"/>
                  <a:pt x="5455505" y="4032330"/>
                  <a:pt x="5455505" y="4019706"/>
                </a:cubicBezTo>
                <a:cubicBezTo>
                  <a:pt x="5481418" y="4006418"/>
                  <a:pt x="5468794" y="4006418"/>
                  <a:pt x="5442217" y="4006418"/>
                </a:cubicBezTo>
                <a:cubicBezTo>
                  <a:pt x="5442217" y="4019706"/>
                  <a:pt x="5455505" y="4019706"/>
                  <a:pt x="5455505" y="4032330"/>
                </a:cubicBezTo>
                <a:cubicBezTo>
                  <a:pt x="5455505" y="4032330"/>
                  <a:pt x="5442217" y="4045618"/>
                  <a:pt x="5442217" y="4058242"/>
                </a:cubicBezTo>
                <a:cubicBezTo>
                  <a:pt x="5428929" y="4044954"/>
                  <a:pt x="5428929" y="4044954"/>
                  <a:pt x="5428929" y="4032330"/>
                </a:cubicBezTo>
                <a:cubicBezTo>
                  <a:pt x="5442217" y="4032330"/>
                  <a:pt x="5442217" y="4019042"/>
                  <a:pt x="5442217" y="4019042"/>
                </a:cubicBezTo>
                <a:cubicBezTo>
                  <a:pt x="5442217" y="4005753"/>
                  <a:pt x="5442217" y="4005753"/>
                  <a:pt x="5428929" y="4005753"/>
                </a:cubicBezTo>
                <a:cubicBezTo>
                  <a:pt x="5442217" y="4005753"/>
                  <a:pt x="5442217" y="3992465"/>
                  <a:pt x="5442217" y="3992465"/>
                </a:cubicBezTo>
                <a:cubicBezTo>
                  <a:pt x="5442217" y="3979177"/>
                  <a:pt x="5428929" y="3979177"/>
                  <a:pt x="5428929" y="3979177"/>
                </a:cubicBezTo>
                <a:cubicBezTo>
                  <a:pt x="5415640" y="3965888"/>
                  <a:pt x="5454841" y="3979177"/>
                  <a:pt x="5454841" y="3965888"/>
                </a:cubicBezTo>
                <a:lnTo>
                  <a:pt x="5454841" y="3965888"/>
                </a:lnTo>
                <a:cubicBezTo>
                  <a:pt x="5454841" y="3952600"/>
                  <a:pt x="5454841" y="3952600"/>
                  <a:pt x="5454841" y="3939976"/>
                </a:cubicBezTo>
                <a:cubicBezTo>
                  <a:pt x="5441553" y="3953264"/>
                  <a:pt x="5454841" y="3965888"/>
                  <a:pt x="5441553" y="3965888"/>
                </a:cubicBezTo>
                <a:cubicBezTo>
                  <a:pt x="5441553" y="3952600"/>
                  <a:pt x="5441553" y="3952600"/>
                  <a:pt x="5428264" y="3965888"/>
                </a:cubicBezTo>
                <a:cubicBezTo>
                  <a:pt x="5428264" y="3952600"/>
                  <a:pt x="5441553" y="3952600"/>
                  <a:pt x="5441553" y="3939976"/>
                </a:cubicBezTo>
                <a:cubicBezTo>
                  <a:pt x="5415640" y="3939976"/>
                  <a:pt x="5415640" y="3926688"/>
                  <a:pt x="5402352" y="3926688"/>
                </a:cubicBezTo>
                <a:cubicBezTo>
                  <a:pt x="5415640" y="3926688"/>
                  <a:pt x="5415640" y="3913400"/>
                  <a:pt x="5415640" y="3913400"/>
                </a:cubicBezTo>
                <a:cubicBezTo>
                  <a:pt x="5415640" y="3926688"/>
                  <a:pt x="5415640" y="3926688"/>
                  <a:pt x="5428929" y="3939312"/>
                </a:cubicBezTo>
                <a:cubicBezTo>
                  <a:pt x="5428929" y="3926024"/>
                  <a:pt x="5442217" y="3952600"/>
                  <a:pt x="5442217" y="3939312"/>
                </a:cubicBezTo>
                <a:cubicBezTo>
                  <a:pt x="5442217" y="3926024"/>
                  <a:pt x="5428929" y="3913400"/>
                  <a:pt x="5416305" y="3887488"/>
                </a:cubicBezTo>
                <a:cubicBezTo>
                  <a:pt x="5416305" y="3900776"/>
                  <a:pt x="5429593" y="3900776"/>
                  <a:pt x="5416305" y="3887488"/>
                </a:cubicBezTo>
                <a:cubicBezTo>
                  <a:pt x="5429593" y="3887488"/>
                  <a:pt x="5429593" y="3900776"/>
                  <a:pt x="5429593" y="3900776"/>
                </a:cubicBezTo>
                <a:cubicBezTo>
                  <a:pt x="5455505" y="3874864"/>
                  <a:pt x="5442881" y="3874864"/>
                  <a:pt x="5429593" y="3861575"/>
                </a:cubicBezTo>
                <a:cubicBezTo>
                  <a:pt x="5429593" y="3887488"/>
                  <a:pt x="5416305" y="3874864"/>
                  <a:pt x="5390392" y="3874864"/>
                </a:cubicBezTo>
                <a:cubicBezTo>
                  <a:pt x="5416305" y="3874864"/>
                  <a:pt x="5403681" y="3835663"/>
                  <a:pt x="5390392" y="3835663"/>
                </a:cubicBezTo>
                <a:cubicBezTo>
                  <a:pt x="5416305" y="3822375"/>
                  <a:pt x="5390392" y="3848952"/>
                  <a:pt x="5416305" y="3848952"/>
                </a:cubicBezTo>
                <a:cubicBezTo>
                  <a:pt x="5403016" y="3835663"/>
                  <a:pt x="5403016" y="3835663"/>
                  <a:pt x="5416305" y="3823039"/>
                </a:cubicBezTo>
                <a:lnTo>
                  <a:pt x="5416305" y="3823039"/>
                </a:lnTo>
                <a:cubicBezTo>
                  <a:pt x="5416305" y="3809751"/>
                  <a:pt x="5403016" y="3823039"/>
                  <a:pt x="5403016" y="3809751"/>
                </a:cubicBezTo>
                <a:cubicBezTo>
                  <a:pt x="5416305" y="3809751"/>
                  <a:pt x="5403016" y="3809751"/>
                  <a:pt x="5416305" y="3796463"/>
                </a:cubicBezTo>
                <a:cubicBezTo>
                  <a:pt x="5416305" y="3809751"/>
                  <a:pt x="5416305" y="3835663"/>
                  <a:pt x="5429593" y="3848287"/>
                </a:cubicBezTo>
                <a:cubicBezTo>
                  <a:pt x="5403681" y="3848287"/>
                  <a:pt x="5416305" y="3861575"/>
                  <a:pt x="5416305" y="3874199"/>
                </a:cubicBezTo>
                <a:cubicBezTo>
                  <a:pt x="5429593" y="3874199"/>
                  <a:pt x="5416305" y="3860911"/>
                  <a:pt x="5429593" y="3860911"/>
                </a:cubicBezTo>
                <a:cubicBezTo>
                  <a:pt x="5442881" y="3860911"/>
                  <a:pt x="5416305" y="3860911"/>
                  <a:pt x="5416305" y="3847623"/>
                </a:cubicBezTo>
                <a:cubicBezTo>
                  <a:pt x="5429593" y="3847623"/>
                  <a:pt x="5442217" y="3847623"/>
                  <a:pt x="5442217" y="3847623"/>
                </a:cubicBezTo>
                <a:cubicBezTo>
                  <a:pt x="5428929" y="3847623"/>
                  <a:pt x="5442217" y="3860911"/>
                  <a:pt x="5442217" y="3860911"/>
                </a:cubicBezTo>
                <a:cubicBezTo>
                  <a:pt x="5455505" y="3874199"/>
                  <a:pt x="5455505" y="3860911"/>
                  <a:pt x="5455505" y="3874199"/>
                </a:cubicBezTo>
                <a:cubicBezTo>
                  <a:pt x="5468794" y="3874199"/>
                  <a:pt x="5468794" y="3874199"/>
                  <a:pt x="5468794" y="3860911"/>
                </a:cubicBezTo>
                <a:cubicBezTo>
                  <a:pt x="5482082" y="3860911"/>
                  <a:pt x="5482082" y="3860911"/>
                  <a:pt x="5494706" y="3847623"/>
                </a:cubicBezTo>
                <a:cubicBezTo>
                  <a:pt x="5494706" y="3860911"/>
                  <a:pt x="5494706" y="3860911"/>
                  <a:pt x="5494706" y="3873535"/>
                </a:cubicBezTo>
                <a:cubicBezTo>
                  <a:pt x="5494706" y="3873535"/>
                  <a:pt x="5507994" y="3873535"/>
                  <a:pt x="5494706" y="3886823"/>
                </a:cubicBezTo>
                <a:cubicBezTo>
                  <a:pt x="5520617" y="3873535"/>
                  <a:pt x="5507994" y="3847623"/>
                  <a:pt x="5520617" y="3834999"/>
                </a:cubicBezTo>
                <a:cubicBezTo>
                  <a:pt x="5507329" y="3860911"/>
                  <a:pt x="5507329" y="3821711"/>
                  <a:pt x="5494706" y="3834999"/>
                </a:cubicBezTo>
                <a:cubicBezTo>
                  <a:pt x="5494706" y="3848287"/>
                  <a:pt x="5481418" y="3848287"/>
                  <a:pt x="5468794" y="3848287"/>
                </a:cubicBezTo>
                <a:cubicBezTo>
                  <a:pt x="5468794" y="3848287"/>
                  <a:pt x="5468794" y="3861575"/>
                  <a:pt x="5455505" y="3861575"/>
                </a:cubicBezTo>
                <a:cubicBezTo>
                  <a:pt x="5455505" y="3861575"/>
                  <a:pt x="5455505" y="3861575"/>
                  <a:pt x="5455505" y="3848287"/>
                </a:cubicBezTo>
                <a:cubicBezTo>
                  <a:pt x="5455505" y="3834999"/>
                  <a:pt x="5481418" y="3834999"/>
                  <a:pt x="5468794" y="3822375"/>
                </a:cubicBezTo>
                <a:cubicBezTo>
                  <a:pt x="5482082" y="3822375"/>
                  <a:pt x="5482082" y="3809087"/>
                  <a:pt x="5494706" y="3822375"/>
                </a:cubicBezTo>
                <a:cubicBezTo>
                  <a:pt x="5494706" y="3796463"/>
                  <a:pt x="5520617" y="3809087"/>
                  <a:pt x="5520617" y="3809087"/>
                </a:cubicBezTo>
                <a:cubicBezTo>
                  <a:pt x="5520617" y="3809087"/>
                  <a:pt x="5546530" y="3783175"/>
                  <a:pt x="5559818" y="3809087"/>
                </a:cubicBezTo>
                <a:cubicBezTo>
                  <a:pt x="5559818" y="3809087"/>
                  <a:pt x="5559818" y="3822375"/>
                  <a:pt x="5546530" y="3822375"/>
                </a:cubicBezTo>
                <a:cubicBezTo>
                  <a:pt x="5533241" y="3822375"/>
                  <a:pt x="5533241" y="3822375"/>
                  <a:pt x="5533241" y="3822375"/>
                </a:cubicBezTo>
                <a:cubicBezTo>
                  <a:pt x="5533241" y="3835663"/>
                  <a:pt x="5546530" y="3822375"/>
                  <a:pt x="5559154" y="3835663"/>
                </a:cubicBezTo>
                <a:cubicBezTo>
                  <a:pt x="5559154" y="3822375"/>
                  <a:pt x="5559154" y="3809751"/>
                  <a:pt x="5572442" y="3796463"/>
                </a:cubicBezTo>
                <a:cubicBezTo>
                  <a:pt x="5572442" y="3809751"/>
                  <a:pt x="5572442" y="3822375"/>
                  <a:pt x="5585730" y="3809751"/>
                </a:cubicBezTo>
                <a:cubicBezTo>
                  <a:pt x="5585730" y="3796463"/>
                  <a:pt x="5572442" y="3796463"/>
                  <a:pt x="5572442" y="3783839"/>
                </a:cubicBezTo>
                <a:cubicBezTo>
                  <a:pt x="5585730" y="3797127"/>
                  <a:pt x="5585730" y="3809751"/>
                  <a:pt x="5585730" y="3809751"/>
                </a:cubicBezTo>
                <a:cubicBezTo>
                  <a:pt x="5599019" y="3796463"/>
                  <a:pt x="5599019" y="3796463"/>
                  <a:pt x="5599019" y="3783839"/>
                </a:cubicBezTo>
                <a:cubicBezTo>
                  <a:pt x="5599019" y="3797127"/>
                  <a:pt x="5612307" y="3797127"/>
                  <a:pt x="5612307" y="3783839"/>
                </a:cubicBezTo>
                <a:cubicBezTo>
                  <a:pt x="5586395" y="3783839"/>
                  <a:pt x="5586395" y="3770551"/>
                  <a:pt x="5599019" y="3757927"/>
                </a:cubicBezTo>
                <a:cubicBezTo>
                  <a:pt x="5573106" y="3757927"/>
                  <a:pt x="5573106" y="3771215"/>
                  <a:pt x="5559818" y="3783839"/>
                </a:cubicBezTo>
                <a:cubicBezTo>
                  <a:pt x="5573106" y="3783839"/>
                  <a:pt x="5573106" y="3757927"/>
                  <a:pt x="5585730" y="3770551"/>
                </a:cubicBezTo>
                <a:cubicBezTo>
                  <a:pt x="5585730" y="3783839"/>
                  <a:pt x="5572442" y="3783839"/>
                  <a:pt x="5559818" y="3796463"/>
                </a:cubicBezTo>
                <a:cubicBezTo>
                  <a:pt x="5559818" y="3770551"/>
                  <a:pt x="5533906" y="3770551"/>
                  <a:pt x="5546530" y="3770551"/>
                </a:cubicBezTo>
                <a:cubicBezTo>
                  <a:pt x="5520617" y="3783839"/>
                  <a:pt x="5480752" y="3822375"/>
                  <a:pt x="5441553" y="3809751"/>
                </a:cubicBezTo>
                <a:cubicBezTo>
                  <a:pt x="5454841" y="3823039"/>
                  <a:pt x="5441553" y="3835663"/>
                  <a:pt x="5454841" y="3835663"/>
                </a:cubicBezTo>
                <a:cubicBezTo>
                  <a:pt x="5454841" y="3835663"/>
                  <a:pt x="5454841" y="3848952"/>
                  <a:pt x="5441553" y="3848952"/>
                </a:cubicBezTo>
                <a:cubicBezTo>
                  <a:pt x="5454841" y="3835663"/>
                  <a:pt x="5428264" y="3823039"/>
                  <a:pt x="5454841" y="3823039"/>
                </a:cubicBezTo>
                <a:cubicBezTo>
                  <a:pt x="5441553" y="3809751"/>
                  <a:pt x="5441553" y="3823039"/>
                  <a:pt x="5441553" y="3809751"/>
                </a:cubicBezTo>
                <a:cubicBezTo>
                  <a:pt x="5441553" y="3809751"/>
                  <a:pt x="5441553" y="3783839"/>
                  <a:pt x="5454841" y="3783839"/>
                </a:cubicBezTo>
                <a:cubicBezTo>
                  <a:pt x="5454841" y="3797127"/>
                  <a:pt x="5468129" y="3797127"/>
                  <a:pt x="5468129" y="3809751"/>
                </a:cubicBezTo>
                <a:cubicBezTo>
                  <a:pt x="5468129" y="3796463"/>
                  <a:pt x="5481418" y="3796463"/>
                  <a:pt x="5481418" y="3796463"/>
                </a:cubicBezTo>
                <a:cubicBezTo>
                  <a:pt x="5481418" y="3770551"/>
                  <a:pt x="5481418" y="3783175"/>
                  <a:pt x="5481418" y="3770551"/>
                </a:cubicBezTo>
                <a:cubicBezTo>
                  <a:pt x="5468129" y="3783839"/>
                  <a:pt x="5455505" y="3783839"/>
                  <a:pt x="5455505" y="3783839"/>
                </a:cubicBezTo>
                <a:cubicBezTo>
                  <a:pt x="5455505" y="3783839"/>
                  <a:pt x="5455505" y="3770551"/>
                  <a:pt x="5442217" y="3770551"/>
                </a:cubicBezTo>
                <a:cubicBezTo>
                  <a:pt x="5455505" y="3770551"/>
                  <a:pt x="5455505" y="3770551"/>
                  <a:pt x="5455505" y="3770551"/>
                </a:cubicBezTo>
                <a:cubicBezTo>
                  <a:pt x="5455505" y="3757262"/>
                  <a:pt x="5442217" y="3770551"/>
                  <a:pt x="5442217" y="3757262"/>
                </a:cubicBezTo>
                <a:cubicBezTo>
                  <a:pt x="5455505" y="3757262"/>
                  <a:pt x="5455505" y="3757262"/>
                  <a:pt x="5442217" y="3757262"/>
                </a:cubicBezTo>
                <a:cubicBezTo>
                  <a:pt x="5455505" y="3743974"/>
                  <a:pt x="5455505" y="3757262"/>
                  <a:pt x="5455505" y="3757262"/>
                </a:cubicBezTo>
                <a:cubicBezTo>
                  <a:pt x="5468794" y="3757262"/>
                  <a:pt x="5468794" y="3743974"/>
                  <a:pt x="5481418" y="3743974"/>
                </a:cubicBezTo>
                <a:lnTo>
                  <a:pt x="5481418" y="3757262"/>
                </a:lnTo>
                <a:cubicBezTo>
                  <a:pt x="5481418" y="3743974"/>
                  <a:pt x="5507329" y="3757262"/>
                  <a:pt x="5494706" y="3743974"/>
                </a:cubicBezTo>
                <a:lnTo>
                  <a:pt x="5481418" y="3743974"/>
                </a:lnTo>
                <a:cubicBezTo>
                  <a:pt x="5494706" y="3730686"/>
                  <a:pt x="5481418" y="3730686"/>
                  <a:pt x="5481418" y="3718062"/>
                </a:cubicBezTo>
                <a:cubicBezTo>
                  <a:pt x="5507329" y="3704774"/>
                  <a:pt x="5455505" y="3692150"/>
                  <a:pt x="5442217" y="3704774"/>
                </a:cubicBezTo>
                <a:lnTo>
                  <a:pt x="5442217" y="3704774"/>
                </a:lnTo>
                <a:cubicBezTo>
                  <a:pt x="5468129" y="3704774"/>
                  <a:pt x="5468129" y="3743974"/>
                  <a:pt x="5455505" y="3756598"/>
                </a:cubicBezTo>
                <a:cubicBezTo>
                  <a:pt x="5455505" y="3743310"/>
                  <a:pt x="5455505" y="3743310"/>
                  <a:pt x="5455505" y="3743310"/>
                </a:cubicBezTo>
                <a:cubicBezTo>
                  <a:pt x="5442217" y="3743310"/>
                  <a:pt x="5429593" y="3756598"/>
                  <a:pt x="5429593" y="3756598"/>
                </a:cubicBezTo>
                <a:cubicBezTo>
                  <a:pt x="5429593" y="3769886"/>
                  <a:pt x="5429593" y="3782510"/>
                  <a:pt x="5429593" y="3769886"/>
                </a:cubicBezTo>
                <a:cubicBezTo>
                  <a:pt x="5429593" y="3769886"/>
                  <a:pt x="5403681" y="3769886"/>
                  <a:pt x="5403681" y="3756598"/>
                </a:cubicBezTo>
                <a:cubicBezTo>
                  <a:pt x="5403681" y="3756598"/>
                  <a:pt x="5390392" y="3756598"/>
                  <a:pt x="5377768" y="3769886"/>
                </a:cubicBezTo>
                <a:cubicBezTo>
                  <a:pt x="5377768" y="3756598"/>
                  <a:pt x="5377768" y="3743974"/>
                  <a:pt x="5377768" y="3743974"/>
                </a:cubicBezTo>
                <a:cubicBezTo>
                  <a:pt x="5377768" y="3743974"/>
                  <a:pt x="5391057" y="3769886"/>
                  <a:pt x="5391057" y="3757262"/>
                </a:cubicBezTo>
                <a:cubicBezTo>
                  <a:pt x="5391057" y="3743974"/>
                  <a:pt x="5377768" y="3743974"/>
                  <a:pt x="5377768" y="3743974"/>
                </a:cubicBezTo>
                <a:cubicBezTo>
                  <a:pt x="5377768" y="3743974"/>
                  <a:pt x="5377768" y="3730686"/>
                  <a:pt x="5391057" y="3730686"/>
                </a:cubicBezTo>
                <a:cubicBezTo>
                  <a:pt x="5391057" y="3743974"/>
                  <a:pt x="5391057" y="3743974"/>
                  <a:pt x="5391057" y="3743974"/>
                </a:cubicBezTo>
                <a:cubicBezTo>
                  <a:pt x="5391057" y="3730686"/>
                  <a:pt x="5391057" y="3743974"/>
                  <a:pt x="5391057" y="3743974"/>
                </a:cubicBezTo>
                <a:cubicBezTo>
                  <a:pt x="5391057" y="3730686"/>
                  <a:pt x="5391057" y="3718062"/>
                  <a:pt x="5404345" y="3718062"/>
                </a:cubicBezTo>
                <a:cubicBezTo>
                  <a:pt x="5391057" y="3718062"/>
                  <a:pt x="5391057" y="3718062"/>
                  <a:pt x="5378433" y="3718062"/>
                </a:cubicBezTo>
                <a:lnTo>
                  <a:pt x="5391722" y="3718062"/>
                </a:lnTo>
                <a:cubicBezTo>
                  <a:pt x="5378433" y="3718062"/>
                  <a:pt x="5365809" y="3704774"/>
                  <a:pt x="5365809" y="3704774"/>
                </a:cubicBezTo>
                <a:cubicBezTo>
                  <a:pt x="5365809" y="3704774"/>
                  <a:pt x="5365809" y="3704774"/>
                  <a:pt x="5352521" y="3704774"/>
                </a:cubicBezTo>
                <a:cubicBezTo>
                  <a:pt x="5352521" y="3704774"/>
                  <a:pt x="5352521" y="3691485"/>
                  <a:pt x="5339233" y="3691485"/>
                </a:cubicBezTo>
                <a:cubicBezTo>
                  <a:pt x="5339233" y="3717397"/>
                  <a:pt x="5339233" y="3704774"/>
                  <a:pt x="5352521" y="3717397"/>
                </a:cubicBezTo>
                <a:cubicBezTo>
                  <a:pt x="5352521" y="3730686"/>
                  <a:pt x="5339233" y="3730686"/>
                  <a:pt x="5339233" y="3730686"/>
                </a:cubicBezTo>
                <a:cubicBezTo>
                  <a:pt x="5339233" y="3743974"/>
                  <a:pt x="5352521" y="3743974"/>
                  <a:pt x="5339233" y="3756598"/>
                </a:cubicBezTo>
                <a:cubicBezTo>
                  <a:pt x="5325944" y="3730686"/>
                  <a:pt x="5325944" y="3717397"/>
                  <a:pt x="5325944" y="3704774"/>
                </a:cubicBezTo>
                <a:cubicBezTo>
                  <a:pt x="5325944" y="3704774"/>
                  <a:pt x="5339233" y="3718062"/>
                  <a:pt x="5339233" y="3704774"/>
                </a:cubicBezTo>
                <a:cubicBezTo>
                  <a:pt x="5325944" y="3704774"/>
                  <a:pt x="5339233" y="3678861"/>
                  <a:pt x="5325944" y="3665573"/>
                </a:cubicBezTo>
                <a:cubicBezTo>
                  <a:pt x="5325944" y="3652285"/>
                  <a:pt x="5339233" y="3652285"/>
                  <a:pt x="5351857" y="3652285"/>
                </a:cubicBezTo>
                <a:cubicBezTo>
                  <a:pt x="5338569" y="3665573"/>
                  <a:pt x="5338569" y="3678197"/>
                  <a:pt x="5351857" y="3678197"/>
                </a:cubicBezTo>
                <a:cubicBezTo>
                  <a:pt x="5351857" y="3678197"/>
                  <a:pt x="5351857" y="3691485"/>
                  <a:pt x="5365145" y="3691485"/>
                </a:cubicBezTo>
                <a:cubicBezTo>
                  <a:pt x="5351857" y="3665573"/>
                  <a:pt x="5351857" y="3639661"/>
                  <a:pt x="5365145" y="3613749"/>
                </a:cubicBezTo>
                <a:cubicBezTo>
                  <a:pt x="5365145" y="3627037"/>
                  <a:pt x="5365145" y="3627037"/>
                  <a:pt x="5378433" y="3627037"/>
                </a:cubicBezTo>
                <a:cubicBezTo>
                  <a:pt x="5365145" y="3640326"/>
                  <a:pt x="5365145" y="3640326"/>
                  <a:pt x="5352521" y="3652950"/>
                </a:cubicBezTo>
                <a:cubicBezTo>
                  <a:pt x="5365809" y="3652950"/>
                  <a:pt x="5365809" y="3639661"/>
                  <a:pt x="5365809" y="3652950"/>
                </a:cubicBezTo>
                <a:cubicBezTo>
                  <a:pt x="5352521" y="3666238"/>
                  <a:pt x="5379098" y="3678861"/>
                  <a:pt x="5365809" y="3692150"/>
                </a:cubicBezTo>
                <a:cubicBezTo>
                  <a:pt x="5379098" y="3692150"/>
                  <a:pt x="5391722" y="3705438"/>
                  <a:pt x="5391722" y="3705438"/>
                </a:cubicBezTo>
                <a:cubicBezTo>
                  <a:pt x="5405010" y="3718726"/>
                  <a:pt x="5405010" y="3731350"/>
                  <a:pt x="5405010" y="3744639"/>
                </a:cubicBezTo>
                <a:cubicBezTo>
                  <a:pt x="5430921" y="3744639"/>
                  <a:pt x="5444210" y="3731350"/>
                  <a:pt x="5444210" y="3705438"/>
                </a:cubicBezTo>
                <a:lnTo>
                  <a:pt x="5444210" y="3705438"/>
                </a:lnTo>
                <a:lnTo>
                  <a:pt x="5444210" y="3705438"/>
                </a:lnTo>
                <a:lnTo>
                  <a:pt x="5444210" y="3692150"/>
                </a:lnTo>
                <a:cubicBezTo>
                  <a:pt x="5430921" y="3692150"/>
                  <a:pt x="5430921" y="3692150"/>
                  <a:pt x="5430921" y="3692150"/>
                </a:cubicBezTo>
                <a:cubicBezTo>
                  <a:pt x="5417633" y="3705438"/>
                  <a:pt x="5417633" y="3705438"/>
                  <a:pt x="5417633" y="3718062"/>
                </a:cubicBezTo>
                <a:cubicBezTo>
                  <a:pt x="5404345" y="3704774"/>
                  <a:pt x="5404345" y="3692150"/>
                  <a:pt x="5404345" y="3692150"/>
                </a:cubicBezTo>
                <a:lnTo>
                  <a:pt x="5391057" y="3692150"/>
                </a:lnTo>
                <a:cubicBezTo>
                  <a:pt x="5391057" y="3692150"/>
                  <a:pt x="5391057" y="3692150"/>
                  <a:pt x="5377768" y="3678861"/>
                </a:cubicBezTo>
                <a:cubicBezTo>
                  <a:pt x="5391057" y="3692150"/>
                  <a:pt x="5391057" y="3678861"/>
                  <a:pt x="5391057" y="3678861"/>
                </a:cubicBezTo>
                <a:cubicBezTo>
                  <a:pt x="5416969" y="3665573"/>
                  <a:pt x="5377768" y="3613749"/>
                  <a:pt x="5416969" y="3613749"/>
                </a:cubicBezTo>
                <a:cubicBezTo>
                  <a:pt x="5416969" y="3627037"/>
                  <a:pt x="5403681" y="3627037"/>
                  <a:pt x="5416969" y="3639661"/>
                </a:cubicBezTo>
                <a:cubicBezTo>
                  <a:pt x="5391057" y="3639661"/>
                  <a:pt x="5416969" y="3639661"/>
                  <a:pt x="5416969" y="3652950"/>
                </a:cubicBezTo>
                <a:cubicBezTo>
                  <a:pt x="5416969" y="3652950"/>
                  <a:pt x="5403681" y="3639661"/>
                  <a:pt x="5403681" y="3652950"/>
                </a:cubicBezTo>
                <a:cubicBezTo>
                  <a:pt x="5416969" y="3652950"/>
                  <a:pt x="5403681" y="3666238"/>
                  <a:pt x="5416969" y="3666238"/>
                </a:cubicBezTo>
                <a:cubicBezTo>
                  <a:pt x="5416969" y="3666238"/>
                  <a:pt x="5403681" y="3666238"/>
                  <a:pt x="5403681" y="3679526"/>
                </a:cubicBezTo>
                <a:cubicBezTo>
                  <a:pt x="5429593" y="3679526"/>
                  <a:pt x="5416969" y="3666238"/>
                  <a:pt x="5416969" y="3640326"/>
                </a:cubicBezTo>
                <a:cubicBezTo>
                  <a:pt x="5442881" y="3640326"/>
                  <a:pt x="5442881" y="3640326"/>
                  <a:pt x="5456169" y="3653614"/>
                </a:cubicBezTo>
                <a:cubicBezTo>
                  <a:pt x="5456169" y="3653614"/>
                  <a:pt x="5442881" y="3653614"/>
                  <a:pt x="5456169" y="3666902"/>
                </a:cubicBezTo>
                <a:lnTo>
                  <a:pt x="5456169" y="3666902"/>
                </a:lnTo>
                <a:cubicBezTo>
                  <a:pt x="5469458" y="3653614"/>
                  <a:pt x="5469458" y="3653614"/>
                  <a:pt x="5482082" y="3653614"/>
                </a:cubicBezTo>
                <a:cubicBezTo>
                  <a:pt x="5468794" y="3653614"/>
                  <a:pt x="5482082" y="3666902"/>
                  <a:pt x="5482082" y="3666902"/>
                </a:cubicBezTo>
                <a:cubicBezTo>
                  <a:pt x="5456169" y="3666902"/>
                  <a:pt x="5468794" y="3692814"/>
                  <a:pt x="5456169" y="3692814"/>
                </a:cubicBezTo>
                <a:cubicBezTo>
                  <a:pt x="5482082" y="3679526"/>
                  <a:pt x="5469458" y="3692814"/>
                  <a:pt x="5482082" y="3692814"/>
                </a:cubicBezTo>
                <a:cubicBezTo>
                  <a:pt x="5482082" y="3679526"/>
                  <a:pt x="5482082" y="3679526"/>
                  <a:pt x="5482082" y="3666902"/>
                </a:cubicBezTo>
                <a:cubicBezTo>
                  <a:pt x="5495370" y="3666902"/>
                  <a:pt x="5507994" y="3640990"/>
                  <a:pt x="5495370" y="3640990"/>
                </a:cubicBezTo>
                <a:lnTo>
                  <a:pt x="5482082" y="3654278"/>
                </a:lnTo>
                <a:cubicBezTo>
                  <a:pt x="5482082" y="3640990"/>
                  <a:pt x="5482082" y="3628366"/>
                  <a:pt x="5495370" y="3640990"/>
                </a:cubicBezTo>
                <a:cubicBezTo>
                  <a:pt x="5508658" y="3640990"/>
                  <a:pt x="5508658" y="3654278"/>
                  <a:pt x="5521282" y="3640990"/>
                </a:cubicBezTo>
                <a:cubicBezTo>
                  <a:pt x="5521282" y="3654278"/>
                  <a:pt x="5534571" y="3654278"/>
                  <a:pt x="5534571" y="3666902"/>
                </a:cubicBezTo>
                <a:cubicBezTo>
                  <a:pt x="5521282" y="3666902"/>
                  <a:pt x="5521282" y="3653614"/>
                  <a:pt x="5508658" y="3653614"/>
                </a:cubicBezTo>
                <a:cubicBezTo>
                  <a:pt x="5508658" y="3666902"/>
                  <a:pt x="5482746" y="3666902"/>
                  <a:pt x="5495370" y="3679526"/>
                </a:cubicBezTo>
                <a:cubicBezTo>
                  <a:pt x="5508658" y="3666238"/>
                  <a:pt x="5508658" y="3692814"/>
                  <a:pt x="5508658" y="3705438"/>
                </a:cubicBezTo>
                <a:cubicBezTo>
                  <a:pt x="5521947" y="3705438"/>
                  <a:pt x="5521947" y="3705438"/>
                  <a:pt x="5534571" y="3705438"/>
                </a:cubicBezTo>
                <a:cubicBezTo>
                  <a:pt x="5534571" y="3692150"/>
                  <a:pt x="5534571" y="3692150"/>
                  <a:pt x="5521282" y="3692150"/>
                </a:cubicBezTo>
                <a:cubicBezTo>
                  <a:pt x="5547194" y="3692150"/>
                  <a:pt x="5534571" y="3705438"/>
                  <a:pt x="5547194" y="3705438"/>
                </a:cubicBezTo>
                <a:cubicBezTo>
                  <a:pt x="5547194" y="3692150"/>
                  <a:pt x="5533906" y="3679526"/>
                  <a:pt x="5521282" y="3679526"/>
                </a:cubicBezTo>
                <a:lnTo>
                  <a:pt x="5534571" y="3666238"/>
                </a:lnTo>
                <a:cubicBezTo>
                  <a:pt x="5534571" y="3679526"/>
                  <a:pt x="5534571" y="3679526"/>
                  <a:pt x="5547859" y="3679526"/>
                </a:cubicBezTo>
                <a:lnTo>
                  <a:pt x="5547859" y="3692814"/>
                </a:lnTo>
                <a:cubicBezTo>
                  <a:pt x="5547859" y="3679526"/>
                  <a:pt x="5547859" y="3679526"/>
                  <a:pt x="5561147" y="3679526"/>
                </a:cubicBezTo>
                <a:cubicBezTo>
                  <a:pt x="5561147" y="3679526"/>
                  <a:pt x="5574436" y="3692814"/>
                  <a:pt x="5574436" y="3679526"/>
                </a:cubicBezTo>
                <a:cubicBezTo>
                  <a:pt x="5574436" y="3679526"/>
                  <a:pt x="5574436" y="3679526"/>
                  <a:pt x="5561147" y="3666238"/>
                </a:cubicBezTo>
                <a:lnTo>
                  <a:pt x="5547859" y="3666238"/>
                </a:lnTo>
                <a:cubicBezTo>
                  <a:pt x="5561147" y="3652950"/>
                  <a:pt x="5573770" y="3652950"/>
                  <a:pt x="5573770" y="3640326"/>
                </a:cubicBezTo>
                <a:cubicBezTo>
                  <a:pt x="5547859" y="3640326"/>
                  <a:pt x="5560482" y="3627037"/>
                  <a:pt x="5547859" y="3614413"/>
                </a:cubicBezTo>
                <a:lnTo>
                  <a:pt x="5547859" y="3614413"/>
                </a:lnTo>
                <a:cubicBezTo>
                  <a:pt x="5561147" y="3627701"/>
                  <a:pt x="5561147" y="3614413"/>
                  <a:pt x="5573770" y="3627701"/>
                </a:cubicBezTo>
                <a:cubicBezTo>
                  <a:pt x="5560482" y="3601790"/>
                  <a:pt x="5573770" y="3601790"/>
                  <a:pt x="5560482" y="3588501"/>
                </a:cubicBezTo>
                <a:cubicBezTo>
                  <a:pt x="5534571" y="3601790"/>
                  <a:pt x="5534571" y="3575213"/>
                  <a:pt x="5507994" y="3588501"/>
                </a:cubicBezTo>
                <a:cubicBezTo>
                  <a:pt x="5507994" y="3562589"/>
                  <a:pt x="5507994" y="3536677"/>
                  <a:pt x="5494706" y="3536677"/>
                </a:cubicBezTo>
                <a:cubicBezTo>
                  <a:pt x="5507994" y="3523389"/>
                  <a:pt x="5494706" y="3510765"/>
                  <a:pt x="5507994" y="3510765"/>
                </a:cubicBezTo>
                <a:cubicBezTo>
                  <a:pt x="5507994" y="3524053"/>
                  <a:pt x="5521282" y="3524053"/>
                  <a:pt x="5507994" y="3536677"/>
                </a:cubicBezTo>
                <a:cubicBezTo>
                  <a:pt x="5521282" y="3536677"/>
                  <a:pt x="5521282" y="3523389"/>
                  <a:pt x="5521282" y="3523389"/>
                </a:cubicBezTo>
                <a:cubicBezTo>
                  <a:pt x="5521282" y="3536677"/>
                  <a:pt x="5534571" y="3536677"/>
                  <a:pt x="5534571" y="3549301"/>
                </a:cubicBezTo>
                <a:cubicBezTo>
                  <a:pt x="5560482" y="3549301"/>
                  <a:pt x="5560482" y="3588501"/>
                  <a:pt x="5573770" y="3601125"/>
                </a:cubicBezTo>
                <a:cubicBezTo>
                  <a:pt x="5587059" y="3601125"/>
                  <a:pt x="5612971" y="3601125"/>
                  <a:pt x="5612971" y="3627037"/>
                </a:cubicBezTo>
                <a:cubicBezTo>
                  <a:pt x="5612971" y="3640326"/>
                  <a:pt x="5599683" y="3640326"/>
                  <a:pt x="5599683" y="3640326"/>
                </a:cubicBezTo>
                <a:cubicBezTo>
                  <a:pt x="5586395" y="3627037"/>
                  <a:pt x="5586395" y="3614413"/>
                  <a:pt x="5573770" y="3601125"/>
                </a:cubicBezTo>
                <a:cubicBezTo>
                  <a:pt x="5587059" y="3627037"/>
                  <a:pt x="5573770" y="3614413"/>
                  <a:pt x="5587059" y="3627037"/>
                </a:cubicBezTo>
                <a:cubicBezTo>
                  <a:pt x="5573770" y="3627037"/>
                  <a:pt x="5573770" y="3640326"/>
                  <a:pt x="5587059" y="3640326"/>
                </a:cubicBezTo>
                <a:cubicBezTo>
                  <a:pt x="5587059" y="3640326"/>
                  <a:pt x="5573770" y="3640326"/>
                  <a:pt x="5587059" y="3627037"/>
                </a:cubicBezTo>
                <a:cubicBezTo>
                  <a:pt x="5587059" y="3640326"/>
                  <a:pt x="5587059" y="3640326"/>
                  <a:pt x="5587059" y="3640326"/>
                </a:cubicBezTo>
                <a:cubicBezTo>
                  <a:pt x="5600347" y="3640326"/>
                  <a:pt x="5600347" y="3640326"/>
                  <a:pt x="5612971" y="3640326"/>
                </a:cubicBezTo>
                <a:cubicBezTo>
                  <a:pt x="5612971" y="3666238"/>
                  <a:pt x="5599683" y="3653614"/>
                  <a:pt x="5599683" y="3666238"/>
                </a:cubicBezTo>
                <a:cubicBezTo>
                  <a:pt x="5599683" y="3652950"/>
                  <a:pt x="5586395" y="3679526"/>
                  <a:pt x="5586395" y="3679526"/>
                </a:cubicBezTo>
                <a:cubicBezTo>
                  <a:pt x="5586395" y="3679526"/>
                  <a:pt x="5573106" y="3692814"/>
                  <a:pt x="5586395" y="3705438"/>
                </a:cubicBezTo>
                <a:cubicBezTo>
                  <a:pt x="5573106" y="3692150"/>
                  <a:pt x="5573106" y="3692150"/>
                  <a:pt x="5573106" y="3705438"/>
                </a:cubicBezTo>
                <a:cubicBezTo>
                  <a:pt x="5559818" y="3705438"/>
                  <a:pt x="5559818" y="3679526"/>
                  <a:pt x="5559818" y="3692150"/>
                </a:cubicBezTo>
                <a:cubicBezTo>
                  <a:pt x="5559818" y="3692150"/>
                  <a:pt x="5546530" y="3692150"/>
                  <a:pt x="5559818" y="3705438"/>
                </a:cubicBezTo>
                <a:cubicBezTo>
                  <a:pt x="5559818" y="3718726"/>
                  <a:pt x="5559818" y="3705438"/>
                  <a:pt x="5573106" y="3705438"/>
                </a:cubicBezTo>
                <a:cubicBezTo>
                  <a:pt x="5599019" y="3718726"/>
                  <a:pt x="5599019" y="3731350"/>
                  <a:pt x="5612307" y="3744639"/>
                </a:cubicBezTo>
                <a:cubicBezTo>
                  <a:pt x="5612307" y="3718726"/>
                  <a:pt x="5625595" y="3718726"/>
                  <a:pt x="5625595" y="3705438"/>
                </a:cubicBezTo>
                <a:cubicBezTo>
                  <a:pt x="5612307" y="3718726"/>
                  <a:pt x="5612307" y="3718726"/>
                  <a:pt x="5599683" y="3731350"/>
                </a:cubicBezTo>
                <a:cubicBezTo>
                  <a:pt x="5599683" y="3718062"/>
                  <a:pt x="5586395" y="3718062"/>
                  <a:pt x="5586395" y="3705438"/>
                </a:cubicBezTo>
                <a:cubicBezTo>
                  <a:pt x="5599683" y="3705438"/>
                  <a:pt x="5599683" y="3692150"/>
                  <a:pt x="5625595" y="3705438"/>
                </a:cubicBezTo>
                <a:cubicBezTo>
                  <a:pt x="5612307" y="3692150"/>
                  <a:pt x="5625595" y="3692150"/>
                  <a:pt x="5625595" y="3692150"/>
                </a:cubicBezTo>
                <a:cubicBezTo>
                  <a:pt x="5625595" y="3692150"/>
                  <a:pt x="5625595" y="3678861"/>
                  <a:pt x="5612307" y="3678861"/>
                </a:cubicBezTo>
                <a:cubicBezTo>
                  <a:pt x="5625595" y="3678861"/>
                  <a:pt x="5625595" y="3692150"/>
                  <a:pt x="5638219" y="3692150"/>
                </a:cubicBezTo>
                <a:cubicBezTo>
                  <a:pt x="5624931" y="3678861"/>
                  <a:pt x="5638219" y="3640326"/>
                  <a:pt x="5612307" y="3640326"/>
                </a:cubicBezTo>
                <a:cubicBezTo>
                  <a:pt x="5625595" y="3640326"/>
                  <a:pt x="5612307" y="3614413"/>
                  <a:pt x="5625595" y="3614413"/>
                </a:cubicBezTo>
                <a:cubicBezTo>
                  <a:pt x="5638883" y="3627701"/>
                  <a:pt x="5651507" y="3653614"/>
                  <a:pt x="5651507" y="3627701"/>
                </a:cubicBezTo>
                <a:cubicBezTo>
                  <a:pt x="5638219" y="3627701"/>
                  <a:pt x="5638219" y="3627701"/>
                  <a:pt x="5625595" y="3614413"/>
                </a:cubicBezTo>
                <a:cubicBezTo>
                  <a:pt x="5638883" y="3614413"/>
                  <a:pt x="5625595" y="3601125"/>
                  <a:pt x="5625595" y="3588501"/>
                </a:cubicBezTo>
                <a:cubicBezTo>
                  <a:pt x="5612307" y="3588501"/>
                  <a:pt x="5625595" y="3575213"/>
                  <a:pt x="5612307" y="3588501"/>
                </a:cubicBezTo>
                <a:cubicBezTo>
                  <a:pt x="5599019" y="3549301"/>
                  <a:pt x="5573106" y="3523389"/>
                  <a:pt x="5546530" y="3536677"/>
                </a:cubicBezTo>
                <a:cubicBezTo>
                  <a:pt x="5546530" y="3523389"/>
                  <a:pt x="5572442" y="3536677"/>
                  <a:pt x="5585730" y="3523389"/>
                </a:cubicBezTo>
                <a:cubicBezTo>
                  <a:pt x="5559818" y="3523389"/>
                  <a:pt x="5585730" y="3510100"/>
                  <a:pt x="5559818" y="3497476"/>
                </a:cubicBezTo>
                <a:cubicBezTo>
                  <a:pt x="5559818" y="3510765"/>
                  <a:pt x="5533906" y="3510765"/>
                  <a:pt x="5533906" y="3510765"/>
                </a:cubicBezTo>
                <a:cubicBezTo>
                  <a:pt x="5559818" y="3497476"/>
                  <a:pt x="5559818" y="3471564"/>
                  <a:pt x="5533906" y="3445652"/>
                </a:cubicBezTo>
                <a:cubicBezTo>
                  <a:pt x="5533906" y="3458941"/>
                  <a:pt x="5533906" y="3471564"/>
                  <a:pt x="5533906" y="3471564"/>
                </a:cubicBezTo>
                <a:cubicBezTo>
                  <a:pt x="5520617" y="3471564"/>
                  <a:pt x="5520617" y="3484852"/>
                  <a:pt x="5520617" y="3484852"/>
                </a:cubicBezTo>
                <a:cubicBezTo>
                  <a:pt x="5520617" y="3458941"/>
                  <a:pt x="5507329" y="3458941"/>
                  <a:pt x="5494706" y="3445652"/>
                </a:cubicBezTo>
                <a:cubicBezTo>
                  <a:pt x="5520617" y="3458941"/>
                  <a:pt x="5507994" y="3419740"/>
                  <a:pt x="5520617" y="3432364"/>
                </a:cubicBezTo>
                <a:cubicBezTo>
                  <a:pt x="5520617" y="3432364"/>
                  <a:pt x="5507329" y="3445652"/>
                  <a:pt x="5520617" y="3445652"/>
                </a:cubicBezTo>
                <a:cubicBezTo>
                  <a:pt x="5520617" y="3432364"/>
                  <a:pt x="5533906" y="3445652"/>
                  <a:pt x="5533906" y="3445652"/>
                </a:cubicBezTo>
                <a:cubicBezTo>
                  <a:pt x="5533906" y="3432364"/>
                  <a:pt x="5507994" y="3432364"/>
                  <a:pt x="5507994" y="3419740"/>
                </a:cubicBezTo>
                <a:cubicBezTo>
                  <a:pt x="5507994" y="3406452"/>
                  <a:pt x="5521282" y="3406452"/>
                  <a:pt x="5507994" y="3393828"/>
                </a:cubicBezTo>
                <a:cubicBezTo>
                  <a:pt x="5494706" y="3393828"/>
                  <a:pt x="5507994" y="3407116"/>
                  <a:pt x="5494706" y="3407116"/>
                </a:cubicBezTo>
                <a:lnTo>
                  <a:pt x="5481418" y="3407116"/>
                </a:lnTo>
                <a:cubicBezTo>
                  <a:pt x="5494706" y="3393828"/>
                  <a:pt x="5468129" y="3393828"/>
                  <a:pt x="5468129" y="3381204"/>
                </a:cubicBezTo>
                <a:cubicBezTo>
                  <a:pt x="5442217" y="3394492"/>
                  <a:pt x="5468129" y="3394492"/>
                  <a:pt x="5454841" y="3420405"/>
                </a:cubicBezTo>
                <a:cubicBezTo>
                  <a:pt x="5468129" y="3394492"/>
                  <a:pt x="5441553" y="3420405"/>
                  <a:pt x="5441553" y="3394492"/>
                </a:cubicBezTo>
                <a:cubicBezTo>
                  <a:pt x="5441553" y="3394492"/>
                  <a:pt x="5441553" y="3407781"/>
                  <a:pt x="5454841" y="3407781"/>
                </a:cubicBezTo>
                <a:cubicBezTo>
                  <a:pt x="5441553" y="3381868"/>
                  <a:pt x="5454841" y="3394492"/>
                  <a:pt x="5454841" y="3381868"/>
                </a:cubicBezTo>
                <a:cubicBezTo>
                  <a:pt x="5441553" y="3368580"/>
                  <a:pt x="5441553" y="3381868"/>
                  <a:pt x="5441553" y="3381868"/>
                </a:cubicBezTo>
                <a:cubicBezTo>
                  <a:pt x="5454841" y="3368580"/>
                  <a:pt x="5480752" y="3355956"/>
                  <a:pt x="5467464" y="3342668"/>
                </a:cubicBezTo>
                <a:cubicBezTo>
                  <a:pt x="5480752" y="3342668"/>
                  <a:pt x="5480752" y="3368580"/>
                  <a:pt x="5493377" y="3368580"/>
                </a:cubicBezTo>
                <a:cubicBezTo>
                  <a:pt x="5480088" y="3342668"/>
                  <a:pt x="5467464" y="3303467"/>
                  <a:pt x="5454176" y="3316756"/>
                </a:cubicBezTo>
                <a:cubicBezTo>
                  <a:pt x="5454176" y="3277556"/>
                  <a:pt x="5454176" y="3277556"/>
                  <a:pt x="5454176" y="3277556"/>
                </a:cubicBezTo>
                <a:cubicBezTo>
                  <a:pt x="5440888" y="3277556"/>
                  <a:pt x="5440888" y="3290844"/>
                  <a:pt x="5440888" y="3290844"/>
                </a:cubicBezTo>
                <a:cubicBezTo>
                  <a:pt x="5440888" y="3304132"/>
                  <a:pt x="5454176" y="3290844"/>
                  <a:pt x="5454176" y="3304132"/>
                </a:cubicBezTo>
                <a:cubicBezTo>
                  <a:pt x="5440888" y="3304132"/>
                  <a:pt x="5440888" y="3317420"/>
                  <a:pt x="5440888" y="3317420"/>
                </a:cubicBezTo>
                <a:cubicBezTo>
                  <a:pt x="5427599" y="3330709"/>
                  <a:pt x="5440888" y="3330709"/>
                  <a:pt x="5440888" y="3330709"/>
                </a:cubicBezTo>
                <a:lnTo>
                  <a:pt x="5427599" y="3330709"/>
                </a:lnTo>
                <a:cubicBezTo>
                  <a:pt x="5427599" y="3330709"/>
                  <a:pt x="5440888" y="3330709"/>
                  <a:pt x="5427599" y="3330709"/>
                </a:cubicBezTo>
                <a:lnTo>
                  <a:pt x="5414311" y="3330709"/>
                </a:lnTo>
                <a:cubicBezTo>
                  <a:pt x="5414311" y="3330709"/>
                  <a:pt x="5427599" y="3317420"/>
                  <a:pt x="5427599" y="3304796"/>
                </a:cubicBezTo>
                <a:lnTo>
                  <a:pt x="5440888" y="3304796"/>
                </a:lnTo>
                <a:cubicBezTo>
                  <a:pt x="5440888" y="3291508"/>
                  <a:pt x="5427599" y="3304796"/>
                  <a:pt x="5414976" y="3304796"/>
                </a:cubicBezTo>
                <a:cubicBezTo>
                  <a:pt x="5414976" y="3278884"/>
                  <a:pt x="5440888" y="3291508"/>
                  <a:pt x="5454176" y="3278884"/>
                </a:cubicBezTo>
                <a:cubicBezTo>
                  <a:pt x="5428264" y="3278884"/>
                  <a:pt x="5428264" y="3278884"/>
                  <a:pt x="5401688" y="3292172"/>
                </a:cubicBezTo>
                <a:cubicBezTo>
                  <a:pt x="5414976" y="3292172"/>
                  <a:pt x="5414976" y="3278884"/>
                  <a:pt x="5414976" y="3292172"/>
                </a:cubicBezTo>
                <a:lnTo>
                  <a:pt x="5414976" y="3292172"/>
                </a:lnTo>
                <a:cubicBezTo>
                  <a:pt x="5401688" y="3278884"/>
                  <a:pt x="5389064" y="3292172"/>
                  <a:pt x="5389064" y="3278884"/>
                </a:cubicBezTo>
                <a:lnTo>
                  <a:pt x="5414976" y="3278884"/>
                </a:lnTo>
                <a:cubicBezTo>
                  <a:pt x="5401688" y="3265596"/>
                  <a:pt x="5389064" y="3265596"/>
                  <a:pt x="5389064" y="3265596"/>
                </a:cubicBezTo>
                <a:cubicBezTo>
                  <a:pt x="5389064" y="3252307"/>
                  <a:pt x="5375776" y="3239684"/>
                  <a:pt x="5402352" y="3226396"/>
                </a:cubicBezTo>
                <a:cubicBezTo>
                  <a:pt x="5402352" y="3239684"/>
                  <a:pt x="5402352" y="3239684"/>
                  <a:pt x="5402352" y="3239684"/>
                </a:cubicBezTo>
                <a:cubicBezTo>
                  <a:pt x="5415640" y="3239684"/>
                  <a:pt x="5402352" y="3226396"/>
                  <a:pt x="5415640" y="3226396"/>
                </a:cubicBezTo>
                <a:cubicBezTo>
                  <a:pt x="5402352" y="3226396"/>
                  <a:pt x="5402352" y="3226396"/>
                  <a:pt x="5402352" y="3213107"/>
                </a:cubicBezTo>
                <a:cubicBezTo>
                  <a:pt x="5415640" y="3226396"/>
                  <a:pt x="5415640" y="3213107"/>
                  <a:pt x="5428264" y="3199819"/>
                </a:cubicBezTo>
                <a:lnTo>
                  <a:pt x="5414976" y="3199819"/>
                </a:lnTo>
                <a:lnTo>
                  <a:pt x="5414976" y="3199819"/>
                </a:lnTo>
                <a:lnTo>
                  <a:pt x="5401688" y="3213107"/>
                </a:lnTo>
                <a:cubicBezTo>
                  <a:pt x="5401688" y="3199819"/>
                  <a:pt x="5401688" y="3187195"/>
                  <a:pt x="5401688" y="3173907"/>
                </a:cubicBezTo>
                <a:cubicBezTo>
                  <a:pt x="5388400" y="3160618"/>
                  <a:pt x="5375776" y="3147995"/>
                  <a:pt x="5375776" y="3108794"/>
                </a:cubicBezTo>
                <a:cubicBezTo>
                  <a:pt x="5362487" y="3095506"/>
                  <a:pt x="5349863" y="3082882"/>
                  <a:pt x="5349863" y="3056970"/>
                </a:cubicBezTo>
                <a:cubicBezTo>
                  <a:pt x="5336575" y="3056970"/>
                  <a:pt x="5336575" y="3056970"/>
                  <a:pt x="5323951" y="3043682"/>
                </a:cubicBezTo>
                <a:cubicBezTo>
                  <a:pt x="5337239" y="3043682"/>
                  <a:pt x="5337239" y="3043682"/>
                  <a:pt x="5337239" y="3043682"/>
                </a:cubicBezTo>
                <a:cubicBezTo>
                  <a:pt x="5337239" y="3030393"/>
                  <a:pt x="5337239" y="3030393"/>
                  <a:pt x="5337239" y="3030393"/>
                </a:cubicBezTo>
                <a:cubicBezTo>
                  <a:pt x="5323951" y="3030393"/>
                  <a:pt x="5323951" y="3004481"/>
                  <a:pt x="5311327" y="2991193"/>
                </a:cubicBezTo>
                <a:cubicBezTo>
                  <a:pt x="5298039" y="2991193"/>
                  <a:pt x="5298039" y="3004481"/>
                  <a:pt x="5298039" y="3004481"/>
                </a:cubicBezTo>
                <a:cubicBezTo>
                  <a:pt x="5298039" y="2991193"/>
                  <a:pt x="5311327" y="2991193"/>
                  <a:pt x="5298039" y="2978569"/>
                </a:cubicBezTo>
                <a:cubicBezTo>
                  <a:pt x="5298039" y="2978569"/>
                  <a:pt x="5298039" y="2991857"/>
                  <a:pt x="5298039" y="2978569"/>
                </a:cubicBezTo>
                <a:cubicBezTo>
                  <a:pt x="5298039" y="2965281"/>
                  <a:pt x="5272127" y="2952657"/>
                  <a:pt x="5272127" y="2952657"/>
                </a:cubicBezTo>
                <a:cubicBezTo>
                  <a:pt x="5272127" y="2952657"/>
                  <a:pt x="5272127" y="2939369"/>
                  <a:pt x="5272127" y="2926745"/>
                </a:cubicBezTo>
                <a:cubicBezTo>
                  <a:pt x="5285415" y="2926745"/>
                  <a:pt x="5285415" y="2926745"/>
                  <a:pt x="5285415" y="2926745"/>
                </a:cubicBezTo>
                <a:cubicBezTo>
                  <a:pt x="5272127" y="2926745"/>
                  <a:pt x="5272127" y="2926745"/>
                  <a:pt x="5259503" y="2926745"/>
                </a:cubicBezTo>
                <a:cubicBezTo>
                  <a:pt x="5259503" y="2913456"/>
                  <a:pt x="5272791" y="2913456"/>
                  <a:pt x="5285415" y="2900833"/>
                </a:cubicBezTo>
                <a:cubicBezTo>
                  <a:pt x="5259503" y="2900833"/>
                  <a:pt x="5259503" y="2861632"/>
                  <a:pt x="5246215" y="2861632"/>
                </a:cubicBezTo>
                <a:cubicBezTo>
                  <a:pt x="5232926" y="2861632"/>
                  <a:pt x="5246215" y="2874920"/>
                  <a:pt x="5220302" y="2874920"/>
                </a:cubicBezTo>
                <a:cubicBezTo>
                  <a:pt x="5220302" y="2849008"/>
                  <a:pt x="5220302" y="2835720"/>
                  <a:pt x="5220302" y="2823096"/>
                </a:cubicBezTo>
                <a:cubicBezTo>
                  <a:pt x="5233591" y="2823096"/>
                  <a:pt x="5233591" y="2809808"/>
                  <a:pt x="5233591" y="2797184"/>
                </a:cubicBezTo>
                <a:cubicBezTo>
                  <a:pt x="5207678" y="2783896"/>
                  <a:pt x="5207678" y="2771272"/>
                  <a:pt x="5194390" y="2757984"/>
                </a:cubicBezTo>
                <a:cubicBezTo>
                  <a:pt x="5194390" y="2771272"/>
                  <a:pt x="5181102" y="2757984"/>
                  <a:pt x="5181102" y="2757984"/>
                </a:cubicBezTo>
                <a:lnTo>
                  <a:pt x="5167814" y="2771272"/>
                </a:lnTo>
                <a:cubicBezTo>
                  <a:pt x="5167814" y="2757984"/>
                  <a:pt x="5167814" y="2757984"/>
                  <a:pt x="5181102" y="2757984"/>
                </a:cubicBezTo>
                <a:cubicBezTo>
                  <a:pt x="5181102" y="2757984"/>
                  <a:pt x="5167814" y="2757984"/>
                  <a:pt x="5181102" y="2757984"/>
                </a:cubicBezTo>
                <a:cubicBezTo>
                  <a:pt x="5181102" y="2757984"/>
                  <a:pt x="5181102" y="2744695"/>
                  <a:pt x="5181102" y="2757984"/>
                </a:cubicBezTo>
                <a:lnTo>
                  <a:pt x="5181102" y="2757984"/>
                </a:lnTo>
                <a:cubicBezTo>
                  <a:pt x="5194390" y="2757984"/>
                  <a:pt x="5194390" y="2744695"/>
                  <a:pt x="5194390" y="2744695"/>
                </a:cubicBezTo>
                <a:cubicBezTo>
                  <a:pt x="5168478" y="2744695"/>
                  <a:pt x="5194390" y="2705495"/>
                  <a:pt x="5168478" y="2705495"/>
                </a:cubicBezTo>
                <a:cubicBezTo>
                  <a:pt x="5168478" y="2653670"/>
                  <a:pt x="5115990" y="2614470"/>
                  <a:pt x="5102701" y="2562646"/>
                </a:cubicBezTo>
                <a:cubicBezTo>
                  <a:pt x="5115990" y="2536733"/>
                  <a:pt x="5141901" y="2562646"/>
                  <a:pt x="5168478" y="2536733"/>
                </a:cubicBezTo>
                <a:cubicBezTo>
                  <a:pt x="5142566" y="2536733"/>
                  <a:pt x="5142566" y="2536733"/>
                  <a:pt x="5142566" y="2536733"/>
                </a:cubicBezTo>
                <a:lnTo>
                  <a:pt x="5103366" y="2550022"/>
                </a:lnTo>
                <a:cubicBezTo>
                  <a:pt x="5077453" y="2550022"/>
                  <a:pt x="5050877" y="2472285"/>
                  <a:pt x="5037589" y="2458997"/>
                </a:cubicBezTo>
                <a:cubicBezTo>
                  <a:pt x="5024300" y="2445709"/>
                  <a:pt x="5024300" y="2445709"/>
                  <a:pt x="5024300" y="2433085"/>
                </a:cubicBezTo>
                <a:cubicBezTo>
                  <a:pt x="5011012" y="2419797"/>
                  <a:pt x="5011012" y="2407173"/>
                  <a:pt x="5011012" y="2393884"/>
                </a:cubicBezTo>
                <a:lnTo>
                  <a:pt x="4997724" y="2393884"/>
                </a:lnTo>
                <a:cubicBezTo>
                  <a:pt x="4984435" y="2367972"/>
                  <a:pt x="4971811" y="2342060"/>
                  <a:pt x="4958523" y="2302860"/>
                </a:cubicBezTo>
                <a:cubicBezTo>
                  <a:pt x="4919323" y="2251035"/>
                  <a:pt x="4880123" y="2199211"/>
                  <a:pt x="4840258" y="2160011"/>
                </a:cubicBezTo>
                <a:cubicBezTo>
                  <a:pt x="4826970" y="2134098"/>
                  <a:pt x="4814346" y="2094898"/>
                  <a:pt x="4774481" y="2108186"/>
                </a:cubicBezTo>
                <a:cubicBezTo>
                  <a:pt x="4748568" y="2173299"/>
                  <a:pt x="4721992" y="2082274"/>
                  <a:pt x="4669503" y="2068986"/>
                </a:cubicBezTo>
                <a:cubicBezTo>
                  <a:pt x="4656215" y="2055698"/>
                  <a:pt x="4630302" y="2068986"/>
                  <a:pt x="4617014" y="2055698"/>
                </a:cubicBezTo>
                <a:cubicBezTo>
                  <a:pt x="4603726" y="2055698"/>
                  <a:pt x="4603726" y="2029785"/>
                  <a:pt x="4577814" y="2042409"/>
                </a:cubicBezTo>
                <a:cubicBezTo>
                  <a:pt x="4551902" y="2029121"/>
                  <a:pt x="4525325" y="2003209"/>
                  <a:pt x="4486125" y="2016497"/>
                </a:cubicBezTo>
                <a:cubicBezTo>
                  <a:pt x="4460212" y="2029785"/>
                  <a:pt x="4472837" y="2107522"/>
                  <a:pt x="4433636" y="2081610"/>
                </a:cubicBezTo>
                <a:cubicBezTo>
                  <a:pt x="4433636" y="2081610"/>
                  <a:pt x="4433636" y="2068321"/>
                  <a:pt x="4420348" y="2068321"/>
                </a:cubicBezTo>
                <a:cubicBezTo>
                  <a:pt x="4420348" y="2081610"/>
                  <a:pt x="4433636" y="2081610"/>
                  <a:pt x="4433636" y="2094234"/>
                </a:cubicBezTo>
                <a:cubicBezTo>
                  <a:pt x="4394435" y="2094234"/>
                  <a:pt x="4394435" y="2094234"/>
                  <a:pt x="4367859" y="2094234"/>
                </a:cubicBezTo>
                <a:cubicBezTo>
                  <a:pt x="4367859" y="2080945"/>
                  <a:pt x="4367859" y="2068321"/>
                  <a:pt x="4354570" y="2080945"/>
                </a:cubicBezTo>
                <a:cubicBezTo>
                  <a:pt x="4367859" y="2106858"/>
                  <a:pt x="4341282" y="2094234"/>
                  <a:pt x="4341282" y="2094234"/>
                </a:cubicBezTo>
                <a:cubicBezTo>
                  <a:pt x="4327994" y="2094234"/>
                  <a:pt x="4327994" y="2107522"/>
                  <a:pt x="4327994" y="2107522"/>
                </a:cubicBezTo>
                <a:cubicBezTo>
                  <a:pt x="4302082" y="2107522"/>
                  <a:pt x="4275506" y="2094234"/>
                  <a:pt x="4249594" y="2081610"/>
                </a:cubicBezTo>
                <a:cubicBezTo>
                  <a:pt x="4236305" y="2081610"/>
                  <a:pt x="4223681" y="2081610"/>
                  <a:pt x="4210393" y="2081610"/>
                </a:cubicBezTo>
                <a:cubicBezTo>
                  <a:pt x="4197105" y="2081610"/>
                  <a:pt x="4197105" y="2081610"/>
                  <a:pt x="4184480" y="2081610"/>
                </a:cubicBezTo>
                <a:lnTo>
                  <a:pt x="4184480" y="2081610"/>
                </a:lnTo>
                <a:cubicBezTo>
                  <a:pt x="4158568" y="2068321"/>
                  <a:pt x="4184480" y="2042409"/>
                  <a:pt x="4158568" y="2042409"/>
                </a:cubicBezTo>
                <a:cubicBezTo>
                  <a:pt x="4171856" y="2042409"/>
                  <a:pt x="4171856" y="2068321"/>
                  <a:pt x="4158568" y="2068321"/>
                </a:cubicBezTo>
                <a:cubicBezTo>
                  <a:pt x="4132657" y="2055033"/>
                  <a:pt x="4119368" y="2068321"/>
                  <a:pt x="4106080" y="2029121"/>
                </a:cubicBezTo>
                <a:cubicBezTo>
                  <a:pt x="4092792" y="2029121"/>
                  <a:pt x="4092792" y="2042409"/>
                  <a:pt x="4092792" y="2055033"/>
                </a:cubicBezTo>
                <a:cubicBezTo>
                  <a:pt x="4040303" y="2041745"/>
                  <a:pt x="3987814" y="2015833"/>
                  <a:pt x="3948613" y="2015833"/>
                </a:cubicBezTo>
                <a:cubicBezTo>
                  <a:pt x="3935325" y="2015833"/>
                  <a:pt x="3922701" y="2002544"/>
                  <a:pt x="3922701" y="2002544"/>
                </a:cubicBezTo>
                <a:cubicBezTo>
                  <a:pt x="3896790" y="2015833"/>
                  <a:pt x="3831012" y="1976632"/>
                  <a:pt x="3817724" y="2015833"/>
                </a:cubicBezTo>
                <a:cubicBezTo>
                  <a:pt x="3791812" y="2015833"/>
                  <a:pt x="3791812" y="2029121"/>
                  <a:pt x="3778524" y="2029121"/>
                </a:cubicBezTo>
                <a:cubicBezTo>
                  <a:pt x="3739323" y="2042409"/>
                  <a:pt x="3700122" y="2015833"/>
                  <a:pt x="3673546" y="2029121"/>
                </a:cubicBezTo>
                <a:cubicBezTo>
                  <a:pt x="3673546" y="2015833"/>
                  <a:pt x="3673546" y="2015833"/>
                  <a:pt x="3673546" y="2015833"/>
                </a:cubicBezTo>
                <a:cubicBezTo>
                  <a:pt x="3647634" y="2029121"/>
                  <a:pt x="3660258" y="2055033"/>
                  <a:pt x="3621058" y="2055033"/>
                </a:cubicBezTo>
                <a:cubicBezTo>
                  <a:pt x="3621058" y="2029121"/>
                  <a:pt x="3595145" y="2029121"/>
                  <a:pt x="3581857" y="2003209"/>
                </a:cubicBezTo>
                <a:cubicBezTo>
                  <a:pt x="3555945" y="1951384"/>
                  <a:pt x="3542657" y="1899560"/>
                  <a:pt x="3503456" y="1873648"/>
                </a:cubicBezTo>
                <a:lnTo>
                  <a:pt x="3490168" y="1873648"/>
                </a:lnTo>
                <a:cubicBezTo>
                  <a:pt x="3476879" y="1860360"/>
                  <a:pt x="3490168" y="1860360"/>
                  <a:pt x="3476879" y="1860360"/>
                </a:cubicBezTo>
                <a:cubicBezTo>
                  <a:pt x="3476879" y="1847072"/>
                  <a:pt x="3476879" y="1860360"/>
                  <a:pt x="3476879" y="1847072"/>
                </a:cubicBezTo>
                <a:cubicBezTo>
                  <a:pt x="3463591" y="1833783"/>
                  <a:pt x="3463591" y="1847072"/>
                  <a:pt x="3450967" y="1847072"/>
                </a:cubicBezTo>
                <a:cubicBezTo>
                  <a:pt x="3425056" y="1833783"/>
                  <a:pt x="3450967" y="1807871"/>
                  <a:pt x="3437679" y="1795247"/>
                </a:cubicBezTo>
                <a:cubicBezTo>
                  <a:pt x="3424391" y="1769335"/>
                  <a:pt x="3385191" y="1756047"/>
                  <a:pt x="3385191" y="1717511"/>
                </a:cubicBezTo>
                <a:cubicBezTo>
                  <a:pt x="3371902" y="1730799"/>
                  <a:pt x="3371902" y="1743423"/>
                  <a:pt x="3359278" y="1730799"/>
                </a:cubicBezTo>
                <a:cubicBezTo>
                  <a:pt x="3372567" y="1678975"/>
                  <a:pt x="3320078" y="1627150"/>
                  <a:pt x="3320078" y="1575326"/>
                </a:cubicBezTo>
                <a:cubicBezTo>
                  <a:pt x="3294165" y="1536126"/>
                  <a:pt x="3241677" y="1510213"/>
                  <a:pt x="3254301" y="1458389"/>
                </a:cubicBezTo>
                <a:cubicBezTo>
                  <a:pt x="3254301" y="1458389"/>
                  <a:pt x="3254301" y="1458389"/>
                  <a:pt x="3267589" y="1458389"/>
                </a:cubicBezTo>
                <a:lnTo>
                  <a:pt x="3267589" y="1445101"/>
                </a:lnTo>
                <a:cubicBezTo>
                  <a:pt x="3280877" y="1445101"/>
                  <a:pt x="3280877" y="1458389"/>
                  <a:pt x="3293501" y="1458389"/>
                </a:cubicBezTo>
                <a:cubicBezTo>
                  <a:pt x="3306790" y="1445101"/>
                  <a:pt x="3319414" y="1432477"/>
                  <a:pt x="3306790" y="1406565"/>
                </a:cubicBezTo>
                <a:cubicBezTo>
                  <a:pt x="3320078" y="1393277"/>
                  <a:pt x="3332702" y="1393277"/>
                  <a:pt x="3332702" y="1393277"/>
                </a:cubicBezTo>
                <a:cubicBezTo>
                  <a:pt x="3332702" y="1367364"/>
                  <a:pt x="3332702" y="1354076"/>
                  <a:pt x="3332702" y="1341452"/>
                </a:cubicBezTo>
                <a:cubicBezTo>
                  <a:pt x="3345990" y="1328164"/>
                  <a:pt x="3371902" y="1289628"/>
                  <a:pt x="3358614" y="1276340"/>
                </a:cubicBezTo>
                <a:lnTo>
                  <a:pt x="3345326" y="1289628"/>
                </a:lnTo>
                <a:cubicBezTo>
                  <a:pt x="3345326" y="1276340"/>
                  <a:pt x="3358614" y="1263716"/>
                  <a:pt x="3358614" y="1250428"/>
                </a:cubicBezTo>
                <a:cubicBezTo>
                  <a:pt x="3358614" y="1263716"/>
                  <a:pt x="3358614" y="1263716"/>
                  <a:pt x="3371902" y="1250428"/>
                </a:cubicBezTo>
                <a:cubicBezTo>
                  <a:pt x="3345990" y="1224515"/>
                  <a:pt x="3371902" y="1224515"/>
                  <a:pt x="3358614" y="1185315"/>
                </a:cubicBezTo>
                <a:cubicBezTo>
                  <a:pt x="3345326" y="1185315"/>
                  <a:pt x="3345326" y="1172027"/>
                  <a:pt x="3332702" y="1172027"/>
                </a:cubicBezTo>
                <a:lnTo>
                  <a:pt x="3345990" y="1172027"/>
                </a:lnTo>
                <a:cubicBezTo>
                  <a:pt x="3306790" y="1132826"/>
                  <a:pt x="3293501" y="1068378"/>
                  <a:pt x="3267589" y="1055090"/>
                </a:cubicBezTo>
                <a:cubicBezTo>
                  <a:pt x="3254301" y="1041801"/>
                  <a:pt x="3215100" y="1029178"/>
                  <a:pt x="3201812" y="1015889"/>
                </a:cubicBezTo>
                <a:lnTo>
                  <a:pt x="3188523" y="1015889"/>
                </a:lnTo>
                <a:cubicBezTo>
                  <a:pt x="3175235" y="1015889"/>
                  <a:pt x="3175235" y="1002601"/>
                  <a:pt x="3162612" y="1002601"/>
                </a:cubicBezTo>
                <a:cubicBezTo>
                  <a:pt x="3136700" y="1015889"/>
                  <a:pt x="3084211" y="989313"/>
                  <a:pt x="3057634" y="1002601"/>
                </a:cubicBezTo>
                <a:cubicBezTo>
                  <a:pt x="3057634" y="989313"/>
                  <a:pt x="3057634" y="989313"/>
                  <a:pt x="3044346" y="989313"/>
                </a:cubicBezTo>
                <a:cubicBezTo>
                  <a:pt x="3044346" y="1015225"/>
                  <a:pt x="3018434" y="1015225"/>
                  <a:pt x="2991857" y="1015225"/>
                </a:cubicBezTo>
                <a:cubicBezTo>
                  <a:pt x="2991857" y="1028513"/>
                  <a:pt x="2978569" y="1028513"/>
                  <a:pt x="2978569" y="1041137"/>
                </a:cubicBezTo>
                <a:cubicBezTo>
                  <a:pt x="2952656" y="1054425"/>
                  <a:pt x="2926080" y="1092961"/>
                  <a:pt x="2926080" y="1080338"/>
                </a:cubicBezTo>
                <a:cubicBezTo>
                  <a:pt x="2926080" y="1093626"/>
                  <a:pt x="2926080" y="1093626"/>
                  <a:pt x="2926080" y="1106250"/>
                </a:cubicBezTo>
                <a:cubicBezTo>
                  <a:pt x="2873592" y="1119538"/>
                  <a:pt x="2900168" y="1209898"/>
                  <a:pt x="2860304" y="1235811"/>
                </a:cubicBezTo>
                <a:cubicBezTo>
                  <a:pt x="2860304" y="1249099"/>
                  <a:pt x="2860304" y="1275011"/>
                  <a:pt x="2873592" y="1275011"/>
                </a:cubicBezTo>
                <a:cubicBezTo>
                  <a:pt x="2873592" y="1288299"/>
                  <a:pt x="2860304" y="1326835"/>
                  <a:pt x="2873592" y="1314211"/>
                </a:cubicBezTo>
                <a:lnTo>
                  <a:pt x="2873592" y="1327500"/>
                </a:lnTo>
                <a:cubicBezTo>
                  <a:pt x="2873592" y="1314211"/>
                  <a:pt x="2873592" y="1327500"/>
                  <a:pt x="2860304" y="1327500"/>
                </a:cubicBezTo>
                <a:cubicBezTo>
                  <a:pt x="2860304" y="1353412"/>
                  <a:pt x="2873592" y="1392612"/>
                  <a:pt x="2912792" y="1366700"/>
                </a:cubicBezTo>
                <a:cubicBezTo>
                  <a:pt x="2938704" y="1379988"/>
                  <a:pt x="2926080" y="1431813"/>
                  <a:pt x="2951992" y="1444437"/>
                </a:cubicBezTo>
                <a:cubicBezTo>
                  <a:pt x="2951992" y="1483637"/>
                  <a:pt x="2886215" y="1470349"/>
                  <a:pt x="2886215" y="1522173"/>
                </a:cubicBezTo>
                <a:cubicBezTo>
                  <a:pt x="2872927" y="1522173"/>
                  <a:pt x="2872927" y="1535461"/>
                  <a:pt x="2860304" y="1522173"/>
                </a:cubicBezTo>
                <a:cubicBezTo>
                  <a:pt x="2860304" y="1548085"/>
                  <a:pt x="2847015" y="1548085"/>
                  <a:pt x="2834391" y="1548085"/>
                </a:cubicBezTo>
                <a:cubicBezTo>
                  <a:pt x="2834391" y="1561373"/>
                  <a:pt x="2821103" y="1573997"/>
                  <a:pt x="2821103" y="1573997"/>
                </a:cubicBezTo>
                <a:cubicBezTo>
                  <a:pt x="2795191" y="1573997"/>
                  <a:pt x="2781902" y="1560709"/>
                  <a:pt x="2755326" y="1548085"/>
                </a:cubicBezTo>
                <a:cubicBezTo>
                  <a:pt x="2768614" y="1587286"/>
                  <a:pt x="2821103" y="1587286"/>
                  <a:pt x="2821103" y="1625822"/>
                </a:cubicBezTo>
                <a:cubicBezTo>
                  <a:pt x="2807815" y="1639110"/>
                  <a:pt x="2807815" y="1639110"/>
                  <a:pt x="2795191" y="1651734"/>
                </a:cubicBezTo>
                <a:cubicBezTo>
                  <a:pt x="2795191" y="1651734"/>
                  <a:pt x="2808479" y="1677646"/>
                  <a:pt x="2781902" y="1677646"/>
                </a:cubicBezTo>
                <a:cubicBezTo>
                  <a:pt x="2795191" y="1690934"/>
                  <a:pt x="2781902" y="1716846"/>
                  <a:pt x="2781902" y="1729470"/>
                </a:cubicBezTo>
                <a:cubicBezTo>
                  <a:pt x="2795191" y="1755382"/>
                  <a:pt x="2821103" y="1768671"/>
                  <a:pt x="2821103" y="1781295"/>
                </a:cubicBezTo>
                <a:lnTo>
                  <a:pt x="2821103" y="1794583"/>
                </a:lnTo>
                <a:cubicBezTo>
                  <a:pt x="2834391" y="1820495"/>
                  <a:pt x="2860304" y="1833783"/>
                  <a:pt x="2860304" y="1846407"/>
                </a:cubicBezTo>
                <a:cubicBezTo>
                  <a:pt x="2860304" y="1859695"/>
                  <a:pt x="2847015" y="1859695"/>
                  <a:pt x="2834391" y="1859695"/>
                </a:cubicBezTo>
                <a:cubicBezTo>
                  <a:pt x="2821103" y="1859695"/>
                  <a:pt x="2834391" y="1872984"/>
                  <a:pt x="2821103" y="1885608"/>
                </a:cubicBezTo>
                <a:cubicBezTo>
                  <a:pt x="2821103" y="1898896"/>
                  <a:pt x="2795191" y="1885608"/>
                  <a:pt x="2795191" y="1885608"/>
                </a:cubicBezTo>
                <a:cubicBezTo>
                  <a:pt x="2769278" y="1885608"/>
                  <a:pt x="2769278" y="1872319"/>
                  <a:pt x="2755990" y="1859695"/>
                </a:cubicBezTo>
                <a:cubicBezTo>
                  <a:pt x="2730078" y="1846407"/>
                  <a:pt x="2703501" y="1846407"/>
                  <a:pt x="2690213" y="1820495"/>
                </a:cubicBezTo>
                <a:cubicBezTo>
                  <a:pt x="2664301" y="1820495"/>
                  <a:pt x="2624436" y="1807207"/>
                  <a:pt x="2624436" y="1768671"/>
                </a:cubicBezTo>
                <a:cubicBezTo>
                  <a:pt x="2611148" y="1781959"/>
                  <a:pt x="2611148" y="1781959"/>
                  <a:pt x="2611148" y="1794583"/>
                </a:cubicBezTo>
                <a:cubicBezTo>
                  <a:pt x="2571948" y="1768671"/>
                  <a:pt x="2545371" y="1781295"/>
                  <a:pt x="2532747" y="1755382"/>
                </a:cubicBezTo>
                <a:cubicBezTo>
                  <a:pt x="2493546" y="1755382"/>
                  <a:pt x="2466970" y="1742094"/>
                  <a:pt x="2441058" y="1716182"/>
                </a:cubicBezTo>
                <a:cubicBezTo>
                  <a:pt x="2401858" y="1716182"/>
                  <a:pt x="2362657" y="1676981"/>
                  <a:pt x="2322792" y="1638446"/>
                </a:cubicBezTo>
                <a:cubicBezTo>
                  <a:pt x="2309504" y="1638446"/>
                  <a:pt x="2283592" y="1638446"/>
                  <a:pt x="2283592" y="1625157"/>
                </a:cubicBezTo>
                <a:cubicBezTo>
                  <a:pt x="2270303" y="1625157"/>
                  <a:pt x="2270303" y="1611869"/>
                  <a:pt x="2257679" y="1599245"/>
                </a:cubicBezTo>
                <a:lnTo>
                  <a:pt x="2244391" y="1599245"/>
                </a:lnTo>
                <a:cubicBezTo>
                  <a:pt x="2244391" y="1599245"/>
                  <a:pt x="2231103" y="1585957"/>
                  <a:pt x="2218479" y="1573333"/>
                </a:cubicBezTo>
                <a:cubicBezTo>
                  <a:pt x="2218479" y="1573333"/>
                  <a:pt x="2218479" y="1573333"/>
                  <a:pt x="2205191" y="1573333"/>
                </a:cubicBezTo>
                <a:cubicBezTo>
                  <a:pt x="2179279" y="1560045"/>
                  <a:pt x="2179279" y="1534132"/>
                  <a:pt x="2152702" y="1547421"/>
                </a:cubicBezTo>
                <a:cubicBezTo>
                  <a:pt x="2152702" y="1547421"/>
                  <a:pt x="2165991" y="1534132"/>
                  <a:pt x="2152702" y="1534132"/>
                </a:cubicBezTo>
                <a:cubicBezTo>
                  <a:pt x="2139414" y="1547421"/>
                  <a:pt x="2139414" y="1520844"/>
                  <a:pt x="2126790" y="1508220"/>
                </a:cubicBezTo>
                <a:cubicBezTo>
                  <a:pt x="2113502" y="1521509"/>
                  <a:pt x="2113502" y="1494932"/>
                  <a:pt x="2100878" y="1482308"/>
                </a:cubicBezTo>
                <a:cubicBezTo>
                  <a:pt x="2087589" y="1482308"/>
                  <a:pt x="2087589" y="1482308"/>
                  <a:pt x="2074965" y="1482308"/>
                </a:cubicBezTo>
                <a:cubicBezTo>
                  <a:pt x="2074965" y="1482308"/>
                  <a:pt x="2074965" y="1469020"/>
                  <a:pt x="2074965" y="1456396"/>
                </a:cubicBezTo>
                <a:cubicBezTo>
                  <a:pt x="2061677" y="1456396"/>
                  <a:pt x="2035765" y="1443108"/>
                  <a:pt x="2035765" y="1430484"/>
                </a:cubicBezTo>
                <a:cubicBezTo>
                  <a:pt x="2022477" y="1430484"/>
                  <a:pt x="2009853" y="1417196"/>
                  <a:pt x="2009853" y="1417196"/>
                </a:cubicBezTo>
                <a:cubicBezTo>
                  <a:pt x="2009853" y="1403907"/>
                  <a:pt x="1996565" y="1391283"/>
                  <a:pt x="1996565" y="1377995"/>
                </a:cubicBezTo>
                <a:cubicBezTo>
                  <a:pt x="1996565" y="1403907"/>
                  <a:pt x="1983277" y="1403907"/>
                  <a:pt x="1983277" y="1417196"/>
                </a:cubicBezTo>
                <a:lnTo>
                  <a:pt x="1957364" y="1417196"/>
                </a:lnTo>
                <a:cubicBezTo>
                  <a:pt x="1957364" y="1417196"/>
                  <a:pt x="1970653" y="1443108"/>
                  <a:pt x="1957364" y="1443108"/>
                </a:cubicBezTo>
                <a:cubicBezTo>
                  <a:pt x="1944076" y="1429819"/>
                  <a:pt x="1957364" y="1429819"/>
                  <a:pt x="1944076" y="1443108"/>
                </a:cubicBezTo>
                <a:cubicBezTo>
                  <a:pt x="1944076" y="1417196"/>
                  <a:pt x="1904876" y="1403907"/>
                  <a:pt x="1878299" y="1417196"/>
                </a:cubicBezTo>
                <a:cubicBezTo>
                  <a:pt x="1878299" y="1443108"/>
                  <a:pt x="1891587" y="1417196"/>
                  <a:pt x="1891587" y="1430484"/>
                </a:cubicBezTo>
                <a:cubicBezTo>
                  <a:pt x="1904876" y="1430484"/>
                  <a:pt x="1904876" y="1417196"/>
                  <a:pt x="1917500" y="1417196"/>
                </a:cubicBezTo>
                <a:cubicBezTo>
                  <a:pt x="1917500" y="1430484"/>
                  <a:pt x="1917500" y="1430484"/>
                  <a:pt x="1917500" y="1443108"/>
                </a:cubicBezTo>
                <a:cubicBezTo>
                  <a:pt x="1930788" y="1456396"/>
                  <a:pt x="1930788" y="1456396"/>
                  <a:pt x="1956700" y="1443108"/>
                </a:cubicBezTo>
                <a:cubicBezTo>
                  <a:pt x="1930788" y="1456396"/>
                  <a:pt x="1956700" y="1469020"/>
                  <a:pt x="1969988" y="1469020"/>
                </a:cubicBezTo>
                <a:cubicBezTo>
                  <a:pt x="1969988" y="1455732"/>
                  <a:pt x="1969988" y="1443108"/>
                  <a:pt x="1983277" y="1443108"/>
                </a:cubicBezTo>
                <a:cubicBezTo>
                  <a:pt x="1969988" y="1443108"/>
                  <a:pt x="1983277" y="1443108"/>
                  <a:pt x="1983277" y="1456396"/>
                </a:cubicBezTo>
                <a:cubicBezTo>
                  <a:pt x="2009188" y="1443108"/>
                  <a:pt x="2009188" y="1469684"/>
                  <a:pt x="2022477" y="1482308"/>
                </a:cubicBezTo>
                <a:cubicBezTo>
                  <a:pt x="2048389" y="1482308"/>
                  <a:pt x="2048389" y="1482308"/>
                  <a:pt x="2061677" y="1495596"/>
                </a:cubicBezTo>
                <a:cubicBezTo>
                  <a:pt x="2048389" y="1495596"/>
                  <a:pt x="2074965" y="1482308"/>
                  <a:pt x="2074965" y="1495596"/>
                </a:cubicBezTo>
                <a:cubicBezTo>
                  <a:pt x="2061677" y="1495596"/>
                  <a:pt x="2061677" y="1495596"/>
                  <a:pt x="2061677" y="1508885"/>
                </a:cubicBezTo>
                <a:cubicBezTo>
                  <a:pt x="2061677" y="1508885"/>
                  <a:pt x="2061677" y="1522173"/>
                  <a:pt x="2074965" y="1522173"/>
                </a:cubicBezTo>
                <a:cubicBezTo>
                  <a:pt x="2074965" y="1508885"/>
                  <a:pt x="2074965" y="1508885"/>
                  <a:pt x="2074965" y="1508885"/>
                </a:cubicBezTo>
                <a:cubicBezTo>
                  <a:pt x="2074965" y="1534797"/>
                  <a:pt x="2100878" y="1522173"/>
                  <a:pt x="2114166" y="1548085"/>
                </a:cubicBezTo>
                <a:cubicBezTo>
                  <a:pt x="2127454" y="1548085"/>
                  <a:pt x="2127454" y="1534797"/>
                  <a:pt x="2140078" y="1534797"/>
                </a:cubicBezTo>
                <a:cubicBezTo>
                  <a:pt x="2126790" y="1534797"/>
                  <a:pt x="2140078" y="1548085"/>
                  <a:pt x="2126790" y="1548085"/>
                </a:cubicBezTo>
                <a:lnTo>
                  <a:pt x="2113502" y="1548085"/>
                </a:lnTo>
                <a:cubicBezTo>
                  <a:pt x="2152702" y="1561373"/>
                  <a:pt x="2179279" y="1613198"/>
                  <a:pt x="2205191" y="1599909"/>
                </a:cubicBezTo>
                <a:cubicBezTo>
                  <a:pt x="2191902" y="1625822"/>
                  <a:pt x="2257679" y="1625822"/>
                  <a:pt x="2257679" y="1665022"/>
                </a:cubicBezTo>
                <a:cubicBezTo>
                  <a:pt x="2336081" y="1690934"/>
                  <a:pt x="2231767" y="1768671"/>
                  <a:pt x="2179279" y="1730135"/>
                </a:cubicBezTo>
                <a:cubicBezTo>
                  <a:pt x="2179279" y="1743423"/>
                  <a:pt x="2179279" y="1743423"/>
                  <a:pt x="2179279" y="1743423"/>
                </a:cubicBezTo>
                <a:cubicBezTo>
                  <a:pt x="2179279" y="1743423"/>
                  <a:pt x="2179279" y="1743423"/>
                  <a:pt x="2179279" y="1730135"/>
                </a:cubicBezTo>
                <a:cubicBezTo>
                  <a:pt x="2165991" y="1730135"/>
                  <a:pt x="2165991" y="1730135"/>
                  <a:pt x="2153367" y="1730135"/>
                </a:cubicBezTo>
                <a:cubicBezTo>
                  <a:pt x="2166655" y="1743423"/>
                  <a:pt x="2179279" y="1756047"/>
                  <a:pt x="2192567" y="1756047"/>
                </a:cubicBezTo>
                <a:cubicBezTo>
                  <a:pt x="2192567" y="1756047"/>
                  <a:pt x="2179279" y="1756047"/>
                  <a:pt x="2179279" y="1769335"/>
                </a:cubicBezTo>
                <a:cubicBezTo>
                  <a:pt x="2231767" y="1847072"/>
                  <a:pt x="2323457" y="1898896"/>
                  <a:pt x="2415146" y="1938096"/>
                </a:cubicBezTo>
                <a:cubicBezTo>
                  <a:pt x="2428434" y="1938096"/>
                  <a:pt x="2454346" y="1964009"/>
                  <a:pt x="2480922" y="1951384"/>
                </a:cubicBezTo>
                <a:cubicBezTo>
                  <a:pt x="2480922" y="1925472"/>
                  <a:pt x="2441723" y="1912184"/>
                  <a:pt x="2455011" y="1886272"/>
                </a:cubicBezTo>
                <a:cubicBezTo>
                  <a:pt x="2455011" y="1899560"/>
                  <a:pt x="2455011" y="1899560"/>
                  <a:pt x="2468299" y="1912184"/>
                </a:cubicBezTo>
                <a:cubicBezTo>
                  <a:pt x="2507499" y="1912184"/>
                  <a:pt x="2520787" y="1951384"/>
                  <a:pt x="2546700" y="1989921"/>
                </a:cubicBezTo>
                <a:cubicBezTo>
                  <a:pt x="2559988" y="1989921"/>
                  <a:pt x="2585900" y="2029121"/>
                  <a:pt x="2585900" y="2041745"/>
                </a:cubicBezTo>
                <a:cubicBezTo>
                  <a:pt x="2572612" y="2067657"/>
                  <a:pt x="2520123" y="2055033"/>
                  <a:pt x="2533411" y="2080945"/>
                </a:cubicBezTo>
                <a:cubicBezTo>
                  <a:pt x="2533411" y="2067657"/>
                  <a:pt x="2533411" y="2067657"/>
                  <a:pt x="2533411" y="2067657"/>
                </a:cubicBezTo>
                <a:cubicBezTo>
                  <a:pt x="2559324" y="2067657"/>
                  <a:pt x="2585900" y="2067657"/>
                  <a:pt x="2611812" y="2067657"/>
                </a:cubicBezTo>
                <a:cubicBezTo>
                  <a:pt x="2625101" y="2080945"/>
                  <a:pt x="2637725" y="2093569"/>
                  <a:pt x="2625101" y="2119481"/>
                </a:cubicBezTo>
                <a:cubicBezTo>
                  <a:pt x="2664301" y="2119481"/>
                  <a:pt x="2664301" y="2145394"/>
                  <a:pt x="2703501" y="2145394"/>
                </a:cubicBezTo>
                <a:cubicBezTo>
                  <a:pt x="2716789" y="2171306"/>
                  <a:pt x="2729413" y="2184594"/>
                  <a:pt x="2755990" y="2184594"/>
                </a:cubicBezTo>
                <a:cubicBezTo>
                  <a:pt x="2755990" y="2197882"/>
                  <a:pt x="2755990" y="2184594"/>
                  <a:pt x="2755990" y="2197882"/>
                </a:cubicBezTo>
                <a:cubicBezTo>
                  <a:pt x="2769278" y="2197882"/>
                  <a:pt x="2769278" y="2197882"/>
                  <a:pt x="2769278" y="2197882"/>
                </a:cubicBezTo>
                <a:cubicBezTo>
                  <a:pt x="2769278" y="2223794"/>
                  <a:pt x="2782567" y="2249707"/>
                  <a:pt x="2795191" y="2249707"/>
                </a:cubicBezTo>
                <a:cubicBezTo>
                  <a:pt x="2795191" y="2262995"/>
                  <a:pt x="2808479" y="2262995"/>
                  <a:pt x="2808479" y="2288907"/>
                </a:cubicBezTo>
                <a:cubicBezTo>
                  <a:pt x="2795191" y="2302195"/>
                  <a:pt x="2782567" y="2302195"/>
                  <a:pt x="2782567" y="2302195"/>
                </a:cubicBezTo>
                <a:cubicBezTo>
                  <a:pt x="2782567" y="2328107"/>
                  <a:pt x="2782567" y="2341396"/>
                  <a:pt x="2782567" y="2367308"/>
                </a:cubicBezTo>
                <a:cubicBezTo>
                  <a:pt x="2782567" y="2367308"/>
                  <a:pt x="2782567" y="2367308"/>
                  <a:pt x="2769278" y="2367308"/>
                </a:cubicBezTo>
                <a:cubicBezTo>
                  <a:pt x="2769278" y="2354020"/>
                  <a:pt x="2755990" y="2354020"/>
                  <a:pt x="2755990" y="2367308"/>
                </a:cubicBezTo>
                <a:cubicBezTo>
                  <a:pt x="2755990" y="2380596"/>
                  <a:pt x="2769278" y="2380596"/>
                  <a:pt x="2755990" y="2393220"/>
                </a:cubicBezTo>
                <a:cubicBezTo>
                  <a:pt x="2755990" y="2393220"/>
                  <a:pt x="2742702" y="2379932"/>
                  <a:pt x="2730078" y="2379932"/>
                </a:cubicBezTo>
                <a:cubicBezTo>
                  <a:pt x="2730078" y="2393220"/>
                  <a:pt x="2716789" y="2393220"/>
                  <a:pt x="2716789" y="2393220"/>
                </a:cubicBezTo>
                <a:cubicBezTo>
                  <a:pt x="2730078" y="2458333"/>
                  <a:pt x="2821767" y="2419132"/>
                  <a:pt x="2835055" y="2484245"/>
                </a:cubicBezTo>
                <a:cubicBezTo>
                  <a:pt x="2848344" y="2484245"/>
                  <a:pt x="2835055" y="2510157"/>
                  <a:pt x="2848344" y="2497533"/>
                </a:cubicBezTo>
                <a:cubicBezTo>
                  <a:pt x="2848344" y="2549357"/>
                  <a:pt x="2795855" y="2562646"/>
                  <a:pt x="2756654" y="2575270"/>
                </a:cubicBezTo>
                <a:cubicBezTo>
                  <a:pt x="2756654" y="2549357"/>
                  <a:pt x="2743366" y="2549357"/>
                  <a:pt x="2756654" y="2536069"/>
                </a:cubicBezTo>
                <a:lnTo>
                  <a:pt x="2756654" y="2536069"/>
                </a:lnTo>
                <a:cubicBezTo>
                  <a:pt x="2743366" y="2536069"/>
                  <a:pt x="2730743" y="2549357"/>
                  <a:pt x="2717454" y="2549357"/>
                </a:cubicBezTo>
                <a:cubicBezTo>
                  <a:pt x="2717454" y="2562646"/>
                  <a:pt x="2730743" y="2562646"/>
                  <a:pt x="2730743" y="2562646"/>
                </a:cubicBezTo>
                <a:cubicBezTo>
                  <a:pt x="2717454" y="2575934"/>
                  <a:pt x="2717454" y="2562646"/>
                  <a:pt x="2704830" y="2562646"/>
                </a:cubicBezTo>
                <a:cubicBezTo>
                  <a:pt x="2704830" y="2575934"/>
                  <a:pt x="2704830" y="2588558"/>
                  <a:pt x="2718119" y="2588558"/>
                </a:cubicBezTo>
                <a:cubicBezTo>
                  <a:pt x="2704830" y="2601846"/>
                  <a:pt x="2692206" y="2601846"/>
                  <a:pt x="2678918" y="2601846"/>
                </a:cubicBezTo>
                <a:cubicBezTo>
                  <a:pt x="2692206" y="2601846"/>
                  <a:pt x="2678918" y="2588558"/>
                  <a:pt x="2678918" y="2588558"/>
                </a:cubicBezTo>
                <a:cubicBezTo>
                  <a:pt x="2665630" y="2588558"/>
                  <a:pt x="2639718" y="2588558"/>
                  <a:pt x="2639718" y="2588558"/>
                </a:cubicBezTo>
                <a:cubicBezTo>
                  <a:pt x="2626429" y="2588558"/>
                  <a:pt x="2639718" y="2601846"/>
                  <a:pt x="2639718" y="2601846"/>
                </a:cubicBezTo>
                <a:cubicBezTo>
                  <a:pt x="2639718" y="2588558"/>
                  <a:pt x="2613805" y="2615134"/>
                  <a:pt x="2626429" y="2588558"/>
                </a:cubicBezTo>
                <a:cubicBezTo>
                  <a:pt x="2613141" y="2601846"/>
                  <a:pt x="2600517" y="2601846"/>
                  <a:pt x="2600517" y="2588558"/>
                </a:cubicBezTo>
                <a:cubicBezTo>
                  <a:pt x="2600517" y="2601846"/>
                  <a:pt x="2600517" y="2601846"/>
                  <a:pt x="2587229" y="2601846"/>
                </a:cubicBezTo>
                <a:lnTo>
                  <a:pt x="2587229" y="2588558"/>
                </a:lnTo>
                <a:cubicBezTo>
                  <a:pt x="2573940" y="2601846"/>
                  <a:pt x="2587229" y="2601846"/>
                  <a:pt x="2587229" y="2614470"/>
                </a:cubicBezTo>
                <a:cubicBezTo>
                  <a:pt x="2548029" y="2614470"/>
                  <a:pt x="2508828" y="2614470"/>
                  <a:pt x="2482252" y="2640382"/>
                </a:cubicBezTo>
                <a:cubicBezTo>
                  <a:pt x="2482252" y="2653670"/>
                  <a:pt x="2468963" y="2679583"/>
                  <a:pt x="2468963" y="2692206"/>
                </a:cubicBezTo>
                <a:lnTo>
                  <a:pt x="2482252" y="2705495"/>
                </a:lnTo>
                <a:lnTo>
                  <a:pt x="2468963" y="2705495"/>
                </a:lnTo>
                <a:cubicBezTo>
                  <a:pt x="2468963" y="2744695"/>
                  <a:pt x="2468963" y="2744695"/>
                  <a:pt x="2482252" y="2770607"/>
                </a:cubicBezTo>
                <a:cubicBezTo>
                  <a:pt x="2482252" y="2809808"/>
                  <a:pt x="2468963" y="2861632"/>
                  <a:pt x="2443051" y="2887544"/>
                </a:cubicBezTo>
                <a:cubicBezTo>
                  <a:pt x="2443051" y="2913456"/>
                  <a:pt x="2429763" y="2939369"/>
                  <a:pt x="2417139" y="2965281"/>
                </a:cubicBezTo>
                <a:lnTo>
                  <a:pt x="2417139" y="2951992"/>
                </a:lnTo>
                <a:cubicBezTo>
                  <a:pt x="2417139" y="2965281"/>
                  <a:pt x="2403851" y="2965281"/>
                  <a:pt x="2403851" y="2965281"/>
                </a:cubicBezTo>
                <a:cubicBezTo>
                  <a:pt x="2417139" y="2965281"/>
                  <a:pt x="2417139" y="2965281"/>
                  <a:pt x="2417139" y="2965281"/>
                </a:cubicBezTo>
                <a:cubicBezTo>
                  <a:pt x="2417139" y="2991193"/>
                  <a:pt x="2417139" y="3017105"/>
                  <a:pt x="2417139" y="3043017"/>
                </a:cubicBezTo>
                <a:cubicBezTo>
                  <a:pt x="2430427" y="3094841"/>
                  <a:pt x="2364650" y="3120754"/>
                  <a:pt x="2351362" y="3172578"/>
                </a:cubicBezTo>
                <a:cubicBezTo>
                  <a:pt x="2338073" y="3185866"/>
                  <a:pt x="2312162" y="3185866"/>
                  <a:pt x="2285585" y="3185866"/>
                </a:cubicBezTo>
                <a:cubicBezTo>
                  <a:pt x="2272297" y="3185866"/>
                  <a:pt x="2246385" y="3211778"/>
                  <a:pt x="2233096" y="3199155"/>
                </a:cubicBezTo>
                <a:cubicBezTo>
                  <a:pt x="2219808" y="3199155"/>
                  <a:pt x="2233096" y="3173242"/>
                  <a:pt x="2219808" y="3199155"/>
                </a:cubicBezTo>
                <a:cubicBezTo>
                  <a:pt x="2219808" y="3185866"/>
                  <a:pt x="2219808" y="3185866"/>
                  <a:pt x="2219808" y="3185866"/>
                </a:cubicBezTo>
                <a:cubicBezTo>
                  <a:pt x="2206520" y="3199155"/>
                  <a:pt x="2219808" y="3199155"/>
                  <a:pt x="2219808" y="3199155"/>
                </a:cubicBezTo>
                <a:cubicBezTo>
                  <a:pt x="2206520" y="3225067"/>
                  <a:pt x="2167319" y="3225067"/>
                  <a:pt x="2154031" y="3238355"/>
                </a:cubicBezTo>
                <a:cubicBezTo>
                  <a:pt x="2154031" y="3238355"/>
                  <a:pt x="2154031" y="3225067"/>
                  <a:pt x="2140743" y="3225067"/>
                </a:cubicBezTo>
                <a:cubicBezTo>
                  <a:pt x="2140743" y="3250979"/>
                  <a:pt x="2127454" y="3238355"/>
                  <a:pt x="2127454" y="3238355"/>
                </a:cubicBezTo>
                <a:cubicBezTo>
                  <a:pt x="2114166" y="3251643"/>
                  <a:pt x="2114166" y="3303467"/>
                  <a:pt x="2074965" y="3303467"/>
                </a:cubicBezTo>
                <a:cubicBezTo>
                  <a:pt x="2074965" y="3290179"/>
                  <a:pt x="2074965" y="3290179"/>
                  <a:pt x="2061677" y="3290179"/>
                </a:cubicBezTo>
                <a:cubicBezTo>
                  <a:pt x="2048389" y="3303467"/>
                  <a:pt x="2048389" y="3329380"/>
                  <a:pt x="2035765" y="3342003"/>
                </a:cubicBezTo>
                <a:cubicBezTo>
                  <a:pt x="2009853" y="3355292"/>
                  <a:pt x="1996565" y="3367916"/>
                  <a:pt x="1983277" y="3393828"/>
                </a:cubicBezTo>
                <a:cubicBezTo>
                  <a:pt x="1983277" y="3393828"/>
                  <a:pt x="1969988" y="3407116"/>
                  <a:pt x="1957364" y="3407116"/>
                </a:cubicBezTo>
                <a:cubicBezTo>
                  <a:pt x="1931452" y="3458941"/>
                  <a:pt x="1918164" y="3536677"/>
                  <a:pt x="1865675" y="3562589"/>
                </a:cubicBezTo>
                <a:cubicBezTo>
                  <a:pt x="1878963" y="3575877"/>
                  <a:pt x="1865675" y="3601790"/>
                  <a:pt x="1852387" y="3588501"/>
                </a:cubicBezTo>
                <a:cubicBezTo>
                  <a:pt x="1839098" y="3614413"/>
                  <a:pt x="1826474" y="3614413"/>
                  <a:pt x="1799898" y="3627701"/>
                </a:cubicBezTo>
                <a:cubicBezTo>
                  <a:pt x="1786610" y="3614413"/>
                  <a:pt x="1799898" y="3614413"/>
                  <a:pt x="1786610" y="3614413"/>
                </a:cubicBezTo>
                <a:lnTo>
                  <a:pt x="1786610" y="3627701"/>
                </a:lnTo>
                <a:cubicBezTo>
                  <a:pt x="1747410" y="3614413"/>
                  <a:pt x="1720833" y="3666902"/>
                  <a:pt x="1694921" y="3640990"/>
                </a:cubicBezTo>
                <a:cubicBezTo>
                  <a:pt x="1669009" y="3640990"/>
                  <a:pt x="1669009" y="3692814"/>
                  <a:pt x="1655720" y="3692814"/>
                </a:cubicBezTo>
                <a:cubicBezTo>
                  <a:pt x="1642432" y="3706103"/>
                  <a:pt x="1616520" y="3757927"/>
                  <a:pt x="1616520" y="3770551"/>
                </a:cubicBezTo>
                <a:cubicBezTo>
                  <a:pt x="1616520" y="3783839"/>
                  <a:pt x="1616520" y="3796463"/>
                  <a:pt x="1616520" y="3796463"/>
                </a:cubicBezTo>
                <a:cubicBezTo>
                  <a:pt x="1616520" y="3809751"/>
                  <a:pt x="1603231" y="3809751"/>
                  <a:pt x="1603231" y="3822375"/>
                </a:cubicBezTo>
                <a:cubicBezTo>
                  <a:pt x="1603231" y="3822375"/>
                  <a:pt x="1603231" y="3822375"/>
                  <a:pt x="1603231" y="3835663"/>
                </a:cubicBezTo>
                <a:cubicBezTo>
                  <a:pt x="1603231" y="3848952"/>
                  <a:pt x="1603231" y="3861575"/>
                  <a:pt x="1603231" y="3887488"/>
                </a:cubicBezTo>
                <a:cubicBezTo>
                  <a:pt x="1629144" y="3939312"/>
                  <a:pt x="1681633" y="3965224"/>
                  <a:pt x="1694921" y="4017048"/>
                </a:cubicBezTo>
                <a:cubicBezTo>
                  <a:pt x="1720833" y="4017048"/>
                  <a:pt x="1734121" y="4003760"/>
                  <a:pt x="1773321" y="4017048"/>
                </a:cubicBezTo>
                <a:lnTo>
                  <a:pt x="1786610" y="4030337"/>
                </a:lnTo>
                <a:cubicBezTo>
                  <a:pt x="1812522" y="4030337"/>
                  <a:pt x="1852387" y="3978512"/>
                  <a:pt x="1878299" y="4004424"/>
                </a:cubicBezTo>
                <a:cubicBezTo>
                  <a:pt x="1904211" y="4004424"/>
                  <a:pt x="1891587" y="3991136"/>
                  <a:pt x="1904211" y="3991136"/>
                </a:cubicBezTo>
                <a:cubicBezTo>
                  <a:pt x="1904211" y="3991136"/>
                  <a:pt x="1904211" y="3991136"/>
                  <a:pt x="1917500" y="3991136"/>
                </a:cubicBezTo>
                <a:cubicBezTo>
                  <a:pt x="1904211" y="3951936"/>
                  <a:pt x="1943412" y="3965224"/>
                  <a:pt x="1956700" y="3951936"/>
                </a:cubicBezTo>
                <a:cubicBezTo>
                  <a:pt x="1982612" y="3926024"/>
                  <a:pt x="1995900" y="3900111"/>
                  <a:pt x="1995900" y="3874199"/>
                </a:cubicBezTo>
                <a:cubicBezTo>
                  <a:pt x="2021812" y="3860911"/>
                  <a:pt x="2048389" y="3834999"/>
                  <a:pt x="2035101" y="3809087"/>
                </a:cubicBezTo>
                <a:cubicBezTo>
                  <a:pt x="2074301" y="3795799"/>
                  <a:pt x="2087589" y="3757262"/>
                  <a:pt x="2113502" y="3731350"/>
                </a:cubicBezTo>
                <a:cubicBezTo>
                  <a:pt x="2100214" y="3692150"/>
                  <a:pt x="2139414" y="3679526"/>
                  <a:pt x="2152702" y="3653614"/>
                </a:cubicBezTo>
                <a:cubicBezTo>
                  <a:pt x="2165991" y="3627701"/>
                  <a:pt x="2165991" y="3614413"/>
                  <a:pt x="2165991" y="3601790"/>
                </a:cubicBezTo>
                <a:cubicBezTo>
                  <a:pt x="2179279" y="3575877"/>
                  <a:pt x="2191902" y="3575877"/>
                  <a:pt x="2191902" y="3575877"/>
                </a:cubicBezTo>
                <a:cubicBezTo>
                  <a:pt x="2217815" y="3575877"/>
                  <a:pt x="2217815" y="3549965"/>
                  <a:pt x="2244391" y="3536677"/>
                </a:cubicBezTo>
                <a:cubicBezTo>
                  <a:pt x="2257679" y="3536677"/>
                  <a:pt x="2257679" y="3510765"/>
                  <a:pt x="2270303" y="3497476"/>
                </a:cubicBezTo>
                <a:cubicBezTo>
                  <a:pt x="2283592" y="3510765"/>
                  <a:pt x="2283592" y="3497476"/>
                  <a:pt x="2296216" y="3497476"/>
                </a:cubicBezTo>
                <a:cubicBezTo>
                  <a:pt x="2296216" y="3484188"/>
                  <a:pt x="2322128" y="3484188"/>
                  <a:pt x="2322128" y="3484188"/>
                </a:cubicBezTo>
                <a:cubicBezTo>
                  <a:pt x="2322128" y="3458276"/>
                  <a:pt x="2322128" y="3458276"/>
                  <a:pt x="2348040" y="3458276"/>
                </a:cubicBezTo>
                <a:cubicBezTo>
                  <a:pt x="2334751" y="3444988"/>
                  <a:pt x="2348040" y="3444988"/>
                  <a:pt x="2361328" y="3432364"/>
                </a:cubicBezTo>
                <a:cubicBezTo>
                  <a:pt x="2361328" y="3445652"/>
                  <a:pt x="2400528" y="3419076"/>
                  <a:pt x="2400528" y="3445652"/>
                </a:cubicBezTo>
                <a:cubicBezTo>
                  <a:pt x="2413817" y="3432364"/>
                  <a:pt x="2413817" y="3445652"/>
                  <a:pt x="2426441" y="3432364"/>
                </a:cubicBezTo>
                <a:cubicBezTo>
                  <a:pt x="2413152" y="3445652"/>
                  <a:pt x="2426441" y="3458276"/>
                  <a:pt x="2426441" y="3471564"/>
                </a:cubicBezTo>
                <a:cubicBezTo>
                  <a:pt x="2452353" y="3471564"/>
                  <a:pt x="2452353" y="3510765"/>
                  <a:pt x="2478930" y="3497476"/>
                </a:cubicBezTo>
                <a:cubicBezTo>
                  <a:pt x="2453017" y="3510765"/>
                  <a:pt x="2478930" y="3536677"/>
                  <a:pt x="2465641" y="3562589"/>
                </a:cubicBezTo>
                <a:cubicBezTo>
                  <a:pt x="2478930" y="3562589"/>
                  <a:pt x="2478930" y="3562589"/>
                  <a:pt x="2478930" y="3562589"/>
                </a:cubicBezTo>
                <a:cubicBezTo>
                  <a:pt x="2492218" y="3549301"/>
                  <a:pt x="2492218" y="3549301"/>
                  <a:pt x="2492218" y="3536677"/>
                </a:cubicBezTo>
                <a:cubicBezTo>
                  <a:pt x="2505506" y="3549965"/>
                  <a:pt x="2505506" y="3536677"/>
                  <a:pt x="2505506" y="3536677"/>
                </a:cubicBezTo>
                <a:cubicBezTo>
                  <a:pt x="2518794" y="3536677"/>
                  <a:pt x="2505506" y="3562589"/>
                  <a:pt x="2518794" y="3562589"/>
                </a:cubicBezTo>
                <a:cubicBezTo>
                  <a:pt x="2532083" y="3549301"/>
                  <a:pt x="2544707" y="3575877"/>
                  <a:pt x="2557995" y="3575877"/>
                </a:cubicBezTo>
                <a:cubicBezTo>
                  <a:pt x="2557995" y="3615078"/>
                  <a:pt x="2636395" y="3601790"/>
                  <a:pt x="2610483" y="3666902"/>
                </a:cubicBezTo>
                <a:cubicBezTo>
                  <a:pt x="2623771" y="3666902"/>
                  <a:pt x="2636395" y="3666902"/>
                  <a:pt x="2636395" y="3680190"/>
                </a:cubicBezTo>
                <a:cubicBezTo>
                  <a:pt x="2623107" y="3693479"/>
                  <a:pt x="2623107" y="3719391"/>
                  <a:pt x="2610483" y="3745303"/>
                </a:cubicBezTo>
                <a:cubicBezTo>
                  <a:pt x="2584572" y="3745303"/>
                  <a:pt x="2571283" y="3771215"/>
                  <a:pt x="2557995" y="3771215"/>
                </a:cubicBezTo>
                <a:cubicBezTo>
                  <a:pt x="2544707" y="3784503"/>
                  <a:pt x="2518794" y="3810415"/>
                  <a:pt x="2492218" y="3836328"/>
                </a:cubicBezTo>
                <a:cubicBezTo>
                  <a:pt x="2478930" y="3836328"/>
                  <a:pt x="2453017" y="3849616"/>
                  <a:pt x="2439729" y="3836328"/>
                </a:cubicBezTo>
                <a:cubicBezTo>
                  <a:pt x="2426441" y="3862240"/>
                  <a:pt x="2413817" y="3875528"/>
                  <a:pt x="2387240" y="3875528"/>
                </a:cubicBezTo>
                <a:cubicBezTo>
                  <a:pt x="2400528" y="3914728"/>
                  <a:pt x="2361328" y="3914728"/>
                  <a:pt x="2348040" y="3940641"/>
                </a:cubicBezTo>
                <a:cubicBezTo>
                  <a:pt x="2334751" y="3953929"/>
                  <a:pt x="2348040" y="3979841"/>
                  <a:pt x="2322128" y="3979841"/>
                </a:cubicBezTo>
                <a:cubicBezTo>
                  <a:pt x="2322128" y="3953929"/>
                  <a:pt x="2296216" y="3953929"/>
                  <a:pt x="2282927" y="3940641"/>
                </a:cubicBezTo>
                <a:cubicBezTo>
                  <a:pt x="2230439" y="3940641"/>
                  <a:pt x="2204526" y="3979841"/>
                  <a:pt x="2217150" y="4018377"/>
                </a:cubicBezTo>
                <a:cubicBezTo>
                  <a:pt x="2230439" y="4031666"/>
                  <a:pt x="2243063" y="4031666"/>
                  <a:pt x="2256351" y="4057578"/>
                </a:cubicBezTo>
                <a:cubicBezTo>
                  <a:pt x="2230439" y="4057578"/>
                  <a:pt x="2243063" y="4135314"/>
                  <a:pt x="2203862" y="4109402"/>
                </a:cubicBezTo>
                <a:cubicBezTo>
                  <a:pt x="2190574" y="4148602"/>
                  <a:pt x="2151373" y="4148602"/>
                  <a:pt x="2125461" y="4174515"/>
                </a:cubicBezTo>
                <a:cubicBezTo>
                  <a:pt x="2125461" y="4200427"/>
                  <a:pt x="2099549" y="4213715"/>
                  <a:pt x="2086261" y="4226339"/>
                </a:cubicBezTo>
                <a:cubicBezTo>
                  <a:pt x="2086261" y="4226339"/>
                  <a:pt x="2072973" y="4226339"/>
                  <a:pt x="2060349" y="4226339"/>
                </a:cubicBezTo>
                <a:cubicBezTo>
                  <a:pt x="2034436" y="4252251"/>
                  <a:pt x="2021148" y="4278163"/>
                  <a:pt x="1981947" y="4304076"/>
                </a:cubicBezTo>
                <a:cubicBezTo>
                  <a:pt x="1995236" y="4329987"/>
                  <a:pt x="1956035" y="4343276"/>
                  <a:pt x="1942747" y="4355900"/>
                </a:cubicBezTo>
                <a:lnTo>
                  <a:pt x="1942747" y="4369188"/>
                </a:lnTo>
                <a:cubicBezTo>
                  <a:pt x="1916835" y="4395100"/>
                  <a:pt x="1903547" y="4395100"/>
                  <a:pt x="1890259" y="4421012"/>
                </a:cubicBezTo>
                <a:cubicBezTo>
                  <a:pt x="1890259" y="4434301"/>
                  <a:pt x="1890259" y="4434301"/>
                  <a:pt x="1876970" y="4446925"/>
                </a:cubicBezTo>
                <a:cubicBezTo>
                  <a:pt x="1863682" y="4460213"/>
                  <a:pt x="1851058" y="4472837"/>
                  <a:pt x="1851058" y="4498749"/>
                </a:cubicBezTo>
                <a:cubicBezTo>
                  <a:pt x="1825146" y="4537949"/>
                  <a:pt x="1798569" y="4563861"/>
                  <a:pt x="1772657" y="4602397"/>
                </a:cubicBezTo>
                <a:cubicBezTo>
                  <a:pt x="1772657" y="4589109"/>
                  <a:pt x="1759369" y="4602397"/>
                  <a:pt x="1759369" y="4589109"/>
                </a:cubicBezTo>
                <a:cubicBezTo>
                  <a:pt x="1746080" y="4640933"/>
                  <a:pt x="1706880" y="4640933"/>
                  <a:pt x="1680968" y="4680134"/>
                </a:cubicBezTo>
                <a:cubicBezTo>
                  <a:pt x="1667680" y="4680134"/>
                  <a:pt x="1655056" y="4666846"/>
                  <a:pt x="1655056" y="4654222"/>
                </a:cubicBezTo>
                <a:cubicBezTo>
                  <a:pt x="1641768" y="4667510"/>
                  <a:pt x="1641768" y="4680134"/>
                  <a:pt x="1641768" y="4680134"/>
                </a:cubicBezTo>
                <a:cubicBezTo>
                  <a:pt x="1615855" y="4680134"/>
                  <a:pt x="1615855" y="4693422"/>
                  <a:pt x="1589279" y="4680134"/>
                </a:cubicBezTo>
                <a:cubicBezTo>
                  <a:pt x="1589279" y="4706046"/>
                  <a:pt x="1563367" y="4693422"/>
                  <a:pt x="1550078" y="4693422"/>
                </a:cubicBezTo>
                <a:lnTo>
                  <a:pt x="1550078" y="4706710"/>
                </a:lnTo>
                <a:cubicBezTo>
                  <a:pt x="1536790" y="4706710"/>
                  <a:pt x="1524166" y="4693422"/>
                  <a:pt x="1524166" y="4693422"/>
                </a:cubicBezTo>
                <a:cubicBezTo>
                  <a:pt x="1524166" y="4706710"/>
                  <a:pt x="1524166" y="4706710"/>
                  <a:pt x="1524166" y="4706710"/>
                </a:cubicBezTo>
                <a:cubicBezTo>
                  <a:pt x="1510878" y="4719999"/>
                  <a:pt x="1471678" y="4719999"/>
                  <a:pt x="1471678" y="4706710"/>
                </a:cubicBezTo>
                <a:cubicBezTo>
                  <a:pt x="1471678" y="4719999"/>
                  <a:pt x="1458390" y="4719999"/>
                  <a:pt x="1445766" y="4745911"/>
                </a:cubicBezTo>
                <a:cubicBezTo>
                  <a:pt x="1432477" y="4745911"/>
                  <a:pt x="1432477" y="4732623"/>
                  <a:pt x="1432477" y="4732623"/>
                </a:cubicBezTo>
                <a:cubicBezTo>
                  <a:pt x="1419189" y="4745911"/>
                  <a:pt x="1406565" y="4758535"/>
                  <a:pt x="1406565" y="4758535"/>
                </a:cubicBezTo>
                <a:cubicBezTo>
                  <a:pt x="1406565" y="4745246"/>
                  <a:pt x="1406565" y="4745246"/>
                  <a:pt x="1406565" y="4745246"/>
                </a:cubicBezTo>
                <a:cubicBezTo>
                  <a:pt x="1393277" y="4745246"/>
                  <a:pt x="1406565" y="4758535"/>
                  <a:pt x="1393277" y="4745246"/>
                </a:cubicBezTo>
                <a:cubicBezTo>
                  <a:pt x="1379988" y="4758535"/>
                  <a:pt x="1393277" y="4758535"/>
                  <a:pt x="1393277" y="4771159"/>
                </a:cubicBezTo>
                <a:cubicBezTo>
                  <a:pt x="1393277" y="4771159"/>
                  <a:pt x="1393277" y="4757870"/>
                  <a:pt x="1406565" y="4771159"/>
                </a:cubicBezTo>
                <a:cubicBezTo>
                  <a:pt x="1393277" y="4784447"/>
                  <a:pt x="1380653" y="4836271"/>
                  <a:pt x="1340788" y="4836271"/>
                </a:cubicBezTo>
                <a:cubicBezTo>
                  <a:pt x="1354076" y="4849559"/>
                  <a:pt x="1340788" y="4836271"/>
                  <a:pt x="1340788" y="4849559"/>
                </a:cubicBezTo>
                <a:cubicBezTo>
                  <a:pt x="1340788" y="4849559"/>
                  <a:pt x="1340788" y="4849559"/>
                  <a:pt x="1340788" y="4862848"/>
                </a:cubicBezTo>
                <a:cubicBezTo>
                  <a:pt x="1340788" y="4876136"/>
                  <a:pt x="1327499" y="4902048"/>
                  <a:pt x="1327499" y="4914672"/>
                </a:cubicBezTo>
                <a:cubicBezTo>
                  <a:pt x="1314211" y="4953873"/>
                  <a:pt x="1327499" y="5018321"/>
                  <a:pt x="1340788" y="5031609"/>
                </a:cubicBezTo>
                <a:cubicBezTo>
                  <a:pt x="1354076" y="5070809"/>
                  <a:pt x="1406565" y="5109345"/>
                  <a:pt x="1445766" y="5122634"/>
                </a:cubicBezTo>
                <a:cubicBezTo>
                  <a:pt x="1445766" y="5122634"/>
                  <a:pt x="1459054" y="5109345"/>
                  <a:pt x="1459054" y="5122634"/>
                </a:cubicBezTo>
                <a:cubicBezTo>
                  <a:pt x="1472342" y="5122634"/>
                  <a:pt x="1498254" y="5122634"/>
                  <a:pt x="1498254" y="5135922"/>
                </a:cubicBezTo>
                <a:cubicBezTo>
                  <a:pt x="1498254" y="5135922"/>
                  <a:pt x="1484966" y="5149210"/>
                  <a:pt x="1498254" y="5149210"/>
                </a:cubicBezTo>
                <a:cubicBezTo>
                  <a:pt x="1511543" y="5110010"/>
                  <a:pt x="1537454" y="5110010"/>
                  <a:pt x="1576655" y="5097386"/>
                </a:cubicBezTo>
                <a:lnTo>
                  <a:pt x="1576655" y="5097386"/>
                </a:lnTo>
                <a:cubicBezTo>
                  <a:pt x="1602567" y="5084098"/>
                  <a:pt x="1668344" y="5097386"/>
                  <a:pt x="1694921" y="5097386"/>
                </a:cubicBezTo>
                <a:cubicBezTo>
                  <a:pt x="1760698" y="5084098"/>
                  <a:pt x="1773321" y="5045562"/>
                  <a:pt x="1825810" y="5019649"/>
                </a:cubicBezTo>
                <a:cubicBezTo>
                  <a:pt x="1825810" y="4993737"/>
                  <a:pt x="1851722" y="4993737"/>
                  <a:pt x="1865011" y="4993737"/>
                </a:cubicBezTo>
                <a:cubicBezTo>
                  <a:pt x="1865011" y="4954537"/>
                  <a:pt x="1878299" y="4941913"/>
                  <a:pt x="1904211" y="4928625"/>
                </a:cubicBezTo>
                <a:cubicBezTo>
                  <a:pt x="1904211" y="4902713"/>
                  <a:pt x="1930124" y="4876800"/>
                  <a:pt x="1956700" y="4863512"/>
                </a:cubicBezTo>
                <a:cubicBezTo>
                  <a:pt x="1969988" y="4837600"/>
                  <a:pt x="1982612" y="4824312"/>
                  <a:pt x="2009188" y="4811688"/>
                </a:cubicBezTo>
                <a:cubicBezTo>
                  <a:pt x="2035101" y="4837600"/>
                  <a:pt x="2061677" y="4785776"/>
                  <a:pt x="2061677" y="4759864"/>
                </a:cubicBezTo>
                <a:cubicBezTo>
                  <a:pt x="2074965" y="4733951"/>
                  <a:pt x="2127454" y="4708039"/>
                  <a:pt x="2114166" y="4682127"/>
                </a:cubicBezTo>
                <a:cubicBezTo>
                  <a:pt x="2140078" y="4682127"/>
                  <a:pt x="2127454" y="4668839"/>
                  <a:pt x="2153367" y="4668839"/>
                </a:cubicBezTo>
                <a:cubicBezTo>
                  <a:pt x="2153367" y="4642927"/>
                  <a:pt x="2166655" y="4642927"/>
                  <a:pt x="2179279" y="4629639"/>
                </a:cubicBezTo>
                <a:cubicBezTo>
                  <a:pt x="2179279" y="4603726"/>
                  <a:pt x="2205191" y="4603726"/>
                  <a:pt x="2205191" y="4590438"/>
                </a:cubicBezTo>
                <a:cubicBezTo>
                  <a:pt x="2231103" y="4577150"/>
                  <a:pt x="2244391" y="4551237"/>
                  <a:pt x="2257679" y="4564526"/>
                </a:cubicBezTo>
                <a:cubicBezTo>
                  <a:pt x="2270968" y="4525325"/>
                  <a:pt x="2310168" y="4499413"/>
                  <a:pt x="2323457" y="4460877"/>
                </a:cubicBezTo>
                <a:cubicBezTo>
                  <a:pt x="2389234" y="4460877"/>
                  <a:pt x="2415146" y="4395765"/>
                  <a:pt x="2467634" y="4409053"/>
                </a:cubicBezTo>
                <a:cubicBezTo>
                  <a:pt x="2467634" y="4395765"/>
                  <a:pt x="2493546" y="4395765"/>
                  <a:pt x="2506835" y="4409053"/>
                </a:cubicBezTo>
                <a:cubicBezTo>
                  <a:pt x="2493546" y="4409053"/>
                  <a:pt x="2493546" y="4422341"/>
                  <a:pt x="2493546" y="4422341"/>
                </a:cubicBezTo>
                <a:cubicBezTo>
                  <a:pt x="2532747" y="4383141"/>
                  <a:pt x="2571948" y="4409053"/>
                  <a:pt x="2611812" y="4383141"/>
                </a:cubicBezTo>
                <a:cubicBezTo>
                  <a:pt x="2611812" y="4396429"/>
                  <a:pt x="2611812" y="4409053"/>
                  <a:pt x="2611812" y="4409053"/>
                </a:cubicBezTo>
                <a:cubicBezTo>
                  <a:pt x="2611812" y="4409053"/>
                  <a:pt x="2611812" y="4409053"/>
                  <a:pt x="2598524" y="4409053"/>
                </a:cubicBezTo>
                <a:cubicBezTo>
                  <a:pt x="2598524" y="4422341"/>
                  <a:pt x="2598524" y="4422341"/>
                  <a:pt x="2598524" y="4434965"/>
                </a:cubicBezTo>
                <a:cubicBezTo>
                  <a:pt x="2637725" y="4421677"/>
                  <a:pt x="2624436" y="4357229"/>
                  <a:pt x="2664301" y="4343940"/>
                </a:cubicBezTo>
                <a:cubicBezTo>
                  <a:pt x="2677590" y="4304740"/>
                  <a:pt x="2690213" y="4278828"/>
                  <a:pt x="2716789" y="4252916"/>
                </a:cubicBezTo>
                <a:cubicBezTo>
                  <a:pt x="2716789" y="4227003"/>
                  <a:pt x="2716789" y="4213715"/>
                  <a:pt x="2730078" y="4213715"/>
                </a:cubicBezTo>
                <a:lnTo>
                  <a:pt x="2743366" y="4213715"/>
                </a:lnTo>
                <a:cubicBezTo>
                  <a:pt x="2756654" y="4200427"/>
                  <a:pt x="2756654" y="4187803"/>
                  <a:pt x="2769278" y="4161891"/>
                </a:cubicBezTo>
                <a:cubicBezTo>
                  <a:pt x="2755990" y="4161891"/>
                  <a:pt x="2743366" y="4161891"/>
                  <a:pt x="2755990" y="4148602"/>
                </a:cubicBezTo>
                <a:lnTo>
                  <a:pt x="2755990" y="4148602"/>
                </a:lnTo>
                <a:cubicBezTo>
                  <a:pt x="2755990" y="4161891"/>
                  <a:pt x="2781902" y="4148602"/>
                  <a:pt x="2781902" y="4174515"/>
                </a:cubicBezTo>
                <a:cubicBezTo>
                  <a:pt x="2807815" y="4174515"/>
                  <a:pt x="2795191" y="4187803"/>
                  <a:pt x="2807815" y="4187803"/>
                </a:cubicBezTo>
                <a:cubicBezTo>
                  <a:pt x="2794526" y="4187803"/>
                  <a:pt x="2807815" y="4201091"/>
                  <a:pt x="2794526" y="4213715"/>
                </a:cubicBezTo>
                <a:cubicBezTo>
                  <a:pt x="2820439" y="4213715"/>
                  <a:pt x="2807815" y="4239627"/>
                  <a:pt x="2833727" y="4227003"/>
                </a:cubicBezTo>
                <a:cubicBezTo>
                  <a:pt x="2833727" y="4252916"/>
                  <a:pt x="2859638" y="4252916"/>
                  <a:pt x="2872927" y="4278828"/>
                </a:cubicBezTo>
                <a:cubicBezTo>
                  <a:pt x="2859638" y="4292116"/>
                  <a:pt x="2833727" y="4304740"/>
                  <a:pt x="2847015" y="4318028"/>
                </a:cubicBezTo>
                <a:lnTo>
                  <a:pt x="2847015" y="4318028"/>
                </a:lnTo>
                <a:cubicBezTo>
                  <a:pt x="2847015" y="4318028"/>
                  <a:pt x="2833727" y="4331316"/>
                  <a:pt x="2847015" y="4343940"/>
                </a:cubicBezTo>
                <a:cubicBezTo>
                  <a:pt x="2860304" y="4318028"/>
                  <a:pt x="2872927" y="4292116"/>
                  <a:pt x="2899503" y="4292116"/>
                </a:cubicBezTo>
                <a:cubicBezTo>
                  <a:pt x="2899503" y="4305404"/>
                  <a:pt x="2912792" y="4318028"/>
                  <a:pt x="2912792" y="4331316"/>
                </a:cubicBezTo>
                <a:cubicBezTo>
                  <a:pt x="2926080" y="4331316"/>
                  <a:pt x="2912792" y="4318028"/>
                  <a:pt x="2926080" y="4318028"/>
                </a:cubicBezTo>
                <a:cubicBezTo>
                  <a:pt x="2939368" y="4331316"/>
                  <a:pt x="2951992" y="4357229"/>
                  <a:pt x="2965280" y="4357229"/>
                </a:cubicBezTo>
                <a:cubicBezTo>
                  <a:pt x="2965280" y="4343940"/>
                  <a:pt x="2978569" y="4357229"/>
                  <a:pt x="2978569" y="4343940"/>
                </a:cubicBezTo>
                <a:cubicBezTo>
                  <a:pt x="2978569" y="4357229"/>
                  <a:pt x="2978569" y="4357229"/>
                  <a:pt x="2965280" y="4357229"/>
                </a:cubicBezTo>
                <a:cubicBezTo>
                  <a:pt x="2991193" y="4383141"/>
                  <a:pt x="3004481" y="4383141"/>
                  <a:pt x="3017769" y="4409053"/>
                </a:cubicBezTo>
                <a:cubicBezTo>
                  <a:pt x="3017769" y="4395765"/>
                  <a:pt x="3031058" y="4395765"/>
                  <a:pt x="3031058" y="4383141"/>
                </a:cubicBezTo>
                <a:cubicBezTo>
                  <a:pt x="3017769" y="4383141"/>
                  <a:pt x="3017769" y="4383141"/>
                  <a:pt x="3017769" y="4383141"/>
                </a:cubicBezTo>
                <a:cubicBezTo>
                  <a:pt x="3017769" y="4357229"/>
                  <a:pt x="2951992" y="4331316"/>
                  <a:pt x="2978569" y="4305404"/>
                </a:cubicBezTo>
                <a:cubicBezTo>
                  <a:pt x="2965280" y="4318692"/>
                  <a:pt x="3004481" y="4305404"/>
                  <a:pt x="2991857" y="4305404"/>
                </a:cubicBezTo>
                <a:cubicBezTo>
                  <a:pt x="3005145" y="4318692"/>
                  <a:pt x="3031058" y="4344605"/>
                  <a:pt x="3031058" y="4370517"/>
                </a:cubicBezTo>
                <a:cubicBezTo>
                  <a:pt x="3044346" y="4370517"/>
                  <a:pt x="3031058" y="4383805"/>
                  <a:pt x="3044346" y="4383805"/>
                </a:cubicBezTo>
                <a:cubicBezTo>
                  <a:pt x="3083547" y="4383805"/>
                  <a:pt x="3057634" y="4409717"/>
                  <a:pt x="3083547" y="4383805"/>
                </a:cubicBezTo>
                <a:cubicBezTo>
                  <a:pt x="3070258" y="4383805"/>
                  <a:pt x="3070258" y="4370517"/>
                  <a:pt x="3070258" y="4370517"/>
                </a:cubicBezTo>
                <a:cubicBezTo>
                  <a:pt x="3083547" y="4344605"/>
                  <a:pt x="3044346" y="4331316"/>
                  <a:pt x="3044346" y="4305404"/>
                </a:cubicBezTo>
                <a:cubicBezTo>
                  <a:pt x="3031058" y="4305404"/>
                  <a:pt x="3018434" y="4279492"/>
                  <a:pt x="3005145" y="4266204"/>
                </a:cubicBezTo>
                <a:cubicBezTo>
                  <a:pt x="3018434" y="4252916"/>
                  <a:pt x="3044346" y="4252916"/>
                  <a:pt x="3057634" y="4240292"/>
                </a:cubicBezTo>
                <a:cubicBezTo>
                  <a:pt x="3057634" y="4227003"/>
                  <a:pt x="3057634" y="4227003"/>
                  <a:pt x="3057634" y="4227003"/>
                </a:cubicBezTo>
                <a:cubicBezTo>
                  <a:pt x="3083547" y="4213715"/>
                  <a:pt x="3083547" y="4252916"/>
                  <a:pt x="3110123" y="4266204"/>
                </a:cubicBezTo>
                <a:cubicBezTo>
                  <a:pt x="3110123" y="4279492"/>
                  <a:pt x="3110123" y="4279492"/>
                  <a:pt x="3110123" y="4279492"/>
                </a:cubicBezTo>
                <a:cubicBezTo>
                  <a:pt x="3136035" y="4266204"/>
                  <a:pt x="3123411" y="4253580"/>
                  <a:pt x="3149324" y="4253580"/>
                </a:cubicBezTo>
                <a:cubicBezTo>
                  <a:pt x="3149324" y="4214380"/>
                  <a:pt x="3149324" y="4162555"/>
                  <a:pt x="3175235" y="4188467"/>
                </a:cubicBezTo>
                <a:cubicBezTo>
                  <a:pt x="3188523" y="4162555"/>
                  <a:pt x="3188523" y="4162555"/>
                  <a:pt x="3201148" y="4149267"/>
                </a:cubicBezTo>
                <a:cubicBezTo>
                  <a:pt x="3214436" y="4175179"/>
                  <a:pt x="3201148" y="4201091"/>
                  <a:pt x="3253636" y="4201091"/>
                </a:cubicBezTo>
                <a:cubicBezTo>
                  <a:pt x="3253636" y="4227003"/>
                  <a:pt x="3266925" y="4252916"/>
                  <a:pt x="3266925" y="4278828"/>
                </a:cubicBezTo>
                <a:lnTo>
                  <a:pt x="3280213" y="4292116"/>
                </a:lnTo>
                <a:lnTo>
                  <a:pt x="3280213" y="4305404"/>
                </a:lnTo>
                <a:cubicBezTo>
                  <a:pt x="3266925" y="4305404"/>
                  <a:pt x="3254301" y="4305404"/>
                  <a:pt x="3266925" y="4279492"/>
                </a:cubicBezTo>
                <a:cubicBezTo>
                  <a:pt x="3227724" y="4266204"/>
                  <a:pt x="3214436" y="4240292"/>
                  <a:pt x="3175235" y="4227668"/>
                </a:cubicBezTo>
                <a:cubicBezTo>
                  <a:pt x="3175235" y="4240956"/>
                  <a:pt x="3175235" y="4266868"/>
                  <a:pt x="3175235" y="4279492"/>
                </a:cubicBezTo>
                <a:cubicBezTo>
                  <a:pt x="3214436" y="4279492"/>
                  <a:pt x="3214436" y="4318692"/>
                  <a:pt x="3227724" y="4344605"/>
                </a:cubicBezTo>
                <a:cubicBezTo>
                  <a:pt x="3241012" y="4331316"/>
                  <a:pt x="3253636" y="4344605"/>
                  <a:pt x="3266925" y="4318692"/>
                </a:cubicBezTo>
                <a:cubicBezTo>
                  <a:pt x="3280213" y="4331981"/>
                  <a:pt x="3280213" y="4344605"/>
                  <a:pt x="3292837" y="4357893"/>
                </a:cubicBezTo>
                <a:cubicBezTo>
                  <a:pt x="3240348" y="4383805"/>
                  <a:pt x="3240348" y="4344605"/>
                  <a:pt x="3201148" y="4318692"/>
                </a:cubicBezTo>
                <a:cubicBezTo>
                  <a:pt x="3187859" y="4318692"/>
                  <a:pt x="3175235" y="4318692"/>
                  <a:pt x="3175235" y="4292780"/>
                </a:cubicBezTo>
                <a:cubicBezTo>
                  <a:pt x="3161947" y="4306069"/>
                  <a:pt x="3161947" y="4279492"/>
                  <a:pt x="3149324" y="4266868"/>
                </a:cubicBezTo>
                <a:cubicBezTo>
                  <a:pt x="3149324" y="4280156"/>
                  <a:pt x="3149324" y="4318692"/>
                  <a:pt x="3162612" y="4306069"/>
                </a:cubicBezTo>
                <a:cubicBezTo>
                  <a:pt x="3162612" y="4280156"/>
                  <a:pt x="3188523" y="4319357"/>
                  <a:pt x="3162612" y="4319357"/>
                </a:cubicBezTo>
                <a:cubicBezTo>
                  <a:pt x="3201812" y="4358557"/>
                  <a:pt x="3215100" y="4410382"/>
                  <a:pt x="3241012" y="4436294"/>
                </a:cubicBezTo>
                <a:cubicBezTo>
                  <a:pt x="3241012" y="4449582"/>
                  <a:pt x="3227724" y="4449582"/>
                  <a:pt x="3227724" y="4462206"/>
                </a:cubicBezTo>
                <a:cubicBezTo>
                  <a:pt x="3227724" y="4474830"/>
                  <a:pt x="3241012" y="4462206"/>
                  <a:pt x="3253636" y="4475494"/>
                </a:cubicBezTo>
                <a:cubicBezTo>
                  <a:pt x="3240348" y="4475494"/>
                  <a:pt x="3240348" y="4462206"/>
                  <a:pt x="3240348" y="4475494"/>
                </a:cubicBezTo>
                <a:cubicBezTo>
                  <a:pt x="3240348" y="4475494"/>
                  <a:pt x="3253636" y="4475494"/>
                  <a:pt x="3253636" y="4488783"/>
                </a:cubicBezTo>
                <a:cubicBezTo>
                  <a:pt x="3227724" y="4502071"/>
                  <a:pt x="3240348" y="4540607"/>
                  <a:pt x="3253636" y="4553895"/>
                </a:cubicBezTo>
                <a:cubicBezTo>
                  <a:pt x="3266925" y="4553895"/>
                  <a:pt x="3266925" y="4567183"/>
                  <a:pt x="3279549" y="4553895"/>
                </a:cubicBezTo>
                <a:cubicBezTo>
                  <a:pt x="3305461" y="4514695"/>
                  <a:pt x="3371237" y="4567183"/>
                  <a:pt x="3397814" y="4593096"/>
                </a:cubicBezTo>
                <a:cubicBezTo>
                  <a:pt x="3397814" y="4579807"/>
                  <a:pt x="3397814" y="4579807"/>
                  <a:pt x="3397814" y="4579807"/>
                </a:cubicBezTo>
                <a:cubicBezTo>
                  <a:pt x="3411102" y="4605719"/>
                  <a:pt x="3423726" y="4619008"/>
                  <a:pt x="3423726" y="4644920"/>
                </a:cubicBezTo>
                <a:cubicBezTo>
                  <a:pt x="3410438" y="4631632"/>
                  <a:pt x="3410438" y="4658208"/>
                  <a:pt x="3410438" y="4644920"/>
                </a:cubicBezTo>
                <a:cubicBezTo>
                  <a:pt x="3410438" y="4644920"/>
                  <a:pt x="3410438" y="4644920"/>
                  <a:pt x="3410438" y="4631632"/>
                </a:cubicBezTo>
                <a:lnTo>
                  <a:pt x="3384526" y="4631632"/>
                </a:lnTo>
                <a:cubicBezTo>
                  <a:pt x="3384526" y="4657544"/>
                  <a:pt x="3371237" y="4670832"/>
                  <a:pt x="3397814" y="4696744"/>
                </a:cubicBezTo>
                <a:cubicBezTo>
                  <a:pt x="3384526" y="4683456"/>
                  <a:pt x="3397814" y="4696744"/>
                  <a:pt x="3397814" y="4696744"/>
                </a:cubicBezTo>
                <a:cubicBezTo>
                  <a:pt x="3411102" y="4696744"/>
                  <a:pt x="3411102" y="4710032"/>
                  <a:pt x="3411102" y="4710032"/>
                </a:cubicBezTo>
                <a:cubicBezTo>
                  <a:pt x="3411102" y="4723321"/>
                  <a:pt x="3411102" y="4735945"/>
                  <a:pt x="3411102" y="4735945"/>
                </a:cubicBezTo>
                <a:cubicBezTo>
                  <a:pt x="3424391" y="4735945"/>
                  <a:pt x="3411102" y="4761857"/>
                  <a:pt x="3424391" y="4761857"/>
                </a:cubicBezTo>
                <a:cubicBezTo>
                  <a:pt x="3411102" y="4761857"/>
                  <a:pt x="3411102" y="4826969"/>
                  <a:pt x="3424391" y="4826969"/>
                </a:cubicBezTo>
                <a:cubicBezTo>
                  <a:pt x="3398479" y="4826969"/>
                  <a:pt x="3411102" y="4840258"/>
                  <a:pt x="3398479" y="4852882"/>
                </a:cubicBezTo>
                <a:cubicBezTo>
                  <a:pt x="3398479" y="4852882"/>
                  <a:pt x="3398479" y="4852882"/>
                  <a:pt x="3398479" y="4866170"/>
                </a:cubicBezTo>
                <a:cubicBezTo>
                  <a:pt x="3424391" y="4852882"/>
                  <a:pt x="3411767" y="4814346"/>
                  <a:pt x="3437679" y="4814346"/>
                </a:cubicBezTo>
                <a:cubicBezTo>
                  <a:pt x="3437679" y="4840258"/>
                  <a:pt x="3437679" y="4853546"/>
                  <a:pt x="3450967" y="4879458"/>
                </a:cubicBezTo>
                <a:lnTo>
                  <a:pt x="3437679" y="4866170"/>
                </a:lnTo>
                <a:cubicBezTo>
                  <a:pt x="3437679" y="4879458"/>
                  <a:pt x="3424391" y="4905370"/>
                  <a:pt x="3437679" y="4931282"/>
                </a:cubicBezTo>
                <a:cubicBezTo>
                  <a:pt x="3424391" y="4931282"/>
                  <a:pt x="3424391" y="4944571"/>
                  <a:pt x="3424391" y="4944571"/>
                </a:cubicBezTo>
                <a:cubicBezTo>
                  <a:pt x="3437679" y="4957859"/>
                  <a:pt x="3411102" y="4983771"/>
                  <a:pt x="3424391" y="4996395"/>
                </a:cubicBezTo>
                <a:lnTo>
                  <a:pt x="3424391" y="4996395"/>
                </a:lnTo>
                <a:cubicBezTo>
                  <a:pt x="3424391" y="4996395"/>
                  <a:pt x="3424391" y="4996395"/>
                  <a:pt x="3437679" y="4996395"/>
                </a:cubicBezTo>
                <a:cubicBezTo>
                  <a:pt x="3437679" y="4983107"/>
                  <a:pt x="3437679" y="4970483"/>
                  <a:pt x="3450967" y="4970483"/>
                </a:cubicBezTo>
                <a:cubicBezTo>
                  <a:pt x="3437679" y="4944571"/>
                  <a:pt x="3464255" y="4905370"/>
                  <a:pt x="3490168" y="4892746"/>
                </a:cubicBezTo>
                <a:cubicBezTo>
                  <a:pt x="3503456" y="4892746"/>
                  <a:pt x="3503456" y="4906035"/>
                  <a:pt x="3503456" y="4906035"/>
                </a:cubicBezTo>
                <a:cubicBezTo>
                  <a:pt x="3516744" y="4906035"/>
                  <a:pt x="3516744" y="4906035"/>
                  <a:pt x="3529368" y="4906035"/>
                </a:cubicBezTo>
                <a:cubicBezTo>
                  <a:pt x="3529368" y="4906035"/>
                  <a:pt x="3516080" y="4906035"/>
                  <a:pt x="3529368" y="4906035"/>
                </a:cubicBezTo>
                <a:cubicBezTo>
                  <a:pt x="3529368" y="4906035"/>
                  <a:pt x="3542657" y="4919323"/>
                  <a:pt x="3542657" y="4931947"/>
                </a:cubicBezTo>
                <a:lnTo>
                  <a:pt x="3542657" y="4931947"/>
                </a:lnTo>
                <a:cubicBezTo>
                  <a:pt x="3542657" y="4945235"/>
                  <a:pt x="3568569" y="4931947"/>
                  <a:pt x="3555945" y="4957859"/>
                </a:cubicBezTo>
                <a:cubicBezTo>
                  <a:pt x="3569233" y="4957859"/>
                  <a:pt x="3569233" y="4944571"/>
                  <a:pt x="3569233" y="4944571"/>
                </a:cubicBezTo>
                <a:cubicBezTo>
                  <a:pt x="3555945" y="4931282"/>
                  <a:pt x="3569233" y="4918659"/>
                  <a:pt x="3555945" y="4918659"/>
                </a:cubicBezTo>
                <a:cubicBezTo>
                  <a:pt x="3569233" y="4918659"/>
                  <a:pt x="3581857" y="4931947"/>
                  <a:pt x="3555945" y="4905370"/>
                </a:cubicBezTo>
                <a:cubicBezTo>
                  <a:pt x="3569233" y="4905370"/>
                  <a:pt x="3581857" y="4905370"/>
                  <a:pt x="3569233" y="4892082"/>
                </a:cubicBezTo>
                <a:cubicBezTo>
                  <a:pt x="3569233" y="4905370"/>
                  <a:pt x="3555945" y="4892082"/>
                  <a:pt x="3555945" y="4892082"/>
                </a:cubicBezTo>
                <a:cubicBezTo>
                  <a:pt x="3569233" y="4892082"/>
                  <a:pt x="3569233" y="4892082"/>
                  <a:pt x="3581857" y="4878794"/>
                </a:cubicBezTo>
                <a:cubicBezTo>
                  <a:pt x="3595145" y="4930618"/>
                  <a:pt x="3568569" y="4982442"/>
                  <a:pt x="3581857" y="5021643"/>
                </a:cubicBezTo>
                <a:cubicBezTo>
                  <a:pt x="3555945" y="5034931"/>
                  <a:pt x="3568569" y="5086755"/>
                  <a:pt x="3542657" y="5086755"/>
                </a:cubicBezTo>
                <a:cubicBezTo>
                  <a:pt x="3555945" y="5100044"/>
                  <a:pt x="3555945" y="5112667"/>
                  <a:pt x="3555945" y="5125956"/>
                </a:cubicBezTo>
                <a:cubicBezTo>
                  <a:pt x="3569233" y="5125956"/>
                  <a:pt x="3569233" y="5100044"/>
                  <a:pt x="3581857" y="5100044"/>
                </a:cubicBezTo>
                <a:cubicBezTo>
                  <a:pt x="3581857" y="5074131"/>
                  <a:pt x="3581857" y="5074131"/>
                  <a:pt x="3581857" y="5060843"/>
                </a:cubicBezTo>
                <a:cubicBezTo>
                  <a:pt x="3568569" y="5047555"/>
                  <a:pt x="3568569" y="5060843"/>
                  <a:pt x="3568569" y="5060843"/>
                </a:cubicBezTo>
                <a:cubicBezTo>
                  <a:pt x="3581857" y="5047555"/>
                  <a:pt x="3581857" y="5034931"/>
                  <a:pt x="3581857" y="5009019"/>
                </a:cubicBezTo>
                <a:lnTo>
                  <a:pt x="3581857" y="5009019"/>
                </a:lnTo>
                <a:cubicBezTo>
                  <a:pt x="3595145" y="4995731"/>
                  <a:pt x="3581857" y="4943906"/>
                  <a:pt x="3595145" y="4917994"/>
                </a:cubicBezTo>
                <a:cubicBezTo>
                  <a:pt x="3608434" y="4917994"/>
                  <a:pt x="3608434" y="4904706"/>
                  <a:pt x="3621058" y="4904706"/>
                </a:cubicBezTo>
                <a:cubicBezTo>
                  <a:pt x="3621058" y="4891417"/>
                  <a:pt x="3621058" y="4891417"/>
                  <a:pt x="3621058" y="4878794"/>
                </a:cubicBezTo>
                <a:cubicBezTo>
                  <a:pt x="3607769" y="4878794"/>
                  <a:pt x="3607769" y="4892082"/>
                  <a:pt x="3607769" y="4892082"/>
                </a:cubicBezTo>
                <a:cubicBezTo>
                  <a:pt x="3607769" y="4878794"/>
                  <a:pt x="3594481" y="4878794"/>
                  <a:pt x="3594481" y="4878794"/>
                </a:cubicBezTo>
                <a:cubicBezTo>
                  <a:pt x="3607769" y="4878794"/>
                  <a:pt x="3620393" y="4878794"/>
                  <a:pt x="3620393" y="4865506"/>
                </a:cubicBezTo>
                <a:cubicBezTo>
                  <a:pt x="3607104" y="4852217"/>
                  <a:pt x="3607104" y="4865506"/>
                  <a:pt x="3607104" y="4865506"/>
                </a:cubicBezTo>
                <a:cubicBezTo>
                  <a:pt x="3607104" y="4852217"/>
                  <a:pt x="3607104" y="4852217"/>
                  <a:pt x="3607104" y="4839593"/>
                </a:cubicBezTo>
                <a:lnTo>
                  <a:pt x="3607104" y="4839593"/>
                </a:lnTo>
                <a:cubicBezTo>
                  <a:pt x="3620393" y="4813681"/>
                  <a:pt x="3607104" y="4826305"/>
                  <a:pt x="3607104" y="4826305"/>
                </a:cubicBezTo>
                <a:cubicBezTo>
                  <a:pt x="3620393" y="4813017"/>
                  <a:pt x="3593816" y="4800393"/>
                  <a:pt x="3593816" y="4787104"/>
                </a:cubicBezTo>
                <a:cubicBezTo>
                  <a:pt x="3607104" y="4787104"/>
                  <a:pt x="3607104" y="4787104"/>
                  <a:pt x="3607104" y="4787104"/>
                </a:cubicBezTo>
                <a:cubicBezTo>
                  <a:pt x="3620393" y="4787104"/>
                  <a:pt x="3620393" y="4800393"/>
                  <a:pt x="3620393" y="4800393"/>
                </a:cubicBezTo>
                <a:lnTo>
                  <a:pt x="3633681" y="4800393"/>
                </a:lnTo>
                <a:cubicBezTo>
                  <a:pt x="3620393" y="4787104"/>
                  <a:pt x="3633681" y="4774481"/>
                  <a:pt x="3620393" y="4761192"/>
                </a:cubicBezTo>
                <a:cubicBezTo>
                  <a:pt x="3633681" y="4774481"/>
                  <a:pt x="3646305" y="4747904"/>
                  <a:pt x="3633681" y="4761192"/>
                </a:cubicBezTo>
                <a:cubicBezTo>
                  <a:pt x="3620393" y="4761192"/>
                  <a:pt x="3620393" y="4735280"/>
                  <a:pt x="3633681" y="4721992"/>
                </a:cubicBezTo>
                <a:cubicBezTo>
                  <a:pt x="3620393" y="4721992"/>
                  <a:pt x="3607769" y="4735280"/>
                  <a:pt x="3607769" y="4721992"/>
                </a:cubicBezTo>
                <a:cubicBezTo>
                  <a:pt x="3621058" y="4721992"/>
                  <a:pt x="3607769" y="4721992"/>
                  <a:pt x="3621058" y="4721992"/>
                </a:cubicBezTo>
                <a:cubicBezTo>
                  <a:pt x="3621058" y="4708704"/>
                  <a:pt x="3634346" y="4696080"/>
                  <a:pt x="3621058" y="4696080"/>
                </a:cubicBezTo>
                <a:cubicBezTo>
                  <a:pt x="3621058" y="4709368"/>
                  <a:pt x="3607769" y="4709368"/>
                  <a:pt x="3607769" y="4709368"/>
                </a:cubicBezTo>
                <a:cubicBezTo>
                  <a:pt x="3607769" y="4696080"/>
                  <a:pt x="3621058" y="4696080"/>
                  <a:pt x="3621058" y="4683456"/>
                </a:cubicBezTo>
                <a:cubicBezTo>
                  <a:pt x="3607769" y="4683456"/>
                  <a:pt x="3607769" y="4670168"/>
                  <a:pt x="3607769" y="4657544"/>
                </a:cubicBezTo>
                <a:cubicBezTo>
                  <a:pt x="3633681" y="4644255"/>
                  <a:pt x="3607769" y="4683456"/>
                  <a:pt x="3633681" y="4683456"/>
                </a:cubicBezTo>
                <a:cubicBezTo>
                  <a:pt x="3620393" y="4657544"/>
                  <a:pt x="3646969" y="4657544"/>
                  <a:pt x="3646969" y="4644255"/>
                </a:cubicBezTo>
                <a:cubicBezTo>
                  <a:pt x="3633681" y="4657544"/>
                  <a:pt x="3633681" y="4630967"/>
                  <a:pt x="3621058" y="4630967"/>
                </a:cubicBezTo>
                <a:cubicBezTo>
                  <a:pt x="3660258" y="4605055"/>
                  <a:pt x="3634346" y="4527319"/>
                  <a:pt x="3686834" y="4565855"/>
                </a:cubicBezTo>
                <a:cubicBezTo>
                  <a:pt x="3686834" y="4579143"/>
                  <a:pt x="3686834" y="4579143"/>
                  <a:pt x="3673546" y="4591767"/>
                </a:cubicBezTo>
                <a:cubicBezTo>
                  <a:pt x="3686834" y="4591767"/>
                  <a:pt x="3660258" y="4617679"/>
                  <a:pt x="3673546" y="4617679"/>
                </a:cubicBezTo>
                <a:lnTo>
                  <a:pt x="3686834" y="4617679"/>
                </a:lnTo>
                <a:cubicBezTo>
                  <a:pt x="3686834" y="4643591"/>
                  <a:pt x="3673546" y="4617679"/>
                  <a:pt x="3673546" y="4630967"/>
                </a:cubicBezTo>
                <a:cubicBezTo>
                  <a:pt x="3686834" y="4630967"/>
                  <a:pt x="3673546" y="4617679"/>
                  <a:pt x="3686834" y="4630967"/>
                </a:cubicBezTo>
                <a:lnTo>
                  <a:pt x="3686834" y="4630967"/>
                </a:lnTo>
                <a:cubicBezTo>
                  <a:pt x="3700122" y="4644255"/>
                  <a:pt x="3686834" y="4617679"/>
                  <a:pt x="3712746" y="4617679"/>
                </a:cubicBezTo>
                <a:cubicBezTo>
                  <a:pt x="3712746" y="4630967"/>
                  <a:pt x="3712746" y="4630967"/>
                  <a:pt x="3712746" y="4630967"/>
                </a:cubicBezTo>
                <a:cubicBezTo>
                  <a:pt x="3726035" y="4605055"/>
                  <a:pt x="3726035" y="4644255"/>
                  <a:pt x="3738659" y="4617679"/>
                </a:cubicBezTo>
                <a:cubicBezTo>
                  <a:pt x="3738659" y="4643591"/>
                  <a:pt x="3725370" y="4656879"/>
                  <a:pt x="3712746" y="4656879"/>
                </a:cubicBezTo>
                <a:cubicBezTo>
                  <a:pt x="3726035" y="4643591"/>
                  <a:pt x="3712746" y="4643591"/>
                  <a:pt x="3699458" y="4630967"/>
                </a:cubicBezTo>
                <a:cubicBezTo>
                  <a:pt x="3712746" y="4656879"/>
                  <a:pt x="3699458" y="4644255"/>
                  <a:pt x="3686170" y="4656879"/>
                </a:cubicBezTo>
                <a:cubicBezTo>
                  <a:pt x="3699458" y="4656879"/>
                  <a:pt x="3686170" y="4670168"/>
                  <a:pt x="3712082" y="4682792"/>
                </a:cubicBezTo>
                <a:cubicBezTo>
                  <a:pt x="3698794" y="4682792"/>
                  <a:pt x="3698794" y="4682792"/>
                  <a:pt x="3698794" y="4682792"/>
                </a:cubicBezTo>
                <a:cubicBezTo>
                  <a:pt x="3685506" y="4696080"/>
                  <a:pt x="3712082" y="4682792"/>
                  <a:pt x="3712082" y="4696080"/>
                </a:cubicBezTo>
                <a:cubicBezTo>
                  <a:pt x="3712082" y="4696080"/>
                  <a:pt x="3712082" y="4696080"/>
                  <a:pt x="3698794" y="4696080"/>
                </a:cubicBezTo>
                <a:lnTo>
                  <a:pt x="3698794" y="4682792"/>
                </a:lnTo>
                <a:cubicBezTo>
                  <a:pt x="3685506" y="4708704"/>
                  <a:pt x="3698794" y="4721992"/>
                  <a:pt x="3698794" y="4734616"/>
                </a:cubicBezTo>
                <a:cubicBezTo>
                  <a:pt x="3712082" y="4721328"/>
                  <a:pt x="3724706" y="4708704"/>
                  <a:pt x="3724706" y="4695415"/>
                </a:cubicBezTo>
                <a:cubicBezTo>
                  <a:pt x="3737994" y="4695415"/>
                  <a:pt x="3724706" y="4721328"/>
                  <a:pt x="3724706" y="4721328"/>
                </a:cubicBezTo>
                <a:cubicBezTo>
                  <a:pt x="3737994" y="4708039"/>
                  <a:pt x="3737994" y="4708039"/>
                  <a:pt x="3737994" y="4695415"/>
                </a:cubicBezTo>
                <a:cubicBezTo>
                  <a:pt x="3751283" y="4695415"/>
                  <a:pt x="3751283" y="4682127"/>
                  <a:pt x="3763907" y="4695415"/>
                </a:cubicBezTo>
                <a:cubicBezTo>
                  <a:pt x="3750619" y="4682127"/>
                  <a:pt x="3763907" y="4682127"/>
                  <a:pt x="3777195" y="4695415"/>
                </a:cubicBezTo>
                <a:cubicBezTo>
                  <a:pt x="3751283" y="4695415"/>
                  <a:pt x="3790483" y="4721328"/>
                  <a:pt x="3763907" y="4708704"/>
                </a:cubicBezTo>
                <a:cubicBezTo>
                  <a:pt x="3777195" y="4708704"/>
                  <a:pt x="3777195" y="4708704"/>
                  <a:pt x="3777195" y="4708704"/>
                </a:cubicBezTo>
                <a:cubicBezTo>
                  <a:pt x="3751283" y="4708704"/>
                  <a:pt x="3763907" y="4734616"/>
                  <a:pt x="3751283" y="4734616"/>
                </a:cubicBezTo>
                <a:cubicBezTo>
                  <a:pt x="3751283" y="4734616"/>
                  <a:pt x="3737994" y="4721328"/>
                  <a:pt x="3725370" y="4734616"/>
                </a:cubicBezTo>
                <a:cubicBezTo>
                  <a:pt x="3738659" y="4734616"/>
                  <a:pt x="3751283" y="4747904"/>
                  <a:pt x="3738659" y="4747904"/>
                </a:cubicBezTo>
                <a:cubicBezTo>
                  <a:pt x="3725370" y="4721992"/>
                  <a:pt x="3712746" y="4747904"/>
                  <a:pt x="3699458" y="4734616"/>
                </a:cubicBezTo>
                <a:cubicBezTo>
                  <a:pt x="3712746" y="4773816"/>
                  <a:pt x="3686170" y="4786440"/>
                  <a:pt x="3686170" y="4799728"/>
                </a:cubicBezTo>
                <a:lnTo>
                  <a:pt x="3699458" y="4799728"/>
                </a:lnTo>
                <a:cubicBezTo>
                  <a:pt x="3699458" y="4799728"/>
                  <a:pt x="3686170" y="4813017"/>
                  <a:pt x="3699458" y="4813017"/>
                </a:cubicBezTo>
                <a:cubicBezTo>
                  <a:pt x="3699458" y="4799728"/>
                  <a:pt x="3699458" y="4799728"/>
                  <a:pt x="3699458" y="4787104"/>
                </a:cubicBezTo>
                <a:cubicBezTo>
                  <a:pt x="3725370" y="4787104"/>
                  <a:pt x="3712746" y="4761192"/>
                  <a:pt x="3725370" y="4761192"/>
                </a:cubicBezTo>
                <a:cubicBezTo>
                  <a:pt x="3738659" y="4774481"/>
                  <a:pt x="3725370" y="4761192"/>
                  <a:pt x="3725370" y="4774481"/>
                </a:cubicBezTo>
                <a:cubicBezTo>
                  <a:pt x="3738659" y="4774481"/>
                  <a:pt x="3751283" y="4787769"/>
                  <a:pt x="3751283" y="4774481"/>
                </a:cubicBezTo>
                <a:cubicBezTo>
                  <a:pt x="3751283" y="4774481"/>
                  <a:pt x="3764571" y="4774481"/>
                  <a:pt x="3764571" y="4787769"/>
                </a:cubicBezTo>
                <a:cubicBezTo>
                  <a:pt x="3764571" y="4787769"/>
                  <a:pt x="3751283" y="4787769"/>
                  <a:pt x="3751283" y="4801057"/>
                </a:cubicBezTo>
                <a:cubicBezTo>
                  <a:pt x="3764571" y="4801057"/>
                  <a:pt x="3764571" y="4801057"/>
                  <a:pt x="3777195" y="4801057"/>
                </a:cubicBezTo>
                <a:lnTo>
                  <a:pt x="3777195" y="4787769"/>
                </a:lnTo>
                <a:cubicBezTo>
                  <a:pt x="3790483" y="4801057"/>
                  <a:pt x="3790483" y="4813681"/>
                  <a:pt x="3790483" y="4826969"/>
                </a:cubicBezTo>
                <a:cubicBezTo>
                  <a:pt x="3803772" y="4826969"/>
                  <a:pt x="3803772" y="4826969"/>
                  <a:pt x="3803772" y="4826969"/>
                </a:cubicBezTo>
                <a:cubicBezTo>
                  <a:pt x="3803772" y="4813681"/>
                  <a:pt x="3803772" y="4813681"/>
                  <a:pt x="3803772" y="4813681"/>
                </a:cubicBezTo>
                <a:cubicBezTo>
                  <a:pt x="3817060" y="4813681"/>
                  <a:pt x="3803772" y="4826969"/>
                  <a:pt x="3817060" y="4826969"/>
                </a:cubicBezTo>
                <a:cubicBezTo>
                  <a:pt x="3817060" y="4813681"/>
                  <a:pt x="3830348" y="4813681"/>
                  <a:pt x="3830348" y="4801057"/>
                </a:cubicBezTo>
                <a:cubicBezTo>
                  <a:pt x="3817060" y="4801057"/>
                  <a:pt x="3817060" y="4801057"/>
                  <a:pt x="3817060" y="4787769"/>
                </a:cubicBezTo>
                <a:cubicBezTo>
                  <a:pt x="3830348" y="4787769"/>
                  <a:pt x="3830348" y="4801057"/>
                  <a:pt x="3842971" y="4813681"/>
                </a:cubicBezTo>
                <a:cubicBezTo>
                  <a:pt x="3829683" y="4813681"/>
                  <a:pt x="3817060" y="4813681"/>
                  <a:pt x="3817060" y="4826969"/>
                </a:cubicBezTo>
                <a:cubicBezTo>
                  <a:pt x="3830348" y="4826969"/>
                  <a:pt x="3803772" y="4840258"/>
                  <a:pt x="3817060" y="4840258"/>
                </a:cubicBezTo>
                <a:cubicBezTo>
                  <a:pt x="3830348" y="4840258"/>
                  <a:pt x="3842971" y="4826969"/>
                  <a:pt x="3842971" y="4826969"/>
                </a:cubicBezTo>
                <a:lnTo>
                  <a:pt x="3842971" y="4826969"/>
                </a:lnTo>
                <a:lnTo>
                  <a:pt x="3842971" y="4813681"/>
                </a:lnTo>
                <a:cubicBezTo>
                  <a:pt x="3856260" y="4826969"/>
                  <a:pt x="3842971" y="4852882"/>
                  <a:pt x="3829683" y="4852882"/>
                </a:cubicBezTo>
                <a:lnTo>
                  <a:pt x="3829683" y="4852882"/>
                </a:lnTo>
                <a:cubicBezTo>
                  <a:pt x="3829683" y="4866170"/>
                  <a:pt x="3829683" y="4852882"/>
                  <a:pt x="3842971" y="4852882"/>
                </a:cubicBezTo>
                <a:cubicBezTo>
                  <a:pt x="3856260" y="4866170"/>
                  <a:pt x="3842971" y="4878794"/>
                  <a:pt x="3842971" y="4878794"/>
                </a:cubicBezTo>
                <a:cubicBezTo>
                  <a:pt x="3842971" y="4878794"/>
                  <a:pt x="3829683" y="4878794"/>
                  <a:pt x="3829683" y="4892082"/>
                </a:cubicBezTo>
                <a:cubicBezTo>
                  <a:pt x="3842971" y="4892082"/>
                  <a:pt x="3855595" y="4892082"/>
                  <a:pt x="3855595" y="4905370"/>
                </a:cubicBezTo>
                <a:cubicBezTo>
                  <a:pt x="3855595" y="4905370"/>
                  <a:pt x="3855595" y="4918659"/>
                  <a:pt x="3842307" y="4918659"/>
                </a:cubicBezTo>
                <a:cubicBezTo>
                  <a:pt x="3842307" y="4905370"/>
                  <a:pt x="3855595" y="4892746"/>
                  <a:pt x="3842307" y="4892746"/>
                </a:cubicBezTo>
                <a:cubicBezTo>
                  <a:pt x="3829019" y="4918659"/>
                  <a:pt x="3868219" y="4931947"/>
                  <a:pt x="3855595" y="4957859"/>
                </a:cubicBezTo>
                <a:cubicBezTo>
                  <a:pt x="3855595" y="4944571"/>
                  <a:pt x="3868884" y="4957859"/>
                  <a:pt x="3868884" y="4944571"/>
                </a:cubicBezTo>
                <a:cubicBezTo>
                  <a:pt x="3855595" y="4944571"/>
                  <a:pt x="3868884" y="4931282"/>
                  <a:pt x="3868884" y="4931282"/>
                </a:cubicBezTo>
                <a:lnTo>
                  <a:pt x="3855595" y="4931282"/>
                </a:lnTo>
                <a:cubicBezTo>
                  <a:pt x="3855595" y="4917994"/>
                  <a:pt x="3868884" y="4905370"/>
                  <a:pt x="3881508" y="4905370"/>
                </a:cubicBezTo>
                <a:cubicBezTo>
                  <a:pt x="3894796" y="4879458"/>
                  <a:pt x="3868219" y="4892082"/>
                  <a:pt x="3894796" y="4892082"/>
                </a:cubicBezTo>
                <a:cubicBezTo>
                  <a:pt x="3894796" y="4905370"/>
                  <a:pt x="3908084" y="4917994"/>
                  <a:pt x="3894796" y="4931282"/>
                </a:cubicBezTo>
                <a:cubicBezTo>
                  <a:pt x="3894796" y="4917994"/>
                  <a:pt x="3894796" y="4917994"/>
                  <a:pt x="3894796" y="4917994"/>
                </a:cubicBezTo>
                <a:lnTo>
                  <a:pt x="3881508" y="4904706"/>
                </a:lnTo>
                <a:cubicBezTo>
                  <a:pt x="3881508" y="4917994"/>
                  <a:pt x="3881508" y="4930618"/>
                  <a:pt x="3881508" y="4930618"/>
                </a:cubicBezTo>
                <a:cubicBezTo>
                  <a:pt x="3933997" y="4930618"/>
                  <a:pt x="3894796" y="5008355"/>
                  <a:pt x="3933997" y="4995731"/>
                </a:cubicBezTo>
                <a:cubicBezTo>
                  <a:pt x="3933997" y="5009019"/>
                  <a:pt x="3933997" y="5009019"/>
                  <a:pt x="3933997" y="5009019"/>
                </a:cubicBezTo>
                <a:cubicBezTo>
                  <a:pt x="3920708" y="5009019"/>
                  <a:pt x="3908084" y="5022307"/>
                  <a:pt x="3908084" y="5022307"/>
                </a:cubicBezTo>
                <a:cubicBezTo>
                  <a:pt x="3908084" y="5022307"/>
                  <a:pt x="3933997" y="5022307"/>
                  <a:pt x="3933997" y="5035595"/>
                </a:cubicBezTo>
                <a:cubicBezTo>
                  <a:pt x="3920708" y="5035595"/>
                  <a:pt x="3933997" y="5061508"/>
                  <a:pt x="3933997" y="5061508"/>
                </a:cubicBezTo>
                <a:cubicBezTo>
                  <a:pt x="3959909" y="5048219"/>
                  <a:pt x="3947285" y="5035595"/>
                  <a:pt x="3933997" y="4996395"/>
                </a:cubicBezTo>
                <a:cubicBezTo>
                  <a:pt x="3947285" y="5009683"/>
                  <a:pt x="3947285" y="4996395"/>
                  <a:pt x="3959909" y="4996395"/>
                </a:cubicBezTo>
                <a:lnTo>
                  <a:pt x="3946621" y="4996395"/>
                </a:lnTo>
                <a:cubicBezTo>
                  <a:pt x="3959909" y="4996395"/>
                  <a:pt x="3972532" y="4983107"/>
                  <a:pt x="3985820" y="4996395"/>
                </a:cubicBezTo>
                <a:cubicBezTo>
                  <a:pt x="3985820" y="4983107"/>
                  <a:pt x="3999109" y="4983107"/>
                  <a:pt x="3985820" y="4970483"/>
                </a:cubicBezTo>
                <a:cubicBezTo>
                  <a:pt x="3985820" y="4970483"/>
                  <a:pt x="3972532" y="4996395"/>
                  <a:pt x="3959909" y="4983771"/>
                </a:cubicBezTo>
                <a:cubicBezTo>
                  <a:pt x="3973197" y="4970483"/>
                  <a:pt x="3985820" y="4957859"/>
                  <a:pt x="3999109" y="4957859"/>
                </a:cubicBezTo>
                <a:cubicBezTo>
                  <a:pt x="3985820" y="4944571"/>
                  <a:pt x="3985820" y="4957859"/>
                  <a:pt x="3985820" y="4944571"/>
                </a:cubicBezTo>
                <a:cubicBezTo>
                  <a:pt x="3985820" y="4944571"/>
                  <a:pt x="3985820" y="4918659"/>
                  <a:pt x="4011733" y="4931282"/>
                </a:cubicBezTo>
                <a:cubicBezTo>
                  <a:pt x="3998445" y="4905370"/>
                  <a:pt x="3998445" y="4905370"/>
                  <a:pt x="4011733" y="4892082"/>
                </a:cubicBezTo>
                <a:cubicBezTo>
                  <a:pt x="4025021" y="4892082"/>
                  <a:pt x="4011733" y="4905370"/>
                  <a:pt x="4025021" y="4917994"/>
                </a:cubicBezTo>
                <a:cubicBezTo>
                  <a:pt x="4038309" y="4892082"/>
                  <a:pt x="4025021" y="4878794"/>
                  <a:pt x="4025021" y="4878794"/>
                </a:cubicBezTo>
                <a:cubicBezTo>
                  <a:pt x="4038309" y="4878794"/>
                  <a:pt x="4038309" y="4878794"/>
                  <a:pt x="4038309" y="4878794"/>
                </a:cubicBezTo>
                <a:lnTo>
                  <a:pt x="4038309" y="4878794"/>
                </a:lnTo>
                <a:lnTo>
                  <a:pt x="4051598" y="4865506"/>
                </a:lnTo>
                <a:cubicBezTo>
                  <a:pt x="4025685" y="4865506"/>
                  <a:pt x="4012397" y="4865506"/>
                  <a:pt x="4012397" y="4865506"/>
                </a:cubicBezTo>
                <a:cubicBezTo>
                  <a:pt x="3999109" y="4852217"/>
                  <a:pt x="4012397" y="4852217"/>
                  <a:pt x="4012397" y="4852217"/>
                </a:cubicBezTo>
                <a:cubicBezTo>
                  <a:pt x="4012397" y="4838929"/>
                  <a:pt x="4012397" y="4838929"/>
                  <a:pt x="4012397" y="4838929"/>
                </a:cubicBezTo>
                <a:cubicBezTo>
                  <a:pt x="4025685" y="4825641"/>
                  <a:pt x="3999109" y="4838929"/>
                  <a:pt x="4012397" y="4825641"/>
                </a:cubicBezTo>
                <a:cubicBezTo>
                  <a:pt x="3986486" y="4825641"/>
                  <a:pt x="3973197" y="4799728"/>
                  <a:pt x="3973197" y="4773816"/>
                </a:cubicBezTo>
                <a:cubicBezTo>
                  <a:pt x="3986486" y="4787104"/>
                  <a:pt x="3973197" y="4773816"/>
                  <a:pt x="3986486" y="4773816"/>
                </a:cubicBezTo>
                <a:cubicBezTo>
                  <a:pt x="3999774" y="4787104"/>
                  <a:pt x="3999774" y="4773816"/>
                  <a:pt x="3986486" y="4787104"/>
                </a:cubicBezTo>
                <a:cubicBezTo>
                  <a:pt x="3999774" y="4800393"/>
                  <a:pt x="4012397" y="4813017"/>
                  <a:pt x="4012397" y="4813017"/>
                </a:cubicBezTo>
                <a:cubicBezTo>
                  <a:pt x="4012397" y="4813017"/>
                  <a:pt x="4025685" y="4799728"/>
                  <a:pt x="4012397" y="4787104"/>
                </a:cubicBezTo>
                <a:cubicBezTo>
                  <a:pt x="4012397" y="4787104"/>
                  <a:pt x="4012397" y="4773816"/>
                  <a:pt x="4038309" y="4773816"/>
                </a:cubicBezTo>
                <a:cubicBezTo>
                  <a:pt x="4038309" y="4760528"/>
                  <a:pt x="4012397" y="4773816"/>
                  <a:pt x="4012397" y="4760528"/>
                </a:cubicBezTo>
                <a:cubicBezTo>
                  <a:pt x="3999109" y="4773816"/>
                  <a:pt x="4012397" y="4773816"/>
                  <a:pt x="4012397" y="4773816"/>
                </a:cubicBezTo>
                <a:cubicBezTo>
                  <a:pt x="3986486" y="4773816"/>
                  <a:pt x="3999109" y="4760528"/>
                  <a:pt x="3986486" y="4760528"/>
                </a:cubicBezTo>
                <a:cubicBezTo>
                  <a:pt x="3986486" y="4760528"/>
                  <a:pt x="3986486" y="4734616"/>
                  <a:pt x="3999774" y="4734616"/>
                </a:cubicBezTo>
                <a:cubicBezTo>
                  <a:pt x="3973862" y="4721328"/>
                  <a:pt x="3986486" y="4708704"/>
                  <a:pt x="3986486" y="4695415"/>
                </a:cubicBezTo>
                <a:cubicBezTo>
                  <a:pt x="3973197" y="4708704"/>
                  <a:pt x="3973197" y="4708704"/>
                  <a:pt x="3960573" y="4721328"/>
                </a:cubicBezTo>
                <a:cubicBezTo>
                  <a:pt x="3973862" y="4734616"/>
                  <a:pt x="3986486" y="4721328"/>
                  <a:pt x="3986486" y="4734616"/>
                </a:cubicBezTo>
                <a:cubicBezTo>
                  <a:pt x="3960573" y="4734616"/>
                  <a:pt x="3960573" y="4734616"/>
                  <a:pt x="3933997" y="4721328"/>
                </a:cubicBezTo>
                <a:cubicBezTo>
                  <a:pt x="3933997" y="4734616"/>
                  <a:pt x="3920708" y="4708039"/>
                  <a:pt x="3920708" y="4721328"/>
                </a:cubicBezTo>
                <a:cubicBezTo>
                  <a:pt x="3894796" y="4721328"/>
                  <a:pt x="3933997" y="4682127"/>
                  <a:pt x="3907420" y="4695415"/>
                </a:cubicBezTo>
                <a:lnTo>
                  <a:pt x="3907420" y="4695415"/>
                </a:lnTo>
                <a:lnTo>
                  <a:pt x="3920708" y="4682127"/>
                </a:lnTo>
                <a:cubicBezTo>
                  <a:pt x="3920708" y="4695415"/>
                  <a:pt x="3933997" y="4682127"/>
                  <a:pt x="3933997" y="4682127"/>
                </a:cubicBezTo>
                <a:cubicBezTo>
                  <a:pt x="3933997" y="4695415"/>
                  <a:pt x="3933997" y="4708039"/>
                  <a:pt x="3933997" y="4708039"/>
                </a:cubicBezTo>
                <a:cubicBezTo>
                  <a:pt x="3973197" y="4682127"/>
                  <a:pt x="3947285" y="4708039"/>
                  <a:pt x="3933997" y="4668839"/>
                </a:cubicBezTo>
                <a:cubicBezTo>
                  <a:pt x="3947285" y="4668839"/>
                  <a:pt x="3947285" y="4682127"/>
                  <a:pt x="3959909" y="4682127"/>
                </a:cubicBezTo>
                <a:lnTo>
                  <a:pt x="3959909" y="4668839"/>
                </a:lnTo>
                <a:cubicBezTo>
                  <a:pt x="3973197" y="4682127"/>
                  <a:pt x="3985820" y="4694751"/>
                  <a:pt x="3999109" y="4694751"/>
                </a:cubicBezTo>
                <a:cubicBezTo>
                  <a:pt x="3985820" y="4694751"/>
                  <a:pt x="3985820" y="4694751"/>
                  <a:pt x="3985820" y="4708039"/>
                </a:cubicBezTo>
                <a:cubicBezTo>
                  <a:pt x="3999109" y="4708039"/>
                  <a:pt x="3999109" y="4721328"/>
                  <a:pt x="4011733" y="4708039"/>
                </a:cubicBezTo>
                <a:cubicBezTo>
                  <a:pt x="3998445" y="4708039"/>
                  <a:pt x="4025021" y="4694751"/>
                  <a:pt x="4025021" y="4694751"/>
                </a:cubicBezTo>
                <a:cubicBezTo>
                  <a:pt x="4025021" y="4708039"/>
                  <a:pt x="4011733" y="4694751"/>
                  <a:pt x="4011733" y="4708039"/>
                </a:cubicBezTo>
                <a:cubicBezTo>
                  <a:pt x="4025021" y="4708039"/>
                  <a:pt x="4037645" y="4708039"/>
                  <a:pt x="4050933" y="4708039"/>
                </a:cubicBezTo>
                <a:cubicBezTo>
                  <a:pt x="4050933" y="4682127"/>
                  <a:pt x="4050933" y="4708039"/>
                  <a:pt x="4037645" y="4694751"/>
                </a:cubicBezTo>
                <a:cubicBezTo>
                  <a:pt x="4050933" y="4681463"/>
                  <a:pt x="4037645" y="4681463"/>
                  <a:pt x="4037645" y="4668839"/>
                </a:cubicBezTo>
                <a:cubicBezTo>
                  <a:pt x="4024357" y="4668839"/>
                  <a:pt x="4037645" y="4682127"/>
                  <a:pt x="4024357" y="4682127"/>
                </a:cubicBezTo>
                <a:cubicBezTo>
                  <a:pt x="4011069" y="4668839"/>
                  <a:pt x="3998445" y="4682127"/>
                  <a:pt x="3985156" y="4668839"/>
                </a:cubicBezTo>
                <a:cubicBezTo>
                  <a:pt x="3998445" y="4655550"/>
                  <a:pt x="3998445" y="4642927"/>
                  <a:pt x="3985156" y="4629639"/>
                </a:cubicBezTo>
                <a:cubicBezTo>
                  <a:pt x="3985156" y="4642927"/>
                  <a:pt x="3971868" y="4642927"/>
                  <a:pt x="3959244" y="4629639"/>
                </a:cubicBezTo>
                <a:cubicBezTo>
                  <a:pt x="3972532" y="4603726"/>
                  <a:pt x="3945956" y="4603726"/>
                  <a:pt x="3972532" y="4577814"/>
                </a:cubicBezTo>
                <a:cubicBezTo>
                  <a:pt x="3972532" y="4591102"/>
                  <a:pt x="3972532" y="4591102"/>
                  <a:pt x="3972532" y="4591102"/>
                </a:cubicBezTo>
                <a:cubicBezTo>
                  <a:pt x="3972532" y="4591102"/>
                  <a:pt x="3972532" y="4591102"/>
                  <a:pt x="3985820" y="4577814"/>
                </a:cubicBezTo>
                <a:cubicBezTo>
                  <a:pt x="3985820" y="4591102"/>
                  <a:pt x="3972532" y="4591102"/>
                  <a:pt x="3972532" y="4603726"/>
                </a:cubicBezTo>
                <a:cubicBezTo>
                  <a:pt x="3972532" y="4603726"/>
                  <a:pt x="3985820" y="4590438"/>
                  <a:pt x="3985820" y="4603726"/>
                </a:cubicBezTo>
                <a:cubicBezTo>
                  <a:pt x="3999109" y="4617015"/>
                  <a:pt x="3972532" y="4603726"/>
                  <a:pt x="3985820" y="4617015"/>
                </a:cubicBezTo>
                <a:cubicBezTo>
                  <a:pt x="3985820" y="4603726"/>
                  <a:pt x="3985820" y="4630303"/>
                  <a:pt x="3985820" y="4617015"/>
                </a:cubicBezTo>
                <a:lnTo>
                  <a:pt x="3985820" y="4617015"/>
                </a:lnTo>
                <a:cubicBezTo>
                  <a:pt x="4011733" y="4603726"/>
                  <a:pt x="4025021" y="4617015"/>
                  <a:pt x="4038309" y="4630303"/>
                </a:cubicBezTo>
                <a:cubicBezTo>
                  <a:pt x="4038309" y="4630303"/>
                  <a:pt x="4038309" y="4617015"/>
                  <a:pt x="4051598" y="4617015"/>
                </a:cubicBezTo>
                <a:cubicBezTo>
                  <a:pt x="4038309" y="4603726"/>
                  <a:pt x="4012397" y="4617015"/>
                  <a:pt x="4012397" y="4603726"/>
                </a:cubicBezTo>
                <a:cubicBezTo>
                  <a:pt x="4025685" y="4603726"/>
                  <a:pt x="4025685" y="4603726"/>
                  <a:pt x="4025685" y="4590438"/>
                </a:cubicBezTo>
                <a:cubicBezTo>
                  <a:pt x="4012397" y="4590438"/>
                  <a:pt x="4012397" y="4590438"/>
                  <a:pt x="4012397" y="4577150"/>
                </a:cubicBezTo>
                <a:cubicBezTo>
                  <a:pt x="4012397" y="4563861"/>
                  <a:pt x="3986486" y="4551237"/>
                  <a:pt x="4012397" y="4525325"/>
                </a:cubicBezTo>
                <a:cubicBezTo>
                  <a:pt x="3999109" y="4525325"/>
                  <a:pt x="4012397" y="4525325"/>
                  <a:pt x="4012397" y="4512037"/>
                </a:cubicBezTo>
                <a:cubicBezTo>
                  <a:pt x="3999109" y="4512037"/>
                  <a:pt x="3986486" y="4512037"/>
                  <a:pt x="3986486" y="4512037"/>
                </a:cubicBezTo>
                <a:cubicBezTo>
                  <a:pt x="3999774" y="4512037"/>
                  <a:pt x="3999774" y="4498749"/>
                  <a:pt x="4012397" y="4512037"/>
                </a:cubicBezTo>
                <a:cubicBezTo>
                  <a:pt x="4012397" y="4525325"/>
                  <a:pt x="4025685" y="4512037"/>
                  <a:pt x="4012397" y="4525325"/>
                </a:cubicBezTo>
                <a:cubicBezTo>
                  <a:pt x="4025685" y="4538614"/>
                  <a:pt x="4012397" y="4512037"/>
                  <a:pt x="4025685" y="4512037"/>
                </a:cubicBezTo>
                <a:cubicBezTo>
                  <a:pt x="4025685" y="4525325"/>
                  <a:pt x="4038974" y="4512037"/>
                  <a:pt x="4038974" y="4525325"/>
                </a:cubicBezTo>
                <a:cubicBezTo>
                  <a:pt x="4052262" y="4525325"/>
                  <a:pt x="4052262" y="4525325"/>
                  <a:pt x="4052262" y="4512037"/>
                </a:cubicBezTo>
                <a:cubicBezTo>
                  <a:pt x="4026350" y="4512037"/>
                  <a:pt x="4038974" y="4486125"/>
                  <a:pt x="4052262" y="4486125"/>
                </a:cubicBezTo>
                <a:cubicBezTo>
                  <a:pt x="4038974" y="4499413"/>
                  <a:pt x="4052262" y="4472837"/>
                  <a:pt x="4038974" y="4486125"/>
                </a:cubicBezTo>
                <a:cubicBezTo>
                  <a:pt x="4025685" y="4512037"/>
                  <a:pt x="4013062" y="4499413"/>
                  <a:pt x="3999774" y="4499413"/>
                </a:cubicBezTo>
                <a:cubicBezTo>
                  <a:pt x="3999774" y="4486125"/>
                  <a:pt x="3999774" y="4486125"/>
                  <a:pt x="3999774" y="4486125"/>
                </a:cubicBezTo>
                <a:lnTo>
                  <a:pt x="3986486" y="4486125"/>
                </a:lnTo>
                <a:cubicBezTo>
                  <a:pt x="3986486" y="4499413"/>
                  <a:pt x="3986486" y="4499413"/>
                  <a:pt x="3986486" y="4525325"/>
                </a:cubicBezTo>
                <a:cubicBezTo>
                  <a:pt x="3999774" y="4525325"/>
                  <a:pt x="3986486" y="4512037"/>
                  <a:pt x="3999774" y="4512037"/>
                </a:cubicBezTo>
                <a:cubicBezTo>
                  <a:pt x="3999774" y="4537949"/>
                  <a:pt x="3986486" y="4537949"/>
                  <a:pt x="3973862" y="4551237"/>
                </a:cubicBezTo>
                <a:cubicBezTo>
                  <a:pt x="3973862" y="4551237"/>
                  <a:pt x="3973862" y="4551237"/>
                  <a:pt x="3973862" y="4537949"/>
                </a:cubicBezTo>
                <a:cubicBezTo>
                  <a:pt x="3973862" y="4524661"/>
                  <a:pt x="3973862" y="4524661"/>
                  <a:pt x="3973862" y="4512037"/>
                </a:cubicBezTo>
                <a:cubicBezTo>
                  <a:pt x="3960573" y="4512037"/>
                  <a:pt x="3960573" y="4498749"/>
                  <a:pt x="3960573" y="4486125"/>
                </a:cubicBezTo>
                <a:cubicBezTo>
                  <a:pt x="3947285" y="4499413"/>
                  <a:pt x="3934661" y="4512037"/>
                  <a:pt x="3947285" y="4512037"/>
                </a:cubicBezTo>
                <a:lnTo>
                  <a:pt x="3933997" y="4525325"/>
                </a:lnTo>
                <a:cubicBezTo>
                  <a:pt x="3920708" y="4499413"/>
                  <a:pt x="3947285" y="4499413"/>
                  <a:pt x="3947285" y="4486125"/>
                </a:cubicBezTo>
                <a:cubicBezTo>
                  <a:pt x="3947285" y="4472837"/>
                  <a:pt x="3933997" y="4499413"/>
                  <a:pt x="3933997" y="4486125"/>
                </a:cubicBezTo>
                <a:cubicBezTo>
                  <a:pt x="3933997" y="4486125"/>
                  <a:pt x="3947285" y="4472837"/>
                  <a:pt x="3920708" y="4472837"/>
                </a:cubicBezTo>
                <a:lnTo>
                  <a:pt x="3920708" y="4486125"/>
                </a:lnTo>
                <a:lnTo>
                  <a:pt x="3907420" y="4486125"/>
                </a:lnTo>
                <a:cubicBezTo>
                  <a:pt x="3907420" y="4472837"/>
                  <a:pt x="3907420" y="4472837"/>
                  <a:pt x="3907420" y="4472837"/>
                </a:cubicBezTo>
                <a:cubicBezTo>
                  <a:pt x="3894132" y="4472837"/>
                  <a:pt x="3907420" y="4486125"/>
                  <a:pt x="3894132" y="4486125"/>
                </a:cubicBezTo>
                <a:cubicBezTo>
                  <a:pt x="3907420" y="4446925"/>
                  <a:pt x="3907420" y="4408388"/>
                  <a:pt x="3907420" y="4408388"/>
                </a:cubicBezTo>
                <a:lnTo>
                  <a:pt x="3907420" y="4395100"/>
                </a:lnTo>
                <a:cubicBezTo>
                  <a:pt x="3920708" y="4395100"/>
                  <a:pt x="3907420" y="4421012"/>
                  <a:pt x="3920708" y="4421012"/>
                </a:cubicBezTo>
                <a:cubicBezTo>
                  <a:pt x="3920708" y="4407724"/>
                  <a:pt x="3933997" y="4395100"/>
                  <a:pt x="3920708" y="4381812"/>
                </a:cubicBezTo>
                <a:lnTo>
                  <a:pt x="3920708" y="4381812"/>
                </a:lnTo>
                <a:cubicBezTo>
                  <a:pt x="3920708" y="4395100"/>
                  <a:pt x="3946621" y="4381812"/>
                  <a:pt x="3946621" y="4381812"/>
                </a:cubicBezTo>
                <a:lnTo>
                  <a:pt x="3946621" y="4381812"/>
                </a:lnTo>
                <a:lnTo>
                  <a:pt x="3946621" y="4381812"/>
                </a:lnTo>
                <a:lnTo>
                  <a:pt x="3972532" y="4368523"/>
                </a:lnTo>
                <a:cubicBezTo>
                  <a:pt x="3972532" y="4394436"/>
                  <a:pt x="3959244" y="4394436"/>
                  <a:pt x="3959244" y="4407724"/>
                </a:cubicBezTo>
                <a:cubicBezTo>
                  <a:pt x="3972532" y="4421012"/>
                  <a:pt x="3985156" y="4459548"/>
                  <a:pt x="3959244" y="4459548"/>
                </a:cubicBezTo>
                <a:cubicBezTo>
                  <a:pt x="3959244" y="4472837"/>
                  <a:pt x="3945956" y="4485461"/>
                  <a:pt x="3959244" y="4485461"/>
                </a:cubicBezTo>
                <a:cubicBezTo>
                  <a:pt x="3959244" y="4472172"/>
                  <a:pt x="3985156" y="4472172"/>
                  <a:pt x="3985156" y="4446260"/>
                </a:cubicBezTo>
                <a:cubicBezTo>
                  <a:pt x="3998445" y="4446260"/>
                  <a:pt x="3998445" y="4432972"/>
                  <a:pt x="4024357" y="4432972"/>
                </a:cubicBezTo>
                <a:cubicBezTo>
                  <a:pt x="4024357" y="4419683"/>
                  <a:pt x="4011069" y="4419683"/>
                  <a:pt x="4024357" y="4407060"/>
                </a:cubicBezTo>
                <a:cubicBezTo>
                  <a:pt x="4024357" y="4393771"/>
                  <a:pt x="4011069" y="4407060"/>
                  <a:pt x="4011069" y="4393771"/>
                </a:cubicBezTo>
                <a:cubicBezTo>
                  <a:pt x="4036981" y="4393771"/>
                  <a:pt x="3997780" y="4367859"/>
                  <a:pt x="4024357" y="4380483"/>
                </a:cubicBezTo>
                <a:cubicBezTo>
                  <a:pt x="4011069" y="4380483"/>
                  <a:pt x="4011069" y="4380483"/>
                  <a:pt x="4011069" y="4380483"/>
                </a:cubicBezTo>
                <a:cubicBezTo>
                  <a:pt x="4011069" y="4380483"/>
                  <a:pt x="4011069" y="4380483"/>
                  <a:pt x="4011069" y="4367195"/>
                </a:cubicBezTo>
                <a:cubicBezTo>
                  <a:pt x="4011069" y="4380483"/>
                  <a:pt x="4024357" y="4367195"/>
                  <a:pt x="4011069" y="4367195"/>
                </a:cubicBezTo>
                <a:cubicBezTo>
                  <a:pt x="4011069" y="4367195"/>
                  <a:pt x="3997780" y="4367195"/>
                  <a:pt x="3997780" y="4353907"/>
                </a:cubicBezTo>
                <a:cubicBezTo>
                  <a:pt x="4011069" y="4367195"/>
                  <a:pt x="4023693" y="4340618"/>
                  <a:pt x="4036981" y="4340618"/>
                </a:cubicBezTo>
                <a:cubicBezTo>
                  <a:pt x="4036981" y="4366530"/>
                  <a:pt x="4036981" y="4379819"/>
                  <a:pt x="4050269" y="4392443"/>
                </a:cubicBezTo>
                <a:cubicBezTo>
                  <a:pt x="4036981" y="4405731"/>
                  <a:pt x="4036981" y="4405731"/>
                  <a:pt x="4050269" y="4431643"/>
                </a:cubicBezTo>
                <a:cubicBezTo>
                  <a:pt x="4036981" y="4431643"/>
                  <a:pt x="4036981" y="4431643"/>
                  <a:pt x="4036981" y="4431643"/>
                </a:cubicBezTo>
                <a:cubicBezTo>
                  <a:pt x="4036981" y="4444931"/>
                  <a:pt x="4023693" y="4444931"/>
                  <a:pt x="4036981" y="4444931"/>
                </a:cubicBezTo>
                <a:cubicBezTo>
                  <a:pt x="4036981" y="4431643"/>
                  <a:pt x="4050269" y="4431643"/>
                  <a:pt x="4062893" y="4419019"/>
                </a:cubicBezTo>
                <a:cubicBezTo>
                  <a:pt x="4062893" y="4432307"/>
                  <a:pt x="4076181" y="4458219"/>
                  <a:pt x="4088805" y="4458219"/>
                </a:cubicBezTo>
                <a:cubicBezTo>
                  <a:pt x="4075516" y="4444931"/>
                  <a:pt x="4102093" y="4444931"/>
                  <a:pt x="4088805" y="4432307"/>
                </a:cubicBezTo>
                <a:cubicBezTo>
                  <a:pt x="4102093" y="4432307"/>
                  <a:pt x="4102093" y="4432307"/>
                  <a:pt x="4102093" y="4432307"/>
                </a:cubicBezTo>
                <a:cubicBezTo>
                  <a:pt x="4102093" y="4445596"/>
                  <a:pt x="4102093" y="4458219"/>
                  <a:pt x="4102093" y="4471508"/>
                </a:cubicBezTo>
                <a:cubicBezTo>
                  <a:pt x="4102093" y="4471508"/>
                  <a:pt x="4088805" y="4484796"/>
                  <a:pt x="4076181" y="4484796"/>
                </a:cubicBezTo>
                <a:cubicBezTo>
                  <a:pt x="4089470" y="4484796"/>
                  <a:pt x="4076181" y="4498084"/>
                  <a:pt x="4089470" y="4498084"/>
                </a:cubicBezTo>
                <a:lnTo>
                  <a:pt x="4089470" y="4484796"/>
                </a:lnTo>
                <a:cubicBezTo>
                  <a:pt x="4089470" y="4484796"/>
                  <a:pt x="4102758" y="4484796"/>
                  <a:pt x="4102758" y="4498084"/>
                </a:cubicBezTo>
                <a:cubicBezTo>
                  <a:pt x="4089470" y="4498084"/>
                  <a:pt x="4089470" y="4511372"/>
                  <a:pt x="4102758" y="4511372"/>
                </a:cubicBezTo>
                <a:cubicBezTo>
                  <a:pt x="4116046" y="4485461"/>
                  <a:pt x="4102758" y="4446260"/>
                  <a:pt x="4141958" y="4446260"/>
                </a:cubicBezTo>
                <a:cubicBezTo>
                  <a:pt x="4141958" y="4432972"/>
                  <a:pt x="4141958" y="4432972"/>
                  <a:pt x="4155246" y="4420348"/>
                </a:cubicBezTo>
                <a:cubicBezTo>
                  <a:pt x="4155246" y="4433636"/>
                  <a:pt x="4141958" y="4446260"/>
                  <a:pt x="4155246" y="4459548"/>
                </a:cubicBezTo>
                <a:cubicBezTo>
                  <a:pt x="4155246" y="4459548"/>
                  <a:pt x="4155246" y="4472837"/>
                  <a:pt x="4168534" y="4459548"/>
                </a:cubicBezTo>
                <a:cubicBezTo>
                  <a:pt x="4168534" y="4459548"/>
                  <a:pt x="4168534" y="4446260"/>
                  <a:pt x="4181823" y="4446260"/>
                </a:cubicBezTo>
                <a:cubicBezTo>
                  <a:pt x="4181823" y="4472172"/>
                  <a:pt x="4195111" y="4459548"/>
                  <a:pt x="4195111" y="4472172"/>
                </a:cubicBezTo>
                <a:cubicBezTo>
                  <a:pt x="4181823" y="4485461"/>
                  <a:pt x="4208399" y="4498084"/>
                  <a:pt x="4181823" y="4498084"/>
                </a:cubicBezTo>
                <a:cubicBezTo>
                  <a:pt x="4181823" y="4511372"/>
                  <a:pt x="4181823" y="4511372"/>
                  <a:pt x="4181823" y="4511372"/>
                </a:cubicBezTo>
                <a:cubicBezTo>
                  <a:pt x="4221023" y="4511372"/>
                  <a:pt x="4221023" y="4524661"/>
                  <a:pt x="4247600" y="4498084"/>
                </a:cubicBezTo>
                <a:cubicBezTo>
                  <a:pt x="4247600" y="4498084"/>
                  <a:pt x="4247600" y="4511372"/>
                  <a:pt x="4260888" y="4523997"/>
                </a:cubicBezTo>
                <a:cubicBezTo>
                  <a:pt x="4274177" y="4510708"/>
                  <a:pt x="4260888" y="4523997"/>
                  <a:pt x="4274177" y="4484796"/>
                </a:cubicBezTo>
                <a:cubicBezTo>
                  <a:pt x="4248264" y="4498084"/>
                  <a:pt x="4274177" y="4458884"/>
                  <a:pt x="4260888" y="4471508"/>
                </a:cubicBezTo>
                <a:lnTo>
                  <a:pt x="4260888" y="4471508"/>
                </a:lnTo>
                <a:lnTo>
                  <a:pt x="4247600" y="4471508"/>
                </a:lnTo>
                <a:lnTo>
                  <a:pt x="4247600" y="4458219"/>
                </a:lnTo>
                <a:cubicBezTo>
                  <a:pt x="4247600" y="4471508"/>
                  <a:pt x="4234312" y="4471508"/>
                  <a:pt x="4234312" y="4458219"/>
                </a:cubicBezTo>
                <a:cubicBezTo>
                  <a:pt x="4234312" y="4471508"/>
                  <a:pt x="4234312" y="4484132"/>
                  <a:pt x="4221023" y="4484132"/>
                </a:cubicBezTo>
                <a:cubicBezTo>
                  <a:pt x="4234312" y="4458219"/>
                  <a:pt x="4207735" y="4458219"/>
                  <a:pt x="4221023" y="4444931"/>
                </a:cubicBezTo>
                <a:cubicBezTo>
                  <a:pt x="4221023" y="4444931"/>
                  <a:pt x="4207735" y="4458219"/>
                  <a:pt x="4221023" y="4458219"/>
                </a:cubicBezTo>
                <a:cubicBezTo>
                  <a:pt x="4234312" y="4444931"/>
                  <a:pt x="4221023" y="4444931"/>
                  <a:pt x="4221023" y="4432307"/>
                </a:cubicBezTo>
                <a:cubicBezTo>
                  <a:pt x="4207735" y="4419019"/>
                  <a:pt x="4207735" y="4419019"/>
                  <a:pt x="4195111" y="4419019"/>
                </a:cubicBezTo>
                <a:cubicBezTo>
                  <a:pt x="4195111" y="4419019"/>
                  <a:pt x="4195111" y="4419019"/>
                  <a:pt x="4195111" y="4405731"/>
                </a:cubicBezTo>
                <a:cubicBezTo>
                  <a:pt x="4208399" y="4392443"/>
                  <a:pt x="4247600" y="4405731"/>
                  <a:pt x="4221023" y="4419019"/>
                </a:cubicBezTo>
                <a:cubicBezTo>
                  <a:pt x="4234312" y="4419019"/>
                  <a:pt x="4234312" y="4419019"/>
                  <a:pt x="4234312" y="4419019"/>
                </a:cubicBezTo>
                <a:cubicBezTo>
                  <a:pt x="4234312" y="4405731"/>
                  <a:pt x="4247600" y="4405731"/>
                  <a:pt x="4247600" y="4393107"/>
                </a:cubicBezTo>
                <a:cubicBezTo>
                  <a:pt x="4221688" y="4393107"/>
                  <a:pt x="4221688" y="4367195"/>
                  <a:pt x="4234312" y="4341283"/>
                </a:cubicBezTo>
                <a:cubicBezTo>
                  <a:pt x="4234312" y="4341283"/>
                  <a:pt x="4234312" y="4341283"/>
                  <a:pt x="4247600" y="4354571"/>
                </a:cubicBezTo>
                <a:cubicBezTo>
                  <a:pt x="4234312" y="4328659"/>
                  <a:pt x="4247600" y="4341283"/>
                  <a:pt x="4260888" y="4341283"/>
                </a:cubicBezTo>
                <a:lnTo>
                  <a:pt x="4260888" y="4327994"/>
                </a:lnTo>
                <a:cubicBezTo>
                  <a:pt x="4260888" y="4341283"/>
                  <a:pt x="4274177" y="4341283"/>
                  <a:pt x="4260888" y="4353907"/>
                </a:cubicBezTo>
                <a:cubicBezTo>
                  <a:pt x="4247600" y="4353907"/>
                  <a:pt x="4260888" y="4367195"/>
                  <a:pt x="4260888" y="4379819"/>
                </a:cubicBezTo>
                <a:cubicBezTo>
                  <a:pt x="4274177" y="4393107"/>
                  <a:pt x="4260888" y="4366530"/>
                  <a:pt x="4274177" y="4366530"/>
                </a:cubicBezTo>
                <a:cubicBezTo>
                  <a:pt x="4274177" y="4366530"/>
                  <a:pt x="4287465" y="4366530"/>
                  <a:pt x="4287465" y="4353242"/>
                </a:cubicBezTo>
                <a:cubicBezTo>
                  <a:pt x="4300753" y="4379154"/>
                  <a:pt x="4313377" y="4379154"/>
                  <a:pt x="4300753" y="4405066"/>
                </a:cubicBezTo>
                <a:cubicBezTo>
                  <a:pt x="4300753" y="4405066"/>
                  <a:pt x="4300753" y="4405066"/>
                  <a:pt x="4287465" y="4405066"/>
                </a:cubicBezTo>
                <a:cubicBezTo>
                  <a:pt x="4287465" y="4418354"/>
                  <a:pt x="4300753" y="4418354"/>
                  <a:pt x="4313377" y="4418354"/>
                </a:cubicBezTo>
                <a:cubicBezTo>
                  <a:pt x="4326665" y="4405066"/>
                  <a:pt x="4326665" y="4366530"/>
                  <a:pt x="4300089" y="4366530"/>
                </a:cubicBezTo>
                <a:cubicBezTo>
                  <a:pt x="4313377" y="4353242"/>
                  <a:pt x="4313377" y="4353242"/>
                  <a:pt x="4313377" y="4353242"/>
                </a:cubicBezTo>
                <a:cubicBezTo>
                  <a:pt x="4313377" y="4366530"/>
                  <a:pt x="4326665" y="4366530"/>
                  <a:pt x="4326665" y="4366530"/>
                </a:cubicBezTo>
                <a:lnTo>
                  <a:pt x="4326665" y="4379819"/>
                </a:lnTo>
                <a:cubicBezTo>
                  <a:pt x="4339954" y="4379819"/>
                  <a:pt x="4339954" y="4393107"/>
                  <a:pt x="4339954" y="4393107"/>
                </a:cubicBezTo>
                <a:cubicBezTo>
                  <a:pt x="4339954" y="4379819"/>
                  <a:pt x="4339954" y="4379819"/>
                  <a:pt x="4353242" y="4379819"/>
                </a:cubicBezTo>
                <a:cubicBezTo>
                  <a:pt x="4339954" y="4379819"/>
                  <a:pt x="4339954" y="4366530"/>
                  <a:pt x="4327330" y="4366530"/>
                </a:cubicBezTo>
                <a:cubicBezTo>
                  <a:pt x="4340618" y="4353242"/>
                  <a:pt x="4340618" y="4366530"/>
                  <a:pt x="4353242" y="4353242"/>
                </a:cubicBezTo>
                <a:cubicBezTo>
                  <a:pt x="4339954" y="4353242"/>
                  <a:pt x="4353242" y="4353242"/>
                  <a:pt x="4339954" y="4353242"/>
                </a:cubicBezTo>
                <a:lnTo>
                  <a:pt x="4339954" y="4353242"/>
                </a:lnTo>
                <a:cubicBezTo>
                  <a:pt x="4339954" y="4339954"/>
                  <a:pt x="4339954" y="4353242"/>
                  <a:pt x="4339954" y="4339954"/>
                </a:cubicBezTo>
                <a:cubicBezTo>
                  <a:pt x="4339954" y="4326665"/>
                  <a:pt x="4326665" y="4353242"/>
                  <a:pt x="4326665" y="4339954"/>
                </a:cubicBezTo>
                <a:cubicBezTo>
                  <a:pt x="4339954" y="4339954"/>
                  <a:pt x="4326665" y="4326665"/>
                  <a:pt x="4339954" y="4326665"/>
                </a:cubicBezTo>
                <a:cubicBezTo>
                  <a:pt x="4339954" y="4326665"/>
                  <a:pt x="4339954" y="4326665"/>
                  <a:pt x="4353242" y="4326665"/>
                </a:cubicBezTo>
                <a:cubicBezTo>
                  <a:pt x="4339954" y="4352578"/>
                  <a:pt x="4379154" y="4339954"/>
                  <a:pt x="4366530" y="4365866"/>
                </a:cubicBezTo>
                <a:cubicBezTo>
                  <a:pt x="4379819" y="4365866"/>
                  <a:pt x="4392443" y="4365866"/>
                  <a:pt x="4392443" y="4365866"/>
                </a:cubicBezTo>
                <a:cubicBezTo>
                  <a:pt x="4379154" y="4365866"/>
                  <a:pt x="4379154" y="4365866"/>
                  <a:pt x="4379154" y="4365866"/>
                </a:cubicBezTo>
                <a:cubicBezTo>
                  <a:pt x="4379154" y="4352578"/>
                  <a:pt x="4392443" y="4352578"/>
                  <a:pt x="4392443" y="4352578"/>
                </a:cubicBezTo>
                <a:cubicBezTo>
                  <a:pt x="4392443" y="4339289"/>
                  <a:pt x="4405731" y="4339289"/>
                  <a:pt x="4405731" y="4326665"/>
                </a:cubicBezTo>
                <a:cubicBezTo>
                  <a:pt x="4419019" y="4339954"/>
                  <a:pt x="4419019" y="4339954"/>
                  <a:pt x="4431643" y="4339954"/>
                </a:cubicBezTo>
                <a:cubicBezTo>
                  <a:pt x="4444931" y="4339954"/>
                  <a:pt x="4444931" y="4353242"/>
                  <a:pt x="4457555" y="4353242"/>
                </a:cubicBezTo>
                <a:cubicBezTo>
                  <a:pt x="4470843" y="4339954"/>
                  <a:pt x="4470843" y="4339954"/>
                  <a:pt x="4470843" y="4327330"/>
                </a:cubicBezTo>
                <a:cubicBezTo>
                  <a:pt x="4484131" y="4340618"/>
                  <a:pt x="4484131" y="4340618"/>
                  <a:pt x="4484131" y="4353242"/>
                </a:cubicBezTo>
                <a:cubicBezTo>
                  <a:pt x="4523332" y="4353242"/>
                  <a:pt x="4497420" y="4353242"/>
                  <a:pt x="4536620" y="4353242"/>
                </a:cubicBezTo>
                <a:cubicBezTo>
                  <a:pt x="4536620" y="4339954"/>
                  <a:pt x="4536620" y="4314042"/>
                  <a:pt x="4523332" y="4314042"/>
                </a:cubicBezTo>
                <a:cubicBezTo>
                  <a:pt x="4523332" y="4314042"/>
                  <a:pt x="4523332" y="4314042"/>
                  <a:pt x="4510044" y="4314042"/>
                </a:cubicBezTo>
                <a:cubicBezTo>
                  <a:pt x="4510044" y="4314042"/>
                  <a:pt x="4523332" y="4327330"/>
                  <a:pt x="4510044" y="4327330"/>
                </a:cubicBezTo>
                <a:cubicBezTo>
                  <a:pt x="4496755" y="4314042"/>
                  <a:pt x="4496755" y="4314042"/>
                  <a:pt x="4496755" y="4288129"/>
                </a:cubicBezTo>
                <a:cubicBezTo>
                  <a:pt x="4522668" y="4301418"/>
                  <a:pt x="4522668" y="4274841"/>
                  <a:pt x="4535956" y="4274841"/>
                </a:cubicBezTo>
                <a:cubicBezTo>
                  <a:pt x="4522668" y="4274841"/>
                  <a:pt x="4575156" y="4274841"/>
                  <a:pt x="4575156" y="4288129"/>
                </a:cubicBezTo>
                <a:cubicBezTo>
                  <a:pt x="4575156" y="4288129"/>
                  <a:pt x="4561868" y="4288129"/>
                  <a:pt x="4561868" y="4301418"/>
                </a:cubicBezTo>
                <a:cubicBezTo>
                  <a:pt x="4575156" y="4314706"/>
                  <a:pt x="4575156" y="4288129"/>
                  <a:pt x="4587780" y="4301418"/>
                </a:cubicBezTo>
                <a:lnTo>
                  <a:pt x="4587780" y="4288129"/>
                </a:lnTo>
                <a:cubicBezTo>
                  <a:pt x="4587780" y="4301418"/>
                  <a:pt x="4587780" y="4301418"/>
                  <a:pt x="4587780" y="4314042"/>
                </a:cubicBezTo>
                <a:cubicBezTo>
                  <a:pt x="4613692" y="4327330"/>
                  <a:pt x="4613692" y="4300754"/>
                  <a:pt x="4626980" y="4288129"/>
                </a:cubicBezTo>
                <a:cubicBezTo>
                  <a:pt x="4626980" y="4301418"/>
                  <a:pt x="4626980" y="4301418"/>
                  <a:pt x="4626980" y="4301418"/>
                </a:cubicBezTo>
                <a:lnTo>
                  <a:pt x="4640269" y="4301418"/>
                </a:lnTo>
                <a:cubicBezTo>
                  <a:pt x="4640269" y="4314706"/>
                  <a:pt x="4601069" y="4327330"/>
                  <a:pt x="4614357" y="4314706"/>
                </a:cubicBezTo>
                <a:cubicBezTo>
                  <a:pt x="4601069" y="4314706"/>
                  <a:pt x="4588445" y="4340618"/>
                  <a:pt x="4588445" y="4340618"/>
                </a:cubicBezTo>
                <a:cubicBezTo>
                  <a:pt x="4562532" y="4353907"/>
                  <a:pt x="4588445" y="4340618"/>
                  <a:pt x="4575156" y="4353907"/>
                </a:cubicBezTo>
                <a:cubicBezTo>
                  <a:pt x="4588445" y="4353907"/>
                  <a:pt x="4601069" y="4353907"/>
                  <a:pt x="4601069" y="4353907"/>
                </a:cubicBezTo>
                <a:cubicBezTo>
                  <a:pt x="4601069" y="4367195"/>
                  <a:pt x="4614357" y="4379819"/>
                  <a:pt x="4601069" y="4393107"/>
                </a:cubicBezTo>
                <a:cubicBezTo>
                  <a:pt x="4614357" y="4393107"/>
                  <a:pt x="4601069" y="4353907"/>
                  <a:pt x="4626980" y="4367195"/>
                </a:cubicBezTo>
                <a:cubicBezTo>
                  <a:pt x="4640269" y="4353907"/>
                  <a:pt x="4626980" y="4353907"/>
                  <a:pt x="4640269" y="4353907"/>
                </a:cubicBezTo>
                <a:lnTo>
                  <a:pt x="4640269" y="4353907"/>
                </a:lnTo>
                <a:cubicBezTo>
                  <a:pt x="4640269" y="4367195"/>
                  <a:pt x="4640269" y="4367195"/>
                  <a:pt x="4640269" y="4367195"/>
                </a:cubicBezTo>
                <a:cubicBezTo>
                  <a:pt x="4653557" y="4367195"/>
                  <a:pt x="4653557" y="4393107"/>
                  <a:pt x="4653557" y="4393107"/>
                </a:cubicBezTo>
                <a:cubicBezTo>
                  <a:pt x="4653557" y="4393107"/>
                  <a:pt x="4679469" y="4393107"/>
                  <a:pt x="4679469" y="4406395"/>
                </a:cubicBezTo>
                <a:cubicBezTo>
                  <a:pt x="4653557" y="4406395"/>
                  <a:pt x="4666181" y="4432307"/>
                  <a:pt x="4653557" y="4432307"/>
                </a:cubicBezTo>
                <a:cubicBezTo>
                  <a:pt x="4640269" y="4445596"/>
                  <a:pt x="4653557" y="4471508"/>
                  <a:pt x="4627645" y="4471508"/>
                </a:cubicBezTo>
                <a:cubicBezTo>
                  <a:pt x="4640934" y="4458219"/>
                  <a:pt x="4640934" y="4432307"/>
                  <a:pt x="4627645" y="4419683"/>
                </a:cubicBezTo>
                <a:cubicBezTo>
                  <a:pt x="4640934" y="4419683"/>
                  <a:pt x="4640934" y="4419683"/>
                  <a:pt x="4640934" y="4406395"/>
                </a:cubicBezTo>
                <a:lnTo>
                  <a:pt x="4640934" y="4406395"/>
                </a:lnTo>
                <a:cubicBezTo>
                  <a:pt x="4627645" y="4406395"/>
                  <a:pt x="4640934" y="4406395"/>
                  <a:pt x="4627645" y="4406395"/>
                </a:cubicBezTo>
                <a:lnTo>
                  <a:pt x="4627645" y="4419683"/>
                </a:lnTo>
                <a:cubicBezTo>
                  <a:pt x="4614357" y="4432972"/>
                  <a:pt x="4627645" y="4419683"/>
                  <a:pt x="4627645" y="4432972"/>
                </a:cubicBezTo>
                <a:cubicBezTo>
                  <a:pt x="4627645" y="4446260"/>
                  <a:pt x="4614357" y="4419683"/>
                  <a:pt x="4614357" y="4432972"/>
                </a:cubicBezTo>
                <a:cubicBezTo>
                  <a:pt x="4640269" y="4446260"/>
                  <a:pt x="4614357" y="4446260"/>
                  <a:pt x="4627645" y="4458884"/>
                </a:cubicBezTo>
                <a:cubicBezTo>
                  <a:pt x="4614357" y="4458884"/>
                  <a:pt x="4601733" y="4472172"/>
                  <a:pt x="4614357" y="4484796"/>
                </a:cubicBezTo>
                <a:cubicBezTo>
                  <a:pt x="4614357" y="4484796"/>
                  <a:pt x="4614357" y="4471508"/>
                  <a:pt x="4627645" y="4471508"/>
                </a:cubicBezTo>
                <a:cubicBezTo>
                  <a:pt x="4614357" y="4497420"/>
                  <a:pt x="4653557" y="4484796"/>
                  <a:pt x="4653557" y="4471508"/>
                </a:cubicBezTo>
                <a:cubicBezTo>
                  <a:pt x="4653557" y="4458219"/>
                  <a:pt x="4666845" y="4432307"/>
                  <a:pt x="4679469" y="4445596"/>
                </a:cubicBezTo>
                <a:cubicBezTo>
                  <a:pt x="4679469" y="4445596"/>
                  <a:pt x="4679469" y="4445596"/>
                  <a:pt x="4692757" y="4445596"/>
                </a:cubicBezTo>
                <a:cubicBezTo>
                  <a:pt x="4679469" y="4432307"/>
                  <a:pt x="4679469" y="4419683"/>
                  <a:pt x="4679469" y="4406395"/>
                </a:cubicBezTo>
                <a:cubicBezTo>
                  <a:pt x="4692757" y="4419683"/>
                  <a:pt x="4692757" y="4432307"/>
                  <a:pt x="4705381" y="4432307"/>
                </a:cubicBezTo>
                <a:cubicBezTo>
                  <a:pt x="4705381" y="4445596"/>
                  <a:pt x="4718670" y="4458219"/>
                  <a:pt x="4705381" y="4458219"/>
                </a:cubicBezTo>
                <a:cubicBezTo>
                  <a:pt x="4692093" y="4444931"/>
                  <a:pt x="4705381" y="4444931"/>
                  <a:pt x="4692093" y="4444931"/>
                </a:cubicBezTo>
                <a:cubicBezTo>
                  <a:pt x="4692093" y="4458219"/>
                  <a:pt x="4692093" y="4458219"/>
                  <a:pt x="4705381" y="4470843"/>
                </a:cubicBezTo>
                <a:cubicBezTo>
                  <a:pt x="4679469" y="4470843"/>
                  <a:pt x="4692093" y="4444931"/>
                  <a:pt x="4666181" y="4457555"/>
                </a:cubicBezTo>
                <a:cubicBezTo>
                  <a:pt x="4666181" y="4470843"/>
                  <a:pt x="4679469" y="4470843"/>
                  <a:pt x="4679469" y="4483467"/>
                </a:cubicBezTo>
                <a:cubicBezTo>
                  <a:pt x="4666181" y="4483467"/>
                  <a:pt x="4666181" y="4483467"/>
                  <a:pt x="4653557" y="4483467"/>
                </a:cubicBezTo>
                <a:cubicBezTo>
                  <a:pt x="4653557" y="4496756"/>
                  <a:pt x="4666845" y="4483467"/>
                  <a:pt x="4666845" y="4496756"/>
                </a:cubicBezTo>
                <a:cubicBezTo>
                  <a:pt x="4680133" y="4470843"/>
                  <a:pt x="4706046" y="4496756"/>
                  <a:pt x="4706046" y="4496756"/>
                </a:cubicBezTo>
                <a:lnTo>
                  <a:pt x="4706046" y="4496756"/>
                </a:lnTo>
                <a:cubicBezTo>
                  <a:pt x="4706046" y="4483467"/>
                  <a:pt x="4719334" y="4496756"/>
                  <a:pt x="4719334" y="4483467"/>
                </a:cubicBezTo>
                <a:cubicBezTo>
                  <a:pt x="4706046" y="4483467"/>
                  <a:pt x="4706046" y="4483467"/>
                  <a:pt x="4706046" y="4483467"/>
                </a:cubicBezTo>
                <a:cubicBezTo>
                  <a:pt x="4719334" y="4483467"/>
                  <a:pt x="4706046" y="4470179"/>
                  <a:pt x="4706046" y="4470179"/>
                </a:cubicBezTo>
                <a:cubicBezTo>
                  <a:pt x="4719334" y="4470179"/>
                  <a:pt x="4731958" y="4483467"/>
                  <a:pt x="4731958" y="4483467"/>
                </a:cubicBezTo>
                <a:cubicBezTo>
                  <a:pt x="4731958" y="4483467"/>
                  <a:pt x="4731958" y="4496756"/>
                  <a:pt x="4745246" y="4496756"/>
                </a:cubicBezTo>
                <a:cubicBezTo>
                  <a:pt x="4731958" y="4470843"/>
                  <a:pt x="4758535" y="4483467"/>
                  <a:pt x="4745246" y="4470843"/>
                </a:cubicBezTo>
                <a:cubicBezTo>
                  <a:pt x="4745246" y="4470843"/>
                  <a:pt x="4758535" y="4457555"/>
                  <a:pt x="4758535" y="4470843"/>
                </a:cubicBezTo>
                <a:cubicBezTo>
                  <a:pt x="4771823" y="4484132"/>
                  <a:pt x="4758535" y="4484132"/>
                  <a:pt x="4758535" y="4484132"/>
                </a:cubicBezTo>
                <a:cubicBezTo>
                  <a:pt x="4784447" y="4470843"/>
                  <a:pt x="4784447" y="4444931"/>
                  <a:pt x="4797735" y="4432307"/>
                </a:cubicBezTo>
                <a:cubicBezTo>
                  <a:pt x="4836936" y="4432307"/>
                  <a:pt x="4836936" y="4432307"/>
                  <a:pt x="4876136" y="4432307"/>
                </a:cubicBezTo>
                <a:cubicBezTo>
                  <a:pt x="4876136" y="4419019"/>
                  <a:pt x="4876136" y="4419019"/>
                  <a:pt x="4876136" y="4406395"/>
                </a:cubicBezTo>
                <a:cubicBezTo>
                  <a:pt x="4889424" y="4406395"/>
                  <a:pt x="4876136" y="4393107"/>
                  <a:pt x="4889424" y="4393107"/>
                </a:cubicBezTo>
                <a:cubicBezTo>
                  <a:pt x="4876136" y="4406395"/>
                  <a:pt x="4889424" y="4419019"/>
                  <a:pt x="4876136" y="4432307"/>
                </a:cubicBezTo>
                <a:cubicBezTo>
                  <a:pt x="4889424" y="4432307"/>
                  <a:pt x="4902048" y="4419019"/>
                  <a:pt x="4902048" y="4432307"/>
                </a:cubicBezTo>
                <a:cubicBezTo>
                  <a:pt x="4902048" y="4419019"/>
                  <a:pt x="4888760" y="4419019"/>
                  <a:pt x="4888760" y="4406395"/>
                </a:cubicBezTo>
                <a:cubicBezTo>
                  <a:pt x="4927960" y="4406395"/>
                  <a:pt x="4941249" y="4380483"/>
                  <a:pt x="4967161" y="4367195"/>
                </a:cubicBezTo>
                <a:cubicBezTo>
                  <a:pt x="4953873" y="4380483"/>
                  <a:pt x="4967161" y="4380483"/>
                  <a:pt x="4967161" y="4380483"/>
                </a:cubicBezTo>
                <a:cubicBezTo>
                  <a:pt x="4953873" y="4380483"/>
                  <a:pt x="4967161" y="4393771"/>
                  <a:pt x="4967161" y="4393771"/>
                </a:cubicBezTo>
                <a:cubicBezTo>
                  <a:pt x="4980449" y="4380483"/>
                  <a:pt x="4967161" y="4380483"/>
                  <a:pt x="4980449" y="4380483"/>
                </a:cubicBezTo>
                <a:cubicBezTo>
                  <a:pt x="4967161" y="4354571"/>
                  <a:pt x="4993737" y="4367195"/>
                  <a:pt x="5006361" y="4380483"/>
                </a:cubicBezTo>
                <a:cubicBezTo>
                  <a:pt x="5019650" y="4367195"/>
                  <a:pt x="5045561" y="4367195"/>
                  <a:pt x="5045561" y="4380483"/>
                </a:cubicBezTo>
                <a:lnTo>
                  <a:pt x="5032273" y="4393771"/>
                </a:lnTo>
                <a:lnTo>
                  <a:pt x="5045561" y="4407060"/>
                </a:lnTo>
                <a:cubicBezTo>
                  <a:pt x="5032273" y="4420348"/>
                  <a:pt x="5006361" y="4432972"/>
                  <a:pt x="5006361" y="4446260"/>
                </a:cubicBezTo>
                <a:lnTo>
                  <a:pt x="5006361" y="4446260"/>
                </a:lnTo>
                <a:cubicBezTo>
                  <a:pt x="5019650" y="4432972"/>
                  <a:pt x="5006361" y="4420348"/>
                  <a:pt x="5032273" y="4407060"/>
                </a:cubicBezTo>
                <a:cubicBezTo>
                  <a:pt x="5032273" y="4393771"/>
                  <a:pt x="5018985" y="4393771"/>
                  <a:pt x="5032273" y="4381147"/>
                </a:cubicBezTo>
                <a:cubicBezTo>
                  <a:pt x="5018985" y="4381147"/>
                  <a:pt x="5018985" y="4381147"/>
                  <a:pt x="5018985" y="4381147"/>
                </a:cubicBezTo>
                <a:cubicBezTo>
                  <a:pt x="5018985" y="4407060"/>
                  <a:pt x="5018985" y="4407060"/>
                  <a:pt x="5005696" y="4420348"/>
                </a:cubicBezTo>
                <a:cubicBezTo>
                  <a:pt x="4992408" y="4407060"/>
                  <a:pt x="5005696" y="4394436"/>
                  <a:pt x="5005696" y="4381147"/>
                </a:cubicBezTo>
                <a:cubicBezTo>
                  <a:pt x="4992408" y="4394436"/>
                  <a:pt x="4992408" y="4381147"/>
                  <a:pt x="4992408" y="4381147"/>
                </a:cubicBezTo>
                <a:cubicBezTo>
                  <a:pt x="4992408" y="4407060"/>
                  <a:pt x="4966497" y="4407060"/>
                  <a:pt x="4966497" y="4420348"/>
                </a:cubicBezTo>
                <a:cubicBezTo>
                  <a:pt x="4953208" y="4420348"/>
                  <a:pt x="4953208" y="4420348"/>
                  <a:pt x="4953208" y="4420348"/>
                </a:cubicBezTo>
                <a:cubicBezTo>
                  <a:pt x="4953208" y="4394436"/>
                  <a:pt x="4953208" y="4394436"/>
                  <a:pt x="4953208" y="4394436"/>
                </a:cubicBezTo>
                <a:lnTo>
                  <a:pt x="4939920" y="4394436"/>
                </a:lnTo>
                <a:cubicBezTo>
                  <a:pt x="4939920" y="4407724"/>
                  <a:pt x="4926632" y="4407724"/>
                  <a:pt x="4926632" y="4407724"/>
                </a:cubicBezTo>
                <a:cubicBezTo>
                  <a:pt x="4913343" y="4421012"/>
                  <a:pt x="4926632" y="4407724"/>
                  <a:pt x="4926632" y="4407724"/>
                </a:cubicBezTo>
                <a:cubicBezTo>
                  <a:pt x="4926632" y="4421012"/>
                  <a:pt x="4913343" y="4421012"/>
                  <a:pt x="4913343" y="4421012"/>
                </a:cubicBezTo>
                <a:cubicBezTo>
                  <a:pt x="4913343" y="4434301"/>
                  <a:pt x="4926632" y="4434301"/>
                  <a:pt x="4926632" y="4434301"/>
                </a:cubicBezTo>
                <a:cubicBezTo>
                  <a:pt x="4913343" y="4447589"/>
                  <a:pt x="4913343" y="4447589"/>
                  <a:pt x="4900719" y="4447589"/>
                </a:cubicBezTo>
                <a:cubicBezTo>
                  <a:pt x="4914008" y="4460877"/>
                  <a:pt x="4887431" y="4460877"/>
                  <a:pt x="4900719" y="4460877"/>
                </a:cubicBezTo>
                <a:lnTo>
                  <a:pt x="4914008" y="4474165"/>
                </a:lnTo>
                <a:cubicBezTo>
                  <a:pt x="4900719" y="4487454"/>
                  <a:pt x="4900719" y="4500078"/>
                  <a:pt x="4888095" y="4487454"/>
                </a:cubicBezTo>
                <a:cubicBezTo>
                  <a:pt x="4888095" y="4474165"/>
                  <a:pt x="4888095" y="4474165"/>
                  <a:pt x="4888095" y="4461541"/>
                </a:cubicBezTo>
                <a:cubicBezTo>
                  <a:pt x="4888095" y="4474830"/>
                  <a:pt x="4874807" y="4461541"/>
                  <a:pt x="4874807" y="4474830"/>
                </a:cubicBezTo>
                <a:cubicBezTo>
                  <a:pt x="4888095" y="4488118"/>
                  <a:pt x="4888095" y="4500742"/>
                  <a:pt x="4874807" y="4514030"/>
                </a:cubicBezTo>
                <a:cubicBezTo>
                  <a:pt x="4888095" y="4514030"/>
                  <a:pt x="4888095" y="4514030"/>
                  <a:pt x="4888095" y="4514030"/>
                </a:cubicBezTo>
                <a:cubicBezTo>
                  <a:pt x="4888095" y="4527319"/>
                  <a:pt x="4888095" y="4527319"/>
                  <a:pt x="4874807" y="4527319"/>
                </a:cubicBezTo>
                <a:cubicBezTo>
                  <a:pt x="4874807" y="4540607"/>
                  <a:pt x="4874807" y="4527319"/>
                  <a:pt x="4874807" y="4540607"/>
                </a:cubicBezTo>
                <a:cubicBezTo>
                  <a:pt x="4888095" y="4540607"/>
                  <a:pt x="4888095" y="4540607"/>
                  <a:pt x="4900719" y="4540607"/>
                </a:cubicBezTo>
                <a:cubicBezTo>
                  <a:pt x="4887431" y="4527319"/>
                  <a:pt x="4900719" y="4514695"/>
                  <a:pt x="4914008" y="4514695"/>
                </a:cubicBezTo>
                <a:cubicBezTo>
                  <a:pt x="4914008" y="4514695"/>
                  <a:pt x="4914008" y="4514695"/>
                  <a:pt x="4914008" y="4527983"/>
                </a:cubicBezTo>
                <a:cubicBezTo>
                  <a:pt x="4914008" y="4527983"/>
                  <a:pt x="4914008" y="4514695"/>
                  <a:pt x="4900719" y="4527983"/>
                </a:cubicBezTo>
                <a:cubicBezTo>
                  <a:pt x="4914008" y="4541271"/>
                  <a:pt x="4914008" y="4541271"/>
                  <a:pt x="4914008" y="4553895"/>
                </a:cubicBezTo>
                <a:cubicBezTo>
                  <a:pt x="4927296" y="4553895"/>
                  <a:pt x="4914008" y="4540607"/>
                  <a:pt x="4927296" y="4540607"/>
                </a:cubicBezTo>
                <a:cubicBezTo>
                  <a:pt x="4927296" y="4540607"/>
                  <a:pt x="4927296" y="4540607"/>
                  <a:pt x="4927296" y="4527319"/>
                </a:cubicBezTo>
                <a:cubicBezTo>
                  <a:pt x="4927296" y="4527319"/>
                  <a:pt x="4927296" y="4540607"/>
                  <a:pt x="4927296" y="4527319"/>
                </a:cubicBezTo>
                <a:cubicBezTo>
                  <a:pt x="4927296" y="4514030"/>
                  <a:pt x="4927296" y="4501406"/>
                  <a:pt x="4927296" y="4488118"/>
                </a:cubicBezTo>
                <a:cubicBezTo>
                  <a:pt x="4940584" y="4488118"/>
                  <a:pt x="4953208" y="4488118"/>
                  <a:pt x="4966497" y="4488118"/>
                </a:cubicBezTo>
                <a:cubicBezTo>
                  <a:pt x="4966497" y="4474830"/>
                  <a:pt x="4979785" y="4488118"/>
                  <a:pt x="4979785" y="4488118"/>
                </a:cubicBezTo>
                <a:cubicBezTo>
                  <a:pt x="4979785" y="4488118"/>
                  <a:pt x="4979785" y="4474830"/>
                  <a:pt x="4979785" y="4488118"/>
                </a:cubicBezTo>
                <a:cubicBezTo>
                  <a:pt x="4993073" y="4501406"/>
                  <a:pt x="4966497" y="4488118"/>
                  <a:pt x="4966497" y="4501406"/>
                </a:cubicBezTo>
                <a:cubicBezTo>
                  <a:pt x="4979785" y="4501406"/>
                  <a:pt x="4979785" y="4488118"/>
                  <a:pt x="4992408" y="4501406"/>
                </a:cubicBezTo>
                <a:cubicBezTo>
                  <a:pt x="4992408" y="4501406"/>
                  <a:pt x="4992408" y="4514695"/>
                  <a:pt x="5005696" y="4514695"/>
                </a:cubicBezTo>
                <a:cubicBezTo>
                  <a:pt x="5005696" y="4475494"/>
                  <a:pt x="4979785" y="4488783"/>
                  <a:pt x="4979785" y="4462870"/>
                </a:cubicBezTo>
                <a:cubicBezTo>
                  <a:pt x="4966497" y="4462870"/>
                  <a:pt x="4940584" y="4476159"/>
                  <a:pt x="4927296" y="4462870"/>
                </a:cubicBezTo>
                <a:cubicBezTo>
                  <a:pt x="4940584" y="4462870"/>
                  <a:pt x="4940584" y="4449582"/>
                  <a:pt x="4927296" y="4436958"/>
                </a:cubicBezTo>
                <a:cubicBezTo>
                  <a:pt x="4940584" y="4436958"/>
                  <a:pt x="4966497" y="4450247"/>
                  <a:pt x="4953208" y="4462870"/>
                </a:cubicBezTo>
                <a:cubicBezTo>
                  <a:pt x="4966497" y="4462870"/>
                  <a:pt x="4979120" y="4449582"/>
                  <a:pt x="4992408" y="4449582"/>
                </a:cubicBezTo>
                <a:cubicBezTo>
                  <a:pt x="4992408" y="4436294"/>
                  <a:pt x="4992408" y="4423670"/>
                  <a:pt x="5005696" y="4423670"/>
                </a:cubicBezTo>
                <a:cubicBezTo>
                  <a:pt x="5005696" y="4436958"/>
                  <a:pt x="4992408" y="4436958"/>
                  <a:pt x="4992408" y="4449582"/>
                </a:cubicBezTo>
                <a:cubicBezTo>
                  <a:pt x="5005696" y="4462870"/>
                  <a:pt x="5005696" y="4449582"/>
                  <a:pt x="5005696" y="4462870"/>
                </a:cubicBezTo>
                <a:cubicBezTo>
                  <a:pt x="5044897" y="4462870"/>
                  <a:pt x="5005696" y="4462870"/>
                  <a:pt x="5031609" y="4488783"/>
                </a:cubicBezTo>
                <a:cubicBezTo>
                  <a:pt x="5005696" y="4488783"/>
                  <a:pt x="5018320" y="4502071"/>
                  <a:pt x="5018320" y="4502071"/>
                </a:cubicBezTo>
                <a:cubicBezTo>
                  <a:pt x="4992408" y="4502071"/>
                  <a:pt x="5005032" y="4502071"/>
                  <a:pt x="5005032" y="4515359"/>
                </a:cubicBezTo>
                <a:cubicBezTo>
                  <a:pt x="4991744" y="4515359"/>
                  <a:pt x="4991744" y="4528647"/>
                  <a:pt x="4979120" y="4515359"/>
                </a:cubicBezTo>
                <a:cubicBezTo>
                  <a:pt x="4965832" y="4528647"/>
                  <a:pt x="4979120" y="4528647"/>
                  <a:pt x="4979120" y="4528647"/>
                </a:cubicBezTo>
                <a:cubicBezTo>
                  <a:pt x="4979120" y="4541936"/>
                  <a:pt x="4992408" y="4528647"/>
                  <a:pt x="4992408" y="4528647"/>
                </a:cubicBezTo>
                <a:cubicBezTo>
                  <a:pt x="4979120" y="4541936"/>
                  <a:pt x="4979120" y="4554559"/>
                  <a:pt x="4966497" y="4554559"/>
                </a:cubicBezTo>
                <a:cubicBezTo>
                  <a:pt x="4979785" y="4554559"/>
                  <a:pt x="4979785" y="4580472"/>
                  <a:pt x="4979785" y="4580472"/>
                </a:cubicBezTo>
                <a:cubicBezTo>
                  <a:pt x="4993073" y="4580472"/>
                  <a:pt x="4993073" y="4580472"/>
                  <a:pt x="4993073" y="4580472"/>
                </a:cubicBezTo>
                <a:cubicBezTo>
                  <a:pt x="4993073" y="4567183"/>
                  <a:pt x="4979785" y="4567183"/>
                  <a:pt x="4979785" y="4554559"/>
                </a:cubicBezTo>
                <a:cubicBezTo>
                  <a:pt x="4993073" y="4554559"/>
                  <a:pt x="5005696" y="4554559"/>
                  <a:pt x="5005696" y="4554559"/>
                </a:cubicBezTo>
                <a:cubicBezTo>
                  <a:pt x="5005696" y="4567848"/>
                  <a:pt x="5005696" y="4593760"/>
                  <a:pt x="5005696" y="4606384"/>
                </a:cubicBezTo>
                <a:cubicBezTo>
                  <a:pt x="5005696" y="4593096"/>
                  <a:pt x="5018985" y="4619672"/>
                  <a:pt x="5031609" y="4606384"/>
                </a:cubicBezTo>
                <a:cubicBezTo>
                  <a:pt x="5031609" y="4619672"/>
                  <a:pt x="5044897" y="4619672"/>
                  <a:pt x="5044897" y="4632296"/>
                </a:cubicBezTo>
                <a:cubicBezTo>
                  <a:pt x="5058185" y="4632296"/>
                  <a:pt x="5058185" y="4619008"/>
                  <a:pt x="5070809" y="4619008"/>
                </a:cubicBezTo>
                <a:cubicBezTo>
                  <a:pt x="5070809" y="4632296"/>
                  <a:pt x="5057521" y="4632296"/>
                  <a:pt x="5057521" y="4632296"/>
                </a:cubicBezTo>
                <a:cubicBezTo>
                  <a:pt x="5070809" y="4632296"/>
                  <a:pt x="5070809" y="4619008"/>
                  <a:pt x="5096722" y="4619008"/>
                </a:cubicBezTo>
                <a:lnTo>
                  <a:pt x="5096722" y="4632296"/>
                </a:lnTo>
                <a:cubicBezTo>
                  <a:pt x="5096722" y="4619008"/>
                  <a:pt x="5096722" y="4606384"/>
                  <a:pt x="5110010" y="4606384"/>
                </a:cubicBezTo>
                <a:cubicBezTo>
                  <a:pt x="5123298" y="4619672"/>
                  <a:pt x="5162499" y="4632296"/>
                  <a:pt x="5149210" y="4658208"/>
                </a:cubicBezTo>
                <a:cubicBezTo>
                  <a:pt x="5135922" y="4658208"/>
                  <a:pt x="5123298" y="4658208"/>
                  <a:pt x="5110010" y="4658208"/>
                </a:cubicBezTo>
                <a:cubicBezTo>
                  <a:pt x="5123298" y="4671497"/>
                  <a:pt x="5135922" y="4671497"/>
                  <a:pt x="5135922" y="4671497"/>
                </a:cubicBezTo>
                <a:cubicBezTo>
                  <a:pt x="5122634" y="4684785"/>
                  <a:pt x="5110010" y="4658208"/>
                  <a:pt x="5110010" y="4684785"/>
                </a:cubicBezTo>
                <a:cubicBezTo>
                  <a:pt x="5110010" y="4684785"/>
                  <a:pt x="5123298" y="4671497"/>
                  <a:pt x="5123298" y="4684785"/>
                </a:cubicBezTo>
                <a:cubicBezTo>
                  <a:pt x="5110010" y="4684785"/>
                  <a:pt x="5110010" y="4684785"/>
                  <a:pt x="5097386" y="4684785"/>
                </a:cubicBezTo>
                <a:cubicBezTo>
                  <a:pt x="5097386" y="4671497"/>
                  <a:pt x="5110674" y="4671497"/>
                  <a:pt x="5110674" y="4671497"/>
                </a:cubicBezTo>
                <a:cubicBezTo>
                  <a:pt x="5097386" y="4658208"/>
                  <a:pt x="5097386" y="4671497"/>
                  <a:pt x="5084762" y="4671497"/>
                </a:cubicBezTo>
                <a:cubicBezTo>
                  <a:pt x="5098050" y="4697408"/>
                  <a:pt x="5123962" y="4684785"/>
                  <a:pt x="5137251" y="4697408"/>
                </a:cubicBezTo>
                <a:cubicBezTo>
                  <a:pt x="5137251" y="4684120"/>
                  <a:pt x="5123962" y="4697408"/>
                  <a:pt x="5123962" y="4684120"/>
                </a:cubicBezTo>
                <a:cubicBezTo>
                  <a:pt x="5137251" y="4684120"/>
                  <a:pt x="5149875" y="4658208"/>
                  <a:pt x="5163163" y="4670832"/>
                </a:cubicBezTo>
                <a:cubicBezTo>
                  <a:pt x="5163163" y="4684120"/>
                  <a:pt x="5149875" y="4684120"/>
                  <a:pt x="5149875" y="4684120"/>
                </a:cubicBezTo>
                <a:cubicBezTo>
                  <a:pt x="5149875" y="4697408"/>
                  <a:pt x="5163163" y="4684120"/>
                  <a:pt x="5163163" y="4697408"/>
                </a:cubicBezTo>
                <a:cubicBezTo>
                  <a:pt x="5149875" y="4710697"/>
                  <a:pt x="5149875" y="4710697"/>
                  <a:pt x="5163163" y="4723321"/>
                </a:cubicBezTo>
                <a:lnTo>
                  <a:pt x="5137251" y="4723321"/>
                </a:lnTo>
                <a:cubicBezTo>
                  <a:pt x="5150539" y="4736609"/>
                  <a:pt x="5150539" y="4723321"/>
                  <a:pt x="5150539" y="4736609"/>
                </a:cubicBezTo>
                <a:lnTo>
                  <a:pt x="5137251" y="4736609"/>
                </a:lnTo>
                <a:lnTo>
                  <a:pt x="5137251" y="4749897"/>
                </a:lnTo>
                <a:cubicBezTo>
                  <a:pt x="5150539" y="4749897"/>
                  <a:pt x="5150539" y="4775810"/>
                  <a:pt x="5150539" y="4789098"/>
                </a:cubicBezTo>
                <a:lnTo>
                  <a:pt x="5163827" y="4789098"/>
                </a:lnTo>
                <a:cubicBezTo>
                  <a:pt x="5163827" y="4789098"/>
                  <a:pt x="5150539" y="4802386"/>
                  <a:pt x="5163827" y="4802386"/>
                </a:cubicBezTo>
                <a:cubicBezTo>
                  <a:pt x="5163827" y="4789098"/>
                  <a:pt x="5163827" y="4789098"/>
                  <a:pt x="5177116" y="4789098"/>
                </a:cubicBezTo>
                <a:cubicBezTo>
                  <a:pt x="5163827" y="4802386"/>
                  <a:pt x="5190404" y="4802386"/>
                  <a:pt x="5203028" y="4802386"/>
                </a:cubicBezTo>
                <a:cubicBezTo>
                  <a:pt x="5203028" y="4789098"/>
                  <a:pt x="5189740" y="4802386"/>
                  <a:pt x="5189740" y="4789098"/>
                </a:cubicBezTo>
                <a:cubicBezTo>
                  <a:pt x="5203028" y="4789098"/>
                  <a:pt x="5203028" y="4802386"/>
                  <a:pt x="5215652" y="4802386"/>
                </a:cubicBezTo>
                <a:cubicBezTo>
                  <a:pt x="5215652" y="4789098"/>
                  <a:pt x="5202364" y="4802386"/>
                  <a:pt x="5202364" y="4789098"/>
                </a:cubicBezTo>
                <a:cubicBezTo>
                  <a:pt x="5215652" y="4789098"/>
                  <a:pt x="5215652" y="4789098"/>
                  <a:pt x="5215652" y="4789098"/>
                </a:cubicBezTo>
                <a:cubicBezTo>
                  <a:pt x="5228940" y="4789098"/>
                  <a:pt x="5228940" y="4789098"/>
                  <a:pt x="5241563" y="4789098"/>
                </a:cubicBezTo>
                <a:cubicBezTo>
                  <a:pt x="5228275" y="4789098"/>
                  <a:pt x="5228275" y="4789098"/>
                  <a:pt x="5228275" y="4789098"/>
                </a:cubicBezTo>
                <a:cubicBezTo>
                  <a:pt x="5228275" y="4802386"/>
                  <a:pt x="5241563" y="4789098"/>
                  <a:pt x="5241563" y="4815010"/>
                </a:cubicBezTo>
                <a:cubicBezTo>
                  <a:pt x="5241563" y="4815010"/>
                  <a:pt x="5241563" y="4815010"/>
                  <a:pt x="5228275" y="4828298"/>
                </a:cubicBezTo>
                <a:cubicBezTo>
                  <a:pt x="5214987" y="4828298"/>
                  <a:pt x="5214987" y="4815010"/>
                  <a:pt x="5214987" y="4815010"/>
                </a:cubicBezTo>
                <a:cubicBezTo>
                  <a:pt x="5214987" y="4815010"/>
                  <a:pt x="5214987" y="4815010"/>
                  <a:pt x="5201699" y="4815010"/>
                </a:cubicBezTo>
                <a:cubicBezTo>
                  <a:pt x="5214987" y="4828298"/>
                  <a:pt x="5214987" y="4815010"/>
                  <a:pt x="5214987" y="4854210"/>
                </a:cubicBezTo>
                <a:cubicBezTo>
                  <a:pt x="5228275" y="4854210"/>
                  <a:pt x="5228275" y="4828298"/>
                  <a:pt x="5228275" y="4828298"/>
                </a:cubicBezTo>
                <a:cubicBezTo>
                  <a:pt x="5228275" y="4841586"/>
                  <a:pt x="5241563" y="4828298"/>
                  <a:pt x="5241563" y="4841586"/>
                </a:cubicBezTo>
                <a:cubicBezTo>
                  <a:pt x="5241563" y="4828298"/>
                  <a:pt x="5241563" y="4828298"/>
                  <a:pt x="5241563" y="4828298"/>
                </a:cubicBezTo>
                <a:lnTo>
                  <a:pt x="5241563" y="4828298"/>
                </a:lnTo>
                <a:cubicBezTo>
                  <a:pt x="5241563" y="4828298"/>
                  <a:pt x="5254852" y="4841586"/>
                  <a:pt x="5254852" y="4828298"/>
                </a:cubicBezTo>
                <a:cubicBezTo>
                  <a:pt x="5254852" y="4828298"/>
                  <a:pt x="5241563" y="4828298"/>
                  <a:pt x="5241563" y="4815010"/>
                </a:cubicBezTo>
                <a:cubicBezTo>
                  <a:pt x="5254852" y="4801722"/>
                  <a:pt x="5267476" y="4801722"/>
                  <a:pt x="5280764" y="4801722"/>
                </a:cubicBezTo>
                <a:cubicBezTo>
                  <a:pt x="5267476" y="4788433"/>
                  <a:pt x="5267476" y="4775810"/>
                  <a:pt x="5267476" y="4762521"/>
                </a:cubicBezTo>
                <a:cubicBezTo>
                  <a:pt x="5254187" y="4775810"/>
                  <a:pt x="5267476" y="4775810"/>
                  <a:pt x="5267476" y="4788433"/>
                </a:cubicBezTo>
                <a:cubicBezTo>
                  <a:pt x="5254187" y="4775145"/>
                  <a:pt x="5267476" y="4762521"/>
                  <a:pt x="5280764" y="4762521"/>
                </a:cubicBezTo>
                <a:lnTo>
                  <a:pt x="5280764" y="4775810"/>
                </a:lnTo>
                <a:cubicBezTo>
                  <a:pt x="5280764" y="4775810"/>
                  <a:pt x="5280764" y="4775810"/>
                  <a:pt x="5294052" y="4762521"/>
                </a:cubicBezTo>
                <a:cubicBezTo>
                  <a:pt x="5280764" y="4788433"/>
                  <a:pt x="5307341" y="4775810"/>
                  <a:pt x="5294052" y="4788433"/>
                </a:cubicBezTo>
                <a:cubicBezTo>
                  <a:pt x="5307341" y="4788433"/>
                  <a:pt x="5319965" y="4775145"/>
                  <a:pt x="5307341" y="4775145"/>
                </a:cubicBezTo>
                <a:lnTo>
                  <a:pt x="5320629" y="4775145"/>
                </a:lnTo>
                <a:cubicBezTo>
                  <a:pt x="5320629" y="4761857"/>
                  <a:pt x="5320629" y="4761857"/>
                  <a:pt x="5320629" y="4749233"/>
                </a:cubicBezTo>
                <a:cubicBezTo>
                  <a:pt x="5333917" y="4749233"/>
                  <a:pt x="5333917" y="4735945"/>
                  <a:pt x="5346541" y="4723321"/>
                </a:cubicBezTo>
                <a:cubicBezTo>
                  <a:pt x="5346541" y="4736609"/>
                  <a:pt x="5346541" y="4736609"/>
                  <a:pt x="5346541" y="4749233"/>
                </a:cubicBezTo>
                <a:cubicBezTo>
                  <a:pt x="5359829" y="4762521"/>
                  <a:pt x="5359829" y="4749233"/>
                  <a:pt x="5372453" y="4735945"/>
                </a:cubicBezTo>
                <a:cubicBezTo>
                  <a:pt x="5359165" y="4735945"/>
                  <a:pt x="5359165" y="4735945"/>
                  <a:pt x="5346541" y="4722657"/>
                </a:cubicBezTo>
                <a:cubicBezTo>
                  <a:pt x="5359829" y="4722657"/>
                  <a:pt x="5359829" y="4722657"/>
                  <a:pt x="5346541" y="4722657"/>
                </a:cubicBezTo>
                <a:cubicBezTo>
                  <a:pt x="5359829" y="4709368"/>
                  <a:pt x="5359829" y="4735945"/>
                  <a:pt x="5372453" y="4722657"/>
                </a:cubicBezTo>
                <a:cubicBezTo>
                  <a:pt x="5372453" y="4709368"/>
                  <a:pt x="5359165" y="4696744"/>
                  <a:pt x="5372453" y="4696744"/>
                </a:cubicBezTo>
                <a:cubicBezTo>
                  <a:pt x="5372453" y="4696744"/>
                  <a:pt x="5359165" y="4696744"/>
                  <a:pt x="5359165" y="4683456"/>
                </a:cubicBezTo>
                <a:cubicBezTo>
                  <a:pt x="5359165" y="4709368"/>
                  <a:pt x="5333253" y="4696744"/>
                  <a:pt x="5333253" y="4722657"/>
                </a:cubicBezTo>
                <a:cubicBezTo>
                  <a:pt x="5333253" y="4709368"/>
                  <a:pt x="5333253" y="4709368"/>
                  <a:pt x="5319965" y="4709368"/>
                </a:cubicBezTo>
                <a:cubicBezTo>
                  <a:pt x="5333253" y="4696080"/>
                  <a:pt x="5333253" y="4683456"/>
                  <a:pt x="5345877" y="4683456"/>
                </a:cubicBezTo>
                <a:cubicBezTo>
                  <a:pt x="5345877" y="4696744"/>
                  <a:pt x="5345877" y="4696744"/>
                  <a:pt x="5345877" y="4696744"/>
                </a:cubicBezTo>
                <a:cubicBezTo>
                  <a:pt x="5371789" y="4670832"/>
                  <a:pt x="5385077" y="4696744"/>
                  <a:pt x="5371789" y="4722657"/>
                </a:cubicBezTo>
                <a:cubicBezTo>
                  <a:pt x="5371789" y="4748568"/>
                  <a:pt x="5332589" y="4761857"/>
                  <a:pt x="5332589" y="4787769"/>
                </a:cubicBezTo>
                <a:cubicBezTo>
                  <a:pt x="5371789" y="4787769"/>
                  <a:pt x="5385077" y="4761857"/>
                  <a:pt x="5371789" y="4748568"/>
                </a:cubicBezTo>
                <a:cubicBezTo>
                  <a:pt x="5385077" y="4761857"/>
                  <a:pt x="5385077" y="4748568"/>
                  <a:pt x="5385077" y="4761857"/>
                </a:cubicBezTo>
                <a:cubicBezTo>
                  <a:pt x="5398366" y="4748568"/>
                  <a:pt x="5410989" y="4775145"/>
                  <a:pt x="5424277" y="4761857"/>
                </a:cubicBezTo>
                <a:cubicBezTo>
                  <a:pt x="5424277" y="4761857"/>
                  <a:pt x="5437566" y="4801057"/>
                  <a:pt x="5450190" y="4787769"/>
                </a:cubicBezTo>
                <a:cubicBezTo>
                  <a:pt x="5424277" y="4787769"/>
                  <a:pt x="5436901" y="4774481"/>
                  <a:pt x="5436901" y="4761857"/>
                </a:cubicBezTo>
                <a:cubicBezTo>
                  <a:pt x="5436901" y="4761857"/>
                  <a:pt x="5436901" y="4761857"/>
                  <a:pt x="5436901" y="4748568"/>
                </a:cubicBezTo>
                <a:lnTo>
                  <a:pt x="5436901" y="4735280"/>
                </a:lnTo>
                <a:cubicBezTo>
                  <a:pt x="5436901" y="4735280"/>
                  <a:pt x="5436901" y="4748568"/>
                  <a:pt x="5423613" y="4735280"/>
                </a:cubicBezTo>
                <a:cubicBezTo>
                  <a:pt x="5423613" y="4721992"/>
                  <a:pt x="5410325" y="4735280"/>
                  <a:pt x="5397701" y="4735280"/>
                </a:cubicBezTo>
                <a:cubicBezTo>
                  <a:pt x="5410989" y="4721992"/>
                  <a:pt x="5397701" y="4721992"/>
                  <a:pt x="5397701" y="4721992"/>
                </a:cubicBezTo>
                <a:cubicBezTo>
                  <a:pt x="5397701" y="4721992"/>
                  <a:pt x="5423613" y="4721992"/>
                  <a:pt x="5410989" y="4708704"/>
                </a:cubicBezTo>
                <a:cubicBezTo>
                  <a:pt x="5410989" y="4721992"/>
                  <a:pt x="5397701" y="4708704"/>
                  <a:pt x="5385077" y="4708704"/>
                </a:cubicBezTo>
                <a:cubicBezTo>
                  <a:pt x="5398366" y="4708704"/>
                  <a:pt x="5410989" y="4695415"/>
                  <a:pt x="5410989" y="4695415"/>
                </a:cubicBezTo>
                <a:cubicBezTo>
                  <a:pt x="5397701" y="4695415"/>
                  <a:pt x="5397701" y="4682127"/>
                  <a:pt x="5397701" y="4682127"/>
                </a:cubicBezTo>
                <a:cubicBezTo>
                  <a:pt x="5423613" y="4668839"/>
                  <a:pt x="5397701" y="4682127"/>
                  <a:pt x="5410989" y="4695415"/>
                </a:cubicBezTo>
                <a:cubicBezTo>
                  <a:pt x="5424277" y="4682127"/>
                  <a:pt x="5410989" y="4669503"/>
                  <a:pt x="5424277" y="4669503"/>
                </a:cubicBezTo>
                <a:cubicBezTo>
                  <a:pt x="5424277" y="4682792"/>
                  <a:pt x="5424277" y="4682792"/>
                  <a:pt x="5424277" y="4695415"/>
                </a:cubicBezTo>
                <a:cubicBezTo>
                  <a:pt x="5450190" y="4695415"/>
                  <a:pt x="5450190" y="4760528"/>
                  <a:pt x="5490054" y="4734616"/>
                </a:cubicBezTo>
                <a:cubicBezTo>
                  <a:pt x="5490054" y="4747904"/>
                  <a:pt x="5464142" y="4747904"/>
                  <a:pt x="5476766" y="4747904"/>
                </a:cubicBezTo>
                <a:cubicBezTo>
                  <a:pt x="5490054" y="4747904"/>
                  <a:pt x="5490054" y="4787104"/>
                  <a:pt x="5515967" y="4773816"/>
                </a:cubicBezTo>
                <a:cubicBezTo>
                  <a:pt x="5502678" y="4787104"/>
                  <a:pt x="5515967" y="4799728"/>
                  <a:pt x="5515967" y="4813017"/>
                </a:cubicBezTo>
                <a:cubicBezTo>
                  <a:pt x="5529255" y="4799728"/>
                  <a:pt x="5541879" y="4813017"/>
                  <a:pt x="5541879" y="4826305"/>
                </a:cubicBezTo>
                <a:cubicBezTo>
                  <a:pt x="5541879" y="4813017"/>
                  <a:pt x="5555167" y="4826305"/>
                  <a:pt x="5555167" y="4813017"/>
                </a:cubicBezTo>
                <a:cubicBezTo>
                  <a:pt x="5541879" y="4773816"/>
                  <a:pt x="5541879" y="4735280"/>
                  <a:pt x="5529255" y="4683456"/>
                </a:cubicBezTo>
                <a:cubicBezTo>
                  <a:pt x="5555167" y="4670168"/>
                  <a:pt x="5542543" y="4631632"/>
                  <a:pt x="5581744" y="4631632"/>
                </a:cubicBezTo>
                <a:cubicBezTo>
                  <a:pt x="5581744" y="4618343"/>
                  <a:pt x="5568456" y="4605719"/>
                  <a:pt x="5581744" y="4605719"/>
                </a:cubicBezTo>
                <a:cubicBezTo>
                  <a:pt x="5607656" y="4644920"/>
                  <a:pt x="5607656" y="4631632"/>
                  <a:pt x="5620945" y="4605719"/>
                </a:cubicBezTo>
                <a:cubicBezTo>
                  <a:pt x="5607656" y="4605719"/>
                  <a:pt x="5620945" y="4605719"/>
                  <a:pt x="5607656" y="4619008"/>
                </a:cubicBezTo>
                <a:cubicBezTo>
                  <a:pt x="5607656" y="4605719"/>
                  <a:pt x="5620945" y="4605719"/>
                  <a:pt x="5620945" y="4593096"/>
                </a:cubicBezTo>
                <a:cubicBezTo>
                  <a:pt x="5595032" y="4593096"/>
                  <a:pt x="5607656" y="4579807"/>
                  <a:pt x="5607656" y="4579807"/>
                </a:cubicBezTo>
                <a:cubicBezTo>
                  <a:pt x="5594368" y="4566519"/>
                  <a:pt x="5594368" y="4566519"/>
                  <a:pt x="5607656" y="4540607"/>
                </a:cubicBezTo>
                <a:cubicBezTo>
                  <a:pt x="5607656" y="4553895"/>
                  <a:pt x="5620945" y="4579807"/>
                  <a:pt x="5633568" y="4579807"/>
                </a:cubicBezTo>
                <a:cubicBezTo>
                  <a:pt x="5620279" y="4579807"/>
                  <a:pt x="5620279" y="4566519"/>
                  <a:pt x="5620279" y="4566519"/>
                </a:cubicBezTo>
                <a:cubicBezTo>
                  <a:pt x="5633568" y="4579807"/>
                  <a:pt x="5633568" y="4579807"/>
                  <a:pt x="5646192" y="4592431"/>
                </a:cubicBezTo>
                <a:cubicBezTo>
                  <a:pt x="5646192" y="4579143"/>
                  <a:pt x="5632903" y="4579143"/>
                  <a:pt x="5632903" y="4566519"/>
                </a:cubicBezTo>
                <a:cubicBezTo>
                  <a:pt x="5646192" y="4579807"/>
                  <a:pt x="5632903" y="4566519"/>
                  <a:pt x="5646192" y="4566519"/>
                </a:cubicBezTo>
                <a:cubicBezTo>
                  <a:pt x="5646192" y="4566519"/>
                  <a:pt x="5646192" y="4566519"/>
                  <a:pt x="5659480" y="4566519"/>
                </a:cubicBezTo>
                <a:cubicBezTo>
                  <a:pt x="5633568" y="4592431"/>
                  <a:pt x="5633568" y="4618343"/>
                  <a:pt x="5606991" y="4644255"/>
                </a:cubicBezTo>
                <a:cubicBezTo>
                  <a:pt x="5606991" y="4644255"/>
                  <a:pt x="5606991" y="4644255"/>
                  <a:pt x="5606991" y="4630967"/>
                </a:cubicBezTo>
                <a:cubicBezTo>
                  <a:pt x="5593703" y="4670168"/>
                  <a:pt x="5581080" y="4670168"/>
                  <a:pt x="5567791" y="4696080"/>
                </a:cubicBezTo>
                <a:cubicBezTo>
                  <a:pt x="5554503" y="4696080"/>
                  <a:pt x="5567791" y="4670168"/>
                  <a:pt x="5554503" y="4670168"/>
                </a:cubicBezTo>
                <a:lnTo>
                  <a:pt x="5554503" y="4683456"/>
                </a:lnTo>
                <a:cubicBezTo>
                  <a:pt x="5541215" y="4683456"/>
                  <a:pt x="5541215" y="4683456"/>
                  <a:pt x="5541215" y="4683456"/>
                </a:cubicBezTo>
                <a:cubicBezTo>
                  <a:pt x="5567126" y="4683456"/>
                  <a:pt x="5541215" y="4709368"/>
                  <a:pt x="5554503" y="4709368"/>
                </a:cubicBezTo>
                <a:cubicBezTo>
                  <a:pt x="5567791" y="4709368"/>
                  <a:pt x="5567791" y="4683456"/>
                  <a:pt x="5580415" y="4696080"/>
                </a:cubicBezTo>
                <a:cubicBezTo>
                  <a:pt x="5593703" y="4696080"/>
                  <a:pt x="5606327" y="4709368"/>
                  <a:pt x="5619615" y="4709368"/>
                </a:cubicBezTo>
                <a:cubicBezTo>
                  <a:pt x="5606327" y="4696080"/>
                  <a:pt x="5619615" y="4683456"/>
                  <a:pt x="5632903" y="4683456"/>
                </a:cubicBezTo>
                <a:cubicBezTo>
                  <a:pt x="5632903" y="4670168"/>
                  <a:pt x="5619615" y="4670168"/>
                  <a:pt x="5632903" y="4670168"/>
                </a:cubicBezTo>
                <a:cubicBezTo>
                  <a:pt x="5619615" y="4670168"/>
                  <a:pt x="5606991" y="4670168"/>
                  <a:pt x="5606991" y="4656879"/>
                </a:cubicBezTo>
                <a:cubicBezTo>
                  <a:pt x="5620279" y="4656879"/>
                  <a:pt x="5646192" y="4643591"/>
                  <a:pt x="5646192" y="4670168"/>
                </a:cubicBezTo>
                <a:cubicBezTo>
                  <a:pt x="5659480" y="4670168"/>
                  <a:pt x="5659480" y="4656879"/>
                  <a:pt x="5659480" y="4644255"/>
                </a:cubicBezTo>
                <a:lnTo>
                  <a:pt x="5672768" y="4644255"/>
                </a:lnTo>
                <a:lnTo>
                  <a:pt x="5672768" y="4657544"/>
                </a:lnTo>
                <a:cubicBezTo>
                  <a:pt x="5672768" y="4657544"/>
                  <a:pt x="5672768" y="4644255"/>
                  <a:pt x="5686057" y="4644255"/>
                </a:cubicBezTo>
                <a:cubicBezTo>
                  <a:pt x="5686057" y="4644255"/>
                  <a:pt x="5699345" y="4644255"/>
                  <a:pt x="5699345" y="4657544"/>
                </a:cubicBezTo>
                <a:cubicBezTo>
                  <a:pt x="5686057" y="4657544"/>
                  <a:pt x="5686057" y="4644255"/>
                  <a:pt x="5686057" y="4657544"/>
                </a:cubicBezTo>
                <a:cubicBezTo>
                  <a:pt x="5699345" y="4657544"/>
                  <a:pt x="5686057" y="4670832"/>
                  <a:pt x="5699345" y="4657544"/>
                </a:cubicBezTo>
                <a:cubicBezTo>
                  <a:pt x="5699345" y="4657544"/>
                  <a:pt x="5699345" y="4644255"/>
                  <a:pt x="5699345" y="4631632"/>
                </a:cubicBezTo>
                <a:cubicBezTo>
                  <a:pt x="5712633" y="4657544"/>
                  <a:pt x="5712633" y="4670832"/>
                  <a:pt x="5699345" y="4683456"/>
                </a:cubicBezTo>
                <a:lnTo>
                  <a:pt x="5699345" y="4670168"/>
                </a:lnTo>
                <a:cubicBezTo>
                  <a:pt x="5686057" y="4670168"/>
                  <a:pt x="5699345" y="4683456"/>
                  <a:pt x="5686057" y="4683456"/>
                </a:cubicBezTo>
                <a:lnTo>
                  <a:pt x="5672768" y="4683456"/>
                </a:lnTo>
                <a:cubicBezTo>
                  <a:pt x="5672768" y="4696744"/>
                  <a:pt x="5672768" y="4696744"/>
                  <a:pt x="5672768" y="4696744"/>
                </a:cubicBezTo>
                <a:cubicBezTo>
                  <a:pt x="5698681" y="4710032"/>
                  <a:pt x="5711969" y="4670832"/>
                  <a:pt x="5725257" y="4696744"/>
                </a:cubicBezTo>
                <a:cubicBezTo>
                  <a:pt x="5725257" y="4683456"/>
                  <a:pt x="5699345" y="4696744"/>
                  <a:pt x="5711969" y="4710032"/>
                </a:cubicBezTo>
                <a:cubicBezTo>
                  <a:pt x="5725257" y="4696744"/>
                  <a:pt x="5725257" y="4710032"/>
                  <a:pt x="5725257" y="4710032"/>
                </a:cubicBezTo>
                <a:cubicBezTo>
                  <a:pt x="5725257" y="4684120"/>
                  <a:pt x="5751170" y="4710032"/>
                  <a:pt x="5751170" y="4710032"/>
                </a:cubicBezTo>
                <a:cubicBezTo>
                  <a:pt x="5751170" y="4710032"/>
                  <a:pt x="5751170" y="4684120"/>
                  <a:pt x="5764458" y="4696744"/>
                </a:cubicBezTo>
                <a:cubicBezTo>
                  <a:pt x="5764458" y="4696744"/>
                  <a:pt x="5764458" y="4696744"/>
                  <a:pt x="5764458" y="4710032"/>
                </a:cubicBezTo>
                <a:cubicBezTo>
                  <a:pt x="5777746" y="4710032"/>
                  <a:pt x="5777746" y="4696744"/>
                  <a:pt x="5790370" y="4710032"/>
                </a:cubicBezTo>
                <a:cubicBezTo>
                  <a:pt x="5790370" y="4696744"/>
                  <a:pt x="5777082" y="4696744"/>
                  <a:pt x="5777082" y="4684120"/>
                </a:cubicBezTo>
                <a:cubicBezTo>
                  <a:pt x="5790370" y="4697408"/>
                  <a:pt x="5790370" y="4684120"/>
                  <a:pt x="5790370" y="4697408"/>
                </a:cubicBezTo>
                <a:lnTo>
                  <a:pt x="5790370" y="4697408"/>
                </a:lnTo>
                <a:lnTo>
                  <a:pt x="5790370" y="4710697"/>
                </a:lnTo>
                <a:cubicBezTo>
                  <a:pt x="5803658" y="4723985"/>
                  <a:pt x="5803658" y="4697408"/>
                  <a:pt x="5816282" y="4710697"/>
                </a:cubicBezTo>
                <a:cubicBezTo>
                  <a:pt x="5802993" y="4710697"/>
                  <a:pt x="5816282" y="4723985"/>
                  <a:pt x="5802993" y="4736609"/>
                </a:cubicBezTo>
                <a:cubicBezTo>
                  <a:pt x="5816282" y="4736609"/>
                  <a:pt x="5828906" y="4736609"/>
                  <a:pt x="5828906" y="4736609"/>
                </a:cubicBezTo>
                <a:cubicBezTo>
                  <a:pt x="5828906" y="4723321"/>
                  <a:pt x="5828906" y="4736609"/>
                  <a:pt x="5815617" y="4736609"/>
                </a:cubicBezTo>
                <a:cubicBezTo>
                  <a:pt x="5815617" y="4723321"/>
                  <a:pt x="5815617" y="4710697"/>
                  <a:pt x="5815617" y="4697408"/>
                </a:cubicBezTo>
                <a:cubicBezTo>
                  <a:pt x="5828906" y="4710697"/>
                  <a:pt x="5828906" y="4710697"/>
                  <a:pt x="5828906" y="4710697"/>
                </a:cubicBezTo>
                <a:cubicBezTo>
                  <a:pt x="5815617" y="4697408"/>
                  <a:pt x="5842194" y="4697408"/>
                  <a:pt x="5842194" y="4684785"/>
                </a:cubicBezTo>
                <a:cubicBezTo>
                  <a:pt x="5855482" y="4684785"/>
                  <a:pt x="5855482" y="4710697"/>
                  <a:pt x="5868106" y="4710697"/>
                </a:cubicBezTo>
                <a:cubicBezTo>
                  <a:pt x="5881395" y="4736609"/>
                  <a:pt x="5868106" y="4736609"/>
                  <a:pt x="5881395" y="4749897"/>
                </a:cubicBezTo>
                <a:cubicBezTo>
                  <a:pt x="5881395" y="4749897"/>
                  <a:pt x="5881395" y="4749897"/>
                  <a:pt x="5881395" y="4736609"/>
                </a:cubicBezTo>
                <a:cubicBezTo>
                  <a:pt x="5894683" y="4749897"/>
                  <a:pt x="5920595" y="4749897"/>
                  <a:pt x="5907307" y="4762521"/>
                </a:cubicBezTo>
                <a:cubicBezTo>
                  <a:pt x="5920595" y="4749233"/>
                  <a:pt x="5920595" y="4723321"/>
                  <a:pt x="5907307" y="4710697"/>
                </a:cubicBezTo>
                <a:cubicBezTo>
                  <a:pt x="5894019" y="4723985"/>
                  <a:pt x="5894019" y="4723985"/>
                  <a:pt x="5894019" y="4697408"/>
                </a:cubicBezTo>
                <a:cubicBezTo>
                  <a:pt x="5907307" y="4710697"/>
                  <a:pt x="5907307" y="4697408"/>
                  <a:pt x="5894019" y="4697408"/>
                </a:cubicBezTo>
                <a:cubicBezTo>
                  <a:pt x="5919931" y="4697408"/>
                  <a:pt x="5933219" y="4684120"/>
                  <a:pt x="5933219" y="4697408"/>
                </a:cubicBezTo>
                <a:cubicBezTo>
                  <a:pt x="5933219" y="4697408"/>
                  <a:pt x="5946507" y="4697408"/>
                  <a:pt x="5959131" y="4684120"/>
                </a:cubicBezTo>
                <a:cubicBezTo>
                  <a:pt x="5959131" y="4684120"/>
                  <a:pt x="5959131" y="4697408"/>
                  <a:pt x="5945842" y="4697408"/>
                </a:cubicBezTo>
                <a:lnTo>
                  <a:pt x="5945842" y="4697408"/>
                </a:lnTo>
                <a:cubicBezTo>
                  <a:pt x="5945842" y="4710697"/>
                  <a:pt x="5959131" y="4723321"/>
                  <a:pt x="5971755" y="4723321"/>
                </a:cubicBezTo>
                <a:cubicBezTo>
                  <a:pt x="5958466" y="4736609"/>
                  <a:pt x="5945842" y="4749233"/>
                  <a:pt x="5932554" y="4762521"/>
                </a:cubicBezTo>
                <a:cubicBezTo>
                  <a:pt x="5932554" y="4762521"/>
                  <a:pt x="5932554" y="4749233"/>
                  <a:pt x="5919266" y="4749233"/>
                </a:cubicBezTo>
                <a:cubicBezTo>
                  <a:pt x="5932554" y="4775145"/>
                  <a:pt x="5945178" y="4814346"/>
                  <a:pt x="5932554" y="4840258"/>
                </a:cubicBezTo>
                <a:cubicBezTo>
                  <a:pt x="5958466" y="4814346"/>
                  <a:pt x="5971755" y="4840258"/>
                  <a:pt x="5971755" y="4853546"/>
                </a:cubicBezTo>
                <a:cubicBezTo>
                  <a:pt x="5985043" y="4853546"/>
                  <a:pt x="5985043" y="4840258"/>
                  <a:pt x="5997667" y="4853546"/>
                </a:cubicBezTo>
                <a:cubicBezTo>
                  <a:pt x="5984379" y="4866834"/>
                  <a:pt x="5971755" y="4853546"/>
                  <a:pt x="5971755" y="4866834"/>
                </a:cubicBezTo>
                <a:cubicBezTo>
                  <a:pt x="5985043" y="4866834"/>
                  <a:pt x="5997667" y="4866834"/>
                  <a:pt x="5997667" y="4892746"/>
                </a:cubicBezTo>
                <a:cubicBezTo>
                  <a:pt x="6010955" y="4879458"/>
                  <a:pt x="6023579" y="4866834"/>
                  <a:pt x="6010955" y="4853546"/>
                </a:cubicBezTo>
                <a:cubicBezTo>
                  <a:pt x="6024244" y="4853546"/>
                  <a:pt x="6024244" y="4853546"/>
                  <a:pt x="6050156" y="4853546"/>
                </a:cubicBezTo>
                <a:cubicBezTo>
                  <a:pt x="6050156" y="4827634"/>
                  <a:pt x="6076068" y="4840258"/>
                  <a:pt x="6076068" y="4827634"/>
                </a:cubicBezTo>
                <a:cubicBezTo>
                  <a:pt x="6076068" y="4827634"/>
                  <a:pt x="6076068" y="4814346"/>
                  <a:pt x="6089357" y="4814346"/>
                </a:cubicBezTo>
                <a:cubicBezTo>
                  <a:pt x="6089357" y="4827634"/>
                  <a:pt x="6089357" y="4827634"/>
                  <a:pt x="6089357" y="4827634"/>
                </a:cubicBezTo>
                <a:cubicBezTo>
                  <a:pt x="6089357" y="4814346"/>
                  <a:pt x="6089357" y="4814346"/>
                  <a:pt x="6076068" y="4814346"/>
                </a:cubicBezTo>
                <a:cubicBezTo>
                  <a:pt x="6089357" y="4775145"/>
                  <a:pt x="6062780" y="4710697"/>
                  <a:pt x="6010291" y="4697408"/>
                </a:cubicBezTo>
                <a:cubicBezTo>
                  <a:pt x="6023579" y="4697408"/>
                  <a:pt x="6010291" y="4684120"/>
                  <a:pt x="6010291" y="4684120"/>
                </a:cubicBezTo>
                <a:cubicBezTo>
                  <a:pt x="5997003" y="4684120"/>
                  <a:pt x="6010291" y="4697408"/>
                  <a:pt x="6010291" y="4697408"/>
                </a:cubicBezTo>
                <a:cubicBezTo>
                  <a:pt x="5997003" y="4697408"/>
                  <a:pt x="5997003" y="4697408"/>
                  <a:pt x="5984379" y="4697408"/>
                </a:cubicBezTo>
                <a:cubicBezTo>
                  <a:pt x="5984379" y="4684120"/>
                  <a:pt x="5984379" y="4658208"/>
                  <a:pt x="5971090" y="4658208"/>
                </a:cubicBezTo>
                <a:cubicBezTo>
                  <a:pt x="5984379" y="4658208"/>
                  <a:pt x="5984379" y="4671497"/>
                  <a:pt x="5971090" y="4671497"/>
                </a:cubicBezTo>
                <a:cubicBezTo>
                  <a:pt x="5957802" y="4645584"/>
                  <a:pt x="5971090" y="4671497"/>
                  <a:pt x="5945178" y="4658208"/>
                </a:cubicBezTo>
                <a:cubicBezTo>
                  <a:pt x="5958466" y="4684120"/>
                  <a:pt x="5945178" y="4658208"/>
                  <a:pt x="5931890" y="4684120"/>
                </a:cubicBezTo>
                <a:cubicBezTo>
                  <a:pt x="5931890" y="4670832"/>
                  <a:pt x="5931890" y="4670832"/>
                  <a:pt x="5931890" y="4658208"/>
                </a:cubicBezTo>
                <a:cubicBezTo>
                  <a:pt x="5905978" y="4658208"/>
                  <a:pt x="5905978" y="4644920"/>
                  <a:pt x="5905978" y="4619008"/>
                </a:cubicBezTo>
                <a:cubicBezTo>
                  <a:pt x="5919266" y="4605719"/>
                  <a:pt x="5905978" y="4605719"/>
                  <a:pt x="5919266" y="4605719"/>
                </a:cubicBezTo>
                <a:cubicBezTo>
                  <a:pt x="5919266" y="4605719"/>
                  <a:pt x="5919266" y="4592431"/>
                  <a:pt x="5919266" y="4579807"/>
                </a:cubicBezTo>
                <a:cubicBezTo>
                  <a:pt x="5905978" y="4579807"/>
                  <a:pt x="5893354" y="4579807"/>
                  <a:pt x="5893354" y="4566519"/>
                </a:cubicBezTo>
                <a:cubicBezTo>
                  <a:pt x="5867442" y="4566519"/>
                  <a:pt x="5893354" y="4553231"/>
                  <a:pt x="5867442" y="4540607"/>
                </a:cubicBezTo>
                <a:cubicBezTo>
                  <a:pt x="5880730" y="4540607"/>
                  <a:pt x="5880730" y="4540607"/>
                  <a:pt x="5893354" y="4527319"/>
                </a:cubicBezTo>
                <a:cubicBezTo>
                  <a:pt x="5880066" y="4527319"/>
                  <a:pt x="5880066" y="4540607"/>
                  <a:pt x="5880066" y="4540607"/>
                </a:cubicBezTo>
                <a:cubicBezTo>
                  <a:pt x="5866778" y="4514695"/>
                  <a:pt x="5880066" y="4527319"/>
                  <a:pt x="5880066" y="4514695"/>
                </a:cubicBezTo>
                <a:cubicBezTo>
                  <a:pt x="5893354" y="4527983"/>
                  <a:pt x="5893354" y="4527983"/>
                  <a:pt x="5893354" y="4540607"/>
                </a:cubicBezTo>
                <a:cubicBezTo>
                  <a:pt x="5906643" y="4527319"/>
                  <a:pt x="5906643" y="4501406"/>
                  <a:pt x="5919266" y="4488783"/>
                </a:cubicBezTo>
                <a:cubicBezTo>
                  <a:pt x="5945178" y="4488783"/>
                  <a:pt x="5945178" y="4502071"/>
                  <a:pt x="5958466" y="4514695"/>
                </a:cubicBezTo>
                <a:cubicBezTo>
                  <a:pt x="5945178" y="4527983"/>
                  <a:pt x="5958466" y="4527983"/>
                  <a:pt x="5945178" y="4553895"/>
                </a:cubicBezTo>
                <a:cubicBezTo>
                  <a:pt x="5971090" y="4553895"/>
                  <a:pt x="5945178" y="4579807"/>
                  <a:pt x="5971090" y="4579807"/>
                </a:cubicBezTo>
                <a:cubicBezTo>
                  <a:pt x="5971090" y="4553895"/>
                  <a:pt x="5971090" y="4553895"/>
                  <a:pt x="5984379" y="4553895"/>
                </a:cubicBezTo>
                <a:cubicBezTo>
                  <a:pt x="5984379" y="4540607"/>
                  <a:pt x="5984379" y="4514695"/>
                  <a:pt x="5997667" y="4514695"/>
                </a:cubicBezTo>
                <a:lnTo>
                  <a:pt x="6010955" y="4514695"/>
                </a:lnTo>
                <a:lnTo>
                  <a:pt x="6010955" y="4514695"/>
                </a:lnTo>
                <a:cubicBezTo>
                  <a:pt x="6024244" y="4527983"/>
                  <a:pt x="6024244" y="4514695"/>
                  <a:pt x="6036868" y="4514695"/>
                </a:cubicBezTo>
                <a:cubicBezTo>
                  <a:pt x="6050156" y="4540607"/>
                  <a:pt x="6076068" y="4553895"/>
                  <a:pt x="6102645" y="4553895"/>
                </a:cubicBezTo>
                <a:cubicBezTo>
                  <a:pt x="6115933" y="4553895"/>
                  <a:pt x="6115933" y="4553895"/>
                  <a:pt x="6115933" y="4567183"/>
                </a:cubicBezTo>
                <a:cubicBezTo>
                  <a:pt x="6115933" y="4567183"/>
                  <a:pt x="6129221" y="4567183"/>
                  <a:pt x="6129221" y="4553895"/>
                </a:cubicBezTo>
                <a:cubicBezTo>
                  <a:pt x="6129221" y="4540607"/>
                  <a:pt x="6122577" y="4553895"/>
                  <a:pt x="6122577" y="4541271"/>
                </a:cubicBezTo>
                <a:lnTo>
                  <a:pt x="6122577" y="4541271"/>
                </a:lnTo>
                <a:close/>
                <a:moveTo>
                  <a:pt x="6044176" y="4398422"/>
                </a:moveTo>
                <a:cubicBezTo>
                  <a:pt x="6044176" y="4424334"/>
                  <a:pt x="6030888" y="4398422"/>
                  <a:pt x="6018264" y="4398422"/>
                </a:cubicBezTo>
                <a:lnTo>
                  <a:pt x="6044176" y="4398422"/>
                </a:lnTo>
                <a:lnTo>
                  <a:pt x="6044176" y="4398422"/>
                </a:lnTo>
                <a:close/>
                <a:moveTo>
                  <a:pt x="5558489" y="3658929"/>
                </a:moveTo>
                <a:cubicBezTo>
                  <a:pt x="5558489" y="3658929"/>
                  <a:pt x="5545201" y="3633017"/>
                  <a:pt x="5545201" y="3658929"/>
                </a:cubicBezTo>
                <a:cubicBezTo>
                  <a:pt x="5532577" y="3658929"/>
                  <a:pt x="5558489" y="3633017"/>
                  <a:pt x="5558489" y="3658929"/>
                </a:cubicBezTo>
                <a:lnTo>
                  <a:pt x="5558489" y="3658929"/>
                </a:lnTo>
                <a:close/>
                <a:moveTo>
                  <a:pt x="5519289" y="3607105"/>
                </a:moveTo>
                <a:cubicBezTo>
                  <a:pt x="5519289" y="3619729"/>
                  <a:pt x="5519289" y="3619729"/>
                  <a:pt x="5519289" y="3607105"/>
                </a:cubicBezTo>
                <a:cubicBezTo>
                  <a:pt x="5532577" y="3620393"/>
                  <a:pt x="5545201" y="3620393"/>
                  <a:pt x="5545201" y="3646305"/>
                </a:cubicBezTo>
                <a:cubicBezTo>
                  <a:pt x="5519289" y="3633017"/>
                  <a:pt x="5519289" y="3607105"/>
                  <a:pt x="5506001" y="3620393"/>
                </a:cubicBezTo>
                <a:cubicBezTo>
                  <a:pt x="5506665" y="3619729"/>
                  <a:pt x="5519289" y="3619729"/>
                  <a:pt x="5519289" y="3607105"/>
                </a:cubicBezTo>
                <a:lnTo>
                  <a:pt x="5519289" y="3607105"/>
                </a:lnTo>
                <a:close/>
                <a:moveTo>
                  <a:pt x="5610978" y="3607105"/>
                </a:moveTo>
                <a:cubicBezTo>
                  <a:pt x="5610978" y="3607105"/>
                  <a:pt x="5624267" y="3607105"/>
                  <a:pt x="5624267" y="3620393"/>
                </a:cubicBezTo>
                <a:cubicBezTo>
                  <a:pt x="5610978" y="3607105"/>
                  <a:pt x="5610978" y="3607105"/>
                  <a:pt x="5610978" y="3607105"/>
                </a:cubicBezTo>
                <a:cubicBezTo>
                  <a:pt x="5610978" y="3607105"/>
                  <a:pt x="5610978" y="3607105"/>
                  <a:pt x="5597690" y="3607105"/>
                </a:cubicBezTo>
                <a:lnTo>
                  <a:pt x="5610978" y="3607105"/>
                </a:lnTo>
                <a:lnTo>
                  <a:pt x="5610978" y="3607105"/>
                </a:lnTo>
                <a:close/>
                <a:moveTo>
                  <a:pt x="5585066" y="3567904"/>
                </a:moveTo>
                <a:cubicBezTo>
                  <a:pt x="5585066" y="3581192"/>
                  <a:pt x="5585066" y="3581192"/>
                  <a:pt x="5585066" y="3581192"/>
                </a:cubicBezTo>
                <a:cubicBezTo>
                  <a:pt x="5571778" y="3594481"/>
                  <a:pt x="5571778" y="3594481"/>
                  <a:pt x="5559154" y="3581192"/>
                </a:cubicBezTo>
                <a:cubicBezTo>
                  <a:pt x="5571778" y="3567904"/>
                  <a:pt x="5571778" y="3567904"/>
                  <a:pt x="5585066" y="3567904"/>
                </a:cubicBezTo>
                <a:lnTo>
                  <a:pt x="5585066" y="3567904"/>
                </a:lnTo>
                <a:close/>
                <a:moveTo>
                  <a:pt x="5466800" y="3451632"/>
                </a:moveTo>
                <a:cubicBezTo>
                  <a:pt x="5466800" y="3438343"/>
                  <a:pt x="5480088" y="3438343"/>
                  <a:pt x="5480088" y="3425720"/>
                </a:cubicBezTo>
                <a:cubicBezTo>
                  <a:pt x="5493377" y="3425720"/>
                  <a:pt x="5506001" y="3425720"/>
                  <a:pt x="5506001" y="3439008"/>
                </a:cubicBezTo>
                <a:cubicBezTo>
                  <a:pt x="5480088" y="3439008"/>
                  <a:pt x="5492712" y="3464920"/>
                  <a:pt x="5480088" y="3452296"/>
                </a:cubicBezTo>
                <a:cubicBezTo>
                  <a:pt x="5480088" y="3465585"/>
                  <a:pt x="5480088" y="3465585"/>
                  <a:pt x="5493377" y="3465585"/>
                </a:cubicBezTo>
                <a:cubicBezTo>
                  <a:pt x="5506665" y="3478873"/>
                  <a:pt x="5493377" y="3478873"/>
                  <a:pt x="5493377" y="3478873"/>
                </a:cubicBezTo>
                <a:cubicBezTo>
                  <a:pt x="5493377" y="3492161"/>
                  <a:pt x="5480088" y="3492161"/>
                  <a:pt x="5467464" y="3492161"/>
                </a:cubicBezTo>
                <a:cubicBezTo>
                  <a:pt x="5467464" y="3492161"/>
                  <a:pt x="5467464" y="3466249"/>
                  <a:pt x="5480752" y="3478873"/>
                </a:cubicBezTo>
                <a:cubicBezTo>
                  <a:pt x="5480752" y="3465585"/>
                  <a:pt x="5467464" y="3452961"/>
                  <a:pt x="5467464" y="3465585"/>
                </a:cubicBezTo>
                <a:cubicBezTo>
                  <a:pt x="5454176" y="3465585"/>
                  <a:pt x="5467464" y="3452296"/>
                  <a:pt x="5454176" y="3452296"/>
                </a:cubicBezTo>
                <a:lnTo>
                  <a:pt x="5466800" y="3452296"/>
                </a:lnTo>
                <a:lnTo>
                  <a:pt x="5466800" y="3451632"/>
                </a:lnTo>
                <a:close/>
                <a:moveTo>
                  <a:pt x="5480088" y="3555281"/>
                </a:moveTo>
                <a:cubicBezTo>
                  <a:pt x="5480088" y="3581192"/>
                  <a:pt x="5480088" y="3581192"/>
                  <a:pt x="5454176" y="3568569"/>
                </a:cubicBezTo>
                <a:cubicBezTo>
                  <a:pt x="5466800" y="3567904"/>
                  <a:pt x="5466800" y="3555281"/>
                  <a:pt x="5480088" y="3555281"/>
                </a:cubicBezTo>
                <a:lnTo>
                  <a:pt x="5480088" y="3555281"/>
                </a:lnTo>
                <a:close/>
                <a:moveTo>
                  <a:pt x="2228445" y="1621835"/>
                </a:moveTo>
                <a:cubicBezTo>
                  <a:pt x="2215157" y="1621835"/>
                  <a:pt x="2228445" y="1608547"/>
                  <a:pt x="2241733" y="1621835"/>
                </a:cubicBezTo>
                <a:lnTo>
                  <a:pt x="2228445" y="1621835"/>
                </a:lnTo>
                <a:lnTo>
                  <a:pt x="2228445" y="1621835"/>
                </a:lnTo>
                <a:close/>
                <a:moveTo>
                  <a:pt x="2765956" y="2400529"/>
                </a:moveTo>
                <a:cubicBezTo>
                  <a:pt x="2765956" y="2387240"/>
                  <a:pt x="2765956" y="2387240"/>
                  <a:pt x="2765956" y="2387240"/>
                </a:cubicBezTo>
                <a:cubicBezTo>
                  <a:pt x="2791869" y="2387240"/>
                  <a:pt x="2791869" y="2387240"/>
                  <a:pt x="2791869" y="2387240"/>
                </a:cubicBezTo>
                <a:cubicBezTo>
                  <a:pt x="2792533" y="2400529"/>
                  <a:pt x="2779245" y="2400529"/>
                  <a:pt x="2765956" y="2400529"/>
                </a:cubicBezTo>
                <a:lnTo>
                  <a:pt x="2765956" y="2400529"/>
                </a:lnTo>
                <a:close/>
                <a:moveTo>
                  <a:pt x="3041688" y="1959358"/>
                </a:moveTo>
                <a:cubicBezTo>
                  <a:pt x="3054976" y="1959358"/>
                  <a:pt x="3067600" y="1946069"/>
                  <a:pt x="3080889" y="1959358"/>
                </a:cubicBezTo>
                <a:cubicBezTo>
                  <a:pt x="3080889" y="1959358"/>
                  <a:pt x="3094177" y="1959358"/>
                  <a:pt x="3094177" y="1972646"/>
                </a:cubicBezTo>
                <a:cubicBezTo>
                  <a:pt x="3054976" y="1972646"/>
                  <a:pt x="3028400" y="2024470"/>
                  <a:pt x="2989199" y="2011846"/>
                </a:cubicBezTo>
                <a:cubicBezTo>
                  <a:pt x="2989199" y="1998558"/>
                  <a:pt x="2989199" y="1998558"/>
                  <a:pt x="3002488" y="1998558"/>
                </a:cubicBezTo>
                <a:cubicBezTo>
                  <a:pt x="2962623" y="1946069"/>
                  <a:pt x="3028400" y="1920157"/>
                  <a:pt x="3041688" y="1959358"/>
                </a:cubicBezTo>
                <a:lnTo>
                  <a:pt x="3041688" y="1959358"/>
                </a:lnTo>
                <a:close/>
                <a:moveTo>
                  <a:pt x="2923423" y="1894245"/>
                </a:moveTo>
                <a:cubicBezTo>
                  <a:pt x="2962623" y="1894245"/>
                  <a:pt x="2975911" y="1933445"/>
                  <a:pt x="2975911" y="1971981"/>
                </a:cubicBezTo>
                <a:cubicBezTo>
                  <a:pt x="2962623" y="1971981"/>
                  <a:pt x="2962623" y="1985270"/>
                  <a:pt x="2962623" y="1985270"/>
                </a:cubicBezTo>
                <a:cubicBezTo>
                  <a:pt x="2949334" y="1985270"/>
                  <a:pt x="2936711" y="1985270"/>
                  <a:pt x="2923423" y="1959358"/>
                </a:cubicBezTo>
                <a:cubicBezTo>
                  <a:pt x="2897511" y="1972646"/>
                  <a:pt x="2884222" y="1907533"/>
                  <a:pt x="2923423" y="1894245"/>
                </a:cubicBezTo>
                <a:lnTo>
                  <a:pt x="2923423" y="1894245"/>
                </a:lnTo>
                <a:close/>
                <a:moveTo>
                  <a:pt x="2870934" y="1868333"/>
                </a:moveTo>
                <a:cubicBezTo>
                  <a:pt x="2884222" y="1881621"/>
                  <a:pt x="2884222" y="1907533"/>
                  <a:pt x="2870934" y="1933445"/>
                </a:cubicBezTo>
                <a:cubicBezTo>
                  <a:pt x="2857646" y="1933445"/>
                  <a:pt x="2857646" y="1933445"/>
                  <a:pt x="2857646" y="1933445"/>
                </a:cubicBezTo>
                <a:cubicBezTo>
                  <a:pt x="2857646" y="1907533"/>
                  <a:pt x="2857646" y="1907533"/>
                  <a:pt x="2857646" y="1907533"/>
                </a:cubicBezTo>
                <a:lnTo>
                  <a:pt x="2857646" y="1920822"/>
                </a:lnTo>
                <a:cubicBezTo>
                  <a:pt x="2844357" y="1920822"/>
                  <a:pt x="2844357" y="1920822"/>
                  <a:pt x="2831733" y="1920822"/>
                </a:cubicBezTo>
                <a:cubicBezTo>
                  <a:pt x="2845022" y="1907533"/>
                  <a:pt x="2845022" y="1881621"/>
                  <a:pt x="2870934" y="1868333"/>
                </a:cubicBezTo>
                <a:lnTo>
                  <a:pt x="2870934" y="1868333"/>
                </a:lnTo>
                <a:close/>
                <a:moveTo>
                  <a:pt x="2674268" y="2024470"/>
                </a:moveTo>
                <a:cubicBezTo>
                  <a:pt x="2674268" y="2024470"/>
                  <a:pt x="2674268" y="2037758"/>
                  <a:pt x="2687556" y="2037758"/>
                </a:cubicBezTo>
                <a:cubicBezTo>
                  <a:pt x="2674268" y="2051047"/>
                  <a:pt x="2661644" y="2011846"/>
                  <a:pt x="2635067" y="2024470"/>
                </a:cubicBezTo>
                <a:cubicBezTo>
                  <a:pt x="2635067" y="2011182"/>
                  <a:pt x="2621779" y="2011182"/>
                  <a:pt x="2635067" y="1998558"/>
                </a:cubicBezTo>
                <a:cubicBezTo>
                  <a:pt x="2621779" y="1998558"/>
                  <a:pt x="2621779" y="2011846"/>
                  <a:pt x="2609155" y="2011846"/>
                </a:cubicBezTo>
                <a:cubicBezTo>
                  <a:pt x="2595866" y="1998558"/>
                  <a:pt x="2595866" y="1985934"/>
                  <a:pt x="2595866" y="1972646"/>
                </a:cubicBezTo>
                <a:cubicBezTo>
                  <a:pt x="2569954" y="1985934"/>
                  <a:pt x="2556666" y="1946734"/>
                  <a:pt x="2530089" y="1933445"/>
                </a:cubicBezTo>
                <a:cubicBezTo>
                  <a:pt x="2530089" y="1933445"/>
                  <a:pt x="2543377" y="1933445"/>
                  <a:pt x="2530089" y="1920157"/>
                </a:cubicBezTo>
                <a:cubicBezTo>
                  <a:pt x="2556002" y="1933445"/>
                  <a:pt x="2556002" y="1959358"/>
                  <a:pt x="2595866" y="1959358"/>
                </a:cubicBezTo>
                <a:cubicBezTo>
                  <a:pt x="2595866" y="1972646"/>
                  <a:pt x="2621779" y="1985270"/>
                  <a:pt x="2648355" y="1985270"/>
                </a:cubicBezTo>
                <a:cubicBezTo>
                  <a:pt x="2674268" y="1998558"/>
                  <a:pt x="2700844" y="2037094"/>
                  <a:pt x="2700844" y="2063006"/>
                </a:cubicBezTo>
                <a:cubicBezTo>
                  <a:pt x="2687556" y="2050382"/>
                  <a:pt x="2687556" y="2037094"/>
                  <a:pt x="2674268" y="2024470"/>
                </a:cubicBezTo>
                <a:lnTo>
                  <a:pt x="2674268" y="2024470"/>
                </a:lnTo>
                <a:close/>
                <a:moveTo>
                  <a:pt x="2700844" y="2088918"/>
                </a:moveTo>
                <a:cubicBezTo>
                  <a:pt x="2726756" y="2102207"/>
                  <a:pt x="2753332" y="2102207"/>
                  <a:pt x="2766620" y="2128119"/>
                </a:cubicBezTo>
                <a:cubicBezTo>
                  <a:pt x="2726756" y="2114830"/>
                  <a:pt x="2700844" y="2128119"/>
                  <a:pt x="2700844" y="2088918"/>
                </a:cubicBezTo>
                <a:lnTo>
                  <a:pt x="2700844" y="2088918"/>
                </a:lnTo>
                <a:close/>
                <a:moveTo>
                  <a:pt x="2740044" y="2166655"/>
                </a:moveTo>
                <a:cubicBezTo>
                  <a:pt x="2753332" y="2166655"/>
                  <a:pt x="2753332" y="2179943"/>
                  <a:pt x="2753332" y="2192567"/>
                </a:cubicBezTo>
                <a:cubicBezTo>
                  <a:pt x="2740044" y="2179943"/>
                  <a:pt x="2740044" y="2179943"/>
                  <a:pt x="2740044" y="2166655"/>
                </a:cubicBezTo>
                <a:lnTo>
                  <a:pt x="2740044" y="2166655"/>
                </a:lnTo>
                <a:close/>
                <a:moveTo>
                  <a:pt x="2765956" y="2140743"/>
                </a:moveTo>
                <a:lnTo>
                  <a:pt x="2765956" y="2127454"/>
                </a:lnTo>
                <a:cubicBezTo>
                  <a:pt x="2779245" y="2127454"/>
                  <a:pt x="2765956" y="2127454"/>
                  <a:pt x="2779245" y="2140743"/>
                </a:cubicBezTo>
                <a:cubicBezTo>
                  <a:pt x="2765956" y="2154031"/>
                  <a:pt x="2765956" y="2140743"/>
                  <a:pt x="2765956" y="2140743"/>
                </a:cubicBezTo>
                <a:lnTo>
                  <a:pt x="2765956" y="2140743"/>
                </a:lnTo>
                <a:close/>
                <a:moveTo>
                  <a:pt x="2779245" y="2128119"/>
                </a:moveTo>
                <a:cubicBezTo>
                  <a:pt x="2805157" y="2141407"/>
                  <a:pt x="2818445" y="2154031"/>
                  <a:pt x="2818445" y="2179943"/>
                </a:cubicBezTo>
                <a:cubicBezTo>
                  <a:pt x="2805821" y="2166655"/>
                  <a:pt x="2779245" y="2154031"/>
                  <a:pt x="2779245" y="2128119"/>
                </a:cubicBezTo>
                <a:lnTo>
                  <a:pt x="2779245" y="2128119"/>
                </a:lnTo>
                <a:close/>
                <a:moveTo>
                  <a:pt x="2818445" y="2257680"/>
                </a:moveTo>
                <a:cubicBezTo>
                  <a:pt x="2818445" y="2244391"/>
                  <a:pt x="2831733" y="2244391"/>
                  <a:pt x="2831733" y="2244391"/>
                </a:cubicBezTo>
                <a:cubicBezTo>
                  <a:pt x="2845022" y="2231103"/>
                  <a:pt x="2831733" y="2257680"/>
                  <a:pt x="2831733" y="2257680"/>
                </a:cubicBezTo>
                <a:lnTo>
                  <a:pt x="2818445" y="2257680"/>
                </a:lnTo>
                <a:lnTo>
                  <a:pt x="2818445" y="2257680"/>
                </a:lnTo>
                <a:lnTo>
                  <a:pt x="2818445" y="2257680"/>
                </a:lnTo>
                <a:close/>
                <a:moveTo>
                  <a:pt x="2818445" y="3996451"/>
                </a:moveTo>
                <a:cubicBezTo>
                  <a:pt x="2831733" y="4009740"/>
                  <a:pt x="2818445" y="4022364"/>
                  <a:pt x="2805157" y="4022364"/>
                </a:cubicBezTo>
                <a:cubicBezTo>
                  <a:pt x="2791869" y="4022364"/>
                  <a:pt x="2805157" y="4009075"/>
                  <a:pt x="2791869" y="4009075"/>
                </a:cubicBezTo>
                <a:cubicBezTo>
                  <a:pt x="2805821" y="3996451"/>
                  <a:pt x="2805821" y="4009075"/>
                  <a:pt x="2818445" y="3996451"/>
                </a:cubicBezTo>
                <a:lnTo>
                  <a:pt x="2818445" y="3996451"/>
                </a:lnTo>
                <a:close/>
                <a:moveTo>
                  <a:pt x="2845022" y="4126012"/>
                </a:moveTo>
                <a:cubicBezTo>
                  <a:pt x="2819109" y="4139300"/>
                  <a:pt x="2805821" y="4100100"/>
                  <a:pt x="2792533" y="4112724"/>
                </a:cubicBezTo>
                <a:cubicBezTo>
                  <a:pt x="2805821" y="4099436"/>
                  <a:pt x="2792533" y="4099436"/>
                  <a:pt x="2779245" y="4086812"/>
                </a:cubicBezTo>
                <a:cubicBezTo>
                  <a:pt x="2779245" y="4073524"/>
                  <a:pt x="2792533" y="4060900"/>
                  <a:pt x="2805157" y="4060900"/>
                </a:cubicBezTo>
                <a:cubicBezTo>
                  <a:pt x="2791869" y="4047611"/>
                  <a:pt x="2818445" y="4034988"/>
                  <a:pt x="2818445" y="4021699"/>
                </a:cubicBezTo>
                <a:cubicBezTo>
                  <a:pt x="2818445" y="4034988"/>
                  <a:pt x="2831733" y="4047611"/>
                  <a:pt x="2857646" y="4034988"/>
                </a:cubicBezTo>
                <a:cubicBezTo>
                  <a:pt x="2884222" y="4074188"/>
                  <a:pt x="2845022" y="4100100"/>
                  <a:pt x="2845022" y="4126012"/>
                </a:cubicBezTo>
                <a:lnTo>
                  <a:pt x="2845022" y="4126012"/>
                </a:lnTo>
                <a:close/>
                <a:moveTo>
                  <a:pt x="3002488" y="4268861"/>
                </a:moveTo>
                <a:cubicBezTo>
                  <a:pt x="2975911" y="4255573"/>
                  <a:pt x="2989199" y="4229661"/>
                  <a:pt x="3002488" y="4268861"/>
                </a:cubicBezTo>
                <a:lnTo>
                  <a:pt x="3002488" y="4268861"/>
                </a:lnTo>
                <a:close/>
                <a:moveTo>
                  <a:pt x="2910135" y="2114830"/>
                </a:moveTo>
                <a:cubicBezTo>
                  <a:pt x="2896846" y="2128119"/>
                  <a:pt x="2884222" y="2140743"/>
                  <a:pt x="2884222" y="2166655"/>
                </a:cubicBezTo>
                <a:cubicBezTo>
                  <a:pt x="2845022" y="2127454"/>
                  <a:pt x="2831733" y="2075630"/>
                  <a:pt x="2792533" y="2049718"/>
                </a:cubicBezTo>
                <a:cubicBezTo>
                  <a:pt x="2805821" y="2036430"/>
                  <a:pt x="2831733" y="2063006"/>
                  <a:pt x="2845022" y="2075630"/>
                </a:cubicBezTo>
                <a:cubicBezTo>
                  <a:pt x="2858310" y="2075630"/>
                  <a:pt x="2870934" y="2088918"/>
                  <a:pt x="2870934" y="2088918"/>
                </a:cubicBezTo>
                <a:cubicBezTo>
                  <a:pt x="2896846" y="2114830"/>
                  <a:pt x="2962623" y="2114830"/>
                  <a:pt x="2975911" y="2140743"/>
                </a:cubicBezTo>
                <a:cubicBezTo>
                  <a:pt x="2989199" y="2140743"/>
                  <a:pt x="2975911" y="2140743"/>
                  <a:pt x="2989199" y="2127454"/>
                </a:cubicBezTo>
                <a:cubicBezTo>
                  <a:pt x="3002488" y="2140743"/>
                  <a:pt x="3002488" y="2140743"/>
                  <a:pt x="3002488" y="2166655"/>
                </a:cubicBezTo>
                <a:cubicBezTo>
                  <a:pt x="2975911" y="2154031"/>
                  <a:pt x="2936711" y="2140743"/>
                  <a:pt x="2910135" y="2114830"/>
                </a:cubicBezTo>
                <a:lnTo>
                  <a:pt x="2910135" y="2114830"/>
                </a:lnTo>
                <a:close/>
                <a:moveTo>
                  <a:pt x="3106801" y="2114830"/>
                </a:moveTo>
                <a:cubicBezTo>
                  <a:pt x="3106801" y="2101542"/>
                  <a:pt x="3080889" y="2101542"/>
                  <a:pt x="3067600" y="2101542"/>
                </a:cubicBezTo>
                <a:cubicBezTo>
                  <a:pt x="3054312" y="2101542"/>
                  <a:pt x="3028400" y="2088254"/>
                  <a:pt x="3001823" y="2075630"/>
                </a:cubicBezTo>
                <a:cubicBezTo>
                  <a:pt x="2975911" y="2062342"/>
                  <a:pt x="2949334" y="2036430"/>
                  <a:pt x="2923423" y="2023806"/>
                </a:cubicBezTo>
                <a:cubicBezTo>
                  <a:pt x="2923423" y="2010518"/>
                  <a:pt x="2949334" y="2010518"/>
                  <a:pt x="2949334" y="2023806"/>
                </a:cubicBezTo>
                <a:cubicBezTo>
                  <a:pt x="2962623" y="2023806"/>
                  <a:pt x="2988535" y="2023806"/>
                  <a:pt x="2988535" y="2049718"/>
                </a:cubicBezTo>
                <a:cubicBezTo>
                  <a:pt x="3001823" y="2049718"/>
                  <a:pt x="3001823" y="2036430"/>
                  <a:pt x="3014447" y="2036430"/>
                </a:cubicBezTo>
                <a:cubicBezTo>
                  <a:pt x="3014447" y="2049718"/>
                  <a:pt x="3014447" y="2049718"/>
                  <a:pt x="3014447" y="2062342"/>
                </a:cubicBezTo>
                <a:cubicBezTo>
                  <a:pt x="3054976" y="2063006"/>
                  <a:pt x="3146666" y="2076294"/>
                  <a:pt x="3106801" y="2114830"/>
                </a:cubicBezTo>
                <a:lnTo>
                  <a:pt x="3106801" y="2114830"/>
                </a:lnTo>
                <a:close/>
                <a:moveTo>
                  <a:pt x="3146666" y="2063006"/>
                </a:moveTo>
                <a:cubicBezTo>
                  <a:pt x="3133378" y="2063006"/>
                  <a:pt x="3107465" y="2063006"/>
                  <a:pt x="3107465" y="2049718"/>
                </a:cubicBezTo>
                <a:cubicBezTo>
                  <a:pt x="3094177" y="2063006"/>
                  <a:pt x="3081553" y="2036430"/>
                  <a:pt x="3068265" y="2036430"/>
                </a:cubicBezTo>
                <a:cubicBezTo>
                  <a:pt x="3068265" y="2023141"/>
                  <a:pt x="3081553" y="2023141"/>
                  <a:pt x="3081553" y="2010518"/>
                </a:cubicBezTo>
                <a:cubicBezTo>
                  <a:pt x="3120754" y="2036430"/>
                  <a:pt x="3120754" y="1971317"/>
                  <a:pt x="3159954" y="1984605"/>
                </a:cubicBezTo>
                <a:cubicBezTo>
                  <a:pt x="3172578" y="2011182"/>
                  <a:pt x="3159290" y="2050382"/>
                  <a:pt x="3146666" y="2063006"/>
                </a:cubicBezTo>
                <a:lnTo>
                  <a:pt x="3146666" y="2063006"/>
                </a:lnTo>
                <a:close/>
                <a:moveTo>
                  <a:pt x="3355956" y="4411710"/>
                </a:moveTo>
                <a:cubicBezTo>
                  <a:pt x="3342668" y="4411710"/>
                  <a:pt x="3342668" y="4398422"/>
                  <a:pt x="3342668" y="4398422"/>
                </a:cubicBezTo>
                <a:cubicBezTo>
                  <a:pt x="3329380" y="4385134"/>
                  <a:pt x="3342668" y="4385134"/>
                  <a:pt x="3342668" y="4372510"/>
                </a:cubicBezTo>
                <a:cubicBezTo>
                  <a:pt x="3329380" y="4359222"/>
                  <a:pt x="3342668" y="4372510"/>
                  <a:pt x="3329380" y="4372510"/>
                </a:cubicBezTo>
                <a:cubicBezTo>
                  <a:pt x="3316091" y="4372510"/>
                  <a:pt x="3316091" y="4359222"/>
                  <a:pt x="3329380" y="4359222"/>
                </a:cubicBezTo>
                <a:cubicBezTo>
                  <a:pt x="3342668" y="4359222"/>
                  <a:pt x="3342668" y="4372510"/>
                  <a:pt x="3368580" y="4359222"/>
                </a:cubicBezTo>
                <a:cubicBezTo>
                  <a:pt x="3369245" y="4385798"/>
                  <a:pt x="3369245" y="4411710"/>
                  <a:pt x="3355956" y="4411710"/>
                </a:cubicBezTo>
                <a:lnTo>
                  <a:pt x="3355956" y="4411710"/>
                </a:lnTo>
                <a:close/>
                <a:moveTo>
                  <a:pt x="3382533" y="4489447"/>
                </a:moveTo>
                <a:cubicBezTo>
                  <a:pt x="3382533" y="4489447"/>
                  <a:pt x="3395821" y="4489447"/>
                  <a:pt x="3395821" y="4502735"/>
                </a:cubicBezTo>
                <a:cubicBezTo>
                  <a:pt x="3382533" y="4502071"/>
                  <a:pt x="3382533" y="4502071"/>
                  <a:pt x="3382533" y="4489447"/>
                </a:cubicBezTo>
                <a:lnTo>
                  <a:pt x="3382533" y="4489447"/>
                </a:lnTo>
                <a:close/>
                <a:moveTo>
                  <a:pt x="3395821" y="4437623"/>
                </a:moveTo>
                <a:cubicBezTo>
                  <a:pt x="3382533" y="4437623"/>
                  <a:pt x="3382533" y="4424334"/>
                  <a:pt x="3382533" y="4424334"/>
                </a:cubicBezTo>
                <a:lnTo>
                  <a:pt x="3382533" y="4424334"/>
                </a:lnTo>
                <a:cubicBezTo>
                  <a:pt x="3395821" y="4424334"/>
                  <a:pt x="3382533" y="4411046"/>
                  <a:pt x="3382533" y="4411046"/>
                </a:cubicBezTo>
                <a:cubicBezTo>
                  <a:pt x="3395821" y="4424334"/>
                  <a:pt x="3395821" y="4424334"/>
                  <a:pt x="3395821" y="4437623"/>
                </a:cubicBezTo>
                <a:lnTo>
                  <a:pt x="3395821" y="4437623"/>
                </a:lnTo>
                <a:close/>
                <a:moveTo>
                  <a:pt x="3631688" y="4398422"/>
                </a:moveTo>
                <a:cubicBezTo>
                  <a:pt x="3631688" y="4398422"/>
                  <a:pt x="3618400" y="4411710"/>
                  <a:pt x="3618400" y="4398422"/>
                </a:cubicBezTo>
                <a:cubicBezTo>
                  <a:pt x="3631688" y="4385798"/>
                  <a:pt x="3618400" y="4398422"/>
                  <a:pt x="3631688" y="4398422"/>
                </a:cubicBezTo>
                <a:lnTo>
                  <a:pt x="3631688" y="4398422"/>
                </a:lnTo>
                <a:close/>
                <a:moveTo>
                  <a:pt x="3579199" y="4320686"/>
                </a:moveTo>
                <a:lnTo>
                  <a:pt x="3579199" y="4320686"/>
                </a:lnTo>
                <a:cubicBezTo>
                  <a:pt x="3565911" y="4320686"/>
                  <a:pt x="3565911" y="4333974"/>
                  <a:pt x="3565911" y="4346598"/>
                </a:cubicBezTo>
                <a:cubicBezTo>
                  <a:pt x="3552623" y="4346598"/>
                  <a:pt x="3565911" y="4307398"/>
                  <a:pt x="3579199" y="4320686"/>
                </a:cubicBezTo>
                <a:lnTo>
                  <a:pt x="3579199" y="4320686"/>
                </a:lnTo>
                <a:close/>
                <a:moveTo>
                  <a:pt x="3552623" y="4411710"/>
                </a:moveTo>
                <a:cubicBezTo>
                  <a:pt x="3591823" y="4385798"/>
                  <a:pt x="3591823" y="4359886"/>
                  <a:pt x="3578535" y="4333974"/>
                </a:cubicBezTo>
                <a:cubicBezTo>
                  <a:pt x="3591823" y="4333974"/>
                  <a:pt x="3591823" y="4347263"/>
                  <a:pt x="3591823" y="4347263"/>
                </a:cubicBezTo>
                <a:cubicBezTo>
                  <a:pt x="3591823" y="4347263"/>
                  <a:pt x="3591823" y="4333974"/>
                  <a:pt x="3605112" y="4333974"/>
                </a:cubicBezTo>
                <a:cubicBezTo>
                  <a:pt x="3605112" y="4333974"/>
                  <a:pt x="3605112" y="4347263"/>
                  <a:pt x="3618400" y="4347263"/>
                </a:cubicBezTo>
                <a:cubicBezTo>
                  <a:pt x="3618400" y="4347263"/>
                  <a:pt x="3605112" y="4347263"/>
                  <a:pt x="3605112" y="4360551"/>
                </a:cubicBezTo>
                <a:cubicBezTo>
                  <a:pt x="3605112" y="4373839"/>
                  <a:pt x="3605112" y="4347263"/>
                  <a:pt x="3605112" y="4347263"/>
                </a:cubicBezTo>
                <a:cubicBezTo>
                  <a:pt x="3605112" y="4347263"/>
                  <a:pt x="3605112" y="4360551"/>
                  <a:pt x="3591823" y="4360551"/>
                </a:cubicBezTo>
                <a:cubicBezTo>
                  <a:pt x="3591823" y="4360551"/>
                  <a:pt x="3591823" y="4373839"/>
                  <a:pt x="3605112" y="4373839"/>
                </a:cubicBezTo>
                <a:cubicBezTo>
                  <a:pt x="3605112" y="4387127"/>
                  <a:pt x="3591823" y="4387127"/>
                  <a:pt x="3591823" y="4399751"/>
                </a:cubicBezTo>
                <a:cubicBezTo>
                  <a:pt x="3591823" y="4386463"/>
                  <a:pt x="3605112" y="4386463"/>
                  <a:pt x="3605112" y="4399751"/>
                </a:cubicBezTo>
                <a:cubicBezTo>
                  <a:pt x="3591823" y="4399751"/>
                  <a:pt x="3591823" y="4399751"/>
                  <a:pt x="3591823" y="4399751"/>
                </a:cubicBezTo>
                <a:cubicBezTo>
                  <a:pt x="3578535" y="4399751"/>
                  <a:pt x="3578535" y="4413039"/>
                  <a:pt x="3578535" y="4413039"/>
                </a:cubicBezTo>
                <a:cubicBezTo>
                  <a:pt x="3578535" y="4426328"/>
                  <a:pt x="3565247" y="4413039"/>
                  <a:pt x="3578535" y="4399751"/>
                </a:cubicBezTo>
                <a:cubicBezTo>
                  <a:pt x="3565247" y="4399751"/>
                  <a:pt x="3565247" y="4413039"/>
                  <a:pt x="3565247" y="4425663"/>
                </a:cubicBezTo>
                <a:cubicBezTo>
                  <a:pt x="3551959" y="4412375"/>
                  <a:pt x="3551959" y="4412375"/>
                  <a:pt x="3539334" y="4386463"/>
                </a:cubicBezTo>
                <a:cubicBezTo>
                  <a:pt x="3552623" y="4398422"/>
                  <a:pt x="3552623" y="4398422"/>
                  <a:pt x="3552623" y="4411710"/>
                </a:cubicBezTo>
                <a:lnTo>
                  <a:pt x="3552623" y="4411710"/>
                </a:lnTo>
                <a:close/>
                <a:moveTo>
                  <a:pt x="3579199" y="4527983"/>
                </a:moveTo>
                <a:cubicBezTo>
                  <a:pt x="3565911" y="4527983"/>
                  <a:pt x="3565911" y="4527983"/>
                  <a:pt x="3553287" y="4527983"/>
                </a:cubicBezTo>
                <a:cubicBezTo>
                  <a:pt x="3553287" y="4514695"/>
                  <a:pt x="3566575" y="4514695"/>
                  <a:pt x="3553287" y="4514695"/>
                </a:cubicBezTo>
                <a:cubicBezTo>
                  <a:pt x="3553287" y="4501406"/>
                  <a:pt x="3566575" y="4514695"/>
                  <a:pt x="3579199" y="4514695"/>
                </a:cubicBezTo>
                <a:cubicBezTo>
                  <a:pt x="3579199" y="4514695"/>
                  <a:pt x="3553287" y="4501406"/>
                  <a:pt x="3579199" y="4501406"/>
                </a:cubicBezTo>
                <a:cubicBezTo>
                  <a:pt x="3579199" y="4515359"/>
                  <a:pt x="3579199" y="4527983"/>
                  <a:pt x="3579199" y="4527983"/>
                </a:cubicBezTo>
                <a:lnTo>
                  <a:pt x="3579199" y="4527983"/>
                </a:lnTo>
                <a:close/>
                <a:moveTo>
                  <a:pt x="3592488" y="4567183"/>
                </a:moveTo>
                <a:cubicBezTo>
                  <a:pt x="3592488" y="4567183"/>
                  <a:pt x="3592488" y="4580472"/>
                  <a:pt x="3579199" y="4593096"/>
                </a:cubicBezTo>
                <a:cubicBezTo>
                  <a:pt x="3579199" y="4579807"/>
                  <a:pt x="3579199" y="4579807"/>
                  <a:pt x="3592488" y="4567183"/>
                </a:cubicBezTo>
                <a:lnTo>
                  <a:pt x="3592488" y="4567183"/>
                </a:lnTo>
                <a:close/>
                <a:moveTo>
                  <a:pt x="3565911" y="4658208"/>
                </a:moveTo>
                <a:cubicBezTo>
                  <a:pt x="3539999" y="4658208"/>
                  <a:pt x="3552623" y="4632296"/>
                  <a:pt x="3539999" y="4644920"/>
                </a:cubicBezTo>
                <a:cubicBezTo>
                  <a:pt x="3539999" y="4631632"/>
                  <a:pt x="3565911" y="4631632"/>
                  <a:pt x="3565911" y="4631632"/>
                </a:cubicBezTo>
                <a:cubicBezTo>
                  <a:pt x="3565911" y="4644920"/>
                  <a:pt x="3565911" y="4658208"/>
                  <a:pt x="3565911" y="4658208"/>
                </a:cubicBezTo>
                <a:lnTo>
                  <a:pt x="3565911" y="4658208"/>
                </a:lnTo>
                <a:close/>
                <a:moveTo>
                  <a:pt x="3565911" y="4658208"/>
                </a:moveTo>
                <a:cubicBezTo>
                  <a:pt x="3565911" y="4684120"/>
                  <a:pt x="3565911" y="4684120"/>
                  <a:pt x="3565911" y="4684120"/>
                </a:cubicBezTo>
                <a:lnTo>
                  <a:pt x="3565911" y="4684120"/>
                </a:lnTo>
                <a:cubicBezTo>
                  <a:pt x="3565911" y="4658208"/>
                  <a:pt x="3565911" y="4658208"/>
                  <a:pt x="3565911" y="4658208"/>
                </a:cubicBezTo>
                <a:lnTo>
                  <a:pt x="3565911" y="4658208"/>
                </a:lnTo>
                <a:close/>
                <a:moveTo>
                  <a:pt x="3552623" y="4632296"/>
                </a:moveTo>
                <a:cubicBezTo>
                  <a:pt x="3552623" y="4632296"/>
                  <a:pt x="3539334" y="4619008"/>
                  <a:pt x="3539334" y="4606384"/>
                </a:cubicBezTo>
                <a:cubicBezTo>
                  <a:pt x="3552623" y="4605719"/>
                  <a:pt x="3565911" y="4619008"/>
                  <a:pt x="3552623" y="4632296"/>
                </a:cubicBezTo>
                <a:lnTo>
                  <a:pt x="3552623" y="4632296"/>
                </a:lnTo>
                <a:close/>
                <a:moveTo>
                  <a:pt x="3552623" y="4527983"/>
                </a:moveTo>
                <a:cubicBezTo>
                  <a:pt x="3552623" y="4541271"/>
                  <a:pt x="3565911" y="4553895"/>
                  <a:pt x="3552623" y="4567183"/>
                </a:cubicBezTo>
                <a:cubicBezTo>
                  <a:pt x="3552623" y="4567183"/>
                  <a:pt x="3539999" y="4541271"/>
                  <a:pt x="3552623" y="4527983"/>
                </a:cubicBezTo>
                <a:lnTo>
                  <a:pt x="3552623" y="4527983"/>
                </a:lnTo>
                <a:close/>
                <a:moveTo>
                  <a:pt x="3565911" y="4489447"/>
                </a:moveTo>
                <a:cubicBezTo>
                  <a:pt x="3565911" y="4476159"/>
                  <a:pt x="3565911" y="4476159"/>
                  <a:pt x="3552623" y="4463535"/>
                </a:cubicBezTo>
                <a:cubicBezTo>
                  <a:pt x="3565911" y="4450247"/>
                  <a:pt x="3578535" y="4463535"/>
                  <a:pt x="3578535" y="4463535"/>
                </a:cubicBezTo>
                <a:cubicBezTo>
                  <a:pt x="3578535" y="4463535"/>
                  <a:pt x="3578535" y="4463535"/>
                  <a:pt x="3565247" y="4463535"/>
                </a:cubicBezTo>
                <a:cubicBezTo>
                  <a:pt x="3565247" y="4476823"/>
                  <a:pt x="3578535" y="4476823"/>
                  <a:pt x="3565247" y="4476823"/>
                </a:cubicBezTo>
                <a:cubicBezTo>
                  <a:pt x="3578535" y="4490112"/>
                  <a:pt x="3578535" y="4476823"/>
                  <a:pt x="3591159" y="4476823"/>
                </a:cubicBezTo>
                <a:cubicBezTo>
                  <a:pt x="3592488" y="4489447"/>
                  <a:pt x="3579199" y="4476159"/>
                  <a:pt x="3565911" y="4489447"/>
                </a:cubicBezTo>
                <a:lnTo>
                  <a:pt x="3565911" y="4489447"/>
                </a:lnTo>
                <a:close/>
                <a:moveTo>
                  <a:pt x="3592488" y="4450247"/>
                </a:moveTo>
                <a:cubicBezTo>
                  <a:pt x="3605776" y="4450247"/>
                  <a:pt x="3592488" y="4463535"/>
                  <a:pt x="3592488" y="4476159"/>
                </a:cubicBezTo>
                <a:cubicBezTo>
                  <a:pt x="3592488" y="4463535"/>
                  <a:pt x="3592488" y="4450247"/>
                  <a:pt x="3592488" y="4450247"/>
                </a:cubicBezTo>
                <a:lnTo>
                  <a:pt x="3592488" y="4450247"/>
                </a:lnTo>
                <a:close/>
                <a:moveTo>
                  <a:pt x="3605112" y="4411710"/>
                </a:moveTo>
                <a:lnTo>
                  <a:pt x="3605112" y="4411710"/>
                </a:lnTo>
                <a:cubicBezTo>
                  <a:pt x="3605112" y="4411710"/>
                  <a:pt x="3618400" y="4411710"/>
                  <a:pt x="3618400" y="4424999"/>
                </a:cubicBezTo>
                <a:cubicBezTo>
                  <a:pt x="3605112" y="4424999"/>
                  <a:pt x="3605112" y="4424999"/>
                  <a:pt x="3605112" y="4424999"/>
                </a:cubicBezTo>
                <a:cubicBezTo>
                  <a:pt x="3605112" y="4424999"/>
                  <a:pt x="3605112" y="4424999"/>
                  <a:pt x="3605112" y="4438287"/>
                </a:cubicBezTo>
                <a:cubicBezTo>
                  <a:pt x="3592488" y="4424334"/>
                  <a:pt x="3605112" y="4411710"/>
                  <a:pt x="3605112" y="4411710"/>
                </a:cubicBezTo>
                <a:lnTo>
                  <a:pt x="3605112" y="4411710"/>
                </a:lnTo>
                <a:close/>
                <a:moveTo>
                  <a:pt x="3539999" y="4437623"/>
                </a:moveTo>
                <a:lnTo>
                  <a:pt x="3539999" y="4450911"/>
                </a:lnTo>
                <a:cubicBezTo>
                  <a:pt x="3553287" y="4437623"/>
                  <a:pt x="3539999" y="4424999"/>
                  <a:pt x="3539999" y="4424999"/>
                </a:cubicBezTo>
                <a:cubicBezTo>
                  <a:pt x="3553287" y="4438287"/>
                  <a:pt x="3565911" y="4438287"/>
                  <a:pt x="3565911" y="4450911"/>
                </a:cubicBezTo>
                <a:cubicBezTo>
                  <a:pt x="3565911" y="4464199"/>
                  <a:pt x="3552623" y="4450911"/>
                  <a:pt x="3539999" y="4464199"/>
                </a:cubicBezTo>
                <a:cubicBezTo>
                  <a:pt x="3539999" y="4477488"/>
                  <a:pt x="3539999" y="4477488"/>
                  <a:pt x="3539999" y="4490112"/>
                </a:cubicBezTo>
                <a:cubicBezTo>
                  <a:pt x="3539999" y="4476823"/>
                  <a:pt x="3526710" y="4464199"/>
                  <a:pt x="3526710" y="4450911"/>
                </a:cubicBezTo>
                <a:cubicBezTo>
                  <a:pt x="3526710" y="4450247"/>
                  <a:pt x="3526710" y="4450247"/>
                  <a:pt x="3539999" y="4437623"/>
                </a:cubicBezTo>
                <a:lnTo>
                  <a:pt x="3539999" y="4437623"/>
                </a:lnTo>
                <a:close/>
                <a:moveTo>
                  <a:pt x="3539999" y="4553895"/>
                </a:moveTo>
                <a:lnTo>
                  <a:pt x="3526710" y="4553895"/>
                </a:lnTo>
                <a:cubicBezTo>
                  <a:pt x="3526710" y="4540607"/>
                  <a:pt x="3526710" y="4527983"/>
                  <a:pt x="3539999" y="4527983"/>
                </a:cubicBezTo>
                <a:cubicBezTo>
                  <a:pt x="3539999" y="4527983"/>
                  <a:pt x="3539999" y="4541271"/>
                  <a:pt x="3539999" y="4553895"/>
                </a:cubicBezTo>
                <a:lnTo>
                  <a:pt x="3539999" y="4553895"/>
                </a:lnTo>
                <a:close/>
                <a:moveTo>
                  <a:pt x="3500134" y="4437623"/>
                </a:moveTo>
                <a:cubicBezTo>
                  <a:pt x="3500134" y="4437623"/>
                  <a:pt x="3486846" y="4463535"/>
                  <a:pt x="3474222" y="4450911"/>
                </a:cubicBezTo>
                <a:cubicBezTo>
                  <a:pt x="3487510" y="4450247"/>
                  <a:pt x="3487510" y="4424334"/>
                  <a:pt x="3500134" y="4437623"/>
                </a:cubicBezTo>
                <a:lnTo>
                  <a:pt x="3500134" y="4437623"/>
                </a:lnTo>
                <a:close/>
                <a:moveTo>
                  <a:pt x="3460933" y="4437623"/>
                </a:moveTo>
                <a:cubicBezTo>
                  <a:pt x="3460933" y="4450911"/>
                  <a:pt x="3460933" y="4450911"/>
                  <a:pt x="3460933" y="4450911"/>
                </a:cubicBezTo>
                <a:cubicBezTo>
                  <a:pt x="3447645" y="4450911"/>
                  <a:pt x="3447645" y="4424999"/>
                  <a:pt x="3447645" y="4437623"/>
                </a:cubicBezTo>
                <a:cubicBezTo>
                  <a:pt x="3434357" y="4437623"/>
                  <a:pt x="3434357" y="4437623"/>
                  <a:pt x="3434357" y="4424334"/>
                </a:cubicBezTo>
                <a:cubicBezTo>
                  <a:pt x="3448310" y="4424334"/>
                  <a:pt x="3448310" y="4437623"/>
                  <a:pt x="3460933" y="4437623"/>
                </a:cubicBezTo>
                <a:lnTo>
                  <a:pt x="3460933" y="4437623"/>
                </a:lnTo>
                <a:close/>
                <a:moveTo>
                  <a:pt x="3408445" y="4463535"/>
                </a:moveTo>
                <a:cubicBezTo>
                  <a:pt x="3408445" y="4450247"/>
                  <a:pt x="3421734" y="4450247"/>
                  <a:pt x="3421734" y="4424334"/>
                </a:cubicBezTo>
                <a:cubicBezTo>
                  <a:pt x="3421734" y="4437623"/>
                  <a:pt x="3421734" y="4450247"/>
                  <a:pt x="3435022" y="4437623"/>
                </a:cubicBezTo>
                <a:cubicBezTo>
                  <a:pt x="3421734" y="4450247"/>
                  <a:pt x="3421734" y="4450247"/>
                  <a:pt x="3408445" y="4463535"/>
                </a:cubicBezTo>
                <a:lnTo>
                  <a:pt x="3408445" y="4463535"/>
                </a:lnTo>
                <a:close/>
                <a:moveTo>
                  <a:pt x="3421734" y="4476159"/>
                </a:moveTo>
                <a:cubicBezTo>
                  <a:pt x="3421734" y="4476159"/>
                  <a:pt x="3435022" y="4502071"/>
                  <a:pt x="3421734" y="4489447"/>
                </a:cubicBezTo>
                <a:cubicBezTo>
                  <a:pt x="3435022" y="4489447"/>
                  <a:pt x="3421734" y="4489447"/>
                  <a:pt x="3421734" y="4476159"/>
                </a:cubicBezTo>
                <a:lnTo>
                  <a:pt x="3421734" y="4476159"/>
                </a:lnTo>
                <a:close/>
                <a:moveTo>
                  <a:pt x="3408445" y="4696744"/>
                </a:moveTo>
                <a:cubicBezTo>
                  <a:pt x="3408445" y="4696744"/>
                  <a:pt x="3408445" y="4696744"/>
                  <a:pt x="3408445" y="4683456"/>
                </a:cubicBezTo>
                <a:cubicBezTo>
                  <a:pt x="3421734" y="4684120"/>
                  <a:pt x="3421734" y="4696744"/>
                  <a:pt x="3408445" y="4696744"/>
                </a:cubicBezTo>
                <a:lnTo>
                  <a:pt x="3408445" y="4696744"/>
                </a:lnTo>
                <a:close/>
                <a:moveTo>
                  <a:pt x="3408445" y="4658208"/>
                </a:moveTo>
                <a:cubicBezTo>
                  <a:pt x="3408445" y="4658208"/>
                  <a:pt x="3421734" y="4632296"/>
                  <a:pt x="3434357" y="4644920"/>
                </a:cubicBezTo>
                <a:cubicBezTo>
                  <a:pt x="3421734" y="4658208"/>
                  <a:pt x="3408445" y="4658208"/>
                  <a:pt x="3408445" y="4658208"/>
                </a:cubicBezTo>
                <a:lnTo>
                  <a:pt x="3408445" y="4658208"/>
                </a:lnTo>
                <a:close/>
                <a:moveTo>
                  <a:pt x="3421734" y="4579807"/>
                </a:moveTo>
                <a:cubicBezTo>
                  <a:pt x="3435022" y="4579807"/>
                  <a:pt x="3421734" y="4566519"/>
                  <a:pt x="3421734" y="4553895"/>
                </a:cubicBezTo>
                <a:cubicBezTo>
                  <a:pt x="3435022" y="4553895"/>
                  <a:pt x="3435022" y="4579807"/>
                  <a:pt x="3460933" y="4567183"/>
                </a:cubicBezTo>
                <a:cubicBezTo>
                  <a:pt x="3435022" y="4593096"/>
                  <a:pt x="3448310" y="4579807"/>
                  <a:pt x="3421734" y="4579807"/>
                </a:cubicBezTo>
                <a:lnTo>
                  <a:pt x="3421734" y="4579807"/>
                </a:lnTo>
                <a:close/>
                <a:moveTo>
                  <a:pt x="3460933" y="4761857"/>
                </a:moveTo>
                <a:cubicBezTo>
                  <a:pt x="3460933" y="4748568"/>
                  <a:pt x="3460933" y="4748568"/>
                  <a:pt x="3474222" y="4748568"/>
                </a:cubicBezTo>
                <a:lnTo>
                  <a:pt x="3460933" y="4748568"/>
                </a:lnTo>
                <a:cubicBezTo>
                  <a:pt x="3460933" y="4735280"/>
                  <a:pt x="3474222" y="4748568"/>
                  <a:pt x="3474222" y="4735280"/>
                </a:cubicBezTo>
                <a:cubicBezTo>
                  <a:pt x="3474222" y="4748568"/>
                  <a:pt x="3460933" y="4761857"/>
                  <a:pt x="3460933" y="4761857"/>
                </a:cubicBezTo>
                <a:lnTo>
                  <a:pt x="3460933" y="4761857"/>
                </a:lnTo>
                <a:close/>
                <a:moveTo>
                  <a:pt x="3474222" y="4722657"/>
                </a:moveTo>
                <a:cubicBezTo>
                  <a:pt x="3474222" y="4709368"/>
                  <a:pt x="3460933" y="4709368"/>
                  <a:pt x="3460933" y="4696744"/>
                </a:cubicBezTo>
                <a:cubicBezTo>
                  <a:pt x="3474222" y="4696744"/>
                  <a:pt x="3474222" y="4696744"/>
                  <a:pt x="3474222" y="4696744"/>
                </a:cubicBezTo>
                <a:cubicBezTo>
                  <a:pt x="3474222" y="4683456"/>
                  <a:pt x="3474222" y="4683456"/>
                  <a:pt x="3474222" y="4683456"/>
                </a:cubicBezTo>
                <a:cubicBezTo>
                  <a:pt x="3474222" y="4683456"/>
                  <a:pt x="3474222" y="4683456"/>
                  <a:pt x="3460933" y="4683456"/>
                </a:cubicBezTo>
                <a:cubicBezTo>
                  <a:pt x="3460933" y="4683456"/>
                  <a:pt x="3460933" y="4696744"/>
                  <a:pt x="3447645" y="4696744"/>
                </a:cubicBezTo>
                <a:cubicBezTo>
                  <a:pt x="3447645" y="4670832"/>
                  <a:pt x="3447645" y="4644920"/>
                  <a:pt x="3473557" y="4631632"/>
                </a:cubicBezTo>
                <a:cubicBezTo>
                  <a:pt x="3486846" y="4631632"/>
                  <a:pt x="3460269" y="4644920"/>
                  <a:pt x="3460269" y="4644920"/>
                </a:cubicBezTo>
                <a:cubicBezTo>
                  <a:pt x="3473557" y="4644920"/>
                  <a:pt x="3473557" y="4631632"/>
                  <a:pt x="3473557" y="4644920"/>
                </a:cubicBezTo>
                <a:cubicBezTo>
                  <a:pt x="3487510" y="4658208"/>
                  <a:pt x="3474222" y="4696744"/>
                  <a:pt x="3474222" y="4722657"/>
                </a:cubicBezTo>
                <a:lnTo>
                  <a:pt x="3474222" y="4722657"/>
                </a:lnTo>
                <a:close/>
                <a:moveTo>
                  <a:pt x="3460933" y="4593096"/>
                </a:moveTo>
                <a:cubicBezTo>
                  <a:pt x="3460933" y="4593096"/>
                  <a:pt x="3486846" y="4593096"/>
                  <a:pt x="3474222" y="4606384"/>
                </a:cubicBezTo>
                <a:cubicBezTo>
                  <a:pt x="3474222" y="4606384"/>
                  <a:pt x="3474222" y="4606384"/>
                  <a:pt x="3474222" y="4619672"/>
                </a:cubicBezTo>
                <a:cubicBezTo>
                  <a:pt x="3460933" y="4605719"/>
                  <a:pt x="3460933" y="4593096"/>
                  <a:pt x="3460933" y="4593096"/>
                </a:cubicBezTo>
                <a:lnTo>
                  <a:pt x="3460933" y="4593096"/>
                </a:lnTo>
                <a:close/>
                <a:moveTo>
                  <a:pt x="3460933" y="4541271"/>
                </a:moveTo>
                <a:cubicBezTo>
                  <a:pt x="3460933" y="4527983"/>
                  <a:pt x="3474222" y="4541271"/>
                  <a:pt x="3486846" y="4527983"/>
                </a:cubicBezTo>
                <a:lnTo>
                  <a:pt x="3473557" y="4527983"/>
                </a:lnTo>
                <a:cubicBezTo>
                  <a:pt x="3460269" y="4527983"/>
                  <a:pt x="3486846" y="4527983"/>
                  <a:pt x="3473557" y="4514695"/>
                </a:cubicBezTo>
                <a:cubicBezTo>
                  <a:pt x="3473557" y="4514695"/>
                  <a:pt x="3473557" y="4514695"/>
                  <a:pt x="3473557" y="4527983"/>
                </a:cubicBezTo>
                <a:cubicBezTo>
                  <a:pt x="3460269" y="4514695"/>
                  <a:pt x="3473557" y="4502071"/>
                  <a:pt x="3473557" y="4488783"/>
                </a:cubicBezTo>
                <a:lnTo>
                  <a:pt x="3473557" y="4502071"/>
                </a:lnTo>
                <a:lnTo>
                  <a:pt x="3486846" y="4502071"/>
                </a:lnTo>
                <a:cubicBezTo>
                  <a:pt x="3486846" y="4515359"/>
                  <a:pt x="3473557" y="4502071"/>
                  <a:pt x="3486846" y="4527983"/>
                </a:cubicBezTo>
                <a:cubicBezTo>
                  <a:pt x="3486846" y="4514695"/>
                  <a:pt x="3486846" y="4514695"/>
                  <a:pt x="3500134" y="4514695"/>
                </a:cubicBezTo>
                <a:cubicBezTo>
                  <a:pt x="3486846" y="4527983"/>
                  <a:pt x="3500134" y="4527983"/>
                  <a:pt x="3500134" y="4540607"/>
                </a:cubicBezTo>
                <a:cubicBezTo>
                  <a:pt x="3487510" y="4527983"/>
                  <a:pt x="3487510" y="4553895"/>
                  <a:pt x="3460933" y="4541271"/>
                </a:cubicBezTo>
                <a:lnTo>
                  <a:pt x="3460933" y="4541271"/>
                </a:lnTo>
                <a:close/>
                <a:moveTo>
                  <a:pt x="3500134" y="4748568"/>
                </a:moveTo>
                <a:cubicBezTo>
                  <a:pt x="3486846" y="4761857"/>
                  <a:pt x="3474222" y="4722657"/>
                  <a:pt x="3500134" y="4735280"/>
                </a:cubicBezTo>
                <a:lnTo>
                  <a:pt x="3486846" y="4735280"/>
                </a:lnTo>
                <a:cubicBezTo>
                  <a:pt x="3487510" y="4735945"/>
                  <a:pt x="3487510" y="4748568"/>
                  <a:pt x="3500134" y="4748568"/>
                </a:cubicBezTo>
                <a:lnTo>
                  <a:pt x="3500134" y="4748568"/>
                </a:lnTo>
                <a:close/>
                <a:moveTo>
                  <a:pt x="3487510" y="4593096"/>
                </a:moveTo>
                <a:cubicBezTo>
                  <a:pt x="3500798" y="4593096"/>
                  <a:pt x="3500798" y="4606384"/>
                  <a:pt x="3500798" y="4619008"/>
                </a:cubicBezTo>
                <a:cubicBezTo>
                  <a:pt x="3487510" y="4619008"/>
                  <a:pt x="3487510" y="4605719"/>
                  <a:pt x="3487510" y="4593096"/>
                </a:cubicBezTo>
                <a:lnTo>
                  <a:pt x="3487510" y="4593096"/>
                </a:lnTo>
                <a:close/>
                <a:moveTo>
                  <a:pt x="3500134" y="4658208"/>
                </a:moveTo>
                <a:cubicBezTo>
                  <a:pt x="3486846" y="4644920"/>
                  <a:pt x="3486846" y="4644920"/>
                  <a:pt x="3500134" y="4632296"/>
                </a:cubicBezTo>
                <a:cubicBezTo>
                  <a:pt x="3500134" y="4632296"/>
                  <a:pt x="3500134" y="4632296"/>
                  <a:pt x="3513422" y="4632296"/>
                </a:cubicBezTo>
                <a:cubicBezTo>
                  <a:pt x="3500134" y="4644920"/>
                  <a:pt x="3500134" y="4644920"/>
                  <a:pt x="3500134" y="4658208"/>
                </a:cubicBezTo>
                <a:lnTo>
                  <a:pt x="3500134" y="4658208"/>
                </a:lnTo>
                <a:close/>
                <a:moveTo>
                  <a:pt x="3513422" y="4593096"/>
                </a:moveTo>
                <a:lnTo>
                  <a:pt x="3513422" y="4593096"/>
                </a:lnTo>
                <a:cubicBezTo>
                  <a:pt x="3526710" y="4593096"/>
                  <a:pt x="3513422" y="4593096"/>
                  <a:pt x="3526710" y="4593096"/>
                </a:cubicBezTo>
                <a:cubicBezTo>
                  <a:pt x="3526710" y="4579807"/>
                  <a:pt x="3513422" y="4579807"/>
                  <a:pt x="3513422" y="4593096"/>
                </a:cubicBezTo>
                <a:lnTo>
                  <a:pt x="3513422" y="4579807"/>
                </a:lnTo>
                <a:cubicBezTo>
                  <a:pt x="3513422" y="4593096"/>
                  <a:pt x="3500134" y="4593096"/>
                  <a:pt x="3487510" y="4579807"/>
                </a:cubicBezTo>
                <a:cubicBezTo>
                  <a:pt x="3487510" y="4566519"/>
                  <a:pt x="3487510" y="4566519"/>
                  <a:pt x="3500798" y="4566519"/>
                </a:cubicBezTo>
                <a:lnTo>
                  <a:pt x="3514086" y="4579807"/>
                </a:lnTo>
                <a:cubicBezTo>
                  <a:pt x="3527375" y="4579807"/>
                  <a:pt x="3553287" y="4566519"/>
                  <a:pt x="3527375" y="4566519"/>
                </a:cubicBezTo>
                <a:cubicBezTo>
                  <a:pt x="3527375" y="4553231"/>
                  <a:pt x="3540663" y="4566519"/>
                  <a:pt x="3540663" y="4566519"/>
                </a:cubicBezTo>
                <a:cubicBezTo>
                  <a:pt x="3553951" y="4579807"/>
                  <a:pt x="3540663" y="4579807"/>
                  <a:pt x="3540663" y="4592431"/>
                </a:cubicBezTo>
                <a:lnTo>
                  <a:pt x="3540663" y="4579143"/>
                </a:lnTo>
                <a:cubicBezTo>
                  <a:pt x="3514751" y="4579143"/>
                  <a:pt x="3540663" y="4592431"/>
                  <a:pt x="3540663" y="4605055"/>
                </a:cubicBezTo>
                <a:cubicBezTo>
                  <a:pt x="3526710" y="4579807"/>
                  <a:pt x="3526710" y="4619008"/>
                  <a:pt x="3513422" y="4593096"/>
                </a:cubicBezTo>
                <a:lnTo>
                  <a:pt x="3513422" y="4593096"/>
                </a:lnTo>
                <a:close/>
                <a:moveTo>
                  <a:pt x="3526710" y="4787769"/>
                </a:moveTo>
                <a:cubicBezTo>
                  <a:pt x="3513422" y="4761857"/>
                  <a:pt x="3526710" y="4774481"/>
                  <a:pt x="3539999" y="4735945"/>
                </a:cubicBezTo>
                <a:cubicBezTo>
                  <a:pt x="3539999" y="4735945"/>
                  <a:pt x="3539999" y="4749233"/>
                  <a:pt x="3553287" y="4749233"/>
                </a:cubicBezTo>
                <a:cubicBezTo>
                  <a:pt x="3552623" y="4761857"/>
                  <a:pt x="3539999" y="4787769"/>
                  <a:pt x="3526710" y="4787769"/>
                </a:cubicBezTo>
                <a:lnTo>
                  <a:pt x="3526710" y="4787769"/>
                </a:lnTo>
                <a:close/>
                <a:moveTo>
                  <a:pt x="3552623" y="4735945"/>
                </a:moveTo>
                <a:cubicBezTo>
                  <a:pt x="3539334" y="4749233"/>
                  <a:pt x="3539334" y="4722657"/>
                  <a:pt x="3539334" y="4735945"/>
                </a:cubicBezTo>
                <a:cubicBezTo>
                  <a:pt x="3539334" y="4710032"/>
                  <a:pt x="3539334" y="4696744"/>
                  <a:pt x="3552623" y="4684120"/>
                </a:cubicBezTo>
                <a:cubicBezTo>
                  <a:pt x="3539334" y="4684120"/>
                  <a:pt x="3539334" y="4697408"/>
                  <a:pt x="3539334" y="4697408"/>
                </a:cubicBezTo>
                <a:lnTo>
                  <a:pt x="3526046" y="4697408"/>
                </a:lnTo>
                <a:cubicBezTo>
                  <a:pt x="3526046" y="4684120"/>
                  <a:pt x="3539334" y="4684120"/>
                  <a:pt x="3551959" y="4684120"/>
                </a:cubicBezTo>
                <a:cubicBezTo>
                  <a:pt x="3565247" y="4697408"/>
                  <a:pt x="3538670" y="4723321"/>
                  <a:pt x="3551959" y="4723321"/>
                </a:cubicBezTo>
                <a:cubicBezTo>
                  <a:pt x="3552623" y="4735945"/>
                  <a:pt x="3552623" y="4735945"/>
                  <a:pt x="3552623" y="4735945"/>
                </a:cubicBezTo>
                <a:lnTo>
                  <a:pt x="3552623" y="4735945"/>
                </a:lnTo>
                <a:close/>
                <a:moveTo>
                  <a:pt x="3565911" y="4787769"/>
                </a:moveTo>
                <a:cubicBezTo>
                  <a:pt x="3552623" y="4787769"/>
                  <a:pt x="3565911" y="4787769"/>
                  <a:pt x="3552623" y="4787769"/>
                </a:cubicBezTo>
                <a:cubicBezTo>
                  <a:pt x="3552623" y="4774481"/>
                  <a:pt x="3565911" y="4801057"/>
                  <a:pt x="3565911" y="4774481"/>
                </a:cubicBezTo>
                <a:cubicBezTo>
                  <a:pt x="3579199" y="4774481"/>
                  <a:pt x="3565911" y="4787769"/>
                  <a:pt x="3565911" y="4787769"/>
                </a:cubicBezTo>
                <a:lnTo>
                  <a:pt x="3565911" y="4787769"/>
                </a:lnTo>
                <a:close/>
                <a:moveTo>
                  <a:pt x="3565911" y="4748568"/>
                </a:moveTo>
                <a:cubicBezTo>
                  <a:pt x="3565911" y="4735280"/>
                  <a:pt x="3579199" y="4722657"/>
                  <a:pt x="3579199" y="4722657"/>
                </a:cubicBezTo>
                <a:cubicBezTo>
                  <a:pt x="3579199" y="4722657"/>
                  <a:pt x="3579199" y="4735945"/>
                  <a:pt x="3565911" y="4748568"/>
                </a:cubicBezTo>
                <a:lnTo>
                  <a:pt x="3565911" y="4748568"/>
                </a:lnTo>
                <a:close/>
                <a:moveTo>
                  <a:pt x="3579199" y="4632296"/>
                </a:moveTo>
                <a:cubicBezTo>
                  <a:pt x="3579199" y="4606384"/>
                  <a:pt x="3565911" y="4606384"/>
                  <a:pt x="3579199" y="4593096"/>
                </a:cubicBezTo>
                <a:cubicBezTo>
                  <a:pt x="3592488" y="4593096"/>
                  <a:pt x="3592488" y="4593096"/>
                  <a:pt x="3592488" y="4593096"/>
                </a:cubicBezTo>
                <a:cubicBezTo>
                  <a:pt x="3592488" y="4606384"/>
                  <a:pt x="3592488" y="4606384"/>
                  <a:pt x="3605776" y="4606384"/>
                </a:cubicBezTo>
                <a:cubicBezTo>
                  <a:pt x="3592488" y="4605719"/>
                  <a:pt x="3592488" y="4632296"/>
                  <a:pt x="3579199" y="4632296"/>
                </a:cubicBezTo>
                <a:lnTo>
                  <a:pt x="3579199" y="4632296"/>
                </a:lnTo>
                <a:close/>
                <a:moveTo>
                  <a:pt x="3605112" y="4761857"/>
                </a:moveTo>
                <a:cubicBezTo>
                  <a:pt x="3579199" y="4761857"/>
                  <a:pt x="3591823" y="4761857"/>
                  <a:pt x="3591823" y="4735945"/>
                </a:cubicBezTo>
                <a:cubicBezTo>
                  <a:pt x="3591823" y="4749233"/>
                  <a:pt x="3591823" y="4749233"/>
                  <a:pt x="3605112" y="4749233"/>
                </a:cubicBezTo>
                <a:cubicBezTo>
                  <a:pt x="3605112" y="4748568"/>
                  <a:pt x="3605112" y="4748568"/>
                  <a:pt x="3605112" y="4761857"/>
                </a:cubicBezTo>
                <a:lnTo>
                  <a:pt x="3605112" y="4761857"/>
                </a:lnTo>
                <a:close/>
                <a:moveTo>
                  <a:pt x="3592488" y="4567183"/>
                </a:moveTo>
                <a:cubicBezTo>
                  <a:pt x="3592488" y="4541271"/>
                  <a:pt x="3579199" y="4527983"/>
                  <a:pt x="3605776" y="4527983"/>
                </a:cubicBezTo>
                <a:lnTo>
                  <a:pt x="3605776" y="4527983"/>
                </a:lnTo>
                <a:cubicBezTo>
                  <a:pt x="3605112" y="4541271"/>
                  <a:pt x="3605112" y="4553895"/>
                  <a:pt x="3592488" y="4567183"/>
                </a:cubicBezTo>
                <a:lnTo>
                  <a:pt x="3592488" y="4567183"/>
                </a:lnTo>
                <a:close/>
                <a:moveTo>
                  <a:pt x="3618400" y="4632296"/>
                </a:moveTo>
                <a:cubicBezTo>
                  <a:pt x="3618400" y="4645584"/>
                  <a:pt x="3618400" y="4645584"/>
                  <a:pt x="3618400" y="4645584"/>
                </a:cubicBezTo>
                <a:cubicBezTo>
                  <a:pt x="3592488" y="4644920"/>
                  <a:pt x="3605112" y="4632296"/>
                  <a:pt x="3618400" y="4632296"/>
                </a:cubicBezTo>
                <a:lnTo>
                  <a:pt x="3618400" y="4632296"/>
                </a:lnTo>
                <a:close/>
                <a:moveTo>
                  <a:pt x="3618400" y="4489447"/>
                </a:moveTo>
                <a:cubicBezTo>
                  <a:pt x="3618400" y="4502735"/>
                  <a:pt x="3592488" y="4489447"/>
                  <a:pt x="3605112" y="4502735"/>
                </a:cubicBezTo>
                <a:cubicBezTo>
                  <a:pt x="3591823" y="4502735"/>
                  <a:pt x="3591823" y="4489447"/>
                  <a:pt x="3579199" y="4489447"/>
                </a:cubicBezTo>
                <a:cubicBezTo>
                  <a:pt x="3592488" y="4476159"/>
                  <a:pt x="3618400" y="4476159"/>
                  <a:pt x="3618400" y="4463535"/>
                </a:cubicBezTo>
                <a:cubicBezTo>
                  <a:pt x="3618400" y="4476159"/>
                  <a:pt x="3631688" y="4476159"/>
                  <a:pt x="3618400" y="4489447"/>
                </a:cubicBezTo>
                <a:cubicBezTo>
                  <a:pt x="3618400" y="4476159"/>
                  <a:pt x="3618400" y="4476159"/>
                  <a:pt x="3605112" y="4489447"/>
                </a:cubicBezTo>
                <a:cubicBezTo>
                  <a:pt x="3605112" y="4489447"/>
                  <a:pt x="3605112" y="4489447"/>
                  <a:pt x="3618400" y="4489447"/>
                </a:cubicBezTo>
                <a:lnTo>
                  <a:pt x="3618400" y="4489447"/>
                </a:lnTo>
                <a:close/>
                <a:moveTo>
                  <a:pt x="3644976" y="4515359"/>
                </a:moveTo>
                <a:lnTo>
                  <a:pt x="3644976" y="4515359"/>
                </a:lnTo>
                <a:cubicBezTo>
                  <a:pt x="3644976" y="4502071"/>
                  <a:pt x="3631688" y="4515359"/>
                  <a:pt x="3631688" y="4515359"/>
                </a:cubicBezTo>
                <a:cubicBezTo>
                  <a:pt x="3631688" y="4515359"/>
                  <a:pt x="3644976" y="4515359"/>
                  <a:pt x="3631688" y="4502071"/>
                </a:cubicBezTo>
                <a:cubicBezTo>
                  <a:pt x="3618400" y="4502071"/>
                  <a:pt x="3631688" y="4527983"/>
                  <a:pt x="3618400" y="4515359"/>
                </a:cubicBezTo>
                <a:cubicBezTo>
                  <a:pt x="3631688" y="4515359"/>
                  <a:pt x="3618400" y="4502071"/>
                  <a:pt x="3618400" y="4489447"/>
                </a:cubicBezTo>
                <a:cubicBezTo>
                  <a:pt x="3631688" y="4502735"/>
                  <a:pt x="3631688" y="4502735"/>
                  <a:pt x="3644312" y="4502735"/>
                </a:cubicBezTo>
                <a:cubicBezTo>
                  <a:pt x="3644976" y="4502071"/>
                  <a:pt x="3644976" y="4502071"/>
                  <a:pt x="3644976" y="4515359"/>
                </a:cubicBezTo>
                <a:lnTo>
                  <a:pt x="3644976" y="4515359"/>
                </a:lnTo>
                <a:close/>
                <a:moveTo>
                  <a:pt x="3644976" y="4476159"/>
                </a:moveTo>
                <a:cubicBezTo>
                  <a:pt x="3644976" y="4462870"/>
                  <a:pt x="3644976" y="4462870"/>
                  <a:pt x="3631688" y="4462870"/>
                </a:cubicBezTo>
                <a:lnTo>
                  <a:pt x="3631688" y="4462870"/>
                </a:lnTo>
                <a:cubicBezTo>
                  <a:pt x="3644976" y="4462870"/>
                  <a:pt x="3631688" y="4436958"/>
                  <a:pt x="3644976" y="4436958"/>
                </a:cubicBezTo>
                <a:cubicBezTo>
                  <a:pt x="3644976" y="4450247"/>
                  <a:pt x="3657601" y="4463535"/>
                  <a:pt x="3644976" y="4476159"/>
                </a:cubicBezTo>
                <a:lnTo>
                  <a:pt x="3644976" y="4476159"/>
                </a:lnTo>
                <a:close/>
                <a:moveTo>
                  <a:pt x="3736665" y="4761857"/>
                </a:moveTo>
                <a:cubicBezTo>
                  <a:pt x="3736665" y="4748568"/>
                  <a:pt x="3723377" y="4761857"/>
                  <a:pt x="3723377" y="4748568"/>
                </a:cubicBezTo>
                <a:cubicBezTo>
                  <a:pt x="3736665" y="4748568"/>
                  <a:pt x="3736665" y="4761857"/>
                  <a:pt x="3736665" y="4748568"/>
                </a:cubicBezTo>
                <a:cubicBezTo>
                  <a:pt x="3736665" y="4748568"/>
                  <a:pt x="3736665" y="4748568"/>
                  <a:pt x="3736665" y="4761857"/>
                </a:cubicBezTo>
                <a:cubicBezTo>
                  <a:pt x="3736665" y="4774481"/>
                  <a:pt x="3736665" y="4761857"/>
                  <a:pt x="3736665" y="4761857"/>
                </a:cubicBezTo>
                <a:lnTo>
                  <a:pt x="3736665" y="4761857"/>
                </a:lnTo>
                <a:close/>
                <a:moveTo>
                  <a:pt x="3906756" y="4203749"/>
                </a:moveTo>
                <a:cubicBezTo>
                  <a:pt x="3932667" y="4203749"/>
                  <a:pt x="3893468" y="4217037"/>
                  <a:pt x="3906756" y="4242949"/>
                </a:cubicBezTo>
                <a:cubicBezTo>
                  <a:pt x="3893468" y="4242949"/>
                  <a:pt x="3906756" y="4217037"/>
                  <a:pt x="3893468" y="4217037"/>
                </a:cubicBezTo>
                <a:cubicBezTo>
                  <a:pt x="3893468" y="4203749"/>
                  <a:pt x="3920044" y="4229661"/>
                  <a:pt x="3906756" y="4203749"/>
                </a:cubicBezTo>
                <a:lnTo>
                  <a:pt x="3906756" y="4203749"/>
                </a:lnTo>
                <a:close/>
                <a:moveTo>
                  <a:pt x="3867555" y="4229661"/>
                </a:moveTo>
                <a:lnTo>
                  <a:pt x="3854267" y="4216373"/>
                </a:lnTo>
                <a:cubicBezTo>
                  <a:pt x="3867555" y="4217037"/>
                  <a:pt x="3867555" y="4229661"/>
                  <a:pt x="3867555" y="4229661"/>
                </a:cubicBezTo>
                <a:cubicBezTo>
                  <a:pt x="3854267" y="4229661"/>
                  <a:pt x="3854267" y="4229661"/>
                  <a:pt x="3854267" y="4229661"/>
                </a:cubicBezTo>
                <a:cubicBezTo>
                  <a:pt x="3854267" y="4229661"/>
                  <a:pt x="3854267" y="4229661"/>
                  <a:pt x="3867555" y="4229661"/>
                </a:cubicBezTo>
                <a:lnTo>
                  <a:pt x="3867555" y="4229661"/>
                </a:lnTo>
                <a:close/>
                <a:moveTo>
                  <a:pt x="3841643" y="4476159"/>
                </a:moveTo>
                <a:cubicBezTo>
                  <a:pt x="3867555" y="4476159"/>
                  <a:pt x="3867555" y="4489447"/>
                  <a:pt x="3867555" y="4502071"/>
                </a:cubicBezTo>
                <a:cubicBezTo>
                  <a:pt x="3867555" y="4488783"/>
                  <a:pt x="3880844" y="4502071"/>
                  <a:pt x="3880844" y="4515359"/>
                </a:cubicBezTo>
                <a:cubicBezTo>
                  <a:pt x="3854931" y="4515359"/>
                  <a:pt x="3867555" y="4541271"/>
                  <a:pt x="3841643" y="4541271"/>
                </a:cubicBezTo>
                <a:cubicBezTo>
                  <a:pt x="3854931" y="4515359"/>
                  <a:pt x="3854931" y="4489447"/>
                  <a:pt x="3841643" y="4502071"/>
                </a:cubicBezTo>
                <a:cubicBezTo>
                  <a:pt x="3841643" y="4489447"/>
                  <a:pt x="3854267" y="4489447"/>
                  <a:pt x="3841643" y="4476159"/>
                </a:cubicBezTo>
                <a:lnTo>
                  <a:pt x="3841643" y="4476159"/>
                </a:lnTo>
                <a:close/>
                <a:moveTo>
                  <a:pt x="3854267" y="4294774"/>
                </a:moveTo>
                <a:cubicBezTo>
                  <a:pt x="3867555" y="4294774"/>
                  <a:pt x="3867555" y="4308062"/>
                  <a:pt x="3867555" y="4308062"/>
                </a:cubicBezTo>
                <a:cubicBezTo>
                  <a:pt x="3854267" y="4308062"/>
                  <a:pt x="3867555" y="4308062"/>
                  <a:pt x="3854267" y="4308062"/>
                </a:cubicBezTo>
                <a:cubicBezTo>
                  <a:pt x="3854267" y="4294774"/>
                  <a:pt x="3854267" y="4294774"/>
                  <a:pt x="3854267" y="4294774"/>
                </a:cubicBezTo>
                <a:lnTo>
                  <a:pt x="3854267" y="4294774"/>
                </a:lnTo>
                <a:close/>
                <a:moveTo>
                  <a:pt x="3893468" y="4372510"/>
                </a:moveTo>
                <a:cubicBezTo>
                  <a:pt x="3880179" y="4372510"/>
                  <a:pt x="3880179" y="4359222"/>
                  <a:pt x="3880179" y="4359222"/>
                </a:cubicBezTo>
                <a:cubicBezTo>
                  <a:pt x="3880179" y="4345934"/>
                  <a:pt x="3880179" y="4345934"/>
                  <a:pt x="3893468" y="4333310"/>
                </a:cubicBezTo>
                <a:cubicBezTo>
                  <a:pt x="3906756" y="4346598"/>
                  <a:pt x="3893468" y="4346598"/>
                  <a:pt x="3893468" y="4372510"/>
                </a:cubicBezTo>
                <a:lnTo>
                  <a:pt x="3893468" y="4372510"/>
                </a:lnTo>
                <a:close/>
                <a:moveTo>
                  <a:pt x="3893468" y="4502071"/>
                </a:moveTo>
                <a:cubicBezTo>
                  <a:pt x="3893468" y="4515359"/>
                  <a:pt x="3880179" y="4515359"/>
                  <a:pt x="3880179" y="4502071"/>
                </a:cubicBezTo>
                <a:lnTo>
                  <a:pt x="3893468" y="4502071"/>
                </a:lnTo>
                <a:lnTo>
                  <a:pt x="3893468" y="4502071"/>
                </a:lnTo>
                <a:lnTo>
                  <a:pt x="3893468" y="4502071"/>
                </a:lnTo>
                <a:close/>
                <a:moveTo>
                  <a:pt x="3854267" y="4567183"/>
                </a:moveTo>
                <a:cubicBezTo>
                  <a:pt x="3854267" y="4567183"/>
                  <a:pt x="3854267" y="4553895"/>
                  <a:pt x="3840979" y="4553895"/>
                </a:cubicBezTo>
                <a:cubicBezTo>
                  <a:pt x="3840979" y="4540607"/>
                  <a:pt x="3854267" y="4553895"/>
                  <a:pt x="3854267" y="4553895"/>
                </a:cubicBezTo>
                <a:cubicBezTo>
                  <a:pt x="3867555" y="4553895"/>
                  <a:pt x="3867555" y="4553895"/>
                  <a:pt x="3854267" y="4567183"/>
                </a:cubicBezTo>
                <a:lnTo>
                  <a:pt x="3854267" y="4567183"/>
                </a:lnTo>
                <a:close/>
                <a:moveTo>
                  <a:pt x="3828355" y="4359222"/>
                </a:moveTo>
                <a:cubicBezTo>
                  <a:pt x="3828355" y="4372510"/>
                  <a:pt x="3841643" y="4372510"/>
                  <a:pt x="3841643" y="4385134"/>
                </a:cubicBezTo>
                <a:cubicBezTo>
                  <a:pt x="3815731" y="4385134"/>
                  <a:pt x="3828355" y="4411046"/>
                  <a:pt x="3841643" y="4411046"/>
                </a:cubicBezTo>
                <a:cubicBezTo>
                  <a:pt x="3841643" y="4424334"/>
                  <a:pt x="3841643" y="4424334"/>
                  <a:pt x="3828355" y="4424334"/>
                </a:cubicBezTo>
                <a:cubicBezTo>
                  <a:pt x="3815066" y="4411046"/>
                  <a:pt x="3828355" y="4411046"/>
                  <a:pt x="3815066" y="4398422"/>
                </a:cubicBezTo>
                <a:cubicBezTo>
                  <a:pt x="3815066" y="4385798"/>
                  <a:pt x="3828355" y="4385798"/>
                  <a:pt x="3828355" y="4359222"/>
                </a:cubicBezTo>
                <a:lnTo>
                  <a:pt x="3828355" y="4359222"/>
                </a:lnTo>
                <a:close/>
                <a:moveTo>
                  <a:pt x="3801778" y="4658208"/>
                </a:moveTo>
                <a:cubicBezTo>
                  <a:pt x="3775866" y="4658208"/>
                  <a:pt x="3801778" y="4619008"/>
                  <a:pt x="3788490" y="4606384"/>
                </a:cubicBezTo>
                <a:cubicBezTo>
                  <a:pt x="3801778" y="4606384"/>
                  <a:pt x="3801778" y="4619672"/>
                  <a:pt x="3814402" y="4632296"/>
                </a:cubicBezTo>
                <a:cubicBezTo>
                  <a:pt x="3814402" y="4632296"/>
                  <a:pt x="3801114" y="4632296"/>
                  <a:pt x="3788490" y="4632296"/>
                </a:cubicBezTo>
                <a:cubicBezTo>
                  <a:pt x="3801778" y="4644920"/>
                  <a:pt x="3789154" y="4658208"/>
                  <a:pt x="3801778" y="4658208"/>
                </a:cubicBezTo>
                <a:lnTo>
                  <a:pt x="3801778" y="4658208"/>
                </a:lnTo>
                <a:close/>
                <a:moveTo>
                  <a:pt x="3789154" y="4476159"/>
                </a:moveTo>
                <a:cubicBezTo>
                  <a:pt x="3789154" y="4476159"/>
                  <a:pt x="3789154" y="4476159"/>
                  <a:pt x="3789154" y="4489447"/>
                </a:cubicBezTo>
                <a:cubicBezTo>
                  <a:pt x="3775866" y="4476159"/>
                  <a:pt x="3789154" y="4476159"/>
                  <a:pt x="3789154" y="4463535"/>
                </a:cubicBezTo>
                <a:cubicBezTo>
                  <a:pt x="3801778" y="4463535"/>
                  <a:pt x="3789154" y="4476159"/>
                  <a:pt x="3789154" y="4476159"/>
                </a:cubicBezTo>
                <a:cubicBezTo>
                  <a:pt x="3775866" y="4476159"/>
                  <a:pt x="3801778" y="4489447"/>
                  <a:pt x="3789154" y="4476159"/>
                </a:cubicBezTo>
                <a:lnTo>
                  <a:pt x="3789154" y="4476159"/>
                </a:lnTo>
                <a:close/>
                <a:moveTo>
                  <a:pt x="3789154" y="4605719"/>
                </a:moveTo>
                <a:cubicBezTo>
                  <a:pt x="3789154" y="4592431"/>
                  <a:pt x="3815066" y="4592431"/>
                  <a:pt x="3802442" y="4579807"/>
                </a:cubicBezTo>
                <a:cubicBezTo>
                  <a:pt x="3815731" y="4579807"/>
                  <a:pt x="3828355" y="4579807"/>
                  <a:pt x="3828355" y="4566519"/>
                </a:cubicBezTo>
                <a:cubicBezTo>
                  <a:pt x="3828355" y="4553231"/>
                  <a:pt x="3828355" y="4579807"/>
                  <a:pt x="3828355" y="4579807"/>
                </a:cubicBezTo>
                <a:cubicBezTo>
                  <a:pt x="3815066" y="4579807"/>
                  <a:pt x="3815066" y="4593096"/>
                  <a:pt x="3789154" y="4605719"/>
                </a:cubicBezTo>
                <a:lnTo>
                  <a:pt x="3789154" y="4605719"/>
                </a:lnTo>
                <a:close/>
                <a:moveTo>
                  <a:pt x="3815066" y="4437623"/>
                </a:moveTo>
                <a:cubicBezTo>
                  <a:pt x="3815066" y="4424334"/>
                  <a:pt x="3828355" y="4437623"/>
                  <a:pt x="3828355" y="4437623"/>
                </a:cubicBezTo>
                <a:cubicBezTo>
                  <a:pt x="3828355" y="4450911"/>
                  <a:pt x="3815066" y="4450911"/>
                  <a:pt x="3815066" y="4463535"/>
                </a:cubicBezTo>
                <a:cubicBezTo>
                  <a:pt x="3801778" y="4450247"/>
                  <a:pt x="3828355" y="4437623"/>
                  <a:pt x="3815066" y="4437623"/>
                </a:cubicBezTo>
                <a:lnTo>
                  <a:pt x="3815066" y="4437623"/>
                </a:lnTo>
                <a:close/>
                <a:moveTo>
                  <a:pt x="3815066" y="4463535"/>
                </a:moveTo>
                <a:cubicBezTo>
                  <a:pt x="3801778" y="4463535"/>
                  <a:pt x="3801778" y="4463535"/>
                  <a:pt x="3801778" y="4463535"/>
                </a:cubicBezTo>
                <a:cubicBezTo>
                  <a:pt x="3801778" y="4450247"/>
                  <a:pt x="3801778" y="4450247"/>
                  <a:pt x="3801778" y="4450247"/>
                </a:cubicBezTo>
                <a:cubicBezTo>
                  <a:pt x="3815066" y="4450247"/>
                  <a:pt x="3815066" y="4450247"/>
                  <a:pt x="3815066" y="4463535"/>
                </a:cubicBezTo>
                <a:lnTo>
                  <a:pt x="3815066" y="4463535"/>
                </a:lnTo>
                <a:close/>
                <a:moveTo>
                  <a:pt x="3801778" y="4346598"/>
                </a:moveTo>
                <a:cubicBezTo>
                  <a:pt x="3815066" y="4346598"/>
                  <a:pt x="3815066" y="4359886"/>
                  <a:pt x="3815066" y="4359886"/>
                </a:cubicBezTo>
                <a:cubicBezTo>
                  <a:pt x="3801778" y="4359886"/>
                  <a:pt x="3815066" y="4373174"/>
                  <a:pt x="3815066" y="4385798"/>
                </a:cubicBezTo>
                <a:lnTo>
                  <a:pt x="3815066" y="4385798"/>
                </a:lnTo>
                <a:cubicBezTo>
                  <a:pt x="3801778" y="4385798"/>
                  <a:pt x="3801778" y="4385798"/>
                  <a:pt x="3801778" y="4385798"/>
                </a:cubicBezTo>
                <a:cubicBezTo>
                  <a:pt x="3815066" y="4385798"/>
                  <a:pt x="3801778" y="4359222"/>
                  <a:pt x="3801778" y="4346598"/>
                </a:cubicBezTo>
                <a:lnTo>
                  <a:pt x="3801778" y="4346598"/>
                </a:lnTo>
                <a:close/>
                <a:moveTo>
                  <a:pt x="3801778" y="4255573"/>
                </a:moveTo>
                <a:cubicBezTo>
                  <a:pt x="3801778" y="4268861"/>
                  <a:pt x="3788490" y="4268861"/>
                  <a:pt x="3788490" y="4255573"/>
                </a:cubicBezTo>
                <a:cubicBezTo>
                  <a:pt x="3789154" y="4242949"/>
                  <a:pt x="3801778" y="4255573"/>
                  <a:pt x="3801778" y="4255573"/>
                </a:cubicBezTo>
                <a:lnTo>
                  <a:pt x="3801778" y="4255573"/>
                </a:lnTo>
                <a:close/>
                <a:moveTo>
                  <a:pt x="3789154" y="4294774"/>
                </a:moveTo>
                <a:cubicBezTo>
                  <a:pt x="3775866" y="4294774"/>
                  <a:pt x="3789154" y="4281485"/>
                  <a:pt x="3789154" y="4281485"/>
                </a:cubicBezTo>
                <a:cubicBezTo>
                  <a:pt x="3801778" y="4268861"/>
                  <a:pt x="3789154" y="4294774"/>
                  <a:pt x="3789154" y="4294774"/>
                </a:cubicBezTo>
                <a:lnTo>
                  <a:pt x="3789154" y="4294774"/>
                </a:lnTo>
                <a:close/>
                <a:moveTo>
                  <a:pt x="3789154" y="4255573"/>
                </a:moveTo>
                <a:cubicBezTo>
                  <a:pt x="3789154" y="4268861"/>
                  <a:pt x="3775866" y="4268861"/>
                  <a:pt x="3789154" y="4281485"/>
                </a:cubicBezTo>
                <a:lnTo>
                  <a:pt x="3789154" y="4281485"/>
                </a:lnTo>
                <a:cubicBezTo>
                  <a:pt x="3775866" y="4281485"/>
                  <a:pt x="3763242" y="4281485"/>
                  <a:pt x="3763242" y="4281485"/>
                </a:cubicBezTo>
                <a:cubicBezTo>
                  <a:pt x="3763242" y="4281485"/>
                  <a:pt x="3775866" y="4255573"/>
                  <a:pt x="3789154" y="4255573"/>
                </a:cubicBezTo>
                <a:lnTo>
                  <a:pt x="3789154" y="4255573"/>
                </a:lnTo>
                <a:close/>
                <a:moveTo>
                  <a:pt x="3775866" y="4450247"/>
                </a:moveTo>
                <a:cubicBezTo>
                  <a:pt x="3789154" y="4436958"/>
                  <a:pt x="3775866" y="4424334"/>
                  <a:pt x="3775866" y="4424334"/>
                </a:cubicBezTo>
                <a:cubicBezTo>
                  <a:pt x="3789154" y="4424334"/>
                  <a:pt x="3789154" y="4424334"/>
                  <a:pt x="3789154" y="4411046"/>
                </a:cubicBezTo>
                <a:cubicBezTo>
                  <a:pt x="3802442" y="4411046"/>
                  <a:pt x="3802442" y="4411046"/>
                  <a:pt x="3815066" y="4411046"/>
                </a:cubicBezTo>
                <a:cubicBezTo>
                  <a:pt x="3801778" y="4411046"/>
                  <a:pt x="3801778" y="4424334"/>
                  <a:pt x="3801778" y="4424334"/>
                </a:cubicBezTo>
                <a:cubicBezTo>
                  <a:pt x="3801778" y="4424334"/>
                  <a:pt x="3801778" y="4424334"/>
                  <a:pt x="3801778" y="4411046"/>
                </a:cubicBezTo>
                <a:cubicBezTo>
                  <a:pt x="3788490" y="4411046"/>
                  <a:pt x="3788490" y="4424334"/>
                  <a:pt x="3788490" y="4424334"/>
                </a:cubicBezTo>
                <a:cubicBezTo>
                  <a:pt x="3788490" y="4437623"/>
                  <a:pt x="3788490" y="4463535"/>
                  <a:pt x="3775202" y="4463535"/>
                </a:cubicBezTo>
                <a:cubicBezTo>
                  <a:pt x="3775866" y="4463535"/>
                  <a:pt x="3762577" y="4450247"/>
                  <a:pt x="3775866" y="4450247"/>
                </a:cubicBezTo>
                <a:cubicBezTo>
                  <a:pt x="3775866" y="4450247"/>
                  <a:pt x="3775866" y="4436958"/>
                  <a:pt x="3762577" y="4450247"/>
                </a:cubicBezTo>
                <a:cubicBezTo>
                  <a:pt x="3762577" y="4437623"/>
                  <a:pt x="3775866" y="4437623"/>
                  <a:pt x="3775866" y="4450247"/>
                </a:cubicBezTo>
                <a:lnTo>
                  <a:pt x="3775866" y="4450247"/>
                </a:lnTo>
                <a:close/>
                <a:moveTo>
                  <a:pt x="3762577" y="4527983"/>
                </a:moveTo>
                <a:cubicBezTo>
                  <a:pt x="3762577" y="4514695"/>
                  <a:pt x="3775866" y="4514695"/>
                  <a:pt x="3775866" y="4502071"/>
                </a:cubicBezTo>
                <a:cubicBezTo>
                  <a:pt x="3775866" y="4502071"/>
                  <a:pt x="3775866" y="4527983"/>
                  <a:pt x="3762577" y="4527983"/>
                </a:cubicBezTo>
                <a:lnTo>
                  <a:pt x="3762577" y="4527983"/>
                </a:lnTo>
                <a:close/>
                <a:moveTo>
                  <a:pt x="3736665" y="4450247"/>
                </a:moveTo>
                <a:cubicBezTo>
                  <a:pt x="3736665" y="4450247"/>
                  <a:pt x="3736665" y="4436958"/>
                  <a:pt x="3749953" y="4450247"/>
                </a:cubicBezTo>
                <a:cubicBezTo>
                  <a:pt x="3749953" y="4450247"/>
                  <a:pt x="3749953" y="4450247"/>
                  <a:pt x="3749953" y="4463535"/>
                </a:cubicBezTo>
                <a:cubicBezTo>
                  <a:pt x="3736665" y="4463535"/>
                  <a:pt x="3736665" y="4450247"/>
                  <a:pt x="3724042" y="4450247"/>
                </a:cubicBezTo>
                <a:cubicBezTo>
                  <a:pt x="3736665" y="4450247"/>
                  <a:pt x="3736665" y="4450247"/>
                  <a:pt x="3736665" y="4450247"/>
                </a:cubicBezTo>
                <a:lnTo>
                  <a:pt x="3736665" y="4450247"/>
                </a:lnTo>
                <a:close/>
                <a:moveTo>
                  <a:pt x="3696800" y="4411710"/>
                </a:moveTo>
                <a:cubicBezTo>
                  <a:pt x="3696800" y="4411710"/>
                  <a:pt x="3696800" y="4411710"/>
                  <a:pt x="3696800" y="4424999"/>
                </a:cubicBezTo>
                <a:cubicBezTo>
                  <a:pt x="3683512" y="4424999"/>
                  <a:pt x="3683512" y="4411710"/>
                  <a:pt x="3683512" y="4411710"/>
                </a:cubicBezTo>
                <a:cubicBezTo>
                  <a:pt x="3696800" y="4398422"/>
                  <a:pt x="3696800" y="4411710"/>
                  <a:pt x="3696800" y="4411710"/>
                </a:cubicBezTo>
                <a:lnTo>
                  <a:pt x="3696800" y="4411710"/>
                </a:lnTo>
                <a:close/>
                <a:moveTo>
                  <a:pt x="3670889" y="4527983"/>
                </a:moveTo>
                <a:cubicBezTo>
                  <a:pt x="3670889" y="4541271"/>
                  <a:pt x="3670889" y="4541271"/>
                  <a:pt x="3657601" y="4541271"/>
                </a:cubicBezTo>
                <a:cubicBezTo>
                  <a:pt x="3657601" y="4527983"/>
                  <a:pt x="3657601" y="4527983"/>
                  <a:pt x="3670889" y="4527983"/>
                </a:cubicBezTo>
                <a:lnTo>
                  <a:pt x="3670889" y="4527983"/>
                </a:lnTo>
                <a:cubicBezTo>
                  <a:pt x="3670889" y="4527983"/>
                  <a:pt x="3657601" y="4527983"/>
                  <a:pt x="3670889" y="4527983"/>
                </a:cubicBezTo>
                <a:lnTo>
                  <a:pt x="3670889" y="4527983"/>
                </a:lnTo>
                <a:close/>
                <a:moveTo>
                  <a:pt x="3684177" y="4359222"/>
                </a:moveTo>
                <a:cubicBezTo>
                  <a:pt x="3697465" y="4359222"/>
                  <a:pt x="3684177" y="4359222"/>
                  <a:pt x="3684177" y="4372510"/>
                </a:cubicBezTo>
                <a:cubicBezTo>
                  <a:pt x="3670889" y="4372510"/>
                  <a:pt x="3684177" y="4359222"/>
                  <a:pt x="3684177" y="4359222"/>
                </a:cubicBezTo>
                <a:lnTo>
                  <a:pt x="3684177" y="4359222"/>
                </a:lnTo>
                <a:close/>
                <a:moveTo>
                  <a:pt x="3696800" y="4605719"/>
                </a:moveTo>
                <a:cubicBezTo>
                  <a:pt x="3710089" y="4592431"/>
                  <a:pt x="3710089" y="4605719"/>
                  <a:pt x="3722713" y="4605719"/>
                </a:cubicBezTo>
                <a:cubicBezTo>
                  <a:pt x="3736001" y="4579807"/>
                  <a:pt x="3709424" y="4579807"/>
                  <a:pt x="3709424" y="4553895"/>
                </a:cubicBezTo>
                <a:cubicBezTo>
                  <a:pt x="3696136" y="4553895"/>
                  <a:pt x="3709424" y="4567183"/>
                  <a:pt x="3709424" y="4567183"/>
                </a:cubicBezTo>
                <a:cubicBezTo>
                  <a:pt x="3696136" y="4567183"/>
                  <a:pt x="3709424" y="4580472"/>
                  <a:pt x="3696136" y="4580472"/>
                </a:cubicBezTo>
                <a:cubicBezTo>
                  <a:pt x="3682848" y="4567183"/>
                  <a:pt x="3709424" y="4541271"/>
                  <a:pt x="3696136" y="4528647"/>
                </a:cubicBezTo>
                <a:cubicBezTo>
                  <a:pt x="3696136" y="4528647"/>
                  <a:pt x="3696136" y="4541936"/>
                  <a:pt x="3682848" y="4541936"/>
                </a:cubicBezTo>
                <a:cubicBezTo>
                  <a:pt x="3682848" y="4528647"/>
                  <a:pt x="3682848" y="4528647"/>
                  <a:pt x="3682848" y="4528647"/>
                </a:cubicBezTo>
                <a:cubicBezTo>
                  <a:pt x="3708760" y="4528647"/>
                  <a:pt x="3708760" y="4541936"/>
                  <a:pt x="3722048" y="4528647"/>
                </a:cubicBezTo>
                <a:cubicBezTo>
                  <a:pt x="3735337" y="4541936"/>
                  <a:pt x="3708760" y="4541936"/>
                  <a:pt x="3708760" y="4541936"/>
                </a:cubicBezTo>
                <a:cubicBezTo>
                  <a:pt x="3708760" y="4555224"/>
                  <a:pt x="3734672" y="4555224"/>
                  <a:pt x="3734672" y="4555224"/>
                </a:cubicBezTo>
                <a:cubicBezTo>
                  <a:pt x="3721384" y="4568512"/>
                  <a:pt x="3721384" y="4568512"/>
                  <a:pt x="3747961" y="4568512"/>
                </a:cubicBezTo>
                <a:cubicBezTo>
                  <a:pt x="3734672" y="4581801"/>
                  <a:pt x="3734672" y="4568512"/>
                  <a:pt x="3722048" y="4581801"/>
                </a:cubicBezTo>
                <a:cubicBezTo>
                  <a:pt x="3735337" y="4595089"/>
                  <a:pt x="3747961" y="4595089"/>
                  <a:pt x="3747961" y="4621001"/>
                </a:cubicBezTo>
                <a:cubicBezTo>
                  <a:pt x="3736665" y="4605719"/>
                  <a:pt x="3696800" y="4632296"/>
                  <a:pt x="3696800" y="4605719"/>
                </a:cubicBezTo>
                <a:lnTo>
                  <a:pt x="3696800" y="4605719"/>
                </a:lnTo>
                <a:close/>
                <a:moveTo>
                  <a:pt x="3710089" y="4593096"/>
                </a:moveTo>
                <a:lnTo>
                  <a:pt x="3710089" y="4593096"/>
                </a:lnTo>
                <a:cubicBezTo>
                  <a:pt x="3696800" y="4593096"/>
                  <a:pt x="3696800" y="4593096"/>
                  <a:pt x="3696800" y="4593096"/>
                </a:cubicBezTo>
                <a:cubicBezTo>
                  <a:pt x="3696800" y="4593096"/>
                  <a:pt x="3696800" y="4593096"/>
                  <a:pt x="3696800" y="4579807"/>
                </a:cubicBezTo>
                <a:cubicBezTo>
                  <a:pt x="3710089" y="4579807"/>
                  <a:pt x="3710089" y="4579807"/>
                  <a:pt x="3710089" y="4579807"/>
                </a:cubicBezTo>
                <a:lnTo>
                  <a:pt x="3710089" y="4579807"/>
                </a:lnTo>
                <a:cubicBezTo>
                  <a:pt x="3710089" y="4593096"/>
                  <a:pt x="3710089" y="4593096"/>
                  <a:pt x="3710089" y="4593096"/>
                </a:cubicBezTo>
                <a:lnTo>
                  <a:pt x="3710089" y="4593096"/>
                </a:lnTo>
                <a:close/>
                <a:moveTo>
                  <a:pt x="3736665" y="4684120"/>
                </a:moveTo>
                <a:cubicBezTo>
                  <a:pt x="3723377" y="4684120"/>
                  <a:pt x="3736665" y="4684120"/>
                  <a:pt x="3736665" y="4684120"/>
                </a:cubicBezTo>
                <a:cubicBezTo>
                  <a:pt x="3736665" y="4670832"/>
                  <a:pt x="3723377" y="4670832"/>
                  <a:pt x="3723377" y="4670832"/>
                </a:cubicBezTo>
                <a:cubicBezTo>
                  <a:pt x="3723377" y="4670832"/>
                  <a:pt x="3723377" y="4670832"/>
                  <a:pt x="3723377" y="4657544"/>
                </a:cubicBezTo>
                <a:cubicBezTo>
                  <a:pt x="3736665" y="4657544"/>
                  <a:pt x="3736665" y="4657544"/>
                  <a:pt x="3736665" y="4657544"/>
                </a:cubicBezTo>
                <a:cubicBezTo>
                  <a:pt x="3736665" y="4670832"/>
                  <a:pt x="3736665" y="4670832"/>
                  <a:pt x="3736665" y="4670832"/>
                </a:cubicBezTo>
                <a:cubicBezTo>
                  <a:pt x="3736665" y="4670832"/>
                  <a:pt x="3736665" y="4670832"/>
                  <a:pt x="3736665" y="4684120"/>
                </a:cubicBezTo>
                <a:lnTo>
                  <a:pt x="3736665" y="4684120"/>
                </a:lnTo>
                <a:close/>
                <a:moveTo>
                  <a:pt x="3775866" y="4670832"/>
                </a:moveTo>
                <a:cubicBezTo>
                  <a:pt x="3749953" y="4670832"/>
                  <a:pt x="3762577" y="4657544"/>
                  <a:pt x="3775866" y="4644920"/>
                </a:cubicBezTo>
                <a:lnTo>
                  <a:pt x="3762577" y="4644920"/>
                </a:lnTo>
                <a:cubicBezTo>
                  <a:pt x="3762577" y="4658208"/>
                  <a:pt x="3762577" y="4658208"/>
                  <a:pt x="3749289" y="4670832"/>
                </a:cubicBezTo>
                <a:cubicBezTo>
                  <a:pt x="3749289" y="4670832"/>
                  <a:pt x="3749289" y="4657544"/>
                  <a:pt x="3736001" y="4657544"/>
                </a:cubicBezTo>
                <a:lnTo>
                  <a:pt x="3749289" y="4657544"/>
                </a:lnTo>
                <a:cubicBezTo>
                  <a:pt x="3762577" y="4670832"/>
                  <a:pt x="3736001" y="4644255"/>
                  <a:pt x="3749289" y="4644255"/>
                </a:cubicBezTo>
                <a:cubicBezTo>
                  <a:pt x="3749289" y="4630967"/>
                  <a:pt x="3749289" y="4630967"/>
                  <a:pt x="3749289" y="4630967"/>
                </a:cubicBezTo>
                <a:cubicBezTo>
                  <a:pt x="3749289" y="4617679"/>
                  <a:pt x="3749289" y="4617679"/>
                  <a:pt x="3762577" y="4617679"/>
                </a:cubicBezTo>
                <a:cubicBezTo>
                  <a:pt x="3749289" y="4591767"/>
                  <a:pt x="3762577" y="4591767"/>
                  <a:pt x="3762577" y="4578479"/>
                </a:cubicBezTo>
                <a:cubicBezTo>
                  <a:pt x="3775866" y="4578479"/>
                  <a:pt x="3762577" y="4604390"/>
                  <a:pt x="3788490" y="4591767"/>
                </a:cubicBezTo>
                <a:cubicBezTo>
                  <a:pt x="3775202" y="4605055"/>
                  <a:pt x="3775202" y="4617679"/>
                  <a:pt x="3775202" y="4617679"/>
                </a:cubicBezTo>
                <a:cubicBezTo>
                  <a:pt x="3788490" y="4630967"/>
                  <a:pt x="3775202" y="4630967"/>
                  <a:pt x="3775202" y="4656879"/>
                </a:cubicBezTo>
                <a:cubicBezTo>
                  <a:pt x="3775866" y="4658208"/>
                  <a:pt x="3775866" y="4658208"/>
                  <a:pt x="3775866" y="4670832"/>
                </a:cubicBezTo>
                <a:lnTo>
                  <a:pt x="3775866" y="4670832"/>
                </a:lnTo>
                <a:close/>
                <a:moveTo>
                  <a:pt x="3775866" y="4787769"/>
                </a:moveTo>
                <a:cubicBezTo>
                  <a:pt x="3762577" y="4774481"/>
                  <a:pt x="3789154" y="4761857"/>
                  <a:pt x="3762577" y="4774481"/>
                </a:cubicBezTo>
                <a:cubicBezTo>
                  <a:pt x="3762577" y="4761192"/>
                  <a:pt x="3775866" y="4761192"/>
                  <a:pt x="3775866" y="4761192"/>
                </a:cubicBezTo>
                <a:lnTo>
                  <a:pt x="3775866" y="4761192"/>
                </a:lnTo>
                <a:cubicBezTo>
                  <a:pt x="3775866" y="4761192"/>
                  <a:pt x="3775866" y="4761192"/>
                  <a:pt x="3789154" y="4761192"/>
                </a:cubicBezTo>
                <a:cubicBezTo>
                  <a:pt x="3775866" y="4761192"/>
                  <a:pt x="3775866" y="4747904"/>
                  <a:pt x="3775866" y="4747904"/>
                </a:cubicBezTo>
                <a:cubicBezTo>
                  <a:pt x="3775866" y="4734616"/>
                  <a:pt x="3789154" y="4747904"/>
                  <a:pt x="3789154" y="4747904"/>
                </a:cubicBezTo>
                <a:cubicBezTo>
                  <a:pt x="3789154" y="4747904"/>
                  <a:pt x="3802442" y="4761192"/>
                  <a:pt x="3802442" y="4773816"/>
                </a:cubicBezTo>
                <a:cubicBezTo>
                  <a:pt x="3801778" y="4774481"/>
                  <a:pt x="3775866" y="4774481"/>
                  <a:pt x="3775866" y="4787769"/>
                </a:cubicBezTo>
                <a:lnTo>
                  <a:pt x="3775866" y="4787769"/>
                </a:lnTo>
                <a:close/>
                <a:moveTo>
                  <a:pt x="3789154" y="4735945"/>
                </a:moveTo>
                <a:cubicBezTo>
                  <a:pt x="3763242" y="4710032"/>
                  <a:pt x="3802442" y="4710032"/>
                  <a:pt x="3802442" y="4696744"/>
                </a:cubicBezTo>
                <a:cubicBezTo>
                  <a:pt x="3828355" y="4722657"/>
                  <a:pt x="3789154" y="4722657"/>
                  <a:pt x="3789154" y="4735945"/>
                </a:cubicBezTo>
                <a:lnTo>
                  <a:pt x="3789154" y="4735945"/>
                </a:lnTo>
                <a:close/>
                <a:moveTo>
                  <a:pt x="3801778" y="4735945"/>
                </a:moveTo>
                <a:cubicBezTo>
                  <a:pt x="3815066" y="4735945"/>
                  <a:pt x="3815066" y="4722657"/>
                  <a:pt x="3815066" y="4710032"/>
                </a:cubicBezTo>
                <a:cubicBezTo>
                  <a:pt x="3828355" y="4722657"/>
                  <a:pt x="3815066" y="4748568"/>
                  <a:pt x="3801778" y="4735945"/>
                </a:cubicBezTo>
                <a:lnTo>
                  <a:pt x="3801778" y="4735945"/>
                </a:lnTo>
                <a:close/>
                <a:moveTo>
                  <a:pt x="3841643" y="4787769"/>
                </a:moveTo>
                <a:cubicBezTo>
                  <a:pt x="3828355" y="4787769"/>
                  <a:pt x="3815731" y="4787769"/>
                  <a:pt x="3815731" y="4774481"/>
                </a:cubicBezTo>
                <a:cubicBezTo>
                  <a:pt x="3829019" y="4774481"/>
                  <a:pt x="3815731" y="4748568"/>
                  <a:pt x="3815731" y="4748568"/>
                </a:cubicBezTo>
                <a:lnTo>
                  <a:pt x="3829019" y="4748568"/>
                </a:lnTo>
                <a:lnTo>
                  <a:pt x="3829019" y="4748568"/>
                </a:lnTo>
                <a:cubicBezTo>
                  <a:pt x="3842307" y="4748568"/>
                  <a:pt x="3829019" y="4774481"/>
                  <a:pt x="3842307" y="4774481"/>
                </a:cubicBezTo>
                <a:cubicBezTo>
                  <a:pt x="3841643" y="4774481"/>
                  <a:pt x="3841643" y="4774481"/>
                  <a:pt x="3841643" y="4787769"/>
                </a:cubicBezTo>
                <a:lnTo>
                  <a:pt x="3841643" y="4787769"/>
                </a:lnTo>
                <a:close/>
                <a:moveTo>
                  <a:pt x="3841643" y="4658208"/>
                </a:moveTo>
                <a:cubicBezTo>
                  <a:pt x="3828355" y="4658208"/>
                  <a:pt x="3828355" y="4644920"/>
                  <a:pt x="3815731" y="4658208"/>
                </a:cubicBezTo>
                <a:lnTo>
                  <a:pt x="3815731" y="4644920"/>
                </a:lnTo>
                <a:cubicBezTo>
                  <a:pt x="3815731" y="4644920"/>
                  <a:pt x="3829019" y="4644920"/>
                  <a:pt x="3829019" y="4631632"/>
                </a:cubicBezTo>
                <a:cubicBezTo>
                  <a:pt x="3829019" y="4644920"/>
                  <a:pt x="3829019" y="4644920"/>
                  <a:pt x="3829019" y="4644920"/>
                </a:cubicBezTo>
                <a:cubicBezTo>
                  <a:pt x="3829019" y="4658208"/>
                  <a:pt x="3842307" y="4631632"/>
                  <a:pt x="3842307" y="4644920"/>
                </a:cubicBezTo>
                <a:cubicBezTo>
                  <a:pt x="3855595" y="4644920"/>
                  <a:pt x="3842307" y="4631632"/>
                  <a:pt x="3855595" y="4619008"/>
                </a:cubicBezTo>
                <a:cubicBezTo>
                  <a:pt x="3854267" y="4632296"/>
                  <a:pt x="3854267" y="4658208"/>
                  <a:pt x="3841643" y="4658208"/>
                </a:cubicBezTo>
                <a:lnTo>
                  <a:pt x="3841643" y="4658208"/>
                </a:lnTo>
                <a:close/>
                <a:moveTo>
                  <a:pt x="3854267" y="4696744"/>
                </a:moveTo>
                <a:cubicBezTo>
                  <a:pt x="3854267" y="4710032"/>
                  <a:pt x="3840979" y="4710032"/>
                  <a:pt x="3854267" y="4722657"/>
                </a:cubicBezTo>
                <a:cubicBezTo>
                  <a:pt x="3841643" y="4722657"/>
                  <a:pt x="3841643" y="4696744"/>
                  <a:pt x="3854267" y="4696744"/>
                </a:cubicBezTo>
                <a:lnTo>
                  <a:pt x="3854267" y="4696744"/>
                </a:lnTo>
                <a:close/>
                <a:moveTo>
                  <a:pt x="3854267" y="4865506"/>
                </a:moveTo>
                <a:lnTo>
                  <a:pt x="3854267" y="4839593"/>
                </a:lnTo>
                <a:cubicBezTo>
                  <a:pt x="3854267" y="4839593"/>
                  <a:pt x="3854267" y="4839593"/>
                  <a:pt x="3854267" y="4852882"/>
                </a:cubicBezTo>
                <a:cubicBezTo>
                  <a:pt x="3840979" y="4839593"/>
                  <a:pt x="3867555" y="4826969"/>
                  <a:pt x="3854267" y="4826969"/>
                </a:cubicBezTo>
                <a:cubicBezTo>
                  <a:pt x="3854267" y="4813681"/>
                  <a:pt x="3854267" y="4813681"/>
                  <a:pt x="3867555" y="4813681"/>
                </a:cubicBezTo>
                <a:cubicBezTo>
                  <a:pt x="3867555" y="4826305"/>
                  <a:pt x="3867555" y="4852882"/>
                  <a:pt x="3854267" y="4865506"/>
                </a:cubicBezTo>
                <a:lnTo>
                  <a:pt x="3854267" y="4865506"/>
                </a:lnTo>
                <a:close/>
                <a:moveTo>
                  <a:pt x="3854267" y="4710032"/>
                </a:moveTo>
                <a:cubicBezTo>
                  <a:pt x="3867555" y="4710032"/>
                  <a:pt x="3867555" y="4723321"/>
                  <a:pt x="3867555" y="4723321"/>
                </a:cubicBezTo>
                <a:cubicBezTo>
                  <a:pt x="3854267" y="4722657"/>
                  <a:pt x="3867555" y="4710032"/>
                  <a:pt x="3854267" y="4710032"/>
                </a:cubicBezTo>
                <a:lnTo>
                  <a:pt x="3854267" y="4710032"/>
                </a:lnTo>
                <a:close/>
                <a:moveTo>
                  <a:pt x="3867555" y="4800393"/>
                </a:moveTo>
                <a:cubicBezTo>
                  <a:pt x="3867555" y="4800393"/>
                  <a:pt x="3867555" y="4800393"/>
                  <a:pt x="3854267" y="4800393"/>
                </a:cubicBezTo>
                <a:cubicBezTo>
                  <a:pt x="3854267" y="4787104"/>
                  <a:pt x="3867555" y="4787104"/>
                  <a:pt x="3854267" y="4774481"/>
                </a:cubicBezTo>
                <a:cubicBezTo>
                  <a:pt x="3867555" y="4761192"/>
                  <a:pt x="3867555" y="4787769"/>
                  <a:pt x="3880179" y="4787769"/>
                </a:cubicBezTo>
                <a:lnTo>
                  <a:pt x="3867555" y="4800393"/>
                </a:lnTo>
                <a:lnTo>
                  <a:pt x="3867555" y="4800393"/>
                </a:lnTo>
                <a:close/>
                <a:moveTo>
                  <a:pt x="3920044" y="4956530"/>
                </a:moveTo>
                <a:cubicBezTo>
                  <a:pt x="3933332" y="4943242"/>
                  <a:pt x="3933332" y="4943242"/>
                  <a:pt x="3945956" y="4930618"/>
                </a:cubicBezTo>
                <a:cubicBezTo>
                  <a:pt x="3945956" y="4943242"/>
                  <a:pt x="3933332" y="4943242"/>
                  <a:pt x="3920044" y="4956530"/>
                </a:cubicBezTo>
                <a:lnTo>
                  <a:pt x="3920044" y="4956530"/>
                </a:lnTo>
                <a:close/>
                <a:moveTo>
                  <a:pt x="3972532" y="4956530"/>
                </a:moveTo>
                <a:lnTo>
                  <a:pt x="3959244" y="4956530"/>
                </a:lnTo>
                <a:cubicBezTo>
                  <a:pt x="3945956" y="4943242"/>
                  <a:pt x="3945956" y="4956530"/>
                  <a:pt x="3945956" y="4969818"/>
                </a:cubicBezTo>
                <a:cubicBezTo>
                  <a:pt x="3959244" y="4969818"/>
                  <a:pt x="3945956" y="4943906"/>
                  <a:pt x="3959244" y="4956530"/>
                </a:cubicBezTo>
                <a:cubicBezTo>
                  <a:pt x="3972532" y="4982442"/>
                  <a:pt x="3933332" y="4969818"/>
                  <a:pt x="3959244" y="4982442"/>
                </a:cubicBezTo>
                <a:cubicBezTo>
                  <a:pt x="3959244" y="4995731"/>
                  <a:pt x="3920044" y="4982442"/>
                  <a:pt x="3933332" y="4969154"/>
                </a:cubicBezTo>
                <a:cubicBezTo>
                  <a:pt x="3946621" y="4955866"/>
                  <a:pt x="3959244" y="4955866"/>
                  <a:pt x="3959244" y="4943242"/>
                </a:cubicBezTo>
                <a:cubicBezTo>
                  <a:pt x="3972532" y="4943242"/>
                  <a:pt x="3972532" y="4943242"/>
                  <a:pt x="3972532" y="4943242"/>
                </a:cubicBezTo>
                <a:cubicBezTo>
                  <a:pt x="3985820" y="4943242"/>
                  <a:pt x="3972532" y="4956530"/>
                  <a:pt x="3972532" y="4956530"/>
                </a:cubicBezTo>
                <a:lnTo>
                  <a:pt x="3972532" y="4956530"/>
                </a:lnTo>
                <a:close/>
                <a:moveTo>
                  <a:pt x="3945956" y="4839593"/>
                </a:moveTo>
                <a:cubicBezTo>
                  <a:pt x="3945956" y="4826305"/>
                  <a:pt x="3959244" y="4839593"/>
                  <a:pt x="3959244" y="4826305"/>
                </a:cubicBezTo>
                <a:cubicBezTo>
                  <a:pt x="3959244" y="4826305"/>
                  <a:pt x="3959244" y="4826305"/>
                  <a:pt x="3972532" y="4826305"/>
                </a:cubicBezTo>
                <a:cubicBezTo>
                  <a:pt x="3959244" y="4839593"/>
                  <a:pt x="3985820" y="4839593"/>
                  <a:pt x="3972532" y="4852217"/>
                </a:cubicBezTo>
                <a:cubicBezTo>
                  <a:pt x="3985820" y="4852217"/>
                  <a:pt x="3985820" y="4838929"/>
                  <a:pt x="3985820" y="4826305"/>
                </a:cubicBezTo>
                <a:cubicBezTo>
                  <a:pt x="3985820" y="4826305"/>
                  <a:pt x="3985820" y="4826305"/>
                  <a:pt x="3999109" y="4826305"/>
                </a:cubicBezTo>
                <a:cubicBezTo>
                  <a:pt x="3999109" y="4839593"/>
                  <a:pt x="3985820" y="4839593"/>
                  <a:pt x="3985820" y="4852217"/>
                </a:cubicBezTo>
                <a:cubicBezTo>
                  <a:pt x="3985820" y="4852217"/>
                  <a:pt x="3985820" y="4838929"/>
                  <a:pt x="3999109" y="4852217"/>
                </a:cubicBezTo>
                <a:cubicBezTo>
                  <a:pt x="4012397" y="4852217"/>
                  <a:pt x="3999109" y="4865506"/>
                  <a:pt x="3999109" y="4865506"/>
                </a:cubicBezTo>
                <a:cubicBezTo>
                  <a:pt x="3999109" y="4878794"/>
                  <a:pt x="3985820" y="4839593"/>
                  <a:pt x="3985820" y="4865506"/>
                </a:cubicBezTo>
                <a:cubicBezTo>
                  <a:pt x="3972532" y="4852217"/>
                  <a:pt x="3946621" y="4878794"/>
                  <a:pt x="3959909" y="4891417"/>
                </a:cubicBezTo>
                <a:cubicBezTo>
                  <a:pt x="3959909" y="4891417"/>
                  <a:pt x="3959909" y="4878129"/>
                  <a:pt x="3973197" y="4878129"/>
                </a:cubicBezTo>
                <a:cubicBezTo>
                  <a:pt x="3959909" y="4878129"/>
                  <a:pt x="3959909" y="4878129"/>
                  <a:pt x="3959909" y="4864841"/>
                </a:cubicBezTo>
                <a:cubicBezTo>
                  <a:pt x="3973197" y="4878129"/>
                  <a:pt x="3973197" y="4878129"/>
                  <a:pt x="3973197" y="4890753"/>
                </a:cubicBezTo>
                <a:cubicBezTo>
                  <a:pt x="3986486" y="4890753"/>
                  <a:pt x="3986486" y="4877465"/>
                  <a:pt x="3986486" y="4877465"/>
                </a:cubicBezTo>
                <a:cubicBezTo>
                  <a:pt x="3999774" y="4877465"/>
                  <a:pt x="3999774" y="4877465"/>
                  <a:pt x="3999774" y="4877465"/>
                </a:cubicBezTo>
                <a:cubicBezTo>
                  <a:pt x="3999774" y="4890753"/>
                  <a:pt x="3999774" y="4890753"/>
                  <a:pt x="3986486" y="4890753"/>
                </a:cubicBezTo>
                <a:cubicBezTo>
                  <a:pt x="3999774" y="4890753"/>
                  <a:pt x="3999774" y="4904042"/>
                  <a:pt x="3999774" y="4916665"/>
                </a:cubicBezTo>
                <a:cubicBezTo>
                  <a:pt x="3986486" y="4929953"/>
                  <a:pt x="3986486" y="4916665"/>
                  <a:pt x="3986486" y="4903377"/>
                </a:cubicBezTo>
                <a:lnTo>
                  <a:pt x="3986486" y="4916665"/>
                </a:lnTo>
                <a:lnTo>
                  <a:pt x="3973197" y="4929953"/>
                </a:lnTo>
                <a:lnTo>
                  <a:pt x="3959909" y="4916665"/>
                </a:lnTo>
                <a:cubicBezTo>
                  <a:pt x="3946621" y="4903377"/>
                  <a:pt x="3946621" y="4916665"/>
                  <a:pt x="3946621" y="4929953"/>
                </a:cubicBezTo>
                <a:cubicBezTo>
                  <a:pt x="3946621" y="4916665"/>
                  <a:pt x="3946621" y="4916665"/>
                  <a:pt x="3933332" y="4916665"/>
                </a:cubicBezTo>
                <a:cubicBezTo>
                  <a:pt x="3920044" y="4916665"/>
                  <a:pt x="3933332" y="4929953"/>
                  <a:pt x="3946621" y="4929953"/>
                </a:cubicBezTo>
                <a:cubicBezTo>
                  <a:pt x="3920708" y="4943242"/>
                  <a:pt x="3920708" y="4943242"/>
                  <a:pt x="3907420" y="4929953"/>
                </a:cubicBezTo>
                <a:cubicBezTo>
                  <a:pt x="3920708" y="4916665"/>
                  <a:pt x="3920708" y="4904042"/>
                  <a:pt x="3907420" y="4890753"/>
                </a:cubicBezTo>
                <a:cubicBezTo>
                  <a:pt x="3907420" y="4877465"/>
                  <a:pt x="3920708" y="4877465"/>
                  <a:pt x="3946621" y="4877465"/>
                </a:cubicBezTo>
                <a:cubicBezTo>
                  <a:pt x="3933332" y="4864177"/>
                  <a:pt x="3933332" y="4877465"/>
                  <a:pt x="3920708" y="4877465"/>
                </a:cubicBezTo>
                <a:cubicBezTo>
                  <a:pt x="3920708" y="4864177"/>
                  <a:pt x="3933997" y="4864177"/>
                  <a:pt x="3933997" y="4864177"/>
                </a:cubicBezTo>
                <a:cubicBezTo>
                  <a:pt x="3933997" y="4864177"/>
                  <a:pt x="3920708" y="4864177"/>
                  <a:pt x="3920708" y="4850888"/>
                </a:cubicBezTo>
                <a:cubicBezTo>
                  <a:pt x="3907420" y="4850888"/>
                  <a:pt x="3920708" y="4864177"/>
                  <a:pt x="3920708" y="4864177"/>
                </a:cubicBezTo>
                <a:cubicBezTo>
                  <a:pt x="3920708" y="4864177"/>
                  <a:pt x="3907420" y="4850888"/>
                  <a:pt x="3920708" y="4838264"/>
                </a:cubicBezTo>
                <a:cubicBezTo>
                  <a:pt x="3907420" y="4838264"/>
                  <a:pt x="3907420" y="4851553"/>
                  <a:pt x="3907420" y="4851553"/>
                </a:cubicBezTo>
                <a:cubicBezTo>
                  <a:pt x="3907420" y="4864841"/>
                  <a:pt x="3907420" y="4838264"/>
                  <a:pt x="3907420" y="4838264"/>
                </a:cubicBezTo>
                <a:cubicBezTo>
                  <a:pt x="3894132" y="4838264"/>
                  <a:pt x="3894132" y="4851553"/>
                  <a:pt x="3881508" y="4851553"/>
                </a:cubicBezTo>
                <a:cubicBezTo>
                  <a:pt x="3894796" y="4864841"/>
                  <a:pt x="3894796" y="4851553"/>
                  <a:pt x="3907420" y="4851553"/>
                </a:cubicBezTo>
                <a:cubicBezTo>
                  <a:pt x="3894132" y="4851553"/>
                  <a:pt x="3907420" y="4851553"/>
                  <a:pt x="3907420" y="4864841"/>
                </a:cubicBezTo>
                <a:cubicBezTo>
                  <a:pt x="3894132" y="4864841"/>
                  <a:pt x="3881508" y="4864841"/>
                  <a:pt x="3881508" y="4851553"/>
                </a:cubicBezTo>
                <a:cubicBezTo>
                  <a:pt x="3868219" y="4851553"/>
                  <a:pt x="3881508" y="4864841"/>
                  <a:pt x="3881508" y="4864841"/>
                </a:cubicBezTo>
                <a:cubicBezTo>
                  <a:pt x="3855595" y="4864841"/>
                  <a:pt x="3868219" y="4851553"/>
                  <a:pt x="3881508" y="4851553"/>
                </a:cubicBezTo>
                <a:cubicBezTo>
                  <a:pt x="3868219" y="4838264"/>
                  <a:pt x="3881508" y="4825641"/>
                  <a:pt x="3881508" y="4812352"/>
                </a:cubicBezTo>
                <a:cubicBezTo>
                  <a:pt x="3881508" y="4825641"/>
                  <a:pt x="3881508" y="4825641"/>
                  <a:pt x="3894796" y="4812352"/>
                </a:cubicBezTo>
                <a:lnTo>
                  <a:pt x="3894796" y="4812352"/>
                </a:lnTo>
                <a:cubicBezTo>
                  <a:pt x="3881508" y="4812352"/>
                  <a:pt x="3881508" y="4799064"/>
                  <a:pt x="3881508" y="4786440"/>
                </a:cubicBezTo>
                <a:cubicBezTo>
                  <a:pt x="3881508" y="4786440"/>
                  <a:pt x="3894796" y="4799728"/>
                  <a:pt x="3894796" y="4786440"/>
                </a:cubicBezTo>
                <a:cubicBezTo>
                  <a:pt x="3894796" y="4799728"/>
                  <a:pt x="3894796" y="4799728"/>
                  <a:pt x="3894796" y="4812352"/>
                </a:cubicBezTo>
                <a:lnTo>
                  <a:pt x="3894796" y="4812352"/>
                </a:lnTo>
                <a:lnTo>
                  <a:pt x="3894796" y="4812352"/>
                </a:lnTo>
                <a:cubicBezTo>
                  <a:pt x="3894796" y="4812352"/>
                  <a:pt x="3894796" y="4812352"/>
                  <a:pt x="3894796" y="4825641"/>
                </a:cubicBezTo>
                <a:cubicBezTo>
                  <a:pt x="3908084" y="4825641"/>
                  <a:pt x="3920708" y="4825641"/>
                  <a:pt x="3920708" y="4838929"/>
                </a:cubicBezTo>
                <a:lnTo>
                  <a:pt x="3920708" y="4838929"/>
                </a:lnTo>
                <a:cubicBezTo>
                  <a:pt x="3920708" y="4825641"/>
                  <a:pt x="3933997" y="4813017"/>
                  <a:pt x="3920708" y="4799728"/>
                </a:cubicBezTo>
                <a:cubicBezTo>
                  <a:pt x="3933997" y="4813017"/>
                  <a:pt x="3946621" y="4813017"/>
                  <a:pt x="3946621" y="4813017"/>
                </a:cubicBezTo>
                <a:cubicBezTo>
                  <a:pt x="3945956" y="4826305"/>
                  <a:pt x="3945956" y="4826305"/>
                  <a:pt x="3945956" y="4839593"/>
                </a:cubicBezTo>
                <a:lnTo>
                  <a:pt x="3945956" y="4839593"/>
                </a:lnTo>
                <a:close/>
                <a:moveTo>
                  <a:pt x="3880844" y="4722657"/>
                </a:moveTo>
                <a:lnTo>
                  <a:pt x="3880844" y="4709368"/>
                </a:lnTo>
                <a:cubicBezTo>
                  <a:pt x="3894132" y="4709368"/>
                  <a:pt x="3894132" y="4722657"/>
                  <a:pt x="3894132" y="4722657"/>
                </a:cubicBezTo>
                <a:cubicBezTo>
                  <a:pt x="3880844" y="4774481"/>
                  <a:pt x="3868219" y="4748568"/>
                  <a:pt x="3894132" y="4722657"/>
                </a:cubicBezTo>
                <a:lnTo>
                  <a:pt x="3880844" y="4722657"/>
                </a:lnTo>
                <a:lnTo>
                  <a:pt x="3880844" y="4722657"/>
                </a:lnTo>
                <a:close/>
                <a:moveTo>
                  <a:pt x="3933332" y="4787769"/>
                </a:moveTo>
                <a:lnTo>
                  <a:pt x="3920044" y="4787769"/>
                </a:lnTo>
                <a:cubicBezTo>
                  <a:pt x="3933332" y="4774481"/>
                  <a:pt x="3906756" y="4761857"/>
                  <a:pt x="3906756" y="4748568"/>
                </a:cubicBezTo>
                <a:cubicBezTo>
                  <a:pt x="3920044" y="4761857"/>
                  <a:pt x="3920044" y="4774481"/>
                  <a:pt x="3933332" y="4787769"/>
                </a:cubicBezTo>
                <a:lnTo>
                  <a:pt x="3933332" y="4787769"/>
                </a:lnTo>
                <a:close/>
                <a:moveTo>
                  <a:pt x="3972532" y="4644920"/>
                </a:moveTo>
                <a:cubicBezTo>
                  <a:pt x="3972532" y="4644920"/>
                  <a:pt x="3985820" y="4658208"/>
                  <a:pt x="3985820" y="4644920"/>
                </a:cubicBezTo>
                <a:lnTo>
                  <a:pt x="3985820" y="4658208"/>
                </a:lnTo>
                <a:cubicBezTo>
                  <a:pt x="3985820" y="4658208"/>
                  <a:pt x="3959909" y="4658208"/>
                  <a:pt x="3972532" y="4671497"/>
                </a:cubicBezTo>
                <a:cubicBezTo>
                  <a:pt x="3959244" y="4671497"/>
                  <a:pt x="3959244" y="4671497"/>
                  <a:pt x="3959244" y="4658208"/>
                </a:cubicBezTo>
                <a:cubicBezTo>
                  <a:pt x="3959244" y="4658208"/>
                  <a:pt x="3972532" y="4658208"/>
                  <a:pt x="3972532" y="4644920"/>
                </a:cubicBezTo>
                <a:lnTo>
                  <a:pt x="3972532" y="4644920"/>
                </a:lnTo>
                <a:close/>
                <a:moveTo>
                  <a:pt x="3972532" y="4567183"/>
                </a:moveTo>
                <a:cubicBezTo>
                  <a:pt x="3972532" y="4580472"/>
                  <a:pt x="3972532" y="4580472"/>
                  <a:pt x="3972532" y="4580472"/>
                </a:cubicBezTo>
                <a:lnTo>
                  <a:pt x="3959244" y="4580472"/>
                </a:lnTo>
                <a:cubicBezTo>
                  <a:pt x="3959244" y="4567183"/>
                  <a:pt x="3972532" y="4567183"/>
                  <a:pt x="3972532" y="4567183"/>
                </a:cubicBezTo>
                <a:lnTo>
                  <a:pt x="3972532" y="4567183"/>
                </a:lnTo>
                <a:close/>
                <a:moveTo>
                  <a:pt x="3959244" y="4527983"/>
                </a:moveTo>
                <a:cubicBezTo>
                  <a:pt x="3959244" y="4541271"/>
                  <a:pt x="3959244" y="4541271"/>
                  <a:pt x="3959244" y="4541271"/>
                </a:cubicBezTo>
                <a:cubicBezTo>
                  <a:pt x="3972532" y="4541271"/>
                  <a:pt x="3945956" y="4541271"/>
                  <a:pt x="3945956" y="4567183"/>
                </a:cubicBezTo>
                <a:cubicBezTo>
                  <a:pt x="3933332" y="4553895"/>
                  <a:pt x="3933332" y="4541271"/>
                  <a:pt x="3959244" y="4527983"/>
                </a:cubicBezTo>
                <a:lnTo>
                  <a:pt x="3959244" y="4527983"/>
                </a:lnTo>
                <a:close/>
                <a:moveTo>
                  <a:pt x="3933332" y="4541271"/>
                </a:moveTo>
                <a:cubicBezTo>
                  <a:pt x="3933332" y="4554559"/>
                  <a:pt x="3933332" y="4580472"/>
                  <a:pt x="3933332" y="4593096"/>
                </a:cubicBezTo>
                <a:cubicBezTo>
                  <a:pt x="3946621" y="4593096"/>
                  <a:pt x="3933332" y="4579807"/>
                  <a:pt x="3946621" y="4579807"/>
                </a:cubicBezTo>
                <a:cubicBezTo>
                  <a:pt x="3959909" y="4593096"/>
                  <a:pt x="3933332" y="4593096"/>
                  <a:pt x="3946621" y="4619008"/>
                </a:cubicBezTo>
                <a:cubicBezTo>
                  <a:pt x="3933332" y="4619008"/>
                  <a:pt x="3933332" y="4619008"/>
                  <a:pt x="3920708" y="4619008"/>
                </a:cubicBezTo>
                <a:cubicBezTo>
                  <a:pt x="3920708" y="4619008"/>
                  <a:pt x="3933997" y="4632296"/>
                  <a:pt x="3920708" y="4632296"/>
                </a:cubicBezTo>
                <a:cubicBezTo>
                  <a:pt x="3920708" y="4632296"/>
                  <a:pt x="3920708" y="4645584"/>
                  <a:pt x="3933997" y="4645584"/>
                </a:cubicBezTo>
                <a:cubicBezTo>
                  <a:pt x="3933997" y="4645584"/>
                  <a:pt x="3920708" y="4645584"/>
                  <a:pt x="3908084" y="4645584"/>
                </a:cubicBezTo>
                <a:cubicBezTo>
                  <a:pt x="3921373" y="4645584"/>
                  <a:pt x="3908084" y="4671497"/>
                  <a:pt x="3908084" y="4658873"/>
                </a:cubicBezTo>
                <a:cubicBezTo>
                  <a:pt x="3908084" y="4684785"/>
                  <a:pt x="3882172" y="4684785"/>
                  <a:pt x="3882172" y="4710697"/>
                </a:cubicBezTo>
                <a:cubicBezTo>
                  <a:pt x="3868884" y="4697408"/>
                  <a:pt x="3856260" y="4684785"/>
                  <a:pt x="3856260" y="4710697"/>
                </a:cubicBezTo>
                <a:cubicBezTo>
                  <a:pt x="3842971" y="4684785"/>
                  <a:pt x="3882172" y="4671497"/>
                  <a:pt x="3882172" y="4684785"/>
                </a:cubicBezTo>
                <a:cubicBezTo>
                  <a:pt x="3895460" y="4671497"/>
                  <a:pt x="3882172" y="4671497"/>
                  <a:pt x="3882172" y="4658873"/>
                </a:cubicBezTo>
                <a:cubicBezTo>
                  <a:pt x="3882172" y="4672161"/>
                  <a:pt x="3882172" y="4672161"/>
                  <a:pt x="3868884" y="4672161"/>
                </a:cubicBezTo>
                <a:cubicBezTo>
                  <a:pt x="3882172" y="4672161"/>
                  <a:pt x="3882172" y="4646249"/>
                  <a:pt x="3894796" y="4646249"/>
                </a:cubicBezTo>
                <a:cubicBezTo>
                  <a:pt x="3881508" y="4632961"/>
                  <a:pt x="3868884" y="4646249"/>
                  <a:pt x="3868884" y="4659537"/>
                </a:cubicBezTo>
                <a:lnTo>
                  <a:pt x="3868884" y="4659537"/>
                </a:lnTo>
                <a:cubicBezTo>
                  <a:pt x="3855595" y="4659537"/>
                  <a:pt x="3855595" y="4633625"/>
                  <a:pt x="3882172" y="4620337"/>
                </a:cubicBezTo>
                <a:cubicBezTo>
                  <a:pt x="3882172" y="4607048"/>
                  <a:pt x="3868884" y="4620337"/>
                  <a:pt x="3868884" y="4607048"/>
                </a:cubicBezTo>
                <a:cubicBezTo>
                  <a:pt x="3868884" y="4620337"/>
                  <a:pt x="3855595" y="4620337"/>
                  <a:pt x="3842971" y="4620337"/>
                </a:cubicBezTo>
                <a:cubicBezTo>
                  <a:pt x="3842971" y="4607048"/>
                  <a:pt x="3856260" y="4594424"/>
                  <a:pt x="3842971" y="4594424"/>
                </a:cubicBezTo>
                <a:cubicBezTo>
                  <a:pt x="3856260" y="4581136"/>
                  <a:pt x="3868884" y="4581136"/>
                  <a:pt x="3882172" y="4581136"/>
                </a:cubicBezTo>
                <a:cubicBezTo>
                  <a:pt x="3868884" y="4594424"/>
                  <a:pt x="3882172" y="4594424"/>
                  <a:pt x="3895460" y="4594424"/>
                </a:cubicBezTo>
                <a:cubicBezTo>
                  <a:pt x="3895460" y="4581136"/>
                  <a:pt x="3908749" y="4581136"/>
                  <a:pt x="3908749" y="4581136"/>
                </a:cubicBezTo>
                <a:cubicBezTo>
                  <a:pt x="3922037" y="4581136"/>
                  <a:pt x="3895460" y="4594424"/>
                  <a:pt x="3922037" y="4594424"/>
                </a:cubicBezTo>
                <a:cubicBezTo>
                  <a:pt x="3908749" y="4607713"/>
                  <a:pt x="3908749" y="4607713"/>
                  <a:pt x="3908749" y="4620337"/>
                </a:cubicBezTo>
                <a:cubicBezTo>
                  <a:pt x="3908749" y="4607048"/>
                  <a:pt x="3908749" y="4607048"/>
                  <a:pt x="3908749" y="4594424"/>
                </a:cubicBezTo>
                <a:cubicBezTo>
                  <a:pt x="3895460" y="4607713"/>
                  <a:pt x="3895460" y="4607713"/>
                  <a:pt x="3882836" y="4594424"/>
                </a:cubicBezTo>
                <a:cubicBezTo>
                  <a:pt x="3896125" y="4607713"/>
                  <a:pt x="3882836" y="4620337"/>
                  <a:pt x="3896125" y="4620337"/>
                </a:cubicBezTo>
                <a:cubicBezTo>
                  <a:pt x="3896125" y="4633625"/>
                  <a:pt x="3909413" y="4646249"/>
                  <a:pt x="3896125" y="4646249"/>
                </a:cubicBezTo>
                <a:cubicBezTo>
                  <a:pt x="3896125" y="4659537"/>
                  <a:pt x="3896125" y="4646249"/>
                  <a:pt x="3909413" y="4646249"/>
                </a:cubicBezTo>
                <a:cubicBezTo>
                  <a:pt x="3909413" y="4646249"/>
                  <a:pt x="3896125" y="4646249"/>
                  <a:pt x="3909413" y="4632961"/>
                </a:cubicBezTo>
                <a:cubicBezTo>
                  <a:pt x="3922701" y="4646249"/>
                  <a:pt x="3909413" y="4619672"/>
                  <a:pt x="3935325" y="4607048"/>
                </a:cubicBezTo>
                <a:cubicBezTo>
                  <a:pt x="3922037" y="4607048"/>
                  <a:pt x="3922037" y="4593760"/>
                  <a:pt x="3922037" y="4581136"/>
                </a:cubicBezTo>
                <a:cubicBezTo>
                  <a:pt x="3933332" y="4567183"/>
                  <a:pt x="3920044" y="4553895"/>
                  <a:pt x="3933332" y="4541271"/>
                </a:cubicBezTo>
                <a:lnTo>
                  <a:pt x="3933332" y="4541271"/>
                </a:lnTo>
                <a:close/>
                <a:moveTo>
                  <a:pt x="3920044" y="4502071"/>
                </a:moveTo>
                <a:cubicBezTo>
                  <a:pt x="3933332" y="4515359"/>
                  <a:pt x="3906756" y="4567183"/>
                  <a:pt x="3880844" y="4553895"/>
                </a:cubicBezTo>
                <a:cubicBezTo>
                  <a:pt x="3893468" y="4541271"/>
                  <a:pt x="3906756" y="4527983"/>
                  <a:pt x="3920044" y="4502071"/>
                </a:cubicBezTo>
                <a:lnTo>
                  <a:pt x="3920044" y="4502071"/>
                </a:lnTo>
                <a:close/>
                <a:moveTo>
                  <a:pt x="3893468" y="4307398"/>
                </a:moveTo>
                <a:cubicBezTo>
                  <a:pt x="3867555" y="4307398"/>
                  <a:pt x="3867555" y="4268197"/>
                  <a:pt x="3840979" y="4281485"/>
                </a:cubicBezTo>
                <a:cubicBezTo>
                  <a:pt x="3840979" y="4281485"/>
                  <a:pt x="3854267" y="4281485"/>
                  <a:pt x="3866891" y="4281485"/>
                </a:cubicBezTo>
                <a:cubicBezTo>
                  <a:pt x="3866891" y="4268197"/>
                  <a:pt x="3853603" y="4268197"/>
                  <a:pt x="3853603" y="4268197"/>
                </a:cubicBezTo>
                <a:cubicBezTo>
                  <a:pt x="3853603" y="4268197"/>
                  <a:pt x="3866891" y="4268197"/>
                  <a:pt x="3879514" y="4268197"/>
                </a:cubicBezTo>
                <a:cubicBezTo>
                  <a:pt x="3866226" y="4281485"/>
                  <a:pt x="3879514" y="4281485"/>
                  <a:pt x="3866226" y="4281485"/>
                </a:cubicBezTo>
                <a:cubicBezTo>
                  <a:pt x="3866226" y="4294774"/>
                  <a:pt x="3879514" y="4294774"/>
                  <a:pt x="3879514" y="4294774"/>
                </a:cubicBezTo>
                <a:cubicBezTo>
                  <a:pt x="3892802" y="4294774"/>
                  <a:pt x="3892802" y="4281485"/>
                  <a:pt x="3905427" y="4281485"/>
                </a:cubicBezTo>
                <a:cubicBezTo>
                  <a:pt x="3905427" y="4294774"/>
                  <a:pt x="3918715" y="4294774"/>
                  <a:pt x="3918715" y="4307398"/>
                </a:cubicBezTo>
                <a:cubicBezTo>
                  <a:pt x="3905427" y="4307398"/>
                  <a:pt x="3905427" y="4307398"/>
                  <a:pt x="3905427" y="4294109"/>
                </a:cubicBezTo>
                <a:cubicBezTo>
                  <a:pt x="3906756" y="4294774"/>
                  <a:pt x="3893468" y="4294774"/>
                  <a:pt x="3893468" y="4307398"/>
                </a:cubicBezTo>
                <a:lnTo>
                  <a:pt x="3893468" y="4307398"/>
                </a:lnTo>
                <a:close/>
                <a:moveTo>
                  <a:pt x="3893468" y="4333310"/>
                </a:moveTo>
                <a:cubicBezTo>
                  <a:pt x="3906756" y="4320021"/>
                  <a:pt x="3919379" y="4333310"/>
                  <a:pt x="3906756" y="4346598"/>
                </a:cubicBezTo>
                <a:cubicBezTo>
                  <a:pt x="3893468" y="4346598"/>
                  <a:pt x="3906756" y="4320686"/>
                  <a:pt x="3893468" y="4333310"/>
                </a:cubicBezTo>
                <a:lnTo>
                  <a:pt x="3893468" y="4333310"/>
                </a:lnTo>
                <a:close/>
                <a:moveTo>
                  <a:pt x="3906756" y="4359222"/>
                </a:moveTo>
                <a:cubicBezTo>
                  <a:pt x="3906756" y="4359222"/>
                  <a:pt x="3906756" y="4333310"/>
                  <a:pt x="3920044" y="4333310"/>
                </a:cubicBezTo>
                <a:cubicBezTo>
                  <a:pt x="3920044" y="4346598"/>
                  <a:pt x="3920044" y="4359222"/>
                  <a:pt x="3906756" y="4359222"/>
                </a:cubicBezTo>
                <a:lnTo>
                  <a:pt x="3906756" y="4359222"/>
                </a:lnTo>
                <a:close/>
                <a:moveTo>
                  <a:pt x="3945956" y="4359222"/>
                </a:moveTo>
                <a:cubicBezTo>
                  <a:pt x="3945956" y="4345934"/>
                  <a:pt x="3959244" y="4359222"/>
                  <a:pt x="3959244" y="4359222"/>
                </a:cubicBezTo>
                <a:cubicBezTo>
                  <a:pt x="3959244" y="4372510"/>
                  <a:pt x="3945956" y="4372510"/>
                  <a:pt x="3945956" y="4359222"/>
                </a:cubicBezTo>
                <a:lnTo>
                  <a:pt x="3945956" y="4359222"/>
                </a:lnTo>
                <a:close/>
                <a:moveTo>
                  <a:pt x="3985820" y="4437623"/>
                </a:moveTo>
                <a:cubicBezTo>
                  <a:pt x="3985820" y="4411710"/>
                  <a:pt x="3985820" y="4424334"/>
                  <a:pt x="3972532" y="4411710"/>
                </a:cubicBezTo>
                <a:cubicBezTo>
                  <a:pt x="3985820" y="4398422"/>
                  <a:pt x="3985820" y="4411710"/>
                  <a:pt x="3998445" y="4411710"/>
                </a:cubicBezTo>
                <a:cubicBezTo>
                  <a:pt x="3998445" y="4424999"/>
                  <a:pt x="3998445" y="4424999"/>
                  <a:pt x="3985156" y="4424999"/>
                </a:cubicBezTo>
                <a:cubicBezTo>
                  <a:pt x="3998445" y="4438287"/>
                  <a:pt x="3998445" y="4424999"/>
                  <a:pt x="4011069" y="4424999"/>
                </a:cubicBezTo>
                <a:cubicBezTo>
                  <a:pt x="4011733" y="4437623"/>
                  <a:pt x="3998445" y="4437623"/>
                  <a:pt x="3985820" y="4437623"/>
                </a:cubicBezTo>
                <a:lnTo>
                  <a:pt x="3985820" y="4437623"/>
                </a:lnTo>
                <a:close/>
                <a:moveTo>
                  <a:pt x="4011733" y="4411710"/>
                </a:moveTo>
                <a:cubicBezTo>
                  <a:pt x="4011733" y="4411710"/>
                  <a:pt x="3972532" y="4411710"/>
                  <a:pt x="3985820" y="4385798"/>
                </a:cubicBezTo>
                <a:cubicBezTo>
                  <a:pt x="3999109" y="4385798"/>
                  <a:pt x="3999109" y="4385798"/>
                  <a:pt x="3999109" y="4385798"/>
                </a:cubicBezTo>
                <a:cubicBezTo>
                  <a:pt x="3998445" y="4398422"/>
                  <a:pt x="3998445" y="4398422"/>
                  <a:pt x="4011733" y="4411710"/>
                </a:cubicBezTo>
                <a:lnTo>
                  <a:pt x="4011733" y="4411710"/>
                </a:lnTo>
                <a:close/>
                <a:moveTo>
                  <a:pt x="3998445" y="4255573"/>
                </a:moveTo>
                <a:cubicBezTo>
                  <a:pt x="3998445" y="4242285"/>
                  <a:pt x="3998445" y="4242285"/>
                  <a:pt x="4011733" y="4242285"/>
                </a:cubicBezTo>
                <a:lnTo>
                  <a:pt x="3998445" y="4255573"/>
                </a:lnTo>
                <a:lnTo>
                  <a:pt x="3998445" y="4255573"/>
                </a:lnTo>
                <a:close/>
                <a:moveTo>
                  <a:pt x="4011733" y="4346598"/>
                </a:moveTo>
                <a:cubicBezTo>
                  <a:pt x="4025021" y="4346598"/>
                  <a:pt x="4025021" y="4333310"/>
                  <a:pt x="4011733" y="4333310"/>
                </a:cubicBezTo>
                <a:cubicBezTo>
                  <a:pt x="4011733" y="4333310"/>
                  <a:pt x="4011733" y="4333310"/>
                  <a:pt x="4025021" y="4333310"/>
                </a:cubicBezTo>
                <a:lnTo>
                  <a:pt x="4025021" y="4333310"/>
                </a:lnTo>
                <a:cubicBezTo>
                  <a:pt x="4025021" y="4346598"/>
                  <a:pt x="4038309" y="4346598"/>
                  <a:pt x="4025021" y="4346598"/>
                </a:cubicBezTo>
                <a:lnTo>
                  <a:pt x="4011733" y="4346598"/>
                </a:lnTo>
                <a:lnTo>
                  <a:pt x="4011733" y="4346598"/>
                </a:lnTo>
                <a:lnTo>
                  <a:pt x="4011733" y="4346598"/>
                </a:lnTo>
                <a:close/>
                <a:moveTo>
                  <a:pt x="4077510" y="4398422"/>
                </a:moveTo>
                <a:cubicBezTo>
                  <a:pt x="4077510" y="4398422"/>
                  <a:pt x="4077510" y="4372510"/>
                  <a:pt x="4064222" y="4385134"/>
                </a:cubicBezTo>
                <a:cubicBezTo>
                  <a:pt x="4064222" y="4398422"/>
                  <a:pt x="4064222" y="4359222"/>
                  <a:pt x="4077510" y="4359222"/>
                </a:cubicBezTo>
                <a:lnTo>
                  <a:pt x="4077510" y="4359222"/>
                </a:lnTo>
                <a:cubicBezTo>
                  <a:pt x="4077510" y="4372510"/>
                  <a:pt x="4077510" y="4359222"/>
                  <a:pt x="4090798" y="4372510"/>
                </a:cubicBezTo>
                <a:cubicBezTo>
                  <a:pt x="4077510" y="4385798"/>
                  <a:pt x="4090134" y="4385798"/>
                  <a:pt x="4077510" y="4398422"/>
                </a:cubicBezTo>
                <a:lnTo>
                  <a:pt x="4077510" y="4398422"/>
                </a:lnTo>
                <a:close/>
                <a:moveTo>
                  <a:pt x="4090134" y="4359222"/>
                </a:moveTo>
                <a:lnTo>
                  <a:pt x="4090134" y="4345934"/>
                </a:lnTo>
                <a:cubicBezTo>
                  <a:pt x="4090134" y="4345934"/>
                  <a:pt x="4090134" y="4345934"/>
                  <a:pt x="4103422" y="4345934"/>
                </a:cubicBezTo>
                <a:cubicBezTo>
                  <a:pt x="4103422" y="4346598"/>
                  <a:pt x="4090134" y="4346598"/>
                  <a:pt x="4090134" y="4359222"/>
                </a:cubicBezTo>
                <a:lnTo>
                  <a:pt x="4090134" y="4359222"/>
                </a:lnTo>
                <a:close/>
                <a:moveTo>
                  <a:pt x="4195111" y="4515359"/>
                </a:moveTo>
                <a:cubicBezTo>
                  <a:pt x="4195111" y="4489447"/>
                  <a:pt x="4195111" y="4489447"/>
                  <a:pt x="4195111" y="4489447"/>
                </a:cubicBezTo>
                <a:cubicBezTo>
                  <a:pt x="4208399" y="4489447"/>
                  <a:pt x="4208399" y="4515359"/>
                  <a:pt x="4195111" y="4515359"/>
                </a:cubicBezTo>
                <a:lnTo>
                  <a:pt x="4195111" y="4515359"/>
                </a:lnTo>
                <a:close/>
                <a:moveTo>
                  <a:pt x="4208399" y="4437623"/>
                </a:moveTo>
                <a:cubicBezTo>
                  <a:pt x="4208399" y="4450911"/>
                  <a:pt x="4208399" y="4450911"/>
                  <a:pt x="4208399" y="4463535"/>
                </a:cubicBezTo>
                <a:cubicBezTo>
                  <a:pt x="4195111" y="4463535"/>
                  <a:pt x="4208399" y="4437623"/>
                  <a:pt x="4195111" y="4437623"/>
                </a:cubicBezTo>
                <a:cubicBezTo>
                  <a:pt x="4195111" y="4424334"/>
                  <a:pt x="4208399" y="4437623"/>
                  <a:pt x="4208399" y="4437623"/>
                </a:cubicBezTo>
                <a:lnTo>
                  <a:pt x="4208399" y="4437623"/>
                </a:lnTo>
                <a:close/>
                <a:moveTo>
                  <a:pt x="4234312" y="4151924"/>
                </a:moveTo>
                <a:cubicBezTo>
                  <a:pt x="4234312" y="4165213"/>
                  <a:pt x="4234312" y="4165213"/>
                  <a:pt x="4234312" y="4177837"/>
                </a:cubicBezTo>
                <a:cubicBezTo>
                  <a:pt x="4221688" y="4177837"/>
                  <a:pt x="4234312" y="4165213"/>
                  <a:pt x="4234312" y="4151924"/>
                </a:cubicBezTo>
                <a:lnTo>
                  <a:pt x="4234312" y="4151924"/>
                </a:lnTo>
                <a:close/>
                <a:moveTo>
                  <a:pt x="4155911" y="4294774"/>
                </a:moveTo>
                <a:lnTo>
                  <a:pt x="4155911" y="4294774"/>
                </a:lnTo>
                <a:cubicBezTo>
                  <a:pt x="4155911" y="4294774"/>
                  <a:pt x="4155911" y="4294774"/>
                  <a:pt x="4169199" y="4294774"/>
                </a:cubicBezTo>
                <a:cubicBezTo>
                  <a:pt x="4169199" y="4308062"/>
                  <a:pt x="4143287" y="4308062"/>
                  <a:pt x="4143287" y="4294774"/>
                </a:cubicBezTo>
                <a:lnTo>
                  <a:pt x="4155911" y="4294774"/>
                </a:lnTo>
                <a:lnTo>
                  <a:pt x="4155911" y="4294774"/>
                </a:lnTo>
                <a:close/>
                <a:moveTo>
                  <a:pt x="4169199" y="4411710"/>
                </a:moveTo>
                <a:lnTo>
                  <a:pt x="4155911" y="4411710"/>
                </a:lnTo>
                <a:cubicBezTo>
                  <a:pt x="4155911" y="4411710"/>
                  <a:pt x="4142623" y="4411710"/>
                  <a:pt x="4142623" y="4398422"/>
                </a:cubicBezTo>
                <a:cubicBezTo>
                  <a:pt x="4142623" y="4398422"/>
                  <a:pt x="4155911" y="4424334"/>
                  <a:pt x="4129335" y="4424334"/>
                </a:cubicBezTo>
                <a:cubicBezTo>
                  <a:pt x="4129335" y="4411046"/>
                  <a:pt x="4142623" y="4411046"/>
                  <a:pt x="4142623" y="4411046"/>
                </a:cubicBezTo>
                <a:lnTo>
                  <a:pt x="4129335" y="4411046"/>
                </a:lnTo>
                <a:cubicBezTo>
                  <a:pt x="4129335" y="4411046"/>
                  <a:pt x="4142623" y="4397758"/>
                  <a:pt x="4142623" y="4385134"/>
                </a:cubicBezTo>
                <a:cubicBezTo>
                  <a:pt x="4142623" y="4385134"/>
                  <a:pt x="4142623" y="4371846"/>
                  <a:pt x="4129335" y="4371846"/>
                </a:cubicBezTo>
                <a:cubicBezTo>
                  <a:pt x="4129335" y="4371846"/>
                  <a:pt x="4142623" y="4371846"/>
                  <a:pt x="4142623" y="4358557"/>
                </a:cubicBezTo>
                <a:cubicBezTo>
                  <a:pt x="4142623" y="4358557"/>
                  <a:pt x="4129335" y="4371846"/>
                  <a:pt x="4142623" y="4371846"/>
                </a:cubicBezTo>
                <a:cubicBezTo>
                  <a:pt x="4155911" y="4371846"/>
                  <a:pt x="4142623" y="4358557"/>
                  <a:pt x="4155911" y="4358557"/>
                </a:cubicBezTo>
                <a:lnTo>
                  <a:pt x="4155911" y="4371846"/>
                </a:lnTo>
                <a:cubicBezTo>
                  <a:pt x="4169199" y="4385134"/>
                  <a:pt x="4142623" y="4371846"/>
                  <a:pt x="4155911" y="4397758"/>
                </a:cubicBezTo>
                <a:cubicBezTo>
                  <a:pt x="4169199" y="4384470"/>
                  <a:pt x="4155911" y="4411046"/>
                  <a:pt x="4169199" y="4397758"/>
                </a:cubicBezTo>
                <a:cubicBezTo>
                  <a:pt x="4169199" y="4397758"/>
                  <a:pt x="4155911" y="4397758"/>
                  <a:pt x="4155911" y="4384470"/>
                </a:cubicBezTo>
                <a:lnTo>
                  <a:pt x="4169199" y="4384470"/>
                </a:lnTo>
                <a:lnTo>
                  <a:pt x="4169199" y="4384470"/>
                </a:lnTo>
                <a:cubicBezTo>
                  <a:pt x="4182488" y="4398422"/>
                  <a:pt x="4169199" y="4398422"/>
                  <a:pt x="4169199" y="4411710"/>
                </a:cubicBezTo>
                <a:lnTo>
                  <a:pt x="4169199" y="4411710"/>
                </a:lnTo>
                <a:close/>
                <a:moveTo>
                  <a:pt x="4182488" y="4411710"/>
                </a:moveTo>
                <a:lnTo>
                  <a:pt x="4182488" y="4398422"/>
                </a:lnTo>
                <a:cubicBezTo>
                  <a:pt x="4182488" y="4398422"/>
                  <a:pt x="4182488" y="4398422"/>
                  <a:pt x="4195776" y="4398422"/>
                </a:cubicBezTo>
                <a:cubicBezTo>
                  <a:pt x="4195111" y="4411710"/>
                  <a:pt x="4182488" y="4411710"/>
                  <a:pt x="4182488" y="4411710"/>
                </a:cubicBezTo>
                <a:lnTo>
                  <a:pt x="4182488" y="4411710"/>
                </a:lnTo>
                <a:close/>
                <a:moveTo>
                  <a:pt x="4182488" y="4022364"/>
                </a:moveTo>
                <a:cubicBezTo>
                  <a:pt x="4169199" y="4035652"/>
                  <a:pt x="4182488" y="4009075"/>
                  <a:pt x="4169199" y="4009075"/>
                </a:cubicBezTo>
                <a:cubicBezTo>
                  <a:pt x="4182488" y="3995787"/>
                  <a:pt x="4182488" y="3995787"/>
                  <a:pt x="4195111" y="4009075"/>
                </a:cubicBezTo>
                <a:cubicBezTo>
                  <a:pt x="4182488" y="4009075"/>
                  <a:pt x="4182488" y="4009075"/>
                  <a:pt x="4182488" y="4022364"/>
                </a:cubicBezTo>
                <a:lnTo>
                  <a:pt x="4182488" y="4022364"/>
                </a:lnTo>
                <a:close/>
                <a:moveTo>
                  <a:pt x="4195111" y="4151924"/>
                </a:moveTo>
                <a:cubicBezTo>
                  <a:pt x="4208399" y="4151924"/>
                  <a:pt x="4208399" y="4165213"/>
                  <a:pt x="4195111" y="4177837"/>
                </a:cubicBezTo>
                <a:cubicBezTo>
                  <a:pt x="4182488" y="4177837"/>
                  <a:pt x="4195111" y="4151924"/>
                  <a:pt x="4195111" y="4151924"/>
                </a:cubicBezTo>
                <a:lnTo>
                  <a:pt x="4195111" y="4151924"/>
                </a:lnTo>
                <a:close/>
                <a:moveTo>
                  <a:pt x="4221688" y="4346598"/>
                </a:moveTo>
                <a:cubicBezTo>
                  <a:pt x="4208399" y="4359886"/>
                  <a:pt x="4195776" y="4346598"/>
                  <a:pt x="4195776" y="4333310"/>
                </a:cubicBezTo>
                <a:cubicBezTo>
                  <a:pt x="4208399" y="4333310"/>
                  <a:pt x="4208399" y="4346598"/>
                  <a:pt x="4221688" y="4346598"/>
                </a:cubicBezTo>
                <a:cubicBezTo>
                  <a:pt x="4221688" y="4346598"/>
                  <a:pt x="4208399" y="4346598"/>
                  <a:pt x="4221688" y="4346598"/>
                </a:cubicBezTo>
                <a:lnTo>
                  <a:pt x="4221688" y="4346598"/>
                </a:lnTo>
                <a:close/>
                <a:moveTo>
                  <a:pt x="4208399" y="4255573"/>
                </a:moveTo>
                <a:cubicBezTo>
                  <a:pt x="4195111" y="4255573"/>
                  <a:pt x="4208399" y="4242285"/>
                  <a:pt x="4195111" y="4242285"/>
                </a:cubicBezTo>
                <a:lnTo>
                  <a:pt x="4195111" y="4242285"/>
                </a:lnTo>
                <a:cubicBezTo>
                  <a:pt x="4221023" y="4242285"/>
                  <a:pt x="4208399" y="4216373"/>
                  <a:pt x="4221023" y="4216373"/>
                </a:cubicBezTo>
                <a:cubicBezTo>
                  <a:pt x="4234312" y="4229661"/>
                  <a:pt x="4234312" y="4216373"/>
                  <a:pt x="4234312" y="4190460"/>
                </a:cubicBezTo>
                <a:cubicBezTo>
                  <a:pt x="4234312" y="4203749"/>
                  <a:pt x="4234312" y="4203749"/>
                  <a:pt x="4247600" y="4203749"/>
                </a:cubicBezTo>
                <a:cubicBezTo>
                  <a:pt x="4234312" y="4217037"/>
                  <a:pt x="4247600" y="4229661"/>
                  <a:pt x="4247600" y="4229661"/>
                </a:cubicBezTo>
                <a:cubicBezTo>
                  <a:pt x="4234312" y="4229661"/>
                  <a:pt x="4208399" y="4242949"/>
                  <a:pt x="4208399" y="4255573"/>
                </a:cubicBezTo>
                <a:lnTo>
                  <a:pt x="4208399" y="4255573"/>
                </a:lnTo>
                <a:close/>
                <a:moveTo>
                  <a:pt x="4234312" y="4255573"/>
                </a:moveTo>
                <a:cubicBezTo>
                  <a:pt x="4221023" y="4255573"/>
                  <a:pt x="4234312" y="4255573"/>
                  <a:pt x="4234312" y="4242285"/>
                </a:cubicBezTo>
                <a:cubicBezTo>
                  <a:pt x="4247600" y="4242949"/>
                  <a:pt x="4234312" y="4255573"/>
                  <a:pt x="4234312" y="4255573"/>
                </a:cubicBezTo>
                <a:lnTo>
                  <a:pt x="4234312" y="4255573"/>
                </a:lnTo>
                <a:close/>
                <a:moveTo>
                  <a:pt x="4234312" y="4320686"/>
                </a:moveTo>
                <a:cubicBezTo>
                  <a:pt x="4247600" y="4320686"/>
                  <a:pt x="4247600" y="4307398"/>
                  <a:pt x="4260224" y="4307398"/>
                </a:cubicBezTo>
                <a:cubicBezTo>
                  <a:pt x="4247600" y="4320686"/>
                  <a:pt x="4247600" y="4333310"/>
                  <a:pt x="4234312" y="4320686"/>
                </a:cubicBezTo>
                <a:lnTo>
                  <a:pt x="4234312" y="4320686"/>
                </a:lnTo>
                <a:close/>
                <a:moveTo>
                  <a:pt x="4274177" y="4268861"/>
                </a:moveTo>
                <a:cubicBezTo>
                  <a:pt x="4260888" y="4268861"/>
                  <a:pt x="4260888" y="4268861"/>
                  <a:pt x="4260888" y="4268861"/>
                </a:cubicBezTo>
                <a:cubicBezTo>
                  <a:pt x="4247600" y="4255573"/>
                  <a:pt x="4274177" y="4255573"/>
                  <a:pt x="4260888" y="4255573"/>
                </a:cubicBezTo>
                <a:cubicBezTo>
                  <a:pt x="4260888" y="4229661"/>
                  <a:pt x="4274177" y="4255573"/>
                  <a:pt x="4274177" y="4255573"/>
                </a:cubicBezTo>
                <a:cubicBezTo>
                  <a:pt x="4286801" y="4255573"/>
                  <a:pt x="4260888" y="4255573"/>
                  <a:pt x="4274177" y="4268861"/>
                </a:cubicBezTo>
                <a:lnTo>
                  <a:pt x="4274177" y="4268861"/>
                </a:lnTo>
                <a:close/>
                <a:moveTo>
                  <a:pt x="4274177" y="4229661"/>
                </a:moveTo>
                <a:cubicBezTo>
                  <a:pt x="4274177" y="4229661"/>
                  <a:pt x="4287465" y="4229661"/>
                  <a:pt x="4287465" y="4216373"/>
                </a:cubicBezTo>
                <a:cubicBezTo>
                  <a:pt x="4286801" y="4217037"/>
                  <a:pt x="4286801" y="4242949"/>
                  <a:pt x="4274177" y="4229661"/>
                </a:cubicBezTo>
                <a:lnTo>
                  <a:pt x="4274177" y="4229661"/>
                </a:lnTo>
                <a:close/>
                <a:moveTo>
                  <a:pt x="4286801" y="4359222"/>
                </a:moveTo>
                <a:cubicBezTo>
                  <a:pt x="4273512" y="4372510"/>
                  <a:pt x="4286801" y="4333310"/>
                  <a:pt x="4286801" y="4320021"/>
                </a:cubicBezTo>
                <a:cubicBezTo>
                  <a:pt x="4300089" y="4333310"/>
                  <a:pt x="4286801" y="4346598"/>
                  <a:pt x="4286801" y="4359222"/>
                </a:cubicBezTo>
                <a:lnTo>
                  <a:pt x="4286801" y="4359222"/>
                </a:lnTo>
                <a:close/>
                <a:moveTo>
                  <a:pt x="4654222" y="4450247"/>
                </a:moveTo>
                <a:cubicBezTo>
                  <a:pt x="4654222" y="4436958"/>
                  <a:pt x="4667510" y="4424334"/>
                  <a:pt x="4667510" y="4436958"/>
                </a:cubicBezTo>
                <a:cubicBezTo>
                  <a:pt x="4667510" y="4437623"/>
                  <a:pt x="4667510" y="4450247"/>
                  <a:pt x="4654222" y="4450247"/>
                </a:cubicBezTo>
                <a:lnTo>
                  <a:pt x="4654222" y="4450247"/>
                </a:lnTo>
                <a:close/>
                <a:moveTo>
                  <a:pt x="4981778" y="4437623"/>
                </a:moveTo>
                <a:cubicBezTo>
                  <a:pt x="4981778" y="4450911"/>
                  <a:pt x="4968489" y="4437623"/>
                  <a:pt x="4968489" y="4424334"/>
                </a:cubicBezTo>
                <a:cubicBezTo>
                  <a:pt x="4981778" y="4424334"/>
                  <a:pt x="4981778" y="4424334"/>
                  <a:pt x="4994402" y="4424334"/>
                </a:cubicBezTo>
                <a:lnTo>
                  <a:pt x="4981778" y="4437623"/>
                </a:lnTo>
                <a:lnTo>
                  <a:pt x="4981778" y="4437623"/>
                </a:lnTo>
                <a:close/>
                <a:moveTo>
                  <a:pt x="5020978" y="4593096"/>
                </a:moveTo>
                <a:cubicBezTo>
                  <a:pt x="4995066" y="4579807"/>
                  <a:pt x="5020978" y="4553895"/>
                  <a:pt x="5007690" y="4553895"/>
                </a:cubicBezTo>
                <a:cubicBezTo>
                  <a:pt x="5034266" y="4553895"/>
                  <a:pt x="5020978" y="4593096"/>
                  <a:pt x="5020978" y="4593096"/>
                </a:cubicBezTo>
                <a:lnTo>
                  <a:pt x="5020978" y="4593096"/>
                </a:lnTo>
                <a:close/>
                <a:moveTo>
                  <a:pt x="5349199" y="4774481"/>
                </a:moveTo>
                <a:cubicBezTo>
                  <a:pt x="5349199" y="4774481"/>
                  <a:pt x="5349199" y="4761192"/>
                  <a:pt x="5362487" y="4761192"/>
                </a:cubicBezTo>
                <a:cubicBezTo>
                  <a:pt x="5362487" y="4774481"/>
                  <a:pt x="5362487" y="4774481"/>
                  <a:pt x="5349199" y="4774481"/>
                </a:cubicBezTo>
                <a:lnTo>
                  <a:pt x="5349199" y="4774481"/>
                </a:lnTo>
                <a:close/>
                <a:moveTo>
                  <a:pt x="5663466" y="4165213"/>
                </a:moveTo>
                <a:cubicBezTo>
                  <a:pt x="5663466" y="4165213"/>
                  <a:pt x="5663466" y="4151924"/>
                  <a:pt x="5650178" y="4151924"/>
                </a:cubicBezTo>
                <a:cubicBezTo>
                  <a:pt x="5663466" y="4139300"/>
                  <a:pt x="5676755" y="4151924"/>
                  <a:pt x="5663466" y="4165213"/>
                </a:cubicBezTo>
                <a:lnTo>
                  <a:pt x="5663466" y="4165213"/>
                </a:lnTo>
                <a:close/>
                <a:moveTo>
                  <a:pt x="5650843" y="4255573"/>
                </a:moveTo>
                <a:cubicBezTo>
                  <a:pt x="5650843" y="4255573"/>
                  <a:pt x="5650843" y="4268861"/>
                  <a:pt x="5664131" y="4268861"/>
                </a:cubicBezTo>
                <a:cubicBezTo>
                  <a:pt x="5650843" y="4281485"/>
                  <a:pt x="5637555" y="4255573"/>
                  <a:pt x="5650843" y="4255573"/>
                </a:cubicBezTo>
                <a:lnTo>
                  <a:pt x="5650843" y="4255573"/>
                </a:lnTo>
                <a:close/>
                <a:moveTo>
                  <a:pt x="5624267" y="4398422"/>
                </a:moveTo>
                <a:cubicBezTo>
                  <a:pt x="5637555" y="4411710"/>
                  <a:pt x="5637555" y="4411710"/>
                  <a:pt x="5637555" y="4424334"/>
                </a:cubicBezTo>
                <a:cubicBezTo>
                  <a:pt x="5637555" y="4411046"/>
                  <a:pt x="5637555" y="4411046"/>
                  <a:pt x="5624267" y="4411046"/>
                </a:cubicBezTo>
                <a:cubicBezTo>
                  <a:pt x="5610978" y="4398422"/>
                  <a:pt x="5624267" y="4411710"/>
                  <a:pt x="5624267" y="4398422"/>
                </a:cubicBezTo>
                <a:lnTo>
                  <a:pt x="5624267" y="4398422"/>
                </a:lnTo>
                <a:close/>
                <a:moveTo>
                  <a:pt x="5610978" y="4242949"/>
                </a:moveTo>
                <a:lnTo>
                  <a:pt x="5610978" y="4256238"/>
                </a:lnTo>
                <a:cubicBezTo>
                  <a:pt x="5610978" y="4256238"/>
                  <a:pt x="5624267" y="4256238"/>
                  <a:pt x="5624267" y="4269526"/>
                </a:cubicBezTo>
                <a:cubicBezTo>
                  <a:pt x="5610978" y="4268861"/>
                  <a:pt x="5610978" y="4255573"/>
                  <a:pt x="5610978" y="4242949"/>
                </a:cubicBezTo>
                <a:lnTo>
                  <a:pt x="5610978" y="4242949"/>
                </a:lnTo>
                <a:close/>
                <a:moveTo>
                  <a:pt x="5610978" y="4203749"/>
                </a:moveTo>
                <a:lnTo>
                  <a:pt x="5597690" y="4203749"/>
                </a:lnTo>
                <a:cubicBezTo>
                  <a:pt x="5597690" y="4217037"/>
                  <a:pt x="5610978" y="4203749"/>
                  <a:pt x="5610978" y="4217037"/>
                </a:cubicBezTo>
                <a:cubicBezTo>
                  <a:pt x="5597690" y="4217037"/>
                  <a:pt x="5597690" y="4217037"/>
                  <a:pt x="5597690" y="4230325"/>
                </a:cubicBezTo>
                <a:cubicBezTo>
                  <a:pt x="5584402" y="4230325"/>
                  <a:pt x="5597690" y="4217037"/>
                  <a:pt x="5584402" y="4217037"/>
                </a:cubicBezTo>
                <a:cubicBezTo>
                  <a:pt x="5585066" y="4203749"/>
                  <a:pt x="5598354" y="4191125"/>
                  <a:pt x="5610978" y="4203749"/>
                </a:cubicBezTo>
                <a:lnTo>
                  <a:pt x="5610978" y="4203749"/>
                </a:lnTo>
                <a:close/>
                <a:moveTo>
                  <a:pt x="5598354" y="4281485"/>
                </a:moveTo>
                <a:cubicBezTo>
                  <a:pt x="5598354" y="4281485"/>
                  <a:pt x="5585066" y="4281485"/>
                  <a:pt x="5585066" y="4268197"/>
                </a:cubicBezTo>
                <a:cubicBezTo>
                  <a:pt x="5598354" y="4281485"/>
                  <a:pt x="5598354" y="4255573"/>
                  <a:pt x="5598354" y="4281485"/>
                </a:cubicBezTo>
                <a:lnTo>
                  <a:pt x="5598354" y="4281485"/>
                </a:lnTo>
                <a:close/>
                <a:moveTo>
                  <a:pt x="5598354" y="4398422"/>
                </a:moveTo>
                <a:cubicBezTo>
                  <a:pt x="5585066" y="4411710"/>
                  <a:pt x="5585066" y="4385134"/>
                  <a:pt x="5585066" y="4385134"/>
                </a:cubicBezTo>
                <a:cubicBezTo>
                  <a:pt x="5598354" y="4385798"/>
                  <a:pt x="5585066" y="4398422"/>
                  <a:pt x="5598354" y="4398422"/>
                </a:cubicBezTo>
                <a:lnTo>
                  <a:pt x="5598354" y="4398422"/>
                </a:lnTo>
                <a:close/>
                <a:moveTo>
                  <a:pt x="5585066" y="4151924"/>
                </a:moveTo>
                <a:cubicBezTo>
                  <a:pt x="5585066" y="4165213"/>
                  <a:pt x="5571778" y="4165213"/>
                  <a:pt x="5559154" y="4177837"/>
                </a:cubicBezTo>
                <a:cubicBezTo>
                  <a:pt x="5558489" y="4151924"/>
                  <a:pt x="5571778" y="4165213"/>
                  <a:pt x="5585066" y="4151924"/>
                </a:cubicBezTo>
                <a:lnTo>
                  <a:pt x="5585066" y="4151924"/>
                </a:lnTo>
                <a:close/>
                <a:moveTo>
                  <a:pt x="5493377" y="4527983"/>
                </a:moveTo>
                <a:cubicBezTo>
                  <a:pt x="5493377" y="4541271"/>
                  <a:pt x="5493377" y="4514695"/>
                  <a:pt x="5493377" y="4502071"/>
                </a:cubicBezTo>
                <a:cubicBezTo>
                  <a:pt x="5506665" y="4502071"/>
                  <a:pt x="5506665" y="4515359"/>
                  <a:pt x="5506665" y="4515359"/>
                </a:cubicBezTo>
                <a:cubicBezTo>
                  <a:pt x="5506665" y="4515359"/>
                  <a:pt x="5506665" y="4527983"/>
                  <a:pt x="5493377" y="4527983"/>
                </a:cubicBezTo>
                <a:lnTo>
                  <a:pt x="5493377" y="4527983"/>
                </a:lnTo>
                <a:lnTo>
                  <a:pt x="5493377" y="4527983"/>
                </a:lnTo>
                <a:close/>
                <a:moveTo>
                  <a:pt x="5466800" y="4333310"/>
                </a:moveTo>
                <a:cubicBezTo>
                  <a:pt x="5480088" y="4320021"/>
                  <a:pt x="5492712" y="4294109"/>
                  <a:pt x="5506001" y="4320021"/>
                </a:cubicBezTo>
                <a:cubicBezTo>
                  <a:pt x="5493377" y="4320686"/>
                  <a:pt x="5480088" y="4333310"/>
                  <a:pt x="5466800" y="4333310"/>
                </a:cubicBezTo>
                <a:lnTo>
                  <a:pt x="5466800" y="4333310"/>
                </a:lnTo>
                <a:close/>
                <a:moveTo>
                  <a:pt x="5493377" y="4502071"/>
                </a:moveTo>
                <a:cubicBezTo>
                  <a:pt x="5480088" y="4488783"/>
                  <a:pt x="5480088" y="4488783"/>
                  <a:pt x="5480088" y="4476159"/>
                </a:cubicBezTo>
                <a:cubicBezTo>
                  <a:pt x="5466800" y="4476159"/>
                  <a:pt x="5454176" y="4462870"/>
                  <a:pt x="5454176" y="4489447"/>
                </a:cubicBezTo>
                <a:cubicBezTo>
                  <a:pt x="5454176" y="4476159"/>
                  <a:pt x="5454176" y="4476159"/>
                  <a:pt x="5440888" y="4489447"/>
                </a:cubicBezTo>
                <a:cubicBezTo>
                  <a:pt x="5440888" y="4476159"/>
                  <a:pt x="5427599" y="4476159"/>
                  <a:pt x="5440888" y="4463535"/>
                </a:cubicBezTo>
                <a:cubicBezTo>
                  <a:pt x="5454176" y="4476823"/>
                  <a:pt x="5480088" y="4437623"/>
                  <a:pt x="5454176" y="4424334"/>
                </a:cubicBezTo>
                <a:cubicBezTo>
                  <a:pt x="5467464" y="4424334"/>
                  <a:pt x="5467464" y="4424334"/>
                  <a:pt x="5467464" y="4424334"/>
                </a:cubicBezTo>
                <a:lnTo>
                  <a:pt x="5467464" y="4424334"/>
                </a:lnTo>
                <a:cubicBezTo>
                  <a:pt x="5480752" y="4424334"/>
                  <a:pt x="5480752" y="4450247"/>
                  <a:pt x="5493377" y="4450247"/>
                </a:cubicBezTo>
                <a:cubicBezTo>
                  <a:pt x="5480088" y="4476159"/>
                  <a:pt x="5493377" y="4476159"/>
                  <a:pt x="5493377" y="4502071"/>
                </a:cubicBezTo>
                <a:lnTo>
                  <a:pt x="5493377" y="4502071"/>
                </a:lnTo>
                <a:close/>
                <a:moveTo>
                  <a:pt x="5414311" y="4398422"/>
                </a:moveTo>
                <a:cubicBezTo>
                  <a:pt x="5414311" y="4398422"/>
                  <a:pt x="5401023" y="4411710"/>
                  <a:pt x="5388400" y="4398422"/>
                </a:cubicBezTo>
                <a:cubicBezTo>
                  <a:pt x="5401688" y="4411710"/>
                  <a:pt x="5388400" y="4424334"/>
                  <a:pt x="5375111" y="4424334"/>
                </a:cubicBezTo>
                <a:cubicBezTo>
                  <a:pt x="5375111" y="4424334"/>
                  <a:pt x="5375111" y="4424334"/>
                  <a:pt x="5375111" y="4411046"/>
                </a:cubicBezTo>
                <a:cubicBezTo>
                  <a:pt x="5375111" y="4397758"/>
                  <a:pt x="5375111" y="4411046"/>
                  <a:pt x="5388400" y="4411046"/>
                </a:cubicBezTo>
                <a:cubicBezTo>
                  <a:pt x="5388400" y="4397758"/>
                  <a:pt x="5375111" y="4397758"/>
                  <a:pt x="5375111" y="4385134"/>
                </a:cubicBezTo>
                <a:cubicBezTo>
                  <a:pt x="5388400" y="4385134"/>
                  <a:pt x="5401023" y="4371846"/>
                  <a:pt x="5414311" y="4359222"/>
                </a:cubicBezTo>
                <a:cubicBezTo>
                  <a:pt x="5401023" y="4398422"/>
                  <a:pt x="5440223" y="4359222"/>
                  <a:pt x="5440223" y="4385134"/>
                </a:cubicBezTo>
                <a:cubicBezTo>
                  <a:pt x="5414311" y="4398422"/>
                  <a:pt x="5414311" y="4371846"/>
                  <a:pt x="5401023" y="4398422"/>
                </a:cubicBezTo>
                <a:cubicBezTo>
                  <a:pt x="5414311" y="4398422"/>
                  <a:pt x="5414311" y="4398422"/>
                  <a:pt x="5414311" y="4398422"/>
                </a:cubicBezTo>
                <a:lnTo>
                  <a:pt x="5414311" y="4398422"/>
                </a:lnTo>
                <a:close/>
                <a:moveTo>
                  <a:pt x="5414311" y="4579807"/>
                </a:moveTo>
                <a:cubicBezTo>
                  <a:pt x="5388400" y="4579807"/>
                  <a:pt x="5401023" y="4566519"/>
                  <a:pt x="5388400" y="4566519"/>
                </a:cubicBezTo>
                <a:cubicBezTo>
                  <a:pt x="5388400" y="4553231"/>
                  <a:pt x="5388400" y="4553231"/>
                  <a:pt x="5388400" y="4553231"/>
                </a:cubicBezTo>
                <a:cubicBezTo>
                  <a:pt x="5401688" y="4553231"/>
                  <a:pt x="5388400" y="4566519"/>
                  <a:pt x="5414311" y="4553231"/>
                </a:cubicBezTo>
                <a:cubicBezTo>
                  <a:pt x="5401688" y="4567183"/>
                  <a:pt x="5401688" y="4567183"/>
                  <a:pt x="5414311" y="4579807"/>
                </a:cubicBezTo>
                <a:lnTo>
                  <a:pt x="5414311" y="4579807"/>
                </a:lnTo>
                <a:close/>
                <a:moveTo>
                  <a:pt x="5388400" y="4605719"/>
                </a:moveTo>
                <a:cubicBezTo>
                  <a:pt x="5362487" y="4592431"/>
                  <a:pt x="5375111" y="4592431"/>
                  <a:pt x="5388400" y="4579807"/>
                </a:cubicBezTo>
                <a:lnTo>
                  <a:pt x="5401688" y="4593096"/>
                </a:lnTo>
                <a:lnTo>
                  <a:pt x="5401688" y="4593096"/>
                </a:lnTo>
                <a:cubicBezTo>
                  <a:pt x="5401688" y="4593096"/>
                  <a:pt x="5388400" y="4606384"/>
                  <a:pt x="5388400" y="4593096"/>
                </a:cubicBezTo>
                <a:cubicBezTo>
                  <a:pt x="5375111" y="4593096"/>
                  <a:pt x="5388400" y="4593096"/>
                  <a:pt x="5388400" y="4605719"/>
                </a:cubicBezTo>
                <a:lnTo>
                  <a:pt x="5388400" y="4605719"/>
                </a:lnTo>
                <a:close/>
                <a:moveTo>
                  <a:pt x="5401688" y="4502071"/>
                </a:moveTo>
                <a:lnTo>
                  <a:pt x="5401688" y="4515359"/>
                </a:lnTo>
                <a:cubicBezTo>
                  <a:pt x="5401688" y="4528647"/>
                  <a:pt x="5401688" y="4515359"/>
                  <a:pt x="5388400" y="4515359"/>
                </a:cubicBezTo>
                <a:cubicBezTo>
                  <a:pt x="5401688" y="4528647"/>
                  <a:pt x="5388400" y="4528647"/>
                  <a:pt x="5388400" y="4541271"/>
                </a:cubicBezTo>
                <a:cubicBezTo>
                  <a:pt x="5375111" y="4541271"/>
                  <a:pt x="5375111" y="4541271"/>
                  <a:pt x="5375111" y="4554559"/>
                </a:cubicBezTo>
                <a:cubicBezTo>
                  <a:pt x="5361823" y="4541271"/>
                  <a:pt x="5361823" y="4528647"/>
                  <a:pt x="5375111" y="4528647"/>
                </a:cubicBezTo>
                <a:cubicBezTo>
                  <a:pt x="5361823" y="4515359"/>
                  <a:pt x="5361823" y="4515359"/>
                  <a:pt x="5349199" y="4515359"/>
                </a:cubicBezTo>
                <a:cubicBezTo>
                  <a:pt x="5349199" y="4502071"/>
                  <a:pt x="5362487" y="4502071"/>
                  <a:pt x="5362487" y="4489447"/>
                </a:cubicBezTo>
                <a:cubicBezTo>
                  <a:pt x="5362487" y="4502735"/>
                  <a:pt x="5362487" y="4489447"/>
                  <a:pt x="5375776" y="4489447"/>
                </a:cubicBezTo>
                <a:cubicBezTo>
                  <a:pt x="5375776" y="4502735"/>
                  <a:pt x="5389064" y="4502735"/>
                  <a:pt x="5389064" y="4515359"/>
                </a:cubicBezTo>
                <a:cubicBezTo>
                  <a:pt x="5389064" y="4502071"/>
                  <a:pt x="5389064" y="4489447"/>
                  <a:pt x="5389064" y="4476159"/>
                </a:cubicBezTo>
                <a:cubicBezTo>
                  <a:pt x="5402352" y="4489447"/>
                  <a:pt x="5414976" y="4502071"/>
                  <a:pt x="5414976" y="4515359"/>
                </a:cubicBezTo>
                <a:cubicBezTo>
                  <a:pt x="5414311" y="4502071"/>
                  <a:pt x="5401688" y="4502071"/>
                  <a:pt x="5401688" y="4502071"/>
                </a:cubicBezTo>
                <a:lnTo>
                  <a:pt x="5401688" y="4502071"/>
                </a:lnTo>
                <a:close/>
                <a:moveTo>
                  <a:pt x="5322622" y="4502071"/>
                </a:moveTo>
                <a:cubicBezTo>
                  <a:pt x="5322622" y="4488783"/>
                  <a:pt x="5335911" y="4502071"/>
                  <a:pt x="5335911" y="4488783"/>
                </a:cubicBezTo>
                <a:cubicBezTo>
                  <a:pt x="5349199" y="4502071"/>
                  <a:pt x="5349199" y="4514695"/>
                  <a:pt x="5335911" y="4527983"/>
                </a:cubicBezTo>
                <a:cubicBezTo>
                  <a:pt x="5322622" y="4515359"/>
                  <a:pt x="5335911" y="4502071"/>
                  <a:pt x="5322622" y="4502071"/>
                </a:cubicBezTo>
                <a:lnTo>
                  <a:pt x="5322622" y="4502071"/>
                </a:lnTo>
                <a:close/>
                <a:moveTo>
                  <a:pt x="5309998" y="4424334"/>
                </a:moveTo>
                <a:cubicBezTo>
                  <a:pt x="5323287" y="4424334"/>
                  <a:pt x="5335911" y="4450247"/>
                  <a:pt x="5309998" y="4450247"/>
                </a:cubicBezTo>
                <a:cubicBezTo>
                  <a:pt x="5323287" y="4450247"/>
                  <a:pt x="5323287" y="4450247"/>
                  <a:pt x="5323287" y="4450247"/>
                </a:cubicBezTo>
                <a:cubicBezTo>
                  <a:pt x="5322622" y="4437623"/>
                  <a:pt x="5309998" y="4437623"/>
                  <a:pt x="5309998" y="4424334"/>
                </a:cubicBezTo>
                <a:lnTo>
                  <a:pt x="5309998" y="4424334"/>
                </a:lnTo>
                <a:close/>
                <a:moveTo>
                  <a:pt x="5349199" y="4553895"/>
                </a:moveTo>
                <a:cubicBezTo>
                  <a:pt x="5349199" y="4567183"/>
                  <a:pt x="5362487" y="4553895"/>
                  <a:pt x="5362487" y="4567183"/>
                </a:cubicBezTo>
                <a:cubicBezTo>
                  <a:pt x="5349199" y="4580472"/>
                  <a:pt x="5349199" y="4567183"/>
                  <a:pt x="5349199" y="4567183"/>
                </a:cubicBezTo>
                <a:cubicBezTo>
                  <a:pt x="5335911" y="4567183"/>
                  <a:pt x="5349199" y="4553895"/>
                  <a:pt x="5349199" y="4553895"/>
                </a:cubicBezTo>
                <a:lnTo>
                  <a:pt x="5349199" y="4553895"/>
                </a:lnTo>
                <a:close/>
                <a:moveTo>
                  <a:pt x="5388400" y="4450247"/>
                </a:moveTo>
                <a:cubicBezTo>
                  <a:pt x="5388400" y="4463535"/>
                  <a:pt x="5388400" y="4463535"/>
                  <a:pt x="5388400" y="4463535"/>
                </a:cubicBezTo>
                <a:cubicBezTo>
                  <a:pt x="5375111" y="4463535"/>
                  <a:pt x="5375111" y="4463535"/>
                  <a:pt x="5375111" y="4463535"/>
                </a:cubicBezTo>
                <a:cubicBezTo>
                  <a:pt x="5362487" y="4463535"/>
                  <a:pt x="5375111" y="4450247"/>
                  <a:pt x="5388400" y="4450247"/>
                </a:cubicBezTo>
                <a:lnTo>
                  <a:pt x="5388400" y="4450247"/>
                </a:lnTo>
                <a:close/>
                <a:moveTo>
                  <a:pt x="5414311" y="4424334"/>
                </a:moveTo>
                <a:cubicBezTo>
                  <a:pt x="5401023" y="4424334"/>
                  <a:pt x="5401023" y="4424334"/>
                  <a:pt x="5401023" y="4424334"/>
                </a:cubicBezTo>
                <a:cubicBezTo>
                  <a:pt x="5401023" y="4411046"/>
                  <a:pt x="5401023" y="4411046"/>
                  <a:pt x="5401023" y="4411046"/>
                </a:cubicBezTo>
                <a:cubicBezTo>
                  <a:pt x="5414311" y="4411710"/>
                  <a:pt x="5388400" y="4424334"/>
                  <a:pt x="5414311" y="4424334"/>
                </a:cubicBezTo>
                <a:lnTo>
                  <a:pt x="5414311" y="4424334"/>
                </a:lnTo>
                <a:lnTo>
                  <a:pt x="5414311" y="4424334"/>
                </a:lnTo>
                <a:close/>
                <a:moveTo>
                  <a:pt x="5454176" y="4294774"/>
                </a:moveTo>
                <a:cubicBezTo>
                  <a:pt x="5440888" y="4281485"/>
                  <a:pt x="5428264" y="4294774"/>
                  <a:pt x="5428264" y="4281485"/>
                </a:cubicBezTo>
                <a:cubicBezTo>
                  <a:pt x="5441553" y="4281485"/>
                  <a:pt x="5441553" y="4255573"/>
                  <a:pt x="5454176" y="4255573"/>
                </a:cubicBezTo>
                <a:cubicBezTo>
                  <a:pt x="5454176" y="4268861"/>
                  <a:pt x="5454176" y="4268861"/>
                  <a:pt x="5454176" y="4268861"/>
                </a:cubicBezTo>
                <a:cubicBezTo>
                  <a:pt x="5454176" y="4281485"/>
                  <a:pt x="5454176" y="4281485"/>
                  <a:pt x="5454176" y="4294774"/>
                </a:cubicBezTo>
                <a:lnTo>
                  <a:pt x="5454176" y="4294774"/>
                </a:lnTo>
                <a:close/>
                <a:moveTo>
                  <a:pt x="5466800" y="4359222"/>
                </a:moveTo>
                <a:cubicBezTo>
                  <a:pt x="5466800" y="4359222"/>
                  <a:pt x="5466800" y="4359222"/>
                  <a:pt x="5466800" y="4345934"/>
                </a:cubicBezTo>
                <a:cubicBezTo>
                  <a:pt x="5466800" y="4359222"/>
                  <a:pt x="5480088" y="4359222"/>
                  <a:pt x="5480088" y="4359222"/>
                </a:cubicBezTo>
                <a:cubicBezTo>
                  <a:pt x="5466800" y="4372510"/>
                  <a:pt x="5466800" y="4359222"/>
                  <a:pt x="5466800" y="4359222"/>
                </a:cubicBezTo>
                <a:lnTo>
                  <a:pt x="5466800" y="4359222"/>
                </a:lnTo>
                <a:close/>
                <a:moveTo>
                  <a:pt x="5506665" y="4255573"/>
                </a:moveTo>
                <a:cubicBezTo>
                  <a:pt x="5493377" y="4255573"/>
                  <a:pt x="5506665" y="4268861"/>
                  <a:pt x="5493377" y="4281485"/>
                </a:cubicBezTo>
                <a:cubicBezTo>
                  <a:pt x="5493377" y="4268197"/>
                  <a:pt x="5467464" y="4281485"/>
                  <a:pt x="5480088" y="4281485"/>
                </a:cubicBezTo>
                <a:cubicBezTo>
                  <a:pt x="5480088" y="4294774"/>
                  <a:pt x="5466800" y="4281485"/>
                  <a:pt x="5466800" y="4281485"/>
                </a:cubicBezTo>
                <a:cubicBezTo>
                  <a:pt x="5480088" y="4255573"/>
                  <a:pt x="5440888" y="4268197"/>
                  <a:pt x="5453512" y="4242285"/>
                </a:cubicBezTo>
                <a:cubicBezTo>
                  <a:pt x="5453512" y="4268197"/>
                  <a:pt x="5466800" y="4255573"/>
                  <a:pt x="5479424" y="4268197"/>
                </a:cubicBezTo>
                <a:cubicBezTo>
                  <a:pt x="5492712" y="4268197"/>
                  <a:pt x="5466136" y="4254909"/>
                  <a:pt x="5479424" y="4254909"/>
                </a:cubicBezTo>
                <a:cubicBezTo>
                  <a:pt x="5492712" y="4254909"/>
                  <a:pt x="5505336" y="4254909"/>
                  <a:pt x="5518625" y="4254909"/>
                </a:cubicBezTo>
                <a:cubicBezTo>
                  <a:pt x="5518625" y="4254909"/>
                  <a:pt x="5531913" y="4254909"/>
                  <a:pt x="5518625" y="4268197"/>
                </a:cubicBezTo>
                <a:cubicBezTo>
                  <a:pt x="5519289" y="4255573"/>
                  <a:pt x="5506665" y="4268861"/>
                  <a:pt x="5506665" y="4255573"/>
                </a:cubicBezTo>
                <a:lnTo>
                  <a:pt x="5506665" y="4255573"/>
                </a:lnTo>
                <a:close/>
                <a:moveTo>
                  <a:pt x="5480088" y="4177837"/>
                </a:moveTo>
                <a:cubicBezTo>
                  <a:pt x="5493377" y="4177837"/>
                  <a:pt x="5493377" y="4177837"/>
                  <a:pt x="5493377" y="4177837"/>
                </a:cubicBezTo>
                <a:cubicBezTo>
                  <a:pt x="5480088" y="4191125"/>
                  <a:pt x="5493377" y="4191125"/>
                  <a:pt x="5493377" y="4203749"/>
                </a:cubicBezTo>
                <a:cubicBezTo>
                  <a:pt x="5480088" y="4203749"/>
                  <a:pt x="5480088" y="4203749"/>
                  <a:pt x="5480088" y="4203749"/>
                </a:cubicBezTo>
                <a:cubicBezTo>
                  <a:pt x="5493377" y="4177837"/>
                  <a:pt x="5466800" y="4191125"/>
                  <a:pt x="5480088" y="4177837"/>
                </a:cubicBezTo>
                <a:lnTo>
                  <a:pt x="5480088" y="4177837"/>
                </a:lnTo>
                <a:close/>
                <a:moveTo>
                  <a:pt x="5519289" y="4476159"/>
                </a:moveTo>
                <a:cubicBezTo>
                  <a:pt x="5532577" y="4462870"/>
                  <a:pt x="5532577" y="4489447"/>
                  <a:pt x="5519289" y="4489447"/>
                </a:cubicBezTo>
                <a:cubicBezTo>
                  <a:pt x="5519289" y="4489447"/>
                  <a:pt x="5532577" y="4476159"/>
                  <a:pt x="5519289" y="4476159"/>
                </a:cubicBezTo>
                <a:lnTo>
                  <a:pt x="5519289" y="4476159"/>
                </a:lnTo>
                <a:close/>
                <a:moveTo>
                  <a:pt x="5532577" y="4463535"/>
                </a:moveTo>
                <a:cubicBezTo>
                  <a:pt x="5532577" y="4450247"/>
                  <a:pt x="5532577" y="4463535"/>
                  <a:pt x="5545865" y="4463535"/>
                </a:cubicBezTo>
                <a:cubicBezTo>
                  <a:pt x="5559154" y="4463535"/>
                  <a:pt x="5545865" y="4476159"/>
                  <a:pt x="5532577" y="4463535"/>
                </a:cubicBezTo>
                <a:lnTo>
                  <a:pt x="5532577" y="4463535"/>
                </a:lnTo>
                <a:close/>
                <a:moveTo>
                  <a:pt x="5545865" y="4177837"/>
                </a:moveTo>
                <a:lnTo>
                  <a:pt x="5545865" y="4191125"/>
                </a:lnTo>
                <a:cubicBezTo>
                  <a:pt x="5545865" y="4191125"/>
                  <a:pt x="5532577" y="4191125"/>
                  <a:pt x="5545865" y="4177837"/>
                </a:cubicBezTo>
                <a:lnTo>
                  <a:pt x="5545865" y="4177837"/>
                </a:lnTo>
                <a:close/>
                <a:moveTo>
                  <a:pt x="5545865" y="4346598"/>
                </a:moveTo>
                <a:cubicBezTo>
                  <a:pt x="5532577" y="4346598"/>
                  <a:pt x="5559154" y="4333310"/>
                  <a:pt x="5545865" y="4333310"/>
                </a:cubicBezTo>
                <a:cubicBezTo>
                  <a:pt x="5545865" y="4320021"/>
                  <a:pt x="5559154" y="4320021"/>
                  <a:pt x="5559154" y="4333310"/>
                </a:cubicBezTo>
                <a:cubicBezTo>
                  <a:pt x="5558489" y="4333310"/>
                  <a:pt x="5545865" y="4333310"/>
                  <a:pt x="5545865" y="4346598"/>
                </a:cubicBezTo>
                <a:lnTo>
                  <a:pt x="5545865" y="4346598"/>
                </a:lnTo>
                <a:close/>
                <a:moveTo>
                  <a:pt x="5558489" y="4242949"/>
                </a:moveTo>
                <a:cubicBezTo>
                  <a:pt x="5558489" y="4268861"/>
                  <a:pt x="5571778" y="4268861"/>
                  <a:pt x="5558489" y="4294774"/>
                </a:cubicBezTo>
                <a:cubicBezTo>
                  <a:pt x="5545865" y="4281485"/>
                  <a:pt x="5545865" y="4255573"/>
                  <a:pt x="5558489" y="4242949"/>
                </a:cubicBezTo>
                <a:lnTo>
                  <a:pt x="5558489" y="4242949"/>
                </a:lnTo>
                <a:close/>
                <a:moveTo>
                  <a:pt x="5558489" y="4139300"/>
                </a:moveTo>
                <a:lnTo>
                  <a:pt x="5558489" y="4152589"/>
                </a:lnTo>
                <a:cubicBezTo>
                  <a:pt x="5558489" y="4152589"/>
                  <a:pt x="5558489" y="4165877"/>
                  <a:pt x="5545201" y="4165877"/>
                </a:cubicBezTo>
                <a:cubicBezTo>
                  <a:pt x="5558489" y="4152589"/>
                  <a:pt x="5545201" y="4152589"/>
                  <a:pt x="5545201" y="4139965"/>
                </a:cubicBezTo>
                <a:lnTo>
                  <a:pt x="5558489" y="4139965"/>
                </a:lnTo>
                <a:lnTo>
                  <a:pt x="5558489" y="4139300"/>
                </a:lnTo>
                <a:close/>
                <a:moveTo>
                  <a:pt x="5545865" y="4100100"/>
                </a:moveTo>
                <a:cubicBezTo>
                  <a:pt x="5545865" y="4113389"/>
                  <a:pt x="5545865" y="4113389"/>
                  <a:pt x="5545865" y="4113389"/>
                </a:cubicBezTo>
                <a:cubicBezTo>
                  <a:pt x="5532577" y="4113389"/>
                  <a:pt x="5532577" y="4113389"/>
                  <a:pt x="5532577" y="4113389"/>
                </a:cubicBezTo>
                <a:cubicBezTo>
                  <a:pt x="5532577" y="4100100"/>
                  <a:pt x="5532577" y="4100100"/>
                  <a:pt x="5545865" y="4100100"/>
                </a:cubicBezTo>
                <a:lnTo>
                  <a:pt x="5545865" y="4100100"/>
                </a:lnTo>
                <a:close/>
                <a:moveTo>
                  <a:pt x="5519289" y="4126012"/>
                </a:moveTo>
                <a:cubicBezTo>
                  <a:pt x="5519289" y="4126012"/>
                  <a:pt x="5519289" y="4112724"/>
                  <a:pt x="5532577" y="4112724"/>
                </a:cubicBezTo>
                <a:cubicBezTo>
                  <a:pt x="5532577" y="4126012"/>
                  <a:pt x="5545865" y="4138636"/>
                  <a:pt x="5545865" y="4151924"/>
                </a:cubicBezTo>
                <a:cubicBezTo>
                  <a:pt x="5519953" y="4151924"/>
                  <a:pt x="5532577" y="4165213"/>
                  <a:pt x="5519953" y="4177837"/>
                </a:cubicBezTo>
                <a:cubicBezTo>
                  <a:pt x="5506665" y="4164548"/>
                  <a:pt x="5506665" y="4164548"/>
                  <a:pt x="5494041" y="4164548"/>
                </a:cubicBezTo>
                <a:cubicBezTo>
                  <a:pt x="5507329" y="4138636"/>
                  <a:pt x="5533241" y="4151260"/>
                  <a:pt x="5533241" y="4151260"/>
                </a:cubicBezTo>
                <a:cubicBezTo>
                  <a:pt x="5533241" y="4151260"/>
                  <a:pt x="5532577" y="4139300"/>
                  <a:pt x="5519289" y="4126012"/>
                </a:cubicBezTo>
                <a:lnTo>
                  <a:pt x="5519289" y="4126012"/>
                </a:lnTo>
                <a:close/>
                <a:moveTo>
                  <a:pt x="5519289" y="4100100"/>
                </a:moveTo>
                <a:cubicBezTo>
                  <a:pt x="5506001" y="4086812"/>
                  <a:pt x="5506001" y="4086812"/>
                  <a:pt x="5506001" y="4086812"/>
                </a:cubicBezTo>
                <a:lnTo>
                  <a:pt x="5506001" y="4086812"/>
                </a:lnTo>
                <a:cubicBezTo>
                  <a:pt x="5506001" y="4073524"/>
                  <a:pt x="5506001" y="4073524"/>
                  <a:pt x="5506001" y="4073524"/>
                </a:cubicBezTo>
                <a:cubicBezTo>
                  <a:pt x="5519289" y="4060900"/>
                  <a:pt x="5519289" y="4086812"/>
                  <a:pt x="5519289" y="4100100"/>
                </a:cubicBezTo>
                <a:lnTo>
                  <a:pt x="5519289" y="4100100"/>
                </a:lnTo>
                <a:close/>
                <a:moveTo>
                  <a:pt x="5506665" y="4060900"/>
                </a:moveTo>
                <a:lnTo>
                  <a:pt x="5506665" y="4060900"/>
                </a:lnTo>
                <a:cubicBezTo>
                  <a:pt x="5506665" y="4074188"/>
                  <a:pt x="5493377" y="4074188"/>
                  <a:pt x="5493377" y="4074188"/>
                </a:cubicBezTo>
                <a:cubicBezTo>
                  <a:pt x="5480088" y="4060900"/>
                  <a:pt x="5506665" y="4074188"/>
                  <a:pt x="5506665" y="4060900"/>
                </a:cubicBezTo>
                <a:lnTo>
                  <a:pt x="5506665" y="4060900"/>
                </a:lnTo>
                <a:close/>
                <a:moveTo>
                  <a:pt x="5493377" y="4151924"/>
                </a:moveTo>
                <a:cubicBezTo>
                  <a:pt x="5480088" y="4165213"/>
                  <a:pt x="5480088" y="4177837"/>
                  <a:pt x="5467464" y="4177837"/>
                </a:cubicBezTo>
                <a:cubicBezTo>
                  <a:pt x="5480752" y="4164548"/>
                  <a:pt x="5480752" y="4164548"/>
                  <a:pt x="5467464" y="4164548"/>
                </a:cubicBezTo>
                <a:cubicBezTo>
                  <a:pt x="5467464" y="4151260"/>
                  <a:pt x="5480752" y="4151260"/>
                  <a:pt x="5480752" y="4151260"/>
                </a:cubicBezTo>
                <a:cubicBezTo>
                  <a:pt x="5480752" y="4151260"/>
                  <a:pt x="5480088" y="4151924"/>
                  <a:pt x="5493377" y="4151924"/>
                </a:cubicBezTo>
                <a:lnTo>
                  <a:pt x="5493377" y="4151924"/>
                </a:lnTo>
                <a:close/>
                <a:moveTo>
                  <a:pt x="5454176" y="4151924"/>
                </a:moveTo>
                <a:cubicBezTo>
                  <a:pt x="5454176" y="4151924"/>
                  <a:pt x="5467464" y="4138636"/>
                  <a:pt x="5454176" y="4138636"/>
                </a:cubicBezTo>
                <a:cubicBezTo>
                  <a:pt x="5454176" y="4138636"/>
                  <a:pt x="5467464" y="4138636"/>
                  <a:pt x="5480088" y="4125348"/>
                </a:cubicBezTo>
                <a:cubicBezTo>
                  <a:pt x="5466800" y="4126012"/>
                  <a:pt x="5466800" y="4139300"/>
                  <a:pt x="5454176" y="4151924"/>
                </a:cubicBezTo>
                <a:lnTo>
                  <a:pt x="5454176" y="4151924"/>
                </a:lnTo>
                <a:close/>
                <a:moveTo>
                  <a:pt x="5440888" y="4086812"/>
                </a:moveTo>
                <a:cubicBezTo>
                  <a:pt x="5454176" y="4100100"/>
                  <a:pt x="5454176" y="4073524"/>
                  <a:pt x="5466800" y="4086812"/>
                </a:cubicBezTo>
                <a:cubicBezTo>
                  <a:pt x="5453512" y="4073524"/>
                  <a:pt x="5466800" y="4060900"/>
                  <a:pt x="5453512" y="4060900"/>
                </a:cubicBezTo>
                <a:cubicBezTo>
                  <a:pt x="5466800" y="4047611"/>
                  <a:pt x="5466800" y="4060900"/>
                  <a:pt x="5479424" y="4060900"/>
                </a:cubicBezTo>
                <a:cubicBezTo>
                  <a:pt x="5466136" y="4060900"/>
                  <a:pt x="5453512" y="4074188"/>
                  <a:pt x="5479424" y="4074188"/>
                </a:cubicBezTo>
                <a:cubicBezTo>
                  <a:pt x="5479424" y="4087476"/>
                  <a:pt x="5466136" y="4087476"/>
                  <a:pt x="5466136" y="4100100"/>
                </a:cubicBezTo>
                <a:cubicBezTo>
                  <a:pt x="5452847" y="4113389"/>
                  <a:pt x="5452847" y="4086812"/>
                  <a:pt x="5440223" y="4100100"/>
                </a:cubicBezTo>
                <a:lnTo>
                  <a:pt x="5440223" y="4086812"/>
                </a:lnTo>
                <a:lnTo>
                  <a:pt x="5440888" y="4086812"/>
                </a:lnTo>
                <a:close/>
                <a:moveTo>
                  <a:pt x="5454176" y="4191125"/>
                </a:moveTo>
                <a:cubicBezTo>
                  <a:pt x="5454176" y="4191125"/>
                  <a:pt x="5454176" y="4204413"/>
                  <a:pt x="5467464" y="4204413"/>
                </a:cubicBezTo>
                <a:cubicBezTo>
                  <a:pt x="5467464" y="4217702"/>
                  <a:pt x="5454176" y="4217702"/>
                  <a:pt x="5454176" y="4217702"/>
                </a:cubicBezTo>
                <a:cubicBezTo>
                  <a:pt x="5454176" y="4204413"/>
                  <a:pt x="5454176" y="4191789"/>
                  <a:pt x="5440888" y="4204413"/>
                </a:cubicBezTo>
                <a:cubicBezTo>
                  <a:pt x="5427599" y="4204413"/>
                  <a:pt x="5440888" y="4191125"/>
                  <a:pt x="5440888" y="4191125"/>
                </a:cubicBezTo>
                <a:cubicBezTo>
                  <a:pt x="5427599" y="4177837"/>
                  <a:pt x="5454176" y="4191125"/>
                  <a:pt x="5454176" y="4191125"/>
                </a:cubicBezTo>
                <a:lnTo>
                  <a:pt x="5454176" y="4191125"/>
                </a:lnTo>
                <a:close/>
                <a:moveTo>
                  <a:pt x="5440888" y="4242949"/>
                </a:moveTo>
                <a:cubicBezTo>
                  <a:pt x="5440888" y="4256238"/>
                  <a:pt x="5440888" y="4256238"/>
                  <a:pt x="5440888" y="4256238"/>
                </a:cubicBezTo>
                <a:cubicBezTo>
                  <a:pt x="5440888" y="4256238"/>
                  <a:pt x="5440888" y="4256238"/>
                  <a:pt x="5427599" y="4256238"/>
                </a:cubicBezTo>
                <a:cubicBezTo>
                  <a:pt x="5440888" y="4255573"/>
                  <a:pt x="5427599" y="4242949"/>
                  <a:pt x="5440888" y="4242949"/>
                </a:cubicBezTo>
                <a:lnTo>
                  <a:pt x="5440888" y="4242949"/>
                </a:lnTo>
                <a:close/>
                <a:moveTo>
                  <a:pt x="5427599" y="4242949"/>
                </a:moveTo>
                <a:cubicBezTo>
                  <a:pt x="5427599" y="4256238"/>
                  <a:pt x="5427599" y="4256238"/>
                  <a:pt x="5414311" y="4256238"/>
                </a:cubicBezTo>
                <a:cubicBezTo>
                  <a:pt x="5414311" y="4242949"/>
                  <a:pt x="5414311" y="4242949"/>
                  <a:pt x="5427599" y="4242949"/>
                </a:cubicBezTo>
                <a:lnTo>
                  <a:pt x="5427599" y="4242949"/>
                </a:lnTo>
                <a:close/>
                <a:moveTo>
                  <a:pt x="5414311" y="4203749"/>
                </a:moveTo>
                <a:cubicBezTo>
                  <a:pt x="5414311" y="4217037"/>
                  <a:pt x="5401023" y="4217037"/>
                  <a:pt x="5401023" y="4217037"/>
                </a:cubicBezTo>
                <a:lnTo>
                  <a:pt x="5414311" y="4203749"/>
                </a:lnTo>
                <a:lnTo>
                  <a:pt x="5414311" y="4203749"/>
                </a:lnTo>
                <a:close/>
                <a:moveTo>
                  <a:pt x="5401688" y="4086812"/>
                </a:moveTo>
                <a:cubicBezTo>
                  <a:pt x="5401688" y="4073524"/>
                  <a:pt x="5401688" y="4073524"/>
                  <a:pt x="5401688" y="4060900"/>
                </a:cubicBezTo>
                <a:cubicBezTo>
                  <a:pt x="5414976" y="4074188"/>
                  <a:pt x="5414976" y="4086812"/>
                  <a:pt x="5414976" y="4086812"/>
                </a:cubicBezTo>
                <a:cubicBezTo>
                  <a:pt x="5427599" y="4100100"/>
                  <a:pt x="5401688" y="4100100"/>
                  <a:pt x="5401688" y="4086812"/>
                </a:cubicBezTo>
                <a:lnTo>
                  <a:pt x="5401688" y="4086812"/>
                </a:lnTo>
                <a:close/>
                <a:moveTo>
                  <a:pt x="5401688" y="4268861"/>
                </a:moveTo>
                <a:cubicBezTo>
                  <a:pt x="5414976" y="4268861"/>
                  <a:pt x="5414976" y="4282150"/>
                  <a:pt x="5414976" y="4294774"/>
                </a:cubicBezTo>
                <a:cubicBezTo>
                  <a:pt x="5401688" y="4281485"/>
                  <a:pt x="5401688" y="4281485"/>
                  <a:pt x="5401688" y="4268861"/>
                </a:cubicBezTo>
                <a:lnTo>
                  <a:pt x="5401688" y="4268861"/>
                </a:lnTo>
                <a:close/>
                <a:moveTo>
                  <a:pt x="5414311" y="4048276"/>
                </a:moveTo>
                <a:cubicBezTo>
                  <a:pt x="5427599" y="4034988"/>
                  <a:pt x="5427599" y="4060900"/>
                  <a:pt x="5414311" y="4048276"/>
                </a:cubicBezTo>
                <a:cubicBezTo>
                  <a:pt x="5414311" y="4061564"/>
                  <a:pt x="5414311" y="4061564"/>
                  <a:pt x="5414311" y="4061564"/>
                </a:cubicBezTo>
                <a:lnTo>
                  <a:pt x="5414311" y="4061564"/>
                </a:lnTo>
                <a:cubicBezTo>
                  <a:pt x="5401023" y="4061564"/>
                  <a:pt x="5401023" y="4061564"/>
                  <a:pt x="5401023" y="4061564"/>
                </a:cubicBezTo>
                <a:cubicBezTo>
                  <a:pt x="5401688" y="4048276"/>
                  <a:pt x="5414311" y="4048276"/>
                  <a:pt x="5414311" y="4048276"/>
                </a:cubicBezTo>
                <a:lnTo>
                  <a:pt x="5414311" y="4048276"/>
                </a:lnTo>
                <a:close/>
                <a:moveTo>
                  <a:pt x="5401688" y="3944627"/>
                </a:moveTo>
                <a:cubicBezTo>
                  <a:pt x="5401688" y="3944627"/>
                  <a:pt x="5414976" y="3944627"/>
                  <a:pt x="5414976" y="3957915"/>
                </a:cubicBezTo>
                <a:lnTo>
                  <a:pt x="5414976" y="3957915"/>
                </a:lnTo>
                <a:cubicBezTo>
                  <a:pt x="5401688" y="3957915"/>
                  <a:pt x="5414976" y="3957915"/>
                  <a:pt x="5401688" y="3957915"/>
                </a:cubicBezTo>
                <a:cubicBezTo>
                  <a:pt x="5388400" y="3957915"/>
                  <a:pt x="5401688" y="3957251"/>
                  <a:pt x="5401688" y="3944627"/>
                </a:cubicBezTo>
                <a:lnTo>
                  <a:pt x="5401688" y="3944627"/>
                </a:lnTo>
                <a:close/>
                <a:moveTo>
                  <a:pt x="5388400" y="4294774"/>
                </a:moveTo>
                <a:cubicBezTo>
                  <a:pt x="5388400" y="4307398"/>
                  <a:pt x="5388400" y="4294774"/>
                  <a:pt x="5388400" y="4294774"/>
                </a:cubicBezTo>
                <a:cubicBezTo>
                  <a:pt x="5401688" y="4308062"/>
                  <a:pt x="5388400" y="4308062"/>
                  <a:pt x="5388400" y="4308062"/>
                </a:cubicBezTo>
                <a:cubicBezTo>
                  <a:pt x="5388400" y="4321350"/>
                  <a:pt x="5401688" y="4294774"/>
                  <a:pt x="5401688" y="4308062"/>
                </a:cubicBezTo>
                <a:cubicBezTo>
                  <a:pt x="5414976" y="4308062"/>
                  <a:pt x="5401688" y="4294774"/>
                  <a:pt x="5414976" y="4294774"/>
                </a:cubicBezTo>
                <a:cubicBezTo>
                  <a:pt x="5414976" y="4294774"/>
                  <a:pt x="5414976" y="4308062"/>
                  <a:pt x="5414976" y="4320686"/>
                </a:cubicBezTo>
                <a:cubicBezTo>
                  <a:pt x="5428264" y="4320686"/>
                  <a:pt x="5440888" y="4307398"/>
                  <a:pt x="5454176" y="4307398"/>
                </a:cubicBezTo>
                <a:cubicBezTo>
                  <a:pt x="5454176" y="4294109"/>
                  <a:pt x="5454176" y="4294109"/>
                  <a:pt x="5454176" y="4294109"/>
                </a:cubicBezTo>
                <a:cubicBezTo>
                  <a:pt x="5467464" y="4307398"/>
                  <a:pt x="5440888" y="4320021"/>
                  <a:pt x="5454176" y="4320021"/>
                </a:cubicBezTo>
                <a:cubicBezTo>
                  <a:pt x="5440888" y="4320021"/>
                  <a:pt x="5440888" y="4320021"/>
                  <a:pt x="5428264" y="4333310"/>
                </a:cubicBezTo>
                <a:cubicBezTo>
                  <a:pt x="5414976" y="4320021"/>
                  <a:pt x="5414976" y="4333310"/>
                  <a:pt x="5389064" y="4320021"/>
                </a:cubicBezTo>
                <a:cubicBezTo>
                  <a:pt x="5402352" y="4345934"/>
                  <a:pt x="5414976" y="4345934"/>
                  <a:pt x="5389064" y="4371846"/>
                </a:cubicBezTo>
                <a:cubicBezTo>
                  <a:pt x="5375776" y="4358557"/>
                  <a:pt x="5389064" y="4345934"/>
                  <a:pt x="5389064" y="4345934"/>
                </a:cubicBezTo>
                <a:cubicBezTo>
                  <a:pt x="5389064" y="4345934"/>
                  <a:pt x="5375776" y="4359222"/>
                  <a:pt x="5375776" y="4345934"/>
                </a:cubicBezTo>
                <a:cubicBezTo>
                  <a:pt x="5362487" y="4345934"/>
                  <a:pt x="5375776" y="4359222"/>
                  <a:pt x="5362487" y="4359222"/>
                </a:cubicBezTo>
                <a:cubicBezTo>
                  <a:pt x="5375776" y="4345934"/>
                  <a:pt x="5362487" y="4345934"/>
                  <a:pt x="5362487" y="4320021"/>
                </a:cubicBezTo>
                <a:cubicBezTo>
                  <a:pt x="5375776" y="4320021"/>
                  <a:pt x="5349199" y="4306733"/>
                  <a:pt x="5375776" y="4306733"/>
                </a:cubicBezTo>
                <a:cubicBezTo>
                  <a:pt x="5375776" y="4293445"/>
                  <a:pt x="5362487" y="4293445"/>
                  <a:pt x="5349863" y="4293445"/>
                </a:cubicBezTo>
                <a:cubicBezTo>
                  <a:pt x="5349863" y="4293445"/>
                  <a:pt x="5363152" y="4280156"/>
                  <a:pt x="5349863" y="4280156"/>
                </a:cubicBezTo>
                <a:cubicBezTo>
                  <a:pt x="5363152" y="4266868"/>
                  <a:pt x="5363152" y="4293445"/>
                  <a:pt x="5375776" y="4293445"/>
                </a:cubicBezTo>
                <a:cubicBezTo>
                  <a:pt x="5375776" y="4280156"/>
                  <a:pt x="5389064" y="4280156"/>
                  <a:pt x="5389064" y="4280156"/>
                </a:cubicBezTo>
                <a:cubicBezTo>
                  <a:pt x="5401688" y="4268861"/>
                  <a:pt x="5388400" y="4281485"/>
                  <a:pt x="5388400" y="4294774"/>
                </a:cubicBezTo>
                <a:lnTo>
                  <a:pt x="5388400" y="4294774"/>
                </a:lnTo>
                <a:close/>
                <a:moveTo>
                  <a:pt x="5349199" y="4022364"/>
                </a:moveTo>
                <a:cubicBezTo>
                  <a:pt x="5349199" y="4009075"/>
                  <a:pt x="5362487" y="4022364"/>
                  <a:pt x="5349199" y="4035652"/>
                </a:cubicBezTo>
                <a:cubicBezTo>
                  <a:pt x="5335911" y="4034988"/>
                  <a:pt x="5349199" y="4022364"/>
                  <a:pt x="5349199" y="4022364"/>
                </a:cubicBezTo>
                <a:lnTo>
                  <a:pt x="5349199" y="4022364"/>
                </a:lnTo>
                <a:close/>
                <a:moveTo>
                  <a:pt x="5349199" y="4048276"/>
                </a:moveTo>
                <a:cubicBezTo>
                  <a:pt x="5362487" y="4061564"/>
                  <a:pt x="5362487" y="4074188"/>
                  <a:pt x="5375111" y="4087476"/>
                </a:cubicBezTo>
                <a:cubicBezTo>
                  <a:pt x="5361823" y="4100764"/>
                  <a:pt x="5361823" y="4100764"/>
                  <a:pt x="5361823" y="4100764"/>
                </a:cubicBezTo>
                <a:cubicBezTo>
                  <a:pt x="5335911" y="4086812"/>
                  <a:pt x="5349199" y="4060900"/>
                  <a:pt x="5349199" y="4048276"/>
                </a:cubicBezTo>
                <a:lnTo>
                  <a:pt x="5349199" y="4048276"/>
                </a:lnTo>
                <a:close/>
                <a:moveTo>
                  <a:pt x="5375111" y="4086812"/>
                </a:moveTo>
                <a:cubicBezTo>
                  <a:pt x="5388400" y="4086812"/>
                  <a:pt x="5388400" y="4100100"/>
                  <a:pt x="5388400" y="4112724"/>
                </a:cubicBezTo>
                <a:cubicBezTo>
                  <a:pt x="5375111" y="4099436"/>
                  <a:pt x="5375111" y="4099436"/>
                  <a:pt x="5375111" y="4099436"/>
                </a:cubicBezTo>
                <a:cubicBezTo>
                  <a:pt x="5362487" y="4086812"/>
                  <a:pt x="5375111" y="4100100"/>
                  <a:pt x="5375111" y="4086812"/>
                </a:cubicBezTo>
                <a:lnTo>
                  <a:pt x="5375111" y="4086812"/>
                </a:lnTo>
                <a:close/>
                <a:moveTo>
                  <a:pt x="5388400" y="3775866"/>
                </a:moveTo>
                <a:cubicBezTo>
                  <a:pt x="5401688" y="3789154"/>
                  <a:pt x="5401688" y="3775866"/>
                  <a:pt x="5414311" y="3789154"/>
                </a:cubicBezTo>
                <a:cubicBezTo>
                  <a:pt x="5401023" y="3802443"/>
                  <a:pt x="5401023" y="3802443"/>
                  <a:pt x="5375111" y="3802443"/>
                </a:cubicBezTo>
                <a:cubicBezTo>
                  <a:pt x="5375111" y="3788490"/>
                  <a:pt x="5388400" y="3788490"/>
                  <a:pt x="5388400" y="3775866"/>
                </a:cubicBezTo>
                <a:lnTo>
                  <a:pt x="5388400" y="3775866"/>
                </a:lnTo>
                <a:close/>
                <a:moveTo>
                  <a:pt x="5375111" y="3788490"/>
                </a:moveTo>
                <a:cubicBezTo>
                  <a:pt x="5361823" y="3801778"/>
                  <a:pt x="5375111" y="3775202"/>
                  <a:pt x="5361823" y="3775202"/>
                </a:cubicBezTo>
                <a:cubicBezTo>
                  <a:pt x="5375111" y="3762578"/>
                  <a:pt x="5388400" y="3788490"/>
                  <a:pt x="5375111" y="3788490"/>
                </a:cubicBezTo>
                <a:lnTo>
                  <a:pt x="5375111" y="3788490"/>
                </a:lnTo>
                <a:close/>
                <a:moveTo>
                  <a:pt x="5349199" y="3736666"/>
                </a:moveTo>
                <a:cubicBezTo>
                  <a:pt x="5349199" y="3736666"/>
                  <a:pt x="5349199" y="3736666"/>
                  <a:pt x="5362487" y="3736666"/>
                </a:cubicBezTo>
                <a:cubicBezTo>
                  <a:pt x="5362487" y="3749954"/>
                  <a:pt x="5362487" y="3749954"/>
                  <a:pt x="5362487" y="3749954"/>
                </a:cubicBezTo>
                <a:cubicBezTo>
                  <a:pt x="5349199" y="3749954"/>
                  <a:pt x="5349199" y="3749954"/>
                  <a:pt x="5349199" y="3749954"/>
                </a:cubicBezTo>
                <a:cubicBezTo>
                  <a:pt x="5349199" y="3749954"/>
                  <a:pt x="5362487" y="3736666"/>
                  <a:pt x="5335911" y="3736666"/>
                </a:cubicBezTo>
                <a:lnTo>
                  <a:pt x="5349199" y="3736666"/>
                </a:lnTo>
                <a:lnTo>
                  <a:pt x="5349199" y="3736666"/>
                </a:lnTo>
                <a:close/>
                <a:moveTo>
                  <a:pt x="5335911" y="4307398"/>
                </a:moveTo>
                <a:cubicBezTo>
                  <a:pt x="5322622" y="4294109"/>
                  <a:pt x="5335911" y="4320686"/>
                  <a:pt x="5309998" y="4333310"/>
                </a:cubicBezTo>
                <a:lnTo>
                  <a:pt x="5309998" y="4333310"/>
                </a:lnTo>
                <a:cubicBezTo>
                  <a:pt x="5323287" y="4333310"/>
                  <a:pt x="5323287" y="4320021"/>
                  <a:pt x="5335911" y="4333310"/>
                </a:cubicBezTo>
                <a:cubicBezTo>
                  <a:pt x="5322622" y="4320021"/>
                  <a:pt x="5335911" y="4307398"/>
                  <a:pt x="5349199" y="4294109"/>
                </a:cubicBezTo>
                <a:cubicBezTo>
                  <a:pt x="5362487" y="4307398"/>
                  <a:pt x="5349199" y="4345934"/>
                  <a:pt x="5349199" y="4345934"/>
                </a:cubicBezTo>
                <a:cubicBezTo>
                  <a:pt x="5349199" y="4345934"/>
                  <a:pt x="5349199" y="4345934"/>
                  <a:pt x="5335911" y="4345934"/>
                </a:cubicBezTo>
                <a:cubicBezTo>
                  <a:pt x="5335911" y="4345934"/>
                  <a:pt x="5335911" y="4345934"/>
                  <a:pt x="5335911" y="4359222"/>
                </a:cubicBezTo>
                <a:cubicBezTo>
                  <a:pt x="5349199" y="4359222"/>
                  <a:pt x="5349199" y="4359222"/>
                  <a:pt x="5349199" y="4345934"/>
                </a:cubicBezTo>
                <a:cubicBezTo>
                  <a:pt x="5349199" y="4345934"/>
                  <a:pt x="5362487" y="4371846"/>
                  <a:pt x="5335911" y="4371846"/>
                </a:cubicBezTo>
                <a:cubicBezTo>
                  <a:pt x="5335911" y="4358557"/>
                  <a:pt x="5335911" y="4358557"/>
                  <a:pt x="5335911" y="4358557"/>
                </a:cubicBezTo>
                <a:lnTo>
                  <a:pt x="5322622" y="4358557"/>
                </a:lnTo>
                <a:cubicBezTo>
                  <a:pt x="5322622" y="4371846"/>
                  <a:pt x="5322622" y="4371846"/>
                  <a:pt x="5322622" y="4371846"/>
                </a:cubicBezTo>
                <a:cubicBezTo>
                  <a:pt x="5335911" y="4358557"/>
                  <a:pt x="5335911" y="4371846"/>
                  <a:pt x="5322622" y="4385134"/>
                </a:cubicBezTo>
                <a:cubicBezTo>
                  <a:pt x="5296710" y="4385134"/>
                  <a:pt x="5309334" y="4371846"/>
                  <a:pt x="5283422" y="4371846"/>
                </a:cubicBezTo>
                <a:lnTo>
                  <a:pt x="5283422" y="4385134"/>
                </a:lnTo>
                <a:cubicBezTo>
                  <a:pt x="5270134" y="4398422"/>
                  <a:pt x="5257509" y="4385134"/>
                  <a:pt x="5244221" y="4411046"/>
                </a:cubicBezTo>
                <a:cubicBezTo>
                  <a:pt x="5244221" y="4411046"/>
                  <a:pt x="5244221" y="4397758"/>
                  <a:pt x="5230933" y="4397758"/>
                </a:cubicBezTo>
                <a:lnTo>
                  <a:pt x="5244221" y="4384470"/>
                </a:lnTo>
                <a:lnTo>
                  <a:pt x="5244221" y="4384470"/>
                </a:lnTo>
                <a:cubicBezTo>
                  <a:pt x="5230933" y="4384470"/>
                  <a:pt x="5244221" y="4371181"/>
                  <a:pt x="5230933" y="4371181"/>
                </a:cubicBezTo>
                <a:cubicBezTo>
                  <a:pt x="5230933" y="4357893"/>
                  <a:pt x="5244221" y="4357893"/>
                  <a:pt x="5244221" y="4371181"/>
                </a:cubicBezTo>
                <a:cubicBezTo>
                  <a:pt x="5257509" y="4371181"/>
                  <a:pt x="5244221" y="4357893"/>
                  <a:pt x="5257509" y="4357893"/>
                </a:cubicBezTo>
                <a:lnTo>
                  <a:pt x="5244221" y="4344605"/>
                </a:lnTo>
                <a:cubicBezTo>
                  <a:pt x="5257509" y="4331316"/>
                  <a:pt x="5270134" y="4357893"/>
                  <a:pt x="5270134" y="4357893"/>
                </a:cubicBezTo>
                <a:cubicBezTo>
                  <a:pt x="5283422" y="4357893"/>
                  <a:pt x="5283422" y="4344605"/>
                  <a:pt x="5296046" y="4357893"/>
                </a:cubicBezTo>
                <a:cubicBezTo>
                  <a:pt x="5309334" y="4331981"/>
                  <a:pt x="5282758" y="4306069"/>
                  <a:pt x="5256845" y="4331981"/>
                </a:cubicBezTo>
                <a:cubicBezTo>
                  <a:pt x="5282758" y="4318692"/>
                  <a:pt x="5282758" y="4306069"/>
                  <a:pt x="5296046" y="4292780"/>
                </a:cubicBezTo>
                <a:cubicBezTo>
                  <a:pt x="5296046" y="4306069"/>
                  <a:pt x="5282758" y="4318692"/>
                  <a:pt x="5282758" y="4318692"/>
                </a:cubicBezTo>
                <a:cubicBezTo>
                  <a:pt x="5296046" y="4331981"/>
                  <a:pt x="5296046" y="4305404"/>
                  <a:pt x="5296046" y="4305404"/>
                </a:cubicBezTo>
                <a:cubicBezTo>
                  <a:pt x="5309334" y="4305404"/>
                  <a:pt x="5309334" y="4305404"/>
                  <a:pt x="5309334" y="4318692"/>
                </a:cubicBezTo>
                <a:cubicBezTo>
                  <a:pt x="5322622" y="4305404"/>
                  <a:pt x="5322622" y="4305404"/>
                  <a:pt x="5322622" y="4292780"/>
                </a:cubicBezTo>
                <a:cubicBezTo>
                  <a:pt x="5322622" y="4292780"/>
                  <a:pt x="5322622" y="4292780"/>
                  <a:pt x="5335911" y="4292780"/>
                </a:cubicBezTo>
                <a:cubicBezTo>
                  <a:pt x="5335911" y="4292780"/>
                  <a:pt x="5322622" y="4292780"/>
                  <a:pt x="5322622" y="4279492"/>
                </a:cubicBezTo>
                <a:cubicBezTo>
                  <a:pt x="5335911" y="4281485"/>
                  <a:pt x="5335911" y="4294774"/>
                  <a:pt x="5335911" y="4307398"/>
                </a:cubicBezTo>
                <a:lnTo>
                  <a:pt x="5335911" y="4307398"/>
                </a:lnTo>
                <a:close/>
                <a:moveTo>
                  <a:pt x="5296710" y="4619008"/>
                </a:moveTo>
                <a:lnTo>
                  <a:pt x="5296710" y="4619008"/>
                </a:lnTo>
                <a:cubicBezTo>
                  <a:pt x="5283422" y="4619008"/>
                  <a:pt x="5296710" y="4605719"/>
                  <a:pt x="5296710" y="4593096"/>
                </a:cubicBezTo>
                <a:cubicBezTo>
                  <a:pt x="5296710" y="4593096"/>
                  <a:pt x="5296710" y="4619008"/>
                  <a:pt x="5283422" y="4606384"/>
                </a:cubicBezTo>
                <a:cubicBezTo>
                  <a:pt x="5283422" y="4619008"/>
                  <a:pt x="5296710" y="4605719"/>
                  <a:pt x="5296710" y="4619008"/>
                </a:cubicBezTo>
                <a:lnTo>
                  <a:pt x="5296710" y="4619008"/>
                </a:lnTo>
                <a:close/>
                <a:moveTo>
                  <a:pt x="5283422" y="4579807"/>
                </a:moveTo>
                <a:cubicBezTo>
                  <a:pt x="5283422" y="4566519"/>
                  <a:pt x="5283422" y="4540607"/>
                  <a:pt x="5296710" y="4540607"/>
                </a:cubicBezTo>
                <a:lnTo>
                  <a:pt x="5283422" y="4540607"/>
                </a:lnTo>
                <a:cubicBezTo>
                  <a:pt x="5270134" y="4540607"/>
                  <a:pt x="5283422" y="4527319"/>
                  <a:pt x="5283422" y="4527319"/>
                </a:cubicBezTo>
                <a:lnTo>
                  <a:pt x="5270134" y="4527319"/>
                </a:lnTo>
                <a:cubicBezTo>
                  <a:pt x="5256845" y="4527319"/>
                  <a:pt x="5270134" y="4488118"/>
                  <a:pt x="5256845" y="4501406"/>
                </a:cubicBezTo>
                <a:cubicBezTo>
                  <a:pt x="5243557" y="4488118"/>
                  <a:pt x="5270134" y="4488118"/>
                  <a:pt x="5282758" y="4488118"/>
                </a:cubicBezTo>
                <a:cubicBezTo>
                  <a:pt x="5269469" y="4527319"/>
                  <a:pt x="5296046" y="4514030"/>
                  <a:pt x="5296046" y="4539943"/>
                </a:cubicBezTo>
                <a:cubicBezTo>
                  <a:pt x="5296046" y="4553231"/>
                  <a:pt x="5282758" y="4553231"/>
                  <a:pt x="5309334" y="4565855"/>
                </a:cubicBezTo>
                <a:cubicBezTo>
                  <a:pt x="5309334" y="4565855"/>
                  <a:pt x="5283422" y="4552566"/>
                  <a:pt x="5283422" y="4565855"/>
                </a:cubicBezTo>
                <a:cubicBezTo>
                  <a:pt x="5296710" y="4579143"/>
                  <a:pt x="5296710" y="4565855"/>
                  <a:pt x="5309334" y="4565855"/>
                </a:cubicBezTo>
                <a:cubicBezTo>
                  <a:pt x="5309998" y="4579807"/>
                  <a:pt x="5296710" y="4579807"/>
                  <a:pt x="5283422" y="4579807"/>
                </a:cubicBezTo>
                <a:lnTo>
                  <a:pt x="5283422" y="4579807"/>
                </a:lnTo>
                <a:close/>
                <a:moveTo>
                  <a:pt x="5296710" y="4658208"/>
                </a:moveTo>
                <a:cubicBezTo>
                  <a:pt x="5309998" y="4671497"/>
                  <a:pt x="5296710" y="4697408"/>
                  <a:pt x="5283422" y="4697408"/>
                </a:cubicBezTo>
                <a:cubicBezTo>
                  <a:pt x="5270134" y="4684120"/>
                  <a:pt x="5309998" y="4684120"/>
                  <a:pt x="5296710" y="4658208"/>
                </a:cubicBezTo>
                <a:lnTo>
                  <a:pt x="5296710" y="4658208"/>
                </a:lnTo>
                <a:close/>
                <a:moveTo>
                  <a:pt x="5217645" y="4722657"/>
                </a:moveTo>
                <a:cubicBezTo>
                  <a:pt x="5204356" y="4709368"/>
                  <a:pt x="5204356" y="4657544"/>
                  <a:pt x="5178444" y="4670832"/>
                </a:cubicBezTo>
                <a:cubicBezTo>
                  <a:pt x="5165156" y="4657544"/>
                  <a:pt x="5191732" y="4657544"/>
                  <a:pt x="5178444" y="4631632"/>
                </a:cubicBezTo>
                <a:cubicBezTo>
                  <a:pt x="5191732" y="4631632"/>
                  <a:pt x="5191732" y="4631632"/>
                  <a:pt x="5204356" y="4631632"/>
                </a:cubicBezTo>
                <a:cubicBezTo>
                  <a:pt x="5191068" y="4657544"/>
                  <a:pt x="5217645" y="4644920"/>
                  <a:pt x="5217645" y="4657544"/>
                </a:cubicBezTo>
                <a:cubicBezTo>
                  <a:pt x="5217645" y="4670168"/>
                  <a:pt x="5217645" y="4670832"/>
                  <a:pt x="5217645" y="4670832"/>
                </a:cubicBezTo>
                <a:cubicBezTo>
                  <a:pt x="5217645" y="4684120"/>
                  <a:pt x="5217645" y="4696744"/>
                  <a:pt x="5217645" y="4710032"/>
                </a:cubicBezTo>
                <a:cubicBezTo>
                  <a:pt x="5230933" y="4722657"/>
                  <a:pt x="5205021" y="4710032"/>
                  <a:pt x="5217645" y="4722657"/>
                </a:cubicBezTo>
                <a:lnTo>
                  <a:pt x="5217645" y="4722657"/>
                </a:lnTo>
                <a:close/>
                <a:moveTo>
                  <a:pt x="5191732" y="4579807"/>
                </a:moveTo>
                <a:cubicBezTo>
                  <a:pt x="5205021" y="4566519"/>
                  <a:pt x="5191732" y="4593096"/>
                  <a:pt x="5191732" y="4593096"/>
                </a:cubicBezTo>
                <a:cubicBezTo>
                  <a:pt x="5178444" y="4593096"/>
                  <a:pt x="5191732" y="4579807"/>
                  <a:pt x="5191732" y="4579807"/>
                </a:cubicBezTo>
                <a:lnTo>
                  <a:pt x="5191732" y="4579807"/>
                </a:lnTo>
                <a:close/>
                <a:moveTo>
                  <a:pt x="5205021" y="4619008"/>
                </a:moveTo>
                <a:cubicBezTo>
                  <a:pt x="5191732" y="4619008"/>
                  <a:pt x="5191732" y="4632296"/>
                  <a:pt x="5179109" y="4632296"/>
                </a:cubicBezTo>
                <a:cubicBezTo>
                  <a:pt x="5178444" y="4605719"/>
                  <a:pt x="5205021" y="4605719"/>
                  <a:pt x="5205021" y="4619008"/>
                </a:cubicBezTo>
                <a:lnTo>
                  <a:pt x="5205021" y="4619008"/>
                </a:lnTo>
                <a:close/>
                <a:moveTo>
                  <a:pt x="5205021" y="4567183"/>
                </a:moveTo>
                <a:cubicBezTo>
                  <a:pt x="5218309" y="4553895"/>
                  <a:pt x="5218309" y="4567183"/>
                  <a:pt x="5230933" y="4580472"/>
                </a:cubicBezTo>
                <a:cubicBezTo>
                  <a:pt x="5217645" y="4579807"/>
                  <a:pt x="5217645" y="4579807"/>
                  <a:pt x="5205021" y="4567183"/>
                </a:cubicBezTo>
                <a:lnTo>
                  <a:pt x="5205021" y="4567183"/>
                </a:lnTo>
                <a:close/>
                <a:moveTo>
                  <a:pt x="5178444" y="4268861"/>
                </a:moveTo>
                <a:cubicBezTo>
                  <a:pt x="5204356" y="4268861"/>
                  <a:pt x="5204356" y="4268861"/>
                  <a:pt x="5204356" y="4268861"/>
                </a:cubicBezTo>
                <a:cubicBezTo>
                  <a:pt x="5205021" y="4281485"/>
                  <a:pt x="5178444" y="4281485"/>
                  <a:pt x="5178444" y="4268861"/>
                </a:cubicBezTo>
                <a:lnTo>
                  <a:pt x="5178444" y="4268861"/>
                </a:lnTo>
                <a:close/>
                <a:moveTo>
                  <a:pt x="5191732" y="4411710"/>
                </a:moveTo>
                <a:lnTo>
                  <a:pt x="5191732" y="4411710"/>
                </a:lnTo>
                <a:cubicBezTo>
                  <a:pt x="5191732" y="4411710"/>
                  <a:pt x="5191732" y="4411710"/>
                  <a:pt x="5178444" y="4411710"/>
                </a:cubicBezTo>
                <a:cubicBezTo>
                  <a:pt x="5178444" y="4411710"/>
                  <a:pt x="5191732" y="4398422"/>
                  <a:pt x="5191732" y="4411710"/>
                </a:cubicBezTo>
                <a:lnTo>
                  <a:pt x="5191732" y="4411710"/>
                </a:lnTo>
                <a:close/>
                <a:moveTo>
                  <a:pt x="5191732" y="4255573"/>
                </a:moveTo>
                <a:lnTo>
                  <a:pt x="5178444" y="4255573"/>
                </a:lnTo>
                <a:cubicBezTo>
                  <a:pt x="5165156" y="4255573"/>
                  <a:pt x="5178444" y="4242285"/>
                  <a:pt x="5152533" y="4229661"/>
                </a:cubicBezTo>
                <a:cubicBezTo>
                  <a:pt x="5152533" y="4229661"/>
                  <a:pt x="5152533" y="4216373"/>
                  <a:pt x="5165821" y="4216373"/>
                </a:cubicBezTo>
                <a:cubicBezTo>
                  <a:pt x="5152533" y="4203085"/>
                  <a:pt x="5139909" y="4190460"/>
                  <a:pt x="5126620" y="4177172"/>
                </a:cubicBezTo>
                <a:cubicBezTo>
                  <a:pt x="5139909" y="4177172"/>
                  <a:pt x="5139909" y="4163884"/>
                  <a:pt x="5152533" y="4177172"/>
                </a:cubicBezTo>
                <a:cubicBezTo>
                  <a:pt x="5152533" y="4163884"/>
                  <a:pt x="5152533" y="4163884"/>
                  <a:pt x="5152533" y="4163884"/>
                </a:cubicBezTo>
                <a:cubicBezTo>
                  <a:pt x="5152533" y="4163884"/>
                  <a:pt x="5152533" y="4150596"/>
                  <a:pt x="5139244" y="4150596"/>
                </a:cubicBezTo>
                <a:cubicBezTo>
                  <a:pt x="5139244" y="4163884"/>
                  <a:pt x="5125956" y="4150596"/>
                  <a:pt x="5139244" y="4176508"/>
                </a:cubicBezTo>
                <a:cubicBezTo>
                  <a:pt x="5125956" y="4176508"/>
                  <a:pt x="5125956" y="4176508"/>
                  <a:pt x="5125956" y="4176508"/>
                </a:cubicBezTo>
                <a:cubicBezTo>
                  <a:pt x="5139244" y="4150596"/>
                  <a:pt x="5139244" y="4137307"/>
                  <a:pt x="5139244" y="4124684"/>
                </a:cubicBezTo>
                <a:cubicBezTo>
                  <a:pt x="5125956" y="4124684"/>
                  <a:pt x="5139244" y="4137972"/>
                  <a:pt x="5139244" y="4137972"/>
                </a:cubicBezTo>
                <a:cubicBezTo>
                  <a:pt x="5113332" y="4124684"/>
                  <a:pt x="5152533" y="4112060"/>
                  <a:pt x="5139244" y="4098771"/>
                </a:cubicBezTo>
                <a:cubicBezTo>
                  <a:pt x="5178444" y="4112060"/>
                  <a:pt x="5152533" y="4124684"/>
                  <a:pt x="5178444" y="4137972"/>
                </a:cubicBezTo>
                <a:cubicBezTo>
                  <a:pt x="5178444" y="4151260"/>
                  <a:pt x="5165156" y="4151260"/>
                  <a:pt x="5152533" y="4151260"/>
                </a:cubicBezTo>
                <a:cubicBezTo>
                  <a:pt x="5152533" y="4151260"/>
                  <a:pt x="5165821" y="4151260"/>
                  <a:pt x="5152533" y="4151260"/>
                </a:cubicBezTo>
                <a:cubicBezTo>
                  <a:pt x="5165821" y="4151260"/>
                  <a:pt x="5165821" y="4151260"/>
                  <a:pt x="5178444" y="4151260"/>
                </a:cubicBezTo>
                <a:cubicBezTo>
                  <a:pt x="5165156" y="4164548"/>
                  <a:pt x="5178444" y="4177172"/>
                  <a:pt x="5178444" y="4177172"/>
                </a:cubicBezTo>
                <a:cubicBezTo>
                  <a:pt x="5191732" y="4177172"/>
                  <a:pt x="5178444" y="4177172"/>
                  <a:pt x="5178444" y="4190460"/>
                </a:cubicBezTo>
                <a:lnTo>
                  <a:pt x="5178444" y="4190460"/>
                </a:lnTo>
                <a:cubicBezTo>
                  <a:pt x="5178444" y="4190460"/>
                  <a:pt x="5191732" y="4190460"/>
                  <a:pt x="5204356" y="4177172"/>
                </a:cubicBezTo>
                <a:cubicBezTo>
                  <a:pt x="5217645" y="4177172"/>
                  <a:pt x="5217645" y="4190460"/>
                  <a:pt x="5230269" y="4190460"/>
                </a:cubicBezTo>
                <a:cubicBezTo>
                  <a:pt x="5243557" y="4203749"/>
                  <a:pt x="5230269" y="4190460"/>
                  <a:pt x="5243557" y="4190460"/>
                </a:cubicBezTo>
                <a:lnTo>
                  <a:pt x="5243557" y="4203749"/>
                </a:lnTo>
                <a:cubicBezTo>
                  <a:pt x="5230269" y="4203749"/>
                  <a:pt x="5230269" y="4203749"/>
                  <a:pt x="5230269" y="4217037"/>
                </a:cubicBezTo>
                <a:cubicBezTo>
                  <a:pt x="5230269" y="4217037"/>
                  <a:pt x="5243557" y="4217037"/>
                  <a:pt x="5243557" y="4230325"/>
                </a:cubicBezTo>
                <a:lnTo>
                  <a:pt x="5243557" y="4230325"/>
                </a:lnTo>
                <a:cubicBezTo>
                  <a:pt x="5256845" y="4243614"/>
                  <a:pt x="5217645" y="4243614"/>
                  <a:pt x="5243557" y="4256238"/>
                </a:cubicBezTo>
                <a:cubicBezTo>
                  <a:pt x="5230269" y="4269526"/>
                  <a:pt x="5217645" y="4256238"/>
                  <a:pt x="5217645" y="4269526"/>
                </a:cubicBezTo>
                <a:cubicBezTo>
                  <a:pt x="5204356" y="4256238"/>
                  <a:pt x="5217645" y="4243614"/>
                  <a:pt x="5204356" y="4230325"/>
                </a:cubicBezTo>
                <a:cubicBezTo>
                  <a:pt x="5205021" y="4242949"/>
                  <a:pt x="5191732" y="4229661"/>
                  <a:pt x="5191732" y="4255573"/>
                </a:cubicBezTo>
                <a:lnTo>
                  <a:pt x="5191732" y="4255573"/>
                </a:lnTo>
                <a:close/>
                <a:moveTo>
                  <a:pt x="5113332" y="4281485"/>
                </a:moveTo>
                <a:lnTo>
                  <a:pt x="5100044" y="4268197"/>
                </a:lnTo>
                <a:cubicBezTo>
                  <a:pt x="5100044" y="4268197"/>
                  <a:pt x="5100044" y="4268197"/>
                  <a:pt x="5113332" y="4268197"/>
                </a:cubicBezTo>
                <a:cubicBezTo>
                  <a:pt x="5100044" y="4254909"/>
                  <a:pt x="5100044" y="4242285"/>
                  <a:pt x="5087420" y="4242285"/>
                </a:cubicBezTo>
                <a:cubicBezTo>
                  <a:pt x="5087420" y="4242285"/>
                  <a:pt x="5100708" y="4242285"/>
                  <a:pt x="5100708" y="4228996"/>
                </a:cubicBezTo>
                <a:cubicBezTo>
                  <a:pt x="5100708" y="4254909"/>
                  <a:pt x="5113996" y="4242285"/>
                  <a:pt x="5126620" y="4254909"/>
                </a:cubicBezTo>
                <a:cubicBezTo>
                  <a:pt x="5126620" y="4254909"/>
                  <a:pt x="5113332" y="4268197"/>
                  <a:pt x="5126620" y="4268197"/>
                </a:cubicBezTo>
                <a:cubicBezTo>
                  <a:pt x="5113332" y="4268861"/>
                  <a:pt x="5113332" y="4255573"/>
                  <a:pt x="5113332" y="4281485"/>
                </a:cubicBezTo>
                <a:lnTo>
                  <a:pt x="5113332" y="4281485"/>
                </a:lnTo>
                <a:close/>
                <a:moveTo>
                  <a:pt x="5073467" y="4229661"/>
                </a:moveTo>
                <a:cubicBezTo>
                  <a:pt x="5060179" y="4216373"/>
                  <a:pt x="5073467" y="4216373"/>
                  <a:pt x="5073467" y="4203749"/>
                </a:cubicBezTo>
                <a:cubicBezTo>
                  <a:pt x="5086755" y="4203749"/>
                  <a:pt x="5086755" y="4203749"/>
                  <a:pt x="5099379" y="4203749"/>
                </a:cubicBezTo>
                <a:cubicBezTo>
                  <a:pt x="5086755" y="4217037"/>
                  <a:pt x="5073467" y="4203749"/>
                  <a:pt x="5073467" y="4229661"/>
                </a:cubicBezTo>
                <a:lnTo>
                  <a:pt x="5073467" y="4229661"/>
                </a:lnTo>
                <a:close/>
                <a:moveTo>
                  <a:pt x="5060843" y="4074188"/>
                </a:moveTo>
                <a:cubicBezTo>
                  <a:pt x="5047555" y="4074188"/>
                  <a:pt x="5060843" y="4074188"/>
                  <a:pt x="5060843" y="4060900"/>
                </a:cubicBezTo>
                <a:cubicBezTo>
                  <a:pt x="5060843" y="4060900"/>
                  <a:pt x="5060843" y="4060900"/>
                  <a:pt x="5047555" y="4060900"/>
                </a:cubicBezTo>
                <a:cubicBezTo>
                  <a:pt x="5060843" y="4047611"/>
                  <a:pt x="5086755" y="4074188"/>
                  <a:pt x="5073467" y="4086812"/>
                </a:cubicBezTo>
                <a:cubicBezTo>
                  <a:pt x="5073467" y="4086812"/>
                  <a:pt x="5047555" y="4073524"/>
                  <a:pt x="5073467" y="4073524"/>
                </a:cubicBezTo>
                <a:cubicBezTo>
                  <a:pt x="5073467" y="4060900"/>
                  <a:pt x="5060843" y="4060900"/>
                  <a:pt x="5060843" y="4074188"/>
                </a:cubicBezTo>
                <a:lnTo>
                  <a:pt x="5060843" y="4074188"/>
                </a:lnTo>
                <a:close/>
                <a:moveTo>
                  <a:pt x="5125956" y="3879515"/>
                </a:moveTo>
                <a:cubicBezTo>
                  <a:pt x="5139244" y="3879515"/>
                  <a:pt x="5151867" y="3892803"/>
                  <a:pt x="5151867" y="3892803"/>
                </a:cubicBezTo>
                <a:cubicBezTo>
                  <a:pt x="5151867" y="3906091"/>
                  <a:pt x="5138579" y="3906091"/>
                  <a:pt x="5138579" y="3892803"/>
                </a:cubicBezTo>
                <a:cubicBezTo>
                  <a:pt x="5152533" y="3879515"/>
                  <a:pt x="5125956" y="3892803"/>
                  <a:pt x="5125956" y="3879515"/>
                </a:cubicBezTo>
                <a:lnTo>
                  <a:pt x="5125956" y="3879515"/>
                </a:lnTo>
                <a:close/>
                <a:moveTo>
                  <a:pt x="5152533" y="3672217"/>
                </a:moveTo>
                <a:cubicBezTo>
                  <a:pt x="5152533" y="3658929"/>
                  <a:pt x="5165821" y="3672217"/>
                  <a:pt x="5165821" y="3672217"/>
                </a:cubicBezTo>
                <a:cubicBezTo>
                  <a:pt x="5165821" y="3658929"/>
                  <a:pt x="5165821" y="3646305"/>
                  <a:pt x="5179109" y="3658929"/>
                </a:cubicBezTo>
                <a:lnTo>
                  <a:pt x="5165821" y="3658929"/>
                </a:lnTo>
                <a:cubicBezTo>
                  <a:pt x="5165821" y="3672217"/>
                  <a:pt x="5179109" y="3672217"/>
                  <a:pt x="5179109" y="3684841"/>
                </a:cubicBezTo>
                <a:lnTo>
                  <a:pt x="5165821" y="3671553"/>
                </a:lnTo>
                <a:cubicBezTo>
                  <a:pt x="5152533" y="3658929"/>
                  <a:pt x="5165821" y="3684841"/>
                  <a:pt x="5152533" y="3672217"/>
                </a:cubicBezTo>
                <a:cubicBezTo>
                  <a:pt x="5152533" y="3672217"/>
                  <a:pt x="5165821" y="3672217"/>
                  <a:pt x="5152533" y="3672217"/>
                </a:cubicBezTo>
                <a:lnTo>
                  <a:pt x="5152533" y="3672217"/>
                </a:lnTo>
                <a:close/>
                <a:moveTo>
                  <a:pt x="5205021" y="3334695"/>
                </a:moveTo>
                <a:cubicBezTo>
                  <a:pt x="5191732" y="3347983"/>
                  <a:pt x="5205021" y="3308783"/>
                  <a:pt x="5205021" y="3295494"/>
                </a:cubicBezTo>
                <a:cubicBezTo>
                  <a:pt x="5217645" y="3308783"/>
                  <a:pt x="5205021" y="3321407"/>
                  <a:pt x="5205021" y="3334695"/>
                </a:cubicBezTo>
                <a:lnTo>
                  <a:pt x="5205021" y="3334695"/>
                </a:lnTo>
                <a:close/>
                <a:moveTo>
                  <a:pt x="5205021" y="3593817"/>
                </a:moveTo>
                <a:cubicBezTo>
                  <a:pt x="5205021" y="3607105"/>
                  <a:pt x="5191732" y="3593817"/>
                  <a:pt x="5191732" y="3593817"/>
                </a:cubicBezTo>
                <a:cubicBezTo>
                  <a:pt x="5191732" y="3581192"/>
                  <a:pt x="5205021" y="3593817"/>
                  <a:pt x="5205021" y="3593817"/>
                </a:cubicBezTo>
                <a:lnTo>
                  <a:pt x="5205021" y="3593817"/>
                </a:lnTo>
                <a:close/>
                <a:moveTo>
                  <a:pt x="5205021" y="3269582"/>
                </a:moveTo>
                <a:cubicBezTo>
                  <a:pt x="5179109" y="3269582"/>
                  <a:pt x="5191732" y="3243670"/>
                  <a:pt x="5205021" y="3256294"/>
                </a:cubicBezTo>
                <a:cubicBezTo>
                  <a:pt x="5205021" y="3256958"/>
                  <a:pt x="5205021" y="3256958"/>
                  <a:pt x="5205021" y="3269582"/>
                </a:cubicBezTo>
                <a:lnTo>
                  <a:pt x="5205021" y="3269582"/>
                </a:lnTo>
                <a:close/>
                <a:moveTo>
                  <a:pt x="5191732" y="3788490"/>
                </a:moveTo>
                <a:cubicBezTo>
                  <a:pt x="5191732" y="3814402"/>
                  <a:pt x="5205021" y="3801778"/>
                  <a:pt x="5205021" y="3827690"/>
                </a:cubicBezTo>
                <a:cubicBezTo>
                  <a:pt x="5191732" y="3814402"/>
                  <a:pt x="5191732" y="3801778"/>
                  <a:pt x="5179109" y="3788490"/>
                </a:cubicBezTo>
                <a:lnTo>
                  <a:pt x="5191732" y="3788490"/>
                </a:lnTo>
                <a:lnTo>
                  <a:pt x="5191732" y="3788490"/>
                </a:lnTo>
                <a:lnTo>
                  <a:pt x="5191732" y="3788490"/>
                </a:lnTo>
                <a:close/>
                <a:moveTo>
                  <a:pt x="5205021" y="3684841"/>
                </a:moveTo>
                <a:cubicBezTo>
                  <a:pt x="5205021" y="3698130"/>
                  <a:pt x="5205021" y="3698130"/>
                  <a:pt x="5205021" y="3698130"/>
                </a:cubicBezTo>
                <a:cubicBezTo>
                  <a:pt x="5191732" y="3698130"/>
                  <a:pt x="5191732" y="3698130"/>
                  <a:pt x="5191732" y="3698130"/>
                </a:cubicBezTo>
                <a:cubicBezTo>
                  <a:pt x="5205021" y="3698130"/>
                  <a:pt x="5191732" y="3684841"/>
                  <a:pt x="5205021" y="3684841"/>
                </a:cubicBezTo>
                <a:lnTo>
                  <a:pt x="5205021" y="3684841"/>
                </a:lnTo>
                <a:close/>
                <a:moveTo>
                  <a:pt x="5205021" y="3658929"/>
                </a:moveTo>
                <a:cubicBezTo>
                  <a:pt x="5218309" y="3658929"/>
                  <a:pt x="5218309" y="3672217"/>
                  <a:pt x="5205021" y="3684841"/>
                </a:cubicBezTo>
                <a:lnTo>
                  <a:pt x="5205021" y="3671553"/>
                </a:lnTo>
                <a:cubicBezTo>
                  <a:pt x="5205021" y="3672217"/>
                  <a:pt x="5205021" y="3672217"/>
                  <a:pt x="5205021" y="3658929"/>
                </a:cubicBezTo>
                <a:lnTo>
                  <a:pt x="5205021" y="3658929"/>
                </a:lnTo>
                <a:close/>
                <a:moveTo>
                  <a:pt x="5217645" y="3775866"/>
                </a:moveTo>
                <a:cubicBezTo>
                  <a:pt x="5230933" y="3775866"/>
                  <a:pt x="5217645" y="3775866"/>
                  <a:pt x="5217645" y="3775866"/>
                </a:cubicBezTo>
                <a:cubicBezTo>
                  <a:pt x="5230933" y="3775866"/>
                  <a:pt x="5230933" y="3775866"/>
                  <a:pt x="5230933" y="3775866"/>
                </a:cubicBezTo>
                <a:cubicBezTo>
                  <a:pt x="5230933" y="3775866"/>
                  <a:pt x="5217645" y="3775866"/>
                  <a:pt x="5217645" y="3789154"/>
                </a:cubicBezTo>
                <a:cubicBezTo>
                  <a:pt x="5217645" y="3775866"/>
                  <a:pt x="5217645" y="3775866"/>
                  <a:pt x="5204356" y="3763242"/>
                </a:cubicBezTo>
                <a:lnTo>
                  <a:pt x="5217645" y="3763242"/>
                </a:lnTo>
                <a:cubicBezTo>
                  <a:pt x="5217645" y="3762578"/>
                  <a:pt x="5205021" y="3775866"/>
                  <a:pt x="5217645" y="3775866"/>
                </a:cubicBezTo>
                <a:lnTo>
                  <a:pt x="5217645" y="3775866"/>
                </a:lnTo>
                <a:close/>
                <a:moveTo>
                  <a:pt x="5257509" y="4074188"/>
                </a:moveTo>
                <a:cubicBezTo>
                  <a:pt x="5257509" y="4087476"/>
                  <a:pt x="5244221" y="4087476"/>
                  <a:pt x="5244221" y="4087476"/>
                </a:cubicBezTo>
                <a:lnTo>
                  <a:pt x="5244221" y="4087476"/>
                </a:lnTo>
                <a:cubicBezTo>
                  <a:pt x="5244221" y="4074188"/>
                  <a:pt x="5244221" y="4074188"/>
                  <a:pt x="5257509" y="4074188"/>
                </a:cubicBezTo>
                <a:lnTo>
                  <a:pt x="5257509" y="4074188"/>
                </a:lnTo>
                <a:close/>
                <a:moveTo>
                  <a:pt x="5244221" y="4009075"/>
                </a:moveTo>
                <a:cubicBezTo>
                  <a:pt x="5244221" y="3995787"/>
                  <a:pt x="5257509" y="3995787"/>
                  <a:pt x="5257509" y="3995787"/>
                </a:cubicBezTo>
                <a:cubicBezTo>
                  <a:pt x="5257509" y="4009075"/>
                  <a:pt x="5257509" y="4009075"/>
                  <a:pt x="5257509" y="4009075"/>
                </a:cubicBezTo>
                <a:lnTo>
                  <a:pt x="5244221" y="4009075"/>
                </a:lnTo>
                <a:lnTo>
                  <a:pt x="5244221" y="4009075"/>
                </a:lnTo>
                <a:lnTo>
                  <a:pt x="5244221" y="4009075"/>
                </a:lnTo>
                <a:close/>
                <a:moveTo>
                  <a:pt x="5244221" y="4112724"/>
                </a:moveTo>
                <a:cubicBezTo>
                  <a:pt x="5244221" y="4126012"/>
                  <a:pt x="5257509" y="4126012"/>
                  <a:pt x="5244221" y="4126012"/>
                </a:cubicBezTo>
                <a:cubicBezTo>
                  <a:pt x="5230933" y="4139300"/>
                  <a:pt x="5230933" y="4126012"/>
                  <a:pt x="5218309" y="4126012"/>
                </a:cubicBezTo>
                <a:lnTo>
                  <a:pt x="5218309" y="4126012"/>
                </a:lnTo>
                <a:lnTo>
                  <a:pt x="5218309" y="4126012"/>
                </a:lnTo>
                <a:cubicBezTo>
                  <a:pt x="5218309" y="4112724"/>
                  <a:pt x="5218309" y="4112724"/>
                  <a:pt x="5205021" y="4112724"/>
                </a:cubicBezTo>
                <a:cubicBezTo>
                  <a:pt x="5218309" y="4112724"/>
                  <a:pt x="5218309" y="4112724"/>
                  <a:pt x="5218309" y="4126012"/>
                </a:cubicBezTo>
                <a:lnTo>
                  <a:pt x="5218309" y="4126012"/>
                </a:lnTo>
                <a:cubicBezTo>
                  <a:pt x="5230933" y="4126012"/>
                  <a:pt x="5230933" y="4112724"/>
                  <a:pt x="5244221" y="4112724"/>
                </a:cubicBezTo>
                <a:lnTo>
                  <a:pt x="5244221" y="4112724"/>
                </a:lnTo>
                <a:close/>
                <a:moveTo>
                  <a:pt x="5230933" y="4191125"/>
                </a:moveTo>
                <a:cubicBezTo>
                  <a:pt x="5217645" y="4191125"/>
                  <a:pt x="5230933" y="4165213"/>
                  <a:pt x="5244221" y="4177837"/>
                </a:cubicBezTo>
                <a:cubicBezTo>
                  <a:pt x="5244221" y="4177837"/>
                  <a:pt x="5217645" y="4177837"/>
                  <a:pt x="5230933" y="4191125"/>
                </a:cubicBezTo>
                <a:lnTo>
                  <a:pt x="5230933" y="4191125"/>
                </a:lnTo>
                <a:close/>
                <a:moveTo>
                  <a:pt x="5191732" y="3892803"/>
                </a:moveTo>
                <a:lnTo>
                  <a:pt x="5191732" y="3879515"/>
                </a:lnTo>
                <a:cubicBezTo>
                  <a:pt x="5205021" y="3866226"/>
                  <a:pt x="5191732" y="3892803"/>
                  <a:pt x="5205021" y="3892803"/>
                </a:cubicBezTo>
                <a:cubicBezTo>
                  <a:pt x="5205021" y="3892803"/>
                  <a:pt x="5205021" y="3892803"/>
                  <a:pt x="5191732" y="3892803"/>
                </a:cubicBezTo>
                <a:lnTo>
                  <a:pt x="5191732" y="3892803"/>
                </a:lnTo>
                <a:close/>
                <a:moveTo>
                  <a:pt x="5191732" y="4139300"/>
                </a:moveTo>
                <a:cubicBezTo>
                  <a:pt x="5191732" y="4126012"/>
                  <a:pt x="5191732" y="4126012"/>
                  <a:pt x="5191732" y="4126012"/>
                </a:cubicBezTo>
                <a:cubicBezTo>
                  <a:pt x="5205021" y="4126012"/>
                  <a:pt x="5191732" y="4151924"/>
                  <a:pt x="5191732" y="4139300"/>
                </a:cubicBezTo>
                <a:lnTo>
                  <a:pt x="5191732" y="4139300"/>
                </a:lnTo>
                <a:close/>
                <a:moveTo>
                  <a:pt x="5205021" y="3957251"/>
                </a:moveTo>
                <a:cubicBezTo>
                  <a:pt x="5205021" y="3957251"/>
                  <a:pt x="5205021" y="3970539"/>
                  <a:pt x="5218309" y="3970539"/>
                </a:cubicBezTo>
                <a:lnTo>
                  <a:pt x="5205021" y="3970539"/>
                </a:lnTo>
                <a:lnTo>
                  <a:pt x="5205021" y="3957251"/>
                </a:lnTo>
                <a:lnTo>
                  <a:pt x="5205021" y="3957251"/>
                </a:lnTo>
                <a:lnTo>
                  <a:pt x="5205021" y="3957251"/>
                </a:lnTo>
                <a:close/>
                <a:moveTo>
                  <a:pt x="5178444" y="3633017"/>
                </a:moveTo>
                <a:cubicBezTo>
                  <a:pt x="5178444" y="3633017"/>
                  <a:pt x="5191732" y="3619729"/>
                  <a:pt x="5178444" y="3619729"/>
                </a:cubicBezTo>
                <a:cubicBezTo>
                  <a:pt x="5178444" y="3607105"/>
                  <a:pt x="5191732" y="3633017"/>
                  <a:pt x="5178444" y="3633017"/>
                </a:cubicBezTo>
                <a:lnTo>
                  <a:pt x="5178444" y="3633017"/>
                </a:lnTo>
                <a:close/>
                <a:moveTo>
                  <a:pt x="5178444" y="3321407"/>
                </a:moveTo>
                <a:cubicBezTo>
                  <a:pt x="5178444" y="3308118"/>
                  <a:pt x="5178444" y="3308118"/>
                  <a:pt x="5178444" y="3308118"/>
                </a:cubicBezTo>
                <a:cubicBezTo>
                  <a:pt x="5178444" y="3308118"/>
                  <a:pt x="5178444" y="3308118"/>
                  <a:pt x="5191732" y="3308118"/>
                </a:cubicBezTo>
                <a:cubicBezTo>
                  <a:pt x="5178444" y="3308783"/>
                  <a:pt x="5178444" y="3321407"/>
                  <a:pt x="5178444" y="3321407"/>
                </a:cubicBezTo>
                <a:lnTo>
                  <a:pt x="5178444" y="3321407"/>
                </a:lnTo>
                <a:close/>
                <a:moveTo>
                  <a:pt x="5165821" y="4074188"/>
                </a:moveTo>
                <a:lnTo>
                  <a:pt x="5179109" y="4087476"/>
                </a:lnTo>
                <a:cubicBezTo>
                  <a:pt x="5165821" y="4087476"/>
                  <a:pt x="5165821" y="4087476"/>
                  <a:pt x="5165821" y="4100764"/>
                </a:cubicBezTo>
                <a:cubicBezTo>
                  <a:pt x="5152533" y="4087476"/>
                  <a:pt x="5165821" y="4087476"/>
                  <a:pt x="5165821" y="4087476"/>
                </a:cubicBezTo>
                <a:lnTo>
                  <a:pt x="5165821" y="4074188"/>
                </a:lnTo>
                <a:lnTo>
                  <a:pt x="5165821" y="4074188"/>
                </a:lnTo>
                <a:close/>
                <a:moveTo>
                  <a:pt x="5178444" y="4060900"/>
                </a:moveTo>
                <a:cubicBezTo>
                  <a:pt x="5165156" y="4060900"/>
                  <a:pt x="5165156" y="4074188"/>
                  <a:pt x="5152533" y="4074188"/>
                </a:cubicBezTo>
                <a:cubicBezTo>
                  <a:pt x="5165821" y="4060900"/>
                  <a:pt x="5152533" y="4048276"/>
                  <a:pt x="5178444" y="4048276"/>
                </a:cubicBezTo>
                <a:cubicBezTo>
                  <a:pt x="5165821" y="4060900"/>
                  <a:pt x="5178444" y="4048276"/>
                  <a:pt x="5178444" y="4060900"/>
                </a:cubicBezTo>
                <a:lnTo>
                  <a:pt x="5178444" y="4060900"/>
                </a:lnTo>
                <a:lnTo>
                  <a:pt x="5178444" y="4060900"/>
                </a:lnTo>
                <a:close/>
                <a:moveTo>
                  <a:pt x="5165821" y="3736666"/>
                </a:moveTo>
                <a:cubicBezTo>
                  <a:pt x="5152533" y="3736666"/>
                  <a:pt x="5165821" y="3710753"/>
                  <a:pt x="5139909" y="3710753"/>
                </a:cubicBezTo>
                <a:cubicBezTo>
                  <a:pt x="5139909" y="3697465"/>
                  <a:pt x="5153197" y="3710753"/>
                  <a:pt x="5153197" y="3710753"/>
                </a:cubicBezTo>
                <a:cubicBezTo>
                  <a:pt x="5165821" y="3710753"/>
                  <a:pt x="5165821" y="3724042"/>
                  <a:pt x="5165821" y="3736666"/>
                </a:cubicBezTo>
                <a:lnTo>
                  <a:pt x="5165821" y="3736666"/>
                </a:lnTo>
                <a:close/>
                <a:moveTo>
                  <a:pt x="5152533" y="4048276"/>
                </a:moveTo>
                <a:cubicBezTo>
                  <a:pt x="5152533" y="4074188"/>
                  <a:pt x="5139244" y="4074188"/>
                  <a:pt x="5126620" y="4061564"/>
                </a:cubicBezTo>
                <a:cubicBezTo>
                  <a:pt x="5125956" y="4048276"/>
                  <a:pt x="5139244" y="4048276"/>
                  <a:pt x="5152533" y="4048276"/>
                </a:cubicBezTo>
                <a:lnTo>
                  <a:pt x="5152533" y="4048276"/>
                </a:lnTo>
                <a:close/>
                <a:moveTo>
                  <a:pt x="5100044" y="4100100"/>
                </a:moveTo>
                <a:cubicBezTo>
                  <a:pt x="5100044" y="4086812"/>
                  <a:pt x="5125956" y="4100100"/>
                  <a:pt x="5113332" y="4086812"/>
                </a:cubicBezTo>
                <a:cubicBezTo>
                  <a:pt x="5126620" y="4086812"/>
                  <a:pt x="5113332" y="4100100"/>
                  <a:pt x="5113332" y="4100100"/>
                </a:cubicBezTo>
                <a:lnTo>
                  <a:pt x="5100044" y="4100100"/>
                </a:lnTo>
                <a:lnTo>
                  <a:pt x="5100044" y="4100100"/>
                </a:lnTo>
                <a:close/>
                <a:moveTo>
                  <a:pt x="5125956" y="4139300"/>
                </a:moveTo>
                <a:cubicBezTo>
                  <a:pt x="5139244" y="4139300"/>
                  <a:pt x="5125956" y="4165213"/>
                  <a:pt x="5112668" y="4165213"/>
                </a:cubicBezTo>
                <a:cubicBezTo>
                  <a:pt x="5113332" y="4151924"/>
                  <a:pt x="5113332" y="4151924"/>
                  <a:pt x="5125956" y="4139300"/>
                </a:cubicBezTo>
                <a:lnTo>
                  <a:pt x="5125956" y="4139300"/>
                </a:lnTo>
                <a:close/>
                <a:moveTo>
                  <a:pt x="5113332" y="4086812"/>
                </a:moveTo>
                <a:cubicBezTo>
                  <a:pt x="5113332" y="4086812"/>
                  <a:pt x="5126620" y="4086812"/>
                  <a:pt x="5113332" y="4073524"/>
                </a:cubicBezTo>
                <a:cubicBezTo>
                  <a:pt x="5126620" y="4073524"/>
                  <a:pt x="5126620" y="4086812"/>
                  <a:pt x="5126620" y="4086812"/>
                </a:cubicBezTo>
                <a:cubicBezTo>
                  <a:pt x="5126620" y="4086812"/>
                  <a:pt x="5125956" y="4086812"/>
                  <a:pt x="5113332" y="4086812"/>
                </a:cubicBezTo>
                <a:lnTo>
                  <a:pt x="5113332" y="4086812"/>
                </a:lnTo>
                <a:close/>
                <a:moveTo>
                  <a:pt x="5113332" y="4009075"/>
                </a:moveTo>
                <a:cubicBezTo>
                  <a:pt x="5126620" y="3995787"/>
                  <a:pt x="5126620" y="4022364"/>
                  <a:pt x="5126620" y="4022364"/>
                </a:cubicBezTo>
                <a:cubicBezTo>
                  <a:pt x="5125956" y="4034988"/>
                  <a:pt x="5125956" y="4009075"/>
                  <a:pt x="5113332" y="4009075"/>
                </a:cubicBezTo>
                <a:lnTo>
                  <a:pt x="5113332" y="4009075"/>
                </a:lnTo>
                <a:close/>
                <a:moveTo>
                  <a:pt x="5125956" y="4060900"/>
                </a:moveTo>
                <a:cubicBezTo>
                  <a:pt x="5100044" y="4060900"/>
                  <a:pt x="5112668" y="4034988"/>
                  <a:pt x="5100044" y="4034988"/>
                </a:cubicBezTo>
                <a:cubicBezTo>
                  <a:pt x="5113332" y="4022364"/>
                  <a:pt x="5113332" y="4060900"/>
                  <a:pt x="5125956" y="4060900"/>
                </a:cubicBezTo>
                <a:lnTo>
                  <a:pt x="5125956" y="4060900"/>
                </a:lnTo>
                <a:close/>
                <a:moveTo>
                  <a:pt x="5100044" y="4060900"/>
                </a:moveTo>
                <a:cubicBezTo>
                  <a:pt x="5100044" y="4074188"/>
                  <a:pt x="5100044" y="4074188"/>
                  <a:pt x="5100044" y="4074188"/>
                </a:cubicBezTo>
                <a:cubicBezTo>
                  <a:pt x="5086755" y="4087476"/>
                  <a:pt x="5100044" y="4060900"/>
                  <a:pt x="5100044" y="4048276"/>
                </a:cubicBezTo>
                <a:cubicBezTo>
                  <a:pt x="5100044" y="4048276"/>
                  <a:pt x="5113332" y="4074188"/>
                  <a:pt x="5100044" y="4060900"/>
                </a:cubicBezTo>
                <a:lnTo>
                  <a:pt x="5100044" y="4060900"/>
                </a:lnTo>
                <a:close/>
                <a:moveTo>
                  <a:pt x="5100044" y="4177837"/>
                </a:moveTo>
                <a:cubicBezTo>
                  <a:pt x="5086755" y="4164548"/>
                  <a:pt x="5100044" y="4164548"/>
                  <a:pt x="5100044" y="4164548"/>
                </a:cubicBezTo>
                <a:cubicBezTo>
                  <a:pt x="5113332" y="4164548"/>
                  <a:pt x="5113332" y="4190460"/>
                  <a:pt x="5113332" y="4190460"/>
                </a:cubicBezTo>
                <a:cubicBezTo>
                  <a:pt x="5113332" y="4203749"/>
                  <a:pt x="5113332" y="4190460"/>
                  <a:pt x="5113332" y="4190460"/>
                </a:cubicBezTo>
                <a:cubicBezTo>
                  <a:pt x="5139244" y="4203749"/>
                  <a:pt x="5100044" y="4216373"/>
                  <a:pt x="5113332" y="4216373"/>
                </a:cubicBezTo>
                <a:cubicBezTo>
                  <a:pt x="5113332" y="4229661"/>
                  <a:pt x="5100044" y="4203085"/>
                  <a:pt x="5100044" y="4216373"/>
                </a:cubicBezTo>
                <a:cubicBezTo>
                  <a:pt x="5100044" y="4203749"/>
                  <a:pt x="5100044" y="4191125"/>
                  <a:pt x="5100044" y="4177837"/>
                </a:cubicBezTo>
                <a:cubicBezTo>
                  <a:pt x="5100044" y="4177837"/>
                  <a:pt x="5100044" y="4177837"/>
                  <a:pt x="5100044" y="4164548"/>
                </a:cubicBezTo>
                <a:cubicBezTo>
                  <a:pt x="5100044" y="4165213"/>
                  <a:pt x="5100044" y="4165213"/>
                  <a:pt x="5100044" y="4177837"/>
                </a:cubicBezTo>
                <a:lnTo>
                  <a:pt x="5100044" y="4177837"/>
                </a:lnTo>
                <a:close/>
                <a:moveTo>
                  <a:pt x="5125956" y="4424334"/>
                </a:moveTo>
                <a:cubicBezTo>
                  <a:pt x="5139244" y="4411046"/>
                  <a:pt x="5151867" y="4411046"/>
                  <a:pt x="5151867" y="4437623"/>
                </a:cubicBezTo>
                <a:cubicBezTo>
                  <a:pt x="5138579" y="4424334"/>
                  <a:pt x="5125956" y="4463535"/>
                  <a:pt x="5112668" y="4437623"/>
                </a:cubicBezTo>
                <a:cubicBezTo>
                  <a:pt x="5125956" y="4437623"/>
                  <a:pt x="5125956" y="4437623"/>
                  <a:pt x="5125956" y="4437623"/>
                </a:cubicBezTo>
                <a:cubicBezTo>
                  <a:pt x="5125956" y="4424334"/>
                  <a:pt x="5125956" y="4424334"/>
                  <a:pt x="5125956" y="4424334"/>
                </a:cubicBezTo>
                <a:lnTo>
                  <a:pt x="5125956" y="4424334"/>
                </a:lnTo>
                <a:close/>
                <a:moveTo>
                  <a:pt x="5309998" y="4281485"/>
                </a:moveTo>
                <a:cubicBezTo>
                  <a:pt x="5296710" y="4281485"/>
                  <a:pt x="5284086" y="4255573"/>
                  <a:pt x="5284086" y="4281485"/>
                </a:cubicBezTo>
                <a:cubicBezTo>
                  <a:pt x="5284086" y="4281485"/>
                  <a:pt x="5284086" y="4268197"/>
                  <a:pt x="5297374" y="4281485"/>
                </a:cubicBezTo>
                <a:cubicBezTo>
                  <a:pt x="5284086" y="4281485"/>
                  <a:pt x="5284086" y="4281485"/>
                  <a:pt x="5271462" y="4281485"/>
                </a:cubicBezTo>
                <a:cubicBezTo>
                  <a:pt x="5271462" y="4268197"/>
                  <a:pt x="5284750" y="4281485"/>
                  <a:pt x="5271462" y="4268197"/>
                </a:cubicBezTo>
                <a:cubicBezTo>
                  <a:pt x="5284750" y="4268197"/>
                  <a:pt x="5284750" y="4254909"/>
                  <a:pt x="5310663" y="4268197"/>
                </a:cubicBezTo>
                <a:cubicBezTo>
                  <a:pt x="5296710" y="4268861"/>
                  <a:pt x="5296710" y="4268861"/>
                  <a:pt x="5309998" y="4281485"/>
                </a:cubicBezTo>
                <a:lnTo>
                  <a:pt x="5309998" y="4281485"/>
                </a:lnTo>
                <a:close/>
                <a:moveTo>
                  <a:pt x="5283422" y="4203749"/>
                </a:moveTo>
                <a:cubicBezTo>
                  <a:pt x="5283422" y="4203749"/>
                  <a:pt x="5283422" y="4203749"/>
                  <a:pt x="5283422" y="4190460"/>
                </a:cubicBezTo>
                <a:cubicBezTo>
                  <a:pt x="5283422" y="4190460"/>
                  <a:pt x="5283422" y="4190460"/>
                  <a:pt x="5296710" y="4190460"/>
                </a:cubicBezTo>
                <a:cubicBezTo>
                  <a:pt x="5296710" y="4191125"/>
                  <a:pt x="5296710" y="4203749"/>
                  <a:pt x="5283422" y="4203749"/>
                </a:cubicBezTo>
                <a:lnTo>
                  <a:pt x="5283422" y="4203749"/>
                </a:lnTo>
                <a:close/>
                <a:moveTo>
                  <a:pt x="5257509" y="4229661"/>
                </a:moveTo>
                <a:cubicBezTo>
                  <a:pt x="5257509" y="4216373"/>
                  <a:pt x="5270798" y="4229661"/>
                  <a:pt x="5283422" y="4229661"/>
                </a:cubicBezTo>
                <a:cubicBezTo>
                  <a:pt x="5283422" y="4242949"/>
                  <a:pt x="5257509" y="4229661"/>
                  <a:pt x="5257509" y="4229661"/>
                </a:cubicBezTo>
                <a:lnTo>
                  <a:pt x="5257509" y="4229661"/>
                </a:lnTo>
                <a:close/>
                <a:moveTo>
                  <a:pt x="5270134" y="4242949"/>
                </a:moveTo>
                <a:cubicBezTo>
                  <a:pt x="5270134" y="4256238"/>
                  <a:pt x="5270134" y="4256238"/>
                  <a:pt x="5270134" y="4268861"/>
                </a:cubicBezTo>
                <a:cubicBezTo>
                  <a:pt x="5256845" y="4268861"/>
                  <a:pt x="5256845" y="4268861"/>
                  <a:pt x="5256845" y="4282150"/>
                </a:cubicBezTo>
                <a:cubicBezTo>
                  <a:pt x="5244221" y="4268861"/>
                  <a:pt x="5244221" y="4242949"/>
                  <a:pt x="5270134" y="4242949"/>
                </a:cubicBezTo>
                <a:lnTo>
                  <a:pt x="5270134" y="4242949"/>
                </a:lnTo>
                <a:close/>
                <a:moveTo>
                  <a:pt x="5244221" y="4281485"/>
                </a:moveTo>
                <a:cubicBezTo>
                  <a:pt x="5230933" y="4294774"/>
                  <a:pt x="5230933" y="4281485"/>
                  <a:pt x="5230933" y="4268197"/>
                </a:cubicBezTo>
                <a:cubicBezTo>
                  <a:pt x="5244221" y="4268197"/>
                  <a:pt x="5244221" y="4268197"/>
                  <a:pt x="5244221" y="4268197"/>
                </a:cubicBezTo>
                <a:cubicBezTo>
                  <a:pt x="5230933" y="4281485"/>
                  <a:pt x="5244221" y="4268861"/>
                  <a:pt x="5244221" y="4281485"/>
                </a:cubicBezTo>
                <a:lnTo>
                  <a:pt x="5244221" y="4281485"/>
                </a:lnTo>
                <a:close/>
                <a:moveTo>
                  <a:pt x="5257509" y="4411710"/>
                </a:moveTo>
                <a:cubicBezTo>
                  <a:pt x="5257509" y="4398422"/>
                  <a:pt x="5270798" y="4411710"/>
                  <a:pt x="5270798" y="4411710"/>
                </a:cubicBezTo>
                <a:cubicBezTo>
                  <a:pt x="5257509" y="4424999"/>
                  <a:pt x="5270798" y="4424999"/>
                  <a:pt x="5270798" y="4437623"/>
                </a:cubicBezTo>
                <a:cubicBezTo>
                  <a:pt x="5257509" y="4437623"/>
                  <a:pt x="5257509" y="4437623"/>
                  <a:pt x="5257509" y="4424334"/>
                </a:cubicBezTo>
                <a:cubicBezTo>
                  <a:pt x="5244221" y="4424334"/>
                  <a:pt x="5257509" y="4437623"/>
                  <a:pt x="5257509" y="4450247"/>
                </a:cubicBezTo>
                <a:cubicBezTo>
                  <a:pt x="5244221" y="4450247"/>
                  <a:pt x="5244221" y="4424334"/>
                  <a:pt x="5244221" y="4450247"/>
                </a:cubicBezTo>
                <a:cubicBezTo>
                  <a:pt x="5230933" y="4436958"/>
                  <a:pt x="5230933" y="4436958"/>
                  <a:pt x="5230933" y="4424334"/>
                </a:cubicBezTo>
                <a:cubicBezTo>
                  <a:pt x="5244221" y="4437623"/>
                  <a:pt x="5244221" y="4424334"/>
                  <a:pt x="5256845" y="4424334"/>
                </a:cubicBezTo>
                <a:cubicBezTo>
                  <a:pt x="5244221" y="4411710"/>
                  <a:pt x="5270134" y="4411710"/>
                  <a:pt x="5257509" y="4411710"/>
                </a:cubicBezTo>
                <a:lnTo>
                  <a:pt x="5257509" y="4411710"/>
                </a:lnTo>
                <a:close/>
                <a:moveTo>
                  <a:pt x="5217645" y="4527983"/>
                </a:moveTo>
                <a:lnTo>
                  <a:pt x="5230933" y="4527983"/>
                </a:lnTo>
                <a:cubicBezTo>
                  <a:pt x="5230933" y="4514695"/>
                  <a:pt x="5230933" y="4527983"/>
                  <a:pt x="5230933" y="4541271"/>
                </a:cubicBezTo>
                <a:lnTo>
                  <a:pt x="5217645" y="4527983"/>
                </a:lnTo>
                <a:lnTo>
                  <a:pt x="5217645" y="4527983"/>
                </a:lnTo>
                <a:close/>
                <a:moveTo>
                  <a:pt x="5217645" y="4489447"/>
                </a:moveTo>
                <a:cubicBezTo>
                  <a:pt x="5230933" y="4489447"/>
                  <a:pt x="5230933" y="4489447"/>
                  <a:pt x="5230933" y="4489447"/>
                </a:cubicBezTo>
                <a:lnTo>
                  <a:pt x="5244221" y="4489447"/>
                </a:lnTo>
                <a:cubicBezTo>
                  <a:pt x="5244221" y="4489447"/>
                  <a:pt x="5244221" y="4489447"/>
                  <a:pt x="5244221" y="4502735"/>
                </a:cubicBezTo>
                <a:cubicBezTo>
                  <a:pt x="5230933" y="4502071"/>
                  <a:pt x="5230933" y="4502071"/>
                  <a:pt x="5217645" y="4489447"/>
                </a:cubicBezTo>
                <a:lnTo>
                  <a:pt x="5217645" y="4489447"/>
                </a:lnTo>
                <a:close/>
                <a:moveTo>
                  <a:pt x="5230933" y="4593096"/>
                </a:moveTo>
                <a:cubicBezTo>
                  <a:pt x="5230933" y="4593096"/>
                  <a:pt x="5244221" y="4606384"/>
                  <a:pt x="5244221" y="4593096"/>
                </a:cubicBezTo>
                <a:cubicBezTo>
                  <a:pt x="5244221" y="4579807"/>
                  <a:pt x="5244221" y="4593096"/>
                  <a:pt x="5230933" y="4593096"/>
                </a:cubicBezTo>
                <a:cubicBezTo>
                  <a:pt x="5244221" y="4579807"/>
                  <a:pt x="5244221" y="4579807"/>
                  <a:pt x="5230933" y="4567183"/>
                </a:cubicBezTo>
                <a:cubicBezTo>
                  <a:pt x="5244221" y="4567183"/>
                  <a:pt x="5244221" y="4580472"/>
                  <a:pt x="5244221" y="4580472"/>
                </a:cubicBezTo>
                <a:cubicBezTo>
                  <a:pt x="5244221" y="4593760"/>
                  <a:pt x="5244221" y="4606384"/>
                  <a:pt x="5230933" y="4606384"/>
                </a:cubicBezTo>
                <a:cubicBezTo>
                  <a:pt x="5230933" y="4605719"/>
                  <a:pt x="5230933" y="4605719"/>
                  <a:pt x="5230933" y="4593096"/>
                </a:cubicBezTo>
                <a:lnTo>
                  <a:pt x="5230933" y="4593096"/>
                </a:lnTo>
                <a:close/>
                <a:moveTo>
                  <a:pt x="5230933" y="4476159"/>
                </a:moveTo>
                <a:lnTo>
                  <a:pt x="5230933" y="4462870"/>
                </a:lnTo>
                <a:lnTo>
                  <a:pt x="5217645" y="4462870"/>
                </a:lnTo>
                <a:cubicBezTo>
                  <a:pt x="5230933" y="4462870"/>
                  <a:pt x="5230933" y="4462870"/>
                  <a:pt x="5230933" y="4462870"/>
                </a:cubicBezTo>
                <a:cubicBezTo>
                  <a:pt x="5230933" y="4462870"/>
                  <a:pt x="5270134" y="4436958"/>
                  <a:pt x="5270134" y="4449582"/>
                </a:cubicBezTo>
                <a:cubicBezTo>
                  <a:pt x="5270134" y="4436294"/>
                  <a:pt x="5270134" y="4462870"/>
                  <a:pt x="5256845" y="4449582"/>
                </a:cubicBezTo>
                <a:cubicBezTo>
                  <a:pt x="5256845" y="4462870"/>
                  <a:pt x="5256845" y="4462870"/>
                  <a:pt x="5270134" y="4462870"/>
                </a:cubicBezTo>
                <a:cubicBezTo>
                  <a:pt x="5270134" y="4476159"/>
                  <a:pt x="5256845" y="4462870"/>
                  <a:pt x="5256845" y="4462870"/>
                </a:cubicBezTo>
                <a:lnTo>
                  <a:pt x="5256845" y="4476159"/>
                </a:lnTo>
                <a:cubicBezTo>
                  <a:pt x="5257509" y="4476159"/>
                  <a:pt x="5244221" y="4463535"/>
                  <a:pt x="5230933" y="4476159"/>
                </a:cubicBezTo>
                <a:lnTo>
                  <a:pt x="5230933" y="4476159"/>
                </a:lnTo>
                <a:close/>
                <a:moveTo>
                  <a:pt x="5283422" y="4385798"/>
                </a:moveTo>
                <a:cubicBezTo>
                  <a:pt x="5296710" y="4385798"/>
                  <a:pt x="5296710" y="4385798"/>
                  <a:pt x="5296710" y="4385798"/>
                </a:cubicBezTo>
                <a:cubicBezTo>
                  <a:pt x="5296710" y="4399087"/>
                  <a:pt x="5296710" y="4399087"/>
                  <a:pt x="5296710" y="4399087"/>
                </a:cubicBezTo>
                <a:cubicBezTo>
                  <a:pt x="5283422" y="4399087"/>
                  <a:pt x="5296710" y="4399087"/>
                  <a:pt x="5296710" y="4399087"/>
                </a:cubicBezTo>
                <a:cubicBezTo>
                  <a:pt x="5296710" y="4399087"/>
                  <a:pt x="5283422" y="4398422"/>
                  <a:pt x="5283422" y="4385798"/>
                </a:cubicBezTo>
                <a:lnTo>
                  <a:pt x="5283422" y="4385798"/>
                </a:lnTo>
                <a:close/>
                <a:moveTo>
                  <a:pt x="5309998" y="4242949"/>
                </a:moveTo>
                <a:cubicBezTo>
                  <a:pt x="5323287" y="4242949"/>
                  <a:pt x="5323287" y="4256238"/>
                  <a:pt x="5323287" y="4268861"/>
                </a:cubicBezTo>
                <a:cubicBezTo>
                  <a:pt x="5322622" y="4255573"/>
                  <a:pt x="5309998" y="4255573"/>
                  <a:pt x="5309998" y="4242949"/>
                </a:cubicBezTo>
                <a:lnTo>
                  <a:pt x="5309998" y="4242949"/>
                </a:lnTo>
                <a:close/>
                <a:moveTo>
                  <a:pt x="5335911" y="4126012"/>
                </a:moveTo>
                <a:cubicBezTo>
                  <a:pt x="5335911" y="4139300"/>
                  <a:pt x="5322622" y="4139300"/>
                  <a:pt x="5335911" y="4139300"/>
                </a:cubicBezTo>
                <a:cubicBezTo>
                  <a:pt x="5322622" y="4152589"/>
                  <a:pt x="5335911" y="4152589"/>
                  <a:pt x="5322622" y="4178501"/>
                </a:cubicBezTo>
                <a:cubicBezTo>
                  <a:pt x="5309334" y="4178501"/>
                  <a:pt x="5322622" y="4178501"/>
                  <a:pt x="5309334" y="4178501"/>
                </a:cubicBezTo>
                <a:cubicBezTo>
                  <a:pt x="5309334" y="4178501"/>
                  <a:pt x="5309334" y="4178501"/>
                  <a:pt x="5309334" y="4191789"/>
                </a:cubicBezTo>
                <a:cubicBezTo>
                  <a:pt x="5309334" y="4191789"/>
                  <a:pt x="5309334" y="4191789"/>
                  <a:pt x="5322622" y="4191789"/>
                </a:cubicBezTo>
                <a:cubicBezTo>
                  <a:pt x="5309334" y="4191789"/>
                  <a:pt x="5322622" y="4191789"/>
                  <a:pt x="5309334" y="4205078"/>
                </a:cubicBezTo>
                <a:cubicBezTo>
                  <a:pt x="5322622" y="4205078"/>
                  <a:pt x="5322622" y="4191789"/>
                  <a:pt x="5322622" y="4191789"/>
                </a:cubicBezTo>
                <a:cubicBezTo>
                  <a:pt x="5335911" y="4205078"/>
                  <a:pt x="5309334" y="4178501"/>
                  <a:pt x="5335911" y="4178501"/>
                </a:cubicBezTo>
                <a:cubicBezTo>
                  <a:pt x="5335911" y="4191789"/>
                  <a:pt x="5335911" y="4204413"/>
                  <a:pt x="5335911" y="4217702"/>
                </a:cubicBezTo>
                <a:cubicBezTo>
                  <a:pt x="5322622" y="4217702"/>
                  <a:pt x="5335911" y="4204413"/>
                  <a:pt x="5309998" y="4204413"/>
                </a:cubicBezTo>
                <a:cubicBezTo>
                  <a:pt x="5296710" y="4191125"/>
                  <a:pt x="5296710" y="4191125"/>
                  <a:pt x="5296710" y="4178501"/>
                </a:cubicBezTo>
                <a:cubicBezTo>
                  <a:pt x="5283422" y="4178501"/>
                  <a:pt x="5270798" y="4191789"/>
                  <a:pt x="5270798" y="4204413"/>
                </a:cubicBezTo>
                <a:lnTo>
                  <a:pt x="5270798" y="4204413"/>
                </a:lnTo>
                <a:cubicBezTo>
                  <a:pt x="5244885" y="4204413"/>
                  <a:pt x="5270798" y="4191125"/>
                  <a:pt x="5257509" y="4191125"/>
                </a:cubicBezTo>
                <a:cubicBezTo>
                  <a:pt x="5270798" y="4177837"/>
                  <a:pt x="5270798" y="4177837"/>
                  <a:pt x="5270798" y="4151924"/>
                </a:cubicBezTo>
                <a:cubicBezTo>
                  <a:pt x="5257509" y="4151924"/>
                  <a:pt x="5257509" y="4165213"/>
                  <a:pt x="5257509" y="4165213"/>
                </a:cubicBezTo>
                <a:cubicBezTo>
                  <a:pt x="5244221" y="4165213"/>
                  <a:pt x="5257509" y="4151924"/>
                  <a:pt x="5244221" y="4151924"/>
                </a:cubicBezTo>
                <a:cubicBezTo>
                  <a:pt x="5244221" y="4138636"/>
                  <a:pt x="5257509" y="4138636"/>
                  <a:pt x="5257509" y="4126012"/>
                </a:cubicBezTo>
                <a:cubicBezTo>
                  <a:pt x="5270798" y="4126012"/>
                  <a:pt x="5270798" y="4139300"/>
                  <a:pt x="5283422" y="4126012"/>
                </a:cubicBezTo>
                <a:cubicBezTo>
                  <a:pt x="5270134" y="4151924"/>
                  <a:pt x="5283422" y="4165213"/>
                  <a:pt x="5283422" y="4165213"/>
                </a:cubicBezTo>
                <a:cubicBezTo>
                  <a:pt x="5283422" y="4178501"/>
                  <a:pt x="5283422" y="4165213"/>
                  <a:pt x="5283422" y="4178501"/>
                </a:cubicBezTo>
                <a:cubicBezTo>
                  <a:pt x="5296710" y="4165213"/>
                  <a:pt x="5296710" y="4152589"/>
                  <a:pt x="5296710" y="4139300"/>
                </a:cubicBezTo>
                <a:cubicBezTo>
                  <a:pt x="5309998" y="4152589"/>
                  <a:pt x="5309998" y="4152589"/>
                  <a:pt x="5309998" y="4165213"/>
                </a:cubicBezTo>
                <a:cubicBezTo>
                  <a:pt x="5323287" y="4165213"/>
                  <a:pt x="5323287" y="4165213"/>
                  <a:pt x="5323287" y="4165213"/>
                </a:cubicBezTo>
                <a:cubicBezTo>
                  <a:pt x="5309998" y="4151924"/>
                  <a:pt x="5323287" y="4139300"/>
                  <a:pt x="5309998" y="4126012"/>
                </a:cubicBezTo>
                <a:cubicBezTo>
                  <a:pt x="5322622" y="4126012"/>
                  <a:pt x="5322622" y="4139300"/>
                  <a:pt x="5335911" y="4126012"/>
                </a:cubicBezTo>
                <a:lnTo>
                  <a:pt x="5335911" y="4126012"/>
                </a:lnTo>
                <a:close/>
                <a:moveTo>
                  <a:pt x="5270134" y="4100100"/>
                </a:moveTo>
                <a:cubicBezTo>
                  <a:pt x="5283422" y="4100100"/>
                  <a:pt x="5283422" y="4100100"/>
                  <a:pt x="5283422" y="4113389"/>
                </a:cubicBezTo>
                <a:cubicBezTo>
                  <a:pt x="5270134" y="4100100"/>
                  <a:pt x="5270134" y="4100100"/>
                  <a:pt x="5270134" y="4113389"/>
                </a:cubicBezTo>
                <a:cubicBezTo>
                  <a:pt x="5257509" y="4100100"/>
                  <a:pt x="5270134" y="4100100"/>
                  <a:pt x="5270134" y="4100100"/>
                </a:cubicBezTo>
                <a:lnTo>
                  <a:pt x="5270134" y="4100100"/>
                </a:lnTo>
                <a:close/>
                <a:moveTo>
                  <a:pt x="5296710" y="4009075"/>
                </a:moveTo>
                <a:cubicBezTo>
                  <a:pt x="5296710" y="4034988"/>
                  <a:pt x="5322622" y="4048276"/>
                  <a:pt x="5296710" y="4048276"/>
                </a:cubicBezTo>
                <a:cubicBezTo>
                  <a:pt x="5322622" y="4034988"/>
                  <a:pt x="5270134" y="4022364"/>
                  <a:pt x="5296710" y="4009075"/>
                </a:cubicBezTo>
                <a:lnTo>
                  <a:pt x="5296710" y="4009075"/>
                </a:lnTo>
                <a:close/>
                <a:moveTo>
                  <a:pt x="5309998" y="3607105"/>
                </a:moveTo>
                <a:cubicBezTo>
                  <a:pt x="5323287" y="3607105"/>
                  <a:pt x="5323287" y="3607105"/>
                  <a:pt x="5323287" y="3607105"/>
                </a:cubicBezTo>
                <a:cubicBezTo>
                  <a:pt x="5336575" y="3607105"/>
                  <a:pt x="5336575" y="3607105"/>
                  <a:pt x="5323287" y="3607105"/>
                </a:cubicBezTo>
                <a:cubicBezTo>
                  <a:pt x="5336575" y="3620393"/>
                  <a:pt x="5336575" y="3633017"/>
                  <a:pt x="5336575" y="3633017"/>
                </a:cubicBezTo>
                <a:cubicBezTo>
                  <a:pt x="5322622" y="3645641"/>
                  <a:pt x="5322622" y="3619729"/>
                  <a:pt x="5309998" y="3607105"/>
                </a:cubicBezTo>
                <a:lnTo>
                  <a:pt x="5309998" y="3607105"/>
                </a:lnTo>
                <a:close/>
                <a:moveTo>
                  <a:pt x="5322622" y="3581192"/>
                </a:moveTo>
                <a:cubicBezTo>
                  <a:pt x="5322622" y="3567904"/>
                  <a:pt x="5322622" y="3594481"/>
                  <a:pt x="5335911" y="3581192"/>
                </a:cubicBezTo>
                <a:cubicBezTo>
                  <a:pt x="5335911" y="3594481"/>
                  <a:pt x="5322622" y="3607105"/>
                  <a:pt x="5309998" y="3607105"/>
                </a:cubicBezTo>
                <a:cubicBezTo>
                  <a:pt x="5309998" y="3593817"/>
                  <a:pt x="5322622" y="3581192"/>
                  <a:pt x="5322622" y="3581192"/>
                </a:cubicBezTo>
                <a:lnTo>
                  <a:pt x="5322622" y="3581192"/>
                </a:lnTo>
                <a:close/>
                <a:moveTo>
                  <a:pt x="5335911" y="3555281"/>
                </a:moveTo>
                <a:cubicBezTo>
                  <a:pt x="5335911" y="3568569"/>
                  <a:pt x="5322622" y="3555281"/>
                  <a:pt x="5322622" y="3555281"/>
                </a:cubicBezTo>
                <a:cubicBezTo>
                  <a:pt x="5322622" y="3541992"/>
                  <a:pt x="5335911" y="3541992"/>
                  <a:pt x="5335911" y="3541992"/>
                </a:cubicBezTo>
                <a:cubicBezTo>
                  <a:pt x="5349199" y="3541992"/>
                  <a:pt x="5322622" y="3555281"/>
                  <a:pt x="5335911" y="3555281"/>
                </a:cubicBezTo>
                <a:lnTo>
                  <a:pt x="5335911" y="3555281"/>
                </a:lnTo>
                <a:close/>
                <a:moveTo>
                  <a:pt x="5362487" y="3607105"/>
                </a:moveTo>
                <a:cubicBezTo>
                  <a:pt x="5349199" y="3593817"/>
                  <a:pt x="5362487" y="3581192"/>
                  <a:pt x="5349199" y="3567904"/>
                </a:cubicBezTo>
                <a:cubicBezTo>
                  <a:pt x="5335911" y="3567904"/>
                  <a:pt x="5335911" y="3581192"/>
                  <a:pt x="5335911" y="3567904"/>
                </a:cubicBezTo>
                <a:cubicBezTo>
                  <a:pt x="5322622" y="3567904"/>
                  <a:pt x="5361823" y="3567904"/>
                  <a:pt x="5349199" y="3554616"/>
                </a:cubicBezTo>
                <a:cubicBezTo>
                  <a:pt x="5375111" y="3554616"/>
                  <a:pt x="5362487" y="3580528"/>
                  <a:pt x="5349199" y="3593817"/>
                </a:cubicBezTo>
                <a:cubicBezTo>
                  <a:pt x="5349199" y="3593817"/>
                  <a:pt x="5362487" y="3593817"/>
                  <a:pt x="5375111" y="3593817"/>
                </a:cubicBezTo>
                <a:cubicBezTo>
                  <a:pt x="5375111" y="3593817"/>
                  <a:pt x="5362487" y="3593817"/>
                  <a:pt x="5362487" y="3607105"/>
                </a:cubicBezTo>
                <a:lnTo>
                  <a:pt x="5362487" y="3607105"/>
                </a:lnTo>
                <a:close/>
                <a:moveTo>
                  <a:pt x="5388400" y="3672217"/>
                </a:moveTo>
                <a:cubicBezTo>
                  <a:pt x="5375111" y="3672217"/>
                  <a:pt x="5375111" y="3658929"/>
                  <a:pt x="5375111" y="3658929"/>
                </a:cubicBezTo>
                <a:cubicBezTo>
                  <a:pt x="5375111" y="3658929"/>
                  <a:pt x="5388400" y="3658929"/>
                  <a:pt x="5388400" y="3672217"/>
                </a:cubicBezTo>
                <a:lnTo>
                  <a:pt x="5388400" y="3672217"/>
                </a:lnTo>
                <a:close/>
                <a:moveTo>
                  <a:pt x="5440888" y="3490168"/>
                </a:moveTo>
                <a:cubicBezTo>
                  <a:pt x="5427599" y="3503456"/>
                  <a:pt x="5440888" y="3503456"/>
                  <a:pt x="5427599" y="3503456"/>
                </a:cubicBezTo>
                <a:cubicBezTo>
                  <a:pt x="5427599" y="3490168"/>
                  <a:pt x="5414311" y="3490168"/>
                  <a:pt x="5427599" y="3490168"/>
                </a:cubicBezTo>
                <a:cubicBezTo>
                  <a:pt x="5427599" y="3490168"/>
                  <a:pt x="5427599" y="3490168"/>
                  <a:pt x="5440888" y="3490168"/>
                </a:cubicBezTo>
                <a:lnTo>
                  <a:pt x="5440888" y="3490168"/>
                </a:lnTo>
                <a:close/>
                <a:moveTo>
                  <a:pt x="5440888" y="3334695"/>
                </a:moveTo>
                <a:cubicBezTo>
                  <a:pt x="5454176" y="3334695"/>
                  <a:pt x="5454176" y="3347983"/>
                  <a:pt x="5454176" y="3360607"/>
                </a:cubicBezTo>
                <a:cubicBezTo>
                  <a:pt x="5440888" y="3360607"/>
                  <a:pt x="5440888" y="3347319"/>
                  <a:pt x="5440888" y="3360607"/>
                </a:cubicBezTo>
                <a:cubicBezTo>
                  <a:pt x="5427599" y="3360607"/>
                  <a:pt x="5440888" y="3347319"/>
                  <a:pt x="5440888" y="3334695"/>
                </a:cubicBezTo>
                <a:lnTo>
                  <a:pt x="5440888" y="3334695"/>
                </a:lnTo>
                <a:close/>
                <a:moveTo>
                  <a:pt x="5440888" y="3386519"/>
                </a:moveTo>
                <a:cubicBezTo>
                  <a:pt x="5427599" y="3399807"/>
                  <a:pt x="5427599" y="3399807"/>
                  <a:pt x="5440888" y="3412432"/>
                </a:cubicBezTo>
                <a:cubicBezTo>
                  <a:pt x="5427599" y="3412432"/>
                  <a:pt x="5427599" y="3386519"/>
                  <a:pt x="5414976" y="3386519"/>
                </a:cubicBezTo>
                <a:cubicBezTo>
                  <a:pt x="5414311" y="3373231"/>
                  <a:pt x="5427599" y="3386519"/>
                  <a:pt x="5440888" y="3386519"/>
                </a:cubicBezTo>
                <a:lnTo>
                  <a:pt x="5440888" y="3386519"/>
                </a:lnTo>
                <a:close/>
                <a:moveTo>
                  <a:pt x="5414311" y="3593817"/>
                </a:moveTo>
                <a:cubicBezTo>
                  <a:pt x="5427599" y="3593817"/>
                  <a:pt x="5427599" y="3619729"/>
                  <a:pt x="5414311" y="3607105"/>
                </a:cubicBezTo>
                <a:lnTo>
                  <a:pt x="5414311" y="3593817"/>
                </a:lnTo>
                <a:lnTo>
                  <a:pt x="5414311" y="3593817"/>
                </a:lnTo>
                <a:close/>
                <a:moveTo>
                  <a:pt x="5414311" y="3503456"/>
                </a:moveTo>
                <a:cubicBezTo>
                  <a:pt x="5401023" y="3503456"/>
                  <a:pt x="5414311" y="3490168"/>
                  <a:pt x="5401023" y="3477544"/>
                </a:cubicBezTo>
                <a:cubicBezTo>
                  <a:pt x="5414311" y="3490168"/>
                  <a:pt x="5414311" y="3503456"/>
                  <a:pt x="5414311" y="3503456"/>
                </a:cubicBezTo>
                <a:lnTo>
                  <a:pt x="5414311" y="3503456"/>
                </a:lnTo>
                <a:close/>
                <a:moveTo>
                  <a:pt x="5401688" y="3516080"/>
                </a:moveTo>
                <a:cubicBezTo>
                  <a:pt x="5401688" y="3516080"/>
                  <a:pt x="5414976" y="3529368"/>
                  <a:pt x="5401688" y="3541992"/>
                </a:cubicBezTo>
                <a:cubicBezTo>
                  <a:pt x="5388400" y="3541992"/>
                  <a:pt x="5401688" y="3541992"/>
                  <a:pt x="5388400" y="3541992"/>
                </a:cubicBezTo>
                <a:lnTo>
                  <a:pt x="5388400" y="3528704"/>
                </a:lnTo>
                <a:cubicBezTo>
                  <a:pt x="5362487" y="3541992"/>
                  <a:pt x="5362487" y="3515416"/>
                  <a:pt x="5349199" y="3541992"/>
                </a:cubicBezTo>
                <a:cubicBezTo>
                  <a:pt x="5349199" y="3528704"/>
                  <a:pt x="5349199" y="3516080"/>
                  <a:pt x="5335911" y="3516080"/>
                </a:cubicBezTo>
                <a:cubicBezTo>
                  <a:pt x="5349199" y="3529368"/>
                  <a:pt x="5322622" y="3516080"/>
                  <a:pt x="5309998" y="3529368"/>
                </a:cubicBezTo>
                <a:cubicBezTo>
                  <a:pt x="5296710" y="3529368"/>
                  <a:pt x="5309998" y="3516080"/>
                  <a:pt x="5296710" y="3516080"/>
                </a:cubicBezTo>
                <a:cubicBezTo>
                  <a:pt x="5309998" y="3502792"/>
                  <a:pt x="5322622" y="3476880"/>
                  <a:pt x="5349199" y="3476880"/>
                </a:cubicBezTo>
                <a:cubicBezTo>
                  <a:pt x="5362487" y="3490168"/>
                  <a:pt x="5335911" y="3490168"/>
                  <a:pt x="5335911" y="3502792"/>
                </a:cubicBezTo>
                <a:cubicBezTo>
                  <a:pt x="5349199" y="3502792"/>
                  <a:pt x="5349199" y="3489503"/>
                  <a:pt x="5349199" y="3489503"/>
                </a:cubicBezTo>
                <a:cubicBezTo>
                  <a:pt x="5349199" y="3515416"/>
                  <a:pt x="5362487" y="3515416"/>
                  <a:pt x="5375111" y="3528704"/>
                </a:cubicBezTo>
                <a:cubicBezTo>
                  <a:pt x="5375111" y="3516080"/>
                  <a:pt x="5388400" y="3516080"/>
                  <a:pt x="5401688" y="3516080"/>
                </a:cubicBezTo>
                <a:lnTo>
                  <a:pt x="5401688" y="3516080"/>
                </a:lnTo>
                <a:close/>
                <a:moveTo>
                  <a:pt x="5375111" y="3477544"/>
                </a:moveTo>
                <a:cubicBezTo>
                  <a:pt x="5375111" y="3490832"/>
                  <a:pt x="5388400" y="3490832"/>
                  <a:pt x="5388400" y="3503456"/>
                </a:cubicBezTo>
                <a:lnTo>
                  <a:pt x="5375111" y="3503456"/>
                </a:lnTo>
                <a:lnTo>
                  <a:pt x="5375111" y="3516745"/>
                </a:lnTo>
                <a:cubicBezTo>
                  <a:pt x="5375111" y="3530033"/>
                  <a:pt x="5361823" y="3503456"/>
                  <a:pt x="5361823" y="3516745"/>
                </a:cubicBezTo>
                <a:cubicBezTo>
                  <a:pt x="5362487" y="3503456"/>
                  <a:pt x="5375111" y="3490168"/>
                  <a:pt x="5375111" y="3477544"/>
                </a:cubicBezTo>
                <a:lnTo>
                  <a:pt x="5375111" y="3477544"/>
                </a:lnTo>
                <a:close/>
                <a:moveTo>
                  <a:pt x="5362487" y="3490168"/>
                </a:moveTo>
                <a:cubicBezTo>
                  <a:pt x="5362487" y="3490168"/>
                  <a:pt x="5362487" y="3476880"/>
                  <a:pt x="5349199" y="3476880"/>
                </a:cubicBezTo>
                <a:lnTo>
                  <a:pt x="5349199" y="3476880"/>
                </a:lnTo>
                <a:cubicBezTo>
                  <a:pt x="5362487" y="3476880"/>
                  <a:pt x="5362487" y="3476880"/>
                  <a:pt x="5362487" y="3476880"/>
                </a:cubicBezTo>
                <a:cubicBezTo>
                  <a:pt x="5362487" y="3476880"/>
                  <a:pt x="5362487" y="3477544"/>
                  <a:pt x="5362487" y="3490168"/>
                </a:cubicBezTo>
                <a:lnTo>
                  <a:pt x="5362487" y="3490168"/>
                </a:lnTo>
                <a:close/>
                <a:moveTo>
                  <a:pt x="5362487" y="3464256"/>
                </a:moveTo>
                <a:cubicBezTo>
                  <a:pt x="5362487" y="3477544"/>
                  <a:pt x="5349199" y="3438343"/>
                  <a:pt x="5323287" y="3438343"/>
                </a:cubicBezTo>
                <a:cubicBezTo>
                  <a:pt x="5323287" y="3438343"/>
                  <a:pt x="5349199" y="3438343"/>
                  <a:pt x="5336575" y="3438343"/>
                </a:cubicBezTo>
                <a:cubicBezTo>
                  <a:pt x="5362487" y="3425720"/>
                  <a:pt x="5335911" y="3451632"/>
                  <a:pt x="5362487" y="3464256"/>
                </a:cubicBezTo>
                <a:lnTo>
                  <a:pt x="5362487" y="3464256"/>
                </a:lnTo>
                <a:close/>
                <a:moveTo>
                  <a:pt x="5335911" y="3399143"/>
                </a:moveTo>
                <a:lnTo>
                  <a:pt x="5335911" y="3399143"/>
                </a:lnTo>
                <a:cubicBezTo>
                  <a:pt x="5335911" y="3399143"/>
                  <a:pt x="5335911" y="3399143"/>
                  <a:pt x="5335911" y="3412432"/>
                </a:cubicBezTo>
                <a:cubicBezTo>
                  <a:pt x="5322622" y="3412432"/>
                  <a:pt x="5322622" y="3399143"/>
                  <a:pt x="5309998" y="3399143"/>
                </a:cubicBezTo>
                <a:cubicBezTo>
                  <a:pt x="5322622" y="3386519"/>
                  <a:pt x="5322622" y="3399143"/>
                  <a:pt x="5335911" y="3399143"/>
                </a:cubicBezTo>
                <a:lnTo>
                  <a:pt x="5335911" y="3399143"/>
                </a:lnTo>
                <a:close/>
                <a:moveTo>
                  <a:pt x="5322622" y="3347319"/>
                </a:moveTo>
                <a:cubicBezTo>
                  <a:pt x="5322622" y="3347319"/>
                  <a:pt x="5309334" y="3347319"/>
                  <a:pt x="5309334" y="3360607"/>
                </a:cubicBezTo>
                <a:cubicBezTo>
                  <a:pt x="5296710" y="3360607"/>
                  <a:pt x="5309998" y="3347319"/>
                  <a:pt x="5322622" y="3347319"/>
                </a:cubicBezTo>
                <a:lnTo>
                  <a:pt x="5322622" y="3347319"/>
                </a:lnTo>
                <a:close/>
                <a:moveTo>
                  <a:pt x="5309998" y="3399143"/>
                </a:moveTo>
                <a:lnTo>
                  <a:pt x="5309998" y="3399143"/>
                </a:lnTo>
                <a:cubicBezTo>
                  <a:pt x="5309998" y="3412432"/>
                  <a:pt x="5296710" y="3425055"/>
                  <a:pt x="5309998" y="3425055"/>
                </a:cubicBezTo>
                <a:cubicBezTo>
                  <a:pt x="5296710" y="3438343"/>
                  <a:pt x="5296710" y="3399143"/>
                  <a:pt x="5284086" y="3399143"/>
                </a:cubicBezTo>
                <a:cubicBezTo>
                  <a:pt x="5296710" y="3386519"/>
                  <a:pt x="5296710" y="3399143"/>
                  <a:pt x="5309998" y="3399143"/>
                </a:cubicBezTo>
                <a:lnTo>
                  <a:pt x="5309998" y="3399143"/>
                </a:lnTo>
                <a:close/>
                <a:moveTo>
                  <a:pt x="5296710" y="3451632"/>
                </a:moveTo>
                <a:cubicBezTo>
                  <a:pt x="5309998" y="3451632"/>
                  <a:pt x="5309998" y="3464920"/>
                  <a:pt x="5283422" y="3464920"/>
                </a:cubicBezTo>
                <a:cubicBezTo>
                  <a:pt x="5283422" y="3451632"/>
                  <a:pt x="5296710" y="3464256"/>
                  <a:pt x="5296710" y="3451632"/>
                </a:cubicBezTo>
                <a:lnTo>
                  <a:pt x="5296710" y="3451632"/>
                </a:lnTo>
                <a:close/>
                <a:moveTo>
                  <a:pt x="5270134" y="3698130"/>
                </a:moveTo>
                <a:cubicBezTo>
                  <a:pt x="5270134" y="3711418"/>
                  <a:pt x="5283422" y="3711418"/>
                  <a:pt x="5283422" y="3711418"/>
                </a:cubicBezTo>
                <a:cubicBezTo>
                  <a:pt x="5270134" y="3711418"/>
                  <a:pt x="5270134" y="3711418"/>
                  <a:pt x="5257509" y="3711418"/>
                </a:cubicBezTo>
                <a:cubicBezTo>
                  <a:pt x="5257509" y="3724706"/>
                  <a:pt x="5270798" y="3724706"/>
                  <a:pt x="5270798" y="3711418"/>
                </a:cubicBezTo>
                <a:cubicBezTo>
                  <a:pt x="5284086" y="3711418"/>
                  <a:pt x="5270798" y="3724706"/>
                  <a:pt x="5270798" y="3724706"/>
                </a:cubicBezTo>
                <a:cubicBezTo>
                  <a:pt x="5270798" y="3724706"/>
                  <a:pt x="5270798" y="3724706"/>
                  <a:pt x="5257509" y="3724706"/>
                </a:cubicBezTo>
                <a:cubicBezTo>
                  <a:pt x="5257509" y="3737994"/>
                  <a:pt x="5270798" y="3737994"/>
                  <a:pt x="5270798" y="3750618"/>
                </a:cubicBezTo>
                <a:cubicBezTo>
                  <a:pt x="5270798" y="3750618"/>
                  <a:pt x="5257509" y="3737330"/>
                  <a:pt x="5257509" y="3724706"/>
                </a:cubicBezTo>
                <a:cubicBezTo>
                  <a:pt x="5244221" y="3737994"/>
                  <a:pt x="5257509" y="3737994"/>
                  <a:pt x="5244221" y="3750618"/>
                </a:cubicBezTo>
                <a:cubicBezTo>
                  <a:pt x="5230933" y="3750618"/>
                  <a:pt x="5230933" y="3750618"/>
                  <a:pt x="5218309" y="3750618"/>
                </a:cubicBezTo>
                <a:cubicBezTo>
                  <a:pt x="5218309" y="3737330"/>
                  <a:pt x="5244221" y="3724706"/>
                  <a:pt x="5231597" y="3724706"/>
                </a:cubicBezTo>
                <a:cubicBezTo>
                  <a:pt x="5231597" y="3711418"/>
                  <a:pt x="5244885" y="3724706"/>
                  <a:pt x="5244885" y="3724706"/>
                </a:cubicBezTo>
                <a:cubicBezTo>
                  <a:pt x="5258174" y="3724706"/>
                  <a:pt x="5258174" y="3711418"/>
                  <a:pt x="5258174" y="3711418"/>
                </a:cubicBezTo>
                <a:cubicBezTo>
                  <a:pt x="5244885" y="3724706"/>
                  <a:pt x="5244885" y="3698130"/>
                  <a:pt x="5232262" y="3711418"/>
                </a:cubicBezTo>
                <a:cubicBezTo>
                  <a:pt x="5232262" y="3711418"/>
                  <a:pt x="5245551" y="3698130"/>
                  <a:pt x="5232262" y="3698130"/>
                </a:cubicBezTo>
                <a:cubicBezTo>
                  <a:pt x="5232262" y="3684841"/>
                  <a:pt x="5245551" y="3711418"/>
                  <a:pt x="5245551" y="3698130"/>
                </a:cubicBezTo>
                <a:cubicBezTo>
                  <a:pt x="5258839" y="3698130"/>
                  <a:pt x="5258839" y="3698130"/>
                  <a:pt x="5271462" y="3711418"/>
                </a:cubicBezTo>
                <a:cubicBezTo>
                  <a:pt x="5271462" y="3711418"/>
                  <a:pt x="5271462" y="3685506"/>
                  <a:pt x="5284750" y="3685506"/>
                </a:cubicBezTo>
                <a:cubicBezTo>
                  <a:pt x="5283422" y="3698130"/>
                  <a:pt x="5283422" y="3698130"/>
                  <a:pt x="5270134" y="3698130"/>
                </a:cubicBezTo>
                <a:lnTo>
                  <a:pt x="5270134" y="3698130"/>
                </a:lnTo>
                <a:close/>
                <a:moveTo>
                  <a:pt x="5257509" y="3477544"/>
                </a:moveTo>
                <a:cubicBezTo>
                  <a:pt x="5270798" y="3490832"/>
                  <a:pt x="5270798" y="3503456"/>
                  <a:pt x="5257509" y="3503456"/>
                </a:cubicBezTo>
                <a:cubicBezTo>
                  <a:pt x="5257509" y="3503456"/>
                  <a:pt x="5257509" y="3490168"/>
                  <a:pt x="5257509" y="3477544"/>
                </a:cubicBezTo>
                <a:lnTo>
                  <a:pt x="5257509" y="3477544"/>
                </a:lnTo>
                <a:close/>
                <a:moveTo>
                  <a:pt x="5270134" y="3399143"/>
                </a:moveTo>
                <a:cubicBezTo>
                  <a:pt x="5270134" y="3412432"/>
                  <a:pt x="5270134" y="3412432"/>
                  <a:pt x="5270134" y="3425055"/>
                </a:cubicBezTo>
                <a:cubicBezTo>
                  <a:pt x="5270134" y="3425720"/>
                  <a:pt x="5257509" y="3412432"/>
                  <a:pt x="5270134" y="3399143"/>
                </a:cubicBezTo>
                <a:lnTo>
                  <a:pt x="5270134" y="3399143"/>
                </a:lnTo>
                <a:close/>
                <a:moveTo>
                  <a:pt x="5270134" y="3451632"/>
                </a:moveTo>
                <a:lnTo>
                  <a:pt x="5270134" y="3451632"/>
                </a:lnTo>
                <a:cubicBezTo>
                  <a:pt x="5283422" y="3451632"/>
                  <a:pt x="5270134" y="3451632"/>
                  <a:pt x="5270134" y="3438343"/>
                </a:cubicBezTo>
                <a:cubicBezTo>
                  <a:pt x="5283422" y="3438343"/>
                  <a:pt x="5270134" y="3464256"/>
                  <a:pt x="5270134" y="3451632"/>
                </a:cubicBezTo>
                <a:lnTo>
                  <a:pt x="5270134" y="3451632"/>
                </a:lnTo>
                <a:close/>
                <a:moveTo>
                  <a:pt x="5283422" y="3399143"/>
                </a:moveTo>
                <a:cubicBezTo>
                  <a:pt x="5270134" y="3399143"/>
                  <a:pt x="5270134" y="3385855"/>
                  <a:pt x="5270134" y="3385855"/>
                </a:cubicBezTo>
                <a:cubicBezTo>
                  <a:pt x="5256845" y="3385855"/>
                  <a:pt x="5270134" y="3399143"/>
                  <a:pt x="5256845" y="3411767"/>
                </a:cubicBezTo>
                <a:lnTo>
                  <a:pt x="5256845" y="3398479"/>
                </a:lnTo>
                <a:cubicBezTo>
                  <a:pt x="5256845" y="3398479"/>
                  <a:pt x="5256845" y="3398479"/>
                  <a:pt x="5243557" y="3398479"/>
                </a:cubicBezTo>
                <a:cubicBezTo>
                  <a:pt x="5256845" y="3385190"/>
                  <a:pt x="5256845" y="3372567"/>
                  <a:pt x="5243557" y="3372567"/>
                </a:cubicBezTo>
                <a:cubicBezTo>
                  <a:pt x="5243557" y="3372567"/>
                  <a:pt x="5256845" y="3372567"/>
                  <a:pt x="5269469" y="3372567"/>
                </a:cubicBezTo>
                <a:cubicBezTo>
                  <a:pt x="5256181" y="3359278"/>
                  <a:pt x="5256181" y="3359278"/>
                  <a:pt x="5256181" y="3359278"/>
                </a:cubicBezTo>
                <a:cubicBezTo>
                  <a:pt x="5270134" y="3360607"/>
                  <a:pt x="5270134" y="3386519"/>
                  <a:pt x="5283422" y="3399143"/>
                </a:cubicBezTo>
                <a:lnTo>
                  <a:pt x="5283422" y="3399143"/>
                </a:lnTo>
                <a:close/>
                <a:moveTo>
                  <a:pt x="5257509" y="3308783"/>
                </a:moveTo>
                <a:cubicBezTo>
                  <a:pt x="5257509" y="3308783"/>
                  <a:pt x="5257509" y="3295494"/>
                  <a:pt x="5257509" y="3282871"/>
                </a:cubicBezTo>
                <a:cubicBezTo>
                  <a:pt x="5257509" y="3282871"/>
                  <a:pt x="5270134" y="3308783"/>
                  <a:pt x="5257509" y="3308783"/>
                </a:cubicBezTo>
                <a:lnTo>
                  <a:pt x="5257509" y="3308783"/>
                </a:lnTo>
                <a:close/>
                <a:moveTo>
                  <a:pt x="5257509" y="2893524"/>
                </a:moveTo>
                <a:cubicBezTo>
                  <a:pt x="5244221" y="2906812"/>
                  <a:pt x="5244221" y="2893524"/>
                  <a:pt x="5244221" y="2893524"/>
                </a:cubicBezTo>
                <a:cubicBezTo>
                  <a:pt x="5244221" y="2880236"/>
                  <a:pt x="5257509" y="2893524"/>
                  <a:pt x="5257509" y="2893524"/>
                </a:cubicBezTo>
                <a:lnTo>
                  <a:pt x="5257509" y="2893524"/>
                </a:lnTo>
                <a:close/>
                <a:moveTo>
                  <a:pt x="5244221" y="3386519"/>
                </a:moveTo>
                <a:cubicBezTo>
                  <a:pt x="5244221" y="3412432"/>
                  <a:pt x="5230933" y="3399807"/>
                  <a:pt x="5218309" y="3399807"/>
                </a:cubicBezTo>
                <a:cubicBezTo>
                  <a:pt x="5230933" y="3399143"/>
                  <a:pt x="5230933" y="3399143"/>
                  <a:pt x="5244221" y="3386519"/>
                </a:cubicBezTo>
                <a:lnTo>
                  <a:pt x="5244221" y="3386519"/>
                </a:lnTo>
                <a:close/>
                <a:moveTo>
                  <a:pt x="5217645" y="3710753"/>
                </a:moveTo>
                <a:lnTo>
                  <a:pt x="5217645" y="3710753"/>
                </a:lnTo>
                <a:cubicBezTo>
                  <a:pt x="5217645" y="3724042"/>
                  <a:pt x="5204356" y="3710753"/>
                  <a:pt x="5204356" y="3710753"/>
                </a:cubicBezTo>
                <a:cubicBezTo>
                  <a:pt x="5217645" y="3698130"/>
                  <a:pt x="5217645" y="3710753"/>
                  <a:pt x="5217645" y="3710753"/>
                </a:cubicBezTo>
                <a:lnTo>
                  <a:pt x="5217645" y="3710753"/>
                </a:lnTo>
                <a:lnTo>
                  <a:pt x="5217645" y="3710753"/>
                </a:lnTo>
                <a:close/>
                <a:moveTo>
                  <a:pt x="5217645" y="3633017"/>
                </a:moveTo>
                <a:cubicBezTo>
                  <a:pt x="5230933" y="3633017"/>
                  <a:pt x="5204356" y="3646305"/>
                  <a:pt x="5204356" y="3646305"/>
                </a:cubicBezTo>
                <a:cubicBezTo>
                  <a:pt x="5191068" y="3633017"/>
                  <a:pt x="5191068" y="3607105"/>
                  <a:pt x="5217645" y="3620393"/>
                </a:cubicBezTo>
                <a:cubicBezTo>
                  <a:pt x="5205021" y="3619729"/>
                  <a:pt x="5217645" y="3645641"/>
                  <a:pt x="5217645" y="3633017"/>
                </a:cubicBezTo>
                <a:lnTo>
                  <a:pt x="5217645" y="3633017"/>
                </a:lnTo>
                <a:close/>
                <a:moveTo>
                  <a:pt x="5191732" y="3114109"/>
                </a:moveTo>
                <a:cubicBezTo>
                  <a:pt x="5205021" y="3114109"/>
                  <a:pt x="5205021" y="3114109"/>
                  <a:pt x="5205021" y="3114109"/>
                </a:cubicBezTo>
                <a:lnTo>
                  <a:pt x="5205021" y="3114109"/>
                </a:lnTo>
                <a:cubicBezTo>
                  <a:pt x="5205021" y="3127398"/>
                  <a:pt x="5205021" y="3127398"/>
                  <a:pt x="5205021" y="3127398"/>
                </a:cubicBezTo>
                <a:cubicBezTo>
                  <a:pt x="5205021" y="3127398"/>
                  <a:pt x="5191732" y="3114109"/>
                  <a:pt x="5191732" y="3127398"/>
                </a:cubicBezTo>
                <a:cubicBezTo>
                  <a:pt x="5178444" y="3126733"/>
                  <a:pt x="5205021" y="3126733"/>
                  <a:pt x="5191732" y="3114109"/>
                </a:cubicBezTo>
                <a:lnTo>
                  <a:pt x="5191732" y="3114109"/>
                </a:lnTo>
                <a:close/>
                <a:moveTo>
                  <a:pt x="5178444" y="3165934"/>
                </a:moveTo>
                <a:cubicBezTo>
                  <a:pt x="5191732" y="3165934"/>
                  <a:pt x="5178444" y="3179222"/>
                  <a:pt x="5191732" y="3179222"/>
                </a:cubicBezTo>
                <a:cubicBezTo>
                  <a:pt x="5191732" y="3191846"/>
                  <a:pt x="5178444" y="3179222"/>
                  <a:pt x="5178444" y="3165934"/>
                </a:cubicBezTo>
                <a:lnTo>
                  <a:pt x="5178444" y="3165934"/>
                </a:lnTo>
                <a:close/>
                <a:moveTo>
                  <a:pt x="5191732" y="3191846"/>
                </a:moveTo>
                <a:cubicBezTo>
                  <a:pt x="5205021" y="3191846"/>
                  <a:pt x="5205021" y="3205134"/>
                  <a:pt x="5205021" y="3205134"/>
                </a:cubicBezTo>
                <a:cubicBezTo>
                  <a:pt x="5191732" y="3205134"/>
                  <a:pt x="5191732" y="3218422"/>
                  <a:pt x="5191732" y="3231047"/>
                </a:cubicBezTo>
                <a:cubicBezTo>
                  <a:pt x="5191732" y="3217758"/>
                  <a:pt x="5191732" y="3217758"/>
                  <a:pt x="5178444" y="3217758"/>
                </a:cubicBezTo>
                <a:lnTo>
                  <a:pt x="5178444" y="3204470"/>
                </a:lnTo>
                <a:cubicBezTo>
                  <a:pt x="5165156" y="3204470"/>
                  <a:pt x="5165156" y="3204470"/>
                  <a:pt x="5178444" y="3204470"/>
                </a:cubicBezTo>
                <a:cubicBezTo>
                  <a:pt x="5165156" y="3204470"/>
                  <a:pt x="5165156" y="3204470"/>
                  <a:pt x="5165156" y="3204470"/>
                </a:cubicBezTo>
                <a:cubicBezTo>
                  <a:pt x="5165156" y="3191181"/>
                  <a:pt x="5165156" y="3191181"/>
                  <a:pt x="5165156" y="3191181"/>
                </a:cubicBezTo>
                <a:cubicBezTo>
                  <a:pt x="5178444" y="3191846"/>
                  <a:pt x="5191732" y="3205134"/>
                  <a:pt x="5191732" y="3191846"/>
                </a:cubicBezTo>
                <a:lnTo>
                  <a:pt x="5191732" y="3191846"/>
                </a:lnTo>
                <a:close/>
                <a:moveTo>
                  <a:pt x="5165821" y="3114109"/>
                </a:moveTo>
                <a:lnTo>
                  <a:pt x="5165821" y="3114109"/>
                </a:lnTo>
                <a:cubicBezTo>
                  <a:pt x="5152533" y="3114109"/>
                  <a:pt x="5179109" y="3140022"/>
                  <a:pt x="5152533" y="3140022"/>
                </a:cubicBezTo>
                <a:cubicBezTo>
                  <a:pt x="5152533" y="3126733"/>
                  <a:pt x="5152533" y="3126733"/>
                  <a:pt x="5152533" y="3126733"/>
                </a:cubicBezTo>
                <a:cubicBezTo>
                  <a:pt x="5139244" y="3126733"/>
                  <a:pt x="5165821" y="3114109"/>
                  <a:pt x="5165821" y="3114109"/>
                </a:cubicBezTo>
                <a:lnTo>
                  <a:pt x="5165821" y="3114109"/>
                </a:lnTo>
                <a:close/>
                <a:moveTo>
                  <a:pt x="5139244" y="3191846"/>
                </a:moveTo>
                <a:cubicBezTo>
                  <a:pt x="5152533" y="3178558"/>
                  <a:pt x="5165156" y="3191846"/>
                  <a:pt x="5165156" y="3178558"/>
                </a:cubicBezTo>
                <a:lnTo>
                  <a:pt x="5165156" y="3178558"/>
                </a:lnTo>
                <a:cubicBezTo>
                  <a:pt x="5178444" y="3178558"/>
                  <a:pt x="5178444" y="3178558"/>
                  <a:pt x="5178444" y="3178558"/>
                </a:cubicBezTo>
                <a:cubicBezTo>
                  <a:pt x="5165156" y="3191846"/>
                  <a:pt x="5152533" y="3191846"/>
                  <a:pt x="5139244" y="3204470"/>
                </a:cubicBezTo>
                <a:lnTo>
                  <a:pt x="5139244" y="3191846"/>
                </a:lnTo>
                <a:lnTo>
                  <a:pt x="5139244" y="3191846"/>
                </a:lnTo>
                <a:close/>
                <a:moveTo>
                  <a:pt x="5125956" y="3619729"/>
                </a:moveTo>
                <a:lnTo>
                  <a:pt x="5139244" y="3633017"/>
                </a:lnTo>
                <a:cubicBezTo>
                  <a:pt x="5125956" y="3645641"/>
                  <a:pt x="5125956" y="3619729"/>
                  <a:pt x="5125956" y="3619729"/>
                </a:cubicBezTo>
                <a:lnTo>
                  <a:pt x="5125956" y="3619729"/>
                </a:lnTo>
                <a:close/>
                <a:moveTo>
                  <a:pt x="5125956" y="3645641"/>
                </a:moveTo>
                <a:cubicBezTo>
                  <a:pt x="5125956" y="3645641"/>
                  <a:pt x="5125956" y="3645641"/>
                  <a:pt x="5139244" y="3645641"/>
                </a:cubicBezTo>
                <a:cubicBezTo>
                  <a:pt x="5125956" y="3671553"/>
                  <a:pt x="5139244" y="3671553"/>
                  <a:pt x="5139244" y="3684841"/>
                </a:cubicBezTo>
                <a:cubicBezTo>
                  <a:pt x="5125956" y="3698130"/>
                  <a:pt x="5139244" y="3645641"/>
                  <a:pt x="5113332" y="3658929"/>
                </a:cubicBezTo>
                <a:cubicBezTo>
                  <a:pt x="5113332" y="3658929"/>
                  <a:pt x="5113332" y="3658929"/>
                  <a:pt x="5113332" y="3645641"/>
                </a:cubicBezTo>
                <a:cubicBezTo>
                  <a:pt x="5125956" y="3645641"/>
                  <a:pt x="5125956" y="3645641"/>
                  <a:pt x="5125956" y="3645641"/>
                </a:cubicBezTo>
                <a:lnTo>
                  <a:pt x="5125956" y="3645641"/>
                </a:lnTo>
                <a:close/>
                <a:moveTo>
                  <a:pt x="5125956" y="3334695"/>
                </a:moveTo>
                <a:cubicBezTo>
                  <a:pt x="5112668" y="3347983"/>
                  <a:pt x="5112668" y="3334695"/>
                  <a:pt x="5112668" y="3321407"/>
                </a:cubicBezTo>
                <a:cubicBezTo>
                  <a:pt x="5113332" y="3321407"/>
                  <a:pt x="5113332" y="3334695"/>
                  <a:pt x="5125956" y="3334695"/>
                </a:cubicBezTo>
                <a:lnTo>
                  <a:pt x="5125956" y="3334695"/>
                </a:lnTo>
                <a:close/>
                <a:moveTo>
                  <a:pt x="5125956" y="3788490"/>
                </a:moveTo>
                <a:cubicBezTo>
                  <a:pt x="5139244" y="3801778"/>
                  <a:pt x="5125956" y="3801778"/>
                  <a:pt x="5125956" y="3814402"/>
                </a:cubicBezTo>
                <a:cubicBezTo>
                  <a:pt x="5112668" y="3801114"/>
                  <a:pt x="5112668" y="3814402"/>
                  <a:pt x="5112668" y="3827690"/>
                </a:cubicBezTo>
                <a:cubicBezTo>
                  <a:pt x="5100044" y="3827690"/>
                  <a:pt x="5113332" y="3788490"/>
                  <a:pt x="5125956" y="3788490"/>
                </a:cubicBezTo>
                <a:lnTo>
                  <a:pt x="5125956" y="3788490"/>
                </a:lnTo>
                <a:close/>
                <a:moveTo>
                  <a:pt x="5113332" y="3840314"/>
                </a:moveTo>
                <a:cubicBezTo>
                  <a:pt x="5126620" y="3827026"/>
                  <a:pt x="5126620" y="3853602"/>
                  <a:pt x="5113332" y="3853602"/>
                </a:cubicBezTo>
                <a:cubicBezTo>
                  <a:pt x="5113332" y="3853602"/>
                  <a:pt x="5125956" y="3840314"/>
                  <a:pt x="5113332" y="3840314"/>
                </a:cubicBezTo>
                <a:lnTo>
                  <a:pt x="5113332" y="3840314"/>
                </a:lnTo>
                <a:close/>
                <a:moveTo>
                  <a:pt x="5139244" y="3905427"/>
                </a:moveTo>
                <a:cubicBezTo>
                  <a:pt x="5139244" y="3918715"/>
                  <a:pt x="5152533" y="3918715"/>
                  <a:pt x="5139244" y="3918715"/>
                </a:cubicBezTo>
                <a:cubicBezTo>
                  <a:pt x="5125956" y="3918715"/>
                  <a:pt x="5139244" y="3905427"/>
                  <a:pt x="5113332" y="3918715"/>
                </a:cubicBezTo>
                <a:cubicBezTo>
                  <a:pt x="5113332" y="3905427"/>
                  <a:pt x="5113332" y="3892803"/>
                  <a:pt x="5100044" y="3892803"/>
                </a:cubicBezTo>
                <a:cubicBezTo>
                  <a:pt x="5113332" y="3892803"/>
                  <a:pt x="5113332" y="3918715"/>
                  <a:pt x="5139244" y="3905427"/>
                </a:cubicBezTo>
                <a:lnTo>
                  <a:pt x="5139244" y="3905427"/>
                </a:lnTo>
                <a:close/>
                <a:moveTo>
                  <a:pt x="5113332" y="3931339"/>
                </a:moveTo>
                <a:cubicBezTo>
                  <a:pt x="5113332" y="3944627"/>
                  <a:pt x="5113332" y="3944627"/>
                  <a:pt x="5113332" y="3957251"/>
                </a:cubicBezTo>
                <a:cubicBezTo>
                  <a:pt x="5113332" y="3943963"/>
                  <a:pt x="5113332" y="3943963"/>
                  <a:pt x="5126620" y="3943963"/>
                </a:cubicBezTo>
                <a:cubicBezTo>
                  <a:pt x="5126620" y="3930675"/>
                  <a:pt x="5113332" y="3930675"/>
                  <a:pt x="5113332" y="3918051"/>
                </a:cubicBezTo>
                <a:cubicBezTo>
                  <a:pt x="5126620" y="3918051"/>
                  <a:pt x="5126620" y="3918051"/>
                  <a:pt x="5126620" y="3918051"/>
                </a:cubicBezTo>
                <a:cubicBezTo>
                  <a:pt x="5126620" y="3943963"/>
                  <a:pt x="5126620" y="3957251"/>
                  <a:pt x="5113332" y="3983163"/>
                </a:cubicBezTo>
                <a:cubicBezTo>
                  <a:pt x="5113332" y="3969875"/>
                  <a:pt x="5113332" y="3983163"/>
                  <a:pt x="5100044" y="3969875"/>
                </a:cubicBezTo>
                <a:cubicBezTo>
                  <a:pt x="5100044" y="3969875"/>
                  <a:pt x="5100044" y="3983163"/>
                  <a:pt x="5100044" y="3995787"/>
                </a:cubicBezTo>
                <a:cubicBezTo>
                  <a:pt x="5100044" y="3995787"/>
                  <a:pt x="5100044" y="3982499"/>
                  <a:pt x="5113332" y="3982499"/>
                </a:cubicBezTo>
                <a:cubicBezTo>
                  <a:pt x="5126620" y="4008411"/>
                  <a:pt x="5100044" y="4021699"/>
                  <a:pt x="5087420" y="4021699"/>
                </a:cubicBezTo>
                <a:cubicBezTo>
                  <a:pt x="5087420" y="4008411"/>
                  <a:pt x="5100708" y="4008411"/>
                  <a:pt x="5100708" y="4008411"/>
                </a:cubicBezTo>
                <a:cubicBezTo>
                  <a:pt x="5100708" y="3995123"/>
                  <a:pt x="5100708" y="4008411"/>
                  <a:pt x="5113996" y="4008411"/>
                </a:cubicBezTo>
                <a:lnTo>
                  <a:pt x="5113996" y="4008411"/>
                </a:lnTo>
                <a:cubicBezTo>
                  <a:pt x="5100708" y="3995123"/>
                  <a:pt x="5100708" y="3995123"/>
                  <a:pt x="5088084" y="3995123"/>
                </a:cubicBezTo>
                <a:cubicBezTo>
                  <a:pt x="5074796" y="3995123"/>
                  <a:pt x="5101372" y="4008411"/>
                  <a:pt x="5074796" y="4008411"/>
                </a:cubicBezTo>
                <a:cubicBezTo>
                  <a:pt x="5088084" y="3982499"/>
                  <a:pt x="5100708" y="3969211"/>
                  <a:pt x="5088084" y="3956587"/>
                </a:cubicBezTo>
                <a:cubicBezTo>
                  <a:pt x="5101372" y="3969875"/>
                  <a:pt x="5113996" y="3969875"/>
                  <a:pt x="5127284" y="3969875"/>
                </a:cubicBezTo>
                <a:cubicBezTo>
                  <a:pt x="5127284" y="3956587"/>
                  <a:pt x="5113996" y="3956587"/>
                  <a:pt x="5113996" y="3956587"/>
                </a:cubicBezTo>
                <a:cubicBezTo>
                  <a:pt x="5100708" y="3956587"/>
                  <a:pt x="5113996" y="3943298"/>
                  <a:pt x="5100708" y="3943298"/>
                </a:cubicBezTo>
                <a:cubicBezTo>
                  <a:pt x="5087420" y="3943298"/>
                  <a:pt x="5100708" y="3943298"/>
                  <a:pt x="5100708" y="3956587"/>
                </a:cubicBezTo>
                <a:cubicBezTo>
                  <a:pt x="5087420" y="3943298"/>
                  <a:pt x="5074796" y="3943298"/>
                  <a:pt x="5074796" y="3930675"/>
                </a:cubicBezTo>
                <a:cubicBezTo>
                  <a:pt x="5086755" y="3931339"/>
                  <a:pt x="5100044" y="3931339"/>
                  <a:pt x="5113332" y="3931339"/>
                </a:cubicBezTo>
                <a:lnTo>
                  <a:pt x="5113332" y="3931339"/>
                </a:lnTo>
                <a:close/>
                <a:moveTo>
                  <a:pt x="5047555" y="3892803"/>
                </a:moveTo>
                <a:cubicBezTo>
                  <a:pt x="5060843" y="3892803"/>
                  <a:pt x="5060843" y="3906091"/>
                  <a:pt x="5060843" y="3918715"/>
                </a:cubicBezTo>
                <a:cubicBezTo>
                  <a:pt x="5047555" y="3918715"/>
                  <a:pt x="5047555" y="3905427"/>
                  <a:pt x="5047555" y="3905427"/>
                </a:cubicBezTo>
                <a:cubicBezTo>
                  <a:pt x="5047555" y="3892139"/>
                  <a:pt x="5047555" y="3905427"/>
                  <a:pt x="5047555" y="3905427"/>
                </a:cubicBezTo>
                <a:cubicBezTo>
                  <a:pt x="5060843" y="3892803"/>
                  <a:pt x="5047555" y="3905427"/>
                  <a:pt x="5047555" y="3892803"/>
                </a:cubicBezTo>
                <a:lnTo>
                  <a:pt x="5047555" y="3892803"/>
                </a:lnTo>
                <a:close/>
                <a:moveTo>
                  <a:pt x="5073467" y="3931339"/>
                </a:moveTo>
                <a:lnTo>
                  <a:pt x="5073467" y="3931339"/>
                </a:lnTo>
                <a:cubicBezTo>
                  <a:pt x="5060179" y="3931339"/>
                  <a:pt x="5060179" y="3931339"/>
                  <a:pt x="5047555" y="3931339"/>
                </a:cubicBezTo>
                <a:cubicBezTo>
                  <a:pt x="5047555" y="3931339"/>
                  <a:pt x="5073467" y="3918715"/>
                  <a:pt x="5073467" y="3931339"/>
                </a:cubicBezTo>
                <a:lnTo>
                  <a:pt x="5073467" y="3931339"/>
                </a:lnTo>
                <a:close/>
                <a:moveTo>
                  <a:pt x="5047555" y="3944627"/>
                </a:moveTo>
                <a:cubicBezTo>
                  <a:pt x="5034266" y="3970539"/>
                  <a:pt x="5086755" y="3957915"/>
                  <a:pt x="5073467" y="3983828"/>
                </a:cubicBezTo>
                <a:cubicBezTo>
                  <a:pt x="5073467" y="3983828"/>
                  <a:pt x="5060179" y="3970539"/>
                  <a:pt x="5047555" y="3970539"/>
                </a:cubicBezTo>
                <a:cubicBezTo>
                  <a:pt x="5047555" y="3970539"/>
                  <a:pt x="5034266" y="3944627"/>
                  <a:pt x="5047555" y="3944627"/>
                </a:cubicBezTo>
                <a:lnTo>
                  <a:pt x="5047555" y="3944627"/>
                </a:lnTo>
                <a:close/>
                <a:moveTo>
                  <a:pt x="5073467" y="3944627"/>
                </a:moveTo>
                <a:lnTo>
                  <a:pt x="5073467" y="3957915"/>
                </a:lnTo>
                <a:cubicBezTo>
                  <a:pt x="5073467" y="3970539"/>
                  <a:pt x="5047555" y="3957251"/>
                  <a:pt x="5073467" y="3944627"/>
                </a:cubicBezTo>
                <a:lnTo>
                  <a:pt x="5073467" y="3944627"/>
                </a:lnTo>
                <a:close/>
                <a:moveTo>
                  <a:pt x="5073467" y="3944627"/>
                </a:moveTo>
                <a:cubicBezTo>
                  <a:pt x="5086755" y="3944627"/>
                  <a:pt x="5099379" y="3957915"/>
                  <a:pt x="5086755" y="3957915"/>
                </a:cubicBezTo>
                <a:cubicBezTo>
                  <a:pt x="5073467" y="3957251"/>
                  <a:pt x="5086755" y="3957251"/>
                  <a:pt x="5073467" y="3944627"/>
                </a:cubicBezTo>
                <a:lnTo>
                  <a:pt x="5073467" y="3944627"/>
                </a:lnTo>
                <a:close/>
                <a:moveTo>
                  <a:pt x="5100044" y="3853602"/>
                </a:moveTo>
                <a:cubicBezTo>
                  <a:pt x="5100044" y="3853602"/>
                  <a:pt x="5100044" y="3840314"/>
                  <a:pt x="5086755" y="3853602"/>
                </a:cubicBezTo>
                <a:cubicBezTo>
                  <a:pt x="5086755" y="3840314"/>
                  <a:pt x="5086755" y="3827690"/>
                  <a:pt x="5086755" y="3814402"/>
                </a:cubicBezTo>
                <a:cubicBezTo>
                  <a:pt x="5100044" y="3814402"/>
                  <a:pt x="5113332" y="3853602"/>
                  <a:pt x="5100044" y="3853602"/>
                </a:cubicBezTo>
                <a:lnTo>
                  <a:pt x="5100044" y="3853602"/>
                </a:lnTo>
                <a:close/>
                <a:moveTo>
                  <a:pt x="5086755" y="3062285"/>
                </a:moveTo>
                <a:cubicBezTo>
                  <a:pt x="5100044" y="3062285"/>
                  <a:pt x="5100044" y="3062285"/>
                  <a:pt x="5100044" y="3062285"/>
                </a:cubicBezTo>
                <a:cubicBezTo>
                  <a:pt x="5100044" y="3075573"/>
                  <a:pt x="5086755" y="3075573"/>
                  <a:pt x="5086755" y="3075573"/>
                </a:cubicBezTo>
                <a:cubicBezTo>
                  <a:pt x="5086755" y="3075573"/>
                  <a:pt x="5100044" y="3075573"/>
                  <a:pt x="5100044" y="3088862"/>
                </a:cubicBezTo>
                <a:cubicBezTo>
                  <a:pt x="5086755" y="3088197"/>
                  <a:pt x="5086755" y="3074909"/>
                  <a:pt x="5086755" y="3062285"/>
                </a:cubicBezTo>
                <a:lnTo>
                  <a:pt x="5086755" y="3062285"/>
                </a:lnTo>
                <a:close/>
                <a:moveTo>
                  <a:pt x="5060843" y="3762578"/>
                </a:moveTo>
                <a:cubicBezTo>
                  <a:pt x="5047555" y="3762578"/>
                  <a:pt x="5047555" y="3749290"/>
                  <a:pt x="5034931" y="3762578"/>
                </a:cubicBezTo>
                <a:cubicBezTo>
                  <a:pt x="5048219" y="3749290"/>
                  <a:pt x="5048219" y="3749290"/>
                  <a:pt x="5048219" y="3736666"/>
                </a:cubicBezTo>
                <a:cubicBezTo>
                  <a:pt x="5061507" y="3749954"/>
                  <a:pt x="5074131" y="3736666"/>
                  <a:pt x="5074131" y="3749954"/>
                </a:cubicBezTo>
                <a:cubicBezTo>
                  <a:pt x="5060843" y="3749954"/>
                  <a:pt x="5060843" y="3749954"/>
                  <a:pt x="5048219" y="3749954"/>
                </a:cubicBezTo>
                <a:cubicBezTo>
                  <a:pt x="5047555" y="3762578"/>
                  <a:pt x="5060843" y="3749954"/>
                  <a:pt x="5060843" y="3762578"/>
                </a:cubicBezTo>
                <a:lnTo>
                  <a:pt x="5060843" y="3762578"/>
                </a:lnTo>
                <a:close/>
                <a:moveTo>
                  <a:pt x="5060843" y="3710753"/>
                </a:moveTo>
                <a:cubicBezTo>
                  <a:pt x="5060843" y="3724042"/>
                  <a:pt x="5060843" y="3736666"/>
                  <a:pt x="5047555" y="3736666"/>
                </a:cubicBezTo>
                <a:cubicBezTo>
                  <a:pt x="5047555" y="3724042"/>
                  <a:pt x="5060843" y="3724042"/>
                  <a:pt x="5060843" y="3710753"/>
                </a:cubicBezTo>
                <a:cubicBezTo>
                  <a:pt x="5086755" y="3710753"/>
                  <a:pt x="5086755" y="3710753"/>
                  <a:pt x="5086755" y="3710753"/>
                </a:cubicBezTo>
                <a:cubicBezTo>
                  <a:pt x="5073467" y="3710753"/>
                  <a:pt x="5073467" y="3710753"/>
                  <a:pt x="5060843" y="3710753"/>
                </a:cubicBezTo>
                <a:lnTo>
                  <a:pt x="5060843" y="3710753"/>
                </a:lnTo>
                <a:close/>
                <a:moveTo>
                  <a:pt x="5047555" y="3282871"/>
                </a:moveTo>
                <a:cubicBezTo>
                  <a:pt x="5060843" y="3282871"/>
                  <a:pt x="5060843" y="3282871"/>
                  <a:pt x="5060843" y="3282871"/>
                </a:cubicBezTo>
                <a:cubicBezTo>
                  <a:pt x="5060843" y="3296159"/>
                  <a:pt x="5060843" y="3296159"/>
                  <a:pt x="5060843" y="3296159"/>
                </a:cubicBezTo>
                <a:cubicBezTo>
                  <a:pt x="5047555" y="3296159"/>
                  <a:pt x="5047555" y="3296159"/>
                  <a:pt x="5047555" y="3296159"/>
                </a:cubicBezTo>
                <a:lnTo>
                  <a:pt x="5047555" y="3282871"/>
                </a:lnTo>
                <a:lnTo>
                  <a:pt x="5047555" y="3282871"/>
                </a:lnTo>
                <a:lnTo>
                  <a:pt x="5047555" y="3282871"/>
                </a:lnTo>
                <a:close/>
                <a:moveTo>
                  <a:pt x="5073467" y="3607105"/>
                </a:moveTo>
                <a:cubicBezTo>
                  <a:pt x="5073467" y="3607105"/>
                  <a:pt x="5073467" y="3607105"/>
                  <a:pt x="5073467" y="3620393"/>
                </a:cubicBezTo>
                <a:cubicBezTo>
                  <a:pt x="5060179" y="3620393"/>
                  <a:pt x="5060179" y="3607105"/>
                  <a:pt x="5047555" y="3607105"/>
                </a:cubicBezTo>
                <a:cubicBezTo>
                  <a:pt x="5047555" y="3593817"/>
                  <a:pt x="5060843" y="3593817"/>
                  <a:pt x="5073467" y="3607105"/>
                </a:cubicBezTo>
                <a:lnTo>
                  <a:pt x="5073467" y="3607105"/>
                </a:lnTo>
                <a:close/>
                <a:moveTo>
                  <a:pt x="5047555" y="3645641"/>
                </a:moveTo>
                <a:cubicBezTo>
                  <a:pt x="5060843" y="3658929"/>
                  <a:pt x="5060843" y="3671553"/>
                  <a:pt x="5047555" y="3671553"/>
                </a:cubicBezTo>
                <a:cubicBezTo>
                  <a:pt x="5047555" y="3672217"/>
                  <a:pt x="5060843" y="3658929"/>
                  <a:pt x="5047555" y="3645641"/>
                </a:cubicBezTo>
                <a:lnTo>
                  <a:pt x="5047555" y="3645641"/>
                </a:lnTo>
                <a:close/>
                <a:moveTo>
                  <a:pt x="5047555" y="3672217"/>
                </a:moveTo>
                <a:lnTo>
                  <a:pt x="5060843" y="3685506"/>
                </a:lnTo>
                <a:cubicBezTo>
                  <a:pt x="5060843" y="3685506"/>
                  <a:pt x="5047555" y="3698794"/>
                  <a:pt x="5034931" y="3698794"/>
                </a:cubicBezTo>
                <a:cubicBezTo>
                  <a:pt x="5034931" y="3698794"/>
                  <a:pt x="5021642" y="3698794"/>
                  <a:pt x="5034931" y="3685506"/>
                </a:cubicBezTo>
                <a:cubicBezTo>
                  <a:pt x="5034266" y="3684841"/>
                  <a:pt x="5047555" y="3684841"/>
                  <a:pt x="5047555" y="3672217"/>
                </a:cubicBezTo>
                <a:lnTo>
                  <a:pt x="5047555" y="3672217"/>
                </a:lnTo>
                <a:close/>
                <a:moveTo>
                  <a:pt x="4916666" y="3619729"/>
                </a:moveTo>
                <a:cubicBezTo>
                  <a:pt x="4916666" y="3606441"/>
                  <a:pt x="4929954" y="3619729"/>
                  <a:pt x="4929954" y="3606441"/>
                </a:cubicBezTo>
                <a:cubicBezTo>
                  <a:pt x="4929954" y="3619729"/>
                  <a:pt x="4904041" y="3619729"/>
                  <a:pt x="4904041" y="3606441"/>
                </a:cubicBezTo>
                <a:cubicBezTo>
                  <a:pt x="4916666" y="3593817"/>
                  <a:pt x="4916666" y="3607105"/>
                  <a:pt x="4916666" y="3619729"/>
                </a:cubicBezTo>
                <a:lnTo>
                  <a:pt x="4916666" y="3619729"/>
                </a:lnTo>
                <a:close/>
                <a:moveTo>
                  <a:pt x="4890089" y="3619729"/>
                </a:moveTo>
                <a:cubicBezTo>
                  <a:pt x="4903377" y="3633017"/>
                  <a:pt x="4890089" y="3633017"/>
                  <a:pt x="4916000" y="3619729"/>
                </a:cubicBezTo>
                <a:cubicBezTo>
                  <a:pt x="4902712" y="3645641"/>
                  <a:pt x="4929289" y="3633017"/>
                  <a:pt x="4941913" y="3658929"/>
                </a:cubicBezTo>
                <a:cubicBezTo>
                  <a:pt x="4955201" y="3645641"/>
                  <a:pt x="4955201" y="3633017"/>
                  <a:pt x="4955201" y="3607105"/>
                </a:cubicBezTo>
                <a:cubicBezTo>
                  <a:pt x="4941913" y="3620393"/>
                  <a:pt x="4916000" y="3607105"/>
                  <a:pt x="4929289" y="3593817"/>
                </a:cubicBezTo>
                <a:cubicBezTo>
                  <a:pt x="4929289" y="3607105"/>
                  <a:pt x="4929289" y="3593817"/>
                  <a:pt x="4942577" y="3593817"/>
                </a:cubicBezTo>
                <a:cubicBezTo>
                  <a:pt x="4929289" y="3580528"/>
                  <a:pt x="4929289" y="3580528"/>
                  <a:pt x="4929289" y="3567904"/>
                </a:cubicBezTo>
                <a:cubicBezTo>
                  <a:pt x="4929289" y="3567904"/>
                  <a:pt x="4929289" y="3581192"/>
                  <a:pt x="4916000" y="3581192"/>
                </a:cubicBezTo>
                <a:cubicBezTo>
                  <a:pt x="4916000" y="3567904"/>
                  <a:pt x="4929289" y="3567904"/>
                  <a:pt x="4916000" y="3555281"/>
                </a:cubicBezTo>
                <a:lnTo>
                  <a:pt x="4916000" y="3555281"/>
                </a:lnTo>
                <a:cubicBezTo>
                  <a:pt x="4929289" y="3555281"/>
                  <a:pt x="4929289" y="3568569"/>
                  <a:pt x="4941913" y="3555281"/>
                </a:cubicBezTo>
                <a:cubicBezTo>
                  <a:pt x="4941913" y="3555281"/>
                  <a:pt x="4928624" y="3568569"/>
                  <a:pt x="4941913" y="3581192"/>
                </a:cubicBezTo>
                <a:lnTo>
                  <a:pt x="4955201" y="3581192"/>
                </a:lnTo>
                <a:cubicBezTo>
                  <a:pt x="4968489" y="3594481"/>
                  <a:pt x="4955201" y="3633017"/>
                  <a:pt x="4968489" y="3646305"/>
                </a:cubicBezTo>
                <a:cubicBezTo>
                  <a:pt x="4968489" y="3646305"/>
                  <a:pt x="4955201" y="3646305"/>
                  <a:pt x="4955201" y="3659594"/>
                </a:cubicBezTo>
                <a:lnTo>
                  <a:pt x="4968489" y="3659594"/>
                </a:lnTo>
                <a:cubicBezTo>
                  <a:pt x="4968489" y="3659594"/>
                  <a:pt x="4955201" y="3659594"/>
                  <a:pt x="4968489" y="3672882"/>
                </a:cubicBezTo>
                <a:cubicBezTo>
                  <a:pt x="4955201" y="3659594"/>
                  <a:pt x="4955201" y="3659594"/>
                  <a:pt x="4955201" y="3659594"/>
                </a:cubicBezTo>
                <a:cubicBezTo>
                  <a:pt x="4955201" y="3672882"/>
                  <a:pt x="4941913" y="3672882"/>
                  <a:pt x="4941913" y="3685506"/>
                </a:cubicBezTo>
                <a:cubicBezTo>
                  <a:pt x="4928624" y="3685506"/>
                  <a:pt x="4916000" y="3685506"/>
                  <a:pt x="4928624" y="3698794"/>
                </a:cubicBezTo>
                <a:cubicBezTo>
                  <a:pt x="4915336" y="3698794"/>
                  <a:pt x="4915336" y="3698794"/>
                  <a:pt x="4902712" y="3698794"/>
                </a:cubicBezTo>
                <a:cubicBezTo>
                  <a:pt x="4902712" y="3685506"/>
                  <a:pt x="4916000" y="3698794"/>
                  <a:pt x="4928624" y="3685506"/>
                </a:cubicBezTo>
                <a:cubicBezTo>
                  <a:pt x="4915336" y="3685506"/>
                  <a:pt x="4915336" y="3685506"/>
                  <a:pt x="4915336" y="3685506"/>
                </a:cubicBezTo>
                <a:cubicBezTo>
                  <a:pt x="4915336" y="3685506"/>
                  <a:pt x="4915336" y="3685506"/>
                  <a:pt x="4915336" y="3672217"/>
                </a:cubicBezTo>
                <a:cubicBezTo>
                  <a:pt x="4928624" y="3685506"/>
                  <a:pt x="4928624" y="3672217"/>
                  <a:pt x="4941249" y="3672217"/>
                </a:cubicBezTo>
                <a:cubicBezTo>
                  <a:pt x="4941249" y="3658929"/>
                  <a:pt x="4927960" y="3658929"/>
                  <a:pt x="4927960" y="3658929"/>
                </a:cubicBezTo>
                <a:cubicBezTo>
                  <a:pt x="4927960" y="3658929"/>
                  <a:pt x="4927960" y="3672217"/>
                  <a:pt x="4914672" y="3672217"/>
                </a:cubicBezTo>
                <a:cubicBezTo>
                  <a:pt x="4914672" y="3658929"/>
                  <a:pt x="4927960" y="3658929"/>
                  <a:pt x="4927960" y="3646305"/>
                </a:cubicBezTo>
                <a:cubicBezTo>
                  <a:pt x="4914672" y="3646305"/>
                  <a:pt x="4914672" y="3659594"/>
                  <a:pt x="4914672" y="3659594"/>
                </a:cubicBezTo>
                <a:lnTo>
                  <a:pt x="4914672" y="3659594"/>
                </a:lnTo>
                <a:cubicBezTo>
                  <a:pt x="4914672" y="3672882"/>
                  <a:pt x="4914672" y="3659594"/>
                  <a:pt x="4901384" y="3672882"/>
                </a:cubicBezTo>
                <a:lnTo>
                  <a:pt x="4901384" y="3672882"/>
                </a:lnTo>
                <a:cubicBezTo>
                  <a:pt x="4901384" y="3672882"/>
                  <a:pt x="4888095" y="3672882"/>
                  <a:pt x="4875471" y="3672882"/>
                </a:cubicBezTo>
                <a:cubicBezTo>
                  <a:pt x="4888760" y="3659594"/>
                  <a:pt x="4888760" y="3646970"/>
                  <a:pt x="4875471" y="3646970"/>
                </a:cubicBezTo>
                <a:cubicBezTo>
                  <a:pt x="4876801" y="3633017"/>
                  <a:pt x="4890089" y="3633017"/>
                  <a:pt x="4890089" y="3619729"/>
                </a:cubicBezTo>
                <a:lnTo>
                  <a:pt x="4890089" y="3619729"/>
                </a:lnTo>
                <a:close/>
                <a:moveTo>
                  <a:pt x="4969154" y="4100100"/>
                </a:moveTo>
                <a:lnTo>
                  <a:pt x="4969154" y="4100100"/>
                </a:lnTo>
                <a:cubicBezTo>
                  <a:pt x="4969154" y="4100100"/>
                  <a:pt x="4969154" y="4100100"/>
                  <a:pt x="4969154" y="4113389"/>
                </a:cubicBezTo>
                <a:cubicBezTo>
                  <a:pt x="4955865" y="4100100"/>
                  <a:pt x="4955865" y="4100100"/>
                  <a:pt x="4955865" y="4100100"/>
                </a:cubicBezTo>
                <a:cubicBezTo>
                  <a:pt x="4942577" y="4086812"/>
                  <a:pt x="4955865" y="4086812"/>
                  <a:pt x="4969154" y="4100100"/>
                </a:cubicBezTo>
                <a:lnTo>
                  <a:pt x="4969154" y="4100100"/>
                </a:lnTo>
                <a:close/>
                <a:moveTo>
                  <a:pt x="4942577" y="3944627"/>
                </a:moveTo>
                <a:lnTo>
                  <a:pt x="4942577" y="3931339"/>
                </a:lnTo>
                <a:cubicBezTo>
                  <a:pt x="4942577" y="3918051"/>
                  <a:pt x="4955865" y="3944627"/>
                  <a:pt x="4968489" y="3931339"/>
                </a:cubicBezTo>
                <a:cubicBezTo>
                  <a:pt x="4969154" y="3944627"/>
                  <a:pt x="4955865" y="3944627"/>
                  <a:pt x="4942577" y="3944627"/>
                </a:cubicBezTo>
                <a:lnTo>
                  <a:pt x="4942577" y="3944627"/>
                </a:lnTo>
                <a:close/>
                <a:moveTo>
                  <a:pt x="4929289" y="3801778"/>
                </a:moveTo>
                <a:cubicBezTo>
                  <a:pt x="4942577" y="3801778"/>
                  <a:pt x="4942577" y="3815066"/>
                  <a:pt x="4942577" y="3801778"/>
                </a:cubicBezTo>
                <a:cubicBezTo>
                  <a:pt x="4942577" y="3815066"/>
                  <a:pt x="4955865" y="3815066"/>
                  <a:pt x="4955865" y="3815066"/>
                </a:cubicBezTo>
                <a:cubicBezTo>
                  <a:pt x="4955865" y="3815066"/>
                  <a:pt x="4955865" y="3815066"/>
                  <a:pt x="4969154" y="3815066"/>
                </a:cubicBezTo>
                <a:cubicBezTo>
                  <a:pt x="4969154" y="3827690"/>
                  <a:pt x="4929289" y="3827690"/>
                  <a:pt x="4929289" y="3801778"/>
                </a:cubicBezTo>
                <a:lnTo>
                  <a:pt x="4929289" y="3801778"/>
                </a:lnTo>
                <a:close/>
                <a:moveTo>
                  <a:pt x="4942577" y="3749954"/>
                </a:moveTo>
                <a:cubicBezTo>
                  <a:pt x="4942577" y="3749954"/>
                  <a:pt x="4942577" y="3749954"/>
                  <a:pt x="4942577" y="3763242"/>
                </a:cubicBezTo>
                <a:cubicBezTo>
                  <a:pt x="4942577" y="3763242"/>
                  <a:pt x="4929289" y="3749954"/>
                  <a:pt x="4929289" y="3763242"/>
                </a:cubicBezTo>
                <a:cubicBezTo>
                  <a:pt x="4916666" y="3762578"/>
                  <a:pt x="4942577" y="3762578"/>
                  <a:pt x="4942577" y="3749954"/>
                </a:cubicBezTo>
                <a:lnTo>
                  <a:pt x="4942577" y="3749954"/>
                </a:lnTo>
                <a:close/>
                <a:moveTo>
                  <a:pt x="4929289" y="3698130"/>
                </a:moveTo>
                <a:cubicBezTo>
                  <a:pt x="4942577" y="3698130"/>
                  <a:pt x="4929289" y="3711418"/>
                  <a:pt x="4942577" y="3711418"/>
                </a:cubicBezTo>
                <a:cubicBezTo>
                  <a:pt x="4942577" y="3724042"/>
                  <a:pt x="4916666" y="3724042"/>
                  <a:pt x="4929289" y="3698130"/>
                </a:cubicBezTo>
                <a:lnTo>
                  <a:pt x="4929289" y="3698130"/>
                </a:lnTo>
                <a:close/>
                <a:moveTo>
                  <a:pt x="4903377" y="3698130"/>
                </a:moveTo>
                <a:lnTo>
                  <a:pt x="4890089" y="3698130"/>
                </a:lnTo>
                <a:cubicBezTo>
                  <a:pt x="4876801" y="3711418"/>
                  <a:pt x="4903377" y="3724042"/>
                  <a:pt x="4890089" y="3737330"/>
                </a:cubicBezTo>
                <a:lnTo>
                  <a:pt x="4903377" y="3737330"/>
                </a:lnTo>
                <a:cubicBezTo>
                  <a:pt x="4903377" y="3737330"/>
                  <a:pt x="4916666" y="3724042"/>
                  <a:pt x="4903377" y="3711418"/>
                </a:cubicBezTo>
                <a:cubicBezTo>
                  <a:pt x="4916666" y="3711418"/>
                  <a:pt x="4916666" y="3737330"/>
                  <a:pt x="4929289" y="3724706"/>
                </a:cubicBezTo>
                <a:cubicBezTo>
                  <a:pt x="4916000" y="3737994"/>
                  <a:pt x="4916000" y="3737994"/>
                  <a:pt x="4929289" y="3763906"/>
                </a:cubicBezTo>
                <a:cubicBezTo>
                  <a:pt x="4903377" y="3763906"/>
                  <a:pt x="4890089" y="3750618"/>
                  <a:pt x="4876801" y="3750618"/>
                </a:cubicBezTo>
                <a:cubicBezTo>
                  <a:pt x="4863512" y="3750618"/>
                  <a:pt x="4890089" y="3750618"/>
                  <a:pt x="4890089" y="3750618"/>
                </a:cubicBezTo>
                <a:cubicBezTo>
                  <a:pt x="4890089" y="3737330"/>
                  <a:pt x="4876801" y="3750618"/>
                  <a:pt x="4876801" y="3737330"/>
                </a:cubicBezTo>
                <a:cubicBezTo>
                  <a:pt x="4863512" y="3737330"/>
                  <a:pt x="4876801" y="3750618"/>
                  <a:pt x="4863512" y="3750618"/>
                </a:cubicBezTo>
                <a:cubicBezTo>
                  <a:pt x="4850224" y="3724706"/>
                  <a:pt x="4876801" y="3724706"/>
                  <a:pt x="4876801" y="3698794"/>
                </a:cubicBezTo>
                <a:cubicBezTo>
                  <a:pt x="4890089" y="3698130"/>
                  <a:pt x="4890089" y="3684841"/>
                  <a:pt x="4903377" y="3698130"/>
                </a:cubicBezTo>
                <a:lnTo>
                  <a:pt x="4903377" y="3698130"/>
                </a:lnTo>
                <a:close/>
                <a:moveTo>
                  <a:pt x="4890089" y="3827690"/>
                </a:moveTo>
                <a:cubicBezTo>
                  <a:pt x="4890089" y="3814402"/>
                  <a:pt x="4890089" y="3801778"/>
                  <a:pt x="4903377" y="3801778"/>
                </a:cubicBezTo>
                <a:cubicBezTo>
                  <a:pt x="4903377" y="3788490"/>
                  <a:pt x="4903377" y="3815066"/>
                  <a:pt x="4890089" y="3801778"/>
                </a:cubicBezTo>
                <a:cubicBezTo>
                  <a:pt x="4903377" y="3814402"/>
                  <a:pt x="4903377" y="3827690"/>
                  <a:pt x="4890089" y="3827690"/>
                </a:cubicBezTo>
                <a:lnTo>
                  <a:pt x="4890089" y="3827690"/>
                </a:lnTo>
                <a:close/>
                <a:moveTo>
                  <a:pt x="4864177" y="4139300"/>
                </a:moveTo>
                <a:cubicBezTo>
                  <a:pt x="4850888" y="4152589"/>
                  <a:pt x="4864177" y="4126012"/>
                  <a:pt x="4850888" y="4126012"/>
                </a:cubicBezTo>
                <a:lnTo>
                  <a:pt x="4864177" y="4126012"/>
                </a:lnTo>
                <a:cubicBezTo>
                  <a:pt x="4864177" y="4126012"/>
                  <a:pt x="4864177" y="4100100"/>
                  <a:pt x="4877465" y="4112724"/>
                </a:cubicBezTo>
                <a:cubicBezTo>
                  <a:pt x="4864177" y="4126012"/>
                  <a:pt x="4864177" y="4126012"/>
                  <a:pt x="4864177" y="4139300"/>
                </a:cubicBezTo>
                <a:lnTo>
                  <a:pt x="4864177" y="4139300"/>
                </a:lnTo>
                <a:close/>
                <a:moveTo>
                  <a:pt x="4864177" y="4060900"/>
                </a:moveTo>
                <a:cubicBezTo>
                  <a:pt x="4864177" y="4047611"/>
                  <a:pt x="4864177" y="4047611"/>
                  <a:pt x="4864177" y="4047611"/>
                </a:cubicBezTo>
                <a:lnTo>
                  <a:pt x="4864177" y="4047611"/>
                </a:lnTo>
                <a:cubicBezTo>
                  <a:pt x="4864177" y="4060900"/>
                  <a:pt x="4864177" y="4047611"/>
                  <a:pt x="4850888" y="4047611"/>
                </a:cubicBezTo>
                <a:lnTo>
                  <a:pt x="4864177" y="4047611"/>
                </a:lnTo>
                <a:cubicBezTo>
                  <a:pt x="4877465" y="4047611"/>
                  <a:pt x="4877465" y="4047611"/>
                  <a:pt x="4877465" y="4060900"/>
                </a:cubicBezTo>
                <a:lnTo>
                  <a:pt x="4864177" y="4060900"/>
                </a:lnTo>
                <a:lnTo>
                  <a:pt x="4864177" y="4060900"/>
                </a:lnTo>
                <a:lnTo>
                  <a:pt x="4864177" y="4060900"/>
                </a:lnTo>
                <a:close/>
                <a:moveTo>
                  <a:pt x="4864177" y="3593817"/>
                </a:moveTo>
                <a:cubicBezTo>
                  <a:pt x="4864177" y="3580528"/>
                  <a:pt x="4864177" y="3607105"/>
                  <a:pt x="4877465" y="3593817"/>
                </a:cubicBezTo>
                <a:cubicBezTo>
                  <a:pt x="4864177" y="3607105"/>
                  <a:pt x="4877465" y="3619729"/>
                  <a:pt x="4864177" y="3633017"/>
                </a:cubicBezTo>
                <a:cubicBezTo>
                  <a:pt x="4850888" y="3633017"/>
                  <a:pt x="4877465" y="3619729"/>
                  <a:pt x="4850888" y="3619729"/>
                </a:cubicBezTo>
                <a:cubicBezTo>
                  <a:pt x="4864177" y="3607105"/>
                  <a:pt x="4864177" y="3607105"/>
                  <a:pt x="4864177" y="3593817"/>
                </a:cubicBezTo>
                <a:lnTo>
                  <a:pt x="4864177" y="3593817"/>
                </a:lnTo>
                <a:close/>
                <a:moveTo>
                  <a:pt x="4850888" y="3633017"/>
                </a:moveTo>
                <a:cubicBezTo>
                  <a:pt x="4850888" y="3633017"/>
                  <a:pt x="4850888" y="3646305"/>
                  <a:pt x="4864177" y="3646305"/>
                </a:cubicBezTo>
                <a:cubicBezTo>
                  <a:pt x="4864177" y="3646305"/>
                  <a:pt x="4838264" y="3646305"/>
                  <a:pt x="4838264" y="3633017"/>
                </a:cubicBezTo>
                <a:cubicBezTo>
                  <a:pt x="4850888" y="3633017"/>
                  <a:pt x="4850888" y="3645641"/>
                  <a:pt x="4850888" y="3633017"/>
                </a:cubicBezTo>
                <a:lnTo>
                  <a:pt x="4850888" y="3633017"/>
                </a:lnTo>
                <a:close/>
                <a:moveTo>
                  <a:pt x="4837600" y="3698130"/>
                </a:moveTo>
                <a:cubicBezTo>
                  <a:pt x="4837600" y="3684841"/>
                  <a:pt x="4837600" y="3672217"/>
                  <a:pt x="4837600" y="3684841"/>
                </a:cubicBezTo>
                <a:cubicBezTo>
                  <a:pt x="4837600" y="3658929"/>
                  <a:pt x="4864177" y="3698130"/>
                  <a:pt x="4837600" y="3698130"/>
                </a:cubicBezTo>
                <a:lnTo>
                  <a:pt x="4837600" y="3698130"/>
                </a:lnTo>
                <a:close/>
                <a:moveTo>
                  <a:pt x="4850888" y="4191125"/>
                </a:moveTo>
                <a:cubicBezTo>
                  <a:pt x="4837600" y="4191125"/>
                  <a:pt x="4837600" y="4177837"/>
                  <a:pt x="4837600" y="4177837"/>
                </a:cubicBezTo>
                <a:cubicBezTo>
                  <a:pt x="4837600" y="4177837"/>
                  <a:pt x="4850888" y="4177837"/>
                  <a:pt x="4850888" y="4191125"/>
                </a:cubicBezTo>
                <a:lnTo>
                  <a:pt x="4850888" y="4191125"/>
                </a:lnTo>
                <a:close/>
                <a:moveTo>
                  <a:pt x="4824312" y="4048276"/>
                </a:moveTo>
                <a:cubicBezTo>
                  <a:pt x="4837600" y="4048276"/>
                  <a:pt x="4824312" y="4048276"/>
                  <a:pt x="4824312" y="4048276"/>
                </a:cubicBezTo>
                <a:cubicBezTo>
                  <a:pt x="4811023" y="4048276"/>
                  <a:pt x="4811023" y="4034988"/>
                  <a:pt x="4824312" y="4034988"/>
                </a:cubicBezTo>
                <a:cubicBezTo>
                  <a:pt x="4824312" y="4048276"/>
                  <a:pt x="4824312" y="4048276"/>
                  <a:pt x="4824312" y="4048276"/>
                </a:cubicBezTo>
                <a:lnTo>
                  <a:pt x="4824312" y="4048276"/>
                </a:lnTo>
                <a:lnTo>
                  <a:pt x="4824312" y="4048276"/>
                </a:lnTo>
                <a:close/>
                <a:moveTo>
                  <a:pt x="4837600" y="4203749"/>
                </a:moveTo>
                <a:cubicBezTo>
                  <a:pt x="4824312" y="4203749"/>
                  <a:pt x="4824312" y="4203749"/>
                  <a:pt x="4824312" y="4203749"/>
                </a:cubicBezTo>
                <a:cubicBezTo>
                  <a:pt x="4824312" y="4190460"/>
                  <a:pt x="4824312" y="4190460"/>
                  <a:pt x="4824312" y="4190460"/>
                </a:cubicBezTo>
                <a:cubicBezTo>
                  <a:pt x="4837600" y="4191125"/>
                  <a:pt x="4837600" y="4191125"/>
                  <a:pt x="4837600" y="4203749"/>
                </a:cubicBezTo>
                <a:lnTo>
                  <a:pt x="4837600" y="4203749"/>
                </a:lnTo>
                <a:close/>
                <a:moveTo>
                  <a:pt x="4785111" y="3724042"/>
                </a:moveTo>
                <a:cubicBezTo>
                  <a:pt x="4785111" y="3724042"/>
                  <a:pt x="4785111" y="3737330"/>
                  <a:pt x="4798399" y="3737330"/>
                </a:cubicBezTo>
                <a:cubicBezTo>
                  <a:pt x="4798399" y="3750618"/>
                  <a:pt x="4785111" y="3737330"/>
                  <a:pt x="4772487" y="3737330"/>
                </a:cubicBezTo>
                <a:cubicBezTo>
                  <a:pt x="4785775" y="3711418"/>
                  <a:pt x="4759199" y="3737330"/>
                  <a:pt x="4759199" y="3711418"/>
                </a:cubicBezTo>
                <a:cubicBezTo>
                  <a:pt x="4772487" y="3724042"/>
                  <a:pt x="4772487" y="3710753"/>
                  <a:pt x="4785111" y="3724042"/>
                </a:cubicBezTo>
                <a:lnTo>
                  <a:pt x="4785111" y="3724042"/>
                </a:lnTo>
                <a:close/>
                <a:moveTo>
                  <a:pt x="4785111" y="3983163"/>
                </a:moveTo>
                <a:cubicBezTo>
                  <a:pt x="4771823" y="3996451"/>
                  <a:pt x="4771823" y="3969875"/>
                  <a:pt x="4785111" y="3969875"/>
                </a:cubicBezTo>
                <a:cubicBezTo>
                  <a:pt x="4798399" y="3970539"/>
                  <a:pt x="4772487" y="3983163"/>
                  <a:pt x="4785111" y="3983163"/>
                </a:cubicBezTo>
                <a:lnTo>
                  <a:pt x="4785111" y="3983163"/>
                </a:lnTo>
                <a:close/>
                <a:moveTo>
                  <a:pt x="4772487" y="3931339"/>
                </a:moveTo>
                <a:lnTo>
                  <a:pt x="4772487" y="3944627"/>
                </a:lnTo>
                <a:cubicBezTo>
                  <a:pt x="4759199" y="3944627"/>
                  <a:pt x="4772487" y="3931339"/>
                  <a:pt x="4759199" y="3931339"/>
                </a:cubicBezTo>
                <a:cubicBezTo>
                  <a:pt x="4745911" y="3931339"/>
                  <a:pt x="4772487" y="3931339"/>
                  <a:pt x="4772487" y="3931339"/>
                </a:cubicBezTo>
                <a:lnTo>
                  <a:pt x="4772487" y="3931339"/>
                </a:lnTo>
                <a:close/>
                <a:moveTo>
                  <a:pt x="4772487" y="4022364"/>
                </a:moveTo>
                <a:cubicBezTo>
                  <a:pt x="4785775" y="4048276"/>
                  <a:pt x="4772487" y="4048276"/>
                  <a:pt x="4772487" y="4074188"/>
                </a:cubicBezTo>
                <a:cubicBezTo>
                  <a:pt x="4759199" y="4074188"/>
                  <a:pt x="4759199" y="4074188"/>
                  <a:pt x="4759199" y="4074188"/>
                </a:cubicBezTo>
                <a:cubicBezTo>
                  <a:pt x="4759199" y="4060900"/>
                  <a:pt x="4759199" y="4034988"/>
                  <a:pt x="4759199" y="4022364"/>
                </a:cubicBezTo>
                <a:lnTo>
                  <a:pt x="4759199" y="4022364"/>
                </a:lnTo>
                <a:cubicBezTo>
                  <a:pt x="4759199" y="4034988"/>
                  <a:pt x="4759199" y="4022364"/>
                  <a:pt x="4772487" y="4022364"/>
                </a:cubicBezTo>
                <a:lnTo>
                  <a:pt x="4772487" y="4022364"/>
                </a:lnTo>
                <a:close/>
                <a:moveTo>
                  <a:pt x="4759199" y="4139300"/>
                </a:moveTo>
                <a:cubicBezTo>
                  <a:pt x="4745911" y="4126012"/>
                  <a:pt x="4759199" y="4113389"/>
                  <a:pt x="4759199" y="4087476"/>
                </a:cubicBezTo>
                <a:cubicBezTo>
                  <a:pt x="4772487" y="4112724"/>
                  <a:pt x="4772487" y="4126012"/>
                  <a:pt x="4759199" y="4139300"/>
                </a:cubicBezTo>
                <a:lnTo>
                  <a:pt x="4759199" y="4139300"/>
                </a:lnTo>
                <a:close/>
                <a:moveTo>
                  <a:pt x="4759199" y="3866226"/>
                </a:moveTo>
                <a:cubicBezTo>
                  <a:pt x="4745911" y="3866226"/>
                  <a:pt x="4745911" y="3866226"/>
                  <a:pt x="4733287" y="3866226"/>
                </a:cubicBezTo>
                <a:cubicBezTo>
                  <a:pt x="4745911" y="3853602"/>
                  <a:pt x="4759199" y="3840314"/>
                  <a:pt x="4759199" y="3866226"/>
                </a:cubicBezTo>
                <a:lnTo>
                  <a:pt x="4759199" y="3866226"/>
                </a:lnTo>
                <a:close/>
                <a:moveTo>
                  <a:pt x="4719998" y="4022364"/>
                </a:moveTo>
                <a:cubicBezTo>
                  <a:pt x="4733287" y="4022364"/>
                  <a:pt x="4733287" y="4048276"/>
                  <a:pt x="4719998" y="4061564"/>
                </a:cubicBezTo>
                <a:cubicBezTo>
                  <a:pt x="4706710" y="4048276"/>
                  <a:pt x="4719998" y="4034988"/>
                  <a:pt x="4719998" y="4022364"/>
                </a:cubicBezTo>
                <a:lnTo>
                  <a:pt x="4719998" y="4022364"/>
                </a:lnTo>
                <a:close/>
                <a:moveTo>
                  <a:pt x="4719998" y="3866226"/>
                </a:moveTo>
                <a:cubicBezTo>
                  <a:pt x="4733287" y="3866226"/>
                  <a:pt x="4733287" y="3879515"/>
                  <a:pt x="4733287" y="3879515"/>
                </a:cubicBezTo>
                <a:lnTo>
                  <a:pt x="4733287" y="3879515"/>
                </a:lnTo>
                <a:cubicBezTo>
                  <a:pt x="4733287" y="3879515"/>
                  <a:pt x="4746575" y="3879515"/>
                  <a:pt x="4746575" y="3892803"/>
                </a:cubicBezTo>
                <a:cubicBezTo>
                  <a:pt x="4719998" y="3892803"/>
                  <a:pt x="4719998" y="3879515"/>
                  <a:pt x="4719998" y="3866226"/>
                </a:cubicBezTo>
                <a:lnTo>
                  <a:pt x="4719998" y="3866226"/>
                </a:lnTo>
                <a:close/>
                <a:moveTo>
                  <a:pt x="4745911" y="3788490"/>
                </a:moveTo>
                <a:cubicBezTo>
                  <a:pt x="4732622" y="3801778"/>
                  <a:pt x="4745911" y="3801778"/>
                  <a:pt x="4719998" y="3801778"/>
                </a:cubicBezTo>
                <a:cubicBezTo>
                  <a:pt x="4719998" y="3775866"/>
                  <a:pt x="4719998" y="3775866"/>
                  <a:pt x="4706710" y="3762578"/>
                </a:cubicBezTo>
                <a:cubicBezTo>
                  <a:pt x="4745911" y="3749954"/>
                  <a:pt x="4706710" y="3788490"/>
                  <a:pt x="4745911" y="3788490"/>
                </a:cubicBezTo>
                <a:lnTo>
                  <a:pt x="4745911" y="3788490"/>
                </a:lnTo>
                <a:close/>
                <a:moveTo>
                  <a:pt x="4719998" y="3814402"/>
                </a:moveTo>
                <a:cubicBezTo>
                  <a:pt x="4719998" y="3827690"/>
                  <a:pt x="4719998" y="3827690"/>
                  <a:pt x="4719998" y="3827690"/>
                </a:cubicBezTo>
                <a:cubicBezTo>
                  <a:pt x="4706710" y="3827690"/>
                  <a:pt x="4706710" y="3827690"/>
                  <a:pt x="4706710" y="3827690"/>
                </a:cubicBezTo>
                <a:cubicBezTo>
                  <a:pt x="4706710" y="3827690"/>
                  <a:pt x="4706710" y="3814402"/>
                  <a:pt x="4719998" y="3814402"/>
                </a:cubicBezTo>
                <a:lnTo>
                  <a:pt x="4719998" y="3814402"/>
                </a:lnTo>
                <a:close/>
                <a:moveTo>
                  <a:pt x="4732622" y="3736666"/>
                </a:moveTo>
                <a:cubicBezTo>
                  <a:pt x="4732622" y="3736666"/>
                  <a:pt x="4719334" y="3736666"/>
                  <a:pt x="4732622" y="3749954"/>
                </a:cubicBezTo>
                <a:cubicBezTo>
                  <a:pt x="4719334" y="3749954"/>
                  <a:pt x="4719334" y="3749954"/>
                  <a:pt x="4719334" y="3749954"/>
                </a:cubicBezTo>
                <a:cubicBezTo>
                  <a:pt x="4706046" y="3736666"/>
                  <a:pt x="4719334" y="3736666"/>
                  <a:pt x="4706046" y="3724042"/>
                </a:cubicBezTo>
                <a:cubicBezTo>
                  <a:pt x="4719998" y="3724042"/>
                  <a:pt x="4719998" y="3736666"/>
                  <a:pt x="4732622" y="3736666"/>
                </a:cubicBezTo>
                <a:lnTo>
                  <a:pt x="4732622" y="3736666"/>
                </a:lnTo>
                <a:close/>
                <a:moveTo>
                  <a:pt x="4667510" y="3633017"/>
                </a:moveTo>
                <a:cubicBezTo>
                  <a:pt x="4667510" y="3646305"/>
                  <a:pt x="4667510" y="3658929"/>
                  <a:pt x="4654222" y="3658929"/>
                </a:cubicBezTo>
                <a:cubicBezTo>
                  <a:pt x="4654222" y="3658929"/>
                  <a:pt x="4654222" y="3633017"/>
                  <a:pt x="4667510" y="3633017"/>
                </a:cubicBezTo>
                <a:lnTo>
                  <a:pt x="4667510" y="3633017"/>
                </a:lnTo>
                <a:close/>
                <a:moveTo>
                  <a:pt x="4654222" y="3788490"/>
                </a:moveTo>
                <a:cubicBezTo>
                  <a:pt x="4654222" y="3775202"/>
                  <a:pt x="4640934" y="3762578"/>
                  <a:pt x="4654222" y="3749290"/>
                </a:cubicBezTo>
                <a:lnTo>
                  <a:pt x="4667510" y="3762578"/>
                </a:lnTo>
                <a:cubicBezTo>
                  <a:pt x="4680798" y="3749290"/>
                  <a:pt x="4680798" y="3736666"/>
                  <a:pt x="4693422" y="3736666"/>
                </a:cubicBezTo>
                <a:cubicBezTo>
                  <a:pt x="4693422" y="3749954"/>
                  <a:pt x="4693422" y="3762578"/>
                  <a:pt x="4706710" y="3775866"/>
                </a:cubicBezTo>
                <a:cubicBezTo>
                  <a:pt x="4693422" y="3775866"/>
                  <a:pt x="4667510" y="3775866"/>
                  <a:pt x="4667510" y="3789154"/>
                </a:cubicBezTo>
                <a:cubicBezTo>
                  <a:pt x="4667510" y="3775866"/>
                  <a:pt x="4641598" y="3789154"/>
                  <a:pt x="4641598" y="3815066"/>
                </a:cubicBezTo>
                <a:lnTo>
                  <a:pt x="4628310" y="3815066"/>
                </a:lnTo>
                <a:cubicBezTo>
                  <a:pt x="4628310" y="3815066"/>
                  <a:pt x="4628310" y="3815066"/>
                  <a:pt x="4628310" y="3801778"/>
                </a:cubicBezTo>
                <a:cubicBezTo>
                  <a:pt x="4641598" y="3801778"/>
                  <a:pt x="4641598" y="3815066"/>
                  <a:pt x="4641598" y="3815066"/>
                </a:cubicBezTo>
                <a:cubicBezTo>
                  <a:pt x="4641598" y="3801778"/>
                  <a:pt x="4628310" y="3801778"/>
                  <a:pt x="4641598" y="3789154"/>
                </a:cubicBezTo>
                <a:cubicBezTo>
                  <a:pt x="4640934" y="3788490"/>
                  <a:pt x="4640934" y="3788490"/>
                  <a:pt x="4654222" y="3788490"/>
                </a:cubicBezTo>
                <a:lnTo>
                  <a:pt x="4654222" y="3788490"/>
                </a:lnTo>
                <a:close/>
                <a:moveTo>
                  <a:pt x="4667510" y="4060900"/>
                </a:moveTo>
                <a:cubicBezTo>
                  <a:pt x="4654222" y="4074188"/>
                  <a:pt x="4628310" y="4047611"/>
                  <a:pt x="4628310" y="4034988"/>
                </a:cubicBezTo>
                <a:cubicBezTo>
                  <a:pt x="4602397" y="4034988"/>
                  <a:pt x="4602397" y="4009075"/>
                  <a:pt x="4589109" y="3995787"/>
                </a:cubicBezTo>
                <a:cubicBezTo>
                  <a:pt x="4602397" y="4009075"/>
                  <a:pt x="4602397" y="3995787"/>
                  <a:pt x="4615021" y="4009075"/>
                </a:cubicBezTo>
                <a:cubicBezTo>
                  <a:pt x="4615021" y="3995787"/>
                  <a:pt x="4628310" y="3983163"/>
                  <a:pt x="4615021" y="3983163"/>
                </a:cubicBezTo>
                <a:lnTo>
                  <a:pt x="4628310" y="3983163"/>
                </a:lnTo>
                <a:cubicBezTo>
                  <a:pt x="4628310" y="3983163"/>
                  <a:pt x="4628310" y="3996451"/>
                  <a:pt x="4641598" y="3996451"/>
                </a:cubicBezTo>
                <a:cubicBezTo>
                  <a:pt x="4641598" y="4009740"/>
                  <a:pt x="4615686" y="3996451"/>
                  <a:pt x="4602397" y="4022364"/>
                </a:cubicBezTo>
                <a:cubicBezTo>
                  <a:pt x="4628310" y="4009075"/>
                  <a:pt x="4641598" y="4022364"/>
                  <a:pt x="4641598" y="4009075"/>
                </a:cubicBezTo>
                <a:lnTo>
                  <a:pt x="4654886" y="4009075"/>
                </a:lnTo>
                <a:cubicBezTo>
                  <a:pt x="4654886" y="4022364"/>
                  <a:pt x="4641598" y="4048276"/>
                  <a:pt x="4641598" y="4060900"/>
                </a:cubicBezTo>
                <a:cubicBezTo>
                  <a:pt x="4654886" y="4047611"/>
                  <a:pt x="4654886" y="4047611"/>
                  <a:pt x="4667510" y="4047611"/>
                </a:cubicBezTo>
                <a:cubicBezTo>
                  <a:pt x="4654222" y="4060900"/>
                  <a:pt x="4654222" y="4060900"/>
                  <a:pt x="4667510" y="4060900"/>
                </a:cubicBezTo>
                <a:lnTo>
                  <a:pt x="4667510" y="4060900"/>
                </a:lnTo>
                <a:close/>
                <a:moveTo>
                  <a:pt x="4654222" y="4151924"/>
                </a:moveTo>
                <a:cubicBezTo>
                  <a:pt x="4640934" y="4151924"/>
                  <a:pt x="4654222" y="4126012"/>
                  <a:pt x="4628310" y="4138636"/>
                </a:cubicBezTo>
                <a:cubicBezTo>
                  <a:pt x="4628310" y="4125348"/>
                  <a:pt x="4628310" y="4112724"/>
                  <a:pt x="4641598" y="4099436"/>
                </a:cubicBezTo>
                <a:cubicBezTo>
                  <a:pt x="4628310" y="4099436"/>
                  <a:pt x="4615686" y="4099436"/>
                  <a:pt x="4628310" y="4086147"/>
                </a:cubicBezTo>
                <a:cubicBezTo>
                  <a:pt x="4628310" y="4099436"/>
                  <a:pt x="4641598" y="4086147"/>
                  <a:pt x="4641598" y="4072859"/>
                </a:cubicBezTo>
                <a:cubicBezTo>
                  <a:pt x="4667510" y="4086147"/>
                  <a:pt x="4654886" y="4098771"/>
                  <a:pt x="4654886" y="4112060"/>
                </a:cubicBezTo>
                <a:cubicBezTo>
                  <a:pt x="4667510" y="4100100"/>
                  <a:pt x="4654222" y="4139300"/>
                  <a:pt x="4654222" y="4151924"/>
                </a:cubicBezTo>
                <a:lnTo>
                  <a:pt x="4654222" y="4151924"/>
                </a:lnTo>
                <a:close/>
                <a:moveTo>
                  <a:pt x="4601733" y="4139300"/>
                </a:moveTo>
                <a:cubicBezTo>
                  <a:pt x="4615021" y="4139300"/>
                  <a:pt x="4601733" y="4178501"/>
                  <a:pt x="4588445" y="4152589"/>
                </a:cubicBezTo>
                <a:cubicBezTo>
                  <a:pt x="4601733" y="4151924"/>
                  <a:pt x="4588445" y="4139300"/>
                  <a:pt x="4601733" y="4139300"/>
                </a:cubicBezTo>
                <a:lnTo>
                  <a:pt x="4601733" y="4139300"/>
                </a:lnTo>
                <a:close/>
                <a:moveTo>
                  <a:pt x="4601733" y="4126012"/>
                </a:moveTo>
                <a:lnTo>
                  <a:pt x="4601733" y="4126012"/>
                </a:lnTo>
                <a:cubicBezTo>
                  <a:pt x="4588445" y="4126012"/>
                  <a:pt x="4588445" y="4112724"/>
                  <a:pt x="4588445" y="4126012"/>
                </a:cubicBezTo>
                <a:cubicBezTo>
                  <a:pt x="4575156" y="4126012"/>
                  <a:pt x="4588445" y="4112724"/>
                  <a:pt x="4575156" y="4112724"/>
                </a:cubicBezTo>
                <a:cubicBezTo>
                  <a:pt x="4575156" y="4112724"/>
                  <a:pt x="4575156" y="4126012"/>
                  <a:pt x="4561868" y="4126012"/>
                </a:cubicBezTo>
                <a:cubicBezTo>
                  <a:pt x="4548580" y="4112724"/>
                  <a:pt x="4561868" y="4112724"/>
                  <a:pt x="4548580" y="4112724"/>
                </a:cubicBezTo>
                <a:cubicBezTo>
                  <a:pt x="4535292" y="4126012"/>
                  <a:pt x="4561868" y="4126012"/>
                  <a:pt x="4548580" y="4138636"/>
                </a:cubicBezTo>
                <a:cubicBezTo>
                  <a:pt x="4535292" y="4125348"/>
                  <a:pt x="4535292" y="4112724"/>
                  <a:pt x="4535292" y="4099436"/>
                </a:cubicBezTo>
                <a:cubicBezTo>
                  <a:pt x="4548580" y="4112724"/>
                  <a:pt x="4548580" y="4099436"/>
                  <a:pt x="4548580" y="4086147"/>
                </a:cubicBezTo>
                <a:cubicBezTo>
                  <a:pt x="4574492" y="4072859"/>
                  <a:pt x="4601069" y="4099436"/>
                  <a:pt x="4587780" y="4112060"/>
                </a:cubicBezTo>
                <a:lnTo>
                  <a:pt x="4587780" y="4112060"/>
                </a:lnTo>
                <a:cubicBezTo>
                  <a:pt x="4601069" y="4112060"/>
                  <a:pt x="4601069" y="4098771"/>
                  <a:pt x="4601069" y="4086147"/>
                </a:cubicBezTo>
                <a:cubicBezTo>
                  <a:pt x="4601069" y="4086147"/>
                  <a:pt x="4587780" y="4099436"/>
                  <a:pt x="4601069" y="4072859"/>
                </a:cubicBezTo>
                <a:lnTo>
                  <a:pt x="4601069" y="4072859"/>
                </a:lnTo>
                <a:cubicBezTo>
                  <a:pt x="4614357" y="4072859"/>
                  <a:pt x="4614357" y="4086147"/>
                  <a:pt x="4614357" y="4086147"/>
                </a:cubicBezTo>
                <a:cubicBezTo>
                  <a:pt x="4627645" y="4046947"/>
                  <a:pt x="4614357" y="4099436"/>
                  <a:pt x="4627645" y="4112060"/>
                </a:cubicBezTo>
                <a:cubicBezTo>
                  <a:pt x="4601733" y="4100100"/>
                  <a:pt x="4615021" y="4126012"/>
                  <a:pt x="4601733" y="4126012"/>
                </a:cubicBezTo>
                <a:lnTo>
                  <a:pt x="4601733" y="4126012"/>
                </a:lnTo>
                <a:close/>
                <a:moveTo>
                  <a:pt x="4549244" y="4074188"/>
                </a:moveTo>
                <a:cubicBezTo>
                  <a:pt x="4535956" y="4074188"/>
                  <a:pt x="4535956" y="4060900"/>
                  <a:pt x="4535956" y="4060900"/>
                </a:cubicBezTo>
                <a:cubicBezTo>
                  <a:pt x="4535956" y="4074188"/>
                  <a:pt x="4535956" y="4074188"/>
                  <a:pt x="4535956" y="4074188"/>
                </a:cubicBezTo>
                <a:cubicBezTo>
                  <a:pt x="4522668" y="4087476"/>
                  <a:pt x="4535956" y="4060900"/>
                  <a:pt x="4522668" y="4060900"/>
                </a:cubicBezTo>
                <a:cubicBezTo>
                  <a:pt x="4523332" y="4048276"/>
                  <a:pt x="4549244" y="4060900"/>
                  <a:pt x="4549244" y="4074188"/>
                </a:cubicBezTo>
                <a:lnTo>
                  <a:pt x="4549244" y="4074188"/>
                </a:lnTo>
                <a:close/>
                <a:moveTo>
                  <a:pt x="4510044" y="4034988"/>
                </a:moveTo>
                <a:cubicBezTo>
                  <a:pt x="4510044" y="4021699"/>
                  <a:pt x="4510044" y="4009075"/>
                  <a:pt x="4523332" y="4021699"/>
                </a:cubicBezTo>
                <a:cubicBezTo>
                  <a:pt x="4523332" y="4034988"/>
                  <a:pt x="4523332" y="4034988"/>
                  <a:pt x="4510044" y="4034988"/>
                </a:cubicBezTo>
                <a:lnTo>
                  <a:pt x="4510044" y="4034988"/>
                </a:lnTo>
                <a:close/>
                <a:moveTo>
                  <a:pt x="4562532" y="4022364"/>
                </a:moveTo>
                <a:cubicBezTo>
                  <a:pt x="4575821" y="4009075"/>
                  <a:pt x="4562532" y="4035652"/>
                  <a:pt x="4575821" y="4035652"/>
                </a:cubicBezTo>
                <a:cubicBezTo>
                  <a:pt x="4575821" y="4048276"/>
                  <a:pt x="4562532" y="4034988"/>
                  <a:pt x="4562532" y="4022364"/>
                </a:cubicBezTo>
                <a:lnTo>
                  <a:pt x="4562532" y="4022364"/>
                </a:lnTo>
                <a:close/>
                <a:moveTo>
                  <a:pt x="4588445" y="4022364"/>
                </a:moveTo>
                <a:cubicBezTo>
                  <a:pt x="4575821" y="4022364"/>
                  <a:pt x="4588445" y="4022364"/>
                  <a:pt x="4588445" y="4022364"/>
                </a:cubicBezTo>
                <a:cubicBezTo>
                  <a:pt x="4601733" y="4022364"/>
                  <a:pt x="4588445" y="4035652"/>
                  <a:pt x="4601733" y="4022364"/>
                </a:cubicBezTo>
                <a:cubicBezTo>
                  <a:pt x="4601733" y="4035652"/>
                  <a:pt x="4601733" y="4048276"/>
                  <a:pt x="4588445" y="4048276"/>
                </a:cubicBezTo>
                <a:cubicBezTo>
                  <a:pt x="4588445" y="4034988"/>
                  <a:pt x="4588445" y="4034988"/>
                  <a:pt x="4588445" y="4022364"/>
                </a:cubicBezTo>
                <a:lnTo>
                  <a:pt x="4588445" y="4022364"/>
                </a:lnTo>
                <a:lnTo>
                  <a:pt x="4588445" y="4022364"/>
                </a:lnTo>
                <a:close/>
                <a:moveTo>
                  <a:pt x="4627645" y="3749954"/>
                </a:moveTo>
                <a:lnTo>
                  <a:pt x="4627645" y="3749954"/>
                </a:lnTo>
                <a:cubicBezTo>
                  <a:pt x="4627645" y="3763242"/>
                  <a:pt x="4640934" y="3749954"/>
                  <a:pt x="4640934" y="3763242"/>
                </a:cubicBezTo>
                <a:cubicBezTo>
                  <a:pt x="4627645" y="3763242"/>
                  <a:pt x="4627645" y="3749954"/>
                  <a:pt x="4615021" y="3763242"/>
                </a:cubicBezTo>
                <a:cubicBezTo>
                  <a:pt x="4615021" y="3749954"/>
                  <a:pt x="4627645" y="3749954"/>
                  <a:pt x="4627645" y="3749954"/>
                </a:cubicBezTo>
                <a:lnTo>
                  <a:pt x="4627645" y="3749954"/>
                </a:lnTo>
                <a:close/>
                <a:moveTo>
                  <a:pt x="4601733" y="3724042"/>
                </a:moveTo>
                <a:cubicBezTo>
                  <a:pt x="4615021" y="3724042"/>
                  <a:pt x="4601733" y="3737330"/>
                  <a:pt x="4615021" y="3737330"/>
                </a:cubicBezTo>
                <a:cubicBezTo>
                  <a:pt x="4615021" y="3750618"/>
                  <a:pt x="4615021" y="3750618"/>
                  <a:pt x="4601733" y="3750618"/>
                </a:cubicBezTo>
                <a:cubicBezTo>
                  <a:pt x="4601733" y="3736666"/>
                  <a:pt x="4601733" y="3736666"/>
                  <a:pt x="4601733" y="3724042"/>
                </a:cubicBezTo>
                <a:lnTo>
                  <a:pt x="4601733" y="3724042"/>
                </a:lnTo>
                <a:close/>
                <a:moveTo>
                  <a:pt x="4575821" y="3736666"/>
                </a:moveTo>
                <a:cubicBezTo>
                  <a:pt x="4575821" y="3749954"/>
                  <a:pt x="4601733" y="3736666"/>
                  <a:pt x="4601733" y="3749954"/>
                </a:cubicBezTo>
                <a:cubicBezTo>
                  <a:pt x="4575821" y="3749954"/>
                  <a:pt x="4588445" y="3763242"/>
                  <a:pt x="4588445" y="3775866"/>
                </a:cubicBezTo>
                <a:cubicBezTo>
                  <a:pt x="4588445" y="3775866"/>
                  <a:pt x="4588445" y="3762578"/>
                  <a:pt x="4575156" y="3775866"/>
                </a:cubicBezTo>
                <a:cubicBezTo>
                  <a:pt x="4588445" y="3749954"/>
                  <a:pt x="4562532" y="3749954"/>
                  <a:pt x="4575821" y="3736666"/>
                </a:cubicBezTo>
                <a:lnTo>
                  <a:pt x="4575821" y="3736666"/>
                </a:lnTo>
                <a:close/>
                <a:moveTo>
                  <a:pt x="4575821" y="3788490"/>
                </a:moveTo>
                <a:cubicBezTo>
                  <a:pt x="4575821" y="3788490"/>
                  <a:pt x="4575821" y="3814402"/>
                  <a:pt x="4589109" y="3814402"/>
                </a:cubicBezTo>
                <a:cubicBezTo>
                  <a:pt x="4575821" y="3814402"/>
                  <a:pt x="4575821" y="3814402"/>
                  <a:pt x="4563197" y="3814402"/>
                </a:cubicBezTo>
                <a:cubicBezTo>
                  <a:pt x="4562532" y="3801778"/>
                  <a:pt x="4575821" y="3801778"/>
                  <a:pt x="4575821" y="3788490"/>
                </a:cubicBezTo>
                <a:lnTo>
                  <a:pt x="4575821" y="3788490"/>
                </a:lnTo>
                <a:close/>
                <a:moveTo>
                  <a:pt x="4562532" y="3840314"/>
                </a:moveTo>
                <a:cubicBezTo>
                  <a:pt x="4575821" y="3840314"/>
                  <a:pt x="4575821" y="3840314"/>
                  <a:pt x="4575821" y="3840314"/>
                </a:cubicBezTo>
                <a:cubicBezTo>
                  <a:pt x="4575821" y="3827026"/>
                  <a:pt x="4575821" y="3840314"/>
                  <a:pt x="4562532" y="3853602"/>
                </a:cubicBezTo>
                <a:lnTo>
                  <a:pt x="4562532" y="3840314"/>
                </a:lnTo>
                <a:cubicBezTo>
                  <a:pt x="4562532" y="3827690"/>
                  <a:pt x="4562532" y="3840314"/>
                  <a:pt x="4562532" y="3840314"/>
                </a:cubicBezTo>
                <a:lnTo>
                  <a:pt x="4562532" y="3840314"/>
                </a:lnTo>
                <a:close/>
                <a:moveTo>
                  <a:pt x="4549244" y="3892803"/>
                </a:moveTo>
                <a:cubicBezTo>
                  <a:pt x="4549244" y="3906091"/>
                  <a:pt x="4549244" y="3906091"/>
                  <a:pt x="4549244" y="3906091"/>
                </a:cubicBezTo>
                <a:lnTo>
                  <a:pt x="4549244" y="3906091"/>
                </a:lnTo>
                <a:cubicBezTo>
                  <a:pt x="4549244" y="3919379"/>
                  <a:pt x="4535956" y="3906091"/>
                  <a:pt x="4535956" y="3906091"/>
                </a:cubicBezTo>
                <a:lnTo>
                  <a:pt x="4535956" y="3906091"/>
                </a:lnTo>
                <a:cubicBezTo>
                  <a:pt x="4549244" y="3905427"/>
                  <a:pt x="4549244" y="3905427"/>
                  <a:pt x="4549244" y="3892803"/>
                </a:cubicBezTo>
                <a:lnTo>
                  <a:pt x="4549244" y="3892803"/>
                </a:lnTo>
                <a:close/>
                <a:moveTo>
                  <a:pt x="4523332" y="3866226"/>
                </a:moveTo>
                <a:cubicBezTo>
                  <a:pt x="4536620" y="3866226"/>
                  <a:pt x="4536620" y="3879515"/>
                  <a:pt x="4536620" y="3879515"/>
                </a:cubicBezTo>
                <a:cubicBezTo>
                  <a:pt x="4523332" y="3879515"/>
                  <a:pt x="4523332" y="3879515"/>
                  <a:pt x="4523332" y="3866226"/>
                </a:cubicBezTo>
                <a:lnTo>
                  <a:pt x="4523332" y="3866226"/>
                </a:lnTo>
                <a:close/>
                <a:moveTo>
                  <a:pt x="4523332" y="3788490"/>
                </a:moveTo>
                <a:cubicBezTo>
                  <a:pt x="4523332" y="3788490"/>
                  <a:pt x="4523332" y="3788490"/>
                  <a:pt x="4536620" y="3788490"/>
                </a:cubicBezTo>
                <a:cubicBezTo>
                  <a:pt x="4536620" y="3801778"/>
                  <a:pt x="4523332" y="3788490"/>
                  <a:pt x="4510708" y="3801778"/>
                </a:cubicBezTo>
                <a:cubicBezTo>
                  <a:pt x="4510044" y="3788490"/>
                  <a:pt x="4523332" y="3788490"/>
                  <a:pt x="4523332" y="3788490"/>
                </a:cubicBezTo>
                <a:lnTo>
                  <a:pt x="4523332" y="3788490"/>
                </a:lnTo>
                <a:close/>
                <a:moveTo>
                  <a:pt x="4523332" y="3931339"/>
                </a:moveTo>
                <a:cubicBezTo>
                  <a:pt x="4549244" y="3918051"/>
                  <a:pt x="4575821" y="3918051"/>
                  <a:pt x="4575821" y="3944627"/>
                </a:cubicBezTo>
                <a:cubicBezTo>
                  <a:pt x="4575821" y="3957915"/>
                  <a:pt x="4575821" y="3957915"/>
                  <a:pt x="4575821" y="3970539"/>
                </a:cubicBezTo>
                <a:cubicBezTo>
                  <a:pt x="4575821" y="3970539"/>
                  <a:pt x="4589109" y="3983828"/>
                  <a:pt x="4601733" y="3983828"/>
                </a:cubicBezTo>
                <a:lnTo>
                  <a:pt x="4601733" y="3983828"/>
                </a:lnTo>
                <a:lnTo>
                  <a:pt x="4601733" y="3983828"/>
                </a:lnTo>
                <a:cubicBezTo>
                  <a:pt x="4615021" y="3997116"/>
                  <a:pt x="4588445" y="3997116"/>
                  <a:pt x="4601733" y="3983828"/>
                </a:cubicBezTo>
                <a:cubicBezTo>
                  <a:pt x="4575821" y="3997116"/>
                  <a:pt x="4575821" y="4009740"/>
                  <a:pt x="4549244" y="4009740"/>
                </a:cubicBezTo>
                <a:cubicBezTo>
                  <a:pt x="4549244" y="3996451"/>
                  <a:pt x="4549244" y="3996451"/>
                  <a:pt x="4549244" y="3983828"/>
                </a:cubicBezTo>
                <a:cubicBezTo>
                  <a:pt x="4549244" y="3997116"/>
                  <a:pt x="4549244" y="3997116"/>
                  <a:pt x="4535956" y="3997116"/>
                </a:cubicBezTo>
                <a:cubicBezTo>
                  <a:pt x="4535956" y="3983828"/>
                  <a:pt x="4561868" y="3997116"/>
                  <a:pt x="4561868" y="3971204"/>
                </a:cubicBezTo>
                <a:cubicBezTo>
                  <a:pt x="4561868" y="3984492"/>
                  <a:pt x="4522668" y="3945292"/>
                  <a:pt x="4535956" y="3945292"/>
                </a:cubicBezTo>
                <a:cubicBezTo>
                  <a:pt x="4522668" y="3919379"/>
                  <a:pt x="4522668" y="3945292"/>
                  <a:pt x="4510044" y="3945292"/>
                </a:cubicBezTo>
                <a:cubicBezTo>
                  <a:pt x="4510044" y="3945292"/>
                  <a:pt x="4510044" y="3945292"/>
                  <a:pt x="4523332" y="3945292"/>
                </a:cubicBezTo>
                <a:cubicBezTo>
                  <a:pt x="4510044" y="3958580"/>
                  <a:pt x="4510044" y="3945292"/>
                  <a:pt x="4510044" y="3958580"/>
                </a:cubicBezTo>
                <a:cubicBezTo>
                  <a:pt x="4510044" y="3944627"/>
                  <a:pt x="4535956" y="3944627"/>
                  <a:pt x="4523332" y="3931339"/>
                </a:cubicBezTo>
                <a:lnTo>
                  <a:pt x="4523332" y="3931339"/>
                </a:lnTo>
                <a:close/>
                <a:moveTo>
                  <a:pt x="4510044" y="3983163"/>
                </a:moveTo>
                <a:cubicBezTo>
                  <a:pt x="4510044" y="3983163"/>
                  <a:pt x="4510044" y="3983163"/>
                  <a:pt x="4523332" y="3983163"/>
                </a:cubicBezTo>
                <a:cubicBezTo>
                  <a:pt x="4510044" y="3996451"/>
                  <a:pt x="4523332" y="4009075"/>
                  <a:pt x="4510044" y="4009075"/>
                </a:cubicBezTo>
                <a:cubicBezTo>
                  <a:pt x="4510044" y="3996451"/>
                  <a:pt x="4496755" y="3996451"/>
                  <a:pt x="4510044" y="3983163"/>
                </a:cubicBezTo>
                <a:lnTo>
                  <a:pt x="4510044" y="3983163"/>
                </a:lnTo>
                <a:close/>
                <a:moveTo>
                  <a:pt x="4523332" y="4100100"/>
                </a:moveTo>
                <a:cubicBezTo>
                  <a:pt x="4510044" y="4113389"/>
                  <a:pt x="4510044" y="4100100"/>
                  <a:pt x="4497420" y="4086812"/>
                </a:cubicBezTo>
                <a:lnTo>
                  <a:pt x="4497420" y="4100100"/>
                </a:lnTo>
                <a:cubicBezTo>
                  <a:pt x="4510708" y="4113389"/>
                  <a:pt x="4523332" y="4113389"/>
                  <a:pt x="4523332" y="4126012"/>
                </a:cubicBezTo>
                <a:cubicBezTo>
                  <a:pt x="4497420" y="4126012"/>
                  <a:pt x="4497420" y="4112724"/>
                  <a:pt x="4497420" y="4086812"/>
                </a:cubicBezTo>
                <a:cubicBezTo>
                  <a:pt x="4496755" y="4086812"/>
                  <a:pt x="4510044" y="4086812"/>
                  <a:pt x="4523332" y="4100100"/>
                </a:cubicBezTo>
                <a:lnTo>
                  <a:pt x="4523332" y="4100100"/>
                </a:lnTo>
                <a:close/>
                <a:moveTo>
                  <a:pt x="4483467" y="4165213"/>
                </a:moveTo>
                <a:cubicBezTo>
                  <a:pt x="4496755" y="4165213"/>
                  <a:pt x="4496755" y="4178501"/>
                  <a:pt x="4509379" y="4178501"/>
                </a:cubicBezTo>
                <a:cubicBezTo>
                  <a:pt x="4496091" y="4191789"/>
                  <a:pt x="4483467" y="4178501"/>
                  <a:pt x="4483467" y="4178501"/>
                </a:cubicBezTo>
                <a:cubicBezTo>
                  <a:pt x="4470843" y="4165213"/>
                  <a:pt x="4496755" y="4177837"/>
                  <a:pt x="4483467" y="4165213"/>
                </a:cubicBezTo>
                <a:lnTo>
                  <a:pt x="4483467" y="4165213"/>
                </a:lnTo>
                <a:close/>
                <a:moveTo>
                  <a:pt x="4483467" y="4229661"/>
                </a:moveTo>
                <a:lnTo>
                  <a:pt x="4483467" y="4229661"/>
                </a:lnTo>
                <a:cubicBezTo>
                  <a:pt x="4496755" y="4242949"/>
                  <a:pt x="4496755" y="4229661"/>
                  <a:pt x="4496755" y="4229661"/>
                </a:cubicBezTo>
                <a:cubicBezTo>
                  <a:pt x="4496755" y="4242949"/>
                  <a:pt x="4483467" y="4242949"/>
                  <a:pt x="4483467" y="4242949"/>
                </a:cubicBezTo>
                <a:cubicBezTo>
                  <a:pt x="4483467" y="4229661"/>
                  <a:pt x="4470843" y="4229661"/>
                  <a:pt x="4483467" y="4229661"/>
                </a:cubicBezTo>
                <a:lnTo>
                  <a:pt x="4483467" y="4229661"/>
                </a:lnTo>
                <a:close/>
                <a:moveTo>
                  <a:pt x="4496755" y="4229661"/>
                </a:moveTo>
                <a:cubicBezTo>
                  <a:pt x="4496755" y="4216373"/>
                  <a:pt x="4510044" y="4216373"/>
                  <a:pt x="4510044" y="4203749"/>
                </a:cubicBezTo>
                <a:cubicBezTo>
                  <a:pt x="4523332" y="4217037"/>
                  <a:pt x="4510044" y="4229661"/>
                  <a:pt x="4496755" y="4229661"/>
                </a:cubicBezTo>
                <a:lnTo>
                  <a:pt x="4496755" y="4229661"/>
                </a:lnTo>
                <a:close/>
                <a:moveTo>
                  <a:pt x="4496755" y="4060900"/>
                </a:moveTo>
                <a:cubicBezTo>
                  <a:pt x="4470843" y="4060900"/>
                  <a:pt x="4470843" y="4060900"/>
                  <a:pt x="4457555" y="4047611"/>
                </a:cubicBezTo>
                <a:cubicBezTo>
                  <a:pt x="4470843" y="4047611"/>
                  <a:pt x="4470843" y="4060900"/>
                  <a:pt x="4483467" y="4047611"/>
                </a:cubicBezTo>
                <a:cubicBezTo>
                  <a:pt x="4483467" y="4048276"/>
                  <a:pt x="4496755" y="4048276"/>
                  <a:pt x="4496755" y="4060900"/>
                </a:cubicBezTo>
                <a:lnTo>
                  <a:pt x="4496755" y="4060900"/>
                </a:lnTo>
                <a:close/>
                <a:moveTo>
                  <a:pt x="4470843" y="3931339"/>
                </a:moveTo>
                <a:lnTo>
                  <a:pt x="4470843" y="3944627"/>
                </a:lnTo>
                <a:cubicBezTo>
                  <a:pt x="4470843" y="3944627"/>
                  <a:pt x="4470843" y="3931339"/>
                  <a:pt x="4484131" y="3944627"/>
                </a:cubicBezTo>
                <a:cubicBezTo>
                  <a:pt x="4470843" y="3957915"/>
                  <a:pt x="4458220" y="3944627"/>
                  <a:pt x="4458220" y="3957915"/>
                </a:cubicBezTo>
                <a:cubicBezTo>
                  <a:pt x="4444266" y="3957251"/>
                  <a:pt x="4470843" y="3944627"/>
                  <a:pt x="4470843" y="3931339"/>
                </a:cubicBezTo>
                <a:lnTo>
                  <a:pt x="4470843" y="3931339"/>
                </a:lnTo>
                <a:close/>
                <a:moveTo>
                  <a:pt x="4430978" y="3866226"/>
                </a:moveTo>
                <a:cubicBezTo>
                  <a:pt x="4444266" y="3866226"/>
                  <a:pt x="4444266" y="3866226"/>
                  <a:pt x="4444266" y="3866226"/>
                </a:cubicBezTo>
                <a:cubicBezTo>
                  <a:pt x="4444266" y="3879515"/>
                  <a:pt x="4444266" y="3879515"/>
                  <a:pt x="4444266" y="3879515"/>
                </a:cubicBezTo>
                <a:cubicBezTo>
                  <a:pt x="4444266" y="3879515"/>
                  <a:pt x="4430978" y="3879515"/>
                  <a:pt x="4430978" y="3866226"/>
                </a:cubicBezTo>
                <a:lnTo>
                  <a:pt x="4430978" y="3866226"/>
                </a:lnTo>
                <a:close/>
                <a:moveTo>
                  <a:pt x="4430978" y="3970539"/>
                </a:moveTo>
                <a:cubicBezTo>
                  <a:pt x="4444266" y="3970539"/>
                  <a:pt x="4444266" y="3983828"/>
                  <a:pt x="4444266" y="3996451"/>
                </a:cubicBezTo>
                <a:cubicBezTo>
                  <a:pt x="4418355" y="3996451"/>
                  <a:pt x="4430978" y="3970539"/>
                  <a:pt x="4430978" y="3970539"/>
                </a:cubicBezTo>
                <a:lnTo>
                  <a:pt x="4430978" y="3970539"/>
                </a:lnTo>
                <a:close/>
                <a:moveTo>
                  <a:pt x="4430978" y="3918715"/>
                </a:moveTo>
                <a:cubicBezTo>
                  <a:pt x="4430978" y="3918715"/>
                  <a:pt x="4444266" y="3918715"/>
                  <a:pt x="4444266" y="3932004"/>
                </a:cubicBezTo>
                <a:cubicBezTo>
                  <a:pt x="4444266" y="3931339"/>
                  <a:pt x="4430978" y="3931339"/>
                  <a:pt x="4430978" y="3918715"/>
                </a:cubicBezTo>
                <a:lnTo>
                  <a:pt x="4430978" y="3918715"/>
                </a:lnTo>
                <a:close/>
                <a:moveTo>
                  <a:pt x="4470843" y="4086812"/>
                </a:moveTo>
                <a:cubicBezTo>
                  <a:pt x="4484131" y="4086812"/>
                  <a:pt x="4470843" y="4100100"/>
                  <a:pt x="4484131" y="4100100"/>
                </a:cubicBezTo>
                <a:cubicBezTo>
                  <a:pt x="4484131" y="4100100"/>
                  <a:pt x="4470843" y="4113389"/>
                  <a:pt x="4458220" y="4113389"/>
                </a:cubicBezTo>
                <a:cubicBezTo>
                  <a:pt x="4458220" y="4113389"/>
                  <a:pt x="4471508" y="4113389"/>
                  <a:pt x="4471508" y="4126677"/>
                </a:cubicBezTo>
                <a:cubicBezTo>
                  <a:pt x="4458220" y="4126677"/>
                  <a:pt x="4458220" y="4126677"/>
                  <a:pt x="4458220" y="4126677"/>
                </a:cubicBezTo>
                <a:cubicBezTo>
                  <a:pt x="4458220" y="4113389"/>
                  <a:pt x="4444931" y="4087476"/>
                  <a:pt x="4432307" y="4087476"/>
                </a:cubicBezTo>
                <a:lnTo>
                  <a:pt x="4432307" y="4100764"/>
                </a:lnTo>
                <a:cubicBezTo>
                  <a:pt x="4432307" y="4100764"/>
                  <a:pt x="4432307" y="4100764"/>
                  <a:pt x="4419019" y="4100764"/>
                </a:cubicBezTo>
                <a:cubicBezTo>
                  <a:pt x="4419019" y="4087476"/>
                  <a:pt x="4419019" y="4087476"/>
                  <a:pt x="4419019" y="4061564"/>
                </a:cubicBezTo>
                <a:cubicBezTo>
                  <a:pt x="4430978" y="4074188"/>
                  <a:pt x="4444266" y="4100100"/>
                  <a:pt x="4470843" y="4086812"/>
                </a:cubicBezTo>
                <a:lnTo>
                  <a:pt x="4470843" y="4086812"/>
                </a:lnTo>
                <a:close/>
                <a:moveTo>
                  <a:pt x="4457555" y="4203749"/>
                </a:moveTo>
                <a:cubicBezTo>
                  <a:pt x="4457555" y="4217037"/>
                  <a:pt x="4457555" y="4217037"/>
                  <a:pt x="4470843" y="4229661"/>
                </a:cubicBezTo>
                <a:cubicBezTo>
                  <a:pt x="4484131" y="4229661"/>
                  <a:pt x="4457555" y="4229661"/>
                  <a:pt x="4444931" y="4216373"/>
                </a:cubicBezTo>
                <a:cubicBezTo>
                  <a:pt x="4457555" y="4217037"/>
                  <a:pt x="4444266" y="4203749"/>
                  <a:pt x="4457555" y="4203749"/>
                </a:cubicBezTo>
                <a:lnTo>
                  <a:pt x="4457555" y="4203749"/>
                </a:lnTo>
                <a:close/>
                <a:moveTo>
                  <a:pt x="4457555" y="4165213"/>
                </a:moveTo>
                <a:lnTo>
                  <a:pt x="4457555" y="4165213"/>
                </a:lnTo>
                <a:cubicBezTo>
                  <a:pt x="4457555" y="4151924"/>
                  <a:pt x="4457555" y="4151924"/>
                  <a:pt x="4457555" y="4151924"/>
                </a:cubicBezTo>
                <a:cubicBezTo>
                  <a:pt x="4457555" y="4151924"/>
                  <a:pt x="4470843" y="4151924"/>
                  <a:pt x="4470843" y="4165213"/>
                </a:cubicBezTo>
                <a:cubicBezTo>
                  <a:pt x="4470843" y="4165213"/>
                  <a:pt x="4457555" y="4151924"/>
                  <a:pt x="4457555" y="4165213"/>
                </a:cubicBezTo>
                <a:lnTo>
                  <a:pt x="4457555" y="4165213"/>
                </a:lnTo>
                <a:close/>
                <a:moveTo>
                  <a:pt x="4418355" y="4048276"/>
                </a:moveTo>
                <a:cubicBezTo>
                  <a:pt x="4418355" y="4048276"/>
                  <a:pt x="4418355" y="4048276"/>
                  <a:pt x="4418355" y="4034988"/>
                </a:cubicBezTo>
                <a:cubicBezTo>
                  <a:pt x="4418355" y="4034988"/>
                  <a:pt x="4418355" y="4048276"/>
                  <a:pt x="4431643" y="4048276"/>
                </a:cubicBezTo>
                <a:cubicBezTo>
                  <a:pt x="4418355" y="4048276"/>
                  <a:pt x="4418355" y="4048276"/>
                  <a:pt x="4418355" y="4048276"/>
                </a:cubicBezTo>
                <a:lnTo>
                  <a:pt x="4418355" y="4048276"/>
                </a:lnTo>
                <a:close/>
                <a:moveTo>
                  <a:pt x="4405067" y="3814402"/>
                </a:moveTo>
                <a:cubicBezTo>
                  <a:pt x="4405067" y="3801114"/>
                  <a:pt x="4405067" y="3801114"/>
                  <a:pt x="4418355" y="3801114"/>
                </a:cubicBezTo>
                <a:cubicBezTo>
                  <a:pt x="4418355" y="3814402"/>
                  <a:pt x="4405067" y="3814402"/>
                  <a:pt x="4405067" y="3814402"/>
                </a:cubicBezTo>
                <a:cubicBezTo>
                  <a:pt x="4405067" y="3814402"/>
                  <a:pt x="4405067" y="3814402"/>
                  <a:pt x="4405067" y="3801114"/>
                </a:cubicBezTo>
                <a:cubicBezTo>
                  <a:pt x="4405067" y="3801778"/>
                  <a:pt x="4405067" y="3801778"/>
                  <a:pt x="4405067" y="3814402"/>
                </a:cubicBezTo>
                <a:lnTo>
                  <a:pt x="4405067" y="3814402"/>
                </a:lnTo>
                <a:close/>
                <a:moveTo>
                  <a:pt x="4365866" y="4048276"/>
                </a:moveTo>
                <a:cubicBezTo>
                  <a:pt x="4365866" y="4048276"/>
                  <a:pt x="4365866" y="4048276"/>
                  <a:pt x="4352578" y="4048276"/>
                </a:cubicBezTo>
                <a:cubicBezTo>
                  <a:pt x="4352578" y="4048276"/>
                  <a:pt x="4365866" y="4034988"/>
                  <a:pt x="4365866" y="4048276"/>
                </a:cubicBezTo>
                <a:lnTo>
                  <a:pt x="4365866" y="4048276"/>
                </a:lnTo>
                <a:close/>
                <a:moveTo>
                  <a:pt x="4379154" y="4255573"/>
                </a:moveTo>
                <a:lnTo>
                  <a:pt x="4379154" y="4268861"/>
                </a:lnTo>
                <a:cubicBezTo>
                  <a:pt x="4365866" y="4268861"/>
                  <a:pt x="4365866" y="4255573"/>
                  <a:pt x="4365866" y="4255573"/>
                </a:cubicBezTo>
                <a:lnTo>
                  <a:pt x="4379154" y="4255573"/>
                </a:lnTo>
                <a:lnTo>
                  <a:pt x="4379154" y="4255573"/>
                </a:lnTo>
                <a:close/>
                <a:moveTo>
                  <a:pt x="4326665" y="4203749"/>
                </a:moveTo>
                <a:cubicBezTo>
                  <a:pt x="4339954" y="4203749"/>
                  <a:pt x="4339954" y="4203749"/>
                  <a:pt x="4352578" y="4203749"/>
                </a:cubicBezTo>
                <a:cubicBezTo>
                  <a:pt x="4352578" y="4217037"/>
                  <a:pt x="4352578" y="4229661"/>
                  <a:pt x="4339289" y="4242949"/>
                </a:cubicBezTo>
                <a:cubicBezTo>
                  <a:pt x="4326001" y="4229661"/>
                  <a:pt x="4339289" y="4229661"/>
                  <a:pt x="4352578" y="4217037"/>
                </a:cubicBezTo>
                <a:cubicBezTo>
                  <a:pt x="4352578" y="4217037"/>
                  <a:pt x="4352578" y="4217037"/>
                  <a:pt x="4339289" y="4217037"/>
                </a:cubicBezTo>
                <a:cubicBezTo>
                  <a:pt x="4339289" y="4217037"/>
                  <a:pt x="4339289" y="4230325"/>
                  <a:pt x="4326001" y="4230325"/>
                </a:cubicBezTo>
                <a:cubicBezTo>
                  <a:pt x="4326665" y="4217037"/>
                  <a:pt x="4339289" y="4203749"/>
                  <a:pt x="4326665" y="4203749"/>
                </a:cubicBezTo>
                <a:lnTo>
                  <a:pt x="4326665" y="4203749"/>
                </a:lnTo>
                <a:close/>
                <a:moveTo>
                  <a:pt x="4300089" y="3749954"/>
                </a:moveTo>
                <a:cubicBezTo>
                  <a:pt x="4313377" y="3736666"/>
                  <a:pt x="4313377" y="3736666"/>
                  <a:pt x="4313377" y="3736666"/>
                </a:cubicBezTo>
                <a:cubicBezTo>
                  <a:pt x="4300089" y="3736666"/>
                  <a:pt x="4300089" y="3736666"/>
                  <a:pt x="4300089" y="3736666"/>
                </a:cubicBezTo>
                <a:cubicBezTo>
                  <a:pt x="4300089" y="3723377"/>
                  <a:pt x="4313377" y="3736666"/>
                  <a:pt x="4313377" y="3736666"/>
                </a:cubicBezTo>
                <a:lnTo>
                  <a:pt x="4313377" y="3736666"/>
                </a:lnTo>
                <a:cubicBezTo>
                  <a:pt x="4313377" y="3736666"/>
                  <a:pt x="4313377" y="3749954"/>
                  <a:pt x="4300089" y="3749954"/>
                </a:cubicBezTo>
                <a:lnTo>
                  <a:pt x="4300089" y="3749954"/>
                </a:lnTo>
                <a:close/>
                <a:moveTo>
                  <a:pt x="4326665" y="4191125"/>
                </a:moveTo>
                <a:cubicBezTo>
                  <a:pt x="4313377" y="4191125"/>
                  <a:pt x="4326665" y="4177837"/>
                  <a:pt x="4313377" y="4177837"/>
                </a:cubicBezTo>
                <a:cubicBezTo>
                  <a:pt x="4313377" y="4164548"/>
                  <a:pt x="4326665" y="4177837"/>
                  <a:pt x="4326665" y="4164548"/>
                </a:cubicBezTo>
                <a:cubicBezTo>
                  <a:pt x="4339289" y="4177837"/>
                  <a:pt x="4326665" y="4191125"/>
                  <a:pt x="4326665" y="4191125"/>
                </a:cubicBezTo>
                <a:lnTo>
                  <a:pt x="4326665" y="4191125"/>
                </a:lnTo>
                <a:close/>
                <a:moveTo>
                  <a:pt x="4326665" y="4242949"/>
                </a:moveTo>
                <a:cubicBezTo>
                  <a:pt x="4339954" y="4242949"/>
                  <a:pt x="4339954" y="4242949"/>
                  <a:pt x="4339954" y="4242949"/>
                </a:cubicBezTo>
                <a:cubicBezTo>
                  <a:pt x="4339954" y="4256238"/>
                  <a:pt x="4326665" y="4256238"/>
                  <a:pt x="4326665" y="4256238"/>
                </a:cubicBezTo>
                <a:cubicBezTo>
                  <a:pt x="4326665" y="4256238"/>
                  <a:pt x="4326665" y="4255573"/>
                  <a:pt x="4326665" y="4242949"/>
                </a:cubicBezTo>
                <a:lnTo>
                  <a:pt x="4326665" y="4242949"/>
                </a:lnTo>
                <a:close/>
                <a:moveTo>
                  <a:pt x="4326665" y="4268861"/>
                </a:moveTo>
                <a:lnTo>
                  <a:pt x="4339954" y="4268861"/>
                </a:lnTo>
                <a:cubicBezTo>
                  <a:pt x="4326665" y="4255573"/>
                  <a:pt x="4339954" y="4255573"/>
                  <a:pt x="4339954" y="4242949"/>
                </a:cubicBezTo>
                <a:cubicBezTo>
                  <a:pt x="4353242" y="4242949"/>
                  <a:pt x="4353242" y="4242949"/>
                  <a:pt x="4353242" y="4242949"/>
                </a:cubicBezTo>
                <a:cubicBezTo>
                  <a:pt x="4353242" y="4256238"/>
                  <a:pt x="4353242" y="4256238"/>
                  <a:pt x="4353242" y="4256238"/>
                </a:cubicBezTo>
                <a:cubicBezTo>
                  <a:pt x="4339289" y="4242949"/>
                  <a:pt x="4352578" y="4268861"/>
                  <a:pt x="4326665" y="4268861"/>
                </a:cubicBezTo>
                <a:lnTo>
                  <a:pt x="4326665" y="4268861"/>
                </a:lnTo>
                <a:close/>
                <a:moveTo>
                  <a:pt x="4365866" y="4294774"/>
                </a:moveTo>
                <a:cubicBezTo>
                  <a:pt x="4352578" y="4281485"/>
                  <a:pt x="4352578" y="4281485"/>
                  <a:pt x="4352578" y="4255573"/>
                </a:cubicBezTo>
                <a:cubicBezTo>
                  <a:pt x="4365866" y="4268861"/>
                  <a:pt x="4365866" y="4281485"/>
                  <a:pt x="4378490" y="4294774"/>
                </a:cubicBezTo>
                <a:cubicBezTo>
                  <a:pt x="4379154" y="4307398"/>
                  <a:pt x="4365866" y="4281485"/>
                  <a:pt x="4365866" y="4294774"/>
                </a:cubicBezTo>
                <a:lnTo>
                  <a:pt x="4365866" y="4294774"/>
                </a:lnTo>
                <a:close/>
                <a:moveTo>
                  <a:pt x="4365866" y="4359222"/>
                </a:moveTo>
                <a:cubicBezTo>
                  <a:pt x="4379154" y="4333310"/>
                  <a:pt x="4391778" y="4345934"/>
                  <a:pt x="4379154" y="4320021"/>
                </a:cubicBezTo>
                <a:cubicBezTo>
                  <a:pt x="4405067" y="4320686"/>
                  <a:pt x="4391778" y="4359222"/>
                  <a:pt x="4365866" y="4359222"/>
                </a:cubicBezTo>
                <a:lnTo>
                  <a:pt x="4365866" y="4359222"/>
                </a:lnTo>
                <a:close/>
                <a:moveTo>
                  <a:pt x="4391778" y="3931339"/>
                </a:moveTo>
                <a:cubicBezTo>
                  <a:pt x="4378490" y="3931339"/>
                  <a:pt x="4378490" y="3931339"/>
                  <a:pt x="4378490" y="3918051"/>
                </a:cubicBezTo>
                <a:lnTo>
                  <a:pt x="4378490" y="3918051"/>
                </a:lnTo>
                <a:cubicBezTo>
                  <a:pt x="4391778" y="3918051"/>
                  <a:pt x="4404402" y="3931339"/>
                  <a:pt x="4404402" y="3918051"/>
                </a:cubicBezTo>
                <a:cubicBezTo>
                  <a:pt x="4417690" y="3918051"/>
                  <a:pt x="4404402" y="3931339"/>
                  <a:pt x="4404402" y="3931339"/>
                </a:cubicBezTo>
                <a:cubicBezTo>
                  <a:pt x="4391778" y="3931339"/>
                  <a:pt x="4391778" y="3918715"/>
                  <a:pt x="4391778" y="3931339"/>
                </a:cubicBezTo>
                <a:lnTo>
                  <a:pt x="4391778" y="3931339"/>
                </a:lnTo>
                <a:close/>
                <a:moveTo>
                  <a:pt x="4444266" y="4346598"/>
                </a:moveTo>
                <a:cubicBezTo>
                  <a:pt x="4444266" y="4333310"/>
                  <a:pt x="4457555" y="4333310"/>
                  <a:pt x="4457555" y="4333310"/>
                </a:cubicBezTo>
                <a:cubicBezTo>
                  <a:pt x="4457555" y="4346598"/>
                  <a:pt x="4457555" y="4346598"/>
                  <a:pt x="4444266" y="4346598"/>
                </a:cubicBezTo>
                <a:lnTo>
                  <a:pt x="4444266" y="4346598"/>
                </a:lnTo>
                <a:close/>
                <a:moveTo>
                  <a:pt x="4483467" y="4333310"/>
                </a:moveTo>
                <a:cubicBezTo>
                  <a:pt x="4483467" y="4320021"/>
                  <a:pt x="4470179" y="4333310"/>
                  <a:pt x="4457555" y="4320021"/>
                </a:cubicBezTo>
                <a:cubicBezTo>
                  <a:pt x="4444266" y="4320021"/>
                  <a:pt x="4444266" y="4306733"/>
                  <a:pt x="4431643" y="4306733"/>
                </a:cubicBezTo>
                <a:cubicBezTo>
                  <a:pt x="4431643" y="4320021"/>
                  <a:pt x="4418355" y="4306733"/>
                  <a:pt x="4405731" y="4306733"/>
                </a:cubicBezTo>
                <a:cubicBezTo>
                  <a:pt x="4405731" y="4306733"/>
                  <a:pt x="4419019" y="4293445"/>
                  <a:pt x="4419019" y="4306733"/>
                </a:cubicBezTo>
                <a:cubicBezTo>
                  <a:pt x="4432307" y="4306733"/>
                  <a:pt x="4419019" y="4293445"/>
                  <a:pt x="4432307" y="4293445"/>
                </a:cubicBezTo>
                <a:cubicBezTo>
                  <a:pt x="4445596" y="4293445"/>
                  <a:pt x="4445596" y="4267533"/>
                  <a:pt x="4471508" y="4267533"/>
                </a:cubicBezTo>
                <a:cubicBezTo>
                  <a:pt x="4471508" y="4280821"/>
                  <a:pt x="4458220" y="4280821"/>
                  <a:pt x="4458220" y="4293445"/>
                </a:cubicBezTo>
                <a:cubicBezTo>
                  <a:pt x="4458220" y="4280156"/>
                  <a:pt x="4458220" y="4280156"/>
                  <a:pt x="4444931" y="4280156"/>
                </a:cubicBezTo>
                <a:cubicBezTo>
                  <a:pt x="4458220" y="4293445"/>
                  <a:pt x="4484131" y="4306069"/>
                  <a:pt x="4470843" y="4306069"/>
                </a:cubicBezTo>
                <a:cubicBezTo>
                  <a:pt x="4484131" y="4319357"/>
                  <a:pt x="4470843" y="4292780"/>
                  <a:pt x="4484131" y="4292780"/>
                </a:cubicBezTo>
                <a:cubicBezTo>
                  <a:pt x="4484131" y="4306069"/>
                  <a:pt x="4497420" y="4318692"/>
                  <a:pt x="4497420" y="4331981"/>
                </a:cubicBezTo>
                <a:lnTo>
                  <a:pt x="4483467" y="4331981"/>
                </a:lnTo>
                <a:lnTo>
                  <a:pt x="4483467" y="4333310"/>
                </a:lnTo>
                <a:close/>
                <a:moveTo>
                  <a:pt x="4470843" y="4268861"/>
                </a:moveTo>
                <a:cubicBezTo>
                  <a:pt x="4484131" y="4282150"/>
                  <a:pt x="4470843" y="4294774"/>
                  <a:pt x="4470843" y="4294774"/>
                </a:cubicBezTo>
                <a:cubicBezTo>
                  <a:pt x="4470843" y="4281485"/>
                  <a:pt x="4470843" y="4281485"/>
                  <a:pt x="4470843" y="4268861"/>
                </a:cubicBezTo>
                <a:lnTo>
                  <a:pt x="4470843" y="4268861"/>
                </a:lnTo>
                <a:close/>
                <a:moveTo>
                  <a:pt x="4523332" y="4255573"/>
                </a:moveTo>
                <a:cubicBezTo>
                  <a:pt x="4523332" y="4255573"/>
                  <a:pt x="4497420" y="4255573"/>
                  <a:pt x="4510044" y="4255573"/>
                </a:cubicBezTo>
                <a:cubicBezTo>
                  <a:pt x="4496755" y="4268861"/>
                  <a:pt x="4496755" y="4255573"/>
                  <a:pt x="4496755" y="4255573"/>
                </a:cubicBezTo>
                <a:cubicBezTo>
                  <a:pt x="4483467" y="4255573"/>
                  <a:pt x="4496755" y="4255573"/>
                  <a:pt x="4483467" y="4268861"/>
                </a:cubicBezTo>
                <a:cubicBezTo>
                  <a:pt x="4483467" y="4255573"/>
                  <a:pt x="4470179" y="4242949"/>
                  <a:pt x="4457555" y="4255573"/>
                </a:cubicBezTo>
                <a:cubicBezTo>
                  <a:pt x="4444266" y="4242285"/>
                  <a:pt x="4457555" y="4242285"/>
                  <a:pt x="4444266" y="4229661"/>
                </a:cubicBezTo>
                <a:cubicBezTo>
                  <a:pt x="4470179" y="4229661"/>
                  <a:pt x="4510044" y="4255573"/>
                  <a:pt x="4522668" y="4242949"/>
                </a:cubicBezTo>
                <a:cubicBezTo>
                  <a:pt x="4535956" y="4242949"/>
                  <a:pt x="4523332" y="4255573"/>
                  <a:pt x="4523332" y="4255573"/>
                </a:cubicBezTo>
                <a:lnTo>
                  <a:pt x="4523332" y="4255573"/>
                </a:lnTo>
                <a:close/>
                <a:moveTo>
                  <a:pt x="4523332" y="4203749"/>
                </a:moveTo>
                <a:cubicBezTo>
                  <a:pt x="4510044" y="4190460"/>
                  <a:pt x="4536620" y="4203749"/>
                  <a:pt x="4536620" y="4203749"/>
                </a:cubicBezTo>
                <a:cubicBezTo>
                  <a:pt x="4535956" y="4229661"/>
                  <a:pt x="4535956" y="4203749"/>
                  <a:pt x="4523332" y="4203749"/>
                </a:cubicBezTo>
                <a:lnTo>
                  <a:pt x="4523332" y="4203749"/>
                </a:lnTo>
                <a:close/>
                <a:moveTo>
                  <a:pt x="4588445" y="4281485"/>
                </a:moveTo>
                <a:cubicBezTo>
                  <a:pt x="4575156" y="4281485"/>
                  <a:pt x="4575156" y="4294774"/>
                  <a:pt x="4562532" y="4294774"/>
                </a:cubicBezTo>
                <a:cubicBezTo>
                  <a:pt x="4562532" y="4281485"/>
                  <a:pt x="4562532" y="4281485"/>
                  <a:pt x="4562532" y="4281485"/>
                </a:cubicBezTo>
                <a:cubicBezTo>
                  <a:pt x="4562532" y="4268197"/>
                  <a:pt x="4575821" y="4281485"/>
                  <a:pt x="4575821" y="4268197"/>
                </a:cubicBezTo>
                <a:lnTo>
                  <a:pt x="4575821" y="4268197"/>
                </a:lnTo>
                <a:cubicBezTo>
                  <a:pt x="4588445" y="4268861"/>
                  <a:pt x="4575821" y="4281485"/>
                  <a:pt x="4588445" y="4281485"/>
                </a:cubicBezTo>
                <a:lnTo>
                  <a:pt x="4588445" y="4281485"/>
                </a:lnTo>
                <a:lnTo>
                  <a:pt x="4588445" y="4281485"/>
                </a:lnTo>
                <a:close/>
                <a:moveTo>
                  <a:pt x="4667510" y="4203749"/>
                </a:moveTo>
                <a:cubicBezTo>
                  <a:pt x="4654222" y="4229661"/>
                  <a:pt x="4628310" y="4229661"/>
                  <a:pt x="4641598" y="4255573"/>
                </a:cubicBezTo>
                <a:cubicBezTo>
                  <a:pt x="4628310" y="4268861"/>
                  <a:pt x="4615686" y="4268861"/>
                  <a:pt x="4628310" y="4294774"/>
                </a:cubicBezTo>
                <a:cubicBezTo>
                  <a:pt x="4615021" y="4294774"/>
                  <a:pt x="4615021" y="4308062"/>
                  <a:pt x="4602397" y="4308062"/>
                </a:cubicBezTo>
                <a:cubicBezTo>
                  <a:pt x="4602397" y="4294774"/>
                  <a:pt x="4615686" y="4282150"/>
                  <a:pt x="4602397" y="4256238"/>
                </a:cubicBezTo>
                <a:cubicBezTo>
                  <a:pt x="4589109" y="4269526"/>
                  <a:pt x="4563197" y="4242949"/>
                  <a:pt x="4563197" y="4269526"/>
                </a:cubicBezTo>
                <a:cubicBezTo>
                  <a:pt x="4563197" y="4269526"/>
                  <a:pt x="4563197" y="4269526"/>
                  <a:pt x="4563197" y="4256238"/>
                </a:cubicBezTo>
                <a:cubicBezTo>
                  <a:pt x="4563197" y="4256238"/>
                  <a:pt x="4576485" y="4256238"/>
                  <a:pt x="4563197" y="4256238"/>
                </a:cubicBezTo>
                <a:cubicBezTo>
                  <a:pt x="4563197" y="4242949"/>
                  <a:pt x="4589109" y="4242949"/>
                  <a:pt x="4576485" y="4256238"/>
                </a:cubicBezTo>
                <a:cubicBezTo>
                  <a:pt x="4589773" y="4242949"/>
                  <a:pt x="4602397" y="4256238"/>
                  <a:pt x="4602397" y="4242949"/>
                </a:cubicBezTo>
                <a:cubicBezTo>
                  <a:pt x="4602397" y="4256238"/>
                  <a:pt x="4615686" y="4256238"/>
                  <a:pt x="4615686" y="4256238"/>
                </a:cubicBezTo>
                <a:cubicBezTo>
                  <a:pt x="4615686" y="4242949"/>
                  <a:pt x="4628974" y="4242949"/>
                  <a:pt x="4628974" y="4230325"/>
                </a:cubicBezTo>
                <a:cubicBezTo>
                  <a:pt x="4615686" y="4243614"/>
                  <a:pt x="4615686" y="4230325"/>
                  <a:pt x="4603062" y="4230325"/>
                </a:cubicBezTo>
                <a:cubicBezTo>
                  <a:pt x="4603062" y="4217037"/>
                  <a:pt x="4603062" y="4217037"/>
                  <a:pt x="4603062" y="4217037"/>
                </a:cubicBezTo>
                <a:cubicBezTo>
                  <a:pt x="4589773" y="4230325"/>
                  <a:pt x="4563861" y="4217037"/>
                  <a:pt x="4577149" y="4242949"/>
                </a:cubicBezTo>
                <a:cubicBezTo>
                  <a:pt x="4563861" y="4242949"/>
                  <a:pt x="4563861" y="4242949"/>
                  <a:pt x="4563861" y="4256238"/>
                </a:cubicBezTo>
                <a:cubicBezTo>
                  <a:pt x="4550573" y="4256238"/>
                  <a:pt x="4550573" y="4242949"/>
                  <a:pt x="4550573" y="4230325"/>
                </a:cubicBezTo>
                <a:cubicBezTo>
                  <a:pt x="4550573" y="4230325"/>
                  <a:pt x="4550573" y="4230325"/>
                  <a:pt x="4563861" y="4230325"/>
                </a:cubicBezTo>
                <a:cubicBezTo>
                  <a:pt x="4563861" y="4217037"/>
                  <a:pt x="4550573" y="4204413"/>
                  <a:pt x="4537949" y="4191125"/>
                </a:cubicBezTo>
                <a:cubicBezTo>
                  <a:pt x="4551238" y="4191125"/>
                  <a:pt x="4551238" y="4177837"/>
                  <a:pt x="4537949" y="4177837"/>
                </a:cubicBezTo>
                <a:cubicBezTo>
                  <a:pt x="4551238" y="4164548"/>
                  <a:pt x="4537949" y="4151924"/>
                  <a:pt x="4537949" y="4138636"/>
                </a:cubicBezTo>
                <a:cubicBezTo>
                  <a:pt x="4537949" y="4151924"/>
                  <a:pt x="4537949" y="4151924"/>
                  <a:pt x="4537949" y="4164548"/>
                </a:cubicBezTo>
                <a:cubicBezTo>
                  <a:pt x="4524661" y="4164548"/>
                  <a:pt x="4524661" y="4164548"/>
                  <a:pt x="4524661" y="4151260"/>
                </a:cubicBezTo>
                <a:lnTo>
                  <a:pt x="4524661" y="4151260"/>
                </a:lnTo>
                <a:cubicBezTo>
                  <a:pt x="4537949" y="4151260"/>
                  <a:pt x="4537949" y="4137972"/>
                  <a:pt x="4524661" y="4125348"/>
                </a:cubicBezTo>
                <a:cubicBezTo>
                  <a:pt x="4537949" y="4138636"/>
                  <a:pt x="4563861" y="4151260"/>
                  <a:pt x="4563861" y="4164548"/>
                </a:cubicBezTo>
                <a:cubicBezTo>
                  <a:pt x="4550573" y="4164548"/>
                  <a:pt x="4550573" y="4164548"/>
                  <a:pt x="4550573" y="4177837"/>
                </a:cubicBezTo>
                <a:lnTo>
                  <a:pt x="4563861" y="4177837"/>
                </a:lnTo>
                <a:lnTo>
                  <a:pt x="4577149" y="4164548"/>
                </a:lnTo>
                <a:cubicBezTo>
                  <a:pt x="4577149" y="4177837"/>
                  <a:pt x="4616350" y="4151260"/>
                  <a:pt x="4603062" y="4177837"/>
                </a:cubicBezTo>
                <a:cubicBezTo>
                  <a:pt x="4616350" y="4177837"/>
                  <a:pt x="4603062" y="4164548"/>
                  <a:pt x="4616350" y="4164548"/>
                </a:cubicBezTo>
                <a:cubicBezTo>
                  <a:pt x="4616350" y="4177837"/>
                  <a:pt x="4629638" y="4177837"/>
                  <a:pt x="4629638" y="4190460"/>
                </a:cubicBezTo>
                <a:cubicBezTo>
                  <a:pt x="4616350" y="4177172"/>
                  <a:pt x="4616350" y="4203749"/>
                  <a:pt x="4603726" y="4203749"/>
                </a:cubicBezTo>
                <a:cubicBezTo>
                  <a:pt x="4603726" y="4190460"/>
                  <a:pt x="4590437" y="4190460"/>
                  <a:pt x="4590437" y="4177837"/>
                </a:cubicBezTo>
                <a:cubicBezTo>
                  <a:pt x="4577149" y="4191125"/>
                  <a:pt x="4577149" y="4191125"/>
                  <a:pt x="4577149" y="4203749"/>
                </a:cubicBezTo>
                <a:cubicBezTo>
                  <a:pt x="4563861" y="4190460"/>
                  <a:pt x="4577149" y="4190460"/>
                  <a:pt x="4563861" y="4203749"/>
                </a:cubicBezTo>
                <a:cubicBezTo>
                  <a:pt x="4563861" y="4217037"/>
                  <a:pt x="4577149" y="4217037"/>
                  <a:pt x="4577149" y="4217037"/>
                </a:cubicBezTo>
                <a:cubicBezTo>
                  <a:pt x="4590437" y="4217037"/>
                  <a:pt x="4603062" y="4203749"/>
                  <a:pt x="4616350" y="4191125"/>
                </a:cubicBezTo>
                <a:cubicBezTo>
                  <a:pt x="4629638" y="4204413"/>
                  <a:pt x="4629638" y="4204413"/>
                  <a:pt x="4629638" y="4217037"/>
                </a:cubicBezTo>
                <a:cubicBezTo>
                  <a:pt x="4629638" y="4217037"/>
                  <a:pt x="4629638" y="4203749"/>
                  <a:pt x="4642926" y="4203749"/>
                </a:cubicBezTo>
                <a:cubicBezTo>
                  <a:pt x="4629638" y="4190460"/>
                  <a:pt x="4642926" y="4190460"/>
                  <a:pt x="4642926" y="4177837"/>
                </a:cubicBezTo>
                <a:cubicBezTo>
                  <a:pt x="4656215" y="4177837"/>
                  <a:pt x="4642926" y="4203749"/>
                  <a:pt x="4656215" y="4191125"/>
                </a:cubicBezTo>
                <a:cubicBezTo>
                  <a:pt x="4669503" y="4204413"/>
                  <a:pt x="4642926" y="4204413"/>
                  <a:pt x="4656215" y="4217037"/>
                </a:cubicBezTo>
                <a:lnTo>
                  <a:pt x="4667510" y="4203749"/>
                </a:lnTo>
                <a:cubicBezTo>
                  <a:pt x="4667510" y="4203749"/>
                  <a:pt x="4680798" y="4203749"/>
                  <a:pt x="4680798" y="4217037"/>
                </a:cubicBezTo>
                <a:cubicBezTo>
                  <a:pt x="4667510" y="4217037"/>
                  <a:pt x="4667510" y="4217037"/>
                  <a:pt x="4667510" y="4203749"/>
                </a:cubicBezTo>
                <a:lnTo>
                  <a:pt x="4667510" y="4203749"/>
                </a:lnTo>
                <a:close/>
                <a:moveTo>
                  <a:pt x="4680133" y="4060900"/>
                </a:moveTo>
                <a:cubicBezTo>
                  <a:pt x="4680133" y="4074188"/>
                  <a:pt x="4666845" y="4060900"/>
                  <a:pt x="4666845" y="4060900"/>
                </a:cubicBezTo>
                <a:lnTo>
                  <a:pt x="4666845" y="4060900"/>
                </a:lnTo>
                <a:cubicBezTo>
                  <a:pt x="4680133" y="4060900"/>
                  <a:pt x="4680133" y="4047611"/>
                  <a:pt x="4680133" y="4047611"/>
                </a:cubicBezTo>
                <a:cubicBezTo>
                  <a:pt x="4680133" y="4047611"/>
                  <a:pt x="4680133" y="4047611"/>
                  <a:pt x="4693422" y="4047611"/>
                </a:cubicBezTo>
                <a:cubicBezTo>
                  <a:pt x="4693422" y="4060900"/>
                  <a:pt x="4667510" y="4060900"/>
                  <a:pt x="4680133" y="4060900"/>
                </a:cubicBezTo>
                <a:lnTo>
                  <a:pt x="4680133" y="4060900"/>
                </a:lnTo>
                <a:close/>
                <a:moveTo>
                  <a:pt x="4706710" y="3788490"/>
                </a:moveTo>
                <a:cubicBezTo>
                  <a:pt x="4719998" y="3788490"/>
                  <a:pt x="4706710" y="3801778"/>
                  <a:pt x="4706710" y="3801778"/>
                </a:cubicBezTo>
                <a:cubicBezTo>
                  <a:pt x="4706710" y="3801778"/>
                  <a:pt x="4693422" y="3801778"/>
                  <a:pt x="4693422" y="3788490"/>
                </a:cubicBezTo>
                <a:lnTo>
                  <a:pt x="4706710" y="3788490"/>
                </a:lnTo>
                <a:lnTo>
                  <a:pt x="4706710" y="3788490"/>
                </a:lnTo>
                <a:close/>
                <a:moveTo>
                  <a:pt x="4706710" y="3866226"/>
                </a:moveTo>
                <a:cubicBezTo>
                  <a:pt x="4680798" y="3852938"/>
                  <a:pt x="4706710" y="3852938"/>
                  <a:pt x="4719998" y="3852938"/>
                </a:cubicBezTo>
                <a:cubicBezTo>
                  <a:pt x="4719998" y="3866226"/>
                  <a:pt x="4693422" y="3853602"/>
                  <a:pt x="4706710" y="3866226"/>
                </a:cubicBezTo>
                <a:lnTo>
                  <a:pt x="4706710" y="3866226"/>
                </a:lnTo>
                <a:close/>
                <a:moveTo>
                  <a:pt x="4732622" y="4463535"/>
                </a:moveTo>
                <a:cubicBezTo>
                  <a:pt x="4719334" y="4437623"/>
                  <a:pt x="4719334" y="4450247"/>
                  <a:pt x="4706710" y="4424334"/>
                </a:cubicBezTo>
                <a:cubicBezTo>
                  <a:pt x="4719998" y="4424334"/>
                  <a:pt x="4719998" y="4437623"/>
                  <a:pt x="4732622" y="4437623"/>
                </a:cubicBezTo>
                <a:cubicBezTo>
                  <a:pt x="4745911" y="4450247"/>
                  <a:pt x="4732622" y="4450247"/>
                  <a:pt x="4732622" y="4463535"/>
                </a:cubicBezTo>
                <a:lnTo>
                  <a:pt x="4732622" y="4463535"/>
                </a:lnTo>
                <a:close/>
                <a:moveTo>
                  <a:pt x="4719998" y="4086812"/>
                </a:moveTo>
                <a:cubicBezTo>
                  <a:pt x="4719998" y="4073524"/>
                  <a:pt x="4733287" y="4060900"/>
                  <a:pt x="4745911" y="4060900"/>
                </a:cubicBezTo>
                <a:cubicBezTo>
                  <a:pt x="4745911" y="4074188"/>
                  <a:pt x="4732622" y="4074188"/>
                  <a:pt x="4719998" y="4086812"/>
                </a:cubicBezTo>
                <a:lnTo>
                  <a:pt x="4719998" y="4086812"/>
                </a:lnTo>
                <a:close/>
                <a:moveTo>
                  <a:pt x="4772487" y="4463535"/>
                </a:moveTo>
                <a:cubicBezTo>
                  <a:pt x="4759199" y="4463535"/>
                  <a:pt x="4759199" y="4450247"/>
                  <a:pt x="4746575" y="4450247"/>
                </a:cubicBezTo>
                <a:cubicBezTo>
                  <a:pt x="4759863" y="4424334"/>
                  <a:pt x="4772487" y="4436958"/>
                  <a:pt x="4785775" y="4450247"/>
                </a:cubicBezTo>
                <a:cubicBezTo>
                  <a:pt x="4772487" y="4450247"/>
                  <a:pt x="4785111" y="4450247"/>
                  <a:pt x="4772487" y="4463535"/>
                </a:cubicBezTo>
                <a:lnTo>
                  <a:pt x="4772487" y="4463535"/>
                </a:lnTo>
                <a:close/>
                <a:moveTo>
                  <a:pt x="4798399" y="4177837"/>
                </a:moveTo>
                <a:cubicBezTo>
                  <a:pt x="4785111" y="4177837"/>
                  <a:pt x="4785111" y="4164548"/>
                  <a:pt x="4772487" y="4164548"/>
                </a:cubicBezTo>
                <a:cubicBezTo>
                  <a:pt x="4772487" y="4177837"/>
                  <a:pt x="4785775" y="4177837"/>
                  <a:pt x="4785775" y="4177837"/>
                </a:cubicBezTo>
                <a:lnTo>
                  <a:pt x="4798399" y="4177837"/>
                </a:lnTo>
                <a:cubicBezTo>
                  <a:pt x="4785111" y="4191125"/>
                  <a:pt x="4772487" y="4217037"/>
                  <a:pt x="4772487" y="4229661"/>
                </a:cubicBezTo>
                <a:cubicBezTo>
                  <a:pt x="4772487" y="4229661"/>
                  <a:pt x="4759199" y="4229661"/>
                  <a:pt x="4759199" y="4216373"/>
                </a:cubicBezTo>
                <a:cubicBezTo>
                  <a:pt x="4759199" y="4203085"/>
                  <a:pt x="4772487" y="4203085"/>
                  <a:pt x="4759199" y="4190460"/>
                </a:cubicBezTo>
                <a:cubicBezTo>
                  <a:pt x="4759199" y="4177172"/>
                  <a:pt x="4759199" y="4177172"/>
                  <a:pt x="4772487" y="4164548"/>
                </a:cubicBezTo>
                <a:cubicBezTo>
                  <a:pt x="4772487" y="4151260"/>
                  <a:pt x="4759199" y="4164548"/>
                  <a:pt x="4759199" y="4151260"/>
                </a:cubicBezTo>
                <a:cubicBezTo>
                  <a:pt x="4772487" y="4137972"/>
                  <a:pt x="4785111" y="4164548"/>
                  <a:pt x="4785111" y="4151260"/>
                </a:cubicBezTo>
                <a:cubicBezTo>
                  <a:pt x="4798399" y="4137972"/>
                  <a:pt x="4785111" y="4164548"/>
                  <a:pt x="4798399" y="4151260"/>
                </a:cubicBezTo>
                <a:cubicBezTo>
                  <a:pt x="4798399" y="4165213"/>
                  <a:pt x="4785111" y="4165213"/>
                  <a:pt x="4798399" y="4177837"/>
                </a:cubicBezTo>
                <a:lnTo>
                  <a:pt x="4798399" y="4177837"/>
                </a:lnTo>
                <a:close/>
                <a:moveTo>
                  <a:pt x="4798399" y="3619729"/>
                </a:moveTo>
                <a:cubicBezTo>
                  <a:pt x="4798399" y="3619729"/>
                  <a:pt x="4798399" y="3606441"/>
                  <a:pt x="4811688" y="3606441"/>
                </a:cubicBezTo>
                <a:cubicBezTo>
                  <a:pt x="4811688" y="3593152"/>
                  <a:pt x="4811688" y="3606441"/>
                  <a:pt x="4811688" y="3606441"/>
                </a:cubicBezTo>
                <a:cubicBezTo>
                  <a:pt x="4811688" y="3606441"/>
                  <a:pt x="4811688" y="3619729"/>
                  <a:pt x="4824976" y="3619729"/>
                </a:cubicBezTo>
                <a:cubicBezTo>
                  <a:pt x="4811688" y="3619729"/>
                  <a:pt x="4838264" y="3633017"/>
                  <a:pt x="4811688" y="3633017"/>
                </a:cubicBezTo>
                <a:cubicBezTo>
                  <a:pt x="4811688" y="3619729"/>
                  <a:pt x="4798399" y="3619729"/>
                  <a:pt x="4798399" y="3619729"/>
                </a:cubicBezTo>
                <a:cubicBezTo>
                  <a:pt x="4798399" y="3633017"/>
                  <a:pt x="4811688" y="3633017"/>
                  <a:pt x="4798399" y="3633017"/>
                </a:cubicBezTo>
                <a:lnTo>
                  <a:pt x="4798399" y="3619729"/>
                </a:lnTo>
                <a:lnTo>
                  <a:pt x="4798399" y="3619729"/>
                </a:lnTo>
                <a:close/>
                <a:moveTo>
                  <a:pt x="4811688" y="3672217"/>
                </a:moveTo>
                <a:cubicBezTo>
                  <a:pt x="4811688" y="3658929"/>
                  <a:pt x="4798399" y="3646305"/>
                  <a:pt x="4798399" y="3646305"/>
                </a:cubicBezTo>
                <a:cubicBezTo>
                  <a:pt x="4824312" y="3645641"/>
                  <a:pt x="4811688" y="3658929"/>
                  <a:pt x="4811688" y="3672217"/>
                </a:cubicBezTo>
                <a:lnTo>
                  <a:pt x="4811688" y="3672217"/>
                </a:lnTo>
                <a:close/>
                <a:moveTo>
                  <a:pt x="4798399" y="4126012"/>
                </a:moveTo>
                <a:cubicBezTo>
                  <a:pt x="4798399" y="4126012"/>
                  <a:pt x="4811688" y="4126012"/>
                  <a:pt x="4811688" y="4112724"/>
                </a:cubicBezTo>
                <a:lnTo>
                  <a:pt x="4811688" y="4126012"/>
                </a:lnTo>
                <a:cubicBezTo>
                  <a:pt x="4811688" y="4139300"/>
                  <a:pt x="4811688" y="4126012"/>
                  <a:pt x="4798399" y="4126012"/>
                </a:cubicBezTo>
                <a:lnTo>
                  <a:pt x="4798399" y="4126012"/>
                </a:lnTo>
                <a:close/>
                <a:moveTo>
                  <a:pt x="4824312" y="4217037"/>
                </a:moveTo>
                <a:lnTo>
                  <a:pt x="4824312" y="4217037"/>
                </a:lnTo>
                <a:cubicBezTo>
                  <a:pt x="4824312" y="4217037"/>
                  <a:pt x="4811023" y="4217037"/>
                  <a:pt x="4811023" y="4203749"/>
                </a:cubicBezTo>
                <a:cubicBezTo>
                  <a:pt x="4824312" y="4203749"/>
                  <a:pt x="4836936" y="4203749"/>
                  <a:pt x="4836936" y="4203749"/>
                </a:cubicBezTo>
                <a:cubicBezTo>
                  <a:pt x="4850888" y="4203749"/>
                  <a:pt x="4837600" y="4217037"/>
                  <a:pt x="4824312" y="4217037"/>
                </a:cubicBezTo>
                <a:lnTo>
                  <a:pt x="4824312" y="4217037"/>
                </a:lnTo>
                <a:close/>
                <a:moveTo>
                  <a:pt x="4837600" y="4424334"/>
                </a:moveTo>
                <a:cubicBezTo>
                  <a:pt x="4837600" y="4411046"/>
                  <a:pt x="4837600" y="4411046"/>
                  <a:pt x="4850888" y="4411046"/>
                </a:cubicBezTo>
                <a:cubicBezTo>
                  <a:pt x="4850888" y="4424334"/>
                  <a:pt x="4850888" y="4424334"/>
                  <a:pt x="4837600" y="4424334"/>
                </a:cubicBezTo>
                <a:lnTo>
                  <a:pt x="4837600" y="4424334"/>
                </a:lnTo>
                <a:close/>
                <a:moveTo>
                  <a:pt x="4850888" y="4242949"/>
                </a:moveTo>
                <a:cubicBezTo>
                  <a:pt x="4837600" y="4242949"/>
                  <a:pt x="4864177" y="4242949"/>
                  <a:pt x="4850888" y="4229661"/>
                </a:cubicBezTo>
                <a:cubicBezTo>
                  <a:pt x="4864177" y="4229661"/>
                  <a:pt x="4864177" y="4229661"/>
                  <a:pt x="4864177" y="4229661"/>
                </a:cubicBezTo>
                <a:cubicBezTo>
                  <a:pt x="4864177" y="4255573"/>
                  <a:pt x="4850888" y="4242949"/>
                  <a:pt x="4850888" y="4242949"/>
                </a:cubicBezTo>
                <a:lnTo>
                  <a:pt x="4850888" y="4242949"/>
                </a:lnTo>
                <a:close/>
                <a:moveTo>
                  <a:pt x="4876801" y="4411710"/>
                </a:moveTo>
                <a:cubicBezTo>
                  <a:pt x="4863512" y="4424999"/>
                  <a:pt x="4863512" y="4411710"/>
                  <a:pt x="4863512" y="4398422"/>
                </a:cubicBezTo>
                <a:cubicBezTo>
                  <a:pt x="4876801" y="4398422"/>
                  <a:pt x="4876801" y="4398422"/>
                  <a:pt x="4876801" y="4398422"/>
                </a:cubicBezTo>
                <a:cubicBezTo>
                  <a:pt x="4876801" y="4411710"/>
                  <a:pt x="4864177" y="4411710"/>
                  <a:pt x="4876801" y="4411710"/>
                </a:cubicBezTo>
                <a:lnTo>
                  <a:pt x="4876801" y="4411710"/>
                </a:lnTo>
                <a:close/>
                <a:moveTo>
                  <a:pt x="4890089" y="4320686"/>
                </a:moveTo>
                <a:cubicBezTo>
                  <a:pt x="4864177" y="4333974"/>
                  <a:pt x="4876801" y="4307398"/>
                  <a:pt x="4876801" y="4281485"/>
                </a:cubicBezTo>
                <a:cubicBezTo>
                  <a:pt x="4903377" y="4294774"/>
                  <a:pt x="4890089" y="4294774"/>
                  <a:pt x="4890089" y="4320686"/>
                </a:cubicBezTo>
                <a:lnTo>
                  <a:pt x="4890089" y="4320686"/>
                </a:lnTo>
                <a:close/>
                <a:moveTo>
                  <a:pt x="4876801" y="4177837"/>
                </a:moveTo>
                <a:cubicBezTo>
                  <a:pt x="4890089" y="4191125"/>
                  <a:pt x="4890089" y="4203749"/>
                  <a:pt x="4902712" y="4229661"/>
                </a:cubicBezTo>
                <a:cubicBezTo>
                  <a:pt x="4876801" y="4217037"/>
                  <a:pt x="4864177" y="4203749"/>
                  <a:pt x="4876801" y="4177837"/>
                </a:cubicBezTo>
                <a:lnTo>
                  <a:pt x="4876801" y="4177837"/>
                </a:lnTo>
                <a:close/>
                <a:moveTo>
                  <a:pt x="4876801" y="3944627"/>
                </a:moveTo>
                <a:cubicBezTo>
                  <a:pt x="4876801" y="3931339"/>
                  <a:pt x="4890089" y="3944627"/>
                  <a:pt x="4890089" y="3931339"/>
                </a:cubicBezTo>
                <a:cubicBezTo>
                  <a:pt x="4890089" y="3931339"/>
                  <a:pt x="4903377" y="3931339"/>
                  <a:pt x="4903377" y="3944627"/>
                </a:cubicBezTo>
                <a:cubicBezTo>
                  <a:pt x="4890089" y="3944627"/>
                  <a:pt x="4890089" y="3944627"/>
                  <a:pt x="4876801" y="3944627"/>
                </a:cubicBezTo>
                <a:lnTo>
                  <a:pt x="4876801" y="3944627"/>
                </a:lnTo>
                <a:close/>
                <a:moveTo>
                  <a:pt x="4903377" y="3853602"/>
                </a:moveTo>
                <a:cubicBezTo>
                  <a:pt x="4903377" y="3840314"/>
                  <a:pt x="4916666" y="3866891"/>
                  <a:pt x="4929289" y="3853602"/>
                </a:cubicBezTo>
                <a:cubicBezTo>
                  <a:pt x="4929289" y="3866891"/>
                  <a:pt x="4916000" y="3866891"/>
                  <a:pt x="4903377" y="3879515"/>
                </a:cubicBezTo>
                <a:cubicBezTo>
                  <a:pt x="4903377" y="3866226"/>
                  <a:pt x="4916666" y="3853602"/>
                  <a:pt x="4903377" y="3853602"/>
                </a:cubicBezTo>
                <a:lnTo>
                  <a:pt x="4903377" y="3853602"/>
                </a:lnTo>
                <a:close/>
                <a:moveTo>
                  <a:pt x="4942577" y="4385798"/>
                </a:moveTo>
                <a:cubicBezTo>
                  <a:pt x="4942577" y="4372510"/>
                  <a:pt x="4942577" y="4359886"/>
                  <a:pt x="4942577" y="4359886"/>
                </a:cubicBezTo>
                <a:cubicBezTo>
                  <a:pt x="4955865" y="4359222"/>
                  <a:pt x="4955865" y="4385798"/>
                  <a:pt x="4942577" y="4385798"/>
                </a:cubicBezTo>
                <a:lnTo>
                  <a:pt x="4942577" y="4385798"/>
                </a:lnTo>
                <a:close/>
                <a:moveTo>
                  <a:pt x="4942577" y="4217037"/>
                </a:moveTo>
                <a:cubicBezTo>
                  <a:pt x="4942577" y="4217037"/>
                  <a:pt x="4916666" y="4203749"/>
                  <a:pt x="4916666" y="4191125"/>
                </a:cubicBezTo>
                <a:cubicBezTo>
                  <a:pt x="4929954" y="4204413"/>
                  <a:pt x="4929954" y="4204413"/>
                  <a:pt x="4942577" y="4204413"/>
                </a:cubicBezTo>
                <a:cubicBezTo>
                  <a:pt x="4942577" y="4217702"/>
                  <a:pt x="4942577" y="4217702"/>
                  <a:pt x="4955865" y="4217702"/>
                </a:cubicBezTo>
                <a:lnTo>
                  <a:pt x="4942577" y="4217702"/>
                </a:lnTo>
                <a:lnTo>
                  <a:pt x="4942577" y="4217037"/>
                </a:lnTo>
                <a:close/>
                <a:moveTo>
                  <a:pt x="4955865" y="4359222"/>
                </a:moveTo>
                <a:cubicBezTo>
                  <a:pt x="4969154" y="4359222"/>
                  <a:pt x="4969154" y="4359222"/>
                  <a:pt x="4969154" y="4359222"/>
                </a:cubicBezTo>
                <a:cubicBezTo>
                  <a:pt x="4969154" y="4372510"/>
                  <a:pt x="4955865" y="4372510"/>
                  <a:pt x="4955865" y="4359222"/>
                </a:cubicBezTo>
                <a:lnTo>
                  <a:pt x="4955865" y="4359222"/>
                </a:lnTo>
                <a:close/>
                <a:moveTo>
                  <a:pt x="4955865" y="3892803"/>
                </a:moveTo>
                <a:cubicBezTo>
                  <a:pt x="4955865" y="3906091"/>
                  <a:pt x="4955865" y="3892803"/>
                  <a:pt x="4942577" y="3892803"/>
                </a:cubicBezTo>
                <a:cubicBezTo>
                  <a:pt x="4942577" y="3879515"/>
                  <a:pt x="4955865" y="3866891"/>
                  <a:pt x="4968489" y="3853602"/>
                </a:cubicBezTo>
                <a:cubicBezTo>
                  <a:pt x="4969154" y="3879515"/>
                  <a:pt x="4969154" y="3879515"/>
                  <a:pt x="4955865" y="3892803"/>
                </a:cubicBezTo>
                <a:lnTo>
                  <a:pt x="4955865" y="3892803"/>
                </a:lnTo>
                <a:close/>
                <a:moveTo>
                  <a:pt x="4981778" y="3762578"/>
                </a:moveTo>
                <a:cubicBezTo>
                  <a:pt x="4968489" y="3749290"/>
                  <a:pt x="4968489" y="3749290"/>
                  <a:pt x="4968489" y="3723377"/>
                </a:cubicBezTo>
                <a:cubicBezTo>
                  <a:pt x="4968489" y="3736666"/>
                  <a:pt x="4968489" y="3723377"/>
                  <a:pt x="4981778" y="3710089"/>
                </a:cubicBezTo>
                <a:cubicBezTo>
                  <a:pt x="4968489" y="3710089"/>
                  <a:pt x="4968489" y="3710089"/>
                  <a:pt x="4968489" y="3696801"/>
                </a:cubicBezTo>
                <a:cubicBezTo>
                  <a:pt x="4981778" y="3696801"/>
                  <a:pt x="4968489" y="3696801"/>
                  <a:pt x="4968489" y="3696801"/>
                </a:cubicBezTo>
                <a:cubicBezTo>
                  <a:pt x="4981778" y="3696801"/>
                  <a:pt x="4994402" y="3683512"/>
                  <a:pt x="4994402" y="3710089"/>
                </a:cubicBezTo>
                <a:cubicBezTo>
                  <a:pt x="4981113" y="3710089"/>
                  <a:pt x="4981113" y="3710089"/>
                  <a:pt x="4981113" y="3710089"/>
                </a:cubicBezTo>
                <a:cubicBezTo>
                  <a:pt x="4994402" y="3710089"/>
                  <a:pt x="4994402" y="3710089"/>
                  <a:pt x="4994402" y="3723377"/>
                </a:cubicBezTo>
                <a:cubicBezTo>
                  <a:pt x="5007690" y="3723377"/>
                  <a:pt x="5007690" y="3723377"/>
                  <a:pt x="5007690" y="3723377"/>
                </a:cubicBezTo>
                <a:cubicBezTo>
                  <a:pt x="5007690" y="3723377"/>
                  <a:pt x="4994402" y="3723377"/>
                  <a:pt x="4994402" y="3736666"/>
                </a:cubicBezTo>
                <a:cubicBezTo>
                  <a:pt x="5007690" y="3736666"/>
                  <a:pt x="5007690" y="3723377"/>
                  <a:pt x="5020314" y="3723377"/>
                </a:cubicBezTo>
                <a:lnTo>
                  <a:pt x="5020314" y="3723377"/>
                </a:lnTo>
                <a:cubicBezTo>
                  <a:pt x="5007026" y="3736666"/>
                  <a:pt x="5020314" y="3736666"/>
                  <a:pt x="5007026" y="3736666"/>
                </a:cubicBezTo>
                <a:cubicBezTo>
                  <a:pt x="5007026" y="3749954"/>
                  <a:pt x="5020314" y="3749954"/>
                  <a:pt x="5020314" y="3762578"/>
                </a:cubicBezTo>
                <a:cubicBezTo>
                  <a:pt x="5033602" y="3736666"/>
                  <a:pt x="5020314" y="3775866"/>
                  <a:pt x="5033602" y="3775866"/>
                </a:cubicBezTo>
                <a:cubicBezTo>
                  <a:pt x="5046891" y="3775866"/>
                  <a:pt x="5033602" y="3762578"/>
                  <a:pt x="5046891" y="3762578"/>
                </a:cubicBezTo>
                <a:cubicBezTo>
                  <a:pt x="5060179" y="3762578"/>
                  <a:pt x="5046891" y="3788490"/>
                  <a:pt x="5060179" y="3788490"/>
                </a:cubicBezTo>
                <a:cubicBezTo>
                  <a:pt x="5060179" y="3775202"/>
                  <a:pt x="5073467" y="3775202"/>
                  <a:pt x="5073467" y="3788490"/>
                </a:cubicBezTo>
                <a:cubicBezTo>
                  <a:pt x="5073467" y="3788490"/>
                  <a:pt x="5073467" y="3788490"/>
                  <a:pt x="5060179" y="3788490"/>
                </a:cubicBezTo>
                <a:cubicBezTo>
                  <a:pt x="5060179" y="3801778"/>
                  <a:pt x="5073467" y="3801778"/>
                  <a:pt x="5060179" y="3814402"/>
                </a:cubicBezTo>
                <a:cubicBezTo>
                  <a:pt x="5073467" y="3801114"/>
                  <a:pt x="5073467" y="3801114"/>
                  <a:pt x="5086091" y="3801114"/>
                </a:cubicBezTo>
                <a:cubicBezTo>
                  <a:pt x="5072803" y="3814402"/>
                  <a:pt x="5086091" y="3840314"/>
                  <a:pt x="5060179" y="3827026"/>
                </a:cubicBezTo>
                <a:cubicBezTo>
                  <a:pt x="5073467" y="3827026"/>
                  <a:pt x="5073467" y="3827026"/>
                  <a:pt x="5073467" y="3840314"/>
                </a:cubicBezTo>
                <a:lnTo>
                  <a:pt x="5073467" y="3853602"/>
                </a:lnTo>
                <a:cubicBezTo>
                  <a:pt x="5060179" y="3853602"/>
                  <a:pt x="5073467" y="3840314"/>
                  <a:pt x="5073467" y="3840314"/>
                </a:cubicBezTo>
                <a:cubicBezTo>
                  <a:pt x="5073467" y="3840314"/>
                  <a:pt x="5060179" y="3840314"/>
                  <a:pt x="5060179" y="3853602"/>
                </a:cubicBezTo>
                <a:cubicBezTo>
                  <a:pt x="5060179" y="3866891"/>
                  <a:pt x="5073467" y="3853602"/>
                  <a:pt x="5086091" y="3853602"/>
                </a:cubicBezTo>
                <a:cubicBezTo>
                  <a:pt x="5072803" y="3866891"/>
                  <a:pt x="5086091" y="3866891"/>
                  <a:pt x="5086091" y="3879515"/>
                </a:cubicBezTo>
                <a:cubicBezTo>
                  <a:pt x="5072803" y="3879515"/>
                  <a:pt x="5072803" y="3892803"/>
                  <a:pt x="5060179" y="3892803"/>
                </a:cubicBezTo>
                <a:cubicBezTo>
                  <a:pt x="5060179" y="3892803"/>
                  <a:pt x="5060179" y="3879515"/>
                  <a:pt x="5060179" y="3866891"/>
                </a:cubicBezTo>
                <a:cubicBezTo>
                  <a:pt x="5060179" y="3866891"/>
                  <a:pt x="5060179" y="3880179"/>
                  <a:pt x="5046891" y="3892803"/>
                </a:cubicBezTo>
                <a:cubicBezTo>
                  <a:pt x="5046891" y="3879515"/>
                  <a:pt x="5046891" y="3879515"/>
                  <a:pt x="5046891" y="3892803"/>
                </a:cubicBezTo>
                <a:cubicBezTo>
                  <a:pt x="5033602" y="3879515"/>
                  <a:pt x="5046891" y="3879515"/>
                  <a:pt x="5033602" y="3866891"/>
                </a:cubicBezTo>
                <a:cubicBezTo>
                  <a:pt x="5033602" y="3853602"/>
                  <a:pt x="5046891" y="3853602"/>
                  <a:pt x="5046891" y="3840979"/>
                </a:cubicBezTo>
                <a:cubicBezTo>
                  <a:pt x="5046891" y="3840979"/>
                  <a:pt x="5033602" y="3840979"/>
                  <a:pt x="5033602" y="3827690"/>
                </a:cubicBezTo>
                <a:cubicBezTo>
                  <a:pt x="5020314" y="3840979"/>
                  <a:pt x="5033602" y="3853602"/>
                  <a:pt x="5033602" y="3853602"/>
                </a:cubicBezTo>
                <a:cubicBezTo>
                  <a:pt x="5020314" y="3853602"/>
                  <a:pt x="5020314" y="3853602"/>
                  <a:pt x="5020314" y="3866891"/>
                </a:cubicBezTo>
                <a:lnTo>
                  <a:pt x="5007026" y="3853602"/>
                </a:lnTo>
                <a:cubicBezTo>
                  <a:pt x="5007026" y="3840314"/>
                  <a:pt x="5020314" y="3853602"/>
                  <a:pt x="5020314" y="3853602"/>
                </a:cubicBezTo>
                <a:cubicBezTo>
                  <a:pt x="5020314" y="3853602"/>
                  <a:pt x="5020314" y="3853602"/>
                  <a:pt x="5020314" y="3840314"/>
                </a:cubicBezTo>
                <a:cubicBezTo>
                  <a:pt x="5020314" y="3840314"/>
                  <a:pt x="5020314" y="3853602"/>
                  <a:pt x="5007026" y="3853602"/>
                </a:cubicBezTo>
                <a:cubicBezTo>
                  <a:pt x="4993737" y="3827690"/>
                  <a:pt x="5032938" y="3814402"/>
                  <a:pt x="5046226" y="3801778"/>
                </a:cubicBezTo>
                <a:cubicBezTo>
                  <a:pt x="5046226" y="3801778"/>
                  <a:pt x="5032938" y="3801778"/>
                  <a:pt x="5046226" y="3788490"/>
                </a:cubicBezTo>
                <a:cubicBezTo>
                  <a:pt x="5032938" y="3788490"/>
                  <a:pt x="5032938" y="3788490"/>
                  <a:pt x="5032938" y="3801778"/>
                </a:cubicBezTo>
                <a:cubicBezTo>
                  <a:pt x="5019650" y="3801778"/>
                  <a:pt x="5032938" y="3801778"/>
                  <a:pt x="5019650" y="3815066"/>
                </a:cubicBezTo>
                <a:cubicBezTo>
                  <a:pt x="5019650" y="3801778"/>
                  <a:pt x="5006361" y="3801778"/>
                  <a:pt x="5006361" y="3801778"/>
                </a:cubicBezTo>
                <a:cubicBezTo>
                  <a:pt x="5006361" y="3788490"/>
                  <a:pt x="5006361" y="3788490"/>
                  <a:pt x="5006361" y="3788490"/>
                </a:cubicBezTo>
                <a:cubicBezTo>
                  <a:pt x="5006361" y="3788490"/>
                  <a:pt x="4993073" y="3788490"/>
                  <a:pt x="4980449" y="3788490"/>
                </a:cubicBezTo>
                <a:cubicBezTo>
                  <a:pt x="4980449" y="3788490"/>
                  <a:pt x="4980449" y="3788490"/>
                  <a:pt x="4980449" y="3775202"/>
                </a:cubicBezTo>
                <a:lnTo>
                  <a:pt x="4980449" y="3775202"/>
                </a:lnTo>
                <a:cubicBezTo>
                  <a:pt x="4980449" y="3761913"/>
                  <a:pt x="4993737" y="3788490"/>
                  <a:pt x="5006361" y="3788490"/>
                </a:cubicBezTo>
                <a:cubicBezTo>
                  <a:pt x="5006361" y="3788490"/>
                  <a:pt x="5006361" y="3788490"/>
                  <a:pt x="5006361" y="3775202"/>
                </a:cubicBezTo>
                <a:cubicBezTo>
                  <a:pt x="4993073" y="3775202"/>
                  <a:pt x="4993073" y="3775202"/>
                  <a:pt x="4993073" y="3761913"/>
                </a:cubicBezTo>
                <a:lnTo>
                  <a:pt x="5006361" y="3761913"/>
                </a:lnTo>
                <a:cubicBezTo>
                  <a:pt x="5006361" y="3748625"/>
                  <a:pt x="5006361" y="3761913"/>
                  <a:pt x="4993073" y="3748625"/>
                </a:cubicBezTo>
                <a:cubicBezTo>
                  <a:pt x="4993073" y="3748625"/>
                  <a:pt x="5006361" y="3761913"/>
                  <a:pt x="4993073" y="3774537"/>
                </a:cubicBezTo>
                <a:cubicBezTo>
                  <a:pt x="4979785" y="3774537"/>
                  <a:pt x="4979785" y="3761249"/>
                  <a:pt x="4967161" y="3761249"/>
                </a:cubicBezTo>
                <a:cubicBezTo>
                  <a:pt x="4969154" y="3749954"/>
                  <a:pt x="4981778" y="3762578"/>
                  <a:pt x="4981778" y="3762578"/>
                </a:cubicBezTo>
                <a:lnTo>
                  <a:pt x="4981778" y="3762578"/>
                </a:lnTo>
                <a:close/>
                <a:moveTo>
                  <a:pt x="4995066" y="3970539"/>
                </a:moveTo>
                <a:cubicBezTo>
                  <a:pt x="4981778" y="3970539"/>
                  <a:pt x="4995066" y="3944627"/>
                  <a:pt x="4981778" y="3957251"/>
                </a:cubicBezTo>
                <a:cubicBezTo>
                  <a:pt x="4981778" y="3943963"/>
                  <a:pt x="4981778" y="3943963"/>
                  <a:pt x="4995066" y="3943963"/>
                </a:cubicBezTo>
                <a:lnTo>
                  <a:pt x="4995066" y="3943963"/>
                </a:lnTo>
                <a:cubicBezTo>
                  <a:pt x="4995066" y="3957251"/>
                  <a:pt x="4995066" y="3957251"/>
                  <a:pt x="5008354" y="3957251"/>
                </a:cubicBezTo>
                <a:cubicBezTo>
                  <a:pt x="5008354" y="3957251"/>
                  <a:pt x="4995066" y="3957251"/>
                  <a:pt x="4995066" y="3970539"/>
                </a:cubicBezTo>
                <a:lnTo>
                  <a:pt x="4995066" y="3970539"/>
                </a:lnTo>
                <a:close/>
                <a:moveTo>
                  <a:pt x="5008354" y="3892803"/>
                </a:moveTo>
                <a:cubicBezTo>
                  <a:pt x="4995066" y="3892803"/>
                  <a:pt x="5008354" y="3879515"/>
                  <a:pt x="5008354" y="3866891"/>
                </a:cubicBezTo>
                <a:cubicBezTo>
                  <a:pt x="5020978" y="3866226"/>
                  <a:pt x="5008354" y="3892803"/>
                  <a:pt x="5008354" y="3892803"/>
                </a:cubicBezTo>
                <a:lnTo>
                  <a:pt x="5008354" y="3892803"/>
                </a:lnTo>
                <a:close/>
                <a:moveTo>
                  <a:pt x="4969154" y="4151924"/>
                </a:moveTo>
                <a:cubicBezTo>
                  <a:pt x="4982442" y="4138636"/>
                  <a:pt x="4995066" y="4126012"/>
                  <a:pt x="5008354" y="4151924"/>
                </a:cubicBezTo>
                <a:cubicBezTo>
                  <a:pt x="4995066" y="4139300"/>
                  <a:pt x="4981778" y="4151924"/>
                  <a:pt x="4969154" y="4151924"/>
                </a:cubicBezTo>
                <a:lnTo>
                  <a:pt x="4969154" y="4151924"/>
                </a:lnTo>
                <a:close/>
                <a:moveTo>
                  <a:pt x="4981778" y="4203749"/>
                </a:moveTo>
                <a:cubicBezTo>
                  <a:pt x="4995066" y="4190460"/>
                  <a:pt x="4981778" y="4177837"/>
                  <a:pt x="4995066" y="4164548"/>
                </a:cubicBezTo>
                <a:cubicBezTo>
                  <a:pt x="4995066" y="4177837"/>
                  <a:pt x="5008354" y="4177837"/>
                  <a:pt x="5008354" y="4190460"/>
                </a:cubicBezTo>
                <a:lnTo>
                  <a:pt x="5008354" y="4190460"/>
                </a:lnTo>
                <a:cubicBezTo>
                  <a:pt x="4995066" y="4190460"/>
                  <a:pt x="4995066" y="4190460"/>
                  <a:pt x="4995066" y="4190460"/>
                </a:cubicBezTo>
                <a:cubicBezTo>
                  <a:pt x="4995066" y="4203749"/>
                  <a:pt x="5008354" y="4190460"/>
                  <a:pt x="5008354" y="4203749"/>
                </a:cubicBezTo>
                <a:cubicBezTo>
                  <a:pt x="4995066" y="4203749"/>
                  <a:pt x="4981778" y="4203749"/>
                  <a:pt x="4981778" y="4203749"/>
                </a:cubicBezTo>
                <a:lnTo>
                  <a:pt x="4981778" y="4203749"/>
                </a:lnTo>
                <a:close/>
                <a:moveTo>
                  <a:pt x="5008354" y="4255573"/>
                </a:moveTo>
                <a:cubicBezTo>
                  <a:pt x="4995066" y="4255573"/>
                  <a:pt x="4995066" y="4255573"/>
                  <a:pt x="4995066" y="4255573"/>
                </a:cubicBezTo>
                <a:cubicBezTo>
                  <a:pt x="4995066" y="4255573"/>
                  <a:pt x="4995066" y="4242285"/>
                  <a:pt x="4995066" y="4229661"/>
                </a:cubicBezTo>
                <a:cubicBezTo>
                  <a:pt x="5008354" y="4229661"/>
                  <a:pt x="5008354" y="4242949"/>
                  <a:pt x="5008354" y="4255573"/>
                </a:cubicBezTo>
                <a:lnTo>
                  <a:pt x="5008354" y="4255573"/>
                </a:lnTo>
                <a:close/>
                <a:moveTo>
                  <a:pt x="5008354" y="4229661"/>
                </a:moveTo>
                <a:cubicBezTo>
                  <a:pt x="5008354" y="4217037"/>
                  <a:pt x="5008354" y="4217037"/>
                  <a:pt x="5008354" y="4229661"/>
                </a:cubicBezTo>
                <a:cubicBezTo>
                  <a:pt x="4995066" y="4216373"/>
                  <a:pt x="5021642" y="4216373"/>
                  <a:pt x="5008354" y="4203749"/>
                </a:cubicBezTo>
                <a:cubicBezTo>
                  <a:pt x="5020978" y="4203749"/>
                  <a:pt x="5008354" y="4217037"/>
                  <a:pt x="5008354" y="4229661"/>
                </a:cubicBezTo>
                <a:lnTo>
                  <a:pt x="5008354" y="4229661"/>
                </a:lnTo>
                <a:close/>
                <a:moveTo>
                  <a:pt x="5047555" y="3996451"/>
                </a:moveTo>
                <a:cubicBezTo>
                  <a:pt x="5034266" y="3996451"/>
                  <a:pt x="5047555" y="4009740"/>
                  <a:pt x="5034266" y="4009740"/>
                </a:cubicBezTo>
                <a:cubicBezTo>
                  <a:pt x="5034266" y="3983828"/>
                  <a:pt x="5020978" y="3983828"/>
                  <a:pt x="4995066" y="3996451"/>
                </a:cubicBezTo>
                <a:cubicBezTo>
                  <a:pt x="5008354" y="4009740"/>
                  <a:pt x="4995066" y="4009740"/>
                  <a:pt x="4995066" y="4009740"/>
                </a:cubicBezTo>
                <a:cubicBezTo>
                  <a:pt x="4981778" y="4023028"/>
                  <a:pt x="4995066" y="3970539"/>
                  <a:pt x="5008354" y="3983828"/>
                </a:cubicBezTo>
                <a:cubicBezTo>
                  <a:pt x="5008354" y="3983828"/>
                  <a:pt x="4995066" y="3983828"/>
                  <a:pt x="5008354" y="3970539"/>
                </a:cubicBezTo>
                <a:cubicBezTo>
                  <a:pt x="5021642" y="3970539"/>
                  <a:pt x="5008354" y="3983828"/>
                  <a:pt x="5008354" y="3983828"/>
                </a:cubicBezTo>
                <a:cubicBezTo>
                  <a:pt x="5008354" y="3970539"/>
                  <a:pt x="5021642" y="3944627"/>
                  <a:pt x="5021642" y="3918715"/>
                </a:cubicBezTo>
                <a:cubicBezTo>
                  <a:pt x="5034931" y="3918715"/>
                  <a:pt x="5021642" y="3905427"/>
                  <a:pt x="5034931" y="3918715"/>
                </a:cubicBezTo>
                <a:cubicBezTo>
                  <a:pt x="5034931" y="3918715"/>
                  <a:pt x="5034931" y="3892803"/>
                  <a:pt x="5021642" y="3905427"/>
                </a:cubicBezTo>
                <a:cubicBezTo>
                  <a:pt x="5021642" y="3905427"/>
                  <a:pt x="5034931" y="3905427"/>
                  <a:pt x="5034931" y="3892139"/>
                </a:cubicBezTo>
                <a:cubicBezTo>
                  <a:pt x="5034931" y="3892139"/>
                  <a:pt x="5034931" y="3918051"/>
                  <a:pt x="5034931" y="3905427"/>
                </a:cubicBezTo>
                <a:cubicBezTo>
                  <a:pt x="5048219" y="3918715"/>
                  <a:pt x="5009018" y="3944627"/>
                  <a:pt x="5034931" y="3944627"/>
                </a:cubicBezTo>
                <a:cubicBezTo>
                  <a:pt x="5021642" y="3970539"/>
                  <a:pt x="5034931" y="3957915"/>
                  <a:pt x="5034931" y="3983828"/>
                </a:cubicBezTo>
                <a:cubicBezTo>
                  <a:pt x="5048219" y="3970539"/>
                  <a:pt x="5074131" y="3997116"/>
                  <a:pt x="5074131" y="4023028"/>
                </a:cubicBezTo>
                <a:cubicBezTo>
                  <a:pt x="5060843" y="4034988"/>
                  <a:pt x="5034266" y="4022364"/>
                  <a:pt x="5047555" y="3996451"/>
                </a:cubicBezTo>
                <a:lnTo>
                  <a:pt x="5047555" y="3996451"/>
                </a:lnTo>
                <a:close/>
                <a:moveTo>
                  <a:pt x="5047555" y="4385798"/>
                </a:moveTo>
                <a:cubicBezTo>
                  <a:pt x="5060843" y="4385798"/>
                  <a:pt x="5060843" y="4385798"/>
                  <a:pt x="5060843" y="4399087"/>
                </a:cubicBezTo>
                <a:cubicBezTo>
                  <a:pt x="5060843" y="4398422"/>
                  <a:pt x="5047555" y="4398422"/>
                  <a:pt x="5047555" y="4385798"/>
                </a:cubicBezTo>
                <a:cubicBezTo>
                  <a:pt x="5047555" y="4411710"/>
                  <a:pt x="5047555" y="4385798"/>
                  <a:pt x="5047555" y="4385798"/>
                </a:cubicBezTo>
                <a:lnTo>
                  <a:pt x="5047555" y="4385798"/>
                </a:lnTo>
                <a:close/>
                <a:moveTo>
                  <a:pt x="5034266" y="4579807"/>
                </a:moveTo>
                <a:cubicBezTo>
                  <a:pt x="5034266" y="4553895"/>
                  <a:pt x="5060179" y="4566519"/>
                  <a:pt x="5047555" y="4540607"/>
                </a:cubicBezTo>
                <a:cubicBezTo>
                  <a:pt x="5060843" y="4567183"/>
                  <a:pt x="5047555" y="4579807"/>
                  <a:pt x="5034266" y="4579807"/>
                </a:cubicBezTo>
                <a:lnTo>
                  <a:pt x="5034266" y="4579807"/>
                </a:lnTo>
                <a:close/>
                <a:moveTo>
                  <a:pt x="5047555" y="4619008"/>
                </a:moveTo>
                <a:cubicBezTo>
                  <a:pt x="5047555" y="4619008"/>
                  <a:pt x="5047555" y="4619008"/>
                  <a:pt x="5034266" y="4619008"/>
                </a:cubicBezTo>
                <a:cubicBezTo>
                  <a:pt x="5047555" y="4605719"/>
                  <a:pt x="5047555" y="4579807"/>
                  <a:pt x="5060179" y="4579807"/>
                </a:cubicBezTo>
                <a:cubicBezTo>
                  <a:pt x="5046891" y="4593096"/>
                  <a:pt x="5060179" y="4593096"/>
                  <a:pt x="5060179" y="4605719"/>
                </a:cubicBezTo>
                <a:cubicBezTo>
                  <a:pt x="5060843" y="4605719"/>
                  <a:pt x="5047555" y="4605719"/>
                  <a:pt x="5047555" y="4619008"/>
                </a:cubicBezTo>
                <a:lnTo>
                  <a:pt x="5047555" y="4619008"/>
                </a:lnTo>
                <a:close/>
                <a:moveTo>
                  <a:pt x="5100044" y="4593096"/>
                </a:moveTo>
                <a:cubicBezTo>
                  <a:pt x="5086755" y="4593096"/>
                  <a:pt x="5100044" y="4593096"/>
                  <a:pt x="5086755" y="4579807"/>
                </a:cubicBezTo>
                <a:lnTo>
                  <a:pt x="5073467" y="4593096"/>
                </a:lnTo>
                <a:cubicBezTo>
                  <a:pt x="5060179" y="4593096"/>
                  <a:pt x="5073467" y="4579807"/>
                  <a:pt x="5073467" y="4567183"/>
                </a:cubicBezTo>
                <a:lnTo>
                  <a:pt x="5073467" y="4580472"/>
                </a:lnTo>
                <a:cubicBezTo>
                  <a:pt x="5086755" y="4567183"/>
                  <a:pt x="5060179" y="4554559"/>
                  <a:pt x="5073467" y="4541271"/>
                </a:cubicBezTo>
                <a:cubicBezTo>
                  <a:pt x="5073467" y="4527983"/>
                  <a:pt x="5047555" y="4541271"/>
                  <a:pt x="5060179" y="4515359"/>
                </a:cubicBezTo>
                <a:lnTo>
                  <a:pt x="5046891" y="4528647"/>
                </a:lnTo>
                <a:cubicBezTo>
                  <a:pt x="5033602" y="4515359"/>
                  <a:pt x="5046891" y="4515359"/>
                  <a:pt x="5046891" y="4502735"/>
                </a:cubicBezTo>
                <a:cubicBezTo>
                  <a:pt x="5033602" y="4502735"/>
                  <a:pt x="5020978" y="4502735"/>
                  <a:pt x="5033602" y="4489447"/>
                </a:cubicBezTo>
                <a:cubicBezTo>
                  <a:pt x="5033602" y="4502735"/>
                  <a:pt x="5046891" y="4489447"/>
                  <a:pt x="5059515" y="4489447"/>
                </a:cubicBezTo>
                <a:cubicBezTo>
                  <a:pt x="5046226" y="4515359"/>
                  <a:pt x="5072803" y="4515359"/>
                  <a:pt x="5072803" y="4515359"/>
                </a:cubicBezTo>
                <a:cubicBezTo>
                  <a:pt x="5072803" y="4528647"/>
                  <a:pt x="5072803" y="4541271"/>
                  <a:pt x="5086091" y="4554559"/>
                </a:cubicBezTo>
                <a:cubicBezTo>
                  <a:pt x="5086091" y="4554559"/>
                  <a:pt x="5072803" y="4567848"/>
                  <a:pt x="5086091" y="4580472"/>
                </a:cubicBezTo>
                <a:cubicBezTo>
                  <a:pt x="5086755" y="4579807"/>
                  <a:pt x="5100044" y="4579807"/>
                  <a:pt x="5100044" y="4593096"/>
                </a:cubicBezTo>
                <a:lnTo>
                  <a:pt x="5100044" y="4593096"/>
                </a:lnTo>
                <a:close/>
                <a:moveTo>
                  <a:pt x="5113332" y="4579807"/>
                </a:moveTo>
                <a:cubicBezTo>
                  <a:pt x="5113332" y="4566519"/>
                  <a:pt x="5113332" y="4566519"/>
                  <a:pt x="5113332" y="4566519"/>
                </a:cubicBezTo>
                <a:cubicBezTo>
                  <a:pt x="5113332" y="4553231"/>
                  <a:pt x="5113332" y="4579807"/>
                  <a:pt x="5113332" y="4566519"/>
                </a:cubicBezTo>
                <a:cubicBezTo>
                  <a:pt x="5125956" y="4567183"/>
                  <a:pt x="5113332" y="4579807"/>
                  <a:pt x="5113332" y="4579807"/>
                </a:cubicBezTo>
                <a:lnTo>
                  <a:pt x="5113332" y="4579807"/>
                </a:lnTo>
                <a:close/>
                <a:moveTo>
                  <a:pt x="5139244" y="4632296"/>
                </a:moveTo>
                <a:cubicBezTo>
                  <a:pt x="5139244" y="4619008"/>
                  <a:pt x="5152533" y="4619008"/>
                  <a:pt x="5165156" y="4619008"/>
                </a:cubicBezTo>
                <a:cubicBezTo>
                  <a:pt x="5165821" y="4632296"/>
                  <a:pt x="5152533" y="4632296"/>
                  <a:pt x="5139244" y="4632296"/>
                </a:cubicBezTo>
                <a:lnTo>
                  <a:pt x="5139244" y="4632296"/>
                </a:lnTo>
                <a:close/>
                <a:moveTo>
                  <a:pt x="5152533" y="4489447"/>
                </a:moveTo>
                <a:cubicBezTo>
                  <a:pt x="5139244" y="4489447"/>
                  <a:pt x="5139244" y="4489447"/>
                  <a:pt x="5139244" y="4489447"/>
                </a:cubicBezTo>
                <a:cubicBezTo>
                  <a:pt x="5139244" y="4502735"/>
                  <a:pt x="5125956" y="4515359"/>
                  <a:pt x="5125956" y="4528647"/>
                </a:cubicBezTo>
                <a:cubicBezTo>
                  <a:pt x="5112668" y="4528647"/>
                  <a:pt x="5112668" y="4515359"/>
                  <a:pt x="5112668" y="4515359"/>
                </a:cubicBezTo>
                <a:cubicBezTo>
                  <a:pt x="5112668" y="4528647"/>
                  <a:pt x="5112668" y="4528647"/>
                  <a:pt x="5112668" y="4528647"/>
                </a:cubicBezTo>
                <a:cubicBezTo>
                  <a:pt x="5099379" y="4541936"/>
                  <a:pt x="5112668" y="4515359"/>
                  <a:pt x="5099379" y="4528647"/>
                </a:cubicBezTo>
                <a:cubicBezTo>
                  <a:pt x="5099379" y="4515359"/>
                  <a:pt x="5099379" y="4515359"/>
                  <a:pt x="5112668" y="4515359"/>
                </a:cubicBezTo>
                <a:cubicBezTo>
                  <a:pt x="5112668" y="4502071"/>
                  <a:pt x="5099379" y="4502071"/>
                  <a:pt x="5086755" y="4502071"/>
                </a:cubicBezTo>
                <a:lnTo>
                  <a:pt x="5100044" y="4488783"/>
                </a:lnTo>
                <a:cubicBezTo>
                  <a:pt x="5100044" y="4475494"/>
                  <a:pt x="5086755" y="4488783"/>
                  <a:pt x="5086755" y="4475494"/>
                </a:cubicBezTo>
                <a:cubicBezTo>
                  <a:pt x="5073467" y="4475494"/>
                  <a:pt x="5086755" y="4488783"/>
                  <a:pt x="5073467" y="4475494"/>
                </a:cubicBezTo>
                <a:cubicBezTo>
                  <a:pt x="5073467" y="4462206"/>
                  <a:pt x="5073467" y="4475494"/>
                  <a:pt x="5073467" y="4462206"/>
                </a:cubicBezTo>
                <a:cubicBezTo>
                  <a:pt x="5060179" y="4462206"/>
                  <a:pt x="5060179" y="4462206"/>
                  <a:pt x="5060179" y="4448918"/>
                </a:cubicBezTo>
                <a:cubicBezTo>
                  <a:pt x="5060179" y="4448918"/>
                  <a:pt x="5060179" y="4462206"/>
                  <a:pt x="5046891" y="4462206"/>
                </a:cubicBezTo>
                <a:cubicBezTo>
                  <a:pt x="5046891" y="4448918"/>
                  <a:pt x="5046891" y="4448918"/>
                  <a:pt x="5046891" y="4448918"/>
                </a:cubicBezTo>
                <a:lnTo>
                  <a:pt x="5060179" y="4448918"/>
                </a:lnTo>
                <a:cubicBezTo>
                  <a:pt x="5060179" y="4435630"/>
                  <a:pt x="5046891" y="4448918"/>
                  <a:pt x="5046891" y="4423005"/>
                </a:cubicBezTo>
                <a:cubicBezTo>
                  <a:pt x="5046891" y="4436294"/>
                  <a:pt x="5060179" y="4436294"/>
                  <a:pt x="5060179" y="4448918"/>
                </a:cubicBezTo>
                <a:cubicBezTo>
                  <a:pt x="5073467" y="4448918"/>
                  <a:pt x="5073467" y="4435630"/>
                  <a:pt x="5073467" y="4435630"/>
                </a:cubicBezTo>
                <a:cubicBezTo>
                  <a:pt x="5073467" y="4422341"/>
                  <a:pt x="5073467" y="4435630"/>
                  <a:pt x="5060179" y="4435630"/>
                </a:cubicBezTo>
                <a:cubicBezTo>
                  <a:pt x="5060179" y="4422341"/>
                  <a:pt x="5073467" y="4422341"/>
                  <a:pt x="5060179" y="4422341"/>
                </a:cubicBezTo>
                <a:cubicBezTo>
                  <a:pt x="5073467" y="4422341"/>
                  <a:pt x="5060179" y="4422341"/>
                  <a:pt x="5073467" y="4422341"/>
                </a:cubicBezTo>
                <a:cubicBezTo>
                  <a:pt x="5073467" y="4422341"/>
                  <a:pt x="5073467" y="4396429"/>
                  <a:pt x="5060179" y="4396429"/>
                </a:cubicBezTo>
                <a:lnTo>
                  <a:pt x="5060179" y="4383141"/>
                </a:lnTo>
                <a:cubicBezTo>
                  <a:pt x="5073467" y="4383141"/>
                  <a:pt x="5073467" y="4383141"/>
                  <a:pt x="5086091" y="4383141"/>
                </a:cubicBezTo>
                <a:cubicBezTo>
                  <a:pt x="5086091" y="4396429"/>
                  <a:pt x="5072803" y="4383141"/>
                  <a:pt x="5072803" y="4396429"/>
                </a:cubicBezTo>
                <a:lnTo>
                  <a:pt x="5086091" y="4396429"/>
                </a:lnTo>
                <a:cubicBezTo>
                  <a:pt x="5072803" y="4422341"/>
                  <a:pt x="5099379" y="4435630"/>
                  <a:pt x="5112003" y="4448253"/>
                </a:cubicBezTo>
                <a:cubicBezTo>
                  <a:pt x="5125291" y="4448253"/>
                  <a:pt x="5125291" y="4448253"/>
                  <a:pt x="5137915" y="4461541"/>
                </a:cubicBezTo>
                <a:cubicBezTo>
                  <a:pt x="5124627" y="4461541"/>
                  <a:pt x="5137915" y="4474830"/>
                  <a:pt x="5124627" y="4487454"/>
                </a:cubicBezTo>
                <a:cubicBezTo>
                  <a:pt x="5124627" y="4487454"/>
                  <a:pt x="5124627" y="4487454"/>
                  <a:pt x="5137915" y="4487454"/>
                </a:cubicBezTo>
                <a:lnTo>
                  <a:pt x="5137915" y="4487454"/>
                </a:lnTo>
                <a:cubicBezTo>
                  <a:pt x="5137915" y="4474165"/>
                  <a:pt x="5124627" y="4461541"/>
                  <a:pt x="5151203" y="4461541"/>
                </a:cubicBezTo>
                <a:cubicBezTo>
                  <a:pt x="5137915" y="4474830"/>
                  <a:pt x="5164492" y="4487454"/>
                  <a:pt x="5164492" y="4513366"/>
                </a:cubicBezTo>
                <a:cubicBezTo>
                  <a:pt x="5164492" y="4500078"/>
                  <a:pt x="5164492" y="4526654"/>
                  <a:pt x="5177780" y="4513366"/>
                </a:cubicBezTo>
                <a:cubicBezTo>
                  <a:pt x="5177780" y="4526654"/>
                  <a:pt x="5164492" y="4526654"/>
                  <a:pt x="5164492" y="4526654"/>
                </a:cubicBezTo>
                <a:cubicBezTo>
                  <a:pt x="5164492" y="4526654"/>
                  <a:pt x="5152533" y="4515359"/>
                  <a:pt x="5152533" y="4489447"/>
                </a:cubicBezTo>
                <a:lnTo>
                  <a:pt x="5152533" y="4489447"/>
                </a:lnTo>
                <a:close/>
                <a:moveTo>
                  <a:pt x="5165821" y="4553895"/>
                </a:moveTo>
                <a:cubicBezTo>
                  <a:pt x="5165821" y="4540607"/>
                  <a:pt x="5191732" y="4553895"/>
                  <a:pt x="5179109" y="4540607"/>
                </a:cubicBezTo>
                <a:cubicBezTo>
                  <a:pt x="5192397" y="4540607"/>
                  <a:pt x="5205021" y="4553895"/>
                  <a:pt x="5205021" y="4527319"/>
                </a:cubicBezTo>
                <a:cubicBezTo>
                  <a:pt x="5205021" y="4540607"/>
                  <a:pt x="5205021" y="4540607"/>
                  <a:pt x="5205021" y="4553231"/>
                </a:cubicBezTo>
                <a:cubicBezTo>
                  <a:pt x="5191732" y="4553231"/>
                  <a:pt x="5191732" y="4566519"/>
                  <a:pt x="5179109" y="4553231"/>
                </a:cubicBezTo>
                <a:cubicBezTo>
                  <a:pt x="5192397" y="4566519"/>
                  <a:pt x="5179109" y="4566519"/>
                  <a:pt x="5192397" y="4579143"/>
                </a:cubicBezTo>
                <a:cubicBezTo>
                  <a:pt x="5178444" y="4567183"/>
                  <a:pt x="5165821" y="4567183"/>
                  <a:pt x="5165821" y="4553895"/>
                </a:cubicBezTo>
                <a:lnTo>
                  <a:pt x="5165821" y="4553895"/>
                </a:lnTo>
                <a:close/>
                <a:moveTo>
                  <a:pt x="5178444" y="4787769"/>
                </a:moveTo>
                <a:cubicBezTo>
                  <a:pt x="5178444" y="4774481"/>
                  <a:pt x="5178444" y="4774481"/>
                  <a:pt x="5178444" y="4761857"/>
                </a:cubicBezTo>
                <a:cubicBezTo>
                  <a:pt x="5191732" y="4748568"/>
                  <a:pt x="5191732" y="4787769"/>
                  <a:pt x="5178444" y="4787769"/>
                </a:cubicBezTo>
                <a:lnTo>
                  <a:pt x="5178444" y="4787769"/>
                </a:lnTo>
                <a:close/>
                <a:moveTo>
                  <a:pt x="5178444" y="4761857"/>
                </a:moveTo>
                <a:cubicBezTo>
                  <a:pt x="5178444" y="4748568"/>
                  <a:pt x="5178444" y="4761857"/>
                  <a:pt x="5165156" y="4748568"/>
                </a:cubicBezTo>
                <a:lnTo>
                  <a:pt x="5165156" y="4735280"/>
                </a:lnTo>
                <a:cubicBezTo>
                  <a:pt x="5165156" y="4735280"/>
                  <a:pt x="5165156" y="4735280"/>
                  <a:pt x="5178444" y="4735280"/>
                </a:cubicBezTo>
                <a:cubicBezTo>
                  <a:pt x="5178444" y="4748568"/>
                  <a:pt x="5178444" y="4748568"/>
                  <a:pt x="5178444" y="4748568"/>
                </a:cubicBezTo>
                <a:cubicBezTo>
                  <a:pt x="5178444" y="4748568"/>
                  <a:pt x="5178444" y="4748568"/>
                  <a:pt x="5178444" y="4735280"/>
                </a:cubicBezTo>
                <a:cubicBezTo>
                  <a:pt x="5178444" y="4735280"/>
                  <a:pt x="5178444" y="4735280"/>
                  <a:pt x="5191732" y="4735280"/>
                </a:cubicBezTo>
                <a:cubicBezTo>
                  <a:pt x="5191732" y="4748568"/>
                  <a:pt x="5178444" y="4748568"/>
                  <a:pt x="5178444" y="4761857"/>
                </a:cubicBezTo>
                <a:lnTo>
                  <a:pt x="5178444" y="4761857"/>
                </a:lnTo>
                <a:close/>
                <a:moveTo>
                  <a:pt x="5296710" y="4735945"/>
                </a:moveTo>
                <a:cubicBezTo>
                  <a:pt x="5296710" y="4735945"/>
                  <a:pt x="5296710" y="4722657"/>
                  <a:pt x="5283422" y="4722657"/>
                </a:cubicBezTo>
                <a:cubicBezTo>
                  <a:pt x="5283422" y="4735945"/>
                  <a:pt x="5296710" y="4735945"/>
                  <a:pt x="5296710" y="4735945"/>
                </a:cubicBezTo>
                <a:cubicBezTo>
                  <a:pt x="5296710" y="4735945"/>
                  <a:pt x="5283422" y="4749233"/>
                  <a:pt x="5296710" y="4749233"/>
                </a:cubicBezTo>
                <a:cubicBezTo>
                  <a:pt x="5296710" y="4749233"/>
                  <a:pt x="5270798" y="4749233"/>
                  <a:pt x="5270798" y="4762521"/>
                </a:cubicBezTo>
                <a:cubicBezTo>
                  <a:pt x="5257509" y="4749233"/>
                  <a:pt x="5257509" y="4775810"/>
                  <a:pt x="5257509" y="4788433"/>
                </a:cubicBezTo>
                <a:cubicBezTo>
                  <a:pt x="5244221" y="4788433"/>
                  <a:pt x="5231597" y="4775145"/>
                  <a:pt x="5218309" y="4775145"/>
                </a:cubicBezTo>
                <a:cubicBezTo>
                  <a:pt x="5205021" y="4775145"/>
                  <a:pt x="5218309" y="4749233"/>
                  <a:pt x="5192397" y="4749233"/>
                </a:cubicBezTo>
                <a:cubicBezTo>
                  <a:pt x="5205686" y="4735945"/>
                  <a:pt x="5205686" y="4735945"/>
                  <a:pt x="5218309" y="4723321"/>
                </a:cubicBezTo>
                <a:cubicBezTo>
                  <a:pt x="5231597" y="4736609"/>
                  <a:pt x="5205021" y="4788433"/>
                  <a:pt x="5231597" y="4762521"/>
                </a:cubicBezTo>
                <a:cubicBezTo>
                  <a:pt x="5231597" y="4762521"/>
                  <a:pt x="5218309" y="4762521"/>
                  <a:pt x="5218309" y="4749233"/>
                </a:cubicBezTo>
                <a:cubicBezTo>
                  <a:pt x="5231597" y="4762521"/>
                  <a:pt x="5231597" y="4749233"/>
                  <a:pt x="5244221" y="4735945"/>
                </a:cubicBezTo>
                <a:cubicBezTo>
                  <a:pt x="5230933" y="4722657"/>
                  <a:pt x="5230933" y="4735945"/>
                  <a:pt x="5218309" y="4735945"/>
                </a:cubicBezTo>
                <a:cubicBezTo>
                  <a:pt x="5231597" y="4722657"/>
                  <a:pt x="5257509" y="4722657"/>
                  <a:pt x="5244221" y="4696744"/>
                </a:cubicBezTo>
                <a:cubicBezTo>
                  <a:pt x="5244221" y="4696744"/>
                  <a:pt x="5257509" y="4696744"/>
                  <a:pt x="5270134" y="4696744"/>
                </a:cubicBezTo>
                <a:cubicBezTo>
                  <a:pt x="5256845" y="4710032"/>
                  <a:pt x="5270134" y="4722657"/>
                  <a:pt x="5270134" y="4722657"/>
                </a:cubicBezTo>
                <a:cubicBezTo>
                  <a:pt x="5270134" y="4722657"/>
                  <a:pt x="5283422" y="4722657"/>
                  <a:pt x="5283422" y="4709368"/>
                </a:cubicBezTo>
                <a:cubicBezTo>
                  <a:pt x="5296710" y="4709368"/>
                  <a:pt x="5283422" y="4722657"/>
                  <a:pt x="5283422" y="4722657"/>
                </a:cubicBezTo>
                <a:cubicBezTo>
                  <a:pt x="5296710" y="4722657"/>
                  <a:pt x="5296710" y="4709368"/>
                  <a:pt x="5309334" y="4709368"/>
                </a:cubicBezTo>
                <a:cubicBezTo>
                  <a:pt x="5309998" y="4722657"/>
                  <a:pt x="5296710" y="4722657"/>
                  <a:pt x="5296710" y="4735945"/>
                </a:cubicBezTo>
                <a:lnTo>
                  <a:pt x="5296710" y="4735945"/>
                </a:lnTo>
                <a:close/>
                <a:moveTo>
                  <a:pt x="5414311" y="4658208"/>
                </a:moveTo>
                <a:cubicBezTo>
                  <a:pt x="5414311" y="4671497"/>
                  <a:pt x="5414311" y="4671497"/>
                  <a:pt x="5414311" y="4671497"/>
                </a:cubicBezTo>
                <a:cubicBezTo>
                  <a:pt x="5414311" y="4671497"/>
                  <a:pt x="5414311" y="4670832"/>
                  <a:pt x="5414311" y="4658208"/>
                </a:cubicBezTo>
                <a:lnTo>
                  <a:pt x="5414311" y="4658208"/>
                </a:lnTo>
                <a:cubicBezTo>
                  <a:pt x="5401023" y="4644920"/>
                  <a:pt x="5388400" y="4644920"/>
                  <a:pt x="5361823" y="4644920"/>
                </a:cubicBezTo>
                <a:cubicBezTo>
                  <a:pt x="5348535" y="4644920"/>
                  <a:pt x="5361823" y="4644920"/>
                  <a:pt x="5361823" y="4658208"/>
                </a:cubicBezTo>
                <a:cubicBezTo>
                  <a:pt x="5335911" y="4658208"/>
                  <a:pt x="5335911" y="4671497"/>
                  <a:pt x="5322622" y="4671497"/>
                </a:cubicBezTo>
                <a:cubicBezTo>
                  <a:pt x="5322622" y="4658208"/>
                  <a:pt x="5335911" y="4658208"/>
                  <a:pt x="5335911" y="4645584"/>
                </a:cubicBezTo>
                <a:lnTo>
                  <a:pt x="5335911" y="4645584"/>
                </a:lnTo>
                <a:cubicBezTo>
                  <a:pt x="5335911" y="4658873"/>
                  <a:pt x="5296710" y="4658873"/>
                  <a:pt x="5296710" y="4658873"/>
                </a:cubicBezTo>
                <a:cubicBezTo>
                  <a:pt x="5296710" y="4658873"/>
                  <a:pt x="5309998" y="4645584"/>
                  <a:pt x="5283422" y="4645584"/>
                </a:cubicBezTo>
                <a:cubicBezTo>
                  <a:pt x="5283422" y="4619672"/>
                  <a:pt x="5283422" y="4619672"/>
                  <a:pt x="5283422" y="4619672"/>
                </a:cubicBezTo>
                <a:cubicBezTo>
                  <a:pt x="5283422" y="4632961"/>
                  <a:pt x="5296710" y="4632961"/>
                  <a:pt x="5309334" y="4658873"/>
                </a:cubicBezTo>
                <a:cubicBezTo>
                  <a:pt x="5322622" y="4645584"/>
                  <a:pt x="5335246" y="4632961"/>
                  <a:pt x="5348535" y="4632961"/>
                </a:cubicBezTo>
                <a:cubicBezTo>
                  <a:pt x="5335246" y="4619672"/>
                  <a:pt x="5309334" y="4658873"/>
                  <a:pt x="5309334" y="4619672"/>
                </a:cubicBezTo>
                <a:cubicBezTo>
                  <a:pt x="5309334" y="4619672"/>
                  <a:pt x="5296046" y="4632961"/>
                  <a:pt x="5309334" y="4632961"/>
                </a:cubicBezTo>
                <a:cubicBezTo>
                  <a:pt x="5296046" y="4619672"/>
                  <a:pt x="5309334" y="4619672"/>
                  <a:pt x="5309334" y="4607048"/>
                </a:cubicBezTo>
                <a:cubicBezTo>
                  <a:pt x="5309334" y="4607048"/>
                  <a:pt x="5309334" y="4620337"/>
                  <a:pt x="5322622" y="4607048"/>
                </a:cubicBezTo>
                <a:cubicBezTo>
                  <a:pt x="5322622" y="4620337"/>
                  <a:pt x="5322622" y="4620337"/>
                  <a:pt x="5322622" y="4632961"/>
                </a:cubicBezTo>
                <a:cubicBezTo>
                  <a:pt x="5335911" y="4619672"/>
                  <a:pt x="5335911" y="4607048"/>
                  <a:pt x="5322622" y="4607048"/>
                </a:cubicBezTo>
                <a:cubicBezTo>
                  <a:pt x="5322622" y="4593760"/>
                  <a:pt x="5335911" y="4607048"/>
                  <a:pt x="5348535" y="4593760"/>
                </a:cubicBezTo>
                <a:cubicBezTo>
                  <a:pt x="5335246" y="4593760"/>
                  <a:pt x="5335246" y="4593760"/>
                  <a:pt x="5335246" y="4593760"/>
                </a:cubicBezTo>
                <a:cubicBezTo>
                  <a:pt x="5348535" y="4580472"/>
                  <a:pt x="5348535" y="4580472"/>
                  <a:pt x="5348535" y="4580472"/>
                </a:cubicBezTo>
                <a:cubicBezTo>
                  <a:pt x="5361823" y="4593760"/>
                  <a:pt x="5361823" y="4593760"/>
                  <a:pt x="5374446" y="4593760"/>
                </a:cubicBezTo>
                <a:lnTo>
                  <a:pt x="5361158" y="4593760"/>
                </a:lnTo>
                <a:cubicBezTo>
                  <a:pt x="5361158" y="4607048"/>
                  <a:pt x="5361158" y="4607048"/>
                  <a:pt x="5361158" y="4619672"/>
                </a:cubicBezTo>
                <a:cubicBezTo>
                  <a:pt x="5361158" y="4619672"/>
                  <a:pt x="5347870" y="4619672"/>
                  <a:pt x="5347870" y="4606384"/>
                </a:cubicBezTo>
                <a:cubicBezTo>
                  <a:pt x="5347870" y="4606384"/>
                  <a:pt x="5347870" y="4619672"/>
                  <a:pt x="5334581" y="4619672"/>
                </a:cubicBezTo>
                <a:cubicBezTo>
                  <a:pt x="5334581" y="4619672"/>
                  <a:pt x="5334581" y="4632961"/>
                  <a:pt x="5347870" y="4632961"/>
                </a:cubicBezTo>
                <a:cubicBezTo>
                  <a:pt x="5347870" y="4607048"/>
                  <a:pt x="5361158" y="4632961"/>
                  <a:pt x="5361158" y="4646249"/>
                </a:cubicBezTo>
                <a:cubicBezTo>
                  <a:pt x="5374446" y="4646249"/>
                  <a:pt x="5361158" y="4632961"/>
                  <a:pt x="5374446" y="4620337"/>
                </a:cubicBezTo>
                <a:cubicBezTo>
                  <a:pt x="5374446" y="4633625"/>
                  <a:pt x="5374446" y="4633625"/>
                  <a:pt x="5387735" y="4633625"/>
                </a:cubicBezTo>
                <a:cubicBezTo>
                  <a:pt x="5374446" y="4620337"/>
                  <a:pt x="5387735" y="4620337"/>
                  <a:pt x="5374446" y="4620337"/>
                </a:cubicBezTo>
                <a:cubicBezTo>
                  <a:pt x="5387735" y="4607048"/>
                  <a:pt x="5387735" y="4620337"/>
                  <a:pt x="5387735" y="4633625"/>
                </a:cubicBezTo>
                <a:cubicBezTo>
                  <a:pt x="5401023" y="4633625"/>
                  <a:pt x="5401023" y="4633625"/>
                  <a:pt x="5401023" y="4620337"/>
                </a:cubicBezTo>
                <a:cubicBezTo>
                  <a:pt x="5414311" y="4620337"/>
                  <a:pt x="5401023" y="4633625"/>
                  <a:pt x="5401023" y="4633625"/>
                </a:cubicBezTo>
                <a:cubicBezTo>
                  <a:pt x="5401023" y="4646913"/>
                  <a:pt x="5414311" y="4646913"/>
                  <a:pt x="5401023" y="4646913"/>
                </a:cubicBezTo>
                <a:cubicBezTo>
                  <a:pt x="5401023" y="4646913"/>
                  <a:pt x="5414311" y="4660201"/>
                  <a:pt x="5414311" y="4646913"/>
                </a:cubicBezTo>
                <a:cubicBezTo>
                  <a:pt x="5427599" y="4646913"/>
                  <a:pt x="5414311" y="4660201"/>
                  <a:pt x="5427599" y="4660201"/>
                </a:cubicBezTo>
                <a:lnTo>
                  <a:pt x="5414311" y="4660201"/>
                </a:lnTo>
                <a:lnTo>
                  <a:pt x="5414311" y="4658208"/>
                </a:lnTo>
                <a:close/>
                <a:moveTo>
                  <a:pt x="5440888" y="4644920"/>
                </a:moveTo>
                <a:cubicBezTo>
                  <a:pt x="5427599" y="4644920"/>
                  <a:pt x="5427599" y="4631632"/>
                  <a:pt x="5427599" y="4631632"/>
                </a:cubicBezTo>
                <a:cubicBezTo>
                  <a:pt x="5427599" y="4631632"/>
                  <a:pt x="5440888" y="4632296"/>
                  <a:pt x="5440888" y="4644920"/>
                </a:cubicBezTo>
                <a:lnTo>
                  <a:pt x="5440888" y="4644920"/>
                </a:lnTo>
                <a:close/>
                <a:moveTo>
                  <a:pt x="5440888" y="4632296"/>
                </a:moveTo>
                <a:cubicBezTo>
                  <a:pt x="5427599" y="4632296"/>
                  <a:pt x="5440888" y="4606384"/>
                  <a:pt x="5427599" y="4619008"/>
                </a:cubicBezTo>
                <a:cubicBezTo>
                  <a:pt x="5427599" y="4605719"/>
                  <a:pt x="5440888" y="4619008"/>
                  <a:pt x="5440888" y="4619008"/>
                </a:cubicBezTo>
                <a:cubicBezTo>
                  <a:pt x="5440888" y="4619008"/>
                  <a:pt x="5440888" y="4619008"/>
                  <a:pt x="5440888" y="4632296"/>
                </a:cubicBezTo>
                <a:lnTo>
                  <a:pt x="5440888" y="4632296"/>
                </a:lnTo>
                <a:close/>
                <a:moveTo>
                  <a:pt x="5454176" y="4527983"/>
                </a:moveTo>
                <a:cubicBezTo>
                  <a:pt x="5440888" y="4527983"/>
                  <a:pt x="5454176" y="4514695"/>
                  <a:pt x="5454176" y="4514695"/>
                </a:cubicBezTo>
                <a:cubicBezTo>
                  <a:pt x="5454176" y="4527983"/>
                  <a:pt x="5454176" y="4527983"/>
                  <a:pt x="5454176" y="4527983"/>
                </a:cubicBezTo>
                <a:cubicBezTo>
                  <a:pt x="5454176" y="4527983"/>
                  <a:pt x="5454176" y="4527983"/>
                  <a:pt x="5454176" y="4514695"/>
                </a:cubicBezTo>
                <a:cubicBezTo>
                  <a:pt x="5454176" y="4515359"/>
                  <a:pt x="5454176" y="4515359"/>
                  <a:pt x="5454176" y="4527983"/>
                </a:cubicBezTo>
                <a:lnTo>
                  <a:pt x="5454176" y="4527983"/>
                </a:lnTo>
                <a:close/>
                <a:moveTo>
                  <a:pt x="5454176" y="4567183"/>
                </a:moveTo>
                <a:cubicBezTo>
                  <a:pt x="5467464" y="4567183"/>
                  <a:pt x="5467464" y="4567183"/>
                  <a:pt x="5467464" y="4580472"/>
                </a:cubicBezTo>
                <a:cubicBezTo>
                  <a:pt x="5467464" y="4580472"/>
                  <a:pt x="5454176" y="4567183"/>
                  <a:pt x="5454176" y="4580472"/>
                </a:cubicBezTo>
                <a:cubicBezTo>
                  <a:pt x="5454176" y="4567183"/>
                  <a:pt x="5454176" y="4567183"/>
                  <a:pt x="5454176" y="4567183"/>
                </a:cubicBezTo>
                <a:lnTo>
                  <a:pt x="5454176" y="4567183"/>
                </a:lnTo>
                <a:close/>
                <a:moveTo>
                  <a:pt x="5480088" y="4710032"/>
                </a:moveTo>
                <a:cubicBezTo>
                  <a:pt x="5466800" y="4710032"/>
                  <a:pt x="5466800" y="4710032"/>
                  <a:pt x="5466800" y="4696744"/>
                </a:cubicBezTo>
                <a:cubicBezTo>
                  <a:pt x="5480088" y="4696744"/>
                  <a:pt x="5480088" y="4696744"/>
                  <a:pt x="5480088" y="4710032"/>
                </a:cubicBezTo>
                <a:lnTo>
                  <a:pt x="5480088" y="4710032"/>
                </a:lnTo>
                <a:close/>
                <a:moveTo>
                  <a:pt x="5454176" y="4632296"/>
                </a:moveTo>
                <a:cubicBezTo>
                  <a:pt x="5467464" y="4619008"/>
                  <a:pt x="5467464" y="4619008"/>
                  <a:pt x="5480088" y="4619008"/>
                </a:cubicBezTo>
                <a:cubicBezTo>
                  <a:pt x="5480088" y="4619008"/>
                  <a:pt x="5466800" y="4619008"/>
                  <a:pt x="5466800" y="4605719"/>
                </a:cubicBezTo>
                <a:cubicBezTo>
                  <a:pt x="5480088" y="4605719"/>
                  <a:pt x="5480088" y="4619008"/>
                  <a:pt x="5480088" y="4631632"/>
                </a:cubicBezTo>
                <a:cubicBezTo>
                  <a:pt x="5466800" y="4619008"/>
                  <a:pt x="5466800" y="4632296"/>
                  <a:pt x="5454176" y="4632296"/>
                </a:cubicBezTo>
                <a:lnTo>
                  <a:pt x="5454176" y="4632296"/>
                </a:lnTo>
                <a:close/>
                <a:moveTo>
                  <a:pt x="5480088" y="4527983"/>
                </a:moveTo>
                <a:cubicBezTo>
                  <a:pt x="5493377" y="4527983"/>
                  <a:pt x="5506001" y="4541271"/>
                  <a:pt x="5506001" y="4553895"/>
                </a:cubicBezTo>
                <a:cubicBezTo>
                  <a:pt x="5506001" y="4553895"/>
                  <a:pt x="5506001" y="4553895"/>
                  <a:pt x="5492712" y="4553895"/>
                </a:cubicBezTo>
                <a:cubicBezTo>
                  <a:pt x="5492712" y="4553895"/>
                  <a:pt x="5492712" y="4567183"/>
                  <a:pt x="5479424" y="4567183"/>
                </a:cubicBezTo>
                <a:cubicBezTo>
                  <a:pt x="5493377" y="4553895"/>
                  <a:pt x="5480088" y="4541271"/>
                  <a:pt x="5480088" y="4527983"/>
                </a:cubicBezTo>
                <a:lnTo>
                  <a:pt x="5480088" y="4527983"/>
                </a:lnTo>
                <a:close/>
                <a:moveTo>
                  <a:pt x="5493377" y="4593096"/>
                </a:moveTo>
                <a:cubicBezTo>
                  <a:pt x="5493377" y="4606384"/>
                  <a:pt x="5493377" y="4619008"/>
                  <a:pt x="5506665" y="4619008"/>
                </a:cubicBezTo>
                <a:lnTo>
                  <a:pt x="5506665" y="4619008"/>
                </a:lnTo>
                <a:cubicBezTo>
                  <a:pt x="5506665" y="4632296"/>
                  <a:pt x="5506665" y="4632296"/>
                  <a:pt x="5493377" y="4632296"/>
                </a:cubicBezTo>
                <a:lnTo>
                  <a:pt x="5493377" y="4632296"/>
                </a:lnTo>
                <a:cubicBezTo>
                  <a:pt x="5493377" y="4619008"/>
                  <a:pt x="5480088" y="4619008"/>
                  <a:pt x="5493377" y="4593096"/>
                </a:cubicBezTo>
                <a:lnTo>
                  <a:pt x="5493377" y="4593096"/>
                </a:lnTo>
                <a:close/>
                <a:moveTo>
                  <a:pt x="5519289" y="4670832"/>
                </a:moveTo>
                <a:cubicBezTo>
                  <a:pt x="5519289" y="4670832"/>
                  <a:pt x="5519289" y="4670832"/>
                  <a:pt x="5519289" y="4684120"/>
                </a:cubicBezTo>
                <a:cubicBezTo>
                  <a:pt x="5506001" y="4684120"/>
                  <a:pt x="5506001" y="4684120"/>
                  <a:pt x="5506001" y="4684120"/>
                </a:cubicBezTo>
                <a:cubicBezTo>
                  <a:pt x="5506001" y="4684120"/>
                  <a:pt x="5506665" y="4670832"/>
                  <a:pt x="5519289" y="4670832"/>
                </a:cubicBezTo>
                <a:lnTo>
                  <a:pt x="5519289" y="4670832"/>
                </a:lnTo>
                <a:close/>
                <a:moveTo>
                  <a:pt x="5493377" y="4684120"/>
                </a:moveTo>
                <a:cubicBezTo>
                  <a:pt x="5493377" y="4697408"/>
                  <a:pt x="5506665" y="4697408"/>
                  <a:pt x="5506665" y="4697408"/>
                </a:cubicBezTo>
                <a:cubicBezTo>
                  <a:pt x="5493377" y="4697408"/>
                  <a:pt x="5493377" y="4697408"/>
                  <a:pt x="5506665" y="4710697"/>
                </a:cubicBezTo>
                <a:cubicBezTo>
                  <a:pt x="5493377" y="4710697"/>
                  <a:pt x="5493377" y="4710697"/>
                  <a:pt x="5493377" y="4710697"/>
                </a:cubicBezTo>
                <a:cubicBezTo>
                  <a:pt x="5493377" y="4696744"/>
                  <a:pt x="5493377" y="4696744"/>
                  <a:pt x="5493377" y="4684120"/>
                </a:cubicBezTo>
                <a:lnTo>
                  <a:pt x="5493377" y="4684120"/>
                </a:lnTo>
                <a:close/>
                <a:moveTo>
                  <a:pt x="5493377" y="4735945"/>
                </a:moveTo>
                <a:cubicBezTo>
                  <a:pt x="5493377" y="4722657"/>
                  <a:pt x="5493377" y="4735945"/>
                  <a:pt x="5493377" y="4722657"/>
                </a:cubicBezTo>
                <a:cubicBezTo>
                  <a:pt x="5506665" y="4722657"/>
                  <a:pt x="5506665" y="4748568"/>
                  <a:pt x="5506665" y="4748568"/>
                </a:cubicBezTo>
                <a:cubicBezTo>
                  <a:pt x="5519289" y="4761857"/>
                  <a:pt x="5506665" y="4735945"/>
                  <a:pt x="5493377" y="4735945"/>
                </a:cubicBezTo>
                <a:lnTo>
                  <a:pt x="5493377" y="4735945"/>
                </a:lnTo>
                <a:close/>
                <a:moveTo>
                  <a:pt x="5506665" y="4722657"/>
                </a:moveTo>
                <a:cubicBezTo>
                  <a:pt x="5519953" y="4722657"/>
                  <a:pt x="5506665" y="4735945"/>
                  <a:pt x="5519953" y="4735945"/>
                </a:cubicBezTo>
                <a:cubicBezTo>
                  <a:pt x="5519289" y="4748568"/>
                  <a:pt x="5506665" y="4735945"/>
                  <a:pt x="5506665" y="4722657"/>
                </a:cubicBezTo>
                <a:lnTo>
                  <a:pt x="5506665" y="4722657"/>
                </a:lnTo>
                <a:close/>
                <a:moveTo>
                  <a:pt x="5519289" y="4553895"/>
                </a:moveTo>
                <a:cubicBezTo>
                  <a:pt x="5506001" y="4553895"/>
                  <a:pt x="5506001" y="4540607"/>
                  <a:pt x="5506001" y="4540607"/>
                </a:cubicBezTo>
                <a:cubicBezTo>
                  <a:pt x="5506001" y="4527319"/>
                  <a:pt x="5519289" y="4527319"/>
                  <a:pt x="5519289" y="4540607"/>
                </a:cubicBezTo>
                <a:lnTo>
                  <a:pt x="5519289" y="4553895"/>
                </a:lnTo>
                <a:lnTo>
                  <a:pt x="5519289" y="4553895"/>
                </a:lnTo>
                <a:close/>
                <a:moveTo>
                  <a:pt x="5519289" y="4515359"/>
                </a:moveTo>
                <a:cubicBezTo>
                  <a:pt x="5519289" y="4502071"/>
                  <a:pt x="5519289" y="4515359"/>
                  <a:pt x="5519289" y="4502071"/>
                </a:cubicBezTo>
                <a:lnTo>
                  <a:pt x="5532577" y="4502071"/>
                </a:lnTo>
                <a:cubicBezTo>
                  <a:pt x="5532577" y="4515359"/>
                  <a:pt x="5519289" y="4515359"/>
                  <a:pt x="5519289" y="4515359"/>
                </a:cubicBezTo>
                <a:lnTo>
                  <a:pt x="5519289" y="4515359"/>
                </a:lnTo>
                <a:close/>
                <a:moveTo>
                  <a:pt x="5532577" y="4658208"/>
                </a:moveTo>
                <a:cubicBezTo>
                  <a:pt x="5545865" y="4644920"/>
                  <a:pt x="5545865" y="4632296"/>
                  <a:pt x="5519289" y="4644920"/>
                </a:cubicBezTo>
                <a:cubicBezTo>
                  <a:pt x="5532577" y="4631632"/>
                  <a:pt x="5545201" y="4631632"/>
                  <a:pt x="5545201" y="4619008"/>
                </a:cubicBezTo>
                <a:cubicBezTo>
                  <a:pt x="5545201" y="4632296"/>
                  <a:pt x="5558489" y="4632296"/>
                  <a:pt x="5558489" y="4632296"/>
                </a:cubicBezTo>
                <a:cubicBezTo>
                  <a:pt x="5545865" y="4632296"/>
                  <a:pt x="5545865" y="4658208"/>
                  <a:pt x="5532577" y="4658208"/>
                </a:cubicBezTo>
                <a:lnTo>
                  <a:pt x="5532577" y="4658208"/>
                </a:lnTo>
                <a:close/>
                <a:moveTo>
                  <a:pt x="5545865" y="4567183"/>
                </a:moveTo>
                <a:lnTo>
                  <a:pt x="5545865" y="4567183"/>
                </a:lnTo>
                <a:cubicBezTo>
                  <a:pt x="5571778" y="4593096"/>
                  <a:pt x="5558489" y="4593096"/>
                  <a:pt x="5545865" y="4567183"/>
                </a:cubicBezTo>
                <a:lnTo>
                  <a:pt x="5545865" y="4567183"/>
                </a:lnTo>
                <a:close/>
                <a:moveTo>
                  <a:pt x="5558489" y="4463535"/>
                </a:moveTo>
                <a:cubicBezTo>
                  <a:pt x="5571778" y="4463535"/>
                  <a:pt x="5571778" y="4476823"/>
                  <a:pt x="5571778" y="4476823"/>
                </a:cubicBezTo>
                <a:cubicBezTo>
                  <a:pt x="5571778" y="4490112"/>
                  <a:pt x="5571778" y="4490112"/>
                  <a:pt x="5558489" y="4490112"/>
                </a:cubicBezTo>
                <a:cubicBezTo>
                  <a:pt x="5571778" y="4476159"/>
                  <a:pt x="5558489" y="4476159"/>
                  <a:pt x="5558489" y="4463535"/>
                </a:cubicBezTo>
                <a:lnTo>
                  <a:pt x="5558489" y="4463535"/>
                </a:lnTo>
                <a:close/>
                <a:moveTo>
                  <a:pt x="5571778" y="4605719"/>
                </a:moveTo>
                <a:cubicBezTo>
                  <a:pt x="5558489" y="4605719"/>
                  <a:pt x="5571778" y="4592431"/>
                  <a:pt x="5558489" y="4592431"/>
                </a:cubicBezTo>
                <a:cubicBezTo>
                  <a:pt x="5571778" y="4592431"/>
                  <a:pt x="5571778" y="4592431"/>
                  <a:pt x="5571778" y="4592431"/>
                </a:cubicBezTo>
                <a:cubicBezTo>
                  <a:pt x="5585066" y="4605719"/>
                  <a:pt x="5571778" y="4593096"/>
                  <a:pt x="5571778" y="4605719"/>
                </a:cubicBezTo>
                <a:lnTo>
                  <a:pt x="5571778" y="4605719"/>
                </a:lnTo>
                <a:close/>
                <a:moveTo>
                  <a:pt x="5571778" y="4541271"/>
                </a:moveTo>
                <a:cubicBezTo>
                  <a:pt x="5585066" y="4527983"/>
                  <a:pt x="5597690" y="4541271"/>
                  <a:pt x="5585066" y="4527983"/>
                </a:cubicBezTo>
                <a:cubicBezTo>
                  <a:pt x="5610978" y="4541271"/>
                  <a:pt x="5585066" y="4527983"/>
                  <a:pt x="5598354" y="4553895"/>
                </a:cubicBezTo>
                <a:lnTo>
                  <a:pt x="5585066" y="4553895"/>
                </a:lnTo>
                <a:cubicBezTo>
                  <a:pt x="5585066" y="4553895"/>
                  <a:pt x="5585066" y="4541271"/>
                  <a:pt x="5571778" y="4541271"/>
                </a:cubicBezTo>
                <a:lnTo>
                  <a:pt x="5571778" y="4541271"/>
                </a:lnTo>
                <a:close/>
                <a:moveTo>
                  <a:pt x="5610978" y="4605719"/>
                </a:moveTo>
                <a:cubicBezTo>
                  <a:pt x="5610978" y="4605719"/>
                  <a:pt x="5597690" y="4605719"/>
                  <a:pt x="5597690" y="4592431"/>
                </a:cubicBezTo>
                <a:lnTo>
                  <a:pt x="5597690" y="4605719"/>
                </a:lnTo>
                <a:cubicBezTo>
                  <a:pt x="5585066" y="4593096"/>
                  <a:pt x="5610978" y="4593096"/>
                  <a:pt x="5610978" y="4605719"/>
                </a:cubicBezTo>
                <a:lnTo>
                  <a:pt x="5610978" y="4605719"/>
                </a:lnTo>
                <a:close/>
                <a:moveTo>
                  <a:pt x="5610978" y="4294774"/>
                </a:moveTo>
                <a:lnTo>
                  <a:pt x="5610978" y="4294774"/>
                </a:lnTo>
                <a:lnTo>
                  <a:pt x="5610978" y="4308062"/>
                </a:lnTo>
                <a:cubicBezTo>
                  <a:pt x="5598354" y="4307398"/>
                  <a:pt x="5598354" y="4294774"/>
                  <a:pt x="5610978" y="4294774"/>
                </a:cubicBezTo>
                <a:lnTo>
                  <a:pt x="5610978" y="4294774"/>
                </a:lnTo>
                <a:close/>
                <a:moveTo>
                  <a:pt x="5610978" y="4372510"/>
                </a:moveTo>
                <a:cubicBezTo>
                  <a:pt x="5597690" y="4372510"/>
                  <a:pt x="5610978" y="4359222"/>
                  <a:pt x="5610978" y="4359222"/>
                </a:cubicBezTo>
                <a:cubicBezTo>
                  <a:pt x="5610978" y="4359222"/>
                  <a:pt x="5610978" y="4359222"/>
                  <a:pt x="5610978" y="4372510"/>
                </a:cubicBezTo>
                <a:lnTo>
                  <a:pt x="5610978" y="4372510"/>
                </a:lnTo>
                <a:close/>
                <a:moveTo>
                  <a:pt x="5610978" y="4515359"/>
                </a:moveTo>
                <a:cubicBezTo>
                  <a:pt x="5624267" y="4515359"/>
                  <a:pt x="5624267" y="4528647"/>
                  <a:pt x="5624267" y="4515359"/>
                </a:cubicBezTo>
                <a:cubicBezTo>
                  <a:pt x="5637555" y="4527983"/>
                  <a:pt x="5610978" y="4527983"/>
                  <a:pt x="5610978" y="4515359"/>
                </a:cubicBezTo>
                <a:lnTo>
                  <a:pt x="5610978" y="4515359"/>
                </a:lnTo>
                <a:close/>
                <a:moveTo>
                  <a:pt x="5624267" y="4450247"/>
                </a:moveTo>
                <a:lnTo>
                  <a:pt x="5624267" y="4450247"/>
                </a:lnTo>
                <a:cubicBezTo>
                  <a:pt x="5637555" y="4436958"/>
                  <a:pt x="5637555" y="4450247"/>
                  <a:pt x="5650178" y="4450247"/>
                </a:cubicBezTo>
                <a:cubicBezTo>
                  <a:pt x="5637555" y="4463535"/>
                  <a:pt x="5624267" y="4437623"/>
                  <a:pt x="5624267" y="4450247"/>
                </a:cubicBezTo>
                <a:lnTo>
                  <a:pt x="5624267" y="4450247"/>
                </a:lnTo>
                <a:close/>
                <a:moveTo>
                  <a:pt x="5637555" y="4515359"/>
                </a:moveTo>
                <a:cubicBezTo>
                  <a:pt x="5650843" y="4502071"/>
                  <a:pt x="5663466" y="4515359"/>
                  <a:pt x="5663466" y="4515359"/>
                </a:cubicBezTo>
                <a:cubicBezTo>
                  <a:pt x="5663466" y="4527983"/>
                  <a:pt x="5650843" y="4515359"/>
                  <a:pt x="5637555" y="4515359"/>
                </a:cubicBezTo>
                <a:lnTo>
                  <a:pt x="5637555" y="4515359"/>
                </a:lnTo>
                <a:close/>
                <a:moveTo>
                  <a:pt x="5690043" y="4632296"/>
                </a:moveTo>
                <a:cubicBezTo>
                  <a:pt x="5676755" y="4658208"/>
                  <a:pt x="5637555" y="4632296"/>
                  <a:pt x="5664131" y="4619008"/>
                </a:cubicBezTo>
                <a:cubicBezTo>
                  <a:pt x="5650843" y="4632296"/>
                  <a:pt x="5664131" y="4632296"/>
                  <a:pt x="5677420" y="4632296"/>
                </a:cubicBezTo>
                <a:lnTo>
                  <a:pt x="5677420" y="4619008"/>
                </a:lnTo>
                <a:cubicBezTo>
                  <a:pt x="5690043" y="4619008"/>
                  <a:pt x="5676755" y="4632296"/>
                  <a:pt x="5690043" y="4632296"/>
                </a:cubicBezTo>
                <a:lnTo>
                  <a:pt x="5690043" y="4632296"/>
                </a:lnTo>
                <a:lnTo>
                  <a:pt x="5690043" y="4632296"/>
                </a:lnTo>
                <a:close/>
                <a:moveTo>
                  <a:pt x="5676755" y="4527983"/>
                </a:moveTo>
                <a:lnTo>
                  <a:pt x="5676755" y="4514695"/>
                </a:lnTo>
                <a:lnTo>
                  <a:pt x="5690043" y="4514695"/>
                </a:lnTo>
                <a:cubicBezTo>
                  <a:pt x="5690043" y="4515359"/>
                  <a:pt x="5690043" y="4527983"/>
                  <a:pt x="5676755" y="4527983"/>
                </a:cubicBezTo>
                <a:lnTo>
                  <a:pt x="5676755" y="4527983"/>
                </a:lnTo>
                <a:close/>
                <a:moveTo>
                  <a:pt x="5925910" y="4346598"/>
                </a:moveTo>
                <a:cubicBezTo>
                  <a:pt x="5925910" y="4359886"/>
                  <a:pt x="5912622" y="4359886"/>
                  <a:pt x="5899998" y="4359886"/>
                </a:cubicBezTo>
                <a:cubicBezTo>
                  <a:pt x="5913287" y="4346598"/>
                  <a:pt x="5899998" y="4346598"/>
                  <a:pt x="5899998" y="4346598"/>
                </a:cubicBezTo>
                <a:cubicBezTo>
                  <a:pt x="5912622" y="4333310"/>
                  <a:pt x="5912622" y="4359222"/>
                  <a:pt x="5925910" y="4346598"/>
                </a:cubicBezTo>
                <a:lnTo>
                  <a:pt x="5925910" y="4346598"/>
                </a:lnTo>
                <a:close/>
                <a:moveTo>
                  <a:pt x="5886710" y="4346598"/>
                </a:moveTo>
                <a:cubicBezTo>
                  <a:pt x="5873422" y="4359886"/>
                  <a:pt x="5873422" y="4359886"/>
                  <a:pt x="5873422" y="4372510"/>
                </a:cubicBezTo>
                <a:cubicBezTo>
                  <a:pt x="5873422" y="4359222"/>
                  <a:pt x="5860134" y="4359222"/>
                  <a:pt x="5860134" y="4359222"/>
                </a:cubicBezTo>
                <a:cubicBezTo>
                  <a:pt x="5846845" y="4359222"/>
                  <a:pt x="5886045" y="4359222"/>
                  <a:pt x="5873422" y="4345934"/>
                </a:cubicBezTo>
                <a:lnTo>
                  <a:pt x="5886710" y="4345934"/>
                </a:lnTo>
                <a:lnTo>
                  <a:pt x="5886710" y="4346598"/>
                </a:lnTo>
                <a:close/>
                <a:moveTo>
                  <a:pt x="5860134" y="4320686"/>
                </a:moveTo>
                <a:cubicBezTo>
                  <a:pt x="5860134" y="4320686"/>
                  <a:pt x="5873422" y="4320686"/>
                  <a:pt x="5860134" y="4320686"/>
                </a:cubicBezTo>
                <a:cubicBezTo>
                  <a:pt x="5886710" y="4320686"/>
                  <a:pt x="5873422" y="4333310"/>
                  <a:pt x="5860134" y="4320686"/>
                </a:cubicBezTo>
                <a:lnTo>
                  <a:pt x="5860134" y="4320686"/>
                </a:lnTo>
                <a:close/>
                <a:moveTo>
                  <a:pt x="5873422" y="4281485"/>
                </a:moveTo>
                <a:cubicBezTo>
                  <a:pt x="5886710" y="4281485"/>
                  <a:pt x="5860134" y="4268197"/>
                  <a:pt x="5860134" y="4281485"/>
                </a:cubicBezTo>
                <a:lnTo>
                  <a:pt x="5860134" y="4281485"/>
                </a:lnTo>
                <a:cubicBezTo>
                  <a:pt x="5860134" y="4268197"/>
                  <a:pt x="5860134" y="4268197"/>
                  <a:pt x="5846845" y="4255573"/>
                </a:cubicBezTo>
                <a:cubicBezTo>
                  <a:pt x="5860134" y="4255573"/>
                  <a:pt x="5860134" y="4268861"/>
                  <a:pt x="5873422" y="4281485"/>
                </a:cubicBezTo>
                <a:lnTo>
                  <a:pt x="5873422" y="4281485"/>
                </a:lnTo>
                <a:close/>
                <a:moveTo>
                  <a:pt x="5847510" y="4255573"/>
                </a:moveTo>
                <a:cubicBezTo>
                  <a:pt x="5834221" y="4268861"/>
                  <a:pt x="5834221" y="4268861"/>
                  <a:pt x="5821597" y="4268861"/>
                </a:cubicBezTo>
                <a:cubicBezTo>
                  <a:pt x="5834221" y="4255573"/>
                  <a:pt x="5834221" y="4268861"/>
                  <a:pt x="5847510" y="4255573"/>
                </a:cubicBezTo>
                <a:lnTo>
                  <a:pt x="5847510" y="4255573"/>
                </a:lnTo>
                <a:close/>
                <a:moveTo>
                  <a:pt x="5795021" y="4294774"/>
                </a:moveTo>
                <a:lnTo>
                  <a:pt x="5781732" y="4294774"/>
                </a:lnTo>
                <a:cubicBezTo>
                  <a:pt x="5781732" y="4294774"/>
                  <a:pt x="5781732" y="4294774"/>
                  <a:pt x="5781732" y="4308062"/>
                </a:cubicBezTo>
                <a:cubicBezTo>
                  <a:pt x="5768444" y="4308062"/>
                  <a:pt x="5781732" y="4294774"/>
                  <a:pt x="5768444" y="4282150"/>
                </a:cubicBezTo>
                <a:cubicBezTo>
                  <a:pt x="5781732" y="4281485"/>
                  <a:pt x="5781732" y="4294774"/>
                  <a:pt x="5795021" y="4294774"/>
                </a:cubicBezTo>
                <a:lnTo>
                  <a:pt x="5795021" y="4294774"/>
                </a:lnTo>
                <a:close/>
                <a:moveTo>
                  <a:pt x="5755156" y="4126012"/>
                </a:moveTo>
                <a:lnTo>
                  <a:pt x="5755156" y="4126012"/>
                </a:lnTo>
                <a:cubicBezTo>
                  <a:pt x="5741868" y="4126012"/>
                  <a:pt x="5741868" y="4139300"/>
                  <a:pt x="5741868" y="4139300"/>
                </a:cubicBezTo>
                <a:cubicBezTo>
                  <a:pt x="5742532" y="4126012"/>
                  <a:pt x="5742532" y="4126012"/>
                  <a:pt x="5755156" y="4126012"/>
                </a:cubicBezTo>
                <a:lnTo>
                  <a:pt x="5755156" y="4126012"/>
                </a:lnTo>
                <a:close/>
                <a:moveTo>
                  <a:pt x="5755156" y="4346598"/>
                </a:moveTo>
                <a:cubicBezTo>
                  <a:pt x="5741868" y="4346598"/>
                  <a:pt x="5741868" y="4359886"/>
                  <a:pt x="5729244" y="4359886"/>
                </a:cubicBezTo>
                <a:cubicBezTo>
                  <a:pt x="5729244" y="4320686"/>
                  <a:pt x="5742532" y="4320686"/>
                  <a:pt x="5755156" y="4346598"/>
                </a:cubicBezTo>
                <a:lnTo>
                  <a:pt x="5755156" y="4346598"/>
                </a:lnTo>
                <a:close/>
                <a:moveTo>
                  <a:pt x="5715955" y="4567183"/>
                </a:moveTo>
                <a:cubicBezTo>
                  <a:pt x="5690043" y="4567183"/>
                  <a:pt x="5702667" y="4567183"/>
                  <a:pt x="5715955" y="4553895"/>
                </a:cubicBezTo>
                <a:cubicBezTo>
                  <a:pt x="5729244" y="4553895"/>
                  <a:pt x="5715955" y="4567183"/>
                  <a:pt x="5715955" y="4579807"/>
                </a:cubicBezTo>
                <a:cubicBezTo>
                  <a:pt x="5703331" y="4567183"/>
                  <a:pt x="5703331" y="4567183"/>
                  <a:pt x="5715955" y="4567183"/>
                </a:cubicBezTo>
                <a:lnTo>
                  <a:pt x="5715955" y="4567183"/>
                </a:lnTo>
                <a:close/>
                <a:moveTo>
                  <a:pt x="5715955" y="4632296"/>
                </a:moveTo>
                <a:cubicBezTo>
                  <a:pt x="5715955" y="4632296"/>
                  <a:pt x="5715955" y="4619008"/>
                  <a:pt x="5729244" y="4619008"/>
                </a:cubicBezTo>
                <a:cubicBezTo>
                  <a:pt x="5715955" y="4619008"/>
                  <a:pt x="5729244" y="4632296"/>
                  <a:pt x="5715955" y="4632296"/>
                </a:cubicBezTo>
                <a:lnTo>
                  <a:pt x="5715955" y="4632296"/>
                </a:lnTo>
                <a:close/>
                <a:moveTo>
                  <a:pt x="5729244" y="4605719"/>
                </a:moveTo>
                <a:lnTo>
                  <a:pt x="5729244" y="4605719"/>
                </a:lnTo>
                <a:lnTo>
                  <a:pt x="5729244" y="4605719"/>
                </a:lnTo>
                <a:cubicBezTo>
                  <a:pt x="5715955" y="4592431"/>
                  <a:pt x="5742532" y="4579807"/>
                  <a:pt x="5729244" y="4579807"/>
                </a:cubicBezTo>
                <a:cubicBezTo>
                  <a:pt x="5729244" y="4566519"/>
                  <a:pt x="5742532" y="4579807"/>
                  <a:pt x="5742532" y="4566519"/>
                </a:cubicBezTo>
                <a:cubicBezTo>
                  <a:pt x="5755820" y="4579807"/>
                  <a:pt x="5742532" y="4592431"/>
                  <a:pt x="5729244" y="4592431"/>
                </a:cubicBezTo>
                <a:cubicBezTo>
                  <a:pt x="5729244" y="4593096"/>
                  <a:pt x="5742532" y="4605719"/>
                  <a:pt x="5729244" y="4605719"/>
                </a:cubicBezTo>
                <a:lnTo>
                  <a:pt x="5729244" y="4605719"/>
                </a:lnTo>
                <a:close/>
                <a:moveTo>
                  <a:pt x="5755156" y="4658208"/>
                </a:moveTo>
                <a:lnTo>
                  <a:pt x="5755156" y="4658208"/>
                </a:lnTo>
                <a:cubicBezTo>
                  <a:pt x="5755156" y="4644920"/>
                  <a:pt x="5741868" y="4658208"/>
                  <a:pt x="5741868" y="4658208"/>
                </a:cubicBezTo>
                <a:cubicBezTo>
                  <a:pt x="5728579" y="4658208"/>
                  <a:pt x="5741868" y="4644920"/>
                  <a:pt x="5755156" y="4632296"/>
                </a:cubicBezTo>
                <a:cubicBezTo>
                  <a:pt x="5768444" y="4644920"/>
                  <a:pt x="5755156" y="4658208"/>
                  <a:pt x="5755156" y="4658208"/>
                </a:cubicBezTo>
                <a:lnTo>
                  <a:pt x="5755156" y="4658208"/>
                </a:lnTo>
                <a:close/>
                <a:moveTo>
                  <a:pt x="5781732" y="4619008"/>
                </a:moveTo>
                <a:cubicBezTo>
                  <a:pt x="5781732" y="4605719"/>
                  <a:pt x="5781732" y="4605719"/>
                  <a:pt x="5781732" y="4593096"/>
                </a:cubicBezTo>
                <a:cubicBezTo>
                  <a:pt x="5781732" y="4579807"/>
                  <a:pt x="5807645" y="4619008"/>
                  <a:pt x="5781732" y="4619008"/>
                </a:cubicBezTo>
                <a:lnTo>
                  <a:pt x="5781732" y="4619008"/>
                </a:lnTo>
                <a:close/>
                <a:moveTo>
                  <a:pt x="5781732" y="4593096"/>
                </a:moveTo>
                <a:cubicBezTo>
                  <a:pt x="5781732" y="4579807"/>
                  <a:pt x="5781732" y="4579807"/>
                  <a:pt x="5781732" y="4579807"/>
                </a:cubicBezTo>
                <a:cubicBezTo>
                  <a:pt x="5795021" y="4566519"/>
                  <a:pt x="5781732" y="4593096"/>
                  <a:pt x="5795021" y="4579807"/>
                </a:cubicBezTo>
                <a:cubicBezTo>
                  <a:pt x="5795021" y="4593096"/>
                  <a:pt x="5781732" y="4593096"/>
                  <a:pt x="5781732" y="4593096"/>
                </a:cubicBezTo>
                <a:lnTo>
                  <a:pt x="5781732" y="4593096"/>
                </a:lnTo>
                <a:close/>
                <a:moveTo>
                  <a:pt x="5781732" y="4333310"/>
                </a:moveTo>
                <a:cubicBezTo>
                  <a:pt x="5795021" y="4333310"/>
                  <a:pt x="5795021" y="4346598"/>
                  <a:pt x="5795021" y="4346598"/>
                </a:cubicBezTo>
                <a:cubicBezTo>
                  <a:pt x="5781732" y="4333310"/>
                  <a:pt x="5781732" y="4346598"/>
                  <a:pt x="5755820" y="4333310"/>
                </a:cubicBezTo>
                <a:cubicBezTo>
                  <a:pt x="5781732" y="4333310"/>
                  <a:pt x="5808309" y="4333310"/>
                  <a:pt x="5795021" y="4307398"/>
                </a:cubicBezTo>
                <a:cubicBezTo>
                  <a:pt x="5807645" y="4307398"/>
                  <a:pt x="5807645" y="4333310"/>
                  <a:pt x="5781732" y="4333310"/>
                </a:cubicBezTo>
                <a:lnTo>
                  <a:pt x="5781732" y="4333310"/>
                </a:lnTo>
                <a:close/>
                <a:moveTo>
                  <a:pt x="5834221" y="4658208"/>
                </a:moveTo>
                <a:cubicBezTo>
                  <a:pt x="5834221" y="4658208"/>
                  <a:pt x="5834221" y="4658208"/>
                  <a:pt x="5847510" y="4658208"/>
                </a:cubicBezTo>
                <a:cubicBezTo>
                  <a:pt x="5834221" y="4671497"/>
                  <a:pt x="5847510" y="4671497"/>
                  <a:pt x="5847510" y="4684120"/>
                </a:cubicBezTo>
                <a:cubicBezTo>
                  <a:pt x="5847510" y="4670832"/>
                  <a:pt x="5834221" y="4670832"/>
                  <a:pt x="5834221" y="4658208"/>
                </a:cubicBezTo>
                <a:lnTo>
                  <a:pt x="5834221" y="4658208"/>
                </a:lnTo>
                <a:close/>
                <a:moveTo>
                  <a:pt x="5834221" y="4644920"/>
                </a:moveTo>
                <a:cubicBezTo>
                  <a:pt x="5834221" y="4644920"/>
                  <a:pt x="5834221" y="4658208"/>
                  <a:pt x="5820933" y="4658208"/>
                </a:cubicBezTo>
                <a:cubicBezTo>
                  <a:pt x="5820933" y="4632296"/>
                  <a:pt x="5795021" y="4671497"/>
                  <a:pt x="5795021" y="4632296"/>
                </a:cubicBezTo>
                <a:cubicBezTo>
                  <a:pt x="5808309" y="4632296"/>
                  <a:pt x="5808309" y="4632296"/>
                  <a:pt x="5820933" y="4632296"/>
                </a:cubicBezTo>
                <a:cubicBezTo>
                  <a:pt x="5820933" y="4606384"/>
                  <a:pt x="5807645" y="4606384"/>
                  <a:pt x="5807645" y="4593096"/>
                </a:cubicBezTo>
                <a:cubicBezTo>
                  <a:pt x="5833557" y="4606384"/>
                  <a:pt x="5846845" y="4619008"/>
                  <a:pt x="5860134" y="4658208"/>
                </a:cubicBezTo>
                <a:cubicBezTo>
                  <a:pt x="5847510" y="4644920"/>
                  <a:pt x="5847510" y="4644920"/>
                  <a:pt x="5834221" y="4644920"/>
                </a:cubicBezTo>
                <a:lnTo>
                  <a:pt x="5834221" y="4644920"/>
                </a:lnTo>
                <a:close/>
                <a:moveTo>
                  <a:pt x="5899998" y="4593096"/>
                </a:moveTo>
                <a:cubicBezTo>
                  <a:pt x="5899998" y="4606384"/>
                  <a:pt x="5886710" y="4579807"/>
                  <a:pt x="5874086" y="4579807"/>
                </a:cubicBezTo>
                <a:cubicBezTo>
                  <a:pt x="5874086" y="4566519"/>
                  <a:pt x="5874086" y="4566519"/>
                  <a:pt x="5874086" y="4553895"/>
                </a:cubicBezTo>
                <a:cubicBezTo>
                  <a:pt x="5886710" y="4579807"/>
                  <a:pt x="5899998" y="4579807"/>
                  <a:pt x="5899998" y="4593096"/>
                </a:cubicBezTo>
                <a:lnTo>
                  <a:pt x="5899998" y="4593096"/>
                </a:lnTo>
                <a:close/>
                <a:moveTo>
                  <a:pt x="5860134" y="4476159"/>
                </a:moveTo>
                <a:cubicBezTo>
                  <a:pt x="5873422" y="4476159"/>
                  <a:pt x="5873422" y="4476159"/>
                  <a:pt x="5873422" y="4476159"/>
                </a:cubicBezTo>
                <a:lnTo>
                  <a:pt x="5860134" y="4476159"/>
                </a:lnTo>
                <a:cubicBezTo>
                  <a:pt x="5860134" y="4489447"/>
                  <a:pt x="5873422" y="4489447"/>
                  <a:pt x="5873422" y="4489447"/>
                </a:cubicBezTo>
                <a:cubicBezTo>
                  <a:pt x="5873422" y="4489447"/>
                  <a:pt x="5860134" y="4502071"/>
                  <a:pt x="5860134" y="4476159"/>
                </a:cubicBezTo>
                <a:lnTo>
                  <a:pt x="5860134" y="4476159"/>
                </a:lnTo>
                <a:close/>
                <a:moveTo>
                  <a:pt x="5847510" y="4463535"/>
                </a:moveTo>
                <a:cubicBezTo>
                  <a:pt x="5860798" y="4450247"/>
                  <a:pt x="5847510" y="4450247"/>
                  <a:pt x="5860798" y="4450247"/>
                </a:cubicBezTo>
                <a:cubicBezTo>
                  <a:pt x="5860798" y="4463535"/>
                  <a:pt x="5874086" y="4450247"/>
                  <a:pt x="5886710" y="4450247"/>
                </a:cubicBezTo>
                <a:cubicBezTo>
                  <a:pt x="5886710" y="4463535"/>
                  <a:pt x="5860134" y="4463535"/>
                  <a:pt x="5847510" y="4463535"/>
                </a:cubicBezTo>
                <a:lnTo>
                  <a:pt x="5847510" y="4463535"/>
                </a:lnTo>
                <a:close/>
                <a:moveTo>
                  <a:pt x="5925910" y="4411710"/>
                </a:moveTo>
                <a:lnTo>
                  <a:pt x="5925910" y="4411710"/>
                </a:lnTo>
                <a:cubicBezTo>
                  <a:pt x="5899998" y="4411710"/>
                  <a:pt x="5899998" y="4398422"/>
                  <a:pt x="5886710" y="4385798"/>
                </a:cubicBezTo>
                <a:cubicBezTo>
                  <a:pt x="5899998" y="4372510"/>
                  <a:pt x="5912622" y="4359886"/>
                  <a:pt x="5925910" y="4359886"/>
                </a:cubicBezTo>
                <a:cubicBezTo>
                  <a:pt x="5939198" y="4385798"/>
                  <a:pt x="5925910" y="4372510"/>
                  <a:pt x="5925910" y="4411710"/>
                </a:cubicBezTo>
                <a:lnTo>
                  <a:pt x="5925910" y="4411710"/>
                </a:lnTo>
                <a:close/>
                <a:moveTo>
                  <a:pt x="5951822" y="4489447"/>
                </a:moveTo>
                <a:lnTo>
                  <a:pt x="5951822" y="4489447"/>
                </a:lnTo>
                <a:cubicBezTo>
                  <a:pt x="5951822" y="4476159"/>
                  <a:pt x="5951822" y="4476159"/>
                  <a:pt x="5951822" y="4476159"/>
                </a:cubicBezTo>
                <a:cubicBezTo>
                  <a:pt x="5951822" y="4462870"/>
                  <a:pt x="5965111" y="4476159"/>
                  <a:pt x="5965111" y="4489447"/>
                </a:cubicBezTo>
                <a:cubicBezTo>
                  <a:pt x="5951822" y="4489447"/>
                  <a:pt x="5951822" y="4489447"/>
                  <a:pt x="5951822" y="4489447"/>
                </a:cubicBezTo>
                <a:lnTo>
                  <a:pt x="5951822" y="4489447"/>
                </a:lnTo>
                <a:close/>
                <a:moveTo>
                  <a:pt x="5427599" y="3775866"/>
                </a:moveTo>
                <a:cubicBezTo>
                  <a:pt x="5427599" y="3762578"/>
                  <a:pt x="5427599" y="3762578"/>
                  <a:pt x="5427599" y="3762578"/>
                </a:cubicBezTo>
                <a:cubicBezTo>
                  <a:pt x="5427599" y="3762578"/>
                  <a:pt x="5427599" y="3762578"/>
                  <a:pt x="5427599" y="3775866"/>
                </a:cubicBezTo>
                <a:lnTo>
                  <a:pt x="5427599" y="3775866"/>
                </a:lnTo>
                <a:close/>
                <a:moveTo>
                  <a:pt x="5086755" y="4658208"/>
                </a:moveTo>
                <a:cubicBezTo>
                  <a:pt x="5073467" y="4658208"/>
                  <a:pt x="5073467" y="4658208"/>
                  <a:pt x="5073467" y="4671497"/>
                </a:cubicBezTo>
                <a:cubicBezTo>
                  <a:pt x="5073467" y="4671497"/>
                  <a:pt x="5099379" y="4671497"/>
                  <a:pt x="5099379" y="4658208"/>
                </a:cubicBezTo>
                <a:cubicBezTo>
                  <a:pt x="5099379" y="4644920"/>
                  <a:pt x="5086091" y="4658208"/>
                  <a:pt x="5086091" y="4644920"/>
                </a:cubicBezTo>
                <a:cubicBezTo>
                  <a:pt x="5099379" y="4644920"/>
                  <a:pt x="5099379" y="4631632"/>
                  <a:pt x="5112003" y="4644920"/>
                </a:cubicBezTo>
                <a:cubicBezTo>
                  <a:pt x="5112003" y="4631632"/>
                  <a:pt x="5125291" y="4631632"/>
                  <a:pt x="5112003" y="4631632"/>
                </a:cubicBezTo>
                <a:lnTo>
                  <a:pt x="5098714" y="4631632"/>
                </a:lnTo>
                <a:cubicBezTo>
                  <a:pt x="5100044" y="4644920"/>
                  <a:pt x="5073467" y="4658208"/>
                  <a:pt x="5086755" y="4658208"/>
                </a:cubicBezTo>
                <a:lnTo>
                  <a:pt x="5086755" y="4658208"/>
                </a:lnTo>
                <a:close/>
                <a:moveTo>
                  <a:pt x="5454176" y="3944627"/>
                </a:moveTo>
                <a:lnTo>
                  <a:pt x="5454176" y="3944627"/>
                </a:lnTo>
                <a:lnTo>
                  <a:pt x="5454176" y="3944627"/>
                </a:lnTo>
                <a:lnTo>
                  <a:pt x="5454176" y="3944627"/>
                </a:lnTo>
                <a:lnTo>
                  <a:pt x="5454176" y="3944627"/>
                </a:lnTo>
                <a:close/>
                <a:moveTo>
                  <a:pt x="5440888" y="3957251"/>
                </a:moveTo>
                <a:lnTo>
                  <a:pt x="5440888" y="3957251"/>
                </a:lnTo>
                <a:cubicBezTo>
                  <a:pt x="5440888" y="3957251"/>
                  <a:pt x="5440888" y="3943963"/>
                  <a:pt x="5454176" y="3943963"/>
                </a:cubicBezTo>
                <a:cubicBezTo>
                  <a:pt x="5440888" y="3943963"/>
                  <a:pt x="5440888" y="3943963"/>
                  <a:pt x="5440888" y="3943963"/>
                </a:cubicBezTo>
                <a:lnTo>
                  <a:pt x="5440888" y="3957251"/>
                </a:lnTo>
                <a:lnTo>
                  <a:pt x="5440888" y="3957251"/>
                </a:lnTo>
                <a:lnTo>
                  <a:pt x="5440888" y="3957251"/>
                </a:lnTo>
                <a:close/>
                <a:moveTo>
                  <a:pt x="5100044" y="4632296"/>
                </a:moveTo>
                <a:lnTo>
                  <a:pt x="5100044" y="4632296"/>
                </a:lnTo>
                <a:lnTo>
                  <a:pt x="5100044" y="4632296"/>
                </a:lnTo>
                <a:lnTo>
                  <a:pt x="5100044" y="4632296"/>
                </a:lnTo>
                <a:lnTo>
                  <a:pt x="5100044" y="4632296"/>
                </a:lnTo>
                <a:close/>
                <a:moveTo>
                  <a:pt x="3945956" y="4385798"/>
                </a:moveTo>
                <a:cubicBezTo>
                  <a:pt x="3933332" y="4398422"/>
                  <a:pt x="3959244" y="4398422"/>
                  <a:pt x="3945956" y="4385798"/>
                </a:cubicBezTo>
                <a:lnTo>
                  <a:pt x="3945956" y="4385798"/>
                </a:lnTo>
                <a:close/>
                <a:moveTo>
                  <a:pt x="1979290" y="1414538"/>
                </a:moveTo>
                <a:cubicBezTo>
                  <a:pt x="1966001" y="1401250"/>
                  <a:pt x="1979290" y="1414538"/>
                  <a:pt x="1979290" y="1401250"/>
                </a:cubicBezTo>
                <a:cubicBezTo>
                  <a:pt x="1966001" y="1387961"/>
                  <a:pt x="1940090" y="1387961"/>
                  <a:pt x="1926802" y="1362049"/>
                </a:cubicBezTo>
                <a:cubicBezTo>
                  <a:pt x="1913513" y="1387961"/>
                  <a:pt x="1913513" y="1427162"/>
                  <a:pt x="1940090" y="1401250"/>
                </a:cubicBezTo>
                <a:cubicBezTo>
                  <a:pt x="1940090" y="1401250"/>
                  <a:pt x="1926802" y="1401250"/>
                  <a:pt x="1926802" y="1387961"/>
                </a:cubicBezTo>
                <a:cubicBezTo>
                  <a:pt x="1940090" y="1387961"/>
                  <a:pt x="1940090" y="1387961"/>
                  <a:pt x="1952713" y="1401250"/>
                </a:cubicBezTo>
                <a:cubicBezTo>
                  <a:pt x="1939425" y="1414538"/>
                  <a:pt x="1952713" y="1414538"/>
                  <a:pt x="1952713" y="1427162"/>
                </a:cubicBezTo>
                <a:cubicBezTo>
                  <a:pt x="1952713" y="1413873"/>
                  <a:pt x="1966001" y="1427162"/>
                  <a:pt x="1966001" y="1413873"/>
                </a:cubicBezTo>
                <a:cubicBezTo>
                  <a:pt x="1952713" y="1413873"/>
                  <a:pt x="1952713" y="1413873"/>
                  <a:pt x="1952713" y="1413873"/>
                </a:cubicBezTo>
                <a:cubicBezTo>
                  <a:pt x="1952713" y="1413873"/>
                  <a:pt x="1966666" y="1414538"/>
                  <a:pt x="1979290" y="1414538"/>
                </a:cubicBezTo>
                <a:lnTo>
                  <a:pt x="1979290" y="1414538"/>
                </a:lnTo>
                <a:close/>
                <a:moveTo>
                  <a:pt x="1861689" y="4995066"/>
                </a:moveTo>
                <a:lnTo>
                  <a:pt x="1874977" y="4995066"/>
                </a:lnTo>
                <a:cubicBezTo>
                  <a:pt x="1861689" y="4995066"/>
                  <a:pt x="1874977" y="4981778"/>
                  <a:pt x="1874977" y="4981778"/>
                </a:cubicBezTo>
                <a:cubicBezTo>
                  <a:pt x="1861689" y="4982442"/>
                  <a:pt x="1861689" y="4982442"/>
                  <a:pt x="1861689" y="4995066"/>
                </a:cubicBezTo>
                <a:lnTo>
                  <a:pt x="1861689" y="4995066"/>
                </a:lnTo>
                <a:close/>
                <a:moveTo>
                  <a:pt x="4234312" y="4359222"/>
                </a:moveTo>
                <a:cubicBezTo>
                  <a:pt x="4221023" y="4372510"/>
                  <a:pt x="4234312" y="4372510"/>
                  <a:pt x="4247600" y="4359222"/>
                </a:cubicBezTo>
                <a:cubicBezTo>
                  <a:pt x="4234312" y="4359222"/>
                  <a:pt x="4247600" y="4346598"/>
                  <a:pt x="4234312" y="4359222"/>
                </a:cubicBezTo>
                <a:lnTo>
                  <a:pt x="4234312" y="4359222"/>
                </a:lnTo>
                <a:close/>
                <a:moveTo>
                  <a:pt x="5676755" y="4684120"/>
                </a:moveTo>
                <a:cubicBezTo>
                  <a:pt x="5676755" y="4670832"/>
                  <a:pt x="5676755" y="4670832"/>
                  <a:pt x="5676755" y="4670832"/>
                </a:cubicBezTo>
                <a:cubicBezTo>
                  <a:pt x="5663466" y="4670832"/>
                  <a:pt x="5663466" y="4684120"/>
                  <a:pt x="5663466" y="4684120"/>
                </a:cubicBezTo>
                <a:lnTo>
                  <a:pt x="5663466" y="4684120"/>
                </a:lnTo>
                <a:cubicBezTo>
                  <a:pt x="5676755" y="4684120"/>
                  <a:pt x="5663466" y="4670832"/>
                  <a:pt x="5676755" y="4684120"/>
                </a:cubicBezTo>
                <a:lnTo>
                  <a:pt x="5676755" y="4684120"/>
                </a:lnTo>
                <a:close/>
                <a:moveTo>
                  <a:pt x="5493377" y="3918715"/>
                </a:moveTo>
                <a:cubicBezTo>
                  <a:pt x="5493377" y="3932004"/>
                  <a:pt x="5506665" y="3932004"/>
                  <a:pt x="5506665" y="3944627"/>
                </a:cubicBezTo>
                <a:cubicBezTo>
                  <a:pt x="5493377" y="3944627"/>
                  <a:pt x="5493377" y="3944627"/>
                  <a:pt x="5480752" y="3944627"/>
                </a:cubicBezTo>
                <a:cubicBezTo>
                  <a:pt x="5480752" y="3957915"/>
                  <a:pt x="5494041" y="3970539"/>
                  <a:pt x="5480752" y="3983828"/>
                </a:cubicBezTo>
                <a:cubicBezTo>
                  <a:pt x="5494041" y="3983828"/>
                  <a:pt x="5506665" y="3983828"/>
                  <a:pt x="5494041" y="3970539"/>
                </a:cubicBezTo>
                <a:cubicBezTo>
                  <a:pt x="5494041" y="3970539"/>
                  <a:pt x="5494041" y="3970539"/>
                  <a:pt x="5494041" y="3957251"/>
                </a:cubicBezTo>
                <a:cubicBezTo>
                  <a:pt x="5494041" y="3943963"/>
                  <a:pt x="5507329" y="3943963"/>
                  <a:pt x="5507329" y="3931339"/>
                </a:cubicBezTo>
                <a:cubicBezTo>
                  <a:pt x="5493377" y="3931339"/>
                  <a:pt x="5506665" y="3918715"/>
                  <a:pt x="5493377" y="3918715"/>
                </a:cubicBezTo>
                <a:lnTo>
                  <a:pt x="5493377" y="3918715"/>
                </a:lnTo>
                <a:close/>
                <a:moveTo>
                  <a:pt x="2477600" y="1297601"/>
                </a:moveTo>
                <a:cubicBezTo>
                  <a:pt x="2530089" y="1349425"/>
                  <a:pt x="2569290" y="1401250"/>
                  <a:pt x="2674268" y="1388626"/>
                </a:cubicBezTo>
                <a:cubicBezTo>
                  <a:pt x="2674268" y="1375337"/>
                  <a:pt x="2687556" y="1375337"/>
                  <a:pt x="2700179" y="1375337"/>
                </a:cubicBezTo>
                <a:cubicBezTo>
                  <a:pt x="2700179" y="1375337"/>
                  <a:pt x="2713467" y="1388626"/>
                  <a:pt x="2726091" y="1375337"/>
                </a:cubicBezTo>
                <a:cubicBezTo>
                  <a:pt x="2726091" y="1401250"/>
                  <a:pt x="2726091" y="1401250"/>
                  <a:pt x="2712803" y="1414538"/>
                </a:cubicBezTo>
                <a:cubicBezTo>
                  <a:pt x="2738715" y="1427826"/>
                  <a:pt x="2726091" y="1440450"/>
                  <a:pt x="2738715" y="1453738"/>
                </a:cubicBezTo>
                <a:cubicBezTo>
                  <a:pt x="2738715" y="1440450"/>
                  <a:pt x="2752004" y="1440450"/>
                  <a:pt x="2752004" y="1427826"/>
                </a:cubicBezTo>
                <a:cubicBezTo>
                  <a:pt x="2752004" y="1427826"/>
                  <a:pt x="2752004" y="1441114"/>
                  <a:pt x="2765292" y="1441114"/>
                </a:cubicBezTo>
                <a:cubicBezTo>
                  <a:pt x="2765292" y="1427826"/>
                  <a:pt x="2765292" y="1427826"/>
                  <a:pt x="2765292" y="1415202"/>
                </a:cubicBezTo>
                <a:cubicBezTo>
                  <a:pt x="2765292" y="1428491"/>
                  <a:pt x="2752004" y="1389290"/>
                  <a:pt x="2739380" y="1415202"/>
                </a:cubicBezTo>
                <a:cubicBezTo>
                  <a:pt x="2752668" y="1389290"/>
                  <a:pt x="2752668" y="1376002"/>
                  <a:pt x="2752668" y="1350090"/>
                </a:cubicBezTo>
                <a:cubicBezTo>
                  <a:pt x="2752668" y="1350090"/>
                  <a:pt x="2752668" y="1363378"/>
                  <a:pt x="2765956" y="1363378"/>
                </a:cubicBezTo>
                <a:cubicBezTo>
                  <a:pt x="2765956" y="1350090"/>
                  <a:pt x="2765956" y="1350090"/>
                  <a:pt x="2765956" y="1350090"/>
                </a:cubicBezTo>
                <a:cubicBezTo>
                  <a:pt x="2765956" y="1336801"/>
                  <a:pt x="2765956" y="1336801"/>
                  <a:pt x="2765956" y="1336801"/>
                </a:cubicBezTo>
                <a:cubicBezTo>
                  <a:pt x="2765956" y="1297601"/>
                  <a:pt x="2779245" y="1271689"/>
                  <a:pt x="2791869" y="1245777"/>
                </a:cubicBezTo>
                <a:cubicBezTo>
                  <a:pt x="2778580" y="1232488"/>
                  <a:pt x="2791869" y="1193952"/>
                  <a:pt x="2791869" y="1180664"/>
                </a:cubicBezTo>
                <a:cubicBezTo>
                  <a:pt x="2791869" y="1154752"/>
                  <a:pt x="2778580" y="1141464"/>
                  <a:pt x="2778580" y="1115551"/>
                </a:cubicBezTo>
                <a:cubicBezTo>
                  <a:pt x="2765292" y="1115551"/>
                  <a:pt x="2765292" y="1089639"/>
                  <a:pt x="2752668" y="1076351"/>
                </a:cubicBezTo>
                <a:cubicBezTo>
                  <a:pt x="2713467" y="1063063"/>
                  <a:pt x="2686891" y="1037151"/>
                  <a:pt x="2647691" y="1024527"/>
                </a:cubicBezTo>
                <a:cubicBezTo>
                  <a:pt x="2647691" y="1024527"/>
                  <a:pt x="2647691" y="1011238"/>
                  <a:pt x="2647691" y="998615"/>
                </a:cubicBezTo>
                <a:cubicBezTo>
                  <a:pt x="2608490" y="1011903"/>
                  <a:pt x="2647691" y="1024527"/>
                  <a:pt x="2608490" y="1024527"/>
                </a:cubicBezTo>
                <a:cubicBezTo>
                  <a:pt x="2595202" y="1050439"/>
                  <a:pt x="2569290" y="1050439"/>
                  <a:pt x="2556002" y="1063727"/>
                </a:cubicBezTo>
                <a:cubicBezTo>
                  <a:pt x="2490889" y="1102928"/>
                  <a:pt x="2464977" y="1193952"/>
                  <a:pt x="2477600" y="1297601"/>
                </a:cubicBezTo>
                <a:lnTo>
                  <a:pt x="2477600" y="1297601"/>
                </a:lnTo>
                <a:close/>
                <a:moveTo>
                  <a:pt x="1690935" y="1180664"/>
                </a:moveTo>
                <a:cubicBezTo>
                  <a:pt x="1690935" y="1180664"/>
                  <a:pt x="1690935" y="1180664"/>
                  <a:pt x="1677646" y="1180664"/>
                </a:cubicBezTo>
                <a:cubicBezTo>
                  <a:pt x="1690935" y="1167376"/>
                  <a:pt x="1690935" y="1154752"/>
                  <a:pt x="1664358" y="1154752"/>
                </a:cubicBezTo>
                <a:cubicBezTo>
                  <a:pt x="1678310" y="1168040"/>
                  <a:pt x="1678310" y="1206576"/>
                  <a:pt x="1690935" y="1180664"/>
                </a:cubicBezTo>
                <a:lnTo>
                  <a:pt x="1690935" y="1180664"/>
                </a:lnTo>
                <a:close/>
                <a:moveTo>
                  <a:pt x="1704223" y="1206576"/>
                </a:moveTo>
                <a:cubicBezTo>
                  <a:pt x="1704223" y="1193288"/>
                  <a:pt x="1717511" y="1193288"/>
                  <a:pt x="1717511" y="1193288"/>
                </a:cubicBezTo>
                <a:cubicBezTo>
                  <a:pt x="1717511" y="1206576"/>
                  <a:pt x="1704223" y="1206576"/>
                  <a:pt x="1704223" y="1206576"/>
                </a:cubicBezTo>
                <a:cubicBezTo>
                  <a:pt x="1730134" y="1219865"/>
                  <a:pt x="1743423" y="1219865"/>
                  <a:pt x="1730134" y="1232488"/>
                </a:cubicBezTo>
                <a:cubicBezTo>
                  <a:pt x="1756047" y="1232488"/>
                  <a:pt x="1743423" y="1245777"/>
                  <a:pt x="1756047" y="1245777"/>
                </a:cubicBezTo>
                <a:cubicBezTo>
                  <a:pt x="1756047" y="1232488"/>
                  <a:pt x="1769335" y="1245777"/>
                  <a:pt x="1769335" y="1219865"/>
                </a:cubicBezTo>
                <a:cubicBezTo>
                  <a:pt x="1730134" y="1219865"/>
                  <a:pt x="1703558" y="1168040"/>
                  <a:pt x="1703558" y="1180664"/>
                </a:cubicBezTo>
                <a:cubicBezTo>
                  <a:pt x="1704223" y="1180664"/>
                  <a:pt x="1690935" y="1206576"/>
                  <a:pt x="1704223" y="1206576"/>
                </a:cubicBezTo>
                <a:lnTo>
                  <a:pt x="1704223" y="1206576"/>
                </a:lnTo>
                <a:close/>
                <a:moveTo>
                  <a:pt x="1900889" y="1388626"/>
                </a:moveTo>
                <a:cubicBezTo>
                  <a:pt x="1887601" y="1362714"/>
                  <a:pt x="1914178" y="1362714"/>
                  <a:pt x="1914178" y="1349425"/>
                </a:cubicBezTo>
                <a:cubicBezTo>
                  <a:pt x="1900889" y="1349425"/>
                  <a:pt x="1900889" y="1349425"/>
                  <a:pt x="1900889" y="1349425"/>
                </a:cubicBezTo>
                <a:cubicBezTo>
                  <a:pt x="1874977" y="1349425"/>
                  <a:pt x="1887601" y="1336137"/>
                  <a:pt x="1861689" y="1336137"/>
                </a:cubicBezTo>
                <a:lnTo>
                  <a:pt x="1861689" y="1349425"/>
                </a:lnTo>
                <a:cubicBezTo>
                  <a:pt x="1874977" y="1349425"/>
                  <a:pt x="1874977" y="1375337"/>
                  <a:pt x="1887601" y="1362714"/>
                </a:cubicBezTo>
                <a:cubicBezTo>
                  <a:pt x="1887601" y="1375337"/>
                  <a:pt x="1887601" y="1375337"/>
                  <a:pt x="1900889" y="1388626"/>
                </a:cubicBezTo>
                <a:lnTo>
                  <a:pt x="1900889" y="1388626"/>
                </a:lnTo>
                <a:close/>
                <a:moveTo>
                  <a:pt x="1782623" y="1375337"/>
                </a:moveTo>
                <a:cubicBezTo>
                  <a:pt x="1795911" y="1375337"/>
                  <a:pt x="1795911" y="1362049"/>
                  <a:pt x="1795911" y="1362049"/>
                </a:cubicBezTo>
                <a:cubicBezTo>
                  <a:pt x="1809200" y="1375337"/>
                  <a:pt x="1821824" y="1401250"/>
                  <a:pt x="1835112" y="1387961"/>
                </a:cubicBezTo>
                <a:cubicBezTo>
                  <a:pt x="1835112" y="1401250"/>
                  <a:pt x="1835112" y="1401250"/>
                  <a:pt x="1835112" y="1401250"/>
                </a:cubicBezTo>
                <a:cubicBezTo>
                  <a:pt x="1848400" y="1401250"/>
                  <a:pt x="1821824" y="1414538"/>
                  <a:pt x="1848400" y="1414538"/>
                </a:cubicBezTo>
                <a:cubicBezTo>
                  <a:pt x="1835112" y="1414538"/>
                  <a:pt x="1861689" y="1427826"/>
                  <a:pt x="1874313" y="1427826"/>
                </a:cubicBezTo>
                <a:cubicBezTo>
                  <a:pt x="1861024" y="1414538"/>
                  <a:pt x="1874313" y="1414538"/>
                  <a:pt x="1887601" y="1414538"/>
                </a:cubicBezTo>
                <a:cubicBezTo>
                  <a:pt x="1874313" y="1388626"/>
                  <a:pt x="1861689" y="1401250"/>
                  <a:pt x="1848400" y="1401250"/>
                </a:cubicBezTo>
                <a:cubicBezTo>
                  <a:pt x="1835112" y="1387961"/>
                  <a:pt x="1809200" y="1362049"/>
                  <a:pt x="1782623" y="1349425"/>
                </a:cubicBezTo>
                <a:cubicBezTo>
                  <a:pt x="1782623" y="1362714"/>
                  <a:pt x="1782623" y="1362714"/>
                  <a:pt x="1782623" y="1362714"/>
                </a:cubicBezTo>
                <a:cubicBezTo>
                  <a:pt x="1782623" y="1362714"/>
                  <a:pt x="1782623" y="1362714"/>
                  <a:pt x="1782623" y="1375337"/>
                </a:cubicBezTo>
                <a:lnTo>
                  <a:pt x="1782623" y="1375337"/>
                </a:lnTo>
                <a:close/>
                <a:moveTo>
                  <a:pt x="2661644" y="1492274"/>
                </a:moveTo>
                <a:cubicBezTo>
                  <a:pt x="2661644" y="1478986"/>
                  <a:pt x="2635731" y="1478986"/>
                  <a:pt x="2622443" y="1453074"/>
                </a:cubicBezTo>
                <a:cubicBezTo>
                  <a:pt x="2622443" y="1439786"/>
                  <a:pt x="2622443" y="1453074"/>
                  <a:pt x="2609155" y="1453074"/>
                </a:cubicBezTo>
                <a:cubicBezTo>
                  <a:pt x="2622443" y="1466362"/>
                  <a:pt x="2609155" y="1453074"/>
                  <a:pt x="2609155" y="1466362"/>
                </a:cubicBezTo>
                <a:cubicBezTo>
                  <a:pt x="2621779" y="1478986"/>
                  <a:pt x="2661644" y="1492274"/>
                  <a:pt x="2661644" y="1492274"/>
                </a:cubicBezTo>
                <a:lnTo>
                  <a:pt x="2661644" y="1492274"/>
                </a:lnTo>
                <a:close/>
                <a:moveTo>
                  <a:pt x="4247600" y="1505563"/>
                </a:moveTo>
                <a:lnTo>
                  <a:pt x="4286801" y="1505563"/>
                </a:lnTo>
                <a:cubicBezTo>
                  <a:pt x="4273512" y="1492274"/>
                  <a:pt x="4273512" y="1492274"/>
                  <a:pt x="4260888" y="1492274"/>
                </a:cubicBezTo>
                <a:cubicBezTo>
                  <a:pt x="4274177" y="1518187"/>
                  <a:pt x="4234312" y="1492274"/>
                  <a:pt x="4247600" y="1505563"/>
                </a:cubicBezTo>
                <a:lnTo>
                  <a:pt x="4247600" y="1505563"/>
                </a:lnTo>
                <a:close/>
                <a:moveTo>
                  <a:pt x="4038309" y="1531475"/>
                </a:moveTo>
                <a:cubicBezTo>
                  <a:pt x="4038309" y="1518187"/>
                  <a:pt x="4051598" y="1531475"/>
                  <a:pt x="4051598" y="1518187"/>
                </a:cubicBezTo>
                <a:cubicBezTo>
                  <a:pt x="4064886" y="1531475"/>
                  <a:pt x="4090798" y="1518187"/>
                  <a:pt x="4104087" y="1504898"/>
                </a:cubicBezTo>
                <a:cubicBezTo>
                  <a:pt x="4090798" y="1504898"/>
                  <a:pt x="4090798" y="1491610"/>
                  <a:pt x="4078174" y="1491610"/>
                </a:cubicBezTo>
                <a:cubicBezTo>
                  <a:pt x="4064886" y="1491610"/>
                  <a:pt x="4064886" y="1517522"/>
                  <a:pt x="4052262" y="1517522"/>
                </a:cubicBezTo>
                <a:cubicBezTo>
                  <a:pt x="4052262" y="1504234"/>
                  <a:pt x="4052262" y="1504234"/>
                  <a:pt x="4052262" y="1517522"/>
                </a:cubicBezTo>
                <a:lnTo>
                  <a:pt x="4052262" y="1517522"/>
                </a:lnTo>
                <a:lnTo>
                  <a:pt x="4052262" y="1517522"/>
                </a:lnTo>
                <a:lnTo>
                  <a:pt x="4038309" y="1531475"/>
                </a:lnTo>
                <a:lnTo>
                  <a:pt x="4038309" y="1531475"/>
                </a:lnTo>
                <a:close/>
                <a:moveTo>
                  <a:pt x="2713467" y="1531475"/>
                </a:moveTo>
                <a:cubicBezTo>
                  <a:pt x="2700179" y="1531475"/>
                  <a:pt x="2700179" y="1518187"/>
                  <a:pt x="2687556" y="1518187"/>
                </a:cubicBezTo>
                <a:lnTo>
                  <a:pt x="2713467" y="1531475"/>
                </a:lnTo>
                <a:lnTo>
                  <a:pt x="2713467" y="1531475"/>
                </a:lnTo>
                <a:close/>
                <a:moveTo>
                  <a:pt x="1940090" y="1609211"/>
                </a:moveTo>
                <a:cubicBezTo>
                  <a:pt x="1940090" y="1595923"/>
                  <a:pt x="1953378" y="1595923"/>
                  <a:pt x="1953378" y="1595923"/>
                </a:cubicBezTo>
                <a:cubicBezTo>
                  <a:pt x="1940090" y="1595923"/>
                  <a:pt x="1927466" y="1582635"/>
                  <a:pt x="1927466" y="1582635"/>
                </a:cubicBezTo>
                <a:cubicBezTo>
                  <a:pt x="1940754" y="1595923"/>
                  <a:pt x="1927466" y="1595923"/>
                  <a:pt x="1940754" y="1595923"/>
                </a:cubicBezTo>
                <a:lnTo>
                  <a:pt x="1940754" y="1609211"/>
                </a:lnTo>
                <a:lnTo>
                  <a:pt x="1940090" y="1609211"/>
                </a:lnTo>
                <a:close/>
                <a:moveTo>
                  <a:pt x="1953378" y="1621835"/>
                </a:moveTo>
                <a:cubicBezTo>
                  <a:pt x="1966666" y="1608547"/>
                  <a:pt x="1966666" y="1608547"/>
                  <a:pt x="1979290" y="1621835"/>
                </a:cubicBezTo>
                <a:cubicBezTo>
                  <a:pt x="1966001" y="1635123"/>
                  <a:pt x="1979290" y="1621835"/>
                  <a:pt x="1979290" y="1621835"/>
                </a:cubicBezTo>
                <a:cubicBezTo>
                  <a:pt x="1979290" y="1635123"/>
                  <a:pt x="1966001" y="1635123"/>
                  <a:pt x="1966001" y="1635123"/>
                </a:cubicBezTo>
                <a:cubicBezTo>
                  <a:pt x="1979290" y="1648412"/>
                  <a:pt x="1991914" y="1661036"/>
                  <a:pt x="2005202" y="1648412"/>
                </a:cubicBezTo>
                <a:cubicBezTo>
                  <a:pt x="2005202" y="1661700"/>
                  <a:pt x="2005202" y="1661700"/>
                  <a:pt x="2005202" y="1661700"/>
                </a:cubicBezTo>
                <a:cubicBezTo>
                  <a:pt x="2018490" y="1661700"/>
                  <a:pt x="2018490" y="1674988"/>
                  <a:pt x="2018490" y="1674988"/>
                </a:cubicBezTo>
                <a:cubicBezTo>
                  <a:pt x="2031779" y="1661700"/>
                  <a:pt x="2018490" y="1661700"/>
                  <a:pt x="2018490" y="1661700"/>
                </a:cubicBezTo>
                <a:cubicBezTo>
                  <a:pt x="2031779" y="1674988"/>
                  <a:pt x="2044403" y="1700900"/>
                  <a:pt x="2070979" y="1687612"/>
                </a:cubicBezTo>
                <a:cubicBezTo>
                  <a:pt x="2045067" y="1674324"/>
                  <a:pt x="2018490" y="1661700"/>
                  <a:pt x="2031779" y="1635788"/>
                </a:cubicBezTo>
                <a:cubicBezTo>
                  <a:pt x="2005866" y="1647747"/>
                  <a:pt x="1979290" y="1595923"/>
                  <a:pt x="1953378" y="1621835"/>
                </a:cubicBezTo>
                <a:lnTo>
                  <a:pt x="1953378" y="1621835"/>
                </a:lnTo>
                <a:close/>
                <a:moveTo>
                  <a:pt x="2071643" y="1686948"/>
                </a:moveTo>
                <a:cubicBezTo>
                  <a:pt x="2071643" y="1700236"/>
                  <a:pt x="2084932" y="1700236"/>
                  <a:pt x="2084932" y="1726148"/>
                </a:cubicBezTo>
                <a:cubicBezTo>
                  <a:pt x="2098220" y="1726148"/>
                  <a:pt x="2084932" y="1712860"/>
                  <a:pt x="2084932" y="1712860"/>
                </a:cubicBezTo>
                <a:cubicBezTo>
                  <a:pt x="2098220" y="1712860"/>
                  <a:pt x="2110844" y="1738772"/>
                  <a:pt x="2124132" y="1738772"/>
                </a:cubicBezTo>
                <a:cubicBezTo>
                  <a:pt x="2110844" y="1725484"/>
                  <a:pt x="2110844" y="1725484"/>
                  <a:pt x="2110844" y="1699572"/>
                </a:cubicBezTo>
                <a:cubicBezTo>
                  <a:pt x="2097556" y="1699572"/>
                  <a:pt x="2084267" y="1686948"/>
                  <a:pt x="2071643" y="1686948"/>
                </a:cubicBezTo>
                <a:lnTo>
                  <a:pt x="2071643" y="1686948"/>
                </a:lnTo>
                <a:close/>
                <a:moveTo>
                  <a:pt x="5230933" y="1946069"/>
                </a:moveTo>
                <a:cubicBezTo>
                  <a:pt x="5230933" y="1932781"/>
                  <a:pt x="5244221" y="1959358"/>
                  <a:pt x="5244221" y="1946069"/>
                </a:cubicBezTo>
                <a:cubicBezTo>
                  <a:pt x="5230933" y="1946069"/>
                  <a:pt x="5257509" y="1932781"/>
                  <a:pt x="5244221" y="1932781"/>
                </a:cubicBezTo>
                <a:cubicBezTo>
                  <a:pt x="5244221" y="1932781"/>
                  <a:pt x="5230933" y="1919493"/>
                  <a:pt x="5230933" y="1932781"/>
                </a:cubicBezTo>
                <a:cubicBezTo>
                  <a:pt x="5230933" y="1932781"/>
                  <a:pt x="5230933" y="1932781"/>
                  <a:pt x="5217645" y="1932781"/>
                </a:cubicBezTo>
                <a:cubicBezTo>
                  <a:pt x="5244221" y="1933445"/>
                  <a:pt x="5217645" y="1946069"/>
                  <a:pt x="5230933" y="1946069"/>
                </a:cubicBezTo>
                <a:lnTo>
                  <a:pt x="5230933" y="1946069"/>
                </a:lnTo>
                <a:close/>
                <a:moveTo>
                  <a:pt x="2438401" y="2088918"/>
                </a:moveTo>
                <a:cubicBezTo>
                  <a:pt x="2438401" y="2088918"/>
                  <a:pt x="2438401" y="2102207"/>
                  <a:pt x="2425112" y="2102207"/>
                </a:cubicBezTo>
                <a:cubicBezTo>
                  <a:pt x="2425112" y="2088918"/>
                  <a:pt x="2425112" y="2102207"/>
                  <a:pt x="2425112" y="2102207"/>
                </a:cubicBezTo>
                <a:cubicBezTo>
                  <a:pt x="2425112" y="2088918"/>
                  <a:pt x="2399200" y="2102207"/>
                  <a:pt x="2411824" y="2102207"/>
                </a:cubicBezTo>
                <a:lnTo>
                  <a:pt x="2411824" y="2102207"/>
                </a:lnTo>
                <a:cubicBezTo>
                  <a:pt x="2425112" y="2115495"/>
                  <a:pt x="2411824" y="2115495"/>
                  <a:pt x="2425112" y="2115495"/>
                </a:cubicBezTo>
                <a:cubicBezTo>
                  <a:pt x="2425112" y="2115495"/>
                  <a:pt x="2425112" y="2115495"/>
                  <a:pt x="2425112" y="2128783"/>
                </a:cubicBezTo>
                <a:cubicBezTo>
                  <a:pt x="2438401" y="2128783"/>
                  <a:pt x="2438401" y="2102871"/>
                  <a:pt x="2451024" y="2102871"/>
                </a:cubicBezTo>
                <a:cubicBezTo>
                  <a:pt x="2451024" y="2116159"/>
                  <a:pt x="2464312" y="2076959"/>
                  <a:pt x="2464312" y="2076959"/>
                </a:cubicBezTo>
                <a:cubicBezTo>
                  <a:pt x="2451689" y="2076294"/>
                  <a:pt x="2451689" y="2088918"/>
                  <a:pt x="2438401" y="2088918"/>
                </a:cubicBezTo>
                <a:lnTo>
                  <a:pt x="2438401" y="2088918"/>
                </a:lnTo>
                <a:close/>
                <a:moveTo>
                  <a:pt x="2464977" y="2088918"/>
                </a:moveTo>
                <a:cubicBezTo>
                  <a:pt x="2478265" y="2088918"/>
                  <a:pt x="2490889" y="2075630"/>
                  <a:pt x="2478265" y="2075630"/>
                </a:cubicBezTo>
                <a:cubicBezTo>
                  <a:pt x="2477600" y="2088918"/>
                  <a:pt x="2451689" y="2088918"/>
                  <a:pt x="2464977" y="2088918"/>
                </a:cubicBezTo>
                <a:lnTo>
                  <a:pt x="2464977" y="2088918"/>
                </a:lnTo>
                <a:close/>
                <a:moveTo>
                  <a:pt x="2438401" y="2140743"/>
                </a:moveTo>
                <a:cubicBezTo>
                  <a:pt x="2438401" y="2127454"/>
                  <a:pt x="2451689" y="2140743"/>
                  <a:pt x="2451689" y="2127454"/>
                </a:cubicBezTo>
                <a:cubicBezTo>
                  <a:pt x="2438401" y="2127454"/>
                  <a:pt x="2438401" y="2127454"/>
                  <a:pt x="2438401" y="2127454"/>
                </a:cubicBezTo>
                <a:cubicBezTo>
                  <a:pt x="2438401" y="2140743"/>
                  <a:pt x="2438401" y="2140743"/>
                  <a:pt x="2438401" y="2140743"/>
                </a:cubicBezTo>
                <a:lnTo>
                  <a:pt x="2438401" y="2140743"/>
                </a:lnTo>
                <a:close/>
                <a:moveTo>
                  <a:pt x="5690043" y="2698851"/>
                </a:moveTo>
                <a:cubicBezTo>
                  <a:pt x="5703331" y="2698851"/>
                  <a:pt x="5715955" y="2672938"/>
                  <a:pt x="5703331" y="2685562"/>
                </a:cubicBezTo>
                <a:cubicBezTo>
                  <a:pt x="5715955" y="2698851"/>
                  <a:pt x="5676755" y="2698851"/>
                  <a:pt x="5690043" y="2698851"/>
                </a:cubicBezTo>
                <a:lnTo>
                  <a:pt x="5690043" y="2698851"/>
                </a:lnTo>
                <a:close/>
                <a:moveTo>
                  <a:pt x="5401688" y="2971260"/>
                </a:moveTo>
                <a:cubicBezTo>
                  <a:pt x="5401688" y="2971260"/>
                  <a:pt x="5388400" y="2957972"/>
                  <a:pt x="5388400" y="2971260"/>
                </a:cubicBezTo>
                <a:cubicBezTo>
                  <a:pt x="5414311" y="2971260"/>
                  <a:pt x="5427599" y="2984549"/>
                  <a:pt x="5440888" y="2984549"/>
                </a:cubicBezTo>
                <a:cubicBezTo>
                  <a:pt x="5440888" y="2971260"/>
                  <a:pt x="5440888" y="2984549"/>
                  <a:pt x="5440888" y="2971260"/>
                </a:cubicBezTo>
                <a:cubicBezTo>
                  <a:pt x="5414976" y="2971260"/>
                  <a:pt x="5414976" y="2945348"/>
                  <a:pt x="5388400" y="2945348"/>
                </a:cubicBezTo>
                <a:cubicBezTo>
                  <a:pt x="5388400" y="2958637"/>
                  <a:pt x="5401688" y="2958637"/>
                  <a:pt x="5401688" y="2971260"/>
                </a:cubicBezTo>
                <a:lnTo>
                  <a:pt x="5401688" y="2971260"/>
                </a:lnTo>
                <a:close/>
                <a:moveTo>
                  <a:pt x="5506665" y="2997173"/>
                </a:moveTo>
                <a:lnTo>
                  <a:pt x="5506665" y="3010461"/>
                </a:lnTo>
                <a:cubicBezTo>
                  <a:pt x="5519953" y="3010461"/>
                  <a:pt x="5519953" y="3023749"/>
                  <a:pt x="5532577" y="3010461"/>
                </a:cubicBezTo>
                <a:cubicBezTo>
                  <a:pt x="5519289" y="3010461"/>
                  <a:pt x="5506665" y="2984549"/>
                  <a:pt x="5493377" y="2997173"/>
                </a:cubicBezTo>
                <a:cubicBezTo>
                  <a:pt x="5506665" y="2997173"/>
                  <a:pt x="5506665" y="2997173"/>
                  <a:pt x="5493377" y="2997173"/>
                </a:cubicBezTo>
                <a:lnTo>
                  <a:pt x="5493377" y="2997173"/>
                </a:lnTo>
                <a:cubicBezTo>
                  <a:pt x="5493377" y="3010461"/>
                  <a:pt x="5493377" y="3010461"/>
                  <a:pt x="5493377" y="3010461"/>
                </a:cubicBezTo>
                <a:cubicBezTo>
                  <a:pt x="5506665" y="3010461"/>
                  <a:pt x="5493377" y="3010461"/>
                  <a:pt x="5506665" y="2997173"/>
                </a:cubicBezTo>
                <a:lnTo>
                  <a:pt x="5506665" y="2997173"/>
                </a:lnTo>
                <a:close/>
                <a:moveTo>
                  <a:pt x="5519289" y="3126733"/>
                </a:moveTo>
                <a:cubicBezTo>
                  <a:pt x="5532577" y="3113445"/>
                  <a:pt x="5519289" y="3152646"/>
                  <a:pt x="5545201" y="3140022"/>
                </a:cubicBezTo>
                <a:cubicBezTo>
                  <a:pt x="5531913" y="3140022"/>
                  <a:pt x="5531913" y="3126733"/>
                  <a:pt x="5531913" y="3114109"/>
                </a:cubicBezTo>
                <a:cubicBezTo>
                  <a:pt x="5545201" y="3127398"/>
                  <a:pt x="5545201" y="3140022"/>
                  <a:pt x="5545201" y="3140022"/>
                </a:cubicBezTo>
                <a:cubicBezTo>
                  <a:pt x="5545201" y="3140022"/>
                  <a:pt x="5545201" y="3126733"/>
                  <a:pt x="5558489" y="3126733"/>
                </a:cubicBezTo>
                <a:cubicBezTo>
                  <a:pt x="5545201" y="3100821"/>
                  <a:pt x="5532577" y="3113445"/>
                  <a:pt x="5506001" y="3100821"/>
                </a:cubicBezTo>
                <a:cubicBezTo>
                  <a:pt x="5506665" y="3114109"/>
                  <a:pt x="5519289" y="3114109"/>
                  <a:pt x="5519289" y="3126733"/>
                </a:cubicBezTo>
                <a:lnTo>
                  <a:pt x="5519289" y="3126733"/>
                </a:lnTo>
                <a:close/>
                <a:moveTo>
                  <a:pt x="5571778" y="3126733"/>
                </a:moveTo>
                <a:cubicBezTo>
                  <a:pt x="5545865" y="3126733"/>
                  <a:pt x="5558489" y="3140022"/>
                  <a:pt x="5545865" y="3152646"/>
                </a:cubicBezTo>
                <a:cubicBezTo>
                  <a:pt x="5559154" y="3139357"/>
                  <a:pt x="5571778" y="3152646"/>
                  <a:pt x="5571778" y="3165934"/>
                </a:cubicBezTo>
                <a:cubicBezTo>
                  <a:pt x="5585066" y="3152646"/>
                  <a:pt x="5624267" y="3165934"/>
                  <a:pt x="5610978" y="3179222"/>
                </a:cubicBezTo>
                <a:cubicBezTo>
                  <a:pt x="5610978" y="3179222"/>
                  <a:pt x="5597690" y="3153310"/>
                  <a:pt x="5585066" y="3165934"/>
                </a:cubicBezTo>
                <a:cubicBezTo>
                  <a:pt x="5610978" y="3179222"/>
                  <a:pt x="5624267" y="3191846"/>
                  <a:pt x="5637555" y="3205134"/>
                </a:cubicBezTo>
                <a:cubicBezTo>
                  <a:pt x="5650843" y="3191846"/>
                  <a:pt x="5624267" y="3179222"/>
                  <a:pt x="5637555" y="3179222"/>
                </a:cubicBezTo>
                <a:cubicBezTo>
                  <a:pt x="5637555" y="3179222"/>
                  <a:pt x="5650843" y="3205134"/>
                  <a:pt x="5650843" y="3192510"/>
                </a:cubicBezTo>
                <a:cubicBezTo>
                  <a:pt x="5637555" y="3165934"/>
                  <a:pt x="5585066" y="3165934"/>
                  <a:pt x="5571778" y="3126733"/>
                </a:cubicBezTo>
                <a:lnTo>
                  <a:pt x="5571778" y="3126733"/>
                </a:lnTo>
                <a:close/>
                <a:moveTo>
                  <a:pt x="5440888" y="3088197"/>
                </a:moveTo>
                <a:cubicBezTo>
                  <a:pt x="5466800" y="3088197"/>
                  <a:pt x="5480088" y="3101486"/>
                  <a:pt x="5493377" y="3114109"/>
                </a:cubicBezTo>
                <a:cubicBezTo>
                  <a:pt x="5506665" y="3100821"/>
                  <a:pt x="5506665" y="3100821"/>
                  <a:pt x="5519289" y="3074909"/>
                </a:cubicBezTo>
                <a:cubicBezTo>
                  <a:pt x="5506001" y="3088197"/>
                  <a:pt x="5493377" y="3061621"/>
                  <a:pt x="5493377" y="3074909"/>
                </a:cubicBezTo>
                <a:cubicBezTo>
                  <a:pt x="5506665" y="3074909"/>
                  <a:pt x="5506665" y="3088197"/>
                  <a:pt x="5506665" y="3100821"/>
                </a:cubicBezTo>
                <a:cubicBezTo>
                  <a:pt x="5480752" y="3100821"/>
                  <a:pt x="5454176" y="3074909"/>
                  <a:pt x="5480752" y="3061621"/>
                </a:cubicBezTo>
                <a:cubicBezTo>
                  <a:pt x="5480752" y="3061621"/>
                  <a:pt x="5494041" y="3074909"/>
                  <a:pt x="5494041" y="3061621"/>
                </a:cubicBezTo>
                <a:cubicBezTo>
                  <a:pt x="5480752" y="3048332"/>
                  <a:pt x="5468129" y="3048332"/>
                  <a:pt x="5454841" y="3048332"/>
                </a:cubicBezTo>
                <a:cubicBezTo>
                  <a:pt x="5454841" y="3048332"/>
                  <a:pt x="5468129" y="3048332"/>
                  <a:pt x="5454841" y="3048332"/>
                </a:cubicBezTo>
                <a:cubicBezTo>
                  <a:pt x="5454841" y="3074245"/>
                  <a:pt x="5389064" y="3022420"/>
                  <a:pt x="5376440" y="3035044"/>
                </a:cubicBezTo>
                <a:cubicBezTo>
                  <a:pt x="5376440" y="3021756"/>
                  <a:pt x="5376440" y="3021756"/>
                  <a:pt x="5363152" y="3021756"/>
                </a:cubicBezTo>
                <a:cubicBezTo>
                  <a:pt x="5362487" y="3048997"/>
                  <a:pt x="5414311" y="3062285"/>
                  <a:pt x="5440888" y="3088197"/>
                </a:cubicBezTo>
                <a:cubicBezTo>
                  <a:pt x="5440888" y="3074909"/>
                  <a:pt x="5454176" y="3074909"/>
                  <a:pt x="5440888" y="3062285"/>
                </a:cubicBezTo>
                <a:cubicBezTo>
                  <a:pt x="5454176" y="3062285"/>
                  <a:pt x="5454176" y="3062285"/>
                  <a:pt x="5454176" y="3062285"/>
                </a:cubicBezTo>
                <a:cubicBezTo>
                  <a:pt x="5454176" y="3075573"/>
                  <a:pt x="5454176" y="3075573"/>
                  <a:pt x="5454176" y="3075573"/>
                </a:cubicBezTo>
                <a:cubicBezTo>
                  <a:pt x="5454176" y="3075573"/>
                  <a:pt x="5454176" y="3088197"/>
                  <a:pt x="5440888" y="3088197"/>
                </a:cubicBezTo>
                <a:lnTo>
                  <a:pt x="5440888" y="3088197"/>
                </a:lnTo>
                <a:close/>
                <a:moveTo>
                  <a:pt x="5690043" y="3217758"/>
                </a:moveTo>
                <a:lnTo>
                  <a:pt x="5676755" y="3204470"/>
                </a:lnTo>
                <a:cubicBezTo>
                  <a:pt x="5676755" y="3217758"/>
                  <a:pt x="5663466" y="3217758"/>
                  <a:pt x="5676755" y="3217758"/>
                </a:cubicBezTo>
                <a:cubicBezTo>
                  <a:pt x="5676755" y="3205134"/>
                  <a:pt x="5690043" y="3231047"/>
                  <a:pt x="5690043" y="3217758"/>
                </a:cubicBezTo>
                <a:lnTo>
                  <a:pt x="5690043" y="3217758"/>
                </a:lnTo>
                <a:close/>
                <a:moveTo>
                  <a:pt x="5715955" y="3256958"/>
                </a:moveTo>
                <a:lnTo>
                  <a:pt x="5729244" y="3256958"/>
                </a:lnTo>
                <a:cubicBezTo>
                  <a:pt x="5729244" y="3256958"/>
                  <a:pt x="5742532" y="3243670"/>
                  <a:pt x="5729244" y="3243670"/>
                </a:cubicBezTo>
                <a:cubicBezTo>
                  <a:pt x="5742532" y="3256958"/>
                  <a:pt x="5729244" y="3256958"/>
                  <a:pt x="5729244" y="3243670"/>
                </a:cubicBezTo>
                <a:cubicBezTo>
                  <a:pt x="5729244" y="3230382"/>
                  <a:pt x="5742532" y="3243670"/>
                  <a:pt x="5729244" y="3230382"/>
                </a:cubicBezTo>
                <a:cubicBezTo>
                  <a:pt x="5715955" y="3230382"/>
                  <a:pt x="5715955" y="3217094"/>
                  <a:pt x="5703331" y="3217094"/>
                </a:cubicBezTo>
                <a:cubicBezTo>
                  <a:pt x="5703331" y="3230382"/>
                  <a:pt x="5703331" y="3230382"/>
                  <a:pt x="5703331" y="3243006"/>
                </a:cubicBezTo>
                <a:cubicBezTo>
                  <a:pt x="5716620" y="3243006"/>
                  <a:pt x="5729244" y="3229718"/>
                  <a:pt x="5729244" y="3243006"/>
                </a:cubicBezTo>
                <a:cubicBezTo>
                  <a:pt x="5715955" y="3243670"/>
                  <a:pt x="5715955" y="3243670"/>
                  <a:pt x="5715955" y="3256958"/>
                </a:cubicBezTo>
                <a:lnTo>
                  <a:pt x="5715955" y="3256958"/>
                </a:lnTo>
                <a:close/>
                <a:moveTo>
                  <a:pt x="5414311" y="3231047"/>
                </a:moveTo>
                <a:cubicBezTo>
                  <a:pt x="5427599" y="3256958"/>
                  <a:pt x="5414311" y="3256958"/>
                  <a:pt x="5440223" y="3256958"/>
                </a:cubicBezTo>
                <a:cubicBezTo>
                  <a:pt x="5427599" y="3243670"/>
                  <a:pt x="5427599" y="3231047"/>
                  <a:pt x="5414311" y="3231047"/>
                </a:cubicBezTo>
                <a:lnTo>
                  <a:pt x="5414311" y="3231047"/>
                </a:lnTo>
                <a:close/>
                <a:moveTo>
                  <a:pt x="1441779" y="3710753"/>
                </a:moveTo>
                <a:cubicBezTo>
                  <a:pt x="1455067" y="3710753"/>
                  <a:pt x="1467691" y="3697465"/>
                  <a:pt x="1494267" y="3710753"/>
                </a:cubicBezTo>
                <a:cubicBezTo>
                  <a:pt x="1507556" y="3697465"/>
                  <a:pt x="1546756" y="3671553"/>
                  <a:pt x="1533468" y="3633017"/>
                </a:cubicBezTo>
                <a:cubicBezTo>
                  <a:pt x="1507556" y="3555281"/>
                  <a:pt x="1362714" y="3619729"/>
                  <a:pt x="1415203" y="3684841"/>
                </a:cubicBezTo>
                <a:cubicBezTo>
                  <a:pt x="1415867" y="3684841"/>
                  <a:pt x="1441779" y="3698130"/>
                  <a:pt x="1441779" y="3710753"/>
                </a:cubicBezTo>
                <a:lnTo>
                  <a:pt x="1441779" y="3710753"/>
                </a:lnTo>
                <a:close/>
                <a:moveTo>
                  <a:pt x="1494267" y="3607105"/>
                </a:moveTo>
                <a:cubicBezTo>
                  <a:pt x="1520180" y="3607105"/>
                  <a:pt x="1507556" y="3620393"/>
                  <a:pt x="1520180" y="3620393"/>
                </a:cubicBezTo>
                <a:cubicBezTo>
                  <a:pt x="1520180" y="3633681"/>
                  <a:pt x="1494267" y="3633681"/>
                  <a:pt x="1494267" y="3646305"/>
                </a:cubicBezTo>
                <a:cubicBezTo>
                  <a:pt x="1494267" y="3659594"/>
                  <a:pt x="1520180" y="3672217"/>
                  <a:pt x="1494267" y="3672217"/>
                </a:cubicBezTo>
                <a:cubicBezTo>
                  <a:pt x="1481644" y="3645641"/>
                  <a:pt x="1494267" y="3633017"/>
                  <a:pt x="1494267" y="3607105"/>
                </a:cubicBezTo>
                <a:lnTo>
                  <a:pt x="1494267" y="3607105"/>
                </a:lnTo>
                <a:close/>
                <a:moveTo>
                  <a:pt x="1468356" y="3698130"/>
                </a:moveTo>
                <a:cubicBezTo>
                  <a:pt x="1468356" y="3698130"/>
                  <a:pt x="1468356" y="3684841"/>
                  <a:pt x="1481644" y="3684841"/>
                </a:cubicBezTo>
                <a:cubicBezTo>
                  <a:pt x="1481644" y="3698130"/>
                  <a:pt x="1481644" y="3698130"/>
                  <a:pt x="1468356" y="3698130"/>
                </a:cubicBezTo>
                <a:lnTo>
                  <a:pt x="1468356" y="3698130"/>
                </a:lnTo>
                <a:close/>
                <a:moveTo>
                  <a:pt x="1468356" y="3684841"/>
                </a:moveTo>
                <a:cubicBezTo>
                  <a:pt x="1455067" y="3671553"/>
                  <a:pt x="1481644" y="3671553"/>
                  <a:pt x="1481644" y="3658929"/>
                </a:cubicBezTo>
                <a:cubicBezTo>
                  <a:pt x="1494267" y="3658929"/>
                  <a:pt x="1481644" y="3684841"/>
                  <a:pt x="1468356" y="3684841"/>
                </a:cubicBezTo>
                <a:lnTo>
                  <a:pt x="1468356" y="3684841"/>
                </a:lnTo>
                <a:close/>
                <a:moveTo>
                  <a:pt x="1481644" y="3619729"/>
                </a:moveTo>
                <a:lnTo>
                  <a:pt x="1481644" y="3645641"/>
                </a:lnTo>
                <a:cubicBezTo>
                  <a:pt x="1481644" y="3658929"/>
                  <a:pt x="1468356" y="3658929"/>
                  <a:pt x="1468356" y="3658929"/>
                </a:cubicBezTo>
                <a:cubicBezTo>
                  <a:pt x="1468356" y="3672217"/>
                  <a:pt x="1468356" y="3658929"/>
                  <a:pt x="1468356" y="3658929"/>
                </a:cubicBezTo>
                <a:cubicBezTo>
                  <a:pt x="1468356" y="3645641"/>
                  <a:pt x="1468356" y="3658929"/>
                  <a:pt x="1468356" y="3658929"/>
                </a:cubicBezTo>
                <a:cubicBezTo>
                  <a:pt x="1481644" y="3645641"/>
                  <a:pt x="1468356" y="3633017"/>
                  <a:pt x="1481644" y="3619729"/>
                </a:cubicBezTo>
                <a:lnTo>
                  <a:pt x="1481644" y="3619729"/>
                </a:lnTo>
                <a:close/>
                <a:moveTo>
                  <a:pt x="1455067" y="3607105"/>
                </a:moveTo>
                <a:cubicBezTo>
                  <a:pt x="1468356" y="3607105"/>
                  <a:pt x="1468356" y="3607105"/>
                  <a:pt x="1468356" y="3607105"/>
                </a:cubicBezTo>
                <a:cubicBezTo>
                  <a:pt x="1468356" y="3620393"/>
                  <a:pt x="1468356" y="3620393"/>
                  <a:pt x="1468356" y="3620393"/>
                </a:cubicBezTo>
                <a:cubicBezTo>
                  <a:pt x="1468356" y="3620393"/>
                  <a:pt x="1455067" y="3619729"/>
                  <a:pt x="1455067" y="3607105"/>
                </a:cubicBezTo>
                <a:lnTo>
                  <a:pt x="1455067" y="3607105"/>
                </a:lnTo>
                <a:close/>
                <a:moveTo>
                  <a:pt x="1455067" y="3658929"/>
                </a:moveTo>
                <a:cubicBezTo>
                  <a:pt x="1468356" y="3658929"/>
                  <a:pt x="1455067" y="3672217"/>
                  <a:pt x="1455067" y="3672217"/>
                </a:cubicBezTo>
                <a:cubicBezTo>
                  <a:pt x="1455067" y="3672217"/>
                  <a:pt x="1455067" y="3672217"/>
                  <a:pt x="1441779" y="3672217"/>
                </a:cubicBezTo>
                <a:cubicBezTo>
                  <a:pt x="1441779" y="3658929"/>
                  <a:pt x="1455067" y="3672217"/>
                  <a:pt x="1455067" y="3658929"/>
                </a:cubicBezTo>
                <a:lnTo>
                  <a:pt x="1455067" y="3658929"/>
                </a:lnTo>
                <a:close/>
                <a:moveTo>
                  <a:pt x="1441779" y="3607105"/>
                </a:moveTo>
                <a:cubicBezTo>
                  <a:pt x="1455067" y="3607105"/>
                  <a:pt x="1441779" y="3620393"/>
                  <a:pt x="1441779" y="3620393"/>
                </a:cubicBezTo>
                <a:cubicBezTo>
                  <a:pt x="1441779" y="3620393"/>
                  <a:pt x="1428491" y="3633681"/>
                  <a:pt x="1428491" y="3620393"/>
                </a:cubicBezTo>
                <a:cubicBezTo>
                  <a:pt x="1441779" y="3633017"/>
                  <a:pt x="1441779" y="3607105"/>
                  <a:pt x="1441779" y="3607105"/>
                </a:cubicBezTo>
                <a:lnTo>
                  <a:pt x="1441779" y="3607105"/>
                </a:lnTo>
                <a:close/>
                <a:moveTo>
                  <a:pt x="1441779" y="3658929"/>
                </a:moveTo>
                <a:cubicBezTo>
                  <a:pt x="1441779" y="3672217"/>
                  <a:pt x="1428491" y="3658929"/>
                  <a:pt x="1428491" y="3684841"/>
                </a:cubicBezTo>
                <a:cubicBezTo>
                  <a:pt x="1415203" y="3671553"/>
                  <a:pt x="1428491" y="3671553"/>
                  <a:pt x="1415203" y="3658929"/>
                </a:cubicBezTo>
                <a:cubicBezTo>
                  <a:pt x="1429155" y="3658929"/>
                  <a:pt x="1429155" y="3645641"/>
                  <a:pt x="1441779" y="3658929"/>
                </a:cubicBezTo>
                <a:lnTo>
                  <a:pt x="1441779" y="3658929"/>
                </a:lnTo>
                <a:close/>
                <a:moveTo>
                  <a:pt x="5663466" y="3658929"/>
                </a:moveTo>
                <a:cubicBezTo>
                  <a:pt x="5663466" y="3645641"/>
                  <a:pt x="5676755" y="3645641"/>
                  <a:pt x="5676755" y="3658929"/>
                </a:cubicBezTo>
                <a:cubicBezTo>
                  <a:pt x="5663466" y="3658929"/>
                  <a:pt x="5650843" y="3658929"/>
                  <a:pt x="5650843" y="3658929"/>
                </a:cubicBezTo>
                <a:cubicBezTo>
                  <a:pt x="5664131" y="3672217"/>
                  <a:pt x="5664131" y="3672217"/>
                  <a:pt x="5676755" y="3684841"/>
                </a:cubicBezTo>
                <a:cubicBezTo>
                  <a:pt x="5676755" y="3671553"/>
                  <a:pt x="5676755" y="3671553"/>
                  <a:pt x="5690043" y="3671553"/>
                </a:cubicBezTo>
                <a:lnTo>
                  <a:pt x="5690043" y="3671553"/>
                </a:lnTo>
                <a:cubicBezTo>
                  <a:pt x="5690043" y="3671553"/>
                  <a:pt x="5676755" y="3671553"/>
                  <a:pt x="5676755" y="3684841"/>
                </a:cubicBezTo>
                <a:cubicBezTo>
                  <a:pt x="5702667" y="3698130"/>
                  <a:pt x="5729244" y="3710753"/>
                  <a:pt x="5755156" y="3736666"/>
                </a:cubicBezTo>
                <a:cubicBezTo>
                  <a:pt x="5755156" y="3723377"/>
                  <a:pt x="5755156" y="3723377"/>
                  <a:pt x="5768444" y="3723377"/>
                </a:cubicBezTo>
                <a:cubicBezTo>
                  <a:pt x="5768444" y="3723377"/>
                  <a:pt x="5768444" y="3723377"/>
                  <a:pt x="5781732" y="3723377"/>
                </a:cubicBezTo>
                <a:cubicBezTo>
                  <a:pt x="5768444" y="3723377"/>
                  <a:pt x="5768444" y="3723377"/>
                  <a:pt x="5768444" y="3736666"/>
                </a:cubicBezTo>
                <a:cubicBezTo>
                  <a:pt x="5768444" y="3749954"/>
                  <a:pt x="5781732" y="3723377"/>
                  <a:pt x="5781732" y="3736666"/>
                </a:cubicBezTo>
                <a:cubicBezTo>
                  <a:pt x="5768444" y="3749954"/>
                  <a:pt x="5781732" y="3762578"/>
                  <a:pt x="5781732" y="3775866"/>
                </a:cubicBezTo>
                <a:cubicBezTo>
                  <a:pt x="5795021" y="3762578"/>
                  <a:pt x="5781732" y="3762578"/>
                  <a:pt x="5781732" y="3749954"/>
                </a:cubicBezTo>
                <a:cubicBezTo>
                  <a:pt x="5795021" y="3763242"/>
                  <a:pt x="5781732" y="3763242"/>
                  <a:pt x="5795021" y="3763242"/>
                </a:cubicBezTo>
                <a:lnTo>
                  <a:pt x="5808309" y="3776530"/>
                </a:lnTo>
                <a:cubicBezTo>
                  <a:pt x="5795021" y="3776530"/>
                  <a:pt x="5795021" y="3776530"/>
                  <a:pt x="5795021" y="3776530"/>
                </a:cubicBezTo>
                <a:cubicBezTo>
                  <a:pt x="5808309" y="3802443"/>
                  <a:pt x="5820933" y="3815731"/>
                  <a:pt x="5860798" y="3815731"/>
                </a:cubicBezTo>
                <a:cubicBezTo>
                  <a:pt x="5847510" y="3829019"/>
                  <a:pt x="5874086" y="3829019"/>
                  <a:pt x="5874086" y="3841643"/>
                </a:cubicBezTo>
                <a:cubicBezTo>
                  <a:pt x="5874086" y="3841643"/>
                  <a:pt x="5887374" y="3854931"/>
                  <a:pt x="5887374" y="3841643"/>
                </a:cubicBezTo>
                <a:cubicBezTo>
                  <a:pt x="5874086" y="3828355"/>
                  <a:pt x="5874086" y="3828355"/>
                  <a:pt x="5874086" y="3815731"/>
                </a:cubicBezTo>
                <a:cubicBezTo>
                  <a:pt x="5874086" y="3802443"/>
                  <a:pt x="5874086" y="3815731"/>
                  <a:pt x="5887374" y="3815731"/>
                </a:cubicBezTo>
                <a:cubicBezTo>
                  <a:pt x="5861462" y="3802443"/>
                  <a:pt x="5848174" y="3763906"/>
                  <a:pt x="5834886" y="3763906"/>
                </a:cubicBezTo>
                <a:cubicBezTo>
                  <a:pt x="5834886" y="3777195"/>
                  <a:pt x="5834886" y="3789819"/>
                  <a:pt x="5834886" y="3789819"/>
                </a:cubicBezTo>
                <a:cubicBezTo>
                  <a:pt x="5834886" y="3776530"/>
                  <a:pt x="5821597" y="3789819"/>
                  <a:pt x="5821597" y="3789819"/>
                </a:cubicBezTo>
                <a:cubicBezTo>
                  <a:pt x="5821597" y="3776530"/>
                  <a:pt x="5808309" y="3776530"/>
                  <a:pt x="5821597" y="3750618"/>
                </a:cubicBezTo>
                <a:cubicBezTo>
                  <a:pt x="5795685" y="3737330"/>
                  <a:pt x="5769108" y="3698794"/>
                  <a:pt x="5743196" y="3698794"/>
                </a:cubicBezTo>
                <a:cubicBezTo>
                  <a:pt x="5717285" y="3685506"/>
                  <a:pt x="5717285" y="3672882"/>
                  <a:pt x="5703996" y="3659594"/>
                </a:cubicBezTo>
                <a:cubicBezTo>
                  <a:pt x="5690708" y="3646305"/>
                  <a:pt x="5664796" y="3646305"/>
                  <a:pt x="5651507" y="3633681"/>
                </a:cubicBezTo>
                <a:cubicBezTo>
                  <a:pt x="5663466" y="3645641"/>
                  <a:pt x="5663466" y="3645641"/>
                  <a:pt x="5663466" y="3658929"/>
                </a:cubicBezTo>
                <a:lnTo>
                  <a:pt x="5663466" y="3658929"/>
                </a:lnTo>
                <a:close/>
                <a:moveTo>
                  <a:pt x="5558489" y="3736666"/>
                </a:moveTo>
                <a:cubicBezTo>
                  <a:pt x="5558489" y="3736666"/>
                  <a:pt x="5558489" y="3710753"/>
                  <a:pt x="5545201" y="3723377"/>
                </a:cubicBezTo>
                <a:cubicBezTo>
                  <a:pt x="5545201" y="3723377"/>
                  <a:pt x="5545201" y="3736666"/>
                  <a:pt x="5545201" y="3749290"/>
                </a:cubicBezTo>
                <a:cubicBezTo>
                  <a:pt x="5545865" y="3736666"/>
                  <a:pt x="5571778" y="3749954"/>
                  <a:pt x="5558489" y="3736666"/>
                </a:cubicBezTo>
                <a:lnTo>
                  <a:pt x="5558489" y="3736666"/>
                </a:lnTo>
                <a:close/>
                <a:moveTo>
                  <a:pt x="5519289" y="3749954"/>
                </a:moveTo>
                <a:cubicBezTo>
                  <a:pt x="5532577" y="3749954"/>
                  <a:pt x="5545201" y="3724042"/>
                  <a:pt x="5532577" y="3724042"/>
                </a:cubicBezTo>
                <a:lnTo>
                  <a:pt x="5532577" y="3724042"/>
                </a:lnTo>
                <a:cubicBezTo>
                  <a:pt x="5519289" y="3724042"/>
                  <a:pt x="5519289" y="3749954"/>
                  <a:pt x="5519289" y="3749954"/>
                </a:cubicBezTo>
                <a:lnTo>
                  <a:pt x="5519289" y="3749954"/>
                </a:lnTo>
                <a:close/>
                <a:moveTo>
                  <a:pt x="5585066" y="3749954"/>
                </a:moveTo>
                <a:cubicBezTo>
                  <a:pt x="5598354" y="3749954"/>
                  <a:pt x="5610978" y="3763242"/>
                  <a:pt x="5624267" y="3763242"/>
                </a:cubicBezTo>
                <a:cubicBezTo>
                  <a:pt x="5598354" y="3737330"/>
                  <a:pt x="5571778" y="3737330"/>
                  <a:pt x="5585066" y="3724042"/>
                </a:cubicBezTo>
                <a:cubicBezTo>
                  <a:pt x="5559154" y="3724042"/>
                  <a:pt x="5559154" y="3724042"/>
                  <a:pt x="5559154" y="3724042"/>
                </a:cubicBezTo>
                <a:cubicBezTo>
                  <a:pt x="5572442" y="3749954"/>
                  <a:pt x="5572442" y="3749954"/>
                  <a:pt x="5559154" y="3763242"/>
                </a:cubicBezTo>
                <a:cubicBezTo>
                  <a:pt x="5572442" y="3763242"/>
                  <a:pt x="5572442" y="3749954"/>
                  <a:pt x="5585066" y="3763242"/>
                </a:cubicBezTo>
                <a:cubicBezTo>
                  <a:pt x="5598354" y="3749954"/>
                  <a:pt x="5571778" y="3749954"/>
                  <a:pt x="5585066" y="3749954"/>
                </a:cubicBezTo>
                <a:lnTo>
                  <a:pt x="5585066" y="3749954"/>
                </a:lnTo>
                <a:close/>
                <a:moveTo>
                  <a:pt x="5624267" y="3775866"/>
                </a:moveTo>
                <a:cubicBezTo>
                  <a:pt x="5624267" y="3762578"/>
                  <a:pt x="5610978" y="3775866"/>
                  <a:pt x="5610978" y="3775866"/>
                </a:cubicBezTo>
                <a:cubicBezTo>
                  <a:pt x="5624267" y="3775866"/>
                  <a:pt x="5637555" y="3788490"/>
                  <a:pt x="5624267" y="3775866"/>
                </a:cubicBezTo>
                <a:lnTo>
                  <a:pt x="5624267" y="3775866"/>
                </a:lnTo>
                <a:close/>
                <a:moveTo>
                  <a:pt x="2359999" y="3814402"/>
                </a:moveTo>
                <a:cubicBezTo>
                  <a:pt x="2346711" y="3814402"/>
                  <a:pt x="2346711" y="3827690"/>
                  <a:pt x="2334087" y="3840314"/>
                </a:cubicBezTo>
                <a:cubicBezTo>
                  <a:pt x="2346711" y="3840314"/>
                  <a:pt x="2346711" y="3814402"/>
                  <a:pt x="2359999" y="3814402"/>
                </a:cubicBezTo>
                <a:lnTo>
                  <a:pt x="2359999" y="3814402"/>
                </a:lnTo>
                <a:close/>
                <a:moveTo>
                  <a:pt x="5598354" y="3814402"/>
                </a:moveTo>
                <a:cubicBezTo>
                  <a:pt x="5611643" y="3814402"/>
                  <a:pt x="5598354" y="3827690"/>
                  <a:pt x="5598354" y="3827690"/>
                </a:cubicBezTo>
                <a:cubicBezTo>
                  <a:pt x="5610978" y="3827690"/>
                  <a:pt x="5598354" y="3801778"/>
                  <a:pt x="5598354" y="3814402"/>
                </a:cubicBezTo>
                <a:lnTo>
                  <a:pt x="5598354" y="3814402"/>
                </a:lnTo>
                <a:close/>
                <a:moveTo>
                  <a:pt x="5637555" y="3840314"/>
                </a:moveTo>
                <a:cubicBezTo>
                  <a:pt x="5624267" y="3840314"/>
                  <a:pt x="5624267" y="3827026"/>
                  <a:pt x="5611643" y="3827026"/>
                </a:cubicBezTo>
                <a:cubicBezTo>
                  <a:pt x="5611643" y="3840314"/>
                  <a:pt x="5585730" y="3852938"/>
                  <a:pt x="5585730" y="3852938"/>
                </a:cubicBezTo>
                <a:cubicBezTo>
                  <a:pt x="5599019" y="3852938"/>
                  <a:pt x="5599019" y="3866226"/>
                  <a:pt x="5599019" y="3866226"/>
                </a:cubicBezTo>
                <a:cubicBezTo>
                  <a:pt x="5612307" y="3866226"/>
                  <a:pt x="5599019" y="3866226"/>
                  <a:pt x="5612307" y="3852938"/>
                </a:cubicBezTo>
                <a:cubicBezTo>
                  <a:pt x="5612307" y="3852938"/>
                  <a:pt x="5612307" y="3866226"/>
                  <a:pt x="5612307" y="3878850"/>
                </a:cubicBezTo>
                <a:cubicBezTo>
                  <a:pt x="5612307" y="3865562"/>
                  <a:pt x="5612307" y="3865562"/>
                  <a:pt x="5599019" y="3865562"/>
                </a:cubicBezTo>
                <a:cubicBezTo>
                  <a:pt x="5599019" y="3878850"/>
                  <a:pt x="5599019" y="3878850"/>
                  <a:pt x="5599019" y="3878850"/>
                </a:cubicBezTo>
                <a:cubicBezTo>
                  <a:pt x="5612307" y="3878850"/>
                  <a:pt x="5624931" y="3878850"/>
                  <a:pt x="5624931" y="3865562"/>
                </a:cubicBezTo>
                <a:cubicBezTo>
                  <a:pt x="5611643" y="3852274"/>
                  <a:pt x="5624931" y="3839650"/>
                  <a:pt x="5611643" y="3839650"/>
                </a:cubicBezTo>
                <a:lnTo>
                  <a:pt x="5624931" y="3839650"/>
                </a:lnTo>
                <a:cubicBezTo>
                  <a:pt x="5624931" y="3852938"/>
                  <a:pt x="5650843" y="3852938"/>
                  <a:pt x="5650843" y="3852938"/>
                </a:cubicBezTo>
                <a:cubicBezTo>
                  <a:pt x="5637555" y="3839650"/>
                  <a:pt x="5650843" y="3839650"/>
                  <a:pt x="5650843" y="3827026"/>
                </a:cubicBezTo>
                <a:cubicBezTo>
                  <a:pt x="5637555" y="3827690"/>
                  <a:pt x="5637555" y="3840314"/>
                  <a:pt x="5637555" y="3840314"/>
                </a:cubicBezTo>
                <a:lnTo>
                  <a:pt x="5637555" y="3840314"/>
                </a:lnTo>
                <a:close/>
                <a:moveTo>
                  <a:pt x="5624267" y="3879515"/>
                </a:moveTo>
                <a:cubicBezTo>
                  <a:pt x="5624267" y="3905427"/>
                  <a:pt x="5598354" y="3892803"/>
                  <a:pt x="5598354" y="3892803"/>
                </a:cubicBezTo>
                <a:cubicBezTo>
                  <a:pt x="5598354" y="3892803"/>
                  <a:pt x="5598354" y="3906091"/>
                  <a:pt x="5611643" y="3906091"/>
                </a:cubicBezTo>
                <a:cubicBezTo>
                  <a:pt x="5624931" y="3892803"/>
                  <a:pt x="5624931" y="3906091"/>
                  <a:pt x="5650843" y="3892803"/>
                </a:cubicBezTo>
                <a:cubicBezTo>
                  <a:pt x="5637555" y="3906091"/>
                  <a:pt x="5650843" y="3892803"/>
                  <a:pt x="5650843" y="3892803"/>
                </a:cubicBezTo>
                <a:cubicBezTo>
                  <a:pt x="5637555" y="3892803"/>
                  <a:pt x="5637555" y="3879515"/>
                  <a:pt x="5624267" y="3879515"/>
                </a:cubicBezTo>
                <a:lnTo>
                  <a:pt x="5624267" y="3879515"/>
                </a:lnTo>
                <a:close/>
                <a:moveTo>
                  <a:pt x="5585066" y="3983163"/>
                </a:moveTo>
                <a:cubicBezTo>
                  <a:pt x="5598354" y="3983163"/>
                  <a:pt x="5598354" y="3996451"/>
                  <a:pt x="5585066" y="3996451"/>
                </a:cubicBezTo>
                <a:cubicBezTo>
                  <a:pt x="5585066" y="3983163"/>
                  <a:pt x="5585066" y="3983163"/>
                  <a:pt x="5585066" y="3957251"/>
                </a:cubicBezTo>
                <a:cubicBezTo>
                  <a:pt x="5571778" y="3957251"/>
                  <a:pt x="5571778" y="3970539"/>
                  <a:pt x="5571778" y="3970539"/>
                </a:cubicBezTo>
                <a:cubicBezTo>
                  <a:pt x="5571778" y="3970539"/>
                  <a:pt x="5558489" y="3970539"/>
                  <a:pt x="5571778" y="3957251"/>
                </a:cubicBezTo>
                <a:cubicBezTo>
                  <a:pt x="5558489" y="3957251"/>
                  <a:pt x="5558489" y="3970539"/>
                  <a:pt x="5545865" y="3970539"/>
                </a:cubicBezTo>
                <a:cubicBezTo>
                  <a:pt x="5545865" y="3957251"/>
                  <a:pt x="5545865" y="3957251"/>
                  <a:pt x="5545865" y="3957251"/>
                </a:cubicBezTo>
                <a:cubicBezTo>
                  <a:pt x="5532577" y="3957251"/>
                  <a:pt x="5532577" y="3957251"/>
                  <a:pt x="5519953" y="3943963"/>
                </a:cubicBezTo>
                <a:cubicBezTo>
                  <a:pt x="5533241" y="3943963"/>
                  <a:pt x="5533241" y="3943963"/>
                  <a:pt x="5533241" y="3943963"/>
                </a:cubicBezTo>
                <a:cubicBezTo>
                  <a:pt x="5533241" y="3943963"/>
                  <a:pt x="5533241" y="3943963"/>
                  <a:pt x="5546530" y="3957251"/>
                </a:cubicBezTo>
                <a:cubicBezTo>
                  <a:pt x="5546530" y="3943963"/>
                  <a:pt x="5533241" y="3943963"/>
                  <a:pt x="5559818" y="3943963"/>
                </a:cubicBezTo>
                <a:cubicBezTo>
                  <a:pt x="5546530" y="3930675"/>
                  <a:pt x="5559818" y="3918051"/>
                  <a:pt x="5559818" y="3904762"/>
                </a:cubicBezTo>
                <a:cubicBezTo>
                  <a:pt x="5546530" y="3904762"/>
                  <a:pt x="5533906" y="3904762"/>
                  <a:pt x="5546530" y="3878850"/>
                </a:cubicBezTo>
                <a:cubicBezTo>
                  <a:pt x="5559818" y="3878850"/>
                  <a:pt x="5559818" y="3878850"/>
                  <a:pt x="5572442" y="3852938"/>
                </a:cubicBezTo>
                <a:cubicBezTo>
                  <a:pt x="5546530" y="3866226"/>
                  <a:pt x="5546530" y="3839650"/>
                  <a:pt x="5533241" y="3839650"/>
                </a:cubicBezTo>
                <a:cubicBezTo>
                  <a:pt x="5546530" y="3865562"/>
                  <a:pt x="5519953" y="3852938"/>
                  <a:pt x="5519953" y="3865562"/>
                </a:cubicBezTo>
                <a:cubicBezTo>
                  <a:pt x="5533241" y="3865562"/>
                  <a:pt x="5533241" y="3852274"/>
                  <a:pt x="5533241" y="3852274"/>
                </a:cubicBezTo>
                <a:cubicBezTo>
                  <a:pt x="5533241" y="3878186"/>
                  <a:pt x="5519953" y="3891474"/>
                  <a:pt x="5507329" y="3891474"/>
                </a:cubicBezTo>
                <a:cubicBezTo>
                  <a:pt x="5520617" y="3904762"/>
                  <a:pt x="5507329" y="3917386"/>
                  <a:pt x="5507329" y="3917386"/>
                </a:cubicBezTo>
                <a:lnTo>
                  <a:pt x="5520617" y="3917386"/>
                </a:lnTo>
                <a:cubicBezTo>
                  <a:pt x="5520617" y="3917386"/>
                  <a:pt x="5533906" y="3917386"/>
                  <a:pt x="5533906" y="3930675"/>
                </a:cubicBezTo>
                <a:cubicBezTo>
                  <a:pt x="5507994" y="3917386"/>
                  <a:pt x="5533906" y="3956587"/>
                  <a:pt x="5507994" y="3943963"/>
                </a:cubicBezTo>
                <a:cubicBezTo>
                  <a:pt x="5507994" y="3957251"/>
                  <a:pt x="5521282" y="3969875"/>
                  <a:pt x="5521282" y="3983163"/>
                </a:cubicBezTo>
                <a:cubicBezTo>
                  <a:pt x="5534571" y="3983163"/>
                  <a:pt x="5534571" y="3957251"/>
                  <a:pt x="5547194" y="3983163"/>
                </a:cubicBezTo>
                <a:cubicBezTo>
                  <a:pt x="5547194" y="3983163"/>
                  <a:pt x="5547194" y="3983163"/>
                  <a:pt x="5547194" y="3996451"/>
                </a:cubicBezTo>
                <a:cubicBezTo>
                  <a:pt x="5560482" y="3996451"/>
                  <a:pt x="5547194" y="3983163"/>
                  <a:pt x="5560482" y="3983163"/>
                </a:cubicBezTo>
                <a:cubicBezTo>
                  <a:pt x="5560482" y="3996451"/>
                  <a:pt x="5573770" y="3983163"/>
                  <a:pt x="5573770" y="3983163"/>
                </a:cubicBezTo>
                <a:cubicBezTo>
                  <a:pt x="5599683" y="3983163"/>
                  <a:pt x="5573770" y="3996451"/>
                  <a:pt x="5587059" y="4009075"/>
                </a:cubicBezTo>
                <a:cubicBezTo>
                  <a:pt x="5600347" y="3995787"/>
                  <a:pt x="5600347" y="3995787"/>
                  <a:pt x="5612971" y="3983163"/>
                </a:cubicBezTo>
                <a:cubicBezTo>
                  <a:pt x="5598354" y="3983163"/>
                  <a:pt x="5598354" y="3970539"/>
                  <a:pt x="5585066" y="3983163"/>
                </a:cubicBezTo>
                <a:lnTo>
                  <a:pt x="5585066" y="3983163"/>
                </a:lnTo>
                <a:close/>
                <a:moveTo>
                  <a:pt x="5506665" y="3905427"/>
                </a:moveTo>
                <a:cubicBezTo>
                  <a:pt x="5519953" y="3905427"/>
                  <a:pt x="5532577" y="3879515"/>
                  <a:pt x="5532577" y="3879515"/>
                </a:cubicBezTo>
                <a:cubicBezTo>
                  <a:pt x="5545865" y="3866226"/>
                  <a:pt x="5532577" y="3905427"/>
                  <a:pt x="5532577" y="3905427"/>
                </a:cubicBezTo>
                <a:cubicBezTo>
                  <a:pt x="5532577" y="3918715"/>
                  <a:pt x="5519289" y="3905427"/>
                  <a:pt x="5506665" y="3905427"/>
                </a:cubicBezTo>
                <a:lnTo>
                  <a:pt x="5506665" y="3905427"/>
                </a:lnTo>
                <a:close/>
                <a:moveTo>
                  <a:pt x="1429155" y="3931339"/>
                </a:moveTo>
                <a:cubicBezTo>
                  <a:pt x="1429155" y="3931339"/>
                  <a:pt x="1429155" y="3944627"/>
                  <a:pt x="1429155" y="3957251"/>
                </a:cubicBezTo>
                <a:cubicBezTo>
                  <a:pt x="1442443" y="3943963"/>
                  <a:pt x="1442443" y="3957251"/>
                  <a:pt x="1442443" y="3943963"/>
                </a:cubicBezTo>
                <a:cubicBezTo>
                  <a:pt x="1455732" y="3957251"/>
                  <a:pt x="1481644" y="3957251"/>
                  <a:pt x="1481644" y="3969875"/>
                </a:cubicBezTo>
                <a:cubicBezTo>
                  <a:pt x="1481644" y="3983163"/>
                  <a:pt x="1481644" y="3983163"/>
                  <a:pt x="1481644" y="3995787"/>
                </a:cubicBezTo>
                <a:cubicBezTo>
                  <a:pt x="1494932" y="3995787"/>
                  <a:pt x="1494932" y="3982499"/>
                  <a:pt x="1507556" y="3995787"/>
                </a:cubicBezTo>
                <a:cubicBezTo>
                  <a:pt x="1507556" y="3982499"/>
                  <a:pt x="1507556" y="3982499"/>
                  <a:pt x="1507556" y="3969875"/>
                </a:cubicBezTo>
                <a:cubicBezTo>
                  <a:pt x="1494267" y="3956587"/>
                  <a:pt x="1507556" y="3983163"/>
                  <a:pt x="1494267" y="3969875"/>
                </a:cubicBezTo>
                <a:cubicBezTo>
                  <a:pt x="1520180" y="3956587"/>
                  <a:pt x="1560044" y="3969875"/>
                  <a:pt x="1572668" y="3930675"/>
                </a:cubicBezTo>
                <a:cubicBezTo>
                  <a:pt x="1611869" y="3865562"/>
                  <a:pt x="1546756" y="3827026"/>
                  <a:pt x="1494267" y="3813737"/>
                </a:cubicBezTo>
                <a:cubicBezTo>
                  <a:pt x="1441779" y="3827690"/>
                  <a:pt x="1402579" y="3879515"/>
                  <a:pt x="1429155" y="3931339"/>
                </a:cubicBezTo>
                <a:lnTo>
                  <a:pt x="1429155" y="3931339"/>
                </a:lnTo>
                <a:close/>
                <a:moveTo>
                  <a:pt x="1455067" y="3931339"/>
                </a:moveTo>
                <a:cubicBezTo>
                  <a:pt x="1455067" y="3918051"/>
                  <a:pt x="1455067" y="3931339"/>
                  <a:pt x="1455067" y="3918051"/>
                </a:cubicBezTo>
                <a:lnTo>
                  <a:pt x="1455067" y="3918051"/>
                </a:lnTo>
                <a:cubicBezTo>
                  <a:pt x="1468356" y="3918715"/>
                  <a:pt x="1468356" y="3931339"/>
                  <a:pt x="1455067" y="3931339"/>
                </a:cubicBezTo>
                <a:lnTo>
                  <a:pt x="1455067" y="3931339"/>
                </a:lnTo>
                <a:close/>
                <a:moveTo>
                  <a:pt x="1429155" y="3892803"/>
                </a:moveTo>
                <a:lnTo>
                  <a:pt x="1442443" y="3892803"/>
                </a:lnTo>
                <a:lnTo>
                  <a:pt x="1442443" y="3892803"/>
                </a:lnTo>
                <a:cubicBezTo>
                  <a:pt x="1455732" y="3906091"/>
                  <a:pt x="1442443" y="3879515"/>
                  <a:pt x="1455732" y="3879515"/>
                </a:cubicBezTo>
                <a:cubicBezTo>
                  <a:pt x="1455732" y="3879515"/>
                  <a:pt x="1455732" y="3879515"/>
                  <a:pt x="1455732" y="3892803"/>
                </a:cubicBezTo>
                <a:lnTo>
                  <a:pt x="1469020" y="3892803"/>
                </a:lnTo>
                <a:cubicBezTo>
                  <a:pt x="1468356" y="3892803"/>
                  <a:pt x="1455067" y="3892803"/>
                  <a:pt x="1429155" y="3892803"/>
                </a:cubicBezTo>
                <a:lnTo>
                  <a:pt x="1429155" y="3892803"/>
                </a:lnTo>
                <a:close/>
                <a:moveTo>
                  <a:pt x="1455067" y="3866226"/>
                </a:moveTo>
                <a:cubicBezTo>
                  <a:pt x="1455067" y="3852938"/>
                  <a:pt x="1480979" y="3866226"/>
                  <a:pt x="1468356" y="3852938"/>
                </a:cubicBezTo>
                <a:cubicBezTo>
                  <a:pt x="1481644" y="3853602"/>
                  <a:pt x="1468356" y="3866226"/>
                  <a:pt x="1455067" y="3866226"/>
                </a:cubicBezTo>
                <a:lnTo>
                  <a:pt x="1455067" y="3866226"/>
                </a:lnTo>
                <a:close/>
                <a:moveTo>
                  <a:pt x="1468356" y="3853602"/>
                </a:moveTo>
                <a:lnTo>
                  <a:pt x="1468356" y="3840314"/>
                </a:lnTo>
                <a:cubicBezTo>
                  <a:pt x="1481644" y="3840314"/>
                  <a:pt x="1481644" y="3853602"/>
                  <a:pt x="1468356" y="3853602"/>
                </a:cubicBezTo>
                <a:lnTo>
                  <a:pt x="1468356" y="3853602"/>
                </a:lnTo>
                <a:close/>
                <a:moveTo>
                  <a:pt x="1534132" y="3840314"/>
                </a:moveTo>
                <a:cubicBezTo>
                  <a:pt x="1547420" y="3840314"/>
                  <a:pt x="1534132" y="3853602"/>
                  <a:pt x="1547420" y="3853602"/>
                </a:cubicBezTo>
                <a:cubicBezTo>
                  <a:pt x="1547420" y="3866891"/>
                  <a:pt x="1521509" y="3853602"/>
                  <a:pt x="1534132" y="3879515"/>
                </a:cubicBezTo>
                <a:lnTo>
                  <a:pt x="1534132" y="3879515"/>
                </a:lnTo>
                <a:cubicBezTo>
                  <a:pt x="1520844" y="3879515"/>
                  <a:pt x="1520844" y="3879515"/>
                  <a:pt x="1520844" y="3879515"/>
                </a:cubicBezTo>
                <a:cubicBezTo>
                  <a:pt x="1520844" y="3853602"/>
                  <a:pt x="1534132" y="3866226"/>
                  <a:pt x="1534132" y="3840314"/>
                </a:cubicBezTo>
                <a:lnTo>
                  <a:pt x="1534132" y="3840314"/>
                </a:lnTo>
                <a:close/>
                <a:moveTo>
                  <a:pt x="1534132" y="3892803"/>
                </a:moveTo>
                <a:cubicBezTo>
                  <a:pt x="1547420" y="3906091"/>
                  <a:pt x="1534132" y="3906091"/>
                  <a:pt x="1534132" y="3918715"/>
                </a:cubicBezTo>
                <a:lnTo>
                  <a:pt x="1534132" y="3918715"/>
                </a:lnTo>
                <a:lnTo>
                  <a:pt x="1534132" y="3918715"/>
                </a:lnTo>
                <a:cubicBezTo>
                  <a:pt x="1520844" y="3918715"/>
                  <a:pt x="1520844" y="3905427"/>
                  <a:pt x="1520844" y="3892803"/>
                </a:cubicBezTo>
                <a:cubicBezTo>
                  <a:pt x="1520844" y="3892803"/>
                  <a:pt x="1534132" y="3905427"/>
                  <a:pt x="1534132" y="3892803"/>
                </a:cubicBezTo>
                <a:lnTo>
                  <a:pt x="1534132" y="3892803"/>
                </a:lnTo>
                <a:close/>
                <a:moveTo>
                  <a:pt x="1507556" y="3853602"/>
                </a:moveTo>
                <a:cubicBezTo>
                  <a:pt x="1494267" y="3866891"/>
                  <a:pt x="1494267" y="3892803"/>
                  <a:pt x="1507556" y="3905427"/>
                </a:cubicBezTo>
                <a:lnTo>
                  <a:pt x="1494267" y="3905427"/>
                </a:lnTo>
                <a:cubicBezTo>
                  <a:pt x="1494267" y="3892139"/>
                  <a:pt x="1494267" y="3879515"/>
                  <a:pt x="1480979" y="3879515"/>
                </a:cubicBezTo>
                <a:lnTo>
                  <a:pt x="1480979" y="3866226"/>
                </a:lnTo>
                <a:cubicBezTo>
                  <a:pt x="1494267" y="3866226"/>
                  <a:pt x="1494267" y="3866226"/>
                  <a:pt x="1507556" y="3853602"/>
                </a:cubicBezTo>
                <a:lnTo>
                  <a:pt x="1507556" y="3853602"/>
                </a:lnTo>
                <a:close/>
                <a:moveTo>
                  <a:pt x="5466800" y="3905427"/>
                </a:moveTo>
                <a:cubicBezTo>
                  <a:pt x="5466800" y="3892139"/>
                  <a:pt x="5466800" y="3892139"/>
                  <a:pt x="5453512" y="3879515"/>
                </a:cubicBezTo>
                <a:cubicBezTo>
                  <a:pt x="5454176" y="3892803"/>
                  <a:pt x="5454176" y="3892803"/>
                  <a:pt x="5466800" y="3905427"/>
                </a:cubicBezTo>
                <a:lnTo>
                  <a:pt x="5466800" y="3905427"/>
                </a:lnTo>
                <a:close/>
                <a:moveTo>
                  <a:pt x="5598354" y="3892803"/>
                </a:moveTo>
                <a:cubicBezTo>
                  <a:pt x="5585066" y="3906091"/>
                  <a:pt x="5585066" y="3892803"/>
                  <a:pt x="5572442" y="3892803"/>
                </a:cubicBezTo>
                <a:cubicBezTo>
                  <a:pt x="5585066" y="3892803"/>
                  <a:pt x="5585066" y="3918715"/>
                  <a:pt x="5598354" y="3892803"/>
                </a:cubicBezTo>
                <a:lnTo>
                  <a:pt x="5598354" y="3892803"/>
                </a:lnTo>
                <a:close/>
                <a:moveTo>
                  <a:pt x="5650843" y="3918715"/>
                </a:moveTo>
                <a:cubicBezTo>
                  <a:pt x="5637555" y="3918715"/>
                  <a:pt x="5624931" y="3918715"/>
                  <a:pt x="5624931" y="3932004"/>
                </a:cubicBezTo>
                <a:cubicBezTo>
                  <a:pt x="5611643" y="3932004"/>
                  <a:pt x="5611643" y="3932004"/>
                  <a:pt x="5624931" y="3945292"/>
                </a:cubicBezTo>
                <a:cubicBezTo>
                  <a:pt x="5611643" y="3945292"/>
                  <a:pt x="5611643" y="3945292"/>
                  <a:pt x="5611643" y="3945292"/>
                </a:cubicBezTo>
                <a:cubicBezTo>
                  <a:pt x="5611643" y="3945292"/>
                  <a:pt x="5611643" y="3932004"/>
                  <a:pt x="5598354" y="3932004"/>
                </a:cubicBezTo>
                <a:cubicBezTo>
                  <a:pt x="5598354" y="3945292"/>
                  <a:pt x="5598354" y="3945292"/>
                  <a:pt x="5611643" y="3945292"/>
                </a:cubicBezTo>
                <a:cubicBezTo>
                  <a:pt x="5598354" y="3945292"/>
                  <a:pt x="5598354" y="3945292"/>
                  <a:pt x="5585730" y="3945292"/>
                </a:cubicBezTo>
                <a:cubicBezTo>
                  <a:pt x="5585730" y="3958580"/>
                  <a:pt x="5599019" y="3958580"/>
                  <a:pt x="5599019" y="3958580"/>
                </a:cubicBezTo>
                <a:cubicBezTo>
                  <a:pt x="5599019" y="3945292"/>
                  <a:pt x="5612307" y="3958580"/>
                  <a:pt x="5612307" y="3958580"/>
                </a:cubicBezTo>
                <a:cubicBezTo>
                  <a:pt x="5612307" y="3958580"/>
                  <a:pt x="5612307" y="3958580"/>
                  <a:pt x="5612307" y="3945292"/>
                </a:cubicBezTo>
                <a:cubicBezTo>
                  <a:pt x="5625595" y="3945292"/>
                  <a:pt x="5625595" y="3958580"/>
                  <a:pt x="5625595" y="3945292"/>
                </a:cubicBezTo>
                <a:cubicBezTo>
                  <a:pt x="5625595" y="3958580"/>
                  <a:pt x="5638883" y="3958580"/>
                  <a:pt x="5638883" y="3958580"/>
                </a:cubicBezTo>
                <a:cubicBezTo>
                  <a:pt x="5638883" y="3945292"/>
                  <a:pt x="5625595" y="3945292"/>
                  <a:pt x="5625595" y="3945292"/>
                </a:cubicBezTo>
                <a:cubicBezTo>
                  <a:pt x="5638883" y="3932004"/>
                  <a:pt x="5638883" y="3932004"/>
                  <a:pt x="5651507" y="3932004"/>
                </a:cubicBezTo>
                <a:cubicBezTo>
                  <a:pt x="5638219" y="3932004"/>
                  <a:pt x="5638219" y="3918715"/>
                  <a:pt x="5638219" y="3918715"/>
                </a:cubicBezTo>
                <a:cubicBezTo>
                  <a:pt x="5637555" y="3931339"/>
                  <a:pt x="5650843" y="3931339"/>
                  <a:pt x="5650843" y="3918715"/>
                </a:cubicBezTo>
                <a:lnTo>
                  <a:pt x="5650843" y="3918715"/>
                </a:lnTo>
                <a:close/>
                <a:moveTo>
                  <a:pt x="5703331" y="3970539"/>
                </a:moveTo>
                <a:cubicBezTo>
                  <a:pt x="5703331" y="3957251"/>
                  <a:pt x="5690043" y="3957251"/>
                  <a:pt x="5690043" y="3944627"/>
                </a:cubicBezTo>
                <a:cubicBezTo>
                  <a:pt x="5690043" y="3957915"/>
                  <a:pt x="5676755" y="3957915"/>
                  <a:pt x="5676755" y="3957915"/>
                </a:cubicBezTo>
                <a:cubicBezTo>
                  <a:pt x="5676755" y="3971204"/>
                  <a:pt x="5663466" y="3957915"/>
                  <a:pt x="5663466" y="3971204"/>
                </a:cubicBezTo>
                <a:cubicBezTo>
                  <a:pt x="5663466" y="3984492"/>
                  <a:pt x="5689379" y="3971204"/>
                  <a:pt x="5676755" y="3997116"/>
                </a:cubicBezTo>
                <a:cubicBezTo>
                  <a:pt x="5690043" y="3997116"/>
                  <a:pt x="5690043" y="3997116"/>
                  <a:pt x="5690043" y="3983828"/>
                </a:cubicBezTo>
                <a:lnTo>
                  <a:pt x="5690043" y="3970539"/>
                </a:lnTo>
                <a:lnTo>
                  <a:pt x="5676755" y="3970539"/>
                </a:lnTo>
                <a:cubicBezTo>
                  <a:pt x="5676755" y="3957251"/>
                  <a:pt x="5703331" y="3970539"/>
                  <a:pt x="5703331" y="3970539"/>
                </a:cubicBezTo>
                <a:lnTo>
                  <a:pt x="5703331" y="3970539"/>
                </a:lnTo>
                <a:close/>
                <a:moveTo>
                  <a:pt x="5690043" y="4009075"/>
                </a:moveTo>
                <a:cubicBezTo>
                  <a:pt x="5690043" y="4009075"/>
                  <a:pt x="5690043" y="4009075"/>
                  <a:pt x="5690043" y="4022364"/>
                </a:cubicBezTo>
                <a:cubicBezTo>
                  <a:pt x="5703331" y="4009075"/>
                  <a:pt x="5690043" y="4009075"/>
                  <a:pt x="5703331" y="4009075"/>
                </a:cubicBezTo>
                <a:lnTo>
                  <a:pt x="5703331" y="4009075"/>
                </a:lnTo>
                <a:cubicBezTo>
                  <a:pt x="5703331" y="4009075"/>
                  <a:pt x="5690043" y="3996451"/>
                  <a:pt x="5690043" y="4009075"/>
                </a:cubicBezTo>
                <a:lnTo>
                  <a:pt x="5690043" y="4009075"/>
                </a:lnTo>
                <a:lnTo>
                  <a:pt x="5690043" y="4009075"/>
                </a:lnTo>
                <a:close/>
                <a:moveTo>
                  <a:pt x="5178444" y="4217037"/>
                </a:moveTo>
                <a:cubicBezTo>
                  <a:pt x="5178444" y="4230325"/>
                  <a:pt x="5191732" y="4230325"/>
                  <a:pt x="5191732" y="4230325"/>
                </a:cubicBezTo>
                <a:cubicBezTo>
                  <a:pt x="5205021" y="4217037"/>
                  <a:pt x="5178444" y="4217037"/>
                  <a:pt x="5178444" y="4217037"/>
                </a:cubicBezTo>
                <a:lnTo>
                  <a:pt x="5178444" y="4217037"/>
                </a:lnTo>
                <a:close/>
                <a:moveTo>
                  <a:pt x="5152533" y="4177837"/>
                </a:moveTo>
                <a:cubicBezTo>
                  <a:pt x="5152533" y="4191125"/>
                  <a:pt x="5152533" y="4191125"/>
                  <a:pt x="5165821" y="4191125"/>
                </a:cubicBezTo>
                <a:lnTo>
                  <a:pt x="5152533" y="4177837"/>
                </a:lnTo>
                <a:lnTo>
                  <a:pt x="5152533" y="4177837"/>
                </a:lnTo>
                <a:close/>
                <a:moveTo>
                  <a:pt x="668401" y="4242949"/>
                </a:moveTo>
                <a:cubicBezTo>
                  <a:pt x="655113" y="4256238"/>
                  <a:pt x="629200" y="4242949"/>
                  <a:pt x="629200" y="4268861"/>
                </a:cubicBezTo>
                <a:cubicBezTo>
                  <a:pt x="615912" y="4255573"/>
                  <a:pt x="590000" y="4268861"/>
                  <a:pt x="590000" y="4294774"/>
                </a:cubicBezTo>
                <a:cubicBezTo>
                  <a:pt x="603288" y="4294774"/>
                  <a:pt x="642489" y="4281485"/>
                  <a:pt x="642489" y="4294774"/>
                </a:cubicBezTo>
                <a:cubicBezTo>
                  <a:pt x="655777" y="4281485"/>
                  <a:pt x="708266" y="4294774"/>
                  <a:pt x="708266" y="4255573"/>
                </a:cubicBezTo>
                <a:cubicBezTo>
                  <a:pt x="694977" y="4242949"/>
                  <a:pt x="668401" y="4255573"/>
                  <a:pt x="668401" y="4242949"/>
                </a:cubicBezTo>
                <a:lnTo>
                  <a:pt x="668401" y="4242949"/>
                </a:lnTo>
                <a:close/>
                <a:moveTo>
                  <a:pt x="3172578" y="4281485"/>
                </a:moveTo>
                <a:cubicBezTo>
                  <a:pt x="3159290" y="4268197"/>
                  <a:pt x="3172578" y="4255573"/>
                  <a:pt x="3159290" y="4255573"/>
                </a:cubicBezTo>
                <a:cubicBezTo>
                  <a:pt x="3159290" y="4268861"/>
                  <a:pt x="3159290" y="4268861"/>
                  <a:pt x="3159290" y="4281485"/>
                </a:cubicBezTo>
                <a:cubicBezTo>
                  <a:pt x="3172578" y="4268861"/>
                  <a:pt x="3172578" y="4294774"/>
                  <a:pt x="3172578" y="4281485"/>
                </a:cubicBezTo>
                <a:lnTo>
                  <a:pt x="3172578" y="4281485"/>
                </a:lnTo>
                <a:close/>
                <a:moveTo>
                  <a:pt x="4535956" y="4333310"/>
                </a:moveTo>
                <a:cubicBezTo>
                  <a:pt x="4549244" y="4333310"/>
                  <a:pt x="4549244" y="4333310"/>
                  <a:pt x="4561868" y="4333310"/>
                </a:cubicBezTo>
                <a:cubicBezTo>
                  <a:pt x="4561868" y="4333310"/>
                  <a:pt x="4548580" y="4333310"/>
                  <a:pt x="4561868" y="4346598"/>
                </a:cubicBezTo>
                <a:cubicBezTo>
                  <a:pt x="4575821" y="4333310"/>
                  <a:pt x="4549244" y="4307398"/>
                  <a:pt x="4535956" y="4333310"/>
                </a:cubicBezTo>
                <a:lnTo>
                  <a:pt x="4535956" y="4333310"/>
                </a:lnTo>
                <a:close/>
                <a:moveTo>
                  <a:pt x="2818445" y="4346598"/>
                </a:moveTo>
                <a:cubicBezTo>
                  <a:pt x="2805157" y="4372510"/>
                  <a:pt x="2792533" y="4372510"/>
                  <a:pt x="2792533" y="4398422"/>
                </a:cubicBezTo>
                <a:cubicBezTo>
                  <a:pt x="2726756" y="4398422"/>
                  <a:pt x="2726756" y="4476159"/>
                  <a:pt x="2726756" y="4527983"/>
                </a:cubicBezTo>
                <a:lnTo>
                  <a:pt x="2713467" y="4514695"/>
                </a:lnTo>
                <a:cubicBezTo>
                  <a:pt x="2713467" y="4553895"/>
                  <a:pt x="2713467" y="4566519"/>
                  <a:pt x="2687556" y="4579807"/>
                </a:cubicBezTo>
                <a:cubicBezTo>
                  <a:pt x="2700844" y="4579807"/>
                  <a:pt x="2700844" y="4593096"/>
                  <a:pt x="2700844" y="4593096"/>
                </a:cubicBezTo>
                <a:cubicBezTo>
                  <a:pt x="2714132" y="4567183"/>
                  <a:pt x="2726756" y="4541271"/>
                  <a:pt x="2726756" y="4527983"/>
                </a:cubicBezTo>
                <a:cubicBezTo>
                  <a:pt x="2740044" y="4502071"/>
                  <a:pt x="2765956" y="4476159"/>
                  <a:pt x="2779245" y="4450247"/>
                </a:cubicBezTo>
                <a:cubicBezTo>
                  <a:pt x="2792533" y="4424334"/>
                  <a:pt x="2779245" y="4398422"/>
                  <a:pt x="2805157" y="4385134"/>
                </a:cubicBezTo>
                <a:cubicBezTo>
                  <a:pt x="2805821" y="4372510"/>
                  <a:pt x="2818445" y="4359222"/>
                  <a:pt x="2818445" y="4346598"/>
                </a:cubicBezTo>
                <a:lnTo>
                  <a:pt x="2818445" y="4346598"/>
                </a:lnTo>
                <a:close/>
                <a:moveTo>
                  <a:pt x="4444266" y="4372510"/>
                </a:moveTo>
                <a:cubicBezTo>
                  <a:pt x="4430978" y="4372510"/>
                  <a:pt x="4430978" y="4372510"/>
                  <a:pt x="4418355" y="4372510"/>
                </a:cubicBezTo>
                <a:cubicBezTo>
                  <a:pt x="4431643" y="4372510"/>
                  <a:pt x="4431643" y="4372510"/>
                  <a:pt x="4431643" y="4359222"/>
                </a:cubicBezTo>
                <a:cubicBezTo>
                  <a:pt x="4405731" y="4372510"/>
                  <a:pt x="4418355" y="4372510"/>
                  <a:pt x="4418355" y="4398422"/>
                </a:cubicBezTo>
                <a:cubicBezTo>
                  <a:pt x="4431643" y="4398422"/>
                  <a:pt x="4431643" y="4411710"/>
                  <a:pt x="4444266" y="4411710"/>
                </a:cubicBezTo>
                <a:cubicBezTo>
                  <a:pt x="4444266" y="4398422"/>
                  <a:pt x="4444266" y="4398422"/>
                  <a:pt x="4457555" y="4385798"/>
                </a:cubicBezTo>
                <a:cubicBezTo>
                  <a:pt x="4430978" y="4385798"/>
                  <a:pt x="4444266" y="4372510"/>
                  <a:pt x="4444266" y="4372510"/>
                </a:cubicBezTo>
                <a:lnTo>
                  <a:pt x="4444266" y="4372510"/>
                </a:lnTo>
                <a:close/>
                <a:moveTo>
                  <a:pt x="4562532" y="4398422"/>
                </a:moveTo>
                <a:cubicBezTo>
                  <a:pt x="4562532" y="4398422"/>
                  <a:pt x="4562532" y="4411710"/>
                  <a:pt x="4562532" y="4424334"/>
                </a:cubicBezTo>
                <a:cubicBezTo>
                  <a:pt x="4575821" y="4424334"/>
                  <a:pt x="4575821" y="4424334"/>
                  <a:pt x="4575821" y="4424334"/>
                </a:cubicBezTo>
                <a:cubicBezTo>
                  <a:pt x="4589109" y="4385134"/>
                  <a:pt x="4562532" y="4385134"/>
                  <a:pt x="4536620" y="4372510"/>
                </a:cubicBezTo>
                <a:cubicBezTo>
                  <a:pt x="4535956" y="4398422"/>
                  <a:pt x="4549244" y="4385798"/>
                  <a:pt x="4562532" y="4398422"/>
                </a:cubicBezTo>
                <a:lnTo>
                  <a:pt x="4562532" y="4398422"/>
                </a:lnTo>
                <a:close/>
                <a:moveTo>
                  <a:pt x="4405067" y="4411710"/>
                </a:moveTo>
                <a:cubicBezTo>
                  <a:pt x="4405067" y="4411710"/>
                  <a:pt x="4405067" y="4398422"/>
                  <a:pt x="4405067" y="4411710"/>
                </a:cubicBezTo>
                <a:cubicBezTo>
                  <a:pt x="4405067" y="4398422"/>
                  <a:pt x="4418355" y="4398422"/>
                  <a:pt x="4405067" y="4398422"/>
                </a:cubicBezTo>
                <a:cubicBezTo>
                  <a:pt x="4405067" y="4398422"/>
                  <a:pt x="4391778" y="4411710"/>
                  <a:pt x="4405067" y="4411710"/>
                </a:cubicBezTo>
                <a:lnTo>
                  <a:pt x="4405067" y="4411710"/>
                </a:lnTo>
                <a:close/>
                <a:moveTo>
                  <a:pt x="3133378" y="4424334"/>
                </a:moveTo>
                <a:cubicBezTo>
                  <a:pt x="3094177" y="4372510"/>
                  <a:pt x="3067600" y="4424334"/>
                  <a:pt x="3080889" y="4463535"/>
                </a:cubicBezTo>
                <a:cubicBezTo>
                  <a:pt x="3094177" y="4463535"/>
                  <a:pt x="3094177" y="4476823"/>
                  <a:pt x="3094177" y="4476823"/>
                </a:cubicBezTo>
                <a:cubicBezTo>
                  <a:pt x="3080889" y="4476823"/>
                  <a:pt x="3094177" y="4476823"/>
                  <a:pt x="3080889" y="4476823"/>
                </a:cubicBezTo>
                <a:lnTo>
                  <a:pt x="3080889" y="4490112"/>
                </a:lnTo>
                <a:cubicBezTo>
                  <a:pt x="3094177" y="4476823"/>
                  <a:pt x="3106801" y="4503400"/>
                  <a:pt x="3120089" y="4490112"/>
                </a:cubicBezTo>
                <a:lnTo>
                  <a:pt x="3120089" y="4490112"/>
                </a:lnTo>
                <a:cubicBezTo>
                  <a:pt x="3133378" y="4490112"/>
                  <a:pt x="3146002" y="4490112"/>
                  <a:pt x="3159290" y="4490112"/>
                </a:cubicBezTo>
                <a:cubicBezTo>
                  <a:pt x="3185866" y="4463535"/>
                  <a:pt x="3146666" y="4450247"/>
                  <a:pt x="3133378" y="4424334"/>
                </a:cubicBezTo>
                <a:lnTo>
                  <a:pt x="3133378" y="4424334"/>
                </a:lnTo>
                <a:close/>
                <a:moveTo>
                  <a:pt x="3041688" y="4411710"/>
                </a:moveTo>
                <a:cubicBezTo>
                  <a:pt x="3028400" y="4437623"/>
                  <a:pt x="3041688" y="4450911"/>
                  <a:pt x="3028400" y="4476823"/>
                </a:cubicBezTo>
                <a:cubicBezTo>
                  <a:pt x="3041688" y="4450911"/>
                  <a:pt x="3041688" y="4450911"/>
                  <a:pt x="3054312" y="4424999"/>
                </a:cubicBezTo>
                <a:cubicBezTo>
                  <a:pt x="3041688" y="4424334"/>
                  <a:pt x="3041688" y="4411710"/>
                  <a:pt x="3041688" y="4411710"/>
                </a:cubicBezTo>
                <a:lnTo>
                  <a:pt x="3041688" y="4411710"/>
                </a:lnTo>
                <a:close/>
                <a:moveTo>
                  <a:pt x="3959244" y="4424334"/>
                </a:moveTo>
                <a:cubicBezTo>
                  <a:pt x="3945956" y="4424334"/>
                  <a:pt x="3945956" y="4424334"/>
                  <a:pt x="3945956" y="4450247"/>
                </a:cubicBezTo>
                <a:cubicBezTo>
                  <a:pt x="3959244" y="4450247"/>
                  <a:pt x="3959244" y="4424334"/>
                  <a:pt x="3959244" y="4424334"/>
                </a:cubicBezTo>
                <a:lnTo>
                  <a:pt x="3959244" y="4424334"/>
                </a:lnTo>
                <a:close/>
                <a:moveTo>
                  <a:pt x="4286801" y="4450247"/>
                </a:moveTo>
                <a:cubicBezTo>
                  <a:pt x="4286801" y="4436958"/>
                  <a:pt x="4286801" y="4424334"/>
                  <a:pt x="4286801" y="4424334"/>
                </a:cubicBezTo>
                <a:cubicBezTo>
                  <a:pt x="4260888" y="4437623"/>
                  <a:pt x="4260888" y="4450247"/>
                  <a:pt x="4273512" y="4463535"/>
                </a:cubicBezTo>
                <a:cubicBezTo>
                  <a:pt x="4274177" y="4437623"/>
                  <a:pt x="4286801" y="4450247"/>
                  <a:pt x="4286801" y="4450247"/>
                </a:cubicBezTo>
                <a:lnTo>
                  <a:pt x="4286801" y="4450247"/>
                </a:lnTo>
                <a:close/>
                <a:moveTo>
                  <a:pt x="2595866" y="4437623"/>
                </a:moveTo>
                <a:cubicBezTo>
                  <a:pt x="2569954" y="4476823"/>
                  <a:pt x="2543377" y="4528647"/>
                  <a:pt x="2530089" y="4567183"/>
                </a:cubicBezTo>
                <a:cubicBezTo>
                  <a:pt x="2556002" y="4541271"/>
                  <a:pt x="2569290" y="4515359"/>
                  <a:pt x="2582578" y="4489447"/>
                </a:cubicBezTo>
                <a:cubicBezTo>
                  <a:pt x="2582578" y="4489447"/>
                  <a:pt x="2595866" y="4450247"/>
                  <a:pt x="2595866" y="4437623"/>
                </a:cubicBezTo>
                <a:lnTo>
                  <a:pt x="2595866" y="4437623"/>
                </a:lnTo>
                <a:close/>
                <a:moveTo>
                  <a:pt x="4510044" y="4463535"/>
                </a:moveTo>
                <a:cubicBezTo>
                  <a:pt x="4510044" y="4463535"/>
                  <a:pt x="4496755" y="4463535"/>
                  <a:pt x="4484131" y="4450247"/>
                </a:cubicBezTo>
                <a:cubicBezTo>
                  <a:pt x="4483467" y="4463535"/>
                  <a:pt x="4496755" y="4463535"/>
                  <a:pt x="4510044" y="4463535"/>
                </a:cubicBezTo>
                <a:lnTo>
                  <a:pt x="4510044" y="4463535"/>
                </a:lnTo>
                <a:close/>
                <a:moveTo>
                  <a:pt x="4811688" y="4476159"/>
                </a:moveTo>
                <a:cubicBezTo>
                  <a:pt x="4837600" y="4476159"/>
                  <a:pt x="4837600" y="4489447"/>
                  <a:pt x="4864177" y="4476159"/>
                </a:cubicBezTo>
                <a:cubicBezTo>
                  <a:pt x="4864177" y="4450247"/>
                  <a:pt x="4824976" y="4462870"/>
                  <a:pt x="4824976" y="4450247"/>
                </a:cubicBezTo>
                <a:cubicBezTo>
                  <a:pt x="4811688" y="4450247"/>
                  <a:pt x="4824312" y="4463535"/>
                  <a:pt x="4811688" y="4476159"/>
                </a:cubicBezTo>
                <a:lnTo>
                  <a:pt x="4811688" y="4476159"/>
                </a:lnTo>
                <a:close/>
                <a:moveTo>
                  <a:pt x="4169199" y="4515359"/>
                </a:moveTo>
                <a:cubicBezTo>
                  <a:pt x="4169199" y="4502071"/>
                  <a:pt x="4182488" y="4502071"/>
                  <a:pt x="4182488" y="4489447"/>
                </a:cubicBezTo>
                <a:cubicBezTo>
                  <a:pt x="4156575" y="4502735"/>
                  <a:pt x="4156575" y="4489447"/>
                  <a:pt x="4156575" y="4489447"/>
                </a:cubicBezTo>
                <a:cubicBezTo>
                  <a:pt x="4143287" y="4489447"/>
                  <a:pt x="4143287" y="4502735"/>
                  <a:pt x="4130663" y="4515359"/>
                </a:cubicBezTo>
                <a:cubicBezTo>
                  <a:pt x="4130663" y="4502071"/>
                  <a:pt x="4130663" y="4502071"/>
                  <a:pt x="4130663" y="4502071"/>
                </a:cubicBezTo>
                <a:cubicBezTo>
                  <a:pt x="4117375" y="4515359"/>
                  <a:pt x="4104751" y="4527983"/>
                  <a:pt x="4104751" y="4541271"/>
                </a:cubicBezTo>
                <a:cubicBezTo>
                  <a:pt x="4118039" y="4541271"/>
                  <a:pt x="4118039" y="4541271"/>
                  <a:pt x="4118039" y="4527983"/>
                </a:cubicBezTo>
                <a:cubicBezTo>
                  <a:pt x="4118039" y="4541271"/>
                  <a:pt x="4118039" y="4541271"/>
                  <a:pt x="4118039" y="4553895"/>
                </a:cubicBezTo>
                <a:cubicBezTo>
                  <a:pt x="4131327" y="4540607"/>
                  <a:pt x="4143951" y="4502071"/>
                  <a:pt x="4170528" y="4502071"/>
                </a:cubicBezTo>
                <a:lnTo>
                  <a:pt x="4170528" y="4502071"/>
                </a:lnTo>
                <a:cubicBezTo>
                  <a:pt x="4169199" y="4502071"/>
                  <a:pt x="4169199" y="4502071"/>
                  <a:pt x="4169199" y="4515359"/>
                </a:cubicBezTo>
                <a:lnTo>
                  <a:pt x="4169199" y="4515359"/>
                </a:lnTo>
                <a:close/>
                <a:moveTo>
                  <a:pt x="4339289" y="4489447"/>
                </a:moveTo>
                <a:cubicBezTo>
                  <a:pt x="4339289" y="4502735"/>
                  <a:pt x="4326001" y="4489447"/>
                  <a:pt x="4326001" y="4515359"/>
                </a:cubicBezTo>
                <a:cubicBezTo>
                  <a:pt x="4339289" y="4502071"/>
                  <a:pt x="4339289" y="4515359"/>
                  <a:pt x="4339289" y="4515359"/>
                </a:cubicBezTo>
                <a:cubicBezTo>
                  <a:pt x="4339289" y="4515359"/>
                  <a:pt x="4326001" y="4528647"/>
                  <a:pt x="4339289" y="4528647"/>
                </a:cubicBezTo>
                <a:lnTo>
                  <a:pt x="4339289" y="4515359"/>
                </a:lnTo>
                <a:cubicBezTo>
                  <a:pt x="4326665" y="4502071"/>
                  <a:pt x="4352578" y="4489447"/>
                  <a:pt x="4339289" y="4489447"/>
                </a:cubicBezTo>
                <a:lnTo>
                  <a:pt x="4339289" y="4489447"/>
                </a:lnTo>
                <a:close/>
                <a:moveTo>
                  <a:pt x="4352578" y="4527983"/>
                </a:moveTo>
                <a:cubicBezTo>
                  <a:pt x="4365866" y="4527983"/>
                  <a:pt x="4365866" y="4527983"/>
                  <a:pt x="4365866" y="4527983"/>
                </a:cubicBezTo>
                <a:cubicBezTo>
                  <a:pt x="4365866" y="4541271"/>
                  <a:pt x="4365866" y="4541271"/>
                  <a:pt x="4365866" y="4541271"/>
                </a:cubicBezTo>
                <a:lnTo>
                  <a:pt x="4365866" y="4527983"/>
                </a:lnTo>
                <a:lnTo>
                  <a:pt x="4365866" y="4527983"/>
                </a:lnTo>
                <a:cubicBezTo>
                  <a:pt x="4391778" y="4527983"/>
                  <a:pt x="4379154" y="4541271"/>
                  <a:pt x="4391778" y="4553895"/>
                </a:cubicBezTo>
                <a:cubicBezTo>
                  <a:pt x="4391778" y="4540607"/>
                  <a:pt x="4417690" y="4540607"/>
                  <a:pt x="4405067" y="4527983"/>
                </a:cubicBezTo>
                <a:cubicBezTo>
                  <a:pt x="4405067" y="4541271"/>
                  <a:pt x="4391778" y="4541271"/>
                  <a:pt x="4391778" y="4527983"/>
                </a:cubicBezTo>
                <a:cubicBezTo>
                  <a:pt x="4391778" y="4527983"/>
                  <a:pt x="4391778" y="4527983"/>
                  <a:pt x="4391778" y="4514695"/>
                </a:cubicBezTo>
                <a:cubicBezTo>
                  <a:pt x="4378490" y="4527983"/>
                  <a:pt x="4405067" y="4501406"/>
                  <a:pt x="4378490" y="4514695"/>
                </a:cubicBezTo>
                <a:cubicBezTo>
                  <a:pt x="4378490" y="4514695"/>
                  <a:pt x="4391778" y="4514695"/>
                  <a:pt x="4391778" y="4527983"/>
                </a:cubicBezTo>
                <a:cubicBezTo>
                  <a:pt x="4378490" y="4527983"/>
                  <a:pt x="4378490" y="4514695"/>
                  <a:pt x="4365866" y="4514695"/>
                </a:cubicBezTo>
                <a:cubicBezTo>
                  <a:pt x="4365866" y="4501406"/>
                  <a:pt x="4379154" y="4514695"/>
                  <a:pt x="4379154" y="4501406"/>
                </a:cubicBezTo>
                <a:cubicBezTo>
                  <a:pt x="4365866" y="4501406"/>
                  <a:pt x="4365866" y="4501406"/>
                  <a:pt x="4365866" y="4501406"/>
                </a:cubicBezTo>
                <a:cubicBezTo>
                  <a:pt x="4365866" y="4501406"/>
                  <a:pt x="4365866" y="4501406"/>
                  <a:pt x="4352578" y="4501406"/>
                </a:cubicBezTo>
                <a:cubicBezTo>
                  <a:pt x="4365866" y="4515359"/>
                  <a:pt x="4365866" y="4515359"/>
                  <a:pt x="4352578" y="4527983"/>
                </a:cubicBezTo>
                <a:lnTo>
                  <a:pt x="4352578" y="4527983"/>
                </a:lnTo>
                <a:close/>
                <a:moveTo>
                  <a:pt x="4850888" y="4579807"/>
                </a:moveTo>
                <a:lnTo>
                  <a:pt x="4850888" y="4579807"/>
                </a:lnTo>
                <a:cubicBezTo>
                  <a:pt x="4837600" y="4579807"/>
                  <a:pt x="4837600" y="4579807"/>
                  <a:pt x="4824976" y="4579807"/>
                </a:cubicBezTo>
                <a:cubicBezTo>
                  <a:pt x="4824976" y="4566519"/>
                  <a:pt x="4824976" y="4566519"/>
                  <a:pt x="4811688" y="4566519"/>
                </a:cubicBezTo>
                <a:cubicBezTo>
                  <a:pt x="4824976" y="4566519"/>
                  <a:pt x="4824976" y="4566519"/>
                  <a:pt x="4837600" y="4553231"/>
                </a:cubicBezTo>
                <a:cubicBezTo>
                  <a:pt x="4824312" y="4553231"/>
                  <a:pt x="4824312" y="4566519"/>
                  <a:pt x="4811688" y="4553231"/>
                </a:cubicBezTo>
                <a:cubicBezTo>
                  <a:pt x="4798399" y="4527319"/>
                  <a:pt x="4864177" y="4527319"/>
                  <a:pt x="4837600" y="4501406"/>
                </a:cubicBezTo>
                <a:cubicBezTo>
                  <a:pt x="4837600" y="4514695"/>
                  <a:pt x="4798399" y="4527319"/>
                  <a:pt x="4798399" y="4553231"/>
                </a:cubicBezTo>
                <a:cubicBezTo>
                  <a:pt x="4798399" y="4553231"/>
                  <a:pt x="4798399" y="4539943"/>
                  <a:pt x="4811688" y="4553231"/>
                </a:cubicBezTo>
                <a:cubicBezTo>
                  <a:pt x="4811688" y="4553231"/>
                  <a:pt x="4785775" y="4566519"/>
                  <a:pt x="4798399" y="4566519"/>
                </a:cubicBezTo>
                <a:lnTo>
                  <a:pt x="4811688" y="4566519"/>
                </a:lnTo>
                <a:cubicBezTo>
                  <a:pt x="4798399" y="4579807"/>
                  <a:pt x="4811688" y="4566519"/>
                  <a:pt x="4811688" y="4592431"/>
                </a:cubicBezTo>
                <a:lnTo>
                  <a:pt x="4811688" y="4592431"/>
                </a:lnTo>
                <a:cubicBezTo>
                  <a:pt x="4811688" y="4592431"/>
                  <a:pt x="4798399" y="4579143"/>
                  <a:pt x="4798399" y="4592431"/>
                </a:cubicBezTo>
                <a:cubicBezTo>
                  <a:pt x="4811688" y="4592431"/>
                  <a:pt x="4811688" y="4592431"/>
                  <a:pt x="4824312" y="4592431"/>
                </a:cubicBezTo>
                <a:cubicBezTo>
                  <a:pt x="4824312" y="4605719"/>
                  <a:pt x="4811023" y="4592431"/>
                  <a:pt x="4824312" y="4605719"/>
                </a:cubicBezTo>
                <a:cubicBezTo>
                  <a:pt x="4811023" y="4605719"/>
                  <a:pt x="4811023" y="4605719"/>
                  <a:pt x="4811023" y="4605719"/>
                </a:cubicBezTo>
                <a:cubicBezTo>
                  <a:pt x="4811023" y="4631632"/>
                  <a:pt x="4824312" y="4619008"/>
                  <a:pt x="4824312" y="4631632"/>
                </a:cubicBezTo>
                <a:cubicBezTo>
                  <a:pt x="4850224" y="4631632"/>
                  <a:pt x="4850224" y="4605719"/>
                  <a:pt x="4824312" y="4605719"/>
                </a:cubicBezTo>
                <a:cubicBezTo>
                  <a:pt x="4837600" y="4605719"/>
                  <a:pt x="4837600" y="4593096"/>
                  <a:pt x="4850888" y="4579807"/>
                </a:cubicBezTo>
                <a:lnTo>
                  <a:pt x="4850888" y="4579807"/>
                </a:lnTo>
                <a:close/>
                <a:moveTo>
                  <a:pt x="4523332" y="4541271"/>
                </a:moveTo>
                <a:cubicBezTo>
                  <a:pt x="4523332" y="4515359"/>
                  <a:pt x="4549244" y="4515359"/>
                  <a:pt x="4549244" y="4502071"/>
                </a:cubicBezTo>
                <a:cubicBezTo>
                  <a:pt x="4523332" y="4515359"/>
                  <a:pt x="4510044" y="4527983"/>
                  <a:pt x="4523332" y="4541271"/>
                </a:cubicBezTo>
                <a:lnTo>
                  <a:pt x="4523332" y="4541271"/>
                </a:lnTo>
                <a:close/>
                <a:moveTo>
                  <a:pt x="4588445" y="4553895"/>
                </a:moveTo>
                <a:cubicBezTo>
                  <a:pt x="4588445" y="4567183"/>
                  <a:pt x="4588445" y="4553895"/>
                  <a:pt x="4601733" y="4553895"/>
                </a:cubicBezTo>
                <a:cubicBezTo>
                  <a:pt x="4601733" y="4553895"/>
                  <a:pt x="4615021" y="4540607"/>
                  <a:pt x="4615021" y="4553895"/>
                </a:cubicBezTo>
                <a:lnTo>
                  <a:pt x="4601733" y="4567183"/>
                </a:lnTo>
                <a:cubicBezTo>
                  <a:pt x="4615021" y="4553895"/>
                  <a:pt x="4627645" y="4580472"/>
                  <a:pt x="4627645" y="4567183"/>
                </a:cubicBezTo>
                <a:cubicBezTo>
                  <a:pt x="4627645" y="4553895"/>
                  <a:pt x="4627645" y="4553895"/>
                  <a:pt x="4614357" y="4553895"/>
                </a:cubicBezTo>
                <a:cubicBezTo>
                  <a:pt x="4614357" y="4540607"/>
                  <a:pt x="4627645" y="4553895"/>
                  <a:pt x="4627645" y="4553895"/>
                </a:cubicBezTo>
                <a:cubicBezTo>
                  <a:pt x="4627645" y="4553895"/>
                  <a:pt x="4627645" y="4540607"/>
                  <a:pt x="4640934" y="4540607"/>
                </a:cubicBezTo>
                <a:lnTo>
                  <a:pt x="4640934" y="4553895"/>
                </a:lnTo>
                <a:cubicBezTo>
                  <a:pt x="4640934" y="4540607"/>
                  <a:pt x="4654222" y="4553895"/>
                  <a:pt x="4654222" y="4553895"/>
                </a:cubicBezTo>
                <a:cubicBezTo>
                  <a:pt x="4654222" y="4553895"/>
                  <a:pt x="4667510" y="4540607"/>
                  <a:pt x="4654222" y="4540607"/>
                </a:cubicBezTo>
                <a:cubicBezTo>
                  <a:pt x="4654222" y="4540607"/>
                  <a:pt x="4654222" y="4540607"/>
                  <a:pt x="4640934" y="4540607"/>
                </a:cubicBezTo>
                <a:cubicBezTo>
                  <a:pt x="4627645" y="4540607"/>
                  <a:pt x="4640934" y="4527319"/>
                  <a:pt x="4640934" y="4527319"/>
                </a:cubicBezTo>
                <a:cubicBezTo>
                  <a:pt x="4627645" y="4527319"/>
                  <a:pt x="4615021" y="4527319"/>
                  <a:pt x="4627645" y="4540607"/>
                </a:cubicBezTo>
                <a:cubicBezTo>
                  <a:pt x="4627645" y="4540607"/>
                  <a:pt x="4614357" y="4540607"/>
                  <a:pt x="4614357" y="4527319"/>
                </a:cubicBezTo>
                <a:cubicBezTo>
                  <a:pt x="4614357" y="4527319"/>
                  <a:pt x="4627645" y="4527319"/>
                  <a:pt x="4627645" y="4514030"/>
                </a:cubicBezTo>
                <a:cubicBezTo>
                  <a:pt x="4614357" y="4514030"/>
                  <a:pt x="4614357" y="4514030"/>
                  <a:pt x="4601733" y="4514030"/>
                </a:cubicBezTo>
                <a:cubicBezTo>
                  <a:pt x="4615021" y="4527319"/>
                  <a:pt x="4601733" y="4539943"/>
                  <a:pt x="4615021" y="4539943"/>
                </a:cubicBezTo>
                <a:cubicBezTo>
                  <a:pt x="4601733" y="4526654"/>
                  <a:pt x="4589109" y="4539943"/>
                  <a:pt x="4589109" y="4526654"/>
                </a:cubicBezTo>
                <a:cubicBezTo>
                  <a:pt x="4602397" y="4526654"/>
                  <a:pt x="4575821" y="4513366"/>
                  <a:pt x="4602397" y="4526654"/>
                </a:cubicBezTo>
                <a:cubicBezTo>
                  <a:pt x="4589109" y="4500742"/>
                  <a:pt x="4589109" y="4513366"/>
                  <a:pt x="4563197" y="4513366"/>
                </a:cubicBezTo>
                <a:cubicBezTo>
                  <a:pt x="4563197" y="4526654"/>
                  <a:pt x="4563197" y="4526654"/>
                  <a:pt x="4563197" y="4539278"/>
                </a:cubicBezTo>
                <a:cubicBezTo>
                  <a:pt x="4576485" y="4525990"/>
                  <a:pt x="4576485" y="4525990"/>
                  <a:pt x="4576485" y="4513366"/>
                </a:cubicBezTo>
                <a:cubicBezTo>
                  <a:pt x="4588445" y="4541271"/>
                  <a:pt x="4588445" y="4541271"/>
                  <a:pt x="4588445" y="4553895"/>
                </a:cubicBezTo>
                <a:lnTo>
                  <a:pt x="4588445" y="4553895"/>
                </a:lnTo>
                <a:close/>
                <a:moveTo>
                  <a:pt x="4759199" y="4527983"/>
                </a:moveTo>
                <a:cubicBezTo>
                  <a:pt x="4759199" y="4514695"/>
                  <a:pt x="4759199" y="4502071"/>
                  <a:pt x="4745911" y="4514695"/>
                </a:cubicBezTo>
                <a:cubicBezTo>
                  <a:pt x="4745911" y="4515359"/>
                  <a:pt x="4745911" y="4527983"/>
                  <a:pt x="4759199" y="4527983"/>
                </a:cubicBezTo>
                <a:lnTo>
                  <a:pt x="4759199" y="4527983"/>
                </a:lnTo>
                <a:lnTo>
                  <a:pt x="4759199" y="4527983"/>
                </a:lnTo>
                <a:close/>
                <a:moveTo>
                  <a:pt x="4719998" y="4527983"/>
                </a:moveTo>
                <a:cubicBezTo>
                  <a:pt x="4706710" y="4527983"/>
                  <a:pt x="4719998" y="4514695"/>
                  <a:pt x="4719998" y="4514695"/>
                </a:cubicBezTo>
                <a:cubicBezTo>
                  <a:pt x="4706710" y="4501406"/>
                  <a:pt x="4706710" y="4514695"/>
                  <a:pt x="4694087" y="4501406"/>
                </a:cubicBezTo>
                <a:cubicBezTo>
                  <a:pt x="4694087" y="4514695"/>
                  <a:pt x="4694087" y="4540607"/>
                  <a:pt x="4707375" y="4553231"/>
                </a:cubicBezTo>
                <a:cubicBezTo>
                  <a:pt x="4694087" y="4553231"/>
                  <a:pt x="4694087" y="4566519"/>
                  <a:pt x="4694087" y="4566519"/>
                </a:cubicBezTo>
                <a:cubicBezTo>
                  <a:pt x="4694087" y="4553231"/>
                  <a:pt x="4694087" y="4553231"/>
                  <a:pt x="4707375" y="4553231"/>
                </a:cubicBezTo>
                <a:cubicBezTo>
                  <a:pt x="4707375" y="4539943"/>
                  <a:pt x="4707375" y="4539943"/>
                  <a:pt x="4707375" y="4527319"/>
                </a:cubicBezTo>
                <a:lnTo>
                  <a:pt x="4719998" y="4527319"/>
                </a:lnTo>
                <a:lnTo>
                  <a:pt x="4719998" y="4527983"/>
                </a:lnTo>
                <a:close/>
                <a:moveTo>
                  <a:pt x="4038309" y="4553895"/>
                </a:moveTo>
                <a:cubicBezTo>
                  <a:pt x="4038309" y="4567183"/>
                  <a:pt x="4038309" y="4567183"/>
                  <a:pt x="4051598" y="4567183"/>
                </a:cubicBezTo>
                <a:cubicBezTo>
                  <a:pt x="4051598" y="4567183"/>
                  <a:pt x="4051598" y="4567183"/>
                  <a:pt x="4064886" y="4567183"/>
                </a:cubicBezTo>
                <a:cubicBezTo>
                  <a:pt x="4051598" y="4553895"/>
                  <a:pt x="4064886" y="4553895"/>
                  <a:pt x="4064886" y="4553895"/>
                </a:cubicBezTo>
                <a:cubicBezTo>
                  <a:pt x="4064886" y="4567183"/>
                  <a:pt x="4038974" y="4540607"/>
                  <a:pt x="4051598" y="4540607"/>
                </a:cubicBezTo>
                <a:cubicBezTo>
                  <a:pt x="4038309" y="4540607"/>
                  <a:pt x="4025685" y="4553895"/>
                  <a:pt x="4012397" y="4566519"/>
                </a:cubicBezTo>
                <a:cubicBezTo>
                  <a:pt x="4025021" y="4567183"/>
                  <a:pt x="4025021" y="4553895"/>
                  <a:pt x="4038309" y="4553895"/>
                </a:cubicBezTo>
                <a:lnTo>
                  <a:pt x="4038309" y="4553895"/>
                </a:lnTo>
                <a:close/>
                <a:moveTo>
                  <a:pt x="4050933" y="4553895"/>
                </a:moveTo>
                <a:cubicBezTo>
                  <a:pt x="4050933" y="4540607"/>
                  <a:pt x="4050933" y="4540607"/>
                  <a:pt x="4050933" y="4540607"/>
                </a:cubicBezTo>
                <a:lnTo>
                  <a:pt x="4050933" y="4553895"/>
                </a:lnTo>
                <a:lnTo>
                  <a:pt x="4050933" y="4553895"/>
                </a:lnTo>
                <a:close/>
                <a:moveTo>
                  <a:pt x="4050933" y="4541271"/>
                </a:moveTo>
                <a:lnTo>
                  <a:pt x="4050933" y="4541271"/>
                </a:lnTo>
                <a:lnTo>
                  <a:pt x="4050933" y="4541271"/>
                </a:lnTo>
                <a:lnTo>
                  <a:pt x="4050933" y="4541271"/>
                </a:lnTo>
                <a:lnTo>
                  <a:pt x="4050933" y="4541271"/>
                </a:lnTo>
                <a:close/>
                <a:moveTo>
                  <a:pt x="4430978" y="4541271"/>
                </a:moveTo>
                <a:cubicBezTo>
                  <a:pt x="4430978" y="4541271"/>
                  <a:pt x="4417690" y="4554559"/>
                  <a:pt x="4430978" y="4567183"/>
                </a:cubicBezTo>
                <a:cubicBezTo>
                  <a:pt x="4430978" y="4553895"/>
                  <a:pt x="4457555" y="4541271"/>
                  <a:pt x="4430978" y="4541271"/>
                </a:cubicBezTo>
                <a:lnTo>
                  <a:pt x="4430978" y="4541271"/>
                </a:lnTo>
                <a:close/>
                <a:moveTo>
                  <a:pt x="4523332" y="4567183"/>
                </a:moveTo>
                <a:cubicBezTo>
                  <a:pt x="4536620" y="4567183"/>
                  <a:pt x="4536620" y="4580472"/>
                  <a:pt x="4549244" y="4580472"/>
                </a:cubicBezTo>
                <a:cubicBezTo>
                  <a:pt x="4549244" y="4567183"/>
                  <a:pt x="4549244" y="4567183"/>
                  <a:pt x="4549244" y="4567183"/>
                </a:cubicBezTo>
                <a:cubicBezTo>
                  <a:pt x="4549244" y="4553895"/>
                  <a:pt x="4535956" y="4553895"/>
                  <a:pt x="4523332" y="4553895"/>
                </a:cubicBezTo>
                <a:cubicBezTo>
                  <a:pt x="4523332" y="4553895"/>
                  <a:pt x="4523332" y="4553895"/>
                  <a:pt x="4523332" y="4567183"/>
                </a:cubicBezTo>
                <a:lnTo>
                  <a:pt x="4523332" y="4567183"/>
                </a:lnTo>
                <a:close/>
                <a:moveTo>
                  <a:pt x="4864177" y="4579807"/>
                </a:moveTo>
                <a:lnTo>
                  <a:pt x="4850888" y="4579807"/>
                </a:lnTo>
                <a:cubicBezTo>
                  <a:pt x="4864177" y="4579807"/>
                  <a:pt x="4876801" y="4579807"/>
                  <a:pt x="4876801" y="4566519"/>
                </a:cubicBezTo>
                <a:cubicBezTo>
                  <a:pt x="4863512" y="4553231"/>
                  <a:pt x="4863512" y="4553231"/>
                  <a:pt x="4863512" y="4553231"/>
                </a:cubicBezTo>
                <a:cubicBezTo>
                  <a:pt x="4850224" y="4553231"/>
                  <a:pt x="4850224" y="4553231"/>
                  <a:pt x="4850224" y="4566519"/>
                </a:cubicBezTo>
                <a:cubicBezTo>
                  <a:pt x="4864177" y="4567183"/>
                  <a:pt x="4864177" y="4567183"/>
                  <a:pt x="4864177" y="4579807"/>
                </a:cubicBezTo>
                <a:lnTo>
                  <a:pt x="4864177" y="4579807"/>
                </a:lnTo>
                <a:close/>
                <a:moveTo>
                  <a:pt x="4470843" y="4593096"/>
                </a:moveTo>
                <a:lnTo>
                  <a:pt x="4470843" y="4619008"/>
                </a:lnTo>
                <a:cubicBezTo>
                  <a:pt x="4470843" y="4605719"/>
                  <a:pt x="4484131" y="4619008"/>
                  <a:pt x="4484131" y="4605719"/>
                </a:cubicBezTo>
                <a:cubicBezTo>
                  <a:pt x="4470843" y="4592431"/>
                  <a:pt x="4484131" y="4579807"/>
                  <a:pt x="4484131" y="4553895"/>
                </a:cubicBezTo>
                <a:cubicBezTo>
                  <a:pt x="4470843" y="4567183"/>
                  <a:pt x="4470843" y="4579807"/>
                  <a:pt x="4458220" y="4579807"/>
                </a:cubicBezTo>
                <a:cubicBezTo>
                  <a:pt x="4458220" y="4566519"/>
                  <a:pt x="4458220" y="4553895"/>
                  <a:pt x="4458220" y="4566519"/>
                </a:cubicBezTo>
                <a:cubicBezTo>
                  <a:pt x="4457555" y="4579807"/>
                  <a:pt x="4470843" y="4579807"/>
                  <a:pt x="4470843" y="4593096"/>
                </a:cubicBezTo>
                <a:lnTo>
                  <a:pt x="4470843" y="4593096"/>
                </a:lnTo>
                <a:close/>
                <a:moveTo>
                  <a:pt x="4510044" y="4567183"/>
                </a:moveTo>
                <a:cubicBezTo>
                  <a:pt x="4496755" y="4567183"/>
                  <a:pt x="4496755" y="4567183"/>
                  <a:pt x="4496755" y="4567183"/>
                </a:cubicBezTo>
                <a:cubicBezTo>
                  <a:pt x="4496755" y="4567183"/>
                  <a:pt x="4496755" y="4553895"/>
                  <a:pt x="4483467" y="4553895"/>
                </a:cubicBezTo>
                <a:cubicBezTo>
                  <a:pt x="4483467" y="4567183"/>
                  <a:pt x="4483467" y="4567183"/>
                  <a:pt x="4483467" y="4567183"/>
                </a:cubicBezTo>
                <a:cubicBezTo>
                  <a:pt x="4496755" y="4580472"/>
                  <a:pt x="4496755" y="4580472"/>
                  <a:pt x="4509379" y="4580472"/>
                </a:cubicBezTo>
                <a:cubicBezTo>
                  <a:pt x="4509379" y="4580472"/>
                  <a:pt x="4496091" y="4580472"/>
                  <a:pt x="4509379" y="4580472"/>
                </a:cubicBezTo>
                <a:cubicBezTo>
                  <a:pt x="4522668" y="4580472"/>
                  <a:pt x="4510044" y="4579807"/>
                  <a:pt x="4510044" y="4567183"/>
                </a:cubicBezTo>
                <a:lnTo>
                  <a:pt x="4510044" y="4567183"/>
                </a:lnTo>
                <a:close/>
                <a:moveTo>
                  <a:pt x="4942577" y="4567183"/>
                </a:moveTo>
                <a:cubicBezTo>
                  <a:pt x="4929289" y="4580472"/>
                  <a:pt x="4929289" y="4567183"/>
                  <a:pt x="4916666" y="4553895"/>
                </a:cubicBezTo>
                <a:cubicBezTo>
                  <a:pt x="4916666" y="4567183"/>
                  <a:pt x="4903377" y="4567183"/>
                  <a:pt x="4903377" y="4579807"/>
                </a:cubicBezTo>
                <a:cubicBezTo>
                  <a:pt x="4916666" y="4579807"/>
                  <a:pt x="4929289" y="4579807"/>
                  <a:pt x="4942577" y="4567183"/>
                </a:cubicBezTo>
                <a:lnTo>
                  <a:pt x="4942577" y="4567183"/>
                </a:lnTo>
                <a:close/>
                <a:moveTo>
                  <a:pt x="4326665" y="4567183"/>
                </a:moveTo>
                <a:cubicBezTo>
                  <a:pt x="4313377" y="4567183"/>
                  <a:pt x="4313377" y="4567183"/>
                  <a:pt x="4300753" y="4580472"/>
                </a:cubicBezTo>
                <a:cubicBezTo>
                  <a:pt x="4313377" y="4579807"/>
                  <a:pt x="4326665" y="4579807"/>
                  <a:pt x="4326665" y="4567183"/>
                </a:cubicBezTo>
                <a:lnTo>
                  <a:pt x="4326665" y="4567183"/>
                </a:lnTo>
                <a:close/>
                <a:moveTo>
                  <a:pt x="4601733" y="4579807"/>
                </a:moveTo>
                <a:lnTo>
                  <a:pt x="4601733" y="4579807"/>
                </a:lnTo>
                <a:lnTo>
                  <a:pt x="4588445" y="4566519"/>
                </a:lnTo>
                <a:cubicBezTo>
                  <a:pt x="4588445" y="4592431"/>
                  <a:pt x="4588445" y="4592431"/>
                  <a:pt x="4588445" y="4592431"/>
                </a:cubicBezTo>
                <a:cubicBezTo>
                  <a:pt x="4601733" y="4592431"/>
                  <a:pt x="4601733" y="4592431"/>
                  <a:pt x="4601733" y="4592431"/>
                </a:cubicBezTo>
                <a:cubicBezTo>
                  <a:pt x="4601733" y="4579807"/>
                  <a:pt x="4627645" y="4579807"/>
                  <a:pt x="4601733" y="4579807"/>
                </a:cubicBezTo>
                <a:lnTo>
                  <a:pt x="4601733" y="4579807"/>
                </a:lnTo>
                <a:close/>
                <a:moveTo>
                  <a:pt x="4706710" y="4593096"/>
                </a:moveTo>
                <a:cubicBezTo>
                  <a:pt x="4719998" y="4579807"/>
                  <a:pt x="4719998" y="4579807"/>
                  <a:pt x="4732622" y="4567183"/>
                </a:cubicBezTo>
                <a:cubicBezTo>
                  <a:pt x="4719334" y="4580472"/>
                  <a:pt x="4719334" y="4580472"/>
                  <a:pt x="4706710" y="4567183"/>
                </a:cubicBezTo>
                <a:cubicBezTo>
                  <a:pt x="4719998" y="4579807"/>
                  <a:pt x="4706710" y="4579807"/>
                  <a:pt x="4706710" y="4593096"/>
                </a:cubicBezTo>
                <a:lnTo>
                  <a:pt x="4706710" y="4593096"/>
                </a:lnTo>
                <a:close/>
                <a:moveTo>
                  <a:pt x="4759199" y="4593096"/>
                </a:moveTo>
                <a:cubicBezTo>
                  <a:pt x="4785111" y="4579807"/>
                  <a:pt x="4759199" y="4579807"/>
                  <a:pt x="4772487" y="4579807"/>
                </a:cubicBezTo>
                <a:cubicBezTo>
                  <a:pt x="4759199" y="4579807"/>
                  <a:pt x="4746575" y="4566519"/>
                  <a:pt x="4746575" y="4566519"/>
                </a:cubicBezTo>
                <a:cubicBezTo>
                  <a:pt x="4759863" y="4579807"/>
                  <a:pt x="4746575" y="4579807"/>
                  <a:pt x="4759863" y="4579807"/>
                </a:cubicBezTo>
                <a:cubicBezTo>
                  <a:pt x="4746575" y="4579807"/>
                  <a:pt x="4759863" y="4605719"/>
                  <a:pt x="4746575" y="4605719"/>
                </a:cubicBezTo>
                <a:lnTo>
                  <a:pt x="4746575" y="4605719"/>
                </a:lnTo>
                <a:cubicBezTo>
                  <a:pt x="4746575" y="4592431"/>
                  <a:pt x="4733287" y="4592431"/>
                  <a:pt x="4733287" y="4592431"/>
                </a:cubicBezTo>
                <a:cubicBezTo>
                  <a:pt x="4733287" y="4605719"/>
                  <a:pt x="4733287" y="4605719"/>
                  <a:pt x="4733287" y="4605719"/>
                </a:cubicBezTo>
                <a:cubicBezTo>
                  <a:pt x="4733287" y="4605719"/>
                  <a:pt x="4733287" y="4619008"/>
                  <a:pt x="4746575" y="4619008"/>
                </a:cubicBezTo>
                <a:cubicBezTo>
                  <a:pt x="4746575" y="4605719"/>
                  <a:pt x="4746575" y="4605719"/>
                  <a:pt x="4759863" y="4605719"/>
                </a:cubicBezTo>
                <a:cubicBezTo>
                  <a:pt x="4759863" y="4605719"/>
                  <a:pt x="4759863" y="4605719"/>
                  <a:pt x="4759863" y="4619008"/>
                </a:cubicBezTo>
                <a:cubicBezTo>
                  <a:pt x="4773151" y="4619008"/>
                  <a:pt x="4759863" y="4619008"/>
                  <a:pt x="4773151" y="4619008"/>
                </a:cubicBezTo>
                <a:cubicBezTo>
                  <a:pt x="4773151" y="4605719"/>
                  <a:pt x="4773151" y="4593096"/>
                  <a:pt x="4786440" y="4593096"/>
                </a:cubicBezTo>
                <a:cubicBezTo>
                  <a:pt x="4772487" y="4579807"/>
                  <a:pt x="4772487" y="4605719"/>
                  <a:pt x="4759199" y="4593096"/>
                </a:cubicBezTo>
                <a:lnTo>
                  <a:pt x="4759199" y="4593096"/>
                </a:lnTo>
                <a:close/>
                <a:moveTo>
                  <a:pt x="4221688" y="4567183"/>
                </a:moveTo>
                <a:cubicBezTo>
                  <a:pt x="4208399" y="4580472"/>
                  <a:pt x="4208399" y="4567183"/>
                  <a:pt x="4208399" y="4580472"/>
                </a:cubicBezTo>
                <a:cubicBezTo>
                  <a:pt x="4208399" y="4580472"/>
                  <a:pt x="4208399" y="4593760"/>
                  <a:pt x="4208399" y="4606384"/>
                </a:cubicBezTo>
                <a:cubicBezTo>
                  <a:pt x="4221688" y="4593096"/>
                  <a:pt x="4221688" y="4619672"/>
                  <a:pt x="4234312" y="4619672"/>
                </a:cubicBezTo>
                <a:cubicBezTo>
                  <a:pt x="4247600" y="4619672"/>
                  <a:pt x="4247600" y="4606384"/>
                  <a:pt x="4247600" y="4593760"/>
                </a:cubicBezTo>
                <a:cubicBezTo>
                  <a:pt x="4234312" y="4593760"/>
                  <a:pt x="4221688" y="4593760"/>
                  <a:pt x="4221688" y="4593760"/>
                </a:cubicBezTo>
                <a:cubicBezTo>
                  <a:pt x="4221688" y="4579807"/>
                  <a:pt x="4234312" y="4579807"/>
                  <a:pt x="4221688" y="4567183"/>
                </a:cubicBezTo>
                <a:lnTo>
                  <a:pt x="4221688" y="4567183"/>
                </a:lnTo>
                <a:close/>
                <a:moveTo>
                  <a:pt x="4535956" y="4605719"/>
                </a:moveTo>
                <a:lnTo>
                  <a:pt x="4535956" y="4605719"/>
                </a:lnTo>
                <a:cubicBezTo>
                  <a:pt x="4549244" y="4605719"/>
                  <a:pt x="4535956" y="4619008"/>
                  <a:pt x="4535956" y="4619008"/>
                </a:cubicBezTo>
                <a:cubicBezTo>
                  <a:pt x="4561868" y="4605719"/>
                  <a:pt x="4549244" y="4593096"/>
                  <a:pt x="4549244" y="4579807"/>
                </a:cubicBezTo>
                <a:cubicBezTo>
                  <a:pt x="4535956" y="4579807"/>
                  <a:pt x="4549244" y="4605719"/>
                  <a:pt x="4535956" y="4605719"/>
                </a:cubicBezTo>
                <a:lnTo>
                  <a:pt x="4535956" y="4605719"/>
                </a:lnTo>
                <a:close/>
                <a:moveTo>
                  <a:pt x="4562532" y="4593096"/>
                </a:moveTo>
                <a:cubicBezTo>
                  <a:pt x="4562532" y="4606384"/>
                  <a:pt x="4562532" y="4606384"/>
                  <a:pt x="4562532" y="4606384"/>
                </a:cubicBezTo>
                <a:lnTo>
                  <a:pt x="4575821" y="4606384"/>
                </a:lnTo>
                <a:cubicBezTo>
                  <a:pt x="4575821" y="4606384"/>
                  <a:pt x="4562532" y="4606384"/>
                  <a:pt x="4562532" y="4619672"/>
                </a:cubicBezTo>
                <a:cubicBezTo>
                  <a:pt x="4575821" y="4619672"/>
                  <a:pt x="4575821" y="4619672"/>
                  <a:pt x="4575821" y="4619672"/>
                </a:cubicBezTo>
                <a:cubicBezTo>
                  <a:pt x="4575821" y="4605719"/>
                  <a:pt x="4575821" y="4593096"/>
                  <a:pt x="4562532" y="4593096"/>
                </a:cubicBezTo>
                <a:lnTo>
                  <a:pt x="4562532" y="4593096"/>
                </a:lnTo>
                <a:close/>
                <a:moveTo>
                  <a:pt x="4588445" y="4605719"/>
                </a:moveTo>
                <a:cubicBezTo>
                  <a:pt x="4588445" y="4605719"/>
                  <a:pt x="4588445" y="4592431"/>
                  <a:pt x="4601733" y="4592431"/>
                </a:cubicBezTo>
                <a:cubicBezTo>
                  <a:pt x="4588445" y="4593096"/>
                  <a:pt x="4575821" y="4593096"/>
                  <a:pt x="4588445" y="4605719"/>
                </a:cubicBezTo>
                <a:lnTo>
                  <a:pt x="4588445" y="4605719"/>
                </a:lnTo>
                <a:close/>
                <a:moveTo>
                  <a:pt x="4615021" y="4593096"/>
                </a:moveTo>
                <a:cubicBezTo>
                  <a:pt x="4601733" y="4606384"/>
                  <a:pt x="4615021" y="4619008"/>
                  <a:pt x="4615021" y="4619008"/>
                </a:cubicBezTo>
                <a:cubicBezTo>
                  <a:pt x="4615021" y="4605719"/>
                  <a:pt x="4628310" y="4605719"/>
                  <a:pt x="4628310" y="4593096"/>
                </a:cubicBezTo>
                <a:cubicBezTo>
                  <a:pt x="4615021" y="4605719"/>
                  <a:pt x="4615021" y="4593096"/>
                  <a:pt x="4615021" y="4593096"/>
                </a:cubicBezTo>
                <a:lnTo>
                  <a:pt x="4615021" y="4593096"/>
                </a:lnTo>
                <a:close/>
                <a:moveTo>
                  <a:pt x="4798399" y="4593096"/>
                </a:moveTo>
                <a:cubicBezTo>
                  <a:pt x="4785111" y="4606384"/>
                  <a:pt x="4811688" y="4606384"/>
                  <a:pt x="4811688" y="4606384"/>
                </a:cubicBezTo>
                <a:lnTo>
                  <a:pt x="4798399" y="4593096"/>
                </a:lnTo>
                <a:lnTo>
                  <a:pt x="4798399" y="4593096"/>
                </a:lnTo>
                <a:close/>
                <a:moveTo>
                  <a:pt x="4352578" y="4696744"/>
                </a:moveTo>
                <a:cubicBezTo>
                  <a:pt x="4365866" y="4696744"/>
                  <a:pt x="4365866" y="4670832"/>
                  <a:pt x="4378490" y="4670832"/>
                </a:cubicBezTo>
                <a:cubicBezTo>
                  <a:pt x="4365202" y="4657544"/>
                  <a:pt x="4391778" y="4644920"/>
                  <a:pt x="4391778" y="4631632"/>
                </a:cubicBezTo>
                <a:cubicBezTo>
                  <a:pt x="4378490" y="4631632"/>
                  <a:pt x="4365866" y="4644920"/>
                  <a:pt x="4365866" y="4631632"/>
                </a:cubicBezTo>
                <a:cubicBezTo>
                  <a:pt x="4379154" y="4631632"/>
                  <a:pt x="4379154" y="4631632"/>
                  <a:pt x="4379154" y="4618343"/>
                </a:cubicBezTo>
                <a:cubicBezTo>
                  <a:pt x="4365866" y="4631632"/>
                  <a:pt x="4365866" y="4618343"/>
                  <a:pt x="4365866" y="4618343"/>
                </a:cubicBezTo>
                <a:cubicBezTo>
                  <a:pt x="4379154" y="4631632"/>
                  <a:pt x="4379154" y="4605055"/>
                  <a:pt x="4379154" y="4592431"/>
                </a:cubicBezTo>
                <a:cubicBezTo>
                  <a:pt x="4365866" y="4605719"/>
                  <a:pt x="4365866" y="4605719"/>
                  <a:pt x="4353242" y="4618343"/>
                </a:cubicBezTo>
                <a:cubicBezTo>
                  <a:pt x="4353242" y="4605055"/>
                  <a:pt x="4339954" y="4605055"/>
                  <a:pt x="4339954" y="4605055"/>
                </a:cubicBezTo>
                <a:cubicBezTo>
                  <a:pt x="4339954" y="4618343"/>
                  <a:pt x="4326665" y="4618343"/>
                  <a:pt x="4314041" y="4618343"/>
                </a:cubicBezTo>
                <a:cubicBezTo>
                  <a:pt x="4314041" y="4618343"/>
                  <a:pt x="4327330" y="4605055"/>
                  <a:pt x="4314041" y="4605055"/>
                </a:cubicBezTo>
                <a:cubicBezTo>
                  <a:pt x="4314041" y="4605055"/>
                  <a:pt x="4314041" y="4618343"/>
                  <a:pt x="4300753" y="4630967"/>
                </a:cubicBezTo>
                <a:lnTo>
                  <a:pt x="4300753" y="4617679"/>
                </a:lnTo>
                <a:lnTo>
                  <a:pt x="4287465" y="4617679"/>
                </a:lnTo>
                <a:cubicBezTo>
                  <a:pt x="4287465" y="4643591"/>
                  <a:pt x="4261552" y="4617679"/>
                  <a:pt x="4261552" y="4630967"/>
                </a:cubicBezTo>
                <a:cubicBezTo>
                  <a:pt x="4261552" y="4630967"/>
                  <a:pt x="4261552" y="4630967"/>
                  <a:pt x="4248264" y="4630967"/>
                </a:cubicBezTo>
                <a:lnTo>
                  <a:pt x="4248264" y="4630967"/>
                </a:lnTo>
                <a:cubicBezTo>
                  <a:pt x="4248264" y="4644255"/>
                  <a:pt x="4248264" y="4644255"/>
                  <a:pt x="4261552" y="4644255"/>
                </a:cubicBezTo>
                <a:cubicBezTo>
                  <a:pt x="4248264" y="4644255"/>
                  <a:pt x="4248264" y="4644255"/>
                  <a:pt x="4248264" y="4657544"/>
                </a:cubicBezTo>
                <a:cubicBezTo>
                  <a:pt x="4274177" y="4657544"/>
                  <a:pt x="4274177" y="4657544"/>
                  <a:pt x="4287465" y="4657544"/>
                </a:cubicBezTo>
                <a:cubicBezTo>
                  <a:pt x="4274177" y="4657544"/>
                  <a:pt x="4287465" y="4644255"/>
                  <a:pt x="4300753" y="4631632"/>
                </a:cubicBezTo>
                <a:cubicBezTo>
                  <a:pt x="4300753" y="4644920"/>
                  <a:pt x="4314041" y="4631632"/>
                  <a:pt x="4314041" y="4644920"/>
                </a:cubicBezTo>
                <a:cubicBezTo>
                  <a:pt x="4314041" y="4658208"/>
                  <a:pt x="4300753" y="4658208"/>
                  <a:pt x="4300753" y="4684120"/>
                </a:cubicBezTo>
                <a:cubicBezTo>
                  <a:pt x="4300753" y="4670832"/>
                  <a:pt x="4300753" y="4684120"/>
                  <a:pt x="4314041" y="4684120"/>
                </a:cubicBezTo>
                <a:cubicBezTo>
                  <a:pt x="4314041" y="4670832"/>
                  <a:pt x="4314041" y="4670832"/>
                  <a:pt x="4327330" y="4670832"/>
                </a:cubicBezTo>
                <a:cubicBezTo>
                  <a:pt x="4340618" y="4696744"/>
                  <a:pt x="4340618" y="4696744"/>
                  <a:pt x="4340618" y="4722657"/>
                </a:cubicBezTo>
                <a:cubicBezTo>
                  <a:pt x="4353906" y="4722657"/>
                  <a:pt x="4353906" y="4722657"/>
                  <a:pt x="4353906" y="4709368"/>
                </a:cubicBezTo>
                <a:cubicBezTo>
                  <a:pt x="4365866" y="4696744"/>
                  <a:pt x="4352578" y="4696744"/>
                  <a:pt x="4352578" y="4696744"/>
                </a:cubicBezTo>
                <a:lnTo>
                  <a:pt x="4352578" y="4696744"/>
                </a:lnTo>
                <a:close/>
                <a:moveTo>
                  <a:pt x="4169199" y="4632296"/>
                </a:moveTo>
                <a:cubicBezTo>
                  <a:pt x="4155911" y="4632296"/>
                  <a:pt x="4169199" y="4645584"/>
                  <a:pt x="4169199" y="4645584"/>
                </a:cubicBezTo>
                <a:lnTo>
                  <a:pt x="4169199" y="4645584"/>
                </a:lnTo>
                <a:lnTo>
                  <a:pt x="4182488" y="4645584"/>
                </a:lnTo>
                <a:cubicBezTo>
                  <a:pt x="4169199" y="4644920"/>
                  <a:pt x="4182488" y="4632296"/>
                  <a:pt x="4169199" y="4632296"/>
                </a:cubicBezTo>
                <a:lnTo>
                  <a:pt x="4169199" y="4632296"/>
                </a:lnTo>
                <a:close/>
                <a:moveTo>
                  <a:pt x="4208399" y="4632296"/>
                </a:moveTo>
                <a:lnTo>
                  <a:pt x="4221688" y="4632296"/>
                </a:lnTo>
                <a:cubicBezTo>
                  <a:pt x="4208399" y="4632296"/>
                  <a:pt x="4221688" y="4619008"/>
                  <a:pt x="4208399" y="4606384"/>
                </a:cubicBezTo>
                <a:cubicBezTo>
                  <a:pt x="4195111" y="4619672"/>
                  <a:pt x="4195111" y="4632296"/>
                  <a:pt x="4195111" y="4658208"/>
                </a:cubicBezTo>
                <a:cubicBezTo>
                  <a:pt x="4208399" y="4644920"/>
                  <a:pt x="4208399" y="4644920"/>
                  <a:pt x="4208399" y="4632296"/>
                </a:cubicBezTo>
                <a:lnTo>
                  <a:pt x="4208399" y="4632296"/>
                </a:lnTo>
                <a:close/>
                <a:moveTo>
                  <a:pt x="4995066" y="4619008"/>
                </a:moveTo>
                <a:lnTo>
                  <a:pt x="4995066" y="4605719"/>
                </a:lnTo>
                <a:cubicBezTo>
                  <a:pt x="4995066" y="4619008"/>
                  <a:pt x="4981778" y="4605719"/>
                  <a:pt x="4981778" y="4619008"/>
                </a:cubicBezTo>
                <a:cubicBezTo>
                  <a:pt x="4981778" y="4632296"/>
                  <a:pt x="4995066" y="4632296"/>
                  <a:pt x="4995066" y="4632296"/>
                </a:cubicBezTo>
                <a:cubicBezTo>
                  <a:pt x="5008354" y="4632296"/>
                  <a:pt x="4995066" y="4632296"/>
                  <a:pt x="4995066" y="4619008"/>
                </a:cubicBezTo>
                <a:cubicBezTo>
                  <a:pt x="4995066" y="4619008"/>
                  <a:pt x="5008354" y="4644920"/>
                  <a:pt x="5008354" y="4619008"/>
                </a:cubicBezTo>
                <a:lnTo>
                  <a:pt x="4995066" y="4619008"/>
                </a:lnTo>
                <a:lnTo>
                  <a:pt x="4995066" y="4619008"/>
                </a:lnTo>
                <a:close/>
                <a:moveTo>
                  <a:pt x="4601733" y="4632296"/>
                </a:moveTo>
                <a:cubicBezTo>
                  <a:pt x="4627645" y="4632296"/>
                  <a:pt x="4615021" y="4658208"/>
                  <a:pt x="4627645" y="4658208"/>
                </a:cubicBezTo>
                <a:cubicBezTo>
                  <a:pt x="4627645" y="4644920"/>
                  <a:pt x="4627645" y="4644920"/>
                  <a:pt x="4627645" y="4644920"/>
                </a:cubicBezTo>
                <a:cubicBezTo>
                  <a:pt x="4627645" y="4644920"/>
                  <a:pt x="4640934" y="4644920"/>
                  <a:pt x="4627645" y="4631632"/>
                </a:cubicBezTo>
                <a:cubicBezTo>
                  <a:pt x="4615021" y="4644920"/>
                  <a:pt x="4615021" y="4619008"/>
                  <a:pt x="4601733" y="4632296"/>
                </a:cubicBezTo>
                <a:lnTo>
                  <a:pt x="4601733" y="4632296"/>
                </a:lnTo>
                <a:close/>
                <a:moveTo>
                  <a:pt x="4785111" y="4632296"/>
                </a:moveTo>
                <a:lnTo>
                  <a:pt x="4785111" y="4632296"/>
                </a:lnTo>
                <a:cubicBezTo>
                  <a:pt x="4785111" y="4632296"/>
                  <a:pt x="4785111" y="4632296"/>
                  <a:pt x="4771823" y="4632296"/>
                </a:cubicBezTo>
                <a:cubicBezTo>
                  <a:pt x="4785111" y="4644920"/>
                  <a:pt x="4798399" y="4658208"/>
                  <a:pt x="4785111" y="4632296"/>
                </a:cubicBezTo>
                <a:cubicBezTo>
                  <a:pt x="4785111" y="4632296"/>
                  <a:pt x="4798399" y="4632296"/>
                  <a:pt x="4785111" y="4632296"/>
                </a:cubicBezTo>
                <a:lnTo>
                  <a:pt x="4785111" y="4632296"/>
                </a:lnTo>
                <a:close/>
                <a:moveTo>
                  <a:pt x="4221688" y="4710032"/>
                </a:moveTo>
                <a:cubicBezTo>
                  <a:pt x="4221688" y="4696744"/>
                  <a:pt x="4221688" y="4696744"/>
                  <a:pt x="4221688" y="4696744"/>
                </a:cubicBezTo>
                <a:cubicBezTo>
                  <a:pt x="4221688" y="4710032"/>
                  <a:pt x="4234976" y="4696744"/>
                  <a:pt x="4221688" y="4696744"/>
                </a:cubicBezTo>
                <a:lnTo>
                  <a:pt x="4221688" y="4696744"/>
                </a:lnTo>
                <a:cubicBezTo>
                  <a:pt x="4208399" y="4696744"/>
                  <a:pt x="4221688" y="4722657"/>
                  <a:pt x="4221688" y="4710032"/>
                </a:cubicBezTo>
                <a:lnTo>
                  <a:pt x="4221688" y="4710032"/>
                </a:lnTo>
                <a:close/>
                <a:moveTo>
                  <a:pt x="4247600" y="4684120"/>
                </a:moveTo>
                <a:cubicBezTo>
                  <a:pt x="4234312" y="4697408"/>
                  <a:pt x="4247600" y="4697408"/>
                  <a:pt x="4247600" y="4697408"/>
                </a:cubicBezTo>
                <a:cubicBezTo>
                  <a:pt x="4247600" y="4710697"/>
                  <a:pt x="4234312" y="4697408"/>
                  <a:pt x="4234312" y="4710697"/>
                </a:cubicBezTo>
                <a:cubicBezTo>
                  <a:pt x="4247600" y="4710697"/>
                  <a:pt x="4260224" y="4697408"/>
                  <a:pt x="4260224" y="4684785"/>
                </a:cubicBezTo>
                <a:cubicBezTo>
                  <a:pt x="4260888" y="4684120"/>
                  <a:pt x="4247600" y="4696744"/>
                  <a:pt x="4247600" y="4684120"/>
                </a:cubicBezTo>
                <a:cubicBezTo>
                  <a:pt x="4247600" y="4684120"/>
                  <a:pt x="4247600" y="4684120"/>
                  <a:pt x="4260888" y="4670832"/>
                </a:cubicBezTo>
                <a:cubicBezTo>
                  <a:pt x="4247600" y="4657544"/>
                  <a:pt x="4234976" y="4684120"/>
                  <a:pt x="4221688" y="4684120"/>
                </a:cubicBezTo>
                <a:cubicBezTo>
                  <a:pt x="4221688" y="4670832"/>
                  <a:pt x="4208399" y="4697408"/>
                  <a:pt x="4208399" y="4684120"/>
                </a:cubicBezTo>
                <a:cubicBezTo>
                  <a:pt x="4208399" y="4710032"/>
                  <a:pt x="4221688" y="4684120"/>
                  <a:pt x="4247600" y="4684120"/>
                </a:cubicBezTo>
                <a:lnTo>
                  <a:pt x="4247600" y="4684120"/>
                </a:lnTo>
                <a:close/>
                <a:moveTo>
                  <a:pt x="4090134" y="4696744"/>
                </a:moveTo>
                <a:cubicBezTo>
                  <a:pt x="4090134" y="4683456"/>
                  <a:pt x="4090134" y="4683456"/>
                  <a:pt x="4090134" y="4683456"/>
                </a:cubicBezTo>
                <a:cubicBezTo>
                  <a:pt x="4103422" y="4683456"/>
                  <a:pt x="4090134" y="4670168"/>
                  <a:pt x="4076846" y="4657544"/>
                </a:cubicBezTo>
                <a:cubicBezTo>
                  <a:pt x="4076846" y="4670832"/>
                  <a:pt x="4076846" y="4670832"/>
                  <a:pt x="4063557" y="4683456"/>
                </a:cubicBezTo>
                <a:cubicBezTo>
                  <a:pt x="4089470" y="4683456"/>
                  <a:pt x="4102758" y="4696744"/>
                  <a:pt x="4102758" y="4709368"/>
                </a:cubicBezTo>
                <a:cubicBezTo>
                  <a:pt x="4116046" y="4709368"/>
                  <a:pt x="4116046" y="4696080"/>
                  <a:pt x="4116046" y="4683456"/>
                </a:cubicBezTo>
                <a:cubicBezTo>
                  <a:pt x="4116046" y="4696744"/>
                  <a:pt x="4102758" y="4696744"/>
                  <a:pt x="4102758" y="4683456"/>
                </a:cubicBezTo>
                <a:cubicBezTo>
                  <a:pt x="4090134" y="4684120"/>
                  <a:pt x="4103422" y="4696744"/>
                  <a:pt x="4090134" y="4696744"/>
                </a:cubicBezTo>
                <a:lnTo>
                  <a:pt x="4090134" y="4696744"/>
                </a:lnTo>
                <a:close/>
                <a:moveTo>
                  <a:pt x="4719998" y="4670832"/>
                </a:moveTo>
                <a:cubicBezTo>
                  <a:pt x="4719998" y="4684120"/>
                  <a:pt x="4733287" y="4684120"/>
                  <a:pt x="4733287" y="4684120"/>
                </a:cubicBezTo>
                <a:cubicBezTo>
                  <a:pt x="4719998" y="4684120"/>
                  <a:pt x="4719998" y="4670832"/>
                  <a:pt x="4719998" y="4670832"/>
                </a:cubicBezTo>
                <a:cubicBezTo>
                  <a:pt x="4719998" y="4684120"/>
                  <a:pt x="4719998" y="4684120"/>
                  <a:pt x="4706710" y="4696744"/>
                </a:cubicBezTo>
                <a:cubicBezTo>
                  <a:pt x="4719998" y="4696744"/>
                  <a:pt x="4719998" y="4696744"/>
                  <a:pt x="4732622" y="4696744"/>
                </a:cubicBezTo>
                <a:cubicBezTo>
                  <a:pt x="4732622" y="4683456"/>
                  <a:pt x="4732622" y="4683456"/>
                  <a:pt x="4732622" y="4670832"/>
                </a:cubicBezTo>
                <a:cubicBezTo>
                  <a:pt x="4732622" y="4670832"/>
                  <a:pt x="4732622" y="4670832"/>
                  <a:pt x="4719998" y="4670832"/>
                </a:cubicBezTo>
                <a:lnTo>
                  <a:pt x="4719998" y="4670832"/>
                </a:lnTo>
                <a:close/>
                <a:moveTo>
                  <a:pt x="3657601" y="4684120"/>
                </a:moveTo>
                <a:cubicBezTo>
                  <a:pt x="3644312" y="4670832"/>
                  <a:pt x="3644312" y="4684120"/>
                  <a:pt x="3631688" y="4697408"/>
                </a:cubicBezTo>
                <a:cubicBezTo>
                  <a:pt x="3644976" y="4697408"/>
                  <a:pt x="3644976" y="4697408"/>
                  <a:pt x="3644976" y="4684120"/>
                </a:cubicBezTo>
                <a:cubicBezTo>
                  <a:pt x="3644976" y="4696744"/>
                  <a:pt x="3644976" y="4684120"/>
                  <a:pt x="3657601" y="4684120"/>
                </a:cubicBezTo>
                <a:lnTo>
                  <a:pt x="3657601" y="4684120"/>
                </a:lnTo>
                <a:close/>
                <a:moveTo>
                  <a:pt x="4103422" y="4774481"/>
                </a:moveTo>
                <a:cubicBezTo>
                  <a:pt x="4090134" y="4761192"/>
                  <a:pt x="4103422" y="4761192"/>
                  <a:pt x="4103422" y="4761192"/>
                </a:cubicBezTo>
                <a:cubicBezTo>
                  <a:pt x="4077510" y="4735280"/>
                  <a:pt x="4090134" y="4709368"/>
                  <a:pt x="4077510" y="4696080"/>
                </a:cubicBezTo>
                <a:cubicBezTo>
                  <a:pt x="4077510" y="4696080"/>
                  <a:pt x="4077510" y="4696080"/>
                  <a:pt x="4077510" y="4682792"/>
                </a:cubicBezTo>
                <a:cubicBezTo>
                  <a:pt x="4051598" y="4682792"/>
                  <a:pt x="4077510" y="4721992"/>
                  <a:pt x="4064222" y="4721992"/>
                </a:cubicBezTo>
                <a:cubicBezTo>
                  <a:pt x="4090134" y="4735280"/>
                  <a:pt x="4090134" y="4747904"/>
                  <a:pt x="4090134" y="4773816"/>
                </a:cubicBezTo>
                <a:cubicBezTo>
                  <a:pt x="4090134" y="4774481"/>
                  <a:pt x="4090134" y="4774481"/>
                  <a:pt x="4103422" y="4774481"/>
                </a:cubicBezTo>
                <a:lnTo>
                  <a:pt x="4103422" y="4774481"/>
                </a:lnTo>
                <a:close/>
                <a:moveTo>
                  <a:pt x="5125956" y="4735945"/>
                </a:moveTo>
                <a:cubicBezTo>
                  <a:pt x="5125956" y="4722657"/>
                  <a:pt x="5125956" y="4710032"/>
                  <a:pt x="5125956" y="4710032"/>
                </a:cubicBezTo>
                <a:cubicBezTo>
                  <a:pt x="5125956" y="4710032"/>
                  <a:pt x="5125956" y="4710032"/>
                  <a:pt x="5112668" y="4710032"/>
                </a:cubicBezTo>
                <a:cubicBezTo>
                  <a:pt x="5113332" y="4722657"/>
                  <a:pt x="5125956" y="4735945"/>
                  <a:pt x="5125956" y="4735945"/>
                </a:cubicBezTo>
                <a:lnTo>
                  <a:pt x="5125956" y="4735945"/>
                </a:lnTo>
                <a:close/>
                <a:moveTo>
                  <a:pt x="5113332" y="4710032"/>
                </a:moveTo>
                <a:lnTo>
                  <a:pt x="5113332" y="4710032"/>
                </a:lnTo>
                <a:lnTo>
                  <a:pt x="5113332" y="4710032"/>
                </a:lnTo>
                <a:lnTo>
                  <a:pt x="5113332" y="4710032"/>
                </a:lnTo>
                <a:close/>
                <a:moveTo>
                  <a:pt x="4182488" y="4735945"/>
                </a:moveTo>
                <a:lnTo>
                  <a:pt x="4182488" y="4749233"/>
                </a:lnTo>
                <a:cubicBezTo>
                  <a:pt x="4195776" y="4749233"/>
                  <a:pt x="4182488" y="4775145"/>
                  <a:pt x="4195776" y="4775145"/>
                </a:cubicBezTo>
                <a:cubicBezTo>
                  <a:pt x="4182488" y="4761857"/>
                  <a:pt x="4209064" y="4735945"/>
                  <a:pt x="4195776" y="4723321"/>
                </a:cubicBezTo>
                <a:lnTo>
                  <a:pt x="4195776" y="4723321"/>
                </a:lnTo>
                <a:cubicBezTo>
                  <a:pt x="4182488" y="4710032"/>
                  <a:pt x="4195111" y="4761857"/>
                  <a:pt x="4182488" y="4735945"/>
                </a:cubicBezTo>
                <a:lnTo>
                  <a:pt x="4182488" y="4735945"/>
                </a:lnTo>
                <a:close/>
                <a:moveTo>
                  <a:pt x="5100044" y="4735945"/>
                </a:moveTo>
                <a:cubicBezTo>
                  <a:pt x="5086755" y="4735945"/>
                  <a:pt x="5074131" y="4749233"/>
                  <a:pt x="5074131" y="4735945"/>
                </a:cubicBezTo>
                <a:lnTo>
                  <a:pt x="5087420" y="4722657"/>
                </a:lnTo>
                <a:cubicBezTo>
                  <a:pt x="5087420" y="4709368"/>
                  <a:pt x="5061507" y="4722657"/>
                  <a:pt x="5074131" y="4722657"/>
                </a:cubicBezTo>
                <a:cubicBezTo>
                  <a:pt x="5087420" y="4709368"/>
                  <a:pt x="5060843" y="4761857"/>
                  <a:pt x="5087420" y="4761857"/>
                </a:cubicBezTo>
                <a:cubicBezTo>
                  <a:pt x="5087420" y="4748568"/>
                  <a:pt x="5087420" y="4748568"/>
                  <a:pt x="5087420" y="4748568"/>
                </a:cubicBezTo>
                <a:cubicBezTo>
                  <a:pt x="5100044" y="4748568"/>
                  <a:pt x="5100044" y="4735945"/>
                  <a:pt x="5100044" y="4735945"/>
                </a:cubicBezTo>
                <a:lnTo>
                  <a:pt x="5100044" y="4735945"/>
                </a:lnTo>
                <a:close/>
                <a:moveTo>
                  <a:pt x="5270134" y="4735945"/>
                </a:moveTo>
                <a:lnTo>
                  <a:pt x="5270134" y="4722657"/>
                </a:lnTo>
                <a:cubicBezTo>
                  <a:pt x="5256845" y="4735945"/>
                  <a:pt x="5296046" y="4748568"/>
                  <a:pt x="5283422" y="4735945"/>
                </a:cubicBezTo>
                <a:lnTo>
                  <a:pt x="5270134" y="4735945"/>
                </a:lnTo>
                <a:lnTo>
                  <a:pt x="5270134" y="4735945"/>
                </a:lnTo>
                <a:close/>
                <a:moveTo>
                  <a:pt x="4038309" y="4774481"/>
                </a:moveTo>
                <a:cubicBezTo>
                  <a:pt x="4051598" y="4774481"/>
                  <a:pt x="4038309" y="4774481"/>
                  <a:pt x="4051598" y="4774481"/>
                </a:cubicBezTo>
                <a:cubicBezTo>
                  <a:pt x="4051598" y="4774481"/>
                  <a:pt x="4051598" y="4787769"/>
                  <a:pt x="4064886" y="4774481"/>
                </a:cubicBezTo>
                <a:lnTo>
                  <a:pt x="4064886" y="4787769"/>
                </a:lnTo>
                <a:cubicBezTo>
                  <a:pt x="4064886" y="4774481"/>
                  <a:pt x="4064886" y="4774481"/>
                  <a:pt x="4078174" y="4774481"/>
                </a:cubicBezTo>
                <a:cubicBezTo>
                  <a:pt x="4078174" y="4787769"/>
                  <a:pt x="4064886" y="4761192"/>
                  <a:pt x="4064886" y="4748568"/>
                </a:cubicBezTo>
                <a:cubicBezTo>
                  <a:pt x="4064886" y="4761857"/>
                  <a:pt x="4064886" y="4761857"/>
                  <a:pt x="4064886" y="4761857"/>
                </a:cubicBezTo>
                <a:cubicBezTo>
                  <a:pt x="4051598" y="4761857"/>
                  <a:pt x="4064886" y="4761857"/>
                  <a:pt x="4064886" y="4748568"/>
                </a:cubicBezTo>
                <a:cubicBezTo>
                  <a:pt x="4051598" y="4761857"/>
                  <a:pt x="4051598" y="4748568"/>
                  <a:pt x="4051598" y="4735280"/>
                </a:cubicBezTo>
                <a:cubicBezTo>
                  <a:pt x="4051598" y="4748568"/>
                  <a:pt x="4051598" y="4748568"/>
                  <a:pt x="4064886" y="4748568"/>
                </a:cubicBezTo>
                <a:cubicBezTo>
                  <a:pt x="4064886" y="4735280"/>
                  <a:pt x="4051598" y="4735280"/>
                  <a:pt x="4051598" y="4735280"/>
                </a:cubicBezTo>
                <a:cubicBezTo>
                  <a:pt x="4038309" y="4748568"/>
                  <a:pt x="4064222" y="4761857"/>
                  <a:pt x="4038309" y="4774481"/>
                </a:cubicBezTo>
                <a:lnTo>
                  <a:pt x="4038309" y="4774481"/>
                </a:lnTo>
                <a:close/>
                <a:moveTo>
                  <a:pt x="4798399" y="4735945"/>
                </a:moveTo>
                <a:cubicBezTo>
                  <a:pt x="4798399" y="4749233"/>
                  <a:pt x="4798399" y="4749233"/>
                  <a:pt x="4798399" y="4749233"/>
                </a:cubicBezTo>
                <a:cubicBezTo>
                  <a:pt x="4798399" y="4749233"/>
                  <a:pt x="4785111" y="4749233"/>
                  <a:pt x="4798399" y="4749233"/>
                </a:cubicBezTo>
                <a:cubicBezTo>
                  <a:pt x="4824312" y="4761857"/>
                  <a:pt x="4798399" y="4735945"/>
                  <a:pt x="4798399" y="4735945"/>
                </a:cubicBezTo>
                <a:lnTo>
                  <a:pt x="4798399" y="4735945"/>
                </a:lnTo>
                <a:close/>
                <a:moveTo>
                  <a:pt x="4286801" y="4748568"/>
                </a:moveTo>
                <a:cubicBezTo>
                  <a:pt x="4273512" y="4761857"/>
                  <a:pt x="4286801" y="4761857"/>
                  <a:pt x="4273512" y="4761857"/>
                </a:cubicBezTo>
                <a:cubicBezTo>
                  <a:pt x="4273512" y="4775145"/>
                  <a:pt x="4273512" y="4775145"/>
                  <a:pt x="4273512" y="4775145"/>
                </a:cubicBezTo>
                <a:cubicBezTo>
                  <a:pt x="4273512" y="4775145"/>
                  <a:pt x="4273512" y="4775145"/>
                  <a:pt x="4286801" y="4775145"/>
                </a:cubicBezTo>
                <a:cubicBezTo>
                  <a:pt x="4274177" y="4761857"/>
                  <a:pt x="4286801" y="4748568"/>
                  <a:pt x="4286801" y="4748568"/>
                </a:cubicBezTo>
                <a:lnTo>
                  <a:pt x="4286801" y="4748568"/>
                </a:lnTo>
                <a:close/>
                <a:moveTo>
                  <a:pt x="4300089" y="4735945"/>
                </a:moveTo>
                <a:cubicBezTo>
                  <a:pt x="4300089" y="4749233"/>
                  <a:pt x="4300089" y="4761857"/>
                  <a:pt x="4300089" y="4761857"/>
                </a:cubicBezTo>
                <a:cubicBezTo>
                  <a:pt x="4300089" y="4748568"/>
                  <a:pt x="4313377" y="4761857"/>
                  <a:pt x="4326001" y="4761857"/>
                </a:cubicBezTo>
                <a:cubicBezTo>
                  <a:pt x="4326665" y="4748568"/>
                  <a:pt x="4313377" y="4748568"/>
                  <a:pt x="4300089" y="4735945"/>
                </a:cubicBezTo>
                <a:lnTo>
                  <a:pt x="4300089" y="4735945"/>
                </a:lnTo>
                <a:close/>
                <a:moveTo>
                  <a:pt x="196667" y="4826305"/>
                </a:moveTo>
                <a:cubicBezTo>
                  <a:pt x="170755" y="4800393"/>
                  <a:pt x="222579" y="4787104"/>
                  <a:pt x="209955" y="4774481"/>
                </a:cubicBezTo>
                <a:cubicBezTo>
                  <a:pt x="196667" y="4787769"/>
                  <a:pt x="196667" y="4774481"/>
                  <a:pt x="184043" y="4787769"/>
                </a:cubicBezTo>
                <a:cubicBezTo>
                  <a:pt x="170755" y="4787769"/>
                  <a:pt x="184043" y="4774481"/>
                  <a:pt x="184043" y="4761857"/>
                </a:cubicBezTo>
                <a:cubicBezTo>
                  <a:pt x="197331" y="4761857"/>
                  <a:pt x="197331" y="4787769"/>
                  <a:pt x="209955" y="4775145"/>
                </a:cubicBezTo>
                <a:cubicBezTo>
                  <a:pt x="196667" y="4761857"/>
                  <a:pt x="184043" y="4749233"/>
                  <a:pt x="170755" y="4749233"/>
                </a:cubicBezTo>
                <a:cubicBezTo>
                  <a:pt x="157466" y="4775145"/>
                  <a:pt x="131554" y="4775145"/>
                  <a:pt x="157466" y="4801057"/>
                </a:cubicBezTo>
                <a:cubicBezTo>
                  <a:pt x="144178" y="4801057"/>
                  <a:pt x="144178" y="4801057"/>
                  <a:pt x="144178" y="4801057"/>
                </a:cubicBezTo>
                <a:cubicBezTo>
                  <a:pt x="144178" y="4814346"/>
                  <a:pt x="170090" y="4840258"/>
                  <a:pt x="183379" y="4840258"/>
                </a:cubicBezTo>
                <a:cubicBezTo>
                  <a:pt x="170090" y="4826305"/>
                  <a:pt x="183379" y="4826305"/>
                  <a:pt x="196667" y="4826305"/>
                </a:cubicBezTo>
                <a:lnTo>
                  <a:pt x="196667" y="4826305"/>
                </a:lnTo>
                <a:close/>
                <a:moveTo>
                  <a:pt x="4864177" y="4774481"/>
                </a:moveTo>
                <a:cubicBezTo>
                  <a:pt x="4850888" y="4774481"/>
                  <a:pt x="4864177" y="4774481"/>
                  <a:pt x="4850888" y="4774481"/>
                </a:cubicBezTo>
                <a:cubicBezTo>
                  <a:pt x="4850888" y="4787769"/>
                  <a:pt x="4876801" y="4787769"/>
                  <a:pt x="4876801" y="4774481"/>
                </a:cubicBezTo>
                <a:cubicBezTo>
                  <a:pt x="4864177" y="4761857"/>
                  <a:pt x="4864177" y="4774481"/>
                  <a:pt x="4864177" y="4774481"/>
                </a:cubicBezTo>
                <a:lnTo>
                  <a:pt x="4864177" y="4774481"/>
                </a:lnTo>
                <a:close/>
                <a:moveTo>
                  <a:pt x="5335911" y="4787769"/>
                </a:moveTo>
                <a:lnTo>
                  <a:pt x="5335911" y="4787769"/>
                </a:lnTo>
                <a:cubicBezTo>
                  <a:pt x="5335911" y="4787769"/>
                  <a:pt x="5335911" y="4774481"/>
                  <a:pt x="5322622" y="4774481"/>
                </a:cubicBezTo>
                <a:cubicBezTo>
                  <a:pt x="5322622" y="4787769"/>
                  <a:pt x="5309334" y="4787769"/>
                  <a:pt x="5309334" y="4787769"/>
                </a:cubicBezTo>
                <a:cubicBezTo>
                  <a:pt x="5322622" y="4800393"/>
                  <a:pt x="5322622" y="4800393"/>
                  <a:pt x="5335911" y="4787769"/>
                </a:cubicBezTo>
                <a:lnTo>
                  <a:pt x="5335911" y="4787769"/>
                </a:lnTo>
                <a:close/>
                <a:moveTo>
                  <a:pt x="4050933" y="4787769"/>
                </a:moveTo>
                <a:lnTo>
                  <a:pt x="4050933" y="4787769"/>
                </a:lnTo>
                <a:lnTo>
                  <a:pt x="4050933" y="4787769"/>
                </a:lnTo>
                <a:cubicBezTo>
                  <a:pt x="4050933" y="4787769"/>
                  <a:pt x="4037645" y="4787769"/>
                  <a:pt x="4037645" y="4801057"/>
                </a:cubicBezTo>
                <a:cubicBezTo>
                  <a:pt x="4050933" y="4800393"/>
                  <a:pt x="4064222" y="4800393"/>
                  <a:pt x="4050933" y="4787769"/>
                </a:cubicBezTo>
                <a:lnTo>
                  <a:pt x="4050933" y="4787769"/>
                </a:lnTo>
                <a:close/>
                <a:moveTo>
                  <a:pt x="4430978" y="4787769"/>
                </a:moveTo>
                <a:cubicBezTo>
                  <a:pt x="4417690" y="4801057"/>
                  <a:pt x="4430978" y="4774481"/>
                  <a:pt x="4417690" y="4787769"/>
                </a:cubicBezTo>
                <a:lnTo>
                  <a:pt x="4417690" y="4787769"/>
                </a:lnTo>
                <a:lnTo>
                  <a:pt x="4417690" y="4801057"/>
                </a:lnTo>
                <a:cubicBezTo>
                  <a:pt x="4418355" y="4787769"/>
                  <a:pt x="4444266" y="4800393"/>
                  <a:pt x="4430978" y="4787769"/>
                </a:cubicBezTo>
                <a:lnTo>
                  <a:pt x="4430978" y="4787769"/>
                </a:lnTo>
                <a:close/>
                <a:moveTo>
                  <a:pt x="4103422" y="4800393"/>
                </a:moveTo>
                <a:cubicBezTo>
                  <a:pt x="4103422" y="4813681"/>
                  <a:pt x="4116711" y="4813681"/>
                  <a:pt x="4116711" y="4826305"/>
                </a:cubicBezTo>
                <a:lnTo>
                  <a:pt x="4116711" y="4826305"/>
                </a:lnTo>
                <a:cubicBezTo>
                  <a:pt x="4116711" y="4813017"/>
                  <a:pt x="4116711" y="4813017"/>
                  <a:pt x="4103422" y="4813017"/>
                </a:cubicBezTo>
                <a:cubicBezTo>
                  <a:pt x="4103422" y="4826305"/>
                  <a:pt x="4103422" y="4826305"/>
                  <a:pt x="4103422" y="4826305"/>
                </a:cubicBezTo>
                <a:cubicBezTo>
                  <a:pt x="4116711" y="4826305"/>
                  <a:pt x="4116711" y="4826305"/>
                  <a:pt x="4116711" y="4826305"/>
                </a:cubicBezTo>
                <a:cubicBezTo>
                  <a:pt x="4129999" y="4813017"/>
                  <a:pt x="4103422" y="4813017"/>
                  <a:pt x="4116711" y="4800393"/>
                </a:cubicBezTo>
                <a:cubicBezTo>
                  <a:pt x="4103422" y="4800393"/>
                  <a:pt x="4103422" y="4800393"/>
                  <a:pt x="4103422" y="4800393"/>
                </a:cubicBezTo>
                <a:lnTo>
                  <a:pt x="4103422" y="4800393"/>
                </a:lnTo>
                <a:close/>
                <a:moveTo>
                  <a:pt x="5309998" y="4800393"/>
                </a:moveTo>
                <a:cubicBezTo>
                  <a:pt x="5323287" y="4800393"/>
                  <a:pt x="5323287" y="4800393"/>
                  <a:pt x="5323287" y="4800393"/>
                </a:cubicBezTo>
                <a:cubicBezTo>
                  <a:pt x="5309998" y="4800393"/>
                  <a:pt x="5309998" y="4813681"/>
                  <a:pt x="5309998" y="4813681"/>
                </a:cubicBezTo>
                <a:cubicBezTo>
                  <a:pt x="5322622" y="4813681"/>
                  <a:pt x="5335911" y="4813681"/>
                  <a:pt x="5309998" y="4800393"/>
                </a:cubicBezTo>
                <a:lnTo>
                  <a:pt x="5309998" y="4800393"/>
                </a:lnTo>
                <a:close/>
                <a:moveTo>
                  <a:pt x="3736665" y="4800393"/>
                </a:moveTo>
                <a:cubicBezTo>
                  <a:pt x="3723377" y="4800393"/>
                  <a:pt x="3723377" y="4813681"/>
                  <a:pt x="3723377" y="4826305"/>
                </a:cubicBezTo>
                <a:cubicBezTo>
                  <a:pt x="3723377" y="4826305"/>
                  <a:pt x="3736665" y="4813017"/>
                  <a:pt x="3736665" y="4826305"/>
                </a:cubicBezTo>
                <a:lnTo>
                  <a:pt x="3736665" y="4826305"/>
                </a:lnTo>
                <a:cubicBezTo>
                  <a:pt x="3749289" y="4800393"/>
                  <a:pt x="3723377" y="4813681"/>
                  <a:pt x="3736665" y="4800393"/>
                </a:cubicBezTo>
                <a:lnTo>
                  <a:pt x="3736665" y="4800393"/>
                </a:lnTo>
                <a:close/>
                <a:moveTo>
                  <a:pt x="5414311" y="4930618"/>
                </a:moveTo>
                <a:cubicBezTo>
                  <a:pt x="5388400" y="4917330"/>
                  <a:pt x="5401023" y="4943906"/>
                  <a:pt x="5375111" y="4930618"/>
                </a:cubicBezTo>
                <a:cubicBezTo>
                  <a:pt x="5375111" y="4904706"/>
                  <a:pt x="5388400" y="4930618"/>
                  <a:pt x="5414311" y="4917330"/>
                </a:cubicBezTo>
                <a:cubicBezTo>
                  <a:pt x="5401023" y="4904042"/>
                  <a:pt x="5401023" y="4891417"/>
                  <a:pt x="5401023" y="4891417"/>
                </a:cubicBezTo>
                <a:cubicBezTo>
                  <a:pt x="5401023" y="4891417"/>
                  <a:pt x="5401023" y="4891417"/>
                  <a:pt x="5387735" y="4891417"/>
                </a:cubicBezTo>
                <a:cubicBezTo>
                  <a:pt x="5387735" y="4891417"/>
                  <a:pt x="5387735" y="4891417"/>
                  <a:pt x="5374446" y="4891417"/>
                </a:cubicBezTo>
                <a:cubicBezTo>
                  <a:pt x="5374446" y="4891417"/>
                  <a:pt x="5374446" y="4917330"/>
                  <a:pt x="5361158" y="4917330"/>
                </a:cubicBezTo>
                <a:cubicBezTo>
                  <a:pt x="5374446" y="4904042"/>
                  <a:pt x="5361158" y="4891417"/>
                  <a:pt x="5347870" y="4891417"/>
                </a:cubicBezTo>
                <a:cubicBezTo>
                  <a:pt x="5347870" y="4878129"/>
                  <a:pt x="5361158" y="4878129"/>
                  <a:pt x="5361158" y="4865506"/>
                </a:cubicBezTo>
                <a:cubicBezTo>
                  <a:pt x="5361158" y="4839593"/>
                  <a:pt x="5361158" y="4826305"/>
                  <a:pt x="5335246" y="4800393"/>
                </a:cubicBezTo>
                <a:cubicBezTo>
                  <a:pt x="5335246" y="4813681"/>
                  <a:pt x="5335246" y="4826305"/>
                  <a:pt x="5321958" y="4839593"/>
                </a:cubicBezTo>
                <a:lnTo>
                  <a:pt x="5321958" y="4826305"/>
                </a:lnTo>
                <a:cubicBezTo>
                  <a:pt x="5321958" y="4826305"/>
                  <a:pt x="5321958" y="4826305"/>
                  <a:pt x="5308670" y="4826305"/>
                </a:cubicBezTo>
                <a:cubicBezTo>
                  <a:pt x="5308670" y="4839593"/>
                  <a:pt x="5295382" y="4813017"/>
                  <a:pt x="5282758" y="4813017"/>
                </a:cubicBezTo>
                <a:cubicBezTo>
                  <a:pt x="5296046" y="4826305"/>
                  <a:pt x="5296046" y="4838929"/>
                  <a:pt x="5282758" y="4852217"/>
                </a:cubicBezTo>
                <a:cubicBezTo>
                  <a:pt x="5282758" y="4838929"/>
                  <a:pt x="5296046" y="4838929"/>
                  <a:pt x="5282758" y="4838929"/>
                </a:cubicBezTo>
                <a:cubicBezTo>
                  <a:pt x="5282758" y="4838929"/>
                  <a:pt x="5269469" y="4838929"/>
                  <a:pt x="5269469" y="4852217"/>
                </a:cubicBezTo>
                <a:cubicBezTo>
                  <a:pt x="5282758" y="4852217"/>
                  <a:pt x="5282758" y="4852217"/>
                  <a:pt x="5295382" y="4852217"/>
                </a:cubicBezTo>
                <a:cubicBezTo>
                  <a:pt x="5295382" y="4838929"/>
                  <a:pt x="5295382" y="4838929"/>
                  <a:pt x="5308670" y="4826305"/>
                </a:cubicBezTo>
                <a:cubicBezTo>
                  <a:pt x="5308670" y="4839593"/>
                  <a:pt x="5308670" y="4839593"/>
                  <a:pt x="5321958" y="4852217"/>
                </a:cubicBezTo>
                <a:cubicBezTo>
                  <a:pt x="5308670" y="4852217"/>
                  <a:pt x="5308670" y="4852217"/>
                  <a:pt x="5308670" y="4852217"/>
                </a:cubicBezTo>
                <a:cubicBezTo>
                  <a:pt x="5308670" y="4852217"/>
                  <a:pt x="5308670" y="4852217"/>
                  <a:pt x="5295382" y="4852217"/>
                </a:cubicBezTo>
                <a:cubicBezTo>
                  <a:pt x="5295382" y="4865506"/>
                  <a:pt x="5282093" y="4865506"/>
                  <a:pt x="5282093" y="4878129"/>
                </a:cubicBezTo>
                <a:lnTo>
                  <a:pt x="5295382" y="4878129"/>
                </a:lnTo>
                <a:cubicBezTo>
                  <a:pt x="5295382" y="4878129"/>
                  <a:pt x="5295382" y="4878129"/>
                  <a:pt x="5308670" y="4878129"/>
                </a:cubicBezTo>
                <a:cubicBezTo>
                  <a:pt x="5295382" y="4891417"/>
                  <a:pt x="5308670" y="4891417"/>
                  <a:pt x="5308670" y="4891417"/>
                </a:cubicBezTo>
                <a:cubicBezTo>
                  <a:pt x="5321958" y="4891417"/>
                  <a:pt x="5308670" y="4878129"/>
                  <a:pt x="5321958" y="4891417"/>
                </a:cubicBezTo>
                <a:cubicBezTo>
                  <a:pt x="5321958" y="4891417"/>
                  <a:pt x="5321958" y="4891417"/>
                  <a:pt x="5321958" y="4904706"/>
                </a:cubicBezTo>
                <a:cubicBezTo>
                  <a:pt x="5335246" y="4904706"/>
                  <a:pt x="5335246" y="4930618"/>
                  <a:pt x="5361158" y="4917994"/>
                </a:cubicBezTo>
                <a:cubicBezTo>
                  <a:pt x="5374446" y="4931282"/>
                  <a:pt x="5374446" y="4957195"/>
                  <a:pt x="5374446" y="4943906"/>
                </a:cubicBezTo>
                <a:cubicBezTo>
                  <a:pt x="5387735" y="4957195"/>
                  <a:pt x="5374446" y="4957195"/>
                  <a:pt x="5374446" y="4969818"/>
                </a:cubicBezTo>
                <a:cubicBezTo>
                  <a:pt x="5387735" y="4969818"/>
                  <a:pt x="5387735" y="4969818"/>
                  <a:pt x="5387735" y="4969818"/>
                </a:cubicBezTo>
                <a:cubicBezTo>
                  <a:pt x="5387735" y="4956530"/>
                  <a:pt x="5387735" y="4943906"/>
                  <a:pt x="5387735" y="4930618"/>
                </a:cubicBezTo>
                <a:cubicBezTo>
                  <a:pt x="5401023" y="4943906"/>
                  <a:pt x="5413647" y="4943906"/>
                  <a:pt x="5413647" y="4956530"/>
                </a:cubicBezTo>
                <a:cubicBezTo>
                  <a:pt x="5413647" y="4943242"/>
                  <a:pt x="5426935" y="4956530"/>
                  <a:pt x="5426935" y="4943242"/>
                </a:cubicBezTo>
                <a:cubicBezTo>
                  <a:pt x="5414311" y="4943242"/>
                  <a:pt x="5401688" y="4943242"/>
                  <a:pt x="5414311" y="4930618"/>
                </a:cubicBezTo>
                <a:lnTo>
                  <a:pt x="5414311" y="4930618"/>
                </a:lnTo>
                <a:close/>
                <a:moveTo>
                  <a:pt x="5296710" y="4865506"/>
                </a:moveTo>
                <a:cubicBezTo>
                  <a:pt x="5296710" y="4865506"/>
                  <a:pt x="5296710" y="4865506"/>
                  <a:pt x="5309998" y="4865506"/>
                </a:cubicBezTo>
                <a:lnTo>
                  <a:pt x="5309998" y="4878794"/>
                </a:lnTo>
                <a:lnTo>
                  <a:pt x="5296710" y="4865506"/>
                </a:lnTo>
                <a:lnTo>
                  <a:pt x="5296710" y="4865506"/>
                </a:lnTo>
                <a:close/>
                <a:moveTo>
                  <a:pt x="5309998" y="4865506"/>
                </a:moveTo>
                <a:lnTo>
                  <a:pt x="5323287" y="4852217"/>
                </a:lnTo>
                <a:cubicBezTo>
                  <a:pt x="5335911" y="4852882"/>
                  <a:pt x="5322622" y="4865506"/>
                  <a:pt x="5309998" y="4865506"/>
                </a:cubicBezTo>
                <a:lnTo>
                  <a:pt x="5309998" y="4865506"/>
                </a:lnTo>
                <a:close/>
                <a:moveTo>
                  <a:pt x="5322622" y="4865506"/>
                </a:moveTo>
                <a:cubicBezTo>
                  <a:pt x="5322622" y="4878794"/>
                  <a:pt x="5335911" y="4878794"/>
                  <a:pt x="5335911" y="4891417"/>
                </a:cubicBezTo>
                <a:cubicBezTo>
                  <a:pt x="5322622" y="4891417"/>
                  <a:pt x="5322622" y="4878794"/>
                  <a:pt x="5322622" y="4865506"/>
                </a:cubicBezTo>
                <a:lnTo>
                  <a:pt x="5322622" y="4865506"/>
                </a:lnTo>
                <a:close/>
                <a:moveTo>
                  <a:pt x="4195111" y="4813681"/>
                </a:moveTo>
                <a:cubicBezTo>
                  <a:pt x="4195111" y="4826969"/>
                  <a:pt x="4181823" y="4839593"/>
                  <a:pt x="4195111" y="4839593"/>
                </a:cubicBezTo>
                <a:cubicBezTo>
                  <a:pt x="4182488" y="4826305"/>
                  <a:pt x="4208399" y="4813681"/>
                  <a:pt x="4195111" y="4813681"/>
                </a:cubicBezTo>
                <a:lnTo>
                  <a:pt x="4195111" y="4813681"/>
                </a:lnTo>
                <a:close/>
                <a:moveTo>
                  <a:pt x="2569290" y="4826305"/>
                </a:moveTo>
                <a:cubicBezTo>
                  <a:pt x="2569290" y="4852217"/>
                  <a:pt x="2556002" y="4878129"/>
                  <a:pt x="2556002" y="4891417"/>
                </a:cubicBezTo>
                <a:cubicBezTo>
                  <a:pt x="2569290" y="4865506"/>
                  <a:pt x="2581914" y="4852217"/>
                  <a:pt x="2595202" y="4826305"/>
                </a:cubicBezTo>
                <a:cubicBezTo>
                  <a:pt x="2582578" y="4813681"/>
                  <a:pt x="2569290" y="4826305"/>
                  <a:pt x="2569290" y="4826305"/>
                </a:cubicBezTo>
                <a:lnTo>
                  <a:pt x="2569290" y="4826305"/>
                </a:lnTo>
                <a:close/>
                <a:moveTo>
                  <a:pt x="4247600" y="4852882"/>
                </a:moveTo>
                <a:cubicBezTo>
                  <a:pt x="4247600" y="4839593"/>
                  <a:pt x="4234312" y="4852882"/>
                  <a:pt x="4234312" y="4839593"/>
                </a:cubicBezTo>
                <a:cubicBezTo>
                  <a:pt x="4247600" y="4839593"/>
                  <a:pt x="4234312" y="4826305"/>
                  <a:pt x="4234312" y="4813681"/>
                </a:cubicBezTo>
                <a:cubicBezTo>
                  <a:pt x="4234312" y="4826969"/>
                  <a:pt x="4234312" y="4839593"/>
                  <a:pt x="4221023" y="4839593"/>
                </a:cubicBezTo>
                <a:cubicBezTo>
                  <a:pt x="4221023" y="4839593"/>
                  <a:pt x="4234312" y="4826305"/>
                  <a:pt x="4221023" y="4826305"/>
                </a:cubicBezTo>
                <a:cubicBezTo>
                  <a:pt x="4221023" y="4839593"/>
                  <a:pt x="4207735" y="4852217"/>
                  <a:pt x="4221023" y="4852217"/>
                </a:cubicBezTo>
                <a:cubicBezTo>
                  <a:pt x="4207735" y="4852217"/>
                  <a:pt x="4207735" y="4852217"/>
                  <a:pt x="4207735" y="4865506"/>
                </a:cubicBezTo>
                <a:cubicBezTo>
                  <a:pt x="4221688" y="4852882"/>
                  <a:pt x="4247600" y="4852882"/>
                  <a:pt x="4247600" y="4852882"/>
                </a:cubicBezTo>
                <a:lnTo>
                  <a:pt x="4247600" y="4852882"/>
                </a:lnTo>
                <a:close/>
                <a:moveTo>
                  <a:pt x="3657601" y="4826305"/>
                </a:moveTo>
                <a:cubicBezTo>
                  <a:pt x="3657601" y="4839593"/>
                  <a:pt x="3644312" y="4826305"/>
                  <a:pt x="3644312" y="4826305"/>
                </a:cubicBezTo>
                <a:lnTo>
                  <a:pt x="3657601" y="4839593"/>
                </a:lnTo>
                <a:lnTo>
                  <a:pt x="3644312" y="4839593"/>
                </a:lnTo>
                <a:cubicBezTo>
                  <a:pt x="3657601" y="4852882"/>
                  <a:pt x="3657601" y="4826305"/>
                  <a:pt x="3657601" y="4826305"/>
                </a:cubicBezTo>
                <a:lnTo>
                  <a:pt x="3657601" y="4826305"/>
                </a:lnTo>
                <a:close/>
                <a:moveTo>
                  <a:pt x="4116711" y="4865506"/>
                </a:moveTo>
                <a:cubicBezTo>
                  <a:pt x="4116711" y="4878794"/>
                  <a:pt x="4103422" y="4878794"/>
                  <a:pt x="4103422" y="4878794"/>
                </a:cubicBezTo>
                <a:cubicBezTo>
                  <a:pt x="4129335" y="4865506"/>
                  <a:pt x="4116711" y="4852882"/>
                  <a:pt x="4103422" y="4826969"/>
                </a:cubicBezTo>
                <a:cubicBezTo>
                  <a:pt x="4090134" y="4840258"/>
                  <a:pt x="4103422" y="4852882"/>
                  <a:pt x="4103422" y="4852882"/>
                </a:cubicBezTo>
                <a:cubicBezTo>
                  <a:pt x="4103422" y="4866170"/>
                  <a:pt x="4103422" y="4852882"/>
                  <a:pt x="4090134" y="4852882"/>
                </a:cubicBezTo>
                <a:cubicBezTo>
                  <a:pt x="4116711" y="4865506"/>
                  <a:pt x="4103422" y="4865506"/>
                  <a:pt x="4116711" y="4865506"/>
                </a:cubicBezTo>
                <a:lnTo>
                  <a:pt x="4116711" y="4865506"/>
                </a:lnTo>
                <a:close/>
                <a:moveTo>
                  <a:pt x="3684177" y="4839593"/>
                </a:moveTo>
                <a:cubicBezTo>
                  <a:pt x="3684177" y="4852882"/>
                  <a:pt x="3658265" y="4839593"/>
                  <a:pt x="3658265" y="4865506"/>
                </a:cubicBezTo>
                <a:cubicBezTo>
                  <a:pt x="3658265" y="4852217"/>
                  <a:pt x="3671553" y="4852217"/>
                  <a:pt x="3684177" y="4852217"/>
                </a:cubicBezTo>
                <a:cubicBezTo>
                  <a:pt x="3670889" y="4865506"/>
                  <a:pt x="3670889" y="4865506"/>
                  <a:pt x="3658265" y="4865506"/>
                </a:cubicBezTo>
                <a:cubicBezTo>
                  <a:pt x="3671553" y="4891417"/>
                  <a:pt x="3684177" y="4852217"/>
                  <a:pt x="3684177" y="4865506"/>
                </a:cubicBezTo>
                <a:lnTo>
                  <a:pt x="3684177" y="4878794"/>
                </a:lnTo>
                <a:cubicBezTo>
                  <a:pt x="3684177" y="4865506"/>
                  <a:pt x="3697465" y="4865506"/>
                  <a:pt x="3697465" y="4865506"/>
                </a:cubicBezTo>
                <a:cubicBezTo>
                  <a:pt x="3684177" y="4852882"/>
                  <a:pt x="3696800" y="4839593"/>
                  <a:pt x="3684177" y="4839593"/>
                </a:cubicBezTo>
                <a:lnTo>
                  <a:pt x="3684177" y="4839593"/>
                </a:lnTo>
                <a:close/>
                <a:moveTo>
                  <a:pt x="4090134" y="4839593"/>
                </a:moveTo>
                <a:cubicBezTo>
                  <a:pt x="4064222" y="4852882"/>
                  <a:pt x="4076846" y="4839593"/>
                  <a:pt x="4064222" y="4839593"/>
                </a:cubicBezTo>
                <a:cubicBezTo>
                  <a:pt x="4064222" y="4865506"/>
                  <a:pt x="4064222" y="4891417"/>
                  <a:pt x="4050933" y="4904706"/>
                </a:cubicBezTo>
                <a:cubicBezTo>
                  <a:pt x="4050933" y="4904706"/>
                  <a:pt x="4064222" y="4904706"/>
                  <a:pt x="4076846" y="4904706"/>
                </a:cubicBezTo>
                <a:cubicBezTo>
                  <a:pt x="4090134" y="4878794"/>
                  <a:pt x="4090134" y="4865506"/>
                  <a:pt x="4090134" y="4839593"/>
                </a:cubicBezTo>
                <a:lnTo>
                  <a:pt x="4090134" y="4839593"/>
                </a:lnTo>
                <a:close/>
                <a:moveTo>
                  <a:pt x="4077510" y="4878794"/>
                </a:moveTo>
                <a:cubicBezTo>
                  <a:pt x="4064222" y="4878794"/>
                  <a:pt x="4077510" y="4865506"/>
                  <a:pt x="4064222" y="4865506"/>
                </a:cubicBezTo>
                <a:cubicBezTo>
                  <a:pt x="4064222" y="4865506"/>
                  <a:pt x="4064222" y="4865506"/>
                  <a:pt x="4077510" y="4865506"/>
                </a:cubicBezTo>
                <a:lnTo>
                  <a:pt x="4077510" y="4878794"/>
                </a:lnTo>
                <a:lnTo>
                  <a:pt x="4077510" y="4878794"/>
                </a:lnTo>
                <a:lnTo>
                  <a:pt x="4077510" y="4878794"/>
                </a:lnTo>
                <a:close/>
                <a:moveTo>
                  <a:pt x="3801778" y="4852882"/>
                </a:moveTo>
                <a:cubicBezTo>
                  <a:pt x="3801778" y="4852882"/>
                  <a:pt x="3788490" y="4839593"/>
                  <a:pt x="3788490" y="4852882"/>
                </a:cubicBezTo>
                <a:cubicBezTo>
                  <a:pt x="3801778" y="4866170"/>
                  <a:pt x="3788490" y="4892082"/>
                  <a:pt x="3801778" y="4892082"/>
                </a:cubicBezTo>
                <a:cubicBezTo>
                  <a:pt x="3788490" y="4878794"/>
                  <a:pt x="3801778" y="4892082"/>
                  <a:pt x="3815066" y="4878794"/>
                </a:cubicBezTo>
                <a:cubicBezTo>
                  <a:pt x="3789154" y="4878794"/>
                  <a:pt x="3815066" y="4852882"/>
                  <a:pt x="3801778" y="4852882"/>
                </a:cubicBezTo>
                <a:lnTo>
                  <a:pt x="3801778" y="4852882"/>
                </a:lnTo>
                <a:close/>
                <a:moveTo>
                  <a:pt x="3631688" y="4878794"/>
                </a:moveTo>
                <a:cubicBezTo>
                  <a:pt x="3644976" y="4878794"/>
                  <a:pt x="3631688" y="4892082"/>
                  <a:pt x="3644976" y="4892082"/>
                </a:cubicBezTo>
                <a:cubicBezTo>
                  <a:pt x="3644976" y="4892082"/>
                  <a:pt x="3644976" y="4905370"/>
                  <a:pt x="3644976" y="4892082"/>
                </a:cubicBezTo>
                <a:cubicBezTo>
                  <a:pt x="3644976" y="4891417"/>
                  <a:pt x="3644976" y="4865506"/>
                  <a:pt x="3631688" y="4878794"/>
                </a:cubicBezTo>
                <a:lnTo>
                  <a:pt x="3631688" y="4878794"/>
                </a:lnTo>
                <a:close/>
                <a:moveTo>
                  <a:pt x="3749289" y="4917330"/>
                </a:moveTo>
                <a:cubicBezTo>
                  <a:pt x="3749289" y="4917330"/>
                  <a:pt x="3762577" y="4904042"/>
                  <a:pt x="3762577" y="4891417"/>
                </a:cubicBezTo>
                <a:cubicBezTo>
                  <a:pt x="3749289" y="4904706"/>
                  <a:pt x="3749289" y="4917330"/>
                  <a:pt x="3749289" y="4917330"/>
                </a:cubicBezTo>
                <a:lnTo>
                  <a:pt x="3749289" y="4917330"/>
                </a:lnTo>
                <a:close/>
                <a:moveTo>
                  <a:pt x="3762577" y="4917330"/>
                </a:moveTo>
                <a:cubicBezTo>
                  <a:pt x="3762577" y="4930618"/>
                  <a:pt x="3762577" y="4930618"/>
                  <a:pt x="3775866" y="4943242"/>
                </a:cubicBezTo>
                <a:cubicBezTo>
                  <a:pt x="3749953" y="4943242"/>
                  <a:pt x="3775866" y="4956530"/>
                  <a:pt x="3775866" y="4969154"/>
                </a:cubicBezTo>
                <a:cubicBezTo>
                  <a:pt x="3775866" y="4955866"/>
                  <a:pt x="3775866" y="4943242"/>
                  <a:pt x="3775866" y="4929953"/>
                </a:cubicBezTo>
                <a:lnTo>
                  <a:pt x="3775866" y="4929953"/>
                </a:lnTo>
                <a:cubicBezTo>
                  <a:pt x="3775866" y="4929953"/>
                  <a:pt x="3789154" y="4929953"/>
                  <a:pt x="3789154" y="4916665"/>
                </a:cubicBezTo>
                <a:cubicBezTo>
                  <a:pt x="3775866" y="4930618"/>
                  <a:pt x="3775866" y="4904706"/>
                  <a:pt x="3762577" y="4917330"/>
                </a:cubicBezTo>
                <a:lnTo>
                  <a:pt x="3762577" y="4917330"/>
                </a:lnTo>
                <a:close/>
                <a:moveTo>
                  <a:pt x="5414311" y="4917330"/>
                </a:moveTo>
                <a:cubicBezTo>
                  <a:pt x="5427599" y="4917330"/>
                  <a:pt x="5414311" y="4930618"/>
                  <a:pt x="5440223" y="4930618"/>
                </a:cubicBezTo>
                <a:cubicBezTo>
                  <a:pt x="5427599" y="4917330"/>
                  <a:pt x="5414311" y="4904706"/>
                  <a:pt x="5414311" y="4917330"/>
                </a:cubicBezTo>
                <a:lnTo>
                  <a:pt x="5414311" y="4917330"/>
                </a:lnTo>
                <a:close/>
                <a:moveTo>
                  <a:pt x="4050933" y="4956530"/>
                </a:moveTo>
                <a:cubicBezTo>
                  <a:pt x="4064222" y="4969818"/>
                  <a:pt x="4050933" y="4956530"/>
                  <a:pt x="4064222" y="4956530"/>
                </a:cubicBezTo>
                <a:cubicBezTo>
                  <a:pt x="4064222" y="4943242"/>
                  <a:pt x="4064222" y="4930618"/>
                  <a:pt x="4064222" y="4930618"/>
                </a:cubicBezTo>
                <a:cubicBezTo>
                  <a:pt x="4050933" y="4930618"/>
                  <a:pt x="4038309" y="4930618"/>
                  <a:pt x="4038309" y="4917330"/>
                </a:cubicBezTo>
                <a:cubicBezTo>
                  <a:pt x="4025021" y="4943242"/>
                  <a:pt x="4064222" y="4943242"/>
                  <a:pt x="4050933" y="4956530"/>
                </a:cubicBezTo>
                <a:lnTo>
                  <a:pt x="4050933" y="4956530"/>
                </a:lnTo>
                <a:close/>
                <a:moveTo>
                  <a:pt x="3789154" y="4943242"/>
                </a:moveTo>
                <a:cubicBezTo>
                  <a:pt x="3802442" y="4943242"/>
                  <a:pt x="3802442" y="4929953"/>
                  <a:pt x="3789154" y="4929953"/>
                </a:cubicBezTo>
                <a:cubicBezTo>
                  <a:pt x="3789154" y="4943242"/>
                  <a:pt x="3789154" y="4943242"/>
                  <a:pt x="3789154" y="4943242"/>
                </a:cubicBezTo>
                <a:cubicBezTo>
                  <a:pt x="3789154" y="4956530"/>
                  <a:pt x="3802442" y="4943242"/>
                  <a:pt x="3789154" y="4956530"/>
                </a:cubicBezTo>
                <a:cubicBezTo>
                  <a:pt x="3802442" y="4956530"/>
                  <a:pt x="3802442" y="4956530"/>
                  <a:pt x="3802442" y="4956530"/>
                </a:cubicBezTo>
                <a:lnTo>
                  <a:pt x="3802442" y="4943242"/>
                </a:lnTo>
                <a:cubicBezTo>
                  <a:pt x="3801778" y="4943242"/>
                  <a:pt x="3801778" y="4943242"/>
                  <a:pt x="3789154" y="4943242"/>
                </a:cubicBezTo>
                <a:lnTo>
                  <a:pt x="3789154" y="4943242"/>
                </a:lnTo>
                <a:close/>
                <a:moveTo>
                  <a:pt x="3854267" y="4982442"/>
                </a:moveTo>
                <a:cubicBezTo>
                  <a:pt x="3867555" y="4982442"/>
                  <a:pt x="3880179" y="4982442"/>
                  <a:pt x="3880179" y="4995731"/>
                </a:cubicBezTo>
                <a:cubicBezTo>
                  <a:pt x="3880179" y="4995731"/>
                  <a:pt x="3854267" y="4995731"/>
                  <a:pt x="3866891" y="4995731"/>
                </a:cubicBezTo>
                <a:cubicBezTo>
                  <a:pt x="3879514" y="4995731"/>
                  <a:pt x="3880179" y="4995731"/>
                  <a:pt x="3880179" y="4995731"/>
                </a:cubicBezTo>
                <a:lnTo>
                  <a:pt x="3880179" y="4982442"/>
                </a:lnTo>
                <a:cubicBezTo>
                  <a:pt x="3893468" y="4995731"/>
                  <a:pt x="3880179" y="4995731"/>
                  <a:pt x="3893468" y="4995731"/>
                </a:cubicBezTo>
                <a:cubicBezTo>
                  <a:pt x="3893468" y="5009019"/>
                  <a:pt x="3893468" y="5009019"/>
                  <a:pt x="3893468" y="5009019"/>
                </a:cubicBezTo>
                <a:cubicBezTo>
                  <a:pt x="3906756" y="4995731"/>
                  <a:pt x="3906756" y="4969818"/>
                  <a:pt x="3893468" y="4943906"/>
                </a:cubicBezTo>
                <a:cubicBezTo>
                  <a:pt x="3893468" y="4969154"/>
                  <a:pt x="3867555" y="4969154"/>
                  <a:pt x="3854267" y="4982442"/>
                </a:cubicBezTo>
                <a:lnTo>
                  <a:pt x="3854267" y="4982442"/>
                </a:lnTo>
                <a:close/>
                <a:moveTo>
                  <a:pt x="5440888" y="4956530"/>
                </a:moveTo>
                <a:cubicBezTo>
                  <a:pt x="5440888" y="4969818"/>
                  <a:pt x="5454176" y="4969818"/>
                  <a:pt x="5454176" y="4982442"/>
                </a:cubicBezTo>
                <a:cubicBezTo>
                  <a:pt x="5440888" y="4969154"/>
                  <a:pt x="5428264" y="4982442"/>
                  <a:pt x="5440888" y="4982442"/>
                </a:cubicBezTo>
                <a:cubicBezTo>
                  <a:pt x="5440888" y="4982442"/>
                  <a:pt x="5440888" y="4995731"/>
                  <a:pt x="5454176" y="5008355"/>
                </a:cubicBezTo>
                <a:cubicBezTo>
                  <a:pt x="5480088" y="5008355"/>
                  <a:pt x="5480088" y="4969154"/>
                  <a:pt x="5440888" y="4956530"/>
                </a:cubicBezTo>
                <a:lnTo>
                  <a:pt x="5440888" y="4956530"/>
                </a:lnTo>
                <a:close/>
                <a:moveTo>
                  <a:pt x="3815066" y="4995066"/>
                </a:moveTo>
                <a:cubicBezTo>
                  <a:pt x="3828355" y="4995066"/>
                  <a:pt x="3828355" y="4981778"/>
                  <a:pt x="3815066" y="4969154"/>
                </a:cubicBezTo>
                <a:cubicBezTo>
                  <a:pt x="3828355" y="4982442"/>
                  <a:pt x="3801778" y="4995066"/>
                  <a:pt x="3815066" y="4995066"/>
                </a:cubicBezTo>
                <a:lnTo>
                  <a:pt x="3815066" y="4995066"/>
                </a:lnTo>
                <a:close/>
                <a:moveTo>
                  <a:pt x="4142623" y="5008355"/>
                </a:moveTo>
                <a:cubicBezTo>
                  <a:pt x="4142623" y="5008355"/>
                  <a:pt x="4129335" y="5008355"/>
                  <a:pt x="4129335" y="4995066"/>
                </a:cubicBezTo>
                <a:cubicBezTo>
                  <a:pt x="4129335" y="5008355"/>
                  <a:pt x="4116046" y="4995066"/>
                  <a:pt x="4116046" y="5008355"/>
                </a:cubicBezTo>
                <a:cubicBezTo>
                  <a:pt x="4116046" y="4995066"/>
                  <a:pt x="4116046" y="4982442"/>
                  <a:pt x="4102758" y="4982442"/>
                </a:cubicBezTo>
                <a:cubicBezTo>
                  <a:pt x="4089470" y="4995731"/>
                  <a:pt x="4102758" y="5008355"/>
                  <a:pt x="4116046" y="5021643"/>
                </a:cubicBezTo>
                <a:cubicBezTo>
                  <a:pt x="4116711" y="4995066"/>
                  <a:pt x="4129999" y="5020978"/>
                  <a:pt x="4142623" y="5008355"/>
                </a:cubicBezTo>
                <a:lnTo>
                  <a:pt x="4142623" y="5008355"/>
                </a:lnTo>
                <a:close/>
                <a:moveTo>
                  <a:pt x="2753332" y="5099379"/>
                </a:moveTo>
                <a:cubicBezTo>
                  <a:pt x="2740044" y="5086091"/>
                  <a:pt x="2740044" y="5099379"/>
                  <a:pt x="2753332" y="5099379"/>
                </a:cubicBezTo>
                <a:lnTo>
                  <a:pt x="2753332" y="5099379"/>
                </a:lnTo>
                <a:close/>
                <a:moveTo>
                  <a:pt x="2765956" y="5020978"/>
                </a:moveTo>
                <a:cubicBezTo>
                  <a:pt x="2765956" y="5034267"/>
                  <a:pt x="2765956" y="5046891"/>
                  <a:pt x="2765956" y="5060179"/>
                </a:cubicBezTo>
                <a:cubicBezTo>
                  <a:pt x="2765956" y="5060179"/>
                  <a:pt x="2752668" y="5046891"/>
                  <a:pt x="2752668" y="5060179"/>
                </a:cubicBezTo>
                <a:cubicBezTo>
                  <a:pt x="2739380" y="5060179"/>
                  <a:pt x="2752668" y="5086091"/>
                  <a:pt x="2752668" y="5086091"/>
                </a:cubicBezTo>
                <a:cubicBezTo>
                  <a:pt x="2752668" y="5099379"/>
                  <a:pt x="2752668" y="5099379"/>
                  <a:pt x="2752668" y="5099379"/>
                </a:cubicBezTo>
                <a:lnTo>
                  <a:pt x="2752668" y="5099379"/>
                </a:lnTo>
                <a:cubicBezTo>
                  <a:pt x="2752668" y="5112667"/>
                  <a:pt x="2739380" y="5125291"/>
                  <a:pt x="2739380" y="5138580"/>
                </a:cubicBezTo>
                <a:cubicBezTo>
                  <a:pt x="2739380" y="5125291"/>
                  <a:pt x="2739380" y="5112667"/>
                  <a:pt x="2726091" y="5112667"/>
                </a:cubicBezTo>
                <a:cubicBezTo>
                  <a:pt x="2726091" y="5125956"/>
                  <a:pt x="2739380" y="5125956"/>
                  <a:pt x="2726091" y="5138580"/>
                </a:cubicBezTo>
                <a:cubicBezTo>
                  <a:pt x="2726091" y="5138580"/>
                  <a:pt x="2712803" y="5151868"/>
                  <a:pt x="2712803" y="5138580"/>
                </a:cubicBezTo>
                <a:cubicBezTo>
                  <a:pt x="2699515" y="5177780"/>
                  <a:pt x="2673602" y="5216316"/>
                  <a:pt x="2673602" y="5255516"/>
                </a:cubicBezTo>
                <a:cubicBezTo>
                  <a:pt x="2686891" y="5242228"/>
                  <a:pt x="2686891" y="5229604"/>
                  <a:pt x="2699515" y="5242228"/>
                </a:cubicBezTo>
                <a:cubicBezTo>
                  <a:pt x="2699515" y="5228940"/>
                  <a:pt x="2712803" y="5228940"/>
                  <a:pt x="2699515" y="5203028"/>
                </a:cubicBezTo>
                <a:cubicBezTo>
                  <a:pt x="2699515" y="5203028"/>
                  <a:pt x="2699515" y="5216316"/>
                  <a:pt x="2686227" y="5203028"/>
                </a:cubicBezTo>
                <a:cubicBezTo>
                  <a:pt x="2686227" y="5203028"/>
                  <a:pt x="2699515" y="5203028"/>
                  <a:pt x="2699515" y="5189740"/>
                </a:cubicBezTo>
                <a:cubicBezTo>
                  <a:pt x="2712803" y="5203028"/>
                  <a:pt x="2712803" y="5176451"/>
                  <a:pt x="2712803" y="5203028"/>
                </a:cubicBezTo>
                <a:cubicBezTo>
                  <a:pt x="2726091" y="5189740"/>
                  <a:pt x="2738715" y="5163827"/>
                  <a:pt x="2752004" y="5151204"/>
                </a:cubicBezTo>
                <a:cubicBezTo>
                  <a:pt x="2738715" y="5137915"/>
                  <a:pt x="2726091" y="5151204"/>
                  <a:pt x="2726091" y="5151204"/>
                </a:cubicBezTo>
                <a:cubicBezTo>
                  <a:pt x="2739380" y="5137915"/>
                  <a:pt x="2752004" y="5137915"/>
                  <a:pt x="2752004" y="5137915"/>
                </a:cubicBezTo>
                <a:cubicBezTo>
                  <a:pt x="2752004" y="5137915"/>
                  <a:pt x="2738715" y="5137915"/>
                  <a:pt x="2738715" y="5124627"/>
                </a:cubicBezTo>
                <a:cubicBezTo>
                  <a:pt x="2752004" y="5137915"/>
                  <a:pt x="2752004" y="5124627"/>
                  <a:pt x="2764628" y="5124627"/>
                </a:cubicBezTo>
                <a:cubicBezTo>
                  <a:pt x="2751339" y="5098715"/>
                  <a:pt x="2790540" y="5085427"/>
                  <a:pt x="2764628" y="5059514"/>
                </a:cubicBezTo>
                <a:cubicBezTo>
                  <a:pt x="2777916" y="5059514"/>
                  <a:pt x="2790540" y="5033602"/>
                  <a:pt x="2790540" y="5020314"/>
                </a:cubicBezTo>
                <a:cubicBezTo>
                  <a:pt x="2779245" y="5034267"/>
                  <a:pt x="2779245" y="5020978"/>
                  <a:pt x="2765956" y="5020978"/>
                </a:cubicBezTo>
                <a:lnTo>
                  <a:pt x="2765956" y="5020978"/>
                </a:lnTo>
                <a:close/>
                <a:moveTo>
                  <a:pt x="3959244" y="5060179"/>
                </a:moveTo>
                <a:lnTo>
                  <a:pt x="3959244" y="5060179"/>
                </a:lnTo>
                <a:cubicBezTo>
                  <a:pt x="3959244" y="5046891"/>
                  <a:pt x="3972532" y="5046891"/>
                  <a:pt x="3972532" y="5046891"/>
                </a:cubicBezTo>
                <a:cubicBezTo>
                  <a:pt x="3972532" y="5033602"/>
                  <a:pt x="3946621" y="5033602"/>
                  <a:pt x="3959244" y="5046891"/>
                </a:cubicBezTo>
                <a:lnTo>
                  <a:pt x="3959244" y="5033602"/>
                </a:lnTo>
                <a:cubicBezTo>
                  <a:pt x="3959244" y="5046891"/>
                  <a:pt x="3945956" y="5046891"/>
                  <a:pt x="3959244" y="5060179"/>
                </a:cubicBezTo>
                <a:lnTo>
                  <a:pt x="3959244" y="5060179"/>
                </a:lnTo>
                <a:close/>
                <a:moveTo>
                  <a:pt x="4038309" y="5060179"/>
                </a:moveTo>
                <a:cubicBezTo>
                  <a:pt x="4038309" y="5072802"/>
                  <a:pt x="4090134" y="5060179"/>
                  <a:pt x="4038309" y="5060179"/>
                </a:cubicBezTo>
                <a:lnTo>
                  <a:pt x="4038309" y="5060179"/>
                </a:lnTo>
                <a:close/>
                <a:moveTo>
                  <a:pt x="3972532" y="5060179"/>
                </a:moveTo>
                <a:lnTo>
                  <a:pt x="3972532" y="5060179"/>
                </a:lnTo>
                <a:cubicBezTo>
                  <a:pt x="3959244" y="5060179"/>
                  <a:pt x="3959244" y="5060179"/>
                  <a:pt x="3959244" y="5060179"/>
                </a:cubicBezTo>
                <a:cubicBezTo>
                  <a:pt x="3972532" y="5073467"/>
                  <a:pt x="3959244" y="5086091"/>
                  <a:pt x="3972532" y="5086091"/>
                </a:cubicBezTo>
                <a:cubicBezTo>
                  <a:pt x="3972532" y="5072802"/>
                  <a:pt x="3972532" y="5072802"/>
                  <a:pt x="3985820" y="5060179"/>
                </a:cubicBezTo>
                <a:cubicBezTo>
                  <a:pt x="3972532" y="5060179"/>
                  <a:pt x="3972532" y="5060179"/>
                  <a:pt x="3972532" y="5060179"/>
                </a:cubicBezTo>
                <a:lnTo>
                  <a:pt x="3972532" y="5060179"/>
                </a:lnTo>
                <a:close/>
                <a:moveTo>
                  <a:pt x="4103422" y="5072802"/>
                </a:moveTo>
                <a:cubicBezTo>
                  <a:pt x="4090134" y="5086091"/>
                  <a:pt x="4090134" y="5086091"/>
                  <a:pt x="4090134" y="5086091"/>
                </a:cubicBezTo>
                <a:cubicBezTo>
                  <a:pt x="4090134" y="5086091"/>
                  <a:pt x="4103422" y="5112003"/>
                  <a:pt x="4103422" y="5099379"/>
                </a:cubicBezTo>
                <a:lnTo>
                  <a:pt x="4103422" y="5099379"/>
                </a:lnTo>
                <a:cubicBezTo>
                  <a:pt x="4116711" y="5099379"/>
                  <a:pt x="4116711" y="5086091"/>
                  <a:pt x="4116711" y="5086091"/>
                </a:cubicBezTo>
                <a:cubicBezTo>
                  <a:pt x="4103422" y="5086091"/>
                  <a:pt x="4103422" y="5072802"/>
                  <a:pt x="4103422" y="5072802"/>
                </a:cubicBezTo>
                <a:lnTo>
                  <a:pt x="4103422" y="5072802"/>
                </a:lnTo>
                <a:close/>
                <a:moveTo>
                  <a:pt x="3933332" y="5099379"/>
                </a:moveTo>
                <a:cubicBezTo>
                  <a:pt x="3920044" y="5099379"/>
                  <a:pt x="3920044" y="5112667"/>
                  <a:pt x="3920044" y="5125291"/>
                </a:cubicBezTo>
                <a:cubicBezTo>
                  <a:pt x="3933332" y="5125291"/>
                  <a:pt x="3933332" y="5112003"/>
                  <a:pt x="3933332" y="5125291"/>
                </a:cubicBezTo>
                <a:lnTo>
                  <a:pt x="3933332" y="5125291"/>
                </a:lnTo>
                <a:cubicBezTo>
                  <a:pt x="3933332" y="5112003"/>
                  <a:pt x="3933332" y="5112003"/>
                  <a:pt x="3946621" y="5112003"/>
                </a:cubicBezTo>
                <a:cubicBezTo>
                  <a:pt x="3920044" y="5112003"/>
                  <a:pt x="3920044" y="5112003"/>
                  <a:pt x="3933332" y="5099379"/>
                </a:cubicBezTo>
                <a:lnTo>
                  <a:pt x="3933332" y="5099379"/>
                </a:lnTo>
                <a:close/>
                <a:moveTo>
                  <a:pt x="3133378" y="5371789"/>
                </a:moveTo>
                <a:cubicBezTo>
                  <a:pt x="3120089" y="5371789"/>
                  <a:pt x="3107465" y="5371789"/>
                  <a:pt x="3107465" y="5385077"/>
                </a:cubicBezTo>
                <a:lnTo>
                  <a:pt x="3120754" y="5398365"/>
                </a:lnTo>
                <a:lnTo>
                  <a:pt x="3134042" y="5398365"/>
                </a:lnTo>
                <a:cubicBezTo>
                  <a:pt x="3106801" y="5397701"/>
                  <a:pt x="3133378" y="5371789"/>
                  <a:pt x="3133378" y="5371789"/>
                </a:cubicBezTo>
                <a:lnTo>
                  <a:pt x="3133378" y="5371789"/>
                </a:lnTo>
                <a:close/>
                <a:moveTo>
                  <a:pt x="3106801" y="5397701"/>
                </a:moveTo>
                <a:cubicBezTo>
                  <a:pt x="3106801" y="5423614"/>
                  <a:pt x="3106801" y="5410989"/>
                  <a:pt x="3093513" y="5397701"/>
                </a:cubicBezTo>
                <a:cubicBezTo>
                  <a:pt x="3106801" y="5410989"/>
                  <a:pt x="3093513" y="5423614"/>
                  <a:pt x="3106801" y="5436902"/>
                </a:cubicBezTo>
                <a:cubicBezTo>
                  <a:pt x="3120089" y="5410989"/>
                  <a:pt x="3106801" y="5436902"/>
                  <a:pt x="3106801" y="5423614"/>
                </a:cubicBezTo>
                <a:cubicBezTo>
                  <a:pt x="3106801" y="5423614"/>
                  <a:pt x="3120089" y="5410325"/>
                  <a:pt x="3106801" y="5397701"/>
                </a:cubicBezTo>
                <a:lnTo>
                  <a:pt x="3106801" y="5397701"/>
                </a:lnTo>
                <a:close/>
                <a:moveTo>
                  <a:pt x="1887601" y="752781"/>
                </a:moveTo>
                <a:cubicBezTo>
                  <a:pt x="1887601" y="766070"/>
                  <a:pt x="1887601" y="778693"/>
                  <a:pt x="1874313" y="766070"/>
                </a:cubicBezTo>
                <a:cubicBezTo>
                  <a:pt x="1874313" y="791982"/>
                  <a:pt x="1874313" y="791982"/>
                  <a:pt x="1874313" y="817894"/>
                </a:cubicBezTo>
                <a:cubicBezTo>
                  <a:pt x="1861024" y="817894"/>
                  <a:pt x="1861024" y="804606"/>
                  <a:pt x="1861024" y="804606"/>
                </a:cubicBezTo>
                <a:cubicBezTo>
                  <a:pt x="1874313" y="817894"/>
                  <a:pt x="1861024" y="843806"/>
                  <a:pt x="1874313" y="843806"/>
                </a:cubicBezTo>
                <a:lnTo>
                  <a:pt x="1874313" y="843806"/>
                </a:lnTo>
                <a:cubicBezTo>
                  <a:pt x="1887601" y="857094"/>
                  <a:pt x="1887601" y="843806"/>
                  <a:pt x="1900225" y="869718"/>
                </a:cubicBezTo>
                <a:cubicBezTo>
                  <a:pt x="1913513" y="856430"/>
                  <a:pt x="1926136" y="843806"/>
                  <a:pt x="1939425" y="830518"/>
                </a:cubicBezTo>
                <a:cubicBezTo>
                  <a:pt x="1939425" y="830518"/>
                  <a:pt x="1939425" y="830518"/>
                  <a:pt x="1952713" y="830518"/>
                </a:cubicBezTo>
                <a:cubicBezTo>
                  <a:pt x="1966001" y="817230"/>
                  <a:pt x="1991914" y="830518"/>
                  <a:pt x="2005202" y="830518"/>
                </a:cubicBezTo>
                <a:cubicBezTo>
                  <a:pt x="2018490" y="830518"/>
                  <a:pt x="2018490" y="817230"/>
                  <a:pt x="2031114" y="817230"/>
                </a:cubicBezTo>
                <a:cubicBezTo>
                  <a:pt x="2031114" y="817230"/>
                  <a:pt x="2044403" y="817230"/>
                  <a:pt x="2057027" y="817230"/>
                </a:cubicBezTo>
                <a:cubicBezTo>
                  <a:pt x="2069651" y="817230"/>
                  <a:pt x="2070315" y="803941"/>
                  <a:pt x="2082939" y="791317"/>
                </a:cubicBezTo>
                <a:cubicBezTo>
                  <a:pt x="2122139" y="765405"/>
                  <a:pt x="2161339" y="752117"/>
                  <a:pt x="2174628" y="713581"/>
                </a:cubicBezTo>
                <a:cubicBezTo>
                  <a:pt x="2174628" y="713581"/>
                  <a:pt x="2174628" y="726869"/>
                  <a:pt x="2187916" y="713581"/>
                </a:cubicBezTo>
                <a:cubicBezTo>
                  <a:pt x="2162004" y="687669"/>
                  <a:pt x="2187916" y="635844"/>
                  <a:pt x="2174628" y="596644"/>
                </a:cubicBezTo>
                <a:cubicBezTo>
                  <a:pt x="2161339" y="557444"/>
                  <a:pt x="2135427" y="531531"/>
                  <a:pt x="2108850" y="518907"/>
                </a:cubicBezTo>
                <a:cubicBezTo>
                  <a:pt x="2095562" y="505619"/>
                  <a:pt x="2095562" y="492995"/>
                  <a:pt x="2082939" y="492995"/>
                </a:cubicBezTo>
                <a:cubicBezTo>
                  <a:pt x="2082939" y="492995"/>
                  <a:pt x="2069651" y="492995"/>
                  <a:pt x="2057027" y="492995"/>
                </a:cubicBezTo>
                <a:cubicBezTo>
                  <a:pt x="2044403" y="492995"/>
                  <a:pt x="2031114" y="479707"/>
                  <a:pt x="2017826" y="479707"/>
                </a:cubicBezTo>
                <a:cubicBezTo>
                  <a:pt x="2004538" y="466419"/>
                  <a:pt x="1991914" y="479707"/>
                  <a:pt x="1978625" y="479707"/>
                </a:cubicBezTo>
                <a:cubicBezTo>
                  <a:pt x="1978625" y="492995"/>
                  <a:pt x="1978625" y="479707"/>
                  <a:pt x="1965337" y="479707"/>
                </a:cubicBezTo>
                <a:cubicBezTo>
                  <a:pt x="1926136" y="492995"/>
                  <a:pt x="1873648" y="557444"/>
                  <a:pt x="1860360" y="609268"/>
                </a:cubicBezTo>
                <a:cubicBezTo>
                  <a:pt x="1847072" y="661092"/>
                  <a:pt x="1847072" y="700293"/>
                  <a:pt x="1873648" y="738829"/>
                </a:cubicBezTo>
                <a:lnTo>
                  <a:pt x="1887601" y="752781"/>
                </a:lnTo>
                <a:lnTo>
                  <a:pt x="1887601" y="752781"/>
                </a:lnTo>
                <a:close/>
                <a:moveTo>
                  <a:pt x="1665022" y="1284977"/>
                </a:moveTo>
                <a:cubicBezTo>
                  <a:pt x="1651734" y="1259065"/>
                  <a:pt x="1625822" y="1219865"/>
                  <a:pt x="1586621" y="1233153"/>
                </a:cubicBezTo>
                <a:cubicBezTo>
                  <a:pt x="1599245" y="1259065"/>
                  <a:pt x="1625822" y="1284977"/>
                  <a:pt x="1665022" y="1284977"/>
                </a:cubicBezTo>
                <a:lnTo>
                  <a:pt x="1665022" y="1284977"/>
                </a:lnTo>
                <a:close/>
                <a:moveTo>
                  <a:pt x="1612533" y="1245777"/>
                </a:moveTo>
                <a:cubicBezTo>
                  <a:pt x="1612533" y="1245777"/>
                  <a:pt x="1612533" y="1245777"/>
                  <a:pt x="1612533" y="1259065"/>
                </a:cubicBezTo>
                <a:cubicBezTo>
                  <a:pt x="1612533" y="1245777"/>
                  <a:pt x="1585957" y="1232488"/>
                  <a:pt x="1612533" y="1245777"/>
                </a:cubicBezTo>
                <a:lnTo>
                  <a:pt x="1612533" y="1245777"/>
                </a:lnTo>
                <a:close/>
                <a:moveTo>
                  <a:pt x="2346711" y="2063006"/>
                </a:moveTo>
                <a:cubicBezTo>
                  <a:pt x="2346711" y="2088918"/>
                  <a:pt x="2346711" y="2088918"/>
                  <a:pt x="2346711" y="2088918"/>
                </a:cubicBezTo>
                <a:cubicBezTo>
                  <a:pt x="2359999" y="2075630"/>
                  <a:pt x="2359999" y="2102207"/>
                  <a:pt x="2372623" y="2102207"/>
                </a:cubicBezTo>
                <a:cubicBezTo>
                  <a:pt x="2372623" y="2102207"/>
                  <a:pt x="2372623" y="2102207"/>
                  <a:pt x="2385912" y="2102207"/>
                </a:cubicBezTo>
                <a:lnTo>
                  <a:pt x="2385912" y="2088918"/>
                </a:lnTo>
                <a:lnTo>
                  <a:pt x="2372623" y="2088918"/>
                </a:lnTo>
                <a:cubicBezTo>
                  <a:pt x="2385912" y="2075630"/>
                  <a:pt x="2359335" y="2075630"/>
                  <a:pt x="2372623" y="2063006"/>
                </a:cubicBezTo>
                <a:cubicBezTo>
                  <a:pt x="2359999" y="2063006"/>
                  <a:pt x="2359999" y="2063006"/>
                  <a:pt x="2346711" y="2063006"/>
                </a:cubicBezTo>
                <a:lnTo>
                  <a:pt x="2346711" y="2063006"/>
                </a:lnTo>
                <a:close/>
                <a:moveTo>
                  <a:pt x="904268" y="2387240"/>
                </a:moveTo>
                <a:cubicBezTo>
                  <a:pt x="890980" y="2387240"/>
                  <a:pt x="851779" y="2387240"/>
                  <a:pt x="838491" y="2400529"/>
                </a:cubicBezTo>
                <a:cubicBezTo>
                  <a:pt x="812578" y="2452353"/>
                  <a:pt x="877691" y="2478265"/>
                  <a:pt x="904268" y="2478265"/>
                </a:cubicBezTo>
                <a:cubicBezTo>
                  <a:pt x="930845" y="2452353"/>
                  <a:pt x="944133" y="2413152"/>
                  <a:pt x="904268" y="2387240"/>
                </a:cubicBezTo>
                <a:lnTo>
                  <a:pt x="904268" y="2387240"/>
                </a:lnTo>
                <a:close/>
                <a:moveTo>
                  <a:pt x="2425112" y="2581914"/>
                </a:moveTo>
                <a:cubicBezTo>
                  <a:pt x="2438401" y="2568625"/>
                  <a:pt x="2464312" y="2568625"/>
                  <a:pt x="2464312" y="2581914"/>
                </a:cubicBezTo>
                <a:cubicBezTo>
                  <a:pt x="2517465" y="2530089"/>
                  <a:pt x="2399200" y="2517466"/>
                  <a:pt x="2425112" y="2581914"/>
                </a:cubicBezTo>
                <a:lnTo>
                  <a:pt x="2425112" y="2581914"/>
                </a:lnTo>
                <a:close/>
                <a:moveTo>
                  <a:pt x="5440888" y="2984549"/>
                </a:moveTo>
                <a:cubicBezTo>
                  <a:pt x="5440888" y="2984549"/>
                  <a:pt x="5440888" y="2984549"/>
                  <a:pt x="5440888" y="2997837"/>
                </a:cubicBezTo>
                <a:cubicBezTo>
                  <a:pt x="5466800" y="2984549"/>
                  <a:pt x="5466800" y="2997837"/>
                  <a:pt x="5480088" y="2984549"/>
                </a:cubicBezTo>
                <a:cubicBezTo>
                  <a:pt x="5480088" y="2984549"/>
                  <a:pt x="5454176" y="2984549"/>
                  <a:pt x="5454176" y="2971260"/>
                </a:cubicBezTo>
                <a:cubicBezTo>
                  <a:pt x="5440888" y="2971260"/>
                  <a:pt x="5454176" y="2984549"/>
                  <a:pt x="5440888" y="2984549"/>
                </a:cubicBezTo>
                <a:lnTo>
                  <a:pt x="5440888" y="2984549"/>
                </a:lnTo>
                <a:close/>
                <a:moveTo>
                  <a:pt x="5585066" y="3036373"/>
                </a:moveTo>
                <a:cubicBezTo>
                  <a:pt x="5571778" y="3023085"/>
                  <a:pt x="5571778" y="3023085"/>
                  <a:pt x="5559154" y="3010461"/>
                </a:cubicBezTo>
                <a:cubicBezTo>
                  <a:pt x="5545865" y="3023749"/>
                  <a:pt x="5559154" y="3036373"/>
                  <a:pt x="5559154" y="3049661"/>
                </a:cubicBezTo>
                <a:cubicBezTo>
                  <a:pt x="5571778" y="3048997"/>
                  <a:pt x="5571778" y="3036373"/>
                  <a:pt x="5585066" y="3036373"/>
                </a:cubicBezTo>
                <a:lnTo>
                  <a:pt x="5585066" y="3036373"/>
                </a:lnTo>
                <a:close/>
                <a:moveTo>
                  <a:pt x="5663466" y="3801778"/>
                </a:moveTo>
                <a:cubicBezTo>
                  <a:pt x="5663466" y="3788490"/>
                  <a:pt x="5663466" y="3775866"/>
                  <a:pt x="5650178" y="3762578"/>
                </a:cubicBezTo>
                <a:cubicBezTo>
                  <a:pt x="5663466" y="3775866"/>
                  <a:pt x="5636890" y="3775866"/>
                  <a:pt x="5650178" y="3788490"/>
                </a:cubicBezTo>
                <a:cubicBezTo>
                  <a:pt x="5636890" y="3788490"/>
                  <a:pt x="5636890" y="3801778"/>
                  <a:pt x="5624267" y="3801778"/>
                </a:cubicBezTo>
                <a:cubicBezTo>
                  <a:pt x="5624267" y="3827690"/>
                  <a:pt x="5650843" y="3788490"/>
                  <a:pt x="5663466" y="3801778"/>
                </a:cubicBezTo>
                <a:lnTo>
                  <a:pt x="5663466" y="3801778"/>
                </a:lnTo>
                <a:close/>
                <a:moveTo>
                  <a:pt x="4470843" y="4553895"/>
                </a:moveTo>
                <a:cubicBezTo>
                  <a:pt x="4484131" y="4553895"/>
                  <a:pt x="4484131" y="4527983"/>
                  <a:pt x="4496755" y="4527983"/>
                </a:cubicBezTo>
                <a:cubicBezTo>
                  <a:pt x="4483467" y="4502071"/>
                  <a:pt x="4496755" y="4488783"/>
                  <a:pt x="4483467" y="4462870"/>
                </a:cubicBezTo>
                <a:cubicBezTo>
                  <a:pt x="4483467" y="4488783"/>
                  <a:pt x="4470179" y="4476159"/>
                  <a:pt x="4457555" y="4476159"/>
                </a:cubicBezTo>
                <a:cubicBezTo>
                  <a:pt x="4470843" y="4489447"/>
                  <a:pt x="4457555" y="4515359"/>
                  <a:pt x="4470843" y="4527983"/>
                </a:cubicBezTo>
                <a:cubicBezTo>
                  <a:pt x="4470843" y="4527983"/>
                  <a:pt x="4470843" y="4514695"/>
                  <a:pt x="4484131" y="4514695"/>
                </a:cubicBezTo>
                <a:lnTo>
                  <a:pt x="4484131" y="4514695"/>
                </a:lnTo>
                <a:cubicBezTo>
                  <a:pt x="4484131" y="4514695"/>
                  <a:pt x="4497420" y="4527983"/>
                  <a:pt x="4484131" y="4527983"/>
                </a:cubicBezTo>
                <a:cubicBezTo>
                  <a:pt x="4484131" y="4527983"/>
                  <a:pt x="4458220" y="4541271"/>
                  <a:pt x="4458220" y="4527983"/>
                </a:cubicBezTo>
                <a:cubicBezTo>
                  <a:pt x="4457555" y="4541271"/>
                  <a:pt x="4470843" y="4541271"/>
                  <a:pt x="4470843" y="4553895"/>
                </a:cubicBezTo>
                <a:lnTo>
                  <a:pt x="4470843" y="4553895"/>
                </a:lnTo>
                <a:close/>
                <a:moveTo>
                  <a:pt x="4365866" y="4553895"/>
                </a:moveTo>
                <a:cubicBezTo>
                  <a:pt x="4391778" y="4567183"/>
                  <a:pt x="4391778" y="4579807"/>
                  <a:pt x="4391778" y="4605719"/>
                </a:cubicBezTo>
                <a:cubicBezTo>
                  <a:pt x="4405067" y="4619008"/>
                  <a:pt x="4405067" y="4592431"/>
                  <a:pt x="4417690" y="4605719"/>
                </a:cubicBezTo>
                <a:cubicBezTo>
                  <a:pt x="4405067" y="4567183"/>
                  <a:pt x="4405067" y="4553895"/>
                  <a:pt x="4365866" y="4553895"/>
                </a:cubicBezTo>
                <a:lnTo>
                  <a:pt x="4365866" y="4553895"/>
                </a:lnTo>
                <a:close/>
                <a:moveTo>
                  <a:pt x="4654222" y="4579807"/>
                </a:moveTo>
                <a:cubicBezTo>
                  <a:pt x="4640934" y="4579807"/>
                  <a:pt x="4640934" y="4579807"/>
                  <a:pt x="4628310" y="4579807"/>
                </a:cubicBezTo>
                <a:cubicBezTo>
                  <a:pt x="4615021" y="4579807"/>
                  <a:pt x="4615021" y="4593096"/>
                  <a:pt x="4615021" y="4593096"/>
                </a:cubicBezTo>
                <a:cubicBezTo>
                  <a:pt x="4628310" y="4579807"/>
                  <a:pt x="4628310" y="4593096"/>
                  <a:pt x="4628310" y="4606384"/>
                </a:cubicBezTo>
                <a:cubicBezTo>
                  <a:pt x="4654222" y="4606384"/>
                  <a:pt x="4654222" y="4606384"/>
                  <a:pt x="4667510" y="4593096"/>
                </a:cubicBezTo>
                <a:lnTo>
                  <a:pt x="4667510" y="4606384"/>
                </a:lnTo>
                <a:cubicBezTo>
                  <a:pt x="4667510" y="4606384"/>
                  <a:pt x="4680798" y="4606384"/>
                  <a:pt x="4680798" y="4593096"/>
                </a:cubicBezTo>
                <a:cubicBezTo>
                  <a:pt x="4667510" y="4579807"/>
                  <a:pt x="4654222" y="4593096"/>
                  <a:pt x="4654222" y="4579807"/>
                </a:cubicBezTo>
                <a:lnTo>
                  <a:pt x="4654222" y="4579807"/>
                </a:lnTo>
                <a:close/>
                <a:moveTo>
                  <a:pt x="4155911" y="4619008"/>
                </a:moveTo>
                <a:cubicBezTo>
                  <a:pt x="4142623" y="4619008"/>
                  <a:pt x="4142623" y="4619008"/>
                  <a:pt x="4129999" y="4619008"/>
                </a:cubicBezTo>
                <a:cubicBezTo>
                  <a:pt x="4129999" y="4644920"/>
                  <a:pt x="4129999" y="4658208"/>
                  <a:pt x="4143287" y="4670832"/>
                </a:cubicBezTo>
                <a:cubicBezTo>
                  <a:pt x="4143287" y="4657544"/>
                  <a:pt x="4156575" y="4657544"/>
                  <a:pt x="4156575" y="4631632"/>
                </a:cubicBezTo>
                <a:cubicBezTo>
                  <a:pt x="4155911" y="4644920"/>
                  <a:pt x="4155911" y="4619008"/>
                  <a:pt x="4155911" y="4619008"/>
                </a:cubicBezTo>
                <a:lnTo>
                  <a:pt x="4155911" y="4619008"/>
                </a:lnTo>
                <a:close/>
                <a:moveTo>
                  <a:pt x="4116711" y="4684120"/>
                </a:moveTo>
                <a:cubicBezTo>
                  <a:pt x="4116711" y="4670832"/>
                  <a:pt x="4116711" y="4697408"/>
                  <a:pt x="4129999" y="4684120"/>
                </a:cubicBezTo>
                <a:lnTo>
                  <a:pt x="4129999" y="4684120"/>
                </a:lnTo>
                <a:cubicBezTo>
                  <a:pt x="4143287" y="4684120"/>
                  <a:pt x="4129999" y="4684120"/>
                  <a:pt x="4129999" y="4670832"/>
                </a:cubicBezTo>
                <a:cubicBezTo>
                  <a:pt x="4116711" y="4670832"/>
                  <a:pt x="4116711" y="4670832"/>
                  <a:pt x="4116711" y="4684120"/>
                </a:cubicBezTo>
                <a:lnTo>
                  <a:pt x="4116711" y="4684120"/>
                </a:lnTo>
                <a:close/>
                <a:moveTo>
                  <a:pt x="891644" y="4684120"/>
                </a:moveTo>
                <a:cubicBezTo>
                  <a:pt x="878356" y="4697408"/>
                  <a:pt x="891644" y="4697408"/>
                  <a:pt x="891644" y="4723321"/>
                </a:cubicBezTo>
                <a:cubicBezTo>
                  <a:pt x="904932" y="4710032"/>
                  <a:pt x="917556" y="4710032"/>
                  <a:pt x="930845" y="4723321"/>
                </a:cubicBezTo>
                <a:cubicBezTo>
                  <a:pt x="930845" y="4710032"/>
                  <a:pt x="930845" y="4697408"/>
                  <a:pt x="930845" y="4684120"/>
                </a:cubicBezTo>
                <a:cubicBezTo>
                  <a:pt x="917556" y="4670832"/>
                  <a:pt x="904268" y="4670832"/>
                  <a:pt x="891644" y="4684120"/>
                </a:cubicBezTo>
                <a:lnTo>
                  <a:pt x="891644" y="4684120"/>
                </a:lnTo>
                <a:close/>
                <a:moveTo>
                  <a:pt x="4247600" y="4800393"/>
                </a:moveTo>
                <a:cubicBezTo>
                  <a:pt x="4247600" y="4826305"/>
                  <a:pt x="4260888" y="4839593"/>
                  <a:pt x="4273512" y="4826305"/>
                </a:cubicBezTo>
                <a:cubicBezTo>
                  <a:pt x="4274177" y="4813681"/>
                  <a:pt x="4260888" y="4813681"/>
                  <a:pt x="4247600" y="4800393"/>
                </a:cubicBezTo>
                <a:lnTo>
                  <a:pt x="4247600" y="4800393"/>
                </a:lnTo>
                <a:close/>
                <a:moveTo>
                  <a:pt x="4050933" y="4839593"/>
                </a:moveTo>
                <a:cubicBezTo>
                  <a:pt x="4064222" y="4826305"/>
                  <a:pt x="4037645" y="4839593"/>
                  <a:pt x="4050933" y="4826305"/>
                </a:cubicBezTo>
                <a:cubicBezTo>
                  <a:pt x="4050933" y="4826305"/>
                  <a:pt x="4064222" y="4826305"/>
                  <a:pt x="4064222" y="4813017"/>
                </a:cubicBezTo>
                <a:cubicBezTo>
                  <a:pt x="4050933" y="4799728"/>
                  <a:pt x="4038309" y="4826305"/>
                  <a:pt x="4025021" y="4826305"/>
                </a:cubicBezTo>
                <a:cubicBezTo>
                  <a:pt x="4025021" y="4839593"/>
                  <a:pt x="4025021" y="4839593"/>
                  <a:pt x="4038309" y="4839593"/>
                </a:cubicBezTo>
                <a:cubicBezTo>
                  <a:pt x="4050933" y="4813681"/>
                  <a:pt x="4038309" y="4839593"/>
                  <a:pt x="4050933" y="4839593"/>
                </a:cubicBezTo>
                <a:lnTo>
                  <a:pt x="4050933" y="4839593"/>
                </a:lnTo>
                <a:close/>
                <a:moveTo>
                  <a:pt x="3644976" y="4852882"/>
                </a:moveTo>
                <a:cubicBezTo>
                  <a:pt x="3644976" y="4839593"/>
                  <a:pt x="3644976" y="4839593"/>
                  <a:pt x="3644976" y="4839593"/>
                </a:cubicBezTo>
                <a:cubicBezTo>
                  <a:pt x="3631688" y="4839593"/>
                  <a:pt x="3631688" y="4839593"/>
                  <a:pt x="3631688" y="4839593"/>
                </a:cubicBezTo>
                <a:cubicBezTo>
                  <a:pt x="3644976" y="4826305"/>
                  <a:pt x="3631688" y="4813681"/>
                  <a:pt x="3618400" y="4813681"/>
                </a:cubicBezTo>
                <a:cubicBezTo>
                  <a:pt x="3605112" y="4826969"/>
                  <a:pt x="3631688" y="4839593"/>
                  <a:pt x="3618400" y="4852882"/>
                </a:cubicBezTo>
                <a:cubicBezTo>
                  <a:pt x="3631688" y="4839593"/>
                  <a:pt x="3631688" y="4852882"/>
                  <a:pt x="3644976" y="4852882"/>
                </a:cubicBezTo>
                <a:lnTo>
                  <a:pt x="3644976" y="4852882"/>
                </a:lnTo>
                <a:close/>
                <a:moveTo>
                  <a:pt x="2385912" y="5345877"/>
                </a:moveTo>
                <a:cubicBezTo>
                  <a:pt x="2385912" y="5371789"/>
                  <a:pt x="2385912" y="5397701"/>
                  <a:pt x="2399200" y="5397701"/>
                </a:cubicBezTo>
                <a:cubicBezTo>
                  <a:pt x="2412488" y="5410989"/>
                  <a:pt x="2412488" y="5397701"/>
                  <a:pt x="2412488" y="5410989"/>
                </a:cubicBezTo>
                <a:cubicBezTo>
                  <a:pt x="2451689" y="5385077"/>
                  <a:pt x="2438401" y="5359165"/>
                  <a:pt x="2425776" y="5333253"/>
                </a:cubicBezTo>
                <a:cubicBezTo>
                  <a:pt x="2412488" y="5345877"/>
                  <a:pt x="2399200" y="5345877"/>
                  <a:pt x="2385912" y="5345877"/>
                </a:cubicBezTo>
                <a:lnTo>
                  <a:pt x="2385912" y="5345877"/>
                </a:lnTo>
                <a:close/>
                <a:moveTo>
                  <a:pt x="2399200" y="5358501"/>
                </a:moveTo>
                <a:cubicBezTo>
                  <a:pt x="2399200" y="5358501"/>
                  <a:pt x="2412488" y="5358501"/>
                  <a:pt x="2412488" y="5345212"/>
                </a:cubicBezTo>
                <a:lnTo>
                  <a:pt x="2412488" y="5358501"/>
                </a:lnTo>
                <a:cubicBezTo>
                  <a:pt x="2412488" y="5358501"/>
                  <a:pt x="2412488" y="5358501"/>
                  <a:pt x="2399200" y="5358501"/>
                </a:cubicBezTo>
                <a:lnTo>
                  <a:pt x="2399200" y="5358501"/>
                </a:lnTo>
                <a:close/>
                <a:moveTo>
                  <a:pt x="2897511" y="5462149"/>
                </a:moveTo>
                <a:cubicBezTo>
                  <a:pt x="2897511" y="5475438"/>
                  <a:pt x="2884222" y="5462149"/>
                  <a:pt x="2871598" y="5475438"/>
                </a:cubicBezTo>
                <a:cubicBezTo>
                  <a:pt x="2884887" y="5488726"/>
                  <a:pt x="2884887" y="5475438"/>
                  <a:pt x="2897511" y="5488726"/>
                </a:cubicBezTo>
                <a:cubicBezTo>
                  <a:pt x="2897511" y="5475438"/>
                  <a:pt x="2910799" y="5475438"/>
                  <a:pt x="2910799" y="5462814"/>
                </a:cubicBezTo>
                <a:lnTo>
                  <a:pt x="2897511" y="5462814"/>
                </a:lnTo>
                <a:lnTo>
                  <a:pt x="2897511" y="5462149"/>
                </a:lnTo>
                <a:lnTo>
                  <a:pt x="2897511" y="5462149"/>
                </a:lnTo>
                <a:close/>
              </a:path>
            </a:pathLst>
          </a:custGeom>
          <a:blipFill dpi="0" rotWithShape="0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6" name="Freeform 282">
            <a:extLst>
              <a:ext uri="{FF2B5EF4-FFF2-40B4-BE49-F238E27FC236}">
                <a16:creationId xmlns:a16="http://schemas.microsoft.com/office/drawing/2014/main" id="{C2E60ECF-B90A-1845-F0F8-D24E43F4EB48}"/>
              </a:ext>
            </a:extLst>
          </p:cNvPr>
          <p:cNvSpPr>
            <a:spLocks noEditPoints="1"/>
          </p:cNvSpPr>
          <p:nvPr/>
        </p:nvSpPr>
        <p:spPr bwMode="auto">
          <a:xfrm>
            <a:off x="5671661" y="1072728"/>
            <a:ext cx="2173941" cy="394649"/>
          </a:xfrm>
          <a:custGeom>
            <a:avLst/>
            <a:gdLst>
              <a:gd name="T0" fmla="*/ 423 w 441"/>
              <a:gd name="T1" fmla="*/ 39 h 75"/>
              <a:gd name="T2" fmla="*/ 417 w 441"/>
              <a:gd name="T3" fmla="*/ 36 h 75"/>
              <a:gd name="T4" fmla="*/ 410 w 441"/>
              <a:gd name="T5" fmla="*/ 40 h 75"/>
              <a:gd name="T6" fmla="*/ 400 w 441"/>
              <a:gd name="T7" fmla="*/ 38 h 75"/>
              <a:gd name="T8" fmla="*/ 412 w 441"/>
              <a:gd name="T9" fmla="*/ 32 h 75"/>
              <a:gd name="T10" fmla="*/ 409 w 441"/>
              <a:gd name="T11" fmla="*/ 25 h 75"/>
              <a:gd name="T12" fmla="*/ 400 w 441"/>
              <a:gd name="T13" fmla="*/ 25 h 75"/>
              <a:gd name="T14" fmla="*/ 391 w 441"/>
              <a:gd name="T15" fmla="*/ 24 h 75"/>
              <a:gd name="T16" fmla="*/ 382 w 441"/>
              <a:gd name="T17" fmla="*/ 21 h 75"/>
              <a:gd name="T18" fmla="*/ 189 w 441"/>
              <a:gd name="T19" fmla="*/ 4 h 75"/>
              <a:gd name="T20" fmla="*/ 7 w 441"/>
              <a:gd name="T21" fmla="*/ 54 h 75"/>
              <a:gd name="T22" fmla="*/ 256 w 441"/>
              <a:gd name="T23" fmla="*/ 68 h 75"/>
              <a:gd name="T24" fmla="*/ 365 w 441"/>
              <a:gd name="T25" fmla="*/ 61 h 75"/>
              <a:gd name="T26" fmla="*/ 386 w 441"/>
              <a:gd name="T27" fmla="*/ 56 h 75"/>
              <a:gd name="T28" fmla="*/ 395 w 441"/>
              <a:gd name="T29" fmla="*/ 57 h 75"/>
              <a:gd name="T30" fmla="*/ 415 w 441"/>
              <a:gd name="T31" fmla="*/ 49 h 75"/>
              <a:gd name="T32" fmla="*/ 400 w 441"/>
              <a:gd name="T33" fmla="*/ 45 h 75"/>
              <a:gd name="T34" fmla="*/ 430 w 441"/>
              <a:gd name="T35" fmla="*/ 42 h 75"/>
              <a:gd name="T36" fmla="*/ 438 w 441"/>
              <a:gd name="T37" fmla="*/ 38 h 75"/>
              <a:gd name="T38" fmla="*/ 131 w 441"/>
              <a:gd name="T39" fmla="*/ 22 h 75"/>
              <a:gd name="T40" fmla="*/ 139 w 441"/>
              <a:gd name="T41" fmla="*/ 25 h 75"/>
              <a:gd name="T42" fmla="*/ 153 w 441"/>
              <a:gd name="T43" fmla="*/ 22 h 75"/>
              <a:gd name="T44" fmla="*/ 163 w 441"/>
              <a:gd name="T45" fmla="*/ 22 h 75"/>
              <a:gd name="T46" fmla="*/ 164 w 441"/>
              <a:gd name="T47" fmla="*/ 23 h 75"/>
              <a:gd name="T48" fmla="*/ 170 w 441"/>
              <a:gd name="T49" fmla="*/ 22 h 75"/>
              <a:gd name="T50" fmla="*/ 177 w 441"/>
              <a:gd name="T51" fmla="*/ 22 h 75"/>
              <a:gd name="T52" fmla="*/ 203 w 441"/>
              <a:gd name="T53" fmla="*/ 14 h 75"/>
              <a:gd name="T54" fmla="*/ 191 w 441"/>
              <a:gd name="T55" fmla="*/ 22 h 75"/>
              <a:gd name="T56" fmla="*/ 194 w 441"/>
              <a:gd name="T57" fmla="*/ 17 h 75"/>
              <a:gd name="T58" fmla="*/ 197 w 441"/>
              <a:gd name="T59" fmla="*/ 21 h 75"/>
              <a:gd name="T60" fmla="*/ 199 w 441"/>
              <a:gd name="T61" fmla="*/ 29 h 75"/>
              <a:gd name="T62" fmla="*/ 208 w 441"/>
              <a:gd name="T63" fmla="*/ 15 h 75"/>
              <a:gd name="T64" fmla="*/ 218 w 441"/>
              <a:gd name="T65" fmla="*/ 19 h 75"/>
              <a:gd name="T66" fmla="*/ 228 w 441"/>
              <a:gd name="T67" fmla="*/ 28 h 75"/>
              <a:gd name="T68" fmla="*/ 229 w 441"/>
              <a:gd name="T69" fmla="*/ 20 h 75"/>
              <a:gd name="T70" fmla="*/ 242 w 441"/>
              <a:gd name="T71" fmla="*/ 20 h 75"/>
              <a:gd name="T72" fmla="*/ 243 w 441"/>
              <a:gd name="T73" fmla="*/ 20 h 75"/>
              <a:gd name="T74" fmla="*/ 257 w 441"/>
              <a:gd name="T75" fmla="*/ 12 h 75"/>
              <a:gd name="T76" fmla="*/ 258 w 441"/>
              <a:gd name="T77" fmla="*/ 21 h 75"/>
              <a:gd name="T78" fmla="*/ 263 w 441"/>
              <a:gd name="T79" fmla="*/ 16 h 75"/>
              <a:gd name="T80" fmla="*/ 270 w 441"/>
              <a:gd name="T81" fmla="*/ 21 h 75"/>
              <a:gd name="T82" fmla="*/ 273 w 441"/>
              <a:gd name="T83" fmla="*/ 23 h 75"/>
              <a:gd name="T84" fmla="*/ 291 w 441"/>
              <a:gd name="T85" fmla="*/ 21 h 75"/>
              <a:gd name="T86" fmla="*/ 288 w 441"/>
              <a:gd name="T87" fmla="*/ 16 h 75"/>
              <a:gd name="T88" fmla="*/ 307 w 441"/>
              <a:gd name="T89" fmla="*/ 14 h 75"/>
              <a:gd name="T90" fmla="*/ 310 w 441"/>
              <a:gd name="T91" fmla="*/ 18 h 75"/>
              <a:gd name="T92" fmla="*/ 320 w 441"/>
              <a:gd name="T93" fmla="*/ 37 h 75"/>
              <a:gd name="T94" fmla="*/ 363 w 441"/>
              <a:gd name="T95" fmla="*/ 14 h 75"/>
              <a:gd name="T96" fmla="*/ 368 w 441"/>
              <a:gd name="T97" fmla="*/ 22 h 75"/>
              <a:gd name="T98" fmla="*/ 369 w 441"/>
              <a:gd name="T99" fmla="*/ 37 h 75"/>
              <a:gd name="T100" fmla="*/ 374 w 441"/>
              <a:gd name="T101" fmla="*/ 16 h 75"/>
              <a:gd name="T102" fmla="*/ 397 w 441"/>
              <a:gd name="T103" fmla="*/ 39 h 75"/>
              <a:gd name="T104" fmla="*/ 381 w 441"/>
              <a:gd name="T105" fmla="*/ 39 h 75"/>
              <a:gd name="T106" fmla="*/ 390 w 441"/>
              <a:gd name="T107" fmla="*/ 36 h 75"/>
              <a:gd name="T108" fmla="*/ 396 w 441"/>
              <a:gd name="T109" fmla="*/ 31 h 75"/>
              <a:gd name="T110" fmla="*/ 397 w 441"/>
              <a:gd name="T111" fmla="*/ 3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41" h="75">
                <a:moveTo>
                  <a:pt x="438" y="38"/>
                </a:moveTo>
                <a:cubicBezTo>
                  <a:pt x="435" y="36"/>
                  <a:pt x="429" y="35"/>
                  <a:pt x="427" y="40"/>
                </a:cubicBezTo>
                <a:cubicBezTo>
                  <a:pt x="426" y="38"/>
                  <a:pt x="426" y="38"/>
                  <a:pt x="426" y="38"/>
                </a:cubicBezTo>
                <a:cubicBezTo>
                  <a:pt x="425" y="38"/>
                  <a:pt x="424" y="38"/>
                  <a:pt x="423" y="39"/>
                </a:cubicBezTo>
                <a:cubicBezTo>
                  <a:pt x="423" y="38"/>
                  <a:pt x="422" y="37"/>
                  <a:pt x="422" y="36"/>
                </a:cubicBezTo>
                <a:cubicBezTo>
                  <a:pt x="421" y="39"/>
                  <a:pt x="421" y="39"/>
                  <a:pt x="421" y="39"/>
                </a:cubicBezTo>
                <a:cubicBezTo>
                  <a:pt x="418" y="35"/>
                  <a:pt x="418" y="35"/>
                  <a:pt x="418" y="35"/>
                </a:cubicBezTo>
                <a:cubicBezTo>
                  <a:pt x="418" y="35"/>
                  <a:pt x="418" y="36"/>
                  <a:pt x="417" y="36"/>
                </a:cubicBezTo>
                <a:cubicBezTo>
                  <a:pt x="419" y="38"/>
                  <a:pt x="419" y="38"/>
                  <a:pt x="419" y="38"/>
                </a:cubicBezTo>
                <a:cubicBezTo>
                  <a:pt x="417" y="44"/>
                  <a:pt x="415" y="34"/>
                  <a:pt x="413" y="39"/>
                </a:cubicBezTo>
                <a:cubicBezTo>
                  <a:pt x="413" y="39"/>
                  <a:pt x="412" y="38"/>
                  <a:pt x="412" y="37"/>
                </a:cubicBezTo>
                <a:cubicBezTo>
                  <a:pt x="412" y="39"/>
                  <a:pt x="411" y="39"/>
                  <a:pt x="410" y="40"/>
                </a:cubicBezTo>
                <a:cubicBezTo>
                  <a:pt x="408" y="35"/>
                  <a:pt x="406" y="45"/>
                  <a:pt x="403" y="41"/>
                </a:cubicBezTo>
                <a:cubicBezTo>
                  <a:pt x="403" y="38"/>
                  <a:pt x="403" y="38"/>
                  <a:pt x="403" y="38"/>
                </a:cubicBezTo>
                <a:cubicBezTo>
                  <a:pt x="401" y="37"/>
                  <a:pt x="400" y="44"/>
                  <a:pt x="399" y="38"/>
                </a:cubicBezTo>
                <a:cubicBezTo>
                  <a:pt x="399" y="38"/>
                  <a:pt x="400" y="37"/>
                  <a:pt x="400" y="38"/>
                </a:cubicBezTo>
                <a:cubicBezTo>
                  <a:pt x="402" y="35"/>
                  <a:pt x="400" y="30"/>
                  <a:pt x="403" y="29"/>
                </a:cubicBezTo>
                <a:cubicBezTo>
                  <a:pt x="406" y="30"/>
                  <a:pt x="402" y="34"/>
                  <a:pt x="404" y="32"/>
                </a:cubicBezTo>
                <a:cubicBezTo>
                  <a:pt x="404" y="29"/>
                  <a:pt x="408" y="31"/>
                  <a:pt x="406" y="28"/>
                </a:cubicBezTo>
                <a:cubicBezTo>
                  <a:pt x="408" y="26"/>
                  <a:pt x="411" y="29"/>
                  <a:pt x="412" y="32"/>
                </a:cubicBezTo>
                <a:cubicBezTo>
                  <a:pt x="411" y="33"/>
                  <a:pt x="411" y="33"/>
                  <a:pt x="411" y="33"/>
                </a:cubicBezTo>
                <a:cubicBezTo>
                  <a:pt x="413" y="33"/>
                  <a:pt x="413" y="33"/>
                  <a:pt x="413" y="33"/>
                </a:cubicBezTo>
                <a:cubicBezTo>
                  <a:pt x="414" y="32"/>
                  <a:pt x="413" y="29"/>
                  <a:pt x="415" y="28"/>
                </a:cubicBezTo>
                <a:cubicBezTo>
                  <a:pt x="413" y="27"/>
                  <a:pt x="411" y="26"/>
                  <a:pt x="409" y="25"/>
                </a:cubicBezTo>
                <a:cubicBezTo>
                  <a:pt x="410" y="24"/>
                  <a:pt x="410" y="24"/>
                  <a:pt x="410" y="24"/>
                </a:cubicBezTo>
                <a:cubicBezTo>
                  <a:pt x="407" y="27"/>
                  <a:pt x="407" y="27"/>
                  <a:pt x="407" y="27"/>
                </a:cubicBezTo>
                <a:cubicBezTo>
                  <a:pt x="405" y="23"/>
                  <a:pt x="403" y="22"/>
                  <a:pt x="403" y="16"/>
                </a:cubicBezTo>
                <a:cubicBezTo>
                  <a:pt x="402" y="19"/>
                  <a:pt x="403" y="23"/>
                  <a:pt x="400" y="25"/>
                </a:cubicBezTo>
                <a:cubicBezTo>
                  <a:pt x="397" y="23"/>
                  <a:pt x="397" y="23"/>
                  <a:pt x="397" y="23"/>
                </a:cubicBezTo>
                <a:cubicBezTo>
                  <a:pt x="397" y="27"/>
                  <a:pt x="397" y="27"/>
                  <a:pt x="397" y="27"/>
                </a:cubicBezTo>
                <a:cubicBezTo>
                  <a:pt x="392" y="27"/>
                  <a:pt x="394" y="23"/>
                  <a:pt x="391" y="20"/>
                </a:cubicBezTo>
                <a:cubicBezTo>
                  <a:pt x="391" y="21"/>
                  <a:pt x="393" y="23"/>
                  <a:pt x="391" y="24"/>
                </a:cubicBezTo>
                <a:cubicBezTo>
                  <a:pt x="388" y="25"/>
                  <a:pt x="389" y="20"/>
                  <a:pt x="388" y="19"/>
                </a:cubicBezTo>
                <a:cubicBezTo>
                  <a:pt x="387" y="21"/>
                  <a:pt x="386" y="21"/>
                  <a:pt x="386" y="23"/>
                </a:cubicBezTo>
                <a:cubicBezTo>
                  <a:pt x="386" y="21"/>
                  <a:pt x="383" y="19"/>
                  <a:pt x="383" y="17"/>
                </a:cubicBezTo>
                <a:cubicBezTo>
                  <a:pt x="382" y="21"/>
                  <a:pt x="382" y="21"/>
                  <a:pt x="382" y="21"/>
                </a:cubicBezTo>
                <a:cubicBezTo>
                  <a:pt x="377" y="22"/>
                  <a:pt x="382" y="17"/>
                  <a:pt x="379" y="16"/>
                </a:cubicBezTo>
                <a:cubicBezTo>
                  <a:pt x="382" y="12"/>
                  <a:pt x="382" y="12"/>
                  <a:pt x="382" y="12"/>
                </a:cubicBezTo>
                <a:cubicBezTo>
                  <a:pt x="377" y="10"/>
                  <a:pt x="373" y="11"/>
                  <a:pt x="369" y="9"/>
                </a:cubicBezTo>
                <a:cubicBezTo>
                  <a:pt x="313" y="7"/>
                  <a:pt x="245" y="0"/>
                  <a:pt x="189" y="4"/>
                </a:cubicBezTo>
                <a:cubicBezTo>
                  <a:pt x="71" y="13"/>
                  <a:pt x="71" y="13"/>
                  <a:pt x="71" y="13"/>
                </a:cubicBezTo>
                <a:cubicBezTo>
                  <a:pt x="17" y="20"/>
                  <a:pt x="17" y="20"/>
                  <a:pt x="17" y="20"/>
                </a:cubicBezTo>
                <a:cubicBezTo>
                  <a:pt x="10" y="25"/>
                  <a:pt x="5" y="32"/>
                  <a:pt x="0" y="38"/>
                </a:cubicBezTo>
                <a:cubicBezTo>
                  <a:pt x="2" y="43"/>
                  <a:pt x="3" y="49"/>
                  <a:pt x="7" y="54"/>
                </a:cubicBezTo>
                <a:cubicBezTo>
                  <a:pt x="10" y="57"/>
                  <a:pt x="14" y="56"/>
                  <a:pt x="15" y="63"/>
                </a:cubicBezTo>
                <a:cubicBezTo>
                  <a:pt x="46" y="75"/>
                  <a:pt x="83" y="75"/>
                  <a:pt x="114" y="73"/>
                </a:cubicBezTo>
                <a:cubicBezTo>
                  <a:pt x="117" y="73"/>
                  <a:pt x="118" y="75"/>
                  <a:pt x="121" y="72"/>
                </a:cubicBezTo>
                <a:cubicBezTo>
                  <a:pt x="167" y="71"/>
                  <a:pt x="212" y="67"/>
                  <a:pt x="256" y="68"/>
                </a:cubicBezTo>
                <a:cubicBezTo>
                  <a:pt x="284" y="69"/>
                  <a:pt x="316" y="69"/>
                  <a:pt x="342" y="65"/>
                </a:cubicBezTo>
                <a:cubicBezTo>
                  <a:pt x="343" y="66"/>
                  <a:pt x="343" y="66"/>
                  <a:pt x="343" y="67"/>
                </a:cubicBezTo>
                <a:cubicBezTo>
                  <a:pt x="349" y="65"/>
                  <a:pt x="349" y="65"/>
                  <a:pt x="349" y="65"/>
                </a:cubicBezTo>
                <a:cubicBezTo>
                  <a:pt x="354" y="61"/>
                  <a:pt x="363" y="70"/>
                  <a:pt x="365" y="61"/>
                </a:cubicBezTo>
                <a:cubicBezTo>
                  <a:pt x="367" y="62"/>
                  <a:pt x="370" y="57"/>
                  <a:pt x="371" y="63"/>
                </a:cubicBezTo>
                <a:cubicBezTo>
                  <a:pt x="373" y="59"/>
                  <a:pt x="373" y="59"/>
                  <a:pt x="373" y="59"/>
                </a:cubicBezTo>
                <a:cubicBezTo>
                  <a:pt x="374" y="59"/>
                  <a:pt x="376" y="62"/>
                  <a:pt x="375" y="61"/>
                </a:cubicBezTo>
                <a:cubicBezTo>
                  <a:pt x="379" y="57"/>
                  <a:pt x="384" y="60"/>
                  <a:pt x="386" y="56"/>
                </a:cubicBezTo>
                <a:cubicBezTo>
                  <a:pt x="388" y="58"/>
                  <a:pt x="388" y="58"/>
                  <a:pt x="388" y="58"/>
                </a:cubicBezTo>
                <a:cubicBezTo>
                  <a:pt x="388" y="57"/>
                  <a:pt x="388" y="57"/>
                  <a:pt x="389" y="57"/>
                </a:cubicBezTo>
                <a:cubicBezTo>
                  <a:pt x="389" y="56"/>
                  <a:pt x="389" y="55"/>
                  <a:pt x="390" y="54"/>
                </a:cubicBezTo>
                <a:cubicBezTo>
                  <a:pt x="391" y="58"/>
                  <a:pt x="393" y="56"/>
                  <a:pt x="395" y="57"/>
                </a:cubicBezTo>
                <a:cubicBezTo>
                  <a:pt x="396" y="51"/>
                  <a:pt x="401" y="58"/>
                  <a:pt x="402" y="52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6" y="53"/>
                  <a:pt x="412" y="56"/>
                  <a:pt x="415" y="51"/>
                </a:cubicBezTo>
                <a:cubicBezTo>
                  <a:pt x="415" y="51"/>
                  <a:pt x="415" y="50"/>
                  <a:pt x="415" y="49"/>
                </a:cubicBezTo>
                <a:cubicBezTo>
                  <a:pt x="414" y="50"/>
                  <a:pt x="414" y="50"/>
                  <a:pt x="414" y="50"/>
                </a:cubicBezTo>
                <a:cubicBezTo>
                  <a:pt x="412" y="52"/>
                  <a:pt x="412" y="52"/>
                  <a:pt x="410" y="50"/>
                </a:cubicBezTo>
                <a:cubicBezTo>
                  <a:pt x="406" y="53"/>
                  <a:pt x="403" y="49"/>
                  <a:pt x="399" y="52"/>
                </a:cubicBezTo>
                <a:cubicBezTo>
                  <a:pt x="397" y="50"/>
                  <a:pt x="400" y="47"/>
                  <a:pt x="400" y="45"/>
                </a:cubicBezTo>
                <a:cubicBezTo>
                  <a:pt x="401" y="52"/>
                  <a:pt x="407" y="44"/>
                  <a:pt x="408" y="49"/>
                </a:cubicBezTo>
                <a:cubicBezTo>
                  <a:pt x="408" y="46"/>
                  <a:pt x="408" y="46"/>
                  <a:pt x="408" y="46"/>
                </a:cubicBezTo>
                <a:cubicBezTo>
                  <a:pt x="409" y="48"/>
                  <a:pt x="410" y="48"/>
                  <a:pt x="412" y="46"/>
                </a:cubicBezTo>
                <a:cubicBezTo>
                  <a:pt x="417" y="47"/>
                  <a:pt x="425" y="46"/>
                  <a:pt x="430" y="42"/>
                </a:cubicBezTo>
                <a:cubicBezTo>
                  <a:pt x="431" y="46"/>
                  <a:pt x="433" y="43"/>
                  <a:pt x="434" y="43"/>
                </a:cubicBezTo>
                <a:cubicBezTo>
                  <a:pt x="434" y="42"/>
                  <a:pt x="433" y="42"/>
                  <a:pt x="434" y="41"/>
                </a:cubicBezTo>
                <a:cubicBezTo>
                  <a:pt x="440" y="41"/>
                  <a:pt x="440" y="41"/>
                  <a:pt x="440" y="41"/>
                </a:cubicBezTo>
                <a:cubicBezTo>
                  <a:pt x="441" y="37"/>
                  <a:pt x="439" y="41"/>
                  <a:pt x="438" y="38"/>
                </a:cubicBezTo>
                <a:close/>
                <a:moveTo>
                  <a:pt x="131" y="22"/>
                </a:moveTo>
                <a:cubicBezTo>
                  <a:pt x="130" y="21"/>
                  <a:pt x="130" y="21"/>
                  <a:pt x="130" y="21"/>
                </a:cubicBezTo>
                <a:cubicBezTo>
                  <a:pt x="132" y="21"/>
                  <a:pt x="134" y="20"/>
                  <a:pt x="136" y="20"/>
                </a:cubicBezTo>
                <a:cubicBezTo>
                  <a:pt x="136" y="23"/>
                  <a:pt x="133" y="20"/>
                  <a:pt x="131" y="22"/>
                </a:cubicBezTo>
                <a:close/>
                <a:moveTo>
                  <a:pt x="139" y="25"/>
                </a:moveTo>
                <a:cubicBezTo>
                  <a:pt x="137" y="24"/>
                  <a:pt x="137" y="24"/>
                  <a:pt x="137" y="24"/>
                </a:cubicBezTo>
                <a:cubicBezTo>
                  <a:pt x="140" y="24"/>
                  <a:pt x="140" y="24"/>
                  <a:pt x="140" y="24"/>
                </a:cubicBezTo>
                <a:lnTo>
                  <a:pt x="139" y="25"/>
                </a:lnTo>
                <a:close/>
                <a:moveTo>
                  <a:pt x="152" y="24"/>
                </a:moveTo>
                <a:cubicBezTo>
                  <a:pt x="154" y="23"/>
                  <a:pt x="152" y="20"/>
                  <a:pt x="152" y="18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4" y="24"/>
                  <a:pt x="156" y="23"/>
                  <a:pt x="157" y="23"/>
                </a:cubicBezTo>
                <a:cubicBezTo>
                  <a:pt x="159" y="21"/>
                  <a:pt x="155" y="18"/>
                  <a:pt x="159" y="16"/>
                </a:cubicBezTo>
                <a:cubicBezTo>
                  <a:pt x="159" y="23"/>
                  <a:pt x="159" y="23"/>
                  <a:pt x="159" y="23"/>
                </a:cubicBezTo>
                <a:cubicBezTo>
                  <a:pt x="160" y="22"/>
                  <a:pt x="161" y="22"/>
                  <a:pt x="163" y="22"/>
                </a:cubicBezTo>
                <a:cubicBezTo>
                  <a:pt x="160" y="25"/>
                  <a:pt x="155" y="22"/>
                  <a:pt x="152" y="24"/>
                </a:cubicBezTo>
                <a:close/>
                <a:moveTo>
                  <a:pt x="170" y="22"/>
                </a:moveTo>
                <a:cubicBezTo>
                  <a:pt x="170" y="22"/>
                  <a:pt x="170" y="22"/>
                  <a:pt x="170" y="22"/>
                </a:cubicBezTo>
                <a:cubicBezTo>
                  <a:pt x="168" y="23"/>
                  <a:pt x="165" y="23"/>
                  <a:pt x="164" y="23"/>
                </a:cubicBezTo>
                <a:cubicBezTo>
                  <a:pt x="166" y="23"/>
                  <a:pt x="170" y="21"/>
                  <a:pt x="169" y="17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1" y="22"/>
                  <a:pt x="171" y="22"/>
                  <a:pt x="172" y="22"/>
                </a:cubicBezTo>
                <a:lnTo>
                  <a:pt x="170" y="22"/>
                </a:lnTo>
                <a:close/>
                <a:moveTo>
                  <a:pt x="177" y="22"/>
                </a:moveTo>
                <a:cubicBezTo>
                  <a:pt x="180" y="21"/>
                  <a:pt x="180" y="21"/>
                  <a:pt x="180" y="21"/>
                </a:cubicBezTo>
                <a:cubicBezTo>
                  <a:pt x="181" y="21"/>
                  <a:pt x="181" y="21"/>
                  <a:pt x="181" y="21"/>
                </a:cubicBezTo>
                <a:lnTo>
                  <a:pt x="177" y="22"/>
                </a:lnTo>
                <a:close/>
                <a:moveTo>
                  <a:pt x="266" y="13"/>
                </a:moveTo>
                <a:cubicBezTo>
                  <a:pt x="267" y="13"/>
                  <a:pt x="268" y="12"/>
                  <a:pt x="268" y="14"/>
                </a:cubicBezTo>
                <a:cubicBezTo>
                  <a:pt x="266" y="13"/>
                  <a:pt x="266" y="13"/>
                  <a:pt x="266" y="13"/>
                </a:cubicBezTo>
                <a:close/>
                <a:moveTo>
                  <a:pt x="203" y="14"/>
                </a:moveTo>
                <a:cubicBezTo>
                  <a:pt x="204" y="15"/>
                  <a:pt x="205" y="16"/>
                  <a:pt x="204" y="17"/>
                </a:cubicBezTo>
                <a:cubicBezTo>
                  <a:pt x="204" y="19"/>
                  <a:pt x="203" y="17"/>
                  <a:pt x="202" y="16"/>
                </a:cubicBezTo>
                <a:lnTo>
                  <a:pt x="203" y="14"/>
                </a:lnTo>
                <a:close/>
                <a:moveTo>
                  <a:pt x="191" y="22"/>
                </a:moveTo>
                <a:cubicBezTo>
                  <a:pt x="192" y="21"/>
                  <a:pt x="192" y="21"/>
                  <a:pt x="192" y="21"/>
                </a:cubicBezTo>
                <a:cubicBezTo>
                  <a:pt x="195" y="21"/>
                  <a:pt x="195" y="21"/>
                  <a:pt x="195" y="21"/>
                </a:cubicBezTo>
                <a:lnTo>
                  <a:pt x="191" y="22"/>
                </a:lnTo>
                <a:close/>
                <a:moveTo>
                  <a:pt x="194" y="17"/>
                </a:moveTo>
                <a:cubicBezTo>
                  <a:pt x="193" y="16"/>
                  <a:pt x="193" y="16"/>
                  <a:pt x="193" y="16"/>
                </a:cubicBezTo>
                <a:cubicBezTo>
                  <a:pt x="194" y="17"/>
                  <a:pt x="195" y="15"/>
                  <a:pt x="196" y="16"/>
                </a:cubicBezTo>
                <a:cubicBezTo>
                  <a:pt x="195" y="17"/>
                  <a:pt x="195" y="18"/>
                  <a:pt x="194" y="17"/>
                </a:cubicBezTo>
                <a:close/>
                <a:moveTo>
                  <a:pt x="197" y="21"/>
                </a:moveTo>
                <a:cubicBezTo>
                  <a:pt x="201" y="21"/>
                  <a:pt x="201" y="21"/>
                  <a:pt x="201" y="21"/>
                </a:cubicBezTo>
                <a:cubicBezTo>
                  <a:pt x="197" y="21"/>
                  <a:pt x="197" y="21"/>
                  <a:pt x="197" y="21"/>
                </a:cubicBezTo>
                <a:close/>
                <a:moveTo>
                  <a:pt x="206" y="29"/>
                </a:moveTo>
                <a:cubicBezTo>
                  <a:pt x="204" y="30"/>
                  <a:pt x="202" y="29"/>
                  <a:pt x="199" y="29"/>
                </a:cubicBezTo>
                <a:cubicBezTo>
                  <a:pt x="204" y="28"/>
                  <a:pt x="210" y="27"/>
                  <a:pt x="214" y="28"/>
                </a:cubicBezTo>
                <a:cubicBezTo>
                  <a:pt x="213" y="31"/>
                  <a:pt x="209" y="27"/>
                  <a:pt x="206" y="29"/>
                </a:cubicBezTo>
                <a:close/>
                <a:moveTo>
                  <a:pt x="207" y="21"/>
                </a:moveTo>
                <a:cubicBezTo>
                  <a:pt x="210" y="21"/>
                  <a:pt x="208" y="17"/>
                  <a:pt x="208" y="15"/>
                </a:cubicBezTo>
                <a:cubicBezTo>
                  <a:pt x="212" y="15"/>
                  <a:pt x="209" y="18"/>
                  <a:pt x="210" y="21"/>
                </a:cubicBezTo>
                <a:cubicBezTo>
                  <a:pt x="212" y="21"/>
                  <a:pt x="211" y="17"/>
                  <a:pt x="212" y="19"/>
                </a:cubicBezTo>
                <a:cubicBezTo>
                  <a:pt x="213" y="23"/>
                  <a:pt x="216" y="20"/>
                  <a:pt x="218" y="20"/>
                </a:cubicBezTo>
                <a:cubicBezTo>
                  <a:pt x="218" y="19"/>
                  <a:pt x="218" y="19"/>
                  <a:pt x="218" y="19"/>
                </a:cubicBezTo>
                <a:cubicBezTo>
                  <a:pt x="220" y="21"/>
                  <a:pt x="220" y="21"/>
                  <a:pt x="220" y="21"/>
                </a:cubicBezTo>
                <a:lnTo>
                  <a:pt x="207" y="21"/>
                </a:lnTo>
                <a:close/>
                <a:moveTo>
                  <a:pt x="223" y="29"/>
                </a:moveTo>
                <a:cubicBezTo>
                  <a:pt x="224" y="27"/>
                  <a:pt x="226" y="28"/>
                  <a:pt x="228" y="28"/>
                </a:cubicBezTo>
                <a:cubicBezTo>
                  <a:pt x="226" y="30"/>
                  <a:pt x="225" y="29"/>
                  <a:pt x="223" y="29"/>
                </a:cubicBezTo>
                <a:close/>
                <a:moveTo>
                  <a:pt x="229" y="20"/>
                </a:moveTo>
                <a:cubicBezTo>
                  <a:pt x="229" y="20"/>
                  <a:pt x="229" y="20"/>
                  <a:pt x="229" y="20"/>
                </a:cubicBezTo>
                <a:cubicBezTo>
                  <a:pt x="229" y="20"/>
                  <a:pt x="229" y="20"/>
                  <a:pt x="229" y="20"/>
                </a:cubicBezTo>
                <a:cubicBezTo>
                  <a:pt x="232" y="20"/>
                  <a:pt x="235" y="20"/>
                  <a:pt x="237" y="18"/>
                </a:cubicBezTo>
                <a:cubicBezTo>
                  <a:pt x="238" y="20"/>
                  <a:pt x="238" y="20"/>
                  <a:pt x="238" y="20"/>
                </a:cubicBezTo>
                <a:cubicBezTo>
                  <a:pt x="236" y="22"/>
                  <a:pt x="230" y="20"/>
                  <a:pt x="229" y="20"/>
                </a:cubicBezTo>
                <a:close/>
                <a:moveTo>
                  <a:pt x="242" y="20"/>
                </a:moveTo>
                <a:cubicBezTo>
                  <a:pt x="242" y="20"/>
                  <a:pt x="243" y="20"/>
                  <a:pt x="243" y="20"/>
                </a:cubicBezTo>
                <a:cubicBezTo>
                  <a:pt x="244" y="20"/>
                  <a:pt x="245" y="19"/>
                  <a:pt x="245" y="17"/>
                </a:cubicBezTo>
                <a:cubicBezTo>
                  <a:pt x="247" y="18"/>
                  <a:pt x="247" y="21"/>
                  <a:pt x="250" y="20"/>
                </a:cubicBezTo>
                <a:cubicBezTo>
                  <a:pt x="247" y="22"/>
                  <a:pt x="245" y="21"/>
                  <a:pt x="243" y="20"/>
                </a:cubicBezTo>
                <a:cubicBezTo>
                  <a:pt x="242" y="21"/>
                  <a:pt x="242" y="21"/>
                  <a:pt x="242" y="20"/>
                </a:cubicBezTo>
                <a:close/>
                <a:moveTo>
                  <a:pt x="257" y="14"/>
                </a:moveTo>
                <a:cubicBezTo>
                  <a:pt x="256" y="12"/>
                  <a:pt x="256" y="12"/>
                  <a:pt x="256" y="12"/>
                </a:cubicBezTo>
                <a:cubicBezTo>
                  <a:pt x="257" y="12"/>
                  <a:pt x="257" y="12"/>
                  <a:pt x="257" y="12"/>
                </a:cubicBezTo>
                <a:lnTo>
                  <a:pt x="257" y="14"/>
                </a:lnTo>
                <a:close/>
                <a:moveTo>
                  <a:pt x="258" y="21"/>
                </a:moveTo>
                <a:cubicBezTo>
                  <a:pt x="259" y="21"/>
                  <a:pt x="260" y="19"/>
                  <a:pt x="260" y="21"/>
                </a:cubicBezTo>
                <a:lnTo>
                  <a:pt x="258" y="21"/>
                </a:lnTo>
                <a:close/>
                <a:moveTo>
                  <a:pt x="263" y="16"/>
                </a:moveTo>
                <a:cubicBezTo>
                  <a:pt x="262" y="18"/>
                  <a:pt x="262" y="18"/>
                  <a:pt x="262" y="18"/>
                </a:cubicBezTo>
                <a:cubicBezTo>
                  <a:pt x="261" y="16"/>
                  <a:pt x="261" y="16"/>
                  <a:pt x="261" y="16"/>
                </a:cubicBezTo>
                <a:cubicBezTo>
                  <a:pt x="261" y="15"/>
                  <a:pt x="262" y="16"/>
                  <a:pt x="263" y="16"/>
                </a:cubicBezTo>
                <a:close/>
                <a:moveTo>
                  <a:pt x="262" y="21"/>
                </a:moveTo>
                <a:cubicBezTo>
                  <a:pt x="263" y="20"/>
                  <a:pt x="264" y="20"/>
                  <a:pt x="266" y="21"/>
                </a:cubicBezTo>
                <a:cubicBezTo>
                  <a:pt x="267" y="21"/>
                  <a:pt x="268" y="21"/>
                  <a:pt x="269" y="21"/>
                </a:cubicBezTo>
                <a:cubicBezTo>
                  <a:pt x="269" y="21"/>
                  <a:pt x="269" y="21"/>
                  <a:pt x="270" y="21"/>
                </a:cubicBezTo>
                <a:cubicBezTo>
                  <a:pt x="269" y="21"/>
                  <a:pt x="269" y="21"/>
                  <a:pt x="269" y="21"/>
                </a:cubicBezTo>
                <a:cubicBezTo>
                  <a:pt x="268" y="21"/>
                  <a:pt x="267" y="21"/>
                  <a:pt x="266" y="21"/>
                </a:cubicBezTo>
                <a:cubicBezTo>
                  <a:pt x="264" y="20"/>
                  <a:pt x="263" y="20"/>
                  <a:pt x="262" y="21"/>
                </a:cubicBezTo>
                <a:close/>
                <a:moveTo>
                  <a:pt x="273" y="23"/>
                </a:moveTo>
                <a:cubicBezTo>
                  <a:pt x="274" y="21"/>
                  <a:pt x="271" y="16"/>
                  <a:pt x="273" y="14"/>
                </a:cubicBezTo>
                <a:cubicBezTo>
                  <a:pt x="274" y="15"/>
                  <a:pt x="272" y="20"/>
                  <a:pt x="274" y="21"/>
                </a:cubicBezTo>
                <a:lnTo>
                  <a:pt x="273" y="23"/>
                </a:lnTo>
                <a:close/>
                <a:moveTo>
                  <a:pt x="291" y="21"/>
                </a:moveTo>
                <a:cubicBezTo>
                  <a:pt x="289" y="22"/>
                  <a:pt x="289" y="22"/>
                  <a:pt x="289" y="22"/>
                </a:cubicBezTo>
                <a:cubicBezTo>
                  <a:pt x="289" y="20"/>
                  <a:pt x="291" y="19"/>
                  <a:pt x="290" y="17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88" y="16"/>
                  <a:pt x="288" y="16"/>
                  <a:pt x="288" y="16"/>
                </a:cubicBezTo>
                <a:cubicBezTo>
                  <a:pt x="289" y="12"/>
                  <a:pt x="289" y="12"/>
                  <a:pt x="289" y="12"/>
                </a:cubicBezTo>
                <a:cubicBezTo>
                  <a:pt x="294" y="9"/>
                  <a:pt x="291" y="17"/>
                  <a:pt x="291" y="21"/>
                </a:cubicBezTo>
                <a:close/>
                <a:moveTo>
                  <a:pt x="308" y="19"/>
                </a:moveTo>
                <a:cubicBezTo>
                  <a:pt x="307" y="14"/>
                  <a:pt x="307" y="14"/>
                  <a:pt x="307" y="14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8" y="16"/>
                  <a:pt x="309" y="17"/>
                  <a:pt x="310" y="18"/>
                </a:cubicBezTo>
                <a:cubicBezTo>
                  <a:pt x="310" y="18"/>
                  <a:pt x="310" y="18"/>
                  <a:pt x="310" y="18"/>
                </a:cubicBezTo>
                <a:cubicBezTo>
                  <a:pt x="310" y="18"/>
                  <a:pt x="310" y="19"/>
                  <a:pt x="310" y="18"/>
                </a:cubicBezTo>
                <a:cubicBezTo>
                  <a:pt x="309" y="18"/>
                  <a:pt x="308" y="18"/>
                  <a:pt x="308" y="19"/>
                </a:cubicBezTo>
                <a:close/>
                <a:moveTo>
                  <a:pt x="321" y="41"/>
                </a:moveTo>
                <a:cubicBezTo>
                  <a:pt x="320" y="40"/>
                  <a:pt x="320" y="40"/>
                  <a:pt x="320" y="40"/>
                </a:cubicBezTo>
                <a:cubicBezTo>
                  <a:pt x="320" y="37"/>
                  <a:pt x="320" y="37"/>
                  <a:pt x="320" y="37"/>
                </a:cubicBezTo>
                <a:cubicBezTo>
                  <a:pt x="321" y="37"/>
                  <a:pt x="321" y="37"/>
                  <a:pt x="321" y="38"/>
                </a:cubicBezTo>
                <a:cubicBezTo>
                  <a:pt x="321" y="39"/>
                  <a:pt x="321" y="40"/>
                  <a:pt x="321" y="41"/>
                </a:cubicBezTo>
                <a:close/>
                <a:moveTo>
                  <a:pt x="363" y="17"/>
                </a:moveTo>
                <a:cubicBezTo>
                  <a:pt x="363" y="14"/>
                  <a:pt x="363" y="14"/>
                  <a:pt x="363" y="14"/>
                </a:cubicBezTo>
                <a:cubicBezTo>
                  <a:pt x="364" y="15"/>
                  <a:pt x="364" y="15"/>
                  <a:pt x="364" y="15"/>
                </a:cubicBezTo>
                <a:cubicBezTo>
                  <a:pt x="363" y="15"/>
                  <a:pt x="363" y="16"/>
                  <a:pt x="363" y="17"/>
                </a:cubicBezTo>
                <a:close/>
                <a:moveTo>
                  <a:pt x="368" y="16"/>
                </a:moveTo>
                <a:cubicBezTo>
                  <a:pt x="367" y="18"/>
                  <a:pt x="369" y="19"/>
                  <a:pt x="368" y="22"/>
                </a:cubicBezTo>
                <a:cubicBezTo>
                  <a:pt x="367" y="22"/>
                  <a:pt x="367" y="20"/>
                  <a:pt x="366" y="19"/>
                </a:cubicBezTo>
                <a:lnTo>
                  <a:pt x="368" y="16"/>
                </a:lnTo>
                <a:close/>
                <a:moveTo>
                  <a:pt x="366" y="39"/>
                </a:moveTo>
                <a:cubicBezTo>
                  <a:pt x="369" y="37"/>
                  <a:pt x="369" y="37"/>
                  <a:pt x="369" y="37"/>
                </a:cubicBezTo>
                <a:cubicBezTo>
                  <a:pt x="374" y="38"/>
                  <a:pt x="374" y="38"/>
                  <a:pt x="374" y="38"/>
                </a:cubicBezTo>
                <a:lnTo>
                  <a:pt x="366" y="39"/>
                </a:lnTo>
                <a:close/>
                <a:moveTo>
                  <a:pt x="376" y="20"/>
                </a:moveTo>
                <a:cubicBezTo>
                  <a:pt x="374" y="20"/>
                  <a:pt x="376" y="16"/>
                  <a:pt x="374" y="16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71" y="19"/>
                  <a:pt x="372" y="17"/>
                  <a:pt x="372" y="15"/>
                </a:cubicBezTo>
                <a:cubicBezTo>
                  <a:pt x="375" y="10"/>
                  <a:pt x="378" y="17"/>
                  <a:pt x="376" y="20"/>
                </a:cubicBezTo>
                <a:close/>
                <a:moveTo>
                  <a:pt x="397" y="39"/>
                </a:moveTo>
                <a:cubicBezTo>
                  <a:pt x="397" y="38"/>
                  <a:pt x="397" y="37"/>
                  <a:pt x="397" y="36"/>
                </a:cubicBezTo>
                <a:cubicBezTo>
                  <a:pt x="395" y="41"/>
                  <a:pt x="389" y="32"/>
                  <a:pt x="389" y="40"/>
                </a:cubicBezTo>
                <a:cubicBezTo>
                  <a:pt x="387" y="38"/>
                  <a:pt x="387" y="38"/>
                  <a:pt x="387" y="38"/>
                </a:cubicBezTo>
                <a:cubicBezTo>
                  <a:pt x="387" y="43"/>
                  <a:pt x="383" y="39"/>
                  <a:pt x="381" y="39"/>
                </a:cubicBezTo>
                <a:cubicBezTo>
                  <a:pt x="381" y="37"/>
                  <a:pt x="381" y="37"/>
                  <a:pt x="381" y="37"/>
                </a:cubicBezTo>
                <a:cubicBezTo>
                  <a:pt x="382" y="37"/>
                  <a:pt x="382" y="37"/>
                  <a:pt x="383" y="38"/>
                </a:cubicBezTo>
                <a:cubicBezTo>
                  <a:pt x="385" y="37"/>
                  <a:pt x="384" y="33"/>
                  <a:pt x="385" y="35"/>
                </a:cubicBezTo>
                <a:cubicBezTo>
                  <a:pt x="386" y="36"/>
                  <a:pt x="388" y="36"/>
                  <a:pt x="390" y="36"/>
                </a:cubicBezTo>
                <a:cubicBezTo>
                  <a:pt x="394" y="32"/>
                  <a:pt x="394" y="32"/>
                  <a:pt x="394" y="32"/>
                </a:cubicBezTo>
                <a:cubicBezTo>
                  <a:pt x="392" y="34"/>
                  <a:pt x="392" y="34"/>
                  <a:pt x="392" y="34"/>
                </a:cubicBezTo>
                <a:cubicBezTo>
                  <a:pt x="396" y="36"/>
                  <a:pt x="396" y="36"/>
                  <a:pt x="396" y="36"/>
                </a:cubicBezTo>
                <a:cubicBezTo>
                  <a:pt x="396" y="31"/>
                  <a:pt x="396" y="31"/>
                  <a:pt x="396" y="31"/>
                </a:cubicBezTo>
                <a:cubicBezTo>
                  <a:pt x="399" y="31"/>
                  <a:pt x="399" y="31"/>
                  <a:pt x="399" y="31"/>
                </a:cubicBezTo>
                <a:cubicBezTo>
                  <a:pt x="398" y="32"/>
                  <a:pt x="398" y="33"/>
                  <a:pt x="398" y="34"/>
                </a:cubicBezTo>
                <a:cubicBezTo>
                  <a:pt x="399" y="36"/>
                  <a:pt x="399" y="36"/>
                  <a:pt x="399" y="36"/>
                </a:cubicBezTo>
                <a:lnTo>
                  <a:pt x="397" y="39"/>
                </a:lnTo>
                <a:close/>
              </a:path>
            </a:pathLst>
          </a:custGeom>
          <a:gradFill flip="none" rotWithShape="1">
            <a:gsLst>
              <a:gs pos="0">
                <a:srgbClr val="BB9F64"/>
              </a:gs>
              <a:gs pos="100000">
                <a:srgbClr val="FFF0AE">
                  <a:alpha val="0"/>
                </a:srgbClr>
              </a:gs>
            </a:gsLst>
            <a:lin ang="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4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solidFill>
                <a:prstClr val="black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2B6D397D-91D6-5F0F-6751-107BB00E8D42}"/>
              </a:ext>
            </a:extLst>
          </p:cNvPr>
          <p:cNvGrpSpPr/>
          <p:nvPr/>
        </p:nvGrpSpPr>
        <p:grpSpPr>
          <a:xfrm>
            <a:off x="5747187" y="1116164"/>
            <a:ext cx="3229881" cy="1539787"/>
            <a:chOff x="1899269" y="2108295"/>
            <a:chExt cx="3229881" cy="1539787"/>
          </a:xfrm>
        </p:grpSpPr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BDDEAF6A-3A38-9DCB-CC31-EEDA48FB0180}"/>
                </a:ext>
              </a:extLst>
            </p:cNvPr>
            <p:cNvSpPr txBox="1"/>
            <p:nvPr/>
          </p:nvSpPr>
          <p:spPr>
            <a:xfrm>
              <a:off x="2104814" y="210829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solidFill>
                    <a:srgbClr val="FFF0AE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0E8A2072-C246-C33F-4952-43B5D17A30F4}"/>
                </a:ext>
              </a:extLst>
            </p:cNvPr>
            <p:cNvSpPr txBox="1"/>
            <p:nvPr/>
          </p:nvSpPr>
          <p:spPr>
            <a:xfrm>
              <a:off x="1899269" y="2406504"/>
              <a:ext cx="3229881" cy="12415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57D06722-0C3D-BC42-A571-8636D8460770}"/>
              </a:ext>
            </a:extLst>
          </p:cNvPr>
          <p:cNvSpPr txBox="1"/>
          <p:nvPr/>
        </p:nvSpPr>
        <p:spPr>
          <a:xfrm>
            <a:off x="5592688" y="2760135"/>
            <a:ext cx="3456384" cy="54037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00">
                <a:solidFill>
                  <a:schemeClr val="bg1">
                    <a:lumMod val="50000"/>
                  </a:schemeClr>
                </a:solidFill>
                <a:latin typeface="+mj-ea"/>
                <a:ea typeface="+mj-ea"/>
              </a:defRPr>
            </a:lvl1pPr>
          </a:lstStyle>
          <a:p>
            <a:pPr marL="171457" indent="-171457">
              <a:buFont typeface="Wingdings" panose="05000000000000000000" pitchFamily="2" charset="2"/>
              <a:buChar char="ü"/>
            </a:pPr>
            <a:r>
              <a: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0E30BC94-64E1-915C-ED5A-00ADA247DC81}"/>
              </a:ext>
            </a:extLst>
          </p:cNvPr>
          <p:cNvSpPr txBox="1"/>
          <p:nvPr/>
        </p:nvSpPr>
        <p:spPr>
          <a:xfrm>
            <a:off x="5592688" y="3356513"/>
            <a:ext cx="3456384" cy="54037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00">
                <a:solidFill>
                  <a:schemeClr val="bg1">
                    <a:lumMod val="50000"/>
                  </a:schemeClr>
                </a:solidFill>
                <a:latin typeface="+mj-ea"/>
                <a:ea typeface="+mj-ea"/>
              </a:defRPr>
            </a:lvl1pPr>
          </a:lstStyle>
          <a:p>
            <a:pPr marL="171457" indent="-171457">
              <a:buFont typeface="Wingdings" panose="05000000000000000000" pitchFamily="2" charset="2"/>
              <a:buChar char="ü"/>
            </a:pPr>
            <a:r>
              <a: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D9FD52C6-B372-138D-61E6-52BC43595210}"/>
              </a:ext>
            </a:extLst>
          </p:cNvPr>
          <p:cNvSpPr txBox="1"/>
          <p:nvPr/>
        </p:nvSpPr>
        <p:spPr>
          <a:xfrm>
            <a:off x="5592688" y="3952892"/>
            <a:ext cx="3456384" cy="54037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00">
                <a:solidFill>
                  <a:schemeClr val="bg1">
                    <a:lumMod val="50000"/>
                  </a:schemeClr>
                </a:solidFill>
                <a:latin typeface="+mj-ea"/>
                <a:ea typeface="+mj-ea"/>
              </a:defRPr>
            </a:lvl1pPr>
          </a:lstStyle>
          <a:p>
            <a:pPr marL="171457" indent="-171457">
              <a:buFont typeface="Wingdings" panose="05000000000000000000" pitchFamily="2" charset="2"/>
              <a:buChar char="ü"/>
            </a:pPr>
            <a:r>
              <a: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根据自己的需要添加适当的文字，此处添加详细文本描述，建议与标题相关尽量简洁... ...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78181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35D5A59E-4C9B-65E2-D4E8-00FCBF5438B6}"/>
              </a:ext>
            </a:extLst>
          </p:cNvPr>
          <p:cNvSpPr/>
          <p:nvPr/>
        </p:nvSpPr>
        <p:spPr>
          <a:xfrm flipV="1">
            <a:off x="2656798" y="1236179"/>
            <a:ext cx="4024283" cy="2806336"/>
          </a:xfrm>
          <a:custGeom>
            <a:avLst/>
            <a:gdLst>
              <a:gd name="connsiteX0" fmla="*/ 682671 w 1140934"/>
              <a:gd name="connsiteY0" fmla="*/ 784572 h 795631"/>
              <a:gd name="connsiteX1" fmla="*/ 287253 w 1140934"/>
              <a:gd name="connsiteY1" fmla="*/ 610248 h 795631"/>
              <a:gd name="connsiteX2" fmla="*/ 236232 w 1140934"/>
              <a:gd name="connsiteY2" fmla="*/ 558376 h 795631"/>
              <a:gd name="connsiteX3" fmla="*/ 236232 w 1140934"/>
              <a:gd name="connsiteY3" fmla="*/ 541369 h 795631"/>
              <a:gd name="connsiteX4" fmla="*/ 233681 w 1140934"/>
              <a:gd name="connsiteY4" fmla="*/ 532865 h 795631"/>
              <a:gd name="connsiteX5" fmla="*/ 238783 w 1140934"/>
              <a:gd name="connsiteY5" fmla="*/ 519259 h 795631"/>
              <a:gd name="connsiteX6" fmla="*/ 252389 w 1140934"/>
              <a:gd name="connsiteY6" fmla="*/ 501402 h 795631"/>
              <a:gd name="connsiteX7" fmla="*/ 270246 w 1140934"/>
              <a:gd name="connsiteY7" fmla="*/ 484395 h 795631"/>
              <a:gd name="connsiteX8" fmla="*/ 220075 w 1140934"/>
              <a:gd name="connsiteY8" fmla="*/ 389154 h 795631"/>
              <a:gd name="connsiteX9" fmla="*/ 123984 w 1140934"/>
              <a:gd name="connsiteY9" fmla="*/ 311771 h 795631"/>
              <a:gd name="connsiteX10" fmla="*/ 91670 w 1140934"/>
              <a:gd name="connsiteY10" fmla="*/ 413815 h 795631"/>
              <a:gd name="connsiteX11" fmla="*/ 95922 w 1140934"/>
              <a:gd name="connsiteY11" fmla="*/ 508205 h 795631"/>
              <a:gd name="connsiteX12" fmla="*/ 99323 w 1140934"/>
              <a:gd name="connsiteY12" fmla="*/ 574533 h 795631"/>
              <a:gd name="connsiteX13" fmla="*/ 50003 w 1140934"/>
              <a:gd name="connsiteY13" fmla="*/ 685930 h 795631"/>
              <a:gd name="connsiteX14" fmla="*/ 24492 w 1140934"/>
              <a:gd name="connsiteY14" fmla="*/ 656168 h 795631"/>
              <a:gd name="connsiteX15" fmla="*/ 41499 w 1140934"/>
              <a:gd name="connsiteY15" fmla="*/ 321125 h 795631"/>
              <a:gd name="connsiteX16" fmla="*/ 53404 w 1140934"/>
              <a:gd name="connsiteY16" fmla="*/ 268403 h 795631"/>
              <a:gd name="connsiteX17" fmla="*/ 55955 w 1140934"/>
              <a:gd name="connsiteY17" fmla="*/ 259049 h 795631"/>
              <a:gd name="connsiteX18" fmla="*/ 113780 w 1140934"/>
              <a:gd name="connsiteY18" fmla="*/ 163808 h 795631"/>
              <a:gd name="connsiteX19" fmla="*/ 248987 w 1140934"/>
              <a:gd name="connsiteY19" fmla="*/ 6491 h 795631"/>
              <a:gd name="connsiteX20" fmla="*/ 292356 w 1140934"/>
              <a:gd name="connsiteY20" fmla="*/ 7342 h 795631"/>
              <a:gd name="connsiteX21" fmla="*/ 269396 w 1140934"/>
              <a:gd name="connsiteY21" fmla="*/ 90677 h 795631"/>
              <a:gd name="connsiteX22" fmla="*/ 254089 w 1140934"/>
              <a:gd name="connsiteY22" fmla="*/ 93228 h 795631"/>
              <a:gd name="connsiteX23" fmla="*/ 241334 w 1140934"/>
              <a:gd name="connsiteY23" fmla="*/ 48159 h 795631"/>
              <a:gd name="connsiteX24" fmla="*/ 172455 w 1140934"/>
              <a:gd name="connsiteY24" fmla="*/ 151053 h 795631"/>
              <a:gd name="connsiteX25" fmla="*/ 159699 w 1140934"/>
              <a:gd name="connsiteY25" fmla="*/ 179965 h 795631"/>
              <a:gd name="connsiteX26" fmla="*/ 149495 w 1140934"/>
              <a:gd name="connsiteY26" fmla="*/ 209728 h 795631"/>
              <a:gd name="connsiteX27" fmla="*/ 168203 w 1140934"/>
              <a:gd name="connsiteY27" fmla="*/ 228436 h 795631"/>
              <a:gd name="connsiteX28" fmla="*/ 192013 w 1140934"/>
              <a:gd name="connsiteY28" fmla="*/ 218231 h 795631"/>
              <a:gd name="connsiteX29" fmla="*/ 256640 w 1140934"/>
              <a:gd name="connsiteY29" fmla="*/ 222483 h 795631"/>
              <a:gd name="connsiteX30" fmla="*/ 287253 w 1140934"/>
              <a:gd name="connsiteY30" fmla="*/ 230987 h 795631"/>
              <a:gd name="connsiteX31" fmla="*/ 353582 w 1140934"/>
              <a:gd name="connsiteY31" fmla="*/ 260750 h 795631"/>
              <a:gd name="connsiteX32" fmla="*/ 372290 w 1140934"/>
              <a:gd name="connsiteY32" fmla="*/ 287111 h 795631"/>
              <a:gd name="connsiteX33" fmla="*/ 397800 w 1140934"/>
              <a:gd name="connsiteY33" fmla="*/ 328778 h 795631"/>
              <a:gd name="connsiteX34" fmla="*/ 433516 w 1140934"/>
              <a:gd name="connsiteY34" fmla="*/ 423169 h 795631"/>
              <a:gd name="connsiteX35" fmla="*/ 429264 w 1140934"/>
              <a:gd name="connsiteY35" fmla="*/ 448679 h 795631"/>
              <a:gd name="connsiteX36" fmla="*/ 375691 w 1140934"/>
              <a:gd name="connsiteY36" fmla="*/ 536267 h 795631"/>
              <a:gd name="connsiteX37" fmla="*/ 436067 w 1140934"/>
              <a:gd name="connsiteY37" fmla="*/ 580485 h 795631"/>
              <a:gd name="connsiteX38" fmla="*/ 521953 w 1140934"/>
              <a:gd name="connsiteY38" fmla="*/ 614500 h 795631"/>
              <a:gd name="connsiteX39" fmla="*/ 516851 w 1140934"/>
              <a:gd name="connsiteY39" fmla="*/ 524362 h 795631"/>
              <a:gd name="connsiteX40" fmla="*/ 499844 w 1140934"/>
              <a:gd name="connsiteY40" fmla="*/ 464836 h 795631"/>
              <a:gd name="connsiteX41" fmla="*/ 559369 w 1140934"/>
              <a:gd name="connsiteY41" fmla="*/ 377249 h 795631"/>
              <a:gd name="connsiteX42" fmla="*/ 576376 w 1140934"/>
              <a:gd name="connsiteY42" fmla="*/ 345786 h 795631"/>
              <a:gd name="connsiteX43" fmla="*/ 552566 w 1140934"/>
              <a:gd name="connsiteY43" fmla="*/ 321125 h 795631"/>
              <a:gd name="connsiteX44" fmla="*/ 546614 w 1140934"/>
              <a:gd name="connsiteY44" fmla="*/ 311771 h 795631"/>
              <a:gd name="connsiteX45" fmla="*/ 566172 w 1140934"/>
              <a:gd name="connsiteY45" fmla="*/ 321976 h 795631"/>
              <a:gd name="connsiteX46" fmla="*/ 576376 w 1140934"/>
              <a:gd name="connsiteY46" fmla="*/ 326227 h 795631"/>
              <a:gd name="connsiteX47" fmla="*/ 595935 w 1140934"/>
              <a:gd name="connsiteY47" fmla="*/ 330479 h 795631"/>
              <a:gd name="connsiteX48" fmla="*/ 668215 w 1140934"/>
              <a:gd name="connsiteY48" fmla="*/ 342384 h 795631"/>
              <a:gd name="connsiteX49" fmla="*/ 737095 w 1140934"/>
              <a:gd name="connsiteY49" fmla="*/ 357691 h 795631"/>
              <a:gd name="connsiteX50" fmla="*/ 757503 w 1140934"/>
              <a:gd name="connsiteY50" fmla="*/ 371296 h 795631"/>
              <a:gd name="connsiteX51" fmla="*/ 754952 w 1140934"/>
              <a:gd name="connsiteY51" fmla="*/ 333030 h 795631"/>
              <a:gd name="connsiteX52" fmla="*/ 752401 w 1140934"/>
              <a:gd name="connsiteY52" fmla="*/ 316023 h 795631"/>
              <a:gd name="connsiteX53" fmla="*/ 747299 w 1140934"/>
              <a:gd name="connsiteY53" fmla="*/ 303268 h 795631"/>
              <a:gd name="connsiteX54" fmla="*/ 708182 w 1140934"/>
              <a:gd name="connsiteY54" fmla="*/ 240341 h 795631"/>
              <a:gd name="connsiteX55" fmla="*/ 655460 w 1140934"/>
              <a:gd name="connsiteY55" fmla="*/ 203775 h 795631"/>
              <a:gd name="connsiteX56" fmla="*/ 663963 w 1140934"/>
              <a:gd name="connsiteY56" fmla="*/ 234388 h 795631"/>
              <a:gd name="connsiteX57" fmla="*/ 655460 w 1140934"/>
              <a:gd name="connsiteY57" fmla="*/ 258198 h 795631"/>
              <a:gd name="connsiteX58" fmla="*/ 567873 w 1140934"/>
              <a:gd name="connsiteY58" fmla="*/ 251396 h 795631"/>
              <a:gd name="connsiteX59" fmla="*/ 558519 w 1140934"/>
              <a:gd name="connsiteY59" fmla="*/ 260750 h 795631"/>
              <a:gd name="connsiteX60" fmla="*/ 555117 w 1140934"/>
              <a:gd name="connsiteY60" fmla="*/ 253096 h 795631"/>
              <a:gd name="connsiteX61" fmla="*/ 550865 w 1140934"/>
              <a:gd name="connsiteY61" fmla="*/ 239490 h 795631"/>
              <a:gd name="connsiteX62" fmla="*/ 300009 w 1140934"/>
              <a:gd name="connsiteY62" fmla="*/ 185067 h 795631"/>
              <a:gd name="connsiteX63" fmla="*/ 240483 w 1140934"/>
              <a:gd name="connsiteY63" fmla="*/ 165509 h 795631"/>
              <a:gd name="connsiteX64" fmla="*/ 392698 w 1140934"/>
              <a:gd name="connsiteY64" fmla="*/ 67717 h 795631"/>
              <a:gd name="connsiteX65" fmla="*/ 521103 w 1140934"/>
              <a:gd name="connsiteY65" fmla="*/ 90677 h 795631"/>
              <a:gd name="connsiteX66" fmla="*/ 610391 w 1140934"/>
              <a:gd name="connsiteY66" fmla="*/ 121290 h 795631"/>
              <a:gd name="connsiteX67" fmla="*/ 669066 w 1140934"/>
              <a:gd name="connsiteY67" fmla="*/ 83024 h 795631"/>
              <a:gd name="connsiteX68" fmla="*/ 738795 w 1140934"/>
              <a:gd name="connsiteY68" fmla="*/ 35404 h 795631"/>
              <a:gd name="connsiteX69" fmla="*/ 767708 w 1140934"/>
              <a:gd name="connsiteY69" fmla="*/ 21798 h 795631"/>
              <a:gd name="connsiteX70" fmla="*/ 805123 w 1140934"/>
              <a:gd name="connsiteY70" fmla="*/ 14145 h 795631"/>
              <a:gd name="connsiteX71" fmla="*/ 867200 w 1140934"/>
              <a:gd name="connsiteY71" fmla="*/ 48159 h 795631"/>
              <a:gd name="connsiteX72" fmla="*/ 888459 w 1140934"/>
              <a:gd name="connsiteY72" fmla="*/ 84725 h 795631"/>
              <a:gd name="connsiteX73" fmla="*/ 902065 w 1140934"/>
              <a:gd name="connsiteY73" fmla="*/ 112787 h 795631"/>
              <a:gd name="connsiteX74" fmla="*/ 951386 w 1140934"/>
              <a:gd name="connsiteY74" fmla="*/ 191020 h 795631"/>
              <a:gd name="connsiteX75" fmla="*/ 989652 w 1140934"/>
              <a:gd name="connsiteY75" fmla="*/ 234388 h 795631"/>
              <a:gd name="connsiteX76" fmla="*/ 996455 w 1140934"/>
              <a:gd name="connsiteY76" fmla="*/ 238640 h 795631"/>
              <a:gd name="connsiteX77" fmla="*/ 999006 w 1140934"/>
              <a:gd name="connsiteY77" fmla="*/ 252246 h 795631"/>
              <a:gd name="connsiteX78" fmla="*/ 1007509 w 1140934"/>
              <a:gd name="connsiteY78" fmla="*/ 270954 h 795631"/>
              <a:gd name="connsiteX79" fmla="*/ 1020265 w 1140934"/>
              <a:gd name="connsiteY79" fmla="*/ 295614 h 795631"/>
              <a:gd name="connsiteX80" fmla="*/ 1024517 w 1140934"/>
              <a:gd name="connsiteY80" fmla="*/ 303268 h 795631"/>
              <a:gd name="connsiteX81" fmla="*/ 1035571 w 1140934"/>
              <a:gd name="connsiteY81" fmla="*/ 334731 h 795631"/>
              <a:gd name="connsiteX82" fmla="*/ 1052579 w 1140934"/>
              <a:gd name="connsiteY82" fmla="*/ 377249 h 795631"/>
              <a:gd name="connsiteX83" fmla="*/ 1061933 w 1140934"/>
              <a:gd name="connsiteY83" fmla="*/ 390004 h 795631"/>
              <a:gd name="connsiteX84" fmla="*/ 1072137 w 1140934"/>
              <a:gd name="connsiteY84" fmla="*/ 407012 h 795631"/>
              <a:gd name="connsiteX85" fmla="*/ 1085743 w 1140934"/>
              <a:gd name="connsiteY85" fmla="*/ 434223 h 795631"/>
              <a:gd name="connsiteX86" fmla="*/ 1090845 w 1140934"/>
              <a:gd name="connsiteY86" fmla="*/ 447829 h 795631"/>
              <a:gd name="connsiteX87" fmla="*/ 1093396 w 1140934"/>
              <a:gd name="connsiteY87" fmla="*/ 458884 h 795631"/>
              <a:gd name="connsiteX88" fmla="*/ 1124009 w 1140934"/>
              <a:gd name="connsiteY88" fmla="*/ 509905 h 795631"/>
              <a:gd name="connsiteX89" fmla="*/ 1131662 w 1140934"/>
              <a:gd name="connsiteY89" fmla="*/ 592390 h 795631"/>
              <a:gd name="connsiteX90" fmla="*/ 1096797 w 1140934"/>
              <a:gd name="connsiteY90" fmla="*/ 648514 h 795631"/>
              <a:gd name="connsiteX91" fmla="*/ 1054279 w 1140934"/>
              <a:gd name="connsiteY91" fmla="*/ 686781 h 795631"/>
              <a:gd name="connsiteX92" fmla="*/ 883357 w 1140934"/>
              <a:gd name="connsiteY92" fmla="*/ 782871 h 795631"/>
              <a:gd name="connsiteX93" fmla="*/ 682671 w 1140934"/>
              <a:gd name="connsiteY93" fmla="*/ 784572 h 795631"/>
              <a:gd name="connsiteX94" fmla="*/ 862948 w 1140934"/>
              <a:gd name="connsiteY94" fmla="*/ 710591 h 795631"/>
              <a:gd name="connsiteX95" fmla="*/ 897813 w 1140934"/>
              <a:gd name="connsiteY95" fmla="*/ 693583 h 795631"/>
              <a:gd name="connsiteX96" fmla="*/ 868050 w 1140934"/>
              <a:gd name="connsiteY96" fmla="*/ 619602 h 795631"/>
              <a:gd name="connsiteX97" fmla="*/ 827233 w 1140934"/>
              <a:gd name="connsiteY97" fmla="*/ 518409 h 795631"/>
              <a:gd name="connsiteX98" fmla="*/ 816178 w 1140934"/>
              <a:gd name="connsiteY98" fmla="*/ 491197 h 795631"/>
              <a:gd name="connsiteX99" fmla="*/ 784715 w 1140934"/>
              <a:gd name="connsiteY99" fmla="*/ 520960 h 795631"/>
              <a:gd name="connsiteX100" fmla="*/ 728591 w 1140934"/>
              <a:gd name="connsiteY100" fmla="*/ 555825 h 795631"/>
              <a:gd name="connsiteX101" fmla="*/ 682671 w 1140934"/>
              <a:gd name="connsiteY101" fmla="*/ 594091 h 795631"/>
              <a:gd name="connsiteX102" fmla="*/ 630799 w 1140934"/>
              <a:gd name="connsiteY102" fmla="*/ 645113 h 795631"/>
              <a:gd name="connsiteX103" fmla="*/ 601887 w 1140934"/>
              <a:gd name="connsiteY103" fmla="*/ 672324 h 795631"/>
              <a:gd name="connsiteX104" fmla="*/ 705631 w 1140934"/>
              <a:gd name="connsiteY104" fmla="*/ 729299 h 795631"/>
              <a:gd name="connsiteX105" fmla="*/ 862948 w 1140934"/>
              <a:gd name="connsiteY105" fmla="*/ 710591 h 795631"/>
              <a:gd name="connsiteX106" fmla="*/ 850193 w 1140934"/>
              <a:gd name="connsiteY106" fmla="*/ 502252 h 795631"/>
              <a:gd name="connsiteX107" fmla="*/ 836587 w 1140934"/>
              <a:gd name="connsiteY107" fmla="*/ 498000 h 795631"/>
              <a:gd name="connsiteX108" fmla="*/ 839138 w 1140934"/>
              <a:gd name="connsiteY108" fmla="*/ 507354 h 795631"/>
              <a:gd name="connsiteX109" fmla="*/ 849342 w 1140934"/>
              <a:gd name="connsiteY109" fmla="*/ 531164 h 795631"/>
              <a:gd name="connsiteX110" fmla="*/ 854444 w 1140934"/>
              <a:gd name="connsiteY110" fmla="*/ 535416 h 795631"/>
              <a:gd name="connsiteX111" fmla="*/ 850193 w 1140934"/>
              <a:gd name="connsiteY111" fmla="*/ 502252 h 795631"/>
              <a:gd name="connsiteX112" fmla="*/ 746449 w 1140934"/>
              <a:gd name="connsiteY112" fmla="*/ 260750 h 795631"/>
              <a:gd name="connsiteX113" fmla="*/ 734543 w 1140934"/>
              <a:gd name="connsiteY113" fmla="*/ 243742 h 795631"/>
              <a:gd name="connsiteX114" fmla="*/ 735394 w 1140934"/>
              <a:gd name="connsiteY114" fmla="*/ 260750 h 795631"/>
              <a:gd name="connsiteX115" fmla="*/ 748149 w 1140934"/>
              <a:gd name="connsiteY115" fmla="*/ 277757 h 795631"/>
              <a:gd name="connsiteX116" fmla="*/ 746449 w 1140934"/>
              <a:gd name="connsiteY116" fmla="*/ 260750 h 79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1140934" h="795631">
                <a:moveTo>
                  <a:pt x="682671" y="784572"/>
                </a:moveTo>
                <a:cubicBezTo>
                  <a:pt x="572124" y="757361"/>
                  <a:pt x="385045" y="674876"/>
                  <a:pt x="287253" y="610248"/>
                </a:cubicBezTo>
                <a:cubicBezTo>
                  <a:pt x="220925" y="566880"/>
                  <a:pt x="221776" y="567730"/>
                  <a:pt x="236232" y="558376"/>
                </a:cubicBezTo>
                <a:cubicBezTo>
                  <a:pt x="247286" y="550723"/>
                  <a:pt x="247286" y="549022"/>
                  <a:pt x="236232" y="541369"/>
                </a:cubicBezTo>
                <a:cubicBezTo>
                  <a:pt x="227728" y="536267"/>
                  <a:pt x="226878" y="532865"/>
                  <a:pt x="233681" y="532865"/>
                </a:cubicBezTo>
                <a:cubicBezTo>
                  <a:pt x="239633" y="532865"/>
                  <a:pt x="242184" y="526913"/>
                  <a:pt x="238783" y="519259"/>
                </a:cubicBezTo>
                <a:cubicBezTo>
                  <a:pt x="235381" y="510756"/>
                  <a:pt x="239633" y="504803"/>
                  <a:pt x="252389" y="501402"/>
                </a:cubicBezTo>
                <a:cubicBezTo>
                  <a:pt x="261743" y="498851"/>
                  <a:pt x="270246" y="491197"/>
                  <a:pt x="270246" y="484395"/>
                </a:cubicBezTo>
                <a:cubicBezTo>
                  <a:pt x="270246" y="468238"/>
                  <a:pt x="247286" y="424869"/>
                  <a:pt x="220075" y="389154"/>
                </a:cubicBezTo>
                <a:cubicBezTo>
                  <a:pt x="197965" y="360242"/>
                  <a:pt x="138440" y="311771"/>
                  <a:pt x="123984" y="311771"/>
                </a:cubicBezTo>
                <a:cubicBezTo>
                  <a:pt x="112929" y="311771"/>
                  <a:pt x="101024" y="350037"/>
                  <a:pt x="91670" y="413815"/>
                </a:cubicBezTo>
                <a:cubicBezTo>
                  <a:pt x="84867" y="459734"/>
                  <a:pt x="85718" y="479292"/>
                  <a:pt x="95922" y="508205"/>
                </a:cubicBezTo>
                <a:cubicBezTo>
                  <a:pt x="106126" y="537117"/>
                  <a:pt x="106977" y="550723"/>
                  <a:pt x="99323" y="574533"/>
                </a:cubicBezTo>
                <a:cubicBezTo>
                  <a:pt x="84017" y="623003"/>
                  <a:pt x="55955" y="685930"/>
                  <a:pt x="50003" y="685930"/>
                </a:cubicBezTo>
                <a:cubicBezTo>
                  <a:pt x="47451" y="685930"/>
                  <a:pt x="35546" y="672324"/>
                  <a:pt x="24492" y="656168"/>
                </a:cubicBezTo>
                <a:cubicBezTo>
                  <a:pt x="-13775" y="600044"/>
                  <a:pt x="-6972" y="457183"/>
                  <a:pt x="41499" y="321125"/>
                </a:cubicBezTo>
                <a:cubicBezTo>
                  <a:pt x="50003" y="295614"/>
                  <a:pt x="55105" y="272655"/>
                  <a:pt x="53404" y="268403"/>
                </a:cubicBezTo>
                <a:cubicBezTo>
                  <a:pt x="50853" y="265001"/>
                  <a:pt x="52554" y="260750"/>
                  <a:pt x="55955" y="259049"/>
                </a:cubicBezTo>
                <a:cubicBezTo>
                  <a:pt x="60207" y="258198"/>
                  <a:pt x="85718" y="214830"/>
                  <a:pt x="113780" y="163808"/>
                </a:cubicBezTo>
                <a:cubicBezTo>
                  <a:pt x="169903" y="60915"/>
                  <a:pt x="201367" y="24349"/>
                  <a:pt x="248987" y="6491"/>
                </a:cubicBezTo>
                <a:cubicBezTo>
                  <a:pt x="275348" y="-2863"/>
                  <a:pt x="282151" y="-2863"/>
                  <a:pt x="292356" y="7342"/>
                </a:cubicBezTo>
                <a:cubicBezTo>
                  <a:pt x="307662" y="22648"/>
                  <a:pt x="293206" y="78772"/>
                  <a:pt x="269396" y="90677"/>
                </a:cubicBezTo>
                <a:cubicBezTo>
                  <a:pt x="260892" y="95779"/>
                  <a:pt x="253239" y="96630"/>
                  <a:pt x="254089" y="93228"/>
                </a:cubicBezTo>
                <a:cubicBezTo>
                  <a:pt x="258341" y="70269"/>
                  <a:pt x="251538" y="48159"/>
                  <a:pt x="241334" y="48159"/>
                </a:cubicBezTo>
                <a:cubicBezTo>
                  <a:pt x="228578" y="48159"/>
                  <a:pt x="183509" y="115338"/>
                  <a:pt x="172455" y="151053"/>
                </a:cubicBezTo>
                <a:cubicBezTo>
                  <a:pt x="169053" y="162108"/>
                  <a:pt x="163101" y="175713"/>
                  <a:pt x="159699" y="179965"/>
                </a:cubicBezTo>
                <a:cubicBezTo>
                  <a:pt x="155447" y="185067"/>
                  <a:pt x="151196" y="197823"/>
                  <a:pt x="149495" y="209728"/>
                </a:cubicBezTo>
                <a:cubicBezTo>
                  <a:pt x="146944" y="227585"/>
                  <a:pt x="150345" y="230987"/>
                  <a:pt x="168203" y="228436"/>
                </a:cubicBezTo>
                <a:cubicBezTo>
                  <a:pt x="180108" y="227585"/>
                  <a:pt x="191163" y="222483"/>
                  <a:pt x="192013" y="218231"/>
                </a:cubicBezTo>
                <a:cubicBezTo>
                  <a:pt x="196265" y="205476"/>
                  <a:pt x="228578" y="208027"/>
                  <a:pt x="256640" y="222483"/>
                </a:cubicBezTo>
                <a:cubicBezTo>
                  <a:pt x="269396" y="229286"/>
                  <a:pt x="283852" y="233538"/>
                  <a:pt x="287253" y="230987"/>
                </a:cubicBezTo>
                <a:cubicBezTo>
                  <a:pt x="294056" y="226735"/>
                  <a:pt x="316166" y="236939"/>
                  <a:pt x="353582" y="260750"/>
                </a:cubicBezTo>
                <a:cubicBezTo>
                  <a:pt x="363786" y="267552"/>
                  <a:pt x="372290" y="279457"/>
                  <a:pt x="372290" y="287111"/>
                </a:cubicBezTo>
                <a:cubicBezTo>
                  <a:pt x="372290" y="294764"/>
                  <a:pt x="383344" y="313472"/>
                  <a:pt x="397800" y="328778"/>
                </a:cubicBezTo>
                <a:cubicBezTo>
                  <a:pt x="419059" y="350888"/>
                  <a:pt x="438618" y="403610"/>
                  <a:pt x="433516" y="423169"/>
                </a:cubicBezTo>
                <a:cubicBezTo>
                  <a:pt x="433516" y="426570"/>
                  <a:pt x="430964" y="437625"/>
                  <a:pt x="429264" y="448679"/>
                </a:cubicBezTo>
                <a:cubicBezTo>
                  <a:pt x="424162" y="476741"/>
                  <a:pt x="390997" y="530314"/>
                  <a:pt x="375691" y="536267"/>
                </a:cubicBezTo>
                <a:cubicBezTo>
                  <a:pt x="366337" y="539668"/>
                  <a:pt x="387596" y="554975"/>
                  <a:pt x="436067" y="580485"/>
                </a:cubicBezTo>
                <a:cubicBezTo>
                  <a:pt x="476884" y="601744"/>
                  <a:pt x="515150" y="617051"/>
                  <a:pt x="521953" y="614500"/>
                </a:cubicBezTo>
                <a:cubicBezTo>
                  <a:pt x="538960" y="607697"/>
                  <a:pt x="537260" y="575383"/>
                  <a:pt x="516851" y="524362"/>
                </a:cubicBezTo>
                <a:cubicBezTo>
                  <a:pt x="507497" y="500551"/>
                  <a:pt x="499844" y="474190"/>
                  <a:pt x="499844" y="464836"/>
                </a:cubicBezTo>
                <a:cubicBezTo>
                  <a:pt x="499844" y="439325"/>
                  <a:pt x="530457" y="394256"/>
                  <a:pt x="559369" y="377249"/>
                </a:cubicBezTo>
                <a:cubicBezTo>
                  <a:pt x="580628" y="364494"/>
                  <a:pt x="583179" y="359391"/>
                  <a:pt x="576376" y="345786"/>
                </a:cubicBezTo>
                <a:cubicBezTo>
                  <a:pt x="571274" y="336432"/>
                  <a:pt x="561070" y="325377"/>
                  <a:pt x="552566" y="321125"/>
                </a:cubicBezTo>
                <a:cubicBezTo>
                  <a:pt x="544913" y="316023"/>
                  <a:pt x="542362" y="311771"/>
                  <a:pt x="546614" y="311771"/>
                </a:cubicBezTo>
                <a:cubicBezTo>
                  <a:pt x="551716" y="311771"/>
                  <a:pt x="560219" y="316023"/>
                  <a:pt x="566172" y="321976"/>
                </a:cubicBezTo>
                <a:cubicBezTo>
                  <a:pt x="572124" y="327928"/>
                  <a:pt x="576376" y="329629"/>
                  <a:pt x="576376" y="326227"/>
                </a:cubicBezTo>
                <a:cubicBezTo>
                  <a:pt x="576376" y="322826"/>
                  <a:pt x="584880" y="324527"/>
                  <a:pt x="595935" y="330479"/>
                </a:cubicBezTo>
                <a:cubicBezTo>
                  <a:pt x="606139" y="335581"/>
                  <a:pt x="638453" y="341534"/>
                  <a:pt x="668215" y="342384"/>
                </a:cubicBezTo>
                <a:cubicBezTo>
                  <a:pt x="703930" y="343235"/>
                  <a:pt x="726890" y="348337"/>
                  <a:pt x="737095" y="357691"/>
                </a:cubicBezTo>
                <a:cubicBezTo>
                  <a:pt x="744748" y="365344"/>
                  <a:pt x="754952" y="371296"/>
                  <a:pt x="757503" y="371296"/>
                </a:cubicBezTo>
                <a:cubicBezTo>
                  <a:pt x="766857" y="371296"/>
                  <a:pt x="764306" y="338983"/>
                  <a:pt x="754952" y="333030"/>
                </a:cubicBezTo>
                <a:cubicBezTo>
                  <a:pt x="750700" y="330479"/>
                  <a:pt x="749000" y="322826"/>
                  <a:pt x="752401" y="316023"/>
                </a:cubicBezTo>
                <a:cubicBezTo>
                  <a:pt x="754952" y="309220"/>
                  <a:pt x="752401" y="303268"/>
                  <a:pt x="747299" y="303268"/>
                </a:cubicBezTo>
                <a:cubicBezTo>
                  <a:pt x="738795" y="303268"/>
                  <a:pt x="709033" y="255647"/>
                  <a:pt x="708182" y="240341"/>
                </a:cubicBezTo>
                <a:cubicBezTo>
                  <a:pt x="708182" y="228436"/>
                  <a:pt x="662263" y="196972"/>
                  <a:pt x="655460" y="203775"/>
                </a:cubicBezTo>
                <a:cubicBezTo>
                  <a:pt x="652058" y="207177"/>
                  <a:pt x="656310" y="221633"/>
                  <a:pt x="663963" y="234388"/>
                </a:cubicBezTo>
                <a:cubicBezTo>
                  <a:pt x="683522" y="267552"/>
                  <a:pt x="682671" y="271804"/>
                  <a:pt x="655460" y="258198"/>
                </a:cubicBezTo>
                <a:cubicBezTo>
                  <a:pt x="625697" y="243742"/>
                  <a:pt x="567873" y="239490"/>
                  <a:pt x="567873" y="251396"/>
                </a:cubicBezTo>
                <a:cubicBezTo>
                  <a:pt x="567873" y="256498"/>
                  <a:pt x="563621" y="260750"/>
                  <a:pt x="558519" y="260750"/>
                </a:cubicBezTo>
                <a:cubicBezTo>
                  <a:pt x="554267" y="260750"/>
                  <a:pt x="551716" y="257348"/>
                  <a:pt x="555117" y="253096"/>
                </a:cubicBezTo>
                <a:cubicBezTo>
                  <a:pt x="557668" y="248844"/>
                  <a:pt x="555968" y="242042"/>
                  <a:pt x="550865" y="239490"/>
                </a:cubicBezTo>
                <a:cubicBezTo>
                  <a:pt x="527906" y="225034"/>
                  <a:pt x="338275" y="184217"/>
                  <a:pt x="300009" y="185067"/>
                </a:cubicBezTo>
                <a:cubicBezTo>
                  <a:pt x="237082" y="185918"/>
                  <a:pt x="237082" y="185918"/>
                  <a:pt x="240483" y="165509"/>
                </a:cubicBezTo>
                <a:cubicBezTo>
                  <a:pt x="251538" y="111936"/>
                  <a:pt x="309363" y="73670"/>
                  <a:pt x="392698" y="67717"/>
                </a:cubicBezTo>
                <a:cubicBezTo>
                  <a:pt x="436917" y="63466"/>
                  <a:pt x="457326" y="67717"/>
                  <a:pt x="521103" y="90677"/>
                </a:cubicBezTo>
                <a:cubicBezTo>
                  <a:pt x="563621" y="105133"/>
                  <a:pt x="603588" y="119590"/>
                  <a:pt x="610391" y="121290"/>
                </a:cubicBezTo>
                <a:cubicBezTo>
                  <a:pt x="618044" y="123841"/>
                  <a:pt x="642704" y="106834"/>
                  <a:pt x="669066" y="83024"/>
                </a:cubicBezTo>
                <a:cubicBezTo>
                  <a:pt x="694576" y="59214"/>
                  <a:pt x="726040" y="37955"/>
                  <a:pt x="738795" y="35404"/>
                </a:cubicBezTo>
                <a:cubicBezTo>
                  <a:pt x="752401" y="32002"/>
                  <a:pt x="765156" y="26050"/>
                  <a:pt x="767708" y="21798"/>
                </a:cubicBezTo>
                <a:cubicBezTo>
                  <a:pt x="771109" y="17546"/>
                  <a:pt x="787266" y="14145"/>
                  <a:pt x="805123" y="14145"/>
                </a:cubicBezTo>
                <a:cubicBezTo>
                  <a:pt x="831485" y="14145"/>
                  <a:pt x="842539" y="20097"/>
                  <a:pt x="867200" y="48159"/>
                </a:cubicBezTo>
                <a:cubicBezTo>
                  <a:pt x="884207" y="66017"/>
                  <a:pt x="893561" y="83024"/>
                  <a:pt x="888459" y="84725"/>
                </a:cubicBezTo>
                <a:cubicBezTo>
                  <a:pt x="883357" y="86425"/>
                  <a:pt x="889309" y="99181"/>
                  <a:pt x="902065" y="112787"/>
                </a:cubicBezTo>
                <a:cubicBezTo>
                  <a:pt x="915670" y="126392"/>
                  <a:pt x="937780" y="161257"/>
                  <a:pt x="951386" y="191020"/>
                </a:cubicBezTo>
                <a:cubicBezTo>
                  <a:pt x="972645" y="236089"/>
                  <a:pt x="979448" y="242892"/>
                  <a:pt x="989652" y="234388"/>
                </a:cubicBezTo>
                <a:cubicBezTo>
                  <a:pt x="999856" y="225885"/>
                  <a:pt x="1000707" y="226735"/>
                  <a:pt x="996455" y="238640"/>
                </a:cubicBezTo>
                <a:cubicBezTo>
                  <a:pt x="993904" y="246293"/>
                  <a:pt x="994754" y="252246"/>
                  <a:pt x="999006" y="252246"/>
                </a:cubicBezTo>
                <a:cubicBezTo>
                  <a:pt x="1003258" y="252246"/>
                  <a:pt x="1006659" y="260750"/>
                  <a:pt x="1007509" y="270954"/>
                </a:cubicBezTo>
                <a:cubicBezTo>
                  <a:pt x="1008360" y="280308"/>
                  <a:pt x="1014312" y="292213"/>
                  <a:pt x="1020265" y="295614"/>
                </a:cubicBezTo>
                <a:cubicBezTo>
                  <a:pt x="1026217" y="299866"/>
                  <a:pt x="1028769" y="303268"/>
                  <a:pt x="1024517" y="303268"/>
                </a:cubicBezTo>
                <a:cubicBezTo>
                  <a:pt x="1021115" y="303268"/>
                  <a:pt x="1026217" y="317724"/>
                  <a:pt x="1035571" y="334731"/>
                </a:cubicBezTo>
                <a:cubicBezTo>
                  <a:pt x="1044925" y="352589"/>
                  <a:pt x="1052579" y="371296"/>
                  <a:pt x="1052579" y="377249"/>
                </a:cubicBezTo>
                <a:cubicBezTo>
                  <a:pt x="1052579" y="382351"/>
                  <a:pt x="1056830" y="388304"/>
                  <a:pt x="1061933" y="390004"/>
                </a:cubicBezTo>
                <a:cubicBezTo>
                  <a:pt x="1066184" y="391705"/>
                  <a:pt x="1071287" y="399358"/>
                  <a:pt x="1072137" y="407012"/>
                </a:cubicBezTo>
                <a:cubicBezTo>
                  <a:pt x="1073838" y="414665"/>
                  <a:pt x="1079790" y="426570"/>
                  <a:pt x="1085743" y="434223"/>
                </a:cubicBezTo>
                <a:cubicBezTo>
                  <a:pt x="1091695" y="441876"/>
                  <a:pt x="1094246" y="447829"/>
                  <a:pt x="1090845" y="447829"/>
                </a:cubicBezTo>
                <a:cubicBezTo>
                  <a:pt x="1087443" y="447829"/>
                  <a:pt x="1088294" y="452931"/>
                  <a:pt x="1093396" y="458884"/>
                </a:cubicBezTo>
                <a:cubicBezTo>
                  <a:pt x="1097648" y="463986"/>
                  <a:pt x="1112104" y="487796"/>
                  <a:pt x="1124009" y="509905"/>
                </a:cubicBezTo>
                <a:cubicBezTo>
                  <a:pt x="1144418" y="549872"/>
                  <a:pt x="1145268" y="551573"/>
                  <a:pt x="1131662" y="592390"/>
                </a:cubicBezTo>
                <a:cubicBezTo>
                  <a:pt x="1123159" y="617901"/>
                  <a:pt x="1109553" y="640011"/>
                  <a:pt x="1096797" y="648514"/>
                </a:cubicBezTo>
                <a:cubicBezTo>
                  <a:pt x="1084892" y="656168"/>
                  <a:pt x="1065334" y="674025"/>
                  <a:pt x="1054279" y="686781"/>
                </a:cubicBezTo>
                <a:cubicBezTo>
                  <a:pt x="1028769" y="717394"/>
                  <a:pt x="943732" y="765014"/>
                  <a:pt x="883357" y="782871"/>
                </a:cubicBezTo>
                <a:cubicBezTo>
                  <a:pt x="828934" y="799028"/>
                  <a:pt x="743047" y="799028"/>
                  <a:pt x="682671" y="784572"/>
                </a:cubicBezTo>
                <a:close/>
                <a:moveTo>
                  <a:pt x="862948" y="710591"/>
                </a:moveTo>
                <a:lnTo>
                  <a:pt x="897813" y="693583"/>
                </a:lnTo>
                <a:lnTo>
                  <a:pt x="868050" y="619602"/>
                </a:lnTo>
                <a:cubicBezTo>
                  <a:pt x="851893" y="578785"/>
                  <a:pt x="833185" y="533716"/>
                  <a:pt x="827233" y="518409"/>
                </a:cubicBezTo>
                <a:lnTo>
                  <a:pt x="816178" y="491197"/>
                </a:lnTo>
                <a:lnTo>
                  <a:pt x="784715" y="520960"/>
                </a:lnTo>
                <a:cubicBezTo>
                  <a:pt x="766857" y="537117"/>
                  <a:pt x="742197" y="553274"/>
                  <a:pt x="728591" y="555825"/>
                </a:cubicBezTo>
                <a:cubicBezTo>
                  <a:pt x="713284" y="558376"/>
                  <a:pt x="697128" y="571982"/>
                  <a:pt x="682671" y="594091"/>
                </a:cubicBezTo>
                <a:cubicBezTo>
                  <a:pt x="670766" y="612799"/>
                  <a:pt x="646956" y="635759"/>
                  <a:pt x="630799" y="645113"/>
                </a:cubicBezTo>
                <a:cubicBezTo>
                  <a:pt x="614643" y="654467"/>
                  <a:pt x="601887" y="667222"/>
                  <a:pt x="601887" y="672324"/>
                </a:cubicBezTo>
                <a:cubicBezTo>
                  <a:pt x="601887" y="685080"/>
                  <a:pt x="663113" y="718244"/>
                  <a:pt x="705631" y="729299"/>
                </a:cubicBezTo>
                <a:cubicBezTo>
                  <a:pt x="746449" y="739503"/>
                  <a:pt x="821280" y="730999"/>
                  <a:pt x="862948" y="710591"/>
                </a:cubicBezTo>
                <a:close/>
                <a:moveTo>
                  <a:pt x="850193" y="502252"/>
                </a:moveTo>
                <a:cubicBezTo>
                  <a:pt x="845090" y="492898"/>
                  <a:pt x="840839" y="491197"/>
                  <a:pt x="836587" y="498000"/>
                </a:cubicBezTo>
                <a:cubicBezTo>
                  <a:pt x="833185" y="503103"/>
                  <a:pt x="834886" y="507354"/>
                  <a:pt x="839138" y="507354"/>
                </a:cubicBezTo>
                <a:cubicBezTo>
                  <a:pt x="844240" y="507354"/>
                  <a:pt x="849342" y="517559"/>
                  <a:pt x="849342" y="531164"/>
                </a:cubicBezTo>
                <a:cubicBezTo>
                  <a:pt x="851043" y="550723"/>
                  <a:pt x="851043" y="550723"/>
                  <a:pt x="854444" y="535416"/>
                </a:cubicBezTo>
                <a:cubicBezTo>
                  <a:pt x="856145" y="525212"/>
                  <a:pt x="854444" y="509905"/>
                  <a:pt x="850193" y="502252"/>
                </a:cubicBezTo>
                <a:close/>
                <a:moveTo>
                  <a:pt x="746449" y="260750"/>
                </a:moveTo>
                <a:cubicBezTo>
                  <a:pt x="741346" y="251396"/>
                  <a:pt x="736244" y="243742"/>
                  <a:pt x="734543" y="243742"/>
                </a:cubicBezTo>
                <a:cubicBezTo>
                  <a:pt x="732843" y="243742"/>
                  <a:pt x="732843" y="251396"/>
                  <a:pt x="735394" y="260750"/>
                </a:cubicBezTo>
                <a:cubicBezTo>
                  <a:pt x="737945" y="270103"/>
                  <a:pt x="743047" y="277757"/>
                  <a:pt x="748149" y="277757"/>
                </a:cubicBezTo>
                <a:cubicBezTo>
                  <a:pt x="752401" y="277757"/>
                  <a:pt x="751551" y="270103"/>
                  <a:pt x="746449" y="260750"/>
                </a:cubicBezTo>
                <a:close/>
              </a:path>
            </a:pathLst>
          </a:custGeom>
          <a:gradFill>
            <a:gsLst>
              <a:gs pos="0">
                <a:srgbClr val="FFF0AE">
                  <a:alpha val="0"/>
                </a:srgbClr>
              </a:gs>
              <a:gs pos="100000">
                <a:srgbClr val="BB9F64">
                  <a:alpha val="19000"/>
                </a:srgbClr>
              </a:gs>
            </a:gsLst>
            <a:lin ang="0" scaled="1"/>
          </a:gradFill>
          <a:ln w="8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9" name="矩形: 圆角 48">
            <a:extLst>
              <a:ext uri="{FF2B5EF4-FFF2-40B4-BE49-F238E27FC236}">
                <a16:creationId xmlns:a16="http://schemas.microsoft.com/office/drawing/2014/main" id="{DD7B13CE-C587-47A1-D884-DE74D7D1AFFE}"/>
              </a:ext>
            </a:extLst>
          </p:cNvPr>
          <p:cNvSpPr/>
          <p:nvPr/>
        </p:nvSpPr>
        <p:spPr>
          <a:xfrm>
            <a:off x="2845682" y="2337461"/>
            <a:ext cx="944097" cy="875072"/>
          </a:xfrm>
          <a:prstGeom prst="roundRect">
            <a:avLst>
              <a:gd name="adj" fmla="val 0"/>
            </a:avLst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5" name="矩形: 圆角 44">
            <a:extLst>
              <a:ext uri="{FF2B5EF4-FFF2-40B4-BE49-F238E27FC236}">
                <a16:creationId xmlns:a16="http://schemas.microsoft.com/office/drawing/2014/main" id="{FBBF353F-75B1-7517-C18E-6266D4A48C3C}"/>
              </a:ext>
            </a:extLst>
          </p:cNvPr>
          <p:cNvSpPr/>
          <p:nvPr/>
        </p:nvSpPr>
        <p:spPr>
          <a:xfrm>
            <a:off x="2778955" y="2277913"/>
            <a:ext cx="944097" cy="875072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C5944F3C-3FD5-1ED8-A474-6B0777B99E5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grayscl/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74355" y="1743516"/>
            <a:ext cx="5485737" cy="3657158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6275BB20-40C6-0FDD-1CD0-F4B694F1A095}"/>
              </a:ext>
            </a:extLst>
          </p:cNvPr>
          <p:cNvSpPr/>
          <p:nvPr/>
        </p:nvSpPr>
        <p:spPr>
          <a:xfrm>
            <a:off x="-167951" y="-179983"/>
            <a:ext cx="3418951" cy="974891"/>
          </a:xfrm>
          <a:custGeom>
            <a:avLst/>
            <a:gdLst>
              <a:gd name="connsiteX0" fmla="*/ 1663193 w 3418951"/>
              <a:gd name="connsiteY0" fmla="*/ 957050 h 974891"/>
              <a:gd name="connsiteX1" fmla="*/ 1685367 w 3418951"/>
              <a:gd name="connsiteY1" fmla="*/ 958060 h 974891"/>
              <a:gd name="connsiteX2" fmla="*/ 1649687 w 3418951"/>
              <a:gd name="connsiteY2" fmla="*/ 966139 h 974891"/>
              <a:gd name="connsiteX3" fmla="*/ 1641272 w 3418951"/>
              <a:gd name="connsiteY3" fmla="*/ 958060 h 974891"/>
              <a:gd name="connsiteX4" fmla="*/ 1663193 w 3418951"/>
              <a:gd name="connsiteY4" fmla="*/ 957050 h 974891"/>
              <a:gd name="connsiteX5" fmla="*/ 1566883 w 3418951"/>
              <a:gd name="connsiteY5" fmla="*/ 938874 h 974891"/>
              <a:gd name="connsiteX6" fmla="*/ 1589099 w 3418951"/>
              <a:gd name="connsiteY6" fmla="*/ 946953 h 974891"/>
              <a:gd name="connsiteX7" fmla="*/ 1550390 w 3418951"/>
              <a:gd name="connsiteY7" fmla="*/ 949645 h 974891"/>
              <a:gd name="connsiteX8" fmla="*/ 1566883 w 3418951"/>
              <a:gd name="connsiteY8" fmla="*/ 938874 h 974891"/>
              <a:gd name="connsiteX9" fmla="*/ 2331979 w 3418951"/>
              <a:gd name="connsiteY9" fmla="*/ 933825 h 974891"/>
              <a:gd name="connsiteX10" fmla="*/ 2233018 w 3418951"/>
              <a:gd name="connsiteY10" fmla="*/ 974554 h 974891"/>
              <a:gd name="connsiteX11" fmla="*/ 2263312 w 3418951"/>
              <a:gd name="connsiteY11" fmla="*/ 958397 h 974891"/>
              <a:gd name="connsiteX12" fmla="*/ 2331979 w 3418951"/>
              <a:gd name="connsiteY12" fmla="*/ 933825 h 974891"/>
              <a:gd name="connsiteX13" fmla="*/ 1649350 w 3418951"/>
              <a:gd name="connsiteY13" fmla="*/ 887037 h 974891"/>
              <a:gd name="connsiteX14" fmla="*/ 1665844 w 3418951"/>
              <a:gd name="connsiteY14" fmla="*/ 892423 h 974891"/>
              <a:gd name="connsiteX15" fmla="*/ 1668537 w 3418951"/>
              <a:gd name="connsiteY15" fmla="*/ 908917 h 974891"/>
              <a:gd name="connsiteX16" fmla="*/ 1638242 w 3418951"/>
              <a:gd name="connsiteY16" fmla="*/ 911273 h 974891"/>
              <a:gd name="connsiteX17" fmla="*/ 1663151 w 3418951"/>
              <a:gd name="connsiteY17" fmla="*/ 903194 h 974891"/>
              <a:gd name="connsiteX18" fmla="*/ 1646657 w 3418951"/>
              <a:gd name="connsiteY18" fmla="*/ 895116 h 974891"/>
              <a:gd name="connsiteX19" fmla="*/ 1649350 w 3418951"/>
              <a:gd name="connsiteY19" fmla="*/ 892423 h 974891"/>
              <a:gd name="connsiteX20" fmla="*/ 1649350 w 3418951"/>
              <a:gd name="connsiteY20" fmla="*/ 887037 h 974891"/>
              <a:gd name="connsiteX21" fmla="*/ 1676489 w 3418951"/>
              <a:gd name="connsiteY21" fmla="*/ 880979 h 974891"/>
              <a:gd name="connsiteX22" fmla="*/ 1693445 w 3418951"/>
              <a:gd name="connsiteY22" fmla="*/ 881652 h 974891"/>
              <a:gd name="connsiteX23" fmla="*/ 1665844 w 3418951"/>
              <a:gd name="connsiteY23" fmla="*/ 884345 h 974891"/>
              <a:gd name="connsiteX24" fmla="*/ 1676489 w 3418951"/>
              <a:gd name="connsiteY24" fmla="*/ 880979 h 974891"/>
              <a:gd name="connsiteX25" fmla="*/ 1583645 w 3418951"/>
              <a:gd name="connsiteY25" fmla="*/ 879448 h 974891"/>
              <a:gd name="connsiteX26" fmla="*/ 1602563 w 3418951"/>
              <a:gd name="connsiteY26" fmla="*/ 881988 h 974891"/>
              <a:gd name="connsiteX27" fmla="*/ 1539281 w 3418951"/>
              <a:gd name="connsiteY27" fmla="*/ 920025 h 974891"/>
              <a:gd name="connsiteX28" fmla="*/ 1533896 w 3418951"/>
              <a:gd name="connsiteY28" fmla="*/ 898145 h 974891"/>
              <a:gd name="connsiteX29" fmla="*/ 1583645 w 3418951"/>
              <a:gd name="connsiteY29" fmla="*/ 879448 h 974891"/>
              <a:gd name="connsiteX30" fmla="*/ 1931507 w 3418951"/>
              <a:gd name="connsiteY30" fmla="*/ 861119 h 974891"/>
              <a:gd name="connsiteX31" fmla="*/ 1948926 w 3418951"/>
              <a:gd name="connsiteY31" fmla="*/ 873573 h 974891"/>
              <a:gd name="connsiteX32" fmla="*/ 1888338 w 3418951"/>
              <a:gd name="connsiteY32" fmla="*/ 887037 h 974891"/>
              <a:gd name="connsiteX33" fmla="*/ 1822364 w 3418951"/>
              <a:gd name="connsiteY33" fmla="*/ 895116 h 974891"/>
              <a:gd name="connsiteX34" fmla="*/ 1866459 w 3418951"/>
              <a:gd name="connsiteY34" fmla="*/ 881652 h 974891"/>
              <a:gd name="connsiteX35" fmla="*/ 1874874 w 3418951"/>
              <a:gd name="connsiteY35" fmla="*/ 884345 h 974891"/>
              <a:gd name="connsiteX36" fmla="*/ 1913583 w 3418951"/>
              <a:gd name="connsiteY36" fmla="*/ 870881 h 974891"/>
              <a:gd name="connsiteX37" fmla="*/ 1931507 w 3418951"/>
              <a:gd name="connsiteY37" fmla="*/ 861119 h 974891"/>
              <a:gd name="connsiteX38" fmla="*/ 2502637 w 3418951"/>
              <a:gd name="connsiteY38" fmla="*/ 851694 h 974891"/>
              <a:gd name="connsiteX39" fmla="*/ 2450464 w 3418951"/>
              <a:gd name="connsiteY39" fmla="*/ 878959 h 974891"/>
              <a:gd name="connsiteX40" fmla="*/ 2400983 w 3418951"/>
              <a:gd name="connsiteY40" fmla="*/ 903531 h 974891"/>
              <a:gd name="connsiteX41" fmla="*/ 2436663 w 3418951"/>
              <a:gd name="connsiteY41" fmla="*/ 876266 h 974891"/>
              <a:gd name="connsiteX42" fmla="*/ 2502637 w 3418951"/>
              <a:gd name="connsiteY42" fmla="*/ 851694 h 974891"/>
              <a:gd name="connsiteX43" fmla="*/ 1993694 w 3418951"/>
              <a:gd name="connsiteY43" fmla="*/ 851694 h 974891"/>
              <a:gd name="connsiteX44" fmla="*/ 1963400 w 3418951"/>
              <a:gd name="connsiteY44" fmla="*/ 868188 h 974891"/>
              <a:gd name="connsiteX45" fmla="*/ 1993694 w 3418951"/>
              <a:gd name="connsiteY45" fmla="*/ 851694 h 974891"/>
              <a:gd name="connsiteX46" fmla="*/ 1787021 w 3418951"/>
              <a:gd name="connsiteY46" fmla="*/ 849338 h 974891"/>
              <a:gd name="connsiteX47" fmla="*/ 1745619 w 3418951"/>
              <a:gd name="connsiteY47" fmla="*/ 860109 h 974891"/>
              <a:gd name="connsiteX48" fmla="*/ 1787021 w 3418951"/>
              <a:gd name="connsiteY48" fmla="*/ 849338 h 974891"/>
              <a:gd name="connsiteX49" fmla="*/ 1668999 w 3418951"/>
              <a:gd name="connsiteY49" fmla="*/ 841596 h 974891"/>
              <a:gd name="connsiteX50" fmla="*/ 1682337 w 3418951"/>
              <a:gd name="connsiteY50" fmla="*/ 846308 h 974891"/>
              <a:gd name="connsiteX51" fmla="*/ 1657429 w 3418951"/>
              <a:gd name="connsiteY51" fmla="*/ 849001 h 974891"/>
              <a:gd name="connsiteX52" fmla="*/ 1668999 w 3418951"/>
              <a:gd name="connsiteY52" fmla="*/ 841596 h 974891"/>
              <a:gd name="connsiteX53" fmla="*/ 2547068 w 3418951"/>
              <a:gd name="connsiteY53" fmla="*/ 832844 h 974891"/>
              <a:gd name="connsiteX54" fmla="*/ 2508359 w 3418951"/>
              <a:gd name="connsiteY54" fmla="*/ 852031 h 974891"/>
              <a:gd name="connsiteX55" fmla="*/ 2547068 w 3418951"/>
              <a:gd name="connsiteY55" fmla="*/ 832844 h 974891"/>
              <a:gd name="connsiteX56" fmla="*/ 2359581 w 3418951"/>
              <a:gd name="connsiteY56" fmla="*/ 829815 h 974891"/>
              <a:gd name="connsiteX57" fmla="*/ 2312793 w 3418951"/>
              <a:gd name="connsiteY57" fmla="*/ 849001 h 974891"/>
              <a:gd name="connsiteX58" fmla="*/ 2356888 w 3418951"/>
              <a:gd name="connsiteY58" fmla="*/ 843616 h 974891"/>
              <a:gd name="connsiteX59" fmla="*/ 2359581 w 3418951"/>
              <a:gd name="connsiteY59" fmla="*/ 829815 h 974891"/>
              <a:gd name="connsiteX60" fmla="*/ 1572268 w 3418951"/>
              <a:gd name="connsiteY60" fmla="*/ 821736 h 974891"/>
              <a:gd name="connsiteX61" fmla="*/ 1539281 w 3418951"/>
              <a:gd name="connsiteY61" fmla="*/ 840923 h 974891"/>
              <a:gd name="connsiteX62" fmla="*/ 1572268 w 3418951"/>
              <a:gd name="connsiteY62" fmla="*/ 821736 h 974891"/>
              <a:gd name="connsiteX63" fmla="*/ 1726432 w 3418951"/>
              <a:gd name="connsiteY63" fmla="*/ 819380 h 974891"/>
              <a:gd name="connsiteX64" fmla="*/ 1704553 w 3418951"/>
              <a:gd name="connsiteY64" fmla="*/ 830151 h 974891"/>
              <a:gd name="connsiteX65" fmla="*/ 1726432 w 3418951"/>
              <a:gd name="connsiteY65" fmla="*/ 819380 h 974891"/>
              <a:gd name="connsiteX66" fmla="*/ 2062361 w 3418951"/>
              <a:gd name="connsiteY66" fmla="*/ 819043 h 974891"/>
              <a:gd name="connsiteX67" fmla="*/ 2043175 w 3418951"/>
              <a:gd name="connsiteY67" fmla="*/ 840923 h 974891"/>
              <a:gd name="connsiteX68" fmla="*/ 2062361 w 3418951"/>
              <a:gd name="connsiteY68" fmla="*/ 819043 h 974891"/>
              <a:gd name="connsiteX69" fmla="*/ 1775913 w 3418951"/>
              <a:gd name="connsiteY69" fmla="*/ 794472 h 974891"/>
              <a:gd name="connsiteX70" fmla="*/ 1764805 w 3418951"/>
              <a:gd name="connsiteY70" fmla="*/ 816015 h 974891"/>
              <a:gd name="connsiteX71" fmla="*/ 1701524 w 3418951"/>
              <a:gd name="connsiteY71" fmla="*/ 843279 h 974891"/>
              <a:gd name="connsiteX72" fmla="*/ 1696138 w 3418951"/>
              <a:gd name="connsiteY72" fmla="*/ 835200 h 974891"/>
              <a:gd name="connsiteX73" fmla="*/ 1687723 w 3418951"/>
              <a:gd name="connsiteY73" fmla="*/ 821736 h 974891"/>
              <a:gd name="connsiteX74" fmla="*/ 1775913 w 3418951"/>
              <a:gd name="connsiteY74" fmla="*/ 794472 h 974891"/>
              <a:gd name="connsiteX75" fmla="*/ 2214547 w 3418951"/>
              <a:gd name="connsiteY75" fmla="*/ 775285 h 974891"/>
              <a:gd name="connsiteX76" fmla="*/ 2227633 w 3418951"/>
              <a:gd name="connsiteY76" fmla="*/ 775622 h 974891"/>
              <a:gd name="connsiteX77" fmla="*/ 2205753 w 3418951"/>
              <a:gd name="connsiteY77" fmla="*/ 781008 h 974891"/>
              <a:gd name="connsiteX78" fmla="*/ 2214547 w 3418951"/>
              <a:gd name="connsiteY78" fmla="*/ 775285 h 974891"/>
              <a:gd name="connsiteX79" fmla="*/ 2243748 w 3418951"/>
              <a:gd name="connsiteY79" fmla="*/ 759128 h 974891"/>
              <a:gd name="connsiteX80" fmla="*/ 2257590 w 3418951"/>
              <a:gd name="connsiteY80" fmla="*/ 761821 h 974891"/>
              <a:gd name="connsiteX81" fmla="*/ 2235711 w 3418951"/>
              <a:gd name="connsiteY81" fmla="*/ 764514 h 974891"/>
              <a:gd name="connsiteX82" fmla="*/ 2243748 w 3418951"/>
              <a:gd name="connsiteY82" fmla="*/ 759128 h 974891"/>
              <a:gd name="connsiteX83" fmla="*/ 2505666 w 3418951"/>
              <a:gd name="connsiteY83" fmla="*/ 756436 h 974891"/>
              <a:gd name="connsiteX84" fmla="*/ 2506003 w 3418951"/>
              <a:gd name="connsiteY84" fmla="*/ 778988 h 974891"/>
              <a:gd name="connsiteX85" fmla="*/ 2566591 w 3418951"/>
              <a:gd name="connsiteY85" fmla="*/ 762494 h 974891"/>
              <a:gd name="connsiteX86" fmla="*/ 2561205 w 3418951"/>
              <a:gd name="connsiteY86" fmla="*/ 775958 h 974891"/>
              <a:gd name="connsiteX87" fmla="*/ 2440029 w 3418951"/>
              <a:gd name="connsiteY87" fmla="*/ 813995 h 974891"/>
              <a:gd name="connsiteX88" fmla="*/ 2374054 w 3418951"/>
              <a:gd name="connsiteY88" fmla="*/ 824766 h 974891"/>
              <a:gd name="connsiteX89" fmla="*/ 2385162 w 3418951"/>
              <a:gd name="connsiteY89" fmla="*/ 835537 h 974891"/>
              <a:gd name="connsiteX90" fmla="*/ 2299665 w 3418951"/>
              <a:gd name="connsiteY90" fmla="*/ 879296 h 974891"/>
              <a:gd name="connsiteX91" fmla="*/ 2260957 w 3418951"/>
              <a:gd name="connsiteY91" fmla="*/ 925746 h 974891"/>
              <a:gd name="connsiteX92" fmla="*/ 2170074 w 3418951"/>
              <a:gd name="connsiteY92" fmla="*/ 974891 h 974891"/>
              <a:gd name="connsiteX93" fmla="*/ 2128672 w 3418951"/>
              <a:gd name="connsiteY93" fmla="*/ 947626 h 974891"/>
              <a:gd name="connsiteX94" fmla="*/ 2158966 w 3418951"/>
              <a:gd name="connsiteY94" fmla="*/ 885018 h 974891"/>
              <a:gd name="connsiteX95" fmla="*/ 2227633 w 3418951"/>
              <a:gd name="connsiteY95" fmla="*/ 863139 h 974891"/>
              <a:gd name="connsiteX96" fmla="*/ 2230326 w 3418951"/>
              <a:gd name="connsiteY96" fmla="*/ 887711 h 974891"/>
              <a:gd name="connsiteX97" fmla="*/ 2197339 w 3418951"/>
              <a:gd name="connsiteY97" fmla="*/ 925746 h 974891"/>
              <a:gd name="connsiteX98" fmla="*/ 2255234 w 3418951"/>
              <a:gd name="connsiteY98" fmla="*/ 906560 h 974891"/>
              <a:gd name="connsiteX99" fmla="*/ 2238741 w 3418951"/>
              <a:gd name="connsiteY99" fmla="*/ 903868 h 974891"/>
              <a:gd name="connsiteX100" fmla="*/ 2280143 w 3418951"/>
              <a:gd name="connsiteY100" fmla="*/ 857416 h 974891"/>
              <a:gd name="connsiteX101" fmla="*/ 2263650 w 3418951"/>
              <a:gd name="connsiteY101" fmla="*/ 849338 h 974891"/>
              <a:gd name="connsiteX102" fmla="*/ 2285528 w 3418951"/>
              <a:gd name="connsiteY102" fmla="*/ 841260 h 974891"/>
              <a:gd name="connsiteX103" fmla="*/ 2277114 w 3418951"/>
              <a:gd name="connsiteY103" fmla="*/ 822073 h 974891"/>
              <a:gd name="connsiteX104" fmla="*/ 2288221 w 3418951"/>
              <a:gd name="connsiteY104" fmla="*/ 819380 h 974891"/>
              <a:gd name="connsiteX105" fmla="*/ 2335009 w 3418951"/>
              <a:gd name="connsiteY105" fmla="*/ 789423 h 974891"/>
              <a:gd name="connsiteX106" fmla="*/ 2302022 w 3418951"/>
              <a:gd name="connsiteY106" fmla="*/ 811302 h 974891"/>
              <a:gd name="connsiteX107" fmla="*/ 2315823 w 3418951"/>
              <a:gd name="connsiteY107" fmla="*/ 824766 h 974891"/>
              <a:gd name="connsiteX108" fmla="*/ 2376411 w 3418951"/>
              <a:gd name="connsiteY108" fmla="*/ 805579 h 974891"/>
              <a:gd name="connsiteX109" fmla="*/ 2505666 w 3418951"/>
              <a:gd name="connsiteY109" fmla="*/ 756436 h 974891"/>
              <a:gd name="connsiteX110" fmla="*/ 2395597 w 3418951"/>
              <a:gd name="connsiteY110" fmla="*/ 753743 h 974891"/>
              <a:gd name="connsiteX111" fmla="*/ 2373718 w 3418951"/>
              <a:gd name="connsiteY111" fmla="*/ 778315 h 974891"/>
              <a:gd name="connsiteX112" fmla="*/ 2376411 w 3418951"/>
              <a:gd name="connsiteY112" fmla="*/ 759129 h 974891"/>
              <a:gd name="connsiteX113" fmla="*/ 2395597 w 3418951"/>
              <a:gd name="connsiteY113" fmla="*/ 753743 h 974891"/>
              <a:gd name="connsiteX114" fmla="*/ 1544667 w 3418951"/>
              <a:gd name="connsiteY114" fmla="*/ 745665 h 974891"/>
              <a:gd name="connsiteX115" fmla="*/ 1505958 w 3418951"/>
              <a:gd name="connsiteY115" fmla="*/ 751050 h 974891"/>
              <a:gd name="connsiteX116" fmla="*/ 1544667 w 3418951"/>
              <a:gd name="connsiteY116" fmla="*/ 745665 h 974891"/>
              <a:gd name="connsiteX117" fmla="*/ 2197002 w 3418951"/>
              <a:gd name="connsiteY117" fmla="*/ 742972 h 974891"/>
              <a:gd name="connsiteX118" fmla="*/ 2161322 w 3418951"/>
              <a:gd name="connsiteY118" fmla="*/ 753743 h 974891"/>
              <a:gd name="connsiteX119" fmla="*/ 2197002 w 3418951"/>
              <a:gd name="connsiteY119" fmla="*/ 742972 h 974891"/>
              <a:gd name="connsiteX120" fmla="*/ 1897089 w 3418951"/>
              <a:gd name="connsiteY120" fmla="*/ 740279 h 974891"/>
              <a:gd name="connsiteX121" fmla="*/ 1894396 w 3418951"/>
              <a:gd name="connsiteY121" fmla="*/ 753743 h 974891"/>
              <a:gd name="connsiteX122" fmla="*/ 1919305 w 3418951"/>
              <a:gd name="connsiteY122" fmla="*/ 753743 h 974891"/>
              <a:gd name="connsiteX123" fmla="*/ 1877904 w 3418951"/>
              <a:gd name="connsiteY123" fmla="*/ 764514 h 974891"/>
              <a:gd name="connsiteX124" fmla="*/ 1877904 w 3418951"/>
              <a:gd name="connsiteY124" fmla="*/ 753743 h 974891"/>
              <a:gd name="connsiteX125" fmla="*/ 1897089 w 3418951"/>
              <a:gd name="connsiteY125" fmla="*/ 740279 h 974891"/>
              <a:gd name="connsiteX126" fmla="*/ 1748648 w 3418951"/>
              <a:gd name="connsiteY126" fmla="*/ 729171 h 974891"/>
              <a:gd name="connsiteX127" fmla="*/ 1721046 w 3418951"/>
              <a:gd name="connsiteY127" fmla="*/ 739942 h 974891"/>
              <a:gd name="connsiteX128" fmla="*/ 1748648 w 3418951"/>
              <a:gd name="connsiteY128" fmla="*/ 729171 h 974891"/>
              <a:gd name="connsiteX129" fmla="*/ 2585441 w 3418951"/>
              <a:gd name="connsiteY129" fmla="*/ 723785 h 974891"/>
              <a:gd name="connsiteX130" fmla="*/ 2588134 w 3418951"/>
              <a:gd name="connsiteY130" fmla="*/ 731864 h 974891"/>
              <a:gd name="connsiteX131" fmla="*/ 2524852 w 3418951"/>
              <a:gd name="connsiteY131" fmla="*/ 753743 h 974891"/>
              <a:gd name="connsiteX132" fmla="*/ 2585441 w 3418951"/>
              <a:gd name="connsiteY132" fmla="*/ 723785 h 974891"/>
              <a:gd name="connsiteX133" fmla="*/ 2489173 w 3418951"/>
              <a:gd name="connsiteY133" fmla="*/ 718400 h 974891"/>
              <a:gd name="connsiteX134" fmla="*/ 2486480 w 3418951"/>
              <a:gd name="connsiteY134" fmla="*/ 729171 h 974891"/>
              <a:gd name="connsiteX135" fmla="*/ 2508359 w 3418951"/>
              <a:gd name="connsiteY135" fmla="*/ 726478 h 974891"/>
              <a:gd name="connsiteX136" fmla="*/ 2417477 w 3418951"/>
              <a:gd name="connsiteY136" fmla="*/ 761821 h 974891"/>
              <a:gd name="connsiteX137" fmla="*/ 2403676 w 3418951"/>
              <a:gd name="connsiteY137" fmla="*/ 753743 h 974891"/>
              <a:gd name="connsiteX138" fmla="*/ 2489173 w 3418951"/>
              <a:gd name="connsiteY138" fmla="*/ 718400 h 974891"/>
              <a:gd name="connsiteX139" fmla="*/ 2681709 w 3418951"/>
              <a:gd name="connsiteY139" fmla="*/ 715707 h 974891"/>
              <a:gd name="connsiteX140" fmla="*/ 2654107 w 3418951"/>
              <a:gd name="connsiteY140" fmla="*/ 729171 h 974891"/>
              <a:gd name="connsiteX141" fmla="*/ 2681709 w 3418951"/>
              <a:gd name="connsiteY141" fmla="*/ 715707 h 974891"/>
              <a:gd name="connsiteX142" fmla="*/ 2469987 w 3418951"/>
              <a:gd name="connsiteY142" fmla="*/ 704599 h 974891"/>
              <a:gd name="connsiteX143" fmla="*/ 2486480 w 3418951"/>
              <a:gd name="connsiteY143" fmla="*/ 704599 h 974891"/>
              <a:gd name="connsiteX144" fmla="*/ 2458879 w 3418951"/>
              <a:gd name="connsiteY144" fmla="*/ 715370 h 974891"/>
              <a:gd name="connsiteX145" fmla="*/ 2469987 w 3418951"/>
              <a:gd name="connsiteY145" fmla="*/ 704599 h 974891"/>
              <a:gd name="connsiteX146" fmla="*/ 2574670 w 3418951"/>
              <a:gd name="connsiteY146" fmla="*/ 701906 h 974891"/>
              <a:gd name="connsiteX147" fmla="*/ 2519467 w 3418951"/>
              <a:gd name="connsiteY147" fmla="*/ 726478 h 974891"/>
              <a:gd name="connsiteX148" fmla="*/ 2574670 w 3418951"/>
              <a:gd name="connsiteY148" fmla="*/ 701906 h 974891"/>
              <a:gd name="connsiteX149" fmla="*/ 2673630 w 3418951"/>
              <a:gd name="connsiteY149" fmla="*/ 696857 h 974891"/>
              <a:gd name="connsiteX150" fmla="*/ 2673630 w 3418951"/>
              <a:gd name="connsiteY150" fmla="*/ 707628 h 974891"/>
              <a:gd name="connsiteX151" fmla="*/ 2643336 w 3418951"/>
              <a:gd name="connsiteY151" fmla="*/ 718400 h 974891"/>
              <a:gd name="connsiteX152" fmla="*/ 2670938 w 3418951"/>
              <a:gd name="connsiteY152" fmla="*/ 707628 h 974891"/>
              <a:gd name="connsiteX153" fmla="*/ 2659830 w 3418951"/>
              <a:gd name="connsiteY153" fmla="*/ 702243 h 974891"/>
              <a:gd name="connsiteX154" fmla="*/ 2673630 w 3418951"/>
              <a:gd name="connsiteY154" fmla="*/ 696857 h 974891"/>
              <a:gd name="connsiteX155" fmla="*/ 2277114 w 3418951"/>
              <a:gd name="connsiteY155" fmla="*/ 696520 h 974891"/>
              <a:gd name="connsiteX156" fmla="*/ 2260619 w 3418951"/>
              <a:gd name="connsiteY156" fmla="*/ 699213 h 974891"/>
              <a:gd name="connsiteX157" fmla="*/ 2266005 w 3418951"/>
              <a:gd name="connsiteY157" fmla="*/ 707292 h 974891"/>
              <a:gd name="connsiteX158" fmla="*/ 2277114 w 3418951"/>
              <a:gd name="connsiteY158" fmla="*/ 696520 h 974891"/>
              <a:gd name="connsiteX159" fmla="*/ 1985279 w 3418951"/>
              <a:gd name="connsiteY159" fmla="*/ 688779 h 974891"/>
              <a:gd name="connsiteX160" fmla="*/ 2001773 w 3418951"/>
              <a:gd name="connsiteY160" fmla="*/ 702243 h 974891"/>
              <a:gd name="connsiteX161" fmla="*/ 1993358 w 3418951"/>
              <a:gd name="connsiteY161" fmla="*/ 707628 h 974891"/>
              <a:gd name="connsiteX162" fmla="*/ 2004466 w 3418951"/>
              <a:gd name="connsiteY162" fmla="*/ 710321 h 974891"/>
              <a:gd name="connsiteX163" fmla="*/ 2012880 w 3418951"/>
              <a:gd name="connsiteY163" fmla="*/ 723785 h 974891"/>
              <a:gd name="connsiteX164" fmla="*/ 1987972 w 3418951"/>
              <a:gd name="connsiteY164" fmla="*/ 729171 h 974891"/>
              <a:gd name="connsiteX165" fmla="*/ 1996387 w 3418951"/>
              <a:gd name="connsiteY165" fmla="*/ 721093 h 974891"/>
              <a:gd name="connsiteX166" fmla="*/ 1966093 w 3418951"/>
              <a:gd name="connsiteY166" fmla="*/ 729171 h 974891"/>
              <a:gd name="connsiteX167" fmla="*/ 1985279 w 3418951"/>
              <a:gd name="connsiteY167" fmla="*/ 729171 h 974891"/>
              <a:gd name="connsiteX168" fmla="*/ 1954985 w 3418951"/>
              <a:gd name="connsiteY168" fmla="*/ 742635 h 974891"/>
              <a:gd name="connsiteX169" fmla="*/ 1966093 w 3418951"/>
              <a:gd name="connsiteY169" fmla="*/ 737249 h 974891"/>
              <a:gd name="connsiteX170" fmla="*/ 1952292 w 3418951"/>
              <a:gd name="connsiteY170" fmla="*/ 731864 h 974891"/>
              <a:gd name="connsiteX171" fmla="*/ 1966093 w 3418951"/>
              <a:gd name="connsiteY171" fmla="*/ 715370 h 974891"/>
              <a:gd name="connsiteX172" fmla="*/ 1954985 w 3418951"/>
              <a:gd name="connsiteY172" fmla="*/ 709985 h 974891"/>
              <a:gd name="connsiteX173" fmla="*/ 1985279 w 3418951"/>
              <a:gd name="connsiteY173" fmla="*/ 688779 h 974891"/>
              <a:gd name="connsiteX174" fmla="*/ 1954985 w 3418951"/>
              <a:gd name="connsiteY174" fmla="*/ 685412 h 974891"/>
              <a:gd name="connsiteX175" fmla="*/ 1958014 w 3418951"/>
              <a:gd name="connsiteY175" fmla="*/ 701569 h 974891"/>
              <a:gd name="connsiteX176" fmla="*/ 1933105 w 3418951"/>
              <a:gd name="connsiteY176" fmla="*/ 698876 h 974891"/>
              <a:gd name="connsiteX177" fmla="*/ 1954985 w 3418951"/>
              <a:gd name="connsiteY177" fmla="*/ 685412 h 974891"/>
              <a:gd name="connsiteX178" fmla="*/ 1996387 w 3418951"/>
              <a:gd name="connsiteY178" fmla="*/ 674641 h 974891"/>
              <a:gd name="connsiteX179" fmla="*/ 1982587 w 3418951"/>
              <a:gd name="connsiteY179" fmla="*/ 685412 h 974891"/>
              <a:gd name="connsiteX180" fmla="*/ 1996387 w 3418951"/>
              <a:gd name="connsiteY180" fmla="*/ 674641 h 974891"/>
              <a:gd name="connsiteX181" fmla="*/ 1107084 w 3418951"/>
              <a:gd name="connsiteY181" fmla="*/ 674641 h 974891"/>
              <a:gd name="connsiteX182" fmla="*/ 1107084 w 3418951"/>
              <a:gd name="connsiteY182" fmla="*/ 688105 h 974891"/>
              <a:gd name="connsiteX183" fmla="*/ 1098670 w 3418951"/>
              <a:gd name="connsiteY183" fmla="*/ 680027 h 974891"/>
              <a:gd name="connsiteX184" fmla="*/ 1107084 w 3418951"/>
              <a:gd name="connsiteY184" fmla="*/ 674641 h 974891"/>
              <a:gd name="connsiteX185" fmla="*/ 2241434 w 3418951"/>
              <a:gd name="connsiteY185" fmla="*/ 671948 h 974891"/>
              <a:gd name="connsiteX186" fmla="*/ 2202725 w 3418951"/>
              <a:gd name="connsiteY186" fmla="*/ 688442 h 974891"/>
              <a:gd name="connsiteX187" fmla="*/ 2158966 w 3418951"/>
              <a:gd name="connsiteY187" fmla="*/ 701906 h 974891"/>
              <a:gd name="connsiteX188" fmla="*/ 2241434 w 3418951"/>
              <a:gd name="connsiteY188" fmla="*/ 671948 h 974891"/>
              <a:gd name="connsiteX189" fmla="*/ 1902475 w 3418951"/>
              <a:gd name="connsiteY189" fmla="*/ 669256 h 974891"/>
              <a:gd name="connsiteX190" fmla="*/ 1880596 w 3418951"/>
              <a:gd name="connsiteY190" fmla="*/ 677335 h 974891"/>
              <a:gd name="connsiteX191" fmla="*/ 1902475 w 3418951"/>
              <a:gd name="connsiteY191" fmla="*/ 669256 h 974891"/>
              <a:gd name="connsiteX192" fmla="*/ 1959050 w 3418951"/>
              <a:gd name="connsiteY192" fmla="*/ 659647 h 974891"/>
              <a:gd name="connsiteX193" fmla="*/ 1968449 w 3418951"/>
              <a:gd name="connsiteY193" fmla="*/ 666563 h 974891"/>
              <a:gd name="connsiteX194" fmla="*/ 1932769 w 3418951"/>
              <a:gd name="connsiteY194" fmla="*/ 677335 h 974891"/>
              <a:gd name="connsiteX195" fmla="*/ 1927384 w 3418951"/>
              <a:gd name="connsiteY195" fmla="*/ 669256 h 974891"/>
              <a:gd name="connsiteX196" fmla="*/ 1959050 w 3418951"/>
              <a:gd name="connsiteY196" fmla="*/ 659647 h 974891"/>
              <a:gd name="connsiteX197" fmla="*/ 2885353 w 3418951"/>
              <a:gd name="connsiteY197" fmla="*/ 650070 h 974891"/>
              <a:gd name="connsiteX198" fmla="*/ 2833179 w 3418951"/>
              <a:gd name="connsiteY198" fmla="*/ 685412 h 974891"/>
              <a:gd name="connsiteX199" fmla="*/ 2885353 w 3418951"/>
              <a:gd name="connsiteY199" fmla="*/ 650070 h 974891"/>
              <a:gd name="connsiteX200" fmla="*/ 2244126 w 3418951"/>
              <a:gd name="connsiteY200" fmla="*/ 650070 h 974891"/>
              <a:gd name="connsiteX201" fmla="*/ 2216525 w 3418951"/>
              <a:gd name="connsiteY201" fmla="*/ 668919 h 974891"/>
              <a:gd name="connsiteX202" fmla="*/ 2244126 w 3418951"/>
              <a:gd name="connsiteY202" fmla="*/ 660841 h 974891"/>
              <a:gd name="connsiteX203" fmla="*/ 2244126 w 3418951"/>
              <a:gd name="connsiteY203" fmla="*/ 650070 h 974891"/>
              <a:gd name="connsiteX204" fmla="*/ 2464264 w 3418951"/>
              <a:gd name="connsiteY204" fmla="*/ 636605 h 974891"/>
              <a:gd name="connsiteX205" fmla="*/ 2511052 w 3418951"/>
              <a:gd name="connsiteY205" fmla="*/ 636605 h 974891"/>
              <a:gd name="connsiteX206" fmla="*/ 2525189 w 3418951"/>
              <a:gd name="connsiteY206" fmla="*/ 641991 h 974891"/>
              <a:gd name="connsiteX207" fmla="*/ 2456522 w 3418951"/>
              <a:gd name="connsiteY207" fmla="*/ 671948 h 974891"/>
              <a:gd name="connsiteX208" fmla="*/ 2459215 w 3418951"/>
              <a:gd name="connsiteY208" fmla="*/ 661177 h 974891"/>
              <a:gd name="connsiteX209" fmla="*/ 2417813 w 3418951"/>
              <a:gd name="connsiteY209" fmla="*/ 677671 h 974891"/>
              <a:gd name="connsiteX210" fmla="*/ 2439692 w 3418951"/>
              <a:gd name="connsiteY210" fmla="*/ 674978 h 974891"/>
              <a:gd name="connsiteX211" fmla="*/ 2398290 w 3418951"/>
              <a:gd name="connsiteY211" fmla="*/ 696857 h 974891"/>
              <a:gd name="connsiteX212" fmla="*/ 2395597 w 3418951"/>
              <a:gd name="connsiteY212" fmla="*/ 680363 h 974891"/>
              <a:gd name="connsiteX213" fmla="*/ 2464264 w 3418951"/>
              <a:gd name="connsiteY213" fmla="*/ 636605 h 974891"/>
              <a:gd name="connsiteX214" fmla="*/ 2304715 w 3418951"/>
              <a:gd name="connsiteY214" fmla="*/ 628190 h 974891"/>
              <a:gd name="connsiteX215" fmla="*/ 2288221 w 3418951"/>
              <a:gd name="connsiteY215" fmla="*/ 638962 h 974891"/>
              <a:gd name="connsiteX216" fmla="*/ 2304715 w 3418951"/>
              <a:gd name="connsiteY216" fmla="*/ 628190 h 974891"/>
              <a:gd name="connsiteX217" fmla="*/ 2056976 w 3418951"/>
              <a:gd name="connsiteY217" fmla="*/ 625498 h 974891"/>
              <a:gd name="connsiteX218" fmla="*/ 2048560 w 3418951"/>
              <a:gd name="connsiteY218" fmla="*/ 636269 h 974891"/>
              <a:gd name="connsiteX219" fmla="*/ 1971478 w 3418951"/>
              <a:gd name="connsiteY219" fmla="*/ 658148 h 974891"/>
              <a:gd name="connsiteX220" fmla="*/ 2056976 w 3418951"/>
              <a:gd name="connsiteY220" fmla="*/ 625498 h 974891"/>
              <a:gd name="connsiteX221" fmla="*/ 2582748 w 3418951"/>
              <a:gd name="connsiteY221" fmla="*/ 617419 h 974891"/>
              <a:gd name="connsiteX222" fmla="*/ 2544038 w 3418951"/>
              <a:gd name="connsiteY222" fmla="*/ 636605 h 974891"/>
              <a:gd name="connsiteX223" fmla="*/ 2582748 w 3418951"/>
              <a:gd name="connsiteY223" fmla="*/ 617419 h 974891"/>
              <a:gd name="connsiteX224" fmla="*/ 1954985 w 3418951"/>
              <a:gd name="connsiteY224" fmla="*/ 617419 h 974891"/>
              <a:gd name="connsiteX225" fmla="*/ 1866795 w 3418951"/>
              <a:gd name="connsiteY225" fmla="*/ 647377 h 974891"/>
              <a:gd name="connsiteX226" fmla="*/ 1875211 w 3418951"/>
              <a:gd name="connsiteY226" fmla="*/ 636605 h 974891"/>
              <a:gd name="connsiteX227" fmla="*/ 1877904 w 3418951"/>
              <a:gd name="connsiteY227" fmla="*/ 644683 h 974891"/>
              <a:gd name="connsiteX228" fmla="*/ 1954985 w 3418951"/>
              <a:gd name="connsiteY228" fmla="*/ 617419 h 974891"/>
              <a:gd name="connsiteX229" fmla="*/ 1437291 w 3418951"/>
              <a:gd name="connsiteY229" fmla="*/ 617419 h 974891"/>
              <a:gd name="connsiteX230" fmla="*/ 1448399 w 3418951"/>
              <a:gd name="connsiteY230" fmla="*/ 617419 h 974891"/>
              <a:gd name="connsiteX231" fmla="*/ 1443013 w 3418951"/>
              <a:gd name="connsiteY231" fmla="*/ 633912 h 974891"/>
              <a:gd name="connsiteX232" fmla="*/ 1418105 w 3418951"/>
              <a:gd name="connsiteY232" fmla="*/ 630883 h 974891"/>
              <a:gd name="connsiteX233" fmla="*/ 1437291 w 3418951"/>
              <a:gd name="connsiteY233" fmla="*/ 617419 h 974891"/>
              <a:gd name="connsiteX234" fmla="*/ 2527545 w 3418951"/>
              <a:gd name="connsiteY234" fmla="*/ 614726 h 974891"/>
              <a:gd name="connsiteX235" fmla="*/ 2530238 w 3418951"/>
              <a:gd name="connsiteY235" fmla="*/ 620111 h 974891"/>
              <a:gd name="connsiteX236" fmla="*/ 2494558 w 3418951"/>
              <a:gd name="connsiteY236" fmla="*/ 636605 h 974891"/>
              <a:gd name="connsiteX237" fmla="*/ 2527545 w 3418951"/>
              <a:gd name="connsiteY237" fmla="*/ 614726 h 974891"/>
              <a:gd name="connsiteX238" fmla="*/ 2915647 w 3418951"/>
              <a:gd name="connsiteY238" fmla="*/ 609677 h 974891"/>
              <a:gd name="connsiteX239" fmla="*/ 2849673 w 3418951"/>
              <a:gd name="connsiteY239" fmla="*/ 653435 h 974891"/>
              <a:gd name="connsiteX240" fmla="*/ 2846980 w 3418951"/>
              <a:gd name="connsiteY240" fmla="*/ 661514 h 974891"/>
              <a:gd name="connsiteX241" fmla="*/ 2778314 w 3418951"/>
              <a:gd name="connsiteY241" fmla="*/ 696857 h 974891"/>
              <a:gd name="connsiteX242" fmla="*/ 2803222 w 3418951"/>
              <a:gd name="connsiteY242" fmla="*/ 677671 h 974891"/>
              <a:gd name="connsiteX243" fmla="*/ 2761821 w 3418951"/>
              <a:gd name="connsiteY243" fmla="*/ 691135 h 974891"/>
              <a:gd name="connsiteX244" fmla="*/ 2915647 w 3418951"/>
              <a:gd name="connsiteY244" fmla="*/ 609677 h 974891"/>
              <a:gd name="connsiteX245" fmla="*/ 1976864 w 3418951"/>
              <a:gd name="connsiteY245" fmla="*/ 606648 h 974891"/>
              <a:gd name="connsiteX246" fmla="*/ 1960371 w 3418951"/>
              <a:gd name="connsiteY246" fmla="*/ 620111 h 974891"/>
              <a:gd name="connsiteX247" fmla="*/ 1960371 w 3418951"/>
              <a:gd name="connsiteY247" fmla="*/ 614726 h 974891"/>
              <a:gd name="connsiteX248" fmla="*/ 1976864 w 3418951"/>
              <a:gd name="connsiteY248" fmla="*/ 606648 h 974891"/>
              <a:gd name="connsiteX249" fmla="*/ 283755 w 3418951"/>
              <a:gd name="connsiteY249" fmla="*/ 603955 h 974891"/>
              <a:gd name="connsiteX250" fmla="*/ 283755 w 3418951"/>
              <a:gd name="connsiteY250" fmla="*/ 617419 h 974891"/>
              <a:gd name="connsiteX251" fmla="*/ 272648 w 3418951"/>
              <a:gd name="connsiteY251" fmla="*/ 617419 h 974891"/>
              <a:gd name="connsiteX252" fmla="*/ 283755 w 3418951"/>
              <a:gd name="connsiteY252" fmla="*/ 603955 h 974891"/>
              <a:gd name="connsiteX253" fmla="*/ 2103942 w 3418951"/>
              <a:gd name="connsiteY253" fmla="*/ 599537 h 974891"/>
              <a:gd name="connsiteX254" fmla="*/ 2114534 w 3418951"/>
              <a:gd name="connsiteY254" fmla="*/ 600925 h 974891"/>
              <a:gd name="connsiteX255" fmla="*/ 2087270 w 3418951"/>
              <a:gd name="connsiteY255" fmla="*/ 619775 h 974891"/>
              <a:gd name="connsiteX256" fmla="*/ 2078854 w 3418951"/>
              <a:gd name="connsiteY256" fmla="*/ 609004 h 974891"/>
              <a:gd name="connsiteX257" fmla="*/ 2103942 w 3418951"/>
              <a:gd name="connsiteY257" fmla="*/ 599537 h 974891"/>
              <a:gd name="connsiteX258" fmla="*/ 2582748 w 3418951"/>
              <a:gd name="connsiteY258" fmla="*/ 592847 h 974891"/>
              <a:gd name="connsiteX259" fmla="*/ 2549761 w 3418951"/>
              <a:gd name="connsiteY259" fmla="*/ 614726 h 974891"/>
              <a:gd name="connsiteX260" fmla="*/ 2535961 w 3418951"/>
              <a:gd name="connsiteY260" fmla="*/ 609341 h 974891"/>
              <a:gd name="connsiteX261" fmla="*/ 2582748 w 3418951"/>
              <a:gd name="connsiteY261" fmla="*/ 592847 h 974891"/>
              <a:gd name="connsiteX262" fmla="*/ 2613042 w 3418951"/>
              <a:gd name="connsiteY262" fmla="*/ 579382 h 974891"/>
              <a:gd name="connsiteX263" fmla="*/ 2588134 w 3418951"/>
              <a:gd name="connsiteY263" fmla="*/ 590154 h 974891"/>
              <a:gd name="connsiteX264" fmla="*/ 2613042 w 3418951"/>
              <a:gd name="connsiteY264" fmla="*/ 579382 h 974891"/>
              <a:gd name="connsiteX265" fmla="*/ 710567 w 3418951"/>
              <a:gd name="connsiteY265" fmla="*/ 576690 h 974891"/>
              <a:gd name="connsiteX266" fmla="*/ 661087 w 3418951"/>
              <a:gd name="connsiteY266" fmla="*/ 614726 h 974891"/>
              <a:gd name="connsiteX267" fmla="*/ 674887 w 3418951"/>
              <a:gd name="connsiteY267" fmla="*/ 579382 h 974891"/>
              <a:gd name="connsiteX268" fmla="*/ 710567 w 3418951"/>
              <a:gd name="connsiteY268" fmla="*/ 576690 h 974891"/>
              <a:gd name="connsiteX269" fmla="*/ 2568947 w 3418951"/>
              <a:gd name="connsiteY269" fmla="*/ 576353 h 974891"/>
              <a:gd name="connsiteX270" fmla="*/ 2535961 w 3418951"/>
              <a:gd name="connsiteY270" fmla="*/ 592847 h 974891"/>
              <a:gd name="connsiteX271" fmla="*/ 2568947 w 3418951"/>
              <a:gd name="connsiteY271" fmla="*/ 576353 h 974891"/>
              <a:gd name="connsiteX272" fmla="*/ 1541133 w 3418951"/>
              <a:gd name="connsiteY272" fmla="*/ 564109 h 974891"/>
              <a:gd name="connsiteX273" fmla="*/ 1533896 w 3418951"/>
              <a:gd name="connsiteY273" fmla="*/ 573661 h 974891"/>
              <a:gd name="connsiteX274" fmla="*/ 1550390 w 3418951"/>
              <a:gd name="connsiteY274" fmla="*/ 570968 h 974891"/>
              <a:gd name="connsiteX275" fmla="*/ 1541133 w 3418951"/>
              <a:gd name="connsiteY275" fmla="*/ 564109 h 974891"/>
              <a:gd name="connsiteX276" fmla="*/ 2692817 w 3418951"/>
              <a:gd name="connsiteY276" fmla="*/ 562889 h 974891"/>
              <a:gd name="connsiteX277" fmla="*/ 2676323 w 3418951"/>
              <a:gd name="connsiteY277" fmla="*/ 570968 h 974891"/>
              <a:gd name="connsiteX278" fmla="*/ 2692817 w 3418951"/>
              <a:gd name="connsiteY278" fmla="*/ 562889 h 974891"/>
              <a:gd name="connsiteX279" fmla="*/ 2395597 w 3418951"/>
              <a:gd name="connsiteY279" fmla="*/ 557504 h 974891"/>
              <a:gd name="connsiteX280" fmla="*/ 2384531 w 3418951"/>
              <a:gd name="connsiteY280" fmla="*/ 564909 h 974891"/>
              <a:gd name="connsiteX281" fmla="*/ 2382575 w 3418951"/>
              <a:gd name="connsiteY281" fmla="*/ 568090 h 974891"/>
              <a:gd name="connsiteX282" fmla="*/ 2381797 w 3418951"/>
              <a:gd name="connsiteY282" fmla="*/ 568275 h 974891"/>
              <a:gd name="connsiteX283" fmla="*/ 2381633 w 3418951"/>
              <a:gd name="connsiteY283" fmla="*/ 569621 h 974891"/>
              <a:gd name="connsiteX284" fmla="*/ 2382575 w 3418951"/>
              <a:gd name="connsiteY284" fmla="*/ 568090 h 974891"/>
              <a:gd name="connsiteX285" fmla="*/ 2391726 w 3418951"/>
              <a:gd name="connsiteY285" fmla="*/ 565919 h 974891"/>
              <a:gd name="connsiteX286" fmla="*/ 2395597 w 3418951"/>
              <a:gd name="connsiteY286" fmla="*/ 557504 h 974891"/>
              <a:gd name="connsiteX287" fmla="*/ 616992 w 3418951"/>
              <a:gd name="connsiteY287" fmla="*/ 554811 h 974891"/>
              <a:gd name="connsiteX288" fmla="*/ 608576 w 3418951"/>
              <a:gd name="connsiteY288" fmla="*/ 568275 h 974891"/>
              <a:gd name="connsiteX289" fmla="*/ 616992 w 3418951"/>
              <a:gd name="connsiteY289" fmla="*/ 590154 h 974891"/>
              <a:gd name="connsiteX290" fmla="*/ 638534 w 3418951"/>
              <a:gd name="connsiteY290" fmla="*/ 587125 h 974891"/>
              <a:gd name="connsiteX291" fmla="*/ 652335 w 3418951"/>
              <a:gd name="connsiteY291" fmla="*/ 614390 h 974891"/>
              <a:gd name="connsiteX292" fmla="*/ 597132 w 3418951"/>
              <a:gd name="connsiteY292" fmla="*/ 636269 h 974891"/>
              <a:gd name="connsiteX293" fmla="*/ 605548 w 3418951"/>
              <a:gd name="connsiteY293" fmla="*/ 644347 h 974891"/>
              <a:gd name="connsiteX294" fmla="*/ 586360 w 3418951"/>
              <a:gd name="connsiteY294" fmla="*/ 655118 h 974891"/>
              <a:gd name="connsiteX295" fmla="*/ 569867 w 3418951"/>
              <a:gd name="connsiteY295" fmla="*/ 674305 h 974891"/>
              <a:gd name="connsiteX296" fmla="*/ 578282 w 3418951"/>
              <a:gd name="connsiteY296" fmla="*/ 652426 h 974891"/>
              <a:gd name="connsiteX297" fmla="*/ 572897 w 3418951"/>
              <a:gd name="connsiteY297" fmla="*/ 644347 h 974891"/>
              <a:gd name="connsiteX298" fmla="*/ 551018 w 3418951"/>
              <a:gd name="connsiteY298" fmla="*/ 660841 h 974891"/>
              <a:gd name="connsiteX299" fmla="*/ 537217 w 3418951"/>
              <a:gd name="connsiteY299" fmla="*/ 647377 h 974891"/>
              <a:gd name="connsiteX300" fmla="*/ 528802 w 3418951"/>
              <a:gd name="connsiteY300" fmla="*/ 655455 h 974891"/>
              <a:gd name="connsiteX301" fmla="*/ 578282 w 3418951"/>
              <a:gd name="connsiteY301" fmla="*/ 600925 h 974891"/>
              <a:gd name="connsiteX302" fmla="*/ 564482 w 3418951"/>
              <a:gd name="connsiteY302" fmla="*/ 598233 h 974891"/>
              <a:gd name="connsiteX303" fmla="*/ 592083 w 3418951"/>
              <a:gd name="connsiteY303" fmla="*/ 568275 h 974891"/>
              <a:gd name="connsiteX304" fmla="*/ 616992 w 3418951"/>
              <a:gd name="connsiteY304" fmla="*/ 554811 h 974891"/>
              <a:gd name="connsiteX305" fmla="*/ 231582 w 3418951"/>
              <a:gd name="connsiteY305" fmla="*/ 554811 h 974891"/>
              <a:gd name="connsiteX306" fmla="*/ 245383 w 3418951"/>
              <a:gd name="connsiteY306" fmla="*/ 557504 h 974891"/>
              <a:gd name="connsiteX307" fmla="*/ 242690 w 3418951"/>
              <a:gd name="connsiteY307" fmla="*/ 568275 h 974891"/>
              <a:gd name="connsiteX308" fmla="*/ 231582 w 3418951"/>
              <a:gd name="connsiteY308" fmla="*/ 565582 h 974891"/>
              <a:gd name="connsiteX309" fmla="*/ 173687 w 3418951"/>
              <a:gd name="connsiteY309" fmla="*/ 600925 h 974891"/>
              <a:gd name="connsiteX310" fmla="*/ 159886 w 3418951"/>
              <a:gd name="connsiteY310" fmla="*/ 595540 h 974891"/>
              <a:gd name="connsiteX311" fmla="*/ 231582 w 3418951"/>
              <a:gd name="connsiteY311" fmla="*/ 554811 h 974891"/>
              <a:gd name="connsiteX312" fmla="*/ 1398918 w 3418951"/>
              <a:gd name="connsiteY312" fmla="*/ 544040 h 974891"/>
              <a:gd name="connsiteX313" fmla="*/ 1294235 w 3418951"/>
              <a:gd name="connsiteY313" fmla="*/ 609341 h 974891"/>
              <a:gd name="connsiteX314" fmla="*/ 1407334 w 3418951"/>
              <a:gd name="connsiteY314" fmla="*/ 546733 h 974891"/>
              <a:gd name="connsiteX315" fmla="*/ 1398918 w 3418951"/>
              <a:gd name="connsiteY315" fmla="*/ 544040 h 974891"/>
              <a:gd name="connsiteX316" fmla="*/ 2706617 w 3418951"/>
              <a:gd name="connsiteY316" fmla="*/ 527547 h 974891"/>
              <a:gd name="connsiteX317" fmla="*/ 2687431 w 3418951"/>
              <a:gd name="connsiteY317" fmla="*/ 541011 h 974891"/>
              <a:gd name="connsiteX318" fmla="*/ 2632229 w 3418951"/>
              <a:gd name="connsiteY318" fmla="*/ 565582 h 974891"/>
              <a:gd name="connsiteX319" fmla="*/ 2706617 w 3418951"/>
              <a:gd name="connsiteY319" fmla="*/ 527547 h 974891"/>
              <a:gd name="connsiteX320" fmla="*/ 2436663 w 3418951"/>
              <a:gd name="connsiteY320" fmla="*/ 519468 h 974891"/>
              <a:gd name="connsiteX321" fmla="*/ 2425555 w 3418951"/>
              <a:gd name="connsiteY321" fmla="*/ 544040 h 974891"/>
              <a:gd name="connsiteX322" fmla="*/ 2464264 w 3418951"/>
              <a:gd name="connsiteY322" fmla="*/ 519468 h 974891"/>
              <a:gd name="connsiteX323" fmla="*/ 2436663 w 3418951"/>
              <a:gd name="connsiteY323" fmla="*/ 519468 h 974891"/>
              <a:gd name="connsiteX324" fmla="*/ 2004466 w 3418951"/>
              <a:gd name="connsiteY324" fmla="*/ 519468 h 974891"/>
              <a:gd name="connsiteX325" fmla="*/ 1982587 w 3418951"/>
              <a:gd name="connsiteY325" fmla="*/ 530239 h 974891"/>
              <a:gd name="connsiteX326" fmla="*/ 2001773 w 3418951"/>
              <a:gd name="connsiteY326" fmla="*/ 527547 h 974891"/>
              <a:gd name="connsiteX327" fmla="*/ 2004466 w 3418951"/>
              <a:gd name="connsiteY327" fmla="*/ 519468 h 974891"/>
              <a:gd name="connsiteX328" fmla="*/ 721675 w 3418951"/>
              <a:gd name="connsiteY328" fmla="*/ 514082 h 974891"/>
              <a:gd name="connsiteX329" fmla="*/ 707874 w 3418951"/>
              <a:gd name="connsiteY329" fmla="*/ 524853 h 974891"/>
              <a:gd name="connsiteX330" fmla="*/ 713260 w 3418951"/>
              <a:gd name="connsiteY330" fmla="*/ 530239 h 974891"/>
              <a:gd name="connsiteX331" fmla="*/ 721675 w 3418951"/>
              <a:gd name="connsiteY331" fmla="*/ 514082 h 974891"/>
              <a:gd name="connsiteX332" fmla="*/ 641564 w 3418951"/>
              <a:gd name="connsiteY332" fmla="*/ 511053 h 974891"/>
              <a:gd name="connsiteX333" fmla="*/ 619685 w 3418951"/>
              <a:gd name="connsiteY333" fmla="*/ 527547 h 974891"/>
              <a:gd name="connsiteX334" fmla="*/ 641564 w 3418951"/>
              <a:gd name="connsiteY334" fmla="*/ 511053 h 974891"/>
              <a:gd name="connsiteX335" fmla="*/ 663779 w 3418951"/>
              <a:gd name="connsiteY335" fmla="*/ 497589 h 974891"/>
              <a:gd name="connsiteX336" fmla="*/ 658394 w 3418951"/>
              <a:gd name="connsiteY336" fmla="*/ 511053 h 974891"/>
              <a:gd name="connsiteX337" fmla="*/ 663779 w 3418951"/>
              <a:gd name="connsiteY337" fmla="*/ 497589 h 974891"/>
              <a:gd name="connsiteX338" fmla="*/ 2596549 w 3418951"/>
              <a:gd name="connsiteY338" fmla="*/ 489510 h 974891"/>
              <a:gd name="connsiteX339" fmla="*/ 2604964 w 3418951"/>
              <a:gd name="connsiteY339" fmla="*/ 492203 h 974891"/>
              <a:gd name="connsiteX340" fmla="*/ 2610349 w 3418951"/>
              <a:gd name="connsiteY340" fmla="*/ 502975 h 974891"/>
              <a:gd name="connsiteX341" fmla="*/ 2580055 w 3418951"/>
              <a:gd name="connsiteY341" fmla="*/ 516439 h 974891"/>
              <a:gd name="connsiteX342" fmla="*/ 2596549 w 3418951"/>
              <a:gd name="connsiteY342" fmla="*/ 489510 h 974891"/>
              <a:gd name="connsiteX343" fmla="*/ 2246819 w 3418951"/>
              <a:gd name="connsiteY343" fmla="*/ 481095 h 974891"/>
              <a:gd name="connsiteX344" fmla="*/ 2224940 w 3418951"/>
              <a:gd name="connsiteY344" fmla="*/ 489174 h 974891"/>
              <a:gd name="connsiteX345" fmla="*/ 2246819 w 3418951"/>
              <a:gd name="connsiteY345" fmla="*/ 481095 h 974891"/>
              <a:gd name="connsiteX346" fmla="*/ 3128043 w 3418951"/>
              <a:gd name="connsiteY346" fmla="*/ 470324 h 974891"/>
              <a:gd name="connsiteX347" fmla="*/ 3114242 w 3418951"/>
              <a:gd name="connsiteY347" fmla="*/ 478402 h 974891"/>
              <a:gd name="connsiteX348" fmla="*/ 3128043 w 3418951"/>
              <a:gd name="connsiteY348" fmla="*/ 470324 h 974891"/>
              <a:gd name="connsiteX349" fmla="*/ 2712003 w 3418951"/>
              <a:gd name="connsiteY349" fmla="*/ 470324 h 974891"/>
              <a:gd name="connsiteX350" fmla="*/ 2662523 w 3418951"/>
              <a:gd name="connsiteY350" fmla="*/ 497589 h 974891"/>
              <a:gd name="connsiteX351" fmla="*/ 2712003 w 3418951"/>
              <a:gd name="connsiteY351" fmla="*/ 470324 h 974891"/>
              <a:gd name="connsiteX352" fmla="*/ 2312793 w 3418951"/>
              <a:gd name="connsiteY352" fmla="*/ 462245 h 974891"/>
              <a:gd name="connsiteX353" fmla="*/ 2296299 w 3418951"/>
              <a:gd name="connsiteY353" fmla="*/ 473017 h 974891"/>
              <a:gd name="connsiteX354" fmla="*/ 2312793 w 3418951"/>
              <a:gd name="connsiteY354" fmla="*/ 462245 h 974891"/>
              <a:gd name="connsiteX355" fmla="*/ 2279806 w 3418951"/>
              <a:gd name="connsiteY355" fmla="*/ 462245 h 974891"/>
              <a:gd name="connsiteX356" fmla="*/ 2290578 w 3418951"/>
              <a:gd name="connsiteY356" fmla="*/ 475710 h 974891"/>
              <a:gd name="connsiteX357" fmla="*/ 2268698 w 3418951"/>
              <a:gd name="connsiteY357" fmla="*/ 475710 h 974891"/>
              <a:gd name="connsiteX358" fmla="*/ 2279806 w 3418951"/>
              <a:gd name="connsiteY358" fmla="*/ 462245 h 974891"/>
              <a:gd name="connsiteX359" fmla="*/ 2346117 w 3418951"/>
              <a:gd name="connsiteY359" fmla="*/ 459216 h 974891"/>
              <a:gd name="connsiteX360" fmla="*/ 2271728 w 3418951"/>
              <a:gd name="connsiteY360" fmla="*/ 511053 h 974891"/>
              <a:gd name="connsiteX361" fmla="*/ 2271728 w 3418951"/>
              <a:gd name="connsiteY361" fmla="*/ 494559 h 974891"/>
              <a:gd name="connsiteX362" fmla="*/ 2346117 w 3418951"/>
              <a:gd name="connsiteY362" fmla="*/ 459216 h 974891"/>
              <a:gd name="connsiteX363" fmla="*/ 378799 w 3418951"/>
              <a:gd name="connsiteY363" fmla="*/ 456512 h 974891"/>
              <a:gd name="connsiteX364" fmla="*/ 393825 w 3418951"/>
              <a:gd name="connsiteY364" fmla="*/ 462245 h 974891"/>
              <a:gd name="connsiteX365" fmla="*/ 347037 w 3418951"/>
              <a:gd name="connsiteY365" fmla="*/ 492203 h 974891"/>
              <a:gd name="connsiteX366" fmla="*/ 378799 w 3418951"/>
              <a:gd name="connsiteY366" fmla="*/ 456512 h 974891"/>
              <a:gd name="connsiteX367" fmla="*/ 911519 w 3418951"/>
              <a:gd name="connsiteY367" fmla="*/ 451137 h 974891"/>
              <a:gd name="connsiteX368" fmla="*/ 900411 w 3418951"/>
              <a:gd name="connsiteY368" fmla="*/ 459216 h 974891"/>
              <a:gd name="connsiteX369" fmla="*/ 911519 w 3418951"/>
              <a:gd name="connsiteY369" fmla="*/ 451137 h 974891"/>
              <a:gd name="connsiteX370" fmla="*/ 2615735 w 3418951"/>
              <a:gd name="connsiteY370" fmla="*/ 443059 h 974891"/>
              <a:gd name="connsiteX371" fmla="*/ 2574333 w 3418951"/>
              <a:gd name="connsiteY371" fmla="*/ 483788 h 974891"/>
              <a:gd name="connsiteX372" fmla="*/ 2555147 w 3418951"/>
              <a:gd name="connsiteY372" fmla="*/ 481095 h 974891"/>
              <a:gd name="connsiteX373" fmla="*/ 2615735 w 3418951"/>
              <a:gd name="connsiteY373" fmla="*/ 443059 h 974891"/>
              <a:gd name="connsiteX374" fmla="*/ 2819379 w 3418951"/>
              <a:gd name="connsiteY374" fmla="*/ 442722 h 974891"/>
              <a:gd name="connsiteX375" fmla="*/ 2827794 w 3418951"/>
              <a:gd name="connsiteY375" fmla="*/ 459216 h 974891"/>
              <a:gd name="connsiteX376" fmla="*/ 2797500 w 3418951"/>
              <a:gd name="connsiteY376" fmla="*/ 483788 h 974891"/>
              <a:gd name="connsiteX377" fmla="*/ 2811301 w 3418951"/>
              <a:gd name="connsiteY377" fmla="*/ 500282 h 974891"/>
              <a:gd name="connsiteX378" fmla="*/ 2789421 w 3418951"/>
              <a:gd name="connsiteY378" fmla="*/ 511053 h 974891"/>
              <a:gd name="connsiteX379" fmla="*/ 2794807 w 3418951"/>
              <a:gd name="connsiteY379" fmla="*/ 497589 h 974891"/>
              <a:gd name="connsiteX380" fmla="*/ 2723111 w 3418951"/>
              <a:gd name="connsiteY380" fmla="*/ 519131 h 974891"/>
              <a:gd name="connsiteX381" fmla="*/ 2709311 w 3418951"/>
              <a:gd name="connsiteY381" fmla="*/ 527210 h 974891"/>
              <a:gd name="connsiteX382" fmla="*/ 2777977 w 3418951"/>
              <a:gd name="connsiteY382" fmla="*/ 467294 h 974891"/>
              <a:gd name="connsiteX383" fmla="*/ 2786392 w 3418951"/>
              <a:gd name="connsiteY383" fmla="*/ 478066 h 974891"/>
              <a:gd name="connsiteX384" fmla="*/ 2819379 w 3418951"/>
              <a:gd name="connsiteY384" fmla="*/ 442722 h 974891"/>
              <a:gd name="connsiteX385" fmla="*/ 2544038 w 3418951"/>
              <a:gd name="connsiteY385" fmla="*/ 434644 h 974891"/>
              <a:gd name="connsiteX386" fmla="*/ 2513745 w 3418951"/>
              <a:gd name="connsiteY386" fmla="*/ 456523 h 974891"/>
              <a:gd name="connsiteX387" fmla="*/ 2544038 w 3418951"/>
              <a:gd name="connsiteY387" fmla="*/ 434644 h 974891"/>
              <a:gd name="connsiteX388" fmla="*/ 2392567 w 3418951"/>
              <a:gd name="connsiteY388" fmla="*/ 431951 h 974891"/>
              <a:gd name="connsiteX389" fmla="*/ 2356888 w 3418951"/>
              <a:gd name="connsiteY389" fmla="*/ 451137 h 974891"/>
              <a:gd name="connsiteX390" fmla="*/ 2364966 w 3418951"/>
              <a:gd name="connsiteY390" fmla="*/ 442722 h 974891"/>
              <a:gd name="connsiteX391" fmla="*/ 2351166 w 3418951"/>
              <a:gd name="connsiteY391" fmla="*/ 445415 h 974891"/>
              <a:gd name="connsiteX392" fmla="*/ 2392567 w 3418951"/>
              <a:gd name="connsiteY392" fmla="*/ 431951 h 974891"/>
              <a:gd name="connsiteX393" fmla="*/ 2850010 w 3418951"/>
              <a:gd name="connsiteY393" fmla="*/ 429594 h 974891"/>
              <a:gd name="connsiteX394" fmla="*/ 2838902 w 3418951"/>
              <a:gd name="connsiteY394" fmla="*/ 437673 h 974891"/>
              <a:gd name="connsiteX395" fmla="*/ 2850010 w 3418951"/>
              <a:gd name="connsiteY395" fmla="*/ 429594 h 974891"/>
              <a:gd name="connsiteX396" fmla="*/ 2428584 w 3418951"/>
              <a:gd name="connsiteY396" fmla="*/ 429258 h 974891"/>
              <a:gd name="connsiteX397" fmla="*/ 2412091 w 3418951"/>
              <a:gd name="connsiteY397" fmla="*/ 448445 h 974891"/>
              <a:gd name="connsiteX398" fmla="*/ 2428584 w 3418951"/>
              <a:gd name="connsiteY398" fmla="*/ 429258 h 974891"/>
              <a:gd name="connsiteX399" fmla="*/ 2742297 w 3418951"/>
              <a:gd name="connsiteY399" fmla="*/ 423873 h 974891"/>
              <a:gd name="connsiteX400" fmla="*/ 2728496 w 3418951"/>
              <a:gd name="connsiteY400" fmla="*/ 431951 h 974891"/>
              <a:gd name="connsiteX401" fmla="*/ 2742297 w 3418951"/>
              <a:gd name="connsiteY401" fmla="*/ 423873 h 974891"/>
              <a:gd name="connsiteX402" fmla="*/ 2326594 w 3418951"/>
              <a:gd name="connsiteY402" fmla="*/ 421180 h 974891"/>
              <a:gd name="connsiteX403" fmla="*/ 2301685 w 3418951"/>
              <a:gd name="connsiteY403" fmla="*/ 440366 h 974891"/>
              <a:gd name="connsiteX404" fmla="*/ 2326594 w 3418951"/>
              <a:gd name="connsiteY404" fmla="*/ 421180 h 974891"/>
              <a:gd name="connsiteX405" fmla="*/ 3180553 w 3418951"/>
              <a:gd name="connsiteY405" fmla="*/ 412765 h 974891"/>
              <a:gd name="connsiteX406" fmla="*/ 3185939 w 3418951"/>
              <a:gd name="connsiteY406" fmla="*/ 423536 h 974891"/>
              <a:gd name="connsiteX407" fmla="*/ 3177524 w 3418951"/>
              <a:gd name="connsiteY407" fmla="*/ 445415 h 974891"/>
              <a:gd name="connsiteX408" fmla="*/ 3155645 w 3418951"/>
              <a:gd name="connsiteY408" fmla="*/ 431951 h 974891"/>
              <a:gd name="connsiteX409" fmla="*/ 3177524 w 3418951"/>
              <a:gd name="connsiteY409" fmla="*/ 421180 h 974891"/>
              <a:gd name="connsiteX410" fmla="*/ 3169109 w 3418951"/>
              <a:gd name="connsiteY410" fmla="*/ 418487 h 974891"/>
              <a:gd name="connsiteX411" fmla="*/ 3180553 w 3418951"/>
              <a:gd name="connsiteY411" fmla="*/ 412765 h 974891"/>
              <a:gd name="connsiteX412" fmla="*/ 2516774 w 3418951"/>
              <a:gd name="connsiteY412" fmla="*/ 407716 h 974891"/>
              <a:gd name="connsiteX413" fmla="*/ 2489173 w 3418951"/>
              <a:gd name="connsiteY413" fmla="*/ 424209 h 974891"/>
              <a:gd name="connsiteX414" fmla="*/ 2516774 w 3418951"/>
              <a:gd name="connsiteY414" fmla="*/ 407716 h 974891"/>
              <a:gd name="connsiteX415" fmla="*/ 3141507 w 3418951"/>
              <a:gd name="connsiteY415" fmla="*/ 402330 h 974891"/>
              <a:gd name="connsiteX416" fmla="*/ 3136122 w 3418951"/>
              <a:gd name="connsiteY416" fmla="*/ 413101 h 974891"/>
              <a:gd name="connsiteX417" fmla="*/ 3127707 w 3418951"/>
              <a:gd name="connsiteY417" fmla="*/ 407716 h 974891"/>
              <a:gd name="connsiteX418" fmla="*/ 3141507 w 3418951"/>
              <a:gd name="connsiteY418" fmla="*/ 402330 h 974891"/>
              <a:gd name="connsiteX419" fmla="*/ 2613042 w 3418951"/>
              <a:gd name="connsiteY419" fmla="*/ 399637 h 974891"/>
              <a:gd name="connsiteX420" fmla="*/ 2560869 w 3418951"/>
              <a:gd name="connsiteY420" fmla="*/ 413101 h 974891"/>
              <a:gd name="connsiteX421" fmla="*/ 2560869 w 3418951"/>
              <a:gd name="connsiteY421" fmla="*/ 426565 h 974891"/>
              <a:gd name="connsiteX422" fmla="*/ 2613042 w 3418951"/>
              <a:gd name="connsiteY422" fmla="*/ 399637 h 974891"/>
              <a:gd name="connsiteX423" fmla="*/ 3019426 w 3418951"/>
              <a:gd name="connsiteY423" fmla="*/ 398317 h 974891"/>
              <a:gd name="connsiteX424" fmla="*/ 3026053 w 3418951"/>
              <a:gd name="connsiteY424" fmla="*/ 407716 h 974891"/>
              <a:gd name="connsiteX425" fmla="*/ 2995759 w 3418951"/>
              <a:gd name="connsiteY425" fmla="*/ 421180 h 974891"/>
              <a:gd name="connsiteX426" fmla="*/ 3019426 w 3418951"/>
              <a:gd name="connsiteY426" fmla="*/ 398317 h 974891"/>
              <a:gd name="connsiteX427" fmla="*/ 11108 w 3418951"/>
              <a:gd name="connsiteY427" fmla="*/ 396608 h 974891"/>
              <a:gd name="connsiteX428" fmla="*/ 38709 w 3418951"/>
              <a:gd name="connsiteY428" fmla="*/ 404686 h 974891"/>
              <a:gd name="connsiteX429" fmla="*/ 24909 w 3418951"/>
              <a:gd name="connsiteY429" fmla="*/ 421180 h 974891"/>
              <a:gd name="connsiteX430" fmla="*/ 0 w 3418951"/>
              <a:gd name="connsiteY430" fmla="*/ 413101 h 974891"/>
              <a:gd name="connsiteX431" fmla="*/ 11108 w 3418951"/>
              <a:gd name="connsiteY431" fmla="*/ 396608 h 974891"/>
              <a:gd name="connsiteX432" fmla="*/ 588717 w 3418951"/>
              <a:gd name="connsiteY432" fmla="*/ 392568 h 974891"/>
              <a:gd name="connsiteX433" fmla="*/ 603191 w 3418951"/>
              <a:gd name="connsiteY433" fmla="*/ 396608 h 974891"/>
              <a:gd name="connsiteX434" fmla="*/ 570204 w 3418951"/>
              <a:gd name="connsiteY434" fmla="*/ 396608 h 974891"/>
              <a:gd name="connsiteX435" fmla="*/ 588717 w 3418951"/>
              <a:gd name="connsiteY435" fmla="*/ 392568 h 974891"/>
              <a:gd name="connsiteX436" fmla="*/ 2750376 w 3418951"/>
              <a:gd name="connsiteY436" fmla="*/ 388529 h 974891"/>
              <a:gd name="connsiteX437" fmla="*/ 2728496 w 3418951"/>
              <a:gd name="connsiteY437" fmla="*/ 413101 h 974891"/>
              <a:gd name="connsiteX438" fmla="*/ 2723111 w 3418951"/>
              <a:gd name="connsiteY438" fmla="*/ 405023 h 974891"/>
              <a:gd name="connsiteX439" fmla="*/ 2750376 w 3418951"/>
              <a:gd name="connsiteY439" fmla="*/ 388529 h 974891"/>
              <a:gd name="connsiteX440" fmla="*/ 2858088 w 3418951"/>
              <a:gd name="connsiteY440" fmla="*/ 385836 h 974891"/>
              <a:gd name="connsiteX441" fmla="*/ 2863474 w 3418951"/>
              <a:gd name="connsiteY441" fmla="*/ 388529 h 974891"/>
              <a:gd name="connsiteX442" fmla="*/ 2844288 w 3418951"/>
              <a:gd name="connsiteY442" fmla="*/ 407716 h 974891"/>
              <a:gd name="connsiteX443" fmla="*/ 2827794 w 3418951"/>
              <a:gd name="connsiteY443" fmla="*/ 407716 h 974891"/>
              <a:gd name="connsiteX444" fmla="*/ 2792114 w 3418951"/>
              <a:gd name="connsiteY444" fmla="*/ 440366 h 974891"/>
              <a:gd name="connsiteX445" fmla="*/ 2720418 w 3418951"/>
              <a:gd name="connsiteY445" fmla="*/ 470324 h 974891"/>
              <a:gd name="connsiteX446" fmla="*/ 2717725 w 3418951"/>
              <a:gd name="connsiteY446" fmla="*/ 464938 h 974891"/>
              <a:gd name="connsiteX447" fmla="*/ 2778314 w 3418951"/>
              <a:gd name="connsiteY447" fmla="*/ 437673 h 974891"/>
              <a:gd name="connsiteX448" fmla="*/ 2858088 w 3418951"/>
              <a:gd name="connsiteY448" fmla="*/ 385836 h 974891"/>
              <a:gd name="connsiteX449" fmla="*/ 1421975 w 3418951"/>
              <a:gd name="connsiteY449" fmla="*/ 385163 h 974891"/>
              <a:gd name="connsiteX450" fmla="*/ 1412719 w 3418951"/>
              <a:gd name="connsiteY450" fmla="*/ 385836 h 974891"/>
              <a:gd name="connsiteX451" fmla="*/ 1412719 w 3418951"/>
              <a:gd name="connsiteY451" fmla="*/ 393915 h 974891"/>
              <a:gd name="connsiteX452" fmla="*/ 1429212 w 3418951"/>
              <a:gd name="connsiteY452" fmla="*/ 388529 h 974891"/>
              <a:gd name="connsiteX453" fmla="*/ 1421975 w 3418951"/>
              <a:gd name="connsiteY453" fmla="*/ 385163 h 974891"/>
              <a:gd name="connsiteX454" fmla="*/ 3276485 w 3418951"/>
              <a:gd name="connsiteY454" fmla="*/ 380451 h 974891"/>
              <a:gd name="connsiteX455" fmla="*/ 3276485 w 3418951"/>
              <a:gd name="connsiteY455" fmla="*/ 391222 h 974891"/>
              <a:gd name="connsiteX456" fmla="*/ 3240805 w 3418951"/>
              <a:gd name="connsiteY456" fmla="*/ 391222 h 974891"/>
              <a:gd name="connsiteX457" fmla="*/ 3276485 w 3418951"/>
              <a:gd name="connsiteY457" fmla="*/ 380451 h 974891"/>
              <a:gd name="connsiteX458" fmla="*/ 2527545 w 3418951"/>
              <a:gd name="connsiteY458" fmla="*/ 380451 h 974891"/>
              <a:gd name="connsiteX459" fmla="*/ 2494558 w 3418951"/>
              <a:gd name="connsiteY459" fmla="*/ 410409 h 974891"/>
              <a:gd name="connsiteX460" fmla="*/ 2527545 w 3418951"/>
              <a:gd name="connsiteY460" fmla="*/ 380451 h 974891"/>
              <a:gd name="connsiteX461" fmla="*/ 2943249 w 3418951"/>
              <a:gd name="connsiteY461" fmla="*/ 374728 h 974891"/>
              <a:gd name="connsiteX462" fmla="*/ 2965128 w 3418951"/>
              <a:gd name="connsiteY462" fmla="*/ 382807 h 974891"/>
              <a:gd name="connsiteX463" fmla="*/ 2918340 w 3418951"/>
              <a:gd name="connsiteY463" fmla="*/ 382807 h 974891"/>
              <a:gd name="connsiteX464" fmla="*/ 2932141 w 3418951"/>
              <a:gd name="connsiteY464" fmla="*/ 388193 h 974891"/>
              <a:gd name="connsiteX465" fmla="*/ 2943249 w 3418951"/>
              <a:gd name="connsiteY465" fmla="*/ 374728 h 974891"/>
              <a:gd name="connsiteX466" fmla="*/ 3232390 w 3418951"/>
              <a:gd name="connsiteY466" fmla="*/ 369343 h 974891"/>
              <a:gd name="connsiteX467" fmla="*/ 3227004 w 3418951"/>
              <a:gd name="connsiteY467" fmla="*/ 382807 h 974891"/>
              <a:gd name="connsiteX468" fmla="*/ 3232390 w 3418951"/>
              <a:gd name="connsiteY468" fmla="*/ 369343 h 974891"/>
              <a:gd name="connsiteX469" fmla="*/ 561452 w 3418951"/>
              <a:gd name="connsiteY469" fmla="*/ 369343 h 974891"/>
              <a:gd name="connsiteX470" fmla="*/ 492786 w 3418951"/>
              <a:gd name="connsiteY470" fmla="*/ 404686 h 974891"/>
              <a:gd name="connsiteX471" fmla="*/ 399210 w 3418951"/>
              <a:gd name="connsiteY471" fmla="*/ 448445 h 974891"/>
              <a:gd name="connsiteX472" fmla="*/ 443305 w 3418951"/>
              <a:gd name="connsiteY472" fmla="*/ 423873 h 974891"/>
              <a:gd name="connsiteX473" fmla="*/ 473599 w 3418951"/>
              <a:gd name="connsiteY473" fmla="*/ 399300 h 974891"/>
              <a:gd name="connsiteX474" fmla="*/ 484707 w 3418951"/>
              <a:gd name="connsiteY474" fmla="*/ 404686 h 974891"/>
              <a:gd name="connsiteX475" fmla="*/ 512309 w 3418951"/>
              <a:gd name="connsiteY475" fmla="*/ 393915 h 974891"/>
              <a:gd name="connsiteX476" fmla="*/ 515001 w 3418951"/>
              <a:gd name="connsiteY476" fmla="*/ 383144 h 974891"/>
              <a:gd name="connsiteX477" fmla="*/ 561452 w 3418951"/>
              <a:gd name="connsiteY477" fmla="*/ 369343 h 974891"/>
              <a:gd name="connsiteX478" fmla="*/ 3171801 w 3418951"/>
              <a:gd name="connsiteY478" fmla="*/ 366651 h 974891"/>
              <a:gd name="connsiteX479" fmla="*/ 3194017 w 3418951"/>
              <a:gd name="connsiteY479" fmla="*/ 369343 h 974891"/>
              <a:gd name="connsiteX480" fmla="*/ 3169109 w 3418951"/>
              <a:gd name="connsiteY480" fmla="*/ 393915 h 974891"/>
              <a:gd name="connsiteX481" fmla="*/ 3171801 w 3418951"/>
              <a:gd name="connsiteY481" fmla="*/ 366651 h 974891"/>
              <a:gd name="connsiteX482" fmla="*/ 1922335 w 3418951"/>
              <a:gd name="connsiteY482" fmla="*/ 364294 h 974891"/>
              <a:gd name="connsiteX483" fmla="*/ 1892040 w 3418951"/>
              <a:gd name="connsiteY483" fmla="*/ 386173 h 974891"/>
              <a:gd name="connsiteX484" fmla="*/ 1809573 w 3418951"/>
              <a:gd name="connsiteY484" fmla="*/ 402666 h 974891"/>
              <a:gd name="connsiteX485" fmla="*/ 1683011 w 3418951"/>
              <a:gd name="connsiteY485" fmla="*/ 465275 h 974891"/>
              <a:gd name="connsiteX486" fmla="*/ 1704890 w 3418951"/>
              <a:gd name="connsiteY486" fmla="*/ 459889 h 974891"/>
              <a:gd name="connsiteX487" fmla="*/ 1710275 w 3418951"/>
              <a:gd name="connsiteY487" fmla="*/ 465275 h 974891"/>
              <a:gd name="connsiteX488" fmla="*/ 1597513 w 3418951"/>
              <a:gd name="connsiteY488" fmla="*/ 500618 h 974891"/>
              <a:gd name="connsiteX489" fmla="*/ 1679981 w 3418951"/>
              <a:gd name="connsiteY489" fmla="*/ 481432 h 974891"/>
              <a:gd name="connsiteX490" fmla="*/ 1682674 w 3418951"/>
              <a:gd name="connsiteY490" fmla="*/ 492203 h 974891"/>
              <a:gd name="connsiteX491" fmla="*/ 1622086 w 3418951"/>
              <a:gd name="connsiteY491" fmla="*/ 508696 h 974891"/>
              <a:gd name="connsiteX492" fmla="*/ 1564190 w 3418951"/>
              <a:gd name="connsiteY492" fmla="*/ 519468 h 974891"/>
              <a:gd name="connsiteX493" fmla="*/ 1577991 w 3418951"/>
              <a:gd name="connsiteY493" fmla="*/ 524853 h 974891"/>
              <a:gd name="connsiteX494" fmla="*/ 1564190 w 3418951"/>
              <a:gd name="connsiteY494" fmla="*/ 549425 h 974891"/>
              <a:gd name="connsiteX495" fmla="*/ 1613671 w 3418951"/>
              <a:gd name="connsiteY495" fmla="*/ 527547 h 974891"/>
              <a:gd name="connsiteX496" fmla="*/ 1602563 w 3418951"/>
              <a:gd name="connsiteY496" fmla="*/ 524853 h 974891"/>
              <a:gd name="connsiteX497" fmla="*/ 1698831 w 3418951"/>
              <a:gd name="connsiteY497" fmla="*/ 514082 h 974891"/>
              <a:gd name="connsiteX498" fmla="*/ 1764805 w 3418951"/>
              <a:gd name="connsiteY498" fmla="*/ 492203 h 974891"/>
              <a:gd name="connsiteX499" fmla="*/ 1767497 w 3418951"/>
              <a:gd name="connsiteY499" fmla="*/ 481432 h 974891"/>
              <a:gd name="connsiteX500" fmla="*/ 1701524 w 3418951"/>
              <a:gd name="connsiteY500" fmla="*/ 492203 h 974891"/>
              <a:gd name="connsiteX501" fmla="*/ 1709939 w 3418951"/>
              <a:gd name="connsiteY501" fmla="*/ 486817 h 974891"/>
              <a:gd name="connsiteX502" fmla="*/ 1693445 w 3418951"/>
              <a:gd name="connsiteY502" fmla="*/ 489510 h 974891"/>
              <a:gd name="connsiteX503" fmla="*/ 1698831 w 3418951"/>
              <a:gd name="connsiteY503" fmla="*/ 473017 h 974891"/>
              <a:gd name="connsiteX504" fmla="*/ 1745619 w 3418951"/>
              <a:gd name="connsiteY504" fmla="*/ 459553 h 974891"/>
              <a:gd name="connsiteX505" fmla="*/ 1754033 w 3418951"/>
              <a:gd name="connsiteY505" fmla="*/ 470324 h 974891"/>
              <a:gd name="connsiteX506" fmla="*/ 1833808 w 3418951"/>
              <a:gd name="connsiteY506" fmla="*/ 448445 h 974891"/>
              <a:gd name="connsiteX507" fmla="*/ 1833808 w 3418951"/>
              <a:gd name="connsiteY507" fmla="*/ 434981 h 974891"/>
              <a:gd name="connsiteX508" fmla="*/ 1963400 w 3418951"/>
              <a:gd name="connsiteY508" fmla="*/ 383480 h 974891"/>
              <a:gd name="connsiteX509" fmla="*/ 1911227 w 3418951"/>
              <a:gd name="connsiteY509" fmla="*/ 388866 h 974891"/>
              <a:gd name="connsiteX510" fmla="*/ 1922335 w 3418951"/>
              <a:gd name="connsiteY510" fmla="*/ 364294 h 974891"/>
              <a:gd name="connsiteX511" fmla="*/ 2937863 w 3418951"/>
              <a:gd name="connsiteY511" fmla="*/ 353186 h 974891"/>
              <a:gd name="connsiteX512" fmla="*/ 2918677 w 3418951"/>
              <a:gd name="connsiteY512" fmla="*/ 363957 h 974891"/>
              <a:gd name="connsiteX513" fmla="*/ 2937863 w 3418951"/>
              <a:gd name="connsiteY513" fmla="*/ 353186 h 974891"/>
              <a:gd name="connsiteX514" fmla="*/ 470906 w 3418951"/>
              <a:gd name="connsiteY514" fmla="*/ 350494 h 974891"/>
              <a:gd name="connsiteX515" fmla="*/ 451720 w 3418951"/>
              <a:gd name="connsiteY515" fmla="*/ 361265 h 974891"/>
              <a:gd name="connsiteX516" fmla="*/ 470906 w 3418951"/>
              <a:gd name="connsiteY516" fmla="*/ 350494 h 974891"/>
              <a:gd name="connsiteX517" fmla="*/ 104683 w 3418951"/>
              <a:gd name="connsiteY517" fmla="*/ 347800 h 974891"/>
              <a:gd name="connsiteX518" fmla="*/ 93575 w 3418951"/>
              <a:gd name="connsiteY518" fmla="*/ 377758 h 974891"/>
              <a:gd name="connsiteX519" fmla="*/ 71696 w 3418951"/>
              <a:gd name="connsiteY519" fmla="*/ 377758 h 974891"/>
              <a:gd name="connsiteX520" fmla="*/ 104683 w 3418951"/>
              <a:gd name="connsiteY520" fmla="*/ 347800 h 974891"/>
              <a:gd name="connsiteX521" fmla="*/ 3056852 w 3418951"/>
              <a:gd name="connsiteY521" fmla="*/ 342751 h 974891"/>
              <a:gd name="connsiteX522" fmla="*/ 3067455 w 3418951"/>
              <a:gd name="connsiteY522" fmla="*/ 344771 h 974891"/>
              <a:gd name="connsiteX523" fmla="*/ 3048269 w 3418951"/>
              <a:gd name="connsiteY523" fmla="*/ 350156 h 974891"/>
              <a:gd name="connsiteX524" fmla="*/ 3048269 w 3418951"/>
              <a:gd name="connsiteY524" fmla="*/ 344771 h 974891"/>
              <a:gd name="connsiteX525" fmla="*/ 3056852 w 3418951"/>
              <a:gd name="connsiteY525" fmla="*/ 342751 h 974891"/>
              <a:gd name="connsiteX526" fmla="*/ 2585441 w 3418951"/>
              <a:gd name="connsiteY526" fmla="*/ 342078 h 974891"/>
              <a:gd name="connsiteX527" fmla="*/ 2555147 w 3418951"/>
              <a:gd name="connsiteY527" fmla="*/ 372036 h 974891"/>
              <a:gd name="connsiteX528" fmla="*/ 2549761 w 3418951"/>
              <a:gd name="connsiteY528" fmla="*/ 374728 h 974891"/>
              <a:gd name="connsiteX529" fmla="*/ 2547068 w 3418951"/>
              <a:gd name="connsiteY529" fmla="*/ 366651 h 974891"/>
              <a:gd name="connsiteX530" fmla="*/ 2546732 w 3418951"/>
              <a:gd name="connsiteY530" fmla="*/ 380451 h 974891"/>
              <a:gd name="connsiteX531" fmla="*/ 2571640 w 3418951"/>
              <a:gd name="connsiteY531" fmla="*/ 377758 h 974891"/>
              <a:gd name="connsiteX532" fmla="*/ 2582748 w 3418951"/>
              <a:gd name="connsiteY532" fmla="*/ 361265 h 974891"/>
              <a:gd name="connsiteX533" fmla="*/ 2566255 w 3418951"/>
              <a:gd name="connsiteY533" fmla="*/ 361265 h 974891"/>
              <a:gd name="connsiteX534" fmla="*/ 2585441 w 3418951"/>
              <a:gd name="connsiteY534" fmla="*/ 342078 h 974891"/>
              <a:gd name="connsiteX535" fmla="*/ 680273 w 3418951"/>
              <a:gd name="connsiteY535" fmla="*/ 337029 h 974891"/>
              <a:gd name="connsiteX536" fmla="*/ 682966 w 3418951"/>
              <a:gd name="connsiteY536" fmla="*/ 377758 h 974891"/>
              <a:gd name="connsiteX537" fmla="*/ 652672 w 3418951"/>
              <a:gd name="connsiteY537" fmla="*/ 361265 h 974891"/>
              <a:gd name="connsiteX538" fmla="*/ 649979 w 3418951"/>
              <a:gd name="connsiteY538" fmla="*/ 350494 h 974891"/>
              <a:gd name="connsiteX539" fmla="*/ 680273 w 3418951"/>
              <a:gd name="connsiteY539" fmla="*/ 337029 h 974891"/>
              <a:gd name="connsiteX540" fmla="*/ 2962771 w 3418951"/>
              <a:gd name="connsiteY540" fmla="*/ 331307 h 974891"/>
              <a:gd name="connsiteX541" fmla="*/ 2962771 w 3418951"/>
              <a:gd name="connsiteY541" fmla="*/ 334000 h 974891"/>
              <a:gd name="connsiteX542" fmla="*/ 2951664 w 3418951"/>
              <a:gd name="connsiteY542" fmla="*/ 336693 h 974891"/>
              <a:gd name="connsiteX543" fmla="*/ 2962771 w 3418951"/>
              <a:gd name="connsiteY543" fmla="*/ 331307 h 974891"/>
              <a:gd name="connsiteX544" fmla="*/ 2684738 w 3418951"/>
              <a:gd name="connsiteY544" fmla="*/ 331307 h 974891"/>
              <a:gd name="connsiteX545" fmla="*/ 2684738 w 3418951"/>
              <a:gd name="connsiteY545" fmla="*/ 339385 h 974891"/>
              <a:gd name="connsiteX546" fmla="*/ 2676323 w 3418951"/>
              <a:gd name="connsiteY546" fmla="*/ 342078 h 974891"/>
              <a:gd name="connsiteX547" fmla="*/ 2684738 w 3418951"/>
              <a:gd name="connsiteY547" fmla="*/ 331307 h 974891"/>
              <a:gd name="connsiteX548" fmla="*/ 248076 w 3418951"/>
              <a:gd name="connsiteY548" fmla="*/ 331307 h 974891"/>
              <a:gd name="connsiteX549" fmla="*/ 250769 w 3418951"/>
              <a:gd name="connsiteY549" fmla="*/ 342078 h 974891"/>
              <a:gd name="connsiteX550" fmla="*/ 239661 w 3418951"/>
              <a:gd name="connsiteY550" fmla="*/ 342078 h 974891"/>
              <a:gd name="connsiteX551" fmla="*/ 248076 w 3418951"/>
              <a:gd name="connsiteY551" fmla="*/ 331307 h 974891"/>
              <a:gd name="connsiteX552" fmla="*/ 366560 w 3418951"/>
              <a:gd name="connsiteY552" fmla="*/ 330970 h 974891"/>
              <a:gd name="connsiteX553" fmla="*/ 358145 w 3418951"/>
              <a:gd name="connsiteY553" fmla="*/ 347464 h 974891"/>
              <a:gd name="connsiteX554" fmla="*/ 366560 w 3418951"/>
              <a:gd name="connsiteY554" fmla="*/ 330970 h 974891"/>
              <a:gd name="connsiteX555" fmla="*/ 2601935 w 3418951"/>
              <a:gd name="connsiteY555" fmla="*/ 328614 h 974891"/>
              <a:gd name="connsiteX556" fmla="*/ 2590827 w 3418951"/>
              <a:gd name="connsiteY556" fmla="*/ 347800 h 974891"/>
              <a:gd name="connsiteX557" fmla="*/ 2601935 w 3418951"/>
              <a:gd name="connsiteY557" fmla="*/ 328614 h 974891"/>
              <a:gd name="connsiteX558" fmla="*/ 3006867 w 3418951"/>
              <a:gd name="connsiteY558" fmla="*/ 320536 h 974891"/>
              <a:gd name="connsiteX559" fmla="*/ 2998788 w 3418951"/>
              <a:gd name="connsiteY559" fmla="*/ 342078 h 974891"/>
              <a:gd name="connsiteX560" fmla="*/ 2990373 w 3418951"/>
              <a:gd name="connsiteY560" fmla="*/ 331307 h 974891"/>
              <a:gd name="connsiteX561" fmla="*/ 3006867 w 3418951"/>
              <a:gd name="connsiteY561" fmla="*/ 320536 h 974891"/>
              <a:gd name="connsiteX562" fmla="*/ 877522 w 3418951"/>
              <a:gd name="connsiteY562" fmla="*/ 317927 h 974891"/>
              <a:gd name="connsiteX563" fmla="*/ 862038 w 3418951"/>
              <a:gd name="connsiteY563" fmla="*/ 342415 h 974891"/>
              <a:gd name="connsiteX564" fmla="*/ 873146 w 3418951"/>
              <a:gd name="connsiteY564" fmla="*/ 345108 h 974891"/>
              <a:gd name="connsiteX565" fmla="*/ 873146 w 3418951"/>
              <a:gd name="connsiteY565" fmla="*/ 355879 h 974891"/>
              <a:gd name="connsiteX566" fmla="*/ 908826 w 3418951"/>
              <a:gd name="connsiteY566" fmla="*/ 342415 h 974891"/>
              <a:gd name="connsiteX567" fmla="*/ 906133 w 3418951"/>
              <a:gd name="connsiteY567" fmla="*/ 334337 h 974891"/>
              <a:gd name="connsiteX568" fmla="*/ 895025 w 3418951"/>
              <a:gd name="connsiteY568" fmla="*/ 334337 h 974891"/>
              <a:gd name="connsiteX569" fmla="*/ 877522 w 3418951"/>
              <a:gd name="connsiteY569" fmla="*/ 317927 h 974891"/>
              <a:gd name="connsiteX570" fmla="*/ 3130400 w 3418951"/>
              <a:gd name="connsiteY570" fmla="*/ 312457 h 974891"/>
              <a:gd name="connsiteX571" fmla="*/ 3138815 w 3418951"/>
              <a:gd name="connsiteY571" fmla="*/ 312457 h 974891"/>
              <a:gd name="connsiteX572" fmla="*/ 3127707 w 3418951"/>
              <a:gd name="connsiteY572" fmla="*/ 320536 h 974891"/>
              <a:gd name="connsiteX573" fmla="*/ 3130400 w 3418951"/>
              <a:gd name="connsiteY573" fmla="*/ 312457 h 974891"/>
              <a:gd name="connsiteX574" fmla="*/ 2095011 w 3418951"/>
              <a:gd name="connsiteY574" fmla="*/ 311784 h 974891"/>
              <a:gd name="connsiteX575" fmla="*/ 2026345 w 3418951"/>
              <a:gd name="connsiteY575" fmla="*/ 330970 h 974891"/>
              <a:gd name="connsiteX576" fmla="*/ 2020959 w 3418951"/>
              <a:gd name="connsiteY576" fmla="*/ 317506 h 974891"/>
              <a:gd name="connsiteX577" fmla="*/ 1999080 w 3418951"/>
              <a:gd name="connsiteY577" fmla="*/ 325585 h 974891"/>
              <a:gd name="connsiteX578" fmla="*/ 1979894 w 3418951"/>
              <a:gd name="connsiteY578" fmla="*/ 350156 h 974891"/>
              <a:gd name="connsiteX579" fmla="*/ 2026681 w 3418951"/>
              <a:gd name="connsiteY579" fmla="*/ 350156 h 974891"/>
              <a:gd name="connsiteX580" fmla="*/ 2029374 w 3418951"/>
              <a:gd name="connsiteY580" fmla="*/ 336693 h 974891"/>
              <a:gd name="connsiteX581" fmla="*/ 2076161 w 3418951"/>
              <a:gd name="connsiteY581" fmla="*/ 336693 h 974891"/>
              <a:gd name="connsiteX582" fmla="*/ 2076161 w 3418951"/>
              <a:gd name="connsiteY582" fmla="*/ 323228 h 974891"/>
              <a:gd name="connsiteX583" fmla="*/ 2089963 w 3418951"/>
              <a:gd name="connsiteY583" fmla="*/ 323228 h 974891"/>
              <a:gd name="connsiteX584" fmla="*/ 2095011 w 3418951"/>
              <a:gd name="connsiteY584" fmla="*/ 311784 h 974891"/>
              <a:gd name="connsiteX585" fmla="*/ 186646 w 3418951"/>
              <a:gd name="connsiteY585" fmla="*/ 311448 h 974891"/>
              <a:gd name="connsiteX586" fmla="*/ 198596 w 3418951"/>
              <a:gd name="connsiteY586" fmla="*/ 314814 h 974891"/>
              <a:gd name="connsiteX587" fmla="*/ 176716 w 3418951"/>
              <a:gd name="connsiteY587" fmla="*/ 320199 h 974891"/>
              <a:gd name="connsiteX588" fmla="*/ 186646 w 3418951"/>
              <a:gd name="connsiteY588" fmla="*/ 311448 h 974891"/>
              <a:gd name="connsiteX589" fmla="*/ 547988 w 3418951"/>
              <a:gd name="connsiteY589" fmla="*/ 309428 h 974891"/>
              <a:gd name="connsiteX590" fmla="*/ 536880 w 3418951"/>
              <a:gd name="connsiteY590" fmla="*/ 314814 h 974891"/>
              <a:gd name="connsiteX591" fmla="*/ 547988 w 3418951"/>
              <a:gd name="connsiteY591" fmla="*/ 309428 h 974891"/>
              <a:gd name="connsiteX592" fmla="*/ 3272356 w 3418951"/>
              <a:gd name="connsiteY592" fmla="*/ 308050 h 974891"/>
              <a:gd name="connsiteX593" fmla="*/ 3290622 w 3418951"/>
              <a:gd name="connsiteY593" fmla="*/ 309428 h 974891"/>
              <a:gd name="connsiteX594" fmla="*/ 3205125 w 3418951"/>
              <a:gd name="connsiteY594" fmla="*/ 363957 h 974891"/>
              <a:gd name="connsiteX595" fmla="*/ 3224311 w 3418951"/>
              <a:gd name="connsiteY595" fmla="*/ 339385 h 974891"/>
              <a:gd name="connsiteX596" fmla="*/ 3272356 w 3418951"/>
              <a:gd name="connsiteY596" fmla="*/ 308050 h 974891"/>
              <a:gd name="connsiteX597" fmla="*/ 2117563 w 3418951"/>
              <a:gd name="connsiteY597" fmla="*/ 304042 h 974891"/>
              <a:gd name="connsiteX598" fmla="*/ 2103763 w 3418951"/>
              <a:gd name="connsiteY598" fmla="*/ 314814 h 974891"/>
              <a:gd name="connsiteX599" fmla="*/ 2117563 w 3418951"/>
              <a:gd name="connsiteY599" fmla="*/ 304042 h 974891"/>
              <a:gd name="connsiteX600" fmla="*/ 2026681 w 3418951"/>
              <a:gd name="connsiteY600" fmla="*/ 301350 h 974891"/>
              <a:gd name="connsiteX601" fmla="*/ 2001773 w 3418951"/>
              <a:gd name="connsiteY601" fmla="*/ 314814 h 974891"/>
              <a:gd name="connsiteX602" fmla="*/ 2026681 w 3418951"/>
              <a:gd name="connsiteY602" fmla="*/ 301350 h 974891"/>
              <a:gd name="connsiteX603" fmla="*/ 674551 w 3418951"/>
              <a:gd name="connsiteY603" fmla="*/ 301350 h 974891"/>
              <a:gd name="connsiteX604" fmla="*/ 669165 w 3418951"/>
              <a:gd name="connsiteY604" fmla="*/ 309428 h 974891"/>
              <a:gd name="connsiteX605" fmla="*/ 682966 w 3418951"/>
              <a:gd name="connsiteY605" fmla="*/ 312121 h 974891"/>
              <a:gd name="connsiteX606" fmla="*/ 674551 w 3418951"/>
              <a:gd name="connsiteY606" fmla="*/ 301350 h 974891"/>
              <a:gd name="connsiteX607" fmla="*/ 2849673 w 3418951"/>
              <a:gd name="connsiteY607" fmla="*/ 293271 h 974891"/>
              <a:gd name="connsiteX608" fmla="*/ 2833179 w 3418951"/>
              <a:gd name="connsiteY608" fmla="*/ 295964 h 974891"/>
              <a:gd name="connsiteX609" fmla="*/ 2835873 w 3418951"/>
              <a:gd name="connsiteY609" fmla="*/ 320536 h 974891"/>
              <a:gd name="connsiteX610" fmla="*/ 2852366 w 3418951"/>
              <a:gd name="connsiteY610" fmla="*/ 295964 h 974891"/>
              <a:gd name="connsiteX611" fmla="*/ 2849673 w 3418951"/>
              <a:gd name="connsiteY611" fmla="*/ 293271 h 974891"/>
              <a:gd name="connsiteX612" fmla="*/ 2673630 w 3418951"/>
              <a:gd name="connsiteY612" fmla="*/ 293271 h 974891"/>
              <a:gd name="connsiteX613" fmla="*/ 2651751 w 3418951"/>
              <a:gd name="connsiteY613" fmla="*/ 309765 h 974891"/>
              <a:gd name="connsiteX614" fmla="*/ 2673630 w 3418951"/>
              <a:gd name="connsiteY614" fmla="*/ 293271 h 974891"/>
              <a:gd name="connsiteX615" fmla="*/ 2593856 w 3418951"/>
              <a:gd name="connsiteY615" fmla="*/ 293271 h 974891"/>
              <a:gd name="connsiteX616" fmla="*/ 2593856 w 3418951"/>
              <a:gd name="connsiteY616" fmla="*/ 304042 h 974891"/>
              <a:gd name="connsiteX617" fmla="*/ 2593856 w 3418951"/>
              <a:gd name="connsiteY617" fmla="*/ 293271 h 974891"/>
              <a:gd name="connsiteX618" fmla="*/ 2142136 w 3418951"/>
              <a:gd name="connsiteY618" fmla="*/ 290578 h 974891"/>
              <a:gd name="connsiteX619" fmla="*/ 2120257 w 3418951"/>
              <a:gd name="connsiteY619" fmla="*/ 304042 h 974891"/>
              <a:gd name="connsiteX620" fmla="*/ 2142136 w 3418951"/>
              <a:gd name="connsiteY620" fmla="*/ 290578 h 974891"/>
              <a:gd name="connsiteX621" fmla="*/ 2006106 w 3418951"/>
              <a:gd name="connsiteY621" fmla="*/ 281153 h 974891"/>
              <a:gd name="connsiteX622" fmla="*/ 1996387 w 3418951"/>
              <a:gd name="connsiteY622" fmla="*/ 282163 h 974891"/>
              <a:gd name="connsiteX623" fmla="*/ 1999080 w 3418951"/>
              <a:gd name="connsiteY623" fmla="*/ 301013 h 974891"/>
              <a:gd name="connsiteX624" fmla="*/ 2015573 w 3418951"/>
              <a:gd name="connsiteY624" fmla="*/ 292934 h 974891"/>
              <a:gd name="connsiteX625" fmla="*/ 2015573 w 3418951"/>
              <a:gd name="connsiteY625" fmla="*/ 282163 h 974891"/>
              <a:gd name="connsiteX626" fmla="*/ 2006106 w 3418951"/>
              <a:gd name="connsiteY626" fmla="*/ 281153 h 974891"/>
              <a:gd name="connsiteX627" fmla="*/ 738168 w 3418951"/>
              <a:gd name="connsiteY627" fmla="*/ 279470 h 974891"/>
              <a:gd name="connsiteX628" fmla="*/ 743554 w 3418951"/>
              <a:gd name="connsiteY628" fmla="*/ 287549 h 974891"/>
              <a:gd name="connsiteX629" fmla="*/ 754662 w 3418951"/>
              <a:gd name="connsiteY629" fmla="*/ 279470 h 974891"/>
              <a:gd name="connsiteX630" fmla="*/ 738168 w 3418951"/>
              <a:gd name="connsiteY630" fmla="*/ 279470 h 974891"/>
              <a:gd name="connsiteX631" fmla="*/ 2929785 w 3418951"/>
              <a:gd name="connsiteY631" fmla="*/ 279134 h 974891"/>
              <a:gd name="connsiteX632" fmla="*/ 2946278 w 3418951"/>
              <a:gd name="connsiteY632" fmla="*/ 287212 h 974891"/>
              <a:gd name="connsiteX633" fmla="*/ 2943586 w 3418951"/>
              <a:gd name="connsiteY633" fmla="*/ 295290 h 974891"/>
              <a:gd name="connsiteX634" fmla="*/ 2952000 w 3418951"/>
              <a:gd name="connsiteY634" fmla="*/ 292598 h 974891"/>
              <a:gd name="connsiteX635" fmla="*/ 2940893 w 3418951"/>
              <a:gd name="connsiteY635" fmla="*/ 309091 h 974891"/>
              <a:gd name="connsiteX636" fmla="*/ 2924399 w 3418951"/>
              <a:gd name="connsiteY636" fmla="*/ 303706 h 974891"/>
              <a:gd name="connsiteX637" fmla="*/ 2929785 w 3418951"/>
              <a:gd name="connsiteY637" fmla="*/ 290242 h 974891"/>
              <a:gd name="connsiteX638" fmla="*/ 2913291 w 3418951"/>
              <a:gd name="connsiteY638" fmla="*/ 303706 h 974891"/>
              <a:gd name="connsiteX639" fmla="*/ 2929785 w 3418951"/>
              <a:gd name="connsiteY639" fmla="*/ 279134 h 974891"/>
              <a:gd name="connsiteX640" fmla="*/ 597006 w 3418951"/>
              <a:gd name="connsiteY640" fmla="*/ 278797 h 974891"/>
              <a:gd name="connsiteX641" fmla="*/ 606220 w 3418951"/>
              <a:gd name="connsiteY641" fmla="*/ 279470 h 974891"/>
              <a:gd name="connsiteX642" fmla="*/ 608913 w 3418951"/>
              <a:gd name="connsiteY642" fmla="*/ 282163 h 974891"/>
              <a:gd name="connsiteX643" fmla="*/ 600498 w 3418951"/>
              <a:gd name="connsiteY643" fmla="*/ 287549 h 974891"/>
              <a:gd name="connsiteX644" fmla="*/ 592083 w 3418951"/>
              <a:gd name="connsiteY644" fmla="*/ 282163 h 974891"/>
              <a:gd name="connsiteX645" fmla="*/ 597006 w 3418951"/>
              <a:gd name="connsiteY645" fmla="*/ 278797 h 974891"/>
              <a:gd name="connsiteX646" fmla="*/ 3259991 w 3418951"/>
              <a:gd name="connsiteY646" fmla="*/ 268699 h 974891"/>
              <a:gd name="connsiteX647" fmla="*/ 3273792 w 3418951"/>
              <a:gd name="connsiteY647" fmla="*/ 279470 h 974891"/>
              <a:gd name="connsiteX648" fmla="*/ 3259991 w 3418951"/>
              <a:gd name="connsiteY648" fmla="*/ 304042 h 974891"/>
              <a:gd name="connsiteX649" fmla="*/ 3205125 w 3418951"/>
              <a:gd name="connsiteY649" fmla="*/ 337702 h 974891"/>
              <a:gd name="connsiteX650" fmla="*/ 3188632 w 3418951"/>
              <a:gd name="connsiteY650" fmla="*/ 332317 h 974891"/>
              <a:gd name="connsiteX651" fmla="*/ 3147230 w 3418951"/>
              <a:gd name="connsiteY651" fmla="*/ 373046 h 974891"/>
              <a:gd name="connsiteX652" fmla="*/ 3111550 w 3418951"/>
              <a:gd name="connsiteY652" fmla="*/ 403004 h 974891"/>
              <a:gd name="connsiteX653" fmla="*/ 3103135 w 3418951"/>
              <a:gd name="connsiteY653" fmla="*/ 386509 h 974891"/>
              <a:gd name="connsiteX654" fmla="*/ 3047932 w 3418951"/>
              <a:gd name="connsiteY654" fmla="*/ 411081 h 974891"/>
              <a:gd name="connsiteX655" fmla="*/ 3067118 w 3418951"/>
              <a:gd name="connsiteY655" fmla="*/ 375738 h 974891"/>
              <a:gd name="connsiteX656" fmla="*/ 3045239 w 3418951"/>
              <a:gd name="connsiteY656" fmla="*/ 383817 h 974891"/>
              <a:gd name="connsiteX657" fmla="*/ 3067118 w 3418951"/>
              <a:gd name="connsiteY657" fmla="*/ 370353 h 974891"/>
              <a:gd name="connsiteX658" fmla="*/ 3078226 w 3418951"/>
              <a:gd name="connsiteY658" fmla="*/ 351167 h 974891"/>
              <a:gd name="connsiteX659" fmla="*/ 3089334 w 3418951"/>
              <a:gd name="connsiteY659" fmla="*/ 351167 h 974891"/>
              <a:gd name="connsiteX660" fmla="*/ 3089334 w 3418951"/>
              <a:gd name="connsiteY660" fmla="*/ 361938 h 974891"/>
              <a:gd name="connsiteX661" fmla="*/ 3075533 w 3418951"/>
              <a:gd name="connsiteY661" fmla="*/ 391896 h 974891"/>
              <a:gd name="connsiteX662" fmla="*/ 3125014 w 3418951"/>
              <a:gd name="connsiteY662" fmla="*/ 348137 h 974891"/>
              <a:gd name="connsiteX663" fmla="*/ 3163723 w 3418951"/>
              <a:gd name="connsiteY663" fmla="*/ 323565 h 974891"/>
              <a:gd name="connsiteX664" fmla="*/ 3177524 w 3418951"/>
              <a:gd name="connsiteY664" fmla="*/ 331644 h 974891"/>
              <a:gd name="connsiteX665" fmla="*/ 3188632 w 3418951"/>
              <a:gd name="connsiteY665" fmla="*/ 315150 h 974891"/>
              <a:gd name="connsiteX666" fmla="*/ 3188632 w 3418951"/>
              <a:gd name="connsiteY666" fmla="*/ 323228 h 974891"/>
              <a:gd name="connsiteX667" fmla="*/ 3194017 w 3418951"/>
              <a:gd name="connsiteY667" fmla="*/ 325922 h 974891"/>
              <a:gd name="connsiteX668" fmla="*/ 3259991 w 3418951"/>
              <a:gd name="connsiteY668" fmla="*/ 268699 h 974891"/>
              <a:gd name="connsiteX669" fmla="*/ 589390 w 3418951"/>
              <a:gd name="connsiteY669" fmla="*/ 266006 h 974891"/>
              <a:gd name="connsiteX670" fmla="*/ 570204 w 3418951"/>
              <a:gd name="connsiteY670" fmla="*/ 279470 h 974891"/>
              <a:gd name="connsiteX671" fmla="*/ 589390 w 3418951"/>
              <a:gd name="connsiteY671" fmla="*/ 266006 h 974891"/>
              <a:gd name="connsiteX672" fmla="*/ 348820 w 3418951"/>
              <a:gd name="connsiteY672" fmla="*/ 265932 h 974891"/>
              <a:gd name="connsiteX673" fmla="*/ 369253 w 3418951"/>
              <a:gd name="connsiteY673" fmla="*/ 266006 h 974891"/>
              <a:gd name="connsiteX674" fmla="*/ 358145 w 3418951"/>
              <a:gd name="connsiteY674" fmla="*/ 276777 h 974891"/>
              <a:gd name="connsiteX675" fmla="*/ 347373 w 3418951"/>
              <a:gd name="connsiteY675" fmla="*/ 298320 h 974891"/>
              <a:gd name="connsiteX676" fmla="*/ 344681 w 3418951"/>
              <a:gd name="connsiteY676" fmla="*/ 287549 h 974891"/>
              <a:gd name="connsiteX677" fmla="*/ 300586 w 3418951"/>
              <a:gd name="connsiteY677" fmla="*/ 306735 h 974891"/>
              <a:gd name="connsiteX678" fmla="*/ 348820 w 3418951"/>
              <a:gd name="connsiteY678" fmla="*/ 265932 h 974891"/>
              <a:gd name="connsiteX679" fmla="*/ 490429 w 3418951"/>
              <a:gd name="connsiteY679" fmla="*/ 257592 h 974891"/>
              <a:gd name="connsiteX680" fmla="*/ 479322 w 3418951"/>
              <a:gd name="connsiteY680" fmla="*/ 268362 h 974891"/>
              <a:gd name="connsiteX681" fmla="*/ 490429 w 3418951"/>
              <a:gd name="connsiteY681" fmla="*/ 257592 h 974891"/>
              <a:gd name="connsiteX682" fmla="*/ 779234 w 3418951"/>
              <a:gd name="connsiteY682" fmla="*/ 252205 h 974891"/>
              <a:gd name="connsiteX683" fmla="*/ 787649 w 3418951"/>
              <a:gd name="connsiteY683" fmla="*/ 260284 h 974891"/>
              <a:gd name="connsiteX684" fmla="*/ 790341 w 3418951"/>
              <a:gd name="connsiteY684" fmla="*/ 254898 h 974891"/>
              <a:gd name="connsiteX685" fmla="*/ 779234 w 3418951"/>
              <a:gd name="connsiteY685" fmla="*/ 252205 h 974891"/>
              <a:gd name="connsiteX686" fmla="*/ 342590 w 3418951"/>
              <a:gd name="connsiteY686" fmla="*/ 248059 h 974891"/>
              <a:gd name="connsiteX687" fmla="*/ 346701 w 3418951"/>
              <a:gd name="connsiteY687" fmla="*/ 254225 h 974891"/>
              <a:gd name="connsiteX688" fmla="*/ 299912 w 3418951"/>
              <a:gd name="connsiteY688" fmla="*/ 278797 h 974891"/>
              <a:gd name="connsiteX689" fmla="*/ 330207 w 3418951"/>
              <a:gd name="connsiteY689" fmla="*/ 256918 h 974891"/>
              <a:gd name="connsiteX690" fmla="*/ 2302022 w 3418951"/>
              <a:gd name="connsiteY690" fmla="*/ 246820 h 974891"/>
              <a:gd name="connsiteX691" fmla="*/ 2293607 w 3418951"/>
              <a:gd name="connsiteY691" fmla="*/ 257592 h 974891"/>
              <a:gd name="connsiteX692" fmla="*/ 2310437 w 3418951"/>
              <a:gd name="connsiteY692" fmla="*/ 249512 h 974891"/>
              <a:gd name="connsiteX693" fmla="*/ 2302022 w 3418951"/>
              <a:gd name="connsiteY693" fmla="*/ 246820 h 974891"/>
              <a:gd name="connsiteX694" fmla="*/ 3218589 w 3418951"/>
              <a:gd name="connsiteY694" fmla="*/ 244464 h 974891"/>
              <a:gd name="connsiteX695" fmla="*/ 3215897 w 3418951"/>
              <a:gd name="connsiteY695" fmla="*/ 252542 h 974891"/>
              <a:gd name="connsiteX696" fmla="*/ 3237775 w 3418951"/>
              <a:gd name="connsiteY696" fmla="*/ 263313 h 974891"/>
              <a:gd name="connsiteX697" fmla="*/ 3174494 w 3418951"/>
              <a:gd name="connsiteY697" fmla="*/ 301350 h 974891"/>
              <a:gd name="connsiteX698" fmla="*/ 3171801 w 3418951"/>
              <a:gd name="connsiteY698" fmla="*/ 276777 h 974891"/>
              <a:gd name="connsiteX699" fmla="*/ 3188295 w 3418951"/>
              <a:gd name="connsiteY699" fmla="*/ 279470 h 974891"/>
              <a:gd name="connsiteX700" fmla="*/ 3218589 w 3418951"/>
              <a:gd name="connsiteY700" fmla="*/ 244464 h 974891"/>
              <a:gd name="connsiteX701" fmla="*/ 636178 w 3418951"/>
              <a:gd name="connsiteY701" fmla="*/ 241434 h 974891"/>
              <a:gd name="connsiteX702" fmla="*/ 636178 w 3418951"/>
              <a:gd name="connsiteY702" fmla="*/ 246820 h 974891"/>
              <a:gd name="connsiteX703" fmla="*/ 625070 w 3418951"/>
              <a:gd name="connsiteY703" fmla="*/ 249512 h 974891"/>
              <a:gd name="connsiteX704" fmla="*/ 625070 w 3418951"/>
              <a:gd name="connsiteY704" fmla="*/ 244127 h 974891"/>
              <a:gd name="connsiteX705" fmla="*/ 636178 w 3418951"/>
              <a:gd name="connsiteY705" fmla="*/ 241434 h 974891"/>
              <a:gd name="connsiteX706" fmla="*/ 140363 w 3418951"/>
              <a:gd name="connsiteY706" fmla="*/ 241097 h 974891"/>
              <a:gd name="connsiteX707" fmla="*/ 118484 w 3418951"/>
              <a:gd name="connsiteY707" fmla="*/ 268362 h 974891"/>
              <a:gd name="connsiteX708" fmla="*/ 113098 w 3418951"/>
              <a:gd name="connsiteY708" fmla="*/ 260284 h 974891"/>
              <a:gd name="connsiteX709" fmla="*/ 110405 w 3418951"/>
              <a:gd name="connsiteY709" fmla="*/ 260284 h 974891"/>
              <a:gd name="connsiteX710" fmla="*/ 140363 w 3418951"/>
              <a:gd name="connsiteY710" fmla="*/ 241097 h 974891"/>
              <a:gd name="connsiteX711" fmla="*/ 354996 w 3418951"/>
              <a:gd name="connsiteY711" fmla="*/ 239183 h 974891"/>
              <a:gd name="connsiteX712" fmla="*/ 342590 w 3418951"/>
              <a:gd name="connsiteY712" fmla="*/ 248059 h 974891"/>
              <a:gd name="connsiteX713" fmla="*/ 341315 w 3418951"/>
              <a:gd name="connsiteY713" fmla="*/ 246146 h 974891"/>
              <a:gd name="connsiteX714" fmla="*/ 2863474 w 3418951"/>
              <a:gd name="connsiteY714" fmla="*/ 236721 h 974891"/>
              <a:gd name="connsiteX715" fmla="*/ 2830487 w 3418951"/>
              <a:gd name="connsiteY715" fmla="*/ 293944 h 974891"/>
              <a:gd name="connsiteX716" fmla="*/ 2882661 w 3418951"/>
              <a:gd name="connsiteY716" fmla="*/ 269372 h 974891"/>
              <a:gd name="connsiteX717" fmla="*/ 2868859 w 3418951"/>
              <a:gd name="connsiteY717" fmla="*/ 280144 h 974891"/>
              <a:gd name="connsiteX718" fmla="*/ 2882661 w 3418951"/>
              <a:gd name="connsiteY718" fmla="*/ 277450 h 974891"/>
              <a:gd name="connsiteX719" fmla="*/ 2885353 w 3418951"/>
              <a:gd name="connsiteY719" fmla="*/ 288222 h 974891"/>
              <a:gd name="connsiteX720" fmla="*/ 2863474 w 3418951"/>
              <a:gd name="connsiteY720" fmla="*/ 290915 h 974891"/>
              <a:gd name="connsiteX721" fmla="*/ 2871889 w 3418951"/>
              <a:gd name="connsiteY721" fmla="*/ 298993 h 974891"/>
              <a:gd name="connsiteX722" fmla="*/ 2813994 w 3418951"/>
              <a:gd name="connsiteY722" fmla="*/ 339722 h 974891"/>
              <a:gd name="connsiteX723" fmla="*/ 2808608 w 3418951"/>
              <a:gd name="connsiteY723" fmla="*/ 347800 h 974891"/>
              <a:gd name="connsiteX724" fmla="*/ 2800193 w 3418951"/>
              <a:gd name="connsiteY724" fmla="*/ 337029 h 974891"/>
              <a:gd name="connsiteX725" fmla="*/ 2739605 w 3418951"/>
              <a:gd name="connsiteY725" fmla="*/ 361601 h 974891"/>
              <a:gd name="connsiteX726" fmla="*/ 2651414 w 3418951"/>
              <a:gd name="connsiteY726" fmla="*/ 399637 h 974891"/>
              <a:gd name="connsiteX727" fmla="*/ 2651414 w 3418951"/>
              <a:gd name="connsiteY727" fmla="*/ 388866 h 974891"/>
              <a:gd name="connsiteX728" fmla="*/ 2626506 w 3418951"/>
              <a:gd name="connsiteY728" fmla="*/ 416131 h 974891"/>
              <a:gd name="connsiteX729" fmla="*/ 2637614 w 3418951"/>
              <a:gd name="connsiteY729" fmla="*/ 418823 h 974891"/>
              <a:gd name="connsiteX730" fmla="*/ 2469650 w 3418951"/>
              <a:gd name="connsiteY730" fmla="*/ 514082 h 974891"/>
              <a:gd name="connsiteX731" fmla="*/ 2478065 w 3418951"/>
              <a:gd name="connsiteY731" fmla="*/ 522160 h 974891"/>
              <a:gd name="connsiteX732" fmla="*/ 2544038 w 3418951"/>
              <a:gd name="connsiteY732" fmla="*/ 486817 h 974891"/>
              <a:gd name="connsiteX733" fmla="*/ 2409061 w 3418951"/>
              <a:gd name="connsiteY733" fmla="*/ 565919 h 974891"/>
              <a:gd name="connsiteX734" fmla="*/ 2436663 w 3418951"/>
              <a:gd name="connsiteY734" fmla="*/ 568612 h 974891"/>
              <a:gd name="connsiteX735" fmla="*/ 2464264 w 3418951"/>
              <a:gd name="connsiteY735" fmla="*/ 549425 h 974891"/>
              <a:gd name="connsiteX736" fmla="*/ 2464264 w 3418951"/>
              <a:gd name="connsiteY736" fmla="*/ 565919 h 974891"/>
              <a:gd name="connsiteX737" fmla="*/ 2508359 w 3418951"/>
              <a:gd name="connsiteY737" fmla="*/ 533268 h 974891"/>
              <a:gd name="connsiteX738" fmla="*/ 2508359 w 3418951"/>
              <a:gd name="connsiteY738" fmla="*/ 544040 h 974891"/>
              <a:gd name="connsiteX739" fmla="*/ 2538653 w 3418951"/>
              <a:gd name="connsiteY739" fmla="*/ 522160 h 974891"/>
              <a:gd name="connsiteX740" fmla="*/ 2538653 w 3418951"/>
              <a:gd name="connsiteY740" fmla="*/ 532932 h 974891"/>
              <a:gd name="connsiteX741" fmla="*/ 2486480 w 3418951"/>
              <a:gd name="connsiteY741" fmla="*/ 568275 h 974891"/>
              <a:gd name="connsiteX742" fmla="*/ 2525189 w 3418951"/>
              <a:gd name="connsiteY742" fmla="*/ 554811 h 974891"/>
              <a:gd name="connsiteX743" fmla="*/ 2525189 w 3418951"/>
              <a:gd name="connsiteY743" fmla="*/ 571305 h 974891"/>
              <a:gd name="connsiteX744" fmla="*/ 2453493 w 3418951"/>
              <a:gd name="connsiteY744" fmla="*/ 612033 h 974891"/>
              <a:gd name="connsiteX745" fmla="*/ 2478401 w 3418951"/>
              <a:gd name="connsiteY745" fmla="*/ 617419 h 974891"/>
              <a:gd name="connsiteX746" fmla="*/ 2371026 w 3418951"/>
              <a:gd name="connsiteY746" fmla="*/ 674641 h 974891"/>
              <a:gd name="connsiteX747" fmla="*/ 2387518 w 3418951"/>
              <a:gd name="connsiteY747" fmla="*/ 674641 h 974891"/>
              <a:gd name="connsiteX748" fmla="*/ 2362610 w 3418951"/>
              <a:gd name="connsiteY748" fmla="*/ 723785 h 974891"/>
              <a:gd name="connsiteX749" fmla="*/ 2263650 w 3418951"/>
              <a:gd name="connsiteY749" fmla="*/ 756436 h 974891"/>
              <a:gd name="connsiteX750" fmla="*/ 2318852 w 3418951"/>
              <a:gd name="connsiteY750" fmla="*/ 729171 h 974891"/>
              <a:gd name="connsiteX751" fmla="*/ 2365640 w 3418951"/>
              <a:gd name="connsiteY751" fmla="*/ 696520 h 974891"/>
              <a:gd name="connsiteX752" fmla="*/ 2346453 w 3418951"/>
              <a:gd name="connsiteY752" fmla="*/ 688442 h 974891"/>
              <a:gd name="connsiteX753" fmla="*/ 2349146 w 3418951"/>
              <a:gd name="connsiteY753" fmla="*/ 671948 h 974891"/>
              <a:gd name="connsiteX754" fmla="*/ 2293943 w 3418951"/>
              <a:gd name="connsiteY754" fmla="*/ 691135 h 974891"/>
              <a:gd name="connsiteX755" fmla="*/ 2296636 w 3418951"/>
              <a:gd name="connsiteY755" fmla="*/ 713014 h 974891"/>
              <a:gd name="connsiteX756" fmla="*/ 2249848 w 3418951"/>
              <a:gd name="connsiteY756" fmla="*/ 742972 h 974891"/>
              <a:gd name="connsiteX757" fmla="*/ 2164352 w 3418951"/>
              <a:gd name="connsiteY757" fmla="*/ 764851 h 974891"/>
              <a:gd name="connsiteX758" fmla="*/ 2164352 w 3418951"/>
              <a:gd name="connsiteY758" fmla="*/ 772929 h 974891"/>
              <a:gd name="connsiteX759" fmla="*/ 2076835 w 3418951"/>
              <a:gd name="connsiteY759" fmla="*/ 817697 h 974891"/>
              <a:gd name="connsiteX760" fmla="*/ 2079528 w 3418951"/>
              <a:gd name="connsiteY760" fmla="*/ 812311 h 974891"/>
              <a:gd name="connsiteX761" fmla="*/ 2068420 w 3418951"/>
              <a:gd name="connsiteY761" fmla="*/ 812311 h 974891"/>
              <a:gd name="connsiteX762" fmla="*/ 2063034 w 3418951"/>
              <a:gd name="connsiteY762" fmla="*/ 817697 h 974891"/>
              <a:gd name="connsiteX763" fmla="*/ 1969459 w 3418951"/>
              <a:gd name="connsiteY763" fmla="*/ 847655 h 974891"/>
              <a:gd name="connsiteX764" fmla="*/ 1983259 w 3418951"/>
              <a:gd name="connsiteY764" fmla="*/ 836883 h 974891"/>
              <a:gd name="connsiteX765" fmla="*/ 1980567 w 3418951"/>
              <a:gd name="connsiteY765" fmla="*/ 826112 h 974891"/>
              <a:gd name="connsiteX766" fmla="*/ 2005475 w 3418951"/>
              <a:gd name="connsiteY766" fmla="*/ 826112 h 974891"/>
              <a:gd name="connsiteX767" fmla="*/ 2074142 w 3418951"/>
              <a:gd name="connsiteY767" fmla="*/ 788076 h 974891"/>
              <a:gd name="connsiteX768" fmla="*/ 2115544 w 3418951"/>
              <a:gd name="connsiteY768" fmla="*/ 768890 h 974891"/>
              <a:gd name="connsiteX769" fmla="*/ 2156946 w 3418951"/>
              <a:gd name="connsiteY769" fmla="*/ 744318 h 974891"/>
              <a:gd name="connsiteX770" fmla="*/ 2027691 w 3418951"/>
              <a:gd name="connsiteY770" fmla="*/ 779661 h 974891"/>
              <a:gd name="connsiteX771" fmla="*/ 2027691 w 3418951"/>
              <a:gd name="connsiteY771" fmla="*/ 774276 h 974891"/>
              <a:gd name="connsiteX772" fmla="*/ 1994704 w 3418951"/>
              <a:gd name="connsiteY772" fmla="*/ 779661 h 974891"/>
              <a:gd name="connsiteX773" fmla="*/ 2003119 w 3418951"/>
              <a:gd name="connsiteY773" fmla="*/ 779661 h 974891"/>
              <a:gd name="connsiteX774" fmla="*/ 1945224 w 3418951"/>
              <a:gd name="connsiteY774" fmla="*/ 809619 h 974891"/>
              <a:gd name="connsiteX775" fmla="*/ 1837847 w 3418951"/>
              <a:gd name="connsiteY775" fmla="*/ 828805 h 974891"/>
              <a:gd name="connsiteX776" fmla="*/ 1829432 w 3418951"/>
              <a:gd name="connsiteY776" fmla="*/ 839576 h 974891"/>
              <a:gd name="connsiteX777" fmla="*/ 1834818 w 3418951"/>
              <a:gd name="connsiteY777" fmla="*/ 823083 h 974891"/>
              <a:gd name="connsiteX778" fmla="*/ 1809909 w 3418951"/>
              <a:gd name="connsiteY778" fmla="*/ 817697 h 974891"/>
              <a:gd name="connsiteX779" fmla="*/ 1884299 w 3418951"/>
              <a:gd name="connsiteY779" fmla="*/ 779661 h 974891"/>
              <a:gd name="connsiteX780" fmla="*/ 2010861 w 3418951"/>
              <a:gd name="connsiteY780" fmla="*/ 752397 h 974891"/>
              <a:gd name="connsiteX781" fmla="*/ 2005475 w 3418951"/>
              <a:gd name="connsiteY781" fmla="*/ 760475 h 974891"/>
              <a:gd name="connsiteX782" fmla="*/ 2033077 w 3418951"/>
              <a:gd name="connsiteY782" fmla="*/ 743981 h 974891"/>
              <a:gd name="connsiteX783" fmla="*/ 2066064 w 3418951"/>
              <a:gd name="connsiteY783" fmla="*/ 752060 h 974891"/>
              <a:gd name="connsiteX784" fmla="*/ 2077172 w 3418951"/>
              <a:gd name="connsiteY784" fmla="*/ 741289 h 974891"/>
              <a:gd name="connsiteX785" fmla="*/ 2071786 w 3418951"/>
              <a:gd name="connsiteY785" fmla="*/ 724795 h 974891"/>
              <a:gd name="connsiteX786" fmla="*/ 2063371 w 3418951"/>
              <a:gd name="connsiteY786" fmla="*/ 730181 h 974891"/>
              <a:gd name="connsiteX787" fmla="*/ 2054956 w 3418951"/>
              <a:gd name="connsiteY787" fmla="*/ 722102 h 974891"/>
              <a:gd name="connsiteX788" fmla="*/ 2074142 w 3418951"/>
              <a:gd name="connsiteY788" fmla="*/ 705608 h 974891"/>
              <a:gd name="connsiteX789" fmla="*/ 2087943 w 3418951"/>
              <a:gd name="connsiteY789" fmla="*/ 708301 h 974891"/>
              <a:gd name="connsiteX790" fmla="*/ 2132038 w 3418951"/>
              <a:gd name="connsiteY790" fmla="*/ 691808 h 974891"/>
              <a:gd name="connsiteX791" fmla="*/ 2115544 w 3418951"/>
              <a:gd name="connsiteY791" fmla="*/ 686423 h 974891"/>
              <a:gd name="connsiteX792" fmla="*/ 2154253 w 3418951"/>
              <a:gd name="connsiteY792" fmla="*/ 669929 h 974891"/>
              <a:gd name="connsiteX793" fmla="*/ 2214842 w 3418951"/>
              <a:gd name="connsiteY793" fmla="*/ 656464 h 974891"/>
              <a:gd name="connsiteX794" fmla="*/ 2195655 w 3418951"/>
              <a:gd name="connsiteY794" fmla="*/ 656464 h 974891"/>
              <a:gd name="connsiteX795" fmla="*/ 2223257 w 3418951"/>
              <a:gd name="connsiteY795" fmla="*/ 645693 h 974891"/>
              <a:gd name="connsiteX796" fmla="*/ 2217872 w 3418951"/>
              <a:gd name="connsiteY796" fmla="*/ 653772 h 974891"/>
              <a:gd name="connsiteX797" fmla="*/ 2237058 w 3418951"/>
              <a:gd name="connsiteY797" fmla="*/ 645693 h 974891"/>
              <a:gd name="connsiteX798" fmla="*/ 2234365 w 3418951"/>
              <a:gd name="connsiteY798" fmla="*/ 637615 h 974891"/>
              <a:gd name="connsiteX799" fmla="*/ 2314140 w 3418951"/>
              <a:gd name="connsiteY799" fmla="*/ 599579 h 974891"/>
              <a:gd name="connsiteX800" fmla="*/ 2316832 w 3418951"/>
              <a:gd name="connsiteY800" fmla="*/ 610350 h 974891"/>
              <a:gd name="connsiteX801" fmla="*/ 2338711 w 3418951"/>
              <a:gd name="connsiteY801" fmla="*/ 607658 h 974891"/>
              <a:gd name="connsiteX802" fmla="*/ 2324911 w 3418951"/>
              <a:gd name="connsiteY802" fmla="*/ 618429 h 974891"/>
              <a:gd name="connsiteX803" fmla="*/ 2363620 w 3418951"/>
              <a:gd name="connsiteY803" fmla="*/ 618429 h 974891"/>
              <a:gd name="connsiteX804" fmla="*/ 2372035 w 3418951"/>
              <a:gd name="connsiteY804" fmla="*/ 613043 h 974891"/>
              <a:gd name="connsiteX805" fmla="*/ 2350156 w 3418951"/>
              <a:gd name="connsiteY805" fmla="*/ 604965 h 974891"/>
              <a:gd name="connsiteX806" fmla="*/ 2408051 w 3418951"/>
              <a:gd name="connsiteY806" fmla="*/ 575007 h 974891"/>
              <a:gd name="connsiteX807" fmla="*/ 2358571 w 3418951"/>
              <a:gd name="connsiteY807" fmla="*/ 585778 h 974891"/>
              <a:gd name="connsiteX808" fmla="*/ 2350156 w 3418951"/>
              <a:gd name="connsiteY808" fmla="*/ 575007 h 974891"/>
              <a:gd name="connsiteX809" fmla="*/ 2355541 w 3418951"/>
              <a:gd name="connsiteY809" fmla="*/ 564236 h 974891"/>
              <a:gd name="connsiteX810" fmla="*/ 2303368 w 3418951"/>
              <a:gd name="connsiteY810" fmla="*/ 591501 h 974891"/>
              <a:gd name="connsiteX811" fmla="*/ 2179499 w 3418951"/>
              <a:gd name="connsiteY811" fmla="*/ 637952 h 974891"/>
              <a:gd name="connsiteX812" fmla="*/ 2190606 w 3418951"/>
              <a:gd name="connsiteY812" fmla="*/ 627181 h 974891"/>
              <a:gd name="connsiteX813" fmla="*/ 2182191 w 3418951"/>
              <a:gd name="connsiteY813" fmla="*/ 613717 h 974891"/>
              <a:gd name="connsiteX814" fmla="*/ 2237394 w 3418951"/>
              <a:gd name="connsiteY814" fmla="*/ 600252 h 974891"/>
              <a:gd name="connsiteX815" fmla="*/ 2240087 w 3418951"/>
              <a:gd name="connsiteY815" fmla="*/ 589481 h 974891"/>
              <a:gd name="connsiteX816" fmla="*/ 2339048 w 3418951"/>
              <a:gd name="connsiteY816" fmla="*/ 554138 h 974891"/>
              <a:gd name="connsiteX817" fmla="*/ 2418823 w 3418951"/>
              <a:gd name="connsiteY817" fmla="*/ 502301 h 974891"/>
              <a:gd name="connsiteX818" fmla="*/ 2424208 w 3418951"/>
              <a:gd name="connsiteY818" fmla="*/ 513072 h 974891"/>
              <a:gd name="connsiteX819" fmla="*/ 2465610 w 3418951"/>
              <a:gd name="connsiteY819" fmla="*/ 477729 h 974891"/>
              <a:gd name="connsiteX820" fmla="*/ 2380114 w 3418951"/>
              <a:gd name="connsiteY820" fmla="*/ 513072 h 974891"/>
              <a:gd name="connsiteX821" fmla="*/ 2341404 w 3418951"/>
              <a:gd name="connsiteY821" fmla="*/ 529566 h 974891"/>
              <a:gd name="connsiteX822" fmla="*/ 2404686 w 3418951"/>
              <a:gd name="connsiteY822" fmla="*/ 494223 h 974891"/>
              <a:gd name="connsiteX823" fmla="*/ 2437672 w 3418951"/>
              <a:gd name="connsiteY823" fmla="*/ 469650 h 974891"/>
              <a:gd name="connsiteX824" fmla="*/ 2451473 w 3418951"/>
              <a:gd name="connsiteY824" fmla="*/ 472343 h 974891"/>
              <a:gd name="connsiteX825" fmla="*/ 2481767 w 3418951"/>
              <a:gd name="connsiteY825" fmla="*/ 437000 h 974891"/>
              <a:gd name="connsiteX826" fmla="*/ 2484460 w 3418951"/>
              <a:gd name="connsiteY826" fmla="*/ 423536 h 974891"/>
              <a:gd name="connsiteX827" fmla="*/ 2479075 w 3418951"/>
              <a:gd name="connsiteY827" fmla="*/ 415458 h 974891"/>
              <a:gd name="connsiteX828" fmla="*/ 2462581 w 3418951"/>
              <a:gd name="connsiteY828" fmla="*/ 423536 h 974891"/>
              <a:gd name="connsiteX829" fmla="*/ 2481767 w 3418951"/>
              <a:gd name="connsiteY829" fmla="*/ 401657 h 974891"/>
              <a:gd name="connsiteX830" fmla="*/ 2470660 w 3418951"/>
              <a:gd name="connsiteY830" fmla="*/ 388193 h 974891"/>
              <a:gd name="connsiteX831" fmla="*/ 2448780 w 3418951"/>
              <a:gd name="connsiteY831" fmla="*/ 388193 h 974891"/>
              <a:gd name="connsiteX832" fmla="*/ 2470660 w 3418951"/>
              <a:gd name="connsiteY832" fmla="*/ 371700 h 974891"/>
              <a:gd name="connsiteX833" fmla="*/ 2556156 w 3418951"/>
              <a:gd name="connsiteY833" fmla="*/ 349820 h 974891"/>
              <a:gd name="connsiteX834" fmla="*/ 2545049 w 3418951"/>
              <a:gd name="connsiteY834" fmla="*/ 344435 h 974891"/>
              <a:gd name="connsiteX835" fmla="*/ 2556156 w 3418951"/>
              <a:gd name="connsiteY835" fmla="*/ 325248 h 974891"/>
              <a:gd name="connsiteX836" fmla="*/ 2575343 w 3418951"/>
              <a:gd name="connsiteY836" fmla="*/ 327941 h 974891"/>
              <a:gd name="connsiteX837" fmla="*/ 2674303 w 3418951"/>
              <a:gd name="connsiteY837" fmla="*/ 256918 h 974891"/>
              <a:gd name="connsiteX838" fmla="*/ 2696183 w 3418951"/>
              <a:gd name="connsiteY838" fmla="*/ 256918 h 974891"/>
              <a:gd name="connsiteX839" fmla="*/ 2698875 w 3418951"/>
              <a:gd name="connsiteY839" fmla="*/ 281490 h 974891"/>
              <a:gd name="connsiteX840" fmla="*/ 2685075 w 3418951"/>
              <a:gd name="connsiteY840" fmla="*/ 284183 h 974891"/>
              <a:gd name="connsiteX841" fmla="*/ 2698875 w 3418951"/>
              <a:gd name="connsiteY841" fmla="*/ 286875 h 974891"/>
              <a:gd name="connsiteX842" fmla="*/ 2690460 w 3418951"/>
              <a:gd name="connsiteY842" fmla="*/ 294954 h 974891"/>
              <a:gd name="connsiteX843" fmla="*/ 2712339 w 3418951"/>
              <a:gd name="connsiteY843" fmla="*/ 278461 h 974891"/>
              <a:gd name="connsiteX844" fmla="*/ 2723448 w 3418951"/>
              <a:gd name="connsiteY844" fmla="*/ 259274 h 974891"/>
              <a:gd name="connsiteX845" fmla="*/ 2728833 w 3418951"/>
              <a:gd name="connsiteY845" fmla="*/ 283846 h 974891"/>
              <a:gd name="connsiteX846" fmla="*/ 2643336 w 3418951"/>
              <a:gd name="connsiteY846" fmla="*/ 324575 h 974891"/>
              <a:gd name="connsiteX847" fmla="*/ 2646029 w 3418951"/>
              <a:gd name="connsiteY847" fmla="*/ 316497 h 974891"/>
              <a:gd name="connsiteX848" fmla="*/ 2632229 w 3418951"/>
              <a:gd name="connsiteY848" fmla="*/ 319189 h 974891"/>
              <a:gd name="connsiteX849" fmla="*/ 2646029 w 3418951"/>
              <a:gd name="connsiteY849" fmla="*/ 338375 h 974891"/>
              <a:gd name="connsiteX850" fmla="*/ 2613042 w 3418951"/>
              <a:gd name="connsiteY850" fmla="*/ 368333 h 974891"/>
              <a:gd name="connsiteX851" fmla="*/ 2662523 w 3418951"/>
              <a:gd name="connsiteY851" fmla="*/ 351840 h 974891"/>
              <a:gd name="connsiteX852" fmla="*/ 2665215 w 3418951"/>
              <a:gd name="connsiteY852" fmla="*/ 362611 h 974891"/>
              <a:gd name="connsiteX853" fmla="*/ 2712003 w 3418951"/>
              <a:gd name="connsiteY853" fmla="*/ 321882 h 974891"/>
              <a:gd name="connsiteX854" fmla="*/ 2756098 w 3418951"/>
              <a:gd name="connsiteY854" fmla="*/ 302696 h 974891"/>
              <a:gd name="connsiteX855" fmla="*/ 2750712 w 3418951"/>
              <a:gd name="connsiteY855" fmla="*/ 316160 h 974891"/>
              <a:gd name="connsiteX856" fmla="*/ 2767206 w 3418951"/>
              <a:gd name="connsiteY856" fmla="*/ 291588 h 974891"/>
              <a:gd name="connsiteX857" fmla="*/ 2775621 w 3418951"/>
              <a:gd name="connsiteY857" fmla="*/ 305052 h 974891"/>
              <a:gd name="connsiteX858" fmla="*/ 2811301 w 3418951"/>
              <a:gd name="connsiteY858" fmla="*/ 283173 h 974891"/>
              <a:gd name="connsiteX859" fmla="*/ 2863474 w 3418951"/>
              <a:gd name="connsiteY859" fmla="*/ 236721 h 974891"/>
              <a:gd name="connsiteX860" fmla="*/ 2321208 w 3418951"/>
              <a:gd name="connsiteY860" fmla="*/ 236048 h 974891"/>
              <a:gd name="connsiteX861" fmla="*/ 2318515 w 3418951"/>
              <a:gd name="connsiteY861" fmla="*/ 246820 h 974891"/>
              <a:gd name="connsiteX862" fmla="*/ 2321208 w 3418951"/>
              <a:gd name="connsiteY862" fmla="*/ 236048 h 974891"/>
              <a:gd name="connsiteX863" fmla="*/ 2786392 w 3418951"/>
              <a:gd name="connsiteY863" fmla="*/ 233019 h 974891"/>
              <a:gd name="connsiteX864" fmla="*/ 2786392 w 3418951"/>
              <a:gd name="connsiteY864" fmla="*/ 257592 h 974891"/>
              <a:gd name="connsiteX865" fmla="*/ 2736912 w 3418951"/>
              <a:gd name="connsiteY865" fmla="*/ 274085 h 974891"/>
              <a:gd name="connsiteX866" fmla="*/ 2736912 w 3418951"/>
              <a:gd name="connsiteY866" fmla="*/ 241097 h 974891"/>
              <a:gd name="connsiteX867" fmla="*/ 2767206 w 3418951"/>
              <a:gd name="connsiteY867" fmla="*/ 238405 h 974891"/>
              <a:gd name="connsiteX868" fmla="*/ 2742297 w 3418951"/>
              <a:gd name="connsiteY868" fmla="*/ 257592 h 974891"/>
              <a:gd name="connsiteX869" fmla="*/ 2786392 w 3418951"/>
              <a:gd name="connsiteY869" fmla="*/ 233019 h 974891"/>
              <a:gd name="connsiteX870" fmla="*/ 803974 w 3418951"/>
              <a:gd name="connsiteY870" fmla="*/ 232893 h 974891"/>
              <a:gd name="connsiteX871" fmla="*/ 796064 w 3418951"/>
              <a:gd name="connsiteY871" fmla="*/ 244127 h 974891"/>
              <a:gd name="connsiteX872" fmla="*/ 809865 w 3418951"/>
              <a:gd name="connsiteY872" fmla="*/ 246820 h 974891"/>
              <a:gd name="connsiteX873" fmla="*/ 815250 w 3418951"/>
              <a:gd name="connsiteY873" fmla="*/ 236048 h 974891"/>
              <a:gd name="connsiteX874" fmla="*/ 817943 w 3418951"/>
              <a:gd name="connsiteY874" fmla="*/ 236048 h 974891"/>
              <a:gd name="connsiteX875" fmla="*/ 803974 w 3418951"/>
              <a:gd name="connsiteY875" fmla="*/ 232893 h 974891"/>
              <a:gd name="connsiteX876" fmla="*/ 2715032 w 3418951"/>
              <a:gd name="connsiteY876" fmla="*/ 230326 h 974891"/>
              <a:gd name="connsiteX877" fmla="*/ 2715032 w 3418951"/>
              <a:gd name="connsiteY877" fmla="*/ 238405 h 974891"/>
              <a:gd name="connsiteX878" fmla="*/ 2703924 w 3418951"/>
              <a:gd name="connsiteY878" fmla="*/ 235712 h 974891"/>
              <a:gd name="connsiteX879" fmla="*/ 2715032 w 3418951"/>
              <a:gd name="connsiteY879" fmla="*/ 230326 h 974891"/>
              <a:gd name="connsiteX880" fmla="*/ 3014608 w 3418951"/>
              <a:gd name="connsiteY880" fmla="*/ 227634 h 974891"/>
              <a:gd name="connsiteX881" fmla="*/ 3025717 w 3418951"/>
              <a:gd name="connsiteY881" fmla="*/ 235712 h 974891"/>
              <a:gd name="connsiteX882" fmla="*/ 3020331 w 3418951"/>
              <a:gd name="connsiteY882" fmla="*/ 257592 h 974891"/>
              <a:gd name="connsiteX883" fmla="*/ 2987007 w 3418951"/>
              <a:gd name="connsiteY883" fmla="*/ 271392 h 974891"/>
              <a:gd name="connsiteX884" fmla="*/ 3014608 w 3418951"/>
              <a:gd name="connsiteY884" fmla="*/ 227634 h 974891"/>
              <a:gd name="connsiteX885" fmla="*/ 432534 w 3418951"/>
              <a:gd name="connsiteY885" fmla="*/ 224940 h 974891"/>
              <a:gd name="connsiteX886" fmla="*/ 393825 w 3418951"/>
              <a:gd name="connsiteY886" fmla="*/ 249512 h 974891"/>
              <a:gd name="connsiteX887" fmla="*/ 432534 w 3418951"/>
              <a:gd name="connsiteY887" fmla="*/ 224940 h 974891"/>
              <a:gd name="connsiteX888" fmla="*/ 3160694 w 3418951"/>
              <a:gd name="connsiteY888" fmla="*/ 219555 h 974891"/>
              <a:gd name="connsiteX889" fmla="*/ 3158000 w 3418951"/>
              <a:gd name="connsiteY889" fmla="*/ 236048 h 974891"/>
              <a:gd name="connsiteX890" fmla="*/ 3169109 w 3418951"/>
              <a:gd name="connsiteY890" fmla="*/ 222248 h 974891"/>
              <a:gd name="connsiteX891" fmla="*/ 3160694 w 3418951"/>
              <a:gd name="connsiteY891" fmla="*/ 219555 h 974891"/>
              <a:gd name="connsiteX892" fmla="*/ 2833179 w 3418951"/>
              <a:gd name="connsiteY892" fmla="*/ 216863 h 974891"/>
              <a:gd name="connsiteX893" fmla="*/ 2838566 w 3418951"/>
              <a:gd name="connsiteY893" fmla="*/ 230326 h 974891"/>
              <a:gd name="connsiteX894" fmla="*/ 2805579 w 3418951"/>
              <a:gd name="connsiteY894" fmla="*/ 246820 h 974891"/>
              <a:gd name="connsiteX895" fmla="*/ 2833179 w 3418951"/>
              <a:gd name="connsiteY895" fmla="*/ 216863 h 974891"/>
              <a:gd name="connsiteX896" fmla="*/ 266589 w 3418951"/>
              <a:gd name="connsiteY896" fmla="*/ 212997 h 974891"/>
              <a:gd name="connsiteX897" fmla="*/ 278033 w 3418951"/>
              <a:gd name="connsiteY897" fmla="*/ 216863 h 974891"/>
              <a:gd name="connsiteX898" fmla="*/ 242354 w 3418951"/>
              <a:gd name="connsiteY898" fmla="*/ 244127 h 974891"/>
              <a:gd name="connsiteX899" fmla="*/ 239324 w 3418951"/>
              <a:gd name="connsiteY899" fmla="*/ 236048 h 974891"/>
              <a:gd name="connsiteX900" fmla="*/ 266589 w 3418951"/>
              <a:gd name="connsiteY900" fmla="*/ 212997 h 974891"/>
              <a:gd name="connsiteX901" fmla="*/ 3067455 w 3418951"/>
              <a:gd name="connsiteY901" fmla="*/ 208784 h 974891"/>
              <a:gd name="connsiteX902" fmla="*/ 3050962 w 3418951"/>
              <a:gd name="connsiteY902" fmla="*/ 216863 h 974891"/>
              <a:gd name="connsiteX903" fmla="*/ 3059377 w 3418951"/>
              <a:gd name="connsiteY903" fmla="*/ 238741 h 974891"/>
              <a:gd name="connsiteX904" fmla="*/ 3070484 w 3418951"/>
              <a:gd name="connsiteY904" fmla="*/ 241434 h 974891"/>
              <a:gd name="connsiteX905" fmla="*/ 3067791 w 3418951"/>
              <a:gd name="connsiteY905" fmla="*/ 271392 h 974891"/>
              <a:gd name="connsiteX906" fmla="*/ 3070484 w 3418951"/>
              <a:gd name="connsiteY906" fmla="*/ 276777 h 974891"/>
              <a:gd name="connsiteX907" fmla="*/ 3109194 w 3418951"/>
              <a:gd name="connsiteY907" fmla="*/ 244127 h 974891"/>
              <a:gd name="connsiteX908" fmla="*/ 3144873 w 3418951"/>
              <a:gd name="connsiteY908" fmla="*/ 230663 h 974891"/>
              <a:gd name="connsiteX909" fmla="*/ 3119965 w 3418951"/>
              <a:gd name="connsiteY909" fmla="*/ 266006 h 974891"/>
              <a:gd name="connsiteX910" fmla="*/ 3089671 w 3418951"/>
              <a:gd name="connsiteY910" fmla="*/ 279470 h 974891"/>
              <a:gd name="connsiteX911" fmla="*/ 3078562 w 3418951"/>
              <a:gd name="connsiteY911" fmla="*/ 284856 h 974891"/>
              <a:gd name="connsiteX912" fmla="*/ 3067455 w 3418951"/>
              <a:gd name="connsiteY912" fmla="*/ 314814 h 974891"/>
              <a:gd name="connsiteX913" fmla="*/ 3045913 w 3418951"/>
              <a:gd name="connsiteY913" fmla="*/ 331307 h 974891"/>
              <a:gd name="connsiteX914" fmla="*/ 3034804 w 3418951"/>
              <a:gd name="connsiteY914" fmla="*/ 331307 h 974891"/>
              <a:gd name="connsiteX915" fmla="*/ 3037497 w 3418951"/>
              <a:gd name="connsiteY915" fmla="*/ 317843 h 974891"/>
              <a:gd name="connsiteX916" fmla="*/ 3015618 w 3418951"/>
              <a:gd name="connsiteY916" fmla="*/ 325922 h 974891"/>
              <a:gd name="connsiteX917" fmla="*/ 3034804 w 3418951"/>
              <a:gd name="connsiteY917" fmla="*/ 309428 h 974891"/>
              <a:gd name="connsiteX918" fmla="*/ 3037497 w 3418951"/>
              <a:gd name="connsiteY918" fmla="*/ 322892 h 974891"/>
              <a:gd name="connsiteX919" fmla="*/ 3059377 w 3418951"/>
              <a:gd name="connsiteY919" fmla="*/ 314814 h 974891"/>
              <a:gd name="connsiteX920" fmla="*/ 3059377 w 3418951"/>
              <a:gd name="connsiteY920" fmla="*/ 309428 h 974891"/>
              <a:gd name="connsiteX921" fmla="*/ 3050962 w 3418951"/>
              <a:gd name="connsiteY921" fmla="*/ 279470 h 974891"/>
              <a:gd name="connsiteX922" fmla="*/ 3042546 w 3418951"/>
              <a:gd name="connsiteY922" fmla="*/ 279470 h 974891"/>
              <a:gd name="connsiteX923" fmla="*/ 3056347 w 3418951"/>
              <a:gd name="connsiteY923" fmla="*/ 244127 h 974891"/>
              <a:gd name="connsiteX924" fmla="*/ 3039853 w 3418951"/>
              <a:gd name="connsiteY924" fmla="*/ 233356 h 974891"/>
              <a:gd name="connsiteX925" fmla="*/ 3067455 w 3418951"/>
              <a:gd name="connsiteY925" fmla="*/ 208784 h 974891"/>
              <a:gd name="connsiteX926" fmla="*/ 2310437 w 3418951"/>
              <a:gd name="connsiteY926" fmla="*/ 206091 h 974891"/>
              <a:gd name="connsiteX927" fmla="*/ 2271728 w 3418951"/>
              <a:gd name="connsiteY927" fmla="*/ 219555 h 974891"/>
              <a:gd name="connsiteX928" fmla="*/ 2310437 w 3418951"/>
              <a:gd name="connsiteY928" fmla="*/ 206091 h 974891"/>
              <a:gd name="connsiteX929" fmla="*/ 831071 w 3418951"/>
              <a:gd name="connsiteY929" fmla="*/ 205081 h 974891"/>
              <a:gd name="connsiteX930" fmla="*/ 828714 w 3418951"/>
              <a:gd name="connsiteY930" fmla="*/ 205754 h 974891"/>
              <a:gd name="connsiteX931" fmla="*/ 814914 w 3418951"/>
              <a:gd name="connsiteY931" fmla="*/ 208447 h 974891"/>
              <a:gd name="connsiteX932" fmla="*/ 828714 w 3418951"/>
              <a:gd name="connsiteY932" fmla="*/ 230326 h 974891"/>
              <a:gd name="connsiteX933" fmla="*/ 839823 w 3418951"/>
              <a:gd name="connsiteY933" fmla="*/ 230326 h 974891"/>
              <a:gd name="connsiteX934" fmla="*/ 847901 w 3418951"/>
              <a:gd name="connsiteY934" fmla="*/ 211140 h 974891"/>
              <a:gd name="connsiteX935" fmla="*/ 831407 w 3418951"/>
              <a:gd name="connsiteY935" fmla="*/ 208447 h 974891"/>
              <a:gd name="connsiteX936" fmla="*/ 831071 w 3418951"/>
              <a:gd name="connsiteY936" fmla="*/ 205081 h 974891"/>
              <a:gd name="connsiteX937" fmla="*/ 3188295 w 3418951"/>
              <a:gd name="connsiteY937" fmla="*/ 203062 h 974891"/>
              <a:gd name="connsiteX938" fmla="*/ 3208154 w 3418951"/>
              <a:gd name="connsiteY938" fmla="*/ 210803 h 974891"/>
              <a:gd name="connsiteX939" fmla="*/ 3199740 w 3418951"/>
              <a:gd name="connsiteY939" fmla="*/ 243454 h 974891"/>
              <a:gd name="connsiteX940" fmla="*/ 3197047 w 3418951"/>
              <a:gd name="connsiteY940" fmla="*/ 229990 h 974891"/>
              <a:gd name="connsiteX941" fmla="*/ 3188632 w 3418951"/>
              <a:gd name="connsiteY941" fmla="*/ 229990 h 974891"/>
              <a:gd name="connsiteX942" fmla="*/ 3174831 w 3418951"/>
              <a:gd name="connsiteY942" fmla="*/ 249176 h 974891"/>
              <a:gd name="connsiteX943" fmla="*/ 3180216 w 3418951"/>
              <a:gd name="connsiteY943" fmla="*/ 241097 h 974891"/>
              <a:gd name="connsiteX944" fmla="*/ 3155308 w 3418951"/>
              <a:gd name="connsiteY944" fmla="*/ 243791 h 974891"/>
              <a:gd name="connsiteX945" fmla="*/ 3155308 w 3418951"/>
              <a:gd name="connsiteY945" fmla="*/ 219218 h 974891"/>
              <a:gd name="connsiteX946" fmla="*/ 3169109 w 3418951"/>
              <a:gd name="connsiteY946" fmla="*/ 208447 h 974891"/>
              <a:gd name="connsiteX947" fmla="*/ 3188295 w 3418951"/>
              <a:gd name="connsiteY947" fmla="*/ 203062 h 974891"/>
              <a:gd name="connsiteX948" fmla="*/ 589390 w 3418951"/>
              <a:gd name="connsiteY948" fmla="*/ 200706 h 974891"/>
              <a:gd name="connsiteX949" fmla="*/ 575590 w 3418951"/>
              <a:gd name="connsiteY949" fmla="*/ 208784 h 974891"/>
              <a:gd name="connsiteX950" fmla="*/ 589390 w 3418951"/>
              <a:gd name="connsiteY950" fmla="*/ 200706 h 974891"/>
              <a:gd name="connsiteX951" fmla="*/ 3224311 w 3418951"/>
              <a:gd name="connsiteY951" fmla="*/ 198012 h 974891"/>
              <a:gd name="connsiteX952" fmla="*/ 3221618 w 3418951"/>
              <a:gd name="connsiteY952" fmla="*/ 211477 h 974891"/>
              <a:gd name="connsiteX953" fmla="*/ 3213204 w 3418951"/>
              <a:gd name="connsiteY953" fmla="*/ 208784 h 974891"/>
              <a:gd name="connsiteX954" fmla="*/ 3224311 w 3418951"/>
              <a:gd name="connsiteY954" fmla="*/ 198012 h 974891"/>
              <a:gd name="connsiteX955" fmla="*/ 122281 w 3418951"/>
              <a:gd name="connsiteY955" fmla="*/ 197886 h 974891"/>
              <a:gd name="connsiteX956" fmla="*/ 129592 w 3418951"/>
              <a:gd name="connsiteY956" fmla="*/ 200368 h 974891"/>
              <a:gd name="connsiteX957" fmla="*/ 113098 w 3418951"/>
              <a:gd name="connsiteY957" fmla="*/ 211140 h 974891"/>
              <a:gd name="connsiteX958" fmla="*/ 122281 w 3418951"/>
              <a:gd name="connsiteY958" fmla="*/ 197886 h 974891"/>
              <a:gd name="connsiteX959" fmla="*/ 3078226 w 3418951"/>
              <a:gd name="connsiteY959" fmla="*/ 192290 h 974891"/>
              <a:gd name="connsiteX960" fmla="*/ 3086642 w 3418951"/>
              <a:gd name="connsiteY960" fmla="*/ 192290 h 974891"/>
              <a:gd name="connsiteX961" fmla="*/ 3089334 w 3418951"/>
              <a:gd name="connsiteY961" fmla="*/ 200368 h 974891"/>
              <a:gd name="connsiteX962" fmla="*/ 3075533 w 3418951"/>
              <a:gd name="connsiteY962" fmla="*/ 203062 h 974891"/>
              <a:gd name="connsiteX963" fmla="*/ 3078226 w 3418951"/>
              <a:gd name="connsiteY963" fmla="*/ 192290 h 974891"/>
              <a:gd name="connsiteX964" fmla="*/ 848237 w 3418951"/>
              <a:gd name="connsiteY964" fmla="*/ 192290 h 974891"/>
              <a:gd name="connsiteX965" fmla="*/ 848237 w 3418951"/>
              <a:gd name="connsiteY965" fmla="*/ 200368 h 974891"/>
              <a:gd name="connsiteX966" fmla="*/ 850930 w 3418951"/>
              <a:gd name="connsiteY966" fmla="*/ 194983 h 974891"/>
              <a:gd name="connsiteX967" fmla="*/ 859008 w 3418951"/>
              <a:gd name="connsiteY967" fmla="*/ 214169 h 974891"/>
              <a:gd name="connsiteX968" fmla="*/ 870116 w 3418951"/>
              <a:gd name="connsiteY968" fmla="*/ 208784 h 974891"/>
              <a:gd name="connsiteX969" fmla="*/ 848237 w 3418951"/>
              <a:gd name="connsiteY969" fmla="*/ 192290 h 974891"/>
              <a:gd name="connsiteX970" fmla="*/ 325157 w 3418951"/>
              <a:gd name="connsiteY970" fmla="*/ 192290 h 974891"/>
              <a:gd name="connsiteX971" fmla="*/ 330880 w 3418951"/>
              <a:gd name="connsiteY971" fmla="*/ 208784 h 974891"/>
              <a:gd name="connsiteX972" fmla="*/ 305972 w 3418951"/>
              <a:gd name="connsiteY972" fmla="*/ 208784 h 974891"/>
              <a:gd name="connsiteX973" fmla="*/ 325157 w 3418951"/>
              <a:gd name="connsiteY973" fmla="*/ 192290 h 974891"/>
              <a:gd name="connsiteX974" fmla="*/ 3158000 w 3418951"/>
              <a:gd name="connsiteY974" fmla="*/ 189597 h 974891"/>
              <a:gd name="connsiteX975" fmla="*/ 3141507 w 3418951"/>
              <a:gd name="connsiteY975" fmla="*/ 214169 h 974891"/>
              <a:gd name="connsiteX976" fmla="*/ 3119628 w 3418951"/>
              <a:gd name="connsiteY976" fmla="*/ 208784 h 974891"/>
              <a:gd name="connsiteX977" fmla="*/ 3158000 w 3418951"/>
              <a:gd name="connsiteY977" fmla="*/ 189597 h 974891"/>
              <a:gd name="connsiteX978" fmla="*/ 890775 w 3418951"/>
              <a:gd name="connsiteY978" fmla="*/ 182403 h 974891"/>
              <a:gd name="connsiteX979" fmla="*/ 878195 w 3418951"/>
              <a:gd name="connsiteY979" fmla="*/ 186905 h 974891"/>
              <a:gd name="connsiteX980" fmla="*/ 886610 w 3418951"/>
              <a:gd name="connsiteY980" fmla="*/ 194983 h 974891"/>
              <a:gd name="connsiteX981" fmla="*/ 903103 w 3418951"/>
              <a:gd name="connsiteY981" fmla="*/ 184212 h 974891"/>
              <a:gd name="connsiteX982" fmla="*/ 890775 w 3418951"/>
              <a:gd name="connsiteY982" fmla="*/ 182403 h 974891"/>
              <a:gd name="connsiteX983" fmla="*/ 2946278 w 3418951"/>
              <a:gd name="connsiteY983" fmla="*/ 165026 h 974891"/>
              <a:gd name="connsiteX984" fmla="*/ 2935170 w 3418951"/>
              <a:gd name="connsiteY984" fmla="*/ 178490 h 974891"/>
              <a:gd name="connsiteX985" fmla="*/ 2946278 w 3418951"/>
              <a:gd name="connsiteY985" fmla="*/ 165026 h 974891"/>
              <a:gd name="connsiteX986" fmla="*/ 542602 w 3418951"/>
              <a:gd name="connsiteY986" fmla="*/ 165026 h 974891"/>
              <a:gd name="connsiteX987" fmla="*/ 526109 w 3418951"/>
              <a:gd name="connsiteY987" fmla="*/ 173104 h 974891"/>
              <a:gd name="connsiteX988" fmla="*/ 542602 w 3418951"/>
              <a:gd name="connsiteY988" fmla="*/ 165026 h 974891"/>
              <a:gd name="connsiteX989" fmla="*/ 2422862 w 3418951"/>
              <a:gd name="connsiteY989" fmla="*/ 154254 h 974891"/>
              <a:gd name="connsiteX990" fmla="*/ 2395260 w 3418951"/>
              <a:gd name="connsiteY990" fmla="*/ 173440 h 974891"/>
              <a:gd name="connsiteX991" fmla="*/ 2389875 w 3418951"/>
              <a:gd name="connsiteY991" fmla="*/ 159977 h 974891"/>
              <a:gd name="connsiteX992" fmla="*/ 2370689 w 3418951"/>
              <a:gd name="connsiteY992" fmla="*/ 168055 h 974891"/>
              <a:gd name="connsiteX993" fmla="*/ 2379103 w 3418951"/>
              <a:gd name="connsiteY993" fmla="*/ 173440 h 974891"/>
              <a:gd name="connsiteX994" fmla="*/ 2365303 w 3418951"/>
              <a:gd name="connsiteY994" fmla="*/ 184212 h 974891"/>
              <a:gd name="connsiteX995" fmla="*/ 2370689 w 3418951"/>
              <a:gd name="connsiteY995" fmla="*/ 200706 h 974891"/>
              <a:gd name="connsiteX996" fmla="*/ 2379103 w 3418951"/>
              <a:gd name="connsiteY996" fmla="*/ 195320 h 974891"/>
              <a:gd name="connsiteX997" fmla="*/ 2381797 w 3418951"/>
              <a:gd name="connsiteY997" fmla="*/ 206091 h 974891"/>
              <a:gd name="connsiteX998" fmla="*/ 2370689 w 3418951"/>
              <a:gd name="connsiteY998" fmla="*/ 214169 h 974891"/>
              <a:gd name="connsiteX999" fmla="*/ 2414784 w 3418951"/>
              <a:gd name="connsiteY999" fmla="*/ 192290 h 974891"/>
              <a:gd name="connsiteX1000" fmla="*/ 2409398 w 3418951"/>
              <a:gd name="connsiteY1000" fmla="*/ 173104 h 974891"/>
              <a:gd name="connsiteX1001" fmla="*/ 2423199 w 3418951"/>
              <a:gd name="connsiteY1001" fmla="*/ 175797 h 974891"/>
              <a:gd name="connsiteX1002" fmla="*/ 2422862 w 3418951"/>
              <a:gd name="connsiteY1002" fmla="*/ 154254 h 974891"/>
              <a:gd name="connsiteX1003" fmla="*/ 3301393 w 3418951"/>
              <a:gd name="connsiteY1003" fmla="*/ 148532 h 974891"/>
              <a:gd name="connsiteX1004" fmla="*/ 3307116 w 3418951"/>
              <a:gd name="connsiteY1004" fmla="*/ 162333 h 974891"/>
              <a:gd name="connsiteX1005" fmla="*/ 3282207 w 3418951"/>
              <a:gd name="connsiteY1005" fmla="*/ 173104 h 974891"/>
              <a:gd name="connsiteX1006" fmla="*/ 3301393 w 3418951"/>
              <a:gd name="connsiteY1006" fmla="*/ 148532 h 974891"/>
              <a:gd name="connsiteX1007" fmla="*/ 418733 w 3418951"/>
              <a:gd name="connsiteY1007" fmla="*/ 146176 h 974891"/>
              <a:gd name="connsiteX1008" fmla="*/ 427148 w 3418951"/>
              <a:gd name="connsiteY1008" fmla="*/ 156947 h 974891"/>
              <a:gd name="connsiteX1009" fmla="*/ 418733 w 3418951"/>
              <a:gd name="connsiteY1009" fmla="*/ 156947 h 974891"/>
              <a:gd name="connsiteX1010" fmla="*/ 418733 w 3418951"/>
              <a:gd name="connsiteY1010" fmla="*/ 146176 h 974891"/>
              <a:gd name="connsiteX1011" fmla="*/ 2715032 w 3418951"/>
              <a:gd name="connsiteY1011" fmla="*/ 140454 h 974891"/>
              <a:gd name="connsiteX1012" fmla="*/ 2684738 w 3418951"/>
              <a:gd name="connsiteY1012" fmla="*/ 178490 h 974891"/>
              <a:gd name="connsiteX1013" fmla="*/ 2728833 w 3418951"/>
              <a:gd name="connsiteY1013" fmla="*/ 145839 h 974891"/>
              <a:gd name="connsiteX1014" fmla="*/ 2715032 w 3418951"/>
              <a:gd name="connsiteY1014" fmla="*/ 140454 h 974891"/>
              <a:gd name="connsiteX1015" fmla="*/ 399846 w 3418951"/>
              <a:gd name="connsiteY1015" fmla="*/ 138722 h 974891"/>
              <a:gd name="connsiteX1016" fmla="*/ 403812 w 3418951"/>
              <a:gd name="connsiteY1016" fmla="*/ 144714 h 974891"/>
              <a:gd name="connsiteX1017" fmla="*/ 363530 w 3418951"/>
              <a:gd name="connsiteY1017" fmla="*/ 167718 h 974891"/>
              <a:gd name="connsiteX1018" fmla="*/ 377836 w 3418951"/>
              <a:gd name="connsiteY1018" fmla="*/ 147564 h 974891"/>
              <a:gd name="connsiteX1019" fmla="*/ 399210 w 3418951"/>
              <a:gd name="connsiteY1019" fmla="*/ 137761 h 974891"/>
              <a:gd name="connsiteX1020" fmla="*/ 402239 w 3418951"/>
              <a:gd name="connsiteY1020" fmla="*/ 137761 h 974891"/>
              <a:gd name="connsiteX1021" fmla="*/ 399846 w 3418951"/>
              <a:gd name="connsiteY1021" fmla="*/ 138722 h 974891"/>
              <a:gd name="connsiteX1022" fmla="*/ 3059040 w 3418951"/>
              <a:gd name="connsiteY1022" fmla="*/ 132375 h 974891"/>
              <a:gd name="connsiteX1023" fmla="*/ 3083612 w 3418951"/>
              <a:gd name="connsiteY1023" fmla="*/ 170748 h 974891"/>
              <a:gd name="connsiteX1024" fmla="*/ 3061733 w 3418951"/>
              <a:gd name="connsiteY1024" fmla="*/ 198012 h 974891"/>
              <a:gd name="connsiteX1025" fmla="*/ 3039853 w 3418951"/>
              <a:gd name="connsiteY1025" fmla="*/ 151561 h 974891"/>
              <a:gd name="connsiteX1026" fmla="*/ 3059040 w 3418951"/>
              <a:gd name="connsiteY1026" fmla="*/ 132375 h 974891"/>
              <a:gd name="connsiteX1027" fmla="*/ 593766 w 3418951"/>
              <a:gd name="connsiteY1027" fmla="*/ 126258 h 974891"/>
              <a:gd name="connsiteX1028" fmla="*/ 578619 w 3418951"/>
              <a:gd name="connsiteY1028" fmla="*/ 137761 h 974891"/>
              <a:gd name="connsiteX1029" fmla="*/ 548325 w 3418951"/>
              <a:gd name="connsiteY1029" fmla="*/ 162333 h 974891"/>
              <a:gd name="connsiteX1030" fmla="*/ 553711 w 3418951"/>
              <a:gd name="connsiteY1030" fmla="*/ 170411 h 974891"/>
              <a:gd name="connsiteX1031" fmla="*/ 603527 w 3418951"/>
              <a:gd name="connsiteY1031" fmla="*/ 126989 h 974891"/>
              <a:gd name="connsiteX1032" fmla="*/ 593766 w 3418951"/>
              <a:gd name="connsiteY1032" fmla="*/ 126258 h 974891"/>
              <a:gd name="connsiteX1033" fmla="*/ 542602 w 3418951"/>
              <a:gd name="connsiteY1033" fmla="*/ 115881 h 974891"/>
              <a:gd name="connsiteX1034" fmla="*/ 528802 w 3418951"/>
              <a:gd name="connsiteY1034" fmla="*/ 132375 h 974891"/>
              <a:gd name="connsiteX1035" fmla="*/ 542602 w 3418951"/>
              <a:gd name="connsiteY1035" fmla="*/ 115881 h 974891"/>
              <a:gd name="connsiteX1036" fmla="*/ 3034132 w 3418951"/>
              <a:gd name="connsiteY1036" fmla="*/ 113189 h 974891"/>
              <a:gd name="connsiteX1037" fmla="*/ 2981621 w 3418951"/>
              <a:gd name="connsiteY1037" fmla="*/ 154254 h 974891"/>
              <a:gd name="connsiteX1038" fmla="*/ 3006530 w 3418951"/>
              <a:gd name="connsiteY1038" fmla="*/ 129682 h 974891"/>
              <a:gd name="connsiteX1039" fmla="*/ 3025717 w 3418951"/>
              <a:gd name="connsiteY1039" fmla="*/ 129682 h 974891"/>
              <a:gd name="connsiteX1040" fmla="*/ 3034132 w 3418951"/>
              <a:gd name="connsiteY1040" fmla="*/ 113189 h 974891"/>
              <a:gd name="connsiteX1041" fmla="*/ 572897 w 3418951"/>
              <a:gd name="connsiteY1041" fmla="*/ 113189 h 974891"/>
              <a:gd name="connsiteX1042" fmla="*/ 539910 w 3418951"/>
              <a:gd name="connsiteY1042" fmla="*/ 135068 h 974891"/>
              <a:gd name="connsiteX1043" fmla="*/ 542602 w 3418951"/>
              <a:gd name="connsiteY1043" fmla="*/ 137761 h 974891"/>
              <a:gd name="connsiteX1044" fmla="*/ 572897 w 3418951"/>
              <a:gd name="connsiteY1044" fmla="*/ 113189 h 974891"/>
              <a:gd name="connsiteX1045" fmla="*/ 475871 w 3418951"/>
              <a:gd name="connsiteY1045" fmla="*/ 109560 h 974891"/>
              <a:gd name="connsiteX1046" fmla="*/ 487400 w 3418951"/>
              <a:gd name="connsiteY1046" fmla="*/ 115881 h 974891"/>
              <a:gd name="connsiteX1047" fmla="*/ 443305 w 3418951"/>
              <a:gd name="connsiteY1047" fmla="*/ 132375 h 974891"/>
              <a:gd name="connsiteX1048" fmla="*/ 475871 w 3418951"/>
              <a:gd name="connsiteY1048" fmla="*/ 109560 h 974891"/>
              <a:gd name="connsiteX1049" fmla="*/ 592083 w 3418951"/>
              <a:gd name="connsiteY1049" fmla="*/ 102417 h 974891"/>
              <a:gd name="connsiteX1050" fmla="*/ 580975 w 3418951"/>
              <a:gd name="connsiteY1050" fmla="*/ 113189 h 974891"/>
              <a:gd name="connsiteX1051" fmla="*/ 592083 w 3418951"/>
              <a:gd name="connsiteY1051" fmla="*/ 102417 h 974891"/>
              <a:gd name="connsiteX1052" fmla="*/ 3050962 w 3418951"/>
              <a:gd name="connsiteY1052" fmla="*/ 102081 h 974891"/>
              <a:gd name="connsiteX1053" fmla="*/ 3037160 w 3418951"/>
              <a:gd name="connsiteY1053" fmla="*/ 118574 h 974891"/>
              <a:gd name="connsiteX1054" fmla="*/ 3050962 w 3418951"/>
              <a:gd name="connsiteY1054" fmla="*/ 102081 h 974891"/>
              <a:gd name="connsiteX1055" fmla="*/ 2478065 w 3418951"/>
              <a:gd name="connsiteY1055" fmla="*/ 97032 h 974891"/>
              <a:gd name="connsiteX1056" fmla="*/ 2464264 w 3418951"/>
              <a:gd name="connsiteY1056" fmla="*/ 102417 h 974891"/>
              <a:gd name="connsiteX1057" fmla="*/ 2450464 w 3418951"/>
              <a:gd name="connsiteY1057" fmla="*/ 126989 h 974891"/>
              <a:gd name="connsiteX1058" fmla="*/ 2455849 w 3418951"/>
              <a:gd name="connsiteY1058" fmla="*/ 129682 h 974891"/>
              <a:gd name="connsiteX1059" fmla="*/ 2483450 w 3418951"/>
              <a:gd name="connsiteY1059" fmla="*/ 107803 h 974891"/>
              <a:gd name="connsiteX1060" fmla="*/ 2478065 w 3418951"/>
              <a:gd name="connsiteY1060" fmla="*/ 97032 h 974891"/>
              <a:gd name="connsiteX1061" fmla="*/ 281063 w 3418951"/>
              <a:gd name="connsiteY1061" fmla="*/ 80539 h 974891"/>
              <a:gd name="connsiteX1062" fmla="*/ 289478 w 3418951"/>
              <a:gd name="connsiteY1062" fmla="*/ 80539 h 974891"/>
              <a:gd name="connsiteX1063" fmla="*/ 275677 w 3418951"/>
              <a:gd name="connsiteY1063" fmla="*/ 91309 h 974891"/>
              <a:gd name="connsiteX1064" fmla="*/ 281063 w 3418951"/>
              <a:gd name="connsiteY1064" fmla="*/ 80539 h 974891"/>
              <a:gd name="connsiteX1065" fmla="*/ 2819379 w 3418951"/>
              <a:gd name="connsiteY1065" fmla="*/ 72460 h 974891"/>
              <a:gd name="connsiteX1066" fmla="*/ 2802886 w 3418951"/>
              <a:gd name="connsiteY1066" fmla="*/ 77846 h 974891"/>
              <a:gd name="connsiteX1067" fmla="*/ 2813994 w 3418951"/>
              <a:gd name="connsiteY1067" fmla="*/ 94339 h 974891"/>
              <a:gd name="connsiteX1068" fmla="*/ 2819379 w 3418951"/>
              <a:gd name="connsiteY1068" fmla="*/ 72460 h 974891"/>
              <a:gd name="connsiteX1069" fmla="*/ 2403676 w 3418951"/>
              <a:gd name="connsiteY1069" fmla="*/ 72460 h 974891"/>
              <a:gd name="connsiteX1070" fmla="*/ 2381797 w 3418951"/>
              <a:gd name="connsiteY1070" fmla="*/ 85924 h 974891"/>
              <a:gd name="connsiteX1071" fmla="*/ 2403676 w 3418951"/>
              <a:gd name="connsiteY1071" fmla="*/ 72460 h 974891"/>
              <a:gd name="connsiteX1072" fmla="*/ 603191 w 3418951"/>
              <a:gd name="connsiteY1072" fmla="*/ 69767 h 974891"/>
              <a:gd name="connsiteX1073" fmla="*/ 553711 w 3418951"/>
              <a:gd name="connsiteY1073" fmla="*/ 107803 h 974891"/>
              <a:gd name="connsiteX1074" fmla="*/ 603191 w 3418951"/>
              <a:gd name="connsiteY1074" fmla="*/ 69767 h 974891"/>
              <a:gd name="connsiteX1075" fmla="*/ 2472679 w 3418951"/>
              <a:gd name="connsiteY1075" fmla="*/ 64045 h 974891"/>
              <a:gd name="connsiteX1076" fmla="*/ 2472679 w 3418951"/>
              <a:gd name="connsiteY1076" fmla="*/ 77509 h 974891"/>
              <a:gd name="connsiteX1077" fmla="*/ 2472679 w 3418951"/>
              <a:gd name="connsiteY1077" fmla="*/ 64045 h 974891"/>
              <a:gd name="connsiteX1078" fmla="*/ 3215897 w 3418951"/>
              <a:gd name="connsiteY1078" fmla="*/ 61352 h 974891"/>
              <a:gd name="connsiteX1079" fmla="*/ 3194017 w 3418951"/>
              <a:gd name="connsiteY1079" fmla="*/ 72123 h 974891"/>
              <a:gd name="connsiteX1080" fmla="*/ 3215897 w 3418951"/>
              <a:gd name="connsiteY1080" fmla="*/ 61352 h 974891"/>
              <a:gd name="connsiteX1081" fmla="*/ 2555147 w 3418951"/>
              <a:gd name="connsiteY1081" fmla="*/ 58659 h 974891"/>
              <a:gd name="connsiteX1082" fmla="*/ 2544038 w 3418951"/>
              <a:gd name="connsiteY1082" fmla="*/ 83231 h 974891"/>
              <a:gd name="connsiteX1083" fmla="*/ 2557840 w 3418951"/>
              <a:gd name="connsiteY1083" fmla="*/ 69767 h 974891"/>
              <a:gd name="connsiteX1084" fmla="*/ 2555147 w 3418951"/>
              <a:gd name="connsiteY1084" fmla="*/ 58659 h 974891"/>
              <a:gd name="connsiteX1085" fmla="*/ 511425 w 3418951"/>
              <a:gd name="connsiteY1085" fmla="*/ 58196 h 974891"/>
              <a:gd name="connsiteX1086" fmla="*/ 523417 w 3418951"/>
              <a:gd name="connsiteY1086" fmla="*/ 69767 h 974891"/>
              <a:gd name="connsiteX1087" fmla="*/ 490429 w 3418951"/>
              <a:gd name="connsiteY1087" fmla="*/ 77846 h 974891"/>
              <a:gd name="connsiteX1088" fmla="*/ 493122 w 3418951"/>
              <a:gd name="connsiteY1088" fmla="*/ 58996 h 974891"/>
              <a:gd name="connsiteX1089" fmla="*/ 511425 w 3418951"/>
              <a:gd name="connsiteY1089" fmla="*/ 58196 h 974891"/>
              <a:gd name="connsiteX1090" fmla="*/ 2662523 w 3418951"/>
              <a:gd name="connsiteY1090" fmla="*/ 50580 h 974891"/>
              <a:gd name="connsiteX1091" fmla="*/ 2670601 w 3418951"/>
              <a:gd name="connsiteY1091" fmla="*/ 55966 h 974891"/>
              <a:gd name="connsiteX1092" fmla="*/ 2654107 w 3418951"/>
              <a:gd name="connsiteY1092" fmla="*/ 66737 h 974891"/>
              <a:gd name="connsiteX1093" fmla="*/ 2648722 w 3418951"/>
              <a:gd name="connsiteY1093" fmla="*/ 55966 h 974891"/>
              <a:gd name="connsiteX1094" fmla="*/ 2662523 w 3418951"/>
              <a:gd name="connsiteY1094" fmla="*/ 50580 h 974891"/>
              <a:gd name="connsiteX1095" fmla="*/ 305972 w 3418951"/>
              <a:gd name="connsiteY1095" fmla="*/ 50580 h 974891"/>
              <a:gd name="connsiteX1096" fmla="*/ 289478 w 3418951"/>
              <a:gd name="connsiteY1096" fmla="*/ 64045 h 974891"/>
              <a:gd name="connsiteX1097" fmla="*/ 305972 w 3418951"/>
              <a:gd name="connsiteY1097" fmla="*/ 50580 h 974891"/>
              <a:gd name="connsiteX1098" fmla="*/ 3048269 w 3418951"/>
              <a:gd name="connsiteY1098" fmla="*/ 47888 h 974891"/>
              <a:gd name="connsiteX1099" fmla="*/ 3034468 w 3418951"/>
              <a:gd name="connsiteY1099" fmla="*/ 64381 h 974891"/>
              <a:gd name="connsiteX1100" fmla="*/ 3023360 w 3418951"/>
              <a:gd name="connsiteY1100" fmla="*/ 72460 h 974891"/>
              <a:gd name="connsiteX1101" fmla="*/ 3031775 w 3418951"/>
              <a:gd name="connsiteY1101" fmla="*/ 64381 h 974891"/>
              <a:gd name="connsiteX1102" fmla="*/ 3017974 w 3418951"/>
              <a:gd name="connsiteY1102" fmla="*/ 77846 h 974891"/>
              <a:gd name="connsiteX1103" fmla="*/ 3004174 w 3418951"/>
              <a:gd name="connsiteY1103" fmla="*/ 72460 h 974891"/>
              <a:gd name="connsiteX1104" fmla="*/ 3006867 w 3418951"/>
              <a:gd name="connsiteY1104" fmla="*/ 85924 h 974891"/>
              <a:gd name="connsiteX1105" fmla="*/ 3023024 w 3418951"/>
              <a:gd name="connsiteY1105" fmla="*/ 102754 h 974891"/>
              <a:gd name="connsiteX1106" fmla="*/ 3061733 w 3418951"/>
              <a:gd name="connsiteY1106" fmla="*/ 83568 h 974891"/>
              <a:gd name="connsiteX1107" fmla="*/ 3059040 w 3418951"/>
              <a:gd name="connsiteY1107" fmla="*/ 64381 h 974891"/>
              <a:gd name="connsiteX1108" fmla="*/ 3037160 w 3418951"/>
              <a:gd name="connsiteY1108" fmla="*/ 64381 h 974891"/>
              <a:gd name="connsiteX1109" fmla="*/ 3048269 w 3418951"/>
              <a:gd name="connsiteY1109" fmla="*/ 47888 h 974891"/>
              <a:gd name="connsiteX1110" fmla="*/ 2882997 w 3418951"/>
              <a:gd name="connsiteY1110" fmla="*/ 45195 h 974891"/>
              <a:gd name="connsiteX1111" fmla="*/ 2869196 w 3418951"/>
              <a:gd name="connsiteY1111" fmla="*/ 69767 h 974891"/>
              <a:gd name="connsiteX1112" fmla="*/ 2888383 w 3418951"/>
              <a:gd name="connsiteY1112" fmla="*/ 75152 h 974891"/>
              <a:gd name="connsiteX1113" fmla="*/ 2882997 w 3418951"/>
              <a:gd name="connsiteY1113" fmla="*/ 45195 h 974891"/>
              <a:gd name="connsiteX1114" fmla="*/ 3066782 w 3418951"/>
              <a:gd name="connsiteY1114" fmla="*/ 31731 h 974891"/>
              <a:gd name="connsiteX1115" fmla="*/ 3052981 w 3418951"/>
              <a:gd name="connsiteY1115" fmla="*/ 50918 h 974891"/>
              <a:gd name="connsiteX1116" fmla="*/ 3061396 w 3418951"/>
              <a:gd name="connsiteY1116" fmla="*/ 64381 h 974891"/>
              <a:gd name="connsiteX1117" fmla="*/ 3075197 w 3418951"/>
              <a:gd name="connsiteY1117" fmla="*/ 64381 h 974891"/>
              <a:gd name="connsiteX1118" fmla="*/ 3077890 w 3418951"/>
              <a:gd name="connsiteY1118" fmla="*/ 72460 h 974891"/>
              <a:gd name="connsiteX1119" fmla="*/ 3066782 w 3418951"/>
              <a:gd name="connsiteY1119" fmla="*/ 67075 h 974891"/>
              <a:gd name="connsiteX1120" fmla="*/ 3091690 w 3418951"/>
              <a:gd name="connsiteY1120" fmla="*/ 72460 h 974891"/>
              <a:gd name="connsiteX1121" fmla="*/ 3086305 w 3418951"/>
              <a:gd name="connsiteY1121" fmla="*/ 83231 h 974891"/>
              <a:gd name="connsiteX1122" fmla="*/ 3116599 w 3418951"/>
              <a:gd name="connsiteY1122" fmla="*/ 75152 h 974891"/>
              <a:gd name="connsiteX1123" fmla="*/ 3125014 w 3418951"/>
              <a:gd name="connsiteY1123" fmla="*/ 77846 h 974891"/>
              <a:gd name="connsiteX1124" fmla="*/ 3125014 w 3418951"/>
              <a:gd name="connsiteY1124" fmla="*/ 91309 h 974891"/>
              <a:gd name="connsiteX1125" fmla="*/ 2965464 w 3418951"/>
              <a:gd name="connsiteY1125" fmla="*/ 192290 h 974891"/>
              <a:gd name="connsiteX1126" fmla="*/ 2968157 w 3418951"/>
              <a:gd name="connsiteY1126" fmla="*/ 205754 h 974891"/>
              <a:gd name="connsiteX1127" fmla="*/ 2984651 w 3418951"/>
              <a:gd name="connsiteY1127" fmla="*/ 200368 h 974891"/>
              <a:gd name="connsiteX1128" fmla="*/ 3006530 w 3418951"/>
              <a:gd name="connsiteY1128" fmla="*/ 165026 h 974891"/>
              <a:gd name="connsiteX1129" fmla="*/ 3017638 w 3418951"/>
              <a:gd name="connsiteY1129" fmla="*/ 173104 h 974891"/>
              <a:gd name="connsiteX1130" fmla="*/ 3020331 w 3418951"/>
              <a:gd name="connsiteY1130" fmla="*/ 186568 h 974891"/>
              <a:gd name="connsiteX1131" fmla="*/ 3011915 w 3418951"/>
              <a:gd name="connsiteY1131" fmla="*/ 200032 h 974891"/>
              <a:gd name="connsiteX1132" fmla="*/ 3020331 w 3418951"/>
              <a:gd name="connsiteY1132" fmla="*/ 208111 h 974891"/>
              <a:gd name="connsiteX1133" fmla="*/ 2962435 w 3418951"/>
              <a:gd name="connsiteY1133" fmla="*/ 254562 h 974891"/>
              <a:gd name="connsiteX1134" fmla="*/ 2978928 w 3418951"/>
              <a:gd name="connsiteY1134" fmla="*/ 216525 h 974891"/>
              <a:gd name="connsiteX1135" fmla="*/ 2945942 w 3418951"/>
              <a:gd name="connsiteY1135" fmla="*/ 260284 h 974891"/>
              <a:gd name="connsiteX1136" fmla="*/ 2940556 w 3418951"/>
              <a:gd name="connsiteY1136" fmla="*/ 279470 h 974891"/>
              <a:gd name="connsiteX1137" fmla="*/ 2924062 w 3418951"/>
              <a:gd name="connsiteY1137" fmla="*/ 279470 h 974891"/>
              <a:gd name="connsiteX1138" fmla="*/ 2912954 w 3418951"/>
              <a:gd name="connsiteY1138" fmla="*/ 266006 h 974891"/>
              <a:gd name="connsiteX1139" fmla="*/ 2893768 w 3418951"/>
              <a:gd name="connsiteY1139" fmla="*/ 279470 h 974891"/>
              <a:gd name="connsiteX1140" fmla="*/ 2929785 w 3418951"/>
              <a:gd name="connsiteY1140" fmla="*/ 231000 h 974891"/>
              <a:gd name="connsiteX1141" fmla="*/ 2907906 w 3418951"/>
              <a:gd name="connsiteY1141" fmla="*/ 209120 h 974891"/>
              <a:gd name="connsiteX1142" fmla="*/ 2921706 w 3418951"/>
              <a:gd name="connsiteY1142" fmla="*/ 184549 h 974891"/>
              <a:gd name="connsiteX1143" fmla="*/ 2913291 w 3418951"/>
              <a:gd name="connsiteY1143" fmla="*/ 179163 h 974891"/>
              <a:gd name="connsiteX1144" fmla="*/ 2935170 w 3418951"/>
              <a:gd name="connsiteY1144" fmla="*/ 162669 h 974891"/>
              <a:gd name="connsiteX1145" fmla="*/ 2932477 w 3418951"/>
              <a:gd name="connsiteY1145" fmla="*/ 138097 h 974891"/>
              <a:gd name="connsiteX1146" fmla="*/ 2937863 w 3418951"/>
              <a:gd name="connsiteY1146" fmla="*/ 157283 h 974891"/>
              <a:gd name="connsiteX1147" fmla="*/ 2970850 w 3418951"/>
              <a:gd name="connsiteY1147" fmla="*/ 108140 h 974891"/>
              <a:gd name="connsiteX1148" fmla="*/ 2976235 w 3418951"/>
              <a:gd name="connsiteY1148" fmla="*/ 102754 h 974891"/>
              <a:gd name="connsiteX1149" fmla="*/ 2984651 w 3418951"/>
              <a:gd name="connsiteY1149" fmla="*/ 127326 h 974891"/>
              <a:gd name="connsiteX1150" fmla="*/ 3014945 w 3418951"/>
              <a:gd name="connsiteY1150" fmla="*/ 108140 h 974891"/>
              <a:gd name="connsiteX1151" fmla="*/ 3006530 w 3418951"/>
              <a:gd name="connsiteY1151" fmla="*/ 102754 h 974891"/>
              <a:gd name="connsiteX1152" fmla="*/ 2992729 w 3418951"/>
              <a:gd name="connsiteY1152" fmla="*/ 97368 h 974891"/>
              <a:gd name="connsiteX1153" fmla="*/ 2984314 w 3418951"/>
              <a:gd name="connsiteY1153" fmla="*/ 80875 h 974891"/>
              <a:gd name="connsiteX1154" fmla="*/ 3019994 w 3418951"/>
              <a:gd name="connsiteY1154" fmla="*/ 56303 h 974891"/>
              <a:gd name="connsiteX1155" fmla="*/ 3017301 w 3418951"/>
              <a:gd name="connsiteY1155" fmla="*/ 39809 h 974891"/>
              <a:gd name="connsiteX1156" fmla="*/ 3066782 w 3418951"/>
              <a:gd name="connsiteY1156" fmla="*/ 31731 h 974891"/>
              <a:gd name="connsiteX1157" fmla="*/ 3075533 w 3418951"/>
              <a:gd name="connsiteY1157" fmla="*/ 26009 h 974891"/>
              <a:gd name="connsiteX1158" fmla="*/ 3078226 w 3418951"/>
              <a:gd name="connsiteY1158" fmla="*/ 26009 h 974891"/>
              <a:gd name="connsiteX1159" fmla="*/ 3075533 w 3418951"/>
              <a:gd name="connsiteY1159" fmla="*/ 31394 h 974891"/>
              <a:gd name="connsiteX1160" fmla="*/ 2915647 w 3418951"/>
              <a:gd name="connsiteY1160" fmla="*/ 26009 h 974891"/>
              <a:gd name="connsiteX1161" fmla="*/ 2910262 w 3418951"/>
              <a:gd name="connsiteY1161" fmla="*/ 36780 h 974891"/>
              <a:gd name="connsiteX1162" fmla="*/ 2915647 w 3418951"/>
              <a:gd name="connsiteY1162" fmla="*/ 26009 h 974891"/>
              <a:gd name="connsiteX1163" fmla="*/ 410318 w 3418951"/>
              <a:gd name="connsiteY1163" fmla="*/ 23316 h 974891"/>
              <a:gd name="connsiteX1164" fmla="*/ 357808 w 3418951"/>
              <a:gd name="connsiteY1164" fmla="*/ 58659 h 974891"/>
              <a:gd name="connsiteX1165" fmla="*/ 366223 w 3418951"/>
              <a:gd name="connsiteY1165" fmla="*/ 64045 h 974891"/>
              <a:gd name="connsiteX1166" fmla="*/ 256154 w 3418951"/>
              <a:gd name="connsiteY1166" fmla="*/ 123960 h 974891"/>
              <a:gd name="connsiteX1167" fmla="*/ 338622 w 3418951"/>
              <a:gd name="connsiteY1167" fmla="*/ 55966 h 974891"/>
              <a:gd name="connsiteX1168" fmla="*/ 355115 w 3418951"/>
              <a:gd name="connsiteY1168" fmla="*/ 58659 h 974891"/>
              <a:gd name="connsiteX1169" fmla="*/ 410318 w 3418951"/>
              <a:gd name="connsiteY1169" fmla="*/ 23316 h 974891"/>
              <a:gd name="connsiteX1170" fmla="*/ 671858 w 3418951"/>
              <a:gd name="connsiteY1170" fmla="*/ 17930 h 974891"/>
              <a:gd name="connsiteX1171" fmla="*/ 627763 w 3418951"/>
              <a:gd name="connsiteY1171" fmla="*/ 45195 h 974891"/>
              <a:gd name="connsiteX1172" fmla="*/ 655365 w 3418951"/>
              <a:gd name="connsiteY1172" fmla="*/ 42502 h 974891"/>
              <a:gd name="connsiteX1173" fmla="*/ 671858 w 3418951"/>
              <a:gd name="connsiteY1173" fmla="*/ 17930 h 974891"/>
              <a:gd name="connsiteX1174" fmla="*/ 2475035 w 3418951"/>
              <a:gd name="connsiteY1174" fmla="*/ 17594 h 974891"/>
              <a:gd name="connsiteX1175" fmla="*/ 2463928 w 3418951"/>
              <a:gd name="connsiteY1175" fmla="*/ 20286 h 974891"/>
              <a:gd name="connsiteX1176" fmla="*/ 2461235 w 3418951"/>
              <a:gd name="connsiteY1176" fmla="*/ 42166 h 974891"/>
              <a:gd name="connsiteX1177" fmla="*/ 2442048 w 3418951"/>
              <a:gd name="connsiteY1177" fmla="*/ 52937 h 974891"/>
              <a:gd name="connsiteX1178" fmla="*/ 2439355 w 3418951"/>
              <a:gd name="connsiteY1178" fmla="*/ 44858 h 974891"/>
              <a:gd name="connsiteX1179" fmla="*/ 2436663 w 3418951"/>
              <a:gd name="connsiteY1179" fmla="*/ 64045 h 974891"/>
              <a:gd name="connsiteX1180" fmla="*/ 2444741 w 3418951"/>
              <a:gd name="connsiteY1180" fmla="*/ 72123 h 974891"/>
              <a:gd name="connsiteX1181" fmla="*/ 2475035 w 3418951"/>
              <a:gd name="connsiteY1181" fmla="*/ 44858 h 974891"/>
              <a:gd name="connsiteX1182" fmla="*/ 2475035 w 3418951"/>
              <a:gd name="connsiteY1182" fmla="*/ 17594 h 974891"/>
              <a:gd name="connsiteX1183" fmla="*/ 460135 w 3418951"/>
              <a:gd name="connsiteY1183" fmla="*/ 9851 h 974891"/>
              <a:gd name="connsiteX1184" fmla="*/ 454749 w 3418951"/>
              <a:gd name="connsiteY1184" fmla="*/ 23316 h 974891"/>
              <a:gd name="connsiteX1185" fmla="*/ 440949 w 3418951"/>
              <a:gd name="connsiteY1185" fmla="*/ 23316 h 974891"/>
              <a:gd name="connsiteX1186" fmla="*/ 460135 w 3418951"/>
              <a:gd name="connsiteY1186" fmla="*/ 9851 h 974891"/>
              <a:gd name="connsiteX1187" fmla="*/ 2483450 w 3418951"/>
              <a:gd name="connsiteY1187" fmla="*/ 4466 h 974891"/>
              <a:gd name="connsiteX1188" fmla="*/ 2480757 w 3418951"/>
              <a:gd name="connsiteY1188" fmla="*/ 12545 h 974891"/>
              <a:gd name="connsiteX1189" fmla="*/ 2494558 w 3418951"/>
              <a:gd name="connsiteY1189" fmla="*/ 4466 h 974891"/>
              <a:gd name="connsiteX1190" fmla="*/ 2483450 w 3418951"/>
              <a:gd name="connsiteY1190" fmla="*/ 4466 h 974891"/>
              <a:gd name="connsiteX1191" fmla="*/ 3337073 w 3418951"/>
              <a:gd name="connsiteY1191" fmla="*/ 1437 h 974891"/>
              <a:gd name="connsiteX1192" fmla="*/ 3309472 w 3418951"/>
              <a:gd name="connsiteY1192" fmla="*/ 20623 h 974891"/>
              <a:gd name="connsiteX1193" fmla="*/ 3337073 w 3418951"/>
              <a:gd name="connsiteY1193" fmla="*/ 1437 h 974891"/>
              <a:gd name="connsiteX1194" fmla="*/ 3278439 w 3418951"/>
              <a:gd name="connsiteY1194" fmla="*/ 0 h 974891"/>
              <a:gd name="connsiteX1195" fmla="*/ 3283040 w 3418951"/>
              <a:gd name="connsiteY1195" fmla="*/ 0 h 974891"/>
              <a:gd name="connsiteX1196" fmla="*/ 3287298 w 3418951"/>
              <a:gd name="connsiteY1196" fmla="*/ 2110 h 974891"/>
              <a:gd name="connsiteX1197" fmla="*/ 3296344 w 3418951"/>
              <a:gd name="connsiteY1197" fmla="*/ 2446 h 974891"/>
              <a:gd name="connsiteX1198" fmla="*/ 3263357 w 3418951"/>
              <a:gd name="connsiteY1198" fmla="*/ 21633 h 974891"/>
              <a:gd name="connsiteX1199" fmla="*/ 3269795 w 3418951"/>
              <a:gd name="connsiteY1199" fmla="*/ 6191 h 974891"/>
              <a:gd name="connsiteX1200" fmla="*/ 3162016 w 3418951"/>
              <a:gd name="connsiteY1200" fmla="*/ 0 h 974891"/>
              <a:gd name="connsiteX1201" fmla="*/ 3206574 w 3418951"/>
              <a:gd name="connsiteY1201" fmla="*/ 0 h 974891"/>
              <a:gd name="connsiteX1202" fmla="*/ 3205293 w 3418951"/>
              <a:gd name="connsiteY1202" fmla="*/ 721 h 974891"/>
              <a:gd name="connsiteX1203" fmla="*/ 3200076 w 3418951"/>
              <a:gd name="connsiteY1203" fmla="*/ 10862 h 974891"/>
              <a:gd name="connsiteX1204" fmla="*/ 3191661 w 3418951"/>
              <a:gd name="connsiteY1204" fmla="*/ 5476 h 974891"/>
              <a:gd name="connsiteX1205" fmla="*/ 3183246 w 3418951"/>
              <a:gd name="connsiteY1205" fmla="*/ 10862 h 974891"/>
              <a:gd name="connsiteX1206" fmla="*/ 3194354 w 3418951"/>
              <a:gd name="connsiteY1206" fmla="*/ 24326 h 974891"/>
              <a:gd name="connsiteX1207" fmla="*/ 3229571 w 3418951"/>
              <a:gd name="connsiteY1207" fmla="*/ 7522 h 974891"/>
              <a:gd name="connsiteX1208" fmla="*/ 3234647 w 3418951"/>
              <a:gd name="connsiteY1208" fmla="*/ 0 h 974891"/>
              <a:gd name="connsiteX1209" fmla="*/ 3269463 w 3418951"/>
              <a:gd name="connsiteY1209" fmla="*/ 0 h 974891"/>
              <a:gd name="connsiteX1210" fmla="*/ 3260033 w 3418951"/>
              <a:gd name="connsiteY1210" fmla="*/ 7327 h 974891"/>
              <a:gd name="connsiteX1211" fmla="*/ 3243834 w 3418951"/>
              <a:gd name="connsiteY1211" fmla="*/ 29711 h 974891"/>
              <a:gd name="connsiteX1212" fmla="*/ 3257635 w 3418951"/>
              <a:gd name="connsiteY1212" fmla="*/ 18940 h 974891"/>
              <a:gd name="connsiteX1213" fmla="*/ 3238449 w 3418951"/>
              <a:gd name="connsiteY1213" fmla="*/ 43512 h 974891"/>
              <a:gd name="connsiteX1214" fmla="*/ 3224648 w 3418951"/>
              <a:gd name="connsiteY1214" fmla="*/ 38126 h 974891"/>
              <a:gd name="connsiteX1215" fmla="*/ 3216233 w 3418951"/>
              <a:gd name="connsiteY1215" fmla="*/ 48898 h 974891"/>
              <a:gd name="connsiteX1216" fmla="*/ 3230034 w 3418951"/>
              <a:gd name="connsiteY1216" fmla="*/ 62362 h 974891"/>
              <a:gd name="connsiteX1217" fmla="*/ 3318223 w 3418951"/>
              <a:gd name="connsiteY1217" fmla="*/ 5139 h 974891"/>
              <a:gd name="connsiteX1218" fmla="*/ 3316771 w 3418951"/>
              <a:gd name="connsiteY1218" fmla="*/ 0 h 974891"/>
              <a:gd name="connsiteX1219" fmla="*/ 3358830 w 3418951"/>
              <a:gd name="connsiteY1219" fmla="*/ 0 h 974891"/>
              <a:gd name="connsiteX1220" fmla="*/ 3339261 w 3418951"/>
              <a:gd name="connsiteY1220" fmla="*/ 12713 h 974891"/>
              <a:gd name="connsiteX1221" fmla="*/ 3318223 w 3418951"/>
              <a:gd name="connsiteY1221" fmla="*/ 27692 h 974891"/>
              <a:gd name="connsiteX1222" fmla="*/ 3334717 w 3418951"/>
              <a:gd name="connsiteY1222" fmla="*/ 24999 h 974891"/>
              <a:gd name="connsiteX1223" fmla="*/ 3318223 w 3418951"/>
              <a:gd name="connsiteY1223" fmla="*/ 54957 h 974891"/>
              <a:gd name="connsiteX1224" fmla="*/ 3376119 w 3418951"/>
              <a:gd name="connsiteY1224" fmla="*/ 30385 h 974891"/>
              <a:gd name="connsiteX1225" fmla="*/ 3334717 w 3418951"/>
              <a:gd name="connsiteY1225" fmla="*/ 71114 h 974891"/>
              <a:gd name="connsiteX1226" fmla="*/ 3348517 w 3418951"/>
              <a:gd name="connsiteY1226" fmla="*/ 68421 h 974891"/>
              <a:gd name="connsiteX1227" fmla="*/ 3356933 w 3418951"/>
              <a:gd name="connsiteY1227" fmla="*/ 76499 h 974891"/>
              <a:gd name="connsiteX1228" fmla="*/ 3417521 w 3418951"/>
              <a:gd name="connsiteY1228" fmla="*/ 54620 h 974891"/>
              <a:gd name="connsiteX1229" fmla="*/ 3401028 w 3418951"/>
              <a:gd name="connsiteY1229" fmla="*/ 84577 h 974891"/>
              <a:gd name="connsiteX1230" fmla="*/ 3401028 w 3418951"/>
              <a:gd name="connsiteY1230" fmla="*/ 76499 h 974891"/>
              <a:gd name="connsiteX1231" fmla="*/ 3348854 w 3418951"/>
              <a:gd name="connsiteY1231" fmla="*/ 120257 h 974891"/>
              <a:gd name="connsiteX1232" fmla="*/ 3337746 w 3418951"/>
              <a:gd name="connsiteY1232" fmla="*/ 128336 h 974891"/>
              <a:gd name="connsiteX1233" fmla="*/ 3279851 w 3418951"/>
              <a:gd name="connsiteY1233" fmla="*/ 144829 h 974891"/>
              <a:gd name="connsiteX1234" fmla="*/ 3332025 w 3418951"/>
              <a:gd name="connsiteY1234" fmla="*/ 73806 h 974891"/>
              <a:gd name="connsiteX1235" fmla="*/ 3312838 w 3418951"/>
              <a:gd name="connsiteY1235" fmla="*/ 68421 h 974891"/>
              <a:gd name="connsiteX1236" fmla="*/ 3315531 w 3418951"/>
              <a:gd name="connsiteY1236" fmla="*/ 51927 h 974891"/>
              <a:gd name="connsiteX1237" fmla="*/ 3307116 w 3418951"/>
              <a:gd name="connsiteY1237" fmla="*/ 57313 h 974891"/>
              <a:gd name="connsiteX1238" fmla="*/ 3304423 w 3418951"/>
              <a:gd name="connsiteY1238" fmla="*/ 46542 h 974891"/>
              <a:gd name="connsiteX1239" fmla="*/ 3268743 w 3418951"/>
              <a:gd name="connsiteY1239" fmla="*/ 79192 h 974891"/>
              <a:gd name="connsiteX1240" fmla="*/ 3266050 w 3418951"/>
              <a:gd name="connsiteY1240" fmla="*/ 68421 h 974891"/>
              <a:gd name="connsiteX1241" fmla="*/ 3246864 w 3418951"/>
              <a:gd name="connsiteY1241" fmla="*/ 81885 h 974891"/>
              <a:gd name="connsiteX1242" fmla="*/ 3230370 w 3418951"/>
              <a:gd name="connsiteY1242" fmla="*/ 84577 h 974891"/>
              <a:gd name="connsiteX1243" fmla="*/ 3191661 w 3418951"/>
              <a:gd name="connsiteY1243" fmla="*/ 117228 h 974891"/>
              <a:gd name="connsiteX1244" fmla="*/ 3166752 w 3418951"/>
              <a:gd name="connsiteY1244" fmla="*/ 119921 h 974891"/>
              <a:gd name="connsiteX1245" fmla="*/ 3183246 w 3418951"/>
              <a:gd name="connsiteY1245" fmla="*/ 103428 h 974891"/>
              <a:gd name="connsiteX1246" fmla="*/ 3139151 w 3418951"/>
              <a:gd name="connsiteY1246" fmla="*/ 119921 h 974891"/>
              <a:gd name="connsiteX1247" fmla="*/ 3114242 w 3418951"/>
              <a:gd name="connsiteY1247" fmla="*/ 160650 h 974891"/>
              <a:gd name="connsiteX1248" fmla="*/ 3125351 w 3418951"/>
              <a:gd name="connsiteY1248" fmla="*/ 138770 h 974891"/>
              <a:gd name="connsiteX1249" fmla="*/ 3106164 w 3418951"/>
              <a:gd name="connsiteY1249" fmla="*/ 130692 h 974891"/>
              <a:gd name="connsiteX1250" fmla="*/ 3155645 w 3418951"/>
              <a:gd name="connsiteY1250" fmla="*/ 95349 h 974891"/>
              <a:gd name="connsiteX1251" fmla="*/ 3155645 w 3418951"/>
              <a:gd name="connsiteY1251" fmla="*/ 65391 h 974891"/>
              <a:gd name="connsiteX1252" fmla="*/ 3161030 w 3418951"/>
              <a:gd name="connsiteY1252" fmla="*/ 76162 h 974891"/>
              <a:gd name="connsiteX1253" fmla="*/ 3172138 w 3418951"/>
              <a:gd name="connsiteY1253" fmla="*/ 73470 h 974891"/>
              <a:gd name="connsiteX1254" fmla="*/ 3163723 w 3418951"/>
              <a:gd name="connsiteY1254" fmla="*/ 51591 h 974891"/>
              <a:gd name="connsiteX1255" fmla="*/ 3180216 w 3418951"/>
              <a:gd name="connsiteY1255" fmla="*/ 38126 h 974891"/>
              <a:gd name="connsiteX1256" fmla="*/ 3180216 w 3418951"/>
              <a:gd name="connsiteY1256" fmla="*/ 24662 h 974891"/>
              <a:gd name="connsiteX1257" fmla="*/ 3133429 w 3418951"/>
              <a:gd name="connsiteY1257" fmla="*/ 62698 h 974891"/>
              <a:gd name="connsiteX1258" fmla="*/ 3128043 w 3418951"/>
              <a:gd name="connsiteY1258" fmla="*/ 57313 h 974891"/>
              <a:gd name="connsiteX1259" fmla="*/ 3114242 w 3418951"/>
              <a:gd name="connsiteY1259" fmla="*/ 62698 h 974891"/>
              <a:gd name="connsiteX1260" fmla="*/ 3125351 w 3418951"/>
              <a:gd name="connsiteY1260" fmla="*/ 43512 h 974891"/>
              <a:gd name="connsiteX1261" fmla="*/ 3106164 w 3418951"/>
              <a:gd name="connsiteY1261" fmla="*/ 35434 h 974891"/>
              <a:gd name="connsiteX1262" fmla="*/ 3128043 w 3418951"/>
              <a:gd name="connsiteY1262" fmla="*/ 27355 h 974891"/>
              <a:gd name="connsiteX1263" fmla="*/ 3130736 w 3418951"/>
              <a:gd name="connsiteY1263" fmla="*/ 30048 h 974891"/>
              <a:gd name="connsiteX1264" fmla="*/ 3141844 w 3418951"/>
              <a:gd name="connsiteY1264" fmla="*/ 8169 h 974891"/>
              <a:gd name="connsiteX1265" fmla="*/ 3161030 w 3418951"/>
              <a:gd name="connsiteY1265" fmla="*/ 8169 h 974891"/>
              <a:gd name="connsiteX1266" fmla="*/ 3111019 w 3418951"/>
              <a:gd name="connsiteY1266" fmla="*/ 0 h 974891"/>
              <a:gd name="connsiteX1267" fmla="*/ 3129618 w 3418951"/>
              <a:gd name="connsiteY1267" fmla="*/ 0 h 974891"/>
              <a:gd name="connsiteX1268" fmla="*/ 3128043 w 3418951"/>
              <a:gd name="connsiteY1268" fmla="*/ 4130 h 974891"/>
              <a:gd name="connsiteX1269" fmla="*/ 3095056 w 3418951"/>
              <a:gd name="connsiteY1269" fmla="*/ 26009 h 974891"/>
              <a:gd name="connsiteX1270" fmla="*/ 3078562 w 3418951"/>
              <a:gd name="connsiteY1270" fmla="*/ 26009 h 974891"/>
              <a:gd name="connsiteX1271" fmla="*/ 3103177 w 3418951"/>
              <a:gd name="connsiteY1271" fmla="*/ 6780 h 974891"/>
              <a:gd name="connsiteX1272" fmla="*/ 2971569 w 3418951"/>
              <a:gd name="connsiteY1272" fmla="*/ 0 h 974891"/>
              <a:gd name="connsiteX1273" fmla="*/ 2978302 w 3418951"/>
              <a:gd name="connsiteY1273" fmla="*/ 0 h 974891"/>
              <a:gd name="connsiteX1274" fmla="*/ 2971187 w 3418951"/>
              <a:gd name="connsiteY1274" fmla="*/ 10862 h 974891"/>
              <a:gd name="connsiteX1275" fmla="*/ 2972323 w 3418951"/>
              <a:gd name="connsiteY1275" fmla="*/ 5139 h 974891"/>
              <a:gd name="connsiteX1276" fmla="*/ 2964782 w 3418951"/>
              <a:gd name="connsiteY1276" fmla="*/ 0 h 974891"/>
              <a:gd name="connsiteX1277" fmla="*/ 2969452 w 3418951"/>
              <a:gd name="connsiteY1277" fmla="*/ 0 h 974891"/>
              <a:gd name="connsiteX1278" fmla="*/ 2965801 w 3418951"/>
              <a:gd name="connsiteY1278" fmla="*/ 5476 h 974891"/>
              <a:gd name="connsiteX1279" fmla="*/ 2803973 w 3418951"/>
              <a:gd name="connsiteY1279" fmla="*/ 0 h 974891"/>
              <a:gd name="connsiteX1280" fmla="*/ 2805124 w 3418951"/>
              <a:gd name="connsiteY1280" fmla="*/ 0 h 974891"/>
              <a:gd name="connsiteX1281" fmla="*/ 2801413 w 3418951"/>
              <a:gd name="connsiteY1281" fmla="*/ 7496 h 974891"/>
              <a:gd name="connsiteX1282" fmla="*/ 2805579 w 3418951"/>
              <a:gd name="connsiteY1282" fmla="*/ 9851 h 974891"/>
              <a:gd name="connsiteX1283" fmla="*/ 2786392 w 3418951"/>
              <a:gd name="connsiteY1283" fmla="*/ 23316 h 974891"/>
              <a:gd name="connsiteX1284" fmla="*/ 2789926 w 3418951"/>
              <a:gd name="connsiteY1284" fmla="*/ 8043 h 974891"/>
              <a:gd name="connsiteX1285" fmla="*/ 2781646 w 3418951"/>
              <a:gd name="connsiteY1285" fmla="*/ 0 h 974891"/>
              <a:gd name="connsiteX1286" fmla="*/ 2792332 w 3418951"/>
              <a:gd name="connsiteY1286" fmla="*/ 0 h 974891"/>
              <a:gd name="connsiteX1287" fmla="*/ 2792282 w 3418951"/>
              <a:gd name="connsiteY1287" fmla="*/ 90 h 974891"/>
              <a:gd name="connsiteX1288" fmla="*/ 2781006 w 3418951"/>
              <a:gd name="connsiteY1288" fmla="*/ 1437 h 974891"/>
              <a:gd name="connsiteX1289" fmla="*/ 2600905 w 3418951"/>
              <a:gd name="connsiteY1289" fmla="*/ 0 h 974891"/>
              <a:gd name="connsiteX1290" fmla="*/ 2610479 w 3418951"/>
              <a:gd name="connsiteY1290" fmla="*/ 0 h 974891"/>
              <a:gd name="connsiteX1291" fmla="*/ 2611022 w 3418951"/>
              <a:gd name="connsiteY1291" fmla="*/ 9473 h 974891"/>
              <a:gd name="connsiteX1292" fmla="*/ 2607656 w 3418951"/>
              <a:gd name="connsiteY1292" fmla="*/ 16921 h 974891"/>
              <a:gd name="connsiteX1293" fmla="*/ 2604922 w 3418951"/>
              <a:gd name="connsiteY1293" fmla="*/ 2825 h 974891"/>
              <a:gd name="connsiteX1294" fmla="*/ 2549109 w 3418951"/>
              <a:gd name="connsiteY1294" fmla="*/ 0 h 974891"/>
              <a:gd name="connsiteX1295" fmla="*/ 2556027 w 3418951"/>
              <a:gd name="connsiteY1295" fmla="*/ 0 h 974891"/>
              <a:gd name="connsiteX1296" fmla="*/ 2552454 w 3418951"/>
              <a:gd name="connsiteY1296" fmla="*/ 9851 h 974891"/>
              <a:gd name="connsiteX1297" fmla="*/ 578003 w 3418951"/>
              <a:gd name="connsiteY1297" fmla="*/ 0 h 974891"/>
              <a:gd name="connsiteX1298" fmla="*/ 647451 w 3418951"/>
              <a:gd name="connsiteY1298" fmla="*/ 0 h 974891"/>
              <a:gd name="connsiteX1299" fmla="*/ 642142 w 3418951"/>
              <a:gd name="connsiteY1299" fmla="*/ 6917 h 974891"/>
              <a:gd name="connsiteX1300" fmla="*/ 630793 w 3418951"/>
              <a:gd name="connsiteY1300" fmla="*/ 12208 h 974891"/>
              <a:gd name="connsiteX1301" fmla="*/ 653808 w 3418951"/>
              <a:gd name="connsiteY1301" fmla="*/ 6107 h 974891"/>
              <a:gd name="connsiteX1302" fmla="*/ 656721 w 3418951"/>
              <a:gd name="connsiteY1302" fmla="*/ 0 h 974891"/>
              <a:gd name="connsiteX1303" fmla="*/ 2536018 w 3418951"/>
              <a:gd name="connsiteY1303" fmla="*/ 0 h 974891"/>
              <a:gd name="connsiteX1304" fmla="*/ 2530743 w 3418951"/>
              <a:gd name="connsiteY1304" fmla="*/ 8800 h 974891"/>
              <a:gd name="connsiteX1305" fmla="*/ 2522496 w 3418951"/>
              <a:gd name="connsiteY1305" fmla="*/ 14227 h 974891"/>
              <a:gd name="connsiteX1306" fmla="*/ 2525189 w 3418951"/>
              <a:gd name="connsiteY1306" fmla="*/ 6149 h 974891"/>
              <a:gd name="connsiteX1307" fmla="*/ 2494895 w 3418951"/>
              <a:gd name="connsiteY1307" fmla="*/ 30721 h 974891"/>
              <a:gd name="connsiteX1308" fmla="*/ 2492202 w 3418951"/>
              <a:gd name="connsiteY1308" fmla="*/ 57986 h 974891"/>
              <a:gd name="connsiteX1309" fmla="*/ 2497588 w 3418951"/>
              <a:gd name="connsiteY1309" fmla="*/ 52600 h 974891"/>
              <a:gd name="connsiteX1310" fmla="*/ 2502973 w 3418951"/>
              <a:gd name="connsiteY1310" fmla="*/ 74479 h 974891"/>
              <a:gd name="connsiteX1311" fmla="*/ 2505666 w 3418951"/>
              <a:gd name="connsiteY1311" fmla="*/ 55293 h 974891"/>
              <a:gd name="connsiteX1312" fmla="*/ 2522159 w 3418951"/>
              <a:gd name="connsiteY1312" fmla="*/ 38799 h 974891"/>
              <a:gd name="connsiteX1313" fmla="*/ 2502973 w 3418951"/>
              <a:gd name="connsiteY1313" fmla="*/ 36107 h 974891"/>
              <a:gd name="connsiteX1314" fmla="*/ 2511389 w 3418951"/>
              <a:gd name="connsiteY1314" fmla="*/ 30721 h 974891"/>
              <a:gd name="connsiteX1315" fmla="*/ 2522496 w 3418951"/>
              <a:gd name="connsiteY1315" fmla="*/ 33414 h 974891"/>
              <a:gd name="connsiteX1316" fmla="*/ 2538990 w 3418951"/>
              <a:gd name="connsiteY1316" fmla="*/ 8842 h 974891"/>
              <a:gd name="connsiteX1317" fmla="*/ 2541683 w 3418951"/>
              <a:gd name="connsiteY1317" fmla="*/ 28028 h 974891"/>
              <a:gd name="connsiteX1318" fmla="*/ 2566591 w 3418951"/>
              <a:gd name="connsiteY1318" fmla="*/ 11535 h 974891"/>
              <a:gd name="connsiteX1319" fmla="*/ 2566591 w 3418951"/>
              <a:gd name="connsiteY1319" fmla="*/ 44186 h 974891"/>
              <a:gd name="connsiteX1320" fmla="*/ 2588471 w 3418951"/>
              <a:gd name="connsiteY1320" fmla="*/ 24999 h 974891"/>
              <a:gd name="connsiteX1321" fmla="*/ 2602271 w 3418951"/>
              <a:gd name="connsiteY1321" fmla="*/ 33077 h 974891"/>
              <a:gd name="connsiteX1322" fmla="*/ 2618765 w 3418951"/>
              <a:gd name="connsiteY1322" fmla="*/ 13891 h 974891"/>
              <a:gd name="connsiteX1323" fmla="*/ 2616072 w 3418951"/>
              <a:gd name="connsiteY1323" fmla="*/ 21970 h 974891"/>
              <a:gd name="connsiteX1324" fmla="*/ 2644977 w 3418951"/>
              <a:gd name="connsiteY1324" fmla="*/ 10693 h 974891"/>
              <a:gd name="connsiteX1325" fmla="*/ 2656363 w 3418951"/>
              <a:gd name="connsiteY1325" fmla="*/ 0 h 974891"/>
              <a:gd name="connsiteX1326" fmla="*/ 2665552 w 3418951"/>
              <a:gd name="connsiteY1326" fmla="*/ 0 h 974891"/>
              <a:gd name="connsiteX1327" fmla="*/ 2665552 w 3418951"/>
              <a:gd name="connsiteY1327" fmla="*/ 90 h 974891"/>
              <a:gd name="connsiteX1328" fmla="*/ 2668902 w 3418951"/>
              <a:gd name="connsiteY1328" fmla="*/ 806 h 974891"/>
              <a:gd name="connsiteX1329" fmla="*/ 2669425 w 3418951"/>
              <a:gd name="connsiteY1329" fmla="*/ 0 h 974891"/>
              <a:gd name="connsiteX1330" fmla="*/ 2672330 w 3418951"/>
              <a:gd name="connsiteY1330" fmla="*/ 0 h 974891"/>
              <a:gd name="connsiteX1331" fmla="*/ 2663196 w 3418951"/>
              <a:gd name="connsiteY1331" fmla="*/ 14522 h 974891"/>
              <a:gd name="connsiteX1332" fmla="*/ 2646366 w 3418951"/>
              <a:gd name="connsiteY1332" fmla="*/ 19277 h 974891"/>
              <a:gd name="connsiteX1333" fmla="*/ 2643673 w 3418951"/>
              <a:gd name="connsiteY1333" fmla="*/ 32741 h 974891"/>
              <a:gd name="connsiteX1334" fmla="*/ 2635258 w 3418951"/>
              <a:gd name="connsiteY1334" fmla="*/ 27355 h 974891"/>
              <a:gd name="connsiteX1335" fmla="*/ 2621457 w 3418951"/>
              <a:gd name="connsiteY1335" fmla="*/ 49234 h 974891"/>
              <a:gd name="connsiteX1336" fmla="*/ 2593856 w 3418951"/>
              <a:gd name="connsiteY1336" fmla="*/ 49234 h 974891"/>
              <a:gd name="connsiteX1337" fmla="*/ 2522159 w 3418951"/>
              <a:gd name="connsiteY1337" fmla="*/ 117228 h 974891"/>
              <a:gd name="connsiteX1338" fmla="*/ 2516774 w 3418951"/>
              <a:gd name="connsiteY1338" fmla="*/ 109149 h 974891"/>
              <a:gd name="connsiteX1339" fmla="*/ 2442385 w 3418951"/>
              <a:gd name="connsiteY1339" fmla="*/ 171758 h 974891"/>
              <a:gd name="connsiteX1340" fmla="*/ 2483787 w 3418951"/>
              <a:gd name="connsiteY1340" fmla="*/ 188251 h 974891"/>
              <a:gd name="connsiteX1341" fmla="*/ 2511389 w 3418951"/>
              <a:gd name="connsiteY1341" fmla="*/ 147522 h 974891"/>
              <a:gd name="connsiteX1342" fmla="*/ 2530575 w 3418951"/>
              <a:gd name="connsiteY1342" fmla="*/ 150214 h 974891"/>
              <a:gd name="connsiteX1343" fmla="*/ 2552454 w 3418951"/>
              <a:gd name="connsiteY1343" fmla="*/ 103764 h 974891"/>
              <a:gd name="connsiteX1344" fmla="*/ 2557840 w 3418951"/>
              <a:gd name="connsiteY1344" fmla="*/ 117228 h 974891"/>
              <a:gd name="connsiteX1345" fmla="*/ 2604627 w 3418951"/>
              <a:gd name="connsiteY1345" fmla="*/ 79192 h 974891"/>
              <a:gd name="connsiteX1346" fmla="*/ 2599242 w 3418951"/>
              <a:gd name="connsiteY1346" fmla="*/ 95685 h 974891"/>
              <a:gd name="connsiteX1347" fmla="*/ 2588134 w 3418951"/>
              <a:gd name="connsiteY1347" fmla="*/ 95685 h 974891"/>
              <a:gd name="connsiteX1348" fmla="*/ 2574333 w 3418951"/>
              <a:gd name="connsiteY1348" fmla="*/ 125643 h 974891"/>
              <a:gd name="connsiteX1349" fmla="*/ 2599242 w 3418951"/>
              <a:gd name="connsiteY1349" fmla="*/ 125643 h 974891"/>
              <a:gd name="connsiteX1350" fmla="*/ 2615735 w 3418951"/>
              <a:gd name="connsiteY1350" fmla="*/ 106456 h 974891"/>
              <a:gd name="connsiteX1351" fmla="*/ 2610349 w 3418951"/>
              <a:gd name="connsiteY1351" fmla="*/ 79192 h 974891"/>
              <a:gd name="connsiteX1352" fmla="*/ 2624150 w 3418951"/>
              <a:gd name="connsiteY1352" fmla="*/ 68421 h 974891"/>
              <a:gd name="connsiteX1353" fmla="*/ 2637951 w 3418951"/>
              <a:gd name="connsiteY1353" fmla="*/ 81885 h 974891"/>
              <a:gd name="connsiteX1354" fmla="*/ 2643336 w 3418951"/>
              <a:gd name="connsiteY1354" fmla="*/ 71114 h 974891"/>
              <a:gd name="connsiteX1355" fmla="*/ 2646029 w 3418951"/>
              <a:gd name="connsiteY1355" fmla="*/ 79192 h 974891"/>
              <a:gd name="connsiteX1356" fmla="*/ 2665215 w 3418951"/>
              <a:gd name="connsiteY1356" fmla="*/ 71114 h 974891"/>
              <a:gd name="connsiteX1357" fmla="*/ 2665215 w 3418951"/>
              <a:gd name="connsiteY1357" fmla="*/ 81885 h 974891"/>
              <a:gd name="connsiteX1358" fmla="*/ 2706617 w 3418951"/>
              <a:gd name="connsiteY1358" fmla="*/ 60005 h 974891"/>
              <a:gd name="connsiteX1359" fmla="*/ 2701232 w 3418951"/>
              <a:gd name="connsiteY1359" fmla="*/ 68084 h 974891"/>
              <a:gd name="connsiteX1360" fmla="*/ 2703924 w 3418951"/>
              <a:gd name="connsiteY1360" fmla="*/ 81548 h 974891"/>
              <a:gd name="connsiteX1361" fmla="*/ 2723111 w 3418951"/>
              <a:gd name="connsiteY1361" fmla="*/ 70777 h 974891"/>
              <a:gd name="connsiteX1362" fmla="*/ 2725804 w 3418951"/>
              <a:gd name="connsiteY1362" fmla="*/ 84241 h 974891"/>
              <a:gd name="connsiteX1363" fmla="*/ 2791778 w 3418951"/>
              <a:gd name="connsiteY1363" fmla="*/ 51591 h 974891"/>
              <a:gd name="connsiteX1364" fmla="*/ 2794470 w 3418951"/>
              <a:gd name="connsiteY1364" fmla="*/ 65055 h 974891"/>
              <a:gd name="connsiteX1365" fmla="*/ 2783363 w 3418951"/>
              <a:gd name="connsiteY1365" fmla="*/ 73133 h 974891"/>
              <a:gd name="connsiteX1366" fmla="*/ 2766869 w 3418951"/>
              <a:gd name="connsiteY1366" fmla="*/ 70440 h 974891"/>
              <a:gd name="connsiteX1367" fmla="*/ 2772255 w 3418951"/>
              <a:gd name="connsiteY1367" fmla="*/ 92320 h 974891"/>
              <a:gd name="connsiteX1368" fmla="*/ 2788749 w 3418951"/>
              <a:gd name="connsiteY1368" fmla="*/ 86933 h 974891"/>
              <a:gd name="connsiteX1369" fmla="*/ 2786056 w 3418951"/>
              <a:gd name="connsiteY1369" fmla="*/ 100398 h 974891"/>
              <a:gd name="connsiteX1370" fmla="*/ 2774948 w 3418951"/>
              <a:gd name="connsiteY1370" fmla="*/ 130356 h 974891"/>
              <a:gd name="connsiteX1371" fmla="*/ 2810627 w 3418951"/>
              <a:gd name="connsiteY1371" fmla="*/ 73133 h 974891"/>
              <a:gd name="connsiteX1372" fmla="*/ 2827121 w 3418951"/>
              <a:gd name="connsiteY1372" fmla="*/ 43175 h 974891"/>
              <a:gd name="connsiteX1373" fmla="*/ 2802213 w 3418951"/>
              <a:gd name="connsiteY1373" fmla="*/ 53947 h 974891"/>
              <a:gd name="connsiteX1374" fmla="*/ 2804905 w 3418951"/>
              <a:gd name="connsiteY1374" fmla="*/ 29375 h 974891"/>
              <a:gd name="connsiteX1375" fmla="*/ 2824091 w 3418951"/>
              <a:gd name="connsiteY1375" fmla="*/ 37453 h 974891"/>
              <a:gd name="connsiteX1376" fmla="*/ 2835199 w 3418951"/>
              <a:gd name="connsiteY1376" fmla="*/ 15574 h 974891"/>
              <a:gd name="connsiteX1377" fmla="*/ 2824091 w 3418951"/>
              <a:gd name="connsiteY1377" fmla="*/ 10189 h 974891"/>
              <a:gd name="connsiteX1378" fmla="*/ 2823629 w 3418951"/>
              <a:gd name="connsiteY1378" fmla="*/ 806 h 974891"/>
              <a:gd name="connsiteX1379" fmla="*/ 2824291 w 3418951"/>
              <a:gd name="connsiteY1379" fmla="*/ 0 h 974891"/>
              <a:gd name="connsiteX1380" fmla="*/ 2831740 w 3418951"/>
              <a:gd name="connsiteY1380" fmla="*/ 0 h 974891"/>
              <a:gd name="connsiteX1381" fmla="*/ 2833811 w 3418951"/>
              <a:gd name="connsiteY1381" fmla="*/ 5771 h 974891"/>
              <a:gd name="connsiteX1382" fmla="*/ 2837892 w 3418951"/>
              <a:gd name="connsiteY1382" fmla="*/ 15574 h 974891"/>
              <a:gd name="connsiteX1383" fmla="*/ 2854849 w 3418951"/>
              <a:gd name="connsiteY1383" fmla="*/ 9010 h 974891"/>
              <a:gd name="connsiteX1384" fmla="*/ 2862447 w 3418951"/>
              <a:gd name="connsiteY1384" fmla="*/ 0 h 974891"/>
              <a:gd name="connsiteX1385" fmla="*/ 2922110 w 3418951"/>
              <a:gd name="connsiteY1385" fmla="*/ 0 h 974891"/>
              <a:gd name="connsiteX1386" fmla="*/ 2924357 w 3418951"/>
              <a:gd name="connsiteY1386" fmla="*/ 4087 h 974891"/>
              <a:gd name="connsiteX1387" fmla="*/ 2927429 w 3418951"/>
              <a:gd name="connsiteY1387" fmla="*/ 13554 h 974891"/>
              <a:gd name="connsiteX1388" fmla="*/ 2938536 w 3418951"/>
              <a:gd name="connsiteY1388" fmla="*/ 2783 h 974891"/>
              <a:gd name="connsiteX1389" fmla="*/ 2955030 w 3418951"/>
              <a:gd name="connsiteY1389" fmla="*/ 10862 h 974891"/>
              <a:gd name="connsiteX1390" fmla="*/ 2935843 w 3418951"/>
              <a:gd name="connsiteY1390" fmla="*/ 48898 h 974891"/>
              <a:gd name="connsiteX1391" fmla="*/ 2952337 w 3418951"/>
              <a:gd name="connsiteY1391" fmla="*/ 29711 h 974891"/>
              <a:gd name="connsiteX1392" fmla="*/ 2968831 w 3418951"/>
              <a:gd name="connsiteY1392" fmla="*/ 29711 h 974891"/>
              <a:gd name="connsiteX1393" fmla="*/ 2966138 w 3418951"/>
              <a:gd name="connsiteY1393" fmla="*/ 48898 h 974891"/>
              <a:gd name="connsiteX1394" fmla="*/ 2883670 w 3418951"/>
              <a:gd name="connsiteY1394" fmla="*/ 86933 h 974891"/>
              <a:gd name="connsiteX1395" fmla="*/ 2886363 w 3418951"/>
              <a:gd name="connsiteY1395" fmla="*/ 97705 h 974891"/>
              <a:gd name="connsiteX1396" fmla="*/ 2861455 w 3418951"/>
              <a:gd name="connsiteY1396" fmla="*/ 105784 h 974891"/>
              <a:gd name="connsiteX1397" fmla="*/ 2861455 w 3418951"/>
              <a:gd name="connsiteY1397" fmla="*/ 127662 h 974891"/>
              <a:gd name="connsiteX1398" fmla="*/ 2858762 w 3418951"/>
              <a:gd name="connsiteY1398" fmla="*/ 114199 h 974891"/>
              <a:gd name="connsiteX1399" fmla="*/ 2850346 w 3418951"/>
              <a:gd name="connsiteY1399" fmla="*/ 116891 h 974891"/>
              <a:gd name="connsiteX1400" fmla="*/ 2853039 w 3418951"/>
              <a:gd name="connsiteY1400" fmla="*/ 152234 h 974891"/>
              <a:gd name="connsiteX1401" fmla="*/ 2886026 w 3418951"/>
              <a:gd name="connsiteY1401" fmla="*/ 119584 h 974891"/>
              <a:gd name="connsiteX1402" fmla="*/ 2866840 w 3418951"/>
              <a:gd name="connsiteY1402" fmla="*/ 152234 h 974891"/>
              <a:gd name="connsiteX1403" fmla="*/ 2877948 w 3418951"/>
              <a:gd name="connsiteY1403" fmla="*/ 154928 h 974891"/>
              <a:gd name="connsiteX1404" fmla="*/ 2883333 w 3418951"/>
              <a:gd name="connsiteY1404" fmla="*/ 182192 h 974891"/>
              <a:gd name="connsiteX1405" fmla="*/ 2908242 w 3418951"/>
              <a:gd name="connsiteY1405" fmla="*/ 171421 h 974891"/>
              <a:gd name="connsiteX1406" fmla="*/ 2910935 w 3418951"/>
              <a:gd name="connsiteY1406" fmla="*/ 184885 h 974891"/>
              <a:gd name="connsiteX1407" fmla="*/ 2889056 w 3418951"/>
              <a:gd name="connsiteY1407" fmla="*/ 187578 h 974891"/>
              <a:gd name="connsiteX1408" fmla="*/ 2894441 w 3418951"/>
              <a:gd name="connsiteY1408" fmla="*/ 198349 h 974891"/>
              <a:gd name="connsiteX1409" fmla="*/ 2869533 w 3418951"/>
              <a:gd name="connsiteY1409" fmla="*/ 195656 h 974891"/>
              <a:gd name="connsiteX1410" fmla="*/ 2877948 w 3418951"/>
              <a:gd name="connsiteY1410" fmla="*/ 179163 h 974891"/>
              <a:gd name="connsiteX1411" fmla="*/ 2869533 w 3418951"/>
              <a:gd name="connsiteY1411" fmla="*/ 173777 h 974891"/>
              <a:gd name="connsiteX1412" fmla="*/ 2864148 w 3418951"/>
              <a:gd name="connsiteY1412" fmla="*/ 187241 h 974891"/>
              <a:gd name="connsiteX1413" fmla="*/ 2864148 w 3418951"/>
              <a:gd name="connsiteY1413" fmla="*/ 168055 h 974891"/>
              <a:gd name="connsiteX1414" fmla="*/ 2850346 w 3418951"/>
              <a:gd name="connsiteY1414" fmla="*/ 173440 h 974891"/>
              <a:gd name="connsiteX1415" fmla="*/ 2831160 w 3418951"/>
              <a:gd name="connsiteY1415" fmla="*/ 159977 h 974891"/>
              <a:gd name="connsiteX1416" fmla="*/ 2842268 w 3418951"/>
              <a:gd name="connsiteY1416" fmla="*/ 151898 h 974891"/>
              <a:gd name="connsiteX1417" fmla="*/ 2831160 w 3418951"/>
              <a:gd name="connsiteY1417" fmla="*/ 135405 h 974891"/>
              <a:gd name="connsiteX1418" fmla="*/ 2839575 w 3418951"/>
              <a:gd name="connsiteY1418" fmla="*/ 130019 h 974891"/>
              <a:gd name="connsiteX1419" fmla="*/ 2831160 w 3418951"/>
              <a:gd name="connsiteY1419" fmla="*/ 108140 h 974891"/>
              <a:gd name="connsiteX1420" fmla="*/ 2850346 w 3418951"/>
              <a:gd name="connsiteY1420" fmla="*/ 83568 h 974891"/>
              <a:gd name="connsiteX1421" fmla="*/ 2784373 w 3418951"/>
              <a:gd name="connsiteY1421" fmla="*/ 127326 h 974891"/>
              <a:gd name="connsiteX1422" fmla="*/ 2789758 w 3418951"/>
              <a:gd name="connsiteY1422" fmla="*/ 154591 h 974891"/>
              <a:gd name="connsiteX1423" fmla="*/ 2784373 w 3418951"/>
              <a:gd name="connsiteY1423" fmla="*/ 171084 h 974891"/>
              <a:gd name="connsiteX1424" fmla="*/ 2756771 w 3418951"/>
              <a:gd name="connsiteY1424" fmla="*/ 187578 h 974891"/>
              <a:gd name="connsiteX1425" fmla="*/ 2778650 w 3418951"/>
              <a:gd name="connsiteY1425" fmla="*/ 198349 h 974891"/>
              <a:gd name="connsiteX1426" fmla="*/ 2753741 w 3418951"/>
              <a:gd name="connsiteY1426" fmla="*/ 225614 h 974891"/>
              <a:gd name="connsiteX1427" fmla="*/ 2759128 w 3418951"/>
              <a:gd name="connsiteY1427" fmla="*/ 206427 h 974891"/>
              <a:gd name="connsiteX1428" fmla="*/ 2745327 w 3418951"/>
              <a:gd name="connsiteY1428" fmla="*/ 203735 h 974891"/>
              <a:gd name="connsiteX1429" fmla="*/ 2756434 w 3418951"/>
              <a:gd name="connsiteY1429" fmla="*/ 195656 h 974891"/>
              <a:gd name="connsiteX1430" fmla="*/ 2723448 w 3418951"/>
              <a:gd name="connsiteY1430" fmla="*/ 195656 h 974891"/>
              <a:gd name="connsiteX1431" fmla="*/ 2728833 w 3418951"/>
              <a:gd name="connsiteY1431" fmla="*/ 187578 h 974891"/>
              <a:gd name="connsiteX1432" fmla="*/ 2709647 w 3418951"/>
              <a:gd name="connsiteY1432" fmla="*/ 176806 h 974891"/>
              <a:gd name="connsiteX1433" fmla="*/ 2679353 w 3418951"/>
              <a:gd name="connsiteY1433" fmla="*/ 244800 h 974891"/>
              <a:gd name="connsiteX1434" fmla="*/ 2660166 w 3418951"/>
              <a:gd name="connsiteY1434" fmla="*/ 242107 h 974891"/>
              <a:gd name="connsiteX1435" fmla="*/ 2635258 w 3418951"/>
              <a:gd name="connsiteY1435" fmla="*/ 255572 h 974891"/>
              <a:gd name="connsiteX1436" fmla="*/ 2637951 w 3418951"/>
              <a:gd name="connsiteY1436" fmla="*/ 272065 h 974891"/>
              <a:gd name="connsiteX1437" fmla="*/ 2602271 w 3418951"/>
              <a:gd name="connsiteY1437" fmla="*/ 266679 h 974891"/>
              <a:gd name="connsiteX1438" fmla="*/ 2558176 w 3418951"/>
              <a:gd name="connsiteY1438" fmla="*/ 296637 h 974891"/>
              <a:gd name="connsiteX1439" fmla="*/ 2527882 w 3418951"/>
              <a:gd name="connsiteY1439" fmla="*/ 315823 h 974891"/>
              <a:gd name="connsiteX1440" fmla="*/ 2533268 w 3418951"/>
              <a:gd name="connsiteY1440" fmla="*/ 307745 h 974891"/>
              <a:gd name="connsiteX1441" fmla="*/ 2522159 w 3418951"/>
              <a:gd name="connsiteY1441" fmla="*/ 299666 h 974891"/>
              <a:gd name="connsiteX1442" fmla="*/ 2513745 w 3418951"/>
              <a:gd name="connsiteY1442" fmla="*/ 324238 h 974891"/>
              <a:gd name="connsiteX1443" fmla="*/ 2505329 w 3418951"/>
              <a:gd name="connsiteY1443" fmla="*/ 326931 h 974891"/>
              <a:gd name="connsiteX1444" fmla="*/ 2510715 w 3418951"/>
              <a:gd name="connsiteY1444" fmla="*/ 318853 h 974891"/>
              <a:gd name="connsiteX1445" fmla="*/ 2494222 w 3418951"/>
              <a:gd name="connsiteY1445" fmla="*/ 313467 h 974891"/>
              <a:gd name="connsiteX1446" fmla="*/ 2494222 w 3418951"/>
              <a:gd name="connsiteY1446" fmla="*/ 324238 h 974891"/>
              <a:gd name="connsiteX1447" fmla="*/ 2450127 w 3418951"/>
              <a:gd name="connsiteY1447" fmla="*/ 348810 h 974891"/>
              <a:gd name="connsiteX1448" fmla="*/ 2441712 w 3418951"/>
              <a:gd name="connsiteY1448" fmla="*/ 338039 h 974891"/>
              <a:gd name="connsiteX1449" fmla="*/ 2383816 w 3418951"/>
              <a:gd name="connsiteY1449" fmla="*/ 365304 h 974891"/>
              <a:gd name="connsiteX1450" fmla="*/ 2392231 w 3418951"/>
              <a:gd name="connsiteY1450" fmla="*/ 357226 h 974891"/>
              <a:gd name="connsiteX1451" fmla="*/ 2367323 w 3418951"/>
              <a:gd name="connsiteY1451" fmla="*/ 373719 h 974891"/>
              <a:gd name="connsiteX1452" fmla="*/ 2331643 w 3418951"/>
              <a:gd name="connsiteY1452" fmla="*/ 384490 h 974891"/>
              <a:gd name="connsiteX1453" fmla="*/ 2317842 w 3418951"/>
              <a:gd name="connsiteY1453" fmla="*/ 387183 h 974891"/>
              <a:gd name="connsiteX1454" fmla="*/ 2238068 w 3418951"/>
              <a:gd name="connsiteY1454" fmla="*/ 425219 h 974891"/>
              <a:gd name="connsiteX1455" fmla="*/ 2235375 w 3418951"/>
              <a:gd name="connsiteY1455" fmla="*/ 449791 h 974891"/>
              <a:gd name="connsiteX1456" fmla="*/ 2260283 w 3418951"/>
              <a:gd name="connsiteY1456" fmla="*/ 439019 h 974891"/>
              <a:gd name="connsiteX1457" fmla="*/ 2216188 w 3418951"/>
              <a:gd name="connsiteY1457" fmla="*/ 458206 h 974891"/>
              <a:gd name="connsiteX1458" fmla="*/ 2207773 w 3418951"/>
              <a:gd name="connsiteY1458" fmla="*/ 441713 h 974891"/>
              <a:gd name="connsiteX1459" fmla="*/ 2163678 w 3418951"/>
              <a:gd name="connsiteY1459" fmla="*/ 471670 h 974891"/>
              <a:gd name="connsiteX1460" fmla="*/ 2166371 w 3418951"/>
              <a:gd name="connsiteY1460" fmla="*/ 458206 h 974891"/>
              <a:gd name="connsiteX1461" fmla="*/ 2136077 w 3418951"/>
              <a:gd name="connsiteY1461" fmla="*/ 485471 h 974891"/>
              <a:gd name="connsiteX1462" fmla="*/ 2100397 w 3418951"/>
              <a:gd name="connsiteY1462" fmla="*/ 472007 h 974891"/>
              <a:gd name="connsiteX1463" fmla="*/ 2026008 w 3418951"/>
              <a:gd name="connsiteY1463" fmla="*/ 504657 h 974891"/>
              <a:gd name="connsiteX1464" fmla="*/ 2053609 w 3418951"/>
              <a:gd name="connsiteY1464" fmla="*/ 512735 h 974891"/>
              <a:gd name="connsiteX1465" fmla="*/ 2083904 w 3418951"/>
              <a:gd name="connsiteY1465" fmla="*/ 493549 h 974891"/>
              <a:gd name="connsiteX1466" fmla="*/ 2083904 w 3418951"/>
              <a:gd name="connsiteY1466" fmla="*/ 504320 h 974891"/>
              <a:gd name="connsiteX1467" fmla="*/ 2028701 w 3418951"/>
              <a:gd name="connsiteY1467" fmla="*/ 528892 h 974891"/>
              <a:gd name="connsiteX1468" fmla="*/ 2028701 w 3418951"/>
              <a:gd name="connsiteY1468" fmla="*/ 539664 h 974891"/>
              <a:gd name="connsiteX1469" fmla="*/ 2045194 w 3418951"/>
              <a:gd name="connsiteY1469" fmla="*/ 526200 h 974891"/>
              <a:gd name="connsiteX1470" fmla="*/ 2061688 w 3418951"/>
              <a:gd name="connsiteY1470" fmla="*/ 531585 h 974891"/>
              <a:gd name="connsiteX1471" fmla="*/ 2204744 w 3418951"/>
              <a:gd name="connsiteY1471" fmla="*/ 466285 h 974891"/>
              <a:gd name="connsiteX1472" fmla="*/ 2215852 w 3418951"/>
              <a:gd name="connsiteY1472" fmla="*/ 471670 h 974891"/>
              <a:gd name="connsiteX1473" fmla="*/ 2262639 w 3418951"/>
              <a:gd name="connsiteY1473" fmla="*/ 449791 h 974891"/>
              <a:gd name="connsiteX1474" fmla="*/ 2196665 w 3418951"/>
              <a:gd name="connsiteY1474" fmla="*/ 485134 h 974891"/>
              <a:gd name="connsiteX1475" fmla="*/ 2210466 w 3418951"/>
              <a:gd name="connsiteY1475" fmla="*/ 523171 h 974891"/>
              <a:gd name="connsiteX1476" fmla="*/ 2238068 w 3418951"/>
              <a:gd name="connsiteY1476" fmla="*/ 509707 h 974891"/>
              <a:gd name="connsiteX1477" fmla="*/ 2243453 w 3418951"/>
              <a:gd name="connsiteY1477" fmla="*/ 517785 h 974891"/>
              <a:gd name="connsiteX1478" fmla="*/ 2210466 w 3418951"/>
              <a:gd name="connsiteY1478" fmla="*/ 542356 h 974891"/>
              <a:gd name="connsiteX1479" fmla="*/ 2210466 w 3418951"/>
              <a:gd name="connsiteY1479" fmla="*/ 561543 h 974891"/>
              <a:gd name="connsiteX1480" fmla="*/ 2257254 w 3418951"/>
              <a:gd name="connsiteY1480" fmla="*/ 566929 h 974891"/>
              <a:gd name="connsiteX1481" fmla="*/ 2226959 w 3418951"/>
              <a:gd name="connsiteY1481" fmla="*/ 580393 h 974891"/>
              <a:gd name="connsiteX1482" fmla="*/ 2171756 w 3418951"/>
              <a:gd name="connsiteY1482" fmla="*/ 613043 h 974891"/>
              <a:gd name="connsiteX1483" fmla="*/ 2146848 w 3418951"/>
              <a:gd name="connsiteY1483" fmla="*/ 615736 h 974891"/>
              <a:gd name="connsiteX1484" fmla="*/ 2152234 w 3418951"/>
              <a:gd name="connsiteY1484" fmla="*/ 575007 h 974891"/>
              <a:gd name="connsiteX1485" fmla="*/ 1953975 w 3418951"/>
              <a:gd name="connsiteY1485" fmla="*/ 640308 h 974891"/>
              <a:gd name="connsiteX1486" fmla="*/ 1923681 w 3418951"/>
              <a:gd name="connsiteY1486" fmla="*/ 670265 h 974891"/>
              <a:gd name="connsiteX1487" fmla="*/ 1932096 w 3418951"/>
              <a:gd name="connsiteY1487" fmla="*/ 678344 h 974891"/>
              <a:gd name="connsiteX1488" fmla="*/ 1934789 w 3418951"/>
              <a:gd name="connsiteY1488" fmla="*/ 678344 h 974891"/>
              <a:gd name="connsiteX1489" fmla="*/ 1932096 w 3418951"/>
              <a:gd name="connsiteY1489" fmla="*/ 683730 h 974891"/>
              <a:gd name="connsiteX1490" fmla="*/ 1896417 w 3418951"/>
              <a:gd name="connsiteY1490" fmla="*/ 700223 h 974891"/>
              <a:gd name="connsiteX1491" fmla="*/ 1891031 w 3418951"/>
              <a:gd name="connsiteY1491" fmla="*/ 719409 h 974891"/>
              <a:gd name="connsiteX1492" fmla="*/ 1874537 w 3418951"/>
              <a:gd name="connsiteY1492" fmla="*/ 719409 h 974891"/>
              <a:gd name="connsiteX1493" fmla="*/ 1874537 w 3418951"/>
              <a:gd name="connsiteY1493" fmla="*/ 708638 h 974891"/>
              <a:gd name="connsiteX1494" fmla="*/ 1767161 w 3418951"/>
              <a:gd name="connsiteY1494" fmla="*/ 727825 h 974891"/>
              <a:gd name="connsiteX1495" fmla="*/ 1816642 w 3418951"/>
              <a:gd name="connsiteY1495" fmla="*/ 708638 h 974891"/>
              <a:gd name="connsiteX1496" fmla="*/ 1811256 w 3418951"/>
              <a:gd name="connsiteY1496" fmla="*/ 703253 h 974891"/>
              <a:gd name="connsiteX1497" fmla="*/ 1855351 w 3418951"/>
              <a:gd name="connsiteY1497" fmla="*/ 681373 h 974891"/>
              <a:gd name="connsiteX1498" fmla="*/ 1778269 w 3418951"/>
              <a:gd name="connsiteY1498" fmla="*/ 700560 h 974891"/>
              <a:gd name="connsiteX1499" fmla="*/ 1927047 w 3418951"/>
              <a:gd name="connsiteY1499" fmla="*/ 643337 h 974891"/>
              <a:gd name="connsiteX1500" fmla="*/ 1935462 w 3418951"/>
              <a:gd name="connsiteY1500" fmla="*/ 646030 h 974891"/>
              <a:gd name="connsiteX1501" fmla="*/ 2141799 w 3418951"/>
              <a:gd name="connsiteY1501" fmla="*/ 553465 h 974891"/>
              <a:gd name="connsiteX1502" fmla="*/ 2205080 w 3418951"/>
              <a:gd name="connsiteY1502" fmla="*/ 512735 h 974891"/>
              <a:gd name="connsiteX1503" fmla="*/ 2196665 w 3418951"/>
              <a:gd name="connsiteY1503" fmla="*/ 499271 h 974891"/>
              <a:gd name="connsiteX1504" fmla="*/ 2157956 w 3418951"/>
              <a:gd name="connsiteY1504" fmla="*/ 501964 h 974891"/>
              <a:gd name="connsiteX1505" fmla="*/ 2045194 w 3418951"/>
              <a:gd name="connsiteY1505" fmla="*/ 556494 h 974891"/>
              <a:gd name="connsiteX1506" fmla="*/ 2045194 w 3418951"/>
              <a:gd name="connsiteY1506" fmla="*/ 548416 h 974891"/>
              <a:gd name="connsiteX1507" fmla="*/ 2026008 w 3418951"/>
              <a:gd name="connsiteY1507" fmla="*/ 548416 h 974891"/>
              <a:gd name="connsiteX1508" fmla="*/ 2026008 w 3418951"/>
              <a:gd name="connsiteY1508" fmla="*/ 529229 h 974891"/>
              <a:gd name="connsiteX1509" fmla="*/ 1968113 w 3418951"/>
              <a:gd name="connsiteY1509" fmla="*/ 548416 h 974891"/>
              <a:gd name="connsiteX1510" fmla="*/ 1957005 w 3418951"/>
              <a:gd name="connsiteY1510" fmla="*/ 564909 h 974891"/>
              <a:gd name="connsiteX1511" fmla="*/ 1852322 w 3418951"/>
              <a:gd name="connsiteY1511" fmla="*/ 608667 h 974891"/>
              <a:gd name="connsiteX1512" fmla="*/ 1932096 w 3418951"/>
              <a:gd name="connsiteY1512" fmla="*/ 605974 h 974891"/>
              <a:gd name="connsiteX1513" fmla="*/ 1896417 w 3418951"/>
              <a:gd name="connsiteY1513" fmla="*/ 619438 h 974891"/>
              <a:gd name="connsiteX1514" fmla="*/ 1791733 w 3418951"/>
              <a:gd name="connsiteY1514" fmla="*/ 660167 h 974891"/>
              <a:gd name="connsiteX1515" fmla="*/ 1794426 w 3418951"/>
              <a:gd name="connsiteY1515" fmla="*/ 646703 h 974891"/>
              <a:gd name="connsiteX1516" fmla="*/ 1728452 w 3418951"/>
              <a:gd name="connsiteY1516" fmla="*/ 684740 h 974891"/>
              <a:gd name="connsiteX1517" fmla="*/ 1656756 w 3418951"/>
              <a:gd name="connsiteY1517" fmla="*/ 671275 h 974891"/>
              <a:gd name="connsiteX1518" fmla="*/ 1521778 w 3418951"/>
              <a:gd name="connsiteY1518" fmla="*/ 712004 h 974891"/>
              <a:gd name="connsiteX1519" fmla="*/ 1480376 w 3418951"/>
              <a:gd name="connsiteY1519" fmla="*/ 744655 h 974891"/>
              <a:gd name="connsiteX1520" fmla="*/ 1491484 w 3418951"/>
              <a:gd name="connsiteY1520" fmla="*/ 733884 h 974891"/>
              <a:gd name="connsiteX1521" fmla="*/ 1463883 w 3418951"/>
              <a:gd name="connsiteY1521" fmla="*/ 720420 h 974891"/>
              <a:gd name="connsiteX1522" fmla="*/ 1485762 w 3418951"/>
              <a:gd name="connsiteY1522" fmla="*/ 709648 h 974891"/>
              <a:gd name="connsiteX1523" fmla="*/ 1400265 w 3418951"/>
              <a:gd name="connsiteY1523" fmla="*/ 720420 h 974891"/>
              <a:gd name="connsiteX1524" fmla="*/ 1482733 w 3418951"/>
              <a:gd name="connsiteY1524" fmla="*/ 693155 h 974891"/>
              <a:gd name="connsiteX1525" fmla="*/ 1468932 w 3418951"/>
              <a:gd name="connsiteY1525" fmla="*/ 690462 h 974891"/>
              <a:gd name="connsiteX1526" fmla="*/ 1457824 w 3418951"/>
              <a:gd name="connsiteY1526" fmla="*/ 676998 h 974891"/>
              <a:gd name="connsiteX1527" fmla="*/ 1466239 w 3418951"/>
              <a:gd name="connsiteY1527" fmla="*/ 657811 h 974891"/>
              <a:gd name="connsiteX1528" fmla="*/ 1482733 w 3418951"/>
              <a:gd name="connsiteY1528" fmla="*/ 668583 h 974891"/>
              <a:gd name="connsiteX1529" fmla="*/ 1491147 w 3418951"/>
              <a:gd name="connsiteY1529" fmla="*/ 657811 h 974891"/>
              <a:gd name="connsiteX1530" fmla="*/ 1491147 w 3418951"/>
              <a:gd name="connsiteY1530" fmla="*/ 668583 h 974891"/>
              <a:gd name="connsiteX1531" fmla="*/ 1502255 w 3418951"/>
              <a:gd name="connsiteY1531" fmla="*/ 676661 h 974891"/>
              <a:gd name="connsiteX1532" fmla="*/ 1510670 w 3418951"/>
              <a:gd name="connsiteY1532" fmla="*/ 654782 h 974891"/>
              <a:gd name="connsiteX1533" fmla="*/ 1524471 w 3418951"/>
              <a:gd name="connsiteY1533" fmla="*/ 657475 h 974891"/>
              <a:gd name="connsiteX1534" fmla="*/ 1505285 w 3418951"/>
              <a:gd name="connsiteY1534" fmla="*/ 644010 h 974891"/>
              <a:gd name="connsiteX1535" fmla="*/ 1502592 w 3418951"/>
              <a:gd name="connsiteY1535" fmla="*/ 654782 h 974891"/>
              <a:gd name="connsiteX1536" fmla="*/ 1502592 w 3418951"/>
              <a:gd name="connsiteY1536" fmla="*/ 641318 h 974891"/>
              <a:gd name="connsiteX1537" fmla="*/ 1491484 w 3418951"/>
              <a:gd name="connsiteY1537" fmla="*/ 657811 h 974891"/>
              <a:gd name="connsiteX1538" fmla="*/ 1469605 w 3418951"/>
              <a:gd name="connsiteY1538" fmla="*/ 644347 h 974891"/>
              <a:gd name="connsiteX1539" fmla="*/ 1469605 w 3418951"/>
              <a:gd name="connsiteY1539" fmla="*/ 606311 h 974891"/>
              <a:gd name="connsiteX1540" fmla="*/ 1491484 w 3418951"/>
              <a:gd name="connsiteY1540" fmla="*/ 606311 h 974891"/>
              <a:gd name="connsiteX1541" fmla="*/ 1461190 w 3418951"/>
              <a:gd name="connsiteY1541" fmla="*/ 559860 h 974891"/>
              <a:gd name="connsiteX1542" fmla="*/ 1444696 w 3418951"/>
              <a:gd name="connsiteY1542" fmla="*/ 584432 h 974891"/>
              <a:gd name="connsiteX1543" fmla="*/ 1411710 w 3418951"/>
              <a:gd name="connsiteY1543" fmla="*/ 597896 h 974891"/>
              <a:gd name="connsiteX1544" fmla="*/ 1389830 w 3418951"/>
              <a:gd name="connsiteY1544" fmla="*/ 592510 h 974891"/>
              <a:gd name="connsiteX1545" fmla="*/ 1340349 w 3418951"/>
              <a:gd name="connsiteY1545" fmla="*/ 625161 h 974891"/>
              <a:gd name="connsiteX1546" fmla="*/ 1213787 w 3418951"/>
              <a:gd name="connsiteY1546" fmla="*/ 706955 h 974891"/>
              <a:gd name="connsiteX1547" fmla="*/ 1180800 w 3418951"/>
              <a:gd name="connsiteY1547" fmla="*/ 734220 h 974891"/>
              <a:gd name="connsiteX1548" fmla="*/ 1147813 w 3418951"/>
              <a:gd name="connsiteY1548" fmla="*/ 726141 h 974891"/>
              <a:gd name="connsiteX1549" fmla="*/ 1150506 w 3418951"/>
              <a:gd name="connsiteY1549" fmla="*/ 696184 h 974891"/>
              <a:gd name="connsiteX1550" fmla="*/ 1109104 w 3418951"/>
              <a:gd name="connsiteY1550" fmla="*/ 663534 h 974891"/>
              <a:gd name="connsiteX1551" fmla="*/ 1043130 w 3418951"/>
              <a:gd name="connsiteY1551" fmla="*/ 628190 h 974891"/>
              <a:gd name="connsiteX1552" fmla="*/ 1098333 w 3418951"/>
              <a:gd name="connsiteY1552" fmla="*/ 535624 h 974891"/>
              <a:gd name="connsiteX1553" fmla="*/ 1076453 w 3418951"/>
              <a:gd name="connsiteY1553" fmla="*/ 519131 h 974891"/>
              <a:gd name="connsiteX1554" fmla="*/ 1068038 w 3418951"/>
              <a:gd name="connsiteY1554" fmla="*/ 499945 h 974891"/>
              <a:gd name="connsiteX1555" fmla="*/ 1043130 w 3418951"/>
              <a:gd name="connsiteY1555" fmla="*/ 505330 h 974891"/>
              <a:gd name="connsiteX1556" fmla="*/ 1051545 w 3418951"/>
              <a:gd name="connsiteY1556" fmla="*/ 497252 h 974891"/>
              <a:gd name="connsiteX1557" fmla="*/ 1037744 w 3418951"/>
              <a:gd name="connsiteY1557" fmla="*/ 494559 h 974891"/>
              <a:gd name="connsiteX1558" fmla="*/ 1043130 w 3418951"/>
              <a:gd name="connsiteY1558" fmla="*/ 486481 h 974891"/>
              <a:gd name="connsiteX1559" fmla="*/ 1004421 w 3418951"/>
              <a:gd name="connsiteY1559" fmla="*/ 475710 h 974891"/>
              <a:gd name="connsiteX1560" fmla="*/ 963019 w 3418951"/>
              <a:gd name="connsiteY1560" fmla="*/ 459216 h 974891"/>
              <a:gd name="connsiteX1561" fmla="*/ 957633 w 3418951"/>
              <a:gd name="connsiteY1561" fmla="*/ 442722 h 974891"/>
              <a:gd name="connsiteX1562" fmla="*/ 963019 w 3418951"/>
              <a:gd name="connsiteY1562" fmla="*/ 423536 h 974891"/>
              <a:gd name="connsiteX1563" fmla="*/ 932725 w 3418951"/>
              <a:gd name="connsiteY1563" fmla="*/ 404350 h 974891"/>
              <a:gd name="connsiteX1564" fmla="*/ 897045 w 3418951"/>
              <a:gd name="connsiteY1564" fmla="*/ 390885 h 974891"/>
              <a:gd name="connsiteX1565" fmla="*/ 905460 w 3418951"/>
              <a:gd name="connsiteY1565" fmla="*/ 407379 h 974891"/>
              <a:gd name="connsiteX1566" fmla="*/ 902767 w 3418951"/>
              <a:gd name="connsiteY1566" fmla="*/ 431951 h 974891"/>
              <a:gd name="connsiteX1567" fmla="*/ 858672 w 3418951"/>
              <a:gd name="connsiteY1567" fmla="*/ 486481 h 974891"/>
              <a:gd name="connsiteX1568" fmla="*/ 800777 w 3418951"/>
              <a:gd name="connsiteY1568" fmla="*/ 486481 h 974891"/>
              <a:gd name="connsiteX1569" fmla="*/ 762067 w 3418951"/>
              <a:gd name="connsiteY1569" fmla="*/ 530239 h 974891"/>
              <a:gd name="connsiteX1570" fmla="*/ 773175 w 3418951"/>
              <a:gd name="connsiteY1570" fmla="*/ 538317 h 974891"/>
              <a:gd name="connsiteX1571" fmla="*/ 684986 w 3418951"/>
              <a:gd name="connsiteY1571" fmla="*/ 565582 h 974891"/>
              <a:gd name="connsiteX1572" fmla="*/ 693400 w 3418951"/>
              <a:gd name="connsiteY1572" fmla="*/ 552118 h 974891"/>
              <a:gd name="connsiteX1573" fmla="*/ 663106 w 3418951"/>
              <a:gd name="connsiteY1573" fmla="*/ 562889 h 974891"/>
              <a:gd name="connsiteX1574" fmla="*/ 646613 w 3418951"/>
              <a:gd name="connsiteY1574" fmla="*/ 543703 h 974891"/>
              <a:gd name="connsiteX1575" fmla="*/ 732109 w 3418951"/>
              <a:gd name="connsiteY1575" fmla="*/ 486481 h 974891"/>
              <a:gd name="connsiteX1576" fmla="*/ 773512 w 3418951"/>
              <a:gd name="connsiteY1576" fmla="*/ 481095 h 974891"/>
              <a:gd name="connsiteX1577" fmla="*/ 757018 w 3418951"/>
              <a:gd name="connsiteY1577" fmla="*/ 475710 h 974891"/>
              <a:gd name="connsiteX1578" fmla="*/ 770819 w 3418951"/>
              <a:gd name="connsiteY1578" fmla="*/ 451137 h 974891"/>
              <a:gd name="connsiteX1579" fmla="*/ 754325 w 3418951"/>
              <a:gd name="connsiteY1579" fmla="*/ 448445 h 974891"/>
              <a:gd name="connsiteX1580" fmla="*/ 828714 w 3418951"/>
              <a:gd name="connsiteY1580" fmla="*/ 385836 h 974891"/>
              <a:gd name="connsiteX1581" fmla="*/ 817607 w 3418951"/>
              <a:gd name="connsiteY1581" fmla="*/ 358572 h 974891"/>
              <a:gd name="connsiteX1582" fmla="*/ 710231 w 3418951"/>
              <a:gd name="connsiteY1582" fmla="*/ 399300 h 974891"/>
              <a:gd name="connsiteX1583" fmla="*/ 726724 w 3418951"/>
              <a:gd name="connsiteY1583" fmla="*/ 385836 h 974891"/>
              <a:gd name="connsiteX1584" fmla="*/ 778898 w 3418951"/>
              <a:gd name="connsiteY1584" fmla="*/ 350494 h 974891"/>
              <a:gd name="connsiteX1585" fmla="*/ 773512 w 3418951"/>
              <a:gd name="connsiteY1585" fmla="*/ 337029 h 974891"/>
              <a:gd name="connsiteX1586" fmla="*/ 801113 w 3418951"/>
              <a:gd name="connsiteY1586" fmla="*/ 307072 h 974891"/>
              <a:gd name="connsiteX1587" fmla="*/ 798420 w 3418951"/>
              <a:gd name="connsiteY1587" fmla="*/ 285193 h 974891"/>
              <a:gd name="connsiteX1588" fmla="*/ 751632 w 3418951"/>
              <a:gd name="connsiteY1588" fmla="*/ 315150 h 974891"/>
              <a:gd name="connsiteX1589" fmla="*/ 762740 w 3418951"/>
              <a:gd name="connsiteY1589" fmla="*/ 323228 h 974891"/>
              <a:gd name="connsiteX1590" fmla="*/ 754325 w 3418951"/>
              <a:gd name="connsiteY1590" fmla="*/ 334000 h 974891"/>
              <a:gd name="connsiteX1591" fmla="*/ 768126 w 3418951"/>
              <a:gd name="connsiteY1591" fmla="*/ 336693 h 974891"/>
              <a:gd name="connsiteX1592" fmla="*/ 724031 w 3418951"/>
              <a:gd name="connsiteY1592" fmla="*/ 369343 h 974891"/>
              <a:gd name="connsiteX1593" fmla="*/ 751632 w 3418951"/>
              <a:gd name="connsiteY1593" fmla="*/ 344771 h 974891"/>
              <a:gd name="connsiteX1594" fmla="*/ 702152 w 3418951"/>
              <a:gd name="connsiteY1594" fmla="*/ 328278 h 974891"/>
              <a:gd name="connsiteX1595" fmla="*/ 707538 w 3418951"/>
              <a:gd name="connsiteY1595" fmla="*/ 303706 h 974891"/>
              <a:gd name="connsiteX1596" fmla="*/ 729416 w 3418951"/>
              <a:gd name="connsiteY1596" fmla="*/ 287212 h 974891"/>
              <a:gd name="connsiteX1597" fmla="*/ 734802 w 3418951"/>
              <a:gd name="connsiteY1597" fmla="*/ 270718 h 974891"/>
              <a:gd name="connsiteX1598" fmla="*/ 693400 w 3418951"/>
              <a:gd name="connsiteY1598" fmla="*/ 292598 h 974891"/>
              <a:gd name="connsiteX1599" fmla="*/ 684986 w 3418951"/>
              <a:gd name="connsiteY1599" fmla="*/ 300676 h 974891"/>
              <a:gd name="connsiteX1600" fmla="*/ 698786 w 3418951"/>
              <a:gd name="connsiteY1600" fmla="*/ 297984 h 974891"/>
              <a:gd name="connsiteX1601" fmla="*/ 696093 w 3418951"/>
              <a:gd name="connsiteY1601" fmla="*/ 314477 h 974891"/>
              <a:gd name="connsiteX1602" fmla="*/ 679600 w 3418951"/>
              <a:gd name="connsiteY1602" fmla="*/ 322555 h 974891"/>
              <a:gd name="connsiteX1603" fmla="*/ 657721 w 3418951"/>
              <a:gd name="connsiteY1603" fmla="*/ 327941 h 974891"/>
              <a:gd name="connsiteX1604" fmla="*/ 663106 w 3418951"/>
              <a:gd name="connsiteY1604" fmla="*/ 314477 h 974891"/>
              <a:gd name="connsiteX1605" fmla="*/ 646613 w 3418951"/>
              <a:gd name="connsiteY1605" fmla="*/ 322555 h 974891"/>
              <a:gd name="connsiteX1606" fmla="*/ 655028 w 3418951"/>
              <a:gd name="connsiteY1606" fmla="*/ 333327 h 974891"/>
              <a:gd name="connsiteX1607" fmla="*/ 646613 w 3418951"/>
              <a:gd name="connsiteY1607" fmla="*/ 338712 h 974891"/>
              <a:gd name="connsiteX1608" fmla="*/ 638198 w 3418951"/>
              <a:gd name="connsiteY1608" fmla="*/ 325248 h 974891"/>
              <a:gd name="connsiteX1609" fmla="*/ 607904 w 3418951"/>
              <a:gd name="connsiteY1609" fmla="*/ 347127 h 974891"/>
              <a:gd name="connsiteX1610" fmla="*/ 566501 w 3418951"/>
              <a:gd name="connsiteY1610" fmla="*/ 355206 h 974891"/>
              <a:gd name="connsiteX1611" fmla="*/ 571887 w 3418951"/>
              <a:gd name="connsiteY1611" fmla="*/ 352513 h 974891"/>
              <a:gd name="connsiteX1612" fmla="*/ 610597 w 3418951"/>
              <a:gd name="connsiteY1612" fmla="*/ 325248 h 974891"/>
              <a:gd name="connsiteX1613" fmla="*/ 662770 w 3418951"/>
              <a:gd name="connsiteY1613" fmla="*/ 270718 h 974891"/>
              <a:gd name="connsiteX1614" fmla="*/ 690371 w 3418951"/>
              <a:gd name="connsiteY1614" fmla="*/ 273412 h 974891"/>
              <a:gd name="connsiteX1615" fmla="*/ 693064 w 3418951"/>
              <a:gd name="connsiteY1615" fmla="*/ 270718 h 974891"/>
              <a:gd name="connsiteX1616" fmla="*/ 693064 w 3418951"/>
              <a:gd name="connsiteY1616" fmla="*/ 251532 h 974891"/>
              <a:gd name="connsiteX1617" fmla="*/ 624397 w 3418951"/>
              <a:gd name="connsiteY1617" fmla="*/ 278797 h 974891"/>
              <a:gd name="connsiteX1618" fmla="*/ 621704 w 3418951"/>
              <a:gd name="connsiteY1618" fmla="*/ 259611 h 974891"/>
              <a:gd name="connsiteX1619" fmla="*/ 640890 w 3418951"/>
              <a:gd name="connsiteY1619" fmla="*/ 246146 h 974891"/>
              <a:gd name="connsiteX1620" fmla="*/ 657384 w 3418951"/>
              <a:gd name="connsiteY1620" fmla="*/ 254225 h 974891"/>
              <a:gd name="connsiteX1621" fmla="*/ 682293 w 3418951"/>
              <a:gd name="connsiteY1621" fmla="*/ 229653 h 974891"/>
              <a:gd name="connsiteX1622" fmla="*/ 657384 w 3418951"/>
              <a:gd name="connsiteY1622" fmla="*/ 226960 h 974891"/>
              <a:gd name="connsiteX1623" fmla="*/ 668492 w 3418951"/>
              <a:gd name="connsiteY1623" fmla="*/ 213496 h 974891"/>
              <a:gd name="connsiteX1624" fmla="*/ 651998 w 3418951"/>
              <a:gd name="connsiteY1624" fmla="*/ 218882 h 974891"/>
              <a:gd name="connsiteX1625" fmla="*/ 638198 w 3418951"/>
              <a:gd name="connsiteY1625" fmla="*/ 213496 h 974891"/>
              <a:gd name="connsiteX1626" fmla="*/ 550008 w 3418951"/>
              <a:gd name="connsiteY1626" fmla="*/ 251532 h 974891"/>
              <a:gd name="connsiteX1627" fmla="*/ 481341 w 3418951"/>
              <a:gd name="connsiteY1627" fmla="*/ 289569 h 974891"/>
              <a:gd name="connsiteX1628" fmla="*/ 456432 w 3418951"/>
              <a:gd name="connsiteY1628" fmla="*/ 300340 h 974891"/>
              <a:gd name="connsiteX1629" fmla="*/ 561115 w 3418951"/>
              <a:gd name="connsiteY1629" fmla="*/ 221238 h 974891"/>
              <a:gd name="connsiteX1630" fmla="*/ 550008 w 3418951"/>
              <a:gd name="connsiteY1630" fmla="*/ 213160 h 974891"/>
              <a:gd name="connsiteX1631" fmla="*/ 563808 w 3418951"/>
              <a:gd name="connsiteY1631" fmla="*/ 202388 h 974891"/>
              <a:gd name="connsiteX1632" fmla="*/ 550008 w 3418951"/>
              <a:gd name="connsiteY1632" fmla="*/ 210467 h 974891"/>
              <a:gd name="connsiteX1633" fmla="*/ 453739 w 3418951"/>
              <a:gd name="connsiteY1633" fmla="*/ 240425 h 974891"/>
              <a:gd name="connsiteX1634" fmla="*/ 503220 w 3418951"/>
              <a:gd name="connsiteY1634" fmla="*/ 191281 h 974891"/>
              <a:gd name="connsiteX1635" fmla="*/ 486727 w 3418951"/>
              <a:gd name="connsiteY1635" fmla="*/ 193974 h 974891"/>
              <a:gd name="connsiteX1636" fmla="*/ 517021 w 3418951"/>
              <a:gd name="connsiteY1636" fmla="*/ 153244 h 974891"/>
              <a:gd name="connsiteX1637" fmla="*/ 533514 w 3418951"/>
              <a:gd name="connsiteY1637" fmla="*/ 139781 h 974891"/>
              <a:gd name="connsiteX1638" fmla="*/ 517021 w 3418951"/>
              <a:gd name="connsiteY1638" fmla="*/ 137087 h 974891"/>
              <a:gd name="connsiteX1639" fmla="*/ 511635 w 3418951"/>
              <a:gd name="connsiteY1639" fmla="*/ 150552 h 974891"/>
              <a:gd name="connsiteX1640" fmla="*/ 475956 w 3418951"/>
              <a:gd name="connsiteY1640" fmla="*/ 180509 h 974891"/>
              <a:gd name="connsiteX1641" fmla="*/ 470570 w 3418951"/>
              <a:gd name="connsiteY1641" fmla="*/ 175124 h 974891"/>
              <a:gd name="connsiteX1642" fmla="*/ 409098 w 3418951"/>
              <a:gd name="connsiteY1642" fmla="*/ 211645 h 974891"/>
              <a:gd name="connsiteX1643" fmla="*/ 354996 w 3418951"/>
              <a:gd name="connsiteY1643" fmla="*/ 239183 h 974891"/>
              <a:gd name="connsiteX1644" fmla="*/ 366434 w 3418951"/>
              <a:gd name="connsiteY1644" fmla="*/ 231000 h 974891"/>
              <a:gd name="connsiteX1645" fmla="*/ 398874 w 3418951"/>
              <a:gd name="connsiteY1645" fmla="*/ 197003 h 974891"/>
              <a:gd name="connsiteX1646" fmla="*/ 420752 w 3418951"/>
              <a:gd name="connsiteY1646" fmla="*/ 194310 h 974891"/>
              <a:gd name="connsiteX1647" fmla="*/ 426139 w 3418951"/>
              <a:gd name="connsiteY1647" fmla="*/ 172431 h 974891"/>
              <a:gd name="connsiteX1648" fmla="*/ 475619 w 3418951"/>
              <a:gd name="connsiteY1648" fmla="*/ 139781 h 974891"/>
              <a:gd name="connsiteX1649" fmla="*/ 464511 w 3418951"/>
              <a:gd name="connsiteY1649" fmla="*/ 161659 h 974891"/>
              <a:gd name="connsiteX1650" fmla="*/ 467204 w 3418951"/>
              <a:gd name="connsiteY1650" fmla="*/ 167045 h 974891"/>
              <a:gd name="connsiteX1651" fmla="*/ 579966 w 3418951"/>
              <a:gd name="connsiteY1651" fmla="*/ 77172 h 974891"/>
              <a:gd name="connsiteX1652" fmla="*/ 574580 w 3418951"/>
              <a:gd name="connsiteY1652" fmla="*/ 63708 h 974891"/>
              <a:gd name="connsiteX1653" fmla="*/ 602181 w 3418951"/>
              <a:gd name="connsiteY1653" fmla="*/ 33751 h 974891"/>
              <a:gd name="connsiteX1654" fmla="*/ 591073 w 3418951"/>
              <a:gd name="connsiteY1654" fmla="*/ 28365 h 974891"/>
              <a:gd name="connsiteX1655" fmla="*/ 599488 w 3418951"/>
              <a:gd name="connsiteY1655" fmla="*/ 17594 h 974891"/>
              <a:gd name="connsiteX1656" fmla="*/ 555394 w 3418951"/>
              <a:gd name="connsiteY1656" fmla="*/ 20286 h 974891"/>
              <a:gd name="connsiteX1657" fmla="*/ 571214 w 3418951"/>
              <a:gd name="connsiteY1657" fmla="*/ 3625 h 974891"/>
              <a:gd name="connsiteX1658" fmla="*/ 471022 w 3418951"/>
              <a:gd name="connsiteY1658" fmla="*/ 0 h 974891"/>
              <a:gd name="connsiteX1659" fmla="*/ 537355 w 3418951"/>
              <a:gd name="connsiteY1659" fmla="*/ 0 h 974891"/>
              <a:gd name="connsiteX1660" fmla="*/ 521565 w 3418951"/>
              <a:gd name="connsiteY1660" fmla="*/ 12839 h 974891"/>
              <a:gd name="connsiteX1661" fmla="*/ 500191 w 3418951"/>
              <a:gd name="connsiteY1661" fmla="*/ 20623 h 974891"/>
              <a:gd name="connsiteX1662" fmla="*/ 456096 w 3418951"/>
              <a:gd name="connsiteY1662" fmla="*/ 34087 h 974891"/>
              <a:gd name="connsiteX1663" fmla="*/ 489083 w 3418951"/>
              <a:gd name="connsiteY1663" fmla="*/ 1437 h 974891"/>
              <a:gd name="connsiteX1664" fmla="*/ 472589 w 3418951"/>
              <a:gd name="connsiteY1664" fmla="*/ 9515 h 974891"/>
              <a:gd name="connsiteX1665" fmla="*/ 471369 w 3418951"/>
              <a:gd name="connsiteY1665" fmla="*/ 2152 h 974891"/>
              <a:gd name="connsiteX1666" fmla="*/ 351416 w 3418951"/>
              <a:gd name="connsiteY1666" fmla="*/ 0 h 974891"/>
              <a:gd name="connsiteX1667" fmla="*/ 368201 w 3418951"/>
              <a:gd name="connsiteY1667" fmla="*/ 0 h 974891"/>
              <a:gd name="connsiteX1668" fmla="*/ 361022 w 3418951"/>
              <a:gd name="connsiteY1668" fmla="*/ 12613 h 974891"/>
              <a:gd name="connsiteX1669" fmla="*/ 333236 w 3418951"/>
              <a:gd name="connsiteY1669" fmla="*/ 26009 h 974891"/>
              <a:gd name="connsiteX1670" fmla="*/ 297556 w 3418951"/>
              <a:gd name="connsiteY1670" fmla="*/ 39473 h 974891"/>
              <a:gd name="connsiteX1671" fmla="*/ 322464 w 3418951"/>
              <a:gd name="connsiteY1671" fmla="*/ 28702 h 974891"/>
              <a:gd name="connsiteX1672" fmla="*/ 340473 w 3418951"/>
              <a:gd name="connsiteY1672" fmla="*/ 8001 h 97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</a:cxnLst>
            <a:rect l="l" t="t" r="r" b="b"/>
            <a:pathLst>
              <a:path w="3418951" h="974891">
                <a:moveTo>
                  <a:pt x="1663193" y="957050"/>
                </a:moveTo>
                <a:cubicBezTo>
                  <a:pt x="1670051" y="957387"/>
                  <a:pt x="1676952" y="958060"/>
                  <a:pt x="1685367" y="958060"/>
                </a:cubicBezTo>
                <a:cubicBezTo>
                  <a:pt x="1677288" y="966139"/>
                  <a:pt x="1663488" y="966139"/>
                  <a:pt x="1649687" y="966139"/>
                </a:cubicBezTo>
                <a:cubicBezTo>
                  <a:pt x="1649687" y="960753"/>
                  <a:pt x="1646657" y="958060"/>
                  <a:pt x="1641272" y="958060"/>
                </a:cubicBezTo>
                <a:cubicBezTo>
                  <a:pt x="1649519" y="956714"/>
                  <a:pt x="1656335" y="956714"/>
                  <a:pt x="1663193" y="957050"/>
                </a:cubicBezTo>
                <a:close/>
                <a:moveTo>
                  <a:pt x="1566883" y="938874"/>
                </a:moveTo>
                <a:cubicBezTo>
                  <a:pt x="1564190" y="952675"/>
                  <a:pt x="1580684" y="944596"/>
                  <a:pt x="1589099" y="946953"/>
                </a:cubicBezTo>
                <a:cubicBezTo>
                  <a:pt x="1580684" y="955031"/>
                  <a:pt x="1558804" y="946953"/>
                  <a:pt x="1550390" y="949645"/>
                </a:cubicBezTo>
                <a:cubicBezTo>
                  <a:pt x="1550390" y="941567"/>
                  <a:pt x="1561497" y="941567"/>
                  <a:pt x="1566883" y="938874"/>
                </a:cubicBezTo>
                <a:close/>
                <a:moveTo>
                  <a:pt x="2331979" y="933825"/>
                </a:moveTo>
                <a:cubicBezTo>
                  <a:pt x="2304715" y="949982"/>
                  <a:pt x="2260619" y="966475"/>
                  <a:pt x="2233018" y="974554"/>
                </a:cubicBezTo>
                <a:cubicBezTo>
                  <a:pt x="2233018" y="958060"/>
                  <a:pt x="2255234" y="960753"/>
                  <a:pt x="2263312" y="958397"/>
                </a:cubicBezTo>
                <a:cubicBezTo>
                  <a:pt x="2285192" y="950318"/>
                  <a:pt x="2307071" y="936518"/>
                  <a:pt x="2331979" y="933825"/>
                </a:cubicBezTo>
                <a:close/>
                <a:moveTo>
                  <a:pt x="1649350" y="887037"/>
                </a:moveTo>
                <a:cubicBezTo>
                  <a:pt x="1657429" y="887037"/>
                  <a:pt x="1654736" y="895116"/>
                  <a:pt x="1665844" y="892423"/>
                </a:cubicBezTo>
                <a:cubicBezTo>
                  <a:pt x="1663151" y="900838"/>
                  <a:pt x="1668537" y="903531"/>
                  <a:pt x="1668537" y="908917"/>
                </a:cubicBezTo>
                <a:cubicBezTo>
                  <a:pt x="1657766" y="908917"/>
                  <a:pt x="1649350" y="920025"/>
                  <a:pt x="1638242" y="911273"/>
                </a:cubicBezTo>
                <a:cubicBezTo>
                  <a:pt x="1646657" y="905887"/>
                  <a:pt x="1654736" y="903194"/>
                  <a:pt x="1663151" y="903194"/>
                </a:cubicBezTo>
                <a:cubicBezTo>
                  <a:pt x="1663151" y="895116"/>
                  <a:pt x="1655073" y="895116"/>
                  <a:pt x="1646657" y="895116"/>
                </a:cubicBezTo>
                <a:cubicBezTo>
                  <a:pt x="1646657" y="892423"/>
                  <a:pt x="1646657" y="892423"/>
                  <a:pt x="1649350" y="892423"/>
                </a:cubicBezTo>
                <a:cubicBezTo>
                  <a:pt x="1649350" y="892423"/>
                  <a:pt x="1649350" y="892423"/>
                  <a:pt x="1649350" y="887037"/>
                </a:cubicBezTo>
                <a:close/>
                <a:moveTo>
                  <a:pt x="1676489" y="880979"/>
                </a:moveTo>
                <a:cubicBezTo>
                  <a:pt x="1682337" y="881652"/>
                  <a:pt x="1689238" y="882998"/>
                  <a:pt x="1693445" y="881652"/>
                </a:cubicBezTo>
                <a:cubicBezTo>
                  <a:pt x="1690752" y="887037"/>
                  <a:pt x="1671230" y="889730"/>
                  <a:pt x="1665844" y="884345"/>
                </a:cubicBezTo>
                <a:cubicBezTo>
                  <a:pt x="1665844" y="880306"/>
                  <a:pt x="1670641" y="880306"/>
                  <a:pt x="1676489" y="880979"/>
                </a:cubicBezTo>
                <a:close/>
                <a:moveTo>
                  <a:pt x="1583645" y="879448"/>
                </a:moveTo>
                <a:cubicBezTo>
                  <a:pt x="1589456" y="878664"/>
                  <a:pt x="1595662" y="879211"/>
                  <a:pt x="1602563" y="881988"/>
                </a:cubicBezTo>
                <a:cubicBezTo>
                  <a:pt x="1588762" y="909253"/>
                  <a:pt x="1572268" y="917332"/>
                  <a:pt x="1539281" y="920025"/>
                </a:cubicBezTo>
                <a:cubicBezTo>
                  <a:pt x="1536589" y="911609"/>
                  <a:pt x="1533896" y="908917"/>
                  <a:pt x="1533896" y="898145"/>
                </a:cubicBezTo>
                <a:cubicBezTo>
                  <a:pt x="1552325" y="896126"/>
                  <a:pt x="1566210" y="881799"/>
                  <a:pt x="1583645" y="879448"/>
                </a:cubicBezTo>
                <a:close/>
                <a:moveTo>
                  <a:pt x="1931507" y="861119"/>
                </a:moveTo>
                <a:cubicBezTo>
                  <a:pt x="1938996" y="861455"/>
                  <a:pt x="1946402" y="865495"/>
                  <a:pt x="1948926" y="873573"/>
                </a:cubicBezTo>
                <a:cubicBezTo>
                  <a:pt x="1929740" y="878959"/>
                  <a:pt x="1907524" y="881652"/>
                  <a:pt x="1888338" y="887037"/>
                </a:cubicBezTo>
                <a:cubicBezTo>
                  <a:pt x="1863766" y="895116"/>
                  <a:pt x="1836164" y="911609"/>
                  <a:pt x="1822364" y="895116"/>
                </a:cubicBezTo>
                <a:cubicBezTo>
                  <a:pt x="1841550" y="898145"/>
                  <a:pt x="1855351" y="881652"/>
                  <a:pt x="1866459" y="881652"/>
                </a:cubicBezTo>
                <a:cubicBezTo>
                  <a:pt x="1872181" y="878959"/>
                  <a:pt x="1874874" y="884345"/>
                  <a:pt x="1874874" y="884345"/>
                </a:cubicBezTo>
                <a:cubicBezTo>
                  <a:pt x="1888675" y="881652"/>
                  <a:pt x="1897089" y="865495"/>
                  <a:pt x="1913583" y="870881"/>
                </a:cubicBezTo>
                <a:cubicBezTo>
                  <a:pt x="1916444" y="864148"/>
                  <a:pt x="1924018" y="860782"/>
                  <a:pt x="1931507" y="861119"/>
                </a:cubicBezTo>
                <a:close/>
                <a:moveTo>
                  <a:pt x="2502637" y="851694"/>
                </a:moveTo>
                <a:cubicBezTo>
                  <a:pt x="2499944" y="865495"/>
                  <a:pt x="2469650" y="873573"/>
                  <a:pt x="2450464" y="878959"/>
                </a:cubicBezTo>
                <a:cubicBezTo>
                  <a:pt x="2436663" y="890067"/>
                  <a:pt x="2422862" y="900838"/>
                  <a:pt x="2400983" y="903531"/>
                </a:cubicBezTo>
                <a:cubicBezTo>
                  <a:pt x="2406369" y="890067"/>
                  <a:pt x="2439692" y="890067"/>
                  <a:pt x="2436663" y="876266"/>
                </a:cubicBezTo>
                <a:cubicBezTo>
                  <a:pt x="2458542" y="873573"/>
                  <a:pt x="2483450" y="859773"/>
                  <a:pt x="2502637" y="851694"/>
                </a:cubicBezTo>
                <a:close/>
                <a:moveTo>
                  <a:pt x="1993694" y="851694"/>
                </a:moveTo>
                <a:cubicBezTo>
                  <a:pt x="1985279" y="860109"/>
                  <a:pt x="1974508" y="862802"/>
                  <a:pt x="1963400" y="868188"/>
                </a:cubicBezTo>
                <a:cubicBezTo>
                  <a:pt x="1960371" y="860109"/>
                  <a:pt x="1985279" y="857416"/>
                  <a:pt x="1993694" y="851694"/>
                </a:cubicBezTo>
                <a:close/>
                <a:moveTo>
                  <a:pt x="1787021" y="849338"/>
                </a:moveTo>
                <a:cubicBezTo>
                  <a:pt x="1773220" y="852031"/>
                  <a:pt x="1756726" y="862802"/>
                  <a:pt x="1745619" y="860109"/>
                </a:cubicBezTo>
                <a:cubicBezTo>
                  <a:pt x="1754033" y="849001"/>
                  <a:pt x="1773220" y="849001"/>
                  <a:pt x="1787021" y="849338"/>
                </a:cubicBezTo>
                <a:close/>
                <a:moveTo>
                  <a:pt x="1668999" y="841596"/>
                </a:moveTo>
                <a:cubicBezTo>
                  <a:pt x="1674175" y="840250"/>
                  <a:pt x="1679644" y="840923"/>
                  <a:pt x="1682337" y="846308"/>
                </a:cubicBezTo>
                <a:cubicBezTo>
                  <a:pt x="1679645" y="851694"/>
                  <a:pt x="1668537" y="849001"/>
                  <a:pt x="1657429" y="849001"/>
                </a:cubicBezTo>
                <a:cubicBezTo>
                  <a:pt x="1658944" y="846309"/>
                  <a:pt x="1663824" y="842943"/>
                  <a:pt x="1668999" y="841596"/>
                </a:cubicBezTo>
                <a:close/>
                <a:moveTo>
                  <a:pt x="2547068" y="832844"/>
                </a:moveTo>
                <a:cubicBezTo>
                  <a:pt x="2535961" y="843616"/>
                  <a:pt x="2524852" y="849001"/>
                  <a:pt x="2508359" y="852031"/>
                </a:cubicBezTo>
                <a:cubicBezTo>
                  <a:pt x="2522159" y="846308"/>
                  <a:pt x="2533268" y="838230"/>
                  <a:pt x="2547068" y="832844"/>
                </a:cubicBezTo>
                <a:close/>
                <a:moveTo>
                  <a:pt x="2359581" y="829815"/>
                </a:moveTo>
                <a:cubicBezTo>
                  <a:pt x="2343087" y="827123"/>
                  <a:pt x="2326594" y="843616"/>
                  <a:pt x="2312793" y="849001"/>
                </a:cubicBezTo>
                <a:cubicBezTo>
                  <a:pt x="2329287" y="851694"/>
                  <a:pt x="2343087" y="846308"/>
                  <a:pt x="2356888" y="843616"/>
                </a:cubicBezTo>
                <a:cubicBezTo>
                  <a:pt x="2354195" y="835537"/>
                  <a:pt x="2359581" y="835537"/>
                  <a:pt x="2359581" y="829815"/>
                </a:cubicBezTo>
                <a:close/>
                <a:moveTo>
                  <a:pt x="1572268" y="821736"/>
                </a:moveTo>
                <a:cubicBezTo>
                  <a:pt x="1566883" y="832844"/>
                  <a:pt x="1553083" y="846308"/>
                  <a:pt x="1539281" y="840923"/>
                </a:cubicBezTo>
                <a:cubicBezTo>
                  <a:pt x="1547360" y="832508"/>
                  <a:pt x="1563854" y="829815"/>
                  <a:pt x="1572268" y="821736"/>
                </a:cubicBezTo>
                <a:close/>
                <a:moveTo>
                  <a:pt x="1726432" y="819380"/>
                </a:moveTo>
                <a:cubicBezTo>
                  <a:pt x="1721046" y="824766"/>
                  <a:pt x="1704553" y="819380"/>
                  <a:pt x="1704553" y="830151"/>
                </a:cubicBezTo>
                <a:cubicBezTo>
                  <a:pt x="1712631" y="827123"/>
                  <a:pt x="1723739" y="830151"/>
                  <a:pt x="1726432" y="819380"/>
                </a:cubicBezTo>
                <a:close/>
                <a:moveTo>
                  <a:pt x="2062361" y="819043"/>
                </a:moveTo>
                <a:cubicBezTo>
                  <a:pt x="2059669" y="830151"/>
                  <a:pt x="2054283" y="838230"/>
                  <a:pt x="2043175" y="840923"/>
                </a:cubicBezTo>
                <a:cubicBezTo>
                  <a:pt x="2045868" y="827123"/>
                  <a:pt x="2051253" y="827123"/>
                  <a:pt x="2062361" y="819043"/>
                </a:cubicBezTo>
                <a:close/>
                <a:moveTo>
                  <a:pt x="1775913" y="794472"/>
                </a:moveTo>
                <a:cubicBezTo>
                  <a:pt x="1767834" y="799858"/>
                  <a:pt x="1765142" y="808272"/>
                  <a:pt x="1764805" y="816015"/>
                </a:cubicBezTo>
                <a:cubicBezTo>
                  <a:pt x="1742926" y="824093"/>
                  <a:pt x="1726432" y="835200"/>
                  <a:pt x="1701524" y="843279"/>
                </a:cubicBezTo>
                <a:cubicBezTo>
                  <a:pt x="1701524" y="837893"/>
                  <a:pt x="1696138" y="837893"/>
                  <a:pt x="1696138" y="835200"/>
                </a:cubicBezTo>
                <a:cubicBezTo>
                  <a:pt x="1704216" y="827123"/>
                  <a:pt x="1698831" y="827123"/>
                  <a:pt x="1687723" y="821736"/>
                </a:cubicBezTo>
                <a:cubicBezTo>
                  <a:pt x="1715324" y="810965"/>
                  <a:pt x="1742926" y="799858"/>
                  <a:pt x="1775913" y="794472"/>
                </a:cubicBezTo>
                <a:close/>
                <a:moveTo>
                  <a:pt x="2214547" y="775285"/>
                </a:moveTo>
                <a:cubicBezTo>
                  <a:pt x="2218629" y="774949"/>
                  <a:pt x="2223425" y="775622"/>
                  <a:pt x="2227633" y="775622"/>
                </a:cubicBezTo>
                <a:cubicBezTo>
                  <a:pt x="2221911" y="778315"/>
                  <a:pt x="2213832" y="781008"/>
                  <a:pt x="2205753" y="781008"/>
                </a:cubicBezTo>
                <a:cubicBezTo>
                  <a:pt x="2207100" y="776968"/>
                  <a:pt x="2210466" y="775622"/>
                  <a:pt x="2214547" y="775285"/>
                </a:cubicBezTo>
                <a:close/>
                <a:moveTo>
                  <a:pt x="2243748" y="759128"/>
                </a:moveTo>
                <a:cubicBezTo>
                  <a:pt x="2249596" y="758455"/>
                  <a:pt x="2256412" y="759128"/>
                  <a:pt x="2257590" y="761821"/>
                </a:cubicBezTo>
                <a:cubicBezTo>
                  <a:pt x="2257590" y="775285"/>
                  <a:pt x="2241097" y="756436"/>
                  <a:pt x="2235711" y="764514"/>
                </a:cubicBezTo>
                <a:cubicBezTo>
                  <a:pt x="2233019" y="761821"/>
                  <a:pt x="2237899" y="759802"/>
                  <a:pt x="2243748" y="759128"/>
                </a:cubicBezTo>
                <a:close/>
                <a:moveTo>
                  <a:pt x="2505666" y="756436"/>
                </a:moveTo>
                <a:cubicBezTo>
                  <a:pt x="2513745" y="759129"/>
                  <a:pt x="2508359" y="772929"/>
                  <a:pt x="2506003" y="778988"/>
                </a:cubicBezTo>
                <a:cubicBezTo>
                  <a:pt x="2533604" y="773266"/>
                  <a:pt x="2547405" y="770573"/>
                  <a:pt x="2566591" y="762494"/>
                </a:cubicBezTo>
                <a:cubicBezTo>
                  <a:pt x="2566591" y="767880"/>
                  <a:pt x="2561205" y="767880"/>
                  <a:pt x="2561205" y="775958"/>
                </a:cubicBezTo>
                <a:cubicBezTo>
                  <a:pt x="2517110" y="792115"/>
                  <a:pt x="2475709" y="789423"/>
                  <a:pt x="2440029" y="813995"/>
                </a:cubicBezTo>
                <a:cubicBezTo>
                  <a:pt x="2420842" y="819380"/>
                  <a:pt x="2393241" y="813995"/>
                  <a:pt x="2374054" y="824766"/>
                </a:cubicBezTo>
                <a:cubicBezTo>
                  <a:pt x="2371362" y="835537"/>
                  <a:pt x="2385162" y="830151"/>
                  <a:pt x="2385162" y="835537"/>
                </a:cubicBezTo>
                <a:cubicBezTo>
                  <a:pt x="2360254" y="854724"/>
                  <a:pt x="2329960" y="865832"/>
                  <a:pt x="2299665" y="879296"/>
                </a:cubicBezTo>
                <a:cubicBezTo>
                  <a:pt x="2299665" y="906560"/>
                  <a:pt x="2266342" y="901175"/>
                  <a:pt x="2260957" y="925746"/>
                </a:cubicBezTo>
                <a:cubicBezTo>
                  <a:pt x="2227970" y="939547"/>
                  <a:pt x="2194983" y="950318"/>
                  <a:pt x="2170074" y="974891"/>
                </a:cubicBezTo>
                <a:cubicBezTo>
                  <a:pt x="2156273" y="966812"/>
                  <a:pt x="2142472" y="931132"/>
                  <a:pt x="2128672" y="947626"/>
                </a:cubicBezTo>
                <a:cubicBezTo>
                  <a:pt x="2123286" y="925746"/>
                  <a:pt x="2120257" y="868524"/>
                  <a:pt x="2158966" y="885018"/>
                </a:cubicBezTo>
                <a:cubicBezTo>
                  <a:pt x="2175459" y="871217"/>
                  <a:pt x="2208446" y="860446"/>
                  <a:pt x="2227633" y="863139"/>
                </a:cubicBezTo>
                <a:cubicBezTo>
                  <a:pt x="2233018" y="871217"/>
                  <a:pt x="2221911" y="882325"/>
                  <a:pt x="2230326" y="887711"/>
                </a:cubicBezTo>
                <a:cubicBezTo>
                  <a:pt x="2213832" y="895789"/>
                  <a:pt x="2202725" y="909253"/>
                  <a:pt x="2197339" y="925746"/>
                </a:cubicBezTo>
                <a:cubicBezTo>
                  <a:pt x="2222247" y="941903"/>
                  <a:pt x="2241434" y="914639"/>
                  <a:pt x="2255234" y="906560"/>
                </a:cubicBezTo>
                <a:cubicBezTo>
                  <a:pt x="2255234" y="901175"/>
                  <a:pt x="2244126" y="911946"/>
                  <a:pt x="2238741" y="903868"/>
                </a:cubicBezTo>
                <a:cubicBezTo>
                  <a:pt x="2263650" y="898145"/>
                  <a:pt x="2269035" y="873910"/>
                  <a:pt x="2280143" y="857416"/>
                </a:cubicBezTo>
                <a:cubicBezTo>
                  <a:pt x="2277450" y="852031"/>
                  <a:pt x="2260957" y="860109"/>
                  <a:pt x="2263650" y="849338"/>
                </a:cubicBezTo>
                <a:cubicBezTo>
                  <a:pt x="2271728" y="846645"/>
                  <a:pt x="2280143" y="843952"/>
                  <a:pt x="2285528" y="841260"/>
                </a:cubicBezTo>
                <a:cubicBezTo>
                  <a:pt x="2288221" y="830151"/>
                  <a:pt x="2277114" y="832844"/>
                  <a:pt x="2277114" y="822073"/>
                </a:cubicBezTo>
                <a:cubicBezTo>
                  <a:pt x="2282835" y="824766"/>
                  <a:pt x="2282835" y="819380"/>
                  <a:pt x="2288221" y="819380"/>
                </a:cubicBezTo>
                <a:cubicBezTo>
                  <a:pt x="2282835" y="802887"/>
                  <a:pt x="2315823" y="794808"/>
                  <a:pt x="2335009" y="789423"/>
                </a:cubicBezTo>
                <a:cubicBezTo>
                  <a:pt x="2337701" y="811302"/>
                  <a:pt x="2307408" y="797838"/>
                  <a:pt x="2302022" y="811302"/>
                </a:cubicBezTo>
                <a:cubicBezTo>
                  <a:pt x="2302022" y="819380"/>
                  <a:pt x="2310437" y="822073"/>
                  <a:pt x="2315823" y="824766"/>
                </a:cubicBezTo>
                <a:cubicBezTo>
                  <a:pt x="2321208" y="808272"/>
                  <a:pt x="2359917" y="797501"/>
                  <a:pt x="2376411" y="805579"/>
                </a:cubicBezTo>
                <a:cubicBezTo>
                  <a:pt x="2412091" y="778315"/>
                  <a:pt x="2469987" y="783701"/>
                  <a:pt x="2505666" y="756436"/>
                </a:cubicBezTo>
                <a:close/>
                <a:moveTo>
                  <a:pt x="2395597" y="753743"/>
                </a:moveTo>
                <a:cubicBezTo>
                  <a:pt x="2392904" y="772929"/>
                  <a:pt x="2398290" y="778315"/>
                  <a:pt x="2373718" y="778315"/>
                </a:cubicBezTo>
                <a:cubicBezTo>
                  <a:pt x="2376411" y="772593"/>
                  <a:pt x="2381797" y="769900"/>
                  <a:pt x="2376411" y="759129"/>
                </a:cubicBezTo>
                <a:cubicBezTo>
                  <a:pt x="2384490" y="759129"/>
                  <a:pt x="2387182" y="753743"/>
                  <a:pt x="2395597" y="753743"/>
                </a:cubicBezTo>
                <a:close/>
                <a:moveTo>
                  <a:pt x="1544667" y="745665"/>
                </a:moveTo>
                <a:cubicBezTo>
                  <a:pt x="1541974" y="756436"/>
                  <a:pt x="1517066" y="756436"/>
                  <a:pt x="1505958" y="751050"/>
                </a:cubicBezTo>
                <a:cubicBezTo>
                  <a:pt x="1514373" y="740279"/>
                  <a:pt x="1536252" y="751050"/>
                  <a:pt x="1544667" y="745665"/>
                </a:cubicBezTo>
                <a:close/>
                <a:moveTo>
                  <a:pt x="2197002" y="742972"/>
                </a:moveTo>
                <a:cubicBezTo>
                  <a:pt x="2186231" y="740279"/>
                  <a:pt x="2164015" y="745665"/>
                  <a:pt x="2161322" y="753743"/>
                </a:cubicBezTo>
                <a:cubicBezTo>
                  <a:pt x="2175123" y="751050"/>
                  <a:pt x="2188923" y="748357"/>
                  <a:pt x="2197002" y="742972"/>
                </a:cubicBezTo>
                <a:close/>
                <a:moveTo>
                  <a:pt x="1897089" y="740279"/>
                </a:moveTo>
                <a:cubicBezTo>
                  <a:pt x="1897089" y="745665"/>
                  <a:pt x="1883289" y="745665"/>
                  <a:pt x="1894396" y="753743"/>
                </a:cubicBezTo>
                <a:cubicBezTo>
                  <a:pt x="1905505" y="753743"/>
                  <a:pt x="1908197" y="751050"/>
                  <a:pt x="1919305" y="753743"/>
                </a:cubicBezTo>
                <a:cubicBezTo>
                  <a:pt x="1913583" y="764514"/>
                  <a:pt x="1886319" y="764514"/>
                  <a:pt x="1877904" y="764514"/>
                </a:cubicBezTo>
                <a:cubicBezTo>
                  <a:pt x="1880596" y="759129"/>
                  <a:pt x="1889011" y="759129"/>
                  <a:pt x="1877904" y="753743"/>
                </a:cubicBezTo>
                <a:cubicBezTo>
                  <a:pt x="1891704" y="748357"/>
                  <a:pt x="1877904" y="740279"/>
                  <a:pt x="1897089" y="740279"/>
                </a:cubicBezTo>
                <a:close/>
                <a:moveTo>
                  <a:pt x="1748648" y="729171"/>
                </a:moveTo>
                <a:cubicBezTo>
                  <a:pt x="1745955" y="737249"/>
                  <a:pt x="1732155" y="737249"/>
                  <a:pt x="1721046" y="739942"/>
                </a:cubicBezTo>
                <a:cubicBezTo>
                  <a:pt x="1729125" y="731864"/>
                  <a:pt x="1737540" y="731864"/>
                  <a:pt x="1748648" y="729171"/>
                </a:cubicBezTo>
                <a:close/>
                <a:moveTo>
                  <a:pt x="2585441" y="723785"/>
                </a:moveTo>
                <a:cubicBezTo>
                  <a:pt x="2590827" y="723785"/>
                  <a:pt x="2588134" y="729171"/>
                  <a:pt x="2588134" y="731864"/>
                </a:cubicBezTo>
                <a:cubicBezTo>
                  <a:pt x="2568947" y="731864"/>
                  <a:pt x="2555147" y="753743"/>
                  <a:pt x="2524852" y="753743"/>
                </a:cubicBezTo>
                <a:cubicBezTo>
                  <a:pt x="2544038" y="742972"/>
                  <a:pt x="2566255" y="734557"/>
                  <a:pt x="2585441" y="723785"/>
                </a:cubicBezTo>
                <a:close/>
                <a:moveTo>
                  <a:pt x="2489173" y="718400"/>
                </a:moveTo>
                <a:cubicBezTo>
                  <a:pt x="2497588" y="721093"/>
                  <a:pt x="2489173" y="726478"/>
                  <a:pt x="2486480" y="729171"/>
                </a:cubicBezTo>
                <a:cubicBezTo>
                  <a:pt x="2486480" y="731864"/>
                  <a:pt x="2505666" y="729171"/>
                  <a:pt x="2508359" y="726478"/>
                </a:cubicBezTo>
                <a:cubicBezTo>
                  <a:pt x="2494558" y="742635"/>
                  <a:pt x="2442385" y="745328"/>
                  <a:pt x="2417477" y="761821"/>
                </a:cubicBezTo>
                <a:cubicBezTo>
                  <a:pt x="2409398" y="761821"/>
                  <a:pt x="2412091" y="753743"/>
                  <a:pt x="2403676" y="753743"/>
                </a:cubicBezTo>
                <a:cubicBezTo>
                  <a:pt x="2431277" y="740279"/>
                  <a:pt x="2458879" y="731864"/>
                  <a:pt x="2489173" y="718400"/>
                </a:cubicBezTo>
                <a:close/>
                <a:moveTo>
                  <a:pt x="2681709" y="715707"/>
                </a:moveTo>
                <a:cubicBezTo>
                  <a:pt x="2676323" y="721093"/>
                  <a:pt x="2668245" y="729171"/>
                  <a:pt x="2654107" y="729171"/>
                </a:cubicBezTo>
                <a:cubicBezTo>
                  <a:pt x="2662523" y="723785"/>
                  <a:pt x="2670601" y="718400"/>
                  <a:pt x="2681709" y="715707"/>
                </a:cubicBezTo>
                <a:close/>
                <a:moveTo>
                  <a:pt x="2469987" y="704599"/>
                </a:moveTo>
                <a:cubicBezTo>
                  <a:pt x="2475372" y="707292"/>
                  <a:pt x="2478065" y="701906"/>
                  <a:pt x="2486480" y="704599"/>
                </a:cubicBezTo>
                <a:cubicBezTo>
                  <a:pt x="2480757" y="712677"/>
                  <a:pt x="2464264" y="709985"/>
                  <a:pt x="2458879" y="715370"/>
                </a:cubicBezTo>
                <a:cubicBezTo>
                  <a:pt x="2453493" y="707292"/>
                  <a:pt x="2469987" y="715370"/>
                  <a:pt x="2469987" y="704599"/>
                </a:cubicBezTo>
                <a:close/>
                <a:moveTo>
                  <a:pt x="2574670" y="701906"/>
                </a:moveTo>
                <a:cubicBezTo>
                  <a:pt x="2558176" y="713014"/>
                  <a:pt x="2538653" y="718400"/>
                  <a:pt x="2519467" y="726478"/>
                </a:cubicBezTo>
                <a:cubicBezTo>
                  <a:pt x="2527545" y="718400"/>
                  <a:pt x="2552454" y="704599"/>
                  <a:pt x="2574670" y="701906"/>
                </a:cubicBezTo>
                <a:close/>
                <a:moveTo>
                  <a:pt x="2673630" y="696857"/>
                </a:moveTo>
                <a:cubicBezTo>
                  <a:pt x="2668245" y="702243"/>
                  <a:pt x="2673630" y="702243"/>
                  <a:pt x="2673630" y="707628"/>
                </a:cubicBezTo>
                <a:cubicBezTo>
                  <a:pt x="2662523" y="713014"/>
                  <a:pt x="2654444" y="718400"/>
                  <a:pt x="2643336" y="718400"/>
                </a:cubicBezTo>
                <a:cubicBezTo>
                  <a:pt x="2651414" y="712677"/>
                  <a:pt x="2659830" y="709985"/>
                  <a:pt x="2670938" y="707628"/>
                </a:cubicBezTo>
                <a:cubicBezTo>
                  <a:pt x="2670938" y="699550"/>
                  <a:pt x="2657137" y="707628"/>
                  <a:pt x="2659830" y="702243"/>
                </a:cubicBezTo>
                <a:cubicBezTo>
                  <a:pt x="2659830" y="691472"/>
                  <a:pt x="2665215" y="702243"/>
                  <a:pt x="2673630" y="696857"/>
                </a:cubicBezTo>
                <a:close/>
                <a:moveTo>
                  <a:pt x="2277114" y="696520"/>
                </a:moveTo>
                <a:cubicBezTo>
                  <a:pt x="2271728" y="696520"/>
                  <a:pt x="2263312" y="696520"/>
                  <a:pt x="2260619" y="699213"/>
                </a:cubicBezTo>
                <a:cubicBezTo>
                  <a:pt x="2260619" y="704599"/>
                  <a:pt x="2260619" y="707292"/>
                  <a:pt x="2266005" y="707292"/>
                </a:cubicBezTo>
                <a:cubicBezTo>
                  <a:pt x="2271728" y="704599"/>
                  <a:pt x="2274421" y="701906"/>
                  <a:pt x="2277114" y="696520"/>
                </a:cubicBezTo>
                <a:close/>
                <a:moveTo>
                  <a:pt x="1985279" y="688779"/>
                </a:moveTo>
                <a:cubicBezTo>
                  <a:pt x="1990665" y="691472"/>
                  <a:pt x="1996387" y="696857"/>
                  <a:pt x="2001773" y="702243"/>
                </a:cubicBezTo>
                <a:cubicBezTo>
                  <a:pt x="2001773" y="704936"/>
                  <a:pt x="1993358" y="702243"/>
                  <a:pt x="1993358" y="707628"/>
                </a:cubicBezTo>
                <a:cubicBezTo>
                  <a:pt x="1993358" y="713014"/>
                  <a:pt x="1999080" y="710321"/>
                  <a:pt x="2004466" y="710321"/>
                </a:cubicBezTo>
                <a:cubicBezTo>
                  <a:pt x="1999080" y="715707"/>
                  <a:pt x="2004466" y="723785"/>
                  <a:pt x="2012880" y="723785"/>
                </a:cubicBezTo>
                <a:cubicBezTo>
                  <a:pt x="2007158" y="729171"/>
                  <a:pt x="1996387" y="734557"/>
                  <a:pt x="1987972" y="729171"/>
                </a:cubicBezTo>
                <a:cubicBezTo>
                  <a:pt x="1987972" y="723785"/>
                  <a:pt x="1996387" y="726478"/>
                  <a:pt x="1996387" y="721093"/>
                </a:cubicBezTo>
                <a:cubicBezTo>
                  <a:pt x="1987972" y="715707"/>
                  <a:pt x="1974508" y="726478"/>
                  <a:pt x="1966093" y="729171"/>
                </a:cubicBezTo>
                <a:cubicBezTo>
                  <a:pt x="1971478" y="737249"/>
                  <a:pt x="1976864" y="726478"/>
                  <a:pt x="1985279" y="729171"/>
                </a:cubicBezTo>
                <a:cubicBezTo>
                  <a:pt x="1976864" y="734557"/>
                  <a:pt x="1968786" y="742635"/>
                  <a:pt x="1954985" y="742635"/>
                </a:cubicBezTo>
                <a:cubicBezTo>
                  <a:pt x="1954985" y="737249"/>
                  <a:pt x="1957678" y="739942"/>
                  <a:pt x="1966093" y="737249"/>
                </a:cubicBezTo>
                <a:cubicBezTo>
                  <a:pt x="1963400" y="731864"/>
                  <a:pt x="1957678" y="731864"/>
                  <a:pt x="1952292" y="731864"/>
                </a:cubicBezTo>
                <a:cubicBezTo>
                  <a:pt x="1952292" y="720756"/>
                  <a:pt x="1952292" y="718063"/>
                  <a:pt x="1966093" y="715370"/>
                </a:cubicBezTo>
                <a:cubicBezTo>
                  <a:pt x="1968786" y="707292"/>
                  <a:pt x="1960371" y="712677"/>
                  <a:pt x="1954985" y="709985"/>
                </a:cubicBezTo>
                <a:cubicBezTo>
                  <a:pt x="1960371" y="696520"/>
                  <a:pt x="1982587" y="704599"/>
                  <a:pt x="1985279" y="688779"/>
                </a:cubicBezTo>
                <a:close/>
                <a:moveTo>
                  <a:pt x="1954985" y="685412"/>
                </a:moveTo>
                <a:cubicBezTo>
                  <a:pt x="1963400" y="688442"/>
                  <a:pt x="1960371" y="696520"/>
                  <a:pt x="1958014" y="701569"/>
                </a:cubicBezTo>
                <a:cubicBezTo>
                  <a:pt x="1946907" y="701569"/>
                  <a:pt x="1938492" y="701569"/>
                  <a:pt x="1933105" y="698876"/>
                </a:cubicBezTo>
                <a:cubicBezTo>
                  <a:pt x="1933105" y="688105"/>
                  <a:pt x="1949599" y="690799"/>
                  <a:pt x="1954985" y="685412"/>
                </a:cubicBezTo>
                <a:close/>
                <a:moveTo>
                  <a:pt x="1996387" y="674641"/>
                </a:moveTo>
                <a:cubicBezTo>
                  <a:pt x="1999080" y="677335"/>
                  <a:pt x="1982587" y="685412"/>
                  <a:pt x="1982587" y="685412"/>
                </a:cubicBezTo>
                <a:cubicBezTo>
                  <a:pt x="1974171" y="680027"/>
                  <a:pt x="1990665" y="677335"/>
                  <a:pt x="1996387" y="674641"/>
                </a:cubicBezTo>
                <a:close/>
                <a:moveTo>
                  <a:pt x="1107084" y="674641"/>
                </a:moveTo>
                <a:cubicBezTo>
                  <a:pt x="1115162" y="677335"/>
                  <a:pt x="1109777" y="685412"/>
                  <a:pt x="1107084" y="688105"/>
                </a:cubicBezTo>
                <a:cubicBezTo>
                  <a:pt x="1098670" y="688105"/>
                  <a:pt x="1107084" y="677335"/>
                  <a:pt x="1098670" y="680027"/>
                </a:cubicBezTo>
                <a:cubicBezTo>
                  <a:pt x="1098670" y="677335"/>
                  <a:pt x="1107084" y="680027"/>
                  <a:pt x="1107084" y="674641"/>
                </a:cubicBezTo>
                <a:close/>
                <a:moveTo>
                  <a:pt x="2241434" y="671948"/>
                </a:moveTo>
                <a:cubicBezTo>
                  <a:pt x="2227633" y="674978"/>
                  <a:pt x="2202725" y="663870"/>
                  <a:pt x="2202725" y="688442"/>
                </a:cubicBezTo>
                <a:cubicBezTo>
                  <a:pt x="2188923" y="693828"/>
                  <a:pt x="2164352" y="688442"/>
                  <a:pt x="2158966" y="701906"/>
                </a:cubicBezTo>
                <a:cubicBezTo>
                  <a:pt x="2175459" y="723785"/>
                  <a:pt x="2230326" y="696520"/>
                  <a:pt x="2241434" y="671948"/>
                </a:cubicBezTo>
                <a:close/>
                <a:moveTo>
                  <a:pt x="1902475" y="669256"/>
                </a:moveTo>
                <a:cubicBezTo>
                  <a:pt x="1891704" y="663870"/>
                  <a:pt x="1877904" y="674641"/>
                  <a:pt x="1880596" y="677335"/>
                </a:cubicBezTo>
                <a:cubicBezTo>
                  <a:pt x="1886319" y="677335"/>
                  <a:pt x="1899782" y="682720"/>
                  <a:pt x="1902475" y="669256"/>
                </a:cubicBezTo>
                <a:close/>
                <a:moveTo>
                  <a:pt x="1959050" y="659647"/>
                </a:moveTo>
                <a:cubicBezTo>
                  <a:pt x="1962032" y="660378"/>
                  <a:pt x="1965083" y="662439"/>
                  <a:pt x="1968449" y="666563"/>
                </a:cubicBezTo>
                <a:cubicBezTo>
                  <a:pt x="1960371" y="671948"/>
                  <a:pt x="1938155" y="669256"/>
                  <a:pt x="1932769" y="677335"/>
                </a:cubicBezTo>
                <a:cubicBezTo>
                  <a:pt x="1932769" y="674641"/>
                  <a:pt x="1924691" y="677335"/>
                  <a:pt x="1927384" y="669256"/>
                </a:cubicBezTo>
                <a:cubicBezTo>
                  <a:pt x="1941774" y="667236"/>
                  <a:pt x="1950104" y="657454"/>
                  <a:pt x="1959050" y="659647"/>
                </a:cubicBezTo>
                <a:close/>
                <a:moveTo>
                  <a:pt x="2885353" y="650070"/>
                </a:moveTo>
                <a:cubicBezTo>
                  <a:pt x="2893768" y="666227"/>
                  <a:pt x="2849673" y="685412"/>
                  <a:pt x="2833179" y="685412"/>
                </a:cubicBezTo>
                <a:cubicBezTo>
                  <a:pt x="2846980" y="671948"/>
                  <a:pt x="2871889" y="663870"/>
                  <a:pt x="2885353" y="650070"/>
                </a:cubicBezTo>
                <a:close/>
                <a:moveTo>
                  <a:pt x="2244126" y="650070"/>
                </a:moveTo>
                <a:cubicBezTo>
                  <a:pt x="2230326" y="650070"/>
                  <a:pt x="2208446" y="655455"/>
                  <a:pt x="2216525" y="668919"/>
                </a:cubicBezTo>
                <a:cubicBezTo>
                  <a:pt x="2219217" y="655455"/>
                  <a:pt x="2230326" y="666227"/>
                  <a:pt x="2244126" y="660841"/>
                </a:cubicBezTo>
                <a:cubicBezTo>
                  <a:pt x="2244126" y="660841"/>
                  <a:pt x="2244126" y="660841"/>
                  <a:pt x="2244126" y="650070"/>
                </a:cubicBezTo>
                <a:close/>
                <a:moveTo>
                  <a:pt x="2464264" y="636605"/>
                </a:moveTo>
                <a:cubicBezTo>
                  <a:pt x="2480757" y="650070"/>
                  <a:pt x="2497251" y="650070"/>
                  <a:pt x="2511052" y="636605"/>
                </a:cubicBezTo>
                <a:cubicBezTo>
                  <a:pt x="2502973" y="644683"/>
                  <a:pt x="2516774" y="641991"/>
                  <a:pt x="2525189" y="641991"/>
                </a:cubicBezTo>
                <a:cubicBezTo>
                  <a:pt x="2508696" y="658484"/>
                  <a:pt x="2481431" y="666563"/>
                  <a:pt x="2456522" y="671948"/>
                </a:cubicBezTo>
                <a:cubicBezTo>
                  <a:pt x="2456522" y="666563"/>
                  <a:pt x="2459215" y="666563"/>
                  <a:pt x="2459215" y="661177"/>
                </a:cubicBezTo>
                <a:cubicBezTo>
                  <a:pt x="2436999" y="658484"/>
                  <a:pt x="2436999" y="677671"/>
                  <a:pt x="2417813" y="677671"/>
                </a:cubicBezTo>
                <a:cubicBezTo>
                  <a:pt x="2423199" y="683056"/>
                  <a:pt x="2431277" y="674978"/>
                  <a:pt x="2439692" y="674978"/>
                </a:cubicBezTo>
                <a:cubicBezTo>
                  <a:pt x="2425891" y="683393"/>
                  <a:pt x="2423199" y="699550"/>
                  <a:pt x="2398290" y="696857"/>
                </a:cubicBezTo>
                <a:cubicBezTo>
                  <a:pt x="2400983" y="685749"/>
                  <a:pt x="2398290" y="688442"/>
                  <a:pt x="2395597" y="680363"/>
                </a:cubicBezTo>
                <a:cubicBezTo>
                  <a:pt x="2409061" y="655791"/>
                  <a:pt x="2445078" y="658484"/>
                  <a:pt x="2464264" y="636605"/>
                </a:cubicBezTo>
                <a:close/>
                <a:moveTo>
                  <a:pt x="2304715" y="628190"/>
                </a:moveTo>
                <a:cubicBezTo>
                  <a:pt x="2290914" y="625498"/>
                  <a:pt x="2285528" y="633912"/>
                  <a:pt x="2288221" y="638962"/>
                </a:cubicBezTo>
                <a:cubicBezTo>
                  <a:pt x="2296299" y="638962"/>
                  <a:pt x="2304715" y="636269"/>
                  <a:pt x="2304715" y="628190"/>
                </a:cubicBezTo>
                <a:close/>
                <a:moveTo>
                  <a:pt x="2056976" y="625498"/>
                </a:moveTo>
                <a:cubicBezTo>
                  <a:pt x="2053946" y="628190"/>
                  <a:pt x="2045868" y="628190"/>
                  <a:pt x="2048560" y="636269"/>
                </a:cubicBezTo>
                <a:cubicBezTo>
                  <a:pt x="2018266" y="636269"/>
                  <a:pt x="2001773" y="663534"/>
                  <a:pt x="1971478" y="658148"/>
                </a:cubicBezTo>
                <a:cubicBezTo>
                  <a:pt x="1993694" y="644683"/>
                  <a:pt x="2026681" y="628190"/>
                  <a:pt x="2056976" y="625498"/>
                </a:cubicBezTo>
                <a:close/>
                <a:moveTo>
                  <a:pt x="2582748" y="617419"/>
                </a:moveTo>
                <a:cubicBezTo>
                  <a:pt x="2574333" y="628190"/>
                  <a:pt x="2552454" y="625498"/>
                  <a:pt x="2544038" y="636605"/>
                </a:cubicBezTo>
                <a:cubicBezTo>
                  <a:pt x="2547068" y="630883"/>
                  <a:pt x="2568947" y="614726"/>
                  <a:pt x="2582748" y="617419"/>
                </a:cubicBezTo>
                <a:close/>
                <a:moveTo>
                  <a:pt x="1954985" y="617419"/>
                </a:moveTo>
                <a:cubicBezTo>
                  <a:pt x="1932769" y="633912"/>
                  <a:pt x="1902475" y="655455"/>
                  <a:pt x="1866795" y="647377"/>
                </a:cubicBezTo>
                <a:cubicBezTo>
                  <a:pt x="1864102" y="639298"/>
                  <a:pt x="1877904" y="647377"/>
                  <a:pt x="1875211" y="636605"/>
                </a:cubicBezTo>
                <a:cubicBezTo>
                  <a:pt x="1877904" y="639298"/>
                  <a:pt x="1877904" y="641991"/>
                  <a:pt x="1877904" y="644683"/>
                </a:cubicBezTo>
                <a:cubicBezTo>
                  <a:pt x="1894396" y="628190"/>
                  <a:pt x="1924691" y="622805"/>
                  <a:pt x="1954985" y="617419"/>
                </a:cubicBezTo>
                <a:close/>
                <a:moveTo>
                  <a:pt x="1437291" y="617419"/>
                </a:moveTo>
                <a:cubicBezTo>
                  <a:pt x="1439984" y="622805"/>
                  <a:pt x="1439984" y="614726"/>
                  <a:pt x="1448399" y="617419"/>
                </a:cubicBezTo>
                <a:cubicBezTo>
                  <a:pt x="1448399" y="625834"/>
                  <a:pt x="1443013" y="625834"/>
                  <a:pt x="1443013" y="633912"/>
                </a:cubicBezTo>
                <a:cubicBezTo>
                  <a:pt x="1434598" y="631220"/>
                  <a:pt x="1420798" y="636605"/>
                  <a:pt x="1418105" y="630883"/>
                </a:cubicBezTo>
                <a:cubicBezTo>
                  <a:pt x="1418105" y="620111"/>
                  <a:pt x="1437291" y="633912"/>
                  <a:pt x="1437291" y="617419"/>
                </a:cubicBezTo>
                <a:close/>
                <a:moveTo>
                  <a:pt x="2527545" y="614726"/>
                </a:moveTo>
                <a:cubicBezTo>
                  <a:pt x="2527545" y="617419"/>
                  <a:pt x="2530238" y="620111"/>
                  <a:pt x="2530238" y="620111"/>
                </a:cubicBezTo>
                <a:cubicBezTo>
                  <a:pt x="2519467" y="628527"/>
                  <a:pt x="2508359" y="633912"/>
                  <a:pt x="2494558" y="636605"/>
                </a:cubicBezTo>
                <a:cubicBezTo>
                  <a:pt x="2494558" y="620111"/>
                  <a:pt x="2516774" y="622805"/>
                  <a:pt x="2527545" y="614726"/>
                </a:cubicBezTo>
                <a:close/>
                <a:moveTo>
                  <a:pt x="2915647" y="609677"/>
                </a:moveTo>
                <a:cubicBezTo>
                  <a:pt x="2918340" y="626170"/>
                  <a:pt x="2877275" y="645357"/>
                  <a:pt x="2849673" y="653435"/>
                </a:cubicBezTo>
                <a:cubicBezTo>
                  <a:pt x="2844288" y="656128"/>
                  <a:pt x="2852366" y="656128"/>
                  <a:pt x="2846980" y="661514"/>
                </a:cubicBezTo>
                <a:cubicBezTo>
                  <a:pt x="2808608" y="658821"/>
                  <a:pt x="2811301" y="694164"/>
                  <a:pt x="2778314" y="696857"/>
                </a:cubicBezTo>
                <a:cubicBezTo>
                  <a:pt x="2784036" y="685749"/>
                  <a:pt x="2800530" y="691135"/>
                  <a:pt x="2803222" y="677671"/>
                </a:cubicBezTo>
                <a:cubicBezTo>
                  <a:pt x="2783699" y="677671"/>
                  <a:pt x="2778314" y="688442"/>
                  <a:pt x="2761821" y="691135"/>
                </a:cubicBezTo>
                <a:cubicBezTo>
                  <a:pt x="2802886" y="655455"/>
                  <a:pt x="2869196" y="636605"/>
                  <a:pt x="2915647" y="609677"/>
                </a:cubicBezTo>
                <a:close/>
                <a:moveTo>
                  <a:pt x="1976864" y="606648"/>
                </a:moveTo>
                <a:cubicBezTo>
                  <a:pt x="1976864" y="614726"/>
                  <a:pt x="1968786" y="617419"/>
                  <a:pt x="1960371" y="620111"/>
                </a:cubicBezTo>
                <a:cubicBezTo>
                  <a:pt x="1963063" y="617419"/>
                  <a:pt x="1963063" y="614726"/>
                  <a:pt x="1960371" y="614726"/>
                </a:cubicBezTo>
                <a:cubicBezTo>
                  <a:pt x="1963063" y="609341"/>
                  <a:pt x="1968449" y="606648"/>
                  <a:pt x="1976864" y="606648"/>
                </a:cubicBezTo>
                <a:close/>
                <a:moveTo>
                  <a:pt x="283755" y="603955"/>
                </a:moveTo>
                <a:cubicBezTo>
                  <a:pt x="294863" y="606648"/>
                  <a:pt x="278370" y="609341"/>
                  <a:pt x="283755" y="617419"/>
                </a:cubicBezTo>
                <a:cubicBezTo>
                  <a:pt x="283755" y="617419"/>
                  <a:pt x="283755" y="617419"/>
                  <a:pt x="272648" y="617419"/>
                </a:cubicBezTo>
                <a:cubicBezTo>
                  <a:pt x="272648" y="609341"/>
                  <a:pt x="286448" y="614726"/>
                  <a:pt x="283755" y="603955"/>
                </a:cubicBezTo>
                <a:close/>
                <a:moveTo>
                  <a:pt x="2103942" y="599537"/>
                </a:moveTo>
                <a:cubicBezTo>
                  <a:pt x="2106982" y="598737"/>
                  <a:pt x="2110411" y="598905"/>
                  <a:pt x="2114534" y="600925"/>
                </a:cubicBezTo>
                <a:cubicBezTo>
                  <a:pt x="2109149" y="612033"/>
                  <a:pt x="2095348" y="609341"/>
                  <a:pt x="2087270" y="619775"/>
                </a:cubicBezTo>
                <a:cubicBezTo>
                  <a:pt x="2084240" y="617082"/>
                  <a:pt x="2078854" y="617082"/>
                  <a:pt x="2078854" y="609004"/>
                </a:cubicBezTo>
                <a:cubicBezTo>
                  <a:pt x="2089205" y="613043"/>
                  <a:pt x="2094822" y="601935"/>
                  <a:pt x="2103942" y="599537"/>
                </a:cubicBezTo>
                <a:close/>
                <a:moveTo>
                  <a:pt x="2582748" y="592847"/>
                </a:moveTo>
                <a:cubicBezTo>
                  <a:pt x="2571640" y="601262"/>
                  <a:pt x="2555147" y="601262"/>
                  <a:pt x="2549761" y="614726"/>
                </a:cubicBezTo>
                <a:cubicBezTo>
                  <a:pt x="2547068" y="612033"/>
                  <a:pt x="2538653" y="612033"/>
                  <a:pt x="2535961" y="609341"/>
                </a:cubicBezTo>
                <a:cubicBezTo>
                  <a:pt x="2547068" y="600925"/>
                  <a:pt x="2563562" y="592847"/>
                  <a:pt x="2582748" y="592847"/>
                </a:cubicBezTo>
                <a:close/>
                <a:moveTo>
                  <a:pt x="2613042" y="579382"/>
                </a:moveTo>
                <a:cubicBezTo>
                  <a:pt x="2618428" y="579382"/>
                  <a:pt x="2596549" y="587461"/>
                  <a:pt x="2588134" y="590154"/>
                </a:cubicBezTo>
                <a:cubicBezTo>
                  <a:pt x="2588134" y="576690"/>
                  <a:pt x="2607656" y="584769"/>
                  <a:pt x="2613042" y="579382"/>
                </a:cubicBezTo>
                <a:close/>
                <a:moveTo>
                  <a:pt x="710567" y="576690"/>
                </a:moveTo>
                <a:cubicBezTo>
                  <a:pt x="702489" y="598233"/>
                  <a:pt x="682966" y="609341"/>
                  <a:pt x="661087" y="614726"/>
                </a:cubicBezTo>
                <a:cubicBezTo>
                  <a:pt x="666472" y="606648"/>
                  <a:pt x="669502" y="590154"/>
                  <a:pt x="674887" y="579382"/>
                </a:cubicBezTo>
                <a:cubicBezTo>
                  <a:pt x="688351" y="582076"/>
                  <a:pt x="699459" y="584769"/>
                  <a:pt x="710567" y="576690"/>
                </a:cubicBezTo>
                <a:close/>
                <a:moveTo>
                  <a:pt x="2568947" y="576353"/>
                </a:moveTo>
                <a:cubicBezTo>
                  <a:pt x="2566255" y="587461"/>
                  <a:pt x="2541346" y="590154"/>
                  <a:pt x="2535961" y="592847"/>
                </a:cubicBezTo>
                <a:cubicBezTo>
                  <a:pt x="2541346" y="582076"/>
                  <a:pt x="2560869" y="582076"/>
                  <a:pt x="2568947" y="576353"/>
                </a:cubicBezTo>
                <a:close/>
                <a:moveTo>
                  <a:pt x="1541133" y="564109"/>
                </a:moveTo>
                <a:cubicBezTo>
                  <a:pt x="1536673" y="565498"/>
                  <a:pt x="1532549" y="569622"/>
                  <a:pt x="1533896" y="573661"/>
                </a:cubicBezTo>
                <a:cubicBezTo>
                  <a:pt x="1536589" y="579382"/>
                  <a:pt x="1544667" y="573661"/>
                  <a:pt x="1550390" y="570968"/>
                </a:cubicBezTo>
                <a:cubicBezTo>
                  <a:pt x="1550390" y="564067"/>
                  <a:pt x="1545593" y="562721"/>
                  <a:pt x="1541133" y="564109"/>
                </a:cubicBezTo>
                <a:close/>
                <a:moveTo>
                  <a:pt x="2692817" y="562889"/>
                </a:moveTo>
                <a:cubicBezTo>
                  <a:pt x="2692817" y="570968"/>
                  <a:pt x="2681709" y="570968"/>
                  <a:pt x="2676323" y="570968"/>
                </a:cubicBezTo>
                <a:cubicBezTo>
                  <a:pt x="2679016" y="568275"/>
                  <a:pt x="2684402" y="562889"/>
                  <a:pt x="2692817" y="562889"/>
                </a:cubicBezTo>
                <a:close/>
                <a:moveTo>
                  <a:pt x="2395597" y="557504"/>
                </a:moveTo>
                <a:cubicBezTo>
                  <a:pt x="2391390" y="556157"/>
                  <a:pt x="2387266" y="560870"/>
                  <a:pt x="2384531" y="564909"/>
                </a:cubicBezTo>
                <a:lnTo>
                  <a:pt x="2382575" y="568090"/>
                </a:lnTo>
                <a:lnTo>
                  <a:pt x="2381797" y="568275"/>
                </a:lnTo>
                <a:cubicBezTo>
                  <a:pt x="2381123" y="570294"/>
                  <a:pt x="2381123" y="570463"/>
                  <a:pt x="2381633" y="569621"/>
                </a:cubicBezTo>
                <a:lnTo>
                  <a:pt x="2382575" y="568090"/>
                </a:lnTo>
                <a:lnTo>
                  <a:pt x="2391726" y="565919"/>
                </a:lnTo>
                <a:cubicBezTo>
                  <a:pt x="2394840" y="564909"/>
                  <a:pt x="2396944" y="562889"/>
                  <a:pt x="2395597" y="557504"/>
                </a:cubicBezTo>
                <a:close/>
                <a:moveTo>
                  <a:pt x="616992" y="554811"/>
                </a:moveTo>
                <a:cubicBezTo>
                  <a:pt x="619685" y="562889"/>
                  <a:pt x="611269" y="562889"/>
                  <a:pt x="608576" y="568275"/>
                </a:cubicBezTo>
                <a:cubicBezTo>
                  <a:pt x="611606" y="576690"/>
                  <a:pt x="619685" y="576690"/>
                  <a:pt x="616992" y="590154"/>
                </a:cubicBezTo>
                <a:cubicBezTo>
                  <a:pt x="625070" y="590154"/>
                  <a:pt x="633485" y="590154"/>
                  <a:pt x="638534" y="587125"/>
                </a:cubicBezTo>
                <a:cubicBezTo>
                  <a:pt x="641227" y="600925"/>
                  <a:pt x="646949" y="606311"/>
                  <a:pt x="652335" y="614390"/>
                </a:cubicBezTo>
                <a:cubicBezTo>
                  <a:pt x="632812" y="619775"/>
                  <a:pt x="605548" y="606311"/>
                  <a:pt x="597132" y="636269"/>
                </a:cubicBezTo>
                <a:cubicBezTo>
                  <a:pt x="594439" y="644347"/>
                  <a:pt x="605548" y="638962"/>
                  <a:pt x="605548" y="644347"/>
                </a:cubicBezTo>
                <a:cubicBezTo>
                  <a:pt x="605548" y="655118"/>
                  <a:pt x="597469" y="655118"/>
                  <a:pt x="586360" y="655118"/>
                </a:cubicBezTo>
                <a:cubicBezTo>
                  <a:pt x="589054" y="668919"/>
                  <a:pt x="575253" y="666227"/>
                  <a:pt x="569867" y="674305"/>
                </a:cubicBezTo>
                <a:cubicBezTo>
                  <a:pt x="564482" y="665890"/>
                  <a:pt x="575590" y="663197"/>
                  <a:pt x="578282" y="652426"/>
                </a:cubicBezTo>
                <a:cubicBezTo>
                  <a:pt x="578282" y="647040"/>
                  <a:pt x="578282" y="647040"/>
                  <a:pt x="572897" y="644347"/>
                </a:cubicBezTo>
                <a:cubicBezTo>
                  <a:pt x="567511" y="650070"/>
                  <a:pt x="539910" y="682720"/>
                  <a:pt x="551018" y="660841"/>
                </a:cubicBezTo>
                <a:cubicBezTo>
                  <a:pt x="548325" y="652762"/>
                  <a:pt x="537217" y="655455"/>
                  <a:pt x="537217" y="647377"/>
                </a:cubicBezTo>
                <a:cubicBezTo>
                  <a:pt x="528802" y="647377"/>
                  <a:pt x="537217" y="658148"/>
                  <a:pt x="528802" y="655455"/>
                </a:cubicBezTo>
                <a:cubicBezTo>
                  <a:pt x="534187" y="622805"/>
                  <a:pt x="600161" y="647377"/>
                  <a:pt x="578282" y="600925"/>
                </a:cubicBezTo>
                <a:cubicBezTo>
                  <a:pt x="575590" y="598233"/>
                  <a:pt x="567175" y="598233"/>
                  <a:pt x="564482" y="598233"/>
                </a:cubicBezTo>
                <a:cubicBezTo>
                  <a:pt x="567175" y="581739"/>
                  <a:pt x="589390" y="584769"/>
                  <a:pt x="592083" y="568275"/>
                </a:cubicBezTo>
                <a:cubicBezTo>
                  <a:pt x="614299" y="573997"/>
                  <a:pt x="600498" y="552118"/>
                  <a:pt x="616992" y="554811"/>
                </a:cubicBezTo>
                <a:close/>
                <a:moveTo>
                  <a:pt x="231582" y="554811"/>
                </a:moveTo>
                <a:cubicBezTo>
                  <a:pt x="234275" y="554811"/>
                  <a:pt x="236968" y="565582"/>
                  <a:pt x="245383" y="557504"/>
                </a:cubicBezTo>
                <a:cubicBezTo>
                  <a:pt x="253461" y="560197"/>
                  <a:pt x="239661" y="560197"/>
                  <a:pt x="242690" y="568275"/>
                </a:cubicBezTo>
                <a:cubicBezTo>
                  <a:pt x="239997" y="568275"/>
                  <a:pt x="236968" y="565582"/>
                  <a:pt x="231582" y="565582"/>
                </a:cubicBezTo>
                <a:cubicBezTo>
                  <a:pt x="217781" y="584432"/>
                  <a:pt x="182101" y="573661"/>
                  <a:pt x="173687" y="600925"/>
                </a:cubicBezTo>
                <a:cubicBezTo>
                  <a:pt x="168301" y="598233"/>
                  <a:pt x="162579" y="598233"/>
                  <a:pt x="159886" y="595540"/>
                </a:cubicBezTo>
                <a:cubicBezTo>
                  <a:pt x="182101" y="573997"/>
                  <a:pt x="209703" y="571305"/>
                  <a:pt x="231582" y="554811"/>
                </a:cubicBezTo>
                <a:close/>
                <a:moveTo>
                  <a:pt x="1398918" y="544040"/>
                </a:moveTo>
                <a:cubicBezTo>
                  <a:pt x="1365931" y="568612"/>
                  <a:pt x="1327222" y="584769"/>
                  <a:pt x="1294235" y="609341"/>
                </a:cubicBezTo>
                <a:cubicBezTo>
                  <a:pt x="1338330" y="590154"/>
                  <a:pt x="1376703" y="576690"/>
                  <a:pt x="1407334" y="546733"/>
                </a:cubicBezTo>
                <a:cubicBezTo>
                  <a:pt x="1404304" y="546733"/>
                  <a:pt x="1401611" y="544040"/>
                  <a:pt x="1398918" y="544040"/>
                </a:cubicBezTo>
                <a:close/>
                <a:moveTo>
                  <a:pt x="2706617" y="527547"/>
                </a:moveTo>
                <a:cubicBezTo>
                  <a:pt x="2706617" y="538317"/>
                  <a:pt x="2690124" y="543703"/>
                  <a:pt x="2687431" y="541011"/>
                </a:cubicBezTo>
                <a:cubicBezTo>
                  <a:pt x="2670938" y="552118"/>
                  <a:pt x="2657137" y="565582"/>
                  <a:pt x="2632229" y="565582"/>
                </a:cubicBezTo>
                <a:cubicBezTo>
                  <a:pt x="2648722" y="549425"/>
                  <a:pt x="2687431" y="538317"/>
                  <a:pt x="2706617" y="527547"/>
                </a:cubicBezTo>
                <a:close/>
                <a:moveTo>
                  <a:pt x="2436663" y="519468"/>
                </a:moveTo>
                <a:cubicBezTo>
                  <a:pt x="2439692" y="532932"/>
                  <a:pt x="2428584" y="532932"/>
                  <a:pt x="2425555" y="544040"/>
                </a:cubicBezTo>
                <a:cubicBezTo>
                  <a:pt x="2442385" y="541347"/>
                  <a:pt x="2458879" y="535961"/>
                  <a:pt x="2464264" y="519468"/>
                </a:cubicBezTo>
                <a:cubicBezTo>
                  <a:pt x="2453156" y="522160"/>
                  <a:pt x="2445078" y="527547"/>
                  <a:pt x="2436663" y="519468"/>
                </a:cubicBezTo>
                <a:close/>
                <a:moveTo>
                  <a:pt x="2004466" y="519468"/>
                </a:moveTo>
                <a:cubicBezTo>
                  <a:pt x="1993694" y="519468"/>
                  <a:pt x="1987972" y="524853"/>
                  <a:pt x="1982587" y="530239"/>
                </a:cubicBezTo>
                <a:cubicBezTo>
                  <a:pt x="1993358" y="532932"/>
                  <a:pt x="1993358" y="519468"/>
                  <a:pt x="2001773" y="527547"/>
                </a:cubicBezTo>
                <a:cubicBezTo>
                  <a:pt x="2001773" y="522160"/>
                  <a:pt x="2001773" y="522160"/>
                  <a:pt x="2004466" y="519468"/>
                </a:cubicBezTo>
                <a:close/>
                <a:moveTo>
                  <a:pt x="721675" y="514082"/>
                </a:moveTo>
                <a:cubicBezTo>
                  <a:pt x="716289" y="514082"/>
                  <a:pt x="710567" y="519468"/>
                  <a:pt x="707874" y="524853"/>
                </a:cubicBezTo>
                <a:cubicBezTo>
                  <a:pt x="710567" y="524853"/>
                  <a:pt x="710567" y="530239"/>
                  <a:pt x="713260" y="530239"/>
                </a:cubicBezTo>
                <a:cubicBezTo>
                  <a:pt x="724368" y="530239"/>
                  <a:pt x="727060" y="522160"/>
                  <a:pt x="721675" y="514082"/>
                </a:cubicBezTo>
                <a:close/>
                <a:moveTo>
                  <a:pt x="641564" y="511053"/>
                </a:moveTo>
                <a:cubicBezTo>
                  <a:pt x="644593" y="516439"/>
                  <a:pt x="630793" y="527547"/>
                  <a:pt x="619685" y="527547"/>
                </a:cubicBezTo>
                <a:cubicBezTo>
                  <a:pt x="625070" y="519131"/>
                  <a:pt x="636178" y="519131"/>
                  <a:pt x="641564" y="511053"/>
                </a:cubicBezTo>
                <a:close/>
                <a:moveTo>
                  <a:pt x="663779" y="497589"/>
                </a:moveTo>
                <a:cubicBezTo>
                  <a:pt x="672194" y="502975"/>
                  <a:pt x="658394" y="508360"/>
                  <a:pt x="658394" y="511053"/>
                </a:cubicBezTo>
                <a:cubicBezTo>
                  <a:pt x="647286" y="505667"/>
                  <a:pt x="663779" y="502975"/>
                  <a:pt x="663779" y="497589"/>
                </a:cubicBezTo>
                <a:close/>
                <a:moveTo>
                  <a:pt x="2596549" y="489510"/>
                </a:moveTo>
                <a:cubicBezTo>
                  <a:pt x="2593856" y="497589"/>
                  <a:pt x="2602271" y="494895"/>
                  <a:pt x="2604964" y="492203"/>
                </a:cubicBezTo>
                <a:cubicBezTo>
                  <a:pt x="2607656" y="492203"/>
                  <a:pt x="2607656" y="500282"/>
                  <a:pt x="2610349" y="502975"/>
                </a:cubicBezTo>
                <a:cubicBezTo>
                  <a:pt x="2601935" y="511053"/>
                  <a:pt x="2593856" y="516439"/>
                  <a:pt x="2580055" y="516439"/>
                </a:cubicBezTo>
                <a:cubicBezTo>
                  <a:pt x="2588134" y="505667"/>
                  <a:pt x="2582748" y="494895"/>
                  <a:pt x="2596549" y="489510"/>
                </a:cubicBezTo>
                <a:close/>
                <a:moveTo>
                  <a:pt x="2246819" y="481095"/>
                </a:moveTo>
                <a:cubicBezTo>
                  <a:pt x="2244126" y="486481"/>
                  <a:pt x="2233018" y="486481"/>
                  <a:pt x="2224940" y="489174"/>
                </a:cubicBezTo>
                <a:cubicBezTo>
                  <a:pt x="2230326" y="483788"/>
                  <a:pt x="2238404" y="481095"/>
                  <a:pt x="2246819" y="481095"/>
                </a:cubicBezTo>
                <a:close/>
                <a:moveTo>
                  <a:pt x="3128043" y="470324"/>
                </a:moveTo>
                <a:cubicBezTo>
                  <a:pt x="3125351" y="475710"/>
                  <a:pt x="3119628" y="478402"/>
                  <a:pt x="3114242" y="478402"/>
                </a:cubicBezTo>
                <a:cubicBezTo>
                  <a:pt x="3114242" y="470324"/>
                  <a:pt x="3119628" y="470324"/>
                  <a:pt x="3128043" y="470324"/>
                </a:cubicBezTo>
                <a:close/>
                <a:moveTo>
                  <a:pt x="2712003" y="470324"/>
                </a:moveTo>
                <a:cubicBezTo>
                  <a:pt x="2703924" y="486481"/>
                  <a:pt x="2687431" y="497589"/>
                  <a:pt x="2662523" y="497589"/>
                </a:cubicBezTo>
                <a:cubicBezTo>
                  <a:pt x="2676323" y="486817"/>
                  <a:pt x="2690124" y="473017"/>
                  <a:pt x="2712003" y="470324"/>
                </a:cubicBezTo>
                <a:close/>
                <a:moveTo>
                  <a:pt x="2312793" y="462245"/>
                </a:moveTo>
                <a:cubicBezTo>
                  <a:pt x="2312793" y="470324"/>
                  <a:pt x="2301685" y="464938"/>
                  <a:pt x="2296299" y="473017"/>
                </a:cubicBezTo>
                <a:cubicBezTo>
                  <a:pt x="2285528" y="464938"/>
                  <a:pt x="2307408" y="456523"/>
                  <a:pt x="2312793" y="462245"/>
                </a:cubicBezTo>
                <a:close/>
                <a:moveTo>
                  <a:pt x="2279806" y="462245"/>
                </a:moveTo>
                <a:cubicBezTo>
                  <a:pt x="2285528" y="464938"/>
                  <a:pt x="2288221" y="470324"/>
                  <a:pt x="2290578" y="475710"/>
                </a:cubicBezTo>
                <a:cubicBezTo>
                  <a:pt x="2285192" y="478402"/>
                  <a:pt x="2277114" y="478402"/>
                  <a:pt x="2268698" y="475710"/>
                </a:cubicBezTo>
                <a:cubicBezTo>
                  <a:pt x="2268698" y="467631"/>
                  <a:pt x="2279806" y="470324"/>
                  <a:pt x="2279806" y="462245"/>
                </a:cubicBezTo>
                <a:close/>
                <a:moveTo>
                  <a:pt x="2346117" y="459216"/>
                </a:moveTo>
                <a:cubicBezTo>
                  <a:pt x="2326931" y="481095"/>
                  <a:pt x="2304715" y="502975"/>
                  <a:pt x="2271728" y="511053"/>
                </a:cubicBezTo>
                <a:cubicBezTo>
                  <a:pt x="2263312" y="505667"/>
                  <a:pt x="2277114" y="502975"/>
                  <a:pt x="2271728" y="494559"/>
                </a:cubicBezTo>
                <a:cubicBezTo>
                  <a:pt x="2296636" y="491866"/>
                  <a:pt x="2313130" y="461909"/>
                  <a:pt x="2346117" y="459216"/>
                </a:cubicBezTo>
                <a:close/>
                <a:moveTo>
                  <a:pt x="378799" y="456512"/>
                </a:moveTo>
                <a:cubicBezTo>
                  <a:pt x="383874" y="456397"/>
                  <a:pt x="389028" y="458122"/>
                  <a:pt x="393825" y="462245"/>
                </a:cubicBezTo>
                <a:cubicBezTo>
                  <a:pt x="388439" y="481432"/>
                  <a:pt x="366223" y="486817"/>
                  <a:pt x="347037" y="492203"/>
                </a:cubicBezTo>
                <a:cubicBezTo>
                  <a:pt x="349057" y="473774"/>
                  <a:pt x="363573" y="456860"/>
                  <a:pt x="378799" y="456512"/>
                </a:cubicBezTo>
                <a:close/>
                <a:moveTo>
                  <a:pt x="911519" y="451137"/>
                </a:moveTo>
                <a:cubicBezTo>
                  <a:pt x="914212" y="459216"/>
                  <a:pt x="903103" y="456523"/>
                  <a:pt x="900411" y="459216"/>
                </a:cubicBezTo>
                <a:cubicBezTo>
                  <a:pt x="895025" y="456523"/>
                  <a:pt x="906133" y="451137"/>
                  <a:pt x="911519" y="451137"/>
                </a:cubicBezTo>
                <a:close/>
                <a:moveTo>
                  <a:pt x="2615735" y="443059"/>
                </a:moveTo>
                <a:cubicBezTo>
                  <a:pt x="2607320" y="461909"/>
                  <a:pt x="2582748" y="464602"/>
                  <a:pt x="2574333" y="483788"/>
                </a:cubicBezTo>
                <a:cubicBezTo>
                  <a:pt x="2568947" y="483788"/>
                  <a:pt x="2560532" y="473017"/>
                  <a:pt x="2555147" y="481095"/>
                </a:cubicBezTo>
                <a:cubicBezTo>
                  <a:pt x="2566255" y="467631"/>
                  <a:pt x="2593856" y="453830"/>
                  <a:pt x="2615735" y="443059"/>
                </a:cubicBezTo>
                <a:close/>
                <a:moveTo>
                  <a:pt x="2819379" y="442722"/>
                </a:moveTo>
                <a:cubicBezTo>
                  <a:pt x="2825101" y="445752"/>
                  <a:pt x="2830487" y="448445"/>
                  <a:pt x="2827794" y="459216"/>
                </a:cubicBezTo>
                <a:cubicBezTo>
                  <a:pt x="2811301" y="459216"/>
                  <a:pt x="2816686" y="481095"/>
                  <a:pt x="2797500" y="483788"/>
                </a:cubicBezTo>
                <a:cubicBezTo>
                  <a:pt x="2794807" y="494895"/>
                  <a:pt x="2813994" y="489510"/>
                  <a:pt x="2811301" y="500282"/>
                </a:cubicBezTo>
                <a:cubicBezTo>
                  <a:pt x="2805915" y="505667"/>
                  <a:pt x="2792114" y="502975"/>
                  <a:pt x="2789421" y="511053"/>
                </a:cubicBezTo>
                <a:cubicBezTo>
                  <a:pt x="2781006" y="508360"/>
                  <a:pt x="2794807" y="502975"/>
                  <a:pt x="2794807" y="497589"/>
                </a:cubicBezTo>
                <a:cubicBezTo>
                  <a:pt x="2767206" y="483788"/>
                  <a:pt x="2748020" y="522160"/>
                  <a:pt x="2723111" y="519131"/>
                </a:cubicBezTo>
                <a:cubicBezTo>
                  <a:pt x="2717725" y="519131"/>
                  <a:pt x="2720418" y="532595"/>
                  <a:pt x="2709311" y="527210"/>
                </a:cubicBezTo>
                <a:cubicBezTo>
                  <a:pt x="2725804" y="499945"/>
                  <a:pt x="2764176" y="491866"/>
                  <a:pt x="2777977" y="467294"/>
                </a:cubicBezTo>
                <a:cubicBezTo>
                  <a:pt x="2783699" y="467294"/>
                  <a:pt x="2781006" y="478066"/>
                  <a:pt x="2786392" y="478066"/>
                </a:cubicBezTo>
                <a:cubicBezTo>
                  <a:pt x="2797500" y="464602"/>
                  <a:pt x="2808271" y="453494"/>
                  <a:pt x="2819379" y="442722"/>
                </a:cubicBezTo>
                <a:close/>
                <a:moveTo>
                  <a:pt x="2544038" y="434644"/>
                </a:moveTo>
                <a:cubicBezTo>
                  <a:pt x="2527545" y="434644"/>
                  <a:pt x="2508359" y="443059"/>
                  <a:pt x="2513745" y="456523"/>
                </a:cubicBezTo>
                <a:cubicBezTo>
                  <a:pt x="2522159" y="445752"/>
                  <a:pt x="2538653" y="448445"/>
                  <a:pt x="2544038" y="434644"/>
                </a:cubicBezTo>
                <a:close/>
                <a:moveTo>
                  <a:pt x="2392567" y="431951"/>
                </a:moveTo>
                <a:cubicBezTo>
                  <a:pt x="2381797" y="437673"/>
                  <a:pt x="2370689" y="456523"/>
                  <a:pt x="2356888" y="451137"/>
                </a:cubicBezTo>
                <a:cubicBezTo>
                  <a:pt x="2359581" y="445752"/>
                  <a:pt x="2362610" y="443059"/>
                  <a:pt x="2364966" y="442722"/>
                </a:cubicBezTo>
                <a:cubicBezTo>
                  <a:pt x="2362273" y="437337"/>
                  <a:pt x="2356551" y="448108"/>
                  <a:pt x="2351166" y="445415"/>
                </a:cubicBezTo>
                <a:cubicBezTo>
                  <a:pt x="2362273" y="429258"/>
                  <a:pt x="2381460" y="440030"/>
                  <a:pt x="2392567" y="431951"/>
                </a:cubicBezTo>
                <a:close/>
                <a:moveTo>
                  <a:pt x="2850010" y="429594"/>
                </a:moveTo>
                <a:cubicBezTo>
                  <a:pt x="2847317" y="434981"/>
                  <a:pt x="2838902" y="432288"/>
                  <a:pt x="2838902" y="437673"/>
                </a:cubicBezTo>
                <a:cubicBezTo>
                  <a:pt x="2830487" y="434981"/>
                  <a:pt x="2844288" y="423873"/>
                  <a:pt x="2850010" y="429594"/>
                </a:cubicBezTo>
                <a:close/>
                <a:moveTo>
                  <a:pt x="2428584" y="429258"/>
                </a:moveTo>
                <a:cubicBezTo>
                  <a:pt x="2433970" y="437673"/>
                  <a:pt x="2423199" y="448445"/>
                  <a:pt x="2412091" y="448445"/>
                </a:cubicBezTo>
                <a:cubicBezTo>
                  <a:pt x="2403676" y="437337"/>
                  <a:pt x="2423199" y="434644"/>
                  <a:pt x="2428584" y="429258"/>
                </a:cubicBezTo>
                <a:close/>
                <a:moveTo>
                  <a:pt x="2742297" y="423873"/>
                </a:moveTo>
                <a:cubicBezTo>
                  <a:pt x="2742297" y="431951"/>
                  <a:pt x="2736912" y="431951"/>
                  <a:pt x="2728496" y="431951"/>
                </a:cubicBezTo>
                <a:cubicBezTo>
                  <a:pt x="2731189" y="429258"/>
                  <a:pt x="2736912" y="426565"/>
                  <a:pt x="2742297" y="423873"/>
                </a:cubicBezTo>
                <a:close/>
                <a:moveTo>
                  <a:pt x="2326594" y="421180"/>
                </a:moveTo>
                <a:cubicBezTo>
                  <a:pt x="2321208" y="431951"/>
                  <a:pt x="2310100" y="434981"/>
                  <a:pt x="2301685" y="440366"/>
                </a:cubicBezTo>
                <a:cubicBezTo>
                  <a:pt x="2296299" y="429258"/>
                  <a:pt x="2318179" y="426565"/>
                  <a:pt x="2326594" y="421180"/>
                </a:cubicBezTo>
                <a:close/>
                <a:moveTo>
                  <a:pt x="3180553" y="412765"/>
                </a:moveTo>
                <a:cubicBezTo>
                  <a:pt x="3183246" y="415458"/>
                  <a:pt x="3183246" y="420844"/>
                  <a:pt x="3185939" y="423536"/>
                </a:cubicBezTo>
                <a:cubicBezTo>
                  <a:pt x="3174831" y="426229"/>
                  <a:pt x="3172138" y="437337"/>
                  <a:pt x="3177524" y="445415"/>
                </a:cubicBezTo>
                <a:cubicBezTo>
                  <a:pt x="3169445" y="442722"/>
                  <a:pt x="3166752" y="434644"/>
                  <a:pt x="3155645" y="431951"/>
                </a:cubicBezTo>
                <a:cubicBezTo>
                  <a:pt x="3158337" y="423873"/>
                  <a:pt x="3174831" y="440366"/>
                  <a:pt x="3177524" y="421180"/>
                </a:cubicBezTo>
                <a:cubicBezTo>
                  <a:pt x="3174494" y="421180"/>
                  <a:pt x="3171801" y="418487"/>
                  <a:pt x="3169109" y="418487"/>
                </a:cubicBezTo>
                <a:cubicBezTo>
                  <a:pt x="3166416" y="410409"/>
                  <a:pt x="3180216" y="418487"/>
                  <a:pt x="3180553" y="412765"/>
                </a:cubicBezTo>
                <a:close/>
                <a:moveTo>
                  <a:pt x="2516774" y="407716"/>
                </a:moveTo>
                <a:cubicBezTo>
                  <a:pt x="2508359" y="415794"/>
                  <a:pt x="2494558" y="415794"/>
                  <a:pt x="2489173" y="424209"/>
                </a:cubicBezTo>
                <a:cubicBezTo>
                  <a:pt x="2502973" y="426902"/>
                  <a:pt x="2527882" y="415794"/>
                  <a:pt x="2516774" y="407716"/>
                </a:cubicBezTo>
                <a:close/>
                <a:moveTo>
                  <a:pt x="3141507" y="402330"/>
                </a:moveTo>
                <a:cubicBezTo>
                  <a:pt x="3144536" y="410409"/>
                  <a:pt x="3133429" y="405023"/>
                  <a:pt x="3136122" y="413101"/>
                </a:cubicBezTo>
                <a:cubicBezTo>
                  <a:pt x="3133092" y="410409"/>
                  <a:pt x="3133092" y="407716"/>
                  <a:pt x="3127707" y="407716"/>
                </a:cubicBezTo>
                <a:cubicBezTo>
                  <a:pt x="3130736" y="405023"/>
                  <a:pt x="3136122" y="401993"/>
                  <a:pt x="3141507" y="402330"/>
                </a:cubicBezTo>
                <a:close/>
                <a:moveTo>
                  <a:pt x="2613042" y="399637"/>
                </a:moveTo>
                <a:cubicBezTo>
                  <a:pt x="2593856" y="402330"/>
                  <a:pt x="2582748" y="410409"/>
                  <a:pt x="2560869" y="413101"/>
                </a:cubicBezTo>
                <a:cubicBezTo>
                  <a:pt x="2555483" y="421180"/>
                  <a:pt x="2566255" y="421180"/>
                  <a:pt x="2560869" y="426565"/>
                </a:cubicBezTo>
                <a:cubicBezTo>
                  <a:pt x="2585441" y="426565"/>
                  <a:pt x="2599242" y="413101"/>
                  <a:pt x="2613042" y="399637"/>
                </a:cubicBezTo>
                <a:close/>
                <a:moveTo>
                  <a:pt x="3019426" y="398317"/>
                </a:moveTo>
                <a:cubicBezTo>
                  <a:pt x="3022813" y="398838"/>
                  <a:pt x="3025380" y="401573"/>
                  <a:pt x="3026053" y="407716"/>
                </a:cubicBezTo>
                <a:cubicBezTo>
                  <a:pt x="3014945" y="407716"/>
                  <a:pt x="3001144" y="410409"/>
                  <a:pt x="2995759" y="421180"/>
                </a:cubicBezTo>
                <a:cubicBezTo>
                  <a:pt x="2991720" y="415121"/>
                  <a:pt x="3009265" y="396755"/>
                  <a:pt x="3019426" y="398317"/>
                </a:cubicBezTo>
                <a:close/>
                <a:moveTo>
                  <a:pt x="11108" y="396608"/>
                </a:moveTo>
                <a:cubicBezTo>
                  <a:pt x="22216" y="401993"/>
                  <a:pt x="24909" y="410409"/>
                  <a:pt x="38709" y="404686"/>
                </a:cubicBezTo>
                <a:cubicBezTo>
                  <a:pt x="41402" y="415794"/>
                  <a:pt x="24909" y="410409"/>
                  <a:pt x="24909" y="421180"/>
                </a:cubicBezTo>
                <a:cubicBezTo>
                  <a:pt x="16493" y="418487"/>
                  <a:pt x="11108" y="410409"/>
                  <a:pt x="0" y="413101"/>
                </a:cubicBezTo>
                <a:cubicBezTo>
                  <a:pt x="2693" y="404686"/>
                  <a:pt x="5722" y="399300"/>
                  <a:pt x="11108" y="396608"/>
                </a:cubicBezTo>
                <a:close/>
                <a:moveTo>
                  <a:pt x="588717" y="392568"/>
                </a:moveTo>
                <a:cubicBezTo>
                  <a:pt x="594944" y="393242"/>
                  <a:pt x="600498" y="395261"/>
                  <a:pt x="603191" y="396608"/>
                </a:cubicBezTo>
                <a:cubicBezTo>
                  <a:pt x="595112" y="399300"/>
                  <a:pt x="578619" y="404686"/>
                  <a:pt x="570204" y="396608"/>
                </a:cubicBezTo>
                <a:cubicBezTo>
                  <a:pt x="575590" y="392569"/>
                  <a:pt x="582490" y="391895"/>
                  <a:pt x="588717" y="392568"/>
                </a:cubicBezTo>
                <a:close/>
                <a:moveTo>
                  <a:pt x="2750376" y="388529"/>
                </a:moveTo>
                <a:cubicBezTo>
                  <a:pt x="2744990" y="399637"/>
                  <a:pt x="2739605" y="407716"/>
                  <a:pt x="2728496" y="413101"/>
                </a:cubicBezTo>
                <a:cubicBezTo>
                  <a:pt x="2728496" y="407716"/>
                  <a:pt x="2728496" y="405023"/>
                  <a:pt x="2723111" y="405023"/>
                </a:cubicBezTo>
                <a:cubicBezTo>
                  <a:pt x="2728496" y="396608"/>
                  <a:pt x="2736912" y="391222"/>
                  <a:pt x="2750376" y="388529"/>
                </a:cubicBezTo>
                <a:close/>
                <a:moveTo>
                  <a:pt x="2858088" y="385836"/>
                </a:moveTo>
                <a:cubicBezTo>
                  <a:pt x="2858088" y="385836"/>
                  <a:pt x="2860781" y="388529"/>
                  <a:pt x="2863474" y="388529"/>
                </a:cubicBezTo>
                <a:cubicBezTo>
                  <a:pt x="2860781" y="399300"/>
                  <a:pt x="2838902" y="385836"/>
                  <a:pt x="2844288" y="407716"/>
                </a:cubicBezTo>
                <a:cubicBezTo>
                  <a:pt x="2844288" y="407716"/>
                  <a:pt x="2844288" y="407716"/>
                  <a:pt x="2827794" y="407716"/>
                </a:cubicBezTo>
                <a:cubicBezTo>
                  <a:pt x="2819715" y="421180"/>
                  <a:pt x="2803222" y="429594"/>
                  <a:pt x="2792114" y="440366"/>
                </a:cubicBezTo>
                <a:cubicBezTo>
                  <a:pt x="2764513" y="437673"/>
                  <a:pt x="2753405" y="470324"/>
                  <a:pt x="2720418" y="470324"/>
                </a:cubicBezTo>
                <a:cubicBezTo>
                  <a:pt x="2723111" y="467631"/>
                  <a:pt x="2723111" y="464938"/>
                  <a:pt x="2717725" y="464938"/>
                </a:cubicBezTo>
                <a:cubicBezTo>
                  <a:pt x="2731526" y="451137"/>
                  <a:pt x="2753405" y="432288"/>
                  <a:pt x="2778314" y="437673"/>
                </a:cubicBezTo>
                <a:cubicBezTo>
                  <a:pt x="2800193" y="415794"/>
                  <a:pt x="2830487" y="402330"/>
                  <a:pt x="2858088" y="385836"/>
                </a:cubicBezTo>
                <a:close/>
                <a:moveTo>
                  <a:pt x="1421975" y="385163"/>
                </a:moveTo>
                <a:cubicBezTo>
                  <a:pt x="1418862" y="384490"/>
                  <a:pt x="1415412" y="384490"/>
                  <a:pt x="1412719" y="385836"/>
                </a:cubicBezTo>
                <a:cubicBezTo>
                  <a:pt x="1412719" y="385836"/>
                  <a:pt x="1412719" y="385836"/>
                  <a:pt x="1412719" y="393915"/>
                </a:cubicBezTo>
                <a:cubicBezTo>
                  <a:pt x="1420798" y="393915"/>
                  <a:pt x="1429212" y="401993"/>
                  <a:pt x="1429212" y="388529"/>
                </a:cubicBezTo>
                <a:cubicBezTo>
                  <a:pt x="1427866" y="387183"/>
                  <a:pt x="1425089" y="385836"/>
                  <a:pt x="1421975" y="385163"/>
                </a:cubicBezTo>
                <a:close/>
                <a:moveTo>
                  <a:pt x="3276485" y="380451"/>
                </a:moveTo>
                <a:cubicBezTo>
                  <a:pt x="3271099" y="383144"/>
                  <a:pt x="3262684" y="391222"/>
                  <a:pt x="3276485" y="391222"/>
                </a:cubicBezTo>
                <a:cubicBezTo>
                  <a:pt x="3268407" y="401993"/>
                  <a:pt x="3257298" y="383144"/>
                  <a:pt x="3240805" y="391222"/>
                </a:cubicBezTo>
                <a:cubicBezTo>
                  <a:pt x="3243498" y="377758"/>
                  <a:pt x="3262684" y="383144"/>
                  <a:pt x="3276485" y="380451"/>
                </a:cubicBezTo>
                <a:close/>
                <a:moveTo>
                  <a:pt x="2527545" y="380451"/>
                </a:moveTo>
                <a:cubicBezTo>
                  <a:pt x="2522159" y="393915"/>
                  <a:pt x="2500280" y="388529"/>
                  <a:pt x="2494558" y="410409"/>
                </a:cubicBezTo>
                <a:cubicBezTo>
                  <a:pt x="2508359" y="399637"/>
                  <a:pt x="2538653" y="393915"/>
                  <a:pt x="2527545" y="380451"/>
                </a:cubicBezTo>
                <a:close/>
                <a:moveTo>
                  <a:pt x="2943249" y="374728"/>
                </a:moveTo>
                <a:cubicBezTo>
                  <a:pt x="2954357" y="374728"/>
                  <a:pt x="2954357" y="388529"/>
                  <a:pt x="2965128" y="382807"/>
                </a:cubicBezTo>
                <a:cubicBezTo>
                  <a:pt x="2954020" y="396272"/>
                  <a:pt x="2923726" y="404686"/>
                  <a:pt x="2918340" y="382807"/>
                </a:cubicBezTo>
                <a:cubicBezTo>
                  <a:pt x="2926755" y="382807"/>
                  <a:pt x="2929448" y="385500"/>
                  <a:pt x="2932141" y="388193"/>
                </a:cubicBezTo>
                <a:cubicBezTo>
                  <a:pt x="2934834" y="382807"/>
                  <a:pt x="2937863" y="377422"/>
                  <a:pt x="2943249" y="374728"/>
                </a:cubicBezTo>
                <a:close/>
                <a:moveTo>
                  <a:pt x="3232390" y="369343"/>
                </a:moveTo>
                <a:cubicBezTo>
                  <a:pt x="3240805" y="372036"/>
                  <a:pt x="3235083" y="383144"/>
                  <a:pt x="3227004" y="382807"/>
                </a:cubicBezTo>
                <a:cubicBezTo>
                  <a:pt x="3223975" y="374728"/>
                  <a:pt x="3235083" y="377422"/>
                  <a:pt x="3232390" y="369343"/>
                </a:cubicBezTo>
                <a:close/>
                <a:moveTo>
                  <a:pt x="561452" y="369343"/>
                </a:moveTo>
                <a:cubicBezTo>
                  <a:pt x="539573" y="382807"/>
                  <a:pt x="525773" y="401993"/>
                  <a:pt x="492786" y="404686"/>
                </a:cubicBezTo>
                <a:cubicBezTo>
                  <a:pt x="476292" y="423873"/>
                  <a:pt x="437919" y="459216"/>
                  <a:pt x="399210" y="448445"/>
                </a:cubicBezTo>
                <a:cubicBezTo>
                  <a:pt x="410318" y="443059"/>
                  <a:pt x="429504" y="437337"/>
                  <a:pt x="443305" y="423873"/>
                </a:cubicBezTo>
                <a:cubicBezTo>
                  <a:pt x="451720" y="415794"/>
                  <a:pt x="457105" y="404686"/>
                  <a:pt x="473599" y="399300"/>
                </a:cubicBezTo>
                <a:cubicBezTo>
                  <a:pt x="482014" y="396608"/>
                  <a:pt x="476292" y="407379"/>
                  <a:pt x="484707" y="404686"/>
                </a:cubicBezTo>
                <a:cubicBezTo>
                  <a:pt x="490429" y="396608"/>
                  <a:pt x="501201" y="393915"/>
                  <a:pt x="512309" y="393915"/>
                </a:cubicBezTo>
                <a:cubicBezTo>
                  <a:pt x="517694" y="393915"/>
                  <a:pt x="515001" y="385836"/>
                  <a:pt x="515001" y="383144"/>
                </a:cubicBezTo>
                <a:cubicBezTo>
                  <a:pt x="531495" y="377758"/>
                  <a:pt x="539910" y="366651"/>
                  <a:pt x="561452" y="369343"/>
                </a:cubicBezTo>
                <a:close/>
                <a:moveTo>
                  <a:pt x="3171801" y="366651"/>
                </a:moveTo>
                <a:cubicBezTo>
                  <a:pt x="3177524" y="366651"/>
                  <a:pt x="3185602" y="366651"/>
                  <a:pt x="3194017" y="369343"/>
                </a:cubicBezTo>
                <a:cubicBezTo>
                  <a:pt x="3196710" y="388529"/>
                  <a:pt x="3177524" y="385836"/>
                  <a:pt x="3169109" y="393915"/>
                </a:cubicBezTo>
                <a:cubicBezTo>
                  <a:pt x="3166416" y="385836"/>
                  <a:pt x="3182909" y="380114"/>
                  <a:pt x="3171801" y="366651"/>
                </a:cubicBezTo>
                <a:close/>
                <a:moveTo>
                  <a:pt x="1922335" y="364294"/>
                </a:moveTo>
                <a:cubicBezTo>
                  <a:pt x="1903149" y="364294"/>
                  <a:pt x="1894733" y="372709"/>
                  <a:pt x="1892040" y="386173"/>
                </a:cubicBezTo>
                <a:cubicBezTo>
                  <a:pt x="1867468" y="383480"/>
                  <a:pt x="1837174" y="416131"/>
                  <a:pt x="1809573" y="402666"/>
                </a:cubicBezTo>
                <a:cubicBezTo>
                  <a:pt x="1768508" y="424546"/>
                  <a:pt x="1727105" y="443395"/>
                  <a:pt x="1683011" y="465275"/>
                </a:cubicBezTo>
                <a:cubicBezTo>
                  <a:pt x="1691089" y="465275"/>
                  <a:pt x="1693782" y="457196"/>
                  <a:pt x="1704890" y="459889"/>
                </a:cubicBezTo>
                <a:cubicBezTo>
                  <a:pt x="1704890" y="462582"/>
                  <a:pt x="1707582" y="462582"/>
                  <a:pt x="1710275" y="465275"/>
                </a:cubicBezTo>
                <a:cubicBezTo>
                  <a:pt x="1660795" y="467967"/>
                  <a:pt x="1627808" y="481432"/>
                  <a:pt x="1597513" y="500618"/>
                </a:cubicBezTo>
                <a:cubicBezTo>
                  <a:pt x="1624778" y="497925"/>
                  <a:pt x="1649687" y="489510"/>
                  <a:pt x="1679981" y="481432"/>
                </a:cubicBezTo>
                <a:cubicBezTo>
                  <a:pt x="1677288" y="486817"/>
                  <a:pt x="1679981" y="489510"/>
                  <a:pt x="1682674" y="492203"/>
                </a:cubicBezTo>
                <a:cubicBezTo>
                  <a:pt x="1668873" y="495232"/>
                  <a:pt x="1633193" y="495232"/>
                  <a:pt x="1622086" y="508696"/>
                </a:cubicBezTo>
                <a:cubicBezTo>
                  <a:pt x="1594484" y="506003"/>
                  <a:pt x="1575298" y="506003"/>
                  <a:pt x="1564190" y="519468"/>
                </a:cubicBezTo>
                <a:cubicBezTo>
                  <a:pt x="1569575" y="519468"/>
                  <a:pt x="1575298" y="519468"/>
                  <a:pt x="1577991" y="524853"/>
                </a:cubicBezTo>
                <a:cubicBezTo>
                  <a:pt x="1569575" y="530239"/>
                  <a:pt x="1561497" y="535961"/>
                  <a:pt x="1564190" y="549425"/>
                </a:cubicBezTo>
                <a:cubicBezTo>
                  <a:pt x="1569575" y="535624"/>
                  <a:pt x="1605256" y="544040"/>
                  <a:pt x="1613671" y="527547"/>
                </a:cubicBezTo>
                <a:cubicBezTo>
                  <a:pt x="1607948" y="524853"/>
                  <a:pt x="1602563" y="527547"/>
                  <a:pt x="1602563" y="524853"/>
                </a:cubicBezTo>
                <a:cubicBezTo>
                  <a:pt x="1632857" y="533268"/>
                  <a:pt x="1665844" y="497589"/>
                  <a:pt x="1698831" y="514082"/>
                </a:cubicBezTo>
                <a:cubicBezTo>
                  <a:pt x="1720710" y="505667"/>
                  <a:pt x="1745619" y="484125"/>
                  <a:pt x="1764805" y="492203"/>
                </a:cubicBezTo>
                <a:cubicBezTo>
                  <a:pt x="1764805" y="486817"/>
                  <a:pt x="1767497" y="486817"/>
                  <a:pt x="1767497" y="481432"/>
                </a:cubicBezTo>
                <a:cubicBezTo>
                  <a:pt x="1745619" y="484125"/>
                  <a:pt x="1715324" y="500282"/>
                  <a:pt x="1701524" y="492203"/>
                </a:cubicBezTo>
                <a:cubicBezTo>
                  <a:pt x="1701524" y="489510"/>
                  <a:pt x="1709939" y="492203"/>
                  <a:pt x="1709939" y="486817"/>
                </a:cubicBezTo>
                <a:cubicBezTo>
                  <a:pt x="1701860" y="484125"/>
                  <a:pt x="1701860" y="489510"/>
                  <a:pt x="1693445" y="489510"/>
                </a:cubicBezTo>
                <a:cubicBezTo>
                  <a:pt x="1698831" y="478402"/>
                  <a:pt x="1707246" y="483788"/>
                  <a:pt x="1698831" y="473017"/>
                </a:cubicBezTo>
                <a:cubicBezTo>
                  <a:pt x="1718017" y="470324"/>
                  <a:pt x="1731818" y="464938"/>
                  <a:pt x="1745619" y="459553"/>
                </a:cubicBezTo>
                <a:cubicBezTo>
                  <a:pt x="1745619" y="464938"/>
                  <a:pt x="1756726" y="459553"/>
                  <a:pt x="1754033" y="470324"/>
                </a:cubicBezTo>
                <a:cubicBezTo>
                  <a:pt x="1775913" y="445752"/>
                  <a:pt x="1798129" y="451137"/>
                  <a:pt x="1833808" y="448445"/>
                </a:cubicBezTo>
                <a:cubicBezTo>
                  <a:pt x="1839194" y="443059"/>
                  <a:pt x="1836501" y="440366"/>
                  <a:pt x="1833808" y="434981"/>
                </a:cubicBezTo>
                <a:cubicBezTo>
                  <a:pt x="1869488" y="421180"/>
                  <a:pt x="1921998" y="413101"/>
                  <a:pt x="1963400" y="383480"/>
                </a:cubicBezTo>
                <a:cubicBezTo>
                  <a:pt x="1944214" y="380787"/>
                  <a:pt x="1922335" y="399637"/>
                  <a:pt x="1911227" y="388866"/>
                </a:cubicBezTo>
                <a:cubicBezTo>
                  <a:pt x="1922335" y="386173"/>
                  <a:pt x="1916949" y="377758"/>
                  <a:pt x="1922335" y="364294"/>
                </a:cubicBezTo>
                <a:close/>
                <a:moveTo>
                  <a:pt x="2937863" y="353186"/>
                </a:moveTo>
                <a:cubicBezTo>
                  <a:pt x="2935170" y="361265"/>
                  <a:pt x="2929785" y="363957"/>
                  <a:pt x="2918677" y="363957"/>
                </a:cubicBezTo>
                <a:cubicBezTo>
                  <a:pt x="2921370" y="355879"/>
                  <a:pt x="2929785" y="355879"/>
                  <a:pt x="2937863" y="353186"/>
                </a:cubicBezTo>
                <a:close/>
                <a:moveTo>
                  <a:pt x="470906" y="350494"/>
                </a:moveTo>
                <a:cubicBezTo>
                  <a:pt x="468213" y="358572"/>
                  <a:pt x="462828" y="361265"/>
                  <a:pt x="451720" y="361265"/>
                </a:cubicBezTo>
                <a:cubicBezTo>
                  <a:pt x="459799" y="358572"/>
                  <a:pt x="459799" y="350494"/>
                  <a:pt x="470906" y="350494"/>
                </a:cubicBezTo>
                <a:close/>
                <a:moveTo>
                  <a:pt x="104683" y="347800"/>
                </a:moveTo>
                <a:cubicBezTo>
                  <a:pt x="98961" y="358572"/>
                  <a:pt x="101990" y="366987"/>
                  <a:pt x="93575" y="377758"/>
                </a:cubicBezTo>
                <a:cubicBezTo>
                  <a:pt x="80111" y="380451"/>
                  <a:pt x="77082" y="366987"/>
                  <a:pt x="71696" y="377758"/>
                </a:cubicBezTo>
                <a:cubicBezTo>
                  <a:pt x="74389" y="369343"/>
                  <a:pt x="88190" y="350494"/>
                  <a:pt x="104683" y="347800"/>
                </a:cubicBezTo>
                <a:close/>
                <a:moveTo>
                  <a:pt x="3056852" y="342751"/>
                </a:moveTo>
                <a:cubicBezTo>
                  <a:pt x="3060639" y="342078"/>
                  <a:pt x="3064762" y="342078"/>
                  <a:pt x="3067455" y="344771"/>
                </a:cubicBezTo>
                <a:cubicBezTo>
                  <a:pt x="3064426" y="353186"/>
                  <a:pt x="3056347" y="342078"/>
                  <a:pt x="3048269" y="350156"/>
                </a:cubicBezTo>
                <a:cubicBezTo>
                  <a:pt x="3050962" y="347464"/>
                  <a:pt x="3050962" y="344771"/>
                  <a:pt x="3048269" y="344771"/>
                </a:cubicBezTo>
                <a:cubicBezTo>
                  <a:pt x="3049615" y="344771"/>
                  <a:pt x="3053065" y="343425"/>
                  <a:pt x="3056852" y="342751"/>
                </a:cubicBezTo>
                <a:close/>
                <a:moveTo>
                  <a:pt x="2585441" y="342078"/>
                </a:moveTo>
                <a:cubicBezTo>
                  <a:pt x="2580055" y="350156"/>
                  <a:pt x="2549761" y="352850"/>
                  <a:pt x="2555147" y="372036"/>
                </a:cubicBezTo>
                <a:cubicBezTo>
                  <a:pt x="2552454" y="372036"/>
                  <a:pt x="2549761" y="372036"/>
                  <a:pt x="2549761" y="374728"/>
                </a:cubicBezTo>
                <a:cubicBezTo>
                  <a:pt x="2549761" y="372036"/>
                  <a:pt x="2549761" y="366651"/>
                  <a:pt x="2547068" y="366651"/>
                </a:cubicBezTo>
                <a:cubicBezTo>
                  <a:pt x="2541346" y="372036"/>
                  <a:pt x="2547068" y="372036"/>
                  <a:pt x="2546732" y="380451"/>
                </a:cubicBezTo>
                <a:cubicBezTo>
                  <a:pt x="2557840" y="377758"/>
                  <a:pt x="2563225" y="366987"/>
                  <a:pt x="2571640" y="377758"/>
                </a:cubicBezTo>
                <a:cubicBezTo>
                  <a:pt x="2577362" y="372036"/>
                  <a:pt x="2580055" y="366651"/>
                  <a:pt x="2582748" y="361265"/>
                </a:cubicBezTo>
                <a:cubicBezTo>
                  <a:pt x="2577362" y="353186"/>
                  <a:pt x="2571640" y="369343"/>
                  <a:pt x="2566255" y="361265"/>
                </a:cubicBezTo>
                <a:cubicBezTo>
                  <a:pt x="2574333" y="361265"/>
                  <a:pt x="2593856" y="344771"/>
                  <a:pt x="2585441" y="342078"/>
                </a:cubicBezTo>
                <a:close/>
                <a:moveTo>
                  <a:pt x="680273" y="337029"/>
                </a:moveTo>
                <a:cubicBezTo>
                  <a:pt x="680273" y="355879"/>
                  <a:pt x="682966" y="355879"/>
                  <a:pt x="682966" y="377758"/>
                </a:cubicBezTo>
                <a:cubicBezTo>
                  <a:pt x="680273" y="366651"/>
                  <a:pt x="669165" y="355879"/>
                  <a:pt x="652672" y="361265"/>
                </a:cubicBezTo>
                <a:cubicBezTo>
                  <a:pt x="649979" y="358572"/>
                  <a:pt x="649979" y="355879"/>
                  <a:pt x="649979" y="350494"/>
                </a:cubicBezTo>
                <a:cubicBezTo>
                  <a:pt x="661087" y="344771"/>
                  <a:pt x="666472" y="336693"/>
                  <a:pt x="680273" y="337029"/>
                </a:cubicBezTo>
                <a:close/>
                <a:moveTo>
                  <a:pt x="2962771" y="331307"/>
                </a:moveTo>
                <a:cubicBezTo>
                  <a:pt x="2965464" y="331307"/>
                  <a:pt x="2962771" y="334000"/>
                  <a:pt x="2962771" y="334000"/>
                </a:cubicBezTo>
                <a:cubicBezTo>
                  <a:pt x="2965464" y="353186"/>
                  <a:pt x="2962771" y="339385"/>
                  <a:pt x="2951664" y="336693"/>
                </a:cubicBezTo>
                <a:cubicBezTo>
                  <a:pt x="2951664" y="328614"/>
                  <a:pt x="2965464" y="339385"/>
                  <a:pt x="2962771" y="331307"/>
                </a:cubicBezTo>
                <a:close/>
                <a:moveTo>
                  <a:pt x="2684738" y="331307"/>
                </a:moveTo>
                <a:cubicBezTo>
                  <a:pt x="2684738" y="331307"/>
                  <a:pt x="2684738" y="331307"/>
                  <a:pt x="2684738" y="339385"/>
                </a:cubicBezTo>
                <a:cubicBezTo>
                  <a:pt x="2681709" y="344771"/>
                  <a:pt x="2676323" y="334000"/>
                  <a:pt x="2676323" y="342078"/>
                </a:cubicBezTo>
                <a:cubicBezTo>
                  <a:pt x="2670938" y="339385"/>
                  <a:pt x="2679016" y="331307"/>
                  <a:pt x="2684738" y="331307"/>
                </a:cubicBezTo>
                <a:close/>
                <a:moveTo>
                  <a:pt x="248076" y="331307"/>
                </a:moveTo>
                <a:cubicBezTo>
                  <a:pt x="250769" y="331307"/>
                  <a:pt x="250769" y="336693"/>
                  <a:pt x="250769" y="342078"/>
                </a:cubicBezTo>
                <a:cubicBezTo>
                  <a:pt x="250769" y="342078"/>
                  <a:pt x="250769" y="342078"/>
                  <a:pt x="239661" y="342078"/>
                </a:cubicBezTo>
                <a:cubicBezTo>
                  <a:pt x="239661" y="336693"/>
                  <a:pt x="245383" y="336693"/>
                  <a:pt x="248076" y="331307"/>
                </a:cubicBezTo>
                <a:close/>
                <a:moveTo>
                  <a:pt x="366560" y="330970"/>
                </a:moveTo>
                <a:cubicBezTo>
                  <a:pt x="371946" y="334000"/>
                  <a:pt x="369253" y="350156"/>
                  <a:pt x="358145" y="347464"/>
                </a:cubicBezTo>
                <a:cubicBezTo>
                  <a:pt x="352759" y="339385"/>
                  <a:pt x="363530" y="334000"/>
                  <a:pt x="366560" y="330970"/>
                </a:cubicBezTo>
                <a:close/>
                <a:moveTo>
                  <a:pt x="2601935" y="328614"/>
                </a:moveTo>
                <a:cubicBezTo>
                  <a:pt x="2599242" y="339385"/>
                  <a:pt x="2599242" y="339385"/>
                  <a:pt x="2590827" y="347800"/>
                </a:cubicBezTo>
                <a:cubicBezTo>
                  <a:pt x="2601935" y="347800"/>
                  <a:pt x="2613042" y="334000"/>
                  <a:pt x="2601935" y="328614"/>
                </a:cubicBezTo>
                <a:close/>
                <a:moveTo>
                  <a:pt x="3006867" y="320536"/>
                </a:moveTo>
                <a:cubicBezTo>
                  <a:pt x="3003837" y="328614"/>
                  <a:pt x="3003837" y="334000"/>
                  <a:pt x="2998788" y="342078"/>
                </a:cubicBezTo>
                <a:cubicBezTo>
                  <a:pt x="2987680" y="342078"/>
                  <a:pt x="3001481" y="331307"/>
                  <a:pt x="2990373" y="331307"/>
                </a:cubicBezTo>
                <a:cubicBezTo>
                  <a:pt x="2995759" y="325922"/>
                  <a:pt x="2998451" y="331307"/>
                  <a:pt x="3006867" y="320536"/>
                </a:cubicBezTo>
                <a:close/>
                <a:moveTo>
                  <a:pt x="877522" y="317927"/>
                </a:moveTo>
                <a:cubicBezTo>
                  <a:pt x="868265" y="319273"/>
                  <a:pt x="859345" y="327436"/>
                  <a:pt x="862038" y="342415"/>
                </a:cubicBezTo>
                <a:cubicBezTo>
                  <a:pt x="864731" y="347800"/>
                  <a:pt x="873146" y="339722"/>
                  <a:pt x="873146" y="345108"/>
                </a:cubicBezTo>
                <a:cubicBezTo>
                  <a:pt x="875839" y="347800"/>
                  <a:pt x="867760" y="355879"/>
                  <a:pt x="873146" y="355879"/>
                </a:cubicBezTo>
                <a:cubicBezTo>
                  <a:pt x="886610" y="355879"/>
                  <a:pt x="900411" y="350494"/>
                  <a:pt x="908826" y="342415"/>
                </a:cubicBezTo>
                <a:cubicBezTo>
                  <a:pt x="900747" y="342415"/>
                  <a:pt x="908826" y="339722"/>
                  <a:pt x="906133" y="334337"/>
                </a:cubicBezTo>
                <a:cubicBezTo>
                  <a:pt x="906133" y="334337"/>
                  <a:pt x="906133" y="334337"/>
                  <a:pt x="895025" y="334337"/>
                </a:cubicBezTo>
                <a:cubicBezTo>
                  <a:pt x="896371" y="322051"/>
                  <a:pt x="886778" y="316581"/>
                  <a:pt x="877522" y="317927"/>
                </a:cubicBezTo>
                <a:close/>
                <a:moveTo>
                  <a:pt x="3130400" y="312457"/>
                </a:moveTo>
                <a:cubicBezTo>
                  <a:pt x="3130400" y="312457"/>
                  <a:pt x="3130400" y="312457"/>
                  <a:pt x="3138815" y="312457"/>
                </a:cubicBezTo>
                <a:cubicBezTo>
                  <a:pt x="3141507" y="320536"/>
                  <a:pt x="3136122" y="323228"/>
                  <a:pt x="3127707" y="320536"/>
                </a:cubicBezTo>
                <a:cubicBezTo>
                  <a:pt x="3127707" y="317506"/>
                  <a:pt x="3133429" y="314814"/>
                  <a:pt x="3130400" y="312457"/>
                </a:cubicBezTo>
                <a:close/>
                <a:moveTo>
                  <a:pt x="2095011" y="311784"/>
                </a:moveTo>
                <a:cubicBezTo>
                  <a:pt x="2062025" y="309091"/>
                  <a:pt x="2045531" y="320199"/>
                  <a:pt x="2026345" y="330970"/>
                </a:cubicBezTo>
                <a:cubicBezTo>
                  <a:pt x="2026345" y="322892"/>
                  <a:pt x="2015573" y="328278"/>
                  <a:pt x="2020959" y="317506"/>
                </a:cubicBezTo>
                <a:cubicBezTo>
                  <a:pt x="2012880" y="320199"/>
                  <a:pt x="2007495" y="325585"/>
                  <a:pt x="1999080" y="325585"/>
                </a:cubicBezTo>
                <a:cubicBezTo>
                  <a:pt x="2001773" y="342078"/>
                  <a:pt x="1982587" y="339385"/>
                  <a:pt x="1979894" y="350156"/>
                </a:cubicBezTo>
                <a:cubicBezTo>
                  <a:pt x="1993694" y="355542"/>
                  <a:pt x="2010188" y="366651"/>
                  <a:pt x="2026681" y="350156"/>
                </a:cubicBezTo>
                <a:cubicBezTo>
                  <a:pt x="2029374" y="342078"/>
                  <a:pt x="2020959" y="339385"/>
                  <a:pt x="2029374" y="336693"/>
                </a:cubicBezTo>
                <a:cubicBezTo>
                  <a:pt x="2034760" y="350156"/>
                  <a:pt x="2056976" y="336693"/>
                  <a:pt x="2076161" y="336693"/>
                </a:cubicBezTo>
                <a:cubicBezTo>
                  <a:pt x="2078854" y="328614"/>
                  <a:pt x="2073469" y="328614"/>
                  <a:pt x="2076161" y="323228"/>
                </a:cubicBezTo>
                <a:cubicBezTo>
                  <a:pt x="2081547" y="328614"/>
                  <a:pt x="2081547" y="323228"/>
                  <a:pt x="2089963" y="323228"/>
                </a:cubicBezTo>
                <a:cubicBezTo>
                  <a:pt x="2087270" y="314814"/>
                  <a:pt x="2092655" y="314814"/>
                  <a:pt x="2095011" y="311784"/>
                </a:cubicBezTo>
                <a:close/>
                <a:moveTo>
                  <a:pt x="186646" y="311448"/>
                </a:moveTo>
                <a:cubicBezTo>
                  <a:pt x="191106" y="310101"/>
                  <a:pt x="195903" y="310774"/>
                  <a:pt x="198596" y="314814"/>
                </a:cubicBezTo>
                <a:cubicBezTo>
                  <a:pt x="195566" y="323228"/>
                  <a:pt x="184795" y="320536"/>
                  <a:pt x="176716" y="320199"/>
                </a:cubicBezTo>
                <a:cubicBezTo>
                  <a:pt x="178063" y="316160"/>
                  <a:pt x="182186" y="312794"/>
                  <a:pt x="186646" y="311448"/>
                </a:cubicBezTo>
                <a:close/>
                <a:moveTo>
                  <a:pt x="547988" y="309428"/>
                </a:moveTo>
                <a:cubicBezTo>
                  <a:pt x="547988" y="314814"/>
                  <a:pt x="542602" y="314814"/>
                  <a:pt x="536880" y="314814"/>
                </a:cubicBezTo>
                <a:cubicBezTo>
                  <a:pt x="534187" y="309428"/>
                  <a:pt x="542602" y="309428"/>
                  <a:pt x="547988" y="309428"/>
                </a:cubicBezTo>
                <a:close/>
                <a:moveTo>
                  <a:pt x="3272356" y="308050"/>
                </a:moveTo>
                <a:cubicBezTo>
                  <a:pt x="3277726" y="306083"/>
                  <a:pt x="3283637" y="306062"/>
                  <a:pt x="3290622" y="309428"/>
                </a:cubicBezTo>
                <a:cubicBezTo>
                  <a:pt x="3265714" y="336693"/>
                  <a:pt x="3238112" y="344771"/>
                  <a:pt x="3205125" y="363957"/>
                </a:cubicBezTo>
                <a:cubicBezTo>
                  <a:pt x="3205125" y="350156"/>
                  <a:pt x="3224311" y="352850"/>
                  <a:pt x="3224311" y="339385"/>
                </a:cubicBezTo>
                <a:cubicBezTo>
                  <a:pt x="3245012" y="337366"/>
                  <a:pt x="3256246" y="313951"/>
                  <a:pt x="3272356" y="308050"/>
                </a:cubicBezTo>
                <a:close/>
                <a:moveTo>
                  <a:pt x="2117563" y="304042"/>
                </a:moveTo>
                <a:cubicBezTo>
                  <a:pt x="2106456" y="301350"/>
                  <a:pt x="2106456" y="309428"/>
                  <a:pt x="2103763" y="314814"/>
                </a:cubicBezTo>
                <a:cubicBezTo>
                  <a:pt x="2111842" y="314814"/>
                  <a:pt x="2117563" y="312121"/>
                  <a:pt x="2117563" y="304042"/>
                </a:cubicBezTo>
                <a:close/>
                <a:moveTo>
                  <a:pt x="2026681" y="301350"/>
                </a:moveTo>
                <a:cubicBezTo>
                  <a:pt x="2012880" y="301350"/>
                  <a:pt x="2004466" y="306735"/>
                  <a:pt x="2001773" y="314814"/>
                </a:cubicBezTo>
                <a:cubicBezTo>
                  <a:pt x="2010188" y="309428"/>
                  <a:pt x="2029374" y="314814"/>
                  <a:pt x="2026681" y="301350"/>
                </a:cubicBezTo>
                <a:close/>
                <a:moveTo>
                  <a:pt x="674551" y="301350"/>
                </a:moveTo>
                <a:cubicBezTo>
                  <a:pt x="674551" y="304042"/>
                  <a:pt x="671858" y="304042"/>
                  <a:pt x="669165" y="309428"/>
                </a:cubicBezTo>
                <a:cubicBezTo>
                  <a:pt x="674887" y="306735"/>
                  <a:pt x="674887" y="312121"/>
                  <a:pt x="682966" y="312121"/>
                </a:cubicBezTo>
                <a:cubicBezTo>
                  <a:pt x="679936" y="306735"/>
                  <a:pt x="679936" y="301350"/>
                  <a:pt x="674551" y="301350"/>
                </a:cubicBezTo>
                <a:close/>
                <a:moveTo>
                  <a:pt x="2849673" y="293271"/>
                </a:moveTo>
                <a:cubicBezTo>
                  <a:pt x="2841595" y="290578"/>
                  <a:pt x="2841595" y="298657"/>
                  <a:pt x="2833179" y="295964"/>
                </a:cubicBezTo>
                <a:cubicBezTo>
                  <a:pt x="2833179" y="306735"/>
                  <a:pt x="2835873" y="312121"/>
                  <a:pt x="2835873" y="320536"/>
                </a:cubicBezTo>
                <a:cubicBezTo>
                  <a:pt x="2846980" y="320536"/>
                  <a:pt x="2855059" y="293271"/>
                  <a:pt x="2852366" y="295964"/>
                </a:cubicBezTo>
                <a:cubicBezTo>
                  <a:pt x="2852366" y="298657"/>
                  <a:pt x="2846980" y="298657"/>
                  <a:pt x="2849673" y="293271"/>
                </a:cubicBezTo>
                <a:close/>
                <a:moveTo>
                  <a:pt x="2673630" y="293271"/>
                </a:moveTo>
                <a:cubicBezTo>
                  <a:pt x="2662523" y="295964"/>
                  <a:pt x="2659830" y="304042"/>
                  <a:pt x="2651751" y="309765"/>
                </a:cubicBezTo>
                <a:cubicBezTo>
                  <a:pt x="2662523" y="315150"/>
                  <a:pt x="2668245" y="298657"/>
                  <a:pt x="2673630" y="293271"/>
                </a:cubicBezTo>
                <a:close/>
                <a:moveTo>
                  <a:pt x="2593856" y="293271"/>
                </a:moveTo>
                <a:cubicBezTo>
                  <a:pt x="2593856" y="293271"/>
                  <a:pt x="2593856" y="293271"/>
                  <a:pt x="2593856" y="304042"/>
                </a:cubicBezTo>
                <a:cubicBezTo>
                  <a:pt x="2585441" y="306735"/>
                  <a:pt x="2585441" y="290242"/>
                  <a:pt x="2593856" y="293271"/>
                </a:cubicBezTo>
                <a:close/>
                <a:moveTo>
                  <a:pt x="2142136" y="290578"/>
                </a:moveTo>
                <a:cubicBezTo>
                  <a:pt x="2145165" y="301350"/>
                  <a:pt x="2120257" y="287549"/>
                  <a:pt x="2120257" y="304042"/>
                </a:cubicBezTo>
                <a:cubicBezTo>
                  <a:pt x="2131364" y="304042"/>
                  <a:pt x="2153243" y="295964"/>
                  <a:pt x="2142136" y="290578"/>
                </a:cubicBezTo>
                <a:close/>
                <a:moveTo>
                  <a:pt x="2006106" y="281153"/>
                </a:moveTo>
                <a:cubicBezTo>
                  <a:pt x="2003371" y="281490"/>
                  <a:pt x="2000594" y="282163"/>
                  <a:pt x="1996387" y="282163"/>
                </a:cubicBezTo>
                <a:cubicBezTo>
                  <a:pt x="1999080" y="287549"/>
                  <a:pt x="1993694" y="301350"/>
                  <a:pt x="1999080" y="301013"/>
                </a:cubicBezTo>
                <a:cubicBezTo>
                  <a:pt x="1999080" y="287549"/>
                  <a:pt x="2010188" y="301013"/>
                  <a:pt x="2015573" y="292934"/>
                </a:cubicBezTo>
                <a:cubicBezTo>
                  <a:pt x="2015573" y="292934"/>
                  <a:pt x="2015573" y="292934"/>
                  <a:pt x="2015573" y="282163"/>
                </a:cubicBezTo>
                <a:cubicBezTo>
                  <a:pt x="2011534" y="280817"/>
                  <a:pt x="2008841" y="280817"/>
                  <a:pt x="2006106" y="281153"/>
                </a:cubicBezTo>
                <a:close/>
                <a:moveTo>
                  <a:pt x="738168" y="279470"/>
                </a:moveTo>
                <a:cubicBezTo>
                  <a:pt x="740861" y="282163"/>
                  <a:pt x="743554" y="284856"/>
                  <a:pt x="743554" y="287549"/>
                </a:cubicBezTo>
                <a:cubicBezTo>
                  <a:pt x="748940" y="284856"/>
                  <a:pt x="757355" y="287549"/>
                  <a:pt x="754662" y="279470"/>
                </a:cubicBezTo>
                <a:cubicBezTo>
                  <a:pt x="749276" y="279470"/>
                  <a:pt x="740861" y="279470"/>
                  <a:pt x="738168" y="279470"/>
                </a:cubicBezTo>
                <a:close/>
                <a:moveTo>
                  <a:pt x="2929785" y="279134"/>
                </a:moveTo>
                <a:cubicBezTo>
                  <a:pt x="2937863" y="281826"/>
                  <a:pt x="2940893" y="287212"/>
                  <a:pt x="2946278" y="287212"/>
                </a:cubicBezTo>
                <a:cubicBezTo>
                  <a:pt x="2946278" y="289905"/>
                  <a:pt x="2943586" y="292598"/>
                  <a:pt x="2943586" y="295290"/>
                </a:cubicBezTo>
                <a:cubicBezTo>
                  <a:pt x="2943586" y="303369"/>
                  <a:pt x="2946615" y="289905"/>
                  <a:pt x="2952000" y="292598"/>
                </a:cubicBezTo>
                <a:cubicBezTo>
                  <a:pt x="2954693" y="303706"/>
                  <a:pt x="2943586" y="303706"/>
                  <a:pt x="2940893" y="309091"/>
                </a:cubicBezTo>
                <a:cubicBezTo>
                  <a:pt x="2932814" y="309091"/>
                  <a:pt x="2935507" y="301013"/>
                  <a:pt x="2924399" y="303706"/>
                </a:cubicBezTo>
                <a:cubicBezTo>
                  <a:pt x="2927092" y="298320"/>
                  <a:pt x="2932477" y="298320"/>
                  <a:pt x="2929785" y="290242"/>
                </a:cubicBezTo>
                <a:cubicBezTo>
                  <a:pt x="2921370" y="293271"/>
                  <a:pt x="2926755" y="306735"/>
                  <a:pt x="2913291" y="303706"/>
                </a:cubicBezTo>
                <a:cubicBezTo>
                  <a:pt x="2910598" y="287212"/>
                  <a:pt x="2927092" y="292598"/>
                  <a:pt x="2929785" y="279134"/>
                </a:cubicBezTo>
                <a:close/>
                <a:moveTo>
                  <a:pt x="597006" y="278797"/>
                </a:moveTo>
                <a:cubicBezTo>
                  <a:pt x="599825" y="278797"/>
                  <a:pt x="603359" y="279470"/>
                  <a:pt x="606220" y="279470"/>
                </a:cubicBezTo>
                <a:cubicBezTo>
                  <a:pt x="606220" y="282163"/>
                  <a:pt x="606220" y="282163"/>
                  <a:pt x="608913" y="282163"/>
                </a:cubicBezTo>
                <a:cubicBezTo>
                  <a:pt x="608913" y="287549"/>
                  <a:pt x="603191" y="287549"/>
                  <a:pt x="600498" y="287549"/>
                </a:cubicBezTo>
                <a:cubicBezTo>
                  <a:pt x="600498" y="282163"/>
                  <a:pt x="594776" y="282163"/>
                  <a:pt x="592083" y="282163"/>
                </a:cubicBezTo>
                <a:cubicBezTo>
                  <a:pt x="592083" y="279470"/>
                  <a:pt x="594187" y="278797"/>
                  <a:pt x="597006" y="278797"/>
                </a:cubicBezTo>
                <a:close/>
                <a:moveTo>
                  <a:pt x="3259991" y="268699"/>
                </a:moveTo>
                <a:cubicBezTo>
                  <a:pt x="3271099" y="266006"/>
                  <a:pt x="3259991" y="284856"/>
                  <a:pt x="3273792" y="279470"/>
                </a:cubicBezTo>
                <a:cubicBezTo>
                  <a:pt x="3271099" y="287549"/>
                  <a:pt x="3265377" y="295964"/>
                  <a:pt x="3259991" y="304042"/>
                </a:cubicBezTo>
                <a:cubicBezTo>
                  <a:pt x="3232390" y="298657"/>
                  <a:pt x="3224311" y="328614"/>
                  <a:pt x="3205125" y="337702"/>
                </a:cubicBezTo>
                <a:cubicBezTo>
                  <a:pt x="3197047" y="340395"/>
                  <a:pt x="3197047" y="332317"/>
                  <a:pt x="3188632" y="332317"/>
                </a:cubicBezTo>
                <a:cubicBezTo>
                  <a:pt x="3169109" y="337702"/>
                  <a:pt x="3174831" y="383817"/>
                  <a:pt x="3147230" y="373046"/>
                </a:cubicBezTo>
                <a:cubicBezTo>
                  <a:pt x="3139151" y="386509"/>
                  <a:pt x="3122658" y="394925"/>
                  <a:pt x="3111550" y="403004"/>
                </a:cubicBezTo>
                <a:cubicBezTo>
                  <a:pt x="3108520" y="399974"/>
                  <a:pt x="3105827" y="394588"/>
                  <a:pt x="3103135" y="386509"/>
                </a:cubicBezTo>
                <a:cubicBezTo>
                  <a:pt x="3080919" y="391896"/>
                  <a:pt x="3069811" y="408389"/>
                  <a:pt x="3047932" y="411081"/>
                </a:cubicBezTo>
                <a:cubicBezTo>
                  <a:pt x="3056010" y="397618"/>
                  <a:pt x="3078226" y="397618"/>
                  <a:pt x="3067118" y="375738"/>
                </a:cubicBezTo>
                <a:cubicBezTo>
                  <a:pt x="3056347" y="373046"/>
                  <a:pt x="3056347" y="381124"/>
                  <a:pt x="3045239" y="383817"/>
                </a:cubicBezTo>
                <a:cubicBezTo>
                  <a:pt x="3050625" y="375738"/>
                  <a:pt x="3053317" y="367660"/>
                  <a:pt x="3067118" y="370353"/>
                </a:cubicBezTo>
                <a:cubicBezTo>
                  <a:pt x="3069811" y="361938"/>
                  <a:pt x="3072841" y="353859"/>
                  <a:pt x="3078226" y="351167"/>
                </a:cubicBezTo>
                <a:cubicBezTo>
                  <a:pt x="3080919" y="351167"/>
                  <a:pt x="3086642" y="359245"/>
                  <a:pt x="3089334" y="351167"/>
                </a:cubicBezTo>
                <a:cubicBezTo>
                  <a:pt x="3100442" y="356552"/>
                  <a:pt x="3075533" y="361938"/>
                  <a:pt x="3089334" y="361938"/>
                </a:cubicBezTo>
                <a:cubicBezTo>
                  <a:pt x="3083949" y="370016"/>
                  <a:pt x="3067118" y="378432"/>
                  <a:pt x="3075533" y="391896"/>
                </a:cubicBezTo>
                <a:cubicBezTo>
                  <a:pt x="3097413" y="383480"/>
                  <a:pt x="3116599" y="372709"/>
                  <a:pt x="3125014" y="348137"/>
                </a:cubicBezTo>
                <a:cubicBezTo>
                  <a:pt x="3147230" y="348137"/>
                  <a:pt x="3166416" y="345444"/>
                  <a:pt x="3163723" y="323565"/>
                </a:cubicBezTo>
                <a:cubicBezTo>
                  <a:pt x="3174831" y="326258"/>
                  <a:pt x="3163723" y="334337"/>
                  <a:pt x="3177524" y="331644"/>
                </a:cubicBezTo>
                <a:cubicBezTo>
                  <a:pt x="3180216" y="325922"/>
                  <a:pt x="3183246" y="320536"/>
                  <a:pt x="3188632" y="315150"/>
                </a:cubicBezTo>
                <a:cubicBezTo>
                  <a:pt x="3191325" y="317843"/>
                  <a:pt x="3188632" y="320536"/>
                  <a:pt x="3188632" y="323228"/>
                </a:cubicBezTo>
                <a:cubicBezTo>
                  <a:pt x="3188632" y="328614"/>
                  <a:pt x="3191325" y="320536"/>
                  <a:pt x="3194017" y="325922"/>
                </a:cubicBezTo>
                <a:cubicBezTo>
                  <a:pt x="3194017" y="287885"/>
                  <a:pt x="3240805" y="295964"/>
                  <a:pt x="3259991" y="268699"/>
                </a:cubicBezTo>
                <a:close/>
                <a:moveTo>
                  <a:pt x="589390" y="266006"/>
                </a:moveTo>
                <a:cubicBezTo>
                  <a:pt x="594776" y="271392"/>
                  <a:pt x="575590" y="276777"/>
                  <a:pt x="570204" y="279470"/>
                </a:cubicBezTo>
                <a:cubicBezTo>
                  <a:pt x="564482" y="274085"/>
                  <a:pt x="584005" y="268699"/>
                  <a:pt x="589390" y="266006"/>
                </a:cubicBezTo>
                <a:close/>
                <a:moveTo>
                  <a:pt x="348820" y="265932"/>
                </a:moveTo>
                <a:cubicBezTo>
                  <a:pt x="354968" y="263671"/>
                  <a:pt x="361679" y="263313"/>
                  <a:pt x="369253" y="266006"/>
                </a:cubicBezTo>
                <a:cubicBezTo>
                  <a:pt x="369253" y="271392"/>
                  <a:pt x="366560" y="276777"/>
                  <a:pt x="358145" y="276777"/>
                </a:cubicBezTo>
                <a:cubicBezTo>
                  <a:pt x="369253" y="284856"/>
                  <a:pt x="355452" y="298657"/>
                  <a:pt x="347373" y="298320"/>
                </a:cubicBezTo>
                <a:cubicBezTo>
                  <a:pt x="344681" y="298320"/>
                  <a:pt x="344681" y="292934"/>
                  <a:pt x="344681" y="287549"/>
                </a:cubicBezTo>
                <a:cubicBezTo>
                  <a:pt x="328187" y="293271"/>
                  <a:pt x="314386" y="298657"/>
                  <a:pt x="300586" y="306735"/>
                </a:cubicBezTo>
                <a:cubicBezTo>
                  <a:pt x="316995" y="296637"/>
                  <a:pt x="330375" y="272717"/>
                  <a:pt x="348820" y="265932"/>
                </a:cubicBezTo>
                <a:close/>
                <a:moveTo>
                  <a:pt x="490429" y="257592"/>
                </a:moveTo>
                <a:cubicBezTo>
                  <a:pt x="490429" y="262977"/>
                  <a:pt x="490429" y="268699"/>
                  <a:pt x="479322" y="268362"/>
                </a:cubicBezTo>
                <a:cubicBezTo>
                  <a:pt x="485044" y="262977"/>
                  <a:pt x="482014" y="257592"/>
                  <a:pt x="490429" y="257592"/>
                </a:cubicBezTo>
                <a:close/>
                <a:moveTo>
                  <a:pt x="779234" y="252205"/>
                </a:moveTo>
                <a:cubicBezTo>
                  <a:pt x="779234" y="260284"/>
                  <a:pt x="784956" y="268362"/>
                  <a:pt x="787649" y="260284"/>
                </a:cubicBezTo>
                <a:cubicBezTo>
                  <a:pt x="784956" y="260284"/>
                  <a:pt x="790341" y="257592"/>
                  <a:pt x="790341" y="254898"/>
                </a:cubicBezTo>
                <a:cubicBezTo>
                  <a:pt x="784620" y="254898"/>
                  <a:pt x="784620" y="252205"/>
                  <a:pt x="779234" y="252205"/>
                </a:cubicBezTo>
                <a:close/>
                <a:moveTo>
                  <a:pt x="342590" y="248059"/>
                </a:moveTo>
                <a:lnTo>
                  <a:pt x="346701" y="254225"/>
                </a:lnTo>
                <a:cubicBezTo>
                  <a:pt x="324821" y="259611"/>
                  <a:pt x="316406" y="268025"/>
                  <a:pt x="299912" y="278797"/>
                </a:cubicBezTo>
                <a:cubicBezTo>
                  <a:pt x="297219" y="270382"/>
                  <a:pt x="324821" y="256918"/>
                  <a:pt x="330207" y="256918"/>
                </a:cubicBezTo>
                <a:close/>
                <a:moveTo>
                  <a:pt x="2302022" y="246820"/>
                </a:moveTo>
                <a:cubicBezTo>
                  <a:pt x="2302022" y="252205"/>
                  <a:pt x="2296299" y="254898"/>
                  <a:pt x="2293607" y="257592"/>
                </a:cubicBezTo>
                <a:cubicBezTo>
                  <a:pt x="2298992" y="262977"/>
                  <a:pt x="2310100" y="257592"/>
                  <a:pt x="2310437" y="249512"/>
                </a:cubicBezTo>
                <a:cubicBezTo>
                  <a:pt x="2307408" y="249512"/>
                  <a:pt x="2304715" y="246820"/>
                  <a:pt x="2302022" y="246820"/>
                </a:cubicBezTo>
                <a:close/>
                <a:moveTo>
                  <a:pt x="3218589" y="244464"/>
                </a:moveTo>
                <a:cubicBezTo>
                  <a:pt x="3227004" y="247157"/>
                  <a:pt x="3210511" y="247157"/>
                  <a:pt x="3215897" y="252542"/>
                </a:cubicBezTo>
                <a:cubicBezTo>
                  <a:pt x="3215897" y="263313"/>
                  <a:pt x="3226668" y="260621"/>
                  <a:pt x="3237775" y="263313"/>
                </a:cubicBezTo>
                <a:cubicBezTo>
                  <a:pt x="3221282" y="279470"/>
                  <a:pt x="3199403" y="301350"/>
                  <a:pt x="3174494" y="301350"/>
                </a:cubicBezTo>
                <a:cubicBezTo>
                  <a:pt x="3166416" y="295964"/>
                  <a:pt x="3180216" y="284856"/>
                  <a:pt x="3171801" y="276777"/>
                </a:cubicBezTo>
                <a:cubicBezTo>
                  <a:pt x="3177187" y="276777"/>
                  <a:pt x="3179880" y="284856"/>
                  <a:pt x="3188295" y="279470"/>
                </a:cubicBezTo>
                <a:cubicBezTo>
                  <a:pt x="3199403" y="268699"/>
                  <a:pt x="3199403" y="246820"/>
                  <a:pt x="3218589" y="244464"/>
                </a:cubicBezTo>
                <a:close/>
                <a:moveTo>
                  <a:pt x="636178" y="241434"/>
                </a:moveTo>
                <a:cubicBezTo>
                  <a:pt x="636178" y="241434"/>
                  <a:pt x="636178" y="241434"/>
                  <a:pt x="636178" y="246820"/>
                </a:cubicBezTo>
                <a:cubicBezTo>
                  <a:pt x="630456" y="246820"/>
                  <a:pt x="627763" y="244127"/>
                  <a:pt x="625070" y="249512"/>
                </a:cubicBezTo>
                <a:cubicBezTo>
                  <a:pt x="619685" y="249512"/>
                  <a:pt x="625070" y="246820"/>
                  <a:pt x="625070" y="244127"/>
                </a:cubicBezTo>
                <a:cubicBezTo>
                  <a:pt x="630793" y="244127"/>
                  <a:pt x="630793" y="238741"/>
                  <a:pt x="636178" y="241434"/>
                </a:cubicBezTo>
                <a:close/>
                <a:moveTo>
                  <a:pt x="140363" y="241097"/>
                </a:moveTo>
                <a:cubicBezTo>
                  <a:pt x="140363" y="254898"/>
                  <a:pt x="121177" y="254898"/>
                  <a:pt x="118484" y="268362"/>
                </a:cubicBezTo>
                <a:cubicBezTo>
                  <a:pt x="113098" y="268362"/>
                  <a:pt x="115791" y="260284"/>
                  <a:pt x="113098" y="260284"/>
                </a:cubicBezTo>
                <a:cubicBezTo>
                  <a:pt x="110405" y="260284"/>
                  <a:pt x="110405" y="260284"/>
                  <a:pt x="110405" y="260284"/>
                </a:cubicBezTo>
                <a:cubicBezTo>
                  <a:pt x="113098" y="254898"/>
                  <a:pt x="132285" y="249512"/>
                  <a:pt x="140363" y="241097"/>
                </a:cubicBezTo>
                <a:close/>
                <a:moveTo>
                  <a:pt x="354996" y="239183"/>
                </a:moveTo>
                <a:lnTo>
                  <a:pt x="342590" y="248059"/>
                </a:lnTo>
                <a:lnTo>
                  <a:pt x="341315" y="246146"/>
                </a:lnTo>
                <a:close/>
                <a:moveTo>
                  <a:pt x="2863474" y="236721"/>
                </a:moveTo>
                <a:cubicBezTo>
                  <a:pt x="2852366" y="255908"/>
                  <a:pt x="2825101" y="269372"/>
                  <a:pt x="2830487" y="293944"/>
                </a:cubicBezTo>
                <a:cubicBezTo>
                  <a:pt x="2849673" y="291251"/>
                  <a:pt x="2866167" y="261293"/>
                  <a:pt x="2882661" y="269372"/>
                </a:cubicBezTo>
                <a:cubicBezTo>
                  <a:pt x="2882661" y="280144"/>
                  <a:pt x="2866167" y="272065"/>
                  <a:pt x="2868859" y="280144"/>
                </a:cubicBezTo>
                <a:cubicBezTo>
                  <a:pt x="2871552" y="288222"/>
                  <a:pt x="2885353" y="282837"/>
                  <a:pt x="2882661" y="277450"/>
                </a:cubicBezTo>
                <a:cubicBezTo>
                  <a:pt x="2890739" y="277450"/>
                  <a:pt x="2885353" y="282837"/>
                  <a:pt x="2885353" y="288222"/>
                </a:cubicBezTo>
                <a:cubicBezTo>
                  <a:pt x="2874582" y="293607"/>
                  <a:pt x="2871889" y="288222"/>
                  <a:pt x="2863474" y="290915"/>
                </a:cubicBezTo>
                <a:cubicBezTo>
                  <a:pt x="2863474" y="296300"/>
                  <a:pt x="2866504" y="298993"/>
                  <a:pt x="2871889" y="298993"/>
                </a:cubicBezTo>
                <a:cubicBezTo>
                  <a:pt x="2860781" y="317843"/>
                  <a:pt x="2830487" y="342415"/>
                  <a:pt x="2813994" y="339722"/>
                </a:cubicBezTo>
                <a:cubicBezTo>
                  <a:pt x="2811301" y="342415"/>
                  <a:pt x="2811301" y="345108"/>
                  <a:pt x="2808608" y="347800"/>
                </a:cubicBezTo>
                <a:cubicBezTo>
                  <a:pt x="2805579" y="345108"/>
                  <a:pt x="2800193" y="345108"/>
                  <a:pt x="2800193" y="337029"/>
                </a:cubicBezTo>
                <a:cubicBezTo>
                  <a:pt x="2781006" y="339722"/>
                  <a:pt x="2767206" y="364294"/>
                  <a:pt x="2739605" y="361601"/>
                </a:cubicBezTo>
                <a:cubicBezTo>
                  <a:pt x="2736912" y="380451"/>
                  <a:pt x="2687094" y="396945"/>
                  <a:pt x="2651414" y="399637"/>
                </a:cubicBezTo>
                <a:cubicBezTo>
                  <a:pt x="2648722" y="396945"/>
                  <a:pt x="2648722" y="394252"/>
                  <a:pt x="2651414" y="388866"/>
                </a:cubicBezTo>
                <a:cubicBezTo>
                  <a:pt x="2637614" y="391559"/>
                  <a:pt x="2626506" y="396945"/>
                  <a:pt x="2626506" y="416131"/>
                </a:cubicBezTo>
                <a:cubicBezTo>
                  <a:pt x="2626506" y="418823"/>
                  <a:pt x="2632229" y="416131"/>
                  <a:pt x="2637614" y="418823"/>
                </a:cubicBezTo>
                <a:cubicBezTo>
                  <a:pt x="2588134" y="456860"/>
                  <a:pt x="2524852" y="478739"/>
                  <a:pt x="2469650" y="514082"/>
                </a:cubicBezTo>
                <a:cubicBezTo>
                  <a:pt x="2469650" y="519468"/>
                  <a:pt x="2478065" y="516775"/>
                  <a:pt x="2478065" y="522160"/>
                </a:cubicBezTo>
                <a:cubicBezTo>
                  <a:pt x="2502637" y="511389"/>
                  <a:pt x="2519130" y="494895"/>
                  <a:pt x="2544038" y="486817"/>
                </a:cubicBezTo>
                <a:cubicBezTo>
                  <a:pt x="2513745" y="527883"/>
                  <a:pt x="2444741" y="530575"/>
                  <a:pt x="2409061" y="565919"/>
                </a:cubicBezTo>
                <a:cubicBezTo>
                  <a:pt x="2417477" y="573997"/>
                  <a:pt x="2428248" y="557840"/>
                  <a:pt x="2436663" y="568612"/>
                </a:cubicBezTo>
                <a:cubicBezTo>
                  <a:pt x="2445078" y="560197"/>
                  <a:pt x="2453156" y="552118"/>
                  <a:pt x="2464264" y="549425"/>
                </a:cubicBezTo>
                <a:cubicBezTo>
                  <a:pt x="2469650" y="555148"/>
                  <a:pt x="2466957" y="557840"/>
                  <a:pt x="2464264" y="565919"/>
                </a:cubicBezTo>
                <a:cubicBezTo>
                  <a:pt x="2486480" y="560533"/>
                  <a:pt x="2489173" y="538654"/>
                  <a:pt x="2508359" y="533268"/>
                </a:cubicBezTo>
                <a:cubicBezTo>
                  <a:pt x="2508359" y="533268"/>
                  <a:pt x="2508359" y="533268"/>
                  <a:pt x="2508359" y="544040"/>
                </a:cubicBezTo>
                <a:cubicBezTo>
                  <a:pt x="2527545" y="544040"/>
                  <a:pt x="2522159" y="522160"/>
                  <a:pt x="2538653" y="522160"/>
                </a:cubicBezTo>
                <a:cubicBezTo>
                  <a:pt x="2541346" y="524853"/>
                  <a:pt x="2530238" y="532932"/>
                  <a:pt x="2538653" y="532932"/>
                </a:cubicBezTo>
                <a:cubicBezTo>
                  <a:pt x="2525189" y="549088"/>
                  <a:pt x="2494895" y="549088"/>
                  <a:pt x="2486480" y="568275"/>
                </a:cubicBezTo>
                <a:cubicBezTo>
                  <a:pt x="2500280" y="565582"/>
                  <a:pt x="2511389" y="557504"/>
                  <a:pt x="2525189" y="554811"/>
                </a:cubicBezTo>
                <a:cubicBezTo>
                  <a:pt x="2522496" y="560533"/>
                  <a:pt x="2519803" y="565919"/>
                  <a:pt x="2525189" y="571305"/>
                </a:cubicBezTo>
                <a:cubicBezTo>
                  <a:pt x="2500280" y="584769"/>
                  <a:pt x="2464600" y="587461"/>
                  <a:pt x="2453493" y="612033"/>
                </a:cubicBezTo>
                <a:cubicBezTo>
                  <a:pt x="2459215" y="620111"/>
                  <a:pt x="2473016" y="612033"/>
                  <a:pt x="2478401" y="617419"/>
                </a:cubicBezTo>
                <a:cubicBezTo>
                  <a:pt x="2448107" y="641991"/>
                  <a:pt x="2395934" y="647377"/>
                  <a:pt x="2371026" y="674641"/>
                </a:cubicBezTo>
                <a:cubicBezTo>
                  <a:pt x="2373718" y="682720"/>
                  <a:pt x="2382133" y="674641"/>
                  <a:pt x="2387518" y="674641"/>
                </a:cubicBezTo>
                <a:cubicBezTo>
                  <a:pt x="2373718" y="688442"/>
                  <a:pt x="2359917" y="701906"/>
                  <a:pt x="2362610" y="723785"/>
                </a:cubicBezTo>
                <a:cubicBezTo>
                  <a:pt x="2329623" y="734557"/>
                  <a:pt x="2299329" y="748357"/>
                  <a:pt x="2263650" y="756436"/>
                </a:cubicBezTo>
                <a:cubicBezTo>
                  <a:pt x="2274757" y="742635"/>
                  <a:pt x="2302359" y="718400"/>
                  <a:pt x="2318852" y="729171"/>
                </a:cubicBezTo>
                <a:cubicBezTo>
                  <a:pt x="2332653" y="715707"/>
                  <a:pt x="2351839" y="707292"/>
                  <a:pt x="2365640" y="696520"/>
                </a:cubicBezTo>
                <a:cubicBezTo>
                  <a:pt x="2362947" y="691135"/>
                  <a:pt x="2357561" y="688442"/>
                  <a:pt x="2346453" y="688442"/>
                </a:cubicBezTo>
                <a:cubicBezTo>
                  <a:pt x="2346453" y="682720"/>
                  <a:pt x="2346453" y="677335"/>
                  <a:pt x="2349146" y="671948"/>
                </a:cubicBezTo>
                <a:cubicBezTo>
                  <a:pt x="2335345" y="674641"/>
                  <a:pt x="2310437" y="680363"/>
                  <a:pt x="2293943" y="691135"/>
                </a:cubicBezTo>
                <a:cubicBezTo>
                  <a:pt x="2288221" y="702243"/>
                  <a:pt x="2299329" y="707628"/>
                  <a:pt x="2296636" y="713014"/>
                </a:cubicBezTo>
                <a:cubicBezTo>
                  <a:pt x="2288558" y="734893"/>
                  <a:pt x="2260957" y="726478"/>
                  <a:pt x="2249848" y="742972"/>
                </a:cubicBezTo>
                <a:cubicBezTo>
                  <a:pt x="2222247" y="742972"/>
                  <a:pt x="2191953" y="759465"/>
                  <a:pt x="2164352" y="764851"/>
                </a:cubicBezTo>
                <a:cubicBezTo>
                  <a:pt x="2161659" y="764851"/>
                  <a:pt x="2167044" y="767544"/>
                  <a:pt x="2164352" y="772929"/>
                </a:cubicBezTo>
                <a:cubicBezTo>
                  <a:pt x="2131364" y="783701"/>
                  <a:pt x="2117563" y="813658"/>
                  <a:pt x="2076835" y="817697"/>
                </a:cubicBezTo>
                <a:cubicBezTo>
                  <a:pt x="2079528" y="817697"/>
                  <a:pt x="2079528" y="815004"/>
                  <a:pt x="2079528" y="812311"/>
                </a:cubicBezTo>
                <a:cubicBezTo>
                  <a:pt x="2071113" y="809619"/>
                  <a:pt x="2071113" y="815004"/>
                  <a:pt x="2068420" y="812311"/>
                </a:cubicBezTo>
                <a:cubicBezTo>
                  <a:pt x="2063034" y="815004"/>
                  <a:pt x="2068420" y="815004"/>
                  <a:pt x="2063034" y="817697"/>
                </a:cubicBezTo>
                <a:cubicBezTo>
                  <a:pt x="2021632" y="817697"/>
                  <a:pt x="2013554" y="850348"/>
                  <a:pt x="1969459" y="847655"/>
                </a:cubicBezTo>
                <a:cubicBezTo>
                  <a:pt x="1969459" y="839576"/>
                  <a:pt x="1974845" y="836883"/>
                  <a:pt x="1983259" y="836883"/>
                </a:cubicBezTo>
                <a:cubicBezTo>
                  <a:pt x="1980567" y="831498"/>
                  <a:pt x="1975181" y="831498"/>
                  <a:pt x="1980567" y="826112"/>
                </a:cubicBezTo>
                <a:cubicBezTo>
                  <a:pt x="1988982" y="823419"/>
                  <a:pt x="1997060" y="818034"/>
                  <a:pt x="2005475" y="826112"/>
                </a:cubicBezTo>
                <a:cubicBezTo>
                  <a:pt x="2018939" y="804570"/>
                  <a:pt x="2057648" y="807263"/>
                  <a:pt x="2074142" y="788076"/>
                </a:cubicBezTo>
                <a:cubicBezTo>
                  <a:pt x="2093665" y="796155"/>
                  <a:pt x="2096358" y="774276"/>
                  <a:pt x="2115544" y="768890"/>
                </a:cubicBezTo>
                <a:cubicBezTo>
                  <a:pt x="2132038" y="763505"/>
                  <a:pt x="2135067" y="747011"/>
                  <a:pt x="2156946" y="744318"/>
                </a:cubicBezTo>
                <a:cubicBezTo>
                  <a:pt x="2113188" y="749704"/>
                  <a:pt x="2071786" y="768890"/>
                  <a:pt x="2027691" y="779661"/>
                </a:cubicBezTo>
                <a:cubicBezTo>
                  <a:pt x="2027691" y="779661"/>
                  <a:pt x="2027691" y="779661"/>
                  <a:pt x="2027691" y="774276"/>
                </a:cubicBezTo>
                <a:cubicBezTo>
                  <a:pt x="2013890" y="771583"/>
                  <a:pt x="2003119" y="774276"/>
                  <a:pt x="1994704" y="779661"/>
                </a:cubicBezTo>
                <a:cubicBezTo>
                  <a:pt x="1994704" y="782354"/>
                  <a:pt x="2000426" y="779661"/>
                  <a:pt x="2003119" y="779661"/>
                </a:cubicBezTo>
                <a:cubicBezTo>
                  <a:pt x="2000426" y="804233"/>
                  <a:pt x="1967103" y="801540"/>
                  <a:pt x="1945224" y="809619"/>
                </a:cubicBezTo>
                <a:cubicBezTo>
                  <a:pt x="1912237" y="818034"/>
                  <a:pt x="1881943" y="828805"/>
                  <a:pt x="1837847" y="828805"/>
                </a:cubicBezTo>
                <a:cubicBezTo>
                  <a:pt x="1832125" y="831498"/>
                  <a:pt x="1837847" y="842269"/>
                  <a:pt x="1829432" y="839576"/>
                </a:cubicBezTo>
                <a:cubicBezTo>
                  <a:pt x="1826403" y="828468"/>
                  <a:pt x="1834818" y="831161"/>
                  <a:pt x="1834818" y="823083"/>
                </a:cubicBezTo>
                <a:cubicBezTo>
                  <a:pt x="1829096" y="820390"/>
                  <a:pt x="1818325" y="823083"/>
                  <a:pt x="1809909" y="817697"/>
                </a:cubicBezTo>
                <a:cubicBezTo>
                  <a:pt x="1823710" y="793125"/>
                  <a:pt x="1875883" y="809619"/>
                  <a:pt x="1884299" y="779661"/>
                </a:cubicBezTo>
                <a:cubicBezTo>
                  <a:pt x="1928394" y="793125"/>
                  <a:pt x="1958688" y="755089"/>
                  <a:pt x="2010861" y="752397"/>
                </a:cubicBezTo>
                <a:cubicBezTo>
                  <a:pt x="2010861" y="757782"/>
                  <a:pt x="2005475" y="757782"/>
                  <a:pt x="2005475" y="760475"/>
                </a:cubicBezTo>
                <a:cubicBezTo>
                  <a:pt x="2016583" y="765861"/>
                  <a:pt x="2030384" y="754753"/>
                  <a:pt x="2033077" y="743981"/>
                </a:cubicBezTo>
                <a:cubicBezTo>
                  <a:pt x="2046877" y="743981"/>
                  <a:pt x="2052263" y="760138"/>
                  <a:pt x="2066064" y="752060"/>
                </a:cubicBezTo>
                <a:cubicBezTo>
                  <a:pt x="2071786" y="752060"/>
                  <a:pt x="2066064" y="735903"/>
                  <a:pt x="2077172" y="741289"/>
                </a:cubicBezTo>
                <a:cubicBezTo>
                  <a:pt x="2080201" y="730181"/>
                  <a:pt x="2069093" y="732873"/>
                  <a:pt x="2071786" y="724795"/>
                </a:cubicBezTo>
                <a:cubicBezTo>
                  <a:pt x="2068757" y="727488"/>
                  <a:pt x="2063371" y="727488"/>
                  <a:pt x="2063371" y="730181"/>
                </a:cubicBezTo>
                <a:cubicBezTo>
                  <a:pt x="2057648" y="730181"/>
                  <a:pt x="2063371" y="719409"/>
                  <a:pt x="2054956" y="722102"/>
                </a:cubicBezTo>
                <a:cubicBezTo>
                  <a:pt x="2057648" y="713687"/>
                  <a:pt x="2068757" y="713687"/>
                  <a:pt x="2074142" y="705608"/>
                </a:cubicBezTo>
                <a:cubicBezTo>
                  <a:pt x="2079528" y="702916"/>
                  <a:pt x="2085250" y="705608"/>
                  <a:pt x="2087943" y="708301"/>
                </a:cubicBezTo>
                <a:cubicBezTo>
                  <a:pt x="2096358" y="697194"/>
                  <a:pt x="2112851" y="694501"/>
                  <a:pt x="2132038" y="691808"/>
                </a:cubicBezTo>
                <a:cubicBezTo>
                  <a:pt x="2129345" y="686423"/>
                  <a:pt x="2123959" y="686423"/>
                  <a:pt x="2115544" y="686423"/>
                </a:cubicBezTo>
                <a:cubicBezTo>
                  <a:pt x="2126652" y="678008"/>
                  <a:pt x="2140453" y="672622"/>
                  <a:pt x="2154253" y="669929"/>
                </a:cubicBezTo>
                <a:cubicBezTo>
                  <a:pt x="2168054" y="686423"/>
                  <a:pt x="2198348" y="661850"/>
                  <a:pt x="2214842" y="656464"/>
                </a:cubicBezTo>
                <a:cubicBezTo>
                  <a:pt x="2209457" y="648386"/>
                  <a:pt x="2204070" y="659158"/>
                  <a:pt x="2195655" y="656464"/>
                </a:cubicBezTo>
                <a:cubicBezTo>
                  <a:pt x="2201378" y="648386"/>
                  <a:pt x="2212149" y="645693"/>
                  <a:pt x="2223257" y="645693"/>
                </a:cubicBezTo>
                <a:cubicBezTo>
                  <a:pt x="2220564" y="648386"/>
                  <a:pt x="2217872" y="651079"/>
                  <a:pt x="2217872" y="653772"/>
                </a:cubicBezTo>
                <a:cubicBezTo>
                  <a:pt x="2225949" y="653772"/>
                  <a:pt x="2231672" y="648386"/>
                  <a:pt x="2237058" y="645693"/>
                </a:cubicBezTo>
                <a:cubicBezTo>
                  <a:pt x="2237058" y="643001"/>
                  <a:pt x="2234365" y="640308"/>
                  <a:pt x="2234365" y="637615"/>
                </a:cubicBezTo>
                <a:cubicBezTo>
                  <a:pt x="2267352" y="634922"/>
                  <a:pt x="2286538" y="613043"/>
                  <a:pt x="2314140" y="599579"/>
                </a:cubicBezTo>
                <a:cubicBezTo>
                  <a:pt x="2319525" y="599579"/>
                  <a:pt x="2319525" y="604965"/>
                  <a:pt x="2316832" y="610350"/>
                </a:cubicBezTo>
                <a:cubicBezTo>
                  <a:pt x="2327604" y="613043"/>
                  <a:pt x="2330296" y="599579"/>
                  <a:pt x="2338711" y="607658"/>
                </a:cubicBezTo>
                <a:cubicBezTo>
                  <a:pt x="2338711" y="618429"/>
                  <a:pt x="2322218" y="607658"/>
                  <a:pt x="2324911" y="618429"/>
                </a:cubicBezTo>
                <a:cubicBezTo>
                  <a:pt x="2333326" y="621122"/>
                  <a:pt x="2352513" y="604965"/>
                  <a:pt x="2363620" y="618429"/>
                </a:cubicBezTo>
                <a:cubicBezTo>
                  <a:pt x="2366649" y="618429"/>
                  <a:pt x="2366649" y="613043"/>
                  <a:pt x="2372035" y="613043"/>
                </a:cubicBezTo>
                <a:cubicBezTo>
                  <a:pt x="2369342" y="604965"/>
                  <a:pt x="2361264" y="602272"/>
                  <a:pt x="2350156" y="604965"/>
                </a:cubicBezTo>
                <a:cubicBezTo>
                  <a:pt x="2363956" y="588471"/>
                  <a:pt x="2388865" y="577700"/>
                  <a:pt x="2408051" y="575007"/>
                </a:cubicBezTo>
                <a:cubicBezTo>
                  <a:pt x="2397281" y="555820"/>
                  <a:pt x="2377758" y="588471"/>
                  <a:pt x="2358571" y="585778"/>
                </a:cubicBezTo>
                <a:cubicBezTo>
                  <a:pt x="2363956" y="580393"/>
                  <a:pt x="2358571" y="575007"/>
                  <a:pt x="2350156" y="575007"/>
                </a:cubicBezTo>
                <a:cubicBezTo>
                  <a:pt x="2350156" y="566929"/>
                  <a:pt x="2358234" y="569621"/>
                  <a:pt x="2355541" y="564236"/>
                </a:cubicBezTo>
                <a:cubicBezTo>
                  <a:pt x="2339048" y="572314"/>
                  <a:pt x="2308754" y="566929"/>
                  <a:pt x="2303368" y="591501"/>
                </a:cubicBezTo>
                <a:cubicBezTo>
                  <a:pt x="2259273" y="613380"/>
                  <a:pt x="2212486" y="627181"/>
                  <a:pt x="2179499" y="637952"/>
                </a:cubicBezTo>
                <a:cubicBezTo>
                  <a:pt x="2176806" y="635259"/>
                  <a:pt x="2182191" y="627181"/>
                  <a:pt x="2190606" y="627181"/>
                </a:cubicBezTo>
                <a:cubicBezTo>
                  <a:pt x="2187577" y="621795"/>
                  <a:pt x="2182191" y="621795"/>
                  <a:pt x="2182191" y="613717"/>
                </a:cubicBezTo>
                <a:cubicBezTo>
                  <a:pt x="2204407" y="608331"/>
                  <a:pt x="2215515" y="594866"/>
                  <a:pt x="2237394" y="600252"/>
                </a:cubicBezTo>
                <a:cubicBezTo>
                  <a:pt x="2240087" y="597560"/>
                  <a:pt x="2240087" y="592174"/>
                  <a:pt x="2240087" y="589481"/>
                </a:cubicBezTo>
                <a:cubicBezTo>
                  <a:pt x="2264659" y="592174"/>
                  <a:pt x="2308754" y="567601"/>
                  <a:pt x="2339048" y="554138"/>
                </a:cubicBezTo>
                <a:cubicBezTo>
                  <a:pt x="2369342" y="537644"/>
                  <a:pt x="2402329" y="526873"/>
                  <a:pt x="2418823" y="502301"/>
                </a:cubicBezTo>
                <a:cubicBezTo>
                  <a:pt x="2424208" y="502301"/>
                  <a:pt x="2421516" y="510379"/>
                  <a:pt x="2424208" y="513072"/>
                </a:cubicBezTo>
                <a:cubicBezTo>
                  <a:pt x="2440702" y="502301"/>
                  <a:pt x="2457196" y="494223"/>
                  <a:pt x="2465610" y="477729"/>
                </a:cubicBezTo>
                <a:cubicBezTo>
                  <a:pt x="2446087" y="485807"/>
                  <a:pt x="2405022" y="496579"/>
                  <a:pt x="2380114" y="513072"/>
                </a:cubicBezTo>
                <a:cubicBezTo>
                  <a:pt x="2366313" y="524180"/>
                  <a:pt x="2363284" y="534952"/>
                  <a:pt x="2341404" y="529566"/>
                </a:cubicBezTo>
                <a:cubicBezTo>
                  <a:pt x="2355205" y="507687"/>
                  <a:pt x="2382806" y="510716"/>
                  <a:pt x="2404686" y="494223"/>
                </a:cubicBezTo>
                <a:cubicBezTo>
                  <a:pt x="2415793" y="488837"/>
                  <a:pt x="2421179" y="477729"/>
                  <a:pt x="2437672" y="469650"/>
                </a:cubicBezTo>
                <a:cubicBezTo>
                  <a:pt x="2443058" y="469650"/>
                  <a:pt x="2443058" y="475036"/>
                  <a:pt x="2451473" y="472343"/>
                </a:cubicBezTo>
                <a:cubicBezTo>
                  <a:pt x="2462581" y="461572"/>
                  <a:pt x="2465274" y="442386"/>
                  <a:pt x="2481767" y="437000"/>
                </a:cubicBezTo>
                <a:cubicBezTo>
                  <a:pt x="2479075" y="428922"/>
                  <a:pt x="2476045" y="428922"/>
                  <a:pt x="2484460" y="423536"/>
                </a:cubicBezTo>
                <a:cubicBezTo>
                  <a:pt x="2484460" y="418150"/>
                  <a:pt x="2479075" y="418150"/>
                  <a:pt x="2479075" y="415458"/>
                </a:cubicBezTo>
                <a:cubicBezTo>
                  <a:pt x="2476382" y="423536"/>
                  <a:pt x="2465274" y="412765"/>
                  <a:pt x="2462581" y="423536"/>
                </a:cubicBezTo>
                <a:cubicBezTo>
                  <a:pt x="2456859" y="415121"/>
                  <a:pt x="2470660" y="404350"/>
                  <a:pt x="2481767" y="401657"/>
                </a:cubicBezTo>
                <a:cubicBezTo>
                  <a:pt x="2479075" y="390885"/>
                  <a:pt x="2462245" y="401657"/>
                  <a:pt x="2470660" y="388193"/>
                </a:cubicBezTo>
                <a:cubicBezTo>
                  <a:pt x="2462581" y="388193"/>
                  <a:pt x="2459888" y="390885"/>
                  <a:pt x="2448780" y="388193"/>
                </a:cubicBezTo>
                <a:cubicBezTo>
                  <a:pt x="2454166" y="382471"/>
                  <a:pt x="2467967" y="379778"/>
                  <a:pt x="2470660" y="371700"/>
                </a:cubicBezTo>
                <a:cubicBezTo>
                  <a:pt x="2509369" y="390549"/>
                  <a:pt x="2536970" y="371700"/>
                  <a:pt x="2556156" y="349820"/>
                </a:cubicBezTo>
                <a:cubicBezTo>
                  <a:pt x="2556156" y="344435"/>
                  <a:pt x="2550434" y="344435"/>
                  <a:pt x="2545049" y="344435"/>
                </a:cubicBezTo>
                <a:cubicBezTo>
                  <a:pt x="2545049" y="333327"/>
                  <a:pt x="2550770" y="330634"/>
                  <a:pt x="2556156" y="325248"/>
                </a:cubicBezTo>
                <a:cubicBezTo>
                  <a:pt x="2564235" y="325248"/>
                  <a:pt x="2569957" y="327941"/>
                  <a:pt x="2575343" y="327941"/>
                </a:cubicBezTo>
                <a:cubicBezTo>
                  <a:pt x="2608330" y="306062"/>
                  <a:pt x="2649395" y="289569"/>
                  <a:pt x="2674303" y="256918"/>
                </a:cubicBezTo>
                <a:cubicBezTo>
                  <a:pt x="2679690" y="264997"/>
                  <a:pt x="2685075" y="259611"/>
                  <a:pt x="2696183" y="256918"/>
                </a:cubicBezTo>
                <a:cubicBezTo>
                  <a:pt x="2693490" y="268025"/>
                  <a:pt x="2696183" y="270718"/>
                  <a:pt x="2698875" y="281490"/>
                </a:cubicBezTo>
                <a:cubicBezTo>
                  <a:pt x="2690460" y="278797"/>
                  <a:pt x="2687768" y="281490"/>
                  <a:pt x="2685075" y="284183"/>
                </a:cubicBezTo>
                <a:cubicBezTo>
                  <a:pt x="2685075" y="289569"/>
                  <a:pt x="2693490" y="286875"/>
                  <a:pt x="2698875" y="286875"/>
                </a:cubicBezTo>
                <a:cubicBezTo>
                  <a:pt x="2698875" y="292261"/>
                  <a:pt x="2690460" y="289569"/>
                  <a:pt x="2690460" y="294954"/>
                </a:cubicBezTo>
                <a:cubicBezTo>
                  <a:pt x="2698539" y="300340"/>
                  <a:pt x="2726141" y="286539"/>
                  <a:pt x="2712339" y="278461"/>
                </a:cubicBezTo>
                <a:cubicBezTo>
                  <a:pt x="2712339" y="267353"/>
                  <a:pt x="2715032" y="261967"/>
                  <a:pt x="2723448" y="259274"/>
                </a:cubicBezTo>
                <a:cubicBezTo>
                  <a:pt x="2720418" y="273074"/>
                  <a:pt x="2728833" y="275768"/>
                  <a:pt x="2728833" y="283846"/>
                </a:cubicBezTo>
                <a:cubicBezTo>
                  <a:pt x="2695510" y="294617"/>
                  <a:pt x="2690124" y="338039"/>
                  <a:pt x="2643336" y="324575"/>
                </a:cubicBezTo>
                <a:cubicBezTo>
                  <a:pt x="2640644" y="319189"/>
                  <a:pt x="2643336" y="319189"/>
                  <a:pt x="2646029" y="316497"/>
                </a:cubicBezTo>
                <a:cubicBezTo>
                  <a:pt x="2637614" y="313803"/>
                  <a:pt x="2640644" y="321882"/>
                  <a:pt x="2632229" y="319189"/>
                </a:cubicBezTo>
                <a:cubicBezTo>
                  <a:pt x="2637614" y="324912"/>
                  <a:pt x="2640644" y="330297"/>
                  <a:pt x="2646029" y="338375"/>
                </a:cubicBezTo>
                <a:cubicBezTo>
                  <a:pt x="2632229" y="346454"/>
                  <a:pt x="2621457" y="357562"/>
                  <a:pt x="2613042" y="368333"/>
                </a:cubicBezTo>
                <a:cubicBezTo>
                  <a:pt x="2629536" y="373719"/>
                  <a:pt x="2648722" y="357226"/>
                  <a:pt x="2662523" y="351840"/>
                </a:cubicBezTo>
                <a:cubicBezTo>
                  <a:pt x="2662523" y="357226"/>
                  <a:pt x="2662523" y="359919"/>
                  <a:pt x="2665215" y="362611"/>
                </a:cubicBezTo>
                <a:cubicBezTo>
                  <a:pt x="2681709" y="351840"/>
                  <a:pt x="2695510" y="335346"/>
                  <a:pt x="2712003" y="321882"/>
                </a:cubicBezTo>
                <a:cubicBezTo>
                  <a:pt x="2736912" y="327268"/>
                  <a:pt x="2734219" y="308082"/>
                  <a:pt x="2756098" y="302696"/>
                </a:cubicBezTo>
                <a:cubicBezTo>
                  <a:pt x="2753405" y="308082"/>
                  <a:pt x="2748020" y="308082"/>
                  <a:pt x="2750712" y="316160"/>
                </a:cubicBezTo>
                <a:cubicBezTo>
                  <a:pt x="2761821" y="313467"/>
                  <a:pt x="2769899" y="310774"/>
                  <a:pt x="2767206" y="291588"/>
                </a:cubicBezTo>
                <a:cubicBezTo>
                  <a:pt x="2781006" y="291588"/>
                  <a:pt x="2772928" y="299666"/>
                  <a:pt x="2775621" y="305052"/>
                </a:cubicBezTo>
                <a:cubicBezTo>
                  <a:pt x="2789421" y="299666"/>
                  <a:pt x="2794807" y="285866"/>
                  <a:pt x="2811301" y="283173"/>
                </a:cubicBezTo>
                <a:cubicBezTo>
                  <a:pt x="2797500" y="255908"/>
                  <a:pt x="2838566" y="242107"/>
                  <a:pt x="2863474" y="236721"/>
                </a:cubicBezTo>
                <a:close/>
                <a:moveTo>
                  <a:pt x="2321208" y="236048"/>
                </a:moveTo>
                <a:cubicBezTo>
                  <a:pt x="2321208" y="238741"/>
                  <a:pt x="2318515" y="241434"/>
                  <a:pt x="2318515" y="246820"/>
                </a:cubicBezTo>
                <a:cubicBezTo>
                  <a:pt x="2329287" y="249512"/>
                  <a:pt x="2332316" y="236048"/>
                  <a:pt x="2321208" y="236048"/>
                </a:cubicBezTo>
                <a:close/>
                <a:moveTo>
                  <a:pt x="2786392" y="233019"/>
                </a:moveTo>
                <a:cubicBezTo>
                  <a:pt x="2786392" y="246820"/>
                  <a:pt x="2789085" y="246820"/>
                  <a:pt x="2786392" y="257592"/>
                </a:cubicBezTo>
                <a:cubicBezTo>
                  <a:pt x="2769899" y="254898"/>
                  <a:pt x="2756098" y="274085"/>
                  <a:pt x="2736912" y="274085"/>
                </a:cubicBezTo>
                <a:cubicBezTo>
                  <a:pt x="2734219" y="257592"/>
                  <a:pt x="2745327" y="254898"/>
                  <a:pt x="2736912" y="241097"/>
                </a:cubicBezTo>
                <a:cubicBezTo>
                  <a:pt x="2745327" y="233019"/>
                  <a:pt x="2756098" y="235712"/>
                  <a:pt x="2767206" y="238405"/>
                </a:cubicBezTo>
                <a:cubicBezTo>
                  <a:pt x="2756098" y="244127"/>
                  <a:pt x="2747683" y="246820"/>
                  <a:pt x="2742297" y="257592"/>
                </a:cubicBezTo>
                <a:cubicBezTo>
                  <a:pt x="2764513" y="262977"/>
                  <a:pt x="2758791" y="227634"/>
                  <a:pt x="2786392" y="233019"/>
                </a:cubicBezTo>
                <a:close/>
                <a:moveTo>
                  <a:pt x="803974" y="232893"/>
                </a:moveTo>
                <a:cubicBezTo>
                  <a:pt x="799514" y="234618"/>
                  <a:pt x="796064" y="238741"/>
                  <a:pt x="796064" y="244127"/>
                </a:cubicBezTo>
                <a:cubicBezTo>
                  <a:pt x="801450" y="246820"/>
                  <a:pt x="801450" y="246820"/>
                  <a:pt x="809865" y="246820"/>
                </a:cubicBezTo>
                <a:cubicBezTo>
                  <a:pt x="815250" y="241434"/>
                  <a:pt x="806835" y="236048"/>
                  <a:pt x="815250" y="236048"/>
                </a:cubicBezTo>
                <a:cubicBezTo>
                  <a:pt x="815250" y="236048"/>
                  <a:pt x="817943" y="238741"/>
                  <a:pt x="817943" y="236048"/>
                </a:cubicBezTo>
                <a:cubicBezTo>
                  <a:pt x="813904" y="231841"/>
                  <a:pt x="808434" y="231168"/>
                  <a:pt x="803974" y="232893"/>
                </a:cubicBezTo>
                <a:close/>
                <a:moveTo>
                  <a:pt x="2715032" y="230326"/>
                </a:moveTo>
                <a:cubicBezTo>
                  <a:pt x="2720418" y="230326"/>
                  <a:pt x="2715032" y="233019"/>
                  <a:pt x="2715032" y="238405"/>
                </a:cubicBezTo>
                <a:cubicBezTo>
                  <a:pt x="2709311" y="238405"/>
                  <a:pt x="2709311" y="233019"/>
                  <a:pt x="2703924" y="235712"/>
                </a:cubicBezTo>
                <a:cubicBezTo>
                  <a:pt x="2703924" y="224940"/>
                  <a:pt x="2712339" y="235712"/>
                  <a:pt x="2715032" y="230326"/>
                </a:cubicBezTo>
                <a:close/>
                <a:moveTo>
                  <a:pt x="3014608" y="227634"/>
                </a:moveTo>
                <a:cubicBezTo>
                  <a:pt x="3017301" y="230326"/>
                  <a:pt x="3020331" y="233019"/>
                  <a:pt x="3025717" y="235712"/>
                </a:cubicBezTo>
                <a:cubicBezTo>
                  <a:pt x="3017638" y="241097"/>
                  <a:pt x="3023024" y="252205"/>
                  <a:pt x="3020331" y="257592"/>
                </a:cubicBezTo>
                <a:cubicBezTo>
                  <a:pt x="3003837" y="249512"/>
                  <a:pt x="2993066" y="257592"/>
                  <a:pt x="2987007" y="271392"/>
                </a:cubicBezTo>
                <a:cubicBezTo>
                  <a:pt x="2978928" y="249512"/>
                  <a:pt x="3009223" y="244127"/>
                  <a:pt x="3014608" y="227634"/>
                </a:cubicBezTo>
                <a:close/>
                <a:moveTo>
                  <a:pt x="432534" y="224940"/>
                </a:moveTo>
                <a:cubicBezTo>
                  <a:pt x="424119" y="238741"/>
                  <a:pt x="410318" y="244127"/>
                  <a:pt x="393825" y="249512"/>
                </a:cubicBezTo>
                <a:cubicBezTo>
                  <a:pt x="404932" y="241434"/>
                  <a:pt x="410655" y="222248"/>
                  <a:pt x="432534" y="224940"/>
                </a:cubicBezTo>
                <a:close/>
                <a:moveTo>
                  <a:pt x="3160694" y="219555"/>
                </a:moveTo>
                <a:cubicBezTo>
                  <a:pt x="3163387" y="230663"/>
                  <a:pt x="3155308" y="227970"/>
                  <a:pt x="3158000" y="236048"/>
                </a:cubicBezTo>
                <a:cubicBezTo>
                  <a:pt x="3166416" y="236048"/>
                  <a:pt x="3169109" y="230326"/>
                  <a:pt x="3169109" y="222248"/>
                </a:cubicBezTo>
                <a:cubicBezTo>
                  <a:pt x="3166079" y="222248"/>
                  <a:pt x="3163387" y="222248"/>
                  <a:pt x="3160694" y="219555"/>
                </a:cubicBezTo>
                <a:close/>
                <a:moveTo>
                  <a:pt x="2833179" y="216863"/>
                </a:moveTo>
                <a:cubicBezTo>
                  <a:pt x="2833179" y="224940"/>
                  <a:pt x="2841258" y="219555"/>
                  <a:pt x="2838566" y="230326"/>
                </a:cubicBezTo>
                <a:cubicBezTo>
                  <a:pt x="2822072" y="230326"/>
                  <a:pt x="2813994" y="238741"/>
                  <a:pt x="2805579" y="246820"/>
                </a:cubicBezTo>
                <a:cubicBezTo>
                  <a:pt x="2805579" y="238741"/>
                  <a:pt x="2822409" y="222248"/>
                  <a:pt x="2833179" y="216863"/>
                </a:cubicBezTo>
                <a:close/>
                <a:moveTo>
                  <a:pt x="266589" y="212997"/>
                </a:moveTo>
                <a:cubicBezTo>
                  <a:pt x="270123" y="212487"/>
                  <a:pt x="273910" y="213496"/>
                  <a:pt x="278033" y="216863"/>
                </a:cubicBezTo>
                <a:cubicBezTo>
                  <a:pt x="267263" y="227634"/>
                  <a:pt x="253461" y="233356"/>
                  <a:pt x="242354" y="244127"/>
                </a:cubicBezTo>
                <a:cubicBezTo>
                  <a:pt x="239661" y="241434"/>
                  <a:pt x="242354" y="236048"/>
                  <a:pt x="239324" y="236048"/>
                </a:cubicBezTo>
                <a:cubicBezTo>
                  <a:pt x="247655" y="229737"/>
                  <a:pt x="255986" y="214527"/>
                  <a:pt x="266589" y="212997"/>
                </a:cubicBezTo>
                <a:close/>
                <a:moveTo>
                  <a:pt x="3067455" y="208784"/>
                </a:moveTo>
                <a:cubicBezTo>
                  <a:pt x="3064762" y="216863"/>
                  <a:pt x="3056347" y="224940"/>
                  <a:pt x="3050962" y="216863"/>
                </a:cubicBezTo>
                <a:cubicBezTo>
                  <a:pt x="3048269" y="230663"/>
                  <a:pt x="3067791" y="225277"/>
                  <a:pt x="3059377" y="238741"/>
                </a:cubicBezTo>
                <a:cubicBezTo>
                  <a:pt x="3059377" y="244127"/>
                  <a:pt x="3067791" y="238741"/>
                  <a:pt x="3070484" y="241434"/>
                </a:cubicBezTo>
                <a:cubicBezTo>
                  <a:pt x="3073177" y="252205"/>
                  <a:pt x="3076207" y="263313"/>
                  <a:pt x="3067791" y="271392"/>
                </a:cubicBezTo>
                <a:cubicBezTo>
                  <a:pt x="3070484" y="274085"/>
                  <a:pt x="3070484" y="274085"/>
                  <a:pt x="3070484" y="276777"/>
                </a:cubicBezTo>
                <a:cubicBezTo>
                  <a:pt x="3087314" y="268699"/>
                  <a:pt x="3103808" y="263313"/>
                  <a:pt x="3109194" y="244127"/>
                </a:cubicBezTo>
                <a:cubicBezTo>
                  <a:pt x="3122994" y="249849"/>
                  <a:pt x="3128380" y="236048"/>
                  <a:pt x="3144873" y="230663"/>
                </a:cubicBezTo>
                <a:cubicBezTo>
                  <a:pt x="3155645" y="249512"/>
                  <a:pt x="3111550" y="249512"/>
                  <a:pt x="3119965" y="266006"/>
                </a:cubicBezTo>
                <a:cubicBezTo>
                  <a:pt x="3108857" y="271392"/>
                  <a:pt x="3103471" y="287549"/>
                  <a:pt x="3089671" y="279470"/>
                </a:cubicBezTo>
                <a:cubicBezTo>
                  <a:pt x="3083949" y="282163"/>
                  <a:pt x="3086978" y="287549"/>
                  <a:pt x="3078562" y="284856"/>
                </a:cubicBezTo>
                <a:cubicBezTo>
                  <a:pt x="3081255" y="301350"/>
                  <a:pt x="3070148" y="304042"/>
                  <a:pt x="3067455" y="314814"/>
                </a:cubicBezTo>
                <a:cubicBezTo>
                  <a:pt x="3059040" y="314814"/>
                  <a:pt x="3045239" y="317506"/>
                  <a:pt x="3045913" y="331307"/>
                </a:cubicBezTo>
                <a:cubicBezTo>
                  <a:pt x="3037497" y="331307"/>
                  <a:pt x="3037497" y="336693"/>
                  <a:pt x="3034804" y="331307"/>
                </a:cubicBezTo>
                <a:cubicBezTo>
                  <a:pt x="3032112" y="325922"/>
                  <a:pt x="3037497" y="325922"/>
                  <a:pt x="3037497" y="317843"/>
                </a:cubicBezTo>
                <a:cubicBezTo>
                  <a:pt x="3026726" y="317843"/>
                  <a:pt x="3026726" y="325922"/>
                  <a:pt x="3015618" y="325922"/>
                </a:cubicBezTo>
                <a:cubicBezTo>
                  <a:pt x="3018311" y="314814"/>
                  <a:pt x="3029419" y="314814"/>
                  <a:pt x="3034804" y="309428"/>
                </a:cubicBezTo>
                <a:cubicBezTo>
                  <a:pt x="3040190" y="309428"/>
                  <a:pt x="3037497" y="317506"/>
                  <a:pt x="3037497" y="322892"/>
                </a:cubicBezTo>
                <a:cubicBezTo>
                  <a:pt x="3048269" y="320199"/>
                  <a:pt x="3042883" y="306735"/>
                  <a:pt x="3059377" y="314814"/>
                </a:cubicBezTo>
                <a:cubicBezTo>
                  <a:pt x="3059377" y="314814"/>
                  <a:pt x="3059377" y="314814"/>
                  <a:pt x="3059377" y="309428"/>
                </a:cubicBezTo>
                <a:cubicBezTo>
                  <a:pt x="3053654" y="309428"/>
                  <a:pt x="3042546" y="287549"/>
                  <a:pt x="3050962" y="279470"/>
                </a:cubicBezTo>
                <a:cubicBezTo>
                  <a:pt x="3050962" y="276777"/>
                  <a:pt x="3047932" y="282163"/>
                  <a:pt x="3042546" y="279470"/>
                </a:cubicBezTo>
                <a:cubicBezTo>
                  <a:pt x="3047932" y="263313"/>
                  <a:pt x="3047932" y="254898"/>
                  <a:pt x="3056347" y="244127"/>
                </a:cubicBezTo>
                <a:cubicBezTo>
                  <a:pt x="3045239" y="246820"/>
                  <a:pt x="3056347" y="225277"/>
                  <a:pt x="3039853" y="233356"/>
                </a:cubicBezTo>
                <a:cubicBezTo>
                  <a:pt x="3039853" y="219555"/>
                  <a:pt x="3053654" y="211477"/>
                  <a:pt x="3067455" y="208784"/>
                </a:cubicBezTo>
                <a:close/>
                <a:moveTo>
                  <a:pt x="2310437" y="206091"/>
                </a:moveTo>
                <a:cubicBezTo>
                  <a:pt x="2288221" y="203062"/>
                  <a:pt x="2277114" y="208784"/>
                  <a:pt x="2271728" y="219555"/>
                </a:cubicBezTo>
                <a:cubicBezTo>
                  <a:pt x="2285528" y="222248"/>
                  <a:pt x="2304715" y="222248"/>
                  <a:pt x="2310437" y="206091"/>
                </a:cubicBezTo>
                <a:close/>
                <a:moveTo>
                  <a:pt x="831071" y="205081"/>
                </a:moveTo>
                <a:cubicBezTo>
                  <a:pt x="830734" y="204408"/>
                  <a:pt x="830061" y="204408"/>
                  <a:pt x="828714" y="205754"/>
                </a:cubicBezTo>
                <a:cubicBezTo>
                  <a:pt x="828714" y="213833"/>
                  <a:pt x="820299" y="211140"/>
                  <a:pt x="814914" y="208447"/>
                </a:cubicBezTo>
                <a:cubicBezTo>
                  <a:pt x="817607" y="219555"/>
                  <a:pt x="831407" y="213833"/>
                  <a:pt x="828714" y="230326"/>
                </a:cubicBezTo>
                <a:cubicBezTo>
                  <a:pt x="828714" y="230326"/>
                  <a:pt x="828714" y="230326"/>
                  <a:pt x="839823" y="230326"/>
                </a:cubicBezTo>
                <a:cubicBezTo>
                  <a:pt x="842852" y="222248"/>
                  <a:pt x="848237" y="222248"/>
                  <a:pt x="847901" y="211140"/>
                </a:cubicBezTo>
                <a:cubicBezTo>
                  <a:pt x="845208" y="205754"/>
                  <a:pt x="831407" y="213833"/>
                  <a:pt x="831407" y="208447"/>
                </a:cubicBezTo>
                <a:cubicBezTo>
                  <a:pt x="831407" y="207100"/>
                  <a:pt x="831407" y="205754"/>
                  <a:pt x="831071" y="205081"/>
                </a:cubicBezTo>
                <a:close/>
                <a:moveTo>
                  <a:pt x="3188295" y="203062"/>
                </a:moveTo>
                <a:cubicBezTo>
                  <a:pt x="3194017" y="203062"/>
                  <a:pt x="3191325" y="216863"/>
                  <a:pt x="3208154" y="210803"/>
                </a:cubicBezTo>
                <a:cubicBezTo>
                  <a:pt x="3210847" y="224267"/>
                  <a:pt x="3202433" y="229990"/>
                  <a:pt x="3199740" y="243454"/>
                </a:cubicBezTo>
                <a:cubicBezTo>
                  <a:pt x="3194354" y="238068"/>
                  <a:pt x="3197047" y="235375"/>
                  <a:pt x="3197047" y="229990"/>
                </a:cubicBezTo>
                <a:cubicBezTo>
                  <a:pt x="3197047" y="229990"/>
                  <a:pt x="3197047" y="229990"/>
                  <a:pt x="3188632" y="229990"/>
                </a:cubicBezTo>
                <a:cubicBezTo>
                  <a:pt x="3196710" y="241097"/>
                  <a:pt x="3185939" y="243791"/>
                  <a:pt x="3174831" y="249176"/>
                </a:cubicBezTo>
                <a:cubicBezTo>
                  <a:pt x="3174831" y="246484"/>
                  <a:pt x="3177524" y="243791"/>
                  <a:pt x="3180216" y="241097"/>
                </a:cubicBezTo>
                <a:cubicBezTo>
                  <a:pt x="3171801" y="235712"/>
                  <a:pt x="3163723" y="243791"/>
                  <a:pt x="3155308" y="243791"/>
                </a:cubicBezTo>
                <a:cubicBezTo>
                  <a:pt x="3152615" y="232683"/>
                  <a:pt x="3152615" y="232683"/>
                  <a:pt x="3155308" y="219218"/>
                </a:cubicBezTo>
                <a:cubicBezTo>
                  <a:pt x="3160694" y="216525"/>
                  <a:pt x="3169109" y="213833"/>
                  <a:pt x="3169109" y="208447"/>
                </a:cubicBezTo>
                <a:cubicBezTo>
                  <a:pt x="3174494" y="208447"/>
                  <a:pt x="3185602" y="211140"/>
                  <a:pt x="3188295" y="203062"/>
                </a:cubicBezTo>
                <a:close/>
                <a:moveTo>
                  <a:pt x="589390" y="200706"/>
                </a:moveTo>
                <a:cubicBezTo>
                  <a:pt x="584005" y="200706"/>
                  <a:pt x="575590" y="203398"/>
                  <a:pt x="575590" y="208784"/>
                </a:cubicBezTo>
                <a:cubicBezTo>
                  <a:pt x="584005" y="211477"/>
                  <a:pt x="589390" y="205754"/>
                  <a:pt x="589390" y="200706"/>
                </a:cubicBezTo>
                <a:close/>
                <a:moveTo>
                  <a:pt x="3224311" y="198012"/>
                </a:moveTo>
                <a:cubicBezTo>
                  <a:pt x="3224311" y="203398"/>
                  <a:pt x="3221618" y="206091"/>
                  <a:pt x="3221618" y="211477"/>
                </a:cubicBezTo>
                <a:cubicBezTo>
                  <a:pt x="3215897" y="214169"/>
                  <a:pt x="3215897" y="211477"/>
                  <a:pt x="3213204" y="208784"/>
                </a:cubicBezTo>
                <a:cubicBezTo>
                  <a:pt x="3213204" y="203062"/>
                  <a:pt x="3218589" y="197676"/>
                  <a:pt x="3224311" y="198012"/>
                </a:cubicBezTo>
                <a:close/>
                <a:moveTo>
                  <a:pt x="122281" y="197886"/>
                </a:moveTo>
                <a:cubicBezTo>
                  <a:pt x="124880" y="197676"/>
                  <a:pt x="127488" y="198349"/>
                  <a:pt x="129592" y="200368"/>
                </a:cubicBezTo>
                <a:cubicBezTo>
                  <a:pt x="126899" y="208784"/>
                  <a:pt x="115791" y="205754"/>
                  <a:pt x="113098" y="211140"/>
                </a:cubicBezTo>
                <a:cubicBezTo>
                  <a:pt x="106787" y="207100"/>
                  <a:pt x="114487" y="198517"/>
                  <a:pt x="122281" y="197886"/>
                </a:cubicBezTo>
                <a:close/>
                <a:moveTo>
                  <a:pt x="3078226" y="192290"/>
                </a:moveTo>
                <a:cubicBezTo>
                  <a:pt x="3078226" y="192290"/>
                  <a:pt x="3078226" y="192290"/>
                  <a:pt x="3086642" y="192290"/>
                </a:cubicBezTo>
                <a:cubicBezTo>
                  <a:pt x="3086642" y="194983"/>
                  <a:pt x="3086642" y="200368"/>
                  <a:pt x="3089334" y="200368"/>
                </a:cubicBezTo>
                <a:cubicBezTo>
                  <a:pt x="3089334" y="205754"/>
                  <a:pt x="3080919" y="200368"/>
                  <a:pt x="3075533" y="203062"/>
                </a:cubicBezTo>
                <a:cubicBezTo>
                  <a:pt x="3075533" y="197676"/>
                  <a:pt x="3078226" y="197676"/>
                  <a:pt x="3078226" y="192290"/>
                </a:cubicBezTo>
                <a:close/>
                <a:moveTo>
                  <a:pt x="848237" y="192290"/>
                </a:moveTo>
                <a:cubicBezTo>
                  <a:pt x="848237" y="194983"/>
                  <a:pt x="845544" y="197676"/>
                  <a:pt x="848237" y="200368"/>
                </a:cubicBezTo>
                <a:cubicBezTo>
                  <a:pt x="848237" y="197676"/>
                  <a:pt x="848237" y="194983"/>
                  <a:pt x="850930" y="194983"/>
                </a:cubicBezTo>
                <a:cubicBezTo>
                  <a:pt x="850930" y="205754"/>
                  <a:pt x="859345" y="205754"/>
                  <a:pt x="859008" y="214169"/>
                </a:cubicBezTo>
                <a:cubicBezTo>
                  <a:pt x="861701" y="206091"/>
                  <a:pt x="867423" y="211477"/>
                  <a:pt x="870116" y="208784"/>
                </a:cubicBezTo>
                <a:cubicBezTo>
                  <a:pt x="864731" y="200368"/>
                  <a:pt x="859345" y="192290"/>
                  <a:pt x="848237" y="192290"/>
                </a:cubicBezTo>
                <a:close/>
                <a:moveTo>
                  <a:pt x="325157" y="192290"/>
                </a:moveTo>
                <a:cubicBezTo>
                  <a:pt x="333236" y="189597"/>
                  <a:pt x="330543" y="200368"/>
                  <a:pt x="330880" y="208784"/>
                </a:cubicBezTo>
                <a:cubicBezTo>
                  <a:pt x="319772" y="206091"/>
                  <a:pt x="319772" y="214169"/>
                  <a:pt x="305972" y="208784"/>
                </a:cubicBezTo>
                <a:cubicBezTo>
                  <a:pt x="311357" y="200368"/>
                  <a:pt x="322464" y="203062"/>
                  <a:pt x="325157" y="192290"/>
                </a:cubicBezTo>
                <a:close/>
                <a:moveTo>
                  <a:pt x="3158000" y="189597"/>
                </a:moveTo>
                <a:cubicBezTo>
                  <a:pt x="3149922" y="200706"/>
                  <a:pt x="3163387" y="214169"/>
                  <a:pt x="3141507" y="214169"/>
                </a:cubicBezTo>
                <a:cubicBezTo>
                  <a:pt x="3144536" y="198012"/>
                  <a:pt x="3122321" y="216863"/>
                  <a:pt x="3119628" y="208784"/>
                </a:cubicBezTo>
                <a:cubicBezTo>
                  <a:pt x="3127707" y="197676"/>
                  <a:pt x="3141507" y="186905"/>
                  <a:pt x="3158000" y="189597"/>
                </a:cubicBezTo>
                <a:close/>
                <a:moveTo>
                  <a:pt x="890775" y="182403"/>
                </a:moveTo>
                <a:cubicBezTo>
                  <a:pt x="885937" y="183455"/>
                  <a:pt x="881056" y="185558"/>
                  <a:pt x="878195" y="186905"/>
                </a:cubicBezTo>
                <a:cubicBezTo>
                  <a:pt x="883917" y="186905"/>
                  <a:pt x="881224" y="194983"/>
                  <a:pt x="886610" y="194983"/>
                </a:cubicBezTo>
                <a:cubicBezTo>
                  <a:pt x="889303" y="189597"/>
                  <a:pt x="900411" y="189597"/>
                  <a:pt x="903103" y="184212"/>
                </a:cubicBezTo>
                <a:cubicBezTo>
                  <a:pt x="900410" y="181351"/>
                  <a:pt x="895614" y="181351"/>
                  <a:pt x="890775" y="182403"/>
                </a:cubicBezTo>
                <a:close/>
                <a:moveTo>
                  <a:pt x="2946278" y="165026"/>
                </a:moveTo>
                <a:cubicBezTo>
                  <a:pt x="2940556" y="165026"/>
                  <a:pt x="2932477" y="167718"/>
                  <a:pt x="2935170" y="178490"/>
                </a:cubicBezTo>
                <a:cubicBezTo>
                  <a:pt x="2943586" y="178490"/>
                  <a:pt x="2946278" y="173104"/>
                  <a:pt x="2946278" y="165026"/>
                </a:cubicBezTo>
                <a:close/>
                <a:moveTo>
                  <a:pt x="542602" y="165026"/>
                </a:moveTo>
                <a:cubicBezTo>
                  <a:pt x="537217" y="167718"/>
                  <a:pt x="526109" y="165026"/>
                  <a:pt x="526109" y="173104"/>
                </a:cubicBezTo>
                <a:cubicBezTo>
                  <a:pt x="534187" y="173104"/>
                  <a:pt x="542602" y="173104"/>
                  <a:pt x="542602" y="165026"/>
                </a:cubicBezTo>
                <a:close/>
                <a:moveTo>
                  <a:pt x="2422862" y="154254"/>
                </a:moveTo>
                <a:cubicBezTo>
                  <a:pt x="2414447" y="168055"/>
                  <a:pt x="2403676" y="159977"/>
                  <a:pt x="2395260" y="173440"/>
                </a:cubicBezTo>
                <a:cubicBezTo>
                  <a:pt x="2389875" y="170748"/>
                  <a:pt x="2389875" y="165362"/>
                  <a:pt x="2389875" y="159977"/>
                </a:cubicBezTo>
                <a:cubicBezTo>
                  <a:pt x="2379103" y="159977"/>
                  <a:pt x="2370689" y="159977"/>
                  <a:pt x="2370689" y="168055"/>
                </a:cubicBezTo>
                <a:cubicBezTo>
                  <a:pt x="2373718" y="170748"/>
                  <a:pt x="2379103" y="170748"/>
                  <a:pt x="2379103" y="173440"/>
                </a:cubicBezTo>
                <a:cubicBezTo>
                  <a:pt x="2376411" y="178826"/>
                  <a:pt x="2370689" y="181519"/>
                  <a:pt x="2365303" y="184212"/>
                </a:cubicBezTo>
                <a:cubicBezTo>
                  <a:pt x="2370689" y="184212"/>
                  <a:pt x="2362273" y="200706"/>
                  <a:pt x="2370689" y="200706"/>
                </a:cubicBezTo>
                <a:cubicBezTo>
                  <a:pt x="2370689" y="195320"/>
                  <a:pt x="2376411" y="195320"/>
                  <a:pt x="2379103" y="195320"/>
                </a:cubicBezTo>
                <a:cubicBezTo>
                  <a:pt x="2379103" y="198012"/>
                  <a:pt x="2381797" y="203398"/>
                  <a:pt x="2381797" y="206091"/>
                </a:cubicBezTo>
                <a:cubicBezTo>
                  <a:pt x="2376074" y="206091"/>
                  <a:pt x="2370689" y="208784"/>
                  <a:pt x="2370689" y="214169"/>
                </a:cubicBezTo>
                <a:cubicBezTo>
                  <a:pt x="2387182" y="219555"/>
                  <a:pt x="2400983" y="200368"/>
                  <a:pt x="2414784" y="192290"/>
                </a:cubicBezTo>
                <a:cubicBezTo>
                  <a:pt x="2417813" y="181182"/>
                  <a:pt x="2412091" y="178490"/>
                  <a:pt x="2409398" y="173104"/>
                </a:cubicBezTo>
                <a:cubicBezTo>
                  <a:pt x="2414784" y="173104"/>
                  <a:pt x="2417813" y="178490"/>
                  <a:pt x="2423199" y="175797"/>
                </a:cubicBezTo>
                <a:cubicBezTo>
                  <a:pt x="2420170" y="167718"/>
                  <a:pt x="2433970" y="156947"/>
                  <a:pt x="2422862" y="154254"/>
                </a:cubicBezTo>
                <a:close/>
                <a:moveTo>
                  <a:pt x="3301393" y="148532"/>
                </a:moveTo>
                <a:cubicBezTo>
                  <a:pt x="3312165" y="148532"/>
                  <a:pt x="3298700" y="159639"/>
                  <a:pt x="3307116" y="162333"/>
                </a:cubicBezTo>
                <a:cubicBezTo>
                  <a:pt x="3301393" y="170411"/>
                  <a:pt x="3290622" y="167718"/>
                  <a:pt x="3282207" y="173104"/>
                </a:cubicBezTo>
                <a:cubicBezTo>
                  <a:pt x="3284900" y="156610"/>
                  <a:pt x="3290285" y="156610"/>
                  <a:pt x="3301393" y="148532"/>
                </a:cubicBezTo>
                <a:close/>
                <a:moveTo>
                  <a:pt x="418733" y="146176"/>
                </a:moveTo>
                <a:cubicBezTo>
                  <a:pt x="424455" y="148869"/>
                  <a:pt x="429841" y="148869"/>
                  <a:pt x="427148" y="156947"/>
                </a:cubicBezTo>
                <a:cubicBezTo>
                  <a:pt x="427148" y="156947"/>
                  <a:pt x="427148" y="156947"/>
                  <a:pt x="418733" y="156947"/>
                </a:cubicBezTo>
                <a:cubicBezTo>
                  <a:pt x="416040" y="151561"/>
                  <a:pt x="418733" y="148532"/>
                  <a:pt x="418733" y="146176"/>
                </a:cubicBezTo>
                <a:close/>
                <a:moveTo>
                  <a:pt x="2715032" y="140454"/>
                </a:moveTo>
                <a:cubicBezTo>
                  <a:pt x="2712339" y="161996"/>
                  <a:pt x="2684738" y="156610"/>
                  <a:pt x="2684738" y="178490"/>
                </a:cubicBezTo>
                <a:cubicBezTo>
                  <a:pt x="2706617" y="175797"/>
                  <a:pt x="2720418" y="165026"/>
                  <a:pt x="2728833" y="145839"/>
                </a:cubicBezTo>
                <a:cubicBezTo>
                  <a:pt x="2723448" y="145839"/>
                  <a:pt x="2723448" y="140454"/>
                  <a:pt x="2715032" y="140454"/>
                </a:cubicBezTo>
                <a:close/>
                <a:moveTo>
                  <a:pt x="399846" y="138722"/>
                </a:moveTo>
                <a:lnTo>
                  <a:pt x="403812" y="144714"/>
                </a:lnTo>
                <a:cubicBezTo>
                  <a:pt x="399757" y="152382"/>
                  <a:pt x="373881" y="161659"/>
                  <a:pt x="363530" y="167718"/>
                </a:cubicBezTo>
                <a:cubicBezTo>
                  <a:pt x="366391" y="159471"/>
                  <a:pt x="371272" y="152655"/>
                  <a:pt x="377836" y="147564"/>
                </a:cubicBezTo>
                <a:close/>
                <a:moveTo>
                  <a:pt x="399210" y="137761"/>
                </a:moveTo>
                <a:cubicBezTo>
                  <a:pt x="402239" y="137761"/>
                  <a:pt x="402239" y="137761"/>
                  <a:pt x="402239" y="137761"/>
                </a:cubicBezTo>
                <a:lnTo>
                  <a:pt x="399846" y="138722"/>
                </a:lnTo>
                <a:close/>
                <a:moveTo>
                  <a:pt x="3059040" y="132375"/>
                </a:moveTo>
                <a:cubicBezTo>
                  <a:pt x="3064426" y="143146"/>
                  <a:pt x="3067455" y="170411"/>
                  <a:pt x="3083612" y="170748"/>
                </a:cubicBezTo>
                <a:cubicBezTo>
                  <a:pt x="3078226" y="184549"/>
                  <a:pt x="3072841" y="192627"/>
                  <a:pt x="3061733" y="198012"/>
                </a:cubicBezTo>
                <a:cubicBezTo>
                  <a:pt x="3059040" y="173440"/>
                  <a:pt x="3061733" y="168055"/>
                  <a:pt x="3039853" y="151561"/>
                </a:cubicBezTo>
                <a:cubicBezTo>
                  <a:pt x="3042546" y="140454"/>
                  <a:pt x="3053654" y="140454"/>
                  <a:pt x="3059040" y="132375"/>
                </a:cubicBezTo>
                <a:close/>
                <a:moveTo>
                  <a:pt x="593766" y="126258"/>
                </a:moveTo>
                <a:cubicBezTo>
                  <a:pt x="581711" y="128483"/>
                  <a:pt x="566249" y="137761"/>
                  <a:pt x="578619" y="137761"/>
                </a:cubicBezTo>
                <a:cubicBezTo>
                  <a:pt x="567511" y="143146"/>
                  <a:pt x="553711" y="148869"/>
                  <a:pt x="548325" y="162333"/>
                </a:cubicBezTo>
                <a:cubicBezTo>
                  <a:pt x="551018" y="162333"/>
                  <a:pt x="551018" y="167718"/>
                  <a:pt x="553711" y="170411"/>
                </a:cubicBezTo>
                <a:cubicBezTo>
                  <a:pt x="580975" y="165026"/>
                  <a:pt x="586697" y="140454"/>
                  <a:pt x="603527" y="126989"/>
                </a:cubicBezTo>
                <a:cubicBezTo>
                  <a:pt x="601423" y="125559"/>
                  <a:pt x="597784" y="125517"/>
                  <a:pt x="593766" y="126258"/>
                </a:cubicBezTo>
                <a:close/>
                <a:moveTo>
                  <a:pt x="542602" y="115881"/>
                </a:moveTo>
                <a:cubicBezTo>
                  <a:pt x="537217" y="118911"/>
                  <a:pt x="523417" y="126989"/>
                  <a:pt x="528802" y="132375"/>
                </a:cubicBezTo>
                <a:cubicBezTo>
                  <a:pt x="534187" y="126989"/>
                  <a:pt x="539910" y="124297"/>
                  <a:pt x="542602" y="115881"/>
                </a:cubicBezTo>
                <a:close/>
                <a:moveTo>
                  <a:pt x="3034132" y="113189"/>
                </a:moveTo>
                <a:cubicBezTo>
                  <a:pt x="3009559" y="118574"/>
                  <a:pt x="2984651" y="126989"/>
                  <a:pt x="2981621" y="154254"/>
                </a:cubicBezTo>
                <a:cubicBezTo>
                  <a:pt x="2995422" y="151561"/>
                  <a:pt x="3011915" y="143146"/>
                  <a:pt x="3006530" y="129682"/>
                </a:cubicBezTo>
                <a:cubicBezTo>
                  <a:pt x="3017301" y="126989"/>
                  <a:pt x="3014608" y="126989"/>
                  <a:pt x="3025717" y="129682"/>
                </a:cubicBezTo>
                <a:cubicBezTo>
                  <a:pt x="3028745" y="123960"/>
                  <a:pt x="3034132" y="121268"/>
                  <a:pt x="3034132" y="113189"/>
                </a:cubicBezTo>
                <a:close/>
                <a:moveTo>
                  <a:pt x="572897" y="113189"/>
                </a:moveTo>
                <a:cubicBezTo>
                  <a:pt x="559096" y="121604"/>
                  <a:pt x="551018" y="126989"/>
                  <a:pt x="539910" y="135068"/>
                </a:cubicBezTo>
                <a:cubicBezTo>
                  <a:pt x="542602" y="135068"/>
                  <a:pt x="539910" y="137761"/>
                  <a:pt x="542602" y="137761"/>
                </a:cubicBezTo>
                <a:cubicBezTo>
                  <a:pt x="553711" y="129682"/>
                  <a:pt x="567511" y="126989"/>
                  <a:pt x="572897" y="113189"/>
                </a:cubicBezTo>
                <a:close/>
                <a:moveTo>
                  <a:pt x="475871" y="109560"/>
                </a:moveTo>
                <a:cubicBezTo>
                  <a:pt x="479995" y="109865"/>
                  <a:pt x="483950" y="111758"/>
                  <a:pt x="487400" y="115881"/>
                </a:cubicBezTo>
                <a:cubicBezTo>
                  <a:pt x="479322" y="129682"/>
                  <a:pt x="457105" y="140454"/>
                  <a:pt x="443305" y="132375"/>
                </a:cubicBezTo>
                <a:cubicBezTo>
                  <a:pt x="449616" y="122024"/>
                  <a:pt x="463501" y="108645"/>
                  <a:pt x="475871" y="109560"/>
                </a:cubicBezTo>
                <a:close/>
                <a:moveTo>
                  <a:pt x="592083" y="102417"/>
                </a:moveTo>
                <a:cubicBezTo>
                  <a:pt x="584005" y="99724"/>
                  <a:pt x="575590" y="107803"/>
                  <a:pt x="580975" y="113189"/>
                </a:cubicBezTo>
                <a:cubicBezTo>
                  <a:pt x="589390" y="113189"/>
                  <a:pt x="592083" y="110496"/>
                  <a:pt x="592083" y="102417"/>
                </a:cubicBezTo>
                <a:close/>
                <a:moveTo>
                  <a:pt x="3050962" y="102081"/>
                </a:moveTo>
                <a:cubicBezTo>
                  <a:pt x="3045576" y="107803"/>
                  <a:pt x="3037160" y="107803"/>
                  <a:pt x="3037160" y="118574"/>
                </a:cubicBezTo>
                <a:cubicBezTo>
                  <a:pt x="3045239" y="118574"/>
                  <a:pt x="3059040" y="110496"/>
                  <a:pt x="3050962" y="102081"/>
                </a:cubicBezTo>
                <a:close/>
                <a:moveTo>
                  <a:pt x="2478065" y="97032"/>
                </a:moveTo>
                <a:cubicBezTo>
                  <a:pt x="2478065" y="102417"/>
                  <a:pt x="2472679" y="102417"/>
                  <a:pt x="2464264" y="102417"/>
                </a:cubicBezTo>
                <a:cubicBezTo>
                  <a:pt x="2461571" y="110496"/>
                  <a:pt x="2455849" y="116218"/>
                  <a:pt x="2450464" y="126989"/>
                </a:cubicBezTo>
                <a:cubicBezTo>
                  <a:pt x="2453156" y="126989"/>
                  <a:pt x="2455849" y="126989"/>
                  <a:pt x="2455849" y="129682"/>
                </a:cubicBezTo>
                <a:cubicBezTo>
                  <a:pt x="2466957" y="126989"/>
                  <a:pt x="2475035" y="115881"/>
                  <a:pt x="2483450" y="107803"/>
                </a:cubicBezTo>
                <a:cubicBezTo>
                  <a:pt x="2480757" y="105110"/>
                  <a:pt x="2480757" y="97032"/>
                  <a:pt x="2478065" y="97032"/>
                </a:cubicBezTo>
                <a:close/>
                <a:moveTo>
                  <a:pt x="281063" y="80539"/>
                </a:moveTo>
                <a:cubicBezTo>
                  <a:pt x="281063" y="80539"/>
                  <a:pt x="281063" y="80539"/>
                  <a:pt x="289478" y="80539"/>
                </a:cubicBezTo>
                <a:cubicBezTo>
                  <a:pt x="289478" y="88617"/>
                  <a:pt x="281063" y="88617"/>
                  <a:pt x="275677" y="91309"/>
                </a:cubicBezTo>
                <a:cubicBezTo>
                  <a:pt x="275677" y="85924"/>
                  <a:pt x="283755" y="88617"/>
                  <a:pt x="281063" y="80539"/>
                </a:cubicBezTo>
                <a:close/>
                <a:moveTo>
                  <a:pt x="2819379" y="72460"/>
                </a:moveTo>
                <a:cubicBezTo>
                  <a:pt x="2808271" y="69767"/>
                  <a:pt x="2813994" y="80539"/>
                  <a:pt x="2802886" y="77846"/>
                </a:cubicBezTo>
                <a:cubicBezTo>
                  <a:pt x="2805579" y="86260"/>
                  <a:pt x="2808608" y="91646"/>
                  <a:pt x="2813994" y="94339"/>
                </a:cubicBezTo>
                <a:cubicBezTo>
                  <a:pt x="2816686" y="88617"/>
                  <a:pt x="2819379" y="83231"/>
                  <a:pt x="2819379" y="72460"/>
                </a:cubicBezTo>
                <a:close/>
                <a:moveTo>
                  <a:pt x="2403676" y="72460"/>
                </a:moveTo>
                <a:cubicBezTo>
                  <a:pt x="2390211" y="72460"/>
                  <a:pt x="2387182" y="80539"/>
                  <a:pt x="2381797" y="85924"/>
                </a:cubicBezTo>
                <a:cubicBezTo>
                  <a:pt x="2392904" y="91309"/>
                  <a:pt x="2400983" y="80539"/>
                  <a:pt x="2403676" y="72460"/>
                </a:cubicBezTo>
                <a:close/>
                <a:moveTo>
                  <a:pt x="603191" y="69767"/>
                </a:moveTo>
                <a:cubicBezTo>
                  <a:pt x="578619" y="75152"/>
                  <a:pt x="570204" y="97032"/>
                  <a:pt x="553711" y="107803"/>
                </a:cubicBezTo>
                <a:cubicBezTo>
                  <a:pt x="572897" y="97032"/>
                  <a:pt x="594776" y="88617"/>
                  <a:pt x="603191" y="69767"/>
                </a:cubicBezTo>
                <a:close/>
                <a:moveTo>
                  <a:pt x="2472679" y="64045"/>
                </a:moveTo>
                <a:cubicBezTo>
                  <a:pt x="2475372" y="72460"/>
                  <a:pt x="2475372" y="69767"/>
                  <a:pt x="2472679" y="77509"/>
                </a:cubicBezTo>
                <a:cubicBezTo>
                  <a:pt x="2483787" y="77509"/>
                  <a:pt x="2483787" y="64045"/>
                  <a:pt x="2472679" y="64045"/>
                </a:cubicBezTo>
                <a:close/>
                <a:moveTo>
                  <a:pt x="3215897" y="61352"/>
                </a:moveTo>
                <a:cubicBezTo>
                  <a:pt x="3204789" y="61352"/>
                  <a:pt x="3199403" y="67075"/>
                  <a:pt x="3194017" y="72123"/>
                </a:cubicBezTo>
                <a:cubicBezTo>
                  <a:pt x="3202096" y="69430"/>
                  <a:pt x="3215897" y="72123"/>
                  <a:pt x="3215897" y="61352"/>
                </a:cubicBezTo>
                <a:close/>
                <a:moveTo>
                  <a:pt x="2555147" y="58659"/>
                </a:moveTo>
                <a:cubicBezTo>
                  <a:pt x="2541346" y="61352"/>
                  <a:pt x="2535623" y="72460"/>
                  <a:pt x="2544038" y="83231"/>
                </a:cubicBezTo>
                <a:cubicBezTo>
                  <a:pt x="2555147" y="83231"/>
                  <a:pt x="2560532" y="80539"/>
                  <a:pt x="2557840" y="69767"/>
                </a:cubicBezTo>
                <a:cubicBezTo>
                  <a:pt x="2544038" y="72460"/>
                  <a:pt x="2560869" y="67075"/>
                  <a:pt x="2555147" y="58659"/>
                </a:cubicBezTo>
                <a:close/>
                <a:moveTo>
                  <a:pt x="511425" y="58196"/>
                </a:moveTo>
                <a:cubicBezTo>
                  <a:pt x="516600" y="60931"/>
                  <a:pt x="520724" y="65728"/>
                  <a:pt x="523417" y="69767"/>
                </a:cubicBezTo>
                <a:cubicBezTo>
                  <a:pt x="509616" y="75152"/>
                  <a:pt x="504230" y="77846"/>
                  <a:pt x="490429" y="77846"/>
                </a:cubicBezTo>
                <a:cubicBezTo>
                  <a:pt x="487400" y="83231"/>
                  <a:pt x="495815" y="67075"/>
                  <a:pt x="493122" y="58996"/>
                </a:cubicBezTo>
                <a:cubicBezTo>
                  <a:pt x="500022" y="54788"/>
                  <a:pt x="506250" y="55461"/>
                  <a:pt x="511425" y="58196"/>
                </a:cubicBezTo>
                <a:close/>
                <a:moveTo>
                  <a:pt x="2662523" y="50580"/>
                </a:moveTo>
                <a:cubicBezTo>
                  <a:pt x="2668245" y="47888"/>
                  <a:pt x="2665215" y="55966"/>
                  <a:pt x="2670601" y="55966"/>
                </a:cubicBezTo>
                <a:cubicBezTo>
                  <a:pt x="2667908" y="64045"/>
                  <a:pt x="2656800" y="61352"/>
                  <a:pt x="2654107" y="66737"/>
                </a:cubicBezTo>
                <a:cubicBezTo>
                  <a:pt x="2651414" y="66737"/>
                  <a:pt x="2648722" y="61352"/>
                  <a:pt x="2648722" y="55966"/>
                </a:cubicBezTo>
                <a:cubicBezTo>
                  <a:pt x="2657137" y="53274"/>
                  <a:pt x="2665215" y="64045"/>
                  <a:pt x="2662523" y="50580"/>
                </a:cubicBezTo>
                <a:close/>
                <a:moveTo>
                  <a:pt x="305972" y="50580"/>
                </a:moveTo>
                <a:cubicBezTo>
                  <a:pt x="311357" y="55966"/>
                  <a:pt x="297556" y="67075"/>
                  <a:pt x="289478" y="64045"/>
                </a:cubicBezTo>
                <a:cubicBezTo>
                  <a:pt x="294863" y="58659"/>
                  <a:pt x="297556" y="53274"/>
                  <a:pt x="305972" y="50580"/>
                </a:cubicBezTo>
                <a:close/>
                <a:moveTo>
                  <a:pt x="3048269" y="47888"/>
                </a:moveTo>
                <a:cubicBezTo>
                  <a:pt x="3037160" y="53610"/>
                  <a:pt x="3039853" y="58996"/>
                  <a:pt x="3034468" y="64381"/>
                </a:cubicBezTo>
                <a:cubicBezTo>
                  <a:pt x="3034468" y="53274"/>
                  <a:pt x="3014945" y="69767"/>
                  <a:pt x="3023360" y="72460"/>
                </a:cubicBezTo>
                <a:cubicBezTo>
                  <a:pt x="3026389" y="69767"/>
                  <a:pt x="3029082" y="67075"/>
                  <a:pt x="3031775" y="64381"/>
                </a:cubicBezTo>
                <a:cubicBezTo>
                  <a:pt x="3029082" y="72460"/>
                  <a:pt x="3026389" y="77846"/>
                  <a:pt x="3017974" y="77846"/>
                </a:cubicBezTo>
                <a:cubicBezTo>
                  <a:pt x="3017974" y="67075"/>
                  <a:pt x="3009559" y="80539"/>
                  <a:pt x="3004174" y="72460"/>
                </a:cubicBezTo>
                <a:cubicBezTo>
                  <a:pt x="3001481" y="80539"/>
                  <a:pt x="3006867" y="77846"/>
                  <a:pt x="3006867" y="85924"/>
                </a:cubicBezTo>
                <a:cubicBezTo>
                  <a:pt x="3017638" y="88617"/>
                  <a:pt x="3028745" y="88617"/>
                  <a:pt x="3023024" y="102754"/>
                </a:cubicBezTo>
                <a:cubicBezTo>
                  <a:pt x="3036824" y="94339"/>
                  <a:pt x="3042546" y="97032"/>
                  <a:pt x="3061733" y="83568"/>
                </a:cubicBezTo>
                <a:cubicBezTo>
                  <a:pt x="3061733" y="75152"/>
                  <a:pt x="3056347" y="72460"/>
                  <a:pt x="3059040" y="64381"/>
                </a:cubicBezTo>
                <a:cubicBezTo>
                  <a:pt x="3050962" y="64381"/>
                  <a:pt x="3039853" y="72460"/>
                  <a:pt x="3037160" y="64381"/>
                </a:cubicBezTo>
                <a:cubicBezTo>
                  <a:pt x="3042883" y="58659"/>
                  <a:pt x="3056684" y="55966"/>
                  <a:pt x="3048269" y="47888"/>
                </a:cubicBezTo>
                <a:close/>
                <a:moveTo>
                  <a:pt x="2882997" y="45195"/>
                </a:moveTo>
                <a:cubicBezTo>
                  <a:pt x="2874582" y="56303"/>
                  <a:pt x="2874582" y="58996"/>
                  <a:pt x="2869196" y="69767"/>
                </a:cubicBezTo>
                <a:cubicBezTo>
                  <a:pt x="2879968" y="69767"/>
                  <a:pt x="2879968" y="75152"/>
                  <a:pt x="2888383" y="75152"/>
                </a:cubicBezTo>
                <a:cubicBezTo>
                  <a:pt x="2885690" y="61689"/>
                  <a:pt x="2885690" y="50580"/>
                  <a:pt x="2882997" y="45195"/>
                </a:cubicBezTo>
                <a:close/>
                <a:moveTo>
                  <a:pt x="3066782" y="31731"/>
                </a:moveTo>
                <a:cubicBezTo>
                  <a:pt x="3058366" y="34424"/>
                  <a:pt x="3058366" y="45531"/>
                  <a:pt x="3052981" y="50918"/>
                </a:cubicBezTo>
                <a:cubicBezTo>
                  <a:pt x="3052981" y="56303"/>
                  <a:pt x="3058703" y="58996"/>
                  <a:pt x="3061396" y="64381"/>
                </a:cubicBezTo>
                <a:cubicBezTo>
                  <a:pt x="3064089" y="61689"/>
                  <a:pt x="3069811" y="61689"/>
                  <a:pt x="3075197" y="64381"/>
                </a:cubicBezTo>
                <a:cubicBezTo>
                  <a:pt x="3075197" y="67075"/>
                  <a:pt x="3077890" y="69767"/>
                  <a:pt x="3077890" y="72460"/>
                </a:cubicBezTo>
                <a:cubicBezTo>
                  <a:pt x="3069475" y="75152"/>
                  <a:pt x="3072167" y="69767"/>
                  <a:pt x="3066782" y="67075"/>
                </a:cubicBezTo>
                <a:cubicBezTo>
                  <a:pt x="3069811" y="85924"/>
                  <a:pt x="3080582" y="72460"/>
                  <a:pt x="3091690" y="72460"/>
                </a:cubicBezTo>
                <a:cubicBezTo>
                  <a:pt x="3088997" y="77846"/>
                  <a:pt x="3083612" y="75152"/>
                  <a:pt x="3086305" y="83231"/>
                </a:cubicBezTo>
                <a:cubicBezTo>
                  <a:pt x="3097413" y="91646"/>
                  <a:pt x="3108184" y="77846"/>
                  <a:pt x="3116599" y="75152"/>
                </a:cubicBezTo>
                <a:cubicBezTo>
                  <a:pt x="3111213" y="83231"/>
                  <a:pt x="3125014" y="83231"/>
                  <a:pt x="3125014" y="77846"/>
                </a:cubicBezTo>
                <a:cubicBezTo>
                  <a:pt x="3130400" y="80539"/>
                  <a:pt x="3119628" y="83231"/>
                  <a:pt x="3125014" y="91309"/>
                </a:cubicBezTo>
                <a:cubicBezTo>
                  <a:pt x="3064426" y="115881"/>
                  <a:pt x="3012252" y="151561"/>
                  <a:pt x="2965464" y="192290"/>
                </a:cubicBezTo>
                <a:cubicBezTo>
                  <a:pt x="2968157" y="194983"/>
                  <a:pt x="2968157" y="197676"/>
                  <a:pt x="2968157" y="205754"/>
                </a:cubicBezTo>
                <a:cubicBezTo>
                  <a:pt x="2976235" y="205754"/>
                  <a:pt x="2979265" y="192290"/>
                  <a:pt x="2984651" y="200368"/>
                </a:cubicBezTo>
                <a:cubicBezTo>
                  <a:pt x="2995422" y="186905"/>
                  <a:pt x="3003837" y="178490"/>
                  <a:pt x="3006530" y="165026"/>
                </a:cubicBezTo>
                <a:cubicBezTo>
                  <a:pt x="3012252" y="165026"/>
                  <a:pt x="3009223" y="175797"/>
                  <a:pt x="3017638" y="173104"/>
                </a:cubicBezTo>
                <a:cubicBezTo>
                  <a:pt x="3014945" y="178490"/>
                  <a:pt x="3020331" y="181182"/>
                  <a:pt x="3020331" y="186568"/>
                </a:cubicBezTo>
                <a:cubicBezTo>
                  <a:pt x="3009223" y="189261"/>
                  <a:pt x="3017301" y="191954"/>
                  <a:pt x="3011915" y="200032"/>
                </a:cubicBezTo>
                <a:cubicBezTo>
                  <a:pt x="3020331" y="200032"/>
                  <a:pt x="3014945" y="210803"/>
                  <a:pt x="3020331" y="208111"/>
                </a:cubicBezTo>
                <a:cubicBezTo>
                  <a:pt x="3020331" y="232683"/>
                  <a:pt x="2976235" y="241097"/>
                  <a:pt x="2962435" y="254562"/>
                </a:cubicBezTo>
                <a:cubicBezTo>
                  <a:pt x="2951327" y="243791"/>
                  <a:pt x="2978928" y="233019"/>
                  <a:pt x="2978928" y="216525"/>
                </a:cubicBezTo>
                <a:cubicBezTo>
                  <a:pt x="2959742" y="200368"/>
                  <a:pt x="2934834" y="246820"/>
                  <a:pt x="2945942" y="260284"/>
                </a:cubicBezTo>
                <a:cubicBezTo>
                  <a:pt x="2945942" y="268699"/>
                  <a:pt x="2940556" y="271392"/>
                  <a:pt x="2940556" y="279470"/>
                </a:cubicBezTo>
                <a:cubicBezTo>
                  <a:pt x="2935170" y="276777"/>
                  <a:pt x="2926755" y="271392"/>
                  <a:pt x="2924062" y="279470"/>
                </a:cubicBezTo>
                <a:cubicBezTo>
                  <a:pt x="2924062" y="274085"/>
                  <a:pt x="2924062" y="266006"/>
                  <a:pt x="2912954" y="266006"/>
                </a:cubicBezTo>
                <a:cubicBezTo>
                  <a:pt x="2907569" y="271392"/>
                  <a:pt x="2902183" y="276777"/>
                  <a:pt x="2893768" y="279470"/>
                </a:cubicBezTo>
                <a:cubicBezTo>
                  <a:pt x="2888383" y="252205"/>
                  <a:pt x="2915984" y="249512"/>
                  <a:pt x="2929785" y="231000"/>
                </a:cubicBezTo>
                <a:cubicBezTo>
                  <a:pt x="2927092" y="219892"/>
                  <a:pt x="2921706" y="209120"/>
                  <a:pt x="2907906" y="209120"/>
                </a:cubicBezTo>
                <a:cubicBezTo>
                  <a:pt x="2913291" y="201042"/>
                  <a:pt x="2913291" y="189934"/>
                  <a:pt x="2921706" y="184549"/>
                </a:cubicBezTo>
                <a:cubicBezTo>
                  <a:pt x="2921706" y="179163"/>
                  <a:pt x="2913291" y="184549"/>
                  <a:pt x="2913291" y="179163"/>
                </a:cubicBezTo>
                <a:cubicBezTo>
                  <a:pt x="2913291" y="168055"/>
                  <a:pt x="2926755" y="168055"/>
                  <a:pt x="2935170" y="162669"/>
                </a:cubicBezTo>
                <a:cubicBezTo>
                  <a:pt x="2937863" y="148869"/>
                  <a:pt x="2927092" y="148869"/>
                  <a:pt x="2932477" y="138097"/>
                </a:cubicBezTo>
                <a:cubicBezTo>
                  <a:pt x="2935170" y="143820"/>
                  <a:pt x="2937863" y="149205"/>
                  <a:pt x="2937863" y="157283"/>
                </a:cubicBezTo>
                <a:cubicBezTo>
                  <a:pt x="2959742" y="157283"/>
                  <a:pt x="2979265" y="124633"/>
                  <a:pt x="2970850" y="108140"/>
                </a:cubicBezTo>
                <a:cubicBezTo>
                  <a:pt x="2970850" y="105447"/>
                  <a:pt x="2976235" y="108140"/>
                  <a:pt x="2976235" y="102754"/>
                </a:cubicBezTo>
                <a:cubicBezTo>
                  <a:pt x="2984651" y="108140"/>
                  <a:pt x="2987344" y="116555"/>
                  <a:pt x="2984651" y="127326"/>
                </a:cubicBezTo>
                <a:cubicBezTo>
                  <a:pt x="2998451" y="127326"/>
                  <a:pt x="3006530" y="118911"/>
                  <a:pt x="3014945" y="108140"/>
                </a:cubicBezTo>
                <a:cubicBezTo>
                  <a:pt x="3014945" y="102754"/>
                  <a:pt x="3009223" y="94676"/>
                  <a:pt x="3006530" y="102754"/>
                </a:cubicBezTo>
                <a:cubicBezTo>
                  <a:pt x="3003837" y="97368"/>
                  <a:pt x="3006530" y="91983"/>
                  <a:pt x="2992729" y="97368"/>
                </a:cubicBezTo>
                <a:cubicBezTo>
                  <a:pt x="2992729" y="86260"/>
                  <a:pt x="2995422" y="75489"/>
                  <a:pt x="2984314" y="80875"/>
                </a:cubicBezTo>
                <a:cubicBezTo>
                  <a:pt x="2989700" y="58996"/>
                  <a:pt x="3008886" y="64381"/>
                  <a:pt x="3019994" y="56303"/>
                </a:cubicBezTo>
                <a:cubicBezTo>
                  <a:pt x="3022687" y="47888"/>
                  <a:pt x="3014608" y="47888"/>
                  <a:pt x="3017301" y="39809"/>
                </a:cubicBezTo>
                <a:cubicBezTo>
                  <a:pt x="3031102" y="58996"/>
                  <a:pt x="3047596" y="23652"/>
                  <a:pt x="3066782" y="31731"/>
                </a:cubicBezTo>
                <a:close/>
                <a:moveTo>
                  <a:pt x="3075533" y="26009"/>
                </a:moveTo>
                <a:cubicBezTo>
                  <a:pt x="3075533" y="26009"/>
                  <a:pt x="3075533" y="26009"/>
                  <a:pt x="3078226" y="26009"/>
                </a:cubicBezTo>
                <a:cubicBezTo>
                  <a:pt x="3075533" y="26009"/>
                  <a:pt x="3075533" y="28702"/>
                  <a:pt x="3075533" y="31394"/>
                </a:cubicBezTo>
                <a:close/>
                <a:moveTo>
                  <a:pt x="2915647" y="26009"/>
                </a:moveTo>
                <a:cubicBezTo>
                  <a:pt x="2915647" y="31394"/>
                  <a:pt x="2899154" y="31394"/>
                  <a:pt x="2910262" y="36780"/>
                </a:cubicBezTo>
                <a:cubicBezTo>
                  <a:pt x="2912954" y="36780"/>
                  <a:pt x="2926755" y="26009"/>
                  <a:pt x="2915647" y="26009"/>
                </a:cubicBezTo>
                <a:close/>
                <a:moveTo>
                  <a:pt x="410318" y="23316"/>
                </a:moveTo>
                <a:cubicBezTo>
                  <a:pt x="399547" y="39809"/>
                  <a:pt x="371946" y="42502"/>
                  <a:pt x="357808" y="58659"/>
                </a:cubicBezTo>
                <a:cubicBezTo>
                  <a:pt x="357808" y="64045"/>
                  <a:pt x="363530" y="64045"/>
                  <a:pt x="366223" y="64045"/>
                </a:cubicBezTo>
                <a:cubicBezTo>
                  <a:pt x="335929" y="94003"/>
                  <a:pt x="289141" y="96696"/>
                  <a:pt x="256154" y="123960"/>
                </a:cubicBezTo>
                <a:cubicBezTo>
                  <a:pt x="283419" y="99724"/>
                  <a:pt x="313713" y="80539"/>
                  <a:pt x="338622" y="55966"/>
                </a:cubicBezTo>
                <a:cubicBezTo>
                  <a:pt x="344008" y="55966"/>
                  <a:pt x="346701" y="58659"/>
                  <a:pt x="355115" y="58659"/>
                </a:cubicBezTo>
                <a:cubicBezTo>
                  <a:pt x="363530" y="39809"/>
                  <a:pt x="391132" y="23316"/>
                  <a:pt x="410318" y="23316"/>
                </a:cubicBezTo>
                <a:close/>
                <a:moveTo>
                  <a:pt x="671858" y="17930"/>
                </a:moveTo>
                <a:cubicBezTo>
                  <a:pt x="644257" y="15238"/>
                  <a:pt x="638871" y="31731"/>
                  <a:pt x="627763" y="45195"/>
                </a:cubicBezTo>
                <a:cubicBezTo>
                  <a:pt x="636178" y="53274"/>
                  <a:pt x="646949" y="45195"/>
                  <a:pt x="655365" y="42502"/>
                </a:cubicBezTo>
                <a:cubicBezTo>
                  <a:pt x="652672" y="28702"/>
                  <a:pt x="666472" y="26009"/>
                  <a:pt x="671858" y="17930"/>
                </a:cubicBezTo>
                <a:close/>
                <a:moveTo>
                  <a:pt x="2475035" y="17594"/>
                </a:moveTo>
                <a:cubicBezTo>
                  <a:pt x="2469313" y="14901"/>
                  <a:pt x="2469313" y="22979"/>
                  <a:pt x="2463928" y="20286"/>
                </a:cubicBezTo>
                <a:cubicBezTo>
                  <a:pt x="2463928" y="31394"/>
                  <a:pt x="2458542" y="34087"/>
                  <a:pt x="2461235" y="42166"/>
                </a:cubicBezTo>
                <a:cubicBezTo>
                  <a:pt x="2453156" y="42166"/>
                  <a:pt x="2447434" y="47551"/>
                  <a:pt x="2442048" y="52937"/>
                </a:cubicBezTo>
                <a:cubicBezTo>
                  <a:pt x="2442048" y="47551"/>
                  <a:pt x="2450464" y="44858"/>
                  <a:pt x="2439355" y="44858"/>
                </a:cubicBezTo>
                <a:cubicBezTo>
                  <a:pt x="2433970" y="50580"/>
                  <a:pt x="2450464" y="61352"/>
                  <a:pt x="2436663" y="64045"/>
                </a:cubicBezTo>
                <a:cubicBezTo>
                  <a:pt x="2442385" y="64045"/>
                  <a:pt x="2439692" y="72460"/>
                  <a:pt x="2444741" y="72123"/>
                </a:cubicBezTo>
                <a:cubicBezTo>
                  <a:pt x="2447434" y="55630"/>
                  <a:pt x="2469650" y="58323"/>
                  <a:pt x="2475035" y="44858"/>
                </a:cubicBezTo>
                <a:cubicBezTo>
                  <a:pt x="2475035" y="31058"/>
                  <a:pt x="2472343" y="28365"/>
                  <a:pt x="2475035" y="17594"/>
                </a:cubicBezTo>
                <a:close/>
                <a:moveTo>
                  <a:pt x="460135" y="9851"/>
                </a:moveTo>
                <a:cubicBezTo>
                  <a:pt x="468213" y="15238"/>
                  <a:pt x="451720" y="15238"/>
                  <a:pt x="454749" y="23316"/>
                </a:cubicBezTo>
                <a:cubicBezTo>
                  <a:pt x="449364" y="17930"/>
                  <a:pt x="449364" y="23316"/>
                  <a:pt x="440949" y="23316"/>
                </a:cubicBezTo>
                <a:cubicBezTo>
                  <a:pt x="440949" y="12545"/>
                  <a:pt x="460135" y="20623"/>
                  <a:pt x="460135" y="9851"/>
                </a:cubicBezTo>
                <a:close/>
                <a:moveTo>
                  <a:pt x="2483450" y="4466"/>
                </a:moveTo>
                <a:cubicBezTo>
                  <a:pt x="2483450" y="7159"/>
                  <a:pt x="2480757" y="9851"/>
                  <a:pt x="2480757" y="12545"/>
                </a:cubicBezTo>
                <a:cubicBezTo>
                  <a:pt x="2489173" y="12545"/>
                  <a:pt x="2494558" y="12545"/>
                  <a:pt x="2494558" y="4466"/>
                </a:cubicBezTo>
                <a:cubicBezTo>
                  <a:pt x="2494558" y="4466"/>
                  <a:pt x="2494558" y="4466"/>
                  <a:pt x="2483450" y="4466"/>
                </a:cubicBezTo>
                <a:close/>
                <a:moveTo>
                  <a:pt x="3337073" y="1437"/>
                </a:moveTo>
                <a:cubicBezTo>
                  <a:pt x="3323272" y="4130"/>
                  <a:pt x="3320580" y="15238"/>
                  <a:pt x="3309472" y="20623"/>
                </a:cubicBezTo>
                <a:cubicBezTo>
                  <a:pt x="3323272" y="20623"/>
                  <a:pt x="3328658" y="9515"/>
                  <a:pt x="3337073" y="1437"/>
                </a:cubicBezTo>
                <a:close/>
                <a:moveTo>
                  <a:pt x="3278439" y="0"/>
                </a:moveTo>
                <a:lnTo>
                  <a:pt x="3283040" y="0"/>
                </a:lnTo>
                <a:lnTo>
                  <a:pt x="3287298" y="2110"/>
                </a:lnTo>
                <a:cubicBezTo>
                  <a:pt x="3289360" y="1773"/>
                  <a:pt x="3292137" y="1100"/>
                  <a:pt x="3296344" y="2446"/>
                </a:cubicBezTo>
                <a:cubicBezTo>
                  <a:pt x="3285236" y="10862"/>
                  <a:pt x="3279851" y="18940"/>
                  <a:pt x="3263357" y="21633"/>
                </a:cubicBezTo>
                <a:cubicBezTo>
                  <a:pt x="3264704" y="14733"/>
                  <a:pt x="3266723" y="9936"/>
                  <a:pt x="3269795" y="6191"/>
                </a:cubicBezTo>
                <a:close/>
                <a:moveTo>
                  <a:pt x="3162016" y="0"/>
                </a:moveTo>
                <a:lnTo>
                  <a:pt x="3206574" y="0"/>
                </a:lnTo>
                <a:lnTo>
                  <a:pt x="3205293" y="721"/>
                </a:lnTo>
                <a:cubicBezTo>
                  <a:pt x="3202180" y="2783"/>
                  <a:pt x="3200076" y="5476"/>
                  <a:pt x="3200076" y="10862"/>
                </a:cubicBezTo>
                <a:cubicBezTo>
                  <a:pt x="3194354" y="13554"/>
                  <a:pt x="3194354" y="5476"/>
                  <a:pt x="3191661" y="5476"/>
                </a:cubicBezTo>
                <a:cubicBezTo>
                  <a:pt x="3188632" y="8169"/>
                  <a:pt x="3188632" y="10862"/>
                  <a:pt x="3183246" y="10862"/>
                </a:cubicBezTo>
                <a:cubicBezTo>
                  <a:pt x="3188969" y="13554"/>
                  <a:pt x="3191661" y="18940"/>
                  <a:pt x="3194354" y="24326"/>
                </a:cubicBezTo>
                <a:cubicBezTo>
                  <a:pt x="3202685" y="14228"/>
                  <a:pt x="3218589" y="16247"/>
                  <a:pt x="3229571" y="7522"/>
                </a:cubicBezTo>
                <a:lnTo>
                  <a:pt x="3234647" y="0"/>
                </a:lnTo>
                <a:lnTo>
                  <a:pt x="3269463" y="0"/>
                </a:lnTo>
                <a:lnTo>
                  <a:pt x="3260033" y="7327"/>
                </a:lnTo>
                <a:cubicBezTo>
                  <a:pt x="3253512" y="14143"/>
                  <a:pt x="3248042" y="22979"/>
                  <a:pt x="3243834" y="29711"/>
                </a:cubicBezTo>
                <a:cubicBezTo>
                  <a:pt x="3246527" y="32404"/>
                  <a:pt x="3257635" y="24326"/>
                  <a:pt x="3257635" y="18940"/>
                </a:cubicBezTo>
                <a:cubicBezTo>
                  <a:pt x="3266050" y="30048"/>
                  <a:pt x="3243834" y="35434"/>
                  <a:pt x="3238449" y="43512"/>
                </a:cubicBezTo>
                <a:cubicBezTo>
                  <a:pt x="3233063" y="43512"/>
                  <a:pt x="3233063" y="35434"/>
                  <a:pt x="3224648" y="38126"/>
                </a:cubicBezTo>
                <a:cubicBezTo>
                  <a:pt x="3218925" y="38126"/>
                  <a:pt x="3216233" y="43512"/>
                  <a:pt x="3216233" y="48898"/>
                </a:cubicBezTo>
                <a:cubicBezTo>
                  <a:pt x="3224648" y="51591"/>
                  <a:pt x="3221618" y="56976"/>
                  <a:pt x="3230034" y="62362"/>
                </a:cubicBezTo>
                <a:cubicBezTo>
                  <a:pt x="3260328" y="45868"/>
                  <a:pt x="3276821" y="13218"/>
                  <a:pt x="3318223" y="5139"/>
                </a:cubicBezTo>
                <a:lnTo>
                  <a:pt x="3316771" y="0"/>
                </a:lnTo>
                <a:lnTo>
                  <a:pt x="3358830" y="0"/>
                </a:lnTo>
                <a:lnTo>
                  <a:pt x="3339261" y="12713"/>
                </a:lnTo>
                <a:cubicBezTo>
                  <a:pt x="3331351" y="16079"/>
                  <a:pt x="3323777" y="19445"/>
                  <a:pt x="3318223" y="27692"/>
                </a:cubicBezTo>
                <a:cubicBezTo>
                  <a:pt x="3323609" y="27692"/>
                  <a:pt x="3326302" y="22306"/>
                  <a:pt x="3334717" y="24999"/>
                </a:cubicBezTo>
                <a:cubicBezTo>
                  <a:pt x="3332025" y="35770"/>
                  <a:pt x="3318223" y="38463"/>
                  <a:pt x="3318223" y="54957"/>
                </a:cubicBezTo>
                <a:cubicBezTo>
                  <a:pt x="3337410" y="43849"/>
                  <a:pt x="3362318" y="38463"/>
                  <a:pt x="3376119" y="30385"/>
                </a:cubicBezTo>
                <a:cubicBezTo>
                  <a:pt x="3373426" y="46542"/>
                  <a:pt x="3340102" y="51927"/>
                  <a:pt x="3334717" y="71114"/>
                </a:cubicBezTo>
                <a:cubicBezTo>
                  <a:pt x="3340102" y="73806"/>
                  <a:pt x="3345825" y="76499"/>
                  <a:pt x="3348517" y="68421"/>
                </a:cubicBezTo>
                <a:cubicBezTo>
                  <a:pt x="3354240" y="68421"/>
                  <a:pt x="3351547" y="76499"/>
                  <a:pt x="3356933" y="76499"/>
                </a:cubicBezTo>
                <a:cubicBezTo>
                  <a:pt x="3376119" y="65391"/>
                  <a:pt x="3389919" y="51927"/>
                  <a:pt x="3417521" y="54620"/>
                </a:cubicBezTo>
                <a:cubicBezTo>
                  <a:pt x="3422907" y="62698"/>
                  <a:pt x="3412135" y="81885"/>
                  <a:pt x="3401028" y="84577"/>
                </a:cubicBezTo>
                <a:cubicBezTo>
                  <a:pt x="3401028" y="84577"/>
                  <a:pt x="3401028" y="84577"/>
                  <a:pt x="3401028" y="76499"/>
                </a:cubicBezTo>
                <a:cubicBezTo>
                  <a:pt x="3370734" y="76499"/>
                  <a:pt x="3365348" y="106793"/>
                  <a:pt x="3348854" y="120257"/>
                </a:cubicBezTo>
                <a:cubicBezTo>
                  <a:pt x="3346161" y="122950"/>
                  <a:pt x="3337746" y="117565"/>
                  <a:pt x="3337746" y="128336"/>
                </a:cubicBezTo>
                <a:cubicBezTo>
                  <a:pt x="3321253" y="109486"/>
                  <a:pt x="3301730" y="144829"/>
                  <a:pt x="3279851" y="144829"/>
                </a:cubicBezTo>
                <a:cubicBezTo>
                  <a:pt x="3293315" y="120257"/>
                  <a:pt x="3318223" y="101071"/>
                  <a:pt x="3332025" y="73806"/>
                </a:cubicBezTo>
                <a:cubicBezTo>
                  <a:pt x="3329331" y="68421"/>
                  <a:pt x="3315531" y="73806"/>
                  <a:pt x="3312838" y="68421"/>
                </a:cubicBezTo>
                <a:cubicBezTo>
                  <a:pt x="3315531" y="62698"/>
                  <a:pt x="3318223" y="60005"/>
                  <a:pt x="3315531" y="51927"/>
                </a:cubicBezTo>
                <a:cubicBezTo>
                  <a:pt x="3309808" y="51927"/>
                  <a:pt x="3307116" y="51927"/>
                  <a:pt x="3307116" y="57313"/>
                </a:cubicBezTo>
                <a:cubicBezTo>
                  <a:pt x="3301730" y="54620"/>
                  <a:pt x="3309808" y="49234"/>
                  <a:pt x="3304423" y="46542"/>
                </a:cubicBezTo>
                <a:cubicBezTo>
                  <a:pt x="3285236" y="51927"/>
                  <a:pt x="3285236" y="73806"/>
                  <a:pt x="3268743" y="79192"/>
                </a:cubicBezTo>
                <a:cubicBezTo>
                  <a:pt x="3266050" y="76499"/>
                  <a:pt x="3266050" y="73806"/>
                  <a:pt x="3266050" y="68421"/>
                </a:cubicBezTo>
                <a:cubicBezTo>
                  <a:pt x="3257972" y="71114"/>
                  <a:pt x="3244171" y="68421"/>
                  <a:pt x="3246864" y="81885"/>
                </a:cubicBezTo>
                <a:cubicBezTo>
                  <a:pt x="3241478" y="81885"/>
                  <a:pt x="3238785" y="87271"/>
                  <a:pt x="3230370" y="84577"/>
                </a:cubicBezTo>
                <a:cubicBezTo>
                  <a:pt x="3221955" y="98042"/>
                  <a:pt x="3200076" y="100734"/>
                  <a:pt x="3191661" y="117228"/>
                </a:cubicBezTo>
                <a:cubicBezTo>
                  <a:pt x="3183246" y="111842"/>
                  <a:pt x="3177860" y="119921"/>
                  <a:pt x="3166752" y="119921"/>
                </a:cubicBezTo>
                <a:cubicBezTo>
                  <a:pt x="3166752" y="108813"/>
                  <a:pt x="3177860" y="108813"/>
                  <a:pt x="3183246" y="103428"/>
                </a:cubicBezTo>
                <a:cubicBezTo>
                  <a:pt x="3172138" y="89963"/>
                  <a:pt x="3147566" y="106456"/>
                  <a:pt x="3139151" y="119921"/>
                </a:cubicBezTo>
                <a:cubicBezTo>
                  <a:pt x="3149922" y="147186"/>
                  <a:pt x="3128043" y="149878"/>
                  <a:pt x="3114242" y="160650"/>
                </a:cubicBezTo>
                <a:cubicBezTo>
                  <a:pt x="3108857" y="149542"/>
                  <a:pt x="3119965" y="146849"/>
                  <a:pt x="3125351" y="138770"/>
                </a:cubicBezTo>
                <a:cubicBezTo>
                  <a:pt x="3122658" y="128000"/>
                  <a:pt x="3111550" y="130692"/>
                  <a:pt x="3106164" y="130692"/>
                </a:cubicBezTo>
                <a:cubicBezTo>
                  <a:pt x="3116935" y="111842"/>
                  <a:pt x="3139151" y="106120"/>
                  <a:pt x="3155645" y="95349"/>
                </a:cubicBezTo>
                <a:cubicBezTo>
                  <a:pt x="3155645" y="81885"/>
                  <a:pt x="3150259" y="78856"/>
                  <a:pt x="3155645" y="65391"/>
                </a:cubicBezTo>
                <a:cubicBezTo>
                  <a:pt x="3158337" y="68084"/>
                  <a:pt x="3161030" y="70777"/>
                  <a:pt x="3161030" y="76162"/>
                </a:cubicBezTo>
                <a:cubicBezTo>
                  <a:pt x="3166752" y="78856"/>
                  <a:pt x="3166752" y="73470"/>
                  <a:pt x="3172138" y="73470"/>
                </a:cubicBezTo>
                <a:cubicBezTo>
                  <a:pt x="3174831" y="59669"/>
                  <a:pt x="3166416" y="59669"/>
                  <a:pt x="3163723" y="51591"/>
                </a:cubicBezTo>
                <a:cubicBezTo>
                  <a:pt x="3171801" y="48898"/>
                  <a:pt x="3169109" y="38126"/>
                  <a:pt x="3180216" y="38126"/>
                </a:cubicBezTo>
                <a:cubicBezTo>
                  <a:pt x="3180216" y="38126"/>
                  <a:pt x="3180216" y="38126"/>
                  <a:pt x="3180216" y="24662"/>
                </a:cubicBezTo>
                <a:cubicBezTo>
                  <a:pt x="3161030" y="32741"/>
                  <a:pt x="3141844" y="51927"/>
                  <a:pt x="3133429" y="62698"/>
                </a:cubicBezTo>
                <a:cubicBezTo>
                  <a:pt x="3133429" y="70777"/>
                  <a:pt x="3128043" y="60005"/>
                  <a:pt x="3128043" y="57313"/>
                </a:cubicBezTo>
                <a:cubicBezTo>
                  <a:pt x="3125351" y="60005"/>
                  <a:pt x="3122658" y="62698"/>
                  <a:pt x="3114242" y="62698"/>
                </a:cubicBezTo>
                <a:cubicBezTo>
                  <a:pt x="3111550" y="60005"/>
                  <a:pt x="3130736" y="60005"/>
                  <a:pt x="3125351" y="43512"/>
                </a:cubicBezTo>
                <a:cubicBezTo>
                  <a:pt x="3122658" y="43512"/>
                  <a:pt x="3108857" y="43512"/>
                  <a:pt x="3106164" y="35434"/>
                </a:cubicBezTo>
                <a:cubicBezTo>
                  <a:pt x="3108857" y="35434"/>
                  <a:pt x="3136458" y="38126"/>
                  <a:pt x="3128043" y="27355"/>
                </a:cubicBezTo>
                <a:cubicBezTo>
                  <a:pt x="3119628" y="32741"/>
                  <a:pt x="3133429" y="16584"/>
                  <a:pt x="3130736" y="30048"/>
                </a:cubicBezTo>
                <a:cubicBezTo>
                  <a:pt x="3139151" y="27355"/>
                  <a:pt x="3141844" y="18940"/>
                  <a:pt x="3141844" y="8169"/>
                </a:cubicBezTo>
                <a:cubicBezTo>
                  <a:pt x="3149922" y="16247"/>
                  <a:pt x="3155645" y="-2602"/>
                  <a:pt x="3161030" y="8169"/>
                </a:cubicBezTo>
                <a:close/>
                <a:moveTo>
                  <a:pt x="3111019" y="0"/>
                </a:moveTo>
                <a:lnTo>
                  <a:pt x="3129618" y="0"/>
                </a:lnTo>
                <a:lnTo>
                  <a:pt x="3128043" y="4130"/>
                </a:lnTo>
                <a:cubicBezTo>
                  <a:pt x="3114242" y="-6642"/>
                  <a:pt x="3103471" y="17930"/>
                  <a:pt x="3095056" y="26009"/>
                </a:cubicBezTo>
                <a:cubicBezTo>
                  <a:pt x="3095056" y="26009"/>
                  <a:pt x="3095056" y="26009"/>
                  <a:pt x="3078562" y="26009"/>
                </a:cubicBezTo>
                <a:cubicBezTo>
                  <a:pt x="3082602" y="17930"/>
                  <a:pt x="3092869" y="12544"/>
                  <a:pt x="3103177" y="6780"/>
                </a:cubicBezTo>
                <a:close/>
                <a:moveTo>
                  <a:pt x="2971569" y="0"/>
                </a:moveTo>
                <a:lnTo>
                  <a:pt x="2978302" y="0"/>
                </a:lnTo>
                <a:lnTo>
                  <a:pt x="2971187" y="10862"/>
                </a:lnTo>
                <a:cubicBezTo>
                  <a:pt x="2968494" y="9515"/>
                  <a:pt x="2970598" y="7496"/>
                  <a:pt x="2972323" y="5139"/>
                </a:cubicBezTo>
                <a:close/>
                <a:moveTo>
                  <a:pt x="2964782" y="0"/>
                </a:moveTo>
                <a:lnTo>
                  <a:pt x="2969452" y="0"/>
                </a:lnTo>
                <a:lnTo>
                  <a:pt x="2965801" y="5476"/>
                </a:lnTo>
                <a:close/>
                <a:moveTo>
                  <a:pt x="2803973" y="0"/>
                </a:moveTo>
                <a:lnTo>
                  <a:pt x="2805124" y="0"/>
                </a:lnTo>
                <a:lnTo>
                  <a:pt x="2801413" y="7496"/>
                </a:lnTo>
                <a:cubicBezTo>
                  <a:pt x="2800025" y="9852"/>
                  <a:pt x="2800025" y="11198"/>
                  <a:pt x="2805579" y="9851"/>
                </a:cubicBezTo>
                <a:cubicBezTo>
                  <a:pt x="2800193" y="26009"/>
                  <a:pt x="2786392" y="9851"/>
                  <a:pt x="2786392" y="23316"/>
                </a:cubicBezTo>
                <a:cubicBezTo>
                  <a:pt x="2782353" y="16584"/>
                  <a:pt x="2785130" y="11787"/>
                  <a:pt x="2789926" y="8043"/>
                </a:cubicBezTo>
                <a:close/>
                <a:moveTo>
                  <a:pt x="2781646" y="0"/>
                </a:moveTo>
                <a:lnTo>
                  <a:pt x="2792332" y="0"/>
                </a:lnTo>
                <a:lnTo>
                  <a:pt x="2792282" y="90"/>
                </a:lnTo>
                <a:cubicBezTo>
                  <a:pt x="2789169" y="1437"/>
                  <a:pt x="2785046" y="1437"/>
                  <a:pt x="2781006" y="1437"/>
                </a:cubicBezTo>
                <a:close/>
                <a:moveTo>
                  <a:pt x="2600905" y="0"/>
                </a:moveTo>
                <a:lnTo>
                  <a:pt x="2610479" y="0"/>
                </a:lnTo>
                <a:lnTo>
                  <a:pt x="2611022" y="9473"/>
                </a:lnTo>
                <a:cubicBezTo>
                  <a:pt x="2611022" y="12208"/>
                  <a:pt x="2610349" y="14228"/>
                  <a:pt x="2607656" y="16921"/>
                </a:cubicBezTo>
                <a:cubicBezTo>
                  <a:pt x="2607656" y="10020"/>
                  <a:pt x="2606983" y="5897"/>
                  <a:pt x="2604922" y="2825"/>
                </a:cubicBezTo>
                <a:close/>
                <a:moveTo>
                  <a:pt x="2549109" y="0"/>
                </a:moveTo>
                <a:lnTo>
                  <a:pt x="2556027" y="0"/>
                </a:lnTo>
                <a:lnTo>
                  <a:pt x="2552454" y="9851"/>
                </a:lnTo>
                <a:close/>
                <a:moveTo>
                  <a:pt x="578003" y="0"/>
                </a:moveTo>
                <a:lnTo>
                  <a:pt x="647451" y="0"/>
                </a:lnTo>
                <a:lnTo>
                  <a:pt x="642142" y="6917"/>
                </a:lnTo>
                <a:cubicBezTo>
                  <a:pt x="639186" y="9641"/>
                  <a:pt x="635589" y="11619"/>
                  <a:pt x="630793" y="12208"/>
                </a:cubicBezTo>
                <a:cubicBezTo>
                  <a:pt x="639039" y="16247"/>
                  <a:pt x="647286" y="12881"/>
                  <a:pt x="653808" y="6107"/>
                </a:cubicBezTo>
                <a:lnTo>
                  <a:pt x="656721" y="0"/>
                </a:lnTo>
                <a:lnTo>
                  <a:pt x="2536018" y="0"/>
                </a:lnTo>
                <a:lnTo>
                  <a:pt x="2530743" y="8800"/>
                </a:lnTo>
                <a:cubicBezTo>
                  <a:pt x="2527293" y="12881"/>
                  <a:pt x="2523843" y="15574"/>
                  <a:pt x="2522496" y="14227"/>
                </a:cubicBezTo>
                <a:cubicBezTo>
                  <a:pt x="2519803" y="11535"/>
                  <a:pt x="2530575" y="8842"/>
                  <a:pt x="2525189" y="6149"/>
                </a:cubicBezTo>
                <a:cubicBezTo>
                  <a:pt x="2511389" y="11535"/>
                  <a:pt x="2508696" y="25335"/>
                  <a:pt x="2494895" y="30721"/>
                </a:cubicBezTo>
                <a:cubicBezTo>
                  <a:pt x="2500617" y="44522"/>
                  <a:pt x="2486816" y="47215"/>
                  <a:pt x="2492202" y="57986"/>
                </a:cubicBezTo>
                <a:cubicBezTo>
                  <a:pt x="2492202" y="55293"/>
                  <a:pt x="2494895" y="52600"/>
                  <a:pt x="2497588" y="52600"/>
                </a:cubicBezTo>
                <a:cubicBezTo>
                  <a:pt x="2500280" y="61015"/>
                  <a:pt x="2494558" y="74479"/>
                  <a:pt x="2502973" y="74479"/>
                </a:cubicBezTo>
                <a:cubicBezTo>
                  <a:pt x="2511052" y="68757"/>
                  <a:pt x="2511052" y="66064"/>
                  <a:pt x="2505666" y="55293"/>
                </a:cubicBezTo>
                <a:cubicBezTo>
                  <a:pt x="2516774" y="55293"/>
                  <a:pt x="2519467" y="46878"/>
                  <a:pt x="2522159" y="38799"/>
                </a:cubicBezTo>
                <a:cubicBezTo>
                  <a:pt x="2514082" y="33414"/>
                  <a:pt x="2505666" y="41493"/>
                  <a:pt x="2502973" y="36107"/>
                </a:cubicBezTo>
                <a:cubicBezTo>
                  <a:pt x="2508696" y="38799"/>
                  <a:pt x="2506003" y="30721"/>
                  <a:pt x="2511389" y="30721"/>
                </a:cubicBezTo>
                <a:cubicBezTo>
                  <a:pt x="2514082" y="30721"/>
                  <a:pt x="2517110" y="33414"/>
                  <a:pt x="2522496" y="33414"/>
                </a:cubicBezTo>
                <a:cubicBezTo>
                  <a:pt x="2525189" y="22306"/>
                  <a:pt x="2525189" y="8842"/>
                  <a:pt x="2538990" y="8842"/>
                </a:cubicBezTo>
                <a:cubicBezTo>
                  <a:pt x="2538990" y="17257"/>
                  <a:pt x="2538990" y="22643"/>
                  <a:pt x="2541683" y="28028"/>
                </a:cubicBezTo>
                <a:cubicBezTo>
                  <a:pt x="2555483" y="28028"/>
                  <a:pt x="2558176" y="16921"/>
                  <a:pt x="2566591" y="11535"/>
                </a:cubicBezTo>
                <a:cubicBezTo>
                  <a:pt x="2569283" y="22306"/>
                  <a:pt x="2580392" y="38799"/>
                  <a:pt x="2566591" y="44186"/>
                </a:cubicBezTo>
                <a:cubicBezTo>
                  <a:pt x="2583085" y="44186"/>
                  <a:pt x="2580055" y="27692"/>
                  <a:pt x="2588471" y="24999"/>
                </a:cubicBezTo>
                <a:cubicBezTo>
                  <a:pt x="2591163" y="30385"/>
                  <a:pt x="2593856" y="33077"/>
                  <a:pt x="2602271" y="33077"/>
                </a:cubicBezTo>
                <a:cubicBezTo>
                  <a:pt x="2610349" y="27355"/>
                  <a:pt x="2610349" y="16584"/>
                  <a:pt x="2618765" y="13891"/>
                </a:cubicBezTo>
                <a:cubicBezTo>
                  <a:pt x="2621457" y="13891"/>
                  <a:pt x="2616072" y="19277"/>
                  <a:pt x="2616072" y="21970"/>
                </a:cubicBezTo>
                <a:cubicBezTo>
                  <a:pt x="2624318" y="24662"/>
                  <a:pt x="2635342" y="18519"/>
                  <a:pt x="2644977" y="10693"/>
                </a:cubicBezTo>
                <a:lnTo>
                  <a:pt x="2656363" y="0"/>
                </a:lnTo>
                <a:lnTo>
                  <a:pt x="2665552" y="0"/>
                </a:lnTo>
                <a:lnTo>
                  <a:pt x="2665552" y="90"/>
                </a:lnTo>
                <a:cubicBezTo>
                  <a:pt x="2666983" y="1437"/>
                  <a:pt x="2668056" y="1437"/>
                  <a:pt x="2668902" y="806"/>
                </a:cubicBezTo>
                <a:lnTo>
                  <a:pt x="2669425" y="0"/>
                </a:lnTo>
                <a:lnTo>
                  <a:pt x="2672330" y="0"/>
                </a:lnTo>
                <a:lnTo>
                  <a:pt x="2663196" y="14522"/>
                </a:lnTo>
                <a:cubicBezTo>
                  <a:pt x="2658736" y="19277"/>
                  <a:pt x="2653266" y="21969"/>
                  <a:pt x="2646366" y="19277"/>
                </a:cubicBezTo>
                <a:cubicBezTo>
                  <a:pt x="2643673" y="19277"/>
                  <a:pt x="2649058" y="30048"/>
                  <a:pt x="2643673" y="32741"/>
                </a:cubicBezTo>
                <a:cubicBezTo>
                  <a:pt x="2637951" y="30048"/>
                  <a:pt x="2640644" y="24662"/>
                  <a:pt x="2635258" y="27355"/>
                </a:cubicBezTo>
                <a:cubicBezTo>
                  <a:pt x="2629872" y="32741"/>
                  <a:pt x="2626843" y="41156"/>
                  <a:pt x="2621457" y="49234"/>
                </a:cubicBezTo>
                <a:cubicBezTo>
                  <a:pt x="2621457" y="49234"/>
                  <a:pt x="2621457" y="49234"/>
                  <a:pt x="2593856" y="49234"/>
                </a:cubicBezTo>
                <a:cubicBezTo>
                  <a:pt x="2585441" y="87271"/>
                  <a:pt x="2541346" y="89963"/>
                  <a:pt x="2522159" y="117228"/>
                </a:cubicBezTo>
                <a:cubicBezTo>
                  <a:pt x="2516774" y="114535"/>
                  <a:pt x="2525189" y="109149"/>
                  <a:pt x="2516774" y="109149"/>
                </a:cubicBezTo>
                <a:cubicBezTo>
                  <a:pt x="2500280" y="139107"/>
                  <a:pt x="2447771" y="131029"/>
                  <a:pt x="2442385" y="171758"/>
                </a:cubicBezTo>
                <a:cubicBezTo>
                  <a:pt x="2450800" y="188251"/>
                  <a:pt x="2467294" y="182865"/>
                  <a:pt x="2483787" y="188251"/>
                </a:cubicBezTo>
                <a:cubicBezTo>
                  <a:pt x="2500280" y="182865"/>
                  <a:pt x="2502973" y="164015"/>
                  <a:pt x="2511389" y="147522"/>
                </a:cubicBezTo>
                <a:cubicBezTo>
                  <a:pt x="2522159" y="150214"/>
                  <a:pt x="2519467" y="152908"/>
                  <a:pt x="2530575" y="150214"/>
                </a:cubicBezTo>
                <a:cubicBezTo>
                  <a:pt x="2544038" y="133721"/>
                  <a:pt x="2524852" y="111842"/>
                  <a:pt x="2552454" y="103764"/>
                </a:cubicBezTo>
                <a:cubicBezTo>
                  <a:pt x="2552454" y="109149"/>
                  <a:pt x="2552454" y="114535"/>
                  <a:pt x="2557840" y="117228"/>
                </a:cubicBezTo>
                <a:cubicBezTo>
                  <a:pt x="2571640" y="98378"/>
                  <a:pt x="2577026" y="76499"/>
                  <a:pt x="2604627" y="79192"/>
                </a:cubicBezTo>
                <a:cubicBezTo>
                  <a:pt x="2607656" y="82221"/>
                  <a:pt x="2604627" y="92992"/>
                  <a:pt x="2599242" y="95685"/>
                </a:cubicBezTo>
                <a:cubicBezTo>
                  <a:pt x="2593520" y="90300"/>
                  <a:pt x="2596549" y="95685"/>
                  <a:pt x="2588134" y="95685"/>
                </a:cubicBezTo>
                <a:cubicBezTo>
                  <a:pt x="2582748" y="103764"/>
                  <a:pt x="2577026" y="114872"/>
                  <a:pt x="2574333" y="125643"/>
                </a:cubicBezTo>
                <a:cubicBezTo>
                  <a:pt x="2585441" y="128336"/>
                  <a:pt x="2588134" y="125643"/>
                  <a:pt x="2599242" y="125643"/>
                </a:cubicBezTo>
                <a:cubicBezTo>
                  <a:pt x="2596549" y="111842"/>
                  <a:pt x="2613042" y="114535"/>
                  <a:pt x="2615735" y="106456"/>
                </a:cubicBezTo>
                <a:cubicBezTo>
                  <a:pt x="2618765" y="92656"/>
                  <a:pt x="2615735" y="84577"/>
                  <a:pt x="2610349" y="79192"/>
                </a:cubicBezTo>
                <a:cubicBezTo>
                  <a:pt x="2621457" y="84914"/>
                  <a:pt x="2615735" y="68421"/>
                  <a:pt x="2624150" y="68421"/>
                </a:cubicBezTo>
                <a:cubicBezTo>
                  <a:pt x="2618765" y="81885"/>
                  <a:pt x="2635258" y="71114"/>
                  <a:pt x="2637951" y="81885"/>
                </a:cubicBezTo>
                <a:cubicBezTo>
                  <a:pt x="2637951" y="76499"/>
                  <a:pt x="2637951" y="73806"/>
                  <a:pt x="2643336" y="71114"/>
                </a:cubicBezTo>
                <a:cubicBezTo>
                  <a:pt x="2646029" y="73806"/>
                  <a:pt x="2646029" y="76499"/>
                  <a:pt x="2646029" y="79192"/>
                </a:cubicBezTo>
                <a:cubicBezTo>
                  <a:pt x="2656800" y="81885"/>
                  <a:pt x="2654107" y="68421"/>
                  <a:pt x="2665215" y="71114"/>
                </a:cubicBezTo>
                <a:cubicBezTo>
                  <a:pt x="2665215" y="71114"/>
                  <a:pt x="2665215" y="71114"/>
                  <a:pt x="2665215" y="81885"/>
                </a:cubicBezTo>
                <a:cubicBezTo>
                  <a:pt x="2681709" y="76499"/>
                  <a:pt x="2695510" y="60005"/>
                  <a:pt x="2706617" y="60005"/>
                </a:cubicBezTo>
                <a:cubicBezTo>
                  <a:pt x="2706617" y="65391"/>
                  <a:pt x="2698539" y="60005"/>
                  <a:pt x="2701232" y="68084"/>
                </a:cubicBezTo>
                <a:cubicBezTo>
                  <a:pt x="2698539" y="76162"/>
                  <a:pt x="2703924" y="73470"/>
                  <a:pt x="2703924" y="81548"/>
                </a:cubicBezTo>
                <a:cubicBezTo>
                  <a:pt x="2714696" y="84241"/>
                  <a:pt x="2714696" y="73470"/>
                  <a:pt x="2723111" y="70777"/>
                </a:cubicBezTo>
                <a:cubicBezTo>
                  <a:pt x="2723111" y="78856"/>
                  <a:pt x="2723111" y="81548"/>
                  <a:pt x="2725804" y="84241"/>
                </a:cubicBezTo>
                <a:cubicBezTo>
                  <a:pt x="2750376" y="78856"/>
                  <a:pt x="2766869" y="40819"/>
                  <a:pt x="2791778" y="51591"/>
                </a:cubicBezTo>
                <a:cubicBezTo>
                  <a:pt x="2783363" y="56976"/>
                  <a:pt x="2794470" y="56976"/>
                  <a:pt x="2794470" y="65055"/>
                </a:cubicBezTo>
                <a:cubicBezTo>
                  <a:pt x="2786056" y="65055"/>
                  <a:pt x="2788749" y="70440"/>
                  <a:pt x="2783363" y="73133"/>
                </a:cubicBezTo>
                <a:cubicBezTo>
                  <a:pt x="2775285" y="75826"/>
                  <a:pt x="2772255" y="70440"/>
                  <a:pt x="2766869" y="70440"/>
                </a:cubicBezTo>
                <a:cubicBezTo>
                  <a:pt x="2763840" y="81548"/>
                  <a:pt x="2769562" y="86933"/>
                  <a:pt x="2772255" y="92320"/>
                </a:cubicBezTo>
                <a:cubicBezTo>
                  <a:pt x="2783363" y="95012"/>
                  <a:pt x="2780333" y="84241"/>
                  <a:pt x="2788749" y="86933"/>
                </a:cubicBezTo>
                <a:cubicBezTo>
                  <a:pt x="2786056" y="89627"/>
                  <a:pt x="2786056" y="92320"/>
                  <a:pt x="2786056" y="100398"/>
                </a:cubicBezTo>
                <a:cubicBezTo>
                  <a:pt x="2763840" y="97705"/>
                  <a:pt x="2772255" y="116891"/>
                  <a:pt x="2774948" y="130356"/>
                </a:cubicBezTo>
                <a:cubicBezTo>
                  <a:pt x="2807934" y="122277"/>
                  <a:pt x="2780333" y="70440"/>
                  <a:pt x="2810627" y="73133"/>
                </a:cubicBezTo>
                <a:cubicBezTo>
                  <a:pt x="2813320" y="65055"/>
                  <a:pt x="2816013" y="51254"/>
                  <a:pt x="2827121" y="43175"/>
                </a:cubicBezTo>
                <a:cubicBezTo>
                  <a:pt x="2810627" y="40483"/>
                  <a:pt x="2810627" y="51254"/>
                  <a:pt x="2802213" y="53947"/>
                </a:cubicBezTo>
                <a:cubicBezTo>
                  <a:pt x="2804905" y="45868"/>
                  <a:pt x="2799520" y="32067"/>
                  <a:pt x="2804905" y="29375"/>
                </a:cubicBezTo>
                <a:cubicBezTo>
                  <a:pt x="2807598" y="34761"/>
                  <a:pt x="2815677" y="34761"/>
                  <a:pt x="2824091" y="37453"/>
                </a:cubicBezTo>
                <a:cubicBezTo>
                  <a:pt x="2824091" y="29038"/>
                  <a:pt x="2832507" y="23652"/>
                  <a:pt x="2835199" y="15574"/>
                </a:cubicBezTo>
                <a:cubicBezTo>
                  <a:pt x="2829477" y="15574"/>
                  <a:pt x="2824091" y="15574"/>
                  <a:pt x="2824091" y="10189"/>
                </a:cubicBezTo>
                <a:cubicBezTo>
                  <a:pt x="2825438" y="8674"/>
                  <a:pt x="2824007" y="4550"/>
                  <a:pt x="2823629" y="806"/>
                </a:cubicBezTo>
                <a:lnTo>
                  <a:pt x="2824291" y="0"/>
                </a:lnTo>
                <a:lnTo>
                  <a:pt x="2831740" y="0"/>
                </a:lnTo>
                <a:lnTo>
                  <a:pt x="2833811" y="5771"/>
                </a:lnTo>
                <a:cubicBezTo>
                  <a:pt x="2834526" y="8842"/>
                  <a:pt x="2835200" y="11535"/>
                  <a:pt x="2837892" y="15574"/>
                </a:cubicBezTo>
                <a:cubicBezTo>
                  <a:pt x="2843446" y="15574"/>
                  <a:pt x="2849673" y="12797"/>
                  <a:pt x="2854849" y="9010"/>
                </a:cubicBezTo>
                <a:lnTo>
                  <a:pt x="2862447" y="0"/>
                </a:lnTo>
                <a:lnTo>
                  <a:pt x="2922110" y="0"/>
                </a:lnTo>
                <a:lnTo>
                  <a:pt x="2924357" y="4087"/>
                </a:lnTo>
                <a:cubicBezTo>
                  <a:pt x="2926082" y="6822"/>
                  <a:pt x="2927429" y="9515"/>
                  <a:pt x="2927429" y="13554"/>
                </a:cubicBezTo>
                <a:cubicBezTo>
                  <a:pt x="2935843" y="13554"/>
                  <a:pt x="2935843" y="8169"/>
                  <a:pt x="2938536" y="2783"/>
                </a:cubicBezTo>
                <a:cubicBezTo>
                  <a:pt x="2941229" y="13554"/>
                  <a:pt x="2952337" y="8169"/>
                  <a:pt x="2955030" y="10862"/>
                </a:cubicBezTo>
                <a:cubicBezTo>
                  <a:pt x="2957722" y="21633"/>
                  <a:pt x="2938536" y="32404"/>
                  <a:pt x="2935843" y="48898"/>
                </a:cubicBezTo>
                <a:cubicBezTo>
                  <a:pt x="2941229" y="51591"/>
                  <a:pt x="2960752" y="37790"/>
                  <a:pt x="2952337" y="29711"/>
                </a:cubicBezTo>
                <a:cubicBezTo>
                  <a:pt x="2952337" y="24326"/>
                  <a:pt x="2966138" y="37790"/>
                  <a:pt x="2968831" y="29711"/>
                </a:cubicBezTo>
                <a:cubicBezTo>
                  <a:pt x="2971523" y="32404"/>
                  <a:pt x="2955030" y="40819"/>
                  <a:pt x="2966138" y="48898"/>
                </a:cubicBezTo>
                <a:cubicBezTo>
                  <a:pt x="2933151" y="51591"/>
                  <a:pt x="2908579" y="65055"/>
                  <a:pt x="2883670" y="86933"/>
                </a:cubicBezTo>
                <a:cubicBezTo>
                  <a:pt x="2883670" y="92320"/>
                  <a:pt x="2886363" y="92320"/>
                  <a:pt x="2886363" y="97705"/>
                </a:cubicBezTo>
                <a:cubicBezTo>
                  <a:pt x="2872562" y="95012"/>
                  <a:pt x="2869869" y="113862"/>
                  <a:pt x="2861455" y="105784"/>
                </a:cubicBezTo>
                <a:cubicBezTo>
                  <a:pt x="2864148" y="114199"/>
                  <a:pt x="2864148" y="119584"/>
                  <a:pt x="2861455" y="127662"/>
                </a:cubicBezTo>
                <a:cubicBezTo>
                  <a:pt x="2858762" y="124970"/>
                  <a:pt x="2858762" y="119584"/>
                  <a:pt x="2858762" y="114199"/>
                </a:cubicBezTo>
                <a:cubicBezTo>
                  <a:pt x="2855732" y="116891"/>
                  <a:pt x="2853039" y="116891"/>
                  <a:pt x="2850346" y="116891"/>
                </a:cubicBezTo>
                <a:cubicBezTo>
                  <a:pt x="2839239" y="127662"/>
                  <a:pt x="2847654" y="135741"/>
                  <a:pt x="2853039" y="152234"/>
                </a:cubicBezTo>
                <a:cubicBezTo>
                  <a:pt x="2872226" y="149542"/>
                  <a:pt x="2869533" y="124970"/>
                  <a:pt x="2886026" y="119584"/>
                </a:cubicBezTo>
                <a:cubicBezTo>
                  <a:pt x="2886026" y="135741"/>
                  <a:pt x="2883333" y="146849"/>
                  <a:pt x="2866840" y="152234"/>
                </a:cubicBezTo>
                <a:cubicBezTo>
                  <a:pt x="2866840" y="157621"/>
                  <a:pt x="2877948" y="160313"/>
                  <a:pt x="2877948" y="154928"/>
                </a:cubicBezTo>
                <a:cubicBezTo>
                  <a:pt x="2877948" y="163006"/>
                  <a:pt x="2880640" y="171421"/>
                  <a:pt x="2883333" y="182192"/>
                </a:cubicBezTo>
                <a:cubicBezTo>
                  <a:pt x="2891749" y="179499"/>
                  <a:pt x="2894441" y="163342"/>
                  <a:pt x="2908242" y="171421"/>
                </a:cubicBezTo>
                <a:cubicBezTo>
                  <a:pt x="2905549" y="176806"/>
                  <a:pt x="2910935" y="179499"/>
                  <a:pt x="2910935" y="184885"/>
                </a:cubicBezTo>
                <a:cubicBezTo>
                  <a:pt x="2900164" y="179499"/>
                  <a:pt x="2897471" y="179499"/>
                  <a:pt x="2889056" y="187578"/>
                </a:cubicBezTo>
                <a:cubicBezTo>
                  <a:pt x="2891749" y="192963"/>
                  <a:pt x="2891749" y="195656"/>
                  <a:pt x="2894441" y="198349"/>
                </a:cubicBezTo>
                <a:cubicBezTo>
                  <a:pt x="2886026" y="203735"/>
                  <a:pt x="2877948" y="195656"/>
                  <a:pt x="2869533" y="195656"/>
                </a:cubicBezTo>
                <a:cubicBezTo>
                  <a:pt x="2872562" y="181855"/>
                  <a:pt x="2872562" y="192627"/>
                  <a:pt x="2877948" y="179163"/>
                </a:cubicBezTo>
                <a:cubicBezTo>
                  <a:pt x="2877948" y="176470"/>
                  <a:pt x="2869533" y="179163"/>
                  <a:pt x="2869533" y="173777"/>
                </a:cubicBezTo>
                <a:cubicBezTo>
                  <a:pt x="2866840" y="176470"/>
                  <a:pt x="2866840" y="181855"/>
                  <a:pt x="2864148" y="187241"/>
                </a:cubicBezTo>
                <a:cubicBezTo>
                  <a:pt x="2858762" y="181519"/>
                  <a:pt x="2866840" y="176133"/>
                  <a:pt x="2864148" y="168055"/>
                </a:cubicBezTo>
                <a:cubicBezTo>
                  <a:pt x="2858762" y="168055"/>
                  <a:pt x="2850346" y="168055"/>
                  <a:pt x="2850346" y="173440"/>
                </a:cubicBezTo>
                <a:cubicBezTo>
                  <a:pt x="2850346" y="170748"/>
                  <a:pt x="2844961" y="157283"/>
                  <a:pt x="2831160" y="159977"/>
                </a:cubicBezTo>
                <a:cubicBezTo>
                  <a:pt x="2831160" y="154591"/>
                  <a:pt x="2833853" y="149205"/>
                  <a:pt x="2842268" y="151898"/>
                </a:cubicBezTo>
                <a:cubicBezTo>
                  <a:pt x="2833853" y="143482"/>
                  <a:pt x="2842268" y="135405"/>
                  <a:pt x="2831160" y="135405"/>
                </a:cubicBezTo>
                <a:cubicBezTo>
                  <a:pt x="2828467" y="127326"/>
                  <a:pt x="2836882" y="130019"/>
                  <a:pt x="2839575" y="130019"/>
                </a:cubicBezTo>
                <a:cubicBezTo>
                  <a:pt x="2842268" y="118911"/>
                  <a:pt x="2831160" y="118911"/>
                  <a:pt x="2831160" y="108140"/>
                </a:cubicBezTo>
                <a:cubicBezTo>
                  <a:pt x="2836546" y="100061"/>
                  <a:pt x="2853039" y="100061"/>
                  <a:pt x="2850346" y="83568"/>
                </a:cubicBezTo>
                <a:cubicBezTo>
                  <a:pt x="2817359" y="78182"/>
                  <a:pt x="2809281" y="124633"/>
                  <a:pt x="2784373" y="127326"/>
                </a:cubicBezTo>
                <a:cubicBezTo>
                  <a:pt x="2784373" y="138097"/>
                  <a:pt x="2781343" y="149205"/>
                  <a:pt x="2789758" y="154591"/>
                </a:cubicBezTo>
                <a:cubicBezTo>
                  <a:pt x="2789758" y="163006"/>
                  <a:pt x="2781680" y="163006"/>
                  <a:pt x="2784373" y="171084"/>
                </a:cubicBezTo>
                <a:cubicBezTo>
                  <a:pt x="2767879" y="171084"/>
                  <a:pt x="2767879" y="184885"/>
                  <a:pt x="2756771" y="187578"/>
                </a:cubicBezTo>
                <a:cubicBezTo>
                  <a:pt x="2759464" y="198349"/>
                  <a:pt x="2767542" y="201042"/>
                  <a:pt x="2778650" y="198349"/>
                </a:cubicBezTo>
                <a:cubicBezTo>
                  <a:pt x="2781343" y="212150"/>
                  <a:pt x="2770235" y="222921"/>
                  <a:pt x="2753741" y="225614"/>
                </a:cubicBezTo>
                <a:cubicBezTo>
                  <a:pt x="2748020" y="219892"/>
                  <a:pt x="2759128" y="217199"/>
                  <a:pt x="2759128" y="206427"/>
                </a:cubicBezTo>
                <a:cubicBezTo>
                  <a:pt x="2756434" y="203735"/>
                  <a:pt x="2750712" y="203735"/>
                  <a:pt x="2745327" y="203735"/>
                </a:cubicBezTo>
                <a:cubicBezTo>
                  <a:pt x="2748020" y="198349"/>
                  <a:pt x="2756434" y="201042"/>
                  <a:pt x="2756434" y="195656"/>
                </a:cubicBezTo>
                <a:cubicBezTo>
                  <a:pt x="2745327" y="201042"/>
                  <a:pt x="2734556" y="201042"/>
                  <a:pt x="2723448" y="195656"/>
                </a:cubicBezTo>
                <a:cubicBezTo>
                  <a:pt x="2723448" y="192963"/>
                  <a:pt x="2728833" y="190271"/>
                  <a:pt x="2728833" y="187578"/>
                </a:cubicBezTo>
                <a:cubicBezTo>
                  <a:pt x="2723448" y="184885"/>
                  <a:pt x="2720755" y="174114"/>
                  <a:pt x="2709647" y="176806"/>
                </a:cubicBezTo>
                <a:cubicBezTo>
                  <a:pt x="2706954" y="204071"/>
                  <a:pt x="2665552" y="217535"/>
                  <a:pt x="2679353" y="244800"/>
                </a:cubicBezTo>
                <a:cubicBezTo>
                  <a:pt x="2671274" y="255572"/>
                  <a:pt x="2668581" y="239415"/>
                  <a:pt x="2660166" y="242107"/>
                </a:cubicBezTo>
                <a:cubicBezTo>
                  <a:pt x="2649058" y="244800"/>
                  <a:pt x="2646366" y="252878"/>
                  <a:pt x="2635258" y="255572"/>
                </a:cubicBezTo>
                <a:cubicBezTo>
                  <a:pt x="2632565" y="263987"/>
                  <a:pt x="2640644" y="263987"/>
                  <a:pt x="2637951" y="272065"/>
                </a:cubicBezTo>
                <a:cubicBezTo>
                  <a:pt x="2624150" y="261293"/>
                  <a:pt x="2616072" y="269372"/>
                  <a:pt x="2602271" y="266679"/>
                </a:cubicBezTo>
                <a:cubicBezTo>
                  <a:pt x="2588471" y="277450"/>
                  <a:pt x="2577362" y="293944"/>
                  <a:pt x="2558176" y="296637"/>
                </a:cubicBezTo>
                <a:cubicBezTo>
                  <a:pt x="2549761" y="305052"/>
                  <a:pt x="2544375" y="323902"/>
                  <a:pt x="2527882" y="315823"/>
                </a:cubicBezTo>
                <a:cubicBezTo>
                  <a:pt x="2527882" y="310438"/>
                  <a:pt x="2533268" y="313130"/>
                  <a:pt x="2533268" y="307745"/>
                </a:cubicBezTo>
                <a:cubicBezTo>
                  <a:pt x="2530575" y="302359"/>
                  <a:pt x="2530575" y="296974"/>
                  <a:pt x="2522159" y="299666"/>
                </a:cubicBezTo>
                <a:cubicBezTo>
                  <a:pt x="2513745" y="302359"/>
                  <a:pt x="2513745" y="313467"/>
                  <a:pt x="2513745" y="324238"/>
                </a:cubicBezTo>
                <a:cubicBezTo>
                  <a:pt x="2510715" y="324238"/>
                  <a:pt x="2505329" y="324238"/>
                  <a:pt x="2505329" y="326931"/>
                </a:cubicBezTo>
                <a:cubicBezTo>
                  <a:pt x="2496915" y="324238"/>
                  <a:pt x="2508022" y="321546"/>
                  <a:pt x="2510715" y="318853"/>
                </a:cubicBezTo>
                <a:cubicBezTo>
                  <a:pt x="2505329" y="318853"/>
                  <a:pt x="2499608" y="308082"/>
                  <a:pt x="2494222" y="313467"/>
                </a:cubicBezTo>
                <a:cubicBezTo>
                  <a:pt x="2485806" y="316160"/>
                  <a:pt x="2496915" y="318853"/>
                  <a:pt x="2494222" y="324238"/>
                </a:cubicBezTo>
                <a:cubicBezTo>
                  <a:pt x="2472006" y="326931"/>
                  <a:pt x="2466620" y="343425"/>
                  <a:pt x="2450127" y="348810"/>
                </a:cubicBezTo>
                <a:cubicBezTo>
                  <a:pt x="2450127" y="343425"/>
                  <a:pt x="2450127" y="335346"/>
                  <a:pt x="2441712" y="338039"/>
                </a:cubicBezTo>
                <a:cubicBezTo>
                  <a:pt x="2441712" y="359919"/>
                  <a:pt x="2403003" y="365304"/>
                  <a:pt x="2383816" y="365304"/>
                </a:cubicBezTo>
                <a:cubicBezTo>
                  <a:pt x="2383816" y="354532"/>
                  <a:pt x="2392231" y="367997"/>
                  <a:pt x="2392231" y="357226"/>
                </a:cubicBezTo>
                <a:cubicBezTo>
                  <a:pt x="2383816" y="354532"/>
                  <a:pt x="2367323" y="360255"/>
                  <a:pt x="2367323" y="373719"/>
                </a:cubicBezTo>
                <a:cubicBezTo>
                  <a:pt x="2348136" y="373719"/>
                  <a:pt x="2326257" y="371026"/>
                  <a:pt x="2331643" y="384490"/>
                </a:cubicBezTo>
                <a:cubicBezTo>
                  <a:pt x="2326257" y="384490"/>
                  <a:pt x="2323228" y="387183"/>
                  <a:pt x="2317842" y="387183"/>
                </a:cubicBezTo>
                <a:cubicBezTo>
                  <a:pt x="2306734" y="411755"/>
                  <a:pt x="2262976" y="430605"/>
                  <a:pt x="2238068" y="425219"/>
                </a:cubicBezTo>
                <a:cubicBezTo>
                  <a:pt x="2235375" y="430605"/>
                  <a:pt x="2235375" y="441713"/>
                  <a:pt x="2235375" y="449791"/>
                </a:cubicBezTo>
                <a:cubicBezTo>
                  <a:pt x="2243790" y="444405"/>
                  <a:pt x="2251868" y="441713"/>
                  <a:pt x="2260283" y="439019"/>
                </a:cubicBezTo>
                <a:cubicBezTo>
                  <a:pt x="2257590" y="450128"/>
                  <a:pt x="2238068" y="455513"/>
                  <a:pt x="2216188" y="458206"/>
                </a:cubicBezTo>
                <a:cubicBezTo>
                  <a:pt x="2229652" y="444405"/>
                  <a:pt x="2205080" y="458206"/>
                  <a:pt x="2207773" y="441713"/>
                </a:cubicBezTo>
                <a:cubicBezTo>
                  <a:pt x="2185557" y="444405"/>
                  <a:pt x="2174786" y="458206"/>
                  <a:pt x="2163678" y="471670"/>
                </a:cubicBezTo>
                <a:cubicBezTo>
                  <a:pt x="2155263" y="468977"/>
                  <a:pt x="2169064" y="463592"/>
                  <a:pt x="2166371" y="458206"/>
                </a:cubicBezTo>
                <a:cubicBezTo>
                  <a:pt x="2149878" y="460899"/>
                  <a:pt x="2149878" y="477393"/>
                  <a:pt x="2136077" y="485471"/>
                </a:cubicBezTo>
                <a:cubicBezTo>
                  <a:pt x="2130691" y="474700"/>
                  <a:pt x="2103090" y="488500"/>
                  <a:pt x="2100397" y="472007"/>
                </a:cubicBezTo>
                <a:cubicBezTo>
                  <a:pt x="2072796" y="480085"/>
                  <a:pt x="2050916" y="496579"/>
                  <a:pt x="2026008" y="504657"/>
                </a:cubicBezTo>
                <a:cubicBezTo>
                  <a:pt x="2034423" y="518121"/>
                  <a:pt x="2048224" y="496242"/>
                  <a:pt x="2053609" y="512735"/>
                </a:cubicBezTo>
                <a:cubicBezTo>
                  <a:pt x="2053609" y="504320"/>
                  <a:pt x="2072796" y="498935"/>
                  <a:pt x="2083904" y="493549"/>
                </a:cubicBezTo>
                <a:cubicBezTo>
                  <a:pt x="2086597" y="501628"/>
                  <a:pt x="2078518" y="504320"/>
                  <a:pt x="2083904" y="504320"/>
                </a:cubicBezTo>
                <a:cubicBezTo>
                  <a:pt x="2064380" y="512399"/>
                  <a:pt x="2050580" y="526200"/>
                  <a:pt x="2028701" y="528892"/>
                </a:cubicBezTo>
                <a:cubicBezTo>
                  <a:pt x="2028701" y="528892"/>
                  <a:pt x="2028701" y="528892"/>
                  <a:pt x="2028701" y="539664"/>
                </a:cubicBezTo>
                <a:cubicBezTo>
                  <a:pt x="2039809" y="539664"/>
                  <a:pt x="2047887" y="536971"/>
                  <a:pt x="2045194" y="526200"/>
                </a:cubicBezTo>
                <a:cubicBezTo>
                  <a:pt x="2053273" y="528892"/>
                  <a:pt x="2056302" y="531585"/>
                  <a:pt x="2061688" y="531585"/>
                </a:cubicBezTo>
                <a:cubicBezTo>
                  <a:pt x="2108475" y="510043"/>
                  <a:pt x="2155263" y="488164"/>
                  <a:pt x="2204744" y="466285"/>
                </a:cubicBezTo>
                <a:cubicBezTo>
                  <a:pt x="2210466" y="468977"/>
                  <a:pt x="2213159" y="471670"/>
                  <a:pt x="2215852" y="471670"/>
                </a:cubicBezTo>
                <a:cubicBezTo>
                  <a:pt x="2232345" y="463255"/>
                  <a:pt x="2246146" y="455177"/>
                  <a:pt x="2262639" y="449791"/>
                </a:cubicBezTo>
                <a:cubicBezTo>
                  <a:pt x="2254561" y="474363"/>
                  <a:pt x="2224266" y="479748"/>
                  <a:pt x="2196665" y="485134"/>
                </a:cubicBezTo>
                <a:cubicBezTo>
                  <a:pt x="2199358" y="498598"/>
                  <a:pt x="2210466" y="503984"/>
                  <a:pt x="2210466" y="523171"/>
                </a:cubicBezTo>
                <a:cubicBezTo>
                  <a:pt x="2216188" y="515092"/>
                  <a:pt x="2226959" y="512399"/>
                  <a:pt x="2238068" y="509707"/>
                </a:cubicBezTo>
                <a:cubicBezTo>
                  <a:pt x="2238068" y="515092"/>
                  <a:pt x="2240760" y="515092"/>
                  <a:pt x="2243453" y="517785"/>
                </a:cubicBezTo>
                <a:cubicBezTo>
                  <a:pt x="2235375" y="528892"/>
                  <a:pt x="2224266" y="536971"/>
                  <a:pt x="2210466" y="542356"/>
                </a:cubicBezTo>
                <a:cubicBezTo>
                  <a:pt x="2218881" y="545049"/>
                  <a:pt x="2213159" y="553465"/>
                  <a:pt x="2210466" y="561543"/>
                </a:cubicBezTo>
                <a:cubicBezTo>
                  <a:pt x="2221574" y="569621"/>
                  <a:pt x="2251868" y="542356"/>
                  <a:pt x="2257254" y="566929"/>
                </a:cubicBezTo>
                <a:cubicBezTo>
                  <a:pt x="2238068" y="575007"/>
                  <a:pt x="2221574" y="553128"/>
                  <a:pt x="2226959" y="580393"/>
                </a:cubicBezTo>
                <a:cubicBezTo>
                  <a:pt x="2210466" y="591164"/>
                  <a:pt x="2182865" y="588471"/>
                  <a:pt x="2171756" y="613043"/>
                </a:cubicBezTo>
                <a:cubicBezTo>
                  <a:pt x="2163342" y="615736"/>
                  <a:pt x="2157956" y="618429"/>
                  <a:pt x="2146848" y="615736"/>
                </a:cubicBezTo>
                <a:cubicBezTo>
                  <a:pt x="2143819" y="604965"/>
                  <a:pt x="2146848" y="591501"/>
                  <a:pt x="2152234" y="575007"/>
                </a:cubicBezTo>
                <a:cubicBezTo>
                  <a:pt x="2080538" y="583085"/>
                  <a:pt x="2028364" y="629536"/>
                  <a:pt x="1953975" y="640308"/>
                </a:cubicBezTo>
                <a:cubicBezTo>
                  <a:pt x="1945560" y="653772"/>
                  <a:pt x="1932096" y="659494"/>
                  <a:pt x="1923681" y="670265"/>
                </a:cubicBezTo>
                <a:cubicBezTo>
                  <a:pt x="1923681" y="675651"/>
                  <a:pt x="1926710" y="678344"/>
                  <a:pt x="1932096" y="678344"/>
                </a:cubicBezTo>
                <a:lnTo>
                  <a:pt x="1934789" y="678344"/>
                </a:lnTo>
                <a:cubicBezTo>
                  <a:pt x="1932096" y="678344"/>
                  <a:pt x="1932096" y="681036"/>
                  <a:pt x="1932096" y="683730"/>
                </a:cubicBezTo>
                <a:cubicBezTo>
                  <a:pt x="1915602" y="678344"/>
                  <a:pt x="1912909" y="700223"/>
                  <a:pt x="1896417" y="700223"/>
                </a:cubicBezTo>
                <a:cubicBezTo>
                  <a:pt x="1896417" y="708638"/>
                  <a:pt x="1893724" y="714024"/>
                  <a:pt x="1891031" y="719409"/>
                </a:cubicBezTo>
                <a:cubicBezTo>
                  <a:pt x="1885645" y="719409"/>
                  <a:pt x="1877230" y="714024"/>
                  <a:pt x="1874537" y="719409"/>
                </a:cubicBezTo>
                <a:cubicBezTo>
                  <a:pt x="1869151" y="719409"/>
                  <a:pt x="1874537" y="711331"/>
                  <a:pt x="1874537" y="708638"/>
                </a:cubicBezTo>
                <a:cubicBezTo>
                  <a:pt x="1835828" y="689788"/>
                  <a:pt x="1816642" y="735903"/>
                  <a:pt x="1767161" y="727825"/>
                </a:cubicBezTo>
                <a:cubicBezTo>
                  <a:pt x="1780962" y="719409"/>
                  <a:pt x="1800148" y="716717"/>
                  <a:pt x="1816642" y="708638"/>
                </a:cubicBezTo>
                <a:cubicBezTo>
                  <a:pt x="1816642" y="705945"/>
                  <a:pt x="1811256" y="705945"/>
                  <a:pt x="1811256" y="703253"/>
                </a:cubicBezTo>
                <a:cubicBezTo>
                  <a:pt x="1827750" y="708638"/>
                  <a:pt x="1849966" y="700560"/>
                  <a:pt x="1855351" y="681373"/>
                </a:cubicBezTo>
                <a:cubicBezTo>
                  <a:pt x="1833471" y="681373"/>
                  <a:pt x="1808563" y="695174"/>
                  <a:pt x="1778269" y="700560"/>
                </a:cubicBezTo>
                <a:cubicBezTo>
                  <a:pt x="1822364" y="675988"/>
                  <a:pt x="1874874" y="662523"/>
                  <a:pt x="1927047" y="643337"/>
                </a:cubicBezTo>
                <a:cubicBezTo>
                  <a:pt x="1930077" y="643337"/>
                  <a:pt x="1930077" y="646030"/>
                  <a:pt x="1935462" y="646030"/>
                </a:cubicBezTo>
                <a:cubicBezTo>
                  <a:pt x="1995714" y="607994"/>
                  <a:pt x="2075825" y="586115"/>
                  <a:pt x="2141799" y="553465"/>
                </a:cubicBezTo>
                <a:cubicBezTo>
                  <a:pt x="2149878" y="520814"/>
                  <a:pt x="2185894" y="531922"/>
                  <a:pt x="2205080" y="512735"/>
                </a:cubicBezTo>
                <a:cubicBezTo>
                  <a:pt x="2205080" y="507350"/>
                  <a:pt x="2193972" y="510043"/>
                  <a:pt x="2196665" y="499271"/>
                </a:cubicBezTo>
                <a:cubicBezTo>
                  <a:pt x="2185557" y="507350"/>
                  <a:pt x="2171756" y="499271"/>
                  <a:pt x="2157956" y="501964"/>
                </a:cubicBezTo>
                <a:cubicBezTo>
                  <a:pt x="2127662" y="529229"/>
                  <a:pt x="2080874" y="537308"/>
                  <a:pt x="2045194" y="556494"/>
                </a:cubicBezTo>
                <a:cubicBezTo>
                  <a:pt x="2039809" y="553801"/>
                  <a:pt x="2045194" y="553801"/>
                  <a:pt x="2045194" y="548416"/>
                </a:cubicBezTo>
                <a:cubicBezTo>
                  <a:pt x="2037116" y="548416"/>
                  <a:pt x="2031394" y="553801"/>
                  <a:pt x="2026008" y="548416"/>
                </a:cubicBezTo>
                <a:cubicBezTo>
                  <a:pt x="2020622" y="542693"/>
                  <a:pt x="2028701" y="540000"/>
                  <a:pt x="2026008" y="529229"/>
                </a:cubicBezTo>
                <a:cubicBezTo>
                  <a:pt x="2009515" y="540337"/>
                  <a:pt x="1989991" y="553801"/>
                  <a:pt x="1968113" y="548416"/>
                </a:cubicBezTo>
                <a:cubicBezTo>
                  <a:pt x="1962390" y="551445"/>
                  <a:pt x="1962390" y="559524"/>
                  <a:pt x="1957005" y="564909"/>
                </a:cubicBezTo>
                <a:cubicBezTo>
                  <a:pt x="1915602" y="576017"/>
                  <a:pt x="1882615" y="589481"/>
                  <a:pt x="1852322" y="608667"/>
                </a:cubicBezTo>
                <a:cubicBezTo>
                  <a:pt x="1879923" y="627854"/>
                  <a:pt x="1910217" y="600589"/>
                  <a:pt x="1932096" y="605974"/>
                </a:cubicBezTo>
                <a:cubicBezTo>
                  <a:pt x="1926710" y="616746"/>
                  <a:pt x="1912909" y="619438"/>
                  <a:pt x="1896417" y="619438"/>
                </a:cubicBezTo>
                <a:cubicBezTo>
                  <a:pt x="1866122" y="635595"/>
                  <a:pt x="1833135" y="652089"/>
                  <a:pt x="1791733" y="660167"/>
                </a:cubicBezTo>
                <a:cubicBezTo>
                  <a:pt x="1791733" y="654782"/>
                  <a:pt x="1797119" y="654782"/>
                  <a:pt x="1794426" y="646703"/>
                </a:cubicBezTo>
                <a:cubicBezTo>
                  <a:pt x="1758746" y="646703"/>
                  <a:pt x="1761439" y="684740"/>
                  <a:pt x="1728452" y="684740"/>
                </a:cubicBezTo>
                <a:cubicBezTo>
                  <a:pt x="1711959" y="671275"/>
                  <a:pt x="1675942" y="660504"/>
                  <a:pt x="1656756" y="671275"/>
                </a:cubicBezTo>
                <a:cubicBezTo>
                  <a:pt x="1598860" y="671275"/>
                  <a:pt x="1571259" y="695511"/>
                  <a:pt x="1521778" y="712004"/>
                </a:cubicBezTo>
                <a:cubicBezTo>
                  <a:pt x="1521778" y="728161"/>
                  <a:pt x="1499562" y="741962"/>
                  <a:pt x="1480376" y="744655"/>
                </a:cubicBezTo>
                <a:cubicBezTo>
                  <a:pt x="1480376" y="736576"/>
                  <a:pt x="1491484" y="739269"/>
                  <a:pt x="1491484" y="733884"/>
                </a:cubicBezTo>
                <a:cubicBezTo>
                  <a:pt x="1491484" y="720420"/>
                  <a:pt x="1469268" y="728498"/>
                  <a:pt x="1463883" y="720420"/>
                </a:cubicBezTo>
                <a:cubicBezTo>
                  <a:pt x="1466575" y="709648"/>
                  <a:pt x="1483069" y="726141"/>
                  <a:pt x="1485762" y="709648"/>
                </a:cubicBezTo>
                <a:cubicBezTo>
                  <a:pt x="1460853" y="698540"/>
                  <a:pt x="1427866" y="720420"/>
                  <a:pt x="1400265" y="720420"/>
                </a:cubicBezTo>
                <a:cubicBezTo>
                  <a:pt x="1414066" y="698540"/>
                  <a:pt x="1457824" y="703926"/>
                  <a:pt x="1482733" y="693155"/>
                </a:cubicBezTo>
                <a:cubicBezTo>
                  <a:pt x="1482733" y="687769"/>
                  <a:pt x="1471624" y="693155"/>
                  <a:pt x="1468932" y="690462"/>
                </a:cubicBezTo>
                <a:cubicBezTo>
                  <a:pt x="1477010" y="685076"/>
                  <a:pt x="1468932" y="676998"/>
                  <a:pt x="1457824" y="676998"/>
                </a:cubicBezTo>
                <a:cubicBezTo>
                  <a:pt x="1460853" y="668583"/>
                  <a:pt x="1463546" y="663197"/>
                  <a:pt x="1466239" y="657811"/>
                </a:cubicBezTo>
                <a:cubicBezTo>
                  <a:pt x="1468932" y="668583"/>
                  <a:pt x="1491147" y="660504"/>
                  <a:pt x="1482733" y="668583"/>
                </a:cubicBezTo>
                <a:cubicBezTo>
                  <a:pt x="1491147" y="668583"/>
                  <a:pt x="1485762" y="660504"/>
                  <a:pt x="1491147" y="657811"/>
                </a:cubicBezTo>
                <a:cubicBezTo>
                  <a:pt x="1499562" y="660504"/>
                  <a:pt x="1493840" y="663197"/>
                  <a:pt x="1491147" y="668583"/>
                </a:cubicBezTo>
                <a:cubicBezTo>
                  <a:pt x="1491147" y="679354"/>
                  <a:pt x="1504948" y="663197"/>
                  <a:pt x="1502255" y="676661"/>
                </a:cubicBezTo>
                <a:cubicBezTo>
                  <a:pt x="1510670" y="676661"/>
                  <a:pt x="1510670" y="665553"/>
                  <a:pt x="1510670" y="654782"/>
                </a:cubicBezTo>
                <a:cubicBezTo>
                  <a:pt x="1519085" y="652089"/>
                  <a:pt x="1519085" y="657475"/>
                  <a:pt x="1524471" y="657475"/>
                </a:cubicBezTo>
                <a:cubicBezTo>
                  <a:pt x="1524471" y="646703"/>
                  <a:pt x="1513700" y="646703"/>
                  <a:pt x="1505285" y="644010"/>
                </a:cubicBezTo>
                <a:cubicBezTo>
                  <a:pt x="1499899" y="644010"/>
                  <a:pt x="1507978" y="657475"/>
                  <a:pt x="1502592" y="654782"/>
                </a:cubicBezTo>
                <a:cubicBezTo>
                  <a:pt x="1488791" y="654782"/>
                  <a:pt x="1502592" y="649396"/>
                  <a:pt x="1502592" y="641318"/>
                </a:cubicBezTo>
                <a:cubicBezTo>
                  <a:pt x="1488791" y="641318"/>
                  <a:pt x="1494177" y="647040"/>
                  <a:pt x="1491484" y="657811"/>
                </a:cubicBezTo>
                <a:cubicBezTo>
                  <a:pt x="1480713" y="657811"/>
                  <a:pt x="1480713" y="644347"/>
                  <a:pt x="1469605" y="644347"/>
                </a:cubicBezTo>
                <a:cubicBezTo>
                  <a:pt x="1469605" y="628190"/>
                  <a:pt x="1466912" y="622805"/>
                  <a:pt x="1469605" y="606311"/>
                </a:cubicBezTo>
                <a:cubicBezTo>
                  <a:pt x="1480376" y="614390"/>
                  <a:pt x="1483069" y="603618"/>
                  <a:pt x="1491484" y="606311"/>
                </a:cubicBezTo>
                <a:cubicBezTo>
                  <a:pt x="1488791" y="584432"/>
                  <a:pt x="1461190" y="576353"/>
                  <a:pt x="1461190" y="559860"/>
                </a:cubicBezTo>
                <a:cubicBezTo>
                  <a:pt x="1453111" y="562553"/>
                  <a:pt x="1433588" y="579046"/>
                  <a:pt x="1444696" y="584432"/>
                </a:cubicBezTo>
                <a:cubicBezTo>
                  <a:pt x="1439311" y="581402"/>
                  <a:pt x="1411710" y="578710"/>
                  <a:pt x="1411710" y="597896"/>
                </a:cubicBezTo>
                <a:cubicBezTo>
                  <a:pt x="1400938" y="600589"/>
                  <a:pt x="1398245" y="592510"/>
                  <a:pt x="1389830" y="592510"/>
                </a:cubicBezTo>
                <a:cubicBezTo>
                  <a:pt x="1376029" y="603282"/>
                  <a:pt x="1359536" y="635932"/>
                  <a:pt x="1340349" y="625161"/>
                </a:cubicBezTo>
                <a:cubicBezTo>
                  <a:pt x="1299284" y="652426"/>
                  <a:pt x="1244082" y="668919"/>
                  <a:pt x="1213787" y="706955"/>
                </a:cubicBezTo>
                <a:cubicBezTo>
                  <a:pt x="1199986" y="715033"/>
                  <a:pt x="1194601" y="728834"/>
                  <a:pt x="1180800" y="734220"/>
                </a:cubicBezTo>
                <a:cubicBezTo>
                  <a:pt x="1169692" y="731527"/>
                  <a:pt x="1158921" y="728834"/>
                  <a:pt x="1147813" y="726141"/>
                </a:cubicBezTo>
                <a:cubicBezTo>
                  <a:pt x="1153199" y="718063"/>
                  <a:pt x="1145120" y="706955"/>
                  <a:pt x="1150506" y="696184"/>
                </a:cubicBezTo>
                <a:cubicBezTo>
                  <a:pt x="1134012" y="688105"/>
                  <a:pt x="1122905" y="674305"/>
                  <a:pt x="1109104" y="663534"/>
                </a:cubicBezTo>
                <a:cubicBezTo>
                  <a:pt x="1106411" y="630883"/>
                  <a:pt x="1068038" y="636269"/>
                  <a:pt x="1043130" y="628190"/>
                </a:cubicBezTo>
                <a:cubicBezTo>
                  <a:pt x="1056931" y="590154"/>
                  <a:pt x="1062653" y="557504"/>
                  <a:pt x="1098333" y="535624"/>
                </a:cubicBezTo>
                <a:cubicBezTo>
                  <a:pt x="1092947" y="527210"/>
                  <a:pt x="1087561" y="513746"/>
                  <a:pt x="1076453" y="519131"/>
                </a:cubicBezTo>
                <a:cubicBezTo>
                  <a:pt x="1070731" y="510716"/>
                  <a:pt x="1073424" y="508023"/>
                  <a:pt x="1068038" y="499945"/>
                </a:cubicBezTo>
                <a:cubicBezTo>
                  <a:pt x="1056931" y="499945"/>
                  <a:pt x="1054238" y="505330"/>
                  <a:pt x="1043130" y="505330"/>
                </a:cubicBezTo>
                <a:cubicBezTo>
                  <a:pt x="1043130" y="499945"/>
                  <a:pt x="1051545" y="502638"/>
                  <a:pt x="1051545" y="497252"/>
                </a:cubicBezTo>
                <a:cubicBezTo>
                  <a:pt x="1048852" y="489174"/>
                  <a:pt x="1046159" y="497252"/>
                  <a:pt x="1037744" y="494559"/>
                </a:cubicBezTo>
                <a:cubicBezTo>
                  <a:pt x="1034715" y="489174"/>
                  <a:pt x="1043130" y="491866"/>
                  <a:pt x="1043130" y="486481"/>
                </a:cubicBezTo>
                <a:cubicBezTo>
                  <a:pt x="1034715" y="475710"/>
                  <a:pt x="1018221" y="467631"/>
                  <a:pt x="1004421" y="475710"/>
                </a:cubicBezTo>
                <a:cubicBezTo>
                  <a:pt x="1001728" y="464602"/>
                  <a:pt x="982205" y="461909"/>
                  <a:pt x="963019" y="459216"/>
                </a:cubicBezTo>
                <a:cubicBezTo>
                  <a:pt x="968741" y="453494"/>
                  <a:pt x="963019" y="442722"/>
                  <a:pt x="957633" y="442722"/>
                </a:cubicBezTo>
                <a:cubicBezTo>
                  <a:pt x="957633" y="434308"/>
                  <a:pt x="965711" y="434308"/>
                  <a:pt x="963019" y="423536"/>
                </a:cubicBezTo>
                <a:cubicBezTo>
                  <a:pt x="951910" y="417813"/>
                  <a:pt x="943833" y="407042"/>
                  <a:pt x="932725" y="404350"/>
                </a:cubicBezTo>
                <a:cubicBezTo>
                  <a:pt x="941139" y="366313"/>
                  <a:pt x="905460" y="371700"/>
                  <a:pt x="897045" y="390885"/>
                </a:cubicBezTo>
                <a:cubicBezTo>
                  <a:pt x="900074" y="396608"/>
                  <a:pt x="900074" y="404686"/>
                  <a:pt x="905460" y="407379"/>
                </a:cubicBezTo>
                <a:cubicBezTo>
                  <a:pt x="902767" y="415458"/>
                  <a:pt x="900074" y="421180"/>
                  <a:pt x="902767" y="431951"/>
                </a:cubicBezTo>
                <a:cubicBezTo>
                  <a:pt x="891659" y="453830"/>
                  <a:pt x="867087" y="461909"/>
                  <a:pt x="858672" y="486481"/>
                </a:cubicBezTo>
                <a:cubicBezTo>
                  <a:pt x="839486" y="486481"/>
                  <a:pt x="817270" y="486481"/>
                  <a:pt x="800777" y="486481"/>
                </a:cubicBezTo>
                <a:cubicBezTo>
                  <a:pt x="786976" y="500282"/>
                  <a:pt x="767453" y="508360"/>
                  <a:pt x="762067" y="530239"/>
                </a:cubicBezTo>
                <a:cubicBezTo>
                  <a:pt x="762067" y="538317"/>
                  <a:pt x="764760" y="538317"/>
                  <a:pt x="773175" y="538317"/>
                </a:cubicBezTo>
                <a:cubicBezTo>
                  <a:pt x="753652" y="568275"/>
                  <a:pt x="712587" y="557504"/>
                  <a:pt x="684986" y="565582"/>
                </a:cubicBezTo>
                <a:cubicBezTo>
                  <a:pt x="682293" y="557504"/>
                  <a:pt x="693400" y="560197"/>
                  <a:pt x="693400" y="552118"/>
                </a:cubicBezTo>
                <a:cubicBezTo>
                  <a:pt x="679600" y="554811"/>
                  <a:pt x="671522" y="557504"/>
                  <a:pt x="663106" y="562889"/>
                </a:cubicBezTo>
                <a:cubicBezTo>
                  <a:pt x="655028" y="557167"/>
                  <a:pt x="663106" y="543703"/>
                  <a:pt x="646613" y="543703"/>
                </a:cubicBezTo>
                <a:cubicBezTo>
                  <a:pt x="668829" y="516439"/>
                  <a:pt x="707201" y="508360"/>
                  <a:pt x="732109" y="486481"/>
                </a:cubicBezTo>
                <a:cubicBezTo>
                  <a:pt x="743217" y="500282"/>
                  <a:pt x="768126" y="491866"/>
                  <a:pt x="773512" y="481095"/>
                </a:cubicBezTo>
                <a:cubicBezTo>
                  <a:pt x="773512" y="473017"/>
                  <a:pt x="765433" y="475710"/>
                  <a:pt x="757018" y="475710"/>
                </a:cubicBezTo>
                <a:cubicBezTo>
                  <a:pt x="759711" y="464602"/>
                  <a:pt x="770819" y="461909"/>
                  <a:pt x="770819" y="451137"/>
                </a:cubicBezTo>
                <a:cubicBezTo>
                  <a:pt x="768126" y="440366"/>
                  <a:pt x="762740" y="448445"/>
                  <a:pt x="754325" y="448445"/>
                </a:cubicBezTo>
                <a:cubicBezTo>
                  <a:pt x="773512" y="421180"/>
                  <a:pt x="820299" y="423873"/>
                  <a:pt x="828714" y="385836"/>
                </a:cubicBezTo>
                <a:cubicBezTo>
                  <a:pt x="820299" y="377758"/>
                  <a:pt x="822992" y="372036"/>
                  <a:pt x="817607" y="358572"/>
                </a:cubicBezTo>
                <a:cubicBezTo>
                  <a:pt x="768126" y="355542"/>
                  <a:pt x="748940" y="399300"/>
                  <a:pt x="710231" y="399300"/>
                </a:cubicBezTo>
                <a:cubicBezTo>
                  <a:pt x="710231" y="388529"/>
                  <a:pt x="735140" y="399300"/>
                  <a:pt x="726724" y="385836"/>
                </a:cubicBezTo>
                <a:cubicBezTo>
                  <a:pt x="753989" y="383144"/>
                  <a:pt x="759711" y="358572"/>
                  <a:pt x="778898" y="350494"/>
                </a:cubicBezTo>
                <a:cubicBezTo>
                  <a:pt x="776205" y="345108"/>
                  <a:pt x="781927" y="334337"/>
                  <a:pt x="773512" y="337029"/>
                </a:cubicBezTo>
                <a:cubicBezTo>
                  <a:pt x="781927" y="326258"/>
                  <a:pt x="792698" y="317843"/>
                  <a:pt x="801113" y="307072"/>
                </a:cubicBezTo>
                <a:cubicBezTo>
                  <a:pt x="790005" y="301686"/>
                  <a:pt x="806835" y="293271"/>
                  <a:pt x="798420" y="285193"/>
                </a:cubicBezTo>
                <a:cubicBezTo>
                  <a:pt x="781927" y="295964"/>
                  <a:pt x="765433" y="304379"/>
                  <a:pt x="751632" y="315150"/>
                </a:cubicBezTo>
                <a:cubicBezTo>
                  <a:pt x="751632" y="323228"/>
                  <a:pt x="762740" y="317843"/>
                  <a:pt x="762740" y="323228"/>
                </a:cubicBezTo>
                <a:cubicBezTo>
                  <a:pt x="768126" y="328614"/>
                  <a:pt x="762740" y="334000"/>
                  <a:pt x="754325" y="334000"/>
                </a:cubicBezTo>
                <a:cubicBezTo>
                  <a:pt x="754325" y="339385"/>
                  <a:pt x="765433" y="334000"/>
                  <a:pt x="768126" y="336693"/>
                </a:cubicBezTo>
                <a:cubicBezTo>
                  <a:pt x="754325" y="347464"/>
                  <a:pt x="735140" y="355879"/>
                  <a:pt x="724031" y="369343"/>
                </a:cubicBezTo>
                <a:cubicBezTo>
                  <a:pt x="715953" y="355542"/>
                  <a:pt x="743217" y="352850"/>
                  <a:pt x="751632" y="344771"/>
                </a:cubicBezTo>
                <a:cubicBezTo>
                  <a:pt x="748940" y="317506"/>
                  <a:pt x="724031" y="325585"/>
                  <a:pt x="702152" y="328278"/>
                </a:cubicBezTo>
                <a:cubicBezTo>
                  <a:pt x="710231" y="322892"/>
                  <a:pt x="712923" y="306398"/>
                  <a:pt x="707538" y="303706"/>
                </a:cubicBezTo>
                <a:cubicBezTo>
                  <a:pt x="718309" y="300676"/>
                  <a:pt x="721002" y="281826"/>
                  <a:pt x="729416" y="287212"/>
                </a:cubicBezTo>
                <a:cubicBezTo>
                  <a:pt x="732109" y="278797"/>
                  <a:pt x="726387" y="276104"/>
                  <a:pt x="734802" y="270718"/>
                </a:cubicBezTo>
                <a:cubicBezTo>
                  <a:pt x="721002" y="265333"/>
                  <a:pt x="712587" y="297984"/>
                  <a:pt x="693400" y="292598"/>
                </a:cubicBezTo>
                <a:cubicBezTo>
                  <a:pt x="687678" y="295290"/>
                  <a:pt x="684986" y="297984"/>
                  <a:pt x="684986" y="300676"/>
                </a:cubicBezTo>
                <a:cubicBezTo>
                  <a:pt x="690371" y="306062"/>
                  <a:pt x="687678" y="292598"/>
                  <a:pt x="698786" y="297984"/>
                </a:cubicBezTo>
                <a:cubicBezTo>
                  <a:pt x="698786" y="303706"/>
                  <a:pt x="684986" y="309091"/>
                  <a:pt x="696093" y="314477"/>
                </a:cubicBezTo>
                <a:cubicBezTo>
                  <a:pt x="693400" y="319862"/>
                  <a:pt x="668492" y="309091"/>
                  <a:pt x="679600" y="322555"/>
                </a:cubicBezTo>
                <a:cubicBezTo>
                  <a:pt x="671522" y="325248"/>
                  <a:pt x="663106" y="325248"/>
                  <a:pt x="657721" y="327941"/>
                </a:cubicBezTo>
                <a:cubicBezTo>
                  <a:pt x="649306" y="319862"/>
                  <a:pt x="665799" y="325248"/>
                  <a:pt x="663106" y="314477"/>
                </a:cubicBezTo>
                <a:cubicBezTo>
                  <a:pt x="657721" y="309091"/>
                  <a:pt x="651998" y="319862"/>
                  <a:pt x="646613" y="322555"/>
                </a:cubicBezTo>
                <a:cubicBezTo>
                  <a:pt x="643920" y="336019"/>
                  <a:pt x="652335" y="330634"/>
                  <a:pt x="655028" y="333327"/>
                </a:cubicBezTo>
                <a:cubicBezTo>
                  <a:pt x="657721" y="344098"/>
                  <a:pt x="646613" y="330634"/>
                  <a:pt x="646613" y="338712"/>
                </a:cubicBezTo>
                <a:cubicBezTo>
                  <a:pt x="643583" y="333327"/>
                  <a:pt x="646613" y="330634"/>
                  <a:pt x="638198" y="325248"/>
                </a:cubicBezTo>
                <a:cubicBezTo>
                  <a:pt x="632812" y="336356"/>
                  <a:pt x="610597" y="330634"/>
                  <a:pt x="607904" y="347127"/>
                </a:cubicBezTo>
                <a:cubicBezTo>
                  <a:pt x="585688" y="338712"/>
                  <a:pt x="585688" y="357899"/>
                  <a:pt x="566501" y="355206"/>
                </a:cubicBezTo>
                <a:cubicBezTo>
                  <a:pt x="558086" y="355206"/>
                  <a:pt x="569194" y="352513"/>
                  <a:pt x="571887" y="352513"/>
                </a:cubicBezTo>
                <a:cubicBezTo>
                  <a:pt x="582995" y="341742"/>
                  <a:pt x="591410" y="327941"/>
                  <a:pt x="610597" y="325248"/>
                </a:cubicBezTo>
                <a:cubicBezTo>
                  <a:pt x="627089" y="306062"/>
                  <a:pt x="646276" y="289905"/>
                  <a:pt x="662770" y="270718"/>
                </a:cubicBezTo>
                <a:cubicBezTo>
                  <a:pt x="671185" y="270718"/>
                  <a:pt x="681956" y="270718"/>
                  <a:pt x="690371" y="273412"/>
                </a:cubicBezTo>
                <a:lnTo>
                  <a:pt x="693064" y="270718"/>
                </a:lnTo>
                <a:cubicBezTo>
                  <a:pt x="695756" y="262303"/>
                  <a:pt x="690371" y="259611"/>
                  <a:pt x="693064" y="251532"/>
                </a:cubicBezTo>
                <a:cubicBezTo>
                  <a:pt x="660077" y="254225"/>
                  <a:pt x="643583" y="259611"/>
                  <a:pt x="624397" y="278797"/>
                </a:cubicBezTo>
                <a:cubicBezTo>
                  <a:pt x="619012" y="276104"/>
                  <a:pt x="621704" y="264997"/>
                  <a:pt x="621704" y="259611"/>
                </a:cubicBezTo>
                <a:cubicBezTo>
                  <a:pt x="629782" y="256918"/>
                  <a:pt x="638198" y="254225"/>
                  <a:pt x="640890" y="246146"/>
                </a:cubicBezTo>
                <a:cubicBezTo>
                  <a:pt x="646276" y="248840"/>
                  <a:pt x="654691" y="248840"/>
                  <a:pt x="657384" y="254225"/>
                </a:cubicBezTo>
                <a:cubicBezTo>
                  <a:pt x="668492" y="246146"/>
                  <a:pt x="665799" y="235039"/>
                  <a:pt x="682293" y="229653"/>
                </a:cubicBezTo>
                <a:cubicBezTo>
                  <a:pt x="676570" y="226960"/>
                  <a:pt x="662770" y="235039"/>
                  <a:pt x="657384" y="226960"/>
                </a:cubicBezTo>
                <a:cubicBezTo>
                  <a:pt x="657384" y="221575"/>
                  <a:pt x="668492" y="221575"/>
                  <a:pt x="668492" y="213496"/>
                </a:cubicBezTo>
                <a:cubicBezTo>
                  <a:pt x="660413" y="213496"/>
                  <a:pt x="657384" y="216189"/>
                  <a:pt x="651998" y="218882"/>
                </a:cubicBezTo>
                <a:cubicBezTo>
                  <a:pt x="646613" y="218882"/>
                  <a:pt x="640890" y="218882"/>
                  <a:pt x="638198" y="213496"/>
                </a:cubicBezTo>
                <a:cubicBezTo>
                  <a:pt x="613289" y="229653"/>
                  <a:pt x="577609" y="238068"/>
                  <a:pt x="550008" y="251532"/>
                </a:cubicBezTo>
                <a:cubicBezTo>
                  <a:pt x="528129" y="264997"/>
                  <a:pt x="511635" y="292261"/>
                  <a:pt x="481341" y="289569"/>
                </a:cubicBezTo>
                <a:cubicBezTo>
                  <a:pt x="475619" y="294954"/>
                  <a:pt x="470233" y="303032"/>
                  <a:pt x="456432" y="300340"/>
                </a:cubicBezTo>
                <a:cubicBezTo>
                  <a:pt x="486727" y="267689"/>
                  <a:pt x="541930" y="261967"/>
                  <a:pt x="561115" y="221238"/>
                </a:cubicBezTo>
                <a:cubicBezTo>
                  <a:pt x="561115" y="215852"/>
                  <a:pt x="558423" y="213160"/>
                  <a:pt x="550008" y="213160"/>
                </a:cubicBezTo>
                <a:cubicBezTo>
                  <a:pt x="555394" y="210467"/>
                  <a:pt x="563808" y="210467"/>
                  <a:pt x="563808" y="202388"/>
                </a:cubicBezTo>
                <a:cubicBezTo>
                  <a:pt x="555394" y="202388"/>
                  <a:pt x="552701" y="205081"/>
                  <a:pt x="550008" y="210467"/>
                </a:cubicBezTo>
                <a:cubicBezTo>
                  <a:pt x="519714" y="213160"/>
                  <a:pt x="484034" y="229653"/>
                  <a:pt x="453739" y="240425"/>
                </a:cubicBezTo>
                <a:cubicBezTo>
                  <a:pt x="459125" y="221238"/>
                  <a:pt x="505913" y="223931"/>
                  <a:pt x="503220" y="191281"/>
                </a:cubicBezTo>
                <a:cubicBezTo>
                  <a:pt x="500527" y="185895"/>
                  <a:pt x="492112" y="193974"/>
                  <a:pt x="486727" y="193974"/>
                </a:cubicBezTo>
                <a:cubicBezTo>
                  <a:pt x="497834" y="180509"/>
                  <a:pt x="505913" y="166709"/>
                  <a:pt x="517021" y="153244"/>
                </a:cubicBezTo>
                <a:cubicBezTo>
                  <a:pt x="525099" y="158966"/>
                  <a:pt x="533514" y="150552"/>
                  <a:pt x="533514" y="139781"/>
                </a:cubicBezTo>
                <a:cubicBezTo>
                  <a:pt x="530822" y="134395"/>
                  <a:pt x="522406" y="145166"/>
                  <a:pt x="517021" y="137087"/>
                </a:cubicBezTo>
                <a:cubicBezTo>
                  <a:pt x="508942" y="139781"/>
                  <a:pt x="517021" y="147859"/>
                  <a:pt x="511635" y="150552"/>
                </a:cubicBezTo>
                <a:cubicBezTo>
                  <a:pt x="495142" y="155937"/>
                  <a:pt x="481341" y="164015"/>
                  <a:pt x="475956" y="180509"/>
                </a:cubicBezTo>
                <a:cubicBezTo>
                  <a:pt x="470570" y="183202"/>
                  <a:pt x="470570" y="180509"/>
                  <a:pt x="470570" y="175124"/>
                </a:cubicBezTo>
                <a:cubicBezTo>
                  <a:pt x="452730" y="187409"/>
                  <a:pt x="431440" y="199695"/>
                  <a:pt x="409098" y="211645"/>
                </a:cubicBezTo>
                <a:lnTo>
                  <a:pt x="354996" y="239183"/>
                </a:lnTo>
                <a:lnTo>
                  <a:pt x="366434" y="231000"/>
                </a:lnTo>
                <a:cubicBezTo>
                  <a:pt x="380865" y="222837"/>
                  <a:pt x="394666" y="213328"/>
                  <a:pt x="398874" y="197003"/>
                </a:cubicBezTo>
                <a:cubicBezTo>
                  <a:pt x="406952" y="194310"/>
                  <a:pt x="412338" y="194310"/>
                  <a:pt x="420752" y="194310"/>
                </a:cubicBezTo>
                <a:cubicBezTo>
                  <a:pt x="431524" y="188924"/>
                  <a:pt x="423446" y="180509"/>
                  <a:pt x="426139" y="172431"/>
                </a:cubicBezTo>
                <a:cubicBezTo>
                  <a:pt x="448017" y="167045"/>
                  <a:pt x="456432" y="147859"/>
                  <a:pt x="475619" y="139781"/>
                </a:cubicBezTo>
                <a:cubicBezTo>
                  <a:pt x="478312" y="145166"/>
                  <a:pt x="461818" y="150888"/>
                  <a:pt x="464511" y="161659"/>
                </a:cubicBezTo>
                <a:cubicBezTo>
                  <a:pt x="464511" y="164353"/>
                  <a:pt x="467204" y="164353"/>
                  <a:pt x="467204" y="167045"/>
                </a:cubicBezTo>
                <a:cubicBezTo>
                  <a:pt x="511299" y="142473"/>
                  <a:pt x="544286" y="107129"/>
                  <a:pt x="579966" y="77172"/>
                </a:cubicBezTo>
                <a:cubicBezTo>
                  <a:pt x="582995" y="69094"/>
                  <a:pt x="574580" y="71787"/>
                  <a:pt x="574580" y="63708"/>
                </a:cubicBezTo>
                <a:cubicBezTo>
                  <a:pt x="588380" y="63708"/>
                  <a:pt x="596795" y="44522"/>
                  <a:pt x="602181" y="33751"/>
                </a:cubicBezTo>
                <a:cubicBezTo>
                  <a:pt x="599488" y="31058"/>
                  <a:pt x="593766" y="31058"/>
                  <a:pt x="591073" y="28365"/>
                </a:cubicBezTo>
                <a:cubicBezTo>
                  <a:pt x="591073" y="22979"/>
                  <a:pt x="596795" y="22979"/>
                  <a:pt x="599488" y="17594"/>
                </a:cubicBezTo>
                <a:cubicBezTo>
                  <a:pt x="577273" y="14901"/>
                  <a:pt x="571887" y="12208"/>
                  <a:pt x="555394" y="20286"/>
                </a:cubicBezTo>
                <a:cubicBezTo>
                  <a:pt x="562294" y="16247"/>
                  <a:pt x="566417" y="9431"/>
                  <a:pt x="571214" y="3625"/>
                </a:cubicBezTo>
                <a:close/>
                <a:moveTo>
                  <a:pt x="471022" y="0"/>
                </a:moveTo>
                <a:lnTo>
                  <a:pt x="537355" y="0"/>
                </a:lnTo>
                <a:lnTo>
                  <a:pt x="521565" y="12839"/>
                </a:lnTo>
                <a:cubicBezTo>
                  <a:pt x="516011" y="17257"/>
                  <a:pt x="509784" y="20623"/>
                  <a:pt x="500191" y="20623"/>
                </a:cubicBezTo>
                <a:cubicBezTo>
                  <a:pt x="489083" y="31394"/>
                  <a:pt x="472589" y="44858"/>
                  <a:pt x="456096" y="34087"/>
                </a:cubicBezTo>
                <a:cubicBezTo>
                  <a:pt x="458788" y="14901"/>
                  <a:pt x="480668" y="17930"/>
                  <a:pt x="489083" y="1437"/>
                </a:cubicBezTo>
                <a:cubicBezTo>
                  <a:pt x="481005" y="1437"/>
                  <a:pt x="475282" y="6822"/>
                  <a:pt x="472589" y="9515"/>
                </a:cubicBezTo>
                <a:cubicBezTo>
                  <a:pt x="468550" y="8001"/>
                  <a:pt x="469981" y="5224"/>
                  <a:pt x="471369" y="2152"/>
                </a:cubicBezTo>
                <a:close/>
                <a:moveTo>
                  <a:pt x="351416" y="0"/>
                </a:moveTo>
                <a:lnTo>
                  <a:pt x="368201" y="0"/>
                </a:lnTo>
                <a:lnTo>
                  <a:pt x="361022" y="12613"/>
                </a:lnTo>
                <a:cubicBezTo>
                  <a:pt x="354884" y="22475"/>
                  <a:pt x="351918" y="21970"/>
                  <a:pt x="333236" y="26009"/>
                </a:cubicBezTo>
                <a:cubicBezTo>
                  <a:pt x="322464" y="28702"/>
                  <a:pt x="311357" y="34087"/>
                  <a:pt x="297556" y="39473"/>
                </a:cubicBezTo>
                <a:cubicBezTo>
                  <a:pt x="300586" y="31394"/>
                  <a:pt x="311357" y="23316"/>
                  <a:pt x="322464" y="28702"/>
                </a:cubicBezTo>
                <a:cubicBezTo>
                  <a:pt x="327850" y="20623"/>
                  <a:pt x="333993" y="13807"/>
                  <a:pt x="340473" y="8001"/>
                </a:cubicBezTo>
                <a:close/>
              </a:path>
            </a:pathLst>
          </a:custGeom>
          <a:gradFill>
            <a:gsLst>
              <a:gs pos="0">
                <a:srgbClr val="BB9F64">
                  <a:alpha val="0"/>
                </a:srgbClr>
              </a:gs>
              <a:gs pos="88000">
                <a:srgbClr val="FFF0AE">
                  <a:alpha val="57000"/>
                </a:srgbClr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73046B77-2BF8-64FB-A0BD-2B6F2543A7CE}"/>
              </a:ext>
            </a:extLst>
          </p:cNvPr>
          <p:cNvSpPr/>
          <p:nvPr/>
        </p:nvSpPr>
        <p:spPr>
          <a:xfrm rot="9219255">
            <a:off x="6731823" y="3488250"/>
            <a:ext cx="3614327" cy="2790874"/>
          </a:xfrm>
          <a:custGeom>
            <a:avLst/>
            <a:gdLst>
              <a:gd name="connsiteX0" fmla="*/ 2942295 w 3243376"/>
              <a:gd name="connsiteY0" fmla="*/ 1020336 h 2504437"/>
              <a:gd name="connsiteX1" fmla="*/ 2941942 w 3243376"/>
              <a:gd name="connsiteY1" fmla="*/ 1018944 h 2504437"/>
              <a:gd name="connsiteX2" fmla="*/ 2942935 w 3243376"/>
              <a:gd name="connsiteY2" fmla="*/ 1019436 h 2504437"/>
              <a:gd name="connsiteX3" fmla="*/ 2623945 w 3243376"/>
              <a:gd name="connsiteY3" fmla="*/ 874114 h 2504437"/>
              <a:gd name="connsiteX4" fmla="*/ 2623945 w 3243376"/>
              <a:gd name="connsiteY4" fmla="*/ 862600 h 2504437"/>
              <a:gd name="connsiteX5" fmla="*/ 2728144 w 3243376"/>
              <a:gd name="connsiteY5" fmla="*/ 925924 h 2504437"/>
              <a:gd name="connsiteX6" fmla="*/ 2727761 w 3243376"/>
              <a:gd name="connsiteY6" fmla="*/ 925732 h 2504437"/>
              <a:gd name="connsiteX7" fmla="*/ 2727946 w 3243376"/>
              <a:gd name="connsiteY7" fmla="*/ 925546 h 2504437"/>
              <a:gd name="connsiteX8" fmla="*/ 3028072 w 3243376"/>
              <a:gd name="connsiteY8" fmla="*/ 1081645 h 2504437"/>
              <a:gd name="connsiteX9" fmla="*/ 3022315 w 3243376"/>
              <a:gd name="connsiteY9" fmla="*/ 1077328 h 2504437"/>
              <a:gd name="connsiteX10" fmla="*/ 3010802 w 3243376"/>
              <a:gd name="connsiteY10" fmla="*/ 1054877 h 2504437"/>
              <a:gd name="connsiteX11" fmla="*/ 2973670 w 3243376"/>
              <a:gd name="connsiteY11" fmla="*/ 1046313 h 2504437"/>
              <a:gd name="connsiteX12" fmla="*/ 2958799 w 3243376"/>
              <a:gd name="connsiteY12" fmla="*/ 1027292 h 2504437"/>
              <a:gd name="connsiteX13" fmla="*/ 3022856 w 3243376"/>
              <a:gd name="connsiteY13" fmla="*/ 1059015 h 2504437"/>
              <a:gd name="connsiteX14" fmla="*/ 3023755 w 3243376"/>
              <a:gd name="connsiteY14" fmla="*/ 1065886 h 2504437"/>
              <a:gd name="connsiteX15" fmla="*/ 3033829 w 3243376"/>
              <a:gd name="connsiteY15" fmla="*/ 1077328 h 2504437"/>
              <a:gd name="connsiteX16" fmla="*/ 3028072 w 3243376"/>
              <a:gd name="connsiteY16" fmla="*/ 1081645 h 2504437"/>
              <a:gd name="connsiteX17" fmla="*/ 2773046 w 3243376"/>
              <a:gd name="connsiteY17" fmla="*/ 959314 h 2504437"/>
              <a:gd name="connsiteX18" fmla="*/ 2773046 w 3243376"/>
              <a:gd name="connsiteY18" fmla="*/ 936862 h 2504437"/>
              <a:gd name="connsiteX19" fmla="*/ 2773697 w 3243376"/>
              <a:gd name="connsiteY19" fmla="*/ 935625 h 2504437"/>
              <a:gd name="connsiteX20" fmla="*/ 2802585 w 3243376"/>
              <a:gd name="connsiteY20" fmla="*/ 949931 h 2504437"/>
              <a:gd name="connsiteX21" fmla="*/ 2802154 w 3243376"/>
              <a:gd name="connsiteY21" fmla="*/ 952658 h 2504437"/>
              <a:gd name="connsiteX22" fmla="*/ 2807011 w 3243376"/>
              <a:gd name="connsiteY22" fmla="*/ 959314 h 2504437"/>
              <a:gd name="connsiteX23" fmla="*/ 2773046 w 3243376"/>
              <a:gd name="connsiteY23" fmla="*/ 959314 h 2504437"/>
              <a:gd name="connsiteX24" fmla="*/ 2739658 w 3243376"/>
              <a:gd name="connsiteY24" fmla="*/ 948376 h 2504437"/>
              <a:gd name="connsiteX25" fmla="*/ 2739658 w 3243376"/>
              <a:gd name="connsiteY25" fmla="*/ 936862 h 2504437"/>
              <a:gd name="connsiteX26" fmla="*/ 2728144 w 3243376"/>
              <a:gd name="connsiteY26" fmla="*/ 925349 h 2504437"/>
              <a:gd name="connsiteX27" fmla="*/ 2727946 w 3243376"/>
              <a:gd name="connsiteY27" fmla="*/ 925546 h 2504437"/>
              <a:gd name="connsiteX28" fmla="*/ 2722387 w 3243376"/>
              <a:gd name="connsiteY28" fmla="*/ 914914 h 2504437"/>
              <a:gd name="connsiteX29" fmla="*/ 2719238 w 3243376"/>
              <a:gd name="connsiteY29" fmla="*/ 908656 h 2504437"/>
              <a:gd name="connsiteX30" fmla="*/ 2735136 w 3243376"/>
              <a:gd name="connsiteY30" fmla="*/ 916529 h 2504437"/>
              <a:gd name="connsiteX31" fmla="*/ 2737354 w 3243376"/>
              <a:gd name="connsiteY31" fmla="*/ 919016 h 2504437"/>
              <a:gd name="connsiteX32" fmla="*/ 2737595 w 3243376"/>
              <a:gd name="connsiteY32" fmla="*/ 917747 h 2504437"/>
              <a:gd name="connsiteX33" fmla="*/ 2745002 w 3243376"/>
              <a:gd name="connsiteY33" fmla="*/ 921415 h 2504437"/>
              <a:gd name="connsiteX34" fmla="*/ 2739658 w 3243376"/>
              <a:gd name="connsiteY34" fmla="*/ 925349 h 2504437"/>
              <a:gd name="connsiteX35" fmla="*/ 2751171 w 3243376"/>
              <a:gd name="connsiteY35" fmla="*/ 925349 h 2504437"/>
              <a:gd name="connsiteX36" fmla="*/ 2762685 w 3243376"/>
              <a:gd name="connsiteY36" fmla="*/ 936862 h 2504437"/>
              <a:gd name="connsiteX37" fmla="*/ 2751171 w 3243376"/>
              <a:gd name="connsiteY37" fmla="*/ 936862 h 2504437"/>
              <a:gd name="connsiteX38" fmla="*/ 2739658 w 3243376"/>
              <a:gd name="connsiteY38" fmla="*/ 948376 h 2504437"/>
              <a:gd name="connsiteX39" fmla="*/ 2781257 w 3243376"/>
              <a:gd name="connsiteY39" fmla="*/ 975200 h 2504437"/>
              <a:gd name="connsiteX40" fmla="*/ 2761533 w 3243376"/>
              <a:gd name="connsiteY40" fmla="*/ 959314 h 2504437"/>
              <a:gd name="connsiteX41" fmla="*/ 2773046 w 3243376"/>
              <a:gd name="connsiteY41" fmla="*/ 959314 h 2504437"/>
              <a:gd name="connsiteX42" fmla="*/ 2778803 w 3243376"/>
              <a:gd name="connsiteY42" fmla="*/ 970323 h 2504437"/>
              <a:gd name="connsiteX43" fmla="*/ 2750198 w 3243376"/>
              <a:gd name="connsiteY43" fmla="*/ 964171 h 2504437"/>
              <a:gd name="connsiteX44" fmla="*/ 2750019 w 3243376"/>
              <a:gd name="connsiteY44" fmla="*/ 959314 h 2504437"/>
              <a:gd name="connsiteX45" fmla="*/ 2750019 w 3243376"/>
              <a:gd name="connsiteY45" fmla="*/ 947800 h 2504437"/>
              <a:gd name="connsiteX46" fmla="*/ 2761533 w 3243376"/>
              <a:gd name="connsiteY46" fmla="*/ 959314 h 2504437"/>
              <a:gd name="connsiteX47" fmla="*/ 2750198 w 3243376"/>
              <a:gd name="connsiteY47" fmla="*/ 964171 h 2504437"/>
              <a:gd name="connsiteX48" fmla="*/ 2784560 w 3243376"/>
              <a:gd name="connsiteY48" fmla="*/ 981765 h 2504437"/>
              <a:gd name="connsiteX49" fmla="*/ 2781257 w 3243376"/>
              <a:gd name="connsiteY49" fmla="*/ 975200 h 2504437"/>
              <a:gd name="connsiteX50" fmla="*/ 2782617 w 3243376"/>
              <a:gd name="connsiteY50" fmla="*/ 976296 h 2504437"/>
              <a:gd name="connsiteX51" fmla="*/ 2785814 w 3243376"/>
              <a:gd name="connsiteY51" fmla="*/ 980511 h 2504437"/>
              <a:gd name="connsiteX52" fmla="*/ 2795498 w 3243376"/>
              <a:gd name="connsiteY52" fmla="*/ 993279 h 2504437"/>
              <a:gd name="connsiteX53" fmla="*/ 2785814 w 3243376"/>
              <a:gd name="connsiteY53" fmla="*/ 980511 h 2504437"/>
              <a:gd name="connsiteX54" fmla="*/ 2795570 w 3243376"/>
              <a:gd name="connsiteY54" fmla="*/ 970755 h 2504437"/>
              <a:gd name="connsiteX55" fmla="*/ 2807011 w 3243376"/>
              <a:gd name="connsiteY55" fmla="*/ 959314 h 2504437"/>
              <a:gd name="connsiteX56" fmla="*/ 2795498 w 3243376"/>
              <a:gd name="connsiteY56" fmla="*/ 993279 h 2504437"/>
              <a:gd name="connsiteX57" fmla="*/ 2705692 w 3243376"/>
              <a:gd name="connsiteY57" fmla="*/ 959314 h 2504437"/>
              <a:gd name="connsiteX58" fmla="*/ 2694178 w 3243376"/>
              <a:gd name="connsiteY58" fmla="*/ 936862 h 2504437"/>
              <a:gd name="connsiteX59" fmla="*/ 2705692 w 3243376"/>
              <a:gd name="connsiteY59" fmla="*/ 914411 h 2504437"/>
              <a:gd name="connsiteX60" fmla="*/ 2716702 w 3243376"/>
              <a:gd name="connsiteY60" fmla="*/ 920168 h 2504437"/>
              <a:gd name="connsiteX61" fmla="*/ 2727761 w 3243376"/>
              <a:gd name="connsiteY61" fmla="*/ 925732 h 2504437"/>
              <a:gd name="connsiteX62" fmla="*/ 2716630 w 3243376"/>
              <a:gd name="connsiteY62" fmla="*/ 936862 h 2504437"/>
              <a:gd name="connsiteX63" fmla="*/ 2739081 w 3243376"/>
              <a:gd name="connsiteY63" fmla="*/ 959314 h 2504437"/>
              <a:gd name="connsiteX64" fmla="*/ 2728071 w 3243376"/>
              <a:gd name="connsiteY64" fmla="*/ 949599 h 2504437"/>
              <a:gd name="connsiteX65" fmla="*/ 2726726 w 3243376"/>
              <a:gd name="connsiteY65" fmla="*/ 949388 h 2504437"/>
              <a:gd name="connsiteX66" fmla="*/ 2726704 w 3243376"/>
              <a:gd name="connsiteY66" fmla="*/ 949240 h 2504437"/>
              <a:gd name="connsiteX67" fmla="*/ 2716630 w 3243376"/>
              <a:gd name="connsiteY67" fmla="*/ 947800 h 2504437"/>
              <a:gd name="connsiteX68" fmla="*/ 2726726 w 3243376"/>
              <a:gd name="connsiteY68" fmla="*/ 949388 h 2504437"/>
              <a:gd name="connsiteX69" fmla="*/ 2728144 w 3243376"/>
              <a:gd name="connsiteY69" fmla="*/ 959314 h 2504437"/>
              <a:gd name="connsiteX70" fmla="*/ 2705692 w 3243376"/>
              <a:gd name="connsiteY70" fmla="*/ 959314 h 2504437"/>
              <a:gd name="connsiteX71" fmla="*/ 2709506 w 3243376"/>
              <a:gd name="connsiteY71" fmla="*/ 968237 h 2504437"/>
              <a:gd name="connsiteX72" fmla="*/ 2703965 w 3243376"/>
              <a:gd name="connsiteY72" fmla="*/ 963919 h 2504437"/>
              <a:gd name="connsiteX73" fmla="*/ 2710621 w 3243376"/>
              <a:gd name="connsiteY73" fmla="*/ 967256 h 2504437"/>
              <a:gd name="connsiteX74" fmla="*/ 2710687 w 3243376"/>
              <a:gd name="connsiteY74" fmla="*/ 967382 h 2504437"/>
              <a:gd name="connsiteX75" fmla="*/ 2660213 w 3243376"/>
              <a:gd name="connsiteY75" fmla="*/ 948376 h 2504437"/>
              <a:gd name="connsiteX76" fmla="*/ 2682665 w 3243376"/>
              <a:gd name="connsiteY76" fmla="*/ 925924 h 2504437"/>
              <a:gd name="connsiteX77" fmla="*/ 2682665 w 3243376"/>
              <a:gd name="connsiteY77" fmla="*/ 948376 h 2504437"/>
              <a:gd name="connsiteX78" fmla="*/ 2660213 w 3243376"/>
              <a:gd name="connsiteY78" fmla="*/ 948376 h 2504437"/>
              <a:gd name="connsiteX79" fmla="*/ 2715298 w 3243376"/>
              <a:gd name="connsiteY79" fmla="*/ 978248 h 2504437"/>
              <a:gd name="connsiteX80" fmla="*/ 2714039 w 3243376"/>
              <a:gd name="connsiteY80" fmla="*/ 973778 h 2504437"/>
              <a:gd name="connsiteX81" fmla="*/ 2710687 w 3243376"/>
              <a:gd name="connsiteY81" fmla="*/ 967382 h 2504437"/>
              <a:gd name="connsiteX82" fmla="*/ 2715478 w 3243376"/>
              <a:gd name="connsiteY82" fmla="*/ 963919 h 2504437"/>
              <a:gd name="connsiteX83" fmla="*/ 2715479 w 3243376"/>
              <a:gd name="connsiteY83" fmla="*/ 975433 h 2504437"/>
              <a:gd name="connsiteX84" fmla="*/ 2715298 w 3243376"/>
              <a:gd name="connsiteY84" fmla="*/ 978248 h 2504437"/>
              <a:gd name="connsiteX85" fmla="*/ 2794347 w 3243376"/>
              <a:gd name="connsiteY85" fmla="*/ 1020336 h 2504437"/>
              <a:gd name="connsiteX86" fmla="*/ 2805861 w 3243376"/>
              <a:gd name="connsiteY86" fmla="*/ 1020336 h 2504437"/>
              <a:gd name="connsiteX87" fmla="*/ 2794347 w 3243376"/>
              <a:gd name="connsiteY87" fmla="*/ 1020336 h 2504437"/>
              <a:gd name="connsiteX88" fmla="*/ 2549431 w 3243376"/>
              <a:gd name="connsiteY88" fmla="*/ 899209 h 2504437"/>
              <a:gd name="connsiteX89" fmla="*/ 2556591 w 3243376"/>
              <a:gd name="connsiteY89" fmla="*/ 896565 h 2504437"/>
              <a:gd name="connsiteX90" fmla="*/ 2545078 w 3243376"/>
              <a:gd name="connsiteY90" fmla="*/ 874113 h 2504437"/>
              <a:gd name="connsiteX91" fmla="*/ 2533563 w 3243376"/>
              <a:gd name="connsiteY91" fmla="*/ 874113 h 2504437"/>
              <a:gd name="connsiteX92" fmla="*/ 2556016 w 3243376"/>
              <a:gd name="connsiteY92" fmla="*/ 851661 h 2504437"/>
              <a:gd name="connsiteX93" fmla="*/ 2544501 w 3243376"/>
              <a:gd name="connsiteY93" fmla="*/ 851661 h 2504437"/>
              <a:gd name="connsiteX94" fmla="*/ 2533563 w 3243376"/>
              <a:gd name="connsiteY94" fmla="*/ 874113 h 2504437"/>
              <a:gd name="connsiteX95" fmla="*/ 2549431 w 3243376"/>
              <a:gd name="connsiteY95" fmla="*/ 899209 h 2504437"/>
              <a:gd name="connsiteX96" fmla="*/ 2737355 w 3243376"/>
              <a:gd name="connsiteY96" fmla="*/ 997309 h 2504437"/>
              <a:gd name="connsiteX97" fmla="*/ 2737355 w 3243376"/>
              <a:gd name="connsiteY97" fmla="*/ 974857 h 2504437"/>
              <a:gd name="connsiteX98" fmla="*/ 2748867 w 3243376"/>
              <a:gd name="connsiteY98" fmla="*/ 986371 h 2504437"/>
              <a:gd name="connsiteX99" fmla="*/ 2737355 w 3243376"/>
              <a:gd name="connsiteY99" fmla="*/ 997309 h 2504437"/>
              <a:gd name="connsiteX100" fmla="*/ 2601494 w 3243376"/>
              <a:gd name="connsiteY100" fmla="*/ 930530 h 2504437"/>
              <a:gd name="connsiteX101" fmla="*/ 2589981 w 3243376"/>
              <a:gd name="connsiteY101" fmla="*/ 919016 h 2504437"/>
              <a:gd name="connsiteX102" fmla="*/ 2601494 w 3243376"/>
              <a:gd name="connsiteY102" fmla="*/ 930530 h 2504437"/>
              <a:gd name="connsiteX103" fmla="*/ 2749444 w 3243376"/>
              <a:gd name="connsiteY103" fmla="*/ 1009398 h 2504437"/>
              <a:gd name="connsiteX104" fmla="*/ 2749444 w 3243376"/>
              <a:gd name="connsiteY104" fmla="*/ 975433 h 2504437"/>
              <a:gd name="connsiteX105" fmla="*/ 2771895 w 3243376"/>
              <a:gd name="connsiteY105" fmla="*/ 975433 h 2504437"/>
              <a:gd name="connsiteX106" fmla="*/ 2805860 w 3243376"/>
              <a:gd name="connsiteY106" fmla="*/ 1009397 h 2504437"/>
              <a:gd name="connsiteX107" fmla="*/ 2771895 w 3243376"/>
              <a:gd name="connsiteY107" fmla="*/ 997884 h 2504437"/>
              <a:gd name="connsiteX108" fmla="*/ 2775133 w 3243376"/>
              <a:gd name="connsiteY108" fmla="*/ 1002741 h 2504437"/>
              <a:gd name="connsiteX109" fmla="*/ 2773362 w 3243376"/>
              <a:gd name="connsiteY109" fmla="*/ 1006382 h 2504437"/>
              <a:gd name="connsiteX110" fmla="*/ 2770824 w 3243376"/>
              <a:gd name="connsiteY110" fmla="*/ 1006762 h 2504437"/>
              <a:gd name="connsiteX111" fmla="*/ 2768699 w 3243376"/>
              <a:gd name="connsiteY111" fmla="*/ 1008144 h 2504437"/>
              <a:gd name="connsiteX112" fmla="*/ 2760885 w 3243376"/>
              <a:gd name="connsiteY112" fmla="*/ 1005080 h 2504437"/>
              <a:gd name="connsiteX113" fmla="*/ 2749444 w 3243376"/>
              <a:gd name="connsiteY113" fmla="*/ 1009398 h 2504437"/>
              <a:gd name="connsiteX114" fmla="*/ 2714903 w 3243376"/>
              <a:gd name="connsiteY114" fmla="*/ 997884 h 2504437"/>
              <a:gd name="connsiteX115" fmla="*/ 2726417 w 3243376"/>
              <a:gd name="connsiteY115" fmla="*/ 975433 h 2504437"/>
              <a:gd name="connsiteX116" fmla="*/ 2714903 w 3243376"/>
              <a:gd name="connsiteY116" fmla="*/ 997884 h 2504437"/>
              <a:gd name="connsiteX117" fmla="*/ 2794347 w 3243376"/>
              <a:gd name="connsiteY117" fmla="*/ 1042787 h 2504437"/>
              <a:gd name="connsiteX118" fmla="*/ 2794346 w 3243376"/>
              <a:gd name="connsiteY118" fmla="*/ 1031274 h 2504437"/>
              <a:gd name="connsiteX119" fmla="*/ 2805860 w 3243376"/>
              <a:gd name="connsiteY119" fmla="*/ 1031274 h 2504437"/>
              <a:gd name="connsiteX120" fmla="*/ 2794347 w 3243376"/>
              <a:gd name="connsiteY120" fmla="*/ 1042787 h 2504437"/>
              <a:gd name="connsiteX121" fmla="*/ 2809629 w 3243376"/>
              <a:gd name="connsiteY121" fmla="*/ 1050640 h 2504437"/>
              <a:gd name="connsiteX122" fmla="*/ 2805861 w 3243376"/>
              <a:gd name="connsiteY122" fmla="*/ 1042787 h 2504437"/>
              <a:gd name="connsiteX123" fmla="*/ 2828311 w 3243376"/>
              <a:gd name="connsiteY123" fmla="*/ 1031274 h 2504437"/>
              <a:gd name="connsiteX124" fmla="*/ 2828311 w 3243376"/>
              <a:gd name="connsiteY124" fmla="*/ 1008822 h 2504437"/>
              <a:gd name="connsiteX125" fmla="*/ 2839824 w 3243376"/>
              <a:gd name="connsiteY125" fmla="*/ 1042787 h 2504437"/>
              <a:gd name="connsiteX126" fmla="*/ 2809629 w 3243376"/>
              <a:gd name="connsiteY126" fmla="*/ 1050640 h 2504437"/>
              <a:gd name="connsiteX127" fmla="*/ 2436849 w 3243376"/>
              <a:gd name="connsiteY127" fmla="*/ 866918 h 2504437"/>
              <a:gd name="connsiteX128" fmla="*/ 2442606 w 3243376"/>
              <a:gd name="connsiteY128" fmla="*/ 862600 h 2504437"/>
              <a:gd name="connsiteX129" fmla="*/ 2431092 w 3243376"/>
              <a:gd name="connsiteY129" fmla="*/ 862600 h 2504437"/>
              <a:gd name="connsiteX130" fmla="*/ 2436849 w 3243376"/>
              <a:gd name="connsiteY130" fmla="*/ 866918 h 2504437"/>
              <a:gd name="connsiteX131" fmla="*/ 2736882 w 3243376"/>
              <a:gd name="connsiteY131" fmla="*/ 1016736 h 2504437"/>
              <a:gd name="connsiteX132" fmla="*/ 2735690 w 3243376"/>
              <a:gd name="connsiteY132" fmla="*/ 1016082 h 2504437"/>
              <a:gd name="connsiteX133" fmla="*/ 2738506 w 3243376"/>
              <a:gd name="connsiteY133" fmla="*/ 1015731 h 2504437"/>
              <a:gd name="connsiteX134" fmla="*/ 2762128 w 3243376"/>
              <a:gd name="connsiteY134" fmla="*/ 1029484 h 2504437"/>
              <a:gd name="connsiteX135" fmla="*/ 2760957 w 3243376"/>
              <a:gd name="connsiteY135" fmla="*/ 1027244 h 2504437"/>
              <a:gd name="connsiteX136" fmla="*/ 2762319 w 3243376"/>
              <a:gd name="connsiteY136" fmla="*/ 1029347 h 2504437"/>
              <a:gd name="connsiteX137" fmla="*/ 2783408 w 3243376"/>
              <a:gd name="connsiteY137" fmla="*/ 1053725 h 2504437"/>
              <a:gd name="connsiteX138" fmla="*/ 2784947 w 3243376"/>
              <a:gd name="connsiteY138" fmla="*/ 1050909 h 2504437"/>
              <a:gd name="connsiteX139" fmla="*/ 2787411 w 3243376"/>
              <a:gd name="connsiteY139" fmla="*/ 1055207 h 2504437"/>
              <a:gd name="connsiteX140" fmla="*/ 2682090 w 3243376"/>
              <a:gd name="connsiteY140" fmla="*/ 1004216 h 2504437"/>
              <a:gd name="connsiteX141" fmla="*/ 2682090 w 3243376"/>
              <a:gd name="connsiteY141" fmla="*/ 992703 h 2504437"/>
              <a:gd name="connsiteX142" fmla="*/ 2693603 w 3243376"/>
              <a:gd name="connsiteY142" fmla="*/ 992703 h 2504437"/>
              <a:gd name="connsiteX143" fmla="*/ 2682090 w 3243376"/>
              <a:gd name="connsiteY143" fmla="*/ 1004216 h 2504437"/>
              <a:gd name="connsiteX144" fmla="*/ 2772471 w 3243376"/>
              <a:gd name="connsiteY144" fmla="*/ 1049695 h 2504437"/>
              <a:gd name="connsiteX145" fmla="*/ 2771031 w 3243376"/>
              <a:gd name="connsiteY145" fmla="*/ 1042787 h 2504437"/>
              <a:gd name="connsiteX146" fmla="*/ 2762319 w 3243376"/>
              <a:gd name="connsiteY146" fmla="*/ 1029347 h 2504437"/>
              <a:gd name="connsiteX147" fmla="*/ 2765347 w 3243376"/>
              <a:gd name="connsiteY147" fmla="*/ 1027172 h 2504437"/>
              <a:gd name="connsiteX148" fmla="*/ 2772471 w 3243376"/>
              <a:gd name="connsiteY148" fmla="*/ 1015731 h 2504437"/>
              <a:gd name="connsiteX149" fmla="*/ 2750019 w 3243376"/>
              <a:gd name="connsiteY149" fmla="*/ 1027244 h 2504437"/>
              <a:gd name="connsiteX150" fmla="*/ 2762900 w 3243376"/>
              <a:gd name="connsiteY150" fmla="*/ 1011916 h 2504437"/>
              <a:gd name="connsiteX151" fmla="*/ 2768699 w 3243376"/>
              <a:gd name="connsiteY151" fmla="*/ 1008144 h 2504437"/>
              <a:gd name="connsiteX152" fmla="*/ 2771895 w 3243376"/>
              <a:gd name="connsiteY152" fmla="*/ 1009398 h 2504437"/>
              <a:gd name="connsiteX153" fmla="*/ 2773362 w 3243376"/>
              <a:gd name="connsiteY153" fmla="*/ 1006382 h 2504437"/>
              <a:gd name="connsiteX154" fmla="*/ 2783984 w 3243376"/>
              <a:gd name="connsiteY154" fmla="*/ 1004792 h 2504437"/>
              <a:gd name="connsiteX155" fmla="*/ 2795498 w 3243376"/>
              <a:gd name="connsiteY155" fmla="*/ 1027244 h 2504437"/>
              <a:gd name="connsiteX156" fmla="*/ 2783985 w 3243376"/>
              <a:gd name="connsiteY156" fmla="*/ 1027244 h 2504437"/>
              <a:gd name="connsiteX157" fmla="*/ 2772471 w 3243376"/>
              <a:gd name="connsiteY157" fmla="*/ 1049695 h 2504437"/>
              <a:gd name="connsiteX158" fmla="*/ 2552825 w 3243376"/>
              <a:gd name="connsiteY158" fmla="*/ 941246 h 2504437"/>
              <a:gd name="connsiteX159" fmla="*/ 2552425 w 3243376"/>
              <a:gd name="connsiteY159" fmla="*/ 935057 h 2504437"/>
              <a:gd name="connsiteX160" fmla="*/ 2554577 w 3243376"/>
              <a:gd name="connsiteY160" fmla="*/ 936287 h 2504437"/>
              <a:gd name="connsiteX161" fmla="*/ 2556016 w 3243376"/>
              <a:gd name="connsiteY161" fmla="*/ 942044 h 2504437"/>
              <a:gd name="connsiteX162" fmla="*/ 2787794 w 3243376"/>
              <a:gd name="connsiteY162" fmla="*/ 1058986 h 2504437"/>
              <a:gd name="connsiteX163" fmla="*/ 2787510 w 3243376"/>
              <a:gd name="connsiteY163" fmla="*/ 1055380 h 2504437"/>
              <a:gd name="connsiteX164" fmla="*/ 2787411 w 3243376"/>
              <a:gd name="connsiteY164" fmla="*/ 1055207 h 2504437"/>
              <a:gd name="connsiteX165" fmla="*/ 2788266 w 3243376"/>
              <a:gd name="connsiteY165" fmla="*/ 1055524 h 2504437"/>
              <a:gd name="connsiteX166" fmla="*/ 2783408 w 3243376"/>
              <a:gd name="connsiteY166" fmla="*/ 1065239 h 2504437"/>
              <a:gd name="connsiteX167" fmla="*/ 2787726 w 3243376"/>
              <a:gd name="connsiteY167" fmla="*/ 1059482 h 2504437"/>
              <a:gd name="connsiteX168" fmla="*/ 2787794 w 3243376"/>
              <a:gd name="connsiteY168" fmla="*/ 1058986 h 2504437"/>
              <a:gd name="connsiteX169" fmla="*/ 2788023 w 3243376"/>
              <a:gd name="connsiteY169" fmla="*/ 1061901 h 2504437"/>
              <a:gd name="connsiteX170" fmla="*/ 2783408 w 3243376"/>
              <a:gd name="connsiteY170" fmla="*/ 1065239 h 2504437"/>
              <a:gd name="connsiteX171" fmla="*/ 2419579 w 3243376"/>
              <a:gd name="connsiteY171" fmla="*/ 896565 h 2504437"/>
              <a:gd name="connsiteX172" fmla="*/ 2424436 w 3243376"/>
              <a:gd name="connsiteY172" fmla="*/ 893227 h 2504437"/>
              <a:gd name="connsiteX173" fmla="*/ 2424108 w 3243376"/>
              <a:gd name="connsiteY173" fmla="*/ 889260 h 2504437"/>
              <a:gd name="connsiteX174" fmla="*/ 2424437 w 3243376"/>
              <a:gd name="connsiteY174" fmla="*/ 886850 h 2504437"/>
              <a:gd name="connsiteX175" fmla="*/ 2423853 w 3243376"/>
              <a:gd name="connsiteY175" fmla="*/ 886634 h 2504437"/>
              <a:gd name="connsiteX176" fmla="*/ 2421198 w 3243376"/>
              <a:gd name="connsiteY176" fmla="*/ 882236 h 2504437"/>
              <a:gd name="connsiteX177" fmla="*/ 2419579 w 3243376"/>
              <a:gd name="connsiteY177" fmla="*/ 885051 h 2504437"/>
              <a:gd name="connsiteX178" fmla="*/ 2423853 w 3243376"/>
              <a:gd name="connsiteY178" fmla="*/ 886634 h 2504437"/>
              <a:gd name="connsiteX179" fmla="*/ 2423896 w 3243376"/>
              <a:gd name="connsiteY179" fmla="*/ 886706 h 2504437"/>
              <a:gd name="connsiteX180" fmla="*/ 2424108 w 3243376"/>
              <a:gd name="connsiteY180" fmla="*/ 889260 h 2504437"/>
              <a:gd name="connsiteX181" fmla="*/ 2423897 w 3243376"/>
              <a:gd name="connsiteY181" fmla="*/ 890808 h 2504437"/>
              <a:gd name="connsiteX182" fmla="*/ 2419579 w 3243376"/>
              <a:gd name="connsiteY182" fmla="*/ 896565 h 2504437"/>
              <a:gd name="connsiteX183" fmla="*/ 2442030 w 3243376"/>
              <a:gd name="connsiteY183" fmla="*/ 908078 h 2504437"/>
              <a:gd name="connsiteX184" fmla="*/ 2453544 w 3243376"/>
              <a:gd name="connsiteY184" fmla="*/ 896565 h 2504437"/>
              <a:gd name="connsiteX185" fmla="*/ 2453544 w 3243376"/>
              <a:gd name="connsiteY185" fmla="*/ 885627 h 2504437"/>
              <a:gd name="connsiteX186" fmla="*/ 2442030 w 3243376"/>
              <a:gd name="connsiteY186" fmla="*/ 908078 h 2504437"/>
              <a:gd name="connsiteX187" fmla="*/ 2603797 w 3243376"/>
              <a:gd name="connsiteY187" fmla="*/ 992703 h 2504437"/>
              <a:gd name="connsiteX188" fmla="*/ 2603797 w 3243376"/>
              <a:gd name="connsiteY188" fmla="*/ 992703 h 2504437"/>
              <a:gd name="connsiteX189" fmla="*/ 2601998 w 3243376"/>
              <a:gd name="connsiteY189" fmla="*/ 1007032 h 2504437"/>
              <a:gd name="connsiteX190" fmla="*/ 2592282 w 3243376"/>
              <a:gd name="connsiteY190" fmla="*/ 992703 h 2504437"/>
              <a:gd name="connsiteX191" fmla="*/ 2603797 w 3243376"/>
              <a:gd name="connsiteY191" fmla="*/ 1004216 h 2504437"/>
              <a:gd name="connsiteX192" fmla="*/ 2601998 w 3243376"/>
              <a:gd name="connsiteY192" fmla="*/ 1007032 h 2504437"/>
              <a:gd name="connsiteX193" fmla="*/ 2556016 w 3243376"/>
              <a:gd name="connsiteY193" fmla="*/ 986371 h 2504437"/>
              <a:gd name="connsiteX194" fmla="*/ 2560849 w 3243376"/>
              <a:gd name="connsiteY194" fmla="*/ 986371 h 2504437"/>
              <a:gd name="connsiteX195" fmla="*/ 2561152 w 3243376"/>
              <a:gd name="connsiteY195" fmla="*/ 987174 h 2504437"/>
              <a:gd name="connsiteX196" fmla="*/ 2378958 w 3243376"/>
              <a:gd name="connsiteY196" fmla="*/ 899380 h 2504437"/>
              <a:gd name="connsiteX197" fmla="*/ 2385615 w 3243376"/>
              <a:gd name="connsiteY197" fmla="*/ 896565 h 2504437"/>
              <a:gd name="connsiteX198" fmla="*/ 2374101 w 3243376"/>
              <a:gd name="connsiteY198" fmla="*/ 885051 h 2504437"/>
              <a:gd name="connsiteX199" fmla="*/ 2378958 w 3243376"/>
              <a:gd name="connsiteY199" fmla="*/ 899380 h 2504437"/>
              <a:gd name="connsiteX200" fmla="*/ 2795498 w 3243376"/>
              <a:gd name="connsiteY200" fmla="*/ 1108500 h 2504437"/>
              <a:gd name="connsiteX201" fmla="*/ 2795498 w 3243376"/>
              <a:gd name="connsiteY201" fmla="*/ 1094238 h 2504437"/>
              <a:gd name="connsiteX202" fmla="*/ 2795498 w 3243376"/>
              <a:gd name="connsiteY202" fmla="*/ 1087114 h 2504437"/>
              <a:gd name="connsiteX203" fmla="*/ 2789741 w 3243376"/>
              <a:gd name="connsiteY203" fmla="*/ 1097189 h 2504437"/>
              <a:gd name="connsiteX204" fmla="*/ 2785448 w 3243376"/>
              <a:gd name="connsiteY204" fmla="*/ 1098262 h 2504437"/>
              <a:gd name="connsiteX205" fmla="*/ 2783985 w 3243376"/>
              <a:gd name="connsiteY205" fmla="*/ 1098053 h 2504437"/>
              <a:gd name="connsiteX206" fmla="*/ 2783984 w 3243376"/>
              <a:gd name="connsiteY206" fmla="*/ 1098628 h 2504437"/>
              <a:gd name="connsiteX207" fmla="*/ 2783984 w 3243376"/>
              <a:gd name="connsiteY207" fmla="*/ 1098628 h 2504437"/>
              <a:gd name="connsiteX208" fmla="*/ 2772470 w 3243376"/>
              <a:gd name="connsiteY208" fmla="*/ 1087115 h 2504437"/>
              <a:gd name="connsiteX209" fmla="*/ 2794923 w 3243376"/>
              <a:gd name="connsiteY209" fmla="*/ 1064663 h 2504437"/>
              <a:gd name="connsiteX210" fmla="*/ 2817374 w 3243376"/>
              <a:gd name="connsiteY210" fmla="*/ 1076177 h 2504437"/>
              <a:gd name="connsiteX211" fmla="*/ 2828888 w 3243376"/>
              <a:gd name="connsiteY211" fmla="*/ 1064663 h 2504437"/>
              <a:gd name="connsiteX212" fmla="*/ 2828887 w 3243376"/>
              <a:gd name="connsiteY212" fmla="*/ 1087114 h 2504437"/>
              <a:gd name="connsiteX213" fmla="*/ 2806436 w 3243376"/>
              <a:gd name="connsiteY213" fmla="*/ 1075601 h 2504437"/>
              <a:gd name="connsiteX214" fmla="*/ 2794922 w 3243376"/>
              <a:gd name="connsiteY214" fmla="*/ 1075601 h 2504437"/>
              <a:gd name="connsiteX215" fmla="*/ 2806436 w 3243376"/>
              <a:gd name="connsiteY215" fmla="*/ 1098052 h 2504437"/>
              <a:gd name="connsiteX216" fmla="*/ 2799528 w 3243376"/>
              <a:gd name="connsiteY216" fmla="*/ 1108127 h 2504437"/>
              <a:gd name="connsiteX217" fmla="*/ 2795498 w 3243376"/>
              <a:gd name="connsiteY217" fmla="*/ 1109566 h 2504437"/>
              <a:gd name="connsiteX218" fmla="*/ 2795348 w 3243376"/>
              <a:gd name="connsiteY218" fmla="*/ 1108513 h 2504437"/>
              <a:gd name="connsiteX219" fmla="*/ 2795498 w 3243376"/>
              <a:gd name="connsiteY219" fmla="*/ 1108500 h 2504437"/>
              <a:gd name="connsiteX220" fmla="*/ 2824030 w 3243376"/>
              <a:gd name="connsiteY220" fmla="*/ 1126512 h 2504437"/>
              <a:gd name="connsiteX221" fmla="*/ 2828888 w 3243376"/>
              <a:gd name="connsiteY221" fmla="*/ 1121655 h 2504437"/>
              <a:gd name="connsiteX222" fmla="*/ 2824030 w 3243376"/>
              <a:gd name="connsiteY222" fmla="*/ 1126512 h 2504437"/>
              <a:gd name="connsiteX223" fmla="*/ 2783984 w 3243376"/>
              <a:gd name="connsiteY223" fmla="*/ 1109566 h 2504437"/>
              <a:gd name="connsiteX224" fmla="*/ 2783984 w 3243376"/>
              <a:gd name="connsiteY224" fmla="*/ 1108127 h 2504437"/>
              <a:gd name="connsiteX225" fmla="*/ 2783984 w 3243376"/>
              <a:gd name="connsiteY225" fmla="*/ 1098628 h 2504437"/>
              <a:gd name="connsiteX226" fmla="*/ 2785448 w 3243376"/>
              <a:gd name="connsiteY226" fmla="*/ 1098262 h 2504437"/>
              <a:gd name="connsiteX227" fmla="*/ 2794059 w 3243376"/>
              <a:gd name="connsiteY227" fmla="*/ 1099492 h 2504437"/>
              <a:gd name="connsiteX228" fmla="*/ 2795348 w 3243376"/>
              <a:gd name="connsiteY228" fmla="*/ 1108513 h 2504437"/>
              <a:gd name="connsiteX229" fmla="*/ 2328622 w 3243376"/>
              <a:gd name="connsiteY229" fmla="*/ 885627 h 2504437"/>
              <a:gd name="connsiteX230" fmla="*/ 2328622 w 3243376"/>
              <a:gd name="connsiteY230" fmla="*/ 874114 h 2504437"/>
              <a:gd name="connsiteX231" fmla="*/ 2306171 w 3243376"/>
              <a:gd name="connsiteY231" fmla="*/ 874114 h 2504437"/>
              <a:gd name="connsiteX232" fmla="*/ 2328622 w 3243376"/>
              <a:gd name="connsiteY232" fmla="*/ 885627 h 2504437"/>
              <a:gd name="connsiteX233" fmla="*/ 2725750 w 3243376"/>
              <a:gd name="connsiteY233" fmla="*/ 1090964 h 2504437"/>
              <a:gd name="connsiteX234" fmla="*/ 2726991 w 3243376"/>
              <a:gd name="connsiteY234" fmla="*/ 1086539 h 2504437"/>
              <a:gd name="connsiteX235" fmla="*/ 2725925 w 3243376"/>
              <a:gd name="connsiteY235" fmla="*/ 1090805 h 2504437"/>
              <a:gd name="connsiteX236" fmla="*/ 2402166 w 3243376"/>
              <a:gd name="connsiteY236" fmla="*/ 933516 h 2504437"/>
              <a:gd name="connsiteX237" fmla="*/ 2403605 w 3243376"/>
              <a:gd name="connsiteY237" fmla="*/ 926967 h 2504437"/>
              <a:gd name="connsiteX238" fmla="*/ 2404980 w 3243376"/>
              <a:gd name="connsiteY238" fmla="*/ 927783 h 2504437"/>
              <a:gd name="connsiteX239" fmla="*/ 2408642 w 3243376"/>
              <a:gd name="connsiteY239" fmla="*/ 930529 h 2504437"/>
              <a:gd name="connsiteX240" fmla="*/ 2408695 w 3243376"/>
              <a:gd name="connsiteY240" fmla="*/ 930007 h 2504437"/>
              <a:gd name="connsiteX241" fmla="*/ 2420156 w 3243376"/>
              <a:gd name="connsiteY241" fmla="*/ 941467 h 2504437"/>
              <a:gd name="connsiteX242" fmla="*/ 2414399 w 3243376"/>
              <a:gd name="connsiteY242" fmla="*/ 930458 h 2504437"/>
              <a:gd name="connsiteX243" fmla="*/ 2409615 w 3243376"/>
              <a:gd name="connsiteY243" fmla="*/ 920949 h 2504437"/>
              <a:gd name="connsiteX244" fmla="*/ 2409811 w 3243376"/>
              <a:gd name="connsiteY244" fmla="*/ 919016 h 2504437"/>
              <a:gd name="connsiteX245" fmla="*/ 2420156 w 3243376"/>
              <a:gd name="connsiteY245" fmla="*/ 919016 h 2504437"/>
              <a:gd name="connsiteX246" fmla="*/ 2410081 w 3243376"/>
              <a:gd name="connsiteY246" fmla="*/ 916353 h 2504437"/>
              <a:gd name="connsiteX247" fmla="*/ 2409811 w 3243376"/>
              <a:gd name="connsiteY247" fmla="*/ 919016 h 2504437"/>
              <a:gd name="connsiteX248" fmla="*/ 2408642 w 3243376"/>
              <a:gd name="connsiteY248" fmla="*/ 919016 h 2504437"/>
              <a:gd name="connsiteX249" fmla="*/ 2409615 w 3243376"/>
              <a:gd name="connsiteY249" fmla="*/ 920949 h 2504437"/>
              <a:gd name="connsiteX250" fmla="*/ 2408695 w 3243376"/>
              <a:gd name="connsiteY250" fmla="*/ 930007 h 2504437"/>
              <a:gd name="connsiteX251" fmla="*/ 2408642 w 3243376"/>
              <a:gd name="connsiteY251" fmla="*/ 929954 h 2504437"/>
              <a:gd name="connsiteX252" fmla="*/ 2404980 w 3243376"/>
              <a:gd name="connsiteY252" fmla="*/ 927783 h 2504437"/>
              <a:gd name="connsiteX253" fmla="*/ 2402885 w 3243376"/>
              <a:gd name="connsiteY253" fmla="*/ 926211 h 2504437"/>
              <a:gd name="connsiteX254" fmla="*/ 2397129 w 3243376"/>
              <a:gd name="connsiteY254" fmla="*/ 930529 h 2504437"/>
              <a:gd name="connsiteX255" fmla="*/ 2402166 w 3243376"/>
              <a:gd name="connsiteY255" fmla="*/ 933516 h 2504437"/>
              <a:gd name="connsiteX256" fmla="*/ 2431093 w 3243376"/>
              <a:gd name="connsiteY256" fmla="*/ 952982 h 2504437"/>
              <a:gd name="connsiteX257" fmla="*/ 2442607 w 3243376"/>
              <a:gd name="connsiteY257" fmla="*/ 952982 h 2504437"/>
              <a:gd name="connsiteX258" fmla="*/ 2442607 w 3243376"/>
              <a:gd name="connsiteY258" fmla="*/ 941467 h 2504437"/>
              <a:gd name="connsiteX259" fmla="*/ 2442607 w 3243376"/>
              <a:gd name="connsiteY259" fmla="*/ 919016 h 2504437"/>
              <a:gd name="connsiteX260" fmla="*/ 2442607 w 3243376"/>
              <a:gd name="connsiteY260" fmla="*/ 929954 h 2504437"/>
              <a:gd name="connsiteX261" fmla="*/ 2442607 w 3243376"/>
              <a:gd name="connsiteY261" fmla="*/ 941467 h 2504437"/>
              <a:gd name="connsiteX262" fmla="*/ 2431093 w 3243376"/>
              <a:gd name="connsiteY262" fmla="*/ 952982 h 2504437"/>
              <a:gd name="connsiteX263" fmla="*/ 2794923 w 3243376"/>
              <a:gd name="connsiteY263" fmla="*/ 1133169 h 2504437"/>
              <a:gd name="connsiteX264" fmla="*/ 2783408 w 3243376"/>
              <a:gd name="connsiteY264" fmla="*/ 1121655 h 2504437"/>
              <a:gd name="connsiteX265" fmla="*/ 2805860 w 3243376"/>
              <a:gd name="connsiteY265" fmla="*/ 1110142 h 2504437"/>
              <a:gd name="connsiteX266" fmla="*/ 2828888 w 3243376"/>
              <a:gd name="connsiteY266" fmla="*/ 1121655 h 2504437"/>
              <a:gd name="connsiteX267" fmla="*/ 2794923 w 3243376"/>
              <a:gd name="connsiteY267" fmla="*/ 1133169 h 2504437"/>
              <a:gd name="connsiteX268" fmla="*/ 2818197 w 3243376"/>
              <a:gd name="connsiteY268" fmla="*/ 1145096 h 2504437"/>
              <a:gd name="connsiteX269" fmla="*/ 2817949 w 3243376"/>
              <a:gd name="connsiteY269" fmla="*/ 1144107 h 2504437"/>
              <a:gd name="connsiteX270" fmla="*/ 2818562 w 3243376"/>
              <a:gd name="connsiteY270" fmla="*/ 1145063 h 2504437"/>
              <a:gd name="connsiteX271" fmla="*/ 2715479 w 3243376"/>
              <a:gd name="connsiteY271" fmla="*/ 1098053 h 2504437"/>
              <a:gd name="connsiteX272" fmla="*/ 2725553 w 3243376"/>
              <a:gd name="connsiteY272" fmla="*/ 1091144 h 2504437"/>
              <a:gd name="connsiteX273" fmla="*/ 2725750 w 3243376"/>
              <a:gd name="connsiteY273" fmla="*/ 1090964 h 2504437"/>
              <a:gd name="connsiteX274" fmla="*/ 2725343 w 3243376"/>
              <a:gd name="connsiteY274" fmla="*/ 1092415 h 2504437"/>
              <a:gd name="connsiteX275" fmla="*/ 2823335 w 3243376"/>
              <a:gd name="connsiteY275" fmla="*/ 1152119 h 2504437"/>
              <a:gd name="connsiteX276" fmla="*/ 2822934 w 3243376"/>
              <a:gd name="connsiteY276" fmla="*/ 1151890 h 2504437"/>
              <a:gd name="connsiteX277" fmla="*/ 2818562 w 3243376"/>
              <a:gd name="connsiteY277" fmla="*/ 1145063 h 2504437"/>
              <a:gd name="connsiteX278" fmla="*/ 2828888 w 3243376"/>
              <a:gd name="connsiteY278" fmla="*/ 1144107 h 2504437"/>
              <a:gd name="connsiteX279" fmla="*/ 2584943 w 3243376"/>
              <a:gd name="connsiteY279" fmla="*/ 1034332 h 2504437"/>
              <a:gd name="connsiteX280" fmla="*/ 2589981 w 3243376"/>
              <a:gd name="connsiteY280" fmla="*/ 1031274 h 2504437"/>
              <a:gd name="connsiteX281" fmla="*/ 2578467 w 3243376"/>
              <a:gd name="connsiteY281" fmla="*/ 1019761 h 2504437"/>
              <a:gd name="connsiteX282" fmla="*/ 2584943 w 3243376"/>
              <a:gd name="connsiteY282" fmla="*/ 1034332 h 2504437"/>
              <a:gd name="connsiteX283" fmla="*/ 2447787 w 3243376"/>
              <a:gd name="connsiteY283" fmla="*/ 968237 h 2504437"/>
              <a:gd name="connsiteX284" fmla="*/ 2453544 w 3243376"/>
              <a:gd name="connsiteY284" fmla="*/ 963919 h 2504437"/>
              <a:gd name="connsiteX285" fmla="*/ 2442031 w 3243376"/>
              <a:gd name="connsiteY285" fmla="*/ 963919 h 2504437"/>
              <a:gd name="connsiteX286" fmla="*/ 2447787 w 3243376"/>
              <a:gd name="connsiteY286" fmla="*/ 968237 h 2504437"/>
              <a:gd name="connsiteX287" fmla="*/ 2771966 w 3243376"/>
              <a:gd name="connsiteY287" fmla="*/ 1130075 h 2504437"/>
              <a:gd name="connsiteX288" fmla="*/ 2760957 w 3243376"/>
              <a:gd name="connsiteY288" fmla="*/ 1121655 h 2504437"/>
              <a:gd name="connsiteX289" fmla="*/ 2783408 w 3243376"/>
              <a:gd name="connsiteY289" fmla="*/ 1121655 h 2504437"/>
              <a:gd name="connsiteX290" fmla="*/ 2771966 w 3243376"/>
              <a:gd name="connsiteY290" fmla="*/ 1130075 h 2504437"/>
              <a:gd name="connsiteX291" fmla="*/ 2589980 w 3243376"/>
              <a:gd name="connsiteY291" fmla="*/ 1043363 h 2504437"/>
              <a:gd name="connsiteX292" fmla="*/ 2623945 w 3243376"/>
              <a:gd name="connsiteY292" fmla="*/ 1031849 h 2504437"/>
              <a:gd name="connsiteX293" fmla="*/ 2601495 w 3243376"/>
              <a:gd name="connsiteY293" fmla="*/ 1020336 h 2504437"/>
              <a:gd name="connsiteX294" fmla="*/ 2589980 w 3243376"/>
              <a:gd name="connsiteY294" fmla="*/ 1043363 h 2504437"/>
              <a:gd name="connsiteX295" fmla="*/ 2380407 w 3243376"/>
              <a:gd name="connsiteY295" fmla="*/ 941198 h 2504437"/>
              <a:gd name="connsiteX296" fmla="*/ 2385614 w 3243376"/>
              <a:gd name="connsiteY296" fmla="*/ 941468 h 2504437"/>
              <a:gd name="connsiteX297" fmla="*/ 2385614 w 3243376"/>
              <a:gd name="connsiteY297" fmla="*/ 907503 h 2504437"/>
              <a:gd name="connsiteX298" fmla="*/ 2374101 w 3243376"/>
              <a:gd name="connsiteY298" fmla="*/ 907503 h 2504437"/>
              <a:gd name="connsiteX299" fmla="*/ 2363163 w 3243376"/>
              <a:gd name="connsiteY299" fmla="*/ 907503 h 2504437"/>
              <a:gd name="connsiteX300" fmla="*/ 2363163 w 3243376"/>
              <a:gd name="connsiteY300" fmla="*/ 919016 h 2504437"/>
              <a:gd name="connsiteX301" fmla="*/ 2380407 w 3243376"/>
              <a:gd name="connsiteY301" fmla="*/ 941198 h 2504437"/>
              <a:gd name="connsiteX302" fmla="*/ 2648001 w 3243376"/>
              <a:gd name="connsiteY302" fmla="*/ 1082555 h 2504437"/>
              <a:gd name="connsiteX303" fmla="*/ 2648019 w 3243376"/>
              <a:gd name="connsiteY303" fmla="*/ 1082509 h 2504437"/>
              <a:gd name="connsiteX304" fmla="*/ 2648124 w 3243376"/>
              <a:gd name="connsiteY304" fmla="*/ 1082509 h 2504437"/>
              <a:gd name="connsiteX305" fmla="*/ 2203856 w 3243376"/>
              <a:gd name="connsiteY305" fmla="*/ 874313 h 2504437"/>
              <a:gd name="connsiteX306" fmla="*/ 2203686 w 3243376"/>
              <a:gd name="connsiteY306" fmla="*/ 874127 h 2504437"/>
              <a:gd name="connsiteX307" fmla="*/ 2204276 w 3243376"/>
              <a:gd name="connsiteY307" fmla="*/ 873538 h 2504437"/>
              <a:gd name="connsiteX308" fmla="*/ 2454120 w 3243376"/>
              <a:gd name="connsiteY308" fmla="*/ 998460 h 2504437"/>
              <a:gd name="connsiteX309" fmla="*/ 2476571 w 3243376"/>
              <a:gd name="connsiteY309" fmla="*/ 998460 h 2504437"/>
              <a:gd name="connsiteX310" fmla="*/ 2488085 w 3243376"/>
              <a:gd name="connsiteY310" fmla="*/ 976008 h 2504437"/>
              <a:gd name="connsiteX311" fmla="*/ 2499599 w 3243376"/>
              <a:gd name="connsiteY311" fmla="*/ 998460 h 2504437"/>
              <a:gd name="connsiteX312" fmla="*/ 2488085 w 3243376"/>
              <a:gd name="connsiteY312" fmla="*/ 976008 h 2504437"/>
              <a:gd name="connsiteX313" fmla="*/ 2499599 w 3243376"/>
              <a:gd name="connsiteY313" fmla="*/ 976008 h 2504437"/>
              <a:gd name="connsiteX314" fmla="*/ 2499599 w 3243376"/>
              <a:gd name="connsiteY314" fmla="*/ 964495 h 2504437"/>
              <a:gd name="connsiteX315" fmla="*/ 2493842 w 3243376"/>
              <a:gd name="connsiteY315" fmla="*/ 973130 h 2504437"/>
              <a:gd name="connsiteX316" fmla="*/ 2488503 w 3243376"/>
              <a:gd name="connsiteY316" fmla="*/ 965123 h 2504437"/>
              <a:gd name="connsiteX317" fmla="*/ 2488661 w 3243376"/>
              <a:gd name="connsiteY317" fmla="*/ 964495 h 2504437"/>
              <a:gd name="connsiteX318" fmla="*/ 2488223 w 3243376"/>
              <a:gd name="connsiteY318" fmla="*/ 964702 h 2504437"/>
              <a:gd name="connsiteX319" fmla="*/ 2488084 w 3243376"/>
              <a:gd name="connsiteY319" fmla="*/ 964495 h 2504437"/>
              <a:gd name="connsiteX320" fmla="*/ 2499096 w 3243376"/>
              <a:gd name="connsiteY320" fmla="*/ 964495 h 2504437"/>
              <a:gd name="connsiteX321" fmla="*/ 2500174 w 3243376"/>
              <a:gd name="connsiteY321" fmla="*/ 964495 h 2504437"/>
              <a:gd name="connsiteX322" fmla="*/ 2500174 w 3243376"/>
              <a:gd name="connsiteY322" fmla="*/ 964495 h 2504437"/>
              <a:gd name="connsiteX323" fmla="*/ 2500174 w 3243376"/>
              <a:gd name="connsiteY323" fmla="*/ 964495 h 2504437"/>
              <a:gd name="connsiteX324" fmla="*/ 2510537 w 3243376"/>
              <a:gd name="connsiteY324" fmla="*/ 964495 h 2504437"/>
              <a:gd name="connsiteX325" fmla="*/ 2504780 w 3243376"/>
              <a:gd name="connsiteY325" fmla="*/ 963056 h 2504437"/>
              <a:gd name="connsiteX326" fmla="*/ 2501075 w 3243376"/>
              <a:gd name="connsiteY326" fmla="*/ 956571 h 2504437"/>
              <a:gd name="connsiteX327" fmla="*/ 2501613 w 3243376"/>
              <a:gd name="connsiteY327" fmla="*/ 953270 h 2504437"/>
              <a:gd name="connsiteX328" fmla="*/ 2502260 w 3243376"/>
              <a:gd name="connsiteY328" fmla="*/ 952549 h 2504437"/>
              <a:gd name="connsiteX329" fmla="*/ 2509242 w 3243376"/>
              <a:gd name="connsiteY329" fmla="*/ 951615 h 2504437"/>
              <a:gd name="connsiteX330" fmla="*/ 2511687 w 3243376"/>
              <a:gd name="connsiteY330" fmla="*/ 942044 h 2504437"/>
              <a:gd name="connsiteX331" fmla="*/ 2502260 w 3243376"/>
              <a:gd name="connsiteY331" fmla="*/ 952549 h 2504437"/>
              <a:gd name="connsiteX332" fmla="*/ 2499023 w 3243376"/>
              <a:gd name="connsiteY332" fmla="*/ 952982 h 2504437"/>
              <a:gd name="connsiteX333" fmla="*/ 2501075 w 3243376"/>
              <a:gd name="connsiteY333" fmla="*/ 956571 h 2504437"/>
              <a:gd name="connsiteX334" fmla="*/ 2500354 w 3243376"/>
              <a:gd name="connsiteY334" fmla="*/ 960987 h 2504437"/>
              <a:gd name="connsiteX335" fmla="*/ 2500174 w 3243376"/>
              <a:gd name="connsiteY335" fmla="*/ 964495 h 2504437"/>
              <a:gd name="connsiteX336" fmla="*/ 2500174 w 3243376"/>
              <a:gd name="connsiteY336" fmla="*/ 964495 h 2504437"/>
              <a:gd name="connsiteX337" fmla="*/ 2489165 w 3243376"/>
              <a:gd name="connsiteY337" fmla="*/ 954421 h 2504437"/>
              <a:gd name="connsiteX338" fmla="*/ 2477724 w 3243376"/>
              <a:gd name="connsiteY338" fmla="*/ 952982 h 2504437"/>
              <a:gd name="connsiteX339" fmla="*/ 2466210 w 3243376"/>
              <a:gd name="connsiteY339" fmla="*/ 952982 h 2504437"/>
              <a:gd name="connsiteX340" fmla="*/ 2466209 w 3243376"/>
              <a:gd name="connsiteY340" fmla="*/ 964495 h 2504437"/>
              <a:gd name="connsiteX341" fmla="*/ 2481833 w 3243376"/>
              <a:gd name="connsiteY341" fmla="*/ 967733 h 2504437"/>
              <a:gd name="connsiteX342" fmla="*/ 2488223 w 3243376"/>
              <a:gd name="connsiteY342" fmla="*/ 964702 h 2504437"/>
              <a:gd name="connsiteX343" fmla="*/ 2488503 w 3243376"/>
              <a:gd name="connsiteY343" fmla="*/ 965123 h 2504437"/>
              <a:gd name="connsiteX344" fmla="*/ 2487221 w 3243376"/>
              <a:gd name="connsiteY344" fmla="*/ 970252 h 2504437"/>
              <a:gd name="connsiteX345" fmla="*/ 2477146 w 3243376"/>
              <a:gd name="connsiteY345" fmla="*/ 976008 h 2504437"/>
              <a:gd name="connsiteX346" fmla="*/ 2465634 w 3243376"/>
              <a:gd name="connsiteY346" fmla="*/ 976008 h 2504437"/>
              <a:gd name="connsiteX347" fmla="*/ 2454120 w 3243376"/>
              <a:gd name="connsiteY347" fmla="*/ 998460 h 2504437"/>
              <a:gd name="connsiteX348" fmla="*/ 2626893 w 3243376"/>
              <a:gd name="connsiteY348" fmla="*/ 1084884 h 2504437"/>
              <a:gd name="connsiteX349" fmla="*/ 2625673 w 3243376"/>
              <a:gd name="connsiteY349" fmla="*/ 1082509 h 2504437"/>
              <a:gd name="connsiteX350" fmla="*/ 2636925 w 3243376"/>
              <a:gd name="connsiteY350" fmla="*/ 1082509 h 2504437"/>
              <a:gd name="connsiteX351" fmla="*/ 2637186 w 3243376"/>
              <a:gd name="connsiteY351" fmla="*/ 1083085 h 2504437"/>
              <a:gd name="connsiteX352" fmla="*/ 2812768 w 3243376"/>
              <a:gd name="connsiteY352" fmla="*/ 1177208 h 2504437"/>
              <a:gd name="connsiteX353" fmla="*/ 2807012 w 3243376"/>
              <a:gd name="connsiteY353" fmla="*/ 1167134 h 2504437"/>
              <a:gd name="connsiteX354" fmla="*/ 2818524 w 3243376"/>
              <a:gd name="connsiteY354" fmla="*/ 1178648 h 2504437"/>
              <a:gd name="connsiteX355" fmla="*/ 2812768 w 3243376"/>
              <a:gd name="connsiteY355" fmla="*/ 1177208 h 2504437"/>
              <a:gd name="connsiteX356" fmla="*/ 2784848 w 3243376"/>
              <a:gd name="connsiteY356" fmla="*/ 1165695 h 2504437"/>
              <a:gd name="connsiteX357" fmla="*/ 2783408 w 3243376"/>
              <a:gd name="connsiteY357" fmla="*/ 1155621 h 2504437"/>
              <a:gd name="connsiteX358" fmla="*/ 2794922 w 3243376"/>
              <a:gd name="connsiteY358" fmla="*/ 1167134 h 2504437"/>
              <a:gd name="connsiteX359" fmla="*/ 2784848 w 3243376"/>
              <a:gd name="connsiteY359" fmla="*/ 1165695 h 2504437"/>
              <a:gd name="connsiteX360" fmla="*/ 2306171 w 3243376"/>
              <a:gd name="connsiteY360" fmla="*/ 929954 h 2504437"/>
              <a:gd name="connsiteX361" fmla="*/ 2306171 w 3243376"/>
              <a:gd name="connsiteY361" fmla="*/ 907503 h 2504437"/>
              <a:gd name="connsiteX362" fmla="*/ 2306171 w 3243376"/>
              <a:gd name="connsiteY362" fmla="*/ 929954 h 2504437"/>
              <a:gd name="connsiteX363" fmla="*/ 2659638 w 3243376"/>
              <a:gd name="connsiteY363" fmla="*/ 1105536 h 2504437"/>
              <a:gd name="connsiteX364" fmla="*/ 2648124 w 3243376"/>
              <a:gd name="connsiteY364" fmla="*/ 1094023 h 2504437"/>
              <a:gd name="connsiteX365" fmla="*/ 2643267 w 3243376"/>
              <a:gd name="connsiteY365" fmla="*/ 1084308 h 2504437"/>
              <a:gd name="connsiteX366" fmla="*/ 2648001 w 3243376"/>
              <a:gd name="connsiteY366" fmla="*/ 1082555 h 2504437"/>
              <a:gd name="connsiteX367" fmla="*/ 2647549 w 3243376"/>
              <a:gd name="connsiteY367" fmla="*/ 1083661 h 2504437"/>
              <a:gd name="connsiteX368" fmla="*/ 2659062 w 3243376"/>
              <a:gd name="connsiteY368" fmla="*/ 1072146 h 2504437"/>
              <a:gd name="connsiteX369" fmla="*/ 2653306 w 3243376"/>
              <a:gd name="connsiteY369" fmla="*/ 1065238 h 2504437"/>
              <a:gd name="connsiteX370" fmla="*/ 2652292 w 3243376"/>
              <a:gd name="connsiteY370" fmla="*/ 1062501 h 2504437"/>
              <a:gd name="connsiteX371" fmla="*/ 2659062 w 3243376"/>
              <a:gd name="connsiteY371" fmla="*/ 1061209 h 2504437"/>
              <a:gd name="connsiteX372" fmla="*/ 2649867 w 3243376"/>
              <a:gd name="connsiteY372" fmla="*/ 1055954 h 2504437"/>
              <a:gd name="connsiteX373" fmla="*/ 2647549 w 3243376"/>
              <a:gd name="connsiteY373" fmla="*/ 1049695 h 2504437"/>
              <a:gd name="connsiteX374" fmla="*/ 2719598 w 3243376"/>
              <a:gd name="connsiteY374" fmla="*/ 1027433 h 2504437"/>
              <a:gd name="connsiteX375" fmla="*/ 2736882 w 3243376"/>
              <a:gd name="connsiteY375" fmla="*/ 1016736 h 2504437"/>
              <a:gd name="connsiteX376" fmla="*/ 2740160 w 3243376"/>
              <a:gd name="connsiteY376" fmla="*/ 1018537 h 2504437"/>
              <a:gd name="connsiteX377" fmla="*/ 2750019 w 3243376"/>
              <a:gd name="connsiteY377" fmla="*/ 1038182 h 2504437"/>
              <a:gd name="connsiteX378" fmla="*/ 2762128 w 3243376"/>
              <a:gd name="connsiteY378" fmla="*/ 1029484 h 2504437"/>
              <a:gd name="connsiteX379" fmla="*/ 2766714 w 3243376"/>
              <a:gd name="connsiteY379" fmla="*/ 1038254 h 2504437"/>
              <a:gd name="connsiteX380" fmla="*/ 2772471 w 3243376"/>
              <a:gd name="connsiteY380" fmla="*/ 1049695 h 2504437"/>
              <a:gd name="connsiteX381" fmla="*/ 2760957 w 3243376"/>
              <a:gd name="connsiteY381" fmla="*/ 1038182 h 2504437"/>
              <a:gd name="connsiteX382" fmla="*/ 2749444 w 3243376"/>
              <a:gd name="connsiteY382" fmla="*/ 1072147 h 2504437"/>
              <a:gd name="connsiteX383" fmla="*/ 2726992 w 3243376"/>
              <a:gd name="connsiteY383" fmla="*/ 1060633 h 2504437"/>
              <a:gd name="connsiteX384" fmla="*/ 2738506 w 3243376"/>
              <a:gd name="connsiteY384" fmla="*/ 1060633 h 2504437"/>
              <a:gd name="connsiteX385" fmla="*/ 2750019 w 3243376"/>
              <a:gd name="connsiteY385" fmla="*/ 1049120 h 2504437"/>
              <a:gd name="connsiteX386" fmla="*/ 2716053 w 3243376"/>
              <a:gd name="connsiteY386" fmla="*/ 1049120 h 2504437"/>
              <a:gd name="connsiteX387" fmla="*/ 2693603 w 3243376"/>
              <a:gd name="connsiteY387" fmla="*/ 1060633 h 2504437"/>
              <a:gd name="connsiteX388" fmla="*/ 2671152 w 3243376"/>
              <a:gd name="connsiteY388" fmla="*/ 1060633 h 2504437"/>
              <a:gd name="connsiteX389" fmla="*/ 2659638 w 3243376"/>
              <a:gd name="connsiteY389" fmla="*/ 1083085 h 2504437"/>
              <a:gd name="connsiteX390" fmla="*/ 2659638 w 3243376"/>
              <a:gd name="connsiteY390" fmla="*/ 1094598 h 2504437"/>
              <a:gd name="connsiteX391" fmla="*/ 2671152 w 3243376"/>
              <a:gd name="connsiteY391" fmla="*/ 1083085 h 2504437"/>
              <a:gd name="connsiteX392" fmla="*/ 2693603 w 3243376"/>
              <a:gd name="connsiteY392" fmla="*/ 1071571 h 2504437"/>
              <a:gd name="connsiteX393" fmla="*/ 2716053 w 3243376"/>
              <a:gd name="connsiteY393" fmla="*/ 1071571 h 2504437"/>
              <a:gd name="connsiteX394" fmla="*/ 2693603 w 3243376"/>
              <a:gd name="connsiteY394" fmla="*/ 1116474 h 2504437"/>
              <a:gd name="connsiteX395" fmla="*/ 2693603 w 3243376"/>
              <a:gd name="connsiteY395" fmla="*/ 1104961 h 2504437"/>
              <a:gd name="connsiteX396" fmla="*/ 2693603 w 3243376"/>
              <a:gd name="connsiteY396" fmla="*/ 1082509 h 2504437"/>
              <a:gd name="connsiteX397" fmla="*/ 2671151 w 3243376"/>
              <a:gd name="connsiteY397" fmla="*/ 1094023 h 2504437"/>
              <a:gd name="connsiteX398" fmla="*/ 2659638 w 3243376"/>
              <a:gd name="connsiteY398" fmla="*/ 1105536 h 2504437"/>
              <a:gd name="connsiteX399" fmla="*/ 2703965 w 3243376"/>
              <a:gd name="connsiteY399" fmla="*/ 1132593 h 2504437"/>
              <a:gd name="connsiteX400" fmla="*/ 2707241 w 3243376"/>
              <a:gd name="connsiteY400" fmla="*/ 1130227 h 2504437"/>
              <a:gd name="connsiteX401" fmla="*/ 2708232 w 3243376"/>
              <a:gd name="connsiteY401" fmla="*/ 1133795 h 2504437"/>
              <a:gd name="connsiteX402" fmla="*/ 2408642 w 3243376"/>
              <a:gd name="connsiteY402" fmla="*/ 986371 h 2504437"/>
              <a:gd name="connsiteX403" fmla="*/ 2397704 w 3243376"/>
              <a:gd name="connsiteY403" fmla="*/ 963919 h 2504437"/>
              <a:gd name="connsiteX404" fmla="*/ 2386191 w 3243376"/>
              <a:gd name="connsiteY404" fmla="*/ 963919 h 2504437"/>
              <a:gd name="connsiteX405" fmla="*/ 2408642 w 3243376"/>
              <a:gd name="connsiteY405" fmla="*/ 986371 h 2504437"/>
              <a:gd name="connsiteX406" fmla="*/ 2851339 w 3243376"/>
              <a:gd name="connsiteY406" fmla="*/ 1212037 h 2504437"/>
              <a:gd name="connsiteX407" fmla="*/ 2839825 w 3243376"/>
              <a:gd name="connsiteY407" fmla="*/ 1189586 h 2504437"/>
              <a:gd name="connsiteX408" fmla="*/ 2851339 w 3243376"/>
              <a:gd name="connsiteY408" fmla="*/ 1178071 h 2504437"/>
              <a:gd name="connsiteX409" fmla="*/ 2862852 w 3243376"/>
              <a:gd name="connsiteY409" fmla="*/ 1166558 h 2504437"/>
              <a:gd name="connsiteX410" fmla="*/ 2874365 w 3243376"/>
              <a:gd name="connsiteY410" fmla="*/ 1189009 h 2504437"/>
              <a:gd name="connsiteX411" fmla="*/ 2851339 w 3243376"/>
              <a:gd name="connsiteY411" fmla="*/ 1189010 h 2504437"/>
              <a:gd name="connsiteX412" fmla="*/ 2862852 w 3243376"/>
              <a:gd name="connsiteY412" fmla="*/ 1189009 h 2504437"/>
              <a:gd name="connsiteX413" fmla="*/ 2862852 w 3243376"/>
              <a:gd name="connsiteY413" fmla="*/ 1200523 h 2504437"/>
              <a:gd name="connsiteX414" fmla="*/ 2851339 w 3243376"/>
              <a:gd name="connsiteY414" fmla="*/ 1212037 h 2504437"/>
              <a:gd name="connsiteX415" fmla="*/ 2778227 w 3243376"/>
              <a:gd name="connsiteY415" fmla="*/ 1177208 h 2504437"/>
              <a:gd name="connsiteX416" fmla="*/ 2772471 w 3243376"/>
              <a:gd name="connsiteY416" fmla="*/ 1167134 h 2504437"/>
              <a:gd name="connsiteX417" fmla="*/ 2794922 w 3243376"/>
              <a:gd name="connsiteY417" fmla="*/ 1167134 h 2504437"/>
              <a:gd name="connsiteX418" fmla="*/ 2806436 w 3243376"/>
              <a:gd name="connsiteY418" fmla="*/ 1167134 h 2504437"/>
              <a:gd name="connsiteX419" fmla="*/ 2806436 w 3243376"/>
              <a:gd name="connsiteY419" fmla="*/ 1155621 h 2504437"/>
              <a:gd name="connsiteX420" fmla="*/ 2813344 w 3243376"/>
              <a:gd name="connsiteY420" fmla="*/ 1145546 h 2504437"/>
              <a:gd name="connsiteX421" fmla="*/ 2818197 w 3243376"/>
              <a:gd name="connsiteY421" fmla="*/ 1145096 h 2504437"/>
              <a:gd name="connsiteX422" fmla="*/ 2819388 w 3243376"/>
              <a:gd name="connsiteY422" fmla="*/ 1149864 h 2504437"/>
              <a:gd name="connsiteX423" fmla="*/ 2822934 w 3243376"/>
              <a:gd name="connsiteY423" fmla="*/ 1151890 h 2504437"/>
              <a:gd name="connsiteX424" fmla="*/ 2823202 w 3243376"/>
              <a:gd name="connsiteY424" fmla="*/ 1152310 h 2504437"/>
              <a:gd name="connsiteX425" fmla="*/ 2823335 w 3243376"/>
              <a:gd name="connsiteY425" fmla="*/ 1152119 h 2504437"/>
              <a:gd name="connsiteX426" fmla="*/ 2829462 w 3243376"/>
              <a:gd name="connsiteY426" fmla="*/ 1155621 h 2504437"/>
              <a:gd name="connsiteX427" fmla="*/ 2807012 w 3243376"/>
              <a:gd name="connsiteY427" fmla="*/ 1167134 h 2504437"/>
              <a:gd name="connsiteX428" fmla="*/ 2795498 w 3243376"/>
              <a:gd name="connsiteY428" fmla="*/ 1167134 h 2504437"/>
              <a:gd name="connsiteX429" fmla="*/ 2795498 w 3243376"/>
              <a:gd name="connsiteY429" fmla="*/ 1178647 h 2504437"/>
              <a:gd name="connsiteX430" fmla="*/ 2783985 w 3243376"/>
              <a:gd name="connsiteY430" fmla="*/ 1178647 h 2504437"/>
              <a:gd name="connsiteX431" fmla="*/ 2778227 w 3243376"/>
              <a:gd name="connsiteY431" fmla="*/ 1177208 h 2504437"/>
              <a:gd name="connsiteX432" fmla="*/ 2625673 w 3243376"/>
              <a:gd name="connsiteY432" fmla="*/ 1105536 h 2504437"/>
              <a:gd name="connsiteX433" fmla="*/ 2625916 w 3243376"/>
              <a:gd name="connsiteY433" fmla="*/ 1085055 h 2504437"/>
              <a:gd name="connsiteX434" fmla="*/ 2626893 w 3243376"/>
              <a:gd name="connsiteY434" fmla="*/ 1084884 h 2504437"/>
              <a:gd name="connsiteX435" fmla="*/ 2629091 w 3243376"/>
              <a:gd name="connsiteY435" fmla="*/ 1089165 h 2504437"/>
              <a:gd name="connsiteX436" fmla="*/ 2637186 w 3243376"/>
              <a:gd name="connsiteY436" fmla="*/ 1094023 h 2504437"/>
              <a:gd name="connsiteX437" fmla="*/ 2625673 w 3243376"/>
              <a:gd name="connsiteY437" fmla="*/ 1105536 h 2504437"/>
              <a:gd name="connsiteX438" fmla="*/ 2669424 w 3243376"/>
              <a:gd name="connsiteY438" fmla="*/ 1132593 h 2504437"/>
              <a:gd name="connsiteX439" fmla="*/ 2657911 w 3243376"/>
              <a:gd name="connsiteY439" fmla="*/ 1110142 h 2504437"/>
              <a:gd name="connsiteX440" fmla="*/ 2669424 w 3243376"/>
              <a:gd name="connsiteY440" fmla="*/ 1132593 h 2504437"/>
              <a:gd name="connsiteX441" fmla="*/ 2862852 w 3243376"/>
              <a:gd name="connsiteY441" fmla="*/ 1233913 h 2504437"/>
              <a:gd name="connsiteX442" fmla="*/ 2862852 w 3243376"/>
              <a:gd name="connsiteY442" fmla="*/ 1222398 h 2504437"/>
              <a:gd name="connsiteX443" fmla="*/ 2874366 w 3243376"/>
              <a:gd name="connsiteY443" fmla="*/ 1222399 h 2504437"/>
              <a:gd name="connsiteX444" fmla="*/ 2862852 w 3243376"/>
              <a:gd name="connsiteY444" fmla="*/ 1233913 h 2504437"/>
              <a:gd name="connsiteX445" fmla="*/ 2453545 w 3243376"/>
              <a:gd name="connsiteY445" fmla="*/ 1031849 h 2504437"/>
              <a:gd name="connsiteX446" fmla="*/ 2465058 w 3243376"/>
              <a:gd name="connsiteY446" fmla="*/ 1020336 h 2504437"/>
              <a:gd name="connsiteX447" fmla="*/ 2453544 w 3243376"/>
              <a:gd name="connsiteY447" fmla="*/ 1020336 h 2504437"/>
              <a:gd name="connsiteX448" fmla="*/ 2451211 w 3243376"/>
              <a:gd name="connsiteY448" fmla="*/ 1019431 h 2504437"/>
              <a:gd name="connsiteX449" fmla="*/ 2449115 w 3243376"/>
              <a:gd name="connsiteY449" fmla="*/ 1017140 h 2504437"/>
              <a:gd name="connsiteX450" fmla="*/ 2449442 w 3243376"/>
              <a:gd name="connsiteY450" fmla="*/ 1014651 h 2504437"/>
              <a:gd name="connsiteX451" fmla="*/ 2453545 w 3243376"/>
              <a:gd name="connsiteY451" fmla="*/ 1009398 h 2504437"/>
              <a:gd name="connsiteX452" fmla="*/ 2442031 w 3243376"/>
              <a:gd name="connsiteY452" fmla="*/ 1009398 h 2504437"/>
              <a:gd name="connsiteX453" fmla="*/ 2449115 w 3243376"/>
              <a:gd name="connsiteY453" fmla="*/ 1017140 h 2504437"/>
              <a:gd name="connsiteX454" fmla="*/ 2448930 w 3243376"/>
              <a:gd name="connsiteY454" fmla="*/ 1018546 h 2504437"/>
              <a:gd name="connsiteX455" fmla="*/ 2451211 w 3243376"/>
              <a:gd name="connsiteY455" fmla="*/ 1019431 h 2504437"/>
              <a:gd name="connsiteX456" fmla="*/ 2452105 w 3243376"/>
              <a:gd name="connsiteY456" fmla="*/ 1020408 h 2504437"/>
              <a:gd name="connsiteX457" fmla="*/ 2453545 w 3243376"/>
              <a:gd name="connsiteY457" fmla="*/ 1031849 h 2504437"/>
              <a:gd name="connsiteX458" fmla="*/ 2290915 w 3243376"/>
              <a:gd name="connsiteY458" fmla="*/ 952118 h 2504437"/>
              <a:gd name="connsiteX459" fmla="*/ 2295233 w 3243376"/>
              <a:gd name="connsiteY459" fmla="*/ 953557 h 2504437"/>
              <a:gd name="connsiteX460" fmla="*/ 2317684 w 3243376"/>
              <a:gd name="connsiteY460" fmla="*/ 942044 h 2504437"/>
              <a:gd name="connsiteX461" fmla="*/ 2306171 w 3243376"/>
              <a:gd name="connsiteY461" fmla="*/ 930529 h 2504437"/>
              <a:gd name="connsiteX462" fmla="*/ 2295233 w 3243376"/>
              <a:gd name="connsiteY462" fmla="*/ 942044 h 2504437"/>
              <a:gd name="connsiteX463" fmla="*/ 2290915 w 3243376"/>
              <a:gd name="connsiteY463" fmla="*/ 952118 h 2504437"/>
              <a:gd name="connsiteX464" fmla="*/ 2830614 w 3243376"/>
              <a:gd name="connsiteY464" fmla="*/ 1219521 h 2504437"/>
              <a:gd name="connsiteX465" fmla="*/ 2830614 w 3243376"/>
              <a:gd name="connsiteY465" fmla="*/ 1197069 h 2504437"/>
              <a:gd name="connsiteX466" fmla="*/ 2842128 w 3243376"/>
              <a:gd name="connsiteY466" fmla="*/ 1197069 h 2504437"/>
              <a:gd name="connsiteX467" fmla="*/ 2830614 w 3243376"/>
              <a:gd name="connsiteY467" fmla="*/ 1219521 h 2504437"/>
              <a:gd name="connsiteX468" fmla="*/ 2853641 w 3243376"/>
              <a:gd name="connsiteY468" fmla="*/ 1231035 h 2504437"/>
              <a:gd name="connsiteX469" fmla="*/ 2844742 w 3243376"/>
              <a:gd name="connsiteY469" fmla="*/ 1225950 h 2504437"/>
              <a:gd name="connsiteX470" fmla="*/ 2842128 w 3243376"/>
              <a:gd name="connsiteY470" fmla="*/ 1219520 h 2504437"/>
              <a:gd name="connsiteX471" fmla="*/ 2853641 w 3243376"/>
              <a:gd name="connsiteY471" fmla="*/ 1219520 h 2504437"/>
              <a:gd name="connsiteX472" fmla="*/ 2853641 w 3243376"/>
              <a:gd name="connsiteY472" fmla="*/ 1231035 h 2504437"/>
              <a:gd name="connsiteX473" fmla="*/ 2630192 w 3243376"/>
              <a:gd name="connsiteY473" fmla="*/ 1124879 h 2504437"/>
              <a:gd name="connsiteX474" fmla="*/ 2625673 w 3243376"/>
              <a:gd name="connsiteY474" fmla="*/ 1117050 h 2504437"/>
              <a:gd name="connsiteX475" fmla="*/ 2630530 w 3243376"/>
              <a:gd name="connsiteY475" fmla="*/ 1123526 h 2504437"/>
              <a:gd name="connsiteX476" fmla="*/ 2701242 w 3243376"/>
              <a:gd name="connsiteY476" fmla="*/ 1161351 h 2504437"/>
              <a:gd name="connsiteX477" fmla="*/ 2698208 w 3243376"/>
              <a:gd name="connsiteY477" fmla="*/ 1155549 h 2504437"/>
              <a:gd name="connsiteX478" fmla="*/ 2692452 w 3243376"/>
              <a:gd name="connsiteY478" fmla="*/ 1144107 h 2504437"/>
              <a:gd name="connsiteX479" fmla="*/ 2704540 w 3243376"/>
              <a:gd name="connsiteY479" fmla="*/ 1155045 h 2504437"/>
              <a:gd name="connsiteX480" fmla="*/ 2854089 w 3243376"/>
              <a:gd name="connsiteY480" fmla="*/ 1242025 h 2504437"/>
              <a:gd name="connsiteX481" fmla="*/ 2853603 w 3243376"/>
              <a:gd name="connsiteY481" fmla="*/ 1241493 h 2504437"/>
              <a:gd name="connsiteX482" fmla="*/ 2854217 w 3243376"/>
              <a:gd name="connsiteY482" fmla="*/ 1241397 h 2504437"/>
              <a:gd name="connsiteX483" fmla="*/ 2698530 w 3243376"/>
              <a:gd name="connsiteY483" fmla="*/ 1166558 h 2504437"/>
              <a:gd name="connsiteX484" fmla="*/ 2698784 w 3243376"/>
              <a:gd name="connsiteY484" fmla="*/ 1166055 h 2504437"/>
              <a:gd name="connsiteX485" fmla="*/ 2701242 w 3243376"/>
              <a:gd name="connsiteY485" fmla="*/ 1161351 h 2504437"/>
              <a:gd name="connsiteX486" fmla="*/ 2703965 w 3243376"/>
              <a:gd name="connsiteY486" fmla="*/ 1166558 h 2504437"/>
              <a:gd name="connsiteX487" fmla="*/ 2147283 w 3243376"/>
              <a:gd name="connsiteY487" fmla="*/ 896565 h 2504437"/>
              <a:gd name="connsiteX488" fmla="*/ 2158797 w 3243376"/>
              <a:gd name="connsiteY488" fmla="*/ 862600 h 2504437"/>
              <a:gd name="connsiteX489" fmla="*/ 2147283 w 3243376"/>
              <a:gd name="connsiteY489" fmla="*/ 862600 h 2504437"/>
              <a:gd name="connsiteX490" fmla="*/ 2135770 w 3243376"/>
              <a:gd name="connsiteY490" fmla="*/ 885051 h 2504437"/>
              <a:gd name="connsiteX491" fmla="*/ 2147283 w 3243376"/>
              <a:gd name="connsiteY491" fmla="*/ 896565 h 2504437"/>
              <a:gd name="connsiteX492" fmla="*/ 2771895 w 3243376"/>
              <a:gd name="connsiteY492" fmla="*/ 1207352 h 2504437"/>
              <a:gd name="connsiteX493" fmla="*/ 2771895 w 3243376"/>
              <a:gd name="connsiteY493" fmla="*/ 1205284 h 2504437"/>
              <a:gd name="connsiteX494" fmla="*/ 2771966 w 3243376"/>
              <a:gd name="connsiteY494" fmla="*/ 1207071 h 2504437"/>
              <a:gd name="connsiteX495" fmla="*/ 2808163 w 3243376"/>
              <a:gd name="connsiteY495" fmla="*/ 1231035 h 2504437"/>
              <a:gd name="connsiteX496" fmla="*/ 2808163 w 3243376"/>
              <a:gd name="connsiteY496" fmla="*/ 1230458 h 2504437"/>
              <a:gd name="connsiteX497" fmla="*/ 2808443 w 3243376"/>
              <a:gd name="connsiteY497" fmla="*/ 1230931 h 2504437"/>
              <a:gd name="connsiteX498" fmla="*/ 2306171 w 3243376"/>
              <a:gd name="connsiteY498" fmla="*/ 986371 h 2504437"/>
              <a:gd name="connsiteX499" fmla="*/ 2317684 w 3243376"/>
              <a:gd name="connsiteY499" fmla="*/ 963919 h 2504437"/>
              <a:gd name="connsiteX500" fmla="*/ 2340136 w 3243376"/>
              <a:gd name="connsiteY500" fmla="*/ 963919 h 2504437"/>
              <a:gd name="connsiteX501" fmla="*/ 2317684 w 3243376"/>
              <a:gd name="connsiteY501" fmla="*/ 963919 h 2504437"/>
              <a:gd name="connsiteX502" fmla="*/ 2306171 w 3243376"/>
              <a:gd name="connsiteY502" fmla="*/ 986371 h 2504437"/>
              <a:gd name="connsiteX503" fmla="*/ 2813155 w 3243376"/>
              <a:gd name="connsiteY503" fmla="*/ 1238874 h 2504437"/>
              <a:gd name="connsiteX504" fmla="*/ 2808443 w 3243376"/>
              <a:gd name="connsiteY504" fmla="*/ 1230931 h 2504437"/>
              <a:gd name="connsiteX505" fmla="*/ 2813020 w 3243376"/>
              <a:gd name="connsiteY505" fmla="*/ 1229235 h 2504437"/>
              <a:gd name="connsiteX506" fmla="*/ 2808163 w 3243376"/>
              <a:gd name="connsiteY506" fmla="*/ 1219520 h 2504437"/>
              <a:gd name="connsiteX507" fmla="*/ 2830614 w 3243376"/>
              <a:gd name="connsiteY507" fmla="*/ 1219521 h 2504437"/>
              <a:gd name="connsiteX508" fmla="*/ 2842128 w 3243376"/>
              <a:gd name="connsiteY508" fmla="*/ 1219520 h 2504437"/>
              <a:gd name="connsiteX509" fmla="*/ 2843567 w 3243376"/>
              <a:gd name="connsiteY509" fmla="*/ 1225277 h 2504437"/>
              <a:gd name="connsiteX510" fmla="*/ 2844742 w 3243376"/>
              <a:gd name="connsiteY510" fmla="*/ 1225950 h 2504437"/>
              <a:gd name="connsiteX511" fmla="*/ 2849036 w 3243376"/>
              <a:gd name="connsiteY511" fmla="*/ 1236504 h 2504437"/>
              <a:gd name="connsiteX512" fmla="*/ 2853603 w 3243376"/>
              <a:gd name="connsiteY512" fmla="*/ 1241493 h 2504437"/>
              <a:gd name="connsiteX513" fmla="*/ 2837234 w 3243376"/>
              <a:gd name="connsiteY513" fmla="*/ 1244059 h 2504437"/>
              <a:gd name="connsiteX514" fmla="*/ 2820253 w 3243376"/>
              <a:gd name="connsiteY514" fmla="*/ 1229883 h 2504437"/>
              <a:gd name="connsiteX515" fmla="*/ 2818813 w 3243376"/>
              <a:gd name="connsiteY515" fmla="*/ 1235640 h 2504437"/>
              <a:gd name="connsiteX516" fmla="*/ 2864580 w 3243376"/>
              <a:gd name="connsiteY516" fmla="*/ 1264999 h 2504437"/>
              <a:gd name="connsiteX517" fmla="*/ 2863428 w 3243376"/>
              <a:gd name="connsiteY517" fmla="*/ 1263847 h 2504437"/>
              <a:gd name="connsiteX518" fmla="*/ 2864868 w 3243376"/>
              <a:gd name="connsiteY518" fmla="*/ 1263848 h 2504437"/>
              <a:gd name="connsiteX519" fmla="*/ 2914517 w 3243376"/>
              <a:gd name="connsiteY519" fmla="*/ 1289782 h 2504437"/>
              <a:gd name="connsiteX520" fmla="*/ 2910058 w 3243376"/>
              <a:gd name="connsiteY520" fmla="*/ 1287451 h 2504437"/>
              <a:gd name="connsiteX521" fmla="*/ 2914376 w 3243376"/>
              <a:gd name="connsiteY521" fmla="*/ 1288890 h 2504437"/>
              <a:gd name="connsiteX522" fmla="*/ 2773622 w 3243376"/>
              <a:gd name="connsiteY522" fmla="*/ 1222399 h 2504437"/>
              <a:gd name="connsiteX523" fmla="*/ 2770123 w 3243376"/>
              <a:gd name="connsiteY523" fmla="*/ 1214276 h 2504437"/>
              <a:gd name="connsiteX524" fmla="*/ 2771895 w 3243376"/>
              <a:gd name="connsiteY524" fmla="*/ 1207352 h 2504437"/>
              <a:gd name="connsiteX525" fmla="*/ 2771895 w 3243376"/>
              <a:gd name="connsiteY525" fmla="*/ 1211461 h 2504437"/>
              <a:gd name="connsiteX526" fmla="*/ 2771895 w 3243376"/>
              <a:gd name="connsiteY526" fmla="*/ 1199947 h 2504437"/>
              <a:gd name="connsiteX527" fmla="*/ 2796074 w 3243376"/>
              <a:gd name="connsiteY527" fmla="*/ 1199948 h 2504437"/>
              <a:gd name="connsiteX528" fmla="*/ 2773622 w 3243376"/>
              <a:gd name="connsiteY528" fmla="*/ 1222399 h 2504437"/>
              <a:gd name="connsiteX529" fmla="*/ 2128340 w 3243376"/>
              <a:gd name="connsiteY529" fmla="*/ 903221 h 2504437"/>
              <a:gd name="connsiteX530" fmla="*/ 2147284 w 3243376"/>
              <a:gd name="connsiteY530" fmla="*/ 908078 h 2504437"/>
              <a:gd name="connsiteX531" fmla="*/ 2135769 w 3243376"/>
              <a:gd name="connsiteY531" fmla="*/ 896565 h 2504437"/>
              <a:gd name="connsiteX532" fmla="*/ 2124831 w 3243376"/>
              <a:gd name="connsiteY532" fmla="*/ 896564 h 2504437"/>
              <a:gd name="connsiteX533" fmla="*/ 2128340 w 3243376"/>
              <a:gd name="connsiteY533" fmla="*/ 903221 h 2504437"/>
              <a:gd name="connsiteX534" fmla="*/ 2808739 w 3243376"/>
              <a:gd name="connsiteY534" fmla="*/ 1241397 h 2504437"/>
              <a:gd name="connsiteX535" fmla="*/ 2813155 w 3243376"/>
              <a:gd name="connsiteY535" fmla="*/ 1238874 h 2504437"/>
              <a:gd name="connsiteX536" fmla="*/ 2815000 w 3243376"/>
              <a:gd name="connsiteY536" fmla="*/ 1241984 h 2504437"/>
              <a:gd name="connsiteX537" fmla="*/ 2739081 w 3243376"/>
              <a:gd name="connsiteY537" fmla="*/ 1211461 h 2504437"/>
              <a:gd name="connsiteX538" fmla="*/ 2739081 w 3243376"/>
              <a:gd name="connsiteY538" fmla="*/ 1199948 h 2504437"/>
              <a:gd name="connsiteX539" fmla="*/ 2716630 w 3243376"/>
              <a:gd name="connsiteY539" fmla="*/ 1199948 h 2504437"/>
              <a:gd name="connsiteX540" fmla="*/ 2705116 w 3243376"/>
              <a:gd name="connsiteY540" fmla="*/ 1165983 h 2504437"/>
              <a:gd name="connsiteX541" fmla="*/ 2727568 w 3243376"/>
              <a:gd name="connsiteY541" fmla="*/ 1154469 h 2504437"/>
              <a:gd name="connsiteX542" fmla="*/ 2716054 w 3243376"/>
              <a:gd name="connsiteY542" fmla="*/ 1142955 h 2504437"/>
              <a:gd name="connsiteX543" fmla="*/ 2704540 w 3243376"/>
              <a:gd name="connsiteY543" fmla="*/ 1142955 h 2504437"/>
              <a:gd name="connsiteX544" fmla="*/ 2708857 w 3243376"/>
              <a:gd name="connsiteY544" fmla="*/ 1136047 h 2504437"/>
              <a:gd name="connsiteX545" fmla="*/ 2708232 w 3243376"/>
              <a:gd name="connsiteY545" fmla="*/ 1133795 h 2504437"/>
              <a:gd name="connsiteX546" fmla="*/ 2719293 w 3243376"/>
              <a:gd name="connsiteY546" fmla="*/ 1136911 h 2504437"/>
              <a:gd name="connsiteX547" fmla="*/ 2726417 w 3243376"/>
              <a:gd name="connsiteY547" fmla="*/ 1132593 h 2504437"/>
              <a:gd name="connsiteX548" fmla="*/ 2726417 w 3243376"/>
              <a:gd name="connsiteY548" fmla="*/ 1110142 h 2504437"/>
              <a:gd name="connsiteX549" fmla="*/ 2719508 w 3243376"/>
              <a:gd name="connsiteY549" fmla="*/ 1121368 h 2504437"/>
              <a:gd name="connsiteX550" fmla="*/ 2707241 w 3243376"/>
              <a:gd name="connsiteY550" fmla="*/ 1130227 h 2504437"/>
              <a:gd name="connsiteX551" fmla="*/ 2704540 w 3243376"/>
              <a:gd name="connsiteY551" fmla="*/ 1120504 h 2504437"/>
              <a:gd name="connsiteX552" fmla="*/ 2719868 w 3243376"/>
              <a:gd name="connsiteY552" fmla="*/ 1111941 h 2504437"/>
              <a:gd name="connsiteX553" fmla="*/ 2725343 w 3243376"/>
              <a:gd name="connsiteY553" fmla="*/ 1092415 h 2504437"/>
              <a:gd name="connsiteX554" fmla="*/ 2725552 w 3243376"/>
              <a:gd name="connsiteY554" fmla="*/ 1092296 h 2504437"/>
              <a:gd name="connsiteX555" fmla="*/ 2725925 w 3243376"/>
              <a:gd name="connsiteY555" fmla="*/ 1090805 h 2504437"/>
              <a:gd name="connsiteX556" fmla="*/ 2730050 w 3243376"/>
              <a:gd name="connsiteY556" fmla="*/ 1087043 h 2504437"/>
              <a:gd name="connsiteX557" fmla="*/ 2726992 w 3243376"/>
              <a:gd name="connsiteY557" fmla="*/ 1075601 h 2504437"/>
              <a:gd name="connsiteX558" fmla="*/ 2760957 w 3243376"/>
              <a:gd name="connsiteY558" fmla="*/ 1087115 h 2504437"/>
              <a:gd name="connsiteX559" fmla="*/ 2738506 w 3243376"/>
              <a:gd name="connsiteY559" fmla="*/ 1109566 h 2504437"/>
              <a:gd name="connsiteX560" fmla="*/ 2750019 w 3243376"/>
              <a:gd name="connsiteY560" fmla="*/ 1132018 h 2504437"/>
              <a:gd name="connsiteX561" fmla="*/ 2750019 w 3243376"/>
              <a:gd name="connsiteY561" fmla="*/ 1165983 h 2504437"/>
              <a:gd name="connsiteX562" fmla="*/ 2738506 w 3243376"/>
              <a:gd name="connsiteY562" fmla="*/ 1177496 h 2504437"/>
              <a:gd name="connsiteX563" fmla="*/ 2726992 w 3243376"/>
              <a:gd name="connsiteY563" fmla="*/ 1165983 h 2504437"/>
              <a:gd name="connsiteX564" fmla="*/ 2715479 w 3243376"/>
              <a:gd name="connsiteY564" fmla="*/ 1165983 h 2504437"/>
              <a:gd name="connsiteX565" fmla="*/ 2737930 w 3243376"/>
              <a:gd name="connsiteY565" fmla="*/ 1177496 h 2504437"/>
              <a:gd name="connsiteX566" fmla="*/ 2737930 w 3243376"/>
              <a:gd name="connsiteY566" fmla="*/ 1189010 h 2504437"/>
              <a:gd name="connsiteX567" fmla="*/ 2760382 w 3243376"/>
              <a:gd name="connsiteY567" fmla="*/ 1177496 h 2504437"/>
              <a:gd name="connsiteX568" fmla="*/ 2760382 w 3243376"/>
              <a:gd name="connsiteY568" fmla="*/ 1189010 h 2504437"/>
              <a:gd name="connsiteX569" fmla="*/ 2771895 w 3243376"/>
              <a:gd name="connsiteY569" fmla="*/ 1177496 h 2504437"/>
              <a:gd name="connsiteX570" fmla="*/ 2771895 w 3243376"/>
              <a:gd name="connsiteY570" fmla="*/ 1198580 h 2504437"/>
              <a:gd name="connsiteX571" fmla="*/ 2771895 w 3243376"/>
              <a:gd name="connsiteY571" fmla="*/ 1205284 h 2504437"/>
              <a:gd name="connsiteX572" fmla="*/ 2771760 w 3243376"/>
              <a:gd name="connsiteY572" fmla="*/ 1201918 h 2504437"/>
              <a:gd name="connsiteX573" fmla="*/ 2762108 w 3243376"/>
              <a:gd name="connsiteY573" fmla="*/ 1199948 h 2504437"/>
              <a:gd name="connsiteX574" fmla="*/ 2750594 w 3243376"/>
              <a:gd name="connsiteY574" fmla="*/ 1199948 h 2504437"/>
              <a:gd name="connsiteX575" fmla="*/ 2739081 w 3243376"/>
              <a:gd name="connsiteY575" fmla="*/ 1211461 h 2504437"/>
              <a:gd name="connsiteX576" fmla="*/ 2442606 w 3243376"/>
              <a:gd name="connsiteY576" fmla="*/ 1065239 h 2504437"/>
              <a:gd name="connsiteX577" fmla="*/ 2431093 w 3243376"/>
              <a:gd name="connsiteY577" fmla="*/ 1031274 h 2504437"/>
              <a:gd name="connsiteX578" fmla="*/ 2420156 w 3243376"/>
              <a:gd name="connsiteY578" fmla="*/ 1031274 h 2504437"/>
              <a:gd name="connsiteX579" fmla="*/ 2442606 w 3243376"/>
              <a:gd name="connsiteY579" fmla="*/ 1065239 h 2504437"/>
              <a:gd name="connsiteX580" fmla="*/ 2796649 w 3243376"/>
              <a:gd name="connsiteY580" fmla="*/ 1241973 h 2504437"/>
              <a:gd name="connsiteX581" fmla="*/ 2808163 w 3243376"/>
              <a:gd name="connsiteY581" fmla="*/ 1219520 h 2504437"/>
              <a:gd name="connsiteX582" fmla="*/ 2808163 w 3243376"/>
              <a:gd name="connsiteY582" fmla="*/ 1231035 h 2504437"/>
              <a:gd name="connsiteX583" fmla="*/ 2808163 w 3243376"/>
              <a:gd name="connsiteY583" fmla="*/ 1231035 h 2504437"/>
              <a:gd name="connsiteX584" fmla="*/ 2808163 w 3243376"/>
              <a:gd name="connsiteY584" fmla="*/ 1231898 h 2504437"/>
              <a:gd name="connsiteX585" fmla="*/ 2808163 w 3243376"/>
              <a:gd name="connsiteY585" fmla="*/ 1241973 h 2504437"/>
              <a:gd name="connsiteX586" fmla="*/ 2796649 w 3243376"/>
              <a:gd name="connsiteY586" fmla="*/ 1241973 h 2504437"/>
              <a:gd name="connsiteX587" fmla="*/ 2910058 w 3243376"/>
              <a:gd name="connsiteY587" fmla="*/ 1298964 h 2504437"/>
              <a:gd name="connsiteX588" fmla="*/ 2914915 w 3243376"/>
              <a:gd name="connsiteY588" fmla="*/ 1292308 h 2504437"/>
              <a:gd name="connsiteX589" fmla="*/ 2914517 w 3243376"/>
              <a:gd name="connsiteY589" fmla="*/ 1289782 h 2504437"/>
              <a:gd name="connsiteX590" fmla="*/ 2921068 w 3243376"/>
              <a:gd name="connsiteY590" fmla="*/ 1293207 h 2504437"/>
              <a:gd name="connsiteX591" fmla="*/ 2932510 w 3243376"/>
              <a:gd name="connsiteY591" fmla="*/ 1298964 h 2504437"/>
              <a:gd name="connsiteX592" fmla="*/ 2910058 w 3243376"/>
              <a:gd name="connsiteY592" fmla="*/ 1298964 h 2504437"/>
              <a:gd name="connsiteX593" fmla="*/ 2771895 w 3243376"/>
              <a:gd name="connsiteY593" fmla="*/ 1233913 h 2504437"/>
              <a:gd name="connsiteX594" fmla="*/ 2771895 w 3243376"/>
              <a:gd name="connsiteY594" fmla="*/ 1222399 h 2504437"/>
              <a:gd name="connsiteX595" fmla="*/ 2771895 w 3243376"/>
              <a:gd name="connsiteY595" fmla="*/ 1233913 h 2504437"/>
              <a:gd name="connsiteX596" fmla="*/ 2090291 w 3243376"/>
              <a:gd name="connsiteY596" fmla="*/ 896565 h 2504437"/>
              <a:gd name="connsiteX597" fmla="*/ 2090291 w 3243376"/>
              <a:gd name="connsiteY597" fmla="*/ 885052 h 2504437"/>
              <a:gd name="connsiteX598" fmla="*/ 2101805 w 3243376"/>
              <a:gd name="connsiteY598" fmla="*/ 896564 h 2504437"/>
              <a:gd name="connsiteX599" fmla="*/ 2113318 w 3243376"/>
              <a:gd name="connsiteY599" fmla="*/ 885052 h 2504437"/>
              <a:gd name="connsiteX600" fmla="*/ 2101805 w 3243376"/>
              <a:gd name="connsiteY600" fmla="*/ 873538 h 2504437"/>
              <a:gd name="connsiteX601" fmla="*/ 2101805 w 3243376"/>
              <a:gd name="connsiteY601" fmla="*/ 873538 h 2504437"/>
              <a:gd name="connsiteX602" fmla="*/ 2090291 w 3243376"/>
              <a:gd name="connsiteY602" fmla="*/ 885052 h 2504437"/>
              <a:gd name="connsiteX603" fmla="*/ 2748867 w 3243376"/>
              <a:gd name="connsiteY603" fmla="*/ 1222975 h 2504437"/>
              <a:gd name="connsiteX604" fmla="*/ 2760382 w 3243376"/>
              <a:gd name="connsiteY604" fmla="*/ 1211461 h 2504437"/>
              <a:gd name="connsiteX605" fmla="*/ 2748867 w 3243376"/>
              <a:gd name="connsiteY605" fmla="*/ 1222975 h 2504437"/>
              <a:gd name="connsiteX606" fmla="*/ 2854217 w 3243376"/>
              <a:gd name="connsiteY606" fmla="*/ 1275362 h 2504437"/>
              <a:gd name="connsiteX607" fmla="*/ 2849899 w 3243376"/>
              <a:gd name="connsiteY607" fmla="*/ 1262696 h 2504437"/>
              <a:gd name="connsiteX608" fmla="*/ 2854089 w 3243376"/>
              <a:gd name="connsiteY608" fmla="*/ 1242025 h 2504437"/>
              <a:gd name="connsiteX609" fmla="*/ 2864580 w 3243376"/>
              <a:gd name="connsiteY609" fmla="*/ 1253486 h 2504437"/>
              <a:gd name="connsiteX610" fmla="*/ 2853066 w 3243376"/>
              <a:gd name="connsiteY610" fmla="*/ 1253486 h 2504437"/>
              <a:gd name="connsiteX611" fmla="*/ 2863428 w 3243376"/>
              <a:gd name="connsiteY611" fmla="*/ 1263847 h 2504437"/>
              <a:gd name="connsiteX612" fmla="*/ 2854217 w 3243376"/>
              <a:gd name="connsiteY612" fmla="*/ 1263848 h 2504437"/>
              <a:gd name="connsiteX613" fmla="*/ 2646973 w 3243376"/>
              <a:gd name="connsiteY613" fmla="*/ 1177496 h 2504437"/>
              <a:gd name="connsiteX614" fmla="*/ 2646973 w 3243376"/>
              <a:gd name="connsiteY614" fmla="*/ 1165983 h 2504437"/>
              <a:gd name="connsiteX615" fmla="*/ 2648412 w 3243376"/>
              <a:gd name="connsiteY615" fmla="*/ 1165983 h 2504437"/>
              <a:gd name="connsiteX616" fmla="*/ 2657782 w 3243376"/>
              <a:gd name="connsiteY616" fmla="*/ 1165983 h 2504437"/>
              <a:gd name="connsiteX617" fmla="*/ 2657593 w 3243376"/>
              <a:gd name="connsiteY617" fmla="*/ 1166493 h 2504437"/>
              <a:gd name="connsiteX618" fmla="*/ 2648412 w 3243376"/>
              <a:gd name="connsiteY618" fmla="*/ 1171739 h 2504437"/>
              <a:gd name="connsiteX619" fmla="*/ 2646973 w 3243376"/>
              <a:gd name="connsiteY619" fmla="*/ 1177496 h 2504437"/>
              <a:gd name="connsiteX620" fmla="*/ 2819676 w 3243376"/>
              <a:gd name="connsiteY620" fmla="*/ 1264424 h 2504437"/>
              <a:gd name="connsiteX621" fmla="*/ 2818237 w 3243376"/>
              <a:gd name="connsiteY621" fmla="*/ 1247441 h 2504437"/>
              <a:gd name="connsiteX622" fmla="*/ 2815000 w 3243376"/>
              <a:gd name="connsiteY622" fmla="*/ 1241984 h 2504437"/>
              <a:gd name="connsiteX623" fmla="*/ 2824066 w 3243376"/>
              <a:gd name="connsiteY623" fmla="*/ 1242835 h 2504437"/>
              <a:gd name="connsiteX624" fmla="*/ 2831190 w 3243376"/>
              <a:gd name="connsiteY624" fmla="*/ 1252910 h 2504437"/>
              <a:gd name="connsiteX625" fmla="*/ 2819676 w 3243376"/>
              <a:gd name="connsiteY625" fmla="*/ 1252910 h 2504437"/>
              <a:gd name="connsiteX626" fmla="*/ 2819676 w 3243376"/>
              <a:gd name="connsiteY626" fmla="*/ 1264424 h 2504437"/>
              <a:gd name="connsiteX627" fmla="*/ 2771895 w 3243376"/>
              <a:gd name="connsiteY627" fmla="*/ 1244851 h 2504437"/>
              <a:gd name="connsiteX628" fmla="*/ 2783409 w 3243376"/>
              <a:gd name="connsiteY628" fmla="*/ 1233337 h 2504437"/>
              <a:gd name="connsiteX629" fmla="*/ 2771895 w 3243376"/>
              <a:gd name="connsiteY629" fmla="*/ 1244851 h 2504437"/>
              <a:gd name="connsiteX630" fmla="*/ 2295233 w 3243376"/>
              <a:gd name="connsiteY630" fmla="*/ 1008822 h 2504437"/>
              <a:gd name="connsiteX631" fmla="*/ 2317684 w 3243376"/>
              <a:gd name="connsiteY631" fmla="*/ 1008822 h 2504437"/>
              <a:gd name="connsiteX632" fmla="*/ 2306746 w 3243376"/>
              <a:gd name="connsiteY632" fmla="*/ 997884 h 2504437"/>
              <a:gd name="connsiteX633" fmla="*/ 2329197 w 3243376"/>
              <a:gd name="connsiteY633" fmla="*/ 997884 h 2504437"/>
              <a:gd name="connsiteX634" fmla="*/ 2306746 w 3243376"/>
              <a:gd name="connsiteY634" fmla="*/ 986371 h 2504437"/>
              <a:gd name="connsiteX635" fmla="*/ 2295233 w 3243376"/>
              <a:gd name="connsiteY635" fmla="*/ 1008822 h 2504437"/>
              <a:gd name="connsiteX636" fmla="*/ 2681513 w 3243376"/>
              <a:gd name="connsiteY636" fmla="*/ 1200523 h 2504437"/>
              <a:gd name="connsiteX637" fmla="*/ 2681512 w 3243376"/>
              <a:gd name="connsiteY637" fmla="*/ 1166558 h 2504437"/>
              <a:gd name="connsiteX638" fmla="*/ 2692523 w 3243376"/>
              <a:gd name="connsiteY638" fmla="*/ 1166558 h 2504437"/>
              <a:gd name="connsiteX639" fmla="*/ 2698530 w 3243376"/>
              <a:gd name="connsiteY639" fmla="*/ 1166558 h 2504437"/>
              <a:gd name="connsiteX640" fmla="*/ 2693027 w 3243376"/>
              <a:gd name="connsiteY640" fmla="*/ 1177496 h 2504437"/>
              <a:gd name="connsiteX641" fmla="*/ 2693027 w 3243376"/>
              <a:gd name="connsiteY641" fmla="*/ 1189009 h 2504437"/>
              <a:gd name="connsiteX642" fmla="*/ 2695473 w 3243376"/>
              <a:gd name="connsiteY642" fmla="*/ 1198267 h 2504437"/>
              <a:gd name="connsiteX643" fmla="*/ 2694178 w 3243376"/>
              <a:gd name="connsiteY643" fmla="*/ 1197645 h 2504437"/>
              <a:gd name="connsiteX644" fmla="*/ 2693150 w 3243376"/>
              <a:gd name="connsiteY644" fmla="*/ 1199342 h 2504437"/>
              <a:gd name="connsiteX645" fmla="*/ 2180672 w 3243376"/>
              <a:gd name="connsiteY645" fmla="*/ 953557 h 2504437"/>
              <a:gd name="connsiteX646" fmla="*/ 2203124 w 3243376"/>
              <a:gd name="connsiteY646" fmla="*/ 953557 h 2504437"/>
              <a:gd name="connsiteX647" fmla="*/ 2200509 w 3243376"/>
              <a:gd name="connsiteY647" fmla="*/ 943665 h 2504437"/>
              <a:gd name="connsiteX648" fmla="*/ 2200870 w 3243376"/>
              <a:gd name="connsiteY648" fmla="*/ 943441 h 2504437"/>
              <a:gd name="connsiteX649" fmla="*/ 2214637 w 3243376"/>
              <a:gd name="connsiteY649" fmla="*/ 942043 h 2504437"/>
              <a:gd name="connsiteX650" fmla="*/ 2226151 w 3243376"/>
              <a:gd name="connsiteY650" fmla="*/ 919592 h 2504437"/>
              <a:gd name="connsiteX651" fmla="*/ 2237664 w 3243376"/>
              <a:gd name="connsiteY651" fmla="*/ 931105 h 2504437"/>
              <a:gd name="connsiteX652" fmla="*/ 2237665 w 3243376"/>
              <a:gd name="connsiteY652" fmla="*/ 919592 h 2504437"/>
              <a:gd name="connsiteX653" fmla="*/ 2226151 w 3243376"/>
              <a:gd name="connsiteY653" fmla="*/ 919592 h 2504437"/>
              <a:gd name="connsiteX654" fmla="*/ 2237664 w 3243376"/>
              <a:gd name="connsiteY654" fmla="*/ 908078 h 2504437"/>
              <a:gd name="connsiteX655" fmla="*/ 2226151 w 3243376"/>
              <a:gd name="connsiteY655" fmla="*/ 851661 h 2504437"/>
              <a:gd name="connsiteX656" fmla="*/ 2214638 w 3243376"/>
              <a:gd name="connsiteY656" fmla="*/ 851661 h 2504437"/>
              <a:gd name="connsiteX657" fmla="*/ 2214638 w 3243376"/>
              <a:gd name="connsiteY657" fmla="*/ 829211 h 2504437"/>
              <a:gd name="connsiteX658" fmla="*/ 2192186 w 3243376"/>
              <a:gd name="connsiteY658" fmla="*/ 829211 h 2504437"/>
              <a:gd name="connsiteX659" fmla="*/ 2192186 w 3243376"/>
              <a:gd name="connsiteY659" fmla="*/ 851661 h 2504437"/>
              <a:gd name="connsiteX660" fmla="*/ 2203699 w 3243376"/>
              <a:gd name="connsiteY660" fmla="*/ 840148 h 2504437"/>
              <a:gd name="connsiteX661" fmla="*/ 2215213 w 3243376"/>
              <a:gd name="connsiteY661" fmla="*/ 862600 h 2504437"/>
              <a:gd name="connsiteX662" fmla="*/ 2203699 w 3243376"/>
              <a:gd name="connsiteY662" fmla="*/ 862600 h 2504437"/>
              <a:gd name="connsiteX663" fmla="*/ 2200731 w 3243376"/>
              <a:gd name="connsiteY663" fmla="*/ 870876 h 2504437"/>
              <a:gd name="connsiteX664" fmla="*/ 2203686 w 3243376"/>
              <a:gd name="connsiteY664" fmla="*/ 874127 h 2504437"/>
              <a:gd name="connsiteX665" fmla="*/ 2198519 w 3243376"/>
              <a:gd name="connsiteY665" fmla="*/ 879295 h 2504437"/>
              <a:gd name="connsiteX666" fmla="*/ 2196647 w 3243376"/>
              <a:gd name="connsiteY666" fmla="*/ 881166 h 2504437"/>
              <a:gd name="connsiteX667" fmla="*/ 2193050 w 3243376"/>
              <a:gd name="connsiteY667" fmla="*/ 882173 h 2504437"/>
              <a:gd name="connsiteX668" fmla="*/ 2192465 w 3243376"/>
              <a:gd name="connsiteY668" fmla="*/ 882009 h 2504437"/>
              <a:gd name="connsiteX669" fmla="*/ 2191395 w 3243376"/>
              <a:gd name="connsiteY669" fmla="*/ 871091 h 2504437"/>
              <a:gd name="connsiteX670" fmla="*/ 2181824 w 3243376"/>
              <a:gd name="connsiteY670" fmla="*/ 873538 h 2504437"/>
              <a:gd name="connsiteX671" fmla="*/ 2185332 w 3243376"/>
              <a:gd name="connsiteY671" fmla="*/ 880014 h 2504437"/>
              <a:gd name="connsiteX672" fmla="*/ 2192465 w 3243376"/>
              <a:gd name="connsiteY672" fmla="*/ 882009 h 2504437"/>
              <a:gd name="connsiteX673" fmla="*/ 2192762 w 3243376"/>
              <a:gd name="connsiteY673" fmla="*/ 885052 h 2504437"/>
              <a:gd name="connsiteX674" fmla="*/ 2196647 w 3243376"/>
              <a:gd name="connsiteY674" fmla="*/ 881166 h 2504437"/>
              <a:gd name="connsiteX675" fmla="*/ 2200768 w 3243376"/>
              <a:gd name="connsiteY675" fmla="*/ 880014 h 2504437"/>
              <a:gd name="connsiteX676" fmla="*/ 2203856 w 3243376"/>
              <a:gd name="connsiteY676" fmla="*/ 874313 h 2504437"/>
              <a:gd name="connsiteX677" fmla="*/ 2206290 w 3243376"/>
              <a:gd name="connsiteY677" fmla="*/ 876992 h 2504437"/>
              <a:gd name="connsiteX678" fmla="*/ 2226151 w 3243376"/>
              <a:gd name="connsiteY678" fmla="*/ 874113 h 2504437"/>
              <a:gd name="connsiteX679" fmla="*/ 2214638 w 3243376"/>
              <a:gd name="connsiteY679" fmla="*/ 919016 h 2504437"/>
              <a:gd name="connsiteX680" fmla="*/ 2192186 w 3243376"/>
              <a:gd name="connsiteY680" fmla="*/ 885052 h 2504437"/>
              <a:gd name="connsiteX681" fmla="*/ 2169735 w 3243376"/>
              <a:gd name="connsiteY681" fmla="*/ 885051 h 2504437"/>
              <a:gd name="connsiteX682" fmla="*/ 2157070 w 3243376"/>
              <a:gd name="connsiteY682" fmla="*/ 908654 h 2504437"/>
              <a:gd name="connsiteX683" fmla="*/ 2157070 w 3243376"/>
              <a:gd name="connsiteY683" fmla="*/ 931106 h 2504437"/>
              <a:gd name="connsiteX684" fmla="*/ 2179522 w 3243376"/>
              <a:gd name="connsiteY684" fmla="*/ 931106 h 2504437"/>
              <a:gd name="connsiteX685" fmla="*/ 2191035 w 3243376"/>
              <a:gd name="connsiteY685" fmla="*/ 919592 h 2504437"/>
              <a:gd name="connsiteX686" fmla="*/ 2202548 w 3243376"/>
              <a:gd name="connsiteY686" fmla="*/ 908078 h 2504437"/>
              <a:gd name="connsiteX687" fmla="*/ 2191035 w 3243376"/>
              <a:gd name="connsiteY687" fmla="*/ 930530 h 2504437"/>
              <a:gd name="connsiteX688" fmla="*/ 2202548 w 3243376"/>
              <a:gd name="connsiteY688" fmla="*/ 919016 h 2504437"/>
              <a:gd name="connsiteX689" fmla="*/ 2214062 w 3243376"/>
              <a:gd name="connsiteY689" fmla="*/ 930529 h 2504437"/>
              <a:gd name="connsiteX690" fmla="*/ 2191610 w 3243376"/>
              <a:gd name="connsiteY690" fmla="*/ 930529 h 2504437"/>
              <a:gd name="connsiteX691" fmla="*/ 2191610 w 3243376"/>
              <a:gd name="connsiteY691" fmla="*/ 942044 h 2504437"/>
              <a:gd name="connsiteX692" fmla="*/ 2203123 w 3243376"/>
              <a:gd name="connsiteY692" fmla="*/ 942044 h 2504437"/>
              <a:gd name="connsiteX693" fmla="*/ 2200870 w 3243376"/>
              <a:gd name="connsiteY693" fmla="*/ 943441 h 2504437"/>
              <a:gd name="connsiteX694" fmla="*/ 2200461 w 3243376"/>
              <a:gd name="connsiteY694" fmla="*/ 943483 h 2504437"/>
              <a:gd name="connsiteX695" fmla="*/ 2200509 w 3243376"/>
              <a:gd name="connsiteY695" fmla="*/ 943665 h 2504437"/>
              <a:gd name="connsiteX696" fmla="*/ 2195001 w 3243376"/>
              <a:gd name="connsiteY696" fmla="*/ 947081 h 2504437"/>
              <a:gd name="connsiteX697" fmla="*/ 2180672 w 3243376"/>
              <a:gd name="connsiteY697" fmla="*/ 953557 h 2504437"/>
              <a:gd name="connsiteX698" fmla="*/ 2205356 w 3243376"/>
              <a:gd name="connsiteY698" fmla="*/ 971259 h 2504437"/>
              <a:gd name="connsiteX699" fmla="*/ 2215213 w 3243376"/>
              <a:gd name="connsiteY699" fmla="*/ 964495 h 2504437"/>
              <a:gd name="connsiteX700" fmla="*/ 2203700 w 3243376"/>
              <a:gd name="connsiteY700" fmla="*/ 952982 h 2504437"/>
              <a:gd name="connsiteX701" fmla="*/ 2205356 w 3243376"/>
              <a:gd name="connsiteY701" fmla="*/ 971259 h 2504437"/>
              <a:gd name="connsiteX702" fmla="*/ 2608691 w 3243376"/>
              <a:gd name="connsiteY702" fmla="*/ 1176416 h 2504437"/>
              <a:gd name="connsiteX703" fmla="*/ 2613008 w 3243376"/>
              <a:gd name="connsiteY703" fmla="*/ 1178071 h 2504437"/>
              <a:gd name="connsiteX704" fmla="*/ 2624521 w 3243376"/>
              <a:gd name="connsiteY704" fmla="*/ 1178071 h 2504437"/>
              <a:gd name="connsiteX705" fmla="*/ 2613008 w 3243376"/>
              <a:gd name="connsiteY705" fmla="*/ 1166558 h 2504437"/>
              <a:gd name="connsiteX706" fmla="*/ 2608691 w 3243376"/>
              <a:gd name="connsiteY706" fmla="*/ 1176416 h 2504437"/>
              <a:gd name="connsiteX707" fmla="*/ 2262046 w 3243376"/>
              <a:gd name="connsiteY707" fmla="*/ 1008246 h 2504437"/>
              <a:gd name="connsiteX708" fmla="*/ 2263282 w 3243376"/>
              <a:gd name="connsiteY708" fmla="*/ 1003857 h 2504437"/>
              <a:gd name="connsiteX709" fmla="*/ 2258965 w 3243376"/>
              <a:gd name="connsiteY709" fmla="*/ 996733 h 2504437"/>
              <a:gd name="connsiteX710" fmla="*/ 2270478 w 3243376"/>
              <a:gd name="connsiteY710" fmla="*/ 1008246 h 2504437"/>
              <a:gd name="connsiteX711" fmla="*/ 2738336 w 3243376"/>
              <a:gd name="connsiteY711" fmla="*/ 1244851 h 2504437"/>
              <a:gd name="connsiteX712" fmla="*/ 2739658 w 3243376"/>
              <a:gd name="connsiteY712" fmla="*/ 1243123 h 2504437"/>
              <a:gd name="connsiteX713" fmla="*/ 2738671 w 3243376"/>
              <a:gd name="connsiteY713" fmla="*/ 1243107 h 2504437"/>
              <a:gd name="connsiteX714" fmla="*/ 2742031 w 3243376"/>
              <a:gd name="connsiteY714" fmla="*/ 1235208 h 2504437"/>
              <a:gd name="connsiteX715" fmla="*/ 2737930 w 3243376"/>
              <a:gd name="connsiteY715" fmla="*/ 1233337 h 2504437"/>
              <a:gd name="connsiteX716" fmla="*/ 2749444 w 3243376"/>
              <a:gd name="connsiteY716" fmla="*/ 1244851 h 2504437"/>
              <a:gd name="connsiteX717" fmla="*/ 2743686 w 3243376"/>
              <a:gd name="connsiteY717" fmla="*/ 1244851 h 2504437"/>
              <a:gd name="connsiteX718" fmla="*/ 2101804 w 3243376"/>
              <a:gd name="connsiteY718" fmla="*/ 930529 h 2504437"/>
              <a:gd name="connsiteX719" fmla="*/ 2090290 w 3243376"/>
              <a:gd name="connsiteY719" fmla="*/ 908078 h 2504437"/>
              <a:gd name="connsiteX720" fmla="*/ 2101804 w 3243376"/>
              <a:gd name="connsiteY720" fmla="*/ 930529 h 2504437"/>
              <a:gd name="connsiteX721" fmla="*/ 2774198 w 3243376"/>
              <a:gd name="connsiteY721" fmla="*/ 1265574 h 2504437"/>
              <a:gd name="connsiteX722" fmla="*/ 2774007 w 3243376"/>
              <a:gd name="connsiteY722" fmla="*/ 1265194 h 2504437"/>
              <a:gd name="connsiteX723" fmla="*/ 2774198 w 3243376"/>
              <a:gd name="connsiteY723" fmla="*/ 1264999 h 2504437"/>
              <a:gd name="connsiteX724" fmla="*/ 2774198 w 3243376"/>
              <a:gd name="connsiteY724" fmla="*/ 1265575 h 2504437"/>
              <a:gd name="connsiteX725" fmla="*/ 2774198 w 3243376"/>
              <a:gd name="connsiteY725" fmla="*/ 1265574 h 2504437"/>
              <a:gd name="connsiteX726" fmla="*/ 2774198 w 3243376"/>
              <a:gd name="connsiteY726" fmla="*/ 1264999 h 2504437"/>
              <a:gd name="connsiteX727" fmla="*/ 2774276 w 3243376"/>
              <a:gd name="connsiteY727" fmla="*/ 1265547 h 2504437"/>
              <a:gd name="connsiteX728" fmla="*/ 2658486 w 3243376"/>
              <a:gd name="connsiteY728" fmla="*/ 1211461 h 2504437"/>
              <a:gd name="connsiteX729" fmla="*/ 2646972 w 3243376"/>
              <a:gd name="connsiteY729" fmla="*/ 1199948 h 2504437"/>
              <a:gd name="connsiteX730" fmla="*/ 2658486 w 3243376"/>
              <a:gd name="connsiteY730" fmla="*/ 1199948 h 2504437"/>
              <a:gd name="connsiteX731" fmla="*/ 2658486 w 3243376"/>
              <a:gd name="connsiteY731" fmla="*/ 1211461 h 2504437"/>
              <a:gd name="connsiteX732" fmla="*/ 2362588 w 3243376"/>
              <a:gd name="connsiteY732" fmla="*/ 1065238 h 2504437"/>
              <a:gd name="connsiteX733" fmla="*/ 2374101 w 3243376"/>
              <a:gd name="connsiteY733" fmla="*/ 1053725 h 2504437"/>
              <a:gd name="connsiteX734" fmla="*/ 2374101 w 3243376"/>
              <a:gd name="connsiteY734" fmla="*/ 1031274 h 2504437"/>
              <a:gd name="connsiteX735" fmla="*/ 2362588 w 3243376"/>
              <a:gd name="connsiteY735" fmla="*/ 1065238 h 2504437"/>
              <a:gd name="connsiteX736" fmla="*/ 2907755 w 3243376"/>
              <a:gd name="connsiteY736" fmla="*/ 1335232 h 2504437"/>
              <a:gd name="connsiteX737" fmla="*/ 2919269 w 3243376"/>
              <a:gd name="connsiteY737" fmla="*/ 1323718 h 2504437"/>
              <a:gd name="connsiteX738" fmla="*/ 2907755 w 3243376"/>
              <a:gd name="connsiteY738" fmla="*/ 1335232 h 2504437"/>
              <a:gd name="connsiteX739" fmla="*/ 2774198 w 3243376"/>
              <a:gd name="connsiteY739" fmla="*/ 1269856 h 2504437"/>
              <a:gd name="connsiteX740" fmla="*/ 2774198 w 3243376"/>
              <a:gd name="connsiteY740" fmla="*/ 1269317 h 2504437"/>
              <a:gd name="connsiteX741" fmla="*/ 2774198 w 3243376"/>
              <a:gd name="connsiteY741" fmla="*/ 1265574 h 2504437"/>
              <a:gd name="connsiteX742" fmla="*/ 2774198 w 3243376"/>
              <a:gd name="connsiteY742" fmla="*/ 1265574 h 2504437"/>
              <a:gd name="connsiteX743" fmla="*/ 2260002 w 3243376"/>
              <a:gd name="connsiteY743" fmla="*/ 1015503 h 2504437"/>
              <a:gd name="connsiteX744" fmla="*/ 2258965 w 3243376"/>
              <a:gd name="connsiteY744" fmla="*/ 1008246 h 2504437"/>
              <a:gd name="connsiteX745" fmla="*/ 2262046 w 3243376"/>
              <a:gd name="connsiteY745" fmla="*/ 1008246 h 2504437"/>
              <a:gd name="connsiteX746" fmla="*/ 2775637 w 3243376"/>
              <a:gd name="connsiteY746" fmla="*/ 1275073 h 2504437"/>
              <a:gd name="connsiteX747" fmla="*/ 2774276 w 3243376"/>
              <a:gd name="connsiteY747" fmla="*/ 1265547 h 2504437"/>
              <a:gd name="connsiteX748" fmla="*/ 2779235 w 3243376"/>
              <a:gd name="connsiteY748" fmla="*/ 1263776 h 2504437"/>
              <a:gd name="connsiteX749" fmla="*/ 2785711 w 3243376"/>
              <a:gd name="connsiteY749" fmla="*/ 1254061 h 2504437"/>
              <a:gd name="connsiteX750" fmla="*/ 2785711 w 3243376"/>
              <a:gd name="connsiteY750" fmla="*/ 1276513 h 2504437"/>
              <a:gd name="connsiteX751" fmla="*/ 2775637 w 3243376"/>
              <a:gd name="connsiteY751" fmla="*/ 1275073 h 2504437"/>
              <a:gd name="connsiteX752" fmla="*/ 2124256 w 3243376"/>
              <a:gd name="connsiteY752" fmla="*/ 952982 h 2504437"/>
              <a:gd name="connsiteX753" fmla="*/ 2127494 w 3243376"/>
              <a:gd name="connsiteY753" fmla="*/ 933795 h 2504437"/>
              <a:gd name="connsiteX754" fmla="*/ 2124256 w 3243376"/>
              <a:gd name="connsiteY754" fmla="*/ 941467 h 2504437"/>
              <a:gd name="connsiteX755" fmla="*/ 2124256 w 3243376"/>
              <a:gd name="connsiteY755" fmla="*/ 938805 h 2504437"/>
              <a:gd name="connsiteX756" fmla="*/ 2124256 w 3243376"/>
              <a:gd name="connsiteY756" fmla="*/ 941468 h 2504437"/>
              <a:gd name="connsiteX757" fmla="*/ 2124256 w 3243376"/>
              <a:gd name="connsiteY757" fmla="*/ 941467 h 2504437"/>
              <a:gd name="connsiteX758" fmla="*/ 2317109 w 3243376"/>
              <a:gd name="connsiteY758" fmla="*/ 1064663 h 2504437"/>
              <a:gd name="connsiteX759" fmla="*/ 2327183 w 3243376"/>
              <a:gd name="connsiteY759" fmla="*/ 1066102 h 2504437"/>
              <a:gd name="connsiteX760" fmla="*/ 2327360 w 3243376"/>
              <a:gd name="connsiteY760" fmla="*/ 1067341 h 2504437"/>
              <a:gd name="connsiteX761" fmla="*/ 2363163 w 3243376"/>
              <a:gd name="connsiteY761" fmla="*/ 1087690 h 2504437"/>
              <a:gd name="connsiteX762" fmla="*/ 2363163 w 3243376"/>
              <a:gd name="connsiteY762" fmla="*/ 1076176 h 2504437"/>
              <a:gd name="connsiteX763" fmla="*/ 2363163 w 3243376"/>
              <a:gd name="connsiteY763" fmla="*/ 1087690 h 2504437"/>
              <a:gd name="connsiteX764" fmla="*/ 2431093 w 3243376"/>
              <a:gd name="connsiteY764" fmla="*/ 1121655 h 2504437"/>
              <a:gd name="connsiteX765" fmla="*/ 2442607 w 3243376"/>
              <a:gd name="connsiteY765" fmla="*/ 1121655 h 2504437"/>
              <a:gd name="connsiteX766" fmla="*/ 2431093 w 3243376"/>
              <a:gd name="connsiteY766" fmla="*/ 1110142 h 2504437"/>
              <a:gd name="connsiteX767" fmla="*/ 2200884 w 3243376"/>
              <a:gd name="connsiteY767" fmla="*/ 1008894 h 2504437"/>
              <a:gd name="connsiteX768" fmla="*/ 2202994 w 3243376"/>
              <a:gd name="connsiteY768" fmla="*/ 1008249 h 2504437"/>
              <a:gd name="connsiteX769" fmla="*/ 2203445 w 3243376"/>
              <a:gd name="connsiteY769" fmla="*/ 1009352 h 2504437"/>
              <a:gd name="connsiteX770" fmla="*/ 2794346 w 3243376"/>
              <a:gd name="connsiteY770" fmla="*/ 1312205 h 2504437"/>
              <a:gd name="connsiteX771" fmla="*/ 2794347 w 3243376"/>
              <a:gd name="connsiteY771" fmla="*/ 1289754 h 2504437"/>
              <a:gd name="connsiteX772" fmla="*/ 2794346 w 3243376"/>
              <a:gd name="connsiteY772" fmla="*/ 1312205 h 2504437"/>
              <a:gd name="connsiteX773" fmla="*/ 2340135 w 3243376"/>
              <a:gd name="connsiteY773" fmla="*/ 1087690 h 2504437"/>
              <a:gd name="connsiteX774" fmla="*/ 2351650 w 3243376"/>
              <a:gd name="connsiteY774" fmla="*/ 1087690 h 2504437"/>
              <a:gd name="connsiteX775" fmla="*/ 2340136 w 3243376"/>
              <a:gd name="connsiteY775" fmla="*/ 1053725 h 2504437"/>
              <a:gd name="connsiteX776" fmla="*/ 2340135 w 3243376"/>
              <a:gd name="connsiteY776" fmla="*/ 1087690 h 2504437"/>
              <a:gd name="connsiteX777" fmla="*/ 2146708 w 3243376"/>
              <a:gd name="connsiteY777" fmla="*/ 998460 h 2504437"/>
              <a:gd name="connsiteX778" fmla="*/ 2158221 w 3243376"/>
              <a:gd name="connsiteY778" fmla="*/ 986946 h 2504437"/>
              <a:gd name="connsiteX779" fmla="*/ 2169735 w 3243376"/>
              <a:gd name="connsiteY779" fmla="*/ 998460 h 2504437"/>
              <a:gd name="connsiteX780" fmla="*/ 2159660 w 3243376"/>
              <a:gd name="connsiteY780" fmla="*/ 998460 h 2504437"/>
              <a:gd name="connsiteX781" fmla="*/ 2158222 w 3243376"/>
              <a:gd name="connsiteY781" fmla="*/ 998460 h 2504437"/>
              <a:gd name="connsiteX782" fmla="*/ 2158222 w 3243376"/>
              <a:gd name="connsiteY782" fmla="*/ 998460 h 2504437"/>
              <a:gd name="connsiteX783" fmla="*/ 2155163 w 3243376"/>
              <a:gd name="connsiteY783" fmla="*/ 998460 h 2504437"/>
              <a:gd name="connsiteX784" fmla="*/ 2158222 w 3243376"/>
              <a:gd name="connsiteY784" fmla="*/ 998460 h 2504437"/>
              <a:gd name="connsiteX785" fmla="*/ 2176859 w 3243376"/>
              <a:gd name="connsiteY785" fmla="*/ 1004216 h 2504437"/>
              <a:gd name="connsiteX786" fmla="*/ 2203700 w 3243376"/>
              <a:gd name="connsiteY786" fmla="*/ 1009973 h 2504437"/>
              <a:gd name="connsiteX787" fmla="*/ 2203445 w 3243376"/>
              <a:gd name="connsiteY787" fmla="*/ 1009352 h 2504437"/>
              <a:gd name="connsiteX788" fmla="*/ 2203699 w 3243376"/>
              <a:gd name="connsiteY788" fmla="*/ 1009398 h 2504437"/>
              <a:gd name="connsiteX789" fmla="*/ 2207951 w 3243376"/>
              <a:gd name="connsiteY789" fmla="*/ 1006210 h 2504437"/>
              <a:gd name="connsiteX790" fmla="*/ 2209747 w 3243376"/>
              <a:gd name="connsiteY790" fmla="*/ 1005298 h 2504437"/>
              <a:gd name="connsiteX791" fmla="*/ 2215213 w 3243376"/>
              <a:gd name="connsiteY791" fmla="*/ 1009398 h 2504437"/>
              <a:gd name="connsiteX792" fmla="*/ 2215213 w 3243376"/>
              <a:gd name="connsiteY792" fmla="*/ 997884 h 2504437"/>
              <a:gd name="connsiteX793" fmla="*/ 2211876 w 3243376"/>
              <a:gd name="connsiteY793" fmla="*/ 1004217 h 2504437"/>
              <a:gd name="connsiteX794" fmla="*/ 2209747 w 3243376"/>
              <a:gd name="connsiteY794" fmla="*/ 1005298 h 2504437"/>
              <a:gd name="connsiteX795" fmla="*/ 2209456 w 3243376"/>
              <a:gd name="connsiteY795" fmla="*/ 1005080 h 2504437"/>
              <a:gd name="connsiteX796" fmla="*/ 2207951 w 3243376"/>
              <a:gd name="connsiteY796" fmla="*/ 1006210 h 2504437"/>
              <a:gd name="connsiteX797" fmla="*/ 2205355 w 3243376"/>
              <a:gd name="connsiteY797" fmla="*/ 1007527 h 2504437"/>
              <a:gd name="connsiteX798" fmla="*/ 2202994 w 3243376"/>
              <a:gd name="connsiteY798" fmla="*/ 1008249 h 2504437"/>
              <a:gd name="connsiteX799" fmla="*/ 2195064 w 3243376"/>
              <a:gd name="connsiteY799" fmla="*/ 988889 h 2504437"/>
              <a:gd name="connsiteX800" fmla="*/ 2203699 w 3243376"/>
              <a:gd name="connsiteY800" fmla="*/ 976008 h 2504437"/>
              <a:gd name="connsiteX801" fmla="*/ 2181249 w 3243376"/>
              <a:gd name="connsiteY801" fmla="*/ 964495 h 2504437"/>
              <a:gd name="connsiteX802" fmla="*/ 2181249 w 3243376"/>
              <a:gd name="connsiteY802" fmla="*/ 986947 h 2504437"/>
              <a:gd name="connsiteX803" fmla="*/ 2169735 w 3243376"/>
              <a:gd name="connsiteY803" fmla="*/ 986946 h 2504437"/>
              <a:gd name="connsiteX804" fmla="*/ 2169735 w 3243376"/>
              <a:gd name="connsiteY804" fmla="*/ 952982 h 2504437"/>
              <a:gd name="connsiteX805" fmla="*/ 2181249 w 3243376"/>
              <a:gd name="connsiteY805" fmla="*/ 952982 h 2504437"/>
              <a:gd name="connsiteX806" fmla="*/ 2158222 w 3243376"/>
              <a:gd name="connsiteY806" fmla="*/ 953557 h 2504437"/>
              <a:gd name="connsiteX807" fmla="*/ 2146708 w 3243376"/>
              <a:gd name="connsiteY807" fmla="*/ 998460 h 2504437"/>
              <a:gd name="connsiteX808" fmla="*/ 2692451 w 3243376"/>
              <a:gd name="connsiteY808" fmla="*/ 1278816 h 2504437"/>
              <a:gd name="connsiteX809" fmla="*/ 2703965 w 3243376"/>
              <a:gd name="connsiteY809" fmla="*/ 1267302 h 2504437"/>
              <a:gd name="connsiteX810" fmla="*/ 2692451 w 3243376"/>
              <a:gd name="connsiteY810" fmla="*/ 1278816 h 2504437"/>
              <a:gd name="connsiteX811" fmla="*/ 1965369 w 3243376"/>
              <a:gd name="connsiteY811" fmla="*/ 919016 h 2504437"/>
              <a:gd name="connsiteX812" fmla="*/ 1976882 w 3243376"/>
              <a:gd name="connsiteY812" fmla="*/ 896565 h 2504437"/>
              <a:gd name="connsiteX813" fmla="*/ 1965369 w 3243376"/>
              <a:gd name="connsiteY813" fmla="*/ 919016 h 2504437"/>
              <a:gd name="connsiteX814" fmla="*/ 2830960 w 3243376"/>
              <a:gd name="connsiteY814" fmla="*/ 1347684 h 2504437"/>
              <a:gd name="connsiteX815" fmla="*/ 2828311 w 3243376"/>
              <a:gd name="connsiteY815" fmla="*/ 1346170 h 2504437"/>
              <a:gd name="connsiteX816" fmla="*/ 2830901 w 3243376"/>
              <a:gd name="connsiteY816" fmla="*/ 1345691 h 2504437"/>
              <a:gd name="connsiteX817" fmla="*/ 2390794 w 3243376"/>
              <a:gd name="connsiteY817" fmla="*/ 1130290 h 2504437"/>
              <a:gd name="connsiteX818" fmla="*/ 2396551 w 3243376"/>
              <a:gd name="connsiteY818" fmla="*/ 1121655 h 2504437"/>
              <a:gd name="connsiteX819" fmla="*/ 2374101 w 3243376"/>
              <a:gd name="connsiteY819" fmla="*/ 1110142 h 2504437"/>
              <a:gd name="connsiteX820" fmla="*/ 2385038 w 3243376"/>
              <a:gd name="connsiteY820" fmla="*/ 1121655 h 2504437"/>
              <a:gd name="connsiteX821" fmla="*/ 2390794 w 3243376"/>
              <a:gd name="connsiteY821" fmla="*/ 1130290 h 2504437"/>
              <a:gd name="connsiteX822" fmla="*/ 2998969 w 3243376"/>
              <a:gd name="connsiteY822" fmla="*/ 1436257 h 2504437"/>
              <a:gd name="connsiteX823" fmla="*/ 2998945 w 3243376"/>
              <a:gd name="connsiteY823" fmla="*/ 1436230 h 2504437"/>
              <a:gd name="connsiteX824" fmla="*/ 2999026 w 3243376"/>
              <a:gd name="connsiteY824" fmla="*/ 1436170 h 2504437"/>
              <a:gd name="connsiteX825" fmla="*/ 2999051 w 3243376"/>
              <a:gd name="connsiteY825" fmla="*/ 1436185 h 2504437"/>
              <a:gd name="connsiteX826" fmla="*/ 2714903 w 3243376"/>
              <a:gd name="connsiteY826" fmla="*/ 1301267 h 2504437"/>
              <a:gd name="connsiteX827" fmla="*/ 2703390 w 3243376"/>
              <a:gd name="connsiteY827" fmla="*/ 1278240 h 2504437"/>
              <a:gd name="connsiteX828" fmla="*/ 2703390 w 3243376"/>
              <a:gd name="connsiteY828" fmla="*/ 1289754 h 2504437"/>
              <a:gd name="connsiteX829" fmla="*/ 2714903 w 3243376"/>
              <a:gd name="connsiteY829" fmla="*/ 1301267 h 2504437"/>
              <a:gd name="connsiteX830" fmla="*/ 2282568 w 3243376"/>
              <a:gd name="connsiteY830" fmla="*/ 1087690 h 2504437"/>
              <a:gd name="connsiteX831" fmla="*/ 2277589 w 3243376"/>
              <a:gd name="connsiteY831" fmla="*/ 1083956 h 2504437"/>
              <a:gd name="connsiteX832" fmla="*/ 2281129 w 3243376"/>
              <a:gd name="connsiteY832" fmla="*/ 1081933 h 2504437"/>
              <a:gd name="connsiteX833" fmla="*/ 2282568 w 3243376"/>
              <a:gd name="connsiteY833" fmla="*/ 1076176 h 2504437"/>
              <a:gd name="connsiteX834" fmla="*/ 2282568 w 3243376"/>
              <a:gd name="connsiteY834" fmla="*/ 1087690 h 2504437"/>
              <a:gd name="connsiteX835" fmla="*/ 2209097 w 3243376"/>
              <a:gd name="connsiteY835" fmla="*/ 1055596 h 2504437"/>
              <a:gd name="connsiteX836" fmla="*/ 2238241 w 3243376"/>
              <a:gd name="connsiteY836" fmla="*/ 1054301 h 2504437"/>
              <a:gd name="connsiteX837" fmla="*/ 2226727 w 3243376"/>
              <a:gd name="connsiteY837" fmla="*/ 1054301 h 2504437"/>
              <a:gd name="connsiteX838" fmla="*/ 2215213 w 3243376"/>
              <a:gd name="connsiteY838" fmla="*/ 1042787 h 2504437"/>
              <a:gd name="connsiteX839" fmla="*/ 2203700 w 3243376"/>
              <a:gd name="connsiteY839" fmla="*/ 1042787 h 2504437"/>
              <a:gd name="connsiteX840" fmla="*/ 2209097 w 3243376"/>
              <a:gd name="connsiteY840" fmla="*/ 1055596 h 2504437"/>
              <a:gd name="connsiteX841" fmla="*/ 2726417 w 3243376"/>
              <a:gd name="connsiteY841" fmla="*/ 1312781 h 2504437"/>
              <a:gd name="connsiteX842" fmla="*/ 2726474 w 3243376"/>
              <a:gd name="connsiteY842" fmla="*/ 1312376 h 2504437"/>
              <a:gd name="connsiteX843" fmla="*/ 2726612 w 3243376"/>
              <a:gd name="connsiteY843" fmla="*/ 1312781 h 2504437"/>
              <a:gd name="connsiteX844" fmla="*/ 2067839 w 3243376"/>
              <a:gd name="connsiteY844" fmla="*/ 986946 h 2504437"/>
              <a:gd name="connsiteX845" fmla="*/ 2090290 w 3243376"/>
              <a:gd name="connsiteY845" fmla="*/ 986946 h 2504437"/>
              <a:gd name="connsiteX846" fmla="*/ 2078777 w 3243376"/>
              <a:gd name="connsiteY846" fmla="*/ 975433 h 2504437"/>
              <a:gd name="connsiteX847" fmla="*/ 2056326 w 3243376"/>
              <a:gd name="connsiteY847" fmla="*/ 964495 h 2504437"/>
              <a:gd name="connsiteX848" fmla="*/ 2067839 w 3243376"/>
              <a:gd name="connsiteY848" fmla="*/ 986946 h 2504437"/>
              <a:gd name="connsiteX849" fmla="*/ 2271054 w 3243376"/>
              <a:gd name="connsiteY849" fmla="*/ 1087690 h 2504437"/>
              <a:gd name="connsiteX850" fmla="*/ 2276811 w 3243376"/>
              <a:gd name="connsiteY850" fmla="*/ 1083372 h 2504437"/>
              <a:gd name="connsiteX851" fmla="*/ 2277589 w 3243376"/>
              <a:gd name="connsiteY851" fmla="*/ 1083956 h 2504437"/>
              <a:gd name="connsiteX852" fmla="*/ 2976836 w 3243376"/>
              <a:gd name="connsiteY852" fmla="*/ 1447489 h 2504437"/>
              <a:gd name="connsiteX853" fmla="*/ 2987846 w 3243376"/>
              <a:gd name="connsiteY853" fmla="*/ 1446050 h 2504437"/>
              <a:gd name="connsiteX854" fmla="*/ 2998969 w 3243376"/>
              <a:gd name="connsiteY854" fmla="*/ 1436257 h 2504437"/>
              <a:gd name="connsiteX855" fmla="*/ 3008788 w 3243376"/>
              <a:gd name="connsiteY855" fmla="*/ 1446986 h 2504437"/>
              <a:gd name="connsiteX856" fmla="*/ 3010227 w 3243376"/>
              <a:gd name="connsiteY856" fmla="*/ 1458427 h 2504437"/>
              <a:gd name="connsiteX857" fmla="*/ 3013645 w 3243376"/>
              <a:gd name="connsiteY857" fmla="*/ 1453570 h 2504437"/>
              <a:gd name="connsiteX858" fmla="*/ 3018380 w 3243376"/>
              <a:gd name="connsiteY858" fmla="*/ 1453954 h 2504437"/>
              <a:gd name="connsiteX859" fmla="*/ 3021740 w 3243376"/>
              <a:gd name="connsiteY859" fmla="*/ 1458428 h 2504437"/>
              <a:gd name="connsiteX860" fmla="*/ 3020301 w 3243376"/>
              <a:gd name="connsiteY860" fmla="*/ 1454110 h 2504437"/>
              <a:gd name="connsiteX861" fmla="*/ 3018380 w 3243376"/>
              <a:gd name="connsiteY861" fmla="*/ 1453954 h 2504437"/>
              <a:gd name="connsiteX862" fmla="*/ 3010227 w 3243376"/>
              <a:gd name="connsiteY862" fmla="*/ 1443100 h 2504437"/>
              <a:gd name="connsiteX863" fmla="*/ 2999051 w 3243376"/>
              <a:gd name="connsiteY863" fmla="*/ 1436185 h 2504437"/>
              <a:gd name="connsiteX864" fmla="*/ 2999289 w 3243376"/>
              <a:gd name="connsiteY864" fmla="*/ 1435976 h 2504437"/>
              <a:gd name="connsiteX865" fmla="*/ 2999026 w 3243376"/>
              <a:gd name="connsiteY865" fmla="*/ 1436170 h 2504437"/>
              <a:gd name="connsiteX866" fmla="*/ 2998713 w 3243376"/>
              <a:gd name="connsiteY866" fmla="*/ 1435976 h 2504437"/>
              <a:gd name="connsiteX867" fmla="*/ 2998945 w 3243376"/>
              <a:gd name="connsiteY867" fmla="*/ 1436230 h 2504437"/>
              <a:gd name="connsiteX868" fmla="*/ 2992461 w 3243376"/>
              <a:gd name="connsiteY868" fmla="*/ 1441013 h 2504437"/>
              <a:gd name="connsiteX869" fmla="*/ 2976836 w 3243376"/>
              <a:gd name="connsiteY869" fmla="*/ 1447489 h 2504437"/>
              <a:gd name="connsiteX870" fmla="*/ 2363409 w 3243376"/>
              <a:gd name="connsiteY870" fmla="*/ 1144002 h 2504437"/>
              <a:gd name="connsiteX871" fmla="*/ 2363163 w 3243376"/>
              <a:gd name="connsiteY871" fmla="*/ 1143531 h 2504437"/>
              <a:gd name="connsiteX872" fmla="*/ 2364509 w 3243376"/>
              <a:gd name="connsiteY872" fmla="*/ 1143531 h 2504437"/>
              <a:gd name="connsiteX873" fmla="*/ 2613008 w 3243376"/>
              <a:gd name="connsiteY873" fmla="*/ 1267878 h 2504437"/>
              <a:gd name="connsiteX874" fmla="*/ 2613008 w 3243376"/>
              <a:gd name="connsiteY874" fmla="*/ 1267302 h 2504437"/>
              <a:gd name="connsiteX875" fmla="*/ 2613381 w 3243376"/>
              <a:gd name="connsiteY875" fmla="*/ 1267877 h 2504437"/>
              <a:gd name="connsiteX876" fmla="*/ 2567529 w 3243376"/>
              <a:gd name="connsiteY876" fmla="*/ 1245426 h 2504437"/>
              <a:gd name="connsiteX877" fmla="*/ 2567529 w 3243376"/>
              <a:gd name="connsiteY877" fmla="*/ 1233913 h 2504437"/>
              <a:gd name="connsiteX878" fmla="*/ 2567529 w 3243376"/>
              <a:gd name="connsiteY878" fmla="*/ 1245426 h 2504437"/>
              <a:gd name="connsiteX879" fmla="*/ 2442607 w 3243376"/>
              <a:gd name="connsiteY879" fmla="*/ 1189010 h 2504437"/>
              <a:gd name="connsiteX880" fmla="*/ 2454120 w 3243376"/>
              <a:gd name="connsiteY880" fmla="*/ 1189010 h 2504437"/>
              <a:gd name="connsiteX881" fmla="*/ 2442607 w 3243376"/>
              <a:gd name="connsiteY881" fmla="*/ 1177496 h 2504437"/>
              <a:gd name="connsiteX882" fmla="*/ 2305595 w 3243376"/>
              <a:gd name="connsiteY882" fmla="*/ 1121655 h 2504437"/>
              <a:gd name="connsiteX883" fmla="*/ 2317109 w 3243376"/>
              <a:gd name="connsiteY883" fmla="*/ 1099204 h 2504437"/>
              <a:gd name="connsiteX884" fmla="*/ 2317109 w 3243376"/>
              <a:gd name="connsiteY884" fmla="*/ 1121655 h 2504437"/>
              <a:gd name="connsiteX885" fmla="*/ 2339560 w 3243376"/>
              <a:gd name="connsiteY885" fmla="*/ 1110142 h 2504437"/>
              <a:gd name="connsiteX886" fmla="*/ 2339560 w 3243376"/>
              <a:gd name="connsiteY886" fmla="*/ 1087690 h 2504437"/>
              <a:gd name="connsiteX887" fmla="*/ 2317109 w 3243376"/>
              <a:gd name="connsiteY887" fmla="*/ 1087689 h 2504437"/>
              <a:gd name="connsiteX888" fmla="*/ 2328622 w 3243376"/>
              <a:gd name="connsiteY888" fmla="*/ 1076177 h 2504437"/>
              <a:gd name="connsiteX889" fmla="*/ 2328622 w 3243376"/>
              <a:gd name="connsiteY889" fmla="*/ 1087690 h 2504437"/>
              <a:gd name="connsiteX890" fmla="*/ 2328622 w 3243376"/>
              <a:gd name="connsiteY890" fmla="*/ 1076177 h 2504437"/>
              <a:gd name="connsiteX891" fmla="*/ 2327360 w 3243376"/>
              <a:gd name="connsiteY891" fmla="*/ 1067341 h 2504437"/>
              <a:gd name="connsiteX892" fmla="*/ 2328470 w 3243376"/>
              <a:gd name="connsiteY892" fmla="*/ 1067631 h 2504437"/>
              <a:gd name="connsiteX893" fmla="*/ 2339560 w 3243376"/>
              <a:gd name="connsiteY893" fmla="*/ 1042212 h 2504437"/>
              <a:gd name="connsiteX894" fmla="*/ 2317109 w 3243376"/>
              <a:gd name="connsiteY894" fmla="*/ 1053725 h 2504437"/>
              <a:gd name="connsiteX895" fmla="*/ 2317109 w 3243376"/>
              <a:gd name="connsiteY895" fmla="*/ 1031274 h 2504437"/>
              <a:gd name="connsiteX896" fmla="*/ 2328622 w 3243376"/>
              <a:gd name="connsiteY896" fmla="*/ 1031273 h 2504437"/>
              <a:gd name="connsiteX897" fmla="*/ 2317109 w 3243376"/>
              <a:gd name="connsiteY897" fmla="*/ 1031274 h 2504437"/>
              <a:gd name="connsiteX898" fmla="*/ 2305596 w 3243376"/>
              <a:gd name="connsiteY898" fmla="*/ 1008823 h 2504437"/>
              <a:gd name="connsiteX899" fmla="*/ 2294081 w 3243376"/>
              <a:gd name="connsiteY899" fmla="*/ 1020336 h 2504437"/>
              <a:gd name="connsiteX900" fmla="*/ 2282568 w 3243376"/>
              <a:gd name="connsiteY900" fmla="*/ 1008822 h 2504437"/>
              <a:gd name="connsiteX901" fmla="*/ 2271055 w 3243376"/>
              <a:gd name="connsiteY901" fmla="*/ 986371 h 2504437"/>
              <a:gd name="connsiteX902" fmla="*/ 2282568 w 3243376"/>
              <a:gd name="connsiteY902" fmla="*/ 974857 h 2504437"/>
              <a:gd name="connsiteX903" fmla="*/ 2260117 w 3243376"/>
              <a:gd name="connsiteY903" fmla="*/ 986371 h 2504437"/>
              <a:gd name="connsiteX904" fmla="*/ 2271630 w 3243376"/>
              <a:gd name="connsiteY904" fmla="*/ 974857 h 2504437"/>
              <a:gd name="connsiteX905" fmla="*/ 2260116 w 3243376"/>
              <a:gd name="connsiteY905" fmla="*/ 974857 h 2504437"/>
              <a:gd name="connsiteX906" fmla="*/ 2258677 w 3243376"/>
              <a:gd name="connsiteY906" fmla="*/ 964783 h 2504437"/>
              <a:gd name="connsiteX907" fmla="*/ 2249126 w 3243376"/>
              <a:gd name="connsiteY907" fmla="*/ 963418 h 2504437"/>
              <a:gd name="connsiteX908" fmla="*/ 2249178 w 3243376"/>
              <a:gd name="connsiteY908" fmla="*/ 963344 h 2504437"/>
              <a:gd name="connsiteX909" fmla="*/ 2250042 w 3243376"/>
              <a:gd name="connsiteY909" fmla="*/ 963344 h 2504437"/>
              <a:gd name="connsiteX910" fmla="*/ 2260116 w 3243376"/>
              <a:gd name="connsiteY910" fmla="*/ 963343 h 2504437"/>
              <a:gd name="connsiteX911" fmla="*/ 2237665 w 3243376"/>
              <a:gd name="connsiteY911" fmla="*/ 951830 h 2504437"/>
              <a:gd name="connsiteX912" fmla="*/ 2249178 w 3243376"/>
              <a:gd name="connsiteY912" fmla="*/ 963343 h 2504437"/>
              <a:gd name="connsiteX913" fmla="*/ 2249178 w 3243376"/>
              <a:gd name="connsiteY913" fmla="*/ 963344 h 2504437"/>
              <a:gd name="connsiteX914" fmla="*/ 2248602 w 3243376"/>
              <a:gd name="connsiteY914" fmla="*/ 963344 h 2504437"/>
              <a:gd name="connsiteX915" fmla="*/ 2249126 w 3243376"/>
              <a:gd name="connsiteY915" fmla="*/ 963418 h 2504437"/>
              <a:gd name="connsiteX916" fmla="*/ 2239104 w 3243376"/>
              <a:gd name="connsiteY916" fmla="*/ 977736 h 2504437"/>
              <a:gd name="connsiteX917" fmla="*/ 2237665 w 3243376"/>
              <a:gd name="connsiteY917" fmla="*/ 974857 h 2504437"/>
              <a:gd name="connsiteX918" fmla="*/ 2249178 w 3243376"/>
              <a:gd name="connsiteY918" fmla="*/ 1008823 h 2504437"/>
              <a:gd name="connsiteX919" fmla="*/ 2236513 w 3243376"/>
              <a:gd name="connsiteY919" fmla="*/ 1007671 h 2504437"/>
              <a:gd name="connsiteX920" fmla="*/ 2258965 w 3243376"/>
              <a:gd name="connsiteY920" fmla="*/ 1019184 h 2504437"/>
              <a:gd name="connsiteX921" fmla="*/ 2260002 w 3243376"/>
              <a:gd name="connsiteY921" fmla="*/ 1015503 h 2504437"/>
              <a:gd name="connsiteX922" fmla="*/ 2260404 w 3243376"/>
              <a:gd name="connsiteY922" fmla="*/ 1018321 h 2504437"/>
              <a:gd name="connsiteX923" fmla="*/ 2270479 w 3243376"/>
              <a:gd name="connsiteY923" fmla="*/ 1019760 h 2504437"/>
              <a:gd name="connsiteX924" fmla="*/ 2270479 w 3243376"/>
              <a:gd name="connsiteY924" fmla="*/ 1031274 h 2504437"/>
              <a:gd name="connsiteX925" fmla="*/ 2248027 w 3243376"/>
              <a:gd name="connsiteY925" fmla="*/ 1019761 h 2504437"/>
              <a:gd name="connsiteX926" fmla="*/ 2248027 w 3243376"/>
              <a:gd name="connsiteY926" fmla="*/ 1031274 h 2504437"/>
              <a:gd name="connsiteX927" fmla="*/ 2270479 w 3243376"/>
              <a:gd name="connsiteY927" fmla="*/ 1031274 h 2504437"/>
              <a:gd name="connsiteX928" fmla="*/ 2270479 w 3243376"/>
              <a:gd name="connsiteY928" fmla="*/ 1042787 h 2504437"/>
              <a:gd name="connsiteX929" fmla="*/ 2281992 w 3243376"/>
              <a:gd name="connsiteY929" fmla="*/ 1054301 h 2504437"/>
              <a:gd name="connsiteX930" fmla="*/ 2293506 w 3243376"/>
              <a:gd name="connsiteY930" fmla="*/ 1042787 h 2504437"/>
              <a:gd name="connsiteX931" fmla="*/ 2305019 w 3243376"/>
              <a:gd name="connsiteY931" fmla="*/ 1031273 h 2504437"/>
              <a:gd name="connsiteX932" fmla="*/ 2305019 w 3243376"/>
              <a:gd name="connsiteY932" fmla="*/ 1042787 h 2504437"/>
              <a:gd name="connsiteX933" fmla="*/ 2271054 w 3243376"/>
              <a:gd name="connsiteY933" fmla="*/ 1087690 h 2504437"/>
              <a:gd name="connsiteX934" fmla="*/ 2282568 w 3243376"/>
              <a:gd name="connsiteY934" fmla="*/ 1099204 h 2504437"/>
              <a:gd name="connsiteX935" fmla="*/ 2294082 w 3243376"/>
              <a:gd name="connsiteY935" fmla="*/ 1087690 h 2504437"/>
              <a:gd name="connsiteX936" fmla="*/ 2294082 w 3243376"/>
              <a:gd name="connsiteY936" fmla="*/ 1065238 h 2504437"/>
              <a:gd name="connsiteX937" fmla="*/ 2305596 w 3243376"/>
              <a:gd name="connsiteY937" fmla="*/ 1076753 h 2504437"/>
              <a:gd name="connsiteX938" fmla="*/ 2294082 w 3243376"/>
              <a:gd name="connsiteY938" fmla="*/ 1099204 h 2504437"/>
              <a:gd name="connsiteX939" fmla="*/ 2305595 w 3243376"/>
              <a:gd name="connsiteY939" fmla="*/ 1121655 h 2504437"/>
              <a:gd name="connsiteX940" fmla="*/ 2646396 w 3243376"/>
              <a:gd name="connsiteY940" fmla="*/ 1301267 h 2504437"/>
              <a:gd name="connsiteX941" fmla="*/ 2668848 w 3243376"/>
              <a:gd name="connsiteY941" fmla="*/ 1301267 h 2504437"/>
              <a:gd name="connsiteX942" fmla="*/ 2680362 w 3243376"/>
              <a:gd name="connsiteY942" fmla="*/ 1278816 h 2504437"/>
              <a:gd name="connsiteX943" fmla="*/ 2680362 w 3243376"/>
              <a:gd name="connsiteY943" fmla="*/ 1267302 h 2504437"/>
              <a:gd name="connsiteX944" fmla="*/ 2657910 w 3243376"/>
              <a:gd name="connsiteY944" fmla="*/ 1267302 h 2504437"/>
              <a:gd name="connsiteX945" fmla="*/ 2669424 w 3243376"/>
              <a:gd name="connsiteY945" fmla="*/ 1289754 h 2504437"/>
              <a:gd name="connsiteX946" fmla="*/ 2646973 w 3243376"/>
              <a:gd name="connsiteY946" fmla="*/ 1289754 h 2504437"/>
              <a:gd name="connsiteX947" fmla="*/ 2646396 w 3243376"/>
              <a:gd name="connsiteY947" fmla="*/ 1289754 h 2504437"/>
              <a:gd name="connsiteX948" fmla="*/ 2169735 w 3243376"/>
              <a:gd name="connsiteY948" fmla="*/ 1065238 h 2504437"/>
              <a:gd name="connsiteX949" fmla="*/ 2178370 w 3243376"/>
              <a:gd name="connsiteY949" fmla="*/ 1058115 h 2504437"/>
              <a:gd name="connsiteX950" fmla="*/ 2172944 w 3243376"/>
              <a:gd name="connsiteY950" fmla="*/ 1048482 h 2504437"/>
              <a:gd name="connsiteX951" fmla="*/ 2181249 w 3243376"/>
              <a:gd name="connsiteY951" fmla="*/ 1042787 h 2504437"/>
              <a:gd name="connsiteX952" fmla="*/ 2169735 w 3243376"/>
              <a:gd name="connsiteY952" fmla="*/ 1042787 h 2504437"/>
              <a:gd name="connsiteX953" fmla="*/ 2172944 w 3243376"/>
              <a:gd name="connsiteY953" fmla="*/ 1048482 h 2504437"/>
              <a:gd name="connsiteX954" fmla="*/ 2171174 w 3243376"/>
              <a:gd name="connsiteY954" fmla="*/ 1049695 h 2504437"/>
              <a:gd name="connsiteX955" fmla="*/ 2169735 w 3243376"/>
              <a:gd name="connsiteY955" fmla="*/ 1065238 h 2504437"/>
              <a:gd name="connsiteX956" fmla="*/ 2476572 w 3243376"/>
              <a:gd name="connsiteY956" fmla="*/ 1222399 h 2504437"/>
              <a:gd name="connsiteX957" fmla="*/ 2488085 w 3243376"/>
              <a:gd name="connsiteY957" fmla="*/ 1222399 h 2504437"/>
              <a:gd name="connsiteX958" fmla="*/ 2488085 w 3243376"/>
              <a:gd name="connsiteY958" fmla="*/ 1210885 h 2504437"/>
              <a:gd name="connsiteX959" fmla="*/ 2476572 w 3243376"/>
              <a:gd name="connsiteY959" fmla="*/ 1222399 h 2504437"/>
              <a:gd name="connsiteX960" fmla="*/ 2317684 w 3243376"/>
              <a:gd name="connsiteY960" fmla="*/ 1144107 h 2504437"/>
              <a:gd name="connsiteX961" fmla="*/ 2306171 w 3243376"/>
              <a:gd name="connsiteY961" fmla="*/ 1121655 h 2504437"/>
              <a:gd name="connsiteX962" fmla="*/ 2306171 w 3243376"/>
              <a:gd name="connsiteY962" fmla="*/ 1132593 h 2504437"/>
              <a:gd name="connsiteX963" fmla="*/ 2306171 w 3243376"/>
              <a:gd name="connsiteY963" fmla="*/ 1132593 h 2504437"/>
              <a:gd name="connsiteX964" fmla="*/ 2317684 w 3243376"/>
              <a:gd name="connsiteY964" fmla="*/ 1144107 h 2504437"/>
              <a:gd name="connsiteX965" fmla="*/ 2021785 w 3243376"/>
              <a:gd name="connsiteY965" fmla="*/ 997884 h 2504437"/>
              <a:gd name="connsiteX966" fmla="*/ 2033299 w 3243376"/>
              <a:gd name="connsiteY966" fmla="*/ 997884 h 2504437"/>
              <a:gd name="connsiteX967" fmla="*/ 2033298 w 3243376"/>
              <a:gd name="connsiteY967" fmla="*/ 986371 h 2504437"/>
              <a:gd name="connsiteX968" fmla="*/ 2010272 w 3243376"/>
              <a:gd name="connsiteY968" fmla="*/ 975433 h 2504437"/>
              <a:gd name="connsiteX969" fmla="*/ 2021785 w 3243376"/>
              <a:gd name="connsiteY969" fmla="*/ 997884 h 2504437"/>
              <a:gd name="connsiteX970" fmla="*/ 2267348 w 3243376"/>
              <a:gd name="connsiteY970" fmla="*/ 1119686 h 2504437"/>
              <a:gd name="connsiteX971" fmla="*/ 2272205 w 3243376"/>
              <a:gd name="connsiteY971" fmla="*/ 1121655 h 2504437"/>
              <a:gd name="connsiteX972" fmla="*/ 2272206 w 3243376"/>
              <a:gd name="connsiteY972" fmla="*/ 1099204 h 2504437"/>
              <a:gd name="connsiteX973" fmla="*/ 2267348 w 3243376"/>
              <a:gd name="connsiteY973" fmla="*/ 1119686 h 2504437"/>
              <a:gd name="connsiteX974" fmla="*/ 2616345 w 3243376"/>
              <a:gd name="connsiteY974" fmla="*/ 1296230 h 2504437"/>
              <a:gd name="connsiteX975" fmla="*/ 2624522 w 3243376"/>
              <a:gd name="connsiteY975" fmla="*/ 1289754 h 2504437"/>
              <a:gd name="connsiteX976" fmla="*/ 2623083 w 3243376"/>
              <a:gd name="connsiteY976" fmla="*/ 1282845 h 2504437"/>
              <a:gd name="connsiteX977" fmla="*/ 2613381 w 3243376"/>
              <a:gd name="connsiteY977" fmla="*/ 1267877 h 2504437"/>
              <a:gd name="connsiteX978" fmla="*/ 2613871 w 3243376"/>
              <a:gd name="connsiteY978" fmla="*/ 1267878 h 2504437"/>
              <a:gd name="connsiteX979" fmla="*/ 2623945 w 3243376"/>
              <a:gd name="connsiteY979" fmla="*/ 1267878 h 2504437"/>
              <a:gd name="connsiteX980" fmla="*/ 2623945 w 3243376"/>
              <a:gd name="connsiteY980" fmla="*/ 1256364 h 2504437"/>
              <a:gd name="connsiteX981" fmla="*/ 2623945 w 3243376"/>
              <a:gd name="connsiteY981" fmla="*/ 1256364 h 2504437"/>
              <a:gd name="connsiteX982" fmla="*/ 2612432 w 3243376"/>
              <a:gd name="connsiteY982" fmla="*/ 1267878 h 2504437"/>
              <a:gd name="connsiteX983" fmla="*/ 2613008 w 3243376"/>
              <a:gd name="connsiteY983" fmla="*/ 1267878 h 2504437"/>
              <a:gd name="connsiteX984" fmla="*/ 2613008 w 3243376"/>
              <a:gd name="connsiteY984" fmla="*/ 1278312 h 2504437"/>
              <a:gd name="connsiteX985" fmla="*/ 2613008 w 3243376"/>
              <a:gd name="connsiteY985" fmla="*/ 1289753 h 2504437"/>
              <a:gd name="connsiteX986" fmla="*/ 2616345 w 3243376"/>
              <a:gd name="connsiteY986" fmla="*/ 1296230 h 2504437"/>
              <a:gd name="connsiteX987" fmla="*/ 3010227 w 3243376"/>
              <a:gd name="connsiteY987" fmla="*/ 1492393 h 2504437"/>
              <a:gd name="connsiteX988" fmla="*/ 3010227 w 3243376"/>
              <a:gd name="connsiteY988" fmla="*/ 1492393 h 2504437"/>
              <a:gd name="connsiteX989" fmla="*/ 3162565 w 3243376"/>
              <a:gd name="connsiteY989" fmla="*/ 1568166 h 2504437"/>
              <a:gd name="connsiteX990" fmla="*/ 3169690 w 3243376"/>
              <a:gd name="connsiteY990" fmla="*/ 1559747 h 2504437"/>
              <a:gd name="connsiteX991" fmla="*/ 3147238 w 3243376"/>
              <a:gd name="connsiteY991" fmla="*/ 1559747 h 2504437"/>
              <a:gd name="connsiteX992" fmla="*/ 3162565 w 3243376"/>
              <a:gd name="connsiteY992" fmla="*/ 1568166 h 2504437"/>
              <a:gd name="connsiteX993" fmla="*/ 2737354 w 3243376"/>
              <a:gd name="connsiteY993" fmla="*/ 1358259 h 2504437"/>
              <a:gd name="connsiteX994" fmla="*/ 2748867 w 3243376"/>
              <a:gd name="connsiteY994" fmla="*/ 1346746 h 2504437"/>
              <a:gd name="connsiteX995" fmla="*/ 2748868 w 3243376"/>
              <a:gd name="connsiteY995" fmla="*/ 1335232 h 2504437"/>
              <a:gd name="connsiteX996" fmla="*/ 2748867 w 3243376"/>
              <a:gd name="connsiteY996" fmla="*/ 1335808 h 2504437"/>
              <a:gd name="connsiteX997" fmla="*/ 2737355 w 3243376"/>
              <a:gd name="connsiteY997" fmla="*/ 1335808 h 2504437"/>
              <a:gd name="connsiteX998" fmla="*/ 2737354 w 3243376"/>
              <a:gd name="connsiteY998" fmla="*/ 1358259 h 2504437"/>
              <a:gd name="connsiteX999" fmla="*/ 2749444 w 3243376"/>
              <a:gd name="connsiteY999" fmla="*/ 1368622 h 2504437"/>
              <a:gd name="connsiteX1000" fmla="*/ 2771895 w 3243376"/>
              <a:gd name="connsiteY1000" fmla="*/ 1346170 h 2504437"/>
              <a:gd name="connsiteX1001" fmla="*/ 2749444 w 3243376"/>
              <a:gd name="connsiteY1001" fmla="*/ 1368622 h 2504437"/>
              <a:gd name="connsiteX1002" fmla="*/ 2522050 w 3243376"/>
              <a:gd name="connsiteY1002" fmla="*/ 1256364 h 2504437"/>
              <a:gd name="connsiteX1003" fmla="*/ 2522050 w 3243376"/>
              <a:gd name="connsiteY1003" fmla="*/ 1222399 h 2504437"/>
              <a:gd name="connsiteX1004" fmla="*/ 2522050 w 3243376"/>
              <a:gd name="connsiteY1004" fmla="*/ 1256364 h 2504437"/>
              <a:gd name="connsiteX1005" fmla="*/ 2588490 w 3243376"/>
              <a:gd name="connsiteY1005" fmla="*/ 1291820 h 2504437"/>
              <a:gd name="connsiteX1006" fmla="*/ 2589784 w 3243376"/>
              <a:gd name="connsiteY1006" fmla="*/ 1290026 h 2504437"/>
              <a:gd name="connsiteX1007" fmla="*/ 2589981 w 3243376"/>
              <a:gd name="connsiteY1007" fmla="*/ 1290329 h 2504437"/>
              <a:gd name="connsiteX1008" fmla="*/ 2306171 w 3243376"/>
              <a:gd name="connsiteY1008" fmla="*/ 1155045 h 2504437"/>
              <a:gd name="connsiteX1009" fmla="*/ 2328622 w 3243376"/>
              <a:gd name="connsiteY1009" fmla="*/ 1155045 h 2504437"/>
              <a:gd name="connsiteX1010" fmla="*/ 2306171 w 3243376"/>
              <a:gd name="connsiteY1010" fmla="*/ 1155045 h 2504437"/>
              <a:gd name="connsiteX1011" fmla="*/ 3044767 w 3243376"/>
              <a:gd name="connsiteY1011" fmla="*/ 1526357 h 2504437"/>
              <a:gd name="connsiteX1012" fmla="*/ 3067218 w 3243376"/>
              <a:gd name="connsiteY1012" fmla="*/ 1514844 h 2504437"/>
              <a:gd name="connsiteX1013" fmla="*/ 3044767 w 3243376"/>
              <a:gd name="connsiteY1013" fmla="*/ 1514844 h 2504437"/>
              <a:gd name="connsiteX1014" fmla="*/ 3044767 w 3243376"/>
              <a:gd name="connsiteY1014" fmla="*/ 1526357 h 2504437"/>
              <a:gd name="connsiteX1015" fmla="*/ 2715479 w 3243376"/>
              <a:gd name="connsiteY1015" fmla="*/ 1368622 h 2504437"/>
              <a:gd name="connsiteX1016" fmla="*/ 2737929 w 3243376"/>
              <a:gd name="connsiteY1016" fmla="*/ 1346170 h 2504437"/>
              <a:gd name="connsiteX1017" fmla="*/ 2732173 w 3243376"/>
              <a:gd name="connsiteY1017" fmla="*/ 1329188 h 2504437"/>
              <a:gd name="connsiteX1018" fmla="*/ 2726612 w 3243376"/>
              <a:gd name="connsiteY1018" fmla="*/ 1312781 h 2504437"/>
              <a:gd name="connsiteX1019" fmla="*/ 2727856 w 3243376"/>
              <a:gd name="connsiteY1019" fmla="*/ 1312781 h 2504437"/>
              <a:gd name="connsiteX1020" fmla="*/ 2737929 w 3243376"/>
              <a:gd name="connsiteY1020" fmla="*/ 1312781 h 2504437"/>
              <a:gd name="connsiteX1021" fmla="*/ 2737930 w 3243376"/>
              <a:gd name="connsiteY1021" fmla="*/ 1301267 h 2504437"/>
              <a:gd name="connsiteX1022" fmla="*/ 2727856 w 3243376"/>
              <a:gd name="connsiteY1022" fmla="*/ 1302706 h 2504437"/>
              <a:gd name="connsiteX1023" fmla="*/ 2726474 w 3243376"/>
              <a:gd name="connsiteY1023" fmla="*/ 1312376 h 2504437"/>
              <a:gd name="connsiteX1024" fmla="*/ 2726417 w 3243376"/>
              <a:gd name="connsiteY1024" fmla="*/ 1312205 h 2504437"/>
              <a:gd name="connsiteX1025" fmla="*/ 2714903 w 3243376"/>
              <a:gd name="connsiteY1025" fmla="*/ 1323718 h 2504437"/>
              <a:gd name="connsiteX1026" fmla="*/ 2726992 w 3243376"/>
              <a:gd name="connsiteY1026" fmla="*/ 1345595 h 2504437"/>
              <a:gd name="connsiteX1027" fmla="*/ 2693027 w 3243376"/>
              <a:gd name="connsiteY1027" fmla="*/ 1357108 h 2504437"/>
              <a:gd name="connsiteX1028" fmla="*/ 2715479 w 3243376"/>
              <a:gd name="connsiteY1028" fmla="*/ 1368622 h 2504437"/>
              <a:gd name="connsiteX1029" fmla="*/ 2215213 w 3243376"/>
              <a:gd name="connsiteY1029" fmla="*/ 1121655 h 2504437"/>
              <a:gd name="connsiteX1030" fmla="*/ 2226727 w 3243376"/>
              <a:gd name="connsiteY1030" fmla="*/ 1121655 h 2504437"/>
              <a:gd name="connsiteX1031" fmla="*/ 2237665 w 3243376"/>
              <a:gd name="connsiteY1031" fmla="*/ 1087690 h 2504437"/>
              <a:gd name="connsiteX1032" fmla="*/ 2215213 w 3243376"/>
              <a:gd name="connsiteY1032" fmla="*/ 1121655 h 2504437"/>
              <a:gd name="connsiteX1033" fmla="*/ 2937259 w 3243376"/>
              <a:gd name="connsiteY1033" fmla="*/ 1479485 h 2504437"/>
              <a:gd name="connsiteX1034" fmla="*/ 2942296 w 3243376"/>
              <a:gd name="connsiteY1034" fmla="*/ 1481455 h 2504437"/>
              <a:gd name="connsiteX1035" fmla="*/ 2942296 w 3243376"/>
              <a:gd name="connsiteY1035" fmla="*/ 1469942 h 2504437"/>
              <a:gd name="connsiteX1036" fmla="*/ 2953810 w 3243376"/>
              <a:gd name="connsiteY1036" fmla="*/ 1469942 h 2504437"/>
              <a:gd name="connsiteX1037" fmla="*/ 2930783 w 3243376"/>
              <a:gd name="connsiteY1037" fmla="*/ 1459003 h 2504437"/>
              <a:gd name="connsiteX1038" fmla="*/ 2937259 w 3243376"/>
              <a:gd name="connsiteY1038" fmla="*/ 1479485 h 2504437"/>
              <a:gd name="connsiteX1039" fmla="*/ 2578467 w 3243376"/>
              <a:gd name="connsiteY1039" fmla="*/ 1301842 h 2504437"/>
              <a:gd name="connsiteX1040" fmla="*/ 2579906 w 3243376"/>
              <a:gd name="connsiteY1040" fmla="*/ 1300403 h 2504437"/>
              <a:gd name="connsiteX1041" fmla="*/ 2588490 w 3243376"/>
              <a:gd name="connsiteY1041" fmla="*/ 1291820 h 2504437"/>
              <a:gd name="connsiteX1042" fmla="*/ 2585879 w 3243376"/>
              <a:gd name="connsiteY1042" fmla="*/ 1295438 h 2504437"/>
              <a:gd name="connsiteX1043" fmla="*/ 2589980 w 3243376"/>
              <a:gd name="connsiteY1043" fmla="*/ 1300692 h 2504437"/>
              <a:gd name="connsiteX1044" fmla="*/ 2601494 w 3243376"/>
              <a:gd name="connsiteY1044" fmla="*/ 1312205 h 2504437"/>
              <a:gd name="connsiteX1045" fmla="*/ 2589981 w 3243376"/>
              <a:gd name="connsiteY1045" fmla="*/ 1289754 h 2504437"/>
              <a:gd name="connsiteX1046" fmla="*/ 2589784 w 3243376"/>
              <a:gd name="connsiteY1046" fmla="*/ 1290026 h 2504437"/>
              <a:gd name="connsiteX1047" fmla="*/ 2578971 w 3243376"/>
              <a:gd name="connsiteY1047" fmla="*/ 1273347 h 2504437"/>
              <a:gd name="connsiteX1048" fmla="*/ 2567529 w 3243376"/>
              <a:gd name="connsiteY1048" fmla="*/ 1256364 h 2504437"/>
              <a:gd name="connsiteX1049" fmla="*/ 2578467 w 3243376"/>
              <a:gd name="connsiteY1049" fmla="*/ 1301842 h 2504437"/>
              <a:gd name="connsiteX1050" fmla="*/ 2733612 w 3243376"/>
              <a:gd name="connsiteY1050" fmla="*/ 1378696 h 2504437"/>
              <a:gd name="connsiteX1051" fmla="*/ 2737929 w 3243376"/>
              <a:gd name="connsiteY1051" fmla="*/ 1380135 h 2504437"/>
              <a:gd name="connsiteX1052" fmla="*/ 2737929 w 3243376"/>
              <a:gd name="connsiteY1052" fmla="*/ 1368622 h 2504437"/>
              <a:gd name="connsiteX1053" fmla="*/ 2733612 w 3243376"/>
              <a:gd name="connsiteY1053" fmla="*/ 1378696 h 2504437"/>
              <a:gd name="connsiteX1054" fmla="*/ 2658486 w 3243376"/>
              <a:gd name="connsiteY1054" fmla="*/ 1346170 h 2504437"/>
              <a:gd name="connsiteX1055" fmla="*/ 2662804 w 3243376"/>
              <a:gd name="connsiteY1055" fmla="*/ 1340413 h 2504437"/>
              <a:gd name="connsiteX1056" fmla="*/ 2662851 w 3243376"/>
              <a:gd name="connsiteY1056" fmla="*/ 1340064 h 2504437"/>
              <a:gd name="connsiteX1057" fmla="*/ 2669496 w 3243376"/>
              <a:gd name="connsiteY1057" fmla="*/ 1330770 h 2504437"/>
              <a:gd name="connsiteX1058" fmla="*/ 2680937 w 3243376"/>
              <a:gd name="connsiteY1058" fmla="*/ 1323143 h 2504437"/>
              <a:gd name="connsiteX1059" fmla="*/ 2658486 w 3243376"/>
              <a:gd name="connsiteY1059" fmla="*/ 1334656 h 2504437"/>
              <a:gd name="connsiteX1060" fmla="*/ 2663343 w 3243376"/>
              <a:gd name="connsiteY1060" fmla="*/ 1336455 h 2504437"/>
              <a:gd name="connsiteX1061" fmla="*/ 2662851 w 3243376"/>
              <a:gd name="connsiteY1061" fmla="*/ 1340064 h 2504437"/>
              <a:gd name="connsiteX1062" fmla="*/ 2363163 w 3243376"/>
              <a:gd name="connsiteY1062" fmla="*/ 1199948 h 2504437"/>
              <a:gd name="connsiteX1063" fmla="*/ 2363143 w 3243376"/>
              <a:gd name="connsiteY1063" fmla="*/ 1199383 h 2504437"/>
              <a:gd name="connsiteX1064" fmla="*/ 2363163 w 3243376"/>
              <a:gd name="connsiteY1064" fmla="*/ 1199372 h 2504437"/>
              <a:gd name="connsiteX1065" fmla="*/ 2363236 w 3243376"/>
              <a:gd name="connsiteY1065" fmla="*/ 1199743 h 2504437"/>
              <a:gd name="connsiteX1066" fmla="*/ 2181248 w 3243376"/>
              <a:gd name="connsiteY1066" fmla="*/ 1110142 h 2504437"/>
              <a:gd name="connsiteX1067" fmla="*/ 2203699 w 3243376"/>
              <a:gd name="connsiteY1067" fmla="*/ 1087690 h 2504437"/>
              <a:gd name="connsiteX1068" fmla="*/ 2181248 w 3243376"/>
              <a:gd name="connsiteY1068" fmla="*/ 1087690 h 2504437"/>
              <a:gd name="connsiteX1069" fmla="*/ 2181248 w 3243376"/>
              <a:gd name="connsiteY1069" fmla="*/ 1110142 h 2504437"/>
              <a:gd name="connsiteX1070" fmla="*/ 2320203 w 3243376"/>
              <a:gd name="connsiteY1070" fmla="*/ 1180518 h 2504437"/>
              <a:gd name="connsiteX1071" fmla="*/ 2328622 w 3243376"/>
              <a:gd name="connsiteY1071" fmla="*/ 1178072 h 2504437"/>
              <a:gd name="connsiteX1072" fmla="*/ 2328622 w 3243376"/>
              <a:gd name="connsiteY1072" fmla="*/ 1166558 h 2504437"/>
              <a:gd name="connsiteX1073" fmla="*/ 2340135 w 3243376"/>
              <a:gd name="connsiteY1073" fmla="*/ 1178072 h 2504437"/>
              <a:gd name="connsiteX1074" fmla="*/ 2328622 w 3243376"/>
              <a:gd name="connsiteY1074" fmla="*/ 1166558 h 2504437"/>
              <a:gd name="connsiteX1075" fmla="*/ 2320203 w 3243376"/>
              <a:gd name="connsiteY1075" fmla="*/ 1180518 h 2504437"/>
              <a:gd name="connsiteX1076" fmla="*/ 2777796 w 3243376"/>
              <a:gd name="connsiteY1076" fmla="*/ 1412301 h 2504437"/>
              <a:gd name="connsiteX1077" fmla="*/ 2782833 w 3243376"/>
              <a:gd name="connsiteY1077" fmla="*/ 1414100 h 2504437"/>
              <a:gd name="connsiteX1078" fmla="*/ 2794347 w 3243376"/>
              <a:gd name="connsiteY1078" fmla="*/ 1402587 h 2504437"/>
              <a:gd name="connsiteX1079" fmla="*/ 2782833 w 3243376"/>
              <a:gd name="connsiteY1079" fmla="*/ 1391073 h 2504437"/>
              <a:gd name="connsiteX1080" fmla="*/ 2794346 w 3243376"/>
              <a:gd name="connsiteY1080" fmla="*/ 1391073 h 2504437"/>
              <a:gd name="connsiteX1081" fmla="*/ 2771320 w 3243376"/>
              <a:gd name="connsiteY1081" fmla="*/ 1402587 h 2504437"/>
              <a:gd name="connsiteX1082" fmla="*/ 2777796 w 3243376"/>
              <a:gd name="connsiteY1082" fmla="*/ 1412301 h 2504437"/>
              <a:gd name="connsiteX1083" fmla="*/ 3021740 w 3243376"/>
              <a:gd name="connsiteY1083" fmla="*/ 1537296 h 2504437"/>
              <a:gd name="connsiteX1084" fmla="*/ 3033254 w 3243376"/>
              <a:gd name="connsiteY1084" fmla="*/ 1514844 h 2504437"/>
              <a:gd name="connsiteX1085" fmla="*/ 3033253 w 3243376"/>
              <a:gd name="connsiteY1085" fmla="*/ 1514269 h 2504437"/>
              <a:gd name="connsiteX1086" fmla="*/ 3021740 w 3243376"/>
              <a:gd name="connsiteY1086" fmla="*/ 1514269 h 2504437"/>
              <a:gd name="connsiteX1087" fmla="*/ 3010227 w 3243376"/>
              <a:gd name="connsiteY1087" fmla="*/ 1525782 h 2504437"/>
              <a:gd name="connsiteX1088" fmla="*/ 3021740 w 3243376"/>
              <a:gd name="connsiteY1088" fmla="*/ 1537296 h 2504437"/>
              <a:gd name="connsiteX1089" fmla="*/ 2022360 w 3243376"/>
              <a:gd name="connsiteY1089" fmla="*/ 1042787 h 2504437"/>
              <a:gd name="connsiteX1090" fmla="*/ 2044813 w 3243376"/>
              <a:gd name="connsiteY1090" fmla="*/ 1031274 h 2504437"/>
              <a:gd name="connsiteX1091" fmla="*/ 2010847 w 3243376"/>
              <a:gd name="connsiteY1091" fmla="*/ 1008823 h 2504437"/>
              <a:gd name="connsiteX1092" fmla="*/ 2022360 w 3243376"/>
              <a:gd name="connsiteY1092" fmla="*/ 1042787 h 2504437"/>
              <a:gd name="connsiteX1093" fmla="*/ 2351649 w 3243376"/>
              <a:gd name="connsiteY1093" fmla="*/ 1210886 h 2504437"/>
              <a:gd name="connsiteX1094" fmla="*/ 2351649 w 3243376"/>
              <a:gd name="connsiteY1094" fmla="*/ 1188434 h 2504437"/>
              <a:gd name="connsiteX1095" fmla="*/ 2362983 w 3243376"/>
              <a:gd name="connsiteY1095" fmla="*/ 1194910 h 2504437"/>
              <a:gd name="connsiteX1096" fmla="*/ 2363143 w 3243376"/>
              <a:gd name="connsiteY1096" fmla="*/ 1199383 h 2504437"/>
              <a:gd name="connsiteX1097" fmla="*/ 2353089 w 3243376"/>
              <a:gd name="connsiteY1097" fmla="*/ 1205129 h 2504437"/>
              <a:gd name="connsiteX1098" fmla="*/ 2351649 w 3243376"/>
              <a:gd name="connsiteY1098" fmla="*/ 1210886 h 2504437"/>
              <a:gd name="connsiteX1099" fmla="*/ 2670000 w 3243376"/>
              <a:gd name="connsiteY1099" fmla="*/ 1368622 h 2504437"/>
              <a:gd name="connsiteX1100" fmla="*/ 2692452 w 3243376"/>
              <a:gd name="connsiteY1100" fmla="*/ 1346170 h 2504437"/>
              <a:gd name="connsiteX1101" fmla="*/ 2681512 w 3243376"/>
              <a:gd name="connsiteY1101" fmla="*/ 1345594 h 2504437"/>
              <a:gd name="connsiteX1102" fmla="*/ 2670000 w 3243376"/>
              <a:gd name="connsiteY1102" fmla="*/ 1357108 h 2504437"/>
              <a:gd name="connsiteX1103" fmla="*/ 2670000 w 3243376"/>
              <a:gd name="connsiteY1103" fmla="*/ 1368622 h 2504437"/>
              <a:gd name="connsiteX1104" fmla="*/ 1919890 w 3243376"/>
              <a:gd name="connsiteY1104" fmla="*/ 997885 h 2504437"/>
              <a:gd name="connsiteX1105" fmla="*/ 1919890 w 3243376"/>
              <a:gd name="connsiteY1105" fmla="*/ 997883 h 2504437"/>
              <a:gd name="connsiteX1106" fmla="*/ 1919890 w 3243376"/>
              <a:gd name="connsiteY1106" fmla="*/ 997884 h 2504437"/>
              <a:gd name="connsiteX1107" fmla="*/ 2328622 w 3243376"/>
              <a:gd name="connsiteY1107" fmla="*/ 1200524 h 2504437"/>
              <a:gd name="connsiteX1108" fmla="*/ 2306171 w 3243376"/>
              <a:gd name="connsiteY1108" fmla="*/ 1166558 h 2504437"/>
              <a:gd name="connsiteX1109" fmla="*/ 2306171 w 3243376"/>
              <a:gd name="connsiteY1109" fmla="*/ 1189010 h 2504437"/>
              <a:gd name="connsiteX1110" fmla="*/ 2328622 w 3243376"/>
              <a:gd name="connsiteY1110" fmla="*/ 1200524 h 2504437"/>
              <a:gd name="connsiteX1111" fmla="*/ 2832125 w 3243376"/>
              <a:gd name="connsiteY1111" fmla="*/ 1450305 h 2504437"/>
              <a:gd name="connsiteX1112" fmla="*/ 2840400 w 3243376"/>
              <a:gd name="connsiteY1112" fmla="*/ 1447489 h 2504437"/>
              <a:gd name="connsiteX1113" fmla="*/ 2828888 w 3243376"/>
              <a:gd name="connsiteY1113" fmla="*/ 1435976 h 2504437"/>
              <a:gd name="connsiteX1114" fmla="*/ 2832125 w 3243376"/>
              <a:gd name="connsiteY1114" fmla="*/ 1450305 h 2504437"/>
              <a:gd name="connsiteX1115" fmla="*/ 2005090 w 3243376"/>
              <a:gd name="connsiteY1115" fmla="*/ 1041348 h 2504437"/>
              <a:gd name="connsiteX1116" fmla="*/ 2010847 w 3243376"/>
              <a:gd name="connsiteY1116" fmla="*/ 1042787 h 2504437"/>
              <a:gd name="connsiteX1117" fmla="*/ 2010847 w 3243376"/>
              <a:gd name="connsiteY1117" fmla="*/ 1031274 h 2504437"/>
              <a:gd name="connsiteX1118" fmla="*/ 1999334 w 3243376"/>
              <a:gd name="connsiteY1118" fmla="*/ 1031274 h 2504437"/>
              <a:gd name="connsiteX1119" fmla="*/ 2005090 w 3243376"/>
              <a:gd name="connsiteY1119" fmla="*/ 1041348 h 2504437"/>
              <a:gd name="connsiteX1120" fmla="*/ 1931403 w 3243376"/>
              <a:gd name="connsiteY1120" fmla="*/ 1009398 h 2504437"/>
              <a:gd name="connsiteX1121" fmla="*/ 1953855 w 3243376"/>
              <a:gd name="connsiteY1121" fmla="*/ 1009398 h 2504437"/>
              <a:gd name="connsiteX1122" fmla="*/ 1942341 w 3243376"/>
              <a:gd name="connsiteY1122" fmla="*/ 997884 h 2504437"/>
              <a:gd name="connsiteX1123" fmla="*/ 1931403 w 3243376"/>
              <a:gd name="connsiteY1123" fmla="*/ 1009398 h 2504437"/>
              <a:gd name="connsiteX1124" fmla="*/ 3054059 w 3243376"/>
              <a:gd name="connsiteY1124" fmla="*/ 1569290 h 2504437"/>
              <a:gd name="connsiteX1125" fmla="*/ 3067218 w 3243376"/>
              <a:gd name="connsiteY1125" fmla="*/ 1571260 h 2504437"/>
              <a:gd name="connsiteX1126" fmla="*/ 3067218 w 3243376"/>
              <a:gd name="connsiteY1126" fmla="*/ 1526358 h 2504437"/>
              <a:gd name="connsiteX1127" fmla="*/ 3033253 w 3243376"/>
              <a:gd name="connsiteY1127" fmla="*/ 1548809 h 2504437"/>
              <a:gd name="connsiteX1128" fmla="*/ 3054059 w 3243376"/>
              <a:gd name="connsiteY1128" fmla="*/ 1569290 h 2504437"/>
              <a:gd name="connsiteX1129" fmla="*/ 2919845 w 3243376"/>
              <a:gd name="connsiteY1129" fmla="*/ 1503331 h 2504437"/>
              <a:gd name="connsiteX1130" fmla="*/ 2953810 w 3243376"/>
              <a:gd name="connsiteY1130" fmla="*/ 1514844 h 2504437"/>
              <a:gd name="connsiteX1131" fmla="*/ 2942295 w 3243376"/>
              <a:gd name="connsiteY1131" fmla="*/ 1503331 h 2504437"/>
              <a:gd name="connsiteX1132" fmla="*/ 2953810 w 3243376"/>
              <a:gd name="connsiteY1132" fmla="*/ 1480879 h 2504437"/>
              <a:gd name="connsiteX1133" fmla="*/ 2919845 w 3243376"/>
              <a:gd name="connsiteY1133" fmla="*/ 1503331 h 2504437"/>
              <a:gd name="connsiteX1134" fmla="*/ 2805860 w 3243376"/>
              <a:gd name="connsiteY1134" fmla="*/ 1448065 h 2504437"/>
              <a:gd name="connsiteX1135" fmla="*/ 2800103 w 3243376"/>
              <a:gd name="connsiteY1135" fmla="*/ 1437991 h 2504437"/>
              <a:gd name="connsiteX1136" fmla="*/ 2795448 w 3243376"/>
              <a:gd name="connsiteY1136" fmla="*/ 1436828 h 2504437"/>
              <a:gd name="connsiteX1137" fmla="*/ 2794347 w 3243376"/>
              <a:gd name="connsiteY1137" fmla="*/ 1425038 h 2504437"/>
              <a:gd name="connsiteX1138" fmla="*/ 2794346 w 3243376"/>
              <a:gd name="connsiteY1138" fmla="*/ 1436552 h 2504437"/>
              <a:gd name="connsiteX1139" fmla="*/ 2795448 w 3243376"/>
              <a:gd name="connsiteY1139" fmla="*/ 1436828 h 2504437"/>
              <a:gd name="connsiteX1140" fmla="*/ 2795786 w 3243376"/>
              <a:gd name="connsiteY1140" fmla="*/ 1440437 h 2504437"/>
              <a:gd name="connsiteX1141" fmla="*/ 2805860 w 3243376"/>
              <a:gd name="connsiteY1141" fmla="*/ 1448065 h 2504437"/>
              <a:gd name="connsiteX1142" fmla="*/ 2374173 w 3243376"/>
              <a:gd name="connsiteY1142" fmla="*/ 1236728 h 2504437"/>
              <a:gd name="connsiteX1143" fmla="*/ 2374676 w 3243376"/>
              <a:gd name="connsiteY1143" fmla="*/ 1233913 h 2504437"/>
              <a:gd name="connsiteX1144" fmla="*/ 2363163 w 3243376"/>
              <a:gd name="connsiteY1144" fmla="*/ 1222398 h 2504437"/>
              <a:gd name="connsiteX1145" fmla="*/ 2374173 w 3243376"/>
              <a:gd name="connsiteY1145" fmla="*/ 1236728 h 2504437"/>
              <a:gd name="connsiteX1146" fmla="*/ 2680938 w 3243376"/>
              <a:gd name="connsiteY1146" fmla="*/ 1391073 h 2504437"/>
              <a:gd name="connsiteX1147" fmla="*/ 2692452 w 3243376"/>
              <a:gd name="connsiteY1147" fmla="*/ 1391073 h 2504437"/>
              <a:gd name="connsiteX1148" fmla="*/ 2692452 w 3243376"/>
              <a:gd name="connsiteY1148" fmla="*/ 1368622 h 2504437"/>
              <a:gd name="connsiteX1149" fmla="*/ 2680937 w 3243376"/>
              <a:gd name="connsiteY1149" fmla="*/ 1368622 h 2504437"/>
              <a:gd name="connsiteX1150" fmla="*/ 2680938 w 3243376"/>
              <a:gd name="connsiteY1150" fmla="*/ 1391073 h 2504437"/>
              <a:gd name="connsiteX1151" fmla="*/ 2476572 w 3243376"/>
              <a:gd name="connsiteY1151" fmla="*/ 1290329 h 2504437"/>
              <a:gd name="connsiteX1152" fmla="*/ 2488085 w 3243376"/>
              <a:gd name="connsiteY1152" fmla="*/ 1278816 h 2504437"/>
              <a:gd name="connsiteX1153" fmla="*/ 2476572 w 3243376"/>
              <a:gd name="connsiteY1153" fmla="*/ 1290329 h 2504437"/>
              <a:gd name="connsiteX1154" fmla="*/ 2010847 w 3243376"/>
              <a:gd name="connsiteY1154" fmla="*/ 1065238 h 2504437"/>
              <a:gd name="connsiteX1155" fmla="*/ 2022361 w 3243376"/>
              <a:gd name="connsiteY1155" fmla="*/ 1065239 h 2504437"/>
              <a:gd name="connsiteX1156" fmla="*/ 2022360 w 3243376"/>
              <a:gd name="connsiteY1156" fmla="*/ 1053725 h 2504437"/>
              <a:gd name="connsiteX1157" fmla="*/ 2010847 w 3243376"/>
              <a:gd name="connsiteY1157" fmla="*/ 1065238 h 2504437"/>
              <a:gd name="connsiteX1158" fmla="*/ 2260692 w 3243376"/>
              <a:gd name="connsiteY1158" fmla="*/ 1189010 h 2504437"/>
              <a:gd name="connsiteX1159" fmla="*/ 2272206 w 3243376"/>
              <a:gd name="connsiteY1159" fmla="*/ 1177496 h 2504437"/>
              <a:gd name="connsiteX1160" fmla="*/ 2260692 w 3243376"/>
              <a:gd name="connsiteY1160" fmla="*/ 1165983 h 2504437"/>
              <a:gd name="connsiteX1161" fmla="*/ 2249179 w 3243376"/>
              <a:gd name="connsiteY1161" fmla="*/ 1177496 h 2504437"/>
              <a:gd name="connsiteX1162" fmla="*/ 2260692 w 3243376"/>
              <a:gd name="connsiteY1162" fmla="*/ 1189010 h 2504437"/>
              <a:gd name="connsiteX1163" fmla="*/ 2215213 w 3243376"/>
              <a:gd name="connsiteY1163" fmla="*/ 1166558 h 2504437"/>
              <a:gd name="connsiteX1164" fmla="*/ 2237664 w 3243376"/>
              <a:gd name="connsiteY1164" fmla="*/ 1155045 h 2504437"/>
              <a:gd name="connsiteX1165" fmla="*/ 2215213 w 3243376"/>
              <a:gd name="connsiteY1165" fmla="*/ 1155045 h 2504437"/>
              <a:gd name="connsiteX1166" fmla="*/ 2340712 w 3243376"/>
              <a:gd name="connsiteY1166" fmla="*/ 1233337 h 2504437"/>
              <a:gd name="connsiteX1167" fmla="*/ 2360357 w 3243376"/>
              <a:gd name="connsiteY1167" fmla="*/ 1224773 h 2504437"/>
              <a:gd name="connsiteX1168" fmla="*/ 2362274 w 3243376"/>
              <a:gd name="connsiteY1168" fmla="*/ 1221196 h 2504437"/>
              <a:gd name="connsiteX1169" fmla="*/ 2363738 w 3243376"/>
              <a:gd name="connsiteY1169" fmla="*/ 1221824 h 2504437"/>
              <a:gd name="connsiteX1170" fmla="*/ 2362515 w 3243376"/>
              <a:gd name="connsiteY1170" fmla="*/ 1220746 h 2504437"/>
              <a:gd name="connsiteX1171" fmla="*/ 2366050 w 3243376"/>
              <a:gd name="connsiteY1171" fmla="*/ 1214151 h 2504437"/>
              <a:gd name="connsiteX1172" fmla="*/ 2363236 w 3243376"/>
              <a:gd name="connsiteY1172" fmla="*/ 1199743 h 2504437"/>
              <a:gd name="connsiteX1173" fmla="*/ 2367509 w 3243376"/>
              <a:gd name="connsiteY1173" fmla="*/ 1187778 h 2504437"/>
              <a:gd name="connsiteX1174" fmla="*/ 2375252 w 3243376"/>
              <a:gd name="connsiteY1174" fmla="*/ 1188434 h 2504437"/>
              <a:gd name="connsiteX1175" fmla="*/ 2370343 w 3243376"/>
              <a:gd name="connsiteY1175" fmla="*/ 1179843 h 2504437"/>
              <a:gd name="connsiteX1176" fmla="*/ 2373237 w 3243376"/>
              <a:gd name="connsiteY1176" fmla="*/ 1171739 h 2504437"/>
              <a:gd name="connsiteX1177" fmla="*/ 2373522 w 3243376"/>
              <a:gd name="connsiteY1177" fmla="*/ 1166148 h 2504437"/>
              <a:gd name="connsiteX1178" fmla="*/ 2374676 w 3243376"/>
              <a:gd name="connsiteY1178" fmla="*/ 1165983 h 2504437"/>
              <a:gd name="connsiteX1179" fmla="*/ 2373636 w 3243376"/>
              <a:gd name="connsiteY1179" fmla="*/ 1163915 h 2504437"/>
              <a:gd name="connsiteX1180" fmla="*/ 2374676 w 3243376"/>
              <a:gd name="connsiteY1180" fmla="*/ 1143531 h 2504437"/>
              <a:gd name="connsiteX1181" fmla="*/ 2373237 w 3243376"/>
              <a:gd name="connsiteY1181" fmla="*/ 1143531 h 2504437"/>
              <a:gd name="connsiteX1182" fmla="*/ 2364509 w 3243376"/>
              <a:gd name="connsiteY1182" fmla="*/ 1143531 h 2504437"/>
              <a:gd name="connsiteX1183" fmla="*/ 2374524 w 3243376"/>
              <a:gd name="connsiteY1183" fmla="*/ 1139249 h 2504437"/>
              <a:gd name="connsiteX1184" fmla="*/ 2385615 w 3243376"/>
              <a:gd name="connsiteY1184" fmla="*/ 1144107 h 2504437"/>
              <a:gd name="connsiteX1185" fmla="*/ 2385614 w 3243376"/>
              <a:gd name="connsiteY1185" fmla="*/ 1132593 h 2504437"/>
              <a:gd name="connsiteX1186" fmla="*/ 2351650 w 3243376"/>
              <a:gd name="connsiteY1186" fmla="*/ 1121655 h 2504437"/>
              <a:gd name="connsiteX1187" fmla="*/ 2363163 w 3243376"/>
              <a:gd name="connsiteY1187" fmla="*/ 1144107 h 2504437"/>
              <a:gd name="connsiteX1188" fmla="*/ 2363409 w 3243376"/>
              <a:gd name="connsiteY1188" fmla="*/ 1144002 h 2504437"/>
              <a:gd name="connsiteX1189" fmla="*/ 2368920 w 3243376"/>
              <a:gd name="connsiteY1189" fmla="*/ 1154541 h 2504437"/>
              <a:gd name="connsiteX1190" fmla="*/ 2373636 w 3243376"/>
              <a:gd name="connsiteY1190" fmla="*/ 1163915 h 2504437"/>
              <a:gd name="connsiteX1191" fmla="*/ 2373522 w 3243376"/>
              <a:gd name="connsiteY1191" fmla="*/ 1166148 h 2504437"/>
              <a:gd name="connsiteX1192" fmla="*/ 2364602 w 3243376"/>
              <a:gd name="connsiteY1192" fmla="*/ 1167422 h 2504437"/>
              <a:gd name="connsiteX1193" fmla="*/ 2363269 w 3243376"/>
              <a:gd name="connsiteY1193" fmla="*/ 1176753 h 2504437"/>
              <a:gd name="connsiteX1194" fmla="*/ 2363163 w 3243376"/>
              <a:gd name="connsiteY1194" fmla="*/ 1176715 h 2504437"/>
              <a:gd name="connsiteX1195" fmla="*/ 2363163 w 3243376"/>
              <a:gd name="connsiteY1195" fmla="*/ 1166486 h 2504437"/>
              <a:gd name="connsiteX1196" fmla="*/ 2363163 w 3243376"/>
              <a:gd name="connsiteY1196" fmla="*/ 1155045 h 2504437"/>
              <a:gd name="connsiteX1197" fmla="*/ 2329773 w 3243376"/>
              <a:gd name="connsiteY1197" fmla="*/ 1154470 h 2504437"/>
              <a:gd name="connsiteX1198" fmla="*/ 2352225 w 3243376"/>
              <a:gd name="connsiteY1198" fmla="*/ 1176921 h 2504437"/>
              <a:gd name="connsiteX1199" fmla="*/ 2352225 w 3243376"/>
              <a:gd name="connsiteY1199" fmla="*/ 1165406 h 2504437"/>
              <a:gd name="connsiteX1200" fmla="*/ 2358701 w 3243376"/>
              <a:gd name="connsiteY1200" fmla="*/ 1175121 h 2504437"/>
              <a:gd name="connsiteX1201" fmla="*/ 2363163 w 3243376"/>
              <a:gd name="connsiteY1201" fmla="*/ 1176715 h 2504437"/>
              <a:gd name="connsiteX1202" fmla="*/ 2363163 w 3243376"/>
              <a:gd name="connsiteY1202" fmla="*/ 1177496 h 2504437"/>
              <a:gd name="connsiteX1203" fmla="*/ 2363269 w 3243376"/>
              <a:gd name="connsiteY1203" fmla="*/ 1176753 h 2504437"/>
              <a:gd name="connsiteX1204" fmla="*/ 2363739 w 3243376"/>
              <a:gd name="connsiteY1204" fmla="*/ 1176921 h 2504437"/>
              <a:gd name="connsiteX1205" fmla="*/ 2369495 w 3243376"/>
              <a:gd name="connsiteY1205" fmla="*/ 1178360 h 2504437"/>
              <a:gd name="connsiteX1206" fmla="*/ 2370343 w 3243376"/>
              <a:gd name="connsiteY1206" fmla="*/ 1179843 h 2504437"/>
              <a:gd name="connsiteX1207" fmla="*/ 2367509 w 3243376"/>
              <a:gd name="connsiteY1207" fmla="*/ 1187778 h 2504437"/>
              <a:gd name="connsiteX1208" fmla="*/ 2358269 w 3243376"/>
              <a:gd name="connsiteY1208" fmla="*/ 1186995 h 2504437"/>
              <a:gd name="connsiteX1209" fmla="*/ 2341287 w 3243376"/>
              <a:gd name="connsiteY1209" fmla="*/ 1176921 h 2504437"/>
              <a:gd name="connsiteX1210" fmla="*/ 2329773 w 3243376"/>
              <a:gd name="connsiteY1210" fmla="*/ 1221823 h 2504437"/>
              <a:gd name="connsiteX1211" fmla="*/ 2341287 w 3243376"/>
              <a:gd name="connsiteY1211" fmla="*/ 1210310 h 2504437"/>
              <a:gd name="connsiteX1212" fmla="*/ 2352297 w 3243376"/>
              <a:gd name="connsiteY1212" fmla="*/ 1211749 h 2504437"/>
              <a:gd name="connsiteX1213" fmla="*/ 2362515 w 3243376"/>
              <a:gd name="connsiteY1213" fmla="*/ 1220746 h 2504437"/>
              <a:gd name="connsiteX1214" fmla="*/ 2362274 w 3243376"/>
              <a:gd name="connsiteY1214" fmla="*/ 1221196 h 2504437"/>
              <a:gd name="connsiteX1215" fmla="*/ 2353664 w 3243376"/>
              <a:gd name="connsiteY1215" fmla="*/ 1217506 h 2504437"/>
              <a:gd name="connsiteX1216" fmla="*/ 2352225 w 3243376"/>
              <a:gd name="connsiteY1216" fmla="*/ 1221824 h 2504437"/>
              <a:gd name="connsiteX1217" fmla="*/ 2340712 w 3243376"/>
              <a:gd name="connsiteY1217" fmla="*/ 1233337 h 2504437"/>
              <a:gd name="connsiteX1218" fmla="*/ 2499024 w 3243376"/>
              <a:gd name="connsiteY1218" fmla="*/ 1312781 h 2504437"/>
              <a:gd name="connsiteX1219" fmla="*/ 2510537 w 3243376"/>
              <a:gd name="connsiteY1219" fmla="*/ 1312781 h 2504437"/>
              <a:gd name="connsiteX1220" fmla="*/ 2499024 w 3243376"/>
              <a:gd name="connsiteY1220" fmla="*/ 1301267 h 2504437"/>
              <a:gd name="connsiteX1221" fmla="*/ 2499024 w 3243376"/>
              <a:gd name="connsiteY1221" fmla="*/ 1312781 h 2504437"/>
              <a:gd name="connsiteX1222" fmla="*/ 2272206 w 3243376"/>
              <a:gd name="connsiteY1222" fmla="*/ 1200524 h 2504437"/>
              <a:gd name="connsiteX1223" fmla="*/ 2274732 w 3243376"/>
              <a:gd name="connsiteY1223" fmla="*/ 1189945 h 2504437"/>
              <a:gd name="connsiteX1224" fmla="*/ 2277063 w 3243376"/>
              <a:gd name="connsiteY1224" fmla="*/ 1190809 h 2504437"/>
              <a:gd name="connsiteX1225" fmla="*/ 2272206 w 3243376"/>
              <a:gd name="connsiteY1225" fmla="*/ 1200524 h 2504437"/>
              <a:gd name="connsiteX1226" fmla="*/ 1896863 w 3243376"/>
              <a:gd name="connsiteY1226" fmla="*/ 1020336 h 2504437"/>
              <a:gd name="connsiteX1227" fmla="*/ 1908377 w 3243376"/>
              <a:gd name="connsiteY1227" fmla="*/ 1020336 h 2504437"/>
              <a:gd name="connsiteX1228" fmla="*/ 1908619 w 3243376"/>
              <a:gd name="connsiteY1228" fmla="*/ 999854 h 2504437"/>
              <a:gd name="connsiteX1229" fmla="*/ 1919890 w 3243376"/>
              <a:gd name="connsiteY1229" fmla="*/ 997885 h 2504437"/>
              <a:gd name="connsiteX1230" fmla="*/ 1919890 w 3243376"/>
              <a:gd name="connsiteY1230" fmla="*/ 998460 h 2504437"/>
              <a:gd name="connsiteX1231" fmla="*/ 1931403 w 3243376"/>
              <a:gd name="connsiteY1231" fmla="*/ 986946 h 2504437"/>
              <a:gd name="connsiteX1232" fmla="*/ 1919890 w 3243376"/>
              <a:gd name="connsiteY1232" fmla="*/ 975433 h 2504437"/>
              <a:gd name="connsiteX1233" fmla="*/ 1919890 w 3243376"/>
              <a:gd name="connsiteY1233" fmla="*/ 986515 h 2504437"/>
              <a:gd name="connsiteX1234" fmla="*/ 1919890 w 3243376"/>
              <a:gd name="connsiteY1234" fmla="*/ 997883 h 2504437"/>
              <a:gd name="connsiteX1235" fmla="*/ 1916382 w 3243376"/>
              <a:gd name="connsiteY1235" fmla="*/ 992847 h 2504437"/>
              <a:gd name="connsiteX1236" fmla="*/ 1897439 w 3243376"/>
              <a:gd name="connsiteY1236" fmla="*/ 986371 h 2504437"/>
              <a:gd name="connsiteX1237" fmla="*/ 1896863 w 3243376"/>
              <a:gd name="connsiteY1237" fmla="*/ 1020336 h 2504437"/>
              <a:gd name="connsiteX1238" fmla="*/ 2777652 w 3243376"/>
              <a:gd name="connsiteY1238" fmla="*/ 1456988 h 2504437"/>
              <a:gd name="connsiteX1239" fmla="*/ 2783409 w 3243376"/>
              <a:gd name="connsiteY1239" fmla="*/ 1458427 h 2504437"/>
              <a:gd name="connsiteX1240" fmla="*/ 2771895 w 3243376"/>
              <a:gd name="connsiteY1240" fmla="*/ 1446914 h 2504437"/>
              <a:gd name="connsiteX1241" fmla="*/ 2777652 w 3243376"/>
              <a:gd name="connsiteY1241" fmla="*/ 1456988 h 2504437"/>
              <a:gd name="connsiteX1242" fmla="*/ 1954431 w 3243376"/>
              <a:gd name="connsiteY1242" fmla="*/ 1054301 h 2504437"/>
              <a:gd name="connsiteX1243" fmla="*/ 1952057 w 3243376"/>
              <a:gd name="connsiteY1243" fmla="*/ 1048010 h 2504437"/>
              <a:gd name="connsiteX1244" fmla="*/ 1952991 w 3243376"/>
              <a:gd name="connsiteY1244" fmla="*/ 1048543 h 2504437"/>
              <a:gd name="connsiteX1245" fmla="*/ 1954431 w 3243376"/>
              <a:gd name="connsiteY1245" fmla="*/ 1054301 h 2504437"/>
              <a:gd name="connsiteX1246" fmla="*/ 2658486 w 3243376"/>
              <a:gd name="connsiteY1246" fmla="*/ 1403163 h 2504437"/>
              <a:gd name="connsiteX1247" fmla="*/ 2670000 w 3243376"/>
              <a:gd name="connsiteY1247" fmla="*/ 1391649 h 2504437"/>
              <a:gd name="connsiteX1248" fmla="*/ 2658486 w 3243376"/>
              <a:gd name="connsiteY1248" fmla="*/ 1380135 h 2504437"/>
              <a:gd name="connsiteX1249" fmla="*/ 2646973 w 3243376"/>
              <a:gd name="connsiteY1249" fmla="*/ 1380135 h 2504437"/>
              <a:gd name="connsiteX1250" fmla="*/ 2646973 w 3243376"/>
              <a:gd name="connsiteY1250" fmla="*/ 1391649 h 2504437"/>
              <a:gd name="connsiteX1251" fmla="*/ 2658486 w 3243376"/>
              <a:gd name="connsiteY1251" fmla="*/ 1403163 h 2504437"/>
              <a:gd name="connsiteX1252" fmla="*/ 2033875 w 3243376"/>
              <a:gd name="connsiteY1252" fmla="*/ 1098628 h 2504437"/>
              <a:gd name="connsiteX1253" fmla="*/ 2056326 w 3243376"/>
              <a:gd name="connsiteY1253" fmla="*/ 1098628 h 2504437"/>
              <a:gd name="connsiteX1254" fmla="*/ 2033875 w 3243376"/>
              <a:gd name="connsiteY1254" fmla="*/ 1098628 h 2504437"/>
              <a:gd name="connsiteX1255" fmla="*/ 2397128 w 3243376"/>
              <a:gd name="connsiteY1255" fmla="*/ 1278816 h 2504437"/>
              <a:gd name="connsiteX1256" fmla="*/ 2419579 w 3243376"/>
              <a:gd name="connsiteY1256" fmla="*/ 1267302 h 2504437"/>
              <a:gd name="connsiteX1257" fmla="*/ 2419579 w 3243376"/>
              <a:gd name="connsiteY1257" fmla="*/ 1256364 h 2504437"/>
              <a:gd name="connsiteX1258" fmla="*/ 2397128 w 3243376"/>
              <a:gd name="connsiteY1258" fmla="*/ 1278816 h 2504437"/>
              <a:gd name="connsiteX1259" fmla="*/ 2896818 w 3243376"/>
              <a:gd name="connsiteY1259" fmla="*/ 1526358 h 2504437"/>
              <a:gd name="connsiteX1260" fmla="*/ 2919269 w 3243376"/>
              <a:gd name="connsiteY1260" fmla="*/ 1514844 h 2504437"/>
              <a:gd name="connsiteX1261" fmla="*/ 2896818 w 3243376"/>
              <a:gd name="connsiteY1261" fmla="*/ 1526358 h 2504437"/>
              <a:gd name="connsiteX1262" fmla="*/ 2374677 w 3243376"/>
              <a:gd name="connsiteY1262" fmla="*/ 1267878 h 2504437"/>
              <a:gd name="connsiteX1263" fmla="*/ 2397129 w 3243376"/>
              <a:gd name="connsiteY1263" fmla="*/ 1256365 h 2504437"/>
              <a:gd name="connsiteX1264" fmla="*/ 2374677 w 3243376"/>
              <a:gd name="connsiteY1264" fmla="*/ 1267878 h 2504437"/>
              <a:gd name="connsiteX1265" fmla="*/ 1942917 w 3243376"/>
              <a:gd name="connsiteY1265" fmla="*/ 1054301 h 2504437"/>
              <a:gd name="connsiteX1266" fmla="*/ 1954431 w 3243376"/>
              <a:gd name="connsiteY1266" fmla="*/ 1054301 h 2504437"/>
              <a:gd name="connsiteX1267" fmla="*/ 1957939 w 3243376"/>
              <a:gd name="connsiteY1267" fmla="*/ 1039702 h 2504437"/>
              <a:gd name="connsiteX1268" fmla="*/ 1964882 w 3243376"/>
              <a:gd name="connsiteY1268" fmla="*/ 1031277 h 2504437"/>
              <a:gd name="connsiteX1269" fmla="*/ 1965369 w 3243376"/>
              <a:gd name="connsiteY1269" fmla="*/ 1031274 h 2504437"/>
              <a:gd name="connsiteX1270" fmla="*/ 1965255 w 3243376"/>
              <a:gd name="connsiteY1270" fmla="*/ 1030825 h 2504437"/>
              <a:gd name="connsiteX1271" fmla="*/ 1965656 w 3243376"/>
              <a:gd name="connsiteY1271" fmla="*/ 1030338 h 2504437"/>
              <a:gd name="connsiteX1272" fmla="*/ 1976883 w 3243376"/>
              <a:gd name="connsiteY1272" fmla="*/ 1031849 h 2504437"/>
              <a:gd name="connsiteX1273" fmla="*/ 2010847 w 3243376"/>
              <a:gd name="connsiteY1273" fmla="*/ 1020336 h 2504437"/>
              <a:gd name="connsiteX1274" fmla="*/ 1999333 w 3243376"/>
              <a:gd name="connsiteY1274" fmla="*/ 986371 h 2504437"/>
              <a:gd name="connsiteX1275" fmla="*/ 1976882 w 3243376"/>
              <a:gd name="connsiteY1275" fmla="*/ 1008823 h 2504437"/>
              <a:gd name="connsiteX1276" fmla="*/ 1965369 w 3243376"/>
              <a:gd name="connsiteY1276" fmla="*/ 997309 h 2504437"/>
              <a:gd name="connsiteX1277" fmla="*/ 1961051 w 3243376"/>
              <a:gd name="connsiteY1277" fmla="*/ 1014291 h 2504437"/>
              <a:gd name="connsiteX1278" fmla="*/ 1965255 w 3243376"/>
              <a:gd name="connsiteY1278" fmla="*/ 1030825 h 2504437"/>
              <a:gd name="connsiteX1279" fmla="*/ 1964882 w 3243376"/>
              <a:gd name="connsiteY1279" fmla="*/ 1031277 h 2504437"/>
              <a:gd name="connsiteX1280" fmla="*/ 1955366 w 3243376"/>
              <a:gd name="connsiteY1280" fmla="*/ 1031346 h 2504437"/>
              <a:gd name="connsiteX1281" fmla="*/ 1954431 w 3243376"/>
              <a:gd name="connsiteY1281" fmla="*/ 1031849 h 2504437"/>
              <a:gd name="connsiteX1282" fmla="*/ 1950113 w 3243376"/>
              <a:gd name="connsiteY1282" fmla="*/ 1042859 h 2504437"/>
              <a:gd name="connsiteX1283" fmla="*/ 1952057 w 3243376"/>
              <a:gd name="connsiteY1283" fmla="*/ 1048010 h 2504437"/>
              <a:gd name="connsiteX1284" fmla="*/ 1942918 w 3243376"/>
              <a:gd name="connsiteY1284" fmla="*/ 1042787 h 2504437"/>
              <a:gd name="connsiteX1285" fmla="*/ 1942917 w 3243376"/>
              <a:gd name="connsiteY1285" fmla="*/ 1054301 h 2504437"/>
              <a:gd name="connsiteX1286" fmla="*/ 2362659 w 3243376"/>
              <a:gd name="connsiteY1286" fmla="*/ 1263794 h 2504437"/>
              <a:gd name="connsiteX1287" fmla="*/ 2374101 w 3243376"/>
              <a:gd name="connsiteY1287" fmla="*/ 1267302 h 2504437"/>
              <a:gd name="connsiteX1288" fmla="*/ 2351649 w 3243376"/>
              <a:gd name="connsiteY1288" fmla="*/ 1244851 h 2504437"/>
              <a:gd name="connsiteX1289" fmla="*/ 2362659 w 3243376"/>
              <a:gd name="connsiteY1289" fmla="*/ 1263794 h 2504437"/>
              <a:gd name="connsiteX1290" fmla="*/ 2794346 w 3243376"/>
              <a:gd name="connsiteY1290" fmla="*/ 1481455 h 2504437"/>
              <a:gd name="connsiteX1291" fmla="*/ 2794347 w 3243376"/>
              <a:gd name="connsiteY1291" fmla="*/ 1469941 h 2504437"/>
              <a:gd name="connsiteX1292" fmla="*/ 2794346 w 3243376"/>
              <a:gd name="connsiteY1292" fmla="*/ 1481455 h 2504437"/>
              <a:gd name="connsiteX1293" fmla="*/ 2158221 w 3243376"/>
              <a:gd name="connsiteY1293" fmla="*/ 1166558 h 2504437"/>
              <a:gd name="connsiteX1294" fmla="*/ 2181249 w 3243376"/>
              <a:gd name="connsiteY1294" fmla="*/ 1166558 h 2504437"/>
              <a:gd name="connsiteX1295" fmla="*/ 2169735 w 3243376"/>
              <a:gd name="connsiteY1295" fmla="*/ 1155045 h 2504437"/>
              <a:gd name="connsiteX1296" fmla="*/ 2158221 w 3243376"/>
              <a:gd name="connsiteY1296" fmla="*/ 1166558 h 2504437"/>
              <a:gd name="connsiteX1297" fmla="*/ 2010847 w 3243376"/>
              <a:gd name="connsiteY1297" fmla="*/ 1098628 h 2504437"/>
              <a:gd name="connsiteX1298" fmla="*/ 2022360 w 3243376"/>
              <a:gd name="connsiteY1298" fmla="*/ 1087115 h 2504437"/>
              <a:gd name="connsiteX1299" fmla="*/ 2010847 w 3243376"/>
              <a:gd name="connsiteY1299" fmla="*/ 1098628 h 2504437"/>
              <a:gd name="connsiteX1300" fmla="*/ 2256014 w 3243376"/>
              <a:gd name="connsiteY1300" fmla="*/ 1222705 h 2504437"/>
              <a:gd name="connsiteX1301" fmla="*/ 2260692 w 3243376"/>
              <a:gd name="connsiteY1301" fmla="*/ 1222975 h 2504437"/>
              <a:gd name="connsiteX1302" fmla="*/ 2260692 w 3243376"/>
              <a:gd name="connsiteY1302" fmla="*/ 1211461 h 2504437"/>
              <a:gd name="connsiteX1303" fmla="*/ 2294656 w 3243376"/>
              <a:gd name="connsiteY1303" fmla="*/ 1222975 h 2504437"/>
              <a:gd name="connsiteX1304" fmla="*/ 2306171 w 3243376"/>
              <a:gd name="connsiteY1304" fmla="*/ 1211461 h 2504437"/>
              <a:gd name="connsiteX1305" fmla="*/ 2329198 w 3243376"/>
              <a:gd name="connsiteY1305" fmla="*/ 1234488 h 2504437"/>
              <a:gd name="connsiteX1306" fmla="*/ 2295233 w 3243376"/>
              <a:gd name="connsiteY1306" fmla="*/ 1200524 h 2504437"/>
              <a:gd name="connsiteX1307" fmla="*/ 2295233 w 3243376"/>
              <a:gd name="connsiteY1307" fmla="*/ 1166558 h 2504437"/>
              <a:gd name="connsiteX1308" fmla="*/ 2295233 w 3243376"/>
              <a:gd name="connsiteY1308" fmla="*/ 1132593 h 2504437"/>
              <a:gd name="connsiteX1309" fmla="*/ 2295233 w 3243376"/>
              <a:gd name="connsiteY1309" fmla="*/ 1121080 h 2504437"/>
              <a:gd name="connsiteX1310" fmla="*/ 2290226 w 3243376"/>
              <a:gd name="connsiteY1310" fmla="*/ 1129841 h 2504437"/>
              <a:gd name="connsiteX1311" fmla="*/ 2283719 w 3243376"/>
              <a:gd name="connsiteY1311" fmla="*/ 1132593 h 2504437"/>
              <a:gd name="connsiteX1312" fmla="*/ 2289476 w 3243376"/>
              <a:gd name="connsiteY1312" fmla="*/ 1131154 h 2504437"/>
              <a:gd name="connsiteX1313" fmla="*/ 2290226 w 3243376"/>
              <a:gd name="connsiteY1313" fmla="*/ 1129841 h 2504437"/>
              <a:gd name="connsiteX1314" fmla="*/ 2290376 w 3243376"/>
              <a:gd name="connsiteY1314" fmla="*/ 1129778 h 2504437"/>
              <a:gd name="connsiteX1315" fmla="*/ 2295233 w 3243376"/>
              <a:gd name="connsiteY1315" fmla="*/ 1144107 h 2504437"/>
              <a:gd name="connsiteX1316" fmla="*/ 2283719 w 3243376"/>
              <a:gd name="connsiteY1316" fmla="*/ 1144107 h 2504437"/>
              <a:gd name="connsiteX1317" fmla="*/ 2277962 w 3243376"/>
              <a:gd name="connsiteY1317" fmla="*/ 1176416 h 2504437"/>
              <a:gd name="connsiteX1318" fmla="*/ 2274732 w 3243376"/>
              <a:gd name="connsiteY1318" fmla="*/ 1189945 h 2504437"/>
              <a:gd name="connsiteX1319" fmla="*/ 2272206 w 3243376"/>
              <a:gd name="connsiteY1319" fmla="*/ 1189009 h 2504437"/>
              <a:gd name="connsiteX1320" fmla="*/ 2272206 w 3243376"/>
              <a:gd name="connsiteY1320" fmla="*/ 1200524 h 2504437"/>
              <a:gd name="connsiteX1321" fmla="*/ 2256014 w 3243376"/>
              <a:gd name="connsiteY1321" fmla="*/ 1222705 h 2504437"/>
              <a:gd name="connsiteX1322" fmla="*/ 2454120 w 3243376"/>
              <a:gd name="connsiteY1322" fmla="*/ 1323718 h 2504437"/>
              <a:gd name="connsiteX1323" fmla="*/ 2476571 w 3243376"/>
              <a:gd name="connsiteY1323" fmla="*/ 1323719 h 2504437"/>
              <a:gd name="connsiteX1324" fmla="*/ 2476572 w 3243376"/>
              <a:gd name="connsiteY1324" fmla="*/ 1312205 h 2504437"/>
              <a:gd name="connsiteX1325" fmla="*/ 2454120 w 3243376"/>
              <a:gd name="connsiteY1325" fmla="*/ 1323718 h 2504437"/>
              <a:gd name="connsiteX1326" fmla="*/ 3089669 w 3243376"/>
              <a:gd name="connsiteY1326" fmla="*/ 1638615 h 2504437"/>
              <a:gd name="connsiteX1327" fmla="*/ 3101183 w 3243376"/>
              <a:gd name="connsiteY1327" fmla="*/ 1638615 h 2504437"/>
              <a:gd name="connsiteX1328" fmla="*/ 3089669 w 3243376"/>
              <a:gd name="connsiteY1328" fmla="*/ 1627102 h 2504437"/>
              <a:gd name="connsiteX1329" fmla="*/ 3089669 w 3243376"/>
              <a:gd name="connsiteY1329" fmla="*/ 1638615 h 2504437"/>
              <a:gd name="connsiteX1330" fmla="*/ 2748867 w 3243376"/>
              <a:gd name="connsiteY1330" fmla="*/ 1469941 h 2504437"/>
              <a:gd name="connsiteX1331" fmla="*/ 2748867 w 3243376"/>
              <a:gd name="connsiteY1331" fmla="*/ 1425038 h 2504437"/>
              <a:gd name="connsiteX1332" fmla="*/ 2748867 w 3243376"/>
              <a:gd name="connsiteY1332" fmla="*/ 1469941 h 2504437"/>
              <a:gd name="connsiteX1333" fmla="*/ 2612432 w 3243376"/>
              <a:gd name="connsiteY1333" fmla="*/ 1402587 h 2504437"/>
              <a:gd name="connsiteX1334" fmla="*/ 2623945 w 3243376"/>
              <a:gd name="connsiteY1334" fmla="*/ 1391073 h 2504437"/>
              <a:gd name="connsiteX1335" fmla="*/ 2499592 w 3243376"/>
              <a:gd name="connsiteY1335" fmla="*/ 1346708 h 2504437"/>
              <a:gd name="connsiteX1336" fmla="*/ 2499502 w 3243376"/>
              <a:gd name="connsiteY1336" fmla="*/ 1346225 h 2504437"/>
              <a:gd name="connsiteX1337" fmla="*/ 2499599 w 3243376"/>
              <a:gd name="connsiteY1337" fmla="*/ 1346170 h 2504437"/>
              <a:gd name="connsiteX1338" fmla="*/ 2499591 w 3243376"/>
              <a:gd name="connsiteY1338" fmla="*/ 1346744 h 2504437"/>
              <a:gd name="connsiteX1339" fmla="*/ 2499592 w 3243376"/>
              <a:gd name="connsiteY1339" fmla="*/ 1346708 h 2504437"/>
              <a:gd name="connsiteX1340" fmla="*/ 2499599 w 3243376"/>
              <a:gd name="connsiteY1340" fmla="*/ 1346746 h 2504437"/>
              <a:gd name="connsiteX1341" fmla="*/ 2408642 w 3243376"/>
              <a:gd name="connsiteY1341" fmla="*/ 1301842 h 2504437"/>
              <a:gd name="connsiteX1342" fmla="*/ 2420155 w 3243376"/>
              <a:gd name="connsiteY1342" fmla="*/ 1290329 h 2504437"/>
              <a:gd name="connsiteX1343" fmla="*/ 2408642 w 3243376"/>
              <a:gd name="connsiteY1343" fmla="*/ 1278816 h 2504437"/>
              <a:gd name="connsiteX1344" fmla="*/ 2408642 w 3243376"/>
              <a:gd name="connsiteY1344" fmla="*/ 1290329 h 2504437"/>
              <a:gd name="connsiteX1345" fmla="*/ 2408642 w 3243376"/>
              <a:gd name="connsiteY1345" fmla="*/ 1301842 h 2504437"/>
              <a:gd name="connsiteX1346" fmla="*/ 2493842 w 3243376"/>
              <a:gd name="connsiteY1346" fmla="*/ 1345307 h 2504437"/>
              <a:gd name="connsiteX1347" fmla="*/ 2488084 w 3243376"/>
              <a:gd name="connsiteY1347" fmla="*/ 1335232 h 2504437"/>
              <a:gd name="connsiteX1348" fmla="*/ 2497728 w 3243376"/>
              <a:gd name="connsiteY1348" fmla="*/ 1336671 h 2504437"/>
              <a:gd name="connsiteX1349" fmla="*/ 2499502 w 3243376"/>
              <a:gd name="connsiteY1349" fmla="*/ 1346225 h 2504437"/>
              <a:gd name="connsiteX1350" fmla="*/ 2498897 w 3243376"/>
              <a:gd name="connsiteY1350" fmla="*/ 1346571 h 2504437"/>
              <a:gd name="connsiteX1351" fmla="*/ 2032075 w 3243376"/>
              <a:gd name="connsiteY1351" fmla="*/ 1119676 h 2504437"/>
              <a:gd name="connsiteX1352" fmla="*/ 2045387 w 3243376"/>
              <a:gd name="connsiteY1352" fmla="*/ 1121655 h 2504437"/>
              <a:gd name="connsiteX1353" fmla="*/ 2033875 w 3243376"/>
              <a:gd name="connsiteY1353" fmla="*/ 1110142 h 2504437"/>
              <a:gd name="connsiteX1354" fmla="*/ 2022360 w 3243376"/>
              <a:gd name="connsiteY1354" fmla="*/ 1098628 h 2504437"/>
              <a:gd name="connsiteX1355" fmla="*/ 2032075 w 3243376"/>
              <a:gd name="connsiteY1355" fmla="*/ 1119676 h 2504437"/>
              <a:gd name="connsiteX1356" fmla="*/ 1886501 w 3243376"/>
              <a:gd name="connsiteY1356" fmla="*/ 1053725 h 2504437"/>
              <a:gd name="connsiteX1357" fmla="*/ 1908952 w 3243376"/>
              <a:gd name="connsiteY1357" fmla="*/ 1053725 h 2504437"/>
              <a:gd name="connsiteX1358" fmla="*/ 1897438 w 3243376"/>
              <a:gd name="connsiteY1358" fmla="*/ 1031273 h 2504437"/>
              <a:gd name="connsiteX1359" fmla="*/ 1886501 w 3243376"/>
              <a:gd name="connsiteY1359" fmla="*/ 1053725 h 2504437"/>
              <a:gd name="connsiteX1360" fmla="*/ 2346792 w 3243376"/>
              <a:gd name="connsiteY1360" fmla="*/ 1281703 h 2504437"/>
              <a:gd name="connsiteX1361" fmla="*/ 2351649 w 3243376"/>
              <a:gd name="connsiteY1361" fmla="*/ 1278816 h 2504437"/>
              <a:gd name="connsiteX1362" fmla="*/ 2351649 w 3243376"/>
              <a:gd name="connsiteY1362" fmla="*/ 1267302 h 2504437"/>
              <a:gd name="connsiteX1363" fmla="*/ 2351649 w 3243376"/>
              <a:gd name="connsiteY1363" fmla="*/ 1256364 h 2504437"/>
              <a:gd name="connsiteX1364" fmla="*/ 2346792 w 3243376"/>
              <a:gd name="connsiteY1364" fmla="*/ 1281703 h 2504437"/>
              <a:gd name="connsiteX1365" fmla="*/ 2658486 w 3243376"/>
              <a:gd name="connsiteY1365" fmla="*/ 1437409 h 2504437"/>
              <a:gd name="connsiteX1366" fmla="*/ 2657675 w 3243376"/>
              <a:gd name="connsiteY1366" fmla="*/ 1436803 h 2504437"/>
              <a:gd name="connsiteX1367" fmla="*/ 2658486 w 3243376"/>
              <a:gd name="connsiteY1367" fmla="*/ 1435976 h 2504437"/>
              <a:gd name="connsiteX1368" fmla="*/ 2999289 w 3243376"/>
              <a:gd name="connsiteY1368" fmla="*/ 1616164 h 2504437"/>
              <a:gd name="connsiteX1369" fmla="*/ 3033254 w 3243376"/>
              <a:gd name="connsiteY1369" fmla="*/ 1604651 h 2504437"/>
              <a:gd name="connsiteX1370" fmla="*/ 3010802 w 3243376"/>
              <a:gd name="connsiteY1370" fmla="*/ 1604650 h 2504437"/>
              <a:gd name="connsiteX1371" fmla="*/ 2999289 w 3243376"/>
              <a:gd name="connsiteY1371" fmla="*/ 1616164 h 2504437"/>
              <a:gd name="connsiteX1372" fmla="*/ 1841022 w 3243376"/>
              <a:gd name="connsiteY1372" fmla="*/ 1042787 h 2504437"/>
              <a:gd name="connsiteX1373" fmla="*/ 1863473 w 3243376"/>
              <a:gd name="connsiteY1373" fmla="*/ 1031274 h 2504437"/>
              <a:gd name="connsiteX1374" fmla="*/ 1851960 w 3243376"/>
              <a:gd name="connsiteY1374" fmla="*/ 1031274 h 2504437"/>
              <a:gd name="connsiteX1375" fmla="*/ 1841022 w 3243376"/>
              <a:gd name="connsiteY1375" fmla="*/ 1042787 h 2504437"/>
              <a:gd name="connsiteX1376" fmla="*/ 2635458 w 3243376"/>
              <a:gd name="connsiteY1376" fmla="*/ 1436552 h 2504437"/>
              <a:gd name="connsiteX1377" fmla="*/ 2646972 w 3243376"/>
              <a:gd name="connsiteY1377" fmla="*/ 1436552 h 2504437"/>
              <a:gd name="connsiteX1378" fmla="*/ 2646972 w 3243376"/>
              <a:gd name="connsiteY1378" fmla="*/ 1425038 h 2504437"/>
              <a:gd name="connsiteX1379" fmla="*/ 2635458 w 3243376"/>
              <a:gd name="connsiteY1379" fmla="*/ 1436552 h 2504437"/>
              <a:gd name="connsiteX1380" fmla="*/ 2432712 w 3243376"/>
              <a:gd name="connsiteY1380" fmla="*/ 1338047 h 2504437"/>
              <a:gd name="connsiteX1381" fmla="*/ 2431092 w 3243376"/>
              <a:gd name="connsiteY1381" fmla="*/ 1323719 h 2504437"/>
              <a:gd name="connsiteX1382" fmla="*/ 2431093 w 3243376"/>
              <a:gd name="connsiteY1382" fmla="*/ 1335232 h 2504437"/>
              <a:gd name="connsiteX1383" fmla="*/ 2432712 w 3243376"/>
              <a:gd name="connsiteY1383" fmla="*/ 1338047 h 2504437"/>
              <a:gd name="connsiteX1384" fmla="*/ 2328622 w 3243376"/>
              <a:gd name="connsiteY1384" fmla="*/ 1289754 h 2504437"/>
              <a:gd name="connsiteX1385" fmla="*/ 2306171 w 3243376"/>
              <a:gd name="connsiteY1385" fmla="*/ 1267302 h 2504437"/>
              <a:gd name="connsiteX1386" fmla="*/ 2317684 w 3243376"/>
              <a:gd name="connsiteY1386" fmla="*/ 1267302 h 2504437"/>
              <a:gd name="connsiteX1387" fmla="*/ 2317684 w 3243376"/>
              <a:gd name="connsiteY1387" fmla="*/ 1278815 h 2504437"/>
              <a:gd name="connsiteX1388" fmla="*/ 2328622 w 3243376"/>
              <a:gd name="connsiteY1388" fmla="*/ 1278240 h 2504437"/>
              <a:gd name="connsiteX1389" fmla="*/ 2328622 w 3243376"/>
              <a:gd name="connsiteY1389" fmla="*/ 1289754 h 2504437"/>
              <a:gd name="connsiteX1390" fmla="*/ 2351650 w 3243376"/>
              <a:gd name="connsiteY1390" fmla="*/ 1301267 h 2504437"/>
              <a:gd name="connsiteX1391" fmla="*/ 2363163 w 3243376"/>
              <a:gd name="connsiteY1391" fmla="*/ 1301267 h 2504437"/>
              <a:gd name="connsiteX1392" fmla="*/ 2363163 w 3243376"/>
              <a:gd name="connsiteY1392" fmla="*/ 1289754 h 2504437"/>
              <a:gd name="connsiteX1393" fmla="*/ 2374676 w 3243376"/>
              <a:gd name="connsiteY1393" fmla="*/ 1289754 h 2504437"/>
              <a:gd name="connsiteX1394" fmla="*/ 2363163 w 3243376"/>
              <a:gd name="connsiteY1394" fmla="*/ 1278240 h 2504437"/>
              <a:gd name="connsiteX1395" fmla="*/ 2363163 w 3243376"/>
              <a:gd name="connsiteY1395" fmla="*/ 1289754 h 2504437"/>
              <a:gd name="connsiteX1396" fmla="*/ 2351650 w 3243376"/>
              <a:gd name="connsiteY1396" fmla="*/ 1301267 h 2504437"/>
              <a:gd name="connsiteX1397" fmla="*/ 2533563 w 3243376"/>
              <a:gd name="connsiteY1397" fmla="*/ 1391649 h 2504437"/>
              <a:gd name="connsiteX1398" fmla="*/ 2533488 w 3243376"/>
              <a:gd name="connsiteY1398" fmla="*/ 1391564 h 2504437"/>
              <a:gd name="connsiteX1399" fmla="*/ 2538025 w 3243376"/>
              <a:gd name="connsiteY1399" fmla="*/ 1385568 h 2504437"/>
              <a:gd name="connsiteX1400" fmla="*/ 2544502 w 3243376"/>
              <a:gd name="connsiteY1400" fmla="*/ 1380711 h 2504437"/>
              <a:gd name="connsiteX1401" fmla="*/ 2543062 w 3243376"/>
              <a:gd name="connsiteY1401" fmla="*/ 1386468 h 2504437"/>
              <a:gd name="connsiteX1402" fmla="*/ 2533902 w 3243376"/>
              <a:gd name="connsiteY1402" fmla="*/ 1391702 h 2504437"/>
              <a:gd name="connsiteX1403" fmla="*/ 2623945 w 3243376"/>
              <a:gd name="connsiteY1403" fmla="*/ 1436552 h 2504437"/>
              <a:gd name="connsiteX1404" fmla="*/ 2635458 w 3243376"/>
              <a:gd name="connsiteY1404" fmla="*/ 1425038 h 2504437"/>
              <a:gd name="connsiteX1405" fmla="*/ 2623945 w 3243376"/>
              <a:gd name="connsiteY1405" fmla="*/ 1436552 h 2504437"/>
              <a:gd name="connsiteX1406" fmla="*/ 2062802 w 3243376"/>
              <a:gd name="connsiteY1406" fmla="*/ 1164759 h 2504437"/>
              <a:gd name="connsiteX1407" fmla="*/ 2067839 w 3243376"/>
              <a:gd name="connsiteY1407" fmla="*/ 1166558 h 2504437"/>
              <a:gd name="connsiteX1408" fmla="*/ 2067839 w 3243376"/>
              <a:gd name="connsiteY1408" fmla="*/ 1155045 h 2504437"/>
              <a:gd name="connsiteX1409" fmla="*/ 2057765 w 3243376"/>
              <a:gd name="connsiteY1409" fmla="*/ 1155045 h 2504437"/>
              <a:gd name="connsiteX1410" fmla="*/ 2056327 w 3243376"/>
              <a:gd name="connsiteY1410" fmla="*/ 1155045 h 2504437"/>
              <a:gd name="connsiteX1411" fmla="*/ 2056326 w 3243376"/>
              <a:gd name="connsiteY1411" fmla="*/ 1155045 h 2504437"/>
              <a:gd name="connsiteX1412" fmla="*/ 2053268 w 3243376"/>
              <a:gd name="connsiteY1412" fmla="*/ 1155045 h 2504437"/>
              <a:gd name="connsiteX1413" fmla="*/ 2056327 w 3243376"/>
              <a:gd name="connsiteY1413" fmla="*/ 1155045 h 2504437"/>
              <a:gd name="connsiteX1414" fmla="*/ 2061363 w 3243376"/>
              <a:gd name="connsiteY1414" fmla="*/ 1156844 h 2504437"/>
              <a:gd name="connsiteX1415" fmla="*/ 2062802 w 3243376"/>
              <a:gd name="connsiteY1415" fmla="*/ 1164759 h 2504437"/>
              <a:gd name="connsiteX1416" fmla="*/ 3015984 w 3243376"/>
              <a:gd name="connsiteY1416" fmla="*/ 1641278 h 2504437"/>
              <a:gd name="connsiteX1417" fmla="*/ 3021740 w 3243376"/>
              <a:gd name="connsiteY1417" fmla="*/ 1638615 h 2504437"/>
              <a:gd name="connsiteX1418" fmla="*/ 3010227 w 3243376"/>
              <a:gd name="connsiteY1418" fmla="*/ 1627102 h 2504437"/>
              <a:gd name="connsiteX1419" fmla="*/ 3021740 w 3243376"/>
              <a:gd name="connsiteY1419" fmla="*/ 1627102 h 2504437"/>
              <a:gd name="connsiteX1420" fmla="*/ 3010227 w 3243376"/>
              <a:gd name="connsiteY1420" fmla="*/ 1627102 h 2504437"/>
              <a:gd name="connsiteX1421" fmla="*/ 3015984 w 3243376"/>
              <a:gd name="connsiteY1421" fmla="*/ 1641278 h 2504437"/>
              <a:gd name="connsiteX1422" fmla="*/ 2510537 w 3243376"/>
              <a:gd name="connsiteY1422" fmla="*/ 1391073 h 2504437"/>
              <a:gd name="connsiteX1423" fmla="*/ 2522050 w 3243376"/>
              <a:gd name="connsiteY1423" fmla="*/ 1379559 h 2504437"/>
              <a:gd name="connsiteX1424" fmla="*/ 2510537 w 3243376"/>
              <a:gd name="connsiteY1424" fmla="*/ 1379559 h 2504437"/>
              <a:gd name="connsiteX1425" fmla="*/ 2510537 w 3243376"/>
              <a:gd name="connsiteY1425" fmla="*/ 1391073 h 2504437"/>
              <a:gd name="connsiteX1426" fmla="*/ 2384788 w 3243376"/>
              <a:gd name="connsiteY1426" fmla="*/ 1332979 h 2504437"/>
              <a:gd name="connsiteX1427" fmla="*/ 2381297 w 3243376"/>
              <a:gd name="connsiteY1427" fmla="*/ 1328324 h 2504437"/>
              <a:gd name="connsiteX1428" fmla="*/ 2385615 w 3243376"/>
              <a:gd name="connsiteY1428" fmla="*/ 1322568 h 2504437"/>
              <a:gd name="connsiteX1429" fmla="*/ 2385615 w 3243376"/>
              <a:gd name="connsiteY1429" fmla="*/ 1334081 h 2504437"/>
              <a:gd name="connsiteX1430" fmla="*/ 2384773 w 3243376"/>
              <a:gd name="connsiteY1430" fmla="*/ 1333165 h 2504437"/>
              <a:gd name="connsiteX1431" fmla="*/ 2384788 w 3243376"/>
              <a:gd name="connsiteY1431" fmla="*/ 1332979 h 2504437"/>
              <a:gd name="connsiteX1432" fmla="*/ 1885925 w 3243376"/>
              <a:gd name="connsiteY1432" fmla="*/ 1087690 h 2504437"/>
              <a:gd name="connsiteX1433" fmla="*/ 1893984 w 3243376"/>
              <a:gd name="connsiteY1433" fmla="*/ 1076176 h 2504437"/>
              <a:gd name="connsiteX1434" fmla="*/ 1895999 w 3243376"/>
              <a:gd name="connsiteY1434" fmla="*/ 1076177 h 2504437"/>
              <a:gd name="connsiteX1435" fmla="*/ 1897439 w 3243376"/>
              <a:gd name="connsiteY1435" fmla="*/ 1076177 h 2504437"/>
              <a:gd name="connsiteX1436" fmla="*/ 1896000 w 3243376"/>
              <a:gd name="connsiteY1436" fmla="*/ 1073299 h 2504437"/>
              <a:gd name="connsiteX1437" fmla="*/ 1893984 w 3243376"/>
              <a:gd name="connsiteY1437" fmla="*/ 1076176 h 2504437"/>
              <a:gd name="connsiteX1438" fmla="*/ 1885924 w 3243376"/>
              <a:gd name="connsiteY1438" fmla="*/ 1076176 h 2504437"/>
              <a:gd name="connsiteX1439" fmla="*/ 2789489 w 3243376"/>
              <a:gd name="connsiteY1439" fmla="*/ 1535497 h 2504437"/>
              <a:gd name="connsiteX1440" fmla="*/ 2794347 w 3243376"/>
              <a:gd name="connsiteY1440" fmla="*/ 1537296 h 2504437"/>
              <a:gd name="connsiteX1441" fmla="*/ 2794347 w 3243376"/>
              <a:gd name="connsiteY1441" fmla="*/ 1525782 h 2504437"/>
              <a:gd name="connsiteX1442" fmla="*/ 2789489 w 3243376"/>
              <a:gd name="connsiteY1442" fmla="*/ 1535497 h 2504437"/>
              <a:gd name="connsiteX1443" fmla="*/ 2489947 w 3243376"/>
              <a:gd name="connsiteY1443" fmla="*/ 1389850 h 2504437"/>
              <a:gd name="connsiteX1444" fmla="*/ 2499599 w 3243376"/>
              <a:gd name="connsiteY1444" fmla="*/ 1391649 h 2504437"/>
              <a:gd name="connsiteX1445" fmla="*/ 2522050 w 3243376"/>
              <a:gd name="connsiteY1445" fmla="*/ 1369197 h 2504437"/>
              <a:gd name="connsiteX1446" fmla="*/ 2523489 w 3243376"/>
              <a:gd name="connsiteY1446" fmla="*/ 1380207 h 2504437"/>
              <a:gd name="connsiteX1447" fmla="*/ 2533488 w 3243376"/>
              <a:gd name="connsiteY1447" fmla="*/ 1391564 h 2504437"/>
              <a:gd name="connsiteX1448" fmla="*/ 2532988 w 3243376"/>
              <a:gd name="connsiteY1448" fmla="*/ 1392225 h 2504437"/>
              <a:gd name="connsiteX1449" fmla="*/ 2533902 w 3243376"/>
              <a:gd name="connsiteY1449" fmla="*/ 1391702 h 2504437"/>
              <a:gd name="connsiteX1450" fmla="*/ 2544925 w 3243376"/>
              <a:gd name="connsiteY1450" fmla="*/ 1393448 h 2504437"/>
              <a:gd name="connsiteX1451" fmla="*/ 2556016 w 3243376"/>
              <a:gd name="connsiteY1451" fmla="*/ 1403163 h 2504437"/>
              <a:gd name="connsiteX1452" fmla="*/ 2556016 w 3243376"/>
              <a:gd name="connsiteY1452" fmla="*/ 1369197 h 2504437"/>
              <a:gd name="connsiteX1453" fmla="*/ 2544502 w 3243376"/>
              <a:gd name="connsiteY1453" fmla="*/ 1380711 h 2504437"/>
              <a:gd name="connsiteX1454" fmla="*/ 2532988 w 3243376"/>
              <a:gd name="connsiteY1454" fmla="*/ 1380711 h 2504437"/>
              <a:gd name="connsiteX1455" fmla="*/ 2532988 w 3243376"/>
              <a:gd name="connsiteY1455" fmla="*/ 1369197 h 2504437"/>
              <a:gd name="connsiteX1456" fmla="*/ 2544502 w 3243376"/>
              <a:gd name="connsiteY1456" fmla="*/ 1369197 h 2504437"/>
              <a:gd name="connsiteX1457" fmla="*/ 2556016 w 3243376"/>
              <a:gd name="connsiteY1457" fmla="*/ 1335232 h 2504437"/>
              <a:gd name="connsiteX1458" fmla="*/ 2556016 w 3243376"/>
              <a:gd name="connsiteY1458" fmla="*/ 1323719 h 2504437"/>
              <a:gd name="connsiteX1459" fmla="*/ 2533564 w 3243376"/>
              <a:gd name="connsiteY1459" fmla="*/ 1323718 h 2504437"/>
              <a:gd name="connsiteX1460" fmla="*/ 2545078 w 3243376"/>
              <a:gd name="connsiteY1460" fmla="*/ 1357684 h 2504437"/>
              <a:gd name="connsiteX1461" fmla="*/ 2533564 w 3243376"/>
              <a:gd name="connsiteY1461" fmla="*/ 1357684 h 2504437"/>
              <a:gd name="connsiteX1462" fmla="*/ 2522050 w 3243376"/>
              <a:gd name="connsiteY1462" fmla="*/ 1335232 h 2504437"/>
              <a:gd name="connsiteX1463" fmla="*/ 2510537 w 3243376"/>
              <a:gd name="connsiteY1463" fmla="*/ 1369197 h 2504437"/>
              <a:gd name="connsiteX1464" fmla="*/ 2510537 w 3243376"/>
              <a:gd name="connsiteY1464" fmla="*/ 1357684 h 2504437"/>
              <a:gd name="connsiteX1465" fmla="*/ 2510537 w 3243376"/>
              <a:gd name="connsiteY1465" fmla="*/ 1323718 h 2504437"/>
              <a:gd name="connsiteX1466" fmla="*/ 2488085 w 3243376"/>
              <a:gd name="connsiteY1466" fmla="*/ 1323719 h 2504437"/>
              <a:gd name="connsiteX1467" fmla="*/ 2476571 w 3243376"/>
              <a:gd name="connsiteY1467" fmla="*/ 1346170 h 2504437"/>
              <a:gd name="connsiteX1468" fmla="*/ 2488084 w 3243376"/>
              <a:gd name="connsiteY1468" fmla="*/ 1357684 h 2504437"/>
              <a:gd name="connsiteX1469" fmla="*/ 2489524 w 3243376"/>
              <a:gd name="connsiteY1469" fmla="*/ 1351927 h 2504437"/>
              <a:gd name="connsiteX1470" fmla="*/ 2498897 w 3243376"/>
              <a:gd name="connsiteY1470" fmla="*/ 1346571 h 2504437"/>
              <a:gd name="connsiteX1471" fmla="*/ 2499591 w 3243376"/>
              <a:gd name="connsiteY1471" fmla="*/ 1346744 h 2504437"/>
              <a:gd name="connsiteX1472" fmla="*/ 2499419 w 3243376"/>
              <a:gd name="connsiteY1472" fmla="*/ 1359330 h 2504437"/>
              <a:gd name="connsiteX1473" fmla="*/ 2488085 w 3243376"/>
              <a:gd name="connsiteY1473" fmla="*/ 1380135 h 2504437"/>
              <a:gd name="connsiteX1474" fmla="*/ 2489947 w 3243376"/>
              <a:gd name="connsiteY1474" fmla="*/ 1389850 h 2504437"/>
              <a:gd name="connsiteX1475" fmla="*/ 2637923 w 3243376"/>
              <a:gd name="connsiteY1475" fmla="*/ 1463465 h 2504437"/>
              <a:gd name="connsiteX1476" fmla="*/ 2658486 w 3243376"/>
              <a:gd name="connsiteY1476" fmla="*/ 1469942 h 2504437"/>
              <a:gd name="connsiteX1477" fmla="*/ 2658486 w 3243376"/>
              <a:gd name="connsiteY1477" fmla="*/ 1447489 h 2504437"/>
              <a:gd name="connsiteX1478" fmla="*/ 2658486 w 3243376"/>
              <a:gd name="connsiteY1478" fmla="*/ 1446050 h 2504437"/>
              <a:gd name="connsiteX1479" fmla="*/ 2658486 w 3243376"/>
              <a:gd name="connsiteY1479" fmla="*/ 1437409 h 2504437"/>
              <a:gd name="connsiteX1480" fmla="*/ 2663883 w 3243376"/>
              <a:gd name="connsiteY1480" fmla="*/ 1441445 h 2504437"/>
              <a:gd name="connsiteX1481" fmla="*/ 2669424 w 3243376"/>
              <a:gd name="connsiteY1481" fmla="*/ 1458427 h 2504437"/>
              <a:gd name="connsiteX1482" fmla="*/ 2680937 w 3243376"/>
              <a:gd name="connsiteY1482" fmla="*/ 1458427 h 2504437"/>
              <a:gd name="connsiteX1483" fmla="*/ 2692452 w 3243376"/>
              <a:gd name="connsiteY1483" fmla="*/ 1458427 h 2504437"/>
              <a:gd name="connsiteX1484" fmla="*/ 2703965 w 3243376"/>
              <a:gd name="connsiteY1484" fmla="*/ 1435976 h 2504437"/>
              <a:gd name="connsiteX1485" fmla="*/ 2714327 w 3243376"/>
              <a:gd name="connsiteY1485" fmla="*/ 1446914 h 2504437"/>
              <a:gd name="connsiteX1486" fmla="*/ 2714327 w 3243376"/>
              <a:gd name="connsiteY1486" fmla="*/ 1435401 h 2504437"/>
              <a:gd name="connsiteX1487" fmla="*/ 2680362 w 3243376"/>
              <a:gd name="connsiteY1487" fmla="*/ 1435401 h 2504437"/>
              <a:gd name="connsiteX1488" fmla="*/ 2680362 w 3243376"/>
              <a:gd name="connsiteY1488" fmla="*/ 1446914 h 2504437"/>
              <a:gd name="connsiteX1489" fmla="*/ 2657911 w 3243376"/>
              <a:gd name="connsiteY1489" fmla="*/ 1424463 h 2504437"/>
              <a:gd name="connsiteX1490" fmla="*/ 2656714 w 3243376"/>
              <a:gd name="connsiteY1490" fmla="*/ 1436084 h 2504437"/>
              <a:gd name="connsiteX1491" fmla="*/ 2657675 w 3243376"/>
              <a:gd name="connsiteY1491" fmla="*/ 1436803 h 2504437"/>
              <a:gd name="connsiteX1492" fmla="*/ 2647477 w 3243376"/>
              <a:gd name="connsiteY1492" fmla="*/ 1447202 h 2504437"/>
              <a:gd name="connsiteX1493" fmla="*/ 2636034 w 3243376"/>
              <a:gd name="connsiteY1493" fmla="*/ 1458428 h 2504437"/>
              <a:gd name="connsiteX1494" fmla="*/ 2637923 w 3243376"/>
              <a:gd name="connsiteY1494" fmla="*/ 1463465 h 2504437"/>
              <a:gd name="connsiteX1495" fmla="*/ 2737929 w 3243376"/>
              <a:gd name="connsiteY1495" fmla="*/ 1514844 h 2504437"/>
              <a:gd name="connsiteX1496" fmla="*/ 2749444 w 3243376"/>
              <a:gd name="connsiteY1496" fmla="*/ 1503331 h 2504437"/>
              <a:gd name="connsiteX1497" fmla="*/ 2737929 w 3243376"/>
              <a:gd name="connsiteY1497" fmla="*/ 1503331 h 2504437"/>
              <a:gd name="connsiteX1498" fmla="*/ 2737929 w 3243376"/>
              <a:gd name="connsiteY1498" fmla="*/ 1514844 h 2504437"/>
              <a:gd name="connsiteX1499" fmla="*/ 2465058 w 3243376"/>
              <a:gd name="connsiteY1499" fmla="*/ 1380135 h 2504437"/>
              <a:gd name="connsiteX1500" fmla="*/ 2463613 w 3243376"/>
              <a:gd name="connsiteY1500" fmla="*/ 1379105 h 2504437"/>
              <a:gd name="connsiteX1501" fmla="*/ 2464482 w 3243376"/>
              <a:gd name="connsiteY1501" fmla="*/ 1379559 h 2504437"/>
              <a:gd name="connsiteX1502" fmla="*/ 2465040 w 3243376"/>
              <a:gd name="connsiteY1502" fmla="*/ 1380097 h 2504437"/>
              <a:gd name="connsiteX1503" fmla="*/ 1658532 w 3243376"/>
              <a:gd name="connsiteY1503" fmla="*/ 997884 h 2504437"/>
              <a:gd name="connsiteX1504" fmla="*/ 1670045 w 3243376"/>
              <a:gd name="connsiteY1504" fmla="*/ 986371 h 2504437"/>
              <a:gd name="connsiteX1505" fmla="*/ 1658532 w 3243376"/>
              <a:gd name="connsiteY1505" fmla="*/ 986371 h 2504437"/>
              <a:gd name="connsiteX1506" fmla="*/ 1670045 w 3243376"/>
              <a:gd name="connsiteY1506" fmla="*/ 986371 h 2504437"/>
              <a:gd name="connsiteX1507" fmla="*/ 1658532 w 3243376"/>
              <a:gd name="connsiteY1507" fmla="*/ 997884 h 2504437"/>
              <a:gd name="connsiteX1508" fmla="*/ 2072302 w 3243376"/>
              <a:gd name="connsiteY1508" fmla="*/ 1203006 h 2504437"/>
              <a:gd name="connsiteX1509" fmla="*/ 2078777 w 3243376"/>
              <a:gd name="connsiteY1509" fmla="*/ 1199948 h 2504437"/>
              <a:gd name="connsiteX1510" fmla="*/ 2078777 w 3243376"/>
              <a:gd name="connsiteY1510" fmla="*/ 1188434 h 2504437"/>
              <a:gd name="connsiteX1511" fmla="*/ 2072302 w 3243376"/>
              <a:gd name="connsiteY1511" fmla="*/ 1203006 h 2504437"/>
              <a:gd name="connsiteX1512" fmla="*/ 2488084 w 3243376"/>
              <a:gd name="connsiteY1512" fmla="*/ 1413525 h 2504437"/>
              <a:gd name="connsiteX1513" fmla="*/ 2510537 w 3243376"/>
              <a:gd name="connsiteY1513" fmla="*/ 1413525 h 2504437"/>
              <a:gd name="connsiteX1514" fmla="*/ 2488084 w 3243376"/>
              <a:gd name="connsiteY1514" fmla="*/ 1413525 h 2504437"/>
              <a:gd name="connsiteX1515" fmla="*/ 2669424 w 3243376"/>
              <a:gd name="connsiteY1515" fmla="*/ 1503331 h 2504437"/>
              <a:gd name="connsiteX1516" fmla="*/ 2703390 w 3243376"/>
              <a:gd name="connsiteY1516" fmla="*/ 1491817 h 2504437"/>
              <a:gd name="connsiteX1517" fmla="*/ 2669424 w 3243376"/>
              <a:gd name="connsiteY1517" fmla="*/ 1503331 h 2504437"/>
              <a:gd name="connsiteX1518" fmla="*/ 3027852 w 3243376"/>
              <a:gd name="connsiteY1518" fmla="*/ 1681522 h 2504437"/>
              <a:gd name="connsiteX1519" fmla="*/ 3028936 w 3243376"/>
              <a:gd name="connsiteY1519" fmla="*/ 1677186 h 2504437"/>
              <a:gd name="connsiteX1520" fmla="*/ 3037609 w 3243376"/>
              <a:gd name="connsiteY1520" fmla="*/ 1672229 h 2504437"/>
              <a:gd name="connsiteX1521" fmla="*/ 3037666 w 3243376"/>
              <a:gd name="connsiteY1521" fmla="*/ 1672659 h 2504437"/>
              <a:gd name="connsiteX1522" fmla="*/ 3028000 w 3243376"/>
              <a:gd name="connsiteY1522" fmla="*/ 1681504 h 2504437"/>
              <a:gd name="connsiteX1523" fmla="*/ 2384306 w 3243376"/>
              <a:gd name="connsiteY1523" fmla="*/ 1364412 h 2504437"/>
              <a:gd name="connsiteX1524" fmla="*/ 2380757 w 3243376"/>
              <a:gd name="connsiteY1524" fmla="*/ 1356110 h 2504437"/>
              <a:gd name="connsiteX1525" fmla="*/ 2385614 w 3243376"/>
              <a:gd name="connsiteY1525" fmla="*/ 1345019 h 2504437"/>
              <a:gd name="connsiteX1526" fmla="*/ 2397128 w 3243376"/>
              <a:gd name="connsiteY1526" fmla="*/ 1356533 h 2504437"/>
              <a:gd name="connsiteX1527" fmla="*/ 2397129 w 3243376"/>
              <a:gd name="connsiteY1527" fmla="*/ 1368046 h 2504437"/>
              <a:gd name="connsiteX1528" fmla="*/ 2386118 w 3243376"/>
              <a:gd name="connsiteY1528" fmla="*/ 1363728 h 2504437"/>
              <a:gd name="connsiteX1529" fmla="*/ 3027497 w 3243376"/>
              <a:gd name="connsiteY1529" fmla="*/ 1682943 h 2504437"/>
              <a:gd name="connsiteX1530" fmla="*/ 3026942 w 3243376"/>
              <a:gd name="connsiteY1530" fmla="*/ 1681637 h 2504437"/>
              <a:gd name="connsiteX1531" fmla="*/ 3027852 w 3243376"/>
              <a:gd name="connsiteY1531" fmla="*/ 1681522 h 2504437"/>
              <a:gd name="connsiteX1532" fmla="*/ 2817374 w 3243376"/>
              <a:gd name="connsiteY1532" fmla="*/ 1582198 h 2504437"/>
              <a:gd name="connsiteX1533" fmla="*/ 2805860 w 3243376"/>
              <a:gd name="connsiteY1533" fmla="*/ 1559747 h 2504437"/>
              <a:gd name="connsiteX1534" fmla="*/ 2805860 w 3243376"/>
              <a:gd name="connsiteY1534" fmla="*/ 1570685 h 2504437"/>
              <a:gd name="connsiteX1535" fmla="*/ 2817374 w 3243376"/>
              <a:gd name="connsiteY1535" fmla="*/ 1582198 h 2504437"/>
              <a:gd name="connsiteX1536" fmla="*/ 2545078 w 3243376"/>
              <a:gd name="connsiteY1536" fmla="*/ 1447489 h 2504437"/>
              <a:gd name="connsiteX1537" fmla="*/ 2533564 w 3243376"/>
              <a:gd name="connsiteY1537" fmla="*/ 1425038 h 2504437"/>
              <a:gd name="connsiteX1538" fmla="*/ 2545078 w 3243376"/>
              <a:gd name="connsiteY1538" fmla="*/ 1447489 h 2504437"/>
              <a:gd name="connsiteX1539" fmla="*/ 1749490 w 3243376"/>
              <a:gd name="connsiteY1539" fmla="*/ 1053725 h 2504437"/>
              <a:gd name="connsiteX1540" fmla="*/ 1761003 w 3243376"/>
              <a:gd name="connsiteY1540" fmla="*/ 1042212 h 2504437"/>
              <a:gd name="connsiteX1541" fmla="*/ 1749490 w 3243376"/>
              <a:gd name="connsiteY1541" fmla="*/ 1053725 h 2504437"/>
              <a:gd name="connsiteX1542" fmla="*/ 1749489 w 3243376"/>
              <a:gd name="connsiteY1542" fmla="*/ 1042212 h 2504437"/>
              <a:gd name="connsiteX1543" fmla="*/ 1749490 w 3243376"/>
              <a:gd name="connsiteY1543" fmla="*/ 1053725 h 2504437"/>
              <a:gd name="connsiteX1544" fmla="*/ 2362588 w 3243376"/>
              <a:gd name="connsiteY1544" fmla="*/ 1357684 h 2504437"/>
              <a:gd name="connsiteX1545" fmla="*/ 2374101 w 3243376"/>
              <a:gd name="connsiteY1545" fmla="*/ 1335232 h 2504437"/>
              <a:gd name="connsiteX1546" fmla="*/ 2362588 w 3243376"/>
              <a:gd name="connsiteY1546" fmla="*/ 1357684 h 2504437"/>
              <a:gd name="connsiteX1547" fmla="*/ 2776752 w 3243376"/>
              <a:gd name="connsiteY1547" fmla="*/ 1562805 h 2504437"/>
              <a:gd name="connsiteX1548" fmla="*/ 2783408 w 3243376"/>
              <a:gd name="connsiteY1548" fmla="*/ 1559747 h 2504437"/>
              <a:gd name="connsiteX1549" fmla="*/ 2771895 w 3243376"/>
              <a:gd name="connsiteY1549" fmla="*/ 1548234 h 2504437"/>
              <a:gd name="connsiteX1550" fmla="*/ 2776752 w 3243376"/>
              <a:gd name="connsiteY1550" fmla="*/ 1562805 h 2504437"/>
              <a:gd name="connsiteX1551" fmla="*/ 2376201 w 3243376"/>
              <a:gd name="connsiteY1551" fmla="*/ 1367470 h 2504437"/>
              <a:gd name="connsiteX1552" fmla="*/ 2384306 w 3243376"/>
              <a:gd name="connsiteY1552" fmla="*/ 1364412 h 2504437"/>
              <a:gd name="connsiteX1553" fmla="*/ 2385614 w 3243376"/>
              <a:gd name="connsiteY1553" fmla="*/ 1367470 h 2504437"/>
              <a:gd name="connsiteX1554" fmla="*/ 1853399 w 3243376"/>
              <a:gd name="connsiteY1554" fmla="*/ 1108703 h 2504437"/>
              <a:gd name="connsiteX1555" fmla="*/ 1863474 w 3243376"/>
              <a:gd name="connsiteY1555" fmla="*/ 1110142 h 2504437"/>
              <a:gd name="connsiteX1556" fmla="*/ 1851960 w 3243376"/>
              <a:gd name="connsiteY1556" fmla="*/ 1098628 h 2504437"/>
              <a:gd name="connsiteX1557" fmla="*/ 1853399 w 3243376"/>
              <a:gd name="connsiteY1557" fmla="*/ 1108703 h 2504437"/>
              <a:gd name="connsiteX1558" fmla="*/ 2398568 w 3243376"/>
              <a:gd name="connsiteY1558" fmla="*/ 1378696 h 2504437"/>
              <a:gd name="connsiteX1559" fmla="*/ 2397129 w 3243376"/>
              <a:gd name="connsiteY1559" fmla="*/ 1368622 h 2504437"/>
              <a:gd name="connsiteX1560" fmla="*/ 2408642 w 3243376"/>
              <a:gd name="connsiteY1560" fmla="*/ 1380135 h 2504437"/>
              <a:gd name="connsiteX1561" fmla="*/ 2398568 w 3243376"/>
              <a:gd name="connsiteY1561" fmla="*/ 1378696 h 2504437"/>
              <a:gd name="connsiteX1562" fmla="*/ 2431092 w 3243376"/>
              <a:gd name="connsiteY1562" fmla="*/ 1402586 h 2504437"/>
              <a:gd name="connsiteX1563" fmla="*/ 2442606 w 3243376"/>
              <a:gd name="connsiteY1563" fmla="*/ 1391073 h 2504437"/>
              <a:gd name="connsiteX1564" fmla="*/ 2442606 w 3243376"/>
              <a:gd name="connsiteY1564" fmla="*/ 1402587 h 2504437"/>
              <a:gd name="connsiteX1565" fmla="*/ 2431092 w 3243376"/>
              <a:gd name="connsiteY1565" fmla="*/ 1402586 h 2504437"/>
              <a:gd name="connsiteX1566" fmla="*/ 2147283 w 3243376"/>
              <a:gd name="connsiteY1566" fmla="*/ 1267302 h 2504437"/>
              <a:gd name="connsiteX1567" fmla="*/ 2158797 w 3243376"/>
              <a:gd name="connsiteY1567" fmla="*/ 1267302 h 2504437"/>
              <a:gd name="connsiteX1568" fmla="*/ 2147284 w 3243376"/>
              <a:gd name="connsiteY1568" fmla="*/ 1255788 h 2504437"/>
              <a:gd name="connsiteX1569" fmla="*/ 2135770 w 3243376"/>
              <a:gd name="connsiteY1569" fmla="*/ 1255788 h 2504437"/>
              <a:gd name="connsiteX1570" fmla="*/ 2147284 w 3243376"/>
              <a:gd name="connsiteY1570" fmla="*/ 1255788 h 2504437"/>
              <a:gd name="connsiteX1571" fmla="*/ 2147283 w 3243376"/>
              <a:gd name="connsiteY1571" fmla="*/ 1267302 h 2504437"/>
              <a:gd name="connsiteX1572" fmla="*/ 2351649 w 3243376"/>
              <a:gd name="connsiteY1572" fmla="*/ 1368622 h 2504437"/>
              <a:gd name="connsiteX1573" fmla="*/ 2351649 w 3243376"/>
              <a:gd name="connsiteY1573" fmla="*/ 1357108 h 2504437"/>
              <a:gd name="connsiteX1574" fmla="*/ 2351649 w 3243376"/>
              <a:gd name="connsiteY1574" fmla="*/ 1368622 h 2504437"/>
              <a:gd name="connsiteX1575" fmla="*/ 2238240 w 3243376"/>
              <a:gd name="connsiteY1575" fmla="*/ 1312781 h 2504437"/>
              <a:gd name="connsiteX1576" fmla="*/ 2238241 w 3243376"/>
              <a:gd name="connsiteY1576" fmla="*/ 1301267 h 2504437"/>
              <a:gd name="connsiteX1577" fmla="*/ 2226727 w 3243376"/>
              <a:gd name="connsiteY1577" fmla="*/ 1301267 h 2504437"/>
              <a:gd name="connsiteX1578" fmla="*/ 2238240 w 3243376"/>
              <a:gd name="connsiteY1578" fmla="*/ 1312781 h 2504437"/>
              <a:gd name="connsiteX1579" fmla="*/ 2670863 w 3243376"/>
              <a:gd name="connsiteY1579" fmla="*/ 1530100 h 2504437"/>
              <a:gd name="connsiteX1580" fmla="*/ 2680938 w 3243376"/>
              <a:gd name="connsiteY1580" fmla="*/ 1525783 h 2504437"/>
              <a:gd name="connsiteX1581" fmla="*/ 2669424 w 3243376"/>
              <a:gd name="connsiteY1581" fmla="*/ 1514269 h 2504437"/>
              <a:gd name="connsiteX1582" fmla="*/ 2669424 w 3243376"/>
              <a:gd name="connsiteY1582" fmla="*/ 1525782 h 2504437"/>
              <a:gd name="connsiteX1583" fmla="*/ 2670863 w 3243376"/>
              <a:gd name="connsiteY1583" fmla="*/ 1530100 h 2504437"/>
              <a:gd name="connsiteX1584" fmla="*/ 2112743 w 3243376"/>
              <a:gd name="connsiteY1584" fmla="*/ 1256364 h 2504437"/>
              <a:gd name="connsiteX1585" fmla="*/ 2112743 w 3243376"/>
              <a:gd name="connsiteY1585" fmla="*/ 1244851 h 2504437"/>
              <a:gd name="connsiteX1586" fmla="*/ 2112743 w 3243376"/>
              <a:gd name="connsiteY1586" fmla="*/ 1256364 h 2504437"/>
              <a:gd name="connsiteX1587" fmla="*/ 2425336 w 3243376"/>
              <a:gd name="connsiteY1587" fmla="*/ 1412661 h 2504437"/>
              <a:gd name="connsiteX1588" fmla="*/ 2419579 w 3243376"/>
              <a:gd name="connsiteY1588" fmla="*/ 1402587 h 2504437"/>
              <a:gd name="connsiteX1589" fmla="*/ 2431093 w 3243376"/>
              <a:gd name="connsiteY1589" fmla="*/ 1414100 h 2504437"/>
              <a:gd name="connsiteX1590" fmla="*/ 2425336 w 3243376"/>
              <a:gd name="connsiteY1590" fmla="*/ 1412661 h 2504437"/>
              <a:gd name="connsiteX1591" fmla="*/ 1868655 w 3243376"/>
              <a:gd name="connsiteY1591" fmla="*/ 1137487 h 2504437"/>
              <a:gd name="connsiteX1592" fmla="*/ 1874411 w 3243376"/>
              <a:gd name="connsiteY1592" fmla="*/ 1133169 h 2504437"/>
              <a:gd name="connsiteX1593" fmla="*/ 1874411 w 3243376"/>
              <a:gd name="connsiteY1593" fmla="*/ 1121656 h 2504437"/>
              <a:gd name="connsiteX1594" fmla="*/ 1862898 w 3243376"/>
              <a:gd name="connsiteY1594" fmla="*/ 1133169 h 2504437"/>
              <a:gd name="connsiteX1595" fmla="*/ 1868655 w 3243376"/>
              <a:gd name="connsiteY1595" fmla="*/ 1137487 h 2504437"/>
              <a:gd name="connsiteX1596" fmla="*/ 2363163 w 3243376"/>
              <a:gd name="connsiteY1596" fmla="*/ 1384416 h 2504437"/>
              <a:gd name="connsiteX1597" fmla="*/ 2363163 w 3243376"/>
              <a:gd name="connsiteY1597" fmla="*/ 1379559 h 2504437"/>
              <a:gd name="connsiteX1598" fmla="*/ 2363163 w 3243376"/>
              <a:gd name="connsiteY1598" fmla="*/ 1384416 h 2504437"/>
              <a:gd name="connsiteX1599" fmla="*/ 2805860 w 3243376"/>
              <a:gd name="connsiteY1599" fmla="*/ 1604650 h 2504437"/>
              <a:gd name="connsiteX1600" fmla="*/ 2809025 w 3243376"/>
              <a:gd name="connsiteY1600" fmla="*/ 1602399 h 2504437"/>
              <a:gd name="connsiteX1601" fmla="*/ 2812984 w 3243376"/>
              <a:gd name="connsiteY1601" fmla="*/ 1604866 h 2504437"/>
              <a:gd name="connsiteX1602" fmla="*/ 2828311 w 3243376"/>
              <a:gd name="connsiteY1602" fmla="*/ 1604650 h 2504437"/>
              <a:gd name="connsiteX1603" fmla="*/ 2812688 w 3243376"/>
              <a:gd name="connsiteY1603" fmla="*/ 1599793 h 2504437"/>
              <a:gd name="connsiteX1604" fmla="*/ 2809025 w 3243376"/>
              <a:gd name="connsiteY1604" fmla="*/ 1602399 h 2504437"/>
              <a:gd name="connsiteX1605" fmla="*/ 2807830 w 3243376"/>
              <a:gd name="connsiteY1605" fmla="*/ 1601655 h 2504437"/>
              <a:gd name="connsiteX1606" fmla="*/ 2805860 w 3243376"/>
              <a:gd name="connsiteY1606" fmla="*/ 1604650 h 2504437"/>
              <a:gd name="connsiteX1607" fmla="*/ 2500174 w 3243376"/>
              <a:gd name="connsiteY1607" fmla="*/ 1458427 h 2504437"/>
              <a:gd name="connsiteX1608" fmla="*/ 2511112 w 3243376"/>
              <a:gd name="connsiteY1608" fmla="*/ 1458428 h 2504437"/>
              <a:gd name="connsiteX1609" fmla="*/ 2511112 w 3243376"/>
              <a:gd name="connsiteY1609" fmla="*/ 1458428 h 2504437"/>
              <a:gd name="connsiteX1610" fmla="*/ 2511112 w 3243376"/>
              <a:gd name="connsiteY1610" fmla="*/ 1458428 h 2504437"/>
              <a:gd name="connsiteX1611" fmla="*/ 2511184 w 3243376"/>
              <a:gd name="connsiteY1611" fmla="*/ 1458428 h 2504437"/>
              <a:gd name="connsiteX1612" fmla="*/ 2522625 w 3243376"/>
              <a:gd name="connsiteY1612" fmla="*/ 1458428 h 2504437"/>
              <a:gd name="connsiteX1613" fmla="*/ 2512551 w 3243376"/>
              <a:gd name="connsiteY1613" fmla="*/ 1454110 h 2504437"/>
              <a:gd name="connsiteX1614" fmla="*/ 2511112 w 3243376"/>
              <a:gd name="connsiteY1614" fmla="*/ 1458428 h 2504437"/>
              <a:gd name="connsiteX1615" fmla="*/ 2511112 w 3243376"/>
              <a:gd name="connsiteY1615" fmla="*/ 1458428 h 2504437"/>
              <a:gd name="connsiteX1616" fmla="*/ 2513001 w 3243376"/>
              <a:gd name="connsiteY1616" fmla="*/ 1448956 h 2504437"/>
              <a:gd name="connsiteX1617" fmla="*/ 2533563 w 3243376"/>
              <a:gd name="connsiteY1617" fmla="*/ 1458427 h 2504437"/>
              <a:gd name="connsiteX1618" fmla="*/ 2534139 w 3243376"/>
              <a:gd name="connsiteY1618" fmla="*/ 1446914 h 2504437"/>
              <a:gd name="connsiteX1619" fmla="*/ 2500174 w 3243376"/>
              <a:gd name="connsiteY1619" fmla="*/ 1446914 h 2504437"/>
              <a:gd name="connsiteX1620" fmla="*/ 2500174 w 3243376"/>
              <a:gd name="connsiteY1620" fmla="*/ 1458427 h 2504437"/>
              <a:gd name="connsiteX1621" fmla="*/ 3042797 w 3243376"/>
              <a:gd name="connsiteY1621" fmla="*/ 1731480 h 2504437"/>
              <a:gd name="connsiteX1622" fmla="*/ 3044767 w 3243376"/>
              <a:gd name="connsiteY1622" fmla="*/ 1728421 h 2504437"/>
              <a:gd name="connsiteX1623" fmla="*/ 3022316 w 3243376"/>
              <a:gd name="connsiteY1623" fmla="*/ 1694456 h 2504437"/>
              <a:gd name="connsiteX1624" fmla="*/ 3022316 w 3243376"/>
              <a:gd name="connsiteY1624" fmla="*/ 1716907 h 2504437"/>
              <a:gd name="connsiteX1625" fmla="*/ 3042797 w 3243376"/>
              <a:gd name="connsiteY1625" fmla="*/ 1731480 h 2504437"/>
              <a:gd name="connsiteX1626" fmla="*/ 2487509 w 3243376"/>
              <a:gd name="connsiteY1626" fmla="*/ 1459003 h 2504437"/>
              <a:gd name="connsiteX1627" fmla="*/ 2499024 w 3243376"/>
              <a:gd name="connsiteY1627" fmla="*/ 1447489 h 2504437"/>
              <a:gd name="connsiteX1628" fmla="*/ 2499024 w 3243376"/>
              <a:gd name="connsiteY1628" fmla="*/ 1425038 h 2504437"/>
              <a:gd name="connsiteX1629" fmla="*/ 2487509 w 3243376"/>
              <a:gd name="connsiteY1629" fmla="*/ 1459003 h 2504437"/>
              <a:gd name="connsiteX1630" fmla="*/ 1777697 w 3243376"/>
              <a:gd name="connsiteY1630" fmla="*/ 1108703 h 2504437"/>
              <a:gd name="connsiteX1631" fmla="*/ 1783453 w 3243376"/>
              <a:gd name="connsiteY1631" fmla="*/ 1110142 h 2504437"/>
              <a:gd name="connsiteX1632" fmla="*/ 1783453 w 3243376"/>
              <a:gd name="connsiteY1632" fmla="*/ 1098628 h 2504437"/>
              <a:gd name="connsiteX1633" fmla="*/ 1771940 w 3243376"/>
              <a:gd name="connsiteY1633" fmla="*/ 1098628 h 2504437"/>
              <a:gd name="connsiteX1634" fmla="*/ 1777697 w 3243376"/>
              <a:gd name="connsiteY1634" fmla="*/ 1108703 h 2504437"/>
              <a:gd name="connsiteX1635" fmla="*/ 2351650 w 3243376"/>
              <a:gd name="connsiteY1635" fmla="*/ 1402012 h 2504437"/>
              <a:gd name="connsiteX1636" fmla="*/ 2363163 w 3243376"/>
              <a:gd name="connsiteY1636" fmla="*/ 1402011 h 2504437"/>
              <a:gd name="connsiteX1637" fmla="*/ 2363163 w 3243376"/>
              <a:gd name="connsiteY1637" fmla="*/ 1379559 h 2504437"/>
              <a:gd name="connsiteX1638" fmla="*/ 2351649 w 3243376"/>
              <a:gd name="connsiteY1638" fmla="*/ 1357108 h 2504437"/>
              <a:gd name="connsiteX1639" fmla="*/ 2351649 w 3243376"/>
              <a:gd name="connsiteY1639" fmla="*/ 1368622 h 2504437"/>
              <a:gd name="connsiteX1640" fmla="*/ 2351650 w 3243376"/>
              <a:gd name="connsiteY1640" fmla="*/ 1402012 h 2504437"/>
              <a:gd name="connsiteX1641" fmla="*/ 2238240 w 3243376"/>
              <a:gd name="connsiteY1641" fmla="*/ 1346170 h 2504437"/>
              <a:gd name="connsiteX1642" fmla="*/ 2272205 w 3243376"/>
              <a:gd name="connsiteY1642" fmla="*/ 1346170 h 2504437"/>
              <a:gd name="connsiteX1643" fmla="*/ 2238240 w 3243376"/>
              <a:gd name="connsiteY1643" fmla="*/ 1346170 h 2504437"/>
              <a:gd name="connsiteX1644" fmla="*/ 2414371 w 3243376"/>
              <a:gd name="connsiteY1644" fmla="*/ 1434006 h 2504437"/>
              <a:gd name="connsiteX1645" fmla="*/ 2419579 w 3243376"/>
              <a:gd name="connsiteY1645" fmla="*/ 1435976 h 2504437"/>
              <a:gd name="connsiteX1646" fmla="*/ 2431093 w 3243376"/>
              <a:gd name="connsiteY1646" fmla="*/ 1435976 h 2504437"/>
              <a:gd name="connsiteX1647" fmla="*/ 2442031 w 3243376"/>
              <a:gd name="connsiteY1647" fmla="*/ 1414100 h 2504437"/>
              <a:gd name="connsiteX1648" fmla="*/ 2453544 w 3243376"/>
              <a:gd name="connsiteY1648" fmla="*/ 1448066 h 2504437"/>
              <a:gd name="connsiteX1649" fmla="*/ 2475996 w 3243376"/>
              <a:gd name="connsiteY1649" fmla="*/ 1436552 h 2504437"/>
              <a:gd name="connsiteX1650" fmla="*/ 2475996 w 3243376"/>
              <a:gd name="connsiteY1650" fmla="*/ 1414100 h 2504437"/>
              <a:gd name="connsiteX1651" fmla="*/ 2464483 w 3243376"/>
              <a:gd name="connsiteY1651" fmla="*/ 1402587 h 2504437"/>
              <a:gd name="connsiteX1652" fmla="*/ 2475996 w 3243376"/>
              <a:gd name="connsiteY1652" fmla="*/ 1391073 h 2504437"/>
              <a:gd name="connsiteX1653" fmla="*/ 2475996 w 3243376"/>
              <a:gd name="connsiteY1653" fmla="*/ 1379559 h 2504437"/>
              <a:gd name="connsiteX1654" fmla="*/ 2469519 w 3243376"/>
              <a:gd name="connsiteY1654" fmla="*/ 1384417 h 2504437"/>
              <a:gd name="connsiteX1655" fmla="*/ 2465040 w 3243376"/>
              <a:gd name="connsiteY1655" fmla="*/ 1380097 h 2504437"/>
              <a:gd name="connsiteX1656" fmla="*/ 2462000 w 3243376"/>
              <a:gd name="connsiteY1656" fmla="*/ 1373479 h 2504437"/>
              <a:gd name="connsiteX1657" fmla="*/ 2476571 w 3243376"/>
              <a:gd name="connsiteY1657" fmla="*/ 1368622 h 2504437"/>
              <a:gd name="connsiteX1658" fmla="*/ 2460381 w 3243376"/>
              <a:gd name="connsiteY1658" fmla="*/ 1376798 h 2504437"/>
              <a:gd name="connsiteX1659" fmla="*/ 2463613 w 3243376"/>
              <a:gd name="connsiteY1659" fmla="*/ 1379105 h 2504437"/>
              <a:gd name="connsiteX1660" fmla="*/ 2453472 w 3243376"/>
              <a:gd name="connsiteY1660" fmla="*/ 1373802 h 2504437"/>
              <a:gd name="connsiteX1661" fmla="*/ 2442030 w 3243376"/>
              <a:gd name="connsiteY1661" fmla="*/ 1368046 h 2504437"/>
              <a:gd name="connsiteX1662" fmla="*/ 2419579 w 3243376"/>
              <a:gd name="connsiteY1662" fmla="*/ 1379559 h 2504437"/>
              <a:gd name="connsiteX1663" fmla="*/ 2419579 w 3243376"/>
              <a:gd name="connsiteY1663" fmla="*/ 1368046 h 2504437"/>
              <a:gd name="connsiteX1664" fmla="*/ 2419579 w 3243376"/>
              <a:gd name="connsiteY1664" fmla="*/ 1345594 h 2504437"/>
              <a:gd name="connsiteX1665" fmla="*/ 2397128 w 3243376"/>
              <a:gd name="connsiteY1665" fmla="*/ 1345595 h 2504437"/>
              <a:gd name="connsiteX1666" fmla="*/ 2419579 w 3243376"/>
              <a:gd name="connsiteY1666" fmla="*/ 1334081 h 2504437"/>
              <a:gd name="connsiteX1667" fmla="*/ 2385615 w 3243376"/>
              <a:gd name="connsiteY1667" fmla="*/ 1300116 h 2504437"/>
              <a:gd name="connsiteX1668" fmla="*/ 2377762 w 3243376"/>
              <a:gd name="connsiteY1668" fmla="*/ 1325536 h 2504437"/>
              <a:gd name="connsiteX1669" fmla="*/ 2384773 w 3243376"/>
              <a:gd name="connsiteY1669" fmla="*/ 1333165 h 2504437"/>
              <a:gd name="connsiteX1670" fmla="*/ 2384175 w 3243376"/>
              <a:gd name="connsiteY1670" fmla="*/ 1340701 h 2504437"/>
              <a:gd name="connsiteX1671" fmla="*/ 2374101 w 3243376"/>
              <a:gd name="connsiteY1671" fmla="*/ 1367470 h 2504437"/>
              <a:gd name="connsiteX1672" fmla="*/ 2375540 w 3243376"/>
              <a:gd name="connsiteY1672" fmla="*/ 1367471 h 2504437"/>
              <a:gd name="connsiteX1673" fmla="*/ 2376201 w 3243376"/>
              <a:gd name="connsiteY1673" fmla="*/ 1367470 h 2504437"/>
              <a:gd name="connsiteX1674" fmla="*/ 2374676 w 3243376"/>
              <a:gd name="connsiteY1674" fmla="*/ 1368046 h 2504437"/>
              <a:gd name="connsiteX1675" fmla="*/ 2408642 w 3243376"/>
              <a:gd name="connsiteY1675" fmla="*/ 1402011 h 2504437"/>
              <a:gd name="connsiteX1676" fmla="*/ 2397128 w 3243376"/>
              <a:gd name="connsiteY1676" fmla="*/ 1413525 h 2504437"/>
              <a:gd name="connsiteX1677" fmla="*/ 2414371 w 3243376"/>
              <a:gd name="connsiteY1677" fmla="*/ 1434006 h 2504437"/>
              <a:gd name="connsiteX1678" fmla="*/ 2469915 w 3243376"/>
              <a:gd name="connsiteY1678" fmla="*/ 1463105 h 2504437"/>
              <a:gd name="connsiteX1679" fmla="*/ 2476571 w 3243376"/>
              <a:gd name="connsiteY1679" fmla="*/ 1458427 h 2504437"/>
              <a:gd name="connsiteX1680" fmla="*/ 2476571 w 3243376"/>
              <a:gd name="connsiteY1680" fmla="*/ 1446914 h 2504437"/>
              <a:gd name="connsiteX1681" fmla="*/ 2465058 w 3243376"/>
              <a:gd name="connsiteY1681" fmla="*/ 1446914 h 2504437"/>
              <a:gd name="connsiteX1682" fmla="*/ 2469915 w 3243376"/>
              <a:gd name="connsiteY1682" fmla="*/ 1463105 h 2504437"/>
              <a:gd name="connsiteX1683" fmla="*/ 3113403 w 3243376"/>
              <a:gd name="connsiteY1683" fmla="*/ 1789531 h 2504437"/>
              <a:gd name="connsiteX1684" fmla="*/ 3106364 w 3243376"/>
              <a:gd name="connsiteY1684" fmla="*/ 1784838 h 2504437"/>
              <a:gd name="connsiteX1685" fmla="*/ 3113021 w 3243376"/>
              <a:gd name="connsiteY1685" fmla="*/ 1788525 h 2504437"/>
              <a:gd name="connsiteX1686" fmla="*/ 2579043 w 3243376"/>
              <a:gd name="connsiteY1686" fmla="*/ 1525782 h 2504437"/>
              <a:gd name="connsiteX1687" fmla="*/ 2590556 w 3243376"/>
              <a:gd name="connsiteY1687" fmla="*/ 1514269 h 2504437"/>
              <a:gd name="connsiteX1688" fmla="*/ 2602070 w 3243376"/>
              <a:gd name="connsiteY1688" fmla="*/ 1514269 h 2504437"/>
              <a:gd name="connsiteX1689" fmla="*/ 2602070 w 3243376"/>
              <a:gd name="connsiteY1689" fmla="*/ 1536720 h 2504437"/>
              <a:gd name="connsiteX1690" fmla="*/ 2602070 w 3243376"/>
              <a:gd name="connsiteY1690" fmla="*/ 1491817 h 2504437"/>
              <a:gd name="connsiteX1691" fmla="*/ 2636035 w 3243376"/>
              <a:gd name="connsiteY1691" fmla="*/ 1503331 h 2504437"/>
              <a:gd name="connsiteX1692" fmla="*/ 2658486 w 3243376"/>
              <a:gd name="connsiteY1692" fmla="*/ 1491817 h 2504437"/>
              <a:gd name="connsiteX1693" fmla="*/ 2658486 w 3243376"/>
              <a:gd name="connsiteY1693" fmla="*/ 1469365 h 2504437"/>
              <a:gd name="connsiteX1694" fmla="*/ 2658486 w 3243376"/>
              <a:gd name="connsiteY1694" fmla="*/ 1480879 h 2504437"/>
              <a:gd name="connsiteX1695" fmla="*/ 2624521 w 3243376"/>
              <a:gd name="connsiteY1695" fmla="*/ 1492393 h 2504437"/>
              <a:gd name="connsiteX1696" fmla="*/ 2624522 w 3243376"/>
              <a:gd name="connsiteY1696" fmla="*/ 1469942 h 2504437"/>
              <a:gd name="connsiteX1697" fmla="*/ 2613008 w 3243376"/>
              <a:gd name="connsiteY1697" fmla="*/ 1447489 h 2504437"/>
              <a:gd name="connsiteX1698" fmla="*/ 2624522 w 3243376"/>
              <a:gd name="connsiteY1698" fmla="*/ 1469942 h 2504437"/>
              <a:gd name="connsiteX1699" fmla="*/ 2613008 w 3243376"/>
              <a:gd name="connsiteY1699" fmla="*/ 1481455 h 2504437"/>
              <a:gd name="connsiteX1700" fmla="*/ 2601494 w 3243376"/>
              <a:gd name="connsiteY1700" fmla="*/ 1481455 h 2504437"/>
              <a:gd name="connsiteX1701" fmla="*/ 2601494 w 3243376"/>
              <a:gd name="connsiteY1701" fmla="*/ 1469942 h 2504437"/>
              <a:gd name="connsiteX1702" fmla="*/ 2602070 w 3243376"/>
              <a:gd name="connsiteY1702" fmla="*/ 1457276 h 2504437"/>
              <a:gd name="connsiteX1703" fmla="*/ 2590556 w 3243376"/>
              <a:gd name="connsiteY1703" fmla="*/ 1468790 h 2504437"/>
              <a:gd name="connsiteX1704" fmla="*/ 2568105 w 3243376"/>
              <a:gd name="connsiteY1704" fmla="*/ 1457276 h 2504437"/>
              <a:gd name="connsiteX1705" fmla="*/ 2568104 w 3243376"/>
              <a:gd name="connsiteY1705" fmla="*/ 1468790 h 2504437"/>
              <a:gd name="connsiteX1706" fmla="*/ 2590556 w 3243376"/>
              <a:gd name="connsiteY1706" fmla="*/ 1480303 h 2504437"/>
              <a:gd name="connsiteX1707" fmla="*/ 2579042 w 3243376"/>
              <a:gd name="connsiteY1707" fmla="*/ 1491817 h 2504437"/>
              <a:gd name="connsiteX1708" fmla="*/ 2579043 w 3243376"/>
              <a:gd name="connsiteY1708" fmla="*/ 1525782 h 2504437"/>
              <a:gd name="connsiteX1709" fmla="*/ 3114050 w 3243376"/>
              <a:gd name="connsiteY1709" fmla="*/ 1791228 h 2504437"/>
              <a:gd name="connsiteX1710" fmla="*/ 3113403 w 3243376"/>
              <a:gd name="connsiteY1710" fmla="*/ 1789531 h 2504437"/>
              <a:gd name="connsiteX1711" fmla="*/ 3114999 w 3243376"/>
              <a:gd name="connsiteY1711" fmla="*/ 1790594 h 2504437"/>
              <a:gd name="connsiteX1712" fmla="*/ 2423168 w 3243376"/>
              <a:gd name="connsiteY1712" fmla="*/ 1453642 h 2504437"/>
              <a:gd name="connsiteX1713" fmla="*/ 2442030 w 3243376"/>
              <a:gd name="connsiteY1713" fmla="*/ 1447489 h 2504437"/>
              <a:gd name="connsiteX1714" fmla="*/ 2419579 w 3243376"/>
              <a:gd name="connsiteY1714" fmla="*/ 1447489 h 2504437"/>
              <a:gd name="connsiteX1715" fmla="*/ 2423168 w 3243376"/>
              <a:gd name="connsiteY1715" fmla="*/ 1453642 h 2504437"/>
              <a:gd name="connsiteX1716" fmla="*/ 2851339 w 3243376"/>
              <a:gd name="connsiteY1716" fmla="*/ 1672005 h 2504437"/>
              <a:gd name="connsiteX1717" fmla="*/ 2862852 w 3243376"/>
              <a:gd name="connsiteY1717" fmla="*/ 1660491 h 2504437"/>
              <a:gd name="connsiteX1718" fmla="*/ 2851339 w 3243376"/>
              <a:gd name="connsiteY1718" fmla="*/ 1660491 h 2504437"/>
              <a:gd name="connsiteX1719" fmla="*/ 2556016 w 3243376"/>
              <a:gd name="connsiteY1719" fmla="*/ 1525782 h 2504437"/>
              <a:gd name="connsiteX1720" fmla="*/ 2556016 w 3243376"/>
              <a:gd name="connsiteY1720" fmla="*/ 1525206 h 2504437"/>
              <a:gd name="connsiteX1721" fmla="*/ 2556016 w 3243376"/>
              <a:gd name="connsiteY1721" fmla="*/ 1525206 h 2504437"/>
              <a:gd name="connsiteX1722" fmla="*/ 2556016 w 3243376"/>
              <a:gd name="connsiteY1722" fmla="*/ 1515708 h 2504437"/>
              <a:gd name="connsiteX1723" fmla="*/ 2556016 w 3243376"/>
              <a:gd name="connsiteY1723" fmla="*/ 1514269 h 2504437"/>
              <a:gd name="connsiteX1724" fmla="*/ 2567529 w 3243376"/>
              <a:gd name="connsiteY1724" fmla="*/ 1514269 h 2504437"/>
              <a:gd name="connsiteX1725" fmla="*/ 2566090 w 3243376"/>
              <a:gd name="connsiteY1725" fmla="*/ 1524343 h 2504437"/>
              <a:gd name="connsiteX1726" fmla="*/ 2328622 w 3243376"/>
              <a:gd name="connsiteY1726" fmla="*/ 1413525 h 2504437"/>
              <a:gd name="connsiteX1727" fmla="*/ 2351074 w 3243376"/>
              <a:gd name="connsiteY1727" fmla="*/ 1391073 h 2504437"/>
              <a:gd name="connsiteX1728" fmla="*/ 2328622 w 3243376"/>
              <a:gd name="connsiteY1728" fmla="*/ 1391073 h 2504437"/>
              <a:gd name="connsiteX1729" fmla="*/ 2328622 w 3243376"/>
              <a:gd name="connsiteY1729" fmla="*/ 1413525 h 2504437"/>
              <a:gd name="connsiteX1730" fmla="*/ 2056326 w 3243376"/>
              <a:gd name="connsiteY1730" fmla="*/ 1278816 h 2504437"/>
              <a:gd name="connsiteX1731" fmla="*/ 2067840 w 3243376"/>
              <a:gd name="connsiteY1731" fmla="*/ 1278816 h 2504437"/>
              <a:gd name="connsiteX1732" fmla="*/ 2067839 w 3243376"/>
              <a:gd name="connsiteY1732" fmla="*/ 1233913 h 2504437"/>
              <a:gd name="connsiteX1733" fmla="*/ 2056326 w 3243376"/>
              <a:gd name="connsiteY1733" fmla="*/ 1233913 h 2504437"/>
              <a:gd name="connsiteX1734" fmla="*/ 2056326 w 3243376"/>
              <a:gd name="connsiteY1734" fmla="*/ 1278816 h 2504437"/>
              <a:gd name="connsiteX1735" fmla="*/ 3140330 w 3243376"/>
              <a:gd name="connsiteY1735" fmla="*/ 1818802 h 2504437"/>
              <a:gd name="connsiteX1736" fmla="*/ 3140330 w 3243376"/>
              <a:gd name="connsiteY1736" fmla="*/ 1807289 h 2504437"/>
              <a:gd name="connsiteX1737" fmla="*/ 3140330 w 3243376"/>
              <a:gd name="connsiteY1737" fmla="*/ 1818802 h 2504437"/>
              <a:gd name="connsiteX1738" fmla="*/ 2817374 w 3243376"/>
              <a:gd name="connsiteY1738" fmla="*/ 1661066 h 2504437"/>
              <a:gd name="connsiteX1739" fmla="*/ 2839824 w 3243376"/>
              <a:gd name="connsiteY1739" fmla="*/ 1661067 h 2504437"/>
              <a:gd name="connsiteX1740" fmla="*/ 2817374 w 3243376"/>
              <a:gd name="connsiteY1740" fmla="*/ 1661066 h 2504437"/>
              <a:gd name="connsiteX1741" fmla="*/ 2726417 w 3243376"/>
              <a:gd name="connsiteY1741" fmla="*/ 1616164 h 2504437"/>
              <a:gd name="connsiteX1742" fmla="*/ 2737930 w 3243376"/>
              <a:gd name="connsiteY1742" fmla="*/ 1616164 h 2504437"/>
              <a:gd name="connsiteX1743" fmla="*/ 2726417 w 3243376"/>
              <a:gd name="connsiteY1743" fmla="*/ 1616164 h 2504437"/>
              <a:gd name="connsiteX1744" fmla="*/ 2022360 w 3243376"/>
              <a:gd name="connsiteY1744" fmla="*/ 1267877 h 2504437"/>
              <a:gd name="connsiteX1745" fmla="*/ 2022360 w 3243376"/>
              <a:gd name="connsiteY1745" fmla="*/ 1233913 h 2504437"/>
              <a:gd name="connsiteX1746" fmla="*/ 2022360 w 3243376"/>
              <a:gd name="connsiteY1746" fmla="*/ 1267877 h 2504437"/>
              <a:gd name="connsiteX1747" fmla="*/ 2942296 w 3243376"/>
              <a:gd name="connsiteY1747" fmla="*/ 1728421 h 2504437"/>
              <a:gd name="connsiteX1748" fmla="*/ 2945453 w 3243376"/>
              <a:gd name="connsiteY1748" fmla="*/ 1727072 h 2504437"/>
              <a:gd name="connsiteX1749" fmla="*/ 2945761 w 3243376"/>
              <a:gd name="connsiteY1749" fmla="*/ 1727555 h 2504437"/>
              <a:gd name="connsiteX1750" fmla="*/ 1777697 w 3243376"/>
              <a:gd name="connsiteY1750" fmla="*/ 1153749 h 2504437"/>
              <a:gd name="connsiteX1751" fmla="*/ 1783453 w 3243376"/>
              <a:gd name="connsiteY1751" fmla="*/ 1155621 h 2504437"/>
              <a:gd name="connsiteX1752" fmla="*/ 1771940 w 3243376"/>
              <a:gd name="connsiteY1752" fmla="*/ 1144107 h 2504437"/>
              <a:gd name="connsiteX1753" fmla="*/ 1777697 w 3243376"/>
              <a:gd name="connsiteY1753" fmla="*/ 1153749 h 2504437"/>
              <a:gd name="connsiteX1754" fmla="*/ 2142246 w 3243376"/>
              <a:gd name="connsiteY1754" fmla="*/ 1338290 h 2504437"/>
              <a:gd name="connsiteX1755" fmla="*/ 2147284 w 3243376"/>
              <a:gd name="connsiteY1755" fmla="*/ 1335232 h 2504437"/>
              <a:gd name="connsiteX1756" fmla="*/ 2158797 w 3243376"/>
              <a:gd name="connsiteY1756" fmla="*/ 1312205 h 2504437"/>
              <a:gd name="connsiteX1757" fmla="*/ 2147284 w 3243376"/>
              <a:gd name="connsiteY1757" fmla="*/ 1323718 h 2504437"/>
              <a:gd name="connsiteX1758" fmla="*/ 2135769 w 3243376"/>
              <a:gd name="connsiteY1758" fmla="*/ 1323719 h 2504437"/>
              <a:gd name="connsiteX1759" fmla="*/ 2142246 w 3243376"/>
              <a:gd name="connsiteY1759" fmla="*/ 1338290 h 2504437"/>
              <a:gd name="connsiteX1760" fmla="*/ 2748867 w 3243376"/>
              <a:gd name="connsiteY1760" fmla="*/ 1639191 h 2504437"/>
              <a:gd name="connsiteX1761" fmla="*/ 2760382 w 3243376"/>
              <a:gd name="connsiteY1761" fmla="*/ 1627678 h 2504437"/>
              <a:gd name="connsiteX1762" fmla="*/ 2748868 w 3243376"/>
              <a:gd name="connsiteY1762" fmla="*/ 1616164 h 2504437"/>
              <a:gd name="connsiteX1763" fmla="*/ 2748867 w 3243376"/>
              <a:gd name="connsiteY1763" fmla="*/ 1639191 h 2504437"/>
              <a:gd name="connsiteX1764" fmla="*/ 2797764 w 3243376"/>
              <a:gd name="connsiteY1764" fmla="*/ 1667219 h 2504437"/>
              <a:gd name="connsiteX1765" fmla="*/ 2805861 w 3243376"/>
              <a:gd name="connsiteY1765" fmla="*/ 1661066 h 2504437"/>
              <a:gd name="connsiteX1766" fmla="*/ 2794346 w 3243376"/>
              <a:gd name="connsiteY1766" fmla="*/ 1661066 h 2504437"/>
              <a:gd name="connsiteX1767" fmla="*/ 2797764 w 3243376"/>
              <a:gd name="connsiteY1767" fmla="*/ 1667219 h 2504437"/>
              <a:gd name="connsiteX1768" fmla="*/ 2885303 w 3243376"/>
              <a:gd name="connsiteY1768" fmla="*/ 1716907 h 2504437"/>
              <a:gd name="connsiteX1769" fmla="*/ 2885303 w 3243376"/>
              <a:gd name="connsiteY1769" fmla="*/ 1694456 h 2504437"/>
              <a:gd name="connsiteX1770" fmla="*/ 2885304 w 3243376"/>
              <a:gd name="connsiteY1770" fmla="*/ 1705969 h 2504437"/>
              <a:gd name="connsiteX1771" fmla="*/ 2885303 w 3243376"/>
              <a:gd name="connsiteY1771" fmla="*/ 1716907 h 2504437"/>
              <a:gd name="connsiteX1772" fmla="*/ 2363163 w 3243376"/>
              <a:gd name="connsiteY1772" fmla="*/ 1458427 h 2504437"/>
              <a:gd name="connsiteX1773" fmla="*/ 2374677 w 3243376"/>
              <a:gd name="connsiteY1773" fmla="*/ 1446914 h 2504437"/>
              <a:gd name="connsiteX1774" fmla="*/ 2374677 w 3243376"/>
              <a:gd name="connsiteY1774" fmla="*/ 1435401 h 2504437"/>
              <a:gd name="connsiteX1775" fmla="*/ 2352225 w 3243376"/>
              <a:gd name="connsiteY1775" fmla="*/ 1412948 h 2504437"/>
              <a:gd name="connsiteX1776" fmla="*/ 2340711 w 3243376"/>
              <a:gd name="connsiteY1776" fmla="*/ 1424463 h 2504437"/>
              <a:gd name="connsiteX1777" fmla="*/ 2363163 w 3243376"/>
              <a:gd name="connsiteY1777" fmla="*/ 1446914 h 2504437"/>
              <a:gd name="connsiteX1778" fmla="*/ 2351650 w 3243376"/>
              <a:gd name="connsiteY1778" fmla="*/ 1446914 h 2504437"/>
              <a:gd name="connsiteX1779" fmla="*/ 2022361 w 3243376"/>
              <a:gd name="connsiteY1779" fmla="*/ 1289754 h 2504437"/>
              <a:gd name="connsiteX1780" fmla="*/ 2044812 w 3243376"/>
              <a:gd name="connsiteY1780" fmla="*/ 1267302 h 2504437"/>
              <a:gd name="connsiteX1781" fmla="*/ 2022361 w 3243376"/>
              <a:gd name="connsiteY1781" fmla="*/ 1289754 h 2504437"/>
              <a:gd name="connsiteX1782" fmla="*/ 2272206 w 3243376"/>
              <a:gd name="connsiteY1782" fmla="*/ 1413525 h 2504437"/>
              <a:gd name="connsiteX1783" fmla="*/ 2272206 w 3243376"/>
              <a:gd name="connsiteY1783" fmla="*/ 1391073 h 2504437"/>
              <a:gd name="connsiteX1784" fmla="*/ 2260692 w 3243376"/>
              <a:gd name="connsiteY1784" fmla="*/ 1379559 h 2504437"/>
              <a:gd name="connsiteX1785" fmla="*/ 2272205 w 3243376"/>
              <a:gd name="connsiteY1785" fmla="*/ 1379559 h 2504437"/>
              <a:gd name="connsiteX1786" fmla="*/ 2260692 w 3243376"/>
              <a:gd name="connsiteY1786" fmla="*/ 1357108 h 2504437"/>
              <a:gd name="connsiteX1787" fmla="*/ 2249179 w 3243376"/>
              <a:gd name="connsiteY1787" fmla="*/ 1391073 h 2504437"/>
              <a:gd name="connsiteX1788" fmla="*/ 2272206 w 3243376"/>
              <a:gd name="connsiteY1788" fmla="*/ 1391073 h 2504437"/>
              <a:gd name="connsiteX1789" fmla="*/ 2272206 w 3243376"/>
              <a:gd name="connsiteY1789" fmla="*/ 1413525 h 2504437"/>
              <a:gd name="connsiteX1790" fmla="*/ 2612432 w 3243376"/>
              <a:gd name="connsiteY1790" fmla="*/ 1582198 h 2504437"/>
              <a:gd name="connsiteX1791" fmla="*/ 2623945 w 3243376"/>
              <a:gd name="connsiteY1791" fmla="*/ 1582198 h 2504437"/>
              <a:gd name="connsiteX1792" fmla="*/ 2612432 w 3243376"/>
              <a:gd name="connsiteY1792" fmla="*/ 1570685 h 2504437"/>
              <a:gd name="connsiteX1793" fmla="*/ 2612432 w 3243376"/>
              <a:gd name="connsiteY1793" fmla="*/ 1582198 h 2504437"/>
              <a:gd name="connsiteX1794" fmla="*/ 2090290 w 3243376"/>
              <a:gd name="connsiteY1794" fmla="*/ 1323719 h 2504437"/>
              <a:gd name="connsiteX1795" fmla="*/ 2101805 w 3243376"/>
              <a:gd name="connsiteY1795" fmla="*/ 1323719 h 2504437"/>
              <a:gd name="connsiteX1796" fmla="*/ 2101805 w 3243376"/>
              <a:gd name="connsiteY1796" fmla="*/ 1312205 h 2504437"/>
              <a:gd name="connsiteX1797" fmla="*/ 2090290 w 3243376"/>
              <a:gd name="connsiteY1797" fmla="*/ 1323719 h 2504437"/>
              <a:gd name="connsiteX1798" fmla="*/ 1976464 w 3243376"/>
              <a:gd name="connsiteY1798" fmla="*/ 1267421 h 2504437"/>
              <a:gd name="connsiteX1799" fmla="*/ 1976306 w 3243376"/>
              <a:gd name="connsiteY1799" fmla="*/ 1267302 h 2504437"/>
              <a:gd name="connsiteX1800" fmla="*/ 1976435 w 3243376"/>
              <a:gd name="connsiteY1800" fmla="*/ 1267228 h 2504437"/>
              <a:gd name="connsiteX1801" fmla="*/ 1976883 w 3243376"/>
              <a:gd name="connsiteY1801" fmla="*/ 1267302 h 2504437"/>
              <a:gd name="connsiteX1802" fmla="*/ 1795544 w 3243376"/>
              <a:gd name="connsiteY1802" fmla="*/ 1178071 h 2504437"/>
              <a:gd name="connsiteX1803" fmla="*/ 1817994 w 3243376"/>
              <a:gd name="connsiteY1803" fmla="*/ 1166558 h 2504437"/>
              <a:gd name="connsiteX1804" fmla="*/ 1806481 w 3243376"/>
              <a:gd name="connsiteY1804" fmla="*/ 1166558 h 2504437"/>
              <a:gd name="connsiteX1805" fmla="*/ 1806481 w 3243376"/>
              <a:gd name="connsiteY1805" fmla="*/ 1155044 h 2504437"/>
              <a:gd name="connsiteX1806" fmla="*/ 1795544 w 3243376"/>
              <a:gd name="connsiteY1806" fmla="*/ 1178071 h 2504437"/>
              <a:gd name="connsiteX1807" fmla="*/ 2942296 w 3243376"/>
              <a:gd name="connsiteY1807" fmla="*/ 1750873 h 2504437"/>
              <a:gd name="connsiteX1808" fmla="*/ 2950715 w 3243376"/>
              <a:gd name="connsiteY1808" fmla="*/ 1735329 h 2504437"/>
              <a:gd name="connsiteX1809" fmla="*/ 2945761 w 3243376"/>
              <a:gd name="connsiteY1809" fmla="*/ 1727555 h 2504437"/>
              <a:gd name="connsiteX1810" fmla="*/ 2948053 w 3243376"/>
              <a:gd name="connsiteY1810" fmla="*/ 1726982 h 2504437"/>
              <a:gd name="connsiteX1811" fmla="*/ 2953810 w 3243376"/>
              <a:gd name="connsiteY1811" fmla="*/ 1716907 h 2504437"/>
              <a:gd name="connsiteX1812" fmla="*/ 2942295 w 3243376"/>
              <a:gd name="connsiteY1812" fmla="*/ 1716907 h 2504437"/>
              <a:gd name="connsiteX1813" fmla="*/ 2942296 w 3243376"/>
              <a:gd name="connsiteY1813" fmla="*/ 1728421 h 2504437"/>
              <a:gd name="connsiteX1814" fmla="*/ 2942296 w 3243376"/>
              <a:gd name="connsiteY1814" fmla="*/ 1750873 h 2504437"/>
              <a:gd name="connsiteX1815" fmla="*/ 2714903 w 3243376"/>
              <a:gd name="connsiteY1815" fmla="*/ 1638615 h 2504437"/>
              <a:gd name="connsiteX1816" fmla="*/ 2714903 w 3243376"/>
              <a:gd name="connsiteY1816" fmla="*/ 1627102 h 2504437"/>
              <a:gd name="connsiteX1817" fmla="*/ 2714903 w 3243376"/>
              <a:gd name="connsiteY1817" fmla="*/ 1638615 h 2504437"/>
              <a:gd name="connsiteX1818" fmla="*/ 1874411 w 3243376"/>
              <a:gd name="connsiteY1818" fmla="*/ 1222975 h 2504437"/>
              <a:gd name="connsiteX1819" fmla="*/ 1919889 w 3243376"/>
              <a:gd name="connsiteY1819" fmla="*/ 1200523 h 2504437"/>
              <a:gd name="connsiteX1820" fmla="*/ 1919889 w 3243376"/>
              <a:gd name="connsiteY1820" fmla="*/ 1200523 h 2504437"/>
              <a:gd name="connsiteX1821" fmla="*/ 1897438 w 3243376"/>
              <a:gd name="connsiteY1821" fmla="*/ 1189009 h 2504437"/>
              <a:gd name="connsiteX1822" fmla="*/ 1897439 w 3243376"/>
              <a:gd name="connsiteY1822" fmla="*/ 1166558 h 2504437"/>
              <a:gd name="connsiteX1823" fmla="*/ 1851960 w 3243376"/>
              <a:gd name="connsiteY1823" fmla="*/ 1155045 h 2504437"/>
              <a:gd name="connsiteX1824" fmla="*/ 1853297 w 3243376"/>
              <a:gd name="connsiteY1824" fmla="*/ 1158295 h 2504437"/>
              <a:gd name="connsiteX1825" fmla="*/ 1851457 w 3243376"/>
              <a:gd name="connsiteY1825" fmla="*/ 1158715 h 2504437"/>
              <a:gd name="connsiteX1826" fmla="*/ 1840447 w 3243376"/>
              <a:gd name="connsiteY1826" fmla="*/ 1167134 h 2504437"/>
              <a:gd name="connsiteX1827" fmla="*/ 1841886 w 3243376"/>
              <a:gd name="connsiteY1827" fmla="*/ 1167135 h 2504437"/>
              <a:gd name="connsiteX1828" fmla="*/ 1849626 w 3243376"/>
              <a:gd name="connsiteY1828" fmla="*/ 1167134 h 2504437"/>
              <a:gd name="connsiteX1829" fmla="*/ 1843783 w 3243376"/>
              <a:gd name="connsiteY1829" fmla="*/ 1171478 h 2504437"/>
              <a:gd name="connsiteX1830" fmla="*/ 1843261 w 3243376"/>
              <a:gd name="connsiteY1830" fmla="*/ 1172601 h 2504437"/>
              <a:gd name="connsiteX1831" fmla="*/ 1841885 w 3243376"/>
              <a:gd name="connsiteY1831" fmla="*/ 1172891 h 2504437"/>
              <a:gd name="connsiteX1832" fmla="*/ 1840446 w 3243376"/>
              <a:gd name="connsiteY1832" fmla="*/ 1178647 h 2504437"/>
              <a:gd name="connsiteX1833" fmla="*/ 1843261 w 3243376"/>
              <a:gd name="connsiteY1833" fmla="*/ 1172601 h 2504437"/>
              <a:gd name="connsiteX1834" fmla="*/ 1845304 w 3243376"/>
              <a:gd name="connsiteY1834" fmla="*/ 1172171 h 2504437"/>
              <a:gd name="connsiteX1835" fmla="*/ 1851960 w 3243376"/>
              <a:gd name="connsiteY1835" fmla="*/ 1167134 h 2504437"/>
              <a:gd name="connsiteX1836" fmla="*/ 1849626 w 3243376"/>
              <a:gd name="connsiteY1836" fmla="*/ 1167134 h 2504437"/>
              <a:gd name="connsiteX1837" fmla="*/ 1850304 w 3243376"/>
              <a:gd name="connsiteY1837" fmla="*/ 1166630 h 2504437"/>
              <a:gd name="connsiteX1838" fmla="*/ 1854775 w 3243376"/>
              <a:gd name="connsiteY1838" fmla="*/ 1161890 h 2504437"/>
              <a:gd name="connsiteX1839" fmla="*/ 1853297 w 3243376"/>
              <a:gd name="connsiteY1839" fmla="*/ 1158295 h 2504437"/>
              <a:gd name="connsiteX1840" fmla="*/ 1856071 w 3243376"/>
              <a:gd name="connsiteY1840" fmla="*/ 1157662 h 2504437"/>
              <a:gd name="connsiteX1841" fmla="*/ 1862898 w 3243376"/>
              <a:gd name="connsiteY1841" fmla="*/ 1167134 h 2504437"/>
              <a:gd name="connsiteX1842" fmla="*/ 1885349 w 3243376"/>
              <a:gd name="connsiteY1842" fmla="*/ 1189585 h 2504437"/>
              <a:gd name="connsiteX1843" fmla="*/ 1881841 w 3243376"/>
              <a:gd name="connsiteY1843" fmla="*/ 1200946 h 2504437"/>
              <a:gd name="connsiteX1844" fmla="*/ 1874411 w 3243376"/>
              <a:gd name="connsiteY1844" fmla="*/ 1204765 h 2504437"/>
              <a:gd name="connsiteX1845" fmla="*/ 1874412 w 3243376"/>
              <a:gd name="connsiteY1845" fmla="*/ 1200524 h 2504437"/>
              <a:gd name="connsiteX1846" fmla="*/ 1873772 w 3243376"/>
              <a:gd name="connsiteY1846" fmla="*/ 1205000 h 2504437"/>
              <a:gd name="connsiteX1847" fmla="*/ 1866406 w 3243376"/>
              <a:gd name="connsiteY1847" fmla="*/ 1206829 h 2504437"/>
              <a:gd name="connsiteX1848" fmla="*/ 1862897 w 3243376"/>
              <a:gd name="connsiteY1848" fmla="*/ 1212037 h 2504437"/>
              <a:gd name="connsiteX1849" fmla="*/ 1872972 w 3243376"/>
              <a:gd name="connsiteY1849" fmla="*/ 1210598 h 2504437"/>
              <a:gd name="connsiteX1850" fmla="*/ 1873772 w 3243376"/>
              <a:gd name="connsiteY1850" fmla="*/ 1205000 h 2504437"/>
              <a:gd name="connsiteX1851" fmla="*/ 1874124 w 3243376"/>
              <a:gd name="connsiteY1851" fmla="*/ 1204913 h 2504437"/>
              <a:gd name="connsiteX1852" fmla="*/ 1874411 w 3243376"/>
              <a:gd name="connsiteY1852" fmla="*/ 1204765 h 2504437"/>
              <a:gd name="connsiteX1853" fmla="*/ 1874411 w 3243376"/>
              <a:gd name="connsiteY1853" fmla="*/ 1211533 h 2504437"/>
              <a:gd name="connsiteX1854" fmla="*/ 1874411 w 3243376"/>
              <a:gd name="connsiteY1854" fmla="*/ 1222975 h 2504437"/>
              <a:gd name="connsiteX1855" fmla="*/ 1727902 w 3243376"/>
              <a:gd name="connsiteY1855" fmla="*/ 1153606 h 2504437"/>
              <a:gd name="connsiteX1856" fmla="*/ 1737975 w 3243376"/>
              <a:gd name="connsiteY1856" fmla="*/ 1155045 h 2504437"/>
              <a:gd name="connsiteX1857" fmla="*/ 1748913 w 3243376"/>
              <a:gd name="connsiteY1857" fmla="*/ 1155045 h 2504437"/>
              <a:gd name="connsiteX1858" fmla="*/ 1748913 w 3243376"/>
              <a:gd name="connsiteY1858" fmla="*/ 1143531 h 2504437"/>
              <a:gd name="connsiteX1859" fmla="*/ 1726462 w 3243376"/>
              <a:gd name="connsiteY1859" fmla="*/ 1143531 h 2504437"/>
              <a:gd name="connsiteX1860" fmla="*/ 1727902 w 3243376"/>
              <a:gd name="connsiteY1860" fmla="*/ 1153606 h 2504437"/>
              <a:gd name="connsiteX1861" fmla="*/ 1954431 w 3243376"/>
              <a:gd name="connsiteY1861" fmla="*/ 1267302 h 2504437"/>
              <a:gd name="connsiteX1862" fmla="*/ 1956870 w 3243376"/>
              <a:gd name="connsiteY1862" fmla="*/ 1265154 h 2504437"/>
              <a:gd name="connsiteX1863" fmla="*/ 1966719 w 3243376"/>
              <a:gd name="connsiteY1863" fmla="*/ 1270190 h 2504437"/>
              <a:gd name="connsiteX1864" fmla="*/ 1976464 w 3243376"/>
              <a:gd name="connsiteY1864" fmla="*/ 1267421 h 2504437"/>
              <a:gd name="connsiteX1865" fmla="*/ 1982063 w 3243376"/>
              <a:gd name="connsiteY1865" fmla="*/ 1271620 h 2504437"/>
              <a:gd name="connsiteX1866" fmla="*/ 1987820 w 3243376"/>
              <a:gd name="connsiteY1866" fmla="*/ 1267302 h 2504437"/>
              <a:gd name="connsiteX1867" fmla="*/ 1999333 w 3243376"/>
              <a:gd name="connsiteY1867" fmla="*/ 1255788 h 2504437"/>
              <a:gd name="connsiteX1868" fmla="*/ 1987819 w 3243376"/>
              <a:gd name="connsiteY1868" fmla="*/ 1255788 h 2504437"/>
              <a:gd name="connsiteX1869" fmla="*/ 1986380 w 3243376"/>
              <a:gd name="connsiteY1869" fmla="*/ 1261545 h 2504437"/>
              <a:gd name="connsiteX1870" fmla="*/ 1976435 w 3243376"/>
              <a:gd name="connsiteY1870" fmla="*/ 1267228 h 2504437"/>
              <a:gd name="connsiteX1871" fmla="*/ 1968247 w 3243376"/>
              <a:gd name="connsiteY1871" fmla="*/ 1265863 h 2504437"/>
              <a:gd name="connsiteX1872" fmla="*/ 1976882 w 3243376"/>
              <a:gd name="connsiteY1872" fmla="*/ 1255788 h 2504437"/>
              <a:gd name="connsiteX1873" fmla="*/ 1965872 w 3243376"/>
              <a:gd name="connsiteY1873" fmla="*/ 1257227 h 2504437"/>
              <a:gd name="connsiteX1874" fmla="*/ 1956870 w 3243376"/>
              <a:gd name="connsiteY1874" fmla="*/ 1265154 h 2504437"/>
              <a:gd name="connsiteX1875" fmla="*/ 1955583 w 3243376"/>
              <a:gd name="connsiteY1875" fmla="*/ 1264496 h 2504437"/>
              <a:gd name="connsiteX1876" fmla="*/ 1955251 w 3243376"/>
              <a:gd name="connsiteY1876" fmla="*/ 1264131 h 2504437"/>
              <a:gd name="connsiteX1877" fmla="*/ 1960188 w 3243376"/>
              <a:gd name="connsiteY1877" fmla="*/ 1245066 h 2504437"/>
              <a:gd name="connsiteX1878" fmla="*/ 1965944 w 3243376"/>
              <a:gd name="connsiteY1878" fmla="*/ 1222399 h 2504437"/>
              <a:gd name="connsiteX1879" fmla="*/ 1954431 w 3243376"/>
              <a:gd name="connsiteY1879" fmla="*/ 1222399 h 2504437"/>
              <a:gd name="connsiteX1880" fmla="*/ 1935244 w 3243376"/>
              <a:gd name="connsiteY1880" fmla="*/ 1228875 h 2504437"/>
              <a:gd name="connsiteX1881" fmla="*/ 1922688 w 3243376"/>
              <a:gd name="connsiteY1881" fmla="*/ 1233156 h 2504437"/>
              <a:gd name="connsiteX1882" fmla="*/ 1921921 w 3243376"/>
              <a:gd name="connsiteY1882" fmla="*/ 1232286 h 2504437"/>
              <a:gd name="connsiteX1883" fmla="*/ 1930630 w 3243376"/>
              <a:gd name="connsiteY1883" fmla="*/ 1222552 h 2504437"/>
              <a:gd name="connsiteX1884" fmla="*/ 1931264 w 3243376"/>
              <a:gd name="connsiteY1884" fmla="*/ 1222326 h 2504437"/>
              <a:gd name="connsiteX1885" fmla="*/ 1931403 w 3243376"/>
              <a:gd name="connsiteY1885" fmla="*/ 1222399 h 2504437"/>
              <a:gd name="connsiteX1886" fmla="*/ 1931442 w 3243376"/>
              <a:gd name="connsiteY1886" fmla="*/ 1222263 h 2504437"/>
              <a:gd name="connsiteX1887" fmla="*/ 1941766 w 3243376"/>
              <a:gd name="connsiteY1887" fmla="*/ 1218585 h 2504437"/>
              <a:gd name="connsiteX1888" fmla="*/ 1954431 w 3243376"/>
              <a:gd name="connsiteY1888" fmla="*/ 1211461 h 2504437"/>
              <a:gd name="connsiteX1889" fmla="*/ 1942918 w 3243376"/>
              <a:gd name="connsiteY1889" fmla="*/ 1199948 h 2504437"/>
              <a:gd name="connsiteX1890" fmla="*/ 1931403 w 3243376"/>
              <a:gd name="connsiteY1890" fmla="*/ 1199947 h 2504437"/>
              <a:gd name="connsiteX1891" fmla="*/ 1935722 w 3243376"/>
              <a:gd name="connsiteY1891" fmla="*/ 1206856 h 2504437"/>
              <a:gd name="connsiteX1892" fmla="*/ 1931442 w 3243376"/>
              <a:gd name="connsiteY1892" fmla="*/ 1222263 h 2504437"/>
              <a:gd name="connsiteX1893" fmla="*/ 1931264 w 3243376"/>
              <a:gd name="connsiteY1893" fmla="*/ 1222326 h 2504437"/>
              <a:gd name="connsiteX1894" fmla="*/ 1920394 w 3243376"/>
              <a:gd name="connsiteY1894" fmla="*/ 1216642 h 2504437"/>
              <a:gd name="connsiteX1895" fmla="*/ 1908952 w 3243376"/>
              <a:gd name="connsiteY1895" fmla="*/ 1210885 h 2504437"/>
              <a:gd name="connsiteX1896" fmla="*/ 1921833 w 3243376"/>
              <a:gd name="connsiteY1896" fmla="*/ 1232186 h 2504437"/>
              <a:gd name="connsiteX1897" fmla="*/ 1921921 w 3243376"/>
              <a:gd name="connsiteY1897" fmla="*/ 1232286 h 2504437"/>
              <a:gd name="connsiteX1898" fmla="*/ 1920465 w 3243376"/>
              <a:gd name="connsiteY1898" fmla="*/ 1233913 h 2504437"/>
              <a:gd name="connsiteX1899" fmla="*/ 1922688 w 3243376"/>
              <a:gd name="connsiteY1899" fmla="*/ 1233156 h 2504437"/>
              <a:gd name="connsiteX1900" fmla="*/ 1929757 w 3243376"/>
              <a:gd name="connsiteY1900" fmla="*/ 1241163 h 2504437"/>
              <a:gd name="connsiteX1901" fmla="*/ 1942917 w 3243376"/>
              <a:gd name="connsiteY1901" fmla="*/ 1244851 h 2504437"/>
              <a:gd name="connsiteX1902" fmla="*/ 1946605 w 3243376"/>
              <a:gd name="connsiteY1902" fmla="*/ 1254592 h 2504437"/>
              <a:gd name="connsiteX1903" fmla="*/ 1955251 w 3243376"/>
              <a:gd name="connsiteY1903" fmla="*/ 1264131 h 2504437"/>
              <a:gd name="connsiteX1904" fmla="*/ 2589980 w 3243376"/>
              <a:gd name="connsiteY1904" fmla="*/ 1582198 h 2504437"/>
              <a:gd name="connsiteX1905" fmla="*/ 2601494 w 3243376"/>
              <a:gd name="connsiteY1905" fmla="*/ 1559747 h 2504437"/>
              <a:gd name="connsiteX1906" fmla="*/ 2623945 w 3243376"/>
              <a:gd name="connsiteY1906" fmla="*/ 1559747 h 2504437"/>
              <a:gd name="connsiteX1907" fmla="*/ 2612432 w 3243376"/>
              <a:gd name="connsiteY1907" fmla="*/ 1559747 h 2504437"/>
              <a:gd name="connsiteX1908" fmla="*/ 2646396 w 3243376"/>
              <a:gd name="connsiteY1908" fmla="*/ 1548234 h 2504437"/>
              <a:gd name="connsiteX1909" fmla="*/ 2623945 w 3243376"/>
              <a:gd name="connsiteY1909" fmla="*/ 1525782 h 2504437"/>
              <a:gd name="connsiteX1910" fmla="*/ 2589980 w 3243376"/>
              <a:gd name="connsiteY1910" fmla="*/ 1548234 h 2504437"/>
              <a:gd name="connsiteX1911" fmla="*/ 2601494 w 3243376"/>
              <a:gd name="connsiteY1911" fmla="*/ 1570685 h 2504437"/>
              <a:gd name="connsiteX1912" fmla="*/ 2589980 w 3243376"/>
              <a:gd name="connsiteY1912" fmla="*/ 1570685 h 2504437"/>
              <a:gd name="connsiteX1913" fmla="*/ 2589980 w 3243376"/>
              <a:gd name="connsiteY1913" fmla="*/ 1582198 h 2504437"/>
              <a:gd name="connsiteX1914" fmla="*/ 2896818 w 3243376"/>
              <a:gd name="connsiteY1914" fmla="*/ 1739359 h 2504437"/>
              <a:gd name="connsiteX1915" fmla="*/ 2896818 w 3243376"/>
              <a:gd name="connsiteY1915" fmla="*/ 1727846 h 2504437"/>
              <a:gd name="connsiteX1916" fmla="*/ 2908331 w 3243376"/>
              <a:gd name="connsiteY1916" fmla="*/ 1705394 h 2504437"/>
              <a:gd name="connsiteX1917" fmla="*/ 2896817 w 3243376"/>
              <a:gd name="connsiteY1917" fmla="*/ 1716907 h 2504437"/>
              <a:gd name="connsiteX1918" fmla="*/ 2896818 w 3243376"/>
              <a:gd name="connsiteY1918" fmla="*/ 1739359 h 2504437"/>
              <a:gd name="connsiteX1919" fmla="*/ 2215213 w 3243376"/>
              <a:gd name="connsiteY1919" fmla="*/ 1403163 h 2504437"/>
              <a:gd name="connsiteX1920" fmla="*/ 2226727 w 3243376"/>
              <a:gd name="connsiteY1920" fmla="*/ 1403163 h 2504437"/>
              <a:gd name="connsiteX1921" fmla="*/ 2215213 w 3243376"/>
              <a:gd name="connsiteY1921" fmla="*/ 1391649 h 2504437"/>
              <a:gd name="connsiteX1922" fmla="*/ 2192762 w 3243376"/>
              <a:gd name="connsiteY1922" fmla="*/ 1380135 h 2504437"/>
              <a:gd name="connsiteX1923" fmla="*/ 2215213 w 3243376"/>
              <a:gd name="connsiteY1923" fmla="*/ 1402587 h 2504437"/>
              <a:gd name="connsiteX1924" fmla="*/ 1840447 w 3243376"/>
              <a:gd name="connsiteY1924" fmla="*/ 1222399 h 2504437"/>
              <a:gd name="connsiteX1925" fmla="*/ 1851959 w 3243376"/>
              <a:gd name="connsiteY1925" fmla="*/ 1199947 h 2504437"/>
              <a:gd name="connsiteX1926" fmla="*/ 1840447 w 3243376"/>
              <a:gd name="connsiteY1926" fmla="*/ 1199947 h 2504437"/>
              <a:gd name="connsiteX1927" fmla="*/ 1840447 w 3243376"/>
              <a:gd name="connsiteY1927" fmla="*/ 1222399 h 2504437"/>
              <a:gd name="connsiteX1928" fmla="*/ 1891682 w 3243376"/>
              <a:gd name="connsiteY1928" fmla="*/ 1247873 h 2504437"/>
              <a:gd name="connsiteX1929" fmla="*/ 1897438 w 3243376"/>
              <a:gd name="connsiteY1929" fmla="*/ 1245426 h 2504437"/>
              <a:gd name="connsiteX1930" fmla="*/ 1885925 w 3243376"/>
              <a:gd name="connsiteY1930" fmla="*/ 1233913 h 2504437"/>
              <a:gd name="connsiteX1931" fmla="*/ 1891682 w 3243376"/>
              <a:gd name="connsiteY1931" fmla="*/ 1247873 h 2504437"/>
              <a:gd name="connsiteX1932" fmla="*/ 1908376 w 3243376"/>
              <a:gd name="connsiteY1932" fmla="*/ 1256364 h 2504437"/>
              <a:gd name="connsiteX1933" fmla="*/ 1919890 w 3243376"/>
              <a:gd name="connsiteY1933" fmla="*/ 1233913 h 2504437"/>
              <a:gd name="connsiteX1934" fmla="*/ 1908377 w 3243376"/>
              <a:gd name="connsiteY1934" fmla="*/ 1233913 h 2504437"/>
              <a:gd name="connsiteX1935" fmla="*/ 1908376 w 3243376"/>
              <a:gd name="connsiteY1935" fmla="*/ 1256364 h 2504437"/>
              <a:gd name="connsiteX1936" fmla="*/ 2957318 w 3243376"/>
              <a:gd name="connsiteY1936" fmla="*/ 1777066 h 2504437"/>
              <a:gd name="connsiteX1937" fmla="*/ 2976261 w 3243376"/>
              <a:gd name="connsiteY1937" fmla="*/ 1784838 h 2504437"/>
              <a:gd name="connsiteX1938" fmla="*/ 2987775 w 3243376"/>
              <a:gd name="connsiteY1938" fmla="*/ 1773324 h 2504437"/>
              <a:gd name="connsiteX1939" fmla="*/ 3010227 w 3243376"/>
              <a:gd name="connsiteY1939" fmla="*/ 1784837 h 2504437"/>
              <a:gd name="connsiteX1940" fmla="*/ 2964748 w 3243376"/>
              <a:gd name="connsiteY1940" fmla="*/ 1728422 h 2504437"/>
              <a:gd name="connsiteX1941" fmla="*/ 2976261 w 3243376"/>
              <a:gd name="connsiteY1941" fmla="*/ 1762386 h 2504437"/>
              <a:gd name="connsiteX1942" fmla="*/ 2953810 w 3243376"/>
              <a:gd name="connsiteY1942" fmla="*/ 1762386 h 2504437"/>
              <a:gd name="connsiteX1943" fmla="*/ 2957318 w 3243376"/>
              <a:gd name="connsiteY1943" fmla="*/ 1777066 h 2504437"/>
              <a:gd name="connsiteX1944" fmla="*/ 2516293 w 3243376"/>
              <a:gd name="connsiteY1944" fmla="*/ 1558668 h 2504437"/>
              <a:gd name="connsiteX1945" fmla="*/ 2522050 w 3243376"/>
              <a:gd name="connsiteY1945" fmla="*/ 1560323 h 2504437"/>
              <a:gd name="connsiteX1946" fmla="*/ 2522050 w 3243376"/>
              <a:gd name="connsiteY1946" fmla="*/ 1548809 h 2504437"/>
              <a:gd name="connsiteX1947" fmla="*/ 2510537 w 3243376"/>
              <a:gd name="connsiteY1947" fmla="*/ 1548809 h 2504437"/>
              <a:gd name="connsiteX1948" fmla="*/ 2516293 w 3243376"/>
              <a:gd name="connsiteY1948" fmla="*/ 1558668 h 2504437"/>
              <a:gd name="connsiteX1949" fmla="*/ 2260692 w 3243376"/>
              <a:gd name="connsiteY1949" fmla="*/ 1435976 h 2504437"/>
              <a:gd name="connsiteX1950" fmla="*/ 2272205 w 3243376"/>
              <a:gd name="connsiteY1950" fmla="*/ 1435976 h 2504437"/>
              <a:gd name="connsiteX1951" fmla="*/ 2260692 w 3243376"/>
              <a:gd name="connsiteY1951" fmla="*/ 1413525 h 2504437"/>
              <a:gd name="connsiteX1952" fmla="*/ 2260692 w 3243376"/>
              <a:gd name="connsiteY1952" fmla="*/ 1435976 h 2504437"/>
              <a:gd name="connsiteX1953" fmla="*/ 2714903 w 3243376"/>
              <a:gd name="connsiteY1953" fmla="*/ 1661067 h 2504437"/>
              <a:gd name="connsiteX1954" fmla="*/ 2726416 w 3243376"/>
              <a:gd name="connsiteY1954" fmla="*/ 1649553 h 2504437"/>
              <a:gd name="connsiteX1955" fmla="*/ 2714903 w 3243376"/>
              <a:gd name="connsiteY1955" fmla="*/ 1649553 h 2504437"/>
              <a:gd name="connsiteX1956" fmla="*/ 2714903 w 3243376"/>
              <a:gd name="connsiteY1956" fmla="*/ 1661067 h 2504437"/>
              <a:gd name="connsiteX1957" fmla="*/ 2056326 w 3243376"/>
              <a:gd name="connsiteY1957" fmla="*/ 1335232 h 2504437"/>
              <a:gd name="connsiteX1958" fmla="*/ 2056325 w 3243376"/>
              <a:gd name="connsiteY1958" fmla="*/ 1290329 h 2504437"/>
              <a:gd name="connsiteX1959" fmla="*/ 2056326 w 3243376"/>
              <a:gd name="connsiteY1959" fmla="*/ 1335232 h 2504437"/>
              <a:gd name="connsiteX1960" fmla="*/ 2771895 w 3243376"/>
              <a:gd name="connsiteY1960" fmla="*/ 1694456 h 2504437"/>
              <a:gd name="connsiteX1961" fmla="*/ 2783408 w 3243376"/>
              <a:gd name="connsiteY1961" fmla="*/ 1694456 h 2504437"/>
              <a:gd name="connsiteX1962" fmla="*/ 2771895 w 3243376"/>
              <a:gd name="connsiteY1962" fmla="*/ 1672005 h 2504437"/>
              <a:gd name="connsiteX1963" fmla="*/ 2760382 w 3243376"/>
              <a:gd name="connsiteY1963" fmla="*/ 1683518 h 2504437"/>
              <a:gd name="connsiteX1964" fmla="*/ 2771895 w 3243376"/>
              <a:gd name="connsiteY1964" fmla="*/ 1694456 h 2504437"/>
              <a:gd name="connsiteX1965" fmla="*/ 2999289 w 3243376"/>
              <a:gd name="connsiteY1965" fmla="*/ 1807289 h 2504437"/>
              <a:gd name="connsiteX1966" fmla="*/ 2999289 w 3243376"/>
              <a:gd name="connsiteY1966" fmla="*/ 1784838 h 2504437"/>
              <a:gd name="connsiteX1967" fmla="*/ 2987774 w 3243376"/>
              <a:gd name="connsiteY1967" fmla="*/ 1784838 h 2504437"/>
              <a:gd name="connsiteX1968" fmla="*/ 2999289 w 3243376"/>
              <a:gd name="connsiteY1968" fmla="*/ 1807289 h 2504437"/>
              <a:gd name="connsiteX1969" fmla="*/ 2135770 w 3243376"/>
              <a:gd name="connsiteY1969" fmla="*/ 1380135 h 2504437"/>
              <a:gd name="connsiteX1970" fmla="*/ 2124256 w 3243376"/>
              <a:gd name="connsiteY1970" fmla="*/ 1368622 h 2504437"/>
              <a:gd name="connsiteX1971" fmla="*/ 2135770 w 3243376"/>
              <a:gd name="connsiteY1971" fmla="*/ 1380135 h 2504437"/>
              <a:gd name="connsiteX1972" fmla="*/ 2813919 w 3243376"/>
              <a:gd name="connsiteY1972" fmla="*/ 1716907 h 2504437"/>
              <a:gd name="connsiteX1973" fmla="*/ 2803845 w 3243376"/>
              <a:gd name="connsiteY1973" fmla="*/ 1711151 h 2504437"/>
              <a:gd name="connsiteX1974" fmla="*/ 2803035 w 3243376"/>
              <a:gd name="connsiteY1974" fmla="*/ 1707914 h 2504437"/>
              <a:gd name="connsiteX1975" fmla="*/ 2813918 w 3243376"/>
              <a:gd name="connsiteY1975" fmla="*/ 1716907 h 2504437"/>
              <a:gd name="connsiteX1976" fmla="*/ 1772182 w 3243376"/>
              <a:gd name="connsiteY1976" fmla="*/ 1207953 h 2504437"/>
              <a:gd name="connsiteX1977" fmla="*/ 1783453 w 3243376"/>
              <a:gd name="connsiteY1977" fmla="*/ 1211461 h 2504437"/>
              <a:gd name="connsiteX1978" fmla="*/ 1771940 w 3243376"/>
              <a:gd name="connsiteY1978" fmla="*/ 1189010 h 2504437"/>
              <a:gd name="connsiteX1979" fmla="*/ 1772182 w 3243376"/>
              <a:gd name="connsiteY1979" fmla="*/ 1207953 h 2504437"/>
              <a:gd name="connsiteX1980" fmla="*/ 1840447 w 3243376"/>
              <a:gd name="connsiteY1980" fmla="*/ 1244851 h 2504437"/>
              <a:gd name="connsiteX1981" fmla="*/ 1851960 w 3243376"/>
              <a:gd name="connsiteY1981" fmla="*/ 1233337 h 2504437"/>
              <a:gd name="connsiteX1982" fmla="*/ 1840447 w 3243376"/>
              <a:gd name="connsiteY1982" fmla="*/ 1244851 h 2504437"/>
              <a:gd name="connsiteX1983" fmla="*/ 2885303 w 3243376"/>
              <a:gd name="connsiteY1983" fmla="*/ 1762386 h 2504437"/>
              <a:gd name="connsiteX1984" fmla="*/ 2891060 w 3243376"/>
              <a:gd name="connsiteY1984" fmla="*/ 1756630 h 2504437"/>
              <a:gd name="connsiteX1985" fmla="*/ 2891561 w 3243376"/>
              <a:gd name="connsiteY1985" fmla="*/ 1753876 h 2504437"/>
              <a:gd name="connsiteX1986" fmla="*/ 2896817 w 3243376"/>
              <a:gd name="connsiteY1986" fmla="*/ 1750873 h 2504437"/>
              <a:gd name="connsiteX1987" fmla="*/ 2891780 w 3243376"/>
              <a:gd name="connsiteY1987" fmla="*/ 1752672 h 2504437"/>
              <a:gd name="connsiteX1988" fmla="*/ 2891561 w 3243376"/>
              <a:gd name="connsiteY1988" fmla="*/ 1753876 h 2504437"/>
              <a:gd name="connsiteX1989" fmla="*/ 2886743 w 3243376"/>
              <a:gd name="connsiteY1989" fmla="*/ 1756630 h 2504437"/>
              <a:gd name="connsiteX1990" fmla="*/ 2885303 w 3243376"/>
              <a:gd name="connsiteY1990" fmla="*/ 1762386 h 2504437"/>
              <a:gd name="connsiteX1991" fmla="*/ 2180672 w 3243376"/>
              <a:gd name="connsiteY1991" fmla="*/ 1413525 h 2504437"/>
              <a:gd name="connsiteX1992" fmla="*/ 2158221 w 3243376"/>
              <a:gd name="connsiteY1992" fmla="*/ 1368622 h 2504437"/>
              <a:gd name="connsiteX1993" fmla="*/ 2180672 w 3243376"/>
              <a:gd name="connsiteY1993" fmla="*/ 1413525 h 2504437"/>
              <a:gd name="connsiteX1994" fmla="*/ 2585546 w 3243376"/>
              <a:gd name="connsiteY1994" fmla="*/ 1614365 h 2504437"/>
              <a:gd name="connsiteX1995" fmla="*/ 2589980 w 3243376"/>
              <a:gd name="connsiteY1995" fmla="*/ 1616164 h 2504437"/>
              <a:gd name="connsiteX1996" fmla="*/ 2601494 w 3243376"/>
              <a:gd name="connsiteY1996" fmla="*/ 1616164 h 2504437"/>
              <a:gd name="connsiteX1997" fmla="*/ 2601494 w 3243376"/>
              <a:gd name="connsiteY1997" fmla="*/ 1604651 h 2504437"/>
              <a:gd name="connsiteX1998" fmla="*/ 2585546 w 3243376"/>
              <a:gd name="connsiteY1998" fmla="*/ 1614365 h 2504437"/>
              <a:gd name="connsiteX1999" fmla="*/ 2073596 w 3243376"/>
              <a:gd name="connsiteY1999" fmla="*/ 1367183 h 2504437"/>
              <a:gd name="connsiteX2000" fmla="*/ 2067839 w 3243376"/>
              <a:gd name="connsiteY2000" fmla="*/ 1357108 h 2504437"/>
              <a:gd name="connsiteX2001" fmla="*/ 2090291 w 3243376"/>
              <a:gd name="connsiteY2001" fmla="*/ 1368622 h 2504437"/>
              <a:gd name="connsiteX2002" fmla="*/ 2079353 w 3243376"/>
              <a:gd name="connsiteY2002" fmla="*/ 1368622 h 2504437"/>
              <a:gd name="connsiteX2003" fmla="*/ 2073596 w 3243376"/>
              <a:gd name="connsiteY2003" fmla="*/ 1367183 h 2504437"/>
              <a:gd name="connsiteX2004" fmla="*/ 2692451 w 3243376"/>
              <a:gd name="connsiteY2004" fmla="*/ 1674892 h 2504437"/>
              <a:gd name="connsiteX2005" fmla="*/ 2692452 w 3243376"/>
              <a:gd name="connsiteY2005" fmla="*/ 1672005 h 2504437"/>
              <a:gd name="connsiteX2006" fmla="*/ 2703965 w 3243376"/>
              <a:gd name="connsiteY2006" fmla="*/ 1661066 h 2504437"/>
              <a:gd name="connsiteX2007" fmla="*/ 2692452 w 3243376"/>
              <a:gd name="connsiteY2007" fmla="*/ 1649553 h 2504437"/>
              <a:gd name="connsiteX2008" fmla="*/ 2692451 w 3243376"/>
              <a:gd name="connsiteY2008" fmla="*/ 1604651 h 2504437"/>
              <a:gd name="connsiteX2009" fmla="*/ 2669999 w 3243376"/>
              <a:gd name="connsiteY2009" fmla="*/ 1582198 h 2504437"/>
              <a:gd name="connsiteX2010" fmla="*/ 2658486 w 3243376"/>
              <a:gd name="connsiteY2010" fmla="*/ 1582198 h 2504437"/>
              <a:gd name="connsiteX2011" fmla="*/ 2646973 w 3243376"/>
              <a:gd name="connsiteY2011" fmla="*/ 1616164 h 2504437"/>
              <a:gd name="connsiteX2012" fmla="*/ 2646972 w 3243376"/>
              <a:gd name="connsiteY2012" fmla="*/ 1638615 h 2504437"/>
              <a:gd name="connsiteX2013" fmla="*/ 2658486 w 3243376"/>
              <a:gd name="connsiteY2013" fmla="*/ 1638615 h 2504437"/>
              <a:gd name="connsiteX2014" fmla="*/ 2680937 w 3243376"/>
              <a:gd name="connsiteY2014" fmla="*/ 1627102 h 2504437"/>
              <a:gd name="connsiteX2015" fmla="*/ 2692452 w 3243376"/>
              <a:gd name="connsiteY2015" fmla="*/ 1649553 h 2504437"/>
              <a:gd name="connsiteX2016" fmla="*/ 2692451 w 3243376"/>
              <a:gd name="connsiteY2016" fmla="*/ 1674892 h 2504437"/>
              <a:gd name="connsiteX2017" fmla="*/ 3208836 w 3243376"/>
              <a:gd name="connsiteY2017" fmla="*/ 1931636 h 2504437"/>
              <a:gd name="connsiteX2018" fmla="*/ 3207397 w 3243376"/>
              <a:gd name="connsiteY2018" fmla="*/ 1921562 h 2504437"/>
              <a:gd name="connsiteX2019" fmla="*/ 3206533 w 3243376"/>
              <a:gd name="connsiteY2019" fmla="*/ 1921438 h 2504437"/>
              <a:gd name="connsiteX2020" fmla="*/ 3208836 w 3243376"/>
              <a:gd name="connsiteY2020" fmla="*/ 1920123 h 2504437"/>
              <a:gd name="connsiteX2021" fmla="*/ 3208836 w 3243376"/>
              <a:gd name="connsiteY2021" fmla="*/ 1931636 h 2504437"/>
              <a:gd name="connsiteX2022" fmla="*/ 2476571 w 3243376"/>
              <a:gd name="connsiteY2022" fmla="*/ 1570685 h 2504437"/>
              <a:gd name="connsiteX2023" fmla="*/ 2510537 w 3243376"/>
              <a:gd name="connsiteY2023" fmla="*/ 1548234 h 2504437"/>
              <a:gd name="connsiteX2024" fmla="*/ 2510537 w 3243376"/>
              <a:gd name="connsiteY2024" fmla="*/ 1536720 h 2504437"/>
              <a:gd name="connsiteX2025" fmla="*/ 2544502 w 3243376"/>
              <a:gd name="connsiteY2025" fmla="*/ 1548234 h 2504437"/>
              <a:gd name="connsiteX2026" fmla="*/ 2544502 w 3243376"/>
              <a:gd name="connsiteY2026" fmla="*/ 1536720 h 2504437"/>
              <a:gd name="connsiteX2027" fmla="*/ 2544502 w 3243376"/>
              <a:gd name="connsiteY2027" fmla="*/ 1525206 h 2504437"/>
              <a:gd name="connsiteX2028" fmla="*/ 2556016 w 3243376"/>
              <a:gd name="connsiteY2028" fmla="*/ 1525206 h 2504437"/>
              <a:gd name="connsiteX2029" fmla="*/ 2556016 w 3243376"/>
              <a:gd name="connsiteY2029" fmla="*/ 1525782 h 2504437"/>
              <a:gd name="connsiteX2030" fmla="*/ 2556016 w 3243376"/>
              <a:gd name="connsiteY2030" fmla="*/ 1525782 h 2504437"/>
              <a:gd name="connsiteX2031" fmla="*/ 2556016 w 3243376"/>
              <a:gd name="connsiteY2031" fmla="*/ 1526645 h 2504437"/>
              <a:gd name="connsiteX2032" fmla="*/ 2556016 w 3243376"/>
              <a:gd name="connsiteY2032" fmla="*/ 1536720 h 2504437"/>
              <a:gd name="connsiteX2033" fmla="*/ 2567529 w 3243376"/>
              <a:gd name="connsiteY2033" fmla="*/ 1514269 h 2504437"/>
              <a:gd name="connsiteX2034" fmla="*/ 2567529 w 3243376"/>
              <a:gd name="connsiteY2034" fmla="*/ 1469365 h 2504437"/>
              <a:gd name="connsiteX2035" fmla="*/ 2556016 w 3243376"/>
              <a:gd name="connsiteY2035" fmla="*/ 1503331 h 2504437"/>
              <a:gd name="connsiteX2036" fmla="*/ 2533563 w 3243376"/>
              <a:gd name="connsiteY2036" fmla="*/ 1503331 h 2504437"/>
              <a:gd name="connsiteX2037" fmla="*/ 2556016 w 3243376"/>
              <a:gd name="connsiteY2037" fmla="*/ 1480880 h 2504437"/>
              <a:gd name="connsiteX2038" fmla="*/ 2554843 w 3243376"/>
              <a:gd name="connsiteY2038" fmla="*/ 1468214 h 2504437"/>
              <a:gd name="connsiteX2039" fmla="*/ 2556016 w 3243376"/>
              <a:gd name="connsiteY2039" fmla="*/ 1468214 h 2504437"/>
              <a:gd name="connsiteX2040" fmla="*/ 2554815 w 3243376"/>
              <a:gd name="connsiteY2040" fmla="*/ 1467914 h 2504437"/>
              <a:gd name="connsiteX2041" fmla="*/ 2554577 w 3243376"/>
              <a:gd name="connsiteY2041" fmla="*/ 1465336 h 2504437"/>
              <a:gd name="connsiteX2042" fmla="*/ 2544501 w 3243376"/>
              <a:gd name="connsiteY2042" fmla="*/ 1456701 h 2504437"/>
              <a:gd name="connsiteX2043" fmla="*/ 2550259 w 3243376"/>
              <a:gd name="connsiteY2043" fmla="*/ 1466775 h 2504437"/>
              <a:gd name="connsiteX2044" fmla="*/ 2554815 w 3243376"/>
              <a:gd name="connsiteY2044" fmla="*/ 1467914 h 2504437"/>
              <a:gd name="connsiteX2045" fmla="*/ 2554843 w 3243376"/>
              <a:gd name="connsiteY2045" fmla="*/ 1468214 h 2504437"/>
              <a:gd name="connsiteX2046" fmla="*/ 2545941 w 3243376"/>
              <a:gd name="connsiteY2046" fmla="*/ 1468214 h 2504437"/>
              <a:gd name="connsiteX2047" fmla="*/ 2544501 w 3243376"/>
              <a:gd name="connsiteY2047" fmla="*/ 1468214 h 2504437"/>
              <a:gd name="connsiteX2048" fmla="*/ 2532988 w 3243376"/>
              <a:gd name="connsiteY2048" fmla="*/ 1490665 h 2504437"/>
              <a:gd name="connsiteX2049" fmla="*/ 2521475 w 3243376"/>
              <a:gd name="connsiteY2049" fmla="*/ 1479152 h 2504437"/>
              <a:gd name="connsiteX2050" fmla="*/ 2509962 w 3243376"/>
              <a:gd name="connsiteY2050" fmla="*/ 1490665 h 2504437"/>
              <a:gd name="connsiteX2051" fmla="*/ 2521475 w 3243376"/>
              <a:gd name="connsiteY2051" fmla="*/ 1468214 h 2504437"/>
              <a:gd name="connsiteX2052" fmla="*/ 2487509 w 3243376"/>
              <a:gd name="connsiteY2052" fmla="*/ 1502180 h 2504437"/>
              <a:gd name="connsiteX2053" fmla="*/ 2521475 w 3243376"/>
              <a:gd name="connsiteY2053" fmla="*/ 1524631 h 2504437"/>
              <a:gd name="connsiteX2054" fmla="*/ 2499024 w 3243376"/>
              <a:gd name="connsiteY2054" fmla="*/ 1524631 h 2504437"/>
              <a:gd name="connsiteX2055" fmla="*/ 2476572 w 3243376"/>
              <a:gd name="connsiteY2055" fmla="*/ 1513118 h 2504437"/>
              <a:gd name="connsiteX2056" fmla="*/ 2488084 w 3243376"/>
              <a:gd name="connsiteY2056" fmla="*/ 1524631 h 2504437"/>
              <a:gd name="connsiteX2057" fmla="*/ 2476572 w 3243376"/>
              <a:gd name="connsiteY2057" fmla="*/ 1536144 h 2504437"/>
              <a:gd name="connsiteX2058" fmla="*/ 2465058 w 3243376"/>
              <a:gd name="connsiteY2058" fmla="*/ 1536144 h 2504437"/>
              <a:gd name="connsiteX2059" fmla="*/ 2476571 w 3243376"/>
              <a:gd name="connsiteY2059" fmla="*/ 1547658 h 2504437"/>
              <a:gd name="connsiteX2060" fmla="*/ 2465058 w 3243376"/>
              <a:gd name="connsiteY2060" fmla="*/ 1559172 h 2504437"/>
              <a:gd name="connsiteX2061" fmla="*/ 2476571 w 3243376"/>
              <a:gd name="connsiteY2061" fmla="*/ 1570685 h 2504437"/>
              <a:gd name="connsiteX2062" fmla="*/ 2112743 w 3243376"/>
              <a:gd name="connsiteY2062" fmla="*/ 1391073 h 2504437"/>
              <a:gd name="connsiteX2063" fmla="*/ 2124256 w 3243376"/>
              <a:gd name="connsiteY2063" fmla="*/ 1391073 h 2504437"/>
              <a:gd name="connsiteX2064" fmla="*/ 2112742 w 3243376"/>
              <a:gd name="connsiteY2064" fmla="*/ 1379559 h 2504437"/>
              <a:gd name="connsiteX2065" fmla="*/ 2112743 w 3243376"/>
              <a:gd name="connsiteY2065" fmla="*/ 1391073 h 2504437"/>
              <a:gd name="connsiteX2066" fmla="*/ 2903078 w 3243376"/>
              <a:gd name="connsiteY2066" fmla="*/ 1782867 h 2504437"/>
              <a:gd name="connsiteX2067" fmla="*/ 2907755 w 3243376"/>
              <a:gd name="connsiteY2067" fmla="*/ 1784837 h 2504437"/>
              <a:gd name="connsiteX2068" fmla="*/ 2919269 w 3243376"/>
              <a:gd name="connsiteY2068" fmla="*/ 1784837 h 2504437"/>
              <a:gd name="connsiteX2069" fmla="*/ 2919269 w 3243376"/>
              <a:gd name="connsiteY2069" fmla="*/ 1762386 h 2504437"/>
              <a:gd name="connsiteX2070" fmla="*/ 2903078 w 3243376"/>
              <a:gd name="connsiteY2070" fmla="*/ 1782867 h 2504437"/>
              <a:gd name="connsiteX2071" fmla="*/ 2533563 w 3243376"/>
              <a:gd name="connsiteY2071" fmla="*/ 1604651 h 2504437"/>
              <a:gd name="connsiteX2072" fmla="*/ 2545078 w 3243376"/>
              <a:gd name="connsiteY2072" fmla="*/ 1604651 h 2504437"/>
              <a:gd name="connsiteX2073" fmla="*/ 2543391 w 3243376"/>
              <a:gd name="connsiteY2073" fmla="*/ 1601542 h 2504437"/>
              <a:gd name="connsiteX2074" fmla="*/ 2544655 w 3243376"/>
              <a:gd name="connsiteY2074" fmla="*/ 1601143 h 2504437"/>
              <a:gd name="connsiteX2075" fmla="*/ 2533564 w 3243376"/>
              <a:gd name="connsiteY2075" fmla="*/ 1582198 h 2504437"/>
              <a:gd name="connsiteX2076" fmla="*/ 2539105 w 3243376"/>
              <a:gd name="connsiteY2076" fmla="*/ 1593641 h 2504437"/>
              <a:gd name="connsiteX2077" fmla="*/ 2543391 w 3243376"/>
              <a:gd name="connsiteY2077" fmla="*/ 1601542 h 2504437"/>
              <a:gd name="connsiteX2078" fmla="*/ 2714903 w 3243376"/>
              <a:gd name="connsiteY2078" fmla="*/ 1694456 h 2504437"/>
              <a:gd name="connsiteX2079" fmla="*/ 2714903 w 3243376"/>
              <a:gd name="connsiteY2079" fmla="*/ 1682943 h 2504437"/>
              <a:gd name="connsiteX2080" fmla="*/ 2703389 w 3243376"/>
              <a:gd name="connsiteY2080" fmla="*/ 1682943 h 2504437"/>
              <a:gd name="connsiteX2081" fmla="*/ 2714903 w 3243376"/>
              <a:gd name="connsiteY2081" fmla="*/ 1694456 h 2504437"/>
              <a:gd name="connsiteX2082" fmla="*/ 2653629 w 3243376"/>
              <a:gd name="connsiteY2082" fmla="*/ 1670206 h 2504437"/>
              <a:gd name="connsiteX2083" fmla="*/ 2658486 w 3243376"/>
              <a:gd name="connsiteY2083" fmla="*/ 1672005 h 2504437"/>
              <a:gd name="connsiteX2084" fmla="*/ 2658486 w 3243376"/>
              <a:gd name="connsiteY2084" fmla="*/ 1670384 h 2504437"/>
              <a:gd name="connsiteX2085" fmla="*/ 2658485 w 3243376"/>
              <a:gd name="connsiteY2085" fmla="*/ 1662362 h 2504437"/>
              <a:gd name="connsiteX2086" fmla="*/ 2658486 w 3243376"/>
              <a:gd name="connsiteY2086" fmla="*/ 1660491 h 2504437"/>
              <a:gd name="connsiteX2087" fmla="*/ 2653629 w 3243376"/>
              <a:gd name="connsiteY2087" fmla="*/ 1670206 h 2504437"/>
              <a:gd name="connsiteX2088" fmla="*/ 2106986 w 3243376"/>
              <a:gd name="connsiteY2088" fmla="*/ 1401148 h 2504437"/>
              <a:gd name="connsiteX2089" fmla="*/ 2112743 w 3243376"/>
              <a:gd name="connsiteY2089" fmla="*/ 1402587 h 2504437"/>
              <a:gd name="connsiteX2090" fmla="*/ 2123681 w 3243376"/>
              <a:gd name="connsiteY2090" fmla="*/ 1391073 h 2504437"/>
              <a:gd name="connsiteX2091" fmla="*/ 2101229 w 3243376"/>
              <a:gd name="connsiteY2091" fmla="*/ 1391073 h 2504437"/>
              <a:gd name="connsiteX2092" fmla="*/ 2106986 w 3243376"/>
              <a:gd name="connsiteY2092" fmla="*/ 1401148 h 2504437"/>
              <a:gd name="connsiteX2093" fmla="*/ 2971655 w 3243376"/>
              <a:gd name="connsiteY2093" fmla="*/ 1830542 h 2504437"/>
              <a:gd name="connsiteX2094" fmla="*/ 2971655 w 3243376"/>
              <a:gd name="connsiteY2094" fmla="*/ 1830029 h 2504437"/>
              <a:gd name="connsiteX2095" fmla="*/ 2972231 w 3243376"/>
              <a:gd name="connsiteY2095" fmla="*/ 1830317 h 2504437"/>
              <a:gd name="connsiteX2096" fmla="*/ 2750451 w 3243376"/>
              <a:gd name="connsiteY2096" fmla="*/ 1722808 h 2504437"/>
              <a:gd name="connsiteX2097" fmla="*/ 2737930 w 3243376"/>
              <a:gd name="connsiteY2097" fmla="*/ 1705969 h 2504437"/>
              <a:gd name="connsiteX2098" fmla="*/ 2750451 w 3243376"/>
              <a:gd name="connsiteY2098" fmla="*/ 1722808 h 2504437"/>
              <a:gd name="connsiteX2099" fmla="*/ 2782833 w 3243376"/>
              <a:gd name="connsiteY2099" fmla="*/ 1739358 h 2504437"/>
              <a:gd name="connsiteX2100" fmla="*/ 2782833 w 3243376"/>
              <a:gd name="connsiteY2100" fmla="*/ 1731915 h 2504437"/>
              <a:gd name="connsiteX2101" fmla="*/ 2784488 w 3243376"/>
              <a:gd name="connsiteY2101" fmla="*/ 1731156 h 2504437"/>
              <a:gd name="connsiteX2102" fmla="*/ 2784939 w 3243376"/>
              <a:gd name="connsiteY2102" fmla="*/ 1731531 h 2504437"/>
              <a:gd name="connsiteX2103" fmla="*/ 2788590 w 3243376"/>
              <a:gd name="connsiteY2103" fmla="*/ 1737919 h 2504437"/>
              <a:gd name="connsiteX2104" fmla="*/ 2794347 w 3243376"/>
              <a:gd name="connsiteY2104" fmla="*/ 1739359 h 2504437"/>
              <a:gd name="connsiteX2105" fmla="*/ 2784939 w 3243376"/>
              <a:gd name="connsiteY2105" fmla="*/ 1731531 h 2504437"/>
              <a:gd name="connsiteX2106" fmla="*/ 2782833 w 3243376"/>
              <a:gd name="connsiteY2106" fmla="*/ 1727845 h 2504437"/>
              <a:gd name="connsiteX2107" fmla="*/ 2782833 w 3243376"/>
              <a:gd name="connsiteY2107" fmla="*/ 1731915 h 2504437"/>
              <a:gd name="connsiteX2108" fmla="*/ 2780017 w 3243376"/>
              <a:gd name="connsiteY2108" fmla="*/ 1733206 h 2504437"/>
              <a:gd name="connsiteX2109" fmla="*/ 2782833 w 3243376"/>
              <a:gd name="connsiteY2109" fmla="*/ 1739358 h 2504437"/>
              <a:gd name="connsiteX2110" fmla="*/ 1857860 w 3243376"/>
              <a:gd name="connsiteY2110" fmla="*/ 1281874 h 2504437"/>
              <a:gd name="connsiteX2111" fmla="*/ 1862898 w 3243376"/>
              <a:gd name="connsiteY2111" fmla="*/ 1278816 h 2504437"/>
              <a:gd name="connsiteX2112" fmla="*/ 1862897 w 3243376"/>
              <a:gd name="connsiteY2112" fmla="*/ 1267302 h 2504437"/>
              <a:gd name="connsiteX2113" fmla="*/ 1874412 w 3243376"/>
              <a:gd name="connsiteY2113" fmla="*/ 1278816 h 2504437"/>
              <a:gd name="connsiteX2114" fmla="*/ 1851385 w 3243376"/>
              <a:gd name="connsiteY2114" fmla="*/ 1267302 h 2504437"/>
              <a:gd name="connsiteX2115" fmla="*/ 1857860 w 3243376"/>
              <a:gd name="connsiteY2115" fmla="*/ 1281874 h 2504437"/>
              <a:gd name="connsiteX2116" fmla="*/ 2838674 w 3243376"/>
              <a:gd name="connsiteY2116" fmla="*/ 1769366 h 2504437"/>
              <a:gd name="connsiteX2117" fmla="*/ 2862852 w 3243376"/>
              <a:gd name="connsiteY2117" fmla="*/ 1762386 h 2504437"/>
              <a:gd name="connsiteX2118" fmla="*/ 2851915 w 3243376"/>
              <a:gd name="connsiteY2118" fmla="*/ 1750873 h 2504437"/>
              <a:gd name="connsiteX2119" fmla="*/ 2851915 w 3243376"/>
              <a:gd name="connsiteY2119" fmla="*/ 1762386 h 2504437"/>
              <a:gd name="connsiteX2120" fmla="*/ 2840400 w 3243376"/>
              <a:gd name="connsiteY2120" fmla="*/ 1750873 h 2504437"/>
              <a:gd name="connsiteX2121" fmla="*/ 2838674 w 3243376"/>
              <a:gd name="connsiteY2121" fmla="*/ 1769366 h 2504437"/>
              <a:gd name="connsiteX2122" fmla="*/ 3051099 w 3243376"/>
              <a:gd name="connsiteY2122" fmla="*/ 1875219 h 2504437"/>
              <a:gd name="connsiteX2123" fmla="*/ 3053693 w 3243376"/>
              <a:gd name="connsiteY2123" fmla="*/ 1868412 h 2504437"/>
              <a:gd name="connsiteX2124" fmla="*/ 3054067 w 3243376"/>
              <a:gd name="connsiteY2124" fmla="*/ 1868716 h 2504437"/>
              <a:gd name="connsiteX2125" fmla="*/ 3051099 w 3243376"/>
              <a:gd name="connsiteY2125" fmla="*/ 1875219 h 2504437"/>
              <a:gd name="connsiteX2126" fmla="*/ 2132531 w 3243376"/>
              <a:gd name="connsiteY2126" fmla="*/ 1424858 h 2504437"/>
              <a:gd name="connsiteX2127" fmla="*/ 2135769 w 3243376"/>
              <a:gd name="connsiteY2127" fmla="*/ 1425038 h 2504437"/>
              <a:gd name="connsiteX2128" fmla="*/ 2147284 w 3243376"/>
              <a:gd name="connsiteY2128" fmla="*/ 1413525 h 2504437"/>
              <a:gd name="connsiteX2129" fmla="*/ 2135770 w 3243376"/>
              <a:gd name="connsiteY2129" fmla="*/ 1413525 h 2504437"/>
              <a:gd name="connsiteX2130" fmla="*/ 2132531 w 3243376"/>
              <a:gd name="connsiteY2130" fmla="*/ 1424858 h 2504437"/>
              <a:gd name="connsiteX2131" fmla="*/ 2865875 w 3243376"/>
              <a:gd name="connsiteY2131" fmla="*/ 1789119 h 2504437"/>
              <a:gd name="connsiteX2132" fmla="*/ 2859398 w 3243376"/>
              <a:gd name="connsiteY2132" fmla="*/ 1784262 h 2504437"/>
              <a:gd name="connsiteX2133" fmla="*/ 2870912 w 3243376"/>
              <a:gd name="connsiteY2133" fmla="*/ 1784262 h 2504437"/>
              <a:gd name="connsiteX2134" fmla="*/ 2865875 w 3243376"/>
              <a:gd name="connsiteY2134" fmla="*/ 1789119 h 2504437"/>
              <a:gd name="connsiteX2135" fmla="*/ 1807848 w 3243376"/>
              <a:gd name="connsiteY2135" fmla="*/ 1265863 h 2504437"/>
              <a:gd name="connsiteX2136" fmla="*/ 1828932 w 3243376"/>
              <a:gd name="connsiteY2136" fmla="*/ 1267302 h 2504437"/>
              <a:gd name="connsiteX2137" fmla="*/ 1817419 w 3243376"/>
              <a:gd name="connsiteY2137" fmla="*/ 1255788 h 2504437"/>
              <a:gd name="connsiteX2138" fmla="*/ 1794967 w 3243376"/>
              <a:gd name="connsiteY2138" fmla="*/ 1255788 h 2504437"/>
              <a:gd name="connsiteX2139" fmla="*/ 1807848 w 3243376"/>
              <a:gd name="connsiteY2139" fmla="*/ 1265863 h 2504437"/>
              <a:gd name="connsiteX2140" fmla="*/ 2486643 w 3243376"/>
              <a:gd name="connsiteY2140" fmla="*/ 1603967 h 2504437"/>
              <a:gd name="connsiteX2141" fmla="*/ 2487770 w 3243376"/>
              <a:gd name="connsiteY2141" fmla="*/ 1603536 h 2504437"/>
              <a:gd name="connsiteX2142" fmla="*/ 2487988 w 3243376"/>
              <a:gd name="connsiteY2142" fmla="*/ 1604307 h 2504437"/>
              <a:gd name="connsiteX2143" fmla="*/ 2487510 w 3243376"/>
              <a:gd name="connsiteY2143" fmla="*/ 1604075 h 2504437"/>
              <a:gd name="connsiteX2144" fmla="*/ 2487556 w 3243376"/>
              <a:gd name="connsiteY2144" fmla="*/ 1604400 h 2504437"/>
              <a:gd name="connsiteX2145" fmla="*/ 1965369 w 3243376"/>
              <a:gd name="connsiteY2145" fmla="*/ 1346170 h 2504437"/>
              <a:gd name="connsiteX2146" fmla="*/ 1965944 w 3243376"/>
              <a:gd name="connsiteY2146" fmla="*/ 1311630 h 2504437"/>
              <a:gd name="connsiteX2147" fmla="*/ 1954431 w 3243376"/>
              <a:gd name="connsiteY2147" fmla="*/ 1277665 h 2504437"/>
              <a:gd name="connsiteX2148" fmla="*/ 1942918 w 3243376"/>
              <a:gd name="connsiteY2148" fmla="*/ 1289177 h 2504437"/>
              <a:gd name="connsiteX2149" fmla="*/ 1954431 w 3243376"/>
              <a:gd name="connsiteY2149" fmla="*/ 1300692 h 2504437"/>
              <a:gd name="connsiteX2150" fmla="*/ 1942918 w 3243376"/>
              <a:gd name="connsiteY2150" fmla="*/ 1334657 h 2504437"/>
              <a:gd name="connsiteX2151" fmla="*/ 1965369 w 3243376"/>
              <a:gd name="connsiteY2151" fmla="*/ 1346170 h 2504437"/>
              <a:gd name="connsiteX2152" fmla="*/ 2419579 w 3243376"/>
              <a:gd name="connsiteY2152" fmla="*/ 1571260 h 2504437"/>
              <a:gd name="connsiteX2153" fmla="*/ 2431092 w 3243376"/>
              <a:gd name="connsiteY2153" fmla="*/ 1571260 h 2504437"/>
              <a:gd name="connsiteX2154" fmla="*/ 2419579 w 3243376"/>
              <a:gd name="connsiteY2154" fmla="*/ 1571260 h 2504437"/>
              <a:gd name="connsiteX2155" fmla="*/ 2755344 w 3243376"/>
              <a:gd name="connsiteY2155" fmla="*/ 1737559 h 2504437"/>
              <a:gd name="connsiteX2156" fmla="*/ 2760382 w 3243376"/>
              <a:gd name="connsiteY2156" fmla="*/ 1739359 h 2504437"/>
              <a:gd name="connsiteX2157" fmla="*/ 2760382 w 3243376"/>
              <a:gd name="connsiteY2157" fmla="*/ 1727845 h 2504437"/>
              <a:gd name="connsiteX2158" fmla="*/ 2748867 w 3243376"/>
              <a:gd name="connsiteY2158" fmla="*/ 1727845 h 2504437"/>
              <a:gd name="connsiteX2159" fmla="*/ 2755344 w 3243376"/>
              <a:gd name="connsiteY2159" fmla="*/ 1737559 h 2504437"/>
              <a:gd name="connsiteX2160" fmla="*/ 2680362 w 3243376"/>
              <a:gd name="connsiteY2160" fmla="*/ 1705969 h 2504437"/>
              <a:gd name="connsiteX2161" fmla="*/ 2691876 w 3243376"/>
              <a:gd name="connsiteY2161" fmla="*/ 1694456 h 2504437"/>
              <a:gd name="connsiteX2162" fmla="*/ 2703389 w 3243376"/>
              <a:gd name="connsiteY2162" fmla="*/ 1694456 h 2504437"/>
              <a:gd name="connsiteX2163" fmla="*/ 2680938 w 3243376"/>
              <a:gd name="connsiteY2163" fmla="*/ 1672005 h 2504437"/>
              <a:gd name="connsiteX2164" fmla="*/ 2680362 w 3243376"/>
              <a:gd name="connsiteY2164" fmla="*/ 1705969 h 2504437"/>
              <a:gd name="connsiteX2165" fmla="*/ 2971655 w 3243376"/>
              <a:gd name="connsiteY2165" fmla="*/ 1852768 h 2504437"/>
              <a:gd name="connsiteX2166" fmla="*/ 2981730 w 3243376"/>
              <a:gd name="connsiteY2166" fmla="*/ 1848450 h 2504437"/>
              <a:gd name="connsiteX2167" fmla="*/ 2983169 w 3243376"/>
              <a:gd name="connsiteY2167" fmla="*/ 1852768 h 2504437"/>
              <a:gd name="connsiteX2168" fmla="*/ 2976261 w 3243376"/>
              <a:gd name="connsiteY2168" fmla="*/ 1852767 h 2504437"/>
              <a:gd name="connsiteX2169" fmla="*/ 2971655 w 3243376"/>
              <a:gd name="connsiteY2169" fmla="*/ 1852768 h 2504437"/>
              <a:gd name="connsiteX2170" fmla="*/ 2971655 w 3243376"/>
              <a:gd name="connsiteY2170" fmla="*/ 1852768 h 2504437"/>
              <a:gd name="connsiteX2171" fmla="*/ 2971655 w 3243376"/>
              <a:gd name="connsiteY2171" fmla="*/ 1852768 h 2504437"/>
              <a:gd name="connsiteX2172" fmla="*/ 1761003 w 3243376"/>
              <a:gd name="connsiteY2172" fmla="*/ 1256364 h 2504437"/>
              <a:gd name="connsiteX2173" fmla="*/ 1772517 w 3243376"/>
              <a:gd name="connsiteY2173" fmla="*/ 1256364 h 2504437"/>
              <a:gd name="connsiteX2174" fmla="*/ 1761002 w 3243376"/>
              <a:gd name="connsiteY2174" fmla="*/ 1244851 h 2504437"/>
              <a:gd name="connsiteX2175" fmla="*/ 1761003 w 3243376"/>
              <a:gd name="connsiteY2175" fmla="*/ 1256364 h 2504437"/>
              <a:gd name="connsiteX2176" fmla="*/ 2960717 w 3243376"/>
              <a:gd name="connsiteY2176" fmla="*/ 1852768 h 2504437"/>
              <a:gd name="connsiteX2177" fmla="*/ 2967194 w 3243376"/>
              <a:gd name="connsiteY2177" fmla="*/ 1832287 h 2504437"/>
              <a:gd name="connsiteX2178" fmla="*/ 2971655 w 3243376"/>
              <a:gd name="connsiteY2178" fmla="*/ 1830542 h 2504437"/>
              <a:gd name="connsiteX2179" fmla="*/ 2971655 w 3243376"/>
              <a:gd name="connsiteY2179" fmla="*/ 1852768 h 2504437"/>
              <a:gd name="connsiteX2180" fmla="*/ 2062083 w 3243376"/>
              <a:gd name="connsiteY2180" fmla="*/ 1412085 h 2504437"/>
              <a:gd name="connsiteX2181" fmla="*/ 2067840 w 3243376"/>
              <a:gd name="connsiteY2181" fmla="*/ 1413525 h 2504437"/>
              <a:gd name="connsiteX2182" fmla="*/ 2090291 w 3243376"/>
              <a:gd name="connsiteY2182" fmla="*/ 1368622 h 2504437"/>
              <a:gd name="connsiteX2183" fmla="*/ 2090291 w 3243376"/>
              <a:gd name="connsiteY2183" fmla="*/ 1345594 h 2504437"/>
              <a:gd name="connsiteX2184" fmla="*/ 2078777 w 3243376"/>
              <a:gd name="connsiteY2184" fmla="*/ 1345594 h 2504437"/>
              <a:gd name="connsiteX2185" fmla="*/ 2056326 w 3243376"/>
              <a:gd name="connsiteY2185" fmla="*/ 1345594 h 2504437"/>
              <a:gd name="connsiteX2186" fmla="*/ 2067839 w 3243376"/>
              <a:gd name="connsiteY2186" fmla="*/ 1357108 h 2504437"/>
              <a:gd name="connsiteX2187" fmla="*/ 2056326 w 3243376"/>
              <a:gd name="connsiteY2187" fmla="*/ 1379559 h 2504437"/>
              <a:gd name="connsiteX2188" fmla="*/ 2056326 w 3243376"/>
              <a:gd name="connsiteY2188" fmla="*/ 1402011 h 2504437"/>
              <a:gd name="connsiteX2189" fmla="*/ 2062083 w 3243376"/>
              <a:gd name="connsiteY2189" fmla="*/ 1412085 h 2504437"/>
              <a:gd name="connsiteX2190" fmla="*/ 2658486 w 3243376"/>
              <a:gd name="connsiteY2190" fmla="*/ 1717483 h 2504437"/>
              <a:gd name="connsiteX2191" fmla="*/ 2670000 w 3243376"/>
              <a:gd name="connsiteY2191" fmla="*/ 1717483 h 2504437"/>
              <a:gd name="connsiteX2192" fmla="*/ 2658486 w 3243376"/>
              <a:gd name="connsiteY2192" fmla="*/ 1705969 h 2504437"/>
              <a:gd name="connsiteX2193" fmla="*/ 2658486 w 3243376"/>
              <a:gd name="connsiteY2193" fmla="*/ 1717483 h 2504437"/>
              <a:gd name="connsiteX2194" fmla="*/ 2839824 w 3243376"/>
              <a:gd name="connsiteY2194" fmla="*/ 1807289 h 2504437"/>
              <a:gd name="connsiteX2195" fmla="*/ 2851339 w 3243376"/>
              <a:gd name="connsiteY2195" fmla="*/ 1795775 h 2504437"/>
              <a:gd name="connsiteX2196" fmla="*/ 2851339 w 3243376"/>
              <a:gd name="connsiteY2196" fmla="*/ 1797214 h 2504437"/>
              <a:gd name="connsiteX2197" fmla="*/ 2851339 w 3243376"/>
              <a:gd name="connsiteY2197" fmla="*/ 1806713 h 2504437"/>
              <a:gd name="connsiteX2198" fmla="*/ 2850742 w 3243376"/>
              <a:gd name="connsiteY2198" fmla="*/ 1806714 h 2504437"/>
              <a:gd name="connsiteX2199" fmla="*/ 2846301 w 3243376"/>
              <a:gd name="connsiteY2199" fmla="*/ 1802432 h 2504437"/>
              <a:gd name="connsiteX2200" fmla="*/ 2839824 w 3243376"/>
              <a:gd name="connsiteY2200" fmla="*/ 1807289 h 2504437"/>
              <a:gd name="connsiteX2201" fmla="*/ 1916653 w 3243376"/>
              <a:gd name="connsiteY2201" fmla="*/ 1354419 h 2504437"/>
              <a:gd name="connsiteX2202" fmla="*/ 1919890 w 3243376"/>
              <a:gd name="connsiteY2202" fmla="*/ 1335231 h 2504437"/>
              <a:gd name="connsiteX2203" fmla="*/ 1908377 w 3243376"/>
              <a:gd name="connsiteY2203" fmla="*/ 1346746 h 2504437"/>
              <a:gd name="connsiteX2204" fmla="*/ 1916653 w 3243376"/>
              <a:gd name="connsiteY2204" fmla="*/ 1354419 h 2504437"/>
              <a:gd name="connsiteX2205" fmla="*/ 2556016 w 3243376"/>
              <a:gd name="connsiteY2205" fmla="*/ 1672005 h 2504437"/>
              <a:gd name="connsiteX2206" fmla="*/ 2556016 w 3243376"/>
              <a:gd name="connsiteY2206" fmla="*/ 1638040 h 2504437"/>
              <a:gd name="connsiteX2207" fmla="*/ 2544501 w 3243376"/>
              <a:gd name="connsiteY2207" fmla="*/ 1649553 h 2504437"/>
              <a:gd name="connsiteX2208" fmla="*/ 2556016 w 3243376"/>
              <a:gd name="connsiteY2208" fmla="*/ 1672005 h 2504437"/>
              <a:gd name="connsiteX2209" fmla="*/ 2465058 w 3243376"/>
              <a:gd name="connsiteY2209" fmla="*/ 1627102 h 2504437"/>
              <a:gd name="connsiteX2210" fmla="*/ 2487509 w 3243376"/>
              <a:gd name="connsiteY2210" fmla="*/ 1627102 h 2504437"/>
              <a:gd name="connsiteX2211" fmla="*/ 2487510 w 3243376"/>
              <a:gd name="connsiteY2211" fmla="*/ 1615588 h 2504437"/>
              <a:gd name="connsiteX2212" fmla="*/ 2499024 w 3243376"/>
              <a:gd name="connsiteY2212" fmla="*/ 1615588 h 2504437"/>
              <a:gd name="connsiteX2213" fmla="*/ 2488949 w 3243376"/>
              <a:gd name="connsiteY2213" fmla="*/ 1614148 h 2504437"/>
              <a:gd name="connsiteX2214" fmla="*/ 2487556 w 3243376"/>
              <a:gd name="connsiteY2214" fmla="*/ 1604400 h 2504437"/>
              <a:gd name="connsiteX2215" fmla="*/ 2488084 w 3243376"/>
              <a:gd name="connsiteY2215" fmla="*/ 1604651 h 2504437"/>
              <a:gd name="connsiteX2216" fmla="*/ 2487988 w 3243376"/>
              <a:gd name="connsiteY2216" fmla="*/ 1604307 h 2504437"/>
              <a:gd name="connsiteX2217" fmla="*/ 2494166 w 3243376"/>
              <a:gd name="connsiteY2217" fmla="*/ 1607313 h 2504437"/>
              <a:gd name="connsiteX2218" fmla="*/ 2497584 w 3243376"/>
              <a:gd name="connsiteY2218" fmla="*/ 1604074 h 2504437"/>
              <a:gd name="connsiteX2219" fmla="*/ 2497830 w 3243376"/>
              <a:gd name="connsiteY2219" fmla="*/ 1603442 h 2504437"/>
              <a:gd name="connsiteX2220" fmla="*/ 2499024 w 3243376"/>
              <a:gd name="connsiteY2220" fmla="*/ 1604074 h 2504437"/>
              <a:gd name="connsiteX2221" fmla="*/ 2498844 w 3243376"/>
              <a:gd name="connsiteY2221" fmla="*/ 1600836 h 2504437"/>
              <a:gd name="connsiteX2222" fmla="*/ 2497830 w 3243376"/>
              <a:gd name="connsiteY2222" fmla="*/ 1603442 h 2504437"/>
              <a:gd name="connsiteX2223" fmla="*/ 2493716 w 3243376"/>
              <a:gd name="connsiteY2223" fmla="*/ 1601259 h 2504437"/>
              <a:gd name="connsiteX2224" fmla="*/ 2487770 w 3243376"/>
              <a:gd name="connsiteY2224" fmla="*/ 1603536 h 2504437"/>
              <a:gd name="connsiteX2225" fmla="*/ 2483767 w 3243376"/>
              <a:gd name="connsiteY2225" fmla="*/ 1589323 h 2504437"/>
              <a:gd name="connsiteX2226" fmla="*/ 2488084 w 3243376"/>
              <a:gd name="connsiteY2226" fmla="*/ 1582198 h 2504437"/>
              <a:gd name="connsiteX2227" fmla="*/ 2499599 w 3243376"/>
              <a:gd name="connsiteY2227" fmla="*/ 1593713 h 2504437"/>
              <a:gd name="connsiteX2228" fmla="*/ 2499599 w 3243376"/>
              <a:gd name="connsiteY2228" fmla="*/ 1571260 h 2504437"/>
              <a:gd name="connsiteX2229" fmla="*/ 2488085 w 3243376"/>
              <a:gd name="connsiteY2229" fmla="*/ 1571260 h 2504437"/>
              <a:gd name="connsiteX2230" fmla="*/ 2487509 w 3243376"/>
              <a:gd name="connsiteY2230" fmla="*/ 1582198 h 2504437"/>
              <a:gd name="connsiteX2231" fmla="*/ 2465058 w 3243376"/>
              <a:gd name="connsiteY2231" fmla="*/ 1582198 h 2504437"/>
              <a:gd name="connsiteX2232" fmla="*/ 2476571 w 3243376"/>
              <a:gd name="connsiteY2232" fmla="*/ 1604650 h 2504437"/>
              <a:gd name="connsiteX2233" fmla="*/ 2481428 w 3243376"/>
              <a:gd name="connsiteY2233" fmla="*/ 1601493 h 2504437"/>
              <a:gd name="connsiteX2234" fmla="*/ 2486643 w 3243376"/>
              <a:gd name="connsiteY2234" fmla="*/ 1603967 h 2504437"/>
              <a:gd name="connsiteX2235" fmla="*/ 2482041 w 3243376"/>
              <a:gd name="connsiteY2235" fmla="*/ 1605729 h 2504437"/>
              <a:gd name="connsiteX2236" fmla="*/ 2465058 w 3243376"/>
              <a:gd name="connsiteY2236" fmla="*/ 1615588 h 2504437"/>
              <a:gd name="connsiteX2237" fmla="*/ 2453544 w 3243376"/>
              <a:gd name="connsiteY2237" fmla="*/ 1615588 h 2504437"/>
              <a:gd name="connsiteX2238" fmla="*/ 2465058 w 3243376"/>
              <a:gd name="connsiteY2238" fmla="*/ 1615588 h 2504437"/>
              <a:gd name="connsiteX2239" fmla="*/ 1873836 w 3243376"/>
              <a:gd name="connsiteY2239" fmla="*/ 1334656 h 2504437"/>
              <a:gd name="connsiteX2240" fmla="*/ 1873836 w 3243376"/>
              <a:gd name="connsiteY2240" fmla="*/ 1312205 h 2504437"/>
              <a:gd name="connsiteX2241" fmla="*/ 1885350 w 3243376"/>
              <a:gd name="connsiteY2241" fmla="*/ 1323719 h 2504437"/>
              <a:gd name="connsiteX2242" fmla="*/ 1896863 w 3243376"/>
              <a:gd name="connsiteY2242" fmla="*/ 1312205 h 2504437"/>
              <a:gd name="connsiteX2243" fmla="*/ 1908376 w 3243376"/>
              <a:gd name="connsiteY2243" fmla="*/ 1323718 h 2504437"/>
              <a:gd name="connsiteX2244" fmla="*/ 1919890 w 3243376"/>
              <a:gd name="connsiteY2244" fmla="*/ 1323719 h 2504437"/>
              <a:gd name="connsiteX2245" fmla="*/ 1942342 w 3243376"/>
              <a:gd name="connsiteY2245" fmla="*/ 1311630 h 2504437"/>
              <a:gd name="connsiteX2246" fmla="*/ 1930828 w 3243376"/>
              <a:gd name="connsiteY2246" fmla="*/ 1289178 h 2504437"/>
              <a:gd name="connsiteX2247" fmla="*/ 1919315 w 3243376"/>
              <a:gd name="connsiteY2247" fmla="*/ 1277664 h 2504437"/>
              <a:gd name="connsiteX2248" fmla="*/ 1919314 w 3243376"/>
              <a:gd name="connsiteY2248" fmla="*/ 1289177 h 2504437"/>
              <a:gd name="connsiteX2249" fmla="*/ 1907800 w 3243376"/>
              <a:gd name="connsiteY2249" fmla="*/ 1311630 h 2504437"/>
              <a:gd name="connsiteX2250" fmla="*/ 1873835 w 3243376"/>
              <a:gd name="connsiteY2250" fmla="*/ 1289178 h 2504437"/>
              <a:gd name="connsiteX2251" fmla="*/ 1862323 w 3243376"/>
              <a:gd name="connsiteY2251" fmla="*/ 1300692 h 2504437"/>
              <a:gd name="connsiteX2252" fmla="*/ 1873836 w 3243376"/>
              <a:gd name="connsiteY2252" fmla="*/ 1334656 h 2504437"/>
              <a:gd name="connsiteX2253" fmla="*/ 2317375 w 3243376"/>
              <a:gd name="connsiteY2253" fmla="*/ 1558160 h 2504437"/>
              <a:gd name="connsiteX2254" fmla="*/ 2317109 w 3243376"/>
              <a:gd name="connsiteY2254" fmla="*/ 1558020 h 2504437"/>
              <a:gd name="connsiteX2255" fmla="*/ 2317109 w 3243376"/>
              <a:gd name="connsiteY2255" fmla="*/ 1556297 h 2504437"/>
              <a:gd name="connsiteX2256" fmla="*/ 1838980 w 3243376"/>
              <a:gd name="connsiteY2256" fmla="*/ 1321569 h 2504437"/>
              <a:gd name="connsiteX2257" fmla="*/ 1851959 w 3243376"/>
              <a:gd name="connsiteY2257" fmla="*/ 1323718 h 2504437"/>
              <a:gd name="connsiteX2258" fmla="*/ 1845052 w 3243376"/>
              <a:gd name="connsiteY2258" fmla="*/ 1312709 h 2504437"/>
              <a:gd name="connsiteX2259" fmla="*/ 1830893 w 3243376"/>
              <a:gd name="connsiteY2259" fmla="*/ 1302286 h 2504437"/>
              <a:gd name="connsiteX2260" fmla="*/ 1829509 w 3243376"/>
              <a:gd name="connsiteY2260" fmla="*/ 1289754 h 2504437"/>
              <a:gd name="connsiteX2261" fmla="*/ 1851960 w 3243376"/>
              <a:gd name="connsiteY2261" fmla="*/ 1301267 h 2504437"/>
              <a:gd name="connsiteX2262" fmla="*/ 1829509 w 3243376"/>
              <a:gd name="connsiteY2262" fmla="*/ 1289754 h 2504437"/>
              <a:gd name="connsiteX2263" fmla="*/ 1829508 w 3243376"/>
              <a:gd name="connsiteY2263" fmla="*/ 1301267 h 2504437"/>
              <a:gd name="connsiteX2264" fmla="*/ 1830893 w 3243376"/>
              <a:gd name="connsiteY2264" fmla="*/ 1302286 h 2504437"/>
              <a:gd name="connsiteX2265" fmla="*/ 1832314 w 3243376"/>
              <a:gd name="connsiteY2265" fmla="*/ 1315155 h 2504437"/>
              <a:gd name="connsiteX2266" fmla="*/ 1838980 w 3243376"/>
              <a:gd name="connsiteY2266" fmla="*/ 1321569 h 2504437"/>
              <a:gd name="connsiteX2267" fmla="*/ 2291769 w 3243376"/>
              <a:gd name="connsiteY2267" fmla="*/ 1546334 h 2504437"/>
              <a:gd name="connsiteX2268" fmla="*/ 2289955 w 3243376"/>
              <a:gd name="connsiteY2268" fmla="*/ 1544779 h 2504437"/>
              <a:gd name="connsiteX2269" fmla="*/ 2292930 w 3243376"/>
              <a:gd name="connsiteY2269" fmla="*/ 1544779 h 2504437"/>
              <a:gd name="connsiteX2270" fmla="*/ 2589981 w 3243376"/>
              <a:gd name="connsiteY2270" fmla="*/ 1695031 h 2504437"/>
              <a:gd name="connsiteX2271" fmla="*/ 2601495 w 3243376"/>
              <a:gd name="connsiteY2271" fmla="*/ 1683518 h 2504437"/>
              <a:gd name="connsiteX2272" fmla="*/ 2601495 w 3243376"/>
              <a:gd name="connsiteY2272" fmla="*/ 1661066 h 2504437"/>
              <a:gd name="connsiteX2273" fmla="*/ 2613008 w 3243376"/>
              <a:gd name="connsiteY2273" fmla="*/ 1661066 h 2504437"/>
              <a:gd name="connsiteX2274" fmla="*/ 2613008 w 3243376"/>
              <a:gd name="connsiteY2274" fmla="*/ 1649553 h 2504437"/>
              <a:gd name="connsiteX2275" fmla="*/ 2624521 w 3243376"/>
              <a:gd name="connsiteY2275" fmla="*/ 1661066 h 2504437"/>
              <a:gd name="connsiteX2276" fmla="*/ 2602070 w 3243376"/>
              <a:gd name="connsiteY2276" fmla="*/ 1627102 h 2504437"/>
              <a:gd name="connsiteX2277" fmla="*/ 2602070 w 3243376"/>
              <a:gd name="connsiteY2277" fmla="*/ 1661066 h 2504437"/>
              <a:gd name="connsiteX2278" fmla="*/ 2590557 w 3243376"/>
              <a:gd name="connsiteY2278" fmla="*/ 1638615 h 2504437"/>
              <a:gd name="connsiteX2279" fmla="*/ 2579043 w 3243376"/>
              <a:gd name="connsiteY2279" fmla="*/ 1638615 h 2504437"/>
              <a:gd name="connsiteX2280" fmla="*/ 2567529 w 3243376"/>
              <a:gd name="connsiteY2280" fmla="*/ 1661066 h 2504437"/>
              <a:gd name="connsiteX2281" fmla="*/ 2589981 w 3243376"/>
              <a:gd name="connsiteY2281" fmla="*/ 1672580 h 2504437"/>
              <a:gd name="connsiteX2282" fmla="*/ 2589981 w 3243376"/>
              <a:gd name="connsiteY2282" fmla="*/ 1695031 h 2504437"/>
              <a:gd name="connsiteX2283" fmla="*/ 1704011 w 3243376"/>
              <a:gd name="connsiteY2283" fmla="*/ 1256365 h 2504437"/>
              <a:gd name="connsiteX2284" fmla="*/ 1715524 w 3243376"/>
              <a:gd name="connsiteY2284" fmla="*/ 1256364 h 2504437"/>
              <a:gd name="connsiteX2285" fmla="*/ 1704011 w 3243376"/>
              <a:gd name="connsiteY2285" fmla="*/ 1256365 h 2504437"/>
              <a:gd name="connsiteX2286" fmla="*/ 2283815 w 3243376"/>
              <a:gd name="connsiteY2286" fmla="*/ 1544780 h 2504437"/>
              <a:gd name="connsiteX2287" fmla="*/ 2284583 w 3243376"/>
              <a:gd name="connsiteY2287" fmla="*/ 1540174 h 2504437"/>
              <a:gd name="connsiteX2288" fmla="*/ 2289955 w 3243376"/>
              <a:gd name="connsiteY2288" fmla="*/ 1544779 h 2504437"/>
              <a:gd name="connsiteX2289" fmla="*/ 2289920 w 3243376"/>
              <a:gd name="connsiteY2289" fmla="*/ 1548809 h 2504437"/>
              <a:gd name="connsiteX2290" fmla="*/ 2291769 w 3243376"/>
              <a:gd name="connsiteY2290" fmla="*/ 1546334 h 2504437"/>
              <a:gd name="connsiteX2291" fmla="*/ 2294657 w 3243376"/>
              <a:gd name="connsiteY2291" fmla="*/ 1548809 h 2504437"/>
              <a:gd name="connsiteX2292" fmla="*/ 2612504 w 3243376"/>
              <a:gd name="connsiteY2292" fmla="*/ 1715108 h 2504437"/>
              <a:gd name="connsiteX2293" fmla="*/ 2623945 w 3243376"/>
              <a:gd name="connsiteY2293" fmla="*/ 1716907 h 2504437"/>
              <a:gd name="connsiteX2294" fmla="*/ 2623945 w 3243376"/>
              <a:gd name="connsiteY2294" fmla="*/ 1693881 h 2504437"/>
              <a:gd name="connsiteX2295" fmla="*/ 2601495 w 3243376"/>
              <a:gd name="connsiteY2295" fmla="*/ 1693881 h 2504437"/>
              <a:gd name="connsiteX2296" fmla="*/ 2601495 w 3243376"/>
              <a:gd name="connsiteY2296" fmla="*/ 1705394 h 2504437"/>
              <a:gd name="connsiteX2297" fmla="*/ 2612504 w 3243376"/>
              <a:gd name="connsiteY2297" fmla="*/ 1715108 h 2504437"/>
              <a:gd name="connsiteX2298" fmla="*/ 2158464 w 3243376"/>
              <a:gd name="connsiteY2298" fmla="*/ 1495100 h 2504437"/>
              <a:gd name="connsiteX2299" fmla="*/ 2169735 w 3243376"/>
              <a:gd name="connsiteY2299" fmla="*/ 1492393 h 2504437"/>
              <a:gd name="connsiteX2300" fmla="*/ 2158222 w 3243376"/>
              <a:gd name="connsiteY2300" fmla="*/ 1458427 h 2504437"/>
              <a:gd name="connsiteX2301" fmla="*/ 2158464 w 3243376"/>
              <a:gd name="connsiteY2301" fmla="*/ 1495100 h 2504437"/>
              <a:gd name="connsiteX2302" fmla="*/ 2371133 w 3243376"/>
              <a:gd name="connsiteY2302" fmla="*/ 1601565 h 2504437"/>
              <a:gd name="connsiteX2303" fmla="*/ 2396552 w 3243376"/>
              <a:gd name="connsiteY2303" fmla="*/ 1593712 h 2504437"/>
              <a:gd name="connsiteX2304" fmla="*/ 2374101 w 3243376"/>
              <a:gd name="connsiteY2304" fmla="*/ 1582198 h 2504437"/>
              <a:gd name="connsiteX2305" fmla="*/ 2374101 w 3243376"/>
              <a:gd name="connsiteY2305" fmla="*/ 1593713 h 2504437"/>
              <a:gd name="connsiteX2306" fmla="*/ 2362587 w 3243376"/>
              <a:gd name="connsiteY2306" fmla="*/ 1593713 h 2504437"/>
              <a:gd name="connsiteX2307" fmla="*/ 2371133 w 3243376"/>
              <a:gd name="connsiteY2307" fmla="*/ 1601565 h 2504437"/>
              <a:gd name="connsiteX2308" fmla="*/ 2465058 w 3243376"/>
              <a:gd name="connsiteY2308" fmla="*/ 1648258 h 2504437"/>
              <a:gd name="connsiteX2309" fmla="*/ 2476571 w 3243376"/>
              <a:gd name="connsiteY2309" fmla="*/ 1650129 h 2504437"/>
              <a:gd name="connsiteX2310" fmla="*/ 2476571 w 3243376"/>
              <a:gd name="connsiteY2310" fmla="*/ 1638615 h 2504437"/>
              <a:gd name="connsiteX2311" fmla="*/ 2465058 w 3243376"/>
              <a:gd name="connsiteY2311" fmla="*/ 1638615 h 2504437"/>
              <a:gd name="connsiteX2312" fmla="*/ 2453545 w 3243376"/>
              <a:gd name="connsiteY2312" fmla="*/ 1638615 h 2504437"/>
              <a:gd name="connsiteX2313" fmla="*/ 2465058 w 3243376"/>
              <a:gd name="connsiteY2313" fmla="*/ 1648258 h 2504437"/>
              <a:gd name="connsiteX2314" fmla="*/ 2232483 w 3243376"/>
              <a:gd name="connsiteY2314" fmla="*/ 1534417 h 2504437"/>
              <a:gd name="connsiteX2315" fmla="*/ 2238241 w 3243376"/>
              <a:gd name="connsiteY2315" fmla="*/ 1525782 h 2504437"/>
              <a:gd name="connsiteX2316" fmla="*/ 2226726 w 3243376"/>
              <a:gd name="connsiteY2316" fmla="*/ 1525782 h 2504437"/>
              <a:gd name="connsiteX2317" fmla="*/ 2232483 w 3243376"/>
              <a:gd name="connsiteY2317" fmla="*/ 1534417 h 2504437"/>
              <a:gd name="connsiteX2318" fmla="*/ 2692451 w 3243376"/>
              <a:gd name="connsiteY2318" fmla="*/ 1762386 h 2504437"/>
              <a:gd name="connsiteX2319" fmla="*/ 2703965 w 3243376"/>
              <a:gd name="connsiteY2319" fmla="*/ 1750873 h 2504437"/>
              <a:gd name="connsiteX2320" fmla="*/ 2692451 w 3243376"/>
              <a:gd name="connsiteY2320" fmla="*/ 1728421 h 2504437"/>
              <a:gd name="connsiteX2321" fmla="*/ 2692451 w 3243376"/>
              <a:gd name="connsiteY2321" fmla="*/ 1762386 h 2504437"/>
              <a:gd name="connsiteX2322" fmla="*/ 2726417 w 3243376"/>
              <a:gd name="connsiteY2322" fmla="*/ 1784837 h 2504437"/>
              <a:gd name="connsiteX2323" fmla="*/ 2748868 w 3243376"/>
              <a:gd name="connsiteY2323" fmla="*/ 1762386 h 2504437"/>
              <a:gd name="connsiteX2324" fmla="*/ 2737355 w 3243376"/>
              <a:gd name="connsiteY2324" fmla="*/ 1750873 h 2504437"/>
              <a:gd name="connsiteX2325" fmla="*/ 2714903 w 3243376"/>
              <a:gd name="connsiteY2325" fmla="*/ 1773324 h 2504437"/>
              <a:gd name="connsiteX2326" fmla="*/ 2726417 w 3243376"/>
              <a:gd name="connsiteY2326" fmla="*/ 1784837 h 2504437"/>
              <a:gd name="connsiteX2327" fmla="*/ 1795544 w 3243376"/>
              <a:gd name="connsiteY2327" fmla="*/ 1324294 h 2504437"/>
              <a:gd name="connsiteX2328" fmla="*/ 1807057 w 3243376"/>
              <a:gd name="connsiteY2328" fmla="*/ 1324295 h 2504437"/>
              <a:gd name="connsiteX2329" fmla="*/ 1795543 w 3243376"/>
              <a:gd name="connsiteY2329" fmla="*/ 1312781 h 2504437"/>
              <a:gd name="connsiteX2330" fmla="*/ 1817994 w 3243376"/>
              <a:gd name="connsiteY2330" fmla="*/ 1301267 h 2504437"/>
              <a:gd name="connsiteX2331" fmla="*/ 1806481 w 3243376"/>
              <a:gd name="connsiteY2331" fmla="*/ 1289754 h 2504437"/>
              <a:gd name="connsiteX2332" fmla="*/ 1761578 w 3243376"/>
              <a:gd name="connsiteY2332" fmla="*/ 1267878 h 2504437"/>
              <a:gd name="connsiteX2333" fmla="*/ 1761578 w 3243376"/>
              <a:gd name="connsiteY2333" fmla="*/ 1301842 h 2504437"/>
              <a:gd name="connsiteX2334" fmla="*/ 1773092 w 3243376"/>
              <a:gd name="connsiteY2334" fmla="*/ 1301842 h 2504437"/>
              <a:gd name="connsiteX2335" fmla="*/ 1773091 w 3243376"/>
              <a:gd name="connsiteY2335" fmla="*/ 1290329 h 2504437"/>
              <a:gd name="connsiteX2336" fmla="*/ 1795544 w 3243376"/>
              <a:gd name="connsiteY2336" fmla="*/ 1324294 h 2504437"/>
              <a:gd name="connsiteX2337" fmla="*/ 2568968 w 3243376"/>
              <a:gd name="connsiteY2337" fmla="*/ 1710287 h 2504437"/>
              <a:gd name="connsiteX2338" fmla="*/ 2579042 w 3243376"/>
              <a:gd name="connsiteY2338" fmla="*/ 1705969 h 2504437"/>
              <a:gd name="connsiteX2339" fmla="*/ 2567529 w 3243376"/>
              <a:gd name="connsiteY2339" fmla="*/ 1694456 h 2504437"/>
              <a:gd name="connsiteX2340" fmla="*/ 2567529 w 3243376"/>
              <a:gd name="connsiteY2340" fmla="*/ 1705969 h 2504437"/>
              <a:gd name="connsiteX2341" fmla="*/ 2568968 w 3243376"/>
              <a:gd name="connsiteY2341" fmla="*/ 1710287 h 2504437"/>
              <a:gd name="connsiteX2342" fmla="*/ 1921616 w 3243376"/>
              <a:gd name="connsiteY2342" fmla="*/ 1391073 h 2504437"/>
              <a:gd name="connsiteX2343" fmla="*/ 1921247 w 3243376"/>
              <a:gd name="connsiteY2343" fmla="*/ 1390340 h 2504437"/>
              <a:gd name="connsiteX2344" fmla="*/ 1932555 w 3243376"/>
              <a:gd name="connsiteY2344" fmla="*/ 1380135 h 2504437"/>
              <a:gd name="connsiteX2345" fmla="*/ 1932997 w 3243376"/>
              <a:gd name="connsiteY2345" fmla="*/ 1380637 h 2504437"/>
              <a:gd name="connsiteX2346" fmla="*/ 1932627 w 3243376"/>
              <a:gd name="connsiteY2346" fmla="*/ 1380999 h 2504437"/>
              <a:gd name="connsiteX2347" fmla="*/ 1921616 w 3243376"/>
              <a:gd name="connsiteY2347" fmla="*/ 1391073 h 2504437"/>
              <a:gd name="connsiteX2348" fmla="*/ 2658486 w 3243376"/>
              <a:gd name="connsiteY2348" fmla="*/ 1762386 h 2504437"/>
              <a:gd name="connsiteX2349" fmla="*/ 2680938 w 3243376"/>
              <a:gd name="connsiteY2349" fmla="*/ 1761811 h 2504437"/>
              <a:gd name="connsiteX2350" fmla="*/ 2679923 w 3243376"/>
              <a:gd name="connsiteY2350" fmla="*/ 1751005 h 2504437"/>
              <a:gd name="connsiteX2351" fmla="*/ 2680937 w 3243376"/>
              <a:gd name="connsiteY2351" fmla="*/ 1750873 h 2504437"/>
              <a:gd name="connsiteX2352" fmla="*/ 2679886 w 3243376"/>
              <a:gd name="connsiteY2352" fmla="*/ 1750610 h 2504437"/>
              <a:gd name="connsiteX2353" fmla="*/ 2679498 w 3243376"/>
              <a:gd name="connsiteY2353" fmla="*/ 1746483 h 2504437"/>
              <a:gd name="connsiteX2354" fmla="*/ 2669424 w 3243376"/>
              <a:gd name="connsiteY2354" fmla="*/ 1739359 h 2504437"/>
              <a:gd name="connsiteX2355" fmla="*/ 2675181 w 3243376"/>
              <a:gd name="connsiteY2355" fmla="*/ 1749434 h 2504437"/>
              <a:gd name="connsiteX2356" fmla="*/ 2679886 w 3243376"/>
              <a:gd name="connsiteY2356" fmla="*/ 1750610 h 2504437"/>
              <a:gd name="connsiteX2357" fmla="*/ 2679923 w 3243376"/>
              <a:gd name="connsiteY2357" fmla="*/ 1751005 h 2504437"/>
              <a:gd name="connsiteX2358" fmla="*/ 2669928 w 3243376"/>
              <a:gd name="connsiteY2358" fmla="*/ 1752312 h 2504437"/>
              <a:gd name="connsiteX2359" fmla="*/ 2658486 w 3243376"/>
              <a:gd name="connsiteY2359" fmla="*/ 1762386 h 2504437"/>
              <a:gd name="connsiteX2360" fmla="*/ 2589142 w 3243376"/>
              <a:gd name="connsiteY2360" fmla="*/ 1728997 h 2504437"/>
              <a:gd name="connsiteX2361" fmla="*/ 2589129 w 3243376"/>
              <a:gd name="connsiteY2361" fmla="*/ 1728961 h 2504437"/>
              <a:gd name="connsiteX2362" fmla="*/ 2589404 w 3243376"/>
              <a:gd name="connsiteY2362" fmla="*/ 1728997 h 2504437"/>
              <a:gd name="connsiteX2363" fmla="*/ 2646973 w 3243376"/>
              <a:gd name="connsiteY2363" fmla="*/ 1762386 h 2504437"/>
              <a:gd name="connsiteX2364" fmla="*/ 2646973 w 3243376"/>
              <a:gd name="connsiteY2364" fmla="*/ 1750873 h 2504437"/>
              <a:gd name="connsiteX2365" fmla="*/ 2635458 w 3243376"/>
              <a:gd name="connsiteY2365" fmla="*/ 1750873 h 2504437"/>
              <a:gd name="connsiteX2366" fmla="*/ 2646973 w 3243376"/>
              <a:gd name="connsiteY2366" fmla="*/ 1762386 h 2504437"/>
              <a:gd name="connsiteX2367" fmla="*/ 2215213 w 3243376"/>
              <a:gd name="connsiteY2367" fmla="*/ 1548809 h 2504437"/>
              <a:gd name="connsiteX2368" fmla="*/ 2215213 w 3243376"/>
              <a:gd name="connsiteY2368" fmla="*/ 1547994 h 2504437"/>
              <a:gd name="connsiteX2369" fmla="*/ 2216557 w 3243376"/>
              <a:gd name="connsiteY2369" fmla="*/ 1547028 h 2504437"/>
              <a:gd name="connsiteX2370" fmla="*/ 2511333 w 3243376"/>
              <a:gd name="connsiteY2370" fmla="*/ 1705119 h 2504437"/>
              <a:gd name="connsiteX2371" fmla="*/ 2511438 w 3243376"/>
              <a:gd name="connsiteY2371" fmla="*/ 1703571 h 2504437"/>
              <a:gd name="connsiteX2372" fmla="*/ 2514045 w 3243376"/>
              <a:gd name="connsiteY2372" fmla="*/ 1699961 h 2504437"/>
              <a:gd name="connsiteX2373" fmla="*/ 2532988 w 3243376"/>
              <a:gd name="connsiteY2373" fmla="*/ 1704819 h 2504437"/>
              <a:gd name="connsiteX2374" fmla="*/ 2521978 w 3243376"/>
              <a:gd name="connsiteY2374" fmla="*/ 1709136 h 2504437"/>
              <a:gd name="connsiteX2375" fmla="*/ 2646972 w 3243376"/>
              <a:gd name="connsiteY2375" fmla="*/ 1773324 h 2504437"/>
              <a:gd name="connsiteX2376" fmla="*/ 2635458 w 3243376"/>
              <a:gd name="connsiteY2376" fmla="*/ 1761811 h 2504437"/>
              <a:gd name="connsiteX2377" fmla="*/ 2646972 w 3243376"/>
              <a:gd name="connsiteY2377" fmla="*/ 1773324 h 2504437"/>
              <a:gd name="connsiteX2378" fmla="*/ 2465058 w 3243376"/>
              <a:gd name="connsiteY2378" fmla="*/ 1683518 h 2504437"/>
              <a:gd name="connsiteX2379" fmla="*/ 2465058 w 3243376"/>
              <a:gd name="connsiteY2379" fmla="*/ 1672005 h 2504437"/>
              <a:gd name="connsiteX2380" fmla="*/ 2453545 w 3243376"/>
              <a:gd name="connsiteY2380" fmla="*/ 1672005 h 2504437"/>
              <a:gd name="connsiteX2381" fmla="*/ 1892833 w 3243376"/>
              <a:gd name="connsiteY2381" fmla="*/ 1401147 h 2504437"/>
              <a:gd name="connsiteX2382" fmla="*/ 1887076 w 3243376"/>
              <a:gd name="connsiteY2382" fmla="*/ 1391073 h 2504437"/>
              <a:gd name="connsiteX2383" fmla="*/ 1898590 w 3243376"/>
              <a:gd name="connsiteY2383" fmla="*/ 1391073 h 2504437"/>
              <a:gd name="connsiteX2384" fmla="*/ 1910103 w 3243376"/>
              <a:gd name="connsiteY2384" fmla="*/ 1368622 h 2504437"/>
              <a:gd name="connsiteX2385" fmla="*/ 1915859 w 3243376"/>
              <a:gd name="connsiteY2385" fmla="*/ 1379631 h 2504437"/>
              <a:gd name="connsiteX2386" fmla="*/ 1921247 w 3243376"/>
              <a:gd name="connsiteY2386" fmla="*/ 1390340 h 2504437"/>
              <a:gd name="connsiteX2387" fmla="*/ 1915572 w 3243376"/>
              <a:gd name="connsiteY2387" fmla="*/ 1395463 h 2504437"/>
              <a:gd name="connsiteX2388" fmla="*/ 1898589 w 3243376"/>
              <a:gd name="connsiteY2388" fmla="*/ 1402586 h 2504437"/>
              <a:gd name="connsiteX2389" fmla="*/ 1892833 w 3243376"/>
              <a:gd name="connsiteY2389" fmla="*/ 1401147 h 2504437"/>
              <a:gd name="connsiteX2390" fmla="*/ 2703390 w 3243376"/>
              <a:gd name="connsiteY2390" fmla="*/ 1807289 h 2504437"/>
              <a:gd name="connsiteX2391" fmla="*/ 2714903 w 3243376"/>
              <a:gd name="connsiteY2391" fmla="*/ 1807289 h 2504437"/>
              <a:gd name="connsiteX2392" fmla="*/ 2714903 w 3243376"/>
              <a:gd name="connsiteY2392" fmla="*/ 1795776 h 2504437"/>
              <a:gd name="connsiteX2393" fmla="*/ 2703390 w 3243376"/>
              <a:gd name="connsiteY2393" fmla="*/ 1807289 h 2504437"/>
              <a:gd name="connsiteX2394" fmla="*/ 1551599 w 3243376"/>
              <a:gd name="connsiteY2394" fmla="*/ 1236971 h 2504437"/>
              <a:gd name="connsiteX2395" fmla="*/ 1556637 w 3243376"/>
              <a:gd name="connsiteY2395" fmla="*/ 1233913 h 2504437"/>
              <a:gd name="connsiteX2396" fmla="*/ 1567574 w 3243376"/>
              <a:gd name="connsiteY2396" fmla="*/ 1222399 h 2504437"/>
              <a:gd name="connsiteX2397" fmla="*/ 1545122 w 3243376"/>
              <a:gd name="connsiteY2397" fmla="*/ 1222399 h 2504437"/>
              <a:gd name="connsiteX2398" fmla="*/ 1551599 w 3243376"/>
              <a:gd name="connsiteY2398" fmla="*/ 1236971 h 2504437"/>
              <a:gd name="connsiteX2399" fmla="*/ 1794967 w 3243376"/>
              <a:gd name="connsiteY2399" fmla="*/ 1357684 h 2504437"/>
              <a:gd name="connsiteX2400" fmla="*/ 1806481 w 3243376"/>
              <a:gd name="connsiteY2400" fmla="*/ 1357684 h 2504437"/>
              <a:gd name="connsiteX2401" fmla="*/ 1794967 w 3243376"/>
              <a:gd name="connsiteY2401" fmla="*/ 1346170 h 2504437"/>
              <a:gd name="connsiteX2402" fmla="*/ 1794967 w 3243376"/>
              <a:gd name="connsiteY2402" fmla="*/ 1357684 h 2504437"/>
              <a:gd name="connsiteX2403" fmla="*/ 1824327 w 3243376"/>
              <a:gd name="connsiteY2403" fmla="*/ 1373515 h 2504437"/>
              <a:gd name="connsiteX2404" fmla="*/ 1839870 w 3243376"/>
              <a:gd name="connsiteY2404" fmla="*/ 1369197 h 2504437"/>
              <a:gd name="connsiteX2405" fmla="*/ 1817419 w 3243376"/>
              <a:gd name="connsiteY2405" fmla="*/ 1357684 h 2504437"/>
              <a:gd name="connsiteX2406" fmla="*/ 1817419 w 3243376"/>
              <a:gd name="connsiteY2406" fmla="*/ 1369197 h 2504437"/>
              <a:gd name="connsiteX2407" fmla="*/ 1824327 w 3243376"/>
              <a:gd name="connsiteY2407" fmla="*/ 1373515 h 2504437"/>
              <a:gd name="connsiteX2408" fmla="*/ 2510537 w 3243376"/>
              <a:gd name="connsiteY2408" fmla="*/ 1716907 h 2504437"/>
              <a:gd name="connsiteX2409" fmla="*/ 2532988 w 3243376"/>
              <a:gd name="connsiteY2409" fmla="*/ 1704819 h 2504437"/>
              <a:gd name="connsiteX2410" fmla="*/ 2518597 w 3243376"/>
              <a:gd name="connsiteY2410" fmla="*/ 1693809 h 2504437"/>
              <a:gd name="connsiteX2411" fmla="*/ 2520997 w 3243376"/>
              <a:gd name="connsiteY2411" fmla="*/ 1684267 h 2504437"/>
              <a:gd name="connsiteX2412" fmla="*/ 2522050 w 3243376"/>
              <a:gd name="connsiteY2412" fmla="*/ 1682943 h 2504437"/>
              <a:gd name="connsiteX2413" fmla="*/ 2521330 w 3243376"/>
              <a:gd name="connsiteY2413" fmla="*/ 1682943 h 2504437"/>
              <a:gd name="connsiteX2414" fmla="*/ 2521475 w 3243376"/>
              <a:gd name="connsiteY2414" fmla="*/ 1682367 h 2504437"/>
              <a:gd name="connsiteX2415" fmla="*/ 2509962 w 3243376"/>
              <a:gd name="connsiteY2415" fmla="*/ 1637464 h 2504437"/>
              <a:gd name="connsiteX2416" fmla="*/ 2487509 w 3243376"/>
              <a:gd name="connsiteY2416" fmla="*/ 1648977 h 2504437"/>
              <a:gd name="connsiteX2417" fmla="*/ 2499023 w 3243376"/>
              <a:gd name="connsiteY2417" fmla="*/ 1671429 h 2504437"/>
              <a:gd name="connsiteX2418" fmla="*/ 2510537 w 3243376"/>
              <a:gd name="connsiteY2418" fmla="*/ 1671429 h 2504437"/>
              <a:gd name="connsiteX2419" fmla="*/ 2510537 w 3243376"/>
              <a:gd name="connsiteY2419" fmla="*/ 1682943 h 2504437"/>
              <a:gd name="connsiteX2420" fmla="*/ 2521330 w 3243376"/>
              <a:gd name="connsiteY2420" fmla="*/ 1682943 h 2504437"/>
              <a:gd name="connsiteX2421" fmla="*/ 2520997 w 3243376"/>
              <a:gd name="connsiteY2421" fmla="*/ 1684267 h 2504437"/>
              <a:gd name="connsiteX2422" fmla="*/ 2511976 w 3243376"/>
              <a:gd name="connsiteY2422" fmla="*/ 1695607 h 2504437"/>
              <a:gd name="connsiteX2423" fmla="*/ 2511438 w 3243376"/>
              <a:gd name="connsiteY2423" fmla="*/ 1703571 h 2504437"/>
              <a:gd name="connsiteX2424" fmla="*/ 2510537 w 3243376"/>
              <a:gd name="connsiteY2424" fmla="*/ 1704819 h 2504437"/>
              <a:gd name="connsiteX2425" fmla="*/ 2511333 w 3243376"/>
              <a:gd name="connsiteY2425" fmla="*/ 1705119 h 2504437"/>
              <a:gd name="connsiteX2426" fmla="*/ 1862969 w 3243376"/>
              <a:gd name="connsiteY2426" fmla="*/ 1400545 h 2504437"/>
              <a:gd name="connsiteX2427" fmla="*/ 1863473 w 3243376"/>
              <a:gd name="connsiteY2427" fmla="*/ 1391073 h 2504437"/>
              <a:gd name="connsiteX2428" fmla="*/ 1851959 w 3243376"/>
              <a:gd name="connsiteY2428" fmla="*/ 1391073 h 2504437"/>
              <a:gd name="connsiteX2429" fmla="*/ 1862969 w 3243376"/>
              <a:gd name="connsiteY2429" fmla="*/ 1400545 h 2504437"/>
              <a:gd name="connsiteX2430" fmla="*/ 2590844 w 3243376"/>
              <a:gd name="connsiteY2430" fmla="*/ 1762099 h 2504437"/>
              <a:gd name="connsiteX2431" fmla="*/ 2589404 w 3243376"/>
              <a:gd name="connsiteY2431" fmla="*/ 1752025 h 2504437"/>
              <a:gd name="connsiteX2432" fmla="*/ 2600919 w 3243376"/>
              <a:gd name="connsiteY2432" fmla="*/ 1763538 h 2504437"/>
              <a:gd name="connsiteX2433" fmla="*/ 2590844 w 3243376"/>
              <a:gd name="connsiteY2433" fmla="*/ 1762099 h 2504437"/>
              <a:gd name="connsiteX2434" fmla="*/ 2196540 w 3243376"/>
              <a:gd name="connsiteY2434" fmla="*/ 1572664 h 2504437"/>
              <a:gd name="connsiteX2435" fmla="*/ 2201397 w 3243376"/>
              <a:gd name="connsiteY2435" fmla="*/ 1567807 h 2504437"/>
              <a:gd name="connsiteX2436" fmla="*/ 2196540 w 3243376"/>
              <a:gd name="connsiteY2436" fmla="*/ 1572664 h 2504437"/>
              <a:gd name="connsiteX2437" fmla="*/ 2243421 w 3243376"/>
              <a:gd name="connsiteY2437" fmla="*/ 1596591 h 2504437"/>
              <a:gd name="connsiteX2438" fmla="*/ 2249178 w 3243376"/>
              <a:gd name="connsiteY2438" fmla="*/ 1593713 h 2504437"/>
              <a:gd name="connsiteX2439" fmla="*/ 2260116 w 3243376"/>
              <a:gd name="connsiteY2439" fmla="*/ 1582198 h 2504437"/>
              <a:gd name="connsiteX2440" fmla="*/ 2237665 w 3243376"/>
              <a:gd name="connsiteY2440" fmla="*/ 1582198 h 2504437"/>
              <a:gd name="connsiteX2441" fmla="*/ 2243421 w 3243376"/>
              <a:gd name="connsiteY2441" fmla="*/ 1596591 h 2504437"/>
              <a:gd name="connsiteX2442" fmla="*/ 2692451 w 3243376"/>
              <a:gd name="connsiteY2442" fmla="*/ 1830316 h 2504437"/>
              <a:gd name="connsiteX2443" fmla="*/ 2703965 w 3243376"/>
              <a:gd name="connsiteY2443" fmla="*/ 1830317 h 2504437"/>
              <a:gd name="connsiteX2444" fmla="*/ 2703965 w 3243376"/>
              <a:gd name="connsiteY2444" fmla="*/ 1818802 h 2504437"/>
              <a:gd name="connsiteX2445" fmla="*/ 2692451 w 3243376"/>
              <a:gd name="connsiteY2445" fmla="*/ 1807289 h 2504437"/>
              <a:gd name="connsiteX2446" fmla="*/ 2692451 w 3243376"/>
              <a:gd name="connsiteY2446" fmla="*/ 1830316 h 2504437"/>
              <a:gd name="connsiteX2447" fmla="*/ 1887296 w 3243376"/>
              <a:gd name="connsiteY2447" fmla="*/ 1435009 h 2504437"/>
              <a:gd name="connsiteX2448" fmla="*/ 1888514 w 3243376"/>
              <a:gd name="connsiteY2448" fmla="*/ 1426477 h 2504437"/>
              <a:gd name="connsiteX2449" fmla="*/ 1898589 w 3243376"/>
              <a:gd name="connsiteY2449" fmla="*/ 1425038 h 2504437"/>
              <a:gd name="connsiteX2450" fmla="*/ 1921041 w 3243376"/>
              <a:gd name="connsiteY2450" fmla="*/ 1402586 h 2504437"/>
              <a:gd name="connsiteX2451" fmla="*/ 1921042 w 3243376"/>
              <a:gd name="connsiteY2451" fmla="*/ 1414100 h 2504437"/>
              <a:gd name="connsiteX2452" fmla="*/ 1943493 w 3243376"/>
              <a:gd name="connsiteY2452" fmla="*/ 1414100 h 2504437"/>
              <a:gd name="connsiteX2453" fmla="*/ 1931980 w 3243376"/>
              <a:gd name="connsiteY2453" fmla="*/ 1436552 h 2504437"/>
              <a:gd name="connsiteX2454" fmla="*/ 1920466 w 3243376"/>
              <a:gd name="connsiteY2454" fmla="*/ 1425038 h 2504437"/>
              <a:gd name="connsiteX2455" fmla="*/ 1898014 w 3243376"/>
              <a:gd name="connsiteY2455" fmla="*/ 1436552 h 2504437"/>
              <a:gd name="connsiteX2456" fmla="*/ 1889838 w 3243376"/>
              <a:gd name="connsiteY2456" fmla="*/ 1430076 h 2504437"/>
              <a:gd name="connsiteX2457" fmla="*/ 2453616 w 3243376"/>
              <a:gd name="connsiteY2457" fmla="*/ 1715612 h 2504437"/>
              <a:gd name="connsiteX2458" fmla="*/ 2465058 w 3243376"/>
              <a:gd name="connsiteY2458" fmla="*/ 1717484 h 2504437"/>
              <a:gd name="connsiteX2459" fmla="*/ 2442607 w 3243376"/>
              <a:gd name="connsiteY2459" fmla="*/ 1705969 h 2504437"/>
              <a:gd name="connsiteX2460" fmla="*/ 2453616 w 3243376"/>
              <a:gd name="connsiteY2460" fmla="*/ 1715612 h 2504437"/>
              <a:gd name="connsiteX2461" fmla="*/ 1887076 w 3243376"/>
              <a:gd name="connsiteY2461" fmla="*/ 1436552 h 2504437"/>
              <a:gd name="connsiteX2462" fmla="*/ 1886654 w 3243376"/>
              <a:gd name="connsiteY2462" fmla="*/ 1436254 h 2504437"/>
              <a:gd name="connsiteX2463" fmla="*/ 1887296 w 3243376"/>
              <a:gd name="connsiteY2463" fmla="*/ 1435009 h 2504437"/>
              <a:gd name="connsiteX2464" fmla="*/ 2517193 w 3243376"/>
              <a:gd name="connsiteY2464" fmla="*/ 1748903 h 2504437"/>
              <a:gd name="connsiteX2465" fmla="*/ 2522050 w 3243376"/>
              <a:gd name="connsiteY2465" fmla="*/ 1750873 h 2504437"/>
              <a:gd name="connsiteX2466" fmla="*/ 2520251 w 3243376"/>
              <a:gd name="connsiteY2466" fmla="*/ 1745845 h 2504437"/>
              <a:gd name="connsiteX2467" fmla="*/ 2517560 w 3243376"/>
              <a:gd name="connsiteY2467" fmla="*/ 1745398 h 2504437"/>
              <a:gd name="connsiteX2468" fmla="*/ 2517733 w 3243376"/>
              <a:gd name="connsiteY2468" fmla="*/ 1743749 h 2504437"/>
              <a:gd name="connsiteX2469" fmla="*/ 2518493 w 3243376"/>
              <a:gd name="connsiteY2469" fmla="*/ 1741050 h 2504437"/>
              <a:gd name="connsiteX2470" fmla="*/ 2520611 w 3243376"/>
              <a:gd name="connsiteY2470" fmla="*/ 1738280 h 2504437"/>
              <a:gd name="connsiteX2471" fmla="*/ 2522050 w 3243376"/>
              <a:gd name="connsiteY2471" fmla="*/ 1728422 h 2504437"/>
              <a:gd name="connsiteX2472" fmla="*/ 2518493 w 3243376"/>
              <a:gd name="connsiteY2472" fmla="*/ 1741050 h 2504437"/>
              <a:gd name="connsiteX2473" fmla="*/ 2517193 w 3243376"/>
              <a:gd name="connsiteY2473" fmla="*/ 1742750 h 2504437"/>
              <a:gd name="connsiteX2474" fmla="*/ 2510537 w 3243376"/>
              <a:gd name="connsiteY2474" fmla="*/ 1739935 h 2504437"/>
              <a:gd name="connsiteX2475" fmla="*/ 2516293 w 3243376"/>
              <a:gd name="connsiteY2475" fmla="*/ 1745188 h 2504437"/>
              <a:gd name="connsiteX2476" fmla="*/ 2517560 w 3243376"/>
              <a:gd name="connsiteY2476" fmla="*/ 1745398 h 2504437"/>
              <a:gd name="connsiteX2477" fmla="*/ 2544501 w 3243376"/>
              <a:gd name="connsiteY2477" fmla="*/ 1762962 h 2504437"/>
              <a:gd name="connsiteX2478" fmla="*/ 2544501 w 3243376"/>
              <a:gd name="connsiteY2478" fmla="*/ 1740510 h 2504437"/>
              <a:gd name="connsiteX2479" fmla="*/ 2544501 w 3243376"/>
              <a:gd name="connsiteY2479" fmla="*/ 1762962 h 2504437"/>
              <a:gd name="connsiteX2480" fmla="*/ 2157646 w 3243376"/>
              <a:gd name="connsiteY2480" fmla="*/ 1571665 h 2504437"/>
              <a:gd name="connsiteX2481" fmla="*/ 2157645 w 3243376"/>
              <a:gd name="connsiteY2481" fmla="*/ 1571058 h 2504437"/>
              <a:gd name="connsiteX2482" fmla="*/ 2158221 w 3243376"/>
              <a:gd name="connsiteY2482" fmla="*/ 1571260 h 2504437"/>
              <a:gd name="connsiteX2483" fmla="*/ 2670863 w 3243376"/>
              <a:gd name="connsiteY2483" fmla="*/ 1828301 h 2504437"/>
              <a:gd name="connsiteX2484" fmla="*/ 2680938 w 3243376"/>
              <a:gd name="connsiteY2484" fmla="*/ 1829740 h 2504437"/>
              <a:gd name="connsiteX2485" fmla="*/ 2669424 w 3243376"/>
              <a:gd name="connsiteY2485" fmla="*/ 1818227 h 2504437"/>
              <a:gd name="connsiteX2486" fmla="*/ 2670863 w 3243376"/>
              <a:gd name="connsiteY2486" fmla="*/ 1828301 h 2504437"/>
              <a:gd name="connsiteX2487" fmla="*/ 2357550 w 3243376"/>
              <a:gd name="connsiteY2487" fmla="*/ 1675818 h 2504437"/>
              <a:gd name="connsiteX2488" fmla="*/ 2362587 w 3243376"/>
              <a:gd name="connsiteY2488" fmla="*/ 1672580 h 2504437"/>
              <a:gd name="connsiteX2489" fmla="*/ 2362587 w 3243376"/>
              <a:gd name="connsiteY2489" fmla="*/ 1661067 h 2504437"/>
              <a:gd name="connsiteX2490" fmla="*/ 2374101 w 3243376"/>
              <a:gd name="connsiteY2490" fmla="*/ 1672580 h 2504437"/>
              <a:gd name="connsiteX2491" fmla="*/ 2385614 w 3243376"/>
              <a:gd name="connsiteY2491" fmla="*/ 1638615 h 2504437"/>
              <a:gd name="connsiteX2492" fmla="*/ 2397128 w 3243376"/>
              <a:gd name="connsiteY2492" fmla="*/ 1638615 h 2504437"/>
              <a:gd name="connsiteX2493" fmla="*/ 2407491 w 3243376"/>
              <a:gd name="connsiteY2493" fmla="*/ 1670854 h 2504437"/>
              <a:gd name="connsiteX2494" fmla="*/ 2419004 w 3243376"/>
              <a:gd name="connsiteY2494" fmla="*/ 1659340 h 2504437"/>
              <a:gd name="connsiteX2495" fmla="*/ 2407490 w 3243376"/>
              <a:gd name="connsiteY2495" fmla="*/ 1659339 h 2504437"/>
              <a:gd name="connsiteX2496" fmla="*/ 2395976 w 3243376"/>
              <a:gd name="connsiteY2496" fmla="*/ 1614436 h 2504437"/>
              <a:gd name="connsiteX2497" fmla="*/ 2384463 w 3243376"/>
              <a:gd name="connsiteY2497" fmla="*/ 1636888 h 2504437"/>
              <a:gd name="connsiteX2498" fmla="*/ 2372950 w 3243376"/>
              <a:gd name="connsiteY2498" fmla="*/ 1636888 h 2504437"/>
              <a:gd name="connsiteX2499" fmla="*/ 2384463 w 3243376"/>
              <a:gd name="connsiteY2499" fmla="*/ 1614436 h 2504437"/>
              <a:gd name="connsiteX2500" fmla="*/ 2362011 w 3243376"/>
              <a:gd name="connsiteY2500" fmla="*/ 1602923 h 2504437"/>
              <a:gd name="connsiteX2501" fmla="*/ 2339560 w 3243376"/>
              <a:gd name="connsiteY2501" fmla="*/ 1558020 h 2504437"/>
              <a:gd name="connsiteX2502" fmla="*/ 2328047 w 3243376"/>
              <a:gd name="connsiteY2502" fmla="*/ 1558020 h 2504437"/>
              <a:gd name="connsiteX2503" fmla="*/ 2339560 w 3243376"/>
              <a:gd name="connsiteY2503" fmla="*/ 1546507 h 2504437"/>
              <a:gd name="connsiteX2504" fmla="*/ 2317109 w 3243376"/>
              <a:gd name="connsiteY2504" fmla="*/ 1546507 h 2504437"/>
              <a:gd name="connsiteX2505" fmla="*/ 2317109 w 3243376"/>
              <a:gd name="connsiteY2505" fmla="*/ 1556297 h 2504437"/>
              <a:gd name="connsiteX2506" fmla="*/ 2316245 w 3243376"/>
              <a:gd name="connsiteY2506" fmla="*/ 1550248 h 2504437"/>
              <a:gd name="connsiteX2507" fmla="*/ 2306171 w 3243376"/>
              <a:gd name="connsiteY2507" fmla="*/ 1548809 h 2504437"/>
              <a:gd name="connsiteX2508" fmla="*/ 2306171 w 3243376"/>
              <a:gd name="connsiteY2508" fmla="*/ 1554689 h 2504437"/>
              <a:gd name="connsiteX2509" fmla="*/ 2306171 w 3243376"/>
              <a:gd name="connsiteY2509" fmla="*/ 1557228 h 2504437"/>
              <a:gd name="connsiteX2510" fmla="*/ 2306171 w 3243376"/>
              <a:gd name="connsiteY2510" fmla="*/ 1558281 h 2504437"/>
              <a:gd name="connsiteX2511" fmla="*/ 2306171 w 3243376"/>
              <a:gd name="connsiteY2511" fmla="*/ 1554689 h 2504437"/>
              <a:gd name="connsiteX2512" fmla="*/ 2306171 w 3243376"/>
              <a:gd name="connsiteY2512" fmla="*/ 1551967 h 2504437"/>
              <a:gd name="connsiteX2513" fmla="*/ 2306171 w 3243376"/>
              <a:gd name="connsiteY2513" fmla="*/ 1548809 h 2504437"/>
              <a:gd name="connsiteX2514" fmla="*/ 2317684 w 3243376"/>
              <a:gd name="connsiteY2514" fmla="*/ 1560323 h 2504437"/>
              <a:gd name="connsiteX2515" fmla="*/ 2317375 w 3243376"/>
              <a:gd name="connsiteY2515" fmla="*/ 1558160 h 2504437"/>
              <a:gd name="connsiteX2516" fmla="*/ 2323765 w 3243376"/>
              <a:gd name="connsiteY2516" fmla="*/ 1561528 h 2504437"/>
              <a:gd name="connsiteX2517" fmla="*/ 2328622 w 3243376"/>
              <a:gd name="connsiteY2517" fmla="*/ 1580471 h 2504437"/>
              <a:gd name="connsiteX2518" fmla="*/ 2317109 w 3243376"/>
              <a:gd name="connsiteY2518" fmla="*/ 1580471 h 2504437"/>
              <a:gd name="connsiteX2519" fmla="*/ 2317109 w 3243376"/>
              <a:gd name="connsiteY2519" fmla="*/ 1591986 h 2504437"/>
              <a:gd name="connsiteX2520" fmla="*/ 2328622 w 3243376"/>
              <a:gd name="connsiteY2520" fmla="*/ 1591986 h 2504437"/>
              <a:gd name="connsiteX2521" fmla="*/ 2317109 w 3243376"/>
              <a:gd name="connsiteY2521" fmla="*/ 1603499 h 2504437"/>
              <a:gd name="connsiteX2522" fmla="*/ 2315310 w 3243376"/>
              <a:gd name="connsiteY2522" fmla="*/ 1598291 h 2504437"/>
              <a:gd name="connsiteX2523" fmla="*/ 2314073 w 3243376"/>
              <a:gd name="connsiteY2523" fmla="*/ 1597692 h 2504437"/>
              <a:gd name="connsiteX2524" fmla="*/ 2311352 w 3243376"/>
              <a:gd name="connsiteY2524" fmla="*/ 1592489 h 2504437"/>
              <a:gd name="connsiteX2525" fmla="*/ 2305596 w 3243376"/>
              <a:gd name="connsiteY2525" fmla="*/ 1581047 h 2504437"/>
              <a:gd name="connsiteX2526" fmla="*/ 2311352 w 3243376"/>
              <a:gd name="connsiteY2526" fmla="*/ 1596375 h 2504437"/>
              <a:gd name="connsiteX2527" fmla="*/ 2314073 w 3243376"/>
              <a:gd name="connsiteY2527" fmla="*/ 1597692 h 2504437"/>
              <a:gd name="connsiteX2528" fmla="*/ 2317109 w 3243376"/>
              <a:gd name="connsiteY2528" fmla="*/ 1603499 h 2504437"/>
              <a:gd name="connsiteX2529" fmla="*/ 2305596 w 3243376"/>
              <a:gd name="connsiteY2529" fmla="*/ 1603499 h 2504437"/>
              <a:gd name="connsiteX2530" fmla="*/ 2305595 w 3243376"/>
              <a:gd name="connsiteY2530" fmla="*/ 1615013 h 2504437"/>
              <a:gd name="connsiteX2531" fmla="*/ 2317109 w 3243376"/>
              <a:gd name="connsiteY2531" fmla="*/ 1603499 h 2504437"/>
              <a:gd name="connsiteX2532" fmla="*/ 2328622 w 3243376"/>
              <a:gd name="connsiteY2532" fmla="*/ 1615013 h 2504437"/>
              <a:gd name="connsiteX2533" fmla="*/ 2328622 w 3243376"/>
              <a:gd name="connsiteY2533" fmla="*/ 1626526 h 2504437"/>
              <a:gd name="connsiteX2534" fmla="*/ 2340136 w 3243376"/>
              <a:gd name="connsiteY2534" fmla="*/ 1626526 h 2504437"/>
              <a:gd name="connsiteX2535" fmla="*/ 2351649 w 3243376"/>
              <a:gd name="connsiteY2535" fmla="*/ 1638040 h 2504437"/>
              <a:gd name="connsiteX2536" fmla="*/ 2340135 w 3243376"/>
              <a:gd name="connsiteY2536" fmla="*/ 1649553 h 2504437"/>
              <a:gd name="connsiteX2537" fmla="*/ 2362587 w 3243376"/>
              <a:gd name="connsiteY2537" fmla="*/ 1661067 h 2504437"/>
              <a:gd name="connsiteX2538" fmla="*/ 2351073 w 3243376"/>
              <a:gd name="connsiteY2538" fmla="*/ 1672580 h 2504437"/>
              <a:gd name="connsiteX2539" fmla="*/ 2357550 w 3243376"/>
              <a:gd name="connsiteY2539" fmla="*/ 1675818 h 2504437"/>
              <a:gd name="connsiteX2540" fmla="*/ 2470814 w 3243376"/>
              <a:gd name="connsiteY2540" fmla="*/ 1732739 h 2504437"/>
              <a:gd name="connsiteX2541" fmla="*/ 2465058 w 3243376"/>
              <a:gd name="connsiteY2541" fmla="*/ 1728422 h 2504437"/>
              <a:gd name="connsiteX2542" fmla="*/ 2475132 w 3243376"/>
              <a:gd name="connsiteY2542" fmla="*/ 1724103 h 2504437"/>
              <a:gd name="connsiteX2543" fmla="*/ 2475993 w 3243376"/>
              <a:gd name="connsiteY2543" fmla="*/ 1723735 h 2504437"/>
              <a:gd name="connsiteX2544" fmla="*/ 2475483 w 3243376"/>
              <a:gd name="connsiteY2544" fmla="*/ 1729238 h 2504437"/>
              <a:gd name="connsiteX2545" fmla="*/ 2180097 w 3243376"/>
              <a:gd name="connsiteY2545" fmla="*/ 1589106 h 2504437"/>
              <a:gd name="connsiteX2546" fmla="*/ 2177682 w 3243376"/>
              <a:gd name="connsiteY2546" fmla="*/ 1584306 h 2504437"/>
              <a:gd name="connsiteX2547" fmla="*/ 2178208 w 3243376"/>
              <a:gd name="connsiteY2547" fmla="*/ 1584249 h 2504437"/>
              <a:gd name="connsiteX2548" fmla="*/ 2180097 w 3243376"/>
              <a:gd name="connsiteY2548" fmla="*/ 1589106 h 2504437"/>
              <a:gd name="connsiteX2549" fmla="*/ 2431669 w 3243376"/>
              <a:gd name="connsiteY2549" fmla="*/ 1716332 h 2504437"/>
              <a:gd name="connsiteX2550" fmla="*/ 2420155 w 3243376"/>
              <a:gd name="connsiteY2550" fmla="*/ 1693881 h 2504437"/>
              <a:gd name="connsiteX2551" fmla="*/ 2442606 w 3243376"/>
              <a:gd name="connsiteY2551" fmla="*/ 1693881 h 2504437"/>
              <a:gd name="connsiteX2552" fmla="*/ 2442607 w 3243376"/>
              <a:gd name="connsiteY2552" fmla="*/ 1671429 h 2504437"/>
              <a:gd name="connsiteX2553" fmla="*/ 2420156 w 3243376"/>
              <a:gd name="connsiteY2553" fmla="*/ 1682943 h 2504437"/>
              <a:gd name="connsiteX2554" fmla="*/ 2408642 w 3243376"/>
              <a:gd name="connsiteY2554" fmla="*/ 1694456 h 2504437"/>
              <a:gd name="connsiteX2555" fmla="*/ 2431669 w 3243376"/>
              <a:gd name="connsiteY2555" fmla="*/ 1716332 h 2504437"/>
              <a:gd name="connsiteX2556" fmla="*/ 2709506 w 3243376"/>
              <a:gd name="connsiteY2556" fmla="*/ 1854855 h 2504437"/>
              <a:gd name="connsiteX2557" fmla="*/ 2715479 w 3243376"/>
              <a:gd name="connsiteY2557" fmla="*/ 1852192 h 2504437"/>
              <a:gd name="connsiteX2558" fmla="*/ 2703965 w 3243376"/>
              <a:gd name="connsiteY2558" fmla="*/ 1840679 h 2504437"/>
              <a:gd name="connsiteX2559" fmla="*/ 2709506 w 3243376"/>
              <a:gd name="connsiteY2559" fmla="*/ 1854855 h 2504437"/>
              <a:gd name="connsiteX2560" fmla="*/ 1935566 w 3243376"/>
              <a:gd name="connsiteY2560" fmla="*/ 1473641 h 2504437"/>
              <a:gd name="connsiteX2561" fmla="*/ 1941245 w 3243376"/>
              <a:gd name="connsiteY2561" fmla="*/ 1464978 h 2504437"/>
              <a:gd name="connsiteX2562" fmla="*/ 1941765 w 3243376"/>
              <a:gd name="connsiteY2562" fmla="*/ 1466523 h 2504437"/>
              <a:gd name="connsiteX2563" fmla="*/ 1941765 w 3243376"/>
              <a:gd name="connsiteY2563" fmla="*/ 1470521 h 2504437"/>
              <a:gd name="connsiteX2564" fmla="*/ 2807300 w 3243376"/>
              <a:gd name="connsiteY2564" fmla="*/ 1907169 h 2504437"/>
              <a:gd name="connsiteX2565" fmla="*/ 2805860 w 3243376"/>
              <a:gd name="connsiteY2565" fmla="*/ 1897095 h 2504437"/>
              <a:gd name="connsiteX2566" fmla="*/ 2817374 w 3243376"/>
              <a:gd name="connsiteY2566" fmla="*/ 1908609 h 2504437"/>
              <a:gd name="connsiteX2567" fmla="*/ 2807300 w 3243376"/>
              <a:gd name="connsiteY2567" fmla="*/ 1907169 h 2504437"/>
              <a:gd name="connsiteX2568" fmla="*/ 1806481 w 3243376"/>
              <a:gd name="connsiteY2568" fmla="*/ 1413525 h 2504437"/>
              <a:gd name="connsiteX2569" fmla="*/ 1809369 w 3243376"/>
              <a:gd name="connsiteY2569" fmla="*/ 1413345 h 2504437"/>
              <a:gd name="connsiteX2570" fmla="*/ 1805542 w 3243376"/>
              <a:gd name="connsiteY2570" fmla="*/ 1412498 h 2504437"/>
              <a:gd name="connsiteX2571" fmla="*/ 1796407 w 3243376"/>
              <a:gd name="connsiteY2571" fmla="*/ 1402515 h 2504437"/>
              <a:gd name="connsiteX2572" fmla="*/ 1794968 w 3243376"/>
              <a:gd name="connsiteY2572" fmla="*/ 1391073 h 2504437"/>
              <a:gd name="connsiteX2573" fmla="*/ 1784029 w 3243376"/>
              <a:gd name="connsiteY2573" fmla="*/ 1402011 h 2504437"/>
              <a:gd name="connsiteX2574" fmla="*/ 1803675 w 3243376"/>
              <a:gd name="connsiteY2574" fmla="*/ 1412086 h 2504437"/>
              <a:gd name="connsiteX2575" fmla="*/ 1805542 w 3243376"/>
              <a:gd name="connsiteY2575" fmla="*/ 1412498 h 2504437"/>
              <a:gd name="connsiteX2576" fmla="*/ 2465058 w 3243376"/>
              <a:gd name="connsiteY2576" fmla="*/ 1739935 h 2504437"/>
              <a:gd name="connsiteX2577" fmla="*/ 2475132 w 3243376"/>
              <a:gd name="connsiteY2577" fmla="*/ 1733027 h 2504437"/>
              <a:gd name="connsiteX2578" fmla="*/ 2475483 w 3243376"/>
              <a:gd name="connsiteY2578" fmla="*/ 1729238 h 2504437"/>
              <a:gd name="connsiteX2579" fmla="*/ 2476571 w 3243376"/>
              <a:gd name="connsiteY2579" fmla="*/ 1728422 h 2504437"/>
              <a:gd name="connsiteX2580" fmla="*/ 2476392 w 3243376"/>
              <a:gd name="connsiteY2580" fmla="*/ 1723564 h 2504437"/>
              <a:gd name="connsiteX2581" fmla="*/ 2475993 w 3243376"/>
              <a:gd name="connsiteY2581" fmla="*/ 1723735 h 2504437"/>
              <a:gd name="connsiteX2582" fmla="*/ 2476572 w 3243376"/>
              <a:gd name="connsiteY2582" fmla="*/ 1717484 h 2504437"/>
              <a:gd name="connsiteX2583" fmla="*/ 2465058 w 3243376"/>
              <a:gd name="connsiteY2583" fmla="*/ 1705969 h 2504437"/>
              <a:gd name="connsiteX2584" fmla="*/ 2465058 w 3243376"/>
              <a:gd name="connsiteY2584" fmla="*/ 1728422 h 2504437"/>
              <a:gd name="connsiteX2585" fmla="*/ 2465058 w 3243376"/>
              <a:gd name="connsiteY2585" fmla="*/ 1739935 h 2504437"/>
              <a:gd name="connsiteX2586" fmla="*/ 1817419 w 3243376"/>
              <a:gd name="connsiteY2586" fmla="*/ 1425038 h 2504437"/>
              <a:gd name="connsiteX2587" fmla="*/ 1816160 w 3243376"/>
              <a:gd name="connsiteY2587" fmla="*/ 1421947 h 2504437"/>
              <a:gd name="connsiteX2588" fmla="*/ 1821736 w 3243376"/>
              <a:gd name="connsiteY2588" fmla="*/ 1423383 h 2504437"/>
              <a:gd name="connsiteX2589" fmla="*/ 1822878 w 3243376"/>
              <a:gd name="connsiteY2589" fmla="*/ 1423674 h 2504437"/>
              <a:gd name="connsiteX2590" fmla="*/ 2708399 w 3243376"/>
              <a:gd name="connsiteY2590" fmla="*/ 1866278 h 2504437"/>
              <a:gd name="connsiteX2591" fmla="*/ 2706627 w 3243376"/>
              <a:gd name="connsiteY2591" fmla="*/ 1861979 h 2504437"/>
              <a:gd name="connsiteX2592" fmla="*/ 2703644 w 3243376"/>
              <a:gd name="connsiteY2592" fmla="*/ 1858758 h 2504437"/>
              <a:gd name="connsiteX2593" fmla="*/ 2702526 w 3243376"/>
              <a:gd name="connsiteY2593" fmla="*/ 1851905 h 2504437"/>
              <a:gd name="connsiteX2594" fmla="*/ 2692451 w 3243376"/>
              <a:gd name="connsiteY2594" fmla="*/ 1840679 h 2504437"/>
              <a:gd name="connsiteX2595" fmla="*/ 2692451 w 3243376"/>
              <a:gd name="connsiteY2595" fmla="*/ 1852193 h 2504437"/>
              <a:gd name="connsiteX2596" fmla="*/ 2700646 w 3243376"/>
              <a:gd name="connsiteY2596" fmla="*/ 1855521 h 2504437"/>
              <a:gd name="connsiteX2597" fmla="*/ 2703644 w 3243376"/>
              <a:gd name="connsiteY2597" fmla="*/ 1858758 h 2504437"/>
              <a:gd name="connsiteX2598" fmla="*/ 2703785 w 3243376"/>
              <a:gd name="connsiteY2598" fmla="*/ 1859622 h 2504437"/>
              <a:gd name="connsiteX2599" fmla="*/ 2703965 w 3243376"/>
              <a:gd name="connsiteY2599" fmla="*/ 1863130 h 2504437"/>
              <a:gd name="connsiteX2600" fmla="*/ 2708399 w 3243376"/>
              <a:gd name="connsiteY2600" fmla="*/ 1866278 h 2504437"/>
              <a:gd name="connsiteX2601" fmla="*/ 2426235 w 3243376"/>
              <a:gd name="connsiteY2601" fmla="*/ 1726622 h 2504437"/>
              <a:gd name="connsiteX2602" fmla="*/ 2431093 w 3243376"/>
              <a:gd name="connsiteY2602" fmla="*/ 1728422 h 2504437"/>
              <a:gd name="connsiteX2603" fmla="*/ 2431093 w 3243376"/>
              <a:gd name="connsiteY2603" fmla="*/ 1716907 h 2504437"/>
              <a:gd name="connsiteX2604" fmla="*/ 2426235 w 3243376"/>
              <a:gd name="connsiteY2604" fmla="*/ 1726622 h 2504437"/>
              <a:gd name="connsiteX2605" fmla="*/ 2124256 w 3243376"/>
              <a:gd name="connsiteY2605" fmla="*/ 1582198 h 2504437"/>
              <a:gd name="connsiteX2606" fmla="*/ 2135770 w 3243376"/>
              <a:gd name="connsiteY2606" fmla="*/ 1570685 h 2504437"/>
              <a:gd name="connsiteX2607" fmla="*/ 2124256 w 3243376"/>
              <a:gd name="connsiteY2607" fmla="*/ 1582198 h 2504437"/>
              <a:gd name="connsiteX2608" fmla="*/ 1885924 w 3243376"/>
              <a:gd name="connsiteY2608" fmla="*/ 1469942 h 2504437"/>
              <a:gd name="connsiteX2609" fmla="*/ 1885924 w 3243376"/>
              <a:gd name="connsiteY2609" fmla="*/ 1458427 h 2504437"/>
              <a:gd name="connsiteX2610" fmla="*/ 1887422 w 3243376"/>
              <a:gd name="connsiteY2610" fmla="*/ 1456930 h 2504437"/>
              <a:gd name="connsiteX2611" fmla="*/ 1889936 w 3243376"/>
              <a:gd name="connsiteY2611" fmla="*/ 1457528 h 2504437"/>
              <a:gd name="connsiteX2612" fmla="*/ 1896863 w 3243376"/>
              <a:gd name="connsiteY2612" fmla="*/ 1464184 h 2504437"/>
              <a:gd name="connsiteX2613" fmla="*/ 1891106 w 3243376"/>
              <a:gd name="connsiteY2613" fmla="*/ 1465623 h 2504437"/>
              <a:gd name="connsiteX2614" fmla="*/ 1889794 w 3243376"/>
              <a:gd name="connsiteY2614" fmla="*/ 1467918 h 2504437"/>
              <a:gd name="connsiteX2615" fmla="*/ 2522113 w 3243376"/>
              <a:gd name="connsiteY2615" fmla="*/ 1785411 h 2504437"/>
              <a:gd name="connsiteX2616" fmla="*/ 2522102 w 3243376"/>
              <a:gd name="connsiteY2616" fmla="*/ 1785310 h 2504437"/>
              <a:gd name="connsiteX2617" fmla="*/ 2522188 w 3243376"/>
              <a:gd name="connsiteY2617" fmla="*/ 1785138 h 2504437"/>
              <a:gd name="connsiteX2618" fmla="*/ 2522311 w 3243376"/>
              <a:gd name="connsiteY2618" fmla="*/ 1785405 h 2504437"/>
              <a:gd name="connsiteX2619" fmla="*/ 2925026 w 3243376"/>
              <a:gd name="connsiteY2619" fmla="*/ 1986038 h 2504437"/>
              <a:gd name="connsiteX2620" fmla="*/ 2919269 w 3243376"/>
              <a:gd name="connsiteY2620" fmla="*/ 1975964 h 2504437"/>
              <a:gd name="connsiteX2621" fmla="*/ 2930782 w 3243376"/>
              <a:gd name="connsiteY2621" fmla="*/ 1987477 h 2504437"/>
              <a:gd name="connsiteX2622" fmla="*/ 2925026 w 3243376"/>
              <a:gd name="connsiteY2622" fmla="*/ 1986038 h 2504437"/>
              <a:gd name="connsiteX2623" fmla="*/ 2363163 w 3243376"/>
              <a:gd name="connsiteY2623" fmla="*/ 1708632 h 2504437"/>
              <a:gd name="connsiteX2624" fmla="*/ 2363163 w 3243376"/>
              <a:gd name="connsiteY2624" fmla="*/ 1705394 h 2504437"/>
              <a:gd name="connsiteX2625" fmla="*/ 2363163 w 3243376"/>
              <a:gd name="connsiteY2625" fmla="*/ 1705394 h 2504437"/>
              <a:gd name="connsiteX2626" fmla="*/ 2363163 w 3243376"/>
              <a:gd name="connsiteY2626" fmla="*/ 1716907 h 2504437"/>
              <a:gd name="connsiteX2627" fmla="*/ 2367264 w 3243376"/>
              <a:gd name="connsiteY2627" fmla="*/ 1711366 h 2504437"/>
              <a:gd name="connsiteX2628" fmla="*/ 2363163 w 3243376"/>
              <a:gd name="connsiteY2628" fmla="*/ 1705394 h 2504437"/>
              <a:gd name="connsiteX2629" fmla="*/ 2363163 w 3243376"/>
              <a:gd name="connsiteY2629" fmla="*/ 1705394 h 2504437"/>
              <a:gd name="connsiteX2630" fmla="*/ 2363163 w 3243376"/>
              <a:gd name="connsiteY2630" fmla="*/ 1705394 h 2504437"/>
              <a:gd name="connsiteX2631" fmla="*/ 2363163 w 3243376"/>
              <a:gd name="connsiteY2631" fmla="*/ 1716907 h 2504437"/>
              <a:gd name="connsiteX2632" fmla="*/ 2158222 w 3243376"/>
              <a:gd name="connsiteY2632" fmla="*/ 1616164 h 2504437"/>
              <a:gd name="connsiteX2633" fmla="*/ 2158222 w 3243376"/>
              <a:gd name="connsiteY2633" fmla="*/ 1604650 h 2504437"/>
              <a:gd name="connsiteX2634" fmla="*/ 2169735 w 3243376"/>
              <a:gd name="connsiteY2634" fmla="*/ 1604650 h 2504437"/>
              <a:gd name="connsiteX2635" fmla="*/ 2168296 w 3243376"/>
              <a:gd name="connsiteY2635" fmla="*/ 1614725 h 2504437"/>
              <a:gd name="connsiteX2636" fmla="*/ 2168007 w 3243376"/>
              <a:gd name="connsiteY2636" fmla="*/ 1614766 h 2504437"/>
              <a:gd name="connsiteX2637" fmla="*/ 2168007 w 3243376"/>
              <a:gd name="connsiteY2637" fmla="*/ 1614436 h 2504437"/>
              <a:gd name="connsiteX2638" fmla="*/ 2167622 w 3243376"/>
              <a:gd name="connsiteY2638" fmla="*/ 1614821 h 2504437"/>
              <a:gd name="connsiteX2639" fmla="*/ 1817419 w 3243376"/>
              <a:gd name="connsiteY2639" fmla="*/ 1447489 h 2504437"/>
              <a:gd name="connsiteX2640" fmla="*/ 1828932 w 3243376"/>
              <a:gd name="connsiteY2640" fmla="*/ 1435976 h 2504437"/>
              <a:gd name="connsiteX2641" fmla="*/ 1840446 w 3243376"/>
              <a:gd name="connsiteY2641" fmla="*/ 1435976 h 2504437"/>
              <a:gd name="connsiteX2642" fmla="*/ 1851960 w 3243376"/>
              <a:gd name="connsiteY2642" fmla="*/ 1435976 h 2504437"/>
              <a:gd name="connsiteX2643" fmla="*/ 1851384 w 3243376"/>
              <a:gd name="connsiteY2643" fmla="*/ 1425038 h 2504437"/>
              <a:gd name="connsiteX2644" fmla="*/ 1839313 w 3243376"/>
              <a:gd name="connsiteY2644" fmla="*/ 1427853 h 2504437"/>
              <a:gd name="connsiteX2645" fmla="*/ 1822878 w 3243376"/>
              <a:gd name="connsiteY2645" fmla="*/ 1423674 h 2504437"/>
              <a:gd name="connsiteX2646" fmla="*/ 1823176 w 3243376"/>
              <a:gd name="connsiteY2646" fmla="*/ 1423599 h 2504437"/>
              <a:gd name="connsiteX2647" fmla="*/ 1826668 w 3243376"/>
              <a:gd name="connsiteY2647" fmla="*/ 1417488 h 2504437"/>
              <a:gd name="connsiteX2648" fmla="*/ 1827493 w 3243376"/>
              <a:gd name="connsiteY2648" fmla="*/ 1417843 h 2504437"/>
              <a:gd name="connsiteX2649" fmla="*/ 1828932 w 3243376"/>
              <a:gd name="connsiteY2649" fmla="*/ 1413525 h 2504437"/>
              <a:gd name="connsiteX2650" fmla="*/ 1840446 w 3243376"/>
              <a:gd name="connsiteY2650" fmla="*/ 1391073 h 2504437"/>
              <a:gd name="connsiteX2651" fmla="*/ 1828932 w 3243376"/>
              <a:gd name="connsiteY2651" fmla="*/ 1413525 h 2504437"/>
              <a:gd name="connsiteX2652" fmla="*/ 1826668 w 3243376"/>
              <a:gd name="connsiteY2652" fmla="*/ 1417488 h 2504437"/>
              <a:gd name="connsiteX2653" fmla="*/ 1817419 w 3243376"/>
              <a:gd name="connsiteY2653" fmla="*/ 1413525 h 2504437"/>
              <a:gd name="connsiteX2654" fmla="*/ 1813317 w 3243376"/>
              <a:gd name="connsiteY2654" fmla="*/ 1414964 h 2504437"/>
              <a:gd name="connsiteX2655" fmla="*/ 1816160 w 3243376"/>
              <a:gd name="connsiteY2655" fmla="*/ 1421947 h 2504437"/>
              <a:gd name="connsiteX2656" fmla="*/ 1783453 w 3243376"/>
              <a:gd name="connsiteY2656" fmla="*/ 1413525 h 2504437"/>
              <a:gd name="connsiteX2657" fmla="*/ 1794967 w 3243376"/>
              <a:gd name="connsiteY2657" fmla="*/ 1435976 h 2504437"/>
              <a:gd name="connsiteX2658" fmla="*/ 1817419 w 3243376"/>
              <a:gd name="connsiteY2658" fmla="*/ 1447489 h 2504437"/>
              <a:gd name="connsiteX2659" fmla="*/ 1676521 w 3243376"/>
              <a:gd name="connsiteY2659" fmla="*/ 1378336 h 2504437"/>
              <a:gd name="connsiteX2660" fmla="*/ 1681558 w 3243376"/>
              <a:gd name="connsiteY2660" fmla="*/ 1380135 h 2504437"/>
              <a:gd name="connsiteX2661" fmla="*/ 1681558 w 3243376"/>
              <a:gd name="connsiteY2661" fmla="*/ 1357108 h 2504437"/>
              <a:gd name="connsiteX2662" fmla="*/ 1670045 w 3243376"/>
              <a:gd name="connsiteY2662" fmla="*/ 1368622 h 2504437"/>
              <a:gd name="connsiteX2663" fmla="*/ 1676521 w 3243376"/>
              <a:gd name="connsiteY2663" fmla="*/ 1378336 h 2504437"/>
              <a:gd name="connsiteX2664" fmla="*/ 2226726 w 3243376"/>
              <a:gd name="connsiteY2664" fmla="*/ 1661067 h 2504437"/>
              <a:gd name="connsiteX2665" fmla="*/ 2249178 w 3243376"/>
              <a:gd name="connsiteY2665" fmla="*/ 1649553 h 2504437"/>
              <a:gd name="connsiteX2666" fmla="*/ 2226726 w 3243376"/>
              <a:gd name="connsiteY2666" fmla="*/ 1661067 h 2504437"/>
              <a:gd name="connsiteX2667" fmla="*/ 2420156 w 3243376"/>
              <a:gd name="connsiteY2667" fmla="*/ 1762386 h 2504437"/>
              <a:gd name="connsiteX2668" fmla="*/ 2420299 w 3243376"/>
              <a:gd name="connsiteY2668" fmla="*/ 1761811 h 2504437"/>
              <a:gd name="connsiteX2669" fmla="*/ 2421255 w 3243376"/>
              <a:gd name="connsiteY2669" fmla="*/ 1761811 h 2504437"/>
              <a:gd name="connsiteX2670" fmla="*/ 1806481 w 3243376"/>
              <a:gd name="connsiteY2670" fmla="*/ 1469941 h 2504437"/>
              <a:gd name="connsiteX2671" fmla="*/ 1806481 w 3243376"/>
              <a:gd name="connsiteY2671" fmla="*/ 1447489 h 2504437"/>
              <a:gd name="connsiteX2672" fmla="*/ 1806481 w 3243376"/>
              <a:gd name="connsiteY2672" fmla="*/ 1469941 h 2504437"/>
              <a:gd name="connsiteX2673" fmla="*/ 1601539 w 3243376"/>
              <a:gd name="connsiteY2673" fmla="*/ 1368622 h 2504437"/>
              <a:gd name="connsiteX2674" fmla="*/ 1601539 w 3243376"/>
              <a:gd name="connsiteY2674" fmla="*/ 1346170 h 2504437"/>
              <a:gd name="connsiteX2675" fmla="*/ 1601539 w 3243376"/>
              <a:gd name="connsiteY2675" fmla="*/ 1368622 h 2504437"/>
              <a:gd name="connsiteX2676" fmla="*/ 2510537 w 3243376"/>
              <a:gd name="connsiteY2676" fmla="*/ 1818802 h 2504437"/>
              <a:gd name="connsiteX2677" fmla="*/ 2526727 w 3243376"/>
              <a:gd name="connsiteY2677" fmla="*/ 1795002 h 2504437"/>
              <a:gd name="connsiteX2678" fmla="*/ 2522311 w 3243376"/>
              <a:gd name="connsiteY2678" fmla="*/ 1785405 h 2504437"/>
              <a:gd name="connsiteX2679" fmla="*/ 2527357 w 3243376"/>
              <a:gd name="connsiteY2679" fmla="*/ 1785234 h 2504437"/>
              <a:gd name="connsiteX2680" fmla="*/ 2532532 w 3243376"/>
              <a:gd name="connsiteY2680" fmla="*/ 1784675 h 2504437"/>
              <a:gd name="connsiteX2681" fmla="*/ 2532988 w 3243376"/>
              <a:gd name="connsiteY2681" fmla="*/ 1785414 h 2504437"/>
              <a:gd name="connsiteX2682" fmla="*/ 2533963 w 3243376"/>
              <a:gd name="connsiteY2682" fmla="*/ 1784521 h 2504437"/>
              <a:gd name="connsiteX2683" fmla="*/ 2539033 w 3243376"/>
              <a:gd name="connsiteY2683" fmla="*/ 1783974 h 2504437"/>
              <a:gd name="connsiteX2684" fmla="*/ 2556016 w 3243376"/>
              <a:gd name="connsiteY2684" fmla="*/ 1773899 h 2504437"/>
              <a:gd name="connsiteX2685" fmla="*/ 2544502 w 3243376"/>
              <a:gd name="connsiteY2685" fmla="*/ 1796352 h 2504437"/>
              <a:gd name="connsiteX2686" fmla="*/ 2578467 w 3243376"/>
              <a:gd name="connsiteY2686" fmla="*/ 1784837 h 2504437"/>
              <a:gd name="connsiteX2687" fmla="*/ 2574149 w 3243376"/>
              <a:gd name="connsiteY2687" fmla="*/ 1774763 h 2504437"/>
              <a:gd name="connsiteX2688" fmla="*/ 2577620 w 3243376"/>
              <a:gd name="connsiteY2688" fmla="*/ 1773607 h 2504437"/>
              <a:gd name="connsiteX2689" fmla="*/ 2577891 w 3243376"/>
              <a:gd name="connsiteY2689" fmla="*/ 1774476 h 2504437"/>
              <a:gd name="connsiteX2690" fmla="*/ 2580552 w 3243376"/>
              <a:gd name="connsiteY2690" fmla="*/ 1773435 h 2504437"/>
              <a:gd name="connsiteX2691" fmla="*/ 2605524 w 3243376"/>
              <a:gd name="connsiteY2691" fmla="*/ 1774764 h 2504437"/>
              <a:gd name="connsiteX2692" fmla="*/ 2623945 w 3243376"/>
              <a:gd name="connsiteY2692" fmla="*/ 1784837 h 2504437"/>
              <a:gd name="connsiteX2693" fmla="*/ 2623945 w 3243376"/>
              <a:gd name="connsiteY2693" fmla="*/ 1796352 h 2504437"/>
              <a:gd name="connsiteX2694" fmla="*/ 2623945 w 3243376"/>
              <a:gd name="connsiteY2694" fmla="*/ 1784837 h 2504437"/>
              <a:gd name="connsiteX2695" fmla="*/ 2623945 w 3243376"/>
              <a:gd name="connsiteY2695" fmla="*/ 1786564 h 2504437"/>
              <a:gd name="connsiteX2696" fmla="*/ 2635459 w 3243376"/>
              <a:gd name="connsiteY2696" fmla="*/ 1786564 h 2504437"/>
              <a:gd name="connsiteX2697" fmla="*/ 2623945 w 3243376"/>
              <a:gd name="connsiteY2697" fmla="*/ 1775051 h 2504437"/>
              <a:gd name="connsiteX2698" fmla="*/ 2612432 w 3243376"/>
              <a:gd name="connsiteY2698" fmla="*/ 1775051 h 2504437"/>
              <a:gd name="connsiteX2699" fmla="*/ 2612432 w 3243376"/>
              <a:gd name="connsiteY2699" fmla="*/ 1763538 h 2504437"/>
              <a:gd name="connsiteX2700" fmla="*/ 2612432 w 3243376"/>
              <a:gd name="connsiteY2700" fmla="*/ 1752024 h 2504437"/>
              <a:gd name="connsiteX2701" fmla="*/ 2600919 w 3243376"/>
              <a:gd name="connsiteY2701" fmla="*/ 1763538 h 2504437"/>
              <a:gd name="connsiteX2702" fmla="*/ 2589404 w 3243376"/>
              <a:gd name="connsiteY2702" fmla="*/ 1752025 h 2504437"/>
              <a:gd name="connsiteX2703" fmla="*/ 2582928 w 3243376"/>
              <a:gd name="connsiteY2703" fmla="*/ 1772506 h 2504437"/>
              <a:gd name="connsiteX2704" fmla="*/ 2580552 w 3243376"/>
              <a:gd name="connsiteY2704" fmla="*/ 1773435 h 2504437"/>
              <a:gd name="connsiteX2705" fmla="*/ 2578467 w 3243376"/>
              <a:gd name="connsiteY2705" fmla="*/ 1773324 h 2504437"/>
              <a:gd name="connsiteX2706" fmla="*/ 2577620 w 3243376"/>
              <a:gd name="connsiteY2706" fmla="*/ 1773607 h 2504437"/>
              <a:gd name="connsiteX2707" fmla="*/ 2572134 w 3243376"/>
              <a:gd name="connsiteY2707" fmla="*/ 1755982 h 2504437"/>
              <a:gd name="connsiteX2708" fmla="*/ 2568176 w 3243376"/>
              <a:gd name="connsiteY2708" fmla="*/ 1753670 h 2504437"/>
              <a:gd name="connsiteX2709" fmla="*/ 2566397 w 3243376"/>
              <a:gd name="connsiteY2709" fmla="*/ 1762860 h 2504437"/>
              <a:gd name="connsiteX2710" fmla="*/ 2566101 w 3243376"/>
              <a:gd name="connsiteY2710" fmla="*/ 1762804 h 2504437"/>
              <a:gd name="connsiteX2711" fmla="*/ 2556303 w 3243376"/>
              <a:gd name="connsiteY2711" fmla="*/ 1757205 h 2504437"/>
              <a:gd name="connsiteX2712" fmla="*/ 2554863 w 3243376"/>
              <a:gd name="connsiteY2712" fmla="*/ 1751448 h 2504437"/>
              <a:gd name="connsiteX2713" fmla="*/ 2566377 w 3243376"/>
              <a:gd name="connsiteY2713" fmla="*/ 1739935 h 2504437"/>
              <a:gd name="connsiteX2714" fmla="*/ 2577891 w 3243376"/>
              <a:gd name="connsiteY2714" fmla="*/ 1751448 h 2504437"/>
              <a:gd name="connsiteX2715" fmla="*/ 2577891 w 3243376"/>
              <a:gd name="connsiteY2715" fmla="*/ 1728997 h 2504437"/>
              <a:gd name="connsiteX2716" fmla="*/ 2589142 w 3243376"/>
              <a:gd name="connsiteY2716" fmla="*/ 1728997 h 2504437"/>
              <a:gd name="connsiteX2717" fmla="*/ 2590403 w 3243376"/>
              <a:gd name="connsiteY2717" fmla="*/ 1732532 h 2504437"/>
              <a:gd name="connsiteX2718" fmla="*/ 2601495 w 3243376"/>
              <a:gd name="connsiteY2718" fmla="*/ 1739359 h 2504437"/>
              <a:gd name="connsiteX2719" fmla="*/ 2601495 w 3243376"/>
              <a:gd name="connsiteY2719" fmla="*/ 1728421 h 2504437"/>
              <a:gd name="connsiteX2720" fmla="*/ 2613008 w 3243376"/>
              <a:gd name="connsiteY2720" fmla="*/ 1728421 h 2504437"/>
              <a:gd name="connsiteX2721" fmla="*/ 2601494 w 3243376"/>
              <a:gd name="connsiteY2721" fmla="*/ 1716907 h 2504437"/>
              <a:gd name="connsiteX2722" fmla="*/ 2588757 w 3243376"/>
              <a:gd name="connsiteY2722" fmla="*/ 1727917 h 2504437"/>
              <a:gd name="connsiteX2723" fmla="*/ 2589129 w 3243376"/>
              <a:gd name="connsiteY2723" fmla="*/ 1728961 h 2504437"/>
              <a:gd name="connsiteX2724" fmla="*/ 2578394 w 3243376"/>
              <a:gd name="connsiteY2724" fmla="*/ 1727558 h 2504437"/>
              <a:gd name="connsiteX2725" fmla="*/ 2566954 w 3243376"/>
              <a:gd name="connsiteY2725" fmla="*/ 1717484 h 2504437"/>
              <a:gd name="connsiteX2726" fmla="*/ 2555440 w 3243376"/>
              <a:gd name="connsiteY2726" fmla="*/ 1728997 h 2504437"/>
              <a:gd name="connsiteX2727" fmla="*/ 2566954 w 3243376"/>
              <a:gd name="connsiteY2727" fmla="*/ 1728997 h 2504437"/>
              <a:gd name="connsiteX2728" fmla="*/ 2544501 w 3243376"/>
              <a:gd name="connsiteY2728" fmla="*/ 1740510 h 2504437"/>
              <a:gd name="connsiteX2729" fmla="*/ 2532988 w 3243376"/>
              <a:gd name="connsiteY2729" fmla="*/ 1740510 h 2504437"/>
              <a:gd name="connsiteX2730" fmla="*/ 2528131 w 3243376"/>
              <a:gd name="connsiteY2730" fmla="*/ 1756135 h 2504437"/>
              <a:gd name="connsiteX2731" fmla="*/ 2528784 w 3243376"/>
              <a:gd name="connsiteY2731" fmla="*/ 1757053 h 2504437"/>
              <a:gd name="connsiteX2732" fmla="*/ 2528671 w 3243376"/>
              <a:gd name="connsiteY2732" fmla="*/ 1757205 h 2504437"/>
              <a:gd name="connsiteX2733" fmla="*/ 2532988 w 3243376"/>
              <a:gd name="connsiteY2733" fmla="*/ 1762962 h 2504437"/>
              <a:gd name="connsiteX2734" fmla="*/ 2528784 w 3243376"/>
              <a:gd name="connsiteY2734" fmla="*/ 1757053 h 2504437"/>
              <a:gd name="connsiteX2735" fmla="*/ 2532988 w 3243376"/>
              <a:gd name="connsiteY2735" fmla="*/ 1751448 h 2504437"/>
              <a:gd name="connsiteX2736" fmla="*/ 2556789 w 3243376"/>
              <a:gd name="connsiteY2736" fmla="*/ 1761082 h 2504437"/>
              <a:gd name="connsiteX2737" fmla="*/ 2566101 w 3243376"/>
              <a:gd name="connsiteY2737" fmla="*/ 1762804 h 2504437"/>
              <a:gd name="connsiteX2738" fmla="*/ 2566378 w 3243376"/>
              <a:gd name="connsiteY2738" fmla="*/ 1762963 h 2504437"/>
              <a:gd name="connsiteX2739" fmla="*/ 2566397 w 3243376"/>
              <a:gd name="connsiteY2739" fmla="*/ 1762860 h 2504437"/>
              <a:gd name="connsiteX2740" fmla="*/ 2566954 w 3243376"/>
              <a:gd name="connsiteY2740" fmla="*/ 1762962 h 2504437"/>
              <a:gd name="connsiteX2741" fmla="*/ 2549970 w 3243376"/>
              <a:gd name="connsiteY2741" fmla="*/ 1769870 h 2504437"/>
              <a:gd name="connsiteX2742" fmla="*/ 2533963 w 3243376"/>
              <a:gd name="connsiteY2742" fmla="*/ 1784521 h 2504437"/>
              <a:gd name="connsiteX2743" fmla="*/ 2532532 w 3243376"/>
              <a:gd name="connsiteY2743" fmla="*/ 1784675 h 2504437"/>
              <a:gd name="connsiteX2744" fmla="*/ 2524865 w 3243376"/>
              <a:gd name="connsiteY2744" fmla="*/ 1772254 h 2504437"/>
              <a:gd name="connsiteX2745" fmla="*/ 2510537 w 3243376"/>
              <a:gd name="connsiteY2745" fmla="*/ 1751448 h 2504437"/>
              <a:gd name="connsiteX2746" fmla="*/ 2510537 w 3243376"/>
              <a:gd name="connsiteY2746" fmla="*/ 1773899 h 2504437"/>
              <a:gd name="connsiteX2747" fmla="*/ 2524928 w 3243376"/>
              <a:gd name="connsiteY2747" fmla="*/ 1779656 h 2504437"/>
              <a:gd name="connsiteX2748" fmla="*/ 2522188 w 3243376"/>
              <a:gd name="connsiteY2748" fmla="*/ 1785138 h 2504437"/>
              <a:gd name="connsiteX2749" fmla="*/ 2522050 w 3243376"/>
              <a:gd name="connsiteY2749" fmla="*/ 1784838 h 2504437"/>
              <a:gd name="connsiteX2750" fmla="*/ 2522102 w 3243376"/>
              <a:gd name="connsiteY2750" fmla="*/ 1785310 h 2504437"/>
              <a:gd name="connsiteX2751" fmla="*/ 2522050 w 3243376"/>
              <a:gd name="connsiteY2751" fmla="*/ 1785414 h 2504437"/>
              <a:gd name="connsiteX2752" fmla="*/ 2522113 w 3243376"/>
              <a:gd name="connsiteY2752" fmla="*/ 1785411 h 2504437"/>
              <a:gd name="connsiteX2753" fmla="*/ 2523489 w 3243376"/>
              <a:gd name="connsiteY2753" fmla="*/ 1797997 h 2504437"/>
              <a:gd name="connsiteX2754" fmla="*/ 2510537 w 3243376"/>
              <a:gd name="connsiteY2754" fmla="*/ 1818802 h 2504437"/>
              <a:gd name="connsiteX2755" fmla="*/ 2323765 w 3243376"/>
              <a:gd name="connsiteY2755" fmla="*/ 1726451 h 2504437"/>
              <a:gd name="connsiteX2756" fmla="*/ 2328622 w 3243376"/>
              <a:gd name="connsiteY2756" fmla="*/ 1728422 h 2504437"/>
              <a:gd name="connsiteX2757" fmla="*/ 2339560 w 3243376"/>
              <a:gd name="connsiteY2757" fmla="*/ 1717483 h 2504437"/>
              <a:gd name="connsiteX2758" fmla="*/ 2339560 w 3243376"/>
              <a:gd name="connsiteY2758" fmla="*/ 1717484 h 2504437"/>
              <a:gd name="connsiteX2759" fmla="*/ 2340700 w 3243376"/>
              <a:gd name="connsiteY2759" fmla="*/ 1717654 h 2504437"/>
              <a:gd name="connsiteX2760" fmla="*/ 2345173 w 3243376"/>
              <a:gd name="connsiteY2760" fmla="*/ 1723564 h 2504437"/>
              <a:gd name="connsiteX2761" fmla="*/ 2351650 w 3243376"/>
              <a:gd name="connsiteY2761" fmla="*/ 1728421 h 2504437"/>
              <a:gd name="connsiteX2762" fmla="*/ 2345820 w 3243376"/>
              <a:gd name="connsiteY2762" fmla="*/ 1718419 h 2504437"/>
              <a:gd name="connsiteX2763" fmla="*/ 2340700 w 3243376"/>
              <a:gd name="connsiteY2763" fmla="*/ 1717654 h 2504437"/>
              <a:gd name="connsiteX2764" fmla="*/ 2340136 w 3243376"/>
              <a:gd name="connsiteY2764" fmla="*/ 1716907 h 2504437"/>
              <a:gd name="connsiteX2765" fmla="*/ 2339560 w 3243376"/>
              <a:gd name="connsiteY2765" fmla="*/ 1717483 h 2504437"/>
              <a:gd name="connsiteX2766" fmla="*/ 2335242 w 3243376"/>
              <a:gd name="connsiteY2766" fmla="*/ 1702156 h 2504437"/>
              <a:gd name="connsiteX2767" fmla="*/ 2339560 w 3243376"/>
              <a:gd name="connsiteY2767" fmla="*/ 1695031 h 2504437"/>
              <a:gd name="connsiteX2768" fmla="*/ 2328047 w 3243376"/>
              <a:gd name="connsiteY2768" fmla="*/ 1661066 h 2504437"/>
              <a:gd name="connsiteX2769" fmla="*/ 2316533 w 3243376"/>
              <a:gd name="connsiteY2769" fmla="*/ 1638615 h 2504437"/>
              <a:gd name="connsiteX2770" fmla="*/ 2294082 w 3243376"/>
              <a:gd name="connsiteY2770" fmla="*/ 1638615 h 2504437"/>
              <a:gd name="connsiteX2771" fmla="*/ 2305595 w 3243376"/>
              <a:gd name="connsiteY2771" fmla="*/ 1650129 h 2504437"/>
              <a:gd name="connsiteX2772" fmla="*/ 2305595 w 3243376"/>
              <a:gd name="connsiteY2772" fmla="*/ 1672580 h 2504437"/>
              <a:gd name="connsiteX2773" fmla="*/ 2317109 w 3243376"/>
              <a:gd name="connsiteY2773" fmla="*/ 1661066 h 2504437"/>
              <a:gd name="connsiteX2774" fmla="*/ 2328622 w 3243376"/>
              <a:gd name="connsiteY2774" fmla="*/ 1683518 h 2504437"/>
              <a:gd name="connsiteX2775" fmla="*/ 2328622 w 3243376"/>
              <a:gd name="connsiteY2775" fmla="*/ 1717484 h 2504437"/>
              <a:gd name="connsiteX2776" fmla="*/ 2328622 w 3243376"/>
              <a:gd name="connsiteY2776" fmla="*/ 1705969 h 2504437"/>
              <a:gd name="connsiteX2777" fmla="*/ 2323765 w 3243376"/>
              <a:gd name="connsiteY2777" fmla="*/ 1726451 h 2504437"/>
              <a:gd name="connsiteX2778" fmla="*/ 1795141 w 3243376"/>
              <a:gd name="connsiteY2778" fmla="*/ 1465972 h 2504437"/>
              <a:gd name="connsiteX2779" fmla="*/ 1785228 w 3243376"/>
              <a:gd name="connsiteY2779" fmla="*/ 1458214 h 2504437"/>
              <a:gd name="connsiteX2780" fmla="*/ 1785973 w 3243376"/>
              <a:gd name="connsiteY2780" fmla="*/ 1457564 h 2504437"/>
              <a:gd name="connsiteX2781" fmla="*/ 1785983 w 3243376"/>
              <a:gd name="connsiteY2781" fmla="*/ 1457555 h 2504437"/>
              <a:gd name="connsiteX2782" fmla="*/ 1794104 w 3243376"/>
              <a:gd name="connsiteY2782" fmla="*/ 1458715 h 2504437"/>
              <a:gd name="connsiteX2783" fmla="*/ 1795544 w 3243376"/>
              <a:gd name="connsiteY2783" fmla="*/ 1468790 h 2504437"/>
              <a:gd name="connsiteX2784" fmla="*/ 1795141 w 3243376"/>
              <a:gd name="connsiteY2784" fmla="*/ 1465972 h 2504437"/>
              <a:gd name="connsiteX2785" fmla="*/ 1796472 w 3243376"/>
              <a:gd name="connsiteY2785" fmla="*/ 1467014 h 2504437"/>
              <a:gd name="connsiteX2786" fmla="*/ 2294656 w 3243376"/>
              <a:gd name="connsiteY2786" fmla="*/ 1716907 h 2504437"/>
              <a:gd name="connsiteX2787" fmla="*/ 2306171 w 3243376"/>
              <a:gd name="connsiteY2787" fmla="*/ 1682943 h 2504437"/>
              <a:gd name="connsiteX2788" fmla="*/ 2294656 w 3243376"/>
              <a:gd name="connsiteY2788" fmla="*/ 1716907 h 2504437"/>
              <a:gd name="connsiteX2789" fmla="*/ 2385614 w 3243376"/>
              <a:gd name="connsiteY2789" fmla="*/ 1762386 h 2504437"/>
              <a:gd name="connsiteX2790" fmla="*/ 2387301 w 3243376"/>
              <a:gd name="connsiteY2790" fmla="*/ 1760002 h 2504437"/>
              <a:gd name="connsiteX2791" fmla="*/ 2388992 w 3243376"/>
              <a:gd name="connsiteY2791" fmla="*/ 1762078 h 2504437"/>
              <a:gd name="connsiteX2792" fmla="*/ 1885349 w 3243376"/>
              <a:gd name="connsiteY2792" fmla="*/ 1514844 h 2504437"/>
              <a:gd name="connsiteX2793" fmla="*/ 1885349 w 3243376"/>
              <a:gd name="connsiteY2793" fmla="*/ 1503331 h 2504437"/>
              <a:gd name="connsiteX2794" fmla="*/ 1862898 w 3243376"/>
              <a:gd name="connsiteY2794" fmla="*/ 1503331 h 2504437"/>
              <a:gd name="connsiteX2795" fmla="*/ 1885349 w 3243376"/>
              <a:gd name="connsiteY2795" fmla="*/ 1514844 h 2504437"/>
              <a:gd name="connsiteX2796" fmla="*/ 2754625 w 3243376"/>
              <a:gd name="connsiteY2796" fmla="*/ 1946316 h 2504437"/>
              <a:gd name="connsiteX2797" fmla="*/ 2748867 w 3243376"/>
              <a:gd name="connsiteY2797" fmla="*/ 1941998 h 2504437"/>
              <a:gd name="connsiteX2798" fmla="*/ 2748867 w 3243376"/>
              <a:gd name="connsiteY2798" fmla="*/ 1930484 h 2504437"/>
              <a:gd name="connsiteX2799" fmla="*/ 2760382 w 3243376"/>
              <a:gd name="connsiteY2799" fmla="*/ 1941998 h 2504437"/>
              <a:gd name="connsiteX2800" fmla="*/ 2754625 w 3243376"/>
              <a:gd name="connsiteY2800" fmla="*/ 1946316 h 2504437"/>
              <a:gd name="connsiteX2801" fmla="*/ 2201973 w 3243376"/>
              <a:gd name="connsiteY2801" fmla="*/ 1676286 h 2504437"/>
              <a:gd name="connsiteX2802" fmla="*/ 2201973 w 3243376"/>
              <a:gd name="connsiteY2802" fmla="*/ 1671429 h 2504437"/>
              <a:gd name="connsiteX2803" fmla="*/ 2201973 w 3243376"/>
              <a:gd name="connsiteY2803" fmla="*/ 1676286 h 2504437"/>
              <a:gd name="connsiteX2804" fmla="*/ 2643761 w 3243376"/>
              <a:gd name="connsiteY2804" fmla="*/ 1895125 h 2504437"/>
              <a:gd name="connsiteX2805" fmla="*/ 2643300 w 3243376"/>
              <a:gd name="connsiteY2805" fmla="*/ 1894307 h 2504437"/>
              <a:gd name="connsiteX2806" fmla="*/ 2644059 w 3243376"/>
              <a:gd name="connsiteY2806" fmla="*/ 1895178 h 2504437"/>
              <a:gd name="connsiteX2807" fmla="*/ 2101805 w 3243376"/>
              <a:gd name="connsiteY2807" fmla="*/ 1627102 h 2504437"/>
              <a:gd name="connsiteX2808" fmla="*/ 2113318 w 3243376"/>
              <a:gd name="connsiteY2808" fmla="*/ 1604651 h 2504437"/>
              <a:gd name="connsiteX2809" fmla="*/ 2147283 w 3243376"/>
              <a:gd name="connsiteY2809" fmla="*/ 1627102 h 2504437"/>
              <a:gd name="connsiteX2810" fmla="*/ 2101805 w 3243376"/>
              <a:gd name="connsiteY2810" fmla="*/ 1627102 h 2504437"/>
              <a:gd name="connsiteX2811" fmla="*/ 2215213 w 3243376"/>
              <a:gd name="connsiteY2811" fmla="*/ 1683518 h 2504437"/>
              <a:gd name="connsiteX2812" fmla="*/ 2215213 w 3243376"/>
              <a:gd name="connsiteY2812" fmla="*/ 1672005 h 2504437"/>
              <a:gd name="connsiteX2813" fmla="*/ 2215213 w 3243376"/>
              <a:gd name="connsiteY2813" fmla="*/ 1683518 h 2504437"/>
              <a:gd name="connsiteX2814" fmla="*/ 1692496 w 3243376"/>
              <a:gd name="connsiteY2814" fmla="*/ 1425038 h 2504437"/>
              <a:gd name="connsiteX2815" fmla="*/ 1702571 w 3243376"/>
              <a:gd name="connsiteY2815" fmla="*/ 1408055 h 2504437"/>
              <a:gd name="connsiteX2816" fmla="*/ 1702967 w 3243376"/>
              <a:gd name="connsiteY2816" fmla="*/ 1403384 h 2504437"/>
              <a:gd name="connsiteX2817" fmla="*/ 1704011 w 3243376"/>
              <a:gd name="connsiteY2817" fmla="*/ 1402587 h 2504437"/>
              <a:gd name="connsiteX2818" fmla="*/ 1703035 w 3243376"/>
              <a:gd name="connsiteY2818" fmla="*/ 1402587 h 2504437"/>
              <a:gd name="connsiteX2819" fmla="*/ 1704011 w 3243376"/>
              <a:gd name="connsiteY2819" fmla="*/ 1391073 h 2504437"/>
              <a:gd name="connsiteX2820" fmla="*/ 1681558 w 3243376"/>
              <a:gd name="connsiteY2820" fmla="*/ 1391073 h 2504437"/>
              <a:gd name="connsiteX2821" fmla="*/ 1680983 w 3243376"/>
              <a:gd name="connsiteY2821" fmla="*/ 1414100 h 2504437"/>
              <a:gd name="connsiteX2822" fmla="*/ 1692497 w 3243376"/>
              <a:gd name="connsiteY2822" fmla="*/ 1402587 h 2504437"/>
              <a:gd name="connsiteX2823" fmla="*/ 1702571 w 3243376"/>
              <a:gd name="connsiteY2823" fmla="*/ 1402586 h 2504437"/>
              <a:gd name="connsiteX2824" fmla="*/ 1703035 w 3243376"/>
              <a:gd name="connsiteY2824" fmla="*/ 1402587 h 2504437"/>
              <a:gd name="connsiteX2825" fmla="*/ 1702967 w 3243376"/>
              <a:gd name="connsiteY2825" fmla="*/ 1403384 h 2504437"/>
              <a:gd name="connsiteX2826" fmla="*/ 1689618 w 3243376"/>
              <a:gd name="connsiteY2826" fmla="*/ 1413597 h 2504437"/>
              <a:gd name="connsiteX2827" fmla="*/ 1692496 w 3243376"/>
              <a:gd name="connsiteY2827" fmla="*/ 1425038 h 2504437"/>
              <a:gd name="connsiteX2828" fmla="*/ 2646910 w 3243376"/>
              <a:gd name="connsiteY2828" fmla="*/ 1898444 h 2504437"/>
              <a:gd name="connsiteX2829" fmla="*/ 2644059 w 3243376"/>
              <a:gd name="connsiteY2829" fmla="*/ 1895178 h 2504437"/>
              <a:gd name="connsiteX2830" fmla="*/ 2655033 w 3243376"/>
              <a:gd name="connsiteY2830" fmla="*/ 1897095 h 2504437"/>
              <a:gd name="connsiteX2831" fmla="*/ 2646910 w 3243376"/>
              <a:gd name="connsiteY2831" fmla="*/ 1898444 h 2504437"/>
              <a:gd name="connsiteX2832" fmla="*/ 1885924 w 3243376"/>
              <a:gd name="connsiteY2832" fmla="*/ 1525782 h 2504437"/>
              <a:gd name="connsiteX2833" fmla="*/ 1885925 w 3243376"/>
              <a:gd name="connsiteY2833" fmla="*/ 1514269 h 2504437"/>
              <a:gd name="connsiteX2834" fmla="*/ 1897439 w 3243376"/>
              <a:gd name="connsiteY2834" fmla="*/ 1525783 h 2504437"/>
              <a:gd name="connsiteX2835" fmla="*/ 1885924 w 3243376"/>
              <a:gd name="connsiteY2835" fmla="*/ 1525782 h 2504437"/>
              <a:gd name="connsiteX2836" fmla="*/ 2067839 w 3243376"/>
              <a:gd name="connsiteY2836" fmla="*/ 1616164 h 2504437"/>
              <a:gd name="connsiteX2837" fmla="*/ 2079353 w 3243376"/>
              <a:gd name="connsiteY2837" fmla="*/ 1604650 h 2504437"/>
              <a:gd name="connsiteX2838" fmla="*/ 2045388 w 3243376"/>
              <a:gd name="connsiteY2838" fmla="*/ 1604651 h 2504437"/>
              <a:gd name="connsiteX2839" fmla="*/ 2067839 w 3243376"/>
              <a:gd name="connsiteY2839" fmla="*/ 1616164 h 2504437"/>
              <a:gd name="connsiteX2840" fmla="*/ 1727037 w 3243376"/>
              <a:gd name="connsiteY2840" fmla="*/ 1447489 h 2504437"/>
              <a:gd name="connsiteX2841" fmla="*/ 1727038 w 3243376"/>
              <a:gd name="connsiteY2841" fmla="*/ 1435976 h 2504437"/>
              <a:gd name="connsiteX2842" fmla="*/ 1715524 w 3243376"/>
              <a:gd name="connsiteY2842" fmla="*/ 1435976 h 2504437"/>
              <a:gd name="connsiteX2843" fmla="*/ 1727037 w 3243376"/>
              <a:gd name="connsiteY2843" fmla="*/ 1447489 h 2504437"/>
              <a:gd name="connsiteX2844" fmla="*/ 1567574 w 3243376"/>
              <a:gd name="connsiteY2844" fmla="*/ 1368622 h 2504437"/>
              <a:gd name="connsiteX2845" fmla="*/ 1567574 w 3243376"/>
              <a:gd name="connsiteY2845" fmla="*/ 1346170 h 2504437"/>
              <a:gd name="connsiteX2846" fmla="*/ 1567574 w 3243376"/>
              <a:gd name="connsiteY2846" fmla="*/ 1368622 h 2504437"/>
              <a:gd name="connsiteX2847" fmla="*/ 1704283 w 3243376"/>
              <a:gd name="connsiteY2847" fmla="*/ 1436380 h 2504437"/>
              <a:gd name="connsiteX2848" fmla="*/ 1704014 w 3243376"/>
              <a:gd name="connsiteY2848" fmla="*/ 1436227 h 2504437"/>
              <a:gd name="connsiteX2849" fmla="*/ 1704011 w 3243376"/>
              <a:gd name="connsiteY2849" fmla="*/ 1435976 h 2504437"/>
              <a:gd name="connsiteX2850" fmla="*/ 2283144 w 3243376"/>
              <a:gd name="connsiteY2850" fmla="*/ 1728421 h 2504437"/>
              <a:gd name="connsiteX2851" fmla="*/ 2271630 w 3243376"/>
              <a:gd name="connsiteY2851" fmla="*/ 1694456 h 2504437"/>
              <a:gd name="connsiteX2852" fmla="*/ 2283144 w 3243376"/>
              <a:gd name="connsiteY2852" fmla="*/ 1728421 h 2504437"/>
              <a:gd name="connsiteX2853" fmla="*/ 2771895 w 3243376"/>
              <a:gd name="connsiteY2853" fmla="*/ 1975964 h 2504437"/>
              <a:gd name="connsiteX2854" fmla="*/ 2760382 w 3243376"/>
              <a:gd name="connsiteY2854" fmla="*/ 1964450 h 2504437"/>
              <a:gd name="connsiteX2855" fmla="*/ 2771895 w 3243376"/>
              <a:gd name="connsiteY2855" fmla="*/ 1964450 h 2504437"/>
              <a:gd name="connsiteX2856" fmla="*/ 2771895 w 3243376"/>
              <a:gd name="connsiteY2856" fmla="*/ 1975964 h 2504437"/>
              <a:gd name="connsiteX2857" fmla="*/ 1642413 w 3243376"/>
              <a:gd name="connsiteY2857" fmla="*/ 1416664 h 2504437"/>
              <a:gd name="connsiteX2858" fmla="*/ 1647594 w 3243376"/>
              <a:gd name="connsiteY2858" fmla="*/ 1402011 h 2504437"/>
              <a:gd name="connsiteX2859" fmla="*/ 1636081 w 3243376"/>
              <a:gd name="connsiteY2859" fmla="*/ 1413525 h 2504437"/>
              <a:gd name="connsiteX2860" fmla="*/ 1642413 w 3243376"/>
              <a:gd name="connsiteY2860" fmla="*/ 1416664 h 2504437"/>
              <a:gd name="connsiteX2861" fmla="*/ 2516293 w 3243376"/>
              <a:gd name="connsiteY2861" fmla="*/ 1850753 h 2504437"/>
              <a:gd name="connsiteX2862" fmla="*/ 2510537 w 3243376"/>
              <a:gd name="connsiteY2862" fmla="*/ 1840679 h 2504437"/>
              <a:gd name="connsiteX2863" fmla="*/ 2522050 w 3243376"/>
              <a:gd name="connsiteY2863" fmla="*/ 1852193 h 2504437"/>
              <a:gd name="connsiteX2864" fmla="*/ 2516293 w 3243376"/>
              <a:gd name="connsiteY2864" fmla="*/ 1850753 h 2504437"/>
              <a:gd name="connsiteX2865" fmla="*/ 2374101 w 3243376"/>
              <a:gd name="connsiteY2865" fmla="*/ 1784837 h 2504437"/>
              <a:gd name="connsiteX2866" fmla="*/ 2385614 w 3243376"/>
              <a:gd name="connsiteY2866" fmla="*/ 1762386 h 2504437"/>
              <a:gd name="connsiteX2867" fmla="*/ 2374101 w 3243376"/>
              <a:gd name="connsiteY2867" fmla="*/ 1784837 h 2504437"/>
              <a:gd name="connsiteX2868" fmla="*/ 2033298 w 3243376"/>
              <a:gd name="connsiteY2868" fmla="*/ 1616164 h 2504437"/>
              <a:gd name="connsiteX2869" fmla="*/ 2033298 w 3243376"/>
              <a:gd name="connsiteY2869" fmla="*/ 1593712 h 2504437"/>
              <a:gd name="connsiteX2870" fmla="*/ 2010847 w 3243376"/>
              <a:gd name="connsiteY2870" fmla="*/ 1582198 h 2504437"/>
              <a:gd name="connsiteX2871" fmla="*/ 2033298 w 3243376"/>
              <a:gd name="connsiteY2871" fmla="*/ 1616164 h 2504437"/>
              <a:gd name="connsiteX2872" fmla="*/ 2345101 w 3243376"/>
              <a:gd name="connsiteY2872" fmla="*/ 1771233 h 2504437"/>
              <a:gd name="connsiteX2873" fmla="*/ 2350498 w 3243376"/>
              <a:gd name="connsiteY2873" fmla="*/ 1761811 h 2504437"/>
              <a:gd name="connsiteX2874" fmla="*/ 2362012 w 3243376"/>
              <a:gd name="connsiteY2874" fmla="*/ 1761811 h 2504437"/>
              <a:gd name="connsiteX2875" fmla="*/ 2362012 w 3243376"/>
              <a:gd name="connsiteY2875" fmla="*/ 1773324 h 2504437"/>
              <a:gd name="connsiteX2876" fmla="*/ 2351002 w 3243376"/>
              <a:gd name="connsiteY2876" fmla="*/ 1769007 h 2504437"/>
              <a:gd name="connsiteX2877" fmla="*/ 2499023 w 3243376"/>
              <a:gd name="connsiteY2877" fmla="*/ 1850161 h 2504437"/>
              <a:gd name="connsiteX2878" fmla="*/ 2497503 w 3243376"/>
              <a:gd name="connsiteY2878" fmla="*/ 1848873 h 2504437"/>
              <a:gd name="connsiteX2879" fmla="*/ 2499024 w 3243376"/>
              <a:gd name="connsiteY2879" fmla="*/ 1840679 h 2504437"/>
              <a:gd name="connsiteX2880" fmla="*/ 1750064 w 3243376"/>
              <a:gd name="connsiteY2880" fmla="*/ 1480303 h 2504437"/>
              <a:gd name="connsiteX2881" fmla="*/ 1772517 w 3243376"/>
              <a:gd name="connsiteY2881" fmla="*/ 1480303 h 2504437"/>
              <a:gd name="connsiteX2882" fmla="*/ 1794968 w 3243376"/>
              <a:gd name="connsiteY2882" fmla="*/ 1491817 h 2504437"/>
              <a:gd name="connsiteX2883" fmla="*/ 1817419 w 3243376"/>
              <a:gd name="connsiteY2883" fmla="*/ 1503331 h 2504437"/>
              <a:gd name="connsiteX2884" fmla="*/ 1817419 w 3243376"/>
              <a:gd name="connsiteY2884" fmla="*/ 1502180 h 2504437"/>
              <a:gd name="connsiteX2885" fmla="*/ 1829509 w 3243376"/>
              <a:gd name="connsiteY2885" fmla="*/ 1502180 h 2504437"/>
              <a:gd name="connsiteX2886" fmla="*/ 1817994 w 3243376"/>
              <a:gd name="connsiteY2886" fmla="*/ 1468214 h 2504437"/>
              <a:gd name="connsiteX2887" fmla="*/ 1806481 w 3243376"/>
              <a:gd name="connsiteY2887" fmla="*/ 1479728 h 2504437"/>
              <a:gd name="connsiteX2888" fmla="*/ 1803890 w 3243376"/>
              <a:gd name="connsiteY2888" fmla="*/ 1472820 h 2504437"/>
              <a:gd name="connsiteX2889" fmla="*/ 1796472 w 3243376"/>
              <a:gd name="connsiteY2889" fmla="*/ 1467014 h 2504437"/>
              <a:gd name="connsiteX2890" fmla="*/ 1801301 w 3243376"/>
              <a:gd name="connsiteY2890" fmla="*/ 1457780 h 2504437"/>
              <a:gd name="connsiteX2891" fmla="*/ 1807057 w 3243376"/>
              <a:gd name="connsiteY2891" fmla="*/ 1446339 h 2504437"/>
              <a:gd name="connsiteX2892" fmla="*/ 1793898 w 3243376"/>
              <a:gd name="connsiteY2892" fmla="*/ 1449847 h 2504437"/>
              <a:gd name="connsiteX2893" fmla="*/ 1785983 w 3243376"/>
              <a:gd name="connsiteY2893" fmla="*/ 1457555 h 2504437"/>
              <a:gd name="connsiteX2894" fmla="*/ 1784030 w 3243376"/>
              <a:gd name="connsiteY2894" fmla="*/ 1457276 h 2504437"/>
              <a:gd name="connsiteX2895" fmla="*/ 1785228 w 3243376"/>
              <a:gd name="connsiteY2895" fmla="*/ 1458214 h 2504437"/>
              <a:gd name="connsiteX2896" fmla="*/ 1773092 w 3243376"/>
              <a:gd name="connsiteY2896" fmla="*/ 1468790 h 2504437"/>
              <a:gd name="connsiteX2897" fmla="*/ 1761578 w 3243376"/>
              <a:gd name="connsiteY2897" fmla="*/ 1480304 h 2504437"/>
              <a:gd name="connsiteX2898" fmla="*/ 1750064 w 3243376"/>
              <a:gd name="connsiteY2898" fmla="*/ 1480303 h 2504437"/>
              <a:gd name="connsiteX2899" fmla="*/ 2567529 w 3243376"/>
              <a:gd name="connsiteY2899" fmla="*/ 1885582 h 2504437"/>
              <a:gd name="connsiteX2900" fmla="*/ 2579042 w 3243376"/>
              <a:gd name="connsiteY2900" fmla="*/ 1874068 h 2504437"/>
              <a:gd name="connsiteX2901" fmla="*/ 2567529 w 3243376"/>
              <a:gd name="connsiteY2901" fmla="*/ 1885582 h 2504437"/>
              <a:gd name="connsiteX2902" fmla="*/ 2294657 w 3243376"/>
              <a:gd name="connsiteY2902" fmla="*/ 1750873 h 2504437"/>
              <a:gd name="connsiteX2903" fmla="*/ 2296310 w 3243376"/>
              <a:gd name="connsiteY2903" fmla="*/ 1747796 h 2504437"/>
              <a:gd name="connsiteX2904" fmla="*/ 2297858 w 3243376"/>
              <a:gd name="connsiteY2904" fmla="*/ 1750874 h 2504437"/>
              <a:gd name="connsiteX2905" fmla="*/ 2504564 w 3243376"/>
              <a:gd name="connsiteY2905" fmla="*/ 1854855 h 2504437"/>
              <a:gd name="connsiteX2906" fmla="*/ 2501421 w 3243376"/>
              <a:gd name="connsiteY2906" fmla="*/ 1852192 h 2504437"/>
              <a:gd name="connsiteX2907" fmla="*/ 2510537 w 3243376"/>
              <a:gd name="connsiteY2907" fmla="*/ 1852192 h 2504437"/>
              <a:gd name="connsiteX2908" fmla="*/ 2504564 w 3243376"/>
              <a:gd name="connsiteY2908" fmla="*/ 1854855 h 2504437"/>
              <a:gd name="connsiteX2909" fmla="*/ 2499024 w 3243376"/>
              <a:gd name="connsiteY2909" fmla="*/ 1852192 h 2504437"/>
              <a:gd name="connsiteX2910" fmla="*/ 2499023 w 3243376"/>
              <a:gd name="connsiteY2910" fmla="*/ 1850161 h 2504437"/>
              <a:gd name="connsiteX2911" fmla="*/ 2501421 w 3243376"/>
              <a:gd name="connsiteY2911" fmla="*/ 1852192 h 2504437"/>
              <a:gd name="connsiteX2912" fmla="*/ 1931403 w 3243376"/>
              <a:gd name="connsiteY2912" fmla="*/ 1571260 h 2504437"/>
              <a:gd name="connsiteX2913" fmla="*/ 1931404 w 3243376"/>
              <a:gd name="connsiteY2913" fmla="*/ 1559747 h 2504437"/>
              <a:gd name="connsiteX2914" fmla="*/ 1931403 w 3243376"/>
              <a:gd name="connsiteY2914" fmla="*/ 1571260 h 2504437"/>
              <a:gd name="connsiteX2915" fmla="*/ 2055750 w 3243376"/>
              <a:gd name="connsiteY2915" fmla="*/ 1634010 h 2504437"/>
              <a:gd name="connsiteX2916" fmla="*/ 2060420 w 3243376"/>
              <a:gd name="connsiteY2916" fmla="*/ 1630343 h 2504437"/>
              <a:gd name="connsiteX2917" fmla="*/ 2060068 w 3243376"/>
              <a:gd name="connsiteY2917" fmla="*/ 1632571 h 2504437"/>
              <a:gd name="connsiteX2918" fmla="*/ 2055750 w 3243376"/>
              <a:gd name="connsiteY2918" fmla="*/ 1634010 h 2504437"/>
              <a:gd name="connsiteX2919" fmla="*/ 2314806 w 3243376"/>
              <a:gd name="connsiteY2919" fmla="*/ 1762386 h 2504437"/>
              <a:gd name="connsiteX2920" fmla="*/ 2321432 w 3243376"/>
              <a:gd name="connsiteY2920" fmla="*/ 1759425 h 2504437"/>
              <a:gd name="connsiteX2921" fmla="*/ 2320562 w 3243376"/>
              <a:gd name="connsiteY2921" fmla="*/ 1760947 h 2504437"/>
              <a:gd name="connsiteX2922" fmla="*/ 2314806 w 3243376"/>
              <a:gd name="connsiteY2922" fmla="*/ 1762386 h 2504437"/>
              <a:gd name="connsiteX2923" fmla="*/ 1942342 w 3243376"/>
              <a:gd name="connsiteY2923" fmla="*/ 1578169 h 2504437"/>
              <a:gd name="connsiteX2924" fmla="*/ 1942341 w 3243376"/>
              <a:gd name="connsiteY2924" fmla="*/ 1566655 h 2504437"/>
              <a:gd name="connsiteX2925" fmla="*/ 1953856 w 3243376"/>
              <a:gd name="connsiteY2925" fmla="*/ 1566656 h 2504437"/>
              <a:gd name="connsiteX2926" fmla="*/ 1942342 w 3243376"/>
              <a:gd name="connsiteY2926" fmla="*/ 1578169 h 2504437"/>
              <a:gd name="connsiteX2927" fmla="*/ 2207515 w 3243376"/>
              <a:gd name="connsiteY2927" fmla="*/ 1710307 h 2504437"/>
              <a:gd name="connsiteX2928" fmla="*/ 2215213 w 3243376"/>
              <a:gd name="connsiteY2928" fmla="*/ 1705969 h 2504437"/>
              <a:gd name="connsiteX2929" fmla="*/ 2208386 w 3243376"/>
              <a:gd name="connsiteY2929" fmla="*/ 1710647 h 2504437"/>
              <a:gd name="connsiteX2930" fmla="*/ 2341200 w 3243376"/>
              <a:gd name="connsiteY2930" fmla="*/ 1777917 h 2504437"/>
              <a:gd name="connsiteX2931" fmla="*/ 2339560 w 3243376"/>
              <a:gd name="connsiteY2931" fmla="*/ 1773324 h 2504437"/>
              <a:gd name="connsiteX2932" fmla="*/ 2345101 w 3243376"/>
              <a:gd name="connsiteY2932" fmla="*/ 1771233 h 2504437"/>
              <a:gd name="connsiteX2933" fmla="*/ 2341431 w 3243376"/>
              <a:gd name="connsiteY2933" fmla="*/ 1777641 h 2504437"/>
              <a:gd name="connsiteX2934" fmla="*/ 1715524 w 3243376"/>
              <a:gd name="connsiteY2934" fmla="*/ 1469942 h 2504437"/>
              <a:gd name="connsiteX2935" fmla="*/ 1726462 w 3243376"/>
              <a:gd name="connsiteY2935" fmla="*/ 1469942 h 2504437"/>
              <a:gd name="connsiteX2936" fmla="*/ 1715453 w 3243376"/>
              <a:gd name="connsiteY2936" fmla="*/ 1452959 h 2504437"/>
              <a:gd name="connsiteX2937" fmla="*/ 1704283 w 3243376"/>
              <a:gd name="connsiteY2937" fmla="*/ 1436380 h 2504437"/>
              <a:gd name="connsiteX2938" fmla="*/ 1704586 w 3243376"/>
              <a:gd name="connsiteY2938" fmla="*/ 1436552 h 2504437"/>
              <a:gd name="connsiteX2939" fmla="*/ 1704586 w 3243376"/>
              <a:gd name="connsiteY2939" fmla="*/ 1425038 h 2504437"/>
              <a:gd name="connsiteX2940" fmla="*/ 1693073 w 3243376"/>
              <a:gd name="connsiteY2940" fmla="*/ 1425038 h 2504437"/>
              <a:gd name="connsiteX2941" fmla="*/ 1681559 w 3243376"/>
              <a:gd name="connsiteY2941" fmla="*/ 1425038 h 2504437"/>
              <a:gd name="connsiteX2942" fmla="*/ 1681558 w 3243376"/>
              <a:gd name="connsiteY2942" fmla="*/ 1436552 h 2504437"/>
              <a:gd name="connsiteX2943" fmla="*/ 1693073 w 3243376"/>
              <a:gd name="connsiteY2943" fmla="*/ 1425038 h 2504437"/>
              <a:gd name="connsiteX2944" fmla="*/ 1688215 w 3243376"/>
              <a:gd name="connsiteY2944" fmla="*/ 1440663 h 2504437"/>
              <a:gd name="connsiteX2945" fmla="*/ 1691087 w 3243376"/>
              <a:gd name="connsiteY2945" fmla="*/ 1444700 h 2504437"/>
              <a:gd name="connsiteX2946" fmla="*/ 1681558 w 3243376"/>
              <a:gd name="connsiteY2946" fmla="*/ 1447489 h 2504437"/>
              <a:gd name="connsiteX2947" fmla="*/ 1693072 w 3243376"/>
              <a:gd name="connsiteY2947" fmla="*/ 1447489 h 2504437"/>
              <a:gd name="connsiteX2948" fmla="*/ 1691087 w 3243376"/>
              <a:gd name="connsiteY2948" fmla="*/ 1444700 h 2504437"/>
              <a:gd name="connsiteX2949" fmla="*/ 1692928 w 3243376"/>
              <a:gd name="connsiteY2949" fmla="*/ 1444161 h 2504437"/>
              <a:gd name="connsiteX2950" fmla="*/ 1699045 w 3243376"/>
              <a:gd name="connsiteY2950" fmla="*/ 1433404 h 2504437"/>
              <a:gd name="connsiteX2951" fmla="*/ 1704014 w 3243376"/>
              <a:gd name="connsiteY2951" fmla="*/ 1436227 h 2504437"/>
              <a:gd name="connsiteX2952" fmla="*/ 1704190 w 3243376"/>
              <a:gd name="connsiteY2952" fmla="*/ 1449136 h 2504437"/>
              <a:gd name="connsiteX2953" fmla="*/ 1715524 w 3243376"/>
              <a:gd name="connsiteY2953" fmla="*/ 1469942 h 2504437"/>
              <a:gd name="connsiteX2954" fmla="*/ 2453545 w 3243376"/>
              <a:gd name="connsiteY2954" fmla="*/ 1840679 h 2504437"/>
              <a:gd name="connsiteX2955" fmla="*/ 2451008 w 3243376"/>
              <a:gd name="connsiteY2955" fmla="*/ 1835796 h 2504437"/>
              <a:gd name="connsiteX2956" fmla="*/ 2453760 w 3243376"/>
              <a:gd name="connsiteY2956" fmla="*/ 1835210 h 2504437"/>
              <a:gd name="connsiteX2957" fmla="*/ 2453544 w 3243376"/>
              <a:gd name="connsiteY2957" fmla="*/ 1829740 h 2504437"/>
              <a:gd name="connsiteX2958" fmla="*/ 2453544 w 3243376"/>
              <a:gd name="connsiteY2958" fmla="*/ 1795775 h 2504437"/>
              <a:gd name="connsiteX2959" fmla="*/ 2453544 w 3243376"/>
              <a:gd name="connsiteY2959" fmla="*/ 1784262 h 2504437"/>
              <a:gd name="connsiteX2960" fmla="*/ 2442031 w 3243376"/>
              <a:gd name="connsiteY2960" fmla="*/ 1761811 h 2504437"/>
              <a:gd name="connsiteX2961" fmla="*/ 2431020 w 3243376"/>
              <a:gd name="connsiteY2961" fmla="*/ 1761811 h 2504437"/>
              <a:gd name="connsiteX2962" fmla="*/ 2421255 w 3243376"/>
              <a:gd name="connsiteY2962" fmla="*/ 1761811 h 2504437"/>
              <a:gd name="connsiteX2963" fmla="*/ 2431164 w 3243376"/>
              <a:gd name="connsiteY2963" fmla="*/ 1756629 h 2504437"/>
              <a:gd name="connsiteX2964" fmla="*/ 2442606 w 3243376"/>
              <a:gd name="connsiteY2964" fmla="*/ 1750873 h 2504437"/>
              <a:gd name="connsiteX2965" fmla="*/ 2423420 w 3243376"/>
              <a:gd name="connsiteY2965" fmla="*/ 1749253 h 2504437"/>
              <a:gd name="connsiteX2966" fmla="*/ 2420299 w 3243376"/>
              <a:gd name="connsiteY2966" fmla="*/ 1761811 h 2504437"/>
              <a:gd name="connsiteX2967" fmla="*/ 2419579 w 3243376"/>
              <a:gd name="connsiteY2967" fmla="*/ 1761811 h 2504437"/>
              <a:gd name="connsiteX2968" fmla="*/ 2419579 w 3243376"/>
              <a:gd name="connsiteY2968" fmla="*/ 1795776 h 2504437"/>
              <a:gd name="connsiteX2969" fmla="*/ 2446537 w 3243376"/>
              <a:gd name="connsiteY2969" fmla="*/ 1827186 h 2504437"/>
              <a:gd name="connsiteX2970" fmla="*/ 2451008 w 3243376"/>
              <a:gd name="connsiteY2970" fmla="*/ 1835796 h 2504437"/>
              <a:gd name="connsiteX2971" fmla="*/ 2450549 w 3243376"/>
              <a:gd name="connsiteY2971" fmla="*/ 1835893 h 2504437"/>
              <a:gd name="connsiteX2972" fmla="*/ 2453545 w 3243376"/>
              <a:gd name="connsiteY2972" fmla="*/ 1840679 h 2504437"/>
              <a:gd name="connsiteX2973" fmla="*/ 2090291 w 3243376"/>
              <a:gd name="connsiteY2973" fmla="*/ 1661067 h 2504437"/>
              <a:gd name="connsiteX2974" fmla="*/ 2101805 w 3243376"/>
              <a:gd name="connsiteY2974" fmla="*/ 1661067 h 2504437"/>
              <a:gd name="connsiteX2975" fmla="*/ 2090291 w 3243376"/>
              <a:gd name="connsiteY2975" fmla="*/ 1661067 h 2504437"/>
              <a:gd name="connsiteX2976" fmla="*/ 1965369 w 3243376"/>
              <a:gd name="connsiteY2976" fmla="*/ 1604650 h 2504437"/>
              <a:gd name="connsiteX2977" fmla="*/ 1976882 w 3243376"/>
              <a:gd name="connsiteY2977" fmla="*/ 1593136 h 2504437"/>
              <a:gd name="connsiteX2978" fmla="*/ 1965369 w 3243376"/>
              <a:gd name="connsiteY2978" fmla="*/ 1604650 h 2504437"/>
              <a:gd name="connsiteX2979" fmla="*/ 1919890 w 3243376"/>
              <a:gd name="connsiteY2979" fmla="*/ 1582198 h 2504437"/>
              <a:gd name="connsiteX2980" fmla="*/ 1931403 w 3243376"/>
              <a:gd name="connsiteY2980" fmla="*/ 1582198 h 2504437"/>
              <a:gd name="connsiteX2981" fmla="*/ 1919890 w 3243376"/>
              <a:gd name="connsiteY2981" fmla="*/ 1582198 h 2504437"/>
              <a:gd name="connsiteX2982" fmla="*/ 2242936 w 3243376"/>
              <a:gd name="connsiteY2982" fmla="*/ 1742306 h 2504437"/>
              <a:gd name="connsiteX2983" fmla="*/ 2249178 w 3243376"/>
              <a:gd name="connsiteY2983" fmla="*/ 1739359 h 2504437"/>
              <a:gd name="connsiteX2984" fmla="*/ 2245490 w 3243376"/>
              <a:gd name="connsiteY2984" fmla="*/ 1742849 h 2504437"/>
              <a:gd name="connsiteX2985" fmla="*/ 1783454 w 3243376"/>
              <a:gd name="connsiteY2985" fmla="*/ 1514844 h 2504437"/>
              <a:gd name="connsiteX2986" fmla="*/ 1783566 w 3243376"/>
              <a:gd name="connsiteY2986" fmla="*/ 1514647 h 2504437"/>
              <a:gd name="connsiteX2987" fmla="*/ 1783846 w 3243376"/>
              <a:gd name="connsiteY2987" fmla="*/ 1514788 h 2504437"/>
              <a:gd name="connsiteX2988" fmla="*/ 2242702 w 3243376"/>
              <a:gd name="connsiteY2988" fmla="*/ 1742417 h 2504437"/>
              <a:gd name="connsiteX2989" fmla="*/ 2242616 w 3243376"/>
              <a:gd name="connsiteY2989" fmla="*/ 1742239 h 2504437"/>
              <a:gd name="connsiteX2990" fmla="*/ 2242936 w 3243376"/>
              <a:gd name="connsiteY2990" fmla="*/ 1742306 h 2504437"/>
              <a:gd name="connsiteX2991" fmla="*/ 2181248 w 3243376"/>
              <a:gd name="connsiteY2991" fmla="*/ 1716907 h 2504437"/>
              <a:gd name="connsiteX2992" fmla="*/ 2192762 w 3243376"/>
              <a:gd name="connsiteY2992" fmla="*/ 1694456 h 2504437"/>
              <a:gd name="connsiteX2993" fmla="*/ 2203771 w 3243376"/>
              <a:gd name="connsiteY2993" fmla="*/ 1708848 h 2504437"/>
              <a:gd name="connsiteX2994" fmla="*/ 2207515 w 3243376"/>
              <a:gd name="connsiteY2994" fmla="*/ 1710307 h 2504437"/>
              <a:gd name="connsiteX2995" fmla="*/ 2198231 w 3243376"/>
              <a:gd name="connsiteY2995" fmla="*/ 1715540 h 2504437"/>
              <a:gd name="connsiteX2996" fmla="*/ 2181248 w 3243376"/>
              <a:gd name="connsiteY2996" fmla="*/ 1716907 h 2504437"/>
              <a:gd name="connsiteX2997" fmla="*/ 2454120 w 3243376"/>
              <a:gd name="connsiteY2997" fmla="*/ 1852192 h 2504437"/>
              <a:gd name="connsiteX2998" fmla="*/ 2456526 w 3243376"/>
              <a:gd name="connsiteY2998" fmla="*/ 1850632 h 2504437"/>
              <a:gd name="connsiteX2999" fmla="*/ 2456670 w 3243376"/>
              <a:gd name="connsiteY2999" fmla="*/ 1851192 h 2504437"/>
              <a:gd name="connsiteX3000" fmla="*/ 2266448 w 3243376"/>
              <a:gd name="connsiteY3000" fmla="*/ 1759292 h 2504437"/>
              <a:gd name="connsiteX3001" fmla="*/ 2260692 w 3243376"/>
              <a:gd name="connsiteY3001" fmla="*/ 1750873 h 2504437"/>
              <a:gd name="connsiteX3002" fmla="*/ 2272205 w 3243376"/>
              <a:gd name="connsiteY3002" fmla="*/ 1750873 h 2504437"/>
              <a:gd name="connsiteX3003" fmla="*/ 2266448 w 3243376"/>
              <a:gd name="connsiteY3003" fmla="*/ 1759292 h 2504437"/>
              <a:gd name="connsiteX3004" fmla="*/ 2203699 w 3243376"/>
              <a:gd name="connsiteY3004" fmla="*/ 1728422 h 2504437"/>
              <a:gd name="connsiteX3005" fmla="*/ 2215213 w 3243376"/>
              <a:gd name="connsiteY3005" fmla="*/ 1716907 h 2504437"/>
              <a:gd name="connsiteX3006" fmla="*/ 2203699 w 3243376"/>
              <a:gd name="connsiteY3006" fmla="*/ 1728422 h 2504437"/>
              <a:gd name="connsiteX3007" fmla="*/ 2783408 w 3243376"/>
              <a:gd name="connsiteY3007" fmla="*/ 2020866 h 2504437"/>
              <a:gd name="connsiteX3008" fmla="*/ 2794922 w 3243376"/>
              <a:gd name="connsiteY3008" fmla="*/ 2020866 h 2504437"/>
              <a:gd name="connsiteX3009" fmla="*/ 2783408 w 3243376"/>
              <a:gd name="connsiteY3009" fmla="*/ 2020866 h 2504437"/>
              <a:gd name="connsiteX3010" fmla="*/ 1624566 w 3243376"/>
              <a:gd name="connsiteY3010" fmla="*/ 1447489 h 2504437"/>
              <a:gd name="connsiteX3011" fmla="*/ 1636081 w 3243376"/>
              <a:gd name="connsiteY3011" fmla="*/ 1447489 h 2504437"/>
              <a:gd name="connsiteX3012" fmla="*/ 1636080 w 3243376"/>
              <a:gd name="connsiteY3012" fmla="*/ 1435976 h 2504437"/>
              <a:gd name="connsiteX3013" fmla="*/ 1624566 w 3243376"/>
              <a:gd name="connsiteY3013" fmla="*/ 1435976 h 2504437"/>
              <a:gd name="connsiteX3014" fmla="*/ 1624566 w 3243376"/>
              <a:gd name="connsiteY3014" fmla="*/ 1447489 h 2504437"/>
              <a:gd name="connsiteX3015" fmla="*/ 2328622 w 3243376"/>
              <a:gd name="connsiteY3015" fmla="*/ 1796352 h 2504437"/>
              <a:gd name="connsiteX3016" fmla="*/ 2340136 w 3243376"/>
              <a:gd name="connsiteY3016" fmla="*/ 1784837 h 2504437"/>
              <a:gd name="connsiteX3017" fmla="*/ 2337059 w 3243376"/>
              <a:gd name="connsiteY3017" fmla="*/ 1782859 h 2504437"/>
              <a:gd name="connsiteX3018" fmla="*/ 2341200 w 3243376"/>
              <a:gd name="connsiteY3018" fmla="*/ 1777917 h 2504437"/>
              <a:gd name="connsiteX3019" fmla="*/ 2341359 w 3243376"/>
              <a:gd name="connsiteY3019" fmla="*/ 1778361 h 2504437"/>
              <a:gd name="connsiteX3020" fmla="*/ 2351074 w 3243376"/>
              <a:gd name="connsiteY3020" fmla="*/ 1784838 h 2504437"/>
              <a:gd name="connsiteX3021" fmla="*/ 2328622 w 3243376"/>
              <a:gd name="connsiteY3021" fmla="*/ 1796352 h 2504437"/>
              <a:gd name="connsiteX3022" fmla="*/ 1597222 w 3243376"/>
              <a:gd name="connsiteY3022" fmla="*/ 1434537 h 2504437"/>
              <a:gd name="connsiteX3023" fmla="*/ 1601540 w 3243376"/>
              <a:gd name="connsiteY3023" fmla="*/ 1435976 h 2504437"/>
              <a:gd name="connsiteX3024" fmla="*/ 1601540 w 3243376"/>
              <a:gd name="connsiteY3024" fmla="*/ 1424463 h 2504437"/>
              <a:gd name="connsiteX3025" fmla="*/ 1597222 w 3243376"/>
              <a:gd name="connsiteY3025" fmla="*/ 1434537 h 2504437"/>
              <a:gd name="connsiteX3026" fmla="*/ 2254935 w 3243376"/>
              <a:gd name="connsiteY3026" fmla="*/ 1760947 h 2504437"/>
              <a:gd name="connsiteX3027" fmla="*/ 2249178 w 3243376"/>
              <a:gd name="connsiteY3027" fmla="*/ 1750873 h 2504437"/>
              <a:gd name="connsiteX3028" fmla="*/ 2260692 w 3243376"/>
              <a:gd name="connsiteY3028" fmla="*/ 1739359 h 2504437"/>
              <a:gd name="connsiteX3029" fmla="*/ 2260692 w 3243376"/>
              <a:gd name="connsiteY3029" fmla="*/ 1750873 h 2504437"/>
              <a:gd name="connsiteX3030" fmla="*/ 2260692 w 3243376"/>
              <a:gd name="connsiteY3030" fmla="*/ 1762386 h 2504437"/>
              <a:gd name="connsiteX3031" fmla="*/ 2254935 w 3243376"/>
              <a:gd name="connsiteY3031" fmla="*/ 1760947 h 2504437"/>
              <a:gd name="connsiteX3032" fmla="*/ 2544501 w 3243376"/>
              <a:gd name="connsiteY3032" fmla="*/ 1905299 h 2504437"/>
              <a:gd name="connsiteX3033" fmla="*/ 2532988 w 3243376"/>
              <a:gd name="connsiteY3033" fmla="*/ 1897095 h 2504437"/>
              <a:gd name="connsiteX3034" fmla="*/ 2544501 w 3243376"/>
              <a:gd name="connsiteY3034" fmla="*/ 1885582 h 2504437"/>
              <a:gd name="connsiteX3035" fmla="*/ 2554577 w 3243376"/>
              <a:gd name="connsiteY3035" fmla="*/ 1891339 h 2504437"/>
              <a:gd name="connsiteX3036" fmla="*/ 2554818 w 3243376"/>
              <a:gd name="connsiteY3036" fmla="*/ 1892304 h 2504437"/>
              <a:gd name="connsiteX3037" fmla="*/ 2553137 w 3243376"/>
              <a:gd name="connsiteY3037" fmla="*/ 1897095 h 2504437"/>
              <a:gd name="connsiteX3038" fmla="*/ 2555897 w 3243376"/>
              <a:gd name="connsiteY3038" fmla="*/ 1896617 h 2504437"/>
              <a:gd name="connsiteX3039" fmla="*/ 2556016 w 3243376"/>
              <a:gd name="connsiteY3039" fmla="*/ 1897095 h 2504437"/>
              <a:gd name="connsiteX3040" fmla="*/ 2544501 w 3243376"/>
              <a:gd name="connsiteY3040" fmla="*/ 1905299 h 2504437"/>
              <a:gd name="connsiteX3041" fmla="*/ 2456368 w 3243376"/>
              <a:gd name="connsiteY3041" fmla="*/ 1864271 h 2504437"/>
              <a:gd name="connsiteX3042" fmla="*/ 2457538 w 3243376"/>
              <a:gd name="connsiteY3042" fmla="*/ 1854576 h 2504437"/>
              <a:gd name="connsiteX3043" fmla="*/ 2456670 w 3243376"/>
              <a:gd name="connsiteY3043" fmla="*/ 1851192 h 2504437"/>
              <a:gd name="connsiteX3044" fmla="*/ 2465130 w 3243376"/>
              <a:gd name="connsiteY3044" fmla="*/ 1847875 h 2504437"/>
              <a:gd name="connsiteX3045" fmla="*/ 2476572 w 3243376"/>
              <a:gd name="connsiteY3045" fmla="*/ 1852193 h 2504437"/>
              <a:gd name="connsiteX3046" fmla="*/ 2465562 w 3243376"/>
              <a:gd name="connsiteY3046" fmla="*/ 1866584 h 2504437"/>
              <a:gd name="connsiteX3047" fmla="*/ 1885924 w 3243376"/>
              <a:gd name="connsiteY3047" fmla="*/ 1582198 h 2504437"/>
              <a:gd name="connsiteX3048" fmla="*/ 1885925 w 3243376"/>
              <a:gd name="connsiteY3048" fmla="*/ 1559747 h 2504437"/>
              <a:gd name="connsiteX3049" fmla="*/ 1863473 w 3243376"/>
              <a:gd name="connsiteY3049" fmla="*/ 1537296 h 2504437"/>
              <a:gd name="connsiteX3050" fmla="*/ 1897438 w 3243376"/>
              <a:gd name="connsiteY3050" fmla="*/ 1582198 h 2504437"/>
              <a:gd name="connsiteX3051" fmla="*/ 1885924 w 3243376"/>
              <a:gd name="connsiteY3051" fmla="*/ 1582198 h 2504437"/>
              <a:gd name="connsiteX3052" fmla="*/ 1840446 w 3243376"/>
              <a:gd name="connsiteY3052" fmla="*/ 1560323 h 2504437"/>
              <a:gd name="connsiteX3053" fmla="*/ 1851960 w 3243376"/>
              <a:gd name="connsiteY3053" fmla="*/ 1548809 h 2504437"/>
              <a:gd name="connsiteX3054" fmla="*/ 1851960 w 3243376"/>
              <a:gd name="connsiteY3054" fmla="*/ 1537296 h 2504437"/>
              <a:gd name="connsiteX3055" fmla="*/ 1840447 w 3243376"/>
              <a:gd name="connsiteY3055" fmla="*/ 1537296 h 2504437"/>
              <a:gd name="connsiteX3056" fmla="*/ 1851960 w 3243376"/>
              <a:gd name="connsiteY3056" fmla="*/ 1525782 h 2504437"/>
              <a:gd name="connsiteX3057" fmla="*/ 1851959 w 3243376"/>
              <a:gd name="connsiteY3057" fmla="*/ 1560323 h 2504437"/>
              <a:gd name="connsiteX3058" fmla="*/ 1840446 w 3243376"/>
              <a:gd name="connsiteY3058" fmla="*/ 1560323 h 2504437"/>
              <a:gd name="connsiteX3059" fmla="*/ 2456033 w 3243376"/>
              <a:gd name="connsiteY3059" fmla="*/ 1867053 h 2504437"/>
              <a:gd name="connsiteX3060" fmla="*/ 2454120 w 3243376"/>
              <a:gd name="connsiteY3060" fmla="*/ 1863706 h 2504437"/>
              <a:gd name="connsiteX3061" fmla="*/ 2456368 w 3243376"/>
              <a:gd name="connsiteY3061" fmla="*/ 1864271 h 2504437"/>
              <a:gd name="connsiteX3062" fmla="*/ 2147119 w 3243376"/>
              <a:gd name="connsiteY3062" fmla="*/ 1715856 h 2504437"/>
              <a:gd name="connsiteX3063" fmla="*/ 2145772 w 3243376"/>
              <a:gd name="connsiteY3063" fmla="*/ 1707265 h 2504437"/>
              <a:gd name="connsiteX3064" fmla="*/ 2135194 w 3243376"/>
              <a:gd name="connsiteY3064" fmla="*/ 1705394 h 2504437"/>
              <a:gd name="connsiteX3065" fmla="*/ 2146708 w 3243376"/>
              <a:gd name="connsiteY3065" fmla="*/ 1693881 h 2504437"/>
              <a:gd name="connsiteX3066" fmla="*/ 2158222 w 3243376"/>
              <a:gd name="connsiteY3066" fmla="*/ 1705394 h 2504437"/>
              <a:gd name="connsiteX3067" fmla="*/ 2151313 w 3243376"/>
              <a:gd name="connsiteY3067" fmla="*/ 1715468 h 2504437"/>
              <a:gd name="connsiteX3068" fmla="*/ 2215213 w 3243376"/>
              <a:gd name="connsiteY3068" fmla="*/ 1750297 h 2504437"/>
              <a:gd name="connsiteX3069" fmla="*/ 2226726 w 3243376"/>
              <a:gd name="connsiteY3069" fmla="*/ 1727845 h 2504437"/>
              <a:gd name="connsiteX3070" fmla="*/ 2249178 w 3243376"/>
              <a:gd name="connsiteY3070" fmla="*/ 1727845 h 2504437"/>
              <a:gd name="connsiteX3071" fmla="*/ 2240543 w 3243376"/>
              <a:gd name="connsiteY3071" fmla="*/ 1737920 h 2504437"/>
              <a:gd name="connsiteX3072" fmla="*/ 2242616 w 3243376"/>
              <a:gd name="connsiteY3072" fmla="*/ 1742239 h 2504437"/>
              <a:gd name="connsiteX3073" fmla="*/ 2236513 w 3243376"/>
              <a:gd name="connsiteY3073" fmla="*/ 1740942 h 2504437"/>
              <a:gd name="connsiteX3074" fmla="*/ 2215213 w 3243376"/>
              <a:gd name="connsiteY3074" fmla="*/ 1750297 h 2504437"/>
              <a:gd name="connsiteX3075" fmla="*/ 2056326 w 3243376"/>
              <a:gd name="connsiteY3075" fmla="*/ 1672005 h 2504437"/>
              <a:gd name="connsiteX3076" fmla="*/ 2044812 w 3243376"/>
              <a:gd name="connsiteY3076" fmla="*/ 1660491 h 2504437"/>
              <a:gd name="connsiteX3077" fmla="*/ 2056326 w 3243376"/>
              <a:gd name="connsiteY3077" fmla="*/ 1672005 h 2504437"/>
              <a:gd name="connsiteX3078" fmla="*/ 2091818 w 3243376"/>
              <a:gd name="connsiteY3078" fmla="*/ 1689601 h 2504437"/>
              <a:gd name="connsiteX3079" fmla="*/ 2095597 w 3243376"/>
              <a:gd name="connsiteY3079" fmla="*/ 1679012 h 2504437"/>
              <a:gd name="connsiteX3080" fmla="*/ 2124256 w 3243376"/>
              <a:gd name="connsiteY3080" fmla="*/ 1648977 h 2504437"/>
              <a:gd name="connsiteX3081" fmla="*/ 2101805 w 3243376"/>
              <a:gd name="connsiteY3081" fmla="*/ 1693881 h 2504437"/>
              <a:gd name="connsiteX3082" fmla="*/ 2306171 w 3243376"/>
              <a:gd name="connsiteY3082" fmla="*/ 1795776 h 2504437"/>
              <a:gd name="connsiteX3083" fmla="*/ 2306171 w 3243376"/>
              <a:gd name="connsiteY3083" fmla="*/ 1788796 h 2504437"/>
              <a:gd name="connsiteX3084" fmla="*/ 2306171 w 3243376"/>
              <a:gd name="connsiteY3084" fmla="*/ 1795776 h 2504437"/>
              <a:gd name="connsiteX3085" fmla="*/ 2539158 w 3243376"/>
              <a:gd name="connsiteY3085" fmla="*/ 1911415 h 2504437"/>
              <a:gd name="connsiteX3086" fmla="*/ 2533563 w 3243376"/>
              <a:gd name="connsiteY3086" fmla="*/ 1908033 h 2504437"/>
              <a:gd name="connsiteX3087" fmla="*/ 2545078 w 3243376"/>
              <a:gd name="connsiteY3087" fmla="*/ 1908033 h 2504437"/>
              <a:gd name="connsiteX3088" fmla="*/ 1574050 w 3243376"/>
              <a:gd name="connsiteY3088" fmla="*/ 1434177 h 2504437"/>
              <a:gd name="connsiteX3089" fmla="*/ 1579087 w 3243376"/>
              <a:gd name="connsiteY3089" fmla="*/ 1435976 h 2504437"/>
              <a:gd name="connsiteX3090" fmla="*/ 1613053 w 3243376"/>
              <a:gd name="connsiteY3090" fmla="*/ 1413525 h 2504437"/>
              <a:gd name="connsiteX3091" fmla="*/ 1613053 w 3243376"/>
              <a:gd name="connsiteY3091" fmla="*/ 1391073 h 2504437"/>
              <a:gd name="connsiteX3092" fmla="*/ 1601540 w 3243376"/>
              <a:gd name="connsiteY3092" fmla="*/ 1379559 h 2504437"/>
              <a:gd name="connsiteX3093" fmla="*/ 1590026 w 3243376"/>
              <a:gd name="connsiteY3093" fmla="*/ 1402011 h 2504437"/>
              <a:gd name="connsiteX3094" fmla="*/ 1567574 w 3243376"/>
              <a:gd name="connsiteY3094" fmla="*/ 1424463 h 2504437"/>
              <a:gd name="connsiteX3095" fmla="*/ 1574050 w 3243376"/>
              <a:gd name="connsiteY3095" fmla="*/ 1434177 h 2504437"/>
              <a:gd name="connsiteX3096" fmla="*/ 2090291 w 3243376"/>
              <a:gd name="connsiteY3096" fmla="*/ 1693881 h 2504437"/>
              <a:gd name="connsiteX3097" fmla="*/ 2091730 w 3243376"/>
              <a:gd name="connsiteY3097" fmla="*/ 1689563 h 2504437"/>
              <a:gd name="connsiteX3098" fmla="*/ 2091818 w 3243376"/>
              <a:gd name="connsiteY3098" fmla="*/ 1689601 h 2504437"/>
              <a:gd name="connsiteX3099" fmla="*/ 2135770 w 3243376"/>
              <a:gd name="connsiteY3099" fmla="*/ 1716907 h 2504437"/>
              <a:gd name="connsiteX3100" fmla="*/ 2147119 w 3243376"/>
              <a:gd name="connsiteY3100" fmla="*/ 1715856 h 2504437"/>
              <a:gd name="connsiteX3101" fmla="*/ 2147284 w 3243376"/>
              <a:gd name="connsiteY3101" fmla="*/ 1716907 h 2504437"/>
              <a:gd name="connsiteX3102" fmla="*/ 2455739 w 3243376"/>
              <a:gd name="connsiteY3102" fmla="*/ 1881003 h 2504437"/>
              <a:gd name="connsiteX3103" fmla="*/ 2455559 w 3243376"/>
              <a:gd name="connsiteY3103" fmla="*/ 1870973 h 2504437"/>
              <a:gd name="connsiteX3104" fmla="*/ 2456033 w 3243376"/>
              <a:gd name="connsiteY3104" fmla="*/ 1867053 h 2504437"/>
              <a:gd name="connsiteX3105" fmla="*/ 2459877 w 3243376"/>
              <a:gd name="connsiteY3105" fmla="*/ 1873780 h 2504437"/>
              <a:gd name="connsiteX3106" fmla="*/ 2465634 w 3243376"/>
              <a:gd name="connsiteY3106" fmla="*/ 1875219 h 2504437"/>
              <a:gd name="connsiteX3107" fmla="*/ 2455739 w 3243376"/>
              <a:gd name="connsiteY3107" fmla="*/ 1881003 h 2504437"/>
              <a:gd name="connsiteX3108" fmla="*/ 2533563 w 3243376"/>
              <a:gd name="connsiteY3108" fmla="*/ 1919547 h 2504437"/>
              <a:gd name="connsiteX3109" fmla="*/ 2535003 w 3243376"/>
              <a:gd name="connsiteY3109" fmla="*/ 1913790 h 2504437"/>
              <a:gd name="connsiteX3110" fmla="*/ 2539158 w 3243376"/>
              <a:gd name="connsiteY3110" fmla="*/ 1911415 h 2504437"/>
              <a:gd name="connsiteX3111" fmla="*/ 2544574 w 3243376"/>
              <a:gd name="connsiteY3111" fmla="*/ 1914689 h 2504437"/>
              <a:gd name="connsiteX3112" fmla="*/ 2533563 w 3243376"/>
              <a:gd name="connsiteY3112" fmla="*/ 1919547 h 2504437"/>
              <a:gd name="connsiteX3113" fmla="*/ 2238240 w 3243376"/>
              <a:gd name="connsiteY3113" fmla="*/ 1773324 h 2504437"/>
              <a:gd name="connsiteX3114" fmla="*/ 2249754 w 3243376"/>
              <a:gd name="connsiteY3114" fmla="*/ 1761811 h 2504437"/>
              <a:gd name="connsiteX3115" fmla="*/ 2238240 w 3243376"/>
              <a:gd name="connsiteY3115" fmla="*/ 1773324 h 2504437"/>
              <a:gd name="connsiteX3116" fmla="*/ 2306171 w 3243376"/>
              <a:gd name="connsiteY3116" fmla="*/ 1807289 h 2504437"/>
              <a:gd name="connsiteX3117" fmla="*/ 2306171 w 3243376"/>
              <a:gd name="connsiteY3117" fmla="*/ 1795776 h 2504437"/>
              <a:gd name="connsiteX3118" fmla="*/ 2314185 w 3243376"/>
              <a:gd name="connsiteY3118" fmla="*/ 1788103 h 2504437"/>
              <a:gd name="connsiteX3119" fmla="*/ 2306171 w 3243376"/>
              <a:gd name="connsiteY3119" fmla="*/ 1807289 h 2504437"/>
              <a:gd name="connsiteX3120" fmla="*/ 2209457 w 3243376"/>
              <a:gd name="connsiteY3120" fmla="*/ 1760947 h 2504437"/>
              <a:gd name="connsiteX3121" fmla="*/ 2203700 w 3243376"/>
              <a:gd name="connsiteY3121" fmla="*/ 1750873 h 2504437"/>
              <a:gd name="connsiteX3122" fmla="*/ 2215213 w 3243376"/>
              <a:gd name="connsiteY3122" fmla="*/ 1750873 h 2504437"/>
              <a:gd name="connsiteX3123" fmla="*/ 2215213 w 3243376"/>
              <a:gd name="connsiteY3123" fmla="*/ 1762386 h 2504437"/>
              <a:gd name="connsiteX3124" fmla="*/ 2209457 w 3243376"/>
              <a:gd name="connsiteY3124" fmla="*/ 1760947 h 2504437"/>
              <a:gd name="connsiteX3125" fmla="*/ 2090291 w 3243376"/>
              <a:gd name="connsiteY3125" fmla="*/ 1705394 h 2504437"/>
              <a:gd name="connsiteX3126" fmla="*/ 2101805 w 3243376"/>
              <a:gd name="connsiteY3126" fmla="*/ 1693881 h 2504437"/>
              <a:gd name="connsiteX3127" fmla="*/ 2124256 w 3243376"/>
              <a:gd name="connsiteY3127" fmla="*/ 1693881 h 2504437"/>
              <a:gd name="connsiteX3128" fmla="*/ 2101805 w 3243376"/>
              <a:gd name="connsiteY3128" fmla="*/ 1705394 h 2504437"/>
              <a:gd name="connsiteX3129" fmla="*/ 2020806 w 3243376"/>
              <a:gd name="connsiteY3129" fmla="*/ 1671429 h 2504437"/>
              <a:gd name="connsiteX3130" fmla="*/ 2022360 w 3243376"/>
              <a:gd name="connsiteY3130" fmla="*/ 1671429 h 2504437"/>
              <a:gd name="connsiteX3131" fmla="*/ 2022360 w 3243376"/>
              <a:gd name="connsiteY3131" fmla="*/ 1672005 h 2504437"/>
              <a:gd name="connsiteX3132" fmla="*/ 2726416 w 3243376"/>
              <a:gd name="connsiteY3132" fmla="*/ 2020866 h 2504437"/>
              <a:gd name="connsiteX3133" fmla="*/ 2714903 w 3243376"/>
              <a:gd name="connsiteY3133" fmla="*/ 1998415 h 2504437"/>
              <a:gd name="connsiteX3134" fmla="*/ 2726416 w 3243376"/>
              <a:gd name="connsiteY3134" fmla="*/ 2020866 h 2504437"/>
              <a:gd name="connsiteX3135" fmla="*/ 2454120 w 3243376"/>
              <a:gd name="connsiteY3135" fmla="*/ 1886157 h 2504437"/>
              <a:gd name="connsiteX3136" fmla="*/ 2488084 w 3243376"/>
              <a:gd name="connsiteY3136" fmla="*/ 1897670 h 2504437"/>
              <a:gd name="connsiteX3137" fmla="*/ 2499599 w 3243376"/>
              <a:gd name="connsiteY3137" fmla="*/ 1875219 h 2504437"/>
              <a:gd name="connsiteX3138" fmla="*/ 2522050 w 3243376"/>
              <a:gd name="connsiteY3138" fmla="*/ 1863706 h 2504437"/>
              <a:gd name="connsiteX3139" fmla="*/ 2522050 w 3243376"/>
              <a:gd name="connsiteY3139" fmla="*/ 1852193 h 2504437"/>
              <a:gd name="connsiteX3140" fmla="*/ 2532988 w 3243376"/>
              <a:gd name="connsiteY3140" fmla="*/ 1829165 h 2504437"/>
              <a:gd name="connsiteX3141" fmla="*/ 2510537 w 3243376"/>
              <a:gd name="connsiteY3141" fmla="*/ 1840679 h 2504437"/>
              <a:gd name="connsiteX3142" fmla="*/ 2510537 w 3243376"/>
              <a:gd name="connsiteY3142" fmla="*/ 1829165 h 2504437"/>
              <a:gd name="connsiteX3143" fmla="*/ 2499024 w 3243376"/>
              <a:gd name="connsiteY3143" fmla="*/ 1840679 h 2504437"/>
              <a:gd name="connsiteX3144" fmla="*/ 2499024 w 3243376"/>
              <a:gd name="connsiteY3144" fmla="*/ 1818227 h 2504437"/>
              <a:gd name="connsiteX3145" fmla="*/ 2476571 w 3243376"/>
              <a:gd name="connsiteY3145" fmla="*/ 1818227 h 2504437"/>
              <a:gd name="connsiteX3146" fmla="*/ 2473980 w 3243376"/>
              <a:gd name="connsiteY3146" fmla="*/ 1839312 h 2504437"/>
              <a:gd name="connsiteX3147" fmla="*/ 2456526 w 3243376"/>
              <a:gd name="connsiteY3147" fmla="*/ 1850632 h 2504437"/>
              <a:gd name="connsiteX3148" fmla="*/ 2454120 w 3243376"/>
              <a:gd name="connsiteY3148" fmla="*/ 1841255 h 2504437"/>
              <a:gd name="connsiteX3149" fmla="*/ 2431669 w 3243376"/>
              <a:gd name="connsiteY3149" fmla="*/ 1863706 h 2504437"/>
              <a:gd name="connsiteX3150" fmla="*/ 2454120 w 3243376"/>
              <a:gd name="connsiteY3150" fmla="*/ 1886157 h 2504437"/>
              <a:gd name="connsiteX3151" fmla="*/ 2272205 w 3243376"/>
              <a:gd name="connsiteY3151" fmla="*/ 1796352 h 2504437"/>
              <a:gd name="connsiteX3152" fmla="*/ 2272205 w 3243376"/>
              <a:gd name="connsiteY3152" fmla="*/ 1784837 h 2504437"/>
              <a:gd name="connsiteX3153" fmla="*/ 2294657 w 3243376"/>
              <a:gd name="connsiteY3153" fmla="*/ 1784838 h 2504437"/>
              <a:gd name="connsiteX3154" fmla="*/ 2294656 w 3243376"/>
              <a:gd name="connsiteY3154" fmla="*/ 1796352 h 2504437"/>
              <a:gd name="connsiteX3155" fmla="*/ 2272205 w 3243376"/>
              <a:gd name="connsiteY3155" fmla="*/ 1796352 h 2504437"/>
              <a:gd name="connsiteX3156" fmla="*/ 1940992 w 3243376"/>
              <a:gd name="connsiteY3156" fmla="*/ 1634163 h 2504437"/>
              <a:gd name="connsiteX3157" fmla="*/ 1942341 w 3243376"/>
              <a:gd name="connsiteY3157" fmla="*/ 1623072 h 2504437"/>
              <a:gd name="connsiteX3158" fmla="*/ 1964793 w 3243376"/>
              <a:gd name="connsiteY3158" fmla="*/ 1589107 h 2504437"/>
              <a:gd name="connsiteX3159" fmla="*/ 1987244 w 3243376"/>
              <a:gd name="connsiteY3159" fmla="*/ 1566655 h 2504437"/>
              <a:gd name="connsiteX3160" fmla="*/ 1988683 w 3243376"/>
              <a:gd name="connsiteY3160" fmla="*/ 1583638 h 2504437"/>
              <a:gd name="connsiteX3161" fmla="*/ 1998456 w 3243376"/>
              <a:gd name="connsiteY3161" fmla="*/ 1600113 h 2504437"/>
              <a:gd name="connsiteX3162" fmla="*/ 1998182 w 3243376"/>
              <a:gd name="connsiteY3162" fmla="*/ 1600044 h 2504437"/>
              <a:gd name="connsiteX3163" fmla="*/ 1998254 w 3243376"/>
              <a:gd name="connsiteY3163" fmla="*/ 1600621 h 2504437"/>
              <a:gd name="connsiteX3164" fmla="*/ 1988683 w 3243376"/>
              <a:gd name="connsiteY3164" fmla="*/ 1600621 h 2504437"/>
              <a:gd name="connsiteX3165" fmla="*/ 1987244 w 3243376"/>
              <a:gd name="connsiteY3165" fmla="*/ 1600621 h 2504437"/>
              <a:gd name="connsiteX3166" fmla="*/ 1964793 w 3243376"/>
              <a:gd name="connsiteY3166" fmla="*/ 1623072 h 2504437"/>
              <a:gd name="connsiteX3167" fmla="*/ 1940992 w 3243376"/>
              <a:gd name="connsiteY3167" fmla="*/ 1634163 h 2504437"/>
              <a:gd name="connsiteX3168" fmla="*/ 1715524 w 3243376"/>
              <a:gd name="connsiteY3168" fmla="*/ 1525782 h 2504437"/>
              <a:gd name="connsiteX3169" fmla="*/ 1716892 w 3243376"/>
              <a:gd name="connsiteY3169" fmla="*/ 1523843 h 2504437"/>
              <a:gd name="connsiteX3170" fmla="*/ 1716737 w 3243376"/>
              <a:gd name="connsiteY3170" fmla="*/ 1525343 h 2504437"/>
              <a:gd name="connsiteX3171" fmla="*/ 2146707 w 3243376"/>
              <a:gd name="connsiteY3171" fmla="*/ 1739359 h 2504437"/>
              <a:gd name="connsiteX3172" fmla="*/ 2158222 w 3243376"/>
              <a:gd name="connsiteY3172" fmla="*/ 1716907 h 2504437"/>
              <a:gd name="connsiteX3173" fmla="*/ 2169735 w 3243376"/>
              <a:gd name="connsiteY3173" fmla="*/ 1716907 h 2504437"/>
              <a:gd name="connsiteX3174" fmla="*/ 2180672 w 3243376"/>
              <a:gd name="connsiteY3174" fmla="*/ 1727845 h 2504437"/>
              <a:gd name="connsiteX3175" fmla="*/ 2146707 w 3243376"/>
              <a:gd name="connsiteY3175" fmla="*/ 1739359 h 2504437"/>
              <a:gd name="connsiteX3176" fmla="*/ 2374101 w 3243376"/>
              <a:gd name="connsiteY3176" fmla="*/ 1852193 h 2504437"/>
              <a:gd name="connsiteX3177" fmla="*/ 2362587 w 3243376"/>
              <a:gd name="connsiteY3177" fmla="*/ 1829740 h 2504437"/>
              <a:gd name="connsiteX3178" fmla="*/ 2374101 w 3243376"/>
              <a:gd name="connsiteY3178" fmla="*/ 1829740 h 2504437"/>
              <a:gd name="connsiteX3179" fmla="*/ 2374101 w 3243376"/>
              <a:gd name="connsiteY3179" fmla="*/ 1852193 h 2504437"/>
              <a:gd name="connsiteX3180" fmla="*/ 1806481 w 3243376"/>
              <a:gd name="connsiteY3180" fmla="*/ 1571260 h 2504437"/>
              <a:gd name="connsiteX3181" fmla="*/ 1828932 w 3243376"/>
              <a:gd name="connsiteY3181" fmla="*/ 1548809 h 2504437"/>
              <a:gd name="connsiteX3182" fmla="*/ 1806481 w 3243376"/>
              <a:gd name="connsiteY3182" fmla="*/ 1571260 h 2504437"/>
              <a:gd name="connsiteX3183" fmla="*/ 1930828 w 3243376"/>
              <a:gd name="connsiteY3183" fmla="*/ 1634585 h 2504437"/>
              <a:gd name="connsiteX3184" fmla="*/ 1942342 w 3243376"/>
              <a:gd name="connsiteY3184" fmla="*/ 1612134 h 2504437"/>
              <a:gd name="connsiteX3185" fmla="*/ 1930828 w 3243376"/>
              <a:gd name="connsiteY3185" fmla="*/ 1589683 h 2504437"/>
              <a:gd name="connsiteX3186" fmla="*/ 1942342 w 3243376"/>
              <a:gd name="connsiteY3186" fmla="*/ 1589683 h 2504437"/>
              <a:gd name="connsiteX3187" fmla="*/ 1942342 w 3243376"/>
              <a:gd name="connsiteY3187" fmla="*/ 1578169 h 2504437"/>
              <a:gd name="connsiteX3188" fmla="*/ 1942341 w 3243376"/>
              <a:gd name="connsiteY3188" fmla="*/ 1623072 h 2504437"/>
              <a:gd name="connsiteX3189" fmla="*/ 1930828 w 3243376"/>
              <a:gd name="connsiteY3189" fmla="*/ 1634585 h 2504437"/>
              <a:gd name="connsiteX3190" fmla="*/ 2530443 w 3243376"/>
              <a:gd name="connsiteY3190" fmla="*/ 1933543 h 2504437"/>
              <a:gd name="connsiteX3191" fmla="*/ 2529982 w 3243376"/>
              <a:gd name="connsiteY3191" fmla="*/ 1933141 h 2504437"/>
              <a:gd name="connsiteX3192" fmla="*/ 2532413 w 3243376"/>
              <a:gd name="connsiteY3192" fmla="*/ 1930485 h 2504437"/>
              <a:gd name="connsiteX3193" fmla="*/ 2530443 w 3243376"/>
              <a:gd name="connsiteY3193" fmla="*/ 1933543 h 2504437"/>
              <a:gd name="connsiteX3194" fmla="*/ 1908377 w 3243376"/>
              <a:gd name="connsiteY3194" fmla="*/ 1627102 h 2504437"/>
              <a:gd name="connsiteX3195" fmla="*/ 1931404 w 3243376"/>
              <a:gd name="connsiteY3195" fmla="*/ 1604075 h 2504437"/>
              <a:gd name="connsiteX3196" fmla="*/ 1931403 w 3243376"/>
              <a:gd name="connsiteY3196" fmla="*/ 1615588 h 2504437"/>
              <a:gd name="connsiteX3197" fmla="*/ 1919890 w 3243376"/>
              <a:gd name="connsiteY3197" fmla="*/ 1615588 h 2504437"/>
              <a:gd name="connsiteX3198" fmla="*/ 1919890 w 3243376"/>
              <a:gd name="connsiteY3198" fmla="*/ 1627102 h 2504437"/>
              <a:gd name="connsiteX3199" fmla="*/ 1908377 w 3243376"/>
              <a:gd name="connsiteY3199" fmla="*/ 1627102 h 2504437"/>
              <a:gd name="connsiteX3200" fmla="*/ 1783453 w 3243376"/>
              <a:gd name="connsiteY3200" fmla="*/ 1571260 h 2504437"/>
              <a:gd name="connsiteX3201" fmla="*/ 1761003 w 3243376"/>
              <a:gd name="connsiteY3201" fmla="*/ 1559747 h 2504437"/>
              <a:gd name="connsiteX3202" fmla="*/ 1772517 w 3243376"/>
              <a:gd name="connsiteY3202" fmla="*/ 1525782 h 2504437"/>
              <a:gd name="connsiteX3203" fmla="*/ 1761003 w 3243376"/>
              <a:gd name="connsiteY3203" fmla="*/ 1537296 h 2504437"/>
              <a:gd name="connsiteX3204" fmla="*/ 1783453 w 3243376"/>
              <a:gd name="connsiteY3204" fmla="*/ 1537296 h 2504437"/>
              <a:gd name="connsiteX3205" fmla="*/ 1794968 w 3243376"/>
              <a:gd name="connsiteY3205" fmla="*/ 1548809 h 2504437"/>
              <a:gd name="connsiteX3206" fmla="*/ 1783453 w 3243376"/>
              <a:gd name="connsiteY3206" fmla="*/ 1571260 h 2504437"/>
              <a:gd name="connsiteX3207" fmla="*/ 2112743 w 3243376"/>
              <a:gd name="connsiteY3207" fmla="*/ 1739359 h 2504437"/>
              <a:gd name="connsiteX3208" fmla="*/ 2112743 w 3243376"/>
              <a:gd name="connsiteY3208" fmla="*/ 1727845 h 2504437"/>
              <a:gd name="connsiteX3209" fmla="*/ 2090291 w 3243376"/>
              <a:gd name="connsiteY3209" fmla="*/ 1727845 h 2504437"/>
              <a:gd name="connsiteX3210" fmla="*/ 2101805 w 3243376"/>
              <a:gd name="connsiteY3210" fmla="*/ 1727845 h 2504437"/>
              <a:gd name="connsiteX3211" fmla="*/ 2101805 w 3243376"/>
              <a:gd name="connsiteY3211" fmla="*/ 1705394 h 2504437"/>
              <a:gd name="connsiteX3212" fmla="*/ 2113318 w 3243376"/>
              <a:gd name="connsiteY3212" fmla="*/ 1716907 h 2504437"/>
              <a:gd name="connsiteX3213" fmla="*/ 2135770 w 3243376"/>
              <a:gd name="connsiteY3213" fmla="*/ 1716907 h 2504437"/>
              <a:gd name="connsiteX3214" fmla="*/ 2112743 w 3243376"/>
              <a:gd name="connsiteY3214" fmla="*/ 1739359 h 2504437"/>
              <a:gd name="connsiteX3215" fmla="*/ 2385614 w 3243376"/>
              <a:gd name="connsiteY3215" fmla="*/ 1874644 h 2504437"/>
              <a:gd name="connsiteX3216" fmla="*/ 2374101 w 3243376"/>
              <a:gd name="connsiteY3216" fmla="*/ 1863130 h 2504437"/>
              <a:gd name="connsiteX3217" fmla="*/ 2383815 w 3243376"/>
              <a:gd name="connsiteY3217" fmla="*/ 1861835 h 2504437"/>
              <a:gd name="connsiteX3218" fmla="*/ 2383887 w 3243376"/>
              <a:gd name="connsiteY3218" fmla="*/ 1862347 h 2504437"/>
              <a:gd name="connsiteX3219" fmla="*/ 2383887 w 3243376"/>
              <a:gd name="connsiteY3219" fmla="*/ 1864281 h 2504437"/>
              <a:gd name="connsiteX3220" fmla="*/ 2384182 w 3243376"/>
              <a:gd name="connsiteY3220" fmla="*/ 1864444 h 2504437"/>
              <a:gd name="connsiteX3221" fmla="*/ 1794967 w 3243376"/>
              <a:gd name="connsiteY3221" fmla="*/ 1582774 h 2504437"/>
              <a:gd name="connsiteX3222" fmla="*/ 1794968 w 3243376"/>
              <a:gd name="connsiteY3222" fmla="*/ 1571261 h 2504437"/>
              <a:gd name="connsiteX3223" fmla="*/ 1806481 w 3243376"/>
              <a:gd name="connsiteY3223" fmla="*/ 1571260 h 2504437"/>
              <a:gd name="connsiteX3224" fmla="*/ 1817994 w 3243376"/>
              <a:gd name="connsiteY3224" fmla="*/ 1582775 h 2504437"/>
              <a:gd name="connsiteX3225" fmla="*/ 1806481 w 3243376"/>
              <a:gd name="connsiteY3225" fmla="*/ 1582774 h 2504437"/>
              <a:gd name="connsiteX3226" fmla="*/ 1794967 w 3243376"/>
              <a:gd name="connsiteY3226" fmla="*/ 1582774 h 2504437"/>
              <a:gd name="connsiteX3227" fmla="*/ 2331138 w 3243376"/>
              <a:gd name="connsiteY3227" fmla="*/ 1850252 h 2504437"/>
              <a:gd name="connsiteX3228" fmla="*/ 2332616 w 3243376"/>
              <a:gd name="connsiteY3228" fmla="*/ 1841129 h 2504437"/>
              <a:gd name="connsiteX3229" fmla="*/ 2329197 w 3243376"/>
              <a:gd name="connsiteY3229" fmla="*/ 1840679 h 2504437"/>
              <a:gd name="connsiteX3230" fmla="*/ 2340712 w 3243376"/>
              <a:gd name="connsiteY3230" fmla="*/ 1840679 h 2504437"/>
              <a:gd name="connsiteX3231" fmla="*/ 2011423 w 3243376"/>
              <a:gd name="connsiteY3231" fmla="*/ 1693881 h 2504437"/>
              <a:gd name="connsiteX3232" fmla="*/ 1999910 w 3243376"/>
              <a:gd name="connsiteY3232" fmla="*/ 1648977 h 2504437"/>
              <a:gd name="connsiteX3233" fmla="*/ 2022360 w 3243376"/>
              <a:gd name="connsiteY3233" fmla="*/ 1660491 h 2504437"/>
              <a:gd name="connsiteX3234" fmla="*/ 2017503 w 3243376"/>
              <a:gd name="connsiteY3234" fmla="*/ 1670206 h 2504437"/>
              <a:gd name="connsiteX3235" fmla="*/ 2020806 w 3243376"/>
              <a:gd name="connsiteY3235" fmla="*/ 1671429 h 2504437"/>
              <a:gd name="connsiteX3236" fmla="*/ 2011423 w 3243376"/>
              <a:gd name="connsiteY3236" fmla="*/ 1671429 h 2504437"/>
              <a:gd name="connsiteX3237" fmla="*/ 2011423 w 3243376"/>
              <a:gd name="connsiteY3237" fmla="*/ 1693881 h 2504437"/>
              <a:gd name="connsiteX3238" fmla="*/ 2419579 w 3243376"/>
              <a:gd name="connsiteY3238" fmla="*/ 1897095 h 2504437"/>
              <a:gd name="connsiteX3239" fmla="*/ 2419579 w 3243376"/>
              <a:gd name="connsiteY3239" fmla="*/ 1874644 h 2504437"/>
              <a:gd name="connsiteX3240" fmla="*/ 2431093 w 3243376"/>
              <a:gd name="connsiteY3240" fmla="*/ 1851616 h 2504437"/>
              <a:gd name="connsiteX3241" fmla="*/ 2419579 w 3243376"/>
              <a:gd name="connsiteY3241" fmla="*/ 1851616 h 2504437"/>
              <a:gd name="connsiteX3242" fmla="*/ 2408066 w 3243376"/>
              <a:gd name="connsiteY3242" fmla="*/ 1851616 h 2504437"/>
              <a:gd name="connsiteX3243" fmla="*/ 2408066 w 3243376"/>
              <a:gd name="connsiteY3243" fmla="*/ 1863130 h 2504437"/>
              <a:gd name="connsiteX3244" fmla="*/ 2419579 w 3243376"/>
              <a:gd name="connsiteY3244" fmla="*/ 1874644 h 2504437"/>
              <a:gd name="connsiteX3245" fmla="*/ 2419579 w 3243376"/>
              <a:gd name="connsiteY3245" fmla="*/ 1897095 h 2504437"/>
              <a:gd name="connsiteX3246" fmla="*/ 1601539 w 3243376"/>
              <a:gd name="connsiteY3246" fmla="*/ 1492393 h 2504437"/>
              <a:gd name="connsiteX3247" fmla="*/ 1623991 w 3243376"/>
              <a:gd name="connsiteY3247" fmla="*/ 1480879 h 2504437"/>
              <a:gd name="connsiteX3248" fmla="*/ 1601539 w 3243376"/>
              <a:gd name="connsiteY3248" fmla="*/ 1492393 h 2504437"/>
              <a:gd name="connsiteX3249" fmla="*/ 2330670 w 3243376"/>
              <a:gd name="connsiteY3249" fmla="*/ 1855978 h 2504437"/>
              <a:gd name="connsiteX3250" fmla="*/ 2329198 w 3243376"/>
              <a:gd name="connsiteY3250" fmla="*/ 1852192 h 2504437"/>
              <a:gd name="connsiteX3251" fmla="*/ 2331138 w 3243376"/>
              <a:gd name="connsiteY3251" fmla="*/ 1850252 h 2504437"/>
              <a:gd name="connsiteX3252" fmla="*/ 2330637 w 3243376"/>
              <a:gd name="connsiteY3252" fmla="*/ 1853344 h 2504437"/>
              <a:gd name="connsiteX3253" fmla="*/ 2091730 w 3243376"/>
              <a:gd name="connsiteY3253" fmla="*/ 1738496 h 2504437"/>
              <a:gd name="connsiteX3254" fmla="*/ 2090290 w 3243376"/>
              <a:gd name="connsiteY3254" fmla="*/ 1728422 h 2504437"/>
              <a:gd name="connsiteX3255" fmla="*/ 2101229 w 3243376"/>
              <a:gd name="connsiteY3255" fmla="*/ 1739359 h 2504437"/>
              <a:gd name="connsiteX3256" fmla="*/ 2101229 w 3243376"/>
              <a:gd name="connsiteY3256" fmla="*/ 1739359 h 2504437"/>
              <a:gd name="connsiteX3257" fmla="*/ 2101308 w 3243376"/>
              <a:gd name="connsiteY3257" fmla="*/ 1739864 h 2504437"/>
              <a:gd name="connsiteX3258" fmla="*/ 1953856 w 3243376"/>
              <a:gd name="connsiteY3258" fmla="*/ 1672005 h 2504437"/>
              <a:gd name="connsiteX3259" fmla="*/ 1953547 w 3243376"/>
              <a:gd name="connsiteY3259" fmla="*/ 1671841 h 2504437"/>
              <a:gd name="connsiteX3260" fmla="*/ 1953856 w 3243376"/>
              <a:gd name="connsiteY3260" fmla="*/ 1671429 h 2504437"/>
              <a:gd name="connsiteX3261" fmla="*/ 1952945 w 3243376"/>
              <a:gd name="connsiteY3261" fmla="*/ 1671521 h 2504437"/>
              <a:gd name="connsiteX3262" fmla="*/ 1950617 w 3243376"/>
              <a:gd name="connsiteY3262" fmla="*/ 1670287 h 2504437"/>
              <a:gd name="connsiteX3263" fmla="*/ 1953855 w 3243376"/>
              <a:gd name="connsiteY3263" fmla="*/ 1660491 h 2504437"/>
              <a:gd name="connsiteX3264" fmla="*/ 1976306 w 3243376"/>
              <a:gd name="connsiteY3264" fmla="*/ 1660491 h 2504437"/>
              <a:gd name="connsiteX3265" fmla="*/ 1953856 w 3243376"/>
              <a:gd name="connsiteY3265" fmla="*/ 1672005 h 2504437"/>
              <a:gd name="connsiteX3266" fmla="*/ 1744632 w 3243376"/>
              <a:gd name="connsiteY3266" fmla="*/ 1569461 h 2504437"/>
              <a:gd name="connsiteX3267" fmla="*/ 1749490 w 3243376"/>
              <a:gd name="connsiteY3267" fmla="*/ 1559747 h 2504437"/>
              <a:gd name="connsiteX3268" fmla="*/ 1749489 w 3243376"/>
              <a:gd name="connsiteY3268" fmla="*/ 1571260 h 2504437"/>
              <a:gd name="connsiteX3269" fmla="*/ 1749489 w 3243376"/>
              <a:gd name="connsiteY3269" fmla="*/ 1571260 h 2504437"/>
              <a:gd name="connsiteX3270" fmla="*/ 1744632 w 3243376"/>
              <a:gd name="connsiteY3270" fmla="*/ 1569461 h 2504437"/>
              <a:gd name="connsiteX3271" fmla="*/ 1824687 w 3243376"/>
              <a:gd name="connsiteY3271" fmla="*/ 1614725 h 2504437"/>
              <a:gd name="connsiteX3272" fmla="*/ 1817995 w 3243376"/>
              <a:gd name="connsiteY3272" fmla="*/ 1604651 h 2504437"/>
              <a:gd name="connsiteX3273" fmla="*/ 1840446 w 3243376"/>
              <a:gd name="connsiteY3273" fmla="*/ 1616164 h 2504437"/>
              <a:gd name="connsiteX3274" fmla="*/ 1824687 w 3243376"/>
              <a:gd name="connsiteY3274" fmla="*/ 1614725 h 2504437"/>
              <a:gd name="connsiteX3275" fmla="*/ 1644253 w 3243376"/>
              <a:gd name="connsiteY3275" fmla="*/ 1526448 h 2504437"/>
              <a:gd name="connsiteX3276" fmla="*/ 1647594 w 3243376"/>
              <a:gd name="connsiteY3276" fmla="*/ 1520601 h 2504437"/>
              <a:gd name="connsiteX3277" fmla="*/ 1648133 w 3243376"/>
              <a:gd name="connsiteY3277" fmla="*/ 1521455 h 2504437"/>
              <a:gd name="connsiteX3278" fmla="*/ 1647018 w 3243376"/>
              <a:gd name="connsiteY3278" fmla="*/ 1525782 h 2504437"/>
              <a:gd name="connsiteX3279" fmla="*/ 2635036 w 3243376"/>
              <a:gd name="connsiteY3279" fmla="*/ 2019067 h 2504437"/>
              <a:gd name="connsiteX3280" fmla="*/ 2623945 w 3243376"/>
              <a:gd name="connsiteY3280" fmla="*/ 2009353 h 2504437"/>
              <a:gd name="connsiteX3281" fmla="*/ 2646396 w 3243376"/>
              <a:gd name="connsiteY3281" fmla="*/ 2020866 h 2504437"/>
              <a:gd name="connsiteX3282" fmla="*/ 2635036 w 3243376"/>
              <a:gd name="connsiteY3282" fmla="*/ 2019067 h 2504437"/>
              <a:gd name="connsiteX3283" fmla="*/ 1999910 w 3243376"/>
              <a:gd name="connsiteY3283" fmla="*/ 1705394 h 2504437"/>
              <a:gd name="connsiteX3284" fmla="*/ 2011423 w 3243376"/>
              <a:gd name="connsiteY3284" fmla="*/ 1693881 h 2504437"/>
              <a:gd name="connsiteX3285" fmla="*/ 1999910 w 3243376"/>
              <a:gd name="connsiteY3285" fmla="*/ 1705394 h 2504437"/>
              <a:gd name="connsiteX3286" fmla="*/ 2340711 w 3243376"/>
              <a:gd name="connsiteY3286" fmla="*/ 1874644 h 2504437"/>
              <a:gd name="connsiteX3287" fmla="*/ 2330817 w 3243376"/>
              <a:gd name="connsiteY3287" fmla="*/ 1867718 h 2504437"/>
              <a:gd name="connsiteX3288" fmla="*/ 2330670 w 3243376"/>
              <a:gd name="connsiteY3288" fmla="*/ 1855978 h 2504437"/>
              <a:gd name="connsiteX3289" fmla="*/ 2331086 w 3243376"/>
              <a:gd name="connsiteY3289" fmla="*/ 1857050 h 2504437"/>
              <a:gd name="connsiteX3290" fmla="*/ 2351650 w 3243376"/>
              <a:gd name="connsiteY3290" fmla="*/ 1852193 h 2504437"/>
              <a:gd name="connsiteX3291" fmla="*/ 2340711 w 3243376"/>
              <a:gd name="connsiteY3291" fmla="*/ 1863130 h 2504437"/>
              <a:gd name="connsiteX3292" fmla="*/ 2340711 w 3243376"/>
              <a:gd name="connsiteY3292" fmla="*/ 1874644 h 2504437"/>
              <a:gd name="connsiteX3293" fmla="*/ 2112743 w 3243376"/>
              <a:gd name="connsiteY3293" fmla="*/ 1761811 h 2504437"/>
              <a:gd name="connsiteX3294" fmla="*/ 2103028 w 3243376"/>
              <a:gd name="connsiteY3294" fmla="*/ 1750801 h 2504437"/>
              <a:gd name="connsiteX3295" fmla="*/ 2101308 w 3243376"/>
              <a:gd name="connsiteY3295" fmla="*/ 1739864 h 2504437"/>
              <a:gd name="connsiteX3296" fmla="*/ 2101805 w 3243376"/>
              <a:gd name="connsiteY3296" fmla="*/ 1739935 h 2504437"/>
              <a:gd name="connsiteX3297" fmla="*/ 2101229 w 3243376"/>
              <a:gd name="connsiteY3297" fmla="*/ 1739359 h 2504437"/>
              <a:gd name="connsiteX3298" fmla="*/ 2102668 w 3243376"/>
              <a:gd name="connsiteY3298" fmla="*/ 1739359 h 2504437"/>
              <a:gd name="connsiteX3299" fmla="*/ 2112743 w 3243376"/>
              <a:gd name="connsiteY3299" fmla="*/ 1739359 h 2504437"/>
              <a:gd name="connsiteX3300" fmla="*/ 2112743 w 3243376"/>
              <a:gd name="connsiteY3300" fmla="*/ 1761811 h 2504437"/>
              <a:gd name="connsiteX3301" fmla="*/ 2498448 w 3243376"/>
              <a:gd name="connsiteY3301" fmla="*/ 1952936 h 2504437"/>
              <a:gd name="connsiteX3302" fmla="*/ 2509962 w 3243376"/>
              <a:gd name="connsiteY3302" fmla="*/ 1941423 h 2504437"/>
              <a:gd name="connsiteX3303" fmla="*/ 2509962 w 3243376"/>
              <a:gd name="connsiteY3303" fmla="*/ 1952936 h 2504437"/>
              <a:gd name="connsiteX3304" fmla="*/ 2509962 w 3243376"/>
              <a:gd name="connsiteY3304" fmla="*/ 1918971 h 2504437"/>
              <a:gd name="connsiteX3305" fmla="*/ 2525289 w 3243376"/>
              <a:gd name="connsiteY3305" fmla="*/ 1929046 h 2504437"/>
              <a:gd name="connsiteX3306" fmla="*/ 2529982 w 3243376"/>
              <a:gd name="connsiteY3306" fmla="*/ 1933141 h 2504437"/>
              <a:gd name="connsiteX3307" fmla="*/ 2522339 w 3243376"/>
              <a:gd name="connsiteY3307" fmla="*/ 1941494 h 2504437"/>
              <a:gd name="connsiteX3308" fmla="*/ 2520900 w 3243376"/>
              <a:gd name="connsiteY3308" fmla="*/ 1952936 h 2504437"/>
              <a:gd name="connsiteX3309" fmla="*/ 2498448 w 3243376"/>
              <a:gd name="connsiteY3309" fmla="*/ 1952936 h 2504437"/>
              <a:gd name="connsiteX3310" fmla="*/ 2474268 w 3243376"/>
              <a:gd name="connsiteY3310" fmla="*/ 1943725 h 2504437"/>
              <a:gd name="connsiteX3311" fmla="*/ 2462755 w 3243376"/>
              <a:gd name="connsiteY3311" fmla="*/ 1932211 h 2504437"/>
              <a:gd name="connsiteX3312" fmla="*/ 2474269 w 3243376"/>
              <a:gd name="connsiteY3312" fmla="*/ 1920698 h 2504437"/>
              <a:gd name="connsiteX3313" fmla="*/ 2485782 w 3243376"/>
              <a:gd name="connsiteY3313" fmla="*/ 1932212 h 2504437"/>
              <a:gd name="connsiteX3314" fmla="*/ 2474269 w 3243376"/>
              <a:gd name="connsiteY3314" fmla="*/ 1932211 h 2504437"/>
              <a:gd name="connsiteX3315" fmla="*/ 2474268 w 3243376"/>
              <a:gd name="connsiteY3315" fmla="*/ 1943725 h 2504437"/>
              <a:gd name="connsiteX3316" fmla="*/ 1526180 w 3243376"/>
              <a:gd name="connsiteY3316" fmla="*/ 1476418 h 2504437"/>
              <a:gd name="connsiteX3317" fmla="*/ 1545122 w 3243376"/>
              <a:gd name="connsiteY3317" fmla="*/ 1469941 h 2504437"/>
              <a:gd name="connsiteX3318" fmla="*/ 1533609 w 3243376"/>
              <a:gd name="connsiteY3318" fmla="*/ 1469942 h 2504437"/>
              <a:gd name="connsiteX3319" fmla="*/ 1522671 w 3243376"/>
              <a:gd name="connsiteY3319" fmla="*/ 1469942 h 2504437"/>
              <a:gd name="connsiteX3320" fmla="*/ 1526180 w 3243376"/>
              <a:gd name="connsiteY3320" fmla="*/ 1476418 h 2504437"/>
              <a:gd name="connsiteX3321" fmla="*/ 2556016 w 3243376"/>
              <a:gd name="connsiteY3321" fmla="*/ 1986901 h 2504437"/>
              <a:gd name="connsiteX3322" fmla="*/ 2544501 w 3243376"/>
              <a:gd name="connsiteY3322" fmla="*/ 1964450 h 2504437"/>
              <a:gd name="connsiteX3323" fmla="*/ 2556016 w 3243376"/>
              <a:gd name="connsiteY3323" fmla="*/ 1986901 h 2504437"/>
              <a:gd name="connsiteX3324" fmla="*/ 2533564 w 3243376"/>
              <a:gd name="connsiteY3324" fmla="*/ 1975964 h 2504437"/>
              <a:gd name="connsiteX3325" fmla="*/ 2533563 w 3243376"/>
              <a:gd name="connsiteY3325" fmla="*/ 1964450 h 2504437"/>
              <a:gd name="connsiteX3326" fmla="*/ 2545078 w 3243376"/>
              <a:gd name="connsiteY3326" fmla="*/ 1952936 h 2504437"/>
              <a:gd name="connsiteX3327" fmla="*/ 2533563 w 3243376"/>
              <a:gd name="connsiteY3327" fmla="*/ 1964450 h 2504437"/>
              <a:gd name="connsiteX3328" fmla="*/ 2522050 w 3243376"/>
              <a:gd name="connsiteY3328" fmla="*/ 1964450 h 2504437"/>
              <a:gd name="connsiteX3329" fmla="*/ 1953856 w 3243376"/>
              <a:gd name="connsiteY3329" fmla="*/ 1694456 h 2504437"/>
              <a:gd name="connsiteX3330" fmla="*/ 1953856 w 3243376"/>
              <a:gd name="connsiteY3330" fmla="*/ 1682943 h 2504437"/>
              <a:gd name="connsiteX3331" fmla="*/ 1965369 w 3243376"/>
              <a:gd name="connsiteY3331" fmla="*/ 1682943 h 2504437"/>
              <a:gd name="connsiteX3332" fmla="*/ 1965369 w 3243376"/>
              <a:gd name="connsiteY3332" fmla="*/ 1694456 h 2504437"/>
              <a:gd name="connsiteX3333" fmla="*/ 1953856 w 3243376"/>
              <a:gd name="connsiteY3333" fmla="*/ 1694456 h 2504437"/>
              <a:gd name="connsiteX3334" fmla="*/ 1749489 w 3243376"/>
              <a:gd name="connsiteY3334" fmla="*/ 1593712 h 2504437"/>
              <a:gd name="connsiteX3335" fmla="*/ 1761003 w 3243376"/>
              <a:gd name="connsiteY3335" fmla="*/ 1571260 h 2504437"/>
              <a:gd name="connsiteX3336" fmla="*/ 1761003 w 3243376"/>
              <a:gd name="connsiteY3336" fmla="*/ 1582198 h 2504437"/>
              <a:gd name="connsiteX3337" fmla="*/ 1749489 w 3243376"/>
              <a:gd name="connsiteY3337" fmla="*/ 1593712 h 2504437"/>
              <a:gd name="connsiteX3338" fmla="*/ 2010847 w 3243376"/>
              <a:gd name="connsiteY3338" fmla="*/ 1728421 h 2504437"/>
              <a:gd name="connsiteX3339" fmla="*/ 2010847 w 3243376"/>
              <a:gd name="connsiteY3339" fmla="*/ 1705969 h 2504437"/>
              <a:gd name="connsiteX3340" fmla="*/ 2033298 w 3243376"/>
              <a:gd name="connsiteY3340" fmla="*/ 1705969 h 2504437"/>
              <a:gd name="connsiteX3341" fmla="*/ 2010847 w 3243376"/>
              <a:gd name="connsiteY3341" fmla="*/ 1728421 h 2504437"/>
              <a:gd name="connsiteX3342" fmla="*/ 2600918 w 3243376"/>
              <a:gd name="connsiteY3342" fmla="*/ 2023914 h 2504437"/>
              <a:gd name="connsiteX3343" fmla="*/ 2600919 w 3243376"/>
              <a:gd name="connsiteY3343" fmla="*/ 2020866 h 2504437"/>
              <a:gd name="connsiteX3344" fmla="*/ 2603643 w 3243376"/>
              <a:gd name="connsiteY3344" fmla="*/ 2022871 h 2504437"/>
              <a:gd name="connsiteX3345" fmla="*/ 2601602 w 3243376"/>
              <a:gd name="connsiteY3345" fmla="*/ 2024104 h 2504437"/>
              <a:gd name="connsiteX3346" fmla="*/ 1955294 w 3243376"/>
              <a:gd name="connsiteY3346" fmla="*/ 1704530 h 2504437"/>
              <a:gd name="connsiteX3347" fmla="*/ 1953856 w 3243376"/>
              <a:gd name="connsiteY3347" fmla="*/ 1694456 h 2504437"/>
              <a:gd name="connsiteX3348" fmla="*/ 1965369 w 3243376"/>
              <a:gd name="connsiteY3348" fmla="*/ 1705969 h 2504437"/>
              <a:gd name="connsiteX3349" fmla="*/ 1955294 w 3243376"/>
              <a:gd name="connsiteY3349" fmla="*/ 1704530 h 2504437"/>
              <a:gd name="connsiteX3350" fmla="*/ 1575058 w 3243376"/>
              <a:gd name="connsiteY3350" fmla="*/ 1517722 h 2504437"/>
              <a:gd name="connsiteX3351" fmla="*/ 1590602 w 3243376"/>
              <a:gd name="connsiteY3351" fmla="*/ 1514844 h 2504437"/>
              <a:gd name="connsiteX3352" fmla="*/ 1568150 w 3243376"/>
              <a:gd name="connsiteY3352" fmla="*/ 1503331 h 2504437"/>
              <a:gd name="connsiteX3353" fmla="*/ 1575058 w 3243376"/>
              <a:gd name="connsiteY3353" fmla="*/ 1517722 h 2504437"/>
              <a:gd name="connsiteX3354" fmla="*/ 2045388 w 3243376"/>
              <a:gd name="connsiteY3354" fmla="*/ 1750873 h 2504437"/>
              <a:gd name="connsiteX3355" fmla="*/ 2033874 w 3243376"/>
              <a:gd name="connsiteY3355" fmla="*/ 1739359 h 2504437"/>
              <a:gd name="connsiteX3356" fmla="*/ 2033874 w 3243376"/>
              <a:gd name="connsiteY3356" fmla="*/ 1727845 h 2504437"/>
              <a:gd name="connsiteX3357" fmla="*/ 2045388 w 3243376"/>
              <a:gd name="connsiteY3357" fmla="*/ 1739358 h 2504437"/>
              <a:gd name="connsiteX3358" fmla="*/ 2056901 w 3243376"/>
              <a:gd name="connsiteY3358" fmla="*/ 1716907 h 2504437"/>
              <a:gd name="connsiteX3359" fmla="*/ 2045388 w 3243376"/>
              <a:gd name="connsiteY3359" fmla="*/ 1705394 h 2504437"/>
              <a:gd name="connsiteX3360" fmla="*/ 2067839 w 3243376"/>
              <a:gd name="connsiteY3360" fmla="*/ 1716907 h 2504437"/>
              <a:gd name="connsiteX3361" fmla="*/ 2056326 w 3243376"/>
              <a:gd name="connsiteY3361" fmla="*/ 1728422 h 2504437"/>
              <a:gd name="connsiteX3362" fmla="*/ 2079929 w 3243376"/>
              <a:gd name="connsiteY3362" fmla="*/ 1728421 h 2504437"/>
              <a:gd name="connsiteX3363" fmla="*/ 2068415 w 3243376"/>
              <a:gd name="connsiteY3363" fmla="*/ 1750873 h 2504437"/>
              <a:gd name="connsiteX3364" fmla="*/ 2056901 w 3243376"/>
              <a:gd name="connsiteY3364" fmla="*/ 1750873 h 2504437"/>
              <a:gd name="connsiteX3365" fmla="*/ 2056901 w 3243376"/>
              <a:gd name="connsiteY3365" fmla="*/ 1739358 h 2504437"/>
              <a:gd name="connsiteX3366" fmla="*/ 2045388 w 3243376"/>
              <a:gd name="connsiteY3366" fmla="*/ 1750873 h 2504437"/>
              <a:gd name="connsiteX3367" fmla="*/ 1930828 w 3243376"/>
              <a:gd name="connsiteY3367" fmla="*/ 1694456 h 2504437"/>
              <a:gd name="connsiteX3368" fmla="*/ 1931279 w 3243376"/>
              <a:gd name="connsiteY3368" fmla="*/ 1694118 h 2504437"/>
              <a:gd name="connsiteX3369" fmla="*/ 1931404 w 3243376"/>
              <a:gd name="connsiteY3369" fmla="*/ 1694456 h 2504437"/>
              <a:gd name="connsiteX3370" fmla="*/ 1931332 w 3243376"/>
              <a:gd name="connsiteY3370" fmla="*/ 1694528 h 2504437"/>
              <a:gd name="connsiteX3371" fmla="*/ 2472757 w 3243376"/>
              <a:gd name="connsiteY3371" fmla="*/ 1963586 h 2504437"/>
              <a:gd name="connsiteX3372" fmla="*/ 2465634 w 3243376"/>
              <a:gd name="connsiteY3372" fmla="*/ 1953512 h 2504437"/>
              <a:gd name="connsiteX3373" fmla="*/ 2488085 w 3243376"/>
              <a:gd name="connsiteY3373" fmla="*/ 1953512 h 2504437"/>
              <a:gd name="connsiteX3374" fmla="*/ 2488085 w 3243376"/>
              <a:gd name="connsiteY3374" fmla="*/ 1965026 h 2504437"/>
              <a:gd name="connsiteX3375" fmla="*/ 2472757 w 3243376"/>
              <a:gd name="connsiteY3375" fmla="*/ 1963586 h 2504437"/>
              <a:gd name="connsiteX3376" fmla="*/ 2451241 w 3243376"/>
              <a:gd name="connsiteY3376" fmla="*/ 1954663 h 2504437"/>
              <a:gd name="connsiteX3377" fmla="*/ 2439728 w 3243376"/>
              <a:gd name="connsiteY3377" fmla="*/ 1920698 h 2504437"/>
              <a:gd name="connsiteX3378" fmla="*/ 2451242 w 3243376"/>
              <a:gd name="connsiteY3378" fmla="*/ 1920698 h 2504437"/>
              <a:gd name="connsiteX3379" fmla="*/ 2462755 w 3243376"/>
              <a:gd name="connsiteY3379" fmla="*/ 1932211 h 2504437"/>
              <a:gd name="connsiteX3380" fmla="*/ 2451241 w 3243376"/>
              <a:gd name="connsiteY3380" fmla="*/ 1954663 h 2504437"/>
              <a:gd name="connsiteX3381" fmla="*/ 1978322 w 3243376"/>
              <a:gd name="connsiteY3381" fmla="*/ 1721225 h 2504437"/>
              <a:gd name="connsiteX3382" fmla="*/ 1976882 w 3243376"/>
              <a:gd name="connsiteY3382" fmla="*/ 1716907 h 2504437"/>
              <a:gd name="connsiteX3383" fmla="*/ 1988396 w 3243376"/>
              <a:gd name="connsiteY3383" fmla="*/ 1716907 h 2504437"/>
              <a:gd name="connsiteX3384" fmla="*/ 1978322 w 3243376"/>
              <a:gd name="connsiteY3384" fmla="*/ 1721225 h 2504437"/>
              <a:gd name="connsiteX3385" fmla="*/ 1598661 w 3243376"/>
              <a:gd name="connsiteY3385" fmla="*/ 1534417 h 2504437"/>
              <a:gd name="connsiteX3386" fmla="*/ 1601540 w 3243376"/>
              <a:gd name="connsiteY3386" fmla="*/ 1525782 h 2504437"/>
              <a:gd name="connsiteX3387" fmla="*/ 1613053 w 3243376"/>
              <a:gd name="connsiteY3387" fmla="*/ 1525782 h 2504437"/>
              <a:gd name="connsiteX3388" fmla="*/ 1598661 w 3243376"/>
              <a:gd name="connsiteY3388" fmla="*/ 1534417 h 2504437"/>
              <a:gd name="connsiteX3389" fmla="*/ 2081655 w 3243376"/>
              <a:gd name="connsiteY3389" fmla="*/ 1774907 h 2504437"/>
              <a:gd name="connsiteX3390" fmla="*/ 2067264 w 3243376"/>
              <a:gd name="connsiteY3390" fmla="*/ 1762386 h 2504437"/>
              <a:gd name="connsiteX3391" fmla="*/ 2078777 w 3243376"/>
              <a:gd name="connsiteY3391" fmla="*/ 1762386 h 2504437"/>
              <a:gd name="connsiteX3392" fmla="*/ 2081655 w 3243376"/>
              <a:gd name="connsiteY3392" fmla="*/ 1774907 h 2504437"/>
              <a:gd name="connsiteX3393" fmla="*/ 1397173 w 3243376"/>
              <a:gd name="connsiteY3393" fmla="*/ 1435976 h 2504437"/>
              <a:gd name="connsiteX3394" fmla="*/ 1408687 w 3243376"/>
              <a:gd name="connsiteY3394" fmla="*/ 1424463 h 2504437"/>
              <a:gd name="connsiteX3395" fmla="*/ 1397173 w 3243376"/>
              <a:gd name="connsiteY3395" fmla="*/ 1435976 h 2504437"/>
              <a:gd name="connsiteX3396" fmla="*/ 2623370 w 3243376"/>
              <a:gd name="connsiteY3396" fmla="*/ 2043317 h 2504437"/>
              <a:gd name="connsiteX3397" fmla="*/ 2616461 w 3243376"/>
              <a:gd name="connsiteY3397" fmla="*/ 2032307 h 2504437"/>
              <a:gd name="connsiteX3398" fmla="*/ 2603643 w 3243376"/>
              <a:gd name="connsiteY3398" fmla="*/ 2022871 h 2504437"/>
              <a:gd name="connsiteX3399" fmla="*/ 2606963 w 3243376"/>
              <a:gd name="connsiteY3399" fmla="*/ 2020866 h 2504437"/>
              <a:gd name="connsiteX3400" fmla="*/ 2623945 w 3243376"/>
              <a:gd name="connsiteY3400" fmla="*/ 2020866 h 2504437"/>
              <a:gd name="connsiteX3401" fmla="*/ 2634883 w 3243376"/>
              <a:gd name="connsiteY3401" fmla="*/ 2031804 h 2504437"/>
              <a:gd name="connsiteX3402" fmla="*/ 2623370 w 3243376"/>
              <a:gd name="connsiteY3402" fmla="*/ 2043317 h 2504437"/>
              <a:gd name="connsiteX3403" fmla="*/ 2101228 w 3243376"/>
              <a:gd name="connsiteY3403" fmla="*/ 1784838 h 2504437"/>
              <a:gd name="connsiteX3404" fmla="*/ 2112743 w 3243376"/>
              <a:gd name="connsiteY3404" fmla="*/ 1762386 h 2504437"/>
              <a:gd name="connsiteX3405" fmla="*/ 2124256 w 3243376"/>
              <a:gd name="connsiteY3405" fmla="*/ 1762386 h 2504437"/>
              <a:gd name="connsiteX3406" fmla="*/ 2123681 w 3243376"/>
              <a:gd name="connsiteY3406" fmla="*/ 1784838 h 2504437"/>
              <a:gd name="connsiteX3407" fmla="*/ 2101228 w 3243376"/>
              <a:gd name="connsiteY3407" fmla="*/ 1784838 h 2504437"/>
              <a:gd name="connsiteX3408" fmla="*/ 1908557 w 3243376"/>
              <a:gd name="connsiteY3408" fmla="*/ 1699313 h 2504437"/>
              <a:gd name="connsiteX3409" fmla="*/ 1908377 w 3243376"/>
              <a:gd name="connsiteY3409" fmla="*/ 1694456 h 2504437"/>
              <a:gd name="connsiteX3410" fmla="*/ 1898014 w 3243376"/>
              <a:gd name="connsiteY3410" fmla="*/ 1659339 h 2504437"/>
              <a:gd name="connsiteX3411" fmla="*/ 1886501 w 3243376"/>
              <a:gd name="connsiteY3411" fmla="*/ 1681791 h 2504437"/>
              <a:gd name="connsiteX3412" fmla="*/ 1886501 w 3243376"/>
              <a:gd name="connsiteY3412" fmla="*/ 1659340 h 2504437"/>
              <a:gd name="connsiteX3413" fmla="*/ 1920465 w 3243376"/>
              <a:gd name="connsiteY3413" fmla="*/ 1670853 h 2504437"/>
              <a:gd name="connsiteX3414" fmla="*/ 1908952 w 3243376"/>
              <a:gd name="connsiteY3414" fmla="*/ 1670853 h 2504437"/>
              <a:gd name="connsiteX3415" fmla="*/ 1923038 w 3243376"/>
              <a:gd name="connsiteY3415" fmla="*/ 1677330 h 2504437"/>
              <a:gd name="connsiteX3416" fmla="*/ 1926187 w 3243376"/>
              <a:gd name="connsiteY3416" fmla="*/ 1679226 h 2504437"/>
              <a:gd name="connsiteX3417" fmla="*/ 1926367 w 3243376"/>
              <a:gd name="connsiteY3417" fmla="*/ 1680478 h 2504437"/>
              <a:gd name="connsiteX3418" fmla="*/ 1931403 w 3243376"/>
              <a:gd name="connsiteY3418" fmla="*/ 1682367 h 2504437"/>
              <a:gd name="connsiteX3419" fmla="*/ 1926187 w 3243376"/>
              <a:gd name="connsiteY3419" fmla="*/ 1679226 h 2504437"/>
              <a:gd name="connsiteX3420" fmla="*/ 1925647 w 3243376"/>
              <a:gd name="connsiteY3420" fmla="*/ 1675459 h 2504437"/>
              <a:gd name="connsiteX3421" fmla="*/ 1919890 w 3243376"/>
              <a:gd name="connsiteY3421" fmla="*/ 1659915 h 2504437"/>
              <a:gd name="connsiteX3422" fmla="*/ 1942342 w 3243376"/>
              <a:gd name="connsiteY3422" fmla="*/ 1659915 h 2504437"/>
              <a:gd name="connsiteX3423" fmla="*/ 1930828 w 3243376"/>
              <a:gd name="connsiteY3423" fmla="*/ 1671429 h 2504437"/>
              <a:gd name="connsiteX3424" fmla="*/ 1942342 w 3243376"/>
              <a:gd name="connsiteY3424" fmla="*/ 1682943 h 2504437"/>
              <a:gd name="connsiteX3425" fmla="*/ 1939679 w 3243376"/>
              <a:gd name="connsiteY3425" fmla="*/ 1672868 h 2504437"/>
              <a:gd name="connsiteX3426" fmla="*/ 1952945 w 3243376"/>
              <a:gd name="connsiteY3426" fmla="*/ 1671521 h 2504437"/>
              <a:gd name="connsiteX3427" fmla="*/ 1953547 w 3243376"/>
              <a:gd name="connsiteY3427" fmla="*/ 1671841 h 2504437"/>
              <a:gd name="connsiteX3428" fmla="*/ 1949538 w 3243376"/>
              <a:gd name="connsiteY3428" fmla="*/ 1677186 h 2504437"/>
              <a:gd name="connsiteX3429" fmla="*/ 1953856 w 3243376"/>
              <a:gd name="connsiteY3429" fmla="*/ 1682943 h 2504437"/>
              <a:gd name="connsiteX3430" fmla="*/ 1942342 w 3243376"/>
              <a:gd name="connsiteY3430" fmla="*/ 1694456 h 2504437"/>
              <a:gd name="connsiteX3431" fmla="*/ 1936585 w 3243376"/>
              <a:gd name="connsiteY3431" fmla="*/ 1690138 h 2504437"/>
              <a:gd name="connsiteX3432" fmla="*/ 1931279 w 3243376"/>
              <a:gd name="connsiteY3432" fmla="*/ 1694118 h 2504437"/>
              <a:gd name="connsiteX3433" fmla="*/ 1929605 w 3243376"/>
              <a:gd name="connsiteY3433" fmla="*/ 1689599 h 2504437"/>
              <a:gd name="connsiteX3434" fmla="*/ 1919890 w 3243376"/>
              <a:gd name="connsiteY3434" fmla="*/ 1694456 h 2504437"/>
              <a:gd name="connsiteX3435" fmla="*/ 1908557 w 3243376"/>
              <a:gd name="connsiteY3435" fmla="*/ 1699313 h 2504437"/>
              <a:gd name="connsiteX3436" fmla="*/ 1919890 w 3243376"/>
              <a:gd name="connsiteY3436" fmla="*/ 1705969 h 2504437"/>
              <a:gd name="connsiteX3437" fmla="*/ 1931332 w 3243376"/>
              <a:gd name="connsiteY3437" fmla="*/ 1694528 h 2504437"/>
              <a:gd name="connsiteX3438" fmla="*/ 1940902 w 3243376"/>
              <a:gd name="connsiteY3438" fmla="*/ 1695895 h 2504437"/>
              <a:gd name="connsiteX3439" fmla="*/ 1942341 w 3243376"/>
              <a:gd name="connsiteY3439" fmla="*/ 1705969 h 2504437"/>
              <a:gd name="connsiteX3440" fmla="*/ 1919890 w 3243376"/>
              <a:gd name="connsiteY3440" fmla="*/ 1705969 h 2504437"/>
              <a:gd name="connsiteX3441" fmla="*/ 1738128 w 3243376"/>
              <a:gd name="connsiteY3441" fmla="*/ 1625878 h 2504437"/>
              <a:gd name="connsiteX3442" fmla="*/ 1727038 w 3243376"/>
              <a:gd name="connsiteY3442" fmla="*/ 1616164 h 2504437"/>
              <a:gd name="connsiteX3443" fmla="*/ 1737976 w 3243376"/>
              <a:gd name="connsiteY3443" fmla="*/ 1616164 h 2504437"/>
              <a:gd name="connsiteX3444" fmla="*/ 1749489 w 3243376"/>
              <a:gd name="connsiteY3444" fmla="*/ 1627677 h 2504437"/>
              <a:gd name="connsiteX3445" fmla="*/ 1738128 w 3243376"/>
              <a:gd name="connsiteY3445" fmla="*/ 1625878 h 2504437"/>
              <a:gd name="connsiteX3446" fmla="*/ 1851960 w 3243376"/>
              <a:gd name="connsiteY3446" fmla="*/ 1683518 h 2504437"/>
              <a:gd name="connsiteX3447" fmla="*/ 1874411 w 3243376"/>
              <a:gd name="connsiteY3447" fmla="*/ 1649553 h 2504437"/>
              <a:gd name="connsiteX3448" fmla="*/ 1851960 w 3243376"/>
              <a:gd name="connsiteY3448" fmla="*/ 1683518 h 2504437"/>
              <a:gd name="connsiteX3449" fmla="*/ 1760427 w 3243376"/>
              <a:gd name="connsiteY3449" fmla="*/ 1638615 h 2504437"/>
              <a:gd name="connsiteX3450" fmla="*/ 1771940 w 3243376"/>
              <a:gd name="connsiteY3450" fmla="*/ 1627102 h 2504437"/>
              <a:gd name="connsiteX3451" fmla="*/ 1771940 w 3243376"/>
              <a:gd name="connsiteY3451" fmla="*/ 1638615 h 2504437"/>
              <a:gd name="connsiteX3452" fmla="*/ 1760427 w 3243376"/>
              <a:gd name="connsiteY3452" fmla="*/ 1638615 h 2504437"/>
              <a:gd name="connsiteX3453" fmla="*/ 2658486 w 3243376"/>
              <a:gd name="connsiteY3453" fmla="*/ 2088221 h 2504437"/>
              <a:gd name="connsiteX3454" fmla="*/ 2646973 w 3243376"/>
              <a:gd name="connsiteY3454" fmla="*/ 2065769 h 2504437"/>
              <a:gd name="connsiteX3455" fmla="*/ 2658486 w 3243376"/>
              <a:gd name="connsiteY3455" fmla="*/ 2065769 h 2504437"/>
              <a:gd name="connsiteX3456" fmla="*/ 2646972 w 3243376"/>
              <a:gd name="connsiteY3456" fmla="*/ 2043317 h 2504437"/>
              <a:gd name="connsiteX3457" fmla="*/ 2658486 w 3243376"/>
              <a:gd name="connsiteY3457" fmla="*/ 2088221 h 2504437"/>
              <a:gd name="connsiteX3458" fmla="*/ 1317730 w 3243376"/>
              <a:gd name="connsiteY3458" fmla="*/ 1425038 h 2504437"/>
              <a:gd name="connsiteX3459" fmla="*/ 1317730 w 3243376"/>
              <a:gd name="connsiteY3459" fmla="*/ 1391073 h 2504437"/>
              <a:gd name="connsiteX3460" fmla="*/ 1306217 w 3243376"/>
              <a:gd name="connsiteY3460" fmla="*/ 1402587 h 2504437"/>
              <a:gd name="connsiteX3461" fmla="*/ 1317730 w 3243376"/>
              <a:gd name="connsiteY3461" fmla="*/ 1425038 h 2504437"/>
              <a:gd name="connsiteX3462" fmla="*/ 2589404 w 3243376"/>
              <a:gd name="connsiteY3462" fmla="*/ 2054831 h 2504437"/>
              <a:gd name="connsiteX3463" fmla="*/ 2589405 w 3243376"/>
              <a:gd name="connsiteY3463" fmla="*/ 2032379 h 2504437"/>
              <a:gd name="connsiteX3464" fmla="*/ 2577891 w 3243376"/>
              <a:gd name="connsiteY3464" fmla="*/ 2009928 h 2504437"/>
              <a:gd name="connsiteX3465" fmla="*/ 2543926 w 3243376"/>
              <a:gd name="connsiteY3465" fmla="*/ 1998415 h 2504437"/>
              <a:gd name="connsiteX3466" fmla="*/ 2543926 w 3243376"/>
              <a:gd name="connsiteY3466" fmla="*/ 1986900 h 2504437"/>
              <a:gd name="connsiteX3467" fmla="*/ 2532413 w 3243376"/>
              <a:gd name="connsiteY3467" fmla="*/ 1986901 h 2504437"/>
              <a:gd name="connsiteX3468" fmla="*/ 2532413 w 3243376"/>
              <a:gd name="connsiteY3468" fmla="*/ 1975388 h 2504437"/>
              <a:gd name="connsiteX3469" fmla="*/ 2520899 w 3243376"/>
              <a:gd name="connsiteY3469" fmla="*/ 1975388 h 2504437"/>
              <a:gd name="connsiteX3470" fmla="*/ 2509386 w 3243376"/>
              <a:gd name="connsiteY3470" fmla="*/ 1975387 h 2504437"/>
              <a:gd name="connsiteX3471" fmla="*/ 2520900 w 3243376"/>
              <a:gd name="connsiteY3471" fmla="*/ 1952936 h 2504437"/>
              <a:gd name="connsiteX3472" fmla="*/ 2532413 w 3243376"/>
              <a:gd name="connsiteY3472" fmla="*/ 1952936 h 2504437"/>
              <a:gd name="connsiteX3473" fmla="*/ 2543926 w 3243376"/>
              <a:gd name="connsiteY3473" fmla="*/ 1952936 h 2504437"/>
              <a:gd name="connsiteX3474" fmla="*/ 2532413 w 3243376"/>
              <a:gd name="connsiteY3474" fmla="*/ 1930485 h 2504437"/>
              <a:gd name="connsiteX3475" fmla="*/ 2543926 w 3243376"/>
              <a:gd name="connsiteY3475" fmla="*/ 1930485 h 2504437"/>
              <a:gd name="connsiteX3476" fmla="*/ 2543926 w 3243376"/>
              <a:gd name="connsiteY3476" fmla="*/ 1941998 h 2504437"/>
              <a:gd name="connsiteX3477" fmla="*/ 2555440 w 3243376"/>
              <a:gd name="connsiteY3477" fmla="*/ 1908033 h 2504437"/>
              <a:gd name="connsiteX3478" fmla="*/ 2577891 w 3243376"/>
              <a:gd name="connsiteY3478" fmla="*/ 1964450 h 2504437"/>
              <a:gd name="connsiteX3479" fmla="*/ 2566377 w 3243376"/>
              <a:gd name="connsiteY3479" fmla="*/ 1986900 h 2504437"/>
              <a:gd name="connsiteX3480" fmla="*/ 2577891 w 3243376"/>
              <a:gd name="connsiteY3480" fmla="*/ 2009353 h 2504437"/>
              <a:gd name="connsiteX3481" fmla="*/ 2589405 w 3243376"/>
              <a:gd name="connsiteY3481" fmla="*/ 1986901 h 2504437"/>
              <a:gd name="connsiteX3482" fmla="*/ 2600919 w 3243376"/>
              <a:gd name="connsiteY3482" fmla="*/ 1986900 h 2504437"/>
              <a:gd name="connsiteX3483" fmla="*/ 2612432 w 3243376"/>
              <a:gd name="connsiteY3483" fmla="*/ 1986900 h 2504437"/>
              <a:gd name="connsiteX3484" fmla="*/ 2623945 w 3243376"/>
              <a:gd name="connsiteY3484" fmla="*/ 2009353 h 2504437"/>
              <a:gd name="connsiteX3485" fmla="*/ 2589980 w 3243376"/>
              <a:gd name="connsiteY3485" fmla="*/ 2020866 h 2504437"/>
              <a:gd name="connsiteX3486" fmla="*/ 2600918 w 3243376"/>
              <a:gd name="connsiteY3486" fmla="*/ 2023914 h 2504437"/>
              <a:gd name="connsiteX3487" fmla="*/ 2600918 w 3243376"/>
              <a:gd name="connsiteY3487" fmla="*/ 2054831 h 2504437"/>
              <a:gd name="connsiteX3488" fmla="*/ 2589404 w 3243376"/>
              <a:gd name="connsiteY3488" fmla="*/ 2054831 h 2504437"/>
              <a:gd name="connsiteX3489" fmla="*/ 1942918 w 3243376"/>
              <a:gd name="connsiteY3489" fmla="*/ 1739935 h 2504437"/>
              <a:gd name="connsiteX3490" fmla="*/ 1941951 w 3243376"/>
              <a:gd name="connsiteY3490" fmla="*/ 1730270 h 2504437"/>
              <a:gd name="connsiteX3491" fmla="*/ 1942918 w 3243376"/>
              <a:gd name="connsiteY3491" fmla="*/ 1728422 h 2504437"/>
              <a:gd name="connsiteX3492" fmla="*/ 1941841 w 3243376"/>
              <a:gd name="connsiteY3492" fmla="*/ 1729168 h 2504437"/>
              <a:gd name="connsiteX3493" fmla="*/ 1941478 w 3243376"/>
              <a:gd name="connsiteY3493" fmla="*/ 1725543 h 2504437"/>
              <a:gd name="connsiteX3494" fmla="*/ 1931404 w 3243376"/>
              <a:gd name="connsiteY3494" fmla="*/ 1728421 h 2504437"/>
              <a:gd name="connsiteX3495" fmla="*/ 1942918 w 3243376"/>
              <a:gd name="connsiteY3495" fmla="*/ 1716907 h 2504437"/>
              <a:gd name="connsiteX3496" fmla="*/ 1965369 w 3243376"/>
              <a:gd name="connsiteY3496" fmla="*/ 1716907 h 2504437"/>
              <a:gd name="connsiteX3497" fmla="*/ 1988395 w 3243376"/>
              <a:gd name="connsiteY3497" fmla="*/ 1728421 h 2504437"/>
              <a:gd name="connsiteX3498" fmla="*/ 1976882 w 3243376"/>
              <a:gd name="connsiteY3498" fmla="*/ 1739935 h 2504437"/>
              <a:gd name="connsiteX3499" fmla="*/ 1976882 w 3243376"/>
              <a:gd name="connsiteY3499" fmla="*/ 1728422 h 2504437"/>
              <a:gd name="connsiteX3500" fmla="*/ 1942918 w 3243376"/>
              <a:gd name="connsiteY3500" fmla="*/ 1739935 h 2504437"/>
              <a:gd name="connsiteX3501" fmla="*/ 1283764 w 3243376"/>
              <a:gd name="connsiteY3501" fmla="*/ 1413525 h 2504437"/>
              <a:gd name="connsiteX3502" fmla="*/ 1272251 w 3243376"/>
              <a:gd name="connsiteY3502" fmla="*/ 1402011 h 2504437"/>
              <a:gd name="connsiteX3503" fmla="*/ 1908377 w 3243376"/>
              <a:gd name="connsiteY3503" fmla="*/ 1727845 h 2504437"/>
              <a:gd name="connsiteX3504" fmla="*/ 1908377 w 3243376"/>
              <a:gd name="connsiteY3504" fmla="*/ 1705394 h 2504437"/>
              <a:gd name="connsiteX3505" fmla="*/ 1919890 w 3243376"/>
              <a:gd name="connsiteY3505" fmla="*/ 1716907 h 2504437"/>
              <a:gd name="connsiteX3506" fmla="*/ 1919890 w 3243376"/>
              <a:gd name="connsiteY3506" fmla="*/ 1727845 h 2504437"/>
              <a:gd name="connsiteX3507" fmla="*/ 1908377 w 3243376"/>
              <a:gd name="connsiteY3507" fmla="*/ 1727845 h 2504437"/>
              <a:gd name="connsiteX3508" fmla="*/ 1953855 w 3243376"/>
              <a:gd name="connsiteY3508" fmla="*/ 1750873 h 2504437"/>
              <a:gd name="connsiteX3509" fmla="*/ 1976306 w 3243376"/>
              <a:gd name="connsiteY3509" fmla="*/ 1750873 h 2504437"/>
              <a:gd name="connsiteX3510" fmla="*/ 1953855 w 3243376"/>
              <a:gd name="connsiteY3510" fmla="*/ 1750873 h 2504437"/>
              <a:gd name="connsiteX3511" fmla="*/ 1613053 w 3243376"/>
              <a:gd name="connsiteY3511" fmla="*/ 1582775 h 2504437"/>
              <a:gd name="connsiteX3512" fmla="*/ 1613053 w 3243376"/>
              <a:gd name="connsiteY3512" fmla="*/ 1571260 h 2504437"/>
              <a:gd name="connsiteX3513" fmla="*/ 1613053 w 3243376"/>
              <a:gd name="connsiteY3513" fmla="*/ 1582775 h 2504437"/>
              <a:gd name="connsiteX3514" fmla="*/ 1873939 w 3243376"/>
              <a:gd name="connsiteY3514" fmla="*/ 1717237 h 2504437"/>
              <a:gd name="connsiteX3515" fmla="*/ 1863402 w 3243376"/>
              <a:gd name="connsiteY3515" fmla="*/ 1711727 h 2504437"/>
              <a:gd name="connsiteX3516" fmla="*/ 1851960 w 3243376"/>
              <a:gd name="connsiteY3516" fmla="*/ 1705969 h 2504437"/>
              <a:gd name="connsiteX3517" fmla="*/ 1851960 w 3243376"/>
              <a:gd name="connsiteY3517" fmla="*/ 1694456 h 2504437"/>
              <a:gd name="connsiteX3518" fmla="*/ 1874411 w 3243376"/>
              <a:gd name="connsiteY3518" fmla="*/ 1705969 h 2504437"/>
              <a:gd name="connsiteX3519" fmla="*/ 1874412 w 3243376"/>
              <a:gd name="connsiteY3519" fmla="*/ 1707409 h 2504437"/>
              <a:gd name="connsiteX3520" fmla="*/ 1874411 w 3243376"/>
              <a:gd name="connsiteY3520" fmla="*/ 1716910 h 2504437"/>
              <a:gd name="connsiteX3521" fmla="*/ 1874411 w 3243376"/>
              <a:gd name="connsiteY3521" fmla="*/ 1716907 h 2504437"/>
              <a:gd name="connsiteX3522" fmla="*/ 1908377 w 3243376"/>
              <a:gd name="connsiteY3522" fmla="*/ 1739359 h 2504437"/>
              <a:gd name="connsiteX3523" fmla="*/ 1919890 w 3243376"/>
              <a:gd name="connsiteY3523" fmla="*/ 1727845 h 2504437"/>
              <a:gd name="connsiteX3524" fmla="*/ 1908377 w 3243376"/>
              <a:gd name="connsiteY3524" fmla="*/ 1739359 h 2504437"/>
              <a:gd name="connsiteX3525" fmla="*/ 1931404 w 3243376"/>
              <a:gd name="connsiteY3525" fmla="*/ 1750873 h 2504437"/>
              <a:gd name="connsiteX3526" fmla="*/ 1931404 w 3243376"/>
              <a:gd name="connsiteY3526" fmla="*/ 1728421 h 2504437"/>
              <a:gd name="connsiteX3527" fmla="*/ 1936261 w 3243376"/>
              <a:gd name="connsiteY3527" fmla="*/ 1733036 h 2504437"/>
              <a:gd name="connsiteX3528" fmla="*/ 1941841 w 3243376"/>
              <a:gd name="connsiteY3528" fmla="*/ 1729168 h 2504437"/>
              <a:gd name="connsiteX3529" fmla="*/ 1941951 w 3243376"/>
              <a:gd name="connsiteY3529" fmla="*/ 1730270 h 2504437"/>
              <a:gd name="connsiteX3530" fmla="*/ 1937160 w 3243376"/>
              <a:gd name="connsiteY3530" fmla="*/ 1739431 h 2504437"/>
              <a:gd name="connsiteX3531" fmla="*/ 1931404 w 3243376"/>
              <a:gd name="connsiteY3531" fmla="*/ 1750873 h 2504437"/>
              <a:gd name="connsiteX3532" fmla="*/ 1817945 w 3243376"/>
              <a:gd name="connsiteY3532" fmla="*/ 1694757 h 2504437"/>
              <a:gd name="connsiteX3533" fmla="*/ 1817824 w 3243376"/>
              <a:gd name="connsiteY3533" fmla="*/ 1694687 h 2504437"/>
              <a:gd name="connsiteX3534" fmla="*/ 1817994 w 3243376"/>
              <a:gd name="connsiteY3534" fmla="*/ 1694456 h 2504437"/>
              <a:gd name="connsiteX3535" fmla="*/ 1476617 w 3243376"/>
              <a:gd name="connsiteY3535" fmla="*/ 1525782 h 2504437"/>
              <a:gd name="connsiteX3536" fmla="*/ 1488131 w 3243376"/>
              <a:gd name="connsiteY3536" fmla="*/ 1514269 h 2504437"/>
              <a:gd name="connsiteX3537" fmla="*/ 1476617 w 3243376"/>
              <a:gd name="connsiteY3537" fmla="*/ 1514269 h 2504437"/>
              <a:gd name="connsiteX3538" fmla="*/ 1538843 w 3243376"/>
              <a:gd name="connsiteY3538" fmla="*/ 1556817 h 2504437"/>
              <a:gd name="connsiteX3539" fmla="*/ 1538420 w 3243376"/>
              <a:gd name="connsiteY3539" fmla="*/ 1556079 h 2504437"/>
              <a:gd name="connsiteX3540" fmla="*/ 1538646 w 3243376"/>
              <a:gd name="connsiteY3540" fmla="*/ 1555934 h 2504437"/>
              <a:gd name="connsiteX3541" fmla="*/ 1817419 w 3243376"/>
              <a:gd name="connsiteY3541" fmla="*/ 1695237 h 2504437"/>
              <a:gd name="connsiteX3542" fmla="*/ 1817419 w 3243376"/>
              <a:gd name="connsiteY3542" fmla="*/ 1694456 h 2504437"/>
              <a:gd name="connsiteX3543" fmla="*/ 1817824 w 3243376"/>
              <a:gd name="connsiteY3543" fmla="*/ 1694687 h 2504437"/>
              <a:gd name="connsiteX3544" fmla="*/ 1540085 w 3243376"/>
              <a:gd name="connsiteY3544" fmla="*/ 1562410 h 2504437"/>
              <a:gd name="connsiteX3545" fmla="*/ 1539366 w 3243376"/>
              <a:gd name="connsiteY3545" fmla="*/ 1559172 h 2504437"/>
              <a:gd name="connsiteX3546" fmla="*/ 1538843 w 3243376"/>
              <a:gd name="connsiteY3546" fmla="*/ 1556817 h 2504437"/>
              <a:gd name="connsiteX3547" fmla="*/ 1539366 w 3243376"/>
              <a:gd name="connsiteY3547" fmla="*/ 1557732 h 2504437"/>
              <a:gd name="connsiteX3548" fmla="*/ 1545123 w 3243376"/>
              <a:gd name="connsiteY3548" fmla="*/ 1559172 h 2504437"/>
              <a:gd name="connsiteX3549" fmla="*/ 1540085 w 3243376"/>
              <a:gd name="connsiteY3549" fmla="*/ 1562410 h 2504437"/>
              <a:gd name="connsiteX3550" fmla="*/ 1806481 w 3243376"/>
              <a:gd name="connsiteY3550" fmla="*/ 1694456 h 2504437"/>
              <a:gd name="connsiteX3551" fmla="*/ 1795544 w 3243376"/>
              <a:gd name="connsiteY3551" fmla="*/ 1672005 h 2504437"/>
              <a:gd name="connsiteX3552" fmla="*/ 1817995 w 3243376"/>
              <a:gd name="connsiteY3552" fmla="*/ 1672005 h 2504437"/>
              <a:gd name="connsiteX3553" fmla="*/ 1817994 w 3243376"/>
              <a:gd name="connsiteY3553" fmla="*/ 1660491 h 2504437"/>
              <a:gd name="connsiteX3554" fmla="*/ 1806481 w 3243376"/>
              <a:gd name="connsiteY3554" fmla="*/ 1672005 h 2504437"/>
              <a:gd name="connsiteX3555" fmla="*/ 1794967 w 3243376"/>
              <a:gd name="connsiteY3555" fmla="*/ 1627102 h 2504437"/>
              <a:gd name="connsiteX3556" fmla="*/ 1817419 w 3243376"/>
              <a:gd name="connsiteY3556" fmla="*/ 1615588 h 2504437"/>
              <a:gd name="connsiteX3557" fmla="*/ 1828933 w 3243376"/>
              <a:gd name="connsiteY3557" fmla="*/ 1672005 h 2504437"/>
              <a:gd name="connsiteX3558" fmla="*/ 1806481 w 3243376"/>
              <a:gd name="connsiteY3558" fmla="*/ 1694456 h 2504437"/>
              <a:gd name="connsiteX3559" fmla="*/ 2033298 w 3243376"/>
              <a:gd name="connsiteY3559" fmla="*/ 1806959 h 2504437"/>
              <a:gd name="connsiteX3560" fmla="*/ 2026547 w 3243376"/>
              <a:gd name="connsiteY3560" fmla="*/ 1803102 h 2504437"/>
              <a:gd name="connsiteX3561" fmla="*/ 2022360 w 3243376"/>
              <a:gd name="connsiteY3561" fmla="*/ 1795776 h 2504437"/>
              <a:gd name="connsiteX3562" fmla="*/ 2033298 w 3243376"/>
              <a:gd name="connsiteY3562" fmla="*/ 1795776 h 2504437"/>
              <a:gd name="connsiteX3563" fmla="*/ 2033298 w 3243376"/>
              <a:gd name="connsiteY3563" fmla="*/ 1806786 h 2504437"/>
              <a:gd name="connsiteX3564" fmla="*/ 2033298 w 3243376"/>
              <a:gd name="connsiteY3564" fmla="*/ 1807144 h 2504437"/>
              <a:gd name="connsiteX3565" fmla="*/ 2033298 w 3243376"/>
              <a:gd name="connsiteY3565" fmla="*/ 1806959 h 2504437"/>
              <a:gd name="connsiteX3566" fmla="*/ 2033875 w 3243376"/>
              <a:gd name="connsiteY3566" fmla="*/ 1807289 h 2504437"/>
              <a:gd name="connsiteX3567" fmla="*/ 1556637 w 3243376"/>
              <a:gd name="connsiteY3567" fmla="*/ 1571260 h 2504437"/>
              <a:gd name="connsiteX3568" fmla="*/ 1568150 w 3243376"/>
              <a:gd name="connsiteY3568" fmla="*/ 1559747 h 2504437"/>
              <a:gd name="connsiteX3569" fmla="*/ 1556637 w 3243376"/>
              <a:gd name="connsiteY3569" fmla="*/ 1559747 h 2504437"/>
              <a:gd name="connsiteX3570" fmla="*/ 1896429 w 3243376"/>
              <a:gd name="connsiteY3570" fmla="*/ 1740188 h 2504437"/>
              <a:gd name="connsiteX3571" fmla="*/ 1896406 w 3243376"/>
              <a:gd name="connsiteY3571" fmla="*/ 1739935 h 2504437"/>
              <a:gd name="connsiteX3572" fmla="*/ 1897439 w 3243376"/>
              <a:gd name="connsiteY3572" fmla="*/ 1739935 h 2504437"/>
              <a:gd name="connsiteX3573" fmla="*/ 1885924 w 3243376"/>
              <a:gd name="connsiteY3573" fmla="*/ 1739935 h 2504437"/>
              <a:gd name="connsiteX3574" fmla="*/ 1885924 w 3243376"/>
              <a:gd name="connsiteY3574" fmla="*/ 1728421 h 2504437"/>
              <a:gd name="connsiteX3575" fmla="*/ 1895999 w 3243376"/>
              <a:gd name="connsiteY3575" fmla="*/ 1735401 h 2504437"/>
              <a:gd name="connsiteX3576" fmla="*/ 1896406 w 3243376"/>
              <a:gd name="connsiteY3576" fmla="*/ 1739935 h 2504437"/>
              <a:gd name="connsiteX3577" fmla="*/ 1635504 w 3243376"/>
              <a:gd name="connsiteY3577" fmla="*/ 1616164 h 2504437"/>
              <a:gd name="connsiteX3578" fmla="*/ 1647019 w 3243376"/>
              <a:gd name="connsiteY3578" fmla="*/ 1582198 h 2504437"/>
              <a:gd name="connsiteX3579" fmla="*/ 1647019 w 3243376"/>
              <a:gd name="connsiteY3579" fmla="*/ 1604651 h 2504437"/>
              <a:gd name="connsiteX3580" fmla="*/ 1635504 w 3243376"/>
              <a:gd name="connsiteY3580" fmla="*/ 1616164 h 2504437"/>
              <a:gd name="connsiteX3581" fmla="*/ 1828860 w 3243376"/>
              <a:gd name="connsiteY3581" fmla="*/ 1716044 h 2504437"/>
              <a:gd name="connsiteX3582" fmla="*/ 1817419 w 3243376"/>
              <a:gd name="connsiteY3582" fmla="*/ 1705969 h 2504437"/>
              <a:gd name="connsiteX3583" fmla="*/ 1817418 w 3243376"/>
              <a:gd name="connsiteY3583" fmla="*/ 1704530 h 2504437"/>
              <a:gd name="connsiteX3584" fmla="*/ 1817419 w 3243376"/>
              <a:gd name="connsiteY3584" fmla="*/ 1697993 h 2504437"/>
              <a:gd name="connsiteX3585" fmla="*/ 1817945 w 3243376"/>
              <a:gd name="connsiteY3585" fmla="*/ 1694757 h 2504437"/>
              <a:gd name="connsiteX3586" fmla="*/ 1827493 w 3243376"/>
              <a:gd name="connsiteY3586" fmla="*/ 1700213 h 2504437"/>
              <a:gd name="connsiteX3587" fmla="*/ 1828933 w 3243376"/>
              <a:gd name="connsiteY3587" fmla="*/ 1705970 h 2504437"/>
              <a:gd name="connsiteX3588" fmla="*/ 1840447 w 3243376"/>
              <a:gd name="connsiteY3588" fmla="*/ 1705969 h 2504437"/>
              <a:gd name="connsiteX3589" fmla="*/ 1839870 w 3243376"/>
              <a:gd name="connsiteY3589" fmla="*/ 1717483 h 2504437"/>
              <a:gd name="connsiteX3590" fmla="*/ 1828860 w 3243376"/>
              <a:gd name="connsiteY3590" fmla="*/ 1716044 h 2504437"/>
              <a:gd name="connsiteX3591" fmla="*/ 1737975 w 3243376"/>
              <a:gd name="connsiteY3591" fmla="*/ 1672005 h 2504437"/>
              <a:gd name="connsiteX3592" fmla="*/ 1726462 w 3243376"/>
              <a:gd name="connsiteY3592" fmla="*/ 1660491 h 2504437"/>
              <a:gd name="connsiteX3593" fmla="*/ 1737975 w 3243376"/>
              <a:gd name="connsiteY3593" fmla="*/ 1660491 h 2504437"/>
              <a:gd name="connsiteX3594" fmla="*/ 1737975 w 3243376"/>
              <a:gd name="connsiteY3594" fmla="*/ 1672005 h 2504437"/>
              <a:gd name="connsiteX3595" fmla="*/ 1419783 w 3243376"/>
              <a:gd name="connsiteY3595" fmla="*/ 1514844 h 2504437"/>
              <a:gd name="connsiteX3596" fmla="*/ 1422018 w 3243376"/>
              <a:gd name="connsiteY3596" fmla="*/ 1513081 h 2504437"/>
              <a:gd name="connsiteX3597" fmla="*/ 1424034 w 3243376"/>
              <a:gd name="connsiteY3597" fmla="*/ 1512275 h 2504437"/>
              <a:gd name="connsiteX3598" fmla="*/ 1424518 w 3243376"/>
              <a:gd name="connsiteY3598" fmla="*/ 1513405 h 2504437"/>
              <a:gd name="connsiteX3599" fmla="*/ 1420200 w 3243376"/>
              <a:gd name="connsiteY3599" fmla="*/ 1514844 h 2504437"/>
              <a:gd name="connsiteX3600" fmla="*/ 1885925 w 3243376"/>
              <a:gd name="connsiteY3600" fmla="*/ 1751448 h 2504437"/>
              <a:gd name="connsiteX3601" fmla="*/ 1891682 w 3243376"/>
              <a:gd name="connsiteY3601" fmla="*/ 1741374 h 2504437"/>
              <a:gd name="connsiteX3602" fmla="*/ 1896429 w 3243376"/>
              <a:gd name="connsiteY3602" fmla="*/ 1740188 h 2504437"/>
              <a:gd name="connsiteX3603" fmla="*/ 1897439 w 3243376"/>
              <a:gd name="connsiteY3603" fmla="*/ 1751448 h 2504437"/>
              <a:gd name="connsiteX3604" fmla="*/ 1885925 w 3243376"/>
              <a:gd name="connsiteY3604" fmla="*/ 1751448 h 2504437"/>
              <a:gd name="connsiteX3605" fmla="*/ 2010847 w 3243376"/>
              <a:gd name="connsiteY3605" fmla="*/ 1818227 h 2504437"/>
              <a:gd name="connsiteX3606" fmla="*/ 2022360 w 3243376"/>
              <a:gd name="connsiteY3606" fmla="*/ 1795776 h 2504437"/>
              <a:gd name="connsiteX3607" fmla="*/ 2023800 w 3243376"/>
              <a:gd name="connsiteY3607" fmla="*/ 1801532 h 2504437"/>
              <a:gd name="connsiteX3608" fmla="*/ 2026547 w 3243376"/>
              <a:gd name="connsiteY3608" fmla="*/ 1803102 h 2504437"/>
              <a:gd name="connsiteX3609" fmla="*/ 2028117 w 3243376"/>
              <a:gd name="connsiteY3609" fmla="*/ 1805850 h 2504437"/>
              <a:gd name="connsiteX3610" fmla="*/ 2033298 w 3243376"/>
              <a:gd name="connsiteY3610" fmla="*/ 1807144 h 2504437"/>
              <a:gd name="connsiteX3611" fmla="*/ 2033298 w 3243376"/>
              <a:gd name="connsiteY3611" fmla="*/ 1818227 h 2504437"/>
              <a:gd name="connsiteX3612" fmla="*/ 2010847 w 3243376"/>
              <a:gd name="connsiteY3612" fmla="*/ 1818227 h 2504437"/>
              <a:gd name="connsiteX3613" fmla="*/ 1692497 w 3243376"/>
              <a:gd name="connsiteY3613" fmla="*/ 1661067 h 2504437"/>
              <a:gd name="connsiteX3614" fmla="*/ 1690944 w 3243376"/>
              <a:gd name="connsiteY3614" fmla="*/ 1656731 h 2504437"/>
              <a:gd name="connsiteX3615" fmla="*/ 1691057 w 3243376"/>
              <a:gd name="connsiteY3615" fmla="*/ 1656749 h 2504437"/>
              <a:gd name="connsiteX3616" fmla="*/ 1692497 w 3243376"/>
              <a:gd name="connsiteY3616" fmla="*/ 1661067 h 2504437"/>
              <a:gd name="connsiteX3617" fmla="*/ 1942341 w 3243376"/>
              <a:gd name="connsiteY3617" fmla="*/ 1784838 h 2504437"/>
              <a:gd name="connsiteX3618" fmla="*/ 1919890 w 3243376"/>
              <a:gd name="connsiteY3618" fmla="*/ 1762386 h 2504437"/>
              <a:gd name="connsiteX3619" fmla="*/ 1942341 w 3243376"/>
              <a:gd name="connsiteY3619" fmla="*/ 1761811 h 2504437"/>
              <a:gd name="connsiteX3620" fmla="*/ 1942341 w 3243376"/>
              <a:gd name="connsiteY3620" fmla="*/ 1773324 h 2504437"/>
              <a:gd name="connsiteX3621" fmla="*/ 1942341 w 3243376"/>
              <a:gd name="connsiteY3621" fmla="*/ 1784838 h 2504437"/>
              <a:gd name="connsiteX3622" fmla="*/ 1795544 w 3243376"/>
              <a:gd name="connsiteY3622" fmla="*/ 1716907 h 2504437"/>
              <a:gd name="connsiteX3623" fmla="*/ 1795544 w 3243376"/>
              <a:gd name="connsiteY3623" fmla="*/ 1705394 h 2504437"/>
              <a:gd name="connsiteX3624" fmla="*/ 1799627 w 3243376"/>
              <a:gd name="connsiteY3624" fmla="*/ 1714344 h 2504437"/>
              <a:gd name="connsiteX3625" fmla="*/ 1862898 w 3243376"/>
              <a:gd name="connsiteY3625" fmla="*/ 1750873 h 2504437"/>
              <a:gd name="connsiteX3626" fmla="*/ 1862898 w 3243376"/>
              <a:gd name="connsiteY3626" fmla="*/ 1739359 h 2504437"/>
              <a:gd name="connsiteX3627" fmla="*/ 1869374 w 3243376"/>
              <a:gd name="connsiteY3627" fmla="*/ 1720415 h 2504437"/>
              <a:gd name="connsiteX3628" fmla="*/ 1873939 w 3243376"/>
              <a:gd name="connsiteY3628" fmla="*/ 1717237 h 2504437"/>
              <a:gd name="connsiteX3629" fmla="*/ 1874412 w 3243376"/>
              <a:gd name="connsiteY3629" fmla="*/ 1717483 h 2504437"/>
              <a:gd name="connsiteX3630" fmla="*/ 1874411 w 3243376"/>
              <a:gd name="connsiteY3630" fmla="*/ 1716910 h 2504437"/>
              <a:gd name="connsiteX3631" fmla="*/ 1877074 w 3243376"/>
              <a:gd name="connsiteY3631" fmla="*/ 1733890 h 2504437"/>
              <a:gd name="connsiteX3632" fmla="*/ 1862898 w 3243376"/>
              <a:gd name="connsiteY3632" fmla="*/ 1750873 h 2504437"/>
              <a:gd name="connsiteX3633" fmla="*/ 1771940 w 3243376"/>
              <a:gd name="connsiteY3633" fmla="*/ 1705969 h 2504437"/>
              <a:gd name="connsiteX3634" fmla="*/ 1771940 w 3243376"/>
              <a:gd name="connsiteY3634" fmla="*/ 1683518 h 2504437"/>
              <a:gd name="connsiteX3635" fmla="*/ 1771940 w 3243376"/>
              <a:gd name="connsiteY3635" fmla="*/ 1705969 h 2504437"/>
              <a:gd name="connsiteX3636" fmla="*/ 2090290 w 3243376"/>
              <a:gd name="connsiteY3636" fmla="*/ 1863706 h 2504437"/>
              <a:gd name="connsiteX3637" fmla="*/ 2090290 w 3243376"/>
              <a:gd name="connsiteY3637" fmla="*/ 1852193 h 2504437"/>
              <a:gd name="connsiteX3638" fmla="*/ 2090290 w 3243376"/>
              <a:gd name="connsiteY3638" fmla="*/ 1863706 h 2504437"/>
              <a:gd name="connsiteX3639" fmla="*/ 1680983 w 3243376"/>
              <a:gd name="connsiteY3639" fmla="*/ 1661066 h 2504437"/>
              <a:gd name="connsiteX3640" fmla="*/ 1692496 w 3243376"/>
              <a:gd name="connsiteY3640" fmla="*/ 1638615 h 2504437"/>
              <a:gd name="connsiteX3641" fmla="*/ 1689501 w 3243376"/>
              <a:gd name="connsiteY3641" fmla="*/ 1652701 h 2504437"/>
              <a:gd name="connsiteX3642" fmla="*/ 1690944 w 3243376"/>
              <a:gd name="connsiteY3642" fmla="*/ 1656731 h 2504437"/>
              <a:gd name="connsiteX3643" fmla="*/ 1687639 w 3243376"/>
              <a:gd name="connsiteY3643" fmla="*/ 1656209 h 2504437"/>
              <a:gd name="connsiteX3644" fmla="*/ 1680983 w 3243376"/>
              <a:gd name="connsiteY3644" fmla="*/ 1661066 h 2504437"/>
              <a:gd name="connsiteX3645" fmla="*/ 2139277 w 3243376"/>
              <a:gd name="connsiteY3645" fmla="*/ 1892058 h 2504437"/>
              <a:gd name="connsiteX3646" fmla="*/ 2135769 w 3243376"/>
              <a:gd name="connsiteY3646" fmla="*/ 1885582 h 2504437"/>
              <a:gd name="connsiteX3647" fmla="*/ 2147283 w 3243376"/>
              <a:gd name="connsiteY3647" fmla="*/ 1885582 h 2504437"/>
              <a:gd name="connsiteX3648" fmla="*/ 2158221 w 3243376"/>
              <a:gd name="connsiteY3648" fmla="*/ 1885582 h 2504437"/>
              <a:gd name="connsiteX3649" fmla="*/ 2139277 w 3243376"/>
              <a:gd name="connsiteY3649" fmla="*/ 1892058 h 2504437"/>
              <a:gd name="connsiteX3650" fmla="*/ 1737976 w 3243376"/>
              <a:gd name="connsiteY3650" fmla="*/ 1694456 h 2504437"/>
              <a:gd name="connsiteX3651" fmla="*/ 1715524 w 3243376"/>
              <a:gd name="connsiteY3651" fmla="*/ 1672005 h 2504437"/>
              <a:gd name="connsiteX3652" fmla="*/ 1704010 w 3243376"/>
              <a:gd name="connsiteY3652" fmla="*/ 1672005 h 2504437"/>
              <a:gd name="connsiteX3653" fmla="*/ 1704011 w 3243376"/>
              <a:gd name="connsiteY3653" fmla="*/ 1648977 h 2504437"/>
              <a:gd name="connsiteX3654" fmla="*/ 1715524 w 3243376"/>
              <a:gd name="connsiteY3654" fmla="*/ 1648977 h 2504437"/>
              <a:gd name="connsiteX3655" fmla="*/ 1727038 w 3243376"/>
              <a:gd name="connsiteY3655" fmla="*/ 1648977 h 2504437"/>
              <a:gd name="connsiteX3656" fmla="*/ 1715524 w 3243376"/>
              <a:gd name="connsiteY3656" fmla="*/ 1660491 h 2504437"/>
              <a:gd name="connsiteX3657" fmla="*/ 1737975 w 3243376"/>
              <a:gd name="connsiteY3657" fmla="*/ 1672005 h 2504437"/>
              <a:gd name="connsiteX3658" fmla="*/ 1749489 w 3243376"/>
              <a:gd name="connsiteY3658" fmla="*/ 1672005 h 2504437"/>
              <a:gd name="connsiteX3659" fmla="*/ 1737976 w 3243376"/>
              <a:gd name="connsiteY3659" fmla="*/ 1694456 h 2504437"/>
              <a:gd name="connsiteX3660" fmla="*/ 1465679 w 3243376"/>
              <a:gd name="connsiteY3660" fmla="*/ 1559747 h 2504437"/>
              <a:gd name="connsiteX3661" fmla="*/ 1477192 w 3243376"/>
              <a:gd name="connsiteY3661" fmla="*/ 1537296 h 2504437"/>
              <a:gd name="connsiteX3662" fmla="*/ 1465679 w 3243376"/>
              <a:gd name="connsiteY3662" fmla="*/ 1525782 h 2504437"/>
              <a:gd name="connsiteX3663" fmla="*/ 1455605 w 3243376"/>
              <a:gd name="connsiteY3663" fmla="*/ 1541325 h 2504437"/>
              <a:gd name="connsiteX3664" fmla="*/ 1454578 w 3243376"/>
              <a:gd name="connsiteY3664" fmla="*/ 1548059 h 2504437"/>
              <a:gd name="connsiteX3665" fmla="*/ 1454166 w 3243376"/>
              <a:gd name="connsiteY3665" fmla="*/ 1548234 h 2504437"/>
              <a:gd name="connsiteX3666" fmla="*/ 1454346 w 3243376"/>
              <a:gd name="connsiteY3666" fmla="*/ 1549583 h 2504437"/>
              <a:gd name="connsiteX3667" fmla="*/ 1454578 w 3243376"/>
              <a:gd name="connsiteY3667" fmla="*/ 1548059 h 2504437"/>
              <a:gd name="connsiteX3668" fmla="*/ 1460821 w 3243376"/>
              <a:gd name="connsiteY3668" fmla="*/ 1545418 h 2504437"/>
              <a:gd name="connsiteX3669" fmla="*/ 1465679 w 3243376"/>
              <a:gd name="connsiteY3669" fmla="*/ 1559747 h 2504437"/>
              <a:gd name="connsiteX3670" fmla="*/ 1715524 w 3243376"/>
              <a:gd name="connsiteY3670" fmla="*/ 1683518 h 2504437"/>
              <a:gd name="connsiteX3671" fmla="*/ 1715524 w 3243376"/>
              <a:gd name="connsiteY3671" fmla="*/ 1672005 h 2504437"/>
              <a:gd name="connsiteX3672" fmla="*/ 1715524 w 3243376"/>
              <a:gd name="connsiteY3672" fmla="*/ 1683518 h 2504437"/>
              <a:gd name="connsiteX3673" fmla="*/ 1510583 w 3243376"/>
              <a:gd name="connsiteY3673" fmla="*/ 1582198 h 2504437"/>
              <a:gd name="connsiteX3674" fmla="*/ 1522096 w 3243376"/>
              <a:gd name="connsiteY3674" fmla="*/ 1559747 h 2504437"/>
              <a:gd name="connsiteX3675" fmla="*/ 1533609 w 3243376"/>
              <a:gd name="connsiteY3675" fmla="*/ 1571260 h 2504437"/>
              <a:gd name="connsiteX3676" fmla="*/ 1545122 w 3243376"/>
              <a:gd name="connsiteY3676" fmla="*/ 1571260 h 2504437"/>
              <a:gd name="connsiteX3677" fmla="*/ 1545122 w 3243376"/>
              <a:gd name="connsiteY3677" fmla="*/ 1547658 h 2504437"/>
              <a:gd name="connsiteX3678" fmla="*/ 1533609 w 3243376"/>
              <a:gd name="connsiteY3678" fmla="*/ 1547659 h 2504437"/>
              <a:gd name="connsiteX3679" fmla="*/ 1538420 w 3243376"/>
              <a:gd name="connsiteY3679" fmla="*/ 1556079 h 2504437"/>
              <a:gd name="connsiteX3680" fmla="*/ 1533609 w 3243376"/>
              <a:gd name="connsiteY3680" fmla="*/ 1559172 h 2504437"/>
              <a:gd name="connsiteX3681" fmla="*/ 1533610 w 3243376"/>
              <a:gd name="connsiteY3681" fmla="*/ 1536721 h 2504437"/>
              <a:gd name="connsiteX3682" fmla="*/ 1533609 w 3243376"/>
              <a:gd name="connsiteY3682" fmla="*/ 1525206 h 2504437"/>
              <a:gd name="connsiteX3683" fmla="*/ 1522096 w 3243376"/>
              <a:gd name="connsiteY3683" fmla="*/ 1536720 h 2504437"/>
              <a:gd name="connsiteX3684" fmla="*/ 1517239 w 3243376"/>
              <a:gd name="connsiteY3684" fmla="*/ 1534921 h 2504437"/>
              <a:gd name="connsiteX3685" fmla="*/ 1517456 w 3243376"/>
              <a:gd name="connsiteY3685" fmla="*/ 1533326 h 2504437"/>
              <a:gd name="connsiteX3686" fmla="*/ 1522096 w 3243376"/>
              <a:gd name="connsiteY3686" fmla="*/ 1525206 h 2504437"/>
              <a:gd name="connsiteX3687" fmla="*/ 1517778 w 3243376"/>
              <a:gd name="connsiteY3687" fmla="*/ 1530963 h 2504437"/>
              <a:gd name="connsiteX3688" fmla="*/ 1517456 w 3243376"/>
              <a:gd name="connsiteY3688" fmla="*/ 1533326 h 2504437"/>
              <a:gd name="connsiteX3689" fmla="*/ 1516340 w 3243376"/>
              <a:gd name="connsiteY3689" fmla="*/ 1535281 h 2504437"/>
              <a:gd name="connsiteX3690" fmla="*/ 1510583 w 3243376"/>
              <a:gd name="connsiteY3690" fmla="*/ 1536721 h 2504437"/>
              <a:gd name="connsiteX3691" fmla="*/ 1522096 w 3243376"/>
              <a:gd name="connsiteY3691" fmla="*/ 1548234 h 2504437"/>
              <a:gd name="connsiteX3692" fmla="*/ 1510583 w 3243376"/>
              <a:gd name="connsiteY3692" fmla="*/ 1570685 h 2504437"/>
              <a:gd name="connsiteX3693" fmla="*/ 1522096 w 3243376"/>
              <a:gd name="connsiteY3693" fmla="*/ 1570685 h 2504437"/>
              <a:gd name="connsiteX3694" fmla="*/ 1510583 w 3243376"/>
              <a:gd name="connsiteY3694" fmla="*/ 1582198 h 2504437"/>
              <a:gd name="connsiteX3695" fmla="*/ 1579087 w 3243376"/>
              <a:gd name="connsiteY3695" fmla="*/ 1616164 h 2504437"/>
              <a:gd name="connsiteX3696" fmla="*/ 1579087 w 3243376"/>
              <a:gd name="connsiteY3696" fmla="*/ 1593712 h 2504437"/>
              <a:gd name="connsiteX3697" fmla="*/ 1567574 w 3243376"/>
              <a:gd name="connsiteY3697" fmla="*/ 1593713 h 2504437"/>
              <a:gd name="connsiteX3698" fmla="*/ 1579087 w 3243376"/>
              <a:gd name="connsiteY3698" fmla="*/ 1616164 h 2504437"/>
              <a:gd name="connsiteX3699" fmla="*/ 1215626 w 3243376"/>
              <a:gd name="connsiteY3699" fmla="*/ 1436527 h 2504437"/>
              <a:gd name="connsiteX3700" fmla="*/ 1215445 w 3243376"/>
              <a:gd name="connsiteY3700" fmla="*/ 1436256 h 2504437"/>
              <a:gd name="connsiteX3701" fmla="*/ 1215834 w 3243376"/>
              <a:gd name="connsiteY3701" fmla="*/ 1435976 h 2504437"/>
              <a:gd name="connsiteX3702" fmla="*/ 1687639 w 3243376"/>
              <a:gd name="connsiteY3702" fmla="*/ 1670781 h 2504437"/>
              <a:gd name="connsiteX3703" fmla="*/ 1692497 w 3243376"/>
              <a:gd name="connsiteY3703" fmla="*/ 1661067 h 2504437"/>
              <a:gd name="connsiteX3704" fmla="*/ 1692496 w 3243376"/>
              <a:gd name="connsiteY3704" fmla="*/ 1672580 h 2504437"/>
              <a:gd name="connsiteX3705" fmla="*/ 1687639 w 3243376"/>
              <a:gd name="connsiteY3705" fmla="*/ 1670781 h 2504437"/>
              <a:gd name="connsiteX3706" fmla="*/ 1292876 w 3243376"/>
              <a:gd name="connsiteY3706" fmla="*/ 1475752 h 2504437"/>
              <a:gd name="connsiteX3707" fmla="*/ 1306216 w 3243376"/>
              <a:gd name="connsiteY3707" fmla="*/ 1480879 h 2504437"/>
              <a:gd name="connsiteX3708" fmla="*/ 1316578 w 3243376"/>
              <a:gd name="connsiteY3708" fmla="*/ 1469365 h 2504437"/>
              <a:gd name="connsiteX3709" fmla="*/ 1328092 w 3243376"/>
              <a:gd name="connsiteY3709" fmla="*/ 1480879 h 2504437"/>
              <a:gd name="connsiteX3710" fmla="*/ 1316578 w 3243376"/>
              <a:gd name="connsiteY3710" fmla="*/ 1458428 h 2504437"/>
              <a:gd name="connsiteX3711" fmla="*/ 1294127 w 3243376"/>
              <a:gd name="connsiteY3711" fmla="*/ 1469942 h 2504437"/>
              <a:gd name="connsiteX3712" fmla="*/ 1288370 w 3243376"/>
              <a:gd name="connsiteY3712" fmla="*/ 1468502 h 2504437"/>
              <a:gd name="connsiteX3713" fmla="*/ 1282612 w 3243376"/>
              <a:gd name="connsiteY3713" fmla="*/ 1458428 h 2504437"/>
              <a:gd name="connsiteX3714" fmla="*/ 1283189 w 3243376"/>
              <a:gd name="connsiteY3714" fmla="*/ 1458428 h 2504437"/>
              <a:gd name="connsiteX3715" fmla="*/ 1283117 w 3243376"/>
              <a:gd name="connsiteY3715" fmla="*/ 1458301 h 2504437"/>
              <a:gd name="connsiteX3716" fmla="*/ 1288369 w 3243376"/>
              <a:gd name="connsiteY3716" fmla="*/ 1456988 h 2504437"/>
              <a:gd name="connsiteX3717" fmla="*/ 1294126 w 3243376"/>
              <a:gd name="connsiteY3717" fmla="*/ 1446914 h 2504437"/>
              <a:gd name="connsiteX3718" fmla="*/ 1271676 w 3243376"/>
              <a:gd name="connsiteY3718" fmla="*/ 1446914 h 2504437"/>
              <a:gd name="connsiteX3719" fmla="*/ 1277432 w 3243376"/>
              <a:gd name="connsiteY3719" fmla="*/ 1448353 h 2504437"/>
              <a:gd name="connsiteX3720" fmla="*/ 1283117 w 3243376"/>
              <a:gd name="connsiteY3720" fmla="*/ 1458301 h 2504437"/>
              <a:gd name="connsiteX3721" fmla="*/ 1282613 w 3243376"/>
              <a:gd name="connsiteY3721" fmla="*/ 1458427 h 2504437"/>
              <a:gd name="connsiteX3722" fmla="*/ 1282612 w 3243376"/>
              <a:gd name="connsiteY3722" fmla="*/ 1458428 h 2504437"/>
              <a:gd name="connsiteX3723" fmla="*/ 1275919 w 3243376"/>
              <a:gd name="connsiteY3723" fmla="*/ 1458428 h 2504437"/>
              <a:gd name="connsiteX3724" fmla="*/ 1274401 w 3243376"/>
              <a:gd name="connsiteY3724" fmla="*/ 1457079 h 2504437"/>
              <a:gd name="connsiteX3725" fmla="*/ 1260738 w 3243376"/>
              <a:gd name="connsiteY3725" fmla="*/ 1458427 h 2504437"/>
              <a:gd name="connsiteX3726" fmla="*/ 1267861 w 3243376"/>
              <a:gd name="connsiteY3726" fmla="*/ 1458427 h 2504437"/>
              <a:gd name="connsiteX3727" fmla="*/ 1275919 w 3243376"/>
              <a:gd name="connsiteY3727" fmla="*/ 1458428 h 2504437"/>
              <a:gd name="connsiteX3728" fmla="*/ 1283693 w 3243376"/>
              <a:gd name="connsiteY3728" fmla="*/ 1465336 h 2504437"/>
              <a:gd name="connsiteX3729" fmla="*/ 1292876 w 3243376"/>
              <a:gd name="connsiteY3729" fmla="*/ 1475752 h 2504437"/>
              <a:gd name="connsiteX3730" fmla="*/ 1409730 w 3243376"/>
              <a:gd name="connsiteY3730" fmla="*/ 1537548 h 2504437"/>
              <a:gd name="connsiteX3731" fmla="*/ 1408112 w 3243376"/>
              <a:gd name="connsiteY3731" fmla="*/ 1532691 h 2504437"/>
              <a:gd name="connsiteX3732" fmla="*/ 1409730 w 3243376"/>
              <a:gd name="connsiteY3732" fmla="*/ 1537548 h 2504437"/>
              <a:gd name="connsiteX3733" fmla="*/ 1412769 w 3243376"/>
              <a:gd name="connsiteY3733" fmla="*/ 1544203 h 2504437"/>
              <a:gd name="connsiteX3734" fmla="*/ 1411268 w 3243376"/>
              <a:gd name="connsiteY3734" fmla="*/ 1541388 h 2504437"/>
              <a:gd name="connsiteX3735" fmla="*/ 1419624 w 3243376"/>
              <a:gd name="connsiteY3735" fmla="*/ 1544204 h 2504437"/>
              <a:gd name="connsiteX3736" fmla="*/ 1272251 w 3243376"/>
              <a:gd name="connsiteY3736" fmla="*/ 1481455 h 2504437"/>
              <a:gd name="connsiteX3737" fmla="*/ 1283764 w 3243376"/>
              <a:gd name="connsiteY3737" fmla="*/ 1481455 h 2504437"/>
              <a:gd name="connsiteX3738" fmla="*/ 1272251 w 3243376"/>
              <a:gd name="connsiteY3738" fmla="*/ 1469941 h 2504437"/>
              <a:gd name="connsiteX3739" fmla="*/ 1272251 w 3243376"/>
              <a:gd name="connsiteY3739" fmla="*/ 1481455 h 2504437"/>
              <a:gd name="connsiteX3740" fmla="*/ 1806481 w 3243376"/>
              <a:gd name="connsiteY3740" fmla="*/ 1750873 h 2504437"/>
              <a:gd name="connsiteX3741" fmla="*/ 1806481 w 3243376"/>
              <a:gd name="connsiteY3741" fmla="*/ 1728421 h 2504437"/>
              <a:gd name="connsiteX3742" fmla="*/ 1800796 w 3243376"/>
              <a:gd name="connsiteY3742" fmla="*/ 1716907 h 2504437"/>
              <a:gd name="connsiteX3743" fmla="*/ 1799627 w 3243376"/>
              <a:gd name="connsiteY3743" fmla="*/ 1714344 h 2504437"/>
              <a:gd name="connsiteX3744" fmla="*/ 1806553 w 3243376"/>
              <a:gd name="connsiteY3744" fmla="*/ 1709999 h 2504437"/>
              <a:gd name="connsiteX3745" fmla="*/ 1817419 w 3243376"/>
              <a:gd name="connsiteY3745" fmla="*/ 1695237 h 2504437"/>
              <a:gd name="connsiteX3746" fmla="*/ 1817419 w 3243376"/>
              <a:gd name="connsiteY3746" fmla="*/ 1697993 h 2504437"/>
              <a:gd name="connsiteX3747" fmla="*/ 1813677 w 3243376"/>
              <a:gd name="connsiteY3747" fmla="*/ 1721009 h 2504437"/>
              <a:gd name="connsiteX3748" fmla="*/ 1817994 w 3243376"/>
              <a:gd name="connsiteY3748" fmla="*/ 1739359 h 2504437"/>
              <a:gd name="connsiteX3749" fmla="*/ 1806481 w 3243376"/>
              <a:gd name="connsiteY3749" fmla="*/ 1750873 h 2504437"/>
              <a:gd name="connsiteX3750" fmla="*/ 1357451 w 3243376"/>
              <a:gd name="connsiteY3750" fmla="*/ 1534418 h 2504437"/>
              <a:gd name="connsiteX3751" fmla="*/ 1363208 w 3243376"/>
              <a:gd name="connsiteY3751" fmla="*/ 1525782 h 2504437"/>
              <a:gd name="connsiteX3752" fmla="*/ 1351695 w 3243376"/>
              <a:gd name="connsiteY3752" fmla="*/ 1525782 h 2504437"/>
              <a:gd name="connsiteX3753" fmla="*/ 1357451 w 3243376"/>
              <a:gd name="connsiteY3753" fmla="*/ 1534418 h 2504437"/>
              <a:gd name="connsiteX3754" fmla="*/ 1210977 w 3243376"/>
              <a:gd name="connsiteY3754" fmla="*/ 1468142 h 2504437"/>
              <a:gd name="connsiteX3755" fmla="*/ 1215834 w 3243376"/>
              <a:gd name="connsiteY3755" fmla="*/ 1469942 h 2504437"/>
              <a:gd name="connsiteX3756" fmla="*/ 1215835 w 3243376"/>
              <a:gd name="connsiteY3756" fmla="*/ 1458427 h 2504437"/>
              <a:gd name="connsiteX3757" fmla="*/ 1211516 w 3243376"/>
              <a:gd name="connsiteY3757" fmla="*/ 1447417 h 2504437"/>
              <a:gd name="connsiteX3758" fmla="*/ 1215626 w 3243376"/>
              <a:gd name="connsiteY3758" fmla="*/ 1436527 h 2504437"/>
              <a:gd name="connsiteX3759" fmla="*/ 1221015 w 3243376"/>
              <a:gd name="connsiteY3759" fmla="*/ 1444611 h 2504437"/>
              <a:gd name="connsiteX3760" fmla="*/ 1226772 w 3243376"/>
              <a:gd name="connsiteY3760" fmla="*/ 1435976 h 2504437"/>
              <a:gd name="connsiteX3761" fmla="*/ 1215258 w 3243376"/>
              <a:gd name="connsiteY3761" fmla="*/ 1435976 h 2504437"/>
              <a:gd name="connsiteX3762" fmla="*/ 1215445 w 3243376"/>
              <a:gd name="connsiteY3762" fmla="*/ 1436256 h 2504437"/>
              <a:gd name="connsiteX3763" fmla="*/ 1200291 w 3243376"/>
              <a:gd name="connsiteY3763" fmla="*/ 1447202 h 2504437"/>
              <a:gd name="connsiteX3764" fmla="*/ 1193382 w 3243376"/>
              <a:gd name="connsiteY3764" fmla="*/ 1458428 h 2504437"/>
              <a:gd name="connsiteX3765" fmla="*/ 1215835 w 3243376"/>
              <a:gd name="connsiteY3765" fmla="*/ 1458427 h 2504437"/>
              <a:gd name="connsiteX3766" fmla="*/ 1210977 w 3243376"/>
              <a:gd name="connsiteY3766" fmla="*/ 1468142 h 2504437"/>
              <a:gd name="connsiteX3767" fmla="*/ 1317730 w 3243376"/>
              <a:gd name="connsiteY3767" fmla="*/ 1525782 h 2504437"/>
              <a:gd name="connsiteX3768" fmla="*/ 1329243 w 3243376"/>
              <a:gd name="connsiteY3768" fmla="*/ 1503331 h 2504437"/>
              <a:gd name="connsiteX3769" fmla="*/ 1317730 w 3243376"/>
              <a:gd name="connsiteY3769" fmla="*/ 1525782 h 2504437"/>
              <a:gd name="connsiteX3770" fmla="*/ 1437787 w 3243376"/>
              <a:gd name="connsiteY3770" fmla="*/ 1588531 h 2504437"/>
              <a:gd name="connsiteX3771" fmla="*/ 1441102 w 3243376"/>
              <a:gd name="connsiteY3771" fmla="*/ 1586151 h 2504437"/>
              <a:gd name="connsiteX3772" fmla="*/ 1442076 w 3243376"/>
              <a:gd name="connsiteY3772" fmla="*/ 1588531 h 2504437"/>
              <a:gd name="connsiteX3773" fmla="*/ 1602979 w 3243376"/>
              <a:gd name="connsiteY3773" fmla="*/ 1671141 h 2504437"/>
              <a:gd name="connsiteX3774" fmla="*/ 1601539 w 3243376"/>
              <a:gd name="connsiteY3774" fmla="*/ 1661066 h 2504437"/>
              <a:gd name="connsiteX3775" fmla="*/ 1613053 w 3243376"/>
              <a:gd name="connsiteY3775" fmla="*/ 1661067 h 2504437"/>
              <a:gd name="connsiteX3776" fmla="*/ 1613053 w 3243376"/>
              <a:gd name="connsiteY3776" fmla="*/ 1672580 h 2504437"/>
              <a:gd name="connsiteX3777" fmla="*/ 1602979 w 3243376"/>
              <a:gd name="connsiteY3777" fmla="*/ 1671141 h 2504437"/>
              <a:gd name="connsiteX3778" fmla="*/ 1393143 w 3243376"/>
              <a:gd name="connsiteY3778" fmla="*/ 1568454 h 2504437"/>
              <a:gd name="connsiteX3779" fmla="*/ 1408687 w 3243376"/>
              <a:gd name="connsiteY3779" fmla="*/ 1571261 h 2504437"/>
              <a:gd name="connsiteX3780" fmla="*/ 1397748 w 3243376"/>
              <a:gd name="connsiteY3780" fmla="*/ 1548809 h 2504437"/>
              <a:gd name="connsiteX3781" fmla="*/ 1386234 w 3243376"/>
              <a:gd name="connsiteY3781" fmla="*/ 1548809 h 2504437"/>
              <a:gd name="connsiteX3782" fmla="*/ 1393143 w 3243376"/>
              <a:gd name="connsiteY3782" fmla="*/ 1568454 h 2504437"/>
              <a:gd name="connsiteX3783" fmla="*/ 1737975 w 3243376"/>
              <a:gd name="connsiteY3783" fmla="*/ 1739359 h 2504437"/>
              <a:gd name="connsiteX3784" fmla="*/ 1715524 w 3243376"/>
              <a:gd name="connsiteY3784" fmla="*/ 1694456 h 2504437"/>
              <a:gd name="connsiteX3785" fmla="*/ 1760427 w 3243376"/>
              <a:gd name="connsiteY3785" fmla="*/ 1739358 h 2504437"/>
              <a:gd name="connsiteX3786" fmla="*/ 1737975 w 3243376"/>
              <a:gd name="connsiteY3786" fmla="*/ 1739359 h 2504437"/>
              <a:gd name="connsiteX3787" fmla="*/ 1813030 w 3243376"/>
              <a:gd name="connsiteY3787" fmla="*/ 1782031 h 2504437"/>
              <a:gd name="connsiteX3788" fmla="*/ 1805906 w 3243376"/>
              <a:gd name="connsiteY3788" fmla="*/ 1762386 h 2504437"/>
              <a:gd name="connsiteX3789" fmla="*/ 1817419 w 3243376"/>
              <a:gd name="connsiteY3789" fmla="*/ 1762386 h 2504437"/>
              <a:gd name="connsiteX3790" fmla="*/ 1828357 w 3243376"/>
              <a:gd name="connsiteY3790" fmla="*/ 1784838 h 2504437"/>
              <a:gd name="connsiteX3791" fmla="*/ 1813030 w 3243376"/>
              <a:gd name="connsiteY3791" fmla="*/ 1782031 h 2504437"/>
              <a:gd name="connsiteX3792" fmla="*/ 1567574 w 3243376"/>
              <a:gd name="connsiteY3792" fmla="*/ 1661067 h 2504437"/>
              <a:gd name="connsiteX3793" fmla="*/ 1567575 w 3243376"/>
              <a:gd name="connsiteY3793" fmla="*/ 1658441 h 2504437"/>
              <a:gd name="connsiteX3794" fmla="*/ 1569488 w 3243376"/>
              <a:gd name="connsiteY3794" fmla="*/ 1658579 h 2504437"/>
              <a:gd name="connsiteX3795" fmla="*/ 1351911 w 3243376"/>
              <a:gd name="connsiteY3795" fmla="*/ 1557013 h 2504437"/>
              <a:gd name="connsiteX3796" fmla="*/ 1351695 w 3243376"/>
              <a:gd name="connsiteY3796" fmla="*/ 1548809 h 2504437"/>
              <a:gd name="connsiteX3797" fmla="*/ 1351911 w 3243376"/>
              <a:gd name="connsiteY3797" fmla="*/ 1557013 h 2504437"/>
              <a:gd name="connsiteX3798" fmla="*/ 1306217 w 3243376"/>
              <a:gd name="connsiteY3798" fmla="*/ 1537296 h 2504437"/>
              <a:gd name="connsiteX3799" fmla="*/ 1306217 w 3243376"/>
              <a:gd name="connsiteY3799" fmla="*/ 1503331 h 2504437"/>
              <a:gd name="connsiteX3800" fmla="*/ 1317730 w 3243376"/>
              <a:gd name="connsiteY3800" fmla="*/ 1514844 h 2504437"/>
              <a:gd name="connsiteX3801" fmla="*/ 1306217 w 3243376"/>
              <a:gd name="connsiteY3801" fmla="*/ 1503331 h 2504437"/>
              <a:gd name="connsiteX3802" fmla="*/ 1294702 w 3243376"/>
              <a:gd name="connsiteY3802" fmla="*/ 1525782 h 2504437"/>
              <a:gd name="connsiteX3803" fmla="*/ 1306217 w 3243376"/>
              <a:gd name="connsiteY3803" fmla="*/ 1537296 h 2504437"/>
              <a:gd name="connsiteX3804" fmla="*/ 1426245 w 3243376"/>
              <a:gd name="connsiteY3804" fmla="*/ 1598605 h 2504437"/>
              <a:gd name="connsiteX3805" fmla="*/ 1430563 w 3243376"/>
              <a:gd name="connsiteY3805" fmla="*/ 1588531 h 2504437"/>
              <a:gd name="connsiteX3806" fmla="*/ 1432002 w 3243376"/>
              <a:gd name="connsiteY3806" fmla="*/ 1588531 h 2504437"/>
              <a:gd name="connsiteX3807" fmla="*/ 1437787 w 3243376"/>
              <a:gd name="connsiteY3807" fmla="*/ 1588531 h 2504437"/>
              <a:gd name="connsiteX3808" fmla="*/ 1437687 w 3243376"/>
              <a:gd name="connsiteY3808" fmla="*/ 1588603 h 2504437"/>
              <a:gd name="connsiteX3809" fmla="*/ 1430563 w 3243376"/>
              <a:gd name="connsiteY3809" fmla="*/ 1600045 h 2504437"/>
              <a:gd name="connsiteX3810" fmla="*/ 1426245 w 3243376"/>
              <a:gd name="connsiteY3810" fmla="*/ 1598605 h 2504437"/>
              <a:gd name="connsiteX3811" fmla="*/ 1681558 w 3243376"/>
              <a:gd name="connsiteY3811" fmla="*/ 1728421 h 2504437"/>
              <a:gd name="connsiteX3812" fmla="*/ 1681558 w 3243376"/>
              <a:gd name="connsiteY3812" fmla="*/ 1716907 h 2504437"/>
              <a:gd name="connsiteX3813" fmla="*/ 1681558 w 3243376"/>
              <a:gd name="connsiteY3813" fmla="*/ 1728421 h 2504437"/>
              <a:gd name="connsiteX3814" fmla="*/ 1659107 w 3243376"/>
              <a:gd name="connsiteY3814" fmla="*/ 1717483 h 2504437"/>
              <a:gd name="connsiteX3815" fmla="*/ 1681558 w 3243376"/>
              <a:gd name="connsiteY3815" fmla="*/ 1705969 h 2504437"/>
              <a:gd name="connsiteX3816" fmla="*/ 1659107 w 3243376"/>
              <a:gd name="connsiteY3816" fmla="*/ 1717483 h 2504437"/>
              <a:gd name="connsiteX3817" fmla="*/ 1783453 w 3243376"/>
              <a:gd name="connsiteY3817" fmla="*/ 1784838 h 2504437"/>
              <a:gd name="connsiteX3818" fmla="*/ 1771940 w 3243376"/>
              <a:gd name="connsiteY3818" fmla="*/ 1750873 h 2504437"/>
              <a:gd name="connsiteX3819" fmla="*/ 1783453 w 3243376"/>
              <a:gd name="connsiteY3819" fmla="*/ 1739935 h 2504437"/>
              <a:gd name="connsiteX3820" fmla="*/ 1783453 w 3243376"/>
              <a:gd name="connsiteY3820" fmla="*/ 1784838 h 2504437"/>
              <a:gd name="connsiteX3821" fmla="*/ 1386235 w 3243376"/>
              <a:gd name="connsiteY3821" fmla="*/ 1593713 h 2504437"/>
              <a:gd name="connsiteX3822" fmla="*/ 1408111 w 3243376"/>
              <a:gd name="connsiteY3822" fmla="*/ 1582775 h 2504437"/>
              <a:gd name="connsiteX3823" fmla="*/ 1397102 w 3243376"/>
              <a:gd name="connsiteY3823" fmla="*/ 1587092 h 2504437"/>
              <a:gd name="connsiteX3824" fmla="*/ 1386065 w 3243376"/>
              <a:gd name="connsiteY3824" fmla="*/ 1582928 h 2504437"/>
              <a:gd name="connsiteX3825" fmla="*/ 1386062 w 3243376"/>
              <a:gd name="connsiteY3825" fmla="*/ 1582717 h 2504437"/>
              <a:gd name="connsiteX3826" fmla="*/ 1395733 w 3243376"/>
              <a:gd name="connsiteY3826" fmla="*/ 1581335 h 2504437"/>
              <a:gd name="connsiteX3827" fmla="*/ 1397173 w 3243376"/>
              <a:gd name="connsiteY3827" fmla="*/ 1571260 h 2504437"/>
              <a:gd name="connsiteX3828" fmla="*/ 1374721 w 3243376"/>
              <a:gd name="connsiteY3828" fmla="*/ 1571260 h 2504437"/>
              <a:gd name="connsiteX3829" fmla="*/ 1386055 w 3243376"/>
              <a:gd name="connsiteY3829" fmla="*/ 1582271 h 2504437"/>
              <a:gd name="connsiteX3830" fmla="*/ 1386062 w 3243376"/>
              <a:gd name="connsiteY3830" fmla="*/ 1582717 h 2504437"/>
              <a:gd name="connsiteX3831" fmla="*/ 1385659 w 3243376"/>
              <a:gd name="connsiteY3831" fmla="*/ 1582775 h 2504437"/>
              <a:gd name="connsiteX3832" fmla="*/ 1386065 w 3243376"/>
              <a:gd name="connsiteY3832" fmla="*/ 1582928 h 2504437"/>
              <a:gd name="connsiteX3833" fmla="*/ 1749490 w 3243376"/>
              <a:gd name="connsiteY3833" fmla="*/ 1784838 h 2504437"/>
              <a:gd name="connsiteX3834" fmla="*/ 1749490 w 3243376"/>
              <a:gd name="connsiteY3834" fmla="*/ 1773324 h 2504437"/>
              <a:gd name="connsiteX3835" fmla="*/ 1761003 w 3243376"/>
              <a:gd name="connsiteY3835" fmla="*/ 1773324 h 2504437"/>
              <a:gd name="connsiteX3836" fmla="*/ 1761002 w 3243376"/>
              <a:gd name="connsiteY3836" fmla="*/ 1784837 h 2504437"/>
              <a:gd name="connsiteX3837" fmla="*/ 1749490 w 3243376"/>
              <a:gd name="connsiteY3837" fmla="*/ 1784838 h 2504437"/>
              <a:gd name="connsiteX3838" fmla="*/ 1351694 w 3243376"/>
              <a:gd name="connsiteY3838" fmla="*/ 1604651 h 2504437"/>
              <a:gd name="connsiteX3839" fmla="*/ 1363208 w 3243376"/>
              <a:gd name="connsiteY3839" fmla="*/ 1582198 h 2504437"/>
              <a:gd name="connsiteX3840" fmla="*/ 1351694 w 3243376"/>
              <a:gd name="connsiteY3840" fmla="*/ 1604651 h 2504437"/>
              <a:gd name="connsiteX3841" fmla="*/ 1771940 w 3243376"/>
              <a:gd name="connsiteY3841" fmla="*/ 1818227 h 2504437"/>
              <a:gd name="connsiteX3842" fmla="*/ 1771940 w 3243376"/>
              <a:gd name="connsiteY3842" fmla="*/ 1818227 h 2504437"/>
              <a:gd name="connsiteX3843" fmla="*/ 1771940 w 3243376"/>
              <a:gd name="connsiteY3843" fmla="*/ 1815232 h 2504437"/>
              <a:gd name="connsiteX3844" fmla="*/ 1226772 w 3243376"/>
              <a:gd name="connsiteY3844" fmla="*/ 1548809 h 2504437"/>
              <a:gd name="connsiteX3845" fmla="*/ 1238285 w 3243376"/>
              <a:gd name="connsiteY3845" fmla="*/ 1548809 h 2504437"/>
              <a:gd name="connsiteX3846" fmla="*/ 1238286 w 3243376"/>
              <a:gd name="connsiteY3846" fmla="*/ 1526358 h 2504437"/>
              <a:gd name="connsiteX3847" fmla="*/ 1226772 w 3243376"/>
              <a:gd name="connsiteY3847" fmla="*/ 1514844 h 2504437"/>
              <a:gd name="connsiteX3848" fmla="*/ 1226772 w 3243376"/>
              <a:gd name="connsiteY3848" fmla="*/ 1548809 h 2504437"/>
              <a:gd name="connsiteX3849" fmla="*/ 1635030 w 3243376"/>
              <a:gd name="connsiteY3849" fmla="*/ 1759260 h 2504437"/>
              <a:gd name="connsiteX3850" fmla="*/ 1630323 w 3243376"/>
              <a:gd name="connsiteY3850" fmla="*/ 1745260 h 2504437"/>
              <a:gd name="connsiteX3851" fmla="*/ 1624566 w 3243376"/>
              <a:gd name="connsiteY3851" fmla="*/ 1728997 h 2504437"/>
              <a:gd name="connsiteX3852" fmla="*/ 1647019 w 3243376"/>
              <a:gd name="connsiteY3852" fmla="*/ 1717484 h 2504437"/>
              <a:gd name="connsiteX3853" fmla="*/ 1658532 w 3243376"/>
              <a:gd name="connsiteY3853" fmla="*/ 1739935 h 2504437"/>
              <a:gd name="connsiteX3854" fmla="*/ 1639589 w 3243376"/>
              <a:gd name="connsiteY3854" fmla="*/ 1750945 h 2504437"/>
              <a:gd name="connsiteX3855" fmla="*/ 1636946 w 3243376"/>
              <a:gd name="connsiteY3855" fmla="*/ 1759565 h 2504437"/>
              <a:gd name="connsiteX3856" fmla="*/ 1636368 w 3243376"/>
              <a:gd name="connsiteY3856" fmla="*/ 1759580 h 2504437"/>
              <a:gd name="connsiteX3857" fmla="*/ 1500795 w 3243376"/>
              <a:gd name="connsiteY3857" fmla="*/ 1694456 h 2504437"/>
              <a:gd name="connsiteX3858" fmla="*/ 1500795 w 3243376"/>
              <a:gd name="connsiteY3858" fmla="*/ 1672004 h 2504437"/>
              <a:gd name="connsiteX3859" fmla="*/ 1489282 w 3243376"/>
              <a:gd name="connsiteY3859" fmla="*/ 1683518 h 2504437"/>
              <a:gd name="connsiteX3860" fmla="*/ 1511734 w 3243376"/>
              <a:gd name="connsiteY3860" fmla="*/ 1649553 h 2504437"/>
              <a:gd name="connsiteX3861" fmla="*/ 1511733 w 3243376"/>
              <a:gd name="connsiteY3861" fmla="*/ 1661067 h 2504437"/>
              <a:gd name="connsiteX3862" fmla="*/ 1534185 w 3243376"/>
              <a:gd name="connsiteY3862" fmla="*/ 1638615 h 2504437"/>
              <a:gd name="connsiteX3863" fmla="*/ 1556637 w 3243376"/>
              <a:gd name="connsiteY3863" fmla="*/ 1638615 h 2504437"/>
              <a:gd name="connsiteX3864" fmla="*/ 1545122 w 3243376"/>
              <a:gd name="connsiteY3864" fmla="*/ 1661066 h 2504437"/>
              <a:gd name="connsiteX3865" fmla="*/ 1546274 w 3243376"/>
              <a:gd name="connsiteY3865" fmla="*/ 1649554 h 2504437"/>
              <a:gd name="connsiteX3866" fmla="*/ 1500795 w 3243376"/>
              <a:gd name="connsiteY3866" fmla="*/ 1694456 h 2504437"/>
              <a:gd name="connsiteX3867" fmla="*/ 1601539 w 3243376"/>
              <a:gd name="connsiteY3867" fmla="*/ 1751448 h 2504437"/>
              <a:gd name="connsiteX3868" fmla="*/ 1579087 w 3243376"/>
              <a:gd name="connsiteY3868" fmla="*/ 1739935 h 2504437"/>
              <a:gd name="connsiteX3869" fmla="*/ 1579087 w 3243376"/>
              <a:gd name="connsiteY3869" fmla="*/ 1717483 h 2504437"/>
              <a:gd name="connsiteX3870" fmla="*/ 1590602 w 3243376"/>
              <a:gd name="connsiteY3870" fmla="*/ 1705969 h 2504437"/>
              <a:gd name="connsiteX3871" fmla="*/ 1590602 w 3243376"/>
              <a:gd name="connsiteY3871" fmla="*/ 1728997 h 2504437"/>
              <a:gd name="connsiteX3872" fmla="*/ 1613053 w 3243376"/>
              <a:gd name="connsiteY3872" fmla="*/ 1728997 h 2504437"/>
              <a:gd name="connsiteX3873" fmla="*/ 1601539 w 3243376"/>
              <a:gd name="connsiteY3873" fmla="*/ 1751448 h 2504437"/>
              <a:gd name="connsiteX3874" fmla="*/ 1249799 w 3243376"/>
              <a:gd name="connsiteY3874" fmla="*/ 1582198 h 2504437"/>
              <a:gd name="connsiteX3875" fmla="*/ 1261313 w 3243376"/>
              <a:gd name="connsiteY3875" fmla="*/ 1570685 h 2504437"/>
              <a:gd name="connsiteX3876" fmla="*/ 1261313 w 3243376"/>
              <a:gd name="connsiteY3876" fmla="*/ 1548234 h 2504437"/>
              <a:gd name="connsiteX3877" fmla="*/ 1249799 w 3243376"/>
              <a:gd name="connsiteY3877" fmla="*/ 1525782 h 2504437"/>
              <a:gd name="connsiteX3878" fmla="*/ 1238285 w 3243376"/>
              <a:gd name="connsiteY3878" fmla="*/ 1559747 h 2504437"/>
              <a:gd name="connsiteX3879" fmla="*/ 1249799 w 3243376"/>
              <a:gd name="connsiteY3879" fmla="*/ 1582198 h 2504437"/>
              <a:gd name="connsiteX3880" fmla="*/ 1771940 w 3243376"/>
              <a:gd name="connsiteY3880" fmla="*/ 1841255 h 2504437"/>
              <a:gd name="connsiteX3881" fmla="*/ 1771940 w 3243376"/>
              <a:gd name="connsiteY3881" fmla="*/ 1829740 h 2504437"/>
              <a:gd name="connsiteX3882" fmla="*/ 1771940 w 3243376"/>
              <a:gd name="connsiteY3882" fmla="*/ 1818227 h 2504437"/>
              <a:gd name="connsiteX3883" fmla="*/ 1771940 w 3243376"/>
              <a:gd name="connsiteY3883" fmla="*/ 1818443 h 2504437"/>
              <a:gd name="connsiteX3884" fmla="*/ 1771940 w 3243376"/>
              <a:gd name="connsiteY3884" fmla="*/ 1818227 h 2504437"/>
              <a:gd name="connsiteX3885" fmla="*/ 1780575 w 3243376"/>
              <a:gd name="connsiteY3885" fmla="*/ 1825423 h 2504437"/>
              <a:gd name="connsiteX3886" fmla="*/ 1771940 w 3243376"/>
              <a:gd name="connsiteY3886" fmla="*/ 1841255 h 2504437"/>
              <a:gd name="connsiteX3887" fmla="*/ 1442652 w 3243376"/>
              <a:gd name="connsiteY3887" fmla="*/ 1683184 h 2504437"/>
              <a:gd name="connsiteX3888" fmla="*/ 1442652 w 3243376"/>
              <a:gd name="connsiteY3888" fmla="*/ 1682943 h 2504437"/>
              <a:gd name="connsiteX3889" fmla="*/ 1442652 w 3243376"/>
              <a:gd name="connsiteY3889" fmla="*/ 1683184 h 2504437"/>
              <a:gd name="connsiteX3890" fmla="*/ 1442651 w 3243376"/>
              <a:gd name="connsiteY3890" fmla="*/ 1683642 h 2504437"/>
              <a:gd name="connsiteX3891" fmla="*/ 1442652 w 3243376"/>
              <a:gd name="connsiteY3891" fmla="*/ 1683184 h 2504437"/>
              <a:gd name="connsiteX3892" fmla="*/ 1443228 w 3243376"/>
              <a:gd name="connsiteY3892" fmla="*/ 1682942 h 2504437"/>
              <a:gd name="connsiteX3893" fmla="*/ 1386811 w 3243376"/>
              <a:gd name="connsiteY3893" fmla="*/ 1658188 h 2504437"/>
              <a:gd name="connsiteX3894" fmla="*/ 1386811 w 3243376"/>
              <a:gd name="connsiteY3894" fmla="*/ 1658188 h 2504437"/>
              <a:gd name="connsiteX3895" fmla="*/ 1386811 w 3243376"/>
              <a:gd name="connsiteY3895" fmla="*/ 1658188 h 2504437"/>
              <a:gd name="connsiteX3896" fmla="*/ 1414299 w 3243376"/>
              <a:gd name="connsiteY3896" fmla="*/ 1672760 h 2504437"/>
              <a:gd name="connsiteX3897" fmla="*/ 1409262 w 3243376"/>
              <a:gd name="connsiteY3897" fmla="*/ 1669701 h 2504437"/>
              <a:gd name="connsiteX3898" fmla="*/ 1409262 w 3243376"/>
              <a:gd name="connsiteY3898" fmla="*/ 1658188 h 2504437"/>
              <a:gd name="connsiteX3899" fmla="*/ 1398253 w 3243376"/>
              <a:gd name="connsiteY3899" fmla="*/ 1653871 h 2504437"/>
              <a:gd name="connsiteX3900" fmla="*/ 1386811 w 3243376"/>
              <a:gd name="connsiteY3900" fmla="*/ 1658188 h 2504437"/>
              <a:gd name="connsiteX3901" fmla="*/ 1386812 w 3243376"/>
              <a:gd name="connsiteY3901" fmla="*/ 1656542 h 2504437"/>
              <a:gd name="connsiteX3902" fmla="*/ 1386812 w 3243376"/>
              <a:gd name="connsiteY3902" fmla="*/ 1635737 h 2504437"/>
              <a:gd name="connsiteX3903" fmla="*/ 1398325 w 3243376"/>
              <a:gd name="connsiteY3903" fmla="*/ 1635737 h 2504437"/>
              <a:gd name="connsiteX3904" fmla="*/ 1398325 w 3243376"/>
              <a:gd name="connsiteY3904" fmla="*/ 1647251 h 2504437"/>
              <a:gd name="connsiteX3905" fmla="*/ 1432289 w 3243376"/>
              <a:gd name="connsiteY3905" fmla="*/ 1635737 h 2504437"/>
              <a:gd name="connsiteX3906" fmla="*/ 1443803 w 3243376"/>
              <a:gd name="connsiteY3906" fmla="*/ 1635737 h 2504437"/>
              <a:gd name="connsiteX3907" fmla="*/ 1443803 w 3243376"/>
              <a:gd name="connsiteY3907" fmla="*/ 1658188 h 2504437"/>
              <a:gd name="connsiteX3908" fmla="*/ 1432290 w 3243376"/>
              <a:gd name="connsiteY3908" fmla="*/ 1669701 h 2504437"/>
              <a:gd name="connsiteX3909" fmla="*/ 1420775 w 3243376"/>
              <a:gd name="connsiteY3909" fmla="*/ 1658188 h 2504437"/>
              <a:gd name="connsiteX3910" fmla="*/ 1414299 w 3243376"/>
              <a:gd name="connsiteY3910" fmla="*/ 1672760 h 2504437"/>
              <a:gd name="connsiteX3911" fmla="*/ 1442651 w 3243376"/>
              <a:gd name="connsiteY3911" fmla="*/ 1689694 h 2504437"/>
              <a:gd name="connsiteX3912" fmla="*/ 1442651 w 3243376"/>
              <a:gd name="connsiteY3912" fmla="*/ 1689694 h 2504437"/>
              <a:gd name="connsiteX3913" fmla="*/ 1442652 w 3243376"/>
              <a:gd name="connsiteY3913" fmla="*/ 1684382 h 2504437"/>
              <a:gd name="connsiteX3914" fmla="*/ 1442651 w 3243376"/>
              <a:gd name="connsiteY3914" fmla="*/ 1683642 h 2504437"/>
              <a:gd name="connsiteX3915" fmla="*/ 1442651 w 3243376"/>
              <a:gd name="connsiteY3915" fmla="*/ 1683642 h 2504437"/>
              <a:gd name="connsiteX3916" fmla="*/ 1451404 w 3243376"/>
              <a:gd name="connsiteY3916" fmla="*/ 1697514 h 2504437"/>
              <a:gd name="connsiteX3917" fmla="*/ 1450289 w 3243376"/>
              <a:gd name="connsiteY3917" fmla="*/ 1696746 h 2504437"/>
              <a:gd name="connsiteX3918" fmla="*/ 1450424 w 3243376"/>
              <a:gd name="connsiteY3918" fmla="*/ 1695895 h 2504437"/>
              <a:gd name="connsiteX3919" fmla="*/ 1454741 w 3243376"/>
              <a:gd name="connsiteY3919" fmla="*/ 1694456 h 2504437"/>
              <a:gd name="connsiteX3920" fmla="*/ 1451404 w 3243376"/>
              <a:gd name="connsiteY3920" fmla="*/ 1697514 h 2504437"/>
              <a:gd name="connsiteX3921" fmla="*/ 1828933 w 3243376"/>
              <a:gd name="connsiteY3921" fmla="*/ 1885582 h 2504437"/>
              <a:gd name="connsiteX3922" fmla="*/ 1840446 w 3243376"/>
              <a:gd name="connsiteY3922" fmla="*/ 1874068 h 2504437"/>
              <a:gd name="connsiteX3923" fmla="*/ 1828933 w 3243376"/>
              <a:gd name="connsiteY3923" fmla="*/ 1885582 h 2504437"/>
              <a:gd name="connsiteX3924" fmla="*/ 1488130 w 3243376"/>
              <a:gd name="connsiteY3924" fmla="*/ 1716907 h 2504437"/>
              <a:gd name="connsiteX3925" fmla="*/ 1488130 w 3243376"/>
              <a:gd name="connsiteY3925" fmla="*/ 1693881 h 2504437"/>
              <a:gd name="connsiteX3926" fmla="*/ 1499645 w 3243376"/>
              <a:gd name="connsiteY3926" fmla="*/ 1705394 h 2504437"/>
              <a:gd name="connsiteX3927" fmla="*/ 1488130 w 3243376"/>
              <a:gd name="connsiteY3927" fmla="*/ 1716907 h 2504437"/>
              <a:gd name="connsiteX3928" fmla="*/ 1120020 w 3243376"/>
              <a:gd name="connsiteY3928" fmla="*/ 1535497 h 2504437"/>
              <a:gd name="connsiteX3929" fmla="*/ 1124877 w 3243376"/>
              <a:gd name="connsiteY3929" fmla="*/ 1537296 h 2504437"/>
              <a:gd name="connsiteX3930" fmla="*/ 1124877 w 3243376"/>
              <a:gd name="connsiteY3930" fmla="*/ 1525782 h 2504437"/>
              <a:gd name="connsiteX3931" fmla="*/ 1120020 w 3243376"/>
              <a:gd name="connsiteY3931" fmla="*/ 1535497 h 2504437"/>
              <a:gd name="connsiteX3932" fmla="*/ 1659107 w 3243376"/>
              <a:gd name="connsiteY3932" fmla="*/ 1807289 h 2504437"/>
              <a:gd name="connsiteX3933" fmla="*/ 1659286 w 3243376"/>
              <a:gd name="connsiteY3933" fmla="*/ 1802431 h 2504437"/>
              <a:gd name="connsiteX3934" fmla="*/ 1660313 w 3243376"/>
              <a:gd name="connsiteY3934" fmla="*/ 1802871 h 2504437"/>
              <a:gd name="connsiteX3935" fmla="*/ 1499644 w 3243376"/>
              <a:gd name="connsiteY3935" fmla="*/ 1728421 h 2504437"/>
              <a:gd name="connsiteX3936" fmla="*/ 1499644 w 3243376"/>
              <a:gd name="connsiteY3936" fmla="*/ 1728421 h 2504437"/>
              <a:gd name="connsiteX3937" fmla="*/ 1499644 w 3243376"/>
              <a:gd name="connsiteY3937" fmla="*/ 1728421 h 2504437"/>
              <a:gd name="connsiteX3938" fmla="*/ 1800004 w 3243376"/>
              <a:gd name="connsiteY3938" fmla="*/ 1877459 h 2504437"/>
              <a:gd name="connsiteX3939" fmla="*/ 1806481 w 3243376"/>
              <a:gd name="connsiteY3939" fmla="*/ 1863130 h 2504437"/>
              <a:gd name="connsiteX3940" fmla="*/ 1806481 w 3243376"/>
              <a:gd name="connsiteY3940" fmla="*/ 1874644 h 2504437"/>
              <a:gd name="connsiteX3941" fmla="*/ 1800004 w 3243376"/>
              <a:gd name="connsiteY3941" fmla="*/ 1877459 h 2504437"/>
              <a:gd name="connsiteX3942" fmla="*/ 1495327 w 3243376"/>
              <a:gd name="connsiteY3942" fmla="*/ 1726982 h 2504437"/>
              <a:gd name="connsiteX3943" fmla="*/ 1499644 w 3243376"/>
              <a:gd name="connsiteY3943" fmla="*/ 1716907 h 2504437"/>
              <a:gd name="connsiteX3944" fmla="*/ 1499644 w 3243376"/>
              <a:gd name="connsiteY3944" fmla="*/ 1728421 h 2504437"/>
              <a:gd name="connsiteX3945" fmla="*/ 1545122 w 3243376"/>
              <a:gd name="connsiteY3945" fmla="*/ 1761811 h 2504437"/>
              <a:gd name="connsiteX3946" fmla="*/ 1556637 w 3243376"/>
              <a:gd name="connsiteY3946" fmla="*/ 1739359 h 2504437"/>
              <a:gd name="connsiteX3947" fmla="*/ 1567574 w 3243376"/>
              <a:gd name="connsiteY3947" fmla="*/ 1750297 h 2504437"/>
              <a:gd name="connsiteX3948" fmla="*/ 1545122 w 3243376"/>
              <a:gd name="connsiteY3948" fmla="*/ 1761811 h 2504437"/>
              <a:gd name="connsiteX3949" fmla="*/ 1499645 w 3243376"/>
              <a:gd name="connsiteY3949" fmla="*/ 1739359 h 2504437"/>
              <a:gd name="connsiteX3950" fmla="*/ 1488130 w 3243376"/>
              <a:gd name="connsiteY3950" fmla="*/ 1728422 h 2504437"/>
              <a:gd name="connsiteX3951" fmla="*/ 1489570 w 3243376"/>
              <a:gd name="connsiteY3951" fmla="*/ 1728421 h 2504437"/>
              <a:gd name="connsiteX3952" fmla="*/ 1499644 w 3243376"/>
              <a:gd name="connsiteY3952" fmla="*/ 1728421 h 2504437"/>
              <a:gd name="connsiteX3953" fmla="*/ 1693648 w 3243376"/>
              <a:gd name="connsiteY3953" fmla="*/ 1840679 h 2504437"/>
              <a:gd name="connsiteX3954" fmla="*/ 1682134 w 3243376"/>
              <a:gd name="connsiteY3954" fmla="*/ 1795775 h 2504437"/>
              <a:gd name="connsiteX3955" fmla="*/ 1670621 w 3243376"/>
              <a:gd name="connsiteY3955" fmla="*/ 1807289 h 2504437"/>
              <a:gd name="connsiteX3956" fmla="*/ 1660546 w 3243376"/>
              <a:gd name="connsiteY3956" fmla="*/ 1802971 h 2504437"/>
              <a:gd name="connsiteX3957" fmla="*/ 1660313 w 3243376"/>
              <a:gd name="connsiteY3957" fmla="*/ 1802871 h 2504437"/>
              <a:gd name="connsiteX3958" fmla="*/ 1664864 w 3243376"/>
              <a:gd name="connsiteY3958" fmla="*/ 1786205 h 2504437"/>
              <a:gd name="connsiteX3959" fmla="*/ 1670620 w 3243376"/>
              <a:gd name="connsiteY3959" fmla="*/ 1773324 h 2504437"/>
              <a:gd name="connsiteX3960" fmla="*/ 1659106 w 3243376"/>
              <a:gd name="connsiteY3960" fmla="*/ 1761811 h 2504437"/>
              <a:gd name="connsiteX3961" fmla="*/ 1647594 w 3243376"/>
              <a:gd name="connsiteY3961" fmla="*/ 1784262 h 2504437"/>
              <a:gd name="connsiteX3962" fmla="*/ 1613628 w 3243376"/>
              <a:gd name="connsiteY3962" fmla="*/ 1784262 h 2504437"/>
              <a:gd name="connsiteX3963" fmla="*/ 1625142 w 3243376"/>
              <a:gd name="connsiteY3963" fmla="*/ 1772748 h 2504437"/>
              <a:gd name="connsiteX3964" fmla="*/ 1613629 w 3243376"/>
              <a:gd name="connsiteY3964" fmla="*/ 1761235 h 2504437"/>
              <a:gd name="connsiteX3965" fmla="*/ 1625141 w 3243376"/>
              <a:gd name="connsiteY3965" fmla="*/ 1761235 h 2504437"/>
              <a:gd name="connsiteX3966" fmla="*/ 1628650 w 3243376"/>
              <a:gd name="connsiteY3966" fmla="*/ 1757736 h 2504437"/>
              <a:gd name="connsiteX3967" fmla="*/ 1635030 w 3243376"/>
              <a:gd name="connsiteY3967" fmla="*/ 1759260 h 2504437"/>
              <a:gd name="connsiteX3968" fmla="*/ 1636081 w 3243376"/>
              <a:gd name="connsiteY3968" fmla="*/ 1762386 h 2504437"/>
              <a:gd name="connsiteX3969" fmla="*/ 1636946 w 3243376"/>
              <a:gd name="connsiteY3969" fmla="*/ 1759565 h 2504437"/>
              <a:gd name="connsiteX3970" fmla="*/ 1644085 w 3243376"/>
              <a:gd name="connsiteY3970" fmla="*/ 1759373 h 2504437"/>
              <a:gd name="connsiteX3971" fmla="*/ 1647594 w 3243376"/>
              <a:gd name="connsiteY3971" fmla="*/ 1749722 h 2504437"/>
              <a:gd name="connsiteX3972" fmla="*/ 1659107 w 3243376"/>
              <a:gd name="connsiteY3972" fmla="*/ 1749721 h 2504437"/>
              <a:gd name="connsiteX3973" fmla="*/ 1659107 w 3243376"/>
              <a:gd name="connsiteY3973" fmla="*/ 1761235 h 2504437"/>
              <a:gd name="connsiteX3974" fmla="*/ 1670621 w 3243376"/>
              <a:gd name="connsiteY3974" fmla="*/ 1738784 h 2504437"/>
              <a:gd name="connsiteX3975" fmla="*/ 1670620 w 3243376"/>
              <a:gd name="connsiteY3975" fmla="*/ 1750297 h 2504437"/>
              <a:gd name="connsiteX3976" fmla="*/ 1693073 w 3243376"/>
              <a:gd name="connsiteY3976" fmla="*/ 1738784 h 2504437"/>
              <a:gd name="connsiteX3977" fmla="*/ 1704586 w 3243376"/>
              <a:gd name="connsiteY3977" fmla="*/ 1750297 h 2504437"/>
              <a:gd name="connsiteX3978" fmla="*/ 1727037 w 3243376"/>
              <a:gd name="connsiteY3978" fmla="*/ 1727845 h 2504437"/>
              <a:gd name="connsiteX3979" fmla="*/ 1715524 w 3243376"/>
              <a:gd name="connsiteY3979" fmla="*/ 1750297 h 2504437"/>
              <a:gd name="connsiteX3980" fmla="*/ 1727037 w 3243376"/>
              <a:gd name="connsiteY3980" fmla="*/ 1750297 h 2504437"/>
              <a:gd name="connsiteX3981" fmla="*/ 1715524 w 3243376"/>
              <a:gd name="connsiteY3981" fmla="*/ 1761811 h 2504437"/>
              <a:gd name="connsiteX3982" fmla="*/ 1737975 w 3243376"/>
              <a:gd name="connsiteY3982" fmla="*/ 1761811 h 2504437"/>
              <a:gd name="connsiteX3983" fmla="*/ 1726462 w 3243376"/>
              <a:gd name="connsiteY3983" fmla="*/ 1795775 h 2504437"/>
              <a:gd name="connsiteX3984" fmla="*/ 1704011 w 3243376"/>
              <a:gd name="connsiteY3984" fmla="*/ 1818227 h 2504437"/>
              <a:gd name="connsiteX3985" fmla="*/ 1705161 w 3243376"/>
              <a:gd name="connsiteY3985" fmla="*/ 1829165 h 2504437"/>
              <a:gd name="connsiteX3986" fmla="*/ 1693648 w 3243376"/>
              <a:gd name="connsiteY3986" fmla="*/ 1840679 h 2504437"/>
              <a:gd name="connsiteX3987" fmla="*/ 1238285 w 3243376"/>
              <a:gd name="connsiteY3987" fmla="*/ 1616164 h 2504437"/>
              <a:gd name="connsiteX3988" fmla="*/ 1235047 w 3243376"/>
              <a:gd name="connsiteY3988" fmla="*/ 1607799 h 2504437"/>
              <a:gd name="connsiteX3989" fmla="*/ 1235880 w 3243376"/>
              <a:gd name="connsiteY3989" fmla="*/ 1605952 h 2504437"/>
              <a:gd name="connsiteX3990" fmla="*/ 1236846 w 3243376"/>
              <a:gd name="connsiteY3990" fmla="*/ 1606090 h 2504437"/>
              <a:gd name="connsiteX3991" fmla="*/ 1238285 w 3243376"/>
              <a:gd name="connsiteY3991" fmla="*/ 1616164 h 2504437"/>
              <a:gd name="connsiteX3992" fmla="*/ 1533852 w 3243376"/>
              <a:gd name="connsiteY3992" fmla="*/ 1764959 h 2504437"/>
              <a:gd name="connsiteX3993" fmla="*/ 1533784 w 3243376"/>
              <a:gd name="connsiteY3993" fmla="*/ 1763274 h 2504437"/>
              <a:gd name="connsiteX3994" fmla="*/ 1534184 w 3243376"/>
              <a:gd name="connsiteY3994" fmla="*/ 1761811 h 2504437"/>
              <a:gd name="connsiteX3995" fmla="*/ 1533852 w 3243376"/>
              <a:gd name="connsiteY3995" fmla="*/ 1764959 h 2504437"/>
              <a:gd name="connsiteX3996" fmla="*/ 1405809 w 3243376"/>
              <a:gd name="connsiteY3996" fmla="*/ 1701652 h 2504437"/>
              <a:gd name="connsiteX3997" fmla="*/ 1408687 w 3243376"/>
              <a:gd name="connsiteY3997" fmla="*/ 1682943 h 2504437"/>
              <a:gd name="connsiteX3998" fmla="*/ 1420200 w 3243376"/>
              <a:gd name="connsiteY3998" fmla="*/ 1694456 h 2504437"/>
              <a:gd name="connsiteX3999" fmla="*/ 1405809 w 3243376"/>
              <a:gd name="connsiteY3999" fmla="*/ 1701652 h 2504437"/>
              <a:gd name="connsiteX4000" fmla="*/ 1409262 w 3243376"/>
              <a:gd name="connsiteY4000" fmla="*/ 1705394 h 2504437"/>
              <a:gd name="connsiteX4001" fmla="*/ 1426245 w 3243376"/>
              <a:gd name="connsiteY4001" fmla="*/ 1690067 h 2504437"/>
              <a:gd name="connsiteX4002" fmla="*/ 1442652 w 3243376"/>
              <a:gd name="connsiteY4002" fmla="*/ 1683184 h 2504437"/>
              <a:gd name="connsiteX4003" fmla="*/ 1442651 w 3243376"/>
              <a:gd name="connsiteY4003" fmla="*/ 1683642 h 2504437"/>
              <a:gd name="connsiteX4004" fmla="*/ 1440412 w 3243376"/>
              <a:gd name="connsiteY4004" fmla="*/ 1686360 h 2504437"/>
              <a:gd name="connsiteX4005" fmla="*/ 1442651 w 3243376"/>
              <a:gd name="connsiteY4005" fmla="*/ 1689694 h 2504437"/>
              <a:gd name="connsiteX4006" fmla="*/ 1442651 w 3243376"/>
              <a:gd name="connsiteY4006" fmla="*/ 1694456 h 2504437"/>
              <a:gd name="connsiteX4007" fmla="*/ 1442651 w 3243376"/>
              <a:gd name="connsiteY4007" fmla="*/ 1689694 h 2504437"/>
              <a:gd name="connsiteX4008" fmla="*/ 1444883 w 3243376"/>
              <a:gd name="connsiteY4008" fmla="*/ 1693017 h 2504437"/>
              <a:gd name="connsiteX4009" fmla="*/ 1450289 w 3243376"/>
              <a:gd name="connsiteY4009" fmla="*/ 1696746 h 2504437"/>
              <a:gd name="connsiteX4010" fmla="*/ 1449884 w 3243376"/>
              <a:gd name="connsiteY4010" fmla="*/ 1699313 h 2504437"/>
              <a:gd name="connsiteX4011" fmla="*/ 1454741 w 3243376"/>
              <a:gd name="connsiteY4011" fmla="*/ 1705969 h 2504437"/>
              <a:gd name="connsiteX4012" fmla="*/ 1443228 w 3243376"/>
              <a:gd name="connsiteY4012" fmla="*/ 1705969 h 2504437"/>
              <a:gd name="connsiteX4013" fmla="*/ 1431714 w 3243376"/>
              <a:gd name="connsiteY4013" fmla="*/ 1694456 h 2504437"/>
              <a:gd name="connsiteX4014" fmla="*/ 1409262 w 3243376"/>
              <a:gd name="connsiteY4014" fmla="*/ 1705394 h 2504437"/>
              <a:gd name="connsiteX4015" fmla="*/ 1022406 w 3243376"/>
              <a:gd name="connsiteY4015" fmla="*/ 1514844 h 2504437"/>
              <a:gd name="connsiteX4016" fmla="*/ 1033919 w 3243376"/>
              <a:gd name="connsiteY4016" fmla="*/ 1492393 h 2504437"/>
              <a:gd name="connsiteX4017" fmla="*/ 1022406 w 3243376"/>
              <a:gd name="connsiteY4017" fmla="*/ 1514844 h 2504437"/>
              <a:gd name="connsiteX4018" fmla="*/ 1567574 w 3243376"/>
              <a:gd name="connsiteY4018" fmla="*/ 1784837 h 2504437"/>
              <a:gd name="connsiteX4019" fmla="*/ 1579087 w 3243376"/>
              <a:gd name="connsiteY4019" fmla="*/ 1739935 h 2504437"/>
              <a:gd name="connsiteX4020" fmla="*/ 1590602 w 3243376"/>
              <a:gd name="connsiteY4020" fmla="*/ 1762386 h 2504437"/>
              <a:gd name="connsiteX4021" fmla="*/ 1579087 w 3243376"/>
              <a:gd name="connsiteY4021" fmla="*/ 1762386 h 2504437"/>
              <a:gd name="connsiteX4022" fmla="*/ 1567574 w 3243376"/>
              <a:gd name="connsiteY4022" fmla="*/ 1784837 h 2504437"/>
              <a:gd name="connsiteX4023" fmla="*/ 1226772 w 3243376"/>
              <a:gd name="connsiteY4023" fmla="*/ 1616164 h 2504437"/>
              <a:gd name="connsiteX4024" fmla="*/ 1238285 w 3243376"/>
              <a:gd name="connsiteY4024" fmla="*/ 1616164 h 2504437"/>
              <a:gd name="connsiteX4025" fmla="*/ 1249800 w 3243376"/>
              <a:gd name="connsiteY4025" fmla="*/ 1593713 h 2504437"/>
              <a:gd name="connsiteX4026" fmla="*/ 1238286 w 3243376"/>
              <a:gd name="connsiteY4026" fmla="*/ 1593713 h 2504437"/>
              <a:gd name="connsiteX4027" fmla="*/ 1238286 w 3243376"/>
              <a:gd name="connsiteY4027" fmla="*/ 1600621 h 2504437"/>
              <a:gd name="connsiteX4028" fmla="*/ 1235880 w 3243376"/>
              <a:gd name="connsiteY4028" fmla="*/ 1605952 h 2504437"/>
              <a:gd name="connsiteX4029" fmla="*/ 1226772 w 3243376"/>
              <a:gd name="connsiteY4029" fmla="*/ 1604650 h 2504437"/>
              <a:gd name="connsiteX4030" fmla="*/ 1226772 w 3243376"/>
              <a:gd name="connsiteY4030" fmla="*/ 1616164 h 2504437"/>
              <a:gd name="connsiteX4031" fmla="*/ 1545123 w 3243376"/>
              <a:gd name="connsiteY4031" fmla="*/ 1773900 h 2504437"/>
              <a:gd name="connsiteX4032" fmla="*/ 1545123 w 3243376"/>
              <a:gd name="connsiteY4032" fmla="*/ 1762386 h 2504437"/>
              <a:gd name="connsiteX4033" fmla="*/ 1556637 w 3243376"/>
              <a:gd name="connsiteY4033" fmla="*/ 1773899 h 2504437"/>
              <a:gd name="connsiteX4034" fmla="*/ 1715524 w 3243376"/>
              <a:gd name="connsiteY4034" fmla="*/ 1863706 h 2504437"/>
              <a:gd name="connsiteX4035" fmla="*/ 1715524 w 3243376"/>
              <a:gd name="connsiteY4035" fmla="*/ 1852193 h 2504437"/>
              <a:gd name="connsiteX4036" fmla="*/ 1727037 w 3243376"/>
              <a:gd name="connsiteY4036" fmla="*/ 1852192 h 2504437"/>
              <a:gd name="connsiteX4037" fmla="*/ 1727037 w 3243376"/>
              <a:gd name="connsiteY4037" fmla="*/ 1863706 h 2504437"/>
              <a:gd name="connsiteX4038" fmla="*/ 1715524 w 3243376"/>
              <a:gd name="connsiteY4038" fmla="*/ 1863706 h 2504437"/>
              <a:gd name="connsiteX4039" fmla="*/ 1300459 w 3243376"/>
              <a:gd name="connsiteY4039" fmla="*/ 1658188 h 2504437"/>
              <a:gd name="connsiteX4040" fmla="*/ 1306216 w 3243376"/>
              <a:gd name="connsiteY4040" fmla="*/ 1649553 h 2504437"/>
              <a:gd name="connsiteX4041" fmla="*/ 1294702 w 3243376"/>
              <a:gd name="connsiteY4041" fmla="*/ 1649553 h 2504437"/>
              <a:gd name="connsiteX4042" fmla="*/ 1300459 w 3243376"/>
              <a:gd name="connsiteY4042" fmla="*/ 1658188 h 2504437"/>
              <a:gd name="connsiteX4043" fmla="*/ 1590601 w 3243376"/>
              <a:gd name="connsiteY4043" fmla="*/ 1807289 h 2504437"/>
              <a:gd name="connsiteX4044" fmla="*/ 1590602 w 3243376"/>
              <a:gd name="connsiteY4044" fmla="*/ 1762386 h 2504437"/>
              <a:gd name="connsiteX4045" fmla="*/ 1605929 w 3243376"/>
              <a:gd name="connsiteY4045" fmla="*/ 1779081 h 2504437"/>
              <a:gd name="connsiteX4046" fmla="*/ 1612540 w 3243376"/>
              <a:gd name="connsiteY4046" fmla="*/ 1794573 h 2504437"/>
              <a:gd name="connsiteX4047" fmla="*/ 1609384 w 3243376"/>
              <a:gd name="connsiteY4047" fmla="*/ 1796255 h 2504437"/>
              <a:gd name="connsiteX4048" fmla="*/ 1602043 w 3243376"/>
              <a:gd name="connsiteY4048" fmla="*/ 1797215 h 2504437"/>
              <a:gd name="connsiteX4049" fmla="*/ 1590601 w 3243376"/>
              <a:gd name="connsiteY4049" fmla="*/ 1807289 h 2504437"/>
              <a:gd name="connsiteX4050" fmla="*/ 1203746 w 3243376"/>
              <a:gd name="connsiteY4050" fmla="*/ 1616164 h 2504437"/>
              <a:gd name="connsiteX4051" fmla="*/ 1215259 w 3243376"/>
              <a:gd name="connsiteY4051" fmla="*/ 1582198 h 2504437"/>
              <a:gd name="connsiteX4052" fmla="*/ 1216698 w 3243376"/>
              <a:gd name="connsiteY4052" fmla="*/ 1576442 h 2504437"/>
              <a:gd name="connsiteX4053" fmla="*/ 1226772 w 3243376"/>
              <a:gd name="connsiteY4053" fmla="*/ 1570685 h 2504437"/>
              <a:gd name="connsiteX4054" fmla="*/ 1226772 w 3243376"/>
              <a:gd name="connsiteY4054" fmla="*/ 1570685 h 2504437"/>
              <a:gd name="connsiteX4055" fmla="*/ 1226771 w 3243376"/>
              <a:gd name="connsiteY4055" fmla="*/ 1580759 h 2504437"/>
              <a:gd name="connsiteX4056" fmla="*/ 1226772 w 3243376"/>
              <a:gd name="connsiteY4056" fmla="*/ 1582198 h 2504437"/>
              <a:gd name="connsiteX4057" fmla="*/ 1238285 w 3243376"/>
              <a:gd name="connsiteY4057" fmla="*/ 1570685 h 2504437"/>
              <a:gd name="connsiteX4058" fmla="*/ 1227275 w 3243376"/>
              <a:gd name="connsiteY4058" fmla="*/ 1570685 h 2504437"/>
              <a:gd name="connsiteX4059" fmla="*/ 1226772 w 3243376"/>
              <a:gd name="connsiteY4059" fmla="*/ 1570685 h 2504437"/>
              <a:gd name="connsiteX4060" fmla="*/ 1226772 w 3243376"/>
              <a:gd name="connsiteY4060" fmla="*/ 1570685 h 2504437"/>
              <a:gd name="connsiteX4061" fmla="*/ 1226772 w 3243376"/>
              <a:gd name="connsiteY4061" fmla="*/ 1570685 h 2504437"/>
              <a:gd name="connsiteX4062" fmla="*/ 1215834 w 3243376"/>
              <a:gd name="connsiteY4062" fmla="*/ 1570685 h 2504437"/>
              <a:gd name="connsiteX4063" fmla="*/ 1204321 w 3243376"/>
              <a:gd name="connsiteY4063" fmla="*/ 1582198 h 2504437"/>
              <a:gd name="connsiteX4064" fmla="*/ 1204321 w 3243376"/>
              <a:gd name="connsiteY4064" fmla="*/ 1604651 h 2504437"/>
              <a:gd name="connsiteX4065" fmla="*/ 1202881 w 3243376"/>
              <a:gd name="connsiteY4065" fmla="*/ 1600333 h 2504437"/>
              <a:gd name="connsiteX4066" fmla="*/ 1201092 w 3243376"/>
              <a:gd name="connsiteY4066" fmla="*/ 1600050 h 2504437"/>
              <a:gd name="connsiteX4067" fmla="*/ 1198563 w 3243376"/>
              <a:gd name="connsiteY4067" fmla="*/ 1596447 h 2504437"/>
              <a:gd name="connsiteX4068" fmla="*/ 1192807 w 3243376"/>
              <a:gd name="connsiteY4068" fmla="*/ 1604650 h 2504437"/>
              <a:gd name="connsiteX4069" fmla="*/ 1199463 w 3243376"/>
              <a:gd name="connsiteY4069" fmla="*/ 1599793 h 2504437"/>
              <a:gd name="connsiteX4070" fmla="*/ 1201092 w 3243376"/>
              <a:gd name="connsiteY4070" fmla="*/ 1600050 h 2504437"/>
              <a:gd name="connsiteX4071" fmla="*/ 1204321 w 3243376"/>
              <a:gd name="connsiteY4071" fmla="*/ 1604651 h 2504437"/>
              <a:gd name="connsiteX4072" fmla="*/ 1203746 w 3243376"/>
              <a:gd name="connsiteY4072" fmla="*/ 1616164 h 2504437"/>
              <a:gd name="connsiteX4073" fmla="*/ 1135814 w 3243376"/>
              <a:gd name="connsiteY4073" fmla="*/ 1582775 h 2504437"/>
              <a:gd name="connsiteX4074" fmla="*/ 1135814 w 3243376"/>
              <a:gd name="connsiteY4074" fmla="*/ 1571260 h 2504437"/>
              <a:gd name="connsiteX4075" fmla="*/ 1124301 w 3243376"/>
              <a:gd name="connsiteY4075" fmla="*/ 1571260 h 2504437"/>
              <a:gd name="connsiteX4076" fmla="*/ 1135814 w 3243376"/>
              <a:gd name="connsiteY4076" fmla="*/ 1582775 h 2504437"/>
              <a:gd name="connsiteX4077" fmla="*/ 1215619 w 3243376"/>
              <a:gd name="connsiteY4077" fmla="*/ 1631419 h 2504437"/>
              <a:gd name="connsiteX4078" fmla="*/ 1215834 w 3243376"/>
              <a:gd name="connsiteY4078" fmla="*/ 1627102 h 2504437"/>
              <a:gd name="connsiteX4079" fmla="*/ 1215834 w 3243376"/>
              <a:gd name="connsiteY4079" fmla="*/ 1628541 h 2504437"/>
              <a:gd name="connsiteX4080" fmla="*/ 1215834 w 3243376"/>
              <a:gd name="connsiteY4080" fmla="*/ 1631456 h 2504437"/>
              <a:gd name="connsiteX4081" fmla="*/ 1181868 w 3243376"/>
              <a:gd name="connsiteY4081" fmla="*/ 1616164 h 2504437"/>
              <a:gd name="connsiteX4082" fmla="*/ 1181869 w 3243376"/>
              <a:gd name="connsiteY4082" fmla="*/ 1604651 h 2504437"/>
              <a:gd name="connsiteX4083" fmla="*/ 1170355 w 3243376"/>
              <a:gd name="connsiteY4083" fmla="*/ 1604651 h 2504437"/>
              <a:gd name="connsiteX4084" fmla="*/ 1159418 w 3243376"/>
              <a:gd name="connsiteY4084" fmla="*/ 1604650 h 2504437"/>
              <a:gd name="connsiteX4085" fmla="*/ 1181868 w 3243376"/>
              <a:gd name="connsiteY4085" fmla="*/ 1616164 h 2504437"/>
              <a:gd name="connsiteX4086" fmla="*/ 1727037 w 3243376"/>
              <a:gd name="connsiteY4086" fmla="*/ 1886157 h 2504437"/>
              <a:gd name="connsiteX4087" fmla="*/ 1715524 w 3243376"/>
              <a:gd name="connsiteY4087" fmla="*/ 1874644 h 2504437"/>
              <a:gd name="connsiteX4088" fmla="*/ 1738552 w 3243376"/>
              <a:gd name="connsiteY4088" fmla="*/ 1874644 h 2504437"/>
              <a:gd name="connsiteX4089" fmla="*/ 1727037 w 3243376"/>
              <a:gd name="connsiteY4089" fmla="*/ 1886157 h 2504437"/>
              <a:gd name="connsiteX4090" fmla="*/ 1452726 w 3243376"/>
              <a:gd name="connsiteY4090" fmla="*/ 1752573 h 2504437"/>
              <a:gd name="connsiteX4091" fmla="*/ 1465679 w 3243376"/>
              <a:gd name="connsiteY4091" fmla="*/ 1750873 h 2504437"/>
              <a:gd name="connsiteX4092" fmla="*/ 1452726 w 3243376"/>
              <a:gd name="connsiteY4092" fmla="*/ 1752573 h 2504437"/>
              <a:gd name="connsiteX4093" fmla="*/ 1581237 w 3243376"/>
              <a:gd name="connsiteY4093" fmla="*/ 1816761 h 2504437"/>
              <a:gd name="connsiteX4094" fmla="*/ 1579087 w 3243376"/>
              <a:gd name="connsiteY4094" fmla="*/ 1807289 h 2504437"/>
              <a:gd name="connsiteX4095" fmla="*/ 1590601 w 3243376"/>
              <a:gd name="connsiteY4095" fmla="*/ 1807289 h 2504437"/>
              <a:gd name="connsiteX4096" fmla="*/ 1607583 w 3243376"/>
              <a:gd name="connsiteY4096" fmla="*/ 1797214 h 2504437"/>
              <a:gd name="connsiteX4097" fmla="*/ 1609384 w 3243376"/>
              <a:gd name="connsiteY4097" fmla="*/ 1796255 h 2504437"/>
              <a:gd name="connsiteX4098" fmla="*/ 1613053 w 3243376"/>
              <a:gd name="connsiteY4098" fmla="*/ 1795775 h 2504437"/>
              <a:gd name="connsiteX4099" fmla="*/ 1612540 w 3243376"/>
              <a:gd name="connsiteY4099" fmla="*/ 1794573 h 2504437"/>
              <a:gd name="connsiteX4100" fmla="*/ 1616021 w 3243376"/>
              <a:gd name="connsiteY4100" fmla="*/ 1792717 h 2504437"/>
              <a:gd name="connsiteX4101" fmla="*/ 1624566 w 3243376"/>
              <a:gd name="connsiteY4101" fmla="*/ 1795775 h 2504437"/>
              <a:gd name="connsiteX4102" fmla="*/ 1613052 w 3243376"/>
              <a:gd name="connsiteY4102" fmla="*/ 1807289 h 2504437"/>
              <a:gd name="connsiteX4103" fmla="*/ 1581237 w 3243376"/>
              <a:gd name="connsiteY4103" fmla="*/ 1816761 h 2504437"/>
              <a:gd name="connsiteX4104" fmla="*/ 1592221 w 3243376"/>
              <a:gd name="connsiteY4104" fmla="*/ 1823084 h 2504437"/>
              <a:gd name="connsiteX4105" fmla="*/ 1590601 w 3243376"/>
              <a:gd name="connsiteY4105" fmla="*/ 1818227 h 2504437"/>
              <a:gd name="connsiteX4106" fmla="*/ 1592221 w 3243376"/>
              <a:gd name="connsiteY4106" fmla="*/ 1823084 h 2504437"/>
              <a:gd name="connsiteX4107" fmla="*/ 1069683 w 3243376"/>
              <a:gd name="connsiteY4107" fmla="*/ 1564604 h 2504437"/>
              <a:gd name="connsiteX4108" fmla="*/ 1079398 w 3243376"/>
              <a:gd name="connsiteY4108" fmla="*/ 1559747 h 2504437"/>
              <a:gd name="connsiteX4109" fmla="*/ 1067885 w 3243376"/>
              <a:gd name="connsiteY4109" fmla="*/ 1559747 h 2504437"/>
              <a:gd name="connsiteX4110" fmla="*/ 1069683 w 3243376"/>
              <a:gd name="connsiteY4110" fmla="*/ 1564604 h 2504437"/>
              <a:gd name="connsiteX4111" fmla="*/ 1215834 w 3243376"/>
              <a:gd name="connsiteY4111" fmla="*/ 1638616 h 2504437"/>
              <a:gd name="connsiteX4112" fmla="*/ 1215834 w 3243376"/>
              <a:gd name="connsiteY4112" fmla="*/ 1631456 h 2504437"/>
              <a:gd name="connsiteX4113" fmla="*/ 1218830 w 3243376"/>
              <a:gd name="connsiteY4113" fmla="*/ 1631959 h 2504437"/>
              <a:gd name="connsiteX4114" fmla="*/ 1215834 w 3243376"/>
              <a:gd name="connsiteY4114" fmla="*/ 1627102 h 2504437"/>
              <a:gd name="connsiteX4115" fmla="*/ 1215834 w 3243376"/>
              <a:gd name="connsiteY4115" fmla="*/ 1616164 h 2504437"/>
              <a:gd name="connsiteX4116" fmla="*/ 1215834 w 3243376"/>
              <a:gd name="connsiteY4116" fmla="*/ 1638616 h 2504437"/>
              <a:gd name="connsiteX4117" fmla="*/ 1351694 w 3243376"/>
              <a:gd name="connsiteY4117" fmla="*/ 1705969 h 2504437"/>
              <a:gd name="connsiteX4118" fmla="*/ 1363208 w 3243376"/>
              <a:gd name="connsiteY4118" fmla="*/ 1683518 h 2504437"/>
              <a:gd name="connsiteX4119" fmla="*/ 1363208 w 3243376"/>
              <a:gd name="connsiteY4119" fmla="*/ 1672005 h 2504437"/>
              <a:gd name="connsiteX4120" fmla="*/ 1351694 w 3243376"/>
              <a:gd name="connsiteY4120" fmla="*/ 1705969 h 2504437"/>
              <a:gd name="connsiteX4121" fmla="*/ 1760427 w 3243376"/>
              <a:gd name="connsiteY4121" fmla="*/ 1908609 h 2504437"/>
              <a:gd name="connsiteX4122" fmla="*/ 1760427 w 3243376"/>
              <a:gd name="connsiteY4122" fmla="*/ 1897095 h 2504437"/>
              <a:gd name="connsiteX4123" fmla="*/ 1771940 w 3243376"/>
              <a:gd name="connsiteY4123" fmla="*/ 1897095 h 2504437"/>
              <a:gd name="connsiteX4124" fmla="*/ 1760427 w 3243376"/>
              <a:gd name="connsiteY4124" fmla="*/ 1908609 h 2504437"/>
              <a:gd name="connsiteX4125" fmla="*/ 1601539 w 3243376"/>
              <a:gd name="connsiteY4125" fmla="*/ 1830316 h 2504437"/>
              <a:gd name="connsiteX4126" fmla="*/ 1613053 w 3243376"/>
              <a:gd name="connsiteY4126" fmla="*/ 1818802 h 2504437"/>
              <a:gd name="connsiteX4127" fmla="*/ 1613052 w 3243376"/>
              <a:gd name="connsiteY4127" fmla="*/ 1807289 h 2504437"/>
              <a:gd name="connsiteX4128" fmla="*/ 1623991 w 3243376"/>
              <a:gd name="connsiteY4128" fmla="*/ 1807865 h 2504437"/>
              <a:gd name="connsiteX4129" fmla="*/ 1601539 w 3243376"/>
              <a:gd name="connsiteY4129" fmla="*/ 1830316 h 2504437"/>
              <a:gd name="connsiteX4130" fmla="*/ 1373012 w 3243376"/>
              <a:gd name="connsiteY4130" fmla="*/ 1717483 h 2504437"/>
              <a:gd name="connsiteX4131" fmla="*/ 1374721 w 3243376"/>
              <a:gd name="connsiteY4131" fmla="*/ 1715181 h 2504437"/>
              <a:gd name="connsiteX4132" fmla="*/ 1374721 w 3243376"/>
              <a:gd name="connsiteY4132" fmla="*/ 1716116 h 2504437"/>
              <a:gd name="connsiteX4133" fmla="*/ 1374721 w 3243376"/>
              <a:gd name="connsiteY4133" fmla="*/ 1717483 h 2504437"/>
              <a:gd name="connsiteX4134" fmla="*/ 1522671 w 3243376"/>
              <a:gd name="connsiteY4134" fmla="*/ 1795776 h 2504437"/>
              <a:gd name="connsiteX4135" fmla="*/ 1511158 w 3243376"/>
              <a:gd name="connsiteY4135" fmla="*/ 1750873 h 2504437"/>
              <a:gd name="connsiteX4136" fmla="*/ 1533610 w 3243376"/>
              <a:gd name="connsiteY4136" fmla="*/ 1750873 h 2504437"/>
              <a:gd name="connsiteX4137" fmla="*/ 1533681 w 3243376"/>
              <a:gd name="connsiteY4137" fmla="*/ 1760659 h 2504437"/>
              <a:gd name="connsiteX4138" fmla="*/ 1533784 w 3243376"/>
              <a:gd name="connsiteY4138" fmla="*/ 1763274 h 2504437"/>
              <a:gd name="connsiteX4139" fmla="*/ 1528428 w 3243376"/>
              <a:gd name="connsiteY4139" fmla="*/ 1782895 h 2504437"/>
              <a:gd name="connsiteX4140" fmla="*/ 1522671 w 3243376"/>
              <a:gd name="connsiteY4140" fmla="*/ 1795776 h 2504437"/>
              <a:gd name="connsiteX4141" fmla="*/ 1588982 w 3243376"/>
              <a:gd name="connsiteY4141" fmla="*/ 1832556 h 2504437"/>
              <a:gd name="connsiteX4142" fmla="*/ 1590601 w 3243376"/>
              <a:gd name="connsiteY4142" fmla="*/ 1818227 h 2504437"/>
              <a:gd name="connsiteX4143" fmla="*/ 1590602 w 3243376"/>
              <a:gd name="connsiteY4143" fmla="*/ 1829740 h 2504437"/>
              <a:gd name="connsiteX4144" fmla="*/ 1588982 w 3243376"/>
              <a:gd name="connsiteY4144" fmla="*/ 1832556 h 2504437"/>
              <a:gd name="connsiteX4145" fmla="*/ 1295279 w 3243376"/>
              <a:gd name="connsiteY4145" fmla="*/ 1694456 h 2504437"/>
              <a:gd name="connsiteX4146" fmla="*/ 1329243 w 3243376"/>
              <a:gd name="connsiteY4146" fmla="*/ 1649553 h 2504437"/>
              <a:gd name="connsiteX4147" fmla="*/ 1295279 w 3243376"/>
              <a:gd name="connsiteY4147" fmla="*/ 1694456 h 2504437"/>
              <a:gd name="connsiteX4148" fmla="*/ 1658532 w 3243376"/>
              <a:gd name="connsiteY4148" fmla="*/ 1874644 h 2504437"/>
              <a:gd name="connsiteX4149" fmla="*/ 1658532 w 3243376"/>
              <a:gd name="connsiteY4149" fmla="*/ 1852193 h 2504437"/>
              <a:gd name="connsiteX4150" fmla="*/ 1680983 w 3243376"/>
              <a:gd name="connsiteY4150" fmla="*/ 1874644 h 2504437"/>
              <a:gd name="connsiteX4151" fmla="*/ 1658532 w 3243376"/>
              <a:gd name="connsiteY4151" fmla="*/ 1874644 h 2504437"/>
              <a:gd name="connsiteX4152" fmla="*/ 358217 w 3243376"/>
              <a:gd name="connsiteY4152" fmla="*/ 1232114 h 2504437"/>
              <a:gd name="connsiteX4153" fmla="*/ 363254 w 3243376"/>
              <a:gd name="connsiteY4153" fmla="*/ 1233913 h 2504437"/>
              <a:gd name="connsiteX4154" fmla="*/ 374767 w 3243376"/>
              <a:gd name="connsiteY4154" fmla="*/ 1211461 h 2504437"/>
              <a:gd name="connsiteX4155" fmla="*/ 351741 w 3243376"/>
              <a:gd name="connsiteY4155" fmla="*/ 1222399 h 2504437"/>
              <a:gd name="connsiteX4156" fmla="*/ 358217 w 3243376"/>
              <a:gd name="connsiteY4156" fmla="*/ 1232114 h 2504437"/>
              <a:gd name="connsiteX4157" fmla="*/ 1715524 w 3243376"/>
              <a:gd name="connsiteY4157" fmla="*/ 1908033 h 2504437"/>
              <a:gd name="connsiteX4158" fmla="*/ 1715523 w 3243376"/>
              <a:gd name="connsiteY4158" fmla="*/ 1885582 h 2504437"/>
              <a:gd name="connsiteX4159" fmla="*/ 1715524 w 3243376"/>
              <a:gd name="connsiteY4159" fmla="*/ 1908033 h 2504437"/>
              <a:gd name="connsiteX4160" fmla="*/ 1261313 w 3243376"/>
              <a:gd name="connsiteY4160" fmla="*/ 1683518 h 2504437"/>
              <a:gd name="connsiteX4161" fmla="*/ 1295279 w 3243376"/>
              <a:gd name="connsiteY4161" fmla="*/ 1661066 h 2504437"/>
              <a:gd name="connsiteX4162" fmla="*/ 1283764 w 3243376"/>
              <a:gd name="connsiteY4162" fmla="*/ 1649553 h 2504437"/>
              <a:gd name="connsiteX4163" fmla="*/ 1261313 w 3243376"/>
              <a:gd name="connsiteY4163" fmla="*/ 1627102 h 2504437"/>
              <a:gd name="connsiteX4164" fmla="*/ 1261313 w 3243376"/>
              <a:gd name="connsiteY4164" fmla="*/ 1649553 h 2504437"/>
              <a:gd name="connsiteX4165" fmla="*/ 1261313 w 3243376"/>
              <a:gd name="connsiteY4165" fmla="*/ 1683518 h 2504437"/>
              <a:gd name="connsiteX4166" fmla="*/ 1465679 w 3243376"/>
              <a:gd name="connsiteY4166" fmla="*/ 1784838 h 2504437"/>
              <a:gd name="connsiteX4167" fmla="*/ 1465605 w 3243376"/>
              <a:gd name="connsiteY4167" fmla="*/ 1784796 h 2504437"/>
              <a:gd name="connsiteX4168" fmla="*/ 1465103 w 3243376"/>
              <a:gd name="connsiteY4168" fmla="*/ 1784262 h 2504437"/>
              <a:gd name="connsiteX4169" fmla="*/ 1465073 w 3243376"/>
              <a:gd name="connsiteY4169" fmla="*/ 1784498 h 2504437"/>
              <a:gd name="connsiteX4170" fmla="*/ 1456207 w 3243376"/>
              <a:gd name="connsiteY4170" fmla="*/ 1779530 h 2504437"/>
              <a:gd name="connsiteX4171" fmla="*/ 1465679 w 3243376"/>
              <a:gd name="connsiteY4171" fmla="*/ 1750873 h 2504437"/>
              <a:gd name="connsiteX4172" fmla="*/ 1465679 w 3243376"/>
              <a:gd name="connsiteY4172" fmla="*/ 1762386 h 2504437"/>
              <a:gd name="connsiteX4173" fmla="*/ 1477192 w 3243376"/>
              <a:gd name="connsiteY4173" fmla="*/ 1762386 h 2504437"/>
              <a:gd name="connsiteX4174" fmla="*/ 1477193 w 3243376"/>
              <a:gd name="connsiteY4174" fmla="*/ 1784838 h 2504437"/>
              <a:gd name="connsiteX4175" fmla="*/ 1465679 w 3243376"/>
              <a:gd name="connsiteY4175" fmla="*/ 1773324 h 2504437"/>
              <a:gd name="connsiteX4176" fmla="*/ 1465679 w 3243376"/>
              <a:gd name="connsiteY4176" fmla="*/ 1784838 h 2504437"/>
              <a:gd name="connsiteX4177" fmla="*/ 1465679 w 3243376"/>
              <a:gd name="connsiteY4177" fmla="*/ 1784838 h 2504437"/>
              <a:gd name="connsiteX4178" fmla="*/ 1499644 w 3243376"/>
              <a:gd name="connsiteY4178" fmla="*/ 1807289 h 2504437"/>
              <a:gd name="connsiteX4179" fmla="*/ 1499824 w 3243376"/>
              <a:gd name="connsiteY4179" fmla="*/ 1804051 h 2504437"/>
              <a:gd name="connsiteX4180" fmla="*/ 1500030 w 3243376"/>
              <a:gd name="connsiteY4180" fmla="*/ 1804582 h 2504437"/>
              <a:gd name="connsiteX4181" fmla="*/ 1504502 w 3243376"/>
              <a:gd name="connsiteY4181" fmla="*/ 1810527 h 2504437"/>
              <a:gd name="connsiteX4182" fmla="*/ 1501083 w 3243376"/>
              <a:gd name="connsiteY4182" fmla="*/ 1807289 h 2504437"/>
              <a:gd name="connsiteX4183" fmla="*/ 1500030 w 3243376"/>
              <a:gd name="connsiteY4183" fmla="*/ 1804582 h 2504437"/>
              <a:gd name="connsiteX4184" fmla="*/ 1501083 w 3243376"/>
              <a:gd name="connsiteY4184" fmla="*/ 1797215 h 2504437"/>
              <a:gd name="connsiteX4185" fmla="*/ 1511158 w 3243376"/>
              <a:gd name="connsiteY4185" fmla="*/ 1795776 h 2504437"/>
              <a:gd name="connsiteX4186" fmla="*/ 1511158 w 3243376"/>
              <a:gd name="connsiteY4186" fmla="*/ 1807289 h 2504437"/>
              <a:gd name="connsiteX4187" fmla="*/ 1504502 w 3243376"/>
              <a:gd name="connsiteY4187" fmla="*/ 1810527 h 2504437"/>
              <a:gd name="connsiteX4188" fmla="*/ 1386234 w 3243376"/>
              <a:gd name="connsiteY4188" fmla="*/ 1752384 h 2504437"/>
              <a:gd name="connsiteX4189" fmla="*/ 1386234 w 3243376"/>
              <a:gd name="connsiteY4189" fmla="*/ 1749146 h 2504437"/>
              <a:gd name="connsiteX4190" fmla="*/ 1386234 w 3243376"/>
              <a:gd name="connsiteY4190" fmla="*/ 1749146 h 2504437"/>
              <a:gd name="connsiteX4191" fmla="*/ 1056371 w 3243376"/>
              <a:gd name="connsiteY4191" fmla="*/ 1594288 h 2504437"/>
              <a:gd name="connsiteX4192" fmla="*/ 1056372 w 3243376"/>
              <a:gd name="connsiteY4192" fmla="*/ 1582775 h 2504437"/>
              <a:gd name="connsiteX4193" fmla="*/ 1067885 w 3243376"/>
              <a:gd name="connsiteY4193" fmla="*/ 1582774 h 2504437"/>
              <a:gd name="connsiteX4194" fmla="*/ 1056372 w 3243376"/>
              <a:gd name="connsiteY4194" fmla="*/ 1571260 h 2504437"/>
              <a:gd name="connsiteX4195" fmla="*/ 1056371 w 3243376"/>
              <a:gd name="connsiteY4195" fmla="*/ 1594288 h 2504437"/>
              <a:gd name="connsiteX4196" fmla="*/ 1431714 w 3243376"/>
              <a:gd name="connsiteY4196" fmla="*/ 1784838 h 2504437"/>
              <a:gd name="connsiteX4197" fmla="*/ 1420200 w 3243376"/>
              <a:gd name="connsiteY4197" fmla="*/ 1773324 h 2504437"/>
              <a:gd name="connsiteX4198" fmla="*/ 1454165 w 3243376"/>
              <a:gd name="connsiteY4198" fmla="*/ 1773324 h 2504437"/>
              <a:gd name="connsiteX4199" fmla="*/ 1442652 w 3243376"/>
              <a:gd name="connsiteY4199" fmla="*/ 1784838 h 2504437"/>
              <a:gd name="connsiteX4200" fmla="*/ 1431714 w 3243376"/>
              <a:gd name="connsiteY4200" fmla="*/ 1784838 h 2504437"/>
              <a:gd name="connsiteX4201" fmla="*/ 1613053 w 3243376"/>
              <a:gd name="connsiteY4201" fmla="*/ 1874644 h 2504437"/>
              <a:gd name="connsiteX4202" fmla="*/ 1613053 w 3243376"/>
              <a:gd name="connsiteY4202" fmla="*/ 1863130 h 2504437"/>
              <a:gd name="connsiteX4203" fmla="*/ 1624566 w 3243376"/>
              <a:gd name="connsiteY4203" fmla="*/ 1863130 h 2504437"/>
              <a:gd name="connsiteX4204" fmla="*/ 1613053 w 3243376"/>
              <a:gd name="connsiteY4204" fmla="*/ 1874644 h 2504437"/>
              <a:gd name="connsiteX4205" fmla="*/ 1272251 w 3243376"/>
              <a:gd name="connsiteY4205" fmla="*/ 1705969 h 2504437"/>
              <a:gd name="connsiteX4206" fmla="*/ 1272251 w 3243376"/>
              <a:gd name="connsiteY4206" fmla="*/ 1694456 h 2504437"/>
              <a:gd name="connsiteX4207" fmla="*/ 1260738 w 3243376"/>
              <a:gd name="connsiteY4207" fmla="*/ 1694456 h 2504437"/>
              <a:gd name="connsiteX4208" fmla="*/ 1272251 w 3243376"/>
              <a:gd name="connsiteY4208" fmla="*/ 1705969 h 2504437"/>
              <a:gd name="connsiteX4209" fmla="*/ 1635504 w 3243376"/>
              <a:gd name="connsiteY4209" fmla="*/ 1886157 h 2504437"/>
              <a:gd name="connsiteX4210" fmla="*/ 1635504 w 3243376"/>
              <a:gd name="connsiteY4210" fmla="*/ 1874644 h 2504437"/>
              <a:gd name="connsiteX4211" fmla="*/ 1647018 w 3243376"/>
              <a:gd name="connsiteY4211" fmla="*/ 1863130 h 2504437"/>
              <a:gd name="connsiteX4212" fmla="*/ 1647019 w 3243376"/>
              <a:gd name="connsiteY4212" fmla="*/ 1886157 h 2504437"/>
              <a:gd name="connsiteX4213" fmla="*/ 1635504 w 3243376"/>
              <a:gd name="connsiteY4213" fmla="*/ 1886157 h 2504437"/>
              <a:gd name="connsiteX4214" fmla="*/ 1021831 w 3243376"/>
              <a:gd name="connsiteY4214" fmla="*/ 1583350 h 2504437"/>
              <a:gd name="connsiteX4215" fmla="*/ 1033344 w 3243376"/>
              <a:gd name="connsiteY4215" fmla="*/ 1560899 h 2504437"/>
              <a:gd name="connsiteX4216" fmla="*/ 1033344 w 3243376"/>
              <a:gd name="connsiteY4216" fmla="*/ 1572412 h 2504437"/>
              <a:gd name="connsiteX4217" fmla="*/ 1044857 w 3243376"/>
              <a:gd name="connsiteY4217" fmla="*/ 1560898 h 2504437"/>
              <a:gd name="connsiteX4218" fmla="*/ 1056371 w 3243376"/>
              <a:gd name="connsiteY4218" fmla="*/ 1560898 h 2504437"/>
              <a:gd name="connsiteX4219" fmla="*/ 1044857 w 3243376"/>
              <a:gd name="connsiteY4219" fmla="*/ 1560898 h 2504437"/>
              <a:gd name="connsiteX4220" fmla="*/ 1056372 w 3243376"/>
              <a:gd name="connsiteY4220" fmla="*/ 1538447 h 2504437"/>
              <a:gd name="connsiteX4221" fmla="*/ 1044857 w 3243376"/>
              <a:gd name="connsiteY4221" fmla="*/ 1526934 h 2504437"/>
              <a:gd name="connsiteX4222" fmla="*/ 1056372 w 3243376"/>
              <a:gd name="connsiteY4222" fmla="*/ 1515421 h 2504437"/>
              <a:gd name="connsiteX4223" fmla="*/ 1056372 w 3243376"/>
              <a:gd name="connsiteY4223" fmla="*/ 1525495 h 2504437"/>
              <a:gd name="connsiteX4224" fmla="*/ 1056371 w 3243376"/>
              <a:gd name="connsiteY4224" fmla="*/ 1526933 h 2504437"/>
              <a:gd name="connsiteX4225" fmla="*/ 1056371 w 3243376"/>
              <a:gd name="connsiteY4225" fmla="*/ 1526934 h 2504437"/>
              <a:gd name="connsiteX4226" fmla="*/ 1056372 w 3243376"/>
              <a:gd name="connsiteY4226" fmla="*/ 1529992 h 2504437"/>
              <a:gd name="connsiteX4227" fmla="*/ 1056371 w 3243376"/>
              <a:gd name="connsiteY4227" fmla="*/ 1526933 h 2504437"/>
              <a:gd name="connsiteX4228" fmla="*/ 1062128 w 3243376"/>
              <a:gd name="connsiteY4228" fmla="*/ 1516860 h 2504437"/>
              <a:gd name="connsiteX4229" fmla="*/ 1067885 w 3243376"/>
              <a:gd name="connsiteY4229" fmla="*/ 1515420 h 2504437"/>
              <a:gd name="connsiteX4230" fmla="*/ 1056372 w 3243376"/>
              <a:gd name="connsiteY4230" fmla="*/ 1503906 h 2504437"/>
              <a:gd name="connsiteX4231" fmla="*/ 1044857 w 3243376"/>
              <a:gd name="connsiteY4231" fmla="*/ 1515420 h 2504437"/>
              <a:gd name="connsiteX4232" fmla="*/ 1033344 w 3243376"/>
              <a:gd name="connsiteY4232" fmla="*/ 1503906 h 2504437"/>
              <a:gd name="connsiteX4233" fmla="*/ 1030348 w 3243376"/>
              <a:gd name="connsiteY4233" fmla="*/ 1554422 h 2504437"/>
              <a:gd name="connsiteX4234" fmla="*/ 1011006 w 3243376"/>
              <a:gd name="connsiteY4234" fmla="*/ 1571163 h 2504437"/>
              <a:gd name="connsiteX4235" fmla="*/ 1010860 w 3243376"/>
              <a:gd name="connsiteY4235" fmla="*/ 1570999 h 2504437"/>
              <a:gd name="connsiteX4236" fmla="*/ 1009453 w 3243376"/>
              <a:gd name="connsiteY4236" fmla="*/ 1559891 h 2504437"/>
              <a:gd name="connsiteX4237" fmla="*/ 999379 w 3243376"/>
              <a:gd name="connsiteY4237" fmla="*/ 1549385 h 2504437"/>
              <a:gd name="connsiteX4238" fmla="*/ 1010390 w 3243376"/>
              <a:gd name="connsiteY4238" fmla="*/ 1570470 h 2504437"/>
              <a:gd name="connsiteX4239" fmla="*/ 1010860 w 3243376"/>
              <a:gd name="connsiteY4239" fmla="*/ 1570999 h 2504437"/>
              <a:gd name="connsiteX4240" fmla="*/ 1010893 w 3243376"/>
              <a:gd name="connsiteY4240" fmla="*/ 1571260 h 2504437"/>
              <a:gd name="connsiteX4241" fmla="*/ 1011006 w 3243376"/>
              <a:gd name="connsiteY4241" fmla="*/ 1571163 h 2504437"/>
              <a:gd name="connsiteX4242" fmla="*/ 1192807 w 3243376"/>
              <a:gd name="connsiteY4242" fmla="*/ 1672005 h 2504437"/>
              <a:gd name="connsiteX4243" fmla="*/ 1204321 w 3243376"/>
              <a:gd name="connsiteY4243" fmla="*/ 1649553 h 2504437"/>
              <a:gd name="connsiteX4244" fmla="*/ 1192807 w 3243376"/>
              <a:gd name="connsiteY4244" fmla="*/ 1672005 h 2504437"/>
              <a:gd name="connsiteX4245" fmla="*/ 1658531 w 3243376"/>
              <a:gd name="connsiteY4245" fmla="*/ 1908033 h 2504437"/>
              <a:gd name="connsiteX4246" fmla="*/ 1658532 w 3243376"/>
              <a:gd name="connsiteY4246" fmla="*/ 1885582 h 2504437"/>
              <a:gd name="connsiteX4247" fmla="*/ 1670045 w 3243376"/>
              <a:gd name="connsiteY4247" fmla="*/ 1885582 h 2504437"/>
              <a:gd name="connsiteX4248" fmla="*/ 1680983 w 3243376"/>
              <a:gd name="connsiteY4248" fmla="*/ 1896519 h 2504437"/>
              <a:gd name="connsiteX4249" fmla="*/ 1658531 w 3243376"/>
              <a:gd name="connsiteY4249" fmla="*/ 1908033 h 2504437"/>
              <a:gd name="connsiteX4250" fmla="*/ 1090911 w 3243376"/>
              <a:gd name="connsiteY4250" fmla="*/ 1627102 h 2504437"/>
              <a:gd name="connsiteX4251" fmla="*/ 1090912 w 3243376"/>
              <a:gd name="connsiteY4251" fmla="*/ 1593137 h 2504437"/>
              <a:gd name="connsiteX4252" fmla="*/ 1079399 w 3243376"/>
              <a:gd name="connsiteY4252" fmla="*/ 1615588 h 2504437"/>
              <a:gd name="connsiteX4253" fmla="*/ 1090911 w 3243376"/>
              <a:gd name="connsiteY4253" fmla="*/ 1627102 h 2504437"/>
              <a:gd name="connsiteX4254" fmla="*/ 1453590 w 3243376"/>
              <a:gd name="connsiteY4254" fmla="*/ 1806714 h 2504437"/>
              <a:gd name="connsiteX4255" fmla="*/ 1463664 w 3243376"/>
              <a:gd name="connsiteY4255" fmla="*/ 1795704 h 2504437"/>
              <a:gd name="connsiteX4256" fmla="*/ 1465073 w 3243376"/>
              <a:gd name="connsiteY4256" fmla="*/ 1784498 h 2504437"/>
              <a:gd name="connsiteX4257" fmla="*/ 1465605 w 3243376"/>
              <a:gd name="connsiteY4257" fmla="*/ 1784796 h 2504437"/>
              <a:gd name="connsiteX4258" fmla="*/ 1479495 w 3243376"/>
              <a:gd name="connsiteY4258" fmla="*/ 1799590 h 2504437"/>
              <a:gd name="connsiteX4259" fmla="*/ 1476618 w 3243376"/>
              <a:gd name="connsiteY4259" fmla="*/ 1806714 h 2504437"/>
              <a:gd name="connsiteX4260" fmla="*/ 1476618 w 3243376"/>
              <a:gd name="connsiteY4260" fmla="*/ 1808153 h 2504437"/>
              <a:gd name="connsiteX4261" fmla="*/ 1476618 w 3243376"/>
              <a:gd name="connsiteY4261" fmla="*/ 1813172 h 2504437"/>
              <a:gd name="connsiteX4262" fmla="*/ 1465679 w 3243376"/>
              <a:gd name="connsiteY4262" fmla="*/ 1810104 h 2504437"/>
              <a:gd name="connsiteX4263" fmla="*/ 1465679 w 3243376"/>
              <a:gd name="connsiteY4263" fmla="*/ 1806138 h 2504437"/>
              <a:gd name="connsiteX4264" fmla="*/ 1460902 w 3243376"/>
              <a:gd name="connsiteY4264" fmla="*/ 1808764 h 2504437"/>
              <a:gd name="connsiteX4265" fmla="*/ 1476617 w 3243376"/>
              <a:gd name="connsiteY4265" fmla="*/ 1818227 h 2504437"/>
              <a:gd name="connsiteX4266" fmla="*/ 1476618 w 3243376"/>
              <a:gd name="connsiteY4266" fmla="*/ 1813172 h 2504437"/>
              <a:gd name="connsiteX4267" fmla="*/ 1478992 w 3243376"/>
              <a:gd name="connsiteY4267" fmla="*/ 1813837 h 2504437"/>
              <a:gd name="connsiteX4268" fmla="*/ 1480671 w 3243376"/>
              <a:gd name="connsiteY4268" fmla="*/ 1816842 h 2504437"/>
              <a:gd name="connsiteX4269" fmla="*/ 1487555 w 3243376"/>
              <a:gd name="connsiteY4269" fmla="*/ 1829165 h 2504437"/>
              <a:gd name="connsiteX4270" fmla="*/ 1480671 w 3243376"/>
              <a:gd name="connsiteY4270" fmla="*/ 1816842 h 2504437"/>
              <a:gd name="connsiteX4271" fmla="*/ 1481645 w 3243376"/>
              <a:gd name="connsiteY4271" fmla="*/ 1816509 h 2504437"/>
              <a:gd name="connsiteX4272" fmla="*/ 1487555 w 3243376"/>
              <a:gd name="connsiteY4272" fmla="*/ 1806713 h 2504437"/>
              <a:gd name="connsiteX4273" fmla="*/ 1499069 w 3243376"/>
              <a:gd name="connsiteY4273" fmla="*/ 1806714 h 2504437"/>
              <a:gd name="connsiteX4274" fmla="*/ 1487555 w 3243376"/>
              <a:gd name="connsiteY4274" fmla="*/ 1829165 h 2504437"/>
              <a:gd name="connsiteX4275" fmla="*/ 1045434 w 3243376"/>
              <a:gd name="connsiteY4275" fmla="*/ 1627102 h 2504437"/>
              <a:gd name="connsiteX4276" fmla="*/ 1045433 w 3243376"/>
              <a:gd name="connsiteY4276" fmla="*/ 1604651 h 2504437"/>
              <a:gd name="connsiteX4277" fmla="*/ 1045434 w 3243376"/>
              <a:gd name="connsiteY4277" fmla="*/ 1627102 h 2504437"/>
              <a:gd name="connsiteX4278" fmla="*/ 1568150 w 3243376"/>
              <a:gd name="connsiteY4278" fmla="*/ 1886157 h 2504437"/>
              <a:gd name="connsiteX4279" fmla="*/ 1556637 w 3243376"/>
              <a:gd name="connsiteY4279" fmla="*/ 1863706 h 2504437"/>
              <a:gd name="connsiteX4280" fmla="*/ 1556637 w 3243376"/>
              <a:gd name="connsiteY4280" fmla="*/ 1852193 h 2504437"/>
              <a:gd name="connsiteX4281" fmla="*/ 1568150 w 3243376"/>
              <a:gd name="connsiteY4281" fmla="*/ 1841254 h 2504437"/>
              <a:gd name="connsiteX4282" fmla="*/ 1568150 w 3243376"/>
              <a:gd name="connsiteY4282" fmla="*/ 1886157 h 2504437"/>
              <a:gd name="connsiteX4283" fmla="*/ 1533609 w 3243376"/>
              <a:gd name="connsiteY4283" fmla="*/ 1874644 h 2504437"/>
              <a:gd name="connsiteX4284" fmla="*/ 1533609 w 3243376"/>
              <a:gd name="connsiteY4284" fmla="*/ 1852193 h 2504437"/>
              <a:gd name="connsiteX4285" fmla="*/ 1533609 w 3243376"/>
              <a:gd name="connsiteY4285" fmla="*/ 1874644 h 2504437"/>
              <a:gd name="connsiteX4286" fmla="*/ 1056372 w 3243376"/>
              <a:gd name="connsiteY4286" fmla="*/ 1638615 h 2504437"/>
              <a:gd name="connsiteX4287" fmla="*/ 1067885 w 3243376"/>
              <a:gd name="connsiteY4287" fmla="*/ 1638615 h 2504437"/>
              <a:gd name="connsiteX4288" fmla="*/ 1056372 w 3243376"/>
              <a:gd name="connsiteY4288" fmla="*/ 1638615 h 2504437"/>
              <a:gd name="connsiteX4289" fmla="*/ 1364648 w 3243376"/>
              <a:gd name="connsiteY4289" fmla="*/ 1794913 h 2504437"/>
              <a:gd name="connsiteX4290" fmla="*/ 1364635 w 3243376"/>
              <a:gd name="connsiteY4290" fmla="*/ 1794828 h 2504437"/>
              <a:gd name="connsiteX4291" fmla="*/ 1364742 w 3243376"/>
              <a:gd name="connsiteY4291" fmla="*/ 1794926 h 2504437"/>
              <a:gd name="connsiteX4292" fmla="*/ 1590602 w 3243376"/>
              <a:gd name="connsiteY4292" fmla="*/ 1908033 h 2504437"/>
              <a:gd name="connsiteX4293" fmla="*/ 1601540 w 3243376"/>
              <a:gd name="connsiteY4293" fmla="*/ 1885006 h 2504437"/>
              <a:gd name="connsiteX4294" fmla="*/ 1613053 w 3243376"/>
              <a:gd name="connsiteY4294" fmla="*/ 1896519 h 2504437"/>
              <a:gd name="connsiteX4295" fmla="*/ 1590602 w 3243376"/>
              <a:gd name="connsiteY4295" fmla="*/ 1908033 h 2504437"/>
              <a:gd name="connsiteX4296" fmla="*/ 1273353 w 3243376"/>
              <a:gd name="connsiteY4296" fmla="*/ 1751002 h 2504437"/>
              <a:gd name="connsiteX4297" fmla="*/ 1273401 w 3243376"/>
              <a:gd name="connsiteY4297" fmla="*/ 1750873 h 2504437"/>
              <a:gd name="connsiteX4298" fmla="*/ 1273387 w 3243376"/>
              <a:gd name="connsiteY4298" fmla="*/ 1750998 h 2504437"/>
              <a:gd name="connsiteX4299" fmla="*/ 1681558 w 3243376"/>
              <a:gd name="connsiteY4299" fmla="*/ 1953512 h 2504437"/>
              <a:gd name="connsiteX4300" fmla="*/ 1681559 w 3243376"/>
              <a:gd name="connsiteY4300" fmla="*/ 1941998 h 2504437"/>
              <a:gd name="connsiteX4301" fmla="*/ 1693072 w 3243376"/>
              <a:gd name="connsiteY4301" fmla="*/ 1953512 h 2504437"/>
              <a:gd name="connsiteX4302" fmla="*/ 670090 w 3243376"/>
              <a:gd name="connsiteY4302" fmla="*/ 1458427 h 2504437"/>
              <a:gd name="connsiteX4303" fmla="*/ 670091 w 3243376"/>
              <a:gd name="connsiteY4303" fmla="*/ 1435976 h 2504437"/>
              <a:gd name="connsiteX4304" fmla="*/ 681604 w 3243376"/>
              <a:gd name="connsiteY4304" fmla="*/ 1458428 h 2504437"/>
              <a:gd name="connsiteX4305" fmla="*/ 670090 w 3243376"/>
              <a:gd name="connsiteY4305" fmla="*/ 1458427 h 2504437"/>
              <a:gd name="connsiteX4306" fmla="*/ 1620176 w 3243376"/>
              <a:gd name="connsiteY4306" fmla="*/ 1931995 h 2504437"/>
              <a:gd name="connsiteX4307" fmla="*/ 1613053 w 3243376"/>
              <a:gd name="connsiteY4307" fmla="*/ 1908033 h 2504437"/>
              <a:gd name="connsiteX4308" fmla="*/ 1635504 w 3243376"/>
              <a:gd name="connsiteY4308" fmla="*/ 1930484 h 2504437"/>
              <a:gd name="connsiteX4309" fmla="*/ 1620176 w 3243376"/>
              <a:gd name="connsiteY4309" fmla="*/ 1931995 h 2504437"/>
              <a:gd name="connsiteX4310" fmla="*/ 1022406 w 3243376"/>
              <a:gd name="connsiteY4310" fmla="*/ 1638615 h 2504437"/>
              <a:gd name="connsiteX4311" fmla="*/ 1044282 w 3243376"/>
              <a:gd name="connsiteY4311" fmla="*/ 1627677 h 2504437"/>
              <a:gd name="connsiteX4312" fmla="*/ 1021831 w 3243376"/>
              <a:gd name="connsiteY4312" fmla="*/ 1627677 h 2504437"/>
              <a:gd name="connsiteX4313" fmla="*/ 1021830 w 3243376"/>
              <a:gd name="connsiteY4313" fmla="*/ 1616164 h 2504437"/>
              <a:gd name="connsiteX4314" fmla="*/ 1033344 w 3243376"/>
              <a:gd name="connsiteY4314" fmla="*/ 1616164 h 2504437"/>
              <a:gd name="connsiteX4315" fmla="*/ 1010892 w 3243376"/>
              <a:gd name="connsiteY4315" fmla="*/ 1616164 h 2504437"/>
              <a:gd name="connsiteX4316" fmla="*/ 1022406 w 3243376"/>
              <a:gd name="connsiteY4316" fmla="*/ 1638615 h 2504437"/>
              <a:gd name="connsiteX4317" fmla="*/ 1072923 w 3243376"/>
              <a:gd name="connsiteY4317" fmla="*/ 1663882 h 2504437"/>
              <a:gd name="connsiteX4318" fmla="*/ 1079398 w 3243376"/>
              <a:gd name="connsiteY4318" fmla="*/ 1649553 h 2504437"/>
              <a:gd name="connsiteX4319" fmla="*/ 1084256 w 3243376"/>
              <a:gd name="connsiteY4319" fmla="*/ 1656209 h 2504437"/>
              <a:gd name="connsiteX4320" fmla="*/ 1084038 w 3243376"/>
              <a:gd name="connsiteY4320" fmla="*/ 1657587 h 2504437"/>
              <a:gd name="connsiteX4321" fmla="*/ 1079399 w 3243376"/>
              <a:gd name="connsiteY4321" fmla="*/ 1661067 h 2504437"/>
              <a:gd name="connsiteX4322" fmla="*/ 1083716 w 3243376"/>
              <a:gd name="connsiteY4322" fmla="*/ 1659627 h 2504437"/>
              <a:gd name="connsiteX4323" fmla="*/ 1084038 w 3243376"/>
              <a:gd name="connsiteY4323" fmla="*/ 1657587 h 2504437"/>
              <a:gd name="connsiteX4324" fmla="*/ 1085156 w 3243376"/>
              <a:gd name="connsiteY4324" fmla="*/ 1656749 h 2504437"/>
              <a:gd name="connsiteX4325" fmla="*/ 1090912 w 3243376"/>
              <a:gd name="connsiteY4325" fmla="*/ 1661066 h 2504437"/>
              <a:gd name="connsiteX4326" fmla="*/ 1090336 w 3243376"/>
              <a:gd name="connsiteY4326" fmla="*/ 1650128 h 2504437"/>
              <a:gd name="connsiteX4327" fmla="*/ 1067885 w 3243376"/>
              <a:gd name="connsiteY4327" fmla="*/ 1638615 h 2504437"/>
              <a:gd name="connsiteX4328" fmla="*/ 1067885 w 3243376"/>
              <a:gd name="connsiteY4328" fmla="*/ 1616164 h 2504437"/>
              <a:gd name="connsiteX4329" fmla="*/ 1033919 w 3243376"/>
              <a:gd name="connsiteY4329" fmla="*/ 1638615 h 2504437"/>
              <a:gd name="connsiteX4330" fmla="*/ 1056371 w 3243376"/>
              <a:gd name="connsiteY4330" fmla="*/ 1650128 h 2504437"/>
              <a:gd name="connsiteX4331" fmla="*/ 1067885 w 3243376"/>
              <a:gd name="connsiteY4331" fmla="*/ 1638615 h 2504437"/>
              <a:gd name="connsiteX4332" fmla="*/ 1067885 w 3243376"/>
              <a:gd name="connsiteY4332" fmla="*/ 1661066 h 2504437"/>
              <a:gd name="connsiteX4333" fmla="*/ 1072923 w 3243376"/>
              <a:gd name="connsiteY4333" fmla="*/ 1663882 h 2504437"/>
              <a:gd name="connsiteX4334" fmla="*/ 1215834 w 3243376"/>
              <a:gd name="connsiteY4334" fmla="*/ 1739359 h 2504437"/>
              <a:gd name="connsiteX4335" fmla="*/ 1249799 w 3243376"/>
              <a:gd name="connsiteY4335" fmla="*/ 1716907 h 2504437"/>
              <a:gd name="connsiteX4336" fmla="*/ 1249799 w 3243376"/>
              <a:gd name="connsiteY4336" fmla="*/ 1706833 h 2504437"/>
              <a:gd name="connsiteX4337" fmla="*/ 1249800 w 3243376"/>
              <a:gd name="connsiteY4337" fmla="*/ 1705395 h 2504437"/>
              <a:gd name="connsiteX4338" fmla="*/ 1249800 w 3243376"/>
              <a:gd name="connsiteY4338" fmla="*/ 1705394 h 2504437"/>
              <a:gd name="connsiteX4339" fmla="*/ 1249800 w 3243376"/>
              <a:gd name="connsiteY4339" fmla="*/ 1702336 h 2504437"/>
              <a:gd name="connsiteX4340" fmla="*/ 1249800 w 3243376"/>
              <a:gd name="connsiteY4340" fmla="*/ 1705395 h 2504437"/>
              <a:gd name="connsiteX4341" fmla="*/ 1242892 w 3243376"/>
              <a:gd name="connsiteY4341" fmla="*/ 1715468 h 2504437"/>
              <a:gd name="connsiteX4342" fmla="*/ 1227347 w 3243376"/>
              <a:gd name="connsiteY4342" fmla="*/ 1716907 h 2504437"/>
              <a:gd name="connsiteX4343" fmla="*/ 1215834 w 3243376"/>
              <a:gd name="connsiteY4343" fmla="*/ 1739359 h 2504437"/>
              <a:gd name="connsiteX4344" fmla="*/ 352316 w 3243376"/>
              <a:gd name="connsiteY4344" fmla="*/ 1312205 h 2504437"/>
              <a:gd name="connsiteX4345" fmla="*/ 397795 w 3243376"/>
              <a:gd name="connsiteY4345" fmla="*/ 1323719 h 2504437"/>
              <a:gd name="connsiteX4346" fmla="*/ 408732 w 3243376"/>
              <a:gd name="connsiteY4346" fmla="*/ 1244851 h 2504437"/>
              <a:gd name="connsiteX4347" fmla="*/ 374767 w 3243376"/>
              <a:gd name="connsiteY4347" fmla="*/ 1233337 h 2504437"/>
              <a:gd name="connsiteX4348" fmla="*/ 363254 w 3243376"/>
              <a:gd name="connsiteY4348" fmla="*/ 1267302 h 2504437"/>
              <a:gd name="connsiteX4349" fmla="*/ 340802 w 3243376"/>
              <a:gd name="connsiteY4349" fmla="*/ 1289754 h 2504437"/>
              <a:gd name="connsiteX4350" fmla="*/ 352316 w 3243376"/>
              <a:gd name="connsiteY4350" fmla="*/ 1312205 h 2504437"/>
              <a:gd name="connsiteX4351" fmla="*/ 1101850 w 3243376"/>
              <a:gd name="connsiteY4351" fmla="*/ 1683518 h 2504437"/>
              <a:gd name="connsiteX4352" fmla="*/ 1113363 w 3243376"/>
              <a:gd name="connsiteY4352" fmla="*/ 1672004 h 2504437"/>
              <a:gd name="connsiteX4353" fmla="*/ 1101850 w 3243376"/>
              <a:gd name="connsiteY4353" fmla="*/ 1683518 h 2504437"/>
              <a:gd name="connsiteX4354" fmla="*/ 942963 w 3243376"/>
              <a:gd name="connsiteY4354" fmla="*/ 1605226 h 2504437"/>
              <a:gd name="connsiteX4355" fmla="*/ 965414 w 3243376"/>
              <a:gd name="connsiteY4355" fmla="*/ 1593712 h 2504437"/>
              <a:gd name="connsiteX4356" fmla="*/ 942963 w 3243376"/>
              <a:gd name="connsiteY4356" fmla="*/ 1605226 h 2504437"/>
              <a:gd name="connsiteX4357" fmla="*/ 931449 w 3243376"/>
              <a:gd name="connsiteY4357" fmla="*/ 1605226 h 2504437"/>
              <a:gd name="connsiteX4358" fmla="*/ 931448 w 3243376"/>
              <a:gd name="connsiteY4358" fmla="*/ 1593712 h 2504437"/>
              <a:gd name="connsiteX4359" fmla="*/ 908421 w 3243376"/>
              <a:gd name="connsiteY4359" fmla="*/ 1582198 h 2504437"/>
              <a:gd name="connsiteX4360" fmla="*/ 919935 w 3243376"/>
              <a:gd name="connsiteY4360" fmla="*/ 1593713 h 2504437"/>
              <a:gd name="connsiteX4361" fmla="*/ 931449 w 3243376"/>
              <a:gd name="connsiteY4361" fmla="*/ 1605226 h 2504437"/>
              <a:gd name="connsiteX4362" fmla="*/ 999955 w 3243376"/>
              <a:gd name="connsiteY4362" fmla="*/ 1639191 h 2504437"/>
              <a:gd name="connsiteX4363" fmla="*/ 999955 w 3243376"/>
              <a:gd name="connsiteY4363" fmla="*/ 1616739 h 2504437"/>
              <a:gd name="connsiteX4364" fmla="*/ 1022406 w 3243376"/>
              <a:gd name="connsiteY4364" fmla="*/ 1605226 h 2504437"/>
              <a:gd name="connsiteX4365" fmla="*/ 999955 w 3243376"/>
              <a:gd name="connsiteY4365" fmla="*/ 1582775 h 2504437"/>
              <a:gd name="connsiteX4366" fmla="*/ 999954 w 3243376"/>
              <a:gd name="connsiteY4366" fmla="*/ 1605226 h 2504437"/>
              <a:gd name="connsiteX4367" fmla="*/ 999955 w 3243376"/>
              <a:gd name="connsiteY4367" fmla="*/ 1593713 h 2504437"/>
              <a:gd name="connsiteX4368" fmla="*/ 988440 w 3243376"/>
              <a:gd name="connsiteY4368" fmla="*/ 1605226 h 2504437"/>
              <a:gd name="connsiteX4369" fmla="*/ 999955 w 3243376"/>
              <a:gd name="connsiteY4369" fmla="*/ 1639191 h 2504437"/>
              <a:gd name="connsiteX4370" fmla="*/ 1444667 w 3243376"/>
              <a:gd name="connsiteY4370" fmla="*/ 1861690 h 2504437"/>
              <a:gd name="connsiteX4371" fmla="*/ 1443227 w 3243376"/>
              <a:gd name="connsiteY4371" fmla="*/ 1851616 h 2504437"/>
              <a:gd name="connsiteX4372" fmla="*/ 1454741 w 3243376"/>
              <a:gd name="connsiteY4372" fmla="*/ 1863129 h 2504437"/>
              <a:gd name="connsiteX4373" fmla="*/ 1444667 w 3243376"/>
              <a:gd name="connsiteY4373" fmla="*/ 1861690 h 2504437"/>
              <a:gd name="connsiteX4374" fmla="*/ 1476617 w 3243376"/>
              <a:gd name="connsiteY4374" fmla="*/ 1885005 h 2504437"/>
              <a:gd name="connsiteX4375" fmla="*/ 1454166 w 3243376"/>
              <a:gd name="connsiteY4375" fmla="*/ 1840103 h 2504437"/>
              <a:gd name="connsiteX4376" fmla="*/ 1456027 w 3243376"/>
              <a:gd name="connsiteY4376" fmla="*/ 1811445 h 2504437"/>
              <a:gd name="connsiteX4377" fmla="*/ 1460902 w 3243376"/>
              <a:gd name="connsiteY4377" fmla="*/ 1808764 h 2504437"/>
              <a:gd name="connsiteX4378" fmla="*/ 1465679 w 3243376"/>
              <a:gd name="connsiteY4378" fmla="*/ 1810104 h 2504437"/>
              <a:gd name="connsiteX4379" fmla="*/ 1465679 w 3243376"/>
              <a:gd name="connsiteY4379" fmla="*/ 1816213 h 2504437"/>
              <a:gd name="connsiteX4380" fmla="*/ 1465679 w 3243376"/>
              <a:gd name="connsiteY4380" fmla="*/ 1817652 h 2504437"/>
              <a:gd name="connsiteX4381" fmla="*/ 1488130 w 3243376"/>
              <a:gd name="connsiteY4381" fmla="*/ 1874068 h 2504437"/>
              <a:gd name="connsiteX4382" fmla="*/ 1488131 w 3243376"/>
              <a:gd name="connsiteY4382" fmla="*/ 1885582 h 2504437"/>
              <a:gd name="connsiteX4383" fmla="*/ 1476617 w 3243376"/>
              <a:gd name="connsiteY4383" fmla="*/ 1885005 h 2504437"/>
              <a:gd name="connsiteX4384" fmla="*/ 1522096 w 3243376"/>
              <a:gd name="connsiteY4384" fmla="*/ 1908033 h 2504437"/>
              <a:gd name="connsiteX4385" fmla="*/ 1544547 w 3243376"/>
              <a:gd name="connsiteY4385" fmla="*/ 1896519 h 2504437"/>
              <a:gd name="connsiteX4386" fmla="*/ 1522096 w 3243376"/>
              <a:gd name="connsiteY4386" fmla="*/ 1908033 h 2504437"/>
              <a:gd name="connsiteX4387" fmla="*/ 1135814 w 3243376"/>
              <a:gd name="connsiteY4387" fmla="*/ 1717277 h 2504437"/>
              <a:gd name="connsiteX4388" fmla="*/ 1135814 w 3243376"/>
              <a:gd name="connsiteY4388" fmla="*/ 1716907 h 2504437"/>
              <a:gd name="connsiteX4389" fmla="*/ 1136852 w 3243376"/>
              <a:gd name="connsiteY4389" fmla="*/ 1716907 h 2504437"/>
              <a:gd name="connsiteX4390" fmla="*/ 840491 w 3243376"/>
              <a:gd name="connsiteY4390" fmla="*/ 1571260 h 2504437"/>
              <a:gd name="connsiteX4391" fmla="*/ 851429 w 3243376"/>
              <a:gd name="connsiteY4391" fmla="*/ 1525782 h 2504437"/>
              <a:gd name="connsiteX4392" fmla="*/ 817465 w 3243376"/>
              <a:gd name="connsiteY4392" fmla="*/ 1525782 h 2504437"/>
              <a:gd name="connsiteX4393" fmla="*/ 817465 w 3243376"/>
              <a:gd name="connsiteY4393" fmla="*/ 1537296 h 2504437"/>
              <a:gd name="connsiteX4394" fmla="*/ 828978 w 3243376"/>
              <a:gd name="connsiteY4394" fmla="*/ 1537296 h 2504437"/>
              <a:gd name="connsiteX4395" fmla="*/ 828978 w 3243376"/>
              <a:gd name="connsiteY4395" fmla="*/ 1559747 h 2504437"/>
              <a:gd name="connsiteX4396" fmla="*/ 840491 w 3243376"/>
              <a:gd name="connsiteY4396" fmla="*/ 1571260 h 2504437"/>
              <a:gd name="connsiteX4397" fmla="*/ 875032 w 3243376"/>
              <a:gd name="connsiteY4397" fmla="*/ 1593713 h 2504437"/>
              <a:gd name="connsiteX4398" fmla="*/ 863519 w 3243376"/>
              <a:gd name="connsiteY4398" fmla="*/ 1570685 h 2504437"/>
              <a:gd name="connsiteX4399" fmla="*/ 863519 w 3243376"/>
              <a:gd name="connsiteY4399" fmla="*/ 1582198 h 2504437"/>
              <a:gd name="connsiteX4400" fmla="*/ 875032 w 3243376"/>
              <a:gd name="connsiteY4400" fmla="*/ 1593713 h 2504437"/>
              <a:gd name="connsiteX4401" fmla="*/ 1464455 w 3243376"/>
              <a:gd name="connsiteY4401" fmla="*/ 1888469 h 2504437"/>
              <a:gd name="connsiteX4402" fmla="*/ 1462792 w 3243376"/>
              <a:gd name="connsiteY4402" fmla="*/ 1886077 h 2504437"/>
              <a:gd name="connsiteX4403" fmla="*/ 1466254 w 3243376"/>
              <a:gd name="connsiteY4403" fmla="*/ 1885582 h 2504437"/>
              <a:gd name="connsiteX4404" fmla="*/ 1464455 w 3243376"/>
              <a:gd name="connsiteY4404" fmla="*/ 1888469 h 2504437"/>
              <a:gd name="connsiteX4405" fmla="*/ 1562716 w 3243376"/>
              <a:gd name="connsiteY4405" fmla="*/ 1940109 h 2504437"/>
              <a:gd name="connsiteX4406" fmla="*/ 1567574 w 3243376"/>
              <a:gd name="connsiteY4406" fmla="*/ 1919547 h 2504437"/>
              <a:gd name="connsiteX4407" fmla="*/ 1567574 w 3243376"/>
              <a:gd name="connsiteY4407" fmla="*/ 1941998 h 2504437"/>
              <a:gd name="connsiteX4408" fmla="*/ 1562716 w 3243376"/>
              <a:gd name="connsiteY4408" fmla="*/ 1940109 h 2504437"/>
              <a:gd name="connsiteX4409" fmla="*/ 1533609 w 3243376"/>
              <a:gd name="connsiteY4409" fmla="*/ 1930485 h 2504437"/>
              <a:gd name="connsiteX4410" fmla="*/ 1533609 w 3243376"/>
              <a:gd name="connsiteY4410" fmla="*/ 1908033 h 2504437"/>
              <a:gd name="connsiteX4411" fmla="*/ 1545122 w 3243376"/>
              <a:gd name="connsiteY4411" fmla="*/ 1919546 h 2504437"/>
              <a:gd name="connsiteX4412" fmla="*/ 1533609 w 3243376"/>
              <a:gd name="connsiteY4412" fmla="*/ 1930485 h 2504437"/>
              <a:gd name="connsiteX4413" fmla="*/ 1011468 w 3243376"/>
              <a:gd name="connsiteY4413" fmla="*/ 1672004 h 2504437"/>
              <a:gd name="connsiteX4414" fmla="*/ 1033920 w 3243376"/>
              <a:gd name="connsiteY4414" fmla="*/ 1672005 h 2504437"/>
              <a:gd name="connsiteX4415" fmla="*/ 1033920 w 3243376"/>
              <a:gd name="connsiteY4415" fmla="*/ 1665024 h 2504437"/>
              <a:gd name="connsiteX4416" fmla="*/ 1033919 w 3243376"/>
              <a:gd name="connsiteY4416" fmla="*/ 1660491 h 2504437"/>
              <a:gd name="connsiteX4417" fmla="*/ 1033919 w 3243376"/>
              <a:gd name="connsiteY4417" fmla="*/ 1660491 h 2504437"/>
              <a:gd name="connsiteX4418" fmla="*/ 1033919 w 3243376"/>
              <a:gd name="connsiteY4418" fmla="*/ 1660491 h 2504437"/>
              <a:gd name="connsiteX4419" fmla="*/ 1033919 w 3243376"/>
              <a:gd name="connsiteY4419" fmla="*/ 1648977 h 2504437"/>
              <a:gd name="connsiteX4420" fmla="*/ 1030762 w 3243376"/>
              <a:gd name="connsiteY4420" fmla="*/ 1658692 h 2504437"/>
              <a:gd name="connsiteX4421" fmla="*/ 1033919 w 3243376"/>
              <a:gd name="connsiteY4421" fmla="*/ 1660491 h 2504437"/>
              <a:gd name="connsiteX4422" fmla="*/ 1033919 w 3243376"/>
              <a:gd name="connsiteY4422" fmla="*/ 1660491 h 2504437"/>
              <a:gd name="connsiteX4423" fmla="*/ 1018591 w 3243376"/>
              <a:gd name="connsiteY4423" fmla="*/ 1656173 h 2504437"/>
              <a:gd name="connsiteX4424" fmla="*/ 1011468 w 3243376"/>
              <a:gd name="connsiteY4424" fmla="*/ 1660491 h 2504437"/>
              <a:gd name="connsiteX4425" fmla="*/ 1011468 w 3243376"/>
              <a:gd name="connsiteY4425" fmla="*/ 1672004 h 2504437"/>
              <a:gd name="connsiteX4426" fmla="*/ 1454741 w 3243376"/>
              <a:gd name="connsiteY4426" fmla="*/ 1897096 h 2504437"/>
              <a:gd name="connsiteX4427" fmla="*/ 1454741 w 3243376"/>
              <a:gd name="connsiteY4427" fmla="*/ 1885582 h 2504437"/>
              <a:gd name="connsiteX4428" fmla="*/ 1443228 w 3243376"/>
              <a:gd name="connsiteY4428" fmla="*/ 1885582 h 2504437"/>
              <a:gd name="connsiteX4429" fmla="*/ 1431714 w 3243376"/>
              <a:gd name="connsiteY4429" fmla="*/ 1885582 h 2504437"/>
              <a:gd name="connsiteX4430" fmla="*/ 1443227 w 3243376"/>
              <a:gd name="connsiteY4430" fmla="*/ 1851616 h 2504437"/>
              <a:gd name="connsiteX4431" fmla="*/ 1454741 w 3243376"/>
              <a:gd name="connsiteY4431" fmla="*/ 1863129 h 2504437"/>
              <a:gd name="connsiteX4432" fmla="*/ 1454741 w 3243376"/>
              <a:gd name="connsiteY4432" fmla="*/ 1874644 h 2504437"/>
              <a:gd name="connsiteX4433" fmla="*/ 1454741 w 3243376"/>
              <a:gd name="connsiteY4433" fmla="*/ 1863129 h 2504437"/>
              <a:gd name="connsiteX4434" fmla="*/ 1460497 w 3243376"/>
              <a:gd name="connsiteY4434" fmla="*/ 1882775 h 2504437"/>
              <a:gd name="connsiteX4435" fmla="*/ 1462792 w 3243376"/>
              <a:gd name="connsiteY4435" fmla="*/ 1886077 h 2504437"/>
              <a:gd name="connsiteX4436" fmla="*/ 1456179 w 3243376"/>
              <a:gd name="connsiteY4436" fmla="*/ 1887021 h 2504437"/>
              <a:gd name="connsiteX4437" fmla="*/ 1454741 w 3243376"/>
              <a:gd name="connsiteY4437" fmla="*/ 1897096 h 2504437"/>
              <a:gd name="connsiteX4438" fmla="*/ 885970 w 3243376"/>
              <a:gd name="connsiteY4438" fmla="*/ 1616164 h 2504437"/>
              <a:gd name="connsiteX4439" fmla="*/ 908997 w 3243376"/>
              <a:gd name="connsiteY4439" fmla="*/ 1593712 h 2504437"/>
              <a:gd name="connsiteX4440" fmla="*/ 897484 w 3243376"/>
              <a:gd name="connsiteY4440" fmla="*/ 1582198 h 2504437"/>
              <a:gd name="connsiteX4441" fmla="*/ 885970 w 3243376"/>
              <a:gd name="connsiteY4441" fmla="*/ 1616164 h 2504437"/>
              <a:gd name="connsiteX4442" fmla="*/ 1221977 w 3243376"/>
              <a:gd name="connsiteY4442" fmla="*/ 1782867 h 2504437"/>
              <a:gd name="connsiteX4443" fmla="*/ 1226772 w 3243376"/>
              <a:gd name="connsiteY4443" fmla="*/ 1784837 h 2504437"/>
              <a:gd name="connsiteX4444" fmla="*/ 1221859 w 3243376"/>
              <a:gd name="connsiteY4444" fmla="*/ 1782049 h 2504437"/>
              <a:gd name="connsiteX4445" fmla="*/ 1221231 w 3243376"/>
              <a:gd name="connsiteY4445" fmla="*/ 1777714 h 2504437"/>
              <a:gd name="connsiteX4446" fmla="*/ 1216916 w 3243376"/>
              <a:gd name="connsiteY4446" fmla="*/ 1766640 h 2504437"/>
              <a:gd name="connsiteX4447" fmla="*/ 1216913 w 3243376"/>
              <a:gd name="connsiteY4447" fmla="*/ 1766488 h 2504437"/>
              <a:gd name="connsiteX4448" fmla="*/ 1217420 w 3243376"/>
              <a:gd name="connsiteY4448" fmla="*/ 1762386 h 2504437"/>
              <a:gd name="connsiteX4449" fmla="*/ 1230586 w 3243376"/>
              <a:gd name="connsiteY4449" fmla="*/ 1762386 h 2504437"/>
              <a:gd name="connsiteX4450" fmla="*/ 1237710 w 3243376"/>
              <a:gd name="connsiteY4450" fmla="*/ 1762386 h 2504437"/>
              <a:gd name="connsiteX4451" fmla="*/ 1215258 w 3243376"/>
              <a:gd name="connsiteY4451" fmla="*/ 1739935 h 2504437"/>
              <a:gd name="connsiteX4452" fmla="*/ 1218757 w 3243376"/>
              <a:gd name="connsiteY4452" fmla="*/ 1751565 h 2504437"/>
              <a:gd name="connsiteX4453" fmla="*/ 1217420 w 3243376"/>
              <a:gd name="connsiteY4453" fmla="*/ 1762386 h 2504437"/>
              <a:gd name="connsiteX4454" fmla="*/ 1215259 w 3243376"/>
              <a:gd name="connsiteY4454" fmla="*/ 1762386 h 2504437"/>
              <a:gd name="connsiteX4455" fmla="*/ 1216916 w 3243376"/>
              <a:gd name="connsiteY4455" fmla="*/ 1766640 h 2504437"/>
              <a:gd name="connsiteX4456" fmla="*/ 1217121 w 3243376"/>
              <a:gd name="connsiteY4456" fmla="*/ 1779359 h 2504437"/>
              <a:gd name="connsiteX4457" fmla="*/ 1221859 w 3243376"/>
              <a:gd name="connsiteY4457" fmla="*/ 1782049 h 2504437"/>
              <a:gd name="connsiteX4458" fmla="*/ 1578512 w 3243376"/>
              <a:gd name="connsiteY4458" fmla="*/ 1964450 h 2504437"/>
              <a:gd name="connsiteX4459" fmla="*/ 1590025 w 3243376"/>
              <a:gd name="connsiteY4459" fmla="*/ 1952936 h 2504437"/>
              <a:gd name="connsiteX4460" fmla="*/ 1590025 w 3243376"/>
              <a:gd name="connsiteY4460" fmla="*/ 1930484 h 2504437"/>
              <a:gd name="connsiteX4461" fmla="*/ 1590026 w 3243376"/>
              <a:gd name="connsiteY4461" fmla="*/ 1941998 h 2504437"/>
              <a:gd name="connsiteX4462" fmla="*/ 1601539 w 3243376"/>
              <a:gd name="connsiteY4462" fmla="*/ 1919547 h 2504437"/>
              <a:gd name="connsiteX4463" fmla="*/ 1601539 w 3243376"/>
              <a:gd name="connsiteY4463" fmla="*/ 1941998 h 2504437"/>
              <a:gd name="connsiteX4464" fmla="*/ 1613053 w 3243376"/>
              <a:gd name="connsiteY4464" fmla="*/ 1953512 h 2504437"/>
              <a:gd name="connsiteX4465" fmla="*/ 1578512 w 3243376"/>
              <a:gd name="connsiteY4465" fmla="*/ 1964450 h 2504437"/>
              <a:gd name="connsiteX4466" fmla="*/ 534230 w 3243376"/>
              <a:gd name="connsiteY4466" fmla="*/ 1447489 h 2504437"/>
              <a:gd name="connsiteX4467" fmla="*/ 534230 w 3243376"/>
              <a:gd name="connsiteY4467" fmla="*/ 1447489 h 2504437"/>
              <a:gd name="connsiteX4468" fmla="*/ 1141364 w 3243376"/>
              <a:gd name="connsiteY4468" fmla="*/ 1749280 h 2504437"/>
              <a:gd name="connsiteX4469" fmla="*/ 1180142 w 3243376"/>
              <a:gd name="connsiteY4469" fmla="*/ 1752600 h 2504437"/>
              <a:gd name="connsiteX4470" fmla="*/ 1157691 w 3243376"/>
              <a:gd name="connsiteY4470" fmla="*/ 1718635 h 2504437"/>
              <a:gd name="connsiteX4471" fmla="*/ 1180143 w 3243376"/>
              <a:gd name="connsiteY4471" fmla="*/ 1707121 h 2504437"/>
              <a:gd name="connsiteX4472" fmla="*/ 1168628 w 3243376"/>
              <a:gd name="connsiteY4472" fmla="*/ 1695607 h 2504437"/>
              <a:gd name="connsiteX4473" fmla="*/ 1146177 w 3243376"/>
              <a:gd name="connsiteY4473" fmla="*/ 1684095 h 2504437"/>
              <a:gd name="connsiteX4474" fmla="*/ 1157690 w 3243376"/>
              <a:gd name="connsiteY4474" fmla="*/ 1672580 h 2504437"/>
              <a:gd name="connsiteX4475" fmla="*/ 1136886 w 3243376"/>
              <a:gd name="connsiteY4475" fmla="*/ 1674199 h 2504437"/>
              <a:gd name="connsiteX4476" fmla="*/ 1135716 w 3243376"/>
              <a:gd name="connsiteY4476" fmla="*/ 1674055 h 2504437"/>
              <a:gd name="connsiteX4477" fmla="*/ 1135239 w 3243376"/>
              <a:gd name="connsiteY4477" fmla="*/ 1672580 h 2504437"/>
              <a:gd name="connsiteX4478" fmla="*/ 1134896 w 3243376"/>
              <a:gd name="connsiteY4478" fmla="*/ 1673954 h 2504437"/>
              <a:gd name="connsiteX4479" fmla="*/ 1123725 w 3243376"/>
              <a:gd name="connsiteY4479" fmla="*/ 1672580 h 2504437"/>
              <a:gd name="connsiteX4480" fmla="*/ 1123725 w 3243376"/>
              <a:gd name="connsiteY4480" fmla="*/ 1684094 h 2504437"/>
              <a:gd name="connsiteX4481" fmla="*/ 1133800 w 3243376"/>
              <a:gd name="connsiteY4481" fmla="*/ 1678337 h 2504437"/>
              <a:gd name="connsiteX4482" fmla="*/ 1134896 w 3243376"/>
              <a:gd name="connsiteY4482" fmla="*/ 1673954 h 2504437"/>
              <a:gd name="connsiteX4483" fmla="*/ 1135716 w 3243376"/>
              <a:gd name="connsiteY4483" fmla="*/ 1674055 h 2504437"/>
              <a:gd name="connsiteX4484" fmla="*/ 1138477 w 3243376"/>
              <a:gd name="connsiteY4484" fmla="*/ 1682591 h 2504437"/>
              <a:gd name="connsiteX4485" fmla="*/ 1135239 w 3243376"/>
              <a:gd name="connsiteY4485" fmla="*/ 1717483 h 2504437"/>
              <a:gd name="connsiteX4486" fmla="*/ 1135814 w 3243376"/>
              <a:gd name="connsiteY4486" fmla="*/ 1717277 h 2504437"/>
              <a:gd name="connsiteX4487" fmla="*/ 1135814 w 3243376"/>
              <a:gd name="connsiteY4487" fmla="*/ 1726982 h 2504437"/>
              <a:gd name="connsiteX4488" fmla="*/ 1135814 w 3243376"/>
              <a:gd name="connsiteY4488" fmla="*/ 1728422 h 2504437"/>
              <a:gd name="connsiteX4489" fmla="*/ 1147328 w 3243376"/>
              <a:gd name="connsiteY4489" fmla="*/ 1728421 h 2504437"/>
              <a:gd name="connsiteX4490" fmla="*/ 1147328 w 3243376"/>
              <a:gd name="connsiteY4490" fmla="*/ 1716907 h 2504437"/>
              <a:gd name="connsiteX4491" fmla="*/ 1145889 w 3243376"/>
              <a:gd name="connsiteY4491" fmla="*/ 1716907 h 2504437"/>
              <a:gd name="connsiteX4492" fmla="*/ 1136852 w 3243376"/>
              <a:gd name="connsiteY4492" fmla="*/ 1716907 h 2504437"/>
              <a:gd name="connsiteX4493" fmla="*/ 1140276 w 3243376"/>
              <a:gd name="connsiteY4493" fmla="*/ 1715684 h 2504437"/>
              <a:gd name="connsiteX4494" fmla="*/ 1146752 w 3243376"/>
              <a:gd name="connsiteY4494" fmla="*/ 1705969 h 2504437"/>
              <a:gd name="connsiteX4495" fmla="*/ 1146753 w 3243376"/>
              <a:gd name="connsiteY4495" fmla="*/ 1694456 h 2504437"/>
              <a:gd name="connsiteX4496" fmla="*/ 1158266 w 3243376"/>
              <a:gd name="connsiteY4496" fmla="*/ 1739359 h 2504437"/>
              <a:gd name="connsiteX4497" fmla="*/ 1135814 w 3243376"/>
              <a:gd name="connsiteY4497" fmla="*/ 1739359 h 2504437"/>
              <a:gd name="connsiteX4498" fmla="*/ 1141364 w 3243376"/>
              <a:gd name="connsiteY4498" fmla="*/ 1749280 h 2504437"/>
              <a:gd name="connsiteX4499" fmla="*/ 1499644 w 3243376"/>
              <a:gd name="connsiteY4499" fmla="*/ 1930485 h 2504437"/>
              <a:gd name="connsiteX4500" fmla="*/ 1498206 w 3243376"/>
              <a:gd name="connsiteY4500" fmla="*/ 1920411 h 2504437"/>
              <a:gd name="connsiteX4501" fmla="*/ 1494068 w 3243376"/>
              <a:gd name="connsiteY4501" fmla="*/ 1919820 h 2504437"/>
              <a:gd name="connsiteX4502" fmla="*/ 1493888 w 3243376"/>
              <a:gd name="connsiteY4502" fmla="*/ 1919475 h 2504437"/>
              <a:gd name="connsiteX4503" fmla="*/ 1488130 w 3243376"/>
              <a:gd name="connsiteY4503" fmla="*/ 1908033 h 2504437"/>
              <a:gd name="connsiteX4504" fmla="*/ 1499644 w 3243376"/>
              <a:gd name="connsiteY4504" fmla="*/ 1908033 h 2504437"/>
              <a:gd name="connsiteX4505" fmla="*/ 1499644 w 3243376"/>
              <a:gd name="connsiteY4505" fmla="*/ 1930485 h 2504437"/>
              <a:gd name="connsiteX4506" fmla="*/ 1296429 w 3243376"/>
              <a:gd name="connsiteY4506" fmla="*/ 1830317 h 2504437"/>
              <a:gd name="connsiteX4507" fmla="*/ 1295279 w 3243376"/>
              <a:gd name="connsiteY4507" fmla="*/ 1829374 h 2504437"/>
              <a:gd name="connsiteX4508" fmla="*/ 1295279 w 3243376"/>
              <a:gd name="connsiteY4508" fmla="*/ 1829165 h 2504437"/>
              <a:gd name="connsiteX4509" fmla="*/ 1296542 w 3243376"/>
              <a:gd name="connsiteY4509" fmla="*/ 1829887 h 2504437"/>
              <a:gd name="connsiteX4510" fmla="*/ 1488130 w 3243376"/>
              <a:gd name="connsiteY4510" fmla="*/ 1930485 h 2504437"/>
              <a:gd name="connsiteX4511" fmla="*/ 1488130 w 3243376"/>
              <a:gd name="connsiteY4511" fmla="*/ 1918971 h 2504437"/>
              <a:gd name="connsiteX4512" fmla="*/ 1494068 w 3243376"/>
              <a:gd name="connsiteY4512" fmla="*/ 1919820 h 2504437"/>
              <a:gd name="connsiteX4513" fmla="*/ 1499644 w 3243376"/>
              <a:gd name="connsiteY4513" fmla="*/ 1930485 h 2504437"/>
              <a:gd name="connsiteX4514" fmla="*/ 1488130 w 3243376"/>
              <a:gd name="connsiteY4514" fmla="*/ 1930485 h 2504437"/>
              <a:gd name="connsiteX4515" fmla="*/ 902341 w 3243376"/>
              <a:gd name="connsiteY4515" fmla="*/ 1641430 h 2504437"/>
              <a:gd name="connsiteX4516" fmla="*/ 897485 w 3243376"/>
              <a:gd name="connsiteY4516" fmla="*/ 1627102 h 2504437"/>
              <a:gd name="connsiteX4517" fmla="*/ 897484 w 3243376"/>
              <a:gd name="connsiteY4517" fmla="*/ 1638615 h 2504437"/>
              <a:gd name="connsiteX4518" fmla="*/ 902341 w 3243376"/>
              <a:gd name="connsiteY4518" fmla="*/ 1641430 h 2504437"/>
              <a:gd name="connsiteX4519" fmla="*/ 1431713 w 3243376"/>
              <a:gd name="connsiteY4519" fmla="*/ 1908534 h 2504437"/>
              <a:gd name="connsiteX4520" fmla="*/ 1431713 w 3243376"/>
              <a:gd name="connsiteY4520" fmla="*/ 1908033 h 2504437"/>
              <a:gd name="connsiteX4521" fmla="*/ 1431541 w 3243376"/>
              <a:gd name="connsiteY4521" fmla="*/ 1907904 h 2504437"/>
              <a:gd name="connsiteX4522" fmla="*/ 1436895 w 3243376"/>
              <a:gd name="connsiteY4522" fmla="*/ 1898535 h 2504437"/>
              <a:gd name="connsiteX4523" fmla="*/ 1442651 w 3243376"/>
              <a:gd name="connsiteY4523" fmla="*/ 1897095 h 2504437"/>
              <a:gd name="connsiteX4524" fmla="*/ 1445530 w 3243376"/>
              <a:gd name="connsiteY4524" fmla="*/ 1906738 h 2504437"/>
              <a:gd name="connsiteX4525" fmla="*/ 942386 w 3243376"/>
              <a:gd name="connsiteY4525" fmla="*/ 1670565 h 2504437"/>
              <a:gd name="connsiteX4526" fmla="*/ 942386 w 3243376"/>
              <a:gd name="connsiteY4526" fmla="*/ 1661930 h 2504437"/>
              <a:gd name="connsiteX4527" fmla="*/ 942386 w 3243376"/>
              <a:gd name="connsiteY4527" fmla="*/ 1660491 h 2504437"/>
              <a:gd name="connsiteX4528" fmla="*/ 942387 w 3243376"/>
              <a:gd name="connsiteY4528" fmla="*/ 1670565 h 2504437"/>
              <a:gd name="connsiteX4529" fmla="*/ 1120792 w 3243376"/>
              <a:gd name="connsiteY4529" fmla="*/ 1759286 h 2504437"/>
              <a:gd name="connsiteX4530" fmla="*/ 1121422 w 3243376"/>
              <a:gd name="connsiteY4530" fmla="*/ 1756917 h 2504437"/>
              <a:gd name="connsiteX4531" fmla="*/ 1122143 w 3243376"/>
              <a:gd name="connsiteY4531" fmla="*/ 1756378 h 2504437"/>
              <a:gd name="connsiteX4532" fmla="*/ 1125256 w 3243376"/>
              <a:gd name="connsiteY4532" fmla="*/ 1759380 h 2504437"/>
              <a:gd name="connsiteX4533" fmla="*/ 1121423 w 3243376"/>
              <a:gd name="connsiteY4533" fmla="*/ 1759580 h 2504437"/>
              <a:gd name="connsiteX4534" fmla="*/ 988440 w 3243376"/>
              <a:gd name="connsiteY4534" fmla="*/ 1694456 h 2504437"/>
              <a:gd name="connsiteX4535" fmla="*/ 999955 w 3243376"/>
              <a:gd name="connsiteY4535" fmla="*/ 1694456 h 2504437"/>
              <a:gd name="connsiteX4536" fmla="*/ 999955 w 3243376"/>
              <a:gd name="connsiteY4536" fmla="*/ 1672005 h 2504437"/>
              <a:gd name="connsiteX4537" fmla="*/ 988440 w 3243376"/>
              <a:gd name="connsiteY4537" fmla="*/ 1694456 h 2504437"/>
              <a:gd name="connsiteX4538" fmla="*/ 1170356 w 3243376"/>
              <a:gd name="connsiteY4538" fmla="*/ 1784591 h 2504437"/>
              <a:gd name="connsiteX4539" fmla="*/ 1169780 w 3243376"/>
              <a:gd name="connsiteY4539" fmla="*/ 1784262 h 2504437"/>
              <a:gd name="connsiteX4540" fmla="*/ 1170356 w 3243376"/>
              <a:gd name="connsiteY4540" fmla="*/ 1784262 h 2504437"/>
              <a:gd name="connsiteX4541" fmla="*/ 942386 w 3243376"/>
              <a:gd name="connsiteY4541" fmla="*/ 1672005 h 2504437"/>
              <a:gd name="connsiteX4542" fmla="*/ 942054 w 3243376"/>
              <a:gd name="connsiteY4542" fmla="*/ 1670695 h 2504437"/>
              <a:gd name="connsiteX4543" fmla="*/ 942386 w 3243376"/>
              <a:gd name="connsiteY4543" fmla="*/ 1670565 h 2504437"/>
              <a:gd name="connsiteX4544" fmla="*/ 1010893 w 3243376"/>
              <a:gd name="connsiteY4544" fmla="*/ 1705969 h 2504437"/>
              <a:gd name="connsiteX4545" fmla="*/ 1010893 w 3243376"/>
              <a:gd name="connsiteY4545" fmla="*/ 1672005 h 2504437"/>
              <a:gd name="connsiteX4546" fmla="*/ 1010893 w 3243376"/>
              <a:gd name="connsiteY4546" fmla="*/ 1705969 h 2504437"/>
              <a:gd name="connsiteX4547" fmla="*/ 1283764 w 3243376"/>
              <a:gd name="connsiteY4547" fmla="*/ 1841255 h 2504437"/>
              <a:gd name="connsiteX4548" fmla="*/ 1282325 w 3243376"/>
              <a:gd name="connsiteY4548" fmla="*/ 1835497 h 2504437"/>
              <a:gd name="connsiteX4549" fmla="*/ 1277533 w 3243376"/>
              <a:gd name="connsiteY4549" fmla="*/ 1832759 h 2504437"/>
              <a:gd name="connsiteX4550" fmla="*/ 1277288 w 3243376"/>
              <a:gd name="connsiteY4550" fmla="*/ 1831459 h 2504437"/>
              <a:gd name="connsiteX4551" fmla="*/ 1272251 w 3243376"/>
              <a:gd name="connsiteY4551" fmla="*/ 1829740 h 2504437"/>
              <a:gd name="connsiteX4552" fmla="*/ 1277533 w 3243376"/>
              <a:gd name="connsiteY4552" fmla="*/ 1832759 h 2504437"/>
              <a:gd name="connsiteX4553" fmla="*/ 1278007 w 3243376"/>
              <a:gd name="connsiteY4553" fmla="*/ 1835281 h 2504437"/>
              <a:gd name="connsiteX4554" fmla="*/ 1283764 w 3243376"/>
              <a:gd name="connsiteY4554" fmla="*/ 1841255 h 2504437"/>
              <a:gd name="connsiteX4555" fmla="*/ 1115666 w 3243376"/>
              <a:gd name="connsiteY4555" fmla="*/ 1761235 h 2504437"/>
              <a:gd name="connsiteX4556" fmla="*/ 1117465 w 3243376"/>
              <a:gd name="connsiteY4556" fmla="*/ 1757736 h 2504437"/>
              <a:gd name="connsiteX4557" fmla="*/ 1120792 w 3243376"/>
              <a:gd name="connsiteY4557" fmla="*/ 1759286 h 2504437"/>
              <a:gd name="connsiteX4558" fmla="*/ 1120703 w 3243376"/>
              <a:gd name="connsiteY4558" fmla="*/ 1759616 h 2504437"/>
              <a:gd name="connsiteX4559" fmla="*/ 1115666 w 3243376"/>
              <a:gd name="connsiteY4559" fmla="*/ 1761235 h 2504437"/>
              <a:gd name="connsiteX4560" fmla="*/ 1272251 w 3243376"/>
              <a:gd name="connsiteY4560" fmla="*/ 1840679 h 2504437"/>
              <a:gd name="connsiteX4561" fmla="*/ 1272251 w 3243376"/>
              <a:gd name="connsiteY4561" fmla="*/ 1818227 h 2504437"/>
              <a:gd name="connsiteX4562" fmla="*/ 1272251 w 3243376"/>
              <a:gd name="connsiteY4562" fmla="*/ 1840679 h 2504437"/>
              <a:gd name="connsiteX4563" fmla="*/ 1426676 w 3243376"/>
              <a:gd name="connsiteY4563" fmla="*/ 1917747 h 2504437"/>
              <a:gd name="connsiteX4564" fmla="*/ 1420200 w 3243376"/>
              <a:gd name="connsiteY4564" fmla="*/ 1908033 h 2504437"/>
              <a:gd name="connsiteX4565" fmla="*/ 1425957 w 3243376"/>
              <a:gd name="connsiteY4565" fmla="*/ 1903715 h 2504437"/>
              <a:gd name="connsiteX4566" fmla="*/ 1431541 w 3243376"/>
              <a:gd name="connsiteY4566" fmla="*/ 1907904 h 2504437"/>
              <a:gd name="connsiteX4567" fmla="*/ 1431138 w 3243376"/>
              <a:gd name="connsiteY4567" fmla="*/ 1908609 h 2504437"/>
              <a:gd name="connsiteX4568" fmla="*/ 1431713 w 3243376"/>
              <a:gd name="connsiteY4568" fmla="*/ 1908534 h 2504437"/>
              <a:gd name="connsiteX4569" fmla="*/ 1431714 w 3243376"/>
              <a:gd name="connsiteY4569" fmla="*/ 1909472 h 2504437"/>
              <a:gd name="connsiteX4570" fmla="*/ 1431714 w 3243376"/>
              <a:gd name="connsiteY4570" fmla="*/ 1919547 h 2504437"/>
              <a:gd name="connsiteX4571" fmla="*/ 1426676 w 3243376"/>
              <a:gd name="connsiteY4571" fmla="*/ 1917747 h 2504437"/>
              <a:gd name="connsiteX4572" fmla="*/ 864959 w 3243376"/>
              <a:gd name="connsiteY4572" fmla="*/ 1648258 h 2504437"/>
              <a:gd name="connsiteX4573" fmla="*/ 875032 w 3243376"/>
              <a:gd name="connsiteY4573" fmla="*/ 1650128 h 2504437"/>
              <a:gd name="connsiteX4574" fmla="*/ 863518 w 3243376"/>
              <a:gd name="connsiteY4574" fmla="*/ 1638615 h 2504437"/>
              <a:gd name="connsiteX4575" fmla="*/ 864959 w 3243376"/>
              <a:gd name="connsiteY4575" fmla="*/ 1648258 h 2504437"/>
              <a:gd name="connsiteX4576" fmla="*/ 931448 w 3243376"/>
              <a:gd name="connsiteY4576" fmla="*/ 1683518 h 2504437"/>
              <a:gd name="connsiteX4577" fmla="*/ 965414 w 3243376"/>
              <a:gd name="connsiteY4577" fmla="*/ 1682943 h 2504437"/>
              <a:gd name="connsiteX4578" fmla="*/ 965414 w 3243376"/>
              <a:gd name="connsiteY4578" fmla="*/ 1660491 h 2504437"/>
              <a:gd name="connsiteX4579" fmla="*/ 953900 w 3243376"/>
              <a:gd name="connsiteY4579" fmla="*/ 1672005 h 2504437"/>
              <a:gd name="connsiteX4580" fmla="*/ 953901 w 3243376"/>
              <a:gd name="connsiteY4580" fmla="*/ 1649554 h 2504437"/>
              <a:gd name="connsiteX4581" fmla="*/ 942386 w 3243376"/>
              <a:gd name="connsiteY4581" fmla="*/ 1649553 h 2504437"/>
              <a:gd name="connsiteX4582" fmla="*/ 942386 w 3243376"/>
              <a:gd name="connsiteY4582" fmla="*/ 1638040 h 2504437"/>
              <a:gd name="connsiteX4583" fmla="*/ 938069 w 3243376"/>
              <a:gd name="connsiteY4583" fmla="*/ 1655022 h 2504437"/>
              <a:gd name="connsiteX4584" fmla="*/ 942054 w 3243376"/>
              <a:gd name="connsiteY4584" fmla="*/ 1670695 h 2504437"/>
              <a:gd name="connsiteX4585" fmla="*/ 939149 w 3243376"/>
              <a:gd name="connsiteY4585" fmla="*/ 1671825 h 2504437"/>
              <a:gd name="connsiteX4586" fmla="*/ 942386 w 3243376"/>
              <a:gd name="connsiteY4586" fmla="*/ 1672005 h 2504437"/>
              <a:gd name="connsiteX4587" fmla="*/ 953900 w 3243376"/>
              <a:gd name="connsiteY4587" fmla="*/ 1672005 h 2504437"/>
              <a:gd name="connsiteX4588" fmla="*/ 931448 w 3243376"/>
              <a:gd name="connsiteY4588" fmla="*/ 1683518 h 2504437"/>
              <a:gd name="connsiteX4589" fmla="*/ 1294055 w 3243376"/>
              <a:gd name="connsiteY4589" fmla="*/ 1865937 h 2504437"/>
              <a:gd name="connsiteX4590" fmla="*/ 1306792 w 3243376"/>
              <a:gd name="connsiteY4590" fmla="*/ 1840679 h 2504437"/>
              <a:gd name="connsiteX4591" fmla="*/ 1305352 w 3243376"/>
              <a:gd name="connsiteY4591" fmla="*/ 1834922 h 2504437"/>
              <a:gd name="connsiteX4592" fmla="*/ 1296542 w 3243376"/>
              <a:gd name="connsiteY4592" fmla="*/ 1829887 h 2504437"/>
              <a:gd name="connsiteX4593" fmla="*/ 1299938 w 3243376"/>
              <a:gd name="connsiteY4593" fmla="*/ 1816986 h 2504437"/>
              <a:gd name="connsiteX4594" fmla="*/ 1318880 w 3243376"/>
              <a:gd name="connsiteY4594" fmla="*/ 1785414 h 2504437"/>
              <a:gd name="connsiteX4595" fmla="*/ 1323738 w 3243376"/>
              <a:gd name="connsiteY4595" fmla="*/ 1777237 h 2504437"/>
              <a:gd name="connsiteX4596" fmla="*/ 1319840 w 3243376"/>
              <a:gd name="connsiteY4596" fmla="*/ 1774558 h 2504437"/>
              <a:gd name="connsiteX4597" fmla="*/ 1320032 w 3243376"/>
              <a:gd name="connsiteY4597" fmla="*/ 1774476 h 2504437"/>
              <a:gd name="connsiteX4598" fmla="*/ 1319425 w 3243376"/>
              <a:gd name="connsiteY4598" fmla="*/ 1774273 h 2504437"/>
              <a:gd name="connsiteX4599" fmla="*/ 1318880 w 3243376"/>
              <a:gd name="connsiteY4599" fmla="*/ 1773899 h 2504437"/>
              <a:gd name="connsiteX4600" fmla="*/ 1341333 w 3243376"/>
              <a:gd name="connsiteY4600" fmla="*/ 1773899 h 2504437"/>
              <a:gd name="connsiteX4601" fmla="*/ 1329819 w 3243376"/>
              <a:gd name="connsiteY4601" fmla="*/ 1762386 h 2504437"/>
              <a:gd name="connsiteX4602" fmla="*/ 1334136 w 3243376"/>
              <a:gd name="connsiteY4602" fmla="*/ 1756630 h 2504437"/>
              <a:gd name="connsiteX4603" fmla="*/ 1330506 w 3243376"/>
              <a:gd name="connsiteY4603" fmla="*/ 1751791 h 2504437"/>
              <a:gd name="connsiteX4604" fmla="*/ 1330874 w 3243376"/>
              <a:gd name="connsiteY4604" fmla="*/ 1750873 h 2504437"/>
              <a:gd name="connsiteX4605" fmla="*/ 1340828 w 3243376"/>
              <a:gd name="connsiteY4605" fmla="*/ 1750873 h 2504437"/>
              <a:gd name="connsiteX4606" fmla="*/ 1352270 w 3243376"/>
              <a:gd name="connsiteY4606" fmla="*/ 1750873 h 2504437"/>
              <a:gd name="connsiteX4607" fmla="*/ 1352271 w 3243376"/>
              <a:gd name="connsiteY4607" fmla="*/ 1716907 h 2504437"/>
              <a:gd name="connsiteX4608" fmla="*/ 1340756 w 3243376"/>
              <a:gd name="connsiteY4608" fmla="*/ 1728421 h 2504437"/>
              <a:gd name="connsiteX4609" fmla="*/ 1340757 w 3243376"/>
              <a:gd name="connsiteY4609" fmla="*/ 1683518 h 2504437"/>
              <a:gd name="connsiteX4610" fmla="*/ 1330970 w 3243376"/>
              <a:gd name="connsiteY4610" fmla="*/ 1718059 h 2504437"/>
              <a:gd name="connsiteX4611" fmla="*/ 1342484 w 3243376"/>
              <a:gd name="connsiteY4611" fmla="*/ 1740510 h 2504437"/>
              <a:gd name="connsiteX4612" fmla="*/ 1331123 w 3243376"/>
              <a:gd name="connsiteY4612" fmla="*/ 1750252 h 2504437"/>
              <a:gd name="connsiteX4613" fmla="*/ 1330874 w 3243376"/>
              <a:gd name="connsiteY4613" fmla="*/ 1750873 h 2504437"/>
              <a:gd name="connsiteX4614" fmla="*/ 1329818 w 3243376"/>
              <a:gd name="connsiteY4614" fmla="*/ 1750873 h 2504437"/>
              <a:gd name="connsiteX4615" fmla="*/ 1330506 w 3243376"/>
              <a:gd name="connsiteY4615" fmla="*/ 1751791 h 2504437"/>
              <a:gd name="connsiteX4616" fmla="*/ 1327156 w 3243376"/>
              <a:gd name="connsiteY4616" fmla="*/ 1760156 h 2504437"/>
              <a:gd name="connsiteX4617" fmla="*/ 1320032 w 3243376"/>
              <a:gd name="connsiteY4617" fmla="*/ 1762962 h 2504437"/>
              <a:gd name="connsiteX4618" fmla="*/ 1315714 w 3243376"/>
              <a:gd name="connsiteY4618" fmla="*/ 1773037 h 2504437"/>
              <a:gd name="connsiteX4619" fmla="*/ 1319425 w 3243376"/>
              <a:gd name="connsiteY4619" fmla="*/ 1774273 h 2504437"/>
              <a:gd name="connsiteX4620" fmla="*/ 1319840 w 3243376"/>
              <a:gd name="connsiteY4620" fmla="*/ 1774558 h 2504437"/>
              <a:gd name="connsiteX4621" fmla="*/ 1309958 w 3243376"/>
              <a:gd name="connsiteY4621" fmla="*/ 1778793 h 2504437"/>
              <a:gd name="connsiteX4622" fmla="*/ 1308518 w 3243376"/>
              <a:gd name="connsiteY4622" fmla="*/ 1774476 h 2504437"/>
              <a:gd name="connsiteX4623" fmla="*/ 1308519 w 3243376"/>
              <a:gd name="connsiteY4623" fmla="*/ 1752024 h 2504437"/>
              <a:gd name="connsiteX4624" fmla="*/ 1297005 w 3243376"/>
              <a:gd name="connsiteY4624" fmla="*/ 1729573 h 2504437"/>
              <a:gd name="connsiteX4625" fmla="*/ 1319457 w 3243376"/>
              <a:gd name="connsiteY4625" fmla="*/ 1729572 h 2504437"/>
              <a:gd name="connsiteX4626" fmla="*/ 1319457 w 3243376"/>
              <a:gd name="connsiteY4626" fmla="*/ 1752025 h 2504437"/>
              <a:gd name="connsiteX4627" fmla="*/ 1330970 w 3243376"/>
              <a:gd name="connsiteY4627" fmla="*/ 1729572 h 2504437"/>
              <a:gd name="connsiteX4628" fmla="*/ 1319456 w 3243376"/>
              <a:gd name="connsiteY4628" fmla="*/ 1718059 h 2504437"/>
              <a:gd name="connsiteX4629" fmla="*/ 1307942 w 3243376"/>
              <a:gd name="connsiteY4629" fmla="*/ 1729572 h 2504437"/>
              <a:gd name="connsiteX4630" fmla="*/ 1296430 w 3243376"/>
              <a:gd name="connsiteY4630" fmla="*/ 1718059 h 2504437"/>
              <a:gd name="connsiteX4631" fmla="*/ 1262463 w 3243376"/>
              <a:gd name="connsiteY4631" fmla="*/ 1729572 h 2504437"/>
              <a:gd name="connsiteX4632" fmla="*/ 1262463 w 3243376"/>
              <a:gd name="connsiteY4632" fmla="*/ 1752024 h 2504437"/>
              <a:gd name="connsiteX4633" fmla="*/ 1273353 w 3243376"/>
              <a:gd name="connsiteY4633" fmla="*/ 1751002 h 2504437"/>
              <a:gd name="connsiteX4634" fmla="*/ 1267646 w 3243376"/>
              <a:gd name="connsiteY4634" fmla="*/ 1766200 h 2504437"/>
              <a:gd name="connsiteX4635" fmla="*/ 1261888 w 3243376"/>
              <a:gd name="connsiteY4635" fmla="*/ 1773324 h 2504437"/>
              <a:gd name="connsiteX4636" fmla="*/ 1250375 w 3243376"/>
              <a:gd name="connsiteY4636" fmla="*/ 1773324 h 2504437"/>
              <a:gd name="connsiteX4637" fmla="*/ 1250375 w 3243376"/>
              <a:gd name="connsiteY4637" fmla="*/ 1761811 h 2504437"/>
              <a:gd name="connsiteX4638" fmla="*/ 1238861 w 3243376"/>
              <a:gd name="connsiteY4638" fmla="*/ 1773324 h 2504437"/>
              <a:gd name="connsiteX4639" fmla="*/ 1238862 w 3243376"/>
              <a:gd name="connsiteY4639" fmla="*/ 1784838 h 2504437"/>
              <a:gd name="connsiteX4640" fmla="*/ 1261313 w 3243376"/>
              <a:gd name="connsiteY4640" fmla="*/ 1784838 h 2504437"/>
              <a:gd name="connsiteX4641" fmla="*/ 1271027 w 3243376"/>
              <a:gd name="connsiteY4641" fmla="*/ 1772172 h 2504437"/>
              <a:gd name="connsiteX4642" fmla="*/ 1273387 w 3243376"/>
              <a:gd name="connsiteY4642" fmla="*/ 1750998 h 2504437"/>
              <a:gd name="connsiteX4643" fmla="*/ 1277791 w 3243376"/>
              <a:gd name="connsiteY4643" fmla="*/ 1750585 h 2504437"/>
              <a:gd name="connsiteX4644" fmla="*/ 1284916 w 3243376"/>
              <a:gd name="connsiteY4644" fmla="*/ 1740510 h 2504437"/>
              <a:gd name="connsiteX4645" fmla="*/ 1296429 w 3243376"/>
              <a:gd name="connsiteY4645" fmla="*/ 1752025 h 2504437"/>
              <a:gd name="connsiteX4646" fmla="*/ 1284915 w 3243376"/>
              <a:gd name="connsiteY4646" fmla="*/ 1785989 h 2504437"/>
              <a:gd name="connsiteX4647" fmla="*/ 1307368 w 3243376"/>
              <a:gd name="connsiteY4647" fmla="*/ 1774476 h 2504437"/>
              <a:gd name="connsiteX4648" fmla="*/ 1296490 w 3243376"/>
              <a:gd name="connsiteY4648" fmla="*/ 1785567 h 2504437"/>
              <a:gd name="connsiteX4649" fmla="*/ 1296429 w 3243376"/>
              <a:gd name="connsiteY4649" fmla="*/ 1785414 h 2504437"/>
              <a:gd name="connsiteX4650" fmla="*/ 1296394 w 3243376"/>
              <a:gd name="connsiteY4650" fmla="*/ 1785664 h 2504437"/>
              <a:gd name="connsiteX4651" fmla="*/ 1296357 w 3243376"/>
              <a:gd name="connsiteY4651" fmla="*/ 1785701 h 2504437"/>
              <a:gd name="connsiteX4652" fmla="*/ 1284916 w 3243376"/>
              <a:gd name="connsiteY4652" fmla="*/ 1796927 h 2504437"/>
              <a:gd name="connsiteX4653" fmla="*/ 1294990 w 3243376"/>
              <a:gd name="connsiteY4653" fmla="*/ 1795488 h 2504437"/>
              <a:gd name="connsiteX4654" fmla="*/ 1296394 w 3243376"/>
              <a:gd name="connsiteY4654" fmla="*/ 1785664 h 2504437"/>
              <a:gd name="connsiteX4655" fmla="*/ 1296490 w 3243376"/>
              <a:gd name="connsiteY4655" fmla="*/ 1785567 h 2504437"/>
              <a:gd name="connsiteX4656" fmla="*/ 1300747 w 3243376"/>
              <a:gd name="connsiteY4656" fmla="*/ 1796423 h 2504437"/>
              <a:gd name="connsiteX4657" fmla="*/ 1296429 w 3243376"/>
              <a:gd name="connsiteY4657" fmla="*/ 1807865 h 2504437"/>
              <a:gd name="connsiteX4658" fmla="*/ 1273978 w 3243376"/>
              <a:gd name="connsiteY4658" fmla="*/ 1830317 h 2504437"/>
              <a:gd name="connsiteX4659" fmla="*/ 1280886 w 3243376"/>
              <a:gd name="connsiteY4659" fmla="*/ 1817579 h 2504437"/>
              <a:gd name="connsiteX4660" fmla="*/ 1295279 w 3243376"/>
              <a:gd name="connsiteY4660" fmla="*/ 1829374 h 2504437"/>
              <a:gd name="connsiteX4661" fmla="*/ 1295279 w 3243376"/>
              <a:gd name="connsiteY4661" fmla="*/ 1840679 h 2504437"/>
              <a:gd name="connsiteX4662" fmla="*/ 1306792 w 3243376"/>
              <a:gd name="connsiteY4662" fmla="*/ 1840679 h 2504437"/>
              <a:gd name="connsiteX4663" fmla="*/ 1294055 w 3243376"/>
              <a:gd name="connsiteY4663" fmla="*/ 1865937 h 2504437"/>
              <a:gd name="connsiteX4664" fmla="*/ 1497088 w 3243376"/>
              <a:gd name="connsiteY4664" fmla="*/ 1968925 h 2504437"/>
              <a:gd name="connsiteX4665" fmla="*/ 1499644 w 3243376"/>
              <a:gd name="connsiteY4665" fmla="*/ 1964450 h 2504437"/>
              <a:gd name="connsiteX4666" fmla="*/ 1476617 w 3243376"/>
              <a:gd name="connsiteY4666" fmla="*/ 1953512 h 2504437"/>
              <a:gd name="connsiteX4667" fmla="*/ 1488130 w 3243376"/>
              <a:gd name="connsiteY4667" fmla="*/ 1953512 h 2504437"/>
              <a:gd name="connsiteX4668" fmla="*/ 1488130 w 3243376"/>
              <a:gd name="connsiteY4668" fmla="*/ 1931060 h 2504437"/>
              <a:gd name="connsiteX4669" fmla="*/ 1499222 w 3243376"/>
              <a:gd name="connsiteY4669" fmla="*/ 1967247 h 2504437"/>
              <a:gd name="connsiteX4670" fmla="*/ 1170356 w 3243376"/>
              <a:gd name="connsiteY4670" fmla="*/ 1807289 h 2504437"/>
              <a:gd name="connsiteX4671" fmla="*/ 1170355 w 3243376"/>
              <a:gd name="connsiteY4671" fmla="*/ 1795775 h 2504437"/>
              <a:gd name="connsiteX4672" fmla="*/ 1170355 w 3243376"/>
              <a:gd name="connsiteY4672" fmla="*/ 1794336 h 2504437"/>
              <a:gd name="connsiteX4673" fmla="*/ 1170356 w 3243376"/>
              <a:gd name="connsiteY4673" fmla="*/ 1784591 h 2504437"/>
              <a:gd name="connsiteX4674" fmla="*/ 1179854 w 3243376"/>
              <a:gd name="connsiteY4674" fmla="*/ 1790019 h 2504437"/>
              <a:gd name="connsiteX4675" fmla="*/ 1181293 w 3243376"/>
              <a:gd name="connsiteY4675" fmla="*/ 1795776 h 2504437"/>
              <a:gd name="connsiteX4676" fmla="*/ 1192807 w 3243376"/>
              <a:gd name="connsiteY4676" fmla="*/ 1773324 h 2504437"/>
              <a:gd name="connsiteX4677" fmla="*/ 1204320 w 3243376"/>
              <a:gd name="connsiteY4677" fmla="*/ 1773324 h 2504437"/>
              <a:gd name="connsiteX4678" fmla="*/ 1204321 w 3243376"/>
              <a:gd name="connsiteY4678" fmla="*/ 1795775 h 2504437"/>
              <a:gd name="connsiteX4679" fmla="*/ 1203745 w 3243376"/>
              <a:gd name="connsiteY4679" fmla="*/ 1783686 h 2504437"/>
              <a:gd name="connsiteX4680" fmla="*/ 1203745 w 3243376"/>
              <a:gd name="connsiteY4680" fmla="*/ 1749722 h 2504437"/>
              <a:gd name="connsiteX4681" fmla="*/ 1215259 w 3243376"/>
              <a:gd name="connsiteY4681" fmla="*/ 1727270 h 2504437"/>
              <a:gd name="connsiteX4682" fmla="*/ 1192806 w 3243376"/>
              <a:gd name="connsiteY4682" fmla="*/ 1715757 h 2504437"/>
              <a:gd name="connsiteX4683" fmla="*/ 1192806 w 3243376"/>
              <a:gd name="connsiteY4683" fmla="*/ 1749721 h 2504437"/>
              <a:gd name="connsiteX4684" fmla="*/ 1181293 w 3243376"/>
              <a:gd name="connsiteY4684" fmla="*/ 1761235 h 2504437"/>
              <a:gd name="connsiteX4685" fmla="*/ 1181294 w 3243376"/>
              <a:gd name="connsiteY4685" fmla="*/ 1772748 h 2504437"/>
              <a:gd name="connsiteX4686" fmla="*/ 1181294 w 3243376"/>
              <a:gd name="connsiteY4686" fmla="*/ 1784262 h 2504437"/>
              <a:gd name="connsiteX4687" fmla="*/ 1169780 w 3243376"/>
              <a:gd name="connsiteY4687" fmla="*/ 1784262 h 2504437"/>
              <a:gd name="connsiteX4688" fmla="*/ 1169780 w 3243376"/>
              <a:gd name="connsiteY4688" fmla="*/ 1784262 h 2504437"/>
              <a:gd name="connsiteX4689" fmla="*/ 1168916 w 3243376"/>
              <a:gd name="connsiteY4689" fmla="*/ 1784262 h 2504437"/>
              <a:gd name="connsiteX4690" fmla="*/ 1158842 w 3243376"/>
              <a:gd name="connsiteY4690" fmla="*/ 1784262 h 2504437"/>
              <a:gd name="connsiteX4691" fmla="*/ 1158842 w 3243376"/>
              <a:gd name="connsiteY4691" fmla="*/ 1795776 h 2504437"/>
              <a:gd name="connsiteX4692" fmla="*/ 1170356 w 3243376"/>
              <a:gd name="connsiteY4692" fmla="*/ 1807289 h 2504437"/>
              <a:gd name="connsiteX4693" fmla="*/ 1421639 w 3243376"/>
              <a:gd name="connsiteY4693" fmla="*/ 1940559 h 2504437"/>
              <a:gd name="connsiteX4694" fmla="*/ 1420200 w 3243376"/>
              <a:gd name="connsiteY4694" fmla="*/ 1930485 h 2504437"/>
              <a:gd name="connsiteX4695" fmla="*/ 1454166 w 3243376"/>
              <a:gd name="connsiteY4695" fmla="*/ 1918972 h 2504437"/>
              <a:gd name="connsiteX4696" fmla="*/ 1442652 w 3243376"/>
              <a:gd name="connsiteY4696" fmla="*/ 1930484 h 2504437"/>
              <a:gd name="connsiteX4697" fmla="*/ 1442651 w 3243376"/>
              <a:gd name="connsiteY4697" fmla="*/ 1941998 h 2504437"/>
              <a:gd name="connsiteX4698" fmla="*/ 1431713 w 3243376"/>
              <a:gd name="connsiteY4698" fmla="*/ 1941998 h 2504437"/>
              <a:gd name="connsiteX4699" fmla="*/ 1421639 w 3243376"/>
              <a:gd name="connsiteY4699" fmla="*/ 1940559 h 2504437"/>
              <a:gd name="connsiteX4700" fmla="*/ 1193959 w 3243376"/>
              <a:gd name="connsiteY4700" fmla="*/ 1828590 h 2504437"/>
              <a:gd name="connsiteX4701" fmla="*/ 1200814 w 3243376"/>
              <a:gd name="connsiteY4701" fmla="*/ 1828590 h 2504437"/>
              <a:gd name="connsiteX4702" fmla="*/ 1201469 w 3243376"/>
              <a:gd name="connsiteY4702" fmla="*/ 1829817 h 2504437"/>
              <a:gd name="connsiteX4703" fmla="*/ 1199444 w 3243376"/>
              <a:gd name="connsiteY4703" fmla="*/ 1830438 h 2504437"/>
              <a:gd name="connsiteX4704" fmla="*/ 1329243 w 3243376"/>
              <a:gd name="connsiteY4704" fmla="*/ 1897095 h 2504437"/>
              <a:gd name="connsiteX4705" fmla="*/ 1340757 w 3243376"/>
              <a:gd name="connsiteY4705" fmla="*/ 1897095 h 2504437"/>
              <a:gd name="connsiteX4706" fmla="*/ 1317730 w 3243376"/>
              <a:gd name="connsiteY4706" fmla="*/ 1863130 h 2504437"/>
              <a:gd name="connsiteX4707" fmla="*/ 1329243 w 3243376"/>
              <a:gd name="connsiteY4707" fmla="*/ 1897095 h 2504437"/>
              <a:gd name="connsiteX4708" fmla="*/ 1488130 w 3243376"/>
              <a:gd name="connsiteY4708" fmla="*/ 1975964 h 2504437"/>
              <a:gd name="connsiteX4709" fmla="*/ 1497088 w 3243376"/>
              <a:gd name="connsiteY4709" fmla="*/ 1968925 h 2504437"/>
              <a:gd name="connsiteX4710" fmla="*/ 1493887 w 3243376"/>
              <a:gd name="connsiteY4710" fmla="*/ 1974524 h 2504437"/>
              <a:gd name="connsiteX4711" fmla="*/ 1488130 w 3243376"/>
              <a:gd name="connsiteY4711" fmla="*/ 1975964 h 2504437"/>
              <a:gd name="connsiteX4712" fmla="*/ 976927 w 3243376"/>
              <a:gd name="connsiteY4712" fmla="*/ 1728422 h 2504437"/>
              <a:gd name="connsiteX4713" fmla="*/ 988441 w 3243376"/>
              <a:gd name="connsiteY4713" fmla="*/ 1728422 h 2504437"/>
              <a:gd name="connsiteX4714" fmla="*/ 976927 w 3243376"/>
              <a:gd name="connsiteY4714" fmla="*/ 1728422 h 2504437"/>
              <a:gd name="connsiteX4715" fmla="*/ 1226772 w 3243376"/>
              <a:gd name="connsiteY4715" fmla="*/ 1852192 h 2504437"/>
              <a:gd name="connsiteX4716" fmla="*/ 1238286 w 3243376"/>
              <a:gd name="connsiteY4716" fmla="*/ 1829740 h 2504437"/>
              <a:gd name="connsiteX4717" fmla="*/ 1226772 w 3243376"/>
              <a:gd name="connsiteY4717" fmla="*/ 1852192 h 2504437"/>
              <a:gd name="connsiteX4718" fmla="*/ 1056794 w 3243376"/>
              <a:gd name="connsiteY4718" fmla="*/ 1771858 h 2504437"/>
              <a:gd name="connsiteX4719" fmla="*/ 1067885 w 3243376"/>
              <a:gd name="connsiteY4719" fmla="*/ 1773899 h 2504437"/>
              <a:gd name="connsiteX4720" fmla="*/ 1067885 w 3243376"/>
              <a:gd name="connsiteY4720" fmla="*/ 1762387 h 2504437"/>
              <a:gd name="connsiteX4721" fmla="*/ 1056794 w 3243376"/>
              <a:gd name="connsiteY4721" fmla="*/ 1771858 h 2504437"/>
              <a:gd name="connsiteX4722" fmla="*/ 983772 w 3243376"/>
              <a:gd name="connsiteY4722" fmla="*/ 1736436 h 2504437"/>
              <a:gd name="connsiteX4723" fmla="*/ 1000530 w 3243376"/>
              <a:gd name="connsiteY4723" fmla="*/ 1738784 h 2504437"/>
              <a:gd name="connsiteX4724" fmla="*/ 1000530 w 3243376"/>
              <a:gd name="connsiteY4724" fmla="*/ 1716332 h 2504437"/>
              <a:gd name="connsiteX4725" fmla="*/ 1000530 w 3243376"/>
              <a:gd name="connsiteY4725" fmla="*/ 1727846 h 2504437"/>
              <a:gd name="connsiteX4726" fmla="*/ 1000530 w 3243376"/>
              <a:gd name="connsiteY4726" fmla="*/ 1705394 h 2504437"/>
              <a:gd name="connsiteX4727" fmla="*/ 989017 w 3243376"/>
              <a:gd name="connsiteY4727" fmla="*/ 1705394 h 2504437"/>
              <a:gd name="connsiteX4728" fmla="*/ 977503 w 3243376"/>
              <a:gd name="connsiteY4728" fmla="*/ 1716907 h 2504437"/>
              <a:gd name="connsiteX4729" fmla="*/ 965989 w 3243376"/>
              <a:gd name="connsiteY4729" fmla="*/ 1705394 h 2504437"/>
              <a:gd name="connsiteX4730" fmla="*/ 954476 w 3243376"/>
              <a:gd name="connsiteY4730" fmla="*/ 1716907 h 2504437"/>
              <a:gd name="connsiteX4731" fmla="*/ 976927 w 3243376"/>
              <a:gd name="connsiteY4731" fmla="*/ 1716907 h 2504437"/>
              <a:gd name="connsiteX4732" fmla="*/ 976927 w 3243376"/>
              <a:gd name="connsiteY4732" fmla="*/ 1728422 h 2504437"/>
              <a:gd name="connsiteX4733" fmla="*/ 983772 w 3243376"/>
              <a:gd name="connsiteY4733" fmla="*/ 1736436 h 2504437"/>
              <a:gd name="connsiteX4734" fmla="*/ 1134484 w 3243376"/>
              <a:gd name="connsiteY4734" fmla="*/ 1811175 h 2504437"/>
              <a:gd name="connsiteX4735" fmla="*/ 1137542 w 3243376"/>
              <a:gd name="connsiteY4735" fmla="*/ 1806138 h 2504437"/>
              <a:gd name="connsiteX4736" fmla="*/ 1135835 w 3243376"/>
              <a:gd name="connsiteY4736" fmla="*/ 1811391 h 2504437"/>
              <a:gd name="connsiteX4737" fmla="*/ 1215834 w 3243376"/>
              <a:gd name="connsiteY4737" fmla="*/ 1852193 h 2504437"/>
              <a:gd name="connsiteX4738" fmla="*/ 1227347 w 3243376"/>
              <a:gd name="connsiteY4738" fmla="*/ 1818227 h 2504437"/>
              <a:gd name="connsiteX4739" fmla="*/ 1215834 w 3243376"/>
              <a:gd name="connsiteY4739" fmla="*/ 1852193 h 2504437"/>
              <a:gd name="connsiteX4740" fmla="*/ 1033919 w 3243376"/>
              <a:gd name="connsiteY4740" fmla="*/ 1762386 h 2504437"/>
              <a:gd name="connsiteX4741" fmla="*/ 1056947 w 3243376"/>
              <a:gd name="connsiteY4741" fmla="*/ 1739935 h 2504437"/>
              <a:gd name="connsiteX4742" fmla="*/ 1045434 w 3243376"/>
              <a:gd name="connsiteY4742" fmla="*/ 1728421 h 2504437"/>
              <a:gd name="connsiteX4743" fmla="*/ 1033920 w 3243376"/>
              <a:gd name="connsiteY4743" fmla="*/ 1728422 h 2504437"/>
              <a:gd name="connsiteX4744" fmla="*/ 1045434 w 3243376"/>
              <a:gd name="connsiteY4744" fmla="*/ 1705969 h 2504437"/>
              <a:gd name="connsiteX4745" fmla="*/ 1056947 w 3243376"/>
              <a:gd name="connsiteY4745" fmla="*/ 1672005 h 2504437"/>
              <a:gd name="connsiteX4746" fmla="*/ 1045434 w 3243376"/>
              <a:gd name="connsiteY4746" fmla="*/ 1705969 h 2504437"/>
              <a:gd name="connsiteX4747" fmla="*/ 1033920 w 3243376"/>
              <a:gd name="connsiteY4747" fmla="*/ 1728422 h 2504437"/>
              <a:gd name="connsiteX4748" fmla="*/ 1033919 w 3243376"/>
              <a:gd name="connsiteY4748" fmla="*/ 1762386 h 2504437"/>
              <a:gd name="connsiteX4749" fmla="*/ 1460642 w 3243376"/>
              <a:gd name="connsiteY4749" fmla="*/ 1974164 h 2504437"/>
              <a:gd name="connsiteX4750" fmla="*/ 1465679 w 3243376"/>
              <a:gd name="connsiteY4750" fmla="*/ 1975963 h 2504437"/>
              <a:gd name="connsiteX4751" fmla="*/ 1465679 w 3243376"/>
              <a:gd name="connsiteY4751" fmla="*/ 1964450 h 2504437"/>
              <a:gd name="connsiteX4752" fmla="*/ 1454165 w 3243376"/>
              <a:gd name="connsiteY4752" fmla="*/ 1964450 h 2504437"/>
              <a:gd name="connsiteX4753" fmla="*/ 1460642 w 3243376"/>
              <a:gd name="connsiteY4753" fmla="*/ 1974164 h 2504437"/>
              <a:gd name="connsiteX4754" fmla="*/ 529193 w 3243376"/>
              <a:gd name="connsiteY4754" fmla="*/ 1513046 h 2504437"/>
              <a:gd name="connsiteX4755" fmla="*/ 522716 w 3243376"/>
              <a:gd name="connsiteY4755" fmla="*/ 1503331 h 2504437"/>
              <a:gd name="connsiteX4756" fmla="*/ 534230 w 3243376"/>
              <a:gd name="connsiteY4756" fmla="*/ 1514844 h 2504437"/>
              <a:gd name="connsiteX4757" fmla="*/ 529193 w 3243376"/>
              <a:gd name="connsiteY4757" fmla="*/ 1513046 h 2504437"/>
              <a:gd name="connsiteX4758" fmla="*/ 1425957 w 3243376"/>
              <a:gd name="connsiteY4758" fmla="*/ 1957829 h 2504437"/>
              <a:gd name="connsiteX4759" fmla="*/ 1420200 w 3243376"/>
              <a:gd name="connsiteY4759" fmla="*/ 1953512 h 2504437"/>
              <a:gd name="connsiteX4760" fmla="*/ 1431713 w 3243376"/>
              <a:gd name="connsiteY4760" fmla="*/ 1953512 h 2504437"/>
              <a:gd name="connsiteX4761" fmla="*/ 1425957 w 3243376"/>
              <a:gd name="connsiteY4761" fmla="*/ 1957829 h 2504437"/>
              <a:gd name="connsiteX4762" fmla="*/ 704055 w 3243376"/>
              <a:gd name="connsiteY4762" fmla="*/ 1604650 h 2504437"/>
              <a:gd name="connsiteX4763" fmla="*/ 636126 w 3243376"/>
              <a:gd name="connsiteY4763" fmla="*/ 1548234 h 2504437"/>
              <a:gd name="connsiteX4764" fmla="*/ 693118 w 3243376"/>
              <a:gd name="connsiteY4764" fmla="*/ 1559747 h 2504437"/>
              <a:gd name="connsiteX4765" fmla="*/ 704055 w 3243376"/>
              <a:gd name="connsiteY4765" fmla="*/ 1604650 h 2504437"/>
              <a:gd name="connsiteX4766" fmla="*/ 1540265 w 3243376"/>
              <a:gd name="connsiteY4766" fmla="*/ 2019067 h 2504437"/>
              <a:gd name="connsiteX4767" fmla="*/ 1545122 w 3243376"/>
              <a:gd name="connsiteY4767" fmla="*/ 2009353 h 2504437"/>
              <a:gd name="connsiteX4768" fmla="*/ 1556636 w 3243376"/>
              <a:gd name="connsiteY4768" fmla="*/ 2009353 h 2504437"/>
              <a:gd name="connsiteX4769" fmla="*/ 1545122 w 3243376"/>
              <a:gd name="connsiteY4769" fmla="*/ 2020866 h 2504437"/>
              <a:gd name="connsiteX4770" fmla="*/ 1540265 w 3243376"/>
              <a:gd name="connsiteY4770" fmla="*/ 2019067 h 2504437"/>
              <a:gd name="connsiteX4771" fmla="*/ 1010893 w 3243376"/>
              <a:gd name="connsiteY4771" fmla="*/ 1762386 h 2504437"/>
              <a:gd name="connsiteX4772" fmla="*/ 999378 w 3243376"/>
              <a:gd name="connsiteY4772" fmla="*/ 1739935 h 2504437"/>
              <a:gd name="connsiteX4773" fmla="*/ 1010893 w 3243376"/>
              <a:gd name="connsiteY4773" fmla="*/ 1762386 h 2504437"/>
              <a:gd name="connsiteX4774" fmla="*/ 1386234 w 3243376"/>
              <a:gd name="connsiteY4774" fmla="*/ 1952936 h 2504437"/>
              <a:gd name="connsiteX4775" fmla="*/ 1387674 w 3243376"/>
              <a:gd name="connsiteY4775" fmla="*/ 1948618 h 2504437"/>
              <a:gd name="connsiteX4776" fmla="*/ 1388342 w 3243376"/>
              <a:gd name="connsiteY4776" fmla="*/ 1948905 h 2504437"/>
              <a:gd name="connsiteX4777" fmla="*/ 1613053 w 3243376"/>
              <a:gd name="connsiteY4777" fmla="*/ 2067208 h 2504437"/>
              <a:gd name="connsiteX4778" fmla="*/ 1613053 w 3243376"/>
              <a:gd name="connsiteY4778" fmla="*/ 2065769 h 2504437"/>
              <a:gd name="connsiteX4779" fmla="*/ 1616291 w 3243376"/>
              <a:gd name="connsiteY4779" fmla="*/ 2065949 h 2504437"/>
              <a:gd name="connsiteX4780" fmla="*/ 1613053 w 3243376"/>
              <a:gd name="connsiteY4780" fmla="*/ 2067208 h 2504437"/>
              <a:gd name="connsiteX4781" fmla="*/ 1153085 w 3243376"/>
              <a:gd name="connsiteY4781" fmla="*/ 1839815 h 2504437"/>
              <a:gd name="connsiteX4782" fmla="*/ 1151060 w 3243376"/>
              <a:gd name="connsiteY4782" fmla="*/ 1836271 h 2504437"/>
              <a:gd name="connsiteX4783" fmla="*/ 1151086 w 3243376"/>
              <a:gd name="connsiteY4783" fmla="*/ 1836242 h 2504437"/>
              <a:gd name="connsiteX4784" fmla="*/ 1157403 w 3243376"/>
              <a:gd name="connsiteY4784" fmla="*/ 1839384 h 2504437"/>
              <a:gd name="connsiteX4785" fmla="*/ 1158842 w 3243376"/>
              <a:gd name="connsiteY4785" fmla="*/ 1841255 h 2504437"/>
              <a:gd name="connsiteX4786" fmla="*/ 1153085 w 3243376"/>
              <a:gd name="connsiteY4786" fmla="*/ 1839815 h 2504437"/>
              <a:gd name="connsiteX4787" fmla="*/ 1613052 w 3243376"/>
              <a:gd name="connsiteY4787" fmla="*/ 2068827 h 2504437"/>
              <a:gd name="connsiteX4788" fmla="*/ 1613053 w 3243376"/>
              <a:gd name="connsiteY4788" fmla="*/ 2067208 h 2504437"/>
              <a:gd name="connsiteX4789" fmla="*/ 1613053 w 3243376"/>
              <a:gd name="connsiteY4789" fmla="*/ 2067208 h 2504437"/>
              <a:gd name="connsiteX4790" fmla="*/ 897484 w 3243376"/>
              <a:gd name="connsiteY4790" fmla="*/ 1716907 h 2504437"/>
              <a:gd name="connsiteX4791" fmla="*/ 931448 w 3243376"/>
              <a:gd name="connsiteY4791" fmla="*/ 1705969 h 2504437"/>
              <a:gd name="connsiteX4792" fmla="*/ 897485 w 3243376"/>
              <a:gd name="connsiteY4792" fmla="*/ 1694456 h 2504437"/>
              <a:gd name="connsiteX4793" fmla="*/ 897484 w 3243376"/>
              <a:gd name="connsiteY4793" fmla="*/ 1716907 h 2504437"/>
              <a:gd name="connsiteX4794" fmla="*/ 965989 w 3243376"/>
              <a:gd name="connsiteY4794" fmla="*/ 1750873 h 2504437"/>
              <a:gd name="connsiteX4795" fmla="*/ 954476 w 3243376"/>
              <a:gd name="connsiteY4795" fmla="*/ 1728422 h 2504437"/>
              <a:gd name="connsiteX4796" fmla="*/ 965989 w 3243376"/>
              <a:gd name="connsiteY4796" fmla="*/ 1750873 h 2504437"/>
              <a:gd name="connsiteX4797" fmla="*/ 1272251 w 3243376"/>
              <a:gd name="connsiteY4797" fmla="*/ 1908033 h 2504437"/>
              <a:gd name="connsiteX4798" fmla="*/ 1283764 w 3243376"/>
              <a:gd name="connsiteY4798" fmla="*/ 1908033 h 2504437"/>
              <a:gd name="connsiteX4799" fmla="*/ 1294702 w 3243376"/>
              <a:gd name="connsiteY4799" fmla="*/ 1897095 h 2504437"/>
              <a:gd name="connsiteX4800" fmla="*/ 1272251 w 3243376"/>
              <a:gd name="connsiteY4800" fmla="*/ 1885582 h 2504437"/>
              <a:gd name="connsiteX4801" fmla="*/ 1272251 w 3243376"/>
              <a:gd name="connsiteY4801" fmla="*/ 1908033 h 2504437"/>
              <a:gd name="connsiteX4802" fmla="*/ 1113363 w 3243376"/>
              <a:gd name="connsiteY4802" fmla="*/ 1829740 h 2504437"/>
              <a:gd name="connsiteX4803" fmla="*/ 1101850 w 3243376"/>
              <a:gd name="connsiteY4803" fmla="*/ 1807289 h 2504437"/>
              <a:gd name="connsiteX4804" fmla="*/ 1113364 w 3243376"/>
              <a:gd name="connsiteY4804" fmla="*/ 1795775 h 2504437"/>
              <a:gd name="connsiteX4805" fmla="*/ 1113364 w 3243376"/>
              <a:gd name="connsiteY4805" fmla="*/ 1807289 h 2504437"/>
              <a:gd name="connsiteX4806" fmla="*/ 1124877 w 3243376"/>
              <a:gd name="connsiteY4806" fmla="*/ 1807289 h 2504437"/>
              <a:gd name="connsiteX4807" fmla="*/ 1113363 w 3243376"/>
              <a:gd name="connsiteY4807" fmla="*/ 1829740 h 2504437"/>
              <a:gd name="connsiteX4808" fmla="*/ 1245770 w 3243376"/>
              <a:gd name="connsiteY4808" fmla="*/ 1895656 h 2504437"/>
              <a:gd name="connsiteX4809" fmla="*/ 1261313 w 3243376"/>
              <a:gd name="connsiteY4809" fmla="*/ 1897095 h 2504437"/>
              <a:gd name="connsiteX4810" fmla="*/ 1261888 w 3243376"/>
              <a:gd name="connsiteY4810" fmla="*/ 1885582 h 2504437"/>
              <a:gd name="connsiteX4811" fmla="*/ 1250375 w 3243376"/>
              <a:gd name="connsiteY4811" fmla="*/ 1863129 h 2504437"/>
              <a:gd name="connsiteX4812" fmla="*/ 1238862 w 3243376"/>
              <a:gd name="connsiteY4812" fmla="*/ 1863130 h 2504437"/>
              <a:gd name="connsiteX4813" fmla="*/ 1238862 w 3243376"/>
              <a:gd name="connsiteY4813" fmla="*/ 1885582 h 2504437"/>
              <a:gd name="connsiteX4814" fmla="*/ 1245770 w 3243376"/>
              <a:gd name="connsiteY4814" fmla="*/ 1895656 h 2504437"/>
              <a:gd name="connsiteX4815" fmla="*/ 1598480 w 3243376"/>
              <a:gd name="connsiteY4815" fmla="*/ 2070806 h 2504437"/>
              <a:gd name="connsiteX4816" fmla="*/ 1601540 w 3243376"/>
              <a:gd name="connsiteY4816" fmla="*/ 2065769 h 2504437"/>
              <a:gd name="connsiteX4817" fmla="*/ 1613053 w 3243376"/>
              <a:gd name="connsiteY4817" fmla="*/ 2054256 h 2504437"/>
              <a:gd name="connsiteX4818" fmla="*/ 1613053 w 3243376"/>
              <a:gd name="connsiteY4818" fmla="*/ 2064330 h 2504437"/>
              <a:gd name="connsiteX4819" fmla="*/ 1613053 w 3243376"/>
              <a:gd name="connsiteY4819" fmla="*/ 2065769 h 2504437"/>
              <a:gd name="connsiteX4820" fmla="*/ 1613053 w 3243376"/>
              <a:gd name="connsiteY4820" fmla="*/ 2065769 h 2504437"/>
              <a:gd name="connsiteX4821" fmla="*/ 1613053 w 3243376"/>
              <a:gd name="connsiteY4821" fmla="*/ 2067208 h 2504437"/>
              <a:gd name="connsiteX4822" fmla="*/ 1609814 w 3243376"/>
              <a:gd name="connsiteY4822" fmla="*/ 2070626 h 2504437"/>
              <a:gd name="connsiteX4823" fmla="*/ 1613053 w 3243376"/>
              <a:gd name="connsiteY4823" fmla="*/ 2077283 h 2504437"/>
              <a:gd name="connsiteX4824" fmla="*/ 1598480 w 3243376"/>
              <a:gd name="connsiteY4824" fmla="*/ 2070806 h 2504437"/>
              <a:gd name="connsiteX4825" fmla="*/ 1442651 w 3243376"/>
              <a:gd name="connsiteY4825" fmla="*/ 1998414 h 2504437"/>
              <a:gd name="connsiteX4826" fmla="*/ 1454166 w 3243376"/>
              <a:gd name="connsiteY4826" fmla="*/ 1941998 h 2504437"/>
              <a:gd name="connsiteX4827" fmla="*/ 1476617 w 3243376"/>
              <a:gd name="connsiteY4827" fmla="*/ 1941998 h 2504437"/>
              <a:gd name="connsiteX4828" fmla="*/ 1465104 w 3243376"/>
              <a:gd name="connsiteY4828" fmla="*/ 1998415 h 2504437"/>
              <a:gd name="connsiteX4829" fmla="*/ 1442651 w 3243376"/>
              <a:gd name="connsiteY4829" fmla="*/ 1998414 h 2504437"/>
              <a:gd name="connsiteX4830" fmla="*/ 1079399 w 3243376"/>
              <a:gd name="connsiteY4830" fmla="*/ 1818802 h 2504437"/>
              <a:gd name="connsiteX4831" fmla="*/ 1101850 w 3243376"/>
              <a:gd name="connsiteY4831" fmla="*/ 1807289 h 2504437"/>
              <a:gd name="connsiteX4832" fmla="*/ 1090912 w 3243376"/>
              <a:gd name="connsiteY4832" fmla="*/ 1807289 h 2504437"/>
              <a:gd name="connsiteX4833" fmla="*/ 1079399 w 3243376"/>
              <a:gd name="connsiteY4833" fmla="*/ 1818802 h 2504437"/>
              <a:gd name="connsiteX4834" fmla="*/ 942962 w 3243376"/>
              <a:gd name="connsiteY4834" fmla="*/ 1751448 h 2504437"/>
              <a:gd name="connsiteX4835" fmla="*/ 942963 w 3243376"/>
              <a:gd name="connsiteY4835" fmla="*/ 1739935 h 2504437"/>
              <a:gd name="connsiteX4836" fmla="*/ 931448 w 3243376"/>
              <a:gd name="connsiteY4836" fmla="*/ 1728422 h 2504437"/>
              <a:gd name="connsiteX4837" fmla="*/ 942962 w 3243376"/>
              <a:gd name="connsiteY4837" fmla="*/ 1751448 h 2504437"/>
              <a:gd name="connsiteX4838" fmla="*/ 1364695 w 3243376"/>
              <a:gd name="connsiteY4838" fmla="*/ 1970249 h 2504437"/>
              <a:gd name="connsiteX4839" fmla="*/ 1363784 w 3243376"/>
              <a:gd name="connsiteY4839" fmla="*/ 1963874 h 2504437"/>
              <a:gd name="connsiteX4840" fmla="*/ 1366632 w 3243376"/>
              <a:gd name="connsiteY4840" fmla="*/ 1967108 h 2504437"/>
              <a:gd name="connsiteX4841" fmla="*/ 1366374 w 3243376"/>
              <a:gd name="connsiteY4841" fmla="*/ 1967256 h 2504437"/>
              <a:gd name="connsiteX4842" fmla="*/ 1170355 w 3243376"/>
              <a:gd name="connsiteY4842" fmla="*/ 1874644 h 2504437"/>
              <a:gd name="connsiteX4843" fmla="*/ 1170355 w 3243376"/>
              <a:gd name="connsiteY4843" fmla="*/ 1863130 h 2504437"/>
              <a:gd name="connsiteX4844" fmla="*/ 1158842 w 3243376"/>
              <a:gd name="connsiteY4844" fmla="*/ 1863130 h 2504437"/>
              <a:gd name="connsiteX4845" fmla="*/ 1170355 w 3243376"/>
              <a:gd name="connsiteY4845" fmla="*/ 1874644 h 2504437"/>
              <a:gd name="connsiteX4846" fmla="*/ 1488707 w 3243376"/>
              <a:gd name="connsiteY4846" fmla="*/ 2032380 h 2504437"/>
              <a:gd name="connsiteX4847" fmla="*/ 1511158 w 3243376"/>
              <a:gd name="connsiteY4847" fmla="*/ 2020866 h 2504437"/>
              <a:gd name="connsiteX4848" fmla="*/ 1500220 w 3243376"/>
              <a:gd name="connsiteY4848" fmla="*/ 2032379 h 2504437"/>
              <a:gd name="connsiteX4849" fmla="*/ 1488707 w 3243376"/>
              <a:gd name="connsiteY4849" fmla="*/ 2032380 h 2504437"/>
              <a:gd name="connsiteX4850" fmla="*/ 1204321 w 3243376"/>
              <a:gd name="connsiteY4850" fmla="*/ 1897095 h 2504437"/>
              <a:gd name="connsiteX4851" fmla="*/ 1227348 w 3243376"/>
              <a:gd name="connsiteY4851" fmla="*/ 1885006 h 2504437"/>
              <a:gd name="connsiteX4852" fmla="*/ 1215834 w 3243376"/>
              <a:gd name="connsiteY4852" fmla="*/ 1862555 h 2504437"/>
              <a:gd name="connsiteX4853" fmla="*/ 1204321 w 3243376"/>
              <a:gd name="connsiteY4853" fmla="*/ 1862554 h 2504437"/>
              <a:gd name="connsiteX4854" fmla="*/ 1215834 w 3243376"/>
              <a:gd name="connsiteY4854" fmla="*/ 1874068 h 2504437"/>
              <a:gd name="connsiteX4855" fmla="*/ 1204321 w 3243376"/>
              <a:gd name="connsiteY4855" fmla="*/ 1874068 h 2504437"/>
              <a:gd name="connsiteX4856" fmla="*/ 1192806 w 3243376"/>
              <a:gd name="connsiteY4856" fmla="*/ 1885582 h 2504437"/>
              <a:gd name="connsiteX4857" fmla="*/ 1204321 w 3243376"/>
              <a:gd name="connsiteY4857" fmla="*/ 1897095 h 2504437"/>
              <a:gd name="connsiteX4858" fmla="*/ 1022406 w 3243376"/>
              <a:gd name="connsiteY4858" fmla="*/ 1807289 h 2504437"/>
              <a:gd name="connsiteX4859" fmla="*/ 1022407 w 3243376"/>
              <a:gd name="connsiteY4859" fmla="*/ 1804483 h 2504437"/>
              <a:gd name="connsiteX4860" fmla="*/ 1022407 w 3243376"/>
              <a:gd name="connsiteY4860" fmla="*/ 1802322 h 2504437"/>
              <a:gd name="connsiteX4861" fmla="*/ 1022407 w 3243376"/>
              <a:gd name="connsiteY4861" fmla="*/ 1794309 h 2504437"/>
              <a:gd name="connsiteX4862" fmla="*/ 1022406 w 3243376"/>
              <a:gd name="connsiteY4862" fmla="*/ 1789804 h 2504437"/>
              <a:gd name="connsiteX4863" fmla="*/ 1022406 w 3243376"/>
              <a:gd name="connsiteY4863" fmla="*/ 1784837 h 2504437"/>
              <a:gd name="connsiteX4864" fmla="*/ 1022406 w 3243376"/>
              <a:gd name="connsiteY4864" fmla="*/ 1761811 h 2504437"/>
              <a:gd name="connsiteX4865" fmla="*/ 999955 w 3243376"/>
              <a:gd name="connsiteY4865" fmla="*/ 1773324 h 2504437"/>
              <a:gd name="connsiteX4866" fmla="*/ 1022406 w 3243376"/>
              <a:gd name="connsiteY4866" fmla="*/ 1784837 h 2504437"/>
              <a:gd name="connsiteX4867" fmla="*/ 1022406 w 3243376"/>
              <a:gd name="connsiteY4867" fmla="*/ 1787644 h 2504437"/>
              <a:gd name="connsiteX4868" fmla="*/ 1022406 w 3243376"/>
              <a:gd name="connsiteY4868" fmla="*/ 1789804 h 2504437"/>
              <a:gd name="connsiteX4869" fmla="*/ 1022406 w 3243376"/>
              <a:gd name="connsiteY4869" fmla="*/ 1797817 h 2504437"/>
              <a:gd name="connsiteX4870" fmla="*/ 1022407 w 3243376"/>
              <a:gd name="connsiteY4870" fmla="*/ 1802322 h 2504437"/>
              <a:gd name="connsiteX4871" fmla="*/ 965413 w 3243376"/>
              <a:gd name="connsiteY4871" fmla="*/ 1784837 h 2504437"/>
              <a:gd name="connsiteX4872" fmla="*/ 976927 w 3243376"/>
              <a:gd name="connsiteY4872" fmla="*/ 1762386 h 2504437"/>
              <a:gd name="connsiteX4873" fmla="*/ 965414 w 3243376"/>
              <a:gd name="connsiteY4873" fmla="*/ 1762386 h 2504437"/>
              <a:gd name="connsiteX4874" fmla="*/ 965413 w 3243376"/>
              <a:gd name="connsiteY4874" fmla="*/ 1784837 h 2504437"/>
              <a:gd name="connsiteX4875" fmla="*/ 1295854 w 3243376"/>
              <a:gd name="connsiteY4875" fmla="*/ 1952360 h 2504437"/>
              <a:gd name="connsiteX4876" fmla="*/ 1318306 w 3243376"/>
              <a:gd name="connsiteY4876" fmla="*/ 1940846 h 2504437"/>
              <a:gd name="connsiteX4877" fmla="*/ 1318306 w 3243376"/>
              <a:gd name="connsiteY4877" fmla="*/ 1950921 h 2504437"/>
              <a:gd name="connsiteX4878" fmla="*/ 1318306 w 3243376"/>
              <a:gd name="connsiteY4878" fmla="*/ 1952359 h 2504437"/>
              <a:gd name="connsiteX4879" fmla="*/ 1318305 w 3243376"/>
              <a:gd name="connsiteY4879" fmla="*/ 1952360 h 2504437"/>
              <a:gd name="connsiteX4880" fmla="*/ 1313988 w 3243376"/>
              <a:gd name="connsiteY4880" fmla="*/ 1953800 h 2504437"/>
              <a:gd name="connsiteX4881" fmla="*/ 1314081 w 3243376"/>
              <a:gd name="connsiteY4881" fmla="*/ 1954017 h 2504437"/>
              <a:gd name="connsiteX4882" fmla="*/ 1307295 w 3243376"/>
              <a:gd name="connsiteY4882" fmla="*/ 1956678 h 2504437"/>
              <a:gd name="connsiteX4883" fmla="*/ 1295854 w 3243376"/>
              <a:gd name="connsiteY4883" fmla="*/ 1952360 h 2504437"/>
              <a:gd name="connsiteX4884" fmla="*/ 1363784 w 3243376"/>
              <a:gd name="connsiteY4884" fmla="*/ 1986901 h 2504437"/>
              <a:gd name="connsiteX4885" fmla="*/ 1360816 w 3243376"/>
              <a:gd name="connsiteY4885" fmla="*/ 1977160 h 2504437"/>
              <a:gd name="connsiteX4886" fmla="*/ 1364695 w 3243376"/>
              <a:gd name="connsiteY4886" fmla="*/ 1970249 h 2504437"/>
              <a:gd name="connsiteX4887" fmla="*/ 1365223 w 3243376"/>
              <a:gd name="connsiteY4887" fmla="*/ 1973948 h 2504437"/>
              <a:gd name="connsiteX4888" fmla="*/ 1373724 w 3243376"/>
              <a:gd name="connsiteY4888" fmla="*/ 1975163 h 2504437"/>
              <a:gd name="connsiteX4889" fmla="*/ 1373858 w 3243376"/>
              <a:gd name="connsiteY4889" fmla="*/ 1975315 h 2504437"/>
              <a:gd name="connsiteX4890" fmla="*/ 1373967 w 3243376"/>
              <a:gd name="connsiteY4890" fmla="*/ 1976147 h 2504437"/>
              <a:gd name="connsiteX4891" fmla="*/ 1365223 w 3243376"/>
              <a:gd name="connsiteY4891" fmla="*/ 1981144 h 2504437"/>
              <a:gd name="connsiteX4892" fmla="*/ 1363784 w 3243376"/>
              <a:gd name="connsiteY4892" fmla="*/ 1986901 h 2504437"/>
              <a:gd name="connsiteX4893" fmla="*/ 1517310 w 3243376"/>
              <a:gd name="connsiteY4893" fmla="*/ 2063970 h 2504437"/>
              <a:gd name="connsiteX4894" fmla="*/ 1511159 w 3243376"/>
              <a:gd name="connsiteY4894" fmla="*/ 2054255 h 2504437"/>
              <a:gd name="connsiteX4895" fmla="*/ 1533609 w 3243376"/>
              <a:gd name="connsiteY4895" fmla="*/ 2054256 h 2504437"/>
              <a:gd name="connsiteX4896" fmla="*/ 1522096 w 3243376"/>
              <a:gd name="connsiteY4896" fmla="*/ 2065769 h 2504437"/>
              <a:gd name="connsiteX4897" fmla="*/ 1517310 w 3243376"/>
              <a:gd name="connsiteY4897" fmla="*/ 2063970 h 2504437"/>
              <a:gd name="connsiteX4898" fmla="*/ 1272251 w 3243376"/>
              <a:gd name="connsiteY4898" fmla="*/ 1944017 h 2504437"/>
              <a:gd name="connsiteX4899" fmla="*/ 1272251 w 3243376"/>
              <a:gd name="connsiteY4899" fmla="*/ 1943437 h 2504437"/>
              <a:gd name="connsiteX4900" fmla="*/ 1272251 w 3243376"/>
              <a:gd name="connsiteY4900" fmla="*/ 1941998 h 2504437"/>
              <a:gd name="connsiteX4901" fmla="*/ 1272251 w 3243376"/>
              <a:gd name="connsiteY4901" fmla="*/ 1953512 h 2504437"/>
              <a:gd name="connsiteX4902" fmla="*/ 1272252 w 3243376"/>
              <a:gd name="connsiteY4902" fmla="*/ 1953512 h 2504437"/>
              <a:gd name="connsiteX4903" fmla="*/ 1272251 w 3243376"/>
              <a:gd name="connsiteY4903" fmla="*/ 1944017 h 2504437"/>
              <a:gd name="connsiteX4904" fmla="*/ 897277 w 3243376"/>
              <a:gd name="connsiteY4904" fmla="*/ 1772384 h 2504437"/>
              <a:gd name="connsiteX4905" fmla="*/ 898756 w 3243376"/>
              <a:gd name="connsiteY4905" fmla="*/ 1771466 h 2504437"/>
              <a:gd name="connsiteX4906" fmla="*/ 899210 w 3243376"/>
              <a:gd name="connsiteY4906" fmla="*/ 1773324 h 2504437"/>
              <a:gd name="connsiteX4907" fmla="*/ 1240013 w 3243376"/>
              <a:gd name="connsiteY4907" fmla="*/ 1942574 h 2504437"/>
              <a:gd name="connsiteX4908" fmla="*/ 1240013 w 3243376"/>
              <a:gd name="connsiteY4908" fmla="*/ 1931060 h 2504437"/>
              <a:gd name="connsiteX4909" fmla="*/ 1262463 w 3243376"/>
              <a:gd name="connsiteY4909" fmla="*/ 1919546 h 2504437"/>
              <a:gd name="connsiteX4910" fmla="*/ 1262464 w 3243376"/>
              <a:gd name="connsiteY4910" fmla="*/ 1931060 h 2504437"/>
              <a:gd name="connsiteX4911" fmla="*/ 1240013 w 3243376"/>
              <a:gd name="connsiteY4911" fmla="*/ 1942574 h 2504437"/>
              <a:gd name="connsiteX4912" fmla="*/ 374767 w 3243376"/>
              <a:gd name="connsiteY4912" fmla="*/ 1514844 h 2504437"/>
              <a:gd name="connsiteX4913" fmla="*/ 386280 w 3243376"/>
              <a:gd name="connsiteY4913" fmla="*/ 1492393 h 2504437"/>
              <a:gd name="connsiteX4914" fmla="*/ 374767 w 3243376"/>
              <a:gd name="connsiteY4914" fmla="*/ 1514844 h 2504437"/>
              <a:gd name="connsiteX4915" fmla="*/ 1447689 w 3243376"/>
              <a:gd name="connsiteY4915" fmla="*/ 2048174 h 2504437"/>
              <a:gd name="connsiteX4916" fmla="*/ 1442652 w 3243376"/>
              <a:gd name="connsiteY4916" fmla="*/ 2043318 h 2504437"/>
              <a:gd name="connsiteX4917" fmla="*/ 1431714 w 3243376"/>
              <a:gd name="connsiteY4917" fmla="*/ 2009353 h 2504437"/>
              <a:gd name="connsiteX4918" fmla="*/ 1454166 w 3243376"/>
              <a:gd name="connsiteY4918" fmla="*/ 2020866 h 2504437"/>
              <a:gd name="connsiteX4919" fmla="*/ 1454166 w 3243376"/>
              <a:gd name="connsiteY4919" fmla="*/ 2043317 h 2504437"/>
              <a:gd name="connsiteX4920" fmla="*/ 1447689 w 3243376"/>
              <a:gd name="connsiteY4920" fmla="*/ 2048174 h 2504437"/>
              <a:gd name="connsiteX4921" fmla="*/ 1501084 w 3243376"/>
              <a:gd name="connsiteY4921" fmla="*/ 2075268 h 2504437"/>
              <a:gd name="connsiteX4922" fmla="*/ 1499644 w 3243376"/>
              <a:gd name="connsiteY4922" fmla="*/ 2065193 h 2504437"/>
              <a:gd name="connsiteX4923" fmla="*/ 1511158 w 3243376"/>
              <a:gd name="connsiteY4923" fmla="*/ 2065194 h 2504437"/>
              <a:gd name="connsiteX4924" fmla="*/ 1511158 w 3243376"/>
              <a:gd name="connsiteY4924" fmla="*/ 2076707 h 2504437"/>
              <a:gd name="connsiteX4925" fmla="*/ 1501084 w 3243376"/>
              <a:gd name="connsiteY4925" fmla="*/ 2075268 h 2504437"/>
              <a:gd name="connsiteX4926" fmla="*/ 1272251 w 3243376"/>
              <a:gd name="connsiteY4926" fmla="*/ 1964450 h 2504437"/>
              <a:gd name="connsiteX4927" fmla="*/ 1283765 w 3243376"/>
              <a:gd name="connsiteY4927" fmla="*/ 1919547 h 2504437"/>
              <a:gd name="connsiteX4928" fmla="*/ 1272251 w 3243376"/>
              <a:gd name="connsiteY4928" fmla="*/ 1931060 h 2504437"/>
              <a:gd name="connsiteX4929" fmla="*/ 1269013 w 3243376"/>
              <a:gd name="connsiteY4929" fmla="*/ 1945146 h 2504437"/>
              <a:gd name="connsiteX4930" fmla="*/ 1272252 w 3243376"/>
              <a:gd name="connsiteY4930" fmla="*/ 1953512 h 2504437"/>
              <a:gd name="connsiteX4931" fmla="*/ 602161 w 3243376"/>
              <a:gd name="connsiteY4931" fmla="*/ 1639192 h 2504437"/>
              <a:gd name="connsiteX4932" fmla="*/ 602161 w 3243376"/>
              <a:gd name="connsiteY4932" fmla="*/ 1627677 h 2504437"/>
              <a:gd name="connsiteX4933" fmla="*/ 613674 w 3243376"/>
              <a:gd name="connsiteY4933" fmla="*/ 1627677 h 2504437"/>
              <a:gd name="connsiteX4934" fmla="*/ 602160 w 3243376"/>
              <a:gd name="connsiteY4934" fmla="*/ 1616164 h 2504437"/>
              <a:gd name="connsiteX4935" fmla="*/ 647640 w 3243376"/>
              <a:gd name="connsiteY4935" fmla="*/ 1582198 h 2504437"/>
              <a:gd name="connsiteX4936" fmla="*/ 670091 w 3243376"/>
              <a:gd name="connsiteY4936" fmla="*/ 1639192 h 2504437"/>
              <a:gd name="connsiteX4937" fmla="*/ 636125 w 3243376"/>
              <a:gd name="connsiteY4937" fmla="*/ 1639191 h 2504437"/>
              <a:gd name="connsiteX4938" fmla="*/ 602161 w 3243376"/>
              <a:gd name="connsiteY4938" fmla="*/ 1639192 h 2504437"/>
              <a:gd name="connsiteX4939" fmla="*/ 1138117 w 3243376"/>
              <a:gd name="connsiteY4939" fmla="*/ 1907457 h 2504437"/>
              <a:gd name="connsiteX4940" fmla="*/ 1138117 w 3243376"/>
              <a:gd name="connsiteY4940" fmla="*/ 1907457 h 2504437"/>
              <a:gd name="connsiteX4941" fmla="*/ 1138117 w 3243376"/>
              <a:gd name="connsiteY4941" fmla="*/ 1907457 h 2504437"/>
              <a:gd name="connsiteX4942" fmla="*/ 931579 w 3243376"/>
              <a:gd name="connsiteY4942" fmla="*/ 1806713 h 2504437"/>
              <a:gd name="connsiteX4943" fmla="*/ 926987 w 3243376"/>
              <a:gd name="connsiteY4943" fmla="*/ 1800786 h 2504437"/>
              <a:gd name="connsiteX4944" fmla="*/ 925549 w 3243376"/>
              <a:gd name="connsiteY4944" fmla="*/ 1791665 h 2504437"/>
              <a:gd name="connsiteX4945" fmla="*/ 922590 w 3243376"/>
              <a:gd name="connsiteY4945" fmla="*/ 1787655 h 2504437"/>
              <a:gd name="connsiteX4946" fmla="*/ 922741 w 3243376"/>
              <a:gd name="connsiteY4946" fmla="*/ 1785917 h 2504437"/>
              <a:gd name="connsiteX4947" fmla="*/ 922944 w 3243376"/>
              <a:gd name="connsiteY4947" fmla="*/ 1785503 h 2504437"/>
              <a:gd name="connsiteX4948" fmla="*/ 933320 w 3243376"/>
              <a:gd name="connsiteY4948" fmla="*/ 1788346 h 2504437"/>
              <a:gd name="connsiteX4949" fmla="*/ 938789 w 3243376"/>
              <a:gd name="connsiteY4949" fmla="*/ 1796063 h 2504437"/>
              <a:gd name="connsiteX4950" fmla="*/ 932371 w 3243376"/>
              <a:gd name="connsiteY4950" fmla="*/ 1806714 h 2504437"/>
              <a:gd name="connsiteX4951" fmla="*/ 1337879 w 3243376"/>
              <a:gd name="connsiteY4951" fmla="*/ 2014533 h 2504437"/>
              <a:gd name="connsiteX4952" fmla="*/ 1340756 w 3243376"/>
              <a:gd name="connsiteY4952" fmla="*/ 2008776 h 2504437"/>
              <a:gd name="connsiteX4953" fmla="*/ 1352271 w 3243376"/>
              <a:gd name="connsiteY4953" fmla="*/ 2020290 h 2504437"/>
              <a:gd name="connsiteX4954" fmla="*/ 1337879 w 3243376"/>
              <a:gd name="connsiteY4954" fmla="*/ 2014533 h 2504437"/>
              <a:gd name="connsiteX4955" fmla="*/ 556682 w 3243376"/>
              <a:gd name="connsiteY4955" fmla="*/ 1627677 h 2504437"/>
              <a:gd name="connsiteX4956" fmla="*/ 568195 w 3243376"/>
              <a:gd name="connsiteY4956" fmla="*/ 1571260 h 2504437"/>
              <a:gd name="connsiteX4957" fmla="*/ 579133 w 3243376"/>
              <a:gd name="connsiteY4957" fmla="*/ 1582774 h 2504437"/>
              <a:gd name="connsiteX4958" fmla="*/ 556682 w 3243376"/>
              <a:gd name="connsiteY4958" fmla="*/ 1627677 h 2504437"/>
              <a:gd name="connsiteX4959" fmla="*/ 1133260 w 3243376"/>
              <a:gd name="connsiteY4959" fmla="*/ 1917172 h 2504437"/>
              <a:gd name="connsiteX4960" fmla="*/ 1133800 w 3243376"/>
              <a:gd name="connsiteY4960" fmla="*/ 1913214 h 2504437"/>
              <a:gd name="connsiteX4961" fmla="*/ 1138117 w 3243376"/>
              <a:gd name="connsiteY4961" fmla="*/ 1907457 h 2504437"/>
              <a:gd name="connsiteX4962" fmla="*/ 1138117 w 3243376"/>
              <a:gd name="connsiteY4962" fmla="*/ 1907529 h 2504437"/>
              <a:gd name="connsiteX4963" fmla="*/ 1138117 w 3243376"/>
              <a:gd name="connsiteY4963" fmla="*/ 1918971 h 2504437"/>
              <a:gd name="connsiteX4964" fmla="*/ 1133260 w 3243376"/>
              <a:gd name="connsiteY4964" fmla="*/ 1917172 h 2504437"/>
              <a:gd name="connsiteX4965" fmla="*/ 1158842 w 3243376"/>
              <a:gd name="connsiteY4965" fmla="*/ 1930485 h 2504437"/>
              <a:gd name="connsiteX4966" fmla="*/ 1170356 w 3243376"/>
              <a:gd name="connsiteY4966" fmla="*/ 1908033 h 2504437"/>
              <a:gd name="connsiteX4967" fmla="*/ 1170355 w 3243376"/>
              <a:gd name="connsiteY4967" fmla="*/ 1930484 h 2504437"/>
              <a:gd name="connsiteX4968" fmla="*/ 1158842 w 3243376"/>
              <a:gd name="connsiteY4968" fmla="*/ 1930485 h 2504437"/>
              <a:gd name="connsiteX4969" fmla="*/ 1045100 w 3243376"/>
              <a:gd name="connsiteY4969" fmla="*/ 1874293 h 2504437"/>
              <a:gd name="connsiteX4970" fmla="*/ 1056371 w 3243376"/>
              <a:gd name="connsiteY4970" fmla="*/ 1874644 h 2504437"/>
              <a:gd name="connsiteX4971" fmla="*/ 1056371 w 3243376"/>
              <a:gd name="connsiteY4971" fmla="*/ 1863706 h 2504437"/>
              <a:gd name="connsiteX4972" fmla="*/ 1044857 w 3243376"/>
              <a:gd name="connsiteY4972" fmla="*/ 1852192 h 2504437"/>
              <a:gd name="connsiteX4973" fmla="*/ 1045100 w 3243376"/>
              <a:gd name="connsiteY4973" fmla="*/ 1874293 h 2504437"/>
              <a:gd name="connsiteX4974" fmla="*/ 1022406 w 3243376"/>
              <a:gd name="connsiteY4974" fmla="*/ 1863130 h 2504437"/>
              <a:gd name="connsiteX4975" fmla="*/ 1033919 w 3243376"/>
              <a:gd name="connsiteY4975" fmla="*/ 1840679 h 2504437"/>
              <a:gd name="connsiteX4976" fmla="*/ 1022406 w 3243376"/>
              <a:gd name="connsiteY4976" fmla="*/ 1863130 h 2504437"/>
              <a:gd name="connsiteX4977" fmla="*/ 1499069 w 3243376"/>
              <a:gd name="connsiteY4977" fmla="*/ 2099735 h 2504437"/>
              <a:gd name="connsiteX4978" fmla="*/ 1487555 w 3243376"/>
              <a:gd name="connsiteY4978" fmla="*/ 2065769 h 2504437"/>
              <a:gd name="connsiteX4979" fmla="*/ 1499068 w 3243376"/>
              <a:gd name="connsiteY4979" fmla="*/ 2088221 h 2504437"/>
              <a:gd name="connsiteX4980" fmla="*/ 1510583 w 3243376"/>
              <a:gd name="connsiteY4980" fmla="*/ 2076707 h 2504437"/>
              <a:gd name="connsiteX4981" fmla="*/ 1522096 w 3243376"/>
              <a:gd name="connsiteY4981" fmla="*/ 2088221 h 2504437"/>
              <a:gd name="connsiteX4982" fmla="*/ 1499069 w 3243376"/>
              <a:gd name="connsiteY4982" fmla="*/ 2099735 h 2504437"/>
              <a:gd name="connsiteX4983" fmla="*/ 1004237 w 3243376"/>
              <a:gd name="connsiteY4983" fmla="*/ 1855431 h 2504437"/>
              <a:gd name="connsiteX4984" fmla="*/ 1010893 w 3243376"/>
              <a:gd name="connsiteY4984" fmla="*/ 1852193 h 2504437"/>
              <a:gd name="connsiteX4985" fmla="*/ 1010317 w 3243376"/>
              <a:gd name="connsiteY4985" fmla="*/ 1841255 h 2504437"/>
              <a:gd name="connsiteX4986" fmla="*/ 1013555 w 3243376"/>
              <a:gd name="connsiteY4986" fmla="*/ 1817453 h 2504437"/>
              <a:gd name="connsiteX4987" fmla="*/ 1010526 w 3243376"/>
              <a:gd name="connsiteY4987" fmla="*/ 1807947 h 2504437"/>
              <a:gd name="connsiteX4988" fmla="*/ 1010893 w 3243376"/>
              <a:gd name="connsiteY4988" fmla="*/ 1807289 h 2504437"/>
              <a:gd name="connsiteX4989" fmla="*/ 1010405 w 3243376"/>
              <a:gd name="connsiteY4989" fmla="*/ 1807567 h 2504437"/>
              <a:gd name="connsiteX4990" fmla="*/ 1010317 w 3243376"/>
              <a:gd name="connsiteY4990" fmla="*/ 1807289 h 2504437"/>
              <a:gd name="connsiteX4991" fmla="*/ 987865 w 3243376"/>
              <a:gd name="connsiteY4991" fmla="*/ 1818802 h 2504437"/>
              <a:gd name="connsiteX4992" fmla="*/ 999378 w 3243376"/>
              <a:gd name="connsiteY4992" fmla="*/ 1818802 h 2504437"/>
              <a:gd name="connsiteX4993" fmla="*/ 1000817 w 3243376"/>
              <a:gd name="connsiteY4993" fmla="*/ 1813045 h 2504437"/>
              <a:gd name="connsiteX4994" fmla="*/ 1010405 w 3243376"/>
              <a:gd name="connsiteY4994" fmla="*/ 1807567 h 2504437"/>
              <a:gd name="connsiteX4995" fmla="*/ 1010526 w 3243376"/>
              <a:gd name="connsiteY4995" fmla="*/ 1807947 h 2504437"/>
              <a:gd name="connsiteX4996" fmla="*/ 1000818 w 3243376"/>
              <a:gd name="connsiteY4996" fmla="*/ 1825423 h 2504437"/>
              <a:gd name="connsiteX4997" fmla="*/ 999379 w 3243376"/>
              <a:gd name="connsiteY4997" fmla="*/ 1852193 h 2504437"/>
              <a:gd name="connsiteX4998" fmla="*/ 1004237 w 3243376"/>
              <a:gd name="connsiteY4998" fmla="*/ 1855431 h 2504437"/>
              <a:gd name="connsiteX4999" fmla="*/ 1442651 w 3243376"/>
              <a:gd name="connsiteY4999" fmla="*/ 2076707 h 2504437"/>
              <a:gd name="connsiteX5000" fmla="*/ 1442652 w 3243376"/>
              <a:gd name="connsiteY5000" fmla="*/ 2054256 h 2504437"/>
              <a:gd name="connsiteX5001" fmla="*/ 1442651 w 3243376"/>
              <a:gd name="connsiteY5001" fmla="*/ 2076707 h 2504437"/>
              <a:gd name="connsiteX5002" fmla="*/ 1357960 w 3243376"/>
              <a:gd name="connsiteY5002" fmla="*/ 2041818 h 2504437"/>
              <a:gd name="connsiteX5003" fmla="*/ 1358171 w 3243376"/>
              <a:gd name="connsiteY5003" fmla="*/ 2040502 h 2504437"/>
              <a:gd name="connsiteX5004" fmla="*/ 1363208 w 3243376"/>
              <a:gd name="connsiteY5004" fmla="*/ 2043318 h 2504437"/>
              <a:gd name="connsiteX5005" fmla="*/ 1331186 w 3243376"/>
              <a:gd name="connsiteY5005" fmla="*/ 2028926 h 2504437"/>
              <a:gd name="connsiteX5006" fmla="*/ 1352271 w 3243376"/>
              <a:gd name="connsiteY5006" fmla="*/ 2020290 h 2504437"/>
              <a:gd name="connsiteX5007" fmla="*/ 1363784 w 3243376"/>
              <a:gd name="connsiteY5007" fmla="*/ 2008776 h 2504437"/>
              <a:gd name="connsiteX5008" fmla="*/ 1375297 w 3243376"/>
              <a:gd name="connsiteY5008" fmla="*/ 2020290 h 2504437"/>
              <a:gd name="connsiteX5009" fmla="*/ 1386812 w 3243376"/>
              <a:gd name="connsiteY5009" fmla="*/ 2008776 h 2504437"/>
              <a:gd name="connsiteX5010" fmla="*/ 1386811 w 3243376"/>
              <a:gd name="connsiteY5010" fmla="*/ 1997263 h 2504437"/>
              <a:gd name="connsiteX5011" fmla="*/ 1398325 w 3243376"/>
              <a:gd name="connsiteY5011" fmla="*/ 2008776 h 2504437"/>
              <a:gd name="connsiteX5012" fmla="*/ 1386811 w 3243376"/>
              <a:gd name="connsiteY5012" fmla="*/ 1986325 h 2504437"/>
              <a:gd name="connsiteX5013" fmla="*/ 1398325 w 3243376"/>
              <a:gd name="connsiteY5013" fmla="*/ 1974812 h 2504437"/>
              <a:gd name="connsiteX5014" fmla="*/ 1386812 w 3243376"/>
              <a:gd name="connsiteY5014" fmla="*/ 1974812 h 2504437"/>
              <a:gd name="connsiteX5015" fmla="*/ 1375297 w 3243376"/>
              <a:gd name="connsiteY5015" fmla="*/ 1986326 h 2504437"/>
              <a:gd name="connsiteX5016" fmla="*/ 1373967 w 3243376"/>
              <a:gd name="connsiteY5016" fmla="*/ 1976147 h 2504437"/>
              <a:gd name="connsiteX5017" fmla="*/ 1375297 w 3243376"/>
              <a:gd name="connsiteY5017" fmla="*/ 1975387 h 2504437"/>
              <a:gd name="connsiteX5018" fmla="*/ 1373724 w 3243376"/>
              <a:gd name="connsiteY5018" fmla="*/ 1975163 h 2504437"/>
              <a:gd name="connsiteX5019" fmla="*/ 1366632 w 3243376"/>
              <a:gd name="connsiteY5019" fmla="*/ 1967108 h 2504437"/>
              <a:gd name="connsiteX5020" fmla="*/ 1376251 w 3243376"/>
              <a:gd name="connsiteY5020" fmla="*/ 1961562 h 2504437"/>
              <a:gd name="connsiteX5021" fmla="*/ 1386234 w 3243376"/>
              <a:gd name="connsiteY5021" fmla="*/ 1964450 h 2504437"/>
              <a:gd name="connsiteX5022" fmla="*/ 1397748 w 3243376"/>
              <a:gd name="connsiteY5022" fmla="*/ 1964450 h 2504437"/>
              <a:gd name="connsiteX5023" fmla="*/ 1397749 w 3243376"/>
              <a:gd name="connsiteY5023" fmla="*/ 1952936 h 2504437"/>
              <a:gd name="connsiteX5024" fmla="*/ 1388342 w 3243376"/>
              <a:gd name="connsiteY5024" fmla="*/ 1948905 h 2504437"/>
              <a:gd name="connsiteX5025" fmla="*/ 1391991 w 3243376"/>
              <a:gd name="connsiteY5025" fmla="*/ 1941926 h 2504437"/>
              <a:gd name="connsiteX5026" fmla="*/ 1397749 w 3243376"/>
              <a:gd name="connsiteY5026" fmla="*/ 1930485 h 2504437"/>
              <a:gd name="connsiteX5027" fmla="*/ 1386235 w 3243376"/>
              <a:gd name="connsiteY5027" fmla="*/ 1930485 h 2504437"/>
              <a:gd name="connsiteX5028" fmla="*/ 1374721 w 3243376"/>
              <a:gd name="connsiteY5028" fmla="*/ 1952936 h 2504437"/>
              <a:gd name="connsiteX5029" fmla="*/ 1374721 w 3243376"/>
              <a:gd name="connsiteY5029" fmla="*/ 1930484 h 2504437"/>
              <a:gd name="connsiteX5030" fmla="*/ 1363208 w 3243376"/>
              <a:gd name="connsiteY5030" fmla="*/ 1930484 h 2504437"/>
              <a:gd name="connsiteX5031" fmla="*/ 1351695 w 3243376"/>
              <a:gd name="connsiteY5031" fmla="*/ 1941998 h 2504437"/>
              <a:gd name="connsiteX5032" fmla="*/ 1352271 w 3243376"/>
              <a:gd name="connsiteY5032" fmla="*/ 1918971 h 2504437"/>
              <a:gd name="connsiteX5033" fmla="*/ 1329818 w 3243376"/>
              <a:gd name="connsiteY5033" fmla="*/ 1907457 h 2504437"/>
              <a:gd name="connsiteX5034" fmla="*/ 1329819 w 3243376"/>
              <a:gd name="connsiteY5034" fmla="*/ 1941423 h 2504437"/>
              <a:gd name="connsiteX5035" fmla="*/ 1329704 w 3243376"/>
              <a:gd name="connsiteY5035" fmla="*/ 1941254 h 2504437"/>
              <a:gd name="connsiteX5036" fmla="*/ 1329818 w 3243376"/>
              <a:gd name="connsiteY5036" fmla="*/ 1940847 h 2504437"/>
              <a:gd name="connsiteX5037" fmla="*/ 1329535 w 3243376"/>
              <a:gd name="connsiteY5037" fmla="*/ 1941009 h 2504437"/>
              <a:gd name="connsiteX5038" fmla="*/ 1322910 w 3243376"/>
              <a:gd name="connsiteY5038" fmla="*/ 1931348 h 2504437"/>
              <a:gd name="connsiteX5039" fmla="*/ 1307367 w 3243376"/>
              <a:gd name="connsiteY5039" fmla="*/ 1929909 h 2504437"/>
              <a:gd name="connsiteX5040" fmla="*/ 1307367 w 3243376"/>
              <a:gd name="connsiteY5040" fmla="*/ 1918395 h 2504437"/>
              <a:gd name="connsiteX5041" fmla="*/ 1307367 w 3243376"/>
              <a:gd name="connsiteY5041" fmla="*/ 1895944 h 2504437"/>
              <a:gd name="connsiteX5042" fmla="*/ 1295854 w 3243376"/>
              <a:gd name="connsiteY5042" fmla="*/ 1895944 h 2504437"/>
              <a:gd name="connsiteX5043" fmla="*/ 1307367 w 3243376"/>
              <a:gd name="connsiteY5043" fmla="*/ 1918395 h 2504437"/>
              <a:gd name="connsiteX5044" fmla="*/ 1295854 w 3243376"/>
              <a:gd name="connsiteY5044" fmla="*/ 1918395 h 2504437"/>
              <a:gd name="connsiteX5045" fmla="*/ 1295854 w 3243376"/>
              <a:gd name="connsiteY5045" fmla="*/ 1952360 h 2504437"/>
              <a:gd name="connsiteX5046" fmla="*/ 1290996 w 3243376"/>
              <a:gd name="connsiteY5046" fmla="*/ 1954159 h 2504437"/>
              <a:gd name="connsiteX5047" fmla="*/ 1291048 w 3243376"/>
              <a:gd name="connsiteY5047" fmla="*/ 1954533 h 2504437"/>
              <a:gd name="connsiteX5048" fmla="*/ 1283116 w 3243376"/>
              <a:gd name="connsiteY5048" fmla="*/ 1958117 h 2504437"/>
              <a:gd name="connsiteX5049" fmla="*/ 1295854 w 3243376"/>
              <a:gd name="connsiteY5049" fmla="*/ 1963874 h 2504437"/>
              <a:gd name="connsiteX5050" fmla="*/ 1291536 w 3243376"/>
              <a:gd name="connsiteY5050" fmla="*/ 1958117 h 2504437"/>
              <a:gd name="connsiteX5051" fmla="*/ 1291048 w 3243376"/>
              <a:gd name="connsiteY5051" fmla="*/ 1954533 h 2504437"/>
              <a:gd name="connsiteX5052" fmla="*/ 1295854 w 3243376"/>
              <a:gd name="connsiteY5052" fmla="*/ 1952360 h 2504437"/>
              <a:gd name="connsiteX5053" fmla="*/ 1318305 w 3243376"/>
              <a:gd name="connsiteY5053" fmla="*/ 1963874 h 2504437"/>
              <a:gd name="connsiteX5054" fmla="*/ 1314081 w 3243376"/>
              <a:gd name="connsiteY5054" fmla="*/ 1954017 h 2504437"/>
              <a:gd name="connsiteX5055" fmla="*/ 1318305 w 3243376"/>
              <a:gd name="connsiteY5055" fmla="*/ 1952360 h 2504437"/>
              <a:gd name="connsiteX5056" fmla="*/ 1318305 w 3243376"/>
              <a:gd name="connsiteY5056" fmla="*/ 1955418 h 2504437"/>
              <a:gd name="connsiteX5057" fmla="*/ 1318306 w 3243376"/>
              <a:gd name="connsiteY5057" fmla="*/ 1952359 h 2504437"/>
              <a:gd name="connsiteX5058" fmla="*/ 1319744 w 3243376"/>
              <a:gd name="connsiteY5058" fmla="*/ 1946603 h 2504437"/>
              <a:gd name="connsiteX5059" fmla="*/ 1329535 w 3243376"/>
              <a:gd name="connsiteY5059" fmla="*/ 1941009 h 2504437"/>
              <a:gd name="connsiteX5060" fmla="*/ 1329704 w 3243376"/>
              <a:gd name="connsiteY5060" fmla="*/ 1941254 h 2504437"/>
              <a:gd name="connsiteX5061" fmla="*/ 1326379 w 3243376"/>
              <a:gd name="connsiteY5061" fmla="*/ 1953058 h 2504437"/>
              <a:gd name="connsiteX5062" fmla="*/ 1324961 w 3243376"/>
              <a:gd name="connsiteY5062" fmla="*/ 1953584 h 2504437"/>
              <a:gd name="connsiteX5063" fmla="*/ 1329819 w 3243376"/>
              <a:gd name="connsiteY5063" fmla="*/ 1963298 h 2504437"/>
              <a:gd name="connsiteX5064" fmla="*/ 1325501 w 3243376"/>
              <a:gd name="connsiteY5064" fmla="*/ 1956174 h 2504437"/>
              <a:gd name="connsiteX5065" fmla="*/ 1326379 w 3243376"/>
              <a:gd name="connsiteY5065" fmla="*/ 1953058 h 2504437"/>
              <a:gd name="connsiteX5066" fmla="*/ 1329818 w 3243376"/>
              <a:gd name="connsiteY5066" fmla="*/ 1951784 h 2504437"/>
              <a:gd name="connsiteX5067" fmla="*/ 1341333 w 3243376"/>
              <a:gd name="connsiteY5067" fmla="*/ 1963298 h 2504437"/>
              <a:gd name="connsiteX5068" fmla="*/ 1329818 w 3243376"/>
              <a:gd name="connsiteY5068" fmla="*/ 1974812 h 2504437"/>
              <a:gd name="connsiteX5069" fmla="*/ 1352271 w 3243376"/>
              <a:gd name="connsiteY5069" fmla="*/ 1974812 h 2504437"/>
              <a:gd name="connsiteX5070" fmla="*/ 1318306 w 3243376"/>
              <a:gd name="connsiteY5070" fmla="*/ 1986325 h 2504437"/>
              <a:gd name="connsiteX5071" fmla="*/ 1318306 w 3243376"/>
              <a:gd name="connsiteY5071" fmla="*/ 2020290 h 2504437"/>
              <a:gd name="connsiteX5072" fmla="*/ 1331186 w 3243376"/>
              <a:gd name="connsiteY5072" fmla="*/ 2028926 h 2504437"/>
              <a:gd name="connsiteX5073" fmla="*/ 942963 w 3243376"/>
              <a:gd name="connsiteY5073" fmla="*/ 1840679 h 2504437"/>
              <a:gd name="connsiteX5074" fmla="*/ 942386 w 3243376"/>
              <a:gd name="connsiteY5074" fmla="*/ 1773324 h 2504437"/>
              <a:gd name="connsiteX5075" fmla="*/ 930873 w 3243376"/>
              <a:gd name="connsiteY5075" fmla="*/ 1773324 h 2504437"/>
              <a:gd name="connsiteX5076" fmla="*/ 942386 w 3243376"/>
              <a:gd name="connsiteY5076" fmla="*/ 1761811 h 2504437"/>
              <a:gd name="connsiteX5077" fmla="*/ 929407 w 3243376"/>
              <a:gd name="connsiteY5077" fmla="*/ 1772326 h 2504437"/>
              <a:gd name="connsiteX5078" fmla="*/ 922944 w 3243376"/>
              <a:gd name="connsiteY5078" fmla="*/ 1785503 h 2504437"/>
              <a:gd name="connsiteX5079" fmla="*/ 920512 w 3243376"/>
              <a:gd name="connsiteY5079" fmla="*/ 1784837 h 2504437"/>
              <a:gd name="connsiteX5080" fmla="*/ 922590 w 3243376"/>
              <a:gd name="connsiteY5080" fmla="*/ 1787655 h 2504437"/>
              <a:gd name="connsiteX5081" fmla="*/ 919935 w 3243376"/>
              <a:gd name="connsiteY5081" fmla="*/ 1818227 h 2504437"/>
              <a:gd name="connsiteX5082" fmla="*/ 931448 w 3243376"/>
              <a:gd name="connsiteY5082" fmla="*/ 1806714 h 2504437"/>
              <a:gd name="connsiteX5083" fmla="*/ 931579 w 3243376"/>
              <a:gd name="connsiteY5083" fmla="*/ 1806713 h 2504437"/>
              <a:gd name="connsiteX5084" fmla="*/ 932025 w 3243376"/>
              <a:gd name="connsiteY5084" fmla="*/ 1807289 h 2504437"/>
              <a:gd name="connsiteX5085" fmla="*/ 932371 w 3243376"/>
              <a:gd name="connsiteY5085" fmla="*/ 1806714 h 2504437"/>
              <a:gd name="connsiteX5086" fmla="*/ 941523 w 3243376"/>
              <a:gd name="connsiteY5086" fmla="*/ 1806713 h 2504437"/>
              <a:gd name="connsiteX5087" fmla="*/ 942962 w 3243376"/>
              <a:gd name="connsiteY5087" fmla="*/ 1806713 h 2504437"/>
              <a:gd name="connsiteX5088" fmla="*/ 942963 w 3243376"/>
              <a:gd name="connsiteY5088" fmla="*/ 1818227 h 2504437"/>
              <a:gd name="connsiteX5089" fmla="*/ 931449 w 3243376"/>
              <a:gd name="connsiteY5089" fmla="*/ 1818227 h 2504437"/>
              <a:gd name="connsiteX5090" fmla="*/ 942963 w 3243376"/>
              <a:gd name="connsiteY5090" fmla="*/ 1840679 h 2504437"/>
              <a:gd name="connsiteX5091" fmla="*/ 748068 w 3243376"/>
              <a:gd name="connsiteY5091" fmla="*/ 1748723 h 2504437"/>
              <a:gd name="connsiteX5092" fmla="*/ 738596 w 3243376"/>
              <a:gd name="connsiteY5092" fmla="*/ 1716907 h 2504437"/>
              <a:gd name="connsiteX5093" fmla="*/ 750110 w 3243376"/>
              <a:gd name="connsiteY5093" fmla="*/ 1716907 h 2504437"/>
              <a:gd name="connsiteX5094" fmla="*/ 761047 w 3243376"/>
              <a:gd name="connsiteY5094" fmla="*/ 1750873 h 2504437"/>
              <a:gd name="connsiteX5095" fmla="*/ 748068 w 3243376"/>
              <a:gd name="connsiteY5095" fmla="*/ 1748723 h 2504437"/>
              <a:gd name="connsiteX5096" fmla="*/ 885970 w 3243376"/>
              <a:gd name="connsiteY5096" fmla="*/ 1818227 h 2504437"/>
              <a:gd name="connsiteX5097" fmla="*/ 885970 w 3243376"/>
              <a:gd name="connsiteY5097" fmla="*/ 1806714 h 2504437"/>
              <a:gd name="connsiteX5098" fmla="*/ 885970 w 3243376"/>
              <a:gd name="connsiteY5098" fmla="*/ 1818227 h 2504437"/>
              <a:gd name="connsiteX5099" fmla="*/ 1226772 w 3243376"/>
              <a:gd name="connsiteY5099" fmla="*/ 1987477 h 2504437"/>
              <a:gd name="connsiteX5100" fmla="*/ 1215259 w 3243376"/>
              <a:gd name="connsiteY5100" fmla="*/ 1953512 h 2504437"/>
              <a:gd name="connsiteX5101" fmla="*/ 1226772 w 3243376"/>
              <a:gd name="connsiteY5101" fmla="*/ 1953512 h 2504437"/>
              <a:gd name="connsiteX5102" fmla="*/ 1238286 w 3243376"/>
              <a:gd name="connsiteY5102" fmla="*/ 1975963 h 2504437"/>
              <a:gd name="connsiteX5103" fmla="*/ 1226772 w 3243376"/>
              <a:gd name="connsiteY5103" fmla="*/ 1987477 h 2504437"/>
              <a:gd name="connsiteX5104" fmla="*/ 1262715 w 3243376"/>
              <a:gd name="connsiteY5104" fmla="*/ 2007529 h 2504437"/>
              <a:gd name="connsiteX5105" fmla="*/ 1260368 w 3243376"/>
              <a:gd name="connsiteY5105" fmla="*/ 2003182 h 2504437"/>
              <a:gd name="connsiteX5106" fmla="*/ 1261845 w 3243376"/>
              <a:gd name="connsiteY5106" fmla="*/ 1988486 h 2504437"/>
              <a:gd name="connsiteX5107" fmla="*/ 1263366 w 3243376"/>
              <a:gd name="connsiteY5107" fmla="*/ 1988626 h 2504437"/>
              <a:gd name="connsiteX5108" fmla="*/ 1266746 w 3243376"/>
              <a:gd name="connsiteY5108" fmla="*/ 1989941 h 2504437"/>
              <a:gd name="connsiteX5109" fmla="*/ 1266206 w 3243376"/>
              <a:gd name="connsiteY5109" fmla="*/ 1994960 h 2504437"/>
              <a:gd name="connsiteX5110" fmla="*/ 352914 w 3243376"/>
              <a:gd name="connsiteY5110" fmla="*/ 1557804 h 2504437"/>
              <a:gd name="connsiteX5111" fmla="*/ 359224 w 3243376"/>
              <a:gd name="connsiteY5111" fmla="*/ 1537296 h 2504437"/>
              <a:gd name="connsiteX5112" fmla="*/ 374767 w 3243376"/>
              <a:gd name="connsiteY5112" fmla="*/ 1514844 h 2504437"/>
              <a:gd name="connsiteX5113" fmla="*/ 363253 w 3243376"/>
              <a:gd name="connsiteY5113" fmla="*/ 1548234 h 2504437"/>
              <a:gd name="connsiteX5114" fmla="*/ 876759 w 3243376"/>
              <a:gd name="connsiteY5114" fmla="*/ 1818227 h 2504437"/>
              <a:gd name="connsiteX5115" fmla="*/ 876759 w 3243376"/>
              <a:gd name="connsiteY5115" fmla="*/ 1818227 h 2504437"/>
              <a:gd name="connsiteX5116" fmla="*/ 1329243 w 3243376"/>
              <a:gd name="connsiteY5116" fmla="*/ 2043318 h 2504437"/>
              <a:gd name="connsiteX5117" fmla="*/ 1351694 w 3243376"/>
              <a:gd name="connsiteY5117" fmla="*/ 2020866 h 2504437"/>
              <a:gd name="connsiteX5118" fmla="*/ 1329243 w 3243376"/>
              <a:gd name="connsiteY5118" fmla="*/ 2043318 h 2504437"/>
              <a:gd name="connsiteX5119" fmla="*/ 1351695 w 3243376"/>
              <a:gd name="connsiteY5119" fmla="*/ 2054831 h 2504437"/>
              <a:gd name="connsiteX5120" fmla="*/ 1352627 w 3243376"/>
              <a:gd name="connsiteY5120" fmla="*/ 2045518 h 2504437"/>
              <a:gd name="connsiteX5121" fmla="*/ 1356300 w 3243376"/>
              <a:gd name="connsiteY5121" fmla="*/ 2042814 h 2504437"/>
              <a:gd name="connsiteX5122" fmla="*/ 1357082 w 3243376"/>
              <a:gd name="connsiteY5122" fmla="*/ 2041567 h 2504437"/>
              <a:gd name="connsiteX5123" fmla="*/ 1357960 w 3243376"/>
              <a:gd name="connsiteY5123" fmla="*/ 2041818 h 2504437"/>
              <a:gd name="connsiteX5124" fmla="*/ 1357451 w 3243376"/>
              <a:gd name="connsiteY5124" fmla="*/ 2044972 h 2504437"/>
              <a:gd name="connsiteX5125" fmla="*/ 1351695 w 3243376"/>
              <a:gd name="connsiteY5125" fmla="*/ 2054831 h 2504437"/>
              <a:gd name="connsiteX5126" fmla="*/ 1261889 w 3243376"/>
              <a:gd name="connsiteY5126" fmla="*/ 2010504 h 2504437"/>
              <a:gd name="connsiteX5127" fmla="*/ 1262715 w 3243376"/>
              <a:gd name="connsiteY5127" fmla="*/ 2007529 h 2504437"/>
              <a:gd name="connsiteX5128" fmla="*/ 1263748 w 3243376"/>
              <a:gd name="connsiteY5128" fmla="*/ 2009442 h 2504437"/>
              <a:gd name="connsiteX5129" fmla="*/ 1192807 w 3243376"/>
              <a:gd name="connsiteY5129" fmla="*/ 1976539 h 2504437"/>
              <a:gd name="connsiteX5130" fmla="*/ 1181293 w 3243376"/>
              <a:gd name="connsiteY5130" fmla="*/ 1965025 h 2504437"/>
              <a:gd name="connsiteX5131" fmla="*/ 1181294 w 3243376"/>
              <a:gd name="connsiteY5131" fmla="*/ 1931060 h 2504437"/>
              <a:gd name="connsiteX5132" fmla="*/ 1181293 w 3243376"/>
              <a:gd name="connsiteY5132" fmla="*/ 1953512 h 2504437"/>
              <a:gd name="connsiteX5133" fmla="*/ 1192806 w 3243376"/>
              <a:gd name="connsiteY5133" fmla="*/ 1941998 h 2504437"/>
              <a:gd name="connsiteX5134" fmla="*/ 1204321 w 3243376"/>
              <a:gd name="connsiteY5134" fmla="*/ 1953512 h 2504437"/>
              <a:gd name="connsiteX5135" fmla="*/ 1192807 w 3243376"/>
              <a:gd name="connsiteY5135" fmla="*/ 1976539 h 2504437"/>
              <a:gd name="connsiteX5136" fmla="*/ 351522 w 3243376"/>
              <a:gd name="connsiteY5136" fmla="*/ 1560017 h 2504437"/>
              <a:gd name="connsiteX5137" fmla="*/ 351893 w 3243376"/>
              <a:gd name="connsiteY5137" fmla="*/ 1558748 h 2504437"/>
              <a:gd name="connsiteX5138" fmla="*/ 352914 w 3243376"/>
              <a:gd name="connsiteY5138" fmla="*/ 1557804 h 2504437"/>
              <a:gd name="connsiteX5139" fmla="*/ 352316 w 3243376"/>
              <a:gd name="connsiteY5139" fmla="*/ 1559747 h 2504437"/>
              <a:gd name="connsiteX5140" fmla="*/ 957399 w 3243376"/>
              <a:gd name="connsiteY5140" fmla="*/ 1864650 h 2504437"/>
              <a:gd name="connsiteX5141" fmla="*/ 965413 w 3243376"/>
              <a:gd name="connsiteY5141" fmla="*/ 1863130 h 2504437"/>
              <a:gd name="connsiteX5142" fmla="*/ 955772 w 3243376"/>
              <a:gd name="connsiteY5142" fmla="*/ 1857589 h 2504437"/>
              <a:gd name="connsiteX5143" fmla="*/ 953986 w 3243376"/>
              <a:gd name="connsiteY5143" fmla="*/ 1851889 h 2504437"/>
              <a:gd name="connsiteX5144" fmla="*/ 954049 w 3243376"/>
              <a:gd name="connsiteY5144" fmla="*/ 1851616 h 2504437"/>
              <a:gd name="connsiteX5145" fmla="*/ 965414 w 3243376"/>
              <a:gd name="connsiteY5145" fmla="*/ 1851616 h 2504437"/>
              <a:gd name="connsiteX5146" fmla="*/ 954323 w 3243376"/>
              <a:gd name="connsiteY5146" fmla="*/ 1850420 h 2504437"/>
              <a:gd name="connsiteX5147" fmla="*/ 954049 w 3243376"/>
              <a:gd name="connsiteY5147" fmla="*/ 1851616 h 2504437"/>
              <a:gd name="connsiteX5148" fmla="*/ 953900 w 3243376"/>
              <a:gd name="connsiteY5148" fmla="*/ 1851616 h 2504437"/>
              <a:gd name="connsiteX5149" fmla="*/ 953986 w 3243376"/>
              <a:gd name="connsiteY5149" fmla="*/ 1851889 h 2504437"/>
              <a:gd name="connsiteX5150" fmla="*/ 952677 w 3243376"/>
              <a:gd name="connsiteY5150" fmla="*/ 1857589 h 2504437"/>
              <a:gd name="connsiteX5151" fmla="*/ 957399 w 3243376"/>
              <a:gd name="connsiteY5151" fmla="*/ 1864650 h 2504437"/>
              <a:gd name="connsiteX5152" fmla="*/ 1100411 w 3243376"/>
              <a:gd name="connsiteY5152" fmla="*/ 1940559 h 2504437"/>
              <a:gd name="connsiteX5153" fmla="*/ 1090337 w 3243376"/>
              <a:gd name="connsiteY5153" fmla="*/ 1930485 h 2504437"/>
              <a:gd name="connsiteX5154" fmla="*/ 1101851 w 3243376"/>
              <a:gd name="connsiteY5154" fmla="*/ 1930484 h 2504437"/>
              <a:gd name="connsiteX5155" fmla="*/ 1101671 w 3243376"/>
              <a:gd name="connsiteY5155" fmla="*/ 1933903 h 2504437"/>
              <a:gd name="connsiteX5156" fmla="*/ 1010893 w 3243376"/>
              <a:gd name="connsiteY5156" fmla="*/ 1897095 h 2504437"/>
              <a:gd name="connsiteX5157" fmla="*/ 1022406 w 3243376"/>
              <a:gd name="connsiteY5157" fmla="*/ 1897095 h 2504437"/>
              <a:gd name="connsiteX5158" fmla="*/ 1022406 w 3243376"/>
              <a:gd name="connsiteY5158" fmla="*/ 1885582 h 2504437"/>
              <a:gd name="connsiteX5159" fmla="*/ 1010893 w 3243376"/>
              <a:gd name="connsiteY5159" fmla="*/ 1897095 h 2504437"/>
              <a:gd name="connsiteX5160" fmla="*/ 1099318 w 3243376"/>
              <a:gd name="connsiteY5160" fmla="*/ 1941998 h 2504437"/>
              <a:gd name="connsiteX5161" fmla="*/ 1100411 w 3243376"/>
              <a:gd name="connsiteY5161" fmla="*/ 1940559 h 2504437"/>
              <a:gd name="connsiteX5162" fmla="*/ 1100411 w 3243376"/>
              <a:gd name="connsiteY5162" fmla="*/ 1940559 h 2504437"/>
              <a:gd name="connsiteX5163" fmla="*/ 1101850 w 3243376"/>
              <a:gd name="connsiteY5163" fmla="*/ 1941998 h 2504437"/>
              <a:gd name="connsiteX5164" fmla="*/ 1347665 w 3243376"/>
              <a:gd name="connsiteY5164" fmla="*/ 2068647 h 2504437"/>
              <a:gd name="connsiteX5165" fmla="*/ 1363208 w 3243376"/>
              <a:gd name="connsiteY5165" fmla="*/ 2065769 h 2504437"/>
              <a:gd name="connsiteX5166" fmla="*/ 1363208 w 3243376"/>
              <a:gd name="connsiteY5166" fmla="*/ 2043318 h 2504437"/>
              <a:gd name="connsiteX5167" fmla="*/ 1374721 w 3243376"/>
              <a:gd name="connsiteY5167" fmla="*/ 2043317 h 2504437"/>
              <a:gd name="connsiteX5168" fmla="*/ 1374722 w 3243376"/>
              <a:gd name="connsiteY5168" fmla="*/ 2031804 h 2504437"/>
              <a:gd name="connsiteX5169" fmla="*/ 1363208 w 3243376"/>
              <a:gd name="connsiteY5169" fmla="*/ 2031804 h 2504437"/>
              <a:gd name="connsiteX5170" fmla="*/ 1357082 w 3243376"/>
              <a:gd name="connsiteY5170" fmla="*/ 2041567 h 2504437"/>
              <a:gd name="connsiteX5171" fmla="*/ 1353134 w 3243376"/>
              <a:gd name="connsiteY5171" fmla="*/ 2040439 h 2504437"/>
              <a:gd name="connsiteX5172" fmla="*/ 1352627 w 3243376"/>
              <a:gd name="connsiteY5172" fmla="*/ 2045518 h 2504437"/>
              <a:gd name="connsiteX5173" fmla="*/ 1340756 w 3243376"/>
              <a:gd name="connsiteY5173" fmla="*/ 2054255 h 2504437"/>
              <a:gd name="connsiteX5174" fmla="*/ 1347665 w 3243376"/>
              <a:gd name="connsiteY5174" fmla="*/ 2068647 h 2504437"/>
              <a:gd name="connsiteX5175" fmla="*/ 1090336 w 3243376"/>
              <a:gd name="connsiteY5175" fmla="*/ 1941998 h 2504437"/>
              <a:gd name="connsiteX5176" fmla="*/ 1099318 w 3243376"/>
              <a:gd name="connsiteY5176" fmla="*/ 1941998 h 2504437"/>
              <a:gd name="connsiteX5177" fmla="*/ 1096993 w 3243376"/>
              <a:gd name="connsiteY5177" fmla="*/ 1945057 h 2504437"/>
              <a:gd name="connsiteX5178" fmla="*/ 1090911 w 3243376"/>
              <a:gd name="connsiteY5178" fmla="*/ 1942262 h 2504437"/>
              <a:gd name="connsiteX5179" fmla="*/ 1090912 w 3243376"/>
              <a:gd name="connsiteY5179" fmla="*/ 1941998 h 2504437"/>
              <a:gd name="connsiteX5180" fmla="*/ 1090336 w 3243376"/>
              <a:gd name="connsiteY5180" fmla="*/ 1941998 h 2504437"/>
              <a:gd name="connsiteX5181" fmla="*/ 988441 w 3243376"/>
              <a:gd name="connsiteY5181" fmla="*/ 1897095 h 2504437"/>
              <a:gd name="connsiteX5182" fmla="*/ 1011468 w 3243376"/>
              <a:gd name="connsiteY5182" fmla="*/ 1863706 h 2504437"/>
              <a:gd name="connsiteX5183" fmla="*/ 999955 w 3243376"/>
              <a:gd name="connsiteY5183" fmla="*/ 1852193 h 2504437"/>
              <a:gd name="connsiteX5184" fmla="*/ 988441 w 3243376"/>
              <a:gd name="connsiteY5184" fmla="*/ 1897095 h 2504437"/>
              <a:gd name="connsiteX5185" fmla="*/ 1499068 w 3243376"/>
              <a:gd name="connsiteY5185" fmla="*/ 2155246 h 2504437"/>
              <a:gd name="connsiteX5186" fmla="*/ 1498111 w 3243376"/>
              <a:gd name="connsiteY5186" fmla="*/ 2154699 h 2504437"/>
              <a:gd name="connsiteX5187" fmla="*/ 1488618 w 3243376"/>
              <a:gd name="connsiteY5187" fmla="*/ 2146012 h 2504437"/>
              <a:gd name="connsiteX5188" fmla="*/ 1488130 w 3243376"/>
              <a:gd name="connsiteY5188" fmla="*/ 2144061 h 2504437"/>
              <a:gd name="connsiteX5189" fmla="*/ 1486844 w 3243376"/>
              <a:gd name="connsiteY5189" fmla="*/ 2145347 h 2504437"/>
              <a:gd name="connsiteX5190" fmla="*/ 1476617 w 3243376"/>
              <a:gd name="connsiteY5190" fmla="*/ 2144061 h 2504437"/>
              <a:gd name="connsiteX5191" fmla="*/ 1499068 w 3243376"/>
              <a:gd name="connsiteY5191" fmla="*/ 2144061 h 2504437"/>
              <a:gd name="connsiteX5192" fmla="*/ 1499069 w 3243376"/>
              <a:gd name="connsiteY5192" fmla="*/ 2145500 h 2504437"/>
              <a:gd name="connsiteX5193" fmla="*/ 931449 w 3243376"/>
              <a:gd name="connsiteY5193" fmla="*/ 1874644 h 2504437"/>
              <a:gd name="connsiteX5194" fmla="*/ 937205 w 3243376"/>
              <a:gd name="connsiteY5194" fmla="*/ 1867447 h 2504437"/>
              <a:gd name="connsiteX5195" fmla="*/ 938547 w 3243376"/>
              <a:gd name="connsiteY5195" fmla="*/ 1863761 h 2504437"/>
              <a:gd name="connsiteX5196" fmla="*/ 942962 w 3243376"/>
              <a:gd name="connsiteY5196" fmla="*/ 1863130 h 2504437"/>
              <a:gd name="connsiteX5197" fmla="*/ 938776 w 3243376"/>
              <a:gd name="connsiteY5197" fmla="*/ 1863130 h 2504437"/>
              <a:gd name="connsiteX5198" fmla="*/ 942963 w 3243376"/>
              <a:gd name="connsiteY5198" fmla="*/ 1851616 h 2504437"/>
              <a:gd name="connsiteX5199" fmla="*/ 931448 w 3243376"/>
              <a:gd name="connsiteY5199" fmla="*/ 1863130 h 2504437"/>
              <a:gd name="connsiteX5200" fmla="*/ 938776 w 3243376"/>
              <a:gd name="connsiteY5200" fmla="*/ 1863130 h 2504437"/>
              <a:gd name="connsiteX5201" fmla="*/ 938547 w 3243376"/>
              <a:gd name="connsiteY5201" fmla="*/ 1863761 h 2504437"/>
              <a:gd name="connsiteX5202" fmla="*/ 932887 w 3243376"/>
              <a:gd name="connsiteY5202" fmla="*/ 1864569 h 2504437"/>
              <a:gd name="connsiteX5203" fmla="*/ 931449 w 3243376"/>
              <a:gd name="connsiteY5203" fmla="*/ 1874644 h 2504437"/>
              <a:gd name="connsiteX5204" fmla="*/ 1341333 w 3243376"/>
              <a:gd name="connsiteY5204" fmla="*/ 2077859 h 2504437"/>
              <a:gd name="connsiteX5205" fmla="*/ 1341332 w 3243376"/>
              <a:gd name="connsiteY5205" fmla="*/ 2077858 h 2504437"/>
              <a:gd name="connsiteX5206" fmla="*/ 1341332 w 3243376"/>
              <a:gd name="connsiteY5206" fmla="*/ 2077858 h 2504437"/>
              <a:gd name="connsiteX5207" fmla="*/ 1533033 w 3243376"/>
              <a:gd name="connsiteY5207" fmla="*/ 2178602 h 2504437"/>
              <a:gd name="connsiteX5208" fmla="*/ 1510583 w 3243376"/>
              <a:gd name="connsiteY5208" fmla="*/ 2167089 h 2504437"/>
              <a:gd name="connsiteX5209" fmla="*/ 1522096 w 3243376"/>
              <a:gd name="connsiteY5209" fmla="*/ 2155575 h 2504437"/>
              <a:gd name="connsiteX5210" fmla="*/ 1544547 w 3243376"/>
              <a:gd name="connsiteY5210" fmla="*/ 2167089 h 2504437"/>
              <a:gd name="connsiteX5211" fmla="*/ 1533033 w 3243376"/>
              <a:gd name="connsiteY5211" fmla="*/ 2167088 h 2504437"/>
              <a:gd name="connsiteX5212" fmla="*/ 1533033 w 3243376"/>
              <a:gd name="connsiteY5212" fmla="*/ 2178602 h 2504437"/>
              <a:gd name="connsiteX5213" fmla="*/ 1110791 w 3243376"/>
              <a:gd name="connsiteY5213" fmla="*/ 1972302 h 2504437"/>
              <a:gd name="connsiteX5214" fmla="*/ 1102426 w 3243376"/>
              <a:gd name="connsiteY5214" fmla="*/ 1964450 h 2504437"/>
              <a:gd name="connsiteX5215" fmla="*/ 1124878 w 3243376"/>
              <a:gd name="connsiteY5215" fmla="*/ 1952936 h 2504437"/>
              <a:gd name="connsiteX5216" fmla="*/ 1102426 w 3243376"/>
              <a:gd name="connsiteY5216" fmla="*/ 1964450 h 2504437"/>
              <a:gd name="connsiteX5217" fmla="*/ 1124878 w 3243376"/>
              <a:gd name="connsiteY5217" fmla="*/ 1941998 h 2504437"/>
              <a:gd name="connsiteX5218" fmla="*/ 1136391 w 3243376"/>
              <a:gd name="connsiteY5218" fmla="*/ 1964450 h 2504437"/>
              <a:gd name="connsiteX5219" fmla="*/ 1124877 w 3243376"/>
              <a:gd name="connsiteY5219" fmla="*/ 1975963 h 2504437"/>
              <a:gd name="connsiteX5220" fmla="*/ 1124877 w 3243376"/>
              <a:gd name="connsiteY5220" fmla="*/ 1964450 h 2504437"/>
              <a:gd name="connsiteX5221" fmla="*/ 1110791 w 3243376"/>
              <a:gd name="connsiteY5221" fmla="*/ 1972302 h 2504437"/>
              <a:gd name="connsiteX5222" fmla="*/ 1181293 w 3243376"/>
              <a:gd name="connsiteY5222" fmla="*/ 2009353 h 2504437"/>
              <a:gd name="connsiteX5223" fmla="*/ 1192806 w 3243376"/>
              <a:gd name="connsiteY5223" fmla="*/ 1986900 h 2504437"/>
              <a:gd name="connsiteX5224" fmla="*/ 1181293 w 3243376"/>
              <a:gd name="connsiteY5224" fmla="*/ 2009353 h 2504437"/>
              <a:gd name="connsiteX5225" fmla="*/ 1067885 w 3243376"/>
              <a:gd name="connsiteY5225" fmla="*/ 1953512 h 2504437"/>
              <a:gd name="connsiteX5226" fmla="*/ 1067885 w 3243376"/>
              <a:gd name="connsiteY5226" fmla="*/ 1919546 h 2504437"/>
              <a:gd name="connsiteX5227" fmla="*/ 1079398 w 3243376"/>
              <a:gd name="connsiteY5227" fmla="*/ 1941998 h 2504437"/>
              <a:gd name="connsiteX5228" fmla="*/ 1080837 w 3243376"/>
              <a:gd name="connsiteY5228" fmla="*/ 1941998 h 2504437"/>
              <a:gd name="connsiteX5229" fmla="*/ 1090336 w 3243376"/>
              <a:gd name="connsiteY5229" fmla="*/ 1941998 h 2504437"/>
              <a:gd name="connsiteX5230" fmla="*/ 1090911 w 3243376"/>
              <a:gd name="connsiteY5230" fmla="*/ 1942262 h 2504437"/>
              <a:gd name="connsiteX5231" fmla="*/ 1090912 w 3243376"/>
              <a:gd name="connsiteY5231" fmla="*/ 1943437 h 2504437"/>
              <a:gd name="connsiteX5232" fmla="*/ 1090911 w 3243376"/>
              <a:gd name="connsiteY5232" fmla="*/ 1953512 h 2504437"/>
              <a:gd name="connsiteX5233" fmla="*/ 1067885 w 3243376"/>
              <a:gd name="connsiteY5233" fmla="*/ 1953512 h 2504437"/>
              <a:gd name="connsiteX5234" fmla="*/ 1438028 w 3243376"/>
              <a:gd name="connsiteY5234" fmla="*/ 2137738 h 2504437"/>
              <a:gd name="connsiteX5235" fmla="*/ 1431714 w 3243376"/>
              <a:gd name="connsiteY5235" fmla="*/ 2133124 h 2504437"/>
              <a:gd name="connsiteX5236" fmla="*/ 1438028 w 3243376"/>
              <a:gd name="connsiteY5236" fmla="*/ 2137738 h 2504437"/>
              <a:gd name="connsiteX5237" fmla="*/ 1215835 w 3243376"/>
              <a:gd name="connsiteY5237" fmla="*/ 2031804 h 2504437"/>
              <a:gd name="connsiteX5238" fmla="*/ 1215834 w 3243376"/>
              <a:gd name="connsiteY5238" fmla="*/ 2020290 h 2504437"/>
              <a:gd name="connsiteX5239" fmla="*/ 1215835 w 3243376"/>
              <a:gd name="connsiteY5239" fmla="*/ 2031804 h 2504437"/>
              <a:gd name="connsiteX5240" fmla="*/ 1486331 w 3243376"/>
              <a:gd name="connsiteY5240" fmla="*/ 2169904 h 2504437"/>
              <a:gd name="connsiteX5241" fmla="*/ 1476617 w 3243376"/>
              <a:gd name="connsiteY5241" fmla="*/ 2155575 h 2504437"/>
              <a:gd name="connsiteX5242" fmla="*/ 1478057 w 3243376"/>
              <a:gd name="connsiteY5242" fmla="*/ 2154136 h 2504437"/>
              <a:gd name="connsiteX5243" fmla="*/ 1486844 w 3243376"/>
              <a:gd name="connsiteY5243" fmla="*/ 2145347 h 2504437"/>
              <a:gd name="connsiteX5244" fmla="*/ 1488058 w 3243376"/>
              <a:gd name="connsiteY5244" fmla="*/ 2145500 h 2504437"/>
              <a:gd name="connsiteX5245" fmla="*/ 1488618 w 3243376"/>
              <a:gd name="connsiteY5245" fmla="*/ 2146012 h 2504437"/>
              <a:gd name="connsiteX5246" fmla="*/ 1489570 w 3243376"/>
              <a:gd name="connsiteY5246" fmla="*/ 2149818 h 2504437"/>
              <a:gd name="connsiteX5247" fmla="*/ 1498111 w 3243376"/>
              <a:gd name="connsiteY5247" fmla="*/ 2154699 h 2504437"/>
              <a:gd name="connsiteX5248" fmla="*/ 1499069 w 3243376"/>
              <a:gd name="connsiteY5248" fmla="*/ 2155575 h 2504437"/>
              <a:gd name="connsiteX5249" fmla="*/ 1499068 w 3243376"/>
              <a:gd name="connsiteY5249" fmla="*/ 2155246 h 2504437"/>
              <a:gd name="connsiteX5250" fmla="*/ 1499644 w 3243376"/>
              <a:gd name="connsiteY5250" fmla="*/ 2155575 h 2504437"/>
              <a:gd name="connsiteX5251" fmla="*/ 1488130 w 3243376"/>
              <a:gd name="connsiteY5251" fmla="*/ 2167088 h 2504437"/>
              <a:gd name="connsiteX5252" fmla="*/ 1486331 w 3243376"/>
              <a:gd name="connsiteY5252" fmla="*/ 2169904 h 2504437"/>
              <a:gd name="connsiteX5253" fmla="*/ 1204321 w 3243376"/>
              <a:gd name="connsiteY5253" fmla="*/ 2031804 h 2504437"/>
              <a:gd name="connsiteX5254" fmla="*/ 1194246 w 3243376"/>
              <a:gd name="connsiteY5254" fmla="*/ 2020794 h 2504437"/>
              <a:gd name="connsiteX5255" fmla="*/ 1192806 w 3243376"/>
              <a:gd name="connsiteY5255" fmla="*/ 2009353 h 2504437"/>
              <a:gd name="connsiteX5256" fmla="*/ 1215834 w 3243376"/>
              <a:gd name="connsiteY5256" fmla="*/ 2008776 h 2504437"/>
              <a:gd name="connsiteX5257" fmla="*/ 1204321 w 3243376"/>
              <a:gd name="connsiteY5257" fmla="*/ 2020290 h 2504437"/>
              <a:gd name="connsiteX5258" fmla="*/ 1204321 w 3243376"/>
              <a:gd name="connsiteY5258" fmla="*/ 2031804 h 2504437"/>
              <a:gd name="connsiteX5259" fmla="*/ 1204321 w 3243376"/>
              <a:gd name="connsiteY5259" fmla="*/ 2031804 h 2504437"/>
              <a:gd name="connsiteX5260" fmla="*/ 1204321 w 3243376"/>
              <a:gd name="connsiteY5260" fmla="*/ 2031804 h 2504437"/>
              <a:gd name="connsiteX5261" fmla="*/ 1361524 w 3243376"/>
              <a:gd name="connsiteY5261" fmla="*/ 2114587 h 2504437"/>
              <a:gd name="connsiteX5262" fmla="*/ 1363208 w 3243376"/>
              <a:gd name="connsiteY5262" fmla="*/ 2110096 h 2504437"/>
              <a:gd name="connsiteX5263" fmla="*/ 1363208 w 3243376"/>
              <a:gd name="connsiteY5263" fmla="*/ 2113774 h 2504437"/>
              <a:gd name="connsiteX5264" fmla="*/ 1215834 w 3243376"/>
              <a:gd name="connsiteY5264" fmla="*/ 2043317 h 2504437"/>
              <a:gd name="connsiteX5265" fmla="*/ 1215835 w 3243376"/>
              <a:gd name="connsiteY5265" fmla="*/ 2031804 h 2504437"/>
              <a:gd name="connsiteX5266" fmla="*/ 1227347 w 3243376"/>
              <a:gd name="connsiteY5266" fmla="*/ 2031804 h 2504437"/>
              <a:gd name="connsiteX5267" fmla="*/ 1227348 w 3243376"/>
              <a:gd name="connsiteY5267" fmla="*/ 2043318 h 2504437"/>
              <a:gd name="connsiteX5268" fmla="*/ 1215834 w 3243376"/>
              <a:gd name="connsiteY5268" fmla="*/ 2043317 h 2504437"/>
              <a:gd name="connsiteX5269" fmla="*/ 1306217 w 3243376"/>
              <a:gd name="connsiteY5269" fmla="*/ 2088797 h 2504437"/>
              <a:gd name="connsiteX5270" fmla="*/ 1306216 w 3243376"/>
              <a:gd name="connsiteY5270" fmla="*/ 2077283 h 2504437"/>
              <a:gd name="connsiteX5271" fmla="*/ 1294702 w 3243376"/>
              <a:gd name="connsiteY5271" fmla="*/ 2065769 h 2504437"/>
              <a:gd name="connsiteX5272" fmla="*/ 1294702 w 3243376"/>
              <a:gd name="connsiteY5272" fmla="*/ 2077283 h 2504437"/>
              <a:gd name="connsiteX5273" fmla="*/ 1272251 w 3243376"/>
              <a:gd name="connsiteY5273" fmla="*/ 2065769 h 2504437"/>
              <a:gd name="connsiteX5274" fmla="*/ 1306217 w 3243376"/>
              <a:gd name="connsiteY5274" fmla="*/ 2032379 h 2504437"/>
              <a:gd name="connsiteX5275" fmla="*/ 1306217 w 3243376"/>
              <a:gd name="connsiteY5275" fmla="*/ 2088797 h 2504437"/>
              <a:gd name="connsiteX5276" fmla="*/ 1360890 w 3243376"/>
              <a:gd name="connsiteY5276" fmla="*/ 2116277 h 2504437"/>
              <a:gd name="connsiteX5277" fmla="*/ 1360393 w 3243376"/>
              <a:gd name="connsiteY5277" fmla="*/ 2115134 h 2504437"/>
              <a:gd name="connsiteX5278" fmla="*/ 1361524 w 3243376"/>
              <a:gd name="connsiteY5278" fmla="*/ 2114587 h 2504437"/>
              <a:gd name="connsiteX5279" fmla="*/ 1280373 w 3243376"/>
              <a:gd name="connsiteY5279" fmla="*/ 2077283 h 2504437"/>
              <a:gd name="connsiteX5280" fmla="*/ 1283189 w 3243376"/>
              <a:gd name="connsiteY5280" fmla="*/ 2077283 h 2504437"/>
              <a:gd name="connsiteX5281" fmla="*/ 1294702 w 3243376"/>
              <a:gd name="connsiteY5281" fmla="*/ 2077283 h 2504437"/>
              <a:gd name="connsiteX5282" fmla="*/ 1280373 w 3243376"/>
              <a:gd name="connsiteY5282" fmla="*/ 2077283 h 2504437"/>
              <a:gd name="connsiteX5283" fmla="*/ 1590025 w 3243376"/>
              <a:gd name="connsiteY5283" fmla="*/ 2234443 h 2504437"/>
              <a:gd name="connsiteX5284" fmla="*/ 1601540 w 3243376"/>
              <a:gd name="connsiteY5284" fmla="*/ 2222930 h 2504437"/>
              <a:gd name="connsiteX5285" fmla="*/ 1613053 w 3243376"/>
              <a:gd name="connsiteY5285" fmla="*/ 2222929 h 2504437"/>
              <a:gd name="connsiteX5286" fmla="*/ 1601539 w 3243376"/>
              <a:gd name="connsiteY5286" fmla="*/ 2234443 h 2504437"/>
              <a:gd name="connsiteX5287" fmla="*/ 1085874 w 3243376"/>
              <a:gd name="connsiteY5287" fmla="*/ 1985678 h 2504437"/>
              <a:gd name="connsiteX5288" fmla="*/ 1079399 w 3243376"/>
              <a:gd name="connsiteY5288" fmla="*/ 1975963 h 2504437"/>
              <a:gd name="connsiteX5289" fmla="*/ 1090912 w 3243376"/>
              <a:gd name="connsiteY5289" fmla="*/ 1987477 h 2504437"/>
              <a:gd name="connsiteX5290" fmla="*/ 1085874 w 3243376"/>
              <a:gd name="connsiteY5290" fmla="*/ 1985678 h 2504437"/>
              <a:gd name="connsiteX5291" fmla="*/ 1090911 w 3243376"/>
              <a:gd name="connsiteY5291" fmla="*/ 1992334 h 2504437"/>
              <a:gd name="connsiteX5292" fmla="*/ 1090912 w 3243376"/>
              <a:gd name="connsiteY5292" fmla="*/ 1987477 h 2504437"/>
              <a:gd name="connsiteX5293" fmla="*/ 1090911 w 3243376"/>
              <a:gd name="connsiteY5293" fmla="*/ 1992334 h 2504437"/>
              <a:gd name="connsiteX5294" fmla="*/ 1204321 w 3243376"/>
              <a:gd name="connsiteY5294" fmla="*/ 2054256 h 2504437"/>
              <a:gd name="connsiteX5295" fmla="*/ 1194849 w 3243376"/>
              <a:gd name="connsiteY5295" fmla="*/ 2033774 h 2504437"/>
              <a:gd name="connsiteX5296" fmla="*/ 1204321 w 3243376"/>
              <a:gd name="connsiteY5296" fmla="*/ 2031804 h 2504437"/>
              <a:gd name="connsiteX5297" fmla="*/ 1363208 w 3243376"/>
              <a:gd name="connsiteY5297" fmla="*/ 2133124 h 2504437"/>
              <a:gd name="connsiteX5298" fmla="*/ 1358891 w 3243376"/>
              <a:gd name="connsiteY5298" fmla="*/ 2121610 h 2504437"/>
              <a:gd name="connsiteX5299" fmla="*/ 1360890 w 3243376"/>
              <a:gd name="connsiteY5299" fmla="*/ 2116277 h 2504437"/>
              <a:gd name="connsiteX5300" fmla="*/ 1363208 w 3243376"/>
              <a:gd name="connsiteY5300" fmla="*/ 2121610 h 2504437"/>
              <a:gd name="connsiteX5301" fmla="*/ 1363208 w 3243376"/>
              <a:gd name="connsiteY5301" fmla="*/ 2113774 h 2504437"/>
              <a:gd name="connsiteX5302" fmla="*/ 1364863 w 3243376"/>
              <a:gd name="connsiteY5302" fmla="*/ 2112975 h 2504437"/>
              <a:gd name="connsiteX5303" fmla="*/ 1374721 w 3243376"/>
              <a:gd name="connsiteY5303" fmla="*/ 2121610 h 2504437"/>
              <a:gd name="connsiteX5304" fmla="*/ 1363208 w 3243376"/>
              <a:gd name="connsiteY5304" fmla="*/ 2133124 h 2504437"/>
              <a:gd name="connsiteX5305" fmla="*/ 1238285 w 3243376"/>
              <a:gd name="connsiteY5305" fmla="*/ 2076707 h 2504437"/>
              <a:gd name="connsiteX5306" fmla="*/ 1238286 w 3243376"/>
              <a:gd name="connsiteY5306" fmla="*/ 2054255 h 2504437"/>
              <a:gd name="connsiteX5307" fmla="*/ 1238285 w 3243376"/>
              <a:gd name="connsiteY5307" fmla="*/ 2076707 h 2504437"/>
              <a:gd name="connsiteX5308" fmla="*/ 1158841 w 3243376"/>
              <a:gd name="connsiteY5308" fmla="*/ 2043317 h 2504437"/>
              <a:gd name="connsiteX5309" fmla="*/ 1158842 w 3243376"/>
              <a:gd name="connsiteY5309" fmla="*/ 2020866 h 2504437"/>
              <a:gd name="connsiteX5310" fmla="*/ 1158841 w 3243376"/>
              <a:gd name="connsiteY5310" fmla="*/ 2043317 h 2504437"/>
              <a:gd name="connsiteX5311" fmla="*/ 1341333 w 3243376"/>
              <a:gd name="connsiteY5311" fmla="*/ 2134276 h 2504437"/>
              <a:gd name="connsiteX5312" fmla="*/ 1341332 w 3243376"/>
              <a:gd name="connsiteY5312" fmla="*/ 2111823 h 2504437"/>
              <a:gd name="connsiteX5313" fmla="*/ 1318881 w 3243376"/>
              <a:gd name="connsiteY5313" fmla="*/ 2100310 h 2504437"/>
              <a:gd name="connsiteX5314" fmla="*/ 1341333 w 3243376"/>
              <a:gd name="connsiteY5314" fmla="*/ 2088796 h 2504437"/>
              <a:gd name="connsiteX5315" fmla="*/ 1341333 w 3243376"/>
              <a:gd name="connsiteY5315" fmla="*/ 2087357 h 2504437"/>
              <a:gd name="connsiteX5316" fmla="*/ 1341333 w 3243376"/>
              <a:gd name="connsiteY5316" fmla="*/ 2077859 h 2504437"/>
              <a:gd name="connsiteX5317" fmla="*/ 1349347 w 3243376"/>
              <a:gd name="connsiteY5317" fmla="*/ 2099383 h 2504437"/>
              <a:gd name="connsiteX5318" fmla="*/ 1341333 w 3243376"/>
              <a:gd name="connsiteY5318" fmla="*/ 2134276 h 2504437"/>
              <a:gd name="connsiteX5319" fmla="*/ 1079399 w 3243376"/>
              <a:gd name="connsiteY5319" fmla="*/ 2009353 h 2504437"/>
              <a:gd name="connsiteX5320" fmla="*/ 1069324 w 3243376"/>
              <a:gd name="connsiteY5320" fmla="*/ 2002445 h 2504437"/>
              <a:gd name="connsiteX5321" fmla="*/ 1069008 w 3243376"/>
              <a:gd name="connsiteY5321" fmla="*/ 1999032 h 2504437"/>
              <a:gd name="connsiteX5322" fmla="*/ 1070188 w 3243376"/>
              <a:gd name="connsiteY5322" fmla="*/ 1998415 h 2504437"/>
              <a:gd name="connsiteX5323" fmla="*/ 1070188 w 3243376"/>
              <a:gd name="connsiteY5323" fmla="*/ 1989516 h 2504437"/>
              <a:gd name="connsiteX5324" fmla="*/ 1077959 w 3243376"/>
              <a:gd name="connsiteY5324" fmla="*/ 1998343 h 2504437"/>
              <a:gd name="connsiteX5325" fmla="*/ 1079399 w 3243376"/>
              <a:gd name="connsiteY5325" fmla="*/ 2009353 h 2504437"/>
              <a:gd name="connsiteX5326" fmla="*/ 1369684 w 3243376"/>
              <a:gd name="connsiteY5326" fmla="*/ 2153686 h 2504437"/>
              <a:gd name="connsiteX5327" fmla="*/ 1363208 w 3243376"/>
              <a:gd name="connsiteY5327" fmla="*/ 2133124 h 2504437"/>
              <a:gd name="connsiteX5328" fmla="*/ 1374721 w 3243376"/>
              <a:gd name="connsiteY5328" fmla="*/ 2133124 h 2504437"/>
              <a:gd name="connsiteX5329" fmla="*/ 1386234 w 3243376"/>
              <a:gd name="connsiteY5329" fmla="*/ 2133124 h 2504437"/>
              <a:gd name="connsiteX5330" fmla="*/ 1374721 w 3243376"/>
              <a:gd name="connsiteY5330" fmla="*/ 2155574 h 2504437"/>
              <a:gd name="connsiteX5331" fmla="*/ 1369684 w 3243376"/>
              <a:gd name="connsiteY5331" fmla="*/ 2153686 h 2504437"/>
              <a:gd name="connsiteX5332" fmla="*/ 443273 w 3243376"/>
              <a:gd name="connsiteY5332" fmla="*/ 1700229 h 2504437"/>
              <a:gd name="connsiteX5333" fmla="*/ 443273 w 3243376"/>
              <a:gd name="connsiteY5333" fmla="*/ 1694456 h 2504437"/>
              <a:gd name="connsiteX5334" fmla="*/ 443274 w 3243376"/>
              <a:gd name="connsiteY5334" fmla="*/ 1697262 h 2504437"/>
              <a:gd name="connsiteX5335" fmla="*/ 897156 w 3243376"/>
              <a:gd name="connsiteY5335" fmla="*/ 1931513 h 2504437"/>
              <a:gd name="connsiteX5336" fmla="*/ 898235 w 3243376"/>
              <a:gd name="connsiteY5336" fmla="*/ 1928949 h 2504437"/>
              <a:gd name="connsiteX5337" fmla="*/ 899786 w 3243376"/>
              <a:gd name="connsiteY5337" fmla="*/ 1931060 h 2504437"/>
              <a:gd name="connsiteX5338" fmla="*/ 443274 w 3243376"/>
              <a:gd name="connsiteY5338" fmla="*/ 1711134 h 2504437"/>
              <a:gd name="connsiteX5339" fmla="*/ 443274 w 3243376"/>
              <a:gd name="connsiteY5339" fmla="*/ 1703928 h 2504437"/>
              <a:gd name="connsiteX5340" fmla="*/ 443273 w 3243376"/>
              <a:gd name="connsiteY5340" fmla="*/ 1700229 h 2504437"/>
              <a:gd name="connsiteX5341" fmla="*/ 443273 w 3243376"/>
              <a:gd name="connsiteY5341" fmla="*/ 1707435 h 2504437"/>
              <a:gd name="connsiteX5342" fmla="*/ 443274 w 3243376"/>
              <a:gd name="connsiteY5342" fmla="*/ 1716907 h 2504437"/>
              <a:gd name="connsiteX5343" fmla="*/ 443273 w 3243376"/>
              <a:gd name="connsiteY5343" fmla="*/ 1714101 h 2504437"/>
              <a:gd name="connsiteX5344" fmla="*/ 443274 w 3243376"/>
              <a:gd name="connsiteY5344" fmla="*/ 1711134 h 2504437"/>
              <a:gd name="connsiteX5345" fmla="*/ 295324 w 3243376"/>
              <a:gd name="connsiteY5345" fmla="*/ 1672005 h 2504437"/>
              <a:gd name="connsiteX5346" fmla="*/ 319366 w 3243376"/>
              <a:gd name="connsiteY5346" fmla="*/ 1570973 h 2504437"/>
              <a:gd name="connsiteX5347" fmla="*/ 351522 w 3243376"/>
              <a:gd name="connsiteY5347" fmla="*/ 1560017 h 2504437"/>
              <a:gd name="connsiteX5348" fmla="*/ 347926 w 3243376"/>
              <a:gd name="connsiteY5348" fmla="*/ 1572340 h 2504437"/>
              <a:gd name="connsiteX5349" fmla="*/ 340802 w 3243376"/>
              <a:gd name="connsiteY5349" fmla="*/ 1604650 h 2504437"/>
              <a:gd name="connsiteX5350" fmla="*/ 295324 w 3243376"/>
              <a:gd name="connsiteY5350" fmla="*/ 1672005 h 2504437"/>
              <a:gd name="connsiteX5351" fmla="*/ 877335 w 3243376"/>
              <a:gd name="connsiteY5351" fmla="*/ 1965025 h 2504437"/>
              <a:gd name="connsiteX5352" fmla="*/ 877335 w 3243376"/>
              <a:gd name="connsiteY5352" fmla="*/ 1953512 h 2504437"/>
              <a:gd name="connsiteX5353" fmla="*/ 888345 w 3243376"/>
              <a:gd name="connsiteY5353" fmla="*/ 1933030 h 2504437"/>
              <a:gd name="connsiteX5354" fmla="*/ 897156 w 3243376"/>
              <a:gd name="connsiteY5354" fmla="*/ 1931513 h 2504437"/>
              <a:gd name="connsiteX5355" fmla="*/ 894318 w 3243376"/>
              <a:gd name="connsiteY5355" fmla="*/ 1938256 h 2504437"/>
              <a:gd name="connsiteX5356" fmla="*/ 877335 w 3243376"/>
              <a:gd name="connsiteY5356" fmla="*/ 1965025 h 2504437"/>
              <a:gd name="connsiteX5357" fmla="*/ 1329243 w 3243376"/>
              <a:gd name="connsiteY5357" fmla="*/ 2189540 h 2504437"/>
              <a:gd name="connsiteX5358" fmla="*/ 1340756 w 3243376"/>
              <a:gd name="connsiteY5358" fmla="*/ 2167088 h 2504437"/>
              <a:gd name="connsiteX5359" fmla="*/ 1352271 w 3243376"/>
              <a:gd name="connsiteY5359" fmla="*/ 2178027 h 2504437"/>
              <a:gd name="connsiteX5360" fmla="*/ 1340757 w 3243376"/>
              <a:gd name="connsiteY5360" fmla="*/ 2189540 h 2504437"/>
              <a:gd name="connsiteX5361" fmla="*/ 1329243 w 3243376"/>
              <a:gd name="connsiteY5361" fmla="*/ 2189540 h 2504437"/>
              <a:gd name="connsiteX5362" fmla="*/ 1261313 w 3243376"/>
              <a:gd name="connsiteY5362" fmla="*/ 2166513 h 2504437"/>
              <a:gd name="connsiteX5363" fmla="*/ 1261313 w 3243376"/>
              <a:gd name="connsiteY5363" fmla="*/ 2144061 h 2504437"/>
              <a:gd name="connsiteX5364" fmla="*/ 1261313 w 3243376"/>
              <a:gd name="connsiteY5364" fmla="*/ 2166513 h 2504437"/>
              <a:gd name="connsiteX5365" fmla="*/ 875033 w 3243376"/>
              <a:gd name="connsiteY5365" fmla="*/ 2009353 h 2504437"/>
              <a:gd name="connsiteX5366" fmla="*/ 863519 w 3243376"/>
              <a:gd name="connsiteY5366" fmla="*/ 1986900 h 2504437"/>
              <a:gd name="connsiteX5367" fmla="*/ 875033 w 3243376"/>
              <a:gd name="connsiteY5367" fmla="*/ 2009353 h 2504437"/>
              <a:gd name="connsiteX5368" fmla="*/ 1035589 w 3243376"/>
              <a:gd name="connsiteY5368" fmla="*/ 2100479 h 2504437"/>
              <a:gd name="connsiteX5369" fmla="*/ 1035816 w 3243376"/>
              <a:gd name="connsiteY5369" fmla="*/ 2096300 h 2504437"/>
              <a:gd name="connsiteX5370" fmla="*/ 1036222 w 3243376"/>
              <a:gd name="connsiteY5370" fmla="*/ 2099734 h 2504437"/>
              <a:gd name="connsiteX5371" fmla="*/ 272872 w 3243376"/>
              <a:gd name="connsiteY5371" fmla="*/ 1728422 h 2504437"/>
              <a:gd name="connsiteX5372" fmla="*/ 261358 w 3243376"/>
              <a:gd name="connsiteY5372" fmla="*/ 1716907 h 2504437"/>
              <a:gd name="connsiteX5373" fmla="*/ 283809 w 3243376"/>
              <a:gd name="connsiteY5373" fmla="*/ 1660491 h 2504437"/>
              <a:gd name="connsiteX5374" fmla="*/ 295324 w 3243376"/>
              <a:gd name="connsiteY5374" fmla="*/ 1672005 h 2504437"/>
              <a:gd name="connsiteX5375" fmla="*/ 272872 w 3243376"/>
              <a:gd name="connsiteY5375" fmla="*/ 1728422 h 2504437"/>
              <a:gd name="connsiteX5376" fmla="*/ 899787 w 3243376"/>
              <a:gd name="connsiteY5376" fmla="*/ 2077858 h 2504437"/>
              <a:gd name="connsiteX5377" fmla="*/ 899786 w 3243376"/>
              <a:gd name="connsiteY5377" fmla="*/ 2032955 h 2504437"/>
              <a:gd name="connsiteX5378" fmla="*/ 911300 w 3243376"/>
              <a:gd name="connsiteY5378" fmla="*/ 2021441 h 2504437"/>
              <a:gd name="connsiteX5379" fmla="*/ 911300 w 3243376"/>
              <a:gd name="connsiteY5379" fmla="*/ 1965025 h 2504437"/>
              <a:gd name="connsiteX5380" fmla="*/ 922813 w 3243376"/>
              <a:gd name="connsiteY5380" fmla="*/ 1976539 h 2504437"/>
              <a:gd name="connsiteX5381" fmla="*/ 911300 w 3243376"/>
              <a:gd name="connsiteY5381" fmla="*/ 1920123 h 2504437"/>
              <a:gd name="connsiteX5382" fmla="*/ 899679 w 3243376"/>
              <a:gd name="connsiteY5382" fmla="*/ 1925520 h 2504437"/>
              <a:gd name="connsiteX5383" fmla="*/ 898235 w 3243376"/>
              <a:gd name="connsiteY5383" fmla="*/ 1928949 h 2504437"/>
              <a:gd name="connsiteX5384" fmla="*/ 893310 w 3243376"/>
              <a:gd name="connsiteY5384" fmla="*/ 1922245 h 2504437"/>
              <a:gd name="connsiteX5385" fmla="*/ 899787 w 3243376"/>
              <a:gd name="connsiteY5385" fmla="*/ 1874644 h 2504437"/>
              <a:gd name="connsiteX5386" fmla="*/ 888273 w 3243376"/>
              <a:gd name="connsiteY5386" fmla="*/ 1852193 h 2504437"/>
              <a:gd name="connsiteX5387" fmla="*/ 888273 w 3243376"/>
              <a:gd name="connsiteY5387" fmla="*/ 1829740 h 2504437"/>
              <a:gd name="connsiteX5388" fmla="*/ 876759 w 3243376"/>
              <a:gd name="connsiteY5388" fmla="*/ 1818227 h 2504437"/>
              <a:gd name="connsiteX5389" fmla="*/ 865246 w 3243376"/>
              <a:gd name="connsiteY5389" fmla="*/ 1761811 h 2504437"/>
              <a:gd name="connsiteX5390" fmla="*/ 887697 w 3243376"/>
              <a:gd name="connsiteY5390" fmla="*/ 1761811 h 2504437"/>
              <a:gd name="connsiteX5391" fmla="*/ 887697 w 3243376"/>
              <a:gd name="connsiteY5391" fmla="*/ 1773324 h 2504437"/>
              <a:gd name="connsiteX5392" fmla="*/ 892554 w 3243376"/>
              <a:gd name="connsiteY5392" fmla="*/ 1770086 h 2504437"/>
              <a:gd name="connsiteX5393" fmla="*/ 897277 w 3243376"/>
              <a:gd name="connsiteY5393" fmla="*/ 1772384 h 2504437"/>
              <a:gd name="connsiteX5394" fmla="*/ 893094 w 3243376"/>
              <a:gd name="connsiteY5394" fmla="*/ 1774979 h 2504437"/>
              <a:gd name="connsiteX5395" fmla="*/ 885970 w 3243376"/>
              <a:gd name="connsiteY5395" fmla="*/ 1784837 h 2504437"/>
              <a:gd name="connsiteX5396" fmla="*/ 908421 w 3243376"/>
              <a:gd name="connsiteY5396" fmla="*/ 1773324 h 2504437"/>
              <a:gd name="connsiteX5397" fmla="*/ 900299 w 3243376"/>
              <a:gd name="connsiteY5397" fmla="*/ 1770508 h 2504437"/>
              <a:gd name="connsiteX5398" fmla="*/ 898756 w 3243376"/>
              <a:gd name="connsiteY5398" fmla="*/ 1771466 h 2504437"/>
              <a:gd name="connsiteX5399" fmla="*/ 892302 w 3243376"/>
              <a:gd name="connsiteY5399" fmla="*/ 1745115 h 2504437"/>
              <a:gd name="connsiteX5400" fmla="*/ 876759 w 3243376"/>
              <a:gd name="connsiteY5400" fmla="*/ 1716907 h 2504437"/>
              <a:gd name="connsiteX5401" fmla="*/ 876759 w 3243376"/>
              <a:gd name="connsiteY5401" fmla="*/ 1728421 h 2504437"/>
              <a:gd name="connsiteX5402" fmla="*/ 774289 w 3243376"/>
              <a:gd name="connsiteY5402" fmla="*/ 1694456 h 2504437"/>
              <a:gd name="connsiteX5403" fmla="*/ 751837 w 3243376"/>
              <a:gd name="connsiteY5403" fmla="*/ 1694456 h 2504437"/>
              <a:gd name="connsiteX5404" fmla="*/ 751836 w 3243376"/>
              <a:gd name="connsiteY5404" fmla="*/ 1638040 h 2504437"/>
              <a:gd name="connsiteX5405" fmla="*/ 740323 w 3243376"/>
              <a:gd name="connsiteY5405" fmla="*/ 1626526 h 2504437"/>
              <a:gd name="connsiteX5406" fmla="*/ 751836 w 3243376"/>
              <a:gd name="connsiteY5406" fmla="*/ 1626526 h 2504437"/>
              <a:gd name="connsiteX5407" fmla="*/ 729385 w 3243376"/>
              <a:gd name="connsiteY5407" fmla="*/ 1615012 h 2504437"/>
              <a:gd name="connsiteX5408" fmla="*/ 740898 w 3243376"/>
              <a:gd name="connsiteY5408" fmla="*/ 1592561 h 2504437"/>
              <a:gd name="connsiteX5409" fmla="*/ 672969 w 3243376"/>
              <a:gd name="connsiteY5409" fmla="*/ 1491241 h 2504437"/>
              <a:gd name="connsiteX5410" fmla="*/ 672969 w 3243376"/>
              <a:gd name="connsiteY5410" fmla="*/ 1479728 h 2504437"/>
              <a:gd name="connsiteX5411" fmla="*/ 661456 w 3243376"/>
              <a:gd name="connsiteY5411" fmla="*/ 1445763 h 2504437"/>
              <a:gd name="connsiteX5412" fmla="*/ 683906 w 3243376"/>
              <a:gd name="connsiteY5412" fmla="*/ 1468214 h 2504437"/>
              <a:gd name="connsiteX5413" fmla="*/ 706359 w 3243376"/>
              <a:gd name="connsiteY5413" fmla="*/ 1490665 h 2504437"/>
              <a:gd name="connsiteX5414" fmla="*/ 726705 w 3243376"/>
              <a:gd name="connsiteY5414" fmla="*/ 1508601 h 2504437"/>
              <a:gd name="connsiteX5415" fmla="*/ 728261 w 3243376"/>
              <a:gd name="connsiteY5415" fmla="*/ 1510243 h 2504437"/>
              <a:gd name="connsiteX5416" fmla="*/ 729385 w 3243376"/>
              <a:gd name="connsiteY5416" fmla="*/ 1513118 h 2504437"/>
              <a:gd name="connsiteX5417" fmla="*/ 730400 w 3243376"/>
              <a:gd name="connsiteY5417" fmla="*/ 1512499 h 2504437"/>
              <a:gd name="connsiteX5418" fmla="*/ 741763 w 3243376"/>
              <a:gd name="connsiteY5418" fmla="*/ 1524487 h 2504437"/>
              <a:gd name="connsiteX5419" fmla="*/ 785802 w 3243376"/>
              <a:gd name="connsiteY5419" fmla="*/ 1524631 h 2504437"/>
              <a:gd name="connsiteX5420" fmla="*/ 763350 w 3243376"/>
              <a:gd name="connsiteY5420" fmla="*/ 1490665 h 2504437"/>
              <a:gd name="connsiteX5421" fmla="*/ 737931 w 3243376"/>
              <a:gd name="connsiteY5421" fmla="*/ 1507909 h 2504437"/>
              <a:gd name="connsiteX5422" fmla="*/ 730400 w 3243376"/>
              <a:gd name="connsiteY5422" fmla="*/ 1512499 h 2504437"/>
              <a:gd name="connsiteX5423" fmla="*/ 728261 w 3243376"/>
              <a:gd name="connsiteY5423" fmla="*/ 1510243 h 2504437"/>
              <a:gd name="connsiteX5424" fmla="*/ 715065 w 3243376"/>
              <a:gd name="connsiteY5424" fmla="*/ 1476489 h 2504437"/>
              <a:gd name="connsiteX5425" fmla="*/ 683906 w 3243376"/>
              <a:gd name="connsiteY5425" fmla="*/ 1456700 h 2504437"/>
              <a:gd name="connsiteX5426" fmla="*/ 683906 w 3243376"/>
              <a:gd name="connsiteY5426" fmla="*/ 1411798 h 2504437"/>
              <a:gd name="connsiteX5427" fmla="*/ 763351 w 3243376"/>
              <a:gd name="connsiteY5427" fmla="*/ 1456700 h 2504437"/>
              <a:gd name="connsiteX5428" fmla="*/ 774864 w 3243376"/>
              <a:gd name="connsiteY5428" fmla="*/ 1479152 h 2504437"/>
              <a:gd name="connsiteX5429" fmla="*/ 774864 w 3243376"/>
              <a:gd name="connsiteY5429" fmla="*/ 1467638 h 2504437"/>
              <a:gd name="connsiteX5430" fmla="*/ 763351 w 3243376"/>
              <a:gd name="connsiteY5430" fmla="*/ 1456125 h 2504437"/>
              <a:gd name="connsiteX5431" fmla="*/ 751836 w 3243376"/>
              <a:gd name="connsiteY5431" fmla="*/ 1388770 h 2504437"/>
              <a:gd name="connsiteX5432" fmla="*/ 706359 w 3243376"/>
              <a:gd name="connsiteY5432" fmla="*/ 1343868 h 2504437"/>
              <a:gd name="connsiteX5433" fmla="*/ 683906 w 3243376"/>
              <a:gd name="connsiteY5433" fmla="*/ 1377833 h 2504437"/>
              <a:gd name="connsiteX5434" fmla="*/ 661456 w 3243376"/>
              <a:gd name="connsiteY5434" fmla="*/ 1434249 h 2504437"/>
              <a:gd name="connsiteX5435" fmla="*/ 627490 w 3243376"/>
              <a:gd name="connsiteY5435" fmla="*/ 1456701 h 2504437"/>
              <a:gd name="connsiteX5436" fmla="*/ 627490 w 3243376"/>
              <a:gd name="connsiteY5436" fmla="*/ 1445187 h 2504437"/>
              <a:gd name="connsiteX5437" fmla="*/ 582011 w 3243376"/>
              <a:gd name="connsiteY5437" fmla="*/ 1411222 h 2504437"/>
              <a:gd name="connsiteX5438" fmla="*/ 582011 w 3243376"/>
              <a:gd name="connsiteY5438" fmla="*/ 1422736 h 2504437"/>
              <a:gd name="connsiteX5439" fmla="*/ 536533 w 3243376"/>
              <a:gd name="connsiteY5439" fmla="*/ 1445188 h 2504437"/>
              <a:gd name="connsiteX5440" fmla="*/ 570498 w 3243376"/>
              <a:gd name="connsiteY5440" fmla="*/ 1479152 h 2504437"/>
              <a:gd name="connsiteX5441" fmla="*/ 592950 w 3243376"/>
              <a:gd name="connsiteY5441" fmla="*/ 1535569 h 2504437"/>
              <a:gd name="connsiteX5442" fmla="*/ 604463 w 3243376"/>
              <a:gd name="connsiteY5442" fmla="*/ 1547082 h 2504437"/>
              <a:gd name="connsiteX5443" fmla="*/ 570498 w 3243376"/>
              <a:gd name="connsiteY5443" fmla="*/ 1547083 h 2504437"/>
              <a:gd name="connsiteX5444" fmla="*/ 558985 w 3243376"/>
              <a:gd name="connsiteY5444" fmla="*/ 1535569 h 2504437"/>
              <a:gd name="connsiteX5445" fmla="*/ 525019 w 3243376"/>
              <a:gd name="connsiteY5445" fmla="*/ 1479152 h 2504437"/>
              <a:gd name="connsiteX5446" fmla="*/ 519046 w 3243376"/>
              <a:gd name="connsiteY5446" fmla="*/ 1483470 h 2504437"/>
              <a:gd name="connsiteX5447" fmla="*/ 512240 w 3243376"/>
              <a:gd name="connsiteY5447" fmla="*/ 1483989 h 2504437"/>
              <a:gd name="connsiteX5448" fmla="*/ 513506 w 3243376"/>
              <a:gd name="connsiteY5448" fmla="*/ 1479152 h 2504437"/>
              <a:gd name="connsiteX5449" fmla="*/ 511986 w 3243376"/>
              <a:gd name="connsiteY5449" fmla="*/ 1484009 h 2504437"/>
              <a:gd name="connsiteX5450" fmla="*/ 512240 w 3243376"/>
              <a:gd name="connsiteY5450" fmla="*/ 1483989 h 2504437"/>
              <a:gd name="connsiteX5451" fmla="*/ 509098 w 3243376"/>
              <a:gd name="connsiteY5451" fmla="*/ 1495991 h 2504437"/>
              <a:gd name="connsiteX5452" fmla="*/ 547471 w 3243376"/>
              <a:gd name="connsiteY5452" fmla="*/ 1546507 h 2504437"/>
              <a:gd name="connsiteX5453" fmla="*/ 558985 w 3243376"/>
              <a:gd name="connsiteY5453" fmla="*/ 1546507 h 2504437"/>
              <a:gd name="connsiteX5454" fmla="*/ 547470 w 3243376"/>
              <a:gd name="connsiteY5454" fmla="*/ 1568958 h 2504437"/>
              <a:gd name="connsiteX5455" fmla="*/ 501991 w 3243376"/>
              <a:gd name="connsiteY5455" fmla="*/ 1524055 h 2504437"/>
              <a:gd name="connsiteX5456" fmla="*/ 513505 w 3243376"/>
              <a:gd name="connsiteY5456" fmla="*/ 1512541 h 2504437"/>
              <a:gd name="connsiteX5457" fmla="*/ 501991 w 3243376"/>
              <a:gd name="connsiteY5457" fmla="*/ 1524055 h 2504437"/>
              <a:gd name="connsiteX5458" fmla="*/ 468027 w 3243376"/>
              <a:gd name="connsiteY5458" fmla="*/ 1490090 h 2504437"/>
              <a:gd name="connsiteX5459" fmla="*/ 456514 w 3243376"/>
              <a:gd name="connsiteY5459" fmla="*/ 1501603 h 2504437"/>
              <a:gd name="connsiteX5460" fmla="*/ 444999 w 3243376"/>
              <a:gd name="connsiteY5460" fmla="*/ 1467638 h 2504437"/>
              <a:gd name="connsiteX5461" fmla="*/ 399521 w 3243376"/>
              <a:gd name="connsiteY5461" fmla="*/ 1512541 h 2504437"/>
              <a:gd name="connsiteX5462" fmla="*/ 399521 w 3243376"/>
              <a:gd name="connsiteY5462" fmla="*/ 1490090 h 2504437"/>
              <a:gd name="connsiteX5463" fmla="*/ 421973 w 3243376"/>
              <a:gd name="connsiteY5463" fmla="*/ 1456125 h 2504437"/>
              <a:gd name="connsiteX5464" fmla="*/ 388008 w 3243376"/>
              <a:gd name="connsiteY5464" fmla="*/ 1411222 h 2504437"/>
              <a:gd name="connsiteX5465" fmla="*/ 354042 w 3243376"/>
              <a:gd name="connsiteY5465" fmla="*/ 1399708 h 2504437"/>
              <a:gd name="connsiteX5466" fmla="*/ 365557 w 3243376"/>
              <a:gd name="connsiteY5466" fmla="*/ 1377257 h 2504437"/>
              <a:gd name="connsiteX5467" fmla="*/ 343105 w 3243376"/>
              <a:gd name="connsiteY5467" fmla="*/ 1365744 h 2504437"/>
              <a:gd name="connsiteX5468" fmla="*/ 320653 w 3243376"/>
              <a:gd name="connsiteY5468" fmla="*/ 1343291 h 2504437"/>
              <a:gd name="connsiteX5469" fmla="*/ 332166 w 3243376"/>
              <a:gd name="connsiteY5469" fmla="*/ 1354805 h 2504437"/>
              <a:gd name="connsiteX5470" fmla="*/ 309715 w 3243376"/>
              <a:gd name="connsiteY5470" fmla="*/ 1399708 h 2504437"/>
              <a:gd name="connsiteX5471" fmla="*/ 298202 w 3243376"/>
              <a:gd name="connsiteY5471" fmla="*/ 1399708 h 2504437"/>
              <a:gd name="connsiteX5472" fmla="*/ 286688 w 3243376"/>
              <a:gd name="connsiteY5472" fmla="*/ 1433674 h 2504437"/>
              <a:gd name="connsiteX5473" fmla="*/ 241209 w 3243376"/>
              <a:gd name="connsiteY5473" fmla="*/ 1512541 h 2504437"/>
              <a:gd name="connsiteX5474" fmla="*/ 184217 w 3243376"/>
              <a:gd name="connsiteY5474" fmla="*/ 1591409 h 2504437"/>
              <a:gd name="connsiteX5475" fmla="*/ 184217 w 3243376"/>
              <a:gd name="connsiteY5475" fmla="*/ 1568958 h 2504437"/>
              <a:gd name="connsiteX5476" fmla="*/ 195731 w 3243376"/>
              <a:gd name="connsiteY5476" fmla="*/ 1568958 h 2504437"/>
              <a:gd name="connsiteX5477" fmla="*/ 195730 w 3243376"/>
              <a:gd name="connsiteY5477" fmla="*/ 1546506 h 2504437"/>
              <a:gd name="connsiteX5478" fmla="*/ 118743 w 3243376"/>
              <a:gd name="connsiteY5478" fmla="*/ 1563993 h 2504437"/>
              <a:gd name="connsiteX5479" fmla="*/ 105698 w 3243376"/>
              <a:gd name="connsiteY5479" fmla="*/ 1572428 h 2504437"/>
              <a:gd name="connsiteX5480" fmla="*/ 884403 w 3243376"/>
              <a:gd name="connsiteY5480" fmla="*/ 0 h 2504437"/>
              <a:gd name="connsiteX5481" fmla="*/ 2547659 w 3243376"/>
              <a:gd name="connsiteY5481" fmla="*/ 823685 h 2504437"/>
              <a:gd name="connsiteX5482" fmla="*/ 2544502 w 3243376"/>
              <a:gd name="connsiteY5482" fmla="*/ 829211 h 2504437"/>
              <a:gd name="connsiteX5483" fmla="*/ 2556016 w 3243376"/>
              <a:gd name="connsiteY5483" fmla="*/ 829211 h 2504437"/>
              <a:gd name="connsiteX5484" fmla="*/ 2552777 w 3243376"/>
              <a:gd name="connsiteY5484" fmla="*/ 827411 h 2504437"/>
              <a:gd name="connsiteX5485" fmla="*/ 2553471 w 3243376"/>
              <a:gd name="connsiteY5485" fmla="*/ 826564 h 2504437"/>
              <a:gd name="connsiteX5486" fmla="*/ 2568494 w 3243376"/>
              <a:gd name="connsiteY5486" fmla="*/ 834003 h 2504437"/>
              <a:gd name="connsiteX5487" fmla="*/ 2568725 w 3243376"/>
              <a:gd name="connsiteY5487" fmla="*/ 835290 h 2504437"/>
              <a:gd name="connsiteX5488" fmla="*/ 2556016 w 3243376"/>
              <a:gd name="connsiteY5488" fmla="*/ 840148 h 2504437"/>
              <a:gd name="connsiteX5489" fmla="*/ 2567529 w 3243376"/>
              <a:gd name="connsiteY5489" fmla="*/ 840147 h 2504437"/>
              <a:gd name="connsiteX5490" fmla="*/ 2572386 w 3243376"/>
              <a:gd name="connsiteY5490" fmla="*/ 854477 h 2504437"/>
              <a:gd name="connsiteX5491" fmla="*/ 2567529 w 3243376"/>
              <a:gd name="connsiteY5491" fmla="*/ 862600 h 2504437"/>
              <a:gd name="connsiteX5492" fmla="*/ 2574653 w 3243376"/>
              <a:gd name="connsiteY5492" fmla="*/ 862600 h 2504437"/>
              <a:gd name="connsiteX5493" fmla="*/ 2575140 w 3243376"/>
              <a:gd name="connsiteY5493" fmla="*/ 862600 h 2504437"/>
              <a:gd name="connsiteX5494" fmla="*/ 2579043 w 3243376"/>
              <a:gd name="connsiteY5494" fmla="*/ 874114 h 2504437"/>
              <a:gd name="connsiteX5495" fmla="*/ 2589981 w 3243376"/>
              <a:gd name="connsiteY5495" fmla="*/ 862600 h 2504437"/>
              <a:gd name="connsiteX5496" fmla="*/ 2575140 w 3243376"/>
              <a:gd name="connsiteY5496" fmla="*/ 862600 h 2504437"/>
              <a:gd name="connsiteX5497" fmla="*/ 2573285 w 3243376"/>
              <a:gd name="connsiteY5497" fmla="*/ 857131 h 2504437"/>
              <a:gd name="connsiteX5498" fmla="*/ 2572386 w 3243376"/>
              <a:gd name="connsiteY5498" fmla="*/ 854477 h 2504437"/>
              <a:gd name="connsiteX5499" fmla="*/ 2580266 w 3243376"/>
              <a:gd name="connsiteY5499" fmla="*/ 841299 h 2504437"/>
              <a:gd name="connsiteX5500" fmla="*/ 2579970 w 3243376"/>
              <a:gd name="connsiteY5500" fmla="*/ 839687 h 2504437"/>
              <a:gd name="connsiteX5501" fmla="*/ 2713497 w 3243376"/>
              <a:gd name="connsiteY5501" fmla="*/ 905813 h 2504437"/>
              <a:gd name="connsiteX5502" fmla="*/ 2710127 w 3243376"/>
              <a:gd name="connsiteY5502" fmla="*/ 908330 h 2504437"/>
              <a:gd name="connsiteX5503" fmla="*/ 2694179 w 3243376"/>
              <a:gd name="connsiteY5503" fmla="*/ 903473 h 2504437"/>
              <a:gd name="connsiteX5504" fmla="*/ 2682665 w 3243376"/>
              <a:gd name="connsiteY5504" fmla="*/ 914986 h 2504437"/>
              <a:gd name="connsiteX5505" fmla="*/ 2694179 w 3243376"/>
              <a:gd name="connsiteY5505" fmla="*/ 903473 h 2504437"/>
              <a:gd name="connsiteX5506" fmla="*/ 2682665 w 3243376"/>
              <a:gd name="connsiteY5506" fmla="*/ 925924 h 2504437"/>
              <a:gd name="connsiteX5507" fmla="*/ 2682665 w 3243376"/>
              <a:gd name="connsiteY5507" fmla="*/ 914411 h 2504437"/>
              <a:gd name="connsiteX5508" fmla="*/ 2660213 w 3243376"/>
              <a:gd name="connsiteY5508" fmla="*/ 925924 h 2504437"/>
              <a:gd name="connsiteX5509" fmla="*/ 2660213 w 3243376"/>
              <a:gd name="connsiteY5509" fmla="*/ 914411 h 2504437"/>
              <a:gd name="connsiteX5510" fmla="*/ 2626248 w 3243376"/>
              <a:gd name="connsiteY5510" fmla="*/ 902897 h 2504437"/>
              <a:gd name="connsiteX5511" fmla="*/ 2614735 w 3243376"/>
              <a:gd name="connsiteY5511" fmla="*/ 936862 h 2504437"/>
              <a:gd name="connsiteX5512" fmla="*/ 2626248 w 3243376"/>
              <a:gd name="connsiteY5512" fmla="*/ 925349 h 2504437"/>
              <a:gd name="connsiteX5513" fmla="*/ 2614735 w 3243376"/>
              <a:gd name="connsiteY5513" fmla="*/ 913836 h 2504437"/>
              <a:gd name="connsiteX5514" fmla="*/ 2626248 w 3243376"/>
              <a:gd name="connsiteY5514" fmla="*/ 913836 h 2504437"/>
              <a:gd name="connsiteX5515" fmla="*/ 2626248 w 3243376"/>
              <a:gd name="connsiteY5515" fmla="*/ 902322 h 2504437"/>
              <a:gd name="connsiteX5516" fmla="*/ 2626248 w 3243376"/>
              <a:gd name="connsiteY5516" fmla="*/ 879870 h 2504437"/>
              <a:gd name="connsiteX5517" fmla="*/ 2603797 w 3243376"/>
              <a:gd name="connsiteY5517" fmla="*/ 936286 h 2504437"/>
              <a:gd name="connsiteX5518" fmla="*/ 2592282 w 3243376"/>
              <a:gd name="connsiteY5518" fmla="*/ 936286 h 2504437"/>
              <a:gd name="connsiteX5519" fmla="*/ 2603797 w 3243376"/>
              <a:gd name="connsiteY5519" fmla="*/ 947800 h 2504437"/>
              <a:gd name="connsiteX5520" fmla="*/ 2615310 w 3243376"/>
              <a:gd name="connsiteY5520" fmla="*/ 947800 h 2504437"/>
              <a:gd name="connsiteX5521" fmla="*/ 2626824 w 3243376"/>
              <a:gd name="connsiteY5521" fmla="*/ 970252 h 2504437"/>
              <a:gd name="connsiteX5522" fmla="*/ 2638337 w 3243376"/>
              <a:gd name="connsiteY5522" fmla="*/ 947800 h 2504437"/>
              <a:gd name="connsiteX5523" fmla="*/ 2649851 w 3243376"/>
              <a:gd name="connsiteY5523" fmla="*/ 947800 h 2504437"/>
              <a:gd name="connsiteX5524" fmla="*/ 2649851 w 3243376"/>
              <a:gd name="connsiteY5524" fmla="*/ 958163 h 2504437"/>
              <a:gd name="connsiteX5525" fmla="*/ 2648124 w 3243376"/>
              <a:gd name="connsiteY5525" fmla="*/ 958738 h 2504437"/>
              <a:gd name="connsiteX5526" fmla="*/ 2649803 w 3243376"/>
              <a:gd name="connsiteY5526" fmla="*/ 959456 h 2504437"/>
              <a:gd name="connsiteX5527" fmla="*/ 2641288 w 3243376"/>
              <a:gd name="connsiteY5527" fmla="*/ 984716 h 2504437"/>
              <a:gd name="connsiteX5528" fmla="*/ 2615886 w 3243376"/>
              <a:gd name="connsiteY5528" fmla="*/ 993279 h 2504437"/>
              <a:gd name="connsiteX5529" fmla="*/ 2614447 w 3243376"/>
              <a:gd name="connsiteY5529" fmla="*/ 976296 h 2504437"/>
              <a:gd name="connsiteX5530" fmla="*/ 2612148 w 3243376"/>
              <a:gd name="connsiteY5530" fmla="*/ 972420 h 2504437"/>
              <a:gd name="connsiteX5531" fmla="*/ 2615310 w 3243376"/>
              <a:gd name="connsiteY5531" fmla="*/ 970252 h 2504437"/>
              <a:gd name="connsiteX5532" fmla="*/ 2610862 w 3243376"/>
              <a:gd name="connsiteY5532" fmla="*/ 970252 h 2504437"/>
              <a:gd name="connsiteX5533" fmla="*/ 2604373 w 3243376"/>
              <a:gd name="connsiteY5533" fmla="*/ 959314 h 2504437"/>
              <a:gd name="connsiteX5534" fmla="*/ 2581921 w 3243376"/>
              <a:gd name="connsiteY5534" fmla="*/ 947800 h 2504437"/>
              <a:gd name="connsiteX5535" fmla="*/ 2581921 w 3243376"/>
              <a:gd name="connsiteY5535" fmla="*/ 913836 h 2504437"/>
              <a:gd name="connsiteX5536" fmla="*/ 2580482 w 3243376"/>
              <a:gd name="connsiteY5536" fmla="*/ 909518 h 2504437"/>
              <a:gd name="connsiteX5537" fmla="*/ 2572911 w 3243376"/>
              <a:gd name="connsiteY5537" fmla="*/ 912762 h 2504437"/>
              <a:gd name="connsiteX5538" fmla="*/ 2573405 w 3243376"/>
              <a:gd name="connsiteY5538" fmla="*/ 910838 h 2504437"/>
              <a:gd name="connsiteX5539" fmla="*/ 2581417 w 3243376"/>
              <a:gd name="connsiteY5539" fmla="*/ 902825 h 2504437"/>
              <a:gd name="connsiteX5540" fmla="*/ 2592859 w 3243376"/>
              <a:gd name="connsiteY5540" fmla="*/ 891383 h 2504437"/>
              <a:gd name="connsiteX5541" fmla="*/ 2581346 w 3243376"/>
              <a:gd name="connsiteY5541" fmla="*/ 879870 h 2504437"/>
              <a:gd name="connsiteX5542" fmla="*/ 2573405 w 3243376"/>
              <a:gd name="connsiteY5542" fmla="*/ 910838 h 2504437"/>
              <a:gd name="connsiteX5543" fmla="*/ 2570407 w 3243376"/>
              <a:gd name="connsiteY5543" fmla="*/ 913836 h 2504437"/>
              <a:gd name="connsiteX5544" fmla="*/ 2572911 w 3243376"/>
              <a:gd name="connsiteY5544" fmla="*/ 912762 h 2504437"/>
              <a:gd name="connsiteX5545" fmla="*/ 2572710 w 3243376"/>
              <a:gd name="connsiteY5545" fmla="*/ 913547 h 2504437"/>
              <a:gd name="connsiteX5546" fmla="*/ 2581346 w 3243376"/>
              <a:gd name="connsiteY5546" fmla="*/ 947224 h 2504437"/>
              <a:gd name="connsiteX5547" fmla="*/ 2569832 w 3243376"/>
              <a:gd name="connsiteY5547" fmla="*/ 935711 h 2504437"/>
              <a:gd name="connsiteX5548" fmla="*/ 2569832 w 3243376"/>
              <a:gd name="connsiteY5548" fmla="*/ 913259 h 2504437"/>
              <a:gd name="connsiteX5549" fmla="*/ 2547380 w 3243376"/>
              <a:gd name="connsiteY5549" fmla="*/ 924773 h 2504437"/>
              <a:gd name="connsiteX5550" fmla="*/ 2552417 w 3243376"/>
              <a:gd name="connsiteY5550" fmla="*/ 934937 h 2504437"/>
              <a:gd name="connsiteX5551" fmla="*/ 2552425 w 3243376"/>
              <a:gd name="connsiteY5551" fmla="*/ 935057 h 2504437"/>
              <a:gd name="connsiteX5552" fmla="*/ 2544502 w 3243376"/>
              <a:gd name="connsiteY5552" fmla="*/ 930530 h 2504437"/>
              <a:gd name="connsiteX5553" fmla="*/ 2550259 w 3243376"/>
              <a:gd name="connsiteY5553" fmla="*/ 940604 h 2504437"/>
              <a:gd name="connsiteX5554" fmla="*/ 2552825 w 3243376"/>
              <a:gd name="connsiteY5554" fmla="*/ 941246 h 2504437"/>
              <a:gd name="connsiteX5555" fmla="*/ 2553137 w 3243376"/>
              <a:gd name="connsiteY5555" fmla="*/ 946073 h 2504437"/>
              <a:gd name="connsiteX5556" fmla="*/ 2558894 w 3243376"/>
              <a:gd name="connsiteY5556" fmla="*/ 958738 h 2504437"/>
              <a:gd name="connsiteX5557" fmla="*/ 2547380 w 3243376"/>
              <a:gd name="connsiteY5557" fmla="*/ 958738 h 2504437"/>
              <a:gd name="connsiteX5558" fmla="*/ 2558894 w 3243376"/>
              <a:gd name="connsiteY5558" fmla="*/ 1003641 h 2504437"/>
              <a:gd name="connsiteX5559" fmla="*/ 2563211 w 3243376"/>
              <a:gd name="connsiteY5559" fmla="*/ 992631 h 2504437"/>
              <a:gd name="connsiteX5560" fmla="*/ 2561152 w 3243376"/>
              <a:gd name="connsiteY5560" fmla="*/ 987174 h 2504437"/>
              <a:gd name="connsiteX5561" fmla="*/ 2567529 w 3243376"/>
              <a:gd name="connsiteY5561" fmla="*/ 988170 h 2504437"/>
              <a:gd name="connsiteX5562" fmla="*/ 2567529 w 3243376"/>
              <a:gd name="connsiteY5562" fmla="*/ 997884 h 2504437"/>
              <a:gd name="connsiteX5563" fmla="*/ 2579042 w 3243376"/>
              <a:gd name="connsiteY5563" fmla="*/ 997884 h 2504437"/>
              <a:gd name="connsiteX5564" fmla="*/ 2579043 w 3243376"/>
              <a:gd name="connsiteY5564" fmla="*/ 986371 h 2504437"/>
              <a:gd name="connsiteX5565" fmla="*/ 2567529 w 3243376"/>
              <a:gd name="connsiteY5565" fmla="*/ 986371 h 2504437"/>
              <a:gd name="connsiteX5566" fmla="*/ 2560849 w 3243376"/>
              <a:gd name="connsiteY5566" fmla="*/ 986371 h 2504437"/>
              <a:gd name="connsiteX5567" fmla="*/ 2558894 w 3243376"/>
              <a:gd name="connsiteY5567" fmla="*/ 981190 h 2504437"/>
              <a:gd name="connsiteX5568" fmla="*/ 2570407 w 3243376"/>
              <a:gd name="connsiteY5568" fmla="*/ 969676 h 2504437"/>
              <a:gd name="connsiteX5569" fmla="*/ 2558894 w 3243376"/>
              <a:gd name="connsiteY5569" fmla="*/ 947224 h 2504437"/>
              <a:gd name="connsiteX5570" fmla="*/ 2570407 w 3243376"/>
              <a:gd name="connsiteY5570" fmla="*/ 958738 h 2504437"/>
              <a:gd name="connsiteX5571" fmla="*/ 2581921 w 3243376"/>
              <a:gd name="connsiteY5571" fmla="*/ 958738 h 2504437"/>
              <a:gd name="connsiteX5572" fmla="*/ 2604373 w 3243376"/>
              <a:gd name="connsiteY5572" fmla="*/ 970252 h 2504437"/>
              <a:gd name="connsiteX5573" fmla="*/ 2592859 w 3243376"/>
              <a:gd name="connsiteY5573" fmla="*/ 970252 h 2504437"/>
              <a:gd name="connsiteX5574" fmla="*/ 2603869 w 3243376"/>
              <a:gd name="connsiteY5574" fmla="*/ 970252 h 2504437"/>
              <a:gd name="connsiteX5575" fmla="*/ 2610862 w 3243376"/>
              <a:gd name="connsiteY5575" fmla="*/ 970252 h 2504437"/>
              <a:gd name="connsiteX5576" fmla="*/ 2612148 w 3243376"/>
              <a:gd name="connsiteY5576" fmla="*/ 972420 h 2504437"/>
              <a:gd name="connsiteX5577" fmla="*/ 2605236 w 3243376"/>
              <a:gd name="connsiteY5577" fmla="*/ 977160 h 2504437"/>
              <a:gd name="connsiteX5578" fmla="*/ 2603797 w 3243376"/>
              <a:gd name="connsiteY5578" fmla="*/ 992703 h 2504437"/>
              <a:gd name="connsiteX5579" fmla="*/ 2603797 w 3243376"/>
              <a:gd name="connsiteY5579" fmla="*/ 981190 h 2504437"/>
              <a:gd name="connsiteX5580" fmla="*/ 2592282 w 3243376"/>
              <a:gd name="connsiteY5580" fmla="*/ 992703 h 2504437"/>
              <a:gd name="connsiteX5581" fmla="*/ 2592283 w 3243376"/>
              <a:gd name="connsiteY5581" fmla="*/ 1015154 h 2504437"/>
              <a:gd name="connsiteX5582" fmla="*/ 2614735 w 3243376"/>
              <a:gd name="connsiteY5582" fmla="*/ 1003641 h 2504437"/>
              <a:gd name="connsiteX5583" fmla="*/ 2625960 w 3243376"/>
              <a:gd name="connsiteY5583" fmla="*/ 1013715 h 2504437"/>
              <a:gd name="connsiteX5584" fmla="*/ 2635458 w 3243376"/>
              <a:gd name="connsiteY5584" fmla="*/ 1014933 h 2504437"/>
              <a:gd name="connsiteX5585" fmla="*/ 2637186 w 3243376"/>
              <a:gd name="connsiteY5585" fmla="*/ 1015155 h 2504437"/>
              <a:gd name="connsiteX5586" fmla="*/ 2637186 w 3243376"/>
              <a:gd name="connsiteY5586" fmla="*/ 1017817 h 2504437"/>
              <a:gd name="connsiteX5587" fmla="*/ 2637186 w 3243376"/>
              <a:gd name="connsiteY5587" fmla="*/ 1015155 h 2504437"/>
              <a:gd name="connsiteX5588" fmla="*/ 2637186 w 3243376"/>
              <a:gd name="connsiteY5588" fmla="*/ 1015155 h 2504437"/>
              <a:gd name="connsiteX5589" fmla="*/ 2637186 w 3243376"/>
              <a:gd name="connsiteY5589" fmla="*/ 1003641 h 2504437"/>
              <a:gd name="connsiteX5590" fmla="*/ 2659638 w 3243376"/>
              <a:gd name="connsiteY5590" fmla="*/ 992128 h 2504437"/>
              <a:gd name="connsiteX5591" fmla="*/ 2659638 w 3243376"/>
              <a:gd name="connsiteY5591" fmla="*/ 1003641 h 2504437"/>
              <a:gd name="connsiteX5592" fmla="*/ 2660933 w 3243376"/>
              <a:gd name="connsiteY5592" fmla="*/ 964216 h 2504437"/>
              <a:gd name="connsiteX5593" fmla="*/ 2649803 w 3243376"/>
              <a:gd name="connsiteY5593" fmla="*/ 959456 h 2504437"/>
              <a:gd name="connsiteX5594" fmla="*/ 2649851 w 3243376"/>
              <a:gd name="connsiteY5594" fmla="*/ 959314 h 2504437"/>
              <a:gd name="connsiteX5595" fmla="*/ 2649851 w 3243376"/>
              <a:gd name="connsiteY5595" fmla="*/ 958163 h 2504437"/>
              <a:gd name="connsiteX5596" fmla="*/ 2661445 w 3243376"/>
              <a:gd name="connsiteY5596" fmla="*/ 954303 h 2504437"/>
              <a:gd name="connsiteX5597" fmla="*/ 2682090 w 3243376"/>
              <a:gd name="connsiteY5597" fmla="*/ 970252 h 2504437"/>
              <a:gd name="connsiteX5598" fmla="*/ 2682090 w 3243376"/>
              <a:gd name="connsiteY5598" fmla="*/ 992703 h 2504437"/>
              <a:gd name="connsiteX5599" fmla="*/ 2659637 w 3243376"/>
              <a:gd name="connsiteY5599" fmla="*/ 1004216 h 2504437"/>
              <a:gd name="connsiteX5600" fmla="*/ 2648124 w 3243376"/>
              <a:gd name="connsiteY5600" fmla="*/ 1004216 h 2504437"/>
              <a:gd name="connsiteX5601" fmla="*/ 2659638 w 3243376"/>
              <a:gd name="connsiteY5601" fmla="*/ 1015730 h 2504437"/>
              <a:gd name="connsiteX5602" fmla="*/ 2648124 w 3243376"/>
              <a:gd name="connsiteY5602" fmla="*/ 1015730 h 2504437"/>
              <a:gd name="connsiteX5603" fmla="*/ 2659638 w 3243376"/>
              <a:gd name="connsiteY5603" fmla="*/ 1027244 h 2504437"/>
              <a:gd name="connsiteX5604" fmla="*/ 2682090 w 3243376"/>
              <a:gd name="connsiteY5604" fmla="*/ 1015731 h 2504437"/>
              <a:gd name="connsiteX5605" fmla="*/ 2682090 w 3243376"/>
              <a:gd name="connsiteY5605" fmla="*/ 1038182 h 2504437"/>
              <a:gd name="connsiteX5606" fmla="*/ 2670575 w 3243376"/>
              <a:gd name="connsiteY5606" fmla="*/ 1049695 h 2504437"/>
              <a:gd name="connsiteX5607" fmla="*/ 2659062 w 3243376"/>
              <a:gd name="connsiteY5607" fmla="*/ 1027244 h 2504437"/>
              <a:gd name="connsiteX5608" fmla="*/ 2647549 w 3243376"/>
              <a:gd name="connsiteY5608" fmla="*/ 1049695 h 2504437"/>
              <a:gd name="connsiteX5609" fmla="*/ 2648988 w 3243376"/>
              <a:gd name="connsiteY5609" fmla="*/ 1055451 h 2504437"/>
              <a:gd name="connsiteX5610" fmla="*/ 2649867 w 3243376"/>
              <a:gd name="connsiteY5610" fmla="*/ 1055954 h 2504437"/>
              <a:gd name="connsiteX5611" fmla="*/ 2652292 w 3243376"/>
              <a:gd name="connsiteY5611" fmla="*/ 1062501 h 2504437"/>
              <a:gd name="connsiteX5612" fmla="*/ 2649167 w 3243376"/>
              <a:gd name="connsiteY5612" fmla="*/ 1063097 h 2504437"/>
              <a:gd name="connsiteX5613" fmla="*/ 2650966 w 3243376"/>
              <a:gd name="connsiteY5613" fmla="*/ 1075295 h 2504437"/>
              <a:gd name="connsiteX5614" fmla="*/ 2648019 w 3243376"/>
              <a:gd name="connsiteY5614" fmla="*/ 1082509 h 2504437"/>
              <a:gd name="connsiteX5615" fmla="*/ 2641216 w 3243376"/>
              <a:gd name="connsiteY5615" fmla="*/ 1082509 h 2504437"/>
              <a:gd name="connsiteX5616" fmla="*/ 2636925 w 3243376"/>
              <a:gd name="connsiteY5616" fmla="*/ 1082509 h 2504437"/>
              <a:gd name="connsiteX5617" fmla="*/ 2627112 w 3243376"/>
              <a:gd name="connsiteY5617" fmla="*/ 1060849 h 2504437"/>
              <a:gd name="connsiteX5618" fmla="*/ 2625673 w 3243376"/>
              <a:gd name="connsiteY5618" fmla="*/ 1038182 h 2504437"/>
              <a:gd name="connsiteX5619" fmla="*/ 2614159 w 3243376"/>
              <a:gd name="connsiteY5619" fmla="*/ 1049695 h 2504437"/>
              <a:gd name="connsiteX5620" fmla="*/ 2625673 w 3243376"/>
              <a:gd name="connsiteY5620" fmla="*/ 1061209 h 2504437"/>
              <a:gd name="connsiteX5621" fmla="*/ 2625673 w 3243376"/>
              <a:gd name="connsiteY5621" fmla="*/ 1083661 h 2504437"/>
              <a:gd name="connsiteX5622" fmla="*/ 2603220 w 3243376"/>
              <a:gd name="connsiteY5622" fmla="*/ 1072147 h 2504437"/>
              <a:gd name="connsiteX5623" fmla="*/ 2603221 w 3243376"/>
              <a:gd name="connsiteY5623" fmla="*/ 1106112 h 2504437"/>
              <a:gd name="connsiteX5624" fmla="*/ 2637186 w 3243376"/>
              <a:gd name="connsiteY5624" fmla="*/ 1094598 h 2504437"/>
              <a:gd name="connsiteX5625" fmla="*/ 2637186 w 3243376"/>
              <a:gd name="connsiteY5625" fmla="*/ 1128564 h 2504437"/>
              <a:gd name="connsiteX5626" fmla="*/ 2625673 w 3243376"/>
              <a:gd name="connsiteY5626" fmla="*/ 1117050 h 2504437"/>
              <a:gd name="connsiteX5627" fmla="*/ 2629990 w 3243376"/>
              <a:gd name="connsiteY5627" fmla="*/ 1125685 h 2504437"/>
              <a:gd name="connsiteX5628" fmla="*/ 2630192 w 3243376"/>
              <a:gd name="connsiteY5628" fmla="*/ 1124879 h 2504437"/>
              <a:gd name="connsiteX5629" fmla="*/ 2641000 w 3243376"/>
              <a:gd name="connsiteY5629" fmla="*/ 1143603 h 2504437"/>
              <a:gd name="connsiteX5630" fmla="*/ 2648124 w 3243376"/>
              <a:gd name="connsiteY5630" fmla="*/ 1161953 h 2504437"/>
              <a:gd name="connsiteX5631" fmla="*/ 2646325 w 3243376"/>
              <a:gd name="connsiteY5631" fmla="*/ 1165191 h 2504437"/>
              <a:gd name="connsiteX5632" fmla="*/ 2646207 w 3243376"/>
              <a:gd name="connsiteY5632" fmla="*/ 1165094 h 2504437"/>
              <a:gd name="connsiteX5633" fmla="*/ 2647549 w 3243376"/>
              <a:gd name="connsiteY5633" fmla="*/ 1162528 h 2504437"/>
              <a:gd name="connsiteX5634" fmla="*/ 2642172 w 3243376"/>
              <a:gd name="connsiteY5634" fmla="*/ 1161793 h 2504437"/>
              <a:gd name="connsiteX5635" fmla="*/ 2638410 w 3243376"/>
              <a:gd name="connsiteY5635" fmla="*/ 1158715 h 2504437"/>
              <a:gd name="connsiteX5636" fmla="*/ 2637086 w 3243376"/>
              <a:gd name="connsiteY5636" fmla="*/ 1161098 h 2504437"/>
              <a:gd name="connsiteX5637" fmla="*/ 2635649 w 3243376"/>
              <a:gd name="connsiteY5637" fmla="*/ 1160902 h 2504437"/>
              <a:gd name="connsiteX5638" fmla="*/ 2626536 w 3243376"/>
              <a:gd name="connsiteY5638" fmla="*/ 1150943 h 2504437"/>
              <a:gd name="connsiteX5639" fmla="*/ 2625096 w 3243376"/>
              <a:gd name="connsiteY5639" fmla="*/ 1139501 h 2504437"/>
              <a:gd name="connsiteX5640" fmla="*/ 2613584 w 3243376"/>
              <a:gd name="connsiteY5640" fmla="*/ 1151015 h 2504437"/>
              <a:gd name="connsiteX5641" fmla="*/ 2634389 w 3243376"/>
              <a:gd name="connsiteY5641" fmla="*/ 1160729 h 2504437"/>
              <a:gd name="connsiteX5642" fmla="*/ 2635649 w 3243376"/>
              <a:gd name="connsiteY5642" fmla="*/ 1160902 h 2504437"/>
              <a:gd name="connsiteX5643" fmla="*/ 2636611 w 3243376"/>
              <a:gd name="connsiteY5643" fmla="*/ 1161953 h 2504437"/>
              <a:gd name="connsiteX5644" fmla="*/ 2637086 w 3243376"/>
              <a:gd name="connsiteY5644" fmla="*/ 1161098 h 2504437"/>
              <a:gd name="connsiteX5645" fmla="*/ 2642172 w 3243376"/>
              <a:gd name="connsiteY5645" fmla="*/ 1161793 h 2504437"/>
              <a:gd name="connsiteX5646" fmla="*/ 2642368 w 3243376"/>
              <a:gd name="connsiteY5646" fmla="*/ 1161953 h 2504437"/>
              <a:gd name="connsiteX5647" fmla="*/ 2646207 w 3243376"/>
              <a:gd name="connsiteY5647" fmla="*/ 1165094 h 2504437"/>
              <a:gd name="connsiteX5648" fmla="*/ 2641791 w 3243376"/>
              <a:gd name="connsiteY5648" fmla="*/ 1173538 h 2504437"/>
              <a:gd name="connsiteX5649" fmla="*/ 2636034 w 3243376"/>
              <a:gd name="connsiteY5649" fmla="*/ 1184980 h 2504437"/>
              <a:gd name="connsiteX5650" fmla="*/ 2647549 w 3243376"/>
              <a:gd name="connsiteY5650" fmla="*/ 1184980 h 2504437"/>
              <a:gd name="connsiteX5651" fmla="*/ 2653305 w 3243376"/>
              <a:gd name="connsiteY5651" fmla="*/ 1178071 h 2504437"/>
              <a:gd name="connsiteX5652" fmla="*/ 2657593 w 3243376"/>
              <a:gd name="connsiteY5652" fmla="*/ 1166493 h 2504437"/>
              <a:gd name="connsiteX5653" fmla="*/ 2658486 w 3243376"/>
              <a:gd name="connsiteY5653" fmla="*/ 1165983 h 2504437"/>
              <a:gd name="connsiteX5654" fmla="*/ 2657782 w 3243376"/>
              <a:gd name="connsiteY5654" fmla="*/ 1165983 h 2504437"/>
              <a:gd name="connsiteX5655" fmla="*/ 2659062 w 3243376"/>
              <a:gd name="connsiteY5655" fmla="*/ 1162528 h 2504437"/>
              <a:gd name="connsiteX5656" fmla="*/ 2659062 w 3243376"/>
              <a:gd name="connsiteY5656" fmla="*/ 1184979 h 2504437"/>
              <a:gd name="connsiteX5657" fmla="*/ 2636611 w 3243376"/>
              <a:gd name="connsiteY5657" fmla="*/ 1196494 h 2504437"/>
              <a:gd name="connsiteX5658" fmla="*/ 2648124 w 3243376"/>
              <a:gd name="connsiteY5658" fmla="*/ 1208007 h 2504437"/>
              <a:gd name="connsiteX5659" fmla="*/ 2636611 w 3243376"/>
              <a:gd name="connsiteY5659" fmla="*/ 1219520 h 2504437"/>
              <a:gd name="connsiteX5660" fmla="*/ 2648124 w 3243376"/>
              <a:gd name="connsiteY5660" fmla="*/ 1231035 h 2504437"/>
              <a:gd name="connsiteX5661" fmla="*/ 2636611 w 3243376"/>
              <a:gd name="connsiteY5661" fmla="*/ 1242548 h 2504437"/>
              <a:gd name="connsiteX5662" fmla="*/ 2648124 w 3243376"/>
              <a:gd name="connsiteY5662" fmla="*/ 1264999 h 2504437"/>
              <a:gd name="connsiteX5663" fmla="*/ 2659637 w 3243376"/>
              <a:gd name="connsiteY5663" fmla="*/ 1242548 h 2504437"/>
              <a:gd name="connsiteX5664" fmla="*/ 2648124 w 3243376"/>
              <a:gd name="connsiteY5664" fmla="*/ 1220097 h 2504437"/>
              <a:gd name="connsiteX5665" fmla="*/ 2659638 w 3243376"/>
              <a:gd name="connsiteY5665" fmla="*/ 1231610 h 2504437"/>
              <a:gd name="connsiteX5666" fmla="*/ 2671152 w 3243376"/>
              <a:gd name="connsiteY5666" fmla="*/ 1254061 h 2504437"/>
              <a:gd name="connsiteX5667" fmla="*/ 2682665 w 3243376"/>
              <a:gd name="connsiteY5667" fmla="*/ 1231610 h 2504437"/>
              <a:gd name="connsiteX5668" fmla="*/ 2694179 w 3243376"/>
              <a:gd name="connsiteY5668" fmla="*/ 1231610 h 2504437"/>
              <a:gd name="connsiteX5669" fmla="*/ 2682665 w 3243376"/>
              <a:gd name="connsiteY5669" fmla="*/ 1254061 h 2504437"/>
              <a:gd name="connsiteX5670" fmla="*/ 2694179 w 3243376"/>
              <a:gd name="connsiteY5670" fmla="*/ 1220097 h 2504437"/>
              <a:gd name="connsiteX5671" fmla="*/ 2689861 w 3243376"/>
              <a:gd name="connsiteY5671" fmla="*/ 1204769 h 2504437"/>
              <a:gd name="connsiteX5672" fmla="*/ 2693150 w 3243376"/>
              <a:gd name="connsiteY5672" fmla="*/ 1199342 h 2504437"/>
              <a:gd name="connsiteX5673" fmla="*/ 2695689 w 3243376"/>
              <a:gd name="connsiteY5673" fmla="*/ 1199084 h 2504437"/>
              <a:gd name="connsiteX5674" fmla="*/ 2695473 w 3243376"/>
              <a:gd name="connsiteY5674" fmla="*/ 1198267 h 2504437"/>
              <a:gd name="connsiteX5675" fmla="*/ 2708571 w 3243376"/>
              <a:gd name="connsiteY5675" fmla="*/ 1204553 h 2504437"/>
              <a:gd name="connsiteX5676" fmla="*/ 2705692 w 3243376"/>
              <a:gd name="connsiteY5676" fmla="*/ 1220097 h 2504437"/>
              <a:gd name="connsiteX5677" fmla="*/ 2728144 w 3243376"/>
              <a:gd name="connsiteY5677" fmla="*/ 1220097 h 2504437"/>
              <a:gd name="connsiteX5678" fmla="*/ 2726836 w 3243376"/>
              <a:gd name="connsiteY5678" fmla="*/ 1229255 h 2504437"/>
              <a:gd name="connsiteX5679" fmla="*/ 2726345 w 3243376"/>
              <a:gd name="connsiteY5679" fmla="*/ 1228372 h 2504437"/>
              <a:gd name="connsiteX5680" fmla="*/ 2723604 w 3243376"/>
              <a:gd name="connsiteY5680" fmla="*/ 1230613 h 2504437"/>
              <a:gd name="connsiteX5681" fmla="*/ 2716630 w 3243376"/>
              <a:gd name="connsiteY5681" fmla="*/ 1231610 h 2504437"/>
              <a:gd name="connsiteX5682" fmla="*/ 2722387 w 3243376"/>
              <a:gd name="connsiteY5682" fmla="*/ 1231610 h 2504437"/>
              <a:gd name="connsiteX5683" fmla="*/ 2723604 w 3243376"/>
              <a:gd name="connsiteY5683" fmla="*/ 1230613 h 2504437"/>
              <a:gd name="connsiteX5684" fmla="*/ 2726705 w 3243376"/>
              <a:gd name="connsiteY5684" fmla="*/ 1230171 h 2504437"/>
              <a:gd name="connsiteX5685" fmla="*/ 2726836 w 3243376"/>
              <a:gd name="connsiteY5685" fmla="*/ 1229255 h 2504437"/>
              <a:gd name="connsiteX5686" fmla="*/ 2728144 w 3243376"/>
              <a:gd name="connsiteY5686" fmla="*/ 1231610 h 2504437"/>
              <a:gd name="connsiteX5687" fmla="*/ 2728387 w 3243376"/>
              <a:gd name="connsiteY5687" fmla="*/ 1242944 h 2504437"/>
              <a:gd name="connsiteX5688" fmla="*/ 2738671 w 3243376"/>
              <a:gd name="connsiteY5688" fmla="*/ 1243107 h 2504437"/>
              <a:gd name="connsiteX5689" fmla="*/ 2737929 w 3243376"/>
              <a:gd name="connsiteY5689" fmla="*/ 1244851 h 2504437"/>
              <a:gd name="connsiteX5690" fmla="*/ 2738336 w 3243376"/>
              <a:gd name="connsiteY5690" fmla="*/ 1244851 h 2504437"/>
              <a:gd name="connsiteX5691" fmla="*/ 2728992 w 3243376"/>
              <a:gd name="connsiteY5691" fmla="*/ 1257065 h 2504437"/>
              <a:gd name="connsiteX5692" fmla="*/ 2717206 w 3243376"/>
              <a:gd name="connsiteY5692" fmla="*/ 1254637 h 2504437"/>
              <a:gd name="connsiteX5693" fmla="*/ 2728648 w 3243376"/>
              <a:gd name="connsiteY5693" fmla="*/ 1257515 h 2504437"/>
              <a:gd name="connsiteX5694" fmla="*/ 2728992 w 3243376"/>
              <a:gd name="connsiteY5694" fmla="*/ 1257065 h 2504437"/>
              <a:gd name="connsiteX5695" fmla="*/ 2730869 w 3243376"/>
              <a:gd name="connsiteY5695" fmla="*/ 1257452 h 2504437"/>
              <a:gd name="connsiteX5696" fmla="*/ 2762685 w 3243376"/>
              <a:gd name="connsiteY5696" fmla="*/ 1243123 h 2504437"/>
              <a:gd name="connsiteX5697" fmla="*/ 2768441 w 3243376"/>
              <a:gd name="connsiteY5697" fmla="*/ 1254133 h 2504437"/>
              <a:gd name="connsiteX5698" fmla="*/ 2774007 w 3243376"/>
              <a:gd name="connsiteY5698" fmla="*/ 1265194 h 2504437"/>
              <a:gd name="connsiteX5699" fmla="*/ 2763188 w 3243376"/>
              <a:gd name="connsiteY5699" fmla="*/ 1276225 h 2504437"/>
              <a:gd name="connsiteX5700" fmla="*/ 2751747 w 3243376"/>
              <a:gd name="connsiteY5700" fmla="*/ 1287451 h 2504437"/>
              <a:gd name="connsiteX5701" fmla="*/ 2763260 w 3243376"/>
              <a:gd name="connsiteY5701" fmla="*/ 1298964 h 2504437"/>
              <a:gd name="connsiteX5702" fmla="*/ 2763260 w 3243376"/>
              <a:gd name="connsiteY5702" fmla="*/ 1321416 h 2504437"/>
              <a:gd name="connsiteX5703" fmla="*/ 2774773 w 3243376"/>
              <a:gd name="connsiteY5703" fmla="*/ 1309902 h 2504437"/>
              <a:gd name="connsiteX5704" fmla="*/ 2774774 w 3243376"/>
              <a:gd name="connsiteY5704" fmla="*/ 1321416 h 2504437"/>
              <a:gd name="connsiteX5705" fmla="*/ 2797225 w 3243376"/>
              <a:gd name="connsiteY5705" fmla="*/ 1321416 h 2504437"/>
              <a:gd name="connsiteX5706" fmla="*/ 2831189 w 3243376"/>
              <a:gd name="connsiteY5706" fmla="*/ 1355381 h 2504437"/>
              <a:gd name="connsiteX5707" fmla="*/ 2830960 w 3243376"/>
              <a:gd name="connsiteY5707" fmla="*/ 1347684 h 2504437"/>
              <a:gd name="connsiteX5708" fmla="*/ 2838385 w 3243376"/>
              <a:gd name="connsiteY5708" fmla="*/ 1351927 h 2504437"/>
              <a:gd name="connsiteX5709" fmla="*/ 2839825 w 3243376"/>
              <a:gd name="connsiteY5709" fmla="*/ 1357684 h 2504437"/>
              <a:gd name="connsiteX5710" fmla="*/ 2842703 w 3243376"/>
              <a:gd name="connsiteY5710" fmla="*/ 1343507 h 2504437"/>
              <a:gd name="connsiteX5711" fmla="*/ 2830901 w 3243376"/>
              <a:gd name="connsiteY5711" fmla="*/ 1345691 h 2504437"/>
              <a:gd name="connsiteX5712" fmla="*/ 2830838 w 3243376"/>
              <a:gd name="connsiteY5712" fmla="*/ 1343597 h 2504437"/>
              <a:gd name="connsiteX5713" fmla="*/ 2808739 w 3243376"/>
              <a:gd name="connsiteY5713" fmla="*/ 1321416 h 2504437"/>
              <a:gd name="connsiteX5714" fmla="*/ 2808739 w 3243376"/>
              <a:gd name="connsiteY5714" fmla="*/ 1287451 h 2504437"/>
              <a:gd name="connsiteX5715" fmla="*/ 2831189 w 3243376"/>
              <a:gd name="connsiteY5715" fmla="*/ 1287451 h 2504437"/>
              <a:gd name="connsiteX5716" fmla="*/ 2831190 w 3243376"/>
              <a:gd name="connsiteY5716" fmla="*/ 1298964 h 2504437"/>
              <a:gd name="connsiteX5717" fmla="*/ 2842703 w 3243376"/>
              <a:gd name="connsiteY5717" fmla="*/ 1287451 h 2504437"/>
              <a:gd name="connsiteX5718" fmla="*/ 2854217 w 3243376"/>
              <a:gd name="connsiteY5718" fmla="*/ 1321416 h 2504437"/>
              <a:gd name="connsiteX5719" fmla="*/ 2831766 w 3243376"/>
              <a:gd name="connsiteY5719" fmla="*/ 1321417 h 2504437"/>
              <a:gd name="connsiteX5720" fmla="*/ 2831765 w 3243376"/>
              <a:gd name="connsiteY5720" fmla="*/ 1332929 h 2504437"/>
              <a:gd name="connsiteX5721" fmla="*/ 2854217 w 3243376"/>
              <a:gd name="connsiteY5721" fmla="*/ 1321416 h 2504437"/>
              <a:gd name="connsiteX5722" fmla="*/ 2876669 w 3243376"/>
              <a:gd name="connsiteY5722" fmla="*/ 1343867 h 2504437"/>
              <a:gd name="connsiteX5723" fmla="*/ 2888182 w 3243376"/>
              <a:gd name="connsiteY5723" fmla="*/ 1332353 h 2504437"/>
              <a:gd name="connsiteX5724" fmla="*/ 2888182 w 3243376"/>
              <a:gd name="connsiteY5724" fmla="*/ 1320840 h 2504437"/>
              <a:gd name="connsiteX5725" fmla="*/ 2865730 w 3243376"/>
              <a:gd name="connsiteY5725" fmla="*/ 1309327 h 2504437"/>
              <a:gd name="connsiteX5726" fmla="*/ 2865731 w 3243376"/>
              <a:gd name="connsiteY5726" fmla="*/ 1297813 h 2504437"/>
              <a:gd name="connsiteX5727" fmla="*/ 2877244 w 3243376"/>
              <a:gd name="connsiteY5727" fmla="*/ 1297813 h 2504437"/>
              <a:gd name="connsiteX5728" fmla="*/ 2865730 w 3243376"/>
              <a:gd name="connsiteY5728" fmla="*/ 1263848 h 2504437"/>
              <a:gd name="connsiteX5729" fmla="*/ 2864868 w 3243376"/>
              <a:gd name="connsiteY5729" fmla="*/ 1263848 h 2504437"/>
              <a:gd name="connsiteX5730" fmla="*/ 2866019 w 3243376"/>
              <a:gd name="connsiteY5730" fmla="*/ 1259242 h 2504437"/>
              <a:gd name="connsiteX5731" fmla="*/ 2876093 w 3243376"/>
              <a:gd name="connsiteY5731" fmla="*/ 1253486 h 2504437"/>
              <a:gd name="connsiteX5732" fmla="*/ 2887606 w 3243376"/>
              <a:gd name="connsiteY5732" fmla="*/ 1287450 h 2504437"/>
              <a:gd name="connsiteX5733" fmla="*/ 2876093 w 3243376"/>
              <a:gd name="connsiteY5733" fmla="*/ 1298964 h 2504437"/>
              <a:gd name="connsiteX5734" fmla="*/ 2887606 w 3243376"/>
              <a:gd name="connsiteY5734" fmla="*/ 1310478 h 2504437"/>
              <a:gd name="connsiteX5735" fmla="*/ 2910058 w 3243376"/>
              <a:gd name="connsiteY5735" fmla="*/ 1298964 h 2504437"/>
              <a:gd name="connsiteX5736" fmla="*/ 2944024 w 3243376"/>
              <a:gd name="connsiteY5736" fmla="*/ 1343868 h 2504437"/>
              <a:gd name="connsiteX5737" fmla="*/ 2932510 w 3243376"/>
              <a:gd name="connsiteY5737" fmla="*/ 1343867 h 2504437"/>
              <a:gd name="connsiteX5738" fmla="*/ 2944023 w 3243376"/>
              <a:gd name="connsiteY5738" fmla="*/ 1388770 h 2504437"/>
              <a:gd name="connsiteX5739" fmla="*/ 2989501 w 3243376"/>
              <a:gd name="connsiteY5739" fmla="*/ 1433674 h 2504437"/>
              <a:gd name="connsiteX5740" fmla="*/ 3034981 w 3243376"/>
              <a:gd name="connsiteY5740" fmla="*/ 1411222 h 2504437"/>
              <a:gd name="connsiteX5741" fmla="*/ 3034981 w 3243376"/>
              <a:gd name="connsiteY5741" fmla="*/ 1399708 h 2504437"/>
              <a:gd name="connsiteX5742" fmla="*/ 3057432 w 3243376"/>
              <a:gd name="connsiteY5742" fmla="*/ 1411222 h 2504437"/>
              <a:gd name="connsiteX5743" fmla="*/ 3091397 w 3243376"/>
              <a:gd name="connsiteY5743" fmla="*/ 1433674 h 2504437"/>
              <a:gd name="connsiteX5744" fmla="*/ 3023467 w 3243376"/>
              <a:gd name="connsiteY5744" fmla="*/ 1411222 h 2504437"/>
              <a:gd name="connsiteX5745" fmla="*/ 3011953 w 3243376"/>
              <a:gd name="connsiteY5745" fmla="*/ 1433674 h 2504437"/>
              <a:gd name="connsiteX5746" fmla="*/ 3034405 w 3243376"/>
              <a:gd name="connsiteY5746" fmla="*/ 1467638 h 2504437"/>
              <a:gd name="connsiteX5747" fmla="*/ 3056856 w 3243376"/>
              <a:gd name="connsiteY5747" fmla="*/ 1479152 h 2504437"/>
              <a:gd name="connsiteX5748" fmla="*/ 3079308 w 3243376"/>
              <a:gd name="connsiteY5748" fmla="*/ 1501604 h 2504437"/>
              <a:gd name="connsiteX5749" fmla="*/ 3067794 w 3243376"/>
              <a:gd name="connsiteY5749" fmla="*/ 1513118 h 2504437"/>
              <a:gd name="connsiteX5750" fmla="*/ 3090245 w 3243376"/>
              <a:gd name="connsiteY5750" fmla="*/ 1513118 h 2504437"/>
              <a:gd name="connsiteX5751" fmla="*/ 3101759 w 3243376"/>
              <a:gd name="connsiteY5751" fmla="*/ 1524631 h 2504437"/>
              <a:gd name="connsiteX5752" fmla="*/ 3101759 w 3243376"/>
              <a:gd name="connsiteY5752" fmla="*/ 1513117 h 2504437"/>
              <a:gd name="connsiteX5753" fmla="*/ 3124210 w 3243376"/>
              <a:gd name="connsiteY5753" fmla="*/ 1524631 h 2504437"/>
              <a:gd name="connsiteX5754" fmla="*/ 3112697 w 3243376"/>
              <a:gd name="connsiteY5754" fmla="*/ 1524631 h 2504437"/>
              <a:gd name="connsiteX5755" fmla="*/ 3101184 w 3243376"/>
              <a:gd name="connsiteY5755" fmla="*/ 1547082 h 2504437"/>
              <a:gd name="connsiteX5756" fmla="*/ 3169114 w 3243376"/>
              <a:gd name="connsiteY5756" fmla="*/ 1558596 h 2504437"/>
              <a:gd name="connsiteX5757" fmla="*/ 3191566 w 3243376"/>
              <a:gd name="connsiteY5757" fmla="*/ 1547082 h 2504437"/>
              <a:gd name="connsiteX5758" fmla="*/ 3191565 w 3243376"/>
              <a:gd name="connsiteY5758" fmla="*/ 1558596 h 2504437"/>
              <a:gd name="connsiteX5759" fmla="*/ 3203078 w 3243376"/>
              <a:gd name="connsiteY5759" fmla="*/ 1558596 h 2504437"/>
              <a:gd name="connsiteX5760" fmla="*/ 3214593 w 3243376"/>
              <a:gd name="connsiteY5760" fmla="*/ 1570110 h 2504437"/>
              <a:gd name="connsiteX5761" fmla="*/ 3203079 w 3243376"/>
              <a:gd name="connsiteY5761" fmla="*/ 1570110 h 2504437"/>
              <a:gd name="connsiteX5762" fmla="*/ 3169114 w 3243376"/>
              <a:gd name="connsiteY5762" fmla="*/ 1581623 h 2504437"/>
              <a:gd name="connsiteX5763" fmla="*/ 3169114 w 3243376"/>
              <a:gd name="connsiteY5763" fmla="*/ 1570110 h 2504437"/>
              <a:gd name="connsiteX5764" fmla="*/ 3123635 w 3243376"/>
              <a:gd name="connsiteY5764" fmla="*/ 1558596 h 2504437"/>
              <a:gd name="connsiteX5765" fmla="*/ 3123635 w 3243376"/>
              <a:gd name="connsiteY5765" fmla="*/ 1570110 h 2504437"/>
              <a:gd name="connsiteX5766" fmla="*/ 3089670 w 3243376"/>
              <a:gd name="connsiteY5766" fmla="*/ 1570110 h 2504437"/>
              <a:gd name="connsiteX5767" fmla="*/ 3101184 w 3243376"/>
              <a:gd name="connsiteY5767" fmla="*/ 1626526 h 2504437"/>
              <a:gd name="connsiteX5768" fmla="*/ 3123635 w 3243376"/>
              <a:gd name="connsiteY5768" fmla="*/ 1638040 h 2504437"/>
              <a:gd name="connsiteX5769" fmla="*/ 3180627 w 3243376"/>
              <a:gd name="connsiteY5769" fmla="*/ 1649553 h 2504437"/>
              <a:gd name="connsiteX5770" fmla="*/ 3180627 w 3243376"/>
              <a:gd name="connsiteY5770" fmla="*/ 1661066 h 2504437"/>
              <a:gd name="connsiteX5771" fmla="*/ 3192141 w 3243376"/>
              <a:gd name="connsiteY5771" fmla="*/ 1672580 h 2504437"/>
              <a:gd name="connsiteX5772" fmla="*/ 3237619 w 3243376"/>
              <a:gd name="connsiteY5772" fmla="*/ 1695031 h 2504437"/>
              <a:gd name="connsiteX5773" fmla="*/ 3237619 w 3243376"/>
              <a:gd name="connsiteY5773" fmla="*/ 1683518 h 2504437"/>
              <a:gd name="connsiteX5774" fmla="*/ 3243376 w 3243376"/>
              <a:gd name="connsiteY5774" fmla="*/ 1694456 h 2504437"/>
              <a:gd name="connsiteX5775" fmla="*/ 3231863 w 3243376"/>
              <a:gd name="connsiteY5775" fmla="*/ 1705969 h 2504437"/>
              <a:gd name="connsiteX5776" fmla="*/ 3220349 w 3243376"/>
              <a:gd name="connsiteY5776" fmla="*/ 1694456 h 2504437"/>
              <a:gd name="connsiteX5777" fmla="*/ 3163357 w 3243376"/>
              <a:gd name="connsiteY5777" fmla="*/ 1660491 h 2504437"/>
              <a:gd name="connsiteX5778" fmla="*/ 3140905 w 3243376"/>
              <a:gd name="connsiteY5778" fmla="*/ 1660491 h 2504437"/>
              <a:gd name="connsiteX5779" fmla="*/ 3129391 w 3243376"/>
              <a:gd name="connsiteY5779" fmla="*/ 1660491 h 2504437"/>
              <a:gd name="connsiteX5780" fmla="*/ 3117879 w 3243376"/>
              <a:gd name="connsiteY5780" fmla="*/ 1694456 h 2504437"/>
              <a:gd name="connsiteX5781" fmla="*/ 3106364 w 3243376"/>
              <a:gd name="connsiteY5781" fmla="*/ 1716907 h 2504437"/>
              <a:gd name="connsiteX5782" fmla="*/ 3083913 w 3243376"/>
              <a:gd name="connsiteY5782" fmla="*/ 1694456 h 2504437"/>
              <a:gd name="connsiteX5783" fmla="*/ 3095426 w 3243376"/>
              <a:gd name="connsiteY5783" fmla="*/ 1660491 h 2504437"/>
              <a:gd name="connsiteX5784" fmla="*/ 3061461 w 3243376"/>
              <a:gd name="connsiteY5784" fmla="*/ 1638040 h 2504437"/>
              <a:gd name="connsiteX5785" fmla="*/ 3039010 w 3243376"/>
              <a:gd name="connsiteY5785" fmla="*/ 1682943 h 2504437"/>
              <a:gd name="connsiteX5786" fmla="*/ 3037666 w 3243376"/>
              <a:gd name="connsiteY5786" fmla="*/ 1672659 h 2504437"/>
              <a:gd name="connsiteX5787" fmla="*/ 3039010 w 3243376"/>
              <a:gd name="connsiteY5787" fmla="*/ 1671429 h 2504437"/>
              <a:gd name="connsiteX5788" fmla="*/ 3037609 w 3243376"/>
              <a:gd name="connsiteY5788" fmla="*/ 1672229 h 2504437"/>
              <a:gd name="connsiteX5789" fmla="*/ 3037571 w 3243376"/>
              <a:gd name="connsiteY5789" fmla="*/ 1671933 h 2504437"/>
              <a:gd name="connsiteX5790" fmla="*/ 3027497 w 3243376"/>
              <a:gd name="connsiteY5790" fmla="*/ 1660491 h 2504437"/>
              <a:gd name="connsiteX5791" fmla="*/ 3022640 w 3243376"/>
              <a:gd name="connsiteY5791" fmla="*/ 1671501 h 2504437"/>
              <a:gd name="connsiteX5792" fmla="*/ 3026942 w 3243376"/>
              <a:gd name="connsiteY5792" fmla="*/ 1681637 h 2504437"/>
              <a:gd name="connsiteX5793" fmla="*/ 3016559 w 3243376"/>
              <a:gd name="connsiteY5793" fmla="*/ 1682943 h 2504437"/>
              <a:gd name="connsiteX5794" fmla="*/ 3039010 w 3243376"/>
              <a:gd name="connsiteY5794" fmla="*/ 1705394 h 2504437"/>
              <a:gd name="connsiteX5795" fmla="*/ 3061462 w 3243376"/>
              <a:gd name="connsiteY5795" fmla="*/ 1716907 h 2504437"/>
              <a:gd name="connsiteX5796" fmla="*/ 3061461 w 3243376"/>
              <a:gd name="connsiteY5796" fmla="*/ 1739359 h 2504437"/>
              <a:gd name="connsiteX5797" fmla="*/ 3049948 w 3243376"/>
              <a:gd name="connsiteY5797" fmla="*/ 1750873 h 2504437"/>
              <a:gd name="connsiteX5798" fmla="*/ 3072399 w 3243376"/>
              <a:gd name="connsiteY5798" fmla="*/ 1784838 h 2504437"/>
              <a:gd name="connsiteX5799" fmla="*/ 3072399 w 3243376"/>
              <a:gd name="connsiteY5799" fmla="*/ 1807289 h 2504437"/>
              <a:gd name="connsiteX5800" fmla="*/ 3083913 w 3243376"/>
              <a:gd name="connsiteY5800" fmla="*/ 1784838 h 2504437"/>
              <a:gd name="connsiteX5801" fmla="*/ 3106364 w 3243376"/>
              <a:gd name="connsiteY5801" fmla="*/ 1796352 h 2504437"/>
              <a:gd name="connsiteX5802" fmla="*/ 3114050 w 3243376"/>
              <a:gd name="connsiteY5802" fmla="*/ 1791228 h 2504437"/>
              <a:gd name="connsiteX5803" fmla="*/ 3116439 w 3243376"/>
              <a:gd name="connsiteY5803" fmla="*/ 1797502 h 2504437"/>
              <a:gd name="connsiteX5804" fmla="*/ 3117879 w 3243376"/>
              <a:gd name="connsiteY5804" fmla="*/ 1818803 h 2504437"/>
              <a:gd name="connsiteX5805" fmla="*/ 3140330 w 3243376"/>
              <a:gd name="connsiteY5805" fmla="*/ 1818802 h 2504437"/>
              <a:gd name="connsiteX5806" fmla="*/ 3197322 w 3243376"/>
              <a:gd name="connsiteY5806" fmla="*/ 1920123 h 2504437"/>
              <a:gd name="connsiteX5807" fmla="*/ 3206533 w 3243376"/>
              <a:gd name="connsiteY5807" fmla="*/ 1921438 h 2504437"/>
              <a:gd name="connsiteX5808" fmla="*/ 3198761 w 3243376"/>
              <a:gd name="connsiteY5808" fmla="*/ 1925880 h 2504437"/>
              <a:gd name="connsiteX5809" fmla="*/ 3197322 w 3243376"/>
              <a:gd name="connsiteY5809" fmla="*/ 1931636 h 2504437"/>
              <a:gd name="connsiteX5810" fmla="*/ 3174871 w 3243376"/>
              <a:gd name="connsiteY5810" fmla="*/ 1954088 h 2504437"/>
              <a:gd name="connsiteX5811" fmla="*/ 3140905 w 3243376"/>
              <a:gd name="connsiteY5811" fmla="*/ 1954088 h 2504437"/>
              <a:gd name="connsiteX5812" fmla="*/ 3129391 w 3243376"/>
              <a:gd name="connsiteY5812" fmla="*/ 1988052 h 2504437"/>
              <a:gd name="connsiteX5813" fmla="*/ 3106940 w 3243376"/>
              <a:gd name="connsiteY5813" fmla="*/ 1965601 h 2504437"/>
              <a:gd name="connsiteX5814" fmla="*/ 3129391 w 3243376"/>
              <a:gd name="connsiteY5814" fmla="*/ 1954087 h 2504437"/>
              <a:gd name="connsiteX5815" fmla="*/ 3106940 w 3243376"/>
              <a:gd name="connsiteY5815" fmla="*/ 1954087 h 2504437"/>
              <a:gd name="connsiteX5816" fmla="*/ 3072975 w 3243376"/>
              <a:gd name="connsiteY5816" fmla="*/ 1942574 h 2504437"/>
              <a:gd name="connsiteX5817" fmla="*/ 3061461 w 3243376"/>
              <a:gd name="connsiteY5817" fmla="*/ 1863706 h 2504437"/>
              <a:gd name="connsiteX5818" fmla="*/ 3072975 w 3243376"/>
              <a:gd name="connsiteY5818" fmla="*/ 1875219 h 2504437"/>
              <a:gd name="connsiteX5819" fmla="*/ 3106941 w 3243376"/>
              <a:gd name="connsiteY5819" fmla="*/ 1841254 h 2504437"/>
              <a:gd name="connsiteX5820" fmla="*/ 3084488 w 3243376"/>
              <a:gd name="connsiteY5820" fmla="*/ 1818802 h 2504437"/>
              <a:gd name="connsiteX5821" fmla="*/ 3096003 w 3243376"/>
              <a:gd name="connsiteY5821" fmla="*/ 1807289 h 2504437"/>
              <a:gd name="connsiteX5822" fmla="*/ 3073551 w 3243376"/>
              <a:gd name="connsiteY5822" fmla="*/ 1818802 h 2504437"/>
              <a:gd name="connsiteX5823" fmla="*/ 3039587 w 3243376"/>
              <a:gd name="connsiteY5823" fmla="*/ 1818803 h 2504437"/>
              <a:gd name="connsiteX5824" fmla="*/ 3051100 w 3243376"/>
              <a:gd name="connsiteY5824" fmla="*/ 1830316 h 2504437"/>
              <a:gd name="connsiteX5825" fmla="*/ 3059734 w 3243376"/>
              <a:gd name="connsiteY5825" fmla="*/ 1852552 h 2504437"/>
              <a:gd name="connsiteX5826" fmla="*/ 3053693 w 3243376"/>
              <a:gd name="connsiteY5826" fmla="*/ 1868412 h 2504437"/>
              <a:gd name="connsiteX5827" fmla="*/ 3048509 w 3243376"/>
              <a:gd name="connsiteY5827" fmla="*/ 1864209 h 2504437"/>
              <a:gd name="connsiteX5828" fmla="*/ 3028649 w 3243376"/>
              <a:gd name="connsiteY5828" fmla="*/ 1852768 h 2504437"/>
              <a:gd name="connsiteX5829" fmla="*/ 3028649 w 3243376"/>
              <a:gd name="connsiteY5829" fmla="*/ 1864281 h 2504437"/>
              <a:gd name="connsiteX5830" fmla="*/ 3017134 w 3243376"/>
              <a:gd name="connsiteY5830" fmla="*/ 1830316 h 2504437"/>
              <a:gd name="connsiteX5831" fmla="*/ 2994682 w 3243376"/>
              <a:gd name="connsiteY5831" fmla="*/ 1807865 h 2504437"/>
              <a:gd name="connsiteX5832" fmla="*/ 2983170 w 3243376"/>
              <a:gd name="connsiteY5832" fmla="*/ 1830316 h 2504437"/>
              <a:gd name="connsiteX5833" fmla="*/ 2971655 w 3243376"/>
              <a:gd name="connsiteY5833" fmla="*/ 1818802 h 2504437"/>
              <a:gd name="connsiteX5834" fmla="*/ 2971655 w 3243376"/>
              <a:gd name="connsiteY5834" fmla="*/ 1830029 h 2504437"/>
              <a:gd name="connsiteX5835" fmla="*/ 2965728 w 3243376"/>
              <a:gd name="connsiteY5835" fmla="*/ 1827078 h 2504437"/>
              <a:gd name="connsiteX5836" fmla="*/ 2949780 w 3243376"/>
              <a:gd name="connsiteY5836" fmla="*/ 1830316 h 2504437"/>
              <a:gd name="connsiteX5837" fmla="*/ 2949780 w 3243376"/>
              <a:gd name="connsiteY5837" fmla="*/ 1829740 h 2504437"/>
              <a:gd name="connsiteX5838" fmla="*/ 2949780 w 3243376"/>
              <a:gd name="connsiteY5838" fmla="*/ 1829740 h 2504437"/>
              <a:gd name="connsiteX5839" fmla="*/ 2949780 w 3243376"/>
              <a:gd name="connsiteY5839" fmla="*/ 1829740 h 2504437"/>
              <a:gd name="connsiteX5840" fmla="*/ 2949780 w 3243376"/>
              <a:gd name="connsiteY5840" fmla="*/ 1818802 h 2504437"/>
              <a:gd name="connsiteX5841" fmla="*/ 2938266 w 3243376"/>
              <a:gd name="connsiteY5841" fmla="*/ 1807289 h 2504437"/>
              <a:gd name="connsiteX5842" fmla="*/ 2944023 w 3243376"/>
              <a:gd name="connsiteY5842" fmla="*/ 1818299 h 2504437"/>
              <a:gd name="connsiteX5843" fmla="*/ 2949780 w 3243376"/>
              <a:gd name="connsiteY5843" fmla="*/ 1829740 h 2504437"/>
              <a:gd name="connsiteX5844" fmla="*/ 2949780 w 3243376"/>
              <a:gd name="connsiteY5844" fmla="*/ 1829740 h 2504437"/>
              <a:gd name="connsiteX5845" fmla="*/ 2938770 w 3243376"/>
              <a:gd name="connsiteY5845" fmla="*/ 1825423 h 2504437"/>
              <a:gd name="connsiteX5846" fmla="*/ 2927329 w 3243376"/>
              <a:gd name="connsiteY5846" fmla="*/ 1829740 h 2504437"/>
              <a:gd name="connsiteX5847" fmla="*/ 2927328 w 3243376"/>
              <a:gd name="connsiteY5847" fmla="*/ 1818227 h 2504437"/>
              <a:gd name="connsiteX5848" fmla="*/ 2915815 w 3243376"/>
              <a:gd name="connsiteY5848" fmla="*/ 1829740 h 2504437"/>
              <a:gd name="connsiteX5849" fmla="*/ 2893363 w 3243376"/>
              <a:gd name="connsiteY5849" fmla="*/ 1829740 h 2504437"/>
              <a:gd name="connsiteX5850" fmla="*/ 2881850 w 3243376"/>
              <a:gd name="connsiteY5850" fmla="*/ 1829740 h 2504437"/>
              <a:gd name="connsiteX5851" fmla="*/ 2883505 w 3243376"/>
              <a:gd name="connsiteY5851" fmla="*/ 1815349 h 2504437"/>
              <a:gd name="connsiteX5852" fmla="*/ 2888569 w 3243376"/>
              <a:gd name="connsiteY5852" fmla="*/ 1813952 h 2504437"/>
              <a:gd name="connsiteX5853" fmla="*/ 2893363 w 3243376"/>
              <a:gd name="connsiteY5853" fmla="*/ 1818227 h 2504437"/>
              <a:gd name="connsiteX5854" fmla="*/ 2890026 w 3243376"/>
              <a:gd name="connsiteY5854" fmla="*/ 1813550 h 2504437"/>
              <a:gd name="connsiteX5855" fmla="*/ 2888569 w 3243376"/>
              <a:gd name="connsiteY5855" fmla="*/ 1813952 h 2504437"/>
              <a:gd name="connsiteX5856" fmla="*/ 2884557 w 3243376"/>
              <a:gd name="connsiteY5856" fmla="*/ 1810374 h 2504437"/>
              <a:gd name="connsiteX5857" fmla="*/ 2847884 w 3243376"/>
              <a:gd name="connsiteY5857" fmla="*/ 1818227 h 2504437"/>
              <a:gd name="connsiteX5858" fmla="*/ 2847884 w 3243376"/>
              <a:gd name="connsiteY5858" fmla="*/ 1806714 h 2504437"/>
              <a:gd name="connsiteX5859" fmla="*/ 2850742 w 3243376"/>
              <a:gd name="connsiteY5859" fmla="*/ 1806714 h 2504437"/>
              <a:gd name="connsiteX5860" fmla="*/ 2851339 w 3243376"/>
              <a:gd name="connsiteY5860" fmla="*/ 1807289 h 2504437"/>
              <a:gd name="connsiteX5861" fmla="*/ 2851339 w 3243376"/>
              <a:gd name="connsiteY5861" fmla="*/ 1806713 h 2504437"/>
              <a:gd name="connsiteX5862" fmla="*/ 2859398 w 3243376"/>
              <a:gd name="connsiteY5862" fmla="*/ 1806714 h 2504437"/>
              <a:gd name="connsiteX5863" fmla="*/ 2870912 w 3243376"/>
              <a:gd name="connsiteY5863" fmla="*/ 1795201 h 2504437"/>
              <a:gd name="connsiteX5864" fmla="*/ 2870912 w 3243376"/>
              <a:gd name="connsiteY5864" fmla="*/ 1806714 h 2504437"/>
              <a:gd name="connsiteX5865" fmla="*/ 2870912 w 3243376"/>
              <a:gd name="connsiteY5865" fmla="*/ 1761811 h 2504437"/>
              <a:gd name="connsiteX5866" fmla="*/ 2870912 w 3243376"/>
              <a:gd name="connsiteY5866" fmla="*/ 1784262 h 2504437"/>
              <a:gd name="connsiteX5867" fmla="*/ 2859398 w 3243376"/>
              <a:gd name="connsiteY5867" fmla="*/ 1772748 h 2504437"/>
              <a:gd name="connsiteX5868" fmla="*/ 2847884 w 3243376"/>
              <a:gd name="connsiteY5868" fmla="*/ 1784262 h 2504437"/>
              <a:gd name="connsiteX5869" fmla="*/ 2847884 w 3243376"/>
              <a:gd name="connsiteY5869" fmla="*/ 1772748 h 2504437"/>
              <a:gd name="connsiteX5870" fmla="*/ 2836371 w 3243376"/>
              <a:gd name="connsiteY5870" fmla="*/ 1772748 h 2504437"/>
              <a:gd name="connsiteX5871" fmla="*/ 2824858 w 3243376"/>
              <a:gd name="connsiteY5871" fmla="*/ 1795200 h 2504437"/>
              <a:gd name="connsiteX5872" fmla="*/ 2790892 w 3243376"/>
              <a:gd name="connsiteY5872" fmla="*/ 1783686 h 2504437"/>
              <a:gd name="connsiteX5873" fmla="*/ 2813344 w 3243376"/>
              <a:gd name="connsiteY5873" fmla="*/ 1795200 h 2504437"/>
              <a:gd name="connsiteX5874" fmla="*/ 2813344 w 3243376"/>
              <a:gd name="connsiteY5874" fmla="*/ 1806714 h 2504437"/>
              <a:gd name="connsiteX5875" fmla="*/ 2801830 w 3243376"/>
              <a:gd name="connsiteY5875" fmla="*/ 1829165 h 2504437"/>
              <a:gd name="connsiteX5876" fmla="*/ 2767865 w 3243376"/>
              <a:gd name="connsiteY5876" fmla="*/ 1817652 h 2504437"/>
              <a:gd name="connsiteX5877" fmla="*/ 2745414 w 3243376"/>
              <a:gd name="connsiteY5877" fmla="*/ 1829165 h 2504437"/>
              <a:gd name="connsiteX5878" fmla="*/ 2733900 w 3243376"/>
              <a:gd name="connsiteY5878" fmla="*/ 1806714 h 2504437"/>
              <a:gd name="connsiteX5879" fmla="*/ 2745414 w 3243376"/>
              <a:gd name="connsiteY5879" fmla="*/ 1806714 h 2504437"/>
              <a:gd name="connsiteX5880" fmla="*/ 2745414 w 3243376"/>
              <a:gd name="connsiteY5880" fmla="*/ 1795200 h 2504437"/>
              <a:gd name="connsiteX5881" fmla="*/ 2756928 w 3243376"/>
              <a:gd name="connsiteY5881" fmla="*/ 1817652 h 2504437"/>
              <a:gd name="connsiteX5882" fmla="*/ 2790892 w 3243376"/>
              <a:gd name="connsiteY5882" fmla="*/ 1761235 h 2504437"/>
              <a:gd name="connsiteX5883" fmla="*/ 2790892 w 3243376"/>
              <a:gd name="connsiteY5883" fmla="*/ 1772748 h 2504437"/>
              <a:gd name="connsiteX5884" fmla="*/ 2813847 w 3243376"/>
              <a:gd name="connsiteY5884" fmla="*/ 1739071 h 2504437"/>
              <a:gd name="connsiteX5885" fmla="*/ 2822759 w 3243376"/>
              <a:gd name="connsiteY5885" fmla="*/ 1725747 h 2504437"/>
              <a:gd name="connsiteX5886" fmla="*/ 2824857 w 3243376"/>
              <a:gd name="connsiteY5886" fmla="*/ 1727845 h 2504437"/>
              <a:gd name="connsiteX5887" fmla="*/ 2823354 w 3243376"/>
              <a:gd name="connsiteY5887" fmla="*/ 1724857 h 2504437"/>
              <a:gd name="connsiteX5888" fmla="*/ 2836371 w 3243376"/>
              <a:gd name="connsiteY5888" fmla="*/ 1705394 h 2504437"/>
              <a:gd name="connsiteX5889" fmla="*/ 2824857 w 3243376"/>
              <a:gd name="connsiteY5889" fmla="*/ 1705394 h 2504437"/>
              <a:gd name="connsiteX5890" fmla="*/ 2813344 w 3243376"/>
              <a:gd name="connsiteY5890" fmla="*/ 1705394 h 2504437"/>
              <a:gd name="connsiteX5891" fmla="*/ 2819100 w 3243376"/>
              <a:gd name="connsiteY5891" fmla="*/ 1716404 h 2504437"/>
              <a:gd name="connsiteX5892" fmla="*/ 2823354 w 3243376"/>
              <a:gd name="connsiteY5892" fmla="*/ 1724857 h 2504437"/>
              <a:gd name="connsiteX5893" fmla="*/ 2822759 w 3243376"/>
              <a:gd name="connsiteY5893" fmla="*/ 1725747 h 2504437"/>
              <a:gd name="connsiteX5894" fmla="*/ 2813919 w 3243376"/>
              <a:gd name="connsiteY5894" fmla="*/ 1716907 h 2504437"/>
              <a:gd name="connsiteX5895" fmla="*/ 2813919 w 3243376"/>
              <a:gd name="connsiteY5895" fmla="*/ 1716907 h 2504437"/>
              <a:gd name="connsiteX5896" fmla="*/ 2813918 w 3243376"/>
              <a:gd name="connsiteY5896" fmla="*/ 1716907 h 2504437"/>
              <a:gd name="connsiteX5897" fmla="*/ 2813847 w 3243376"/>
              <a:gd name="connsiteY5897" fmla="*/ 1716835 h 2504437"/>
              <a:gd name="connsiteX5898" fmla="*/ 2802405 w 3243376"/>
              <a:gd name="connsiteY5898" fmla="*/ 1705394 h 2504437"/>
              <a:gd name="connsiteX5899" fmla="*/ 2803035 w 3243376"/>
              <a:gd name="connsiteY5899" fmla="*/ 1707914 h 2504437"/>
              <a:gd name="connsiteX5900" fmla="*/ 2798592 w 3243376"/>
              <a:gd name="connsiteY5900" fmla="*/ 1704242 h 2504437"/>
              <a:gd name="connsiteX5901" fmla="*/ 2791468 w 3243376"/>
              <a:gd name="connsiteY5901" fmla="*/ 1682943 h 2504437"/>
              <a:gd name="connsiteX5902" fmla="*/ 2791468 w 3243376"/>
              <a:gd name="connsiteY5902" fmla="*/ 1716907 h 2504437"/>
              <a:gd name="connsiteX5903" fmla="*/ 2802982 w 3243376"/>
              <a:gd name="connsiteY5903" fmla="*/ 1728422 h 2504437"/>
              <a:gd name="connsiteX5904" fmla="*/ 2791468 w 3243376"/>
              <a:gd name="connsiteY5904" fmla="*/ 1750873 h 2504437"/>
              <a:gd name="connsiteX5905" fmla="*/ 2802983 w 3243376"/>
              <a:gd name="connsiteY5905" fmla="*/ 1739359 h 2504437"/>
              <a:gd name="connsiteX5906" fmla="*/ 2769017 w 3243376"/>
              <a:gd name="connsiteY5906" fmla="*/ 1739359 h 2504437"/>
              <a:gd name="connsiteX5907" fmla="*/ 2769017 w 3243376"/>
              <a:gd name="connsiteY5907" fmla="*/ 1761811 h 2504437"/>
              <a:gd name="connsiteX5908" fmla="*/ 2723538 w 3243376"/>
              <a:gd name="connsiteY5908" fmla="*/ 1806714 h 2504437"/>
              <a:gd name="connsiteX5909" fmla="*/ 2745989 w 3243376"/>
              <a:gd name="connsiteY5909" fmla="*/ 1918971 h 2504437"/>
              <a:gd name="connsiteX5910" fmla="*/ 2734476 w 3243376"/>
              <a:gd name="connsiteY5910" fmla="*/ 1930485 h 2504437"/>
              <a:gd name="connsiteX5911" fmla="*/ 2712025 w 3243376"/>
              <a:gd name="connsiteY5911" fmla="*/ 1918971 h 2504437"/>
              <a:gd name="connsiteX5912" fmla="*/ 2712024 w 3243376"/>
              <a:gd name="connsiteY5912" fmla="*/ 1885006 h 2504437"/>
              <a:gd name="connsiteX5913" fmla="*/ 2678059 w 3243376"/>
              <a:gd name="connsiteY5913" fmla="*/ 1862554 h 2504437"/>
              <a:gd name="connsiteX5914" fmla="*/ 2689573 w 3243376"/>
              <a:gd name="connsiteY5914" fmla="*/ 1851041 h 2504437"/>
              <a:gd name="connsiteX5915" fmla="*/ 2632580 w 3243376"/>
              <a:gd name="connsiteY5915" fmla="*/ 1817076 h 2504437"/>
              <a:gd name="connsiteX5916" fmla="*/ 2632580 w 3243376"/>
              <a:gd name="connsiteY5916" fmla="*/ 1794624 h 2504437"/>
              <a:gd name="connsiteX5917" fmla="*/ 2621067 w 3243376"/>
              <a:gd name="connsiteY5917" fmla="*/ 1817076 h 2504437"/>
              <a:gd name="connsiteX5918" fmla="*/ 2609553 w 3243376"/>
              <a:gd name="connsiteY5918" fmla="*/ 1805562 h 2504437"/>
              <a:gd name="connsiteX5919" fmla="*/ 2621067 w 3243376"/>
              <a:gd name="connsiteY5919" fmla="*/ 1817076 h 2504437"/>
              <a:gd name="connsiteX5920" fmla="*/ 2598615 w 3243376"/>
              <a:gd name="connsiteY5920" fmla="*/ 1828590 h 2504437"/>
              <a:gd name="connsiteX5921" fmla="*/ 2621067 w 3243376"/>
              <a:gd name="connsiteY5921" fmla="*/ 1828590 h 2504437"/>
              <a:gd name="connsiteX5922" fmla="*/ 2609554 w 3243376"/>
              <a:gd name="connsiteY5922" fmla="*/ 1840103 h 2504437"/>
              <a:gd name="connsiteX5923" fmla="*/ 2609553 w 3243376"/>
              <a:gd name="connsiteY5923" fmla="*/ 1851616 h 2504437"/>
              <a:gd name="connsiteX5924" fmla="*/ 2632005 w 3243376"/>
              <a:gd name="connsiteY5924" fmla="*/ 1851616 h 2504437"/>
              <a:gd name="connsiteX5925" fmla="*/ 2643518 w 3243376"/>
              <a:gd name="connsiteY5925" fmla="*/ 1851616 h 2504437"/>
              <a:gd name="connsiteX5926" fmla="*/ 2643518 w 3243376"/>
              <a:gd name="connsiteY5926" fmla="*/ 1863130 h 2504437"/>
              <a:gd name="connsiteX5927" fmla="*/ 2643518 w 3243376"/>
              <a:gd name="connsiteY5927" fmla="*/ 1874644 h 2504437"/>
              <a:gd name="connsiteX5928" fmla="*/ 2640855 w 3243376"/>
              <a:gd name="connsiteY5928" fmla="*/ 1889972 h 2504437"/>
              <a:gd name="connsiteX5929" fmla="*/ 2643300 w 3243376"/>
              <a:gd name="connsiteY5929" fmla="*/ 1894307 h 2504437"/>
              <a:gd name="connsiteX5930" fmla="*/ 2639704 w 3243376"/>
              <a:gd name="connsiteY5930" fmla="*/ 1890187 h 2504437"/>
              <a:gd name="connsiteX5931" fmla="*/ 2632580 w 3243376"/>
              <a:gd name="connsiteY5931" fmla="*/ 1874644 h 2504437"/>
              <a:gd name="connsiteX5932" fmla="*/ 2598615 w 3243376"/>
              <a:gd name="connsiteY5932" fmla="*/ 1874644 h 2504437"/>
              <a:gd name="connsiteX5933" fmla="*/ 2587102 w 3243376"/>
              <a:gd name="connsiteY5933" fmla="*/ 1863130 h 2504437"/>
              <a:gd name="connsiteX5934" fmla="*/ 2574392 w 3243376"/>
              <a:gd name="connsiteY5934" fmla="*/ 1893407 h 2504437"/>
              <a:gd name="connsiteX5935" fmla="*/ 2555897 w 3243376"/>
              <a:gd name="connsiteY5935" fmla="*/ 1896617 h 2504437"/>
              <a:gd name="connsiteX5936" fmla="*/ 2554818 w 3243376"/>
              <a:gd name="connsiteY5936" fmla="*/ 1892304 h 2504437"/>
              <a:gd name="connsiteX5937" fmla="*/ 2558444 w 3243376"/>
              <a:gd name="connsiteY5937" fmla="*/ 1881966 h 2504437"/>
              <a:gd name="connsiteX5938" fmla="*/ 2570119 w 3243376"/>
              <a:gd name="connsiteY5938" fmla="*/ 1868887 h 2504437"/>
              <a:gd name="connsiteX5939" fmla="*/ 2572999 w 3243376"/>
              <a:gd name="connsiteY5939" fmla="*/ 1865661 h 2504437"/>
              <a:gd name="connsiteX5940" fmla="*/ 2576667 w 3243376"/>
              <a:gd name="connsiteY5940" fmla="*/ 1866584 h 2504437"/>
              <a:gd name="connsiteX5941" fmla="*/ 2587677 w 3243376"/>
              <a:gd name="connsiteY5941" fmla="*/ 1852192 h 2504437"/>
              <a:gd name="connsiteX5942" fmla="*/ 2583258 w 3243376"/>
              <a:gd name="connsiteY5942" fmla="*/ 1851636 h 2504437"/>
              <a:gd name="connsiteX5943" fmla="*/ 2586980 w 3243376"/>
              <a:gd name="connsiteY5943" fmla="*/ 1841026 h 2504437"/>
              <a:gd name="connsiteX5944" fmla="*/ 2587677 w 3243376"/>
              <a:gd name="connsiteY5944" fmla="*/ 1840679 h 2504437"/>
              <a:gd name="connsiteX5945" fmla="*/ 2587391 w 3243376"/>
              <a:gd name="connsiteY5945" fmla="*/ 1839646 h 2504437"/>
              <a:gd name="connsiteX5946" fmla="*/ 2591608 w 3243376"/>
              <a:gd name="connsiteY5946" fmla="*/ 1824542 h 2504437"/>
              <a:gd name="connsiteX5947" fmla="*/ 2579250 w 3243376"/>
              <a:gd name="connsiteY5947" fmla="*/ 1809106 h 2504437"/>
              <a:gd name="connsiteX5948" fmla="*/ 2577983 w 3243376"/>
              <a:gd name="connsiteY5948" fmla="*/ 1809897 h 2504437"/>
              <a:gd name="connsiteX5949" fmla="*/ 2576164 w 3243376"/>
              <a:gd name="connsiteY5949" fmla="*/ 1806714 h 2504437"/>
              <a:gd name="connsiteX5950" fmla="*/ 2574556 w 3243376"/>
              <a:gd name="connsiteY5950" fmla="*/ 1812038 h 2504437"/>
              <a:gd name="connsiteX5951" fmla="*/ 2564651 w 3243376"/>
              <a:gd name="connsiteY5951" fmla="*/ 1818227 h 2504437"/>
              <a:gd name="connsiteX5952" fmla="*/ 2564651 w 3243376"/>
              <a:gd name="connsiteY5952" fmla="*/ 1806714 h 2504437"/>
              <a:gd name="connsiteX5953" fmla="*/ 2542199 w 3243376"/>
              <a:gd name="connsiteY5953" fmla="*/ 1829165 h 2504437"/>
              <a:gd name="connsiteX5954" fmla="*/ 2553713 w 3243376"/>
              <a:gd name="connsiteY5954" fmla="*/ 1840679 h 2504437"/>
              <a:gd name="connsiteX5955" fmla="*/ 2572656 w 3243376"/>
              <a:gd name="connsiteY5955" fmla="*/ 1818335 h 2504437"/>
              <a:gd name="connsiteX5956" fmla="*/ 2574556 w 3243376"/>
              <a:gd name="connsiteY5956" fmla="*/ 1812038 h 2504437"/>
              <a:gd name="connsiteX5957" fmla="*/ 2577983 w 3243376"/>
              <a:gd name="connsiteY5957" fmla="*/ 1809897 h 2504437"/>
              <a:gd name="connsiteX5958" fmla="*/ 2581921 w 3243376"/>
              <a:gd name="connsiteY5958" fmla="*/ 1816788 h 2504437"/>
              <a:gd name="connsiteX5959" fmla="*/ 2587677 w 3243376"/>
              <a:gd name="connsiteY5959" fmla="*/ 1818227 h 2504437"/>
              <a:gd name="connsiteX5960" fmla="*/ 2583360 w 3243376"/>
              <a:gd name="connsiteY5960" fmla="*/ 1825135 h 2504437"/>
              <a:gd name="connsiteX5961" fmla="*/ 2587391 w 3243376"/>
              <a:gd name="connsiteY5961" fmla="*/ 1839646 h 2504437"/>
              <a:gd name="connsiteX5962" fmla="*/ 2587102 w 3243376"/>
              <a:gd name="connsiteY5962" fmla="*/ 1840679 h 2504437"/>
              <a:gd name="connsiteX5963" fmla="*/ 2586980 w 3243376"/>
              <a:gd name="connsiteY5963" fmla="*/ 1841026 h 2504437"/>
              <a:gd name="connsiteX5964" fmla="*/ 2581174 w 3243376"/>
              <a:gd name="connsiteY5964" fmla="*/ 1843917 h 2504437"/>
              <a:gd name="connsiteX5965" fmla="*/ 2565226 w 3243376"/>
              <a:gd name="connsiteY5965" fmla="*/ 1840679 h 2504437"/>
              <a:gd name="connsiteX5966" fmla="*/ 2576236 w 3243376"/>
              <a:gd name="connsiteY5966" fmla="*/ 1850753 h 2504437"/>
              <a:gd name="connsiteX5967" fmla="*/ 2583258 w 3243376"/>
              <a:gd name="connsiteY5967" fmla="*/ 1851636 h 2504437"/>
              <a:gd name="connsiteX5968" fmla="*/ 2581795 w 3243376"/>
              <a:gd name="connsiteY5968" fmla="*/ 1855808 h 2504437"/>
              <a:gd name="connsiteX5969" fmla="*/ 2572999 w 3243376"/>
              <a:gd name="connsiteY5969" fmla="*/ 1865661 h 2504437"/>
              <a:gd name="connsiteX5970" fmla="*/ 2565226 w 3243376"/>
              <a:gd name="connsiteY5970" fmla="*/ 1863706 h 2504437"/>
              <a:gd name="connsiteX5971" fmla="*/ 2565226 w 3243376"/>
              <a:gd name="connsiteY5971" fmla="*/ 1841255 h 2504437"/>
              <a:gd name="connsiteX5972" fmla="*/ 2542774 w 3243376"/>
              <a:gd name="connsiteY5972" fmla="*/ 1863706 h 2504437"/>
              <a:gd name="connsiteX5973" fmla="*/ 2542774 w 3243376"/>
              <a:gd name="connsiteY5973" fmla="*/ 1886157 h 2504437"/>
              <a:gd name="connsiteX5974" fmla="*/ 2531262 w 3243376"/>
              <a:gd name="connsiteY5974" fmla="*/ 1886157 h 2504437"/>
              <a:gd name="connsiteX5975" fmla="*/ 2519747 w 3243376"/>
              <a:gd name="connsiteY5975" fmla="*/ 1897670 h 2504437"/>
              <a:gd name="connsiteX5976" fmla="*/ 2519747 w 3243376"/>
              <a:gd name="connsiteY5976" fmla="*/ 1875219 h 2504437"/>
              <a:gd name="connsiteX5977" fmla="*/ 2508234 w 3243376"/>
              <a:gd name="connsiteY5977" fmla="*/ 1886734 h 2504437"/>
              <a:gd name="connsiteX5978" fmla="*/ 2508234 w 3243376"/>
              <a:gd name="connsiteY5978" fmla="*/ 1875219 h 2504437"/>
              <a:gd name="connsiteX5979" fmla="*/ 2497171 w 3243376"/>
              <a:gd name="connsiteY5979" fmla="*/ 1880529 h 2504437"/>
              <a:gd name="connsiteX5980" fmla="*/ 2496720 w 3243376"/>
              <a:gd name="connsiteY5980" fmla="*/ 1875219 h 2504437"/>
              <a:gd name="connsiteX5981" fmla="*/ 2496720 w 3243376"/>
              <a:gd name="connsiteY5981" fmla="*/ 1897670 h 2504437"/>
              <a:gd name="connsiteX5982" fmla="*/ 2493842 w 3243376"/>
              <a:gd name="connsiteY5982" fmla="*/ 1882127 h 2504437"/>
              <a:gd name="connsiteX5983" fmla="*/ 2497171 w 3243376"/>
              <a:gd name="connsiteY5983" fmla="*/ 1880529 h 2504437"/>
              <a:gd name="connsiteX5984" fmla="*/ 2498160 w 3243376"/>
              <a:gd name="connsiteY5984" fmla="*/ 1892202 h 2504437"/>
              <a:gd name="connsiteX5985" fmla="*/ 2508234 w 3243376"/>
              <a:gd name="connsiteY5985" fmla="*/ 1909184 h 2504437"/>
              <a:gd name="connsiteX5986" fmla="*/ 2474269 w 3243376"/>
              <a:gd name="connsiteY5986" fmla="*/ 1920698 h 2504437"/>
              <a:gd name="connsiteX5987" fmla="*/ 2462755 w 3243376"/>
              <a:gd name="connsiteY5987" fmla="*/ 1898247 h 2504437"/>
              <a:gd name="connsiteX5988" fmla="*/ 2474268 w 3243376"/>
              <a:gd name="connsiteY5988" fmla="*/ 1898247 h 2504437"/>
              <a:gd name="connsiteX5989" fmla="*/ 2451818 w 3243376"/>
              <a:gd name="connsiteY5989" fmla="*/ 1898247 h 2504437"/>
              <a:gd name="connsiteX5990" fmla="*/ 2440304 w 3243376"/>
              <a:gd name="connsiteY5990" fmla="*/ 1898247 h 2504437"/>
              <a:gd name="connsiteX5991" fmla="*/ 2451818 w 3243376"/>
              <a:gd name="connsiteY5991" fmla="*/ 1909760 h 2504437"/>
              <a:gd name="connsiteX5992" fmla="*/ 2429367 w 3243376"/>
              <a:gd name="connsiteY5992" fmla="*/ 1898247 h 2504437"/>
              <a:gd name="connsiteX5993" fmla="*/ 2440880 w 3243376"/>
              <a:gd name="connsiteY5993" fmla="*/ 1909760 h 2504437"/>
              <a:gd name="connsiteX5994" fmla="*/ 2418429 w 3243376"/>
              <a:gd name="connsiteY5994" fmla="*/ 1898247 h 2504437"/>
              <a:gd name="connsiteX5995" fmla="*/ 2406914 w 3243376"/>
              <a:gd name="connsiteY5995" fmla="*/ 1909760 h 2504437"/>
              <a:gd name="connsiteX5996" fmla="*/ 2406914 w 3243376"/>
              <a:gd name="connsiteY5996" fmla="*/ 1898247 h 2504437"/>
              <a:gd name="connsiteX5997" fmla="*/ 2395401 w 3243376"/>
              <a:gd name="connsiteY5997" fmla="*/ 1898247 h 2504437"/>
              <a:gd name="connsiteX5998" fmla="*/ 2390544 w 3243376"/>
              <a:gd name="connsiteY5998" fmla="*/ 1867969 h 2504437"/>
              <a:gd name="connsiteX5999" fmla="*/ 2384182 w 3243376"/>
              <a:gd name="connsiteY5999" fmla="*/ 1864444 h 2504437"/>
              <a:gd name="connsiteX6000" fmla="*/ 2383887 w 3243376"/>
              <a:gd name="connsiteY6000" fmla="*/ 1862347 h 2504437"/>
              <a:gd name="connsiteX6001" fmla="*/ 2383887 w 3243376"/>
              <a:gd name="connsiteY6001" fmla="*/ 1852768 h 2504437"/>
              <a:gd name="connsiteX6002" fmla="*/ 2395401 w 3243376"/>
              <a:gd name="connsiteY6002" fmla="*/ 1852768 h 2504437"/>
              <a:gd name="connsiteX6003" fmla="*/ 2383887 w 3243376"/>
              <a:gd name="connsiteY6003" fmla="*/ 1841254 h 2504437"/>
              <a:gd name="connsiteX6004" fmla="*/ 2406339 w 3243376"/>
              <a:gd name="connsiteY6004" fmla="*/ 1841255 h 2504437"/>
              <a:gd name="connsiteX6005" fmla="*/ 2406339 w 3243376"/>
              <a:gd name="connsiteY6005" fmla="*/ 1818802 h 2504437"/>
              <a:gd name="connsiteX6006" fmla="*/ 2394825 w 3243376"/>
              <a:gd name="connsiteY6006" fmla="*/ 1807289 h 2504437"/>
              <a:gd name="connsiteX6007" fmla="*/ 2406339 w 3243376"/>
              <a:gd name="connsiteY6007" fmla="*/ 1795775 h 2504437"/>
              <a:gd name="connsiteX6008" fmla="*/ 2372373 w 3243376"/>
              <a:gd name="connsiteY6008" fmla="*/ 1807289 h 2504437"/>
              <a:gd name="connsiteX6009" fmla="*/ 2383887 w 3243376"/>
              <a:gd name="connsiteY6009" fmla="*/ 1818802 h 2504437"/>
              <a:gd name="connsiteX6010" fmla="*/ 2338408 w 3243376"/>
              <a:gd name="connsiteY6010" fmla="*/ 1796351 h 2504437"/>
              <a:gd name="connsiteX6011" fmla="*/ 2360860 w 3243376"/>
              <a:gd name="connsiteY6011" fmla="*/ 1796352 h 2504437"/>
              <a:gd name="connsiteX6012" fmla="*/ 2349346 w 3243376"/>
              <a:gd name="connsiteY6012" fmla="*/ 1807865 h 2504437"/>
              <a:gd name="connsiteX6013" fmla="*/ 2360284 w 3243376"/>
              <a:gd name="connsiteY6013" fmla="*/ 1807865 h 2504437"/>
              <a:gd name="connsiteX6014" fmla="*/ 2360284 w 3243376"/>
              <a:gd name="connsiteY6014" fmla="*/ 1807865 h 2504437"/>
              <a:gd name="connsiteX6015" fmla="*/ 2360284 w 3243376"/>
              <a:gd name="connsiteY6015" fmla="*/ 1807865 h 2504437"/>
              <a:gd name="connsiteX6016" fmla="*/ 2360356 w 3243376"/>
              <a:gd name="connsiteY6016" fmla="*/ 1807865 h 2504437"/>
              <a:gd name="connsiteX6017" fmla="*/ 2371798 w 3243376"/>
              <a:gd name="connsiteY6017" fmla="*/ 1807865 h 2504437"/>
              <a:gd name="connsiteX6018" fmla="*/ 2366041 w 3243376"/>
              <a:gd name="connsiteY6018" fmla="*/ 1803547 h 2504437"/>
              <a:gd name="connsiteX6019" fmla="*/ 2360284 w 3243376"/>
              <a:gd name="connsiteY6019" fmla="*/ 1807865 h 2504437"/>
              <a:gd name="connsiteX6020" fmla="*/ 2360284 w 3243376"/>
              <a:gd name="connsiteY6020" fmla="*/ 1807865 h 2504437"/>
              <a:gd name="connsiteX6021" fmla="*/ 2362173 w 3243376"/>
              <a:gd name="connsiteY6021" fmla="*/ 1797970 h 2504437"/>
              <a:gd name="connsiteX6022" fmla="*/ 2382736 w 3243376"/>
              <a:gd name="connsiteY6022" fmla="*/ 1796352 h 2504437"/>
              <a:gd name="connsiteX6023" fmla="*/ 2360284 w 3243376"/>
              <a:gd name="connsiteY6023" fmla="*/ 1784837 h 2504437"/>
              <a:gd name="connsiteX6024" fmla="*/ 2394250 w 3243376"/>
              <a:gd name="connsiteY6024" fmla="*/ 1784838 h 2504437"/>
              <a:gd name="connsiteX6025" fmla="*/ 2395419 w 3243376"/>
              <a:gd name="connsiteY6025" fmla="*/ 1769969 h 2504437"/>
              <a:gd name="connsiteX6026" fmla="*/ 2388992 w 3243376"/>
              <a:gd name="connsiteY6026" fmla="*/ 1762078 h 2504437"/>
              <a:gd name="connsiteX6027" fmla="*/ 2401374 w 3243376"/>
              <a:gd name="connsiteY6027" fmla="*/ 1760947 h 2504437"/>
              <a:gd name="connsiteX6028" fmla="*/ 2408066 w 3243376"/>
              <a:gd name="connsiteY6028" fmla="*/ 1750873 h 2504437"/>
              <a:gd name="connsiteX6029" fmla="*/ 2392739 w 3243376"/>
              <a:gd name="connsiteY6029" fmla="*/ 1752312 h 2504437"/>
              <a:gd name="connsiteX6030" fmla="*/ 2387301 w 3243376"/>
              <a:gd name="connsiteY6030" fmla="*/ 1760002 h 2504437"/>
              <a:gd name="connsiteX6031" fmla="*/ 2385902 w 3243376"/>
              <a:gd name="connsiteY6031" fmla="*/ 1758285 h 2504437"/>
              <a:gd name="connsiteX6032" fmla="*/ 2360285 w 3243376"/>
              <a:gd name="connsiteY6032" fmla="*/ 1739935 h 2504437"/>
              <a:gd name="connsiteX6033" fmla="*/ 2348772 w 3243376"/>
              <a:gd name="connsiteY6033" fmla="*/ 1762386 h 2504437"/>
              <a:gd name="connsiteX6034" fmla="*/ 2348771 w 3243376"/>
              <a:gd name="connsiteY6034" fmla="*/ 1750873 h 2504437"/>
              <a:gd name="connsiteX6035" fmla="*/ 2327686 w 3243376"/>
              <a:gd name="connsiteY6035" fmla="*/ 1756630 h 2504437"/>
              <a:gd name="connsiteX6036" fmla="*/ 2321432 w 3243376"/>
              <a:gd name="connsiteY6036" fmla="*/ 1759425 h 2504437"/>
              <a:gd name="connsiteX6037" fmla="*/ 2326319 w 3243376"/>
              <a:gd name="connsiteY6037" fmla="*/ 1750873 h 2504437"/>
              <a:gd name="connsiteX6038" fmla="*/ 2303868 w 3243376"/>
              <a:gd name="connsiteY6038" fmla="*/ 1762386 h 2504437"/>
              <a:gd name="connsiteX6039" fmla="*/ 2298111 w 3243376"/>
              <a:gd name="connsiteY6039" fmla="*/ 1751377 h 2504437"/>
              <a:gd name="connsiteX6040" fmla="*/ 2297858 w 3243376"/>
              <a:gd name="connsiteY6040" fmla="*/ 1750874 h 2504437"/>
              <a:gd name="connsiteX6041" fmla="*/ 2304732 w 3243376"/>
              <a:gd name="connsiteY6041" fmla="*/ 1750873 h 2504437"/>
              <a:gd name="connsiteX6042" fmla="*/ 2306171 w 3243376"/>
              <a:gd name="connsiteY6042" fmla="*/ 1750873 h 2504437"/>
              <a:gd name="connsiteX6043" fmla="*/ 2317109 w 3243376"/>
              <a:gd name="connsiteY6043" fmla="*/ 1739359 h 2504437"/>
              <a:gd name="connsiteX6044" fmla="*/ 2317109 w 3243376"/>
              <a:gd name="connsiteY6044" fmla="*/ 1716907 h 2504437"/>
              <a:gd name="connsiteX6045" fmla="*/ 2306099 w 3243376"/>
              <a:gd name="connsiteY6045" fmla="*/ 1729572 h 2504437"/>
              <a:gd name="connsiteX6046" fmla="*/ 2296310 w 3243376"/>
              <a:gd name="connsiteY6046" fmla="*/ 1747796 h 2504437"/>
              <a:gd name="connsiteX6047" fmla="*/ 2292354 w 3243376"/>
              <a:gd name="connsiteY6047" fmla="*/ 1739935 h 2504437"/>
              <a:gd name="connsiteX6048" fmla="*/ 2269902 w 3243376"/>
              <a:gd name="connsiteY6048" fmla="*/ 1739935 h 2504437"/>
              <a:gd name="connsiteX6049" fmla="*/ 2269902 w 3243376"/>
              <a:gd name="connsiteY6049" fmla="*/ 1695031 h 2504437"/>
              <a:gd name="connsiteX6050" fmla="*/ 2247452 w 3243376"/>
              <a:gd name="connsiteY6050" fmla="*/ 1695031 h 2504437"/>
              <a:gd name="connsiteX6051" fmla="*/ 2258965 w 3243376"/>
              <a:gd name="connsiteY6051" fmla="*/ 1717484 h 2504437"/>
              <a:gd name="connsiteX6052" fmla="*/ 2247452 w 3243376"/>
              <a:gd name="connsiteY6052" fmla="*/ 1717483 h 2504437"/>
              <a:gd name="connsiteX6053" fmla="*/ 2235939 w 3243376"/>
              <a:gd name="connsiteY6053" fmla="*/ 1695031 h 2504437"/>
              <a:gd name="connsiteX6054" fmla="*/ 2258389 w 3243376"/>
              <a:gd name="connsiteY6054" fmla="*/ 1672580 h 2504437"/>
              <a:gd name="connsiteX6055" fmla="*/ 2246876 w 3243376"/>
              <a:gd name="connsiteY6055" fmla="*/ 1672580 h 2504437"/>
              <a:gd name="connsiteX6056" fmla="*/ 2246875 w 3243376"/>
              <a:gd name="connsiteY6056" fmla="*/ 1661066 h 2504437"/>
              <a:gd name="connsiteX6057" fmla="*/ 2269327 w 3243376"/>
              <a:gd name="connsiteY6057" fmla="*/ 1661066 h 2504437"/>
              <a:gd name="connsiteX6058" fmla="*/ 2269046 w 3243376"/>
              <a:gd name="connsiteY6058" fmla="*/ 1660002 h 2504437"/>
              <a:gd name="connsiteX6059" fmla="*/ 2269902 w 3243376"/>
              <a:gd name="connsiteY6059" fmla="*/ 1660491 h 2504437"/>
              <a:gd name="connsiteX6060" fmla="*/ 2267962 w 3243376"/>
              <a:gd name="connsiteY6060" fmla="*/ 1650431 h 2504437"/>
              <a:gd name="connsiteX6061" fmla="*/ 2269569 w 3243376"/>
              <a:gd name="connsiteY6061" fmla="*/ 1649733 h 2504437"/>
              <a:gd name="connsiteX6062" fmla="*/ 2280840 w 3243376"/>
              <a:gd name="connsiteY6062" fmla="*/ 1649553 h 2504437"/>
              <a:gd name="connsiteX6063" fmla="*/ 2292354 w 3243376"/>
              <a:gd name="connsiteY6063" fmla="*/ 1638040 h 2504437"/>
              <a:gd name="connsiteX6064" fmla="*/ 2269902 w 3243376"/>
              <a:gd name="connsiteY6064" fmla="*/ 1615588 h 2504437"/>
              <a:gd name="connsiteX6065" fmla="*/ 2258389 w 3243376"/>
              <a:gd name="connsiteY6065" fmla="*/ 1604074 h 2504437"/>
              <a:gd name="connsiteX6066" fmla="*/ 2269902 w 3243376"/>
              <a:gd name="connsiteY6066" fmla="*/ 1581623 h 2504437"/>
              <a:gd name="connsiteX6067" fmla="*/ 2258389 w 3243376"/>
              <a:gd name="connsiteY6067" fmla="*/ 1604074 h 2504437"/>
              <a:gd name="connsiteX6068" fmla="*/ 2224424 w 3243376"/>
              <a:gd name="connsiteY6068" fmla="*/ 1615588 h 2504437"/>
              <a:gd name="connsiteX6069" fmla="*/ 2201973 w 3243376"/>
              <a:gd name="connsiteY6069" fmla="*/ 1593137 h 2504437"/>
              <a:gd name="connsiteX6070" fmla="*/ 2201973 w 3243376"/>
              <a:gd name="connsiteY6070" fmla="*/ 1615588 h 2504437"/>
              <a:gd name="connsiteX6071" fmla="*/ 2247452 w 3243376"/>
              <a:gd name="connsiteY6071" fmla="*/ 1615588 h 2504437"/>
              <a:gd name="connsiteX6072" fmla="*/ 2266394 w 3243376"/>
              <a:gd name="connsiteY6072" fmla="*/ 1642303 h 2504437"/>
              <a:gd name="connsiteX6073" fmla="*/ 2267962 w 3243376"/>
              <a:gd name="connsiteY6073" fmla="*/ 1650431 h 2504437"/>
              <a:gd name="connsiteX6074" fmla="*/ 2266664 w 3243376"/>
              <a:gd name="connsiteY6074" fmla="*/ 1650992 h 2504437"/>
              <a:gd name="connsiteX6075" fmla="*/ 2269046 w 3243376"/>
              <a:gd name="connsiteY6075" fmla="*/ 1660002 h 2504437"/>
              <a:gd name="connsiteX6076" fmla="*/ 2259828 w 3243376"/>
              <a:gd name="connsiteY6076" fmla="*/ 1654734 h 2504437"/>
              <a:gd name="connsiteX6077" fmla="*/ 2258389 w 3243376"/>
              <a:gd name="connsiteY6077" fmla="*/ 1648977 h 2504437"/>
              <a:gd name="connsiteX6078" fmla="*/ 2235938 w 3243376"/>
              <a:gd name="connsiteY6078" fmla="*/ 1648977 h 2504437"/>
              <a:gd name="connsiteX6079" fmla="*/ 2247452 w 3243376"/>
              <a:gd name="connsiteY6079" fmla="*/ 1637464 h 2504437"/>
              <a:gd name="connsiteX6080" fmla="*/ 2247452 w 3243376"/>
              <a:gd name="connsiteY6080" fmla="*/ 1637464 h 2504437"/>
              <a:gd name="connsiteX6081" fmla="*/ 2235938 w 3243376"/>
              <a:gd name="connsiteY6081" fmla="*/ 1637464 h 2504437"/>
              <a:gd name="connsiteX6082" fmla="*/ 2201973 w 3243376"/>
              <a:gd name="connsiteY6082" fmla="*/ 1637464 h 2504437"/>
              <a:gd name="connsiteX6083" fmla="*/ 2201973 w 3243376"/>
              <a:gd name="connsiteY6083" fmla="*/ 1671429 h 2504437"/>
              <a:gd name="connsiteX6084" fmla="*/ 2201973 w 3243376"/>
              <a:gd name="connsiteY6084" fmla="*/ 1682943 h 2504437"/>
              <a:gd name="connsiteX6085" fmla="*/ 2190460 w 3243376"/>
              <a:gd name="connsiteY6085" fmla="*/ 1694456 h 2504437"/>
              <a:gd name="connsiteX6086" fmla="*/ 2178945 w 3243376"/>
              <a:gd name="connsiteY6086" fmla="*/ 1672005 h 2504437"/>
              <a:gd name="connsiteX6087" fmla="*/ 2190460 w 3243376"/>
              <a:gd name="connsiteY6087" fmla="*/ 1672005 h 2504437"/>
              <a:gd name="connsiteX6088" fmla="*/ 2190459 w 3243376"/>
              <a:gd name="connsiteY6088" fmla="*/ 1660491 h 2504437"/>
              <a:gd name="connsiteX6089" fmla="*/ 2178946 w 3243376"/>
              <a:gd name="connsiteY6089" fmla="*/ 1682943 h 2504437"/>
              <a:gd name="connsiteX6090" fmla="*/ 2156494 w 3243376"/>
              <a:gd name="connsiteY6090" fmla="*/ 1682943 h 2504437"/>
              <a:gd name="connsiteX6091" fmla="*/ 2156494 w 3243376"/>
              <a:gd name="connsiteY6091" fmla="*/ 1671429 h 2504437"/>
              <a:gd name="connsiteX6092" fmla="*/ 2168008 w 3243376"/>
              <a:gd name="connsiteY6092" fmla="*/ 1659915 h 2504437"/>
              <a:gd name="connsiteX6093" fmla="*/ 2156494 w 3243376"/>
              <a:gd name="connsiteY6093" fmla="*/ 1659915 h 2504437"/>
              <a:gd name="connsiteX6094" fmla="*/ 2156494 w 3243376"/>
              <a:gd name="connsiteY6094" fmla="*/ 1625951 h 2504437"/>
              <a:gd name="connsiteX6095" fmla="*/ 2162250 w 3243376"/>
              <a:gd name="connsiteY6095" fmla="*/ 1620193 h 2504437"/>
              <a:gd name="connsiteX6096" fmla="*/ 2167622 w 3243376"/>
              <a:gd name="connsiteY6096" fmla="*/ 1614821 h 2504437"/>
              <a:gd name="connsiteX6097" fmla="*/ 2168007 w 3243376"/>
              <a:gd name="connsiteY6097" fmla="*/ 1614766 h 2504437"/>
              <a:gd name="connsiteX6098" fmla="*/ 2168008 w 3243376"/>
              <a:gd name="connsiteY6098" fmla="*/ 1625446 h 2504437"/>
              <a:gd name="connsiteX6099" fmla="*/ 2168007 w 3243376"/>
              <a:gd name="connsiteY6099" fmla="*/ 1636889 h 2504437"/>
              <a:gd name="connsiteX6100" fmla="*/ 2190460 w 3243376"/>
              <a:gd name="connsiteY6100" fmla="*/ 1625374 h 2504437"/>
              <a:gd name="connsiteX6101" fmla="*/ 2178946 w 3243376"/>
              <a:gd name="connsiteY6101" fmla="*/ 1613861 h 2504437"/>
              <a:gd name="connsiteX6102" fmla="*/ 2178945 w 3243376"/>
              <a:gd name="connsiteY6102" fmla="*/ 1602348 h 2504437"/>
              <a:gd name="connsiteX6103" fmla="*/ 2201398 w 3243376"/>
              <a:gd name="connsiteY6103" fmla="*/ 1590834 h 2504437"/>
              <a:gd name="connsiteX6104" fmla="*/ 2189884 w 3243376"/>
              <a:gd name="connsiteY6104" fmla="*/ 1579320 h 2504437"/>
              <a:gd name="connsiteX6105" fmla="*/ 2201397 w 3243376"/>
              <a:gd name="connsiteY6105" fmla="*/ 1567807 h 2504437"/>
              <a:gd name="connsiteX6106" fmla="*/ 2212911 w 3243376"/>
              <a:gd name="connsiteY6106" fmla="*/ 1556293 h 2504437"/>
              <a:gd name="connsiteX6107" fmla="*/ 2224424 w 3243376"/>
              <a:gd name="connsiteY6107" fmla="*/ 1556293 h 2504437"/>
              <a:gd name="connsiteX6108" fmla="*/ 2224424 w 3243376"/>
              <a:gd name="connsiteY6108" fmla="*/ 1578745 h 2504437"/>
              <a:gd name="connsiteX6109" fmla="*/ 2235939 w 3243376"/>
              <a:gd name="connsiteY6109" fmla="*/ 1578745 h 2504437"/>
              <a:gd name="connsiteX6110" fmla="*/ 2258389 w 3243376"/>
              <a:gd name="connsiteY6110" fmla="*/ 1544779 h 2504437"/>
              <a:gd name="connsiteX6111" fmla="*/ 2269902 w 3243376"/>
              <a:gd name="connsiteY6111" fmla="*/ 1544780 h 2504437"/>
              <a:gd name="connsiteX6112" fmla="*/ 2269902 w 3243376"/>
              <a:gd name="connsiteY6112" fmla="*/ 1578745 h 2504437"/>
              <a:gd name="connsiteX6113" fmla="*/ 2281417 w 3243376"/>
              <a:gd name="connsiteY6113" fmla="*/ 1544780 h 2504437"/>
              <a:gd name="connsiteX6114" fmla="*/ 2282856 w 3243376"/>
              <a:gd name="connsiteY6114" fmla="*/ 1544779 h 2504437"/>
              <a:gd name="connsiteX6115" fmla="*/ 2283815 w 3243376"/>
              <a:gd name="connsiteY6115" fmla="*/ 1544780 h 2504437"/>
              <a:gd name="connsiteX6116" fmla="*/ 2283144 w 3243376"/>
              <a:gd name="connsiteY6116" fmla="*/ 1548809 h 2504437"/>
              <a:gd name="connsiteX6117" fmla="*/ 2289920 w 3243376"/>
              <a:gd name="connsiteY6117" fmla="*/ 1548809 h 2504437"/>
              <a:gd name="connsiteX6118" fmla="*/ 2288073 w 3243376"/>
              <a:gd name="connsiteY6118" fmla="*/ 1551282 h 2504437"/>
              <a:gd name="connsiteX6119" fmla="*/ 2292930 w 3243376"/>
              <a:gd name="connsiteY6119" fmla="*/ 1567231 h 2504437"/>
              <a:gd name="connsiteX6120" fmla="*/ 2270479 w 3243376"/>
              <a:gd name="connsiteY6120" fmla="*/ 1601196 h 2504437"/>
              <a:gd name="connsiteX6121" fmla="*/ 2304443 w 3243376"/>
              <a:gd name="connsiteY6121" fmla="*/ 1567231 h 2504437"/>
              <a:gd name="connsiteX6122" fmla="*/ 2292930 w 3243376"/>
              <a:gd name="connsiteY6122" fmla="*/ 1555717 h 2504437"/>
              <a:gd name="connsiteX6123" fmla="*/ 2304443 w 3243376"/>
              <a:gd name="connsiteY6123" fmla="*/ 1544203 h 2504437"/>
              <a:gd name="connsiteX6124" fmla="*/ 2270479 w 3243376"/>
              <a:gd name="connsiteY6124" fmla="*/ 1544204 h 2504437"/>
              <a:gd name="connsiteX6125" fmla="*/ 2248027 w 3243376"/>
              <a:gd name="connsiteY6125" fmla="*/ 1544204 h 2504437"/>
              <a:gd name="connsiteX6126" fmla="*/ 2236514 w 3243376"/>
              <a:gd name="connsiteY6126" fmla="*/ 1555717 h 2504437"/>
              <a:gd name="connsiteX6127" fmla="*/ 2236514 w 3243376"/>
              <a:gd name="connsiteY6127" fmla="*/ 1544204 h 2504437"/>
              <a:gd name="connsiteX6128" fmla="*/ 2236514 w 3243376"/>
              <a:gd name="connsiteY6128" fmla="*/ 1532691 h 2504437"/>
              <a:gd name="connsiteX6129" fmla="*/ 2216557 w 3243376"/>
              <a:gd name="connsiteY6129" fmla="*/ 1547028 h 2504437"/>
              <a:gd name="connsiteX6130" fmla="*/ 2223848 w 3243376"/>
              <a:gd name="connsiteY6130" fmla="*/ 1537367 h 2504437"/>
              <a:gd name="connsiteX6131" fmla="*/ 2215213 w 3243376"/>
              <a:gd name="connsiteY6131" fmla="*/ 1526358 h 2504437"/>
              <a:gd name="connsiteX6132" fmla="*/ 2215213 w 3243376"/>
              <a:gd name="connsiteY6132" fmla="*/ 1533266 h 2504437"/>
              <a:gd name="connsiteX6133" fmla="*/ 2215213 w 3243376"/>
              <a:gd name="connsiteY6133" fmla="*/ 1547994 h 2504437"/>
              <a:gd name="connsiteX6134" fmla="*/ 2206866 w 3243376"/>
              <a:gd name="connsiteY6134" fmla="*/ 1553991 h 2504437"/>
              <a:gd name="connsiteX6135" fmla="*/ 2168584 w 3243376"/>
              <a:gd name="connsiteY6135" fmla="*/ 1566655 h 2504437"/>
              <a:gd name="connsiteX6136" fmla="*/ 2174340 w 3243376"/>
              <a:gd name="connsiteY6136" fmla="*/ 1577665 h 2504437"/>
              <a:gd name="connsiteX6137" fmla="*/ 2177682 w 3243376"/>
              <a:gd name="connsiteY6137" fmla="*/ 1584306 h 2504437"/>
              <a:gd name="connsiteX6138" fmla="*/ 2173189 w 3243376"/>
              <a:gd name="connsiteY6138" fmla="*/ 1584789 h 2504437"/>
              <a:gd name="connsiteX6139" fmla="*/ 2157645 w 3243376"/>
              <a:gd name="connsiteY6139" fmla="*/ 1589107 h 2504437"/>
              <a:gd name="connsiteX6140" fmla="*/ 2169159 w 3243376"/>
              <a:gd name="connsiteY6140" fmla="*/ 1555142 h 2504437"/>
              <a:gd name="connsiteX6141" fmla="*/ 2157646 w 3243376"/>
              <a:gd name="connsiteY6141" fmla="*/ 1566655 h 2504437"/>
              <a:gd name="connsiteX6142" fmla="*/ 2157645 w 3243376"/>
              <a:gd name="connsiteY6142" fmla="*/ 1571058 h 2504437"/>
              <a:gd name="connsiteX6143" fmla="*/ 2154120 w 3243376"/>
              <a:gd name="connsiteY6143" fmla="*/ 1569821 h 2504437"/>
              <a:gd name="connsiteX6144" fmla="*/ 2158221 w 3243376"/>
              <a:gd name="connsiteY6144" fmla="*/ 1559747 h 2504437"/>
              <a:gd name="connsiteX6145" fmla="*/ 2146707 w 3243376"/>
              <a:gd name="connsiteY6145" fmla="*/ 1559747 h 2504437"/>
              <a:gd name="connsiteX6146" fmla="*/ 2151565 w 3243376"/>
              <a:gd name="connsiteY6146" fmla="*/ 1575938 h 2504437"/>
              <a:gd name="connsiteX6147" fmla="*/ 2157646 w 3243376"/>
              <a:gd name="connsiteY6147" fmla="*/ 1571665 h 2504437"/>
              <a:gd name="connsiteX6148" fmla="*/ 2157646 w 3243376"/>
              <a:gd name="connsiteY6148" fmla="*/ 1577665 h 2504437"/>
              <a:gd name="connsiteX6149" fmla="*/ 2157645 w 3243376"/>
              <a:gd name="connsiteY6149" fmla="*/ 1589107 h 2504437"/>
              <a:gd name="connsiteX6150" fmla="*/ 2089715 w 3243376"/>
              <a:gd name="connsiteY6150" fmla="*/ 1589107 h 2504437"/>
              <a:gd name="connsiteX6151" fmla="*/ 2068910 w 3243376"/>
              <a:gd name="connsiteY6151" fmla="*/ 1623675 h 2504437"/>
              <a:gd name="connsiteX6152" fmla="*/ 2060420 w 3243376"/>
              <a:gd name="connsiteY6152" fmla="*/ 1630343 h 2504437"/>
              <a:gd name="connsiteX6153" fmla="*/ 2060608 w 3243376"/>
              <a:gd name="connsiteY6153" fmla="*/ 1629153 h 2504437"/>
              <a:gd name="connsiteX6154" fmla="*/ 2055751 w 3243376"/>
              <a:gd name="connsiteY6154" fmla="*/ 1622496 h 2504437"/>
              <a:gd name="connsiteX6155" fmla="*/ 2044236 w 3243376"/>
              <a:gd name="connsiteY6155" fmla="*/ 1622496 h 2504437"/>
              <a:gd name="connsiteX6156" fmla="*/ 2044236 w 3243376"/>
              <a:gd name="connsiteY6156" fmla="*/ 1644948 h 2504437"/>
              <a:gd name="connsiteX6157" fmla="*/ 2032723 w 3243376"/>
              <a:gd name="connsiteY6157" fmla="*/ 1633434 h 2504437"/>
              <a:gd name="connsiteX6158" fmla="*/ 2010272 w 3243376"/>
              <a:gd name="connsiteY6158" fmla="*/ 1621920 h 2504437"/>
              <a:gd name="connsiteX6159" fmla="*/ 2010272 w 3243376"/>
              <a:gd name="connsiteY6159" fmla="*/ 1633434 h 2504437"/>
              <a:gd name="connsiteX6160" fmla="*/ 2021785 w 3243376"/>
              <a:gd name="connsiteY6160" fmla="*/ 1633434 h 2504437"/>
              <a:gd name="connsiteX6161" fmla="*/ 2010272 w 3243376"/>
              <a:gd name="connsiteY6161" fmla="*/ 1644948 h 2504437"/>
              <a:gd name="connsiteX6162" fmla="*/ 1976306 w 3243376"/>
              <a:gd name="connsiteY6162" fmla="*/ 1644948 h 2504437"/>
              <a:gd name="connsiteX6163" fmla="*/ 1964793 w 3243376"/>
              <a:gd name="connsiteY6163" fmla="*/ 1633434 h 2504437"/>
              <a:gd name="connsiteX6164" fmla="*/ 1987244 w 3243376"/>
              <a:gd name="connsiteY6164" fmla="*/ 1633434 h 2504437"/>
              <a:gd name="connsiteX6165" fmla="*/ 1975731 w 3243376"/>
              <a:gd name="connsiteY6165" fmla="*/ 1610982 h 2504437"/>
              <a:gd name="connsiteX6166" fmla="*/ 2009696 w 3243376"/>
              <a:gd name="connsiteY6166" fmla="*/ 1622496 h 2504437"/>
              <a:gd name="connsiteX6167" fmla="*/ 1999621 w 3243376"/>
              <a:gd name="connsiteY6167" fmla="*/ 1611486 h 2504437"/>
              <a:gd name="connsiteX6168" fmla="*/ 1998254 w 3243376"/>
              <a:gd name="connsiteY6168" fmla="*/ 1600621 h 2504437"/>
              <a:gd name="connsiteX6169" fmla="*/ 1998757 w 3243376"/>
              <a:gd name="connsiteY6169" fmla="*/ 1600621 h 2504437"/>
              <a:gd name="connsiteX6170" fmla="*/ 1998456 w 3243376"/>
              <a:gd name="connsiteY6170" fmla="*/ 1600113 h 2504437"/>
              <a:gd name="connsiteX6171" fmla="*/ 2003939 w 3243376"/>
              <a:gd name="connsiteY6171" fmla="*/ 1601484 h 2504437"/>
              <a:gd name="connsiteX6172" fmla="*/ 2009696 w 3243376"/>
              <a:gd name="connsiteY6172" fmla="*/ 1611558 h 2504437"/>
              <a:gd name="connsiteX6173" fmla="*/ 2009695 w 3243376"/>
              <a:gd name="connsiteY6173" fmla="*/ 1589106 h 2504437"/>
              <a:gd name="connsiteX6174" fmla="*/ 1987244 w 3243376"/>
              <a:gd name="connsiteY6174" fmla="*/ 1566655 h 2504437"/>
              <a:gd name="connsiteX6175" fmla="*/ 1964793 w 3243376"/>
              <a:gd name="connsiteY6175" fmla="*/ 1555142 h 2504437"/>
              <a:gd name="connsiteX6176" fmla="*/ 1953279 w 3243376"/>
              <a:gd name="connsiteY6176" fmla="*/ 1532690 h 2504437"/>
              <a:gd name="connsiteX6177" fmla="*/ 1953280 w 3243376"/>
              <a:gd name="connsiteY6177" fmla="*/ 1521177 h 2504437"/>
              <a:gd name="connsiteX6178" fmla="*/ 1941765 w 3243376"/>
              <a:gd name="connsiteY6178" fmla="*/ 1532691 h 2504437"/>
              <a:gd name="connsiteX6179" fmla="*/ 1919315 w 3243376"/>
              <a:gd name="connsiteY6179" fmla="*/ 1555142 h 2504437"/>
              <a:gd name="connsiteX6180" fmla="*/ 1919315 w 3243376"/>
              <a:gd name="connsiteY6180" fmla="*/ 1521177 h 2504437"/>
              <a:gd name="connsiteX6181" fmla="*/ 1896863 w 3243376"/>
              <a:gd name="connsiteY6181" fmla="*/ 1521178 h 2504437"/>
              <a:gd name="connsiteX6182" fmla="*/ 1908377 w 3243376"/>
              <a:gd name="connsiteY6182" fmla="*/ 1509663 h 2504437"/>
              <a:gd name="connsiteX6183" fmla="*/ 1930828 w 3243376"/>
              <a:gd name="connsiteY6183" fmla="*/ 1487212 h 2504437"/>
              <a:gd name="connsiteX6184" fmla="*/ 1953280 w 3243376"/>
              <a:gd name="connsiteY6184" fmla="*/ 1475698 h 2504437"/>
              <a:gd name="connsiteX6185" fmla="*/ 1941766 w 3243376"/>
              <a:gd name="connsiteY6185" fmla="*/ 1475699 h 2504437"/>
              <a:gd name="connsiteX6186" fmla="*/ 1941765 w 3243376"/>
              <a:gd name="connsiteY6186" fmla="*/ 1474259 h 2504437"/>
              <a:gd name="connsiteX6187" fmla="*/ 1941765 w 3243376"/>
              <a:gd name="connsiteY6187" fmla="*/ 1470521 h 2504437"/>
              <a:gd name="connsiteX6188" fmla="*/ 1942917 w 3243376"/>
              <a:gd name="connsiteY6188" fmla="*/ 1469941 h 2504437"/>
              <a:gd name="connsiteX6189" fmla="*/ 1941765 w 3243376"/>
              <a:gd name="connsiteY6189" fmla="*/ 1466523 h 2504437"/>
              <a:gd name="connsiteX6190" fmla="*/ 1941766 w 3243376"/>
              <a:gd name="connsiteY6190" fmla="*/ 1464184 h 2504437"/>
              <a:gd name="connsiteX6191" fmla="*/ 1941245 w 3243376"/>
              <a:gd name="connsiteY6191" fmla="*/ 1464978 h 2504437"/>
              <a:gd name="connsiteX6192" fmla="*/ 1938483 w 3243376"/>
              <a:gd name="connsiteY6192" fmla="*/ 1456781 h 2504437"/>
              <a:gd name="connsiteX6193" fmla="*/ 1954431 w 3243376"/>
              <a:gd name="connsiteY6193" fmla="*/ 1435976 h 2504437"/>
              <a:gd name="connsiteX6194" fmla="*/ 1957021 w 3243376"/>
              <a:gd name="connsiteY6194" fmla="*/ 1413524 h 2504437"/>
              <a:gd name="connsiteX6195" fmla="*/ 1966953 w 3243376"/>
              <a:gd name="connsiteY6195" fmla="*/ 1402299 h 2504437"/>
              <a:gd name="connsiteX6196" fmla="*/ 1967096 w 3243376"/>
              <a:gd name="connsiteY6196" fmla="*/ 1402587 h 2504437"/>
              <a:gd name="connsiteX6197" fmla="*/ 1976883 w 3243376"/>
              <a:gd name="connsiteY6197" fmla="*/ 1391073 h 2504437"/>
              <a:gd name="connsiteX6198" fmla="*/ 1988396 w 3243376"/>
              <a:gd name="connsiteY6198" fmla="*/ 1402587 h 2504437"/>
              <a:gd name="connsiteX6199" fmla="*/ 1976883 w 3243376"/>
              <a:gd name="connsiteY6199" fmla="*/ 1391073 h 2504437"/>
              <a:gd name="connsiteX6200" fmla="*/ 1966953 w 3243376"/>
              <a:gd name="connsiteY6200" fmla="*/ 1402299 h 2504437"/>
              <a:gd name="connsiteX6201" fmla="*/ 1963857 w 3243376"/>
              <a:gd name="connsiteY6201" fmla="*/ 1396083 h 2504437"/>
              <a:gd name="connsiteX6202" fmla="*/ 1967095 w 3243376"/>
              <a:gd name="connsiteY6202" fmla="*/ 1380135 h 2504437"/>
              <a:gd name="connsiteX6203" fmla="*/ 1955582 w 3243376"/>
              <a:gd name="connsiteY6203" fmla="*/ 1368622 h 2504437"/>
              <a:gd name="connsiteX6204" fmla="*/ 1955581 w 3243376"/>
              <a:gd name="connsiteY6204" fmla="*/ 1391073 h 2504437"/>
              <a:gd name="connsiteX6205" fmla="*/ 1944068 w 3243376"/>
              <a:gd name="connsiteY6205" fmla="*/ 1402586 h 2504437"/>
              <a:gd name="connsiteX6206" fmla="*/ 1942628 w 3243376"/>
              <a:gd name="connsiteY6206" fmla="*/ 1391576 h 2504437"/>
              <a:gd name="connsiteX6207" fmla="*/ 1932997 w 3243376"/>
              <a:gd name="connsiteY6207" fmla="*/ 1380637 h 2504437"/>
              <a:gd name="connsiteX6208" fmla="*/ 1937241 w 3243376"/>
              <a:gd name="connsiteY6208" fmla="*/ 1376501 h 2504437"/>
              <a:gd name="connsiteX6209" fmla="*/ 1944068 w 3243376"/>
              <a:gd name="connsiteY6209" fmla="*/ 1379559 h 2504437"/>
              <a:gd name="connsiteX6210" fmla="*/ 1932555 w 3243376"/>
              <a:gd name="connsiteY6210" fmla="*/ 1357108 h 2504437"/>
              <a:gd name="connsiteX6211" fmla="*/ 1921041 w 3243376"/>
              <a:gd name="connsiteY6211" fmla="*/ 1368622 h 2504437"/>
              <a:gd name="connsiteX6212" fmla="*/ 1898589 w 3243376"/>
              <a:gd name="connsiteY6212" fmla="*/ 1357108 h 2504437"/>
              <a:gd name="connsiteX6213" fmla="*/ 1887076 w 3243376"/>
              <a:gd name="connsiteY6213" fmla="*/ 1368622 h 2504437"/>
              <a:gd name="connsiteX6214" fmla="*/ 1875563 w 3243376"/>
              <a:gd name="connsiteY6214" fmla="*/ 1368622 h 2504437"/>
              <a:gd name="connsiteX6215" fmla="*/ 1887076 w 3243376"/>
              <a:gd name="connsiteY6215" fmla="*/ 1357108 h 2504437"/>
              <a:gd name="connsiteX6216" fmla="*/ 1853111 w 3243376"/>
              <a:gd name="connsiteY6216" fmla="*/ 1323143 h 2504437"/>
              <a:gd name="connsiteX6217" fmla="*/ 1853112 w 3243376"/>
              <a:gd name="connsiteY6217" fmla="*/ 1345595 h 2504437"/>
              <a:gd name="connsiteX6218" fmla="*/ 1864625 w 3243376"/>
              <a:gd name="connsiteY6218" fmla="*/ 1357108 h 2504437"/>
              <a:gd name="connsiteX6219" fmla="*/ 1864625 w 3243376"/>
              <a:gd name="connsiteY6219" fmla="*/ 1334656 h 2504437"/>
              <a:gd name="connsiteX6220" fmla="*/ 1864624 w 3243376"/>
              <a:gd name="connsiteY6220" fmla="*/ 1368622 h 2504437"/>
              <a:gd name="connsiteX6221" fmla="*/ 1864625 w 3243376"/>
              <a:gd name="connsiteY6221" fmla="*/ 1380135 h 2504437"/>
              <a:gd name="connsiteX6222" fmla="*/ 1887076 w 3243376"/>
              <a:gd name="connsiteY6222" fmla="*/ 1414100 h 2504437"/>
              <a:gd name="connsiteX6223" fmla="*/ 1875563 w 3243376"/>
              <a:gd name="connsiteY6223" fmla="*/ 1414100 h 2504437"/>
              <a:gd name="connsiteX6224" fmla="*/ 1877002 w 3243376"/>
              <a:gd name="connsiteY6224" fmla="*/ 1429428 h 2504437"/>
              <a:gd name="connsiteX6225" fmla="*/ 1886654 w 3243376"/>
              <a:gd name="connsiteY6225" fmla="*/ 1436254 h 2504437"/>
              <a:gd name="connsiteX6226" fmla="*/ 1886501 w 3243376"/>
              <a:gd name="connsiteY6226" fmla="*/ 1436552 h 2504437"/>
              <a:gd name="connsiteX6227" fmla="*/ 1886501 w 3243376"/>
              <a:gd name="connsiteY6227" fmla="*/ 1448066 h 2504437"/>
              <a:gd name="connsiteX6228" fmla="*/ 1920465 w 3243376"/>
              <a:gd name="connsiteY6228" fmla="*/ 1436552 h 2504437"/>
              <a:gd name="connsiteX6229" fmla="*/ 1920465 w 3243376"/>
              <a:gd name="connsiteY6229" fmla="*/ 1481455 h 2504437"/>
              <a:gd name="connsiteX6230" fmla="*/ 1931476 w 3243376"/>
              <a:gd name="connsiteY6230" fmla="*/ 1475699 h 2504437"/>
              <a:gd name="connsiteX6231" fmla="*/ 1935566 w 3243376"/>
              <a:gd name="connsiteY6231" fmla="*/ 1473641 h 2504437"/>
              <a:gd name="connsiteX6232" fmla="*/ 1928885 w 3243376"/>
              <a:gd name="connsiteY6232" fmla="*/ 1483830 h 2504437"/>
              <a:gd name="connsiteX6233" fmla="*/ 1907801 w 3243376"/>
              <a:gd name="connsiteY6233" fmla="*/ 1486636 h 2504437"/>
              <a:gd name="connsiteX6234" fmla="*/ 1907801 w 3243376"/>
              <a:gd name="connsiteY6234" fmla="*/ 1475698 h 2504437"/>
              <a:gd name="connsiteX6235" fmla="*/ 1907801 w 3243376"/>
              <a:gd name="connsiteY6235" fmla="*/ 1475698 h 2504437"/>
              <a:gd name="connsiteX6236" fmla="*/ 1907801 w 3243376"/>
              <a:gd name="connsiteY6236" fmla="*/ 1464184 h 2504437"/>
              <a:gd name="connsiteX6237" fmla="*/ 1907801 w 3243376"/>
              <a:gd name="connsiteY6237" fmla="*/ 1475626 h 2504437"/>
              <a:gd name="connsiteX6238" fmla="*/ 1907801 w 3243376"/>
              <a:gd name="connsiteY6238" fmla="*/ 1475698 h 2504437"/>
              <a:gd name="connsiteX6239" fmla="*/ 1901297 w 3243376"/>
              <a:gd name="connsiteY6239" fmla="*/ 1472460 h 2504437"/>
              <a:gd name="connsiteX6240" fmla="*/ 1885349 w 3243376"/>
              <a:gd name="connsiteY6240" fmla="*/ 1475698 h 2504437"/>
              <a:gd name="connsiteX6241" fmla="*/ 1889794 w 3243376"/>
              <a:gd name="connsiteY6241" fmla="*/ 1467918 h 2504437"/>
              <a:gd name="connsiteX6242" fmla="*/ 1896935 w 3243376"/>
              <a:gd name="connsiteY6242" fmla="*/ 1464185 h 2504437"/>
              <a:gd name="connsiteX6243" fmla="*/ 1908377 w 3243376"/>
              <a:gd name="connsiteY6243" fmla="*/ 1458428 h 2504437"/>
              <a:gd name="connsiteX6244" fmla="*/ 1897439 w 3243376"/>
              <a:gd name="connsiteY6244" fmla="*/ 1446914 h 2504437"/>
              <a:gd name="connsiteX6245" fmla="*/ 1891682 w 3243376"/>
              <a:gd name="connsiteY6245" fmla="*/ 1452671 h 2504437"/>
              <a:gd name="connsiteX6246" fmla="*/ 1887422 w 3243376"/>
              <a:gd name="connsiteY6246" fmla="*/ 1456930 h 2504437"/>
              <a:gd name="connsiteX6247" fmla="*/ 1875563 w 3243376"/>
              <a:gd name="connsiteY6247" fmla="*/ 1454110 h 2504437"/>
              <a:gd name="connsiteX6248" fmla="*/ 1862898 w 3243376"/>
              <a:gd name="connsiteY6248" fmla="*/ 1452671 h 2504437"/>
              <a:gd name="connsiteX6249" fmla="*/ 1828932 w 3243376"/>
              <a:gd name="connsiteY6249" fmla="*/ 1464184 h 2504437"/>
              <a:gd name="connsiteX6250" fmla="*/ 1840446 w 3243376"/>
              <a:gd name="connsiteY6250" fmla="*/ 1498149 h 2504437"/>
              <a:gd name="connsiteX6251" fmla="*/ 1840447 w 3243376"/>
              <a:gd name="connsiteY6251" fmla="*/ 1486636 h 2504437"/>
              <a:gd name="connsiteX6252" fmla="*/ 1851960 w 3243376"/>
              <a:gd name="connsiteY6252" fmla="*/ 1486636 h 2504437"/>
              <a:gd name="connsiteX6253" fmla="*/ 1863473 w 3243376"/>
              <a:gd name="connsiteY6253" fmla="*/ 1520601 h 2504437"/>
              <a:gd name="connsiteX6254" fmla="*/ 1817995 w 3243376"/>
              <a:gd name="connsiteY6254" fmla="*/ 1520601 h 2504437"/>
              <a:gd name="connsiteX6255" fmla="*/ 1806481 w 3243376"/>
              <a:gd name="connsiteY6255" fmla="*/ 1498150 h 2504437"/>
              <a:gd name="connsiteX6256" fmla="*/ 1794968 w 3243376"/>
              <a:gd name="connsiteY6256" fmla="*/ 1520601 h 2504437"/>
              <a:gd name="connsiteX6257" fmla="*/ 1783958 w 3243376"/>
              <a:gd name="connsiteY6257" fmla="*/ 1514845 h 2504437"/>
              <a:gd name="connsiteX6258" fmla="*/ 1783846 w 3243376"/>
              <a:gd name="connsiteY6258" fmla="*/ 1514788 h 2504437"/>
              <a:gd name="connsiteX6259" fmla="*/ 1793528 w 3243376"/>
              <a:gd name="connsiteY6259" fmla="*/ 1513405 h 2504437"/>
              <a:gd name="connsiteX6260" fmla="*/ 1794967 w 3243376"/>
              <a:gd name="connsiteY6260" fmla="*/ 1503331 h 2504437"/>
              <a:gd name="connsiteX6261" fmla="*/ 1789210 w 3243376"/>
              <a:gd name="connsiteY6261" fmla="*/ 1504770 h 2504437"/>
              <a:gd name="connsiteX6262" fmla="*/ 1783566 w 3243376"/>
              <a:gd name="connsiteY6262" fmla="*/ 1514647 h 2504437"/>
              <a:gd name="connsiteX6263" fmla="*/ 1772516 w 3243376"/>
              <a:gd name="connsiteY6263" fmla="*/ 1509088 h 2504437"/>
              <a:gd name="connsiteX6264" fmla="*/ 1750064 w 3243376"/>
              <a:gd name="connsiteY6264" fmla="*/ 1497573 h 2504437"/>
              <a:gd name="connsiteX6265" fmla="*/ 1738552 w 3243376"/>
              <a:gd name="connsiteY6265" fmla="*/ 1520025 h 2504437"/>
              <a:gd name="connsiteX6266" fmla="*/ 1727037 w 3243376"/>
              <a:gd name="connsiteY6266" fmla="*/ 1531539 h 2504437"/>
              <a:gd name="connsiteX6267" fmla="*/ 1738552 w 3243376"/>
              <a:gd name="connsiteY6267" fmla="*/ 1531539 h 2504437"/>
              <a:gd name="connsiteX6268" fmla="*/ 1716099 w 3243376"/>
              <a:gd name="connsiteY6268" fmla="*/ 1531539 h 2504437"/>
              <a:gd name="connsiteX6269" fmla="*/ 1716737 w 3243376"/>
              <a:gd name="connsiteY6269" fmla="*/ 1525343 h 2504437"/>
              <a:gd name="connsiteX6270" fmla="*/ 1729952 w 3243376"/>
              <a:gd name="connsiteY6270" fmla="*/ 1520556 h 2504437"/>
              <a:gd name="connsiteX6271" fmla="*/ 1727037 w 3243376"/>
              <a:gd name="connsiteY6271" fmla="*/ 1491817 h 2504437"/>
              <a:gd name="connsiteX6272" fmla="*/ 1723718 w 3243376"/>
              <a:gd name="connsiteY6272" fmla="*/ 1514161 h 2504437"/>
              <a:gd name="connsiteX6273" fmla="*/ 1716892 w 3243376"/>
              <a:gd name="connsiteY6273" fmla="*/ 1523843 h 2504437"/>
              <a:gd name="connsiteX6274" fmla="*/ 1717296 w 3243376"/>
              <a:gd name="connsiteY6274" fmla="*/ 1519917 h 2504437"/>
              <a:gd name="connsiteX6275" fmla="*/ 1704586 w 3243376"/>
              <a:gd name="connsiteY6275" fmla="*/ 1497574 h 2504437"/>
              <a:gd name="connsiteX6276" fmla="*/ 1693073 w 3243376"/>
              <a:gd name="connsiteY6276" fmla="*/ 1497574 h 2504437"/>
              <a:gd name="connsiteX6277" fmla="*/ 1681559 w 3243376"/>
              <a:gd name="connsiteY6277" fmla="*/ 1509088 h 2504437"/>
              <a:gd name="connsiteX6278" fmla="*/ 1693073 w 3243376"/>
              <a:gd name="connsiteY6278" fmla="*/ 1509088 h 2504437"/>
              <a:gd name="connsiteX6279" fmla="*/ 1693072 w 3243376"/>
              <a:gd name="connsiteY6279" fmla="*/ 1520601 h 2504437"/>
              <a:gd name="connsiteX6280" fmla="*/ 1704586 w 3243376"/>
              <a:gd name="connsiteY6280" fmla="*/ 1520601 h 2504437"/>
              <a:gd name="connsiteX6281" fmla="*/ 1682135 w 3243376"/>
              <a:gd name="connsiteY6281" fmla="*/ 1532115 h 2504437"/>
              <a:gd name="connsiteX6282" fmla="*/ 1704586 w 3243376"/>
              <a:gd name="connsiteY6282" fmla="*/ 1543629 h 2504437"/>
              <a:gd name="connsiteX6283" fmla="*/ 1693072 w 3243376"/>
              <a:gd name="connsiteY6283" fmla="*/ 1555142 h 2504437"/>
              <a:gd name="connsiteX6284" fmla="*/ 1681558 w 3243376"/>
              <a:gd name="connsiteY6284" fmla="*/ 1543628 h 2504437"/>
              <a:gd name="connsiteX6285" fmla="*/ 1681559 w 3243376"/>
              <a:gd name="connsiteY6285" fmla="*/ 1532115 h 2504437"/>
              <a:gd name="connsiteX6286" fmla="*/ 1670045 w 3243376"/>
              <a:gd name="connsiteY6286" fmla="*/ 1520601 h 2504437"/>
              <a:gd name="connsiteX6287" fmla="*/ 1658532 w 3243376"/>
              <a:gd name="connsiteY6287" fmla="*/ 1532115 h 2504437"/>
              <a:gd name="connsiteX6288" fmla="*/ 1670045 w 3243376"/>
              <a:gd name="connsiteY6288" fmla="*/ 1577017 h 2504437"/>
              <a:gd name="connsiteX6289" fmla="*/ 1647593 w 3243376"/>
              <a:gd name="connsiteY6289" fmla="*/ 1565504 h 2504437"/>
              <a:gd name="connsiteX6290" fmla="*/ 1659107 w 3243376"/>
              <a:gd name="connsiteY6290" fmla="*/ 1565504 h 2504437"/>
              <a:gd name="connsiteX6291" fmla="*/ 1661769 w 3243376"/>
              <a:gd name="connsiteY6291" fmla="*/ 1543052 h 2504437"/>
              <a:gd name="connsiteX6292" fmla="*/ 1648133 w 3243376"/>
              <a:gd name="connsiteY6292" fmla="*/ 1521455 h 2504437"/>
              <a:gd name="connsiteX6293" fmla="*/ 1651336 w 3243376"/>
              <a:gd name="connsiteY6293" fmla="*/ 1509016 h 2504437"/>
              <a:gd name="connsiteX6294" fmla="*/ 1647019 w 3243376"/>
              <a:gd name="connsiteY6294" fmla="*/ 1491817 h 2504437"/>
              <a:gd name="connsiteX6295" fmla="*/ 1642161 w 3243376"/>
              <a:gd name="connsiteY6295" fmla="*/ 1526952 h 2504437"/>
              <a:gd name="connsiteX6296" fmla="*/ 1644253 w 3243376"/>
              <a:gd name="connsiteY6296" fmla="*/ 1526448 h 2504437"/>
              <a:gd name="connsiteX6297" fmla="*/ 1641837 w 3243376"/>
              <a:gd name="connsiteY6297" fmla="*/ 1530675 h 2504437"/>
              <a:gd name="connsiteX6298" fmla="*/ 1636080 w 3243376"/>
              <a:gd name="connsiteY6298" fmla="*/ 1532114 h 2504437"/>
              <a:gd name="connsiteX6299" fmla="*/ 1624566 w 3243376"/>
              <a:gd name="connsiteY6299" fmla="*/ 1543628 h 2504437"/>
              <a:gd name="connsiteX6300" fmla="*/ 1624566 w 3243376"/>
              <a:gd name="connsiteY6300" fmla="*/ 1521177 h 2504437"/>
              <a:gd name="connsiteX6301" fmla="*/ 1624566 w 3243376"/>
              <a:gd name="connsiteY6301" fmla="*/ 1498725 h 2504437"/>
              <a:gd name="connsiteX6302" fmla="*/ 1624566 w 3243376"/>
              <a:gd name="connsiteY6302" fmla="*/ 1510239 h 2504437"/>
              <a:gd name="connsiteX6303" fmla="*/ 1613053 w 3243376"/>
              <a:gd name="connsiteY6303" fmla="*/ 1521753 h 2504437"/>
              <a:gd name="connsiteX6304" fmla="*/ 1601539 w 3243376"/>
              <a:gd name="connsiteY6304" fmla="*/ 1510239 h 2504437"/>
              <a:gd name="connsiteX6305" fmla="*/ 1613053 w 3243376"/>
              <a:gd name="connsiteY6305" fmla="*/ 1555142 h 2504437"/>
              <a:gd name="connsiteX6306" fmla="*/ 1601540 w 3243376"/>
              <a:gd name="connsiteY6306" fmla="*/ 1577593 h 2504437"/>
              <a:gd name="connsiteX6307" fmla="*/ 1590026 w 3243376"/>
              <a:gd name="connsiteY6307" fmla="*/ 1577594 h 2504437"/>
              <a:gd name="connsiteX6308" fmla="*/ 1567574 w 3243376"/>
              <a:gd name="connsiteY6308" fmla="*/ 1566080 h 2504437"/>
              <a:gd name="connsiteX6309" fmla="*/ 1567574 w 3243376"/>
              <a:gd name="connsiteY6309" fmla="*/ 1577593 h 2504437"/>
              <a:gd name="connsiteX6310" fmla="*/ 1590025 w 3243376"/>
              <a:gd name="connsiteY6310" fmla="*/ 1589106 h 2504437"/>
              <a:gd name="connsiteX6311" fmla="*/ 1590025 w 3243376"/>
              <a:gd name="connsiteY6311" fmla="*/ 1611558 h 2504437"/>
              <a:gd name="connsiteX6312" fmla="*/ 1589079 w 3243376"/>
              <a:gd name="connsiteY6312" fmla="*/ 1611208 h 2504437"/>
              <a:gd name="connsiteX6313" fmla="*/ 1586787 w 3243376"/>
              <a:gd name="connsiteY6313" fmla="*/ 1607051 h 2504437"/>
              <a:gd name="connsiteX6314" fmla="*/ 1590025 w 3243376"/>
              <a:gd name="connsiteY6314" fmla="*/ 1600044 h 2504437"/>
              <a:gd name="connsiteX6315" fmla="*/ 1585168 w 3243376"/>
              <a:gd name="connsiteY6315" fmla="*/ 1609759 h 2504437"/>
              <a:gd name="connsiteX6316" fmla="*/ 1589079 w 3243376"/>
              <a:gd name="connsiteY6316" fmla="*/ 1611208 h 2504437"/>
              <a:gd name="connsiteX6317" fmla="*/ 1590026 w 3243376"/>
              <a:gd name="connsiteY6317" fmla="*/ 1612925 h 2504437"/>
              <a:gd name="connsiteX6318" fmla="*/ 1590026 w 3243376"/>
              <a:gd name="connsiteY6318" fmla="*/ 1634010 h 2504437"/>
              <a:gd name="connsiteX6319" fmla="*/ 1601539 w 3243376"/>
              <a:gd name="connsiteY6319" fmla="*/ 1611558 h 2504437"/>
              <a:gd name="connsiteX6320" fmla="*/ 1613052 w 3243376"/>
              <a:gd name="connsiteY6320" fmla="*/ 1611558 h 2504437"/>
              <a:gd name="connsiteX6321" fmla="*/ 1613053 w 3243376"/>
              <a:gd name="connsiteY6321" fmla="*/ 1623072 h 2504437"/>
              <a:gd name="connsiteX6322" fmla="*/ 1624566 w 3243376"/>
              <a:gd name="connsiteY6322" fmla="*/ 1623072 h 2504437"/>
              <a:gd name="connsiteX6323" fmla="*/ 1636081 w 3243376"/>
              <a:gd name="connsiteY6323" fmla="*/ 1634585 h 2504437"/>
              <a:gd name="connsiteX6324" fmla="*/ 1624567 w 3243376"/>
              <a:gd name="connsiteY6324" fmla="*/ 1668551 h 2504437"/>
              <a:gd name="connsiteX6325" fmla="*/ 1613053 w 3243376"/>
              <a:gd name="connsiteY6325" fmla="*/ 1646099 h 2504437"/>
              <a:gd name="connsiteX6326" fmla="*/ 1576057 w 3243376"/>
              <a:gd name="connsiteY6326" fmla="*/ 1659052 h 2504437"/>
              <a:gd name="connsiteX6327" fmla="*/ 1569488 w 3243376"/>
              <a:gd name="connsiteY6327" fmla="*/ 1658579 h 2504437"/>
              <a:gd name="connsiteX6328" fmla="*/ 1576209 w 3243376"/>
              <a:gd name="connsiteY6328" fmla="*/ 1649841 h 2504437"/>
              <a:gd name="connsiteX6329" fmla="*/ 1567574 w 3243376"/>
              <a:gd name="connsiteY6329" fmla="*/ 1638615 h 2504437"/>
              <a:gd name="connsiteX6330" fmla="*/ 1567574 w 3243376"/>
              <a:gd name="connsiteY6330" fmla="*/ 1648087 h 2504437"/>
              <a:gd name="connsiteX6331" fmla="*/ 1567575 w 3243376"/>
              <a:gd name="connsiteY6331" fmla="*/ 1658441 h 2504437"/>
              <a:gd name="connsiteX6332" fmla="*/ 1556060 w 3243376"/>
              <a:gd name="connsiteY6332" fmla="*/ 1657612 h 2504437"/>
              <a:gd name="connsiteX6333" fmla="*/ 1556061 w 3243376"/>
              <a:gd name="connsiteY6333" fmla="*/ 1646099 h 2504437"/>
              <a:gd name="connsiteX6334" fmla="*/ 1567574 w 3243376"/>
              <a:gd name="connsiteY6334" fmla="*/ 1623648 h 2504437"/>
              <a:gd name="connsiteX6335" fmla="*/ 1556060 w 3243376"/>
              <a:gd name="connsiteY6335" fmla="*/ 1601196 h 2504437"/>
              <a:gd name="connsiteX6336" fmla="*/ 1544547 w 3243376"/>
              <a:gd name="connsiteY6336" fmla="*/ 1612710 h 2504437"/>
              <a:gd name="connsiteX6337" fmla="*/ 1533033 w 3243376"/>
              <a:gd name="connsiteY6337" fmla="*/ 1612709 h 2504437"/>
              <a:gd name="connsiteX6338" fmla="*/ 1533033 w 3243376"/>
              <a:gd name="connsiteY6338" fmla="*/ 1578745 h 2504437"/>
              <a:gd name="connsiteX6339" fmla="*/ 1521519 w 3243376"/>
              <a:gd name="connsiteY6339" fmla="*/ 1601196 h 2504437"/>
              <a:gd name="connsiteX6340" fmla="*/ 1487555 w 3243376"/>
              <a:gd name="connsiteY6340" fmla="*/ 1657612 h 2504437"/>
              <a:gd name="connsiteX6341" fmla="*/ 1487555 w 3243376"/>
              <a:gd name="connsiteY6341" fmla="*/ 1646099 h 2504437"/>
              <a:gd name="connsiteX6342" fmla="*/ 1476042 w 3243376"/>
              <a:gd name="connsiteY6342" fmla="*/ 1634586 h 2504437"/>
              <a:gd name="connsiteX6343" fmla="*/ 1476042 w 3243376"/>
              <a:gd name="connsiteY6343" fmla="*/ 1646098 h 2504437"/>
              <a:gd name="connsiteX6344" fmla="*/ 1464527 w 3243376"/>
              <a:gd name="connsiteY6344" fmla="*/ 1634585 h 2504437"/>
              <a:gd name="connsiteX6345" fmla="*/ 1486979 w 3243376"/>
              <a:gd name="connsiteY6345" fmla="*/ 1623072 h 2504437"/>
              <a:gd name="connsiteX6346" fmla="*/ 1486979 w 3243376"/>
              <a:gd name="connsiteY6346" fmla="*/ 1589107 h 2504437"/>
              <a:gd name="connsiteX6347" fmla="*/ 1475465 w 3243376"/>
              <a:gd name="connsiteY6347" fmla="*/ 1589106 h 2504437"/>
              <a:gd name="connsiteX6348" fmla="*/ 1475465 w 3243376"/>
              <a:gd name="connsiteY6348" fmla="*/ 1611558 h 2504437"/>
              <a:gd name="connsiteX6349" fmla="*/ 1453015 w 3243376"/>
              <a:gd name="connsiteY6349" fmla="*/ 1577593 h 2504437"/>
              <a:gd name="connsiteX6350" fmla="*/ 1441102 w 3243376"/>
              <a:gd name="connsiteY6350" fmla="*/ 1586151 h 2504437"/>
              <a:gd name="connsiteX6351" fmla="*/ 1433441 w 3243376"/>
              <a:gd name="connsiteY6351" fmla="*/ 1567447 h 2504437"/>
              <a:gd name="connsiteX6352" fmla="*/ 1442077 w 3243376"/>
              <a:gd name="connsiteY6352" fmla="*/ 1554566 h 2504437"/>
              <a:gd name="connsiteX6353" fmla="*/ 1430563 w 3243376"/>
              <a:gd name="connsiteY6353" fmla="*/ 1509663 h 2504437"/>
              <a:gd name="connsiteX6354" fmla="*/ 1424034 w 3243376"/>
              <a:gd name="connsiteY6354" fmla="*/ 1512275 h 2504437"/>
              <a:gd name="connsiteX6355" fmla="*/ 1420200 w 3243376"/>
              <a:gd name="connsiteY6355" fmla="*/ 1503331 h 2504437"/>
              <a:gd name="connsiteX6356" fmla="*/ 1408687 w 3243376"/>
              <a:gd name="connsiteY6356" fmla="*/ 1503331 h 2504437"/>
              <a:gd name="connsiteX6357" fmla="*/ 1408687 w 3243376"/>
              <a:gd name="connsiteY6357" fmla="*/ 1514844 h 2504437"/>
              <a:gd name="connsiteX6358" fmla="*/ 1419783 w 3243376"/>
              <a:gd name="connsiteY6358" fmla="*/ 1514844 h 2504437"/>
              <a:gd name="connsiteX6359" fmla="*/ 1413580 w 3243376"/>
              <a:gd name="connsiteY6359" fmla="*/ 1519738 h 2504437"/>
              <a:gd name="connsiteX6360" fmla="*/ 1396597 w 3243376"/>
              <a:gd name="connsiteY6360" fmla="*/ 1521177 h 2504437"/>
              <a:gd name="connsiteX6361" fmla="*/ 1408112 w 3243376"/>
              <a:gd name="connsiteY6361" fmla="*/ 1532691 h 2504437"/>
              <a:gd name="connsiteX6362" fmla="*/ 1408111 w 3243376"/>
              <a:gd name="connsiteY6362" fmla="*/ 1544204 h 2504437"/>
              <a:gd name="connsiteX6363" fmla="*/ 1409551 w 3243376"/>
              <a:gd name="connsiteY6363" fmla="*/ 1544204 h 2504437"/>
              <a:gd name="connsiteX6364" fmla="*/ 1412769 w 3243376"/>
              <a:gd name="connsiteY6364" fmla="*/ 1544203 h 2504437"/>
              <a:gd name="connsiteX6365" fmla="*/ 1413653 w 3243376"/>
              <a:gd name="connsiteY6365" fmla="*/ 1545859 h 2504437"/>
              <a:gd name="connsiteX6366" fmla="*/ 1408112 w 3243376"/>
              <a:gd name="connsiteY6366" fmla="*/ 1555717 h 2504437"/>
              <a:gd name="connsiteX6367" fmla="*/ 1419625 w 3243376"/>
              <a:gd name="connsiteY6367" fmla="*/ 1567231 h 2504437"/>
              <a:gd name="connsiteX6368" fmla="*/ 1419624 w 3243376"/>
              <a:gd name="connsiteY6368" fmla="*/ 1589682 h 2504437"/>
              <a:gd name="connsiteX6369" fmla="*/ 1385659 w 3243376"/>
              <a:gd name="connsiteY6369" fmla="*/ 1601196 h 2504437"/>
              <a:gd name="connsiteX6370" fmla="*/ 1363208 w 3243376"/>
              <a:gd name="connsiteY6370" fmla="*/ 1635161 h 2504437"/>
              <a:gd name="connsiteX6371" fmla="*/ 1363208 w 3243376"/>
              <a:gd name="connsiteY6371" fmla="*/ 1612709 h 2504437"/>
              <a:gd name="connsiteX6372" fmla="*/ 1363208 w 3243376"/>
              <a:gd name="connsiteY6372" fmla="*/ 1567807 h 2504437"/>
              <a:gd name="connsiteX6373" fmla="*/ 1374721 w 3243376"/>
              <a:gd name="connsiteY6373" fmla="*/ 1533841 h 2504437"/>
              <a:gd name="connsiteX6374" fmla="*/ 1352271 w 3243376"/>
              <a:gd name="connsiteY6374" fmla="*/ 1545355 h 2504437"/>
              <a:gd name="connsiteX6375" fmla="*/ 1329818 w 3243376"/>
              <a:gd name="connsiteY6375" fmla="*/ 1545355 h 2504437"/>
              <a:gd name="connsiteX6376" fmla="*/ 1329818 w 3243376"/>
              <a:gd name="connsiteY6376" fmla="*/ 1579320 h 2504437"/>
              <a:gd name="connsiteX6377" fmla="*/ 1318305 w 3243376"/>
              <a:gd name="connsiteY6377" fmla="*/ 1556868 h 2504437"/>
              <a:gd name="connsiteX6378" fmla="*/ 1318306 w 3243376"/>
              <a:gd name="connsiteY6378" fmla="*/ 1568382 h 2504437"/>
              <a:gd name="connsiteX6379" fmla="*/ 1306791 w 3243376"/>
              <a:gd name="connsiteY6379" fmla="*/ 1635737 h 2504437"/>
              <a:gd name="connsiteX6380" fmla="*/ 1318305 w 3243376"/>
              <a:gd name="connsiteY6380" fmla="*/ 1624223 h 2504437"/>
              <a:gd name="connsiteX6381" fmla="*/ 1318305 w 3243376"/>
              <a:gd name="connsiteY6381" fmla="*/ 1635737 h 2504437"/>
              <a:gd name="connsiteX6382" fmla="*/ 1329818 w 3243376"/>
              <a:gd name="connsiteY6382" fmla="*/ 1635737 h 2504437"/>
              <a:gd name="connsiteX6383" fmla="*/ 1329819 w 3243376"/>
              <a:gd name="connsiteY6383" fmla="*/ 1624224 h 2504437"/>
              <a:gd name="connsiteX6384" fmla="*/ 1341333 w 3243376"/>
              <a:gd name="connsiteY6384" fmla="*/ 1635737 h 2504437"/>
              <a:gd name="connsiteX6385" fmla="*/ 1352846 w 3243376"/>
              <a:gd name="connsiteY6385" fmla="*/ 1635737 h 2504437"/>
              <a:gd name="connsiteX6386" fmla="*/ 1341333 w 3243376"/>
              <a:gd name="connsiteY6386" fmla="*/ 1669702 h 2504437"/>
              <a:gd name="connsiteX6387" fmla="*/ 1352846 w 3243376"/>
              <a:gd name="connsiteY6387" fmla="*/ 1658188 h 2504437"/>
              <a:gd name="connsiteX6388" fmla="*/ 1364360 w 3243376"/>
              <a:gd name="connsiteY6388" fmla="*/ 1635737 h 2504437"/>
              <a:gd name="connsiteX6389" fmla="*/ 1375873 w 3243376"/>
              <a:gd name="connsiteY6389" fmla="*/ 1658188 h 2504437"/>
              <a:gd name="connsiteX6390" fmla="*/ 1375873 w 3243376"/>
              <a:gd name="connsiteY6390" fmla="*/ 1680640 h 2504437"/>
              <a:gd name="connsiteX6391" fmla="*/ 1375873 w 3243376"/>
              <a:gd name="connsiteY6391" fmla="*/ 1692153 h 2504437"/>
              <a:gd name="connsiteX6392" fmla="*/ 1398325 w 3243376"/>
              <a:gd name="connsiteY6392" fmla="*/ 1658188 h 2504437"/>
              <a:gd name="connsiteX6393" fmla="*/ 1386812 w 3243376"/>
              <a:gd name="connsiteY6393" fmla="*/ 1669702 h 2504437"/>
              <a:gd name="connsiteX6394" fmla="*/ 1386811 w 3243376"/>
              <a:gd name="connsiteY6394" fmla="*/ 1658188 h 2504437"/>
              <a:gd name="connsiteX6395" fmla="*/ 1393719 w 3243376"/>
              <a:gd name="connsiteY6395" fmla="*/ 1658188 h 2504437"/>
              <a:gd name="connsiteX6396" fmla="*/ 1409262 w 3243376"/>
              <a:gd name="connsiteY6396" fmla="*/ 1658188 h 2504437"/>
              <a:gd name="connsiteX6397" fmla="*/ 1409262 w 3243376"/>
              <a:gd name="connsiteY6397" fmla="*/ 1669701 h 2504437"/>
              <a:gd name="connsiteX6398" fmla="*/ 1409262 w 3243376"/>
              <a:gd name="connsiteY6398" fmla="*/ 1714605 h 2504437"/>
              <a:gd name="connsiteX6399" fmla="*/ 1420775 w 3243376"/>
              <a:gd name="connsiteY6399" fmla="*/ 1726119 h 2504437"/>
              <a:gd name="connsiteX6400" fmla="*/ 1409262 w 3243376"/>
              <a:gd name="connsiteY6400" fmla="*/ 1737632 h 2504437"/>
              <a:gd name="connsiteX6401" fmla="*/ 1443228 w 3243376"/>
              <a:gd name="connsiteY6401" fmla="*/ 1749146 h 2504437"/>
              <a:gd name="connsiteX6402" fmla="*/ 1431714 w 3243376"/>
              <a:gd name="connsiteY6402" fmla="*/ 1760660 h 2504437"/>
              <a:gd name="connsiteX6403" fmla="*/ 1401193 w 3243376"/>
              <a:gd name="connsiteY6403" fmla="*/ 1744468 h 2504437"/>
              <a:gd name="connsiteX6404" fmla="*/ 1386234 w 3243376"/>
              <a:gd name="connsiteY6404" fmla="*/ 1749146 h 2504437"/>
              <a:gd name="connsiteX6405" fmla="*/ 1386234 w 3243376"/>
              <a:gd name="connsiteY6405" fmla="*/ 1749146 h 2504437"/>
              <a:gd name="connsiteX6406" fmla="*/ 1386234 w 3243376"/>
              <a:gd name="connsiteY6406" fmla="*/ 1749146 h 2504437"/>
              <a:gd name="connsiteX6407" fmla="*/ 1386234 w 3243376"/>
              <a:gd name="connsiteY6407" fmla="*/ 1737632 h 2504437"/>
              <a:gd name="connsiteX6408" fmla="*/ 1374721 w 3243376"/>
              <a:gd name="connsiteY6408" fmla="*/ 1737632 h 2504437"/>
              <a:gd name="connsiteX6409" fmla="*/ 1386235 w 3243376"/>
              <a:gd name="connsiteY6409" fmla="*/ 1715181 h 2504437"/>
              <a:gd name="connsiteX6410" fmla="*/ 1374722 w 3243376"/>
              <a:gd name="connsiteY6410" fmla="*/ 1726694 h 2504437"/>
              <a:gd name="connsiteX6411" fmla="*/ 1374721 w 3243376"/>
              <a:gd name="connsiteY6411" fmla="*/ 1725255 h 2504437"/>
              <a:gd name="connsiteX6412" fmla="*/ 1374721 w 3243376"/>
              <a:gd name="connsiteY6412" fmla="*/ 1716116 h 2504437"/>
              <a:gd name="connsiteX6413" fmla="*/ 1374721 w 3243376"/>
              <a:gd name="connsiteY6413" fmla="*/ 1716044 h 2504437"/>
              <a:gd name="connsiteX6414" fmla="*/ 1374721 w 3243376"/>
              <a:gd name="connsiteY6414" fmla="*/ 1705969 h 2504437"/>
              <a:gd name="connsiteX6415" fmla="*/ 1363208 w 3243376"/>
              <a:gd name="connsiteY6415" fmla="*/ 1717484 h 2504437"/>
              <a:gd name="connsiteX6416" fmla="*/ 1373012 w 3243376"/>
              <a:gd name="connsiteY6416" fmla="*/ 1717483 h 2504437"/>
              <a:gd name="connsiteX6417" fmla="*/ 1364826 w 3243376"/>
              <a:gd name="connsiteY6417" fmla="*/ 1728511 h 2504437"/>
              <a:gd name="connsiteX6418" fmla="*/ 1363208 w 3243376"/>
              <a:gd name="connsiteY6418" fmla="*/ 1760084 h 2504437"/>
              <a:gd name="connsiteX6419" fmla="*/ 1385660 w 3243376"/>
              <a:gd name="connsiteY6419" fmla="*/ 1760084 h 2504437"/>
              <a:gd name="connsiteX6420" fmla="*/ 1385659 w 3243376"/>
              <a:gd name="connsiteY6420" fmla="*/ 1794049 h 2504437"/>
              <a:gd name="connsiteX6421" fmla="*/ 1419625 w 3243376"/>
              <a:gd name="connsiteY6421" fmla="*/ 1805562 h 2504437"/>
              <a:gd name="connsiteX6422" fmla="*/ 1431138 w 3243376"/>
              <a:gd name="connsiteY6422" fmla="*/ 1794049 h 2504437"/>
              <a:gd name="connsiteX6423" fmla="*/ 1431139 w 3243376"/>
              <a:gd name="connsiteY6423" fmla="*/ 1816500 h 2504437"/>
              <a:gd name="connsiteX6424" fmla="*/ 1442651 w 3243376"/>
              <a:gd name="connsiteY6424" fmla="*/ 1828013 h 2504437"/>
              <a:gd name="connsiteX6425" fmla="*/ 1408687 w 3243376"/>
              <a:gd name="connsiteY6425" fmla="*/ 1828014 h 2504437"/>
              <a:gd name="connsiteX6426" fmla="*/ 1420200 w 3243376"/>
              <a:gd name="connsiteY6426" fmla="*/ 1816501 h 2504437"/>
              <a:gd name="connsiteX6427" fmla="*/ 1408687 w 3243376"/>
              <a:gd name="connsiteY6427" fmla="*/ 1828014 h 2504437"/>
              <a:gd name="connsiteX6428" fmla="*/ 1386234 w 3243376"/>
              <a:gd name="connsiteY6428" fmla="*/ 1828013 h 2504437"/>
              <a:gd name="connsiteX6429" fmla="*/ 1397749 w 3243376"/>
              <a:gd name="connsiteY6429" fmla="*/ 1816500 h 2504437"/>
              <a:gd name="connsiteX6430" fmla="*/ 1380766 w 3243376"/>
              <a:gd name="connsiteY6430" fmla="*/ 1809592 h 2504437"/>
              <a:gd name="connsiteX6431" fmla="*/ 1364742 w 3243376"/>
              <a:gd name="connsiteY6431" fmla="*/ 1794926 h 2504437"/>
              <a:gd name="connsiteX6432" fmla="*/ 1374721 w 3243376"/>
              <a:gd name="connsiteY6432" fmla="*/ 1796352 h 2504437"/>
              <a:gd name="connsiteX6433" fmla="*/ 1386234 w 3243376"/>
              <a:gd name="connsiteY6433" fmla="*/ 1784838 h 2504437"/>
              <a:gd name="connsiteX6434" fmla="*/ 1386234 w 3243376"/>
              <a:gd name="connsiteY6434" fmla="*/ 1773324 h 2504437"/>
              <a:gd name="connsiteX6435" fmla="*/ 1374722 w 3243376"/>
              <a:gd name="connsiteY6435" fmla="*/ 1773325 h 2504437"/>
              <a:gd name="connsiteX6436" fmla="*/ 1363208 w 3243376"/>
              <a:gd name="connsiteY6436" fmla="*/ 1784838 h 2504437"/>
              <a:gd name="connsiteX6437" fmla="*/ 1364635 w 3243376"/>
              <a:gd name="connsiteY6437" fmla="*/ 1794828 h 2504437"/>
              <a:gd name="connsiteX6438" fmla="*/ 1363784 w 3243376"/>
              <a:gd name="connsiteY6438" fmla="*/ 1794049 h 2504437"/>
              <a:gd name="connsiteX6439" fmla="*/ 1363784 w 3243376"/>
              <a:gd name="connsiteY6439" fmla="*/ 1805562 h 2504437"/>
              <a:gd name="connsiteX6440" fmla="*/ 1341332 w 3243376"/>
              <a:gd name="connsiteY6440" fmla="*/ 1794049 h 2504437"/>
              <a:gd name="connsiteX6441" fmla="*/ 1341332 w 3243376"/>
              <a:gd name="connsiteY6441" fmla="*/ 1828013 h 2504437"/>
              <a:gd name="connsiteX6442" fmla="*/ 1341333 w 3243376"/>
              <a:gd name="connsiteY6442" fmla="*/ 1805562 h 2504437"/>
              <a:gd name="connsiteX6443" fmla="*/ 1329818 w 3243376"/>
              <a:gd name="connsiteY6443" fmla="*/ 1805562 h 2504437"/>
              <a:gd name="connsiteX6444" fmla="*/ 1318306 w 3243376"/>
              <a:gd name="connsiteY6444" fmla="*/ 1817076 h 2504437"/>
              <a:gd name="connsiteX6445" fmla="*/ 1329819 w 3243376"/>
              <a:gd name="connsiteY6445" fmla="*/ 1839528 h 2504437"/>
              <a:gd name="connsiteX6446" fmla="*/ 1341332 w 3243376"/>
              <a:gd name="connsiteY6446" fmla="*/ 1839528 h 2504437"/>
              <a:gd name="connsiteX6447" fmla="*/ 1386812 w 3243376"/>
              <a:gd name="connsiteY6447" fmla="*/ 1851041 h 2504437"/>
              <a:gd name="connsiteX6448" fmla="*/ 1364359 w 3243376"/>
              <a:gd name="connsiteY6448" fmla="*/ 1839528 h 2504437"/>
              <a:gd name="connsiteX6449" fmla="*/ 1386811 w 3243376"/>
              <a:gd name="connsiteY6449" fmla="*/ 1817075 h 2504437"/>
              <a:gd name="connsiteX6450" fmla="*/ 1398325 w 3243376"/>
              <a:gd name="connsiteY6450" fmla="*/ 1851041 h 2504437"/>
              <a:gd name="connsiteX6451" fmla="*/ 1386811 w 3243376"/>
              <a:gd name="connsiteY6451" fmla="*/ 1873492 h 2504437"/>
              <a:gd name="connsiteX6452" fmla="*/ 1409262 w 3243376"/>
              <a:gd name="connsiteY6452" fmla="*/ 1885006 h 2504437"/>
              <a:gd name="connsiteX6453" fmla="*/ 1409262 w 3243376"/>
              <a:gd name="connsiteY6453" fmla="*/ 1873492 h 2504437"/>
              <a:gd name="connsiteX6454" fmla="*/ 1431713 w 3243376"/>
              <a:gd name="connsiteY6454" fmla="*/ 1885006 h 2504437"/>
              <a:gd name="connsiteX6455" fmla="*/ 1409262 w 3243376"/>
              <a:gd name="connsiteY6455" fmla="*/ 1896519 h 2504437"/>
              <a:gd name="connsiteX6456" fmla="*/ 1409262 w 3243376"/>
              <a:gd name="connsiteY6456" fmla="*/ 1918971 h 2504437"/>
              <a:gd name="connsiteX6457" fmla="*/ 1386811 w 3243376"/>
              <a:gd name="connsiteY6457" fmla="*/ 1896519 h 2504437"/>
              <a:gd name="connsiteX6458" fmla="*/ 1386812 w 3243376"/>
              <a:gd name="connsiteY6458" fmla="*/ 1885006 h 2504437"/>
              <a:gd name="connsiteX6459" fmla="*/ 1375298 w 3243376"/>
              <a:gd name="connsiteY6459" fmla="*/ 1885006 h 2504437"/>
              <a:gd name="connsiteX6460" fmla="*/ 1409262 w 3243376"/>
              <a:gd name="connsiteY6460" fmla="*/ 1929909 h 2504437"/>
              <a:gd name="connsiteX6461" fmla="*/ 1409262 w 3243376"/>
              <a:gd name="connsiteY6461" fmla="*/ 1941422 h 2504437"/>
              <a:gd name="connsiteX6462" fmla="*/ 1409262 w 3243376"/>
              <a:gd name="connsiteY6462" fmla="*/ 1952936 h 2504437"/>
              <a:gd name="connsiteX6463" fmla="*/ 1409262 w 3243376"/>
              <a:gd name="connsiteY6463" fmla="*/ 1964450 h 2504437"/>
              <a:gd name="connsiteX6464" fmla="*/ 1443228 w 3243376"/>
              <a:gd name="connsiteY6464" fmla="*/ 1964450 h 2504437"/>
              <a:gd name="connsiteX6465" fmla="*/ 1431714 w 3243376"/>
              <a:gd name="connsiteY6465" fmla="*/ 1975964 h 2504437"/>
              <a:gd name="connsiteX6466" fmla="*/ 1420200 w 3243376"/>
              <a:gd name="connsiteY6466" fmla="*/ 1975963 h 2504437"/>
              <a:gd name="connsiteX6467" fmla="*/ 1420200 w 3243376"/>
              <a:gd name="connsiteY6467" fmla="*/ 2009928 h 2504437"/>
              <a:gd name="connsiteX6468" fmla="*/ 1408687 w 3243376"/>
              <a:gd name="connsiteY6468" fmla="*/ 1987477 h 2504437"/>
              <a:gd name="connsiteX6469" fmla="*/ 1408686 w 3243376"/>
              <a:gd name="connsiteY6469" fmla="*/ 2021441 h 2504437"/>
              <a:gd name="connsiteX6470" fmla="*/ 1386235 w 3243376"/>
              <a:gd name="connsiteY6470" fmla="*/ 2032955 h 2504437"/>
              <a:gd name="connsiteX6471" fmla="*/ 1397749 w 3243376"/>
              <a:gd name="connsiteY6471" fmla="*/ 2044469 h 2504437"/>
              <a:gd name="connsiteX6472" fmla="*/ 1363784 w 3243376"/>
              <a:gd name="connsiteY6472" fmla="*/ 2066921 h 2504437"/>
              <a:gd name="connsiteX6473" fmla="*/ 1386235 w 3243376"/>
              <a:gd name="connsiteY6473" fmla="*/ 2055407 h 2504437"/>
              <a:gd name="connsiteX6474" fmla="*/ 1386234 w 3243376"/>
              <a:gd name="connsiteY6474" fmla="*/ 2077858 h 2504437"/>
              <a:gd name="connsiteX6475" fmla="*/ 1352271 w 3243376"/>
              <a:gd name="connsiteY6475" fmla="*/ 2077858 h 2504437"/>
              <a:gd name="connsiteX6476" fmla="*/ 1363784 w 3243376"/>
              <a:gd name="connsiteY6476" fmla="*/ 2077859 h 2504437"/>
              <a:gd name="connsiteX6477" fmla="*/ 1352774 w 3243376"/>
              <a:gd name="connsiteY6477" fmla="*/ 2082176 h 2504437"/>
              <a:gd name="connsiteX6478" fmla="*/ 1341332 w 3243376"/>
              <a:gd name="connsiteY6478" fmla="*/ 2077858 h 2504437"/>
              <a:gd name="connsiteX6479" fmla="*/ 1341333 w 3243376"/>
              <a:gd name="connsiteY6479" fmla="*/ 2077283 h 2504437"/>
              <a:gd name="connsiteX6480" fmla="*/ 1295854 w 3243376"/>
              <a:gd name="connsiteY6480" fmla="*/ 2020866 h 2504437"/>
              <a:gd name="connsiteX6481" fmla="*/ 1295854 w 3243376"/>
              <a:gd name="connsiteY6481" fmla="*/ 2013958 h 2504437"/>
              <a:gd name="connsiteX6482" fmla="*/ 1295854 w 3243376"/>
              <a:gd name="connsiteY6482" fmla="*/ 1998989 h 2504437"/>
              <a:gd name="connsiteX6483" fmla="*/ 1295987 w 3243376"/>
              <a:gd name="connsiteY6483" fmla="*/ 1998548 h 2504437"/>
              <a:gd name="connsiteX6484" fmla="*/ 1307367 w 3243376"/>
              <a:gd name="connsiteY6484" fmla="*/ 2009928 h 2504437"/>
              <a:gd name="connsiteX6485" fmla="*/ 1307368 w 3243376"/>
              <a:gd name="connsiteY6485" fmla="*/ 2021441 h 2504437"/>
              <a:gd name="connsiteX6486" fmla="*/ 1307368 w 3243376"/>
              <a:gd name="connsiteY6486" fmla="*/ 1987477 h 2504437"/>
              <a:gd name="connsiteX6487" fmla="*/ 1298254 w 3243376"/>
              <a:gd name="connsiteY6487" fmla="*/ 1986226 h 2504437"/>
              <a:gd name="connsiteX6488" fmla="*/ 1297293 w 3243376"/>
              <a:gd name="connsiteY6488" fmla="*/ 1984814 h 2504437"/>
              <a:gd name="connsiteX6489" fmla="*/ 1297473 w 3243376"/>
              <a:gd name="connsiteY6489" fmla="*/ 1986119 h 2504437"/>
              <a:gd name="connsiteX6490" fmla="*/ 1298254 w 3243376"/>
              <a:gd name="connsiteY6490" fmla="*/ 1986226 h 2504437"/>
              <a:gd name="connsiteX6491" fmla="*/ 1299272 w 3243376"/>
              <a:gd name="connsiteY6491" fmla="*/ 1987720 h 2504437"/>
              <a:gd name="connsiteX6492" fmla="*/ 1295987 w 3243376"/>
              <a:gd name="connsiteY6492" fmla="*/ 1998548 h 2504437"/>
              <a:gd name="connsiteX6493" fmla="*/ 1295854 w 3243376"/>
              <a:gd name="connsiteY6493" fmla="*/ 1998415 h 2504437"/>
              <a:gd name="connsiteX6494" fmla="*/ 1295854 w 3243376"/>
              <a:gd name="connsiteY6494" fmla="*/ 1998989 h 2504437"/>
              <a:gd name="connsiteX6495" fmla="*/ 1295853 w 3243376"/>
              <a:gd name="connsiteY6495" fmla="*/ 1998990 h 2504437"/>
              <a:gd name="connsiteX6496" fmla="*/ 1273402 w 3243376"/>
              <a:gd name="connsiteY6496" fmla="*/ 2021441 h 2504437"/>
              <a:gd name="connsiteX6497" fmla="*/ 1284916 w 3243376"/>
              <a:gd name="connsiteY6497" fmla="*/ 2021441 h 2504437"/>
              <a:gd name="connsiteX6498" fmla="*/ 1284916 w 3243376"/>
              <a:gd name="connsiteY6498" fmla="*/ 2032956 h 2504437"/>
              <a:gd name="connsiteX6499" fmla="*/ 1273401 w 3243376"/>
              <a:gd name="connsiteY6499" fmla="*/ 2044469 h 2504437"/>
              <a:gd name="connsiteX6500" fmla="*/ 1267429 w 3243376"/>
              <a:gd name="connsiteY6500" fmla="*/ 2016261 h 2504437"/>
              <a:gd name="connsiteX6501" fmla="*/ 1263748 w 3243376"/>
              <a:gd name="connsiteY6501" fmla="*/ 2009442 h 2504437"/>
              <a:gd name="connsiteX6502" fmla="*/ 1271962 w 3243376"/>
              <a:gd name="connsiteY6502" fmla="*/ 2004747 h 2504437"/>
              <a:gd name="connsiteX6503" fmla="*/ 1273401 w 3243376"/>
              <a:gd name="connsiteY6503" fmla="*/ 1998990 h 2504437"/>
              <a:gd name="connsiteX6504" fmla="*/ 1266493 w 3243376"/>
              <a:gd name="connsiteY6504" fmla="*/ 1988916 h 2504437"/>
              <a:gd name="connsiteX6505" fmla="*/ 1263366 w 3243376"/>
              <a:gd name="connsiteY6505" fmla="*/ 1988626 h 2504437"/>
              <a:gd name="connsiteX6506" fmla="*/ 1261889 w 3243376"/>
              <a:gd name="connsiteY6506" fmla="*/ 1988052 h 2504437"/>
              <a:gd name="connsiteX6507" fmla="*/ 1261845 w 3243376"/>
              <a:gd name="connsiteY6507" fmla="*/ 1988486 h 2504437"/>
              <a:gd name="connsiteX6508" fmla="*/ 1250951 w 3243376"/>
              <a:gd name="connsiteY6508" fmla="*/ 1987477 h 2504437"/>
              <a:gd name="connsiteX6509" fmla="*/ 1262463 w 3243376"/>
              <a:gd name="connsiteY6509" fmla="*/ 1975963 h 2504437"/>
              <a:gd name="connsiteX6510" fmla="*/ 1262464 w 3243376"/>
              <a:gd name="connsiteY6510" fmla="*/ 1953512 h 2504437"/>
              <a:gd name="connsiteX6511" fmla="*/ 1250950 w 3243376"/>
              <a:gd name="connsiteY6511" fmla="*/ 1953512 h 2504437"/>
              <a:gd name="connsiteX6512" fmla="*/ 1262463 w 3243376"/>
              <a:gd name="connsiteY6512" fmla="*/ 1919546 h 2504437"/>
              <a:gd name="connsiteX6513" fmla="*/ 1240013 w 3243376"/>
              <a:gd name="connsiteY6513" fmla="*/ 1897095 h 2504437"/>
              <a:gd name="connsiteX6514" fmla="*/ 1251526 w 3243376"/>
              <a:gd name="connsiteY6514" fmla="*/ 1908608 h 2504437"/>
              <a:gd name="connsiteX6515" fmla="*/ 1240013 w 3243376"/>
              <a:gd name="connsiteY6515" fmla="*/ 1931060 h 2504437"/>
              <a:gd name="connsiteX6516" fmla="*/ 1228500 w 3243376"/>
              <a:gd name="connsiteY6516" fmla="*/ 1919546 h 2504437"/>
              <a:gd name="connsiteX6517" fmla="*/ 1228500 w 3243376"/>
              <a:gd name="connsiteY6517" fmla="*/ 1931060 h 2504437"/>
              <a:gd name="connsiteX6518" fmla="*/ 1216986 w 3243376"/>
              <a:gd name="connsiteY6518" fmla="*/ 1931060 h 2504437"/>
              <a:gd name="connsiteX6519" fmla="*/ 1205472 w 3243376"/>
              <a:gd name="connsiteY6519" fmla="*/ 1897095 h 2504437"/>
              <a:gd name="connsiteX6520" fmla="*/ 1205472 w 3243376"/>
              <a:gd name="connsiteY6520" fmla="*/ 1908608 h 2504437"/>
              <a:gd name="connsiteX6521" fmla="*/ 1183021 w 3243376"/>
              <a:gd name="connsiteY6521" fmla="*/ 1908608 h 2504437"/>
              <a:gd name="connsiteX6522" fmla="*/ 1194534 w 3243376"/>
              <a:gd name="connsiteY6522" fmla="*/ 1897095 h 2504437"/>
              <a:gd name="connsiteX6523" fmla="*/ 1183021 w 3243376"/>
              <a:gd name="connsiteY6523" fmla="*/ 1885582 h 2504437"/>
              <a:gd name="connsiteX6524" fmla="*/ 1160569 w 3243376"/>
              <a:gd name="connsiteY6524" fmla="*/ 1885582 h 2504437"/>
              <a:gd name="connsiteX6525" fmla="*/ 1160568 w 3243376"/>
              <a:gd name="connsiteY6525" fmla="*/ 1874068 h 2504437"/>
              <a:gd name="connsiteX6526" fmla="*/ 1138117 w 3243376"/>
              <a:gd name="connsiteY6526" fmla="*/ 1896519 h 2504437"/>
              <a:gd name="connsiteX6527" fmla="*/ 1138117 w 3243376"/>
              <a:gd name="connsiteY6527" fmla="*/ 1907457 h 2504437"/>
              <a:gd name="connsiteX6528" fmla="*/ 1126604 w 3243376"/>
              <a:gd name="connsiteY6528" fmla="*/ 1907457 h 2504437"/>
              <a:gd name="connsiteX6529" fmla="*/ 1138118 w 3243376"/>
              <a:gd name="connsiteY6529" fmla="*/ 1851041 h 2504437"/>
              <a:gd name="connsiteX6530" fmla="*/ 1172083 w 3243376"/>
              <a:gd name="connsiteY6530" fmla="*/ 1862554 h 2504437"/>
              <a:gd name="connsiteX6531" fmla="*/ 1160568 w 3243376"/>
              <a:gd name="connsiteY6531" fmla="*/ 1851041 h 2504437"/>
              <a:gd name="connsiteX6532" fmla="*/ 1183021 w 3243376"/>
              <a:gd name="connsiteY6532" fmla="*/ 1851041 h 2504437"/>
              <a:gd name="connsiteX6533" fmla="*/ 1194031 w 3243376"/>
              <a:gd name="connsiteY6533" fmla="*/ 1832098 h 2504437"/>
              <a:gd name="connsiteX6534" fmla="*/ 1199444 w 3243376"/>
              <a:gd name="connsiteY6534" fmla="*/ 1830438 h 2504437"/>
              <a:gd name="connsiteX6535" fmla="*/ 1202315 w 3243376"/>
              <a:gd name="connsiteY6535" fmla="*/ 1831405 h 2504437"/>
              <a:gd name="connsiteX6536" fmla="*/ 1201469 w 3243376"/>
              <a:gd name="connsiteY6536" fmla="*/ 1829817 h 2504437"/>
              <a:gd name="connsiteX6537" fmla="*/ 1205472 w 3243376"/>
              <a:gd name="connsiteY6537" fmla="*/ 1828590 h 2504437"/>
              <a:gd name="connsiteX6538" fmla="*/ 1204033 w 3243376"/>
              <a:gd name="connsiteY6538" fmla="*/ 1828589 h 2504437"/>
              <a:gd name="connsiteX6539" fmla="*/ 1200814 w 3243376"/>
              <a:gd name="connsiteY6539" fmla="*/ 1828590 h 2504437"/>
              <a:gd name="connsiteX6540" fmla="*/ 1199931 w 3243376"/>
              <a:gd name="connsiteY6540" fmla="*/ 1826934 h 2504437"/>
              <a:gd name="connsiteX6541" fmla="*/ 1205472 w 3243376"/>
              <a:gd name="connsiteY6541" fmla="*/ 1817075 h 2504437"/>
              <a:gd name="connsiteX6542" fmla="*/ 1193959 w 3243376"/>
              <a:gd name="connsiteY6542" fmla="*/ 1817075 h 2504437"/>
              <a:gd name="connsiteX6543" fmla="*/ 1171507 w 3243376"/>
              <a:gd name="connsiteY6543" fmla="*/ 1817075 h 2504437"/>
              <a:gd name="connsiteX6544" fmla="*/ 1159993 w 3243376"/>
              <a:gd name="connsiteY6544" fmla="*/ 1839528 h 2504437"/>
              <a:gd name="connsiteX6545" fmla="*/ 1159993 w 3243376"/>
              <a:gd name="connsiteY6545" fmla="*/ 1817075 h 2504437"/>
              <a:gd name="connsiteX6546" fmla="*/ 1153085 w 3243376"/>
              <a:gd name="connsiteY6546" fmla="*/ 1834058 h 2504437"/>
              <a:gd name="connsiteX6547" fmla="*/ 1151086 w 3243376"/>
              <a:gd name="connsiteY6547" fmla="*/ 1836242 h 2504437"/>
              <a:gd name="connsiteX6548" fmla="*/ 1151027 w 3243376"/>
              <a:gd name="connsiteY6548" fmla="*/ 1836213 h 2504437"/>
              <a:gd name="connsiteX6549" fmla="*/ 1147328 w 3243376"/>
              <a:gd name="connsiteY6549" fmla="*/ 1829740 h 2504437"/>
              <a:gd name="connsiteX6550" fmla="*/ 1150747 w 3243376"/>
              <a:gd name="connsiteY6550" fmla="*/ 1836074 h 2504437"/>
              <a:gd name="connsiteX6551" fmla="*/ 1151027 w 3243376"/>
              <a:gd name="connsiteY6551" fmla="*/ 1836213 h 2504437"/>
              <a:gd name="connsiteX6552" fmla="*/ 1151060 w 3243376"/>
              <a:gd name="connsiteY6552" fmla="*/ 1836271 h 2504437"/>
              <a:gd name="connsiteX6553" fmla="*/ 1137542 w 3243376"/>
              <a:gd name="connsiteY6553" fmla="*/ 1851041 h 2504437"/>
              <a:gd name="connsiteX6554" fmla="*/ 1132685 w 3243376"/>
              <a:gd name="connsiteY6554" fmla="*/ 1821088 h 2504437"/>
              <a:gd name="connsiteX6555" fmla="*/ 1135835 w 3243376"/>
              <a:gd name="connsiteY6555" fmla="*/ 1811391 h 2504437"/>
              <a:gd name="connsiteX6556" fmla="*/ 1137543 w 3243376"/>
              <a:gd name="connsiteY6556" fmla="*/ 1811664 h 2504437"/>
              <a:gd name="connsiteX6557" fmla="*/ 1137542 w 3243376"/>
              <a:gd name="connsiteY6557" fmla="*/ 1817652 h 2504437"/>
              <a:gd name="connsiteX6558" fmla="*/ 1149055 w 3243376"/>
              <a:gd name="connsiteY6558" fmla="*/ 1817652 h 2504437"/>
              <a:gd name="connsiteX6559" fmla="*/ 1138981 w 3243376"/>
              <a:gd name="connsiteY6559" fmla="*/ 1811895 h 2504437"/>
              <a:gd name="connsiteX6560" fmla="*/ 1137543 w 3243376"/>
              <a:gd name="connsiteY6560" fmla="*/ 1811664 h 2504437"/>
              <a:gd name="connsiteX6561" fmla="*/ 1137542 w 3243376"/>
              <a:gd name="connsiteY6561" fmla="*/ 1806138 h 2504437"/>
              <a:gd name="connsiteX6562" fmla="*/ 1149055 w 3243376"/>
              <a:gd name="connsiteY6562" fmla="*/ 1806138 h 2504437"/>
              <a:gd name="connsiteX6563" fmla="*/ 1126604 w 3243376"/>
              <a:gd name="connsiteY6563" fmla="*/ 1783686 h 2504437"/>
              <a:gd name="connsiteX6564" fmla="*/ 1138117 w 3243376"/>
              <a:gd name="connsiteY6564" fmla="*/ 1761235 h 2504437"/>
              <a:gd name="connsiteX6565" fmla="*/ 1149631 w 3243376"/>
              <a:gd name="connsiteY6565" fmla="*/ 1783686 h 2504437"/>
              <a:gd name="connsiteX6566" fmla="*/ 1172083 w 3243376"/>
              <a:gd name="connsiteY6566" fmla="*/ 1749722 h 2504437"/>
              <a:gd name="connsiteX6567" fmla="*/ 1149631 w 3243376"/>
              <a:gd name="connsiteY6567" fmla="*/ 1761235 h 2504437"/>
              <a:gd name="connsiteX6568" fmla="*/ 1149631 w 3243376"/>
              <a:gd name="connsiteY6568" fmla="*/ 1749722 h 2504437"/>
              <a:gd name="connsiteX6569" fmla="*/ 1127179 w 3243376"/>
              <a:gd name="connsiteY6569" fmla="*/ 1761235 h 2504437"/>
              <a:gd name="connsiteX6570" fmla="*/ 1125256 w 3243376"/>
              <a:gd name="connsiteY6570" fmla="*/ 1759380 h 2504437"/>
              <a:gd name="connsiteX6571" fmla="*/ 1125380 w 3243376"/>
              <a:gd name="connsiteY6571" fmla="*/ 1759373 h 2504437"/>
              <a:gd name="connsiteX6572" fmla="*/ 1127180 w 3243376"/>
              <a:gd name="connsiteY6572" fmla="*/ 1749722 h 2504437"/>
              <a:gd name="connsiteX6573" fmla="*/ 1115666 w 3243376"/>
              <a:gd name="connsiteY6573" fmla="*/ 1749721 h 2504437"/>
              <a:gd name="connsiteX6574" fmla="*/ 1115666 w 3243376"/>
              <a:gd name="connsiteY6574" fmla="*/ 1727270 h 2504437"/>
              <a:gd name="connsiteX6575" fmla="*/ 1127179 w 3243376"/>
              <a:gd name="connsiteY6575" fmla="*/ 1704818 h 2504437"/>
              <a:gd name="connsiteX6576" fmla="*/ 1070188 w 3243376"/>
              <a:gd name="connsiteY6576" fmla="*/ 1761235 h 2504437"/>
              <a:gd name="connsiteX6577" fmla="*/ 1092638 w 3243376"/>
              <a:gd name="connsiteY6577" fmla="*/ 1772748 h 2504437"/>
              <a:gd name="connsiteX6578" fmla="*/ 1081125 w 3243376"/>
              <a:gd name="connsiteY6578" fmla="*/ 1806714 h 2504437"/>
              <a:gd name="connsiteX6579" fmla="*/ 1058673 w 3243376"/>
              <a:gd name="connsiteY6579" fmla="*/ 1784262 h 2504437"/>
              <a:gd name="connsiteX6580" fmla="*/ 1070188 w 3243376"/>
              <a:gd name="connsiteY6580" fmla="*/ 1806714 h 2504437"/>
              <a:gd name="connsiteX6581" fmla="*/ 1058674 w 3243376"/>
              <a:gd name="connsiteY6581" fmla="*/ 1829165 h 2504437"/>
              <a:gd name="connsiteX6582" fmla="*/ 1070188 w 3243376"/>
              <a:gd name="connsiteY6582" fmla="*/ 1817651 h 2504437"/>
              <a:gd name="connsiteX6583" fmla="*/ 1070188 w 3243376"/>
              <a:gd name="connsiteY6583" fmla="*/ 1840103 h 2504437"/>
              <a:gd name="connsiteX6584" fmla="*/ 1058674 w 3243376"/>
              <a:gd name="connsiteY6584" fmla="*/ 1840103 h 2504437"/>
              <a:gd name="connsiteX6585" fmla="*/ 1081125 w 3243376"/>
              <a:gd name="connsiteY6585" fmla="*/ 1840103 h 2504437"/>
              <a:gd name="connsiteX6586" fmla="*/ 1081125 w 3243376"/>
              <a:gd name="connsiteY6586" fmla="*/ 1874067 h 2504437"/>
              <a:gd name="connsiteX6587" fmla="*/ 1069612 w 3243376"/>
              <a:gd name="connsiteY6587" fmla="*/ 1874068 h 2504437"/>
              <a:gd name="connsiteX6588" fmla="*/ 1081125 w 3243376"/>
              <a:gd name="connsiteY6588" fmla="*/ 1908033 h 2504437"/>
              <a:gd name="connsiteX6589" fmla="*/ 1069612 w 3243376"/>
              <a:gd name="connsiteY6589" fmla="*/ 1908033 h 2504437"/>
              <a:gd name="connsiteX6590" fmla="*/ 1058098 w 3243376"/>
              <a:gd name="connsiteY6590" fmla="*/ 1896519 h 2504437"/>
              <a:gd name="connsiteX6591" fmla="*/ 1046585 w 3243376"/>
              <a:gd name="connsiteY6591" fmla="*/ 1896519 h 2504437"/>
              <a:gd name="connsiteX6592" fmla="*/ 1058097 w 3243376"/>
              <a:gd name="connsiteY6592" fmla="*/ 1930484 h 2504437"/>
              <a:gd name="connsiteX6593" fmla="*/ 1058098 w 3243376"/>
              <a:gd name="connsiteY6593" fmla="*/ 1941998 h 2504437"/>
              <a:gd name="connsiteX6594" fmla="*/ 1058098 w 3243376"/>
              <a:gd name="connsiteY6594" fmla="*/ 1964450 h 2504437"/>
              <a:gd name="connsiteX6595" fmla="*/ 1069612 w 3243376"/>
              <a:gd name="connsiteY6595" fmla="*/ 1964450 h 2504437"/>
              <a:gd name="connsiteX6596" fmla="*/ 1047160 w 3243376"/>
              <a:gd name="connsiteY6596" fmla="*/ 1975963 h 2504437"/>
              <a:gd name="connsiteX6597" fmla="*/ 1058673 w 3243376"/>
              <a:gd name="connsiteY6597" fmla="*/ 1987477 h 2504437"/>
              <a:gd name="connsiteX6598" fmla="*/ 1070188 w 3243376"/>
              <a:gd name="connsiteY6598" fmla="*/ 1975963 h 2504437"/>
              <a:gd name="connsiteX6599" fmla="*/ 1070188 w 3243376"/>
              <a:gd name="connsiteY6599" fmla="*/ 1986973 h 2504437"/>
              <a:gd name="connsiteX6600" fmla="*/ 1070188 w 3243376"/>
              <a:gd name="connsiteY6600" fmla="*/ 1989516 h 2504437"/>
              <a:gd name="connsiteX6601" fmla="*/ 1067885 w 3243376"/>
              <a:gd name="connsiteY6601" fmla="*/ 1986900 h 2504437"/>
              <a:gd name="connsiteX6602" fmla="*/ 1069008 w 3243376"/>
              <a:gd name="connsiteY6602" fmla="*/ 1999032 h 2504437"/>
              <a:gd name="connsiteX6603" fmla="*/ 1059178 w 3243376"/>
              <a:gd name="connsiteY6603" fmla="*/ 2004171 h 2504437"/>
              <a:gd name="connsiteX6604" fmla="*/ 1047736 w 3243376"/>
              <a:gd name="connsiteY6604" fmla="*/ 2009928 h 2504437"/>
              <a:gd name="connsiteX6605" fmla="*/ 1036222 w 3243376"/>
              <a:gd name="connsiteY6605" fmla="*/ 2088796 h 2504437"/>
              <a:gd name="connsiteX6606" fmla="*/ 1035816 w 3243376"/>
              <a:gd name="connsiteY6606" fmla="*/ 2096300 h 2504437"/>
              <a:gd name="connsiteX6607" fmla="*/ 1032984 w 3243376"/>
              <a:gd name="connsiteY6607" fmla="*/ 2072380 h 2504437"/>
              <a:gd name="connsiteX6608" fmla="*/ 1036222 w 3243376"/>
              <a:gd name="connsiteY6608" fmla="*/ 1975963 h 2504437"/>
              <a:gd name="connsiteX6609" fmla="*/ 1013771 w 3243376"/>
              <a:gd name="connsiteY6609" fmla="*/ 1987477 h 2504437"/>
              <a:gd name="connsiteX6610" fmla="*/ 1025284 w 3243376"/>
              <a:gd name="connsiteY6610" fmla="*/ 1987477 h 2504437"/>
              <a:gd name="connsiteX6611" fmla="*/ 1013771 w 3243376"/>
              <a:gd name="connsiteY6611" fmla="*/ 1998990 h 2504437"/>
              <a:gd name="connsiteX6612" fmla="*/ 1013771 w 3243376"/>
              <a:gd name="connsiteY6612" fmla="*/ 2010504 h 2504437"/>
              <a:gd name="connsiteX6613" fmla="*/ 1025285 w 3243376"/>
              <a:gd name="connsiteY6613" fmla="*/ 2032956 h 2504437"/>
              <a:gd name="connsiteX6614" fmla="*/ 1013771 w 3243376"/>
              <a:gd name="connsiteY6614" fmla="*/ 2044469 h 2504437"/>
              <a:gd name="connsiteX6615" fmla="*/ 1002258 w 3243376"/>
              <a:gd name="connsiteY6615" fmla="*/ 2022018 h 2504437"/>
              <a:gd name="connsiteX6616" fmla="*/ 990743 w 3243376"/>
              <a:gd name="connsiteY6616" fmla="*/ 1999566 h 2504437"/>
              <a:gd name="connsiteX6617" fmla="*/ 968292 w 3243376"/>
              <a:gd name="connsiteY6617" fmla="*/ 1999567 h 2504437"/>
              <a:gd name="connsiteX6618" fmla="*/ 956779 w 3243376"/>
              <a:gd name="connsiteY6618" fmla="*/ 1988052 h 2504437"/>
              <a:gd name="connsiteX6619" fmla="*/ 922813 w 3243376"/>
              <a:gd name="connsiteY6619" fmla="*/ 2055407 h 2504437"/>
              <a:gd name="connsiteX6620" fmla="*/ 911300 w 3243376"/>
              <a:gd name="connsiteY6620" fmla="*/ 2077858 h 2504437"/>
              <a:gd name="connsiteX6621" fmla="*/ 899787 w 3243376"/>
              <a:gd name="connsiteY6621" fmla="*/ 2077858 h 2504437"/>
              <a:gd name="connsiteX6622" fmla="*/ 124922 w 3243376"/>
              <a:gd name="connsiteY6622" fmla="*/ 1705969 h 2504437"/>
              <a:gd name="connsiteX6623" fmla="*/ 181914 w 3243376"/>
              <a:gd name="connsiteY6623" fmla="*/ 1593712 h 2504437"/>
              <a:gd name="connsiteX6624" fmla="*/ 170401 w 3243376"/>
              <a:gd name="connsiteY6624" fmla="*/ 1638615 h 2504437"/>
              <a:gd name="connsiteX6625" fmla="*/ 124922 w 3243376"/>
              <a:gd name="connsiteY6625" fmla="*/ 1705969 h 2504437"/>
              <a:gd name="connsiteX6626" fmla="*/ 885970 w 3243376"/>
              <a:gd name="connsiteY6626" fmla="*/ 2099159 h 2504437"/>
              <a:gd name="connsiteX6627" fmla="*/ 897485 w 3243376"/>
              <a:gd name="connsiteY6627" fmla="*/ 2076707 h 2504437"/>
              <a:gd name="connsiteX6628" fmla="*/ 885970 w 3243376"/>
              <a:gd name="connsiteY6628" fmla="*/ 2099159 h 2504437"/>
              <a:gd name="connsiteX6629" fmla="*/ 885970 w 3243376"/>
              <a:gd name="connsiteY6629" fmla="*/ 2121610 h 2504437"/>
              <a:gd name="connsiteX6630" fmla="*/ 897484 w 3243376"/>
              <a:gd name="connsiteY6630" fmla="*/ 2110096 h 2504437"/>
              <a:gd name="connsiteX6631" fmla="*/ 885970 w 3243376"/>
              <a:gd name="connsiteY6631" fmla="*/ 2121610 h 2504437"/>
              <a:gd name="connsiteX6632" fmla="*/ 1013771 w 3243376"/>
              <a:gd name="connsiteY6632" fmla="*/ 2190116 h 2504437"/>
              <a:gd name="connsiteX6633" fmla="*/ 1002257 w 3243376"/>
              <a:gd name="connsiteY6633" fmla="*/ 2156150 h 2504437"/>
              <a:gd name="connsiteX6634" fmla="*/ 1024601 w 3243376"/>
              <a:gd name="connsiteY6634" fmla="*/ 2113407 h 2504437"/>
              <a:gd name="connsiteX6635" fmla="*/ 1035589 w 3243376"/>
              <a:gd name="connsiteY6635" fmla="*/ 2100479 h 2504437"/>
              <a:gd name="connsiteX6636" fmla="*/ 1034783 w 3243376"/>
              <a:gd name="connsiteY6636" fmla="*/ 2115350 h 2504437"/>
              <a:gd name="connsiteX6637" fmla="*/ 1026902 w 3243376"/>
              <a:gd name="connsiteY6637" fmla="*/ 2129704 h 2504437"/>
              <a:gd name="connsiteX6638" fmla="*/ 1026149 w 3243376"/>
              <a:gd name="connsiteY6638" fmla="*/ 2129382 h 2504437"/>
              <a:gd name="connsiteX6639" fmla="*/ 1024709 w 3243376"/>
              <a:gd name="connsiteY6639" fmla="*/ 2133699 h 2504437"/>
              <a:gd name="connsiteX6640" fmla="*/ 1026902 w 3243376"/>
              <a:gd name="connsiteY6640" fmla="*/ 2129704 h 2504437"/>
              <a:gd name="connsiteX6641" fmla="*/ 1036222 w 3243376"/>
              <a:gd name="connsiteY6641" fmla="*/ 2133699 h 2504437"/>
              <a:gd name="connsiteX6642" fmla="*/ 1036223 w 3243376"/>
              <a:gd name="connsiteY6642" fmla="*/ 2167664 h 2504437"/>
              <a:gd name="connsiteX6643" fmla="*/ 1013771 w 3243376"/>
              <a:gd name="connsiteY6643" fmla="*/ 2190116 h 2504437"/>
              <a:gd name="connsiteX6644" fmla="*/ 885970 w 3243376"/>
              <a:gd name="connsiteY6644" fmla="*/ 2144061 h 2504437"/>
              <a:gd name="connsiteX6645" fmla="*/ 885971 w 3243376"/>
              <a:gd name="connsiteY6645" fmla="*/ 2132548 h 2504437"/>
              <a:gd name="connsiteX6646" fmla="*/ 897485 w 3243376"/>
              <a:gd name="connsiteY6646" fmla="*/ 2132548 h 2504437"/>
              <a:gd name="connsiteX6647" fmla="*/ 147375 w 3243376"/>
              <a:gd name="connsiteY6647" fmla="*/ 1986901 h 2504437"/>
              <a:gd name="connsiteX6648" fmla="*/ 158887 w 3243376"/>
              <a:gd name="connsiteY6648" fmla="*/ 1930484 h 2504437"/>
              <a:gd name="connsiteX6649" fmla="*/ 181339 w 3243376"/>
              <a:gd name="connsiteY6649" fmla="*/ 1930485 h 2504437"/>
              <a:gd name="connsiteX6650" fmla="*/ 147375 w 3243376"/>
              <a:gd name="connsiteY6650" fmla="*/ 1986901 h 2504437"/>
              <a:gd name="connsiteX6651" fmla="*/ 329288 w 3243376"/>
              <a:gd name="connsiteY6651" fmla="*/ 2131611 h 2504437"/>
              <a:gd name="connsiteX6652" fmla="*/ 329288 w 3243376"/>
              <a:gd name="connsiteY6652" fmla="*/ 2099158 h 2504437"/>
              <a:gd name="connsiteX6653" fmla="*/ 350589 w 3243376"/>
              <a:gd name="connsiteY6653" fmla="*/ 2098583 h 2504437"/>
              <a:gd name="connsiteX6654" fmla="*/ 343681 w 3243376"/>
              <a:gd name="connsiteY6654" fmla="*/ 2119883 h 2504437"/>
              <a:gd name="connsiteX6655" fmla="*/ 329288 w 3243376"/>
              <a:gd name="connsiteY6655" fmla="*/ 2133124 h 2504437"/>
              <a:gd name="connsiteX6656" fmla="*/ 328321 w 3243376"/>
              <a:gd name="connsiteY6656" fmla="*/ 2132399 h 2504437"/>
              <a:gd name="connsiteX6657" fmla="*/ 329288 w 3243376"/>
              <a:gd name="connsiteY6657" fmla="*/ 2131611 h 2504437"/>
              <a:gd name="connsiteX6658" fmla="*/ 309829 w 3243376"/>
              <a:gd name="connsiteY6658" fmla="*/ 2190528 h 2504437"/>
              <a:gd name="connsiteX6659" fmla="*/ 312018 w 3243376"/>
              <a:gd name="connsiteY6659" fmla="*/ 2184071 h 2504437"/>
              <a:gd name="connsiteX6660" fmla="*/ 317775 w 3243376"/>
              <a:gd name="connsiteY6660" fmla="*/ 2167089 h 2504437"/>
              <a:gd name="connsiteX6661" fmla="*/ 317774 w 3243376"/>
              <a:gd name="connsiteY6661" fmla="*/ 2166801 h 2504437"/>
              <a:gd name="connsiteX6662" fmla="*/ 317774 w 3243376"/>
              <a:gd name="connsiteY6662" fmla="*/ 2165649 h 2504437"/>
              <a:gd name="connsiteX6663" fmla="*/ 317775 w 3243376"/>
              <a:gd name="connsiteY6663" fmla="*/ 2155575 h 2504437"/>
              <a:gd name="connsiteX6664" fmla="*/ 317775 w 3243376"/>
              <a:gd name="connsiteY6664" fmla="*/ 2133124 h 2504437"/>
              <a:gd name="connsiteX6665" fmla="*/ 323532 w 3243376"/>
              <a:gd name="connsiteY6665" fmla="*/ 2128807 h 2504437"/>
              <a:gd name="connsiteX6666" fmla="*/ 328321 w 3243376"/>
              <a:gd name="connsiteY6666" fmla="*/ 2132399 h 2504437"/>
              <a:gd name="connsiteX6667" fmla="*/ 328138 w 3243376"/>
              <a:gd name="connsiteY6667" fmla="*/ 2132548 h 2504437"/>
              <a:gd name="connsiteX6668" fmla="*/ 328138 w 3243376"/>
              <a:gd name="connsiteY6668" fmla="*/ 2188965 h 2504437"/>
              <a:gd name="connsiteX6669" fmla="*/ 317127 w 3243376"/>
              <a:gd name="connsiteY6669" fmla="*/ 2193282 h 2504437"/>
              <a:gd name="connsiteX6670" fmla="*/ 624612 w 3243376"/>
              <a:gd name="connsiteY6670" fmla="*/ 2346700 h 2504437"/>
              <a:gd name="connsiteX6671" fmla="*/ 624612 w 3243376"/>
              <a:gd name="connsiteY6671" fmla="*/ 2335187 h 2504437"/>
              <a:gd name="connsiteX6672" fmla="*/ 624612 w 3243376"/>
              <a:gd name="connsiteY6672" fmla="*/ 2346700 h 2504437"/>
              <a:gd name="connsiteX6673" fmla="*/ 308619 w 3243376"/>
              <a:gd name="connsiteY6673" fmla="*/ 2194098 h 2504437"/>
              <a:gd name="connsiteX6674" fmla="*/ 305686 w 3243376"/>
              <a:gd name="connsiteY6674" fmla="*/ 2188965 h 2504437"/>
              <a:gd name="connsiteX6675" fmla="*/ 309829 w 3243376"/>
              <a:gd name="connsiteY6675" fmla="*/ 2190528 h 2504437"/>
              <a:gd name="connsiteX6676" fmla="*/ 647639 w 3243376"/>
              <a:gd name="connsiteY6676" fmla="*/ 2380666 h 2504437"/>
              <a:gd name="connsiteX6677" fmla="*/ 647640 w 3243376"/>
              <a:gd name="connsiteY6677" fmla="*/ 2369153 h 2504437"/>
              <a:gd name="connsiteX6678" fmla="*/ 636701 w 3243376"/>
              <a:gd name="connsiteY6678" fmla="*/ 2426144 h 2504437"/>
              <a:gd name="connsiteX6679" fmla="*/ 625187 w 3243376"/>
              <a:gd name="connsiteY6679" fmla="*/ 2414630 h 2504437"/>
              <a:gd name="connsiteX6680" fmla="*/ 647640 w 3243376"/>
              <a:gd name="connsiteY6680" fmla="*/ 2403117 h 2504437"/>
              <a:gd name="connsiteX6681" fmla="*/ 648214 w 3243376"/>
              <a:gd name="connsiteY6681" fmla="*/ 2426144 h 2504437"/>
              <a:gd name="connsiteX6682" fmla="*/ 260667 w 3243376"/>
              <a:gd name="connsiteY6682" fmla="*/ 2256780 h 2504437"/>
              <a:gd name="connsiteX6683" fmla="*/ 261933 w 3243376"/>
              <a:gd name="connsiteY6683" fmla="*/ 2251713 h 2504437"/>
              <a:gd name="connsiteX6684" fmla="*/ 283234 w 3243376"/>
              <a:gd name="connsiteY6684" fmla="*/ 2201054 h 2504437"/>
              <a:gd name="connsiteX6685" fmla="*/ 294747 w 3243376"/>
              <a:gd name="connsiteY6685" fmla="*/ 2201054 h 2504437"/>
              <a:gd name="connsiteX6686" fmla="*/ 294747 w 3243376"/>
              <a:gd name="connsiteY6686" fmla="*/ 2178602 h 2504437"/>
              <a:gd name="connsiteX6687" fmla="*/ 306262 w 3243376"/>
              <a:gd name="connsiteY6687" fmla="*/ 2201054 h 2504437"/>
              <a:gd name="connsiteX6688" fmla="*/ 308619 w 3243376"/>
              <a:gd name="connsiteY6688" fmla="*/ 2194098 h 2504437"/>
              <a:gd name="connsiteX6689" fmla="*/ 311442 w 3243376"/>
              <a:gd name="connsiteY6689" fmla="*/ 2199038 h 2504437"/>
              <a:gd name="connsiteX6690" fmla="*/ 317199 w 3243376"/>
              <a:gd name="connsiteY6690" fmla="*/ 2200478 h 2504437"/>
              <a:gd name="connsiteX6691" fmla="*/ 294747 w 3243376"/>
              <a:gd name="connsiteY6691" fmla="*/ 2211992 h 2504437"/>
              <a:gd name="connsiteX6692" fmla="*/ 317199 w 3243376"/>
              <a:gd name="connsiteY6692" fmla="*/ 2211992 h 2504437"/>
              <a:gd name="connsiteX6693" fmla="*/ 283234 w 3243376"/>
              <a:gd name="connsiteY6693" fmla="*/ 2256895 h 2504437"/>
              <a:gd name="connsiteX6694" fmla="*/ 271721 w 3243376"/>
              <a:gd name="connsiteY6694" fmla="*/ 2245381 h 2504437"/>
              <a:gd name="connsiteX6695" fmla="*/ 265964 w 3243376"/>
              <a:gd name="connsiteY6695" fmla="*/ 2255456 h 2504437"/>
              <a:gd name="connsiteX6696" fmla="*/ 260207 w 3243376"/>
              <a:gd name="connsiteY6696" fmla="*/ 2256895 h 2504437"/>
              <a:gd name="connsiteX6697" fmla="*/ 260667 w 3243376"/>
              <a:gd name="connsiteY6697" fmla="*/ 2256780 h 2504437"/>
              <a:gd name="connsiteX6698" fmla="*/ 260597 w 3243376"/>
              <a:gd name="connsiteY6698" fmla="*/ 2257062 h 2504437"/>
              <a:gd name="connsiteX6699" fmla="*/ 283809 w 3243376"/>
              <a:gd name="connsiteY6699" fmla="*/ 2290284 h 2504437"/>
              <a:gd name="connsiteX6700" fmla="*/ 295324 w 3243376"/>
              <a:gd name="connsiteY6700" fmla="*/ 2267833 h 2504437"/>
              <a:gd name="connsiteX6701" fmla="*/ 306262 w 3243376"/>
              <a:gd name="connsiteY6701" fmla="*/ 2267257 h 2504437"/>
              <a:gd name="connsiteX6702" fmla="*/ 306262 w 3243376"/>
              <a:gd name="connsiteY6702" fmla="*/ 2278771 h 2504437"/>
              <a:gd name="connsiteX6703" fmla="*/ 283809 w 3243376"/>
              <a:gd name="connsiteY6703" fmla="*/ 2290284 h 2504437"/>
              <a:gd name="connsiteX6704" fmla="*/ 624612 w 3243376"/>
              <a:gd name="connsiteY6704" fmla="*/ 2459534 h 2504437"/>
              <a:gd name="connsiteX6705" fmla="*/ 613098 w 3243376"/>
              <a:gd name="connsiteY6705" fmla="*/ 2425568 h 2504437"/>
              <a:gd name="connsiteX6706" fmla="*/ 624612 w 3243376"/>
              <a:gd name="connsiteY6706" fmla="*/ 2425569 h 2504437"/>
              <a:gd name="connsiteX6707" fmla="*/ 624612 w 3243376"/>
              <a:gd name="connsiteY6707" fmla="*/ 2448021 h 2504437"/>
              <a:gd name="connsiteX6708" fmla="*/ 624612 w 3243376"/>
              <a:gd name="connsiteY6708" fmla="*/ 2459534 h 2504437"/>
              <a:gd name="connsiteX6709" fmla="*/ 249269 w 3243376"/>
              <a:gd name="connsiteY6709" fmla="*/ 2302373 h 2504437"/>
              <a:gd name="connsiteX6710" fmla="*/ 260597 w 3243376"/>
              <a:gd name="connsiteY6710" fmla="*/ 2257062 h 2504437"/>
              <a:gd name="connsiteX6711" fmla="*/ 270282 w 3243376"/>
              <a:gd name="connsiteY6711" fmla="*/ 2261212 h 2504437"/>
              <a:gd name="connsiteX6712" fmla="*/ 271720 w 3243376"/>
              <a:gd name="connsiteY6712" fmla="*/ 2256895 h 2504437"/>
              <a:gd name="connsiteX6713" fmla="*/ 271720 w 3243376"/>
              <a:gd name="connsiteY6713" fmla="*/ 2290859 h 2504437"/>
              <a:gd name="connsiteX6714" fmla="*/ 249269 w 3243376"/>
              <a:gd name="connsiteY6714" fmla="*/ 2302373 h 2504437"/>
              <a:gd name="connsiteX6715" fmla="*/ 170401 w 3243376"/>
              <a:gd name="connsiteY6715" fmla="*/ 2279346 h 2504437"/>
              <a:gd name="connsiteX6716" fmla="*/ 181914 w 3243376"/>
              <a:gd name="connsiteY6716" fmla="*/ 2256895 h 2504437"/>
              <a:gd name="connsiteX6717" fmla="*/ 170401 w 3243376"/>
              <a:gd name="connsiteY6717" fmla="*/ 2279346 h 2504437"/>
              <a:gd name="connsiteX6718" fmla="*/ 261359 w 3243376"/>
              <a:gd name="connsiteY6718" fmla="*/ 2346700 h 2504437"/>
              <a:gd name="connsiteX6719" fmla="*/ 261359 w 3243376"/>
              <a:gd name="connsiteY6719" fmla="*/ 2324249 h 2504437"/>
              <a:gd name="connsiteX6720" fmla="*/ 272872 w 3243376"/>
              <a:gd name="connsiteY6720" fmla="*/ 2346699 h 2504437"/>
              <a:gd name="connsiteX6721" fmla="*/ 261359 w 3243376"/>
              <a:gd name="connsiteY6721" fmla="*/ 2346700 h 2504437"/>
              <a:gd name="connsiteX6722" fmla="*/ 227969 w 3243376"/>
              <a:gd name="connsiteY6722" fmla="*/ 2391604 h 2504437"/>
              <a:gd name="connsiteX6723" fmla="*/ 216455 w 3243376"/>
              <a:gd name="connsiteY6723" fmla="*/ 2380089 h 2504437"/>
              <a:gd name="connsiteX6724" fmla="*/ 238907 w 3243376"/>
              <a:gd name="connsiteY6724" fmla="*/ 2357638 h 2504437"/>
              <a:gd name="connsiteX6725" fmla="*/ 239483 w 3243376"/>
              <a:gd name="connsiteY6725" fmla="*/ 2380089 h 2504437"/>
              <a:gd name="connsiteX6726" fmla="*/ 227969 w 3243376"/>
              <a:gd name="connsiteY6726" fmla="*/ 2391604 h 2504437"/>
              <a:gd name="connsiteX6727" fmla="*/ 443273 w 3243376"/>
              <a:gd name="connsiteY6727" fmla="*/ 2504437 h 2504437"/>
              <a:gd name="connsiteX6728" fmla="*/ 420822 w 3243376"/>
              <a:gd name="connsiteY6728" fmla="*/ 2492924 h 2504437"/>
              <a:gd name="connsiteX6729" fmla="*/ 443274 w 3243376"/>
              <a:gd name="connsiteY6729" fmla="*/ 2481409 h 2504437"/>
              <a:gd name="connsiteX6730" fmla="*/ 443273 w 3243376"/>
              <a:gd name="connsiteY6730" fmla="*/ 2481985 h 2504437"/>
              <a:gd name="connsiteX6731" fmla="*/ 454787 w 3243376"/>
              <a:gd name="connsiteY6731" fmla="*/ 2481985 h 2504437"/>
              <a:gd name="connsiteX6732" fmla="*/ 443273 w 3243376"/>
              <a:gd name="connsiteY6732" fmla="*/ 2504437 h 2504437"/>
              <a:gd name="connsiteX6733" fmla="*/ 215880 w 3243376"/>
              <a:gd name="connsiteY6733" fmla="*/ 2448596 h 2504437"/>
              <a:gd name="connsiteX6734" fmla="*/ 204366 w 3243376"/>
              <a:gd name="connsiteY6734" fmla="*/ 2414630 h 2504437"/>
              <a:gd name="connsiteX6735" fmla="*/ 215880 w 3243376"/>
              <a:gd name="connsiteY6735" fmla="*/ 2403117 h 2504437"/>
              <a:gd name="connsiteX6736" fmla="*/ 215880 w 3243376"/>
              <a:gd name="connsiteY6736" fmla="*/ 2448596 h 2504437"/>
              <a:gd name="connsiteX6737" fmla="*/ 11514 w 3243376"/>
              <a:gd name="connsiteY6737" fmla="*/ 2391604 h 2504437"/>
              <a:gd name="connsiteX6738" fmla="*/ 23027 w 3243376"/>
              <a:gd name="connsiteY6738" fmla="*/ 2391604 h 2504437"/>
              <a:gd name="connsiteX6739" fmla="*/ 23027 w 3243376"/>
              <a:gd name="connsiteY6739" fmla="*/ 2380089 h 2504437"/>
              <a:gd name="connsiteX6740" fmla="*/ 11514 w 3243376"/>
              <a:gd name="connsiteY6740" fmla="*/ 2391604 h 2504437"/>
              <a:gd name="connsiteX6741" fmla="*/ 23027 w 3243376"/>
              <a:gd name="connsiteY6741" fmla="*/ 2437082 h 2504437"/>
              <a:gd name="connsiteX6742" fmla="*/ 11514 w 3243376"/>
              <a:gd name="connsiteY6742" fmla="*/ 2425569 h 2504437"/>
              <a:gd name="connsiteX6743" fmla="*/ 0 w 3243376"/>
              <a:gd name="connsiteY6743" fmla="*/ 2380666 h 2504437"/>
              <a:gd name="connsiteX6744" fmla="*/ 34540 w 3243376"/>
              <a:gd name="connsiteY6744" fmla="*/ 2369728 h 2504437"/>
              <a:gd name="connsiteX6745" fmla="*/ 23027 w 3243376"/>
              <a:gd name="connsiteY6745" fmla="*/ 2437082 h 250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</a:cxnLst>
            <a:rect l="l" t="t" r="r" b="b"/>
            <a:pathLst>
              <a:path w="3243376" h="2504437">
                <a:moveTo>
                  <a:pt x="2942295" y="1020336"/>
                </a:moveTo>
                <a:lnTo>
                  <a:pt x="2941942" y="1018944"/>
                </a:lnTo>
                <a:lnTo>
                  <a:pt x="2942935" y="1019436"/>
                </a:lnTo>
                <a:close/>
                <a:moveTo>
                  <a:pt x="2623945" y="874114"/>
                </a:moveTo>
                <a:cubicBezTo>
                  <a:pt x="2635459" y="885051"/>
                  <a:pt x="2635459" y="862600"/>
                  <a:pt x="2623945" y="862600"/>
                </a:cubicBezTo>
                <a:close/>
                <a:moveTo>
                  <a:pt x="2728144" y="925924"/>
                </a:moveTo>
                <a:lnTo>
                  <a:pt x="2727761" y="925732"/>
                </a:lnTo>
                <a:lnTo>
                  <a:pt x="2727946" y="925546"/>
                </a:lnTo>
                <a:close/>
                <a:moveTo>
                  <a:pt x="3028072" y="1081645"/>
                </a:moveTo>
                <a:cubicBezTo>
                  <a:pt x="3025193" y="1080206"/>
                  <a:pt x="3022315" y="1077328"/>
                  <a:pt x="3022315" y="1077328"/>
                </a:cubicBezTo>
                <a:cubicBezTo>
                  <a:pt x="3022315" y="1066390"/>
                  <a:pt x="2999289" y="1066390"/>
                  <a:pt x="3010802" y="1054877"/>
                </a:cubicBezTo>
                <a:cubicBezTo>
                  <a:pt x="2993531" y="1054877"/>
                  <a:pt x="2982162" y="1051998"/>
                  <a:pt x="2973670" y="1046313"/>
                </a:cubicBezTo>
                <a:lnTo>
                  <a:pt x="2958799" y="1027292"/>
                </a:lnTo>
                <a:lnTo>
                  <a:pt x="3022856" y="1059015"/>
                </a:lnTo>
                <a:lnTo>
                  <a:pt x="3023755" y="1065886"/>
                </a:lnTo>
                <a:cubicBezTo>
                  <a:pt x="3025194" y="1068692"/>
                  <a:pt x="3028072" y="1071571"/>
                  <a:pt x="3033829" y="1077328"/>
                </a:cubicBezTo>
                <a:cubicBezTo>
                  <a:pt x="3033829" y="1083084"/>
                  <a:pt x="3030951" y="1083085"/>
                  <a:pt x="3028072" y="1081645"/>
                </a:cubicBezTo>
                <a:close/>
                <a:moveTo>
                  <a:pt x="2773046" y="959314"/>
                </a:moveTo>
                <a:cubicBezTo>
                  <a:pt x="2761532" y="948376"/>
                  <a:pt x="2773046" y="936862"/>
                  <a:pt x="2773046" y="936862"/>
                </a:cubicBezTo>
                <a:lnTo>
                  <a:pt x="2773697" y="935625"/>
                </a:lnTo>
                <a:lnTo>
                  <a:pt x="2802585" y="949931"/>
                </a:lnTo>
                <a:lnTo>
                  <a:pt x="2802154" y="952658"/>
                </a:lnTo>
                <a:cubicBezTo>
                  <a:pt x="2802694" y="954276"/>
                  <a:pt x="2804133" y="956435"/>
                  <a:pt x="2807011" y="959314"/>
                </a:cubicBezTo>
                <a:cubicBezTo>
                  <a:pt x="2784560" y="947800"/>
                  <a:pt x="2784560" y="959314"/>
                  <a:pt x="2773046" y="959314"/>
                </a:cubicBezTo>
                <a:close/>
                <a:moveTo>
                  <a:pt x="2739658" y="948376"/>
                </a:moveTo>
                <a:lnTo>
                  <a:pt x="2739658" y="936862"/>
                </a:lnTo>
                <a:cubicBezTo>
                  <a:pt x="2728144" y="936862"/>
                  <a:pt x="2728144" y="936862"/>
                  <a:pt x="2728144" y="925349"/>
                </a:cubicBezTo>
                <a:lnTo>
                  <a:pt x="2727946" y="925546"/>
                </a:lnTo>
                <a:lnTo>
                  <a:pt x="2722387" y="914914"/>
                </a:lnTo>
                <a:lnTo>
                  <a:pt x="2719238" y="908656"/>
                </a:lnTo>
                <a:lnTo>
                  <a:pt x="2735136" y="916529"/>
                </a:lnTo>
                <a:lnTo>
                  <a:pt x="2737354" y="919016"/>
                </a:lnTo>
                <a:lnTo>
                  <a:pt x="2737595" y="917747"/>
                </a:lnTo>
                <a:lnTo>
                  <a:pt x="2745002" y="921415"/>
                </a:lnTo>
                <a:lnTo>
                  <a:pt x="2739658" y="925349"/>
                </a:lnTo>
                <a:lnTo>
                  <a:pt x="2751171" y="925349"/>
                </a:lnTo>
                <a:cubicBezTo>
                  <a:pt x="2762685" y="936862"/>
                  <a:pt x="2762685" y="936862"/>
                  <a:pt x="2762685" y="936862"/>
                </a:cubicBezTo>
                <a:cubicBezTo>
                  <a:pt x="2762685" y="948376"/>
                  <a:pt x="2751171" y="936862"/>
                  <a:pt x="2751171" y="936862"/>
                </a:cubicBezTo>
                <a:cubicBezTo>
                  <a:pt x="2739658" y="936862"/>
                  <a:pt x="2739658" y="936862"/>
                  <a:pt x="2739658" y="948376"/>
                </a:cubicBezTo>
                <a:close/>
                <a:moveTo>
                  <a:pt x="2781257" y="975200"/>
                </a:moveTo>
                <a:lnTo>
                  <a:pt x="2761533" y="959314"/>
                </a:lnTo>
                <a:cubicBezTo>
                  <a:pt x="2761533" y="947800"/>
                  <a:pt x="2761533" y="947800"/>
                  <a:pt x="2773046" y="959314"/>
                </a:cubicBezTo>
                <a:cubicBezTo>
                  <a:pt x="2773047" y="964783"/>
                  <a:pt x="2775924" y="967517"/>
                  <a:pt x="2778803" y="970323"/>
                </a:cubicBezTo>
                <a:close/>
                <a:moveTo>
                  <a:pt x="2750198" y="964171"/>
                </a:moveTo>
                <a:cubicBezTo>
                  <a:pt x="2750019" y="963631"/>
                  <a:pt x="2750019" y="962192"/>
                  <a:pt x="2750019" y="959314"/>
                </a:cubicBezTo>
                <a:cubicBezTo>
                  <a:pt x="2738506" y="947800"/>
                  <a:pt x="2750019" y="947800"/>
                  <a:pt x="2750019" y="947800"/>
                </a:cubicBezTo>
                <a:cubicBezTo>
                  <a:pt x="2750019" y="936862"/>
                  <a:pt x="2750019" y="959314"/>
                  <a:pt x="2761533" y="959314"/>
                </a:cubicBezTo>
                <a:cubicBezTo>
                  <a:pt x="2752897" y="959314"/>
                  <a:pt x="2750739" y="965790"/>
                  <a:pt x="2750198" y="964171"/>
                </a:cubicBezTo>
                <a:close/>
                <a:moveTo>
                  <a:pt x="2784560" y="981765"/>
                </a:moveTo>
                <a:lnTo>
                  <a:pt x="2781257" y="975200"/>
                </a:lnTo>
                <a:lnTo>
                  <a:pt x="2782617" y="976296"/>
                </a:lnTo>
                <a:lnTo>
                  <a:pt x="2785814" y="980511"/>
                </a:lnTo>
                <a:close/>
                <a:moveTo>
                  <a:pt x="2795498" y="993279"/>
                </a:moveTo>
                <a:lnTo>
                  <a:pt x="2785814" y="980511"/>
                </a:lnTo>
                <a:lnTo>
                  <a:pt x="2795570" y="970755"/>
                </a:lnTo>
                <a:cubicBezTo>
                  <a:pt x="2798377" y="967949"/>
                  <a:pt x="2801255" y="965070"/>
                  <a:pt x="2807011" y="959314"/>
                </a:cubicBezTo>
                <a:cubicBezTo>
                  <a:pt x="2807011" y="970827"/>
                  <a:pt x="2795498" y="970827"/>
                  <a:pt x="2795498" y="993279"/>
                </a:cubicBezTo>
                <a:close/>
                <a:moveTo>
                  <a:pt x="2705692" y="959314"/>
                </a:moveTo>
                <a:cubicBezTo>
                  <a:pt x="2705692" y="948376"/>
                  <a:pt x="2705692" y="925349"/>
                  <a:pt x="2694178" y="936862"/>
                </a:cubicBezTo>
                <a:cubicBezTo>
                  <a:pt x="2683241" y="925924"/>
                  <a:pt x="2705692" y="925924"/>
                  <a:pt x="2705692" y="914411"/>
                </a:cubicBezTo>
                <a:cubicBezTo>
                  <a:pt x="2711161" y="914411"/>
                  <a:pt x="2713895" y="917289"/>
                  <a:pt x="2716702" y="920168"/>
                </a:cubicBezTo>
                <a:lnTo>
                  <a:pt x="2727761" y="925732"/>
                </a:lnTo>
                <a:lnTo>
                  <a:pt x="2716630" y="936862"/>
                </a:lnTo>
                <a:cubicBezTo>
                  <a:pt x="2727568" y="936862"/>
                  <a:pt x="2739081" y="947800"/>
                  <a:pt x="2739081" y="959314"/>
                </a:cubicBezTo>
                <a:cubicBezTo>
                  <a:pt x="2730878" y="959314"/>
                  <a:pt x="2734980" y="952837"/>
                  <a:pt x="2728071" y="949599"/>
                </a:cubicBezTo>
                <a:lnTo>
                  <a:pt x="2726726" y="949388"/>
                </a:lnTo>
                <a:lnTo>
                  <a:pt x="2726704" y="949240"/>
                </a:lnTo>
                <a:cubicBezTo>
                  <a:pt x="2725265" y="947800"/>
                  <a:pt x="2722387" y="947800"/>
                  <a:pt x="2716630" y="947800"/>
                </a:cubicBezTo>
                <a:lnTo>
                  <a:pt x="2726726" y="949388"/>
                </a:lnTo>
                <a:lnTo>
                  <a:pt x="2728144" y="959314"/>
                </a:lnTo>
                <a:cubicBezTo>
                  <a:pt x="2717206" y="959314"/>
                  <a:pt x="2717206" y="959314"/>
                  <a:pt x="2705692" y="959314"/>
                </a:cubicBezTo>
                <a:close/>
                <a:moveTo>
                  <a:pt x="2709506" y="968237"/>
                </a:moveTo>
                <a:cubicBezTo>
                  <a:pt x="2706700" y="966797"/>
                  <a:pt x="2703965" y="963919"/>
                  <a:pt x="2703965" y="963919"/>
                </a:cubicBezTo>
                <a:cubicBezTo>
                  <a:pt x="2706844" y="963919"/>
                  <a:pt x="2709002" y="965322"/>
                  <a:pt x="2710621" y="967256"/>
                </a:cubicBezTo>
                <a:lnTo>
                  <a:pt x="2710687" y="967382"/>
                </a:lnTo>
                <a:close/>
                <a:moveTo>
                  <a:pt x="2660213" y="948376"/>
                </a:moveTo>
                <a:cubicBezTo>
                  <a:pt x="2671152" y="948376"/>
                  <a:pt x="2660213" y="925924"/>
                  <a:pt x="2682665" y="925924"/>
                </a:cubicBezTo>
                <a:cubicBezTo>
                  <a:pt x="2682665" y="936862"/>
                  <a:pt x="2682665" y="936862"/>
                  <a:pt x="2682665" y="948376"/>
                </a:cubicBezTo>
                <a:cubicBezTo>
                  <a:pt x="2671727" y="948376"/>
                  <a:pt x="2682665" y="936862"/>
                  <a:pt x="2660213" y="948376"/>
                </a:cubicBezTo>
                <a:close/>
                <a:moveTo>
                  <a:pt x="2715298" y="978248"/>
                </a:moveTo>
                <a:cubicBezTo>
                  <a:pt x="2715118" y="977682"/>
                  <a:pt x="2714759" y="975901"/>
                  <a:pt x="2714039" y="973778"/>
                </a:cubicBezTo>
                <a:lnTo>
                  <a:pt x="2710687" y="967382"/>
                </a:lnTo>
                <a:lnTo>
                  <a:pt x="2715478" y="963919"/>
                </a:lnTo>
                <a:cubicBezTo>
                  <a:pt x="2715479" y="975433"/>
                  <a:pt x="2715479" y="975433"/>
                  <a:pt x="2715479" y="975433"/>
                </a:cubicBezTo>
                <a:cubicBezTo>
                  <a:pt x="2715479" y="978167"/>
                  <a:pt x="2715478" y="978815"/>
                  <a:pt x="2715298" y="978248"/>
                </a:cubicBezTo>
                <a:close/>
                <a:moveTo>
                  <a:pt x="2794347" y="1020336"/>
                </a:moveTo>
                <a:cubicBezTo>
                  <a:pt x="2794347" y="1020336"/>
                  <a:pt x="2805861" y="1008822"/>
                  <a:pt x="2805861" y="1020336"/>
                </a:cubicBezTo>
                <a:cubicBezTo>
                  <a:pt x="2817374" y="1031274"/>
                  <a:pt x="2805861" y="1020336"/>
                  <a:pt x="2794347" y="1020336"/>
                </a:cubicBezTo>
                <a:close/>
                <a:moveTo>
                  <a:pt x="2549431" y="899209"/>
                </a:moveTo>
                <a:cubicBezTo>
                  <a:pt x="2551302" y="899947"/>
                  <a:pt x="2553569" y="899299"/>
                  <a:pt x="2556591" y="896565"/>
                </a:cubicBezTo>
                <a:cubicBezTo>
                  <a:pt x="2556591" y="896565"/>
                  <a:pt x="2556591" y="885627"/>
                  <a:pt x="2545078" y="874113"/>
                </a:cubicBezTo>
                <a:cubicBezTo>
                  <a:pt x="2545078" y="874113"/>
                  <a:pt x="2545078" y="874113"/>
                  <a:pt x="2533563" y="874113"/>
                </a:cubicBezTo>
                <a:cubicBezTo>
                  <a:pt x="2544501" y="874114"/>
                  <a:pt x="2556016" y="863176"/>
                  <a:pt x="2556016" y="851661"/>
                </a:cubicBezTo>
                <a:cubicBezTo>
                  <a:pt x="2544502" y="863176"/>
                  <a:pt x="2544501" y="840148"/>
                  <a:pt x="2544501" y="851661"/>
                </a:cubicBezTo>
                <a:cubicBezTo>
                  <a:pt x="2544501" y="851661"/>
                  <a:pt x="2533563" y="862600"/>
                  <a:pt x="2533563" y="874113"/>
                </a:cubicBezTo>
                <a:cubicBezTo>
                  <a:pt x="2541767" y="882317"/>
                  <a:pt x="2543818" y="896997"/>
                  <a:pt x="2549431" y="899209"/>
                </a:cubicBezTo>
                <a:close/>
                <a:moveTo>
                  <a:pt x="2737355" y="997309"/>
                </a:moveTo>
                <a:cubicBezTo>
                  <a:pt x="2737355" y="986371"/>
                  <a:pt x="2737355" y="974857"/>
                  <a:pt x="2737355" y="974857"/>
                </a:cubicBezTo>
                <a:cubicBezTo>
                  <a:pt x="2748867" y="963919"/>
                  <a:pt x="2748867" y="986371"/>
                  <a:pt x="2748867" y="986371"/>
                </a:cubicBezTo>
                <a:cubicBezTo>
                  <a:pt x="2760382" y="997884"/>
                  <a:pt x="2737929" y="986371"/>
                  <a:pt x="2737355" y="997309"/>
                </a:cubicBezTo>
                <a:close/>
                <a:moveTo>
                  <a:pt x="2601494" y="930530"/>
                </a:moveTo>
                <a:cubicBezTo>
                  <a:pt x="2601495" y="919016"/>
                  <a:pt x="2589981" y="919016"/>
                  <a:pt x="2589981" y="919016"/>
                </a:cubicBezTo>
                <a:cubicBezTo>
                  <a:pt x="2589981" y="919016"/>
                  <a:pt x="2589981" y="930529"/>
                  <a:pt x="2601494" y="930530"/>
                </a:cubicBezTo>
                <a:close/>
                <a:moveTo>
                  <a:pt x="2749444" y="1009398"/>
                </a:moveTo>
                <a:cubicBezTo>
                  <a:pt x="2760957" y="997884"/>
                  <a:pt x="2760957" y="997884"/>
                  <a:pt x="2749444" y="975433"/>
                </a:cubicBezTo>
                <a:cubicBezTo>
                  <a:pt x="2749444" y="975433"/>
                  <a:pt x="2749444" y="975433"/>
                  <a:pt x="2771895" y="975433"/>
                </a:cubicBezTo>
                <a:cubicBezTo>
                  <a:pt x="2760382" y="986946"/>
                  <a:pt x="2783408" y="986946"/>
                  <a:pt x="2805860" y="1009397"/>
                </a:cubicBezTo>
                <a:cubicBezTo>
                  <a:pt x="2794346" y="1009398"/>
                  <a:pt x="2783408" y="997884"/>
                  <a:pt x="2771895" y="997884"/>
                </a:cubicBezTo>
                <a:cubicBezTo>
                  <a:pt x="2763260" y="997884"/>
                  <a:pt x="2774054" y="997884"/>
                  <a:pt x="2775133" y="1002741"/>
                </a:cubicBezTo>
                <a:lnTo>
                  <a:pt x="2773362" y="1006382"/>
                </a:lnTo>
                <a:lnTo>
                  <a:pt x="2770824" y="1006762"/>
                </a:lnTo>
                <a:lnTo>
                  <a:pt x="2768699" y="1008144"/>
                </a:lnTo>
                <a:lnTo>
                  <a:pt x="2760885" y="1005080"/>
                </a:lnTo>
                <a:cubicBezTo>
                  <a:pt x="2758079" y="1006519"/>
                  <a:pt x="2755200" y="1009398"/>
                  <a:pt x="2749444" y="1009398"/>
                </a:cubicBezTo>
                <a:close/>
                <a:moveTo>
                  <a:pt x="2714903" y="997884"/>
                </a:moveTo>
                <a:cubicBezTo>
                  <a:pt x="2714903" y="997884"/>
                  <a:pt x="2714903" y="975433"/>
                  <a:pt x="2726417" y="975433"/>
                </a:cubicBezTo>
                <a:cubicBezTo>
                  <a:pt x="2737354" y="975433"/>
                  <a:pt x="2726417" y="997884"/>
                  <a:pt x="2714903" y="997884"/>
                </a:cubicBezTo>
                <a:close/>
                <a:moveTo>
                  <a:pt x="2794347" y="1042787"/>
                </a:moveTo>
                <a:lnTo>
                  <a:pt x="2794346" y="1031274"/>
                </a:lnTo>
                <a:cubicBezTo>
                  <a:pt x="2794346" y="1031274"/>
                  <a:pt x="2794346" y="1031274"/>
                  <a:pt x="2805860" y="1031274"/>
                </a:cubicBezTo>
                <a:cubicBezTo>
                  <a:pt x="2805860" y="1031274"/>
                  <a:pt x="2805861" y="1042787"/>
                  <a:pt x="2794347" y="1042787"/>
                </a:cubicBezTo>
                <a:close/>
                <a:moveTo>
                  <a:pt x="2809629" y="1050640"/>
                </a:moveTo>
                <a:cubicBezTo>
                  <a:pt x="2807299" y="1050487"/>
                  <a:pt x="2805861" y="1048400"/>
                  <a:pt x="2805861" y="1042787"/>
                </a:cubicBezTo>
                <a:cubicBezTo>
                  <a:pt x="2816798" y="1042787"/>
                  <a:pt x="2816798" y="1031274"/>
                  <a:pt x="2828311" y="1031274"/>
                </a:cubicBezTo>
                <a:cubicBezTo>
                  <a:pt x="2816798" y="1020336"/>
                  <a:pt x="2839824" y="1020336"/>
                  <a:pt x="2828311" y="1008822"/>
                </a:cubicBezTo>
                <a:cubicBezTo>
                  <a:pt x="2839824" y="1020336"/>
                  <a:pt x="2839825" y="1031274"/>
                  <a:pt x="2839824" y="1042787"/>
                </a:cubicBezTo>
                <a:cubicBezTo>
                  <a:pt x="2831622" y="1034152"/>
                  <a:pt x="2816618" y="1051099"/>
                  <a:pt x="2809629" y="1050640"/>
                </a:cubicBezTo>
                <a:close/>
                <a:moveTo>
                  <a:pt x="2436849" y="866918"/>
                </a:moveTo>
                <a:cubicBezTo>
                  <a:pt x="2439728" y="868356"/>
                  <a:pt x="2442606" y="868356"/>
                  <a:pt x="2442606" y="862600"/>
                </a:cubicBezTo>
                <a:cubicBezTo>
                  <a:pt x="2442606" y="862600"/>
                  <a:pt x="2431092" y="851661"/>
                  <a:pt x="2431092" y="862600"/>
                </a:cubicBezTo>
                <a:cubicBezTo>
                  <a:pt x="2431092" y="862600"/>
                  <a:pt x="2433971" y="865478"/>
                  <a:pt x="2436849" y="866918"/>
                </a:cubicBezTo>
                <a:close/>
                <a:moveTo>
                  <a:pt x="2736882" y="1016736"/>
                </a:moveTo>
                <a:lnTo>
                  <a:pt x="2735690" y="1016082"/>
                </a:lnTo>
                <a:cubicBezTo>
                  <a:pt x="2735124" y="1015731"/>
                  <a:pt x="2735771" y="1015731"/>
                  <a:pt x="2738506" y="1015731"/>
                </a:cubicBezTo>
                <a:close/>
                <a:moveTo>
                  <a:pt x="2762128" y="1029484"/>
                </a:moveTo>
                <a:lnTo>
                  <a:pt x="2760957" y="1027244"/>
                </a:lnTo>
                <a:lnTo>
                  <a:pt x="2762319" y="1029347"/>
                </a:lnTo>
                <a:close/>
                <a:moveTo>
                  <a:pt x="2783408" y="1053725"/>
                </a:moveTo>
                <a:cubicBezTo>
                  <a:pt x="2783409" y="1050990"/>
                  <a:pt x="2784092" y="1050343"/>
                  <a:pt x="2784947" y="1050909"/>
                </a:cubicBezTo>
                <a:lnTo>
                  <a:pt x="2787411" y="1055207"/>
                </a:lnTo>
                <a:close/>
                <a:moveTo>
                  <a:pt x="2682090" y="1004216"/>
                </a:moveTo>
                <a:lnTo>
                  <a:pt x="2682090" y="992703"/>
                </a:lnTo>
                <a:lnTo>
                  <a:pt x="2693603" y="992703"/>
                </a:lnTo>
                <a:cubicBezTo>
                  <a:pt x="2704540" y="1004216"/>
                  <a:pt x="2682090" y="992703"/>
                  <a:pt x="2682090" y="1004216"/>
                </a:cubicBezTo>
                <a:close/>
                <a:moveTo>
                  <a:pt x="2772471" y="1049695"/>
                </a:moveTo>
                <a:cubicBezTo>
                  <a:pt x="2772471" y="1049695"/>
                  <a:pt x="2772470" y="1046960"/>
                  <a:pt x="2771031" y="1042787"/>
                </a:cubicBezTo>
                <a:lnTo>
                  <a:pt x="2762319" y="1029347"/>
                </a:lnTo>
                <a:lnTo>
                  <a:pt x="2765347" y="1027172"/>
                </a:lnTo>
                <a:cubicBezTo>
                  <a:pt x="2769592" y="1024366"/>
                  <a:pt x="2772471" y="1021487"/>
                  <a:pt x="2772471" y="1015731"/>
                </a:cubicBezTo>
                <a:cubicBezTo>
                  <a:pt x="2761532" y="1004792"/>
                  <a:pt x="2761533" y="1027244"/>
                  <a:pt x="2750019" y="1027244"/>
                </a:cubicBezTo>
                <a:cubicBezTo>
                  <a:pt x="2755776" y="1021775"/>
                  <a:pt x="2758654" y="1016162"/>
                  <a:pt x="2762900" y="1011916"/>
                </a:cubicBezTo>
                <a:lnTo>
                  <a:pt x="2768699" y="1008144"/>
                </a:lnTo>
                <a:lnTo>
                  <a:pt x="2771895" y="1009398"/>
                </a:lnTo>
                <a:lnTo>
                  <a:pt x="2773362" y="1006382"/>
                </a:lnTo>
                <a:lnTo>
                  <a:pt x="2783984" y="1004792"/>
                </a:lnTo>
                <a:cubicBezTo>
                  <a:pt x="2773047" y="1015730"/>
                  <a:pt x="2773046" y="1027244"/>
                  <a:pt x="2795498" y="1027244"/>
                </a:cubicBezTo>
                <a:cubicBezTo>
                  <a:pt x="2795498" y="1038757"/>
                  <a:pt x="2783985" y="1038757"/>
                  <a:pt x="2783985" y="1027244"/>
                </a:cubicBezTo>
                <a:cubicBezTo>
                  <a:pt x="2783984" y="1038182"/>
                  <a:pt x="2783984" y="1038182"/>
                  <a:pt x="2772471" y="1049695"/>
                </a:cubicBezTo>
                <a:close/>
                <a:moveTo>
                  <a:pt x="2552825" y="941246"/>
                </a:moveTo>
                <a:lnTo>
                  <a:pt x="2552425" y="935057"/>
                </a:lnTo>
                <a:lnTo>
                  <a:pt x="2554577" y="936287"/>
                </a:lnTo>
                <a:cubicBezTo>
                  <a:pt x="2556016" y="939165"/>
                  <a:pt x="2556016" y="942044"/>
                  <a:pt x="2556016" y="942044"/>
                </a:cubicBezTo>
                <a:close/>
                <a:moveTo>
                  <a:pt x="2787794" y="1058986"/>
                </a:moveTo>
                <a:lnTo>
                  <a:pt x="2787510" y="1055380"/>
                </a:lnTo>
                <a:lnTo>
                  <a:pt x="2787411" y="1055207"/>
                </a:lnTo>
                <a:lnTo>
                  <a:pt x="2788266" y="1055524"/>
                </a:lnTo>
                <a:close/>
                <a:moveTo>
                  <a:pt x="2783408" y="1065239"/>
                </a:moveTo>
                <a:cubicBezTo>
                  <a:pt x="2783408" y="1065239"/>
                  <a:pt x="2786287" y="1062360"/>
                  <a:pt x="2787726" y="1059482"/>
                </a:cubicBezTo>
                <a:lnTo>
                  <a:pt x="2787794" y="1058986"/>
                </a:lnTo>
                <a:lnTo>
                  <a:pt x="2788023" y="1061901"/>
                </a:lnTo>
                <a:cubicBezTo>
                  <a:pt x="2787510" y="1063835"/>
                  <a:pt x="2786143" y="1065239"/>
                  <a:pt x="2783408" y="1065239"/>
                </a:cubicBezTo>
                <a:close/>
                <a:moveTo>
                  <a:pt x="2419579" y="896565"/>
                </a:moveTo>
                <a:cubicBezTo>
                  <a:pt x="2422457" y="896565"/>
                  <a:pt x="2423897" y="895162"/>
                  <a:pt x="2424436" y="893227"/>
                </a:cubicBezTo>
                <a:lnTo>
                  <a:pt x="2424108" y="889260"/>
                </a:lnTo>
                <a:lnTo>
                  <a:pt x="2424437" y="886850"/>
                </a:lnTo>
                <a:lnTo>
                  <a:pt x="2423853" y="886634"/>
                </a:lnTo>
                <a:lnTo>
                  <a:pt x="2421198" y="882236"/>
                </a:lnTo>
                <a:cubicBezTo>
                  <a:pt x="2420299" y="881669"/>
                  <a:pt x="2419579" y="882317"/>
                  <a:pt x="2419579" y="885051"/>
                </a:cubicBezTo>
                <a:lnTo>
                  <a:pt x="2423853" y="886634"/>
                </a:lnTo>
                <a:lnTo>
                  <a:pt x="2423896" y="886706"/>
                </a:lnTo>
                <a:lnTo>
                  <a:pt x="2424108" y="889260"/>
                </a:lnTo>
                <a:lnTo>
                  <a:pt x="2423897" y="890808"/>
                </a:lnTo>
                <a:cubicBezTo>
                  <a:pt x="2422457" y="893687"/>
                  <a:pt x="2419579" y="896565"/>
                  <a:pt x="2419579" y="896565"/>
                </a:cubicBezTo>
                <a:close/>
                <a:moveTo>
                  <a:pt x="2442030" y="908078"/>
                </a:moveTo>
                <a:cubicBezTo>
                  <a:pt x="2442030" y="908078"/>
                  <a:pt x="2465058" y="896565"/>
                  <a:pt x="2453544" y="896565"/>
                </a:cubicBezTo>
                <a:cubicBezTo>
                  <a:pt x="2453545" y="907503"/>
                  <a:pt x="2442607" y="885052"/>
                  <a:pt x="2453544" y="885627"/>
                </a:cubicBezTo>
                <a:cubicBezTo>
                  <a:pt x="2430517" y="874113"/>
                  <a:pt x="2430517" y="896565"/>
                  <a:pt x="2442030" y="908078"/>
                </a:cubicBezTo>
                <a:close/>
                <a:moveTo>
                  <a:pt x="2603797" y="992703"/>
                </a:moveTo>
                <a:cubicBezTo>
                  <a:pt x="2603797" y="981190"/>
                  <a:pt x="2603797" y="992703"/>
                  <a:pt x="2603797" y="992703"/>
                </a:cubicBezTo>
                <a:close/>
                <a:moveTo>
                  <a:pt x="2601998" y="1007032"/>
                </a:moveTo>
                <a:cubicBezTo>
                  <a:pt x="2598759" y="1005332"/>
                  <a:pt x="2592282" y="992703"/>
                  <a:pt x="2592282" y="992703"/>
                </a:cubicBezTo>
                <a:cubicBezTo>
                  <a:pt x="2592282" y="992703"/>
                  <a:pt x="2603797" y="992703"/>
                  <a:pt x="2603797" y="1004216"/>
                </a:cubicBezTo>
                <a:cubicBezTo>
                  <a:pt x="2603797" y="1006951"/>
                  <a:pt x="2603077" y="1007599"/>
                  <a:pt x="2601998" y="1007032"/>
                </a:cubicBezTo>
                <a:close/>
                <a:moveTo>
                  <a:pt x="2556016" y="986371"/>
                </a:moveTo>
                <a:lnTo>
                  <a:pt x="2560849" y="986371"/>
                </a:lnTo>
                <a:lnTo>
                  <a:pt x="2561152" y="987174"/>
                </a:lnTo>
                <a:close/>
                <a:moveTo>
                  <a:pt x="2378958" y="899380"/>
                </a:moveTo>
                <a:cubicBezTo>
                  <a:pt x="2380577" y="899947"/>
                  <a:pt x="2382736" y="899299"/>
                  <a:pt x="2385615" y="896565"/>
                </a:cubicBezTo>
                <a:lnTo>
                  <a:pt x="2374101" y="885051"/>
                </a:lnTo>
                <a:cubicBezTo>
                  <a:pt x="2374101" y="885051"/>
                  <a:pt x="2374101" y="897680"/>
                  <a:pt x="2378958" y="899380"/>
                </a:cubicBezTo>
                <a:close/>
                <a:moveTo>
                  <a:pt x="2795498" y="1108500"/>
                </a:moveTo>
                <a:lnTo>
                  <a:pt x="2795498" y="1094238"/>
                </a:lnTo>
                <a:cubicBezTo>
                  <a:pt x="2795497" y="1089993"/>
                  <a:pt x="2795498" y="1087114"/>
                  <a:pt x="2795498" y="1087114"/>
                </a:cubicBezTo>
                <a:cubicBezTo>
                  <a:pt x="2789741" y="1092871"/>
                  <a:pt x="2789741" y="1095749"/>
                  <a:pt x="2789741" y="1097189"/>
                </a:cubicBezTo>
                <a:lnTo>
                  <a:pt x="2785448" y="1098262"/>
                </a:lnTo>
                <a:lnTo>
                  <a:pt x="2783985" y="1098053"/>
                </a:lnTo>
                <a:lnTo>
                  <a:pt x="2783984" y="1098628"/>
                </a:lnTo>
                <a:lnTo>
                  <a:pt x="2783984" y="1098628"/>
                </a:lnTo>
                <a:cubicBezTo>
                  <a:pt x="2783984" y="1098628"/>
                  <a:pt x="2783984" y="1087114"/>
                  <a:pt x="2772470" y="1087115"/>
                </a:cubicBezTo>
                <a:cubicBezTo>
                  <a:pt x="2772470" y="1087115"/>
                  <a:pt x="2794923" y="1076177"/>
                  <a:pt x="2794923" y="1064663"/>
                </a:cubicBezTo>
                <a:cubicBezTo>
                  <a:pt x="2805860" y="1064663"/>
                  <a:pt x="2805861" y="1076177"/>
                  <a:pt x="2817374" y="1076177"/>
                </a:cubicBezTo>
                <a:cubicBezTo>
                  <a:pt x="2817374" y="1076177"/>
                  <a:pt x="2817374" y="1065238"/>
                  <a:pt x="2828888" y="1064663"/>
                </a:cubicBezTo>
                <a:cubicBezTo>
                  <a:pt x="2828887" y="1075601"/>
                  <a:pt x="2817374" y="1075601"/>
                  <a:pt x="2828887" y="1087114"/>
                </a:cubicBezTo>
                <a:cubicBezTo>
                  <a:pt x="2828887" y="1087114"/>
                  <a:pt x="2806436" y="1087115"/>
                  <a:pt x="2806436" y="1075601"/>
                </a:cubicBezTo>
                <a:lnTo>
                  <a:pt x="2794922" y="1075601"/>
                </a:lnTo>
                <a:cubicBezTo>
                  <a:pt x="2806436" y="1075601"/>
                  <a:pt x="2794922" y="1086539"/>
                  <a:pt x="2806436" y="1098052"/>
                </a:cubicBezTo>
                <a:cubicBezTo>
                  <a:pt x="2806436" y="1103809"/>
                  <a:pt x="2803701" y="1106687"/>
                  <a:pt x="2799528" y="1108127"/>
                </a:cubicBezTo>
                <a:close/>
                <a:moveTo>
                  <a:pt x="2795498" y="1109566"/>
                </a:moveTo>
                <a:lnTo>
                  <a:pt x="2795348" y="1108513"/>
                </a:lnTo>
                <a:lnTo>
                  <a:pt x="2795498" y="1108500"/>
                </a:lnTo>
                <a:close/>
                <a:moveTo>
                  <a:pt x="2824030" y="1126512"/>
                </a:moveTo>
                <a:cubicBezTo>
                  <a:pt x="2822411" y="1128132"/>
                  <a:pt x="2828888" y="1121655"/>
                  <a:pt x="2828888" y="1121655"/>
                </a:cubicBezTo>
                <a:cubicBezTo>
                  <a:pt x="2826009" y="1124534"/>
                  <a:pt x="2824570" y="1125973"/>
                  <a:pt x="2824030" y="1126512"/>
                </a:cubicBezTo>
                <a:close/>
                <a:moveTo>
                  <a:pt x="2783984" y="1109566"/>
                </a:moveTo>
                <a:cubicBezTo>
                  <a:pt x="2783984" y="1109566"/>
                  <a:pt x="2783984" y="1109566"/>
                  <a:pt x="2783984" y="1108127"/>
                </a:cubicBezTo>
                <a:lnTo>
                  <a:pt x="2783984" y="1098628"/>
                </a:lnTo>
                <a:lnTo>
                  <a:pt x="2785448" y="1098262"/>
                </a:lnTo>
                <a:lnTo>
                  <a:pt x="2794059" y="1099492"/>
                </a:lnTo>
                <a:lnTo>
                  <a:pt x="2795348" y="1108513"/>
                </a:lnTo>
                <a:close/>
                <a:moveTo>
                  <a:pt x="2328622" y="885627"/>
                </a:moveTo>
                <a:cubicBezTo>
                  <a:pt x="2328622" y="874114"/>
                  <a:pt x="2328622" y="874114"/>
                  <a:pt x="2328622" y="874114"/>
                </a:cubicBezTo>
                <a:cubicBezTo>
                  <a:pt x="2317684" y="862600"/>
                  <a:pt x="2306171" y="862600"/>
                  <a:pt x="2306171" y="874114"/>
                </a:cubicBezTo>
                <a:cubicBezTo>
                  <a:pt x="2317109" y="874113"/>
                  <a:pt x="2317109" y="885627"/>
                  <a:pt x="2328622" y="885627"/>
                </a:cubicBezTo>
                <a:close/>
                <a:moveTo>
                  <a:pt x="2725750" y="1090964"/>
                </a:moveTo>
                <a:lnTo>
                  <a:pt x="2726991" y="1086539"/>
                </a:lnTo>
                <a:lnTo>
                  <a:pt x="2725925" y="1090805"/>
                </a:lnTo>
                <a:close/>
                <a:moveTo>
                  <a:pt x="2402166" y="933516"/>
                </a:moveTo>
                <a:cubicBezTo>
                  <a:pt x="2403605" y="932724"/>
                  <a:pt x="2402166" y="927759"/>
                  <a:pt x="2403605" y="926967"/>
                </a:cubicBezTo>
                <a:lnTo>
                  <a:pt x="2404980" y="927783"/>
                </a:lnTo>
                <a:lnTo>
                  <a:pt x="2408642" y="930529"/>
                </a:lnTo>
                <a:lnTo>
                  <a:pt x="2408695" y="930007"/>
                </a:lnTo>
                <a:lnTo>
                  <a:pt x="2420156" y="941467"/>
                </a:lnTo>
                <a:cubicBezTo>
                  <a:pt x="2420156" y="935998"/>
                  <a:pt x="2417277" y="933264"/>
                  <a:pt x="2414399" y="930458"/>
                </a:cubicBezTo>
                <a:lnTo>
                  <a:pt x="2409615" y="920949"/>
                </a:lnTo>
                <a:lnTo>
                  <a:pt x="2409811" y="919016"/>
                </a:lnTo>
                <a:lnTo>
                  <a:pt x="2420156" y="919016"/>
                </a:lnTo>
                <a:cubicBezTo>
                  <a:pt x="2414399" y="913547"/>
                  <a:pt x="2411521" y="913547"/>
                  <a:pt x="2410081" y="916353"/>
                </a:cubicBezTo>
                <a:lnTo>
                  <a:pt x="2409811" y="919016"/>
                </a:lnTo>
                <a:lnTo>
                  <a:pt x="2408642" y="919016"/>
                </a:lnTo>
                <a:lnTo>
                  <a:pt x="2409615" y="920949"/>
                </a:lnTo>
                <a:lnTo>
                  <a:pt x="2408695" y="930007"/>
                </a:lnTo>
                <a:lnTo>
                  <a:pt x="2408642" y="929954"/>
                </a:lnTo>
                <a:lnTo>
                  <a:pt x="2404980" y="927783"/>
                </a:lnTo>
                <a:lnTo>
                  <a:pt x="2402885" y="926211"/>
                </a:lnTo>
                <a:cubicBezTo>
                  <a:pt x="2400007" y="924773"/>
                  <a:pt x="2397128" y="924772"/>
                  <a:pt x="2397129" y="930529"/>
                </a:cubicBezTo>
                <a:cubicBezTo>
                  <a:pt x="2400007" y="933264"/>
                  <a:pt x="2401446" y="933912"/>
                  <a:pt x="2402166" y="933516"/>
                </a:cubicBezTo>
                <a:close/>
                <a:moveTo>
                  <a:pt x="2431093" y="952982"/>
                </a:moveTo>
                <a:cubicBezTo>
                  <a:pt x="2431093" y="952982"/>
                  <a:pt x="2431093" y="952982"/>
                  <a:pt x="2442607" y="952982"/>
                </a:cubicBezTo>
                <a:cubicBezTo>
                  <a:pt x="2442607" y="952982"/>
                  <a:pt x="2442607" y="952982"/>
                  <a:pt x="2442607" y="941467"/>
                </a:cubicBezTo>
                <a:cubicBezTo>
                  <a:pt x="2454120" y="930529"/>
                  <a:pt x="2454120" y="919016"/>
                  <a:pt x="2442607" y="919016"/>
                </a:cubicBezTo>
                <a:cubicBezTo>
                  <a:pt x="2442607" y="930529"/>
                  <a:pt x="2442607" y="930529"/>
                  <a:pt x="2442607" y="929954"/>
                </a:cubicBezTo>
                <a:lnTo>
                  <a:pt x="2442607" y="941467"/>
                </a:lnTo>
                <a:cubicBezTo>
                  <a:pt x="2431092" y="941468"/>
                  <a:pt x="2442607" y="952982"/>
                  <a:pt x="2431093" y="952982"/>
                </a:cubicBezTo>
                <a:close/>
                <a:moveTo>
                  <a:pt x="2794923" y="1133169"/>
                </a:moveTo>
                <a:cubicBezTo>
                  <a:pt x="2783408" y="1133169"/>
                  <a:pt x="2783408" y="1121655"/>
                  <a:pt x="2783408" y="1121655"/>
                </a:cubicBezTo>
                <a:cubicBezTo>
                  <a:pt x="2783408" y="1121655"/>
                  <a:pt x="2805861" y="1132593"/>
                  <a:pt x="2805860" y="1110142"/>
                </a:cubicBezTo>
                <a:cubicBezTo>
                  <a:pt x="2817374" y="1110142"/>
                  <a:pt x="2817374" y="1121656"/>
                  <a:pt x="2828888" y="1121655"/>
                </a:cubicBezTo>
                <a:cubicBezTo>
                  <a:pt x="2806436" y="1133169"/>
                  <a:pt x="2806436" y="1121655"/>
                  <a:pt x="2794923" y="1133169"/>
                </a:cubicBezTo>
                <a:close/>
                <a:moveTo>
                  <a:pt x="2818197" y="1145096"/>
                </a:moveTo>
                <a:lnTo>
                  <a:pt x="2817949" y="1144107"/>
                </a:lnTo>
                <a:lnTo>
                  <a:pt x="2818562" y="1145063"/>
                </a:lnTo>
                <a:close/>
                <a:moveTo>
                  <a:pt x="2715479" y="1098053"/>
                </a:moveTo>
                <a:cubicBezTo>
                  <a:pt x="2715478" y="1092583"/>
                  <a:pt x="2721235" y="1092583"/>
                  <a:pt x="2725553" y="1091144"/>
                </a:cubicBezTo>
                <a:lnTo>
                  <a:pt x="2725750" y="1090964"/>
                </a:lnTo>
                <a:lnTo>
                  <a:pt x="2725343" y="1092415"/>
                </a:lnTo>
                <a:close/>
                <a:moveTo>
                  <a:pt x="2823335" y="1152119"/>
                </a:moveTo>
                <a:lnTo>
                  <a:pt x="2822934" y="1151890"/>
                </a:lnTo>
                <a:lnTo>
                  <a:pt x="2818562" y="1145063"/>
                </a:lnTo>
                <a:lnTo>
                  <a:pt x="2828888" y="1144107"/>
                </a:lnTo>
                <a:close/>
                <a:moveTo>
                  <a:pt x="2584943" y="1034332"/>
                </a:moveTo>
                <a:cubicBezTo>
                  <a:pt x="2585663" y="1034872"/>
                  <a:pt x="2587102" y="1034152"/>
                  <a:pt x="2589981" y="1031274"/>
                </a:cubicBezTo>
                <a:cubicBezTo>
                  <a:pt x="2601494" y="1031274"/>
                  <a:pt x="2589981" y="1008823"/>
                  <a:pt x="2578467" y="1019761"/>
                </a:cubicBezTo>
                <a:cubicBezTo>
                  <a:pt x="2587102" y="1019761"/>
                  <a:pt x="2582784" y="1032713"/>
                  <a:pt x="2584943" y="1034332"/>
                </a:cubicBezTo>
                <a:close/>
                <a:moveTo>
                  <a:pt x="2447787" y="968237"/>
                </a:moveTo>
                <a:cubicBezTo>
                  <a:pt x="2450666" y="969676"/>
                  <a:pt x="2453545" y="969676"/>
                  <a:pt x="2453544" y="963919"/>
                </a:cubicBezTo>
                <a:cubicBezTo>
                  <a:pt x="2453544" y="963919"/>
                  <a:pt x="2453545" y="952982"/>
                  <a:pt x="2442031" y="963919"/>
                </a:cubicBezTo>
                <a:cubicBezTo>
                  <a:pt x="2442031" y="963919"/>
                  <a:pt x="2444909" y="966797"/>
                  <a:pt x="2447787" y="968237"/>
                </a:cubicBezTo>
                <a:close/>
                <a:moveTo>
                  <a:pt x="2771966" y="1130075"/>
                </a:moveTo>
                <a:cubicBezTo>
                  <a:pt x="2769160" y="1127268"/>
                  <a:pt x="2766426" y="1121655"/>
                  <a:pt x="2760957" y="1121655"/>
                </a:cubicBezTo>
                <a:cubicBezTo>
                  <a:pt x="2771895" y="1121655"/>
                  <a:pt x="2771895" y="1133169"/>
                  <a:pt x="2783408" y="1121655"/>
                </a:cubicBezTo>
                <a:cubicBezTo>
                  <a:pt x="2777651" y="1132881"/>
                  <a:pt x="2774773" y="1132881"/>
                  <a:pt x="2771966" y="1130075"/>
                </a:cubicBezTo>
                <a:close/>
                <a:moveTo>
                  <a:pt x="2589980" y="1043363"/>
                </a:moveTo>
                <a:cubicBezTo>
                  <a:pt x="2612432" y="1043363"/>
                  <a:pt x="2612432" y="1043363"/>
                  <a:pt x="2623945" y="1031849"/>
                </a:cubicBezTo>
                <a:cubicBezTo>
                  <a:pt x="2613008" y="1020336"/>
                  <a:pt x="2613008" y="1031849"/>
                  <a:pt x="2601495" y="1020336"/>
                </a:cubicBezTo>
                <a:cubicBezTo>
                  <a:pt x="2601494" y="1031274"/>
                  <a:pt x="2589981" y="1031274"/>
                  <a:pt x="2589980" y="1043363"/>
                </a:cubicBezTo>
                <a:close/>
                <a:moveTo>
                  <a:pt x="2380407" y="941198"/>
                </a:moveTo>
                <a:cubicBezTo>
                  <a:pt x="2381297" y="943662"/>
                  <a:pt x="2382736" y="944346"/>
                  <a:pt x="2385614" y="941468"/>
                </a:cubicBezTo>
                <a:cubicBezTo>
                  <a:pt x="2385614" y="929954"/>
                  <a:pt x="2374101" y="929954"/>
                  <a:pt x="2385614" y="907503"/>
                </a:cubicBezTo>
                <a:cubicBezTo>
                  <a:pt x="2374101" y="907503"/>
                  <a:pt x="2374101" y="907503"/>
                  <a:pt x="2374101" y="907503"/>
                </a:cubicBezTo>
                <a:cubicBezTo>
                  <a:pt x="2374101" y="907503"/>
                  <a:pt x="2374101" y="907503"/>
                  <a:pt x="2363163" y="907503"/>
                </a:cubicBezTo>
                <a:cubicBezTo>
                  <a:pt x="2363163" y="919016"/>
                  <a:pt x="2363163" y="919016"/>
                  <a:pt x="2363163" y="919016"/>
                </a:cubicBezTo>
                <a:cubicBezTo>
                  <a:pt x="2380002" y="910381"/>
                  <a:pt x="2377735" y="933804"/>
                  <a:pt x="2380407" y="941198"/>
                </a:cubicBezTo>
                <a:close/>
                <a:moveTo>
                  <a:pt x="2648001" y="1082555"/>
                </a:moveTo>
                <a:lnTo>
                  <a:pt x="2648019" y="1082509"/>
                </a:lnTo>
                <a:lnTo>
                  <a:pt x="2648124" y="1082509"/>
                </a:lnTo>
                <a:close/>
                <a:moveTo>
                  <a:pt x="2203856" y="874313"/>
                </a:moveTo>
                <a:lnTo>
                  <a:pt x="2203686" y="874127"/>
                </a:lnTo>
                <a:lnTo>
                  <a:pt x="2204276" y="873538"/>
                </a:lnTo>
                <a:close/>
                <a:moveTo>
                  <a:pt x="2454120" y="998460"/>
                </a:moveTo>
                <a:cubicBezTo>
                  <a:pt x="2465058" y="998460"/>
                  <a:pt x="2465058" y="998460"/>
                  <a:pt x="2476571" y="998460"/>
                </a:cubicBezTo>
                <a:cubicBezTo>
                  <a:pt x="2488084" y="987522"/>
                  <a:pt x="2476572" y="987522"/>
                  <a:pt x="2488085" y="976008"/>
                </a:cubicBezTo>
                <a:cubicBezTo>
                  <a:pt x="2488084" y="986946"/>
                  <a:pt x="2499599" y="998460"/>
                  <a:pt x="2499599" y="998460"/>
                </a:cubicBezTo>
                <a:cubicBezTo>
                  <a:pt x="2499599" y="987522"/>
                  <a:pt x="2488084" y="987522"/>
                  <a:pt x="2488085" y="976008"/>
                </a:cubicBezTo>
                <a:cubicBezTo>
                  <a:pt x="2499599" y="976008"/>
                  <a:pt x="2499599" y="976008"/>
                  <a:pt x="2499599" y="976008"/>
                </a:cubicBezTo>
                <a:cubicBezTo>
                  <a:pt x="2499599" y="976008"/>
                  <a:pt x="2511112" y="964495"/>
                  <a:pt x="2499599" y="964495"/>
                </a:cubicBezTo>
                <a:cubicBezTo>
                  <a:pt x="2499599" y="970252"/>
                  <a:pt x="2496720" y="973130"/>
                  <a:pt x="2493842" y="973130"/>
                </a:cubicBezTo>
                <a:lnTo>
                  <a:pt x="2488503" y="965123"/>
                </a:lnTo>
                <a:lnTo>
                  <a:pt x="2488661" y="964495"/>
                </a:lnTo>
                <a:lnTo>
                  <a:pt x="2488223" y="964702"/>
                </a:lnTo>
                <a:lnTo>
                  <a:pt x="2488084" y="964495"/>
                </a:lnTo>
                <a:cubicBezTo>
                  <a:pt x="2493554" y="964495"/>
                  <a:pt x="2496289" y="964495"/>
                  <a:pt x="2499096" y="964495"/>
                </a:cubicBezTo>
                <a:lnTo>
                  <a:pt x="2500174" y="964495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510537" y="964495"/>
                </a:lnTo>
                <a:cubicBezTo>
                  <a:pt x="2510537" y="964495"/>
                  <a:pt x="2507659" y="964495"/>
                  <a:pt x="2504780" y="963056"/>
                </a:cubicBezTo>
                <a:lnTo>
                  <a:pt x="2501075" y="956571"/>
                </a:lnTo>
                <a:lnTo>
                  <a:pt x="2501613" y="953270"/>
                </a:lnTo>
                <a:lnTo>
                  <a:pt x="2502260" y="952549"/>
                </a:lnTo>
                <a:lnTo>
                  <a:pt x="2509242" y="951615"/>
                </a:lnTo>
                <a:cubicBezTo>
                  <a:pt x="2510824" y="950247"/>
                  <a:pt x="2511112" y="947513"/>
                  <a:pt x="2511687" y="942044"/>
                </a:cubicBezTo>
                <a:lnTo>
                  <a:pt x="2502260" y="952549"/>
                </a:lnTo>
                <a:lnTo>
                  <a:pt x="2499023" y="952982"/>
                </a:lnTo>
                <a:lnTo>
                  <a:pt x="2501075" y="956571"/>
                </a:lnTo>
                <a:lnTo>
                  <a:pt x="2500354" y="960987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489165" y="954421"/>
                </a:lnTo>
                <a:cubicBezTo>
                  <a:pt x="2486358" y="952982"/>
                  <a:pt x="2483480" y="952982"/>
                  <a:pt x="2477724" y="952982"/>
                </a:cubicBezTo>
                <a:cubicBezTo>
                  <a:pt x="2477724" y="964495"/>
                  <a:pt x="2466210" y="941468"/>
                  <a:pt x="2466210" y="952982"/>
                </a:cubicBezTo>
                <a:cubicBezTo>
                  <a:pt x="2477724" y="952982"/>
                  <a:pt x="2466209" y="964495"/>
                  <a:pt x="2466209" y="964495"/>
                </a:cubicBezTo>
                <a:cubicBezTo>
                  <a:pt x="2474412" y="955860"/>
                  <a:pt x="2476463" y="966654"/>
                  <a:pt x="2481833" y="967733"/>
                </a:cubicBezTo>
                <a:lnTo>
                  <a:pt x="2488223" y="964702"/>
                </a:lnTo>
                <a:lnTo>
                  <a:pt x="2488503" y="965123"/>
                </a:lnTo>
                <a:lnTo>
                  <a:pt x="2487221" y="970252"/>
                </a:lnTo>
                <a:cubicBezTo>
                  <a:pt x="2485782" y="973130"/>
                  <a:pt x="2482903" y="976008"/>
                  <a:pt x="2477146" y="976008"/>
                </a:cubicBezTo>
                <a:cubicBezTo>
                  <a:pt x="2477146" y="976008"/>
                  <a:pt x="2465634" y="964495"/>
                  <a:pt x="2465634" y="976008"/>
                </a:cubicBezTo>
                <a:cubicBezTo>
                  <a:pt x="2476572" y="976008"/>
                  <a:pt x="2454120" y="986946"/>
                  <a:pt x="2454120" y="998460"/>
                </a:cubicBezTo>
                <a:close/>
                <a:moveTo>
                  <a:pt x="2626893" y="1084884"/>
                </a:moveTo>
                <a:lnTo>
                  <a:pt x="2625673" y="1082509"/>
                </a:lnTo>
                <a:lnTo>
                  <a:pt x="2636925" y="1082509"/>
                </a:lnTo>
                <a:lnTo>
                  <a:pt x="2637186" y="1083085"/>
                </a:lnTo>
                <a:close/>
                <a:moveTo>
                  <a:pt x="2812768" y="1177208"/>
                </a:moveTo>
                <a:cubicBezTo>
                  <a:pt x="2809889" y="1175769"/>
                  <a:pt x="2807011" y="1172891"/>
                  <a:pt x="2807012" y="1167134"/>
                </a:cubicBezTo>
                <a:cubicBezTo>
                  <a:pt x="2807012" y="1167134"/>
                  <a:pt x="2818524" y="1167134"/>
                  <a:pt x="2818524" y="1178648"/>
                </a:cubicBezTo>
                <a:cubicBezTo>
                  <a:pt x="2818524" y="1178648"/>
                  <a:pt x="2815646" y="1178648"/>
                  <a:pt x="2812768" y="1177208"/>
                </a:cubicBezTo>
                <a:close/>
                <a:moveTo>
                  <a:pt x="2784848" y="1165695"/>
                </a:moveTo>
                <a:cubicBezTo>
                  <a:pt x="2783408" y="1164256"/>
                  <a:pt x="2783408" y="1161378"/>
                  <a:pt x="2783408" y="1155621"/>
                </a:cubicBezTo>
                <a:cubicBezTo>
                  <a:pt x="2794923" y="1155621"/>
                  <a:pt x="2794922" y="1167134"/>
                  <a:pt x="2794922" y="1167134"/>
                </a:cubicBezTo>
                <a:cubicBezTo>
                  <a:pt x="2789165" y="1167134"/>
                  <a:pt x="2786287" y="1167134"/>
                  <a:pt x="2784848" y="1165695"/>
                </a:cubicBezTo>
                <a:close/>
                <a:moveTo>
                  <a:pt x="2306171" y="929954"/>
                </a:moveTo>
                <a:cubicBezTo>
                  <a:pt x="2317684" y="929954"/>
                  <a:pt x="2317684" y="919016"/>
                  <a:pt x="2306171" y="907503"/>
                </a:cubicBezTo>
                <a:cubicBezTo>
                  <a:pt x="2317684" y="919016"/>
                  <a:pt x="2306171" y="930529"/>
                  <a:pt x="2306171" y="929954"/>
                </a:cubicBezTo>
                <a:close/>
                <a:moveTo>
                  <a:pt x="2659638" y="1105536"/>
                </a:moveTo>
                <a:cubicBezTo>
                  <a:pt x="2659637" y="1094023"/>
                  <a:pt x="2659638" y="1105536"/>
                  <a:pt x="2648124" y="1094023"/>
                </a:cubicBezTo>
                <a:cubicBezTo>
                  <a:pt x="2648124" y="1094023"/>
                  <a:pt x="2641648" y="1087546"/>
                  <a:pt x="2643267" y="1084308"/>
                </a:cubicBezTo>
                <a:lnTo>
                  <a:pt x="2648001" y="1082555"/>
                </a:lnTo>
                <a:lnTo>
                  <a:pt x="2647549" y="1083661"/>
                </a:lnTo>
                <a:cubicBezTo>
                  <a:pt x="2659062" y="1083661"/>
                  <a:pt x="2659062" y="1072146"/>
                  <a:pt x="2659062" y="1072146"/>
                </a:cubicBezTo>
                <a:cubicBezTo>
                  <a:pt x="2653305" y="1072147"/>
                  <a:pt x="2653305" y="1069412"/>
                  <a:pt x="2653306" y="1065238"/>
                </a:cubicBezTo>
                <a:lnTo>
                  <a:pt x="2652292" y="1062501"/>
                </a:lnTo>
                <a:lnTo>
                  <a:pt x="2659062" y="1061209"/>
                </a:lnTo>
                <a:lnTo>
                  <a:pt x="2649867" y="1055954"/>
                </a:lnTo>
                <a:lnTo>
                  <a:pt x="2647549" y="1049695"/>
                </a:lnTo>
                <a:cubicBezTo>
                  <a:pt x="2673022" y="1057899"/>
                  <a:pt x="2698819" y="1041168"/>
                  <a:pt x="2719598" y="1027433"/>
                </a:cubicBezTo>
                <a:lnTo>
                  <a:pt x="2736882" y="1016736"/>
                </a:lnTo>
                <a:lnTo>
                  <a:pt x="2740160" y="1018537"/>
                </a:lnTo>
                <a:cubicBezTo>
                  <a:pt x="2744406" y="1021343"/>
                  <a:pt x="2750019" y="1026956"/>
                  <a:pt x="2750019" y="1038182"/>
                </a:cubicBezTo>
                <a:lnTo>
                  <a:pt x="2762128" y="1029484"/>
                </a:lnTo>
                <a:lnTo>
                  <a:pt x="2766714" y="1038254"/>
                </a:lnTo>
                <a:cubicBezTo>
                  <a:pt x="2769592" y="1041060"/>
                  <a:pt x="2772470" y="1043939"/>
                  <a:pt x="2772471" y="1049695"/>
                </a:cubicBezTo>
                <a:cubicBezTo>
                  <a:pt x="2760957" y="1060633"/>
                  <a:pt x="2760957" y="1049695"/>
                  <a:pt x="2760957" y="1038182"/>
                </a:cubicBezTo>
                <a:cubicBezTo>
                  <a:pt x="2749444" y="1049695"/>
                  <a:pt x="2749444" y="1060633"/>
                  <a:pt x="2749444" y="1072147"/>
                </a:cubicBezTo>
                <a:cubicBezTo>
                  <a:pt x="2738506" y="1060633"/>
                  <a:pt x="2726991" y="1072146"/>
                  <a:pt x="2726992" y="1060633"/>
                </a:cubicBezTo>
                <a:cubicBezTo>
                  <a:pt x="2726992" y="1060633"/>
                  <a:pt x="2726992" y="1060633"/>
                  <a:pt x="2738506" y="1060633"/>
                </a:cubicBezTo>
                <a:cubicBezTo>
                  <a:pt x="2750019" y="1060633"/>
                  <a:pt x="2750019" y="1049120"/>
                  <a:pt x="2750019" y="1049120"/>
                </a:cubicBezTo>
                <a:cubicBezTo>
                  <a:pt x="2738506" y="1026668"/>
                  <a:pt x="2716053" y="1049120"/>
                  <a:pt x="2716053" y="1049120"/>
                </a:cubicBezTo>
                <a:cubicBezTo>
                  <a:pt x="2716053" y="1049120"/>
                  <a:pt x="2693603" y="1038182"/>
                  <a:pt x="2693603" y="1060633"/>
                </a:cubicBezTo>
                <a:cubicBezTo>
                  <a:pt x="2682665" y="1049120"/>
                  <a:pt x="2682665" y="1060633"/>
                  <a:pt x="2671152" y="1060633"/>
                </a:cubicBezTo>
                <a:cubicBezTo>
                  <a:pt x="2682090" y="1071571"/>
                  <a:pt x="2659638" y="1071572"/>
                  <a:pt x="2659638" y="1083085"/>
                </a:cubicBezTo>
                <a:cubicBezTo>
                  <a:pt x="2659638" y="1094598"/>
                  <a:pt x="2659638" y="1094598"/>
                  <a:pt x="2659638" y="1094598"/>
                </a:cubicBezTo>
                <a:cubicBezTo>
                  <a:pt x="2671152" y="1094598"/>
                  <a:pt x="2671152" y="1083085"/>
                  <a:pt x="2671152" y="1083085"/>
                </a:cubicBezTo>
                <a:cubicBezTo>
                  <a:pt x="2682090" y="1083085"/>
                  <a:pt x="2693603" y="1083085"/>
                  <a:pt x="2693603" y="1071571"/>
                </a:cubicBezTo>
                <a:cubicBezTo>
                  <a:pt x="2704540" y="1060058"/>
                  <a:pt x="2704540" y="1094023"/>
                  <a:pt x="2716053" y="1071571"/>
                </a:cubicBezTo>
                <a:cubicBezTo>
                  <a:pt x="2705116" y="1082509"/>
                  <a:pt x="2716054" y="1104961"/>
                  <a:pt x="2693603" y="1116474"/>
                </a:cubicBezTo>
                <a:cubicBezTo>
                  <a:pt x="2705117" y="1104961"/>
                  <a:pt x="2693603" y="1104961"/>
                  <a:pt x="2693603" y="1104961"/>
                </a:cubicBezTo>
                <a:cubicBezTo>
                  <a:pt x="2693603" y="1094023"/>
                  <a:pt x="2693603" y="1094023"/>
                  <a:pt x="2693603" y="1082509"/>
                </a:cubicBezTo>
                <a:cubicBezTo>
                  <a:pt x="2682665" y="1094023"/>
                  <a:pt x="2682665" y="1094023"/>
                  <a:pt x="2671151" y="1094023"/>
                </a:cubicBezTo>
                <a:cubicBezTo>
                  <a:pt x="2671151" y="1105536"/>
                  <a:pt x="2671151" y="1105536"/>
                  <a:pt x="2659638" y="1105536"/>
                </a:cubicBezTo>
                <a:close/>
                <a:moveTo>
                  <a:pt x="2703965" y="1132593"/>
                </a:moveTo>
                <a:lnTo>
                  <a:pt x="2707241" y="1130227"/>
                </a:lnTo>
                <a:lnTo>
                  <a:pt x="2708232" y="1133795"/>
                </a:lnTo>
                <a:close/>
                <a:moveTo>
                  <a:pt x="2408642" y="986371"/>
                </a:moveTo>
                <a:cubicBezTo>
                  <a:pt x="2408642" y="975433"/>
                  <a:pt x="2408642" y="963919"/>
                  <a:pt x="2397704" y="963919"/>
                </a:cubicBezTo>
                <a:cubicBezTo>
                  <a:pt x="2397704" y="963919"/>
                  <a:pt x="2386191" y="952405"/>
                  <a:pt x="2386191" y="963919"/>
                </a:cubicBezTo>
                <a:cubicBezTo>
                  <a:pt x="2408642" y="963919"/>
                  <a:pt x="2397129" y="986371"/>
                  <a:pt x="2408642" y="986371"/>
                </a:cubicBezTo>
                <a:close/>
                <a:moveTo>
                  <a:pt x="2851339" y="1212037"/>
                </a:moveTo>
                <a:cubicBezTo>
                  <a:pt x="2862277" y="1189586"/>
                  <a:pt x="2839825" y="1201099"/>
                  <a:pt x="2839825" y="1189586"/>
                </a:cubicBezTo>
                <a:cubicBezTo>
                  <a:pt x="2839824" y="1178071"/>
                  <a:pt x="2851339" y="1189585"/>
                  <a:pt x="2851339" y="1178071"/>
                </a:cubicBezTo>
                <a:cubicBezTo>
                  <a:pt x="2851339" y="1178071"/>
                  <a:pt x="2862852" y="1178071"/>
                  <a:pt x="2862852" y="1166558"/>
                </a:cubicBezTo>
                <a:cubicBezTo>
                  <a:pt x="2862852" y="1177496"/>
                  <a:pt x="2874365" y="1177496"/>
                  <a:pt x="2874365" y="1189009"/>
                </a:cubicBezTo>
                <a:cubicBezTo>
                  <a:pt x="2874365" y="1189009"/>
                  <a:pt x="2851339" y="1177496"/>
                  <a:pt x="2851339" y="1189010"/>
                </a:cubicBezTo>
                <a:lnTo>
                  <a:pt x="2862852" y="1189009"/>
                </a:lnTo>
                <a:lnTo>
                  <a:pt x="2862852" y="1200523"/>
                </a:lnTo>
                <a:cubicBezTo>
                  <a:pt x="2862852" y="1212037"/>
                  <a:pt x="2862852" y="1212037"/>
                  <a:pt x="2851339" y="1212037"/>
                </a:cubicBezTo>
                <a:close/>
                <a:moveTo>
                  <a:pt x="2778227" y="1177208"/>
                </a:moveTo>
                <a:cubicBezTo>
                  <a:pt x="2775349" y="1175769"/>
                  <a:pt x="2772471" y="1172891"/>
                  <a:pt x="2772471" y="1167134"/>
                </a:cubicBezTo>
                <a:cubicBezTo>
                  <a:pt x="2783408" y="1167134"/>
                  <a:pt x="2783408" y="1167134"/>
                  <a:pt x="2794922" y="1167134"/>
                </a:cubicBezTo>
                <a:cubicBezTo>
                  <a:pt x="2794922" y="1167134"/>
                  <a:pt x="2794922" y="1167134"/>
                  <a:pt x="2806436" y="1167134"/>
                </a:cubicBezTo>
                <a:cubicBezTo>
                  <a:pt x="2794923" y="1155621"/>
                  <a:pt x="2794923" y="1155621"/>
                  <a:pt x="2806436" y="1155621"/>
                </a:cubicBezTo>
                <a:cubicBezTo>
                  <a:pt x="2806436" y="1149864"/>
                  <a:pt x="2809170" y="1146985"/>
                  <a:pt x="2813344" y="1145546"/>
                </a:cubicBezTo>
                <a:lnTo>
                  <a:pt x="2818197" y="1145096"/>
                </a:lnTo>
                <a:lnTo>
                  <a:pt x="2819388" y="1149864"/>
                </a:lnTo>
                <a:lnTo>
                  <a:pt x="2822934" y="1151890"/>
                </a:lnTo>
                <a:lnTo>
                  <a:pt x="2823202" y="1152310"/>
                </a:lnTo>
                <a:lnTo>
                  <a:pt x="2823335" y="1152119"/>
                </a:lnTo>
                <a:lnTo>
                  <a:pt x="2829462" y="1155621"/>
                </a:lnTo>
                <a:cubicBezTo>
                  <a:pt x="2818525" y="1155621"/>
                  <a:pt x="2818525" y="1155621"/>
                  <a:pt x="2807012" y="1167134"/>
                </a:cubicBezTo>
                <a:cubicBezTo>
                  <a:pt x="2807012" y="1178647"/>
                  <a:pt x="2807012" y="1167134"/>
                  <a:pt x="2795498" y="1167134"/>
                </a:cubicBezTo>
                <a:cubicBezTo>
                  <a:pt x="2795498" y="1178647"/>
                  <a:pt x="2795498" y="1178647"/>
                  <a:pt x="2795498" y="1178647"/>
                </a:cubicBezTo>
                <a:cubicBezTo>
                  <a:pt x="2795498" y="1178647"/>
                  <a:pt x="2783985" y="1167135"/>
                  <a:pt x="2783985" y="1178647"/>
                </a:cubicBezTo>
                <a:cubicBezTo>
                  <a:pt x="2783985" y="1178647"/>
                  <a:pt x="2781106" y="1178647"/>
                  <a:pt x="2778227" y="1177208"/>
                </a:cubicBezTo>
                <a:close/>
                <a:moveTo>
                  <a:pt x="2625673" y="1105536"/>
                </a:moveTo>
                <a:cubicBezTo>
                  <a:pt x="2625673" y="1097333"/>
                  <a:pt x="2619520" y="1088806"/>
                  <a:pt x="2625916" y="1085055"/>
                </a:cubicBezTo>
                <a:lnTo>
                  <a:pt x="2626893" y="1084884"/>
                </a:lnTo>
                <a:lnTo>
                  <a:pt x="2629091" y="1089165"/>
                </a:lnTo>
                <a:cubicBezTo>
                  <a:pt x="2635027" y="1094023"/>
                  <a:pt x="2645821" y="1094023"/>
                  <a:pt x="2637186" y="1094023"/>
                </a:cubicBezTo>
                <a:cubicBezTo>
                  <a:pt x="2625673" y="1094023"/>
                  <a:pt x="2637186" y="1105536"/>
                  <a:pt x="2625673" y="1105536"/>
                </a:cubicBezTo>
                <a:close/>
                <a:moveTo>
                  <a:pt x="2669424" y="1132593"/>
                </a:moveTo>
                <a:cubicBezTo>
                  <a:pt x="2658486" y="1121655"/>
                  <a:pt x="2658486" y="1121655"/>
                  <a:pt x="2657911" y="1110142"/>
                </a:cubicBezTo>
                <a:cubicBezTo>
                  <a:pt x="2669424" y="1121080"/>
                  <a:pt x="2669424" y="1121080"/>
                  <a:pt x="2669424" y="1132593"/>
                </a:cubicBezTo>
                <a:close/>
                <a:moveTo>
                  <a:pt x="2862852" y="1233913"/>
                </a:moveTo>
                <a:cubicBezTo>
                  <a:pt x="2862852" y="1222398"/>
                  <a:pt x="2862852" y="1222398"/>
                  <a:pt x="2862852" y="1222398"/>
                </a:cubicBezTo>
                <a:cubicBezTo>
                  <a:pt x="2862852" y="1211461"/>
                  <a:pt x="2874366" y="1222399"/>
                  <a:pt x="2874366" y="1222399"/>
                </a:cubicBezTo>
                <a:cubicBezTo>
                  <a:pt x="2862852" y="1222398"/>
                  <a:pt x="2874366" y="1222399"/>
                  <a:pt x="2862852" y="1233913"/>
                </a:cubicBezTo>
                <a:close/>
                <a:moveTo>
                  <a:pt x="2453545" y="1031849"/>
                </a:moveTo>
                <a:cubicBezTo>
                  <a:pt x="2453544" y="1020336"/>
                  <a:pt x="2465058" y="1020336"/>
                  <a:pt x="2465058" y="1020336"/>
                </a:cubicBezTo>
                <a:cubicBezTo>
                  <a:pt x="2465058" y="1020336"/>
                  <a:pt x="2465058" y="1020336"/>
                  <a:pt x="2453544" y="1020336"/>
                </a:cubicBezTo>
                <a:lnTo>
                  <a:pt x="2451211" y="1019431"/>
                </a:lnTo>
                <a:lnTo>
                  <a:pt x="2449115" y="1017140"/>
                </a:lnTo>
                <a:lnTo>
                  <a:pt x="2449442" y="1014651"/>
                </a:lnTo>
                <a:cubicBezTo>
                  <a:pt x="2450810" y="1011845"/>
                  <a:pt x="2453544" y="1009110"/>
                  <a:pt x="2453545" y="1009398"/>
                </a:cubicBezTo>
                <a:lnTo>
                  <a:pt x="2442031" y="1009398"/>
                </a:lnTo>
                <a:lnTo>
                  <a:pt x="2449115" y="1017140"/>
                </a:lnTo>
                <a:lnTo>
                  <a:pt x="2448930" y="1018546"/>
                </a:lnTo>
                <a:lnTo>
                  <a:pt x="2451211" y="1019431"/>
                </a:lnTo>
                <a:lnTo>
                  <a:pt x="2452105" y="1020408"/>
                </a:lnTo>
                <a:cubicBezTo>
                  <a:pt x="2453544" y="1023214"/>
                  <a:pt x="2453544" y="1026092"/>
                  <a:pt x="2453545" y="1031849"/>
                </a:cubicBezTo>
                <a:close/>
                <a:moveTo>
                  <a:pt x="2290915" y="952118"/>
                </a:moveTo>
                <a:cubicBezTo>
                  <a:pt x="2292354" y="953557"/>
                  <a:pt x="2295233" y="953557"/>
                  <a:pt x="2295233" y="953557"/>
                </a:cubicBezTo>
                <a:cubicBezTo>
                  <a:pt x="2306171" y="953557"/>
                  <a:pt x="2317684" y="942044"/>
                  <a:pt x="2317684" y="942044"/>
                </a:cubicBezTo>
                <a:lnTo>
                  <a:pt x="2306171" y="930529"/>
                </a:lnTo>
                <a:cubicBezTo>
                  <a:pt x="2306171" y="941467"/>
                  <a:pt x="2294656" y="941468"/>
                  <a:pt x="2295233" y="942044"/>
                </a:cubicBezTo>
                <a:cubicBezTo>
                  <a:pt x="2289476" y="947801"/>
                  <a:pt x="2289476" y="950679"/>
                  <a:pt x="2290915" y="952118"/>
                </a:cubicBezTo>
                <a:close/>
                <a:moveTo>
                  <a:pt x="2830614" y="1219521"/>
                </a:moveTo>
                <a:cubicBezTo>
                  <a:pt x="2842128" y="1197069"/>
                  <a:pt x="2819101" y="1208582"/>
                  <a:pt x="2830614" y="1197069"/>
                </a:cubicBezTo>
                <a:cubicBezTo>
                  <a:pt x="2830614" y="1197069"/>
                  <a:pt x="2830614" y="1197069"/>
                  <a:pt x="2842128" y="1197069"/>
                </a:cubicBezTo>
                <a:cubicBezTo>
                  <a:pt x="2842128" y="1208007"/>
                  <a:pt x="2842128" y="1208007"/>
                  <a:pt x="2830614" y="1219521"/>
                </a:cubicBezTo>
                <a:close/>
                <a:moveTo>
                  <a:pt x="2853641" y="1231035"/>
                </a:moveTo>
                <a:lnTo>
                  <a:pt x="2844742" y="1225950"/>
                </a:lnTo>
                <a:lnTo>
                  <a:pt x="2842128" y="1219520"/>
                </a:lnTo>
                <a:cubicBezTo>
                  <a:pt x="2842128" y="1219520"/>
                  <a:pt x="2842128" y="1219520"/>
                  <a:pt x="2853641" y="1219520"/>
                </a:cubicBezTo>
                <a:cubicBezTo>
                  <a:pt x="2853641" y="1219520"/>
                  <a:pt x="2853641" y="1219520"/>
                  <a:pt x="2853641" y="1231035"/>
                </a:cubicBezTo>
                <a:close/>
                <a:moveTo>
                  <a:pt x="2630192" y="1124879"/>
                </a:moveTo>
                <a:lnTo>
                  <a:pt x="2625673" y="1117050"/>
                </a:lnTo>
                <a:cubicBezTo>
                  <a:pt x="2628551" y="1119928"/>
                  <a:pt x="2629990" y="1122087"/>
                  <a:pt x="2630530" y="1123526"/>
                </a:cubicBezTo>
                <a:close/>
                <a:moveTo>
                  <a:pt x="2701242" y="1161351"/>
                </a:moveTo>
                <a:lnTo>
                  <a:pt x="2698208" y="1155549"/>
                </a:lnTo>
                <a:cubicBezTo>
                  <a:pt x="2695330" y="1152742"/>
                  <a:pt x="2692451" y="1149864"/>
                  <a:pt x="2692452" y="1144107"/>
                </a:cubicBezTo>
                <a:cubicBezTo>
                  <a:pt x="2703965" y="1144107"/>
                  <a:pt x="2692452" y="1155045"/>
                  <a:pt x="2704540" y="1155045"/>
                </a:cubicBezTo>
                <a:close/>
                <a:moveTo>
                  <a:pt x="2854089" y="1242025"/>
                </a:moveTo>
                <a:lnTo>
                  <a:pt x="2853603" y="1241493"/>
                </a:lnTo>
                <a:lnTo>
                  <a:pt x="2854217" y="1241397"/>
                </a:lnTo>
                <a:close/>
                <a:moveTo>
                  <a:pt x="2698530" y="1166558"/>
                </a:moveTo>
                <a:lnTo>
                  <a:pt x="2698784" y="1166055"/>
                </a:lnTo>
                <a:lnTo>
                  <a:pt x="2701242" y="1161351"/>
                </a:lnTo>
                <a:lnTo>
                  <a:pt x="2703965" y="1166558"/>
                </a:lnTo>
                <a:close/>
                <a:moveTo>
                  <a:pt x="2147283" y="896565"/>
                </a:moveTo>
                <a:cubicBezTo>
                  <a:pt x="2158797" y="885051"/>
                  <a:pt x="2147284" y="874114"/>
                  <a:pt x="2158797" y="862600"/>
                </a:cubicBezTo>
                <a:cubicBezTo>
                  <a:pt x="2147284" y="874114"/>
                  <a:pt x="2147283" y="851086"/>
                  <a:pt x="2147283" y="862600"/>
                </a:cubicBezTo>
                <a:cubicBezTo>
                  <a:pt x="2147284" y="874114"/>
                  <a:pt x="2147284" y="874114"/>
                  <a:pt x="2135770" y="885051"/>
                </a:cubicBezTo>
                <a:cubicBezTo>
                  <a:pt x="2158797" y="885051"/>
                  <a:pt x="2135769" y="896565"/>
                  <a:pt x="2147283" y="896565"/>
                </a:cubicBezTo>
                <a:close/>
                <a:moveTo>
                  <a:pt x="2771895" y="1207352"/>
                </a:moveTo>
                <a:lnTo>
                  <a:pt x="2771895" y="1205284"/>
                </a:lnTo>
                <a:lnTo>
                  <a:pt x="2771966" y="1207071"/>
                </a:lnTo>
                <a:close/>
                <a:moveTo>
                  <a:pt x="2808163" y="1231035"/>
                </a:moveTo>
                <a:lnTo>
                  <a:pt x="2808163" y="1230458"/>
                </a:lnTo>
                <a:lnTo>
                  <a:pt x="2808443" y="1230931"/>
                </a:lnTo>
                <a:close/>
                <a:moveTo>
                  <a:pt x="2306171" y="986371"/>
                </a:moveTo>
                <a:cubicBezTo>
                  <a:pt x="2317684" y="986371"/>
                  <a:pt x="2317684" y="975433"/>
                  <a:pt x="2317684" y="963919"/>
                </a:cubicBezTo>
                <a:cubicBezTo>
                  <a:pt x="2340136" y="963919"/>
                  <a:pt x="2340136" y="963919"/>
                  <a:pt x="2340136" y="963919"/>
                </a:cubicBezTo>
                <a:cubicBezTo>
                  <a:pt x="2328622" y="963919"/>
                  <a:pt x="2328622" y="963919"/>
                  <a:pt x="2317684" y="963919"/>
                </a:cubicBezTo>
                <a:cubicBezTo>
                  <a:pt x="2317684" y="975433"/>
                  <a:pt x="2306171" y="975433"/>
                  <a:pt x="2306171" y="986371"/>
                </a:cubicBezTo>
                <a:close/>
                <a:moveTo>
                  <a:pt x="2813155" y="1238874"/>
                </a:moveTo>
                <a:lnTo>
                  <a:pt x="2808443" y="1230931"/>
                </a:lnTo>
                <a:lnTo>
                  <a:pt x="2813020" y="1229235"/>
                </a:lnTo>
                <a:cubicBezTo>
                  <a:pt x="2814639" y="1225997"/>
                  <a:pt x="2808163" y="1219520"/>
                  <a:pt x="2808163" y="1219520"/>
                </a:cubicBezTo>
                <a:cubicBezTo>
                  <a:pt x="2808163" y="1208007"/>
                  <a:pt x="2819101" y="1208007"/>
                  <a:pt x="2830614" y="1219521"/>
                </a:cubicBezTo>
                <a:lnTo>
                  <a:pt x="2842128" y="1219520"/>
                </a:lnTo>
                <a:cubicBezTo>
                  <a:pt x="2842128" y="1219520"/>
                  <a:pt x="2842128" y="1222399"/>
                  <a:pt x="2843567" y="1225277"/>
                </a:cubicBezTo>
                <a:lnTo>
                  <a:pt x="2844742" y="1225950"/>
                </a:lnTo>
                <a:lnTo>
                  <a:pt x="2849036" y="1236504"/>
                </a:lnTo>
                <a:lnTo>
                  <a:pt x="2853603" y="1241493"/>
                </a:lnTo>
                <a:lnTo>
                  <a:pt x="2837234" y="1244059"/>
                </a:lnTo>
                <a:cubicBezTo>
                  <a:pt x="2831621" y="1243987"/>
                  <a:pt x="2826009" y="1241109"/>
                  <a:pt x="2820253" y="1229883"/>
                </a:cubicBezTo>
                <a:cubicBezTo>
                  <a:pt x="2820253" y="1229883"/>
                  <a:pt x="2820252" y="1232762"/>
                  <a:pt x="2818813" y="1235640"/>
                </a:cubicBezTo>
                <a:close/>
                <a:moveTo>
                  <a:pt x="2864580" y="1264999"/>
                </a:moveTo>
                <a:lnTo>
                  <a:pt x="2863428" y="1263847"/>
                </a:lnTo>
                <a:lnTo>
                  <a:pt x="2864868" y="1263848"/>
                </a:lnTo>
                <a:close/>
                <a:moveTo>
                  <a:pt x="2914517" y="1289782"/>
                </a:moveTo>
                <a:lnTo>
                  <a:pt x="2910058" y="1287451"/>
                </a:lnTo>
                <a:cubicBezTo>
                  <a:pt x="2910058" y="1287451"/>
                  <a:pt x="2912937" y="1287451"/>
                  <a:pt x="2914376" y="1288890"/>
                </a:cubicBezTo>
                <a:close/>
                <a:moveTo>
                  <a:pt x="2773622" y="1222399"/>
                </a:moveTo>
                <a:cubicBezTo>
                  <a:pt x="2770744" y="1219665"/>
                  <a:pt x="2769988" y="1216894"/>
                  <a:pt x="2770123" y="1214276"/>
                </a:cubicBezTo>
                <a:lnTo>
                  <a:pt x="2771895" y="1207352"/>
                </a:lnTo>
                <a:lnTo>
                  <a:pt x="2771895" y="1211461"/>
                </a:lnTo>
                <a:cubicBezTo>
                  <a:pt x="2783408" y="1211461"/>
                  <a:pt x="2783408" y="1199947"/>
                  <a:pt x="2771895" y="1199947"/>
                </a:cubicBezTo>
                <a:cubicBezTo>
                  <a:pt x="2783408" y="1189009"/>
                  <a:pt x="2783408" y="1199947"/>
                  <a:pt x="2796074" y="1199948"/>
                </a:cubicBezTo>
                <a:cubicBezTo>
                  <a:pt x="2785135" y="1210886"/>
                  <a:pt x="2785135" y="1210886"/>
                  <a:pt x="2773622" y="1222399"/>
                </a:cubicBezTo>
                <a:close/>
                <a:moveTo>
                  <a:pt x="2128340" y="903221"/>
                </a:moveTo>
                <a:cubicBezTo>
                  <a:pt x="2134654" y="908078"/>
                  <a:pt x="2147284" y="908078"/>
                  <a:pt x="2147284" y="908078"/>
                </a:cubicBezTo>
                <a:cubicBezTo>
                  <a:pt x="2135770" y="908078"/>
                  <a:pt x="2135769" y="896565"/>
                  <a:pt x="2135769" y="896565"/>
                </a:cubicBezTo>
                <a:cubicBezTo>
                  <a:pt x="2135769" y="907503"/>
                  <a:pt x="2135769" y="896565"/>
                  <a:pt x="2124831" y="896564"/>
                </a:cubicBezTo>
                <a:cubicBezTo>
                  <a:pt x="2124832" y="899443"/>
                  <a:pt x="2126235" y="901601"/>
                  <a:pt x="2128340" y="903221"/>
                </a:cubicBezTo>
                <a:close/>
                <a:moveTo>
                  <a:pt x="2808739" y="1241397"/>
                </a:moveTo>
                <a:lnTo>
                  <a:pt x="2813155" y="1238874"/>
                </a:lnTo>
                <a:lnTo>
                  <a:pt x="2815000" y="1241984"/>
                </a:lnTo>
                <a:close/>
                <a:moveTo>
                  <a:pt x="2739081" y="1211461"/>
                </a:moveTo>
                <a:cubicBezTo>
                  <a:pt x="2739081" y="1199948"/>
                  <a:pt x="2739081" y="1199948"/>
                  <a:pt x="2739081" y="1199948"/>
                </a:cubicBezTo>
                <a:cubicBezTo>
                  <a:pt x="2728144" y="1177496"/>
                  <a:pt x="2728144" y="1199947"/>
                  <a:pt x="2716630" y="1199948"/>
                </a:cubicBezTo>
                <a:cubicBezTo>
                  <a:pt x="2716630" y="1188434"/>
                  <a:pt x="2705116" y="1177496"/>
                  <a:pt x="2705116" y="1165983"/>
                </a:cubicBezTo>
                <a:cubicBezTo>
                  <a:pt x="2727568" y="1176921"/>
                  <a:pt x="2705117" y="1142956"/>
                  <a:pt x="2727568" y="1154469"/>
                </a:cubicBezTo>
                <a:cubicBezTo>
                  <a:pt x="2727568" y="1142955"/>
                  <a:pt x="2716054" y="1142955"/>
                  <a:pt x="2716054" y="1142955"/>
                </a:cubicBezTo>
                <a:lnTo>
                  <a:pt x="2704540" y="1142955"/>
                </a:lnTo>
                <a:cubicBezTo>
                  <a:pt x="2704540" y="1142955"/>
                  <a:pt x="2707418" y="1140220"/>
                  <a:pt x="2708857" y="1136047"/>
                </a:cubicBezTo>
                <a:lnTo>
                  <a:pt x="2708232" y="1133795"/>
                </a:lnTo>
                <a:lnTo>
                  <a:pt x="2719293" y="1136911"/>
                </a:lnTo>
                <a:cubicBezTo>
                  <a:pt x="2723538" y="1138350"/>
                  <a:pt x="2726416" y="1138350"/>
                  <a:pt x="2726417" y="1132593"/>
                </a:cubicBezTo>
                <a:cubicBezTo>
                  <a:pt x="2726417" y="1132593"/>
                  <a:pt x="2737929" y="1098628"/>
                  <a:pt x="2726417" y="1110142"/>
                </a:cubicBezTo>
                <a:cubicBezTo>
                  <a:pt x="2726417" y="1110142"/>
                  <a:pt x="2723682" y="1115755"/>
                  <a:pt x="2719508" y="1121368"/>
                </a:cubicBezTo>
                <a:lnTo>
                  <a:pt x="2707241" y="1130227"/>
                </a:lnTo>
                <a:lnTo>
                  <a:pt x="2704540" y="1120504"/>
                </a:lnTo>
                <a:cubicBezTo>
                  <a:pt x="2710009" y="1120504"/>
                  <a:pt x="2715622" y="1117625"/>
                  <a:pt x="2719868" y="1111941"/>
                </a:cubicBezTo>
                <a:lnTo>
                  <a:pt x="2725343" y="1092415"/>
                </a:lnTo>
                <a:lnTo>
                  <a:pt x="2725552" y="1092296"/>
                </a:lnTo>
                <a:lnTo>
                  <a:pt x="2725925" y="1090805"/>
                </a:lnTo>
                <a:lnTo>
                  <a:pt x="2730050" y="1087043"/>
                </a:lnTo>
                <a:cubicBezTo>
                  <a:pt x="2730590" y="1084740"/>
                  <a:pt x="2729870" y="1081214"/>
                  <a:pt x="2726992" y="1075601"/>
                </a:cubicBezTo>
                <a:cubicBezTo>
                  <a:pt x="2738506" y="1075601"/>
                  <a:pt x="2738506" y="1098628"/>
                  <a:pt x="2760957" y="1087115"/>
                </a:cubicBezTo>
                <a:cubicBezTo>
                  <a:pt x="2750019" y="1109565"/>
                  <a:pt x="2750019" y="1109565"/>
                  <a:pt x="2738506" y="1109566"/>
                </a:cubicBezTo>
                <a:cubicBezTo>
                  <a:pt x="2727568" y="1132017"/>
                  <a:pt x="2738506" y="1132017"/>
                  <a:pt x="2750019" y="1132018"/>
                </a:cubicBezTo>
                <a:cubicBezTo>
                  <a:pt x="2750019" y="1143531"/>
                  <a:pt x="2738506" y="1154470"/>
                  <a:pt x="2750019" y="1165983"/>
                </a:cubicBezTo>
                <a:cubicBezTo>
                  <a:pt x="2726992" y="1165983"/>
                  <a:pt x="2738506" y="1165983"/>
                  <a:pt x="2738506" y="1177496"/>
                </a:cubicBezTo>
                <a:cubicBezTo>
                  <a:pt x="2726992" y="1165983"/>
                  <a:pt x="2726992" y="1165983"/>
                  <a:pt x="2726992" y="1165983"/>
                </a:cubicBezTo>
                <a:cubicBezTo>
                  <a:pt x="2726992" y="1165983"/>
                  <a:pt x="2726992" y="1165983"/>
                  <a:pt x="2715479" y="1165983"/>
                </a:cubicBezTo>
                <a:cubicBezTo>
                  <a:pt x="2726416" y="1177496"/>
                  <a:pt x="2726416" y="1177496"/>
                  <a:pt x="2737930" y="1177496"/>
                </a:cubicBezTo>
                <a:cubicBezTo>
                  <a:pt x="2737930" y="1177496"/>
                  <a:pt x="2737930" y="1177496"/>
                  <a:pt x="2737930" y="1189010"/>
                </a:cubicBezTo>
                <a:cubicBezTo>
                  <a:pt x="2748868" y="1189010"/>
                  <a:pt x="2748868" y="1177496"/>
                  <a:pt x="2760382" y="1177496"/>
                </a:cubicBezTo>
                <a:cubicBezTo>
                  <a:pt x="2748868" y="1189010"/>
                  <a:pt x="2760382" y="1189010"/>
                  <a:pt x="2760382" y="1189010"/>
                </a:cubicBezTo>
                <a:cubicBezTo>
                  <a:pt x="2760382" y="1189010"/>
                  <a:pt x="2760382" y="1177496"/>
                  <a:pt x="2771895" y="1177496"/>
                </a:cubicBezTo>
                <a:cubicBezTo>
                  <a:pt x="2771895" y="1188722"/>
                  <a:pt x="2771895" y="1194334"/>
                  <a:pt x="2771895" y="1198580"/>
                </a:cubicBezTo>
                <a:lnTo>
                  <a:pt x="2771895" y="1205284"/>
                </a:lnTo>
                <a:lnTo>
                  <a:pt x="2771760" y="1201918"/>
                </a:lnTo>
                <a:cubicBezTo>
                  <a:pt x="2770527" y="1200667"/>
                  <a:pt x="2767721" y="1199948"/>
                  <a:pt x="2762108" y="1199948"/>
                </a:cubicBezTo>
                <a:cubicBezTo>
                  <a:pt x="2762108" y="1199948"/>
                  <a:pt x="2750594" y="1211461"/>
                  <a:pt x="2750594" y="1199948"/>
                </a:cubicBezTo>
                <a:cubicBezTo>
                  <a:pt x="2739081" y="1199948"/>
                  <a:pt x="2750594" y="1211461"/>
                  <a:pt x="2739081" y="1211461"/>
                </a:cubicBezTo>
                <a:close/>
                <a:moveTo>
                  <a:pt x="2442606" y="1065239"/>
                </a:moveTo>
                <a:cubicBezTo>
                  <a:pt x="2442607" y="1042787"/>
                  <a:pt x="2431093" y="1053725"/>
                  <a:pt x="2431093" y="1031274"/>
                </a:cubicBezTo>
                <a:lnTo>
                  <a:pt x="2420156" y="1031274"/>
                </a:lnTo>
                <a:cubicBezTo>
                  <a:pt x="2431092" y="1042787"/>
                  <a:pt x="2431093" y="1053725"/>
                  <a:pt x="2442606" y="1065239"/>
                </a:cubicBezTo>
                <a:close/>
                <a:moveTo>
                  <a:pt x="2796649" y="1241973"/>
                </a:moveTo>
                <a:cubicBezTo>
                  <a:pt x="2796648" y="1231035"/>
                  <a:pt x="2796649" y="1219520"/>
                  <a:pt x="2808163" y="1219520"/>
                </a:cubicBezTo>
                <a:cubicBezTo>
                  <a:pt x="2808163" y="1219520"/>
                  <a:pt x="2796648" y="1231035"/>
                  <a:pt x="2808163" y="1231035"/>
                </a:cubicBezTo>
                <a:lnTo>
                  <a:pt x="2808163" y="1231035"/>
                </a:lnTo>
                <a:lnTo>
                  <a:pt x="2808163" y="1231898"/>
                </a:lnTo>
                <a:cubicBezTo>
                  <a:pt x="2808163" y="1233337"/>
                  <a:pt x="2808163" y="1236215"/>
                  <a:pt x="2808163" y="1241973"/>
                </a:cubicBezTo>
                <a:cubicBezTo>
                  <a:pt x="2808163" y="1241973"/>
                  <a:pt x="2796649" y="1230458"/>
                  <a:pt x="2796649" y="1241973"/>
                </a:cubicBezTo>
                <a:close/>
                <a:moveTo>
                  <a:pt x="2910058" y="1298964"/>
                </a:moveTo>
                <a:cubicBezTo>
                  <a:pt x="2912936" y="1296086"/>
                  <a:pt x="2914376" y="1293927"/>
                  <a:pt x="2914915" y="1292308"/>
                </a:cubicBezTo>
                <a:lnTo>
                  <a:pt x="2914517" y="1289782"/>
                </a:lnTo>
                <a:lnTo>
                  <a:pt x="2921068" y="1293207"/>
                </a:lnTo>
                <a:cubicBezTo>
                  <a:pt x="2923874" y="1296086"/>
                  <a:pt x="2926753" y="1298964"/>
                  <a:pt x="2932510" y="1298964"/>
                </a:cubicBezTo>
                <a:cubicBezTo>
                  <a:pt x="2921572" y="1310478"/>
                  <a:pt x="2921572" y="1298964"/>
                  <a:pt x="2910058" y="1298964"/>
                </a:cubicBezTo>
                <a:close/>
                <a:moveTo>
                  <a:pt x="2771895" y="1233913"/>
                </a:moveTo>
                <a:cubicBezTo>
                  <a:pt x="2771895" y="1222399"/>
                  <a:pt x="2771895" y="1222399"/>
                  <a:pt x="2771895" y="1222399"/>
                </a:cubicBezTo>
                <a:cubicBezTo>
                  <a:pt x="2794346" y="1222399"/>
                  <a:pt x="2783408" y="1233913"/>
                  <a:pt x="2771895" y="1233913"/>
                </a:cubicBezTo>
                <a:close/>
                <a:moveTo>
                  <a:pt x="2090291" y="896565"/>
                </a:moveTo>
                <a:cubicBezTo>
                  <a:pt x="2101805" y="896564"/>
                  <a:pt x="2090291" y="896565"/>
                  <a:pt x="2090291" y="885052"/>
                </a:cubicBezTo>
                <a:cubicBezTo>
                  <a:pt x="2090291" y="885052"/>
                  <a:pt x="2101805" y="885051"/>
                  <a:pt x="2101805" y="896564"/>
                </a:cubicBezTo>
                <a:cubicBezTo>
                  <a:pt x="2124831" y="896564"/>
                  <a:pt x="2101805" y="885051"/>
                  <a:pt x="2113318" y="885052"/>
                </a:cubicBezTo>
                <a:cubicBezTo>
                  <a:pt x="2101805" y="885051"/>
                  <a:pt x="2101805" y="873538"/>
                  <a:pt x="2101805" y="873538"/>
                </a:cubicBezTo>
                <a:cubicBezTo>
                  <a:pt x="2101805" y="873538"/>
                  <a:pt x="2101805" y="862024"/>
                  <a:pt x="2101805" y="873538"/>
                </a:cubicBezTo>
                <a:cubicBezTo>
                  <a:pt x="2090290" y="873538"/>
                  <a:pt x="2090291" y="885052"/>
                  <a:pt x="2090291" y="885052"/>
                </a:cubicBezTo>
                <a:close/>
                <a:moveTo>
                  <a:pt x="2748867" y="1222975"/>
                </a:moveTo>
                <a:cubicBezTo>
                  <a:pt x="2748867" y="1199948"/>
                  <a:pt x="2748868" y="1211461"/>
                  <a:pt x="2760382" y="1211461"/>
                </a:cubicBezTo>
                <a:cubicBezTo>
                  <a:pt x="2760382" y="1211461"/>
                  <a:pt x="2760382" y="1222399"/>
                  <a:pt x="2748867" y="1222975"/>
                </a:cubicBezTo>
                <a:close/>
                <a:moveTo>
                  <a:pt x="2854217" y="1275362"/>
                </a:moveTo>
                <a:cubicBezTo>
                  <a:pt x="2848460" y="1275362"/>
                  <a:pt x="2848460" y="1269749"/>
                  <a:pt x="2849899" y="1262696"/>
                </a:cubicBezTo>
                <a:lnTo>
                  <a:pt x="2854089" y="1242025"/>
                </a:lnTo>
                <a:lnTo>
                  <a:pt x="2864580" y="1253486"/>
                </a:lnTo>
                <a:cubicBezTo>
                  <a:pt x="2864580" y="1253486"/>
                  <a:pt x="2864580" y="1253486"/>
                  <a:pt x="2853066" y="1253486"/>
                </a:cubicBezTo>
                <a:lnTo>
                  <a:pt x="2863428" y="1263847"/>
                </a:lnTo>
                <a:lnTo>
                  <a:pt x="2854217" y="1263848"/>
                </a:lnTo>
                <a:close/>
                <a:moveTo>
                  <a:pt x="2646973" y="1177496"/>
                </a:moveTo>
                <a:lnTo>
                  <a:pt x="2646973" y="1165983"/>
                </a:lnTo>
                <a:cubicBezTo>
                  <a:pt x="2646973" y="1165983"/>
                  <a:pt x="2646973" y="1165983"/>
                  <a:pt x="2648412" y="1165983"/>
                </a:cubicBezTo>
                <a:lnTo>
                  <a:pt x="2657782" y="1165983"/>
                </a:lnTo>
                <a:lnTo>
                  <a:pt x="2657593" y="1166493"/>
                </a:lnTo>
                <a:lnTo>
                  <a:pt x="2648412" y="1171739"/>
                </a:lnTo>
                <a:cubicBezTo>
                  <a:pt x="2646973" y="1174618"/>
                  <a:pt x="2646973" y="1177496"/>
                  <a:pt x="2646973" y="1177496"/>
                </a:cubicBezTo>
                <a:close/>
                <a:moveTo>
                  <a:pt x="2819676" y="1264424"/>
                </a:moveTo>
                <a:cubicBezTo>
                  <a:pt x="2819676" y="1258667"/>
                  <a:pt x="2819676" y="1253054"/>
                  <a:pt x="2818237" y="1247441"/>
                </a:cubicBezTo>
                <a:lnTo>
                  <a:pt x="2815000" y="1241984"/>
                </a:lnTo>
                <a:lnTo>
                  <a:pt x="2824066" y="1242835"/>
                </a:lnTo>
                <a:cubicBezTo>
                  <a:pt x="2828311" y="1244275"/>
                  <a:pt x="2831189" y="1247153"/>
                  <a:pt x="2831190" y="1252910"/>
                </a:cubicBezTo>
                <a:lnTo>
                  <a:pt x="2819676" y="1252910"/>
                </a:lnTo>
                <a:cubicBezTo>
                  <a:pt x="2819676" y="1264424"/>
                  <a:pt x="2819676" y="1264424"/>
                  <a:pt x="2819676" y="1264424"/>
                </a:cubicBezTo>
                <a:close/>
                <a:moveTo>
                  <a:pt x="2771895" y="1244851"/>
                </a:moveTo>
                <a:cubicBezTo>
                  <a:pt x="2783409" y="1244851"/>
                  <a:pt x="2783409" y="1244851"/>
                  <a:pt x="2783409" y="1233337"/>
                </a:cubicBezTo>
                <a:cubicBezTo>
                  <a:pt x="2794347" y="1233337"/>
                  <a:pt x="2783409" y="1256365"/>
                  <a:pt x="2771895" y="1244851"/>
                </a:cubicBezTo>
                <a:close/>
                <a:moveTo>
                  <a:pt x="2295233" y="1008822"/>
                </a:moveTo>
                <a:cubicBezTo>
                  <a:pt x="2306171" y="997309"/>
                  <a:pt x="2306171" y="1008823"/>
                  <a:pt x="2317684" y="1008822"/>
                </a:cubicBezTo>
                <a:cubicBezTo>
                  <a:pt x="2317684" y="997884"/>
                  <a:pt x="2306171" y="1008823"/>
                  <a:pt x="2306746" y="997884"/>
                </a:cubicBezTo>
                <a:cubicBezTo>
                  <a:pt x="2317684" y="997884"/>
                  <a:pt x="2317684" y="997884"/>
                  <a:pt x="2329197" y="997884"/>
                </a:cubicBezTo>
                <a:cubicBezTo>
                  <a:pt x="2329197" y="986371"/>
                  <a:pt x="2318259" y="997884"/>
                  <a:pt x="2306746" y="986371"/>
                </a:cubicBezTo>
                <a:cubicBezTo>
                  <a:pt x="2306746" y="997309"/>
                  <a:pt x="2306746" y="997309"/>
                  <a:pt x="2295233" y="1008822"/>
                </a:cubicBezTo>
                <a:close/>
                <a:moveTo>
                  <a:pt x="2681513" y="1200523"/>
                </a:moveTo>
                <a:cubicBezTo>
                  <a:pt x="2693027" y="1189009"/>
                  <a:pt x="2681512" y="1178072"/>
                  <a:pt x="2681512" y="1166558"/>
                </a:cubicBezTo>
                <a:cubicBezTo>
                  <a:pt x="2686982" y="1166558"/>
                  <a:pt x="2689717" y="1166558"/>
                  <a:pt x="2692523" y="1166558"/>
                </a:cubicBezTo>
                <a:lnTo>
                  <a:pt x="2698530" y="1166558"/>
                </a:lnTo>
                <a:lnTo>
                  <a:pt x="2693027" y="1177496"/>
                </a:lnTo>
                <a:cubicBezTo>
                  <a:pt x="2693027" y="1189009"/>
                  <a:pt x="2693027" y="1189009"/>
                  <a:pt x="2693027" y="1189009"/>
                </a:cubicBezTo>
                <a:lnTo>
                  <a:pt x="2695473" y="1198267"/>
                </a:lnTo>
                <a:lnTo>
                  <a:pt x="2694178" y="1197645"/>
                </a:lnTo>
                <a:lnTo>
                  <a:pt x="2693150" y="1199342"/>
                </a:lnTo>
                <a:close/>
                <a:moveTo>
                  <a:pt x="2180672" y="953557"/>
                </a:moveTo>
                <a:cubicBezTo>
                  <a:pt x="2191610" y="953557"/>
                  <a:pt x="2191610" y="953557"/>
                  <a:pt x="2203124" y="953557"/>
                </a:cubicBezTo>
                <a:lnTo>
                  <a:pt x="2200509" y="943665"/>
                </a:lnTo>
                <a:lnTo>
                  <a:pt x="2200870" y="943441"/>
                </a:lnTo>
                <a:lnTo>
                  <a:pt x="2214637" y="942043"/>
                </a:lnTo>
                <a:cubicBezTo>
                  <a:pt x="2214637" y="931106"/>
                  <a:pt x="2226151" y="931106"/>
                  <a:pt x="2226151" y="919592"/>
                </a:cubicBezTo>
                <a:cubicBezTo>
                  <a:pt x="2226151" y="919592"/>
                  <a:pt x="2226151" y="919592"/>
                  <a:pt x="2237664" y="931105"/>
                </a:cubicBezTo>
                <a:cubicBezTo>
                  <a:pt x="2226151" y="919592"/>
                  <a:pt x="2237665" y="919592"/>
                  <a:pt x="2237665" y="919592"/>
                </a:cubicBezTo>
                <a:lnTo>
                  <a:pt x="2226151" y="919592"/>
                </a:lnTo>
                <a:cubicBezTo>
                  <a:pt x="2226151" y="908078"/>
                  <a:pt x="2237664" y="908078"/>
                  <a:pt x="2237664" y="908078"/>
                </a:cubicBezTo>
                <a:cubicBezTo>
                  <a:pt x="2226151" y="896565"/>
                  <a:pt x="2237665" y="863175"/>
                  <a:pt x="2226151" y="851661"/>
                </a:cubicBezTo>
                <a:lnTo>
                  <a:pt x="2214638" y="851661"/>
                </a:lnTo>
                <a:cubicBezTo>
                  <a:pt x="2203124" y="840724"/>
                  <a:pt x="2214638" y="829211"/>
                  <a:pt x="2214638" y="829211"/>
                </a:cubicBezTo>
                <a:cubicBezTo>
                  <a:pt x="2203699" y="840724"/>
                  <a:pt x="2203700" y="829211"/>
                  <a:pt x="2192186" y="829211"/>
                </a:cubicBezTo>
                <a:cubicBezTo>
                  <a:pt x="2203699" y="840148"/>
                  <a:pt x="2192185" y="840147"/>
                  <a:pt x="2192186" y="851661"/>
                </a:cubicBezTo>
                <a:cubicBezTo>
                  <a:pt x="2203700" y="851661"/>
                  <a:pt x="2203699" y="840148"/>
                  <a:pt x="2203699" y="840148"/>
                </a:cubicBezTo>
                <a:cubicBezTo>
                  <a:pt x="2203699" y="851086"/>
                  <a:pt x="2203699" y="851086"/>
                  <a:pt x="2215213" y="862600"/>
                </a:cubicBezTo>
                <a:cubicBezTo>
                  <a:pt x="2203699" y="862600"/>
                  <a:pt x="2203699" y="874114"/>
                  <a:pt x="2203699" y="862600"/>
                </a:cubicBezTo>
                <a:cubicBezTo>
                  <a:pt x="2200821" y="865478"/>
                  <a:pt x="2200065" y="868356"/>
                  <a:pt x="2200731" y="870876"/>
                </a:cubicBezTo>
                <a:lnTo>
                  <a:pt x="2203686" y="874127"/>
                </a:lnTo>
                <a:lnTo>
                  <a:pt x="2198519" y="879295"/>
                </a:lnTo>
                <a:lnTo>
                  <a:pt x="2196647" y="881166"/>
                </a:lnTo>
                <a:lnTo>
                  <a:pt x="2193050" y="882173"/>
                </a:lnTo>
                <a:lnTo>
                  <a:pt x="2192465" y="882009"/>
                </a:lnTo>
                <a:lnTo>
                  <a:pt x="2191395" y="871091"/>
                </a:lnTo>
                <a:cubicBezTo>
                  <a:pt x="2190027" y="868213"/>
                  <a:pt x="2187293" y="868069"/>
                  <a:pt x="2181824" y="873538"/>
                </a:cubicBezTo>
                <a:cubicBezTo>
                  <a:pt x="2181823" y="876417"/>
                  <a:pt x="2183227" y="878575"/>
                  <a:pt x="2185332" y="880014"/>
                </a:cubicBezTo>
                <a:lnTo>
                  <a:pt x="2192465" y="882009"/>
                </a:lnTo>
                <a:lnTo>
                  <a:pt x="2192762" y="885052"/>
                </a:lnTo>
                <a:lnTo>
                  <a:pt x="2196647" y="881166"/>
                </a:lnTo>
                <a:lnTo>
                  <a:pt x="2200768" y="880014"/>
                </a:lnTo>
                <a:lnTo>
                  <a:pt x="2203856" y="874313"/>
                </a:lnTo>
                <a:lnTo>
                  <a:pt x="2206290" y="876992"/>
                </a:lnTo>
                <a:cubicBezTo>
                  <a:pt x="2211903" y="879870"/>
                  <a:pt x="2220394" y="879870"/>
                  <a:pt x="2226151" y="874113"/>
                </a:cubicBezTo>
                <a:cubicBezTo>
                  <a:pt x="2226151" y="896565"/>
                  <a:pt x="2226151" y="907503"/>
                  <a:pt x="2214638" y="919016"/>
                </a:cubicBezTo>
                <a:cubicBezTo>
                  <a:pt x="2203699" y="896564"/>
                  <a:pt x="2180672" y="907503"/>
                  <a:pt x="2192186" y="885052"/>
                </a:cubicBezTo>
                <a:cubicBezTo>
                  <a:pt x="2169735" y="896565"/>
                  <a:pt x="2181248" y="896565"/>
                  <a:pt x="2169735" y="885051"/>
                </a:cubicBezTo>
                <a:cubicBezTo>
                  <a:pt x="2169735" y="896565"/>
                  <a:pt x="2158221" y="896565"/>
                  <a:pt x="2157070" y="908654"/>
                </a:cubicBezTo>
                <a:cubicBezTo>
                  <a:pt x="2168583" y="908654"/>
                  <a:pt x="2168583" y="919592"/>
                  <a:pt x="2157070" y="931106"/>
                </a:cubicBezTo>
                <a:cubicBezTo>
                  <a:pt x="2168008" y="931106"/>
                  <a:pt x="2179522" y="931106"/>
                  <a:pt x="2179522" y="931106"/>
                </a:cubicBezTo>
                <a:cubicBezTo>
                  <a:pt x="2191035" y="919592"/>
                  <a:pt x="2191035" y="931105"/>
                  <a:pt x="2191035" y="919592"/>
                </a:cubicBezTo>
                <a:cubicBezTo>
                  <a:pt x="2191035" y="919592"/>
                  <a:pt x="2191035" y="908078"/>
                  <a:pt x="2202548" y="908078"/>
                </a:cubicBezTo>
                <a:cubicBezTo>
                  <a:pt x="2202548" y="919016"/>
                  <a:pt x="2191035" y="919016"/>
                  <a:pt x="2191035" y="930530"/>
                </a:cubicBezTo>
                <a:cubicBezTo>
                  <a:pt x="2202548" y="930530"/>
                  <a:pt x="2202548" y="919016"/>
                  <a:pt x="2202548" y="919016"/>
                </a:cubicBezTo>
                <a:cubicBezTo>
                  <a:pt x="2202548" y="919016"/>
                  <a:pt x="2214063" y="919016"/>
                  <a:pt x="2214062" y="930529"/>
                </a:cubicBezTo>
                <a:cubicBezTo>
                  <a:pt x="2203123" y="930529"/>
                  <a:pt x="2203123" y="942044"/>
                  <a:pt x="2191610" y="930529"/>
                </a:cubicBezTo>
                <a:cubicBezTo>
                  <a:pt x="2191610" y="942044"/>
                  <a:pt x="2191610" y="942044"/>
                  <a:pt x="2191610" y="942044"/>
                </a:cubicBezTo>
                <a:cubicBezTo>
                  <a:pt x="2191610" y="942044"/>
                  <a:pt x="2191610" y="942044"/>
                  <a:pt x="2203123" y="942044"/>
                </a:cubicBezTo>
                <a:lnTo>
                  <a:pt x="2200870" y="943441"/>
                </a:lnTo>
                <a:lnTo>
                  <a:pt x="2200461" y="943483"/>
                </a:lnTo>
                <a:lnTo>
                  <a:pt x="2200509" y="943665"/>
                </a:lnTo>
                <a:lnTo>
                  <a:pt x="2195001" y="947081"/>
                </a:lnTo>
                <a:cubicBezTo>
                  <a:pt x="2187148" y="949240"/>
                  <a:pt x="2180672" y="944922"/>
                  <a:pt x="2180672" y="953557"/>
                </a:cubicBezTo>
                <a:close/>
                <a:moveTo>
                  <a:pt x="2205356" y="971259"/>
                </a:moveTo>
                <a:cubicBezTo>
                  <a:pt x="2209601" y="972699"/>
                  <a:pt x="2215213" y="969964"/>
                  <a:pt x="2215213" y="964495"/>
                </a:cubicBezTo>
                <a:cubicBezTo>
                  <a:pt x="2203700" y="964495"/>
                  <a:pt x="2215213" y="952982"/>
                  <a:pt x="2203700" y="952982"/>
                </a:cubicBezTo>
                <a:cubicBezTo>
                  <a:pt x="2198231" y="964207"/>
                  <a:pt x="2201109" y="969820"/>
                  <a:pt x="2205356" y="971259"/>
                </a:cubicBezTo>
                <a:close/>
                <a:moveTo>
                  <a:pt x="2608691" y="1176416"/>
                </a:moveTo>
                <a:cubicBezTo>
                  <a:pt x="2607251" y="1177927"/>
                  <a:pt x="2607251" y="1178071"/>
                  <a:pt x="2613008" y="1178071"/>
                </a:cubicBezTo>
                <a:cubicBezTo>
                  <a:pt x="2624521" y="1178071"/>
                  <a:pt x="2613008" y="1178071"/>
                  <a:pt x="2624521" y="1178071"/>
                </a:cubicBezTo>
                <a:cubicBezTo>
                  <a:pt x="2624521" y="1166558"/>
                  <a:pt x="2613008" y="1166558"/>
                  <a:pt x="2613008" y="1166558"/>
                </a:cubicBezTo>
                <a:cubicBezTo>
                  <a:pt x="2613008" y="1172027"/>
                  <a:pt x="2610129" y="1174906"/>
                  <a:pt x="2608691" y="1176416"/>
                </a:cubicBezTo>
                <a:close/>
                <a:moveTo>
                  <a:pt x="2262046" y="1008246"/>
                </a:moveTo>
                <a:lnTo>
                  <a:pt x="2263282" y="1003857"/>
                </a:lnTo>
                <a:cubicBezTo>
                  <a:pt x="2261844" y="999611"/>
                  <a:pt x="2258965" y="996733"/>
                  <a:pt x="2258965" y="996733"/>
                </a:cubicBezTo>
                <a:cubicBezTo>
                  <a:pt x="2270478" y="1008246"/>
                  <a:pt x="2270479" y="996733"/>
                  <a:pt x="2270478" y="1008246"/>
                </a:cubicBezTo>
                <a:close/>
                <a:moveTo>
                  <a:pt x="2738336" y="1244851"/>
                </a:moveTo>
                <a:lnTo>
                  <a:pt x="2739658" y="1243123"/>
                </a:lnTo>
                <a:lnTo>
                  <a:pt x="2738671" y="1243107"/>
                </a:lnTo>
                <a:lnTo>
                  <a:pt x="2742031" y="1235208"/>
                </a:lnTo>
                <a:cubicBezTo>
                  <a:pt x="2743398" y="1233769"/>
                  <a:pt x="2743399" y="1233625"/>
                  <a:pt x="2737930" y="1233337"/>
                </a:cubicBezTo>
                <a:cubicBezTo>
                  <a:pt x="2749444" y="1222398"/>
                  <a:pt x="2749444" y="1233337"/>
                  <a:pt x="2749444" y="1244851"/>
                </a:cubicBezTo>
                <a:cubicBezTo>
                  <a:pt x="2743686" y="1244851"/>
                  <a:pt x="2743686" y="1244851"/>
                  <a:pt x="2743686" y="1244851"/>
                </a:cubicBezTo>
                <a:close/>
                <a:moveTo>
                  <a:pt x="2101804" y="930529"/>
                </a:moveTo>
                <a:cubicBezTo>
                  <a:pt x="2101805" y="919016"/>
                  <a:pt x="2112742" y="907503"/>
                  <a:pt x="2090290" y="908078"/>
                </a:cubicBezTo>
                <a:cubicBezTo>
                  <a:pt x="2090290" y="908078"/>
                  <a:pt x="2101805" y="919016"/>
                  <a:pt x="2101804" y="930529"/>
                </a:cubicBezTo>
                <a:close/>
                <a:moveTo>
                  <a:pt x="2774198" y="1265574"/>
                </a:moveTo>
                <a:lnTo>
                  <a:pt x="2774007" y="1265194"/>
                </a:lnTo>
                <a:lnTo>
                  <a:pt x="2774198" y="1264999"/>
                </a:lnTo>
                <a:close/>
                <a:moveTo>
                  <a:pt x="2774198" y="1265575"/>
                </a:moveTo>
                <a:lnTo>
                  <a:pt x="2774198" y="1265574"/>
                </a:lnTo>
                <a:lnTo>
                  <a:pt x="2774198" y="1264999"/>
                </a:lnTo>
                <a:lnTo>
                  <a:pt x="2774276" y="1265547"/>
                </a:lnTo>
                <a:close/>
                <a:moveTo>
                  <a:pt x="2658486" y="1211461"/>
                </a:moveTo>
                <a:cubicBezTo>
                  <a:pt x="2646972" y="1211461"/>
                  <a:pt x="2646972" y="1199948"/>
                  <a:pt x="2646972" y="1199948"/>
                </a:cubicBezTo>
                <a:cubicBezTo>
                  <a:pt x="2646972" y="1199948"/>
                  <a:pt x="2646972" y="1199948"/>
                  <a:pt x="2658486" y="1199948"/>
                </a:cubicBezTo>
                <a:cubicBezTo>
                  <a:pt x="2658486" y="1199948"/>
                  <a:pt x="2658486" y="1199948"/>
                  <a:pt x="2658486" y="1211461"/>
                </a:cubicBezTo>
                <a:close/>
                <a:moveTo>
                  <a:pt x="2362588" y="1065238"/>
                </a:moveTo>
                <a:cubicBezTo>
                  <a:pt x="2362588" y="1053725"/>
                  <a:pt x="2362588" y="1042212"/>
                  <a:pt x="2374101" y="1053725"/>
                </a:cubicBezTo>
                <a:cubicBezTo>
                  <a:pt x="2374101" y="1042787"/>
                  <a:pt x="2385615" y="1042787"/>
                  <a:pt x="2374101" y="1031274"/>
                </a:cubicBezTo>
                <a:cubicBezTo>
                  <a:pt x="2363163" y="1031274"/>
                  <a:pt x="2351649" y="1065239"/>
                  <a:pt x="2362588" y="1065238"/>
                </a:cubicBezTo>
                <a:close/>
                <a:moveTo>
                  <a:pt x="2907755" y="1335232"/>
                </a:moveTo>
                <a:cubicBezTo>
                  <a:pt x="2907755" y="1335232"/>
                  <a:pt x="2907755" y="1323718"/>
                  <a:pt x="2919269" y="1323718"/>
                </a:cubicBezTo>
                <a:cubicBezTo>
                  <a:pt x="2908331" y="1323718"/>
                  <a:pt x="2908331" y="1323718"/>
                  <a:pt x="2907755" y="1335232"/>
                </a:cubicBezTo>
                <a:close/>
                <a:moveTo>
                  <a:pt x="2774198" y="1269856"/>
                </a:moveTo>
                <a:cubicBezTo>
                  <a:pt x="2774198" y="1270396"/>
                  <a:pt x="2774198" y="1270037"/>
                  <a:pt x="2774198" y="1269317"/>
                </a:cubicBezTo>
                <a:lnTo>
                  <a:pt x="2774198" y="1265574"/>
                </a:lnTo>
                <a:lnTo>
                  <a:pt x="2774198" y="1265574"/>
                </a:lnTo>
                <a:close/>
                <a:moveTo>
                  <a:pt x="2260002" y="1015503"/>
                </a:moveTo>
                <a:lnTo>
                  <a:pt x="2258965" y="1008246"/>
                </a:lnTo>
                <a:lnTo>
                  <a:pt x="2262046" y="1008246"/>
                </a:lnTo>
                <a:close/>
                <a:moveTo>
                  <a:pt x="2775637" y="1275073"/>
                </a:moveTo>
                <a:lnTo>
                  <a:pt x="2774276" y="1265547"/>
                </a:lnTo>
                <a:lnTo>
                  <a:pt x="2779235" y="1263776"/>
                </a:lnTo>
                <a:cubicBezTo>
                  <a:pt x="2781394" y="1260537"/>
                  <a:pt x="2777076" y="1254061"/>
                  <a:pt x="2785711" y="1254061"/>
                </a:cubicBezTo>
                <a:cubicBezTo>
                  <a:pt x="2797225" y="1254061"/>
                  <a:pt x="2785711" y="1264999"/>
                  <a:pt x="2785711" y="1276513"/>
                </a:cubicBezTo>
                <a:cubicBezTo>
                  <a:pt x="2779954" y="1276513"/>
                  <a:pt x="2777076" y="1276512"/>
                  <a:pt x="2775637" y="1275073"/>
                </a:cubicBezTo>
                <a:close/>
                <a:moveTo>
                  <a:pt x="2124256" y="952982"/>
                </a:moveTo>
                <a:cubicBezTo>
                  <a:pt x="2141526" y="952981"/>
                  <a:pt x="2132891" y="933876"/>
                  <a:pt x="2127494" y="933795"/>
                </a:cubicBezTo>
                <a:lnTo>
                  <a:pt x="2124256" y="941467"/>
                </a:lnTo>
                <a:lnTo>
                  <a:pt x="2124256" y="938805"/>
                </a:lnTo>
                <a:cubicBezTo>
                  <a:pt x="2124256" y="935999"/>
                  <a:pt x="2124256" y="935999"/>
                  <a:pt x="2124256" y="941468"/>
                </a:cubicBezTo>
                <a:lnTo>
                  <a:pt x="2124256" y="941467"/>
                </a:lnTo>
                <a:close/>
                <a:moveTo>
                  <a:pt x="2317109" y="1064663"/>
                </a:moveTo>
                <a:cubicBezTo>
                  <a:pt x="2322865" y="1064663"/>
                  <a:pt x="2325744" y="1064663"/>
                  <a:pt x="2327183" y="1066102"/>
                </a:cubicBezTo>
                <a:lnTo>
                  <a:pt x="2327360" y="1067341"/>
                </a:lnTo>
                <a:close/>
                <a:moveTo>
                  <a:pt x="2363163" y="1087690"/>
                </a:moveTo>
                <a:cubicBezTo>
                  <a:pt x="2374677" y="1087690"/>
                  <a:pt x="2374677" y="1064663"/>
                  <a:pt x="2363163" y="1076176"/>
                </a:cubicBezTo>
                <a:cubicBezTo>
                  <a:pt x="2374101" y="1076176"/>
                  <a:pt x="2363163" y="1087690"/>
                  <a:pt x="2363163" y="1087690"/>
                </a:cubicBezTo>
                <a:close/>
                <a:moveTo>
                  <a:pt x="2431093" y="1121655"/>
                </a:moveTo>
                <a:cubicBezTo>
                  <a:pt x="2442607" y="1121655"/>
                  <a:pt x="2442607" y="1121655"/>
                  <a:pt x="2442607" y="1121655"/>
                </a:cubicBezTo>
                <a:cubicBezTo>
                  <a:pt x="2431093" y="1121655"/>
                  <a:pt x="2442606" y="1098628"/>
                  <a:pt x="2431093" y="1110142"/>
                </a:cubicBezTo>
                <a:close/>
                <a:moveTo>
                  <a:pt x="2200884" y="1008894"/>
                </a:moveTo>
                <a:lnTo>
                  <a:pt x="2202994" y="1008249"/>
                </a:lnTo>
                <a:lnTo>
                  <a:pt x="2203445" y="1009352"/>
                </a:lnTo>
                <a:close/>
                <a:moveTo>
                  <a:pt x="2794346" y="1312205"/>
                </a:moveTo>
                <a:cubicBezTo>
                  <a:pt x="2794346" y="1312205"/>
                  <a:pt x="2794347" y="1301267"/>
                  <a:pt x="2794347" y="1289754"/>
                </a:cubicBezTo>
                <a:cubicBezTo>
                  <a:pt x="2805861" y="1301267"/>
                  <a:pt x="2794346" y="1312205"/>
                  <a:pt x="2794346" y="1312205"/>
                </a:cubicBezTo>
                <a:close/>
                <a:moveTo>
                  <a:pt x="2340135" y="1087690"/>
                </a:moveTo>
                <a:cubicBezTo>
                  <a:pt x="2351650" y="1076176"/>
                  <a:pt x="2351650" y="1087690"/>
                  <a:pt x="2351650" y="1087690"/>
                </a:cubicBezTo>
                <a:cubicBezTo>
                  <a:pt x="2363163" y="1087690"/>
                  <a:pt x="2351650" y="1053725"/>
                  <a:pt x="2340136" y="1053725"/>
                </a:cubicBezTo>
                <a:cubicBezTo>
                  <a:pt x="2340136" y="1065238"/>
                  <a:pt x="2340135" y="1076177"/>
                  <a:pt x="2340135" y="1087690"/>
                </a:cubicBezTo>
                <a:close/>
                <a:moveTo>
                  <a:pt x="2146708" y="998460"/>
                </a:moveTo>
                <a:cubicBezTo>
                  <a:pt x="2158222" y="998460"/>
                  <a:pt x="2146707" y="986946"/>
                  <a:pt x="2158221" y="986946"/>
                </a:cubicBezTo>
                <a:cubicBezTo>
                  <a:pt x="2158222" y="998460"/>
                  <a:pt x="2169735" y="986946"/>
                  <a:pt x="2169735" y="998460"/>
                </a:cubicBezTo>
                <a:cubicBezTo>
                  <a:pt x="2169735" y="998460"/>
                  <a:pt x="2163978" y="998460"/>
                  <a:pt x="2159660" y="998460"/>
                </a:cubicBezTo>
                <a:lnTo>
                  <a:pt x="2158222" y="998460"/>
                </a:lnTo>
                <a:lnTo>
                  <a:pt x="2158222" y="998460"/>
                </a:lnTo>
                <a:cubicBezTo>
                  <a:pt x="2155344" y="998460"/>
                  <a:pt x="2154624" y="998460"/>
                  <a:pt x="2155163" y="998460"/>
                </a:cubicBezTo>
                <a:lnTo>
                  <a:pt x="2158222" y="998460"/>
                </a:lnTo>
                <a:lnTo>
                  <a:pt x="2176859" y="1004216"/>
                </a:lnTo>
                <a:cubicBezTo>
                  <a:pt x="2183982" y="1007094"/>
                  <a:pt x="2192474" y="1009973"/>
                  <a:pt x="2203700" y="1009973"/>
                </a:cubicBezTo>
                <a:lnTo>
                  <a:pt x="2203445" y="1009352"/>
                </a:lnTo>
                <a:lnTo>
                  <a:pt x="2203699" y="1009398"/>
                </a:lnTo>
                <a:lnTo>
                  <a:pt x="2207951" y="1006210"/>
                </a:lnTo>
                <a:lnTo>
                  <a:pt x="2209747" y="1005298"/>
                </a:lnTo>
                <a:lnTo>
                  <a:pt x="2215213" y="1009398"/>
                </a:lnTo>
                <a:cubicBezTo>
                  <a:pt x="2215213" y="997884"/>
                  <a:pt x="2215213" y="997884"/>
                  <a:pt x="2215213" y="997884"/>
                </a:cubicBezTo>
                <a:cubicBezTo>
                  <a:pt x="2215213" y="1000619"/>
                  <a:pt x="2213810" y="1002670"/>
                  <a:pt x="2211876" y="1004217"/>
                </a:cubicBezTo>
                <a:lnTo>
                  <a:pt x="2209747" y="1005298"/>
                </a:lnTo>
                <a:lnTo>
                  <a:pt x="2209456" y="1005080"/>
                </a:lnTo>
                <a:lnTo>
                  <a:pt x="2207951" y="1006210"/>
                </a:lnTo>
                <a:lnTo>
                  <a:pt x="2205355" y="1007527"/>
                </a:lnTo>
                <a:lnTo>
                  <a:pt x="2202994" y="1008249"/>
                </a:lnTo>
                <a:lnTo>
                  <a:pt x="2195064" y="988889"/>
                </a:lnTo>
                <a:cubicBezTo>
                  <a:pt x="2195064" y="984643"/>
                  <a:pt x="2197942" y="981765"/>
                  <a:pt x="2203699" y="976008"/>
                </a:cubicBezTo>
                <a:cubicBezTo>
                  <a:pt x="2192763" y="986946"/>
                  <a:pt x="2192762" y="964495"/>
                  <a:pt x="2181249" y="964495"/>
                </a:cubicBezTo>
                <a:cubicBezTo>
                  <a:pt x="2192762" y="975433"/>
                  <a:pt x="2181249" y="986947"/>
                  <a:pt x="2181249" y="986947"/>
                </a:cubicBezTo>
                <a:lnTo>
                  <a:pt x="2169735" y="986946"/>
                </a:lnTo>
                <a:cubicBezTo>
                  <a:pt x="2181248" y="975433"/>
                  <a:pt x="2158222" y="964495"/>
                  <a:pt x="2169735" y="952982"/>
                </a:cubicBezTo>
                <a:lnTo>
                  <a:pt x="2181249" y="952982"/>
                </a:lnTo>
                <a:cubicBezTo>
                  <a:pt x="2169735" y="941468"/>
                  <a:pt x="2169735" y="952982"/>
                  <a:pt x="2158222" y="953557"/>
                </a:cubicBezTo>
                <a:cubicBezTo>
                  <a:pt x="2158221" y="976008"/>
                  <a:pt x="2135194" y="976008"/>
                  <a:pt x="2146708" y="998460"/>
                </a:cubicBezTo>
                <a:close/>
                <a:moveTo>
                  <a:pt x="2692451" y="1278816"/>
                </a:moveTo>
                <a:cubicBezTo>
                  <a:pt x="2692451" y="1278816"/>
                  <a:pt x="2703965" y="1278816"/>
                  <a:pt x="2703965" y="1267302"/>
                </a:cubicBezTo>
                <a:cubicBezTo>
                  <a:pt x="2703965" y="1278816"/>
                  <a:pt x="2680938" y="1267302"/>
                  <a:pt x="2692451" y="1278816"/>
                </a:cubicBezTo>
                <a:close/>
                <a:moveTo>
                  <a:pt x="1965369" y="919016"/>
                </a:moveTo>
                <a:cubicBezTo>
                  <a:pt x="1976882" y="919016"/>
                  <a:pt x="1976883" y="908078"/>
                  <a:pt x="1976882" y="896565"/>
                </a:cubicBezTo>
                <a:cubicBezTo>
                  <a:pt x="1965369" y="896565"/>
                  <a:pt x="1965369" y="919016"/>
                  <a:pt x="1965369" y="919016"/>
                </a:cubicBezTo>
                <a:close/>
                <a:moveTo>
                  <a:pt x="2830960" y="1347684"/>
                </a:moveTo>
                <a:lnTo>
                  <a:pt x="2828311" y="1346170"/>
                </a:lnTo>
                <a:lnTo>
                  <a:pt x="2830901" y="1345691"/>
                </a:lnTo>
                <a:close/>
                <a:moveTo>
                  <a:pt x="2390794" y="1130290"/>
                </a:moveTo>
                <a:cubicBezTo>
                  <a:pt x="2393673" y="1130290"/>
                  <a:pt x="2396551" y="1127412"/>
                  <a:pt x="2396551" y="1121655"/>
                </a:cubicBezTo>
                <a:cubicBezTo>
                  <a:pt x="2396551" y="1121655"/>
                  <a:pt x="2385614" y="1110142"/>
                  <a:pt x="2374101" y="1110142"/>
                </a:cubicBezTo>
                <a:cubicBezTo>
                  <a:pt x="2374101" y="1121655"/>
                  <a:pt x="2397128" y="1110142"/>
                  <a:pt x="2385038" y="1121655"/>
                </a:cubicBezTo>
                <a:cubicBezTo>
                  <a:pt x="2385038" y="1127412"/>
                  <a:pt x="2387916" y="1130291"/>
                  <a:pt x="2390794" y="1130290"/>
                </a:cubicBezTo>
                <a:close/>
                <a:moveTo>
                  <a:pt x="2998969" y="1436257"/>
                </a:moveTo>
                <a:lnTo>
                  <a:pt x="2998945" y="1436230"/>
                </a:lnTo>
                <a:lnTo>
                  <a:pt x="2999026" y="1436170"/>
                </a:lnTo>
                <a:lnTo>
                  <a:pt x="2999051" y="1436185"/>
                </a:lnTo>
                <a:close/>
                <a:moveTo>
                  <a:pt x="2714903" y="1301267"/>
                </a:moveTo>
                <a:cubicBezTo>
                  <a:pt x="2714903" y="1289754"/>
                  <a:pt x="2714903" y="1267302"/>
                  <a:pt x="2703390" y="1278240"/>
                </a:cubicBezTo>
                <a:cubicBezTo>
                  <a:pt x="2703390" y="1278240"/>
                  <a:pt x="2703390" y="1278240"/>
                  <a:pt x="2703390" y="1289754"/>
                </a:cubicBezTo>
                <a:cubicBezTo>
                  <a:pt x="2703390" y="1289754"/>
                  <a:pt x="2703390" y="1289754"/>
                  <a:pt x="2714903" y="1301267"/>
                </a:cubicBezTo>
                <a:close/>
                <a:moveTo>
                  <a:pt x="2282568" y="1087690"/>
                </a:moveTo>
                <a:lnTo>
                  <a:pt x="2277589" y="1083956"/>
                </a:lnTo>
                <a:lnTo>
                  <a:pt x="2281129" y="1081933"/>
                </a:lnTo>
                <a:cubicBezTo>
                  <a:pt x="2282568" y="1079055"/>
                  <a:pt x="2282568" y="1076176"/>
                  <a:pt x="2282568" y="1076176"/>
                </a:cubicBezTo>
                <a:cubicBezTo>
                  <a:pt x="2282568" y="1087690"/>
                  <a:pt x="2282568" y="1087690"/>
                  <a:pt x="2282568" y="1087690"/>
                </a:cubicBezTo>
                <a:close/>
                <a:moveTo>
                  <a:pt x="2209097" y="1055596"/>
                </a:moveTo>
                <a:cubicBezTo>
                  <a:pt x="2218811" y="1064555"/>
                  <a:pt x="2238241" y="1062504"/>
                  <a:pt x="2238241" y="1054301"/>
                </a:cubicBezTo>
                <a:cubicBezTo>
                  <a:pt x="2226727" y="1054301"/>
                  <a:pt x="2226727" y="1054301"/>
                  <a:pt x="2226727" y="1054301"/>
                </a:cubicBezTo>
                <a:cubicBezTo>
                  <a:pt x="2226727" y="1054301"/>
                  <a:pt x="2215213" y="1054300"/>
                  <a:pt x="2215213" y="1042787"/>
                </a:cubicBezTo>
                <a:cubicBezTo>
                  <a:pt x="2215213" y="1054300"/>
                  <a:pt x="2215213" y="1042787"/>
                  <a:pt x="2203700" y="1042787"/>
                </a:cubicBezTo>
                <a:cubicBezTo>
                  <a:pt x="2203700" y="1048400"/>
                  <a:pt x="2205859" y="1052609"/>
                  <a:pt x="2209097" y="1055596"/>
                </a:cubicBezTo>
                <a:close/>
                <a:moveTo>
                  <a:pt x="2726417" y="1312781"/>
                </a:moveTo>
                <a:lnTo>
                  <a:pt x="2726474" y="1312376"/>
                </a:lnTo>
                <a:lnTo>
                  <a:pt x="2726612" y="1312781"/>
                </a:lnTo>
                <a:close/>
                <a:moveTo>
                  <a:pt x="2067839" y="986946"/>
                </a:moveTo>
                <a:cubicBezTo>
                  <a:pt x="2078778" y="986946"/>
                  <a:pt x="2090291" y="998460"/>
                  <a:pt x="2090290" y="986946"/>
                </a:cubicBezTo>
                <a:cubicBezTo>
                  <a:pt x="2078778" y="986946"/>
                  <a:pt x="2078777" y="975433"/>
                  <a:pt x="2078777" y="975433"/>
                </a:cubicBezTo>
                <a:cubicBezTo>
                  <a:pt x="2067840" y="963919"/>
                  <a:pt x="2067839" y="975433"/>
                  <a:pt x="2056326" y="964495"/>
                </a:cubicBezTo>
                <a:cubicBezTo>
                  <a:pt x="2056326" y="986946"/>
                  <a:pt x="2079353" y="964495"/>
                  <a:pt x="2067839" y="986946"/>
                </a:cubicBezTo>
                <a:close/>
                <a:moveTo>
                  <a:pt x="2271054" y="1087690"/>
                </a:moveTo>
                <a:cubicBezTo>
                  <a:pt x="2271054" y="1081933"/>
                  <a:pt x="2273933" y="1081933"/>
                  <a:pt x="2276811" y="1083372"/>
                </a:cubicBezTo>
                <a:lnTo>
                  <a:pt x="2277589" y="1083956"/>
                </a:lnTo>
                <a:close/>
                <a:moveTo>
                  <a:pt x="2976836" y="1447489"/>
                </a:moveTo>
                <a:cubicBezTo>
                  <a:pt x="2982305" y="1447489"/>
                  <a:pt x="2985040" y="1447489"/>
                  <a:pt x="2987846" y="1446050"/>
                </a:cubicBezTo>
                <a:lnTo>
                  <a:pt x="2998969" y="1436257"/>
                </a:lnTo>
                <a:lnTo>
                  <a:pt x="3008788" y="1446986"/>
                </a:lnTo>
                <a:cubicBezTo>
                  <a:pt x="3010227" y="1449792"/>
                  <a:pt x="3010227" y="1452670"/>
                  <a:pt x="3010227" y="1458427"/>
                </a:cubicBezTo>
                <a:cubicBezTo>
                  <a:pt x="3010227" y="1455549"/>
                  <a:pt x="3011666" y="1454110"/>
                  <a:pt x="3013645" y="1453570"/>
                </a:cubicBezTo>
                <a:lnTo>
                  <a:pt x="3018380" y="1453954"/>
                </a:lnTo>
                <a:lnTo>
                  <a:pt x="3021740" y="1458428"/>
                </a:lnTo>
                <a:cubicBezTo>
                  <a:pt x="3027497" y="1458427"/>
                  <a:pt x="3024619" y="1455549"/>
                  <a:pt x="3020301" y="1454110"/>
                </a:cubicBezTo>
                <a:lnTo>
                  <a:pt x="3018380" y="1453954"/>
                </a:lnTo>
                <a:lnTo>
                  <a:pt x="3010227" y="1443100"/>
                </a:lnTo>
                <a:lnTo>
                  <a:pt x="2999051" y="1436185"/>
                </a:lnTo>
                <a:lnTo>
                  <a:pt x="2999289" y="1435976"/>
                </a:lnTo>
                <a:lnTo>
                  <a:pt x="2999026" y="1436170"/>
                </a:lnTo>
                <a:lnTo>
                  <a:pt x="2998713" y="1435976"/>
                </a:lnTo>
                <a:lnTo>
                  <a:pt x="2998945" y="1436230"/>
                </a:lnTo>
                <a:lnTo>
                  <a:pt x="2992461" y="1441013"/>
                </a:lnTo>
                <a:cubicBezTo>
                  <a:pt x="2987091" y="1443172"/>
                  <a:pt x="2985039" y="1438854"/>
                  <a:pt x="2976836" y="1447489"/>
                </a:cubicBezTo>
                <a:close/>
                <a:moveTo>
                  <a:pt x="2363409" y="1144002"/>
                </a:moveTo>
                <a:lnTo>
                  <a:pt x="2363163" y="1143531"/>
                </a:lnTo>
                <a:lnTo>
                  <a:pt x="2364509" y="1143531"/>
                </a:lnTo>
                <a:close/>
                <a:moveTo>
                  <a:pt x="2613008" y="1267878"/>
                </a:moveTo>
                <a:lnTo>
                  <a:pt x="2613008" y="1267302"/>
                </a:lnTo>
                <a:lnTo>
                  <a:pt x="2613381" y="1267877"/>
                </a:lnTo>
                <a:close/>
                <a:moveTo>
                  <a:pt x="2567529" y="1245426"/>
                </a:moveTo>
                <a:cubicBezTo>
                  <a:pt x="2579042" y="1233913"/>
                  <a:pt x="2567529" y="1222398"/>
                  <a:pt x="2567529" y="1233913"/>
                </a:cubicBezTo>
                <a:cubicBezTo>
                  <a:pt x="2567529" y="1233913"/>
                  <a:pt x="2556016" y="1244851"/>
                  <a:pt x="2567529" y="1245426"/>
                </a:cubicBezTo>
                <a:close/>
                <a:moveTo>
                  <a:pt x="2442607" y="1189010"/>
                </a:moveTo>
                <a:lnTo>
                  <a:pt x="2454120" y="1189010"/>
                </a:lnTo>
                <a:cubicBezTo>
                  <a:pt x="2442607" y="1189010"/>
                  <a:pt x="2442607" y="1177496"/>
                  <a:pt x="2442607" y="1177496"/>
                </a:cubicBezTo>
                <a:close/>
                <a:moveTo>
                  <a:pt x="2305595" y="1121655"/>
                </a:moveTo>
                <a:cubicBezTo>
                  <a:pt x="2317109" y="1110717"/>
                  <a:pt x="2317109" y="1099204"/>
                  <a:pt x="2317109" y="1099204"/>
                </a:cubicBezTo>
                <a:cubicBezTo>
                  <a:pt x="2317109" y="1110142"/>
                  <a:pt x="2317109" y="1121655"/>
                  <a:pt x="2317109" y="1121655"/>
                </a:cubicBezTo>
                <a:cubicBezTo>
                  <a:pt x="2328047" y="1121655"/>
                  <a:pt x="2328047" y="1110142"/>
                  <a:pt x="2339560" y="1110142"/>
                </a:cubicBezTo>
                <a:cubicBezTo>
                  <a:pt x="2339560" y="1099204"/>
                  <a:pt x="2328047" y="1099204"/>
                  <a:pt x="2339560" y="1087690"/>
                </a:cubicBezTo>
                <a:cubicBezTo>
                  <a:pt x="2328622" y="1087690"/>
                  <a:pt x="2317109" y="1099204"/>
                  <a:pt x="2317109" y="1087689"/>
                </a:cubicBezTo>
                <a:cubicBezTo>
                  <a:pt x="2317109" y="1076177"/>
                  <a:pt x="2328622" y="1076177"/>
                  <a:pt x="2328622" y="1076177"/>
                </a:cubicBezTo>
                <a:cubicBezTo>
                  <a:pt x="2328622" y="1076177"/>
                  <a:pt x="2317109" y="1087689"/>
                  <a:pt x="2328622" y="1087690"/>
                </a:cubicBezTo>
                <a:lnTo>
                  <a:pt x="2328622" y="1076177"/>
                </a:lnTo>
                <a:lnTo>
                  <a:pt x="2327360" y="1067341"/>
                </a:lnTo>
                <a:lnTo>
                  <a:pt x="2328470" y="1067631"/>
                </a:lnTo>
                <a:cubicBezTo>
                  <a:pt x="2335243" y="1065635"/>
                  <a:pt x="2330925" y="1050847"/>
                  <a:pt x="2339560" y="1042212"/>
                </a:cubicBezTo>
                <a:cubicBezTo>
                  <a:pt x="2328622" y="1042212"/>
                  <a:pt x="2328622" y="1042212"/>
                  <a:pt x="2317109" y="1053725"/>
                </a:cubicBezTo>
                <a:cubicBezTo>
                  <a:pt x="2328622" y="1042787"/>
                  <a:pt x="2317109" y="1042787"/>
                  <a:pt x="2317109" y="1031274"/>
                </a:cubicBezTo>
                <a:cubicBezTo>
                  <a:pt x="2328622" y="1031273"/>
                  <a:pt x="2328622" y="1031273"/>
                  <a:pt x="2328622" y="1031273"/>
                </a:cubicBezTo>
                <a:cubicBezTo>
                  <a:pt x="2328622" y="1019761"/>
                  <a:pt x="2317109" y="1019760"/>
                  <a:pt x="2317109" y="1031274"/>
                </a:cubicBezTo>
                <a:cubicBezTo>
                  <a:pt x="2305596" y="1031274"/>
                  <a:pt x="2317109" y="1008822"/>
                  <a:pt x="2305596" y="1008823"/>
                </a:cubicBezTo>
                <a:cubicBezTo>
                  <a:pt x="2294081" y="1008822"/>
                  <a:pt x="2305595" y="1020335"/>
                  <a:pt x="2294081" y="1020336"/>
                </a:cubicBezTo>
                <a:cubicBezTo>
                  <a:pt x="2282568" y="1020336"/>
                  <a:pt x="2294081" y="986371"/>
                  <a:pt x="2282568" y="1008822"/>
                </a:cubicBezTo>
                <a:cubicBezTo>
                  <a:pt x="2282568" y="997884"/>
                  <a:pt x="2271054" y="997884"/>
                  <a:pt x="2271055" y="986371"/>
                </a:cubicBezTo>
                <a:cubicBezTo>
                  <a:pt x="2282568" y="986371"/>
                  <a:pt x="2271055" y="986371"/>
                  <a:pt x="2282568" y="974857"/>
                </a:cubicBezTo>
                <a:cubicBezTo>
                  <a:pt x="2271630" y="974857"/>
                  <a:pt x="2271630" y="986371"/>
                  <a:pt x="2260117" y="986371"/>
                </a:cubicBezTo>
                <a:cubicBezTo>
                  <a:pt x="2260116" y="974857"/>
                  <a:pt x="2271630" y="974857"/>
                  <a:pt x="2271630" y="974857"/>
                </a:cubicBezTo>
                <a:cubicBezTo>
                  <a:pt x="2271630" y="974857"/>
                  <a:pt x="2271630" y="974857"/>
                  <a:pt x="2260116" y="974857"/>
                </a:cubicBezTo>
                <a:cubicBezTo>
                  <a:pt x="2260117" y="969100"/>
                  <a:pt x="2260116" y="966222"/>
                  <a:pt x="2258677" y="964783"/>
                </a:cubicBezTo>
                <a:lnTo>
                  <a:pt x="2249126" y="963418"/>
                </a:lnTo>
                <a:lnTo>
                  <a:pt x="2249178" y="963344"/>
                </a:lnTo>
                <a:lnTo>
                  <a:pt x="2250042" y="963344"/>
                </a:lnTo>
                <a:cubicBezTo>
                  <a:pt x="2251481" y="963344"/>
                  <a:pt x="2254359" y="963344"/>
                  <a:pt x="2260116" y="963343"/>
                </a:cubicBezTo>
                <a:cubicBezTo>
                  <a:pt x="2260117" y="940316"/>
                  <a:pt x="2249179" y="951831"/>
                  <a:pt x="2237665" y="951830"/>
                </a:cubicBezTo>
                <a:cubicBezTo>
                  <a:pt x="2237664" y="963343"/>
                  <a:pt x="2237664" y="963343"/>
                  <a:pt x="2249178" y="963343"/>
                </a:cubicBezTo>
                <a:lnTo>
                  <a:pt x="2249178" y="963344"/>
                </a:lnTo>
                <a:lnTo>
                  <a:pt x="2248602" y="963344"/>
                </a:lnTo>
                <a:lnTo>
                  <a:pt x="2249126" y="963418"/>
                </a:lnTo>
                <a:lnTo>
                  <a:pt x="2239104" y="977736"/>
                </a:lnTo>
                <a:cubicBezTo>
                  <a:pt x="2237665" y="980614"/>
                  <a:pt x="2237665" y="980614"/>
                  <a:pt x="2237665" y="974857"/>
                </a:cubicBezTo>
                <a:cubicBezTo>
                  <a:pt x="2237665" y="997309"/>
                  <a:pt x="2237665" y="997309"/>
                  <a:pt x="2249178" y="1008823"/>
                </a:cubicBezTo>
                <a:cubicBezTo>
                  <a:pt x="2249178" y="1008823"/>
                  <a:pt x="2238240" y="997884"/>
                  <a:pt x="2236513" y="1007671"/>
                </a:cubicBezTo>
                <a:cubicBezTo>
                  <a:pt x="2247452" y="1007671"/>
                  <a:pt x="2247452" y="1019184"/>
                  <a:pt x="2258965" y="1019184"/>
                </a:cubicBezTo>
                <a:lnTo>
                  <a:pt x="2260002" y="1015503"/>
                </a:lnTo>
                <a:lnTo>
                  <a:pt x="2260404" y="1018321"/>
                </a:lnTo>
                <a:cubicBezTo>
                  <a:pt x="2261844" y="1019760"/>
                  <a:pt x="2264722" y="1019760"/>
                  <a:pt x="2270479" y="1019760"/>
                </a:cubicBezTo>
                <a:cubicBezTo>
                  <a:pt x="2270479" y="1031274"/>
                  <a:pt x="2270479" y="1031274"/>
                  <a:pt x="2270479" y="1031274"/>
                </a:cubicBezTo>
                <a:cubicBezTo>
                  <a:pt x="2259541" y="1031274"/>
                  <a:pt x="2248027" y="1008246"/>
                  <a:pt x="2248027" y="1019761"/>
                </a:cubicBezTo>
                <a:cubicBezTo>
                  <a:pt x="2248027" y="1031274"/>
                  <a:pt x="2248027" y="1031274"/>
                  <a:pt x="2248027" y="1031274"/>
                </a:cubicBezTo>
                <a:cubicBezTo>
                  <a:pt x="2258965" y="1031274"/>
                  <a:pt x="2270479" y="1031274"/>
                  <a:pt x="2270479" y="1031274"/>
                </a:cubicBezTo>
                <a:cubicBezTo>
                  <a:pt x="2270479" y="1031274"/>
                  <a:pt x="2270479" y="1031274"/>
                  <a:pt x="2270479" y="1042787"/>
                </a:cubicBezTo>
                <a:cubicBezTo>
                  <a:pt x="2270479" y="1042787"/>
                  <a:pt x="2281993" y="1042787"/>
                  <a:pt x="2281992" y="1054301"/>
                </a:cubicBezTo>
                <a:cubicBezTo>
                  <a:pt x="2293506" y="1042787"/>
                  <a:pt x="2281993" y="1042787"/>
                  <a:pt x="2293506" y="1042787"/>
                </a:cubicBezTo>
                <a:cubicBezTo>
                  <a:pt x="2293506" y="1031274"/>
                  <a:pt x="2293506" y="1031274"/>
                  <a:pt x="2305019" y="1031273"/>
                </a:cubicBezTo>
                <a:cubicBezTo>
                  <a:pt x="2293506" y="1042787"/>
                  <a:pt x="2305019" y="1042787"/>
                  <a:pt x="2305019" y="1042787"/>
                </a:cubicBezTo>
                <a:cubicBezTo>
                  <a:pt x="2293506" y="1053725"/>
                  <a:pt x="2259540" y="1065238"/>
                  <a:pt x="2271054" y="1087690"/>
                </a:cubicBezTo>
                <a:lnTo>
                  <a:pt x="2282568" y="1099204"/>
                </a:lnTo>
                <a:cubicBezTo>
                  <a:pt x="2282568" y="1087690"/>
                  <a:pt x="2282568" y="1087690"/>
                  <a:pt x="2294082" y="1087690"/>
                </a:cubicBezTo>
                <a:cubicBezTo>
                  <a:pt x="2294082" y="1087690"/>
                  <a:pt x="2282568" y="1076753"/>
                  <a:pt x="2294082" y="1065238"/>
                </a:cubicBezTo>
                <a:cubicBezTo>
                  <a:pt x="2294082" y="1076753"/>
                  <a:pt x="2305596" y="1076753"/>
                  <a:pt x="2305596" y="1076753"/>
                </a:cubicBezTo>
                <a:cubicBezTo>
                  <a:pt x="2305595" y="1087690"/>
                  <a:pt x="2294082" y="1087690"/>
                  <a:pt x="2294082" y="1099204"/>
                </a:cubicBezTo>
                <a:cubicBezTo>
                  <a:pt x="2305595" y="1110142"/>
                  <a:pt x="2294082" y="1110142"/>
                  <a:pt x="2305595" y="1121655"/>
                </a:cubicBezTo>
                <a:close/>
                <a:moveTo>
                  <a:pt x="2646396" y="1301267"/>
                </a:moveTo>
                <a:cubicBezTo>
                  <a:pt x="2657335" y="1289754"/>
                  <a:pt x="2657335" y="1312781"/>
                  <a:pt x="2668848" y="1301267"/>
                </a:cubicBezTo>
                <a:cubicBezTo>
                  <a:pt x="2668849" y="1290329"/>
                  <a:pt x="2680362" y="1290329"/>
                  <a:pt x="2680362" y="1278816"/>
                </a:cubicBezTo>
                <a:cubicBezTo>
                  <a:pt x="2657910" y="1278816"/>
                  <a:pt x="2668848" y="1267302"/>
                  <a:pt x="2680362" y="1267302"/>
                </a:cubicBezTo>
                <a:cubicBezTo>
                  <a:pt x="2669424" y="1267302"/>
                  <a:pt x="2669424" y="1255788"/>
                  <a:pt x="2657910" y="1267302"/>
                </a:cubicBezTo>
                <a:cubicBezTo>
                  <a:pt x="2669424" y="1267302"/>
                  <a:pt x="2657910" y="1278240"/>
                  <a:pt x="2669424" y="1289754"/>
                </a:cubicBezTo>
                <a:cubicBezTo>
                  <a:pt x="2658486" y="1278240"/>
                  <a:pt x="2658486" y="1301267"/>
                  <a:pt x="2646973" y="1289754"/>
                </a:cubicBezTo>
                <a:lnTo>
                  <a:pt x="2646396" y="1289754"/>
                </a:lnTo>
                <a:close/>
                <a:moveTo>
                  <a:pt x="2169735" y="1065238"/>
                </a:moveTo>
                <a:cubicBezTo>
                  <a:pt x="2175492" y="1065238"/>
                  <a:pt x="2178370" y="1062360"/>
                  <a:pt x="2178370" y="1058115"/>
                </a:cubicBezTo>
                <a:lnTo>
                  <a:pt x="2172944" y="1048482"/>
                </a:lnTo>
                <a:lnTo>
                  <a:pt x="2181249" y="1042787"/>
                </a:lnTo>
                <a:cubicBezTo>
                  <a:pt x="2181248" y="1031273"/>
                  <a:pt x="2181248" y="1054300"/>
                  <a:pt x="2169735" y="1042787"/>
                </a:cubicBezTo>
                <a:lnTo>
                  <a:pt x="2172944" y="1048482"/>
                </a:lnTo>
                <a:lnTo>
                  <a:pt x="2171174" y="1049695"/>
                </a:lnTo>
                <a:cubicBezTo>
                  <a:pt x="2169735" y="1053869"/>
                  <a:pt x="2169735" y="1059481"/>
                  <a:pt x="2169735" y="1065238"/>
                </a:cubicBezTo>
                <a:close/>
                <a:moveTo>
                  <a:pt x="2476572" y="1222399"/>
                </a:moveTo>
                <a:lnTo>
                  <a:pt x="2488085" y="1222399"/>
                </a:lnTo>
                <a:cubicBezTo>
                  <a:pt x="2488085" y="1222399"/>
                  <a:pt x="2488085" y="1222399"/>
                  <a:pt x="2488085" y="1210885"/>
                </a:cubicBezTo>
                <a:cubicBezTo>
                  <a:pt x="2488085" y="1210885"/>
                  <a:pt x="2476572" y="1210886"/>
                  <a:pt x="2476572" y="1222399"/>
                </a:cubicBezTo>
                <a:close/>
                <a:moveTo>
                  <a:pt x="2317684" y="1144107"/>
                </a:moveTo>
                <a:cubicBezTo>
                  <a:pt x="2317684" y="1133169"/>
                  <a:pt x="2317684" y="1121655"/>
                  <a:pt x="2306171" y="1121655"/>
                </a:cubicBezTo>
                <a:cubicBezTo>
                  <a:pt x="2306171" y="1132593"/>
                  <a:pt x="2317684" y="1121655"/>
                  <a:pt x="2306171" y="1132593"/>
                </a:cubicBezTo>
                <a:cubicBezTo>
                  <a:pt x="2306171" y="1121080"/>
                  <a:pt x="2306171" y="1132593"/>
                  <a:pt x="2306171" y="1132593"/>
                </a:cubicBezTo>
                <a:cubicBezTo>
                  <a:pt x="2306171" y="1132593"/>
                  <a:pt x="2306171" y="1144107"/>
                  <a:pt x="2317684" y="1144107"/>
                </a:cubicBezTo>
                <a:close/>
                <a:moveTo>
                  <a:pt x="2021785" y="997884"/>
                </a:moveTo>
                <a:cubicBezTo>
                  <a:pt x="2021785" y="997884"/>
                  <a:pt x="2021785" y="997884"/>
                  <a:pt x="2033299" y="997884"/>
                </a:cubicBezTo>
                <a:cubicBezTo>
                  <a:pt x="2021785" y="986371"/>
                  <a:pt x="2033298" y="986371"/>
                  <a:pt x="2033298" y="986371"/>
                </a:cubicBezTo>
                <a:cubicBezTo>
                  <a:pt x="2022360" y="986371"/>
                  <a:pt x="2022360" y="975433"/>
                  <a:pt x="2010272" y="975433"/>
                </a:cubicBezTo>
                <a:cubicBezTo>
                  <a:pt x="2021785" y="986371"/>
                  <a:pt x="2010271" y="986371"/>
                  <a:pt x="2021785" y="997884"/>
                </a:cubicBezTo>
                <a:close/>
                <a:moveTo>
                  <a:pt x="2267348" y="1119686"/>
                </a:moveTo>
                <a:cubicBezTo>
                  <a:pt x="2267888" y="1120935"/>
                  <a:pt x="2269327" y="1121655"/>
                  <a:pt x="2272205" y="1121655"/>
                </a:cubicBezTo>
                <a:cubicBezTo>
                  <a:pt x="2272205" y="1121655"/>
                  <a:pt x="2283143" y="1098628"/>
                  <a:pt x="2272206" y="1099204"/>
                </a:cubicBezTo>
                <a:cubicBezTo>
                  <a:pt x="2272205" y="1107407"/>
                  <a:pt x="2265729" y="1115934"/>
                  <a:pt x="2267348" y="1119686"/>
                </a:cubicBezTo>
                <a:close/>
                <a:moveTo>
                  <a:pt x="2616345" y="1296230"/>
                </a:moveTo>
                <a:cubicBezTo>
                  <a:pt x="2622147" y="1300547"/>
                  <a:pt x="2632724" y="1298389"/>
                  <a:pt x="2624522" y="1289754"/>
                </a:cubicBezTo>
                <a:cubicBezTo>
                  <a:pt x="2624522" y="1289754"/>
                  <a:pt x="2624522" y="1287019"/>
                  <a:pt x="2623083" y="1282845"/>
                </a:cubicBezTo>
                <a:lnTo>
                  <a:pt x="2613381" y="1267877"/>
                </a:lnTo>
                <a:lnTo>
                  <a:pt x="2613871" y="1267878"/>
                </a:lnTo>
                <a:cubicBezTo>
                  <a:pt x="2615310" y="1267878"/>
                  <a:pt x="2618188" y="1267878"/>
                  <a:pt x="2623945" y="1267878"/>
                </a:cubicBezTo>
                <a:cubicBezTo>
                  <a:pt x="2623945" y="1267878"/>
                  <a:pt x="2623945" y="1267878"/>
                  <a:pt x="2623945" y="1256364"/>
                </a:cubicBezTo>
                <a:cubicBezTo>
                  <a:pt x="2635458" y="1267302"/>
                  <a:pt x="2635459" y="1244851"/>
                  <a:pt x="2623945" y="1256364"/>
                </a:cubicBezTo>
                <a:cubicBezTo>
                  <a:pt x="2623945" y="1256364"/>
                  <a:pt x="2613008" y="1256364"/>
                  <a:pt x="2612432" y="1267878"/>
                </a:cubicBezTo>
                <a:lnTo>
                  <a:pt x="2613008" y="1267878"/>
                </a:lnTo>
                <a:lnTo>
                  <a:pt x="2613008" y="1278312"/>
                </a:lnTo>
                <a:cubicBezTo>
                  <a:pt x="2613008" y="1281118"/>
                  <a:pt x="2613008" y="1283997"/>
                  <a:pt x="2613008" y="1289753"/>
                </a:cubicBezTo>
                <a:cubicBezTo>
                  <a:pt x="2613008" y="1292632"/>
                  <a:pt x="2614411" y="1294790"/>
                  <a:pt x="2616345" y="1296230"/>
                </a:cubicBezTo>
                <a:close/>
                <a:moveTo>
                  <a:pt x="3010227" y="1492393"/>
                </a:moveTo>
                <a:cubicBezTo>
                  <a:pt x="3021740" y="1503331"/>
                  <a:pt x="3033254" y="1492393"/>
                  <a:pt x="3010227" y="1492393"/>
                </a:cubicBezTo>
                <a:close/>
                <a:moveTo>
                  <a:pt x="3162565" y="1568166"/>
                </a:moveTo>
                <a:cubicBezTo>
                  <a:pt x="3166811" y="1570973"/>
                  <a:pt x="3169689" y="1570972"/>
                  <a:pt x="3169690" y="1559747"/>
                </a:cubicBezTo>
                <a:lnTo>
                  <a:pt x="3147238" y="1559747"/>
                </a:lnTo>
                <a:cubicBezTo>
                  <a:pt x="3152707" y="1559747"/>
                  <a:pt x="3158320" y="1565360"/>
                  <a:pt x="3162565" y="1568166"/>
                </a:cubicBezTo>
                <a:close/>
                <a:moveTo>
                  <a:pt x="2737354" y="1358259"/>
                </a:moveTo>
                <a:cubicBezTo>
                  <a:pt x="2748867" y="1358259"/>
                  <a:pt x="2748867" y="1346746"/>
                  <a:pt x="2748867" y="1346746"/>
                </a:cubicBezTo>
                <a:lnTo>
                  <a:pt x="2748868" y="1335232"/>
                </a:lnTo>
                <a:lnTo>
                  <a:pt x="2748867" y="1335808"/>
                </a:lnTo>
                <a:lnTo>
                  <a:pt x="2737355" y="1335808"/>
                </a:lnTo>
                <a:cubicBezTo>
                  <a:pt x="2737354" y="1346746"/>
                  <a:pt x="2748867" y="1346746"/>
                  <a:pt x="2737354" y="1358259"/>
                </a:cubicBezTo>
                <a:close/>
                <a:moveTo>
                  <a:pt x="2749444" y="1368622"/>
                </a:moveTo>
                <a:cubicBezTo>
                  <a:pt x="2760382" y="1357684"/>
                  <a:pt x="2771895" y="1357684"/>
                  <a:pt x="2771895" y="1346170"/>
                </a:cubicBezTo>
                <a:cubicBezTo>
                  <a:pt x="2760382" y="1357684"/>
                  <a:pt x="2748867" y="1346170"/>
                  <a:pt x="2749444" y="1368622"/>
                </a:cubicBezTo>
                <a:close/>
                <a:moveTo>
                  <a:pt x="2522050" y="1256364"/>
                </a:moveTo>
                <a:cubicBezTo>
                  <a:pt x="2544502" y="1256364"/>
                  <a:pt x="2522050" y="1244851"/>
                  <a:pt x="2522050" y="1222399"/>
                </a:cubicBezTo>
                <a:cubicBezTo>
                  <a:pt x="2499023" y="1233913"/>
                  <a:pt x="2544502" y="1244851"/>
                  <a:pt x="2522050" y="1256364"/>
                </a:cubicBezTo>
                <a:close/>
                <a:moveTo>
                  <a:pt x="2588490" y="1291820"/>
                </a:moveTo>
                <a:lnTo>
                  <a:pt x="2589784" y="1290026"/>
                </a:lnTo>
                <a:lnTo>
                  <a:pt x="2589981" y="1290329"/>
                </a:lnTo>
                <a:close/>
                <a:moveTo>
                  <a:pt x="2306171" y="1155045"/>
                </a:moveTo>
                <a:cubicBezTo>
                  <a:pt x="2317109" y="1155045"/>
                  <a:pt x="2317109" y="1155045"/>
                  <a:pt x="2328622" y="1155045"/>
                </a:cubicBezTo>
                <a:cubicBezTo>
                  <a:pt x="2328622" y="1144107"/>
                  <a:pt x="2306171" y="1155045"/>
                  <a:pt x="2306171" y="1155045"/>
                </a:cubicBezTo>
                <a:close/>
                <a:moveTo>
                  <a:pt x="3044767" y="1526357"/>
                </a:moveTo>
                <a:cubicBezTo>
                  <a:pt x="3055705" y="1526358"/>
                  <a:pt x="3067218" y="1526358"/>
                  <a:pt x="3067218" y="1514844"/>
                </a:cubicBezTo>
                <a:cubicBezTo>
                  <a:pt x="3055705" y="1525782"/>
                  <a:pt x="3055705" y="1503331"/>
                  <a:pt x="3044767" y="1514844"/>
                </a:cubicBezTo>
                <a:cubicBezTo>
                  <a:pt x="3044767" y="1514844"/>
                  <a:pt x="3056281" y="1514844"/>
                  <a:pt x="3044767" y="1526357"/>
                </a:cubicBezTo>
                <a:close/>
                <a:moveTo>
                  <a:pt x="2715479" y="1368622"/>
                </a:moveTo>
                <a:cubicBezTo>
                  <a:pt x="2726417" y="1357684"/>
                  <a:pt x="2715478" y="1346170"/>
                  <a:pt x="2737929" y="1346170"/>
                </a:cubicBezTo>
                <a:cubicBezTo>
                  <a:pt x="2737929" y="1340413"/>
                  <a:pt x="2735051" y="1334800"/>
                  <a:pt x="2732173" y="1329188"/>
                </a:cubicBezTo>
                <a:lnTo>
                  <a:pt x="2726612" y="1312781"/>
                </a:lnTo>
                <a:lnTo>
                  <a:pt x="2727856" y="1312781"/>
                </a:lnTo>
                <a:cubicBezTo>
                  <a:pt x="2729294" y="1312781"/>
                  <a:pt x="2732173" y="1312781"/>
                  <a:pt x="2737929" y="1312781"/>
                </a:cubicBezTo>
                <a:cubicBezTo>
                  <a:pt x="2737929" y="1312781"/>
                  <a:pt x="2737929" y="1312781"/>
                  <a:pt x="2737930" y="1301267"/>
                </a:cubicBezTo>
                <a:cubicBezTo>
                  <a:pt x="2732173" y="1301267"/>
                  <a:pt x="2729294" y="1301267"/>
                  <a:pt x="2727856" y="1302706"/>
                </a:cubicBezTo>
                <a:lnTo>
                  <a:pt x="2726474" y="1312376"/>
                </a:lnTo>
                <a:lnTo>
                  <a:pt x="2726417" y="1312205"/>
                </a:lnTo>
                <a:cubicBezTo>
                  <a:pt x="2714903" y="1312205"/>
                  <a:pt x="2714903" y="1323718"/>
                  <a:pt x="2714903" y="1323718"/>
                </a:cubicBezTo>
                <a:cubicBezTo>
                  <a:pt x="2726416" y="1335232"/>
                  <a:pt x="2726992" y="1345595"/>
                  <a:pt x="2726992" y="1345595"/>
                </a:cubicBezTo>
                <a:cubicBezTo>
                  <a:pt x="2726992" y="1345595"/>
                  <a:pt x="2704540" y="1334657"/>
                  <a:pt x="2693027" y="1357108"/>
                </a:cubicBezTo>
                <a:cubicBezTo>
                  <a:pt x="2703965" y="1357108"/>
                  <a:pt x="2703965" y="1357108"/>
                  <a:pt x="2715479" y="1368622"/>
                </a:cubicBezTo>
                <a:close/>
                <a:moveTo>
                  <a:pt x="2215213" y="1121655"/>
                </a:moveTo>
                <a:cubicBezTo>
                  <a:pt x="2226727" y="1121655"/>
                  <a:pt x="2226727" y="1133169"/>
                  <a:pt x="2226727" y="1121655"/>
                </a:cubicBezTo>
                <a:cubicBezTo>
                  <a:pt x="2238241" y="1110142"/>
                  <a:pt x="2238241" y="1110142"/>
                  <a:pt x="2237665" y="1087690"/>
                </a:cubicBezTo>
                <a:cubicBezTo>
                  <a:pt x="2226727" y="1099204"/>
                  <a:pt x="2215213" y="1110142"/>
                  <a:pt x="2215213" y="1121655"/>
                </a:cubicBezTo>
                <a:close/>
                <a:moveTo>
                  <a:pt x="2937259" y="1479485"/>
                </a:moveTo>
                <a:cubicBezTo>
                  <a:pt x="2937978" y="1480735"/>
                  <a:pt x="2939417" y="1481455"/>
                  <a:pt x="2942296" y="1481455"/>
                </a:cubicBezTo>
                <a:cubicBezTo>
                  <a:pt x="2942296" y="1469942"/>
                  <a:pt x="2942296" y="1469942"/>
                  <a:pt x="2942296" y="1469942"/>
                </a:cubicBezTo>
                <a:lnTo>
                  <a:pt x="2953810" y="1469942"/>
                </a:lnTo>
                <a:cubicBezTo>
                  <a:pt x="2942296" y="1469942"/>
                  <a:pt x="2942295" y="1458428"/>
                  <a:pt x="2930783" y="1459003"/>
                </a:cubicBezTo>
                <a:cubicBezTo>
                  <a:pt x="2939417" y="1467207"/>
                  <a:pt x="2935099" y="1475734"/>
                  <a:pt x="2937259" y="1479485"/>
                </a:cubicBezTo>
                <a:close/>
                <a:moveTo>
                  <a:pt x="2578467" y="1301842"/>
                </a:moveTo>
                <a:cubicBezTo>
                  <a:pt x="2578467" y="1301842"/>
                  <a:pt x="2578467" y="1301842"/>
                  <a:pt x="2579906" y="1300403"/>
                </a:cubicBezTo>
                <a:lnTo>
                  <a:pt x="2588490" y="1291820"/>
                </a:lnTo>
                <a:lnTo>
                  <a:pt x="2585879" y="1295438"/>
                </a:lnTo>
                <a:cubicBezTo>
                  <a:pt x="2584511" y="1295366"/>
                  <a:pt x="2584511" y="1295223"/>
                  <a:pt x="2589980" y="1300692"/>
                </a:cubicBezTo>
                <a:cubicBezTo>
                  <a:pt x="2589980" y="1300692"/>
                  <a:pt x="2589980" y="1300692"/>
                  <a:pt x="2601494" y="1312205"/>
                </a:cubicBezTo>
                <a:cubicBezTo>
                  <a:pt x="2601495" y="1301267"/>
                  <a:pt x="2601494" y="1289754"/>
                  <a:pt x="2589981" y="1289754"/>
                </a:cubicBezTo>
                <a:lnTo>
                  <a:pt x="2589784" y="1290026"/>
                </a:lnTo>
                <a:lnTo>
                  <a:pt x="2578971" y="1273347"/>
                </a:lnTo>
                <a:cubicBezTo>
                  <a:pt x="2576164" y="1267734"/>
                  <a:pt x="2573285" y="1262121"/>
                  <a:pt x="2567529" y="1256364"/>
                </a:cubicBezTo>
                <a:cubicBezTo>
                  <a:pt x="2567529" y="1267302"/>
                  <a:pt x="2556016" y="1289754"/>
                  <a:pt x="2578467" y="1301842"/>
                </a:cubicBezTo>
                <a:close/>
                <a:moveTo>
                  <a:pt x="2733612" y="1378696"/>
                </a:moveTo>
                <a:cubicBezTo>
                  <a:pt x="2735051" y="1380135"/>
                  <a:pt x="2737929" y="1380135"/>
                  <a:pt x="2737929" y="1380135"/>
                </a:cubicBezTo>
                <a:lnTo>
                  <a:pt x="2737929" y="1368622"/>
                </a:lnTo>
                <a:cubicBezTo>
                  <a:pt x="2732173" y="1374379"/>
                  <a:pt x="2732173" y="1377257"/>
                  <a:pt x="2733612" y="1378696"/>
                </a:cubicBezTo>
                <a:close/>
                <a:moveTo>
                  <a:pt x="2658486" y="1346170"/>
                </a:moveTo>
                <a:cubicBezTo>
                  <a:pt x="2658486" y="1346170"/>
                  <a:pt x="2661364" y="1343291"/>
                  <a:pt x="2662804" y="1340413"/>
                </a:cubicBezTo>
                <a:lnTo>
                  <a:pt x="2662851" y="1340064"/>
                </a:lnTo>
                <a:lnTo>
                  <a:pt x="2669496" y="1330770"/>
                </a:lnTo>
                <a:cubicBezTo>
                  <a:pt x="2672302" y="1326453"/>
                  <a:pt x="2675181" y="1323431"/>
                  <a:pt x="2680937" y="1323143"/>
                </a:cubicBezTo>
                <a:cubicBezTo>
                  <a:pt x="2670000" y="1334657"/>
                  <a:pt x="2658486" y="1334656"/>
                  <a:pt x="2658486" y="1334656"/>
                </a:cubicBezTo>
                <a:cubicBezTo>
                  <a:pt x="2661364" y="1334656"/>
                  <a:pt x="2662803" y="1335376"/>
                  <a:pt x="2663343" y="1336455"/>
                </a:cubicBezTo>
                <a:lnTo>
                  <a:pt x="2662851" y="1340064"/>
                </a:lnTo>
                <a:close/>
                <a:moveTo>
                  <a:pt x="2363163" y="1199948"/>
                </a:moveTo>
                <a:lnTo>
                  <a:pt x="2363143" y="1199383"/>
                </a:lnTo>
                <a:lnTo>
                  <a:pt x="2363163" y="1199372"/>
                </a:lnTo>
                <a:lnTo>
                  <a:pt x="2363236" y="1199743"/>
                </a:lnTo>
                <a:close/>
                <a:moveTo>
                  <a:pt x="2181248" y="1110142"/>
                </a:moveTo>
                <a:cubicBezTo>
                  <a:pt x="2192185" y="1099204"/>
                  <a:pt x="2203699" y="1099204"/>
                  <a:pt x="2203699" y="1087690"/>
                </a:cubicBezTo>
                <a:cubicBezTo>
                  <a:pt x="2192762" y="1099204"/>
                  <a:pt x="2181249" y="1076177"/>
                  <a:pt x="2181248" y="1087690"/>
                </a:cubicBezTo>
                <a:cubicBezTo>
                  <a:pt x="2192762" y="1087690"/>
                  <a:pt x="2181248" y="1098627"/>
                  <a:pt x="2181248" y="1110142"/>
                </a:cubicBezTo>
                <a:close/>
                <a:moveTo>
                  <a:pt x="2320203" y="1180518"/>
                </a:moveTo>
                <a:cubicBezTo>
                  <a:pt x="2323009" y="1183397"/>
                  <a:pt x="2328622" y="1183541"/>
                  <a:pt x="2328622" y="1178072"/>
                </a:cubicBezTo>
                <a:lnTo>
                  <a:pt x="2328622" y="1166558"/>
                </a:lnTo>
                <a:cubicBezTo>
                  <a:pt x="2340136" y="1177496"/>
                  <a:pt x="2328622" y="1177496"/>
                  <a:pt x="2340135" y="1178072"/>
                </a:cubicBezTo>
                <a:cubicBezTo>
                  <a:pt x="2351074" y="1178071"/>
                  <a:pt x="2340135" y="1166558"/>
                  <a:pt x="2328622" y="1166558"/>
                </a:cubicBezTo>
                <a:cubicBezTo>
                  <a:pt x="2317396" y="1172027"/>
                  <a:pt x="2317396" y="1177640"/>
                  <a:pt x="2320203" y="1180518"/>
                </a:cubicBezTo>
                <a:close/>
                <a:moveTo>
                  <a:pt x="2777796" y="1412301"/>
                </a:moveTo>
                <a:cubicBezTo>
                  <a:pt x="2778515" y="1413380"/>
                  <a:pt x="2779955" y="1414100"/>
                  <a:pt x="2782833" y="1414100"/>
                </a:cubicBezTo>
                <a:cubicBezTo>
                  <a:pt x="2782833" y="1402587"/>
                  <a:pt x="2782833" y="1402587"/>
                  <a:pt x="2794347" y="1402587"/>
                </a:cubicBezTo>
                <a:cubicBezTo>
                  <a:pt x="2794346" y="1391073"/>
                  <a:pt x="2782833" y="1402587"/>
                  <a:pt x="2782833" y="1391073"/>
                </a:cubicBezTo>
                <a:lnTo>
                  <a:pt x="2794346" y="1391073"/>
                </a:lnTo>
                <a:cubicBezTo>
                  <a:pt x="2783408" y="1380135"/>
                  <a:pt x="2771895" y="1391073"/>
                  <a:pt x="2771320" y="1402587"/>
                </a:cubicBezTo>
                <a:cubicBezTo>
                  <a:pt x="2779955" y="1402586"/>
                  <a:pt x="2775638" y="1409063"/>
                  <a:pt x="2777796" y="1412301"/>
                </a:cubicBezTo>
                <a:close/>
                <a:moveTo>
                  <a:pt x="3021740" y="1537296"/>
                </a:moveTo>
                <a:cubicBezTo>
                  <a:pt x="3021740" y="1526358"/>
                  <a:pt x="3021740" y="1526358"/>
                  <a:pt x="3033254" y="1514844"/>
                </a:cubicBezTo>
                <a:lnTo>
                  <a:pt x="3033253" y="1514269"/>
                </a:lnTo>
                <a:lnTo>
                  <a:pt x="3021740" y="1514269"/>
                </a:lnTo>
                <a:cubicBezTo>
                  <a:pt x="3032678" y="1525782"/>
                  <a:pt x="2998713" y="1525782"/>
                  <a:pt x="3010227" y="1525782"/>
                </a:cubicBezTo>
                <a:cubicBezTo>
                  <a:pt x="3010227" y="1525782"/>
                  <a:pt x="3021740" y="1525782"/>
                  <a:pt x="3021740" y="1537296"/>
                </a:cubicBezTo>
                <a:close/>
                <a:moveTo>
                  <a:pt x="2022360" y="1042787"/>
                </a:moveTo>
                <a:cubicBezTo>
                  <a:pt x="2044812" y="1042787"/>
                  <a:pt x="2033298" y="1042787"/>
                  <a:pt x="2044813" y="1031274"/>
                </a:cubicBezTo>
                <a:cubicBezTo>
                  <a:pt x="2010847" y="1031274"/>
                  <a:pt x="2044813" y="997884"/>
                  <a:pt x="2010847" y="1008823"/>
                </a:cubicBezTo>
                <a:cubicBezTo>
                  <a:pt x="2022360" y="1020336"/>
                  <a:pt x="2022360" y="1020336"/>
                  <a:pt x="2022360" y="1042787"/>
                </a:cubicBezTo>
                <a:close/>
                <a:moveTo>
                  <a:pt x="2351649" y="1210886"/>
                </a:moveTo>
                <a:cubicBezTo>
                  <a:pt x="2351649" y="1199948"/>
                  <a:pt x="2351649" y="1188434"/>
                  <a:pt x="2351649" y="1188434"/>
                </a:cubicBezTo>
                <a:cubicBezTo>
                  <a:pt x="2360284" y="1197069"/>
                  <a:pt x="2362443" y="1192752"/>
                  <a:pt x="2362983" y="1194910"/>
                </a:cubicBezTo>
                <a:lnTo>
                  <a:pt x="2363143" y="1199383"/>
                </a:lnTo>
                <a:lnTo>
                  <a:pt x="2353089" y="1205129"/>
                </a:lnTo>
                <a:cubicBezTo>
                  <a:pt x="2351649" y="1208007"/>
                  <a:pt x="2351649" y="1210886"/>
                  <a:pt x="2351649" y="1210886"/>
                </a:cubicBezTo>
                <a:close/>
                <a:moveTo>
                  <a:pt x="2670000" y="1368622"/>
                </a:moveTo>
                <a:cubicBezTo>
                  <a:pt x="2680937" y="1368622"/>
                  <a:pt x="2680937" y="1357684"/>
                  <a:pt x="2692452" y="1346170"/>
                </a:cubicBezTo>
                <a:cubicBezTo>
                  <a:pt x="2680937" y="1346169"/>
                  <a:pt x="2681512" y="1345594"/>
                  <a:pt x="2681512" y="1345594"/>
                </a:cubicBezTo>
                <a:cubicBezTo>
                  <a:pt x="2681512" y="1345594"/>
                  <a:pt x="2669999" y="1345595"/>
                  <a:pt x="2670000" y="1357108"/>
                </a:cubicBezTo>
                <a:cubicBezTo>
                  <a:pt x="2681512" y="1357108"/>
                  <a:pt x="2681512" y="1357108"/>
                  <a:pt x="2670000" y="1368622"/>
                </a:cubicBezTo>
                <a:close/>
                <a:moveTo>
                  <a:pt x="1919890" y="997885"/>
                </a:moveTo>
                <a:lnTo>
                  <a:pt x="1919890" y="997883"/>
                </a:lnTo>
                <a:lnTo>
                  <a:pt x="1919890" y="997884"/>
                </a:lnTo>
                <a:close/>
                <a:moveTo>
                  <a:pt x="2328622" y="1200524"/>
                </a:moveTo>
                <a:cubicBezTo>
                  <a:pt x="2340135" y="1178072"/>
                  <a:pt x="2294656" y="1189010"/>
                  <a:pt x="2306171" y="1166558"/>
                </a:cubicBezTo>
                <a:cubicBezTo>
                  <a:pt x="2294657" y="1166558"/>
                  <a:pt x="2306171" y="1189010"/>
                  <a:pt x="2306171" y="1189010"/>
                </a:cubicBezTo>
                <a:cubicBezTo>
                  <a:pt x="2317109" y="1189009"/>
                  <a:pt x="2328622" y="1200524"/>
                  <a:pt x="2328622" y="1200524"/>
                </a:cubicBezTo>
                <a:close/>
                <a:moveTo>
                  <a:pt x="2832125" y="1450305"/>
                </a:moveTo>
                <a:cubicBezTo>
                  <a:pt x="2834644" y="1450871"/>
                  <a:pt x="2837522" y="1450224"/>
                  <a:pt x="2840400" y="1447489"/>
                </a:cubicBezTo>
                <a:cubicBezTo>
                  <a:pt x="2828887" y="1447489"/>
                  <a:pt x="2828888" y="1435976"/>
                  <a:pt x="2828888" y="1435976"/>
                </a:cubicBezTo>
                <a:cubicBezTo>
                  <a:pt x="2820252" y="1435976"/>
                  <a:pt x="2824570" y="1448605"/>
                  <a:pt x="2832125" y="1450305"/>
                </a:cubicBezTo>
                <a:close/>
                <a:moveTo>
                  <a:pt x="2005090" y="1041348"/>
                </a:moveTo>
                <a:cubicBezTo>
                  <a:pt x="2007968" y="1042787"/>
                  <a:pt x="2010847" y="1042787"/>
                  <a:pt x="2010847" y="1042787"/>
                </a:cubicBezTo>
                <a:cubicBezTo>
                  <a:pt x="2010847" y="1042787"/>
                  <a:pt x="2022361" y="1031274"/>
                  <a:pt x="2010847" y="1031274"/>
                </a:cubicBezTo>
                <a:lnTo>
                  <a:pt x="1999334" y="1031274"/>
                </a:lnTo>
                <a:cubicBezTo>
                  <a:pt x="1999333" y="1037030"/>
                  <a:pt x="2002212" y="1039909"/>
                  <a:pt x="2005090" y="1041348"/>
                </a:cubicBezTo>
                <a:close/>
                <a:moveTo>
                  <a:pt x="1931403" y="1009398"/>
                </a:moveTo>
                <a:cubicBezTo>
                  <a:pt x="1942341" y="997884"/>
                  <a:pt x="1942342" y="1009398"/>
                  <a:pt x="1953855" y="1009398"/>
                </a:cubicBezTo>
                <a:cubicBezTo>
                  <a:pt x="1953855" y="997884"/>
                  <a:pt x="1942342" y="1009398"/>
                  <a:pt x="1942341" y="997884"/>
                </a:cubicBezTo>
                <a:cubicBezTo>
                  <a:pt x="1942341" y="997884"/>
                  <a:pt x="1931403" y="997884"/>
                  <a:pt x="1931403" y="1009398"/>
                </a:cubicBezTo>
                <a:close/>
                <a:moveTo>
                  <a:pt x="3054059" y="1569290"/>
                </a:moveTo>
                <a:cubicBezTo>
                  <a:pt x="3057396" y="1570541"/>
                  <a:pt x="3061605" y="1571260"/>
                  <a:pt x="3067218" y="1571260"/>
                </a:cubicBezTo>
                <a:cubicBezTo>
                  <a:pt x="3067218" y="1537296"/>
                  <a:pt x="3078732" y="1548809"/>
                  <a:pt x="3067218" y="1526358"/>
                </a:cubicBezTo>
                <a:cubicBezTo>
                  <a:pt x="3055705" y="1526358"/>
                  <a:pt x="3044767" y="1537296"/>
                  <a:pt x="3033253" y="1548809"/>
                </a:cubicBezTo>
                <a:cubicBezTo>
                  <a:pt x="3041889" y="1557013"/>
                  <a:pt x="3044047" y="1565540"/>
                  <a:pt x="3054059" y="1569290"/>
                </a:cubicBezTo>
                <a:close/>
                <a:moveTo>
                  <a:pt x="2919845" y="1503331"/>
                </a:moveTo>
                <a:cubicBezTo>
                  <a:pt x="2942295" y="1514844"/>
                  <a:pt x="2942295" y="1503331"/>
                  <a:pt x="2953810" y="1514844"/>
                </a:cubicBezTo>
                <a:cubicBezTo>
                  <a:pt x="2953810" y="1514844"/>
                  <a:pt x="2953810" y="1503331"/>
                  <a:pt x="2942295" y="1503331"/>
                </a:cubicBezTo>
                <a:cubicBezTo>
                  <a:pt x="2964748" y="1503331"/>
                  <a:pt x="2964748" y="1480879"/>
                  <a:pt x="2953810" y="1480879"/>
                </a:cubicBezTo>
                <a:cubicBezTo>
                  <a:pt x="2965323" y="1503331"/>
                  <a:pt x="2942295" y="1503331"/>
                  <a:pt x="2919845" y="1503331"/>
                </a:cubicBezTo>
                <a:close/>
                <a:moveTo>
                  <a:pt x="2805860" y="1448065"/>
                </a:moveTo>
                <a:cubicBezTo>
                  <a:pt x="2805861" y="1442309"/>
                  <a:pt x="2802982" y="1439431"/>
                  <a:pt x="2800103" y="1437991"/>
                </a:cubicBezTo>
                <a:lnTo>
                  <a:pt x="2795448" y="1436828"/>
                </a:lnTo>
                <a:lnTo>
                  <a:pt x="2794347" y="1425038"/>
                </a:lnTo>
                <a:lnTo>
                  <a:pt x="2794346" y="1436552"/>
                </a:lnTo>
                <a:lnTo>
                  <a:pt x="2795448" y="1436828"/>
                </a:lnTo>
                <a:lnTo>
                  <a:pt x="2795786" y="1440437"/>
                </a:lnTo>
                <a:cubicBezTo>
                  <a:pt x="2797225" y="1444755"/>
                  <a:pt x="2800103" y="1447777"/>
                  <a:pt x="2805860" y="1448065"/>
                </a:cubicBezTo>
                <a:close/>
                <a:moveTo>
                  <a:pt x="2374173" y="1236728"/>
                </a:moveTo>
                <a:cubicBezTo>
                  <a:pt x="2374424" y="1237295"/>
                  <a:pt x="2374532" y="1236647"/>
                  <a:pt x="2374676" y="1233913"/>
                </a:cubicBezTo>
                <a:cubicBezTo>
                  <a:pt x="2374676" y="1233913"/>
                  <a:pt x="2374677" y="1210885"/>
                  <a:pt x="2363163" y="1222398"/>
                </a:cubicBezTo>
                <a:cubicBezTo>
                  <a:pt x="2371366" y="1222399"/>
                  <a:pt x="2373417" y="1235028"/>
                  <a:pt x="2374173" y="1236728"/>
                </a:cubicBezTo>
                <a:close/>
                <a:moveTo>
                  <a:pt x="2680938" y="1391073"/>
                </a:moveTo>
                <a:cubicBezTo>
                  <a:pt x="2680938" y="1391073"/>
                  <a:pt x="2680938" y="1391073"/>
                  <a:pt x="2692452" y="1391073"/>
                </a:cubicBezTo>
                <a:cubicBezTo>
                  <a:pt x="2692451" y="1380135"/>
                  <a:pt x="2680937" y="1380135"/>
                  <a:pt x="2692452" y="1368622"/>
                </a:cubicBezTo>
                <a:cubicBezTo>
                  <a:pt x="2692452" y="1368622"/>
                  <a:pt x="2692452" y="1368622"/>
                  <a:pt x="2680937" y="1368622"/>
                </a:cubicBezTo>
                <a:cubicBezTo>
                  <a:pt x="2669424" y="1380135"/>
                  <a:pt x="2692452" y="1368622"/>
                  <a:pt x="2680938" y="1391073"/>
                </a:cubicBezTo>
                <a:close/>
                <a:moveTo>
                  <a:pt x="2476572" y="1290329"/>
                </a:moveTo>
                <a:cubicBezTo>
                  <a:pt x="2476572" y="1290329"/>
                  <a:pt x="2488085" y="1290329"/>
                  <a:pt x="2488085" y="1278816"/>
                </a:cubicBezTo>
                <a:cubicBezTo>
                  <a:pt x="2476572" y="1278816"/>
                  <a:pt x="2476572" y="1278816"/>
                  <a:pt x="2476572" y="1290329"/>
                </a:cubicBezTo>
                <a:close/>
                <a:moveTo>
                  <a:pt x="2010847" y="1065238"/>
                </a:moveTo>
                <a:cubicBezTo>
                  <a:pt x="2010847" y="1065238"/>
                  <a:pt x="2010847" y="1065238"/>
                  <a:pt x="2022361" y="1065239"/>
                </a:cubicBezTo>
                <a:cubicBezTo>
                  <a:pt x="2022361" y="1065239"/>
                  <a:pt x="2022361" y="1065239"/>
                  <a:pt x="2022360" y="1053725"/>
                </a:cubicBezTo>
                <a:cubicBezTo>
                  <a:pt x="2010847" y="1053725"/>
                  <a:pt x="2010847" y="1065238"/>
                  <a:pt x="2010847" y="1065238"/>
                </a:cubicBezTo>
                <a:close/>
                <a:moveTo>
                  <a:pt x="2260692" y="1189010"/>
                </a:moveTo>
                <a:cubicBezTo>
                  <a:pt x="2260692" y="1177496"/>
                  <a:pt x="2272206" y="1177496"/>
                  <a:pt x="2272206" y="1177496"/>
                </a:cubicBezTo>
                <a:cubicBezTo>
                  <a:pt x="2260692" y="1177496"/>
                  <a:pt x="2260692" y="1177496"/>
                  <a:pt x="2260692" y="1165983"/>
                </a:cubicBezTo>
                <a:cubicBezTo>
                  <a:pt x="2249179" y="1165983"/>
                  <a:pt x="2249179" y="1165983"/>
                  <a:pt x="2249179" y="1177496"/>
                </a:cubicBezTo>
                <a:cubicBezTo>
                  <a:pt x="2260692" y="1166558"/>
                  <a:pt x="2249179" y="1189010"/>
                  <a:pt x="2260692" y="1189010"/>
                </a:cubicBezTo>
                <a:close/>
                <a:moveTo>
                  <a:pt x="2215213" y="1166558"/>
                </a:moveTo>
                <a:cubicBezTo>
                  <a:pt x="2226726" y="1166558"/>
                  <a:pt x="2238240" y="1166558"/>
                  <a:pt x="2237664" y="1155045"/>
                </a:cubicBezTo>
                <a:cubicBezTo>
                  <a:pt x="2226726" y="1166558"/>
                  <a:pt x="2215213" y="1143531"/>
                  <a:pt x="2215213" y="1155045"/>
                </a:cubicBezTo>
                <a:close/>
                <a:moveTo>
                  <a:pt x="2340712" y="1233337"/>
                </a:moveTo>
                <a:cubicBezTo>
                  <a:pt x="2346180" y="1233336"/>
                  <a:pt x="2354672" y="1230458"/>
                  <a:pt x="2360357" y="1224773"/>
                </a:cubicBezTo>
                <a:lnTo>
                  <a:pt x="2362274" y="1221196"/>
                </a:lnTo>
                <a:lnTo>
                  <a:pt x="2363738" y="1221824"/>
                </a:lnTo>
                <a:lnTo>
                  <a:pt x="2362515" y="1220746"/>
                </a:lnTo>
                <a:lnTo>
                  <a:pt x="2366050" y="1214151"/>
                </a:lnTo>
                <a:lnTo>
                  <a:pt x="2363236" y="1199743"/>
                </a:lnTo>
                <a:lnTo>
                  <a:pt x="2367509" y="1187778"/>
                </a:lnTo>
                <a:lnTo>
                  <a:pt x="2375252" y="1188434"/>
                </a:lnTo>
                <a:lnTo>
                  <a:pt x="2370343" y="1179843"/>
                </a:lnTo>
                <a:lnTo>
                  <a:pt x="2373237" y="1171739"/>
                </a:lnTo>
                <a:lnTo>
                  <a:pt x="2373522" y="1166148"/>
                </a:lnTo>
                <a:lnTo>
                  <a:pt x="2374676" y="1165983"/>
                </a:lnTo>
                <a:lnTo>
                  <a:pt x="2373636" y="1163915"/>
                </a:lnTo>
                <a:lnTo>
                  <a:pt x="2374676" y="1143531"/>
                </a:lnTo>
                <a:cubicBezTo>
                  <a:pt x="2374676" y="1143531"/>
                  <a:pt x="2374676" y="1143531"/>
                  <a:pt x="2373237" y="1143531"/>
                </a:cubicBezTo>
                <a:lnTo>
                  <a:pt x="2364509" y="1143531"/>
                </a:lnTo>
                <a:lnTo>
                  <a:pt x="2374524" y="1139249"/>
                </a:lnTo>
                <a:cubicBezTo>
                  <a:pt x="2381296" y="1137630"/>
                  <a:pt x="2376979" y="1144107"/>
                  <a:pt x="2385615" y="1144107"/>
                </a:cubicBezTo>
                <a:cubicBezTo>
                  <a:pt x="2397129" y="1144107"/>
                  <a:pt x="2385615" y="1144107"/>
                  <a:pt x="2385614" y="1132593"/>
                </a:cubicBezTo>
                <a:cubicBezTo>
                  <a:pt x="2363163" y="1144107"/>
                  <a:pt x="2363163" y="1121655"/>
                  <a:pt x="2351650" y="1121655"/>
                </a:cubicBezTo>
                <a:cubicBezTo>
                  <a:pt x="2363163" y="1121655"/>
                  <a:pt x="2363163" y="1132593"/>
                  <a:pt x="2363163" y="1144107"/>
                </a:cubicBezTo>
                <a:lnTo>
                  <a:pt x="2363409" y="1144002"/>
                </a:lnTo>
                <a:lnTo>
                  <a:pt x="2368920" y="1154541"/>
                </a:lnTo>
                <a:lnTo>
                  <a:pt x="2373636" y="1163915"/>
                </a:lnTo>
                <a:lnTo>
                  <a:pt x="2373522" y="1166148"/>
                </a:lnTo>
                <a:lnTo>
                  <a:pt x="2364602" y="1167422"/>
                </a:lnTo>
                <a:lnTo>
                  <a:pt x="2363269" y="1176753"/>
                </a:lnTo>
                <a:lnTo>
                  <a:pt x="2363163" y="1176715"/>
                </a:lnTo>
                <a:lnTo>
                  <a:pt x="2363163" y="1166486"/>
                </a:lnTo>
                <a:cubicBezTo>
                  <a:pt x="2363163" y="1163680"/>
                  <a:pt x="2363163" y="1160801"/>
                  <a:pt x="2363163" y="1155045"/>
                </a:cubicBezTo>
                <a:cubicBezTo>
                  <a:pt x="2351650" y="1155045"/>
                  <a:pt x="2340135" y="1155045"/>
                  <a:pt x="2329773" y="1154470"/>
                </a:cubicBezTo>
                <a:cubicBezTo>
                  <a:pt x="2329774" y="1165407"/>
                  <a:pt x="2340712" y="1165406"/>
                  <a:pt x="2352225" y="1176921"/>
                </a:cubicBezTo>
                <a:cubicBezTo>
                  <a:pt x="2352225" y="1165406"/>
                  <a:pt x="2340712" y="1165406"/>
                  <a:pt x="2352225" y="1165406"/>
                </a:cubicBezTo>
                <a:cubicBezTo>
                  <a:pt x="2360860" y="1165406"/>
                  <a:pt x="2356543" y="1171883"/>
                  <a:pt x="2358701" y="1175121"/>
                </a:cubicBezTo>
                <a:lnTo>
                  <a:pt x="2363163" y="1176715"/>
                </a:lnTo>
                <a:lnTo>
                  <a:pt x="2363163" y="1177496"/>
                </a:lnTo>
                <a:lnTo>
                  <a:pt x="2363269" y="1176753"/>
                </a:lnTo>
                <a:lnTo>
                  <a:pt x="2363739" y="1176921"/>
                </a:lnTo>
                <a:cubicBezTo>
                  <a:pt x="2363739" y="1176921"/>
                  <a:pt x="2366617" y="1176921"/>
                  <a:pt x="2369495" y="1178360"/>
                </a:cubicBezTo>
                <a:lnTo>
                  <a:pt x="2370343" y="1179843"/>
                </a:lnTo>
                <a:lnTo>
                  <a:pt x="2367509" y="1187778"/>
                </a:lnTo>
                <a:lnTo>
                  <a:pt x="2358269" y="1186995"/>
                </a:lnTo>
                <a:cubicBezTo>
                  <a:pt x="2352656" y="1185556"/>
                  <a:pt x="2347044" y="1182677"/>
                  <a:pt x="2341287" y="1176921"/>
                </a:cubicBezTo>
                <a:cubicBezTo>
                  <a:pt x="2352225" y="1187859"/>
                  <a:pt x="2341287" y="1199372"/>
                  <a:pt x="2329773" y="1221823"/>
                </a:cubicBezTo>
                <a:cubicBezTo>
                  <a:pt x="2352801" y="1221824"/>
                  <a:pt x="2329773" y="1210310"/>
                  <a:pt x="2341287" y="1210310"/>
                </a:cubicBezTo>
                <a:cubicBezTo>
                  <a:pt x="2346756" y="1210310"/>
                  <a:pt x="2349491" y="1210310"/>
                  <a:pt x="2352297" y="1211749"/>
                </a:cubicBezTo>
                <a:lnTo>
                  <a:pt x="2362515" y="1220746"/>
                </a:lnTo>
                <a:lnTo>
                  <a:pt x="2362274" y="1221196"/>
                </a:lnTo>
                <a:lnTo>
                  <a:pt x="2353664" y="1217506"/>
                </a:lnTo>
                <a:cubicBezTo>
                  <a:pt x="2352225" y="1216067"/>
                  <a:pt x="2352225" y="1216067"/>
                  <a:pt x="2352225" y="1221824"/>
                </a:cubicBezTo>
                <a:cubicBezTo>
                  <a:pt x="2352225" y="1221824"/>
                  <a:pt x="2340712" y="1221824"/>
                  <a:pt x="2340712" y="1233337"/>
                </a:cubicBezTo>
                <a:close/>
                <a:moveTo>
                  <a:pt x="2499024" y="1312781"/>
                </a:moveTo>
                <a:cubicBezTo>
                  <a:pt x="2499024" y="1301267"/>
                  <a:pt x="2499024" y="1301267"/>
                  <a:pt x="2510537" y="1312781"/>
                </a:cubicBezTo>
                <a:cubicBezTo>
                  <a:pt x="2510537" y="1301267"/>
                  <a:pt x="2510537" y="1301267"/>
                  <a:pt x="2499024" y="1301267"/>
                </a:cubicBezTo>
                <a:cubicBezTo>
                  <a:pt x="2499024" y="1301267"/>
                  <a:pt x="2488084" y="1301267"/>
                  <a:pt x="2499024" y="1312781"/>
                </a:cubicBezTo>
                <a:close/>
                <a:moveTo>
                  <a:pt x="2272206" y="1200524"/>
                </a:moveTo>
                <a:lnTo>
                  <a:pt x="2274732" y="1189945"/>
                </a:lnTo>
                <a:lnTo>
                  <a:pt x="2277063" y="1190809"/>
                </a:lnTo>
                <a:cubicBezTo>
                  <a:pt x="2278682" y="1194047"/>
                  <a:pt x="2272206" y="1200524"/>
                  <a:pt x="2272206" y="1200524"/>
                </a:cubicBezTo>
                <a:close/>
                <a:moveTo>
                  <a:pt x="1896863" y="1020336"/>
                </a:moveTo>
                <a:cubicBezTo>
                  <a:pt x="1908377" y="1008823"/>
                  <a:pt x="1908377" y="1020336"/>
                  <a:pt x="1908377" y="1020336"/>
                </a:cubicBezTo>
                <a:cubicBezTo>
                  <a:pt x="1908376" y="1012132"/>
                  <a:pt x="1902224" y="1003605"/>
                  <a:pt x="1908619" y="999854"/>
                </a:cubicBezTo>
                <a:lnTo>
                  <a:pt x="1919890" y="997885"/>
                </a:lnTo>
                <a:lnTo>
                  <a:pt x="1919890" y="998460"/>
                </a:lnTo>
                <a:cubicBezTo>
                  <a:pt x="1931404" y="998460"/>
                  <a:pt x="1931404" y="998460"/>
                  <a:pt x="1931403" y="986946"/>
                </a:cubicBezTo>
                <a:cubicBezTo>
                  <a:pt x="1919890" y="986947"/>
                  <a:pt x="1931404" y="975433"/>
                  <a:pt x="1919890" y="975433"/>
                </a:cubicBezTo>
                <a:cubicBezTo>
                  <a:pt x="1919890" y="980902"/>
                  <a:pt x="1919890" y="983637"/>
                  <a:pt x="1919890" y="986515"/>
                </a:cubicBezTo>
                <a:lnTo>
                  <a:pt x="1919890" y="997883"/>
                </a:lnTo>
                <a:lnTo>
                  <a:pt x="1916382" y="992847"/>
                </a:lnTo>
                <a:cubicBezTo>
                  <a:pt x="1910067" y="990688"/>
                  <a:pt x="1897439" y="995006"/>
                  <a:pt x="1897439" y="986371"/>
                </a:cubicBezTo>
                <a:cubicBezTo>
                  <a:pt x="1885924" y="997884"/>
                  <a:pt x="1908376" y="997884"/>
                  <a:pt x="1896863" y="1020336"/>
                </a:cubicBezTo>
                <a:close/>
                <a:moveTo>
                  <a:pt x="2777652" y="1456988"/>
                </a:moveTo>
                <a:cubicBezTo>
                  <a:pt x="2780530" y="1458427"/>
                  <a:pt x="2783409" y="1458427"/>
                  <a:pt x="2783409" y="1458427"/>
                </a:cubicBezTo>
                <a:cubicBezTo>
                  <a:pt x="2783409" y="1435976"/>
                  <a:pt x="2783409" y="1458427"/>
                  <a:pt x="2771895" y="1446914"/>
                </a:cubicBezTo>
                <a:cubicBezTo>
                  <a:pt x="2771895" y="1452671"/>
                  <a:pt x="2774773" y="1455549"/>
                  <a:pt x="2777652" y="1456988"/>
                </a:cubicBezTo>
                <a:close/>
                <a:moveTo>
                  <a:pt x="1954431" y="1054301"/>
                </a:moveTo>
                <a:lnTo>
                  <a:pt x="1952057" y="1048010"/>
                </a:lnTo>
                <a:lnTo>
                  <a:pt x="1952991" y="1048543"/>
                </a:lnTo>
                <a:cubicBezTo>
                  <a:pt x="1954431" y="1051422"/>
                  <a:pt x="1954431" y="1054301"/>
                  <a:pt x="1954431" y="1054301"/>
                </a:cubicBezTo>
                <a:close/>
                <a:moveTo>
                  <a:pt x="2658486" y="1403163"/>
                </a:moveTo>
                <a:cubicBezTo>
                  <a:pt x="2658486" y="1403163"/>
                  <a:pt x="2670000" y="1403163"/>
                  <a:pt x="2670000" y="1391649"/>
                </a:cubicBezTo>
                <a:cubicBezTo>
                  <a:pt x="2658486" y="1391649"/>
                  <a:pt x="2658486" y="1380135"/>
                  <a:pt x="2658486" y="1380135"/>
                </a:cubicBezTo>
                <a:cubicBezTo>
                  <a:pt x="2658486" y="1380135"/>
                  <a:pt x="2635458" y="1368622"/>
                  <a:pt x="2646973" y="1380135"/>
                </a:cubicBezTo>
                <a:cubicBezTo>
                  <a:pt x="2646973" y="1380135"/>
                  <a:pt x="2635458" y="1391649"/>
                  <a:pt x="2646973" y="1391649"/>
                </a:cubicBezTo>
                <a:cubicBezTo>
                  <a:pt x="2658486" y="1380711"/>
                  <a:pt x="2658486" y="1391649"/>
                  <a:pt x="2658486" y="1403163"/>
                </a:cubicBezTo>
                <a:close/>
                <a:moveTo>
                  <a:pt x="2033875" y="1098628"/>
                </a:moveTo>
                <a:cubicBezTo>
                  <a:pt x="2044813" y="1098628"/>
                  <a:pt x="2044813" y="1098628"/>
                  <a:pt x="2056326" y="1098628"/>
                </a:cubicBezTo>
                <a:cubicBezTo>
                  <a:pt x="2056325" y="1076176"/>
                  <a:pt x="2044812" y="1087690"/>
                  <a:pt x="2033875" y="1098628"/>
                </a:cubicBezTo>
                <a:close/>
                <a:moveTo>
                  <a:pt x="2397128" y="1278816"/>
                </a:moveTo>
                <a:cubicBezTo>
                  <a:pt x="2408066" y="1278816"/>
                  <a:pt x="2408066" y="1267303"/>
                  <a:pt x="2419579" y="1267302"/>
                </a:cubicBezTo>
                <a:cubicBezTo>
                  <a:pt x="2419579" y="1256364"/>
                  <a:pt x="2408642" y="1267302"/>
                  <a:pt x="2419579" y="1256364"/>
                </a:cubicBezTo>
                <a:cubicBezTo>
                  <a:pt x="2397129" y="1256365"/>
                  <a:pt x="2408642" y="1267302"/>
                  <a:pt x="2397128" y="1278816"/>
                </a:cubicBezTo>
                <a:close/>
                <a:moveTo>
                  <a:pt x="2896818" y="1526358"/>
                </a:moveTo>
                <a:cubicBezTo>
                  <a:pt x="2907755" y="1526358"/>
                  <a:pt x="2907755" y="1514844"/>
                  <a:pt x="2919269" y="1514844"/>
                </a:cubicBezTo>
                <a:cubicBezTo>
                  <a:pt x="2908331" y="1492393"/>
                  <a:pt x="2896817" y="1492393"/>
                  <a:pt x="2896818" y="1526358"/>
                </a:cubicBezTo>
                <a:close/>
                <a:moveTo>
                  <a:pt x="2374677" y="1267878"/>
                </a:moveTo>
                <a:cubicBezTo>
                  <a:pt x="2385615" y="1278816"/>
                  <a:pt x="2397128" y="1278816"/>
                  <a:pt x="2397129" y="1256365"/>
                </a:cubicBezTo>
                <a:cubicBezTo>
                  <a:pt x="2385614" y="1256364"/>
                  <a:pt x="2374101" y="1256364"/>
                  <a:pt x="2374677" y="1267878"/>
                </a:cubicBezTo>
                <a:close/>
                <a:moveTo>
                  <a:pt x="1942917" y="1054301"/>
                </a:moveTo>
                <a:lnTo>
                  <a:pt x="1954431" y="1054301"/>
                </a:lnTo>
                <a:cubicBezTo>
                  <a:pt x="1954431" y="1048688"/>
                  <a:pt x="1955834" y="1043758"/>
                  <a:pt x="1957939" y="1039702"/>
                </a:cubicBezTo>
                <a:lnTo>
                  <a:pt x="1964882" y="1031277"/>
                </a:lnTo>
                <a:lnTo>
                  <a:pt x="1965369" y="1031274"/>
                </a:lnTo>
                <a:lnTo>
                  <a:pt x="1965255" y="1030825"/>
                </a:lnTo>
                <a:lnTo>
                  <a:pt x="1965656" y="1030338"/>
                </a:lnTo>
                <a:cubicBezTo>
                  <a:pt x="1971269" y="1026092"/>
                  <a:pt x="1976882" y="1026092"/>
                  <a:pt x="1976883" y="1031849"/>
                </a:cubicBezTo>
                <a:cubicBezTo>
                  <a:pt x="1976882" y="1020336"/>
                  <a:pt x="1999333" y="1020335"/>
                  <a:pt x="2010847" y="1020336"/>
                </a:cubicBezTo>
                <a:cubicBezTo>
                  <a:pt x="1999333" y="1008823"/>
                  <a:pt x="1999334" y="997884"/>
                  <a:pt x="1999333" y="986371"/>
                </a:cubicBezTo>
                <a:cubicBezTo>
                  <a:pt x="1988395" y="986371"/>
                  <a:pt x="1988396" y="997309"/>
                  <a:pt x="1976882" y="1008823"/>
                </a:cubicBezTo>
                <a:lnTo>
                  <a:pt x="1965369" y="997309"/>
                </a:lnTo>
                <a:cubicBezTo>
                  <a:pt x="1959613" y="1003066"/>
                  <a:pt x="1959613" y="1008679"/>
                  <a:pt x="1961051" y="1014291"/>
                </a:cubicBezTo>
                <a:lnTo>
                  <a:pt x="1965255" y="1030825"/>
                </a:lnTo>
                <a:lnTo>
                  <a:pt x="1964882" y="1031277"/>
                </a:lnTo>
                <a:lnTo>
                  <a:pt x="1955366" y="1031346"/>
                </a:lnTo>
                <a:cubicBezTo>
                  <a:pt x="1953999" y="1031417"/>
                  <a:pt x="1954143" y="1031562"/>
                  <a:pt x="1954431" y="1031849"/>
                </a:cubicBezTo>
                <a:cubicBezTo>
                  <a:pt x="1948675" y="1037318"/>
                  <a:pt x="1948674" y="1040053"/>
                  <a:pt x="1950113" y="1042859"/>
                </a:cubicBezTo>
                <a:lnTo>
                  <a:pt x="1952057" y="1048010"/>
                </a:lnTo>
                <a:lnTo>
                  <a:pt x="1942918" y="1042787"/>
                </a:lnTo>
                <a:cubicBezTo>
                  <a:pt x="1942917" y="1054301"/>
                  <a:pt x="1942917" y="1054301"/>
                  <a:pt x="1942917" y="1054301"/>
                </a:cubicBezTo>
                <a:close/>
                <a:moveTo>
                  <a:pt x="2362659" y="1263794"/>
                </a:moveTo>
                <a:cubicBezTo>
                  <a:pt x="2364962" y="1265899"/>
                  <a:pt x="2368488" y="1267302"/>
                  <a:pt x="2374101" y="1267302"/>
                </a:cubicBezTo>
                <a:cubicBezTo>
                  <a:pt x="2363163" y="1267302"/>
                  <a:pt x="2363163" y="1233913"/>
                  <a:pt x="2351649" y="1244851"/>
                </a:cubicBezTo>
                <a:cubicBezTo>
                  <a:pt x="2359853" y="1244851"/>
                  <a:pt x="2355751" y="1257480"/>
                  <a:pt x="2362659" y="1263794"/>
                </a:cubicBezTo>
                <a:close/>
                <a:moveTo>
                  <a:pt x="2794346" y="1481455"/>
                </a:moveTo>
                <a:lnTo>
                  <a:pt x="2794347" y="1469941"/>
                </a:lnTo>
                <a:cubicBezTo>
                  <a:pt x="2783408" y="1469942"/>
                  <a:pt x="2783408" y="1480879"/>
                  <a:pt x="2794346" y="1481455"/>
                </a:cubicBezTo>
                <a:close/>
                <a:moveTo>
                  <a:pt x="2158221" y="1166558"/>
                </a:moveTo>
                <a:cubicBezTo>
                  <a:pt x="2169735" y="1166558"/>
                  <a:pt x="2169735" y="1166558"/>
                  <a:pt x="2181249" y="1166558"/>
                </a:cubicBezTo>
                <a:cubicBezTo>
                  <a:pt x="2181248" y="1155045"/>
                  <a:pt x="2169735" y="1155045"/>
                  <a:pt x="2169735" y="1155045"/>
                </a:cubicBezTo>
                <a:cubicBezTo>
                  <a:pt x="2169735" y="1166558"/>
                  <a:pt x="2158221" y="1155045"/>
                  <a:pt x="2158221" y="1166558"/>
                </a:cubicBezTo>
                <a:close/>
                <a:moveTo>
                  <a:pt x="2010847" y="1098628"/>
                </a:moveTo>
                <a:cubicBezTo>
                  <a:pt x="1999333" y="1087690"/>
                  <a:pt x="2022360" y="1098628"/>
                  <a:pt x="2022360" y="1087115"/>
                </a:cubicBezTo>
                <a:cubicBezTo>
                  <a:pt x="2010847" y="1087115"/>
                  <a:pt x="1988395" y="1087114"/>
                  <a:pt x="2010847" y="1098628"/>
                </a:cubicBezTo>
                <a:close/>
                <a:moveTo>
                  <a:pt x="2256014" y="1222705"/>
                </a:moveTo>
                <a:cubicBezTo>
                  <a:pt x="2256374" y="1225170"/>
                  <a:pt x="2257814" y="1225854"/>
                  <a:pt x="2260692" y="1222975"/>
                </a:cubicBezTo>
                <a:cubicBezTo>
                  <a:pt x="2260692" y="1222975"/>
                  <a:pt x="2272205" y="1222975"/>
                  <a:pt x="2260692" y="1211461"/>
                </a:cubicBezTo>
                <a:cubicBezTo>
                  <a:pt x="2283143" y="1200523"/>
                  <a:pt x="2294657" y="1200524"/>
                  <a:pt x="2294656" y="1222975"/>
                </a:cubicBezTo>
                <a:cubicBezTo>
                  <a:pt x="2306171" y="1222975"/>
                  <a:pt x="2294656" y="1211461"/>
                  <a:pt x="2306171" y="1211461"/>
                </a:cubicBezTo>
                <a:cubicBezTo>
                  <a:pt x="2294656" y="1233913"/>
                  <a:pt x="2317684" y="1244851"/>
                  <a:pt x="2329198" y="1234488"/>
                </a:cubicBezTo>
                <a:cubicBezTo>
                  <a:pt x="2329197" y="1212037"/>
                  <a:pt x="2306746" y="1189009"/>
                  <a:pt x="2295233" y="1200524"/>
                </a:cubicBezTo>
                <a:cubicBezTo>
                  <a:pt x="2295233" y="1178071"/>
                  <a:pt x="2283718" y="1189009"/>
                  <a:pt x="2295233" y="1166558"/>
                </a:cubicBezTo>
                <a:cubicBezTo>
                  <a:pt x="2272780" y="1166558"/>
                  <a:pt x="2306746" y="1144107"/>
                  <a:pt x="2295233" y="1132593"/>
                </a:cubicBezTo>
                <a:cubicBezTo>
                  <a:pt x="2295233" y="1143531"/>
                  <a:pt x="2295233" y="1121080"/>
                  <a:pt x="2295233" y="1121080"/>
                </a:cubicBezTo>
                <a:lnTo>
                  <a:pt x="2290226" y="1129841"/>
                </a:lnTo>
                <a:lnTo>
                  <a:pt x="2283719" y="1132593"/>
                </a:lnTo>
                <a:cubicBezTo>
                  <a:pt x="2283719" y="1132593"/>
                  <a:pt x="2286597" y="1132593"/>
                  <a:pt x="2289476" y="1131154"/>
                </a:cubicBezTo>
                <a:lnTo>
                  <a:pt x="2290226" y="1129841"/>
                </a:lnTo>
                <a:lnTo>
                  <a:pt x="2290376" y="1129778"/>
                </a:lnTo>
                <a:cubicBezTo>
                  <a:pt x="2295233" y="1131478"/>
                  <a:pt x="2295233" y="1144107"/>
                  <a:pt x="2295233" y="1144107"/>
                </a:cubicBezTo>
                <a:cubicBezTo>
                  <a:pt x="2283719" y="1132593"/>
                  <a:pt x="2295233" y="1144107"/>
                  <a:pt x="2283719" y="1144107"/>
                </a:cubicBezTo>
                <a:cubicBezTo>
                  <a:pt x="2283718" y="1155332"/>
                  <a:pt x="2280840" y="1166558"/>
                  <a:pt x="2277962" y="1176416"/>
                </a:cubicBezTo>
                <a:lnTo>
                  <a:pt x="2274732" y="1189945"/>
                </a:lnTo>
                <a:lnTo>
                  <a:pt x="2272206" y="1189009"/>
                </a:lnTo>
                <a:cubicBezTo>
                  <a:pt x="2260692" y="1200524"/>
                  <a:pt x="2272206" y="1200524"/>
                  <a:pt x="2272206" y="1200524"/>
                </a:cubicBezTo>
                <a:cubicBezTo>
                  <a:pt x="2263571" y="1191888"/>
                  <a:pt x="2254935" y="1215311"/>
                  <a:pt x="2256014" y="1222705"/>
                </a:cubicBezTo>
                <a:close/>
                <a:moveTo>
                  <a:pt x="2454120" y="1323718"/>
                </a:moveTo>
                <a:cubicBezTo>
                  <a:pt x="2465058" y="1323719"/>
                  <a:pt x="2465058" y="1335232"/>
                  <a:pt x="2476571" y="1323719"/>
                </a:cubicBezTo>
                <a:cubicBezTo>
                  <a:pt x="2488085" y="1323719"/>
                  <a:pt x="2476571" y="1323719"/>
                  <a:pt x="2476572" y="1312205"/>
                </a:cubicBezTo>
                <a:cubicBezTo>
                  <a:pt x="2465058" y="1312205"/>
                  <a:pt x="2465058" y="1323719"/>
                  <a:pt x="2454120" y="1323718"/>
                </a:cubicBezTo>
                <a:close/>
                <a:moveTo>
                  <a:pt x="3089669" y="1638615"/>
                </a:moveTo>
                <a:cubicBezTo>
                  <a:pt x="3089669" y="1638615"/>
                  <a:pt x="3089669" y="1638615"/>
                  <a:pt x="3101183" y="1638615"/>
                </a:cubicBezTo>
                <a:cubicBezTo>
                  <a:pt x="3101184" y="1627102"/>
                  <a:pt x="3089670" y="1615588"/>
                  <a:pt x="3089669" y="1627102"/>
                </a:cubicBezTo>
                <a:cubicBezTo>
                  <a:pt x="3089669" y="1627102"/>
                  <a:pt x="3089669" y="1627102"/>
                  <a:pt x="3089669" y="1638615"/>
                </a:cubicBezTo>
                <a:close/>
                <a:moveTo>
                  <a:pt x="2748867" y="1469941"/>
                </a:moveTo>
                <a:cubicBezTo>
                  <a:pt x="2760382" y="1447489"/>
                  <a:pt x="2748867" y="1447489"/>
                  <a:pt x="2748867" y="1425038"/>
                </a:cubicBezTo>
                <a:cubicBezTo>
                  <a:pt x="2737930" y="1435976"/>
                  <a:pt x="2737930" y="1458427"/>
                  <a:pt x="2748867" y="1469941"/>
                </a:cubicBezTo>
                <a:close/>
                <a:moveTo>
                  <a:pt x="2612432" y="1402587"/>
                </a:moveTo>
                <a:cubicBezTo>
                  <a:pt x="2612432" y="1402587"/>
                  <a:pt x="2623945" y="1402587"/>
                  <a:pt x="2623945" y="1391073"/>
                </a:cubicBezTo>
                <a:close/>
                <a:moveTo>
                  <a:pt x="2499592" y="1346708"/>
                </a:moveTo>
                <a:lnTo>
                  <a:pt x="2499502" y="1346225"/>
                </a:lnTo>
                <a:lnTo>
                  <a:pt x="2499599" y="1346170"/>
                </a:lnTo>
                <a:close/>
                <a:moveTo>
                  <a:pt x="2499591" y="1346744"/>
                </a:moveTo>
                <a:lnTo>
                  <a:pt x="2499592" y="1346708"/>
                </a:lnTo>
                <a:lnTo>
                  <a:pt x="2499599" y="1346746"/>
                </a:lnTo>
                <a:close/>
                <a:moveTo>
                  <a:pt x="2408642" y="1301842"/>
                </a:moveTo>
                <a:cubicBezTo>
                  <a:pt x="2408642" y="1290329"/>
                  <a:pt x="2408642" y="1290329"/>
                  <a:pt x="2420155" y="1290329"/>
                </a:cubicBezTo>
                <a:lnTo>
                  <a:pt x="2408642" y="1278816"/>
                </a:lnTo>
                <a:lnTo>
                  <a:pt x="2408642" y="1290329"/>
                </a:lnTo>
                <a:cubicBezTo>
                  <a:pt x="2408642" y="1290329"/>
                  <a:pt x="2397129" y="1290329"/>
                  <a:pt x="2408642" y="1301842"/>
                </a:cubicBezTo>
                <a:close/>
                <a:moveTo>
                  <a:pt x="2493842" y="1345307"/>
                </a:moveTo>
                <a:cubicBezTo>
                  <a:pt x="2490963" y="1343867"/>
                  <a:pt x="2488084" y="1340989"/>
                  <a:pt x="2488084" y="1335232"/>
                </a:cubicBezTo>
                <a:cubicBezTo>
                  <a:pt x="2493554" y="1335232"/>
                  <a:pt x="2496288" y="1335232"/>
                  <a:pt x="2497728" y="1336671"/>
                </a:cubicBezTo>
                <a:lnTo>
                  <a:pt x="2499502" y="1346225"/>
                </a:lnTo>
                <a:lnTo>
                  <a:pt x="2498897" y="1346571"/>
                </a:lnTo>
                <a:close/>
                <a:moveTo>
                  <a:pt x="2032075" y="1119676"/>
                </a:moveTo>
                <a:cubicBezTo>
                  <a:pt x="2035313" y="1120935"/>
                  <a:pt x="2039630" y="1121655"/>
                  <a:pt x="2045387" y="1121655"/>
                </a:cubicBezTo>
                <a:cubicBezTo>
                  <a:pt x="2045388" y="1110142"/>
                  <a:pt x="2033875" y="1110142"/>
                  <a:pt x="2033875" y="1110142"/>
                </a:cubicBezTo>
                <a:cubicBezTo>
                  <a:pt x="2033875" y="1110142"/>
                  <a:pt x="2033875" y="1098628"/>
                  <a:pt x="2022360" y="1098628"/>
                </a:cubicBezTo>
                <a:cubicBezTo>
                  <a:pt x="2022360" y="1107263"/>
                  <a:pt x="2022360" y="1115898"/>
                  <a:pt x="2032075" y="1119676"/>
                </a:cubicBezTo>
                <a:close/>
                <a:moveTo>
                  <a:pt x="1886501" y="1053725"/>
                </a:moveTo>
                <a:cubicBezTo>
                  <a:pt x="1897439" y="1053725"/>
                  <a:pt x="1897439" y="1053725"/>
                  <a:pt x="1908952" y="1053725"/>
                </a:cubicBezTo>
                <a:cubicBezTo>
                  <a:pt x="1897439" y="1053725"/>
                  <a:pt x="1897438" y="1031273"/>
                  <a:pt x="1897438" y="1031273"/>
                </a:cubicBezTo>
                <a:cubicBezTo>
                  <a:pt x="1897439" y="1042787"/>
                  <a:pt x="1885925" y="1042787"/>
                  <a:pt x="1886501" y="1053725"/>
                </a:cubicBezTo>
                <a:close/>
                <a:moveTo>
                  <a:pt x="2346792" y="1281703"/>
                </a:moveTo>
                <a:cubicBezTo>
                  <a:pt x="2347331" y="1282414"/>
                  <a:pt x="2348771" y="1281694"/>
                  <a:pt x="2351649" y="1278816"/>
                </a:cubicBezTo>
                <a:cubicBezTo>
                  <a:pt x="2351649" y="1278816"/>
                  <a:pt x="2351649" y="1278816"/>
                  <a:pt x="2351649" y="1267302"/>
                </a:cubicBezTo>
                <a:cubicBezTo>
                  <a:pt x="2363163" y="1278816"/>
                  <a:pt x="2351649" y="1256364"/>
                  <a:pt x="2351649" y="1256364"/>
                </a:cubicBezTo>
                <a:cubicBezTo>
                  <a:pt x="2351649" y="1264567"/>
                  <a:pt x="2345173" y="1279571"/>
                  <a:pt x="2346792" y="1281703"/>
                </a:cubicBezTo>
                <a:close/>
                <a:moveTo>
                  <a:pt x="2658486" y="1437409"/>
                </a:moveTo>
                <a:lnTo>
                  <a:pt x="2657675" y="1436803"/>
                </a:lnTo>
                <a:lnTo>
                  <a:pt x="2658486" y="1435976"/>
                </a:lnTo>
                <a:close/>
                <a:moveTo>
                  <a:pt x="2999289" y="1616164"/>
                </a:moveTo>
                <a:cubicBezTo>
                  <a:pt x="3010227" y="1616164"/>
                  <a:pt x="3033254" y="1616164"/>
                  <a:pt x="3033254" y="1604651"/>
                </a:cubicBezTo>
                <a:cubicBezTo>
                  <a:pt x="3022316" y="1604650"/>
                  <a:pt x="3010802" y="1616164"/>
                  <a:pt x="3010802" y="1604650"/>
                </a:cubicBezTo>
                <a:cubicBezTo>
                  <a:pt x="2999289" y="1604650"/>
                  <a:pt x="3010802" y="1604650"/>
                  <a:pt x="2999289" y="1616164"/>
                </a:cubicBezTo>
                <a:close/>
                <a:moveTo>
                  <a:pt x="1841022" y="1042787"/>
                </a:moveTo>
                <a:cubicBezTo>
                  <a:pt x="1851960" y="1031274"/>
                  <a:pt x="1863473" y="1042787"/>
                  <a:pt x="1863473" y="1031274"/>
                </a:cubicBezTo>
                <a:cubicBezTo>
                  <a:pt x="1851960" y="1031274"/>
                  <a:pt x="1851960" y="1031274"/>
                  <a:pt x="1851960" y="1031274"/>
                </a:cubicBezTo>
                <a:cubicBezTo>
                  <a:pt x="1851960" y="1031274"/>
                  <a:pt x="1840447" y="1031274"/>
                  <a:pt x="1841022" y="1042787"/>
                </a:cubicBezTo>
                <a:close/>
                <a:moveTo>
                  <a:pt x="2635458" y="1436552"/>
                </a:moveTo>
                <a:cubicBezTo>
                  <a:pt x="2646972" y="1436552"/>
                  <a:pt x="2646972" y="1436552"/>
                  <a:pt x="2646972" y="1436552"/>
                </a:cubicBezTo>
                <a:cubicBezTo>
                  <a:pt x="2646972" y="1436552"/>
                  <a:pt x="2646972" y="1436552"/>
                  <a:pt x="2646972" y="1425038"/>
                </a:cubicBezTo>
                <a:cubicBezTo>
                  <a:pt x="2635458" y="1425038"/>
                  <a:pt x="2646973" y="1435976"/>
                  <a:pt x="2635458" y="1436552"/>
                </a:cubicBezTo>
                <a:close/>
                <a:moveTo>
                  <a:pt x="2432712" y="1338047"/>
                </a:moveTo>
                <a:cubicBezTo>
                  <a:pt x="2435410" y="1336347"/>
                  <a:pt x="2439728" y="1323718"/>
                  <a:pt x="2431092" y="1323719"/>
                </a:cubicBezTo>
                <a:cubicBezTo>
                  <a:pt x="2431092" y="1323719"/>
                  <a:pt x="2431092" y="1323719"/>
                  <a:pt x="2431093" y="1335232"/>
                </a:cubicBezTo>
                <a:cubicBezTo>
                  <a:pt x="2431093" y="1337966"/>
                  <a:pt x="2431812" y="1338614"/>
                  <a:pt x="2432712" y="1338047"/>
                </a:cubicBezTo>
                <a:close/>
                <a:moveTo>
                  <a:pt x="2328622" y="1289754"/>
                </a:moveTo>
                <a:cubicBezTo>
                  <a:pt x="2340135" y="1278816"/>
                  <a:pt x="2317684" y="1255788"/>
                  <a:pt x="2306171" y="1267302"/>
                </a:cubicBezTo>
                <a:cubicBezTo>
                  <a:pt x="2317684" y="1267302"/>
                  <a:pt x="2317684" y="1267302"/>
                  <a:pt x="2317684" y="1267302"/>
                </a:cubicBezTo>
                <a:cubicBezTo>
                  <a:pt x="2317684" y="1278815"/>
                  <a:pt x="2306171" y="1278816"/>
                  <a:pt x="2317684" y="1278815"/>
                </a:cubicBezTo>
                <a:cubicBezTo>
                  <a:pt x="2317684" y="1267302"/>
                  <a:pt x="2328622" y="1267302"/>
                  <a:pt x="2328622" y="1278240"/>
                </a:cubicBezTo>
                <a:cubicBezTo>
                  <a:pt x="2306171" y="1278240"/>
                  <a:pt x="2328622" y="1289754"/>
                  <a:pt x="2328622" y="1289754"/>
                </a:cubicBezTo>
                <a:close/>
                <a:moveTo>
                  <a:pt x="2351650" y="1301267"/>
                </a:moveTo>
                <a:lnTo>
                  <a:pt x="2363163" y="1301267"/>
                </a:lnTo>
                <a:cubicBezTo>
                  <a:pt x="2363163" y="1301267"/>
                  <a:pt x="2374676" y="1289754"/>
                  <a:pt x="2363163" y="1289754"/>
                </a:cubicBezTo>
                <a:cubicBezTo>
                  <a:pt x="2374101" y="1289754"/>
                  <a:pt x="2374676" y="1289754"/>
                  <a:pt x="2374676" y="1289754"/>
                </a:cubicBezTo>
                <a:cubicBezTo>
                  <a:pt x="2374676" y="1289754"/>
                  <a:pt x="2374676" y="1278240"/>
                  <a:pt x="2363163" y="1278240"/>
                </a:cubicBezTo>
                <a:cubicBezTo>
                  <a:pt x="2374676" y="1289754"/>
                  <a:pt x="2363163" y="1289754"/>
                  <a:pt x="2363163" y="1289754"/>
                </a:cubicBezTo>
                <a:cubicBezTo>
                  <a:pt x="2374101" y="1301267"/>
                  <a:pt x="2351650" y="1289754"/>
                  <a:pt x="2351650" y="1301267"/>
                </a:cubicBezTo>
                <a:close/>
                <a:moveTo>
                  <a:pt x="2533563" y="1391649"/>
                </a:moveTo>
                <a:lnTo>
                  <a:pt x="2533488" y="1391564"/>
                </a:lnTo>
                <a:lnTo>
                  <a:pt x="2538025" y="1385568"/>
                </a:lnTo>
                <a:cubicBezTo>
                  <a:pt x="2540184" y="1380711"/>
                  <a:pt x="2535866" y="1380711"/>
                  <a:pt x="2544502" y="1380711"/>
                </a:cubicBezTo>
                <a:cubicBezTo>
                  <a:pt x="2544502" y="1380711"/>
                  <a:pt x="2544502" y="1383589"/>
                  <a:pt x="2543062" y="1386468"/>
                </a:cubicBezTo>
                <a:lnTo>
                  <a:pt x="2533902" y="1391702"/>
                </a:lnTo>
                <a:close/>
                <a:moveTo>
                  <a:pt x="2623945" y="1436552"/>
                </a:moveTo>
                <a:cubicBezTo>
                  <a:pt x="2635458" y="1436552"/>
                  <a:pt x="2635458" y="1436552"/>
                  <a:pt x="2635458" y="1425038"/>
                </a:cubicBezTo>
                <a:cubicBezTo>
                  <a:pt x="2623945" y="1425038"/>
                  <a:pt x="2623945" y="1425038"/>
                  <a:pt x="2623945" y="1436552"/>
                </a:cubicBezTo>
                <a:close/>
                <a:moveTo>
                  <a:pt x="2062802" y="1164759"/>
                </a:moveTo>
                <a:cubicBezTo>
                  <a:pt x="2063522" y="1165839"/>
                  <a:pt x="2064961" y="1166558"/>
                  <a:pt x="2067839" y="1166558"/>
                </a:cubicBezTo>
                <a:lnTo>
                  <a:pt x="2067839" y="1155045"/>
                </a:lnTo>
                <a:cubicBezTo>
                  <a:pt x="2067839" y="1155045"/>
                  <a:pt x="2062083" y="1155045"/>
                  <a:pt x="2057765" y="1155045"/>
                </a:cubicBezTo>
                <a:lnTo>
                  <a:pt x="2056327" y="1155045"/>
                </a:lnTo>
                <a:lnTo>
                  <a:pt x="2056326" y="1155045"/>
                </a:lnTo>
                <a:cubicBezTo>
                  <a:pt x="2053448" y="1155045"/>
                  <a:pt x="2052728" y="1155045"/>
                  <a:pt x="2053268" y="1155045"/>
                </a:cubicBezTo>
                <a:lnTo>
                  <a:pt x="2056327" y="1155045"/>
                </a:lnTo>
                <a:lnTo>
                  <a:pt x="2061363" y="1156844"/>
                </a:lnTo>
                <a:cubicBezTo>
                  <a:pt x="2062802" y="1159002"/>
                  <a:pt x="2061363" y="1162600"/>
                  <a:pt x="2062802" y="1164759"/>
                </a:cubicBezTo>
                <a:close/>
                <a:moveTo>
                  <a:pt x="3015984" y="1641278"/>
                </a:moveTo>
                <a:cubicBezTo>
                  <a:pt x="3018862" y="1641350"/>
                  <a:pt x="3021740" y="1638615"/>
                  <a:pt x="3021740" y="1638615"/>
                </a:cubicBezTo>
                <a:cubicBezTo>
                  <a:pt x="3021740" y="1638615"/>
                  <a:pt x="3010227" y="1638615"/>
                  <a:pt x="3010227" y="1627102"/>
                </a:cubicBezTo>
                <a:lnTo>
                  <a:pt x="3021740" y="1627102"/>
                </a:lnTo>
                <a:cubicBezTo>
                  <a:pt x="3021740" y="1627102"/>
                  <a:pt x="3021740" y="1627102"/>
                  <a:pt x="3010227" y="1627102"/>
                </a:cubicBezTo>
                <a:cubicBezTo>
                  <a:pt x="3010227" y="1638328"/>
                  <a:pt x="3013105" y="1641206"/>
                  <a:pt x="3015984" y="1641278"/>
                </a:cubicBezTo>
                <a:close/>
                <a:moveTo>
                  <a:pt x="2510537" y="1391073"/>
                </a:moveTo>
                <a:cubicBezTo>
                  <a:pt x="2522050" y="1391073"/>
                  <a:pt x="2522050" y="1380135"/>
                  <a:pt x="2522050" y="1379559"/>
                </a:cubicBezTo>
                <a:cubicBezTo>
                  <a:pt x="2510537" y="1379559"/>
                  <a:pt x="2510537" y="1379559"/>
                  <a:pt x="2510537" y="1379559"/>
                </a:cubicBezTo>
                <a:cubicBezTo>
                  <a:pt x="2510537" y="1391073"/>
                  <a:pt x="2510537" y="1391073"/>
                  <a:pt x="2510537" y="1391073"/>
                </a:cubicBezTo>
                <a:close/>
                <a:moveTo>
                  <a:pt x="2384788" y="1332979"/>
                </a:moveTo>
                <a:lnTo>
                  <a:pt x="2381297" y="1328324"/>
                </a:lnTo>
                <a:cubicBezTo>
                  <a:pt x="2379858" y="1325446"/>
                  <a:pt x="2379858" y="1322568"/>
                  <a:pt x="2385615" y="1322568"/>
                </a:cubicBezTo>
                <a:close/>
                <a:moveTo>
                  <a:pt x="2385615" y="1334081"/>
                </a:moveTo>
                <a:lnTo>
                  <a:pt x="2384773" y="1333165"/>
                </a:lnTo>
                <a:lnTo>
                  <a:pt x="2384788" y="1332979"/>
                </a:lnTo>
                <a:close/>
                <a:moveTo>
                  <a:pt x="1885925" y="1087690"/>
                </a:moveTo>
                <a:lnTo>
                  <a:pt x="1893984" y="1076176"/>
                </a:lnTo>
                <a:lnTo>
                  <a:pt x="1895999" y="1076177"/>
                </a:lnTo>
                <a:cubicBezTo>
                  <a:pt x="1897439" y="1076177"/>
                  <a:pt x="1897439" y="1076177"/>
                  <a:pt x="1897439" y="1076177"/>
                </a:cubicBezTo>
                <a:cubicBezTo>
                  <a:pt x="1897439" y="1070420"/>
                  <a:pt x="1897439" y="1070420"/>
                  <a:pt x="1896000" y="1073299"/>
                </a:cubicBezTo>
                <a:lnTo>
                  <a:pt x="1893984" y="1076176"/>
                </a:lnTo>
                <a:lnTo>
                  <a:pt x="1885924" y="1076176"/>
                </a:lnTo>
                <a:close/>
                <a:moveTo>
                  <a:pt x="2789489" y="1535497"/>
                </a:moveTo>
                <a:cubicBezTo>
                  <a:pt x="2790029" y="1536576"/>
                  <a:pt x="2791468" y="1537296"/>
                  <a:pt x="2794347" y="1537296"/>
                </a:cubicBezTo>
                <a:cubicBezTo>
                  <a:pt x="2794347" y="1525782"/>
                  <a:pt x="2794347" y="1525782"/>
                  <a:pt x="2794347" y="1525782"/>
                </a:cubicBezTo>
                <a:cubicBezTo>
                  <a:pt x="2794347" y="1525782"/>
                  <a:pt x="2787870" y="1532259"/>
                  <a:pt x="2789489" y="1535497"/>
                </a:cubicBezTo>
                <a:close/>
                <a:moveTo>
                  <a:pt x="2489947" y="1389850"/>
                </a:moveTo>
                <a:cubicBezTo>
                  <a:pt x="2491180" y="1390929"/>
                  <a:pt x="2493986" y="1391649"/>
                  <a:pt x="2499599" y="1391649"/>
                </a:cubicBezTo>
                <a:cubicBezTo>
                  <a:pt x="2499599" y="1380710"/>
                  <a:pt x="2510537" y="1369197"/>
                  <a:pt x="2522050" y="1369197"/>
                </a:cubicBezTo>
                <a:cubicBezTo>
                  <a:pt x="2522050" y="1374666"/>
                  <a:pt x="2522050" y="1377401"/>
                  <a:pt x="2523489" y="1380207"/>
                </a:cubicBezTo>
                <a:lnTo>
                  <a:pt x="2533488" y="1391564"/>
                </a:lnTo>
                <a:lnTo>
                  <a:pt x="2532988" y="1392225"/>
                </a:lnTo>
                <a:lnTo>
                  <a:pt x="2533902" y="1391702"/>
                </a:lnTo>
                <a:lnTo>
                  <a:pt x="2544925" y="1393448"/>
                </a:lnTo>
                <a:cubicBezTo>
                  <a:pt x="2551698" y="1396686"/>
                  <a:pt x="2547380" y="1403163"/>
                  <a:pt x="2556016" y="1403163"/>
                </a:cubicBezTo>
                <a:cubicBezTo>
                  <a:pt x="2556016" y="1391649"/>
                  <a:pt x="2556016" y="1380711"/>
                  <a:pt x="2556016" y="1369197"/>
                </a:cubicBezTo>
                <a:cubicBezTo>
                  <a:pt x="2532988" y="1369197"/>
                  <a:pt x="2556016" y="1392225"/>
                  <a:pt x="2544502" y="1380711"/>
                </a:cubicBezTo>
                <a:cubicBezTo>
                  <a:pt x="2532988" y="1380711"/>
                  <a:pt x="2532988" y="1380711"/>
                  <a:pt x="2532988" y="1380711"/>
                </a:cubicBezTo>
                <a:cubicBezTo>
                  <a:pt x="2532988" y="1369197"/>
                  <a:pt x="2532988" y="1369197"/>
                  <a:pt x="2532988" y="1369197"/>
                </a:cubicBezTo>
                <a:cubicBezTo>
                  <a:pt x="2544502" y="1369197"/>
                  <a:pt x="2532988" y="1369197"/>
                  <a:pt x="2544502" y="1369197"/>
                </a:cubicBezTo>
                <a:cubicBezTo>
                  <a:pt x="2556016" y="1346746"/>
                  <a:pt x="2544501" y="1346746"/>
                  <a:pt x="2556016" y="1335232"/>
                </a:cubicBezTo>
                <a:cubicBezTo>
                  <a:pt x="2544502" y="1335232"/>
                  <a:pt x="2556016" y="1335232"/>
                  <a:pt x="2556016" y="1323719"/>
                </a:cubicBezTo>
                <a:cubicBezTo>
                  <a:pt x="2544502" y="1335232"/>
                  <a:pt x="2544502" y="1323719"/>
                  <a:pt x="2533564" y="1323718"/>
                </a:cubicBezTo>
                <a:cubicBezTo>
                  <a:pt x="2545078" y="1335232"/>
                  <a:pt x="2533563" y="1346170"/>
                  <a:pt x="2545078" y="1357684"/>
                </a:cubicBezTo>
                <a:cubicBezTo>
                  <a:pt x="2545078" y="1357684"/>
                  <a:pt x="2545078" y="1357684"/>
                  <a:pt x="2533564" y="1357684"/>
                </a:cubicBezTo>
                <a:cubicBezTo>
                  <a:pt x="2533564" y="1346746"/>
                  <a:pt x="2533564" y="1346746"/>
                  <a:pt x="2522050" y="1335232"/>
                </a:cubicBezTo>
                <a:cubicBezTo>
                  <a:pt x="2522050" y="1346746"/>
                  <a:pt x="2522050" y="1357684"/>
                  <a:pt x="2510537" y="1369197"/>
                </a:cubicBezTo>
                <a:cubicBezTo>
                  <a:pt x="2510537" y="1357684"/>
                  <a:pt x="2510537" y="1369197"/>
                  <a:pt x="2510537" y="1357684"/>
                </a:cubicBezTo>
                <a:cubicBezTo>
                  <a:pt x="2510537" y="1357684"/>
                  <a:pt x="2499023" y="1346170"/>
                  <a:pt x="2510537" y="1323718"/>
                </a:cubicBezTo>
                <a:cubicBezTo>
                  <a:pt x="2499599" y="1335232"/>
                  <a:pt x="2499599" y="1323719"/>
                  <a:pt x="2488085" y="1323719"/>
                </a:cubicBezTo>
                <a:cubicBezTo>
                  <a:pt x="2488085" y="1334657"/>
                  <a:pt x="2476572" y="1334657"/>
                  <a:pt x="2476571" y="1346170"/>
                </a:cubicBezTo>
                <a:cubicBezTo>
                  <a:pt x="2488085" y="1346170"/>
                  <a:pt x="2476571" y="1357684"/>
                  <a:pt x="2488084" y="1357684"/>
                </a:cubicBezTo>
                <a:cubicBezTo>
                  <a:pt x="2488084" y="1357684"/>
                  <a:pt x="2488084" y="1354805"/>
                  <a:pt x="2489524" y="1351927"/>
                </a:cubicBezTo>
                <a:lnTo>
                  <a:pt x="2498897" y="1346571"/>
                </a:lnTo>
                <a:lnTo>
                  <a:pt x="2499591" y="1346744"/>
                </a:lnTo>
                <a:lnTo>
                  <a:pt x="2499419" y="1359330"/>
                </a:lnTo>
                <a:cubicBezTo>
                  <a:pt x="2498880" y="1369341"/>
                  <a:pt x="2496720" y="1371500"/>
                  <a:pt x="2488085" y="1380135"/>
                </a:cubicBezTo>
                <a:cubicBezTo>
                  <a:pt x="2496720" y="1380135"/>
                  <a:pt x="2486250" y="1386611"/>
                  <a:pt x="2489947" y="1389850"/>
                </a:cubicBezTo>
                <a:close/>
                <a:moveTo>
                  <a:pt x="2637923" y="1463465"/>
                </a:moveTo>
                <a:cubicBezTo>
                  <a:pt x="2641540" y="1465624"/>
                  <a:pt x="2649851" y="1461306"/>
                  <a:pt x="2658486" y="1469942"/>
                </a:cubicBezTo>
                <a:cubicBezTo>
                  <a:pt x="2658486" y="1458427"/>
                  <a:pt x="2658486" y="1458427"/>
                  <a:pt x="2658486" y="1447489"/>
                </a:cubicBezTo>
                <a:cubicBezTo>
                  <a:pt x="2658486" y="1447489"/>
                  <a:pt x="2658486" y="1447489"/>
                  <a:pt x="2658486" y="1446050"/>
                </a:cubicBezTo>
                <a:lnTo>
                  <a:pt x="2658486" y="1437409"/>
                </a:lnTo>
                <a:lnTo>
                  <a:pt x="2663883" y="1441445"/>
                </a:lnTo>
                <a:cubicBezTo>
                  <a:pt x="2669568" y="1444323"/>
                  <a:pt x="2675181" y="1447202"/>
                  <a:pt x="2669424" y="1458427"/>
                </a:cubicBezTo>
                <a:cubicBezTo>
                  <a:pt x="2669424" y="1458427"/>
                  <a:pt x="2680938" y="1469941"/>
                  <a:pt x="2680937" y="1458427"/>
                </a:cubicBezTo>
                <a:cubicBezTo>
                  <a:pt x="2670000" y="1458427"/>
                  <a:pt x="2692451" y="1446914"/>
                  <a:pt x="2692452" y="1458427"/>
                </a:cubicBezTo>
                <a:cubicBezTo>
                  <a:pt x="2703965" y="1447489"/>
                  <a:pt x="2692452" y="1435976"/>
                  <a:pt x="2703965" y="1435976"/>
                </a:cubicBezTo>
                <a:cubicBezTo>
                  <a:pt x="2703965" y="1447489"/>
                  <a:pt x="2714903" y="1435976"/>
                  <a:pt x="2714327" y="1446914"/>
                </a:cubicBezTo>
                <a:cubicBezTo>
                  <a:pt x="2725841" y="1435401"/>
                  <a:pt x="2714327" y="1435401"/>
                  <a:pt x="2714327" y="1435401"/>
                </a:cubicBezTo>
                <a:cubicBezTo>
                  <a:pt x="2702814" y="1435401"/>
                  <a:pt x="2691875" y="1435401"/>
                  <a:pt x="2680362" y="1435401"/>
                </a:cubicBezTo>
                <a:cubicBezTo>
                  <a:pt x="2668849" y="1435401"/>
                  <a:pt x="2691875" y="1446914"/>
                  <a:pt x="2680362" y="1446914"/>
                </a:cubicBezTo>
                <a:cubicBezTo>
                  <a:pt x="2669424" y="1435976"/>
                  <a:pt x="2657911" y="1446914"/>
                  <a:pt x="2657911" y="1424463"/>
                </a:cubicBezTo>
                <a:cubicBezTo>
                  <a:pt x="2655176" y="1430075"/>
                  <a:pt x="2655248" y="1433601"/>
                  <a:pt x="2656714" y="1436084"/>
                </a:cubicBezTo>
                <a:lnTo>
                  <a:pt x="2657675" y="1436803"/>
                </a:lnTo>
                <a:lnTo>
                  <a:pt x="2647477" y="1447202"/>
                </a:lnTo>
                <a:cubicBezTo>
                  <a:pt x="2644670" y="1452815"/>
                  <a:pt x="2641791" y="1458427"/>
                  <a:pt x="2636034" y="1458428"/>
                </a:cubicBezTo>
                <a:cubicBezTo>
                  <a:pt x="2636034" y="1461306"/>
                  <a:pt x="2636718" y="1462745"/>
                  <a:pt x="2637923" y="1463465"/>
                </a:cubicBezTo>
                <a:close/>
                <a:moveTo>
                  <a:pt x="2737929" y="1514844"/>
                </a:moveTo>
                <a:cubicBezTo>
                  <a:pt x="2737929" y="1503331"/>
                  <a:pt x="2748867" y="1503331"/>
                  <a:pt x="2749444" y="1503331"/>
                </a:cubicBezTo>
                <a:cubicBezTo>
                  <a:pt x="2749444" y="1491817"/>
                  <a:pt x="2737930" y="1491817"/>
                  <a:pt x="2737929" y="1503331"/>
                </a:cubicBezTo>
                <a:cubicBezTo>
                  <a:pt x="2749444" y="1503331"/>
                  <a:pt x="2726417" y="1514844"/>
                  <a:pt x="2737929" y="1514844"/>
                </a:cubicBezTo>
                <a:close/>
                <a:moveTo>
                  <a:pt x="2465058" y="1380135"/>
                </a:moveTo>
                <a:lnTo>
                  <a:pt x="2463613" y="1379105"/>
                </a:lnTo>
                <a:lnTo>
                  <a:pt x="2464482" y="1379559"/>
                </a:lnTo>
                <a:lnTo>
                  <a:pt x="2465040" y="1380097"/>
                </a:lnTo>
                <a:close/>
                <a:moveTo>
                  <a:pt x="1658532" y="997884"/>
                </a:moveTo>
                <a:cubicBezTo>
                  <a:pt x="1670045" y="997884"/>
                  <a:pt x="1670045" y="986371"/>
                  <a:pt x="1670045" y="986371"/>
                </a:cubicBezTo>
                <a:cubicBezTo>
                  <a:pt x="1670045" y="986371"/>
                  <a:pt x="1658532" y="974857"/>
                  <a:pt x="1658532" y="986371"/>
                </a:cubicBezTo>
                <a:cubicBezTo>
                  <a:pt x="1658532" y="986371"/>
                  <a:pt x="1658532" y="986371"/>
                  <a:pt x="1670045" y="986371"/>
                </a:cubicBezTo>
                <a:cubicBezTo>
                  <a:pt x="1670045" y="986371"/>
                  <a:pt x="1670045" y="986371"/>
                  <a:pt x="1658532" y="997884"/>
                </a:cubicBezTo>
                <a:close/>
                <a:moveTo>
                  <a:pt x="2072302" y="1203006"/>
                </a:moveTo>
                <a:cubicBezTo>
                  <a:pt x="2073740" y="1203545"/>
                  <a:pt x="2075899" y="1202826"/>
                  <a:pt x="2078777" y="1199948"/>
                </a:cubicBezTo>
                <a:cubicBezTo>
                  <a:pt x="2067839" y="1199947"/>
                  <a:pt x="2090290" y="1189009"/>
                  <a:pt x="2078777" y="1188434"/>
                </a:cubicBezTo>
                <a:cubicBezTo>
                  <a:pt x="2070142" y="1188434"/>
                  <a:pt x="2067983" y="1201387"/>
                  <a:pt x="2072302" y="1203006"/>
                </a:cubicBezTo>
                <a:close/>
                <a:moveTo>
                  <a:pt x="2488084" y="1413525"/>
                </a:moveTo>
                <a:cubicBezTo>
                  <a:pt x="2488084" y="1413525"/>
                  <a:pt x="2510537" y="1425038"/>
                  <a:pt x="2510537" y="1413525"/>
                </a:cubicBezTo>
                <a:cubicBezTo>
                  <a:pt x="2499599" y="1413525"/>
                  <a:pt x="2488085" y="1402011"/>
                  <a:pt x="2488084" y="1413525"/>
                </a:cubicBezTo>
                <a:close/>
                <a:moveTo>
                  <a:pt x="2669424" y="1503331"/>
                </a:moveTo>
                <a:cubicBezTo>
                  <a:pt x="2680938" y="1503331"/>
                  <a:pt x="2692451" y="1492393"/>
                  <a:pt x="2703390" y="1491817"/>
                </a:cubicBezTo>
                <a:cubicBezTo>
                  <a:pt x="2691875" y="1469366"/>
                  <a:pt x="2680938" y="1491817"/>
                  <a:pt x="2669424" y="1503331"/>
                </a:cubicBezTo>
                <a:close/>
                <a:moveTo>
                  <a:pt x="3027852" y="1681522"/>
                </a:moveTo>
                <a:lnTo>
                  <a:pt x="3028936" y="1677186"/>
                </a:lnTo>
                <a:lnTo>
                  <a:pt x="3037609" y="1672229"/>
                </a:lnTo>
                <a:lnTo>
                  <a:pt x="3037666" y="1672659"/>
                </a:lnTo>
                <a:lnTo>
                  <a:pt x="3028000" y="1681504"/>
                </a:lnTo>
                <a:close/>
                <a:moveTo>
                  <a:pt x="2384306" y="1364412"/>
                </a:moveTo>
                <a:lnTo>
                  <a:pt x="2380757" y="1356110"/>
                </a:lnTo>
                <a:cubicBezTo>
                  <a:pt x="2379138" y="1349336"/>
                  <a:pt x="2385614" y="1353654"/>
                  <a:pt x="2385614" y="1345019"/>
                </a:cubicBezTo>
                <a:cubicBezTo>
                  <a:pt x="2397129" y="1345019"/>
                  <a:pt x="2397128" y="1356533"/>
                  <a:pt x="2397128" y="1356533"/>
                </a:cubicBezTo>
                <a:cubicBezTo>
                  <a:pt x="2397128" y="1356533"/>
                  <a:pt x="2397128" y="1356533"/>
                  <a:pt x="2397129" y="1368046"/>
                </a:cubicBezTo>
                <a:cubicBezTo>
                  <a:pt x="2391659" y="1362289"/>
                  <a:pt x="2388925" y="1362289"/>
                  <a:pt x="2386118" y="1363728"/>
                </a:cubicBezTo>
                <a:close/>
                <a:moveTo>
                  <a:pt x="3027497" y="1682943"/>
                </a:moveTo>
                <a:lnTo>
                  <a:pt x="3026942" y="1681637"/>
                </a:lnTo>
                <a:lnTo>
                  <a:pt x="3027852" y="1681522"/>
                </a:lnTo>
                <a:close/>
                <a:moveTo>
                  <a:pt x="2817374" y="1582198"/>
                </a:moveTo>
                <a:cubicBezTo>
                  <a:pt x="2817374" y="1571260"/>
                  <a:pt x="2817374" y="1571260"/>
                  <a:pt x="2805860" y="1559747"/>
                </a:cubicBezTo>
                <a:cubicBezTo>
                  <a:pt x="2805861" y="1571260"/>
                  <a:pt x="2794346" y="1559747"/>
                  <a:pt x="2805860" y="1570685"/>
                </a:cubicBezTo>
                <a:cubicBezTo>
                  <a:pt x="2817374" y="1570685"/>
                  <a:pt x="2817374" y="1570685"/>
                  <a:pt x="2817374" y="1582198"/>
                </a:cubicBezTo>
                <a:close/>
                <a:moveTo>
                  <a:pt x="2545078" y="1447489"/>
                </a:moveTo>
                <a:cubicBezTo>
                  <a:pt x="2545078" y="1436552"/>
                  <a:pt x="2545078" y="1425038"/>
                  <a:pt x="2533564" y="1425038"/>
                </a:cubicBezTo>
                <a:cubicBezTo>
                  <a:pt x="2533564" y="1435976"/>
                  <a:pt x="2544502" y="1435976"/>
                  <a:pt x="2545078" y="1447489"/>
                </a:cubicBezTo>
                <a:close/>
                <a:moveTo>
                  <a:pt x="1749490" y="1053725"/>
                </a:moveTo>
                <a:cubicBezTo>
                  <a:pt x="1749490" y="1053725"/>
                  <a:pt x="1761003" y="1053725"/>
                  <a:pt x="1761003" y="1042212"/>
                </a:cubicBezTo>
                <a:cubicBezTo>
                  <a:pt x="1749489" y="1042212"/>
                  <a:pt x="1749489" y="1042212"/>
                  <a:pt x="1749490" y="1053725"/>
                </a:cubicBezTo>
                <a:cubicBezTo>
                  <a:pt x="1749490" y="1042787"/>
                  <a:pt x="1749490" y="1042787"/>
                  <a:pt x="1749489" y="1042212"/>
                </a:cubicBezTo>
                <a:cubicBezTo>
                  <a:pt x="1749490" y="1053725"/>
                  <a:pt x="1749490" y="1053725"/>
                  <a:pt x="1749490" y="1053725"/>
                </a:cubicBezTo>
                <a:close/>
                <a:moveTo>
                  <a:pt x="2362588" y="1357684"/>
                </a:moveTo>
                <a:cubicBezTo>
                  <a:pt x="2374101" y="1357684"/>
                  <a:pt x="2385614" y="1335232"/>
                  <a:pt x="2374101" y="1335232"/>
                </a:cubicBezTo>
                <a:cubicBezTo>
                  <a:pt x="2363163" y="1346170"/>
                  <a:pt x="2363163" y="1346170"/>
                  <a:pt x="2362588" y="1357684"/>
                </a:cubicBezTo>
                <a:close/>
                <a:moveTo>
                  <a:pt x="2776752" y="1562805"/>
                </a:moveTo>
                <a:cubicBezTo>
                  <a:pt x="2778371" y="1563345"/>
                  <a:pt x="2780530" y="1562626"/>
                  <a:pt x="2783408" y="1559747"/>
                </a:cubicBezTo>
                <a:cubicBezTo>
                  <a:pt x="2771895" y="1559747"/>
                  <a:pt x="2783409" y="1548809"/>
                  <a:pt x="2771895" y="1548234"/>
                </a:cubicBezTo>
                <a:cubicBezTo>
                  <a:pt x="2771895" y="1548234"/>
                  <a:pt x="2771895" y="1561186"/>
                  <a:pt x="2776752" y="1562805"/>
                </a:cubicBezTo>
                <a:close/>
                <a:moveTo>
                  <a:pt x="2376201" y="1367470"/>
                </a:moveTo>
                <a:lnTo>
                  <a:pt x="2384306" y="1364412"/>
                </a:lnTo>
                <a:lnTo>
                  <a:pt x="2385614" y="1367470"/>
                </a:lnTo>
                <a:close/>
                <a:moveTo>
                  <a:pt x="1853399" y="1108703"/>
                </a:moveTo>
                <a:cubicBezTo>
                  <a:pt x="1854838" y="1110142"/>
                  <a:pt x="1857717" y="1110142"/>
                  <a:pt x="1863474" y="1110142"/>
                </a:cubicBezTo>
                <a:cubicBezTo>
                  <a:pt x="1863474" y="1110142"/>
                  <a:pt x="1863474" y="1098628"/>
                  <a:pt x="1851960" y="1098628"/>
                </a:cubicBezTo>
                <a:cubicBezTo>
                  <a:pt x="1851960" y="1104385"/>
                  <a:pt x="1851960" y="1107264"/>
                  <a:pt x="1853399" y="1108703"/>
                </a:cubicBezTo>
                <a:close/>
                <a:moveTo>
                  <a:pt x="2398568" y="1378696"/>
                </a:moveTo>
                <a:cubicBezTo>
                  <a:pt x="2397128" y="1377257"/>
                  <a:pt x="2397128" y="1374379"/>
                  <a:pt x="2397129" y="1368622"/>
                </a:cubicBezTo>
                <a:lnTo>
                  <a:pt x="2408642" y="1380135"/>
                </a:lnTo>
                <a:cubicBezTo>
                  <a:pt x="2402885" y="1380135"/>
                  <a:pt x="2400007" y="1380135"/>
                  <a:pt x="2398568" y="1378696"/>
                </a:cubicBezTo>
                <a:close/>
                <a:moveTo>
                  <a:pt x="2431092" y="1402586"/>
                </a:moveTo>
                <a:cubicBezTo>
                  <a:pt x="2431092" y="1391073"/>
                  <a:pt x="2431092" y="1391073"/>
                  <a:pt x="2442606" y="1391073"/>
                </a:cubicBezTo>
                <a:cubicBezTo>
                  <a:pt x="2442606" y="1391073"/>
                  <a:pt x="2442606" y="1391073"/>
                  <a:pt x="2442606" y="1402587"/>
                </a:cubicBezTo>
                <a:cubicBezTo>
                  <a:pt x="2442606" y="1402587"/>
                  <a:pt x="2442606" y="1402587"/>
                  <a:pt x="2431092" y="1402586"/>
                </a:cubicBezTo>
                <a:close/>
                <a:moveTo>
                  <a:pt x="2147283" y="1267302"/>
                </a:moveTo>
                <a:lnTo>
                  <a:pt x="2158797" y="1267302"/>
                </a:lnTo>
                <a:cubicBezTo>
                  <a:pt x="2158797" y="1255788"/>
                  <a:pt x="2158797" y="1255788"/>
                  <a:pt x="2147284" y="1255788"/>
                </a:cubicBezTo>
                <a:lnTo>
                  <a:pt x="2135770" y="1255788"/>
                </a:lnTo>
                <a:cubicBezTo>
                  <a:pt x="2147284" y="1255788"/>
                  <a:pt x="2147283" y="1267302"/>
                  <a:pt x="2147284" y="1255788"/>
                </a:cubicBezTo>
                <a:cubicBezTo>
                  <a:pt x="2147284" y="1255788"/>
                  <a:pt x="2147284" y="1255788"/>
                  <a:pt x="2147283" y="1267302"/>
                </a:cubicBezTo>
                <a:close/>
                <a:moveTo>
                  <a:pt x="2351649" y="1368622"/>
                </a:moveTo>
                <a:cubicBezTo>
                  <a:pt x="2351649" y="1368622"/>
                  <a:pt x="2351649" y="1368622"/>
                  <a:pt x="2351649" y="1357108"/>
                </a:cubicBezTo>
                <a:cubicBezTo>
                  <a:pt x="2351650" y="1357684"/>
                  <a:pt x="2351650" y="1357684"/>
                  <a:pt x="2351649" y="1368622"/>
                </a:cubicBezTo>
                <a:close/>
                <a:moveTo>
                  <a:pt x="2238240" y="1312781"/>
                </a:moveTo>
                <a:cubicBezTo>
                  <a:pt x="2238241" y="1301267"/>
                  <a:pt x="2238241" y="1301267"/>
                  <a:pt x="2238241" y="1301267"/>
                </a:cubicBezTo>
                <a:cubicBezTo>
                  <a:pt x="2226727" y="1289754"/>
                  <a:pt x="2215213" y="1289754"/>
                  <a:pt x="2226727" y="1301267"/>
                </a:cubicBezTo>
                <a:cubicBezTo>
                  <a:pt x="2226727" y="1301267"/>
                  <a:pt x="2226727" y="1301267"/>
                  <a:pt x="2238240" y="1312781"/>
                </a:cubicBezTo>
                <a:close/>
                <a:moveTo>
                  <a:pt x="2670863" y="1530100"/>
                </a:moveTo>
                <a:cubicBezTo>
                  <a:pt x="2672302" y="1531539"/>
                  <a:pt x="2675181" y="1531539"/>
                  <a:pt x="2680938" y="1525783"/>
                </a:cubicBezTo>
                <a:cubicBezTo>
                  <a:pt x="2680938" y="1525783"/>
                  <a:pt x="2669424" y="1525782"/>
                  <a:pt x="2669424" y="1514269"/>
                </a:cubicBezTo>
                <a:cubicBezTo>
                  <a:pt x="2669424" y="1525782"/>
                  <a:pt x="2669424" y="1525782"/>
                  <a:pt x="2669424" y="1525782"/>
                </a:cubicBezTo>
                <a:cubicBezTo>
                  <a:pt x="2669424" y="1525782"/>
                  <a:pt x="2669424" y="1528661"/>
                  <a:pt x="2670863" y="1530100"/>
                </a:cubicBezTo>
                <a:close/>
                <a:moveTo>
                  <a:pt x="2112743" y="1256364"/>
                </a:moveTo>
                <a:cubicBezTo>
                  <a:pt x="2112743" y="1256364"/>
                  <a:pt x="2112743" y="1256364"/>
                  <a:pt x="2112743" y="1244851"/>
                </a:cubicBezTo>
                <a:cubicBezTo>
                  <a:pt x="2101229" y="1244851"/>
                  <a:pt x="2101228" y="1256364"/>
                  <a:pt x="2112743" y="1256364"/>
                </a:cubicBezTo>
                <a:close/>
                <a:moveTo>
                  <a:pt x="2425336" y="1412661"/>
                </a:moveTo>
                <a:cubicBezTo>
                  <a:pt x="2422457" y="1411222"/>
                  <a:pt x="2419579" y="1408343"/>
                  <a:pt x="2419579" y="1402587"/>
                </a:cubicBezTo>
                <a:cubicBezTo>
                  <a:pt x="2419579" y="1402587"/>
                  <a:pt x="2442606" y="1402587"/>
                  <a:pt x="2431093" y="1414100"/>
                </a:cubicBezTo>
                <a:cubicBezTo>
                  <a:pt x="2431093" y="1414100"/>
                  <a:pt x="2428214" y="1414100"/>
                  <a:pt x="2425336" y="1412661"/>
                </a:cubicBezTo>
                <a:close/>
                <a:moveTo>
                  <a:pt x="1868655" y="1137487"/>
                </a:moveTo>
                <a:cubicBezTo>
                  <a:pt x="1871533" y="1138926"/>
                  <a:pt x="1874411" y="1138925"/>
                  <a:pt x="1874411" y="1133169"/>
                </a:cubicBezTo>
                <a:cubicBezTo>
                  <a:pt x="1874411" y="1133169"/>
                  <a:pt x="1874411" y="1133169"/>
                  <a:pt x="1874411" y="1121656"/>
                </a:cubicBezTo>
                <a:cubicBezTo>
                  <a:pt x="1874411" y="1132593"/>
                  <a:pt x="1874411" y="1132593"/>
                  <a:pt x="1862898" y="1133169"/>
                </a:cubicBezTo>
                <a:cubicBezTo>
                  <a:pt x="1862898" y="1133169"/>
                  <a:pt x="1865777" y="1136047"/>
                  <a:pt x="1868655" y="1137487"/>
                </a:cubicBezTo>
                <a:close/>
                <a:moveTo>
                  <a:pt x="2363163" y="1384416"/>
                </a:moveTo>
                <a:cubicBezTo>
                  <a:pt x="2363163" y="1383877"/>
                  <a:pt x="2363163" y="1382438"/>
                  <a:pt x="2363163" y="1379559"/>
                </a:cubicBezTo>
                <a:cubicBezTo>
                  <a:pt x="2363163" y="1379559"/>
                  <a:pt x="2363163" y="1386036"/>
                  <a:pt x="2363163" y="1384416"/>
                </a:cubicBezTo>
                <a:close/>
                <a:moveTo>
                  <a:pt x="2805860" y="1604650"/>
                </a:moveTo>
                <a:lnTo>
                  <a:pt x="2809025" y="1602399"/>
                </a:lnTo>
                <a:lnTo>
                  <a:pt x="2812984" y="1604866"/>
                </a:lnTo>
                <a:cubicBezTo>
                  <a:pt x="2817230" y="1607673"/>
                  <a:pt x="2822843" y="1610407"/>
                  <a:pt x="2828311" y="1604650"/>
                </a:cubicBezTo>
                <a:cubicBezTo>
                  <a:pt x="2820108" y="1604650"/>
                  <a:pt x="2818058" y="1598174"/>
                  <a:pt x="2812688" y="1599793"/>
                </a:cubicBezTo>
                <a:lnTo>
                  <a:pt x="2809025" y="1602399"/>
                </a:lnTo>
                <a:lnTo>
                  <a:pt x="2807830" y="1601655"/>
                </a:lnTo>
                <a:cubicBezTo>
                  <a:pt x="2806580" y="1601269"/>
                  <a:pt x="2805860" y="1601916"/>
                  <a:pt x="2805860" y="1604650"/>
                </a:cubicBezTo>
                <a:close/>
                <a:moveTo>
                  <a:pt x="2500174" y="1458427"/>
                </a:moveTo>
                <a:lnTo>
                  <a:pt x="2511112" y="1458428"/>
                </a:lnTo>
                <a:lnTo>
                  <a:pt x="2511112" y="1458428"/>
                </a:lnTo>
                <a:lnTo>
                  <a:pt x="2511112" y="1458428"/>
                </a:lnTo>
                <a:lnTo>
                  <a:pt x="2511184" y="1458428"/>
                </a:lnTo>
                <a:cubicBezTo>
                  <a:pt x="2513990" y="1458428"/>
                  <a:pt x="2516868" y="1458427"/>
                  <a:pt x="2522625" y="1458428"/>
                </a:cubicBezTo>
                <a:cubicBezTo>
                  <a:pt x="2516869" y="1452670"/>
                  <a:pt x="2513990" y="1452671"/>
                  <a:pt x="2512551" y="1454110"/>
                </a:cubicBezTo>
                <a:lnTo>
                  <a:pt x="2511112" y="1458428"/>
                </a:lnTo>
                <a:lnTo>
                  <a:pt x="2511112" y="1458428"/>
                </a:lnTo>
                <a:lnTo>
                  <a:pt x="2513001" y="1448956"/>
                </a:lnTo>
                <a:cubicBezTo>
                  <a:pt x="2516617" y="1445798"/>
                  <a:pt x="2524929" y="1458427"/>
                  <a:pt x="2533563" y="1458427"/>
                </a:cubicBezTo>
                <a:cubicBezTo>
                  <a:pt x="2522050" y="1447489"/>
                  <a:pt x="2522050" y="1447489"/>
                  <a:pt x="2534139" y="1446914"/>
                </a:cubicBezTo>
                <a:cubicBezTo>
                  <a:pt x="2511688" y="1435401"/>
                  <a:pt x="2511688" y="1446914"/>
                  <a:pt x="2500174" y="1446914"/>
                </a:cubicBezTo>
                <a:cubicBezTo>
                  <a:pt x="2511688" y="1458428"/>
                  <a:pt x="2500174" y="1446914"/>
                  <a:pt x="2500174" y="1458427"/>
                </a:cubicBezTo>
                <a:close/>
                <a:moveTo>
                  <a:pt x="3042797" y="1731480"/>
                </a:moveTo>
                <a:cubicBezTo>
                  <a:pt x="3044047" y="1732019"/>
                  <a:pt x="3044767" y="1731300"/>
                  <a:pt x="3044767" y="1728421"/>
                </a:cubicBezTo>
                <a:cubicBezTo>
                  <a:pt x="3044767" y="1716907"/>
                  <a:pt x="3033254" y="1716907"/>
                  <a:pt x="3022316" y="1694456"/>
                </a:cubicBezTo>
                <a:cubicBezTo>
                  <a:pt x="3022315" y="1705394"/>
                  <a:pt x="3022315" y="1705394"/>
                  <a:pt x="3022316" y="1716907"/>
                </a:cubicBezTo>
                <a:cubicBezTo>
                  <a:pt x="3030519" y="1716907"/>
                  <a:pt x="3039046" y="1729861"/>
                  <a:pt x="3042797" y="1731480"/>
                </a:cubicBezTo>
                <a:close/>
                <a:moveTo>
                  <a:pt x="2487509" y="1459003"/>
                </a:moveTo>
                <a:cubicBezTo>
                  <a:pt x="2487510" y="1447489"/>
                  <a:pt x="2487510" y="1447489"/>
                  <a:pt x="2499024" y="1447489"/>
                </a:cubicBezTo>
                <a:cubicBezTo>
                  <a:pt x="2499023" y="1436552"/>
                  <a:pt x="2499023" y="1436552"/>
                  <a:pt x="2499024" y="1425038"/>
                </a:cubicBezTo>
                <a:cubicBezTo>
                  <a:pt x="2476572" y="1425038"/>
                  <a:pt x="2476571" y="1447489"/>
                  <a:pt x="2487509" y="1459003"/>
                </a:cubicBezTo>
                <a:close/>
                <a:moveTo>
                  <a:pt x="1777697" y="1108703"/>
                </a:moveTo>
                <a:cubicBezTo>
                  <a:pt x="1780575" y="1110142"/>
                  <a:pt x="1783453" y="1110142"/>
                  <a:pt x="1783453" y="1110142"/>
                </a:cubicBezTo>
                <a:cubicBezTo>
                  <a:pt x="1783453" y="1110142"/>
                  <a:pt x="1783453" y="1110142"/>
                  <a:pt x="1783453" y="1098628"/>
                </a:cubicBezTo>
                <a:cubicBezTo>
                  <a:pt x="1783453" y="1098628"/>
                  <a:pt x="1783453" y="1098628"/>
                  <a:pt x="1771940" y="1098628"/>
                </a:cubicBezTo>
                <a:cubicBezTo>
                  <a:pt x="1771940" y="1104385"/>
                  <a:pt x="1774819" y="1107264"/>
                  <a:pt x="1777697" y="1108703"/>
                </a:cubicBezTo>
                <a:close/>
                <a:moveTo>
                  <a:pt x="2351650" y="1402012"/>
                </a:moveTo>
                <a:cubicBezTo>
                  <a:pt x="2351650" y="1390498"/>
                  <a:pt x="2363163" y="1413525"/>
                  <a:pt x="2363163" y="1402011"/>
                </a:cubicBezTo>
                <a:cubicBezTo>
                  <a:pt x="2351650" y="1402012"/>
                  <a:pt x="2385615" y="1391073"/>
                  <a:pt x="2363163" y="1379559"/>
                </a:cubicBezTo>
                <a:cubicBezTo>
                  <a:pt x="2363163" y="1379559"/>
                  <a:pt x="2363163" y="1357108"/>
                  <a:pt x="2351649" y="1357108"/>
                </a:cubicBezTo>
                <a:cubicBezTo>
                  <a:pt x="2351649" y="1357108"/>
                  <a:pt x="2340135" y="1357108"/>
                  <a:pt x="2351649" y="1368622"/>
                </a:cubicBezTo>
                <a:cubicBezTo>
                  <a:pt x="2351649" y="1380135"/>
                  <a:pt x="2351649" y="1391073"/>
                  <a:pt x="2351650" y="1402012"/>
                </a:cubicBezTo>
                <a:close/>
                <a:moveTo>
                  <a:pt x="2238240" y="1346170"/>
                </a:moveTo>
                <a:cubicBezTo>
                  <a:pt x="2249179" y="1346170"/>
                  <a:pt x="2260692" y="1335232"/>
                  <a:pt x="2272205" y="1346170"/>
                </a:cubicBezTo>
                <a:cubicBezTo>
                  <a:pt x="2260692" y="1323719"/>
                  <a:pt x="2249754" y="1334657"/>
                  <a:pt x="2238240" y="1346170"/>
                </a:cubicBezTo>
                <a:close/>
                <a:moveTo>
                  <a:pt x="2414371" y="1434006"/>
                </a:moveTo>
                <a:cubicBezTo>
                  <a:pt x="2415261" y="1435256"/>
                  <a:pt x="2416700" y="1435976"/>
                  <a:pt x="2419579" y="1435976"/>
                </a:cubicBezTo>
                <a:lnTo>
                  <a:pt x="2431093" y="1435976"/>
                </a:lnTo>
                <a:cubicBezTo>
                  <a:pt x="2431093" y="1413525"/>
                  <a:pt x="2442607" y="1425038"/>
                  <a:pt x="2442031" y="1414100"/>
                </a:cubicBezTo>
                <a:cubicBezTo>
                  <a:pt x="2453545" y="1425614"/>
                  <a:pt x="2442031" y="1436552"/>
                  <a:pt x="2453544" y="1448066"/>
                </a:cubicBezTo>
                <a:cubicBezTo>
                  <a:pt x="2453544" y="1436552"/>
                  <a:pt x="2464483" y="1448065"/>
                  <a:pt x="2475996" y="1436552"/>
                </a:cubicBezTo>
                <a:cubicBezTo>
                  <a:pt x="2453545" y="1425614"/>
                  <a:pt x="2487509" y="1425614"/>
                  <a:pt x="2475996" y="1414100"/>
                </a:cubicBezTo>
                <a:cubicBezTo>
                  <a:pt x="2475996" y="1402587"/>
                  <a:pt x="2464483" y="1402587"/>
                  <a:pt x="2464483" y="1402587"/>
                </a:cubicBezTo>
                <a:cubicBezTo>
                  <a:pt x="2464483" y="1391073"/>
                  <a:pt x="2464483" y="1391073"/>
                  <a:pt x="2475996" y="1391073"/>
                </a:cubicBezTo>
                <a:lnTo>
                  <a:pt x="2475996" y="1379559"/>
                </a:lnTo>
                <a:cubicBezTo>
                  <a:pt x="2467360" y="1379559"/>
                  <a:pt x="2471678" y="1386036"/>
                  <a:pt x="2469519" y="1384417"/>
                </a:cubicBezTo>
                <a:lnTo>
                  <a:pt x="2465040" y="1380097"/>
                </a:lnTo>
                <a:lnTo>
                  <a:pt x="2462000" y="1373479"/>
                </a:lnTo>
                <a:cubicBezTo>
                  <a:pt x="2463618" y="1368622"/>
                  <a:pt x="2476571" y="1368622"/>
                  <a:pt x="2476571" y="1368622"/>
                </a:cubicBezTo>
                <a:cubicBezTo>
                  <a:pt x="2467936" y="1360418"/>
                  <a:pt x="2459301" y="1370996"/>
                  <a:pt x="2460381" y="1376798"/>
                </a:cubicBezTo>
                <a:lnTo>
                  <a:pt x="2463613" y="1379105"/>
                </a:lnTo>
                <a:lnTo>
                  <a:pt x="2453472" y="1373802"/>
                </a:lnTo>
                <a:cubicBezTo>
                  <a:pt x="2450665" y="1370924"/>
                  <a:pt x="2447787" y="1368046"/>
                  <a:pt x="2442030" y="1368046"/>
                </a:cubicBezTo>
                <a:cubicBezTo>
                  <a:pt x="2431092" y="1379559"/>
                  <a:pt x="2419579" y="1379559"/>
                  <a:pt x="2419579" y="1379559"/>
                </a:cubicBezTo>
                <a:cubicBezTo>
                  <a:pt x="2419579" y="1368046"/>
                  <a:pt x="2431093" y="1368046"/>
                  <a:pt x="2419579" y="1368046"/>
                </a:cubicBezTo>
                <a:cubicBezTo>
                  <a:pt x="2419579" y="1368046"/>
                  <a:pt x="2408066" y="1357108"/>
                  <a:pt x="2419579" y="1345594"/>
                </a:cubicBezTo>
                <a:cubicBezTo>
                  <a:pt x="2408642" y="1345595"/>
                  <a:pt x="2408642" y="1345595"/>
                  <a:pt x="2397128" y="1345595"/>
                </a:cubicBezTo>
                <a:cubicBezTo>
                  <a:pt x="2408066" y="1345595"/>
                  <a:pt x="2419579" y="1345594"/>
                  <a:pt x="2419579" y="1334081"/>
                </a:cubicBezTo>
                <a:cubicBezTo>
                  <a:pt x="2397128" y="1322568"/>
                  <a:pt x="2419579" y="1311630"/>
                  <a:pt x="2385615" y="1300116"/>
                </a:cubicBezTo>
                <a:cubicBezTo>
                  <a:pt x="2394250" y="1308751"/>
                  <a:pt x="2377303" y="1317063"/>
                  <a:pt x="2377762" y="1325536"/>
                </a:cubicBezTo>
                <a:lnTo>
                  <a:pt x="2384773" y="1333165"/>
                </a:lnTo>
                <a:lnTo>
                  <a:pt x="2384175" y="1340701"/>
                </a:lnTo>
                <a:cubicBezTo>
                  <a:pt x="2382736" y="1347753"/>
                  <a:pt x="2379858" y="1356245"/>
                  <a:pt x="2374101" y="1367470"/>
                </a:cubicBezTo>
                <a:cubicBezTo>
                  <a:pt x="2374101" y="1367470"/>
                  <a:pt x="2374101" y="1367470"/>
                  <a:pt x="2375540" y="1367471"/>
                </a:cubicBezTo>
                <a:lnTo>
                  <a:pt x="2376201" y="1367470"/>
                </a:lnTo>
                <a:lnTo>
                  <a:pt x="2374676" y="1368046"/>
                </a:lnTo>
                <a:cubicBezTo>
                  <a:pt x="2386191" y="1379559"/>
                  <a:pt x="2397128" y="1390498"/>
                  <a:pt x="2408642" y="1402011"/>
                </a:cubicBezTo>
                <a:cubicBezTo>
                  <a:pt x="2397128" y="1402011"/>
                  <a:pt x="2397128" y="1413525"/>
                  <a:pt x="2397128" y="1413525"/>
                </a:cubicBezTo>
                <a:cubicBezTo>
                  <a:pt x="2413966" y="1421728"/>
                  <a:pt x="2411700" y="1430256"/>
                  <a:pt x="2414371" y="1434006"/>
                </a:cubicBezTo>
                <a:close/>
                <a:moveTo>
                  <a:pt x="2469915" y="1463105"/>
                </a:moveTo>
                <a:cubicBezTo>
                  <a:pt x="2471534" y="1462745"/>
                  <a:pt x="2473693" y="1461306"/>
                  <a:pt x="2476571" y="1458427"/>
                </a:cubicBezTo>
                <a:cubicBezTo>
                  <a:pt x="2476571" y="1447489"/>
                  <a:pt x="2465058" y="1458427"/>
                  <a:pt x="2476571" y="1446914"/>
                </a:cubicBezTo>
                <a:cubicBezTo>
                  <a:pt x="2476571" y="1446914"/>
                  <a:pt x="2476571" y="1446914"/>
                  <a:pt x="2465058" y="1446914"/>
                </a:cubicBezTo>
                <a:cubicBezTo>
                  <a:pt x="2465058" y="1455549"/>
                  <a:pt x="2465058" y="1464184"/>
                  <a:pt x="2469915" y="1463105"/>
                </a:cubicBezTo>
                <a:close/>
                <a:moveTo>
                  <a:pt x="3113403" y="1789531"/>
                </a:moveTo>
                <a:lnTo>
                  <a:pt x="3106364" y="1784838"/>
                </a:lnTo>
                <a:cubicBezTo>
                  <a:pt x="3109242" y="1784837"/>
                  <a:pt x="3111401" y="1786241"/>
                  <a:pt x="3113021" y="1788525"/>
                </a:cubicBezTo>
                <a:close/>
                <a:moveTo>
                  <a:pt x="2579043" y="1525782"/>
                </a:moveTo>
                <a:cubicBezTo>
                  <a:pt x="2590557" y="1525782"/>
                  <a:pt x="2579043" y="1514269"/>
                  <a:pt x="2590556" y="1514269"/>
                </a:cubicBezTo>
                <a:cubicBezTo>
                  <a:pt x="2590557" y="1525782"/>
                  <a:pt x="2602070" y="1514269"/>
                  <a:pt x="2602070" y="1514269"/>
                </a:cubicBezTo>
                <a:cubicBezTo>
                  <a:pt x="2602070" y="1514269"/>
                  <a:pt x="2590557" y="1525206"/>
                  <a:pt x="2602070" y="1536720"/>
                </a:cubicBezTo>
                <a:cubicBezTo>
                  <a:pt x="2624521" y="1514269"/>
                  <a:pt x="2613584" y="1514269"/>
                  <a:pt x="2602070" y="1491817"/>
                </a:cubicBezTo>
                <a:cubicBezTo>
                  <a:pt x="2624522" y="1503331"/>
                  <a:pt x="2624521" y="1491817"/>
                  <a:pt x="2636035" y="1503331"/>
                </a:cubicBezTo>
                <a:cubicBezTo>
                  <a:pt x="2646973" y="1491817"/>
                  <a:pt x="2646973" y="1491817"/>
                  <a:pt x="2658486" y="1491817"/>
                </a:cubicBezTo>
                <a:cubicBezTo>
                  <a:pt x="2646973" y="1491817"/>
                  <a:pt x="2669999" y="1480879"/>
                  <a:pt x="2658486" y="1469365"/>
                </a:cubicBezTo>
                <a:cubicBezTo>
                  <a:pt x="2658486" y="1469365"/>
                  <a:pt x="2658486" y="1469365"/>
                  <a:pt x="2658486" y="1480879"/>
                </a:cubicBezTo>
                <a:cubicBezTo>
                  <a:pt x="2646973" y="1480879"/>
                  <a:pt x="2636034" y="1492393"/>
                  <a:pt x="2624521" y="1492393"/>
                </a:cubicBezTo>
                <a:cubicBezTo>
                  <a:pt x="2624522" y="1481455"/>
                  <a:pt x="2624522" y="1469942"/>
                  <a:pt x="2624522" y="1469942"/>
                </a:cubicBezTo>
                <a:cubicBezTo>
                  <a:pt x="2624521" y="1459004"/>
                  <a:pt x="2624521" y="1447489"/>
                  <a:pt x="2613008" y="1447489"/>
                </a:cubicBezTo>
                <a:cubicBezTo>
                  <a:pt x="2613008" y="1458427"/>
                  <a:pt x="2613008" y="1458427"/>
                  <a:pt x="2624522" y="1469942"/>
                </a:cubicBezTo>
                <a:cubicBezTo>
                  <a:pt x="2613008" y="1469942"/>
                  <a:pt x="2624522" y="1481455"/>
                  <a:pt x="2613008" y="1481455"/>
                </a:cubicBezTo>
                <a:cubicBezTo>
                  <a:pt x="2613008" y="1469942"/>
                  <a:pt x="2601494" y="1492968"/>
                  <a:pt x="2601494" y="1481455"/>
                </a:cubicBezTo>
                <a:cubicBezTo>
                  <a:pt x="2601494" y="1481455"/>
                  <a:pt x="2613008" y="1481455"/>
                  <a:pt x="2601494" y="1469942"/>
                </a:cubicBezTo>
                <a:cubicBezTo>
                  <a:pt x="2601495" y="1458428"/>
                  <a:pt x="2613008" y="1447489"/>
                  <a:pt x="2602070" y="1457276"/>
                </a:cubicBezTo>
                <a:cubicBezTo>
                  <a:pt x="2602070" y="1457276"/>
                  <a:pt x="2590557" y="1457276"/>
                  <a:pt x="2590556" y="1468790"/>
                </a:cubicBezTo>
                <a:cubicBezTo>
                  <a:pt x="2579618" y="1468790"/>
                  <a:pt x="2579619" y="1445763"/>
                  <a:pt x="2568105" y="1457276"/>
                </a:cubicBezTo>
                <a:cubicBezTo>
                  <a:pt x="2579619" y="1457276"/>
                  <a:pt x="2568104" y="1468790"/>
                  <a:pt x="2568104" y="1468790"/>
                </a:cubicBezTo>
                <a:cubicBezTo>
                  <a:pt x="2579042" y="1468790"/>
                  <a:pt x="2590556" y="1468790"/>
                  <a:pt x="2590556" y="1480303"/>
                </a:cubicBezTo>
                <a:cubicBezTo>
                  <a:pt x="2567529" y="1480304"/>
                  <a:pt x="2590556" y="1491817"/>
                  <a:pt x="2579042" y="1491817"/>
                </a:cubicBezTo>
                <a:cubicBezTo>
                  <a:pt x="2579043" y="1514269"/>
                  <a:pt x="2590556" y="1514269"/>
                  <a:pt x="2579043" y="1525782"/>
                </a:cubicBezTo>
                <a:close/>
                <a:moveTo>
                  <a:pt x="3114050" y="1791228"/>
                </a:moveTo>
                <a:lnTo>
                  <a:pt x="3113403" y="1789531"/>
                </a:lnTo>
                <a:lnTo>
                  <a:pt x="3114999" y="1790594"/>
                </a:lnTo>
                <a:close/>
                <a:moveTo>
                  <a:pt x="2423168" y="1453642"/>
                </a:moveTo>
                <a:cubicBezTo>
                  <a:pt x="2429617" y="1457744"/>
                  <a:pt x="2442462" y="1455693"/>
                  <a:pt x="2442030" y="1447489"/>
                </a:cubicBezTo>
                <a:cubicBezTo>
                  <a:pt x="2442030" y="1447489"/>
                  <a:pt x="2442030" y="1447489"/>
                  <a:pt x="2419579" y="1447489"/>
                </a:cubicBezTo>
                <a:cubicBezTo>
                  <a:pt x="2419579" y="1450224"/>
                  <a:pt x="2421018" y="1452275"/>
                  <a:pt x="2423168" y="1453642"/>
                </a:cubicBezTo>
                <a:close/>
                <a:moveTo>
                  <a:pt x="2851339" y="1672005"/>
                </a:moveTo>
                <a:cubicBezTo>
                  <a:pt x="2862852" y="1672005"/>
                  <a:pt x="2862852" y="1661066"/>
                  <a:pt x="2862852" y="1660491"/>
                </a:cubicBezTo>
                <a:lnTo>
                  <a:pt x="2851339" y="1660491"/>
                </a:lnTo>
                <a:close/>
                <a:moveTo>
                  <a:pt x="2556016" y="1525782"/>
                </a:moveTo>
                <a:lnTo>
                  <a:pt x="2556016" y="1525206"/>
                </a:lnTo>
                <a:lnTo>
                  <a:pt x="2556016" y="1525206"/>
                </a:lnTo>
                <a:lnTo>
                  <a:pt x="2556016" y="1515708"/>
                </a:lnTo>
                <a:cubicBezTo>
                  <a:pt x="2556016" y="1514269"/>
                  <a:pt x="2556016" y="1514269"/>
                  <a:pt x="2556016" y="1514269"/>
                </a:cubicBezTo>
                <a:cubicBezTo>
                  <a:pt x="2567529" y="1514269"/>
                  <a:pt x="2567529" y="1514269"/>
                  <a:pt x="2567529" y="1514269"/>
                </a:cubicBezTo>
                <a:cubicBezTo>
                  <a:pt x="2567529" y="1520026"/>
                  <a:pt x="2567529" y="1522904"/>
                  <a:pt x="2566090" y="1524343"/>
                </a:cubicBezTo>
                <a:close/>
                <a:moveTo>
                  <a:pt x="2328622" y="1413525"/>
                </a:moveTo>
                <a:cubicBezTo>
                  <a:pt x="2328622" y="1391073"/>
                  <a:pt x="2340135" y="1402587"/>
                  <a:pt x="2351074" y="1391073"/>
                </a:cubicBezTo>
                <a:cubicBezTo>
                  <a:pt x="2340136" y="1391073"/>
                  <a:pt x="2340136" y="1391073"/>
                  <a:pt x="2328622" y="1391073"/>
                </a:cubicBezTo>
                <a:cubicBezTo>
                  <a:pt x="2328622" y="1402011"/>
                  <a:pt x="2317109" y="1402011"/>
                  <a:pt x="2328622" y="1413525"/>
                </a:cubicBezTo>
                <a:close/>
                <a:moveTo>
                  <a:pt x="2056326" y="1278816"/>
                </a:moveTo>
                <a:cubicBezTo>
                  <a:pt x="2056326" y="1278816"/>
                  <a:pt x="2056326" y="1278816"/>
                  <a:pt x="2067840" y="1278816"/>
                </a:cubicBezTo>
                <a:cubicBezTo>
                  <a:pt x="2067839" y="1256364"/>
                  <a:pt x="2079352" y="1256364"/>
                  <a:pt x="2067839" y="1233913"/>
                </a:cubicBezTo>
                <a:cubicBezTo>
                  <a:pt x="2056326" y="1233913"/>
                  <a:pt x="2056326" y="1244851"/>
                  <a:pt x="2056326" y="1233913"/>
                </a:cubicBezTo>
                <a:cubicBezTo>
                  <a:pt x="2056326" y="1244851"/>
                  <a:pt x="2056326" y="1267302"/>
                  <a:pt x="2056326" y="1278816"/>
                </a:cubicBezTo>
                <a:close/>
                <a:moveTo>
                  <a:pt x="3140330" y="1818802"/>
                </a:moveTo>
                <a:cubicBezTo>
                  <a:pt x="3140330" y="1818802"/>
                  <a:pt x="3128816" y="1807289"/>
                  <a:pt x="3140330" y="1807289"/>
                </a:cubicBezTo>
                <a:cubicBezTo>
                  <a:pt x="3140330" y="1807289"/>
                  <a:pt x="3151843" y="1818802"/>
                  <a:pt x="3140330" y="1818802"/>
                </a:cubicBezTo>
                <a:close/>
                <a:moveTo>
                  <a:pt x="2817374" y="1661066"/>
                </a:moveTo>
                <a:cubicBezTo>
                  <a:pt x="2828888" y="1661066"/>
                  <a:pt x="2839825" y="1672005"/>
                  <a:pt x="2839824" y="1661067"/>
                </a:cubicBezTo>
                <a:cubicBezTo>
                  <a:pt x="2839824" y="1661067"/>
                  <a:pt x="2828888" y="1649553"/>
                  <a:pt x="2817374" y="1661066"/>
                </a:cubicBezTo>
                <a:close/>
                <a:moveTo>
                  <a:pt x="2726417" y="1616164"/>
                </a:moveTo>
                <a:cubicBezTo>
                  <a:pt x="2737929" y="1627102"/>
                  <a:pt x="2749444" y="1616164"/>
                  <a:pt x="2737930" y="1616164"/>
                </a:cubicBezTo>
                <a:cubicBezTo>
                  <a:pt x="2726417" y="1616164"/>
                  <a:pt x="2726417" y="1604650"/>
                  <a:pt x="2726417" y="1616164"/>
                </a:cubicBezTo>
                <a:close/>
                <a:moveTo>
                  <a:pt x="2022360" y="1267877"/>
                </a:moveTo>
                <a:cubicBezTo>
                  <a:pt x="2033874" y="1256364"/>
                  <a:pt x="2033875" y="1233913"/>
                  <a:pt x="2022360" y="1233913"/>
                </a:cubicBezTo>
                <a:cubicBezTo>
                  <a:pt x="2022360" y="1244851"/>
                  <a:pt x="2010847" y="1256364"/>
                  <a:pt x="2022360" y="1267877"/>
                </a:cubicBezTo>
                <a:close/>
                <a:moveTo>
                  <a:pt x="2942296" y="1728421"/>
                </a:moveTo>
                <a:cubicBezTo>
                  <a:pt x="2942296" y="1725543"/>
                  <a:pt x="2943699" y="1725507"/>
                  <a:pt x="2945453" y="1727072"/>
                </a:cubicBezTo>
                <a:lnTo>
                  <a:pt x="2945761" y="1727555"/>
                </a:lnTo>
                <a:close/>
                <a:moveTo>
                  <a:pt x="1777697" y="1153749"/>
                </a:moveTo>
                <a:cubicBezTo>
                  <a:pt x="1780575" y="1155189"/>
                  <a:pt x="1783453" y="1155333"/>
                  <a:pt x="1783453" y="1155621"/>
                </a:cubicBezTo>
                <a:cubicBezTo>
                  <a:pt x="1783453" y="1144107"/>
                  <a:pt x="1771940" y="1144107"/>
                  <a:pt x="1771940" y="1144107"/>
                </a:cubicBezTo>
                <a:cubicBezTo>
                  <a:pt x="1771940" y="1149576"/>
                  <a:pt x="1774819" y="1152310"/>
                  <a:pt x="1777697" y="1153749"/>
                </a:cubicBezTo>
                <a:close/>
                <a:moveTo>
                  <a:pt x="2142246" y="1338290"/>
                </a:moveTo>
                <a:cubicBezTo>
                  <a:pt x="2142966" y="1338830"/>
                  <a:pt x="2144405" y="1338110"/>
                  <a:pt x="2147284" y="1335232"/>
                </a:cubicBezTo>
                <a:cubicBezTo>
                  <a:pt x="2147284" y="1323718"/>
                  <a:pt x="2147284" y="1323718"/>
                  <a:pt x="2158797" y="1312205"/>
                </a:cubicBezTo>
                <a:cubicBezTo>
                  <a:pt x="2147284" y="1301267"/>
                  <a:pt x="2147284" y="1323718"/>
                  <a:pt x="2147284" y="1323718"/>
                </a:cubicBezTo>
                <a:lnTo>
                  <a:pt x="2135769" y="1323719"/>
                </a:lnTo>
                <a:cubicBezTo>
                  <a:pt x="2144405" y="1323719"/>
                  <a:pt x="2140087" y="1336671"/>
                  <a:pt x="2142246" y="1338290"/>
                </a:cubicBezTo>
                <a:close/>
                <a:moveTo>
                  <a:pt x="2748867" y="1639191"/>
                </a:moveTo>
                <a:cubicBezTo>
                  <a:pt x="2760382" y="1639191"/>
                  <a:pt x="2760382" y="1639191"/>
                  <a:pt x="2760382" y="1627678"/>
                </a:cubicBezTo>
                <a:cubicBezTo>
                  <a:pt x="2760382" y="1627678"/>
                  <a:pt x="2760382" y="1616164"/>
                  <a:pt x="2748868" y="1616164"/>
                </a:cubicBezTo>
                <a:cubicBezTo>
                  <a:pt x="2748868" y="1627102"/>
                  <a:pt x="2760382" y="1627102"/>
                  <a:pt x="2748867" y="1639191"/>
                </a:cubicBezTo>
                <a:close/>
                <a:moveTo>
                  <a:pt x="2797764" y="1667219"/>
                </a:moveTo>
                <a:cubicBezTo>
                  <a:pt x="2803701" y="1671321"/>
                  <a:pt x="2814495" y="1669270"/>
                  <a:pt x="2805861" y="1661066"/>
                </a:cubicBezTo>
                <a:cubicBezTo>
                  <a:pt x="2805861" y="1672580"/>
                  <a:pt x="2805861" y="1661066"/>
                  <a:pt x="2794346" y="1661066"/>
                </a:cubicBezTo>
                <a:cubicBezTo>
                  <a:pt x="2794346" y="1663801"/>
                  <a:pt x="2795786" y="1665852"/>
                  <a:pt x="2797764" y="1667219"/>
                </a:cubicBezTo>
                <a:close/>
                <a:moveTo>
                  <a:pt x="2885303" y="1716907"/>
                </a:moveTo>
                <a:cubicBezTo>
                  <a:pt x="2885304" y="1705969"/>
                  <a:pt x="2896817" y="1694456"/>
                  <a:pt x="2885303" y="1694456"/>
                </a:cubicBezTo>
                <a:cubicBezTo>
                  <a:pt x="2873790" y="1705970"/>
                  <a:pt x="2862852" y="1705969"/>
                  <a:pt x="2885304" y="1705969"/>
                </a:cubicBezTo>
                <a:cubicBezTo>
                  <a:pt x="2874365" y="1705969"/>
                  <a:pt x="2874365" y="1705969"/>
                  <a:pt x="2885303" y="1716907"/>
                </a:cubicBezTo>
                <a:close/>
                <a:moveTo>
                  <a:pt x="2363163" y="1458427"/>
                </a:moveTo>
                <a:cubicBezTo>
                  <a:pt x="2363163" y="1435976"/>
                  <a:pt x="2363163" y="1447489"/>
                  <a:pt x="2374677" y="1446914"/>
                </a:cubicBezTo>
                <a:cubicBezTo>
                  <a:pt x="2363163" y="1446914"/>
                  <a:pt x="2374677" y="1435401"/>
                  <a:pt x="2374677" y="1435401"/>
                </a:cubicBezTo>
                <a:cubicBezTo>
                  <a:pt x="2363739" y="1424463"/>
                  <a:pt x="2352225" y="1435401"/>
                  <a:pt x="2352225" y="1412948"/>
                </a:cubicBezTo>
                <a:cubicBezTo>
                  <a:pt x="2352225" y="1424463"/>
                  <a:pt x="2340711" y="1424463"/>
                  <a:pt x="2340711" y="1424463"/>
                </a:cubicBezTo>
                <a:cubicBezTo>
                  <a:pt x="2351649" y="1424463"/>
                  <a:pt x="2351649" y="1435401"/>
                  <a:pt x="2363163" y="1446914"/>
                </a:cubicBezTo>
                <a:cubicBezTo>
                  <a:pt x="2351650" y="1446914"/>
                  <a:pt x="2351650" y="1446914"/>
                  <a:pt x="2351650" y="1446914"/>
                </a:cubicBezTo>
                <a:close/>
                <a:moveTo>
                  <a:pt x="2022361" y="1289754"/>
                </a:moveTo>
                <a:cubicBezTo>
                  <a:pt x="2033298" y="1278816"/>
                  <a:pt x="2044813" y="1278816"/>
                  <a:pt x="2044812" y="1267302"/>
                </a:cubicBezTo>
                <a:cubicBezTo>
                  <a:pt x="2033874" y="1267302"/>
                  <a:pt x="2022360" y="1278240"/>
                  <a:pt x="2022361" y="1289754"/>
                </a:cubicBezTo>
                <a:close/>
                <a:moveTo>
                  <a:pt x="2272206" y="1413525"/>
                </a:moveTo>
                <a:cubicBezTo>
                  <a:pt x="2272206" y="1402587"/>
                  <a:pt x="2283143" y="1391073"/>
                  <a:pt x="2272206" y="1391073"/>
                </a:cubicBezTo>
                <a:cubicBezTo>
                  <a:pt x="2272205" y="1379559"/>
                  <a:pt x="2260692" y="1391073"/>
                  <a:pt x="2260692" y="1379559"/>
                </a:cubicBezTo>
                <a:cubicBezTo>
                  <a:pt x="2260692" y="1379559"/>
                  <a:pt x="2260692" y="1379559"/>
                  <a:pt x="2272205" y="1379559"/>
                </a:cubicBezTo>
                <a:cubicBezTo>
                  <a:pt x="2272205" y="1368622"/>
                  <a:pt x="2260692" y="1368622"/>
                  <a:pt x="2260692" y="1357108"/>
                </a:cubicBezTo>
                <a:cubicBezTo>
                  <a:pt x="2249178" y="1368622"/>
                  <a:pt x="2260692" y="1379559"/>
                  <a:pt x="2249179" y="1391073"/>
                </a:cubicBezTo>
                <a:cubicBezTo>
                  <a:pt x="2249179" y="1391073"/>
                  <a:pt x="2260692" y="1391073"/>
                  <a:pt x="2272206" y="1391073"/>
                </a:cubicBezTo>
                <a:cubicBezTo>
                  <a:pt x="2283718" y="1402011"/>
                  <a:pt x="2260692" y="1402011"/>
                  <a:pt x="2272206" y="1413525"/>
                </a:cubicBezTo>
                <a:close/>
                <a:moveTo>
                  <a:pt x="2612432" y="1582198"/>
                </a:moveTo>
                <a:cubicBezTo>
                  <a:pt x="2612432" y="1582198"/>
                  <a:pt x="2612432" y="1582198"/>
                  <a:pt x="2623945" y="1582198"/>
                </a:cubicBezTo>
                <a:cubicBezTo>
                  <a:pt x="2601495" y="1582198"/>
                  <a:pt x="2623945" y="1571260"/>
                  <a:pt x="2612432" y="1570685"/>
                </a:cubicBezTo>
                <a:cubicBezTo>
                  <a:pt x="2612432" y="1570685"/>
                  <a:pt x="2612432" y="1570685"/>
                  <a:pt x="2612432" y="1582198"/>
                </a:cubicBezTo>
                <a:close/>
                <a:moveTo>
                  <a:pt x="2090290" y="1323719"/>
                </a:moveTo>
                <a:cubicBezTo>
                  <a:pt x="2101805" y="1323719"/>
                  <a:pt x="2101805" y="1335232"/>
                  <a:pt x="2101805" y="1323719"/>
                </a:cubicBezTo>
                <a:lnTo>
                  <a:pt x="2101805" y="1312205"/>
                </a:lnTo>
                <a:cubicBezTo>
                  <a:pt x="2101805" y="1323719"/>
                  <a:pt x="2090290" y="1323719"/>
                  <a:pt x="2090290" y="1323719"/>
                </a:cubicBezTo>
                <a:close/>
                <a:moveTo>
                  <a:pt x="1976464" y="1267421"/>
                </a:moveTo>
                <a:lnTo>
                  <a:pt x="1976306" y="1267302"/>
                </a:lnTo>
                <a:lnTo>
                  <a:pt x="1976435" y="1267228"/>
                </a:lnTo>
                <a:lnTo>
                  <a:pt x="1976883" y="1267302"/>
                </a:lnTo>
                <a:close/>
                <a:moveTo>
                  <a:pt x="1795544" y="1178071"/>
                </a:moveTo>
                <a:cubicBezTo>
                  <a:pt x="1795543" y="1166558"/>
                  <a:pt x="1806481" y="1178072"/>
                  <a:pt x="1817994" y="1166558"/>
                </a:cubicBezTo>
                <a:cubicBezTo>
                  <a:pt x="1806481" y="1155044"/>
                  <a:pt x="1806481" y="1166558"/>
                  <a:pt x="1806481" y="1166558"/>
                </a:cubicBezTo>
                <a:lnTo>
                  <a:pt x="1806481" y="1155044"/>
                </a:lnTo>
                <a:cubicBezTo>
                  <a:pt x="1806481" y="1166558"/>
                  <a:pt x="1783453" y="1177496"/>
                  <a:pt x="1795544" y="1178071"/>
                </a:cubicBezTo>
                <a:close/>
                <a:moveTo>
                  <a:pt x="2942296" y="1750873"/>
                </a:moveTo>
                <a:cubicBezTo>
                  <a:pt x="2953522" y="1750873"/>
                  <a:pt x="2953522" y="1742382"/>
                  <a:pt x="2950715" y="1735329"/>
                </a:cubicBezTo>
                <a:lnTo>
                  <a:pt x="2945761" y="1727555"/>
                </a:lnTo>
                <a:lnTo>
                  <a:pt x="2948053" y="1726982"/>
                </a:lnTo>
                <a:cubicBezTo>
                  <a:pt x="2950932" y="1725543"/>
                  <a:pt x="2953810" y="1722664"/>
                  <a:pt x="2953810" y="1716907"/>
                </a:cubicBezTo>
                <a:cubicBezTo>
                  <a:pt x="2942296" y="1728421"/>
                  <a:pt x="2953810" y="1705394"/>
                  <a:pt x="2942295" y="1716907"/>
                </a:cubicBezTo>
                <a:cubicBezTo>
                  <a:pt x="2942295" y="1716907"/>
                  <a:pt x="2942295" y="1716907"/>
                  <a:pt x="2942296" y="1728421"/>
                </a:cubicBezTo>
                <a:cubicBezTo>
                  <a:pt x="2942295" y="1739359"/>
                  <a:pt x="2942295" y="1739359"/>
                  <a:pt x="2942296" y="1750873"/>
                </a:cubicBezTo>
                <a:close/>
                <a:moveTo>
                  <a:pt x="2714903" y="1638615"/>
                </a:moveTo>
                <a:cubicBezTo>
                  <a:pt x="2726417" y="1638615"/>
                  <a:pt x="2726416" y="1615588"/>
                  <a:pt x="2714903" y="1627102"/>
                </a:cubicBezTo>
                <a:cubicBezTo>
                  <a:pt x="2726417" y="1627102"/>
                  <a:pt x="2714903" y="1638615"/>
                  <a:pt x="2714903" y="1638615"/>
                </a:cubicBezTo>
                <a:close/>
                <a:moveTo>
                  <a:pt x="1874411" y="1222975"/>
                </a:moveTo>
                <a:cubicBezTo>
                  <a:pt x="1897439" y="1222975"/>
                  <a:pt x="1897439" y="1212037"/>
                  <a:pt x="1919889" y="1200523"/>
                </a:cubicBezTo>
                <a:cubicBezTo>
                  <a:pt x="1908377" y="1212037"/>
                  <a:pt x="1931404" y="1212037"/>
                  <a:pt x="1919889" y="1200523"/>
                </a:cubicBezTo>
                <a:cubicBezTo>
                  <a:pt x="1908952" y="1200524"/>
                  <a:pt x="1897438" y="1189009"/>
                  <a:pt x="1897438" y="1189009"/>
                </a:cubicBezTo>
                <a:cubicBezTo>
                  <a:pt x="1897438" y="1178071"/>
                  <a:pt x="1897438" y="1178071"/>
                  <a:pt x="1897439" y="1166558"/>
                </a:cubicBezTo>
                <a:cubicBezTo>
                  <a:pt x="1897439" y="1143532"/>
                  <a:pt x="1874411" y="1143532"/>
                  <a:pt x="1851960" y="1155045"/>
                </a:cubicBezTo>
                <a:lnTo>
                  <a:pt x="1853297" y="1158295"/>
                </a:lnTo>
                <a:lnTo>
                  <a:pt x="1851457" y="1158715"/>
                </a:lnTo>
                <a:cubicBezTo>
                  <a:pt x="1848650" y="1161521"/>
                  <a:pt x="1845916" y="1167134"/>
                  <a:pt x="1840447" y="1167134"/>
                </a:cubicBezTo>
                <a:cubicBezTo>
                  <a:pt x="1840447" y="1167134"/>
                  <a:pt x="1840447" y="1167134"/>
                  <a:pt x="1841886" y="1167135"/>
                </a:cubicBezTo>
                <a:lnTo>
                  <a:pt x="1849626" y="1167134"/>
                </a:lnTo>
                <a:lnTo>
                  <a:pt x="1843783" y="1171478"/>
                </a:lnTo>
                <a:lnTo>
                  <a:pt x="1843261" y="1172601"/>
                </a:lnTo>
                <a:lnTo>
                  <a:pt x="1841885" y="1172891"/>
                </a:lnTo>
                <a:cubicBezTo>
                  <a:pt x="1840446" y="1172890"/>
                  <a:pt x="1840446" y="1172890"/>
                  <a:pt x="1840446" y="1178647"/>
                </a:cubicBezTo>
                <a:lnTo>
                  <a:pt x="1843261" y="1172601"/>
                </a:lnTo>
                <a:lnTo>
                  <a:pt x="1845304" y="1172171"/>
                </a:lnTo>
                <a:cubicBezTo>
                  <a:pt x="1846922" y="1171451"/>
                  <a:pt x="1849081" y="1170012"/>
                  <a:pt x="1851960" y="1167134"/>
                </a:cubicBezTo>
                <a:lnTo>
                  <a:pt x="1849626" y="1167134"/>
                </a:lnTo>
                <a:lnTo>
                  <a:pt x="1850304" y="1166630"/>
                </a:lnTo>
                <a:cubicBezTo>
                  <a:pt x="1852428" y="1165155"/>
                  <a:pt x="1854208" y="1163697"/>
                  <a:pt x="1854775" y="1161890"/>
                </a:cubicBezTo>
                <a:lnTo>
                  <a:pt x="1853297" y="1158295"/>
                </a:lnTo>
                <a:lnTo>
                  <a:pt x="1856071" y="1157662"/>
                </a:lnTo>
                <a:cubicBezTo>
                  <a:pt x="1857861" y="1158715"/>
                  <a:pt x="1860020" y="1161521"/>
                  <a:pt x="1862898" y="1167134"/>
                </a:cubicBezTo>
                <a:cubicBezTo>
                  <a:pt x="1851385" y="1167134"/>
                  <a:pt x="1885350" y="1201099"/>
                  <a:pt x="1885349" y="1189585"/>
                </a:cubicBezTo>
                <a:cubicBezTo>
                  <a:pt x="1885349" y="1195198"/>
                  <a:pt x="1883946" y="1198688"/>
                  <a:pt x="1881841" y="1200946"/>
                </a:cubicBezTo>
                <a:lnTo>
                  <a:pt x="1874411" y="1204765"/>
                </a:lnTo>
                <a:lnTo>
                  <a:pt x="1874412" y="1200524"/>
                </a:lnTo>
                <a:lnTo>
                  <a:pt x="1873772" y="1205000"/>
                </a:lnTo>
                <a:lnTo>
                  <a:pt x="1866406" y="1206829"/>
                </a:lnTo>
                <a:cubicBezTo>
                  <a:pt x="1864301" y="1207720"/>
                  <a:pt x="1862898" y="1209159"/>
                  <a:pt x="1862897" y="1212037"/>
                </a:cubicBezTo>
                <a:cubicBezTo>
                  <a:pt x="1868654" y="1212037"/>
                  <a:pt x="1871533" y="1212037"/>
                  <a:pt x="1872972" y="1210598"/>
                </a:cubicBezTo>
                <a:lnTo>
                  <a:pt x="1873772" y="1205000"/>
                </a:lnTo>
                <a:lnTo>
                  <a:pt x="1874124" y="1204913"/>
                </a:lnTo>
                <a:lnTo>
                  <a:pt x="1874411" y="1204765"/>
                </a:lnTo>
                <a:lnTo>
                  <a:pt x="1874411" y="1211533"/>
                </a:lnTo>
                <a:cubicBezTo>
                  <a:pt x="1874411" y="1214339"/>
                  <a:pt x="1874411" y="1217218"/>
                  <a:pt x="1874411" y="1222975"/>
                </a:cubicBezTo>
                <a:close/>
                <a:moveTo>
                  <a:pt x="1727902" y="1153606"/>
                </a:moveTo>
                <a:cubicBezTo>
                  <a:pt x="1729341" y="1155045"/>
                  <a:pt x="1732219" y="1155045"/>
                  <a:pt x="1737975" y="1155045"/>
                </a:cubicBezTo>
                <a:cubicBezTo>
                  <a:pt x="1737975" y="1144107"/>
                  <a:pt x="1737975" y="1155045"/>
                  <a:pt x="1748913" y="1155045"/>
                </a:cubicBezTo>
                <a:cubicBezTo>
                  <a:pt x="1748913" y="1155045"/>
                  <a:pt x="1760427" y="1143531"/>
                  <a:pt x="1748913" y="1143531"/>
                </a:cubicBezTo>
                <a:cubicBezTo>
                  <a:pt x="1748913" y="1155045"/>
                  <a:pt x="1737976" y="1143532"/>
                  <a:pt x="1726462" y="1143531"/>
                </a:cubicBezTo>
                <a:cubicBezTo>
                  <a:pt x="1726462" y="1149288"/>
                  <a:pt x="1726463" y="1152167"/>
                  <a:pt x="1727902" y="1153606"/>
                </a:cubicBezTo>
                <a:close/>
                <a:moveTo>
                  <a:pt x="1954431" y="1267302"/>
                </a:moveTo>
                <a:lnTo>
                  <a:pt x="1956870" y="1265154"/>
                </a:lnTo>
                <a:lnTo>
                  <a:pt x="1966719" y="1270190"/>
                </a:lnTo>
                <a:lnTo>
                  <a:pt x="1976464" y="1267421"/>
                </a:lnTo>
                <a:lnTo>
                  <a:pt x="1982063" y="1271620"/>
                </a:lnTo>
                <a:cubicBezTo>
                  <a:pt x="1984941" y="1273059"/>
                  <a:pt x="1987820" y="1273059"/>
                  <a:pt x="1987820" y="1267302"/>
                </a:cubicBezTo>
                <a:cubicBezTo>
                  <a:pt x="1976883" y="1267302"/>
                  <a:pt x="1999334" y="1267302"/>
                  <a:pt x="1999333" y="1255788"/>
                </a:cubicBezTo>
                <a:cubicBezTo>
                  <a:pt x="1987819" y="1255788"/>
                  <a:pt x="1987819" y="1255788"/>
                  <a:pt x="1987819" y="1255788"/>
                </a:cubicBezTo>
                <a:cubicBezTo>
                  <a:pt x="1987819" y="1255788"/>
                  <a:pt x="1987819" y="1258666"/>
                  <a:pt x="1986380" y="1261545"/>
                </a:cubicBezTo>
                <a:lnTo>
                  <a:pt x="1976435" y="1267228"/>
                </a:lnTo>
                <a:lnTo>
                  <a:pt x="1968247" y="1265863"/>
                </a:lnTo>
                <a:cubicBezTo>
                  <a:pt x="1968247" y="1264424"/>
                  <a:pt x="1971126" y="1261545"/>
                  <a:pt x="1976882" y="1255788"/>
                </a:cubicBezTo>
                <a:cubicBezTo>
                  <a:pt x="1971413" y="1255788"/>
                  <a:pt x="1968679" y="1255788"/>
                  <a:pt x="1965872" y="1257227"/>
                </a:cubicBezTo>
                <a:lnTo>
                  <a:pt x="1956870" y="1265154"/>
                </a:lnTo>
                <a:lnTo>
                  <a:pt x="1955583" y="1264496"/>
                </a:lnTo>
                <a:lnTo>
                  <a:pt x="1955251" y="1264131"/>
                </a:lnTo>
                <a:lnTo>
                  <a:pt x="1960188" y="1245066"/>
                </a:lnTo>
                <a:cubicBezTo>
                  <a:pt x="1963066" y="1236647"/>
                  <a:pt x="1965944" y="1228156"/>
                  <a:pt x="1965944" y="1222399"/>
                </a:cubicBezTo>
                <a:lnTo>
                  <a:pt x="1954431" y="1222399"/>
                </a:lnTo>
                <a:cubicBezTo>
                  <a:pt x="1954432" y="1231035"/>
                  <a:pt x="1947954" y="1226716"/>
                  <a:pt x="1935244" y="1228875"/>
                </a:cubicBezTo>
                <a:lnTo>
                  <a:pt x="1922688" y="1233156"/>
                </a:lnTo>
                <a:lnTo>
                  <a:pt x="1921921" y="1232286"/>
                </a:lnTo>
                <a:lnTo>
                  <a:pt x="1930630" y="1222552"/>
                </a:lnTo>
                <a:lnTo>
                  <a:pt x="1931264" y="1222326"/>
                </a:lnTo>
                <a:lnTo>
                  <a:pt x="1931403" y="1222399"/>
                </a:lnTo>
                <a:lnTo>
                  <a:pt x="1931442" y="1222263"/>
                </a:lnTo>
                <a:lnTo>
                  <a:pt x="1941766" y="1218585"/>
                </a:lnTo>
                <a:cubicBezTo>
                  <a:pt x="1948819" y="1217218"/>
                  <a:pt x="1954431" y="1217217"/>
                  <a:pt x="1954431" y="1211461"/>
                </a:cubicBezTo>
                <a:cubicBezTo>
                  <a:pt x="1942918" y="1211461"/>
                  <a:pt x="1942918" y="1199948"/>
                  <a:pt x="1942918" y="1199948"/>
                </a:cubicBezTo>
                <a:lnTo>
                  <a:pt x="1931403" y="1199947"/>
                </a:lnTo>
                <a:cubicBezTo>
                  <a:pt x="1937161" y="1199948"/>
                  <a:pt x="1937161" y="1202682"/>
                  <a:pt x="1935722" y="1206856"/>
                </a:cubicBezTo>
                <a:lnTo>
                  <a:pt x="1931442" y="1222263"/>
                </a:lnTo>
                <a:lnTo>
                  <a:pt x="1931264" y="1222326"/>
                </a:lnTo>
                <a:lnTo>
                  <a:pt x="1920394" y="1216642"/>
                </a:lnTo>
                <a:cubicBezTo>
                  <a:pt x="1917587" y="1216642"/>
                  <a:pt x="1914708" y="1216642"/>
                  <a:pt x="1908952" y="1210885"/>
                </a:cubicBezTo>
                <a:cubicBezTo>
                  <a:pt x="1914708" y="1216642"/>
                  <a:pt x="1917587" y="1225133"/>
                  <a:pt x="1921833" y="1232186"/>
                </a:cubicBezTo>
                <a:lnTo>
                  <a:pt x="1921921" y="1232286"/>
                </a:lnTo>
                <a:lnTo>
                  <a:pt x="1920465" y="1233913"/>
                </a:lnTo>
                <a:lnTo>
                  <a:pt x="1922688" y="1233156"/>
                </a:lnTo>
                <a:lnTo>
                  <a:pt x="1929757" y="1241163"/>
                </a:lnTo>
                <a:cubicBezTo>
                  <a:pt x="1933095" y="1243448"/>
                  <a:pt x="1937304" y="1244851"/>
                  <a:pt x="1942917" y="1244851"/>
                </a:cubicBezTo>
                <a:cubicBezTo>
                  <a:pt x="1942917" y="1247585"/>
                  <a:pt x="1944321" y="1251075"/>
                  <a:pt x="1946605" y="1254592"/>
                </a:cubicBezTo>
                <a:lnTo>
                  <a:pt x="1955251" y="1264131"/>
                </a:lnTo>
                <a:close/>
                <a:moveTo>
                  <a:pt x="2589980" y="1582198"/>
                </a:moveTo>
                <a:cubicBezTo>
                  <a:pt x="2601495" y="1582198"/>
                  <a:pt x="2613008" y="1571260"/>
                  <a:pt x="2601494" y="1559747"/>
                </a:cubicBezTo>
                <a:cubicBezTo>
                  <a:pt x="2612432" y="1571260"/>
                  <a:pt x="2623945" y="1559747"/>
                  <a:pt x="2623945" y="1559747"/>
                </a:cubicBezTo>
                <a:cubicBezTo>
                  <a:pt x="2623945" y="1559747"/>
                  <a:pt x="2623945" y="1559747"/>
                  <a:pt x="2612432" y="1559747"/>
                </a:cubicBezTo>
                <a:cubicBezTo>
                  <a:pt x="2623945" y="1536720"/>
                  <a:pt x="2623945" y="1559747"/>
                  <a:pt x="2646396" y="1548234"/>
                </a:cubicBezTo>
                <a:cubicBezTo>
                  <a:pt x="2646397" y="1525782"/>
                  <a:pt x="2612432" y="1559747"/>
                  <a:pt x="2623945" y="1525782"/>
                </a:cubicBezTo>
                <a:cubicBezTo>
                  <a:pt x="2612432" y="1536720"/>
                  <a:pt x="2601494" y="1548234"/>
                  <a:pt x="2589980" y="1548234"/>
                </a:cubicBezTo>
                <a:cubicBezTo>
                  <a:pt x="2589980" y="1559171"/>
                  <a:pt x="2601494" y="1559172"/>
                  <a:pt x="2601494" y="1570685"/>
                </a:cubicBezTo>
                <a:cubicBezTo>
                  <a:pt x="2589980" y="1570685"/>
                  <a:pt x="2589980" y="1559171"/>
                  <a:pt x="2589980" y="1570685"/>
                </a:cubicBezTo>
                <a:cubicBezTo>
                  <a:pt x="2589980" y="1582198"/>
                  <a:pt x="2589980" y="1582198"/>
                  <a:pt x="2589980" y="1582198"/>
                </a:cubicBezTo>
                <a:close/>
                <a:moveTo>
                  <a:pt x="2896818" y="1739359"/>
                </a:moveTo>
                <a:cubicBezTo>
                  <a:pt x="2908331" y="1739359"/>
                  <a:pt x="2896818" y="1728421"/>
                  <a:pt x="2896818" y="1727846"/>
                </a:cubicBezTo>
                <a:cubicBezTo>
                  <a:pt x="2908331" y="1727845"/>
                  <a:pt x="2919844" y="1716907"/>
                  <a:pt x="2908331" y="1705394"/>
                </a:cubicBezTo>
                <a:cubicBezTo>
                  <a:pt x="2908331" y="1716907"/>
                  <a:pt x="2896817" y="1705394"/>
                  <a:pt x="2896817" y="1716907"/>
                </a:cubicBezTo>
                <a:cubicBezTo>
                  <a:pt x="2908331" y="1716907"/>
                  <a:pt x="2885304" y="1727845"/>
                  <a:pt x="2896818" y="1739359"/>
                </a:cubicBezTo>
                <a:close/>
                <a:moveTo>
                  <a:pt x="2215213" y="1403163"/>
                </a:moveTo>
                <a:lnTo>
                  <a:pt x="2226727" y="1403163"/>
                </a:lnTo>
                <a:cubicBezTo>
                  <a:pt x="2215213" y="1403163"/>
                  <a:pt x="2215213" y="1403163"/>
                  <a:pt x="2215213" y="1391649"/>
                </a:cubicBezTo>
                <a:cubicBezTo>
                  <a:pt x="2204276" y="1391649"/>
                  <a:pt x="2204276" y="1391649"/>
                  <a:pt x="2192762" y="1380135"/>
                </a:cubicBezTo>
                <a:cubicBezTo>
                  <a:pt x="2192763" y="1391073"/>
                  <a:pt x="2215213" y="1402587"/>
                  <a:pt x="2215213" y="1402587"/>
                </a:cubicBezTo>
                <a:close/>
                <a:moveTo>
                  <a:pt x="1840447" y="1222399"/>
                </a:moveTo>
                <a:cubicBezTo>
                  <a:pt x="1851960" y="1222399"/>
                  <a:pt x="1840446" y="1211461"/>
                  <a:pt x="1851959" y="1199947"/>
                </a:cubicBezTo>
                <a:cubicBezTo>
                  <a:pt x="1840447" y="1199947"/>
                  <a:pt x="1840447" y="1199947"/>
                  <a:pt x="1840447" y="1199947"/>
                </a:cubicBezTo>
                <a:cubicBezTo>
                  <a:pt x="1828932" y="1211461"/>
                  <a:pt x="1840446" y="1211461"/>
                  <a:pt x="1840447" y="1222399"/>
                </a:cubicBezTo>
                <a:close/>
                <a:moveTo>
                  <a:pt x="1891682" y="1247873"/>
                </a:moveTo>
                <a:cubicBezTo>
                  <a:pt x="1894560" y="1250751"/>
                  <a:pt x="1897439" y="1250895"/>
                  <a:pt x="1897438" y="1245426"/>
                </a:cubicBezTo>
                <a:cubicBezTo>
                  <a:pt x="1885924" y="1245426"/>
                  <a:pt x="1897439" y="1222399"/>
                  <a:pt x="1885925" y="1233913"/>
                </a:cubicBezTo>
                <a:cubicBezTo>
                  <a:pt x="1885925" y="1239382"/>
                  <a:pt x="1888803" y="1244995"/>
                  <a:pt x="1891682" y="1247873"/>
                </a:cubicBezTo>
                <a:close/>
                <a:moveTo>
                  <a:pt x="1908376" y="1256364"/>
                </a:moveTo>
                <a:cubicBezTo>
                  <a:pt x="1919890" y="1256364"/>
                  <a:pt x="1919890" y="1245426"/>
                  <a:pt x="1919890" y="1233913"/>
                </a:cubicBezTo>
                <a:cubicBezTo>
                  <a:pt x="1908376" y="1245426"/>
                  <a:pt x="1919890" y="1233913"/>
                  <a:pt x="1908377" y="1233913"/>
                </a:cubicBezTo>
                <a:cubicBezTo>
                  <a:pt x="1908377" y="1244851"/>
                  <a:pt x="1908377" y="1244851"/>
                  <a:pt x="1908376" y="1256364"/>
                </a:cubicBezTo>
                <a:close/>
                <a:moveTo>
                  <a:pt x="2957318" y="1777066"/>
                </a:moveTo>
                <a:cubicBezTo>
                  <a:pt x="2963632" y="1782895"/>
                  <a:pt x="2976261" y="1767999"/>
                  <a:pt x="2976261" y="1784838"/>
                </a:cubicBezTo>
                <a:cubicBezTo>
                  <a:pt x="2987774" y="1784838"/>
                  <a:pt x="2987775" y="1773324"/>
                  <a:pt x="2987775" y="1773324"/>
                </a:cubicBezTo>
                <a:cubicBezTo>
                  <a:pt x="2999289" y="1773324"/>
                  <a:pt x="2999289" y="1773324"/>
                  <a:pt x="3010227" y="1784837"/>
                </a:cubicBezTo>
                <a:cubicBezTo>
                  <a:pt x="2998712" y="1750873"/>
                  <a:pt x="2987200" y="1739935"/>
                  <a:pt x="2964748" y="1728422"/>
                </a:cubicBezTo>
                <a:cubicBezTo>
                  <a:pt x="2964748" y="1739935"/>
                  <a:pt x="2976261" y="1739935"/>
                  <a:pt x="2976261" y="1762386"/>
                </a:cubicBezTo>
                <a:cubicBezTo>
                  <a:pt x="2965323" y="1762386"/>
                  <a:pt x="2965323" y="1762386"/>
                  <a:pt x="2953810" y="1762386"/>
                </a:cubicBezTo>
                <a:cubicBezTo>
                  <a:pt x="2953810" y="1770878"/>
                  <a:pt x="2955213" y="1775123"/>
                  <a:pt x="2957318" y="1777066"/>
                </a:cubicBezTo>
                <a:close/>
                <a:moveTo>
                  <a:pt x="2516293" y="1558668"/>
                </a:moveTo>
                <a:cubicBezTo>
                  <a:pt x="2519172" y="1560179"/>
                  <a:pt x="2522050" y="1560323"/>
                  <a:pt x="2522050" y="1560323"/>
                </a:cubicBezTo>
                <a:cubicBezTo>
                  <a:pt x="2522050" y="1560323"/>
                  <a:pt x="2522050" y="1560323"/>
                  <a:pt x="2522050" y="1548809"/>
                </a:cubicBezTo>
                <a:cubicBezTo>
                  <a:pt x="2522050" y="1548809"/>
                  <a:pt x="2522050" y="1548809"/>
                  <a:pt x="2510537" y="1548809"/>
                </a:cubicBezTo>
                <a:cubicBezTo>
                  <a:pt x="2510537" y="1554278"/>
                  <a:pt x="2513415" y="1557156"/>
                  <a:pt x="2516293" y="1558668"/>
                </a:cubicBezTo>
                <a:close/>
                <a:moveTo>
                  <a:pt x="2260692" y="1435976"/>
                </a:moveTo>
                <a:cubicBezTo>
                  <a:pt x="2260692" y="1435976"/>
                  <a:pt x="2260692" y="1435976"/>
                  <a:pt x="2272205" y="1435976"/>
                </a:cubicBezTo>
                <a:cubicBezTo>
                  <a:pt x="2272206" y="1425038"/>
                  <a:pt x="2272206" y="1413525"/>
                  <a:pt x="2260692" y="1413525"/>
                </a:cubicBezTo>
                <a:cubicBezTo>
                  <a:pt x="2260692" y="1424463"/>
                  <a:pt x="2260692" y="1435976"/>
                  <a:pt x="2260692" y="1435976"/>
                </a:cubicBezTo>
                <a:close/>
                <a:moveTo>
                  <a:pt x="2714903" y="1661067"/>
                </a:moveTo>
                <a:cubicBezTo>
                  <a:pt x="2714903" y="1661067"/>
                  <a:pt x="2726417" y="1661067"/>
                  <a:pt x="2726416" y="1649553"/>
                </a:cubicBezTo>
                <a:lnTo>
                  <a:pt x="2714903" y="1649553"/>
                </a:lnTo>
                <a:cubicBezTo>
                  <a:pt x="2714903" y="1661067"/>
                  <a:pt x="2714903" y="1649553"/>
                  <a:pt x="2714903" y="1661067"/>
                </a:cubicBezTo>
                <a:close/>
                <a:moveTo>
                  <a:pt x="2056326" y="1335232"/>
                </a:moveTo>
                <a:cubicBezTo>
                  <a:pt x="2067839" y="1323719"/>
                  <a:pt x="2067839" y="1312205"/>
                  <a:pt x="2056325" y="1290329"/>
                </a:cubicBezTo>
                <a:cubicBezTo>
                  <a:pt x="2056326" y="1312781"/>
                  <a:pt x="2044813" y="1323719"/>
                  <a:pt x="2056326" y="1335232"/>
                </a:cubicBezTo>
                <a:close/>
                <a:moveTo>
                  <a:pt x="2771895" y="1694456"/>
                </a:moveTo>
                <a:lnTo>
                  <a:pt x="2783408" y="1694456"/>
                </a:lnTo>
                <a:cubicBezTo>
                  <a:pt x="2771895" y="1672005"/>
                  <a:pt x="2794347" y="1683518"/>
                  <a:pt x="2771895" y="1672005"/>
                </a:cubicBezTo>
                <a:cubicBezTo>
                  <a:pt x="2782833" y="1683518"/>
                  <a:pt x="2771895" y="1672005"/>
                  <a:pt x="2760382" y="1683518"/>
                </a:cubicBezTo>
                <a:cubicBezTo>
                  <a:pt x="2771895" y="1683518"/>
                  <a:pt x="2771895" y="1694456"/>
                  <a:pt x="2771895" y="1694456"/>
                </a:cubicBezTo>
                <a:close/>
                <a:moveTo>
                  <a:pt x="2999289" y="1807289"/>
                </a:moveTo>
                <a:cubicBezTo>
                  <a:pt x="2999289" y="1796352"/>
                  <a:pt x="2987774" y="1796352"/>
                  <a:pt x="2999289" y="1784838"/>
                </a:cubicBezTo>
                <a:cubicBezTo>
                  <a:pt x="2987774" y="1784838"/>
                  <a:pt x="2987774" y="1784838"/>
                  <a:pt x="2987774" y="1784838"/>
                </a:cubicBezTo>
                <a:cubicBezTo>
                  <a:pt x="2987775" y="1795775"/>
                  <a:pt x="2999289" y="1795776"/>
                  <a:pt x="2999289" y="1807289"/>
                </a:cubicBezTo>
                <a:close/>
                <a:moveTo>
                  <a:pt x="2135770" y="1380135"/>
                </a:moveTo>
                <a:cubicBezTo>
                  <a:pt x="2135769" y="1368622"/>
                  <a:pt x="2124256" y="1368622"/>
                  <a:pt x="2124256" y="1368622"/>
                </a:cubicBezTo>
                <a:cubicBezTo>
                  <a:pt x="2124256" y="1368622"/>
                  <a:pt x="2124256" y="1380135"/>
                  <a:pt x="2135770" y="1380135"/>
                </a:cubicBezTo>
                <a:close/>
                <a:moveTo>
                  <a:pt x="2813919" y="1716907"/>
                </a:moveTo>
                <a:lnTo>
                  <a:pt x="2803845" y="1711151"/>
                </a:lnTo>
                <a:lnTo>
                  <a:pt x="2803035" y="1707914"/>
                </a:lnTo>
                <a:lnTo>
                  <a:pt x="2813918" y="1716907"/>
                </a:lnTo>
                <a:close/>
                <a:moveTo>
                  <a:pt x="1772182" y="1207953"/>
                </a:moveTo>
                <a:cubicBezTo>
                  <a:pt x="1774315" y="1210058"/>
                  <a:pt x="1777840" y="1211460"/>
                  <a:pt x="1783453" y="1211461"/>
                </a:cubicBezTo>
                <a:cubicBezTo>
                  <a:pt x="1783453" y="1200523"/>
                  <a:pt x="1783453" y="1189009"/>
                  <a:pt x="1771940" y="1189010"/>
                </a:cubicBezTo>
                <a:cubicBezTo>
                  <a:pt x="1771940" y="1189010"/>
                  <a:pt x="1765787" y="1201638"/>
                  <a:pt x="1772182" y="1207953"/>
                </a:cubicBezTo>
                <a:close/>
                <a:moveTo>
                  <a:pt x="1840447" y="1244851"/>
                </a:moveTo>
                <a:cubicBezTo>
                  <a:pt x="1851960" y="1244851"/>
                  <a:pt x="1851960" y="1244851"/>
                  <a:pt x="1851960" y="1233337"/>
                </a:cubicBezTo>
                <a:cubicBezTo>
                  <a:pt x="1840447" y="1222399"/>
                  <a:pt x="1840447" y="1233337"/>
                  <a:pt x="1840447" y="1244851"/>
                </a:cubicBezTo>
                <a:close/>
                <a:moveTo>
                  <a:pt x="2885303" y="1762386"/>
                </a:moveTo>
                <a:cubicBezTo>
                  <a:pt x="2891060" y="1762386"/>
                  <a:pt x="2891060" y="1759508"/>
                  <a:pt x="2891060" y="1756630"/>
                </a:cubicBezTo>
                <a:lnTo>
                  <a:pt x="2891561" y="1753876"/>
                </a:lnTo>
                <a:lnTo>
                  <a:pt x="2896817" y="1750873"/>
                </a:lnTo>
                <a:cubicBezTo>
                  <a:pt x="2893939" y="1750873"/>
                  <a:pt x="2892500" y="1751592"/>
                  <a:pt x="2891780" y="1752672"/>
                </a:cubicBezTo>
                <a:lnTo>
                  <a:pt x="2891561" y="1753876"/>
                </a:lnTo>
                <a:lnTo>
                  <a:pt x="2886743" y="1756630"/>
                </a:lnTo>
                <a:cubicBezTo>
                  <a:pt x="2885303" y="1759508"/>
                  <a:pt x="2885303" y="1762386"/>
                  <a:pt x="2885303" y="1762386"/>
                </a:cubicBezTo>
                <a:close/>
                <a:moveTo>
                  <a:pt x="2180672" y="1413525"/>
                </a:moveTo>
                <a:cubicBezTo>
                  <a:pt x="2169735" y="1391073"/>
                  <a:pt x="2169735" y="1380135"/>
                  <a:pt x="2158221" y="1368622"/>
                </a:cubicBezTo>
                <a:cubicBezTo>
                  <a:pt x="2147283" y="1391073"/>
                  <a:pt x="2158221" y="1402587"/>
                  <a:pt x="2180672" y="1413525"/>
                </a:cubicBezTo>
                <a:close/>
                <a:moveTo>
                  <a:pt x="2585546" y="1614365"/>
                </a:moveTo>
                <a:cubicBezTo>
                  <a:pt x="2585878" y="1615444"/>
                  <a:pt x="2587246" y="1616164"/>
                  <a:pt x="2589980" y="1616164"/>
                </a:cubicBezTo>
                <a:cubicBezTo>
                  <a:pt x="2589980" y="1616164"/>
                  <a:pt x="2589980" y="1616164"/>
                  <a:pt x="2601494" y="1616164"/>
                </a:cubicBezTo>
                <a:cubicBezTo>
                  <a:pt x="2601494" y="1616164"/>
                  <a:pt x="2601494" y="1616164"/>
                  <a:pt x="2601494" y="1604651"/>
                </a:cubicBezTo>
                <a:cubicBezTo>
                  <a:pt x="2592859" y="1604650"/>
                  <a:pt x="2584547" y="1611127"/>
                  <a:pt x="2585546" y="1614365"/>
                </a:cubicBezTo>
                <a:close/>
                <a:moveTo>
                  <a:pt x="2073596" y="1367183"/>
                </a:moveTo>
                <a:cubicBezTo>
                  <a:pt x="2070718" y="1365744"/>
                  <a:pt x="2067839" y="1362865"/>
                  <a:pt x="2067839" y="1357108"/>
                </a:cubicBezTo>
                <a:cubicBezTo>
                  <a:pt x="2078777" y="1357108"/>
                  <a:pt x="2078777" y="1368622"/>
                  <a:pt x="2090291" y="1368622"/>
                </a:cubicBezTo>
                <a:lnTo>
                  <a:pt x="2079353" y="1368622"/>
                </a:lnTo>
                <a:cubicBezTo>
                  <a:pt x="2079353" y="1368622"/>
                  <a:pt x="2076474" y="1368622"/>
                  <a:pt x="2073596" y="1367183"/>
                </a:cubicBezTo>
                <a:close/>
                <a:moveTo>
                  <a:pt x="2692451" y="1674892"/>
                </a:moveTo>
                <a:cubicBezTo>
                  <a:pt x="2692451" y="1675602"/>
                  <a:pt x="2692452" y="1674883"/>
                  <a:pt x="2692452" y="1672005"/>
                </a:cubicBezTo>
                <a:cubicBezTo>
                  <a:pt x="2703965" y="1672004"/>
                  <a:pt x="2703965" y="1661066"/>
                  <a:pt x="2703965" y="1661066"/>
                </a:cubicBezTo>
                <a:cubicBezTo>
                  <a:pt x="2703965" y="1661066"/>
                  <a:pt x="2703965" y="1649553"/>
                  <a:pt x="2692452" y="1649553"/>
                </a:cubicBezTo>
                <a:cubicBezTo>
                  <a:pt x="2692452" y="1627102"/>
                  <a:pt x="2680937" y="1627102"/>
                  <a:pt x="2692451" y="1604651"/>
                </a:cubicBezTo>
                <a:cubicBezTo>
                  <a:pt x="2681513" y="1604651"/>
                  <a:pt x="2681513" y="1582199"/>
                  <a:pt x="2669999" y="1582198"/>
                </a:cubicBezTo>
                <a:cubicBezTo>
                  <a:pt x="2669999" y="1582198"/>
                  <a:pt x="2669999" y="1582198"/>
                  <a:pt x="2658486" y="1582198"/>
                </a:cubicBezTo>
                <a:cubicBezTo>
                  <a:pt x="2680937" y="1593713"/>
                  <a:pt x="2658486" y="1627677"/>
                  <a:pt x="2646973" y="1616164"/>
                </a:cubicBezTo>
                <a:cubicBezTo>
                  <a:pt x="2635459" y="1627102"/>
                  <a:pt x="2646972" y="1627102"/>
                  <a:pt x="2646972" y="1638615"/>
                </a:cubicBezTo>
                <a:cubicBezTo>
                  <a:pt x="2658486" y="1627102"/>
                  <a:pt x="2658486" y="1627102"/>
                  <a:pt x="2658486" y="1638615"/>
                </a:cubicBezTo>
                <a:cubicBezTo>
                  <a:pt x="2658486" y="1615588"/>
                  <a:pt x="2669424" y="1627102"/>
                  <a:pt x="2680937" y="1627102"/>
                </a:cubicBezTo>
                <a:cubicBezTo>
                  <a:pt x="2680938" y="1638040"/>
                  <a:pt x="2680938" y="1638040"/>
                  <a:pt x="2692452" y="1649553"/>
                </a:cubicBezTo>
                <a:cubicBezTo>
                  <a:pt x="2692452" y="1657757"/>
                  <a:pt x="2692451" y="1672760"/>
                  <a:pt x="2692451" y="1674892"/>
                </a:cubicBezTo>
                <a:close/>
                <a:moveTo>
                  <a:pt x="3208836" y="1931636"/>
                </a:moveTo>
                <a:cubicBezTo>
                  <a:pt x="3208836" y="1925879"/>
                  <a:pt x="3208836" y="1923001"/>
                  <a:pt x="3207397" y="1921562"/>
                </a:cubicBezTo>
                <a:lnTo>
                  <a:pt x="3206533" y="1921438"/>
                </a:lnTo>
                <a:lnTo>
                  <a:pt x="3208836" y="1920123"/>
                </a:lnTo>
                <a:cubicBezTo>
                  <a:pt x="3208836" y="1931636"/>
                  <a:pt x="3208836" y="1931636"/>
                  <a:pt x="3208836" y="1931636"/>
                </a:cubicBezTo>
                <a:close/>
                <a:moveTo>
                  <a:pt x="2476571" y="1570685"/>
                </a:moveTo>
                <a:cubicBezTo>
                  <a:pt x="2488084" y="1548234"/>
                  <a:pt x="2499024" y="1559747"/>
                  <a:pt x="2510537" y="1548234"/>
                </a:cubicBezTo>
                <a:lnTo>
                  <a:pt x="2510537" y="1536720"/>
                </a:lnTo>
                <a:cubicBezTo>
                  <a:pt x="2532988" y="1536720"/>
                  <a:pt x="2522050" y="1548234"/>
                  <a:pt x="2544502" y="1548234"/>
                </a:cubicBezTo>
                <a:cubicBezTo>
                  <a:pt x="2556016" y="1536720"/>
                  <a:pt x="2556016" y="1525206"/>
                  <a:pt x="2544502" y="1536720"/>
                </a:cubicBezTo>
                <a:cubicBezTo>
                  <a:pt x="2544502" y="1536720"/>
                  <a:pt x="2544502" y="1536720"/>
                  <a:pt x="2544502" y="1525206"/>
                </a:cubicBezTo>
                <a:lnTo>
                  <a:pt x="2556016" y="1525206"/>
                </a:lnTo>
                <a:lnTo>
                  <a:pt x="2556016" y="1525782"/>
                </a:lnTo>
                <a:lnTo>
                  <a:pt x="2556016" y="1525782"/>
                </a:lnTo>
                <a:lnTo>
                  <a:pt x="2556016" y="1526645"/>
                </a:lnTo>
                <a:cubicBezTo>
                  <a:pt x="2556016" y="1528085"/>
                  <a:pt x="2556016" y="1530963"/>
                  <a:pt x="2556016" y="1536720"/>
                </a:cubicBezTo>
                <a:cubicBezTo>
                  <a:pt x="2579042" y="1536720"/>
                  <a:pt x="2567529" y="1514269"/>
                  <a:pt x="2567529" y="1514269"/>
                </a:cubicBezTo>
                <a:cubicBezTo>
                  <a:pt x="2567529" y="1514269"/>
                  <a:pt x="2579042" y="1480879"/>
                  <a:pt x="2567529" y="1469365"/>
                </a:cubicBezTo>
                <a:cubicBezTo>
                  <a:pt x="2556016" y="1480880"/>
                  <a:pt x="2544501" y="1491816"/>
                  <a:pt x="2556016" y="1503331"/>
                </a:cubicBezTo>
                <a:cubicBezTo>
                  <a:pt x="2545078" y="1491817"/>
                  <a:pt x="2545078" y="1503331"/>
                  <a:pt x="2533563" y="1503331"/>
                </a:cubicBezTo>
                <a:cubicBezTo>
                  <a:pt x="2556016" y="1492393"/>
                  <a:pt x="2544501" y="1469366"/>
                  <a:pt x="2556016" y="1480880"/>
                </a:cubicBezTo>
                <a:lnTo>
                  <a:pt x="2554843" y="1468214"/>
                </a:lnTo>
                <a:lnTo>
                  <a:pt x="2556016" y="1468214"/>
                </a:lnTo>
                <a:lnTo>
                  <a:pt x="2554815" y="1467914"/>
                </a:lnTo>
                <a:lnTo>
                  <a:pt x="2554577" y="1465336"/>
                </a:lnTo>
                <a:cubicBezTo>
                  <a:pt x="2553137" y="1460874"/>
                  <a:pt x="2550259" y="1457564"/>
                  <a:pt x="2544501" y="1456701"/>
                </a:cubicBezTo>
                <a:cubicBezTo>
                  <a:pt x="2544501" y="1462457"/>
                  <a:pt x="2547380" y="1465335"/>
                  <a:pt x="2550259" y="1466775"/>
                </a:cubicBezTo>
                <a:lnTo>
                  <a:pt x="2554815" y="1467914"/>
                </a:lnTo>
                <a:lnTo>
                  <a:pt x="2554843" y="1468214"/>
                </a:lnTo>
                <a:lnTo>
                  <a:pt x="2545941" y="1468214"/>
                </a:lnTo>
                <a:cubicBezTo>
                  <a:pt x="2544501" y="1468214"/>
                  <a:pt x="2544501" y="1468214"/>
                  <a:pt x="2544501" y="1468214"/>
                </a:cubicBezTo>
                <a:cubicBezTo>
                  <a:pt x="2544501" y="1479152"/>
                  <a:pt x="2544501" y="1479152"/>
                  <a:pt x="2532988" y="1490665"/>
                </a:cubicBezTo>
                <a:cubicBezTo>
                  <a:pt x="2532988" y="1479152"/>
                  <a:pt x="2532988" y="1479152"/>
                  <a:pt x="2521475" y="1479152"/>
                </a:cubicBezTo>
                <a:cubicBezTo>
                  <a:pt x="2521475" y="1479152"/>
                  <a:pt x="2521475" y="1502180"/>
                  <a:pt x="2509962" y="1490665"/>
                </a:cubicBezTo>
                <a:cubicBezTo>
                  <a:pt x="2509962" y="1490665"/>
                  <a:pt x="2521475" y="1479728"/>
                  <a:pt x="2521475" y="1468214"/>
                </a:cubicBezTo>
                <a:cubicBezTo>
                  <a:pt x="2509962" y="1479728"/>
                  <a:pt x="2509962" y="1490665"/>
                  <a:pt x="2487509" y="1502180"/>
                </a:cubicBezTo>
                <a:cubicBezTo>
                  <a:pt x="2509962" y="1479728"/>
                  <a:pt x="2532988" y="1502179"/>
                  <a:pt x="2521475" y="1524631"/>
                </a:cubicBezTo>
                <a:cubicBezTo>
                  <a:pt x="2510537" y="1513118"/>
                  <a:pt x="2510537" y="1524631"/>
                  <a:pt x="2499024" y="1524631"/>
                </a:cubicBezTo>
                <a:cubicBezTo>
                  <a:pt x="2499024" y="1524631"/>
                  <a:pt x="2488084" y="1501603"/>
                  <a:pt x="2476572" y="1513118"/>
                </a:cubicBezTo>
                <a:lnTo>
                  <a:pt x="2488084" y="1524631"/>
                </a:lnTo>
                <a:cubicBezTo>
                  <a:pt x="2476572" y="1524631"/>
                  <a:pt x="2488085" y="1536144"/>
                  <a:pt x="2476572" y="1536144"/>
                </a:cubicBezTo>
                <a:cubicBezTo>
                  <a:pt x="2476572" y="1524631"/>
                  <a:pt x="2465058" y="1524631"/>
                  <a:pt x="2465058" y="1536144"/>
                </a:cubicBezTo>
                <a:cubicBezTo>
                  <a:pt x="2476572" y="1536144"/>
                  <a:pt x="2465058" y="1547658"/>
                  <a:pt x="2476571" y="1547658"/>
                </a:cubicBezTo>
                <a:lnTo>
                  <a:pt x="2465058" y="1559172"/>
                </a:lnTo>
                <a:cubicBezTo>
                  <a:pt x="2476571" y="1559172"/>
                  <a:pt x="2476571" y="1570685"/>
                  <a:pt x="2476571" y="1570685"/>
                </a:cubicBezTo>
                <a:close/>
                <a:moveTo>
                  <a:pt x="2112743" y="1391073"/>
                </a:moveTo>
                <a:cubicBezTo>
                  <a:pt x="2112743" y="1391073"/>
                  <a:pt x="2112743" y="1391073"/>
                  <a:pt x="2124256" y="1391073"/>
                </a:cubicBezTo>
                <a:cubicBezTo>
                  <a:pt x="2124256" y="1380135"/>
                  <a:pt x="2124256" y="1380135"/>
                  <a:pt x="2112742" y="1379559"/>
                </a:cubicBezTo>
                <a:cubicBezTo>
                  <a:pt x="2112742" y="1379559"/>
                  <a:pt x="2112742" y="1379559"/>
                  <a:pt x="2112743" y="1391073"/>
                </a:cubicBezTo>
                <a:close/>
                <a:moveTo>
                  <a:pt x="2903078" y="1782867"/>
                </a:moveTo>
                <a:cubicBezTo>
                  <a:pt x="2903437" y="1784118"/>
                  <a:pt x="2904877" y="1784837"/>
                  <a:pt x="2907755" y="1784837"/>
                </a:cubicBezTo>
                <a:cubicBezTo>
                  <a:pt x="2907755" y="1784837"/>
                  <a:pt x="2919269" y="1773325"/>
                  <a:pt x="2919269" y="1784837"/>
                </a:cubicBezTo>
                <a:cubicBezTo>
                  <a:pt x="2919269" y="1784837"/>
                  <a:pt x="2930783" y="1773324"/>
                  <a:pt x="2919269" y="1762386"/>
                </a:cubicBezTo>
                <a:cubicBezTo>
                  <a:pt x="2910634" y="1770590"/>
                  <a:pt x="2901998" y="1779117"/>
                  <a:pt x="2903078" y="1782867"/>
                </a:cubicBezTo>
                <a:close/>
                <a:moveTo>
                  <a:pt x="2533563" y="1604651"/>
                </a:moveTo>
                <a:cubicBezTo>
                  <a:pt x="2545078" y="1604651"/>
                  <a:pt x="2545078" y="1604651"/>
                  <a:pt x="2545078" y="1604651"/>
                </a:cubicBezTo>
                <a:lnTo>
                  <a:pt x="2543391" y="1601542"/>
                </a:lnTo>
                <a:lnTo>
                  <a:pt x="2544655" y="1601143"/>
                </a:lnTo>
                <a:cubicBezTo>
                  <a:pt x="2550511" y="1594828"/>
                  <a:pt x="2542199" y="1582198"/>
                  <a:pt x="2533564" y="1582198"/>
                </a:cubicBezTo>
                <a:cubicBezTo>
                  <a:pt x="2533564" y="1587956"/>
                  <a:pt x="2536298" y="1590834"/>
                  <a:pt x="2539105" y="1593641"/>
                </a:cubicBezTo>
                <a:lnTo>
                  <a:pt x="2543391" y="1601542"/>
                </a:lnTo>
                <a:close/>
                <a:moveTo>
                  <a:pt x="2714903" y="1694456"/>
                </a:moveTo>
                <a:lnTo>
                  <a:pt x="2714903" y="1682943"/>
                </a:lnTo>
                <a:cubicBezTo>
                  <a:pt x="2714903" y="1671429"/>
                  <a:pt x="2703389" y="1671429"/>
                  <a:pt x="2703389" y="1682943"/>
                </a:cubicBezTo>
                <a:cubicBezTo>
                  <a:pt x="2703389" y="1682943"/>
                  <a:pt x="2703389" y="1694456"/>
                  <a:pt x="2714903" y="1694456"/>
                </a:cubicBezTo>
                <a:close/>
                <a:moveTo>
                  <a:pt x="2653629" y="1670206"/>
                </a:moveTo>
                <a:cubicBezTo>
                  <a:pt x="2654169" y="1671285"/>
                  <a:pt x="2655608" y="1672005"/>
                  <a:pt x="2658486" y="1672005"/>
                </a:cubicBezTo>
                <a:lnTo>
                  <a:pt x="2658486" y="1670384"/>
                </a:lnTo>
                <a:lnTo>
                  <a:pt x="2658485" y="1662362"/>
                </a:lnTo>
                <a:cubicBezTo>
                  <a:pt x="2658486" y="1660922"/>
                  <a:pt x="2658486" y="1660779"/>
                  <a:pt x="2658486" y="1660491"/>
                </a:cubicBezTo>
                <a:cubicBezTo>
                  <a:pt x="2658486" y="1660491"/>
                  <a:pt x="2652010" y="1666967"/>
                  <a:pt x="2653629" y="1670206"/>
                </a:cubicBezTo>
                <a:close/>
                <a:moveTo>
                  <a:pt x="2106986" y="1401148"/>
                </a:moveTo>
                <a:cubicBezTo>
                  <a:pt x="2109864" y="1402587"/>
                  <a:pt x="2112743" y="1402587"/>
                  <a:pt x="2112743" y="1402587"/>
                </a:cubicBezTo>
                <a:cubicBezTo>
                  <a:pt x="2124256" y="1402587"/>
                  <a:pt x="2135769" y="1391073"/>
                  <a:pt x="2123681" y="1391073"/>
                </a:cubicBezTo>
                <a:cubicBezTo>
                  <a:pt x="2123681" y="1391073"/>
                  <a:pt x="2112743" y="1391073"/>
                  <a:pt x="2101229" y="1391073"/>
                </a:cubicBezTo>
                <a:cubicBezTo>
                  <a:pt x="2101229" y="1396830"/>
                  <a:pt x="2104107" y="1399708"/>
                  <a:pt x="2106986" y="1401148"/>
                </a:cubicBezTo>
                <a:close/>
                <a:moveTo>
                  <a:pt x="2971655" y="1830542"/>
                </a:moveTo>
                <a:lnTo>
                  <a:pt x="2971655" y="1830029"/>
                </a:lnTo>
                <a:lnTo>
                  <a:pt x="2972231" y="1830317"/>
                </a:lnTo>
                <a:close/>
                <a:moveTo>
                  <a:pt x="2750451" y="1722808"/>
                </a:moveTo>
                <a:cubicBezTo>
                  <a:pt x="2751890" y="1722808"/>
                  <a:pt x="2749156" y="1717195"/>
                  <a:pt x="2737930" y="1705969"/>
                </a:cubicBezTo>
                <a:cubicBezTo>
                  <a:pt x="2743399" y="1717196"/>
                  <a:pt x="2749012" y="1722809"/>
                  <a:pt x="2750451" y="1722808"/>
                </a:cubicBezTo>
                <a:close/>
                <a:moveTo>
                  <a:pt x="2782833" y="1739358"/>
                </a:moveTo>
                <a:lnTo>
                  <a:pt x="2782833" y="1731915"/>
                </a:lnTo>
                <a:lnTo>
                  <a:pt x="2784488" y="1731156"/>
                </a:lnTo>
                <a:lnTo>
                  <a:pt x="2784939" y="1731531"/>
                </a:lnTo>
                <a:lnTo>
                  <a:pt x="2788590" y="1737919"/>
                </a:lnTo>
                <a:cubicBezTo>
                  <a:pt x="2791468" y="1739359"/>
                  <a:pt x="2794347" y="1739359"/>
                  <a:pt x="2794347" y="1739359"/>
                </a:cubicBezTo>
                <a:lnTo>
                  <a:pt x="2784939" y="1731531"/>
                </a:lnTo>
                <a:lnTo>
                  <a:pt x="2782833" y="1727845"/>
                </a:lnTo>
                <a:lnTo>
                  <a:pt x="2782833" y="1731915"/>
                </a:lnTo>
                <a:lnTo>
                  <a:pt x="2780017" y="1733206"/>
                </a:lnTo>
                <a:cubicBezTo>
                  <a:pt x="2779451" y="1734573"/>
                  <a:pt x="2780098" y="1736624"/>
                  <a:pt x="2782833" y="1739358"/>
                </a:cubicBezTo>
                <a:close/>
                <a:moveTo>
                  <a:pt x="1857860" y="1281874"/>
                </a:moveTo>
                <a:cubicBezTo>
                  <a:pt x="1858581" y="1282414"/>
                  <a:pt x="1860020" y="1281694"/>
                  <a:pt x="1862898" y="1278816"/>
                </a:cubicBezTo>
                <a:cubicBezTo>
                  <a:pt x="1862898" y="1278816"/>
                  <a:pt x="1862898" y="1278816"/>
                  <a:pt x="1862897" y="1267302"/>
                </a:cubicBezTo>
                <a:cubicBezTo>
                  <a:pt x="1862897" y="1267302"/>
                  <a:pt x="1862898" y="1278816"/>
                  <a:pt x="1874412" y="1278816"/>
                </a:cubicBezTo>
                <a:cubicBezTo>
                  <a:pt x="1874411" y="1267302"/>
                  <a:pt x="1851959" y="1256364"/>
                  <a:pt x="1851385" y="1267302"/>
                </a:cubicBezTo>
                <a:cubicBezTo>
                  <a:pt x="1860019" y="1267302"/>
                  <a:pt x="1855702" y="1280255"/>
                  <a:pt x="1857860" y="1281874"/>
                </a:cubicBezTo>
                <a:close/>
                <a:moveTo>
                  <a:pt x="2838674" y="1769366"/>
                </a:moveTo>
                <a:cubicBezTo>
                  <a:pt x="2845726" y="1773612"/>
                  <a:pt x="2857095" y="1773612"/>
                  <a:pt x="2862852" y="1762386"/>
                </a:cubicBezTo>
                <a:cubicBezTo>
                  <a:pt x="2851339" y="1762386"/>
                  <a:pt x="2862852" y="1750873"/>
                  <a:pt x="2851915" y="1750873"/>
                </a:cubicBezTo>
                <a:lnTo>
                  <a:pt x="2851915" y="1762386"/>
                </a:lnTo>
                <a:cubicBezTo>
                  <a:pt x="2840401" y="1762386"/>
                  <a:pt x="2828888" y="1762386"/>
                  <a:pt x="2840400" y="1750873"/>
                </a:cubicBezTo>
                <a:cubicBezTo>
                  <a:pt x="2828887" y="1756630"/>
                  <a:pt x="2831622" y="1765121"/>
                  <a:pt x="2838674" y="1769366"/>
                </a:cubicBezTo>
                <a:close/>
                <a:moveTo>
                  <a:pt x="3051099" y="1875219"/>
                </a:moveTo>
                <a:lnTo>
                  <a:pt x="3053693" y="1868412"/>
                </a:lnTo>
                <a:lnTo>
                  <a:pt x="3054067" y="1868716"/>
                </a:lnTo>
                <a:cubicBezTo>
                  <a:pt x="3054733" y="1870434"/>
                  <a:pt x="3053978" y="1872485"/>
                  <a:pt x="3051099" y="1875219"/>
                </a:cubicBezTo>
                <a:close/>
                <a:moveTo>
                  <a:pt x="2132531" y="1424858"/>
                </a:moveTo>
                <a:cubicBezTo>
                  <a:pt x="2132172" y="1425038"/>
                  <a:pt x="2132891" y="1425038"/>
                  <a:pt x="2135769" y="1425038"/>
                </a:cubicBezTo>
                <a:cubicBezTo>
                  <a:pt x="2135769" y="1425038"/>
                  <a:pt x="2147284" y="1435976"/>
                  <a:pt x="2147284" y="1413525"/>
                </a:cubicBezTo>
                <a:cubicBezTo>
                  <a:pt x="2147284" y="1413525"/>
                  <a:pt x="2147284" y="1413525"/>
                  <a:pt x="2135770" y="1413525"/>
                </a:cubicBezTo>
                <a:cubicBezTo>
                  <a:pt x="2144405" y="1422159"/>
                  <a:pt x="2133611" y="1424318"/>
                  <a:pt x="2132531" y="1424858"/>
                </a:cubicBezTo>
                <a:close/>
                <a:moveTo>
                  <a:pt x="2865875" y="1789119"/>
                </a:moveTo>
                <a:cubicBezTo>
                  <a:pt x="2863716" y="1790738"/>
                  <a:pt x="2868033" y="1784262"/>
                  <a:pt x="2859398" y="1784262"/>
                </a:cubicBezTo>
                <a:cubicBezTo>
                  <a:pt x="2859398" y="1772748"/>
                  <a:pt x="2859398" y="1784262"/>
                  <a:pt x="2870912" y="1784262"/>
                </a:cubicBezTo>
                <a:cubicBezTo>
                  <a:pt x="2868034" y="1787140"/>
                  <a:pt x="2866594" y="1788580"/>
                  <a:pt x="2865875" y="1789119"/>
                </a:cubicBezTo>
                <a:close/>
                <a:moveTo>
                  <a:pt x="1807848" y="1265863"/>
                </a:moveTo>
                <a:cubicBezTo>
                  <a:pt x="1812094" y="1267303"/>
                  <a:pt x="1817706" y="1267302"/>
                  <a:pt x="1828932" y="1267302"/>
                </a:cubicBezTo>
                <a:cubicBezTo>
                  <a:pt x="1828932" y="1256365"/>
                  <a:pt x="1817419" y="1256364"/>
                  <a:pt x="1817419" y="1255788"/>
                </a:cubicBezTo>
                <a:cubicBezTo>
                  <a:pt x="1806481" y="1267303"/>
                  <a:pt x="1806481" y="1255788"/>
                  <a:pt x="1794967" y="1255788"/>
                </a:cubicBezTo>
                <a:cubicBezTo>
                  <a:pt x="1800724" y="1261546"/>
                  <a:pt x="1803603" y="1264424"/>
                  <a:pt x="1807848" y="1265863"/>
                </a:cubicBezTo>
                <a:close/>
                <a:moveTo>
                  <a:pt x="2486643" y="1603967"/>
                </a:moveTo>
                <a:lnTo>
                  <a:pt x="2487770" y="1603536"/>
                </a:lnTo>
                <a:lnTo>
                  <a:pt x="2487988" y="1604307"/>
                </a:lnTo>
                <a:lnTo>
                  <a:pt x="2487510" y="1604075"/>
                </a:lnTo>
                <a:lnTo>
                  <a:pt x="2487556" y="1604400"/>
                </a:lnTo>
                <a:close/>
                <a:moveTo>
                  <a:pt x="1965369" y="1346170"/>
                </a:moveTo>
                <a:cubicBezTo>
                  <a:pt x="1965369" y="1335231"/>
                  <a:pt x="1976882" y="1301267"/>
                  <a:pt x="1965944" y="1311630"/>
                </a:cubicBezTo>
                <a:cubicBezTo>
                  <a:pt x="1965944" y="1300115"/>
                  <a:pt x="1976883" y="1289178"/>
                  <a:pt x="1954431" y="1277665"/>
                </a:cubicBezTo>
                <a:cubicBezTo>
                  <a:pt x="1954431" y="1289177"/>
                  <a:pt x="1942918" y="1300692"/>
                  <a:pt x="1942918" y="1289177"/>
                </a:cubicBezTo>
                <a:cubicBezTo>
                  <a:pt x="1931980" y="1300692"/>
                  <a:pt x="1942918" y="1300692"/>
                  <a:pt x="1954431" y="1300692"/>
                </a:cubicBezTo>
                <a:cubicBezTo>
                  <a:pt x="1942917" y="1312205"/>
                  <a:pt x="1942917" y="1323143"/>
                  <a:pt x="1942918" y="1334657"/>
                </a:cubicBezTo>
                <a:cubicBezTo>
                  <a:pt x="1965369" y="1323719"/>
                  <a:pt x="1953856" y="1346170"/>
                  <a:pt x="1965369" y="1346170"/>
                </a:cubicBezTo>
                <a:close/>
                <a:moveTo>
                  <a:pt x="2419579" y="1571260"/>
                </a:moveTo>
                <a:cubicBezTo>
                  <a:pt x="2431092" y="1571260"/>
                  <a:pt x="2431092" y="1571260"/>
                  <a:pt x="2431092" y="1571260"/>
                </a:cubicBezTo>
                <a:cubicBezTo>
                  <a:pt x="2431093" y="1559747"/>
                  <a:pt x="2419579" y="1571260"/>
                  <a:pt x="2419579" y="1571260"/>
                </a:cubicBezTo>
                <a:close/>
                <a:moveTo>
                  <a:pt x="2755344" y="1737559"/>
                </a:moveTo>
                <a:cubicBezTo>
                  <a:pt x="2756064" y="1738639"/>
                  <a:pt x="2757503" y="1739358"/>
                  <a:pt x="2760382" y="1739359"/>
                </a:cubicBezTo>
                <a:cubicBezTo>
                  <a:pt x="2760382" y="1728422"/>
                  <a:pt x="2771895" y="1739359"/>
                  <a:pt x="2760382" y="1727845"/>
                </a:cubicBezTo>
                <a:cubicBezTo>
                  <a:pt x="2760382" y="1727845"/>
                  <a:pt x="2760382" y="1727845"/>
                  <a:pt x="2748867" y="1727845"/>
                </a:cubicBezTo>
                <a:cubicBezTo>
                  <a:pt x="2757503" y="1727845"/>
                  <a:pt x="2753185" y="1734322"/>
                  <a:pt x="2755344" y="1737559"/>
                </a:cubicBezTo>
                <a:close/>
                <a:moveTo>
                  <a:pt x="2680362" y="1705969"/>
                </a:moveTo>
                <a:cubicBezTo>
                  <a:pt x="2691876" y="1705969"/>
                  <a:pt x="2691876" y="1694456"/>
                  <a:pt x="2691876" y="1694456"/>
                </a:cubicBezTo>
                <a:cubicBezTo>
                  <a:pt x="2703389" y="1694456"/>
                  <a:pt x="2703389" y="1694456"/>
                  <a:pt x="2703389" y="1694456"/>
                </a:cubicBezTo>
                <a:cubicBezTo>
                  <a:pt x="2703390" y="1683518"/>
                  <a:pt x="2692452" y="1672005"/>
                  <a:pt x="2680938" y="1672005"/>
                </a:cubicBezTo>
                <a:cubicBezTo>
                  <a:pt x="2680938" y="1683518"/>
                  <a:pt x="2692451" y="1694456"/>
                  <a:pt x="2680362" y="1705969"/>
                </a:cubicBezTo>
                <a:close/>
                <a:moveTo>
                  <a:pt x="2971655" y="1852768"/>
                </a:moveTo>
                <a:lnTo>
                  <a:pt x="2981730" y="1848450"/>
                </a:lnTo>
                <a:cubicBezTo>
                  <a:pt x="2983169" y="1847011"/>
                  <a:pt x="2983169" y="1847011"/>
                  <a:pt x="2983169" y="1852768"/>
                </a:cubicBezTo>
                <a:cubicBezTo>
                  <a:pt x="2983169" y="1852768"/>
                  <a:pt x="2980435" y="1852768"/>
                  <a:pt x="2976261" y="1852767"/>
                </a:cubicBezTo>
                <a:close/>
                <a:moveTo>
                  <a:pt x="2971655" y="1852768"/>
                </a:moveTo>
                <a:lnTo>
                  <a:pt x="2971655" y="1852768"/>
                </a:lnTo>
                <a:lnTo>
                  <a:pt x="2971655" y="1852768"/>
                </a:lnTo>
                <a:close/>
                <a:moveTo>
                  <a:pt x="1761003" y="1256364"/>
                </a:moveTo>
                <a:cubicBezTo>
                  <a:pt x="1761003" y="1256364"/>
                  <a:pt x="1761003" y="1256364"/>
                  <a:pt x="1772517" y="1256364"/>
                </a:cubicBezTo>
                <a:cubicBezTo>
                  <a:pt x="1761003" y="1256364"/>
                  <a:pt x="1761002" y="1244851"/>
                  <a:pt x="1761002" y="1244851"/>
                </a:cubicBezTo>
                <a:cubicBezTo>
                  <a:pt x="1761003" y="1256364"/>
                  <a:pt x="1761003" y="1256364"/>
                  <a:pt x="1761003" y="1256364"/>
                </a:cubicBezTo>
                <a:close/>
                <a:moveTo>
                  <a:pt x="2960717" y="1852768"/>
                </a:moveTo>
                <a:cubicBezTo>
                  <a:pt x="2969353" y="1844564"/>
                  <a:pt x="2965035" y="1836037"/>
                  <a:pt x="2967194" y="1832287"/>
                </a:cubicBezTo>
                <a:lnTo>
                  <a:pt x="2971655" y="1830542"/>
                </a:lnTo>
                <a:lnTo>
                  <a:pt x="2971655" y="1852768"/>
                </a:lnTo>
                <a:close/>
                <a:moveTo>
                  <a:pt x="2062083" y="1412085"/>
                </a:moveTo>
                <a:cubicBezTo>
                  <a:pt x="2064961" y="1413525"/>
                  <a:pt x="2067840" y="1413525"/>
                  <a:pt x="2067840" y="1413525"/>
                </a:cubicBezTo>
                <a:cubicBezTo>
                  <a:pt x="2067839" y="1402587"/>
                  <a:pt x="2078777" y="1380135"/>
                  <a:pt x="2090291" y="1368622"/>
                </a:cubicBezTo>
                <a:cubicBezTo>
                  <a:pt x="2078777" y="1357684"/>
                  <a:pt x="2090290" y="1357684"/>
                  <a:pt x="2090291" y="1345594"/>
                </a:cubicBezTo>
                <a:cubicBezTo>
                  <a:pt x="2078777" y="1357108"/>
                  <a:pt x="2090291" y="1334081"/>
                  <a:pt x="2078777" y="1345594"/>
                </a:cubicBezTo>
                <a:cubicBezTo>
                  <a:pt x="2078777" y="1357108"/>
                  <a:pt x="2067840" y="1334081"/>
                  <a:pt x="2056326" y="1345594"/>
                </a:cubicBezTo>
                <a:cubicBezTo>
                  <a:pt x="2056326" y="1357108"/>
                  <a:pt x="2067839" y="1345594"/>
                  <a:pt x="2067839" y="1357108"/>
                </a:cubicBezTo>
                <a:cubicBezTo>
                  <a:pt x="2056326" y="1368046"/>
                  <a:pt x="2056326" y="1368046"/>
                  <a:pt x="2056326" y="1379559"/>
                </a:cubicBezTo>
                <a:cubicBezTo>
                  <a:pt x="2067839" y="1390498"/>
                  <a:pt x="2056326" y="1390498"/>
                  <a:pt x="2056326" y="1402011"/>
                </a:cubicBezTo>
                <a:cubicBezTo>
                  <a:pt x="2056326" y="1407767"/>
                  <a:pt x="2059204" y="1410646"/>
                  <a:pt x="2062083" y="1412085"/>
                </a:cubicBezTo>
                <a:close/>
                <a:moveTo>
                  <a:pt x="2658486" y="1717483"/>
                </a:moveTo>
                <a:cubicBezTo>
                  <a:pt x="2658486" y="1705969"/>
                  <a:pt x="2670000" y="1717483"/>
                  <a:pt x="2670000" y="1717483"/>
                </a:cubicBezTo>
                <a:cubicBezTo>
                  <a:pt x="2669999" y="1705969"/>
                  <a:pt x="2669999" y="1705969"/>
                  <a:pt x="2658486" y="1705969"/>
                </a:cubicBezTo>
                <a:cubicBezTo>
                  <a:pt x="2658486" y="1705969"/>
                  <a:pt x="2658486" y="1705969"/>
                  <a:pt x="2658486" y="1717483"/>
                </a:cubicBezTo>
                <a:close/>
                <a:moveTo>
                  <a:pt x="2839824" y="1807289"/>
                </a:moveTo>
                <a:cubicBezTo>
                  <a:pt x="2839824" y="1807289"/>
                  <a:pt x="2839824" y="1795775"/>
                  <a:pt x="2851339" y="1795775"/>
                </a:cubicBezTo>
                <a:cubicBezTo>
                  <a:pt x="2851339" y="1795775"/>
                  <a:pt x="2851339" y="1795775"/>
                  <a:pt x="2851339" y="1797214"/>
                </a:cubicBezTo>
                <a:lnTo>
                  <a:pt x="2851339" y="1806713"/>
                </a:lnTo>
                <a:lnTo>
                  <a:pt x="2850742" y="1806714"/>
                </a:lnTo>
                <a:lnTo>
                  <a:pt x="2846301" y="1802432"/>
                </a:lnTo>
                <a:cubicBezTo>
                  <a:pt x="2844142" y="1800812"/>
                  <a:pt x="2848460" y="1807289"/>
                  <a:pt x="2839824" y="1807289"/>
                </a:cubicBezTo>
                <a:close/>
                <a:moveTo>
                  <a:pt x="1916653" y="1354419"/>
                </a:moveTo>
                <a:cubicBezTo>
                  <a:pt x="1924207" y="1354337"/>
                  <a:pt x="1928526" y="1335232"/>
                  <a:pt x="1919890" y="1335231"/>
                </a:cubicBezTo>
                <a:cubicBezTo>
                  <a:pt x="1908377" y="1335232"/>
                  <a:pt x="1919890" y="1346169"/>
                  <a:pt x="1908377" y="1346746"/>
                </a:cubicBezTo>
                <a:cubicBezTo>
                  <a:pt x="1911255" y="1352359"/>
                  <a:pt x="1914134" y="1354446"/>
                  <a:pt x="1916653" y="1354419"/>
                </a:cubicBezTo>
                <a:close/>
                <a:moveTo>
                  <a:pt x="2556016" y="1672005"/>
                </a:moveTo>
                <a:cubicBezTo>
                  <a:pt x="2567529" y="1660491"/>
                  <a:pt x="2567529" y="1649553"/>
                  <a:pt x="2556016" y="1638040"/>
                </a:cubicBezTo>
                <a:cubicBezTo>
                  <a:pt x="2556016" y="1649553"/>
                  <a:pt x="2544501" y="1638040"/>
                  <a:pt x="2544501" y="1649553"/>
                </a:cubicBezTo>
                <a:cubicBezTo>
                  <a:pt x="2556016" y="1649553"/>
                  <a:pt x="2544501" y="1661067"/>
                  <a:pt x="2556016" y="1672005"/>
                </a:cubicBezTo>
                <a:close/>
                <a:moveTo>
                  <a:pt x="2465058" y="1627102"/>
                </a:moveTo>
                <a:cubicBezTo>
                  <a:pt x="2476572" y="1616164"/>
                  <a:pt x="2488084" y="1627102"/>
                  <a:pt x="2487509" y="1627102"/>
                </a:cubicBezTo>
                <a:lnTo>
                  <a:pt x="2487510" y="1615588"/>
                </a:lnTo>
                <a:cubicBezTo>
                  <a:pt x="2487510" y="1615588"/>
                  <a:pt x="2499023" y="1627102"/>
                  <a:pt x="2499024" y="1615588"/>
                </a:cubicBezTo>
                <a:cubicBezTo>
                  <a:pt x="2493267" y="1615588"/>
                  <a:pt x="2490388" y="1615588"/>
                  <a:pt x="2488949" y="1614148"/>
                </a:cubicBezTo>
                <a:lnTo>
                  <a:pt x="2487556" y="1604400"/>
                </a:lnTo>
                <a:lnTo>
                  <a:pt x="2488084" y="1604651"/>
                </a:lnTo>
                <a:lnTo>
                  <a:pt x="2487988" y="1604307"/>
                </a:lnTo>
                <a:lnTo>
                  <a:pt x="2494166" y="1607313"/>
                </a:lnTo>
                <a:cubicBezTo>
                  <a:pt x="2495785" y="1606953"/>
                  <a:pt x="2496865" y="1605514"/>
                  <a:pt x="2497584" y="1604074"/>
                </a:cubicBezTo>
                <a:lnTo>
                  <a:pt x="2497830" y="1603442"/>
                </a:lnTo>
                <a:lnTo>
                  <a:pt x="2499024" y="1604074"/>
                </a:lnTo>
                <a:cubicBezTo>
                  <a:pt x="2499024" y="1601196"/>
                  <a:pt x="2499023" y="1600477"/>
                  <a:pt x="2498844" y="1600836"/>
                </a:cubicBezTo>
                <a:lnTo>
                  <a:pt x="2497830" y="1603442"/>
                </a:lnTo>
                <a:lnTo>
                  <a:pt x="2493716" y="1601259"/>
                </a:lnTo>
                <a:lnTo>
                  <a:pt x="2487770" y="1603536"/>
                </a:lnTo>
                <a:lnTo>
                  <a:pt x="2483767" y="1589323"/>
                </a:lnTo>
                <a:cubicBezTo>
                  <a:pt x="2482328" y="1585077"/>
                  <a:pt x="2482328" y="1582198"/>
                  <a:pt x="2488084" y="1582198"/>
                </a:cubicBezTo>
                <a:cubicBezTo>
                  <a:pt x="2488084" y="1593713"/>
                  <a:pt x="2488084" y="1593713"/>
                  <a:pt x="2499599" y="1593713"/>
                </a:cubicBezTo>
                <a:cubicBezTo>
                  <a:pt x="2499599" y="1582774"/>
                  <a:pt x="2488085" y="1582775"/>
                  <a:pt x="2499599" y="1571260"/>
                </a:cubicBezTo>
                <a:cubicBezTo>
                  <a:pt x="2499599" y="1571260"/>
                  <a:pt x="2488084" y="1559747"/>
                  <a:pt x="2488085" y="1571260"/>
                </a:cubicBezTo>
                <a:cubicBezTo>
                  <a:pt x="2499024" y="1571260"/>
                  <a:pt x="2476572" y="1571260"/>
                  <a:pt x="2487509" y="1582198"/>
                </a:cubicBezTo>
                <a:cubicBezTo>
                  <a:pt x="2476571" y="1582198"/>
                  <a:pt x="2476572" y="1593712"/>
                  <a:pt x="2465058" y="1582198"/>
                </a:cubicBezTo>
                <a:cubicBezTo>
                  <a:pt x="2465058" y="1593136"/>
                  <a:pt x="2465058" y="1593136"/>
                  <a:pt x="2476571" y="1604650"/>
                </a:cubicBezTo>
                <a:cubicBezTo>
                  <a:pt x="2476571" y="1587811"/>
                  <a:pt x="2476571" y="1596231"/>
                  <a:pt x="2481428" y="1601493"/>
                </a:cubicBezTo>
                <a:lnTo>
                  <a:pt x="2486643" y="1603967"/>
                </a:lnTo>
                <a:lnTo>
                  <a:pt x="2482041" y="1605729"/>
                </a:lnTo>
                <a:cubicBezTo>
                  <a:pt x="2473549" y="1609975"/>
                  <a:pt x="2465058" y="1615588"/>
                  <a:pt x="2465058" y="1615588"/>
                </a:cubicBezTo>
                <a:lnTo>
                  <a:pt x="2453544" y="1615588"/>
                </a:lnTo>
                <a:cubicBezTo>
                  <a:pt x="2465058" y="1615588"/>
                  <a:pt x="2465058" y="1615588"/>
                  <a:pt x="2465058" y="1615588"/>
                </a:cubicBezTo>
                <a:close/>
                <a:moveTo>
                  <a:pt x="1873836" y="1334656"/>
                </a:moveTo>
                <a:cubicBezTo>
                  <a:pt x="1885350" y="1323719"/>
                  <a:pt x="1862323" y="1323719"/>
                  <a:pt x="1873836" y="1312205"/>
                </a:cubicBezTo>
                <a:cubicBezTo>
                  <a:pt x="1885349" y="1312205"/>
                  <a:pt x="1873836" y="1312205"/>
                  <a:pt x="1885350" y="1323719"/>
                </a:cubicBezTo>
                <a:cubicBezTo>
                  <a:pt x="1896862" y="1323718"/>
                  <a:pt x="1896863" y="1312205"/>
                  <a:pt x="1896863" y="1312205"/>
                </a:cubicBezTo>
                <a:cubicBezTo>
                  <a:pt x="1908377" y="1312205"/>
                  <a:pt x="1896862" y="1323718"/>
                  <a:pt x="1908376" y="1323718"/>
                </a:cubicBezTo>
                <a:cubicBezTo>
                  <a:pt x="1908377" y="1312205"/>
                  <a:pt x="1908376" y="1323718"/>
                  <a:pt x="1919890" y="1323719"/>
                </a:cubicBezTo>
                <a:cubicBezTo>
                  <a:pt x="1931403" y="1323719"/>
                  <a:pt x="1919890" y="1301267"/>
                  <a:pt x="1942342" y="1311630"/>
                </a:cubicBezTo>
                <a:cubicBezTo>
                  <a:pt x="1930828" y="1300692"/>
                  <a:pt x="1942341" y="1255213"/>
                  <a:pt x="1930828" y="1289178"/>
                </a:cubicBezTo>
                <a:cubicBezTo>
                  <a:pt x="1930828" y="1289178"/>
                  <a:pt x="1930828" y="1277664"/>
                  <a:pt x="1919315" y="1277664"/>
                </a:cubicBezTo>
                <a:cubicBezTo>
                  <a:pt x="1907800" y="1300692"/>
                  <a:pt x="1919314" y="1289177"/>
                  <a:pt x="1919314" y="1289177"/>
                </a:cubicBezTo>
                <a:cubicBezTo>
                  <a:pt x="1919315" y="1300115"/>
                  <a:pt x="1919314" y="1311630"/>
                  <a:pt x="1907800" y="1311630"/>
                </a:cubicBezTo>
                <a:cubicBezTo>
                  <a:pt x="1919314" y="1300692"/>
                  <a:pt x="1896287" y="1277664"/>
                  <a:pt x="1873835" y="1289178"/>
                </a:cubicBezTo>
                <a:cubicBezTo>
                  <a:pt x="1873836" y="1300692"/>
                  <a:pt x="1873836" y="1312205"/>
                  <a:pt x="1862323" y="1300692"/>
                </a:cubicBezTo>
                <a:cubicBezTo>
                  <a:pt x="1862322" y="1312205"/>
                  <a:pt x="1862322" y="1323143"/>
                  <a:pt x="1873836" y="1334656"/>
                </a:cubicBezTo>
                <a:close/>
                <a:moveTo>
                  <a:pt x="2317375" y="1558160"/>
                </a:moveTo>
                <a:lnTo>
                  <a:pt x="2317109" y="1558020"/>
                </a:lnTo>
                <a:lnTo>
                  <a:pt x="2317109" y="1556297"/>
                </a:lnTo>
                <a:close/>
                <a:moveTo>
                  <a:pt x="1838980" y="1321569"/>
                </a:moveTo>
                <a:cubicBezTo>
                  <a:pt x="1842138" y="1322999"/>
                  <a:pt x="1846346" y="1323718"/>
                  <a:pt x="1851959" y="1323718"/>
                </a:cubicBezTo>
                <a:cubicBezTo>
                  <a:pt x="1851959" y="1318249"/>
                  <a:pt x="1849226" y="1315516"/>
                  <a:pt x="1845052" y="1312709"/>
                </a:cubicBezTo>
                <a:lnTo>
                  <a:pt x="1830893" y="1302286"/>
                </a:lnTo>
                <a:lnTo>
                  <a:pt x="1829509" y="1289754"/>
                </a:lnTo>
                <a:cubicBezTo>
                  <a:pt x="1840446" y="1301267"/>
                  <a:pt x="1840446" y="1312781"/>
                  <a:pt x="1851960" y="1301267"/>
                </a:cubicBezTo>
                <a:cubicBezTo>
                  <a:pt x="1840447" y="1289754"/>
                  <a:pt x="1828933" y="1289754"/>
                  <a:pt x="1829509" y="1289754"/>
                </a:cubicBezTo>
                <a:lnTo>
                  <a:pt x="1829508" y="1301267"/>
                </a:lnTo>
                <a:lnTo>
                  <a:pt x="1830893" y="1302286"/>
                </a:lnTo>
                <a:lnTo>
                  <a:pt x="1832314" y="1315155"/>
                </a:lnTo>
                <a:cubicBezTo>
                  <a:pt x="1833717" y="1317998"/>
                  <a:pt x="1835823" y="1320139"/>
                  <a:pt x="1838980" y="1321569"/>
                </a:cubicBezTo>
                <a:close/>
                <a:moveTo>
                  <a:pt x="2291769" y="1546334"/>
                </a:moveTo>
                <a:lnTo>
                  <a:pt x="2289955" y="1544779"/>
                </a:lnTo>
                <a:lnTo>
                  <a:pt x="2292930" y="1544779"/>
                </a:lnTo>
                <a:close/>
                <a:moveTo>
                  <a:pt x="2589981" y="1695031"/>
                </a:moveTo>
                <a:cubicBezTo>
                  <a:pt x="2589981" y="1683518"/>
                  <a:pt x="2589981" y="1683518"/>
                  <a:pt x="2601495" y="1683518"/>
                </a:cubicBezTo>
                <a:cubicBezTo>
                  <a:pt x="2601495" y="1672580"/>
                  <a:pt x="2613008" y="1672580"/>
                  <a:pt x="2601495" y="1661066"/>
                </a:cubicBezTo>
                <a:cubicBezTo>
                  <a:pt x="2613008" y="1661066"/>
                  <a:pt x="2613008" y="1672580"/>
                  <a:pt x="2613008" y="1661066"/>
                </a:cubicBezTo>
                <a:lnTo>
                  <a:pt x="2613008" y="1649553"/>
                </a:lnTo>
                <a:cubicBezTo>
                  <a:pt x="2613008" y="1649553"/>
                  <a:pt x="2623945" y="1649553"/>
                  <a:pt x="2624521" y="1661066"/>
                </a:cubicBezTo>
                <a:cubicBezTo>
                  <a:pt x="2624521" y="1649553"/>
                  <a:pt x="2613583" y="1638615"/>
                  <a:pt x="2602070" y="1627102"/>
                </a:cubicBezTo>
                <a:cubicBezTo>
                  <a:pt x="2602070" y="1638615"/>
                  <a:pt x="2602070" y="1649553"/>
                  <a:pt x="2602070" y="1661066"/>
                </a:cubicBezTo>
                <a:cubicBezTo>
                  <a:pt x="2602070" y="1650129"/>
                  <a:pt x="2590557" y="1650129"/>
                  <a:pt x="2590557" y="1638615"/>
                </a:cubicBezTo>
                <a:cubicBezTo>
                  <a:pt x="2579043" y="1638615"/>
                  <a:pt x="2579042" y="1650128"/>
                  <a:pt x="2579043" y="1638615"/>
                </a:cubicBezTo>
                <a:cubicBezTo>
                  <a:pt x="2579043" y="1649553"/>
                  <a:pt x="2567529" y="1649553"/>
                  <a:pt x="2567529" y="1661066"/>
                </a:cubicBezTo>
                <a:cubicBezTo>
                  <a:pt x="2578467" y="1661067"/>
                  <a:pt x="2578467" y="1661067"/>
                  <a:pt x="2589981" y="1672580"/>
                </a:cubicBezTo>
                <a:cubicBezTo>
                  <a:pt x="2578467" y="1672580"/>
                  <a:pt x="2578467" y="1683518"/>
                  <a:pt x="2589981" y="1695031"/>
                </a:cubicBezTo>
                <a:close/>
                <a:moveTo>
                  <a:pt x="1704011" y="1256365"/>
                </a:moveTo>
                <a:cubicBezTo>
                  <a:pt x="1715524" y="1256364"/>
                  <a:pt x="1715524" y="1256364"/>
                  <a:pt x="1715524" y="1256364"/>
                </a:cubicBezTo>
                <a:cubicBezTo>
                  <a:pt x="1715524" y="1244851"/>
                  <a:pt x="1704011" y="1256365"/>
                  <a:pt x="1704011" y="1256365"/>
                </a:cubicBezTo>
                <a:close/>
                <a:moveTo>
                  <a:pt x="2283815" y="1544780"/>
                </a:moveTo>
                <a:lnTo>
                  <a:pt x="2284583" y="1540174"/>
                </a:lnTo>
                <a:lnTo>
                  <a:pt x="2289955" y="1544779"/>
                </a:lnTo>
                <a:close/>
                <a:moveTo>
                  <a:pt x="2289920" y="1548809"/>
                </a:moveTo>
                <a:lnTo>
                  <a:pt x="2291769" y="1546334"/>
                </a:lnTo>
                <a:lnTo>
                  <a:pt x="2294657" y="1548809"/>
                </a:lnTo>
                <a:close/>
                <a:moveTo>
                  <a:pt x="2612504" y="1715108"/>
                </a:moveTo>
                <a:cubicBezTo>
                  <a:pt x="2614806" y="1716188"/>
                  <a:pt x="2618332" y="1716907"/>
                  <a:pt x="2623945" y="1716907"/>
                </a:cubicBezTo>
                <a:cubicBezTo>
                  <a:pt x="2613008" y="1705969"/>
                  <a:pt x="2613008" y="1705969"/>
                  <a:pt x="2623945" y="1693881"/>
                </a:cubicBezTo>
                <a:cubicBezTo>
                  <a:pt x="2601495" y="1705394"/>
                  <a:pt x="2613008" y="1693881"/>
                  <a:pt x="2601495" y="1693881"/>
                </a:cubicBezTo>
                <a:cubicBezTo>
                  <a:pt x="2601495" y="1693881"/>
                  <a:pt x="2601495" y="1693881"/>
                  <a:pt x="2601495" y="1705394"/>
                </a:cubicBezTo>
                <a:cubicBezTo>
                  <a:pt x="2609697" y="1705394"/>
                  <a:pt x="2605596" y="1711870"/>
                  <a:pt x="2612504" y="1715108"/>
                </a:cubicBezTo>
                <a:close/>
                <a:moveTo>
                  <a:pt x="2158464" y="1495100"/>
                </a:moveTo>
                <a:cubicBezTo>
                  <a:pt x="2160596" y="1495991"/>
                  <a:pt x="2164122" y="1495271"/>
                  <a:pt x="2169735" y="1492393"/>
                </a:cubicBezTo>
                <a:cubicBezTo>
                  <a:pt x="2169735" y="1469942"/>
                  <a:pt x="2181249" y="1469942"/>
                  <a:pt x="2158222" y="1458427"/>
                </a:cubicBezTo>
                <a:cubicBezTo>
                  <a:pt x="2158222" y="1475267"/>
                  <a:pt x="2152069" y="1492429"/>
                  <a:pt x="2158464" y="1495100"/>
                </a:cubicBezTo>
                <a:close/>
                <a:moveTo>
                  <a:pt x="2371133" y="1601565"/>
                </a:moveTo>
                <a:cubicBezTo>
                  <a:pt x="2379605" y="1602024"/>
                  <a:pt x="2387916" y="1585077"/>
                  <a:pt x="2396552" y="1593712"/>
                </a:cubicBezTo>
                <a:cubicBezTo>
                  <a:pt x="2396551" y="1570685"/>
                  <a:pt x="2385614" y="1570685"/>
                  <a:pt x="2374101" y="1582198"/>
                </a:cubicBezTo>
                <a:cubicBezTo>
                  <a:pt x="2374101" y="1582198"/>
                  <a:pt x="2374101" y="1582198"/>
                  <a:pt x="2374101" y="1593713"/>
                </a:cubicBezTo>
                <a:cubicBezTo>
                  <a:pt x="2374101" y="1593713"/>
                  <a:pt x="2374101" y="1593713"/>
                  <a:pt x="2362587" y="1593713"/>
                </a:cubicBezTo>
                <a:cubicBezTo>
                  <a:pt x="2365465" y="1599325"/>
                  <a:pt x="2368308" y="1601412"/>
                  <a:pt x="2371133" y="1601565"/>
                </a:cubicBezTo>
                <a:close/>
                <a:moveTo>
                  <a:pt x="2465058" y="1648258"/>
                </a:moveTo>
                <a:cubicBezTo>
                  <a:pt x="2467936" y="1649697"/>
                  <a:pt x="2470815" y="1649841"/>
                  <a:pt x="2476571" y="1650129"/>
                </a:cubicBezTo>
                <a:cubicBezTo>
                  <a:pt x="2476571" y="1638615"/>
                  <a:pt x="2476571" y="1638615"/>
                  <a:pt x="2476571" y="1638615"/>
                </a:cubicBezTo>
                <a:lnTo>
                  <a:pt x="2465058" y="1638615"/>
                </a:lnTo>
                <a:cubicBezTo>
                  <a:pt x="2465058" y="1638615"/>
                  <a:pt x="2465058" y="1638615"/>
                  <a:pt x="2453545" y="1638615"/>
                </a:cubicBezTo>
                <a:cubicBezTo>
                  <a:pt x="2459301" y="1644084"/>
                  <a:pt x="2462179" y="1646819"/>
                  <a:pt x="2465058" y="1648258"/>
                </a:cubicBezTo>
                <a:close/>
                <a:moveTo>
                  <a:pt x="2232483" y="1534417"/>
                </a:moveTo>
                <a:cubicBezTo>
                  <a:pt x="2235362" y="1534417"/>
                  <a:pt x="2238241" y="1531539"/>
                  <a:pt x="2238241" y="1525782"/>
                </a:cubicBezTo>
                <a:cubicBezTo>
                  <a:pt x="2238241" y="1525782"/>
                  <a:pt x="2238241" y="1525782"/>
                  <a:pt x="2226726" y="1525782"/>
                </a:cubicBezTo>
                <a:cubicBezTo>
                  <a:pt x="2226726" y="1531539"/>
                  <a:pt x="2229605" y="1534417"/>
                  <a:pt x="2232483" y="1534417"/>
                </a:cubicBezTo>
                <a:close/>
                <a:moveTo>
                  <a:pt x="2692451" y="1762386"/>
                </a:moveTo>
                <a:cubicBezTo>
                  <a:pt x="2703965" y="1762386"/>
                  <a:pt x="2703965" y="1762386"/>
                  <a:pt x="2703965" y="1750873"/>
                </a:cubicBezTo>
                <a:cubicBezTo>
                  <a:pt x="2692451" y="1750873"/>
                  <a:pt x="2692452" y="1739935"/>
                  <a:pt x="2692451" y="1728421"/>
                </a:cubicBezTo>
                <a:cubicBezTo>
                  <a:pt x="2680937" y="1750873"/>
                  <a:pt x="2692451" y="1750873"/>
                  <a:pt x="2692451" y="1762386"/>
                </a:cubicBezTo>
                <a:close/>
                <a:moveTo>
                  <a:pt x="2726417" y="1784837"/>
                </a:moveTo>
                <a:cubicBezTo>
                  <a:pt x="2737929" y="1784838"/>
                  <a:pt x="2737930" y="1762386"/>
                  <a:pt x="2748868" y="1762386"/>
                </a:cubicBezTo>
                <a:cubicBezTo>
                  <a:pt x="2748868" y="1762386"/>
                  <a:pt x="2737354" y="1762386"/>
                  <a:pt x="2737355" y="1750873"/>
                </a:cubicBezTo>
                <a:cubicBezTo>
                  <a:pt x="2737355" y="1761811"/>
                  <a:pt x="2726416" y="1761811"/>
                  <a:pt x="2714903" y="1773324"/>
                </a:cubicBezTo>
                <a:cubicBezTo>
                  <a:pt x="2737930" y="1762386"/>
                  <a:pt x="2737929" y="1773324"/>
                  <a:pt x="2726417" y="1784837"/>
                </a:cubicBezTo>
                <a:close/>
                <a:moveTo>
                  <a:pt x="1795544" y="1324294"/>
                </a:moveTo>
                <a:cubicBezTo>
                  <a:pt x="1795544" y="1324294"/>
                  <a:pt x="1795544" y="1324294"/>
                  <a:pt x="1807057" y="1324295"/>
                </a:cubicBezTo>
                <a:cubicBezTo>
                  <a:pt x="1807057" y="1312781"/>
                  <a:pt x="1795543" y="1312781"/>
                  <a:pt x="1795543" y="1312781"/>
                </a:cubicBezTo>
                <a:cubicBezTo>
                  <a:pt x="1806481" y="1312781"/>
                  <a:pt x="1817994" y="1301267"/>
                  <a:pt x="1817994" y="1301267"/>
                </a:cubicBezTo>
                <a:cubicBezTo>
                  <a:pt x="1806481" y="1301267"/>
                  <a:pt x="1817995" y="1289754"/>
                  <a:pt x="1806481" y="1289754"/>
                </a:cubicBezTo>
                <a:cubicBezTo>
                  <a:pt x="1783454" y="1301267"/>
                  <a:pt x="1771940" y="1278816"/>
                  <a:pt x="1761578" y="1267878"/>
                </a:cubicBezTo>
                <a:cubicBezTo>
                  <a:pt x="1761579" y="1290329"/>
                  <a:pt x="1761579" y="1290329"/>
                  <a:pt x="1761578" y="1301842"/>
                </a:cubicBezTo>
                <a:cubicBezTo>
                  <a:pt x="1773092" y="1301842"/>
                  <a:pt x="1773092" y="1301842"/>
                  <a:pt x="1773092" y="1301842"/>
                </a:cubicBezTo>
                <a:lnTo>
                  <a:pt x="1773091" y="1290329"/>
                </a:lnTo>
                <a:cubicBezTo>
                  <a:pt x="1784029" y="1290329"/>
                  <a:pt x="1795543" y="1312781"/>
                  <a:pt x="1795544" y="1324294"/>
                </a:cubicBezTo>
                <a:close/>
                <a:moveTo>
                  <a:pt x="2568968" y="1710287"/>
                </a:moveTo>
                <a:cubicBezTo>
                  <a:pt x="2570408" y="1711726"/>
                  <a:pt x="2573285" y="1711726"/>
                  <a:pt x="2579042" y="1705969"/>
                </a:cubicBezTo>
                <a:cubicBezTo>
                  <a:pt x="2579042" y="1694456"/>
                  <a:pt x="2567529" y="1705969"/>
                  <a:pt x="2567529" y="1694456"/>
                </a:cubicBezTo>
                <a:cubicBezTo>
                  <a:pt x="2567529" y="1694456"/>
                  <a:pt x="2556016" y="1705969"/>
                  <a:pt x="2567529" y="1705969"/>
                </a:cubicBezTo>
                <a:cubicBezTo>
                  <a:pt x="2567529" y="1705969"/>
                  <a:pt x="2567529" y="1708848"/>
                  <a:pt x="2568968" y="1710287"/>
                </a:cubicBezTo>
                <a:close/>
                <a:moveTo>
                  <a:pt x="1921616" y="1391073"/>
                </a:moveTo>
                <a:lnTo>
                  <a:pt x="1921247" y="1390340"/>
                </a:lnTo>
                <a:lnTo>
                  <a:pt x="1932555" y="1380135"/>
                </a:lnTo>
                <a:lnTo>
                  <a:pt x="1932997" y="1380637"/>
                </a:lnTo>
                <a:lnTo>
                  <a:pt x="1932627" y="1380999"/>
                </a:lnTo>
                <a:cubicBezTo>
                  <a:pt x="1929820" y="1385316"/>
                  <a:pt x="1927086" y="1391073"/>
                  <a:pt x="1921616" y="1391073"/>
                </a:cubicBezTo>
                <a:close/>
                <a:moveTo>
                  <a:pt x="2658486" y="1762386"/>
                </a:moveTo>
                <a:cubicBezTo>
                  <a:pt x="2669424" y="1762386"/>
                  <a:pt x="2669424" y="1750873"/>
                  <a:pt x="2680938" y="1761811"/>
                </a:cubicBezTo>
                <a:lnTo>
                  <a:pt x="2679923" y="1751005"/>
                </a:lnTo>
                <a:lnTo>
                  <a:pt x="2680937" y="1750873"/>
                </a:lnTo>
                <a:lnTo>
                  <a:pt x="2679886" y="1750610"/>
                </a:lnTo>
                <a:lnTo>
                  <a:pt x="2679498" y="1746483"/>
                </a:lnTo>
                <a:cubicBezTo>
                  <a:pt x="2678059" y="1742237"/>
                  <a:pt x="2675181" y="1739359"/>
                  <a:pt x="2669424" y="1739359"/>
                </a:cubicBezTo>
                <a:cubicBezTo>
                  <a:pt x="2669424" y="1745116"/>
                  <a:pt x="2672302" y="1747994"/>
                  <a:pt x="2675181" y="1749434"/>
                </a:cubicBezTo>
                <a:lnTo>
                  <a:pt x="2679886" y="1750610"/>
                </a:lnTo>
                <a:lnTo>
                  <a:pt x="2679923" y="1751005"/>
                </a:lnTo>
                <a:lnTo>
                  <a:pt x="2669928" y="1752312"/>
                </a:lnTo>
                <a:cubicBezTo>
                  <a:pt x="2667121" y="1753751"/>
                  <a:pt x="2664243" y="1756630"/>
                  <a:pt x="2658486" y="1762386"/>
                </a:cubicBezTo>
                <a:close/>
                <a:moveTo>
                  <a:pt x="2589142" y="1728997"/>
                </a:moveTo>
                <a:lnTo>
                  <a:pt x="2589129" y="1728961"/>
                </a:lnTo>
                <a:lnTo>
                  <a:pt x="2589404" y="1728997"/>
                </a:lnTo>
                <a:close/>
                <a:moveTo>
                  <a:pt x="2646973" y="1762386"/>
                </a:moveTo>
                <a:cubicBezTo>
                  <a:pt x="2646973" y="1750873"/>
                  <a:pt x="2646973" y="1750873"/>
                  <a:pt x="2646973" y="1750873"/>
                </a:cubicBezTo>
                <a:cubicBezTo>
                  <a:pt x="2646973" y="1750873"/>
                  <a:pt x="2635458" y="1739359"/>
                  <a:pt x="2635458" y="1750873"/>
                </a:cubicBezTo>
                <a:cubicBezTo>
                  <a:pt x="2646973" y="1739935"/>
                  <a:pt x="2635458" y="1762387"/>
                  <a:pt x="2646973" y="1762386"/>
                </a:cubicBezTo>
                <a:close/>
                <a:moveTo>
                  <a:pt x="2215213" y="1548809"/>
                </a:moveTo>
                <a:lnTo>
                  <a:pt x="2215213" y="1547994"/>
                </a:lnTo>
                <a:lnTo>
                  <a:pt x="2216557" y="1547028"/>
                </a:lnTo>
                <a:close/>
                <a:moveTo>
                  <a:pt x="2511333" y="1705119"/>
                </a:moveTo>
                <a:lnTo>
                  <a:pt x="2511438" y="1703571"/>
                </a:lnTo>
                <a:lnTo>
                  <a:pt x="2514045" y="1699961"/>
                </a:lnTo>
                <a:cubicBezTo>
                  <a:pt x="2520359" y="1698342"/>
                  <a:pt x="2532988" y="1704819"/>
                  <a:pt x="2532988" y="1704819"/>
                </a:cubicBezTo>
                <a:cubicBezTo>
                  <a:pt x="2527519" y="1704818"/>
                  <a:pt x="2524784" y="1707697"/>
                  <a:pt x="2521978" y="1709136"/>
                </a:cubicBezTo>
                <a:close/>
                <a:moveTo>
                  <a:pt x="2646972" y="1773324"/>
                </a:moveTo>
                <a:cubicBezTo>
                  <a:pt x="2646973" y="1762386"/>
                  <a:pt x="2635458" y="1761811"/>
                  <a:pt x="2635458" y="1761811"/>
                </a:cubicBezTo>
                <a:cubicBezTo>
                  <a:pt x="2635458" y="1761811"/>
                  <a:pt x="2635459" y="1773324"/>
                  <a:pt x="2646972" y="1773324"/>
                </a:cubicBezTo>
                <a:close/>
                <a:moveTo>
                  <a:pt x="2465058" y="1683518"/>
                </a:moveTo>
                <a:cubicBezTo>
                  <a:pt x="2465058" y="1672005"/>
                  <a:pt x="2465058" y="1660491"/>
                  <a:pt x="2465058" y="1672005"/>
                </a:cubicBezTo>
                <a:lnTo>
                  <a:pt x="2453545" y="1672005"/>
                </a:lnTo>
                <a:close/>
                <a:moveTo>
                  <a:pt x="1892833" y="1401147"/>
                </a:moveTo>
                <a:cubicBezTo>
                  <a:pt x="1889955" y="1399708"/>
                  <a:pt x="1887076" y="1396830"/>
                  <a:pt x="1887076" y="1391073"/>
                </a:cubicBezTo>
                <a:cubicBezTo>
                  <a:pt x="1898589" y="1379559"/>
                  <a:pt x="1887076" y="1379559"/>
                  <a:pt x="1898590" y="1391073"/>
                </a:cubicBezTo>
                <a:cubicBezTo>
                  <a:pt x="1898590" y="1380135"/>
                  <a:pt x="1898590" y="1380135"/>
                  <a:pt x="1910103" y="1368622"/>
                </a:cubicBezTo>
                <a:cubicBezTo>
                  <a:pt x="1910103" y="1374090"/>
                  <a:pt x="1912982" y="1376825"/>
                  <a:pt x="1915859" y="1379631"/>
                </a:cubicBezTo>
                <a:lnTo>
                  <a:pt x="1921247" y="1390340"/>
                </a:lnTo>
                <a:lnTo>
                  <a:pt x="1915572" y="1395463"/>
                </a:lnTo>
                <a:cubicBezTo>
                  <a:pt x="1909959" y="1399708"/>
                  <a:pt x="1904346" y="1402586"/>
                  <a:pt x="1898589" y="1402586"/>
                </a:cubicBezTo>
                <a:cubicBezTo>
                  <a:pt x="1898589" y="1402586"/>
                  <a:pt x="1895711" y="1402587"/>
                  <a:pt x="1892833" y="1401147"/>
                </a:cubicBezTo>
                <a:close/>
                <a:moveTo>
                  <a:pt x="2703390" y="1807289"/>
                </a:moveTo>
                <a:cubicBezTo>
                  <a:pt x="2703390" y="1807289"/>
                  <a:pt x="2703390" y="1807289"/>
                  <a:pt x="2714903" y="1807289"/>
                </a:cubicBezTo>
                <a:cubicBezTo>
                  <a:pt x="2714903" y="1795776"/>
                  <a:pt x="2714903" y="1795776"/>
                  <a:pt x="2714903" y="1795776"/>
                </a:cubicBezTo>
                <a:cubicBezTo>
                  <a:pt x="2703965" y="1795775"/>
                  <a:pt x="2703390" y="1807289"/>
                  <a:pt x="2703390" y="1807289"/>
                </a:cubicBezTo>
                <a:close/>
                <a:moveTo>
                  <a:pt x="1551599" y="1236971"/>
                </a:moveTo>
                <a:cubicBezTo>
                  <a:pt x="1552318" y="1237510"/>
                  <a:pt x="1553758" y="1236791"/>
                  <a:pt x="1556637" y="1233913"/>
                </a:cubicBezTo>
                <a:cubicBezTo>
                  <a:pt x="1556636" y="1222399"/>
                  <a:pt x="1556636" y="1222399"/>
                  <a:pt x="1567574" y="1222399"/>
                </a:cubicBezTo>
                <a:cubicBezTo>
                  <a:pt x="1556637" y="1210885"/>
                  <a:pt x="1556637" y="1210885"/>
                  <a:pt x="1545122" y="1222399"/>
                </a:cubicBezTo>
                <a:cubicBezTo>
                  <a:pt x="1553758" y="1222399"/>
                  <a:pt x="1549440" y="1235351"/>
                  <a:pt x="1551599" y="1236971"/>
                </a:cubicBezTo>
                <a:close/>
                <a:moveTo>
                  <a:pt x="1794967" y="1357684"/>
                </a:moveTo>
                <a:cubicBezTo>
                  <a:pt x="1794967" y="1346170"/>
                  <a:pt x="1806481" y="1357684"/>
                  <a:pt x="1806481" y="1357684"/>
                </a:cubicBezTo>
                <a:cubicBezTo>
                  <a:pt x="1806481" y="1346170"/>
                  <a:pt x="1794967" y="1346170"/>
                  <a:pt x="1794967" y="1346170"/>
                </a:cubicBezTo>
                <a:cubicBezTo>
                  <a:pt x="1794967" y="1346170"/>
                  <a:pt x="1794967" y="1346170"/>
                  <a:pt x="1794967" y="1357684"/>
                </a:cubicBezTo>
                <a:close/>
                <a:moveTo>
                  <a:pt x="1824327" y="1373515"/>
                </a:moveTo>
                <a:cubicBezTo>
                  <a:pt x="1828501" y="1374954"/>
                  <a:pt x="1834114" y="1374954"/>
                  <a:pt x="1839870" y="1369197"/>
                </a:cubicBezTo>
                <a:cubicBezTo>
                  <a:pt x="1828933" y="1369197"/>
                  <a:pt x="1828932" y="1357684"/>
                  <a:pt x="1817419" y="1357684"/>
                </a:cubicBezTo>
                <a:cubicBezTo>
                  <a:pt x="1828932" y="1368622"/>
                  <a:pt x="1806481" y="1357684"/>
                  <a:pt x="1817419" y="1369197"/>
                </a:cubicBezTo>
                <a:cubicBezTo>
                  <a:pt x="1817419" y="1369197"/>
                  <a:pt x="1820153" y="1372076"/>
                  <a:pt x="1824327" y="1373515"/>
                </a:cubicBezTo>
                <a:close/>
                <a:moveTo>
                  <a:pt x="2510537" y="1716907"/>
                </a:moveTo>
                <a:cubicBezTo>
                  <a:pt x="2522050" y="1716908"/>
                  <a:pt x="2533564" y="1716907"/>
                  <a:pt x="2532988" y="1704819"/>
                </a:cubicBezTo>
                <a:cubicBezTo>
                  <a:pt x="2521475" y="1699350"/>
                  <a:pt x="2518596" y="1696615"/>
                  <a:pt x="2518597" y="1693809"/>
                </a:cubicBezTo>
                <a:lnTo>
                  <a:pt x="2520997" y="1684267"/>
                </a:lnTo>
                <a:lnTo>
                  <a:pt x="2522050" y="1682943"/>
                </a:lnTo>
                <a:lnTo>
                  <a:pt x="2521330" y="1682943"/>
                </a:lnTo>
                <a:lnTo>
                  <a:pt x="2521475" y="1682367"/>
                </a:lnTo>
                <a:cubicBezTo>
                  <a:pt x="2521475" y="1659915"/>
                  <a:pt x="2498448" y="1671429"/>
                  <a:pt x="2509962" y="1637464"/>
                </a:cubicBezTo>
                <a:cubicBezTo>
                  <a:pt x="2499023" y="1637463"/>
                  <a:pt x="2475996" y="1637464"/>
                  <a:pt x="2487509" y="1648977"/>
                </a:cubicBezTo>
                <a:cubicBezTo>
                  <a:pt x="2499023" y="1637463"/>
                  <a:pt x="2487510" y="1671429"/>
                  <a:pt x="2499023" y="1671429"/>
                </a:cubicBezTo>
                <a:lnTo>
                  <a:pt x="2510537" y="1671429"/>
                </a:lnTo>
                <a:cubicBezTo>
                  <a:pt x="2510537" y="1671429"/>
                  <a:pt x="2499023" y="1682943"/>
                  <a:pt x="2510537" y="1682943"/>
                </a:cubicBezTo>
                <a:lnTo>
                  <a:pt x="2521330" y="1682943"/>
                </a:lnTo>
                <a:lnTo>
                  <a:pt x="2520997" y="1684267"/>
                </a:lnTo>
                <a:lnTo>
                  <a:pt x="2511976" y="1695607"/>
                </a:lnTo>
                <a:lnTo>
                  <a:pt x="2511438" y="1703571"/>
                </a:lnTo>
                <a:lnTo>
                  <a:pt x="2510537" y="1704819"/>
                </a:lnTo>
                <a:lnTo>
                  <a:pt x="2511333" y="1705119"/>
                </a:lnTo>
                <a:close/>
                <a:moveTo>
                  <a:pt x="1862969" y="1400545"/>
                </a:moveTo>
                <a:cubicBezTo>
                  <a:pt x="1863222" y="1399492"/>
                  <a:pt x="1863329" y="1396686"/>
                  <a:pt x="1863473" y="1391073"/>
                </a:cubicBezTo>
                <a:cubicBezTo>
                  <a:pt x="1863473" y="1391073"/>
                  <a:pt x="1840446" y="1379559"/>
                  <a:pt x="1851959" y="1391073"/>
                </a:cubicBezTo>
                <a:cubicBezTo>
                  <a:pt x="1860162" y="1391073"/>
                  <a:pt x="1862214" y="1403702"/>
                  <a:pt x="1862969" y="1400545"/>
                </a:cubicBezTo>
                <a:close/>
                <a:moveTo>
                  <a:pt x="2590844" y="1762099"/>
                </a:moveTo>
                <a:cubicBezTo>
                  <a:pt x="2589404" y="1760659"/>
                  <a:pt x="2589404" y="1757781"/>
                  <a:pt x="2589404" y="1752025"/>
                </a:cubicBezTo>
                <a:cubicBezTo>
                  <a:pt x="2600918" y="1752024"/>
                  <a:pt x="2589404" y="1752025"/>
                  <a:pt x="2600919" y="1763538"/>
                </a:cubicBezTo>
                <a:cubicBezTo>
                  <a:pt x="2595161" y="1763538"/>
                  <a:pt x="2592283" y="1763538"/>
                  <a:pt x="2590844" y="1762099"/>
                </a:cubicBezTo>
                <a:close/>
                <a:moveTo>
                  <a:pt x="2196540" y="1572664"/>
                </a:moveTo>
                <a:cubicBezTo>
                  <a:pt x="2197080" y="1572124"/>
                  <a:pt x="2198519" y="1570685"/>
                  <a:pt x="2201397" y="1567807"/>
                </a:cubicBezTo>
                <a:cubicBezTo>
                  <a:pt x="2201397" y="1567807"/>
                  <a:pt x="2194921" y="1574283"/>
                  <a:pt x="2196540" y="1572664"/>
                </a:cubicBezTo>
                <a:close/>
                <a:moveTo>
                  <a:pt x="2243421" y="1596591"/>
                </a:moveTo>
                <a:cubicBezTo>
                  <a:pt x="2246300" y="1599469"/>
                  <a:pt x="2249178" y="1599469"/>
                  <a:pt x="2249178" y="1593713"/>
                </a:cubicBezTo>
                <a:lnTo>
                  <a:pt x="2260116" y="1582198"/>
                </a:lnTo>
                <a:cubicBezTo>
                  <a:pt x="2249179" y="1582198"/>
                  <a:pt x="2249179" y="1582198"/>
                  <a:pt x="2237665" y="1582198"/>
                </a:cubicBezTo>
                <a:cubicBezTo>
                  <a:pt x="2237664" y="1587955"/>
                  <a:pt x="2240543" y="1593712"/>
                  <a:pt x="2243421" y="1596591"/>
                </a:cubicBezTo>
                <a:close/>
                <a:moveTo>
                  <a:pt x="2692451" y="1830316"/>
                </a:moveTo>
                <a:cubicBezTo>
                  <a:pt x="2692451" y="1830316"/>
                  <a:pt x="2692451" y="1830316"/>
                  <a:pt x="2703965" y="1830317"/>
                </a:cubicBezTo>
                <a:cubicBezTo>
                  <a:pt x="2692452" y="1818802"/>
                  <a:pt x="2692452" y="1818802"/>
                  <a:pt x="2703965" y="1818802"/>
                </a:cubicBezTo>
                <a:cubicBezTo>
                  <a:pt x="2703965" y="1818802"/>
                  <a:pt x="2692452" y="1818802"/>
                  <a:pt x="2692451" y="1807289"/>
                </a:cubicBezTo>
                <a:cubicBezTo>
                  <a:pt x="2692452" y="1818227"/>
                  <a:pt x="2692452" y="1818227"/>
                  <a:pt x="2692451" y="1830316"/>
                </a:cubicBezTo>
                <a:close/>
                <a:moveTo>
                  <a:pt x="1887296" y="1435009"/>
                </a:moveTo>
                <a:lnTo>
                  <a:pt x="1888514" y="1426477"/>
                </a:lnTo>
                <a:cubicBezTo>
                  <a:pt x="1889954" y="1425038"/>
                  <a:pt x="1892832" y="1425038"/>
                  <a:pt x="1898589" y="1425038"/>
                </a:cubicBezTo>
                <a:cubicBezTo>
                  <a:pt x="1887076" y="1402587"/>
                  <a:pt x="1909528" y="1414100"/>
                  <a:pt x="1921041" y="1402586"/>
                </a:cubicBezTo>
                <a:cubicBezTo>
                  <a:pt x="1921041" y="1402586"/>
                  <a:pt x="1921041" y="1402586"/>
                  <a:pt x="1921042" y="1414100"/>
                </a:cubicBezTo>
                <a:cubicBezTo>
                  <a:pt x="1931980" y="1414100"/>
                  <a:pt x="1931980" y="1425614"/>
                  <a:pt x="1943493" y="1414100"/>
                </a:cubicBezTo>
                <a:cubicBezTo>
                  <a:pt x="1943493" y="1425038"/>
                  <a:pt x="1931980" y="1425038"/>
                  <a:pt x="1931980" y="1436552"/>
                </a:cubicBezTo>
                <a:cubicBezTo>
                  <a:pt x="1931980" y="1436552"/>
                  <a:pt x="1920465" y="1436552"/>
                  <a:pt x="1920466" y="1425038"/>
                </a:cubicBezTo>
                <a:cubicBezTo>
                  <a:pt x="1920465" y="1436552"/>
                  <a:pt x="1909527" y="1425038"/>
                  <a:pt x="1898014" y="1436552"/>
                </a:cubicBezTo>
                <a:cubicBezTo>
                  <a:pt x="1906217" y="1427916"/>
                  <a:pt x="1895640" y="1425758"/>
                  <a:pt x="1889838" y="1430076"/>
                </a:cubicBezTo>
                <a:close/>
                <a:moveTo>
                  <a:pt x="2453616" y="1715612"/>
                </a:moveTo>
                <a:cubicBezTo>
                  <a:pt x="2456423" y="1717051"/>
                  <a:pt x="2459301" y="1717195"/>
                  <a:pt x="2465058" y="1717484"/>
                </a:cubicBezTo>
                <a:cubicBezTo>
                  <a:pt x="2454120" y="1705969"/>
                  <a:pt x="2454120" y="1694456"/>
                  <a:pt x="2442607" y="1705969"/>
                </a:cubicBezTo>
                <a:cubicBezTo>
                  <a:pt x="2448076" y="1711438"/>
                  <a:pt x="2450810" y="1714173"/>
                  <a:pt x="2453616" y="1715612"/>
                </a:cubicBezTo>
                <a:close/>
                <a:moveTo>
                  <a:pt x="1887076" y="1436552"/>
                </a:moveTo>
                <a:lnTo>
                  <a:pt x="1886654" y="1436254"/>
                </a:lnTo>
                <a:lnTo>
                  <a:pt x="1887296" y="1435009"/>
                </a:lnTo>
                <a:close/>
                <a:moveTo>
                  <a:pt x="2517193" y="1748903"/>
                </a:moveTo>
                <a:cubicBezTo>
                  <a:pt x="2517733" y="1750153"/>
                  <a:pt x="2519172" y="1750873"/>
                  <a:pt x="2522050" y="1750873"/>
                </a:cubicBezTo>
                <a:cubicBezTo>
                  <a:pt x="2522050" y="1747994"/>
                  <a:pt x="2521331" y="1746555"/>
                  <a:pt x="2520251" y="1745845"/>
                </a:cubicBezTo>
                <a:lnTo>
                  <a:pt x="2517560" y="1745398"/>
                </a:lnTo>
                <a:lnTo>
                  <a:pt x="2517733" y="1743749"/>
                </a:lnTo>
                <a:lnTo>
                  <a:pt x="2518493" y="1741050"/>
                </a:lnTo>
                <a:lnTo>
                  <a:pt x="2520611" y="1738280"/>
                </a:lnTo>
                <a:cubicBezTo>
                  <a:pt x="2522050" y="1734034"/>
                  <a:pt x="2522050" y="1728422"/>
                  <a:pt x="2522050" y="1728422"/>
                </a:cubicBezTo>
                <a:lnTo>
                  <a:pt x="2518493" y="1741050"/>
                </a:lnTo>
                <a:lnTo>
                  <a:pt x="2517193" y="1742750"/>
                </a:lnTo>
                <a:cubicBezTo>
                  <a:pt x="2515574" y="1743317"/>
                  <a:pt x="2513415" y="1742669"/>
                  <a:pt x="2510537" y="1739935"/>
                </a:cubicBezTo>
                <a:cubicBezTo>
                  <a:pt x="2510537" y="1745404"/>
                  <a:pt x="2513415" y="1745260"/>
                  <a:pt x="2516293" y="1745188"/>
                </a:cubicBezTo>
                <a:lnTo>
                  <a:pt x="2517560" y="1745398"/>
                </a:lnTo>
                <a:close/>
                <a:moveTo>
                  <a:pt x="2544501" y="1762962"/>
                </a:moveTo>
                <a:cubicBezTo>
                  <a:pt x="2544501" y="1752025"/>
                  <a:pt x="2544501" y="1752025"/>
                  <a:pt x="2544501" y="1740510"/>
                </a:cubicBezTo>
                <a:cubicBezTo>
                  <a:pt x="2556016" y="1740510"/>
                  <a:pt x="2556016" y="1751448"/>
                  <a:pt x="2544501" y="1762962"/>
                </a:cubicBezTo>
                <a:close/>
                <a:moveTo>
                  <a:pt x="2157646" y="1571665"/>
                </a:moveTo>
                <a:lnTo>
                  <a:pt x="2157645" y="1571058"/>
                </a:lnTo>
                <a:lnTo>
                  <a:pt x="2158221" y="1571260"/>
                </a:lnTo>
                <a:close/>
                <a:moveTo>
                  <a:pt x="2670863" y="1828301"/>
                </a:moveTo>
                <a:cubicBezTo>
                  <a:pt x="2672302" y="1829740"/>
                  <a:pt x="2675180" y="1829741"/>
                  <a:pt x="2680938" y="1829740"/>
                </a:cubicBezTo>
                <a:cubicBezTo>
                  <a:pt x="2680937" y="1818227"/>
                  <a:pt x="2680937" y="1818227"/>
                  <a:pt x="2669424" y="1818227"/>
                </a:cubicBezTo>
                <a:cubicBezTo>
                  <a:pt x="2669424" y="1823984"/>
                  <a:pt x="2669424" y="1826862"/>
                  <a:pt x="2670863" y="1828301"/>
                </a:cubicBezTo>
                <a:close/>
                <a:moveTo>
                  <a:pt x="2357550" y="1675818"/>
                </a:moveTo>
                <a:cubicBezTo>
                  <a:pt x="2358270" y="1676178"/>
                  <a:pt x="2359709" y="1675459"/>
                  <a:pt x="2362587" y="1672580"/>
                </a:cubicBezTo>
                <a:cubicBezTo>
                  <a:pt x="2362587" y="1672580"/>
                  <a:pt x="2362587" y="1672580"/>
                  <a:pt x="2362587" y="1661067"/>
                </a:cubicBezTo>
                <a:cubicBezTo>
                  <a:pt x="2362587" y="1661067"/>
                  <a:pt x="2362587" y="1672580"/>
                  <a:pt x="2374101" y="1672580"/>
                </a:cubicBezTo>
                <a:cubicBezTo>
                  <a:pt x="2374101" y="1661067"/>
                  <a:pt x="2385614" y="1650128"/>
                  <a:pt x="2385614" y="1638615"/>
                </a:cubicBezTo>
                <a:cubicBezTo>
                  <a:pt x="2385614" y="1638615"/>
                  <a:pt x="2385614" y="1638615"/>
                  <a:pt x="2397128" y="1638615"/>
                </a:cubicBezTo>
                <a:cubicBezTo>
                  <a:pt x="2397129" y="1661067"/>
                  <a:pt x="2407491" y="1670854"/>
                  <a:pt x="2407491" y="1670854"/>
                </a:cubicBezTo>
                <a:cubicBezTo>
                  <a:pt x="2407491" y="1670854"/>
                  <a:pt x="2419004" y="1670854"/>
                  <a:pt x="2419004" y="1659340"/>
                </a:cubicBezTo>
                <a:cubicBezTo>
                  <a:pt x="2407491" y="1670854"/>
                  <a:pt x="2407491" y="1647827"/>
                  <a:pt x="2407490" y="1659339"/>
                </a:cubicBezTo>
                <a:cubicBezTo>
                  <a:pt x="2407490" y="1636889"/>
                  <a:pt x="2384463" y="1625951"/>
                  <a:pt x="2395976" y="1614436"/>
                </a:cubicBezTo>
                <a:cubicBezTo>
                  <a:pt x="2372950" y="1614436"/>
                  <a:pt x="2384463" y="1625374"/>
                  <a:pt x="2384463" y="1636888"/>
                </a:cubicBezTo>
                <a:cubicBezTo>
                  <a:pt x="2372950" y="1636888"/>
                  <a:pt x="2372950" y="1636888"/>
                  <a:pt x="2372950" y="1636888"/>
                </a:cubicBezTo>
                <a:cubicBezTo>
                  <a:pt x="2384463" y="1625951"/>
                  <a:pt x="2372950" y="1614436"/>
                  <a:pt x="2384463" y="1614436"/>
                </a:cubicBezTo>
                <a:cubicBezTo>
                  <a:pt x="2373525" y="1602923"/>
                  <a:pt x="2373525" y="1602923"/>
                  <a:pt x="2362011" y="1602923"/>
                </a:cubicBezTo>
                <a:cubicBezTo>
                  <a:pt x="2351074" y="1591986"/>
                  <a:pt x="2328047" y="1580472"/>
                  <a:pt x="2339560" y="1558020"/>
                </a:cubicBezTo>
                <a:lnTo>
                  <a:pt x="2328047" y="1558020"/>
                </a:lnTo>
                <a:cubicBezTo>
                  <a:pt x="2328047" y="1546507"/>
                  <a:pt x="2339560" y="1558020"/>
                  <a:pt x="2339560" y="1546507"/>
                </a:cubicBezTo>
                <a:cubicBezTo>
                  <a:pt x="2328622" y="1546507"/>
                  <a:pt x="2328622" y="1546507"/>
                  <a:pt x="2317109" y="1546507"/>
                </a:cubicBezTo>
                <a:lnTo>
                  <a:pt x="2317109" y="1556297"/>
                </a:lnTo>
                <a:lnTo>
                  <a:pt x="2316245" y="1550248"/>
                </a:lnTo>
                <a:cubicBezTo>
                  <a:pt x="2314805" y="1548809"/>
                  <a:pt x="2311927" y="1548809"/>
                  <a:pt x="2306171" y="1548809"/>
                </a:cubicBezTo>
                <a:lnTo>
                  <a:pt x="2306171" y="1554689"/>
                </a:lnTo>
                <a:lnTo>
                  <a:pt x="2306171" y="1557228"/>
                </a:lnTo>
                <a:cubicBezTo>
                  <a:pt x="2306171" y="1558631"/>
                  <a:pt x="2306171" y="1559333"/>
                  <a:pt x="2306171" y="1558281"/>
                </a:cubicBezTo>
                <a:lnTo>
                  <a:pt x="2306171" y="1554689"/>
                </a:lnTo>
                <a:lnTo>
                  <a:pt x="2306171" y="1551967"/>
                </a:lnTo>
                <a:cubicBezTo>
                  <a:pt x="2306171" y="1550212"/>
                  <a:pt x="2306171" y="1548809"/>
                  <a:pt x="2306171" y="1548809"/>
                </a:cubicBezTo>
                <a:cubicBezTo>
                  <a:pt x="2306171" y="1559747"/>
                  <a:pt x="2317684" y="1559747"/>
                  <a:pt x="2317684" y="1560323"/>
                </a:cubicBezTo>
                <a:lnTo>
                  <a:pt x="2317375" y="1558160"/>
                </a:lnTo>
                <a:lnTo>
                  <a:pt x="2323765" y="1561528"/>
                </a:lnTo>
                <a:cubicBezTo>
                  <a:pt x="2328622" y="1567843"/>
                  <a:pt x="2328622" y="1580471"/>
                  <a:pt x="2328622" y="1580471"/>
                </a:cubicBezTo>
                <a:cubicBezTo>
                  <a:pt x="2317109" y="1580471"/>
                  <a:pt x="2328622" y="1580471"/>
                  <a:pt x="2317109" y="1580471"/>
                </a:cubicBezTo>
                <a:cubicBezTo>
                  <a:pt x="2328622" y="1580471"/>
                  <a:pt x="2317109" y="1580471"/>
                  <a:pt x="2317109" y="1591986"/>
                </a:cubicBezTo>
                <a:cubicBezTo>
                  <a:pt x="2328622" y="1591986"/>
                  <a:pt x="2328622" y="1580471"/>
                  <a:pt x="2328622" y="1591986"/>
                </a:cubicBezTo>
                <a:cubicBezTo>
                  <a:pt x="2328622" y="1591986"/>
                  <a:pt x="2328622" y="1603499"/>
                  <a:pt x="2317109" y="1603499"/>
                </a:cubicBezTo>
                <a:cubicBezTo>
                  <a:pt x="2317109" y="1600620"/>
                  <a:pt x="2316389" y="1599182"/>
                  <a:pt x="2315310" y="1598291"/>
                </a:cubicBezTo>
                <a:lnTo>
                  <a:pt x="2314073" y="1597692"/>
                </a:lnTo>
                <a:lnTo>
                  <a:pt x="2311352" y="1592489"/>
                </a:lnTo>
                <a:cubicBezTo>
                  <a:pt x="2308474" y="1589682"/>
                  <a:pt x="2305596" y="1586804"/>
                  <a:pt x="2305596" y="1581047"/>
                </a:cubicBezTo>
                <a:cubicBezTo>
                  <a:pt x="2305596" y="1592273"/>
                  <a:pt x="2308474" y="1595008"/>
                  <a:pt x="2311352" y="1596375"/>
                </a:cubicBezTo>
                <a:lnTo>
                  <a:pt x="2314073" y="1597692"/>
                </a:lnTo>
                <a:lnTo>
                  <a:pt x="2317109" y="1603499"/>
                </a:lnTo>
                <a:lnTo>
                  <a:pt x="2305596" y="1603499"/>
                </a:lnTo>
                <a:cubicBezTo>
                  <a:pt x="2305596" y="1603499"/>
                  <a:pt x="2305596" y="1603499"/>
                  <a:pt x="2305595" y="1615013"/>
                </a:cubicBezTo>
                <a:cubicBezTo>
                  <a:pt x="2317109" y="1615012"/>
                  <a:pt x="2317109" y="1603499"/>
                  <a:pt x="2317109" y="1603499"/>
                </a:cubicBezTo>
                <a:cubicBezTo>
                  <a:pt x="2317109" y="1615012"/>
                  <a:pt x="2317109" y="1615012"/>
                  <a:pt x="2328622" y="1615013"/>
                </a:cubicBezTo>
                <a:cubicBezTo>
                  <a:pt x="2328622" y="1626526"/>
                  <a:pt x="2328622" y="1615013"/>
                  <a:pt x="2328622" y="1626526"/>
                </a:cubicBezTo>
                <a:cubicBezTo>
                  <a:pt x="2340135" y="1638040"/>
                  <a:pt x="2328622" y="1626526"/>
                  <a:pt x="2340136" y="1626526"/>
                </a:cubicBezTo>
                <a:cubicBezTo>
                  <a:pt x="2340135" y="1638040"/>
                  <a:pt x="2351650" y="1626526"/>
                  <a:pt x="2351649" y="1638040"/>
                </a:cubicBezTo>
                <a:lnTo>
                  <a:pt x="2340135" y="1649553"/>
                </a:lnTo>
                <a:cubicBezTo>
                  <a:pt x="2351073" y="1649553"/>
                  <a:pt x="2362587" y="1649553"/>
                  <a:pt x="2362587" y="1661067"/>
                </a:cubicBezTo>
                <a:cubicBezTo>
                  <a:pt x="2351074" y="1661066"/>
                  <a:pt x="2351074" y="1661066"/>
                  <a:pt x="2351073" y="1672580"/>
                </a:cubicBezTo>
                <a:cubicBezTo>
                  <a:pt x="2359709" y="1663945"/>
                  <a:pt x="2355391" y="1674739"/>
                  <a:pt x="2357550" y="1675818"/>
                </a:cubicBezTo>
                <a:close/>
                <a:moveTo>
                  <a:pt x="2470814" y="1732739"/>
                </a:moveTo>
                <a:cubicBezTo>
                  <a:pt x="2467936" y="1731300"/>
                  <a:pt x="2465058" y="1728422"/>
                  <a:pt x="2465058" y="1728422"/>
                </a:cubicBezTo>
                <a:cubicBezTo>
                  <a:pt x="2470815" y="1728421"/>
                  <a:pt x="2473693" y="1725543"/>
                  <a:pt x="2475132" y="1724103"/>
                </a:cubicBezTo>
                <a:lnTo>
                  <a:pt x="2475993" y="1723735"/>
                </a:lnTo>
                <a:lnTo>
                  <a:pt x="2475483" y="1729238"/>
                </a:lnTo>
                <a:close/>
                <a:moveTo>
                  <a:pt x="2180097" y="1589106"/>
                </a:moveTo>
                <a:lnTo>
                  <a:pt x="2177682" y="1584306"/>
                </a:lnTo>
                <a:lnTo>
                  <a:pt x="2178208" y="1584249"/>
                </a:lnTo>
                <a:cubicBezTo>
                  <a:pt x="2179413" y="1584789"/>
                  <a:pt x="2180097" y="1586228"/>
                  <a:pt x="2180097" y="1589106"/>
                </a:cubicBezTo>
                <a:close/>
                <a:moveTo>
                  <a:pt x="2431669" y="1716332"/>
                </a:moveTo>
                <a:cubicBezTo>
                  <a:pt x="2420155" y="1705394"/>
                  <a:pt x="2431668" y="1705394"/>
                  <a:pt x="2420155" y="1693881"/>
                </a:cubicBezTo>
                <a:cubicBezTo>
                  <a:pt x="2431093" y="1705394"/>
                  <a:pt x="2431093" y="1693881"/>
                  <a:pt x="2442606" y="1693881"/>
                </a:cubicBezTo>
                <a:cubicBezTo>
                  <a:pt x="2442607" y="1682943"/>
                  <a:pt x="2442607" y="1682943"/>
                  <a:pt x="2442607" y="1671429"/>
                </a:cubicBezTo>
                <a:cubicBezTo>
                  <a:pt x="2442607" y="1694456"/>
                  <a:pt x="2431668" y="1682943"/>
                  <a:pt x="2420156" y="1682943"/>
                </a:cubicBezTo>
                <a:cubicBezTo>
                  <a:pt x="2431093" y="1694456"/>
                  <a:pt x="2408642" y="1682943"/>
                  <a:pt x="2408642" y="1694456"/>
                </a:cubicBezTo>
                <a:cubicBezTo>
                  <a:pt x="2408642" y="1705969"/>
                  <a:pt x="2419579" y="1705969"/>
                  <a:pt x="2431669" y="1716332"/>
                </a:cubicBezTo>
                <a:close/>
                <a:moveTo>
                  <a:pt x="2709506" y="1854855"/>
                </a:moveTo>
                <a:cubicBezTo>
                  <a:pt x="2712312" y="1857661"/>
                  <a:pt x="2715191" y="1857661"/>
                  <a:pt x="2715479" y="1852192"/>
                </a:cubicBezTo>
                <a:cubicBezTo>
                  <a:pt x="2703965" y="1852193"/>
                  <a:pt x="2715479" y="1840679"/>
                  <a:pt x="2703965" y="1840679"/>
                </a:cubicBezTo>
                <a:cubicBezTo>
                  <a:pt x="2703965" y="1846436"/>
                  <a:pt x="2706699" y="1852049"/>
                  <a:pt x="2709506" y="1854855"/>
                </a:cubicBezTo>
                <a:close/>
                <a:moveTo>
                  <a:pt x="1935566" y="1473641"/>
                </a:moveTo>
                <a:lnTo>
                  <a:pt x="1941245" y="1464978"/>
                </a:lnTo>
                <a:lnTo>
                  <a:pt x="1941765" y="1466523"/>
                </a:lnTo>
                <a:lnTo>
                  <a:pt x="1941765" y="1470521"/>
                </a:lnTo>
                <a:close/>
                <a:moveTo>
                  <a:pt x="2807300" y="1907169"/>
                </a:moveTo>
                <a:cubicBezTo>
                  <a:pt x="2805860" y="1905730"/>
                  <a:pt x="2805860" y="1902852"/>
                  <a:pt x="2805860" y="1897095"/>
                </a:cubicBezTo>
                <a:cubicBezTo>
                  <a:pt x="2817374" y="1897095"/>
                  <a:pt x="2817374" y="1908033"/>
                  <a:pt x="2817374" y="1908609"/>
                </a:cubicBezTo>
                <a:cubicBezTo>
                  <a:pt x="2811617" y="1908609"/>
                  <a:pt x="2808739" y="1908608"/>
                  <a:pt x="2807300" y="1907169"/>
                </a:cubicBezTo>
                <a:close/>
                <a:moveTo>
                  <a:pt x="1806481" y="1413525"/>
                </a:moveTo>
                <a:cubicBezTo>
                  <a:pt x="1809359" y="1413524"/>
                  <a:pt x="1810078" y="1413525"/>
                  <a:pt x="1809369" y="1413345"/>
                </a:cubicBezTo>
                <a:lnTo>
                  <a:pt x="1805542" y="1412498"/>
                </a:lnTo>
                <a:lnTo>
                  <a:pt x="1796407" y="1402515"/>
                </a:lnTo>
                <a:cubicBezTo>
                  <a:pt x="1794968" y="1399708"/>
                  <a:pt x="1794967" y="1396829"/>
                  <a:pt x="1794968" y="1391073"/>
                </a:cubicBezTo>
                <a:cubicBezTo>
                  <a:pt x="1783454" y="1391073"/>
                  <a:pt x="1794967" y="1402586"/>
                  <a:pt x="1784029" y="1402011"/>
                </a:cubicBezTo>
                <a:cubicBezTo>
                  <a:pt x="1789499" y="1407768"/>
                  <a:pt x="1797990" y="1410647"/>
                  <a:pt x="1803675" y="1412086"/>
                </a:cubicBezTo>
                <a:lnTo>
                  <a:pt x="1805542" y="1412498"/>
                </a:lnTo>
                <a:close/>
                <a:moveTo>
                  <a:pt x="2465058" y="1739935"/>
                </a:moveTo>
                <a:cubicBezTo>
                  <a:pt x="2470814" y="1739935"/>
                  <a:pt x="2473693" y="1737201"/>
                  <a:pt x="2475132" y="1733027"/>
                </a:cubicBezTo>
                <a:lnTo>
                  <a:pt x="2475483" y="1729238"/>
                </a:lnTo>
                <a:lnTo>
                  <a:pt x="2476571" y="1728422"/>
                </a:lnTo>
                <a:cubicBezTo>
                  <a:pt x="2476571" y="1725543"/>
                  <a:pt x="2476571" y="1724104"/>
                  <a:pt x="2476392" y="1723564"/>
                </a:cubicBezTo>
                <a:lnTo>
                  <a:pt x="2475993" y="1723735"/>
                </a:lnTo>
                <a:lnTo>
                  <a:pt x="2476572" y="1717484"/>
                </a:lnTo>
                <a:cubicBezTo>
                  <a:pt x="2476572" y="1717484"/>
                  <a:pt x="2476572" y="1705969"/>
                  <a:pt x="2465058" y="1705969"/>
                </a:cubicBezTo>
                <a:cubicBezTo>
                  <a:pt x="2476571" y="1716907"/>
                  <a:pt x="2476571" y="1716907"/>
                  <a:pt x="2465058" y="1728422"/>
                </a:cubicBezTo>
                <a:cubicBezTo>
                  <a:pt x="2465058" y="1739359"/>
                  <a:pt x="2465058" y="1739359"/>
                  <a:pt x="2465058" y="1739935"/>
                </a:cubicBezTo>
                <a:close/>
                <a:moveTo>
                  <a:pt x="1817419" y="1425038"/>
                </a:moveTo>
                <a:lnTo>
                  <a:pt x="1816160" y="1421947"/>
                </a:lnTo>
                <a:lnTo>
                  <a:pt x="1821736" y="1423383"/>
                </a:lnTo>
                <a:lnTo>
                  <a:pt x="1822878" y="1423674"/>
                </a:lnTo>
                <a:close/>
                <a:moveTo>
                  <a:pt x="2708399" y="1866278"/>
                </a:moveTo>
                <a:cubicBezTo>
                  <a:pt x="2708733" y="1865793"/>
                  <a:pt x="2708030" y="1864066"/>
                  <a:pt x="2706627" y="1861979"/>
                </a:cubicBezTo>
                <a:lnTo>
                  <a:pt x="2703644" y="1858758"/>
                </a:lnTo>
                <a:lnTo>
                  <a:pt x="2702526" y="1851905"/>
                </a:lnTo>
                <a:cubicBezTo>
                  <a:pt x="2701086" y="1846292"/>
                  <a:pt x="2698208" y="1840679"/>
                  <a:pt x="2692451" y="1840679"/>
                </a:cubicBezTo>
                <a:cubicBezTo>
                  <a:pt x="2692451" y="1852193"/>
                  <a:pt x="2692451" y="1840679"/>
                  <a:pt x="2692451" y="1852193"/>
                </a:cubicBezTo>
                <a:cubicBezTo>
                  <a:pt x="2695329" y="1852192"/>
                  <a:pt x="2698172" y="1853596"/>
                  <a:pt x="2700646" y="1855521"/>
                </a:cubicBezTo>
                <a:lnTo>
                  <a:pt x="2703644" y="1858758"/>
                </a:lnTo>
                <a:lnTo>
                  <a:pt x="2703785" y="1859622"/>
                </a:lnTo>
                <a:cubicBezTo>
                  <a:pt x="2703965" y="1861726"/>
                  <a:pt x="2703965" y="1863130"/>
                  <a:pt x="2703965" y="1863130"/>
                </a:cubicBezTo>
                <a:cubicBezTo>
                  <a:pt x="2706700" y="1866008"/>
                  <a:pt x="2708067" y="1866764"/>
                  <a:pt x="2708399" y="1866278"/>
                </a:cubicBezTo>
                <a:close/>
                <a:moveTo>
                  <a:pt x="2426235" y="1726622"/>
                </a:moveTo>
                <a:cubicBezTo>
                  <a:pt x="2426775" y="1727702"/>
                  <a:pt x="2428214" y="1728422"/>
                  <a:pt x="2431093" y="1728422"/>
                </a:cubicBezTo>
                <a:cubicBezTo>
                  <a:pt x="2431093" y="1728422"/>
                  <a:pt x="2442606" y="1705394"/>
                  <a:pt x="2431093" y="1716907"/>
                </a:cubicBezTo>
                <a:cubicBezTo>
                  <a:pt x="2431093" y="1716907"/>
                  <a:pt x="2424616" y="1723384"/>
                  <a:pt x="2426235" y="1726622"/>
                </a:cubicBezTo>
                <a:close/>
                <a:moveTo>
                  <a:pt x="2124256" y="1582198"/>
                </a:moveTo>
                <a:cubicBezTo>
                  <a:pt x="2135770" y="1582198"/>
                  <a:pt x="2135770" y="1582198"/>
                  <a:pt x="2135770" y="1570685"/>
                </a:cubicBezTo>
                <a:cubicBezTo>
                  <a:pt x="2124256" y="1570685"/>
                  <a:pt x="2124256" y="1570685"/>
                  <a:pt x="2124256" y="1582198"/>
                </a:cubicBezTo>
                <a:close/>
                <a:moveTo>
                  <a:pt x="1885924" y="1469942"/>
                </a:moveTo>
                <a:cubicBezTo>
                  <a:pt x="1885924" y="1458427"/>
                  <a:pt x="1885924" y="1458427"/>
                  <a:pt x="1885924" y="1458427"/>
                </a:cubicBezTo>
                <a:lnTo>
                  <a:pt x="1887422" y="1456930"/>
                </a:lnTo>
                <a:lnTo>
                  <a:pt x="1889936" y="1457528"/>
                </a:lnTo>
                <a:cubicBezTo>
                  <a:pt x="1894020" y="1459147"/>
                  <a:pt x="1896863" y="1461306"/>
                  <a:pt x="1896863" y="1464184"/>
                </a:cubicBezTo>
                <a:cubicBezTo>
                  <a:pt x="1896863" y="1464184"/>
                  <a:pt x="1893984" y="1464185"/>
                  <a:pt x="1891106" y="1465623"/>
                </a:cubicBezTo>
                <a:lnTo>
                  <a:pt x="1889794" y="1467918"/>
                </a:lnTo>
                <a:close/>
                <a:moveTo>
                  <a:pt x="2522113" y="1785411"/>
                </a:moveTo>
                <a:lnTo>
                  <a:pt x="2522102" y="1785310"/>
                </a:lnTo>
                <a:lnTo>
                  <a:pt x="2522188" y="1785138"/>
                </a:lnTo>
                <a:lnTo>
                  <a:pt x="2522311" y="1785405"/>
                </a:lnTo>
                <a:close/>
                <a:moveTo>
                  <a:pt x="2925026" y="1986038"/>
                </a:moveTo>
                <a:cubicBezTo>
                  <a:pt x="2922147" y="1984599"/>
                  <a:pt x="2919269" y="1981720"/>
                  <a:pt x="2919269" y="1975964"/>
                </a:cubicBezTo>
                <a:cubicBezTo>
                  <a:pt x="2930782" y="1975964"/>
                  <a:pt x="2930782" y="1987477"/>
                  <a:pt x="2930782" y="1987477"/>
                </a:cubicBezTo>
                <a:cubicBezTo>
                  <a:pt x="2930782" y="1987477"/>
                  <a:pt x="2927904" y="1987477"/>
                  <a:pt x="2925026" y="1986038"/>
                </a:cubicBezTo>
                <a:close/>
                <a:moveTo>
                  <a:pt x="2363163" y="1708632"/>
                </a:moveTo>
                <a:cubicBezTo>
                  <a:pt x="2363163" y="1708992"/>
                  <a:pt x="2363163" y="1708272"/>
                  <a:pt x="2363163" y="1705394"/>
                </a:cubicBezTo>
                <a:lnTo>
                  <a:pt x="2363163" y="1705394"/>
                </a:lnTo>
                <a:close/>
                <a:moveTo>
                  <a:pt x="2363163" y="1716907"/>
                </a:moveTo>
                <a:cubicBezTo>
                  <a:pt x="2363163" y="1716907"/>
                  <a:pt x="2365898" y="1714173"/>
                  <a:pt x="2367264" y="1711366"/>
                </a:cubicBezTo>
                <a:lnTo>
                  <a:pt x="2363163" y="1705394"/>
                </a:lnTo>
                <a:lnTo>
                  <a:pt x="2363163" y="1705394"/>
                </a:lnTo>
                <a:cubicBezTo>
                  <a:pt x="2363163" y="1702516"/>
                  <a:pt x="2363163" y="1699637"/>
                  <a:pt x="2363163" y="1705394"/>
                </a:cubicBezTo>
                <a:cubicBezTo>
                  <a:pt x="2363163" y="1705394"/>
                  <a:pt x="2363163" y="1705394"/>
                  <a:pt x="2363163" y="1716907"/>
                </a:cubicBezTo>
                <a:close/>
                <a:moveTo>
                  <a:pt x="2158222" y="1616164"/>
                </a:moveTo>
                <a:cubicBezTo>
                  <a:pt x="2158222" y="1616164"/>
                  <a:pt x="2158222" y="1616164"/>
                  <a:pt x="2158222" y="1604650"/>
                </a:cubicBezTo>
                <a:cubicBezTo>
                  <a:pt x="2158222" y="1604650"/>
                  <a:pt x="2158222" y="1604650"/>
                  <a:pt x="2169735" y="1604650"/>
                </a:cubicBezTo>
                <a:cubicBezTo>
                  <a:pt x="2169735" y="1610407"/>
                  <a:pt x="2169735" y="1613286"/>
                  <a:pt x="2168296" y="1614725"/>
                </a:cubicBezTo>
                <a:lnTo>
                  <a:pt x="2168007" y="1614766"/>
                </a:lnTo>
                <a:lnTo>
                  <a:pt x="2168007" y="1614436"/>
                </a:lnTo>
                <a:lnTo>
                  <a:pt x="2167622" y="1614821"/>
                </a:lnTo>
                <a:close/>
                <a:moveTo>
                  <a:pt x="1817419" y="1447489"/>
                </a:moveTo>
                <a:cubicBezTo>
                  <a:pt x="1828932" y="1435976"/>
                  <a:pt x="1817419" y="1435976"/>
                  <a:pt x="1828932" y="1435976"/>
                </a:cubicBezTo>
                <a:cubicBezTo>
                  <a:pt x="1828932" y="1435976"/>
                  <a:pt x="1828932" y="1447489"/>
                  <a:pt x="1840446" y="1435976"/>
                </a:cubicBezTo>
                <a:cubicBezTo>
                  <a:pt x="1829508" y="1435976"/>
                  <a:pt x="1851960" y="1435976"/>
                  <a:pt x="1851960" y="1435976"/>
                </a:cubicBezTo>
                <a:cubicBezTo>
                  <a:pt x="1851960" y="1435976"/>
                  <a:pt x="1862897" y="1425038"/>
                  <a:pt x="1851384" y="1425038"/>
                </a:cubicBezTo>
                <a:cubicBezTo>
                  <a:pt x="1848650" y="1427773"/>
                  <a:pt x="1844440" y="1428420"/>
                  <a:pt x="1839313" y="1427853"/>
                </a:cubicBezTo>
                <a:lnTo>
                  <a:pt x="1822878" y="1423674"/>
                </a:lnTo>
                <a:lnTo>
                  <a:pt x="1823176" y="1423599"/>
                </a:lnTo>
                <a:lnTo>
                  <a:pt x="1826668" y="1417488"/>
                </a:lnTo>
                <a:lnTo>
                  <a:pt x="1827493" y="1417843"/>
                </a:lnTo>
                <a:cubicBezTo>
                  <a:pt x="1828932" y="1416403"/>
                  <a:pt x="1828932" y="1413525"/>
                  <a:pt x="1828932" y="1413525"/>
                </a:cubicBezTo>
                <a:cubicBezTo>
                  <a:pt x="1840447" y="1413525"/>
                  <a:pt x="1851960" y="1402587"/>
                  <a:pt x="1840446" y="1391073"/>
                </a:cubicBezTo>
                <a:cubicBezTo>
                  <a:pt x="1840446" y="1402011"/>
                  <a:pt x="1828932" y="1402011"/>
                  <a:pt x="1828932" y="1413525"/>
                </a:cubicBezTo>
                <a:lnTo>
                  <a:pt x="1826668" y="1417488"/>
                </a:lnTo>
                <a:lnTo>
                  <a:pt x="1817419" y="1413525"/>
                </a:lnTo>
                <a:cubicBezTo>
                  <a:pt x="1811950" y="1413525"/>
                  <a:pt x="1811950" y="1413525"/>
                  <a:pt x="1813317" y="1414964"/>
                </a:cubicBezTo>
                <a:lnTo>
                  <a:pt x="1816160" y="1421947"/>
                </a:lnTo>
                <a:lnTo>
                  <a:pt x="1783453" y="1413525"/>
                </a:lnTo>
                <a:cubicBezTo>
                  <a:pt x="1794968" y="1424463"/>
                  <a:pt x="1783453" y="1424463"/>
                  <a:pt x="1794967" y="1435976"/>
                </a:cubicBezTo>
                <a:cubicBezTo>
                  <a:pt x="1805906" y="1425038"/>
                  <a:pt x="1817419" y="1435976"/>
                  <a:pt x="1817419" y="1447489"/>
                </a:cubicBezTo>
                <a:close/>
                <a:moveTo>
                  <a:pt x="1676521" y="1378336"/>
                </a:moveTo>
                <a:cubicBezTo>
                  <a:pt x="1677241" y="1379415"/>
                  <a:pt x="1678680" y="1380135"/>
                  <a:pt x="1681558" y="1380135"/>
                </a:cubicBezTo>
                <a:cubicBezTo>
                  <a:pt x="1681558" y="1380135"/>
                  <a:pt x="1692497" y="1368622"/>
                  <a:pt x="1681558" y="1357108"/>
                </a:cubicBezTo>
                <a:cubicBezTo>
                  <a:pt x="1681559" y="1368622"/>
                  <a:pt x="1670045" y="1357108"/>
                  <a:pt x="1670045" y="1368622"/>
                </a:cubicBezTo>
                <a:cubicBezTo>
                  <a:pt x="1678681" y="1368622"/>
                  <a:pt x="1674363" y="1375098"/>
                  <a:pt x="1676521" y="1378336"/>
                </a:cubicBezTo>
                <a:close/>
                <a:moveTo>
                  <a:pt x="2226726" y="1661067"/>
                </a:moveTo>
                <a:cubicBezTo>
                  <a:pt x="2215213" y="1649553"/>
                  <a:pt x="2249178" y="1649553"/>
                  <a:pt x="2249178" y="1649553"/>
                </a:cubicBezTo>
                <a:cubicBezTo>
                  <a:pt x="2249178" y="1661067"/>
                  <a:pt x="2238240" y="1649553"/>
                  <a:pt x="2226726" y="1661067"/>
                </a:cubicBezTo>
                <a:close/>
                <a:moveTo>
                  <a:pt x="2420156" y="1762386"/>
                </a:moveTo>
                <a:lnTo>
                  <a:pt x="2420299" y="1761811"/>
                </a:lnTo>
                <a:lnTo>
                  <a:pt x="2421255" y="1761811"/>
                </a:lnTo>
                <a:close/>
                <a:moveTo>
                  <a:pt x="1806481" y="1469941"/>
                </a:moveTo>
                <a:cubicBezTo>
                  <a:pt x="1806481" y="1469941"/>
                  <a:pt x="1817994" y="1459003"/>
                  <a:pt x="1806481" y="1447489"/>
                </a:cubicBezTo>
                <a:cubicBezTo>
                  <a:pt x="1806481" y="1458427"/>
                  <a:pt x="1806481" y="1458427"/>
                  <a:pt x="1806481" y="1469941"/>
                </a:cubicBezTo>
                <a:close/>
                <a:moveTo>
                  <a:pt x="1601539" y="1368622"/>
                </a:moveTo>
                <a:cubicBezTo>
                  <a:pt x="1601540" y="1357684"/>
                  <a:pt x="1601540" y="1357684"/>
                  <a:pt x="1601539" y="1346170"/>
                </a:cubicBezTo>
                <a:cubicBezTo>
                  <a:pt x="1601540" y="1357684"/>
                  <a:pt x="1590601" y="1368622"/>
                  <a:pt x="1601539" y="1368622"/>
                </a:cubicBezTo>
                <a:close/>
                <a:moveTo>
                  <a:pt x="2510537" y="1818802"/>
                </a:moveTo>
                <a:cubicBezTo>
                  <a:pt x="2519172" y="1818802"/>
                  <a:pt x="2527807" y="1806174"/>
                  <a:pt x="2526727" y="1795002"/>
                </a:cubicBezTo>
                <a:lnTo>
                  <a:pt x="2522311" y="1785405"/>
                </a:lnTo>
                <a:lnTo>
                  <a:pt x="2527357" y="1785234"/>
                </a:lnTo>
                <a:lnTo>
                  <a:pt x="2532532" y="1784675"/>
                </a:lnTo>
                <a:lnTo>
                  <a:pt x="2532988" y="1785414"/>
                </a:lnTo>
                <a:lnTo>
                  <a:pt x="2533963" y="1784521"/>
                </a:lnTo>
                <a:lnTo>
                  <a:pt x="2539033" y="1783974"/>
                </a:lnTo>
                <a:cubicBezTo>
                  <a:pt x="2547524" y="1782535"/>
                  <a:pt x="2556016" y="1779656"/>
                  <a:pt x="2556016" y="1773899"/>
                </a:cubicBezTo>
                <a:cubicBezTo>
                  <a:pt x="2556016" y="1784837"/>
                  <a:pt x="2544502" y="1784837"/>
                  <a:pt x="2544502" y="1796352"/>
                </a:cubicBezTo>
                <a:cubicBezTo>
                  <a:pt x="2556016" y="1796352"/>
                  <a:pt x="2556016" y="1784837"/>
                  <a:pt x="2578467" y="1784837"/>
                </a:cubicBezTo>
                <a:cubicBezTo>
                  <a:pt x="2578467" y="1779081"/>
                  <a:pt x="2575589" y="1776203"/>
                  <a:pt x="2574149" y="1774763"/>
                </a:cubicBezTo>
                <a:lnTo>
                  <a:pt x="2577620" y="1773607"/>
                </a:lnTo>
                <a:lnTo>
                  <a:pt x="2577891" y="1774476"/>
                </a:lnTo>
                <a:lnTo>
                  <a:pt x="2580552" y="1773435"/>
                </a:lnTo>
                <a:lnTo>
                  <a:pt x="2605524" y="1774764"/>
                </a:lnTo>
                <a:cubicBezTo>
                  <a:pt x="2612576" y="1776203"/>
                  <a:pt x="2618188" y="1779081"/>
                  <a:pt x="2623945" y="1784837"/>
                </a:cubicBezTo>
                <a:cubicBezTo>
                  <a:pt x="2623945" y="1796352"/>
                  <a:pt x="2623945" y="1796352"/>
                  <a:pt x="2623945" y="1796352"/>
                </a:cubicBezTo>
                <a:cubicBezTo>
                  <a:pt x="2623945" y="1796352"/>
                  <a:pt x="2623945" y="1795776"/>
                  <a:pt x="2623945" y="1784837"/>
                </a:cubicBezTo>
                <a:lnTo>
                  <a:pt x="2623945" y="1786564"/>
                </a:lnTo>
                <a:lnTo>
                  <a:pt x="2635459" y="1786564"/>
                </a:lnTo>
                <a:cubicBezTo>
                  <a:pt x="2623945" y="1786564"/>
                  <a:pt x="2635459" y="1775051"/>
                  <a:pt x="2623945" y="1775051"/>
                </a:cubicBezTo>
                <a:cubicBezTo>
                  <a:pt x="2623945" y="1786564"/>
                  <a:pt x="2612432" y="1775051"/>
                  <a:pt x="2612432" y="1775051"/>
                </a:cubicBezTo>
                <a:cubicBezTo>
                  <a:pt x="2623945" y="1775051"/>
                  <a:pt x="2612432" y="1775051"/>
                  <a:pt x="2612432" y="1763538"/>
                </a:cubicBezTo>
                <a:cubicBezTo>
                  <a:pt x="2612432" y="1763538"/>
                  <a:pt x="2623945" y="1752025"/>
                  <a:pt x="2612432" y="1752024"/>
                </a:cubicBezTo>
                <a:cubicBezTo>
                  <a:pt x="2612432" y="1763538"/>
                  <a:pt x="2612432" y="1763538"/>
                  <a:pt x="2600919" y="1763538"/>
                </a:cubicBezTo>
                <a:cubicBezTo>
                  <a:pt x="2600918" y="1752024"/>
                  <a:pt x="2600918" y="1740510"/>
                  <a:pt x="2589404" y="1752025"/>
                </a:cubicBezTo>
                <a:cubicBezTo>
                  <a:pt x="2580769" y="1760228"/>
                  <a:pt x="2585087" y="1768755"/>
                  <a:pt x="2582928" y="1772506"/>
                </a:cubicBezTo>
                <a:lnTo>
                  <a:pt x="2580552" y="1773435"/>
                </a:lnTo>
                <a:lnTo>
                  <a:pt x="2578467" y="1773324"/>
                </a:lnTo>
                <a:lnTo>
                  <a:pt x="2577620" y="1773607"/>
                </a:lnTo>
                <a:lnTo>
                  <a:pt x="2572134" y="1755982"/>
                </a:lnTo>
                <a:cubicBezTo>
                  <a:pt x="2570695" y="1753859"/>
                  <a:pt x="2569256" y="1752798"/>
                  <a:pt x="2568176" y="1753670"/>
                </a:cubicBezTo>
                <a:lnTo>
                  <a:pt x="2566397" y="1762860"/>
                </a:lnTo>
                <a:lnTo>
                  <a:pt x="2566101" y="1762804"/>
                </a:lnTo>
                <a:lnTo>
                  <a:pt x="2556303" y="1757205"/>
                </a:lnTo>
                <a:cubicBezTo>
                  <a:pt x="2554864" y="1754327"/>
                  <a:pt x="2554863" y="1751448"/>
                  <a:pt x="2554863" y="1751448"/>
                </a:cubicBezTo>
                <a:cubicBezTo>
                  <a:pt x="2566378" y="1751448"/>
                  <a:pt x="2566377" y="1739935"/>
                  <a:pt x="2566377" y="1739935"/>
                </a:cubicBezTo>
                <a:cubicBezTo>
                  <a:pt x="2566378" y="1751448"/>
                  <a:pt x="2577891" y="1751448"/>
                  <a:pt x="2577891" y="1751448"/>
                </a:cubicBezTo>
                <a:cubicBezTo>
                  <a:pt x="2577891" y="1740510"/>
                  <a:pt x="2577891" y="1740510"/>
                  <a:pt x="2577891" y="1728997"/>
                </a:cubicBezTo>
                <a:lnTo>
                  <a:pt x="2589142" y="1728997"/>
                </a:lnTo>
                <a:lnTo>
                  <a:pt x="2590403" y="1732532"/>
                </a:lnTo>
                <a:cubicBezTo>
                  <a:pt x="2592355" y="1734322"/>
                  <a:pt x="2595881" y="1736480"/>
                  <a:pt x="2601495" y="1739359"/>
                </a:cubicBezTo>
                <a:cubicBezTo>
                  <a:pt x="2601495" y="1728421"/>
                  <a:pt x="2589980" y="1728422"/>
                  <a:pt x="2601495" y="1728421"/>
                </a:cubicBezTo>
                <a:cubicBezTo>
                  <a:pt x="2601494" y="1739935"/>
                  <a:pt x="2613008" y="1728421"/>
                  <a:pt x="2613008" y="1728421"/>
                </a:cubicBezTo>
                <a:lnTo>
                  <a:pt x="2601494" y="1716907"/>
                </a:lnTo>
                <a:cubicBezTo>
                  <a:pt x="2595737" y="1722376"/>
                  <a:pt x="2590124" y="1725111"/>
                  <a:pt x="2588757" y="1727917"/>
                </a:cubicBezTo>
                <a:lnTo>
                  <a:pt x="2589129" y="1728961"/>
                </a:lnTo>
                <a:lnTo>
                  <a:pt x="2578394" y="1727558"/>
                </a:lnTo>
                <a:cubicBezTo>
                  <a:pt x="2575589" y="1726119"/>
                  <a:pt x="2572710" y="1723240"/>
                  <a:pt x="2566954" y="1717484"/>
                </a:cubicBezTo>
                <a:cubicBezTo>
                  <a:pt x="2566954" y="1717484"/>
                  <a:pt x="2566954" y="1717484"/>
                  <a:pt x="2555440" y="1728997"/>
                </a:cubicBezTo>
                <a:cubicBezTo>
                  <a:pt x="2555440" y="1728997"/>
                  <a:pt x="2555440" y="1728997"/>
                  <a:pt x="2566954" y="1728997"/>
                </a:cubicBezTo>
                <a:cubicBezTo>
                  <a:pt x="2556016" y="1740510"/>
                  <a:pt x="2544501" y="1728997"/>
                  <a:pt x="2544501" y="1740510"/>
                </a:cubicBezTo>
                <a:cubicBezTo>
                  <a:pt x="2532988" y="1752025"/>
                  <a:pt x="2532988" y="1740510"/>
                  <a:pt x="2532988" y="1740510"/>
                </a:cubicBezTo>
                <a:cubicBezTo>
                  <a:pt x="2532988" y="1748714"/>
                  <a:pt x="2526512" y="1750765"/>
                  <a:pt x="2528131" y="1756135"/>
                </a:cubicBezTo>
                <a:lnTo>
                  <a:pt x="2528784" y="1757053"/>
                </a:lnTo>
                <a:lnTo>
                  <a:pt x="2528671" y="1757205"/>
                </a:lnTo>
                <a:cubicBezTo>
                  <a:pt x="2527231" y="1760084"/>
                  <a:pt x="2527232" y="1762963"/>
                  <a:pt x="2532988" y="1762962"/>
                </a:cubicBezTo>
                <a:lnTo>
                  <a:pt x="2528784" y="1757053"/>
                </a:lnTo>
                <a:lnTo>
                  <a:pt x="2532988" y="1751448"/>
                </a:lnTo>
                <a:cubicBezTo>
                  <a:pt x="2532988" y="1776922"/>
                  <a:pt x="2545617" y="1764185"/>
                  <a:pt x="2556789" y="1761082"/>
                </a:cubicBezTo>
                <a:lnTo>
                  <a:pt x="2566101" y="1762804"/>
                </a:lnTo>
                <a:lnTo>
                  <a:pt x="2566378" y="1762963"/>
                </a:lnTo>
                <a:lnTo>
                  <a:pt x="2566397" y="1762860"/>
                </a:lnTo>
                <a:lnTo>
                  <a:pt x="2566954" y="1762962"/>
                </a:lnTo>
                <a:cubicBezTo>
                  <a:pt x="2561197" y="1762962"/>
                  <a:pt x="2555584" y="1765696"/>
                  <a:pt x="2549970" y="1769870"/>
                </a:cubicBezTo>
                <a:lnTo>
                  <a:pt x="2533963" y="1784521"/>
                </a:lnTo>
                <a:lnTo>
                  <a:pt x="2532532" y="1784675"/>
                </a:lnTo>
                <a:lnTo>
                  <a:pt x="2524865" y="1772254"/>
                </a:lnTo>
                <a:cubicBezTo>
                  <a:pt x="2517013" y="1762243"/>
                  <a:pt x="2510537" y="1760084"/>
                  <a:pt x="2510537" y="1751448"/>
                </a:cubicBezTo>
                <a:cubicBezTo>
                  <a:pt x="2510537" y="1751448"/>
                  <a:pt x="2510537" y="1751448"/>
                  <a:pt x="2510537" y="1773899"/>
                </a:cubicBezTo>
                <a:cubicBezTo>
                  <a:pt x="2522050" y="1773899"/>
                  <a:pt x="2524928" y="1776778"/>
                  <a:pt x="2524928" y="1779656"/>
                </a:cubicBezTo>
                <a:lnTo>
                  <a:pt x="2522188" y="1785138"/>
                </a:lnTo>
                <a:lnTo>
                  <a:pt x="2522050" y="1784838"/>
                </a:lnTo>
                <a:lnTo>
                  <a:pt x="2522102" y="1785310"/>
                </a:lnTo>
                <a:lnTo>
                  <a:pt x="2522050" y="1785414"/>
                </a:lnTo>
                <a:lnTo>
                  <a:pt x="2522113" y="1785411"/>
                </a:lnTo>
                <a:lnTo>
                  <a:pt x="2523489" y="1797997"/>
                </a:lnTo>
                <a:cubicBezTo>
                  <a:pt x="2519172" y="1808008"/>
                  <a:pt x="2501902" y="1810167"/>
                  <a:pt x="2510537" y="1818802"/>
                </a:cubicBezTo>
                <a:close/>
                <a:moveTo>
                  <a:pt x="2323765" y="1726451"/>
                </a:moveTo>
                <a:cubicBezTo>
                  <a:pt x="2324304" y="1727702"/>
                  <a:pt x="2325743" y="1728422"/>
                  <a:pt x="2328622" y="1728422"/>
                </a:cubicBezTo>
                <a:lnTo>
                  <a:pt x="2339560" y="1717483"/>
                </a:lnTo>
                <a:lnTo>
                  <a:pt x="2339560" y="1717484"/>
                </a:lnTo>
                <a:lnTo>
                  <a:pt x="2340700" y="1717654"/>
                </a:lnTo>
                <a:lnTo>
                  <a:pt x="2345173" y="1723564"/>
                </a:lnTo>
                <a:cubicBezTo>
                  <a:pt x="2347332" y="1728421"/>
                  <a:pt x="2343014" y="1728422"/>
                  <a:pt x="2351650" y="1728421"/>
                </a:cubicBezTo>
                <a:cubicBezTo>
                  <a:pt x="2351650" y="1722664"/>
                  <a:pt x="2348771" y="1719786"/>
                  <a:pt x="2345820" y="1718419"/>
                </a:cubicBezTo>
                <a:lnTo>
                  <a:pt x="2340700" y="1717654"/>
                </a:lnTo>
                <a:lnTo>
                  <a:pt x="2340136" y="1716907"/>
                </a:lnTo>
                <a:lnTo>
                  <a:pt x="2339560" y="1717483"/>
                </a:lnTo>
                <a:lnTo>
                  <a:pt x="2335242" y="1702156"/>
                </a:lnTo>
                <a:cubicBezTo>
                  <a:pt x="2336682" y="1697910"/>
                  <a:pt x="2339560" y="1695031"/>
                  <a:pt x="2339560" y="1695031"/>
                </a:cubicBezTo>
                <a:cubicBezTo>
                  <a:pt x="2328047" y="1683518"/>
                  <a:pt x="2328047" y="1672580"/>
                  <a:pt x="2328047" y="1661066"/>
                </a:cubicBezTo>
                <a:cubicBezTo>
                  <a:pt x="2328047" y="1661066"/>
                  <a:pt x="2305019" y="1661067"/>
                  <a:pt x="2316533" y="1638615"/>
                </a:cubicBezTo>
                <a:cubicBezTo>
                  <a:pt x="2305595" y="1638615"/>
                  <a:pt x="2294082" y="1650128"/>
                  <a:pt x="2294082" y="1638615"/>
                </a:cubicBezTo>
                <a:cubicBezTo>
                  <a:pt x="2283144" y="1650128"/>
                  <a:pt x="2294082" y="1650128"/>
                  <a:pt x="2305595" y="1650129"/>
                </a:cubicBezTo>
                <a:cubicBezTo>
                  <a:pt x="2305595" y="1661066"/>
                  <a:pt x="2294081" y="1661066"/>
                  <a:pt x="2305595" y="1672580"/>
                </a:cubicBezTo>
                <a:lnTo>
                  <a:pt x="2317109" y="1661066"/>
                </a:lnTo>
                <a:cubicBezTo>
                  <a:pt x="2306171" y="1683518"/>
                  <a:pt x="2328622" y="1672005"/>
                  <a:pt x="2328622" y="1683518"/>
                </a:cubicBezTo>
                <a:cubicBezTo>
                  <a:pt x="2317109" y="1695031"/>
                  <a:pt x="2340136" y="1705969"/>
                  <a:pt x="2328622" y="1717484"/>
                </a:cubicBezTo>
                <a:lnTo>
                  <a:pt x="2328622" y="1705969"/>
                </a:lnTo>
                <a:cubicBezTo>
                  <a:pt x="2328622" y="1714173"/>
                  <a:pt x="2322146" y="1722700"/>
                  <a:pt x="2323765" y="1726451"/>
                </a:cubicBezTo>
                <a:close/>
                <a:moveTo>
                  <a:pt x="1795141" y="1465972"/>
                </a:moveTo>
                <a:lnTo>
                  <a:pt x="1785228" y="1458214"/>
                </a:lnTo>
                <a:lnTo>
                  <a:pt x="1785973" y="1457564"/>
                </a:lnTo>
                <a:lnTo>
                  <a:pt x="1785983" y="1457555"/>
                </a:lnTo>
                <a:lnTo>
                  <a:pt x="1794104" y="1458715"/>
                </a:lnTo>
                <a:close/>
                <a:moveTo>
                  <a:pt x="1795544" y="1468790"/>
                </a:moveTo>
                <a:lnTo>
                  <a:pt x="1795141" y="1465972"/>
                </a:lnTo>
                <a:lnTo>
                  <a:pt x="1796472" y="1467014"/>
                </a:lnTo>
                <a:close/>
                <a:moveTo>
                  <a:pt x="2294656" y="1716907"/>
                </a:moveTo>
                <a:cubicBezTo>
                  <a:pt x="2306171" y="1716907"/>
                  <a:pt x="2317684" y="1705970"/>
                  <a:pt x="2306171" y="1682943"/>
                </a:cubicBezTo>
                <a:cubicBezTo>
                  <a:pt x="2317109" y="1705394"/>
                  <a:pt x="2294656" y="1694456"/>
                  <a:pt x="2294656" y="1716907"/>
                </a:cubicBezTo>
                <a:close/>
                <a:moveTo>
                  <a:pt x="2385614" y="1762386"/>
                </a:moveTo>
                <a:lnTo>
                  <a:pt x="2387301" y="1760002"/>
                </a:lnTo>
                <a:lnTo>
                  <a:pt x="2388992" y="1762078"/>
                </a:lnTo>
                <a:close/>
                <a:moveTo>
                  <a:pt x="1885349" y="1514844"/>
                </a:moveTo>
                <a:cubicBezTo>
                  <a:pt x="1873836" y="1503331"/>
                  <a:pt x="1885349" y="1503331"/>
                  <a:pt x="1885349" y="1503331"/>
                </a:cubicBezTo>
                <a:cubicBezTo>
                  <a:pt x="1874412" y="1503331"/>
                  <a:pt x="1874412" y="1503331"/>
                  <a:pt x="1862898" y="1503331"/>
                </a:cubicBezTo>
                <a:cubicBezTo>
                  <a:pt x="1874412" y="1480879"/>
                  <a:pt x="1897439" y="1503331"/>
                  <a:pt x="1885349" y="1514844"/>
                </a:cubicBezTo>
                <a:close/>
                <a:moveTo>
                  <a:pt x="2754625" y="1946316"/>
                </a:moveTo>
                <a:cubicBezTo>
                  <a:pt x="2751746" y="1944876"/>
                  <a:pt x="2748867" y="1941998"/>
                  <a:pt x="2748867" y="1941998"/>
                </a:cubicBezTo>
                <a:cubicBezTo>
                  <a:pt x="2748867" y="1941998"/>
                  <a:pt x="2748867" y="1941998"/>
                  <a:pt x="2748867" y="1930484"/>
                </a:cubicBezTo>
                <a:cubicBezTo>
                  <a:pt x="2760382" y="1930484"/>
                  <a:pt x="2760382" y="1941998"/>
                  <a:pt x="2760382" y="1941998"/>
                </a:cubicBezTo>
                <a:cubicBezTo>
                  <a:pt x="2760382" y="1947755"/>
                  <a:pt x="2757503" y="1947755"/>
                  <a:pt x="2754625" y="1946316"/>
                </a:cubicBezTo>
                <a:close/>
                <a:moveTo>
                  <a:pt x="2201973" y="1676286"/>
                </a:moveTo>
                <a:cubicBezTo>
                  <a:pt x="2201973" y="1675747"/>
                  <a:pt x="2201973" y="1674308"/>
                  <a:pt x="2201973" y="1671429"/>
                </a:cubicBezTo>
                <a:cubicBezTo>
                  <a:pt x="2201973" y="1671429"/>
                  <a:pt x="2201973" y="1677905"/>
                  <a:pt x="2201973" y="1676286"/>
                </a:cubicBezTo>
                <a:close/>
                <a:moveTo>
                  <a:pt x="2643761" y="1895125"/>
                </a:moveTo>
                <a:lnTo>
                  <a:pt x="2643300" y="1894307"/>
                </a:lnTo>
                <a:lnTo>
                  <a:pt x="2644059" y="1895178"/>
                </a:lnTo>
                <a:close/>
                <a:moveTo>
                  <a:pt x="2101805" y="1627102"/>
                </a:moveTo>
                <a:cubicBezTo>
                  <a:pt x="2112743" y="1616164"/>
                  <a:pt x="2101805" y="1604650"/>
                  <a:pt x="2113318" y="1604651"/>
                </a:cubicBezTo>
                <a:cubicBezTo>
                  <a:pt x="2113318" y="1615588"/>
                  <a:pt x="2147283" y="1604651"/>
                  <a:pt x="2147283" y="1627102"/>
                </a:cubicBezTo>
                <a:cubicBezTo>
                  <a:pt x="2124256" y="1638615"/>
                  <a:pt x="2124256" y="1627102"/>
                  <a:pt x="2101805" y="1627102"/>
                </a:cubicBezTo>
                <a:close/>
                <a:moveTo>
                  <a:pt x="2215213" y="1683518"/>
                </a:moveTo>
                <a:cubicBezTo>
                  <a:pt x="2215213" y="1672005"/>
                  <a:pt x="2215213" y="1683518"/>
                  <a:pt x="2215213" y="1672005"/>
                </a:cubicBezTo>
                <a:cubicBezTo>
                  <a:pt x="2226727" y="1672005"/>
                  <a:pt x="2226726" y="1695031"/>
                  <a:pt x="2215213" y="1683518"/>
                </a:cubicBezTo>
                <a:close/>
                <a:moveTo>
                  <a:pt x="1692496" y="1425038"/>
                </a:moveTo>
                <a:cubicBezTo>
                  <a:pt x="1698253" y="1419281"/>
                  <a:pt x="1701132" y="1413668"/>
                  <a:pt x="1702571" y="1408055"/>
                </a:cubicBezTo>
                <a:lnTo>
                  <a:pt x="1702967" y="1403384"/>
                </a:lnTo>
                <a:lnTo>
                  <a:pt x="1704011" y="1402587"/>
                </a:lnTo>
                <a:lnTo>
                  <a:pt x="1703035" y="1402587"/>
                </a:lnTo>
                <a:lnTo>
                  <a:pt x="1704011" y="1391073"/>
                </a:lnTo>
                <a:cubicBezTo>
                  <a:pt x="1693072" y="1391073"/>
                  <a:pt x="1693072" y="1391073"/>
                  <a:pt x="1681558" y="1391073"/>
                </a:cubicBezTo>
                <a:cubicBezTo>
                  <a:pt x="1692496" y="1391073"/>
                  <a:pt x="1681559" y="1402587"/>
                  <a:pt x="1680983" y="1414100"/>
                </a:cubicBezTo>
                <a:cubicBezTo>
                  <a:pt x="1692496" y="1414100"/>
                  <a:pt x="1692497" y="1402587"/>
                  <a:pt x="1692497" y="1402587"/>
                </a:cubicBezTo>
                <a:cubicBezTo>
                  <a:pt x="1698254" y="1402587"/>
                  <a:pt x="1701132" y="1402586"/>
                  <a:pt x="1702571" y="1402586"/>
                </a:cubicBezTo>
                <a:lnTo>
                  <a:pt x="1703035" y="1402587"/>
                </a:lnTo>
                <a:lnTo>
                  <a:pt x="1702967" y="1403384"/>
                </a:lnTo>
                <a:lnTo>
                  <a:pt x="1689618" y="1413597"/>
                </a:lnTo>
                <a:cubicBezTo>
                  <a:pt x="1686739" y="1416403"/>
                  <a:pt x="1686740" y="1419282"/>
                  <a:pt x="1692496" y="1425038"/>
                </a:cubicBezTo>
                <a:close/>
                <a:moveTo>
                  <a:pt x="2646910" y="1898444"/>
                </a:moveTo>
                <a:lnTo>
                  <a:pt x="2644059" y="1895178"/>
                </a:lnTo>
                <a:lnTo>
                  <a:pt x="2655033" y="1897095"/>
                </a:lnTo>
                <a:cubicBezTo>
                  <a:pt x="2652298" y="1899973"/>
                  <a:pt x="2649528" y="1900009"/>
                  <a:pt x="2646910" y="1898444"/>
                </a:cubicBezTo>
                <a:close/>
                <a:moveTo>
                  <a:pt x="1885924" y="1525782"/>
                </a:moveTo>
                <a:lnTo>
                  <a:pt x="1885925" y="1514269"/>
                </a:lnTo>
                <a:cubicBezTo>
                  <a:pt x="1897438" y="1514269"/>
                  <a:pt x="1897439" y="1525783"/>
                  <a:pt x="1897439" y="1525783"/>
                </a:cubicBezTo>
                <a:cubicBezTo>
                  <a:pt x="1885924" y="1525782"/>
                  <a:pt x="1885924" y="1525782"/>
                  <a:pt x="1885924" y="1525782"/>
                </a:cubicBezTo>
                <a:close/>
                <a:moveTo>
                  <a:pt x="2067839" y="1616164"/>
                </a:moveTo>
                <a:cubicBezTo>
                  <a:pt x="2078777" y="1604651"/>
                  <a:pt x="2067839" y="1604650"/>
                  <a:pt x="2079353" y="1604650"/>
                </a:cubicBezTo>
                <a:cubicBezTo>
                  <a:pt x="2067839" y="1593136"/>
                  <a:pt x="2056901" y="1582198"/>
                  <a:pt x="2045388" y="1604651"/>
                </a:cubicBezTo>
                <a:cubicBezTo>
                  <a:pt x="2056326" y="1604650"/>
                  <a:pt x="2056326" y="1616164"/>
                  <a:pt x="2067839" y="1616164"/>
                </a:cubicBezTo>
                <a:close/>
                <a:moveTo>
                  <a:pt x="1727037" y="1447489"/>
                </a:moveTo>
                <a:lnTo>
                  <a:pt x="1727038" y="1435976"/>
                </a:lnTo>
                <a:lnTo>
                  <a:pt x="1715524" y="1435976"/>
                </a:lnTo>
                <a:cubicBezTo>
                  <a:pt x="1715524" y="1435976"/>
                  <a:pt x="1715524" y="1447489"/>
                  <a:pt x="1727037" y="1447489"/>
                </a:cubicBezTo>
                <a:close/>
                <a:moveTo>
                  <a:pt x="1567574" y="1368622"/>
                </a:moveTo>
                <a:cubicBezTo>
                  <a:pt x="1579087" y="1357684"/>
                  <a:pt x="1579087" y="1346170"/>
                  <a:pt x="1567574" y="1346170"/>
                </a:cubicBezTo>
                <a:cubicBezTo>
                  <a:pt x="1567574" y="1346170"/>
                  <a:pt x="1556636" y="1368622"/>
                  <a:pt x="1567574" y="1368622"/>
                </a:cubicBezTo>
                <a:close/>
                <a:moveTo>
                  <a:pt x="1704283" y="1436380"/>
                </a:moveTo>
                <a:lnTo>
                  <a:pt x="1704014" y="1436227"/>
                </a:lnTo>
                <a:lnTo>
                  <a:pt x="1704011" y="1435976"/>
                </a:lnTo>
                <a:close/>
                <a:moveTo>
                  <a:pt x="2283144" y="1728421"/>
                </a:moveTo>
                <a:cubicBezTo>
                  <a:pt x="2283144" y="1728421"/>
                  <a:pt x="2294656" y="1694456"/>
                  <a:pt x="2271630" y="1694456"/>
                </a:cubicBezTo>
                <a:cubicBezTo>
                  <a:pt x="2283144" y="1694456"/>
                  <a:pt x="2260692" y="1716907"/>
                  <a:pt x="2283144" y="1728421"/>
                </a:cubicBezTo>
                <a:close/>
                <a:moveTo>
                  <a:pt x="2771895" y="1975964"/>
                </a:moveTo>
                <a:lnTo>
                  <a:pt x="2760382" y="1964450"/>
                </a:lnTo>
                <a:cubicBezTo>
                  <a:pt x="2771895" y="1964450"/>
                  <a:pt x="2771895" y="1964450"/>
                  <a:pt x="2771895" y="1964450"/>
                </a:cubicBezTo>
                <a:cubicBezTo>
                  <a:pt x="2771895" y="1964450"/>
                  <a:pt x="2783409" y="1964450"/>
                  <a:pt x="2771895" y="1975964"/>
                </a:cubicBezTo>
                <a:close/>
                <a:moveTo>
                  <a:pt x="1642413" y="1416664"/>
                </a:moveTo>
                <a:cubicBezTo>
                  <a:pt x="1647054" y="1415180"/>
                  <a:pt x="1647163" y="1402443"/>
                  <a:pt x="1647594" y="1402011"/>
                </a:cubicBezTo>
                <a:cubicBezTo>
                  <a:pt x="1647594" y="1413525"/>
                  <a:pt x="1636081" y="1413525"/>
                  <a:pt x="1636081" y="1413525"/>
                </a:cubicBezTo>
                <a:cubicBezTo>
                  <a:pt x="1638815" y="1416403"/>
                  <a:pt x="1640866" y="1417159"/>
                  <a:pt x="1642413" y="1416664"/>
                </a:cubicBezTo>
                <a:close/>
                <a:moveTo>
                  <a:pt x="2516293" y="1850753"/>
                </a:moveTo>
                <a:cubicBezTo>
                  <a:pt x="2513415" y="1849314"/>
                  <a:pt x="2510537" y="1846436"/>
                  <a:pt x="2510537" y="1840679"/>
                </a:cubicBezTo>
                <a:cubicBezTo>
                  <a:pt x="2522050" y="1840679"/>
                  <a:pt x="2522050" y="1852193"/>
                  <a:pt x="2522050" y="1852193"/>
                </a:cubicBezTo>
                <a:cubicBezTo>
                  <a:pt x="2522050" y="1852193"/>
                  <a:pt x="2519171" y="1852193"/>
                  <a:pt x="2516293" y="1850753"/>
                </a:cubicBezTo>
                <a:close/>
                <a:moveTo>
                  <a:pt x="2374101" y="1784837"/>
                </a:moveTo>
                <a:cubicBezTo>
                  <a:pt x="2363163" y="1773900"/>
                  <a:pt x="2374101" y="1762386"/>
                  <a:pt x="2385614" y="1762386"/>
                </a:cubicBezTo>
                <a:cubicBezTo>
                  <a:pt x="2374101" y="1773324"/>
                  <a:pt x="2374101" y="1773324"/>
                  <a:pt x="2374101" y="1784837"/>
                </a:cubicBezTo>
                <a:close/>
                <a:moveTo>
                  <a:pt x="2033298" y="1616164"/>
                </a:moveTo>
                <a:cubicBezTo>
                  <a:pt x="2033298" y="1604650"/>
                  <a:pt x="2044813" y="1604650"/>
                  <a:pt x="2033298" y="1593712"/>
                </a:cubicBezTo>
                <a:cubicBezTo>
                  <a:pt x="2022360" y="1593712"/>
                  <a:pt x="2022360" y="1582198"/>
                  <a:pt x="2010847" y="1582198"/>
                </a:cubicBezTo>
                <a:cubicBezTo>
                  <a:pt x="2021785" y="1604651"/>
                  <a:pt x="2021785" y="1593712"/>
                  <a:pt x="2033298" y="1616164"/>
                </a:cubicBezTo>
                <a:close/>
                <a:moveTo>
                  <a:pt x="2345101" y="1771233"/>
                </a:moveTo>
                <a:lnTo>
                  <a:pt x="2350498" y="1761811"/>
                </a:lnTo>
                <a:lnTo>
                  <a:pt x="2362012" y="1761811"/>
                </a:lnTo>
                <a:cubicBezTo>
                  <a:pt x="2373525" y="1761811"/>
                  <a:pt x="2362012" y="1761811"/>
                  <a:pt x="2362012" y="1773324"/>
                </a:cubicBezTo>
                <a:cubicBezTo>
                  <a:pt x="2356542" y="1767568"/>
                  <a:pt x="2353808" y="1767568"/>
                  <a:pt x="2351002" y="1769007"/>
                </a:cubicBezTo>
                <a:close/>
                <a:moveTo>
                  <a:pt x="2499023" y="1850161"/>
                </a:moveTo>
                <a:lnTo>
                  <a:pt x="2497503" y="1848873"/>
                </a:lnTo>
                <a:cubicBezTo>
                  <a:pt x="2496109" y="1846400"/>
                  <a:pt x="2496145" y="1843557"/>
                  <a:pt x="2499024" y="1840679"/>
                </a:cubicBezTo>
                <a:close/>
                <a:moveTo>
                  <a:pt x="1750064" y="1480303"/>
                </a:moveTo>
                <a:cubicBezTo>
                  <a:pt x="1761002" y="1480304"/>
                  <a:pt x="1772516" y="1491817"/>
                  <a:pt x="1772517" y="1480303"/>
                </a:cubicBezTo>
                <a:cubicBezTo>
                  <a:pt x="1783453" y="1480304"/>
                  <a:pt x="1783453" y="1491817"/>
                  <a:pt x="1794968" y="1491817"/>
                </a:cubicBezTo>
                <a:cubicBezTo>
                  <a:pt x="1805905" y="1503331"/>
                  <a:pt x="1817419" y="1491817"/>
                  <a:pt x="1817419" y="1503331"/>
                </a:cubicBezTo>
                <a:lnTo>
                  <a:pt x="1817419" y="1502180"/>
                </a:lnTo>
                <a:lnTo>
                  <a:pt x="1829509" y="1502180"/>
                </a:lnTo>
                <a:cubicBezTo>
                  <a:pt x="1829509" y="1490665"/>
                  <a:pt x="1817994" y="1479728"/>
                  <a:pt x="1817994" y="1468214"/>
                </a:cubicBezTo>
                <a:cubicBezTo>
                  <a:pt x="1806481" y="1468214"/>
                  <a:pt x="1817994" y="1491241"/>
                  <a:pt x="1806481" y="1479728"/>
                </a:cubicBezTo>
                <a:cubicBezTo>
                  <a:pt x="1812237" y="1479728"/>
                  <a:pt x="1809503" y="1476994"/>
                  <a:pt x="1803890" y="1472820"/>
                </a:cubicBezTo>
                <a:lnTo>
                  <a:pt x="1796472" y="1467014"/>
                </a:lnTo>
                <a:lnTo>
                  <a:pt x="1801301" y="1457780"/>
                </a:lnTo>
                <a:cubicBezTo>
                  <a:pt x="1804178" y="1454973"/>
                  <a:pt x="1807056" y="1452095"/>
                  <a:pt x="1807057" y="1446339"/>
                </a:cubicBezTo>
                <a:cubicBezTo>
                  <a:pt x="1801444" y="1446339"/>
                  <a:pt x="1797234" y="1447742"/>
                  <a:pt x="1793898" y="1449847"/>
                </a:cubicBezTo>
                <a:lnTo>
                  <a:pt x="1785983" y="1457555"/>
                </a:lnTo>
                <a:lnTo>
                  <a:pt x="1784030" y="1457276"/>
                </a:lnTo>
                <a:lnTo>
                  <a:pt x="1785228" y="1458214"/>
                </a:lnTo>
                <a:lnTo>
                  <a:pt x="1773092" y="1468790"/>
                </a:lnTo>
                <a:cubicBezTo>
                  <a:pt x="1761578" y="1468790"/>
                  <a:pt x="1773091" y="1480303"/>
                  <a:pt x="1761578" y="1480304"/>
                </a:cubicBezTo>
                <a:cubicBezTo>
                  <a:pt x="1761578" y="1468790"/>
                  <a:pt x="1750064" y="1480303"/>
                  <a:pt x="1750064" y="1480303"/>
                </a:cubicBezTo>
                <a:close/>
                <a:moveTo>
                  <a:pt x="2567529" y="1885582"/>
                </a:moveTo>
                <a:cubicBezTo>
                  <a:pt x="2579043" y="1885582"/>
                  <a:pt x="2579043" y="1885582"/>
                  <a:pt x="2579042" y="1874068"/>
                </a:cubicBezTo>
                <a:cubicBezTo>
                  <a:pt x="2567529" y="1874068"/>
                  <a:pt x="2567529" y="1885582"/>
                  <a:pt x="2567529" y="1885582"/>
                </a:cubicBezTo>
                <a:close/>
                <a:moveTo>
                  <a:pt x="2294657" y="1750873"/>
                </a:moveTo>
                <a:lnTo>
                  <a:pt x="2296310" y="1747796"/>
                </a:lnTo>
                <a:lnTo>
                  <a:pt x="2297858" y="1750874"/>
                </a:lnTo>
                <a:close/>
                <a:moveTo>
                  <a:pt x="2504564" y="1854855"/>
                </a:moveTo>
                <a:lnTo>
                  <a:pt x="2501421" y="1852192"/>
                </a:lnTo>
                <a:lnTo>
                  <a:pt x="2510537" y="1852192"/>
                </a:lnTo>
                <a:cubicBezTo>
                  <a:pt x="2516006" y="1857661"/>
                  <a:pt x="2510249" y="1857661"/>
                  <a:pt x="2504564" y="1854855"/>
                </a:cubicBezTo>
                <a:close/>
                <a:moveTo>
                  <a:pt x="2499024" y="1852192"/>
                </a:moveTo>
                <a:lnTo>
                  <a:pt x="2499023" y="1850161"/>
                </a:lnTo>
                <a:lnTo>
                  <a:pt x="2501421" y="1852192"/>
                </a:lnTo>
                <a:close/>
                <a:moveTo>
                  <a:pt x="1931403" y="1571260"/>
                </a:moveTo>
                <a:cubicBezTo>
                  <a:pt x="1919890" y="1571260"/>
                  <a:pt x="1919890" y="1559747"/>
                  <a:pt x="1931404" y="1559747"/>
                </a:cubicBezTo>
                <a:cubicBezTo>
                  <a:pt x="1931403" y="1571260"/>
                  <a:pt x="1931403" y="1571260"/>
                  <a:pt x="1931403" y="1571260"/>
                </a:cubicBezTo>
                <a:close/>
                <a:moveTo>
                  <a:pt x="2055750" y="1634010"/>
                </a:moveTo>
                <a:lnTo>
                  <a:pt x="2060420" y="1630343"/>
                </a:lnTo>
                <a:lnTo>
                  <a:pt x="2060068" y="1632571"/>
                </a:lnTo>
                <a:cubicBezTo>
                  <a:pt x="2058629" y="1634010"/>
                  <a:pt x="2055750" y="1634010"/>
                  <a:pt x="2055750" y="1634010"/>
                </a:cubicBezTo>
                <a:close/>
                <a:moveTo>
                  <a:pt x="2314806" y="1762386"/>
                </a:moveTo>
                <a:lnTo>
                  <a:pt x="2321432" y="1759425"/>
                </a:lnTo>
                <a:lnTo>
                  <a:pt x="2320562" y="1760947"/>
                </a:lnTo>
                <a:cubicBezTo>
                  <a:pt x="2317684" y="1762386"/>
                  <a:pt x="2314806" y="1762386"/>
                  <a:pt x="2314806" y="1762386"/>
                </a:cubicBezTo>
                <a:close/>
                <a:moveTo>
                  <a:pt x="1942342" y="1578169"/>
                </a:moveTo>
                <a:lnTo>
                  <a:pt x="1942341" y="1566655"/>
                </a:lnTo>
                <a:cubicBezTo>
                  <a:pt x="1953856" y="1566656"/>
                  <a:pt x="1942341" y="1566655"/>
                  <a:pt x="1953856" y="1566656"/>
                </a:cubicBezTo>
                <a:cubicBezTo>
                  <a:pt x="1953855" y="1578169"/>
                  <a:pt x="1953855" y="1578169"/>
                  <a:pt x="1942342" y="1578169"/>
                </a:cubicBezTo>
                <a:close/>
                <a:moveTo>
                  <a:pt x="2207515" y="1710307"/>
                </a:moveTo>
                <a:lnTo>
                  <a:pt x="2215213" y="1705969"/>
                </a:lnTo>
                <a:cubicBezTo>
                  <a:pt x="2212334" y="1708848"/>
                  <a:pt x="2210175" y="1710287"/>
                  <a:pt x="2208386" y="1710647"/>
                </a:cubicBezTo>
                <a:close/>
                <a:moveTo>
                  <a:pt x="2341200" y="1777917"/>
                </a:moveTo>
                <a:lnTo>
                  <a:pt x="2339560" y="1773324"/>
                </a:lnTo>
                <a:lnTo>
                  <a:pt x="2345101" y="1771233"/>
                </a:lnTo>
                <a:lnTo>
                  <a:pt x="2341431" y="1777641"/>
                </a:lnTo>
                <a:close/>
                <a:moveTo>
                  <a:pt x="1715524" y="1469942"/>
                </a:moveTo>
                <a:cubicBezTo>
                  <a:pt x="1715524" y="1458428"/>
                  <a:pt x="1727037" y="1480879"/>
                  <a:pt x="1726462" y="1469942"/>
                </a:cubicBezTo>
                <a:cubicBezTo>
                  <a:pt x="1720993" y="1464185"/>
                  <a:pt x="1718258" y="1458571"/>
                  <a:pt x="1715453" y="1452959"/>
                </a:cubicBezTo>
                <a:lnTo>
                  <a:pt x="1704283" y="1436380"/>
                </a:lnTo>
                <a:lnTo>
                  <a:pt x="1704586" y="1436552"/>
                </a:lnTo>
                <a:cubicBezTo>
                  <a:pt x="1704586" y="1436552"/>
                  <a:pt x="1704586" y="1436552"/>
                  <a:pt x="1704586" y="1425038"/>
                </a:cubicBezTo>
                <a:cubicBezTo>
                  <a:pt x="1704586" y="1425038"/>
                  <a:pt x="1704586" y="1425038"/>
                  <a:pt x="1693073" y="1425038"/>
                </a:cubicBezTo>
                <a:cubicBezTo>
                  <a:pt x="1693073" y="1425038"/>
                  <a:pt x="1693073" y="1425038"/>
                  <a:pt x="1681559" y="1425038"/>
                </a:cubicBezTo>
                <a:cubicBezTo>
                  <a:pt x="1681559" y="1435976"/>
                  <a:pt x="1681558" y="1436552"/>
                  <a:pt x="1681558" y="1436552"/>
                </a:cubicBezTo>
                <a:cubicBezTo>
                  <a:pt x="1681558" y="1436552"/>
                  <a:pt x="1693072" y="1436552"/>
                  <a:pt x="1693073" y="1425038"/>
                </a:cubicBezTo>
                <a:cubicBezTo>
                  <a:pt x="1693072" y="1433241"/>
                  <a:pt x="1686596" y="1435292"/>
                  <a:pt x="1688215" y="1440663"/>
                </a:cubicBezTo>
                <a:lnTo>
                  <a:pt x="1691087" y="1444700"/>
                </a:lnTo>
                <a:lnTo>
                  <a:pt x="1681558" y="1447489"/>
                </a:lnTo>
                <a:lnTo>
                  <a:pt x="1693072" y="1447489"/>
                </a:lnTo>
                <a:lnTo>
                  <a:pt x="1691087" y="1444700"/>
                </a:lnTo>
                <a:lnTo>
                  <a:pt x="1692928" y="1444161"/>
                </a:lnTo>
                <a:cubicBezTo>
                  <a:pt x="1697462" y="1440311"/>
                  <a:pt x="1697102" y="1434375"/>
                  <a:pt x="1699045" y="1433404"/>
                </a:cubicBezTo>
                <a:lnTo>
                  <a:pt x="1704014" y="1436227"/>
                </a:lnTo>
                <a:lnTo>
                  <a:pt x="1704190" y="1449136"/>
                </a:lnTo>
                <a:cubicBezTo>
                  <a:pt x="1704730" y="1459147"/>
                  <a:pt x="1706890" y="1461306"/>
                  <a:pt x="1715524" y="1469942"/>
                </a:cubicBezTo>
                <a:close/>
                <a:moveTo>
                  <a:pt x="2453545" y="1840679"/>
                </a:moveTo>
                <a:lnTo>
                  <a:pt x="2451008" y="1835796"/>
                </a:lnTo>
                <a:lnTo>
                  <a:pt x="2453760" y="1835210"/>
                </a:lnTo>
                <a:cubicBezTo>
                  <a:pt x="2456566" y="1835210"/>
                  <a:pt x="2459301" y="1835210"/>
                  <a:pt x="2453544" y="1829740"/>
                </a:cubicBezTo>
                <a:cubicBezTo>
                  <a:pt x="2453545" y="1818227"/>
                  <a:pt x="2453544" y="1807289"/>
                  <a:pt x="2453544" y="1795775"/>
                </a:cubicBezTo>
                <a:cubicBezTo>
                  <a:pt x="2453544" y="1795775"/>
                  <a:pt x="2453545" y="1795200"/>
                  <a:pt x="2453544" y="1784262"/>
                </a:cubicBezTo>
                <a:cubicBezTo>
                  <a:pt x="2453545" y="1773324"/>
                  <a:pt x="2430517" y="1784262"/>
                  <a:pt x="2442031" y="1761811"/>
                </a:cubicBezTo>
                <a:cubicBezTo>
                  <a:pt x="2436561" y="1761811"/>
                  <a:pt x="2433827" y="1761811"/>
                  <a:pt x="2431020" y="1761811"/>
                </a:cubicBezTo>
                <a:lnTo>
                  <a:pt x="2421255" y="1761811"/>
                </a:lnTo>
                <a:lnTo>
                  <a:pt x="2431164" y="1756629"/>
                </a:lnTo>
                <a:cubicBezTo>
                  <a:pt x="2433971" y="1753752"/>
                  <a:pt x="2436849" y="1750873"/>
                  <a:pt x="2442606" y="1750873"/>
                </a:cubicBezTo>
                <a:cubicBezTo>
                  <a:pt x="2442606" y="1742237"/>
                  <a:pt x="2429654" y="1740078"/>
                  <a:pt x="2423420" y="1749253"/>
                </a:cubicBezTo>
                <a:lnTo>
                  <a:pt x="2420299" y="1761811"/>
                </a:lnTo>
                <a:lnTo>
                  <a:pt x="2419579" y="1761811"/>
                </a:lnTo>
                <a:cubicBezTo>
                  <a:pt x="2431092" y="1784262"/>
                  <a:pt x="2408066" y="1784262"/>
                  <a:pt x="2419579" y="1795776"/>
                </a:cubicBezTo>
                <a:cubicBezTo>
                  <a:pt x="2436418" y="1787140"/>
                  <a:pt x="2440627" y="1810239"/>
                  <a:pt x="2446537" y="1827186"/>
                </a:cubicBezTo>
                <a:lnTo>
                  <a:pt x="2451008" y="1835796"/>
                </a:lnTo>
                <a:lnTo>
                  <a:pt x="2450549" y="1835893"/>
                </a:lnTo>
                <a:cubicBezTo>
                  <a:pt x="2450162" y="1836577"/>
                  <a:pt x="2450810" y="1837944"/>
                  <a:pt x="2453545" y="1840679"/>
                </a:cubicBezTo>
                <a:close/>
                <a:moveTo>
                  <a:pt x="2090291" y="1661067"/>
                </a:moveTo>
                <a:cubicBezTo>
                  <a:pt x="2090291" y="1638615"/>
                  <a:pt x="2112743" y="1638615"/>
                  <a:pt x="2101805" y="1661067"/>
                </a:cubicBezTo>
                <a:cubicBezTo>
                  <a:pt x="2101805" y="1661067"/>
                  <a:pt x="2101805" y="1661067"/>
                  <a:pt x="2090291" y="1661067"/>
                </a:cubicBezTo>
                <a:close/>
                <a:moveTo>
                  <a:pt x="1965369" y="1604650"/>
                </a:moveTo>
                <a:cubicBezTo>
                  <a:pt x="1976882" y="1604650"/>
                  <a:pt x="1976882" y="1593713"/>
                  <a:pt x="1976882" y="1593136"/>
                </a:cubicBezTo>
                <a:cubicBezTo>
                  <a:pt x="1976882" y="1582198"/>
                  <a:pt x="1965369" y="1593136"/>
                  <a:pt x="1965369" y="1604650"/>
                </a:cubicBezTo>
                <a:close/>
                <a:moveTo>
                  <a:pt x="1919890" y="1582198"/>
                </a:moveTo>
                <a:lnTo>
                  <a:pt x="1931403" y="1582198"/>
                </a:lnTo>
                <a:cubicBezTo>
                  <a:pt x="1931403" y="1582198"/>
                  <a:pt x="1931403" y="1582198"/>
                  <a:pt x="1919890" y="1582198"/>
                </a:cubicBezTo>
                <a:close/>
                <a:moveTo>
                  <a:pt x="2242936" y="1742306"/>
                </a:moveTo>
                <a:lnTo>
                  <a:pt x="2249178" y="1739359"/>
                </a:lnTo>
                <a:cubicBezTo>
                  <a:pt x="2249179" y="1742237"/>
                  <a:pt x="2247775" y="1742993"/>
                  <a:pt x="2245490" y="1742849"/>
                </a:cubicBezTo>
                <a:close/>
                <a:moveTo>
                  <a:pt x="1783454" y="1514844"/>
                </a:moveTo>
                <a:lnTo>
                  <a:pt x="1783566" y="1514647"/>
                </a:lnTo>
                <a:lnTo>
                  <a:pt x="1783846" y="1514788"/>
                </a:lnTo>
                <a:close/>
                <a:moveTo>
                  <a:pt x="2242702" y="1742417"/>
                </a:moveTo>
                <a:lnTo>
                  <a:pt x="2242616" y="1742239"/>
                </a:lnTo>
                <a:lnTo>
                  <a:pt x="2242936" y="1742306"/>
                </a:lnTo>
                <a:close/>
                <a:moveTo>
                  <a:pt x="2181248" y="1716907"/>
                </a:moveTo>
                <a:cubicBezTo>
                  <a:pt x="2181249" y="1705969"/>
                  <a:pt x="2192762" y="1705969"/>
                  <a:pt x="2192762" y="1694456"/>
                </a:cubicBezTo>
                <a:cubicBezTo>
                  <a:pt x="2198231" y="1700212"/>
                  <a:pt x="2200965" y="1705969"/>
                  <a:pt x="2203771" y="1708848"/>
                </a:cubicBezTo>
                <a:lnTo>
                  <a:pt x="2207515" y="1710307"/>
                </a:lnTo>
                <a:lnTo>
                  <a:pt x="2198231" y="1715540"/>
                </a:lnTo>
                <a:cubicBezTo>
                  <a:pt x="2192618" y="1716907"/>
                  <a:pt x="2187005" y="1716907"/>
                  <a:pt x="2181248" y="1716907"/>
                </a:cubicBezTo>
                <a:close/>
                <a:moveTo>
                  <a:pt x="2454120" y="1852192"/>
                </a:moveTo>
                <a:lnTo>
                  <a:pt x="2456526" y="1850632"/>
                </a:lnTo>
                <a:lnTo>
                  <a:pt x="2456670" y="1851192"/>
                </a:lnTo>
                <a:close/>
                <a:moveTo>
                  <a:pt x="2266448" y="1759292"/>
                </a:moveTo>
                <a:cubicBezTo>
                  <a:pt x="2263570" y="1756486"/>
                  <a:pt x="2260692" y="1750873"/>
                  <a:pt x="2260692" y="1750873"/>
                </a:cubicBezTo>
                <a:lnTo>
                  <a:pt x="2272205" y="1750873"/>
                </a:lnTo>
                <a:cubicBezTo>
                  <a:pt x="2272205" y="1762099"/>
                  <a:pt x="2269327" y="1762099"/>
                  <a:pt x="2266448" y="1759292"/>
                </a:cubicBezTo>
                <a:close/>
                <a:moveTo>
                  <a:pt x="2203699" y="1728422"/>
                </a:moveTo>
                <a:cubicBezTo>
                  <a:pt x="2203699" y="1716907"/>
                  <a:pt x="2203700" y="1705969"/>
                  <a:pt x="2215213" y="1716907"/>
                </a:cubicBezTo>
                <a:cubicBezTo>
                  <a:pt x="2215213" y="1728422"/>
                  <a:pt x="2226151" y="1728421"/>
                  <a:pt x="2203699" y="1728422"/>
                </a:cubicBezTo>
                <a:close/>
                <a:moveTo>
                  <a:pt x="2783408" y="2020866"/>
                </a:moveTo>
                <a:cubicBezTo>
                  <a:pt x="2783408" y="2020866"/>
                  <a:pt x="2794346" y="2009353"/>
                  <a:pt x="2794922" y="2020866"/>
                </a:cubicBezTo>
                <a:cubicBezTo>
                  <a:pt x="2794922" y="2020866"/>
                  <a:pt x="2794922" y="2020866"/>
                  <a:pt x="2783408" y="2020866"/>
                </a:cubicBezTo>
                <a:close/>
                <a:moveTo>
                  <a:pt x="1624566" y="1447489"/>
                </a:moveTo>
                <a:cubicBezTo>
                  <a:pt x="1624566" y="1447489"/>
                  <a:pt x="1624566" y="1447489"/>
                  <a:pt x="1636081" y="1447489"/>
                </a:cubicBezTo>
                <a:cubicBezTo>
                  <a:pt x="1624566" y="1435976"/>
                  <a:pt x="1647018" y="1435976"/>
                  <a:pt x="1636080" y="1435976"/>
                </a:cubicBezTo>
                <a:cubicBezTo>
                  <a:pt x="1636080" y="1435976"/>
                  <a:pt x="1624566" y="1413525"/>
                  <a:pt x="1624566" y="1435976"/>
                </a:cubicBezTo>
                <a:cubicBezTo>
                  <a:pt x="1636080" y="1435976"/>
                  <a:pt x="1613052" y="1435976"/>
                  <a:pt x="1624566" y="1447489"/>
                </a:cubicBezTo>
                <a:close/>
                <a:moveTo>
                  <a:pt x="2328622" y="1796352"/>
                </a:moveTo>
                <a:cubicBezTo>
                  <a:pt x="2328622" y="1784837"/>
                  <a:pt x="2328622" y="1784837"/>
                  <a:pt x="2340136" y="1784837"/>
                </a:cubicBezTo>
                <a:cubicBezTo>
                  <a:pt x="2337257" y="1784838"/>
                  <a:pt x="2336538" y="1784118"/>
                  <a:pt x="2337059" y="1782859"/>
                </a:cubicBezTo>
                <a:lnTo>
                  <a:pt x="2341200" y="1777917"/>
                </a:lnTo>
                <a:lnTo>
                  <a:pt x="2341359" y="1778361"/>
                </a:lnTo>
                <a:cubicBezTo>
                  <a:pt x="2344597" y="1780520"/>
                  <a:pt x="2351073" y="1776203"/>
                  <a:pt x="2351074" y="1784838"/>
                </a:cubicBezTo>
                <a:cubicBezTo>
                  <a:pt x="2351073" y="1796351"/>
                  <a:pt x="2328622" y="1796352"/>
                  <a:pt x="2328622" y="1796352"/>
                </a:cubicBezTo>
                <a:close/>
                <a:moveTo>
                  <a:pt x="1597222" y="1434537"/>
                </a:moveTo>
                <a:cubicBezTo>
                  <a:pt x="1595783" y="1435976"/>
                  <a:pt x="1595783" y="1435976"/>
                  <a:pt x="1601540" y="1435976"/>
                </a:cubicBezTo>
                <a:cubicBezTo>
                  <a:pt x="1601540" y="1435976"/>
                  <a:pt x="1613052" y="1425038"/>
                  <a:pt x="1601540" y="1424463"/>
                </a:cubicBezTo>
                <a:cubicBezTo>
                  <a:pt x="1601539" y="1430219"/>
                  <a:pt x="1598661" y="1433097"/>
                  <a:pt x="1597222" y="1434537"/>
                </a:cubicBezTo>
                <a:close/>
                <a:moveTo>
                  <a:pt x="2254935" y="1760947"/>
                </a:moveTo>
                <a:cubicBezTo>
                  <a:pt x="2252057" y="1759508"/>
                  <a:pt x="2249178" y="1756630"/>
                  <a:pt x="2249178" y="1750873"/>
                </a:cubicBezTo>
                <a:cubicBezTo>
                  <a:pt x="2249178" y="1739359"/>
                  <a:pt x="2260692" y="1750873"/>
                  <a:pt x="2260692" y="1739359"/>
                </a:cubicBezTo>
                <a:lnTo>
                  <a:pt x="2260692" y="1750873"/>
                </a:lnTo>
                <a:cubicBezTo>
                  <a:pt x="2260692" y="1762386"/>
                  <a:pt x="2272205" y="1762386"/>
                  <a:pt x="2260692" y="1762386"/>
                </a:cubicBezTo>
                <a:cubicBezTo>
                  <a:pt x="2260692" y="1762386"/>
                  <a:pt x="2257814" y="1762386"/>
                  <a:pt x="2254935" y="1760947"/>
                </a:cubicBezTo>
                <a:close/>
                <a:moveTo>
                  <a:pt x="2544501" y="1905299"/>
                </a:moveTo>
                <a:cubicBezTo>
                  <a:pt x="2541623" y="1905299"/>
                  <a:pt x="2538744" y="1902564"/>
                  <a:pt x="2532988" y="1897095"/>
                </a:cubicBezTo>
                <a:cubicBezTo>
                  <a:pt x="2532988" y="1897095"/>
                  <a:pt x="2544501" y="1897095"/>
                  <a:pt x="2544501" y="1885582"/>
                </a:cubicBezTo>
                <a:cubicBezTo>
                  <a:pt x="2550258" y="1885582"/>
                  <a:pt x="2553137" y="1888460"/>
                  <a:pt x="2554577" y="1891339"/>
                </a:cubicBezTo>
                <a:lnTo>
                  <a:pt x="2554818" y="1892304"/>
                </a:lnTo>
                <a:lnTo>
                  <a:pt x="2553137" y="1897095"/>
                </a:lnTo>
                <a:lnTo>
                  <a:pt x="2555897" y="1896617"/>
                </a:lnTo>
                <a:lnTo>
                  <a:pt x="2556016" y="1897095"/>
                </a:lnTo>
                <a:cubicBezTo>
                  <a:pt x="2550258" y="1902564"/>
                  <a:pt x="2547380" y="1905299"/>
                  <a:pt x="2544501" y="1905299"/>
                </a:cubicBezTo>
                <a:close/>
                <a:moveTo>
                  <a:pt x="2456368" y="1864271"/>
                </a:moveTo>
                <a:lnTo>
                  <a:pt x="2457538" y="1854576"/>
                </a:lnTo>
                <a:lnTo>
                  <a:pt x="2456670" y="1851192"/>
                </a:lnTo>
                <a:lnTo>
                  <a:pt x="2465130" y="1847875"/>
                </a:lnTo>
                <a:cubicBezTo>
                  <a:pt x="2467936" y="1846436"/>
                  <a:pt x="2470815" y="1846436"/>
                  <a:pt x="2476572" y="1852193"/>
                </a:cubicBezTo>
                <a:cubicBezTo>
                  <a:pt x="2471102" y="1857949"/>
                  <a:pt x="2468368" y="1863706"/>
                  <a:pt x="2465562" y="1866584"/>
                </a:cubicBezTo>
                <a:close/>
                <a:moveTo>
                  <a:pt x="1885924" y="1582198"/>
                </a:moveTo>
                <a:cubicBezTo>
                  <a:pt x="1885924" y="1571260"/>
                  <a:pt x="1885925" y="1559747"/>
                  <a:pt x="1885925" y="1559747"/>
                </a:cubicBezTo>
                <a:cubicBezTo>
                  <a:pt x="1874411" y="1548809"/>
                  <a:pt x="1862898" y="1559747"/>
                  <a:pt x="1863473" y="1537296"/>
                </a:cubicBezTo>
                <a:cubicBezTo>
                  <a:pt x="1885924" y="1548234"/>
                  <a:pt x="1908952" y="1548234"/>
                  <a:pt x="1897438" y="1582198"/>
                </a:cubicBezTo>
                <a:cubicBezTo>
                  <a:pt x="1897438" y="1582198"/>
                  <a:pt x="1897438" y="1582198"/>
                  <a:pt x="1885924" y="1582198"/>
                </a:cubicBezTo>
                <a:close/>
                <a:moveTo>
                  <a:pt x="1840446" y="1560323"/>
                </a:moveTo>
                <a:cubicBezTo>
                  <a:pt x="1840446" y="1548809"/>
                  <a:pt x="1840446" y="1548809"/>
                  <a:pt x="1851960" y="1548809"/>
                </a:cubicBezTo>
                <a:cubicBezTo>
                  <a:pt x="1851960" y="1537296"/>
                  <a:pt x="1851960" y="1537296"/>
                  <a:pt x="1851960" y="1537296"/>
                </a:cubicBezTo>
                <a:cubicBezTo>
                  <a:pt x="1851960" y="1537296"/>
                  <a:pt x="1851960" y="1537296"/>
                  <a:pt x="1840447" y="1537296"/>
                </a:cubicBezTo>
                <a:cubicBezTo>
                  <a:pt x="1840446" y="1525782"/>
                  <a:pt x="1840447" y="1537296"/>
                  <a:pt x="1851960" y="1525782"/>
                </a:cubicBezTo>
                <a:cubicBezTo>
                  <a:pt x="1851960" y="1537296"/>
                  <a:pt x="1862897" y="1548809"/>
                  <a:pt x="1851959" y="1560323"/>
                </a:cubicBezTo>
                <a:cubicBezTo>
                  <a:pt x="1840446" y="1548809"/>
                  <a:pt x="1851959" y="1560323"/>
                  <a:pt x="1840446" y="1560323"/>
                </a:cubicBezTo>
                <a:close/>
                <a:moveTo>
                  <a:pt x="2456033" y="1867053"/>
                </a:moveTo>
                <a:lnTo>
                  <a:pt x="2454120" y="1863706"/>
                </a:lnTo>
                <a:lnTo>
                  <a:pt x="2456368" y="1864271"/>
                </a:lnTo>
                <a:close/>
                <a:moveTo>
                  <a:pt x="2147119" y="1715856"/>
                </a:moveTo>
                <a:lnTo>
                  <a:pt x="2145772" y="1707265"/>
                </a:lnTo>
                <a:cubicBezTo>
                  <a:pt x="2144261" y="1705826"/>
                  <a:pt x="2141239" y="1705682"/>
                  <a:pt x="2135194" y="1705394"/>
                </a:cubicBezTo>
                <a:cubicBezTo>
                  <a:pt x="2135194" y="1693881"/>
                  <a:pt x="2135194" y="1693881"/>
                  <a:pt x="2146708" y="1693881"/>
                </a:cubicBezTo>
                <a:cubicBezTo>
                  <a:pt x="2146708" y="1693881"/>
                  <a:pt x="2146708" y="1693881"/>
                  <a:pt x="2158222" y="1705394"/>
                </a:cubicBezTo>
                <a:cubicBezTo>
                  <a:pt x="2158221" y="1711151"/>
                  <a:pt x="2155487" y="1714029"/>
                  <a:pt x="2151313" y="1715468"/>
                </a:cubicBezTo>
                <a:close/>
                <a:moveTo>
                  <a:pt x="2215213" y="1750297"/>
                </a:moveTo>
                <a:cubicBezTo>
                  <a:pt x="2204276" y="1727845"/>
                  <a:pt x="2226726" y="1739359"/>
                  <a:pt x="2226726" y="1727845"/>
                </a:cubicBezTo>
                <a:cubicBezTo>
                  <a:pt x="2226726" y="1727845"/>
                  <a:pt x="2237664" y="1739359"/>
                  <a:pt x="2249178" y="1727845"/>
                </a:cubicBezTo>
                <a:cubicBezTo>
                  <a:pt x="2243422" y="1727845"/>
                  <a:pt x="2240543" y="1733602"/>
                  <a:pt x="2240543" y="1737920"/>
                </a:cubicBezTo>
                <a:lnTo>
                  <a:pt x="2242616" y="1742239"/>
                </a:lnTo>
                <a:lnTo>
                  <a:pt x="2236513" y="1740942"/>
                </a:lnTo>
                <a:cubicBezTo>
                  <a:pt x="2229461" y="1739503"/>
                  <a:pt x="2220970" y="1739359"/>
                  <a:pt x="2215213" y="1750297"/>
                </a:cubicBezTo>
                <a:close/>
                <a:moveTo>
                  <a:pt x="2056326" y="1672005"/>
                </a:moveTo>
                <a:cubicBezTo>
                  <a:pt x="2044813" y="1672005"/>
                  <a:pt x="2044812" y="1661067"/>
                  <a:pt x="2044812" y="1660491"/>
                </a:cubicBezTo>
                <a:cubicBezTo>
                  <a:pt x="2056326" y="1649553"/>
                  <a:pt x="2056326" y="1660491"/>
                  <a:pt x="2056326" y="1672005"/>
                </a:cubicBezTo>
                <a:close/>
                <a:moveTo>
                  <a:pt x="2091818" y="1689601"/>
                </a:moveTo>
                <a:lnTo>
                  <a:pt x="2095597" y="1679012"/>
                </a:lnTo>
                <a:cubicBezTo>
                  <a:pt x="2105150" y="1665924"/>
                  <a:pt x="2124256" y="1657613"/>
                  <a:pt x="2124256" y="1648977"/>
                </a:cubicBezTo>
                <a:cubicBezTo>
                  <a:pt x="2147283" y="1671429"/>
                  <a:pt x="2090290" y="1671429"/>
                  <a:pt x="2101805" y="1693881"/>
                </a:cubicBezTo>
                <a:close/>
                <a:moveTo>
                  <a:pt x="2306171" y="1795776"/>
                </a:moveTo>
                <a:cubicBezTo>
                  <a:pt x="2306171" y="1784550"/>
                  <a:pt x="2306171" y="1784550"/>
                  <a:pt x="2306171" y="1788796"/>
                </a:cubicBezTo>
                <a:lnTo>
                  <a:pt x="2306171" y="1795776"/>
                </a:lnTo>
                <a:close/>
                <a:moveTo>
                  <a:pt x="2539158" y="1911415"/>
                </a:moveTo>
                <a:lnTo>
                  <a:pt x="2533563" y="1908033"/>
                </a:lnTo>
                <a:cubicBezTo>
                  <a:pt x="2545078" y="1908033"/>
                  <a:pt x="2545078" y="1908033"/>
                  <a:pt x="2545078" y="1908033"/>
                </a:cubicBezTo>
                <a:close/>
                <a:moveTo>
                  <a:pt x="1574050" y="1434177"/>
                </a:moveTo>
                <a:cubicBezTo>
                  <a:pt x="1574770" y="1435256"/>
                  <a:pt x="1576209" y="1435976"/>
                  <a:pt x="1579087" y="1435976"/>
                </a:cubicBezTo>
                <a:cubicBezTo>
                  <a:pt x="1579087" y="1425038"/>
                  <a:pt x="1601539" y="1413525"/>
                  <a:pt x="1613053" y="1413525"/>
                </a:cubicBezTo>
                <a:cubicBezTo>
                  <a:pt x="1613053" y="1413525"/>
                  <a:pt x="1601539" y="1402587"/>
                  <a:pt x="1613053" y="1391073"/>
                </a:cubicBezTo>
                <a:cubicBezTo>
                  <a:pt x="1601540" y="1391073"/>
                  <a:pt x="1601540" y="1391073"/>
                  <a:pt x="1601540" y="1379559"/>
                </a:cubicBezTo>
                <a:cubicBezTo>
                  <a:pt x="1601539" y="1402011"/>
                  <a:pt x="1601539" y="1413525"/>
                  <a:pt x="1590026" y="1402011"/>
                </a:cubicBezTo>
                <a:cubicBezTo>
                  <a:pt x="1579087" y="1402012"/>
                  <a:pt x="1590025" y="1424462"/>
                  <a:pt x="1567574" y="1424463"/>
                </a:cubicBezTo>
                <a:cubicBezTo>
                  <a:pt x="1576209" y="1424463"/>
                  <a:pt x="1571891" y="1430939"/>
                  <a:pt x="1574050" y="1434177"/>
                </a:cubicBezTo>
                <a:close/>
                <a:moveTo>
                  <a:pt x="2090291" y="1693881"/>
                </a:moveTo>
                <a:cubicBezTo>
                  <a:pt x="2090291" y="1693881"/>
                  <a:pt x="2090291" y="1691002"/>
                  <a:pt x="2091730" y="1689563"/>
                </a:cubicBezTo>
                <a:lnTo>
                  <a:pt x="2091818" y="1689601"/>
                </a:lnTo>
                <a:close/>
                <a:moveTo>
                  <a:pt x="2135770" y="1716907"/>
                </a:moveTo>
                <a:lnTo>
                  <a:pt x="2147119" y="1715856"/>
                </a:lnTo>
                <a:lnTo>
                  <a:pt x="2147284" y="1716907"/>
                </a:lnTo>
                <a:close/>
                <a:moveTo>
                  <a:pt x="2455739" y="1881003"/>
                </a:moveTo>
                <a:cubicBezTo>
                  <a:pt x="2454480" y="1879770"/>
                  <a:pt x="2454839" y="1875903"/>
                  <a:pt x="2455559" y="1870973"/>
                </a:cubicBezTo>
                <a:lnTo>
                  <a:pt x="2456033" y="1867053"/>
                </a:lnTo>
                <a:lnTo>
                  <a:pt x="2459877" y="1873780"/>
                </a:lnTo>
                <a:cubicBezTo>
                  <a:pt x="2462755" y="1875219"/>
                  <a:pt x="2465634" y="1875219"/>
                  <a:pt x="2465634" y="1875219"/>
                </a:cubicBezTo>
                <a:cubicBezTo>
                  <a:pt x="2459877" y="1880832"/>
                  <a:pt x="2456998" y="1882235"/>
                  <a:pt x="2455739" y="1881003"/>
                </a:cubicBezTo>
                <a:close/>
                <a:moveTo>
                  <a:pt x="2533563" y="1919547"/>
                </a:moveTo>
                <a:cubicBezTo>
                  <a:pt x="2533563" y="1919547"/>
                  <a:pt x="2533563" y="1916668"/>
                  <a:pt x="2535003" y="1913790"/>
                </a:cubicBezTo>
                <a:lnTo>
                  <a:pt x="2539158" y="1911415"/>
                </a:lnTo>
                <a:lnTo>
                  <a:pt x="2544574" y="1914689"/>
                </a:lnTo>
                <a:cubicBezTo>
                  <a:pt x="2550295" y="1919546"/>
                  <a:pt x="2541767" y="1919546"/>
                  <a:pt x="2533563" y="1919547"/>
                </a:cubicBezTo>
                <a:close/>
                <a:moveTo>
                  <a:pt x="2238240" y="1773324"/>
                </a:moveTo>
                <a:cubicBezTo>
                  <a:pt x="2238240" y="1762386"/>
                  <a:pt x="2238240" y="1762386"/>
                  <a:pt x="2249754" y="1761811"/>
                </a:cubicBezTo>
                <a:cubicBezTo>
                  <a:pt x="2249754" y="1761811"/>
                  <a:pt x="2249754" y="1773325"/>
                  <a:pt x="2238240" y="1773324"/>
                </a:cubicBezTo>
                <a:close/>
                <a:moveTo>
                  <a:pt x="2306171" y="1807289"/>
                </a:moveTo>
                <a:lnTo>
                  <a:pt x="2306171" y="1795776"/>
                </a:lnTo>
                <a:lnTo>
                  <a:pt x="2314185" y="1788103"/>
                </a:lnTo>
                <a:cubicBezTo>
                  <a:pt x="2321066" y="1788184"/>
                  <a:pt x="2323009" y="1807289"/>
                  <a:pt x="2306171" y="1807289"/>
                </a:cubicBezTo>
                <a:close/>
                <a:moveTo>
                  <a:pt x="2209457" y="1760947"/>
                </a:moveTo>
                <a:cubicBezTo>
                  <a:pt x="2206578" y="1759508"/>
                  <a:pt x="2203700" y="1756630"/>
                  <a:pt x="2203700" y="1750873"/>
                </a:cubicBezTo>
                <a:cubicBezTo>
                  <a:pt x="2215213" y="1750873"/>
                  <a:pt x="2215213" y="1750873"/>
                  <a:pt x="2215213" y="1750873"/>
                </a:cubicBezTo>
                <a:cubicBezTo>
                  <a:pt x="2226727" y="1762386"/>
                  <a:pt x="2215213" y="1762386"/>
                  <a:pt x="2215213" y="1762386"/>
                </a:cubicBezTo>
                <a:cubicBezTo>
                  <a:pt x="2215213" y="1762386"/>
                  <a:pt x="2212335" y="1762386"/>
                  <a:pt x="2209457" y="1760947"/>
                </a:cubicBezTo>
                <a:close/>
                <a:moveTo>
                  <a:pt x="2090291" y="1705394"/>
                </a:moveTo>
                <a:cubicBezTo>
                  <a:pt x="2079353" y="1705394"/>
                  <a:pt x="2101805" y="1693881"/>
                  <a:pt x="2101805" y="1693881"/>
                </a:cubicBezTo>
                <a:cubicBezTo>
                  <a:pt x="2112743" y="1705394"/>
                  <a:pt x="2112743" y="1693881"/>
                  <a:pt x="2124256" y="1693881"/>
                </a:cubicBezTo>
                <a:cubicBezTo>
                  <a:pt x="2113318" y="1705394"/>
                  <a:pt x="2113318" y="1705394"/>
                  <a:pt x="2101805" y="1705394"/>
                </a:cubicBezTo>
                <a:close/>
                <a:moveTo>
                  <a:pt x="2020806" y="1671429"/>
                </a:moveTo>
                <a:lnTo>
                  <a:pt x="2022360" y="1671429"/>
                </a:lnTo>
                <a:lnTo>
                  <a:pt x="2022360" y="1672005"/>
                </a:lnTo>
                <a:close/>
                <a:moveTo>
                  <a:pt x="2726416" y="2020866"/>
                </a:moveTo>
                <a:cubicBezTo>
                  <a:pt x="2726416" y="2020866"/>
                  <a:pt x="2714903" y="2009928"/>
                  <a:pt x="2714903" y="1998415"/>
                </a:cubicBezTo>
                <a:cubicBezTo>
                  <a:pt x="2726417" y="1998415"/>
                  <a:pt x="2726417" y="2009353"/>
                  <a:pt x="2726416" y="2020866"/>
                </a:cubicBezTo>
                <a:close/>
                <a:moveTo>
                  <a:pt x="2454120" y="1886157"/>
                </a:moveTo>
                <a:cubicBezTo>
                  <a:pt x="2465633" y="1886157"/>
                  <a:pt x="2476571" y="1897671"/>
                  <a:pt x="2488084" y="1897670"/>
                </a:cubicBezTo>
                <a:cubicBezTo>
                  <a:pt x="2488085" y="1886734"/>
                  <a:pt x="2488084" y="1863706"/>
                  <a:pt x="2499599" y="1875219"/>
                </a:cubicBezTo>
                <a:cubicBezTo>
                  <a:pt x="2499599" y="1863706"/>
                  <a:pt x="2522050" y="1863706"/>
                  <a:pt x="2522050" y="1863706"/>
                </a:cubicBezTo>
                <a:cubicBezTo>
                  <a:pt x="2510537" y="1863706"/>
                  <a:pt x="2522050" y="1852193"/>
                  <a:pt x="2522050" y="1852193"/>
                </a:cubicBezTo>
                <a:cubicBezTo>
                  <a:pt x="2522050" y="1840679"/>
                  <a:pt x="2533564" y="1840679"/>
                  <a:pt x="2532988" y="1829165"/>
                </a:cubicBezTo>
                <a:cubicBezTo>
                  <a:pt x="2522050" y="1829165"/>
                  <a:pt x="2522050" y="1840679"/>
                  <a:pt x="2510537" y="1840679"/>
                </a:cubicBezTo>
                <a:cubicBezTo>
                  <a:pt x="2510537" y="1840679"/>
                  <a:pt x="2522050" y="1829165"/>
                  <a:pt x="2510537" y="1829165"/>
                </a:cubicBezTo>
                <a:cubicBezTo>
                  <a:pt x="2510537" y="1840679"/>
                  <a:pt x="2499024" y="1840679"/>
                  <a:pt x="2499024" y="1840679"/>
                </a:cubicBezTo>
                <a:cubicBezTo>
                  <a:pt x="2499024" y="1840679"/>
                  <a:pt x="2487510" y="1829740"/>
                  <a:pt x="2499024" y="1818227"/>
                </a:cubicBezTo>
                <a:cubicBezTo>
                  <a:pt x="2488084" y="1818227"/>
                  <a:pt x="2476571" y="1818227"/>
                  <a:pt x="2476571" y="1818227"/>
                </a:cubicBezTo>
                <a:cubicBezTo>
                  <a:pt x="2482328" y="1829453"/>
                  <a:pt x="2479593" y="1835066"/>
                  <a:pt x="2473980" y="1839312"/>
                </a:cubicBezTo>
                <a:lnTo>
                  <a:pt x="2456526" y="1850632"/>
                </a:lnTo>
                <a:lnTo>
                  <a:pt x="2454120" y="1841255"/>
                </a:lnTo>
                <a:cubicBezTo>
                  <a:pt x="2443183" y="1852193"/>
                  <a:pt x="2443183" y="1852193"/>
                  <a:pt x="2431669" y="1863706"/>
                </a:cubicBezTo>
                <a:cubicBezTo>
                  <a:pt x="2454120" y="1863706"/>
                  <a:pt x="2442607" y="1886157"/>
                  <a:pt x="2454120" y="1886157"/>
                </a:cubicBezTo>
                <a:close/>
                <a:moveTo>
                  <a:pt x="2272205" y="1796352"/>
                </a:moveTo>
                <a:cubicBezTo>
                  <a:pt x="2272205" y="1796352"/>
                  <a:pt x="2272205" y="1796352"/>
                  <a:pt x="2272205" y="1784837"/>
                </a:cubicBezTo>
                <a:cubicBezTo>
                  <a:pt x="2294657" y="1773324"/>
                  <a:pt x="2294657" y="1773324"/>
                  <a:pt x="2294657" y="1784838"/>
                </a:cubicBezTo>
                <a:cubicBezTo>
                  <a:pt x="2294657" y="1784838"/>
                  <a:pt x="2294657" y="1784838"/>
                  <a:pt x="2294656" y="1796352"/>
                </a:cubicBezTo>
                <a:cubicBezTo>
                  <a:pt x="2283719" y="1796352"/>
                  <a:pt x="2294657" y="1784838"/>
                  <a:pt x="2272205" y="1796352"/>
                </a:cubicBezTo>
                <a:close/>
                <a:moveTo>
                  <a:pt x="1940992" y="1634163"/>
                </a:moveTo>
                <a:cubicBezTo>
                  <a:pt x="1939427" y="1632211"/>
                  <a:pt x="1939463" y="1628685"/>
                  <a:pt x="1942341" y="1623072"/>
                </a:cubicBezTo>
                <a:cubicBezTo>
                  <a:pt x="1964793" y="1623072"/>
                  <a:pt x="1953280" y="1600621"/>
                  <a:pt x="1964793" y="1589107"/>
                </a:cubicBezTo>
                <a:cubicBezTo>
                  <a:pt x="1975731" y="1589106"/>
                  <a:pt x="1964793" y="1566655"/>
                  <a:pt x="1987244" y="1566655"/>
                </a:cubicBezTo>
                <a:cubicBezTo>
                  <a:pt x="1987244" y="1572412"/>
                  <a:pt x="1987244" y="1578025"/>
                  <a:pt x="1988683" y="1583638"/>
                </a:cubicBezTo>
                <a:lnTo>
                  <a:pt x="1998456" y="1600113"/>
                </a:lnTo>
                <a:lnTo>
                  <a:pt x="1998182" y="1600044"/>
                </a:lnTo>
                <a:lnTo>
                  <a:pt x="1998254" y="1600621"/>
                </a:lnTo>
                <a:lnTo>
                  <a:pt x="1988683" y="1600621"/>
                </a:lnTo>
                <a:cubicBezTo>
                  <a:pt x="1987244" y="1600621"/>
                  <a:pt x="1987244" y="1600621"/>
                  <a:pt x="1987244" y="1600621"/>
                </a:cubicBezTo>
                <a:cubicBezTo>
                  <a:pt x="1976306" y="1589106"/>
                  <a:pt x="1964793" y="1611558"/>
                  <a:pt x="1964793" y="1623072"/>
                </a:cubicBezTo>
                <a:cubicBezTo>
                  <a:pt x="1964793" y="1631707"/>
                  <a:pt x="1945687" y="1640019"/>
                  <a:pt x="1940992" y="1634163"/>
                </a:cubicBezTo>
                <a:close/>
                <a:moveTo>
                  <a:pt x="1715524" y="1525782"/>
                </a:moveTo>
                <a:lnTo>
                  <a:pt x="1716892" y="1523843"/>
                </a:lnTo>
                <a:lnTo>
                  <a:pt x="1716737" y="1525343"/>
                </a:lnTo>
                <a:close/>
                <a:moveTo>
                  <a:pt x="2146707" y="1739359"/>
                </a:moveTo>
                <a:cubicBezTo>
                  <a:pt x="2158222" y="1728422"/>
                  <a:pt x="2158222" y="1728422"/>
                  <a:pt x="2158222" y="1716907"/>
                </a:cubicBezTo>
                <a:lnTo>
                  <a:pt x="2169735" y="1716907"/>
                </a:lnTo>
                <a:cubicBezTo>
                  <a:pt x="2158221" y="1739359"/>
                  <a:pt x="2169735" y="1716907"/>
                  <a:pt x="2180672" y="1727845"/>
                </a:cubicBezTo>
                <a:cubicBezTo>
                  <a:pt x="2169159" y="1727845"/>
                  <a:pt x="2169159" y="1739359"/>
                  <a:pt x="2146707" y="1739359"/>
                </a:cubicBezTo>
                <a:close/>
                <a:moveTo>
                  <a:pt x="2374101" y="1852193"/>
                </a:moveTo>
                <a:cubicBezTo>
                  <a:pt x="2374101" y="1852193"/>
                  <a:pt x="2363163" y="1840679"/>
                  <a:pt x="2362587" y="1829740"/>
                </a:cubicBezTo>
                <a:cubicBezTo>
                  <a:pt x="2374101" y="1829740"/>
                  <a:pt x="2374101" y="1829740"/>
                  <a:pt x="2374101" y="1829740"/>
                </a:cubicBezTo>
                <a:cubicBezTo>
                  <a:pt x="2374101" y="1829740"/>
                  <a:pt x="2374101" y="1840679"/>
                  <a:pt x="2374101" y="1852193"/>
                </a:cubicBezTo>
                <a:close/>
                <a:moveTo>
                  <a:pt x="1806481" y="1571260"/>
                </a:moveTo>
                <a:cubicBezTo>
                  <a:pt x="1817419" y="1559747"/>
                  <a:pt x="1817419" y="1548809"/>
                  <a:pt x="1828932" y="1548809"/>
                </a:cubicBezTo>
                <a:cubicBezTo>
                  <a:pt x="1828932" y="1559747"/>
                  <a:pt x="1817995" y="1571260"/>
                  <a:pt x="1806481" y="1571260"/>
                </a:cubicBezTo>
                <a:close/>
                <a:moveTo>
                  <a:pt x="1930828" y="1634585"/>
                </a:moveTo>
                <a:cubicBezTo>
                  <a:pt x="1919890" y="1623647"/>
                  <a:pt x="1930828" y="1612134"/>
                  <a:pt x="1942342" y="1612134"/>
                </a:cubicBezTo>
                <a:cubicBezTo>
                  <a:pt x="1930828" y="1601196"/>
                  <a:pt x="1953279" y="1601196"/>
                  <a:pt x="1930828" y="1589683"/>
                </a:cubicBezTo>
                <a:cubicBezTo>
                  <a:pt x="1930828" y="1578168"/>
                  <a:pt x="1942341" y="1601196"/>
                  <a:pt x="1942342" y="1589683"/>
                </a:cubicBezTo>
                <a:cubicBezTo>
                  <a:pt x="1942342" y="1578169"/>
                  <a:pt x="1930828" y="1589683"/>
                  <a:pt x="1942342" y="1578169"/>
                </a:cubicBezTo>
                <a:cubicBezTo>
                  <a:pt x="1953855" y="1589106"/>
                  <a:pt x="1953856" y="1611558"/>
                  <a:pt x="1942341" y="1623072"/>
                </a:cubicBezTo>
                <a:cubicBezTo>
                  <a:pt x="1930828" y="1623072"/>
                  <a:pt x="1930828" y="1634585"/>
                  <a:pt x="1930828" y="1634585"/>
                </a:cubicBezTo>
                <a:close/>
                <a:moveTo>
                  <a:pt x="2530443" y="1933543"/>
                </a:moveTo>
                <a:lnTo>
                  <a:pt x="2529982" y="1933141"/>
                </a:lnTo>
                <a:lnTo>
                  <a:pt x="2532413" y="1930485"/>
                </a:lnTo>
                <a:cubicBezTo>
                  <a:pt x="2532413" y="1933363"/>
                  <a:pt x="2531693" y="1934082"/>
                  <a:pt x="2530443" y="1933543"/>
                </a:cubicBezTo>
                <a:close/>
                <a:moveTo>
                  <a:pt x="1908377" y="1627102"/>
                </a:moveTo>
                <a:cubicBezTo>
                  <a:pt x="1908377" y="1616164"/>
                  <a:pt x="1908377" y="1593712"/>
                  <a:pt x="1931404" y="1604075"/>
                </a:cubicBezTo>
                <a:cubicBezTo>
                  <a:pt x="1931404" y="1604075"/>
                  <a:pt x="1931404" y="1604075"/>
                  <a:pt x="1931403" y="1615588"/>
                </a:cubicBezTo>
                <a:cubicBezTo>
                  <a:pt x="1919890" y="1615588"/>
                  <a:pt x="1931403" y="1615588"/>
                  <a:pt x="1919890" y="1615588"/>
                </a:cubicBezTo>
                <a:cubicBezTo>
                  <a:pt x="1919890" y="1627102"/>
                  <a:pt x="1919890" y="1627102"/>
                  <a:pt x="1919890" y="1627102"/>
                </a:cubicBezTo>
                <a:cubicBezTo>
                  <a:pt x="1908377" y="1627102"/>
                  <a:pt x="1908377" y="1627102"/>
                  <a:pt x="1908377" y="1627102"/>
                </a:cubicBezTo>
                <a:close/>
                <a:moveTo>
                  <a:pt x="1783453" y="1571260"/>
                </a:moveTo>
                <a:cubicBezTo>
                  <a:pt x="1772516" y="1571260"/>
                  <a:pt x="1772516" y="1559747"/>
                  <a:pt x="1761003" y="1559747"/>
                </a:cubicBezTo>
                <a:cubicBezTo>
                  <a:pt x="1761003" y="1537296"/>
                  <a:pt x="1750065" y="1537296"/>
                  <a:pt x="1772517" y="1525782"/>
                </a:cubicBezTo>
                <a:cubicBezTo>
                  <a:pt x="1772516" y="1537296"/>
                  <a:pt x="1772516" y="1537296"/>
                  <a:pt x="1761003" y="1537296"/>
                </a:cubicBezTo>
                <a:cubicBezTo>
                  <a:pt x="1771940" y="1537296"/>
                  <a:pt x="1771940" y="1537296"/>
                  <a:pt x="1783453" y="1537296"/>
                </a:cubicBezTo>
                <a:cubicBezTo>
                  <a:pt x="1783453" y="1537296"/>
                  <a:pt x="1771940" y="1548809"/>
                  <a:pt x="1794968" y="1548809"/>
                </a:cubicBezTo>
                <a:cubicBezTo>
                  <a:pt x="1783453" y="1559747"/>
                  <a:pt x="1783453" y="1559747"/>
                  <a:pt x="1783453" y="1571260"/>
                </a:cubicBezTo>
                <a:close/>
                <a:moveTo>
                  <a:pt x="2112743" y="1739359"/>
                </a:moveTo>
                <a:cubicBezTo>
                  <a:pt x="2101229" y="1727845"/>
                  <a:pt x="2112743" y="1739359"/>
                  <a:pt x="2112743" y="1727845"/>
                </a:cubicBezTo>
                <a:cubicBezTo>
                  <a:pt x="2101805" y="1727845"/>
                  <a:pt x="2101805" y="1727845"/>
                  <a:pt x="2090291" y="1727845"/>
                </a:cubicBezTo>
                <a:cubicBezTo>
                  <a:pt x="2090291" y="1716332"/>
                  <a:pt x="2101805" y="1727845"/>
                  <a:pt x="2101805" y="1727845"/>
                </a:cubicBezTo>
                <a:cubicBezTo>
                  <a:pt x="2101805" y="1705394"/>
                  <a:pt x="2090290" y="1716907"/>
                  <a:pt x="2101805" y="1705394"/>
                </a:cubicBezTo>
                <a:cubicBezTo>
                  <a:pt x="2113318" y="1705394"/>
                  <a:pt x="2113318" y="1705394"/>
                  <a:pt x="2113318" y="1716907"/>
                </a:cubicBezTo>
                <a:cubicBezTo>
                  <a:pt x="2124256" y="1716907"/>
                  <a:pt x="2124256" y="1716907"/>
                  <a:pt x="2135770" y="1716907"/>
                </a:cubicBezTo>
                <a:cubicBezTo>
                  <a:pt x="2124256" y="1728422"/>
                  <a:pt x="2124256" y="1739359"/>
                  <a:pt x="2112743" y="1739359"/>
                </a:cubicBezTo>
                <a:close/>
                <a:moveTo>
                  <a:pt x="2385614" y="1874644"/>
                </a:moveTo>
                <a:cubicBezTo>
                  <a:pt x="2385614" y="1874644"/>
                  <a:pt x="2385615" y="1863130"/>
                  <a:pt x="2374101" y="1863130"/>
                </a:cubicBezTo>
                <a:cubicBezTo>
                  <a:pt x="2374101" y="1854927"/>
                  <a:pt x="2380577" y="1852876"/>
                  <a:pt x="2383815" y="1861835"/>
                </a:cubicBezTo>
                <a:lnTo>
                  <a:pt x="2383887" y="1862347"/>
                </a:lnTo>
                <a:lnTo>
                  <a:pt x="2383887" y="1864281"/>
                </a:lnTo>
                <a:lnTo>
                  <a:pt x="2384182" y="1864444"/>
                </a:lnTo>
                <a:close/>
                <a:moveTo>
                  <a:pt x="1794967" y="1582774"/>
                </a:moveTo>
                <a:lnTo>
                  <a:pt x="1794968" y="1571261"/>
                </a:lnTo>
                <a:cubicBezTo>
                  <a:pt x="1806481" y="1571260"/>
                  <a:pt x="1806481" y="1571260"/>
                  <a:pt x="1806481" y="1571260"/>
                </a:cubicBezTo>
                <a:cubicBezTo>
                  <a:pt x="1817995" y="1571260"/>
                  <a:pt x="1817995" y="1571260"/>
                  <a:pt x="1817994" y="1582775"/>
                </a:cubicBezTo>
                <a:cubicBezTo>
                  <a:pt x="1817994" y="1582775"/>
                  <a:pt x="1817994" y="1582775"/>
                  <a:pt x="1806481" y="1582774"/>
                </a:cubicBezTo>
                <a:cubicBezTo>
                  <a:pt x="1817419" y="1571260"/>
                  <a:pt x="1806481" y="1582774"/>
                  <a:pt x="1794967" y="1582774"/>
                </a:cubicBezTo>
                <a:close/>
                <a:moveTo>
                  <a:pt x="2331138" y="1850252"/>
                </a:moveTo>
                <a:lnTo>
                  <a:pt x="2332616" y="1841129"/>
                </a:lnTo>
                <a:cubicBezTo>
                  <a:pt x="2332795" y="1838484"/>
                  <a:pt x="2332076" y="1837801"/>
                  <a:pt x="2329197" y="1840679"/>
                </a:cubicBezTo>
                <a:cubicBezTo>
                  <a:pt x="2318259" y="1840679"/>
                  <a:pt x="2340711" y="1829165"/>
                  <a:pt x="2340712" y="1840679"/>
                </a:cubicBezTo>
                <a:close/>
                <a:moveTo>
                  <a:pt x="2011423" y="1693881"/>
                </a:moveTo>
                <a:cubicBezTo>
                  <a:pt x="1999910" y="1682943"/>
                  <a:pt x="1999910" y="1660491"/>
                  <a:pt x="1999910" y="1648977"/>
                </a:cubicBezTo>
                <a:cubicBezTo>
                  <a:pt x="2010847" y="1660491"/>
                  <a:pt x="2010847" y="1648977"/>
                  <a:pt x="2022360" y="1660491"/>
                </a:cubicBezTo>
                <a:cubicBezTo>
                  <a:pt x="2022360" y="1660491"/>
                  <a:pt x="2015884" y="1666967"/>
                  <a:pt x="2017503" y="1670206"/>
                </a:cubicBezTo>
                <a:lnTo>
                  <a:pt x="2020806" y="1671429"/>
                </a:lnTo>
                <a:lnTo>
                  <a:pt x="2011423" y="1671429"/>
                </a:lnTo>
                <a:cubicBezTo>
                  <a:pt x="2011423" y="1682367"/>
                  <a:pt x="2011423" y="1682367"/>
                  <a:pt x="2011423" y="1693881"/>
                </a:cubicBezTo>
                <a:close/>
                <a:moveTo>
                  <a:pt x="2419579" y="1897095"/>
                </a:moveTo>
                <a:cubicBezTo>
                  <a:pt x="2431092" y="1897095"/>
                  <a:pt x="2431093" y="1863130"/>
                  <a:pt x="2419579" y="1874644"/>
                </a:cubicBezTo>
                <a:cubicBezTo>
                  <a:pt x="2419579" y="1863130"/>
                  <a:pt x="2431093" y="1863130"/>
                  <a:pt x="2431093" y="1851616"/>
                </a:cubicBezTo>
                <a:cubicBezTo>
                  <a:pt x="2419579" y="1851616"/>
                  <a:pt x="2419579" y="1851616"/>
                  <a:pt x="2419579" y="1851616"/>
                </a:cubicBezTo>
                <a:cubicBezTo>
                  <a:pt x="2408066" y="1851616"/>
                  <a:pt x="2408066" y="1851616"/>
                  <a:pt x="2408066" y="1851616"/>
                </a:cubicBezTo>
                <a:lnTo>
                  <a:pt x="2408066" y="1863130"/>
                </a:lnTo>
                <a:cubicBezTo>
                  <a:pt x="2419579" y="1874644"/>
                  <a:pt x="2419579" y="1863130"/>
                  <a:pt x="2419579" y="1874644"/>
                </a:cubicBezTo>
                <a:cubicBezTo>
                  <a:pt x="2419579" y="1885582"/>
                  <a:pt x="2419579" y="1885582"/>
                  <a:pt x="2419579" y="1897095"/>
                </a:cubicBezTo>
                <a:close/>
                <a:moveTo>
                  <a:pt x="1601539" y="1492393"/>
                </a:moveTo>
                <a:cubicBezTo>
                  <a:pt x="1613053" y="1503331"/>
                  <a:pt x="1613053" y="1492393"/>
                  <a:pt x="1623991" y="1480879"/>
                </a:cubicBezTo>
                <a:cubicBezTo>
                  <a:pt x="1613053" y="1480879"/>
                  <a:pt x="1613053" y="1492393"/>
                  <a:pt x="1601539" y="1492393"/>
                </a:cubicBezTo>
                <a:close/>
                <a:moveTo>
                  <a:pt x="2330670" y="1855978"/>
                </a:moveTo>
                <a:lnTo>
                  <a:pt x="2329198" y="1852192"/>
                </a:lnTo>
                <a:lnTo>
                  <a:pt x="2331138" y="1850252"/>
                </a:lnTo>
                <a:lnTo>
                  <a:pt x="2330637" y="1853344"/>
                </a:lnTo>
                <a:close/>
                <a:moveTo>
                  <a:pt x="2091730" y="1738496"/>
                </a:moveTo>
                <a:cubicBezTo>
                  <a:pt x="2087412" y="1737057"/>
                  <a:pt x="2084534" y="1734178"/>
                  <a:pt x="2090290" y="1728422"/>
                </a:cubicBezTo>
                <a:lnTo>
                  <a:pt x="2101229" y="1739359"/>
                </a:lnTo>
                <a:lnTo>
                  <a:pt x="2101229" y="1739359"/>
                </a:lnTo>
                <a:lnTo>
                  <a:pt x="2101308" y="1739864"/>
                </a:lnTo>
                <a:close/>
                <a:moveTo>
                  <a:pt x="1953856" y="1672005"/>
                </a:moveTo>
                <a:lnTo>
                  <a:pt x="1953547" y="1671841"/>
                </a:lnTo>
                <a:lnTo>
                  <a:pt x="1953856" y="1671429"/>
                </a:lnTo>
                <a:lnTo>
                  <a:pt x="1952945" y="1671521"/>
                </a:lnTo>
                <a:lnTo>
                  <a:pt x="1950617" y="1670287"/>
                </a:lnTo>
                <a:cubicBezTo>
                  <a:pt x="1951696" y="1667183"/>
                  <a:pt x="1962491" y="1660923"/>
                  <a:pt x="1953855" y="1660491"/>
                </a:cubicBezTo>
                <a:cubicBezTo>
                  <a:pt x="1953856" y="1648977"/>
                  <a:pt x="1976306" y="1638040"/>
                  <a:pt x="1976306" y="1660491"/>
                </a:cubicBezTo>
                <a:cubicBezTo>
                  <a:pt x="1953855" y="1649553"/>
                  <a:pt x="1965369" y="1660492"/>
                  <a:pt x="1953856" y="1672005"/>
                </a:cubicBezTo>
                <a:close/>
                <a:moveTo>
                  <a:pt x="1744632" y="1569461"/>
                </a:moveTo>
                <a:cubicBezTo>
                  <a:pt x="1743013" y="1566223"/>
                  <a:pt x="1749490" y="1559747"/>
                  <a:pt x="1749490" y="1559747"/>
                </a:cubicBezTo>
                <a:cubicBezTo>
                  <a:pt x="1761003" y="1559747"/>
                  <a:pt x="1749490" y="1559747"/>
                  <a:pt x="1749489" y="1571260"/>
                </a:cubicBezTo>
                <a:cubicBezTo>
                  <a:pt x="1749489" y="1571260"/>
                  <a:pt x="1749490" y="1559747"/>
                  <a:pt x="1749489" y="1571260"/>
                </a:cubicBezTo>
                <a:cubicBezTo>
                  <a:pt x="1746610" y="1571260"/>
                  <a:pt x="1745171" y="1570541"/>
                  <a:pt x="1744632" y="1569461"/>
                </a:cubicBezTo>
                <a:close/>
                <a:moveTo>
                  <a:pt x="1824687" y="1614725"/>
                </a:moveTo>
                <a:cubicBezTo>
                  <a:pt x="1820441" y="1613286"/>
                  <a:pt x="1817707" y="1610407"/>
                  <a:pt x="1817995" y="1604651"/>
                </a:cubicBezTo>
                <a:cubicBezTo>
                  <a:pt x="1828932" y="1616164"/>
                  <a:pt x="1840446" y="1616164"/>
                  <a:pt x="1840446" y="1616164"/>
                </a:cubicBezTo>
                <a:cubicBezTo>
                  <a:pt x="1834689" y="1616164"/>
                  <a:pt x="1828932" y="1616164"/>
                  <a:pt x="1824687" y="1614725"/>
                </a:cubicBezTo>
                <a:close/>
                <a:moveTo>
                  <a:pt x="1644253" y="1526448"/>
                </a:moveTo>
                <a:lnTo>
                  <a:pt x="1647594" y="1520601"/>
                </a:lnTo>
                <a:lnTo>
                  <a:pt x="1648133" y="1521455"/>
                </a:lnTo>
                <a:lnTo>
                  <a:pt x="1647018" y="1525782"/>
                </a:lnTo>
                <a:close/>
                <a:moveTo>
                  <a:pt x="2635036" y="2019067"/>
                </a:moveTo>
                <a:cubicBezTo>
                  <a:pt x="2628262" y="2015829"/>
                  <a:pt x="2632580" y="2009353"/>
                  <a:pt x="2623945" y="2009353"/>
                </a:cubicBezTo>
                <a:cubicBezTo>
                  <a:pt x="2623945" y="1998415"/>
                  <a:pt x="2635459" y="2009353"/>
                  <a:pt x="2646396" y="2020866"/>
                </a:cubicBezTo>
                <a:cubicBezTo>
                  <a:pt x="2640783" y="2020866"/>
                  <a:pt x="2637293" y="2020146"/>
                  <a:pt x="2635036" y="2019067"/>
                </a:cubicBezTo>
                <a:close/>
                <a:moveTo>
                  <a:pt x="1999910" y="1705394"/>
                </a:moveTo>
                <a:cubicBezTo>
                  <a:pt x="1999910" y="1693881"/>
                  <a:pt x="1999910" y="1693881"/>
                  <a:pt x="2011423" y="1693881"/>
                </a:cubicBezTo>
                <a:cubicBezTo>
                  <a:pt x="1999910" y="1693881"/>
                  <a:pt x="1999910" y="1705394"/>
                  <a:pt x="1999910" y="1705394"/>
                </a:cubicBezTo>
                <a:close/>
                <a:moveTo>
                  <a:pt x="2340711" y="1874644"/>
                </a:moveTo>
                <a:cubicBezTo>
                  <a:pt x="2334954" y="1874644"/>
                  <a:pt x="2332076" y="1871801"/>
                  <a:pt x="2330817" y="1867718"/>
                </a:cubicBezTo>
                <a:lnTo>
                  <a:pt x="2330670" y="1855978"/>
                </a:lnTo>
                <a:lnTo>
                  <a:pt x="2331086" y="1857050"/>
                </a:lnTo>
                <a:cubicBezTo>
                  <a:pt x="2334702" y="1858669"/>
                  <a:pt x="2343014" y="1852192"/>
                  <a:pt x="2351650" y="1852193"/>
                </a:cubicBezTo>
                <a:cubicBezTo>
                  <a:pt x="2351650" y="1852193"/>
                  <a:pt x="2351649" y="1863130"/>
                  <a:pt x="2340711" y="1863130"/>
                </a:cubicBezTo>
                <a:cubicBezTo>
                  <a:pt x="2340711" y="1863130"/>
                  <a:pt x="2340711" y="1863130"/>
                  <a:pt x="2340711" y="1874644"/>
                </a:cubicBezTo>
                <a:close/>
                <a:moveTo>
                  <a:pt x="2112743" y="1761811"/>
                </a:moveTo>
                <a:cubicBezTo>
                  <a:pt x="2112743" y="1753608"/>
                  <a:pt x="2106266" y="1757709"/>
                  <a:pt x="2103028" y="1750801"/>
                </a:cubicBezTo>
                <a:lnTo>
                  <a:pt x="2101308" y="1739864"/>
                </a:lnTo>
                <a:lnTo>
                  <a:pt x="2101805" y="1739935"/>
                </a:lnTo>
                <a:lnTo>
                  <a:pt x="2101229" y="1739359"/>
                </a:lnTo>
                <a:lnTo>
                  <a:pt x="2102668" y="1739359"/>
                </a:lnTo>
                <a:cubicBezTo>
                  <a:pt x="2104107" y="1739359"/>
                  <a:pt x="2106986" y="1739359"/>
                  <a:pt x="2112743" y="1739359"/>
                </a:cubicBezTo>
                <a:cubicBezTo>
                  <a:pt x="2135194" y="1739359"/>
                  <a:pt x="2135194" y="1761811"/>
                  <a:pt x="2112743" y="1761811"/>
                </a:cubicBezTo>
                <a:close/>
                <a:moveTo>
                  <a:pt x="2498448" y="1952936"/>
                </a:moveTo>
                <a:cubicBezTo>
                  <a:pt x="2498448" y="1941422"/>
                  <a:pt x="2509962" y="1941423"/>
                  <a:pt x="2509962" y="1941423"/>
                </a:cubicBezTo>
                <a:cubicBezTo>
                  <a:pt x="2521475" y="1941423"/>
                  <a:pt x="2509962" y="1941423"/>
                  <a:pt x="2509962" y="1952936"/>
                </a:cubicBezTo>
                <a:cubicBezTo>
                  <a:pt x="2521475" y="1941423"/>
                  <a:pt x="2521475" y="1930485"/>
                  <a:pt x="2509962" y="1918971"/>
                </a:cubicBezTo>
                <a:cubicBezTo>
                  <a:pt x="2515430" y="1918971"/>
                  <a:pt x="2521043" y="1924728"/>
                  <a:pt x="2525289" y="1929046"/>
                </a:cubicBezTo>
                <a:lnTo>
                  <a:pt x="2529982" y="1933141"/>
                </a:lnTo>
                <a:lnTo>
                  <a:pt x="2522339" y="1941494"/>
                </a:lnTo>
                <a:cubicBezTo>
                  <a:pt x="2520900" y="1944301"/>
                  <a:pt x="2520899" y="1947179"/>
                  <a:pt x="2520900" y="1952936"/>
                </a:cubicBezTo>
                <a:cubicBezTo>
                  <a:pt x="2509962" y="1952936"/>
                  <a:pt x="2509962" y="1952936"/>
                  <a:pt x="2498448" y="1952936"/>
                </a:cubicBezTo>
                <a:close/>
                <a:moveTo>
                  <a:pt x="2474268" y="1943725"/>
                </a:moveTo>
                <a:cubicBezTo>
                  <a:pt x="2474269" y="1932211"/>
                  <a:pt x="2462755" y="1943725"/>
                  <a:pt x="2462755" y="1932211"/>
                </a:cubicBezTo>
                <a:cubicBezTo>
                  <a:pt x="2474269" y="1920698"/>
                  <a:pt x="2474269" y="1920698"/>
                  <a:pt x="2474269" y="1920698"/>
                </a:cubicBezTo>
                <a:cubicBezTo>
                  <a:pt x="2474269" y="1932211"/>
                  <a:pt x="2485782" y="1932212"/>
                  <a:pt x="2485782" y="1932212"/>
                </a:cubicBezTo>
                <a:cubicBezTo>
                  <a:pt x="2485782" y="1943725"/>
                  <a:pt x="2474269" y="1932211"/>
                  <a:pt x="2474269" y="1932211"/>
                </a:cubicBezTo>
                <a:cubicBezTo>
                  <a:pt x="2474269" y="1932211"/>
                  <a:pt x="2474269" y="1932211"/>
                  <a:pt x="2474268" y="1943725"/>
                </a:cubicBezTo>
                <a:close/>
                <a:moveTo>
                  <a:pt x="1526180" y="1476418"/>
                </a:moveTo>
                <a:cubicBezTo>
                  <a:pt x="1532494" y="1480735"/>
                  <a:pt x="1545123" y="1478577"/>
                  <a:pt x="1545122" y="1469941"/>
                </a:cubicBezTo>
                <a:cubicBezTo>
                  <a:pt x="1533609" y="1469942"/>
                  <a:pt x="1533609" y="1469942"/>
                  <a:pt x="1533609" y="1469942"/>
                </a:cubicBezTo>
                <a:lnTo>
                  <a:pt x="1522671" y="1469942"/>
                </a:lnTo>
                <a:cubicBezTo>
                  <a:pt x="1522672" y="1472820"/>
                  <a:pt x="1524075" y="1474979"/>
                  <a:pt x="1526180" y="1476418"/>
                </a:cubicBezTo>
                <a:close/>
                <a:moveTo>
                  <a:pt x="2556016" y="1986901"/>
                </a:moveTo>
                <a:cubicBezTo>
                  <a:pt x="2556016" y="1975964"/>
                  <a:pt x="2544501" y="1975964"/>
                  <a:pt x="2544501" y="1964450"/>
                </a:cubicBezTo>
                <a:cubicBezTo>
                  <a:pt x="2544501" y="1975964"/>
                  <a:pt x="2544502" y="1986901"/>
                  <a:pt x="2556016" y="1986901"/>
                </a:cubicBezTo>
                <a:close/>
                <a:moveTo>
                  <a:pt x="2533564" y="1975964"/>
                </a:moveTo>
                <a:lnTo>
                  <a:pt x="2533563" y="1964450"/>
                </a:lnTo>
                <a:cubicBezTo>
                  <a:pt x="2544501" y="1964450"/>
                  <a:pt x="2556016" y="1953512"/>
                  <a:pt x="2545078" y="1952936"/>
                </a:cubicBezTo>
                <a:lnTo>
                  <a:pt x="2533563" y="1964450"/>
                </a:lnTo>
                <a:cubicBezTo>
                  <a:pt x="2522050" y="1964450"/>
                  <a:pt x="2522050" y="1964450"/>
                  <a:pt x="2522050" y="1964450"/>
                </a:cubicBezTo>
                <a:close/>
                <a:moveTo>
                  <a:pt x="1953856" y="1694456"/>
                </a:moveTo>
                <a:lnTo>
                  <a:pt x="1953856" y="1682943"/>
                </a:lnTo>
                <a:cubicBezTo>
                  <a:pt x="1965369" y="1682943"/>
                  <a:pt x="1965369" y="1682943"/>
                  <a:pt x="1965369" y="1682943"/>
                </a:cubicBezTo>
                <a:cubicBezTo>
                  <a:pt x="1976882" y="1682943"/>
                  <a:pt x="1965369" y="1694456"/>
                  <a:pt x="1965369" y="1694456"/>
                </a:cubicBezTo>
                <a:cubicBezTo>
                  <a:pt x="1965369" y="1694456"/>
                  <a:pt x="1953856" y="1682943"/>
                  <a:pt x="1953856" y="1694456"/>
                </a:cubicBezTo>
                <a:close/>
                <a:moveTo>
                  <a:pt x="1749489" y="1593712"/>
                </a:moveTo>
                <a:cubicBezTo>
                  <a:pt x="1749489" y="1582775"/>
                  <a:pt x="1749489" y="1582775"/>
                  <a:pt x="1761003" y="1571260"/>
                </a:cubicBezTo>
                <a:lnTo>
                  <a:pt x="1761003" y="1582198"/>
                </a:lnTo>
                <a:cubicBezTo>
                  <a:pt x="1749489" y="1582198"/>
                  <a:pt x="1761003" y="1593713"/>
                  <a:pt x="1749489" y="1593712"/>
                </a:cubicBezTo>
                <a:close/>
                <a:moveTo>
                  <a:pt x="2010847" y="1728421"/>
                </a:moveTo>
                <a:cubicBezTo>
                  <a:pt x="2010847" y="1716907"/>
                  <a:pt x="2022360" y="1716907"/>
                  <a:pt x="2010847" y="1705969"/>
                </a:cubicBezTo>
                <a:cubicBezTo>
                  <a:pt x="2021785" y="1717483"/>
                  <a:pt x="2021785" y="1717483"/>
                  <a:pt x="2033298" y="1705969"/>
                </a:cubicBezTo>
                <a:cubicBezTo>
                  <a:pt x="2022360" y="1716907"/>
                  <a:pt x="2022360" y="1716907"/>
                  <a:pt x="2010847" y="1728421"/>
                </a:cubicBezTo>
                <a:close/>
                <a:moveTo>
                  <a:pt x="2600918" y="2023914"/>
                </a:moveTo>
                <a:lnTo>
                  <a:pt x="2600919" y="2020866"/>
                </a:lnTo>
                <a:lnTo>
                  <a:pt x="2603643" y="2022871"/>
                </a:lnTo>
                <a:lnTo>
                  <a:pt x="2601602" y="2024104"/>
                </a:lnTo>
                <a:close/>
                <a:moveTo>
                  <a:pt x="1955294" y="1704530"/>
                </a:moveTo>
                <a:cubicBezTo>
                  <a:pt x="1950977" y="1703091"/>
                  <a:pt x="1948098" y="1700213"/>
                  <a:pt x="1953856" y="1694456"/>
                </a:cubicBezTo>
                <a:cubicBezTo>
                  <a:pt x="1965369" y="1694456"/>
                  <a:pt x="1953856" y="1705969"/>
                  <a:pt x="1965369" y="1705969"/>
                </a:cubicBezTo>
                <a:cubicBezTo>
                  <a:pt x="1965369" y="1705969"/>
                  <a:pt x="1959612" y="1705969"/>
                  <a:pt x="1955294" y="1704530"/>
                </a:cubicBezTo>
                <a:close/>
                <a:moveTo>
                  <a:pt x="1575058" y="1517722"/>
                </a:moveTo>
                <a:cubicBezTo>
                  <a:pt x="1579232" y="1520601"/>
                  <a:pt x="1584844" y="1520600"/>
                  <a:pt x="1590602" y="1514844"/>
                </a:cubicBezTo>
                <a:cubicBezTo>
                  <a:pt x="1579088" y="1514844"/>
                  <a:pt x="1579087" y="1503331"/>
                  <a:pt x="1568150" y="1503331"/>
                </a:cubicBezTo>
                <a:cubicBezTo>
                  <a:pt x="1568150" y="1509088"/>
                  <a:pt x="1570885" y="1514844"/>
                  <a:pt x="1575058" y="1517722"/>
                </a:cubicBezTo>
                <a:close/>
                <a:moveTo>
                  <a:pt x="2045388" y="1750873"/>
                </a:moveTo>
                <a:cubicBezTo>
                  <a:pt x="2033874" y="1750873"/>
                  <a:pt x="2033874" y="1739359"/>
                  <a:pt x="2033874" y="1739359"/>
                </a:cubicBezTo>
                <a:cubicBezTo>
                  <a:pt x="2033874" y="1739359"/>
                  <a:pt x="2033874" y="1739359"/>
                  <a:pt x="2033874" y="1727845"/>
                </a:cubicBezTo>
                <a:cubicBezTo>
                  <a:pt x="2033874" y="1727845"/>
                  <a:pt x="2045388" y="1727845"/>
                  <a:pt x="2045388" y="1739358"/>
                </a:cubicBezTo>
                <a:cubicBezTo>
                  <a:pt x="2056901" y="1739358"/>
                  <a:pt x="2045388" y="1716907"/>
                  <a:pt x="2056901" y="1716907"/>
                </a:cubicBezTo>
                <a:cubicBezTo>
                  <a:pt x="2045388" y="1716907"/>
                  <a:pt x="2056901" y="1716907"/>
                  <a:pt x="2045388" y="1705394"/>
                </a:cubicBezTo>
                <a:cubicBezTo>
                  <a:pt x="2045388" y="1705394"/>
                  <a:pt x="2056326" y="1716907"/>
                  <a:pt x="2067839" y="1716907"/>
                </a:cubicBezTo>
                <a:cubicBezTo>
                  <a:pt x="2056326" y="1716907"/>
                  <a:pt x="2078777" y="1716907"/>
                  <a:pt x="2056326" y="1728422"/>
                </a:cubicBezTo>
                <a:cubicBezTo>
                  <a:pt x="2067839" y="1739359"/>
                  <a:pt x="2067839" y="1716907"/>
                  <a:pt x="2079929" y="1728421"/>
                </a:cubicBezTo>
                <a:cubicBezTo>
                  <a:pt x="2068415" y="1728422"/>
                  <a:pt x="2068414" y="1739359"/>
                  <a:pt x="2068415" y="1750873"/>
                </a:cubicBezTo>
                <a:cubicBezTo>
                  <a:pt x="2056901" y="1750873"/>
                  <a:pt x="2068415" y="1750873"/>
                  <a:pt x="2056901" y="1750873"/>
                </a:cubicBezTo>
                <a:cubicBezTo>
                  <a:pt x="2056901" y="1739358"/>
                  <a:pt x="2056901" y="1739358"/>
                  <a:pt x="2056901" y="1739358"/>
                </a:cubicBezTo>
                <a:cubicBezTo>
                  <a:pt x="2045388" y="1739358"/>
                  <a:pt x="2045388" y="1739358"/>
                  <a:pt x="2045388" y="1750873"/>
                </a:cubicBezTo>
                <a:close/>
                <a:moveTo>
                  <a:pt x="1930828" y="1694456"/>
                </a:moveTo>
                <a:lnTo>
                  <a:pt x="1931279" y="1694118"/>
                </a:lnTo>
                <a:lnTo>
                  <a:pt x="1931404" y="1694456"/>
                </a:lnTo>
                <a:lnTo>
                  <a:pt x="1931332" y="1694528"/>
                </a:lnTo>
                <a:close/>
                <a:moveTo>
                  <a:pt x="2472757" y="1963586"/>
                </a:moveTo>
                <a:cubicBezTo>
                  <a:pt x="2471390" y="1962147"/>
                  <a:pt x="2471390" y="1959269"/>
                  <a:pt x="2465634" y="1953512"/>
                </a:cubicBezTo>
                <a:cubicBezTo>
                  <a:pt x="2476572" y="1941998"/>
                  <a:pt x="2476571" y="1953512"/>
                  <a:pt x="2488085" y="1953512"/>
                </a:cubicBezTo>
                <a:cubicBezTo>
                  <a:pt x="2488085" y="1953512"/>
                  <a:pt x="2476571" y="1953512"/>
                  <a:pt x="2488085" y="1965026"/>
                </a:cubicBezTo>
                <a:cubicBezTo>
                  <a:pt x="2476859" y="1965025"/>
                  <a:pt x="2474125" y="1965025"/>
                  <a:pt x="2472757" y="1963586"/>
                </a:cubicBezTo>
                <a:close/>
                <a:moveTo>
                  <a:pt x="2451241" y="1954663"/>
                </a:moveTo>
                <a:cubicBezTo>
                  <a:pt x="2451242" y="1920698"/>
                  <a:pt x="2451242" y="1932212"/>
                  <a:pt x="2439728" y="1920698"/>
                </a:cubicBezTo>
                <a:cubicBezTo>
                  <a:pt x="2451242" y="1920698"/>
                  <a:pt x="2451242" y="1920698"/>
                  <a:pt x="2451242" y="1920698"/>
                </a:cubicBezTo>
                <a:cubicBezTo>
                  <a:pt x="2451242" y="1920698"/>
                  <a:pt x="2451242" y="1932212"/>
                  <a:pt x="2462755" y="1932211"/>
                </a:cubicBezTo>
                <a:cubicBezTo>
                  <a:pt x="2462755" y="1932211"/>
                  <a:pt x="2462755" y="1954663"/>
                  <a:pt x="2451241" y="1954663"/>
                </a:cubicBezTo>
                <a:close/>
                <a:moveTo>
                  <a:pt x="1978322" y="1721225"/>
                </a:moveTo>
                <a:cubicBezTo>
                  <a:pt x="1976882" y="1719786"/>
                  <a:pt x="1976882" y="1716907"/>
                  <a:pt x="1976882" y="1716907"/>
                </a:cubicBezTo>
                <a:cubicBezTo>
                  <a:pt x="1976883" y="1705969"/>
                  <a:pt x="1987819" y="1716907"/>
                  <a:pt x="1988396" y="1716907"/>
                </a:cubicBezTo>
                <a:cubicBezTo>
                  <a:pt x="1982639" y="1722665"/>
                  <a:pt x="1979761" y="1722665"/>
                  <a:pt x="1978322" y="1721225"/>
                </a:cubicBezTo>
                <a:close/>
                <a:moveTo>
                  <a:pt x="1598661" y="1534417"/>
                </a:moveTo>
                <a:cubicBezTo>
                  <a:pt x="1595783" y="1534417"/>
                  <a:pt x="1595783" y="1531539"/>
                  <a:pt x="1601540" y="1525782"/>
                </a:cubicBezTo>
                <a:cubicBezTo>
                  <a:pt x="1613053" y="1514844"/>
                  <a:pt x="1601540" y="1525782"/>
                  <a:pt x="1613053" y="1525782"/>
                </a:cubicBezTo>
                <a:cubicBezTo>
                  <a:pt x="1607296" y="1531539"/>
                  <a:pt x="1601539" y="1534418"/>
                  <a:pt x="1598661" y="1534417"/>
                </a:cubicBezTo>
                <a:close/>
                <a:moveTo>
                  <a:pt x="2081655" y="1774907"/>
                </a:moveTo>
                <a:cubicBezTo>
                  <a:pt x="2078777" y="1773468"/>
                  <a:pt x="2073020" y="1767855"/>
                  <a:pt x="2067264" y="1762386"/>
                </a:cubicBezTo>
                <a:cubicBezTo>
                  <a:pt x="2078777" y="1762386"/>
                  <a:pt x="2078777" y="1762386"/>
                  <a:pt x="2078777" y="1762386"/>
                </a:cubicBezTo>
                <a:cubicBezTo>
                  <a:pt x="2084534" y="1773612"/>
                  <a:pt x="2084534" y="1776346"/>
                  <a:pt x="2081655" y="1774907"/>
                </a:cubicBezTo>
                <a:close/>
                <a:moveTo>
                  <a:pt x="1397173" y="1435976"/>
                </a:moveTo>
                <a:lnTo>
                  <a:pt x="1408687" y="1424463"/>
                </a:lnTo>
                <a:cubicBezTo>
                  <a:pt x="1397174" y="1424463"/>
                  <a:pt x="1397174" y="1424463"/>
                  <a:pt x="1397173" y="1435976"/>
                </a:cubicBezTo>
                <a:close/>
                <a:moveTo>
                  <a:pt x="2623370" y="2043317"/>
                </a:moveTo>
                <a:cubicBezTo>
                  <a:pt x="2623370" y="2037848"/>
                  <a:pt x="2620636" y="2035114"/>
                  <a:pt x="2616461" y="2032307"/>
                </a:cubicBezTo>
                <a:lnTo>
                  <a:pt x="2603643" y="2022871"/>
                </a:lnTo>
                <a:lnTo>
                  <a:pt x="2606963" y="2020866"/>
                </a:lnTo>
                <a:cubicBezTo>
                  <a:pt x="2609841" y="2017988"/>
                  <a:pt x="2612719" y="2015109"/>
                  <a:pt x="2623945" y="2020866"/>
                </a:cubicBezTo>
                <a:cubicBezTo>
                  <a:pt x="2613008" y="2031804"/>
                  <a:pt x="2623945" y="2031804"/>
                  <a:pt x="2634883" y="2031804"/>
                </a:cubicBezTo>
                <a:cubicBezTo>
                  <a:pt x="2634883" y="2043317"/>
                  <a:pt x="2623370" y="2031804"/>
                  <a:pt x="2623370" y="2043317"/>
                </a:cubicBezTo>
                <a:close/>
                <a:moveTo>
                  <a:pt x="2101228" y="1784838"/>
                </a:moveTo>
                <a:cubicBezTo>
                  <a:pt x="2101228" y="1773900"/>
                  <a:pt x="2112743" y="1773900"/>
                  <a:pt x="2112743" y="1762386"/>
                </a:cubicBezTo>
                <a:cubicBezTo>
                  <a:pt x="2112743" y="1762386"/>
                  <a:pt x="2112743" y="1762386"/>
                  <a:pt x="2124256" y="1762386"/>
                </a:cubicBezTo>
                <a:cubicBezTo>
                  <a:pt x="2124256" y="1773324"/>
                  <a:pt x="2112743" y="1784838"/>
                  <a:pt x="2123681" y="1784838"/>
                </a:cubicBezTo>
                <a:cubicBezTo>
                  <a:pt x="2112743" y="1796352"/>
                  <a:pt x="2112743" y="1773324"/>
                  <a:pt x="2101228" y="1784838"/>
                </a:cubicBezTo>
                <a:close/>
                <a:moveTo>
                  <a:pt x="1908557" y="1699313"/>
                </a:moveTo>
                <a:cubicBezTo>
                  <a:pt x="1908377" y="1698773"/>
                  <a:pt x="1908377" y="1697334"/>
                  <a:pt x="1908377" y="1694456"/>
                </a:cubicBezTo>
                <a:cubicBezTo>
                  <a:pt x="1908377" y="1683518"/>
                  <a:pt x="1908377" y="1683518"/>
                  <a:pt x="1898014" y="1659339"/>
                </a:cubicBezTo>
                <a:cubicBezTo>
                  <a:pt x="1898014" y="1670277"/>
                  <a:pt x="1898014" y="1670277"/>
                  <a:pt x="1886501" y="1681791"/>
                </a:cubicBezTo>
                <a:cubicBezTo>
                  <a:pt x="1886500" y="1670853"/>
                  <a:pt x="1886500" y="1670853"/>
                  <a:pt x="1886501" y="1659340"/>
                </a:cubicBezTo>
                <a:cubicBezTo>
                  <a:pt x="1908952" y="1659340"/>
                  <a:pt x="1908952" y="1648402"/>
                  <a:pt x="1920465" y="1670853"/>
                </a:cubicBezTo>
                <a:cubicBezTo>
                  <a:pt x="1897439" y="1659340"/>
                  <a:pt x="1920465" y="1670853"/>
                  <a:pt x="1908952" y="1670853"/>
                </a:cubicBezTo>
                <a:cubicBezTo>
                  <a:pt x="1908952" y="1679489"/>
                  <a:pt x="1915105" y="1675171"/>
                  <a:pt x="1923038" y="1677330"/>
                </a:cubicBezTo>
                <a:lnTo>
                  <a:pt x="1926187" y="1679226"/>
                </a:lnTo>
                <a:lnTo>
                  <a:pt x="1926367" y="1680478"/>
                </a:lnTo>
                <a:cubicBezTo>
                  <a:pt x="1927086" y="1681684"/>
                  <a:pt x="1928525" y="1682367"/>
                  <a:pt x="1931403" y="1682367"/>
                </a:cubicBezTo>
                <a:lnTo>
                  <a:pt x="1926187" y="1679226"/>
                </a:lnTo>
                <a:lnTo>
                  <a:pt x="1925647" y="1675459"/>
                </a:lnTo>
                <a:cubicBezTo>
                  <a:pt x="1925647" y="1671285"/>
                  <a:pt x="1925647" y="1665672"/>
                  <a:pt x="1919890" y="1659915"/>
                </a:cubicBezTo>
                <a:cubicBezTo>
                  <a:pt x="1930828" y="1659915"/>
                  <a:pt x="1930828" y="1659915"/>
                  <a:pt x="1942342" y="1659915"/>
                </a:cubicBezTo>
                <a:cubicBezTo>
                  <a:pt x="1942342" y="1671429"/>
                  <a:pt x="1930828" y="1671429"/>
                  <a:pt x="1930828" y="1671429"/>
                </a:cubicBezTo>
                <a:cubicBezTo>
                  <a:pt x="1930828" y="1682943"/>
                  <a:pt x="1942342" y="1682943"/>
                  <a:pt x="1942342" y="1682943"/>
                </a:cubicBezTo>
                <a:cubicBezTo>
                  <a:pt x="1936873" y="1677186"/>
                  <a:pt x="1936873" y="1674308"/>
                  <a:pt x="1939679" y="1672868"/>
                </a:cubicBezTo>
                <a:lnTo>
                  <a:pt x="1952945" y="1671521"/>
                </a:lnTo>
                <a:lnTo>
                  <a:pt x="1953547" y="1671841"/>
                </a:lnTo>
                <a:lnTo>
                  <a:pt x="1949538" y="1677186"/>
                </a:lnTo>
                <a:cubicBezTo>
                  <a:pt x="1948098" y="1680065"/>
                  <a:pt x="1948098" y="1682943"/>
                  <a:pt x="1953856" y="1682943"/>
                </a:cubicBezTo>
                <a:cubicBezTo>
                  <a:pt x="1942342" y="1682943"/>
                  <a:pt x="1942342" y="1694456"/>
                  <a:pt x="1942342" y="1694456"/>
                </a:cubicBezTo>
                <a:cubicBezTo>
                  <a:pt x="1942342" y="1694456"/>
                  <a:pt x="1939463" y="1691578"/>
                  <a:pt x="1936585" y="1690138"/>
                </a:cubicBezTo>
                <a:lnTo>
                  <a:pt x="1931279" y="1694118"/>
                </a:lnTo>
                <a:lnTo>
                  <a:pt x="1929605" y="1689599"/>
                </a:lnTo>
                <a:cubicBezTo>
                  <a:pt x="1926366" y="1687980"/>
                  <a:pt x="1919890" y="1694456"/>
                  <a:pt x="1919890" y="1694456"/>
                </a:cubicBezTo>
                <a:cubicBezTo>
                  <a:pt x="1911255" y="1694456"/>
                  <a:pt x="1909097" y="1700932"/>
                  <a:pt x="1908557" y="1699313"/>
                </a:cubicBezTo>
                <a:close/>
                <a:moveTo>
                  <a:pt x="1919890" y="1705969"/>
                </a:moveTo>
                <a:lnTo>
                  <a:pt x="1931332" y="1694528"/>
                </a:lnTo>
                <a:lnTo>
                  <a:pt x="1940902" y="1695895"/>
                </a:lnTo>
                <a:cubicBezTo>
                  <a:pt x="1942341" y="1697334"/>
                  <a:pt x="1942341" y="1700213"/>
                  <a:pt x="1942341" y="1705969"/>
                </a:cubicBezTo>
                <a:cubicBezTo>
                  <a:pt x="1942342" y="1717483"/>
                  <a:pt x="1931404" y="1694456"/>
                  <a:pt x="1919890" y="1705969"/>
                </a:cubicBezTo>
                <a:close/>
                <a:moveTo>
                  <a:pt x="1738128" y="1625878"/>
                </a:moveTo>
                <a:cubicBezTo>
                  <a:pt x="1731355" y="1622640"/>
                  <a:pt x="1735672" y="1616164"/>
                  <a:pt x="1727038" y="1616164"/>
                </a:cubicBezTo>
                <a:lnTo>
                  <a:pt x="1737976" y="1616164"/>
                </a:lnTo>
                <a:cubicBezTo>
                  <a:pt x="1737976" y="1616164"/>
                  <a:pt x="1749490" y="1616164"/>
                  <a:pt x="1749489" y="1627677"/>
                </a:cubicBezTo>
                <a:cubicBezTo>
                  <a:pt x="1743876" y="1627677"/>
                  <a:pt x="1740386" y="1626957"/>
                  <a:pt x="1738128" y="1625878"/>
                </a:cubicBezTo>
                <a:close/>
                <a:moveTo>
                  <a:pt x="1851960" y="1683518"/>
                </a:moveTo>
                <a:cubicBezTo>
                  <a:pt x="1840447" y="1672005"/>
                  <a:pt x="1851960" y="1661067"/>
                  <a:pt x="1874411" y="1649553"/>
                </a:cubicBezTo>
                <a:cubicBezTo>
                  <a:pt x="1874411" y="1661066"/>
                  <a:pt x="1851960" y="1661067"/>
                  <a:pt x="1851960" y="1683518"/>
                </a:cubicBezTo>
                <a:close/>
                <a:moveTo>
                  <a:pt x="1760427" y="1638615"/>
                </a:moveTo>
                <a:cubicBezTo>
                  <a:pt x="1760427" y="1638615"/>
                  <a:pt x="1771940" y="1638615"/>
                  <a:pt x="1771940" y="1627102"/>
                </a:cubicBezTo>
                <a:lnTo>
                  <a:pt x="1771940" y="1638615"/>
                </a:lnTo>
                <a:cubicBezTo>
                  <a:pt x="1771940" y="1638615"/>
                  <a:pt x="1771940" y="1638615"/>
                  <a:pt x="1760427" y="1638615"/>
                </a:cubicBezTo>
                <a:close/>
                <a:moveTo>
                  <a:pt x="2658486" y="2088221"/>
                </a:moveTo>
                <a:cubicBezTo>
                  <a:pt x="2646973" y="2077283"/>
                  <a:pt x="2646973" y="2065769"/>
                  <a:pt x="2646973" y="2065769"/>
                </a:cubicBezTo>
                <a:cubicBezTo>
                  <a:pt x="2636035" y="2065769"/>
                  <a:pt x="2646972" y="2054255"/>
                  <a:pt x="2658486" y="2065769"/>
                </a:cubicBezTo>
                <a:cubicBezTo>
                  <a:pt x="2658486" y="2054831"/>
                  <a:pt x="2646972" y="2054831"/>
                  <a:pt x="2646972" y="2043317"/>
                </a:cubicBezTo>
                <a:cubicBezTo>
                  <a:pt x="2680938" y="2054256"/>
                  <a:pt x="2680938" y="2088221"/>
                  <a:pt x="2658486" y="2088221"/>
                </a:cubicBezTo>
                <a:close/>
                <a:moveTo>
                  <a:pt x="1317730" y="1425038"/>
                </a:moveTo>
                <a:cubicBezTo>
                  <a:pt x="1306217" y="1402587"/>
                  <a:pt x="1340180" y="1391073"/>
                  <a:pt x="1317730" y="1391073"/>
                </a:cubicBezTo>
                <a:cubicBezTo>
                  <a:pt x="1329243" y="1413525"/>
                  <a:pt x="1306216" y="1391073"/>
                  <a:pt x="1306217" y="1402587"/>
                </a:cubicBezTo>
                <a:cubicBezTo>
                  <a:pt x="1317730" y="1402587"/>
                  <a:pt x="1306216" y="1425038"/>
                  <a:pt x="1317730" y="1425038"/>
                </a:cubicBezTo>
                <a:close/>
                <a:moveTo>
                  <a:pt x="2589404" y="2054831"/>
                </a:moveTo>
                <a:cubicBezTo>
                  <a:pt x="2589404" y="2043893"/>
                  <a:pt x="2600918" y="2043893"/>
                  <a:pt x="2589405" y="2032379"/>
                </a:cubicBezTo>
                <a:cubicBezTo>
                  <a:pt x="2589404" y="2043893"/>
                  <a:pt x="2589404" y="2021441"/>
                  <a:pt x="2577891" y="2009928"/>
                </a:cubicBezTo>
                <a:cubicBezTo>
                  <a:pt x="2555439" y="2020866"/>
                  <a:pt x="2555440" y="1998415"/>
                  <a:pt x="2543926" y="1998415"/>
                </a:cubicBezTo>
                <a:cubicBezTo>
                  <a:pt x="2543926" y="1986900"/>
                  <a:pt x="2543926" y="1986900"/>
                  <a:pt x="2543926" y="1986900"/>
                </a:cubicBezTo>
                <a:cubicBezTo>
                  <a:pt x="2532413" y="1975388"/>
                  <a:pt x="2543926" y="1986900"/>
                  <a:pt x="2532413" y="1986901"/>
                </a:cubicBezTo>
                <a:cubicBezTo>
                  <a:pt x="2532413" y="1986901"/>
                  <a:pt x="2520900" y="1986901"/>
                  <a:pt x="2532413" y="1975388"/>
                </a:cubicBezTo>
                <a:cubicBezTo>
                  <a:pt x="2520899" y="1975388"/>
                  <a:pt x="2520899" y="1975388"/>
                  <a:pt x="2520899" y="1975388"/>
                </a:cubicBezTo>
                <a:lnTo>
                  <a:pt x="2509386" y="1975387"/>
                </a:lnTo>
                <a:cubicBezTo>
                  <a:pt x="2509386" y="1964450"/>
                  <a:pt x="2520899" y="1964450"/>
                  <a:pt x="2520900" y="1952936"/>
                </a:cubicBezTo>
                <a:cubicBezTo>
                  <a:pt x="2532413" y="1952936"/>
                  <a:pt x="2532413" y="1952936"/>
                  <a:pt x="2532413" y="1952936"/>
                </a:cubicBezTo>
                <a:cubicBezTo>
                  <a:pt x="2532413" y="1952936"/>
                  <a:pt x="2532413" y="1952936"/>
                  <a:pt x="2543926" y="1952936"/>
                </a:cubicBezTo>
                <a:cubicBezTo>
                  <a:pt x="2532413" y="1941998"/>
                  <a:pt x="2532413" y="1941998"/>
                  <a:pt x="2532413" y="1930485"/>
                </a:cubicBezTo>
                <a:cubicBezTo>
                  <a:pt x="2543926" y="1930485"/>
                  <a:pt x="2543926" y="1930485"/>
                  <a:pt x="2543926" y="1930485"/>
                </a:cubicBezTo>
                <a:lnTo>
                  <a:pt x="2543926" y="1941998"/>
                </a:lnTo>
                <a:cubicBezTo>
                  <a:pt x="2555439" y="1930485"/>
                  <a:pt x="2555440" y="1919546"/>
                  <a:pt x="2555440" y="1908033"/>
                </a:cubicBezTo>
                <a:cubicBezTo>
                  <a:pt x="2577891" y="1930484"/>
                  <a:pt x="2577891" y="1941998"/>
                  <a:pt x="2577891" y="1964450"/>
                </a:cubicBezTo>
                <a:cubicBezTo>
                  <a:pt x="2577891" y="1975388"/>
                  <a:pt x="2566378" y="1975388"/>
                  <a:pt x="2566377" y="1986900"/>
                </a:cubicBezTo>
                <a:cubicBezTo>
                  <a:pt x="2577891" y="1986901"/>
                  <a:pt x="2589405" y="1997839"/>
                  <a:pt x="2577891" y="2009353"/>
                </a:cubicBezTo>
                <a:cubicBezTo>
                  <a:pt x="2589404" y="2009353"/>
                  <a:pt x="2589405" y="1986901"/>
                  <a:pt x="2589405" y="1986901"/>
                </a:cubicBezTo>
                <a:cubicBezTo>
                  <a:pt x="2600919" y="1986900"/>
                  <a:pt x="2600919" y="1986900"/>
                  <a:pt x="2600919" y="1986900"/>
                </a:cubicBezTo>
                <a:cubicBezTo>
                  <a:pt x="2612432" y="1986900"/>
                  <a:pt x="2612432" y="1986900"/>
                  <a:pt x="2612432" y="1986900"/>
                </a:cubicBezTo>
                <a:cubicBezTo>
                  <a:pt x="2612432" y="1986900"/>
                  <a:pt x="2612432" y="1997840"/>
                  <a:pt x="2623945" y="2009353"/>
                </a:cubicBezTo>
                <a:cubicBezTo>
                  <a:pt x="2601494" y="2020866"/>
                  <a:pt x="2589980" y="1998415"/>
                  <a:pt x="2589980" y="2020866"/>
                </a:cubicBezTo>
                <a:lnTo>
                  <a:pt x="2600918" y="2023914"/>
                </a:lnTo>
                <a:lnTo>
                  <a:pt x="2600918" y="2054831"/>
                </a:lnTo>
                <a:cubicBezTo>
                  <a:pt x="2600918" y="2054831"/>
                  <a:pt x="2600918" y="2054831"/>
                  <a:pt x="2589404" y="2054831"/>
                </a:cubicBezTo>
                <a:close/>
                <a:moveTo>
                  <a:pt x="1942918" y="1739935"/>
                </a:moveTo>
                <a:lnTo>
                  <a:pt x="1941951" y="1730270"/>
                </a:lnTo>
                <a:lnTo>
                  <a:pt x="1942918" y="1728422"/>
                </a:lnTo>
                <a:lnTo>
                  <a:pt x="1941841" y="1729168"/>
                </a:lnTo>
                <a:lnTo>
                  <a:pt x="1941478" y="1725543"/>
                </a:lnTo>
                <a:cubicBezTo>
                  <a:pt x="1940039" y="1722664"/>
                  <a:pt x="1937161" y="1722664"/>
                  <a:pt x="1931404" y="1728421"/>
                </a:cubicBezTo>
                <a:cubicBezTo>
                  <a:pt x="1931404" y="1728421"/>
                  <a:pt x="1931404" y="1716907"/>
                  <a:pt x="1942918" y="1716907"/>
                </a:cubicBezTo>
                <a:cubicBezTo>
                  <a:pt x="1953856" y="1716907"/>
                  <a:pt x="1953856" y="1716907"/>
                  <a:pt x="1965369" y="1716907"/>
                </a:cubicBezTo>
                <a:cubicBezTo>
                  <a:pt x="1965369" y="1728422"/>
                  <a:pt x="1976882" y="1716907"/>
                  <a:pt x="1988395" y="1728421"/>
                </a:cubicBezTo>
                <a:cubicBezTo>
                  <a:pt x="1988395" y="1739935"/>
                  <a:pt x="1976882" y="1739935"/>
                  <a:pt x="1976882" y="1739935"/>
                </a:cubicBezTo>
                <a:lnTo>
                  <a:pt x="1976882" y="1728422"/>
                </a:lnTo>
                <a:cubicBezTo>
                  <a:pt x="1965369" y="1739935"/>
                  <a:pt x="1965369" y="1739935"/>
                  <a:pt x="1942918" y="1739935"/>
                </a:cubicBezTo>
                <a:close/>
                <a:moveTo>
                  <a:pt x="1283764" y="1413525"/>
                </a:moveTo>
                <a:cubicBezTo>
                  <a:pt x="1283764" y="1413525"/>
                  <a:pt x="1283765" y="1402587"/>
                  <a:pt x="1272251" y="1402011"/>
                </a:cubicBezTo>
                <a:close/>
                <a:moveTo>
                  <a:pt x="1908377" y="1727845"/>
                </a:moveTo>
                <a:cubicBezTo>
                  <a:pt x="1908377" y="1727845"/>
                  <a:pt x="1908377" y="1727845"/>
                  <a:pt x="1908377" y="1705394"/>
                </a:cubicBezTo>
                <a:lnTo>
                  <a:pt x="1919890" y="1716907"/>
                </a:lnTo>
                <a:cubicBezTo>
                  <a:pt x="1942342" y="1716907"/>
                  <a:pt x="1919890" y="1716907"/>
                  <a:pt x="1919890" y="1727845"/>
                </a:cubicBezTo>
                <a:cubicBezTo>
                  <a:pt x="1919890" y="1727845"/>
                  <a:pt x="1919890" y="1727845"/>
                  <a:pt x="1908377" y="1727845"/>
                </a:cubicBezTo>
                <a:close/>
                <a:moveTo>
                  <a:pt x="1953855" y="1750873"/>
                </a:moveTo>
                <a:cubicBezTo>
                  <a:pt x="1953855" y="1739359"/>
                  <a:pt x="1965369" y="1739359"/>
                  <a:pt x="1976306" y="1750873"/>
                </a:cubicBezTo>
                <a:cubicBezTo>
                  <a:pt x="1976306" y="1762386"/>
                  <a:pt x="1965369" y="1750873"/>
                  <a:pt x="1953855" y="1750873"/>
                </a:cubicBezTo>
                <a:close/>
                <a:moveTo>
                  <a:pt x="1613053" y="1582775"/>
                </a:moveTo>
                <a:lnTo>
                  <a:pt x="1613053" y="1571260"/>
                </a:lnTo>
                <a:cubicBezTo>
                  <a:pt x="1624566" y="1571260"/>
                  <a:pt x="1624567" y="1582198"/>
                  <a:pt x="1613053" y="1582775"/>
                </a:cubicBezTo>
                <a:close/>
                <a:moveTo>
                  <a:pt x="1873939" y="1717237"/>
                </a:moveTo>
                <a:lnTo>
                  <a:pt x="1863402" y="1711727"/>
                </a:lnTo>
                <a:cubicBezTo>
                  <a:pt x="1860595" y="1708848"/>
                  <a:pt x="1857716" y="1705969"/>
                  <a:pt x="1851960" y="1705969"/>
                </a:cubicBezTo>
                <a:cubicBezTo>
                  <a:pt x="1851960" y="1694456"/>
                  <a:pt x="1851960" y="1694456"/>
                  <a:pt x="1851960" y="1694456"/>
                </a:cubicBezTo>
                <a:cubicBezTo>
                  <a:pt x="1862898" y="1694456"/>
                  <a:pt x="1874411" y="1694456"/>
                  <a:pt x="1874411" y="1705969"/>
                </a:cubicBezTo>
                <a:cubicBezTo>
                  <a:pt x="1874411" y="1705969"/>
                  <a:pt x="1874411" y="1705969"/>
                  <a:pt x="1874412" y="1707409"/>
                </a:cubicBezTo>
                <a:lnTo>
                  <a:pt x="1874411" y="1716910"/>
                </a:lnTo>
                <a:lnTo>
                  <a:pt x="1874411" y="1716907"/>
                </a:lnTo>
                <a:close/>
                <a:moveTo>
                  <a:pt x="1908377" y="1739359"/>
                </a:moveTo>
                <a:cubicBezTo>
                  <a:pt x="1897439" y="1728422"/>
                  <a:pt x="1908377" y="1728421"/>
                  <a:pt x="1919890" y="1727845"/>
                </a:cubicBezTo>
                <a:cubicBezTo>
                  <a:pt x="1908377" y="1727845"/>
                  <a:pt x="1908377" y="1739359"/>
                  <a:pt x="1908377" y="1739359"/>
                </a:cubicBezTo>
                <a:close/>
                <a:moveTo>
                  <a:pt x="1931404" y="1750873"/>
                </a:moveTo>
                <a:cubicBezTo>
                  <a:pt x="1931404" y="1750873"/>
                  <a:pt x="1919890" y="1739935"/>
                  <a:pt x="1931404" y="1728421"/>
                </a:cubicBezTo>
                <a:cubicBezTo>
                  <a:pt x="1931404" y="1728421"/>
                  <a:pt x="1931403" y="1734574"/>
                  <a:pt x="1936261" y="1733036"/>
                </a:cubicBezTo>
                <a:lnTo>
                  <a:pt x="1941841" y="1729168"/>
                </a:lnTo>
                <a:lnTo>
                  <a:pt x="1941951" y="1730270"/>
                </a:lnTo>
                <a:lnTo>
                  <a:pt x="1937160" y="1739431"/>
                </a:lnTo>
                <a:cubicBezTo>
                  <a:pt x="1934282" y="1742237"/>
                  <a:pt x="1931403" y="1745116"/>
                  <a:pt x="1931404" y="1750873"/>
                </a:cubicBezTo>
                <a:close/>
                <a:moveTo>
                  <a:pt x="1817945" y="1694757"/>
                </a:moveTo>
                <a:lnTo>
                  <a:pt x="1817824" y="1694687"/>
                </a:lnTo>
                <a:lnTo>
                  <a:pt x="1817994" y="1694456"/>
                </a:lnTo>
                <a:close/>
                <a:moveTo>
                  <a:pt x="1476617" y="1525782"/>
                </a:moveTo>
                <a:cubicBezTo>
                  <a:pt x="1476617" y="1514844"/>
                  <a:pt x="1488130" y="1514844"/>
                  <a:pt x="1488131" y="1514269"/>
                </a:cubicBezTo>
                <a:cubicBezTo>
                  <a:pt x="1476617" y="1514269"/>
                  <a:pt x="1476617" y="1514269"/>
                  <a:pt x="1476617" y="1514269"/>
                </a:cubicBezTo>
                <a:close/>
                <a:moveTo>
                  <a:pt x="1538843" y="1556817"/>
                </a:moveTo>
                <a:lnTo>
                  <a:pt x="1538420" y="1556079"/>
                </a:lnTo>
                <a:lnTo>
                  <a:pt x="1538646" y="1555934"/>
                </a:lnTo>
                <a:close/>
                <a:moveTo>
                  <a:pt x="1817419" y="1695237"/>
                </a:moveTo>
                <a:lnTo>
                  <a:pt x="1817419" y="1694456"/>
                </a:lnTo>
                <a:lnTo>
                  <a:pt x="1817824" y="1694687"/>
                </a:lnTo>
                <a:close/>
                <a:moveTo>
                  <a:pt x="1540085" y="1562410"/>
                </a:moveTo>
                <a:cubicBezTo>
                  <a:pt x="1539367" y="1562050"/>
                  <a:pt x="1539366" y="1560611"/>
                  <a:pt x="1539366" y="1559172"/>
                </a:cubicBezTo>
                <a:lnTo>
                  <a:pt x="1538843" y="1556817"/>
                </a:lnTo>
                <a:lnTo>
                  <a:pt x="1539366" y="1557732"/>
                </a:lnTo>
                <a:cubicBezTo>
                  <a:pt x="1542244" y="1559172"/>
                  <a:pt x="1545123" y="1559172"/>
                  <a:pt x="1545123" y="1559172"/>
                </a:cubicBezTo>
                <a:cubicBezTo>
                  <a:pt x="1542244" y="1562051"/>
                  <a:pt x="1540806" y="1562770"/>
                  <a:pt x="1540085" y="1562410"/>
                </a:cubicBezTo>
                <a:close/>
                <a:moveTo>
                  <a:pt x="1806481" y="1694456"/>
                </a:moveTo>
                <a:cubicBezTo>
                  <a:pt x="1806481" y="1683518"/>
                  <a:pt x="1794967" y="1683518"/>
                  <a:pt x="1795544" y="1672005"/>
                </a:cubicBezTo>
                <a:cubicBezTo>
                  <a:pt x="1795543" y="1683518"/>
                  <a:pt x="1817995" y="1672005"/>
                  <a:pt x="1817995" y="1672005"/>
                </a:cubicBezTo>
                <a:cubicBezTo>
                  <a:pt x="1829509" y="1672005"/>
                  <a:pt x="1817994" y="1660491"/>
                  <a:pt x="1817994" y="1660491"/>
                </a:cubicBezTo>
                <a:cubicBezTo>
                  <a:pt x="1806481" y="1660491"/>
                  <a:pt x="1806481" y="1672005"/>
                  <a:pt x="1806481" y="1672005"/>
                </a:cubicBezTo>
                <a:cubicBezTo>
                  <a:pt x="1794967" y="1661066"/>
                  <a:pt x="1806481" y="1638615"/>
                  <a:pt x="1794967" y="1627102"/>
                </a:cubicBezTo>
                <a:cubicBezTo>
                  <a:pt x="1805905" y="1627102"/>
                  <a:pt x="1817419" y="1638040"/>
                  <a:pt x="1817419" y="1615588"/>
                </a:cubicBezTo>
                <a:cubicBezTo>
                  <a:pt x="1828932" y="1638040"/>
                  <a:pt x="1817419" y="1649553"/>
                  <a:pt x="1828933" y="1672005"/>
                </a:cubicBezTo>
                <a:cubicBezTo>
                  <a:pt x="1817995" y="1672005"/>
                  <a:pt x="1817994" y="1694456"/>
                  <a:pt x="1806481" y="1694456"/>
                </a:cubicBezTo>
                <a:close/>
                <a:moveTo>
                  <a:pt x="2033298" y="1806959"/>
                </a:moveTo>
                <a:lnTo>
                  <a:pt x="2026547" y="1803102"/>
                </a:lnTo>
                <a:lnTo>
                  <a:pt x="2022360" y="1795776"/>
                </a:lnTo>
                <a:cubicBezTo>
                  <a:pt x="2033298" y="1795776"/>
                  <a:pt x="2033298" y="1795776"/>
                  <a:pt x="2033298" y="1795776"/>
                </a:cubicBezTo>
                <a:cubicBezTo>
                  <a:pt x="2033298" y="1801245"/>
                  <a:pt x="2033298" y="1803979"/>
                  <a:pt x="2033298" y="1806786"/>
                </a:cubicBezTo>
                <a:close/>
                <a:moveTo>
                  <a:pt x="2033298" y="1807144"/>
                </a:moveTo>
                <a:lnTo>
                  <a:pt x="2033298" y="1806959"/>
                </a:lnTo>
                <a:lnTo>
                  <a:pt x="2033875" y="1807289"/>
                </a:lnTo>
                <a:close/>
                <a:moveTo>
                  <a:pt x="1556637" y="1571260"/>
                </a:moveTo>
                <a:cubicBezTo>
                  <a:pt x="1556637" y="1571260"/>
                  <a:pt x="1567574" y="1571260"/>
                  <a:pt x="1568150" y="1559747"/>
                </a:cubicBezTo>
                <a:cubicBezTo>
                  <a:pt x="1556637" y="1559747"/>
                  <a:pt x="1556637" y="1559747"/>
                  <a:pt x="1556637" y="1559747"/>
                </a:cubicBezTo>
                <a:close/>
                <a:moveTo>
                  <a:pt x="1896429" y="1740188"/>
                </a:moveTo>
                <a:lnTo>
                  <a:pt x="1896406" y="1739935"/>
                </a:lnTo>
                <a:lnTo>
                  <a:pt x="1897439" y="1739935"/>
                </a:lnTo>
                <a:close/>
                <a:moveTo>
                  <a:pt x="1885924" y="1739935"/>
                </a:moveTo>
                <a:cubicBezTo>
                  <a:pt x="1885924" y="1739935"/>
                  <a:pt x="1885924" y="1739935"/>
                  <a:pt x="1885924" y="1728421"/>
                </a:cubicBezTo>
                <a:cubicBezTo>
                  <a:pt x="1891682" y="1728422"/>
                  <a:pt x="1894560" y="1731156"/>
                  <a:pt x="1895999" y="1735401"/>
                </a:cubicBezTo>
                <a:lnTo>
                  <a:pt x="1896406" y="1739935"/>
                </a:lnTo>
                <a:close/>
                <a:moveTo>
                  <a:pt x="1635504" y="1616164"/>
                </a:moveTo>
                <a:cubicBezTo>
                  <a:pt x="1624567" y="1604651"/>
                  <a:pt x="1624566" y="1593712"/>
                  <a:pt x="1647019" y="1582198"/>
                </a:cubicBezTo>
                <a:cubicBezTo>
                  <a:pt x="1647019" y="1582198"/>
                  <a:pt x="1647018" y="1593137"/>
                  <a:pt x="1647019" y="1604651"/>
                </a:cubicBezTo>
                <a:cubicBezTo>
                  <a:pt x="1647019" y="1604651"/>
                  <a:pt x="1636081" y="1593713"/>
                  <a:pt x="1635504" y="1616164"/>
                </a:cubicBezTo>
                <a:close/>
                <a:moveTo>
                  <a:pt x="1828860" y="1716044"/>
                </a:moveTo>
                <a:cubicBezTo>
                  <a:pt x="1826053" y="1714605"/>
                  <a:pt x="1823175" y="1711726"/>
                  <a:pt x="1817419" y="1705969"/>
                </a:cubicBezTo>
                <a:cubicBezTo>
                  <a:pt x="1817419" y="1705969"/>
                  <a:pt x="1817419" y="1705969"/>
                  <a:pt x="1817418" y="1704530"/>
                </a:cubicBezTo>
                <a:lnTo>
                  <a:pt x="1817419" y="1697993"/>
                </a:lnTo>
                <a:lnTo>
                  <a:pt x="1817945" y="1694757"/>
                </a:lnTo>
                <a:lnTo>
                  <a:pt x="1827493" y="1700213"/>
                </a:lnTo>
                <a:cubicBezTo>
                  <a:pt x="1828932" y="1703091"/>
                  <a:pt x="1828933" y="1705970"/>
                  <a:pt x="1828933" y="1705970"/>
                </a:cubicBezTo>
                <a:cubicBezTo>
                  <a:pt x="1828933" y="1705970"/>
                  <a:pt x="1828933" y="1705970"/>
                  <a:pt x="1840447" y="1705969"/>
                </a:cubicBezTo>
                <a:cubicBezTo>
                  <a:pt x="1840447" y="1716907"/>
                  <a:pt x="1851385" y="1717483"/>
                  <a:pt x="1839870" y="1717483"/>
                </a:cubicBezTo>
                <a:cubicBezTo>
                  <a:pt x="1834401" y="1717483"/>
                  <a:pt x="1831666" y="1717483"/>
                  <a:pt x="1828860" y="1716044"/>
                </a:cubicBezTo>
                <a:close/>
                <a:moveTo>
                  <a:pt x="1737975" y="1672005"/>
                </a:moveTo>
                <a:cubicBezTo>
                  <a:pt x="1737975" y="1660491"/>
                  <a:pt x="1726462" y="1660491"/>
                  <a:pt x="1726462" y="1660491"/>
                </a:cubicBezTo>
                <a:cubicBezTo>
                  <a:pt x="1749490" y="1648977"/>
                  <a:pt x="1726462" y="1672005"/>
                  <a:pt x="1737975" y="1660491"/>
                </a:cubicBezTo>
                <a:cubicBezTo>
                  <a:pt x="1737975" y="1672005"/>
                  <a:pt x="1737975" y="1672005"/>
                  <a:pt x="1737975" y="1672005"/>
                </a:cubicBezTo>
                <a:close/>
                <a:moveTo>
                  <a:pt x="1419783" y="1514844"/>
                </a:moveTo>
                <a:lnTo>
                  <a:pt x="1422018" y="1513081"/>
                </a:lnTo>
                <a:lnTo>
                  <a:pt x="1424034" y="1512275"/>
                </a:lnTo>
                <a:lnTo>
                  <a:pt x="1424518" y="1513405"/>
                </a:lnTo>
                <a:cubicBezTo>
                  <a:pt x="1425957" y="1514844"/>
                  <a:pt x="1425957" y="1514844"/>
                  <a:pt x="1420200" y="1514844"/>
                </a:cubicBezTo>
                <a:close/>
                <a:moveTo>
                  <a:pt x="1885925" y="1751448"/>
                </a:moveTo>
                <a:cubicBezTo>
                  <a:pt x="1885925" y="1745692"/>
                  <a:pt x="1888803" y="1742814"/>
                  <a:pt x="1891682" y="1741374"/>
                </a:cubicBezTo>
                <a:lnTo>
                  <a:pt x="1896429" y="1740188"/>
                </a:lnTo>
                <a:lnTo>
                  <a:pt x="1897439" y="1751448"/>
                </a:lnTo>
                <a:cubicBezTo>
                  <a:pt x="1897439" y="1751448"/>
                  <a:pt x="1897439" y="1751448"/>
                  <a:pt x="1885925" y="1751448"/>
                </a:cubicBezTo>
                <a:close/>
                <a:moveTo>
                  <a:pt x="2010847" y="1818227"/>
                </a:moveTo>
                <a:cubicBezTo>
                  <a:pt x="2022360" y="1807289"/>
                  <a:pt x="2022360" y="1807289"/>
                  <a:pt x="2022360" y="1795776"/>
                </a:cubicBezTo>
                <a:cubicBezTo>
                  <a:pt x="2022360" y="1795776"/>
                  <a:pt x="2022360" y="1798654"/>
                  <a:pt x="2023800" y="1801532"/>
                </a:cubicBezTo>
                <a:lnTo>
                  <a:pt x="2026547" y="1803102"/>
                </a:lnTo>
                <a:lnTo>
                  <a:pt x="2028117" y="1805850"/>
                </a:lnTo>
                <a:lnTo>
                  <a:pt x="2033298" y="1807144"/>
                </a:lnTo>
                <a:lnTo>
                  <a:pt x="2033298" y="1818227"/>
                </a:lnTo>
                <a:cubicBezTo>
                  <a:pt x="2022360" y="1818227"/>
                  <a:pt x="2022360" y="1818227"/>
                  <a:pt x="2010847" y="1818227"/>
                </a:cubicBezTo>
                <a:close/>
                <a:moveTo>
                  <a:pt x="1692497" y="1661067"/>
                </a:moveTo>
                <a:lnTo>
                  <a:pt x="1690944" y="1656731"/>
                </a:lnTo>
                <a:lnTo>
                  <a:pt x="1691057" y="1656749"/>
                </a:lnTo>
                <a:cubicBezTo>
                  <a:pt x="1692497" y="1658188"/>
                  <a:pt x="1692497" y="1661067"/>
                  <a:pt x="1692497" y="1661067"/>
                </a:cubicBezTo>
                <a:close/>
                <a:moveTo>
                  <a:pt x="1942341" y="1784838"/>
                </a:moveTo>
                <a:cubicBezTo>
                  <a:pt x="1931403" y="1784838"/>
                  <a:pt x="1942342" y="1762386"/>
                  <a:pt x="1919890" y="1762386"/>
                </a:cubicBezTo>
                <a:cubicBezTo>
                  <a:pt x="1931404" y="1750873"/>
                  <a:pt x="1931403" y="1773324"/>
                  <a:pt x="1942341" y="1761811"/>
                </a:cubicBezTo>
                <a:cubicBezTo>
                  <a:pt x="1953856" y="1773324"/>
                  <a:pt x="1942341" y="1773324"/>
                  <a:pt x="1942341" y="1773324"/>
                </a:cubicBezTo>
                <a:cubicBezTo>
                  <a:pt x="1942341" y="1773324"/>
                  <a:pt x="1942341" y="1773324"/>
                  <a:pt x="1942341" y="1784838"/>
                </a:cubicBezTo>
                <a:close/>
                <a:moveTo>
                  <a:pt x="1795544" y="1716907"/>
                </a:moveTo>
                <a:cubicBezTo>
                  <a:pt x="1795544" y="1705394"/>
                  <a:pt x="1795544" y="1694456"/>
                  <a:pt x="1795544" y="1705394"/>
                </a:cubicBezTo>
                <a:lnTo>
                  <a:pt x="1799627" y="1714344"/>
                </a:lnTo>
                <a:close/>
                <a:moveTo>
                  <a:pt x="1862898" y="1750873"/>
                </a:moveTo>
                <a:cubicBezTo>
                  <a:pt x="1862898" y="1750873"/>
                  <a:pt x="1874411" y="1739359"/>
                  <a:pt x="1862898" y="1739359"/>
                </a:cubicBezTo>
                <a:cubicBezTo>
                  <a:pt x="1871533" y="1739359"/>
                  <a:pt x="1867215" y="1726729"/>
                  <a:pt x="1869374" y="1720415"/>
                </a:cubicBezTo>
                <a:lnTo>
                  <a:pt x="1873939" y="1717237"/>
                </a:lnTo>
                <a:lnTo>
                  <a:pt x="1874412" y="1717483"/>
                </a:lnTo>
                <a:lnTo>
                  <a:pt x="1874411" y="1716910"/>
                </a:lnTo>
                <a:lnTo>
                  <a:pt x="1877074" y="1733890"/>
                </a:lnTo>
                <a:cubicBezTo>
                  <a:pt x="1877002" y="1739503"/>
                  <a:pt x="1874123" y="1745116"/>
                  <a:pt x="1862898" y="1750873"/>
                </a:cubicBezTo>
                <a:close/>
                <a:moveTo>
                  <a:pt x="1771940" y="1705969"/>
                </a:moveTo>
                <a:cubicBezTo>
                  <a:pt x="1760426" y="1695031"/>
                  <a:pt x="1771940" y="1683518"/>
                  <a:pt x="1771940" y="1683518"/>
                </a:cubicBezTo>
                <a:cubicBezTo>
                  <a:pt x="1794967" y="1683518"/>
                  <a:pt x="1771940" y="1694456"/>
                  <a:pt x="1771940" y="1705969"/>
                </a:cubicBezTo>
                <a:close/>
                <a:moveTo>
                  <a:pt x="2090290" y="1863706"/>
                </a:moveTo>
                <a:cubicBezTo>
                  <a:pt x="2090290" y="1863706"/>
                  <a:pt x="2090290" y="1863706"/>
                  <a:pt x="2090290" y="1852193"/>
                </a:cubicBezTo>
                <a:cubicBezTo>
                  <a:pt x="2090290" y="1852193"/>
                  <a:pt x="2112743" y="1874644"/>
                  <a:pt x="2090290" y="1863706"/>
                </a:cubicBezTo>
                <a:close/>
                <a:moveTo>
                  <a:pt x="1680983" y="1661066"/>
                </a:moveTo>
                <a:cubicBezTo>
                  <a:pt x="1680983" y="1638616"/>
                  <a:pt x="1692497" y="1650129"/>
                  <a:pt x="1692496" y="1638615"/>
                </a:cubicBezTo>
                <a:cubicBezTo>
                  <a:pt x="1701132" y="1638615"/>
                  <a:pt x="1690661" y="1644768"/>
                  <a:pt x="1689501" y="1652701"/>
                </a:cubicBezTo>
                <a:lnTo>
                  <a:pt x="1690944" y="1656731"/>
                </a:lnTo>
                <a:lnTo>
                  <a:pt x="1687639" y="1656209"/>
                </a:lnTo>
                <a:cubicBezTo>
                  <a:pt x="1686020" y="1656749"/>
                  <a:pt x="1683861" y="1658188"/>
                  <a:pt x="1680983" y="1661066"/>
                </a:cubicBezTo>
                <a:close/>
                <a:moveTo>
                  <a:pt x="2139277" y="1892058"/>
                </a:moveTo>
                <a:cubicBezTo>
                  <a:pt x="2137173" y="1890619"/>
                  <a:pt x="2135769" y="1888460"/>
                  <a:pt x="2135769" y="1885582"/>
                </a:cubicBezTo>
                <a:cubicBezTo>
                  <a:pt x="2147283" y="1885582"/>
                  <a:pt x="2135769" y="1885582"/>
                  <a:pt x="2147283" y="1885582"/>
                </a:cubicBezTo>
                <a:cubicBezTo>
                  <a:pt x="2147283" y="1885582"/>
                  <a:pt x="2147284" y="1874644"/>
                  <a:pt x="2158221" y="1885582"/>
                </a:cubicBezTo>
                <a:cubicBezTo>
                  <a:pt x="2158221" y="1894217"/>
                  <a:pt x="2145592" y="1896376"/>
                  <a:pt x="2139277" y="1892058"/>
                </a:cubicBezTo>
                <a:close/>
                <a:moveTo>
                  <a:pt x="1737976" y="1694456"/>
                </a:moveTo>
                <a:cubicBezTo>
                  <a:pt x="1727038" y="1683518"/>
                  <a:pt x="1737975" y="1672005"/>
                  <a:pt x="1715524" y="1672005"/>
                </a:cubicBezTo>
                <a:cubicBezTo>
                  <a:pt x="1715524" y="1672005"/>
                  <a:pt x="1715524" y="1672005"/>
                  <a:pt x="1704010" y="1672005"/>
                </a:cubicBezTo>
                <a:cubicBezTo>
                  <a:pt x="1715524" y="1661066"/>
                  <a:pt x="1715524" y="1661066"/>
                  <a:pt x="1704011" y="1648977"/>
                </a:cubicBezTo>
                <a:cubicBezTo>
                  <a:pt x="1715524" y="1648977"/>
                  <a:pt x="1715524" y="1648977"/>
                  <a:pt x="1715524" y="1648977"/>
                </a:cubicBezTo>
                <a:cubicBezTo>
                  <a:pt x="1715524" y="1648977"/>
                  <a:pt x="1715524" y="1648977"/>
                  <a:pt x="1727038" y="1648977"/>
                </a:cubicBezTo>
                <a:cubicBezTo>
                  <a:pt x="1727038" y="1660492"/>
                  <a:pt x="1715524" y="1648977"/>
                  <a:pt x="1715524" y="1660491"/>
                </a:cubicBezTo>
                <a:cubicBezTo>
                  <a:pt x="1726462" y="1660491"/>
                  <a:pt x="1726462" y="1672005"/>
                  <a:pt x="1737975" y="1672005"/>
                </a:cubicBezTo>
                <a:cubicBezTo>
                  <a:pt x="1737975" y="1683518"/>
                  <a:pt x="1749490" y="1683518"/>
                  <a:pt x="1749489" y="1672005"/>
                </a:cubicBezTo>
                <a:cubicBezTo>
                  <a:pt x="1760427" y="1682943"/>
                  <a:pt x="1737975" y="1682943"/>
                  <a:pt x="1737976" y="1694456"/>
                </a:cubicBezTo>
                <a:close/>
                <a:moveTo>
                  <a:pt x="1465679" y="1559747"/>
                </a:moveTo>
                <a:cubicBezTo>
                  <a:pt x="1476617" y="1548809"/>
                  <a:pt x="1465679" y="1548809"/>
                  <a:pt x="1477192" y="1537296"/>
                </a:cubicBezTo>
                <a:cubicBezTo>
                  <a:pt x="1465679" y="1525782"/>
                  <a:pt x="1465679" y="1537295"/>
                  <a:pt x="1465679" y="1525782"/>
                </a:cubicBezTo>
                <a:cubicBezTo>
                  <a:pt x="1459922" y="1525782"/>
                  <a:pt x="1457044" y="1534274"/>
                  <a:pt x="1455605" y="1541325"/>
                </a:cubicBezTo>
                <a:lnTo>
                  <a:pt x="1454578" y="1548059"/>
                </a:lnTo>
                <a:lnTo>
                  <a:pt x="1454166" y="1548234"/>
                </a:lnTo>
                <a:cubicBezTo>
                  <a:pt x="1454166" y="1551112"/>
                  <a:pt x="1454166" y="1551148"/>
                  <a:pt x="1454346" y="1549583"/>
                </a:cubicBezTo>
                <a:lnTo>
                  <a:pt x="1454578" y="1548059"/>
                </a:lnTo>
                <a:lnTo>
                  <a:pt x="1460821" y="1545418"/>
                </a:lnTo>
                <a:cubicBezTo>
                  <a:pt x="1465679" y="1547118"/>
                  <a:pt x="1465679" y="1559747"/>
                  <a:pt x="1465679" y="1559747"/>
                </a:cubicBezTo>
                <a:close/>
                <a:moveTo>
                  <a:pt x="1715524" y="1683518"/>
                </a:moveTo>
                <a:lnTo>
                  <a:pt x="1715524" y="1672005"/>
                </a:lnTo>
                <a:cubicBezTo>
                  <a:pt x="1715524" y="1683518"/>
                  <a:pt x="1715524" y="1683518"/>
                  <a:pt x="1715524" y="1683518"/>
                </a:cubicBezTo>
                <a:close/>
                <a:moveTo>
                  <a:pt x="1510583" y="1582198"/>
                </a:moveTo>
                <a:cubicBezTo>
                  <a:pt x="1533609" y="1582198"/>
                  <a:pt x="1522096" y="1559747"/>
                  <a:pt x="1522096" y="1559747"/>
                </a:cubicBezTo>
                <a:cubicBezTo>
                  <a:pt x="1522097" y="1571260"/>
                  <a:pt x="1533609" y="1571260"/>
                  <a:pt x="1533609" y="1571260"/>
                </a:cubicBezTo>
                <a:lnTo>
                  <a:pt x="1545122" y="1571260"/>
                </a:lnTo>
                <a:cubicBezTo>
                  <a:pt x="1545123" y="1559747"/>
                  <a:pt x="1556637" y="1559747"/>
                  <a:pt x="1545122" y="1547658"/>
                </a:cubicBezTo>
                <a:lnTo>
                  <a:pt x="1533609" y="1547659"/>
                </a:lnTo>
                <a:lnTo>
                  <a:pt x="1538420" y="1556079"/>
                </a:lnTo>
                <a:lnTo>
                  <a:pt x="1533609" y="1559172"/>
                </a:lnTo>
                <a:cubicBezTo>
                  <a:pt x="1522096" y="1536720"/>
                  <a:pt x="1545122" y="1548233"/>
                  <a:pt x="1533610" y="1536721"/>
                </a:cubicBezTo>
                <a:lnTo>
                  <a:pt x="1533609" y="1525206"/>
                </a:lnTo>
                <a:cubicBezTo>
                  <a:pt x="1522096" y="1525206"/>
                  <a:pt x="1533610" y="1536721"/>
                  <a:pt x="1522096" y="1536720"/>
                </a:cubicBezTo>
                <a:cubicBezTo>
                  <a:pt x="1519218" y="1536721"/>
                  <a:pt x="1517779" y="1536001"/>
                  <a:pt x="1517239" y="1534921"/>
                </a:cubicBezTo>
                <a:lnTo>
                  <a:pt x="1517456" y="1533326"/>
                </a:lnTo>
                <a:lnTo>
                  <a:pt x="1522096" y="1525206"/>
                </a:lnTo>
                <a:cubicBezTo>
                  <a:pt x="1522096" y="1525206"/>
                  <a:pt x="1519217" y="1528085"/>
                  <a:pt x="1517778" y="1530963"/>
                </a:cubicBezTo>
                <a:lnTo>
                  <a:pt x="1517456" y="1533326"/>
                </a:lnTo>
                <a:lnTo>
                  <a:pt x="1516340" y="1535281"/>
                </a:lnTo>
                <a:cubicBezTo>
                  <a:pt x="1513461" y="1536720"/>
                  <a:pt x="1510583" y="1536721"/>
                  <a:pt x="1510583" y="1536721"/>
                </a:cubicBezTo>
                <a:cubicBezTo>
                  <a:pt x="1522096" y="1536720"/>
                  <a:pt x="1522096" y="1548234"/>
                  <a:pt x="1522096" y="1548234"/>
                </a:cubicBezTo>
                <a:cubicBezTo>
                  <a:pt x="1522096" y="1559172"/>
                  <a:pt x="1510583" y="1570685"/>
                  <a:pt x="1510583" y="1570685"/>
                </a:cubicBezTo>
                <a:lnTo>
                  <a:pt x="1522096" y="1570685"/>
                </a:lnTo>
                <a:cubicBezTo>
                  <a:pt x="1522096" y="1570685"/>
                  <a:pt x="1510583" y="1570685"/>
                  <a:pt x="1510583" y="1582198"/>
                </a:cubicBezTo>
                <a:close/>
                <a:moveTo>
                  <a:pt x="1579087" y="1616164"/>
                </a:moveTo>
                <a:cubicBezTo>
                  <a:pt x="1579087" y="1605226"/>
                  <a:pt x="1579087" y="1605226"/>
                  <a:pt x="1579087" y="1593712"/>
                </a:cubicBezTo>
                <a:cubicBezTo>
                  <a:pt x="1579087" y="1593712"/>
                  <a:pt x="1567574" y="1582198"/>
                  <a:pt x="1567574" y="1593713"/>
                </a:cubicBezTo>
                <a:cubicBezTo>
                  <a:pt x="1579087" y="1593712"/>
                  <a:pt x="1567574" y="1616164"/>
                  <a:pt x="1579087" y="1616164"/>
                </a:cubicBezTo>
                <a:close/>
                <a:moveTo>
                  <a:pt x="1215626" y="1436527"/>
                </a:moveTo>
                <a:lnTo>
                  <a:pt x="1215445" y="1436256"/>
                </a:lnTo>
                <a:lnTo>
                  <a:pt x="1215834" y="1435976"/>
                </a:lnTo>
                <a:close/>
                <a:moveTo>
                  <a:pt x="1687639" y="1670781"/>
                </a:moveTo>
                <a:cubicBezTo>
                  <a:pt x="1686021" y="1667543"/>
                  <a:pt x="1692497" y="1661067"/>
                  <a:pt x="1692497" y="1661067"/>
                </a:cubicBezTo>
                <a:lnTo>
                  <a:pt x="1692496" y="1672580"/>
                </a:lnTo>
                <a:cubicBezTo>
                  <a:pt x="1689618" y="1672580"/>
                  <a:pt x="1688179" y="1671860"/>
                  <a:pt x="1687639" y="1670781"/>
                </a:cubicBezTo>
                <a:close/>
                <a:moveTo>
                  <a:pt x="1292876" y="1475752"/>
                </a:moveTo>
                <a:cubicBezTo>
                  <a:pt x="1296393" y="1478756"/>
                  <a:pt x="1300603" y="1480879"/>
                  <a:pt x="1306216" y="1480879"/>
                </a:cubicBezTo>
                <a:cubicBezTo>
                  <a:pt x="1306217" y="1469941"/>
                  <a:pt x="1317729" y="1469942"/>
                  <a:pt x="1316578" y="1469365"/>
                </a:cubicBezTo>
                <a:cubicBezTo>
                  <a:pt x="1316579" y="1480879"/>
                  <a:pt x="1316579" y="1480879"/>
                  <a:pt x="1328092" y="1480879"/>
                </a:cubicBezTo>
                <a:cubicBezTo>
                  <a:pt x="1328092" y="1469942"/>
                  <a:pt x="1316578" y="1469941"/>
                  <a:pt x="1316578" y="1458428"/>
                </a:cubicBezTo>
                <a:cubicBezTo>
                  <a:pt x="1305639" y="1458427"/>
                  <a:pt x="1305639" y="1469942"/>
                  <a:pt x="1294127" y="1469942"/>
                </a:cubicBezTo>
                <a:cubicBezTo>
                  <a:pt x="1294127" y="1469942"/>
                  <a:pt x="1291249" y="1469942"/>
                  <a:pt x="1288370" y="1468502"/>
                </a:cubicBezTo>
                <a:lnTo>
                  <a:pt x="1282612" y="1458428"/>
                </a:lnTo>
                <a:lnTo>
                  <a:pt x="1283189" y="1458428"/>
                </a:lnTo>
                <a:lnTo>
                  <a:pt x="1283117" y="1458301"/>
                </a:lnTo>
                <a:lnTo>
                  <a:pt x="1288369" y="1456988"/>
                </a:lnTo>
                <a:cubicBezTo>
                  <a:pt x="1288369" y="1455549"/>
                  <a:pt x="1288369" y="1452671"/>
                  <a:pt x="1294126" y="1446914"/>
                </a:cubicBezTo>
                <a:cubicBezTo>
                  <a:pt x="1283189" y="1446914"/>
                  <a:pt x="1271676" y="1446914"/>
                  <a:pt x="1271676" y="1446914"/>
                </a:cubicBezTo>
                <a:cubicBezTo>
                  <a:pt x="1271676" y="1446914"/>
                  <a:pt x="1274554" y="1446914"/>
                  <a:pt x="1277432" y="1448353"/>
                </a:cubicBezTo>
                <a:lnTo>
                  <a:pt x="1283117" y="1458301"/>
                </a:lnTo>
                <a:lnTo>
                  <a:pt x="1282613" y="1458427"/>
                </a:lnTo>
                <a:lnTo>
                  <a:pt x="1282612" y="1458428"/>
                </a:lnTo>
                <a:lnTo>
                  <a:pt x="1275919" y="1458428"/>
                </a:lnTo>
                <a:lnTo>
                  <a:pt x="1274401" y="1457079"/>
                </a:lnTo>
                <a:cubicBezTo>
                  <a:pt x="1270812" y="1455513"/>
                  <a:pt x="1266495" y="1455549"/>
                  <a:pt x="1260738" y="1458427"/>
                </a:cubicBezTo>
                <a:cubicBezTo>
                  <a:pt x="1260738" y="1458427"/>
                  <a:pt x="1263616" y="1458428"/>
                  <a:pt x="1267861" y="1458427"/>
                </a:cubicBezTo>
                <a:lnTo>
                  <a:pt x="1275919" y="1458428"/>
                </a:lnTo>
                <a:lnTo>
                  <a:pt x="1283693" y="1465336"/>
                </a:lnTo>
                <a:cubicBezTo>
                  <a:pt x="1286535" y="1468862"/>
                  <a:pt x="1289359" y="1472748"/>
                  <a:pt x="1292876" y="1475752"/>
                </a:cubicBezTo>
                <a:close/>
                <a:moveTo>
                  <a:pt x="1409730" y="1537548"/>
                </a:moveTo>
                <a:cubicBezTo>
                  <a:pt x="1408831" y="1537009"/>
                  <a:pt x="1408111" y="1535569"/>
                  <a:pt x="1408112" y="1532691"/>
                </a:cubicBezTo>
                <a:cubicBezTo>
                  <a:pt x="1416747" y="1532691"/>
                  <a:pt x="1412429" y="1539167"/>
                  <a:pt x="1409730" y="1537548"/>
                </a:cubicBezTo>
                <a:close/>
                <a:moveTo>
                  <a:pt x="1412769" y="1544203"/>
                </a:moveTo>
                <a:lnTo>
                  <a:pt x="1411268" y="1541388"/>
                </a:lnTo>
                <a:cubicBezTo>
                  <a:pt x="1411673" y="1540822"/>
                  <a:pt x="1413868" y="1541469"/>
                  <a:pt x="1419624" y="1544204"/>
                </a:cubicBezTo>
                <a:close/>
                <a:moveTo>
                  <a:pt x="1272251" y="1481455"/>
                </a:moveTo>
                <a:cubicBezTo>
                  <a:pt x="1283764" y="1481455"/>
                  <a:pt x="1272251" y="1481455"/>
                  <a:pt x="1283764" y="1481455"/>
                </a:cubicBezTo>
                <a:cubicBezTo>
                  <a:pt x="1283764" y="1481455"/>
                  <a:pt x="1283765" y="1469941"/>
                  <a:pt x="1272251" y="1469941"/>
                </a:cubicBezTo>
                <a:cubicBezTo>
                  <a:pt x="1272251" y="1469941"/>
                  <a:pt x="1272251" y="1469941"/>
                  <a:pt x="1272251" y="1481455"/>
                </a:cubicBezTo>
                <a:close/>
                <a:moveTo>
                  <a:pt x="1806481" y="1750873"/>
                </a:moveTo>
                <a:lnTo>
                  <a:pt x="1806481" y="1728421"/>
                </a:lnTo>
                <a:cubicBezTo>
                  <a:pt x="1806481" y="1722664"/>
                  <a:pt x="1803602" y="1719786"/>
                  <a:pt x="1800796" y="1716907"/>
                </a:cubicBezTo>
                <a:lnTo>
                  <a:pt x="1799627" y="1714344"/>
                </a:lnTo>
                <a:lnTo>
                  <a:pt x="1806553" y="1709999"/>
                </a:lnTo>
                <a:lnTo>
                  <a:pt x="1817419" y="1695237"/>
                </a:lnTo>
                <a:lnTo>
                  <a:pt x="1817419" y="1697993"/>
                </a:lnTo>
                <a:lnTo>
                  <a:pt x="1813677" y="1721009"/>
                </a:lnTo>
                <a:cubicBezTo>
                  <a:pt x="1812238" y="1727989"/>
                  <a:pt x="1812238" y="1733602"/>
                  <a:pt x="1817994" y="1739359"/>
                </a:cubicBezTo>
                <a:cubicBezTo>
                  <a:pt x="1817994" y="1750873"/>
                  <a:pt x="1806481" y="1739359"/>
                  <a:pt x="1806481" y="1750873"/>
                </a:cubicBezTo>
                <a:close/>
                <a:moveTo>
                  <a:pt x="1357451" y="1534418"/>
                </a:moveTo>
                <a:cubicBezTo>
                  <a:pt x="1360330" y="1534417"/>
                  <a:pt x="1363208" y="1531539"/>
                  <a:pt x="1363208" y="1525782"/>
                </a:cubicBezTo>
                <a:cubicBezTo>
                  <a:pt x="1363208" y="1525782"/>
                  <a:pt x="1351694" y="1514269"/>
                  <a:pt x="1351695" y="1525782"/>
                </a:cubicBezTo>
                <a:cubicBezTo>
                  <a:pt x="1351694" y="1531539"/>
                  <a:pt x="1354573" y="1534418"/>
                  <a:pt x="1357451" y="1534418"/>
                </a:cubicBezTo>
                <a:close/>
                <a:moveTo>
                  <a:pt x="1210977" y="1468142"/>
                </a:moveTo>
                <a:cubicBezTo>
                  <a:pt x="1211517" y="1469222"/>
                  <a:pt x="1212956" y="1469941"/>
                  <a:pt x="1215834" y="1469942"/>
                </a:cubicBezTo>
                <a:cubicBezTo>
                  <a:pt x="1215834" y="1469942"/>
                  <a:pt x="1226772" y="1447489"/>
                  <a:pt x="1215835" y="1458427"/>
                </a:cubicBezTo>
                <a:cubicBezTo>
                  <a:pt x="1210078" y="1452959"/>
                  <a:pt x="1210077" y="1450224"/>
                  <a:pt x="1211516" y="1447417"/>
                </a:cubicBezTo>
                <a:lnTo>
                  <a:pt x="1215626" y="1436527"/>
                </a:lnTo>
                <a:lnTo>
                  <a:pt x="1221015" y="1444611"/>
                </a:lnTo>
                <a:cubicBezTo>
                  <a:pt x="1223893" y="1444611"/>
                  <a:pt x="1226772" y="1441732"/>
                  <a:pt x="1226772" y="1435976"/>
                </a:cubicBezTo>
                <a:cubicBezTo>
                  <a:pt x="1226772" y="1435976"/>
                  <a:pt x="1215834" y="1425038"/>
                  <a:pt x="1215258" y="1435976"/>
                </a:cubicBezTo>
                <a:lnTo>
                  <a:pt x="1215445" y="1436256"/>
                </a:lnTo>
                <a:lnTo>
                  <a:pt x="1200291" y="1447202"/>
                </a:lnTo>
                <a:cubicBezTo>
                  <a:pt x="1196117" y="1452815"/>
                  <a:pt x="1193382" y="1458428"/>
                  <a:pt x="1193382" y="1458428"/>
                </a:cubicBezTo>
                <a:cubicBezTo>
                  <a:pt x="1193382" y="1458428"/>
                  <a:pt x="1204321" y="1458427"/>
                  <a:pt x="1215835" y="1458427"/>
                </a:cubicBezTo>
                <a:cubicBezTo>
                  <a:pt x="1215835" y="1458427"/>
                  <a:pt x="1209358" y="1464904"/>
                  <a:pt x="1210977" y="1468142"/>
                </a:cubicBezTo>
                <a:close/>
                <a:moveTo>
                  <a:pt x="1317730" y="1525782"/>
                </a:moveTo>
                <a:cubicBezTo>
                  <a:pt x="1329243" y="1525782"/>
                  <a:pt x="1329243" y="1514844"/>
                  <a:pt x="1329243" y="1503331"/>
                </a:cubicBezTo>
                <a:cubicBezTo>
                  <a:pt x="1317730" y="1503331"/>
                  <a:pt x="1317730" y="1525782"/>
                  <a:pt x="1317730" y="1525782"/>
                </a:cubicBezTo>
                <a:close/>
                <a:moveTo>
                  <a:pt x="1437787" y="1588531"/>
                </a:moveTo>
                <a:lnTo>
                  <a:pt x="1441102" y="1586151"/>
                </a:lnTo>
                <a:lnTo>
                  <a:pt x="1442076" y="1588531"/>
                </a:lnTo>
                <a:close/>
                <a:moveTo>
                  <a:pt x="1602979" y="1671141"/>
                </a:moveTo>
                <a:cubicBezTo>
                  <a:pt x="1601540" y="1669702"/>
                  <a:pt x="1601539" y="1666823"/>
                  <a:pt x="1601539" y="1661066"/>
                </a:cubicBezTo>
                <a:cubicBezTo>
                  <a:pt x="1601539" y="1661066"/>
                  <a:pt x="1601539" y="1661066"/>
                  <a:pt x="1613053" y="1661067"/>
                </a:cubicBezTo>
                <a:cubicBezTo>
                  <a:pt x="1613053" y="1672005"/>
                  <a:pt x="1601540" y="1672005"/>
                  <a:pt x="1613053" y="1672580"/>
                </a:cubicBezTo>
                <a:cubicBezTo>
                  <a:pt x="1607297" y="1672580"/>
                  <a:pt x="1604418" y="1672580"/>
                  <a:pt x="1602979" y="1671141"/>
                </a:cubicBezTo>
                <a:close/>
                <a:moveTo>
                  <a:pt x="1393143" y="1568454"/>
                </a:moveTo>
                <a:cubicBezTo>
                  <a:pt x="1400195" y="1571260"/>
                  <a:pt x="1408687" y="1571261"/>
                  <a:pt x="1408687" y="1571261"/>
                </a:cubicBezTo>
                <a:cubicBezTo>
                  <a:pt x="1397173" y="1559747"/>
                  <a:pt x="1397173" y="1559747"/>
                  <a:pt x="1397748" y="1548809"/>
                </a:cubicBezTo>
                <a:cubicBezTo>
                  <a:pt x="1397748" y="1548809"/>
                  <a:pt x="1397748" y="1548809"/>
                  <a:pt x="1386234" y="1548809"/>
                </a:cubicBezTo>
                <a:cubicBezTo>
                  <a:pt x="1380478" y="1560035"/>
                  <a:pt x="1386091" y="1565647"/>
                  <a:pt x="1393143" y="1568454"/>
                </a:cubicBezTo>
                <a:close/>
                <a:moveTo>
                  <a:pt x="1737975" y="1739359"/>
                </a:moveTo>
                <a:cubicBezTo>
                  <a:pt x="1737975" y="1716907"/>
                  <a:pt x="1737975" y="1705969"/>
                  <a:pt x="1715524" y="1694456"/>
                </a:cubicBezTo>
                <a:cubicBezTo>
                  <a:pt x="1749490" y="1694456"/>
                  <a:pt x="1749489" y="1705969"/>
                  <a:pt x="1760427" y="1739358"/>
                </a:cubicBezTo>
                <a:cubicBezTo>
                  <a:pt x="1749490" y="1727846"/>
                  <a:pt x="1749489" y="1750873"/>
                  <a:pt x="1737975" y="1739359"/>
                </a:cubicBezTo>
                <a:close/>
                <a:moveTo>
                  <a:pt x="1813030" y="1782031"/>
                </a:moveTo>
                <a:cubicBezTo>
                  <a:pt x="1808784" y="1779225"/>
                  <a:pt x="1805906" y="1773612"/>
                  <a:pt x="1805906" y="1762386"/>
                </a:cubicBezTo>
                <a:cubicBezTo>
                  <a:pt x="1817419" y="1773900"/>
                  <a:pt x="1817419" y="1773900"/>
                  <a:pt x="1817419" y="1762386"/>
                </a:cubicBezTo>
                <a:cubicBezTo>
                  <a:pt x="1817419" y="1773324"/>
                  <a:pt x="1828932" y="1773324"/>
                  <a:pt x="1828357" y="1784838"/>
                </a:cubicBezTo>
                <a:cubicBezTo>
                  <a:pt x="1822888" y="1784837"/>
                  <a:pt x="1817275" y="1784837"/>
                  <a:pt x="1813030" y="1782031"/>
                </a:cubicBezTo>
                <a:close/>
                <a:moveTo>
                  <a:pt x="1567574" y="1661067"/>
                </a:moveTo>
                <a:lnTo>
                  <a:pt x="1567575" y="1658441"/>
                </a:lnTo>
                <a:lnTo>
                  <a:pt x="1569488" y="1658579"/>
                </a:lnTo>
                <a:close/>
                <a:moveTo>
                  <a:pt x="1351911" y="1557013"/>
                </a:moveTo>
                <a:cubicBezTo>
                  <a:pt x="1349104" y="1557013"/>
                  <a:pt x="1346226" y="1554278"/>
                  <a:pt x="1351695" y="1548809"/>
                </a:cubicBezTo>
                <a:cubicBezTo>
                  <a:pt x="1357452" y="1554278"/>
                  <a:pt x="1354717" y="1557013"/>
                  <a:pt x="1351911" y="1557013"/>
                </a:cubicBezTo>
                <a:close/>
                <a:moveTo>
                  <a:pt x="1306217" y="1537296"/>
                </a:moveTo>
                <a:cubicBezTo>
                  <a:pt x="1306216" y="1514844"/>
                  <a:pt x="1317730" y="1514844"/>
                  <a:pt x="1306217" y="1503331"/>
                </a:cubicBezTo>
                <a:cubicBezTo>
                  <a:pt x="1317730" y="1492393"/>
                  <a:pt x="1306216" y="1514844"/>
                  <a:pt x="1317730" y="1514844"/>
                </a:cubicBezTo>
                <a:cubicBezTo>
                  <a:pt x="1328667" y="1503331"/>
                  <a:pt x="1317729" y="1491817"/>
                  <a:pt x="1306217" y="1503331"/>
                </a:cubicBezTo>
                <a:cubicBezTo>
                  <a:pt x="1294703" y="1514269"/>
                  <a:pt x="1294703" y="1514269"/>
                  <a:pt x="1294702" y="1525782"/>
                </a:cubicBezTo>
                <a:cubicBezTo>
                  <a:pt x="1294702" y="1525782"/>
                  <a:pt x="1294703" y="1537296"/>
                  <a:pt x="1306217" y="1537296"/>
                </a:cubicBezTo>
                <a:close/>
                <a:moveTo>
                  <a:pt x="1426245" y="1598605"/>
                </a:moveTo>
                <a:cubicBezTo>
                  <a:pt x="1427684" y="1597166"/>
                  <a:pt x="1430563" y="1594288"/>
                  <a:pt x="1430563" y="1588531"/>
                </a:cubicBezTo>
                <a:cubicBezTo>
                  <a:pt x="1430563" y="1588531"/>
                  <a:pt x="1430563" y="1588531"/>
                  <a:pt x="1432002" y="1588531"/>
                </a:cubicBezTo>
                <a:lnTo>
                  <a:pt x="1437787" y="1588531"/>
                </a:lnTo>
                <a:lnTo>
                  <a:pt x="1437687" y="1588603"/>
                </a:lnTo>
                <a:cubicBezTo>
                  <a:pt x="1433441" y="1591409"/>
                  <a:pt x="1430563" y="1594288"/>
                  <a:pt x="1430563" y="1600045"/>
                </a:cubicBezTo>
                <a:cubicBezTo>
                  <a:pt x="1424806" y="1600044"/>
                  <a:pt x="1424806" y="1600044"/>
                  <a:pt x="1426245" y="1598605"/>
                </a:cubicBezTo>
                <a:close/>
                <a:moveTo>
                  <a:pt x="1681558" y="1728421"/>
                </a:moveTo>
                <a:cubicBezTo>
                  <a:pt x="1693072" y="1716907"/>
                  <a:pt x="1693072" y="1716907"/>
                  <a:pt x="1681558" y="1716907"/>
                </a:cubicBezTo>
                <a:cubicBezTo>
                  <a:pt x="1692496" y="1705969"/>
                  <a:pt x="1704011" y="1728421"/>
                  <a:pt x="1681558" y="1728421"/>
                </a:cubicBezTo>
                <a:close/>
                <a:moveTo>
                  <a:pt x="1659107" y="1717483"/>
                </a:moveTo>
                <a:cubicBezTo>
                  <a:pt x="1670045" y="1705969"/>
                  <a:pt x="1670045" y="1705969"/>
                  <a:pt x="1681558" y="1705969"/>
                </a:cubicBezTo>
                <a:cubicBezTo>
                  <a:pt x="1681558" y="1716907"/>
                  <a:pt x="1670045" y="1716907"/>
                  <a:pt x="1659107" y="1717483"/>
                </a:cubicBezTo>
                <a:close/>
                <a:moveTo>
                  <a:pt x="1783453" y="1784838"/>
                </a:moveTo>
                <a:cubicBezTo>
                  <a:pt x="1771940" y="1773324"/>
                  <a:pt x="1771940" y="1762386"/>
                  <a:pt x="1771940" y="1750873"/>
                </a:cubicBezTo>
                <a:cubicBezTo>
                  <a:pt x="1771940" y="1739359"/>
                  <a:pt x="1783453" y="1750873"/>
                  <a:pt x="1783453" y="1739935"/>
                </a:cubicBezTo>
                <a:cubicBezTo>
                  <a:pt x="1771940" y="1762386"/>
                  <a:pt x="1794968" y="1762386"/>
                  <a:pt x="1783453" y="1784838"/>
                </a:cubicBezTo>
                <a:close/>
                <a:moveTo>
                  <a:pt x="1386235" y="1593713"/>
                </a:moveTo>
                <a:cubicBezTo>
                  <a:pt x="1397173" y="1593712"/>
                  <a:pt x="1408687" y="1593713"/>
                  <a:pt x="1408111" y="1582775"/>
                </a:cubicBezTo>
                <a:cubicBezTo>
                  <a:pt x="1402642" y="1582774"/>
                  <a:pt x="1399908" y="1585653"/>
                  <a:pt x="1397102" y="1587092"/>
                </a:cubicBezTo>
                <a:lnTo>
                  <a:pt x="1386065" y="1582928"/>
                </a:lnTo>
                <a:lnTo>
                  <a:pt x="1386062" y="1582717"/>
                </a:lnTo>
                <a:lnTo>
                  <a:pt x="1395733" y="1581335"/>
                </a:lnTo>
                <a:cubicBezTo>
                  <a:pt x="1397174" y="1579896"/>
                  <a:pt x="1397173" y="1577017"/>
                  <a:pt x="1397173" y="1571260"/>
                </a:cubicBezTo>
                <a:cubicBezTo>
                  <a:pt x="1386235" y="1571261"/>
                  <a:pt x="1386234" y="1559747"/>
                  <a:pt x="1374721" y="1571260"/>
                </a:cubicBezTo>
                <a:cubicBezTo>
                  <a:pt x="1383356" y="1579464"/>
                  <a:pt x="1385515" y="1575362"/>
                  <a:pt x="1386055" y="1582271"/>
                </a:cubicBezTo>
                <a:lnTo>
                  <a:pt x="1386062" y="1582717"/>
                </a:lnTo>
                <a:lnTo>
                  <a:pt x="1385659" y="1582775"/>
                </a:lnTo>
                <a:lnTo>
                  <a:pt x="1386065" y="1582928"/>
                </a:lnTo>
                <a:close/>
                <a:moveTo>
                  <a:pt x="1749490" y="1784838"/>
                </a:moveTo>
                <a:lnTo>
                  <a:pt x="1749490" y="1773324"/>
                </a:lnTo>
                <a:cubicBezTo>
                  <a:pt x="1749490" y="1773324"/>
                  <a:pt x="1749490" y="1773324"/>
                  <a:pt x="1761003" y="1773324"/>
                </a:cubicBezTo>
                <a:cubicBezTo>
                  <a:pt x="1761003" y="1773324"/>
                  <a:pt x="1761003" y="1773324"/>
                  <a:pt x="1761002" y="1784837"/>
                </a:cubicBezTo>
                <a:cubicBezTo>
                  <a:pt x="1761002" y="1784837"/>
                  <a:pt x="1761002" y="1784837"/>
                  <a:pt x="1749490" y="1784838"/>
                </a:cubicBezTo>
                <a:close/>
                <a:moveTo>
                  <a:pt x="1351694" y="1604651"/>
                </a:moveTo>
                <a:cubicBezTo>
                  <a:pt x="1351694" y="1582198"/>
                  <a:pt x="1351694" y="1582198"/>
                  <a:pt x="1363208" y="1582198"/>
                </a:cubicBezTo>
                <a:cubicBezTo>
                  <a:pt x="1363208" y="1582198"/>
                  <a:pt x="1363208" y="1604650"/>
                  <a:pt x="1351694" y="1604651"/>
                </a:cubicBezTo>
                <a:close/>
                <a:moveTo>
                  <a:pt x="1771940" y="1818227"/>
                </a:moveTo>
                <a:lnTo>
                  <a:pt x="1771940" y="1818227"/>
                </a:lnTo>
                <a:cubicBezTo>
                  <a:pt x="1771940" y="1815492"/>
                  <a:pt x="1771939" y="1814845"/>
                  <a:pt x="1771940" y="1815232"/>
                </a:cubicBezTo>
                <a:close/>
                <a:moveTo>
                  <a:pt x="1226772" y="1548809"/>
                </a:moveTo>
                <a:cubicBezTo>
                  <a:pt x="1226772" y="1548809"/>
                  <a:pt x="1226772" y="1548809"/>
                  <a:pt x="1238285" y="1548809"/>
                </a:cubicBezTo>
                <a:cubicBezTo>
                  <a:pt x="1238285" y="1537871"/>
                  <a:pt x="1226772" y="1526358"/>
                  <a:pt x="1238286" y="1526358"/>
                </a:cubicBezTo>
                <a:cubicBezTo>
                  <a:pt x="1238286" y="1526358"/>
                  <a:pt x="1238285" y="1514844"/>
                  <a:pt x="1226772" y="1514844"/>
                </a:cubicBezTo>
                <a:cubicBezTo>
                  <a:pt x="1226772" y="1525783"/>
                  <a:pt x="1238285" y="1548809"/>
                  <a:pt x="1226772" y="1548809"/>
                </a:cubicBezTo>
                <a:close/>
                <a:moveTo>
                  <a:pt x="1635030" y="1759260"/>
                </a:moveTo>
                <a:lnTo>
                  <a:pt x="1630323" y="1745260"/>
                </a:lnTo>
                <a:cubicBezTo>
                  <a:pt x="1630323" y="1739647"/>
                  <a:pt x="1630323" y="1734178"/>
                  <a:pt x="1624566" y="1728997"/>
                </a:cubicBezTo>
                <a:cubicBezTo>
                  <a:pt x="1647018" y="1739935"/>
                  <a:pt x="1647019" y="1728997"/>
                  <a:pt x="1647019" y="1717484"/>
                </a:cubicBezTo>
                <a:cubicBezTo>
                  <a:pt x="1658532" y="1717483"/>
                  <a:pt x="1636081" y="1751448"/>
                  <a:pt x="1658532" y="1739935"/>
                </a:cubicBezTo>
                <a:cubicBezTo>
                  <a:pt x="1658532" y="1748138"/>
                  <a:pt x="1645903" y="1744037"/>
                  <a:pt x="1639589" y="1750945"/>
                </a:cubicBezTo>
                <a:lnTo>
                  <a:pt x="1636946" y="1759565"/>
                </a:lnTo>
                <a:lnTo>
                  <a:pt x="1636368" y="1759580"/>
                </a:lnTo>
                <a:close/>
                <a:moveTo>
                  <a:pt x="1500795" y="1694456"/>
                </a:moveTo>
                <a:cubicBezTo>
                  <a:pt x="1500795" y="1683518"/>
                  <a:pt x="1500795" y="1683518"/>
                  <a:pt x="1500795" y="1672004"/>
                </a:cubicBezTo>
                <a:cubicBezTo>
                  <a:pt x="1500795" y="1683518"/>
                  <a:pt x="1500795" y="1683518"/>
                  <a:pt x="1489282" y="1683518"/>
                </a:cubicBezTo>
                <a:cubicBezTo>
                  <a:pt x="1489282" y="1672005"/>
                  <a:pt x="1500220" y="1661067"/>
                  <a:pt x="1511734" y="1649553"/>
                </a:cubicBezTo>
                <a:cubicBezTo>
                  <a:pt x="1511734" y="1649553"/>
                  <a:pt x="1511734" y="1649553"/>
                  <a:pt x="1511733" y="1661067"/>
                </a:cubicBezTo>
                <a:cubicBezTo>
                  <a:pt x="1522671" y="1650129"/>
                  <a:pt x="1522671" y="1638615"/>
                  <a:pt x="1534185" y="1638615"/>
                </a:cubicBezTo>
                <a:cubicBezTo>
                  <a:pt x="1534185" y="1638615"/>
                  <a:pt x="1534184" y="1650129"/>
                  <a:pt x="1556637" y="1638615"/>
                </a:cubicBezTo>
                <a:cubicBezTo>
                  <a:pt x="1556637" y="1649553"/>
                  <a:pt x="1545123" y="1649554"/>
                  <a:pt x="1545122" y="1661066"/>
                </a:cubicBezTo>
                <a:cubicBezTo>
                  <a:pt x="1545123" y="1649554"/>
                  <a:pt x="1545123" y="1649554"/>
                  <a:pt x="1546274" y="1649554"/>
                </a:cubicBezTo>
                <a:cubicBezTo>
                  <a:pt x="1523247" y="1649553"/>
                  <a:pt x="1512309" y="1682943"/>
                  <a:pt x="1500795" y="1694456"/>
                </a:cubicBezTo>
                <a:close/>
                <a:moveTo>
                  <a:pt x="1601539" y="1751448"/>
                </a:moveTo>
                <a:cubicBezTo>
                  <a:pt x="1590602" y="1751448"/>
                  <a:pt x="1590602" y="1728421"/>
                  <a:pt x="1579087" y="1739935"/>
                </a:cubicBezTo>
                <a:cubicBezTo>
                  <a:pt x="1579088" y="1728997"/>
                  <a:pt x="1579087" y="1717483"/>
                  <a:pt x="1579087" y="1717483"/>
                </a:cubicBezTo>
                <a:cubicBezTo>
                  <a:pt x="1579087" y="1705969"/>
                  <a:pt x="1579087" y="1717483"/>
                  <a:pt x="1590602" y="1705969"/>
                </a:cubicBezTo>
                <a:cubicBezTo>
                  <a:pt x="1601540" y="1716908"/>
                  <a:pt x="1590602" y="1716907"/>
                  <a:pt x="1590602" y="1728997"/>
                </a:cubicBezTo>
                <a:cubicBezTo>
                  <a:pt x="1590602" y="1728997"/>
                  <a:pt x="1601540" y="1728997"/>
                  <a:pt x="1613053" y="1728997"/>
                </a:cubicBezTo>
                <a:cubicBezTo>
                  <a:pt x="1613052" y="1739935"/>
                  <a:pt x="1613053" y="1751448"/>
                  <a:pt x="1601539" y="1751448"/>
                </a:cubicBezTo>
                <a:close/>
                <a:moveTo>
                  <a:pt x="1249799" y="1582198"/>
                </a:moveTo>
                <a:cubicBezTo>
                  <a:pt x="1261313" y="1582198"/>
                  <a:pt x="1261313" y="1582198"/>
                  <a:pt x="1261313" y="1570685"/>
                </a:cubicBezTo>
                <a:cubicBezTo>
                  <a:pt x="1249800" y="1570685"/>
                  <a:pt x="1238862" y="1548234"/>
                  <a:pt x="1261313" y="1548234"/>
                </a:cubicBezTo>
                <a:cubicBezTo>
                  <a:pt x="1261313" y="1537295"/>
                  <a:pt x="1249800" y="1537296"/>
                  <a:pt x="1249799" y="1525782"/>
                </a:cubicBezTo>
                <a:cubicBezTo>
                  <a:pt x="1249799" y="1548809"/>
                  <a:pt x="1238285" y="1548809"/>
                  <a:pt x="1238285" y="1559747"/>
                </a:cubicBezTo>
                <a:cubicBezTo>
                  <a:pt x="1249800" y="1570685"/>
                  <a:pt x="1238285" y="1570685"/>
                  <a:pt x="1249799" y="1582198"/>
                </a:cubicBezTo>
                <a:close/>
                <a:moveTo>
                  <a:pt x="1771940" y="1841255"/>
                </a:moveTo>
                <a:cubicBezTo>
                  <a:pt x="1771940" y="1829740"/>
                  <a:pt x="1771940" y="1829740"/>
                  <a:pt x="1771940" y="1829740"/>
                </a:cubicBezTo>
                <a:cubicBezTo>
                  <a:pt x="1771940" y="1818227"/>
                  <a:pt x="1760427" y="1818227"/>
                  <a:pt x="1771940" y="1818227"/>
                </a:cubicBezTo>
                <a:cubicBezTo>
                  <a:pt x="1771940" y="1823984"/>
                  <a:pt x="1771939" y="1821249"/>
                  <a:pt x="1771940" y="1818443"/>
                </a:cubicBezTo>
                <a:lnTo>
                  <a:pt x="1771940" y="1818227"/>
                </a:lnTo>
                <a:lnTo>
                  <a:pt x="1780575" y="1825423"/>
                </a:lnTo>
                <a:cubicBezTo>
                  <a:pt x="1780575" y="1829740"/>
                  <a:pt x="1777696" y="1835497"/>
                  <a:pt x="1771940" y="1841255"/>
                </a:cubicBezTo>
                <a:close/>
                <a:moveTo>
                  <a:pt x="1442652" y="1683184"/>
                </a:moveTo>
                <a:lnTo>
                  <a:pt x="1442652" y="1682943"/>
                </a:lnTo>
                <a:lnTo>
                  <a:pt x="1442652" y="1683184"/>
                </a:lnTo>
                <a:close/>
                <a:moveTo>
                  <a:pt x="1442651" y="1683642"/>
                </a:moveTo>
                <a:lnTo>
                  <a:pt x="1442652" y="1683184"/>
                </a:lnTo>
                <a:lnTo>
                  <a:pt x="1443228" y="1682942"/>
                </a:lnTo>
                <a:close/>
                <a:moveTo>
                  <a:pt x="1386811" y="1658188"/>
                </a:moveTo>
                <a:lnTo>
                  <a:pt x="1386811" y="1658188"/>
                </a:lnTo>
                <a:lnTo>
                  <a:pt x="1386811" y="1658188"/>
                </a:lnTo>
                <a:close/>
                <a:moveTo>
                  <a:pt x="1414299" y="1672760"/>
                </a:moveTo>
                <a:cubicBezTo>
                  <a:pt x="1413579" y="1673300"/>
                  <a:pt x="1412140" y="1672580"/>
                  <a:pt x="1409262" y="1669701"/>
                </a:cubicBezTo>
                <a:cubicBezTo>
                  <a:pt x="1420775" y="1658188"/>
                  <a:pt x="1409262" y="1669701"/>
                  <a:pt x="1409262" y="1658188"/>
                </a:cubicBezTo>
                <a:cubicBezTo>
                  <a:pt x="1403794" y="1652432"/>
                  <a:pt x="1401059" y="1652431"/>
                  <a:pt x="1398253" y="1653871"/>
                </a:cubicBezTo>
                <a:lnTo>
                  <a:pt x="1386811" y="1658188"/>
                </a:lnTo>
                <a:lnTo>
                  <a:pt x="1386812" y="1656542"/>
                </a:lnTo>
                <a:cubicBezTo>
                  <a:pt x="1386812" y="1646531"/>
                  <a:pt x="1386812" y="1644372"/>
                  <a:pt x="1386812" y="1635737"/>
                </a:cubicBezTo>
                <a:lnTo>
                  <a:pt x="1398325" y="1635737"/>
                </a:lnTo>
                <a:cubicBezTo>
                  <a:pt x="1398325" y="1635737"/>
                  <a:pt x="1398325" y="1635737"/>
                  <a:pt x="1398325" y="1647251"/>
                </a:cubicBezTo>
                <a:cubicBezTo>
                  <a:pt x="1409838" y="1647250"/>
                  <a:pt x="1420775" y="1658188"/>
                  <a:pt x="1432289" y="1635737"/>
                </a:cubicBezTo>
                <a:cubicBezTo>
                  <a:pt x="1443803" y="1624223"/>
                  <a:pt x="1432290" y="1647250"/>
                  <a:pt x="1443803" y="1635737"/>
                </a:cubicBezTo>
                <a:cubicBezTo>
                  <a:pt x="1432289" y="1635737"/>
                  <a:pt x="1421352" y="1658188"/>
                  <a:pt x="1443803" y="1658188"/>
                </a:cubicBezTo>
                <a:cubicBezTo>
                  <a:pt x="1443803" y="1669702"/>
                  <a:pt x="1443803" y="1669702"/>
                  <a:pt x="1432290" y="1669701"/>
                </a:cubicBezTo>
                <a:cubicBezTo>
                  <a:pt x="1432290" y="1658188"/>
                  <a:pt x="1420776" y="1669702"/>
                  <a:pt x="1420775" y="1658188"/>
                </a:cubicBezTo>
                <a:cubicBezTo>
                  <a:pt x="1412140" y="1658188"/>
                  <a:pt x="1416458" y="1671141"/>
                  <a:pt x="1414299" y="1672760"/>
                </a:cubicBezTo>
                <a:close/>
                <a:moveTo>
                  <a:pt x="1442651" y="1689694"/>
                </a:moveTo>
                <a:lnTo>
                  <a:pt x="1442651" y="1689694"/>
                </a:lnTo>
                <a:lnTo>
                  <a:pt x="1442652" y="1684382"/>
                </a:lnTo>
                <a:lnTo>
                  <a:pt x="1442651" y="1683642"/>
                </a:lnTo>
                <a:lnTo>
                  <a:pt x="1442651" y="1683642"/>
                </a:lnTo>
                <a:close/>
                <a:moveTo>
                  <a:pt x="1451404" y="1697514"/>
                </a:moveTo>
                <a:lnTo>
                  <a:pt x="1450289" y="1696746"/>
                </a:lnTo>
                <a:lnTo>
                  <a:pt x="1450424" y="1695895"/>
                </a:lnTo>
                <a:cubicBezTo>
                  <a:pt x="1451863" y="1694456"/>
                  <a:pt x="1454741" y="1694456"/>
                  <a:pt x="1454741" y="1694456"/>
                </a:cubicBezTo>
                <a:cubicBezTo>
                  <a:pt x="1454741" y="1697334"/>
                  <a:pt x="1453337" y="1698054"/>
                  <a:pt x="1451404" y="1697514"/>
                </a:cubicBezTo>
                <a:close/>
                <a:moveTo>
                  <a:pt x="1828933" y="1885582"/>
                </a:moveTo>
                <a:cubicBezTo>
                  <a:pt x="1828932" y="1874644"/>
                  <a:pt x="1817419" y="1874644"/>
                  <a:pt x="1840446" y="1874068"/>
                </a:cubicBezTo>
                <a:cubicBezTo>
                  <a:pt x="1840446" y="1874068"/>
                  <a:pt x="1840446" y="1874068"/>
                  <a:pt x="1828933" y="1885582"/>
                </a:cubicBezTo>
                <a:close/>
                <a:moveTo>
                  <a:pt x="1488130" y="1716907"/>
                </a:moveTo>
                <a:cubicBezTo>
                  <a:pt x="1488130" y="1705969"/>
                  <a:pt x="1488130" y="1705969"/>
                  <a:pt x="1488130" y="1693881"/>
                </a:cubicBezTo>
                <a:cubicBezTo>
                  <a:pt x="1488131" y="1705394"/>
                  <a:pt x="1499645" y="1705394"/>
                  <a:pt x="1499645" y="1705394"/>
                </a:cubicBezTo>
                <a:cubicBezTo>
                  <a:pt x="1499644" y="1716907"/>
                  <a:pt x="1488130" y="1716907"/>
                  <a:pt x="1488130" y="1716907"/>
                </a:cubicBezTo>
                <a:close/>
                <a:moveTo>
                  <a:pt x="1120020" y="1535497"/>
                </a:moveTo>
                <a:cubicBezTo>
                  <a:pt x="1120559" y="1536576"/>
                  <a:pt x="1121998" y="1537296"/>
                  <a:pt x="1124877" y="1537296"/>
                </a:cubicBezTo>
                <a:cubicBezTo>
                  <a:pt x="1124877" y="1525782"/>
                  <a:pt x="1136391" y="1525782"/>
                  <a:pt x="1124877" y="1525782"/>
                </a:cubicBezTo>
                <a:cubicBezTo>
                  <a:pt x="1124877" y="1525782"/>
                  <a:pt x="1118400" y="1532258"/>
                  <a:pt x="1120020" y="1535497"/>
                </a:cubicBezTo>
                <a:close/>
                <a:moveTo>
                  <a:pt x="1659107" y="1807289"/>
                </a:moveTo>
                <a:cubicBezTo>
                  <a:pt x="1659107" y="1804410"/>
                  <a:pt x="1659107" y="1802972"/>
                  <a:pt x="1659286" y="1802431"/>
                </a:cubicBezTo>
                <a:lnTo>
                  <a:pt x="1660313" y="1802871"/>
                </a:lnTo>
                <a:close/>
                <a:moveTo>
                  <a:pt x="1499644" y="1728421"/>
                </a:moveTo>
                <a:lnTo>
                  <a:pt x="1499644" y="1728421"/>
                </a:lnTo>
                <a:lnTo>
                  <a:pt x="1499644" y="1728421"/>
                </a:lnTo>
                <a:close/>
                <a:moveTo>
                  <a:pt x="1800004" y="1877459"/>
                </a:moveTo>
                <a:cubicBezTo>
                  <a:pt x="1795687" y="1875759"/>
                  <a:pt x="1797845" y="1863129"/>
                  <a:pt x="1806481" y="1863130"/>
                </a:cubicBezTo>
                <a:cubicBezTo>
                  <a:pt x="1817419" y="1863130"/>
                  <a:pt x="1794967" y="1874644"/>
                  <a:pt x="1806481" y="1874644"/>
                </a:cubicBezTo>
                <a:cubicBezTo>
                  <a:pt x="1803603" y="1877379"/>
                  <a:pt x="1801444" y="1878026"/>
                  <a:pt x="1800004" y="1877459"/>
                </a:cubicBezTo>
                <a:close/>
                <a:moveTo>
                  <a:pt x="1495327" y="1726982"/>
                </a:moveTo>
                <a:cubicBezTo>
                  <a:pt x="1496766" y="1725543"/>
                  <a:pt x="1499644" y="1722664"/>
                  <a:pt x="1499644" y="1716907"/>
                </a:cubicBezTo>
                <a:lnTo>
                  <a:pt x="1499644" y="1728421"/>
                </a:lnTo>
                <a:close/>
                <a:moveTo>
                  <a:pt x="1545122" y="1761811"/>
                </a:moveTo>
                <a:cubicBezTo>
                  <a:pt x="1545122" y="1750873"/>
                  <a:pt x="1534184" y="1739359"/>
                  <a:pt x="1556637" y="1739359"/>
                </a:cubicBezTo>
                <a:cubicBezTo>
                  <a:pt x="1556636" y="1750873"/>
                  <a:pt x="1556636" y="1750873"/>
                  <a:pt x="1567574" y="1750297"/>
                </a:cubicBezTo>
                <a:cubicBezTo>
                  <a:pt x="1556637" y="1761811"/>
                  <a:pt x="1545122" y="1761811"/>
                  <a:pt x="1545122" y="1761811"/>
                </a:cubicBezTo>
                <a:close/>
                <a:moveTo>
                  <a:pt x="1499645" y="1739359"/>
                </a:moveTo>
                <a:cubicBezTo>
                  <a:pt x="1488130" y="1739359"/>
                  <a:pt x="1488130" y="1728422"/>
                  <a:pt x="1488130" y="1728422"/>
                </a:cubicBezTo>
                <a:cubicBezTo>
                  <a:pt x="1488130" y="1728422"/>
                  <a:pt x="1488130" y="1728422"/>
                  <a:pt x="1489570" y="1728421"/>
                </a:cubicBezTo>
                <a:lnTo>
                  <a:pt x="1499644" y="1728421"/>
                </a:lnTo>
                <a:close/>
                <a:moveTo>
                  <a:pt x="1693648" y="1840679"/>
                </a:moveTo>
                <a:cubicBezTo>
                  <a:pt x="1693648" y="1818227"/>
                  <a:pt x="1693648" y="1818227"/>
                  <a:pt x="1682134" y="1795775"/>
                </a:cubicBezTo>
                <a:cubicBezTo>
                  <a:pt x="1670620" y="1795776"/>
                  <a:pt x="1670620" y="1795776"/>
                  <a:pt x="1670621" y="1807289"/>
                </a:cubicBezTo>
                <a:cubicBezTo>
                  <a:pt x="1664864" y="1807289"/>
                  <a:pt x="1661985" y="1804410"/>
                  <a:pt x="1660546" y="1802971"/>
                </a:cubicBezTo>
                <a:lnTo>
                  <a:pt x="1660313" y="1802871"/>
                </a:lnTo>
                <a:lnTo>
                  <a:pt x="1664864" y="1786205"/>
                </a:lnTo>
                <a:cubicBezTo>
                  <a:pt x="1667742" y="1781959"/>
                  <a:pt x="1670620" y="1779081"/>
                  <a:pt x="1670620" y="1773324"/>
                </a:cubicBezTo>
                <a:cubicBezTo>
                  <a:pt x="1670621" y="1761811"/>
                  <a:pt x="1659107" y="1773324"/>
                  <a:pt x="1659106" y="1761811"/>
                </a:cubicBezTo>
                <a:cubicBezTo>
                  <a:pt x="1647594" y="1772748"/>
                  <a:pt x="1636080" y="1784262"/>
                  <a:pt x="1647594" y="1784262"/>
                </a:cubicBezTo>
                <a:cubicBezTo>
                  <a:pt x="1636080" y="1784262"/>
                  <a:pt x="1636080" y="1784262"/>
                  <a:pt x="1613628" y="1784262"/>
                </a:cubicBezTo>
                <a:cubicBezTo>
                  <a:pt x="1613628" y="1772748"/>
                  <a:pt x="1613628" y="1772748"/>
                  <a:pt x="1625142" y="1772748"/>
                </a:cubicBezTo>
                <a:cubicBezTo>
                  <a:pt x="1613628" y="1772748"/>
                  <a:pt x="1613628" y="1772748"/>
                  <a:pt x="1613629" y="1761235"/>
                </a:cubicBezTo>
                <a:cubicBezTo>
                  <a:pt x="1625141" y="1761235"/>
                  <a:pt x="1625141" y="1761235"/>
                  <a:pt x="1625141" y="1761235"/>
                </a:cubicBezTo>
                <a:cubicBezTo>
                  <a:pt x="1625142" y="1758357"/>
                  <a:pt x="1626545" y="1757601"/>
                  <a:pt x="1628650" y="1757736"/>
                </a:cubicBezTo>
                <a:lnTo>
                  <a:pt x="1635030" y="1759260"/>
                </a:lnTo>
                <a:lnTo>
                  <a:pt x="1636081" y="1762386"/>
                </a:lnTo>
                <a:lnTo>
                  <a:pt x="1636946" y="1759565"/>
                </a:lnTo>
                <a:lnTo>
                  <a:pt x="1644085" y="1759373"/>
                </a:lnTo>
                <a:cubicBezTo>
                  <a:pt x="1646191" y="1758141"/>
                  <a:pt x="1647594" y="1755334"/>
                  <a:pt x="1647594" y="1749722"/>
                </a:cubicBezTo>
                <a:lnTo>
                  <a:pt x="1659107" y="1749721"/>
                </a:lnTo>
                <a:lnTo>
                  <a:pt x="1659107" y="1761235"/>
                </a:lnTo>
                <a:cubicBezTo>
                  <a:pt x="1670620" y="1750297"/>
                  <a:pt x="1670621" y="1738784"/>
                  <a:pt x="1670621" y="1738784"/>
                </a:cubicBezTo>
                <a:cubicBezTo>
                  <a:pt x="1682135" y="1738784"/>
                  <a:pt x="1670620" y="1750297"/>
                  <a:pt x="1670620" y="1750297"/>
                </a:cubicBezTo>
                <a:cubicBezTo>
                  <a:pt x="1681558" y="1750297"/>
                  <a:pt x="1693072" y="1750297"/>
                  <a:pt x="1693073" y="1738784"/>
                </a:cubicBezTo>
                <a:cubicBezTo>
                  <a:pt x="1693073" y="1738784"/>
                  <a:pt x="1704586" y="1738783"/>
                  <a:pt x="1704586" y="1750297"/>
                </a:cubicBezTo>
                <a:cubicBezTo>
                  <a:pt x="1715524" y="1739359"/>
                  <a:pt x="1715524" y="1739359"/>
                  <a:pt x="1727037" y="1727845"/>
                </a:cubicBezTo>
                <a:cubicBezTo>
                  <a:pt x="1727038" y="1738784"/>
                  <a:pt x="1727037" y="1761811"/>
                  <a:pt x="1715524" y="1750297"/>
                </a:cubicBezTo>
                <a:cubicBezTo>
                  <a:pt x="1715524" y="1750297"/>
                  <a:pt x="1715524" y="1761811"/>
                  <a:pt x="1727037" y="1750297"/>
                </a:cubicBezTo>
                <a:cubicBezTo>
                  <a:pt x="1727037" y="1761811"/>
                  <a:pt x="1727037" y="1761811"/>
                  <a:pt x="1715524" y="1761811"/>
                </a:cubicBezTo>
                <a:cubicBezTo>
                  <a:pt x="1715524" y="1773324"/>
                  <a:pt x="1726462" y="1761811"/>
                  <a:pt x="1737975" y="1761811"/>
                </a:cubicBezTo>
                <a:cubicBezTo>
                  <a:pt x="1737975" y="1773324"/>
                  <a:pt x="1714949" y="1784262"/>
                  <a:pt x="1726462" y="1795775"/>
                </a:cubicBezTo>
                <a:cubicBezTo>
                  <a:pt x="1715524" y="1795776"/>
                  <a:pt x="1715524" y="1818227"/>
                  <a:pt x="1704011" y="1818227"/>
                </a:cubicBezTo>
                <a:cubicBezTo>
                  <a:pt x="1704011" y="1818227"/>
                  <a:pt x="1715524" y="1818227"/>
                  <a:pt x="1705161" y="1829165"/>
                </a:cubicBezTo>
                <a:cubicBezTo>
                  <a:pt x="1705161" y="1840679"/>
                  <a:pt x="1705161" y="1840679"/>
                  <a:pt x="1693648" y="1840679"/>
                </a:cubicBezTo>
                <a:close/>
                <a:moveTo>
                  <a:pt x="1238285" y="1616164"/>
                </a:moveTo>
                <a:cubicBezTo>
                  <a:pt x="1235406" y="1613286"/>
                  <a:pt x="1234687" y="1610443"/>
                  <a:pt x="1235047" y="1607799"/>
                </a:cubicBezTo>
                <a:lnTo>
                  <a:pt x="1235880" y="1605952"/>
                </a:lnTo>
                <a:lnTo>
                  <a:pt x="1236846" y="1606090"/>
                </a:lnTo>
                <a:cubicBezTo>
                  <a:pt x="1238285" y="1607529"/>
                  <a:pt x="1238285" y="1610407"/>
                  <a:pt x="1238285" y="1616164"/>
                </a:cubicBezTo>
                <a:close/>
                <a:moveTo>
                  <a:pt x="1533852" y="1764959"/>
                </a:moveTo>
                <a:lnTo>
                  <a:pt x="1533784" y="1763274"/>
                </a:lnTo>
                <a:lnTo>
                  <a:pt x="1534184" y="1761811"/>
                </a:lnTo>
                <a:cubicBezTo>
                  <a:pt x="1534041" y="1764689"/>
                  <a:pt x="1533933" y="1765444"/>
                  <a:pt x="1533852" y="1764959"/>
                </a:cubicBezTo>
                <a:close/>
                <a:moveTo>
                  <a:pt x="1405809" y="1701652"/>
                </a:moveTo>
                <a:cubicBezTo>
                  <a:pt x="1402931" y="1700213"/>
                  <a:pt x="1402930" y="1694456"/>
                  <a:pt x="1408687" y="1682943"/>
                </a:cubicBezTo>
                <a:cubicBezTo>
                  <a:pt x="1408687" y="1682943"/>
                  <a:pt x="1408686" y="1694456"/>
                  <a:pt x="1420200" y="1694456"/>
                </a:cubicBezTo>
                <a:cubicBezTo>
                  <a:pt x="1414443" y="1700213"/>
                  <a:pt x="1408687" y="1703091"/>
                  <a:pt x="1405809" y="1701652"/>
                </a:cubicBezTo>
                <a:close/>
                <a:moveTo>
                  <a:pt x="1409262" y="1705394"/>
                </a:moveTo>
                <a:cubicBezTo>
                  <a:pt x="1415019" y="1699925"/>
                  <a:pt x="1420632" y="1694312"/>
                  <a:pt x="1426245" y="1690067"/>
                </a:cubicBezTo>
                <a:lnTo>
                  <a:pt x="1442652" y="1683184"/>
                </a:lnTo>
                <a:lnTo>
                  <a:pt x="1442651" y="1683642"/>
                </a:lnTo>
                <a:lnTo>
                  <a:pt x="1440412" y="1686360"/>
                </a:lnTo>
                <a:lnTo>
                  <a:pt x="1442651" y="1689694"/>
                </a:lnTo>
                <a:lnTo>
                  <a:pt x="1442651" y="1694456"/>
                </a:lnTo>
                <a:lnTo>
                  <a:pt x="1442651" y="1689694"/>
                </a:lnTo>
                <a:lnTo>
                  <a:pt x="1444883" y="1693017"/>
                </a:lnTo>
                <a:lnTo>
                  <a:pt x="1450289" y="1696746"/>
                </a:lnTo>
                <a:lnTo>
                  <a:pt x="1449884" y="1699313"/>
                </a:lnTo>
                <a:cubicBezTo>
                  <a:pt x="1450423" y="1700932"/>
                  <a:pt x="1451863" y="1703091"/>
                  <a:pt x="1454741" y="1705969"/>
                </a:cubicBezTo>
                <a:cubicBezTo>
                  <a:pt x="1443228" y="1705969"/>
                  <a:pt x="1443228" y="1705969"/>
                  <a:pt x="1443228" y="1705969"/>
                </a:cubicBezTo>
                <a:cubicBezTo>
                  <a:pt x="1431714" y="1705969"/>
                  <a:pt x="1431714" y="1705969"/>
                  <a:pt x="1431714" y="1694456"/>
                </a:cubicBezTo>
                <a:cubicBezTo>
                  <a:pt x="1420200" y="1694456"/>
                  <a:pt x="1420200" y="1705969"/>
                  <a:pt x="1409262" y="1705394"/>
                </a:cubicBezTo>
                <a:close/>
                <a:moveTo>
                  <a:pt x="1022406" y="1514844"/>
                </a:moveTo>
                <a:cubicBezTo>
                  <a:pt x="1022406" y="1503906"/>
                  <a:pt x="1022406" y="1492393"/>
                  <a:pt x="1033919" y="1492393"/>
                </a:cubicBezTo>
                <a:cubicBezTo>
                  <a:pt x="1022406" y="1480879"/>
                  <a:pt x="1010893" y="1514844"/>
                  <a:pt x="1022406" y="1514844"/>
                </a:cubicBezTo>
                <a:close/>
                <a:moveTo>
                  <a:pt x="1567574" y="1784837"/>
                </a:moveTo>
                <a:cubicBezTo>
                  <a:pt x="1567574" y="1762386"/>
                  <a:pt x="1567574" y="1751448"/>
                  <a:pt x="1579087" y="1739935"/>
                </a:cubicBezTo>
                <a:cubicBezTo>
                  <a:pt x="1590601" y="1750873"/>
                  <a:pt x="1579087" y="1762386"/>
                  <a:pt x="1590602" y="1762386"/>
                </a:cubicBezTo>
                <a:lnTo>
                  <a:pt x="1579087" y="1762386"/>
                </a:lnTo>
                <a:cubicBezTo>
                  <a:pt x="1579088" y="1773325"/>
                  <a:pt x="1579088" y="1773325"/>
                  <a:pt x="1567574" y="1784837"/>
                </a:cubicBezTo>
                <a:close/>
                <a:moveTo>
                  <a:pt x="1226772" y="1616164"/>
                </a:moveTo>
                <a:cubicBezTo>
                  <a:pt x="1226772" y="1616164"/>
                  <a:pt x="1226772" y="1616164"/>
                  <a:pt x="1238285" y="1616164"/>
                </a:cubicBezTo>
                <a:cubicBezTo>
                  <a:pt x="1238285" y="1605226"/>
                  <a:pt x="1249799" y="1605226"/>
                  <a:pt x="1249800" y="1593713"/>
                </a:cubicBezTo>
                <a:cubicBezTo>
                  <a:pt x="1249800" y="1593713"/>
                  <a:pt x="1238286" y="1582198"/>
                  <a:pt x="1238286" y="1593713"/>
                </a:cubicBezTo>
                <a:cubicBezTo>
                  <a:pt x="1244043" y="1593713"/>
                  <a:pt x="1241164" y="1596447"/>
                  <a:pt x="1238286" y="1600621"/>
                </a:cubicBezTo>
                <a:lnTo>
                  <a:pt x="1235880" y="1605952"/>
                </a:lnTo>
                <a:lnTo>
                  <a:pt x="1226772" y="1604650"/>
                </a:lnTo>
                <a:cubicBezTo>
                  <a:pt x="1226772" y="1604650"/>
                  <a:pt x="1226772" y="1604650"/>
                  <a:pt x="1226772" y="1616164"/>
                </a:cubicBezTo>
                <a:close/>
                <a:moveTo>
                  <a:pt x="1545123" y="1773900"/>
                </a:moveTo>
                <a:cubicBezTo>
                  <a:pt x="1545123" y="1773900"/>
                  <a:pt x="1533609" y="1762386"/>
                  <a:pt x="1545123" y="1762386"/>
                </a:cubicBezTo>
                <a:cubicBezTo>
                  <a:pt x="1556637" y="1762386"/>
                  <a:pt x="1545123" y="1773324"/>
                  <a:pt x="1556637" y="1773899"/>
                </a:cubicBezTo>
                <a:close/>
                <a:moveTo>
                  <a:pt x="1715524" y="1863706"/>
                </a:moveTo>
                <a:cubicBezTo>
                  <a:pt x="1715524" y="1863706"/>
                  <a:pt x="1715524" y="1863706"/>
                  <a:pt x="1715524" y="1852193"/>
                </a:cubicBezTo>
                <a:cubicBezTo>
                  <a:pt x="1727037" y="1863130"/>
                  <a:pt x="1727037" y="1852192"/>
                  <a:pt x="1727037" y="1852192"/>
                </a:cubicBezTo>
                <a:lnTo>
                  <a:pt x="1727037" y="1863706"/>
                </a:lnTo>
                <a:cubicBezTo>
                  <a:pt x="1727037" y="1863706"/>
                  <a:pt x="1727037" y="1863706"/>
                  <a:pt x="1715524" y="1863706"/>
                </a:cubicBezTo>
                <a:close/>
                <a:moveTo>
                  <a:pt x="1300459" y="1658188"/>
                </a:moveTo>
                <a:cubicBezTo>
                  <a:pt x="1303338" y="1658188"/>
                  <a:pt x="1306216" y="1655310"/>
                  <a:pt x="1306216" y="1649553"/>
                </a:cubicBezTo>
                <a:lnTo>
                  <a:pt x="1294702" y="1649553"/>
                </a:lnTo>
                <a:cubicBezTo>
                  <a:pt x="1294702" y="1655309"/>
                  <a:pt x="1297581" y="1658188"/>
                  <a:pt x="1300459" y="1658188"/>
                </a:cubicBezTo>
                <a:close/>
                <a:moveTo>
                  <a:pt x="1590601" y="1807289"/>
                </a:moveTo>
                <a:cubicBezTo>
                  <a:pt x="1579087" y="1796352"/>
                  <a:pt x="1590601" y="1784837"/>
                  <a:pt x="1590602" y="1762386"/>
                </a:cubicBezTo>
                <a:cubicBezTo>
                  <a:pt x="1601827" y="1767855"/>
                  <a:pt x="1604562" y="1773468"/>
                  <a:pt x="1605929" y="1779081"/>
                </a:cubicBezTo>
                <a:lnTo>
                  <a:pt x="1612540" y="1794573"/>
                </a:lnTo>
                <a:lnTo>
                  <a:pt x="1609384" y="1796255"/>
                </a:lnTo>
                <a:lnTo>
                  <a:pt x="1602043" y="1797215"/>
                </a:lnTo>
                <a:cubicBezTo>
                  <a:pt x="1599237" y="1798654"/>
                  <a:pt x="1596358" y="1801532"/>
                  <a:pt x="1590601" y="1807289"/>
                </a:cubicBezTo>
                <a:close/>
                <a:moveTo>
                  <a:pt x="1203746" y="1616164"/>
                </a:moveTo>
                <a:cubicBezTo>
                  <a:pt x="1215258" y="1616164"/>
                  <a:pt x="1215259" y="1593713"/>
                  <a:pt x="1215259" y="1582198"/>
                </a:cubicBezTo>
                <a:cubicBezTo>
                  <a:pt x="1215259" y="1582198"/>
                  <a:pt x="1215259" y="1579320"/>
                  <a:pt x="1216698" y="1576442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1" y="1580759"/>
                </a:lnTo>
                <a:cubicBezTo>
                  <a:pt x="1226772" y="1582198"/>
                  <a:pt x="1226772" y="1582198"/>
                  <a:pt x="1226772" y="1582198"/>
                </a:cubicBezTo>
                <a:cubicBezTo>
                  <a:pt x="1226772" y="1582198"/>
                  <a:pt x="1226772" y="1570685"/>
                  <a:pt x="1238285" y="1570685"/>
                </a:cubicBezTo>
                <a:cubicBezTo>
                  <a:pt x="1232817" y="1570685"/>
                  <a:pt x="1230082" y="1570685"/>
                  <a:pt x="1227275" y="1570685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2" y="1570685"/>
                </a:lnTo>
                <a:lnTo>
                  <a:pt x="1215834" y="1570685"/>
                </a:lnTo>
                <a:cubicBezTo>
                  <a:pt x="1215834" y="1582198"/>
                  <a:pt x="1215834" y="1582198"/>
                  <a:pt x="1204321" y="1582198"/>
                </a:cubicBezTo>
                <a:cubicBezTo>
                  <a:pt x="1204321" y="1582198"/>
                  <a:pt x="1215834" y="1593137"/>
                  <a:pt x="1204321" y="1604651"/>
                </a:cubicBezTo>
                <a:cubicBezTo>
                  <a:pt x="1204321" y="1604651"/>
                  <a:pt x="1204321" y="1601772"/>
                  <a:pt x="1202881" y="1600333"/>
                </a:cubicBezTo>
                <a:lnTo>
                  <a:pt x="1201092" y="1600050"/>
                </a:lnTo>
                <a:lnTo>
                  <a:pt x="1198563" y="1596447"/>
                </a:lnTo>
                <a:cubicBezTo>
                  <a:pt x="1195685" y="1596447"/>
                  <a:pt x="1192807" y="1599181"/>
                  <a:pt x="1192807" y="1604650"/>
                </a:cubicBezTo>
                <a:cubicBezTo>
                  <a:pt x="1195685" y="1601772"/>
                  <a:pt x="1197844" y="1600333"/>
                  <a:pt x="1199463" y="1599793"/>
                </a:cubicBezTo>
                <a:lnTo>
                  <a:pt x="1201092" y="1600050"/>
                </a:lnTo>
                <a:lnTo>
                  <a:pt x="1204321" y="1604651"/>
                </a:lnTo>
                <a:cubicBezTo>
                  <a:pt x="1192807" y="1604650"/>
                  <a:pt x="1204321" y="1616164"/>
                  <a:pt x="1203746" y="1616164"/>
                </a:cubicBezTo>
                <a:close/>
                <a:moveTo>
                  <a:pt x="1135814" y="1582775"/>
                </a:moveTo>
                <a:cubicBezTo>
                  <a:pt x="1135814" y="1571260"/>
                  <a:pt x="1135814" y="1571260"/>
                  <a:pt x="1135814" y="1571260"/>
                </a:cubicBezTo>
                <a:cubicBezTo>
                  <a:pt x="1135814" y="1571260"/>
                  <a:pt x="1135815" y="1559747"/>
                  <a:pt x="1124301" y="1571260"/>
                </a:cubicBezTo>
                <a:cubicBezTo>
                  <a:pt x="1124301" y="1571260"/>
                  <a:pt x="1124301" y="1582774"/>
                  <a:pt x="1135814" y="1582775"/>
                </a:cubicBezTo>
                <a:close/>
                <a:moveTo>
                  <a:pt x="1215619" y="1631419"/>
                </a:moveTo>
                <a:cubicBezTo>
                  <a:pt x="1212812" y="1629980"/>
                  <a:pt x="1210078" y="1627102"/>
                  <a:pt x="1215834" y="1627102"/>
                </a:cubicBezTo>
                <a:cubicBezTo>
                  <a:pt x="1215834" y="1627102"/>
                  <a:pt x="1215834" y="1627102"/>
                  <a:pt x="1215834" y="1628541"/>
                </a:cubicBezTo>
                <a:lnTo>
                  <a:pt x="1215834" y="1631456"/>
                </a:lnTo>
                <a:close/>
                <a:moveTo>
                  <a:pt x="1181868" y="1616164"/>
                </a:moveTo>
                <a:cubicBezTo>
                  <a:pt x="1181869" y="1604651"/>
                  <a:pt x="1181869" y="1604651"/>
                  <a:pt x="1181869" y="1604651"/>
                </a:cubicBezTo>
                <a:cubicBezTo>
                  <a:pt x="1170356" y="1593136"/>
                  <a:pt x="1170355" y="1604651"/>
                  <a:pt x="1170355" y="1604651"/>
                </a:cubicBezTo>
                <a:cubicBezTo>
                  <a:pt x="1170355" y="1604651"/>
                  <a:pt x="1170355" y="1604651"/>
                  <a:pt x="1159418" y="1604650"/>
                </a:cubicBezTo>
                <a:cubicBezTo>
                  <a:pt x="1170355" y="1604651"/>
                  <a:pt x="1170355" y="1616164"/>
                  <a:pt x="1181868" y="1616164"/>
                </a:cubicBezTo>
                <a:close/>
                <a:moveTo>
                  <a:pt x="1727037" y="1886157"/>
                </a:moveTo>
                <a:cubicBezTo>
                  <a:pt x="1715524" y="1886158"/>
                  <a:pt x="1737976" y="1874644"/>
                  <a:pt x="1715524" y="1874644"/>
                </a:cubicBezTo>
                <a:cubicBezTo>
                  <a:pt x="1727037" y="1863130"/>
                  <a:pt x="1727037" y="1863130"/>
                  <a:pt x="1738552" y="1874644"/>
                </a:cubicBezTo>
                <a:cubicBezTo>
                  <a:pt x="1738551" y="1886157"/>
                  <a:pt x="1727037" y="1874644"/>
                  <a:pt x="1727037" y="1886157"/>
                </a:cubicBezTo>
                <a:close/>
                <a:moveTo>
                  <a:pt x="1452726" y="1752573"/>
                </a:moveTo>
                <a:cubicBezTo>
                  <a:pt x="1444091" y="1748930"/>
                  <a:pt x="1448409" y="1734035"/>
                  <a:pt x="1465679" y="1750873"/>
                </a:cubicBezTo>
                <a:cubicBezTo>
                  <a:pt x="1459921" y="1753751"/>
                  <a:pt x="1455604" y="1753787"/>
                  <a:pt x="1452726" y="1752573"/>
                </a:cubicBezTo>
                <a:close/>
                <a:moveTo>
                  <a:pt x="1581237" y="1816761"/>
                </a:moveTo>
                <a:cubicBezTo>
                  <a:pt x="1579807" y="1815709"/>
                  <a:pt x="1579087" y="1812902"/>
                  <a:pt x="1579087" y="1807289"/>
                </a:cubicBezTo>
                <a:cubicBezTo>
                  <a:pt x="1579087" y="1818802"/>
                  <a:pt x="1590601" y="1795775"/>
                  <a:pt x="1590601" y="1807289"/>
                </a:cubicBezTo>
                <a:cubicBezTo>
                  <a:pt x="1596358" y="1807289"/>
                  <a:pt x="1601971" y="1801532"/>
                  <a:pt x="1607583" y="1797214"/>
                </a:cubicBezTo>
                <a:lnTo>
                  <a:pt x="1609384" y="1796255"/>
                </a:lnTo>
                <a:lnTo>
                  <a:pt x="1613053" y="1795775"/>
                </a:lnTo>
                <a:lnTo>
                  <a:pt x="1612540" y="1794573"/>
                </a:lnTo>
                <a:lnTo>
                  <a:pt x="1616021" y="1792717"/>
                </a:lnTo>
                <a:cubicBezTo>
                  <a:pt x="1618845" y="1792178"/>
                  <a:pt x="1621687" y="1792897"/>
                  <a:pt x="1624566" y="1795775"/>
                </a:cubicBezTo>
                <a:cubicBezTo>
                  <a:pt x="1613052" y="1807289"/>
                  <a:pt x="1613052" y="1807289"/>
                  <a:pt x="1613052" y="1807289"/>
                </a:cubicBezTo>
                <a:cubicBezTo>
                  <a:pt x="1596214" y="1807289"/>
                  <a:pt x="1585528" y="1819918"/>
                  <a:pt x="1581237" y="1816761"/>
                </a:cubicBezTo>
                <a:close/>
                <a:moveTo>
                  <a:pt x="1592221" y="1823084"/>
                </a:moveTo>
                <a:cubicBezTo>
                  <a:pt x="1591321" y="1822544"/>
                  <a:pt x="1590602" y="1821106"/>
                  <a:pt x="1590601" y="1818227"/>
                </a:cubicBezTo>
                <a:cubicBezTo>
                  <a:pt x="1599237" y="1818228"/>
                  <a:pt x="1594920" y="1824704"/>
                  <a:pt x="1592221" y="1823084"/>
                </a:cubicBezTo>
                <a:close/>
                <a:moveTo>
                  <a:pt x="1069683" y="1564604"/>
                </a:moveTo>
                <a:cubicBezTo>
                  <a:pt x="1072921" y="1566223"/>
                  <a:pt x="1079398" y="1559747"/>
                  <a:pt x="1079398" y="1559747"/>
                </a:cubicBezTo>
                <a:cubicBezTo>
                  <a:pt x="1067885" y="1559747"/>
                  <a:pt x="1079398" y="1548809"/>
                  <a:pt x="1067885" y="1559747"/>
                </a:cubicBezTo>
                <a:cubicBezTo>
                  <a:pt x="1067885" y="1562625"/>
                  <a:pt x="1068605" y="1564065"/>
                  <a:pt x="1069683" y="1564604"/>
                </a:cubicBezTo>
                <a:close/>
                <a:moveTo>
                  <a:pt x="1215834" y="1638616"/>
                </a:moveTo>
                <a:lnTo>
                  <a:pt x="1215834" y="1631456"/>
                </a:lnTo>
                <a:lnTo>
                  <a:pt x="1218830" y="1631959"/>
                </a:lnTo>
                <a:cubicBezTo>
                  <a:pt x="1219216" y="1631420"/>
                  <a:pt x="1218569" y="1629980"/>
                  <a:pt x="1215834" y="1627102"/>
                </a:cubicBezTo>
                <a:cubicBezTo>
                  <a:pt x="1215834" y="1627102"/>
                  <a:pt x="1226772" y="1616164"/>
                  <a:pt x="1215834" y="1616164"/>
                </a:cubicBezTo>
                <a:cubicBezTo>
                  <a:pt x="1215834" y="1627102"/>
                  <a:pt x="1204321" y="1627102"/>
                  <a:pt x="1215834" y="1638616"/>
                </a:cubicBezTo>
                <a:close/>
                <a:moveTo>
                  <a:pt x="1351694" y="1705969"/>
                </a:moveTo>
                <a:cubicBezTo>
                  <a:pt x="1351695" y="1683518"/>
                  <a:pt x="1374721" y="1683518"/>
                  <a:pt x="1363208" y="1683518"/>
                </a:cubicBezTo>
                <a:cubicBezTo>
                  <a:pt x="1363208" y="1683518"/>
                  <a:pt x="1363208" y="1683518"/>
                  <a:pt x="1363208" y="1672005"/>
                </a:cubicBezTo>
                <a:cubicBezTo>
                  <a:pt x="1340757" y="1683518"/>
                  <a:pt x="1340757" y="1694456"/>
                  <a:pt x="1351694" y="1705969"/>
                </a:cubicBezTo>
                <a:close/>
                <a:moveTo>
                  <a:pt x="1760427" y="1908609"/>
                </a:moveTo>
                <a:lnTo>
                  <a:pt x="1760427" y="1897095"/>
                </a:lnTo>
                <a:cubicBezTo>
                  <a:pt x="1771940" y="1885582"/>
                  <a:pt x="1760427" y="1908609"/>
                  <a:pt x="1771940" y="1897095"/>
                </a:cubicBezTo>
                <a:cubicBezTo>
                  <a:pt x="1783454" y="1908033"/>
                  <a:pt x="1761003" y="1897095"/>
                  <a:pt x="1760427" y="1908609"/>
                </a:cubicBezTo>
                <a:close/>
                <a:moveTo>
                  <a:pt x="1601539" y="1830316"/>
                </a:moveTo>
                <a:cubicBezTo>
                  <a:pt x="1601539" y="1818802"/>
                  <a:pt x="1613053" y="1830317"/>
                  <a:pt x="1613053" y="1818802"/>
                </a:cubicBezTo>
                <a:cubicBezTo>
                  <a:pt x="1613053" y="1818802"/>
                  <a:pt x="1601539" y="1818802"/>
                  <a:pt x="1613052" y="1807289"/>
                </a:cubicBezTo>
                <a:cubicBezTo>
                  <a:pt x="1613052" y="1818227"/>
                  <a:pt x="1624566" y="1807289"/>
                  <a:pt x="1623991" y="1807865"/>
                </a:cubicBezTo>
                <a:cubicBezTo>
                  <a:pt x="1623991" y="1818802"/>
                  <a:pt x="1613053" y="1830317"/>
                  <a:pt x="1601539" y="1830316"/>
                </a:cubicBezTo>
                <a:close/>
                <a:moveTo>
                  <a:pt x="1373012" y="1717483"/>
                </a:moveTo>
                <a:lnTo>
                  <a:pt x="1374721" y="1715181"/>
                </a:lnTo>
                <a:lnTo>
                  <a:pt x="1374721" y="1716116"/>
                </a:lnTo>
                <a:lnTo>
                  <a:pt x="1374721" y="1717483"/>
                </a:lnTo>
                <a:close/>
                <a:moveTo>
                  <a:pt x="1522671" y="1795776"/>
                </a:moveTo>
                <a:cubicBezTo>
                  <a:pt x="1511158" y="1784837"/>
                  <a:pt x="1511158" y="1773324"/>
                  <a:pt x="1511158" y="1750873"/>
                </a:cubicBezTo>
                <a:cubicBezTo>
                  <a:pt x="1522096" y="1750873"/>
                  <a:pt x="1522096" y="1750873"/>
                  <a:pt x="1533610" y="1750873"/>
                </a:cubicBezTo>
                <a:cubicBezTo>
                  <a:pt x="1533610" y="1750873"/>
                  <a:pt x="1533610" y="1756486"/>
                  <a:pt x="1533681" y="1760659"/>
                </a:cubicBezTo>
                <a:lnTo>
                  <a:pt x="1533784" y="1763274"/>
                </a:lnTo>
                <a:lnTo>
                  <a:pt x="1528428" y="1782895"/>
                </a:lnTo>
                <a:cubicBezTo>
                  <a:pt x="1525549" y="1787141"/>
                  <a:pt x="1522672" y="1790019"/>
                  <a:pt x="1522671" y="1795776"/>
                </a:cubicBezTo>
                <a:close/>
                <a:moveTo>
                  <a:pt x="1588982" y="1832556"/>
                </a:moveTo>
                <a:cubicBezTo>
                  <a:pt x="1586284" y="1830857"/>
                  <a:pt x="1581966" y="1818227"/>
                  <a:pt x="1590601" y="1818227"/>
                </a:cubicBezTo>
                <a:cubicBezTo>
                  <a:pt x="1590601" y="1818227"/>
                  <a:pt x="1590601" y="1818227"/>
                  <a:pt x="1590602" y="1829740"/>
                </a:cubicBezTo>
                <a:cubicBezTo>
                  <a:pt x="1590601" y="1832475"/>
                  <a:pt x="1589882" y="1833123"/>
                  <a:pt x="1588982" y="1832556"/>
                </a:cubicBezTo>
                <a:close/>
                <a:moveTo>
                  <a:pt x="1295279" y="1694456"/>
                </a:moveTo>
                <a:cubicBezTo>
                  <a:pt x="1317729" y="1705969"/>
                  <a:pt x="1340756" y="1661066"/>
                  <a:pt x="1329243" y="1649553"/>
                </a:cubicBezTo>
                <a:cubicBezTo>
                  <a:pt x="1317729" y="1672004"/>
                  <a:pt x="1306216" y="1683518"/>
                  <a:pt x="1295279" y="1694456"/>
                </a:cubicBezTo>
                <a:close/>
                <a:moveTo>
                  <a:pt x="1658532" y="1874644"/>
                </a:moveTo>
                <a:cubicBezTo>
                  <a:pt x="1658532" y="1874644"/>
                  <a:pt x="1658531" y="1863705"/>
                  <a:pt x="1658532" y="1852193"/>
                </a:cubicBezTo>
                <a:cubicBezTo>
                  <a:pt x="1670045" y="1863130"/>
                  <a:pt x="1681559" y="1863130"/>
                  <a:pt x="1680983" y="1874644"/>
                </a:cubicBezTo>
                <a:cubicBezTo>
                  <a:pt x="1670045" y="1874644"/>
                  <a:pt x="1658532" y="1863130"/>
                  <a:pt x="1658532" y="1874644"/>
                </a:cubicBezTo>
                <a:close/>
                <a:moveTo>
                  <a:pt x="358217" y="1232114"/>
                </a:moveTo>
                <a:cubicBezTo>
                  <a:pt x="358936" y="1233193"/>
                  <a:pt x="360375" y="1233913"/>
                  <a:pt x="363254" y="1233913"/>
                </a:cubicBezTo>
                <a:cubicBezTo>
                  <a:pt x="374767" y="1233913"/>
                  <a:pt x="386280" y="1222975"/>
                  <a:pt x="374767" y="1211461"/>
                </a:cubicBezTo>
                <a:cubicBezTo>
                  <a:pt x="363829" y="1222399"/>
                  <a:pt x="363829" y="1211461"/>
                  <a:pt x="351741" y="1222399"/>
                </a:cubicBezTo>
                <a:cubicBezTo>
                  <a:pt x="360375" y="1222399"/>
                  <a:pt x="356058" y="1228876"/>
                  <a:pt x="358217" y="1232114"/>
                </a:cubicBezTo>
                <a:close/>
                <a:moveTo>
                  <a:pt x="1715524" y="1908033"/>
                </a:moveTo>
                <a:cubicBezTo>
                  <a:pt x="1715524" y="1908033"/>
                  <a:pt x="1704011" y="1897095"/>
                  <a:pt x="1715523" y="1885582"/>
                </a:cubicBezTo>
                <a:cubicBezTo>
                  <a:pt x="1727037" y="1885582"/>
                  <a:pt x="1715524" y="1897095"/>
                  <a:pt x="1715524" y="1908033"/>
                </a:cubicBezTo>
                <a:close/>
                <a:moveTo>
                  <a:pt x="1261313" y="1683518"/>
                </a:moveTo>
                <a:cubicBezTo>
                  <a:pt x="1283764" y="1683518"/>
                  <a:pt x="1272827" y="1661066"/>
                  <a:pt x="1295279" y="1661066"/>
                </a:cubicBezTo>
                <a:cubicBezTo>
                  <a:pt x="1295278" y="1649553"/>
                  <a:pt x="1283765" y="1638040"/>
                  <a:pt x="1283764" y="1649553"/>
                </a:cubicBezTo>
                <a:cubicBezTo>
                  <a:pt x="1283764" y="1638615"/>
                  <a:pt x="1283765" y="1627102"/>
                  <a:pt x="1261313" y="1627102"/>
                </a:cubicBezTo>
                <a:cubicBezTo>
                  <a:pt x="1272251" y="1638615"/>
                  <a:pt x="1261313" y="1638616"/>
                  <a:pt x="1261313" y="1649553"/>
                </a:cubicBezTo>
                <a:cubicBezTo>
                  <a:pt x="1272826" y="1638615"/>
                  <a:pt x="1272827" y="1661066"/>
                  <a:pt x="1261313" y="1683518"/>
                </a:cubicBezTo>
                <a:close/>
                <a:moveTo>
                  <a:pt x="1465679" y="1784838"/>
                </a:moveTo>
                <a:lnTo>
                  <a:pt x="1465605" y="1784796"/>
                </a:lnTo>
                <a:lnTo>
                  <a:pt x="1465103" y="1784262"/>
                </a:lnTo>
                <a:lnTo>
                  <a:pt x="1465073" y="1784498"/>
                </a:lnTo>
                <a:lnTo>
                  <a:pt x="1456207" y="1779530"/>
                </a:lnTo>
                <a:cubicBezTo>
                  <a:pt x="1453050" y="1769978"/>
                  <a:pt x="1465679" y="1750873"/>
                  <a:pt x="1465679" y="1750873"/>
                </a:cubicBezTo>
                <a:cubicBezTo>
                  <a:pt x="1476617" y="1739358"/>
                  <a:pt x="1476617" y="1762387"/>
                  <a:pt x="1465679" y="1762386"/>
                </a:cubicBezTo>
                <a:cubicBezTo>
                  <a:pt x="1465679" y="1773900"/>
                  <a:pt x="1477192" y="1762386"/>
                  <a:pt x="1477192" y="1762386"/>
                </a:cubicBezTo>
                <a:cubicBezTo>
                  <a:pt x="1477192" y="1773324"/>
                  <a:pt x="1477192" y="1773324"/>
                  <a:pt x="1477193" y="1784838"/>
                </a:cubicBezTo>
                <a:cubicBezTo>
                  <a:pt x="1477193" y="1784838"/>
                  <a:pt x="1477192" y="1773324"/>
                  <a:pt x="1465679" y="1773324"/>
                </a:cubicBezTo>
                <a:cubicBezTo>
                  <a:pt x="1465679" y="1773324"/>
                  <a:pt x="1465679" y="1773324"/>
                  <a:pt x="1465679" y="1784838"/>
                </a:cubicBezTo>
                <a:cubicBezTo>
                  <a:pt x="1465679" y="1773324"/>
                  <a:pt x="1454165" y="1773324"/>
                  <a:pt x="1465679" y="1784838"/>
                </a:cubicBezTo>
                <a:close/>
                <a:moveTo>
                  <a:pt x="1499644" y="1807289"/>
                </a:moveTo>
                <a:cubicBezTo>
                  <a:pt x="1499644" y="1804411"/>
                  <a:pt x="1499644" y="1803691"/>
                  <a:pt x="1499824" y="1804051"/>
                </a:cubicBezTo>
                <a:lnTo>
                  <a:pt x="1500030" y="1804582"/>
                </a:lnTo>
                <a:close/>
                <a:moveTo>
                  <a:pt x="1504502" y="1810527"/>
                </a:moveTo>
                <a:cubicBezTo>
                  <a:pt x="1502883" y="1810168"/>
                  <a:pt x="1501804" y="1808728"/>
                  <a:pt x="1501083" y="1807289"/>
                </a:cubicBezTo>
                <a:lnTo>
                  <a:pt x="1500030" y="1804582"/>
                </a:lnTo>
                <a:lnTo>
                  <a:pt x="1501083" y="1797215"/>
                </a:lnTo>
                <a:cubicBezTo>
                  <a:pt x="1502523" y="1795775"/>
                  <a:pt x="1505401" y="1795776"/>
                  <a:pt x="1511158" y="1795776"/>
                </a:cubicBezTo>
                <a:cubicBezTo>
                  <a:pt x="1511158" y="1807289"/>
                  <a:pt x="1522671" y="1807289"/>
                  <a:pt x="1511158" y="1807289"/>
                </a:cubicBezTo>
                <a:cubicBezTo>
                  <a:pt x="1508280" y="1810167"/>
                  <a:pt x="1506121" y="1810887"/>
                  <a:pt x="1504502" y="1810527"/>
                </a:cubicBezTo>
                <a:close/>
                <a:moveTo>
                  <a:pt x="1386234" y="1752384"/>
                </a:moveTo>
                <a:cubicBezTo>
                  <a:pt x="1386235" y="1752744"/>
                  <a:pt x="1386234" y="1752024"/>
                  <a:pt x="1386234" y="1749146"/>
                </a:cubicBezTo>
                <a:lnTo>
                  <a:pt x="1386234" y="1749146"/>
                </a:lnTo>
                <a:close/>
                <a:moveTo>
                  <a:pt x="1056371" y="1594288"/>
                </a:moveTo>
                <a:cubicBezTo>
                  <a:pt x="1056372" y="1582775"/>
                  <a:pt x="1056372" y="1582775"/>
                  <a:pt x="1056372" y="1582775"/>
                </a:cubicBezTo>
                <a:cubicBezTo>
                  <a:pt x="1056372" y="1582775"/>
                  <a:pt x="1056372" y="1582775"/>
                  <a:pt x="1067885" y="1582774"/>
                </a:cubicBezTo>
                <a:cubicBezTo>
                  <a:pt x="1067885" y="1571260"/>
                  <a:pt x="1056372" y="1571260"/>
                  <a:pt x="1056372" y="1571260"/>
                </a:cubicBezTo>
                <a:cubicBezTo>
                  <a:pt x="1056372" y="1571260"/>
                  <a:pt x="1045434" y="1582198"/>
                  <a:pt x="1056371" y="1594288"/>
                </a:cubicBezTo>
                <a:close/>
                <a:moveTo>
                  <a:pt x="1431714" y="1784838"/>
                </a:moveTo>
                <a:cubicBezTo>
                  <a:pt x="1431714" y="1784838"/>
                  <a:pt x="1442651" y="1773324"/>
                  <a:pt x="1420200" y="1773324"/>
                </a:cubicBezTo>
                <a:cubicBezTo>
                  <a:pt x="1431714" y="1761811"/>
                  <a:pt x="1454166" y="1750873"/>
                  <a:pt x="1454165" y="1773324"/>
                </a:cubicBezTo>
                <a:cubicBezTo>
                  <a:pt x="1442651" y="1762386"/>
                  <a:pt x="1442651" y="1773324"/>
                  <a:pt x="1442652" y="1784838"/>
                </a:cubicBezTo>
                <a:cubicBezTo>
                  <a:pt x="1431714" y="1784838"/>
                  <a:pt x="1431714" y="1784838"/>
                  <a:pt x="1431714" y="1784838"/>
                </a:cubicBezTo>
                <a:close/>
                <a:moveTo>
                  <a:pt x="1613053" y="1874644"/>
                </a:moveTo>
                <a:cubicBezTo>
                  <a:pt x="1613053" y="1863130"/>
                  <a:pt x="1613053" y="1863130"/>
                  <a:pt x="1613053" y="1863130"/>
                </a:cubicBezTo>
                <a:cubicBezTo>
                  <a:pt x="1624566" y="1863130"/>
                  <a:pt x="1624566" y="1863130"/>
                  <a:pt x="1624566" y="1863130"/>
                </a:cubicBezTo>
                <a:cubicBezTo>
                  <a:pt x="1624566" y="1874644"/>
                  <a:pt x="1624566" y="1863130"/>
                  <a:pt x="1613053" y="1874644"/>
                </a:cubicBezTo>
                <a:close/>
                <a:moveTo>
                  <a:pt x="1272251" y="1705969"/>
                </a:moveTo>
                <a:cubicBezTo>
                  <a:pt x="1283764" y="1694456"/>
                  <a:pt x="1283764" y="1694456"/>
                  <a:pt x="1272251" y="1694456"/>
                </a:cubicBezTo>
                <a:cubicBezTo>
                  <a:pt x="1272251" y="1694456"/>
                  <a:pt x="1260738" y="1682943"/>
                  <a:pt x="1260738" y="1694456"/>
                </a:cubicBezTo>
                <a:cubicBezTo>
                  <a:pt x="1272251" y="1694456"/>
                  <a:pt x="1272251" y="1705969"/>
                  <a:pt x="1272251" y="1705969"/>
                </a:cubicBezTo>
                <a:close/>
                <a:moveTo>
                  <a:pt x="1635504" y="1886157"/>
                </a:moveTo>
                <a:cubicBezTo>
                  <a:pt x="1635504" y="1886157"/>
                  <a:pt x="1635504" y="1886157"/>
                  <a:pt x="1635504" y="1874644"/>
                </a:cubicBezTo>
                <a:cubicBezTo>
                  <a:pt x="1647018" y="1874644"/>
                  <a:pt x="1635504" y="1874644"/>
                  <a:pt x="1647018" y="1863130"/>
                </a:cubicBezTo>
                <a:cubicBezTo>
                  <a:pt x="1647018" y="1863130"/>
                  <a:pt x="1636080" y="1874644"/>
                  <a:pt x="1647019" y="1886157"/>
                </a:cubicBezTo>
                <a:cubicBezTo>
                  <a:pt x="1635504" y="1886157"/>
                  <a:pt x="1635504" y="1886157"/>
                  <a:pt x="1635504" y="1886157"/>
                </a:cubicBezTo>
                <a:close/>
                <a:moveTo>
                  <a:pt x="1021831" y="1583350"/>
                </a:moveTo>
                <a:cubicBezTo>
                  <a:pt x="1021831" y="1572412"/>
                  <a:pt x="1021830" y="1560898"/>
                  <a:pt x="1033344" y="1560899"/>
                </a:cubicBezTo>
                <a:cubicBezTo>
                  <a:pt x="1021831" y="1572412"/>
                  <a:pt x="1033344" y="1583926"/>
                  <a:pt x="1033344" y="1572412"/>
                </a:cubicBezTo>
                <a:cubicBezTo>
                  <a:pt x="1033344" y="1572412"/>
                  <a:pt x="1033344" y="1560899"/>
                  <a:pt x="1044857" y="1560898"/>
                </a:cubicBezTo>
                <a:cubicBezTo>
                  <a:pt x="1044857" y="1560898"/>
                  <a:pt x="1044857" y="1560898"/>
                  <a:pt x="1056371" y="1560898"/>
                </a:cubicBezTo>
                <a:cubicBezTo>
                  <a:pt x="1056371" y="1549385"/>
                  <a:pt x="1044858" y="1549385"/>
                  <a:pt x="1044857" y="1560898"/>
                </a:cubicBezTo>
                <a:cubicBezTo>
                  <a:pt x="1044857" y="1549960"/>
                  <a:pt x="1056371" y="1549961"/>
                  <a:pt x="1056372" y="1538447"/>
                </a:cubicBezTo>
                <a:cubicBezTo>
                  <a:pt x="1044857" y="1538447"/>
                  <a:pt x="1044857" y="1526934"/>
                  <a:pt x="1044857" y="1526934"/>
                </a:cubicBezTo>
                <a:cubicBezTo>
                  <a:pt x="1056371" y="1526934"/>
                  <a:pt x="1056372" y="1515421"/>
                  <a:pt x="1056372" y="1515421"/>
                </a:cubicBezTo>
                <a:cubicBezTo>
                  <a:pt x="1056372" y="1515421"/>
                  <a:pt x="1056372" y="1521177"/>
                  <a:pt x="1056372" y="1525495"/>
                </a:cubicBezTo>
                <a:lnTo>
                  <a:pt x="1056371" y="1526933"/>
                </a:lnTo>
                <a:lnTo>
                  <a:pt x="1056371" y="1526934"/>
                </a:lnTo>
                <a:cubicBezTo>
                  <a:pt x="1056372" y="1529813"/>
                  <a:pt x="1056372" y="1530532"/>
                  <a:pt x="1056372" y="1529992"/>
                </a:cubicBezTo>
                <a:lnTo>
                  <a:pt x="1056371" y="1526933"/>
                </a:lnTo>
                <a:lnTo>
                  <a:pt x="1062128" y="1516860"/>
                </a:lnTo>
                <a:cubicBezTo>
                  <a:pt x="1065006" y="1515421"/>
                  <a:pt x="1067885" y="1515420"/>
                  <a:pt x="1067885" y="1515420"/>
                </a:cubicBezTo>
                <a:cubicBezTo>
                  <a:pt x="1056372" y="1515421"/>
                  <a:pt x="1056372" y="1503906"/>
                  <a:pt x="1056372" y="1503906"/>
                </a:cubicBezTo>
                <a:cubicBezTo>
                  <a:pt x="1044858" y="1503906"/>
                  <a:pt x="1044857" y="1515420"/>
                  <a:pt x="1044857" y="1515420"/>
                </a:cubicBezTo>
                <a:cubicBezTo>
                  <a:pt x="1044857" y="1515420"/>
                  <a:pt x="1044858" y="1503906"/>
                  <a:pt x="1033344" y="1503906"/>
                </a:cubicBezTo>
                <a:cubicBezTo>
                  <a:pt x="1041979" y="1520745"/>
                  <a:pt x="1044137" y="1537583"/>
                  <a:pt x="1030348" y="1554422"/>
                </a:cubicBezTo>
                <a:lnTo>
                  <a:pt x="1011006" y="1571163"/>
                </a:lnTo>
                <a:lnTo>
                  <a:pt x="1010860" y="1570999"/>
                </a:lnTo>
                <a:lnTo>
                  <a:pt x="1009453" y="1559891"/>
                </a:lnTo>
                <a:cubicBezTo>
                  <a:pt x="1008014" y="1557156"/>
                  <a:pt x="1005136" y="1554566"/>
                  <a:pt x="999379" y="1549385"/>
                </a:cubicBezTo>
                <a:cubicBezTo>
                  <a:pt x="1004848" y="1560611"/>
                  <a:pt x="1007582" y="1566223"/>
                  <a:pt x="1010390" y="1570470"/>
                </a:cubicBezTo>
                <a:lnTo>
                  <a:pt x="1010860" y="1570999"/>
                </a:lnTo>
                <a:lnTo>
                  <a:pt x="1010893" y="1571260"/>
                </a:lnTo>
                <a:lnTo>
                  <a:pt x="1011006" y="1571163"/>
                </a:lnTo>
                <a:close/>
                <a:moveTo>
                  <a:pt x="1192807" y="1672005"/>
                </a:moveTo>
                <a:cubicBezTo>
                  <a:pt x="1204321" y="1672005"/>
                  <a:pt x="1204321" y="1649553"/>
                  <a:pt x="1204321" y="1649553"/>
                </a:cubicBezTo>
                <a:cubicBezTo>
                  <a:pt x="1204320" y="1660491"/>
                  <a:pt x="1192806" y="1660491"/>
                  <a:pt x="1192807" y="1672005"/>
                </a:cubicBezTo>
                <a:close/>
                <a:moveTo>
                  <a:pt x="1658531" y="1908033"/>
                </a:moveTo>
                <a:cubicBezTo>
                  <a:pt x="1658531" y="1908033"/>
                  <a:pt x="1670045" y="1885582"/>
                  <a:pt x="1658532" y="1885582"/>
                </a:cubicBezTo>
                <a:cubicBezTo>
                  <a:pt x="1658532" y="1874068"/>
                  <a:pt x="1670045" y="1885582"/>
                  <a:pt x="1670045" y="1885582"/>
                </a:cubicBezTo>
                <a:cubicBezTo>
                  <a:pt x="1670045" y="1885582"/>
                  <a:pt x="1658531" y="1908033"/>
                  <a:pt x="1680983" y="1896519"/>
                </a:cubicBezTo>
                <a:cubicBezTo>
                  <a:pt x="1670045" y="1908033"/>
                  <a:pt x="1670045" y="1908033"/>
                  <a:pt x="1658531" y="1908033"/>
                </a:cubicBezTo>
                <a:close/>
                <a:moveTo>
                  <a:pt x="1090911" y="1627102"/>
                </a:moveTo>
                <a:cubicBezTo>
                  <a:pt x="1101851" y="1616164"/>
                  <a:pt x="1090911" y="1604650"/>
                  <a:pt x="1090912" y="1593137"/>
                </a:cubicBezTo>
                <a:cubicBezTo>
                  <a:pt x="1079398" y="1593136"/>
                  <a:pt x="1090911" y="1615588"/>
                  <a:pt x="1079399" y="1615588"/>
                </a:cubicBezTo>
                <a:cubicBezTo>
                  <a:pt x="1090911" y="1615588"/>
                  <a:pt x="1090911" y="1615588"/>
                  <a:pt x="1090911" y="1627102"/>
                </a:cubicBezTo>
                <a:close/>
                <a:moveTo>
                  <a:pt x="1453590" y="1806714"/>
                </a:moveTo>
                <a:cubicBezTo>
                  <a:pt x="1459347" y="1801245"/>
                  <a:pt x="1462225" y="1798510"/>
                  <a:pt x="1463664" y="1795704"/>
                </a:cubicBezTo>
                <a:lnTo>
                  <a:pt x="1465073" y="1784498"/>
                </a:lnTo>
                <a:lnTo>
                  <a:pt x="1465605" y="1784796"/>
                </a:lnTo>
                <a:lnTo>
                  <a:pt x="1479495" y="1799590"/>
                </a:lnTo>
                <a:cubicBezTo>
                  <a:pt x="1482374" y="1803835"/>
                  <a:pt x="1482374" y="1806714"/>
                  <a:pt x="1476618" y="1806714"/>
                </a:cubicBezTo>
                <a:cubicBezTo>
                  <a:pt x="1476618" y="1806714"/>
                  <a:pt x="1476618" y="1806714"/>
                  <a:pt x="1476618" y="1808153"/>
                </a:cubicBezTo>
                <a:lnTo>
                  <a:pt x="1476618" y="1813172"/>
                </a:lnTo>
                <a:lnTo>
                  <a:pt x="1465679" y="1810104"/>
                </a:lnTo>
                <a:lnTo>
                  <a:pt x="1465679" y="1806138"/>
                </a:lnTo>
                <a:lnTo>
                  <a:pt x="1460902" y="1808764"/>
                </a:lnTo>
                <a:close/>
                <a:moveTo>
                  <a:pt x="1476617" y="1818227"/>
                </a:moveTo>
                <a:lnTo>
                  <a:pt x="1476618" y="1813172"/>
                </a:lnTo>
                <a:lnTo>
                  <a:pt x="1478992" y="1813837"/>
                </a:lnTo>
                <a:lnTo>
                  <a:pt x="1480671" y="1816842"/>
                </a:lnTo>
                <a:close/>
                <a:moveTo>
                  <a:pt x="1487555" y="1829165"/>
                </a:moveTo>
                <a:lnTo>
                  <a:pt x="1480671" y="1816842"/>
                </a:lnTo>
                <a:lnTo>
                  <a:pt x="1481645" y="1816509"/>
                </a:lnTo>
                <a:cubicBezTo>
                  <a:pt x="1483776" y="1813405"/>
                  <a:pt x="1479352" y="1807145"/>
                  <a:pt x="1487555" y="1806713"/>
                </a:cubicBezTo>
                <a:cubicBezTo>
                  <a:pt x="1487555" y="1818227"/>
                  <a:pt x="1499068" y="1818227"/>
                  <a:pt x="1499069" y="1806714"/>
                </a:cubicBezTo>
                <a:cubicBezTo>
                  <a:pt x="1499068" y="1817652"/>
                  <a:pt x="1499069" y="1829165"/>
                  <a:pt x="1487555" y="1829165"/>
                </a:cubicBezTo>
                <a:close/>
                <a:moveTo>
                  <a:pt x="1045434" y="1627102"/>
                </a:moveTo>
                <a:cubicBezTo>
                  <a:pt x="1045434" y="1616164"/>
                  <a:pt x="1056947" y="1604651"/>
                  <a:pt x="1045433" y="1604651"/>
                </a:cubicBezTo>
                <a:cubicBezTo>
                  <a:pt x="1045433" y="1604651"/>
                  <a:pt x="1045434" y="1616164"/>
                  <a:pt x="1045434" y="1627102"/>
                </a:cubicBezTo>
                <a:close/>
                <a:moveTo>
                  <a:pt x="1568150" y="1886157"/>
                </a:moveTo>
                <a:cubicBezTo>
                  <a:pt x="1556637" y="1886157"/>
                  <a:pt x="1568150" y="1863706"/>
                  <a:pt x="1556637" y="1863706"/>
                </a:cubicBezTo>
                <a:lnTo>
                  <a:pt x="1556637" y="1852193"/>
                </a:lnTo>
                <a:cubicBezTo>
                  <a:pt x="1567574" y="1874644"/>
                  <a:pt x="1556637" y="1829741"/>
                  <a:pt x="1568150" y="1841254"/>
                </a:cubicBezTo>
                <a:cubicBezTo>
                  <a:pt x="1579664" y="1852193"/>
                  <a:pt x="1556636" y="1874644"/>
                  <a:pt x="1568150" y="1886157"/>
                </a:cubicBezTo>
                <a:close/>
                <a:moveTo>
                  <a:pt x="1533609" y="1874644"/>
                </a:moveTo>
                <a:cubicBezTo>
                  <a:pt x="1533609" y="1863705"/>
                  <a:pt x="1533609" y="1863705"/>
                  <a:pt x="1533609" y="1852193"/>
                </a:cubicBezTo>
                <a:cubicBezTo>
                  <a:pt x="1545122" y="1863130"/>
                  <a:pt x="1545122" y="1874644"/>
                  <a:pt x="1533609" y="1874644"/>
                </a:cubicBezTo>
                <a:close/>
                <a:moveTo>
                  <a:pt x="1056372" y="1638615"/>
                </a:moveTo>
                <a:cubicBezTo>
                  <a:pt x="1067885" y="1627102"/>
                  <a:pt x="1067885" y="1627102"/>
                  <a:pt x="1067885" y="1638615"/>
                </a:cubicBezTo>
                <a:cubicBezTo>
                  <a:pt x="1056372" y="1638615"/>
                  <a:pt x="1056372" y="1638615"/>
                  <a:pt x="1056372" y="1638615"/>
                </a:cubicBezTo>
                <a:close/>
                <a:moveTo>
                  <a:pt x="1364648" y="1794913"/>
                </a:moveTo>
                <a:lnTo>
                  <a:pt x="1364635" y="1794828"/>
                </a:lnTo>
                <a:lnTo>
                  <a:pt x="1364742" y="1794926"/>
                </a:lnTo>
                <a:close/>
                <a:moveTo>
                  <a:pt x="1590602" y="1908033"/>
                </a:moveTo>
                <a:cubicBezTo>
                  <a:pt x="1590601" y="1885582"/>
                  <a:pt x="1601540" y="1897095"/>
                  <a:pt x="1601540" y="1885006"/>
                </a:cubicBezTo>
                <a:cubicBezTo>
                  <a:pt x="1613053" y="1885006"/>
                  <a:pt x="1601540" y="1896519"/>
                  <a:pt x="1613053" y="1896519"/>
                </a:cubicBezTo>
                <a:cubicBezTo>
                  <a:pt x="1602114" y="1896519"/>
                  <a:pt x="1602114" y="1908033"/>
                  <a:pt x="1590602" y="1908033"/>
                </a:cubicBezTo>
                <a:close/>
                <a:moveTo>
                  <a:pt x="1273353" y="1751002"/>
                </a:moveTo>
                <a:lnTo>
                  <a:pt x="1273401" y="1750873"/>
                </a:lnTo>
                <a:lnTo>
                  <a:pt x="1273387" y="1750998"/>
                </a:lnTo>
                <a:close/>
                <a:moveTo>
                  <a:pt x="1681558" y="1953512"/>
                </a:moveTo>
                <a:cubicBezTo>
                  <a:pt x="1681559" y="1941998"/>
                  <a:pt x="1681559" y="1941998"/>
                  <a:pt x="1681559" y="1941998"/>
                </a:cubicBezTo>
                <a:cubicBezTo>
                  <a:pt x="1692496" y="1941998"/>
                  <a:pt x="1681558" y="1953512"/>
                  <a:pt x="1693072" y="1953512"/>
                </a:cubicBezTo>
                <a:close/>
                <a:moveTo>
                  <a:pt x="670090" y="1458427"/>
                </a:moveTo>
                <a:cubicBezTo>
                  <a:pt x="670091" y="1447489"/>
                  <a:pt x="670091" y="1447489"/>
                  <a:pt x="670091" y="1435976"/>
                </a:cubicBezTo>
                <a:cubicBezTo>
                  <a:pt x="681604" y="1435976"/>
                  <a:pt x="670091" y="1446914"/>
                  <a:pt x="681604" y="1458428"/>
                </a:cubicBezTo>
                <a:cubicBezTo>
                  <a:pt x="681604" y="1469942"/>
                  <a:pt x="681604" y="1447490"/>
                  <a:pt x="670090" y="1458427"/>
                </a:cubicBezTo>
                <a:close/>
                <a:moveTo>
                  <a:pt x="1620176" y="1931995"/>
                </a:moveTo>
                <a:cubicBezTo>
                  <a:pt x="1615931" y="1927750"/>
                  <a:pt x="1613053" y="1919259"/>
                  <a:pt x="1613053" y="1908033"/>
                </a:cubicBezTo>
                <a:cubicBezTo>
                  <a:pt x="1624566" y="1919546"/>
                  <a:pt x="1636081" y="1919547"/>
                  <a:pt x="1635504" y="1930484"/>
                </a:cubicBezTo>
                <a:cubicBezTo>
                  <a:pt x="1630035" y="1936241"/>
                  <a:pt x="1624422" y="1936241"/>
                  <a:pt x="1620176" y="1931995"/>
                </a:cubicBezTo>
                <a:close/>
                <a:moveTo>
                  <a:pt x="1022406" y="1638615"/>
                </a:moveTo>
                <a:cubicBezTo>
                  <a:pt x="1033919" y="1627102"/>
                  <a:pt x="1045433" y="1638615"/>
                  <a:pt x="1044282" y="1627677"/>
                </a:cubicBezTo>
                <a:cubicBezTo>
                  <a:pt x="1033344" y="1627677"/>
                  <a:pt x="1033344" y="1639192"/>
                  <a:pt x="1021831" y="1627677"/>
                </a:cubicBezTo>
                <a:cubicBezTo>
                  <a:pt x="1033344" y="1627677"/>
                  <a:pt x="1021831" y="1627677"/>
                  <a:pt x="1021830" y="1616164"/>
                </a:cubicBezTo>
                <a:cubicBezTo>
                  <a:pt x="1033344" y="1616164"/>
                  <a:pt x="1033344" y="1616164"/>
                  <a:pt x="1033344" y="1616164"/>
                </a:cubicBezTo>
                <a:cubicBezTo>
                  <a:pt x="1033344" y="1616164"/>
                  <a:pt x="1022406" y="1604650"/>
                  <a:pt x="1010892" y="1616164"/>
                </a:cubicBezTo>
                <a:cubicBezTo>
                  <a:pt x="1022406" y="1627102"/>
                  <a:pt x="1022406" y="1627102"/>
                  <a:pt x="1022406" y="1638615"/>
                </a:cubicBezTo>
                <a:close/>
                <a:moveTo>
                  <a:pt x="1072923" y="1663882"/>
                </a:moveTo>
                <a:cubicBezTo>
                  <a:pt x="1075081" y="1662182"/>
                  <a:pt x="1070763" y="1649553"/>
                  <a:pt x="1079398" y="1649553"/>
                </a:cubicBezTo>
                <a:cubicBezTo>
                  <a:pt x="1082277" y="1652432"/>
                  <a:pt x="1083716" y="1654591"/>
                  <a:pt x="1084256" y="1656209"/>
                </a:cubicBezTo>
                <a:lnTo>
                  <a:pt x="1084038" y="1657587"/>
                </a:lnTo>
                <a:lnTo>
                  <a:pt x="1079399" y="1661067"/>
                </a:lnTo>
                <a:cubicBezTo>
                  <a:pt x="1079399" y="1661067"/>
                  <a:pt x="1082277" y="1661066"/>
                  <a:pt x="1083716" y="1659627"/>
                </a:cubicBezTo>
                <a:lnTo>
                  <a:pt x="1084038" y="1657587"/>
                </a:lnTo>
                <a:lnTo>
                  <a:pt x="1085156" y="1656749"/>
                </a:lnTo>
                <a:cubicBezTo>
                  <a:pt x="1088033" y="1655310"/>
                  <a:pt x="1090912" y="1655310"/>
                  <a:pt x="1090912" y="1661066"/>
                </a:cubicBezTo>
                <a:cubicBezTo>
                  <a:pt x="1090912" y="1649553"/>
                  <a:pt x="1090912" y="1649553"/>
                  <a:pt x="1090336" y="1650128"/>
                </a:cubicBezTo>
                <a:cubicBezTo>
                  <a:pt x="1079398" y="1650128"/>
                  <a:pt x="1079398" y="1650128"/>
                  <a:pt x="1067885" y="1638615"/>
                </a:cubicBezTo>
                <a:cubicBezTo>
                  <a:pt x="1079399" y="1627102"/>
                  <a:pt x="1067885" y="1627102"/>
                  <a:pt x="1067885" y="1616164"/>
                </a:cubicBezTo>
                <a:cubicBezTo>
                  <a:pt x="1067885" y="1627102"/>
                  <a:pt x="1045434" y="1627102"/>
                  <a:pt x="1033919" y="1638615"/>
                </a:cubicBezTo>
                <a:cubicBezTo>
                  <a:pt x="1044858" y="1638615"/>
                  <a:pt x="1044857" y="1650128"/>
                  <a:pt x="1056371" y="1650128"/>
                </a:cubicBezTo>
                <a:cubicBezTo>
                  <a:pt x="1045433" y="1638615"/>
                  <a:pt x="1067885" y="1650128"/>
                  <a:pt x="1067885" y="1638615"/>
                </a:cubicBezTo>
                <a:cubicBezTo>
                  <a:pt x="1067885" y="1649553"/>
                  <a:pt x="1079399" y="1661067"/>
                  <a:pt x="1067885" y="1661066"/>
                </a:cubicBezTo>
                <a:cubicBezTo>
                  <a:pt x="1070763" y="1663801"/>
                  <a:pt x="1072202" y="1664449"/>
                  <a:pt x="1072923" y="1663882"/>
                </a:cubicBezTo>
                <a:close/>
                <a:moveTo>
                  <a:pt x="1215834" y="1739359"/>
                </a:moveTo>
                <a:cubicBezTo>
                  <a:pt x="1238286" y="1728422"/>
                  <a:pt x="1238286" y="1716907"/>
                  <a:pt x="1249799" y="1716907"/>
                </a:cubicBezTo>
                <a:cubicBezTo>
                  <a:pt x="1249799" y="1716907"/>
                  <a:pt x="1249799" y="1711150"/>
                  <a:pt x="1249799" y="1706833"/>
                </a:cubicBezTo>
                <a:lnTo>
                  <a:pt x="1249800" y="1705395"/>
                </a:lnTo>
                <a:lnTo>
                  <a:pt x="1249800" y="1705394"/>
                </a:lnTo>
                <a:cubicBezTo>
                  <a:pt x="1249800" y="1702516"/>
                  <a:pt x="1249799" y="1701796"/>
                  <a:pt x="1249800" y="1702336"/>
                </a:cubicBezTo>
                <a:lnTo>
                  <a:pt x="1249800" y="1705395"/>
                </a:lnTo>
                <a:lnTo>
                  <a:pt x="1242892" y="1715468"/>
                </a:lnTo>
                <a:cubicBezTo>
                  <a:pt x="1238717" y="1716907"/>
                  <a:pt x="1233104" y="1716907"/>
                  <a:pt x="1227347" y="1716907"/>
                </a:cubicBezTo>
                <a:cubicBezTo>
                  <a:pt x="1238285" y="1727845"/>
                  <a:pt x="1215834" y="1727845"/>
                  <a:pt x="1215834" y="1739359"/>
                </a:cubicBezTo>
                <a:close/>
                <a:moveTo>
                  <a:pt x="352316" y="1312205"/>
                </a:moveTo>
                <a:cubicBezTo>
                  <a:pt x="363829" y="1301267"/>
                  <a:pt x="375342" y="1335232"/>
                  <a:pt x="397795" y="1323719"/>
                </a:cubicBezTo>
                <a:cubicBezTo>
                  <a:pt x="397794" y="1301267"/>
                  <a:pt x="431759" y="1278816"/>
                  <a:pt x="408732" y="1244851"/>
                </a:cubicBezTo>
                <a:cubicBezTo>
                  <a:pt x="386280" y="1255788"/>
                  <a:pt x="374767" y="1244851"/>
                  <a:pt x="374767" y="1233337"/>
                </a:cubicBezTo>
                <a:cubicBezTo>
                  <a:pt x="374767" y="1244851"/>
                  <a:pt x="351741" y="1255788"/>
                  <a:pt x="363254" y="1267302"/>
                </a:cubicBezTo>
                <a:cubicBezTo>
                  <a:pt x="352316" y="1267302"/>
                  <a:pt x="340803" y="1278240"/>
                  <a:pt x="340802" y="1289754"/>
                </a:cubicBezTo>
                <a:cubicBezTo>
                  <a:pt x="352316" y="1300692"/>
                  <a:pt x="363829" y="1300692"/>
                  <a:pt x="352316" y="1312205"/>
                </a:cubicBezTo>
                <a:close/>
                <a:moveTo>
                  <a:pt x="1101850" y="1683518"/>
                </a:moveTo>
                <a:cubicBezTo>
                  <a:pt x="1113364" y="1683518"/>
                  <a:pt x="1113364" y="1683518"/>
                  <a:pt x="1113363" y="1672004"/>
                </a:cubicBezTo>
                <a:cubicBezTo>
                  <a:pt x="1101851" y="1672005"/>
                  <a:pt x="1101851" y="1672005"/>
                  <a:pt x="1101850" y="1683518"/>
                </a:cubicBezTo>
                <a:close/>
                <a:moveTo>
                  <a:pt x="942963" y="1605226"/>
                </a:moveTo>
                <a:cubicBezTo>
                  <a:pt x="953901" y="1616164"/>
                  <a:pt x="965414" y="1593712"/>
                  <a:pt x="965414" y="1593712"/>
                </a:cubicBezTo>
                <a:cubicBezTo>
                  <a:pt x="954476" y="1582198"/>
                  <a:pt x="954476" y="1604651"/>
                  <a:pt x="942963" y="1605226"/>
                </a:cubicBezTo>
                <a:close/>
                <a:moveTo>
                  <a:pt x="931449" y="1605226"/>
                </a:moveTo>
                <a:cubicBezTo>
                  <a:pt x="931449" y="1605226"/>
                  <a:pt x="931449" y="1605226"/>
                  <a:pt x="931448" y="1593712"/>
                </a:cubicBezTo>
                <a:cubicBezTo>
                  <a:pt x="920511" y="1593713"/>
                  <a:pt x="920511" y="1582198"/>
                  <a:pt x="908421" y="1582198"/>
                </a:cubicBezTo>
                <a:cubicBezTo>
                  <a:pt x="908422" y="1593712"/>
                  <a:pt x="908422" y="1593712"/>
                  <a:pt x="919935" y="1593713"/>
                </a:cubicBezTo>
                <a:cubicBezTo>
                  <a:pt x="919935" y="1582774"/>
                  <a:pt x="919935" y="1605226"/>
                  <a:pt x="931449" y="1605226"/>
                </a:cubicBezTo>
                <a:close/>
                <a:moveTo>
                  <a:pt x="999955" y="1639191"/>
                </a:moveTo>
                <a:cubicBezTo>
                  <a:pt x="999955" y="1628253"/>
                  <a:pt x="999955" y="1628253"/>
                  <a:pt x="999955" y="1616739"/>
                </a:cubicBezTo>
                <a:cubicBezTo>
                  <a:pt x="1010892" y="1605226"/>
                  <a:pt x="1022406" y="1616739"/>
                  <a:pt x="1022406" y="1605226"/>
                </a:cubicBezTo>
                <a:cubicBezTo>
                  <a:pt x="1022406" y="1594288"/>
                  <a:pt x="1011468" y="1594288"/>
                  <a:pt x="999955" y="1582775"/>
                </a:cubicBezTo>
                <a:cubicBezTo>
                  <a:pt x="999955" y="1582775"/>
                  <a:pt x="1011468" y="1593712"/>
                  <a:pt x="999954" y="1605226"/>
                </a:cubicBezTo>
                <a:lnTo>
                  <a:pt x="999955" y="1593713"/>
                </a:lnTo>
                <a:cubicBezTo>
                  <a:pt x="988441" y="1604650"/>
                  <a:pt x="988441" y="1604650"/>
                  <a:pt x="988440" y="1605226"/>
                </a:cubicBezTo>
                <a:cubicBezTo>
                  <a:pt x="988441" y="1616740"/>
                  <a:pt x="999955" y="1627677"/>
                  <a:pt x="999955" y="1639191"/>
                </a:cubicBezTo>
                <a:close/>
                <a:moveTo>
                  <a:pt x="1444667" y="1861690"/>
                </a:moveTo>
                <a:cubicBezTo>
                  <a:pt x="1443227" y="1860251"/>
                  <a:pt x="1443228" y="1857373"/>
                  <a:pt x="1443227" y="1851616"/>
                </a:cubicBezTo>
                <a:cubicBezTo>
                  <a:pt x="1443227" y="1851616"/>
                  <a:pt x="1454741" y="1851616"/>
                  <a:pt x="1454741" y="1863129"/>
                </a:cubicBezTo>
                <a:cubicBezTo>
                  <a:pt x="1448984" y="1863129"/>
                  <a:pt x="1446106" y="1863129"/>
                  <a:pt x="1444667" y="1861690"/>
                </a:cubicBezTo>
                <a:close/>
                <a:moveTo>
                  <a:pt x="1476617" y="1885005"/>
                </a:moveTo>
                <a:cubicBezTo>
                  <a:pt x="1476617" y="1862554"/>
                  <a:pt x="1476617" y="1851617"/>
                  <a:pt x="1454166" y="1840103"/>
                </a:cubicBezTo>
                <a:cubicBezTo>
                  <a:pt x="1462801" y="1840103"/>
                  <a:pt x="1452331" y="1820998"/>
                  <a:pt x="1456027" y="1811445"/>
                </a:cubicBezTo>
                <a:lnTo>
                  <a:pt x="1460902" y="1808764"/>
                </a:lnTo>
                <a:lnTo>
                  <a:pt x="1465679" y="1810104"/>
                </a:lnTo>
                <a:lnTo>
                  <a:pt x="1465679" y="1816213"/>
                </a:lnTo>
                <a:cubicBezTo>
                  <a:pt x="1465679" y="1817652"/>
                  <a:pt x="1465679" y="1817652"/>
                  <a:pt x="1465679" y="1817652"/>
                </a:cubicBezTo>
                <a:cubicBezTo>
                  <a:pt x="1476617" y="1829165"/>
                  <a:pt x="1465679" y="1851616"/>
                  <a:pt x="1488130" y="1874068"/>
                </a:cubicBezTo>
                <a:cubicBezTo>
                  <a:pt x="1488130" y="1874068"/>
                  <a:pt x="1476617" y="1874068"/>
                  <a:pt x="1488131" y="1885582"/>
                </a:cubicBezTo>
                <a:cubicBezTo>
                  <a:pt x="1476617" y="1885582"/>
                  <a:pt x="1476617" y="1885582"/>
                  <a:pt x="1476617" y="1885005"/>
                </a:cubicBezTo>
                <a:close/>
                <a:moveTo>
                  <a:pt x="1522096" y="1908033"/>
                </a:moveTo>
                <a:cubicBezTo>
                  <a:pt x="1522096" y="1897095"/>
                  <a:pt x="1533609" y="1897095"/>
                  <a:pt x="1544547" y="1896519"/>
                </a:cubicBezTo>
                <a:cubicBezTo>
                  <a:pt x="1533609" y="1908033"/>
                  <a:pt x="1533609" y="1896519"/>
                  <a:pt x="1522096" y="1908033"/>
                </a:cubicBezTo>
                <a:close/>
                <a:moveTo>
                  <a:pt x="1135814" y="1717277"/>
                </a:moveTo>
                <a:lnTo>
                  <a:pt x="1135814" y="1716907"/>
                </a:lnTo>
                <a:lnTo>
                  <a:pt x="1136852" y="1716907"/>
                </a:lnTo>
                <a:close/>
                <a:moveTo>
                  <a:pt x="840491" y="1571260"/>
                </a:moveTo>
                <a:cubicBezTo>
                  <a:pt x="852006" y="1571260"/>
                  <a:pt x="852005" y="1548809"/>
                  <a:pt x="851429" y="1525782"/>
                </a:cubicBezTo>
                <a:cubicBezTo>
                  <a:pt x="828978" y="1537296"/>
                  <a:pt x="828978" y="1525782"/>
                  <a:pt x="817465" y="1525782"/>
                </a:cubicBezTo>
                <a:cubicBezTo>
                  <a:pt x="805951" y="1525782"/>
                  <a:pt x="805950" y="1537296"/>
                  <a:pt x="817465" y="1537296"/>
                </a:cubicBezTo>
                <a:cubicBezTo>
                  <a:pt x="828978" y="1537296"/>
                  <a:pt x="817465" y="1525782"/>
                  <a:pt x="828978" y="1537296"/>
                </a:cubicBezTo>
                <a:cubicBezTo>
                  <a:pt x="828978" y="1548234"/>
                  <a:pt x="817465" y="1548234"/>
                  <a:pt x="828978" y="1559747"/>
                </a:cubicBezTo>
                <a:cubicBezTo>
                  <a:pt x="828978" y="1559747"/>
                  <a:pt x="828978" y="1571260"/>
                  <a:pt x="840491" y="1571260"/>
                </a:cubicBezTo>
                <a:close/>
                <a:moveTo>
                  <a:pt x="875032" y="1593713"/>
                </a:moveTo>
                <a:cubicBezTo>
                  <a:pt x="875032" y="1582198"/>
                  <a:pt x="875032" y="1582198"/>
                  <a:pt x="863519" y="1570685"/>
                </a:cubicBezTo>
                <a:cubicBezTo>
                  <a:pt x="863519" y="1570685"/>
                  <a:pt x="875032" y="1582198"/>
                  <a:pt x="863519" y="1582198"/>
                </a:cubicBezTo>
                <a:cubicBezTo>
                  <a:pt x="863519" y="1582198"/>
                  <a:pt x="863519" y="1593713"/>
                  <a:pt x="875032" y="1593713"/>
                </a:cubicBezTo>
                <a:close/>
                <a:moveTo>
                  <a:pt x="1464455" y="1888469"/>
                </a:moveTo>
                <a:lnTo>
                  <a:pt x="1462792" y="1886077"/>
                </a:lnTo>
                <a:lnTo>
                  <a:pt x="1466254" y="1885582"/>
                </a:lnTo>
                <a:cubicBezTo>
                  <a:pt x="1466254" y="1888460"/>
                  <a:pt x="1465535" y="1889180"/>
                  <a:pt x="1464455" y="1888469"/>
                </a:cubicBezTo>
                <a:close/>
                <a:moveTo>
                  <a:pt x="1562716" y="1940109"/>
                </a:moveTo>
                <a:cubicBezTo>
                  <a:pt x="1561098" y="1936493"/>
                  <a:pt x="1567574" y="1928182"/>
                  <a:pt x="1567574" y="1919547"/>
                </a:cubicBezTo>
                <a:cubicBezTo>
                  <a:pt x="1579087" y="1919547"/>
                  <a:pt x="1556637" y="1930485"/>
                  <a:pt x="1567574" y="1941998"/>
                </a:cubicBezTo>
                <a:cubicBezTo>
                  <a:pt x="1564695" y="1941998"/>
                  <a:pt x="1563256" y="1941315"/>
                  <a:pt x="1562716" y="1940109"/>
                </a:cubicBezTo>
                <a:close/>
                <a:moveTo>
                  <a:pt x="1533609" y="1930485"/>
                </a:moveTo>
                <a:cubicBezTo>
                  <a:pt x="1533609" y="1919547"/>
                  <a:pt x="1522096" y="1919546"/>
                  <a:pt x="1533609" y="1908033"/>
                </a:cubicBezTo>
                <a:cubicBezTo>
                  <a:pt x="1545123" y="1908033"/>
                  <a:pt x="1545122" y="1919546"/>
                  <a:pt x="1545122" y="1919546"/>
                </a:cubicBezTo>
                <a:cubicBezTo>
                  <a:pt x="1533609" y="1930485"/>
                  <a:pt x="1533609" y="1919547"/>
                  <a:pt x="1533609" y="1930485"/>
                </a:cubicBezTo>
                <a:close/>
                <a:moveTo>
                  <a:pt x="1011468" y="1672004"/>
                </a:moveTo>
                <a:cubicBezTo>
                  <a:pt x="1022406" y="1672005"/>
                  <a:pt x="1022406" y="1672005"/>
                  <a:pt x="1033920" y="1672005"/>
                </a:cubicBezTo>
                <a:cubicBezTo>
                  <a:pt x="1033920" y="1672005"/>
                  <a:pt x="1033919" y="1669270"/>
                  <a:pt x="1033920" y="1665024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33919" y="1660491"/>
                </a:lnTo>
                <a:lnTo>
                  <a:pt x="1033919" y="1648977"/>
                </a:lnTo>
                <a:cubicBezTo>
                  <a:pt x="1017081" y="1648977"/>
                  <a:pt x="1025500" y="1655454"/>
                  <a:pt x="1030762" y="1658692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18591" y="1656173"/>
                </a:lnTo>
                <a:cubicBezTo>
                  <a:pt x="1014346" y="1654734"/>
                  <a:pt x="1011468" y="1654734"/>
                  <a:pt x="1011468" y="1660491"/>
                </a:cubicBezTo>
                <a:cubicBezTo>
                  <a:pt x="1022981" y="1660491"/>
                  <a:pt x="1011468" y="1660491"/>
                  <a:pt x="1011468" y="1672004"/>
                </a:cubicBezTo>
                <a:close/>
                <a:moveTo>
                  <a:pt x="1454741" y="1897096"/>
                </a:moveTo>
                <a:lnTo>
                  <a:pt x="1454741" y="1885582"/>
                </a:lnTo>
                <a:cubicBezTo>
                  <a:pt x="1443227" y="1897095"/>
                  <a:pt x="1443228" y="1885582"/>
                  <a:pt x="1443228" y="1885582"/>
                </a:cubicBezTo>
                <a:cubicBezTo>
                  <a:pt x="1431714" y="1885582"/>
                  <a:pt x="1443228" y="1885582"/>
                  <a:pt x="1431714" y="1885582"/>
                </a:cubicBezTo>
                <a:cubicBezTo>
                  <a:pt x="1454166" y="1874644"/>
                  <a:pt x="1431714" y="1863130"/>
                  <a:pt x="1443227" y="1851616"/>
                </a:cubicBezTo>
                <a:cubicBezTo>
                  <a:pt x="1443228" y="1863130"/>
                  <a:pt x="1443228" y="1874644"/>
                  <a:pt x="1454741" y="1863129"/>
                </a:cubicBezTo>
                <a:cubicBezTo>
                  <a:pt x="1454741" y="1874644"/>
                  <a:pt x="1443228" y="1874644"/>
                  <a:pt x="1454741" y="1874644"/>
                </a:cubicBezTo>
                <a:cubicBezTo>
                  <a:pt x="1454741" y="1874644"/>
                  <a:pt x="1454741" y="1874644"/>
                  <a:pt x="1454741" y="1863129"/>
                </a:cubicBezTo>
                <a:cubicBezTo>
                  <a:pt x="1454741" y="1868598"/>
                  <a:pt x="1457619" y="1877090"/>
                  <a:pt x="1460497" y="1882775"/>
                </a:cubicBezTo>
                <a:lnTo>
                  <a:pt x="1462792" y="1886077"/>
                </a:lnTo>
                <a:lnTo>
                  <a:pt x="1456179" y="1887021"/>
                </a:lnTo>
                <a:cubicBezTo>
                  <a:pt x="1454740" y="1888460"/>
                  <a:pt x="1454741" y="1891338"/>
                  <a:pt x="1454741" y="1897096"/>
                </a:cubicBezTo>
                <a:close/>
                <a:moveTo>
                  <a:pt x="885970" y="1616164"/>
                </a:moveTo>
                <a:cubicBezTo>
                  <a:pt x="897484" y="1604650"/>
                  <a:pt x="897484" y="1604650"/>
                  <a:pt x="908997" y="1593712"/>
                </a:cubicBezTo>
                <a:cubicBezTo>
                  <a:pt x="897484" y="1604650"/>
                  <a:pt x="897484" y="1593713"/>
                  <a:pt x="897484" y="1582198"/>
                </a:cubicBezTo>
                <a:cubicBezTo>
                  <a:pt x="897484" y="1604650"/>
                  <a:pt x="885970" y="1604650"/>
                  <a:pt x="885970" y="1616164"/>
                </a:cubicBezTo>
                <a:close/>
                <a:moveTo>
                  <a:pt x="1221977" y="1782867"/>
                </a:moveTo>
                <a:cubicBezTo>
                  <a:pt x="1222670" y="1784118"/>
                  <a:pt x="1224037" y="1784837"/>
                  <a:pt x="1226772" y="1784837"/>
                </a:cubicBezTo>
                <a:lnTo>
                  <a:pt x="1221859" y="1782049"/>
                </a:lnTo>
                <a:lnTo>
                  <a:pt x="1221231" y="1777714"/>
                </a:lnTo>
                <a:lnTo>
                  <a:pt x="1216916" y="1766640"/>
                </a:lnTo>
                <a:lnTo>
                  <a:pt x="1216913" y="1766488"/>
                </a:lnTo>
                <a:lnTo>
                  <a:pt x="1217420" y="1762386"/>
                </a:lnTo>
                <a:lnTo>
                  <a:pt x="1230586" y="1762386"/>
                </a:lnTo>
                <a:cubicBezTo>
                  <a:pt x="1234832" y="1762386"/>
                  <a:pt x="1237710" y="1762386"/>
                  <a:pt x="1237710" y="1762386"/>
                </a:cubicBezTo>
                <a:cubicBezTo>
                  <a:pt x="1226772" y="1751448"/>
                  <a:pt x="1226772" y="1739935"/>
                  <a:pt x="1215258" y="1739935"/>
                </a:cubicBezTo>
                <a:cubicBezTo>
                  <a:pt x="1218137" y="1742669"/>
                  <a:pt x="1218892" y="1746843"/>
                  <a:pt x="1218757" y="1751565"/>
                </a:cubicBezTo>
                <a:lnTo>
                  <a:pt x="1217420" y="1762386"/>
                </a:lnTo>
                <a:lnTo>
                  <a:pt x="1215259" y="1762386"/>
                </a:lnTo>
                <a:lnTo>
                  <a:pt x="1216916" y="1766640"/>
                </a:lnTo>
                <a:lnTo>
                  <a:pt x="1217121" y="1779359"/>
                </a:lnTo>
                <a:lnTo>
                  <a:pt x="1221859" y="1782049"/>
                </a:lnTo>
                <a:close/>
                <a:moveTo>
                  <a:pt x="1578512" y="1964450"/>
                </a:moveTo>
                <a:cubicBezTo>
                  <a:pt x="1578512" y="1952936"/>
                  <a:pt x="1578512" y="1952936"/>
                  <a:pt x="1590025" y="1952936"/>
                </a:cubicBezTo>
                <a:cubicBezTo>
                  <a:pt x="1578512" y="1952936"/>
                  <a:pt x="1590026" y="1941998"/>
                  <a:pt x="1590025" y="1930484"/>
                </a:cubicBezTo>
                <a:cubicBezTo>
                  <a:pt x="1601539" y="1930484"/>
                  <a:pt x="1590026" y="1941998"/>
                  <a:pt x="1590026" y="1941998"/>
                </a:cubicBezTo>
                <a:cubicBezTo>
                  <a:pt x="1601539" y="1941998"/>
                  <a:pt x="1601540" y="1931060"/>
                  <a:pt x="1601539" y="1919547"/>
                </a:cubicBezTo>
                <a:cubicBezTo>
                  <a:pt x="1601539" y="1930484"/>
                  <a:pt x="1613052" y="1941998"/>
                  <a:pt x="1601539" y="1941998"/>
                </a:cubicBezTo>
                <a:cubicBezTo>
                  <a:pt x="1601540" y="1953512"/>
                  <a:pt x="1613052" y="1941998"/>
                  <a:pt x="1613053" y="1953512"/>
                </a:cubicBezTo>
                <a:cubicBezTo>
                  <a:pt x="1613053" y="1953512"/>
                  <a:pt x="1590602" y="1953512"/>
                  <a:pt x="1578512" y="1964450"/>
                </a:cubicBezTo>
                <a:close/>
                <a:moveTo>
                  <a:pt x="534230" y="1447489"/>
                </a:moveTo>
                <a:cubicBezTo>
                  <a:pt x="522716" y="1413525"/>
                  <a:pt x="511203" y="1435976"/>
                  <a:pt x="534230" y="1447489"/>
                </a:cubicBezTo>
                <a:close/>
                <a:moveTo>
                  <a:pt x="1141364" y="1749280"/>
                </a:moveTo>
                <a:cubicBezTo>
                  <a:pt x="1151538" y="1753139"/>
                  <a:pt x="1172802" y="1742669"/>
                  <a:pt x="1180142" y="1752600"/>
                </a:cubicBezTo>
                <a:cubicBezTo>
                  <a:pt x="1180142" y="1730148"/>
                  <a:pt x="1169205" y="1730149"/>
                  <a:pt x="1157691" y="1718635"/>
                </a:cubicBezTo>
                <a:cubicBezTo>
                  <a:pt x="1168629" y="1707121"/>
                  <a:pt x="1168629" y="1718635"/>
                  <a:pt x="1180143" y="1707121"/>
                </a:cubicBezTo>
                <a:cubicBezTo>
                  <a:pt x="1157115" y="1707121"/>
                  <a:pt x="1157115" y="1707121"/>
                  <a:pt x="1168628" y="1695607"/>
                </a:cubicBezTo>
                <a:cubicBezTo>
                  <a:pt x="1168628" y="1695607"/>
                  <a:pt x="1146177" y="1695608"/>
                  <a:pt x="1146177" y="1684095"/>
                </a:cubicBezTo>
                <a:cubicBezTo>
                  <a:pt x="1146177" y="1684095"/>
                  <a:pt x="1169204" y="1684094"/>
                  <a:pt x="1157690" y="1672580"/>
                </a:cubicBezTo>
                <a:cubicBezTo>
                  <a:pt x="1149056" y="1681216"/>
                  <a:pt x="1146897" y="1676898"/>
                  <a:pt x="1136886" y="1674199"/>
                </a:cubicBezTo>
                <a:lnTo>
                  <a:pt x="1135716" y="1674055"/>
                </a:lnTo>
                <a:lnTo>
                  <a:pt x="1135239" y="1672580"/>
                </a:lnTo>
                <a:lnTo>
                  <a:pt x="1134896" y="1673954"/>
                </a:lnTo>
                <a:lnTo>
                  <a:pt x="1123725" y="1672580"/>
                </a:lnTo>
                <a:cubicBezTo>
                  <a:pt x="1123725" y="1672580"/>
                  <a:pt x="1123725" y="1672580"/>
                  <a:pt x="1123725" y="1684094"/>
                </a:cubicBezTo>
                <a:cubicBezTo>
                  <a:pt x="1129482" y="1684094"/>
                  <a:pt x="1132361" y="1681215"/>
                  <a:pt x="1133800" y="1678337"/>
                </a:cubicBezTo>
                <a:lnTo>
                  <a:pt x="1134896" y="1673954"/>
                </a:lnTo>
                <a:lnTo>
                  <a:pt x="1135716" y="1674055"/>
                </a:lnTo>
                <a:lnTo>
                  <a:pt x="1138477" y="1682591"/>
                </a:lnTo>
                <a:cubicBezTo>
                  <a:pt x="1137398" y="1694060"/>
                  <a:pt x="1126604" y="1708848"/>
                  <a:pt x="1135239" y="1717483"/>
                </a:cubicBezTo>
                <a:lnTo>
                  <a:pt x="1135814" y="1717277"/>
                </a:lnTo>
                <a:lnTo>
                  <a:pt x="1135814" y="1726982"/>
                </a:lnTo>
                <a:cubicBezTo>
                  <a:pt x="1135814" y="1728422"/>
                  <a:pt x="1135814" y="1728422"/>
                  <a:pt x="1135814" y="1728422"/>
                </a:cubicBezTo>
                <a:cubicBezTo>
                  <a:pt x="1135814" y="1728422"/>
                  <a:pt x="1135814" y="1728422"/>
                  <a:pt x="1147328" y="1728421"/>
                </a:cubicBezTo>
                <a:cubicBezTo>
                  <a:pt x="1147328" y="1728421"/>
                  <a:pt x="1147328" y="1728421"/>
                  <a:pt x="1147328" y="1716907"/>
                </a:cubicBezTo>
                <a:cubicBezTo>
                  <a:pt x="1147328" y="1716907"/>
                  <a:pt x="1147328" y="1716907"/>
                  <a:pt x="1145889" y="1716907"/>
                </a:cubicBezTo>
                <a:lnTo>
                  <a:pt x="1136852" y="1716907"/>
                </a:lnTo>
                <a:lnTo>
                  <a:pt x="1140276" y="1715684"/>
                </a:lnTo>
                <a:cubicBezTo>
                  <a:pt x="1142436" y="1712446"/>
                  <a:pt x="1138117" y="1705969"/>
                  <a:pt x="1146752" y="1705969"/>
                </a:cubicBezTo>
                <a:cubicBezTo>
                  <a:pt x="1146752" y="1705969"/>
                  <a:pt x="1135239" y="1694456"/>
                  <a:pt x="1146753" y="1694456"/>
                </a:cubicBezTo>
                <a:cubicBezTo>
                  <a:pt x="1146752" y="1716907"/>
                  <a:pt x="1169780" y="1716907"/>
                  <a:pt x="1158266" y="1739359"/>
                </a:cubicBezTo>
                <a:cubicBezTo>
                  <a:pt x="1147328" y="1739359"/>
                  <a:pt x="1147329" y="1727845"/>
                  <a:pt x="1135814" y="1739359"/>
                </a:cubicBezTo>
                <a:cubicBezTo>
                  <a:pt x="1135815" y="1745116"/>
                  <a:pt x="1137974" y="1747994"/>
                  <a:pt x="1141364" y="1749280"/>
                </a:cubicBezTo>
                <a:close/>
                <a:moveTo>
                  <a:pt x="1499644" y="1930485"/>
                </a:moveTo>
                <a:cubicBezTo>
                  <a:pt x="1499644" y="1924728"/>
                  <a:pt x="1499644" y="1921850"/>
                  <a:pt x="1498206" y="1920411"/>
                </a:cubicBezTo>
                <a:lnTo>
                  <a:pt x="1494068" y="1919820"/>
                </a:lnTo>
                <a:lnTo>
                  <a:pt x="1493888" y="1919475"/>
                </a:lnTo>
                <a:cubicBezTo>
                  <a:pt x="1491009" y="1916668"/>
                  <a:pt x="1488130" y="1913790"/>
                  <a:pt x="1488130" y="1908033"/>
                </a:cubicBezTo>
                <a:cubicBezTo>
                  <a:pt x="1488130" y="1908033"/>
                  <a:pt x="1488130" y="1908033"/>
                  <a:pt x="1499644" y="1908033"/>
                </a:cubicBezTo>
                <a:cubicBezTo>
                  <a:pt x="1488130" y="1918971"/>
                  <a:pt x="1511158" y="1918971"/>
                  <a:pt x="1499644" y="1930485"/>
                </a:cubicBezTo>
                <a:close/>
                <a:moveTo>
                  <a:pt x="1296429" y="1830317"/>
                </a:moveTo>
                <a:lnTo>
                  <a:pt x="1295279" y="1829374"/>
                </a:lnTo>
                <a:lnTo>
                  <a:pt x="1295279" y="1829165"/>
                </a:lnTo>
                <a:lnTo>
                  <a:pt x="1296542" y="1829887"/>
                </a:lnTo>
                <a:close/>
                <a:moveTo>
                  <a:pt x="1488130" y="1930485"/>
                </a:moveTo>
                <a:cubicBezTo>
                  <a:pt x="1488130" y="1930485"/>
                  <a:pt x="1488130" y="1930485"/>
                  <a:pt x="1488130" y="1918971"/>
                </a:cubicBezTo>
                <a:lnTo>
                  <a:pt x="1494068" y="1919820"/>
                </a:lnTo>
                <a:lnTo>
                  <a:pt x="1499644" y="1930485"/>
                </a:lnTo>
                <a:cubicBezTo>
                  <a:pt x="1499644" y="1930485"/>
                  <a:pt x="1499644" y="1930485"/>
                  <a:pt x="1488130" y="1930485"/>
                </a:cubicBezTo>
                <a:close/>
                <a:moveTo>
                  <a:pt x="902341" y="1641430"/>
                </a:moveTo>
                <a:cubicBezTo>
                  <a:pt x="903961" y="1639731"/>
                  <a:pt x="897485" y="1627102"/>
                  <a:pt x="897485" y="1627102"/>
                </a:cubicBezTo>
                <a:cubicBezTo>
                  <a:pt x="897484" y="1638615"/>
                  <a:pt x="908998" y="1638615"/>
                  <a:pt x="897484" y="1638615"/>
                </a:cubicBezTo>
                <a:cubicBezTo>
                  <a:pt x="900363" y="1641349"/>
                  <a:pt x="901802" y="1641997"/>
                  <a:pt x="902341" y="1641430"/>
                </a:cubicBezTo>
                <a:close/>
                <a:moveTo>
                  <a:pt x="1431713" y="1908534"/>
                </a:moveTo>
                <a:lnTo>
                  <a:pt x="1431713" y="1908033"/>
                </a:lnTo>
                <a:lnTo>
                  <a:pt x="1431541" y="1907904"/>
                </a:lnTo>
                <a:lnTo>
                  <a:pt x="1436895" y="1898535"/>
                </a:lnTo>
                <a:cubicBezTo>
                  <a:pt x="1439773" y="1897096"/>
                  <a:pt x="1442651" y="1897095"/>
                  <a:pt x="1442651" y="1897095"/>
                </a:cubicBezTo>
                <a:cubicBezTo>
                  <a:pt x="1448408" y="1902564"/>
                  <a:pt x="1448409" y="1905299"/>
                  <a:pt x="1445530" y="1906738"/>
                </a:cubicBezTo>
                <a:close/>
                <a:moveTo>
                  <a:pt x="942386" y="1670565"/>
                </a:moveTo>
                <a:lnTo>
                  <a:pt x="942386" y="1661930"/>
                </a:lnTo>
                <a:cubicBezTo>
                  <a:pt x="942386" y="1660491"/>
                  <a:pt x="942386" y="1660491"/>
                  <a:pt x="942386" y="1660491"/>
                </a:cubicBezTo>
                <a:cubicBezTo>
                  <a:pt x="948143" y="1666248"/>
                  <a:pt x="945265" y="1669126"/>
                  <a:pt x="942387" y="1670565"/>
                </a:cubicBezTo>
                <a:close/>
                <a:moveTo>
                  <a:pt x="1120792" y="1759286"/>
                </a:moveTo>
                <a:lnTo>
                  <a:pt x="1121422" y="1756917"/>
                </a:lnTo>
                <a:cubicBezTo>
                  <a:pt x="1121423" y="1756197"/>
                  <a:pt x="1121422" y="1755838"/>
                  <a:pt x="1122143" y="1756378"/>
                </a:cubicBezTo>
                <a:lnTo>
                  <a:pt x="1125256" y="1759380"/>
                </a:lnTo>
                <a:lnTo>
                  <a:pt x="1121423" y="1759580"/>
                </a:lnTo>
                <a:close/>
                <a:moveTo>
                  <a:pt x="988440" y="1694456"/>
                </a:moveTo>
                <a:lnTo>
                  <a:pt x="999955" y="1694456"/>
                </a:lnTo>
                <a:cubicBezTo>
                  <a:pt x="999954" y="1683518"/>
                  <a:pt x="999955" y="1672005"/>
                  <a:pt x="999955" y="1672005"/>
                </a:cubicBezTo>
                <a:cubicBezTo>
                  <a:pt x="988441" y="1672005"/>
                  <a:pt x="988441" y="1682943"/>
                  <a:pt x="988440" y="1694456"/>
                </a:cubicBezTo>
                <a:close/>
                <a:moveTo>
                  <a:pt x="1170356" y="1784591"/>
                </a:moveTo>
                <a:lnTo>
                  <a:pt x="1169780" y="1784262"/>
                </a:lnTo>
                <a:lnTo>
                  <a:pt x="1170356" y="1784262"/>
                </a:lnTo>
                <a:close/>
                <a:moveTo>
                  <a:pt x="942386" y="1672005"/>
                </a:moveTo>
                <a:lnTo>
                  <a:pt x="942054" y="1670695"/>
                </a:lnTo>
                <a:lnTo>
                  <a:pt x="942386" y="1670565"/>
                </a:lnTo>
                <a:close/>
                <a:moveTo>
                  <a:pt x="1010893" y="1705969"/>
                </a:moveTo>
                <a:cubicBezTo>
                  <a:pt x="1022406" y="1694456"/>
                  <a:pt x="1010892" y="1683518"/>
                  <a:pt x="1010893" y="1672005"/>
                </a:cubicBezTo>
                <a:cubicBezTo>
                  <a:pt x="999954" y="1683518"/>
                  <a:pt x="1010893" y="1705969"/>
                  <a:pt x="1010893" y="1705969"/>
                </a:cubicBezTo>
                <a:close/>
                <a:moveTo>
                  <a:pt x="1283764" y="1841255"/>
                </a:moveTo>
                <a:cubicBezTo>
                  <a:pt x="1283764" y="1841255"/>
                  <a:pt x="1283765" y="1838376"/>
                  <a:pt x="1282325" y="1835497"/>
                </a:cubicBezTo>
                <a:lnTo>
                  <a:pt x="1277533" y="1832759"/>
                </a:lnTo>
                <a:lnTo>
                  <a:pt x="1277288" y="1831459"/>
                </a:lnTo>
                <a:cubicBezTo>
                  <a:pt x="1276569" y="1830424"/>
                  <a:pt x="1275130" y="1829740"/>
                  <a:pt x="1272251" y="1829740"/>
                </a:cubicBezTo>
                <a:lnTo>
                  <a:pt x="1277533" y="1832759"/>
                </a:lnTo>
                <a:lnTo>
                  <a:pt x="1278007" y="1835281"/>
                </a:lnTo>
                <a:cubicBezTo>
                  <a:pt x="1278008" y="1838089"/>
                  <a:pt x="1278007" y="1840967"/>
                  <a:pt x="1283764" y="1841255"/>
                </a:cubicBezTo>
                <a:close/>
                <a:moveTo>
                  <a:pt x="1115666" y="1761235"/>
                </a:moveTo>
                <a:cubicBezTo>
                  <a:pt x="1115667" y="1758357"/>
                  <a:pt x="1116386" y="1757601"/>
                  <a:pt x="1117465" y="1757736"/>
                </a:cubicBezTo>
                <a:lnTo>
                  <a:pt x="1120792" y="1759286"/>
                </a:lnTo>
                <a:lnTo>
                  <a:pt x="1120703" y="1759616"/>
                </a:lnTo>
                <a:cubicBezTo>
                  <a:pt x="1119984" y="1760515"/>
                  <a:pt x="1118544" y="1761235"/>
                  <a:pt x="1115666" y="1761235"/>
                </a:cubicBezTo>
                <a:close/>
                <a:moveTo>
                  <a:pt x="1272251" y="1840679"/>
                </a:moveTo>
                <a:cubicBezTo>
                  <a:pt x="1260738" y="1829740"/>
                  <a:pt x="1272251" y="1829740"/>
                  <a:pt x="1272251" y="1818227"/>
                </a:cubicBezTo>
                <a:cubicBezTo>
                  <a:pt x="1261313" y="1818227"/>
                  <a:pt x="1261313" y="1840679"/>
                  <a:pt x="1272251" y="1840679"/>
                </a:cubicBezTo>
                <a:close/>
                <a:moveTo>
                  <a:pt x="1426676" y="1917747"/>
                </a:moveTo>
                <a:cubicBezTo>
                  <a:pt x="1424518" y="1914510"/>
                  <a:pt x="1428835" y="1908033"/>
                  <a:pt x="1420200" y="1908033"/>
                </a:cubicBezTo>
                <a:cubicBezTo>
                  <a:pt x="1420200" y="1902276"/>
                  <a:pt x="1423078" y="1902276"/>
                  <a:pt x="1425957" y="1903715"/>
                </a:cubicBezTo>
                <a:lnTo>
                  <a:pt x="1431541" y="1907904"/>
                </a:lnTo>
                <a:lnTo>
                  <a:pt x="1431138" y="1908609"/>
                </a:lnTo>
                <a:lnTo>
                  <a:pt x="1431713" y="1908534"/>
                </a:lnTo>
                <a:lnTo>
                  <a:pt x="1431714" y="1909472"/>
                </a:lnTo>
                <a:cubicBezTo>
                  <a:pt x="1431714" y="1910912"/>
                  <a:pt x="1431714" y="1913790"/>
                  <a:pt x="1431714" y="1919547"/>
                </a:cubicBezTo>
                <a:cubicBezTo>
                  <a:pt x="1428836" y="1919547"/>
                  <a:pt x="1427396" y="1918827"/>
                  <a:pt x="1426676" y="1917747"/>
                </a:cubicBezTo>
                <a:close/>
                <a:moveTo>
                  <a:pt x="864959" y="1648258"/>
                </a:moveTo>
                <a:cubicBezTo>
                  <a:pt x="866397" y="1649697"/>
                  <a:pt x="869276" y="1649841"/>
                  <a:pt x="875032" y="1650128"/>
                </a:cubicBezTo>
                <a:cubicBezTo>
                  <a:pt x="875032" y="1638615"/>
                  <a:pt x="863518" y="1638615"/>
                  <a:pt x="863518" y="1638615"/>
                </a:cubicBezTo>
                <a:cubicBezTo>
                  <a:pt x="863518" y="1644084"/>
                  <a:pt x="863519" y="1646819"/>
                  <a:pt x="864959" y="1648258"/>
                </a:cubicBezTo>
                <a:close/>
                <a:moveTo>
                  <a:pt x="931448" y="1683518"/>
                </a:moveTo>
                <a:cubicBezTo>
                  <a:pt x="954475" y="1694456"/>
                  <a:pt x="954476" y="1672005"/>
                  <a:pt x="965414" y="1682943"/>
                </a:cubicBezTo>
                <a:cubicBezTo>
                  <a:pt x="965414" y="1672005"/>
                  <a:pt x="953900" y="1672005"/>
                  <a:pt x="965414" y="1660491"/>
                </a:cubicBezTo>
                <a:cubicBezTo>
                  <a:pt x="953901" y="1660491"/>
                  <a:pt x="953901" y="1660491"/>
                  <a:pt x="953900" y="1672005"/>
                </a:cubicBezTo>
                <a:cubicBezTo>
                  <a:pt x="942386" y="1649553"/>
                  <a:pt x="953901" y="1661066"/>
                  <a:pt x="953901" y="1649554"/>
                </a:cubicBezTo>
                <a:lnTo>
                  <a:pt x="942386" y="1649553"/>
                </a:lnTo>
                <a:lnTo>
                  <a:pt x="942386" y="1638040"/>
                </a:lnTo>
                <a:cubicBezTo>
                  <a:pt x="942386" y="1643796"/>
                  <a:pt x="939508" y="1649409"/>
                  <a:pt x="938069" y="1655022"/>
                </a:cubicBezTo>
                <a:lnTo>
                  <a:pt x="942054" y="1670695"/>
                </a:lnTo>
                <a:lnTo>
                  <a:pt x="939149" y="1671825"/>
                </a:lnTo>
                <a:cubicBezTo>
                  <a:pt x="938789" y="1672004"/>
                  <a:pt x="939508" y="1672005"/>
                  <a:pt x="942386" y="1672005"/>
                </a:cubicBezTo>
                <a:lnTo>
                  <a:pt x="953900" y="1672005"/>
                </a:lnTo>
                <a:cubicBezTo>
                  <a:pt x="942963" y="1683518"/>
                  <a:pt x="931448" y="1672005"/>
                  <a:pt x="931448" y="1683518"/>
                </a:cubicBezTo>
                <a:close/>
                <a:moveTo>
                  <a:pt x="1294055" y="1865937"/>
                </a:moveTo>
                <a:cubicBezTo>
                  <a:pt x="1295422" y="1868744"/>
                  <a:pt x="1301035" y="1863131"/>
                  <a:pt x="1306792" y="1840679"/>
                </a:cubicBezTo>
                <a:cubicBezTo>
                  <a:pt x="1306792" y="1840679"/>
                  <a:pt x="1306792" y="1837800"/>
                  <a:pt x="1305352" y="1834922"/>
                </a:cubicBezTo>
                <a:lnTo>
                  <a:pt x="1296542" y="1829887"/>
                </a:lnTo>
                <a:lnTo>
                  <a:pt x="1299938" y="1816986"/>
                </a:lnTo>
                <a:cubicBezTo>
                  <a:pt x="1306252" y="1806462"/>
                  <a:pt x="1318881" y="1802252"/>
                  <a:pt x="1318880" y="1785414"/>
                </a:cubicBezTo>
                <a:cubicBezTo>
                  <a:pt x="1318881" y="1793617"/>
                  <a:pt x="1325357" y="1783039"/>
                  <a:pt x="1323738" y="1777237"/>
                </a:cubicBezTo>
                <a:lnTo>
                  <a:pt x="1319840" y="1774558"/>
                </a:lnTo>
                <a:lnTo>
                  <a:pt x="1320032" y="1774476"/>
                </a:lnTo>
                <a:lnTo>
                  <a:pt x="1319425" y="1774273"/>
                </a:lnTo>
                <a:lnTo>
                  <a:pt x="1318880" y="1773899"/>
                </a:lnTo>
                <a:cubicBezTo>
                  <a:pt x="1329818" y="1773899"/>
                  <a:pt x="1341333" y="1773899"/>
                  <a:pt x="1341333" y="1773899"/>
                </a:cubicBezTo>
                <a:cubicBezTo>
                  <a:pt x="1329818" y="1773899"/>
                  <a:pt x="1329819" y="1762386"/>
                  <a:pt x="1329819" y="1762386"/>
                </a:cubicBezTo>
                <a:cubicBezTo>
                  <a:pt x="1335576" y="1762386"/>
                  <a:pt x="1335576" y="1759508"/>
                  <a:pt x="1334136" y="1756630"/>
                </a:cubicBezTo>
                <a:lnTo>
                  <a:pt x="1330506" y="1751791"/>
                </a:lnTo>
                <a:lnTo>
                  <a:pt x="1330874" y="1750873"/>
                </a:lnTo>
                <a:lnTo>
                  <a:pt x="1340828" y="1750873"/>
                </a:lnTo>
                <a:cubicBezTo>
                  <a:pt x="1343635" y="1750873"/>
                  <a:pt x="1346513" y="1750873"/>
                  <a:pt x="1352270" y="1750873"/>
                </a:cubicBezTo>
                <a:cubicBezTo>
                  <a:pt x="1340756" y="1728421"/>
                  <a:pt x="1363784" y="1728422"/>
                  <a:pt x="1352271" y="1716907"/>
                </a:cubicBezTo>
                <a:cubicBezTo>
                  <a:pt x="1340757" y="1716908"/>
                  <a:pt x="1352271" y="1728421"/>
                  <a:pt x="1340756" y="1728421"/>
                </a:cubicBezTo>
                <a:cubicBezTo>
                  <a:pt x="1340756" y="1717483"/>
                  <a:pt x="1340756" y="1695031"/>
                  <a:pt x="1340757" y="1683518"/>
                </a:cubicBezTo>
                <a:cubicBezTo>
                  <a:pt x="1329244" y="1694456"/>
                  <a:pt x="1340756" y="1705969"/>
                  <a:pt x="1330970" y="1718059"/>
                </a:cubicBezTo>
                <a:cubicBezTo>
                  <a:pt x="1330970" y="1728997"/>
                  <a:pt x="1330970" y="1740510"/>
                  <a:pt x="1342484" y="1740510"/>
                </a:cubicBezTo>
                <a:cubicBezTo>
                  <a:pt x="1336871" y="1743245"/>
                  <a:pt x="1333381" y="1746735"/>
                  <a:pt x="1331123" y="1750252"/>
                </a:cubicBezTo>
                <a:lnTo>
                  <a:pt x="1330874" y="1750873"/>
                </a:lnTo>
                <a:lnTo>
                  <a:pt x="1329818" y="1750873"/>
                </a:lnTo>
                <a:lnTo>
                  <a:pt x="1330506" y="1751791"/>
                </a:lnTo>
                <a:lnTo>
                  <a:pt x="1327156" y="1760156"/>
                </a:lnTo>
                <a:cubicBezTo>
                  <a:pt x="1325788" y="1765840"/>
                  <a:pt x="1325789" y="1768719"/>
                  <a:pt x="1320032" y="1762962"/>
                </a:cubicBezTo>
                <a:cubicBezTo>
                  <a:pt x="1314275" y="1768719"/>
                  <a:pt x="1314275" y="1771597"/>
                  <a:pt x="1315714" y="1773037"/>
                </a:cubicBezTo>
                <a:lnTo>
                  <a:pt x="1319425" y="1774273"/>
                </a:lnTo>
                <a:lnTo>
                  <a:pt x="1319840" y="1774558"/>
                </a:lnTo>
                <a:lnTo>
                  <a:pt x="1309958" y="1778793"/>
                </a:lnTo>
                <a:cubicBezTo>
                  <a:pt x="1308519" y="1780232"/>
                  <a:pt x="1308519" y="1780232"/>
                  <a:pt x="1308518" y="1774476"/>
                </a:cubicBezTo>
                <a:cubicBezTo>
                  <a:pt x="1320032" y="1774476"/>
                  <a:pt x="1308519" y="1763538"/>
                  <a:pt x="1308519" y="1752024"/>
                </a:cubicBezTo>
                <a:cubicBezTo>
                  <a:pt x="1297005" y="1752025"/>
                  <a:pt x="1308519" y="1741087"/>
                  <a:pt x="1297005" y="1729573"/>
                </a:cubicBezTo>
                <a:cubicBezTo>
                  <a:pt x="1307942" y="1741086"/>
                  <a:pt x="1307942" y="1741086"/>
                  <a:pt x="1319457" y="1729572"/>
                </a:cubicBezTo>
                <a:cubicBezTo>
                  <a:pt x="1319457" y="1740510"/>
                  <a:pt x="1319457" y="1740510"/>
                  <a:pt x="1319457" y="1752025"/>
                </a:cubicBezTo>
                <a:cubicBezTo>
                  <a:pt x="1319457" y="1741087"/>
                  <a:pt x="1319457" y="1741087"/>
                  <a:pt x="1330970" y="1729572"/>
                </a:cubicBezTo>
                <a:cubicBezTo>
                  <a:pt x="1307942" y="1729572"/>
                  <a:pt x="1330970" y="1718059"/>
                  <a:pt x="1319456" y="1718059"/>
                </a:cubicBezTo>
                <a:cubicBezTo>
                  <a:pt x="1319456" y="1718059"/>
                  <a:pt x="1307943" y="1718059"/>
                  <a:pt x="1307942" y="1729572"/>
                </a:cubicBezTo>
                <a:cubicBezTo>
                  <a:pt x="1296429" y="1729572"/>
                  <a:pt x="1284915" y="1729572"/>
                  <a:pt x="1296430" y="1718059"/>
                </a:cubicBezTo>
                <a:cubicBezTo>
                  <a:pt x="1284916" y="1718059"/>
                  <a:pt x="1273978" y="1718059"/>
                  <a:pt x="1262463" y="1729572"/>
                </a:cubicBezTo>
                <a:cubicBezTo>
                  <a:pt x="1273978" y="1729573"/>
                  <a:pt x="1262463" y="1740510"/>
                  <a:pt x="1262463" y="1752024"/>
                </a:cubicBezTo>
                <a:lnTo>
                  <a:pt x="1273353" y="1751002"/>
                </a:lnTo>
                <a:lnTo>
                  <a:pt x="1267646" y="1766200"/>
                </a:lnTo>
                <a:cubicBezTo>
                  <a:pt x="1267645" y="1770446"/>
                  <a:pt x="1267645" y="1773324"/>
                  <a:pt x="1261888" y="1773324"/>
                </a:cubicBezTo>
                <a:cubicBezTo>
                  <a:pt x="1261888" y="1761811"/>
                  <a:pt x="1250375" y="1784837"/>
                  <a:pt x="1250375" y="1773324"/>
                </a:cubicBezTo>
                <a:cubicBezTo>
                  <a:pt x="1250375" y="1773324"/>
                  <a:pt x="1250375" y="1773324"/>
                  <a:pt x="1250375" y="1761811"/>
                </a:cubicBezTo>
                <a:cubicBezTo>
                  <a:pt x="1250375" y="1773324"/>
                  <a:pt x="1238861" y="1773324"/>
                  <a:pt x="1238861" y="1773324"/>
                </a:cubicBezTo>
                <a:lnTo>
                  <a:pt x="1238862" y="1784838"/>
                </a:lnTo>
                <a:cubicBezTo>
                  <a:pt x="1249799" y="1773324"/>
                  <a:pt x="1249800" y="1784838"/>
                  <a:pt x="1261313" y="1784838"/>
                </a:cubicBezTo>
                <a:cubicBezTo>
                  <a:pt x="1266782" y="1784837"/>
                  <a:pt x="1269517" y="1779224"/>
                  <a:pt x="1271027" y="1772172"/>
                </a:cubicBezTo>
                <a:lnTo>
                  <a:pt x="1273387" y="1750998"/>
                </a:lnTo>
                <a:lnTo>
                  <a:pt x="1277791" y="1750585"/>
                </a:lnTo>
                <a:cubicBezTo>
                  <a:pt x="1282037" y="1749146"/>
                  <a:pt x="1284915" y="1746267"/>
                  <a:pt x="1284916" y="1740510"/>
                </a:cubicBezTo>
                <a:cubicBezTo>
                  <a:pt x="1284915" y="1752024"/>
                  <a:pt x="1296429" y="1740510"/>
                  <a:pt x="1296429" y="1752025"/>
                </a:cubicBezTo>
                <a:cubicBezTo>
                  <a:pt x="1273402" y="1763538"/>
                  <a:pt x="1273401" y="1785989"/>
                  <a:pt x="1284915" y="1785989"/>
                </a:cubicBezTo>
                <a:cubicBezTo>
                  <a:pt x="1284916" y="1774476"/>
                  <a:pt x="1295853" y="1762962"/>
                  <a:pt x="1307368" y="1774476"/>
                </a:cubicBezTo>
                <a:lnTo>
                  <a:pt x="1296490" y="1785567"/>
                </a:lnTo>
                <a:lnTo>
                  <a:pt x="1296429" y="1785414"/>
                </a:lnTo>
                <a:lnTo>
                  <a:pt x="1296394" y="1785664"/>
                </a:lnTo>
                <a:lnTo>
                  <a:pt x="1296357" y="1785701"/>
                </a:lnTo>
                <a:cubicBezTo>
                  <a:pt x="1293551" y="1791314"/>
                  <a:pt x="1290673" y="1796927"/>
                  <a:pt x="1284916" y="1796927"/>
                </a:cubicBezTo>
                <a:cubicBezTo>
                  <a:pt x="1290673" y="1796927"/>
                  <a:pt x="1293551" y="1796927"/>
                  <a:pt x="1294990" y="1795488"/>
                </a:cubicBezTo>
                <a:lnTo>
                  <a:pt x="1296394" y="1785664"/>
                </a:lnTo>
                <a:lnTo>
                  <a:pt x="1296490" y="1785567"/>
                </a:lnTo>
                <a:lnTo>
                  <a:pt x="1300747" y="1796423"/>
                </a:lnTo>
                <a:cubicBezTo>
                  <a:pt x="1302186" y="1799230"/>
                  <a:pt x="1302186" y="1802108"/>
                  <a:pt x="1296429" y="1807865"/>
                </a:cubicBezTo>
                <a:cubicBezTo>
                  <a:pt x="1296429" y="1796352"/>
                  <a:pt x="1262464" y="1807865"/>
                  <a:pt x="1273978" y="1830317"/>
                </a:cubicBezTo>
                <a:cubicBezTo>
                  <a:pt x="1273978" y="1819091"/>
                  <a:pt x="1276713" y="1816212"/>
                  <a:pt x="1280886" y="1817579"/>
                </a:cubicBezTo>
                <a:lnTo>
                  <a:pt x="1295279" y="1829374"/>
                </a:lnTo>
                <a:lnTo>
                  <a:pt x="1295279" y="1840679"/>
                </a:lnTo>
                <a:lnTo>
                  <a:pt x="1306792" y="1840679"/>
                </a:lnTo>
                <a:cubicBezTo>
                  <a:pt x="1295566" y="1851904"/>
                  <a:pt x="1292687" y="1863130"/>
                  <a:pt x="1294055" y="1865937"/>
                </a:cubicBezTo>
                <a:close/>
                <a:moveTo>
                  <a:pt x="1497088" y="1968925"/>
                </a:moveTo>
                <a:lnTo>
                  <a:pt x="1499644" y="1964450"/>
                </a:lnTo>
                <a:cubicBezTo>
                  <a:pt x="1488130" y="1964450"/>
                  <a:pt x="1499644" y="1964450"/>
                  <a:pt x="1476617" y="1953512"/>
                </a:cubicBezTo>
                <a:cubicBezTo>
                  <a:pt x="1488130" y="1953512"/>
                  <a:pt x="1488131" y="1965026"/>
                  <a:pt x="1488130" y="1953512"/>
                </a:cubicBezTo>
                <a:cubicBezTo>
                  <a:pt x="1488130" y="1953512"/>
                  <a:pt x="1476617" y="1942574"/>
                  <a:pt x="1488130" y="1931060"/>
                </a:cubicBezTo>
                <a:cubicBezTo>
                  <a:pt x="1496765" y="1947899"/>
                  <a:pt x="1505077" y="1958261"/>
                  <a:pt x="1499222" y="1967247"/>
                </a:cubicBezTo>
                <a:close/>
                <a:moveTo>
                  <a:pt x="1170356" y="1807289"/>
                </a:moveTo>
                <a:cubicBezTo>
                  <a:pt x="1170355" y="1795775"/>
                  <a:pt x="1170355" y="1795775"/>
                  <a:pt x="1170355" y="1795775"/>
                </a:cubicBezTo>
                <a:cubicBezTo>
                  <a:pt x="1170355" y="1795775"/>
                  <a:pt x="1170355" y="1795775"/>
                  <a:pt x="1170355" y="1794336"/>
                </a:cubicBezTo>
                <a:lnTo>
                  <a:pt x="1170356" y="1784591"/>
                </a:lnTo>
                <a:lnTo>
                  <a:pt x="1179854" y="1790019"/>
                </a:lnTo>
                <a:cubicBezTo>
                  <a:pt x="1181294" y="1792897"/>
                  <a:pt x="1181293" y="1795776"/>
                  <a:pt x="1181293" y="1795776"/>
                </a:cubicBezTo>
                <a:cubicBezTo>
                  <a:pt x="1192806" y="1784837"/>
                  <a:pt x="1192806" y="1784837"/>
                  <a:pt x="1192807" y="1773324"/>
                </a:cubicBezTo>
                <a:lnTo>
                  <a:pt x="1204320" y="1773324"/>
                </a:lnTo>
                <a:cubicBezTo>
                  <a:pt x="1192806" y="1784262"/>
                  <a:pt x="1181869" y="1795776"/>
                  <a:pt x="1204321" y="1795775"/>
                </a:cubicBezTo>
                <a:cubicBezTo>
                  <a:pt x="1204321" y="1784837"/>
                  <a:pt x="1204321" y="1784837"/>
                  <a:pt x="1203745" y="1783686"/>
                </a:cubicBezTo>
                <a:cubicBezTo>
                  <a:pt x="1203746" y="1761235"/>
                  <a:pt x="1215259" y="1761235"/>
                  <a:pt x="1203745" y="1749722"/>
                </a:cubicBezTo>
                <a:cubicBezTo>
                  <a:pt x="1203745" y="1749722"/>
                  <a:pt x="1203746" y="1738783"/>
                  <a:pt x="1215259" y="1727270"/>
                </a:cubicBezTo>
                <a:cubicBezTo>
                  <a:pt x="1192806" y="1738207"/>
                  <a:pt x="1204320" y="1715756"/>
                  <a:pt x="1192806" y="1715757"/>
                </a:cubicBezTo>
                <a:cubicBezTo>
                  <a:pt x="1192807" y="1727270"/>
                  <a:pt x="1181293" y="1727270"/>
                  <a:pt x="1192806" y="1749721"/>
                </a:cubicBezTo>
                <a:cubicBezTo>
                  <a:pt x="1181293" y="1749722"/>
                  <a:pt x="1181293" y="1749722"/>
                  <a:pt x="1181293" y="1761235"/>
                </a:cubicBezTo>
                <a:cubicBezTo>
                  <a:pt x="1181293" y="1761235"/>
                  <a:pt x="1181293" y="1761235"/>
                  <a:pt x="1181294" y="1772748"/>
                </a:cubicBezTo>
                <a:cubicBezTo>
                  <a:pt x="1169780" y="1772748"/>
                  <a:pt x="1192806" y="1795775"/>
                  <a:pt x="1181294" y="1784262"/>
                </a:cubicBezTo>
                <a:lnTo>
                  <a:pt x="1169780" y="1784262"/>
                </a:lnTo>
                <a:lnTo>
                  <a:pt x="1169780" y="1784262"/>
                </a:lnTo>
                <a:lnTo>
                  <a:pt x="1168916" y="1784262"/>
                </a:lnTo>
                <a:cubicBezTo>
                  <a:pt x="1167477" y="1784262"/>
                  <a:pt x="1164599" y="1784262"/>
                  <a:pt x="1158842" y="1784262"/>
                </a:cubicBezTo>
                <a:cubicBezTo>
                  <a:pt x="1158842" y="1795776"/>
                  <a:pt x="1158842" y="1795776"/>
                  <a:pt x="1158842" y="1795776"/>
                </a:cubicBezTo>
                <a:cubicBezTo>
                  <a:pt x="1158842" y="1795776"/>
                  <a:pt x="1170355" y="1795775"/>
                  <a:pt x="1170356" y="1807289"/>
                </a:cubicBezTo>
                <a:close/>
                <a:moveTo>
                  <a:pt x="1421639" y="1940559"/>
                </a:moveTo>
                <a:cubicBezTo>
                  <a:pt x="1420201" y="1939120"/>
                  <a:pt x="1420200" y="1936241"/>
                  <a:pt x="1420200" y="1930485"/>
                </a:cubicBezTo>
                <a:cubicBezTo>
                  <a:pt x="1431714" y="1930485"/>
                  <a:pt x="1442651" y="1907457"/>
                  <a:pt x="1454166" y="1918972"/>
                </a:cubicBezTo>
                <a:cubicBezTo>
                  <a:pt x="1454166" y="1930485"/>
                  <a:pt x="1442652" y="1930484"/>
                  <a:pt x="1442652" y="1930484"/>
                </a:cubicBezTo>
                <a:cubicBezTo>
                  <a:pt x="1431138" y="1941998"/>
                  <a:pt x="1454166" y="1930485"/>
                  <a:pt x="1442651" y="1941998"/>
                </a:cubicBezTo>
                <a:cubicBezTo>
                  <a:pt x="1431713" y="1941998"/>
                  <a:pt x="1442652" y="1919547"/>
                  <a:pt x="1431713" y="1941998"/>
                </a:cubicBezTo>
                <a:cubicBezTo>
                  <a:pt x="1425957" y="1941998"/>
                  <a:pt x="1423078" y="1941998"/>
                  <a:pt x="1421639" y="1940559"/>
                </a:cubicBezTo>
                <a:close/>
                <a:moveTo>
                  <a:pt x="1193959" y="1828590"/>
                </a:moveTo>
                <a:lnTo>
                  <a:pt x="1200814" y="1828590"/>
                </a:lnTo>
                <a:lnTo>
                  <a:pt x="1201469" y="1829817"/>
                </a:lnTo>
                <a:lnTo>
                  <a:pt x="1199444" y="1830438"/>
                </a:lnTo>
                <a:close/>
                <a:moveTo>
                  <a:pt x="1329243" y="1897095"/>
                </a:moveTo>
                <a:lnTo>
                  <a:pt x="1340757" y="1897095"/>
                </a:lnTo>
                <a:cubicBezTo>
                  <a:pt x="1329243" y="1885582"/>
                  <a:pt x="1329243" y="1874644"/>
                  <a:pt x="1317730" y="1863130"/>
                </a:cubicBezTo>
                <a:cubicBezTo>
                  <a:pt x="1317730" y="1874644"/>
                  <a:pt x="1340756" y="1885582"/>
                  <a:pt x="1329243" y="1897095"/>
                </a:cubicBezTo>
                <a:close/>
                <a:moveTo>
                  <a:pt x="1488130" y="1975964"/>
                </a:moveTo>
                <a:lnTo>
                  <a:pt x="1497088" y="1968925"/>
                </a:lnTo>
                <a:lnTo>
                  <a:pt x="1493887" y="1974524"/>
                </a:lnTo>
                <a:cubicBezTo>
                  <a:pt x="1491009" y="1975964"/>
                  <a:pt x="1488130" y="1975964"/>
                  <a:pt x="1488130" y="1975964"/>
                </a:cubicBezTo>
                <a:close/>
                <a:moveTo>
                  <a:pt x="976927" y="1728422"/>
                </a:moveTo>
                <a:cubicBezTo>
                  <a:pt x="976927" y="1716907"/>
                  <a:pt x="988441" y="1716907"/>
                  <a:pt x="988441" y="1728422"/>
                </a:cubicBezTo>
                <a:cubicBezTo>
                  <a:pt x="976927" y="1728422"/>
                  <a:pt x="988441" y="1728422"/>
                  <a:pt x="976927" y="1728422"/>
                </a:cubicBezTo>
                <a:close/>
                <a:moveTo>
                  <a:pt x="1226772" y="1852192"/>
                </a:moveTo>
                <a:cubicBezTo>
                  <a:pt x="1238286" y="1863130"/>
                  <a:pt x="1249799" y="1840679"/>
                  <a:pt x="1238286" y="1829740"/>
                </a:cubicBezTo>
                <a:cubicBezTo>
                  <a:pt x="1238285" y="1840679"/>
                  <a:pt x="1238286" y="1852192"/>
                  <a:pt x="1226772" y="1852192"/>
                </a:cubicBezTo>
                <a:close/>
                <a:moveTo>
                  <a:pt x="1056794" y="1771858"/>
                </a:moveTo>
                <a:cubicBezTo>
                  <a:pt x="1058746" y="1772964"/>
                  <a:pt x="1062272" y="1773755"/>
                  <a:pt x="1067885" y="1773899"/>
                </a:cubicBezTo>
                <a:cubicBezTo>
                  <a:pt x="1067885" y="1773899"/>
                  <a:pt x="1067885" y="1773899"/>
                  <a:pt x="1067885" y="1762387"/>
                </a:cubicBezTo>
                <a:cubicBezTo>
                  <a:pt x="1059250" y="1762387"/>
                  <a:pt x="1050939" y="1768539"/>
                  <a:pt x="1056794" y="1771858"/>
                </a:cubicBezTo>
                <a:close/>
                <a:moveTo>
                  <a:pt x="983772" y="1736436"/>
                </a:moveTo>
                <a:cubicBezTo>
                  <a:pt x="989196" y="1737380"/>
                  <a:pt x="991463" y="1722376"/>
                  <a:pt x="1000530" y="1738784"/>
                </a:cubicBezTo>
                <a:cubicBezTo>
                  <a:pt x="1000530" y="1727846"/>
                  <a:pt x="978079" y="1716332"/>
                  <a:pt x="1000530" y="1716332"/>
                </a:cubicBezTo>
                <a:lnTo>
                  <a:pt x="1000530" y="1727846"/>
                </a:lnTo>
                <a:cubicBezTo>
                  <a:pt x="1000530" y="1716908"/>
                  <a:pt x="1012043" y="1716907"/>
                  <a:pt x="1000530" y="1705394"/>
                </a:cubicBezTo>
                <a:cubicBezTo>
                  <a:pt x="1000530" y="1705394"/>
                  <a:pt x="989016" y="1693881"/>
                  <a:pt x="989017" y="1705394"/>
                </a:cubicBezTo>
                <a:cubicBezTo>
                  <a:pt x="1011468" y="1705394"/>
                  <a:pt x="989016" y="1716907"/>
                  <a:pt x="977503" y="1716907"/>
                </a:cubicBezTo>
                <a:lnTo>
                  <a:pt x="965989" y="1705394"/>
                </a:lnTo>
                <a:cubicBezTo>
                  <a:pt x="954475" y="1705394"/>
                  <a:pt x="954475" y="1705394"/>
                  <a:pt x="954476" y="1716907"/>
                </a:cubicBezTo>
                <a:cubicBezTo>
                  <a:pt x="965414" y="1728422"/>
                  <a:pt x="976927" y="1728422"/>
                  <a:pt x="976927" y="1716907"/>
                </a:cubicBezTo>
                <a:lnTo>
                  <a:pt x="976927" y="1728422"/>
                </a:lnTo>
                <a:cubicBezTo>
                  <a:pt x="979805" y="1734034"/>
                  <a:pt x="981964" y="1736121"/>
                  <a:pt x="983772" y="1736436"/>
                </a:cubicBezTo>
                <a:close/>
                <a:moveTo>
                  <a:pt x="1134484" y="1811175"/>
                </a:moveTo>
                <a:cubicBezTo>
                  <a:pt x="1133944" y="1810456"/>
                  <a:pt x="1134664" y="1809016"/>
                  <a:pt x="1137542" y="1806138"/>
                </a:cubicBezTo>
                <a:lnTo>
                  <a:pt x="1135835" y="1811391"/>
                </a:lnTo>
                <a:close/>
                <a:moveTo>
                  <a:pt x="1215834" y="1852193"/>
                </a:moveTo>
                <a:cubicBezTo>
                  <a:pt x="1215834" y="1840679"/>
                  <a:pt x="1249799" y="1840679"/>
                  <a:pt x="1227347" y="1818227"/>
                </a:cubicBezTo>
                <a:cubicBezTo>
                  <a:pt x="1227348" y="1829740"/>
                  <a:pt x="1193383" y="1829740"/>
                  <a:pt x="1215834" y="1852193"/>
                </a:cubicBezTo>
                <a:close/>
                <a:moveTo>
                  <a:pt x="1033919" y="1762386"/>
                </a:moveTo>
                <a:cubicBezTo>
                  <a:pt x="1045433" y="1762386"/>
                  <a:pt x="1045434" y="1739359"/>
                  <a:pt x="1056947" y="1739935"/>
                </a:cubicBezTo>
                <a:cubicBezTo>
                  <a:pt x="1045433" y="1739935"/>
                  <a:pt x="1045433" y="1739935"/>
                  <a:pt x="1045434" y="1728421"/>
                </a:cubicBezTo>
                <a:cubicBezTo>
                  <a:pt x="1045434" y="1728421"/>
                  <a:pt x="1045434" y="1728421"/>
                  <a:pt x="1033920" y="1728422"/>
                </a:cubicBezTo>
                <a:cubicBezTo>
                  <a:pt x="1045434" y="1717483"/>
                  <a:pt x="1045434" y="1705969"/>
                  <a:pt x="1045434" y="1705969"/>
                </a:cubicBezTo>
                <a:cubicBezTo>
                  <a:pt x="1056371" y="1694456"/>
                  <a:pt x="1056371" y="1683518"/>
                  <a:pt x="1056947" y="1672005"/>
                </a:cubicBezTo>
                <a:cubicBezTo>
                  <a:pt x="1033920" y="1672005"/>
                  <a:pt x="1045433" y="1683518"/>
                  <a:pt x="1045434" y="1705969"/>
                </a:cubicBezTo>
                <a:cubicBezTo>
                  <a:pt x="1033920" y="1716907"/>
                  <a:pt x="1033920" y="1716907"/>
                  <a:pt x="1033920" y="1728422"/>
                </a:cubicBezTo>
                <a:cubicBezTo>
                  <a:pt x="1022406" y="1739935"/>
                  <a:pt x="1033919" y="1739935"/>
                  <a:pt x="1033919" y="1762386"/>
                </a:cubicBezTo>
                <a:close/>
                <a:moveTo>
                  <a:pt x="1460642" y="1974164"/>
                </a:moveTo>
                <a:cubicBezTo>
                  <a:pt x="1461362" y="1975244"/>
                  <a:pt x="1462801" y="1975963"/>
                  <a:pt x="1465679" y="1975963"/>
                </a:cubicBezTo>
                <a:lnTo>
                  <a:pt x="1465679" y="1964450"/>
                </a:lnTo>
                <a:cubicBezTo>
                  <a:pt x="1454165" y="1964450"/>
                  <a:pt x="1454165" y="1964450"/>
                  <a:pt x="1454165" y="1964450"/>
                </a:cubicBezTo>
                <a:cubicBezTo>
                  <a:pt x="1462801" y="1964450"/>
                  <a:pt x="1458484" y="1970927"/>
                  <a:pt x="1460642" y="1974164"/>
                </a:cubicBezTo>
                <a:close/>
                <a:moveTo>
                  <a:pt x="529193" y="1513046"/>
                </a:moveTo>
                <a:cubicBezTo>
                  <a:pt x="527034" y="1509807"/>
                  <a:pt x="531351" y="1503331"/>
                  <a:pt x="522716" y="1503331"/>
                </a:cubicBezTo>
                <a:cubicBezTo>
                  <a:pt x="522716" y="1492393"/>
                  <a:pt x="534230" y="1503331"/>
                  <a:pt x="534230" y="1514844"/>
                </a:cubicBezTo>
                <a:cubicBezTo>
                  <a:pt x="531352" y="1514844"/>
                  <a:pt x="529912" y="1514125"/>
                  <a:pt x="529193" y="1513046"/>
                </a:cubicBezTo>
                <a:close/>
                <a:moveTo>
                  <a:pt x="1425957" y="1957829"/>
                </a:moveTo>
                <a:cubicBezTo>
                  <a:pt x="1423079" y="1956391"/>
                  <a:pt x="1420200" y="1953512"/>
                  <a:pt x="1420200" y="1953512"/>
                </a:cubicBezTo>
                <a:lnTo>
                  <a:pt x="1431713" y="1953512"/>
                </a:lnTo>
                <a:cubicBezTo>
                  <a:pt x="1431714" y="1959269"/>
                  <a:pt x="1428836" y="1959269"/>
                  <a:pt x="1425957" y="1957829"/>
                </a:cubicBezTo>
                <a:close/>
                <a:moveTo>
                  <a:pt x="704055" y="1604650"/>
                </a:moveTo>
                <a:cubicBezTo>
                  <a:pt x="670090" y="1593136"/>
                  <a:pt x="658577" y="1570685"/>
                  <a:pt x="636126" y="1548234"/>
                </a:cubicBezTo>
                <a:cubicBezTo>
                  <a:pt x="659153" y="1571260"/>
                  <a:pt x="681604" y="1559747"/>
                  <a:pt x="693118" y="1559747"/>
                </a:cubicBezTo>
                <a:cubicBezTo>
                  <a:pt x="693117" y="1582198"/>
                  <a:pt x="704632" y="1582198"/>
                  <a:pt x="704055" y="1604650"/>
                </a:cubicBezTo>
                <a:close/>
                <a:moveTo>
                  <a:pt x="1540265" y="2019067"/>
                </a:moveTo>
                <a:cubicBezTo>
                  <a:pt x="1538646" y="2015829"/>
                  <a:pt x="1545122" y="2009353"/>
                  <a:pt x="1545122" y="2009353"/>
                </a:cubicBezTo>
                <a:cubicBezTo>
                  <a:pt x="1545123" y="1998415"/>
                  <a:pt x="1545122" y="2009353"/>
                  <a:pt x="1556636" y="2009353"/>
                </a:cubicBezTo>
                <a:cubicBezTo>
                  <a:pt x="1556636" y="2009353"/>
                  <a:pt x="1545122" y="2009353"/>
                  <a:pt x="1545122" y="2020866"/>
                </a:cubicBezTo>
                <a:cubicBezTo>
                  <a:pt x="1542244" y="2020866"/>
                  <a:pt x="1540805" y="2020146"/>
                  <a:pt x="1540265" y="2019067"/>
                </a:cubicBezTo>
                <a:close/>
                <a:moveTo>
                  <a:pt x="1010893" y="1762386"/>
                </a:moveTo>
                <a:cubicBezTo>
                  <a:pt x="1022406" y="1750873"/>
                  <a:pt x="1010893" y="1739359"/>
                  <a:pt x="999378" y="1739935"/>
                </a:cubicBezTo>
                <a:cubicBezTo>
                  <a:pt x="999378" y="1750873"/>
                  <a:pt x="1010893" y="1762386"/>
                  <a:pt x="1010893" y="1762386"/>
                </a:cubicBezTo>
                <a:close/>
                <a:moveTo>
                  <a:pt x="1386234" y="1952936"/>
                </a:moveTo>
                <a:cubicBezTo>
                  <a:pt x="1386234" y="1952936"/>
                  <a:pt x="1386234" y="1950058"/>
                  <a:pt x="1387674" y="1948618"/>
                </a:cubicBezTo>
                <a:lnTo>
                  <a:pt x="1388342" y="1948905"/>
                </a:lnTo>
                <a:close/>
                <a:moveTo>
                  <a:pt x="1613053" y="2067208"/>
                </a:moveTo>
                <a:lnTo>
                  <a:pt x="1613053" y="2065769"/>
                </a:lnTo>
                <a:lnTo>
                  <a:pt x="1616291" y="2065949"/>
                </a:lnTo>
                <a:cubicBezTo>
                  <a:pt x="1615931" y="2066128"/>
                  <a:pt x="1614492" y="2066488"/>
                  <a:pt x="1613053" y="2067208"/>
                </a:cubicBezTo>
                <a:close/>
                <a:moveTo>
                  <a:pt x="1153085" y="1839815"/>
                </a:moveTo>
                <a:lnTo>
                  <a:pt x="1151060" y="1836271"/>
                </a:lnTo>
                <a:lnTo>
                  <a:pt x="1151086" y="1836242"/>
                </a:lnTo>
                <a:lnTo>
                  <a:pt x="1157403" y="1839384"/>
                </a:lnTo>
                <a:cubicBezTo>
                  <a:pt x="1161720" y="1840823"/>
                  <a:pt x="1164599" y="1840967"/>
                  <a:pt x="1158842" y="1841255"/>
                </a:cubicBezTo>
                <a:cubicBezTo>
                  <a:pt x="1158842" y="1841255"/>
                  <a:pt x="1155963" y="1841254"/>
                  <a:pt x="1153085" y="1839815"/>
                </a:cubicBezTo>
                <a:close/>
                <a:moveTo>
                  <a:pt x="1613052" y="2068827"/>
                </a:moveTo>
                <a:lnTo>
                  <a:pt x="1613053" y="2067208"/>
                </a:lnTo>
                <a:lnTo>
                  <a:pt x="1613053" y="2067208"/>
                </a:lnTo>
                <a:close/>
                <a:moveTo>
                  <a:pt x="897484" y="1716907"/>
                </a:moveTo>
                <a:cubicBezTo>
                  <a:pt x="920511" y="1716907"/>
                  <a:pt x="908997" y="1728421"/>
                  <a:pt x="931448" y="1705969"/>
                </a:cubicBezTo>
                <a:cubicBezTo>
                  <a:pt x="908998" y="1716907"/>
                  <a:pt x="908998" y="1694456"/>
                  <a:pt x="897485" y="1694456"/>
                </a:cubicBezTo>
                <a:cubicBezTo>
                  <a:pt x="897485" y="1705394"/>
                  <a:pt x="908998" y="1716907"/>
                  <a:pt x="897484" y="1716907"/>
                </a:cubicBezTo>
                <a:close/>
                <a:moveTo>
                  <a:pt x="965989" y="1750873"/>
                </a:moveTo>
                <a:cubicBezTo>
                  <a:pt x="965989" y="1739935"/>
                  <a:pt x="965989" y="1728421"/>
                  <a:pt x="954476" y="1728422"/>
                </a:cubicBezTo>
                <a:cubicBezTo>
                  <a:pt x="954476" y="1739359"/>
                  <a:pt x="954475" y="1750873"/>
                  <a:pt x="965989" y="1750873"/>
                </a:cubicBezTo>
                <a:close/>
                <a:moveTo>
                  <a:pt x="1272251" y="1908033"/>
                </a:moveTo>
                <a:cubicBezTo>
                  <a:pt x="1283764" y="1908033"/>
                  <a:pt x="1283764" y="1908033"/>
                  <a:pt x="1283764" y="1908033"/>
                </a:cubicBezTo>
                <a:lnTo>
                  <a:pt x="1294702" y="1897095"/>
                </a:lnTo>
                <a:cubicBezTo>
                  <a:pt x="1283764" y="1897095"/>
                  <a:pt x="1283764" y="1874068"/>
                  <a:pt x="1272251" y="1885582"/>
                </a:cubicBezTo>
                <a:cubicBezTo>
                  <a:pt x="1283764" y="1896519"/>
                  <a:pt x="1272251" y="1896519"/>
                  <a:pt x="1272251" y="1908033"/>
                </a:cubicBezTo>
                <a:close/>
                <a:moveTo>
                  <a:pt x="1113363" y="1829740"/>
                </a:moveTo>
                <a:cubicBezTo>
                  <a:pt x="1101851" y="1829740"/>
                  <a:pt x="1101851" y="1818802"/>
                  <a:pt x="1101850" y="1807289"/>
                </a:cubicBezTo>
                <a:cubicBezTo>
                  <a:pt x="1113364" y="1807289"/>
                  <a:pt x="1113364" y="1807289"/>
                  <a:pt x="1113364" y="1795775"/>
                </a:cubicBezTo>
                <a:cubicBezTo>
                  <a:pt x="1124877" y="1795775"/>
                  <a:pt x="1124877" y="1807289"/>
                  <a:pt x="1113364" y="1807289"/>
                </a:cubicBezTo>
                <a:lnTo>
                  <a:pt x="1124877" y="1807289"/>
                </a:lnTo>
                <a:cubicBezTo>
                  <a:pt x="1124877" y="1807289"/>
                  <a:pt x="1101851" y="1818227"/>
                  <a:pt x="1113363" y="1829740"/>
                </a:cubicBezTo>
                <a:close/>
                <a:moveTo>
                  <a:pt x="1245770" y="1895656"/>
                </a:moveTo>
                <a:cubicBezTo>
                  <a:pt x="1249943" y="1897095"/>
                  <a:pt x="1255556" y="1897095"/>
                  <a:pt x="1261313" y="1897095"/>
                </a:cubicBezTo>
                <a:cubicBezTo>
                  <a:pt x="1261313" y="1885582"/>
                  <a:pt x="1261313" y="1885582"/>
                  <a:pt x="1261888" y="1885582"/>
                </a:cubicBezTo>
                <a:cubicBezTo>
                  <a:pt x="1250375" y="1885582"/>
                  <a:pt x="1261889" y="1863130"/>
                  <a:pt x="1250375" y="1863129"/>
                </a:cubicBezTo>
                <a:lnTo>
                  <a:pt x="1238862" y="1863130"/>
                </a:lnTo>
                <a:cubicBezTo>
                  <a:pt x="1238862" y="1863130"/>
                  <a:pt x="1250375" y="1885582"/>
                  <a:pt x="1238862" y="1885582"/>
                </a:cubicBezTo>
                <a:cubicBezTo>
                  <a:pt x="1238861" y="1891338"/>
                  <a:pt x="1241596" y="1894217"/>
                  <a:pt x="1245770" y="1895656"/>
                </a:cubicBezTo>
                <a:close/>
                <a:moveTo>
                  <a:pt x="1598480" y="2070806"/>
                </a:moveTo>
                <a:cubicBezTo>
                  <a:pt x="1597941" y="2070086"/>
                  <a:pt x="1598661" y="2068647"/>
                  <a:pt x="1601540" y="2065769"/>
                </a:cubicBezTo>
                <a:cubicBezTo>
                  <a:pt x="1613052" y="2076707"/>
                  <a:pt x="1601540" y="2065769"/>
                  <a:pt x="1613053" y="2054256"/>
                </a:cubicBezTo>
                <a:cubicBezTo>
                  <a:pt x="1613053" y="2054256"/>
                  <a:pt x="1613053" y="2060013"/>
                  <a:pt x="1613053" y="2064330"/>
                </a:cubicBezTo>
                <a:lnTo>
                  <a:pt x="1613053" y="2065769"/>
                </a:lnTo>
                <a:lnTo>
                  <a:pt x="1613053" y="2065769"/>
                </a:lnTo>
                <a:lnTo>
                  <a:pt x="1613053" y="2067208"/>
                </a:lnTo>
                <a:lnTo>
                  <a:pt x="1609814" y="2070626"/>
                </a:lnTo>
                <a:cubicBezTo>
                  <a:pt x="1609455" y="2072245"/>
                  <a:pt x="1610174" y="2074404"/>
                  <a:pt x="1613053" y="2077283"/>
                </a:cubicBezTo>
                <a:cubicBezTo>
                  <a:pt x="1613052" y="2068647"/>
                  <a:pt x="1600099" y="2072965"/>
                  <a:pt x="1598480" y="2070806"/>
                </a:cubicBezTo>
                <a:close/>
                <a:moveTo>
                  <a:pt x="1442651" y="1998414"/>
                </a:moveTo>
                <a:cubicBezTo>
                  <a:pt x="1454166" y="1986901"/>
                  <a:pt x="1454165" y="1964450"/>
                  <a:pt x="1454166" y="1941998"/>
                </a:cubicBezTo>
                <a:cubicBezTo>
                  <a:pt x="1465103" y="1941998"/>
                  <a:pt x="1454165" y="1953512"/>
                  <a:pt x="1476617" y="1941998"/>
                </a:cubicBezTo>
                <a:cubicBezTo>
                  <a:pt x="1476617" y="1964450"/>
                  <a:pt x="1476617" y="1975963"/>
                  <a:pt x="1465104" y="1998415"/>
                </a:cubicBezTo>
                <a:cubicBezTo>
                  <a:pt x="1454166" y="1998415"/>
                  <a:pt x="1442651" y="1998414"/>
                  <a:pt x="1442651" y="1998414"/>
                </a:cubicBezTo>
                <a:close/>
                <a:moveTo>
                  <a:pt x="1079399" y="1818802"/>
                </a:moveTo>
                <a:cubicBezTo>
                  <a:pt x="1090336" y="1807289"/>
                  <a:pt x="1090337" y="1795776"/>
                  <a:pt x="1101850" y="1807289"/>
                </a:cubicBezTo>
                <a:cubicBezTo>
                  <a:pt x="1090912" y="1807289"/>
                  <a:pt x="1090912" y="1818227"/>
                  <a:pt x="1090912" y="1807289"/>
                </a:cubicBezTo>
                <a:cubicBezTo>
                  <a:pt x="1090912" y="1818802"/>
                  <a:pt x="1090912" y="1818802"/>
                  <a:pt x="1079399" y="1818802"/>
                </a:cubicBezTo>
                <a:close/>
                <a:moveTo>
                  <a:pt x="942962" y="1751448"/>
                </a:moveTo>
                <a:cubicBezTo>
                  <a:pt x="942963" y="1739935"/>
                  <a:pt x="942963" y="1739935"/>
                  <a:pt x="942963" y="1739935"/>
                </a:cubicBezTo>
                <a:cubicBezTo>
                  <a:pt x="953900" y="1728421"/>
                  <a:pt x="931448" y="1728422"/>
                  <a:pt x="931448" y="1728422"/>
                </a:cubicBezTo>
                <a:cubicBezTo>
                  <a:pt x="931448" y="1728422"/>
                  <a:pt x="931448" y="1739359"/>
                  <a:pt x="942962" y="1751448"/>
                </a:cubicBezTo>
                <a:close/>
                <a:moveTo>
                  <a:pt x="1364695" y="1970249"/>
                </a:moveTo>
                <a:lnTo>
                  <a:pt x="1363784" y="1963874"/>
                </a:lnTo>
                <a:lnTo>
                  <a:pt x="1366632" y="1967108"/>
                </a:lnTo>
                <a:lnTo>
                  <a:pt x="1366374" y="1967256"/>
                </a:lnTo>
                <a:close/>
                <a:moveTo>
                  <a:pt x="1170355" y="1874644"/>
                </a:moveTo>
                <a:cubicBezTo>
                  <a:pt x="1170355" y="1863130"/>
                  <a:pt x="1170355" y="1863130"/>
                  <a:pt x="1170355" y="1863130"/>
                </a:cubicBezTo>
                <a:cubicBezTo>
                  <a:pt x="1170355" y="1874644"/>
                  <a:pt x="1170355" y="1863130"/>
                  <a:pt x="1158842" y="1863130"/>
                </a:cubicBezTo>
                <a:cubicBezTo>
                  <a:pt x="1158841" y="1874644"/>
                  <a:pt x="1170355" y="1863130"/>
                  <a:pt x="1170355" y="1874644"/>
                </a:cubicBezTo>
                <a:close/>
                <a:moveTo>
                  <a:pt x="1488707" y="2032380"/>
                </a:moveTo>
                <a:cubicBezTo>
                  <a:pt x="1499645" y="2032379"/>
                  <a:pt x="1488706" y="2020866"/>
                  <a:pt x="1511158" y="2020866"/>
                </a:cubicBezTo>
                <a:cubicBezTo>
                  <a:pt x="1499644" y="2031804"/>
                  <a:pt x="1499644" y="2020866"/>
                  <a:pt x="1500220" y="2032379"/>
                </a:cubicBezTo>
                <a:cubicBezTo>
                  <a:pt x="1488707" y="2032380"/>
                  <a:pt x="1488707" y="2032380"/>
                  <a:pt x="1488707" y="2032380"/>
                </a:cubicBezTo>
                <a:close/>
                <a:moveTo>
                  <a:pt x="1204321" y="1897095"/>
                </a:moveTo>
                <a:cubicBezTo>
                  <a:pt x="1204321" y="1885582"/>
                  <a:pt x="1226772" y="1885582"/>
                  <a:pt x="1227348" y="1885006"/>
                </a:cubicBezTo>
                <a:cubicBezTo>
                  <a:pt x="1227348" y="1874068"/>
                  <a:pt x="1215834" y="1862555"/>
                  <a:pt x="1215834" y="1862555"/>
                </a:cubicBezTo>
                <a:cubicBezTo>
                  <a:pt x="1215834" y="1862555"/>
                  <a:pt x="1204321" y="1851041"/>
                  <a:pt x="1204321" y="1862554"/>
                </a:cubicBezTo>
                <a:cubicBezTo>
                  <a:pt x="1204321" y="1862554"/>
                  <a:pt x="1204321" y="1874068"/>
                  <a:pt x="1215834" y="1874068"/>
                </a:cubicBezTo>
                <a:cubicBezTo>
                  <a:pt x="1204321" y="1874068"/>
                  <a:pt x="1204321" y="1874068"/>
                  <a:pt x="1204321" y="1874068"/>
                </a:cubicBezTo>
                <a:cubicBezTo>
                  <a:pt x="1204321" y="1874068"/>
                  <a:pt x="1192807" y="1874068"/>
                  <a:pt x="1192806" y="1885582"/>
                </a:cubicBezTo>
                <a:cubicBezTo>
                  <a:pt x="1215834" y="1874644"/>
                  <a:pt x="1192806" y="1885582"/>
                  <a:pt x="1204321" y="1897095"/>
                </a:cubicBezTo>
                <a:close/>
                <a:moveTo>
                  <a:pt x="1022406" y="1807289"/>
                </a:moveTo>
                <a:cubicBezTo>
                  <a:pt x="1022406" y="1807289"/>
                  <a:pt x="1022406" y="1807289"/>
                  <a:pt x="1022407" y="1804483"/>
                </a:cubicBezTo>
                <a:lnTo>
                  <a:pt x="1022407" y="1802322"/>
                </a:lnTo>
                <a:lnTo>
                  <a:pt x="1022407" y="1794309"/>
                </a:lnTo>
                <a:lnTo>
                  <a:pt x="1022406" y="1789804"/>
                </a:lnTo>
                <a:lnTo>
                  <a:pt x="1022406" y="1784837"/>
                </a:lnTo>
                <a:cubicBezTo>
                  <a:pt x="1022406" y="1784837"/>
                  <a:pt x="1022407" y="1773324"/>
                  <a:pt x="1022406" y="1761811"/>
                </a:cubicBezTo>
                <a:cubicBezTo>
                  <a:pt x="1022406" y="1761811"/>
                  <a:pt x="999955" y="1761811"/>
                  <a:pt x="999955" y="1773324"/>
                </a:cubicBezTo>
                <a:cubicBezTo>
                  <a:pt x="1010893" y="1762386"/>
                  <a:pt x="999955" y="1784838"/>
                  <a:pt x="1022406" y="1784837"/>
                </a:cubicBezTo>
                <a:cubicBezTo>
                  <a:pt x="1022406" y="1784837"/>
                  <a:pt x="1022406" y="1784837"/>
                  <a:pt x="1022406" y="1787644"/>
                </a:cubicBezTo>
                <a:lnTo>
                  <a:pt x="1022406" y="1789804"/>
                </a:lnTo>
                <a:lnTo>
                  <a:pt x="1022406" y="1797817"/>
                </a:lnTo>
                <a:lnTo>
                  <a:pt x="1022407" y="1802322"/>
                </a:lnTo>
                <a:close/>
                <a:moveTo>
                  <a:pt x="965413" y="1784837"/>
                </a:moveTo>
                <a:cubicBezTo>
                  <a:pt x="965414" y="1773324"/>
                  <a:pt x="965414" y="1773324"/>
                  <a:pt x="976927" y="1762386"/>
                </a:cubicBezTo>
                <a:cubicBezTo>
                  <a:pt x="965414" y="1762386"/>
                  <a:pt x="965414" y="1762386"/>
                  <a:pt x="965414" y="1762386"/>
                </a:cubicBezTo>
                <a:cubicBezTo>
                  <a:pt x="953901" y="1773324"/>
                  <a:pt x="953901" y="1773324"/>
                  <a:pt x="965413" y="1784837"/>
                </a:cubicBezTo>
                <a:close/>
                <a:moveTo>
                  <a:pt x="1295854" y="1952360"/>
                </a:moveTo>
                <a:cubicBezTo>
                  <a:pt x="1306792" y="1952360"/>
                  <a:pt x="1306792" y="1940847"/>
                  <a:pt x="1318306" y="1940846"/>
                </a:cubicBezTo>
                <a:cubicBezTo>
                  <a:pt x="1318306" y="1940846"/>
                  <a:pt x="1318306" y="1946603"/>
                  <a:pt x="1318306" y="1950921"/>
                </a:cubicBezTo>
                <a:lnTo>
                  <a:pt x="1318306" y="1952359"/>
                </a:lnTo>
                <a:lnTo>
                  <a:pt x="1318305" y="1952360"/>
                </a:lnTo>
                <a:cubicBezTo>
                  <a:pt x="1312549" y="1952361"/>
                  <a:pt x="1312549" y="1952361"/>
                  <a:pt x="1313988" y="1953800"/>
                </a:cubicBezTo>
                <a:lnTo>
                  <a:pt x="1314081" y="1954017"/>
                </a:lnTo>
                <a:lnTo>
                  <a:pt x="1307295" y="1956678"/>
                </a:lnTo>
                <a:cubicBezTo>
                  <a:pt x="1304489" y="1958117"/>
                  <a:pt x="1301610" y="1958117"/>
                  <a:pt x="1295854" y="1952360"/>
                </a:cubicBezTo>
                <a:close/>
                <a:moveTo>
                  <a:pt x="1363784" y="1986901"/>
                </a:moveTo>
                <a:cubicBezTo>
                  <a:pt x="1360906" y="1984166"/>
                  <a:pt x="1360150" y="1980676"/>
                  <a:pt x="1360816" y="1977160"/>
                </a:cubicBezTo>
                <a:lnTo>
                  <a:pt x="1364695" y="1970249"/>
                </a:lnTo>
                <a:lnTo>
                  <a:pt x="1365223" y="1973948"/>
                </a:lnTo>
                <a:lnTo>
                  <a:pt x="1373724" y="1975163"/>
                </a:lnTo>
                <a:lnTo>
                  <a:pt x="1373858" y="1975315"/>
                </a:lnTo>
                <a:lnTo>
                  <a:pt x="1373967" y="1976147"/>
                </a:lnTo>
                <a:lnTo>
                  <a:pt x="1365223" y="1981144"/>
                </a:lnTo>
                <a:cubicBezTo>
                  <a:pt x="1363784" y="1984022"/>
                  <a:pt x="1363784" y="1986901"/>
                  <a:pt x="1363784" y="1986901"/>
                </a:cubicBezTo>
                <a:close/>
                <a:moveTo>
                  <a:pt x="1517310" y="2063970"/>
                </a:moveTo>
                <a:cubicBezTo>
                  <a:pt x="1515259" y="2060732"/>
                  <a:pt x="1519361" y="2054256"/>
                  <a:pt x="1511159" y="2054255"/>
                </a:cubicBezTo>
                <a:cubicBezTo>
                  <a:pt x="1522096" y="2054255"/>
                  <a:pt x="1522096" y="2054255"/>
                  <a:pt x="1533609" y="2054256"/>
                </a:cubicBezTo>
                <a:cubicBezTo>
                  <a:pt x="1533609" y="2065769"/>
                  <a:pt x="1522096" y="2054255"/>
                  <a:pt x="1522096" y="2065769"/>
                </a:cubicBezTo>
                <a:cubicBezTo>
                  <a:pt x="1519362" y="2065769"/>
                  <a:pt x="1517994" y="2065049"/>
                  <a:pt x="1517310" y="2063970"/>
                </a:cubicBezTo>
                <a:close/>
                <a:moveTo>
                  <a:pt x="1272251" y="1944017"/>
                </a:moveTo>
                <a:lnTo>
                  <a:pt x="1272251" y="1943437"/>
                </a:lnTo>
                <a:cubicBezTo>
                  <a:pt x="1272251" y="1941998"/>
                  <a:pt x="1272251" y="1941998"/>
                  <a:pt x="1272251" y="1941998"/>
                </a:cubicBezTo>
                <a:close/>
                <a:moveTo>
                  <a:pt x="1272251" y="1953512"/>
                </a:moveTo>
                <a:lnTo>
                  <a:pt x="1272252" y="1953512"/>
                </a:lnTo>
                <a:lnTo>
                  <a:pt x="1272251" y="1944017"/>
                </a:lnTo>
                <a:close/>
                <a:moveTo>
                  <a:pt x="897277" y="1772384"/>
                </a:moveTo>
                <a:lnTo>
                  <a:pt x="898756" y="1771466"/>
                </a:lnTo>
                <a:lnTo>
                  <a:pt x="899210" y="1773324"/>
                </a:lnTo>
                <a:close/>
                <a:moveTo>
                  <a:pt x="1240013" y="1942574"/>
                </a:moveTo>
                <a:cubicBezTo>
                  <a:pt x="1228500" y="1942574"/>
                  <a:pt x="1251527" y="1931060"/>
                  <a:pt x="1240013" y="1931060"/>
                </a:cubicBezTo>
                <a:cubicBezTo>
                  <a:pt x="1240013" y="1919546"/>
                  <a:pt x="1250950" y="1919546"/>
                  <a:pt x="1262463" y="1919546"/>
                </a:cubicBezTo>
                <a:lnTo>
                  <a:pt x="1262464" y="1931060"/>
                </a:lnTo>
                <a:cubicBezTo>
                  <a:pt x="1262464" y="1931060"/>
                  <a:pt x="1251527" y="1942574"/>
                  <a:pt x="1240013" y="1942574"/>
                </a:cubicBezTo>
                <a:close/>
                <a:moveTo>
                  <a:pt x="374767" y="1514844"/>
                </a:moveTo>
                <a:cubicBezTo>
                  <a:pt x="374767" y="1503331"/>
                  <a:pt x="374767" y="1492393"/>
                  <a:pt x="386280" y="1492393"/>
                </a:cubicBezTo>
                <a:cubicBezTo>
                  <a:pt x="386280" y="1503331"/>
                  <a:pt x="386281" y="1514844"/>
                  <a:pt x="374767" y="1514844"/>
                </a:cubicBezTo>
                <a:close/>
                <a:moveTo>
                  <a:pt x="1447689" y="2048174"/>
                </a:moveTo>
                <a:cubicBezTo>
                  <a:pt x="1446969" y="2047635"/>
                  <a:pt x="1445531" y="2046196"/>
                  <a:pt x="1442652" y="2043318"/>
                </a:cubicBezTo>
                <a:cubicBezTo>
                  <a:pt x="1454165" y="2031804"/>
                  <a:pt x="1420200" y="2031804"/>
                  <a:pt x="1431714" y="2009353"/>
                </a:cubicBezTo>
                <a:cubicBezTo>
                  <a:pt x="1431714" y="2020866"/>
                  <a:pt x="1442652" y="2020866"/>
                  <a:pt x="1454166" y="2020866"/>
                </a:cubicBezTo>
                <a:cubicBezTo>
                  <a:pt x="1454166" y="2020866"/>
                  <a:pt x="1454165" y="2031804"/>
                  <a:pt x="1454166" y="2043317"/>
                </a:cubicBezTo>
                <a:cubicBezTo>
                  <a:pt x="1445531" y="2043318"/>
                  <a:pt x="1449848" y="2049794"/>
                  <a:pt x="1447689" y="2048174"/>
                </a:cubicBezTo>
                <a:close/>
                <a:moveTo>
                  <a:pt x="1501084" y="2075268"/>
                </a:moveTo>
                <a:cubicBezTo>
                  <a:pt x="1499644" y="2073828"/>
                  <a:pt x="1499645" y="2070950"/>
                  <a:pt x="1499644" y="2065193"/>
                </a:cubicBezTo>
                <a:cubicBezTo>
                  <a:pt x="1511158" y="2065194"/>
                  <a:pt x="1511158" y="2065194"/>
                  <a:pt x="1511158" y="2065194"/>
                </a:cubicBezTo>
                <a:cubicBezTo>
                  <a:pt x="1511158" y="2076707"/>
                  <a:pt x="1511158" y="2076707"/>
                  <a:pt x="1511158" y="2076707"/>
                </a:cubicBezTo>
                <a:cubicBezTo>
                  <a:pt x="1505402" y="2076707"/>
                  <a:pt x="1502523" y="2076707"/>
                  <a:pt x="1501084" y="2075268"/>
                </a:cubicBezTo>
                <a:close/>
                <a:moveTo>
                  <a:pt x="1272251" y="1964450"/>
                </a:moveTo>
                <a:cubicBezTo>
                  <a:pt x="1283764" y="1953512"/>
                  <a:pt x="1283764" y="1930485"/>
                  <a:pt x="1283765" y="1919547"/>
                </a:cubicBezTo>
                <a:cubicBezTo>
                  <a:pt x="1272251" y="1919546"/>
                  <a:pt x="1272251" y="1919546"/>
                  <a:pt x="1272251" y="1931060"/>
                </a:cubicBezTo>
                <a:cubicBezTo>
                  <a:pt x="1280886" y="1931060"/>
                  <a:pt x="1270092" y="1937212"/>
                  <a:pt x="1269013" y="1945146"/>
                </a:cubicBezTo>
                <a:lnTo>
                  <a:pt x="1272252" y="1953512"/>
                </a:lnTo>
                <a:close/>
                <a:moveTo>
                  <a:pt x="602161" y="1639192"/>
                </a:moveTo>
                <a:lnTo>
                  <a:pt x="602161" y="1627677"/>
                </a:lnTo>
                <a:cubicBezTo>
                  <a:pt x="613674" y="1627677"/>
                  <a:pt x="602161" y="1627677"/>
                  <a:pt x="613674" y="1627677"/>
                </a:cubicBezTo>
                <a:cubicBezTo>
                  <a:pt x="613674" y="1627677"/>
                  <a:pt x="613674" y="1616164"/>
                  <a:pt x="602160" y="1616164"/>
                </a:cubicBezTo>
                <a:cubicBezTo>
                  <a:pt x="590646" y="1582198"/>
                  <a:pt x="613674" y="1537296"/>
                  <a:pt x="647640" y="1582198"/>
                </a:cubicBezTo>
                <a:cubicBezTo>
                  <a:pt x="659152" y="1604650"/>
                  <a:pt x="693118" y="1616164"/>
                  <a:pt x="670091" y="1639192"/>
                </a:cubicBezTo>
                <a:cubicBezTo>
                  <a:pt x="658578" y="1639191"/>
                  <a:pt x="647640" y="1639191"/>
                  <a:pt x="636125" y="1639191"/>
                </a:cubicBezTo>
                <a:cubicBezTo>
                  <a:pt x="624612" y="1650705"/>
                  <a:pt x="613674" y="1627677"/>
                  <a:pt x="602161" y="1639192"/>
                </a:cubicBezTo>
                <a:close/>
                <a:moveTo>
                  <a:pt x="1138117" y="1907457"/>
                </a:moveTo>
                <a:lnTo>
                  <a:pt x="1138117" y="1907457"/>
                </a:lnTo>
                <a:lnTo>
                  <a:pt x="1138117" y="1907457"/>
                </a:lnTo>
                <a:close/>
                <a:moveTo>
                  <a:pt x="931579" y="1806713"/>
                </a:moveTo>
                <a:lnTo>
                  <a:pt x="926987" y="1800786"/>
                </a:lnTo>
                <a:cubicBezTo>
                  <a:pt x="925548" y="1797350"/>
                  <a:pt x="926987" y="1795245"/>
                  <a:pt x="925549" y="1791665"/>
                </a:cubicBezTo>
                <a:lnTo>
                  <a:pt x="922590" y="1787655"/>
                </a:lnTo>
                <a:lnTo>
                  <a:pt x="922741" y="1785917"/>
                </a:lnTo>
                <a:lnTo>
                  <a:pt x="922944" y="1785503"/>
                </a:lnTo>
                <a:lnTo>
                  <a:pt x="933320" y="1788346"/>
                </a:lnTo>
                <a:cubicBezTo>
                  <a:pt x="936306" y="1790450"/>
                  <a:pt x="938070" y="1793257"/>
                  <a:pt x="938789" y="1796063"/>
                </a:cubicBezTo>
                <a:lnTo>
                  <a:pt x="932371" y="1806714"/>
                </a:lnTo>
                <a:close/>
                <a:moveTo>
                  <a:pt x="1337879" y="2014533"/>
                </a:moveTo>
                <a:cubicBezTo>
                  <a:pt x="1335000" y="2011655"/>
                  <a:pt x="1335000" y="2008777"/>
                  <a:pt x="1340756" y="2008776"/>
                </a:cubicBezTo>
                <a:cubicBezTo>
                  <a:pt x="1352271" y="2008777"/>
                  <a:pt x="1352271" y="2008777"/>
                  <a:pt x="1352271" y="2020290"/>
                </a:cubicBezTo>
                <a:cubicBezTo>
                  <a:pt x="1346514" y="2020290"/>
                  <a:pt x="1340757" y="2017412"/>
                  <a:pt x="1337879" y="2014533"/>
                </a:cubicBezTo>
                <a:close/>
                <a:moveTo>
                  <a:pt x="556682" y="1627677"/>
                </a:moveTo>
                <a:cubicBezTo>
                  <a:pt x="568195" y="1605226"/>
                  <a:pt x="556682" y="1593713"/>
                  <a:pt x="568195" y="1571260"/>
                </a:cubicBezTo>
                <a:cubicBezTo>
                  <a:pt x="568195" y="1571260"/>
                  <a:pt x="568195" y="1582198"/>
                  <a:pt x="579133" y="1582774"/>
                </a:cubicBezTo>
                <a:cubicBezTo>
                  <a:pt x="568195" y="1605226"/>
                  <a:pt x="568195" y="1605226"/>
                  <a:pt x="556682" y="1627677"/>
                </a:cubicBezTo>
                <a:close/>
                <a:moveTo>
                  <a:pt x="1133260" y="1917172"/>
                </a:moveTo>
                <a:cubicBezTo>
                  <a:pt x="1132720" y="1916092"/>
                  <a:pt x="1133080" y="1914653"/>
                  <a:pt x="1133800" y="1913214"/>
                </a:cubicBezTo>
                <a:lnTo>
                  <a:pt x="1138117" y="1907457"/>
                </a:lnTo>
                <a:lnTo>
                  <a:pt x="1138117" y="1907529"/>
                </a:lnTo>
                <a:cubicBezTo>
                  <a:pt x="1138117" y="1910336"/>
                  <a:pt x="1138117" y="1913214"/>
                  <a:pt x="1138117" y="1918971"/>
                </a:cubicBezTo>
                <a:cubicBezTo>
                  <a:pt x="1135239" y="1918971"/>
                  <a:pt x="1133800" y="1918251"/>
                  <a:pt x="1133260" y="1917172"/>
                </a:cubicBezTo>
                <a:close/>
                <a:moveTo>
                  <a:pt x="1158842" y="1930485"/>
                </a:moveTo>
                <a:cubicBezTo>
                  <a:pt x="1158842" y="1919547"/>
                  <a:pt x="1158842" y="1908033"/>
                  <a:pt x="1170356" y="1908033"/>
                </a:cubicBezTo>
                <a:cubicBezTo>
                  <a:pt x="1158842" y="1919547"/>
                  <a:pt x="1181294" y="1908033"/>
                  <a:pt x="1170355" y="1930484"/>
                </a:cubicBezTo>
                <a:cubicBezTo>
                  <a:pt x="1170355" y="1918971"/>
                  <a:pt x="1158842" y="1930485"/>
                  <a:pt x="1158842" y="1930485"/>
                </a:cubicBezTo>
                <a:close/>
                <a:moveTo>
                  <a:pt x="1045100" y="1874293"/>
                </a:moveTo>
                <a:cubicBezTo>
                  <a:pt x="1047232" y="1874644"/>
                  <a:pt x="1050758" y="1874644"/>
                  <a:pt x="1056371" y="1874644"/>
                </a:cubicBezTo>
                <a:cubicBezTo>
                  <a:pt x="1056372" y="1863130"/>
                  <a:pt x="1056372" y="1863130"/>
                  <a:pt x="1056371" y="1863706"/>
                </a:cubicBezTo>
                <a:cubicBezTo>
                  <a:pt x="1044857" y="1863706"/>
                  <a:pt x="1044857" y="1863706"/>
                  <a:pt x="1044857" y="1852192"/>
                </a:cubicBezTo>
                <a:cubicBezTo>
                  <a:pt x="1044857" y="1869031"/>
                  <a:pt x="1038705" y="1873241"/>
                  <a:pt x="1045100" y="1874293"/>
                </a:cubicBezTo>
                <a:close/>
                <a:moveTo>
                  <a:pt x="1022406" y="1863130"/>
                </a:moveTo>
                <a:cubicBezTo>
                  <a:pt x="1033920" y="1852193"/>
                  <a:pt x="1033919" y="1840679"/>
                  <a:pt x="1033919" y="1840679"/>
                </a:cubicBezTo>
                <a:cubicBezTo>
                  <a:pt x="1033919" y="1840679"/>
                  <a:pt x="1022406" y="1851616"/>
                  <a:pt x="1022406" y="1863130"/>
                </a:cubicBezTo>
                <a:close/>
                <a:moveTo>
                  <a:pt x="1499069" y="2099735"/>
                </a:moveTo>
                <a:cubicBezTo>
                  <a:pt x="1487555" y="2088221"/>
                  <a:pt x="1476042" y="2077283"/>
                  <a:pt x="1487555" y="2065769"/>
                </a:cubicBezTo>
                <a:cubicBezTo>
                  <a:pt x="1499068" y="2065769"/>
                  <a:pt x="1499068" y="2076707"/>
                  <a:pt x="1499068" y="2088221"/>
                </a:cubicBezTo>
                <a:cubicBezTo>
                  <a:pt x="1499068" y="2076707"/>
                  <a:pt x="1510582" y="2088221"/>
                  <a:pt x="1510583" y="2076707"/>
                </a:cubicBezTo>
                <a:cubicBezTo>
                  <a:pt x="1510582" y="2088221"/>
                  <a:pt x="1522096" y="2088221"/>
                  <a:pt x="1522096" y="2088221"/>
                </a:cubicBezTo>
                <a:cubicBezTo>
                  <a:pt x="1511158" y="2099158"/>
                  <a:pt x="1499645" y="2076707"/>
                  <a:pt x="1499069" y="2099735"/>
                </a:cubicBezTo>
                <a:close/>
                <a:moveTo>
                  <a:pt x="1004237" y="1855431"/>
                </a:moveTo>
                <a:cubicBezTo>
                  <a:pt x="1005855" y="1855790"/>
                  <a:pt x="1008015" y="1855071"/>
                  <a:pt x="1010893" y="1852193"/>
                </a:cubicBezTo>
                <a:cubicBezTo>
                  <a:pt x="1010893" y="1852193"/>
                  <a:pt x="1010893" y="1852193"/>
                  <a:pt x="1010317" y="1841255"/>
                </a:cubicBezTo>
                <a:cubicBezTo>
                  <a:pt x="1001682" y="1841255"/>
                  <a:pt x="1012476" y="1828625"/>
                  <a:pt x="1013555" y="1817453"/>
                </a:cubicBezTo>
                <a:lnTo>
                  <a:pt x="1010526" y="1807947"/>
                </a:lnTo>
                <a:lnTo>
                  <a:pt x="1010893" y="1807289"/>
                </a:lnTo>
                <a:lnTo>
                  <a:pt x="1010405" y="1807567"/>
                </a:lnTo>
                <a:lnTo>
                  <a:pt x="1010317" y="1807289"/>
                </a:lnTo>
                <a:cubicBezTo>
                  <a:pt x="999379" y="1807289"/>
                  <a:pt x="987866" y="1807289"/>
                  <a:pt x="987865" y="1818802"/>
                </a:cubicBezTo>
                <a:lnTo>
                  <a:pt x="999378" y="1818802"/>
                </a:lnTo>
                <a:cubicBezTo>
                  <a:pt x="999378" y="1818802"/>
                  <a:pt x="999379" y="1815924"/>
                  <a:pt x="1000817" y="1813045"/>
                </a:cubicBezTo>
                <a:lnTo>
                  <a:pt x="1010405" y="1807567"/>
                </a:lnTo>
                <a:lnTo>
                  <a:pt x="1010526" y="1807947"/>
                </a:lnTo>
                <a:lnTo>
                  <a:pt x="1000818" y="1825423"/>
                </a:lnTo>
                <a:cubicBezTo>
                  <a:pt x="999378" y="1832475"/>
                  <a:pt x="999379" y="1840967"/>
                  <a:pt x="999379" y="1852193"/>
                </a:cubicBezTo>
                <a:cubicBezTo>
                  <a:pt x="999379" y="1843558"/>
                  <a:pt x="999379" y="1854351"/>
                  <a:pt x="1004237" y="1855431"/>
                </a:cubicBezTo>
                <a:close/>
                <a:moveTo>
                  <a:pt x="1442651" y="2076707"/>
                </a:moveTo>
                <a:cubicBezTo>
                  <a:pt x="1431138" y="2065769"/>
                  <a:pt x="1454166" y="2065769"/>
                  <a:pt x="1442652" y="2054256"/>
                </a:cubicBezTo>
                <a:cubicBezTo>
                  <a:pt x="1454166" y="2054255"/>
                  <a:pt x="1454166" y="2076707"/>
                  <a:pt x="1442651" y="2076707"/>
                </a:cubicBezTo>
                <a:close/>
                <a:moveTo>
                  <a:pt x="1357960" y="2041818"/>
                </a:moveTo>
                <a:lnTo>
                  <a:pt x="1358171" y="2040502"/>
                </a:lnTo>
                <a:cubicBezTo>
                  <a:pt x="1358891" y="2039935"/>
                  <a:pt x="1360330" y="2040583"/>
                  <a:pt x="1363208" y="2043318"/>
                </a:cubicBezTo>
                <a:close/>
                <a:moveTo>
                  <a:pt x="1331186" y="2028926"/>
                </a:moveTo>
                <a:cubicBezTo>
                  <a:pt x="1335431" y="2028925"/>
                  <a:pt x="1341045" y="2026047"/>
                  <a:pt x="1352271" y="2020290"/>
                </a:cubicBezTo>
                <a:cubicBezTo>
                  <a:pt x="1352271" y="2008777"/>
                  <a:pt x="1352271" y="1997263"/>
                  <a:pt x="1363784" y="2008776"/>
                </a:cubicBezTo>
                <a:lnTo>
                  <a:pt x="1375297" y="2020290"/>
                </a:lnTo>
                <a:lnTo>
                  <a:pt x="1386812" y="2008776"/>
                </a:lnTo>
                <a:lnTo>
                  <a:pt x="1386811" y="1997263"/>
                </a:lnTo>
                <a:cubicBezTo>
                  <a:pt x="1386812" y="2008776"/>
                  <a:pt x="1386811" y="2020290"/>
                  <a:pt x="1398325" y="2008776"/>
                </a:cubicBezTo>
                <a:cubicBezTo>
                  <a:pt x="1398325" y="1997840"/>
                  <a:pt x="1398325" y="1986325"/>
                  <a:pt x="1386811" y="1986325"/>
                </a:cubicBezTo>
                <a:cubicBezTo>
                  <a:pt x="1398325" y="1986325"/>
                  <a:pt x="1398325" y="1986325"/>
                  <a:pt x="1398325" y="1974812"/>
                </a:cubicBezTo>
                <a:cubicBezTo>
                  <a:pt x="1398325" y="1974812"/>
                  <a:pt x="1398325" y="1974812"/>
                  <a:pt x="1386812" y="1974812"/>
                </a:cubicBezTo>
                <a:cubicBezTo>
                  <a:pt x="1386812" y="1974812"/>
                  <a:pt x="1386811" y="1986325"/>
                  <a:pt x="1375297" y="1986326"/>
                </a:cubicBezTo>
                <a:lnTo>
                  <a:pt x="1373967" y="1976147"/>
                </a:lnTo>
                <a:lnTo>
                  <a:pt x="1375297" y="1975387"/>
                </a:lnTo>
                <a:lnTo>
                  <a:pt x="1373724" y="1975163"/>
                </a:lnTo>
                <a:lnTo>
                  <a:pt x="1366632" y="1967108"/>
                </a:lnTo>
                <a:lnTo>
                  <a:pt x="1376251" y="1961562"/>
                </a:lnTo>
                <a:cubicBezTo>
                  <a:pt x="1379794" y="1960852"/>
                  <a:pt x="1383356" y="1961571"/>
                  <a:pt x="1386234" y="1964450"/>
                </a:cubicBezTo>
                <a:cubicBezTo>
                  <a:pt x="1386234" y="1941998"/>
                  <a:pt x="1397749" y="1975963"/>
                  <a:pt x="1397748" y="1964450"/>
                </a:cubicBezTo>
                <a:cubicBezTo>
                  <a:pt x="1397748" y="1964450"/>
                  <a:pt x="1409262" y="1952936"/>
                  <a:pt x="1397749" y="1952936"/>
                </a:cubicBezTo>
                <a:lnTo>
                  <a:pt x="1388342" y="1948905"/>
                </a:lnTo>
                <a:lnTo>
                  <a:pt x="1391991" y="1941926"/>
                </a:lnTo>
                <a:cubicBezTo>
                  <a:pt x="1394870" y="1939119"/>
                  <a:pt x="1397748" y="1936241"/>
                  <a:pt x="1397749" y="1930485"/>
                </a:cubicBezTo>
                <a:cubicBezTo>
                  <a:pt x="1386235" y="1930485"/>
                  <a:pt x="1386235" y="1930485"/>
                  <a:pt x="1386235" y="1930485"/>
                </a:cubicBezTo>
                <a:cubicBezTo>
                  <a:pt x="1386235" y="1941422"/>
                  <a:pt x="1386234" y="1952936"/>
                  <a:pt x="1374721" y="1952936"/>
                </a:cubicBezTo>
                <a:cubicBezTo>
                  <a:pt x="1386234" y="1941998"/>
                  <a:pt x="1363208" y="1941998"/>
                  <a:pt x="1374721" y="1930484"/>
                </a:cubicBezTo>
                <a:cubicBezTo>
                  <a:pt x="1363208" y="1930484"/>
                  <a:pt x="1363208" y="1930484"/>
                  <a:pt x="1363208" y="1930484"/>
                </a:cubicBezTo>
                <a:cubicBezTo>
                  <a:pt x="1363208" y="1941998"/>
                  <a:pt x="1351694" y="1930484"/>
                  <a:pt x="1351695" y="1941998"/>
                </a:cubicBezTo>
                <a:cubicBezTo>
                  <a:pt x="1351694" y="1930484"/>
                  <a:pt x="1351694" y="1930484"/>
                  <a:pt x="1352271" y="1918971"/>
                </a:cubicBezTo>
                <a:cubicBezTo>
                  <a:pt x="1352271" y="1918971"/>
                  <a:pt x="1341333" y="1918971"/>
                  <a:pt x="1329818" y="1907457"/>
                </a:cubicBezTo>
                <a:cubicBezTo>
                  <a:pt x="1341333" y="1918971"/>
                  <a:pt x="1329818" y="1929909"/>
                  <a:pt x="1329819" y="1941423"/>
                </a:cubicBezTo>
                <a:lnTo>
                  <a:pt x="1329704" y="1941254"/>
                </a:lnTo>
                <a:lnTo>
                  <a:pt x="1329818" y="1940847"/>
                </a:lnTo>
                <a:lnTo>
                  <a:pt x="1329535" y="1941009"/>
                </a:lnTo>
                <a:lnTo>
                  <a:pt x="1322910" y="1931348"/>
                </a:lnTo>
                <a:cubicBezTo>
                  <a:pt x="1318736" y="1929909"/>
                  <a:pt x="1313124" y="1929909"/>
                  <a:pt x="1307367" y="1929909"/>
                </a:cubicBezTo>
                <a:cubicBezTo>
                  <a:pt x="1307367" y="1918395"/>
                  <a:pt x="1307367" y="1918395"/>
                  <a:pt x="1307367" y="1918395"/>
                </a:cubicBezTo>
                <a:cubicBezTo>
                  <a:pt x="1307367" y="1907457"/>
                  <a:pt x="1307367" y="1907457"/>
                  <a:pt x="1307367" y="1895944"/>
                </a:cubicBezTo>
                <a:cubicBezTo>
                  <a:pt x="1307367" y="1907457"/>
                  <a:pt x="1295854" y="1895944"/>
                  <a:pt x="1295854" y="1895944"/>
                </a:cubicBezTo>
                <a:cubicBezTo>
                  <a:pt x="1295854" y="1906882"/>
                  <a:pt x="1295854" y="1918395"/>
                  <a:pt x="1307367" y="1918395"/>
                </a:cubicBezTo>
                <a:cubicBezTo>
                  <a:pt x="1295854" y="1929909"/>
                  <a:pt x="1295854" y="1929909"/>
                  <a:pt x="1295854" y="1918395"/>
                </a:cubicBezTo>
                <a:cubicBezTo>
                  <a:pt x="1295854" y="1929909"/>
                  <a:pt x="1284340" y="1940846"/>
                  <a:pt x="1295854" y="1952360"/>
                </a:cubicBezTo>
                <a:cubicBezTo>
                  <a:pt x="1292975" y="1952360"/>
                  <a:pt x="1291536" y="1953080"/>
                  <a:pt x="1290996" y="1954159"/>
                </a:cubicBezTo>
                <a:lnTo>
                  <a:pt x="1291048" y="1954533"/>
                </a:lnTo>
                <a:lnTo>
                  <a:pt x="1283116" y="1958117"/>
                </a:lnTo>
                <a:cubicBezTo>
                  <a:pt x="1281749" y="1960995"/>
                  <a:pt x="1284627" y="1963874"/>
                  <a:pt x="1295854" y="1963874"/>
                </a:cubicBezTo>
                <a:cubicBezTo>
                  <a:pt x="1295854" y="1963874"/>
                  <a:pt x="1292975" y="1960995"/>
                  <a:pt x="1291536" y="1958117"/>
                </a:cubicBezTo>
                <a:lnTo>
                  <a:pt x="1291048" y="1954533"/>
                </a:lnTo>
                <a:lnTo>
                  <a:pt x="1295854" y="1952360"/>
                </a:lnTo>
                <a:cubicBezTo>
                  <a:pt x="1295854" y="1963874"/>
                  <a:pt x="1306792" y="1963874"/>
                  <a:pt x="1318305" y="1963874"/>
                </a:cubicBezTo>
                <a:lnTo>
                  <a:pt x="1314081" y="1954017"/>
                </a:lnTo>
                <a:lnTo>
                  <a:pt x="1318305" y="1952360"/>
                </a:lnTo>
                <a:cubicBezTo>
                  <a:pt x="1318305" y="1955238"/>
                  <a:pt x="1318305" y="1955958"/>
                  <a:pt x="1318305" y="1955418"/>
                </a:cubicBezTo>
                <a:lnTo>
                  <a:pt x="1318306" y="1952359"/>
                </a:lnTo>
                <a:lnTo>
                  <a:pt x="1319744" y="1946603"/>
                </a:lnTo>
                <a:lnTo>
                  <a:pt x="1329535" y="1941009"/>
                </a:lnTo>
                <a:lnTo>
                  <a:pt x="1329704" y="1941254"/>
                </a:lnTo>
                <a:lnTo>
                  <a:pt x="1326379" y="1953058"/>
                </a:lnTo>
                <a:lnTo>
                  <a:pt x="1324961" y="1953584"/>
                </a:lnTo>
                <a:cubicBezTo>
                  <a:pt x="1323342" y="1956822"/>
                  <a:pt x="1329819" y="1963298"/>
                  <a:pt x="1329819" y="1963298"/>
                </a:cubicBezTo>
                <a:cubicBezTo>
                  <a:pt x="1329819" y="1963298"/>
                  <a:pt x="1326940" y="1960420"/>
                  <a:pt x="1325501" y="1956174"/>
                </a:cubicBezTo>
                <a:lnTo>
                  <a:pt x="1326379" y="1953058"/>
                </a:lnTo>
                <a:lnTo>
                  <a:pt x="1329818" y="1951784"/>
                </a:lnTo>
                <a:cubicBezTo>
                  <a:pt x="1329819" y="1963298"/>
                  <a:pt x="1341333" y="1963298"/>
                  <a:pt x="1341333" y="1963298"/>
                </a:cubicBezTo>
                <a:cubicBezTo>
                  <a:pt x="1341333" y="1963298"/>
                  <a:pt x="1329819" y="1963298"/>
                  <a:pt x="1329818" y="1974812"/>
                </a:cubicBezTo>
                <a:cubicBezTo>
                  <a:pt x="1340756" y="1974812"/>
                  <a:pt x="1340757" y="1963298"/>
                  <a:pt x="1352271" y="1974812"/>
                </a:cubicBezTo>
                <a:cubicBezTo>
                  <a:pt x="1329818" y="1974812"/>
                  <a:pt x="1318305" y="1974812"/>
                  <a:pt x="1318306" y="1986325"/>
                </a:cubicBezTo>
                <a:cubicBezTo>
                  <a:pt x="1329819" y="1997840"/>
                  <a:pt x="1329818" y="2008776"/>
                  <a:pt x="1318306" y="2020290"/>
                </a:cubicBezTo>
                <a:cubicBezTo>
                  <a:pt x="1324062" y="2026047"/>
                  <a:pt x="1326940" y="2028926"/>
                  <a:pt x="1331186" y="2028926"/>
                </a:cubicBezTo>
                <a:close/>
                <a:moveTo>
                  <a:pt x="942963" y="1840679"/>
                </a:moveTo>
                <a:cubicBezTo>
                  <a:pt x="942963" y="1818227"/>
                  <a:pt x="954475" y="1784837"/>
                  <a:pt x="942386" y="1773324"/>
                </a:cubicBezTo>
                <a:cubicBezTo>
                  <a:pt x="942386" y="1761811"/>
                  <a:pt x="942386" y="1773324"/>
                  <a:pt x="930873" y="1773324"/>
                </a:cubicBezTo>
                <a:cubicBezTo>
                  <a:pt x="930873" y="1773324"/>
                  <a:pt x="953900" y="1761811"/>
                  <a:pt x="942386" y="1761811"/>
                </a:cubicBezTo>
                <a:cubicBezTo>
                  <a:pt x="936774" y="1764690"/>
                  <a:pt x="932564" y="1768251"/>
                  <a:pt x="929407" y="1772326"/>
                </a:cubicBezTo>
                <a:lnTo>
                  <a:pt x="922944" y="1785503"/>
                </a:lnTo>
                <a:lnTo>
                  <a:pt x="920512" y="1784837"/>
                </a:lnTo>
                <a:lnTo>
                  <a:pt x="922590" y="1787655"/>
                </a:lnTo>
                <a:lnTo>
                  <a:pt x="919935" y="1818227"/>
                </a:lnTo>
                <a:cubicBezTo>
                  <a:pt x="931449" y="1818227"/>
                  <a:pt x="931448" y="1806714"/>
                  <a:pt x="931448" y="1806714"/>
                </a:cubicBezTo>
                <a:lnTo>
                  <a:pt x="931579" y="1806713"/>
                </a:lnTo>
                <a:lnTo>
                  <a:pt x="932025" y="1807289"/>
                </a:lnTo>
                <a:lnTo>
                  <a:pt x="932371" y="1806714"/>
                </a:lnTo>
                <a:lnTo>
                  <a:pt x="941523" y="1806713"/>
                </a:lnTo>
                <a:cubicBezTo>
                  <a:pt x="942962" y="1806713"/>
                  <a:pt x="942962" y="1806713"/>
                  <a:pt x="942962" y="1806713"/>
                </a:cubicBezTo>
                <a:cubicBezTo>
                  <a:pt x="942962" y="1806713"/>
                  <a:pt x="942962" y="1806713"/>
                  <a:pt x="942963" y="1818227"/>
                </a:cubicBezTo>
                <a:cubicBezTo>
                  <a:pt x="942963" y="1818227"/>
                  <a:pt x="942963" y="1818227"/>
                  <a:pt x="931449" y="1818227"/>
                </a:cubicBezTo>
                <a:cubicBezTo>
                  <a:pt x="931449" y="1829165"/>
                  <a:pt x="942962" y="1829165"/>
                  <a:pt x="942963" y="1840679"/>
                </a:cubicBezTo>
                <a:close/>
                <a:moveTo>
                  <a:pt x="748068" y="1748723"/>
                </a:moveTo>
                <a:cubicBezTo>
                  <a:pt x="738597" y="1744433"/>
                  <a:pt x="738596" y="1733746"/>
                  <a:pt x="738596" y="1716907"/>
                </a:cubicBezTo>
                <a:cubicBezTo>
                  <a:pt x="738596" y="1716907"/>
                  <a:pt x="738596" y="1716907"/>
                  <a:pt x="750110" y="1716907"/>
                </a:cubicBezTo>
                <a:cubicBezTo>
                  <a:pt x="738596" y="1739359"/>
                  <a:pt x="761048" y="1728422"/>
                  <a:pt x="761047" y="1750873"/>
                </a:cubicBezTo>
                <a:cubicBezTo>
                  <a:pt x="755435" y="1750873"/>
                  <a:pt x="751225" y="1750154"/>
                  <a:pt x="748068" y="1748723"/>
                </a:cubicBezTo>
                <a:close/>
                <a:moveTo>
                  <a:pt x="885970" y="1818227"/>
                </a:moveTo>
                <a:cubicBezTo>
                  <a:pt x="897485" y="1818227"/>
                  <a:pt x="897484" y="1807289"/>
                  <a:pt x="885970" y="1806714"/>
                </a:cubicBezTo>
                <a:cubicBezTo>
                  <a:pt x="885970" y="1818227"/>
                  <a:pt x="885970" y="1818227"/>
                  <a:pt x="885970" y="1818227"/>
                </a:cubicBezTo>
                <a:close/>
                <a:moveTo>
                  <a:pt x="1226772" y="1987477"/>
                </a:moveTo>
                <a:cubicBezTo>
                  <a:pt x="1215258" y="1987477"/>
                  <a:pt x="1226772" y="1965026"/>
                  <a:pt x="1215259" y="1953512"/>
                </a:cubicBezTo>
                <a:cubicBezTo>
                  <a:pt x="1215258" y="1941998"/>
                  <a:pt x="1226772" y="1953512"/>
                  <a:pt x="1226772" y="1953512"/>
                </a:cubicBezTo>
                <a:cubicBezTo>
                  <a:pt x="1238285" y="1953512"/>
                  <a:pt x="1215834" y="1975963"/>
                  <a:pt x="1238286" y="1975963"/>
                </a:cubicBezTo>
                <a:cubicBezTo>
                  <a:pt x="1226772" y="1987477"/>
                  <a:pt x="1215259" y="1975963"/>
                  <a:pt x="1226772" y="1987477"/>
                </a:cubicBezTo>
                <a:close/>
                <a:moveTo>
                  <a:pt x="1262715" y="2007529"/>
                </a:moveTo>
                <a:lnTo>
                  <a:pt x="1260368" y="2003182"/>
                </a:lnTo>
                <a:lnTo>
                  <a:pt x="1261845" y="1988486"/>
                </a:lnTo>
                <a:lnTo>
                  <a:pt x="1263366" y="1988626"/>
                </a:lnTo>
                <a:lnTo>
                  <a:pt x="1266746" y="1989941"/>
                </a:lnTo>
                <a:cubicBezTo>
                  <a:pt x="1267285" y="1991146"/>
                  <a:pt x="1266925" y="1992873"/>
                  <a:pt x="1266206" y="1994960"/>
                </a:cubicBezTo>
                <a:close/>
                <a:moveTo>
                  <a:pt x="352914" y="1557804"/>
                </a:moveTo>
                <a:lnTo>
                  <a:pt x="359224" y="1537296"/>
                </a:lnTo>
                <a:cubicBezTo>
                  <a:pt x="363397" y="1531683"/>
                  <a:pt x="369010" y="1526070"/>
                  <a:pt x="374767" y="1514844"/>
                </a:cubicBezTo>
                <a:cubicBezTo>
                  <a:pt x="374767" y="1525782"/>
                  <a:pt x="363829" y="1537296"/>
                  <a:pt x="363253" y="1548234"/>
                </a:cubicBezTo>
                <a:close/>
                <a:moveTo>
                  <a:pt x="876759" y="1818227"/>
                </a:moveTo>
                <a:cubicBezTo>
                  <a:pt x="865246" y="1806714"/>
                  <a:pt x="876759" y="1818227"/>
                  <a:pt x="876759" y="1818227"/>
                </a:cubicBezTo>
                <a:close/>
                <a:moveTo>
                  <a:pt x="1329243" y="2043318"/>
                </a:moveTo>
                <a:cubicBezTo>
                  <a:pt x="1340757" y="2031804"/>
                  <a:pt x="1351695" y="2031804"/>
                  <a:pt x="1351694" y="2020866"/>
                </a:cubicBezTo>
                <a:cubicBezTo>
                  <a:pt x="1340757" y="2031804"/>
                  <a:pt x="1340757" y="2031804"/>
                  <a:pt x="1329243" y="2043318"/>
                </a:cubicBezTo>
                <a:close/>
                <a:moveTo>
                  <a:pt x="1351695" y="2054831"/>
                </a:moveTo>
                <a:lnTo>
                  <a:pt x="1352627" y="2045518"/>
                </a:lnTo>
                <a:lnTo>
                  <a:pt x="1356300" y="2042814"/>
                </a:lnTo>
                <a:lnTo>
                  <a:pt x="1357082" y="2041567"/>
                </a:lnTo>
                <a:lnTo>
                  <a:pt x="1357960" y="2041818"/>
                </a:lnTo>
                <a:lnTo>
                  <a:pt x="1357451" y="2044972"/>
                </a:lnTo>
                <a:cubicBezTo>
                  <a:pt x="1357451" y="2049218"/>
                  <a:pt x="1357452" y="2054831"/>
                  <a:pt x="1351695" y="2054831"/>
                </a:cubicBezTo>
                <a:close/>
                <a:moveTo>
                  <a:pt x="1261889" y="2010504"/>
                </a:moveTo>
                <a:lnTo>
                  <a:pt x="1262715" y="2007529"/>
                </a:lnTo>
                <a:lnTo>
                  <a:pt x="1263748" y="2009442"/>
                </a:lnTo>
                <a:close/>
                <a:moveTo>
                  <a:pt x="1192807" y="1976539"/>
                </a:moveTo>
                <a:cubicBezTo>
                  <a:pt x="1192806" y="1965025"/>
                  <a:pt x="1192806" y="1965025"/>
                  <a:pt x="1181293" y="1965025"/>
                </a:cubicBezTo>
                <a:cubicBezTo>
                  <a:pt x="1181293" y="1953512"/>
                  <a:pt x="1169780" y="1953512"/>
                  <a:pt x="1181294" y="1931060"/>
                </a:cubicBezTo>
                <a:cubicBezTo>
                  <a:pt x="1192806" y="1941998"/>
                  <a:pt x="1181293" y="1941998"/>
                  <a:pt x="1181293" y="1953512"/>
                </a:cubicBezTo>
                <a:cubicBezTo>
                  <a:pt x="1192806" y="1941998"/>
                  <a:pt x="1192806" y="1941998"/>
                  <a:pt x="1192806" y="1941998"/>
                </a:cubicBezTo>
                <a:cubicBezTo>
                  <a:pt x="1192807" y="1953512"/>
                  <a:pt x="1204321" y="1953512"/>
                  <a:pt x="1204321" y="1953512"/>
                </a:cubicBezTo>
                <a:cubicBezTo>
                  <a:pt x="1204320" y="1964450"/>
                  <a:pt x="1204320" y="1964450"/>
                  <a:pt x="1192807" y="1976539"/>
                </a:cubicBezTo>
                <a:close/>
                <a:moveTo>
                  <a:pt x="351522" y="1560017"/>
                </a:moveTo>
                <a:lnTo>
                  <a:pt x="351893" y="1558748"/>
                </a:lnTo>
                <a:lnTo>
                  <a:pt x="352914" y="1557804"/>
                </a:lnTo>
                <a:lnTo>
                  <a:pt x="352316" y="1559747"/>
                </a:lnTo>
                <a:close/>
                <a:moveTo>
                  <a:pt x="957399" y="1864650"/>
                </a:moveTo>
                <a:cubicBezTo>
                  <a:pt x="959693" y="1866044"/>
                  <a:pt x="962535" y="1866008"/>
                  <a:pt x="965413" y="1863130"/>
                </a:cubicBezTo>
                <a:cubicBezTo>
                  <a:pt x="959945" y="1863130"/>
                  <a:pt x="957211" y="1860396"/>
                  <a:pt x="955772" y="1857589"/>
                </a:cubicBezTo>
                <a:lnTo>
                  <a:pt x="953986" y="1851889"/>
                </a:lnTo>
                <a:lnTo>
                  <a:pt x="954049" y="1851616"/>
                </a:lnTo>
                <a:lnTo>
                  <a:pt x="965414" y="1851616"/>
                </a:lnTo>
                <a:cubicBezTo>
                  <a:pt x="959801" y="1848882"/>
                  <a:pt x="956275" y="1848954"/>
                  <a:pt x="954323" y="1850420"/>
                </a:cubicBezTo>
                <a:lnTo>
                  <a:pt x="954049" y="1851616"/>
                </a:lnTo>
                <a:lnTo>
                  <a:pt x="953900" y="1851616"/>
                </a:lnTo>
                <a:lnTo>
                  <a:pt x="953986" y="1851889"/>
                </a:lnTo>
                <a:lnTo>
                  <a:pt x="952677" y="1857589"/>
                </a:lnTo>
                <a:cubicBezTo>
                  <a:pt x="953361" y="1860432"/>
                  <a:pt x="955106" y="1863256"/>
                  <a:pt x="957399" y="1864650"/>
                </a:cubicBezTo>
                <a:close/>
                <a:moveTo>
                  <a:pt x="1100411" y="1940559"/>
                </a:moveTo>
                <a:lnTo>
                  <a:pt x="1090337" y="1930485"/>
                </a:lnTo>
                <a:cubicBezTo>
                  <a:pt x="1090337" y="1930485"/>
                  <a:pt x="1101850" y="1941998"/>
                  <a:pt x="1101851" y="1930484"/>
                </a:cubicBezTo>
                <a:cubicBezTo>
                  <a:pt x="1101851" y="1930484"/>
                  <a:pt x="1101851" y="1931924"/>
                  <a:pt x="1101671" y="1933903"/>
                </a:cubicBezTo>
                <a:close/>
                <a:moveTo>
                  <a:pt x="1010893" y="1897095"/>
                </a:moveTo>
                <a:cubicBezTo>
                  <a:pt x="1022406" y="1897095"/>
                  <a:pt x="1010893" y="1897095"/>
                  <a:pt x="1022406" y="1897095"/>
                </a:cubicBezTo>
                <a:cubicBezTo>
                  <a:pt x="1022406" y="1897095"/>
                  <a:pt x="1033919" y="1885582"/>
                  <a:pt x="1022406" y="1885582"/>
                </a:cubicBezTo>
                <a:cubicBezTo>
                  <a:pt x="1022406" y="1908608"/>
                  <a:pt x="1010893" y="1885582"/>
                  <a:pt x="1010893" y="1897095"/>
                </a:cubicBezTo>
                <a:close/>
                <a:moveTo>
                  <a:pt x="1099318" y="1941998"/>
                </a:moveTo>
                <a:lnTo>
                  <a:pt x="1100411" y="1940559"/>
                </a:lnTo>
                <a:lnTo>
                  <a:pt x="1100411" y="1940559"/>
                </a:lnTo>
                <a:lnTo>
                  <a:pt x="1101850" y="1941998"/>
                </a:lnTo>
                <a:close/>
                <a:moveTo>
                  <a:pt x="1347665" y="2068647"/>
                </a:moveTo>
                <a:cubicBezTo>
                  <a:pt x="1354717" y="2071526"/>
                  <a:pt x="1363208" y="2071526"/>
                  <a:pt x="1363208" y="2065769"/>
                </a:cubicBezTo>
                <a:cubicBezTo>
                  <a:pt x="1340757" y="2054831"/>
                  <a:pt x="1374722" y="2065769"/>
                  <a:pt x="1363208" y="2043318"/>
                </a:cubicBezTo>
                <a:lnTo>
                  <a:pt x="1374721" y="2043317"/>
                </a:lnTo>
                <a:cubicBezTo>
                  <a:pt x="1374721" y="2043317"/>
                  <a:pt x="1386235" y="2031804"/>
                  <a:pt x="1374722" y="2031804"/>
                </a:cubicBezTo>
                <a:cubicBezTo>
                  <a:pt x="1374722" y="2031804"/>
                  <a:pt x="1374722" y="2031804"/>
                  <a:pt x="1363208" y="2031804"/>
                </a:cubicBezTo>
                <a:lnTo>
                  <a:pt x="1357082" y="2041567"/>
                </a:lnTo>
                <a:lnTo>
                  <a:pt x="1353134" y="2040439"/>
                </a:lnTo>
                <a:lnTo>
                  <a:pt x="1352627" y="2045518"/>
                </a:lnTo>
                <a:lnTo>
                  <a:pt x="1340756" y="2054255"/>
                </a:lnTo>
                <a:cubicBezTo>
                  <a:pt x="1335000" y="2060012"/>
                  <a:pt x="1340613" y="2065769"/>
                  <a:pt x="1347665" y="2068647"/>
                </a:cubicBezTo>
                <a:close/>
                <a:moveTo>
                  <a:pt x="1090336" y="1941998"/>
                </a:moveTo>
                <a:lnTo>
                  <a:pt x="1099318" y="1941998"/>
                </a:lnTo>
                <a:lnTo>
                  <a:pt x="1096993" y="1945057"/>
                </a:lnTo>
                <a:lnTo>
                  <a:pt x="1090911" y="1942262"/>
                </a:lnTo>
                <a:lnTo>
                  <a:pt x="1090912" y="1941998"/>
                </a:lnTo>
                <a:lnTo>
                  <a:pt x="1090336" y="1941998"/>
                </a:lnTo>
                <a:close/>
                <a:moveTo>
                  <a:pt x="988441" y="1897095"/>
                </a:moveTo>
                <a:cubicBezTo>
                  <a:pt x="999955" y="1897095"/>
                  <a:pt x="1010892" y="1874644"/>
                  <a:pt x="1011468" y="1863706"/>
                </a:cubicBezTo>
                <a:cubicBezTo>
                  <a:pt x="999954" y="1863706"/>
                  <a:pt x="999955" y="1852193"/>
                  <a:pt x="999955" y="1852193"/>
                </a:cubicBezTo>
                <a:cubicBezTo>
                  <a:pt x="988440" y="1885582"/>
                  <a:pt x="976927" y="1874644"/>
                  <a:pt x="988441" y="1897095"/>
                </a:cubicBezTo>
                <a:close/>
                <a:moveTo>
                  <a:pt x="1499068" y="2155246"/>
                </a:moveTo>
                <a:lnTo>
                  <a:pt x="1498111" y="2154699"/>
                </a:lnTo>
                <a:lnTo>
                  <a:pt x="1488618" y="2146012"/>
                </a:lnTo>
                <a:lnTo>
                  <a:pt x="1488130" y="2144061"/>
                </a:lnTo>
                <a:lnTo>
                  <a:pt x="1486844" y="2145347"/>
                </a:lnTo>
                <a:lnTo>
                  <a:pt x="1476617" y="2144061"/>
                </a:lnTo>
                <a:cubicBezTo>
                  <a:pt x="1488130" y="2133124"/>
                  <a:pt x="1499068" y="2144061"/>
                  <a:pt x="1499068" y="2144061"/>
                </a:cubicBezTo>
                <a:cubicBezTo>
                  <a:pt x="1499068" y="2144061"/>
                  <a:pt x="1499068" y="2144061"/>
                  <a:pt x="1499069" y="2145500"/>
                </a:cubicBezTo>
                <a:close/>
                <a:moveTo>
                  <a:pt x="931449" y="1874644"/>
                </a:moveTo>
                <a:cubicBezTo>
                  <a:pt x="931449" y="1874644"/>
                  <a:pt x="934327" y="1871765"/>
                  <a:pt x="937205" y="1867447"/>
                </a:cubicBezTo>
                <a:lnTo>
                  <a:pt x="938547" y="1863761"/>
                </a:lnTo>
                <a:lnTo>
                  <a:pt x="942962" y="1863130"/>
                </a:lnTo>
                <a:lnTo>
                  <a:pt x="938776" y="1863130"/>
                </a:lnTo>
                <a:lnTo>
                  <a:pt x="942963" y="1851616"/>
                </a:lnTo>
                <a:cubicBezTo>
                  <a:pt x="942962" y="1863130"/>
                  <a:pt x="931448" y="1851616"/>
                  <a:pt x="931448" y="1863130"/>
                </a:cubicBezTo>
                <a:lnTo>
                  <a:pt x="938776" y="1863130"/>
                </a:lnTo>
                <a:lnTo>
                  <a:pt x="938547" y="1863761"/>
                </a:lnTo>
                <a:lnTo>
                  <a:pt x="932887" y="1864569"/>
                </a:lnTo>
                <a:cubicBezTo>
                  <a:pt x="931448" y="1866008"/>
                  <a:pt x="931448" y="1868887"/>
                  <a:pt x="931449" y="1874644"/>
                </a:cubicBezTo>
                <a:close/>
                <a:moveTo>
                  <a:pt x="1341333" y="2077859"/>
                </a:moveTo>
                <a:lnTo>
                  <a:pt x="1341332" y="2077858"/>
                </a:lnTo>
                <a:lnTo>
                  <a:pt x="1341332" y="2077858"/>
                </a:lnTo>
                <a:close/>
                <a:moveTo>
                  <a:pt x="1533033" y="2178602"/>
                </a:moveTo>
                <a:cubicBezTo>
                  <a:pt x="1533033" y="2178602"/>
                  <a:pt x="1533033" y="2167088"/>
                  <a:pt x="1510583" y="2167089"/>
                </a:cubicBezTo>
                <a:cubicBezTo>
                  <a:pt x="1510583" y="2167089"/>
                  <a:pt x="1522096" y="2167088"/>
                  <a:pt x="1522096" y="2155575"/>
                </a:cubicBezTo>
                <a:cubicBezTo>
                  <a:pt x="1522096" y="2167088"/>
                  <a:pt x="1533610" y="2167088"/>
                  <a:pt x="1544547" y="2167089"/>
                </a:cubicBezTo>
                <a:lnTo>
                  <a:pt x="1533033" y="2167088"/>
                </a:lnTo>
                <a:cubicBezTo>
                  <a:pt x="1533033" y="2167088"/>
                  <a:pt x="1544546" y="2178602"/>
                  <a:pt x="1533033" y="2178602"/>
                </a:cubicBezTo>
                <a:close/>
                <a:moveTo>
                  <a:pt x="1110791" y="1972302"/>
                </a:moveTo>
                <a:cubicBezTo>
                  <a:pt x="1108146" y="1972149"/>
                  <a:pt x="1105304" y="1970063"/>
                  <a:pt x="1102426" y="1964450"/>
                </a:cubicBezTo>
                <a:cubicBezTo>
                  <a:pt x="1113364" y="1964450"/>
                  <a:pt x="1113364" y="1964450"/>
                  <a:pt x="1124878" y="1952936"/>
                </a:cubicBezTo>
                <a:cubicBezTo>
                  <a:pt x="1113939" y="1952936"/>
                  <a:pt x="1102426" y="1952936"/>
                  <a:pt x="1102426" y="1964450"/>
                </a:cubicBezTo>
                <a:cubicBezTo>
                  <a:pt x="1102426" y="1941998"/>
                  <a:pt x="1124877" y="1953512"/>
                  <a:pt x="1124878" y="1941998"/>
                </a:cubicBezTo>
                <a:cubicBezTo>
                  <a:pt x="1135815" y="1941998"/>
                  <a:pt x="1124877" y="1953512"/>
                  <a:pt x="1136391" y="1964450"/>
                </a:cubicBezTo>
                <a:cubicBezTo>
                  <a:pt x="1136391" y="1964450"/>
                  <a:pt x="1124877" y="1964450"/>
                  <a:pt x="1124877" y="1975963"/>
                </a:cubicBezTo>
                <a:lnTo>
                  <a:pt x="1124877" y="1964450"/>
                </a:lnTo>
                <a:cubicBezTo>
                  <a:pt x="1124877" y="1955814"/>
                  <a:pt x="1118725" y="1972761"/>
                  <a:pt x="1110791" y="1972302"/>
                </a:cubicBezTo>
                <a:close/>
                <a:moveTo>
                  <a:pt x="1181293" y="2009353"/>
                </a:moveTo>
                <a:cubicBezTo>
                  <a:pt x="1181293" y="2009353"/>
                  <a:pt x="1181293" y="1998415"/>
                  <a:pt x="1192806" y="1986900"/>
                </a:cubicBezTo>
                <a:cubicBezTo>
                  <a:pt x="1192807" y="1997839"/>
                  <a:pt x="1181293" y="2009353"/>
                  <a:pt x="1181293" y="2009353"/>
                </a:cubicBezTo>
                <a:close/>
                <a:moveTo>
                  <a:pt x="1067885" y="1953512"/>
                </a:moveTo>
                <a:cubicBezTo>
                  <a:pt x="1079398" y="1941998"/>
                  <a:pt x="1056371" y="1931060"/>
                  <a:pt x="1067885" y="1919546"/>
                </a:cubicBezTo>
                <a:cubicBezTo>
                  <a:pt x="1079399" y="1919547"/>
                  <a:pt x="1090911" y="1930484"/>
                  <a:pt x="1079398" y="1941998"/>
                </a:cubicBezTo>
                <a:cubicBezTo>
                  <a:pt x="1079398" y="1941998"/>
                  <a:pt x="1079398" y="1941998"/>
                  <a:pt x="1080837" y="1941998"/>
                </a:cubicBezTo>
                <a:lnTo>
                  <a:pt x="1090336" y="1941998"/>
                </a:lnTo>
                <a:lnTo>
                  <a:pt x="1090911" y="1942262"/>
                </a:lnTo>
                <a:lnTo>
                  <a:pt x="1090912" y="1943437"/>
                </a:lnTo>
                <a:cubicBezTo>
                  <a:pt x="1090911" y="1944876"/>
                  <a:pt x="1090912" y="1947755"/>
                  <a:pt x="1090911" y="1953512"/>
                </a:cubicBezTo>
                <a:cubicBezTo>
                  <a:pt x="1079398" y="1953512"/>
                  <a:pt x="1079398" y="1941998"/>
                  <a:pt x="1067885" y="1953512"/>
                </a:cubicBezTo>
                <a:close/>
                <a:moveTo>
                  <a:pt x="1438028" y="2137738"/>
                </a:moveTo>
                <a:cubicBezTo>
                  <a:pt x="1434520" y="2137225"/>
                  <a:pt x="1431714" y="2135858"/>
                  <a:pt x="1431714" y="2133124"/>
                </a:cubicBezTo>
                <a:cubicBezTo>
                  <a:pt x="1465391" y="2133124"/>
                  <a:pt x="1448552" y="2139276"/>
                  <a:pt x="1438028" y="2137738"/>
                </a:cubicBezTo>
                <a:close/>
                <a:moveTo>
                  <a:pt x="1215835" y="2031804"/>
                </a:moveTo>
                <a:cubicBezTo>
                  <a:pt x="1215835" y="2031804"/>
                  <a:pt x="1215835" y="2031804"/>
                  <a:pt x="1215834" y="2020290"/>
                </a:cubicBezTo>
                <a:cubicBezTo>
                  <a:pt x="1227347" y="2020290"/>
                  <a:pt x="1227347" y="2031804"/>
                  <a:pt x="1215835" y="2031804"/>
                </a:cubicBezTo>
                <a:close/>
                <a:moveTo>
                  <a:pt x="1486331" y="2169904"/>
                </a:moveTo>
                <a:cubicBezTo>
                  <a:pt x="1483094" y="2168204"/>
                  <a:pt x="1476617" y="2155575"/>
                  <a:pt x="1476617" y="2155575"/>
                </a:cubicBezTo>
                <a:cubicBezTo>
                  <a:pt x="1476617" y="2155575"/>
                  <a:pt x="1476617" y="2155575"/>
                  <a:pt x="1478057" y="2154136"/>
                </a:cubicBezTo>
                <a:lnTo>
                  <a:pt x="1486844" y="2145347"/>
                </a:lnTo>
                <a:lnTo>
                  <a:pt x="1488058" y="2145500"/>
                </a:lnTo>
                <a:lnTo>
                  <a:pt x="1488618" y="2146012"/>
                </a:lnTo>
                <a:lnTo>
                  <a:pt x="1489570" y="2149818"/>
                </a:lnTo>
                <a:lnTo>
                  <a:pt x="1498111" y="2154699"/>
                </a:lnTo>
                <a:lnTo>
                  <a:pt x="1499069" y="2155575"/>
                </a:lnTo>
                <a:lnTo>
                  <a:pt x="1499068" y="2155246"/>
                </a:lnTo>
                <a:lnTo>
                  <a:pt x="1499644" y="2155575"/>
                </a:lnTo>
                <a:cubicBezTo>
                  <a:pt x="1499644" y="2155575"/>
                  <a:pt x="1499645" y="2167089"/>
                  <a:pt x="1488130" y="2167088"/>
                </a:cubicBezTo>
                <a:cubicBezTo>
                  <a:pt x="1488130" y="2169823"/>
                  <a:pt x="1487410" y="2170470"/>
                  <a:pt x="1486331" y="2169904"/>
                </a:cubicBezTo>
                <a:close/>
                <a:moveTo>
                  <a:pt x="1204321" y="2031804"/>
                </a:moveTo>
                <a:lnTo>
                  <a:pt x="1194246" y="2020794"/>
                </a:lnTo>
                <a:cubicBezTo>
                  <a:pt x="1192806" y="2017988"/>
                  <a:pt x="1192806" y="2015109"/>
                  <a:pt x="1192806" y="2009353"/>
                </a:cubicBezTo>
                <a:cubicBezTo>
                  <a:pt x="1204321" y="1998415"/>
                  <a:pt x="1204321" y="2020866"/>
                  <a:pt x="1215834" y="2008776"/>
                </a:cubicBezTo>
                <a:cubicBezTo>
                  <a:pt x="1215834" y="2020290"/>
                  <a:pt x="1204321" y="2020290"/>
                  <a:pt x="1204321" y="2020290"/>
                </a:cubicBezTo>
                <a:close/>
                <a:moveTo>
                  <a:pt x="1204321" y="2031804"/>
                </a:moveTo>
                <a:lnTo>
                  <a:pt x="1204321" y="2031804"/>
                </a:lnTo>
                <a:lnTo>
                  <a:pt x="1204321" y="2031804"/>
                </a:lnTo>
                <a:close/>
                <a:moveTo>
                  <a:pt x="1361524" y="2114587"/>
                </a:moveTo>
                <a:lnTo>
                  <a:pt x="1363208" y="2110096"/>
                </a:lnTo>
                <a:lnTo>
                  <a:pt x="1363208" y="2113774"/>
                </a:lnTo>
                <a:close/>
                <a:moveTo>
                  <a:pt x="1215834" y="2043317"/>
                </a:moveTo>
                <a:cubicBezTo>
                  <a:pt x="1227347" y="2031804"/>
                  <a:pt x="1215834" y="2043317"/>
                  <a:pt x="1215835" y="2031804"/>
                </a:cubicBezTo>
                <a:cubicBezTo>
                  <a:pt x="1226772" y="2031804"/>
                  <a:pt x="1226772" y="2031804"/>
                  <a:pt x="1227347" y="2031804"/>
                </a:cubicBezTo>
                <a:lnTo>
                  <a:pt x="1227348" y="2043318"/>
                </a:lnTo>
                <a:cubicBezTo>
                  <a:pt x="1227348" y="2043318"/>
                  <a:pt x="1227348" y="2043318"/>
                  <a:pt x="1215834" y="2043317"/>
                </a:cubicBezTo>
                <a:close/>
                <a:moveTo>
                  <a:pt x="1306217" y="2088797"/>
                </a:moveTo>
                <a:cubicBezTo>
                  <a:pt x="1306217" y="2088797"/>
                  <a:pt x="1306217" y="2088797"/>
                  <a:pt x="1306216" y="2077283"/>
                </a:cubicBezTo>
                <a:cubicBezTo>
                  <a:pt x="1294702" y="2077283"/>
                  <a:pt x="1306216" y="2077283"/>
                  <a:pt x="1294702" y="2065769"/>
                </a:cubicBezTo>
                <a:lnTo>
                  <a:pt x="1294702" y="2077283"/>
                </a:lnTo>
                <a:cubicBezTo>
                  <a:pt x="1294702" y="2065769"/>
                  <a:pt x="1283764" y="2065769"/>
                  <a:pt x="1272251" y="2065769"/>
                </a:cubicBezTo>
                <a:cubicBezTo>
                  <a:pt x="1283764" y="2054256"/>
                  <a:pt x="1306217" y="2054256"/>
                  <a:pt x="1306217" y="2032379"/>
                </a:cubicBezTo>
                <a:cubicBezTo>
                  <a:pt x="1317730" y="2054831"/>
                  <a:pt x="1317730" y="2077283"/>
                  <a:pt x="1306217" y="2088797"/>
                </a:cubicBezTo>
                <a:close/>
                <a:moveTo>
                  <a:pt x="1360890" y="2116277"/>
                </a:moveTo>
                <a:lnTo>
                  <a:pt x="1360393" y="2115134"/>
                </a:lnTo>
                <a:lnTo>
                  <a:pt x="1361524" y="2114587"/>
                </a:lnTo>
                <a:close/>
                <a:moveTo>
                  <a:pt x="1280373" y="2077283"/>
                </a:moveTo>
                <a:cubicBezTo>
                  <a:pt x="1279807" y="2077283"/>
                  <a:pt x="1280454" y="2077283"/>
                  <a:pt x="1283189" y="2077283"/>
                </a:cubicBezTo>
                <a:cubicBezTo>
                  <a:pt x="1294127" y="2077283"/>
                  <a:pt x="1294702" y="2077283"/>
                  <a:pt x="1294702" y="2077283"/>
                </a:cubicBezTo>
                <a:cubicBezTo>
                  <a:pt x="1294702" y="2077283"/>
                  <a:pt x="1282074" y="2077283"/>
                  <a:pt x="1280373" y="2077283"/>
                </a:cubicBezTo>
                <a:close/>
                <a:moveTo>
                  <a:pt x="1590025" y="2234443"/>
                </a:moveTo>
                <a:cubicBezTo>
                  <a:pt x="1590025" y="2222929"/>
                  <a:pt x="1601540" y="2222930"/>
                  <a:pt x="1601540" y="2222930"/>
                </a:cubicBezTo>
                <a:lnTo>
                  <a:pt x="1613053" y="2222929"/>
                </a:lnTo>
                <a:cubicBezTo>
                  <a:pt x="1601540" y="2222930"/>
                  <a:pt x="1590025" y="2234443"/>
                  <a:pt x="1601539" y="2234443"/>
                </a:cubicBezTo>
                <a:close/>
                <a:moveTo>
                  <a:pt x="1085874" y="1985678"/>
                </a:moveTo>
                <a:cubicBezTo>
                  <a:pt x="1083716" y="1982440"/>
                  <a:pt x="1088033" y="1975964"/>
                  <a:pt x="1079399" y="1975963"/>
                </a:cubicBezTo>
                <a:cubicBezTo>
                  <a:pt x="1090912" y="1964450"/>
                  <a:pt x="1090912" y="1986901"/>
                  <a:pt x="1090912" y="1987477"/>
                </a:cubicBezTo>
                <a:cubicBezTo>
                  <a:pt x="1088033" y="1987477"/>
                  <a:pt x="1086594" y="1986757"/>
                  <a:pt x="1085874" y="1985678"/>
                </a:cubicBezTo>
                <a:close/>
                <a:moveTo>
                  <a:pt x="1090911" y="1992334"/>
                </a:moveTo>
                <a:cubicBezTo>
                  <a:pt x="1090912" y="1993953"/>
                  <a:pt x="1090912" y="1987477"/>
                  <a:pt x="1090912" y="1987477"/>
                </a:cubicBezTo>
                <a:cubicBezTo>
                  <a:pt x="1090912" y="1990355"/>
                  <a:pt x="1090912" y="1991795"/>
                  <a:pt x="1090911" y="1992334"/>
                </a:cubicBezTo>
                <a:close/>
                <a:moveTo>
                  <a:pt x="1204321" y="2054256"/>
                </a:moveTo>
                <a:cubicBezTo>
                  <a:pt x="1204322" y="2046052"/>
                  <a:pt x="1191691" y="2037525"/>
                  <a:pt x="1194849" y="2033774"/>
                </a:cubicBezTo>
                <a:lnTo>
                  <a:pt x="1204321" y="2031804"/>
                </a:lnTo>
                <a:close/>
                <a:moveTo>
                  <a:pt x="1363208" y="2133124"/>
                </a:moveTo>
                <a:cubicBezTo>
                  <a:pt x="1357451" y="2127367"/>
                  <a:pt x="1357451" y="2124488"/>
                  <a:pt x="1358891" y="2121610"/>
                </a:cubicBezTo>
                <a:lnTo>
                  <a:pt x="1360890" y="2116277"/>
                </a:lnTo>
                <a:lnTo>
                  <a:pt x="1363208" y="2121610"/>
                </a:lnTo>
                <a:lnTo>
                  <a:pt x="1363208" y="2113774"/>
                </a:lnTo>
                <a:lnTo>
                  <a:pt x="1364863" y="2112975"/>
                </a:lnTo>
                <a:cubicBezTo>
                  <a:pt x="1369109" y="2112975"/>
                  <a:pt x="1374721" y="2115853"/>
                  <a:pt x="1374721" y="2121610"/>
                </a:cubicBezTo>
                <a:cubicBezTo>
                  <a:pt x="1374721" y="2121610"/>
                  <a:pt x="1363208" y="2121610"/>
                  <a:pt x="1363208" y="2133124"/>
                </a:cubicBezTo>
                <a:close/>
                <a:moveTo>
                  <a:pt x="1238285" y="2076707"/>
                </a:moveTo>
                <a:cubicBezTo>
                  <a:pt x="1226772" y="2076707"/>
                  <a:pt x="1249799" y="2065769"/>
                  <a:pt x="1238286" y="2054255"/>
                </a:cubicBezTo>
                <a:cubicBezTo>
                  <a:pt x="1249800" y="2065194"/>
                  <a:pt x="1249799" y="2076707"/>
                  <a:pt x="1238285" y="2076707"/>
                </a:cubicBezTo>
                <a:close/>
                <a:moveTo>
                  <a:pt x="1158841" y="2043317"/>
                </a:moveTo>
                <a:cubicBezTo>
                  <a:pt x="1147329" y="2031804"/>
                  <a:pt x="1158842" y="2020866"/>
                  <a:pt x="1158842" y="2020866"/>
                </a:cubicBezTo>
                <a:cubicBezTo>
                  <a:pt x="1170356" y="2031804"/>
                  <a:pt x="1158842" y="2031804"/>
                  <a:pt x="1158841" y="2043317"/>
                </a:cubicBezTo>
                <a:close/>
                <a:moveTo>
                  <a:pt x="1341333" y="2134276"/>
                </a:moveTo>
                <a:cubicBezTo>
                  <a:pt x="1341333" y="2134276"/>
                  <a:pt x="1329818" y="2111823"/>
                  <a:pt x="1341332" y="2111823"/>
                </a:cubicBezTo>
                <a:cubicBezTo>
                  <a:pt x="1341333" y="2100310"/>
                  <a:pt x="1318881" y="2100310"/>
                  <a:pt x="1318881" y="2100310"/>
                </a:cubicBezTo>
                <a:cubicBezTo>
                  <a:pt x="1318881" y="2100310"/>
                  <a:pt x="1329818" y="2088796"/>
                  <a:pt x="1341333" y="2088796"/>
                </a:cubicBezTo>
                <a:cubicBezTo>
                  <a:pt x="1341333" y="2088796"/>
                  <a:pt x="1341333" y="2088796"/>
                  <a:pt x="1341333" y="2087357"/>
                </a:cubicBezTo>
                <a:lnTo>
                  <a:pt x="1341333" y="2077859"/>
                </a:lnTo>
                <a:lnTo>
                  <a:pt x="1349347" y="2099383"/>
                </a:lnTo>
                <a:cubicBezTo>
                  <a:pt x="1356229" y="2117328"/>
                  <a:pt x="1358172" y="2125640"/>
                  <a:pt x="1341333" y="2134276"/>
                </a:cubicBezTo>
                <a:close/>
                <a:moveTo>
                  <a:pt x="1079399" y="2009353"/>
                </a:moveTo>
                <a:cubicBezTo>
                  <a:pt x="1073642" y="2009353"/>
                  <a:pt x="1070763" y="2006618"/>
                  <a:pt x="1069324" y="2002445"/>
                </a:cubicBezTo>
                <a:lnTo>
                  <a:pt x="1069008" y="1999032"/>
                </a:lnTo>
                <a:lnTo>
                  <a:pt x="1070188" y="1998415"/>
                </a:lnTo>
                <a:lnTo>
                  <a:pt x="1070188" y="1989516"/>
                </a:lnTo>
                <a:lnTo>
                  <a:pt x="1077959" y="1998343"/>
                </a:lnTo>
                <a:cubicBezTo>
                  <a:pt x="1079398" y="2001149"/>
                  <a:pt x="1079399" y="2003884"/>
                  <a:pt x="1079399" y="2009353"/>
                </a:cubicBezTo>
                <a:close/>
                <a:moveTo>
                  <a:pt x="1369684" y="2153686"/>
                </a:moveTo>
                <a:cubicBezTo>
                  <a:pt x="1367525" y="2150070"/>
                  <a:pt x="1371843" y="2141759"/>
                  <a:pt x="1363208" y="2133124"/>
                </a:cubicBezTo>
                <a:cubicBezTo>
                  <a:pt x="1363208" y="2133124"/>
                  <a:pt x="1363208" y="2133124"/>
                  <a:pt x="1374721" y="2133124"/>
                </a:cubicBezTo>
                <a:cubicBezTo>
                  <a:pt x="1374721" y="2133124"/>
                  <a:pt x="1374721" y="2133124"/>
                  <a:pt x="1386234" y="2133124"/>
                </a:cubicBezTo>
                <a:cubicBezTo>
                  <a:pt x="1374722" y="2144061"/>
                  <a:pt x="1374722" y="2144061"/>
                  <a:pt x="1374721" y="2155574"/>
                </a:cubicBezTo>
                <a:cubicBezTo>
                  <a:pt x="1371843" y="2155575"/>
                  <a:pt x="1370404" y="2154891"/>
                  <a:pt x="1369684" y="2153686"/>
                </a:cubicBezTo>
                <a:close/>
                <a:moveTo>
                  <a:pt x="443273" y="1700229"/>
                </a:moveTo>
                <a:lnTo>
                  <a:pt x="443273" y="1694456"/>
                </a:lnTo>
                <a:cubicBezTo>
                  <a:pt x="443273" y="1694456"/>
                  <a:pt x="443273" y="1694456"/>
                  <a:pt x="443274" y="1697262"/>
                </a:cubicBezTo>
                <a:close/>
                <a:moveTo>
                  <a:pt x="897156" y="1931513"/>
                </a:moveTo>
                <a:lnTo>
                  <a:pt x="898235" y="1928949"/>
                </a:lnTo>
                <a:lnTo>
                  <a:pt x="899786" y="1931060"/>
                </a:lnTo>
                <a:close/>
                <a:moveTo>
                  <a:pt x="443274" y="1711134"/>
                </a:moveTo>
                <a:lnTo>
                  <a:pt x="443274" y="1703928"/>
                </a:lnTo>
                <a:lnTo>
                  <a:pt x="443273" y="1700229"/>
                </a:lnTo>
                <a:lnTo>
                  <a:pt x="443273" y="1707435"/>
                </a:lnTo>
                <a:close/>
                <a:moveTo>
                  <a:pt x="443274" y="1716907"/>
                </a:moveTo>
                <a:cubicBezTo>
                  <a:pt x="443274" y="1716907"/>
                  <a:pt x="443274" y="1716907"/>
                  <a:pt x="443273" y="1714101"/>
                </a:cubicBezTo>
                <a:lnTo>
                  <a:pt x="443274" y="1711134"/>
                </a:lnTo>
                <a:close/>
                <a:moveTo>
                  <a:pt x="295324" y="1672005"/>
                </a:moveTo>
                <a:cubicBezTo>
                  <a:pt x="295324" y="1638328"/>
                  <a:pt x="295323" y="1592021"/>
                  <a:pt x="319366" y="1570973"/>
                </a:cubicBezTo>
                <a:lnTo>
                  <a:pt x="351522" y="1560017"/>
                </a:lnTo>
                <a:lnTo>
                  <a:pt x="347926" y="1572340"/>
                </a:lnTo>
                <a:cubicBezTo>
                  <a:pt x="346559" y="1582198"/>
                  <a:pt x="346559" y="1593424"/>
                  <a:pt x="340802" y="1604650"/>
                </a:cubicBezTo>
                <a:cubicBezTo>
                  <a:pt x="329288" y="1627102"/>
                  <a:pt x="306837" y="1649553"/>
                  <a:pt x="295324" y="1672005"/>
                </a:cubicBezTo>
                <a:close/>
                <a:moveTo>
                  <a:pt x="877335" y="1965025"/>
                </a:moveTo>
                <a:cubicBezTo>
                  <a:pt x="877335" y="1953512"/>
                  <a:pt x="877335" y="1953512"/>
                  <a:pt x="877335" y="1953512"/>
                </a:cubicBezTo>
                <a:cubicBezTo>
                  <a:pt x="885538" y="1945309"/>
                  <a:pt x="881436" y="1936781"/>
                  <a:pt x="888345" y="1933030"/>
                </a:cubicBezTo>
                <a:lnTo>
                  <a:pt x="897156" y="1931513"/>
                </a:lnTo>
                <a:lnTo>
                  <a:pt x="894318" y="1938256"/>
                </a:lnTo>
                <a:cubicBezTo>
                  <a:pt x="891439" y="1948043"/>
                  <a:pt x="888561" y="1959269"/>
                  <a:pt x="877335" y="1965025"/>
                </a:cubicBezTo>
                <a:close/>
                <a:moveTo>
                  <a:pt x="1329243" y="2189540"/>
                </a:moveTo>
                <a:cubicBezTo>
                  <a:pt x="1329243" y="2178602"/>
                  <a:pt x="1329244" y="2167089"/>
                  <a:pt x="1340756" y="2167088"/>
                </a:cubicBezTo>
                <a:cubicBezTo>
                  <a:pt x="1329243" y="2178027"/>
                  <a:pt x="1329243" y="2178027"/>
                  <a:pt x="1352271" y="2178027"/>
                </a:cubicBezTo>
                <a:cubicBezTo>
                  <a:pt x="1340756" y="2178026"/>
                  <a:pt x="1340756" y="2178026"/>
                  <a:pt x="1340757" y="2189540"/>
                </a:cubicBezTo>
                <a:cubicBezTo>
                  <a:pt x="1340756" y="2178026"/>
                  <a:pt x="1340757" y="2189540"/>
                  <a:pt x="1329243" y="2189540"/>
                </a:cubicBezTo>
                <a:close/>
                <a:moveTo>
                  <a:pt x="1261313" y="2166513"/>
                </a:moveTo>
                <a:cubicBezTo>
                  <a:pt x="1261313" y="2155575"/>
                  <a:pt x="1261313" y="2144061"/>
                  <a:pt x="1261313" y="2144061"/>
                </a:cubicBezTo>
                <a:cubicBezTo>
                  <a:pt x="1272251" y="2144061"/>
                  <a:pt x="1272251" y="2167089"/>
                  <a:pt x="1261313" y="2166513"/>
                </a:cubicBezTo>
                <a:close/>
                <a:moveTo>
                  <a:pt x="875033" y="2009353"/>
                </a:moveTo>
                <a:cubicBezTo>
                  <a:pt x="863519" y="1998415"/>
                  <a:pt x="863519" y="1998415"/>
                  <a:pt x="863519" y="1986900"/>
                </a:cubicBezTo>
                <a:cubicBezTo>
                  <a:pt x="875032" y="1986900"/>
                  <a:pt x="875032" y="1998415"/>
                  <a:pt x="875033" y="2009353"/>
                </a:cubicBezTo>
                <a:close/>
                <a:moveTo>
                  <a:pt x="1035589" y="2100479"/>
                </a:moveTo>
                <a:lnTo>
                  <a:pt x="1035816" y="2096300"/>
                </a:lnTo>
                <a:lnTo>
                  <a:pt x="1036222" y="2099734"/>
                </a:lnTo>
                <a:close/>
                <a:moveTo>
                  <a:pt x="272872" y="1728422"/>
                </a:moveTo>
                <a:cubicBezTo>
                  <a:pt x="272872" y="1728422"/>
                  <a:pt x="272872" y="1716907"/>
                  <a:pt x="261358" y="1716907"/>
                </a:cubicBezTo>
                <a:cubicBezTo>
                  <a:pt x="283810" y="1705394"/>
                  <a:pt x="283809" y="1694456"/>
                  <a:pt x="283809" y="1660491"/>
                </a:cubicBezTo>
                <a:lnTo>
                  <a:pt x="295324" y="1672005"/>
                </a:lnTo>
                <a:cubicBezTo>
                  <a:pt x="295323" y="1683518"/>
                  <a:pt x="284385" y="1705969"/>
                  <a:pt x="272872" y="1728422"/>
                </a:cubicBezTo>
                <a:close/>
                <a:moveTo>
                  <a:pt x="899787" y="2077858"/>
                </a:moveTo>
                <a:cubicBezTo>
                  <a:pt x="888272" y="2066920"/>
                  <a:pt x="911300" y="2044469"/>
                  <a:pt x="899786" y="2032955"/>
                </a:cubicBezTo>
                <a:cubicBezTo>
                  <a:pt x="899786" y="2032955"/>
                  <a:pt x="899786" y="2021441"/>
                  <a:pt x="911300" y="2021441"/>
                </a:cubicBezTo>
                <a:cubicBezTo>
                  <a:pt x="899787" y="1998990"/>
                  <a:pt x="911300" y="1976539"/>
                  <a:pt x="911300" y="1965025"/>
                </a:cubicBezTo>
                <a:lnTo>
                  <a:pt x="922813" y="1976539"/>
                </a:lnTo>
                <a:cubicBezTo>
                  <a:pt x="911300" y="1954088"/>
                  <a:pt x="911300" y="1942574"/>
                  <a:pt x="911300" y="1920123"/>
                </a:cubicBezTo>
                <a:cubicBezTo>
                  <a:pt x="905687" y="1920123"/>
                  <a:pt x="902162" y="1922210"/>
                  <a:pt x="899679" y="1925520"/>
                </a:cubicBezTo>
                <a:lnTo>
                  <a:pt x="898235" y="1928949"/>
                </a:lnTo>
                <a:lnTo>
                  <a:pt x="893310" y="1922245"/>
                </a:lnTo>
                <a:cubicBezTo>
                  <a:pt x="888992" y="1906378"/>
                  <a:pt x="891151" y="1874644"/>
                  <a:pt x="899787" y="1874644"/>
                </a:cubicBezTo>
                <a:cubicBezTo>
                  <a:pt x="888272" y="1874644"/>
                  <a:pt x="899787" y="1852193"/>
                  <a:pt x="888273" y="1852193"/>
                </a:cubicBezTo>
                <a:cubicBezTo>
                  <a:pt x="888273" y="1852193"/>
                  <a:pt x="888272" y="1841254"/>
                  <a:pt x="888273" y="1829740"/>
                </a:cubicBezTo>
                <a:cubicBezTo>
                  <a:pt x="888273" y="1829740"/>
                  <a:pt x="888272" y="1818227"/>
                  <a:pt x="876759" y="1818227"/>
                </a:cubicBezTo>
                <a:cubicBezTo>
                  <a:pt x="853731" y="1795775"/>
                  <a:pt x="865246" y="1784262"/>
                  <a:pt x="865246" y="1761811"/>
                </a:cubicBezTo>
                <a:lnTo>
                  <a:pt x="887697" y="1761811"/>
                </a:lnTo>
                <a:cubicBezTo>
                  <a:pt x="887697" y="1773324"/>
                  <a:pt x="887697" y="1773324"/>
                  <a:pt x="887697" y="1773324"/>
                </a:cubicBezTo>
                <a:cubicBezTo>
                  <a:pt x="887698" y="1781959"/>
                  <a:pt x="887697" y="1771165"/>
                  <a:pt x="892554" y="1770086"/>
                </a:cubicBezTo>
                <a:lnTo>
                  <a:pt x="897277" y="1772384"/>
                </a:lnTo>
                <a:lnTo>
                  <a:pt x="893094" y="1774979"/>
                </a:lnTo>
                <a:cubicBezTo>
                  <a:pt x="888849" y="1779225"/>
                  <a:pt x="885970" y="1784837"/>
                  <a:pt x="885970" y="1784837"/>
                </a:cubicBezTo>
                <a:cubicBezTo>
                  <a:pt x="885970" y="1784837"/>
                  <a:pt x="897485" y="1784838"/>
                  <a:pt x="908421" y="1773324"/>
                </a:cubicBezTo>
                <a:cubicBezTo>
                  <a:pt x="905687" y="1770589"/>
                  <a:pt x="902916" y="1769942"/>
                  <a:pt x="900299" y="1770508"/>
                </a:cubicBezTo>
                <a:lnTo>
                  <a:pt x="898756" y="1771466"/>
                </a:lnTo>
                <a:lnTo>
                  <a:pt x="892302" y="1745115"/>
                </a:lnTo>
                <a:cubicBezTo>
                  <a:pt x="888128" y="1736624"/>
                  <a:pt x="882515" y="1728132"/>
                  <a:pt x="876759" y="1716907"/>
                </a:cubicBezTo>
                <a:cubicBezTo>
                  <a:pt x="876759" y="1716907"/>
                  <a:pt x="876759" y="1716907"/>
                  <a:pt x="876759" y="1728421"/>
                </a:cubicBezTo>
                <a:cubicBezTo>
                  <a:pt x="853732" y="1705969"/>
                  <a:pt x="796740" y="1660491"/>
                  <a:pt x="774289" y="1694456"/>
                </a:cubicBezTo>
                <a:cubicBezTo>
                  <a:pt x="763350" y="1705969"/>
                  <a:pt x="763351" y="1694456"/>
                  <a:pt x="751837" y="1694456"/>
                </a:cubicBezTo>
                <a:cubicBezTo>
                  <a:pt x="740323" y="1682943"/>
                  <a:pt x="729385" y="1649553"/>
                  <a:pt x="751836" y="1638040"/>
                </a:cubicBezTo>
                <a:cubicBezTo>
                  <a:pt x="751836" y="1626526"/>
                  <a:pt x="740323" y="1626526"/>
                  <a:pt x="740323" y="1626526"/>
                </a:cubicBezTo>
                <a:cubicBezTo>
                  <a:pt x="740323" y="1615012"/>
                  <a:pt x="740323" y="1626526"/>
                  <a:pt x="751836" y="1626526"/>
                </a:cubicBezTo>
                <a:cubicBezTo>
                  <a:pt x="740899" y="1615013"/>
                  <a:pt x="729386" y="1625951"/>
                  <a:pt x="729385" y="1615012"/>
                </a:cubicBezTo>
                <a:cubicBezTo>
                  <a:pt x="729385" y="1604075"/>
                  <a:pt x="740899" y="1604075"/>
                  <a:pt x="740898" y="1592561"/>
                </a:cubicBezTo>
                <a:cubicBezTo>
                  <a:pt x="718447" y="1570110"/>
                  <a:pt x="706934" y="1525206"/>
                  <a:pt x="672969" y="1491241"/>
                </a:cubicBezTo>
                <a:cubicBezTo>
                  <a:pt x="695420" y="1491242"/>
                  <a:pt x="672969" y="1457276"/>
                  <a:pt x="672969" y="1479728"/>
                </a:cubicBezTo>
                <a:cubicBezTo>
                  <a:pt x="661456" y="1490665"/>
                  <a:pt x="661456" y="1457276"/>
                  <a:pt x="661456" y="1445763"/>
                </a:cubicBezTo>
                <a:cubicBezTo>
                  <a:pt x="672393" y="1456700"/>
                  <a:pt x="672393" y="1479728"/>
                  <a:pt x="683906" y="1468214"/>
                </a:cubicBezTo>
                <a:cubicBezTo>
                  <a:pt x="683907" y="1490665"/>
                  <a:pt x="694844" y="1490665"/>
                  <a:pt x="706359" y="1490665"/>
                </a:cubicBezTo>
                <a:cubicBezTo>
                  <a:pt x="714850" y="1496278"/>
                  <a:pt x="721219" y="1502611"/>
                  <a:pt x="726705" y="1508601"/>
                </a:cubicBezTo>
                <a:lnTo>
                  <a:pt x="728261" y="1510243"/>
                </a:lnTo>
                <a:lnTo>
                  <a:pt x="729385" y="1513118"/>
                </a:lnTo>
                <a:lnTo>
                  <a:pt x="730400" y="1512499"/>
                </a:lnTo>
                <a:lnTo>
                  <a:pt x="741763" y="1524487"/>
                </a:lnTo>
                <a:cubicBezTo>
                  <a:pt x="751694" y="1532978"/>
                  <a:pt x="763063" y="1535856"/>
                  <a:pt x="785802" y="1524631"/>
                </a:cubicBezTo>
                <a:cubicBezTo>
                  <a:pt x="774864" y="1513118"/>
                  <a:pt x="774864" y="1502180"/>
                  <a:pt x="763350" y="1490665"/>
                </a:cubicBezTo>
                <a:cubicBezTo>
                  <a:pt x="754715" y="1507504"/>
                  <a:pt x="746403" y="1505237"/>
                  <a:pt x="737931" y="1507909"/>
                </a:cubicBezTo>
                <a:lnTo>
                  <a:pt x="730400" y="1512499"/>
                </a:lnTo>
                <a:lnTo>
                  <a:pt x="728261" y="1510243"/>
                </a:lnTo>
                <a:lnTo>
                  <a:pt x="715065" y="1476489"/>
                </a:lnTo>
                <a:cubicBezTo>
                  <a:pt x="709381" y="1465191"/>
                  <a:pt x="700889" y="1456700"/>
                  <a:pt x="683906" y="1456700"/>
                </a:cubicBezTo>
                <a:cubicBezTo>
                  <a:pt x="683906" y="1445763"/>
                  <a:pt x="683906" y="1423311"/>
                  <a:pt x="683906" y="1411798"/>
                </a:cubicBezTo>
                <a:cubicBezTo>
                  <a:pt x="717872" y="1422736"/>
                  <a:pt x="729385" y="1445187"/>
                  <a:pt x="763351" y="1456700"/>
                </a:cubicBezTo>
                <a:cubicBezTo>
                  <a:pt x="752413" y="1479152"/>
                  <a:pt x="763351" y="1479152"/>
                  <a:pt x="774864" y="1479152"/>
                </a:cubicBezTo>
                <a:lnTo>
                  <a:pt x="774864" y="1467638"/>
                </a:lnTo>
                <a:lnTo>
                  <a:pt x="763351" y="1456125"/>
                </a:lnTo>
                <a:cubicBezTo>
                  <a:pt x="763350" y="1433674"/>
                  <a:pt x="751836" y="1411222"/>
                  <a:pt x="751836" y="1388770"/>
                </a:cubicBezTo>
                <a:cubicBezTo>
                  <a:pt x="706358" y="1388770"/>
                  <a:pt x="717872" y="1366319"/>
                  <a:pt x="706359" y="1343868"/>
                </a:cubicBezTo>
                <a:cubicBezTo>
                  <a:pt x="695420" y="1355381"/>
                  <a:pt x="695420" y="1355381"/>
                  <a:pt x="683906" y="1377833"/>
                </a:cubicBezTo>
                <a:cubicBezTo>
                  <a:pt x="661456" y="1355381"/>
                  <a:pt x="661456" y="1400284"/>
                  <a:pt x="661456" y="1434249"/>
                </a:cubicBezTo>
                <a:cubicBezTo>
                  <a:pt x="639003" y="1434249"/>
                  <a:pt x="649941" y="1445187"/>
                  <a:pt x="627490" y="1456701"/>
                </a:cubicBezTo>
                <a:cubicBezTo>
                  <a:pt x="627490" y="1456701"/>
                  <a:pt x="627490" y="1456701"/>
                  <a:pt x="627490" y="1445187"/>
                </a:cubicBezTo>
                <a:cubicBezTo>
                  <a:pt x="604463" y="1433674"/>
                  <a:pt x="604464" y="1399708"/>
                  <a:pt x="582011" y="1411222"/>
                </a:cubicBezTo>
                <a:cubicBezTo>
                  <a:pt x="582011" y="1411222"/>
                  <a:pt x="582011" y="1411222"/>
                  <a:pt x="582011" y="1422736"/>
                </a:cubicBezTo>
                <a:cubicBezTo>
                  <a:pt x="570498" y="1433674"/>
                  <a:pt x="548047" y="1433674"/>
                  <a:pt x="536533" y="1445188"/>
                </a:cubicBezTo>
                <a:cubicBezTo>
                  <a:pt x="548046" y="1456700"/>
                  <a:pt x="558985" y="1479152"/>
                  <a:pt x="570498" y="1479152"/>
                </a:cubicBezTo>
                <a:cubicBezTo>
                  <a:pt x="570498" y="1501603"/>
                  <a:pt x="604463" y="1513117"/>
                  <a:pt x="592950" y="1535569"/>
                </a:cubicBezTo>
                <a:cubicBezTo>
                  <a:pt x="592950" y="1535569"/>
                  <a:pt x="592949" y="1547082"/>
                  <a:pt x="604463" y="1547082"/>
                </a:cubicBezTo>
                <a:cubicBezTo>
                  <a:pt x="582011" y="1569534"/>
                  <a:pt x="604463" y="1547082"/>
                  <a:pt x="570498" y="1547083"/>
                </a:cubicBezTo>
                <a:cubicBezTo>
                  <a:pt x="558984" y="1547082"/>
                  <a:pt x="570498" y="1535568"/>
                  <a:pt x="558985" y="1535569"/>
                </a:cubicBezTo>
                <a:cubicBezTo>
                  <a:pt x="558984" y="1513118"/>
                  <a:pt x="536532" y="1490665"/>
                  <a:pt x="525019" y="1479152"/>
                </a:cubicBezTo>
                <a:cubicBezTo>
                  <a:pt x="530488" y="1479152"/>
                  <a:pt x="524731" y="1482030"/>
                  <a:pt x="519046" y="1483470"/>
                </a:cubicBezTo>
                <a:lnTo>
                  <a:pt x="512240" y="1483989"/>
                </a:lnTo>
                <a:lnTo>
                  <a:pt x="513506" y="1479152"/>
                </a:lnTo>
                <a:cubicBezTo>
                  <a:pt x="510628" y="1482031"/>
                  <a:pt x="510591" y="1483469"/>
                  <a:pt x="511986" y="1484009"/>
                </a:cubicBezTo>
                <a:lnTo>
                  <a:pt x="512240" y="1483989"/>
                </a:lnTo>
                <a:lnTo>
                  <a:pt x="509098" y="1495991"/>
                </a:lnTo>
                <a:cubicBezTo>
                  <a:pt x="515412" y="1512829"/>
                  <a:pt x="547471" y="1529668"/>
                  <a:pt x="547471" y="1546507"/>
                </a:cubicBezTo>
                <a:cubicBezTo>
                  <a:pt x="547471" y="1546507"/>
                  <a:pt x="547471" y="1546507"/>
                  <a:pt x="558985" y="1546507"/>
                </a:cubicBezTo>
                <a:cubicBezTo>
                  <a:pt x="558985" y="1557444"/>
                  <a:pt x="547471" y="1557445"/>
                  <a:pt x="547470" y="1568958"/>
                </a:cubicBezTo>
                <a:cubicBezTo>
                  <a:pt x="535957" y="1546507"/>
                  <a:pt x="524444" y="1546507"/>
                  <a:pt x="501991" y="1524055"/>
                </a:cubicBezTo>
                <a:cubicBezTo>
                  <a:pt x="513506" y="1524055"/>
                  <a:pt x="513506" y="1524055"/>
                  <a:pt x="513505" y="1512541"/>
                </a:cubicBezTo>
                <a:cubicBezTo>
                  <a:pt x="513506" y="1524055"/>
                  <a:pt x="501991" y="1512541"/>
                  <a:pt x="501991" y="1524055"/>
                </a:cubicBezTo>
                <a:cubicBezTo>
                  <a:pt x="490479" y="1524056"/>
                  <a:pt x="479540" y="1501603"/>
                  <a:pt x="468027" y="1490090"/>
                </a:cubicBezTo>
                <a:cubicBezTo>
                  <a:pt x="456513" y="1490090"/>
                  <a:pt x="468027" y="1501603"/>
                  <a:pt x="456514" y="1501603"/>
                </a:cubicBezTo>
                <a:cubicBezTo>
                  <a:pt x="456513" y="1490090"/>
                  <a:pt x="444999" y="1479152"/>
                  <a:pt x="444999" y="1467638"/>
                </a:cubicBezTo>
                <a:cubicBezTo>
                  <a:pt x="421973" y="1467639"/>
                  <a:pt x="411036" y="1490090"/>
                  <a:pt x="399521" y="1512541"/>
                </a:cubicBezTo>
                <a:cubicBezTo>
                  <a:pt x="388008" y="1501603"/>
                  <a:pt x="399521" y="1490090"/>
                  <a:pt x="399521" y="1490090"/>
                </a:cubicBezTo>
                <a:cubicBezTo>
                  <a:pt x="388008" y="1478576"/>
                  <a:pt x="410458" y="1467638"/>
                  <a:pt x="421973" y="1456125"/>
                </a:cubicBezTo>
                <a:cubicBezTo>
                  <a:pt x="410458" y="1433674"/>
                  <a:pt x="388008" y="1433674"/>
                  <a:pt x="388008" y="1411222"/>
                </a:cubicBezTo>
                <a:cubicBezTo>
                  <a:pt x="365556" y="1422160"/>
                  <a:pt x="376495" y="1399709"/>
                  <a:pt x="354042" y="1399708"/>
                </a:cubicBezTo>
                <a:cubicBezTo>
                  <a:pt x="365556" y="1388770"/>
                  <a:pt x="354043" y="1377257"/>
                  <a:pt x="365557" y="1377257"/>
                </a:cubicBezTo>
                <a:cubicBezTo>
                  <a:pt x="354618" y="1377257"/>
                  <a:pt x="365557" y="1365744"/>
                  <a:pt x="343105" y="1365744"/>
                </a:cubicBezTo>
                <a:cubicBezTo>
                  <a:pt x="343105" y="1343292"/>
                  <a:pt x="320653" y="1354806"/>
                  <a:pt x="320653" y="1343291"/>
                </a:cubicBezTo>
                <a:cubicBezTo>
                  <a:pt x="309715" y="1354806"/>
                  <a:pt x="320653" y="1354806"/>
                  <a:pt x="332166" y="1354805"/>
                </a:cubicBezTo>
                <a:cubicBezTo>
                  <a:pt x="321228" y="1377257"/>
                  <a:pt x="321228" y="1388195"/>
                  <a:pt x="309715" y="1399708"/>
                </a:cubicBezTo>
                <a:lnTo>
                  <a:pt x="298202" y="1399708"/>
                </a:lnTo>
                <a:cubicBezTo>
                  <a:pt x="286687" y="1399708"/>
                  <a:pt x="286688" y="1411222"/>
                  <a:pt x="286688" y="1433674"/>
                </a:cubicBezTo>
                <a:cubicBezTo>
                  <a:pt x="263661" y="1456125"/>
                  <a:pt x="252724" y="1478576"/>
                  <a:pt x="241209" y="1512541"/>
                </a:cubicBezTo>
                <a:cubicBezTo>
                  <a:pt x="206669" y="1524056"/>
                  <a:pt x="218183" y="1579896"/>
                  <a:pt x="184217" y="1591409"/>
                </a:cubicBezTo>
                <a:cubicBezTo>
                  <a:pt x="184217" y="1580471"/>
                  <a:pt x="184217" y="1580471"/>
                  <a:pt x="184217" y="1568958"/>
                </a:cubicBezTo>
                <a:cubicBezTo>
                  <a:pt x="195731" y="1568958"/>
                  <a:pt x="195731" y="1568958"/>
                  <a:pt x="195731" y="1568958"/>
                </a:cubicBezTo>
                <a:cubicBezTo>
                  <a:pt x="195731" y="1568958"/>
                  <a:pt x="195731" y="1558020"/>
                  <a:pt x="195730" y="1546506"/>
                </a:cubicBezTo>
                <a:cubicBezTo>
                  <a:pt x="169825" y="1563345"/>
                  <a:pt x="144243" y="1554926"/>
                  <a:pt x="118743" y="1563993"/>
                </a:cubicBezTo>
                <a:lnTo>
                  <a:pt x="105698" y="1572428"/>
                </a:lnTo>
                <a:lnTo>
                  <a:pt x="884403" y="0"/>
                </a:lnTo>
                <a:lnTo>
                  <a:pt x="2547659" y="823685"/>
                </a:lnTo>
                <a:lnTo>
                  <a:pt x="2544502" y="829211"/>
                </a:lnTo>
                <a:cubicBezTo>
                  <a:pt x="2544502" y="829211"/>
                  <a:pt x="2556016" y="840724"/>
                  <a:pt x="2556016" y="829211"/>
                </a:cubicBezTo>
                <a:cubicBezTo>
                  <a:pt x="2553137" y="829211"/>
                  <a:pt x="2552418" y="828491"/>
                  <a:pt x="2552777" y="827411"/>
                </a:cubicBezTo>
                <a:lnTo>
                  <a:pt x="2553471" y="826564"/>
                </a:lnTo>
                <a:lnTo>
                  <a:pt x="2568494" y="834003"/>
                </a:lnTo>
                <a:lnTo>
                  <a:pt x="2568725" y="835290"/>
                </a:lnTo>
                <a:cubicBezTo>
                  <a:pt x="2564327" y="840148"/>
                  <a:pt x="2547380" y="840148"/>
                  <a:pt x="2556016" y="840148"/>
                </a:cubicBezTo>
                <a:cubicBezTo>
                  <a:pt x="2556016" y="851661"/>
                  <a:pt x="2556016" y="840148"/>
                  <a:pt x="2567529" y="840147"/>
                </a:cubicBezTo>
                <a:lnTo>
                  <a:pt x="2572386" y="854477"/>
                </a:lnTo>
                <a:lnTo>
                  <a:pt x="2567529" y="862600"/>
                </a:lnTo>
                <a:cubicBezTo>
                  <a:pt x="2567529" y="862600"/>
                  <a:pt x="2570407" y="862600"/>
                  <a:pt x="2574653" y="862600"/>
                </a:cubicBezTo>
                <a:lnTo>
                  <a:pt x="2575140" y="862600"/>
                </a:lnTo>
                <a:lnTo>
                  <a:pt x="2579043" y="874114"/>
                </a:lnTo>
                <a:cubicBezTo>
                  <a:pt x="2579043" y="862600"/>
                  <a:pt x="2589981" y="862600"/>
                  <a:pt x="2589981" y="862600"/>
                </a:cubicBezTo>
                <a:lnTo>
                  <a:pt x="2575140" y="862600"/>
                </a:lnTo>
                <a:lnTo>
                  <a:pt x="2573285" y="857131"/>
                </a:lnTo>
                <a:lnTo>
                  <a:pt x="2572386" y="854477"/>
                </a:lnTo>
                <a:lnTo>
                  <a:pt x="2580266" y="841299"/>
                </a:lnTo>
                <a:lnTo>
                  <a:pt x="2579970" y="839687"/>
                </a:lnTo>
                <a:lnTo>
                  <a:pt x="2713497" y="905813"/>
                </a:lnTo>
                <a:lnTo>
                  <a:pt x="2710127" y="908330"/>
                </a:lnTo>
                <a:cubicBezTo>
                  <a:pt x="2704972" y="909949"/>
                  <a:pt x="2702814" y="903473"/>
                  <a:pt x="2694179" y="903473"/>
                </a:cubicBezTo>
                <a:cubicBezTo>
                  <a:pt x="2682665" y="892535"/>
                  <a:pt x="2682665" y="903473"/>
                  <a:pt x="2682665" y="914986"/>
                </a:cubicBezTo>
                <a:lnTo>
                  <a:pt x="2694179" y="903473"/>
                </a:lnTo>
                <a:cubicBezTo>
                  <a:pt x="2705117" y="903473"/>
                  <a:pt x="2694179" y="925924"/>
                  <a:pt x="2682665" y="925924"/>
                </a:cubicBezTo>
                <a:cubicBezTo>
                  <a:pt x="2682665" y="925924"/>
                  <a:pt x="2671152" y="914411"/>
                  <a:pt x="2682665" y="914411"/>
                </a:cubicBezTo>
                <a:cubicBezTo>
                  <a:pt x="2671727" y="914411"/>
                  <a:pt x="2671727" y="914411"/>
                  <a:pt x="2660213" y="925924"/>
                </a:cubicBezTo>
                <a:cubicBezTo>
                  <a:pt x="2648700" y="914411"/>
                  <a:pt x="2660213" y="914411"/>
                  <a:pt x="2660213" y="914411"/>
                </a:cubicBezTo>
                <a:cubicBezTo>
                  <a:pt x="2648700" y="902898"/>
                  <a:pt x="2648700" y="902898"/>
                  <a:pt x="2626248" y="902897"/>
                </a:cubicBezTo>
                <a:cubicBezTo>
                  <a:pt x="2626248" y="925349"/>
                  <a:pt x="2637186" y="936862"/>
                  <a:pt x="2614735" y="936862"/>
                </a:cubicBezTo>
                <a:cubicBezTo>
                  <a:pt x="2614735" y="925349"/>
                  <a:pt x="2626248" y="925349"/>
                  <a:pt x="2626248" y="925349"/>
                </a:cubicBezTo>
                <a:cubicBezTo>
                  <a:pt x="2614735" y="925349"/>
                  <a:pt x="2626248" y="913836"/>
                  <a:pt x="2614735" y="913836"/>
                </a:cubicBezTo>
                <a:cubicBezTo>
                  <a:pt x="2614735" y="902321"/>
                  <a:pt x="2626248" y="913836"/>
                  <a:pt x="2626248" y="913836"/>
                </a:cubicBezTo>
                <a:cubicBezTo>
                  <a:pt x="2626248" y="902322"/>
                  <a:pt x="2603797" y="902322"/>
                  <a:pt x="2626248" y="902322"/>
                </a:cubicBezTo>
                <a:cubicBezTo>
                  <a:pt x="2614735" y="891384"/>
                  <a:pt x="2626248" y="891383"/>
                  <a:pt x="2626248" y="879870"/>
                </a:cubicBezTo>
                <a:cubicBezTo>
                  <a:pt x="2592283" y="879870"/>
                  <a:pt x="2626248" y="924772"/>
                  <a:pt x="2603797" y="936286"/>
                </a:cubicBezTo>
                <a:cubicBezTo>
                  <a:pt x="2603797" y="936286"/>
                  <a:pt x="2603797" y="947800"/>
                  <a:pt x="2592282" y="936286"/>
                </a:cubicBezTo>
                <a:cubicBezTo>
                  <a:pt x="2603797" y="947800"/>
                  <a:pt x="2603797" y="947800"/>
                  <a:pt x="2603797" y="947800"/>
                </a:cubicBezTo>
                <a:lnTo>
                  <a:pt x="2615310" y="947800"/>
                </a:lnTo>
                <a:cubicBezTo>
                  <a:pt x="2615310" y="947800"/>
                  <a:pt x="2615310" y="958738"/>
                  <a:pt x="2626824" y="970252"/>
                </a:cubicBezTo>
                <a:cubicBezTo>
                  <a:pt x="2626824" y="959314"/>
                  <a:pt x="2626824" y="959314"/>
                  <a:pt x="2638337" y="947800"/>
                </a:cubicBezTo>
                <a:cubicBezTo>
                  <a:pt x="2638337" y="947800"/>
                  <a:pt x="2638337" y="947800"/>
                  <a:pt x="2649851" y="947800"/>
                </a:cubicBezTo>
                <a:lnTo>
                  <a:pt x="2649851" y="958163"/>
                </a:lnTo>
                <a:lnTo>
                  <a:pt x="2648124" y="958738"/>
                </a:lnTo>
                <a:lnTo>
                  <a:pt x="2649803" y="959456"/>
                </a:lnTo>
                <a:lnTo>
                  <a:pt x="2641288" y="984716"/>
                </a:lnTo>
                <a:cubicBezTo>
                  <a:pt x="2635603" y="990401"/>
                  <a:pt x="2627112" y="993279"/>
                  <a:pt x="2615886" y="993279"/>
                </a:cubicBezTo>
                <a:cubicBezTo>
                  <a:pt x="2615886" y="987522"/>
                  <a:pt x="2615886" y="981909"/>
                  <a:pt x="2614447" y="976296"/>
                </a:cubicBezTo>
                <a:lnTo>
                  <a:pt x="2612148" y="972420"/>
                </a:lnTo>
                <a:lnTo>
                  <a:pt x="2615310" y="970252"/>
                </a:lnTo>
                <a:lnTo>
                  <a:pt x="2610862" y="970252"/>
                </a:lnTo>
                <a:lnTo>
                  <a:pt x="2604373" y="959314"/>
                </a:lnTo>
                <a:cubicBezTo>
                  <a:pt x="2604373" y="959314"/>
                  <a:pt x="2593435" y="947800"/>
                  <a:pt x="2581921" y="947800"/>
                </a:cubicBezTo>
                <a:cubicBezTo>
                  <a:pt x="2593435" y="936286"/>
                  <a:pt x="2570407" y="925349"/>
                  <a:pt x="2581921" y="913836"/>
                </a:cubicBezTo>
                <a:cubicBezTo>
                  <a:pt x="2581921" y="908078"/>
                  <a:pt x="2581921" y="908078"/>
                  <a:pt x="2580482" y="909518"/>
                </a:cubicBezTo>
                <a:lnTo>
                  <a:pt x="2572911" y="912762"/>
                </a:lnTo>
                <a:lnTo>
                  <a:pt x="2573405" y="910838"/>
                </a:lnTo>
                <a:lnTo>
                  <a:pt x="2581417" y="902825"/>
                </a:lnTo>
                <a:cubicBezTo>
                  <a:pt x="2584224" y="900019"/>
                  <a:pt x="2587102" y="897141"/>
                  <a:pt x="2592859" y="891383"/>
                </a:cubicBezTo>
                <a:cubicBezTo>
                  <a:pt x="2581346" y="891383"/>
                  <a:pt x="2581346" y="891383"/>
                  <a:pt x="2581346" y="879870"/>
                </a:cubicBezTo>
                <a:lnTo>
                  <a:pt x="2573405" y="910838"/>
                </a:lnTo>
                <a:lnTo>
                  <a:pt x="2570407" y="913836"/>
                </a:lnTo>
                <a:lnTo>
                  <a:pt x="2572911" y="912762"/>
                </a:lnTo>
                <a:lnTo>
                  <a:pt x="2572710" y="913547"/>
                </a:lnTo>
                <a:cubicBezTo>
                  <a:pt x="2572710" y="924773"/>
                  <a:pt x="2575589" y="935999"/>
                  <a:pt x="2581346" y="947224"/>
                </a:cubicBezTo>
                <a:cubicBezTo>
                  <a:pt x="2569832" y="947224"/>
                  <a:pt x="2569832" y="935711"/>
                  <a:pt x="2569832" y="935711"/>
                </a:cubicBezTo>
                <a:cubicBezTo>
                  <a:pt x="2558319" y="935711"/>
                  <a:pt x="2558319" y="924773"/>
                  <a:pt x="2569832" y="913259"/>
                </a:cubicBezTo>
                <a:cubicBezTo>
                  <a:pt x="2558894" y="913259"/>
                  <a:pt x="2547380" y="913260"/>
                  <a:pt x="2547380" y="924773"/>
                </a:cubicBezTo>
                <a:cubicBezTo>
                  <a:pt x="2550258" y="927651"/>
                  <a:pt x="2551698" y="931213"/>
                  <a:pt x="2552417" y="934937"/>
                </a:cubicBezTo>
                <a:lnTo>
                  <a:pt x="2552425" y="935057"/>
                </a:lnTo>
                <a:lnTo>
                  <a:pt x="2544502" y="930530"/>
                </a:lnTo>
                <a:cubicBezTo>
                  <a:pt x="2544501" y="936286"/>
                  <a:pt x="2547380" y="939165"/>
                  <a:pt x="2550259" y="940604"/>
                </a:cubicBezTo>
                <a:lnTo>
                  <a:pt x="2552825" y="941246"/>
                </a:lnTo>
                <a:lnTo>
                  <a:pt x="2553137" y="946073"/>
                </a:lnTo>
                <a:cubicBezTo>
                  <a:pt x="2553137" y="953125"/>
                  <a:pt x="2553137" y="958738"/>
                  <a:pt x="2558894" y="958738"/>
                </a:cubicBezTo>
                <a:cubicBezTo>
                  <a:pt x="2558894" y="970252"/>
                  <a:pt x="2547380" y="958738"/>
                  <a:pt x="2547380" y="958738"/>
                </a:cubicBezTo>
                <a:cubicBezTo>
                  <a:pt x="2547380" y="969676"/>
                  <a:pt x="2547380" y="981190"/>
                  <a:pt x="2558894" y="1003641"/>
                </a:cubicBezTo>
                <a:cubicBezTo>
                  <a:pt x="2564651" y="998172"/>
                  <a:pt x="2564651" y="995438"/>
                  <a:pt x="2563211" y="992631"/>
                </a:cubicBezTo>
                <a:lnTo>
                  <a:pt x="2561152" y="987174"/>
                </a:lnTo>
                <a:lnTo>
                  <a:pt x="2567529" y="988170"/>
                </a:lnTo>
                <a:cubicBezTo>
                  <a:pt x="2574005" y="991408"/>
                  <a:pt x="2567529" y="997884"/>
                  <a:pt x="2567529" y="997884"/>
                </a:cubicBezTo>
                <a:cubicBezTo>
                  <a:pt x="2567529" y="997884"/>
                  <a:pt x="2567529" y="997884"/>
                  <a:pt x="2579042" y="997884"/>
                </a:cubicBezTo>
                <a:cubicBezTo>
                  <a:pt x="2579042" y="997884"/>
                  <a:pt x="2579042" y="997884"/>
                  <a:pt x="2579043" y="986371"/>
                </a:cubicBezTo>
                <a:cubicBezTo>
                  <a:pt x="2567529" y="986371"/>
                  <a:pt x="2567529" y="986371"/>
                  <a:pt x="2567529" y="986371"/>
                </a:cubicBezTo>
                <a:lnTo>
                  <a:pt x="2560849" y="986371"/>
                </a:lnTo>
                <a:lnTo>
                  <a:pt x="2558894" y="981190"/>
                </a:lnTo>
                <a:cubicBezTo>
                  <a:pt x="2558894" y="981190"/>
                  <a:pt x="2570408" y="981190"/>
                  <a:pt x="2570407" y="969676"/>
                </a:cubicBezTo>
                <a:cubicBezTo>
                  <a:pt x="2558894" y="958738"/>
                  <a:pt x="2558894" y="969676"/>
                  <a:pt x="2558894" y="947224"/>
                </a:cubicBezTo>
                <a:cubicBezTo>
                  <a:pt x="2570408" y="947224"/>
                  <a:pt x="2570407" y="958738"/>
                  <a:pt x="2570407" y="958738"/>
                </a:cubicBezTo>
                <a:cubicBezTo>
                  <a:pt x="2581921" y="958738"/>
                  <a:pt x="2581921" y="958738"/>
                  <a:pt x="2581921" y="958738"/>
                </a:cubicBezTo>
                <a:cubicBezTo>
                  <a:pt x="2581921" y="958738"/>
                  <a:pt x="2592859" y="970252"/>
                  <a:pt x="2604373" y="970252"/>
                </a:cubicBezTo>
                <a:lnTo>
                  <a:pt x="2592859" y="970252"/>
                </a:lnTo>
                <a:cubicBezTo>
                  <a:pt x="2598328" y="970252"/>
                  <a:pt x="2601062" y="970252"/>
                  <a:pt x="2603869" y="970252"/>
                </a:cubicBezTo>
                <a:lnTo>
                  <a:pt x="2610862" y="970252"/>
                </a:lnTo>
                <a:lnTo>
                  <a:pt x="2612148" y="972420"/>
                </a:lnTo>
                <a:lnTo>
                  <a:pt x="2605236" y="977160"/>
                </a:lnTo>
                <a:cubicBezTo>
                  <a:pt x="2603797" y="981334"/>
                  <a:pt x="2603797" y="986946"/>
                  <a:pt x="2603797" y="992703"/>
                </a:cubicBezTo>
                <a:cubicBezTo>
                  <a:pt x="2603797" y="992703"/>
                  <a:pt x="2603797" y="992703"/>
                  <a:pt x="2603797" y="981190"/>
                </a:cubicBezTo>
                <a:cubicBezTo>
                  <a:pt x="2592282" y="981189"/>
                  <a:pt x="2592282" y="992703"/>
                  <a:pt x="2592282" y="992703"/>
                </a:cubicBezTo>
                <a:cubicBezTo>
                  <a:pt x="2592282" y="992703"/>
                  <a:pt x="2592283" y="1003641"/>
                  <a:pt x="2592283" y="1015154"/>
                </a:cubicBezTo>
                <a:cubicBezTo>
                  <a:pt x="2603220" y="1003641"/>
                  <a:pt x="2614735" y="1003641"/>
                  <a:pt x="2614735" y="1003641"/>
                </a:cubicBezTo>
                <a:cubicBezTo>
                  <a:pt x="2614735" y="1009398"/>
                  <a:pt x="2620348" y="1012276"/>
                  <a:pt x="2625960" y="1013715"/>
                </a:cubicBezTo>
                <a:lnTo>
                  <a:pt x="2635458" y="1014933"/>
                </a:lnTo>
                <a:lnTo>
                  <a:pt x="2637186" y="1015155"/>
                </a:lnTo>
                <a:lnTo>
                  <a:pt x="2637186" y="1017817"/>
                </a:lnTo>
                <a:cubicBezTo>
                  <a:pt x="2637186" y="1020624"/>
                  <a:pt x="2637186" y="1020624"/>
                  <a:pt x="2637186" y="1015155"/>
                </a:cubicBezTo>
                <a:lnTo>
                  <a:pt x="2637186" y="1015155"/>
                </a:lnTo>
                <a:lnTo>
                  <a:pt x="2637186" y="1003641"/>
                </a:lnTo>
                <a:cubicBezTo>
                  <a:pt x="2637186" y="1003641"/>
                  <a:pt x="2648124" y="992128"/>
                  <a:pt x="2659638" y="992128"/>
                </a:cubicBezTo>
                <a:cubicBezTo>
                  <a:pt x="2659638" y="992128"/>
                  <a:pt x="2659638" y="992128"/>
                  <a:pt x="2659638" y="1003641"/>
                </a:cubicBezTo>
                <a:cubicBezTo>
                  <a:pt x="2667841" y="995437"/>
                  <a:pt x="2669892" y="974281"/>
                  <a:pt x="2660933" y="964216"/>
                </a:cubicBezTo>
                <a:lnTo>
                  <a:pt x="2649803" y="959456"/>
                </a:lnTo>
                <a:lnTo>
                  <a:pt x="2649851" y="959314"/>
                </a:lnTo>
                <a:lnTo>
                  <a:pt x="2649851" y="958163"/>
                </a:lnTo>
                <a:lnTo>
                  <a:pt x="2661445" y="954303"/>
                </a:lnTo>
                <a:cubicBezTo>
                  <a:pt x="2677879" y="953305"/>
                  <a:pt x="2698928" y="961617"/>
                  <a:pt x="2682090" y="970252"/>
                </a:cubicBezTo>
                <a:cubicBezTo>
                  <a:pt x="2682090" y="981190"/>
                  <a:pt x="2693603" y="981190"/>
                  <a:pt x="2682090" y="992703"/>
                </a:cubicBezTo>
                <a:cubicBezTo>
                  <a:pt x="2671151" y="992703"/>
                  <a:pt x="2671151" y="1004216"/>
                  <a:pt x="2659637" y="1004216"/>
                </a:cubicBezTo>
                <a:cubicBezTo>
                  <a:pt x="2659637" y="1004216"/>
                  <a:pt x="2659637" y="992703"/>
                  <a:pt x="2648124" y="1004216"/>
                </a:cubicBezTo>
                <a:cubicBezTo>
                  <a:pt x="2648124" y="1015730"/>
                  <a:pt x="2659637" y="1004216"/>
                  <a:pt x="2659638" y="1015730"/>
                </a:cubicBezTo>
                <a:cubicBezTo>
                  <a:pt x="2659638" y="1015730"/>
                  <a:pt x="2659638" y="1015730"/>
                  <a:pt x="2648124" y="1015730"/>
                </a:cubicBezTo>
                <a:cubicBezTo>
                  <a:pt x="2659638" y="1015730"/>
                  <a:pt x="2659638" y="1027244"/>
                  <a:pt x="2659638" y="1027244"/>
                </a:cubicBezTo>
                <a:cubicBezTo>
                  <a:pt x="2659638" y="1027244"/>
                  <a:pt x="2670576" y="1027244"/>
                  <a:pt x="2682090" y="1015731"/>
                </a:cubicBezTo>
                <a:cubicBezTo>
                  <a:pt x="2682090" y="1026669"/>
                  <a:pt x="2682090" y="1015731"/>
                  <a:pt x="2682090" y="1038182"/>
                </a:cubicBezTo>
                <a:cubicBezTo>
                  <a:pt x="2682090" y="1038182"/>
                  <a:pt x="2670575" y="1038182"/>
                  <a:pt x="2670575" y="1049695"/>
                </a:cubicBezTo>
                <a:cubicBezTo>
                  <a:pt x="2670576" y="1038757"/>
                  <a:pt x="2659062" y="1038757"/>
                  <a:pt x="2659062" y="1027244"/>
                </a:cubicBezTo>
                <a:cubicBezTo>
                  <a:pt x="2647549" y="1027244"/>
                  <a:pt x="2647549" y="1049695"/>
                  <a:pt x="2647549" y="1049695"/>
                </a:cubicBezTo>
                <a:cubicBezTo>
                  <a:pt x="2647549" y="1055452"/>
                  <a:pt x="2647549" y="1055452"/>
                  <a:pt x="2648988" y="1055451"/>
                </a:cubicBezTo>
                <a:lnTo>
                  <a:pt x="2649867" y="1055954"/>
                </a:lnTo>
                <a:lnTo>
                  <a:pt x="2652292" y="1062501"/>
                </a:lnTo>
                <a:lnTo>
                  <a:pt x="2649167" y="1063097"/>
                </a:lnTo>
                <a:cubicBezTo>
                  <a:pt x="2646649" y="1065508"/>
                  <a:pt x="2650606" y="1070005"/>
                  <a:pt x="2650966" y="1075295"/>
                </a:cubicBezTo>
                <a:lnTo>
                  <a:pt x="2648019" y="1082509"/>
                </a:lnTo>
                <a:lnTo>
                  <a:pt x="2641216" y="1082509"/>
                </a:lnTo>
                <a:lnTo>
                  <a:pt x="2636925" y="1082509"/>
                </a:lnTo>
                <a:lnTo>
                  <a:pt x="2627112" y="1060849"/>
                </a:lnTo>
                <a:cubicBezTo>
                  <a:pt x="2625673" y="1052430"/>
                  <a:pt x="2625673" y="1043939"/>
                  <a:pt x="2625673" y="1038182"/>
                </a:cubicBezTo>
                <a:cubicBezTo>
                  <a:pt x="2614159" y="1049695"/>
                  <a:pt x="2625673" y="1049695"/>
                  <a:pt x="2614159" y="1049695"/>
                </a:cubicBezTo>
                <a:cubicBezTo>
                  <a:pt x="2614159" y="1061209"/>
                  <a:pt x="2625673" y="1049695"/>
                  <a:pt x="2625673" y="1061209"/>
                </a:cubicBezTo>
                <a:cubicBezTo>
                  <a:pt x="2614158" y="1072147"/>
                  <a:pt x="2614158" y="1072147"/>
                  <a:pt x="2625673" y="1083661"/>
                </a:cubicBezTo>
                <a:cubicBezTo>
                  <a:pt x="2603221" y="1083661"/>
                  <a:pt x="2625673" y="1060633"/>
                  <a:pt x="2603220" y="1072147"/>
                </a:cubicBezTo>
                <a:cubicBezTo>
                  <a:pt x="2614735" y="1072147"/>
                  <a:pt x="2625673" y="1106112"/>
                  <a:pt x="2603221" y="1106112"/>
                </a:cubicBezTo>
                <a:cubicBezTo>
                  <a:pt x="2625673" y="1106112"/>
                  <a:pt x="2637186" y="1117050"/>
                  <a:pt x="2637186" y="1094598"/>
                </a:cubicBezTo>
                <a:cubicBezTo>
                  <a:pt x="2648700" y="1106112"/>
                  <a:pt x="2659637" y="1106112"/>
                  <a:pt x="2637186" y="1128564"/>
                </a:cubicBezTo>
                <a:cubicBezTo>
                  <a:pt x="2637186" y="1128564"/>
                  <a:pt x="2637186" y="1117050"/>
                  <a:pt x="2625673" y="1117050"/>
                </a:cubicBezTo>
                <a:cubicBezTo>
                  <a:pt x="2625673" y="1122807"/>
                  <a:pt x="2628551" y="1125685"/>
                  <a:pt x="2629990" y="1125685"/>
                </a:cubicBezTo>
                <a:lnTo>
                  <a:pt x="2630192" y="1124879"/>
                </a:lnTo>
                <a:lnTo>
                  <a:pt x="2641000" y="1143603"/>
                </a:lnTo>
                <a:cubicBezTo>
                  <a:pt x="2645246" y="1150583"/>
                  <a:pt x="2648124" y="1156196"/>
                  <a:pt x="2648124" y="1161953"/>
                </a:cubicBezTo>
                <a:cubicBezTo>
                  <a:pt x="2648124" y="1164831"/>
                  <a:pt x="2647404" y="1165551"/>
                  <a:pt x="2646325" y="1165191"/>
                </a:cubicBezTo>
                <a:lnTo>
                  <a:pt x="2646207" y="1165094"/>
                </a:lnTo>
                <a:lnTo>
                  <a:pt x="2647549" y="1162528"/>
                </a:lnTo>
                <a:lnTo>
                  <a:pt x="2642172" y="1161793"/>
                </a:lnTo>
                <a:lnTo>
                  <a:pt x="2638410" y="1158715"/>
                </a:lnTo>
                <a:lnTo>
                  <a:pt x="2637086" y="1161098"/>
                </a:lnTo>
                <a:lnTo>
                  <a:pt x="2635649" y="1160902"/>
                </a:lnTo>
                <a:lnTo>
                  <a:pt x="2626536" y="1150943"/>
                </a:lnTo>
                <a:cubicBezTo>
                  <a:pt x="2625096" y="1148136"/>
                  <a:pt x="2625096" y="1145258"/>
                  <a:pt x="2625096" y="1139501"/>
                </a:cubicBezTo>
                <a:cubicBezTo>
                  <a:pt x="2625096" y="1139501"/>
                  <a:pt x="2625096" y="1151015"/>
                  <a:pt x="2613584" y="1151015"/>
                </a:cubicBezTo>
                <a:cubicBezTo>
                  <a:pt x="2622218" y="1151015"/>
                  <a:pt x="2624377" y="1157491"/>
                  <a:pt x="2634389" y="1160729"/>
                </a:cubicBezTo>
                <a:lnTo>
                  <a:pt x="2635649" y="1160902"/>
                </a:lnTo>
                <a:lnTo>
                  <a:pt x="2636611" y="1161953"/>
                </a:lnTo>
                <a:lnTo>
                  <a:pt x="2637086" y="1161098"/>
                </a:lnTo>
                <a:lnTo>
                  <a:pt x="2642172" y="1161793"/>
                </a:lnTo>
                <a:lnTo>
                  <a:pt x="2642368" y="1161953"/>
                </a:lnTo>
                <a:lnTo>
                  <a:pt x="2646207" y="1165094"/>
                </a:lnTo>
                <a:lnTo>
                  <a:pt x="2641791" y="1173538"/>
                </a:lnTo>
                <a:cubicBezTo>
                  <a:pt x="2638913" y="1176345"/>
                  <a:pt x="2636034" y="1179223"/>
                  <a:pt x="2636034" y="1184980"/>
                </a:cubicBezTo>
                <a:cubicBezTo>
                  <a:pt x="2647549" y="1173466"/>
                  <a:pt x="2647549" y="1173466"/>
                  <a:pt x="2647549" y="1184980"/>
                </a:cubicBezTo>
                <a:cubicBezTo>
                  <a:pt x="2653305" y="1184979"/>
                  <a:pt x="2653305" y="1182245"/>
                  <a:pt x="2653305" y="1178071"/>
                </a:cubicBezTo>
                <a:lnTo>
                  <a:pt x="2657593" y="1166493"/>
                </a:lnTo>
                <a:lnTo>
                  <a:pt x="2658486" y="1165983"/>
                </a:lnTo>
                <a:lnTo>
                  <a:pt x="2657782" y="1165983"/>
                </a:lnTo>
                <a:lnTo>
                  <a:pt x="2659062" y="1162528"/>
                </a:lnTo>
                <a:cubicBezTo>
                  <a:pt x="2659062" y="1173466"/>
                  <a:pt x="2659062" y="1173466"/>
                  <a:pt x="2659062" y="1184979"/>
                </a:cubicBezTo>
                <a:cubicBezTo>
                  <a:pt x="2659062" y="1196494"/>
                  <a:pt x="2625096" y="1184980"/>
                  <a:pt x="2636611" y="1196494"/>
                </a:cubicBezTo>
                <a:cubicBezTo>
                  <a:pt x="2636611" y="1196494"/>
                  <a:pt x="2648124" y="1196494"/>
                  <a:pt x="2648124" y="1208007"/>
                </a:cubicBezTo>
                <a:cubicBezTo>
                  <a:pt x="2648124" y="1208007"/>
                  <a:pt x="2648124" y="1219520"/>
                  <a:pt x="2636611" y="1219520"/>
                </a:cubicBezTo>
                <a:cubicBezTo>
                  <a:pt x="2648124" y="1219520"/>
                  <a:pt x="2648124" y="1219520"/>
                  <a:pt x="2648124" y="1231035"/>
                </a:cubicBezTo>
                <a:cubicBezTo>
                  <a:pt x="2648124" y="1231035"/>
                  <a:pt x="2648124" y="1242548"/>
                  <a:pt x="2636611" y="1242548"/>
                </a:cubicBezTo>
                <a:cubicBezTo>
                  <a:pt x="2636611" y="1253486"/>
                  <a:pt x="2636611" y="1253486"/>
                  <a:pt x="2648124" y="1264999"/>
                </a:cubicBezTo>
                <a:cubicBezTo>
                  <a:pt x="2648124" y="1254061"/>
                  <a:pt x="2659637" y="1242548"/>
                  <a:pt x="2659637" y="1242548"/>
                </a:cubicBezTo>
                <a:cubicBezTo>
                  <a:pt x="2659638" y="1231610"/>
                  <a:pt x="2648124" y="1231610"/>
                  <a:pt x="2648124" y="1220097"/>
                </a:cubicBezTo>
                <a:cubicBezTo>
                  <a:pt x="2671151" y="1220097"/>
                  <a:pt x="2682090" y="1220097"/>
                  <a:pt x="2659638" y="1231610"/>
                </a:cubicBezTo>
                <a:cubicBezTo>
                  <a:pt x="2659637" y="1242548"/>
                  <a:pt x="2671151" y="1242548"/>
                  <a:pt x="2671152" y="1254061"/>
                </a:cubicBezTo>
                <a:lnTo>
                  <a:pt x="2682665" y="1231610"/>
                </a:lnTo>
                <a:cubicBezTo>
                  <a:pt x="2694179" y="1220097"/>
                  <a:pt x="2694179" y="1231610"/>
                  <a:pt x="2694179" y="1231610"/>
                </a:cubicBezTo>
                <a:cubicBezTo>
                  <a:pt x="2694179" y="1242548"/>
                  <a:pt x="2694179" y="1242548"/>
                  <a:pt x="2682665" y="1254061"/>
                </a:cubicBezTo>
                <a:cubicBezTo>
                  <a:pt x="2705692" y="1254061"/>
                  <a:pt x="2716630" y="1208583"/>
                  <a:pt x="2694179" y="1220097"/>
                </a:cubicBezTo>
                <a:cubicBezTo>
                  <a:pt x="2688422" y="1214628"/>
                  <a:pt x="2688422" y="1209015"/>
                  <a:pt x="2689861" y="1204769"/>
                </a:cubicBezTo>
                <a:lnTo>
                  <a:pt x="2693150" y="1199342"/>
                </a:lnTo>
                <a:lnTo>
                  <a:pt x="2695689" y="1199084"/>
                </a:lnTo>
                <a:lnTo>
                  <a:pt x="2695473" y="1198267"/>
                </a:lnTo>
                <a:lnTo>
                  <a:pt x="2708571" y="1204553"/>
                </a:lnTo>
                <a:cubicBezTo>
                  <a:pt x="2711449" y="1205992"/>
                  <a:pt x="2711449" y="1208871"/>
                  <a:pt x="2705692" y="1220097"/>
                </a:cubicBezTo>
                <a:cubicBezTo>
                  <a:pt x="2716630" y="1208583"/>
                  <a:pt x="2716630" y="1220097"/>
                  <a:pt x="2728144" y="1220097"/>
                </a:cubicBezTo>
                <a:lnTo>
                  <a:pt x="2726836" y="1229255"/>
                </a:lnTo>
                <a:lnTo>
                  <a:pt x="2726345" y="1228372"/>
                </a:lnTo>
                <a:lnTo>
                  <a:pt x="2723604" y="1230613"/>
                </a:lnTo>
                <a:lnTo>
                  <a:pt x="2716630" y="1231610"/>
                </a:lnTo>
                <a:cubicBezTo>
                  <a:pt x="2716630" y="1237367"/>
                  <a:pt x="2719508" y="1234488"/>
                  <a:pt x="2722387" y="1231610"/>
                </a:cubicBezTo>
                <a:lnTo>
                  <a:pt x="2723604" y="1230613"/>
                </a:lnTo>
                <a:lnTo>
                  <a:pt x="2726705" y="1230171"/>
                </a:lnTo>
                <a:lnTo>
                  <a:pt x="2726836" y="1229255"/>
                </a:lnTo>
                <a:lnTo>
                  <a:pt x="2728144" y="1231610"/>
                </a:lnTo>
                <a:cubicBezTo>
                  <a:pt x="2728144" y="1240245"/>
                  <a:pt x="2721991" y="1242404"/>
                  <a:pt x="2728387" y="1242944"/>
                </a:cubicBezTo>
                <a:lnTo>
                  <a:pt x="2738671" y="1243107"/>
                </a:lnTo>
                <a:lnTo>
                  <a:pt x="2737929" y="1244851"/>
                </a:lnTo>
                <a:lnTo>
                  <a:pt x="2738336" y="1244851"/>
                </a:lnTo>
                <a:lnTo>
                  <a:pt x="2728992" y="1257065"/>
                </a:lnTo>
                <a:lnTo>
                  <a:pt x="2717206" y="1254637"/>
                </a:lnTo>
                <a:cubicBezTo>
                  <a:pt x="2722963" y="1260394"/>
                  <a:pt x="2725841" y="1260394"/>
                  <a:pt x="2728648" y="1257515"/>
                </a:cubicBezTo>
                <a:lnTo>
                  <a:pt x="2728992" y="1257065"/>
                </a:lnTo>
                <a:lnTo>
                  <a:pt x="2730869" y="1257452"/>
                </a:lnTo>
                <a:cubicBezTo>
                  <a:pt x="2741636" y="1255752"/>
                  <a:pt x="2745845" y="1243123"/>
                  <a:pt x="2762685" y="1243123"/>
                </a:cubicBezTo>
                <a:cubicBezTo>
                  <a:pt x="2762685" y="1248592"/>
                  <a:pt x="2765563" y="1251327"/>
                  <a:pt x="2768441" y="1254133"/>
                </a:cubicBezTo>
                <a:lnTo>
                  <a:pt x="2774007" y="1265194"/>
                </a:lnTo>
                <a:lnTo>
                  <a:pt x="2763188" y="1276225"/>
                </a:lnTo>
                <a:cubicBezTo>
                  <a:pt x="2760382" y="1281838"/>
                  <a:pt x="2757503" y="1287450"/>
                  <a:pt x="2751747" y="1287451"/>
                </a:cubicBezTo>
                <a:cubicBezTo>
                  <a:pt x="2751747" y="1298964"/>
                  <a:pt x="2751747" y="1298964"/>
                  <a:pt x="2763260" y="1298964"/>
                </a:cubicBezTo>
                <a:cubicBezTo>
                  <a:pt x="2751747" y="1309902"/>
                  <a:pt x="2774773" y="1309902"/>
                  <a:pt x="2763260" y="1321416"/>
                </a:cubicBezTo>
                <a:cubicBezTo>
                  <a:pt x="2774773" y="1309902"/>
                  <a:pt x="2774773" y="1309902"/>
                  <a:pt x="2774773" y="1309902"/>
                </a:cubicBezTo>
                <a:cubicBezTo>
                  <a:pt x="2786287" y="1309902"/>
                  <a:pt x="2774774" y="1321416"/>
                  <a:pt x="2774774" y="1321416"/>
                </a:cubicBezTo>
                <a:cubicBezTo>
                  <a:pt x="2785712" y="1321416"/>
                  <a:pt x="2785712" y="1309902"/>
                  <a:pt x="2797225" y="1321416"/>
                </a:cubicBezTo>
                <a:cubicBezTo>
                  <a:pt x="2808739" y="1321416"/>
                  <a:pt x="2819676" y="1343868"/>
                  <a:pt x="2831189" y="1355381"/>
                </a:cubicBezTo>
                <a:lnTo>
                  <a:pt x="2830960" y="1347684"/>
                </a:lnTo>
                <a:lnTo>
                  <a:pt x="2838385" y="1351927"/>
                </a:lnTo>
                <a:cubicBezTo>
                  <a:pt x="2839825" y="1354806"/>
                  <a:pt x="2839825" y="1357684"/>
                  <a:pt x="2839825" y="1357684"/>
                </a:cubicBezTo>
                <a:cubicBezTo>
                  <a:pt x="2845582" y="1351927"/>
                  <a:pt x="2845582" y="1346314"/>
                  <a:pt x="2842703" y="1343507"/>
                </a:cubicBezTo>
                <a:lnTo>
                  <a:pt x="2830901" y="1345691"/>
                </a:lnTo>
                <a:lnTo>
                  <a:pt x="2830838" y="1343597"/>
                </a:lnTo>
                <a:cubicBezTo>
                  <a:pt x="2829786" y="1329727"/>
                  <a:pt x="2825576" y="1312780"/>
                  <a:pt x="2808739" y="1321416"/>
                </a:cubicBezTo>
                <a:cubicBezTo>
                  <a:pt x="2820252" y="1309902"/>
                  <a:pt x="2820252" y="1298964"/>
                  <a:pt x="2808739" y="1287451"/>
                </a:cubicBezTo>
                <a:cubicBezTo>
                  <a:pt x="2819676" y="1264999"/>
                  <a:pt x="2819676" y="1298964"/>
                  <a:pt x="2831189" y="1287451"/>
                </a:cubicBezTo>
                <a:cubicBezTo>
                  <a:pt x="2831189" y="1287451"/>
                  <a:pt x="2842703" y="1298964"/>
                  <a:pt x="2831190" y="1298964"/>
                </a:cubicBezTo>
                <a:cubicBezTo>
                  <a:pt x="2831190" y="1298964"/>
                  <a:pt x="2854217" y="1298964"/>
                  <a:pt x="2842703" y="1287451"/>
                </a:cubicBezTo>
                <a:cubicBezTo>
                  <a:pt x="2865730" y="1309902"/>
                  <a:pt x="2854217" y="1309902"/>
                  <a:pt x="2854217" y="1321416"/>
                </a:cubicBezTo>
                <a:cubicBezTo>
                  <a:pt x="2843280" y="1332929"/>
                  <a:pt x="2843280" y="1332929"/>
                  <a:pt x="2831766" y="1321417"/>
                </a:cubicBezTo>
                <a:cubicBezTo>
                  <a:pt x="2831765" y="1332929"/>
                  <a:pt x="2831765" y="1332929"/>
                  <a:pt x="2831765" y="1332929"/>
                </a:cubicBezTo>
                <a:cubicBezTo>
                  <a:pt x="2842703" y="1332930"/>
                  <a:pt x="2854217" y="1332929"/>
                  <a:pt x="2854217" y="1321416"/>
                </a:cubicBezTo>
                <a:cubicBezTo>
                  <a:pt x="2865155" y="1332353"/>
                  <a:pt x="2888182" y="1321416"/>
                  <a:pt x="2876669" y="1343867"/>
                </a:cubicBezTo>
                <a:cubicBezTo>
                  <a:pt x="2888182" y="1343867"/>
                  <a:pt x="2888182" y="1332353"/>
                  <a:pt x="2888182" y="1332353"/>
                </a:cubicBezTo>
                <a:cubicBezTo>
                  <a:pt x="2888182" y="1332353"/>
                  <a:pt x="2876668" y="1320840"/>
                  <a:pt x="2888182" y="1320840"/>
                </a:cubicBezTo>
                <a:cubicBezTo>
                  <a:pt x="2877244" y="1320840"/>
                  <a:pt x="2865730" y="1320840"/>
                  <a:pt x="2865730" y="1309327"/>
                </a:cubicBezTo>
                <a:cubicBezTo>
                  <a:pt x="2877244" y="1297813"/>
                  <a:pt x="2865730" y="1309327"/>
                  <a:pt x="2865731" y="1297813"/>
                </a:cubicBezTo>
                <a:cubicBezTo>
                  <a:pt x="2865731" y="1286299"/>
                  <a:pt x="2865731" y="1297813"/>
                  <a:pt x="2877244" y="1297813"/>
                </a:cubicBezTo>
                <a:cubicBezTo>
                  <a:pt x="2877244" y="1297813"/>
                  <a:pt x="2877244" y="1275362"/>
                  <a:pt x="2865730" y="1263848"/>
                </a:cubicBezTo>
                <a:lnTo>
                  <a:pt x="2864868" y="1263848"/>
                </a:lnTo>
                <a:lnTo>
                  <a:pt x="2866019" y="1259242"/>
                </a:lnTo>
                <a:cubicBezTo>
                  <a:pt x="2867458" y="1256364"/>
                  <a:pt x="2870337" y="1253486"/>
                  <a:pt x="2876093" y="1253486"/>
                </a:cubicBezTo>
                <a:cubicBezTo>
                  <a:pt x="2887607" y="1264999"/>
                  <a:pt x="2876093" y="1287451"/>
                  <a:pt x="2887606" y="1287450"/>
                </a:cubicBezTo>
                <a:cubicBezTo>
                  <a:pt x="2887606" y="1287450"/>
                  <a:pt x="2887606" y="1298964"/>
                  <a:pt x="2876093" y="1298964"/>
                </a:cubicBezTo>
                <a:cubicBezTo>
                  <a:pt x="2876093" y="1310478"/>
                  <a:pt x="2887606" y="1298964"/>
                  <a:pt x="2887606" y="1310478"/>
                </a:cubicBezTo>
                <a:cubicBezTo>
                  <a:pt x="2898544" y="1298964"/>
                  <a:pt x="2898544" y="1298964"/>
                  <a:pt x="2910058" y="1298964"/>
                </a:cubicBezTo>
                <a:cubicBezTo>
                  <a:pt x="2932510" y="1309902"/>
                  <a:pt x="2932510" y="1332354"/>
                  <a:pt x="2944024" y="1343868"/>
                </a:cubicBezTo>
                <a:cubicBezTo>
                  <a:pt x="2932510" y="1343867"/>
                  <a:pt x="2932510" y="1343867"/>
                  <a:pt x="2932510" y="1343867"/>
                </a:cubicBezTo>
                <a:cubicBezTo>
                  <a:pt x="2944023" y="1354806"/>
                  <a:pt x="2955537" y="1388770"/>
                  <a:pt x="2944023" y="1388770"/>
                </a:cubicBezTo>
                <a:cubicBezTo>
                  <a:pt x="2967051" y="1411222"/>
                  <a:pt x="2977988" y="1411222"/>
                  <a:pt x="2989501" y="1433674"/>
                </a:cubicBezTo>
                <a:cubicBezTo>
                  <a:pt x="3001014" y="1422736"/>
                  <a:pt x="3023467" y="1399708"/>
                  <a:pt x="3034981" y="1411222"/>
                </a:cubicBezTo>
                <a:lnTo>
                  <a:pt x="3034981" y="1399708"/>
                </a:lnTo>
                <a:cubicBezTo>
                  <a:pt x="3045918" y="1411222"/>
                  <a:pt x="3045918" y="1411222"/>
                  <a:pt x="3057432" y="1411222"/>
                </a:cubicBezTo>
                <a:cubicBezTo>
                  <a:pt x="3057432" y="1433674"/>
                  <a:pt x="3079884" y="1422160"/>
                  <a:pt x="3091397" y="1433674"/>
                </a:cubicBezTo>
                <a:cubicBezTo>
                  <a:pt x="3080459" y="1433674"/>
                  <a:pt x="3045918" y="1433674"/>
                  <a:pt x="3023467" y="1411222"/>
                </a:cubicBezTo>
                <a:cubicBezTo>
                  <a:pt x="3011953" y="1422160"/>
                  <a:pt x="3034405" y="1433674"/>
                  <a:pt x="3011953" y="1433674"/>
                </a:cubicBezTo>
                <a:cubicBezTo>
                  <a:pt x="3034405" y="1445187"/>
                  <a:pt x="3022891" y="1456125"/>
                  <a:pt x="3034405" y="1467638"/>
                </a:cubicBezTo>
                <a:cubicBezTo>
                  <a:pt x="3034405" y="1479152"/>
                  <a:pt x="3045343" y="1467639"/>
                  <a:pt x="3056856" y="1479152"/>
                </a:cubicBezTo>
                <a:lnTo>
                  <a:pt x="3079308" y="1501604"/>
                </a:lnTo>
                <a:cubicBezTo>
                  <a:pt x="3079307" y="1513117"/>
                  <a:pt x="3067794" y="1501603"/>
                  <a:pt x="3067794" y="1513118"/>
                </a:cubicBezTo>
                <a:cubicBezTo>
                  <a:pt x="3078732" y="1513117"/>
                  <a:pt x="3090245" y="1501603"/>
                  <a:pt x="3090245" y="1513118"/>
                </a:cubicBezTo>
                <a:cubicBezTo>
                  <a:pt x="3090245" y="1513118"/>
                  <a:pt x="3090245" y="1524631"/>
                  <a:pt x="3101759" y="1524631"/>
                </a:cubicBezTo>
                <a:cubicBezTo>
                  <a:pt x="3101759" y="1524631"/>
                  <a:pt x="3101759" y="1524631"/>
                  <a:pt x="3101759" y="1513117"/>
                </a:cubicBezTo>
                <a:cubicBezTo>
                  <a:pt x="3112697" y="1524631"/>
                  <a:pt x="3112697" y="1524631"/>
                  <a:pt x="3124210" y="1524631"/>
                </a:cubicBezTo>
                <a:cubicBezTo>
                  <a:pt x="3124210" y="1536144"/>
                  <a:pt x="3112697" y="1536144"/>
                  <a:pt x="3112697" y="1524631"/>
                </a:cubicBezTo>
                <a:cubicBezTo>
                  <a:pt x="3101184" y="1535569"/>
                  <a:pt x="3112697" y="1535569"/>
                  <a:pt x="3101184" y="1547082"/>
                </a:cubicBezTo>
                <a:cubicBezTo>
                  <a:pt x="3123635" y="1524631"/>
                  <a:pt x="3169114" y="1536144"/>
                  <a:pt x="3169114" y="1558596"/>
                </a:cubicBezTo>
                <a:cubicBezTo>
                  <a:pt x="3180052" y="1547082"/>
                  <a:pt x="3180052" y="1547082"/>
                  <a:pt x="3191566" y="1547082"/>
                </a:cubicBezTo>
                <a:cubicBezTo>
                  <a:pt x="3203078" y="1558596"/>
                  <a:pt x="3191565" y="1558596"/>
                  <a:pt x="3191565" y="1558596"/>
                </a:cubicBezTo>
                <a:cubicBezTo>
                  <a:pt x="3203079" y="1570110"/>
                  <a:pt x="3203079" y="1570110"/>
                  <a:pt x="3203078" y="1558596"/>
                </a:cubicBezTo>
                <a:cubicBezTo>
                  <a:pt x="3214593" y="1558596"/>
                  <a:pt x="3214593" y="1570110"/>
                  <a:pt x="3214593" y="1570110"/>
                </a:cubicBezTo>
                <a:cubicBezTo>
                  <a:pt x="3214593" y="1581623"/>
                  <a:pt x="3203079" y="1570110"/>
                  <a:pt x="3203079" y="1570110"/>
                </a:cubicBezTo>
                <a:cubicBezTo>
                  <a:pt x="3191565" y="1570110"/>
                  <a:pt x="3180627" y="1570109"/>
                  <a:pt x="3169114" y="1581623"/>
                </a:cubicBezTo>
                <a:cubicBezTo>
                  <a:pt x="3169114" y="1570110"/>
                  <a:pt x="3169114" y="1570110"/>
                  <a:pt x="3169114" y="1570110"/>
                </a:cubicBezTo>
                <a:cubicBezTo>
                  <a:pt x="3146086" y="1581047"/>
                  <a:pt x="3146087" y="1570110"/>
                  <a:pt x="3123635" y="1558596"/>
                </a:cubicBezTo>
                <a:cubicBezTo>
                  <a:pt x="3123635" y="1558596"/>
                  <a:pt x="3112122" y="1570110"/>
                  <a:pt x="3123635" y="1570110"/>
                </a:cubicBezTo>
                <a:cubicBezTo>
                  <a:pt x="3112122" y="1570110"/>
                  <a:pt x="3101184" y="1570110"/>
                  <a:pt x="3089670" y="1570110"/>
                </a:cubicBezTo>
                <a:cubicBezTo>
                  <a:pt x="3089670" y="1570110"/>
                  <a:pt x="3089669" y="1615012"/>
                  <a:pt x="3101184" y="1626526"/>
                </a:cubicBezTo>
                <a:cubicBezTo>
                  <a:pt x="3112122" y="1626526"/>
                  <a:pt x="3135148" y="1626526"/>
                  <a:pt x="3123635" y="1638040"/>
                </a:cubicBezTo>
                <a:cubicBezTo>
                  <a:pt x="3158176" y="1638040"/>
                  <a:pt x="3158176" y="1649553"/>
                  <a:pt x="3180627" y="1649553"/>
                </a:cubicBezTo>
                <a:cubicBezTo>
                  <a:pt x="3180627" y="1661066"/>
                  <a:pt x="3180627" y="1661066"/>
                  <a:pt x="3180627" y="1661066"/>
                </a:cubicBezTo>
                <a:cubicBezTo>
                  <a:pt x="3192140" y="1650129"/>
                  <a:pt x="3180627" y="1672580"/>
                  <a:pt x="3192141" y="1672580"/>
                </a:cubicBezTo>
                <a:cubicBezTo>
                  <a:pt x="3203655" y="1683518"/>
                  <a:pt x="3237620" y="1650129"/>
                  <a:pt x="3237619" y="1695031"/>
                </a:cubicBezTo>
                <a:lnTo>
                  <a:pt x="3237619" y="1683518"/>
                </a:lnTo>
                <a:cubicBezTo>
                  <a:pt x="3237620" y="1694456"/>
                  <a:pt x="3243376" y="1682943"/>
                  <a:pt x="3243376" y="1694456"/>
                </a:cubicBezTo>
                <a:cubicBezTo>
                  <a:pt x="3243376" y="1705969"/>
                  <a:pt x="3231863" y="1705969"/>
                  <a:pt x="3231863" y="1705969"/>
                </a:cubicBezTo>
                <a:cubicBezTo>
                  <a:pt x="3231863" y="1694456"/>
                  <a:pt x="3231863" y="1694456"/>
                  <a:pt x="3220349" y="1694456"/>
                </a:cubicBezTo>
                <a:cubicBezTo>
                  <a:pt x="3197322" y="1694456"/>
                  <a:pt x="3174870" y="1682943"/>
                  <a:pt x="3163357" y="1660491"/>
                </a:cubicBezTo>
                <a:cubicBezTo>
                  <a:pt x="3152419" y="1660491"/>
                  <a:pt x="3152420" y="1672005"/>
                  <a:pt x="3140905" y="1660491"/>
                </a:cubicBezTo>
                <a:lnTo>
                  <a:pt x="3129391" y="1660491"/>
                </a:lnTo>
                <a:cubicBezTo>
                  <a:pt x="3117879" y="1660491"/>
                  <a:pt x="3117879" y="1682943"/>
                  <a:pt x="3117879" y="1694456"/>
                </a:cubicBezTo>
                <a:cubicBezTo>
                  <a:pt x="3106364" y="1694456"/>
                  <a:pt x="3106364" y="1694456"/>
                  <a:pt x="3106364" y="1716907"/>
                </a:cubicBezTo>
                <a:cubicBezTo>
                  <a:pt x="3083913" y="1716907"/>
                  <a:pt x="3106364" y="1694456"/>
                  <a:pt x="3083913" y="1694456"/>
                </a:cubicBezTo>
                <a:cubicBezTo>
                  <a:pt x="3095426" y="1672005"/>
                  <a:pt x="3083913" y="1672005"/>
                  <a:pt x="3095426" y="1660491"/>
                </a:cubicBezTo>
                <a:cubicBezTo>
                  <a:pt x="3083913" y="1649553"/>
                  <a:pt x="3083913" y="1638040"/>
                  <a:pt x="3061461" y="1638040"/>
                </a:cubicBezTo>
                <a:cubicBezTo>
                  <a:pt x="3050525" y="1648977"/>
                  <a:pt x="3050524" y="1671429"/>
                  <a:pt x="3039010" y="1682943"/>
                </a:cubicBezTo>
                <a:lnTo>
                  <a:pt x="3037666" y="1672659"/>
                </a:lnTo>
                <a:lnTo>
                  <a:pt x="3039010" y="1671429"/>
                </a:lnTo>
                <a:lnTo>
                  <a:pt x="3037609" y="1672229"/>
                </a:lnTo>
                <a:lnTo>
                  <a:pt x="3037571" y="1671933"/>
                </a:lnTo>
                <a:cubicBezTo>
                  <a:pt x="3036132" y="1669126"/>
                  <a:pt x="3033254" y="1666248"/>
                  <a:pt x="3027497" y="1660491"/>
                </a:cubicBezTo>
                <a:cubicBezTo>
                  <a:pt x="3027497" y="1668694"/>
                  <a:pt x="3021020" y="1664593"/>
                  <a:pt x="3022640" y="1671501"/>
                </a:cubicBezTo>
                <a:lnTo>
                  <a:pt x="3026942" y="1681637"/>
                </a:lnTo>
                <a:lnTo>
                  <a:pt x="3016559" y="1682943"/>
                </a:lnTo>
                <a:cubicBezTo>
                  <a:pt x="3039010" y="1693881"/>
                  <a:pt x="3016559" y="1705394"/>
                  <a:pt x="3039010" y="1705394"/>
                </a:cubicBezTo>
                <a:cubicBezTo>
                  <a:pt x="3039010" y="1716907"/>
                  <a:pt x="3049948" y="1716907"/>
                  <a:pt x="3061462" y="1716907"/>
                </a:cubicBezTo>
                <a:cubicBezTo>
                  <a:pt x="3061461" y="1727845"/>
                  <a:pt x="3061461" y="1739359"/>
                  <a:pt x="3061461" y="1739359"/>
                </a:cubicBezTo>
                <a:cubicBezTo>
                  <a:pt x="3049948" y="1739359"/>
                  <a:pt x="3061461" y="1739359"/>
                  <a:pt x="3049948" y="1750873"/>
                </a:cubicBezTo>
                <a:cubicBezTo>
                  <a:pt x="3049948" y="1773324"/>
                  <a:pt x="3049948" y="1784837"/>
                  <a:pt x="3072399" y="1784838"/>
                </a:cubicBezTo>
                <a:cubicBezTo>
                  <a:pt x="3072399" y="1795776"/>
                  <a:pt x="3072399" y="1795776"/>
                  <a:pt x="3072399" y="1807289"/>
                </a:cubicBezTo>
                <a:cubicBezTo>
                  <a:pt x="3083913" y="1784838"/>
                  <a:pt x="3095426" y="1807289"/>
                  <a:pt x="3083913" y="1784838"/>
                </a:cubicBezTo>
                <a:cubicBezTo>
                  <a:pt x="3106364" y="1796352"/>
                  <a:pt x="3094851" y="1773900"/>
                  <a:pt x="3106364" y="1796352"/>
                </a:cubicBezTo>
                <a:lnTo>
                  <a:pt x="3114050" y="1791228"/>
                </a:lnTo>
                <a:lnTo>
                  <a:pt x="3116439" y="1797502"/>
                </a:lnTo>
                <a:cubicBezTo>
                  <a:pt x="3117878" y="1804554"/>
                  <a:pt x="3117878" y="1813046"/>
                  <a:pt x="3117879" y="1818803"/>
                </a:cubicBezTo>
                <a:cubicBezTo>
                  <a:pt x="3128816" y="1818802"/>
                  <a:pt x="3128816" y="1818802"/>
                  <a:pt x="3140330" y="1818802"/>
                </a:cubicBezTo>
                <a:cubicBezTo>
                  <a:pt x="3185809" y="1830316"/>
                  <a:pt x="3208836" y="1886157"/>
                  <a:pt x="3197322" y="1920123"/>
                </a:cubicBezTo>
                <a:lnTo>
                  <a:pt x="3206533" y="1921438"/>
                </a:lnTo>
                <a:lnTo>
                  <a:pt x="3198761" y="1925880"/>
                </a:lnTo>
                <a:cubicBezTo>
                  <a:pt x="3197322" y="1928758"/>
                  <a:pt x="3197322" y="1931636"/>
                  <a:pt x="3197322" y="1931636"/>
                </a:cubicBezTo>
                <a:cubicBezTo>
                  <a:pt x="3197322" y="1942574"/>
                  <a:pt x="3174871" y="1931636"/>
                  <a:pt x="3174871" y="1954088"/>
                </a:cubicBezTo>
                <a:cubicBezTo>
                  <a:pt x="3152420" y="1954088"/>
                  <a:pt x="3152420" y="1954088"/>
                  <a:pt x="3140905" y="1954088"/>
                </a:cubicBezTo>
                <a:cubicBezTo>
                  <a:pt x="3151843" y="1965601"/>
                  <a:pt x="3140905" y="1976539"/>
                  <a:pt x="3129391" y="1988052"/>
                </a:cubicBezTo>
                <a:cubicBezTo>
                  <a:pt x="3129392" y="1965601"/>
                  <a:pt x="3118454" y="1965601"/>
                  <a:pt x="3106940" y="1965601"/>
                </a:cubicBezTo>
                <a:cubicBezTo>
                  <a:pt x="3106940" y="1954087"/>
                  <a:pt x="3117878" y="1965601"/>
                  <a:pt x="3129391" y="1954087"/>
                </a:cubicBezTo>
                <a:cubicBezTo>
                  <a:pt x="3118454" y="1942574"/>
                  <a:pt x="3118454" y="1954087"/>
                  <a:pt x="3106940" y="1954087"/>
                </a:cubicBezTo>
                <a:cubicBezTo>
                  <a:pt x="3106941" y="1942574"/>
                  <a:pt x="3095426" y="1920123"/>
                  <a:pt x="3072975" y="1942574"/>
                </a:cubicBezTo>
                <a:cubicBezTo>
                  <a:pt x="3083913" y="1920123"/>
                  <a:pt x="3072975" y="1886157"/>
                  <a:pt x="3061461" y="1863706"/>
                </a:cubicBezTo>
                <a:cubicBezTo>
                  <a:pt x="3072975" y="1863706"/>
                  <a:pt x="3072975" y="1875219"/>
                  <a:pt x="3072975" y="1875219"/>
                </a:cubicBezTo>
                <a:cubicBezTo>
                  <a:pt x="3084488" y="1863706"/>
                  <a:pt x="3095426" y="1852768"/>
                  <a:pt x="3106941" y="1841254"/>
                </a:cubicBezTo>
                <a:cubicBezTo>
                  <a:pt x="3096002" y="1841255"/>
                  <a:pt x="3084488" y="1830317"/>
                  <a:pt x="3084488" y="1818802"/>
                </a:cubicBezTo>
                <a:cubicBezTo>
                  <a:pt x="3096003" y="1818802"/>
                  <a:pt x="3096003" y="1807289"/>
                  <a:pt x="3096003" y="1807289"/>
                </a:cubicBezTo>
                <a:cubicBezTo>
                  <a:pt x="3085065" y="1818802"/>
                  <a:pt x="3073551" y="1818802"/>
                  <a:pt x="3073551" y="1818802"/>
                </a:cubicBezTo>
                <a:cubicBezTo>
                  <a:pt x="3073551" y="1807289"/>
                  <a:pt x="3062038" y="1818802"/>
                  <a:pt x="3039587" y="1818803"/>
                </a:cubicBezTo>
                <a:cubicBezTo>
                  <a:pt x="3039586" y="1841830"/>
                  <a:pt x="3039586" y="1841830"/>
                  <a:pt x="3051100" y="1830316"/>
                </a:cubicBezTo>
                <a:cubicBezTo>
                  <a:pt x="3056856" y="1835785"/>
                  <a:pt x="3059735" y="1844133"/>
                  <a:pt x="3059734" y="1852552"/>
                </a:cubicBezTo>
                <a:lnTo>
                  <a:pt x="3053693" y="1868412"/>
                </a:lnTo>
                <a:lnTo>
                  <a:pt x="3048509" y="1864209"/>
                </a:lnTo>
                <a:cubicBezTo>
                  <a:pt x="3042896" y="1861403"/>
                  <a:pt x="3034405" y="1858524"/>
                  <a:pt x="3028649" y="1852768"/>
                </a:cubicBezTo>
                <a:cubicBezTo>
                  <a:pt x="3028649" y="1864281"/>
                  <a:pt x="3028649" y="1864281"/>
                  <a:pt x="3028649" y="1864281"/>
                </a:cubicBezTo>
                <a:cubicBezTo>
                  <a:pt x="3017134" y="1852768"/>
                  <a:pt x="3028649" y="1852768"/>
                  <a:pt x="3017134" y="1830316"/>
                </a:cubicBezTo>
                <a:cubicBezTo>
                  <a:pt x="3006196" y="1830317"/>
                  <a:pt x="3006196" y="1807865"/>
                  <a:pt x="2994682" y="1807865"/>
                </a:cubicBezTo>
                <a:cubicBezTo>
                  <a:pt x="2994683" y="1818802"/>
                  <a:pt x="2971655" y="1818802"/>
                  <a:pt x="2983170" y="1830316"/>
                </a:cubicBezTo>
                <a:cubicBezTo>
                  <a:pt x="2983170" y="1830316"/>
                  <a:pt x="2983170" y="1830316"/>
                  <a:pt x="2971655" y="1818802"/>
                </a:cubicBezTo>
                <a:lnTo>
                  <a:pt x="2971655" y="1830029"/>
                </a:lnTo>
                <a:lnTo>
                  <a:pt x="2965728" y="1827078"/>
                </a:lnTo>
                <a:cubicBezTo>
                  <a:pt x="2960574" y="1828157"/>
                  <a:pt x="2958415" y="1838951"/>
                  <a:pt x="2949780" y="1830316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49780" y="1829740"/>
                </a:lnTo>
                <a:lnTo>
                  <a:pt x="2949780" y="1818802"/>
                </a:lnTo>
                <a:cubicBezTo>
                  <a:pt x="2949780" y="1807289"/>
                  <a:pt x="2949780" y="1818802"/>
                  <a:pt x="2938266" y="1807289"/>
                </a:cubicBezTo>
                <a:cubicBezTo>
                  <a:pt x="2938266" y="1812758"/>
                  <a:pt x="2941145" y="1815493"/>
                  <a:pt x="2944023" y="1818299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38770" y="1825423"/>
                </a:lnTo>
                <a:cubicBezTo>
                  <a:pt x="2935963" y="1826862"/>
                  <a:pt x="2933085" y="1829740"/>
                  <a:pt x="2927329" y="1829740"/>
                </a:cubicBezTo>
                <a:cubicBezTo>
                  <a:pt x="2927328" y="1818227"/>
                  <a:pt x="2927328" y="1818227"/>
                  <a:pt x="2927328" y="1818227"/>
                </a:cubicBezTo>
                <a:cubicBezTo>
                  <a:pt x="2915815" y="1807289"/>
                  <a:pt x="2915815" y="1829740"/>
                  <a:pt x="2915815" y="1829740"/>
                </a:cubicBezTo>
                <a:cubicBezTo>
                  <a:pt x="2915815" y="1829740"/>
                  <a:pt x="2893363" y="1807289"/>
                  <a:pt x="2893363" y="1829740"/>
                </a:cubicBezTo>
                <a:cubicBezTo>
                  <a:pt x="2893363" y="1829740"/>
                  <a:pt x="2893363" y="1818227"/>
                  <a:pt x="2881850" y="1829740"/>
                </a:cubicBezTo>
                <a:cubicBezTo>
                  <a:pt x="2876381" y="1823984"/>
                  <a:pt x="2879259" y="1818227"/>
                  <a:pt x="2883505" y="1815349"/>
                </a:cubicBezTo>
                <a:lnTo>
                  <a:pt x="2888569" y="1813952"/>
                </a:lnTo>
                <a:lnTo>
                  <a:pt x="2893363" y="1818227"/>
                </a:lnTo>
                <a:cubicBezTo>
                  <a:pt x="2893363" y="1815349"/>
                  <a:pt x="2891960" y="1813910"/>
                  <a:pt x="2890026" y="1813550"/>
                </a:cubicBezTo>
                <a:lnTo>
                  <a:pt x="2888569" y="1813952"/>
                </a:lnTo>
                <a:lnTo>
                  <a:pt x="2884557" y="1810374"/>
                </a:lnTo>
                <a:cubicBezTo>
                  <a:pt x="2875409" y="1809915"/>
                  <a:pt x="2864723" y="1826862"/>
                  <a:pt x="2847884" y="1818227"/>
                </a:cubicBezTo>
                <a:cubicBezTo>
                  <a:pt x="2847884" y="1818227"/>
                  <a:pt x="2847884" y="1818227"/>
                  <a:pt x="2847884" y="1806714"/>
                </a:cubicBezTo>
                <a:lnTo>
                  <a:pt x="2850742" y="1806714"/>
                </a:lnTo>
                <a:lnTo>
                  <a:pt x="2851339" y="1807289"/>
                </a:lnTo>
                <a:lnTo>
                  <a:pt x="2851339" y="1806713"/>
                </a:lnTo>
                <a:lnTo>
                  <a:pt x="2859398" y="1806714"/>
                </a:lnTo>
                <a:cubicBezTo>
                  <a:pt x="2870912" y="1806714"/>
                  <a:pt x="2859398" y="1795200"/>
                  <a:pt x="2870912" y="1795201"/>
                </a:cubicBezTo>
                <a:lnTo>
                  <a:pt x="2870912" y="1806714"/>
                </a:lnTo>
                <a:cubicBezTo>
                  <a:pt x="2882425" y="1795776"/>
                  <a:pt x="2882425" y="1784262"/>
                  <a:pt x="2870912" y="1761811"/>
                </a:cubicBezTo>
                <a:cubicBezTo>
                  <a:pt x="2870912" y="1772748"/>
                  <a:pt x="2870912" y="1784262"/>
                  <a:pt x="2870912" y="1784262"/>
                </a:cubicBezTo>
                <a:cubicBezTo>
                  <a:pt x="2870912" y="1772748"/>
                  <a:pt x="2859398" y="1772748"/>
                  <a:pt x="2859398" y="1772748"/>
                </a:cubicBezTo>
                <a:cubicBezTo>
                  <a:pt x="2847884" y="1772748"/>
                  <a:pt x="2847884" y="1784262"/>
                  <a:pt x="2847884" y="1784262"/>
                </a:cubicBezTo>
                <a:lnTo>
                  <a:pt x="2847884" y="1772748"/>
                </a:lnTo>
                <a:lnTo>
                  <a:pt x="2836371" y="1772748"/>
                </a:lnTo>
                <a:cubicBezTo>
                  <a:pt x="2836371" y="1783686"/>
                  <a:pt x="2836371" y="1795200"/>
                  <a:pt x="2824858" y="1795200"/>
                </a:cubicBezTo>
                <a:cubicBezTo>
                  <a:pt x="2824857" y="1772173"/>
                  <a:pt x="2802405" y="1783686"/>
                  <a:pt x="2790892" y="1783686"/>
                </a:cubicBezTo>
                <a:cubicBezTo>
                  <a:pt x="2790892" y="1795200"/>
                  <a:pt x="2801830" y="1795200"/>
                  <a:pt x="2813344" y="1795200"/>
                </a:cubicBezTo>
                <a:cubicBezTo>
                  <a:pt x="2801830" y="1795200"/>
                  <a:pt x="2813344" y="1795200"/>
                  <a:pt x="2813344" y="1806714"/>
                </a:cubicBezTo>
                <a:cubicBezTo>
                  <a:pt x="2801830" y="1806714"/>
                  <a:pt x="2790317" y="1817652"/>
                  <a:pt x="2801830" y="1829165"/>
                </a:cubicBezTo>
                <a:cubicBezTo>
                  <a:pt x="2790316" y="1829165"/>
                  <a:pt x="2779379" y="1817652"/>
                  <a:pt x="2767865" y="1817652"/>
                </a:cubicBezTo>
                <a:cubicBezTo>
                  <a:pt x="2756927" y="1806713"/>
                  <a:pt x="2756927" y="1829165"/>
                  <a:pt x="2745414" y="1829165"/>
                </a:cubicBezTo>
                <a:cubicBezTo>
                  <a:pt x="2733901" y="1829165"/>
                  <a:pt x="2756351" y="1806714"/>
                  <a:pt x="2733900" y="1806714"/>
                </a:cubicBezTo>
                <a:cubicBezTo>
                  <a:pt x="2733900" y="1806714"/>
                  <a:pt x="2733900" y="1806714"/>
                  <a:pt x="2745414" y="1806714"/>
                </a:cubicBezTo>
                <a:lnTo>
                  <a:pt x="2745414" y="1795200"/>
                </a:lnTo>
                <a:cubicBezTo>
                  <a:pt x="2756927" y="1795200"/>
                  <a:pt x="2745414" y="1817652"/>
                  <a:pt x="2756928" y="1817652"/>
                </a:cubicBezTo>
                <a:cubicBezTo>
                  <a:pt x="2768441" y="1795200"/>
                  <a:pt x="2779378" y="1795200"/>
                  <a:pt x="2790892" y="1761235"/>
                </a:cubicBezTo>
                <a:cubicBezTo>
                  <a:pt x="2790892" y="1772748"/>
                  <a:pt x="2790892" y="1772748"/>
                  <a:pt x="2790892" y="1772748"/>
                </a:cubicBezTo>
                <a:cubicBezTo>
                  <a:pt x="2802406" y="1761522"/>
                  <a:pt x="2808162" y="1750297"/>
                  <a:pt x="2813847" y="1739071"/>
                </a:cubicBezTo>
                <a:lnTo>
                  <a:pt x="2822759" y="1725747"/>
                </a:lnTo>
                <a:lnTo>
                  <a:pt x="2824857" y="1727845"/>
                </a:lnTo>
                <a:lnTo>
                  <a:pt x="2823354" y="1724857"/>
                </a:lnTo>
                <a:lnTo>
                  <a:pt x="2836371" y="1705394"/>
                </a:lnTo>
                <a:cubicBezTo>
                  <a:pt x="2824857" y="1705394"/>
                  <a:pt x="2824857" y="1705394"/>
                  <a:pt x="2824857" y="1705394"/>
                </a:cubicBezTo>
                <a:cubicBezTo>
                  <a:pt x="2813344" y="1705394"/>
                  <a:pt x="2824857" y="1716907"/>
                  <a:pt x="2813344" y="1705394"/>
                </a:cubicBezTo>
                <a:cubicBezTo>
                  <a:pt x="2813343" y="1710863"/>
                  <a:pt x="2816222" y="1713597"/>
                  <a:pt x="2819100" y="1716404"/>
                </a:cubicBezTo>
                <a:lnTo>
                  <a:pt x="2823354" y="1724857"/>
                </a:lnTo>
                <a:lnTo>
                  <a:pt x="2822759" y="1725747"/>
                </a:lnTo>
                <a:lnTo>
                  <a:pt x="2813919" y="1716907"/>
                </a:lnTo>
                <a:lnTo>
                  <a:pt x="2813919" y="1716907"/>
                </a:lnTo>
                <a:lnTo>
                  <a:pt x="2813918" y="1716907"/>
                </a:lnTo>
                <a:lnTo>
                  <a:pt x="2813847" y="1716835"/>
                </a:lnTo>
                <a:cubicBezTo>
                  <a:pt x="2811041" y="1714029"/>
                  <a:pt x="2808162" y="1711150"/>
                  <a:pt x="2802405" y="1705394"/>
                </a:cubicBezTo>
                <a:lnTo>
                  <a:pt x="2803035" y="1707914"/>
                </a:lnTo>
                <a:lnTo>
                  <a:pt x="2798592" y="1704242"/>
                </a:lnTo>
                <a:cubicBezTo>
                  <a:pt x="2794346" y="1697191"/>
                  <a:pt x="2791468" y="1688700"/>
                  <a:pt x="2791468" y="1682943"/>
                </a:cubicBezTo>
                <a:cubicBezTo>
                  <a:pt x="2779955" y="1705394"/>
                  <a:pt x="2779955" y="1705394"/>
                  <a:pt x="2791468" y="1716907"/>
                </a:cubicBezTo>
                <a:cubicBezTo>
                  <a:pt x="2791468" y="1716907"/>
                  <a:pt x="2780530" y="1728421"/>
                  <a:pt x="2802982" y="1728422"/>
                </a:cubicBezTo>
                <a:cubicBezTo>
                  <a:pt x="2802983" y="1739359"/>
                  <a:pt x="2791468" y="1739359"/>
                  <a:pt x="2791468" y="1750873"/>
                </a:cubicBezTo>
                <a:cubicBezTo>
                  <a:pt x="2802983" y="1739359"/>
                  <a:pt x="2791468" y="1739359"/>
                  <a:pt x="2802983" y="1739359"/>
                </a:cubicBezTo>
                <a:cubicBezTo>
                  <a:pt x="2791468" y="1761811"/>
                  <a:pt x="2791468" y="1773324"/>
                  <a:pt x="2769017" y="1739359"/>
                </a:cubicBezTo>
                <a:cubicBezTo>
                  <a:pt x="2757503" y="1739359"/>
                  <a:pt x="2769017" y="1750297"/>
                  <a:pt x="2769017" y="1761811"/>
                </a:cubicBezTo>
                <a:cubicBezTo>
                  <a:pt x="2735051" y="1761811"/>
                  <a:pt x="2745989" y="1795200"/>
                  <a:pt x="2723538" y="1806714"/>
                </a:cubicBezTo>
                <a:cubicBezTo>
                  <a:pt x="2734476" y="1851616"/>
                  <a:pt x="2734476" y="1885006"/>
                  <a:pt x="2745989" y="1918971"/>
                </a:cubicBezTo>
                <a:cubicBezTo>
                  <a:pt x="2745989" y="1930485"/>
                  <a:pt x="2734476" y="1918971"/>
                  <a:pt x="2734476" y="1930485"/>
                </a:cubicBezTo>
                <a:cubicBezTo>
                  <a:pt x="2734476" y="1918971"/>
                  <a:pt x="2723538" y="1907457"/>
                  <a:pt x="2712025" y="1918971"/>
                </a:cubicBezTo>
                <a:cubicBezTo>
                  <a:pt x="2712024" y="1907457"/>
                  <a:pt x="2700511" y="1896519"/>
                  <a:pt x="2712024" y="1885006"/>
                </a:cubicBezTo>
                <a:cubicBezTo>
                  <a:pt x="2689572" y="1896519"/>
                  <a:pt x="2689573" y="1862554"/>
                  <a:pt x="2678059" y="1862554"/>
                </a:cubicBezTo>
                <a:cubicBezTo>
                  <a:pt x="2667121" y="1862554"/>
                  <a:pt x="2689573" y="1862554"/>
                  <a:pt x="2689573" y="1851041"/>
                </a:cubicBezTo>
                <a:cubicBezTo>
                  <a:pt x="2655032" y="1873492"/>
                  <a:pt x="2655032" y="1817076"/>
                  <a:pt x="2632580" y="1817076"/>
                </a:cubicBezTo>
                <a:cubicBezTo>
                  <a:pt x="2632580" y="1806138"/>
                  <a:pt x="2632580" y="1806138"/>
                  <a:pt x="2632580" y="1794624"/>
                </a:cubicBezTo>
                <a:cubicBezTo>
                  <a:pt x="2621067" y="1794624"/>
                  <a:pt x="2632580" y="1805562"/>
                  <a:pt x="2621067" y="1817076"/>
                </a:cubicBezTo>
                <a:cubicBezTo>
                  <a:pt x="2609553" y="1805562"/>
                  <a:pt x="2632005" y="1794049"/>
                  <a:pt x="2609553" y="1805562"/>
                </a:cubicBezTo>
                <a:cubicBezTo>
                  <a:pt x="2609553" y="1805562"/>
                  <a:pt x="2609553" y="1817076"/>
                  <a:pt x="2621067" y="1817076"/>
                </a:cubicBezTo>
                <a:cubicBezTo>
                  <a:pt x="2621067" y="1817076"/>
                  <a:pt x="2610130" y="1828590"/>
                  <a:pt x="2598615" y="1828590"/>
                </a:cubicBezTo>
                <a:cubicBezTo>
                  <a:pt x="2609554" y="1828590"/>
                  <a:pt x="2621067" y="1840103"/>
                  <a:pt x="2621067" y="1828590"/>
                </a:cubicBezTo>
                <a:cubicBezTo>
                  <a:pt x="2632005" y="1840103"/>
                  <a:pt x="2609554" y="1840103"/>
                  <a:pt x="2609554" y="1840103"/>
                </a:cubicBezTo>
                <a:cubicBezTo>
                  <a:pt x="2609554" y="1840103"/>
                  <a:pt x="2621067" y="1840103"/>
                  <a:pt x="2609553" y="1851616"/>
                </a:cubicBezTo>
                <a:cubicBezTo>
                  <a:pt x="2620491" y="1851616"/>
                  <a:pt x="2632005" y="1840103"/>
                  <a:pt x="2632005" y="1851616"/>
                </a:cubicBezTo>
                <a:cubicBezTo>
                  <a:pt x="2643518" y="1863130"/>
                  <a:pt x="2643518" y="1851616"/>
                  <a:pt x="2643518" y="1851616"/>
                </a:cubicBezTo>
                <a:lnTo>
                  <a:pt x="2643518" y="1863130"/>
                </a:lnTo>
                <a:cubicBezTo>
                  <a:pt x="2643518" y="1874644"/>
                  <a:pt x="2643518" y="1874644"/>
                  <a:pt x="2643518" y="1874644"/>
                </a:cubicBezTo>
                <a:cubicBezTo>
                  <a:pt x="2643518" y="1880113"/>
                  <a:pt x="2640783" y="1885726"/>
                  <a:pt x="2640855" y="1889972"/>
                </a:cubicBezTo>
                <a:lnTo>
                  <a:pt x="2643300" y="1894307"/>
                </a:lnTo>
                <a:lnTo>
                  <a:pt x="2639704" y="1890187"/>
                </a:lnTo>
                <a:cubicBezTo>
                  <a:pt x="2635458" y="1883135"/>
                  <a:pt x="2632580" y="1874644"/>
                  <a:pt x="2632580" y="1874644"/>
                </a:cubicBezTo>
                <a:cubicBezTo>
                  <a:pt x="2621067" y="1886157"/>
                  <a:pt x="2610130" y="1863130"/>
                  <a:pt x="2598615" y="1874644"/>
                </a:cubicBezTo>
                <a:cubicBezTo>
                  <a:pt x="2598616" y="1863130"/>
                  <a:pt x="2598615" y="1874644"/>
                  <a:pt x="2587102" y="1863130"/>
                </a:cubicBezTo>
                <a:cubicBezTo>
                  <a:pt x="2595737" y="1871765"/>
                  <a:pt x="2591419" y="1886553"/>
                  <a:pt x="2574392" y="1893407"/>
                </a:cubicBezTo>
                <a:lnTo>
                  <a:pt x="2555897" y="1896617"/>
                </a:lnTo>
                <a:lnTo>
                  <a:pt x="2554818" y="1892304"/>
                </a:lnTo>
                <a:lnTo>
                  <a:pt x="2558444" y="1881966"/>
                </a:lnTo>
                <a:cubicBezTo>
                  <a:pt x="2561629" y="1877378"/>
                  <a:pt x="2565874" y="1873133"/>
                  <a:pt x="2570119" y="1868887"/>
                </a:cubicBezTo>
                <a:lnTo>
                  <a:pt x="2572999" y="1865661"/>
                </a:lnTo>
                <a:lnTo>
                  <a:pt x="2576667" y="1866584"/>
                </a:lnTo>
                <a:cubicBezTo>
                  <a:pt x="2579474" y="1863706"/>
                  <a:pt x="2582208" y="1857949"/>
                  <a:pt x="2587677" y="1852192"/>
                </a:cubicBezTo>
                <a:lnTo>
                  <a:pt x="2583258" y="1851636"/>
                </a:lnTo>
                <a:lnTo>
                  <a:pt x="2586980" y="1841026"/>
                </a:lnTo>
                <a:lnTo>
                  <a:pt x="2587677" y="1840679"/>
                </a:lnTo>
                <a:lnTo>
                  <a:pt x="2587391" y="1839646"/>
                </a:lnTo>
                <a:lnTo>
                  <a:pt x="2591608" y="1824542"/>
                </a:lnTo>
                <a:cubicBezTo>
                  <a:pt x="2591986" y="1814719"/>
                  <a:pt x="2587363" y="1807703"/>
                  <a:pt x="2579250" y="1809106"/>
                </a:cubicBezTo>
                <a:lnTo>
                  <a:pt x="2577983" y="1809897"/>
                </a:lnTo>
                <a:lnTo>
                  <a:pt x="2576164" y="1806714"/>
                </a:lnTo>
                <a:lnTo>
                  <a:pt x="2574556" y="1812038"/>
                </a:lnTo>
                <a:lnTo>
                  <a:pt x="2564651" y="1818227"/>
                </a:lnTo>
                <a:cubicBezTo>
                  <a:pt x="2564651" y="1818227"/>
                  <a:pt x="2564651" y="1818227"/>
                  <a:pt x="2564651" y="1806714"/>
                </a:cubicBezTo>
                <a:cubicBezTo>
                  <a:pt x="2553713" y="1806714"/>
                  <a:pt x="2553713" y="1817652"/>
                  <a:pt x="2542199" y="1829165"/>
                </a:cubicBezTo>
                <a:cubicBezTo>
                  <a:pt x="2553713" y="1829165"/>
                  <a:pt x="2553713" y="1829165"/>
                  <a:pt x="2553713" y="1840679"/>
                </a:cubicBezTo>
                <a:cubicBezTo>
                  <a:pt x="2553713" y="1823840"/>
                  <a:pt x="2566342" y="1825783"/>
                  <a:pt x="2572656" y="1818335"/>
                </a:cubicBezTo>
                <a:lnTo>
                  <a:pt x="2574556" y="1812038"/>
                </a:lnTo>
                <a:lnTo>
                  <a:pt x="2577983" y="1809897"/>
                </a:lnTo>
                <a:lnTo>
                  <a:pt x="2581921" y="1816788"/>
                </a:lnTo>
                <a:cubicBezTo>
                  <a:pt x="2584799" y="1818227"/>
                  <a:pt x="2587677" y="1818227"/>
                  <a:pt x="2587677" y="1818227"/>
                </a:cubicBezTo>
                <a:cubicBezTo>
                  <a:pt x="2581920" y="1818227"/>
                  <a:pt x="2581920" y="1820961"/>
                  <a:pt x="2583360" y="1825135"/>
                </a:cubicBezTo>
                <a:lnTo>
                  <a:pt x="2587391" y="1839646"/>
                </a:lnTo>
                <a:lnTo>
                  <a:pt x="2587102" y="1840679"/>
                </a:lnTo>
                <a:lnTo>
                  <a:pt x="2586980" y="1841026"/>
                </a:lnTo>
                <a:lnTo>
                  <a:pt x="2581174" y="1843917"/>
                </a:lnTo>
                <a:cubicBezTo>
                  <a:pt x="2576020" y="1842838"/>
                  <a:pt x="2573861" y="1832044"/>
                  <a:pt x="2565226" y="1840679"/>
                </a:cubicBezTo>
                <a:cubicBezTo>
                  <a:pt x="2570695" y="1846436"/>
                  <a:pt x="2573429" y="1849314"/>
                  <a:pt x="2576236" y="1850753"/>
                </a:cubicBezTo>
                <a:lnTo>
                  <a:pt x="2583258" y="1851636"/>
                </a:lnTo>
                <a:lnTo>
                  <a:pt x="2581795" y="1855808"/>
                </a:lnTo>
                <a:lnTo>
                  <a:pt x="2572999" y="1865661"/>
                </a:lnTo>
                <a:lnTo>
                  <a:pt x="2565226" y="1863706"/>
                </a:lnTo>
                <a:cubicBezTo>
                  <a:pt x="2565226" y="1852768"/>
                  <a:pt x="2565226" y="1852768"/>
                  <a:pt x="2565226" y="1841255"/>
                </a:cubicBezTo>
                <a:cubicBezTo>
                  <a:pt x="2554288" y="1852192"/>
                  <a:pt x="2554288" y="1863706"/>
                  <a:pt x="2542774" y="1863706"/>
                </a:cubicBezTo>
                <a:cubicBezTo>
                  <a:pt x="2542775" y="1874644"/>
                  <a:pt x="2542775" y="1874644"/>
                  <a:pt x="2542774" y="1886157"/>
                </a:cubicBezTo>
                <a:lnTo>
                  <a:pt x="2531262" y="1886157"/>
                </a:lnTo>
                <a:cubicBezTo>
                  <a:pt x="2542200" y="1886157"/>
                  <a:pt x="2531262" y="1897670"/>
                  <a:pt x="2519747" y="1897670"/>
                </a:cubicBezTo>
                <a:cubicBezTo>
                  <a:pt x="2531262" y="1886733"/>
                  <a:pt x="2508234" y="1897671"/>
                  <a:pt x="2519747" y="1875219"/>
                </a:cubicBezTo>
                <a:cubicBezTo>
                  <a:pt x="2508234" y="1886734"/>
                  <a:pt x="2508234" y="1886734"/>
                  <a:pt x="2508234" y="1886734"/>
                </a:cubicBezTo>
                <a:lnTo>
                  <a:pt x="2508234" y="1875219"/>
                </a:lnTo>
                <a:lnTo>
                  <a:pt x="2497171" y="1880529"/>
                </a:lnTo>
                <a:lnTo>
                  <a:pt x="2496720" y="1875219"/>
                </a:lnTo>
                <a:cubicBezTo>
                  <a:pt x="2485207" y="1886733"/>
                  <a:pt x="2496721" y="1886734"/>
                  <a:pt x="2496720" y="1897670"/>
                </a:cubicBezTo>
                <a:cubicBezTo>
                  <a:pt x="2490963" y="1891914"/>
                  <a:pt x="2490963" y="1886301"/>
                  <a:pt x="2493842" y="1882127"/>
                </a:cubicBezTo>
                <a:lnTo>
                  <a:pt x="2497171" y="1880529"/>
                </a:lnTo>
                <a:lnTo>
                  <a:pt x="2498160" y="1892202"/>
                </a:lnTo>
                <a:cubicBezTo>
                  <a:pt x="2499599" y="1897815"/>
                  <a:pt x="2502477" y="1903427"/>
                  <a:pt x="2508234" y="1909184"/>
                </a:cubicBezTo>
                <a:cubicBezTo>
                  <a:pt x="2496720" y="1909185"/>
                  <a:pt x="2485782" y="1909185"/>
                  <a:pt x="2474269" y="1920698"/>
                </a:cubicBezTo>
                <a:cubicBezTo>
                  <a:pt x="2474268" y="1898247"/>
                  <a:pt x="2462755" y="1909760"/>
                  <a:pt x="2462755" y="1898247"/>
                </a:cubicBezTo>
                <a:cubicBezTo>
                  <a:pt x="2462755" y="1898247"/>
                  <a:pt x="2462755" y="1898247"/>
                  <a:pt x="2474268" y="1898247"/>
                </a:cubicBezTo>
                <a:cubicBezTo>
                  <a:pt x="2463331" y="1898247"/>
                  <a:pt x="2463331" y="1898247"/>
                  <a:pt x="2451818" y="1898247"/>
                </a:cubicBezTo>
                <a:cubicBezTo>
                  <a:pt x="2451818" y="1898247"/>
                  <a:pt x="2451818" y="1898247"/>
                  <a:pt x="2440304" y="1898247"/>
                </a:cubicBezTo>
                <a:cubicBezTo>
                  <a:pt x="2440304" y="1909760"/>
                  <a:pt x="2451818" y="1898247"/>
                  <a:pt x="2451818" y="1909760"/>
                </a:cubicBezTo>
                <a:cubicBezTo>
                  <a:pt x="2440880" y="1909760"/>
                  <a:pt x="2440880" y="1898247"/>
                  <a:pt x="2429367" y="1898247"/>
                </a:cubicBezTo>
                <a:cubicBezTo>
                  <a:pt x="2429366" y="1909760"/>
                  <a:pt x="2440880" y="1898247"/>
                  <a:pt x="2440880" y="1909760"/>
                </a:cubicBezTo>
                <a:cubicBezTo>
                  <a:pt x="2429942" y="1909760"/>
                  <a:pt x="2406914" y="1909760"/>
                  <a:pt x="2418429" y="1898247"/>
                </a:cubicBezTo>
                <a:cubicBezTo>
                  <a:pt x="2406914" y="1898247"/>
                  <a:pt x="2406914" y="1898247"/>
                  <a:pt x="2406914" y="1909760"/>
                </a:cubicBezTo>
                <a:cubicBezTo>
                  <a:pt x="2395401" y="1909760"/>
                  <a:pt x="2406914" y="1898247"/>
                  <a:pt x="2406914" y="1898247"/>
                </a:cubicBezTo>
                <a:lnTo>
                  <a:pt x="2395401" y="1898247"/>
                </a:lnTo>
                <a:cubicBezTo>
                  <a:pt x="2395401" y="1889612"/>
                  <a:pt x="2395401" y="1874824"/>
                  <a:pt x="2390544" y="1867969"/>
                </a:cubicBezTo>
                <a:lnTo>
                  <a:pt x="2384182" y="1864444"/>
                </a:lnTo>
                <a:lnTo>
                  <a:pt x="2383887" y="1862347"/>
                </a:lnTo>
                <a:lnTo>
                  <a:pt x="2383887" y="1852768"/>
                </a:lnTo>
                <a:lnTo>
                  <a:pt x="2395401" y="1852768"/>
                </a:lnTo>
                <a:cubicBezTo>
                  <a:pt x="2395401" y="1841255"/>
                  <a:pt x="2395401" y="1852768"/>
                  <a:pt x="2383887" y="1841254"/>
                </a:cubicBezTo>
                <a:lnTo>
                  <a:pt x="2406339" y="1841255"/>
                </a:lnTo>
                <a:cubicBezTo>
                  <a:pt x="2394826" y="1830316"/>
                  <a:pt x="2394826" y="1830316"/>
                  <a:pt x="2406339" y="1818802"/>
                </a:cubicBezTo>
                <a:cubicBezTo>
                  <a:pt x="2406339" y="1807289"/>
                  <a:pt x="2394826" y="1818802"/>
                  <a:pt x="2394825" y="1807289"/>
                </a:cubicBezTo>
                <a:cubicBezTo>
                  <a:pt x="2394825" y="1807289"/>
                  <a:pt x="2406339" y="1807289"/>
                  <a:pt x="2406339" y="1795775"/>
                </a:cubicBezTo>
                <a:cubicBezTo>
                  <a:pt x="2394825" y="1784838"/>
                  <a:pt x="2383887" y="1807289"/>
                  <a:pt x="2372373" y="1807289"/>
                </a:cubicBezTo>
                <a:cubicBezTo>
                  <a:pt x="2372373" y="1818802"/>
                  <a:pt x="2383887" y="1807289"/>
                  <a:pt x="2383887" y="1818802"/>
                </a:cubicBezTo>
                <a:cubicBezTo>
                  <a:pt x="2372374" y="1807865"/>
                  <a:pt x="2349922" y="1818802"/>
                  <a:pt x="2338408" y="1796351"/>
                </a:cubicBezTo>
                <a:cubicBezTo>
                  <a:pt x="2349346" y="1796352"/>
                  <a:pt x="2349347" y="1784838"/>
                  <a:pt x="2360860" y="1796352"/>
                </a:cubicBezTo>
                <a:cubicBezTo>
                  <a:pt x="2360860" y="1796352"/>
                  <a:pt x="2349346" y="1796352"/>
                  <a:pt x="2349346" y="1807865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0284" y="1807865"/>
                </a:lnTo>
                <a:lnTo>
                  <a:pt x="2360356" y="1807865"/>
                </a:lnTo>
                <a:cubicBezTo>
                  <a:pt x="2363163" y="1807865"/>
                  <a:pt x="2366041" y="1807865"/>
                  <a:pt x="2371798" y="1807865"/>
                </a:cubicBezTo>
                <a:cubicBezTo>
                  <a:pt x="2371798" y="1802109"/>
                  <a:pt x="2368919" y="1802108"/>
                  <a:pt x="2366041" y="1803547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2173" y="1797970"/>
                </a:lnTo>
                <a:cubicBezTo>
                  <a:pt x="2365789" y="1794193"/>
                  <a:pt x="2374101" y="1804987"/>
                  <a:pt x="2382736" y="1796352"/>
                </a:cubicBezTo>
                <a:cubicBezTo>
                  <a:pt x="2382736" y="1796352"/>
                  <a:pt x="2371798" y="1796352"/>
                  <a:pt x="2360284" y="1784837"/>
                </a:cubicBezTo>
                <a:cubicBezTo>
                  <a:pt x="2371798" y="1784837"/>
                  <a:pt x="2382736" y="1784837"/>
                  <a:pt x="2394250" y="1784838"/>
                </a:cubicBezTo>
                <a:cubicBezTo>
                  <a:pt x="2397128" y="1779225"/>
                  <a:pt x="2397164" y="1774332"/>
                  <a:pt x="2395419" y="1769969"/>
                </a:cubicBezTo>
                <a:lnTo>
                  <a:pt x="2388992" y="1762078"/>
                </a:lnTo>
                <a:lnTo>
                  <a:pt x="2401374" y="1760947"/>
                </a:lnTo>
                <a:cubicBezTo>
                  <a:pt x="2405620" y="1759508"/>
                  <a:pt x="2408354" y="1756630"/>
                  <a:pt x="2408066" y="1750873"/>
                </a:cubicBezTo>
                <a:cubicBezTo>
                  <a:pt x="2402597" y="1750873"/>
                  <a:pt x="2396984" y="1750873"/>
                  <a:pt x="2392739" y="1752312"/>
                </a:cubicBezTo>
                <a:lnTo>
                  <a:pt x="2387301" y="1760002"/>
                </a:lnTo>
                <a:lnTo>
                  <a:pt x="2385902" y="1758285"/>
                </a:lnTo>
                <a:cubicBezTo>
                  <a:pt x="2377411" y="1751304"/>
                  <a:pt x="2366041" y="1745692"/>
                  <a:pt x="2360285" y="1739935"/>
                </a:cubicBezTo>
                <a:cubicBezTo>
                  <a:pt x="2348772" y="1739935"/>
                  <a:pt x="2348771" y="1750873"/>
                  <a:pt x="2348772" y="1762386"/>
                </a:cubicBezTo>
                <a:lnTo>
                  <a:pt x="2348771" y="1750873"/>
                </a:lnTo>
                <a:cubicBezTo>
                  <a:pt x="2337545" y="1750873"/>
                  <a:pt x="2331932" y="1753752"/>
                  <a:pt x="2327686" y="1756630"/>
                </a:cubicBezTo>
                <a:lnTo>
                  <a:pt x="2321432" y="1759425"/>
                </a:lnTo>
                <a:lnTo>
                  <a:pt x="2326319" y="1750873"/>
                </a:lnTo>
                <a:cubicBezTo>
                  <a:pt x="2315381" y="1750873"/>
                  <a:pt x="2315381" y="1762386"/>
                  <a:pt x="2303868" y="1762386"/>
                </a:cubicBezTo>
                <a:cubicBezTo>
                  <a:pt x="2303868" y="1756917"/>
                  <a:pt x="2300990" y="1754183"/>
                  <a:pt x="2298111" y="1751377"/>
                </a:cubicBezTo>
                <a:lnTo>
                  <a:pt x="2297858" y="1750874"/>
                </a:lnTo>
                <a:lnTo>
                  <a:pt x="2304732" y="1750873"/>
                </a:lnTo>
                <a:cubicBezTo>
                  <a:pt x="2306171" y="1750873"/>
                  <a:pt x="2306171" y="1750873"/>
                  <a:pt x="2306171" y="1750873"/>
                </a:cubicBezTo>
                <a:cubicBezTo>
                  <a:pt x="2306171" y="1739359"/>
                  <a:pt x="2317684" y="1739359"/>
                  <a:pt x="2317109" y="1739359"/>
                </a:cubicBezTo>
                <a:cubicBezTo>
                  <a:pt x="2317109" y="1728421"/>
                  <a:pt x="2305596" y="1728421"/>
                  <a:pt x="2317109" y="1716907"/>
                </a:cubicBezTo>
                <a:cubicBezTo>
                  <a:pt x="2311640" y="1716907"/>
                  <a:pt x="2308905" y="1722520"/>
                  <a:pt x="2306099" y="1729572"/>
                </a:cubicBezTo>
                <a:lnTo>
                  <a:pt x="2296310" y="1747796"/>
                </a:lnTo>
                <a:lnTo>
                  <a:pt x="2292354" y="1739935"/>
                </a:lnTo>
                <a:cubicBezTo>
                  <a:pt x="2281417" y="1751448"/>
                  <a:pt x="2269902" y="1728422"/>
                  <a:pt x="2269902" y="1739935"/>
                </a:cubicBezTo>
                <a:cubicBezTo>
                  <a:pt x="2269902" y="1728997"/>
                  <a:pt x="2269902" y="1706545"/>
                  <a:pt x="2269902" y="1695031"/>
                </a:cubicBezTo>
                <a:cubicBezTo>
                  <a:pt x="2269902" y="1695031"/>
                  <a:pt x="2258965" y="1695031"/>
                  <a:pt x="2247452" y="1695031"/>
                </a:cubicBezTo>
                <a:cubicBezTo>
                  <a:pt x="2247452" y="1705969"/>
                  <a:pt x="2258965" y="1705969"/>
                  <a:pt x="2258965" y="1717484"/>
                </a:cubicBezTo>
                <a:cubicBezTo>
                  <a:pt x="2258965" y="1717484"/>
                  <a:pt x="2258965" y="1717484"/>
                  <a:pt x="2247452" y="1717483"/>
                </a:cubicBezTo>
                <a:cubicBezTo>
                  <a:pt x="2247452" y="1717483"/>
                  <a:pt x="2247452" y="1695031"/>
                  <a:pt x="2235939" y="1695031"/>
                </a:cubicBezTo>
                <a:cubicBezTo>
                  <a:pt x="2246876" y="1695031"/>
                  <a:pt x="2246875" y="1684094"/>
                  <a:pt x="2258389" y="1672580"/>
                </a:cubicBezTo>
                <a:cubicBezTo>
                  <a:pt x="2258389" y="1672580"/>
                  <a:pt x="2246875" y="1684094"/>
                  <a:pt x="2246876" y="1672580"/>
                </a:cubicBezTo>
                <a:cubicBezTo>
                  <a:pt x="2246876" y="1672580"/>
                  <a:pt x="2235362" y="1672580"/>
                  <a:pt x="2246875" y="1661066"/>
                </a:cubicBezTo>
                <a:cubicBezTo>
                  <a:pt x="2257813" y="1672580"/>
                  <a:pt x="2257813" y="1661067"/>
                  <a:pt x="2269327" y="1661066"/>
                </a:cubicBezTo>
                <a:lnTo>
                  <a:pt x="2269046" y="1660002"/>
                </a:lnTo>
                <a:lnTo>
                  <a:pt x="2269902" y="1660491"/>
                </a:lnTo>
                <a:lnTo>
                  <a:pt x="2267962" y="1650431"/>
                </a:lnTo>
                <a:lnTo>
                  <a:pt x="2269569" y="1649733"/>
                </a:lnTo>
                <a:cubicBezTo>
                  <a:pt x="2271701" y="1649553"/>
                  <a:pt x="2275227" y="1649553"/>
                  <a:pt x="2280840" y="1649553"/>
                </a:cubicBezTo>
                <a:cubicBezTo>
                  <a:pt x="2280840" y="1649553"/>
                  <a:pt x="2269902" y="1638040"/>
                  <a:pt x="2292354" y="1638040"/>
                </a:cubicBezTo>
                <a:cubicBezTo>
                  <a:pt x="2269902" y="1615588"/>
                  <a:pt x="2303868" y="1615588"/>
                  <a:pt x="2269902" y="1615588"/>
                </a:cubicBezTo>
                <a:cubicBezTo>
                  <a:pt x="2269902" y="1604074"/>
                  <a:pt x="2269902" y="1615588"/>
                  <a:pt x="2258389" y="1604074"/>
                </a:cubicBezTo>
                <a:cubicBezTo>
                  <a:pt x="2258389" y="1593136"/>
                  <a:pt x="2269902" y="1593137"/>
                  <a:pt x="2269902" y="1581623"/>
                </a:cubicBezTo>
                <a:cubicBezTo>
                  <a:pt x="2258389" y="1581623"/>
                  <a:pt x="2258389" y="1592561"/>
                  <a:pt x="2258389" y="1604074"/>
                </a:cubicBezTo>
                <a:cubicBezTo>
                  <a:pt x="2246876" y="1604075"/>
                  <a:pt x="2235939" y="1615588"/>
                  <a:pt x="2224424" y="1615588"/>
                </a:cubicBezTo>
                <a:cubicBezTo>
                  <a:pt x="2235938" y="1604651"/>
                  <a:pt x="2213486" y="1593137"/>
                  <a:pt x="2201973" y="1593137"/>
                </a:cubicBezTo>
                <a:cubicBezTo>
                  <a:pt x="2213486" y="1604075"/>
                  <a:pt x="2213486" y="1615588"/>
                  <a:pt x="2201973" y="1615588"/>
                </a:cubicBezTo>
                <a:cubicBezTo>
                  <a:pt x="2213486" y="1627102"/>
                  <a:pt x="2235939" y="1615588"/>
                  <a:pt x="2247452" y="1615588"/>
                </a:cubicBezTo>
                <a:cubicBezTo>
                  <a:pt x="2247452" y="1632427"/>
                  <a:pt x="2260080" y="1630160"/>
                  <a:pt x="2266394" y="1642303"/>
                </a:cubicBezTo>
                <a:lnTo>
                  <a:pt x="2267962" y="1650431"/>
                </a:lnTo>
                <a:lnTo>
                  <a:pt x="2266664" y="1650992"/>
                </a:lnTo>
                <a:lnTo>
                  <a:pt x="2269046" y="1660002"/>
                </a:lnTo>
                <a:lnTo>
                  <a:pt x="2259828" y="1654734"/>
                </a:lnTo>
                <a:cubicBezTo>
                  <a:pt x="2258389" y="1651855"/>
                  <a:pt x="2258389" y="1648977"/>
                  <a:pt x="2258389" y="1648977"/>
                </a:cubicBezTo>
                <a:cubicBezTo>
                  <a:pt x="2247452" y="1637464"/>
                  <a:pt x="2247452" y="1648977"/>
                  <a:pt x="2235938" y="1648977"/>
                </a:cubicBezTo>
                <a:cubicBezTo>
                  <a:pt x="2235938" y="1637464"/>
                  <a:pt x="2258965" y="1648977"/>
                  <a:pt x="2247452" y="1637464"/>
                </a:cubicBezTo>
                <a:cubicBezTo>
                  <a:pt x="2247452" y="1625951"/>
                  <a:pt x="2247452" y="1637464"/>
                  <a:pt x="2247452" y="1637464"/>
                </a:cubicBezTo>
                <a:cubicBezTo>
                  <a:pt x="2247452" y="1637464"/>
                  <a:pt x="2235938" y="1625950"/>
                  <a:pt x="2235938" y="1637464"/>
                </a:cubicBezTo>
                <a:cubicBezTo>
                  <a:pt x="2224424" y="1637464"/>
                  <a:pt x="2213486" y="1637464"/>
                  <a:pt x="2201973" y="1637464"/>
                </a:cubicBezTo>
                <a:cubicBezTo>
                  <a:pt x="2201973" y="1648977"/>
                  <a:pt x="2201973" y="1659915"/>
                  <a:pt x="2201973" y="1671429"/>
                </a:cubicBezTo>
                <a:cubicBezTo>
                  <a:pt x="2201973" y="1682943"/>
                  <a:pt x="2201973" y="1682943"/>
                  <a:pt x="2201973" y="1682943"/>
                </a:cubicBezTo>
                <a:cubicBezTo>
                  <a:pt x="2190460" y="1682943"/>
                  <a:pt x="2201973" y="1694456"/>
                  <a:pt x="2190460" y="1694456"/>
                </a:cubicBezTo>
                <a:cubicBezTo>
                  <a:pt x="2190459" y="1683518"/>
                  <a:pt x="2190459" y="1683518"/>
                  <a:pt x="2178945" y="1672005"/>
                </a:cubicBezTo>
                <a:cubicBezTo>
                  <a:pt x="2190459" y="1660491"/>
                  <a:pt x="2190460" y="1672005"/>
                  <a:pt x="2190460" y="1672005"/>
                </a:cubicBezTo>
                <a:cubicBezTo>
                  <a:pt x="2190459" y="1660491"/>
                  <a:pt x="2190459" y="1660491"/>
                  <a:pt x="2190459" y="1660491"/>
                </a:cubicBezTo>
                <a:cubicBezTo>
                  <a:pt x="2178945" y="1660491"/>
                  <a:pt x="2167432" y="1671429"/>
                  <a:pt x="2178946" y="1682943"/>
                </a:cubicBezTo>
                <a:cubicBezTo>
                  <a:pt x="2168008" y="1682943"/>
                  <a:pt x="2168008" y="1682943"/>
                  <a:pt x="2156494" y="1682943"/>
                </a:cubicBezTo>
                <a:cubicBezTo>
                  <a:pt x="2156494" y="1671429"/>
                  <a:pt x="2156494" y="1682943"/>
                  <a:pt x="2156494" y="1671429"/>
                </a:cubicBezTo>
                <a:cubicBezTo>
                  <a:pt x="2168008" y="1671429"/>
                  <a:pt x="2168008" y="1671429"/>
                  <a:pt x="2168008" y="1659915"/>
                </a:cubicBezTo>
                <a:cubicBezTo>
                  <a:pt x="2168008" y="1659915"/>
                  <a:pt x="2168008" y="1659915"/>
                  <a:pt x="2156494" y="1659915"/>
                </a:cubicBezTo>
                <a:cubicBezTo>
                  <a:pt x="2168007" y="1648402"/>
                  <a:pt x="2168007" y="1637464"/>
                  <a:pt x="2156494" y="1625951"/>
                </a:cubicBezTo>
                <a:cubicBezTo>
                  <a:pt x="2156494" y="1620194"/>
                  <a:pt x="2159372" y="1620193"/>
                  <a:pt x="2162250" y="1620193"/>
                </a:cubicBezTo>
                <a:lnTo>
                  <a:pt x="2167622" y="1614821"/>
                </a:lnTo>
                <a:lnTo>
                  <a:pt x="2168007" y="1614766"/>
                </a:lnTo>
                <a:lnTo>
                  <a:pt x="2168008" y="1625446"/>
                </a:lnTo>
                <a:cubicBezTo>
                  <a:pt x="2168008" y="1628253"/>
                  <a:pt x="2168007" y="1631131"/>
                  <a:pt x="2168007" y="1636889"/>
                </a:cubicBezTo>
                <a:cubicBezTo>
                  <a:pt x="2178945" y="1647826"/>
                  <a:pt x="2178945" y="1636888"/>
                  <a:pt x="2190460" y="1625374"/>
                </a:cubicBezTo>
                <a:lnTo>
                  <a:pt x="2178946" y="1613861"/>
                </a:lnTo>
                <a:cubicBezTo>
                  <a:pt x="2167432" y="1613861"/>
                  <a:pt x="2190460" y="1613861"/>
                  <a:pt x="2178945" y="1602348"/>
                </a:cubicBezTo>
                <a:cubicBezTo>
                  <a:pt x="2189883" y="1602347"/>
                  <a:pt x="2189883" y="1602347"/>
                  <a:pt x="2201398" y="1590834"/>
                </a:cubicBezTo>
                <a:cubicBezTo>
                  <a:pt x="2201398" y="1590834"/>
                  <a:pt x="2189883" y="1590834"/>
                  <a:pt x="2189884" y="1579320"/>
                </a:cubicBezTo>
                <a:cubicBezTo>
                  <a:pt x="2189884" y="1579320"/>
                  <a:pt x="2201397" y="1579320"/>
                  <a:pt x="2201397" y="1567807"/>
                </a:cubicBezTo>
                <a:cubicBezTo>
                  <a:pt x="2201397" y="1567807"/>
                  <a:pt x="2212911" y="1567807"/>
                  <a:pt x="2212911" y="1556293"/>
                </a:cubicBezTo>
                <a:lnTo>
                  <a:pt x="2224424" y="1556293"/>
                </a:lnTo>
                <a:cubicBezTo>
                  <a:pt x="2224424" y="1556293"/>
                  <a:pt x="2224424" y="1556293"/>
                  <a:pt x="2224424" y="1578745"/>
                </a:cubicBezTo>
                <a:cubicBezTo>
                  <a:pt x="2224424" y="1578745"/>
                  <a:pt x="2224424" y="1578745"/>
                  <a:pt x="2235939" y="1578745"/>
                </a:cubicBezTo>
                <a:cubicBezTo>
                  <a:pt x="2235939" y="1567231"/>
                  <a:pt x="2258389" y="1567231"/>
                  <a:pt x="2258389" y="1544779"/>
                </a:cubicBezTo>
                <a:cubicBezTo>
                  <a:pt x="2258389" y="1544779"/>
                  <a:pt x="2258389" y="1556293"/>
                  <a:pt x="2269902" y="1544780"/>
                </a:cubicBezTo>
                <a:cubicBezTo>
                  <a:pt x="2269902" y="1556293"/>
                  <a:pt x="2258389" y="1567231"/>
                  <a:pt x="2269902" y="1578745"/>
                </a:cubicBezTo>
                <a:cubicBezTo>
                  <a:pt x="2281416" y="1567231"/>
                  <a:pt x="2281416" y="1567231"/>
                  <a:pt x="2281417" y="1544780"/>
                </a:cubicBezTo>
                <a:cubicBezTo>
                  <a:pt x="2281417" y="1544780"/>
                  <a:pt x="2281417" y="1544780"/>
                  <a:pt x="2282856" y="1544779"/>
                </a:cubicBezTo>
                <a:lnTo>
                  <a:pt x="2283815" y="1544780"/>
                </a:lnTo>
                <a:lnTo>
                  <a:pt x="2283144" y="1548809"/>
                </a:lnTo>
                <a:lnTo>
                  <a:pt x="2289920" y="1548809"/>
                </a:lnTo>
                <a:lnTo>
                  <a:pt x="2288073" y="1551282"/>
                </a:lnTo>
                <a:cubicBezTo>
                  <a:pt x="2286454" y="1556437"/>
                  <a:pt x="2292930" y="1558596"/>
                  <a:pt x="2292930" y="1567231"/>
                </a:cubicBezTo>
                <a:cubicBezTo>
                  <a:pt x="2270479" y="1578745"/>
                  <a:pt x="2281993" y="1589683"/>
                  <a:pt x="2270479" y="1601196"/>
                </a:cubicBezTo>
                <a:cubicBezTo>
                  <a:pt x="2270478" y="1589683"/>
                  <a:pt x="2292930" y="1578745"/>
                  <a:pt x="2304443" y="1567231"/>
                </a:cubicBezTo>
                <a:lnTo>
                  <a:pt x="2292930" y="1555717"/>
                </a:lnTo>
                <a:lnTo>
                  <a:pt x="2304443" y="1544203"/>
                </a:lnTo>
                <a:cubicBezTo>
                  <a:pt x="2304443" y="1532691"/>
                  <a:pt x="2281992" y="1532690"/>
                  <a:pt x="2270479" y="1544204"/>
                </a:cubicBezTo>
                <a:cubicBezTo>
                  <a:pt x="2259540" y="1532690"/>
                  <a:pt x="2236514" y="1521752"/>
                  <a:pt x="2248027" y="1544204"/>
                </a:cubicBezTo>
                <a:cubicBezTo>
                  <a:pt x="2236514" y="1544204"/>
                  <a:pt x="2248027" y="1544204"/>
                  <a:pt x="2236514" y="1555717"/>
                </a:cubicBezTo>
                <a:cubicBezTo>
                  <a:pt x="2236514" y="1555717"/>
                  <a:pt x="2225000" y="1544203"/>
                  <a:pt x="2236514" y="1544204"/>
                </a:cubicBezTo>
                <a:cubicBezTo>
                  <a:pt x="2236514" y="1544204"/>
                  <a:pt x="2225000" y="1544203"/>
                  <a:pt x="2236514" y="1532691"/>
                </a:cubicBezTo>
                <a:lnTo>
                  <a:pt x="2216557" y="1547028"/>
                </a:lnTo>
                <a:lnTo>
                  <a:pt x="2223848" y="1537367"/>
                </a:lnTo>
                <a:cubicBezTo>
                  <a:pt x="2223848" y="1531682"/>
                  <a:pt x="2220970" y="1526070"/>
                  <a:pt x="2215213" y="1526358"/>
                </a:cubicBezTo>
                <a:cubicBezTo>
                  <a:pt x="2215213" y="1526358"/>
                  <a:pt x="2215213" y="1529092"/>
                  <a:pt x="2215213" y="1533266"/>
                </a:cubicBezTo>
                <a:lnTo>
                  <a:pt x="2215213" y="1547994"/>
                </a:lnTo>
                <a:lnTo>
                  <a:pt x="2206866" y="1553991"/>
                </a:lnTo>
                <a:cubicBezTo>
                  <a:pt x="2196935" y="1561043"/>
                  <a:pt x="2185566" y="1566655"/>
                  <a:pt x="2168584" y="1566655"/>
                </a:cubicBezTo>
                <a:cubicBezTo>
                  <a:pt x="2168584" y="1572124"/>
                  <a:pt x="2171462" y="1574859"/>
                  <a:pt x="2174340" y="1577665"/>
                </a:cubicBezTo>
                <a:lnTo>
                  <a:pt x="2177682" y="1584306"/>
                </a:lnTo>
                <a:lnTo>
                  <a:pt x="2173189" y="1584789"/>
                </a:lnTo>
                <a:cubicBezTo>
                  <a:pt x="2169015" y="1586228"/>
                  <a:pt x="2163402" y="1589106"/>
                  <a:pt x="2157645" y="1589107"/>
                </a:cubicBezTo>
                <a:cubicBezTo>
                  <a:pt x="2169159" y="1577593"/>
                  <a:pt x="2157646" y="1566655"/>
                  <a:pt x="2169159" y="1555142"/>
                </a:cubicBezTo>
                <a:cubicBezTo>
                  <a:pt x="2157646" y="1555142"/>
                  <a:pt x="2169159" y="1566655"/>
                  <a:pt x="2157646" y="1566655"/>
                </a:cubicBezTo>
                <a:lnTo>
                  <a:pt x="2157645" y="1571058"/>
                </a:lnTo>
                <a:lnTo>
                  <a:pt x="2154120" y="1569821"/>
                </a:lnTo>
                <a:cubicBezTo>
                  <a:pt x="2155487" y="1568382"/>
                  <a:pt x="2158221" y="1565504"/>
                  <a:pt x="2158221" y="1559747"/>
                </a:cubicBezTo>
                <a:cubicBezTo>
                  <a:pt x="2158221" y="1559747"/>
                  <a:pt x="2158221" y="1559747"/>
                  <a:pt x="2146707" y="1559747"/>
                </a:cubicBezTo>
                <a:cubicBezTo>
                  <a:pt x="2146707" y="1568382"/>
                  <a:pt x="2146707" y="1577017"/>
                  <a:pt x="2151565" y="1575938"/>
                </a:cubicBezTo>
                <a:lnTo>
                  <a:pt x="2157646" y="1571665"/>
                </a:lnTo>
                <a:lnTo>
                  <a:pt x="2157646" y="1577665"/>
                </a:lnTo>
                <a:cubicBezTo>
                  <a:pt x="2157645" y="1580472"/>
                  <a:pt x="2157645" y="1583350"/>
                  <a:pt x="2157645" y="1589107"/>
                </a:cubicBezTo>
                <a:cubicBezTo>
                  <a:pt x="2123681" y="1589107"/>
                  <a:pt x="2123681" y="1589107"/>
                  <a:pt x="2089715" y="1589107"/>
                </a:cubicBezTo>
                <a:cubicBezTo>
                  <a:pt x="2081080" y="1597310"/>
                  <a:pt x="2078921" y="1611990"/>
                  <a:pt x="2068910" y="1623675"/>
                </a:cubicBezTo>
                <a:lnTo>
                  <a:pt x="2060420" y="1630343"/>
                </a:lnTo>
                <a:lnTo>
                  <a:pt x="2060608" y="1629153"/>
                </a:lnTo>
                <a:cubicBezTo>
                  <a:pt x="2060068" y="1627533"/>
                  <a:pt x="2058629" y="1625374"/>
                  <a:pt x="2055751" y="1622496"/>
                </a:cubicBezTo>
                <a:cubicBezTo>
                  <a:pt x="2055751" y="1610983"/>
                  <a:pt x="2044236" y="1622496"/>
                  <a:pt x="2044236" y="1622496"/>
                </a:cubicBezTo>
                <a:cubicBezTo>
                  <a:pt x="2055750" y="1633434"/>
                  <a:pt x="2032723" y="1622496"/>
                  <a:pt x="2044236" y="1644948"/>
                </a:cubicBezTo>
                <a:cubicBezTo>
                  <a:pt x="2032723" y="1644948"/>
                  <a:pt x="2032723" y="1633434"/>
                  <a:pt x="2032723" y="1633434"/>
                </a:cubicBezTo>
                <a:cubicBezTo>
                  <a:pt x="2032723" y="1633434"/>
                  <a:pt x="2021785" y="1621920"/>
                  <a:pt x="2010272" y="1621920"/>
                </a:cubicBezTo>
                <a:cubicBezTo>
                  <a:pt x="2010272" y="1621920"/>
                  <a:pt x="2021785" y="1633434"/>
                  <a:pt x="2010272" y="1633434"/>
                </a:cubicBezTo>
                <a:cubicBezTo>
                  <a:pt x="2010272" y="1633434"/>
                  <a:pt x="2010272" y="1633434"/>
                  <a:pt x="2021785" y="1633434"/>
                </a:cubicBezTo>
                <a:cubicBezTo>
                  <a:pt x="2021785" y="1644948"/>
                  <a:pt x="2010272" y="1633434"/>
                  <a:pt x="2010272" y="1644948"/>
                </a:cubicBezTo>
                <a:cubicBezTo>
                  <a:pt x="2010272" y="1644948"/>
                  <a:pt x="1987819" y="1622496"/>
                  <a:pt x="1976306" y="1644948"/>
                </a:cubicBezTo>
                <a:cubicBezTo>
                  <a:pt x="1976306" y="1633434"/>
                  <a:pt x="1964793" y="1644948"/>
                  <a:pt x="1964793" y="1633434"/>
                </a:cubicBezTo>
                <a:cubicBezTo>
                  <a:pt x="1975731" y="1633434"/>
                  <a:pt x="1975731" y="1633434"/>
                  <a:pt x="1987244" y="1633434"/>
                </a:cubicBezTo>
                <a:cubicBezTo>
                  <a:pt x="1987244" y="1622496"/>
                  <a:pt x="1975731" y="1622496"/>
                  <a:pt x="1975731" y="1610982"/>
                </a:cubicBezTo>
                <a:cubicBezTo>
                  <a:pt x="1998182" y="1600044"/>
                  <a:pt x="1987244" y="1622496"/>
                  <a:pt x="2009696" y="1622496"/>
                </a:cubicBezTo>
                <a:cubicBezTo>
                  <a:pt x="2003939" y="1617027"/>
                  <a:pt x="2001060" y="1614292"/>
                  <a:pt x="1999621" y="1611486"/>
                </a:cubicBezTo>
                <a:lnTo>
                  <a:pt x="1998254" y="1600621"/>
                </a:lnTo>
                <a:lnTo>
                  <a:pt x="1998757" y="1600621"/>
                </a:lnTo>
                <a:lnTo>
                  <a:pt x="1998456" y="1600113"/>
                </a:lnTo>
                <a:lnTo>
                  <a:pt x="2003939" y="1601484"/>
                </a:lnTo>
                <a:cubicBezTo>
                  <a:pt x="2003939" y="1602923"/>
                  <a:pt x="2003939" y="1605801"/>
                  <a:pt x="2009696" y="1611558"/>
                </a:cubicBezTo>
                <a:cubicBezTo>
                  <a:pt x="2021210" y="1611558"/>
                  <a:pt x="2009695" y="1600621"/>
                  <a:pt x="2009695" y="1589106"/>
                </a:cubicBezTo>
                <a:cubicBezTo>
                  <a:pt x="1998758" y="1589106"/>
                  <a:pt x="1998757" y="1578169"/>
                  <a:pt x="1987244" y="1566655"/>
                </a:cubicBezTo>
                <a:cubicBezTo>
                  <a:pt x="1987244" y="1555142"/>
                  <a:pt x="1964793" y="1555142"/>
                  <a:pt x="1964793" y="1555142"/>
                </a:cubicBezTo>
                <a:cubicBezTo>
                  <a:pt x="1964793" y="1555142"/>
                  <a:pt x="1964793" y="1532691"/>
                  <a:pt x="1953279" y="1532690"/>
                </a:cubicBezTo>
                <a:cubicBezTo>
                  <a:pt x="1953279" y="1532690"/>
                  <a:pt x="1953279" y="1532690"/>
                  <a:pt x="1953280" y="1521177"/>
                </a:cubicBezTo>
                <a:cubicBezTo>
                  <a:pt x="1941766" y="1521177"/>
                  <a:pt x="1953280" y="1521177"/>
                  <a:pt x="1941765" y="1532691"/>
                </a:cubicBezTo>
                <a:cubicBezTo>
                  <a:pt x="1919315" y="1521177"/>
                  <a:pt x="1930828" y="1555142"/>
                  <a:pt x="1919315" y="1555142"/>
                </a:cubicBezTo>
                <a:cubicBezTo>
                  <a:pt x="1930828" y="1543628"/>
                  <a:pt x="1919315" y="1532690"/>
                  <a:pt x="1919315" y="1521177"/>
                </a:cubicBezTo>
                <a:cubicBezTo>
                  <a:pt x="1919315" y="1521177"/>
                  <a:pt x="1908377" y="1521177"/>
                  <a:pt x="1896863" y="1521178"/>
                </a:cubicBezTo>
                <a:cubicBezTo>
                  <a:pt x="1908377" y="1509663"/>
                  <a:pt x="1885925" y="1521177"/>
                  <a:pt x="1908377" y="1509663"/>
                </a:cubicBezTo>
                <a:cubicBezTo>
                  <a:pt x="1908377" y="1509663"/>
                  <a:pt x="1919314" y="1487211"/>
                  <a:pt x="1930828" y="1487212"/>
                </a:cubicBezTo>
                <a:cubicBezTo>
                  <a:pt x="1919315" y="1498150"/>
                  <a:pt x="1953279" y="1487211"/>
                  <a:pt x="1953280" y="1475698"/>
                </a:cubicBezTo>
                <a:lnTo>
                  <a:pt x="1941766" y="1475699"/>
                </a:lnTo>
                <a:cubicBezTo>
                  <a:pt x="1941766" y="1475699"/>
                  <a:pt x="1941766" y="1475699"/>
                  <a:pt x="1941765" y="1474259"/>
                </a:cubicBezTo>
                <a:lnTo>
                  <a:pt x="1941765" y="1470521"/>
                </a:lnTo>
                <a:lnTo>
                  <a:pt x="1942917" y="1469941"/>
                </a:lnTo>
                <a:lnTo>
                  <a:pt x="1941765" y="1466523"/>
                </a:lnTo>
                <a:lnTo>
                  <a:pt x="1941766" y="1464184"/>
                </a:lnTo>
                <a:lnTo>
                  <a:pt x="1941245" y="1464978"/>
                </a:lnTo>
                <a:lnTo>
                  <a:pt x="1938483" y="1456781"/>
                </a:lnTo>
                <a:cubicBezTo>
                  <a:pt x="1937484" y="1446769"/>
                  <a:pt x="1945795" y="1444611"/>
                  <a:pt x="1954431" y="1435976"/>
                </a:cubicBezTo>
                <a:cubicBezTo>
                  <a:pt x="1948674" y="1424751"/>
                  <a:pt x="1951408" y="1419137"/>
                  <a:pt x="1957021" y="1413524"/>
                </a:cubicBezTo>
                <a:lnTo>
                  <a:pt x="1966953" y="1402299"/>
                </a:lnTo>
                <a:lnTo>
                  <a:pt x="1967096" y="1402587"/>
                </a:lnTo>
                <a:lnTo>
                  <a:pt x="1976883" y="1391073"/>
                </a:lnTo>
                <a:cubicBezTo>
                  <a:pt x="1976882" y="1402587"/>
                  <a:pt x="1976882" y="1402587"/>
                  <a:pt x="1988396" y="1402587"/>
                </a:cubicBezTo>
                <a:cubicBezTo>
                  <a:pt x="1988396" y="1391073"/>
                  <a:pt x="1976883" y="1391073"/>
                  <a:pt x="1976883" y="1391073"/>
                </a:cubicBezTo>
                <a:lnTo>
                  <a:pt x="1966953" y="1402299"/>
                </a:lnTo>
                <a:lnTo>
                  <a:pt x="1963857" y="1396083"/>
                </a:lnTo>
                <a:cubicBezTo>
                  <a:pt x="1964937" y="1390929"/>
                  <a:pt x="1975730" y="1388770"/>
                  <a:pt x="1967095" y="1380135"/>
                </a:cubicBezTo>
                <a:cubicBezTo>
                  <a:pt x="1955581" y="1391073"/>
                  <a:pt x="1967096" y="1368622"/>
                  <a:pt x="1955582" y="1368622"/>
                </a:cubicBezTo>
                <a:cubicBezTo>
                  <a:pt x="1955581" y="1379559"/>
                  <a:pt x="1944068" y="1379559"/>
                  <a:pt x="1955581" y="1391073"/>
                </a:cubicBezTo>
                <a:cubicBezTo>
                  <a:pt x="1944068" y="1391073"/>
                  <a:pt x="1944068" y="1402586"/>
                  <a:pt x="1944068" y="1402586"/>
                </a:cubicBezTo>
                <a:cubicBezTo>
                  <a:pt x="1944068" y="1397117"/>
                  <a:pt x="1944068" y="1394384"/>
                  <a:pt x="1942628" y="1391576"/>
                </a:cubicBezTo>
                <a:lnTo>
                  <a:pt x="1932997" y="1380637"/>
                </a:lnTo>
                <a:lnTo>
                  <a:pt x="1937241" y="1376501"/>
                </a:lnTo>
                <a:cubicBezTo>
                  <a:pt x="1939031" y="1375961"/>
                  <a:pt x="1941190" y="1376681"/>
                  <a:pt x="1944068" y="1379559"/>
                </a:cubicBezTo>
                <a:cubicBezTo>
                  <a:pt x="1944068" y="1368622"/>
                  <a:pt x="1932555" y="1368622"/>
                  <a:pt x="1932555" y="1357108"/>
                </a:cubicBezTo>
                <a:cubicBezTo>
                  <a:pt x="1921041" y="1357108"/>
                  <a:pt x="1932555" y="1368622"/>
                  <a:pt x="1921041" y="1368622"/>
                </a:cubicBezTo>
                <a:cubicBezTo>
                  <a:pt x="1932555" y="1345595"/>
                  <a:pt x="1898589" y="1368622"/>
                  <a:pt x="1898589" y="1357108"/>
                </a:cubicBezTo>
                <a:lnTo>
                  <a:pt x="1887076" y="1368622"/>
                </a:lnTo>
                <a:lnTo>
                  <a:pt x="1875563" y="1368622"/>
                </a:lnTo>
                <a:cubicBezTo>
                  <a:pt x="1875562" y="1357108"/>
                  <a:pt x="1875562" y="1357108"/>
                  <a:pt x="1887076" y="1357108"/>
                </a:cubicBezTo>
                <a:cubicBezTo>
                  <a:pt x="1887076" y="1345594"/>
                  <a:pt x="1864625" y="1334656"/>
                  <a:pt x="1853111" y="1323143"/>
                </a:cubicBezTo>
                <a:cubicBezTo>
                  <a:pt x="1864625" y="1334081"/>
                  <a:pt x="1864625" y="1345594"/>
                  <a:pt x="1853112" y="1345595"/>
                </a:cubicBezTo>
                <a:cubicBezTo>
                  <a:pt x="1853111" y="1357108"/>
                  <a:pt x="1853111" y="1357108"/>
                  <a:pt x="1864625" y="1357108"/>
                </a:cubicBezTo>
                <a:cubicBezTo>
                  <a:pt x="1864624" y="1346169"/>
                  <a:pt x="1864624" y="1346169"/>
                  <a:pt x="1864625" y="1334656"/>
                </a:cubicBezTo>
                <a:cubicBezTo>
                  <a:pt x="1864624" y="1346169"/>
                  <a:pt x="1876139" y="1357108"/>
                  <a:pt x="1864624" y="1368622"/>
                </a:cubicBezTo>
                <a:cubicBezTo>
                  <a:pt x="1876138" y="1368622"/>
                  <a:pt x="1876139" y="1380135"/>
                  <a:pt x="1864625" y="1380135"/>
                </a:cubicBezTo>
                <a:cubicBezTo>
                  <a:pt x="1875563" y="1391648"/>
                  <a:pt x="1887076" y="1402587"/>
                  <a:pt x="1887076" y="1414100"/>
                </a:cubicBezTo>
                <a:cubicBezTo>
                  <a:pt x="1875563" y="1414100"/>
                  <a:pt x="1875563" y="1414100"/>
                  <a:pt x="1875563" y="1414100"/>
                </a:cubicBezTo>
                <a:cubicBezTo>
                  <a:pt x="1875563" y="1419569"/>
                  <a:pt x="1875563" y="1425182"/>
                  <a:pt x="1877002" y="1429428"/>
                </a:cubicBezTo>
                <a:lnTo>
                  <a:pt x="1886654" y="1436254"/>
                </a:lnTo>
                <a:lnTo>
                  <a:pt x="1886501" y="1436552"/>
                </a:lnTo>
                <a:cubicBezTo>
                  <a:pt x="1886501" y="1448066"/>
                  <a:pt x="1886501" y="1448066"/>
                  <a:pt x="1886501" y="1448066"/>
                </a:cubicBezTo>
                <a:cubicBezTo>
                  <a:pt x="1886501" y="1425038"/>
                  <a:pt x="1908951" y="1448065"/>
                  <a:pt x="1920465" y="1436552"/>
                </a:cubicBezTo>
                <a:cubicBezTo>
                  <a:pt x="1931979" y="1459003"/>
                  <a:pt x="1920465" y="1469941"/>
                  <a:pt x="1920465" y="1481455"/>
                </a:cubicBezTo>
                <a:cubicBezTo>
                  <a:pt x="1925934" y="1481455"/>
                  <a:pt x="1928669" y="1478577"/>
                  <a:pt x="1931476" y="1475699"/>
                </a:cubicBezTo>
                <a:lnTo>
                  <a:pt x="1935566" y="1473641"/>
                </a:lnTo>
                <a:lnTo>
                  <a:pt x="1928885" y="1483830"/>
                </a:lnTo>
                <a:cubicBezTo>
                  <a:pt x="1924639" y="1489515"/>
                  <a:pt x="1919026" y="1492393"/>
                  <a:pt x="1907801" y="1486636"/>
                </a:cubicBezTo>
                <a:lnTo>
                  <a:pt x="1907801" y="1475698"/>
                </a:lnTo>
                <a:lnTo>
                  <a:pt x="1907801" y="1475698"/>
                </a:lnTo>
                <a:lnTo>
                  <a:pt x="1907801" y="1464184"/>
                </a:lnTo>
                <a:cubicBezTo>
                  <a:pt x="1907801" y="1469941"/>
                  <a:pt x="1907800" y="1472820"/>
                  <a:pt x="1907801" y="1475626"/>
                </a:cubicBezTo>
                <a:lnTo>
                  <a:pt x="1907801" y="1475698"/>
                </a:lnTo>
                <a:lnTo>
                  <a:pt x="1901297" y="1472460"/>
                </a:lnTo>
                <a:cubicBezTo>
                  <a:pt x="1896143" y="1473539"/>
                  <a:pt x="1893984" y="1484333"/>
                  <a:pt x="1885349" y="1475698"/>
                </a:cubicBezTo>
                <a:lnTo>
                  <a:pt x="1889794" y="1467918"/>
                </a:lnTo>
                <a:lnTo>
                  <a:pt x="1896935" y="1464185"/>
                </a:lnTo>
                <a:cubicBezTo>
                  <a:pt x="1899741" y="1461306"/>
                  <a:pt x="1902619" y="1458428"/>
                  <a:pt x="1908377" y="1458428"/>
                </a:cubicBezTo>
                <a:cubicBezTo>
                  <a:pt x="1897439" y="1458428"/>
                  <a:pt x="1908377" y="1447489"/>
                  <a:pt x="1897439" y="1446914"/>
                </a:cubicBezTo>
                <a:cubicBezTo>
                  <a:pt x="1897439" y="1452671"/>
                  <a:pt x="1894561" y="1452671"/>
                  <a:pt x="1891682" y="1452671"/>
                </a:cubicBezTo>
                <a:lnTo>
                  <a:pt x="1887422" y="1456930"/>
                </a:lnTo>
                <a:lnTo>
                  <a:pt x="1875563" y="1454110"/>
                </a:lnTo>
                <a:cubicBezTo>
                  <a:pt x="1865632" y="1452671"/>
                  <a:pt x="1857141" y="1452671"/>
                  <a:pt x="1862898" y="1452671"/>
                </a:cubicBezTo>
                <a:cubicBezTo>
                  <a:pt x="1851384" y="1452671"/>
                  <a:pt x="1851384" y="1475698"/>
                  <a:pt x="1828932" y="1464184"/>
                </a:cubicBezTo>
                <a:cubicBezTo>
                  <a:pt x="1828932" y="1486636"/>
                  <a:pt x="1828932" y="1486636"/>
                  <a:pt x="1840446" y="1498149"/>
                </a:cubicBezTo>
                <a:cubicBezTo>
                  <a:pt x="1851960" y="1498150"/>
                  <a:pt x="1840447" y="1486636"/>
                  <a:pt x="1840447" y="1486636"/>
                </a:cubicBezTo>
                <a:cubicBezTo>
                  <a:pt x="1851960" y="1486636"/>
                  <a:pt x="1851960" y="1486636"/>
                  <a:pt x="1851960" y="1486636"/>
                </a:cubicBezTo>
                <a:cubicBezTo>
                  <a:pt x="1863474" y="1486636"/>
                  <a:pt x="1863473" y="1509087"/>
                  <a:pt x="1863473" y="1520601"/>
                </a:cubicBezTo>
                <a:cubicBezTo>
                  <a:pt x="1829509" y="1520601"/>
                  <a:pt x="1851960" y="1520601"/>
                  <a:pt x="1817995" y="1520601"/>
                </a:cubicBezTo>
                <a:cubicBezTo>
                  <a:pt x="1817994" y="1509663"/>
                  <a:pt x="1817994" y="1509663"/>
                  <a:pt x="1806481" y="1498150"/>
                </a:cubicBezTo>
                <a:cubicBezTo>
                  <a:pt x="1806481" y="1509088"/>
                  <a:pt x="1806481" y="1509088"/>
                  <a:pt x="1794968" y="1520601"/>
                </a:cubicBezTo>
                <a:cubicBezTo>
                  <a:pt x="1789499" y="1520601"/>
                  <a:pt x="1786764" y="1517722"/>
                  <a:pt x="1783958" y="1514845"/>
                </a:cubicBezTo>
                <a:lnTo>
                  <a:pt x="1783846" y="1514788"/>
                </a:lnTo>
                <a:lnTo>
                  <a:pt x="1793528" y="1513405"/>
                </a:lnTo>
                <a:cubicBezTo>
                  <a:pt x="1794968" y="1511966"/>
                  <a:pt x="1794967" y="1509088"/>
                  <a:pt x="1794967" y="1503331"/>
                </a:cubicBezTo>
                <a:cubicBezTo>
                  <a:pt x="1794967" y="1503331"/>
                  <a:pt x="1792088" y="1503331"/>
                  <a:pt x="1789210" y="1504770"/>
                </a:cubicBezTo>
                <a:lnTo>
                  <a:pt x="1783566" y="1514647"/>
                </a:lnTo>
                <a:lnTo>
                  <a:pt x="1772516" y="1509088"/>
                </a:lnTo>
                <a:cubicBezTo>
                  <a:pt x="1761578" y="1509088"/>
                  <a:pt x="1761578" y="1509088"/>
                  <a:pt x="1750064" y="1497573"/>
                </a:cubicBezTo>
                <a:cubicBezTo>
                  <a:pt x="1750065" y="1508512"/>
                  <a:pt x="1738551" y="1508511"/>
                  <a:pt x="1738552" y="1520025"/>
                </a:cubicBezTo>
                <a:cubicBezTo>
                  <a:pt x="1738552" y="1520025"/>
                  <a:pt x="1727037" y="1520026"/>
                  <a:pt x="1727037" y="1531539"/>
                </a:cubicBezTo>
                <a:cubicBezTo>
                  <a:pt x="1727037" y="1531539"/>
                  <a:pt x="1727037" y="1531539"/>
                  <a:pt x="1738552" y="1531539"/>
                </a:cubicBezTo>
                <a:cubicBezTo>
                  <a:pt x="1738552" y="1531539"/>
                  <a:pt x="1727614" y="1531539"/>
                  <a:pt x="1716099" y="1531539"/>
                </a:cubicBezTo>
                <a:lnTo>
                  <a:pt x="1716737" y="1525343"/>
                </a:lnTo>
                <a:lnTo>
                  <a:pt x="1729952" y="1520556"/>
                </a:lnTo>
                <a:cubicBezTo>
                  <a:pt x="1741609" y="1511138"/>
                  <a:pt x="1743876" y="1492249"/>
                  <a:pt x="1727037" y="1491817"/>
                </a:cubicBezTo>
                <a:cubicBezTo>
                  <a:pt x="1735241" y="1508656"/>
                  <a:pt x="1731139" y="1506713"/>
                  <a:pt x="1723718" y="1514161"/>
                </a:cubicBezTo>
                <a:lnTo>
                  <a:pt x="1716892" y="1523843"/>
                </a:lnTo>
                <a:lnTo>
                  <a:pt x="1717296" y="1519917"/>
                </a:lnTo>
                <a:cubicBezTo>
                  <a:pt x="1712898" y="1512470"/>
                  <a:pt x="1695951" y="1514412"/>
                  <a:pt x="1704586" y="1497574"/>
                </a:cubicBezTo>
                <a:cubicBezTo>
                  <a:pt x="1693073" y="1497574"/>
                  <a:pt x="1693073" y="1497574"/>
                  <a:pt x="1693073" y="1497574"/>
                </a:cubicBezTo>
                <a:cubicBezTo>
                  <a:pt x="1681559" y="1497574"/>
                  <a:pt x="1693073" y="1509088"/>
                  <a:pt x="1681559" y="1509088"/>
                </a:cubicBezTo>
                <a:cubicBezTo>
                  <a:pt x="1681558" y="1520601"/>
                  <a:pt x="1693073" y="1497574"/>
                  <a:pt x="1693073" y="1509088"/>
                </a:cubicBezTo>
                <a:cubicBezTo>
                  <a:pt x="1693072" y="1520601"/>
                  <a:pt x="1693073" y="1509088"/>
                  <a:pt x="1693072" y="1520601"/>
                </a:cubicBezTo>
                <a:cubicBezTo>
                  <a:pt x="1704586" y="1520601"/>
                  <a:pt x="1693072" y="1520601"/>
                  <a:pt x="1704586" y="1520601"/>
                </a:cubicBezTo>
                <a:cubicBezTo>
                  <a:pt x="1693648" y="1532114"/>
                  <a:pt x="1693648" y="1520601"/>
                  <a:pt x="1682135" y="1532115"/>
                </a:cubicBezTo>
                <a:cubicBezTo>
                  <a:pt x="1693073" y="1532114"/>
                  <a:pt x="1693072" y="1543628"/>
                  <a:pt x="1704586" y="1543629"/>
                </a:cubicBezTo>
                <a:cubicBezTo>
                  <a:pt x="1693072" y="1543628"/>
                  <a:pt x="1693072" y="1543628"/>
                  <a:pt x="1693072" y="1555142"/>
                </a:cubicBezTo>
                <a:cubicBezTo>
                  <a:pt x="1693072" y="1555142"/>
                  <a:pt x="1693072" y="1543628"/>
                  <a:pt x="1681558" y="1543628"/>
                </a:cubicBezTo>
                <a:lnTo>
                  <a:pt x="1681559" y="1532115"/>
                </a:lnTo>
                <a:cubicBezTo>
                  <a:pt x="1681559" y="1532115"/>
                  <a:pt x="1670045" y="1532114"/>
                  <a:pt x="1670045" y="1520601"/>
                </a:cubicBezTo>
                <a:cubicBezTo>
                  <a:pt x="1670045" y="1520601"/>
                  <a:pt x="1670045" y="1520601"/>
                  <a:pt x="1658532" y="1532115"/>
                </a:cubicBezTo>
                <a:cubicBezTo>
                  <a:pt x="1681559" y="1532115"/>
                  <a:pt x="1681558" y="1565504"/>
                  <a:pt x="1670045" y="1577017"/>
                </a:cubicBezTo>
                <a:cubicBezTo>
                  <a:pt x="1659107" y="1577017"/>
                  <a:pt x="1647594" y="1577017"/>
                  <a:pt x="1647593" y="1565504"/>
                </a:cubicBezTo>
                <a:cubicBezTo>
                  <a:pt x="1659107" y="1565504"/>
                  <a:pt x="1659107" y="1565504"/>
                  <a:pt x="1659107" y="1565504"/>
                </a:cubicBezTo>
                <a:cubicBezTo>
                  <a:pt x="1664576" y="1554278"/>
                  <a:pt x="1664576" y="1548665"/>
                  <a:pt x="1661769" y="1543052"/>
                </a:cubicBezTo>
                <a:lnTo>
                  <a:pt x="1648133" y="1521455"/>
                </a:lnTo>
                <a:lnTo>
                  <a:pt x="1651336" y="1509016"/>
                </a:lnTo>
                <a:cubicBezTo>
                  <a:pt x="1652775" y="1503331"/>
                  <a:pt x="1652775" y="1497574"/>
                  <a:pt x="1647019" y="1491817"/>
                </a:cubicBezTo>
                <a:cubicBezTo>
                  <a:pt x="1647019" y="1500453"/>
                  <a:pt x="1640542" y="1521717"/>
                  <a:pt x="1642161" y="1526952"/>
                </a:cubicBezTo>
                <a:lnTo>
                  <a:pt x="1644253" y="1526448"/>
                </a:lnTo>
                <a:lnTo>
                  <a:pt x="1641837" y="1530675"/>
                </a:lnTo>
                <a:cubicBezTo>
                  <a:pt x="1638958" y="1532114"/>
                  <a:pt x="1636080" y="1532114"/>
                  <a:pt x="1636080" y="1532114"/>
                </a:cubicBezTo>
                <a:cubicBezTo>
                  <a:pt x="1624566" y="1532114"/>
                  <a:pt x="1636081" y="1555142"/>
                  <a:pt x="1624566" y="1543628"/>
                </a:cubicBezTo>
                <a:cubicBezTo>
                  <a:pt x="1624567" y="1532690"/>
                  <a:pt x="1613053" y="1521178"/>
                  <a:pt x="1624566" y="1521177"/>
                </a:cubicBezTo>
                <a:cubicBezTo>
                  <a:pt x="1636080" y="1510239"/>
                  <a:pt x="1624566" y="1510239"/>
                  <a:pt x="1624566" y="1498725"/>
                </a:cubicBezTo>
                <a:lnTo>
                  <a:pt x="1624566" y="1510239"/>
                </a:lnTo>
                <a:cubicBezTo>
                  <a:pt x="1613052" y="1510239"/>
                  <a:pt x="1601540" y="1499301"/>
                  <a:pt x="1613053" y="1521753"/>
                </a:cubicBezTo>
                <a:cubicBezTo>
                  <a:pt x="1601539" y="1510239"/>
                  <a:pt x="1601539" y="1510239"/>
                  <a:pt x="1601539" y="1510239"/>
                </a:cubicBezTo>
                <a:cubicBezTo>
                  <a:pt x="1590602" y="1532691"/>
                  <a:pt x="1590601" y="1555142"/>
                  <a:pt x="1613053" y="1555142"/>
                </a:cubicBezTo>
                <a:cubicBezTo>
                  <a:pt x="1613053" y="1566080"/>
                  <a:pt x="1601539" y="1566080"/>
                  <a:pt x="1601540" y="1577593"/>
                </a:cubicBezTo>
                <a:cubicBezTo>
                  <a:pt x="1601540" y="1577593"/>
                  <a:pt x="1601540" y="1577593"/>
                  <a:pt x="1590026" y="1577594"/>
                </a:cubicBezTo>
                <a:cubicBezTo>
                  <a:pt x="1613053" y="1566080"/>
                  <a:pt x="1579087" y="1554567"/>
                  <a:pt x="1567574" y="1566080"/>
                </a:cubicBezTo>
                <a:cubicBezTo>
                  <a:pt x="1567574" y="1577593"/>
                  <a:pt x="1567574" y="1577593"/>
                  <a:pt x="1567574" y="1577593"/>
                </a:cubicBezTo>
                <a:cubicBezTo>
                  <a:pt x="1578512" y="1577593"/>
                  <a:pt x="1578512" y="1577593"/>
                  <a:pt x="1590025" y="1589106"/>
                </a:cubicBezTo>
                <a:cubicBezTo>
                  <a:pt x="1590025" y="1600044"/>
                  <a:pt x="1601539" y="1600044"/>
                  <a:pt x="1590025" y="1611558"/>
                </a:cubicBezTo>
                <a:lnTo>
                  <a:pt x="1589079" y="1611208"/>
                </a:lnTo>
                <a:lnTo>
                  <a:pt x="1586787" y="1607051"/>
                </a:lnTo>
                <a:cubicBezTo>
                  <a:pt x="1586427" y="1605081"/>
                  <a:pt x="1587147" y="1602922"/>
                  <a:pt x="1590025" y="1600044"/>
                </a:cubicBezTo>
                <a:cubicBezTo>
                  <a:pt x="1590025" y="1600044"/>
                  <a:pt x="1583549" y="1606521"/>
                  <a:pt x="1585168" y="1609759"/>
                </a:cubicBezTo>
                <a:lnTo>
                  <a:pt x="1589079" y="1611208"/>
                </a:lnTo>
                <a:lnTo>
                  <a:pt x="1590026" y="1612925"/>
                </a:lnTo>
                <a:cubicBezTo>
                  <a:pt x="1592905" y="1617171"/>
                  <a:pt x="1595783" y="1622784"/>
                  <a:pt x="1590026" y="1634010"/>
                </a:cubicBezTo>
                <a:cubicBezTo>
                  <a:pt x="1601539" y="1634010"/>
                  <a:pt x="1601540" y="1623072"/>
                  <a:pt x="1601539" y="1611558"/>
                </a:cubicBezTo>
                <a:cubicBezTo>
                  <a:pt x="1601540" y="1623072"/>
                  <a:pt x="1613053" y="1623072"/>
                  <a:pt x="1613052" y="1611558"/>
                </a:cubicBezTo>
                <a:lnTo>
                  <a:pt x="1613053" y="1623072"/>
                </a:lnTo>
                <a:lnTo>
                  <a:pt x="1624566" y="1623072"/>
                </a:lnTo>
                <a:cubicBezTo>
                  <a:pt x="1636081" y="1612134"/>
                  <a:pt x="1613628" y="1646099"/>
                  <a:pt x="1636081" y="1634585"/>
                </a:cubicBezTo>
                <a:cubicBezTo>
                  <a:pt x="1624567" y="1668551"/>
                  <a:pt x="1636080" y="1657037"/>
                  <a:pt x="1624567" y="1668551"/>
                </a:cubicBezTo>
                <a:cubicBezTo>
                  <a:pt x="1613053" y="1657612"/>
                  <a:pt x="1613053" y="1646099"/>
                  <a:pt x="1613053" y="1646099"/>
                </a:cubicBezTo>
                <a:cubicBezTo>
                  <a:pt x="1595782" y="1663369"/>
                  <a:pt x="1591465" y="1661210"/>
                  <a:pt x="1576057" y="1659052"/>
                </a:cubicBezTo>
                <a:lnTo>
                  <a:pt x="1569488" y="1658579"/>
                </a:lnTo>
                <a:lnTo>
                  <a:pt x="1576209" y="1649841"/>
                </a:lnTo>
                <a:cubicBezTo>
                  <a:pt x="1576209" y="1644228"/>
                  <a:pt x="1573331" y="1638615"/>
                  <a:pt x="1567574" y="1638615"/>
                </a:cubicBezTo>
                <a:cubicBezTo>
                  <a:pt x="1567574" y="1638615"/>
                  <a:pt x="1567574" y="1638615"/>
                  <a:pt x="1567574" y="1648087"/>
                </a:cubicBezTo>
                <a:lnTo>
                  <a:pt x="1567575" y="1658441"/>
                </a:lnTo>
                <a:lnTo>
                  <a:pt x="1556060" y="1657612"/>
                </a:lnTo>
                <a:cubicBezTo>
                  <a:pt x="1556060" y="1657612"/>
                  <a:pt x="1556060" y="1657612"/>
                  <a:pt x="1556061" y="1646099"/>
                </a:cubicBezTo>
                <a:cubicBezTo>
                  <a:pt x="1579088" y="1646099"/>
                  <a:pt x="1556061" y="1635161"/>
                  <a:pt x="1567574" y="1623648"/>
                </a:cubicBezTo>
                <a:cubicBezTo>
                  <a:pt x="1567574" y="1612709"/>
                  <a:pt x="1556061" y="1623647"/>
                  <a:pt x="1556060" y="1601196"/>
                </a:cubicBezTo>
                <a:cubicBezTo>
                  <a:pt x="1544546" y="1601196"/>
                  <a:pt x="1544547" y="1612710"/>
                  <a:pt x="1544547" y="1612710"/>
                </a:cubicBezTo>
                <a:cubicBezTo>
                  <a:pt x="1533033" y="1624223"/>
                  <a:pt x="1533033" y="1612709"/>
                  <a:pt x="1533033" y="1612709"/>
                </a:cubicBezTo>
                <a:cubicBezTo>
                  <a:pt x="1521519" y="1601196"/>
                  <a:pt x="1533033" y="1590258"/>
                  <a:pt x="1533033" y="1578745"/>
                </a:cubicBezTo>
                <a:cubicBezTo>
                  <a:pt x="1521520" y="1589683"/>
                  <a:pt x="1521520" y="1589683"/>
                  <a:pt x="1521519" y="1601196"/>
                </a:cubicBezTo>
                <a:cubicBezTo>
                  <a:pt x="1487555" y="1601196"/>
                  <a:pt x="1499068" y="1635161"/>
                  <a:pt x="1487555" y="1657612"/>
                </a:cubicBezTo>
                <a:cubicBezTo>
                  <a:pt x="1476042" y="1657612"/>
                  <a:pt x="1476042" y="1646098"/>
                  <a:pt x="1487555" y="1646099"/>
                </a:cubicBezTo>
                <a:cubicBezTo>
                  <a:pt x="1487555" y="1634586"/>
                  <a:pt x="1476042" y="1634586"/>
                  <a:pt x="1476042" y="1634586"/>
                </a:cubicBezTo>
                <a:lnTo>
                  <a:pt x="1476042" y="1646098"/>
                </a:lnTo>
                <a:cubicBezTo>
                  <a:pt x="1464528" y="1646099"/>
                  <a:pt x="1476042" y="1634586"/>
                  <a:pt x="1464527" y="1634585"/>
                </a:cubicBezTo>
                <a:cubicBezTo>
                  <a:pt x="1475465" y="1634585"/>
                  <a:pt x="1486979" y="1623072"/>
                  <a:pt x="1486979" y="1623072"/>
                </a:cubicBezTo>
                <a:cubicBezTo>
                  <a:pt x="1486978" y="1611558"/>
                  <a:pt x="1486979" y="1600621"/>
                  <a:pt x="1486979" y="1589107"/>
                </a:cubicBezTo>
                <a:cubicBezTo>
                  <a:pt x="1486979" y="1589107"/>
                  <a:pt x="1486979" y="1589107"/>
                  <a:pt x="1475465" y="1589106"/>
                </a:cubicBezTo>
                <a:cubicBezTo>
                  <a:pt x="1486979" y="1600045"/>
                  <a:pt x="1463951" y="1600044"/>
                  <a:pt x="1475465" y="1611558"/>
                </a:cubicBezTo>
                <a:cubicBezTo>
                  <a:pt x="1464527" y="1611558"/>
                  <a:pt x="1453014" y="1589107"/>
                  <a:pt x="1453015" y="1577593"/>
                </a:cubicBezTo>
                <a:lnTo>
                  <a:pt x="1441102" y="1586151"/>
                </a:lnTo>
                <a:lnTo>
                  <a:pt x="1433441" y="1567447"/>
                </a:lnTo>
                <a:cubicBezTo>
                  <a:pt x="1433441" y="1563202"/>
                  <a:pt x="1436320" y="1560323"/>
                  <a:pt x="1442077" y="1554566"/>
                </a:cubicBezTo>
                <a:cubicBezTo>
                  <a:pt x="1430563" y="1543629"/>
                  <a:pt x="1430563" y="1532114"/>
                  <a:pt x="1430563" y="1509663"/>
                </a:cubicBezTo>
                <a:lnTo>
                  <a:pt x="1424034" y="1512275"/>
                </a:lnTo>
                <a:lnTo>
                  <a:pt x="1420200" y="1503331"/>
                </a:lnTo>
                <a:cubicBezTo>
                  <a:pt x="1408687" y="1503331"/>
                  <a:pt x="1408687" y="1503331"/>
                  <a:pt x="1408687" y="1503331"/>
                </a:cubicBezTo>
                <a:cubicBezTo>
                  <a:pt x="1420200" y="1503331"/>
                  <a:pt x="1420200" y="1514844"/>
                  <a:pt x="1408687" y="1514844"/>
                </a:cubicBezTo>
                <a:lnTo>
                  <a:pt x="1419783" y="1514844"/>
                </a:lnTo>
                <a:lnTo>
                  <a:pt x="1413580" y="1519738"/>
                </a:lnTo>
                <a:cubicBezTo>
                  <a:pt x="1407968" y="1524056"/>
                  <a:pt x="1402354" y="1526934"/>
                  <a:pt x="1396597" y="1521177"/>
                </a:cubicBezTo>
                <a:cubicBezTo>
                  <a:pt x="1396597" y="1532691"/>
                  <a:pt x="1408112" y="1532691"/>
                  <a:pt x="1408112" y="1532691"/>
                </a:cubicBezTo>
                <a:cubicBezTo>
                  <a:pt x="1408111" y="1544204"/>
                  <a:pt x="1408111" y="1544204"/>
                  <a:pt x="1408111" y="1544204"/>
                </a:cubicBezTo>
                <a:cubicBezTo>
                  <a:pt x="1408111" y="1544204"/>
                  <a:pt x="1408111" y="1544204"/>
                  <a:pt x="1409551" y="1544204"/>
                </a:cubicBezTo>
                <a:lnTo>
                  <a:pt x="1412769" y="1544203"/>
                </a:lnTo>
                <a:lnTo>
                  <a:pt x="1413653" y="1545859"/>
                </a:lnTo>
                <a:cubicBezTo>
                  <a:pt x="1416459" y="1550105"/>
                  <a:pt x="1419338" y="1555718"/>
                  <a:pt x="1408112" y="1555717"/>
                </a:cubicBezTo>
                <a:cubicBezTo>
                  <a:pt x="1408111" y="1567231"/>
                  <a:pt x="1419625" y="1555717"/>
                  <a:pt x="1419625" y="1567231"/>
                </a:cubicBezTo>
                <a:cubicBezTo>
                  <a:pt x="1408111" y="1578169"/>
                  <a:pt x="1419625" y="1578169"/>
                  <a:pt x="1419624" y="1589682"/>
                </a:cubicBezTo>
                <a:cubicBezTo>
                  <a:pt x="1397174" y="1589683"/>
                  <a:pt x="1397174" y="1601196"/>
                  <a:pt x="1385659" y="1601196"/>
                </a:cubicBezTo>
                <a:cubicBezTo>
                  <a:pt x="1385659" y="1623648"/>
                  <a:pt x="1363208" y="1623648"/>
                  <a:pt x="1363208" y="1635161"/>
                </a:cubicBezTo>
                <a:cubicBezTo>
                  <a:pt x="1351695" y="1635161"/>
                  <a:pt x="1363208" y="1624223"/>
                  <a:pt x="1363208" y="1612709"/>
                </a:cubicBezTo>
                <a:cubicBezTo>
                  <a:pt x="1385659" y="1612710"/>
                  <a:pt x="1374721" y="1579320"/>
                  <a:pt x="1363208" y="1567807"/>
                </a:cubicBezTo>
                <a:cubicBezTo>
                  <a:pt x="1363208" y="1556293"/>
                  <a:pt x="1374721" y="1556293"/>
                  <a:pt x="1374721" y="1533841"/>
                </a:cubicBezTo>
                <a:lnTo>
                  <a:pt x="1352271" y="1545355"/>
                </a:lnTo>
                <a:cubicBezTo>
                  <a:pt x="1352271" y="1545355"/>
                  <a:pt x="1329819" y="1556869"/>
                  <a:pt x="1329818" y="1545355"/>
                </a:cubicBezTo>
                <a:cubicBezTo>
                  <a:pt x="1341333" y="1556869"/>
                  <a:pt x="1329819" y="1567807"/>
                  <a:pt x="1329818" y="1579320"/>
                </a:cubicBezTo>
                <a:cubicBezTo>
                  <a:pt x="1318305" y="1579320"/>
                  <a:pt x="1329819" y="1556869"/>
                  <a:pt x="1318305" y="1556868"/>
                </a:cubicBezTo>
                <a:lnTo>
                  <a:pt x="1318306" y="1568382"/>
                </a:lnTo>
                <a:cubicBezTo>
                  <a:pt x="1318306" y="1568382"/>
                  <a:pt x="1318305" y="1601772"/>
                  <a:pt x="1306791" y="1635737"/>
                </a:cubicBezTo>
                <a:cubicBezTo>
                  <a:pt x="1318305" y="1635737"/>
                  <a:pt x="1306792" y="1624224"/>
                  <a:pt x="1318305" y="1624223"/>
                </a:cubicBezTo>
                <a:cubicBezTo>
                  <a:pt x="1318305" y="1624223"/>
                  <a:pt x="1318305" y="1624223"/>
                  <a:pt x="1318305" y="1635737"/>
                </a:cubicBezTo>
                <a:lnTo>
                  <a:pt x="1329818" y="1635737"/>
                </a:lnTo>
                <a:lnTo>
                  <a:pt x="1329819" y="1624224"/>
                </a:lnTo>
                <a:cubicBezTo>
                  <a:pt x="1352846" y="1624224"/>
                  <a:pt x="1341333" y="1635737"/>
                  <a:pt x="1341333" y="1635737"/>
                </a:cubicBezTo>
                <a:cubicBezTo>
                  <a:pt x="1341333" y="1647250"/>
                  <a:pt x="1352846" y="1624224"/>
                  <a:pt x="1352846" y="1635737"/>
                </a:cubicBezTo>
                <a:cubicBezTo>
                  <a:pt x="1352845" y="1647250"/>
                  <a:pt x="1329819" y="1647250"/>
                  <a:pt x="1341333" y="1669702"/>
                </a:cubicBezTo>
                <a:lnTo>
                  <a:pt x="1352846" y="1658188"/>
                </a:lnTo>
                <a:cubicBezTo>
                  <a:pt x="1341908" y="1658189"/>
                  <a:pt x="1352845" y="1647250"/>
                  <a:pt x="1364360" y="1635737"/>
                </a:cubicBezTo>
                <a:cubicBezTo>
                  <a:pt x="1364360" y="1646675"/>
                  <a:pt x="1364359" y="1658188"/>
                  <a:pt x="1375873" y="1658188"/>
                </a:cubicBezTo>
                <a:cubicBezTo>
                  <a:pt x="1375873" y="1669126"/>
                  <a:pt x="1375873" y="1669126"/>
                  <a:pt x="1375873" y="1680640"/>
                </a:cubicBezTo>
                <a:cubicBezTo>
                  <a:pt x="1375873" y="1692153"/>
                  <a:pt x="1375873" y="1692153"/>
                  <a:pt x="1375873" y="1692153"/>
                </a:cubicBezTo>
                <a:cubicBezTo>
                  <a:pt x="1386812" y="1680640"/>
                  <a:pt x="1398326" y="1680640"/>
                  <a:pt x="1398325" y="1658188"/>
                </a:cubicBezTo>
                <a:cubicBezTo>
                  <a:pt x="1386811" y="1658188"/>
                  <a:pt x="1398325" y="1669702"/>
                  <a:pt x="1386812" y="1669702"/>
                </a:cubicBezTo>
                <a:lnTo>
                  <a:pt x="1386811" y="1658188"/>
                </a:lnTo>
                <a:lnTo>
                  <a:pt x="1393719" y="1658188"/>
                </a:lnTo>
                <a:cubicBezTo>
                  <a:pt x="1397892" y="1658188"/>
                  <a:pt x="1403505" y="1658188"/>
                  <a:pt x="1409262" y="1658188"/>
                </a:cubicBezTo>
                <a:cubicBezTo>
                  <a:pt x="1409262" y="1669701"/>
                  <a:pt x="1397749" y="1669702"/>
                  <a:pt x="1409262" y="1669701"/>
                </a:cubicBezTo>
                <a:cubicBezTo>
                  <a:pt x="1386811" y="1692153"/>
                  <a:pt x="1409262" y="1703091"/>
                  <a:pt x="1409262" y="1714605"/>
                </a:cubicBezTo>
                <a:cubicBezTo>
                  <a:pt x="1409262" y="1726118"/>
                  <a:pt x="1409262" y="1726118"/>
                  <a:pt x="1420775" y="1726119"/>
                </a:cubicBezTo>
                <a:cubicBezTo>
                  <a:pt x="1420776" y="1737632"/>
                  <a:pt x="1420776" y="1737632"/>
                  <a:pt x="1409262" y="1737632"/>
                </a:cubicBezTo>
                <a:cubicBezTo>
                  <a:pt x="1409262" y="1749146"/>
                  <a:pt x="1431713" y="1737632"/>
                  <a:pt x="1443228" y="1749146"/>
                </a:cubicBezTo>
                <a:cubicBezTo>
                  <a:pt x="1431713" y="1749146"/>
                  <a:pt x="1431714" y="1760660"/>
                  <a:pt x="1431714" y="1760660"/>
                </a:cubicBezTo>
                <a:cubicBezTo>
                  <a:pt x="1423079" y="1752025"/>
                  <a:pt x="1414443" y="1743389"/>
                  <a:pt x="1401193" y="1744468"/>
                </a:cubicBezTo>
                <a:lnTo>
                  <a:pt x="1386234" y="1749146"/>
                </a:lnTo>
                <a:lnTo>
                  <a:pt x="1386234" y="1749146"/>
                </a:lnTo>
                <a:cubicBezTo>
                  <a:pt x="1386235" y="1746268"/>
                  <a:pt x="1386234" y="1743389"/>
                  <a:pt x="1386234" y="1749146"/>
                </a:cubicBezTo>
                <a:cubicBezTo>
                  <a:pt x="1374721" y="1737632"/>
                  <a:pt x="1397749" y="1749146"/>
                  <a:pt x="1386234" y="1737632"/>
                </a:cubicBezTo>
                <a:cubicBezTo>
                  <a:pt x="1386235" y="1726119"/>
                  <a:pt x="1374721" y="1737632"/>
                  <a:pt x="1374721" y="1737632"/>
                </a:cubicBezTo>
                <a:cubicBezTo>
                  <a:pt x="1374722" y="1726694"/>
                  <a:pt x="1386234" y="1726694"/>
                  <a:pt x="1386235" y="1715181"/>
                </a:cubicBezTo>
                <a:cubicBezTo>
                  <a:pt x="1374722" y="1726694"/>
                  <a:pt x="1374722" y="1726694"/>
                  <a:pt x="1374722" y="1726694"/>
                </a:cubicBezTo>
                <a:cubicBezTo>
                  <a:pt x="1374722" y="1726694"/>
                  <a:pt x="1374722" y="1726694"/>
                  <a:pt x="1374721" y="1725255"/>
                </a:cubicBezTo>
                <a:lnTo>
                  <a:pt x="1374721" y="1716116"/>
                </a:lnTo>
                <a:lnTo>
                  <a:pt x="1374721" y="1716044"/>
                </a:lnTo>
                <a:cubicBezTo>
                  <a:pt x="1374721" y="1714605"/>
                  <a:pt x="1374721" y="1711726"/>
                  <a:pt x="1374721" y="1705969"/>
                </a:cubicBezTo>
                <a:cubicBezTo>
                  <a:pt x="1374721" y="1705969"/>
                  <a:pt x="1363208" y="1705969"/>
                  <a:pt x="1363208" y="1717484"/>
                </a:cubicBezTo>
                <a:lnTo>
                  <a:pt x="1373012" y="1717483"/>
                </a:lnTo>
                <a:lnTo>
                  <a:pt x="1364826" y="1728511"/>
                </a:lnTo>
                <a:cubicBezTo>
                  <a:pt x="1361049" y="1739036"/>
                  <a:pt x="1371843" y="1743246"/>
                  <a:pt x="1363208" y="1760084"/>
                </a:cubicBezTo>
                <a:cubicBezTo>
                  <a:pt x="1374146" y="1771597"/>
                  <a:pt x="1385659" y="1771598"/>
                  <a:pt x="1385660" y="1760084"/>
                </a:cubicBezTo>
                <a:cubicBezTo>
                  <a:pt x="1397173" y="1771597"/>
                  <a:pt x="1397173" y="1782535"/>
                  <a:pt x="1385659" y="1794049"/>
                </a:cubicBezTo>
                <a:cubicBezTo>
                  <a:pt x="1397173" y="1805562"/>
                  <a:pt x="1408112" y="1794049"/>
                  <a:pt x="1419625" y="1805562"/>
                </a:cubicBezTo>
                <a:cubicBezTo>
                  <a:pt x="1431138" y="1805562"/>
                  <a:pt x="1419624" y="1794048"/>
                  <a:pt x="1431138" y="1794049"/>
                </a:cubicBezTo>
                <a:cubicBezTo>
                  <a:pt x="1431138" y="1804987"/>
                  <a:pt x="1442651" y="1804986"/>
                  <a:pt x="1431139" y="1816500"/>
                </a:cubicBezTo>
                <a:cubicBezTo>
                  <a:pt x="1442651" y="1828013"/>
                  <a:pt x="1442652" y="1805562"/>
                  <a:pt x="1442651" y="1828013"/>
                </a:cubicBezTo>
                <a:cubicBezTo>
                  <a:pt x="1431138" y="1828013"/>
                  <a:pt x="1420200" y="1828014"/>
                  <a:pt x="1408687" y="1828014"/>
                </a:cubicBezTo>
                <a:cubicBezTo>
                  <a:pt x="1408687" y="1816500"/>
                  <a:pt x="1420200" y="1828014"/>
                  <a:pt x="1420200" y="1816501"/>
                </a:cubicBezTo>
                <a:cubicBezTo>
                  <a:pt x="1420200" y="1816501"/>
                  <a:pt x="1397173" y="1828013"/>
                  <a:pt x="1408687" y="1828014"/>
                </a:cubicBezTo>
                <a:cubicBezTo>
                  <a:pt x="1397749" y="1839528"/>
                  <a:pt x="1397749" y="1828014"/>
                  <a:pt x="1386234" y="1828013"/>
                </a:cubicBezTo>
                <a:cubicBezTo>
                  <a:pt x="1386234" y="1816500"/>
                  <a:pt x="1386234" y="1816500"/>
                  <a:pt x="1397749" y="1816500"/>
                </a:cubicBezTo>
                <a:cubicBezTo>
                  <a:pt x="1391991" y="1816500"/>
                  <a:pt x="1386379" y="1813766"/>
                  <a:pt x="1380766" y="1809592"/>
                </a:cubicBezTo>
                <a:lnTo>
                  <a:pt x="1364742" y="1794926"/>
                </a:lnTo>
                <a:lnTo>
                  <a:pt x="1374721" y="1796352"/>
                </a:lnTo>
                <a:cubicBezTo>
                  <a:pt x="1363784" y="1784838"/>
                  <a:pt x="1386234" y="1784838"/>
                  <a:pt x="1386234" y="1784838"/>
                </a:cubicBezTo>
                <a:lnTo>
                  <a:pt x="1386234" y="1773324"/>
                </a:lnTo>
                <a:cubicBezTo>
                  <a:pt x="1386234" y="1784838"/>
                  <a:pt x="1374722" y="1773325"/>
                  <a:pt x="1374722" y="1773325"/>
                </a:cubicBezTo>
                <a:cubicBezTo>
                  <a:pt x="1374721" y="1784837"/>
                  <a:pt x="1363208" y="1784838"/>
                  <a:pt x="1363208" y="1784838"/>
                </a:cubicBezTo>
                <a:lnTo>
                  <a:pt x="1364635" y="1794828"/>
                </a:lnTo>
                <a:lnTo>
                  <a:pt x="1363784" y="1794049"/>
                </a:lnTo>
                <a:lnTo>
                  <a:pt x="1363784" y="1805562"/>
                </a:lnTo>
                <a:cubicBezTo>
                  <a:pt x="1352846" y="1805562"/>
                  <a:pt x="1352846" y="1794049"/>
                  <a:pt x="1341332" y="1794049"/>
                </a:cubicBezTo>
                <a:cubicBezTo>
                  <a:pt x="1352846" y="1828013"/>
                  <a:pt x="1375298" y="1805562"/>
                  <a:pt x="1341332" y="1828013"/>
                </a:cubicBezTo>
                <a:cubicBezTo>
                  <a:pt x="1341332" y="1828013"/>
                  <a:pt x="1341333" y="1817075"/>
                  <a:pt x="1341333" y="1805562"/>
                </a:cubicBezTo>
                <a:cubicBezTo>
                  <a:pt x="1341333" y="1805562"/>
                  <a:pt x="1329818" y="1817076"/>
                  <a:pt x="1329818" y="1805562"/>
                </a:cubicBezTo>
                <a:lnTo>
                  <a:pt x="1318306" y="1817076"/>
                </a:lnTo>
                <a:cubicBezTo>
                  <a:pt x="1341333" y="1805562"/>
                  <a:pt x="1307368" y="1839528"/>
                  <a:pt x="1329819" y="1839528"/>
                </a:cubicBezTo>
                <a:cubicBezTo>
                  <a:pt x="1329818" y="1828014"/>
                  <a:pt x="1341333" y="1851041"/>
                  <a:pt x="1341332" y="1839528"/>
                </a:cubicBezTo>
                <a:cubicBezTo>
                  <a:pt x="1364360" y="1851041"/>
                  <a:pt x="1364360" y="1851041"/>
                  <a:pt x="1386812" y="1851041"/>
                </a:cubicBezTo>
                <a:cubicBezTo>
                  <a:pt x="1386811" y="1839528"/>
                  <a:pt x="1375874" y="1851041"/>
                  <a:pt x="1364359" y="1839528"/>
                </a:cubicBezTo>
                <a:cubicBezTo>
                  <a:pt x="1375297" y="1828590"/>
                  <a:pt x="1375297" y="1828590"/>
                  <a:pt x="1386811" y="1817075"/>
                </a:cubicBezTo>
                <a:cubicBezTo>
                  <a:pt x="1386811" y="1828590"/>
                  <a:pt x="1375873" y="1839528"/>
                  <a:pt x="1398325" y="1851041"/>
                </a:cubicBezTo>
                <a:cubicBezTo>
                  <a:pt x="1386812" y="1851041"/>
                  <a:pt x="1386811" y="1873492"/>
                  <a:pt x="1386811" y="1873492"/>
                </a:cubicBezTo>
                <a:cubicBezTo>
                  <a:pt x="1397749" y="1873493"/>
                  <a:pt x="1386812" y="1885006"/>
                  <a:pt x="1409262" y="1885006"/>
                </a:cubicBezTo>
                <a:cubicBezTo>
                  <a:pt x="1409262" y="1885006"/>
                  <a:pt x="1397749" y="1885006"/>
                  <a:pt x="1409262" y="1873492"/>
                </a:cubicBezTo>
                <a:cubicBezTo>
                  <a:pt x="1409262" y="1885006"/>
                  <a:pt x="1431713" y="1873492"/>
                  <a:pt x="1431713" y="1885006"/>
                </a:cubicBezTo>
                <a:cubicBezTo>
                  <a:pt x="1409262" y="1885006"/>
                  <a:pt x="1409262" y="1896519"/>
                  <a:pt x="1409262" y="1896519"/>
                </a:cubicBezTo>
                <a:cubicBezTo>
                  <a:pt x="1420776" y="1907457"/>
                  <a:pt x="1409262" y="1918971"/>
                  <a:pt x="1409262" y="1918971"/>
                </a:cubicBezTo>
                <a:cubicBezTo>
                  <a:pt x="1409262" y="1918971"/>
                  <a:pt x="1398325" y="1908033"/>
                  <a:pt x="1386811" y="1896519"/>
                </a:cubicBezTo>
                <a:cubicBezTo>
                  <a:pt x="1398325" y="1885005"/>
                  <a:pt x="1398325" y="1896519"/>
                  <a:pt x="1386812" y="1885006"/>
                </a:cubicBezTo>
                <a:cubicBezTo>
                  <a:pt x="1375298" y="1885006"/>
                  <a:pt x="1386811" y="1896519"/>
                  <a:pt x="1375298" y="1885006"/>
                </a:cubicBezTo>
                <a:cubicBezTo>
                  <a:pt x="1375297" y="1907457"/>
                  <a:pt x="1386811" y="1929909"/>
                  <a:pt x="1409262" y="1929909"/>
                </a:cubicBezTo>
                <a:cubicBezTo>
                  <a:pt x="1397749" y="1941423"/>
                  <a:pt x="1420776" y="1929909"/>
                  <a:pt x="1409262" y="1941422"/>
                </a:cubicBezTo>
                <a:cubicBezTo>
                  <a:pt x="1409262" y="1941422"/>
                  <a:pt x="1409262" y="1941422"/>
                  <a:pt x="1409262" y="1952936"/>
                </a:cubicBezTo>
                <a:cubicBezTo>
                  <a:pt x="1409262" y="1952936"/>
                  <a:pt x="1397749" y="1952936"/>
                  <a:pt x="1409262" y="1964450"/>
                </a:cubicBezTo>
                <a:cubicBezTo>
                  <a:pt x="1409262" y="1964450"/>
                  <a:pt x="1420775" y="1964450"/>
                  <a:pt x="1443228" y="1964450"/>
                </a:cubicBezTo>
                <a:lnTo>
                  <a:pt x="1431714" y="1975964"/>
                </a:lnTo>
                <a:cubicBezTo>
                  <a:pt x="1431714" y="1975964"/>
                  <a:pt x="1431714" y="1975964"/>
                  <a:pt x="1420200" y="1975963"/>
                </a:cubicBezTo>
                <a:cubicBezTo>
                  <a:pt x="1420200" y="1975963"/>
                  <a:pt x="1431713" y="1987477"/>
                  <a:pt x="1420200" y="2009928"/>
                </a:cubicBezTo>
                <a:cubicBezTo>
                  <a:pt x="1408687" y="1998990"/>
                  <a:pt x="1420200" y="1987477"/>
                  <a:pt x="1408687" y="1987477"/>
                </a:cubicBezTo>
                <a:cubicBezTo>
                  <a:pt x="1397173" y="1998990"/>
                  <a:pt x="1397173" y="1998990"/>
                  <a:pt x="1408686" y="2021441"/>
                </a:cubicBezTo>
                <a:cubicBezTo>
                  <a:pt x="1386234" y="2010504"/>
                  <a:pt x="1386235" y="2032955"/>
                  <a:pt x="1386235" y="2032955"/>
                </a:cubicBezTo>
                <a:cubicBezTo>
                  <a:pt x="1386234" y="2044469"/>
                  <a:pt x="1386235" y="2032955"/>
                  <a:pt x="1397749" y="2044469"/>
                </a:cubicBezTo>
                <a:cubicBezTo>
                  <a:pt x="1386234" y="2044469"/>
                  <a:pt x="1375298" y="2055407"/>
                  <a:pt x="1363784" y="2066921"/>
                </a:cubicBezTo>
                <a:cubicBezTo>
                  <a:pt x="1374721" y="2077858"/>
                  <a:pt x="1386235" y="2055407"/>
                  <a:pt x="1386235" y="2055407"/>
                </a:cubicBezTo>
                <a:cubicBezTo>
                  <a:pt x="1397749" y="2066345"/>
                  <a:pt x="1386235" y="2066345"/>
                  <a:pt x="1386234" y="2077858"/>
                </a:cubicBezTo>
                <a:cubicBezTo>
                  <a:pt x="1374721" y="2066345"/>
                  <a:pt x="1363784" y="2077859"/>
                  <a:pt x="1352271" y="2077858"/>
                </a:cubicBezTo>
                <a:lnTo>
                  <a:pt x="1363784" y="2077859"/>
                </a:lnTo>
                <a:cubicBezTo>
                  <a:pt x="1358315" y="2077858"/>
                  <a:pt x="1355581" y="2080737"/>
                  <a:pt x="1352774" y="2082176"/>
                </a:cubicBezTo>
                <a:lnTo>
                  <a:pt x="1341332" y="2077858"/>
                </a:lnTo>
                <a:lnTo>
                  <a:pt x="1341333" y="2077283"/>
                </a:lnTo>
                <a:cubicBezTo>
                  <a:pt x="1307368" y="2088221"/>
                  <a:pt x="1341333" y="2020866"/>
                  <a:pt x="1295854" y="2020866"/>
                </a:cubicBezTo>
                <a:cubicBezTo>
                  <a:pt x="1295854" y="2020866"/>
                  <a:pt x="1295854" y="2018131"/>
                  <a:pt x="1295854" y="2013958"/>
                </a:cubicBezTo>
                <a:lnTo>
                  <a:pt x="1295854" y="1998989"/>
                </a:lnTo>
                <a:lnTo>
                  <a:pt x="1295987" y="1998548"/>
                </a:lnTo>
                <a:lnTo>
                  <a:pt x="1307367" y="2009928"/>
                </a:lnTo>
                <a:cubicBezTo>
                  <a:pt x="1307367" y="2009928"/>
                  <a:pt x="1307367" y="2009928"/>
                  <a:pt x="1307368" y="2021441"/>
                </a:cubicBezTo>
                <a:cubicBezTo>
                  <a:pt x="1318881" y="2009928"/>
                  <a:pt x="1307367" y="1998990"/>
                  <a:pt x="1307368" y="1987477"/>
                </a:cubicBezTo>
                <a:lnTo>
                  <a:pt x="1298254" y="1986226"/>
                </a:lnTo>
                <a:lnTo>
                  <a:pt x="1297293" y="1984814"/>
                </a:lnTo>
                <a:cubicBezTo>
                  <a:pt x="1296573" y="1984778"/>
                  <a:pt x="1296213" y="1985444"/>
                  <a:pt x="1297473" y="1986119"/>
                </a:cubicBezTo>
                <a:lnTo>
                  <a:pt x="1298254" y="1986226"/>
                </a:lnTo>
                <a:lnTo>
                  <a:pt x="1299272" y="1987720"/>
                </a:lnTo>
                <a:lnTo>
                  <a:pt x="1295987" y="1998548"/>
                </a:lnTo>
                <a:lnTo>
                  <a:pt x="1295854" y="1998415"/>
                </a:lnTo>
                <a:lnTo>
                  <a:pt x="1295854" y="1998989"/>
                </a:lnTo>
                <a:lnTo>
                  <a:pt x="1295853" y="1998990"/>
                </a:lnTo>
                <a:cubicBezTo>
                  <a:pt x="1284915" y="1998990"/>
                  <a:pt x="1273401" y="2009928"/>
                  <a:pt x="1273402" y="2021441"/>
                </a:cubicBezTo>
                <a:lnTo>
                  <a:pt x="1284916" y="2021441"/>
                </a:lnTo>
                <a:cubicBezTo>
                  <a:pt x="1284916" y="2021441"/>
                  <a:pt x="1273402" y="2032956"/>
                  <a:pt x="1284916" y="2032956"/>
                </a:cubicBezTo>
                <a:cubicBezTo>
                  <a:pt x="1284915" y="2044469"/>
                  <a:pt x="1273402" y="2032956"/>
                  <a:pt x="1273401" y="2044469"/>
                </a:cubicBezTo>
                <a:cubicBezTo>
                  <a:pt x="1278871" y="2033243"/>
                  <a:pt x="1273115" y="2024752"/>
                  <a:pt x="1267429" y="2016261"/>
                </a:cubicBezTo>
                <a:lnTo>
                  <a:pt x="1263748" y="2009442"/>
                </a:lnTo>
                <a:lnTo>
                  <a:pt x="1271962" y="2004747"/>
                </a:lnTo>
                <a:cubicBezTo>
                  <a:pt x="1273401" y="2001868"/>
                  <a:pt x="1273401" y="1998990"/>
                  <a:pt x="1273401" y="1998990"/>
                </a:cubicBezTo>
                <a:cubicBezTo>
                  <a:pt x="1273401" y="1993233"/>
                  <a:pt x="1270667" y="1990355"/>
                  <a:pt x="1266493" y="1988916"/>
                </a:cubicBezTo>
                <a:lnTo>
                  <a:pt x="1263366" y="1988626"/>
                </a:lnTo>
                <a:lnTo>
                  <a:pt x="1261889" y="1988052"/>
                </a:lnTo>
                <a:lnTo>
                  <a:pt x="1261845" y="1988486"/>
                </a:lnTo>
                <a:lnTo>
                  <a:pt x="1250951" y="1987477"/>
                </a:lnTo>
                <a:cubicBezTo>
                  <a:pt x="1250950" y="1975963"/>
                  <a:pt x="1262463" y="1975963"/>
                  <a:pt x="1262463" y="1975963"/>
                </a:cubicBezTo>
                <a:cubicBezTo>
                  <a:pt x="1262463" y="1975963"/>
                  <a:pt x="1273978" y="1965026"/>
                  <a:pt x="1262464" y="1953512"/>
                </a:cubicBezTo>
                <a:cubicBezTo>
                  <a:pt x="1250950" y="1953512"/>
                  <a:pt x="1250950" y="1965025"/>
                  <a:pt x="1250950" y="1953512"/>
                </a:cubicBezTo>
                <a:cubicBezTo>
                  <a:pt x="1262464" y="1953512"/>
                  <a:pt x="1273978" y="1931060"/>
                  <a:pt x="1262463" y="1919546"/>
                </a:cubicBezTo>
                <a:cubicBezTo>
                  <a:pt x="1251526" y="1908608"/>
                  <a:pt x="1251527" y="1897095"/>
                  <a:pt x="1240013" y="1897095"/>
                </a:cubicBezTo>
                <a:cubicBezTo>
                  <a:pt x="1240013" y="1908609"/>
                  <a:pt x="1240013" y="1908609"/>
                  <a:pt x="1251526" y="1908608"/>
                </a:cubicBezTo>
                <a:cubicBezTo>
                  <a:pt x="1251526" y="1919546"/>
                  <a:pt x="1240013" y="1919546"/>
                  <a:pt x="1240013" y="1931060"/>
                </a:cubicBezTo>
                <a:cubicBezTo>
                  <a:pt x="1228500" y="1931060"/>
                  <a:pt x="1240013" y="1919546"/>
                  <a:pt x="1228500" y="1919546"/>
                </a:cubicBezTo>
                <a:cubicBezTo>
                  <a:pt x="1228500" y="1919546"/>
                  <a:pt x="1228500" y="1919546"/>
                  <a:pt x="1228500" y="1931060"/>
                </a:cubicBezTo>
                <a:cubicBezTo>
                  <a:pt x="1228500" y="1931060"/>
                  <a:pt x="1228500" y="1931060"/>
                  <a:pt x="1216986" y="1931060"/>
                </a:cubicBezTo>
                <a:cubicBezTo>
                  <a:pt x="1216986" y="1919546"/>
                  <a:pt x="1216986" y="1908608"/>
                  <a:pt x="1205472" y="1897095"/>
                </a:cubicBezTo>
                <a:lnTo>
                  <a:pt x="1205472" y="1908608"/>
                </a:lnTo>
                <a:cubicBezTo>
                  <a:pt x="1194535" y="1908609"/>
                  <a:pt x="1194535" y="1908609"/>
                  <a:pt x="1183021" y="1908608"/>
                </a:cubicBezTo>
                <a:cubicBezTo>
                  <a:pt x="1183021" y="1897096"/>
                  <a:pt x="1194534" y="1897095"/>
                  <a:pt x="1194534" y="1897095"/>
                </a:cubicBezTo>
                <a:cubicBezTo>
                  <a:pt x="1194535" y="1885582"/>
                  <a:pt x="1183021" y="1885582"/>
                  <a:pt x="1183021" y="1885582"/>
                </a:cubicBezTo>
                <a:cubicBezTo>
                  <a:pt x="1183021" y="1897096"/>
                  <a:pt x="1172083" y="1885582"/>
                  <a:pt x="1160569" y="1885582"/>
                </a:cubicBezTo>
                <a:cubicBezTo>
                  <a:pt x="1160568" y="1874068"/>
                  <a:pt x="1172083" y="1885582"/>
                  <a:pt x="1160568" y="1874068"/>
                </a:cubicBezTo>
                <a:cubicBezTo>
                  <a:pt x="1149630" y="1874068"/>
                  <a:pt x="1160569" y="1896519"/>
                  <a:pt x="1138117" y="1896519"/>
                </a:cubicBezTo>
                <a:lnTo>
                  <a:pt x="1138117" y="1907457"/>
                </a:lnTo>
                <a:lnTo>
                  <a:pt x="1126604" y="1907457"/>
                </a:lnTo>
                <a:cubicBezTo>
                  <a:pt x="1126604" y="1895944"/>
                  <a:pt x="1149631" y="1885006"/>
                  <a:pt x="1138118" y="1851041"/>
                </a:cubicBezTo>
                <a:cubicBezTo>
                  <a:pt x="1149631" y="1862554"/>
                  <a:pt x="1160569" y="1840103"/>
                  <a:pt x="1172083" y="1862554"/>
                </a:cubicBezTo>
                <a:cubicBezTo>
                  <a:pt x="1183021" y="1862554"/>
                  <a:pt x="1172083" y="1851041"/>
                  <a:pt x="1160568" y="1851041"/>
                </a:cubicBezTo>
                <a:cubicBezTo>
                  <a:pt x="1171507" y="1839528"/>
                  <a:pt x="1183021" y="1851041"/>
                  <a:pt x="1183021" y="1851041"/>
                </a:cubicBezTo>
                <a:cubicBezTo>
                  <a:pt x="1191224" y="1851040"/>
                  <a:pt x="1187123" y="1838412"/>
                  <a:pt x="1194031" y="1832098"/>
                </a:cubicBezTo>
                <a:lnTo>
                  <a:pt x="1199444" y="1830438"/>
                </a:lnTo>
                <a:lnTo>
                  <a:pt x="1202315" y="1831405"/>
                </a:lnTo>
                <a:lnTo>
                  <a:pt x="1201469" y="1829817"/>
                </a:lnTo>
                <a:lnTo>
                  <a:pt x="1205472" y="1828590"/>
                </a:lnTo>
                <a:cubicBezTo>
                  <a:pt x="1205472" y="1828590"/>
                  <a:pt x="1205472" y="1828590"/>
                  <a:pt x="1204033" y="1828589"/>
                </a:cubicBezTo>
                <a:lnTo>
                  <a:pt x="1200814" y="1828590"/>
                </a:lnTo>
                <a:lnTo>
                  <a:pt x="1199931" y="1826934"/>
                </a:lnTo>
                <a:cubicBezTo>
                  <a:pt x="1197125" y="1822688"/>
                  <a:pt x="1194246" y="1817075"/>
                  <a:pt x="1205472" y="1817075"/>
                </a:cubicBezTo>
                <a:cubicBezTo>
                  <a:pt x="1193959" y="1805562"/>
                  <a:pt x="1182446" y="1805562"/>
                  <a:pt x="1193959" y="1817075"/>
                </a:cubicBezTo>
                <a:cubicBezTo>
                  <a:pt x="1183020" y="1805562"/>
                  <a:pt x="1183021" y="1817076"/>
                  <a:pt x="1171507" y="1817075"/>
                </a:cubicBezTo>
                <a:cubicBezTo>
                  <a:pt x="1171507" y="1828014"/>
                  <a:pt x="1171507" y="1828014"/>
                  <a:pt x="1159993" y="1839528"/>
                </a:cubicBezTo>
                <a:cubicBezTo>
                  <a:pt x="1159993" y="1839528"/>
                  <a:pt x="1171507" y="1817075"/>
                  <a:pt x="1159993" y="1817075"/>
                </a:cubicBezTo>
                <a:cubicBezTo>
                  <a:pt x="1159993" y="1822832"/>
                  <a:pt x="1157259" y="1828446"/>
                  <a:pt x="1153085" y="1834058"/>
                </a:cubicBezTo>
                <a:lnTo>
                  <a:pt x="1151086" y="1836242"/>
                </a:lnTo>
                <a:lnTo>
                  <a:pt x="1151027" y="1836213"/>
                </a:lnTo>
                <a:lnTo>
                  <a:pt x="1147328" y="1829740"/>
                </a:lnTo>
                <a:cubicBezTo>
                  <a:pt x="1147329" y="1832475"/>
                  <a:pt x="1148768" y="1834526"/>
                  <a:pt x="1150747" y="1836074"/>
                </a:cubicBezTo>
                <a:lnTo>
                  <a:pt x="1151027" y="1836213"/>
                </a:lnTo>
                <a:lnTo>
                  <a:pt x="1151060" y="1836271"/>
                </a:lnTo>
                <a:lnTo>
                  <a:pt x="1137542" y="1851041"/>
                </a:lnTo>
                <a:cubicBezTo>
                  <a:pt x="1137541" y="1842837"/>
                  <a:pt x="1131066" y="1834310"/>
                  <a:pt x="1132685" y="1821088"/>
                </a:cubicBezTo>
                <a:lnTo>
                  <a:pt x="1135835" y="1811391"/>
                </a:lnTo>
                <a:lnTo>
                  <a:pt x="1137543" y="1811664"/>
                </a:lnTo>
                <a:lnTo>
                  <a:pt x="1137542" y="1817652"/>
                </a:lnTo>
                <a:cubicBezTo>
                  <a:pt x="1149055" y="1817652"/>
                  <a:pt x="1149055" y="1817652"/>
                  <a:pt x="1149055" y="1817652"/>
                </a:cubicBezTo>
                <a:cubicBezTo>
                  <a:pt x="1149055" y="1811895"/>
                  <a:pt x="1143298" y="1811895"/>
                  <a:pt x="1138981" y="1811895"/>
                </a:cubicBezTo>
                <a:lnTo>
                  <a:pt x="1137543" y="1811664"/>
                </a:lnTo>
                <a:lnTo>
                  <a:pt x="1137542" y="1806138"/>
                </a:lnTo>
                <a:cubicBezTo>
                  <a:pt x="1137542" y="1806138"/>
                  <a:pt x="1137542" y="1806138"/>
                  <a:pt x="1149055" y="1806138"/>
                </a:cubicBezTo>
                <a:cubicBezTo>
                  <a:pt x="1126604" y="1795200"/>
                  <a:pt x="1138118" y="1783686"/>
                  <a:pt x="1126604" y="1783686"/>
                </a:cubicBezTo>
                <a:cubicBezTo>
                  <a:pt x="1138117" y="1772748"/>
                  <a:pt x="1149631" y="1783686"/>
                  <a:pt x="1138117" y="1761235"/>
                </a:cubicBezTo>
                <a:cubicBezTo>
                  <a:pt x="1149631" y="1772173"/>
                  <a:pt x="1161145" y="1772173"/>
                  <a:pt x="1149631" y="1783686"/>
                </a:cubicBezTo>
                <a:cubicBezTo>
                  <a:pt x="1160569" y="1783686"/>
                  <a:pt x="1172083" y="1772173"/>
                  <a:pt x="1172083" y="1749722"/>
                </a:cubicBezTo>
                <a:cubicBezTo>
                  <a:pt x="1161145" y="1772748"/>
                  <a:pt x="1161145" y="1738783"/>
                  <a:pt x="1149631" y="1761235"/>
                </a:cubicBezTo>
                <a:cubicBezTo>
                  <a:pt x="1149631" y="1761235"/>
                  <a:pt x="1149631" y="1761235"/>
                  <a:pt x="1149631" y="1749722"/>
                </a:cubicBezTo>
                <a:cubicBezTo>
                  <a:pt x="1127180" y="1749722"/>
                  <a:pt x="1138693" y="1772748"/>
                  <a:pt x="1127179" y="1761235"/>
                </a:cubicBezTo>
                <a:lnTo>
                  <a:pt x="1125256" y="1759380"/>
                </a:lnTo>
                <a:lnTo>
                  <a:pt x="1125380" y="1759373"/>
                </a:lnTo>
                <a:cubicBezTo>
                  <a:pt x="1126460" y="1758141"/>
                  <a:pt x="1127180" y="1755335"/>
                  <a:pt x="1127180" y="1749722"/>
                </a:cubicBezTo>
                <a:lnTo>
                  <a:pt x="1115666" y="1749721"/>
                </a:lnTo>
                <a:cubicBezTo>
                  <a:pt x="1104153" y="1749722"/>
                  <a:pt x="1127179" y="1727270"/>
                  <a:pt x="1115666" y="1727270"/>
                </a:cubicBezTo>
                <a:cubicBezTo>
                  <a:pt x="1127179" y="1716332"/>
                  <a:pt x="1127179" y="1716332"/>
                  <a:pt x="1127179" y="1704818"/>
                </a:cubicBezTo>
                <a:cubicBezTo>
                  <a:pt x="1081701" y="1671429"/>
                  <a:pt x="1104152" y="1738783"/>
                  <a:pt x="1070188" y="1761235"/>
                </a:cubicBezTo>
                <a:cubicBezTo>
                  <a:pt x="1081125" y="1761234"/>
                  <a:pt x="1081125" y="1784263"/>
                  <a:pt x="1092638" y="1772748"/>
                </a:cubicBezTo>
                <a:cubicBezTo>
                  <a:pt x="1092638" y="1784262"/>
                  <a:pt x="1069611" y="1784262"/>
                  <a:pt x="1081125" y="1806714"/>
                </a:cubicBezTo>
                <a:cubicBezTo>
                  <a:pt x="1058674" y="1806714"/>
                  <a:pt x="1081125" y="1772748"/>
                  <a:pt x="1058673" y="1784262"/>
                </a:cubicBezTo>
                <a:cubicBezTo>
                  <a:pt x="1058673" y="1795200"/>
                  <a:pt x="1058674" y="1806714"/>
                  <a:pt x="1070188" y="1806714"/>
                </a:cubicBezTo>
                <a:cubicBezTo>
                  <a:pt x="1070188" y="1817651"/>
                  <a:pt x="1058674" y="1817652"/>
                  <a:pt x="1058674" y="1829165"/>
                </a:cubicBezTo>
                <a:cubicBezTo>
                  <a:pt x="1058674" y="1829165"/>
                  <a:pt x="1070188" y="1829165"/>
                  <a:pt x="1070188" y="1817651"/>
                </a:cubicBezTo>
                <a:cubicBezTo>
                  <a:pt x="1081702" y="1817652"/>
                  <a:pt x="1070188" y="1828590"/>
                  <a:pt x="1070188" y="1840103"/>
                </a:cubicBezTo>
                <a:cubicBezTo>
                  <a:pt x="1058674" y="1840103"/>
                  <a:pt x="1070188" y="1840103"/>
                  <a:pt x="1058674" y="1840103"/>
                </a:cubicBezTo>
                <a:cubicBezTo>
                  <a:pt x="1058674" y="1851616"/>
                  <a:pt x="1069612" y="1840103"/>
                  <a:pt x="1081125" y="1840103"/>
                </a:cubicBezTo>
                <a:cubicBezTo>
                  <a:pt x="1069612" y="1851616"/>
                  <a:pt x="1069612" y="1874068"/>
                  <a:pt x="1081125" y="1874067"/>
                </a:cubicBezTo>
                <a:cubicBezTo>
                  <a:pt x="1092064" y="1862554"/>
                  <a:pt x="1081125" y="1885582"/>
                  <a:pt x="1069612" y="1874068"/>
                </a:cubicBezTo>
                <a:cubicBezTo>
                  <a:pt x="1081125" y="1885582"/>
                  <a:pt x="1069611" y="1896519"/>
                  <a:pt x="1081125" y="1908033"/>
                </a:cubicBezTo>
                <a:lnTo>
                  <a:pt x="1069612" y="1908033"/>
                </a:lnTo>
                <a:cubicBezTo>
                  <a:pt x="1069612" y="1908033"/>
                  <a:pt x="1069611" y="1896519"/>
                  <a:pt x="1058098" y="1896519"/>
                </a:cubicBezTo>
                <a:cubicBezTo>
                  <a:pt x="1058098" y="1896519"/>
                  <a:pt x="1058098" y="1896519"/>
                  <a:pt x="1046585" y="1896519"/>
                </a:cubicBezTo>
                <a:cubicBezTo>
                  <a:pt x="1046585" y="1908033"/>
                  <a:pt x="1069612" y="1918971"/>
                  <a:pt x="1058097" y="1930484"/>
                </a:cubicBezTo>
                <a:cubicBezTo>
                  <a:pt x="1058097" y="1930484"/>
                  <a:pt x="1069612" y="1919547"/>
                  <a:pt x="1058098" y="1941998"/>
                </a:cubicBezTo>
                <a:cubicBezTo>
                  <a:pt x="1058097" y="1952936"/>
                  <a:pt x="1058097" y="1952936"/>
                  <a:pt x="1058098" y="1964450"/>
                </a:cubicBezTo>
                <a:cubicBezTo>
                  <a:pt x="1058098" y="1964450"/>
                  <a:pt x="1058097" y="1952936"/>
                  <a:pt x="1069612" y="1964450"/>
                </a:cubicBezTo>
                <a:cubicBezTo>
                  <a:pt x="1069612" y="1975964"/>
                  <a:pt x="1058674" y="1975964"/>
                  <a:pt x="1047160" y="1975963"/>
                </a:cubicBezTo>
                <a:cubicBezTo>
                  <a:pt x="1047160" y="1975963"/>
                  <a:pt x="1058674" y="1975964"/>
                  <a:pt x="1058673" y="1987477"/>
                </a:cubicBezTo>
                <a:cubicBezTo>
                  <a:pt x="1058673" y="1987477"/>
                  <a:pt x="1058674" y="1975964"/>
                  <a:pt x="1070188" y="1975963"/>
                </a:cubicBezTo>
                <a:cubicBezTo>
                  <a:pt x="1070188" y="1981432"/>
                  <a:pt x="1070188" y="1984166"/>
                  <a:pt x="1070188" y="1986973"/>
                </a:cubicBezTo>
                <a:lnTo>
                  <a:pt x="1070188" y="1989516"/>
                </a:lnTo>
                <a:lnTo>
                  <a:pt x="1067885" y="1986900"/>
                </a:lnTo>
                <a:lnTo>
                  <a:pt x="1069008" y="1999032"/>
                </a:lnTo>
                <a:lnTo>
                  <a:pt x="1059178" y="2004171"/>
                </a:lnTo>
                <a:cubicBezTo>
                  <a:pt x="1056371" y="2007050"/>
                  <a:pt x="1053493" y="2009928"/>
                  <a:pt x="1047736" y="2009928"/>
                </a:cubicBezTo>
                <a:cubicBezTo>
                  <a:pt x="1036222" y="2032379"/>
                  <a:pt x="1047736" y="2077283"/>
                  <a:pt x="1036222" y="2088796"/>
                </a:cubicBezTo>
                <a:lnTo>
                  <a:pt x="1035816" y="2096300"/>
                </a:lnTo>
                <a:lnTo>
                  <a:pt x="1032984" y="2072380"/>
                </a:lnTo>
                <a:cubicBezTo>
                  <a:pt x="1034063" y="2043317"/>
                  <a:pt x="1044858" y="2009640"/>
                  <a:pt x="1036222" y="1975963"/>
                </a:cubicBezTo>
                <a:cubicBezTo>
                  <a:pt x="1025284" y="1987477"/>
                  <a:pt x="1025284" y="1987477"/>
                  <a:pt x="1013771" y="1987477"/>
                </a:cubicBezTo>
                <a:cubicBezTo>
                  <a:pt x="1013771" y="1987477"/>
                  <a:pt x="1025284" y="1998990"/>
                  <a:pt x="1025284" y="1987477"/>
                </a:cubicBezTo>
                <a:cubicBezTo>
                  <a:pt x="1036222" y="1998990"/>
                  <a:pt x="1025284" y="1998990"/>
                  <a:pt x="1013771" y="1998990"/>
                </a:cubicBezTo>
                <a:cubicBezTo>
                  <a:pt x="1036222" y="2022017"/>
                  <a:pt x="1025284" y="2010504"/>
                  <a:pt x="1013771" y="2010504"/>
                </a:cubicBezTo>
                <a:cubicBezTo>
                  <a:pt x="1025284" y="2010504"/>
                  <a:pt x="1013771" y="2021442"/>
                  <a:pt x="1025285" y="2032956"/>
                </a:cubicBezTo>
                <a:cubicBezTo>
                  <a:pt x="1025285" y="2032956"/>
                  <a:pt x="1025284" y="2044469"/>
                  <a:pt x="1013771" y="2044469"/>
                </a:cubicBezTo>
                <a:cubicBezTo>
                  <a:pt x="1024709" y="2022017"/>
                  <a:pt x="1002257" y="2033531"/>
                  <a:pt x="1002258" y="2022018"/>
                </a:cubicBezTo>
                <a:cubicBezTo>
                  <a:pt x="1002258" y="2011080"/>
                  <a:pt x="990743" y="1999566"/>
                  <a:pt x="990743" y="1999566"/>
                </a:cubicBezTo>
                <a:cubicBezTo>
                  <a:pt x="979805" y="1999566"/>
                  <a:pt x="979805" y="1999566"/>
                  <a:pt x="968292" y="1999567"/>
                </a:cubicBezTo>
                <a:cubicBezTo>
                  <a:pt x="968292" y="1999567"/>
                  <a:pt x="968293" y="1988052"/>
                  <a:pt x="956779" y="1988052"/>
                </a:cubicBezTo>
                <a:cubicBezTo>
                  <a:pt x="934326" y="1998990"/>
                  <a:pt x="911300" y="2032956"/>
                  <a:pt x="922813" y="2055407"/>
                </a:cubicBezTo>
                <a:cubicBezTo>
                  <a:pt x="911300" y="2055407"/>
                  <a:pt x="911300" y="2066345"/>
                  <a:pt x="911300" y="2077858"/>
                </a:cubicBezTo>
                <a:cubicBezTo>
                  <a:pt x="899787" y="2077858"/>
                  <a:pt x="899787" y="2077858"/>
                  <a:pt x="899787" y="2077858"/>
                </a:cubicBezTo>
                <a:close/>
                <a:moveTo>
                  <a:pt x="124922" y="1705969"/>
                </a:moveTo>
                <a:cubicBezTo>
                  <a:pt x="136435" y="1672580"/>
                  <a:pt x="159463" y="1627677"/>
                  <a:pt x="181914" y="1593712"/>
                </a:cubicBezTo>
                <a:cubicBezTo>
                  <a:pt x="181914" y="1604650"/>
                  <a:pt x="170401" y="1638615"/>
                  <a:pt x="170401" y="1638615"/>
                </a:cubicBezTo>
                <a:cubicBezTo>
                  <a:pt x="158887" y="1661066"/>
                  <a:pt x="147374" y="1683518"/>
                  <a:pt x="124922" y="1705969"/>
                </a:cubicBezTo>
                <a:close/>
                <a:moveTo>
                  <a:pt x="885970" y="2099159"/>
                </a:moveTo>
                <a:cubicBezTo>
                  <a:pt x="885970" y="2099159"/>
                  <a:pt x="885970" y="2076707"/>
                  <a:pt x="897485" y="2076707"/>
                </a:cubicBezTo>
                <a:cubicBezTo>
                  <a:pt x="897485" y="2087645"/>
                  <a:pt x="897485" y="2087645"/>
                  <a:pt x="885970" y="2099159"/>
                </a:cubicBezTo>
                <a:close/>
                <a:moveTo>
                  <a:pt x="885970" y="2121610"/>
                </a:moveTo>
                <a:cubicBezTo>
                  <a:pt x="885970" y="2121610"/>
                  <a:pt x="885970" y="2088221"/>
                  <a:pt x="897484" y="2110096"/>
                </a:cubicBezTo>
                <a:cubicBezTo>
                  <a:pt x="885970" y="2110096"/>
                  <a:pt x="908422" y="2133124"/>
                  <a:pt x="885970" y="2121610"/>
                </a:cubicBezTo>
                <a:close/>
                <a:moveTo>
                  <a:pt x="1013771" y="2190116"/>
                </a:moveTo>
                <a:cubicBezTo>
                  <a:pt x="1013771" y="2178602"/>
                  <a:pt x="1013771" y="2167664"/>
                  <a:pt x="1002257" y="2156150"/>
                </a:cubicBezTo>
                <a:cubicBezTo>
                  <a:pt x="1019096" y="2156151"/>
                  <a:pt x="1017154" y="2130893"/>
                  <a:pt x="1024601" y="2113407"/>
                </a:cubicBezTo>
                <a:lnTo>
                  <a:pt x="1035589" y="2100479"/>
                </a:lnTo>
                <a:lnTo>
                  <a:pt x="1034783" y="2115350"/>
                </a:lnTo>
                <a:lnTo>
                  <a:pt x="1026902" y="2129704"/>
                </a:lnTo>
                <a:lnTo>
                  <a:pt x="1026149" y="2129382"/>
                </a:lnTo>
                <a:cubicBezTo>
                  <a:pt x="1024709" y="2130821"/>
                  <a:pt x="1024709" y="2133699"/>
                  <a:pt x="1024709" y="2133699"/>
                </a:cubicBezTo>
                <a:lnTo>
                  <a:pt x="1026902" y="2129704"/>
                </a:lnTo>
                <a:lnTo>
                  <a:pt x="1036222" y="2133699"/>
                </a:lnTo>
                <a:cubicBezTo>
                  <a:pt x="1036222" y="2145213"/>
                  <a:pt x="1036222" y="2145213"/>
                  <a:pt x="1036223" y="2167664"/>
                </a:cubicBezTo>
                <a:cubicBezTo>
                  <a:pt x="1025284" y="2167664"/>
                  <a:pt x="1025285" y="2190116"/>
                  <a:pt x="1013771" y="2190116"/>
                </a:cubicBezTo>
                <a:close/>
                <a:moveTo>
                  <a:pt x="885970" y="2144061"/>
                </a:moveTo>
                <a:cubicBezTo>
                  <a:pt x="875033" y="2133124"/>
                  <a:pt x="885971" y="2132548"/>
                  <a:pt x="885971" y="2132548"/>
                </a:cubicBezTo>
                <a:cubicBezTo>
                  <a:pt x="885971" y="2132548"/>
                  <a:pt x="885971" y="2132548"/>
                  <a:pt x="897485" y="2132548"/>
                </a:cubicBezTo>
                <a:close/>
                <a:moveTo>
                  <a:pt x="147375" y="1986901"/>
                </a:moveTo>
                <a:cubicBezTo>
                  <a:pt x="147374" y="1975387"/>
                  <a:pt x="158888" y="1952936"/>
                  <a:pt x="158887" y="1930484"/>
                </a:cubicBezTo>
                <a:cubicBezTo>
                  <a:pt x="158887" y="1930484"/>
                  <a:pt x="170401" y="1919547"/>
                  <a:pt x="181339" y="1930485"/>
                </a:cubicBezTo>
                <a:cubicBezTo>
                  <a:pt x="169826" y="1952936"/>
                  <a:pt x="158888" y="1964450"/>
                  <a:pt x="147375" y="1986901"/>
                </a:cubicBezTo>
                <a:close/>
                <a:moveTo>
                  <a:pt x="329288" y="2131611"/>
                </a:moveTo>
                <a:lnTo>
                  <a:pt x="329288" y="2099158"/>
                </a:lnTo>
                <a:cubicBezTo>
                  <a:pt x="340802" y="2099158"/>
                  <a:pt x="340802" y="2110673"/>
                  <a:pt x="350589" y="2098583"/>
                </a:cubicBezTo>
                <a:cubicBezTo>
                  <a:pt x="350589" y="2104340"/>
                  <a:pt x="347854" y="2112831"/>
                  <a:pt x="343681" y="2119883"/>
                </a:cubicBezTo>
                <a:close/>
                <a:moveTo>
                  <a:pt x="329288" y="2133124"/>
                </a:moveTo>
                <a:lnTo>
                  <a:pt x="328321" y="2132399"/>
                </a:lnTo>
                <a:lnTo>
                  <a:pt x="329288" y="2131611"/>
                </a:lnTo>
                <a:close/>
                <a:moveTo>
                  <a:pt x="309829" y="2190528"/>
                </a:moveTo>
                <a:lnTo>
                  <a:pt x="312018" y="2184071"/>
                </a:lnTo>
                <a:cubicBezTo>
                  <a:pt x="314896" y="2178458"/>
                  <a:pt x="317775" y="2172845"/>
                  <a:pt x="317775" y="2167089"/>
                </a:cubicBezTo>
                <a:lnTo>
                  <a:pt x="317774" y="2166801"/>
                </a:lnTo>
                <a:lnTo>
                  <a:pt x="317774" y="2165649"/>
                </a:lnTo>
                <a:cubicBezTo>
                  <a:pt x="317775" y="2164210"/>
                  <a:pt x="317775" y="2161332"/>
                  <a:pt x="317775" y="2155575"/>
                </a:cubicBezTo>
                <a:cubicBezTo>
                  <a:pt x="317775" y="2155575"/>
                  <a:pt x="306261" y="2133124"/>
                  <a:pt x="317775" y="2133124"/>
                </a:cubicBezTo>
                <a:cubicBezTo>
                  <a:pt x="317774" y="2127367"/>
                  <a:pt x="320653" y="2127367"/>
                  <a:pt x="323532" y="2128807"/>
                </a:cubicBezTo>
                <a:lnTo>
                  <a:pt x="328321" y="2132399"/>
                </a:lnTo>
                <a:lnTo>
                  <a:pt x="328138" y="2132548"/>
                </a:lnTo>
                <a:cubicBezTo>
                  <a:pt x="350589" y="2155000"/>
                  <a:pt x="316623" y="2166513"/>
                  <a:pt x="328138" y="2188965"/>
                </a:cubicBezTo>
                <a:cubicBezTo>
                  <a:pt x="322669" y="2188965"/>
                  <a:pt x="319934" y="2191843"/>
                  <a:pt x="317127" y="2193282"/>
                </a:cubicBezTo>
                <a:close/>
                <a:moveTo>
                  <a:pt x="624612" y="2346700"/>
                </a:moveTo>
                <a:lnTo>
                  <a:pt x="624612" y="2335187"/>
                </a:lnTo>
                <a:cubicBezTo>
                  <a:pt x="636125" y="2335187"/>
                  <a:pt x="636125" y="2335187"/>
                  <a:pt x="624612" y="2346700"/>
                </a:cubicBezTo>
                <a:close/>
                <a:moveTo>
                  <a:pt x="308619" y="2194098"/>
                </a:moveTo>
                <a:lnTo>
                  <a:pt x="305686" y="2188965"/>
                </a:lnTo>
                <a:lnTo>
                  <a:pt x="309829" y="2190528"/>
                </a:lnTo>
                <a:close/>
                <a:moveTo>
                  <a:pt x="647639" y="2380666"/>
                </a:moveTo>
                <a:cubicBezTo>
                  <a:pt x="636125" y="2380666"/>
                  <a:pt x="636126" y="2357638"/>
                  <a:pt x="647640" y="2369153"/>
                </a:cubicBezTo>
                <a:close/>
                <a:moveTo>
                  <a:pt x="636701" y="2426144"/>
                </a:moveTo>
                <a:lnTo>
                  <a:pt x="625187" y="2414630"/>
                </a:lnTo>
                <a:cubicBezTo>
                  <a:pt x="625188" y="2403117"/>
                  <a:pt x="636126" y="2403117"/>
                  <a:pt x="647640" y="2403117"/>
                </a:cubicBezTo>
                <a:cubicBezTo>
                  <a:pt x="647640" y="2403117"/>
                  <a:pt x="624612" y="2425569"/>
                  <a:pt x="648214" y="2426144"/>
                </a:cubicBezTo>
                <a:close/>
                <a:moveTo>
                  <a:pt x="260667" y="2256780"/>
                </a:moveTo>
                <a:lnTo>
                  <a:pt x="261933" y="2251713"/>
                </a:lnTo>
                <a:cubicBezTo>
                  <a:pt x="268985" y="2234875"/>
                  <a:pt x="277477" y="2218036"/>
                  <a:pt x="283234" y="2201054"/>
                </a:cubicBezTo>
                <a:cubicBezTo>
                  <a:pt x="283234" y="2212568"/>
                  <a:pt x="294747" y="2201054"/>
                  <a:pt x="294747" y="2201054"/>
                </a:cubicBezTo>
                <a:cubicBezTo>
                  <a:pt x="306262" y="2190116"/>
                  <a:pt x="294748" y="2190116"/>
                  <a:pt x="294747" y="2178602"/>
                </a:cubicBezTo>
                <a:cubicBezTo>
                  <a:pt x="306261" y="2178602"/>
                  <a:pt x="306261" y="2189540"/>
                  <a:pt x="306262" y="2201054"/>
                </a:cubicBezTo>
                <a:lnTo>
                  <a:pt x="308619" y="2194098"/>
                </a:lnTo>
                <a:lnTo>
                  <a:pt x="311442" y="2199038"/>
                </a:lnTo>
                <a:cubicBezTo>
                  <a:pt x="314320" y="2200478"/>
                  <a:pt x="317199" y="2200478"/>
                  <a:pt x="317199" y="2200478"/>
                </a:cubicBezTo>
                <a:cubicBezTo>
                  <a:pt x="317199" y="2200478"/>
                  <a:pt x="306261" y="2200478"/>
                  <a:pt x="294747" y="2211992"/>
                </a:cubicBezTo>
                <a:cubicBezTo>
                  <a:pt x="294747" y="2211992"/>
                  <a:pt x="305685" y="2200478"/>
                  <a:pt x="317199" y="2211992"/>
                </a:cubicBezTo>
                <a:cubicBezTo>
                  <a:pt x="305685" y="2222930"/>
                  <a:pt x="294747" y="2245382"/>
                  <a:pt x="283234" y="2256895"/>
                </a:cubicBezTo>
                <a:cubicBezTo>
                  <a:pt x="283233" y="2233867"/>
                  <a:pt x="283234" y="2256895"/>
                  <a:pt x="271721" y="2245381"/>
                </a:cubicBezTo>
                <a:cubicBezTo>
                  <a:pt x="271720" y="2251138"/>
                  <a:pt x="268843" y="2254017"/>
                  <a:pt x="265964" y="2255456"/>
                </a:cubicBezTo>
                <a:close/>
                <a:moveTo>
                  <a:pt x="260207" y="2256895"/>
                </a:moveTo>
                <a:lnTo>
                  <a:pt x="260667" y="2256780"/>
                </a:lnTo>
                <a:lnTo>
                  <a:pt x="260597" y="2257062"/>
                </a:lnTo>
                <a:close/>
                <a:moveTo>
                  <a:pt x="283809" y="2290284"/>
                </a:moveTo>
                <a:cubicBezTo>
                  <a:pt x="283809" y="2279346"/>
                  <a:pt x="295323" y="2279346"/>
                  <a:pt x="295324" y="2267833"/>
                </a:cubicBezTo>
                <a:cubicBezTo>
                  <a:pt x="295324" y="2267833"/>
                  <a:pt x="295324" y="2267833"/>
                  <a:pt x="306262" y="2267257"/>
                </a:cubicBezTo>
                <a:cubicBezTo>
                  <a:pt x="306262" y="2278771"/>
                  <a:pt x="294748" y="2278771"/>
                  <a:pt x="306262" y="2278771"/>
                </a:cubicBezTo>
                <a:cubicBezTo>
                  <a:pt x="306261" y="2290284"/>
                  <a:pt x="295323" y="2290284"/>
                  <a:pt x="283809" y="2290284"/>
                </a:cubicBezTo>
                <a:close/>
                <a:moveTo>
                  <a:pt x="624612" y="2459534"/>
                </a:moveTo>
                <a:cubicBezTo>
                  <a:pt x="613098" y="2448020"/>
                  <a:pt x="624612" y="2437082"/>
                  <a:pt x="613098" y="2425568"/>
                </a:cubicBezTo>
                <a:cubicBezTo>
                  <a:pt x="624612" y="2437082"/>
                  <a:pt x="624612" y="2448021"/>
                  <a:pt x="624612" y="2425569"/>
                </a:cubicBezTo>
                <a:cubicBezTo>
                  <a:pt x="636125" y="2436506"/>
                  <a:pt x="624612" y="2448021"/>
                  <a:pt x="624612" y="2448021"/>
                </a:cubicBezTo>
                <a:cubicBezTo>
                  <a:pt x="624612" y="2459534"/>
                  <a:pt x="636125" y="2437082"/>
                  <a:pt x="624612" y="2459534"/>
                </a:cubicBezTo>
                <a:close/>
                <a:moveTo>
                  <a:pt x="249269" y="2302373"/>
                </a:moveTo>
                <a:lnTo>
                  <a:pt x="260597" y="2257062"/>
                </a:lnTo>
                <a:lnTo>
                  <a:pt x="270282" y="2261212"/>
                </a:lnTo>
                <a:cubicBezTo>
                  <a:pt x="271720" y="2259773"/>
                  <a:pt x="271720" y="2256895"/>
                  <a:pt x="271720" y="2256895"/>
                </a:cubicBezTo>
                <a:cubicBezTo>
                  <a:pt x="283234" y="2279346"/>
                  <a:pt x="271721" y="2279346"/>
                  <a:pt x="271720" y="2290859"/>
                </a:cubicBezTo>
                <a:cubicBezTo>
                  <a:pt x="260782" y="2279921"/>
                  <a:pt x="260782" y="2290859"/>
                  <a:pt x="249269" y="2302373"/>
                </a:cubicBezTo>
                <a:close/>
                <a:moveTo>
                  <a:pt x="170401" y="2279346"/>
                </a:moveTo>
                <a:cubicBezTo>
                  <a:pt x="158887" y="2267833"/>
                  <a:pt x="170401" y="2256895"/>
                  <a:pt x="181914" y="2256895"/>
                </a:cubicBezTo>
                <a:cubicBezTo>
                  <a:pt x="181914" y="2267833"/>
                  <a:pt x="170401" y="2267833"/>
                  <a:pt x="170401" y="2279346"/>
                </a:cubicBezTo>
                <a:close/>
                <a:moveTo>
                  <a:pt x="261359" y="2346700"/>
                </a:moveTo>
                <a:lnTo>
                  <a:pt x="261359" y="2324249"/>
                </a:lnTo>
                <a:cubicBezTo>
                  <a:pt x="283809" y="2324249"/>
                  <a:pt x="272872" y="2346699"/>
                  <a:pt x="272872" y="2346699"/>
                </a:cubicBezTo>
                <a:cubicBezTo>
                  <a:pt x="261359" y="2346700"/>
                  <a:pt x="261359" y="2335187"/>
                  <a:pt x="261359" y="2346700"/>
                </a:cubicBezTo>
                <a:close/>
                <a:moveTo>
                  <a:pt x="227969" y="2391604"/>
                </a:moveTo>
                <a:cubicBezTo>
                  <a:pt x="216455" y="2391604"/>
                  <a:pt x="216455" y="2380089"/>
                  <a:pt x="216455" y="2380089"/>
                </a:cubicBezTo>
                <a:cubicBezTo>
                  <a:pt x="227393" y="2380089"/>
                  <a:pt x="227393" y="2369152"/>
                  <a:pt x="238907" y="2357638"/>
                </a:cubicBezTo>
                <a:cubicBezTo>
                  <a:pt x="249846" y="2357638"/>
                  <a:pt x="238907" y="2369153"/>
                  <a:pt x="239483" y="2380089"/>
                </a:cubicBezTo>
                <a:cubicBezTo>
                  <a:pt x="239483" y="2391604"/>
                  <a:pt x="227969" y="2380089"/>
                  <a:pt x="227969" y="2391604"/>
                </a:cubicBezTo>
                <a:close/>
                <a:moveTo>
                  <a:pt x="443273" y="2504437"/>
                </a:moveTo>
                <a:cubicBezTo>
                  <a:pt x="432336" y="2492924"/>
                  <a:pt x="432335" y="2504437"/>
                  <a:pt x="420822" y="2492924"/>
                </a:cubicBezTo>
                <a:cubicBezTo>
                  <a:pt x="431760" y="2481409"/>
                  <a:pt x="443274" y="2492924"/>
                  <a:pt x="443274" y="2481409"/>
                </a:cubicBezTo>
                <a:lnTo>
                  <a:pt x="443273" y="2481985"/>
                </a:lnTo>
                <a:lnTo>
                  <a:pt x="454787" y="2481985"/>
                </a:lnTo>
                <a:cubicBezTo>
                  <a:pt x="454787" y="2492923"/>
                  <a:pt x="443274" y="2492924"/>
                  <a:pt x="443273" y="2504437"/>
                </a:cubicBezTo>
                <a:close/>
                <a:moveTo>
                  <a:pt x="215880" y="2448596"/>
                </a:moveTo>
                <a:cubicBezTo>
                  <a:pt x="204367" y="2437082"/>
                  <a:pt x="215880" y="2426144"/>
                  <a:pt x="204366" y="2414630"/>
                </a:cubicBezTo>
                <a:cubicBezTo>
                  <a:pt x="215880" y="2414631"/>
                  <a:pt x="215880" y="2414631"/>
                  <a:pt x="215880" y="2403117"/>
                </a:cubicBezTo>
                <a:cubicBezTo>
                  <a:pt x="227393" y="2414055"/>
                  <a:pt x="215880" y="2425569"/>
                  <a:pt x="215880" y="2448596"/>
                </a:cubicBezTo>
                <a:close/>
                <a:moveTo>
                  <a:pt x="11514" y="2391604"/>
                </a:moveTo>
                <a:cubicBezTo>
                  <a:pt x="23027" y="2391604"/>
                  <a:pt x="23027" y="2391604"/>
                  <a:pt x="23027" y="2391604"/>
                </a:cubicBezTo>
                <a:lnTo>
                  <a:pt x="23027" y="2380089"/>
                </a:lnTo>
                <a:cubicBezTo>
                  <a:pt x="23027" y="2391604"/>
                  <a:pt x="11514" y="2391604"/>
                  <a:pt x="11514" y="2391604"/>
                </a:cubicBezTo>
                <a:close/>
                <a:moveTo>
                  <a:pt x="23027" y="2437082"/>
                </a:moveTo>
                <a:cubicBezTo>
                  <a:pt x="23027" y="2425568"/>
                  <a:pt x="23027" y="2437082"/>
                  <a:pt x="11514" y="2425569"/>
                </a:cubicBezTo>
                <a:cubicBezTo>
                  <a:pt x="0" y="2425568"/>
                  <a:pt x="1" y="2403117"/>
                  <a:pt x="0" y="2380666"/>
                </a:cubicBezTo>
                <a:cubicBezTo>
                  <a:pt x="11514" y="2380666"/>
                  <a:pt x="23027" y="2380666"/>
                  <a:pt x="34540" y="2369728"/>
                </a:cubicBezTo>
                <a:cubicBezTo>
                  <a:pt x="45479" y="2392179"/>
                  <a:pt x="56993" y="2414631"/>
                  <a:pt x="23027" y="2437082"/>
                </a:cubicBezTo>
                <a:close/>
              </a:path>
            </a:pathLst>
          </a:custGeom>
          <a:gradFill>
            <a:gsLst>
              <a:gs pos="88000">
                <a:srgbClr val="FFF0AE"/>
              </a:gs>
              <a:gs pos="0">
                <a:srgbClr val="BB9F64">
                  <a:alpha val="0"/>
                </a:srgbClr>
              </a:gs>
            </a:gsLst>
            <a:lin ang="5400000" scaled="1"/>
          </a:gradFill>
          <a:ln w="66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4000438" y="2190556"/>
            <a:ext cx="2071422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明年计划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BD0B22D6-D5B1-EAE3-F449-5FE5E67AB55D}"/>
              </a:ext>
            </a:extLst>
          </p:cNvPr>
          <p:cNvSpPr txBox="1"/>
          <p:nvPr/>
        </p:nvSpPr>
        <p:spPr>
          <a:xfrm>
            <a:off x="4028589" y="2639350"/>
            <a:ext cx="4259713" cy="5613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+mn-lt"/>
                <a:ea typeface="+mn-ea"/>
                <a:cs typeface="+mn-ea"/>
              </a:defRPr>
            </a:lvl1pPr>
          </a:lstStyle>
          <a:p>
            <a:pPr algn="l">
              <a:lnSpc>
                <a:spcPct val="150000"/>
              </a:lnSpc>
            </a:pPr>
            <a:r>
              <a:rPr lang="zh-CN" altLang="en-US" sz="1050" b="0" dirty="0">
                <a:solidFill>
                  <a:srgbClr val="BB9F64">
                    <a:alpha val="64000"/>
                  </a:srgb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11" name="business-presentation_66134">
            <a:extLst>
              <a:ext uri="{FF2B5EF4-FFF2-40B4-BE49-F238E27FC236}">
                <a16:creationId xmlns:a16="http://schemas.microsoft.com/office/drawing/2014/main" id="{C29439E7-7175-2151-38A2-502933547344}"/>
              </a:ext>
            </a:extLst>
          </p:cNvPr>
          <p:cNvSpPr/>
          <p:nvPr/>
        </p:nvSpPr>
        <p:spPr>
          <a:xfrm>
            <a:off x="2964968" y="2425030"/>
            <a:ext cx="609685" cy="561534"/>
          </a:xfrm>
          <a:custGeom>
            <a:avLst/>
            <a:gdLst>
              <a:gd name="T0" fmla="*/ 6630 w 9601"/>
              <a:gd name="T1" fmla="*/ 6215 h 8842"/>
              <a:gd name="T2" fmla="*/ 6552 w 9601"/>
              <a:gd name="T3" fmla="*/ 6294 h 8842"/>
              <a:gd name="T4" fmla="*/ 5222 w 9601"/>
              <a:gd name="T5" fmla="*/ 6795 h 8842"/>
              <a:gd name="T6" fmla="*/ 5249 w 9601"/>
              <a:gd name="T7" fmla="*/ 5423 h 8842"/>
              <a:gd name="T8" fmla="*/ 5274 w 9601"/>
              <a:gd name="T9" fmla="*/ 5318 h 8842"/>
              <a:gd name="T10" fmla="*/ 8324 w 9601"/>
              <a:gd name="T11" fmla="*/ 1081 h 8842"/>
              <a:gd name="T12" fmla="*/ 9445 w 9601"/>
              <a:gd name="T13" fmla="*/ 1925 h 8842"/>
              <a:gd name="T14" fmla="*/ 9497 w 9601"/>
              <a:gd name="T15" fmla="*/ 2189 h 8842"/>
              <a:gd name="T16" fmla="*/ 7874 w 9601"/>
              <a:gd name="T17" fmla="*/ 2407 h 8842"/>
              <a:gd name="T18" fmla="*/ 5594 w 9601"/>
              <a:gd name="T19" fmla="*/ 6310 h 8842"/>
              <a:gd name="T20" fmla="*/ 8578 w 9601"/>
              <a:gd name="T21" fmla="*/ 2918 h 8842"/>
              <a:gd name="T22" fmla="*/ 8797 w 9601"/>
              <a:gd name="T23" fmla="*/ 2610 h 8842"/>
              <a:gd name="T24" fmla="*/ 8414 w 9601"/>
              <a:gd name="T25" fmla="*/ 1665 h 8842"/>
              <a:gd name="T26" fmla="*/ 1808 w 9601"/>
              <a:gd name="T27" fmla="*/ 6833 h 8842"/>
              <a:gd name="T28" fmla="*/ 1205 w 9601"/>
              <a:gd name="T29" fmla="*/ 6431 h 8842"/>
              <a:gd name="T30" fmla="*/ 1808 w 9601"/>
              <a:gd name="T31" fmla="*/ 6029 h 8842"/>
              <a:gd name="T32" fmla="*/ 1808 w 9601"/>
              <a:gd name="T33" fmla="*/ 6833 h 8842"/>
              <a:gd name="T34" fmla="*/ 1607 w 9601"/>
              <a:gd name="T35" fmla="*/ 2813 h 8842"/>
              <a:gd name="T36" fmla="*/ 1607 w 9601"/>
              <a:gd name="T37" fmla="*/ 2009 h 8842"/>
              <a:gd name="T38" fmla="*/ 2210 w 9601"/>
              <a:gd name="T39" fmla="*/ 2411 h 8842"/>
              <a:gd name="T40" fmla="*/ 1808 w 9601"/>
              <a:gd name="T41" fmla="*/ 4823 h 8842"/>
              <a:gd name="T42" fmla="*/ 1205 w 9601"/>
              <a:gd name="T43" fmla="*/ 4421 h 8842"/>
              <a:gd name="T44" fmla="*/ 1808 w 9601"/>
              <a:gd name="T45" fmla="*/ 4019 h 8842"/>
              <a:gd name="T46" fmla="*/ 1808 w 9601"/>
              <a:gd name="T47" fmla="*/ 4823 h 8842"/>
              <a:gd name="T48" fmla="*/ 4019 w 9601"/>
              <a:gd name="T49" fmla="*/ 6029 h 8842"/>
              <a:gd name="T50" fmla="*/ 4019 w 9601"/>
              <a:gd name="T51" fmla="*/ 6833 h 8842"/>
              <a:gd name="T52" fmla="*/ 2813 w 9601"/>
              <a:gd name="T53" fmla="*/ 6431 h 8842"/>
              <a:gd name="T54" fmla="*/ 2813 w 9601"/>
              <a:gd name="T55" fmla="*/ 2411 h 8842"/>
              <a:gd name="T56" fmla="*/ 6029 w 9601"/>
              <a:gd name="T57" fmla="*/ 2009 h 8842"/>
              <a:gd name="T58" fmla="*/ 6029 w 9601"/>
              <a:gd name="T59" fmla="*/ 2813 h 8842"/>
              <a:gd name="T60" fmla="*/ 2813 w 9601"/>
              <a:gd name="T61" fmla="*/ 2411 h 8842"/>
              <a:gd name="T62" fmla="*/ 3215 w 9601"/>
              <a:gd name="T63" fmla="*/ 4823 h 8842"/>
              <a:gd name="T64" fmla="*/ 3215 w 9601"/>
              <a:gd name="T65" fmla="*/ 4019 h 8842"/>
              <a:gd name="T66" fmla="*/ 5024 w 9601"/>
              <a:gd name="T67" fmla="*/ 4421 h 8842"/>
              <a:gd name="T68" fmla="*/ 7938 w 9601"/>
              <a:gd name="T69" fmla="*/ 804 h 8842"/>
              <a:gd name="T70" fmla="*/ 7837 w 9601"/>
              <a:gd name="T71" fmla="*/ 804 h 8842"/>
              <a:gd name="T72" fmla="*/ 7435 w 9601"/>
              <a:gd name="T73" fmla="*/ 603 h 8842"/>
              <a:gd name="T74" fmla="*/ 602 w 9601"/>
              <a:gd name="T75" fmla="*/ 1004 h 8842"/>
              <a:gd name="T76" fmla="*/ 1004 w 9601"/>
              <a:gd name="T77" fmla="*/ 8239 h 8842"/>
              <a:gd name="T78" fmla="*/ 7837 w 9601"/>
              <a:gd name="T79" fmla="*/ 7838 h 8842"/>
              <a:gd name="T80" fmla="*/ 7858 w 9601"/>
              <a:gd name="T81" fmla="*/ 5627 h 8842"/>
              <a:gd name="T82" fmla="*/ 8139 w 9601"/>
              <a:gd name="T83" fmla="*/ 5225 h 8842"/>
              <a:gd name="T84" fmla="*/ 8420 w 9601"/>
              <a:gd name="T85" fmla="*/ 5627 h 8842"/>
              <a:gd name="T86" fmla="*/ 8440 w 9601"/>
              <a:gd name="T87" fmla="*/ 7838 h 8842"/>
              <a:gd name="T88" fmla="*/ 1004 w 9601"/>
              <a:gd name="T89" fmla="*/ 8842 h 8842"/>
              <a:gd name="T90" fmla="*/ 0 w 9601"/>
              <a:gd name="T91" fmla="*/ 1004 h 8842"/>
              <a:gd name="T92" fmla="*/ 7435 w 9601"/>
              <a:gd name="T93" fmla="*/ 0 h 8842"/>
              <a:gd name="T94" fmla="*/ 8208 w 9601"/>
              <a:gd name="T95" fmla="*/ 373 h 8842"/>
              <a:gd name="T96" fmla="*/ 8219 w 9601"/>
              <a:gd name="T97" fmla="*/ 402 h 8842"/>
              <a:gd name="T98" fmla="*/ 7938 w 9601"/>
              <a:gd name="T99" fmla="*/ 804 h 8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601" h="8842">
                <a:moveTo>
                  <a:pt x="9497" y="2189"/>
                </a:moveTo>
                <a:lnTo>
                  <a:pt x="6630" y="6215"/>
                </a:lnTo>
                <a:lnTo>
                  <a:pt x="6604" y="6267"/>
                </a:lnTo>
                <a:lnTo>
                  <a:pt x="6552" y="6294"/>
                </a:lnTo>
                <a:lnTo>
                  <a:pt x="5483" y="6689"/>
                </a:lnTo>
                <a:lnTo>
                  <a:pt x="5222" y="6795"/>
                </a:lnTo>
                <a:lnTo>
                  <a:pt x="5222" y="6531"/>
                </a:lnTo>
                <a:lnTo>
                  <a:pt x="5249" y="5423"/>
                </a:lnTo>
                <a:lnTo>
                  <a:pt x="5249" y="5371"/>
                </a:lnTo>
                <a:lnTo>
                  <a:pt x="5274" y="5318"/>
                </a:lnTo>
                <a:lnTo>
                  <a:pt x="8220" y="1239"/>
                </a:lnTo>
                <a:lnTo>
                  <a:pt x="8324" y="1081"/>
                </a:lnTo>
                <a:lnTo>
                  <a:pt x="8480" y="1187"/>
                </a:lnTo>
                <a:lnTo>
                  <a:pt x="9445" y="1925"/>
                </a:lnTo>
                <a:lnTo>
                  <a:pt x="9601" y="2031"/>
                </a:lnTo>
                <a:lnTo>
                  <a:pt x="9497" y="2189"/>
                </a:lnTo>
                <a:close/>
                <a:moveTo>
                  <a:pt x="8578" y="2918"/>
                </a:moveTo>
                <a:lnTo>
                  <a:pt x="7874" y="2407"/>
                </a:lnTo>
                <a:lnTo>
                  <a:pt x="5612" y="5511"/>
                </a:lnTo>
                <a:lnTo>
                  <a:pt x="5594" y="6310"/>
                </a:lnTo>
                <a:lnTo>
                  <a:pt x="6366" y="6024"/>
                </a:lnTo>
                <a:lnTo>
                  <a:pt x="8578" y="2918"/>
                </a:lnTo>
                <a:close/>
                <a:moveTo>
                  <a:pt x="8097" y="2101"/>
                </a:moveTo>
                <a:lnTo>
                  <a:pt x="8797" y="2610"/>
                </a:lnTo>
                <a:lnTo>
                  <a:pt x="9098" y="2188"/>
                </a:lnTo>
                <a:lnTo>
                  <a:pt x="8414" y="1665"/>
                </a:lnTo>
                <a:lnTo>
                  <a:pt x="8097" y="2101"/>
                </a:lnTo>
                <a:close/>
                <a:moveTo>
                  <a:pt x="1808" y="6833"/>
                </a:moveTo>
                <a:lnTo>
                  <a:pt x="1607" y="6833"/>
                </a:lnTo>
                <a:cubicBezTo>
                  <a:pt x="1385" y="6833"/>
                  <a:pt x="1205" y="6653"/>
                  <a:pt x="1205" y="6431"/>
                </a:cubicBezTo>
                <a:cubicBezTo>
                  <a:pt x="1205" y="6209"/>
                  <a:pt x="1385" y="6029"/>
                  <a:pt x="1607" y="6029"/>
                </a:cubicBezTo>
                <a:lnTo>
                  <a:pt x="1808" y="6029"/>
                </a:lnTo>
                <a:cubicBezTo>
                  <a:pt x="2030" y="6029"/>
                  <a:pt x="2210" y="6209"/>
                  <a:pt x="2210" y="6431"/>
                </a:cubicBezTo>
                <a:cubicBezTo>
                  <a:pt x="2210" y="6653"/>
                  <a:pt x="2030" y="6833"/>
                  <a:pt x="1808" y="6833"/>
                </a:cubicBezTo>
                <a:close/>
                <a:moveTo>
                  <a:pt x="1808" y="2813"/>
                </a:moveTo>
                <a:lnTo>
                  <a:pt x="1607" y="2813"/>
                </a:lnTo>
                <a:cubicBezTo>
                  <a:pt x="1385" y="2813"/>
                  <a:pt x="1205" y="2633"/>
                  <a:pt x="1205" y="2411"/>
                </a:cubicBezTo>
                <a:cubicBezTo>
                  <a:pt x="1205" y="2189"/>
                  <a:pt x="1385" y="2009"/>
                  <a:pt x="1607" y="2009"/>
                </a:cubicBezTo>
                <a:lnTo>
                  <a:pt x="1808" y="2009"/>
                </a:lnTo>
                <a:cubicBezTo>
                  <a:pt x="2030" y="2009"/>
                  <a:pt x="2210" y="2189"/>
                  <a:pt x="2210" y="2411"/>
                </a:cubicBezTo>
                <a:cubicBezTo>
                  <a:pt x="2210" y="2633"/>
                  <a:pt x="2030" y="2813"/>
                  <a:pt x="1808" y="2813"/>
                </a:cubicBezTo>
                <a:close/>
                <a:moveTo>
                  <a:pt x="1808" y="4823"/>
                </a:moveTo>
                <a:lnTo>
                  <a:pt x="1607" y="4823"/>
                </a:lnTo>
                <a:cubicBezTo>
                  <a:pt x="1385" y="4823"/>
                  <a:pt x="1205" y="4643"/>
                  <a:pt x="1205" y="4421"/>
                </a:cubicBezTo>
                <a:cubicBezTo>
                  <a:pt x="1205" y="4199"/>
                  <a:pt x="1385" y="4019"/>
                  <a:pt x="1607" y="4019"/>
                </a:cubicBezTo>
                <a:lnTo>
                  <a:pt x="1808" y="4019"/>
                </a:lnTo>
                <a:cubicBezTo>
                  <a:pt x="2030" y="4019"/>
                  <a:pt x="2210" y="4199"/>
                  <a:pt x="2210" y="4421"/>
                </a:cubicBezTo>
                <a:cubicBezTo>
                  <a:pt x="2210" y="4643"/>
                  <a:pt x="2030" y="4823"/>
                  <a:pt x="1808" y="4823"/>
                </a:cubicBezTo>
                <a:close/>
                <a:moveTo>
                  <a:pt x="3215" y="6029"/>
                </a:moveTo>
                <a:lnTo>
                  <a:pt x="4019" y="6029"/>
                </a:lnTo>
                <a:cubicBezTo>
                  <a:pt x="4241" y="6029"/>
                  <a:pt x="4421" y="6209"/>
                  <a:pt x="4421" y="6431"/>
                </a:cubicBezTo>
                <a:cubicBezTo>
                  <a:pt x="4421" y="6653"/>
                  <a:pt x="4241" y="6833"/>
                  <a:pt x="4019" y="6833"/>
                </a:cubicBezTo>
                <a:lnTo>
                  <a:pt x="3215" y="6833"/>
                </a:lnTo>
                <a:cubicBezTo>
                  <a:pt x="2993" y="6833"/>
                  <a:pt x="2813" y="6653"/>
                  <a:pt x="2813" y="6431"/>
                </a:cubicBezTo>
                <a:cubicBezTo>
                  <a:pt x="2813" y="6209"/>
                  <a:pt x="2993" y="6029"/>
                  <a:pt x="3215" y="6029"/>
                </a:cubicBezTo>
                <a:close/>
                <a:moveTo>
                  <a:pt x="2813" y="2411"/>
                </a:moveTo>
                <a:cubicBezTo>
                  <a:pt x="2813" y="2189"/>
                  <a:pt x="2993" y="2009"/>
                  <a:pt x="3215" y="2009"/>
                </a:cubicBezTo>
                <a:lnTo>
                  <a:pt x="6029" y="2009"/>
                </a:lnTo>
                <a:cubicBezTo>
                  <a:pt x="6251" y="2009"/>
                  <a:pt x="6431" y="2189"/>
                  <a:pt x="6431" y="2411"/>
                </a:cubicBezTo>
                <a:cubicBezTo>
                  <a:pt x="6431" y="2633"/>
                  <a:pt x="6251" y="2813"/>
                  <a:pt x="6029" y="2813"/>
                </a:cubicBezTo>
                <a:lnTo>
                  <a:pt x="3215" y="2813"/>
                </a:lnTo>
                <a:cubicBezTo>
                  <a:pt x="2993" y="2813"/>
                  <a:pt x="2813" y="2633"/>
                  <a:pt x="2813" y="2411"/>
                </a:cubicBezTo>
                <a:close/>
                <a:moveTo>
                  <a:pt x="4622" y="4823"/>
                </a:moveTo>
                <a:lnTo>
                  <a:pt x="3215" y="4823"/>
                </a:lnTo>
                <a:cubicBezTo>
                  <a:pt x="2993" y="4823"/>
                  <a:pt x="2813" y="4643"/>
                  <a:pt x="2813" y="4421"/>
                </a:cubicBezTo>
                <a:cubicBezTo>
                  <a:pt x="2813" y="4199"/>
                  <a:pt x="2993" y="4019"/>
                  <a:pt x="3215" y="4019"/>
                </a:cubicBezTo>
                <a:lnTo>
                  <a:pt x="4622" y="4019"/>
                </a:lnTo>
                <a:cubicBezTo>
                  <a:pt x="4844" y="4019"/>
                  <a:pt x="5024" y="4199"/>
                  <a:pt x="5024" y="4421"/>
                </a:cubicBezTo>
                <a:cubicBezTo>
                  <a:pt x="5024" y="4643"/>
                  <a:pt x="4844" y="4823"/>
                  <a:pt x="4622" y="4823"/>
                </a:cubicBezTo>
                <a:close/>
                <a:moveTo>
                  <a:pt x="7938" y="804"/>
                </a:moveTo>
                <a:cubicBezTo>
                  <a:pt x="7902" y="804"/>
                  <a:pt x="7869" y="794"/>
                  <a:pt x="7837" y="783"/>
                </a:cubicBezTo>
                <a:lnTo>
                  <a:pt x="7837" y="804"/>
                </a:lnTo>
                <a:lnTo>
                  <a:pt x="7781" y="804"/>
                </a:lnTo>
                <a:cubicBezTo>
                  <a:pt x="7712" y="684"/>
                  <a:pt x="7584" y="603"/>
                  <a:pt x="7435" y="603"/>
                </a:cubicBezTo>
                <a:lnTo>
                  <a:pt x="1004" y="603"/>
                </a:lnTo>
                <a:cubicBezTo>
                  <a:pt x="782" y="603"/>
                  <a:pt x="602" y="783"/>
                  <a:pt x="602" y="1004"/>
                </a:cubicBezTo>
                <a:lnTo>
                  <a:pt x="602" y="7838"/>
                </a:lnTo>
                <a:cubicBezTo>
                  <a:pt x="602" y="8060"/>
                  <a:pt x="782" y="8239"/>
                  <a:pt x="1004" y="8239"/>
                </a:cubicBezTo>
                <a:lnTo>
                  <a:pt x="7435" y="8239"/>
                </a:lnTo>
                <a:cubicBezTo>
                  <a:pt x="7657" y="8239"/>
                  <a:pt x="7837" y="8060"/>
                  <a:pt x="7837" y="7838"/>
                </a:cubicBezTo>
                <a:lnTo>
                  <a:pt x="7837" y="5627"/>
                </a:lnTo>
                <a:lnTo>
                  <a:pt x="7858" y="5627"/>
                </a:lnTo>
                <a:cubicBezTo>
                  <a:pt x="7846" y="5595"/>
                  <a:pt x="7837" y="5562"/>
                  <a:pt x="7837" y="5526"/>
                </a:cubicBezTo>
                <a:cubicBezTo>
                  <a:pt x="7837" y="5360"/>
                  <a:pt x="7972" y="5225"/>
                  <a:pt x="8139" y="5225"/>
                </a:cubicBezTo>
                <a:cubicBezTo>
                  <a:pt x="8305" y="5225"/>
                  <a:pt x="8440" y="5360"/>
                  <a:pt x="8440" y="5526"/>
                </a:cubicBezTo>
                <a:cubicBezTo>
                  <a:pt x="8440" y="5562"/>
                  <a:pt x="8431" y="5595"/>
                  <a:pt x="8420" y="5627"/>
                </a:cubicBezTo>
                <a:lnTo>
                  <a:pt x="8440" y="5627"/>
                </a:lnTo>
                <a:lnTo>
                  <a:pt x="8440" y="7838"/>
                </a:lnTo>
                <a:cubicBezTo>
                  <a:pt x="8440" y="8392"/>
                  <a:pt x="7990" y="8842"/>
                  <a:pt x="7435" y="8842"/>
                </a:cubicBezTo>
                <a:lnTo>
                  <a:pt x="1004" y="8842"/>
                </a:lnTo>
                <a:cubicBezTo>
                  <a:pt x="449" y="8842"/>
                  <a:pt x="0" y="8392"/>
                  <a:pt x="0" y="7838"/>
                </a:cubicBezTo>
                <a:lnTo>
                  <a:pt x="0" y="1004"/>
                </a:lnTo>
                <a:cubicBezTo>
                  <a:pt x="0" y="449"/>
                  <a:pt x="449" y="0"/>
                  <a:pt x="1004" y="0"/>
                </a:cubicBezTo>
                <a:lnTo>
                  <a:pt x="7435" y="0"/>
                </a:lnTo>
                <a:cubicBezTo>
                  <a:pt x="7686" y="0"/>
                  <a:pt x="7913" y="94"/>
                  <a:pt x="8088" y="246"/>
                </a:cubicBezTo>
                <a:cubicBezTo>
                  <a:pt x="8139" y="277"/>
                  <a:pt x="8182" y="319"/>
                  <a:pt x="8208" y="373"/>
                </a:cubicBezTo>
                <a:cubicBezTo>
                  <a:pt x="8216" y="383"/>
                  <a:pt x="8227" y="391"/>
                  <a:pt x="8235" y="402"/>
                </a:cubicBezTo>
                <a:lnTo>
                  <a:pt x="8219" y="402"/>
                </a:lnTo>
                <a:cubicBezTo>
                  <a:pt x="8231" y="433"/>
                  <a:pt x="8239" y="466"/>
                  <a:pt x="8239" y="502"/>
                </a:cubicBezTo>
                <a:cubicBezTo>
                  <a:pt x="8239" y="668"/>
                  <a:pt x="8104" y="804"/>
                  <a:pt x="7938" y="804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82600" indent="-2540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67105" indent="-5270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50975" indent="-7937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35480" indent="-10668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359325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C95336D5-31FF-9EDC-7CA5-FC10B43217A0}"/>
              </a:ext>
            </a:extLst>
          </p:cNvPr>
          <p:cNvCxnSpPr>
            <a:cxnSpLocks/>
          </p:cNvCxnSpPr>
          <p:nvPr/>
        </p:nvCxnSpPr>
        <p:spPr>
          <a:xfrm>
            <a:off x="3318054" y="3204397"/>
            <a:ext cx="0" cy="1380899"/>
          </a:xfrm>
          <a:prstGeom prst="line">
            <a:avLst/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B6BFD244-B2F6-8DCD-7462-73D945FA6EFD}"/>
              </a:ext>
            </a:extLst>
          </p:cNvPr>
          <p:cNvGrpSpPr/>
          <p:nvPr/>
        </p:nvGrpSpPr>
        <p:grpSpPr>
          <a:xfrm>
            <a:off x="3361967" y="3595583"/>
            <a:ext cx="2115964" cy="1000311"/>
            <a:chOff x="1888790" y="2180305"/>
            <a:chExt cx="2115964" cy="1000311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A5CE2221-F010-19F7-C59F-D8E8C36437B9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101CC474-5008-CF89-7B74-C9DAB3849810}"/>
                </a:ext>
              </a:extLst>
            </p:cNvPr>
            <p:cNvSpPr txBox="1"/>
            <p:nvPr/>
          </p:nvSpPr>
          <p:spPr>
            <a:xfrm>
              <a:off x="1899270" y="2406504"/>
              <a:ext cx="1961832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cxnSp>
        <p:nvCxnSpPr>
          <p:cNvPr id="37" name="直接连接符 36">
            <a:extLst>
              <a:ext uri="{FF2B5EF4-FFF2-40B4-BE49-F238E27FC236}">
                <a16:creationId xmlns:a16="http://schemas.microsoft.com/office/drawing/2014/main" id="{BD6034DA-8F06-D6D4-2FB4-27BDE7018CA4}"/>
              </a:ext>
            </a:extLst>
          </p:cNvPr>
          <p:cNvCxnSpPr>
            <a:cxnSpLocks/>
          </p:cNvCxnSpPr>
          <p:nvPr/>
        </p:nvCxnSpPr>
        <p:spPr>
          <a:xfrm>
            <a:off x="6035270" y="3204397"/>
            <a:ext cx="0" cy="1380899"/>
          </a:xfrm>
          <a:prstGeom prst="line">
            <a:avLst/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4037B8F0-281E-FE82-9FB0-4F57C40EC6B7}"/>
              </a:ext>
            </a:extLst>
          </p:cNvPr>
          <p:cNvGrpSpPr/>
          <p:nvPr/>
        </p:nvGrpSpPr>
        <p:grpSpPr>
          <a:xfrm>
            <a:off x="6079184" y="3595583"/>
            <a:ext cx="2115964" cy="1000311"/>
            <a:chOff x="1888790" y="2180305"/>
            <a:chExt cx="2115964" cy="1000311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D622274F-7439-19AF-EBC0-BD055C0C1769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FC0756B6-68AE-E687-8A62-8B92704AFCEE}"/>
                </a:ext>
              </a:extLst>
            </p:cNvPr>
            <p:cNvSpPr txBox="1"/>
            <p:nvPr/>
          </p:nvSpPr>
          <p:spPr>
            <a:xfrm>
              <a:off x="1899270" y="2406504"/>
              <a:ext cx="1961832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cxnSp>
        <p:nvCxnSpPr>
          <p:cNvPr id="25" name="直接连接符 24">
            <a:extLst>
              <a:ext uri="{FF2B5EF4-FFF2-40B4-BE49-F238E27FC236}">
                <a16:creationId xmlns:a16="http://schemas.microsoft.com/office/drawing/2014/main" id="{254A5AA6-FC9B-1077-4E84-618DA4DCF68E}"/>
              </a:ext>
            </a:extLst>
          </p:cNvPr>
          <p:cNvCxnSpPr>
            <a:cxnSpLocks/>
          </p:cNvCxnSpPr>
          <p:nvPr/>
        </p:nvCxnSpPr>
        <p:spPr>
          <a:xfrm flipV="1">
            <a:off x="2064296" y="1203062"/>
            <a:ext cx="0" cy="1232638"/>
          </a:xfrm>
          <a:prstGeom prst="line">
            <a:avLst/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04/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明年计划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AEA1770F-E356-D919-4EE9-FBA47FA0F5E5}"/>
              </a:ext>
            </a:extLst>
          </p:cNvPr>
          <p:cNvGrpSpPr/>
          <p:nvPr/>
        </p:nvGrpSpPr>
        <p:grpSpPr>
          <a:xfrm>
            <a:off x="5828160" y="2213689"/>
            <a:ext cx="1615322" cy="1212334"/>
            <a:chOff x="6179357" y="2143425"/>
            <a:chExt cx="1956336" cy="1468272"/>
          </a:xfrm>
        </p:grpSpPr>
        <p:sp>
          <p:nvSpPr>
            <p:cNvPr id="3" name="Freeform 10">
              <a:extLst>
                <a:ext uri="{FF2B5EF4-FFF2-40B4-BE49-F238E27FC236}">
                  <a16:creationId xmlns:a16="http://schemas.microsoft.com/office/drawing/2014/main" id="{5C083937-3E0A-887B-9130-513609FAC3EB}"/>
                </a:ext>
              </a:extLst>
            </p:cNvPr>
            <p:cNvSpPr/>
            <p:nvPr/>
          </p:nvSpPr>
          <p:spPr bwMode="auto">
            <a:xfrm>
              <a:off x="6179357" y="2143425"/>
              <a:ext cx="1956336" cy="1468272"/>
            </a:xfrm>
            <a:custGeom>
              <a:avLst/>
              <a:gdLst>
                <a:gd name="T0" fmla="*/ 421 w 1072"/>
                <a:gd name="T1" fmla="*/ 1 h 815"/>
                <a:gd name="T2" fmla="*/ 407 w 1072"/>
                <a:gd name="T3" fmla="*/ 0 h 815"/>
                <a:gd name="T4" fmla="*/ 398 w 1072"/>
                <a:gd name="T5" fmla="*/ 1 h 815"/>
                <a:gd name="T6" fmla="*/ 389 w 1072"/>
                <a:gd name="T7" fmla="*/ 1 h 815"/>
                <a:gd name="T8" fmla="*/ 0 w 1072"/>
                <a:gd name="T9" fmla="*/ 408 h 815"/>
                <a:gd name="T10" fmla="*/ 389 w 1072"/>
                <a:gd name="T11" fmla="*/ 815 h 815"/>
                <a:gd name="T12" fmla="*/ 398 w 1072"/>
                <a:gd name="T13" fmla="*/ 815 h 815"/>
                <a:gd name="T14" fmla="*/ 407 w 1072"/>
                <a:gd name="T15" fmla="*/ 815 h 815"/>
                <a:gd name="T16" fmla="*/ 421 w 1072"/>
                <a:gd name="T17" fmla="*/ 815 h 815"/>
                <a:gd name="T18" fmla="*/ 1072 w 1072"/>
                <a:gd name="T19" fmla="*/ 408 h 815"/>
                <a:gd name="T20" fmla="*/ 421 w 1072"/>
                <a:gd name="T21" fmla="*/ 1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2" h="815">
                  <a:moveTo>
                    <a:pt x="421" y="1"/>
                  </a:moveTo>
                  <a:cubicBezTo>
                    <a:pt x="416" y="0"/>
                    <a:pt x="412" y="0"/>
                    <a:pt x="407" y="0"/>
                  </a:cubicBezTo>
                  <a:cubicBezTo>
                    <a:pt x="404" y="0"/>
                    <a:pt x="401" y="0"/>
                    <a:pt x="398" y="1"/>
                  </a:cubicBezTo>
                  <a:cubicBezTo>
                    <a:pt x="395" y="1"/>
                    <a:pt x="392" y="1"/>
                    <a:pt x="389" y="1"/>
                  </a:cubicBezTo>
                  <a:cubicBezTo>
                    <a:pt x="173" y="11"/>
                    <a:pt x="0" y="189"/>
                    <a:pt x="0" y="408"/>
                  </a:cubicBezTo>
                  <a:cubicBezTo>
                    <a:pt x="0" y="627"/>
                    <a:pt x="173" y="805"/>
                    <a:pt x="389" y="815"/>
                  </a:cubicBezTo>
                  <a:cubicBezTo>
                    <a:pt x="392" y="815"/>
                    <a:pt x="395" y="815"/>
                    <a:pt x="398" y="815"/>
                  </a:cubicBezTo>
                  <a:cubicBezTo>
                    <a:pt x="401" y="815"/>
                    <a:pt x="404" y="815"/>
                    <a:pt x="407" y="815"/>
                  </a:cubicBezTo>
                  <a:cubicBezTo>
                    <a:pt x="412" y="815"/>
                    <a:pt x="416" y="815"/>
                    <a:pt x="421" y="815"/>
                  </a:cubicBezTo>
                  <a:cubicBezTo>
                    <a:pt x="821" y="806"/>
                    <a:pt x="1072" y="408"/>
                    <a:pt x="1072" y="408"/>
                  </a:cubicBezTo>
                  <a:cubicBezTo>
                    <a:pt x="1072" y="408"/>
                    <a:pt x="821" y="9"/>
                    <a:pt x="421" y="1"/>
                  </a:cubicBezTo>
                  <a:close/>
                </a:path>
              </a:pathLst>
            </a:custGeom>
            <a:gradFill>
              <a:gsLst>
                <a:gs pos="61000">
                  <a:srgbClr val="FFF0AE"/>
                </a:gs>
                <a:gs pos="340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0"/>
            </a:gra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schemeClr val="tx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40CCB670-1DF6-9A4E-5D05-B44A999A4D49}"/>
                </a:ext>
              </a:extLst>
            </p:cNvPr>
            <p:cNvSpPr/>
            <p:nvPr/>
          </p:nvSpPr>
          <p:spPr bwMode="auto">
            <a:xfrm>
              <a:off x="6611789" y="2804611"/>
              <a:ext cx="434192" cy="331292"/>
            </a:xfrm>
            <a:custGeom>
              <a:avLst/>
              <a:gdLst>
                <a:gd name="T0" fmla="*/ 0 w 169"/>
                <a:gd name="T1" fmla="*/ 165039 h 130"/>
                <a:gd name="T2" fmla="*/ 364083 w 169"/>
                <a:gd name="T3" fmla="*/ 165039 h 130"/>
                <a:gd name="T4" fmla="*/ 286755 w 169"/>
                <a:gd name="T5" fmla="*/ 84138 h 130"/>
                <a:gd name="T6" fmla="*/ 286755 w 169"/>
                <a:gd name="T7" fmla="*/ 19416 h 130"/>
                <a:gd name="T8" fmla="*/ 351195 w 169"/>
                <a:gd name="T9" fmla="*/ 19416 h 130"/>
                <a:gd name="T10" fmla="*/ 544513 w 169"/>
                <a:gd name="T11" fmla="*/ 210344 h 130"/>
                <a:gd name="T12" fmla="*/ 351195 w 169"/>
                <a:gd name="T13" fmla="*/ 401272 h 130"/>
                <a:gd name="T14" fmla="*/ 286755 w 169"/>
                <a:gd name="T15" fmla="*/ 401272 h 130"/>
                <a:gd name="T16" fmla="*/ 286755 w 169"/>
                <a:gd name="T17" fmla="*/ 336550 h 130"/>
                <a:gd name="T18" fmla="*/ 364083 w 169"/>
                <a:gd name="T19" fmla="*/ 255649 h 130"/>
                <a:gd name="T20" fmla="*/ 0 w 169"/>
                <a:gd name="T21" fmla="*/ 255649 h 130"/>
                <a:gd name="T22" fmla="*/ 0 w 169"/>
                <a:gd name="T23" fmla="*/ 165039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9" h="130">
                  <a:moveTo>
                    <a:pt x="0" y="51"/>
                  </a:moveTo>
                  <a:cubicBezTo>
                    <a:pt x="113" y="51"/>
                    <a:pt x="113" y="51"/>
                    <a:pt x="113" y="51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3" y="21"/>
                    <a:pt x="83" y="11"/>
                    <a:pt x="89" y="6"/>
                  </a:cubicBezTo>
                  <a:cubicBezTo>
                    <a:pt x="95" y="0"/>
                    <a:pt x="104" y="0"/>
                    <a:pt x="109" y="6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04" y="130"/>
                    <a:pt x="95" y="130"/>
                    <a:pt x="89" y="124"/>
                  </a:cubicBezTo>
                  <a:cubicBezTo>
                    <a:pt x="83" y="119"/>
                    <a:pt x="83" y="110"/>
                    <a:pt x="89" y="104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0" y="5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72585" tIns="36293" rIns="72585" bIns="36293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" name="文本框 1110">
              <a:extLst>
                <a:ext uri="{FF2B5EF4-FFF2-40B4-BE49-F238E27FC236}">
                  <a16:creationId xmlns:a16="http://schemas.microsoft.com/office/drawing/2014/main" id="{17235DF8-C4BD-A6EF-DFCB-0502E023D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06125" y="2412305"/>
              <a:ext cx="728897" cy="908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72585" tIns="36293" rIns="72585" bIns="36293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 algn="ctr"/>
              <a:r>
                <a:rPr lang="en-US" altLang="zh-CN" sz="12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STEP</a:t>
              </a:r>
            </a:p>
            <a:p>
              <a:pPr algn="ctr"/>
              <a:r>
                <a:rPr lang="en-US" altLang="zh-CN" sz="32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04</a:t>
              </a:r>
              <a:endParaRPr lang="zh-CN" altLang="en-US" sz="3200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9ACB0B07-EB94-CA00-D4A6-06FD92DD2A42}"/>
              </a:ext>
            </a:extLst>
          </p:cNvPr>
          <p:cNvGrpSpPr/>
          <p:nvPr/>
        </p:nvGrpSpPr>
        <p:grpSpPr>
          <a:xfrm>
            <a:off x="4419949" y="2213689"/>
            <a:ext cx="1615322" cy="1212334"/>
            <a:chOff x="4648290" y="2143425"/>
            <a:chExt cx="1956336" cy="1468272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B26B58B4-CE1D-0B0B-51BD-CEAD284AE7A7}"/>
                </a:ext>
              </a:extLst>
            </p:cNvPr>
            <p:cNvSpPr/>
            <p:nvPr/>
          </p:nvSpPr>
          <p:spPr bwMode="auto">
            <a:xfrm>
              <a:off x="4648290" y="2143425"/>
              <a:ext cx="1956336" cy="1468272"/>
            </a:xfrm>
            <a:custGeom>
              <a:avLst/>
              <a:gdLst>
                <a:gd name="T0" fmla="*/ 421 w 1072"/>
                <a:gd name="T1" fmla="*/ 1 h 815"/>
                <a:gd name="T2" fmla="*/ 407 w 1072"/>
                <a:gd name="T3" fmla="*/ 0 h 815"/>
                <a:gd name="T4" fmla="*/ 398 w 1072"/>
                <a:gd name="T5" fmla="*/ 1 h 815"/>
                <a:gd name="T6" fmla="*/ 389 w 1072"/>
                <a:gd name="T7" fmla="*/ 1 h 815"/>
                <a:gd name="T8" fmla="*/ 0 w 1072"/>
                <a:gd name="T9" fmla="*/ 408 h 815"/>
                <a:gd name="T10" fmla="*/ 389 w 1072"/>
                <a:gd name="T11" fmla="*/ 815 h 815"/>
                <a:gd name="T12" fmla="*/ 398 w 1072"/>
                <a:gd name="T13" fmla="*/ 815 h 815"/>
                <a:gd name="T14" fmla="*/ 407 w 1072"/>
                <a:gd name="T15" fmla="*/ 815 h 815"/>
                <a:gd name="T16" fmla="*/ 421 w 1072"/>
                <a:gd name="T17" fmla="*/ 815 h 815"/>
                <a:gd name="T18" fmla="*/ 1072 w 1072"/>
                <a:gd name="T19" fmla="*/ 408 h 815"/>
                <a:gd name="T20" fmla="*/ 421 w 1072"/>
                <a:gd name="T21" fmla="*/ 1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2" h="815">
                  <a:moveTo>
                    <a:pt x="421" y="1"/>
                  </a:moveTo>
                  <a:cubicBezTo>
                    <a:pt x="416" y="0"/>
                    <a:pt x="412" y="0"/>
                    <a:pt x="407" y="0"/>
                  </a:cubicBezTo>
                  <a:cubicBezTo>
                    <a:pt x="404" y="0"/>
                    <a:pt x="401" y="0"/>
                    <a:pt x="398" y="1"/>
                  </a:cubicBezTo>
                  <a:cubicBezTo>
                    <a:pt x="395" y="1"/>
                    <a:pt x="392" y="1"/>
                    <a:pt x="389" y="1"/>
                  </a:cubicBezTo>
                  <a:cubicBezTo>
                    <a:pt x="173" y="11"/>
                    <a:pt x="0" y="189"/>
                    <a:pt x="0" y="408"/>
                  </a:cubicBezTo>
                  <a:cubicBezTo>
                    <a:pt x="0" y="627"/>
                    <a:pt x="173" y="805"/>
                    <a:pt x="389" y="815"/>
                  </a:cubicBezTo>
                  <a:cubicBezTo>
                    <a:pt x="392" y="815"/>
                    <a:pt x="395" y="815"/>
                    <a:pt x="398" y="815"/>
                  </a:cubicBezTo>
                  <a:cubicBezTo>
                    <a:pt x="401" y="815"/>
                    <a:pt x="404" y="815"/>
                    <a:pt x="407" y="815"/>
                  </a:cubicBezTo>
                  <a:cubicBezTo>
                    <a:pt x="412" y="815"/>
                    <a:pt x="416" y="815"/>
                    <a:pt x="421" y="815"/>
                  </a:cubicBezTo>
                  <a:cubicBezTo>
                    <a:pt x="821" y="806"/>
                    <a:pt x="1072" y="408"/>
                    <a:pt x="1072" y="408"/>
                  </a:cubicBezTo>
                  <a:cubicBezTo>
                    <a:pt x="1072" y="408"/>
                    <a:pt x="821" y="9"/>
                    <a:pt x="421" y="1"/>
                  </a:cubicBezTo>
                  <a:close/>
                </a:path>
              </a:pathLst>
            </a:custGeom>
            <a:gradFill>
              <a:gsLst>
                <a:gs pos="61000">
                  <a:srgbClr val="FFF0AE"/>
                </a:gs>
                <a:gs pos="340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0"/>
            </a:gra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9AF6F3A-9FFE-D2D6-BF18-41F3C6A0AAD4}"/>
                </a:ext>
              </a:extLst>
            </p:cNvPr>
            <p:cNvSpPr/>
            <p:nvPr/>
          </p:nvSpPr>
          <p:spPr bwMode="auto">
            <a:xfrm>
              <a:off x="5062389" y="2804611"/>
              <a:ext cx="434192" cy="331292"/>
            </a:xfrm>
            <a:custGeom>
              <a:avLst/>
              <a:gdLst>
                <a:gd name="T0" fmla="*/ 0 w 169"/>
                <a:gd name="T1" fmla="*/ 165039 h 130"/>
                <a:gd name="T2" fmla="*/ 364083 w 169"/>
                <a:gd name="T3" fmla="*/ 165039 h 130"/>
                <a:gd name="T4" fmla="*/ 286755 w 169"/>
                <a:gd name="T5" fmla="*/ 84138 h 130"/>
                <a:gd name="T6" fmla="*/ 286755 w 169"/>
                <a:gd name="T7" fmla="*/ 19416 h 130"/>
                <a:gd name="T8" fmla="*/ 351195 w 169"/>
                <a:gd name="T9" fmla="*/ 19416 h 130"/>
                <a:gd name="T10" fmla="*/ 544513 w 169"/>
                <a:gd name="T11" fmla="*/ 210344 h 130"/>
                <a:gd name="T12" fmla="*/ 351195 w 169"/>
                <a:gd name="T13" fmla="*/ 401272 h 130"/>
                <a:gd name="T14" fmla="*/ 286755 w 169"/>
                <a:gd name="T15" fmla="*/ 401272 h 130"/>
                <a:gd name="T16" fmla="*/ 286755 w 169"/>
                <a:gd name="T17" fmla="*/ 336550 h 130"/>
                <a:gd name="T18" fmla="*/ 364083 w 169"/>
                <a:gd name="T19" fmla="*/ 255649 h 130"/>
                <a:gd name="T20" fmla="*/ 0 w 169"/>
                <a:gd name="T21" fmla="*/ 255649 h 130"/>
                <a:gd name="T22" fmla="*/ 0 w 169"/>
                <a:gd name="T23" fmla="*/ 165039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9" h="130">
                  <a:moveTo>
                    <a:pt x="0" y="51"/>
                  </a:moveTo>
                  <a:cubicBezTo>
                    <a:pt x="113" y="51"/>
                    <a:pt x="113" y="51"/>
                    <a:pt x="113" y="51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3" y="21"/>
                    <a:pt x="83" y="11"/>
                    <a:pt x="89" y="6"/>
                  </a:cubicBezTo>
                  <a:cubicBezTo>
                    <a:pt x="95" y="0"/>
                    <a:pt x="104" y="0"/>
                    <a:pt x="109" y="6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04" y="130"/>
                    <a:pt x="95" y="130"/>
                    <a:pt x="89" y="124"/>
                  </a:cubicBezTo>
                  <a:cubicBezTo>
                    <a:pt x="83" y="119"/>
                    <a:pt x="83" y="110"/>
                    <a:pt x="89" y="104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0" y="5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72585" tIns="36293" rIns="72585" bIns="36293"/>
            <a:lstStyle/>
            <a:p>
              <a:endParaRPr lang="zh-CN" altLang="en-US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1" name="文本框 1110">
              <a:extLst>
                <a:ext uri="{FF2B5EF4-FFF2-40B4-BE49-F238E27FC236}">
                  <a16:creationId xmlns:a16="http://schemas.microsoft.com/office/drawing/2014/main" id="{0F558B84-85D4-51FA-6B11-FAD05AEB7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6726" y="2412305"/>
              <a:ext cx="728897" cy="908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72585" tIns="36293" rIns="72585" bIns="36293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 algn="ctr"/>
              <a:r>
                <a:rPr lang="en-US" altLang="zh-CN" sz="12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STEP</a:t>
              </a:r>
            </a:p>
            <a:p>
              <a:pPr algn="ctr"/>
              <a:r>
                <a:rPr lang="en-US" altLang="zh-CN" sz="32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03</a:t>
              </a:r>
              <a:endParaRPr lang="zh-CN" altLang="en-US" sz="3200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4DC96081-9F43-80E6-539E-51944C221DCA}"/>
              </a:ext>
            </a:extLst>
          </p:cNvPr>
          <p:cNvGrpSpPr/>
          <p:nvPr/>
        </p:nvGrpSpPr>
        <p:grpSpPr>
          <a:xfrm>
            <a:off x="3056899" y="2213689"/>
            <a:ext cx="1615322" cy="1212334"/>
            <a:chOff x="3117224" y="2143425"/>
            <a:chExt cx="1956336" cy="1468272"/>
          </a:xfrm>
        </p:grpSpPr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AA8521DD-255E-99D2-3062-A93500901673}"/>
                </a:ext>
              </a:extLst>
            </p:cNvPr>
            <p:cNvSpPr/>
            <p:nvPr/>
          </p:nvSpPr>
          <p:spPr bwMode="auto">
            <a:xfrm>
              <a:off x="3117224" y="2143425"/>
              <a:ext cx="1956336" cy="1468272"/>
            </a:xfrm>
            <a:custGeom>
              <a:avLst/>
              <a:gdLst>
                <a:gd name="T0" fmla="*/ 421 w 1072"/>
                <a:gd name="T1" fmla="*/ 1 h 815"/>
                <a:gd name="T2" fmla="*/ 407 w 1072"/>
                <a:gd name="T3" fmla="*/ 0 h 815"/>
                <a:gd name="T4" fmla="*/ 398 w 1072"/>
                <a:gd name="T5" fmla="*/ 1 h 815"/>
                <a:gd name="T6" fmla="*/ 389 w 1072"/>
                <a:gd name="T7" fmla="*/ 1 h 815"/>
                <a:gd name="T8" fmla="*/ 0 w 1072"/>
                <a:gd name="T9" fmla="*/ 408 h 815"/>
                <a:gd name="T10" fmla="*/ 389 w 1072"/>
                <a:gd name="T11" fmla="*/ 815 h 815"/>
                <a:gd name="T12" fmla="*/ 398 w 1072"/>
                <a:gd name="T13" fmla="*/ 815 h 815"/>
                <a:gd name="T14" fmla="*/ 407 w 1072"/>
                <a:gd name="T15" fmla="*/ 815 h 815"/>
                <a:gd name="T16" fmla="*/ 421 w 1072"/>
                <a:gd name="T17" fmla="*/ 815 h 815"/>
                <a:gd name="T18" fmla="*/ 1072 w 1072"/>
                <a:gd name="T19" fmla="*/ 408 h 815"/>
                <a:gd name="T20" fmla="*/ 421 w 1072"/>
                <a:gd name="T21" fmla="*/ 1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2" h="815">
                  <a:moveTo>
                    <a:pt x="421" y="1"/>
                  </a:moveTo>
                  <a:cubicBezTo>
                    <a:pt x="416" y="0"/>
                    <a:pt x="412" y="0"/>
                    <a:pt x="407" y="0"/>
                  </a:cubicBezTo>
                  <a:cubicBezTo>
                    <a:pt x="404" y="0"/>
                    <a:pt x="401" y="0"/>
                    <a:pt x="398" y="1"/>
                  </a:cubicBezTo>
                  <a:cubicBezTo>
                    <a:pt x="395" y="1"/>
                    <a:pt x="392" y="1"/>
                    <a:pt x="389" y="1"/>
                  </a:cubicBezTo>
                  <a:cubicBezTo>
                    <a:pt x="173" y="11"/>
                    <a:pt x="0" y="189"/>
                    <a:pt x="0" y="408"/>
                  </a:cubicBezTo>
                  <a:cubicBezTo>
                    <a:pt x="0" y="627"/>
                    <a:pt x="173" y="805"/>
                    <a:pt x="389" y="815"/>
                  </a:cubicBezTo>
                  <a:cubicBezTo>
                    <a:pt x="392" y="815"/>
                    <a:pt x="395" y="815"/>
                    <a:pt x="398" y="815"/>
                  </a:cubicBezTo>
                  <a:cubicBezTo>
                    <a:pt x="401" y="815"/>
                    <a:pt x="404" y="815"/>
                    <a:pt x="407" y="815"/>
                  </a:cubicBezTo>
                  <a:cubicBezTo>
                    <a:pt x="412" y="815"/>
                    <a:pt x="416" y="815"/>
                    <a:pt x="421" y="815"/>
                  </a:cubicBezTo>
                  <a:cubicBezTo>
                    <a:pt x="821" y="806"/>
                    <a:pt x="1072" y="408"/>
                    <a:pt x="1072" y="408"/>
                  </a:cubicBezTo>
                  <a:cubicBezTo>
                    <a:pt x="1072" y="408"/>
                    <a:pt x="821" y="9"/>
                    <a:pt x="421" y="1"/>
                  </a:cubicBezTo>
                  <a:close/>
                </a:path>
              </a:pathLst>
            </a:custGeom>
            <a:gradFill>
              <a:gsLst>
                <a:gs pos="61000">
                  <a:srgbClr val="FFF0AE"/>
                </a:gs>
                <a:gs pos="340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0"/>
            </a:gra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solidFill>
                  <a:schemeClr val="tx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94CCD941-68D1-DEF1-143E-CB7DD84822F9}"/>
                </a:ext>
              </a:extLst>
            </p:cNvPr>
            <p:cNvSpPr/>
            <p:nvPr/>
          </p:nvSpPr>
          <p:spPr bwMode="auto">
            <a:xfrm>
              <a:off x="3576489" y="2804611"/>
              <a:ext cx="434192" cy="331292"/>
            </a:xfrm>
            <a:custGeom>
              <a:avLst/>
              <a:gdLst>
                <a:gd name="T0" fmla="*/ 0 w 169"/>
                <a:gd name="T1" fmla="*/ 165039 h 130"/>
                <a:gd name="T2" fmla="*/ 364083 w 169"/>
                <a:gd name="T3" fmla="*/ 165039 h 130"/>
                <a:gd name="T4" fmla="*/ 286755 w 169"/>
                <a:gd name="T5" fmla="*/ 84138 h 130"/>
                <a:gd name="T6" fmla="*/ 286755 w 169"/>
                <a:gd name="T7" fmla="*/ 19416 h 130"/>
                <a:gd name="T8" fmla="*/ 351195 w 169"/>
                <a:gd name="T9" fmla="*/ 19416 h 130"/>
                <a:gd name="T10" fmla="*/ 544513 w 169"/>
                <a:gd name="T11" fmla="*/ 210344 h 130"/>
                <a:gd name="T12" fmla="*/ 351195 w 169"/>
                <a:gd name="T13" fmla="*/ 401272 h 130"/>
                <a:gd name="T14" fmla="*/ 286755 w 169"/>
                <a:gd name="T15" fmla="*/ 401272 h 130"/>
                <a:gd name="T16" fmla="*/ 286755 w 169"/>
                <a:gd name="T17" fmla="*/ 336550 h 130"/>
                <a:gd name="T18" fmla="*/ 364083 w 169"/>
                <a:gd name="T19" fmla="*/ 255649 h 130"/>
                <a:gd name="T20" fmla="*/ 0 w 169"/>
                <a:gd name="T21" fmla="*/ 255649 h 130"/>
                <a:gd name="T22" fmla="*/ 0 w 169"/>
                <a:gd name="T23" fmla="*/ 165039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9" h="130">
                  <a:moveTo>
                    <a:pt x="0" y="51"/>
                  </a:moveTo>
                  <a:cubicBezTo>
                    <a:pt x="113" y="51"/>
                    <a:pt x="113" y="51"/>
                    <a:pt x="113" y="51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3" y="21"/>
                    <a:pt x="83" y="11"/>
                    <a:pt x="89" y="6"/>
                  </a:cubicBezTo>
                  <a:cubicBezTo>
                    <a:pt x="95" y="0"/>
                    <a:pt x="104" y="0"/>
                    <a:pt x="109" y="6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04" y="130"/>
                    <a:pt x="95" y="130"/>
                    <a:pt x="89" y="124"/>
                  </a:cubicBezTo>
                  <a:cubicBezTo>
                    <a:pt x="83" y="119"/>
                    <a:pt x="83" y="110"/>
                    <a:pt x="89" y="104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0" y="5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72585" tIns="36293" rIns="72585" bIns="36293"/>
            <a:lstStyle/>
            <a:p>
              <a:endParaRPr lang="zh-CN" altLang="en-US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6" name="文本框 1110">
              <a:extLst>
                <a:ext uri="{FF2B5EF4-FFF2-40B4-BE49-F238E27FC236}">
                  <a16:creationId xmlns:a16="http://schemas.microsoft.com/office/drawing/2014/main" id="{DC5747D8-17E5-1A47-9C5E-4AE476B48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0824" y="2412305"/>
              <a:ext cx="728897" cy="908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72585" tIns="36293" rIns="72585" bIns="36293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 algn="ctr"/>
              <a:r>
                <a:rPr lang="en-US" altLang="zh-CN" sz="12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STEP</a:t>
              </a:r>
            </a:p>
            <a:p>
              <a:pPr algn="ctr"/>
              <a:r>
                <a:rPr lang="en-US" altLang="zh-CN" sz="32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02</a:t>
              </a:r>
              <a:endParaRPr lang="zh-CN" altLang="en-US" sz="3200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E737BC19-C2F3-8720-DCD2-F5B619BAF39A}"/>
              </a:ext>
            </a:extLst>
          </p:cNvPr>
          <p:cNvGrpSpPr/>
          <p:nvPr/>
        </p:nvGrpSpPr>
        <p:grpSpPr>
          <a:xfrm>
            <a:off x="1778104" y="2213689"/>
            <a:ext cx="1615322" cy="1212334"/>
            <a:chOff x="1586157" y="2143425"/>
            <a:chExt cx="1956336" cy="1468272"/>
          </a:xfrm>
        </p:grpSpPr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25E13880-5864-DBD8-54C5-C89604DB77DC}"/>
                </a:ext>
              </a:extLst>
            </p:cNvPr>
            <p:cNvSpPr/>
            <p:nvPr/>
          </p:nvSpPr>
          <p:spPr bwMode="auto">
            <a:xfrm>
              <a:off x="1586157" y="2143425"/>
              <a:ext cx="1956336" cy="1468272"/>
            </a:xfrm>
            <a:custGeom>
              <a:avLst/>
              <a:gdLst>
                <a:gd name="T0" fmla="*/ 421 w 1072"/>
                <a:gd name="T1" fmla="*/ 1 h 815"/>
                <a:gd name="T2" fmla="*/ 407 w 1072"/>
                <a:gd name="T3" fmla="*/ 0 h 815"/>
                <a:gd name="T4" fmla="*/ 398 w 1072"/>
                <a:gd name="T5" fmla="*/ 1 h 815"/>
                <a:gd name="T6" fmla="*/ 389 w 1072"/>
                <a:gd name="T7" fmla="*/ 1 h 815"/>
                <a:gd name="T8" fmla="*/ 0 w 1072"/>
                <a:gd name="T9" fmla="*/ 408 h 815"/>
                <a:gd name="T10" fmla="*/ 389 w 1072"/>
                <a:gd name="T11" fmla="*/ 815 h 815"/>
                <a:gd name="T12" fmla="*/ 398 w 1072"/>
                <a:gd name="T13" fmla="*/ 815 h 815"/>
                <a:gd name="T14" fmla="*/ 407 w 1072"/>
                <a:gd name="T15" fmla="*/ 815 h 815"/>
                <a:gd name="T16" fmla="*/ 421 w 1072"/>
                <a:gd name="T17" fmla="*/ 815 h 815"/>
                <a:gd name="T18" fmla="*/ 1072 w 1072"/>
                <a:gd name="T19" fmla="*/ 408 h 815"/>
                <a:gd name="T20" fmla="*/ 421 w 1072"/>
                <a:gd name="T21" fmla="*/ 1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2" h="815">
                  <a:moveTo>
                    <a:pt x="421" y="1"/>
                  </a:moveTo>
                  <a:cubicBezTo>
                    <a:pt x="416" y="0"/>
                    <a:pt x="412" y="0"/>
                    <a:pt x="407" y="0"/>
                  </a:cubicBezTo>
                  <a:cubicBezTo>
                    <a:pt x="404" y="0"/>
                    <a:pt x="401" y="0"/>
                    <a:pt x="398" y="1"/>
                  </a:cubicBezTo>
                  <a:cubicBezTo>
                    <a:pt x="395" y="1"/>
                    <a:pt x="392" y="1"/>
                    <a:pt x="389" y="1"/>
                  </a:cubicBezTo>
                  <a:cubicBezTo>
                    <a:pt x="173" y="11"/>
                    <a:pt x="0" y="189"/>
                    <a:pt x="0" y="408"/>
                  </a:cubicBezTo>
                  <a:cubicBezTo>
                    <a:pt x="0" y="627"/>
                    <a:pt x="173" y="805"/>
                    <a:pt x="389" y="815"/>
                  </a:cubicBezTo>
                  <a:cubicBezTo>
                    <a:pt x="392" y="815"/>
                    <a:pt x="395" y="815"/>
                    <a:pt x="398" y="815"/>
                  </a:cubicBezTo>
                  <a:cubicBezTo>
                    <a:pt x="401" y="815"/>
                    <a:pt x="404" y="815"/>
                    <a:pt x="407" y="815"/>
                  </a:cubicBezTo>
                  <a:cubicBezTo>
                    <a:pt x="412" y="815"/>
                    <a:pt x="416" y="815"/>
                    <a:pt x="421" y="815"/>
                  </a:cubicBezTo>
                  <a:cubicBezTo>
                    <a:pt x="821" y="806"/>
                    <a:pt x="1072" y="408"/>
                    <a:pt x="1072" y="408"/>
                  </a:cubicBezTo>
                  <a:cubicBezTo>
                    <a:pt x="1072" y="408"/>
                    <a:pt x="821" y="9"/>
                    <a:pt x="421" y="1"/>
                  </a:cubicBezTo>
                  <a:close/>
                </a:path>
              </a:pathLst>
            </a:custGeom>
            <a:gradFill>
              <a:gsLst>
                <a:gs pos="61000">
                  <a:srgbClr val="FFF0AE"/>
                </a:gs>
                <a:gs pos="340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0"/>
            </a:gra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52597399-735E-CE8A-A9A7-8FBF4F38B70F}"/>
                </a:ext>
              </a:extLst>
            </p:cNvPr>
            <p:cNvSpPr/>
            <p:nvPr/>
          </p:nvSpPr>
          <p:spPr bwMode="auto">
            <a:xfrm>
              <a:off x="1836589" y="2804611"/>
              <a:ext cx="434192" cy="331292"/>
            </a:xfrm>
            <a:custGeom>
              <a:avLst/>
              <a:gdLst>
                <a:gd name="T0" fmla="*/ 0 w 169"/>
                <a:gd name="T1" fmla="*/ 165039 h 130"/>
                <a:gd name="T2" fmla="*/ 364083 w 169"/>
                <a:gd name="T3" fmla="*/ 165039 h 130"/>
                <a:gd name="T4" fmla="*/ 286755 w 169"/>
                <a:gd name="T5" fmla="*/ 84138 h 130"/>
                <a:gd name="T6" fmla="*/ 286755 w 169"/>
                <a:gd name="T7" fmla="*/ 19416 h 130"/>
                <a:gd name="T8" fmla="*/ 351195 w 169"/>
                <a:gd name="T9" fmla="*/ 19416 h 130"/>
                <a:gd name="T10" fmla="*/ 544513 w 169"/>
                <a:gd name="T11" fmla="*/ 210344 h 130"/>
                <a:gd name="T12" fmla="*/ 351195 w 169"/>
                <a:gd name="T13" fmla="*/ 401272 h 130"/>
                <a:gd name="T14" fmla="*/ 286755 w 169"/>
                <a:gd name="T15" fmla="*/ 401272 h 130"/>
                <a:gd name="T16" fmla="*/ 286755 w 169"/>
                <a:gd name="T17" fmla="*/ 336550 h 130"/>
                <a:gd name="T18" fmla="*/ 364083 w 169"/>
                <a:gd name="T19" fmla="*/ 255649 h 130"/>
                <a:gd name="T20" fmla="*/ 0 w 169"/>
                <a:gd name="T21" fmla="*/ 255649 h 130"/>
                <a:gd name="T22" fmla="*/ 0 w 169"/>
                <a:gd name="T23" fmla="*/ 165039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9" h="130">
                  <a:moveTo>
                    <a:pt x="0" y="51"/>
                  </a:moveTo>
                  <a:cubicBezTo>
                    <a:pt x="113" y="51"/>
                    <a:pt x="113" y="51"/>
                    <a:pt x="113" y="51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3" y="21"/>
                    <a:pt x="83" y="11"/>
                    <a:pt x="89" y="6"/>
                  </a:cubicBezTo>
                  <a:cubicBezTo>
                    <a:pt x="95" y="0"/>
                    <a:pt x="104" y="0"/>
                    <a:pt x="109" y="6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04" y="130"/>
                    <a:pt x="95" y="130"/>
                    <a:pt x="89" y="124"/>
                  </a:cubicBezTo>
                  <a:cubicBezTo>
                    <a:pt x="83" y="119"/>
                    <a:pt x="83" y="110"/>
                    <a:pt x="89" y="104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0" y="5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72585" tIns="36293" rIns="72585" bIns="36293"/>
            <a:lstStyle/>
            <a:p>
              <a:endParaRPr lang="zh-CN" altLang="en-US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1" name="文本框 1110">
              <a:extLst>
                <a:ext uri="{FF2B5EF4-FFF2-40B4-BE49-F238E27FC236}">
                  <a16:creationId xmlns:a16="http://schemas.microsoft.com/office/drawing/2014/main" id="{25FAAB69-1E2D-BC68-C721-B66243E7B9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0926" y="2412305"/>
              <a:ext cx="728897" cy="908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72585" tIns="36293" rIns="72585" bIns="36293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 algn="ctr"/>
              <a:r>
                <a:rPr lang="en-US" altLang="zh-CN" sz="12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STEP</a:t>
              </a:r>
            </a:p>
            <a:p>
              <a:pPr algn="ctr"/>
              <a:r>
                <a:rPr lang="en-US" altLang="zh-CN" sz="32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01</a:t>
              </a:r>
              <a:endParaRPr lang="zh-CN" altLang="en-US" sz="3200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69377D5C-4537-3113-991E-6F27033F2640}"/>
              </a:ext>
            </a:extLst>
          </p:cNvPr>
          <p:cNvGrpSpPr/>
          <p:nvPr/>
        </p:nvGrpSpPr>
        <p:grpSpPr>
          <a:xfrm>
            <a:off x="2108209" y="1153320"/>
            <a:ext cx="2115964" cy="1000311"/>
            <a:chOff x="1888790" y="2180305"/>
            <a:chExt cx="2115964" cy="1000311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A70E81AF-A4D7-51BC-8C96-904FF8A4B20C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2B87153C-6D66-22CA-012B-528085D67284}"/>
                </a:ext>
              </a:extLst>
            </p:cNvPr>
            <p:cNvSpPr txBox="1"/>
            <p:nvPr/>
          </p:nvSpPr>
          <p:spPr>
            <a:xfrm>
              <a:off x="1899270" y="2406504"/>
              <a:ext cx="1961832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C0D7C491-950B-6B53-C590-FD6D868381BE}"/>
              </a:ext>
            </a:extLst>
          </p:cNvPr>
          <p:cNvCxnSpPr>
            <a:cxnSpLocks/>
          </p:cNvCxnSpPr>
          <p:nvPr/>
        </p:nvCxnSpPr>
        <p:spPr>
          <a:xfrm flipV="1">
            <a:off x="4628308" y="1203062"/>
            <a:ext cx="0" cy="1232638"/>
          </a:xfrm>
          <a:prstGeom prst="line">
            <a:avLst/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44CFA0D3-CF7A-911A-02E0-0773D1CF3895}"/>
              </a:ext>
            </a:extLst>
          </p:cNvPr>
          <p:cNvGrpSpPr/>
          <p:nvPr/>
        </p:nvGrpSpPr>
        <p:grpSpPr>
          <a:xfrm>
            <a:off x="4672221" y="1153320"/>
            <a:ext cx="2115964" cy="1000311"/>
            <a:chOff x="1888790" y="2180305"/>
            <a:chExt cx="2115964" cy="1000311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B4DC1489-7952-2B53-8C78-06D421CCCBCC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987220CD-1866-3E67-85E1-5A585140B50E}"/>
                </a:ext>
              </a:extLst>
            </p:cNvPr>
            <p:cNvSpPr txBox="1"/>
            <p:nvPr/>
          </p:nvSpPr>
          <p:spPr>
            <a:xfrm>
              <a:off x="1899270" y="2406504"/>
              <a:ext cx="1961832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6752567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图片 103">
            <a:extLst>
              <a:ext uri="{FF2B5EF4-FFF2-40B4-BE49-F238E27FC236}">
                <a16:creationId xmlns:a16="http://schemas.microsoft.com/office/drawing/2014/main" id="{5852AC6F-3074-A048-795D-92094F12AD0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grayscl/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74355" y="1743516"/>
            <a:ext cx="5485737" cy="3657158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6275BB20-40C6-0FDD-1CD0-F4B694F1A095}"/>
              </a:ext>
            </a:extLst>
          </p:cNvPr>
          <p:cNvSpPr/>
          <p:nvPr/>
        </p:nvSpPr>
        <p:spPr>
          <a:xfrm>
            <a:off x="-167951" y="-179983"/>
            <a:ext cx="3418951" cy="974891"/>
          </a:xfrm>
          <a:custGeom>
            <a:avLst/>
            <a:gdLst>
              <a:gd name="connsiteX0" fmla="*/ 1663193 w 3418951"/>
              <a:gd name="connsiteY0" fmla="*/ 957050 h 974891"/>
              <a:gd name="connsiteX1" fmla="*/ 1685367 w 3418951"/>
              <a:gd name="connsiteY1" fmla="*/ 958060 h 974891"/>
              <a:gd name="connsiteX2" fmla="*/ 1649687 w 3418951"/>
              <a:gd name="connsiteY2" fmla="*/ 966139 h 974891"/>
              <a:gd name="connsiteX3" fmla="*/ 1641272 w 3418951"/>
              <a:gd name="connsiteY3" fmla="*/ 958060 h 974891"/>
              <a:gd name="connsiteX4" fmla="*/ 1663193 w 3418951"/>
              <a:gd name="connsiteY4" fmla="*/ 957050 h 974891"/>
              <a:gd name="connsiteX5" fmla="*/ 1566883 w 3418951"/>
              <a:gd name="connsiteY5" fmla="*/ 938874 h 974891"/>
              <a:gd name="connsiteX6" fmla="*/ 1589099 w 3418951"/>
              <a:gd name="connsiteY6" fmla="*/ 946953 h 974891"/>
              <a:gd name="connsiteX7" fmla="*/ 1550390 w 3418951"/>
              <a:gd name="connsiteY7" fmla="*/ 949645 h 974891"/>
              <a:gd name="connsiteX8" fmla="*/ 1566883 w 3418951"/>
              <a:gd name="connsiteY8" fmla="*/ 938874 h 974891"/>
              <a:gd name="connsiteX9" fmla="*/ 2331979 w 3418951"/>
              <a:gd name="connsiteY9" fmla="*/ 933825 h 974891"/>
              <a:gd name="connsiteX10" fmla="*/ 2233018 w 3418951"/>
              <a:gd name="connsiteY10" fmla="*/ 974554 h 974891"/>
              <a:gd name="connsiteX11" fmla="*/ 2263312 w 3418951"/>
              <a:gd name="connsiteY11" fmla="*/ 958397 h 974891"/>
              <a:gd name="connsiteX12" fmla="*/ 2331979 w 3418951"/>
              <a:gd name="connsiteY12" fmla="*/ 933825 h 974891"/>
              <a:gd name="connsiteX13" fmla="*/ 1649350 w 3418951"/>
              <a:gd name="connsiteY13" fmla="*/ 887037 h 974891"/>
              <a:gd name="connsiteX14" fmla="*/ 1665844 w 3418951"/>
              <a:gd name="connsiteY14" fmla="*/ 892423 h 974891"/>
              <a:gd name="connsiteX15" fmla="*/ 1668537 w 3418951"/>
              <a:gd name="connsiteY15" fmla="*/ 908917 h 974891"/>
              <a:gd name="connsiteX16" fmla="*/ 1638242 w 3418951"/>
              <a:gd name="connsiteY16" fmla="*/ 911273 h 974891"/>
              <a:gd name="connsiteX17" fmla="*/ 1663151 w 3418951"/>
              <a:gd name="connsiteY17" fmla="*/ 903194 h 974891"/>
              <a:gd name="connsiteX18" fmla="*/ 1646657 w 3418951"/>
              <a:gd name="connsiteY18" fmla="*/ 895116 h 974891"/>
              <a:gd name="connsiteX19" fmla="*/ 1649350 w 3418951"/>
              <a:gd name="connsiteY19" fmla="*/ 892423 h 974891"/>
              <a:gd name="connsiteX20" fmla="*/ 1649350 w 3418951"/>
              <a:gd name="connsiteY20" fmla="*/ 887037 h 974891"/>
              <a:gd name="connsiteX21" fmla="*/ 1676489 w 3418951"/>
              <a:gd name="connsiteY21" fmla="*/ 880979 h 974891"/>
              <a:gd name="connsiteX22" fmla="*/ 1693445 w 3418951"/>
              <a:gd name="connsiteY22" fmla="*/ 881652 h 974891"/>
              <a:gd name="connsiteX23" fmla="*/ 1665844 w 3418951"/>
              <a:gd name="connsiteY23" fmla="*/ 884345 h 974891"/>
              <a:gd name="connsiteX24" fmla="*/ 1676489 w 3418951"/>
              <a:gd name="connsiteY24" fmla="*/ 880979 h 974891"/>
              <a:gd name="connsiteX25" fmla="*/ 1583645 w 3418951"/>
              <a:gd name="connsiteY25" fmla="*/ 879448 h 974891"/>
              <a:gd name="connsiteX26" fmla="*/ 1602563 w 3418951"/>
              <a:gd name="connsiteY26" fmla="*/ 881988 h 974891"/>
              <a:gd name="connsiteX27" fmla="*/ 1539281 w 3418951"/>
              <a:gd name="connsiteY27" fmla="*/ 920025 h 974891"/>
              <a:gd name="connsiteX28" fmla="*/ 1533896 w 3418951"/>
              <a:gd name="connsiteY28" fmla="*/ 898145 h 974891"/>
              <a:gd name="connsiteX29" fmla="*/ 1583645 w 3418951"/>
              <a:gd name="connsiteY29" fmla="*/ 879448 h 974891"/>
              <a:gd name="connsiteX30" fmla="*/ 1931507 w 3418951"/>
              <a:gd name="connsiteY30" fmla="*/ 861119 h 974891"/>
              <a:gd name="connsiteX31" fmla="*/ 1948926 w 3418951"/>
              <a:gd name="connsiteY31" fmla="*/ 873573 h 974891"/>
              <a:gd name="connsiteX32" fmla="*/ 1888338 w 3418951"/>
              <a:gd name="connsiteY32" fmla="*/ 887037 h 974891"/>
              <a:gd name="connsiteX33" fmla="*/ 1822364 w 3418951"/>
              <a:gd name="connsiteY33" fmla="*/ 895116 h 974891"/>
              <a:gd name="connsiteX34" fmla="*/ 1866459 w 3418951"/>
              <a:gd name="connsiteY34" fmla="*/ 881652 h 974891"/>
              <a:gd name="connsiteX35" fmla="*/ 1874874 w 3418951"/>
              <a:gd name="connsiteY35" fmla="*/ 884345 h 974891"/>
              <a:gd name="connsiteX36" fmla="*/ 1913583 w 3418951"/>
              <a:gd name="connsiteY36" fmla="*/ 870881 h 974891"/>
              <a:gd name="connsiteX37" fmla="*/ 1931507 w 3418951"/>
              <a:gd name="connsiteY37" fmla="*/ 861119 h 974891"/>
              <a:gd name="connsiteX38" fmla="*/ 2502637 w 3418951"/>
              <a:gd name="connsiteY38" fmla="*/ 851694 h 974891"/>
              <a:gd name="connsiteX39" fmla="*/ 2450464 w 3418951"/>
              <a:gd name="connsiteY39" fmla="*/ 878959 h 974891"/>
              <a:gd name="connsiteX40" fmla="*/ 2400983 w 3418951"/>
              <a:gd name="connsiteY40" fmla="*/ 903531 h 974891"/>
              <a:gd name="connsiteX41" fmla="*/ 2436663 w 3418951"/>
              <a:gd name="connsiteY41" fmla="*/ 876266 h 974891"/>
              <a:gd name="connsiteX42" fmla="*/ 2502637 w 3418951"/>
              <a:gd name="connsiteY42" fmla="*/ 851694 h 974891"/>
              <a:gd name="connsiteX43" fmla="*/ 1993694 w 3418951"/>
              <a:gd name="connsiteY43" fmla="*/ 851694 h 974891"/>
              <a:gd name="connsiteX44" fmla="*/ 1963400 w 3418951"/>
              <a:gd name="connsiteY44" fmla="*/ 868188 h 974891"/>
              <a:gd name="connsiteX45" fmla="*/ 1993694 w 3418951"/>
              <a:gd name="connsiteY45" fmla="*/ 851694 h 974891"/>
              <a:gd name="connsiteX46" fmla="*/ 1787021 w 3418951"/>
              <a:gd name="connsiteY46" fmla="*/ 849338 h 974891"/>
              <a:gd name="connsiteX47" fmla="*/ 1745619 w 3418951"/>
              <a:gd name="connsiteY47" fmla="*/ 860109 h 974891"/>
              <a:gd name="connsiteX48" fmla="*/ 1787021 w 3418951"/>
              <a:gd name="connsiteY48" fmla="*/ 849338 h 974891"/>
              <a:gd name="connsiteX49" fmla="*/ 1668999 w 3418951"/>
              <a:gd name="connsiteY49" fmla="*/ 841596 h 974891"/>
              <a:gd name="connsiteX50" fmla="*/ 1682337 w 3418951"/>
              <a:gd name="connsiteY50" fmla="*/ 846308 h 974891"/>
              <a:gd name="connsiteX51" fmla="*/ 1657429 w 3418951"/>
              <a:gd name="connsiteY51" fmla="*/ 849001 h 974891"/>
              <a:gd name="connsiteX52" fmla="*/ 1668999 w 3418951"/>
              <a:gd name="connsiteY52" fmla="*/ 841596 h 974891"/>
              <a:gd name="connsiteX53" fmla="*/ 2547068 w 3418951"/>
              <a:gd name="connsiteY53" fmla="*/ 832844 h 974891"/>
              <a:gd name="connsiteX54" fmla="*/ 2508359 w 3418951"/>
              <a:gd name="connsiteY54" fmla="*/ 852031 h 974891"/>
              <a:gd name="connsiteX55" fmla="*/ 2547068 w 3418951"/>
              <a:gd name="connsiteY55" fmla="*/ 832844 h 974891"/>
              <a:gd name="connsiteX56" fmla="*/ 2359581 w 3418951"/>
              <a:gd name="connsiteY56" fmla="*/ 829815 h 974891"/>
              <a:gd name="connsiteX57" fmla="*/ 2312793 w 3418951"/>
              <a:gd name="connsiteY57" fmla="*/ 849001 h 974891"/>
              <a:gd name="connsiteX58" fmla="*/ 2356888 w 3418951"/>
              <a:gd name="connsiteY58" fmla="*/ 843616 h 974891"/>
              <a:gd name="connsiteX59" fmla="*/ 2359581 w 3418951"/>
              <a:gd name="connsiteY59" fmla="*/ 829815 h 974891"/>
              <a:gd name="connsiteX60" fmla="*/ 1572268 w 3418951"/>
              <a:gd name="connsiteY60" fmla="*/ 821736 h 974891"/>
              <a:gd name="connsiteX61" fmla="*/ 1539281 w 3418951"/>
              <a:gd name="connsiteY61" fmla="*/ 840923 h 974891"/>
              <a:gd name="connsiteX62" fmla="*/ 1572268 w 3418951"/>
              <a:gd name="connsiteY62" fmla="*/ 821736 h 974891"/>
              <a:gd name="connsiteX63" fmla="*/ 1726432 w 3418951"/>
              <a:gd name="connsiteY63" fmla="*/ 819380 h 974891"/>
              <a:gd name="connsiteX64" fmla="*/ 1704553 w 3418951"/>
              <a:gd name="connsiteY64" fmla="*/ 830151 h 974891"/>
              <a:gd name="connsiteX65" fmla="*/ 1726432 w 3418951"/>
              <a:gd name="connsiteY65" fmla="*/ 819380 h 974891"/>
              <a:gd name="connsiteX66" fmla="*/ 2062361 w 3418951"/>
              <a:gd name="connsiteY66" fmla="*/ 819043 h 974891"/>
              <a:gd name="connsiteX67" fmla="*/ 2043175 w 3418951"/>
              <a:gd name="connsiteY67" fmla="*/ 840923 h 974891"/>
              <a:gd name="connsiteX68" fmla="*/ 2062361 w 3418951"/>
              <a:gd name="connsiteY68" fmla="*/ 819043 h 974891"/>
              <a:gd name="connsiteX69" fmla="*/ 1775913 w 3418951"/>
              <a:gd name="connsiteY69" fmla="*/ 794472 h 974891"/>
              <a:gd name="connsiteX70" fmla="*/ 1764805 w 3418951"/>
              <a:gd name="connsiteY70" fmla="*/ 816015 h 974891"/>
              <a:gd name="connsiteX71" fmla="*/ 1701524 w 3418951"/>
              <a:gd name="connsiteY71" fmla="*/ 843279 h 974891"/>
              <a:gd name="connsiteX72" fmla="*/ 1696138 w 3418951"/>
              <a:gd name="connsiteY72" fmla="*/ 835200 h 974891"/>
              <a:gd name="connsiteX73" fmla="*/ 1687723 w 3418951"/>
              <a:gd name="connsiteY73" fmla="*/ 821736 h 974891"/>
              <a:gd name="connsiteX74" fmla="*/ 1775913 w 3418951"/>
              <a:gd name="connsiteY74" fmla="*/ 794472 h 974891"/>
              <a:gd name="connsiteX75" fmla="*/ 2214547 w 3418951"/>
              <a:gd name="connsiteY75" fmla="*/ 775285 h 974891"/>
              <a:gd name="connsiteX76" fmla="*/ 2227633 w 3418951"/>
              <a:gd name="connsiteY76" fmla="*/ 775622 h 974891"/>
              <a:gd name="connsiteX77" fmla="*/ 2205753 w 3418951"/>
              <a:gd name="connsiteY77" fmla="*/ 781008 h 974891"/>
              <a:gd name="connsiteX78" fmla="*/ 2214547 w 3418951"/>
              <a:gd name="connsiteY78" fmla="*/ 775285 h 974891"/>
              <a:gd name="connsiteX79" fmla="*/ 2243748 w 3418951"/>
              <a:gd name="connsiteY79" fmla="*/ 759128 h 974891"/>
              <a:gd name="connsiteX80" fmla="*/ 2257590 w 3418951"/>
              <a:gd name="connsiteY80" fmla="*/ 761821 h 974891"/>
              <a:gd name="connsiteX81" fmla="*/ 2235711 w 3418951"/>
              <a:gd name="connsiteY81" fmla="*/ 764514 h 974891"/>
              <a:gd name="connsiteX82" fmla="*/ 2243748 w 3418951"/>
              <a:gd name="connsiteY82" fmla="*/ 759128 h 974891"/>
              <a:gd name="connsiteX83" fmla="*/ 2505666 w 3418951"/>
              <a:gd name="connsiteY83" fmla="*/ 756436 h 974891"/>
              <a:gd name="connsiteX84" fmla="*/ 2506003 w 3418951"/>
              <a:gd name="connsiteY84" fmla="*/ 778988 h 974891"/>
              <a:gd name="connsiteX85" fmla="*/ 2566591 w 3418951"/>
              <a:gd name="connsiteY85" fmla="*/ 762494 h 974891"/>
              <a:gd name="connsiteX86" fmla="*/ 2561205 w 3418951"/>
              <a:gd name="connsiteY86" fmla="*/ 775958 h 974891"/>
              <a:gd name="connsiteX87" fmla="*/ 2440029 w 3418951"/>
              <a:gd name="connsiteY87" fmla="*/ 813995 h 974891"/>
              <a:gd name="connsiteX88" fmla="*/ 2374054 w 3418951"/>
              <a:gd name="connsiteY88" fmla="*/ 824766 h 974891"/>
              <a:gd name="connsiteX89" fmla="*/ 2385162 w 3418951"/>
              <a:gd name="connsiteY89" fmla="*/ 835537 h 974891"/>
              <a:gd name="connsiteX90" fmla="*/ 2299665 w 3418951"/>
              <a:gd name="connsiteY90" fmla="*/ 879296 h 974891"/>
              <a:gd name="connsiteX91" fmla="*/ 2260957 w 3418951"/>
              <a:gd name="connsiteY91" fmla="*/ 925746 h 974891"/>
              <a:gd name="connsiteX92" fmla="*/ 2170074 w 3418951"/>
              <a:gd name="connsiteY92" fmla="*/ 974891 h 974891"/>
              <a:gd name="connsiteX93" fmla="*/ 2128672 w 3418951"/>
              <a:gd name="connsiteY93" fmla="*/ 947626 h 974891"/>
              <a:gd name="connsiteX94" fmla="*/ 2158966 w 3418951"/>
              <a:gd name="connsiteY94" fmla="*/ 885018 h 974891"/>
              <a:gd name="connsiteX95" fmla="*/ 2227633 w 3418951"/>
              <a:gd name="connsiteY95" fmla="*/ 863139 h 974891"/>
              <a:gd name="connsiteX96" fmla="*/ 2230326 w 3418951"/>
              <a:gd name="connsiteY96" fmla="*/ 887711 h 974891"/>
              <a:gd name="connsiteX97" fmla="*/ 2197339 w 3418951"/>
              <a:gd name="connsiteY97" fmla="*/ 925746 h 974891"/>
              <a:gd name="connsiteX98" fmla="*/ 2255234 w 3418951"/>
              <a:gd name="connsiteY98" fmla="*/ 906560 h 974891"/>
              <a:gd name="connsiteX99" fmla="*/ 2238741 w 3418951"/>
              <a:gd name="connsiteY99" fmla="*/ 903868 h 974891"/>
              <a:gd name="connsiteX100" fmla="*/ 2280143 w 3418951"/>
              <a:gd name="connsiteY100" fmla="*/ 857416 h 974891"/>
              <a:gd name="connsiteX101" fmla="*/ 2263650 w 3418951"/>
              <a:gd name="connsiteY101" fmla="*/ 849338 h 974891"/>
              <a:gd name="connsiteX102" fmla="*/ 2285528 w 3418951"/>
              <a:gd name="connsiteY102" fmla="*/ 841260 h 974891"/>
              <a:gd name="connsiteX103" fmla="*/ 2277114 w 3418951"/>
              <a:gd name="connsiteY103" fmla="*/ 822073 h 974891"/>
              <a:gd name="connsiteX104" fmla="*/ 2288221 w 3418951"/>
              <a:gd name="connsiteY104" fmla="*/ 819380 h 974891"/>
              <a:gd name="connsiteX105" fmla="*/ 2335009 w 3418951"/>
              <a:gd name="connsiteY105" fmla="*/ 789423 h 974891"/>
              <a:gd name="connsiteX106" fmla="*/ 2302022 w 3418951"/>
              <a:gd name="connsiteY106" fmla="*/ 811302 h 974891"/>
              <a:gd name="connsiteX107" fmla="*/ 2315823 w 3418951"/>
              <a:gd name="connsiteY107" fmla="*/ 824766 h 974891"/>
              <a:gd name="connsiteX108" fmla="*/ 2376411 w 3418951"/>
              <a:gd name="connsiteY108" fmla="*/ 805579 h 974891"/>
              <a:gd name="connsiteX109" fmla="*/ 2505666 w 3418951"/>
              <a:gd name="connsiteY109" fmla="*/ 756436 h 974891"/>
              <a:gd name="connsiteX110" fmla="*/ 2395597 w 3418951"/>
              <a:gd name="connsiteY110" fmla="*/ 753743 h 974891"/>
              <a:gd name="connsiteX111" fmla="*/ 2373718 w 3418951"/>
              <a:gd name="connsiteY111" fmla="*/ 778315 h 974891"/>
              <a:gd name="connsiteX112" fmla="*/ 2376411 w 3418951"/>
              <a:gd name="connsiteY112" fmla="*/ 759129 h 974891"/>
              <a:gd name="connsiteX113" fmla="*/ 2395597 w 3418951"/>
              <a:gd name="connsiteY113" fmla="*/ 753743 h 974891"/>
              <a:gd name="connsiteX114" fmla="*/ 1544667 w 3418951"/>
              <a:gd name="connsiteY114" fmla="*/ 745665 h 974891"/>
              <a:gd name="connsiteX115" fmla="*/ 1505958 w 3418951"/>
              <a:gd name="connsiteY115" fmla="*/ 751050 h 974891"/>
              <a:gd name="connsiteX116" fmla="*/ 1544667 w 3418951"/>
              <a:gd name="connsiteY116" fmla="*/ 745665 h 974891"/>
              <a:gd name="connsiteX117" fmla="*/ 2197002 w 3418951"/>
              <a:gd name="connsiteY117" fmla="*/ 742972 h 974891"/>
              <a:gd name="connsiteX118" fmla="*/ 2161322 w 3418951"/>
              <a:gd name="connsiteY118" fmla="*/ 753743 h 974891"/>
              <a:gd name="connsiteX119" fmla="*/ 2197002 w 3418951"/>
              <a:gd name="connsiteY119" fmla="*/ 742972 h 974891"/>
              <a:gd name="connsiteX120" fmla="*/ 1897089 w 3418951"/>
              <a:gd name="connsiteY120" fmla="*/ 740279 h 974891"/>
              <a:gd name="connsiteX121" fmla="*/ 1894396 w 3418951"/>
              <a:gd name="connsiteY121" fmla="*/ 753743 h 974891"/>
              <a:gd name="connsiteX122" fmla="*/ 1919305 w 3418951"/>
              <a:gd name="connsiteY122" fmla="*/ 753743 h 974891"/>
              <a:gd name="connsiteX123" fmla="*/ 1877904 w 3418951"/>
              <a:gd name="connsiteY123" fmla="*/ 764514 h 974891"/>
              <a:gd name="connsiteX124" fmla="*/ 1877904 w 3418951"/>
              <a:gd name="connsiteY124" fmla="*/ 753743 h 974891"/>
              <a:gd name="connsiteX125" fmla="*/ 1897089 w 3418951"/>
              <a:gd name="connsiteY125" fmla="*/ 740279 h 974891"/>
              <a:gd name="connsiteX126" fmla="*/ 1748648 w 3418951"/>
              <a:gd name="connsiteY126" fmla="*/ 729171 h 974891"/>
              <a:gd name="connsiteX127" fmla="*/ 1721046 w 3418951"/>
              <a:gd name="connsiteY127" fmla="*/ 739942 h 974891"/>
              <a:gd name="connsiteX128" fmla="*/ 1748648 w 3418951"/>
              <a:gd name="connsiteY128" fmla="*/ 729171 h 974891"/>
              <a:gd name="connsiteX129" fmla="*/ 2585441 w 3418951"/>
              <a:gd name="connsiteY129" fmla="*/ 723785 h 974891"/>
              <a:gd name="connsiteX130" fmla="*/ 2588134 w 3418951"/>
              <a:gd name="connsiteY130" fmla="*/ 731864 h 974891"/>
              <a:gd name="connsiteX131" fmla="*/ 2524852 w 3418951"/>
              <a:gd name="connsiteY131" fmla="*/ 753743 h 974891"/>
              <a:gd name="connsiteX132" fmla="*/ 2585441 w 3418951"/>
              <a:gd name="connsiteY132" fmla="*/ 723785 h 974891"/>
              <a:gd name="connsiteX133" fmla="*/ 2489173 w 3418951"/>
              <a:gd name="connsiteY133" fmla="*/ 718400 h 974891"/>
              <a:gd name="connsiteX134" fmla="*/ 2486480 w 3418951"/>
              <a:gd name="connsiteY134" fmla="*/ 729171 h 974891"/>
              <a:gd name="connsiteX135" fmla="*/ 2508359 w 3418951"/>
              <a:gd name="connsiteY135" fmla="*/ 726478 h 974891"/>
              <a:gd name="connsiteX136" fmla="*/ 2417477 w 3418951"/>
              <a:gd name="connsiteY136" fmla="*/ 761821 h 974891"/>
              <a:gd name="connsiteX137" fmla="*/ 2403676 w 3418951"/>
              <a:gd name="connsiteY137" fmla="*/ 753743 h 974891"/>
              <a:gd name="connsiteX138" fmla="*/ 2489173 w 3418951"/>
              <a:gd name="connsiteY138" fmla="*/ 718400 h 974891"/>
              <a:gd name="connsiteX139" fmla="*/ 2681709 w 3418951"/>
              <a:gd name="connsiteY139" fmla="*/ 715707 h 974891"/>
              <a:gd name="connsiteX140" fmla="*/ 2654107 w 3418951"/>
              <a:gd name="connsiteY140" fmla="*/ 729171 h 974891"/>
              <a:gd name="connsiteX141" fmla="*/ 2681709 w 3418951"/>
              <a:gd name="connsiteY141" fmla="*/ 715707 h 974891"/>
              <a:gd name="connsiteX142" fmla="*/ 2469987 w 3418951"/>
              <a:gd name="connsiteY142" fmla="*/ 704599 h 974891"/>
              <a:gd name="connsiteX143" fmla="*/ 2486480 w 3418951"/>
              <a:gd name="connsiteY143" fmla="*/ 704599 h 974891"/>
              <a:gd name="connsiteX144" fmla="*/ 2458879 w 3418951"/>
              <a:gd name="connsiteY144" fmla="*/ 715370 h 974891"/>
              <a:gd name="connsiteX145" fmla="*/ 2469987 w 3418951"/>
              <a:gd name="connsiteY145" fmla="*/ 704599 h 974891"/>
              <a:gd name="connsiteX146" fmla="*/ 2574670 w 3418951"/>
              <a:gd name="connsiteY146" fmla="*/ 701906 h 974891"/>
              <a:gd name="connsiteX147" fmla="*/ 2519467 w 3418951"/>
              <a:gd name="connsiteY147" fmla="*/ 726478 h 974891"/>
              <a:gd name="connsiteX148" fmla="*/ 2574670 w 3418951"/>
              <a:gd name="connsiteY148" fmla="*/ 701906 h 974891"/>
              <a:gd name="connsiteX149" fmla="*/ 2673630 w 3418951"/>
              <a:gd name="connsiteY149" fmla="*/ 696857 h 974891"/>
              <a:gd name="connsiteX150" fmla="*/ 2673630 w 3418951"/>
              <a:gd name="connsiteY150" fmla="*/ 707628 h 974891"/>
              <a:gd name="connsiteX151" fmla="*/ 2643336 w 3418951"/>
              <a:gd name="connsiteY151" fmla="*/ 718400 h 974891"/>
              <a:gd name="connsiteX152" fmla="*/ 2670938 w 3418951"/>
              <a:gd name="connsiteY152" fmla="*/ 707628 h 974891"/>
              <a:gd name="connsiteX153" fmla="*/ 2659830 w 3418951"/>
              <a:gd name="connsiteY153" fmla="*/ 702243 h 974891"/>
              <a:gd name="connsiteX154" fmla="*/ 2673630 w 3418951"/>
              <a:gd name="connsiteY154" fmla="*/ 696857 h 974891"/>
              <a:gd name="connsiteX155" fmla="*/ 2277114 w 3418951"/>
              <a:gd name="connsiteY155" fmla="*/ 696520 h 974891"/>
              <a:gd name="connsiteX156" fmla="*/ 2260619 w 3418951"/>
              <a:gd name="connsiteY156" fmla="*/ 699213 h 974891"/>
              <a:gd name="connsiteX157" fmla="*/ 2266005 w 3418951"/>
              <a:gd name="connsiteY157" fmla="*/ 707292 h 974891"/>
              <a:gd name="connsiteX158" fmla="*/ 2277114 w 3418951"/>
              <a:gd name="connsiteY158" fmla="*/ 696520 h 974891"/>
              <a:gd name="connsiteX159" fmla="*/ 1985279 w 3418951"/>
              <a:gd name="connsiteY159" fmla="*/ 688779 h 974891"/>
              <a:gd name="connsiteX160" fmla="*/ 2001773 w 3418951"/>
              <a:gd name="connsiteY160" fmla="*/ 702243 h 974891"/>
              <a:gd name="connsiteX161" fmla="*/ 1993358 w 3418951"/>
              <a:gd name="connsiteY161" fmla="*/ 707628 h 974891"/>
              <a:gd name="connsiteX162" fmla="*/ 2004466 w 3418951"/>
              <a:gd name="connsiteY162" fmla="*/ 710321 h 974891"/>
              <a:gd name="connsiteX163" fmla="*/ 2012880 w 3418951"/>
              <a:gd name="connsiteY163" fmla="*/ 723785 h 974891"/>
              <a:gd name="connsiteX164" fmla="*/ 1987972 w 3418951"/>
              <a:gd name="connsiteY164" fmla="*/ 729171 h 974891"/>
              <a:gd name="connsiteX165" fmla="*/ 1996387 w 3418951"/>
              <a:gd name="connsiteY165" fmla="*/ 721093 h 974891"/>
              <a:gd name="connsiteX166" fmla="*/ 1966093 w 3418951"/>
              <a:gd name="connsiteY166" fmla="*/ 729171 h 974891"/>
              <a:gd name="connsiteX167" fmla="*/ 1985279 w 3418951"/>
              <a:gd name="connsiteY167" fmla="*/ 729171 h 974891"/>
              <a:gd name="connsiteX168" fmla="*/ 1954985 w 3418951"/>
              <a:gd name="connsiteY168" fmla="*/ 742635 h 974891"/>
              <a:gd name="connsiteX169" fmla="*/ 1966093 w 3418951"/>
              <a:gd name="connsiteY169" fmla="*/ 737249 h 974891"/>
              <a:gd name="connsiteX170" fmla="*/ 1952292 w 3418951"/>
              <a:gd name="connsiteY170" fmla="*/ 731864 h 974891"/>
              <a:gd name="connsiteX171" fmla="*/ 1966093 w 3418951"/>
              <a:gd name="connsiteY171" fmla="*/ 715370 h 974891"/>
              <a:gd name="connsiteX172" fmla="*/ 1954985 w 3418951"/>
              <a:gd name="connsiteY172" fmla="*/ 709985 h 974891"/>
              <a:gd name="connsiteX173" fmla="*/ 1985279 w 3418951"/>
              <a:gd name="connsiteY173" fmla="*/ 688779 h 974891"/>
              <a:gd name="connsiteX174" fmla="*/ 1954985 w 3418951"/>
              <a:gd name="connsiteY174" fmla="*/ 685412 h 974891"/>
              <a:gd name="connsiteX175" fmla="*/ 1958014 w 3418951"/>
              <a:gd name="connsiteY175" fmla="*/ 701569 h 974891"/>
              <a:gd name="connsiteX176" fmla="*/ 1933105 w 3418951"/>
              <a:gd name="connsiteY176" fmla="*/ 698876 h 974891"/>
              <a:gd name="connsiteX177" fmla="*/ 1954985 w 3418951"/>
              <a:gd name="connsiteY177" fmla="*/ 685412 h 974891"/>
              <a:gd name="connsiteX178" fmla="*/ 1996387 w 3418951"/>
              <a:gd name="connsiteY178" fmla="*/ 674641 h 974891"/>
              <a:gd name="connsiteX179" fmla="*/ 1982587 w 3418951"/>
              <a:gd name="connsiteY179" fmla="*/ 685412 h 974891"/>
              <a:gd name="connsiteX180" fmla="*/ 1996387 w 3418951"/>
              <a:gd name="connsiteY180" fmla="*/ 674641 h 974891"/>
              <a:gd name="connsiteX181" fmla="*/ 1107084 w 3418951"/>
              <a:gd name="connsiteY181" fmla="*/ 674641 h 974891"/>
              <a:gd name="connsiteX182" fmla="*/ 1107084 w 3418951"/>
              <a:gd name="connsiteY182" fmla="*/ 688105 h 974891"/>
              <a:gd name="connsiteX183" fmla="*/ 1098670 w 3418951"/>
              <a:gd name="connsiteY183" fmla="*/ 680027 h 974891"/>
              <a:gd name="connsiteX184" fmla="*/ 1107084 w 3418951"/>
              <a:gd name="connsiteY184" fmla="*/ 674641 h 974891"/>
              <a:gd name="connsiteX185" fmla="*/ 2241434 w 3418951"/>
              <a:gd name="connsiteY185" fmla="*/ 671948 h 974891"/>
              <a:gd name="connsiteX186" fmla="*/ 2202725 w 3418951"/>
              <a:gd name="connsiteY186" fmla="*/ 688442 h 974891"/>
              <a:gd name="connsiteX187" fmla="*/ 2158966 w 3418951"/>
              <a:gd name="connsiteY187" fmla="*/ 701906 h 974891"/>
              <a:gd name="connsiteX188" fmla="*/ 2241434 w 3418951"/>
              <a:gd name="connsiteY188" fmla="*/ 671948 h 974891"/>
              <a:gd name="connsiteX189" fmla="*/ 1902475 w 3418951"/>
              <a:gd name="connsiteY189" fmla="*/ 669256 h 974891"/>
              <a:gd name="connsiteX190" fmla="*/ 1880596 w 3418951"/>
              <a:gd name="connsiteY190" fmla="*/ 677335 h 974891"/>
              <a:gd name="connsiteX191" fmla="*/ 1902475 w 3418951"/>
              <a:gd name="connsiteY191" fmla="*/ 669256 h 974891"/>
              <a:gd name="connsiteX192" fmla="*/ 1959050 w 3418951"/>
              <a:gd name="connsiteY192" fmla="*/ 659647 h 974891"/>
              <a:gd name="connsiteX193" fmla="*/ 1968449 w 3418951"/>
              <a:gd name="connsiteY193" fmla="*/ 666563 h 974891"/>
              <a:gd name="connsiteX194" fmla="*/ 1932769 w 3418951"/>
              <a:gd name="connsiteY194" fmla="*/ 677335 h 974891"/>
              <a:gd name="connsiteX195" fmla="*/ 1927384 w 3418951"/>
              <a:gd name="connsiteY195" fmla="*/ 669256 h 974891"/>
              <a:gd name="connsiteX196" fmla="*/ 1959050 w 3418951"/>
              <a:gd name="connsiteY196" fmla="*/ 659647 h 974891"/>
              <a:gd name="connsiteX197" fmla="*/ 2885353 w 3418951"/>
              <a:gd name="connsiteY197" fmla="*/ 650070 h 974891"/>
              <a:gd name="connsiteX198" fmla="*/ 2833179 w 3418951"/>
              <a:gd name="connsiteY198" fmla="*/ 685412 h 974891"/>
              <a:gd name="connsiteX199" fmla="*/ 2885353 w 3418951"/>
              <a:gd name="connsiteY199" fmla="*/ 650070 h 974891"/>
              <a:gd name="connsiteX200" fmla="*/ 2244126 w 3418951"/>
              <a:gd name="connsiteY200" fmla="*/ 650070 h 974891"/>
              <a:gd name="connsiteX201" fmla="*/ 2216525 w 3418951"/>
              <a:gd name="connsiteY201" fmla="*/ 668919 h 974891"/>
              <a:gd name="connsiteX202" fmla="*/ 2244126 w 3418951"/>
              <a:gd name="connsiteY202" fmla="*/ 660841 h 974891"/>
              <a:gd name="connsiteX203" fmla="*/ 2244126 w 3418951"/>
              <a:gd name="connsiteY203" fmla="*/ 650070 h 974891"/>
              <a:gd name="connsiteX204" fmla="*/ 2464264 w 3418951"/>
              <a:gd name="connsiteY204" fmla="*/ 636605 h 974891"/>
              <a:gd name="connsiteX205" fmla="*/ 2511052 w 3418951"/>
              <a:gd name="connsiteY205" fmla="*/ 636605 h 974891"/>
              <a:gd name="connsiteX206" fmla="*/ 2525189 w 3418951"/>
              <a:gd name="connsiteY206" fmla="*/ 641991 h 974891"/>
              <a:gd name="connsiteX207" fmla="*/ 2456522 w 3418951"/>
              <a:gd name="connsiteY207" fmla="*/ 671948 h 974891"/>
              <a:gd name="connsiteX208" fmla="*/ 2459215 w 3418951"/>
              <a:gd name="connsiteY208" fmla="*/ 661177 h 974891"/>
              <a:gd name="connsiteX209" fmla="*/ 2417813 w 3418951"/>
              <a:gd name="connsiteY209" fmla="*/ 677671 h 974891"/>
              <a:gd name="connsiteX210" fmla="*/ 2439692 w 3418951"/>
              <a:gd name="connsiteY210" fmla="*/ 674978 h 974891"/>
              <a:gd name="connsiteX211" fmla="*/ 2398290 w 3418951"/>
              <a:gd name="connsiteY211" fmla="*/ 696857 h 974891"/>
              <a:gd name="connsiteX212" fmla="*/ 2395597 w 3418951"/>
              <a:gd name="connsiteY212" fmla="*/ 680363 h 974891"/>
              <a:gd name="connsiteX213" fmla="*/ 2464264 w 3418951"/>
              <a:gd name="connsiteY213" fmla="*/ 636605 h 974891"/>
              <a:gd name="connsiteX214" fmla="*/ 2304715 w 3418951"/>
              <a:gd name="connsiteY214" fmla="*/ 628190 h 974891"/>
              <a:gd name="connsiteX215" fmla="*/ 2288221 w 3418951"/>
              <a:gd name="connsiteY215" fmla="*/ 638962 h 974891"/>
              <a:gd name="connsiteX216" fmla="*/ 2304715 w 3418951"/>
              <a:gd name="connsiteY216" fmla="*/ 628190 h 974891"/>
              <a:gd name="connsiteX217" fmla="*/ 2056976 w 3418951"/>
              <a:gd name="connsiteY217" fmla="*/ 625498 h 974891"/>
              <a:gd name="connsiteX218" fmla="*/ 2048560 w 3418951"/>
              <a:gd name="connsiteY218" fmla="*/ 636269 h 974891"/>
              <a:gd name="connsiteX219" fmla="*/ 1971478 w 3418951"/>
              <a:gd name="connsiteY219" fmla="*/ 658148 h 974891"/>
              <a:gd name="connsiteX220" fmla="*/ 2056976 w 3418951"/>
              <a:gd name="connsiteY220" fmla="*/ 625498 h 974891"/>
              <a:gd name="connsiteX221" fmla="*/ 2582748 w 3418951"/>
              <a:gd name="connsiteY221" fmla="*/ 617419 h 974891"/>
              <a:gd name="connsiteX222" fmla="*/ 2544038 w 3418951"/>
              <a:gd name="connsiteY222" fmla="*/ 636605 h 974891"/>
              <a:gd name="connsiteX223" fmla="*/ 2582748 w 3418951"/>
              <a:gd name="connsiteY223" fmla="*/ 617419 h 974891"/>
              <a:gd name="connsiteX224" fmla="*/ 1954985 w 3418951"/>
              <a:gd name="connsiteY224" fmla="*/ 617419 h 974891"/>
              <a:gd name="connsiteX225" fmla="*/ 1866795 w 3418951"/>
              <a:gd name="connsiteY225" fmla="*/ 647377 h 974891"/>
              <a:gd name="connsiteX226" fmla="*/ 1875211 w 3418951"/>
              <a:gd name="connsiteY226" fmla="*/ 636605 h 974891"/>
              <a:gd name="connsiteX227" fmla="*/ 1877904 w 3418951"/>
              <a:gd name="connsiteY227" fmla="*/ 644683 h 974891"/>
              <a:gd name="connsiteX228" fmla="*/ 1954985 w 3418951"/>
              <a:gd name="connsiteY228" fmla="*/ 617419 h 974891"/>
              <a:gd name="connsiteX229" fmla="*/ 1437291 w 3418951"/>
              <a:gd name="connsiteY229" fmla="*/ 617419 h 974891"/>
              <a:gd name="connsiteX230" fmla="*/ 1448399 w 3418951"/>
              <a:gd name="connsiteY230" fmla="*/ 617419 h 974891"/>
              <a:gd name="connsiteX231" fmla="*/ 1443013 w 3418951"/>
              <a:gd name="connsiteY231" fmla="*/ 633912 h 974891"/>
              <a:gd name="connsiteX232" fmla="*/ 1418105 w 3418951"/>
              <a:gd name="connsiteY232" fmla="*/ 630883 h 974891"/>
              <a:gd name="connsiteX233" fmla="*/ 1437291 w 3418951"/>
              <a:gd name="connsiteY233" fmla="*/ 617419 h 974891"/>
              <a:gd name="connsiteX234" fmla="*/ 2527545 w 3418951"/>
              <a:gd name="connsiteY234" fmla="*/ 614726 h 974891"/>
              <a:gd name="connsiteX235" fmla="*/ 2530238 w 3418951"/>
              <a:gd name="connsiteY235" fmla="*/ 620111 h 974891"/>
              <a:gd name="connsiteX236" fmla="*/ 2494558 w 3418951"/>
              <a:gd name="connsiteY236" fmla="*/ 636605 h 974891"/>
              <a:gd name="connsiteX237" fmla="*/ 2527545 w 3418951"/>
              <a:gd name="connsiteY237" fmla="*/ 614726 h 974891"/>
              <a:gd name="connsiteX238" fmla="*/ 2915647 w 3418951"/>
              <a:gd name="connsiteY238" fmla="*/ 609677 h 974891"/>
              <a:gd name="connsiteX239" fmla="*/ 2849673 w 3418951"/>
              <a:gd name="connsiteY239" fmla="*/ 653435 h 974891"/>
              <a:gd name="connsiteX240" fmla="*/ 2846980 w 3418951"/>
              <a:gd name="connsiteY240" fmla="*/ 661514 h 974891"/>
              <a:gd name="connsiteX241" fmla="*/ 2778314 w 3418951"/>
              <a:gd name="connsiteY241" fmla="*/ 696857 h 974891"/>
              <a:gd name="connsiteX242" fmla="*/ 2803222 w 3418951"/>
              <a:gd name="connsiteY242" fmla="*/ 677671 h 974891"/>
              <a:gd name="connsiteX243" fmla="*/ 2761821 w 3418951"/>
              <a:gd name="connsiteY243" fmla="*/ 691135 h 974891"/>
              <a:gd name="connsiteX244" fmla="*/ 2915647 w 3418951"/>
              <a:gd name="connsiteY244" fmla="*/ 609677 h 974891"/>
              <a:gd name="connsiteX245" fmla="*/ 1976864 w 3418951"/>
              <a:gd name="connsiteY245" fmla="*/ 606648 h 974891"/>
              <a:gd name="connsiteX246" fmla="*/ 1960371 w 3418951"/>
              <a:gd name="connsiteY246" fmla="*/ 620111 h 974891"/>
              <a:gd name="connsiteX247" fmla="*/ 1960371 w 3418951"/>
              <a:gd name="connsiteY247" fmla="*/ 614726 h 974891"/>
              <a:gd name="connsiteX248" fmla="*/ 1976864 w 3418951"/>
              <a:gd name="connsiteY248" fmla="*/ 606648 h 974891"/>
              <a:gd name="connsiteX249" fmla="*/ 283755 w 3418951"/>
              <a:gd name="connsiteY249" fmla="*/ 603955 h 974891"/>
              <a:gd name="connsiteX250" fmla="*/ 283755 w 3418951"/>
              <a:gd name="connsiteY250" fmla="*/ 617419 h 974891"/>
              <a:gd name="connsiteX251" fmla="*/ 272648 w 3418951"/>
              <a:gd name="connsiteY251" fmla="*/ 617419 h 974891"/>
              <a:gd name="connsiteX252" fmla="*/ 283755 w 3418951"/>
              <a:gd name="connsiteY252" fmla="*/ 603955 h 974891"/>
              <a:gd name="connsiteX253" fmla="*/ 2103942 w 3418951"/>
              <a:gd name="connsiteY253" fmla="*/ 599537 h 974891"/>
              <a:gd name="connsiteX254" fmla="*/ 2114534 w 3418951"/>
              <a:gd name="connsiteY254" fmla="*/ 600925 h 974891"/>
              <a:gd name="connsiteX255" fmla="*/ 2087270 w 3418951"/>
              <a:gd name="connsiteY255" fmla="*/ 619775 h 974891"/>
              <a:gd name="connsiteX256" fmla="*/ 2078854 w 3418951"/>
              <a:gd name="connsiteY256" fmla="*/ 609004 h 974891"/>
              <a:gd name="connsiteX257" fmla="*/ 2103942 w 3418951"/>
              <a:gd name="connsiteY257" fmla="*/ 599537 h 974891"/>
              <a:gd name="connsiteX258" fmla="*/ 2582748 w 3418951"/>
              <a:gd name="connsiteY258" fmla="*/ 592847 h 974891"/>
              <a:gd name="connsiteX259" fmla="*/ 2549761 w 3418951"/>
              <a:gd name="connsiteY259" fmla="*/ 614726 h 974891"/>
              <a:gd name="connsiteX260" fmla="*/ 2535961 w 3418951"/>
              <a:gd name="connsiteY260" fmla="*/ 609341 h 974891"/>
              <a:gd name="connsiteX261" fmla="*/ 2582748 w 3418951"/>
              <a:gd name="connsiteY261" fmla="*/ 592847 h 974891"/>
              <a:gd name="connsiteX262" fmla="*/ 2613042 w 3418951"/>
              <a:gd name="connsiteY262" fmla="*/ 579382 h 974891"/>
              <a:gd name="connsiteX263" fmla="*/ 2588134 w 3418951"/>
              <a:gd name="connsiteY263" fmla="*/ 590154 h 974891"/>
              <a:gd name="connsiteX264" fmla="*/ 2613042 w 3418951"/>
              <a:gd name="connsiteY264" fmla="*/ 579382 h 974891"/>
              <a:gd name="connsiteX265" fmla="*/ 710567 w 3418951"/>
              <a:gd name="connsiteY265" fmla="*/ 576690 h 974891"/>
              <a:gd name="connsiteX266" fmla="*/ 661087 w 3418951"/>
              <a:gd name="connsiteY266" fmla="*/ 614726 h 974891"/>
              <a:gd name="connsiteX267" fmla="*/ 674887 w 3418951"/>
              <a:gd name="connsiteY267" fmla="*/ 579382 h 974891"/>
              <a:gd name="connsiteX268" fmla="*/ 710567 w 3418951"/>
              <a:gd name="connsiteY268" fmla="*/ 576690 h 974891"/>
              <a:gd name="connsiteX269" fmla="*/ 2568947 w 3418951"/>
              <a:gd name="connsiteY269" fmla="*/ 576353 h 974891"/>
              <a:gd name="connsiteX270" fmla="*/ 2535961 w 3418951"/>
              <a:gd name="connsiteY270" fmla="*/ 592847 h 974891"/>
              <a:gd name="connsiteX271" fmla="*/ 2568947 w 3418951"/>
              <a:gd name="connsiteY271" fmla="*/ 576353 h 974891"/>
              <a:gd name="connsiteX272" fmla="*/ 1541133 w 3418951"/>
              <a:gd name="connsiteY272" fmla="*/ 564109 h 974891"/>
              <a:gd name="connsiteX273" fmla="*/ 1533896 w 3418951"/>
              <a:gd name="connsiteY273" fmla="*/ 573661 h 974891"/>
              <a:gd name="connsiteX274" fmla="*/ 1550390 w 3418951"/>
              <a:gd name="connsiteY274" fmla="*/ 570968 h 974891"/>
              <a:gd name="connsiteX275" fmla="*/ 1541133 w 3418951"/>
              <a:gd name="connsiteY275" fmla="*/ 564109 h 974891"/>
              <a:gd name="connsiteX276" fmla="*/ 2692817 w 3418951"/>
              <a:gd name="connsiteY276" fmla="*/ 562889 h 974891"/>
              <a:gd name="connsiteX277" fmla="*/ 2676323 w 3418951"/>
              <a:gd name="connsiteY277" fmla="*/ 570968 h 974891"/>
              <a:gd name="connsiteX278" fmla="*/ 2692817 w 3418951"/>
              <a:gd name="connsiteY278" fmla="*/ 562889 h 974891"/>
              <a:gd name="connsiteX279" fmla="*/ 2395597 w 3418951"/>
              <a:gd name="connsiteY279" fmla="*/ 557504 h 974891"/>
              <a:gd name="connsiteX280" fmla="*/ 2384531 w 3418951"/>
              <a:gd name="connsiteY280" fmla="*/ 564909 h 974891"/>
              <a:gd name="connsiteX281" fmla="*/ 2382575 w 3418951"/>
              <a:gd name="connsiteY281" fmla="*/ 568090 h 974891"/>
              <a:gd name="connsiteX282" fmla="*/ 2381797 w 3418951"/>
              <a:gd name="connsiteY282" fmla="*/ 568275 h 974891"/>
              <a:gd name="connsiteX283" fmla="*/ 2381633 w 3418951"/>
              <a:gd name="connsiteY283" fmla="*/ 569621 h 974891"/>
              <a:gd name="connsiteX284" fmla="*/ 2382575 w 3418951"/>
              <a:gd name="connsiteY284" fmla="*/ 568090 h 974891"/>
              <a:gd name="connsiteX285" fmla="*/ 2391726 w 3418951"/>
              <a:gd name="connsiteY285" fmla="*/ 565919 h 974891"/>
              <a:gd name="connsiteX286" fmla="*/ 2395597 w 3418951"/>
              <a:gd name="connsiteY286" fmla="*/ 557504 h 974891"/>
              <a:gd name="connsiteX287" fmla="*/ 616992 w 3418951"/>
              <a:gd name="connsiteY287" fmla="*/ 554811 h 974891"/>
              <a:gd name="connsiteX288" fmla="*/ 608576 w 3418951"/>
              <a:gd name="connsiteY288" fmla="*/ 568275 h 974891"/>
              <a:gd name="connsiteX289" fmla="*/ 616992 w 3418951"/>
              <a:gd name="connsiteY289" fmla="*/ 590154 h 974891"/>
              <a:gd name="connsiteX290" fmla="*/ 638534 w 3418951"/>
              <a:gd name="connsiteY290" fmla="*/ 587125 h 974891"/>
              <a:gd name="connsiteX291" fmla="*/ 652335 w 3418951"/>
              <a:gd name="connsiteY291" fmla="*/ 614390 h 974891"/>
              <a:gd name="connsiteX292" fmla="*/ 597132 w 3418951"/>
              <a:gd name="connsiteY292" fmla="*/ 636269 h 974891"/>
              <a:gd name="connsiteX293" fmla="*/ 605548 w 3418951"/>
              <a:gd name="connsiteY293" fmla="*/ 644347 h 974891"/>
              <a:gd name="connsiteX294" fmla="*/ 586360 w 3418951"/>
              <a:gd name="connsiteY294" fmla="*/ 655118 h 974891"/>
              <a:gd name="connsiteX295" fmla="*/ 569867 w 3418951"/>
              <a:gd name="connsiteY295" fmla="*/ 674305 h 974891"/>
              <a:gd name="connsiteX296" fmla="*/ 578282 w 3418951"/>
              <a:gd name="connsiteY296" fmla="*/ 652426 h 974891"/>
              <a:gd name="connsiteX297" fmla="*/ 572897 w 3418951"/>
              <a:gd name="connsiteY297" fmla="*/ 644347 h 974891"/>
              <a:gd name="connsiteX298" fmla="*/ 551018 w 3418951"/>
              <a:gd name="connsiteY298" fmla="*/ 660841 h 974891"/>
              <a:gd name="connsiteX299" fmla="*/ 537217 w 3418951"/>
              <a:gd name="connsiteY299" fmla="*/ 647377 h 974891"/>
              <a:gd name="connsiteX300" fmla="*/ 528802 w 3418951"/>
              <a:gd name="connsiteY300" fmla="*/ 655455 h 974891"/>
              <a:gd name="connsiteX301" fmla="*/ 578282 w 3418951"/>
              <a:gd name="connsiteY301" fmla="*/ 600925 h 974891"/>
              <a:gd name="connsiteX302" fmla="*/ 564482 w 3418951"/>
              <a:gd name="connsiteY302" fmla="*/ 598233 h 974891"/>
              <a:gd name="connsiteX303" fmla="*/ 592083 w 3418951"/>
              <a:gd name="connsiteY303" fmla="*/ 568275 h 974891"/>
              <a:gd name="connsiteX304" fmla="*/ 616992 w 3418951"/>
              <a:gd name="connsiteY304" fmla="*/ 554811 h 974891"/>
              <a:gd name="connsiteX305" fmla="*/ 231582 w 3418951"/>
              <a:gd name="connsiteY305" fmla="*/ 554811 h 974891"/>
              <a:gd name="connsiteX306" fmla="*/ 245383 w 3418951"/>
              <a:gd name="connsiteY306" fmla="*/ 557504 h 974891"/>
              <a:gd name="connsiteX307" fmla="*/ 242690 w 3418951"/>
              <a:gd name="connsiteY307" fmla="*/ 568275 h 974891"/>
              <a:gd name="connsiteX308" fmla="*/ 231582 w 3418951"/>
              <a:gd name="connsiteY308" fmla="*/ 565582 h 974891"/>
              <a:gd name="connsiteX309" fmla="*/ 173687 w 3418951"/>
              <a:gd name="connsiteY309" fmla="*/ 600925 h 974891"/>
              <a:gd name="connsiteX310" fmla="*/ 159886 w 3418951"/>
              <a:gd name="connsiteY310" fmla="*/ 595540 h 974891"/>
              <a:gd name="connsiteX311" fmla="*/ 231582 w 3418951"/>
              <a:gd name="connsiteY311" fmla="*/ 554811 h 974891"/>
              <a:gd name="connsiteX312" fmla="*/ 1398918 w 3418951"/>
              <a:gd name="connsiteY312" fmla="*/ 544040 h 974891"/>
              <a:gd name="connsiteX313" fmla="*/ 1294235 w 3418951"/>
              <a:gd name="connsiteY313" fmla="*/ 609341 h 974891"/>
              <a:gd name="connsiteX314" fmla="*/ 1407334 w 3418951"/>
              <a:gd name="connsiteY314" fmla="*/ 546733 h 974891"/>
              <a:gd name="connsiteX315" fmla="*/ 1398918 w 3418951"/>
              <a:gd name="connsiteY315" fmla="*/ 544040 h 974891"/>
              <a:gd name="connsiteX316" fmla="*/ 2706617 w 3418951"/>
              <a:gd name="connsiteY316" fmla="*/ 527547 h 974891"/>
              <a:gd name="connsiteX317" fmla="*/ 2687431 w 3418951"/>
              <a:gd name="connsiteY317" fmla="*/ 541011 h 974891"/>
              <a:gd name="connsiteX318" fmla="*/ 2632229 w 3418951"/>
              <a:gd name="connsiteY318" fmla="*/ 565582 h 974891"/>
              <a:gd name="connsiteX319" fmla="*/ 2706617 w 3418951"/>
              <a:gd name="connsiteY319" fmla="*/ 527547 h 974891"/>
              <a:gd name="connsiteX320" fmla="*/ 2436663 w 3418951"/>
              <a:gd name="connsiteY320" fmla="*/ 519468 h 974891"/>
              <a:gd name="connsiteX321" fmla="*/ 2425555 w 3418951"/>
              <a:gd name="connsiteY321" fmla="*/ 544040 h 974891"/>
              <a:gd name="connsiteX322" fmla="*/ 2464264 w 3418951"/>
              <a:gd name="connsiteY322" fmla="*/ 519468 h 974891"/>
              <a:gd name="connsiteX323" fmla="*/ 2436663 w 3418951"/>
              <a:gd name="connsiteY323" fmla="*/ 519468 h 974891"/>
              <a:gd name="connsiteX324" fmla="*/ 2004466 w 3418951"/>
              <a:gd name="connsiteY324" fmla="*/ 519468 h 974891"/>
              <a:gd name="connsiteX325" fmla="*/ 1982587 w 3418951"/>
              <a:gd name="connsiteY325" fmla="*/ 530239 h 974891"/>
              <a:gd name="connsiteX326" fmla="*/ 2001773 w 3418951"/>
              <a:gd name="connsiteY326" fmla="*/ 527547 h 974891"/>
              <a:gd name="connsiteX327" fmla="*/ 2004466 w 3418951"/>
              <a:gd name="connsiteY327" fmla="*/ 519468 h 974891"/>
              <a:gd name="connsiteX328" fmla="*/ 721675 w 3418951"/>
              <a:gd name="connsiteY328" fmla="*/ 514082 h 974891"/>
              <a:gd name="connsiteX329" fmla="*/ 707874 w 3418951"/>
              <a:gd name="connsiteY329" fmla="*/ 524853 h 974891"/>
              <a:gd name="connsiteX330" fmla="*/ 713260 w 3418951"/>
              <a:gd name="connsiteY330" fmla="*/ 530239 h 974891"/>
              <a:gd name="connsiteX331" fmla="*/ 721675 w 3418951"/>
              <a:gd name="connsiteY331" fmla="*/ 514082 h 974891"/>
              <a:gd name="connsiteX332" fmla="*/ 641564 w 3418951"/>
              <a:gd name="connsiteY332" fmla="*/ 511053 h 974891"/>
              <a:gd name="connsiteX333" fmla="*/ 619685 w 3418951"/>
              <a:gd name="connsiteY333" fmla="*/ 527547 h 974891"/>
              <a:gd name="connsiteX334" fmla="*/ 641564 w 3418951"/>
              <a:gd name="connsiteY334" fmla="*/ 511053 h 974891"/>
              <a:gd name="connsiteX335" fmla="*/ 663779 w 3418951"/>
              <a:gd name="connsiteY335" fmla="*/ 497589 h 974891"/>
              <a:gd name="connsiteX336" fmla="*/ 658394 w 3418951"/>
              <a:gd name="connsiteY336" fmla="*/ 511053 h 974891"/>
              <a:gd name="connsiteX337" fmla="*/ 663779 w 3418951"/>
              <a:gd name="connsiteY337" fmla="*/ 497589 h 974891"/>
              <a:gd name="connsiteX338" fmla="*/ 2596549 w 3418951"/>
              <a:gd name="connsiteY338" fmla="*/ 489510 h 974891"/>
              <a:gd name="connsiteX339" fmla="*/ 2604964 w 3418951"/>
              <a:gd name="connsiteY339" fmla="*/ 492203 h 974891"/>
              <a:gd name="connsiteX340" fmla="*/ 2610349 w 3418951"/>
              <a:gd name="connsiteY340" fmla="*/ 502975 h 974891"/>
              <a:gd name="connsiteX341" fmla="*/ 2580055 w 3418951"/>
              <a:gd name="connsiteY341" fmla="*/ 516439 h 974891"/>
              <a:gd name="connsiteX342" fmla="*/ 2596549 w 3418951"/>
              <a:gd name="connsiteY342" fmla="*/ 489510 h 974891"/>
              <a:gd name="connsiteX343" fmla="*/ 2246819 w 3418951"/>
              <a:gd name="connsiteY343" fmla="*/ 481095 h 974891"/>
              <a:gd name="connsiteX344" fmla="*/ 2224940 w 3418951"/>
              <a:gd name="connsiteY344" fmla="*/ 489174 h 974891"/>
              <a:gd name="connsiteX345" fmla="*/ 2246819 w 3418951"/>
              <a:gd name="connsiteY345" fmla="*/ 481095 h 974891"/>
              <a:gd name="connsiteX346" fmla="*/ 3128043 w 3418951"/>
              <a:gd name="connsiteY346" fmla="*/ 470324 h 974891"/>
              <a:gd name="connsiteX347" fmla="*/ 3114242 w 3418951"/>
              <a:gd name="connsiteY347" fmla="*/ 478402 h 974891"/>
              <a:gd name="connsiteX348" fmla="*/ 3128043 w 3418951"/>
              <a:gd name="connsiteY348" fmla="*/ 470324 h 974891"/>
              <a:gd name="connsiteX349" fmla="*/ 2712003 w 3418951"/>
              <a:gd name="connsiteY349" fmla="*/ 470324 h 974891"/>
              <a:gd name="connsiteX350" fmla="*/ 2662523 w 3418951"/>
              <a:gd name="connsiteY350" fmla="*/ 497589 h 974891"/>
              <a:gd name="connsiteX351" fmla="*/ 2712003 w 3418951"/>
              <a:gd name="connsiteY351" fmla="*/ 470324 h 974891"/>
              <a:gd name="connsiteX352" fmla="*/ 2312793 w 3418951"/>
              <a:gd name="connsiteY352" fmla="*/ 462245 h 974891"/>
              <a:gd name="connsiteX353" fmla="*/ 2296299 w 3418951"/>
              <a:gd name="connsiteY353" fmla="*/ 473017 h 974891"/>
              <a:gd name="connsiteX354" fmla="*/ 2312793 w 3418951"/>
              <a:gd name="connsiteY354" fmla="*/ 462245 h 974891"/>
              <a:gd name="connsiteX355" fmla="*/ 2279806 w 3418951"/>
              <a:gd name="connsiteY355" fmla="*/ 462245 h 974891"/>
              <a:gd name="connsiteX356" fmla="*/ 2290578 w 3418951"/>
              <a:gd name="connsiteY356" fmla="*/ 475710 h 974891"/>
              <a:gd name="connsiteX357" fmla="*/ 2268698 w 3418951"/>
              <a:gd name="connsiteY357" fmla="*/ 475710 h 974891"/>
              <a:gd name="connsiteX358" fmla="*/ 2279806 w 3418951"/>
              <a:gd name="connsiteY358" fmla="*/ 462245 h 974891"/>
              <a:gd name="connsiteX359" fmla="*/ 2346117 w 3418951"/>
              <a:gd name="connsiteY359" fmla="*/ 459216 h 974891"/>
              <a:gd name="connsiteX360" fmla="*/ 2271728 w 3418951"/>
              <a:gd name="connsiteY360" fmla="*/ 511053 h 974891"/>
              <a:gd name="connsiteX361" fmla="*/ 2271728 w 3418951"/>
              <a:gd name="connsiteY361" fmla="*/ 494559 h 974891"/>
              <a:gd name="connsiteX362" fmla="*/ 2346117 w 3418951"/>
              <a:gd name="connsiteY362" fmla="*/ 459216 h 974891"/>
              <a:gd name="connsiteX363" fmla="*/ 378799 w 3418951"/>
              <a:gd name="connsiteY363" fmla="*/ 456512 h 974891"/>
              <a:gd name="connsiteX364" fmla="*/ 393825 w 3418951"/>
              <a:gd name="connsiteY364" fmla="*/ 462245 h 974891"/>
              <a:gd name="connsiteX365" fmla="*/ 347037 w 3418951"/>
              <a:gd name="connsiteY365" fmla="*/ 492203 h 974891"/>
              <a:gd name="connsiteX366" fmla="*/ 378799 w 3418951"/>
              <a:gd name="connsiteY366" fmla="*/ 456512 h 974891"/>
              <a:gd name="connsiteX367" fmla="*/ 911519 w 3418951"/>
              <a:gd name="connsiteY367" fmla="*/ 451137 h 974891"/>
              <a:gd name="connsiteX368" fmla="*/ 900411 w 3418951"/>
              <a:gd name="connsiteY368" fmla="*/ 459216 h 974891"/>
              <a:gd name="connsiteX369" fmla="*/ 911519 w 3418951"/>
              <a:gd name="connsiteY369" fmla="*/ 451137 h 974891"/>
              <a:gd name="connsiteX370" fmla="*/ 2615735 w 3418951"/>
              <a:gd name="connsiteY370" fmla="*/ 443059 h 974891"/>
              <a:gd name="connsiteX371" fmla="*/ 2574333 w 3418951"/>
              <a:gd name="connsiteY371" fmla="*/ 483788 h 974891"/>
              <a:gd name="connsiteX372" fmla="*/ 2555147 w 3418951"/>
              <a:gd name="connsiteY372" fmla="*/ 481095 h 974891"/>
              <a:gd name="connsiteX373" fmla="*/ 2615735 w 3418951"/>
              <a:gd name="connsiteY373" fmla="*/ 443059 h 974891"/>
              <a:gd name="connsiteX374" fmla="*/ 2819379 w 3418951"/>
              <a:gd name="connsiteY374" fmla="*/ 442722 h 974891"/>
              <a:gd name="connsiteX375" fmla="*/ 2827794 w 3418951"/>
              <a:gd name="connsiteY375" fmla="*/ 459216 h 974891"/>
              <a:gd name="connsiteX376" fmla="*/ 2797500 w 3418951"/>
              <a:gd name="connsiteY376" fmla="*/ 483788 h 974891"/>
              <a:gd name="connsiteX377" fmla="*/ 2811301 w 3418951"/>
              <a:gd name="connsiteY377" fmla="*/ 500282 h 974891"/>
              <a:gd name="connsiteX378" fmla="*/ 2789421 w 3418951"/>
              <a:gd name="connsiteY378" fmla="*/ 511053 h 974891"/>
              <a:gd name="connsiteX379" fmla="*/ 2794807 w 3418951"/>
              <a:gd name="connsiteY379" fmla="*/ 497589 h 974891"/>
              <a:gd name="connsiteX380" fmla="*/ 2723111 w 3418951"/>
              <a:gd name="connsiteY380" fmla="*/ 519131 h 974891"/>
              <a:gd name="connsiteX381" fmla="*/ 2709311 w 3418951"/>
              <a:gd name="connsiteY381" fmla="*/ 527210 h 974891"/>
              <a:gd name="connsiteX382" fmla="*/ 2777977 w 3418951"/>
              <a:gd name="connsiteY382" fmla="*/ 467294 h 974891"/>
              <a:gd name="connsiteX383" fmla="*/ 2786392 w 3418951"/>
              <a:gd name="connsiteY383" fmla="*/ 478066 h 974891"/>
              <a:gd name="connsiteX384" fmla="*/ 2819379 w 3418951"/>
              <a:gd name="connsiteY384" fmla="*/ 442722 h 974891"/>
              <a:gd name="connsiteX385" fmla="*/ 2544038 w 3418951"/>
              <a:gd name="connsiteY385" fmla="*/ 434644 h 974891"/>
              <a:gd name="connsiteX386" fmla="*/ 2513745 w 3418951"/>
              <a:gd name="connsiteY386" fmla="*/ 456523 h 974891"/>
              <a:gd name="connsiteX387" fmla="*/ 2544038 w 3418951"/>
              <a:gd name="connsiteY387" fmla="*/ 434644 h 974891"/>
              <a:gd name="connsiteX388" fmla="*/ 2392567 w 3418951"/>
              <a:gd name="connsiteY388" fmla="*/ 431951 h 974891"/>
              <a:gd name="connsiteX389" fmla="*/ 2356888 w 3418951"/>
              <a:gd name="connsiteY389" fmla="*/ 451137 h 974891"/>
              <a:gd name="connsiteX390" fmla="*/ 2364966 w 3418951"/>
              <a:gd name="connsiteY390" fmla="*/ 442722 h 974891"/>
              <a:gd name="connsiteX391" fmla="*/ 2351166 w 3418951"/>
              <a:gd name="connsiteY391" fmla="*/ 445415 h 974891"/>
              <a:gd name="connsiteX392" fmla="*/ 2392567 w 3418951"/>
              <a:gd name="connsiteY392" fmla="*/ 431951 h 974891"/>
              <a:gd name="connsiteX393" fmla="*/ 2850010 w 3418951"/>
              <a:gd name="connsiteY393" fmla="*/ 429594 h 974891"/>
              <a:gd name="connsiteX394" fmla="*/ 2838902 w 3418951"/>
              <a:gd name="connsiteY394" fmla="*/ 437673 h 974891"/>
              <a:gd name="connsiteX395" fmla="*/ 2850010 w 3418951"/>
              <a:gd name="connsiteY395" fmla="*/ 429594 h 974891"/>
              <a:gd name="connsiteX396" fmla="*/ 2428584 w 3418951"/>
              <a:gd name="connsiteY396" fmla="*/ 429258 h 974891"/>
              <a:gd name="connsiteX397" fmla="*/ 2412091 w 3418951"/>
              <a:gd name="connsiteY397" fmla="*/ 448445 h 974891"/>
              <a:gd name="connsiteX398" fmla="*/ 2428584 w 3418951"/>
              <a:gd name="connsiteY398" fmla="*/ 429258 h 974891"/>
              <a:gd name="connsiteX399" fmla="*/ 2742297 w 3418951"/>
              <a:gd name="connsiteY399" fmla="*/ 423873 h 974891"/>
              <a:gd name="connsiteX400" fmla="*/ 2728496 w 3418951"/>
              <a:gd name="connsiteY400" fmla="*/ 431951 h 974891"/>
              <a:gd name="connsiteX401" fmla="*/ 2742297 w 3418951"/>
              <a:gd name="connsiteY401" fmla="*/ 423873 h 974891"/>
              <a:gd name="connsiteX402" fmla="*/ 2326594 w 3418951"/>
              <a:gd name="connsiteY402" fmla="*/ 421180 h 974891"/>
              <a:gd name="connsiteX403" fmla="*/ 2301685 w 3418951"/>
              <a:gd name="connsiteY403" fmla="*/ 440366 h 974891"/>
              <a:gd name="connsiteX404" fmla="*/ 2326594 w 3418951"/>
              <a:gd name="connsiteY404" fmla="*/ 421180 h 974891"/>
              <a:gd name="connsiteX405" fmla="*/ 3180553 w 3418951"/>
              <a:gd name="connsiteY405" fmla="*/ 412765 h 974891"/>
              <a:gd name="connsiteX406" fmla="*/ 3185939 w 3418951"/>
              <a:gd name="connsiteY406" fmla="*/ 423536 h 974891"/>
              <a:gd name="connsiteX407" fmla="*/ 3177524 w 3418951"/>
              <a:gd name="connsiteY407" fmla="*/ 445415 h 974891"/>
              <a:gd name="connsiteX408" fmla="*/ 3155645 w 3418951"/>
              <a:gd name="connsiteY408" fmla="*/ 431951 h 974891"/>
              <a:gd name="connsiteX409" fmla="*/ 3177524 w 3418951"/>
              <a:gd name="connsiteY409" fmla="*/ 421180 h 974891"/>
              <a:gd name="connsiteX410" fmla="*/ 3169109 w 3418951"/>
              <a:gd name="connsiteY410" fmla="*/ 418487 h 974891"/>
              <a:gd name="connsiteX411" fmla="*/ 3180553 w 3418951"/>
              <a:gd name="connsiteY411" fmla="*/ 412765 h 974891"/>
              <a:gd name="connsiteX412" fmla="*/ 2516774 w 3418951"/>
              <a:gd name="connsiteY412" fmla="*/ 407716 h 974891"/>
              <a:gd name="connsiteX413" fmla="*/ 2489173 w 3418951"/>
              <a:gd name="connsiteY413" fmla="*/ 424209 h 974891"/>
              <a:gd name="connsiteX414" fmla="*/ 2516774 w 3418951"/>
              <a:gd name="connsiteY414" fmla="*/ 407716 h 974891"/>
              <a:gd name="connsiteX415" fmla="*/ 3141507 w 3418951"/>
              <a:gd name="connsiteY415" fmla="*/ 402330 h 974891"/>
              <a:gd name="connsiteX416" fmla="*/ 3136122 w 3418951"/>
              <a:gd name="connsiteY416" fmla="*/ 413101 h 974891"/>
              <a:gd name="connsiteX417" fmla="*/ 3127707 w 3418951"/>
              <a:gd name="connsiteY417" fmla="*/ 407716 h 974891"/>
              <a:gd name="connsiteX418" fmla="*/ 3141507 w 3418951"/>
              <a:gd name="connsiteY418" fmla="*/ 402330 h 974891"/>
              <a:gd name="connsiteX419" fmla="*/ 2613042 w 3418951"/>
              <a:gd name="connsiteY419" fmla="*/ 399637 h 974891"/>
              <a:gd name="connsiteX420" fmla="*/ 2560869 w 3418951"/>
              <a:gd name="connsiteY420" fmla="*/ 413101 h 974891"/>
              <a:gd name="connsiteX421" fmla="*/ 2560869 w 3418951"/>
              <a:gd name="connsiteY421" fmla="*/ 426565 h 974891"/>
              <a:gd name="connsiteX422" fmla="*/ 2613042 w 3418951"/>
              <a:gd name="connsiteY422" fmla="*/ 399637 h 974891"/>
              <a:gd name="connsiteX423" fmla="*/ 3019426 w 3418951"/>
              <a:gd name="connsiteY423" fmla="*/ 398317 h 974891"/>
              <a:gd name="connsiteX424" fmla="*/ 3026053 w 3418951"/>
              <a:gd name="connsiteY424" fmla="*/ 407716 h 974891"/>
              <a:gd name="connsiteX425" fmla="*/ 2995759 w 3418951"/>
              <a:gd name="connsiteY425" fmla="*/ 421180 h 974891"/>
              <a:gd name="connsiteX426" fmla="*/ 3019426 w 3418951"/>
              <a:gd name="connsiteY426" fmla="*/ 398317 h 974891"/>
              <a:gd name="connsiteX427" fmla="*/ 11108 w 3418951"/>
              <a:gd name="connsiteY427" fmla="*/ 396608 h 974891"/>
              <a:gd name="connsiteX428" fmla="*/ 38709 w 3418951"/>
              <a:gd name="connsiteY428" fmla="*/ 404686 h 974891"/>
              <a:gd name="connsiteX429" fmla="*/ 24909 w 3418951"/>
              <a:gd name="connsiteY429" fmla="*/ 421180 h 974891"/>
              <a:gd name="connsiteX430" fmla="*/ 0 w 3418951"/>
              <a:gd name="connsiteY430" fmla="*/ 413101 h 974891"/>
              <a:gd name="connsiteX431" fmla="*/ 11108 w 3418951"/>
              <a:gd name="connsiteY431" fmla="*/ 396608 h 974891"/>
              <a:gd name="connsiteX432" fmla="*/ 588717 w 3418951"/>
              <a:gd name="connsiteY432" fmla="*/ 392568 h 974891"/>
              <a:gd name="connsiteX433" fmla="*/ 603191 w 3418951"/>
              <a:gd name="connsiteY433" fmla="*/ 396608 h 974891"/>
              <a:gd name="connsiteX434" fmla="*/ 570204 w 3418951"/>
              <a:gd name="connsiteY434" fmla="*/ 396608 h 974891"/>
              <a:gd name="connsiteX435" fmla="*/ 588717 w 3418951"/>
              <a:gd name="connsiteY435" fmla="*/ 392568 h 974891"/>
              <a:gd name="connsiteX436" fmla="*/ 2750376 w 3418951"/>
              <a:gd name="connsiteY436" fmla="*/ 388529 h 974891"/>
              <a:gd name="connsiteX437" fmla="*/ 2728496 w 3418951"/>
              <a:gd name="connsiteY437" fmla="*/ 413101 h 974891"/>
              <a:gd name="connsiteX438" fmla="*/ 2723111 w 3418951"/>
              <a:gd name="connsiteY438" fmla="*/ 405023 h 974891"/>
              <a:gd name="connsiteX439" fmla="*/ 2750376 w 3418951"/>
              <a:gd name="connsiteY439" fmla="*/ 388529 h 974891"/>
              <a:gd name="connsiteX440" fmla="*/ 2858088 w 3418951"/>
              <a:gd name="connsiteY440" fmla="*/ 385836 h 974891"/>
              <a:gd name="connsiteX441" fmla="*/ 2863474 w 3418951"/>
              <a:gd name="connsiteY441" fmla="*/ 388529 h 974891"/>
              <a:gd name="connsiteX442" fmla="*/ 2844288 w 3418951"/>
              <a:gd name="connsiteY442" fmla="*/ 407716 h 974891"/>
              <a:gd name="connsiteX443" fmla="*/ 2827794 w 3418951"/>
              <a:gd name="connsiteY443" fmla="*/ 407716 h 974891"/>
              <a:gd name="connsiteX444" fmla="*/ 2792114 w 3418951"/>
              <a:gd name="connsiteY444" fmla="*/ 440366 h 974891"/>
              <a:gd name="connsiteX445" fmla="*/ 2720418 w 3418951"/>
              <a:gd name="connsiteY445" fmla="*/ 470324 h 974891"/>
              <a:gd name="connsiteX446" fmla="*/ 2717725 w 3418951"/>
              <a:gd name="connsiteY446" fmla="*/ 464938 h 974891"/>
              <a:gd name="connsiteX447" fmla="*/ 2778314 w 3418951"/>
              <a:gd name="connsiteY447" fmla="*/ 437673 h 974891"/>
              <a:gd name="connsiteX448" fmla="*/ 2858088 w 3418951"/>
              <a:gd name="connsiteY448" fmla="*/ 385836 h 974891"/>
              <a:gd name="connsiteX449" fmla="*/ 1421975 w 3418951"/>
              <a:gd name="connsiteY449" fmla="*/ 385163 h 974891"/>
              <a:gd name="connsiteX450" fmla="*/ 1412719 w 3418951"/>
              <a:gd name="connsiteY450" fmla="*/ 385836 h 974891"/>
              <a:gd name="connsiteX451" fmla="*/ 1412719 w 3418951"/>
              <a:gd name="connsiteY451" fmla="*/ 393915 h 974891"/>
              <a:gd name="connsiteX452" fmla="*/ 1429212 w 3418951"/>
              <a:gd name="connsiteY452" fmla="*/ 388529 h 974891"/>
              <a:gd name="connsiteX453" fmla="*/ 1421975 w 3418951"/>
              <a:gd name="connsiteY453" fmla="*/ 385163 h 974891"/>
              <a:gd name="connsiteX454" fmla="*/ 3276485 w 3418951"/>
              <a:gd name="connsiteY454" fmla="*/ 380451 h 974891"/>
              <a:gd name="connsiteX455" fmla="*/ 3276485 w 3418951"/>
              <a:gd name="connsiteY455" fmla="*/ 391222 h 974891"/>
              <a:gd name="connsiteX456" fmla="*/ 3240805 w 3418951"/>
              <a:gd name="connsiteY456" fmla="*/ 391222 h 974891"/>
              <a:gd name="connsiteX457" fmla="*/ 3276485 w 3418951"/>
              <a:gd name="connsiteY457" fmla="*/ 380451 h 974891"/>
              <a:gd name="connsiteX458" fmla="*/ 2527545 w 3418951"/>
              <a:gd name="connsiteY458" fmla="*/ 380451 h 974891"/>
              <a:gd name="connsiteX459" fmla="*/ 2494558 w 3418951"/>
              <a:gd name="connsiteY459" fmla="*/ 410409 h 974891"/>
              <a:gd name="connsiteX460" fmla="*/ 2527545 w 3418951"/>
              <a:gd name="connsiteY460" fmla="*/ 380451 h 974891"/>
              <a:gd name="connsiteX461" fmla="*/ 2943249 w 3418951"/>
              <a:gd name="connsiteY461" fmla="*/ 374728 h 974891"/>
              <a:gd name="connsiteX462" fmla="*/ 2965128 w 3418951"/>
              <a:gd name="connsiteY462" fmla="*/ 382807 h 974891"/>
              <a:gd name="connsiteX463" fmla="*/ 2918340 w 3418951"/>
              <a:gd name="connsiteY463" fmla="*/ 382807 h 974891"/>
              <a:gd name="connsiteX464" fmla="*/ 2932141 w 3418951"/>
              <a:gd name="connsiteY464" fmla="*/ 388193 h 974891"/>
              <a:gd name="connsiteX465" fmla="*/ 2943249 w 3418951"/>
              <a:gd name="connsiteY465" fmla="*/ 374728 h 974891"/>
              <a:gd name="connsiteX466" fmla="*/ 3232390 w 3418951"/>
              <a:gd name="connsiteY466" fmla="*/ 369343 h 974891"/>
              <a:gd name="connsiteX467" fmla="*/ 3227004 w 3418951"/>
              <a:gd name="connsiteY467" fmla="*/ 382807 h 974891"/>
              <a:gd name="connsiteX468" fmla="*/ 3232390 w 3418951"/>
              <a:gd name="connsiteY468" fmla="*/ 369343 h 974891"/>
              <a:gd name="connsiteX469" fmla="*/ 561452 w 3418951"/>
              <a:gd name="connsiteY469" fmla="*/ 369343 h 974891"/>
              <a:gd name="connsiteX470" fmla="*/ 492786 w 3418951"/>
              <a:gd name="connsiteY470" fmla="*/ 404686 h 974891"/>
              <a:gd name="connsiteX471" fmla="*/ 399210 w 3418951"/>
              <a:gd name="connsiteY471" fmla="*/ 448445 h 974891"/>
              <a:gd name="connsiteX472" fmla="*/ 443305 w 3418951"/>
              <a:gd name="connsiteY472" fmla="*/ 423873 h 974891"/>
              <a:gd name="connsiteX473" fmla="*/ 473599 w 3418951"/>
              <a:gd name="connsiteY473" fmla="*/ 399300 h 974891"/>
              <a:gd name="connsiteX474" fmla="*/ 484707 w 3418951"/>
              <a:gd name="connsiteY474" fmla="*/ 404686 h 974891"/>
              <a:gd name="connsiteX475" fmla="*/ 512309 w 3418951"/>
              <a:gd name="connsiteY475" fmla="*/ 393915 h 974891"/>
              <a:gd name="connsiteX476" fmla="*/ 515001 w 3418951"/>
              <a:gd name="connsiteY476" fmla="*/ 383144 h 974891"/>
              <a:gd name="connsiteX477" fmla="*/ 561452 w 3418951"/>
              <a:gd name="connsiteY477" fmla="*/ 369343 h 974891"/>
              <a:gd name="connsiteX478" fmla="*/ 3171801 w 3418951"/>
              <a:gd name="connsiteY478" fmla="*/ 366651 h 974891"/>
              <a:gd name="connsiteX479" fmla="*/ 3194017 w 3418951"/>
              <a:gd name="connsiteY479" fmla="*/ 369343 h 974891"/>
              <a:gd name="connsiteX480" fmla="*/ 3169109 w 3418951"/>
              <a:gd name="connsiteY480" fmla="*/ 393915 h 974891"/>
              <a:gd name="connsiteX481" fmla="*/ 3171801 w 3418951"/>
              <a:gd name="connsiteY481" fmla="*/ 366651 h 974891"/>
              <a:gd name="connsiteX482" fmla="*/ 1922335 w 3418951"/>
              <a:gd name="connsiteY482" fmla="*/ 364294 h 974891"/>
              <a:gd name="connsiteX483" fmla="*/ 1892040 w 3418951"/>
              <a:gd name="connsiteY483" fmla="*/ 386173 h 974891"/>
              <a:gd name="connsiteX484" fmla="*/ 1809573 w 3418951"/>
              <a:gd name="connsiteY484" fmla="*/ 402666 h 974891"/>
              <a:gd name="connsiteX485" fmla="*/ 1683011 w 3418951"/>
              <a:gd name="connsiteY485" fmla="*/ 465275 h 974891"/>
              <a:gd name="connsiteX486" fmla="*/ 1704890 w 3418951"/>
              <a:gd name="connsiteY486" fmla="*/ 459889 h 974891"/>
              <a:gd name="connsiteX487" fmla="*/ 1710275 w 3418951"/>
              <a:gd name="connsiteY487" fmla="*/ 465275 h 974891"/>
              <a:gd name="connsiteX488" fmla="*/ 1597513 w 3418951"/>
              <a:gd name="connsiteY488" fmla="*/ 500618 h 974891"/>
              <a:gd name="connsiteX489" fmla="*/ 1679981 w 3418951"/>
              <a:gd name="connsiteY489" fmla="*/ 481432 h 974891"/>
              <a:gd name="connsiteX490" fmla="*/ 1682674 w 3418951"/>
              <a:gd name="connsiteY490" fmla="*/ 492203 h 974891"/>
              <a:gd name="connsiteX491" fmla="*/ 1622086 w 3418951"/>
              <a:gd name="connsiteY491" fmla="*/ 508696 h 974891"/>
              <a:gd name="connsiteX492" fmla="*/ 1564190 w 3418951"/>
              <a:gd name="connsiteY492" fmla="*/ 519468 h 974891"/>
              <a:gd name="connsiteX493" fmla="*/ 1577991 w 3418951"/>
              <a:gd name="connsiteY493" fmla="*/ 524853 h 974891"/>
              <a:gd name="connsiteX494" fmla="*/ 1564190 w 3418951"/>
              <a:gd name="connsiteY494" fmla="*/ 549425 h 974891"/>
              <a:gd name="connsiteX495" fmla="*/ 1613671 w 3418951"/>
              <a:gd name="connsiteY495" fmla="*/ 527547 h 974891"/>
              <a:gd name="connsiteX496" fmla="*/ 1602563 w 3418951"/>
              <a:gd name="connsiteY496" fmla="*/ 524853 h 974891"/>
              <a:gd name="connsiteX497" fmla="*/ 1698831 w 3418951"/>
              <a:gd name="connsiteY497" fmla="*/ 514082 h 974891"/>
              <a:gd name="connsiteX498" fmla="*/ 1764805 w 3418951"/>
              <a:gd name="connsiteY498" fmla="*/ 492203 h 974891"/>
              <a:gd name="connsiteX499" fmla="*/ 1767497 w 3418951"/>
              <a:gd name="connsiteY499" fmla="*/ 481432 h 974891"/>
              <a:gd name="connsiteX500" fmla="*/ 1701524 w 3418951"/>
              <a:gd name="connsiteY500" fmla="*/ 492203 h 974891"/>
              <a:gd name="connsiteX501" fmla="*/ 1709939 w 3418951"/>
              <a:gd name="connsiteY501" fmla="*/ 486817 h 974891"/>
              <a:gd name="connsiteX502" fmla="*/ 1693445 w 3418951"/>
              <a:gd name="connsiteY502" fmla="*/ 489510 h 974891"/>
              <a:gd name="connsiteX503" fmla="*/ 1698831 w 3418951"/>
              <a:gd name="connsiteY503" fmla="*/ 473017 h 974891"/>
              <a:gd name="connsiteX504" fmla="*/ 1745619 w 3418951"/>
              <a:gd name="connsiteY504" fmla="*/ 459553 h 974891"/>
              <a:gd name="connsiteX505" fmla="*/ 1754033 w 3418951"/>
              <a:gd name="connsiteY505" fmla="*/ 470324 h 974891"/>
              <a:gd name="connsiteX506" fmla="*/ 1833808 w 3418951"/>
              <a:gd name="connsiteY506" fmla="*/ 448445 h 974891"/>
              <a:gd name="connsiteX507" fmla="*/ 1833808 w 3418951"/>
              <a:gd name="connsiteY507" fmla="*/ 434981 h 974891"/>
              <a:gd name="connsiteX508" fmla="*/ 1963400 w 3418951"/>
              <a:gd name="connsiteY508" fmla="*/ 383480 h 974891"/>
              <a:gd name="connsiteX509" fmla="*/ 1911227 w 3418951"/>
              <a:gd name="connsiteY509" fmla="*/ 388866 h 974891"/>
              <a:gd name="connsiteX510" fmla="*/ 1922335 w 3418951"/>
              <a:gd name="connsiteY510" fmla="*/ 364294 h 974891"/>
              <a:gd name="connsiteX511" fmla="*/ 2937863 w 3418951"/>
              <a:gd name="connsiteY511" fmla="*/ 353186 h 974891"/>
              <a:gd name="connsiteX512" fmla="*/ 2918677 w 3418951"/>
              <a:gd name="connsiteY512" fmla="*/ 363957 h 974891"/>
              <a:gd name="connsiteX513" fmla="*/ 2937863 w 3418951"/>
              <a:gd name="connsiteY513" fmla="*/ 353186 h 974891"/>
              <a:gd name="connsiteX514" fmla="*/ 470906 w 3418951"/>
              <a:gd name="connsiteY514" fmla="*/ 350494 h 974891"/>
              <a:gd name="connsiteX515" fmla="*/ 451720 w 3418951"/>
              <a:gd name="connsiteY515" fmla="*/ 361265 h 974891"/>
              <a:gd name="connsiteX516" fmla="*/ 470906 w 3418951"/>
              <a:gd name="connsiteY516" fmla="*/ 350494 h 974891"/>
              <a:gd name="connsiteX517" fmla="*/ 104683 w 3418951"/>
              <a:gd name="connsiteY517" fmla="*/ 347800 h 974891"/>
              <a:gd name="connsiteX518" fmla="*/ 93575 w 3418951"/>
              <a:gd name="connsiteY518" fmla="*/ 377758 h 974891"/>
              <a:gd name="connsiteX519" fmla="*/ 71696 w 3418951"/>
              <a:gd name="connsiteY519" fmla="*/ 377758 h 974891"/>
              <a:gd name="connsiteX520" fmla="*/ 104683 w 3418951"/>
              <a:gd name="connsiteY520" fmla="*/ 347800 h 974891"/>
              <a:gd name="connsiteX521" fmla="*/ 3056852 w 3418951"/>
              <a:gd name="connsiteY521" fmla="*/ 342751 h 974891"/>
              <a:gd name="connsiteX522" fmla="*/ 3067455 w 3418951"/>
              <a:gd name="connsiteY522" fmla="*/ 344771 h 974891"/>
              <a:gd name="connsiteX523" fmla="*/ 3048269 w 3418951"/>
              <a:gd name="connsiteY523" fmla="*/ 350156 h 974891"/>
              <a:gd name="connsiteX524" fmla="*/ 3048269 w 3418951"/>
              <a:gd name="connsiteY524" fmla="*/ 344771 h 974891"/>
              <a:gd name="connsiteX525" fmla="*/ 3056852 w 3418951"/>
              <a:gd name="connsiteY525" fmla="*/ 342751 h 974891"/>
              <a:gd name="connsiteX526" fmla="*/ 2585441 w 3418951"/>
              <a:gd name="connsiteY526" fmla="*/ 342078 h 974891"/>
              <a:gd name="connsiteX527" fmla="*/ 2555147 w 3418951"/>
              <a:gd name="connsiteY527" fmla="*/ 372036 h 974891"/>
              <a:gd name="connsiteX528" fmla="*/ 2549761 w 3418951"/>
              <a:gd name="connsiteY528" fmla="*/ 374728 h 974891"/>
              <a:gd name="connsiteX529" fmla="*/ 2547068 w 3418951"/>
              <a:gd name="connsiteY529" fmla="*/ 366651 h 974891"/>
              <a:gd name="connsiteX530" fmla="*/ 2546732 w 3418951"/>
              <a:gd name="connsiteY530" fmla="*/ 380451 h 974891"/>
              <a:gd name="connsiteX531" fmla="*/ 2571640 w 3418951"/>
              <a:gd name="connsiteY531" fmla="*/ 377758 h 974891"/>
              <a:gd name="connsiteX532" fmla="*/ 2582748 w 3418951"/>
              <a:gd name="connsiteY532" fmla="*/ 361265 h 974891"/>
              <a:gd name="connsiteX533" fmla="*/ 2566255 w 3418951"/>
              <a:gd name="connsiteY533" fmla="*/ 361265 h 974891"/>
              <a:gd name="connsiteX534" fmla="*/ 2585441 w 3418951"/>
              <a:gd name="connsiteY534" fmla="*/ 342078 h 974891"/>
              <a:gd name="connsiteX535" fmla="*/ 680273 w 3418951"/>
              <a:gd name="connsiteY535" fmla="*/ 337029 h 974891"/>
              <a:gd name="connsiteX536" fmla="*/ 682966 w 3418951"/>
              <a:gd name="connsiteY536" fmla="*/ 377758 h 974891"/>
              <a:gd name="connsiteX537" fmla="*/ 652672 w 3418951"/>
              <a:gd name="connsiteY537" fmla="*/ 361265 h 974891"/>
              <a:gd name="connsiteX538" fmla="*/ 649979 w 3418951"/>
              <a:gd name="connsiteY538" fmla="*/ 350494 h 974891"/>
              <a:gd name="connsiteX539" fmla="*/ 680273 w 3418951"/>
              <a:gd name="connsiteY539" fmla="*/ 337029 h 974891"/>
              <a:gd name="connsiteX540" fmla="*/ 2962771 w 3418951"/>
              <a:gd name="connsiteY540" fmla="*/ 331307 h 974891"/>
              <a:gd name="connsiteX541" fmla="*/ 2962771 w 3418951"/>
              <a:gd name="connsiteY541" fmla="*/ 334000 h 974891"/>
              <a:gd name="connsiteX542" fmla="*/ 2951664 w 3418951"/>
              <a:gd name="connsiteY542" fmla="*/ 336693 h 974891"/>
              <a:gd name="connsiteX543" fmla="*/ 2962771 w 3418951"/>
              <a:gd name="connsiteY543" fmla="*/ 331307 h 974891"/>
              <a:gd name="connsiteX544" fmla="*/ 2684738 w 3418951"/>
              <a:gd name="connsiteY544" fmla="*/ 331307 h 974891"/>
              <a:gd name="connsiteX545" fmla="*/ 2684738 w 3418951"/>
              <a:gd name="connsiteY545" fmla="*/ 339385 h 974891"/>
              <a:gd name="connsiteX546" fmla="*/ 2676323 w 3418951"/>
              <a:gd name="connsiteY546" fmla="*/ 342078 h 974891"/>
              <a:gd name="connsiteX547" fmla="*/ 2684738 w 3418951"/>
              <a:gd name="connsiteY547" fmla="*/ 331307 h 974891"/>
              <a:gd name="connsiteX548" fmla="*/ 248076 w 3418951"/>
              <a:gd name="connsiteY548" fmla="*/ 331307 h 974891"/>
              <a:gd name="connsiteX549" fmla="*/ 250769 w 3418951"/>
              <a:gd name="connsiteY549" fmla="*/ 342078 h 974891"/>
              <a:gd name="connsiteX550" fmla="*/ 239661 w 3418951"/>
              <a:gd name="connsiteY550" fmla="*/ 342078 h 974891"/>
              <a:gd name="connsiteX551" fmla="*/ 248076 w 3418951"/>
              <a:gd name="connsiteY551" fmla="*/ 331307 h 974891"/>
              <a:gd name="connsiteX552" fmla="*/ 366560 w 3418951"/>
              <a:gd name="connsiteY552" fmla="*/ 330970 h 974891"/>
              <a:gd name="connsiteX553" fmla="*/ 358145 w 3418951"/>
              <a:gd name="connsiteY553" fmla="*/ 347464 h 974891"/>
              <a:gd name="connsiteX554" fmla="*/ 366560 w 3418951"/>
              <a:gd name="connsiteY554" fmla="*/ 330970 h 974891"/>
              <a:gd name="connsiteX555" fmla="*/ 2601935 w 3418951"/>
              <a:gd name="connsiteY555" fmla="*/ 328614 h 974891"/>
              <a:gd name="connsiteX556" fmla="*/ 2590827 w 3418951"/>
              <a:gd name="connsiteY556" fmla="*/ 347800 h 974891"/>
              <a:gd name="connsiteX557" fmla="*/ 2601935 w 3418951"/>
              <a:gd name="connsiteY557" fmla="*/ 328614 h 974891"/>
              <a:gd name="connsiteX558" fmla="*/ 3006867 w 3418951"/>
              <a:gd name="connsiteY558" fmla="*/ 320536 h 974891"/>
              <a:gd name="connsiteX559" fmla="*/ 2998788 w 3418951"/>
              <a:gd name="connsiteY559" fmla="*/ 342078 h 974891"/>
              <a:gd name="connsiteX560" fmla="*/ 2990373 w 3418951"/>
              <a:gd name="connsiteY560" fmla="*/ 331307 h 974891"/>
              <a:gd name="connsiteX561" fmla="*/ 3006867 w 3418951"/>
              <a:gd name="connsiteY561" fmla="*/ 320536 h 974891"/>
              <a:gd name="connsiteX562" fmla="*/ 877522 w 3418951"/>
              <a:gd name="connsiteY562" fmla="*/ 317927 h 974891"/>
              <a:gd name="connsiteX563" fmla="*/ 862038 w 3418951"/>
              <a:gd name="connsiteY563" fmla="*/ 342415 h 974891"/>
              <a:gd name="connsiteX564" fmla="*/ 873146 w 3418951"/>
              <a:gd name="connsiteY564" fmla="*/ 345108 h 974891"/>
              <a:gd name="connsiteX565" fmla="*/ 873146 w 3418951"/>
              <a:gd name="connsiteY565" fmla="*/ 355879 h 974891"/>
              <a:gd name="connsiteX566" fmla="*/ 908826 w 3418951"/>
              <a:gd name="connsiteY566" fmla="*/ 342415 h 974891"/>
              <a:gd name="connsiteX567" fmla="*/ 906133 w 3418951"/>
              <a:gd name="connsiteY567" fmla="*/ 334337 h 974891"/>
              <a:gd name="connsiteX568" fmla="*/ 895025 w 3418951"/>
              <a:gd name="connsiteY568" fmla="*/ 334337 h 974891"/>
              <a:gd name="connsiteX569" fmla="*/ 877522 w 3418951"/>
              <a:gd name="connsiteY569" fmla="*/ 317927 h 974891"/>
              <a:gd name="connsiteX570" fmla="*/ 3130400 w 3418951"/>
              <a:gd name="connsiteY570" fmla="*/ 312457 h 974891"/>
              <a:gd name="connsiteX571" fmla="*/ 3138815 w 3418951"/>
              <a:gd name="connsiteY571" fmla="*/ 312457 h 974891"/>
              <a:gd name="connsiteX572" fmla="*/ 3127707 w 3418951"/>
              <a:gd name="connsiteY572" fmla="*/ 320536 h 974891"/>
              <a:gd name="connsiteX573" fmla="*/ 3130400 w 3418951"/>
              <a:gd name="connsiteY573" fmla="*/ 312457 h 974891"/>
              <a:gd name="connsiteX574" fmla="*/ 2095011 w 3418951"/>
              <a:gd name="connsiteY574" fmla="*/ 311784 h 974891"/>
              <a:gd name="connsiteX575" fmla="*/ 2026345 w 3418951"/>
              <a:gd name="connsiteY575" fmla="*/ 330970 h 974891"/>
              <a:gd name="connsiteX576" fmla="*/ 2020959 w 3418951"/>
              <a:gd name="connsiteY576" fmla="*/ 317506 h 974891"/>
              <a:gd name="connsiteX577" fmla="*/ 1999080 w 3418951"/>
              <a:gd name="connsiteY577" fmla="*/ 325585 h 974891"/>
              <a:gd name="connsiteX578" fmla="*/ 1979894 w 3418951"/>
              <a:gd name="connsiteY578" fmla="*/ 350156 h 974891"/>
              <a:gd name="connsiteX579" fmla="*/ 2026681 w 3418951"/>
              <a:gd name="connsiteY579" fmla="*/ 350156 h 974891"/>
              <a:gd name="connsiteX580" fmla="*/ 2029374 w 3418951"/>
              <a:gd name="connsiteY580" fmla="*/ 336693 h 974891"/>
              <a:gd name="connsiteX581" fmla="*/ 2076161 w 3418951"/>
              <a:gd name="connsiteY581" fmla="*/ 336693 h 974891"/>
              <a:gd name="connsiteX582" fmla="*/ 2076161 w 3418951"/>
              <a:gd name="connsiteY582" fmla="*/ 323228 h 974891"/>
              <a:gd name="connsiteX583" fmla="*/ 2089963 w 3418951"/>
              <a:gd name="connsiteY583" fmla="*/ 323228 h 974891"/>
              <a:gd name="connsiteX584" fmla="*/ 2095011 w 3418951"/>
              <a:gd name="connsiteY584" fmla="*/ 311784 h 974891"/>
              <a:gd name="connsiteX585" fmla="*/ 186646 w 3418951"/>
              <a:gd name="connsiteY585" fmla="*/ 311448 h 974891"/>
              <a:gd name="connsiteX586" fmla="*/ 198596 w 3418951"/>
              <a:gd name="connsiteY586" fmla="*/ 314814 h 974891"/>
              <a:gd name="connsiteX587" fmla="*/ 176716 w 3418951"/>
              <a:gd name="connsiteY587" fmla="*/ 320199 h 974891"/>
              <a:gd name="connsiteX588" fmla="*/ 186646 w 3418951"/>
              <a:gd name="connsiteY588" fmla="*/ 311448 h 974891"/>
              <a:gd name="connsiteX589" fmla="*/ 547988 w 3418951"/>
              <a:gd name="connsiteY589" fmla="*/ 309428 h 974891"/>
              <a:gd name="connsiteX590" fmla="*/ 536880 w 3418951"/>
              <a:gd name="connsiteY590" fmla="*/ 314814 h 974891"/>
              <a:gd name="connsiteX591" fmla="*/ 547988 w 3418951"/>
              <a:gd name="connsiteY591" fmla="*/ 309428 h 974891"/>
              <a:gd name="connsiteX592" fmla="*/ 3272356 w 3418951"/>
              <a:gd name="connsiteY592" fmla="*/ 308050 h 974891"/>
              <a:gd name="connsiteX593" fmla="*/ 3290622 w 3418951"/>
              <a:gd name="connsiteY593" fmla="*/ 309428 h 974891"/>
              <a:gd name="connsiteX594" fmla="*/ 3205125 w 3418951"/>
              <a:gd name="connsiteY594" fmla="*/ 363957 h 974891"/>
              <a:gd name="connsiteX595" fmla="*/ 3224311 w 3418951"/>
              <a:gd name="connsiteY595" fmla="*/ 339385 h 974891"/>
              <a:gd name="connsiteX596" fmla="*/ 3272356 w 3418951"/>
              <a:gd name="connsiteY596" fmla="*/ 308050 h 974891"/>
              <a:gd name="connsiteX597" fmla="*/ 2117563 w 3418951"/>
              <a:gd name="connsiteY597" fmla="*/ 304042 h 974891"/>
              <a:gd name="connsiteX598" fmla="*/ 2103763 w 3418951"/>
              <a:gd name="connsiteY598" fmla="*/ 314814 h 974891"/>
              <a:gd name="connsiteX599" fmla="*/ 2117563 w 3418951"/>
              <a:gd name="connsiteY599" fmla="*/ 304042 h 974891"/>
              <a:gd name="connsiteX600" fmla="*/ 2026681 w 3418951"/>
              <a:gd name="connsiteY600" fmla="*/ 301350 h 974891"/>
              <a:gd name="connsiteX601" fmla="*/ 2001773 w 3418951"/>
              <a:gd name="connsiteY601" fmla="*/ 314814 h 974891"/>
              <a:gd name="connsiteX602" fmla="*/ 2026681 w 3418951"/>
              <a:gd name="connsiteY602" fmla="*/ 301350 h 974891"/>
              <a:gd name="connsiteX603" fmla="*/ 674551 w 3418951"/>
              <a:gd name="connsiteY603" fmla="*/ 301350 h 974891"/>
              <a:gd name="connsiteX604" fmla="*/ 669165 w 3418951"/>
              <a:gd name="connsiteY604" fmla="*/ 309428 h 974891"/>
              <a:gd name="connsiteX605" fmla="*/ 682966 w 3418951"/>
              <a:gd name="connsiteY605" fmla="*/ 312121 h 974891"/>
              <a:gd name="connsiteX606" fmla="*/ 674551 w 3418951"/>
              <a:gd name="connsiteY606" fmla="*/ 301350 h 974891"/>
              <a:gd name="connsiteX607" fmla="*/ 2849673 w 3418951"/>
              <a:gd name="connsiteY607" fmla="*/ 293271 h 974891"/>
              <a:gd name="connsiteX608" fmla="*/ 2833179 w 3418951"/>
              <a:gd name="connsiteY608" fmla="*/ 295964 h 974891"/>
              <a:gd name="connsiteX609" fmla="*/ 2835873 w 3418951"/>
              <a:gd name="connsiteY609" fmla="*/ 320536 h 974891"/>
              <a:gd name="connsiteX610" fmla="*/ 2852366 w 3418951"/>
              <a:gd name="connsiteY610" fmla="*/ 295964 h 974891"/>
              <a:gd name="connsiteX611" fmla="*/ 2849673 w 3418951"/>
              <a:gd name="connsiteY611" fmla="*/ 293271 h 974891"/>
              <a:gd name="connsiteX612" fmla="*/ 2673630 w 3418951"/>
              <a:gd name="connsiteY612" fmla="*/ 293271 h 974891"/>
              <a:gd name="connsiteX613" fmla="*/ 2651751 w 3418951"/>
              <a:gd name="connsiteY613" fmla="*/ 309765 h 974891"/>
              <a:gd name="connsiteX614" fmla="*/ 2673630 w 3418951"/>
              <a:gd name="connsiteY614" fmla="*/ 293271 h 974891"/>
              <a:gd name="connsiteX615" fmla="*/ 2593856 w 3418951"/>
              <a:gd name="connsiteY615" fmla="*/ 293271 h 974891"/>
              <a:gd name="connsiteX616" fmla="*/ 2593856 w 3418951"/>
              <a:gd name="connsiteY616" fmla="*/ 304042 h 974891"/>
              <a:gd name="connsiteX617" fmla="*/ 2593856 w 3418951"/>
              <a:gd name="connsiteY617" fmla="*/ 293271 h 974891"/>
              <a:gd name="connsiteX618" fmla="*/ 2142136 w 3418951"/>
              <a:gd name="connsiteY618" fmla="*/ 290578 h 974891"/>
              <a:gd name="connsiteX619" fmla="*/ 2120257 w 3418951"/>
              <a:gd name="connsiteY619" fmla="*/ 304042 h 974891"/>
              <a:gd name="connsiteX620" fmla="*/ 2142136 w 3418951"/>
              <a:gd name="connsiteY620" fmla="*/ 290578 h 974891"/>
              <a:gd name="connsiteX621" fmla="*/ 2006106 w 3418951"/>
              <a:gd name="connsiteY621" fmla="*/ 281153 h 974891"/>
              <a:gd name="connsiteX622" fmla="*/ 1996387 w 3418951"/>
              <a:gd name="connsiteY622" fmla="*/ 282163 h 974891"/>
              <a:gd name="connsiteX623" fmla="*/ 1999080 w 3418951"/>
              <a:gd name="connsiteY623" fmla="*/ 301013 h 974891"/>
              <a:gd name="connsiteX624" fmla="*/ 2015573 w 3418951"/>
              <a:gd name="connsiteY624" fmla="*/ 292934 h 974891"/>
              <a:gd name="connsiteX625" fmla="*/ 2015573 w 3418951"/>
              <a:gd name="connsiteY625" fmla="*/ 282163 h 974891"/>
              <a:gd name="connsiteX626" fmla="*/ 2006106 w 3418951"/>
              <a:gd name="connsiteY626" fmla="*/ 281153 h 974891"/>
              <a:gd name="connsiteX627" fmla="*/ 738168 w 3418951"/>
              <a:gd name="connsiteY627" fmla="*/ 279470 h 974891"/>
              <a:gd name="connsiteX628" fmla="*/ 743554 w 3418951"/>
              <a:gd name="connsiteY628" fmla="*/ 287549 h 974891"/>
              <a:gd name="connsiteX629" fmla="*/ 754662 w 3418951"/>
              <a:gd name="connsiteY629" fmla="*/ 279470 h 974891"/>
              <a:gd name="connsiteX630" fmla="*/ 738168 w 3418951"/>
              <a:gd name="connsiteY630" fmla="*/ 279470 h 974891"/>
              <a:gd name="connsiteX631" fmla="*/ 2929785 w 3418951"/>
              <a:gd name="connsiteY631" fmla="*/ 279134 h 974891"/>
              <a:gd name="connsiteX632" fmla="*/ 2946278 w 3418951"/>
              <a:gd name="connsiteY632" fmla="*/ 287212 h 974891"/>
              <a:gd name="connsiteX633" fmla="*/ 2943586 w 3418951"/>
              <a:gd name="connsiteY633" fmla="*/ 295290 h 974891"/>
              <a:gd name="connsiteX634" fmla="*/ 2952000 w 3418951"/>
              <a:gd name="connsiteY634" fmla="*/ 292598 h 974891"/>
              <a:gd name="connsiteX635" fmla="*/ 2940893 w 3418951"/>
              <a:gd name="connsiteY635" fmla="*/ 309091 h 974891"/>
              <a:gd name="connsiteX636" fmla="*/ 2924399 w 3418951"/>
              <a:gd name="connsiteY636" fmla="*/ 303706 h 974891"/>
              <a:gd name="connsiteX637" fmla="*/ 2929785 w 3418951"/>
              <a:gd name="connsiteY637" fmla="*/ 290242 h 974891"/>
              <a:gd name="connsiteX638" fmla="*/ 2913291 w 3418951"/>
              <a:gd name="connsiteY638" fmla="*/ 303706 h 974891"/>
              <a:gd name="connsiteX639" fmla="*/ 2929785 w 3418951"/>
              <a:gd name="connsiteY639" fmla="*/ 279134 h 974891"/>
              <a:gd name="connsiteX640" fmla="*/ 597006 w 3418951"/>
              <a:gd name="connsiteY640" fmla="*/ 278797 h 974891"/>
              <a:gd name="connsiteX641" fmla="*/ 606220 w 3418951"/>
              <a:gd name="connsiteY641" fmla="*/ 279470 h 974891"/>
              <a:gd name="connsiteX642" fmla="*/ 608913 w 3418951"/>
              <a:gd name="connsiteY642" fmla="*/ 282163 h 974891"/>
              <a:gd name="connsiteX643" fmla="*/ 600498 w 3418951"/>
              <a:gd name="connsiteY643" fmla="*/ 287549 h 974891"/>
              <a:gd name="connsiteX644" fmla="*/ 592083 w 3418951"/>
              <a:gd name="connsiteY644" fmla="*/ 282163 h 974891"/>
              <a:gd name="connsiteX645" fmla="*/ 597006 w 3418951"/>
              <a:gd name="connsiteY645" fmla="*/ 278797 h 974891"/>
              <a:gd name="connsiteX646" fmla="*/ 3259991 w 3418951"/>
              <a:gd name="connsiteY646" fmla="*/ 268699 h 974891"/>
              <a:gd name="connsiteX647" fmla="*/ 3273792 w 3418951"/>
              <a:gd name="connsiteY647" fmla="*/ 279470 h 974891"/>
              <a:gd name="connsiteX648" fmla="*/ 3259991 w 3418951"/>
              <a:gd name="connsiteY648" fmla="*/ 304042 h 974891"/>
              <a:gd name="connsiteX649" fmla="*/ 3205125 w 3418951"/>
              <a:gd name="connsiteY649" fmla="*/ 337702 h 974891"/>
              <a:gd name="connsiteX650" fmla="*/ 3188632 w 3418951"/>
              <a:gd name="connsiteY650" fmla="*/ 332317 h 974891"/>
              <a:gd name="connsiteX651" fmla="*/ 3147230 w 3418951"/>
              <a:gd name="connsiteY651" fmla="*/ 373046 h 974891"/>
              <a:gd name="connsiteX652" fmla="*/ 3111550 w 3418951"/>
              <a:gd name="connsiteY652" fmla="*/ 403004 h 974891"/>
              <a:gd name="connsiteX653" fmla="*/ 3103135 w 3418951"/>
              <a:gd name="connsiteY653" fmla="*/ 386509 h 974891"/>
              <a:gd name="connsiteX654" fmla="*/ 3047932 w 3418951"/>
              <a:gd name="connsiteY654" fmla="*/ 411081 h 974891"/>
              <a:gd name="connsiteX655" fmla="*/ 3067118 w 3418951"/>
              <a:gd name="connsiteY655" fmla="*/ 375738 h 974891"/>
              <a:gd name="connsiteX656" fmla="*/ 3045239 w 3418951"/>
              <a:gd name="connsiteY656" fmla="*/ 383817 h 974891"/>
              <a:gd name="connsiteX657" fmla="*/ 3067118 w 3418951"/>
              <a:gd name="connsiteY657" fmla="*/ 370353 h 974891"/>
              <a:gd name="connsiteX658" fmla="*/ 3078226 w 3418951"/>
              <a:gd name="connsiteY658" fmla="*/ 351167 h 974891"/>
              <a:gd name="connsiteX659" fmla="*/ 3089334 w 3418951"/>
              <a:gd name="connsiteY659" fmla="*/ 351167 h 974891"/>
              <a:gd name="connsiteX660" fmla="*/ 3089334 w 3418951"/>
              <a:gd name="connsiteY660" fmla="*/ 361938 h 974891"/>
              <a:gd name="connsiteX661" fmla="*/ 3075533 w 3418951"/>
              <a:gd name="connsiteY661" fmla="*/ 391896 h 974891"/>
              <a:gd name="connsiteX662" fmla="*/ 3125014 w 3418951"/>
              <a:gd name="connsiteY662" fmla="*/ 348137 h 974891"/>
              <a:gd name="connsiteX663" fmla="*/ 3163723 w 3418951"/>
              <a:gd name="connsiteY663" fmla="*/ 323565 h 974891"/>
              <a:gd name="connsiteX664" fmla="*/ 3177524 w 3418951"/>
              <a:gd name="connsiteY664" fmla="*/ 331644 h 974891"/>
              <a:gd name="connsiteX665" fmla="*/ 3188632 w 3418951"/>
              <a:gd name="connsiteY665" fmla="*/ 315150 h 974891"/>
              <a:gd name="connsiteX666" fmla="*/ 3188632 w 3418951"/>
              <a:gd name="connsiteY666" fmla="*/ 323228 h 974891"/>
              <a:gd name="connsiteX667" fmla="*/ 3194017 w 3418951"/>
              <a:gd name="connsiteY667" fmla="*/ 325922 h 974891"/>
              <a:gd name="connsiteX668" fmla="*/ 3259991 w 3418951"/>
              <a:gd name="connsiteY668" fmla="*/ 268699 h 974891"/>
              <a:gd name="connsiteX669" fmla="*/ 589390 w 3418951"/>
              <a:gd name="connsiteY669" fmla="*/ 266006 h 974891"/>
              <a:gd name="connsiteX670" fmla="*/ 570204 w 3418951"/>
              <a:gd name="connsiteY670" fmla="*/ 279470 h 974891"/>
              <a:gd name="connsiteX671" fmla="*/ 589390 w 3418951"/>
              <a:gd name="connsiteY671" fmla="*/ 266006 h 974891"/>
              <a:gd name="connsiteX672" fmla="*/ 348820 w 3418951"/>
              <a:gd name="connsiteY672" fmla="*/ 265932 h 974891"/>
              <a:gd name="connsiteX673" fmla="*/ 369253 w 3418951"/>
              <a:gd name="connsiteY673" fmla="*/ 266006 h 974891"/>
              <a:gd name="connsiteX674" fmla="*/ 358145 w 3418951"/>
              <a:gd name="connsiteY674" fmla="*/ 276777 h 974891"/>
              <a:gd name="connsiteX675" fmla="*/ 347373 w 3418951"/>
              <a:gd name="connsiteY675" fmla="*/ 298320 h 974891"/>
              <a:gd name="connsiteX676" fmla="*/ 344681 w 3418951"/>
              <a:gd name="connsiteY676" fmla="*/ 287549 h 974891"/>
              <a:gd name="connsiteX677" fmla="*/ 300586 w 3418951"/>
              <a:gd name="connsiteY677" fmla="*/ 306735 h 974891"/>
              <a:gd name="connsiteX678" fmla="*/ 348820 w 3418951"/>
              <a:gd name="connsiteY678" fmla="*/ 265932 h 974891"/>
              <a:gd name="connsiteX679" fmla="*/ 490429 w 3418951"/>
              <a:gd name="connsiteY679" fmla="*/ 257592 h 974891"/>
              <a:gd name="connsiteX680" fmla="*/ 479322 w 3418951"/>
              <a:gd name="connsiteY680" fmla="*/ 268362 h 974891"/>
              <a:gd name="connsiteX681" fmla="*/ 490429 w 3418951"/>
              <a:gd name="connsiteY681" fmla="*/ 257592 h 974891"/>
              <a:gd name="connsiteX682" fmla="*/ 779234 w 3418951"/>
              <a:gd name="connsiteY682" fmla="*/ 252205 h 974891"/>
              <a:gd name="connsiteX683" fmla="*/ 787649 w 3418951"/>
              <a:gd name="connsiteY683" fmla="*/ 260284 h 974891"/>
              <a:gd name="connsiteX684" fmla="*/ 790341 w 3418951"/>
              <a:gd name="connsiteY684" fmla="*/ 254898 h 974891"/>
              <a:gd name="connsiteX685" fmla="*/ 779234 w 3418951"/>
              <a:gd name="connsiteY685" fmla="*/ 252205 h 974891"/>
              <a:gd name="connsiteX686" fmla="*/ 342590 w 3418951"/>
              <a:gd name="connsiteY686" fmla="*/ 248059 h 974891"/>
              <a:gd name="connsiteX687" fmla="*/ 346701 w 3418951"/>
              <a:gd name="connsiteY687" fmla="*/ 254225 h 974891"/>
              <a:gd name="connsiteX688" fmla="*/ 299912 w 3418951"/>
              <a:gd name="connsiteY688" fmla="*/ 278797 h 974891"/>
              <a:gd name="connsiteX689" fmla="*/ 330207 w 3418951"/>
              <a:gd name="connsiteY689" fmla="*/ 256918 h 974891"/>
              <a:gd name="connsiteX690" fmla="*/ 2302022 w 3418951"/>
              <a:gd name="connsiteY690" fmla="*/ 246820 h 974891"/>
              <a:gd name="connsiteX691" fmla="*/ 2293607 w 3418951"/>
              <a:gd name="connsiteY691" fmla="*/ 257592 h 974891"/>
              <a:gd name="connsiteX692" fmla="*/ 2310437 w 3418951"/>
              <a:gd name="connsiteY692" fmla="*/ 249512 h 974891"/>
              <a:gd name="connsiteX693" fmla="*/ 2302022 w 3418951"/>
              <a:gd name="connsiteY693" fmla="*/ 246820 h 974891"/>
              <a:gd name="connsiteX694" fmla="*/ 3218589 w 3418951"/>
              <a:gd name="connsiteY694" fmla="*/ 244464 h 974891"/>
              <a:gd name="connsiteX695" fmla="*/ 3215897 w 3418951"/>
              <a:gd name="connsiteY695" fmla="*/ 252542 h 974891"/>
              <a:gd name="connsiteX696" fmla="*/ 3237775 w 3418951"/>
              <a:gd name="connsiteY696" fmla="*/ 263313 h 974891"/>
              <a:gd name="connsiteX697" fmla="*/ 3174494 w 3418951"/>
              <a:gd name="connsiteY697" fmla="*/ 301350 h 974891"/>
              <a:gd name="connsiteX698" fmla="*/ 3171801 w 3418951"/>
              <a:gd name="connsiteY698" fmla="*/ 276777 h 974891"/>
              <a:gd name="connsiteX699" fmla="*/ 3188295 w 3418951"/>
              <a:gd name="connsiteY699" fmla="*/ 279470 h 974891"/>
              <a:gd name="connsiteX700" fmla="*/ 3218589 w 3418951"/>
              <a:gd name="connsiteY700" fmla="*/ 244464 h 974891"/>
              <a:gd name="connsiteX701" fmla="*/ 636178 w 3418951"/>
              <a:gd name="connsiteY701" fmla="*/ 241434 h 974891"/>
              <a:gd name="connsiteX702" fmla="*/ 636178 w 3418951"/>
              <a:gd name="connsiteY702" fmla="*/ 246820 h 974891"/>
              <a:gd name="connsiteX703" fmla="*/ 625070 w 3418951"/>
              <a:gd name="connsiteY703" fmla="*/ 249512 h 974891"/>
              <a:gd name="connsiteX704" fmla="*/ 625070 w 3418951"/>
              <a:gd name="connsiteY704" fmla="*/ 244127 h 974891"/>
              <a:gd name="connsiteX705" fmla="*/ 636178 w 3418951"/>
              <a:gd name="connsiteY705" fmla="*/ 241434 h 974891"/>
              <a:gd name="connsiteX706" fmla="*/ 140363 w 3418951"/>
              <a:gd name="connsiteY706" fmla="*/ 241097 h 974891"/>
              <a:gd name="connsiteX707" fmla="*/ 118484 w 3418951"/>
              <a:gd name="connsiteY707" fmla="*/ 268362 h 974891"/>
              <a:gd name="connsiteX708" fmla="*/ 113098 w 3418951"/>
              <a:gd name="connsiteY708" fmla="*/ 260284 h 974891"/>
              <a:gd name="connsiteX709" fmla="*/ 110405 w 3418951"/>
              <a:gd name="connsiteY709" fmla="*/ 260284 h 974891"/>
              <a:gd name="connsiteX710" fmla="*/ 140363 w 3418951"/>
              <a:gd name="connsiteY710" fmla="*/ 241097 h 974891"/>
              <a:gd name="connsiteX711" fmla="*/ 354996 w 3418951"/>
              <a:gd name="connsiteY711" fmla="*/ 239183 h 974891"/>
              <a:gd name="connsiteX712" fmla="*/ 342590 w 3418951"/>
              <a:gd name="connsiteY712" fmla="*/ 248059 h 974891"/>
              <a:gd name="connsiteX713" fmla="*/ 341315 w 3418951"/>
              <a:gd name="connsiteY713" fmla="*/ 246146 h 974891"/>
              <a:gd name="connsiteX714" fmla="*/ 2863474 w 3418951"/>
              <a:gd name="connsiteY714" fmla="*/ 236721 h 974891"/>
              <a:gd name="connsiteX715" fmla="*/ 2830487 w 3418951"/>
              <a:gd name="connsiteY715" fmla="*/ 293944 h 974891"/>
              <a:gd name="connsiteX716" fmla="*/ 2882661 w 3418951"/>
              <a:gd name="connsiteY716" fmla="*/ 269372 h 974891"/>
              <a:gd name="connsiteX717" fmla="*/ 2868859 w 3418951"/>
              <a:gd name="connsiteY717" fmla="*/ 280144 h 974891"/>
              <a:gd name="connsiteX718" fmla="*/ 2882661 w 3418951"/>
              <a:gd name="connsiteY718" fmla="*/ 277450 h 974891"/>
              <a:gd name="connsiteX719" fmla="*/ 2885353 w 3418951"/>
              <a:gd name="connsiteY719" fmla="*/ 288222 h 974891"/>
              <a:gd name="connsiteX720" fmla="*/ 2863474 w 3418951"/>
              <a:gd name="connsiteY720" fmla="*/ 290915 h 974891"/>
              <a:gd name="connsiteX721" fmla="*/ 2871889 w 3418951"/>
              <a:gd name="connsiteY721" fmla="*/ 298993 h 974891"/>
              <a:gd name="connsiteX722" fmla="*/ 2813994 w 3418951"/>
              <a:gd name="connsiteY722" fmla="*/ 339722 h 974891"/>
              <a:gd name="connsiteX723" fmla="*/ 2808608 w 3418951"/>
              <a:gd name="connsiteY723" fmla="*/ 347800 h 974891"/>
              <a:gd name="connsiteX724" fmla="*/ 2800193 w 3418951"/>
              <a:gd name="connsiteY724" fmla="*/ 337029 h 974891"/>
              <a:gd name="connsiteX725" fmla="*/ 2739605 w 3418951"/>
              <a:gd name="connsiteY725" fmla="*/ 361601 h 974891"/>
              <a:gd name="connsiteX726" fmla="*/ 2651414 w 3418951"/>
              <a:gd name="connsiteY726" fmla="*/ 399637 h 974891"/>
              <a:gd name="connsiteX727" fmla="*/ 2651414 w 3418951"/>
              <a:gd name="connsiteY727" fmla="*/ 388866 h 974891"/>
              <a:gd name="connsiteX728" fmla="*/ 2626506 w 3418951"/>
              <a:gd name="connsiteY728" fmla="*/ 416131 h 974891"/>
              <a:gd name="connsiteX729" fmla="*/ 2637614 w 3418951"/>
              <a:gd name="connsiteY729" fmla="*/ 418823 h 974891"/>
              <a:gd name="connsiteX730" fmla="*/ 2469650 w 3418951"/>
              <a:gd name="connsiteY730" fmla="*/ 514082 h 974891"/>
              <a:gd name="connsiteX731" fmla="*/ 2478065 w 3418951"/>
              <a:gd name="connsiteY731" fmla="*/ 522160 h 974891"/>
              <a:gd name="connsiteX732" fmla="*/ 2544038 w 3418951"/>
              <a:gd name="connsiteY732" fmla="*/ 486817 h 974891"/>
              <a:gd name="connsiteX733" fmla="*/ 2409061 w 3418951"/>
              <a:gd name="connsiteY733" fmla="*/ 565919 h 974891"/>
              <a:gd name="connsiteX734" fmla="*/ 2436663 w 3418951"/>
              <a:gd name="connsiteY734" fmla="*/ 568612 h 974891"/>
              <a:gd name="connsiteX735" fmla="*/ 2464264 w 3418951"/>
              <a:gd name="connsiteY735" fmla="*/ 549425 h 974891"/>
              <a:gd name="connsiteX736" fmla="*/ 2464264 w 3418951"/>
              <a:gd name="connsiteY736" fmla="*/ 565919 h 974891"/>
              <a:gd name="connsiteX737" fmla="*/ 2508359 w 3418951"/>
              <a:gd name="connsiteY737" fmla="*/ 533268 h 974891"/>
              <a:gd name="connsiteX738" fmla="*/ 2508359 w 3418951"/>
              <a:gd name="connsiteY738" fmla="*/ 544040 h 974891"/>
              <a:gd name="connsiteX739" fmla="*/ 2538653 w 3418951"/>
              <a:gd name="connsiteY739" fmla="*/ 522160 h 974891"/>
              <a:gd name="connsiteX740" fmla="*/ 2538653 w 3418951"/>
              <a:gd name="connsiteY740" fmla="*/ 532932 h 974891"/>
              <a:gd name="connsiteX741" fmla="*/ 2486480 w 3418951"/>
              <a:gd name="connsiteY741" fmla="*/ 568275 h 974891"/>
              <a:gd name="connsiteX742" fmla="*/ 2525189 w 3418951"/>
              <a:gd name="connsiteY742" fmla="*/ 554811 h 974891"/>
              <a:gd name="connsiteX743" fmla="*/ 2525189 w 3418951"/>
              <a:gd name="connsiteY743" fmla="*/ 571305 h 974891"/>
              <a:gd name="connsiteX744" fmla="*/ 2453493 w 3418951"/>
              <a:gd name="connsiteY744" fmla="*/ 612033 h 974891"/>
              <a:gd name="connsiteX745" fmla="*/ 2478401 w 3418951"/>
              <a:gd name="connsiteY745" fmla="*/ 617419 h 974891"/>
              <a:gd name="connsiteX746" fmla="*/ 2371026 w 3418951"/>
              <a:gd name="connsiteY746" fmla="*/ 674641 h 974891"/>
              <a:gd name="connsiteX747" fmla="*/ 2387518 w 3418951"/>
              <a:gd name="connsiteY747" fmla="*/ 674641 h 974891"/>
              <a:gd name="connsiteX748" fmla="*/ 2362610 w 3418951"/>
              <a:gd name="connsiteY748" fmla="*/ 723785 h 974891"/>
              <a:gd name="connsiteX749" fmla="*/ 2263650 w 3418951"/>
              <a:gd name="connsiteY749" fmla="*/ 756436 h 974891"/>
              <a:gd name="connsiteX750" fmla="*/ 2318852 w 3418951"/>
              <a:gd name="connsiteY750" fmla="*/ 729171 h 974891"/>
              <a:gd name="connsiteX751" fmla="*/ 2365640 w 3418951"/>
              <a:gd name="connsiteY751" fmla="*/ 696520 h 974891"/>
              <a:gd name="connsiteX752" fmla="*/ 2346453 w 3418951"/>
              <a:gd name="connsiteY752" fmla="*/ 688442 h 974891"/>
              <a:gd name="connsiteX753" fmla="*/ 2349146 w 3418951"/>
              <a:gd name="connsiteY753" fmla="*/ 671948 h 974891"/>
              <a:gd name="connsiteX754" fmla="*/ 2293943 w 3418951"/>
              <a:gd name="connsiteY754" fmla="*/ 691135 h 974891"/>
              <a:gd name="connsiteX755" fmla="*/ 2296636 w 3418951"/>
              <a:gd name="connsiteY755" fmla="*/ 713014 h 974891"/>
              <a:gd name="connsiteX756" fmla="*/ 2249848 w 3418951"/>
              <a:gd name="connsiteY756" fmla="*/ 742972 h 974891"/>
              <a:gd name="connsiteX757" fmla="*/ 2164352 w 3418951"/>
              <a:gd name="connsiteY757" fmla="*/ 764851 h 974891"/>
              <a:gd name="connsiteX758" fmla="*/ 2164352 w 3418951"/>
              <a:gd name="connsiteY758" fmla="*/ 772929 h 974891"/>
              <a:gd name="connsiteX759" fmla="*/ 2076835 w 3418951"/>
              <a:gd name="connsiteY759" fmla="*/ 817697 h 974891"/>
              <a:gd name="connsiteX760" fmla="*/ 2079528 w 3418951"/>
              <a:gd name="connsiteY760" fmla="*/ 812311 h 974891"/>
              <a:gd name="connsiteX761" fmla="*/ 2068420 w 3418951"/>
              <a:gd name="connsiteY761" fmla="*/ 812311 h 974891"/>
              <a:gd name="connsiteX762" fmla="*/ 2063034 w 3418951"/>
              <a:gd name="connsiteY762" fmla="*/ 817697 h 974891"/>
              <a:gd name="connsiteX763" fmla="*/ 1969459 w 3418951"/>
              <a:gd name="connsiteY763" fmla="*/ 847655 h 974891"/>
              <a:gd name="connsiteX764" fmla="*/ 1983259 w 3418951"/>
              <a:gd name="connsiteY764" fmla="*/ 836883 h 974891"/>
              <a:gd name="connsiteX765" fmla="*/ 1980567 w 3418951"/>
              <a:gd name="connsiteY765" fmla="*/ 826112 h 974891"/>
              <a:gd name="connsiteX766" fmla="*/ 2005475 w 3418951"/>
              <a:gd name="connsiteY766" fmla="*/ 826112 h 974891"/>
              <a:gd name="connsiteX767" fmla="*/ 2074142 w 3418951"/>
              <a:gd name="connsiteY767" fmla="*/ 788076 h 974891"/>
              <a:gd name="connsiteX768" fmla="*/ 2115544 w 3418951"/>
              <a:gd name="connsiteY768" fmla="*/ 768890 h 974891"/>
              <a:gd name="connsiteX769" fmla="*/ 2156946 w 3418951"/>
              <a:gd name="connsiteY769" fmla="*/ 744318 h 974891"/>
              <a:gd name="connsiteX770" fmla="*/ 2027691 w 3418951"/>
              <a:gd name="connsiteY770" fmla="*/ 779661 h 974891"/>
              <a:gd name="connsiteX771" fmla="*/ 2027691 w 3418951"/>
              <a:gd name="connsiteY771" fmla="*/ 774276 h 974891"/>
              <a:gd name="connsiteX772" fmla="*/ 1994704 w 3418951"/>
              <a:gd name="connsiteY772" fmla="*/ 779661 h 974891"/>
              <a:gd name="connsiteX773" fmla="*/ 2003119 w 3418951"/>
              <a:gd name="connsiteY773" fmla="*/ 779661 h 974891"/>
              <a:gd name="connsiteX774" fmla="*/ 1945224 w 3418951"/>
              <a:gd name="connsiteY774" fmla="*/ 809619 h 974891"/>
              <a:gd name="connsiteX775" fmla="*/ 1837847 w 3418951"/>
              <a:gd name="connsiteY775" fmla="*/ 828805 h 974891"/>
              <a:gd name="connsiteX776" fmla="*/ 1829432 w 3418951"/>
              <a:gd name="connsiteY776" fmla="*/ 839576 h 974891"/>
              <a:gd name="connsiteX777" fmla="*/ 1834818 w 3418951"/>
              <a:gd name="connsiteY777" fmla="*/ 823083 h 974891"/>
              <a:gd name="connsiteX778" fmla="*/ 1809909 w 3418951"/>
              <a:gd name="connsiteY778" fmla="*/ 817697 h 974891"/>
              <a:gd name="connsiteX779" fmla="*/ 1884299 w 3418951"/>
              <a:gd name="connsiteY779" fmla="*/ 779661 h 974891"/>
              <a:gd name="connsiteX780" fmla="*/ 2010861 w 3418951"/>
              <a:gd name="connsiteY780" fmla="*/ 752397 h 974891"/>
              <a:gd name="connsiteX781" fmla="*/ 2005475 w 3418951"/>
              <a:gd name="connsiteY781" fmla="*/ 760475 h 974891"/>
              <a:gd name="connsiteX782" fmla="*/ 2033077 w 3418951"/>
              <a:gd name="connsiteY782" fmla="*/ 743981 h 974891"/>
              <a:gd name="connsiteX783" fmla="*/ 2066064 w 3418951"/>
              <a:gd name="connsiteY783" fmla="*/ 752060 h 974891"/>
              <a:gd name="connsiteX784" fmla="*/ 2077172 w 3418951"/>
              <a:gd name="connsiteY784" fmla="*/ 741289 h 974891"/>
              <a:gd name="connsiteX785" fmla="*/ 2071786 w 3418951"/>
              <a:gd name="connsiteY785" fmla="*/ 724795 h 974891"/>
              <a:gd name="connsiteX786" fmla="*/ 2063371 w 3418951"/>
              <a:gd name="connsiteY786" fmla="*/ 730181 h 974891"/>
              <a:gd name="connsiteX787" fmla="*/ 2054956 w 3418951"/>
              <a:gd name="connsiteY787" fmla="*/ 722102 h 974891"/>
              <a:gd name="connsiteX788" fmla="*/ 2074142 w 3418951"/>
              <a:gd name="connsiteY788" fmla="*/ 705608 h 974891"/>
              <a:gd name="connsiteX789" fmla="*/ 2087943 w 3418951"/>
              <a:gd name="connsiteY789" fmla="*/ 708301 h 974891"/>
              <a:gd name="connsiteX790" fmla="*/ 2132038 w 3418951"/>
              <a:gd name="connsiteY790" fmla="*/ 691808 h 974891"/>
              <a:gd name="connsiteX791" fmla="*/ 2115544 w 3418951"/>
              <a:gd name="connsiteY791" fmla="*/ 686423 h 974891"/>
              <a:gd name="connsiteX792" fmla="*/ 2154253 w 3418951"/>
              <a:gd name="connsiteY792" fmla="*/ 669929 h 974891"/>
              <a:gd name="connsiteX793" fmla="*/ 2214842 w 3418951"/>
              <a:gd name="connsiteY793" fmla="*/ 656464 h 974891"/>
              <a:gd name="connsiteX794" fmla="*/ 2195655 w 3418951"/>
              <a:gd name="connsiteY794" fmla="*/ 656464 h 974891"/>
              <a:gd name="connsiteX795" fmla="*/ 2223257 w 3418951"/>
              <a:gd name="connsiteY795" fmla="*/ 645693 h 974891"/>
              <a:gd name="connsiteX796" fmla="*/ 2217872 w 3418951"/>
              <a:gd name="connsiteY796" fmla="*/ 653772 h 974891"/>
              <a:gd name="connsiteX797" fmla="*/ 2237058 w 3418951"/>
              <a:gd name="connsiteY797" fmla="*/ 645693 h 974891"/>
              <a:gd name="connsiteX798" fmla="*/ 2234365 w 3418951"/>
              <a:gd name="connsiteY798" fmla="*/ 637615 h 974891"/>
              <a:gd name="connsiteX799" fmla="*/ 2314140 w 3418951"/>
              <a:gd name="connsiteY799" fmla="*/ 599579 h 974891"/>
              <a:gd name="connsiteX800" fmla="*/ 2316832 w 3418951"/>
              <a:gd name="connsiteY800" fmla="*/ 610350 h 974891"/>
              <a:gd name="connsiteX801" fmla="*/ 2338711 w 3418951"/>
              <a:gd name="connsiteY801" fmla="*/ 607658 h 974891"/>
              <a:gd name="connsiteX802" fmla="*/ 2324911 w 3418951"/>
              <a:gd name="connsiteY802" fmla="*/ 618429 h 974891"/>
              <a:gd name="connsiteX803" fmla="*/ 2363620 w 3418951"/>
              <a:gd name="connsiteY803" fmla="*/ 618429 h 974891"/>
              <a:gd name="connsiteX804" fmla="*/ 2372035 w 3418951"/>
              <a:gd name="connsiteY804" fmla="*/ 613043 h 974891"/>
              <a:gd name="connsiteX805" fmla="*/ 2350156 w 3418951"/>
              <a:gd name="connsiteY805" fmla="*/ 604965 h 974891"/>
              <a:gd name="connsiteX806" fmla="*/ 2408051 w 3418951"/>
              <a:gd name="connsiteY806" fmla="*/ 575007 h 974891"/>
              <a:gd name="connsiteX807" fmla="*/ 2358571 w 3418951"/>
              <a:gd name="connsiteY807" fmla="*/ 585778 h 974891"/>
              <a:gd name="connsiteX808" fmla="*/ 2350156 w 3418951"/>
              <a:gd name="connsiteY808" fmla="*/ 575007 h 974891"/>
              <a:gd name="connsiteX809" fmla="*/ 2355541 w 3418951"/>
              <a:gd name="connsiteY809" fmla="*/ 564236 h 974891"/>
              <a:gd name="connsiteX810" fmla="*/ 2303368 w 3418951"/>
              <a:gd name="connsiteY810" fmla="*/ 591501 h 974891"/>
              <a:gd name="connsiteX811" fmla="*/ 2179499 w 3418951"/>
              <a:gd name="connsiteY811" fmla="*/ 637952 h 974891"/>
              <a:gd name="connsiteX812" fmla="*/ 2190606 w 3418951"/>
              <a:gd name="connsiteY812" fmla="*/ 627181 h 974891"/>
              <a:gd name="connsiteX813" fmla="*/ 2182191 w 3418951"/>
              <a:gd name="connsiteY813" fmla="*/ 613717 h 974891"/>
              <a:gd name="connsiteX814" fmla="*/ 2237394 w 3418951"/>
              <a:gd name="connsiteY814" fmla="*/ 600252 h 974891"/>
              <a:gd name="connsiteX815" fmla="*/ 2240087 w 3418951"/>
              <a:gd name="connsiteY815" fmla="*/ 589481 h 974891"/>
              <a:gd name="connsiteX816" fmla="*/ 2339048 w 3418951"/>
              <a:gd name="connsiteY816" fmla="*/ 554138 h 974891"/>
              <a:gd name="connsiteX817" fmla="*/ 2418823 w 3418951"/>
              <a:gd name="connsiteY817" fmla="*/ 502301 h 974891"/>
              <a:gd name="connsiteX818" fmla="*/ 2424208 w 3418951"/>
              <a:gd name="connsiteY818" fmla="*/ 513072 h 974891"/>
              <a:gd name="connsiteX819" fmla="*/ 2465610 w 3418951"/>
              <a:gd name="connsiteY819" fmla="*/ 477729 h 974891"/>
              <a:gd name="connsiteX820" fmla="*/ 2380114 w 3418951"/>
              <a:gd name="connsiteY820" fmla="*/ 513072 h 974891"/>
              <a:gd name="connsiteX821" fmla="*/ 2341404 w 3418951"/>
              <a:gd name="connsiteY821" fmla="*/ 529566 h 974891"/>
              <a:gd name="connsiteX822" fmla="*/ 2404686 w 3418951"/>
              <a:gd name="connsiteY822" fmla="*/ 494223 h 974891"/>
              <a:gd name="connsiteX823" fmla="*/ 2437672 w 3418951"/>
              <a:gd name="connsiteY823" fmla="*/ 469650 h 974891"/>
              <a:gd name="connsiteX824" fmla="*/ 2451473 w 3418951"/>
              <a:gd name="connsiteY824" fmla="*/ 472343 h 974891"/>
              <a:gd name="connsiteX825" fmla="*/ 2481767 w 3418951"/>
              <a:gd name="connsiteY825" fmla="*/ 437000 h 974891"/>
              <a:gd name="connsiteX826" fmla="*/ 2484460 w 3418951"/>
              <a:gd name="connsiteY826" fmla="*/ 423536 h 974891"/>
              <a:gd name="connsiteX827" fmla="*/ 2479075 w 3418951"/>
              <a:gd name="connsiteY827" fmla="*/ 415458 h 974891"/>
              <a:gd name="connsiteX828" fmla="*/ 2462581 w 3418951"/>
              <a:gd name="connsiteY828" fmla="*/ 423536 h 974891"/>
              <a:gd name="connsiteX829" fmla="*/ 2481767 w 3418951"/>
              <a:gd name="connsiteY829" fmla="*/ 401657 h 974891"/>
              <a:gd name="connsiteX830" fmla="*/ 2470660 w 3418951"/>
              <a:gd name="connsiteY830" fmla="*/ 388193 h 974891"/>
              <a:gd name="connsiteX831" fmla="*/ 2448780 w 3418951"/>
              <a:gd name="connsiteY831" fmla="*/ 388193 h 974891"/>
              <a:gd name="connsiteX832" fmla="*/ 2470660 w 3418951"/>
              <a:gd name="connsiteY832" fmla="*/ 371700 h 974891"/>
              <a:gd name="connsiteX833" fmla="*/ 2556156 w 3418951"/>
              <a:gd name="connsiteY833" fmla="*/ 349820 h 974891"/>
              <a:gd name="connsiteX834" fmla="*/ 2545049 w 3418951"/>
              <a:gd name="connsiteY834" fmla="*/ 344435 h 974891"/>
              <a:gd name="connsiteX835" fmla="*/ 2556156 w 3418951"/>
              <a:gd name="connsiteY835" fmla="*/ 325248 h 974891"/>
              <a:gd name="connsiteX836" fmla="*/ 2575343 w 3418951"/>
              <a:gd name="connsiteY836" fmla="*/ 327941 h 974891"/>
              <a:gd name="connsiteX837" fmla="*/ 2674303 w 3418951"/>
              <a:gd name="connsiteY837" fmla="*/ 256918 h 974891"/>
              <a:gd name="connsiteX838" fmla="*/ 2696183 w 3418951"/>
              <a:gd name="connsiteY838" fmla="*/ 256918 h 974891"/>
              <a:gd name="connsiteX839" fmla="*/ 2698875 w 3418951"/>
              <a:gd name="connsiteY839" fmla="*/ 281490 h 974891"/>
              <a:gd name="connsiteX840" fmla="*/ 2685075 w 3418951"/>
              <a:gd name="connsiteY840" fmla="*/ 284183 h 974891"/>
              <a:gd name="connsiteX841" fmla="*/ 2698875 w 3418951"/>
              <a:gd name="connsiteY841" fmla="*/ 286875 h 974891"/>
              <a:gd name="connsiteX842" fmla="*/ 2690460 w 3418951"/>
              <a:gd name="connsiteY842" fmla="*/ 294954 h 974891"/>
              <a:gd name="connsiteX843" fmla="*/ 2712339 w 3418951"/>
              <a:gd name="connsiteY843" fmla="*/ 278461 h 974891"/>
              <a:gd name="connsiteX844" fmla="*/ 2723448 w 3418951"/>
              <a:gd name="connsiteY844" fmla="*/ 259274 h 974891"/>
              <a:gd name="connsiteX845" fmla="*/ 2728833 w 3418951"/>
              <a:gd name="connsiteY845" fmla="*/ 283846 h 974891"/>
              <a:gd name="connsiteX846" fmla="*/ 2643336 w 3418951"/>
              <a:gd name="connsiteY846" fmla="*/ 324575 h 974891"/>
              <a:gd name="connsiteX847" fmla="*/ 2646029 w 3418951"/>
              <a:gd name="connsiteY847" fmla="*/ 316497 h 974891"/>
              <a:gd name="connsiteX848" fmla="*/ 2632229 w 3418951"/>
              <a:gd name="connsiteY848" fmla="*/ 319189 h 974891"/>
              <a:gd name="connsiteX849" fmla="*/ 2646029 w 3418951"/>
              <a:gd name="connsiteY849" fmla="*/ 338375 h 974891"/>
              <a:gd name="connsiteX850" fmla="*/ 2613042 w 3418951"/>
              <a:gd name="connsiteY850" fmla="*/ 368333 h 974891"/>
              <a:gd name="connsiteX851" fmla="*/ 2662523 w 3418951"/>
              <a:gd name="connsiteY851" fmla="*/ 351840 h 974891"/>
              <a:gd name="connsiteX852" fmla="*/ 2665215 w 3418951"/>
              <a:gd name="connsiteY852" fmla="*/ 362611 h 974891"/>
              <a:gd name="connsiteX853" fmla="*/ 2712003 w 3418951"/>
              <a:gd name="connsiteY853" fmla="*/ 321882 h 974891"/>
              <a:gd name="connsiteX854" fmla="*/ 2756098 w 3418951"/>
              <a:gd name="connsiteY854" fmla="*/ 302696 h 974891"/>
              <a:gd name="connsiteX855" fmla="*/ 2750712 w 3418951"/>
              <a:gd name="connsiteY855" fmla="*/ 316160 h 974891"/>
              <a:gd name="connsiteX856" fmla="*/ 2767206 w 3418951"/>
              <a:gd name="connsiteY856" fmla="*/ 291588 h 974891"/>
              <a:gd name="connsiteX857" fmla="*/ 2775621 w 3418951"/>
              <a:gd name="connsiteY857" fmla="*/ 305052 h 974891"/>
              <a:gd name="connsiteX858" fmla="*/ 2811301 w 3418951"/>
              <a:gd name="connsiteY858" fmla="*/ 283173 h 974891"/>
              <a:gd name="connsiteX859" fmla="*/ 2863474 w 3418951"/>
              <a:gd name="connsiteY859" fmla="*/ 236721 h 974891"/>
              <a:gd name="connsiteX860" fmla="*/ 2321208 w 3418951"/>
              <a:gd name="connsiteY860" fmla="*/ 236048 h 974891"/>
              <a:gd name="connsiteX861" fmla="*/ 2318515 w 3418951"/>
              <a:gd name="connsiteY861" fmla="*/ 246820 h 974891"/>
              <a:gd name="connsiteX862" fmla="*/ 2321208 w 3418951"/>
              <a:gd name="connsiteY862" fmla="*/ 236048 h 974891"/>
              <a:gd name="connsiteX863" fmla="*/ 2786392 w 3418951"/>
              <a:gd name="connsiteY863" fmla="*/ 233019 h 974891"/>
              <a:gd name="connsiteX864" fmla="*/ 2786392 w 3418951"/>
              <a:gd name="connsiteY864" fmla="*/ 257592 h 974891"/>
              <a:gd name="connsiteX865" fmla="*/ 2736912 w 3418951"/>
              <a:gd name="connsiteY865" fmla="*/ 274085 h 974891"/>
              <a:gd name="connsiteX866" fmla="*/ 2736912 w 3418951"/>
              <a:gd name="connsiteY866" fmla="*/ 241097 h 974891"/>
              <a:gd name="connsiteX867" fmla="*/ 2767206 w 3418951"/>
              <a:gd name="connsiteY867" fmla="*/ 238405 h 974891"/>
              <a:gd name="connsiteX868" fmla="*/ 2742297 w 3418951"/>
              <a:gd name="connsiteY868" fmla="*/ 257592 h 974891"/>
              <a:gd name="connsiteX869" fmla="*/ 2786392 w 3418951"/>
              <a:gd name="connsiteY869" fmla="*/ 233019 h 974891"/>
              <a:gd name="connsiteX870" fmla="*/ 803974 w 3418951"/>
              <a:gd name="connsiteY870" fmla="*/ 232893 h 974891"/>
              <a:gd name="connsiteX871" fmla="*/ 796064 w 3418951"/>
              <a:gd name="connsiteY871" fmla="*/ 244127 h 974891"/>
              <a:gd name="connsiteX872" fmla="*/ 809865 w 3418951"/>
              <a:gd name="connsiteY872" fmla="*/ 246820 h 974891"/>
              <a:gd name="connsiteX873" fmla="*/ 815250 w 3418951"/>
              <a:gd name="connsiteY873" fmla="*/ 236048 h 974891"/>
              <a:gd name="connsiteX874" fmla="*/ 817943 w 3418951"/>
              <a:gd name="connsiteY874" fmla="*/ 236048 h 974891"/>
              <a:gd name="connsiteX875" fmla="*/ 803974 w 3418951"/>
              <a:gd name="connsiteY875" fmla="*/ 232893 h 974891"/>
              <a:gd name="connsiteX876" fmla="*/ 2715032 w 3418951"/>
              <a:gd name="connsiteY876" fmla="*/ 230326 h 974891"/>
              <a:gd name="connsiteX877" fmla="*/ 2715032 w 3418951"/>
              <a:gd name="connsiteY877" fmla="*/ 238405 h 974891"/>
              <a:gd name="connsiteX878" fmla="*/ 2703924 w 3418951"/>
              <a:gd name="connsiteY878" fmla="*/ 235712 h 974891"/>
              <a:gd name="connsiteX879" fmla="*/ 2715032 w 3418951"/>
              <a:gd name="connsiteY879" fmla="*/ 230326 h 974891"/>
              <a:gd name="connsiteX880" fmla="*/ 3014608 w 3418951"/>
              <a:gd name="connsiteY880" fmla="*/ 227634 h 974891"/>
              <a:gd name="connsiteX881" fmla="*/ 3025717 w 3418951"/>
              <a:gd name="connsiteY881" fmla="*/ 235712 h 974891"/>
              <a:gd name="connsiteX882" fmla="*/ 3020331 w 3418951"/>
              <a:gd name="connsiteY882" fmla="*/ 257592 h 974891"/>
              <a:gd name="connsiteX883" fmla="*/ 2987007 w 3418951"/>
              <a:gd name="connsiteY883" fmla="*/ 271392 h 974891"/>
              <a:gd name="connsiteX884" fmla="*/ 3014608 w 3418951"/>
              <a:gd name="connsiteY884" fmla="*/ 227634 h 974891"/>
              <a:gd name="connsiteX885" fmla="*/ 432534 w 3418951"/>
              <a:gd name="connsiteY885" fmla="*/ 224940 h 974891"/>
              <a:gd name="connsiteX886" fmla="*/ 393825 w 3418951"/>
              <a:gd name="connsiteY886" fmla="*/ 249512 h 974891"/>
              <a:gd name="connsiteX887" fmla="*/ 432534 w 3418951"/>
              <a:gd name="connsiteY887" fmla="*/ 224940 h 974891"/>
              <a:gd name="connsiteX888" fmla="*/ 3160694 w 3418951"/>
              <a:gd name="connsiteY888" fmla="*/ 219555 h 974891"/>
              <a:gd name="connsiteX889" fmla="*/ 3158000 w 3418951"/>
              <a:gd name="connsiteY889" fmla="*/ 236048 h 974891"/>
              <a:gd name="connsiteX890" fmla="*/ 3169109 w 3418951"/>
              <a:gd name="connsiteY890" fmla="*/ 222248 h 974891"/>
              <a:gd name="connsiteX891" fmla="*/ 3160694 w 3418951"/>
              <a:gd name="connsiteY891" fmla="*/ 219555 h 974891"/>
              <a:gd name="connsiteX892" fmla="*/ 2833179 w 3418951"/>
              <a:gd name="connsiteY892" fmla="*/ 216863 h 974891"/>
              <a:gd name="connsiteX893" fmla="*/ 2838566 w 3418951"/>
              <a:gd name="connsiteY893" fmla="*/ 230326 h 974891"/>
              <a:gd name="connsiteX894" fmla="*/ 2805579 w 3418951"/>
              <a:gd name="connsiteY894" fmla="*/ 246820 h 974891"/>
              <a:gd name="connsiteX895" fmla="*/ 2833179 w 3418951"/>
              <a:gd name="connsiteY895" fmla="*/ 216863 h 974891"/>
              <a:gd name="connsiteX896" fmla="*/ 266589 w 3418951"/>
              <a:gd name="connsiteY896" fmla="*/ 212997 h 974891"/>
              <a:gd name="connsiteX897" fmla="*/ 278033 w 3418951"/>
              <a:gd name="connsiteY897" fmla="*/ 216863 h 974891"/>
              <a:gd name="connsiteX898" fmla="*/ 242354 w 3418951"/>
              <a:gd name="connsiteY898" fmla="*/ 244127 h 974891"/>
              <a:gd name="connsiteX899" fmla="*/ 239324 w 3418951"/>
              <a:gd name="connsiteY899" fmla="*/ 236048 h 974891"/>
              <a:gd name="connsiteX900" fmla="*/ 266589 w 3418951"/>
              <a:gd name="connsiteY900" fmla="*/ 212997 h 974891"/>
              <a:gd name="connsiteX901" fmla="*/ 3067455 w 3418951"/>
              <a:gd name="connsiteY901" fmla="*/ 208784 h 974891"/>
              <a:gd name="connsiteX902" fmla="*/ 3050962 w 3418951"/>
              <a:gd name="connsiteY902" fmla="*/ 216863 h 974891"/>
              <a:gd name="connsiteX903" fmla="*/ 3059377 w 3418951"/>
              <a:gd name="connsiteY903" fmla="*/ 238741 h 974891"/>
              <a:gd name="connsiteX904" fmla="*/ 3070484 w 3418951"/>
              <a:gd name="connsiteY904" fmla="*/ 241434 h 974891"/>
              <a:gd name="connsiteX905" fmla="*/ 3067791 w 3418951"/>
              <a:gd name="connsiteY905" fmla="*/ 271392 h 974891"/>
              <a:gd name="connsiteX906" fmla="*/ 3070484 w 3418951"/>
              <a:gd name="connsiteY906" fmla="*/ 276777 h 974891"/>
              <a:gd name="connsiteX907" fmla="*/ 3109194 w 3418951"/>
              <a:gd name="connsiteY907" fmla="*/ 244127 h 974891"/>
              <a:gd name="connsiteX908" fmla="*/ 3144873 w 3418951"/>
              <a:gd name="connsiteY908" fmla="*/ 230663 h 974891"/>
              <a:gd name="connsiteX909" fmla="*/ 3119965 w 3418951"/>
              <a:gd name="connsiteY909" fmla="*/ 266006 h 974891"/>
              <a:gd name="connsiteX910" fmla="*/ 3089671 w 3418951"/>
              <a:gd name="connsiteY910" fmla="*/ 279470 h 974891"/>
              <a:gd name="connsiteX911" fmla="*/ 3078562 w 3418951"/>
              <a:gd name="connsiteY911" fmla="*/ 284856 h 974891"/>
              <a:gd name="connsiteX912" fmla="*/ 3067455 w 3418951"/>
              <a:gd name="connsiteY912" fmla="*/ 314814 h 974891"/>
              <a:gd name="connsiteX913" fmla="*/ 3045913 w 3418951"/>
              <a:gd name="connsiteY913" fmla="*/ 331307 h 974891"/>
              <a:gd name="connsiteX914" fmla="*/ 3034804 w 3418951"/>
              <a:gd name="connsiteY914" fmla="*/ 331307 h 974891"/>
              <a:gd name="connsiteX915" fmla="*/ 3037497 w 3418951"/>
              <a:gd name="connsiteY915" fmla="*/ 317843 h 974891"/>
              <a:gd name="connsiteX916" fmla="*/ 3015618 w 3418951"/>
              <a:gd name="connsiteY916" fmla="*/ 325922 h 974891"/>
              <a:gd name="connsiteX917" fmla="*/ 3034804 w 3418951"/>
              <a:gd name="connsiteY917" fmla="*/ 309428 h 974891"/>
              <a:gd name="connsiteX918" fmla="*/ 3037497 w 3418951"/>
              <a:gd name="connsiteY918" fmla="*/ 322892 h 974891"/>
              <a:gd name="connsiteX919" fmla="*/ 3059377 w 3418951"/>
              <a:gd name="connsiteY919" fmla="*/ 314814 h 974891"/>
              <a:gd name="connsiteX920" fmla="*/ 3059377 w 3418951"/>
              <a:gd name="connsiteY920" fmla="*/ 309428 h 974891"/>
              <a:gd name="connsiteX921" fmla="*/ 3050962 w 3418951"/>
              <a:gd name="connsiteY921" fmla="*/ 279470 h 974891"/>
              <a:gd name="connsiteX922" fmla="*/ 3042546 w 3418951"/>
              <a:gd name="connsiteY922" fmla="*/ 279470 h 974891"/>
              <a:gd name="connsiteX923" fmla="*/ 3056347 w 3418951"/>
              <a:gd name="connsiteY923" fmla="*/ 244127 h 974891"/>
              <a:gd name="connsiteX924" fmla="*/ 3039853 w 3418951"/>
              <a:gd name="connsiteY924" fmla="*/ 233356 h 974891"/>
              <a:gd name="connsiteX925" fmla="*/ 3067455 w 3418951"/>
              <a:gd name="connsiteY925" fmla="*/ 208784 h 974891"/>
              <a:gd name="connsiteX926" fmla="*/ 2310437 w 3418951"/>
              <a:gd name="connsiteY926" fmla="*/ 206091 h 974891"/>
              <a:gd name="connsiteX927" fmla="*/ 2271728 w 3418951"/>
              <a:gd name="connsiteY927" fmla="*/ 219555 h 974891"/>
              <a:gd name="connsiteX928" fmla="*/ 2310437 w 3418951"/>
              <a:gd name="connsiteY928" fmla="*/ 206091 h 974891"/>
              <a:gd name="connsiteX929" fmla="*/ 831071 w 3418951"/>
              <a:gd name="connsiteY929" fmla="*/ 205081 h 974891"/>
              <a:gd name="connsiteX930" fmla="*/ 828714 w 3418951"/>
              <a:gd name="connsiteY930" fmla="*/ 205754 h 974891"/>
              <a:gd name="connsiteX931" fmla="*/ 814914 w 3418951"/>
              <a:gd name="connsiteY931" fmla="*/ 208447 h 974891"/>
              <a:gd name="connsiteX932" fmla="*/ 828714 w 3418951"/>
              <a:gd name="connsiteY932" fmla="*/ 230326 h 974891"/>
              <a:gd name="connsiteX933" fmla="*/ 839823 w 3418951"/>
              <a:gd name="connsiteY933" fmla="*/ 230326 h 974891"/>
              <a:gd name="connsiteX934" fmla="*/ 847901 w 3418951"/>
              <a:gd name="connsiteY934" fmla="*/ 211140 h 974891"/>
              <a:gd name="connsiteX935" fmla="*/ 831407 w 3418951"/>
              <a:gd name="connsiteY935" fmla="*/ 208447 h 974891"/>
              <a:gd name="connsiteX936" fmla="*/ 831071 w 3418951"/>
              <a:gd name="connsiteY936" fmla="*/ 205081 h 974891"/>
              <a:gd name="connsiteX937" fmla="*/ 3188295 w 3418951"/>
              <a:gd name="connsiteY937" fmla="*/ 203062 h 974891"/>
              <a:gd name="connsiteX938" fmla="*/ 3208154 w 3418951"/>
              <a:gd name="connsiteY938" fmla="*/ 210803 h 974891"/>
              <a:gd name="connsiteX939" fmla="*/ 3199740 w 3418951"/>
              <a:gd name="connsiteY939" fmla="*/ 243454 h 974891"/>
              <a:gd name="connsiteX940" fmla="*/ 3197047 w 3418951"/>
              <a:gd name="connsiteY940" fmla="*/ 229990 h 974891"/>
              <a:gd name="connsiteX941" fmla="*/ 3188632 w 3418951"/>
              <a:gd name="connsiteY941" fmla="*/ 229990 h 974891"/>
              <a:gd name="connsiteX942" fmla="*/ 3174831 w 3418951"/>
              <a:gd name="connsiteY942" fmla="*/ 249176 h 974891"/>
              <a:gd name="connsiteX943" fmla="*/ 3180216 w 3418951"/>
              <a:gd name="connsiteY943" fmla="*/ 241097 h 974891"/>
              <a:gd name="connsiteX944" fmla="*/ 3155308 w 3418951"/>
              <a:gd name="connsiteY944" fmla="*/ 243791 h 974891"/>
              <a:gd name="connsiteX945" fmla="*/ 3155308 w 3418951"/>
              <a:gd name="connsiteY945" fmla="*/ 219218 h 974891"/>
              <a:gd name="connsiteX946" fmla="*/ 3169109 w 3418951"/>
              <a:gd name="connsiteY946" fmla="*/ 208447 h 974891"/>
              <a:gd name="connsiteX947" fmla="*/ 3188295 w 3418951"/>
              <a:gd name="connsiteY947" fmla="*/ 203062 h 974891"/>
              <a:gd name="connsiteX948" fmla="*/ 589390 w 3418951"/>
              <a:gd name="connsiteY948" fmla="*/ 200706 h 974891"/>
              <a:gd name="connsiteX949" fmla="*/ 575590 w 3418951"/>
              <a:gd name="connsiteY949" fmla="*/ 208784 h 974891"/>
              <a:gd name="connsiteX950" fmla="*/ 589390 w 3418951"/>
              <a:gd name="connsiteY950" fmla="*/ 200706 h 974891"/>
              <a:gd name="connsiteX951" fmla="*/ 3224311 w 3418951"/>
              <a:gd name="connsiteY951" fmla="*/ 198012 h 974891"/>
              <a:gd name="connsiteX952" fmla="*/ 3221618 w 3418951"/>
              <a:gd name="connsiteY952" fmla="*/ 211477 h 974891"/>
              <a:gd name="connsiteX953" fmla="*/ 3213204 w 3418951"/>
              <a:gd name="connsiteY953" fmla="*/ 208784 h 974891"/>
              <a:gd name="connsiteX954" fmla="*/ 3224311 w 3418951"/>
              <a:gd name="connsiteY954" fmla="*/ 198012 h 974891"/>
              <a:gd name="connsiteX955" fmla="*/ 122281 w 3418951"/>
              <a:gd name="connsiteY955" fmla="*/ 197886 h 974891"/>
              <a:gd name="connsiteX956" fmla="*/ 129592 w 3418951"/>
              <a:gd name="connsiteY956" fmla="*/ 200368 h 974891"/>
              <a:gd name="connsiteX957" fmla="*/ 113098 w 3418951"/>
              <a:gd name="connsiteY957" fmla="*/ 211140 h 974891"/>
              <a:gd name="connsiteX958" fmla="*/ 122281 w 3418951"/>
              <a:gd name="connsiteY958" fmla="*/ 197886 h 974891"/>
              <a:gd name="connsiteX959" fmla="*/ 3078226 w 3418951"/>
              <a:gd name="connsiteY959" fmla="*/ 192290 h 974891"/>
              <a:gd name="connsiteX960" fmla="*/ 3086642 w 3418951"/>
              <a:gd name="connsiteY960" fmla="*/ 192290 h 974891"/>
              <a:gd name="connsiteX961" fmla="*/ 3089334 w 3418951"/>
              <a:gd name="connsiteY961" fmla="*/ 200368 h 974891"/>
              <a:gd name="connsiteX962" fmla="*/ 3075533 w 3418951"/>
              <a:gd name="connsiteY962" fmla="*/ 203062 h 974891"/>
              <a:gd name="connsiteX963" fmla="*/ 3078226 w 3418951"/>
              <a:gd name="connsiteY963" fmla="*/ 192290 h 974891"/>
              <a:gd name="connsiteX964" fmla="*/ 848237 w 3418951"/>
              <a:gd name="connsiteY964" fmla="*/ 192290 h 974891"/>
              <a:gd name="connsiteX965" fmla="*/ 848237 w 3418951"/>
              <a:gd name="connsiteY965" fmla="*/ 200368 h 974891"/>
              <a:gd name="connsiteX966" fmla="*/ 850930 w 3418951"/>
              <a:gd name="connsiteY966" fmla="*/ 194983 h 974891"/>
              <a:gd name="connsiteX967" fmla="*/ 859008 w 3418951"/>
              <a:gd name="connsiteY967" fmla="*/ 214169 h 974891"/>
              <a:gd name="connsiteX968" fmla="*/ 870116 w 3418951"/>
              <a:gd name="connsiteY968" fmla="*/ 208784 h 974891"/>
              <a:gd name="connsiteX969" fmla="*/ 848237 w 3418951"/>
              <a:gd name="connsiteY969" fmla="*/ 192290 h 974891"/>
              <a:gd name="connsiteX970" fmla="*/ 325157 w 3418951"/>
              <a:gd name="connsiteY970" fmla="*/ 192290 h 974891"/>
              <a:gd name="connsiteX971" fmla="*/ 330880 w 3418951"/>
              <a:gd name="connsiteY971" fmla="*/ 208784 h 974891"/>
              <a:gd name="connsiteX972" fmla="*/ 305972 w 3418951"/>
              <a:gd name="connsiteY972" fmla="*/ 208784 h 974891"/>
              <a:gd name="connsiteX973" fmla="*/ 325157 w 3418951"/>
              <a:gd name="connsiteY973" fmla="*/ 192290 h 974891"/>
              <a:gd name="connsiteX974" fmla="*/ 3158000 w 3418951"/>
              <a:gd name="connsiteY974" fmla="*/ 189597 h 974891"/>
              <a:gd name="connsiteX975" fmla="*/ 3141507 w 3418951"/>
              <a:gd name="connsiteY975" fmla="*/ 214169 h 974891"/>
              <a:gd name="connsiteX976" fmla="*/ 3119628 w 3418951"/>
              <a:gd name="connsiteY976" fmla="*/ 208784 h 974891"/>
              <a:gd name="connsiteX977" fmla="*/ 3158000 w 3418951"/>
              <a:gd name="connsiteY977" fmla="*/ 189597 h 974891"/>
              <a:gd name="connsiteX978" fmla="*/ 890775 w 3418951"/>
              <a:gd name="connsiteY978" fmla="*/ 182403 h 974891"/>
              <a:gd name="connsiteX979" fmla="*/ 878195 w 3418951"/>
              <a:gd name="connsiteY979" fmla="*/ 186905 h 974891"/>
              <a:gd name="connsiteX980" fmla="*/ 886610 w 3418951"/>
              <a:gd name="connsiteY980" fmla="*/ 194983 h 974891"/>
              <a:gd name="connsiteX981" fmla="*/ 903103 w 3418951"/>
              <a:gd name="connsiteY981" fmla="*/ 184212 h 974891"/>
              <a:gd name="connsiteX982" fmla="*/ 890775 w 3418951"/>
              <a:gd name="connsiteY982" fmla="*/ 182403 h 974891"/>
              <a:gd name="connsiteX983" fmla="*/ 2946278 w 3418951"/>
              <a:gd name="connsiteY983" fmla="*/ 165026 h 974891"/>
              <a:gd name="connsiteX984" fmla="*/ 2935170 w 3418951"/>
              <a:gd name="connsiteY984" fmla="*/ 178490 h 974891"/>
              <a:gd name="connsiteX985" fmla="*/ 2946278 w 3418951"/>
              <a:gd name="connsiteY985" fmla="*/ 165026 h 974891"/>
              <a:gd name="connsiteX986" fmla="*/ 542602 w 3418951"/>
              <a:gd name="connsiteY986" fmla="*/ 165026 h 974891"/>
              <a:gd name="connsiteX987" fmla="*/ 526109 w 3418951"/>
              <a:gd name="connsiteY987" fmla="*/ 173104 h 974891"/>
              <a:gd name="connsiteX988" fmla="*/ 542602 w 3418951"/>
              <a:gd name="connsiteY988" fmla="*/ 165026 h 974891"/>
              <a:gd name="connsiteX989" fmla="*/ 2422862 w 3418951"/>
              <a:gd name="connsiteY989" fmla="*/ 154254 h 974891"/>
              <a:gd name="connsiteX990" fmla="*/ 2395260 w 3418951"/>
              <a:gd name="connsiteY990" fmla="*/ 173440 h 974891"/>
              <a:gd name="connsiteX991" fmla="*/ 2389875 w 3418951"/>
              <a:gd name="connsiteY991" fmla="*/ 159977 h 974891"/>
              <a:gd name="connsiteX992" fmla="*/ 2370689 w 3418951"/>
              <a:gd name="connsiteY992" fmla="*/ 168055 h 974891"/>
              <a:gd name="connsiteX993" fmla="*/ 2379103 w 3418951"/>
              <a:gd name="connsiteY993" fmla="*/ 173440 h 974891"/>
              <a:gd name="connsiteX994" fmla="*/ 2365303 w 3418951"/>
              <a:gd name="connsiteY994" fmla="*/ 184212 h 974891"/>
              <a:gd name="connsiteX995" fmla="*/ 2370689 w 3418951"/>
              <a:gd name="connsiteY995" fmla="*/ 200706 h 974891"/>
              <a:gd name="connsiteX996" fmla="*/ 2379103 w 3418951"/>
              <a:gd name="connsiteY996" fmla="*/ 195320 h 974891"/>
              <a:gd name="connsiteX997" fmla="*/ 2381797 w 3418951"/>
              <a:gd name="connsiteY997" fmla="*/ 206091 h 974891"/>
              <a:gd name="connsiteX998" fmla="*/ 2370689 w 3418951"/>
              <a:gd name="connsiteY998" fmla="*/ 214169 h 974891"/>
              <a:gd name="connsiteX999" fmla="*/ 2414784 w 3418951"/>
              <a:gd name="connsiteY999" fmla="*/ 192290 h 974891"/>
              <a:gd name="connsiteX1000" fmla="*/ 2409398 w 3418951"/>
              <a:gd name="connsiteY1000" fmla="*/ 173104 h 974891"/>
              <a:gd name="connsiteX1001" fmla="*/ 2423199 w 3418951"/>
              <a:gd name="connsiteY1001" fmla="*/ 175797 h 974891"/>
              <a:gd name="connsiteX1002" fmla="*/ 2422862 w 3418951"/>
              <a:gd name="connsiteY1002" fmla="*/ 154254 h 974891"/>
              <a:gd name="connsiteX1003" fmla="*/ 3301393 w 3418951"/>
              <a:gd name="connsiteY1003" fmla="*/ 148532 h 974891"/>
              <a:gd name="connsiteX1004" fmla="*/ 3307116 w 3418951"/>
              <a:gd name="connsiteY1004" fmla="*/ 162333 h 974891"/>
              <a:gd name="connsiteX1005" fmla="*/ 3282207 w 3418951"/>
              <a:gd name="connsiteY1005" fmla="*/ 173104 h 974891"/>
              <a:gd name="connsiteX1006" fmla="*/ 3301393 w 3418951"/>
              <a:gd name="connsiteY1006" fmla="*/ 148532 h 974891"/>
              <a:gd name="connsiteX1007" fmla="*/ 418733 w 3418951"/>
              <a:gd name="connsiteY1007" fmla="*/ 146176 h 974891"/>
              <a:gd name="connsiteX1008" fmla="*/ 427148 w 3418951"/>
              <a:gd name="connsiteY1008" fmla="*/ 156947 h 974891"/>
              <a:gd name="connsiteX1009" fmla="*/ 418733 w 3418951"/>
              <a:gd name="connsiteY1009" fmla="*/ 156947 h 974891"/>
              <a:gd name="connsiteX1010" fmla="*/ 418733 w 3418951"/>
              <a:gd name="connsiteY1010" fmla="*/ 146176 h 974891"/>
              <a:gd name="connsiteX1011" fmla="*/ 2715032 w 3418951"/>
              <a:gd name="connsiteY1011" fmla="*/ 140454 h 974891"/>
              <a:gd name="connsiteX1012" fmla="*/ 2684738 w 3418951"/>
              <a:gd name="connsiteY1012" fmla="*/ 178490 h 974891"/>
              <a:gd name="connsiteX1013" fmla="*/ 2728833 w 3418951"/>
              <a:gd name="connsiteY1013" fmla="*/ 145839 h 974891"/>
              <a:gd name="connsiteX1014" fmla="*/ 2715032 w 3418951"/>
              <a:gd name="connsiteY1014" fmla="*/ 140454 h 974891"/>
              <a:gd name="connsiteX1015" fmla="*/ 399846 w 3418951"/>
              <a:gd name="connsiteY1015" fmla="*/ 138722 h 974891"/>
              <a:gd name="connsiteX1016" fmla="*/ 403812 w 3418951"/>
              <a:gd name="connsiteY1016" fmla="*/ 144714 h 974891"/>
              <a:gd name="connsiteX1017" fmla="*/ 363530 w 3418951"/>
              <a:gd name="connsiteY1017" fmla="*/ 167718 h 974891"/>
              <a:gd name="connsiteX1018" fmla="*/ 377836 w 3418951"/>
              <a:gd name="connsiteY1018" fmla="*/ 147564 h 974891"/>
              <a:gd name="connsiteX1019" fmla="*/ 399210 w 3418951"/>
              <a:gd name="connsiteY1019" fmla="*/ 137761 h 974891"/>
              <a:gd name="connsiteX1020" fmla="*/ 402239 w 3418951"/>
              <a:gd name="connsiteY1020" fmla="*/ 137761 h 974891"/>
              <a:gd name="connsiteX1021" fmla="*/ 399846 w 3418951"/>
              <a:gd name="connsiteY1021" fmla="*/ 138722 h 974891"/>
              <a:gd name="connsiteX1022" fmla="*/ 3059040 w 3418951"/>
              <a:gd name="connsiteY1022" fmla="*/ 132375 h 974891"/>
              <a:gd name="connsiteX1023" fmla="*/ 3083612 w 3418951"/>
              <a:gd name="connsiteY1023" fmla="*/ 170748 h 974891"/>
              <a:gd name="connsiteX1024" fmla="*/ 3061733 w 3418951"/>
              <a:gd name="connsiteY1024" fmla="*/ 198012 h 974891"/>
              <a:gd name="connsiteX1025" fmla="*/ 3039853 w 3418951"/>
              <a:gd name="connsiteY1025" fmla="*/ 151561 h 974891"/>
              <a:gd name="connsiteX1026" fmla="*/ 3059040 w 3418951"/>
              <a:gd name="connsiteY1026" fmla="*/ 132375 h 974891"/>
              <a:gd name="connsiteX1027" fmla="*/ 593766 w 3418951"/>
              <a:gd name="connsiteY1027" fmla="*/ 126258 h 974891"/>
              <a:gd name="connsiteX1028" fmla="*/ 578619 w 3418951"/>
              <a:gd name="connsiteY1028" fmla="*/ 137761 h 974891"/>
              <a:gd name="connsiteX1029" fmla="*/ 548325 w 3418951"/>
              <a:gd name="connsiteY1029" fmla="*/ 162333 h 974891"/>
              <a:gd name="connsiteX1030" fmla="*/ 553711 w 3418951"/>
              <a:gd name="connsiteY1030" fmla="*/ 170411 h 974891"/>
              <a:gd name="connsiteX1031" fmla="*/ 603527 w 3418951"/>
              <a:gd name="connsiteY1031" fmla="*/ 126989 h 974891"/>
              <a:gd name="connsiteX1032" fmla="*/ 593766 w 3418951"/>
              <a:gd name="connsiteY1032" fmla="*/ 126258 h 974891"/>
              <a:gd name="connsiteX1033" fmla="*/ 542602 w 3418951"/>
              <a:gd name="connsiteY1033" fmla="*/ 115881 h 974891"/>
              <a:gd name="connsiteX1034" fmla="*/ 528802 w 3418951"/>
              <a:gd name="connsiteY1034" fmla="*/ 132375 h 974891"/>
              <a:gd name="connsiteX1035" fmla="*/ 542602 w 3418951"/>
              <a:gd name="connsiteY1035" fmla="*/ 115881 h 974891"/>
              <a:gd name="connsiteX1036" fmla="*/ 3034132 w 3418951"/>
              <a:gd name="connsiteY1036" fmla="*/ 113189 h 974891"/>
              <a:gd name="connsiteX1037" fmla="*/ 2981621 w 3418951"/>
              <a:gd name="connsiteY1037" fmla="*/ 154254 h 974891"/>
              <a:gd name="connsiteX1038" fmla="*/ 3006530 w 3418951"/>
              <a:gd name="connsiteY1038" fmla="*/ 129682 h 974891"/>
              <a:gd name="connsiteX1039" fmla="*/ 3025717 w 3418951"/>
              <a:gd name="connsiteY1039" fmla="*/ 129682 h 974891"/>
              <a:gd name="connsiteX1040" fmla="*/ 3034132 w 3418951"/>
              <a:gd name="connsiteY1040" fmla="*/ 113189 h 974891"/>
              <a:gd name="connsiteX1041" fmla="*/ 572897 w 3418951"/>
              <a:gd name="connsiteY1041" fmla="*/ 113189 h 974891"/>
              <a:gd name="connsiteX1042" fmla="*/ 539910 w 3418951"/>
              <a:gd name="connsiteY1042" fmla="*/ 135068 h 974891"/>
              <a:gd name="connsiteX1043" fmla="*/ 542602 w 3418951"/>
              <a:gd name="connsiteY1043" fmla="*/ 137761 h 974891"/>
              <a:gd name="connsiteX1044" fmla="*/ 572897 w 3418951"/>
              <a:gd name="connsiteY1044" fmla="*/ 113189 h 974891"/>
              <a:gd name="connsiteX1045" fmla="*/ 475871 w 3418951"/>
              <a:gd name="connsiteY1045" fmla="*/ 109560 h 974891"/>
              <a:gd name="connsiteX1046" fmla="*/ 487400 w 3418951"/>
              <a:gd name="connsiteY1046" fmla="*/ 115881 h 974891"/>
              <a:gd name="connsiteX1047" fmla="*/ 443305 w 3418951"/>
              <a:gd name="connsiteY1047" fmla="*/ 132375 h 974891"/>
              <a:gd name="connsiteX1048" fmla="*/ 475871 w 3418951"/>
              <a:gd name="connsiteY1048" fmla="*/ 109560 h 974891"/>
              <a:gd name="connsiteX1049" fmla="*/ 592083 w 3418951"/>
              <a:gd name="connsiteY1049" fmla="*/ 102417 h 974891"/>
              <a:gd name="connsiteX1050" fmla="*/ 580975 w 3418951"/>
              <a:gd name="connsiteY1050" fmla="*/ 113189 h 974891"/>
              <a:gd name="connsiteX1051" fmla="*/ 592083 w 3418951"/>
              <a:gd name="connsiteY1051" fmla="*/ 102417 h 974891"/>
              <a:gd name="connsiteX1052" fmla="*/ 3050962 w 3418951"/>
              <a:gd name="connsiteY1052" fmla="*/ 102081 h 974891"/>
              <a:gd name="connsiteX1053" fmla="*/ 3037160 w 3418951"/>
              <a:gd name="connsiteY1053" fmla="*/ 118574 h 974891"/>
              <a:gd name="connsiteX1054" fmla="*/ 3050962 w 3418951"/>
              <a:gd name="connsiteY1054" fmla="*/ 102081 h 974891"/>
              <a:gd name="connsiteX1055" fmla="*/ 2478065 w 3418951"/>
              <a:gd name="connsiteY1055" fmla="*/ 97032 h 974891"/>
              <a:gd name="connsiteX1056" fmla="*/ 2464264 w 3418951"/>
              <a:gd name="connsiteY1056" fmla="*/ 102417 h 974891"/>
              <a:gd name="connsiteX1057" fmla="*/ 2450464 w 3418951"/>
              <a:gd name="connsiteY1057" fmla="*/ 126989 h 974891"/>
              <a:gd name="connsiteX1058" fmla="*/ 2455849 w 3418951"/>
              <a:gd name="connsiteY1058" fmla="*/ 129682 h 974891"/>
              <a:gd name="connsiteX1059" fmla="*/ 2483450 w 3418951"/>
              <a:gd name="connsiteY1059" fmla="*/ 107803 h 974891"/>
              <a:gd name="connsiteX1060" fmla="*/ 2478065 w 3418951"/>
              <a:gd name="connsiteY1060" fmla="*/ 97032 h 974891"/>
              <a:gd name="connsiteX1061" fmla="*/ 281063 w 3418951"/>
              <a:gd name="connsiteY1061" fmla="*/ 80539 h 974891"/>
              <a:gd name="connsiteX1062" fmla="*/ 289478 w 3418951"/>
              <a:gd name="connsiteY1062" fmla="*/ 80539 h 974891"/>
              <a:gd name="connsiteX1063" fmla="*/ 275677 w 3418951"/>
              <a:gd name="connsiteY1063" fmla="*/ 91309 h 974891"/>
              <a:gd name="connsiteX1064" fmla="*/ 281063 w 3418951"/>
              <a:gd name="connsiteY1064" fmla="*/ 80539 h 974891"/>
              <a:gd name="connsiteX1065" fmla="*/ 2819379 w 3418951"/>
              <a:gd name="connsiteY1065" fmla="*/ 72460 h 974891"/>
              <a:gd name="connsiteX1066" fmla="*/ 2802886 w 3418951"/>
              <a:gd name="connsiteY1066" fmla="*/ 77846 h 974891"/>
              <a:gd name="connsiteX1067" fmla="*/ 2813994 w 3418951"/>
              <a:gd name="connsiteY1067" fmla="*/ 94339 h 974891"/>
              <a:gd name="connsiteX1068" fmla="*/ 2819379 w 3418951"/>
              <a:gd name="connsiteY1068" fmla="*/ 72460 h 974891"/>
              <a:gd name="connsiteX1069" fmla="*/ 2403676 w 3418951"/>
              <a:gd name="connsiteY1069" fmla="*/ 72460 h 974891"/>
              <a:gd name="connsiteX1070" fmla="*/ 2381797 w 3418951"/>
              <a:gd name="connsiteY1070" fmla="*/ 85924 h 974891"/>
              <a:gd name="connsiteX1071" fmla="*/ 2403676 w 3418951"/>
              <a:gd name="connsiteY1071" fmla="*/ 72460 h 974891"/>
              <a:gd name="connsiteX1072" fmla="*/ 603191 w 3418951"/>
              <a:gd name="connsiteY1072" fmla="*/ 69767 h 974891"/>
              <a:gd name="connsiteX1073" fmla="*/ 553711 w 3418951"/>
              <a:gd name="connsiteY1073" fmla="*/ 107803 h 974891"/>
              <a:gd name="connsiteX1074" fmla="*/ 603191 w 3418951"/>
              <a:gd name="connsiteY1074" fmla="*/ 69767 h 974891"/>
              <a:gd name="connsiteX1075" fmla="*/ 2472679 w 3418951"/>
              <a:gd name="connsiteY1075" fmla="*/ 64045 h 974891"/>
              <a:gd name="connsiteX1076" fmla="*/ 2472679 w 3418951"/>
              <a:gd name="connsiteY1076" fmla="*/ 77509 h 974891"/>
              <a:gd name="connsiteX1077" fmla="*/ 2472679 w 3418951"/>
              <a:gd name="connsiteY1077" fmla="*/ 64045 h 974891"/>
              <a:gd name="connsiteX1078" fmla="*/ 3215897 w 3418951"/>
              <a:gd name="connsiteY1078" fmla="*/ 61352 h 974891"/>
              <a:gd name="connsiteX1079" fmla="*/ 3194017 w 3418951"/>
              <a:gd name="connsiteY1079" fmla="*/ 72123 h 974891"/>
              <a:gd name="connsiteX1080" fmla="*/ 3215897 w 3418951"/>
              <a:gd name="connsiteY1080" fmla="*/ 61352 h 974891"/>
              <a:gd name="connsiteX1081" fmla="*/ 2555147 w 3418951"/>
              <a:gd name="connsiteY1081" fmla="*/ 58659 h 974891"/>
              <a:gd name="connsiteX1082" fmla="*/ 2544038 w 3418951"/>
              <a:gd name="connsiteY1082" fmla="*/ 83231 h 974891"/>
              <a:gd name="connsiteX1083" fmla="*/ 2557840 w 3418951"/>
              <a:gd name="connsiteY1083" fmla="*/ 69767 h 974891"/>
              <a:gd name="connsiteX1084" fmla="*/ 2555147 w 3418951"/>
              <a:gd name="connsiteY1084" fmla="*/ 58659 h 974891"/>
              <a:gd name="connsiteX1085" fmla="*/ 511425 w 3418951"/>
              <a:gd name="connsiteY1085" fmla="*/ 58196 h 974891"/>
              <a:gd name="connsiteX1086" fmla="*/ 523417 w 3418951"/>
              <a:gd name="connsiteY1086" fmla="*/ 69767 h 974891"/>
              <a:gd name="connsiteX1087" fmla="*/ 490429 w 3418951"/>
              <a:gd name="connsiteY1087" fmla="*/ 77846 h 974891"/>
              <a:gd name="connsiteX1088" fmla="*/ 493122 w 3418951"/>
              <a:gd name="connsiteY1088" fmla="*/ 58996 h 974891"/>
              <a:gd name="connsiteX1089" fmla="*/ 511425 w 3418951"/>
              <a:gd name="connsiteY1089" fmla="*/ 58196 h 974891"/>
              <a:gd name="connsiteX1090" fmla="*/ 2662523 w 3418951"/>
              <a:gd name="connsiteY1090" fmla="*/ 50580 h 974891"/>
              <a:gd name="connsiteX1091" fmla="*/ 2670601 w 3418951"/>
              <a:gd name="connsiteY1091" fmla="*/ 55966 h 974891"/>
              <a:gd name="connsiteX1092" fmla="*/ 2654107 w 3418951"/>
              <a:gd name="connsiteY1092" fmla="*/ 66737 h 974891"/>
              <a:gd name="connsiteX1093" fmla="*/ 2648722 w 3418951"/>
              <a:gd name="connsiteY1093" fmla="*/ 55966 h 974891"/>
              <a:gd name="connsiteX1094" fmla="*/ 2662523 w 3418951"/>
              <a:gd name="connsiteY1094" fmla="*/ 50580 h 974891"/>
              <a:gd name="connsiteX1095" fmla="*/ 305972 w 3418951"/>
              <a:gd name="connsiteY1095" fmla="*/ 50580 h 974891"/>
              <a:gd name="connsiteX1096" fmla="*/ 289478 w 3418951"/>
              <a:gd name="connsiteY1096" fmla="*/ 64045 h 974891"/>
              <a:gd name="connsiteX1097" fmla="*/ 305972 w 3418951"/>
              <a:gd name="connsiteY1097" fmla="*/ 50580 h 974891"/>
              <a:gd name="connsiteX1098" fmla="*/ 3048269 w 3418951"/>
              <a:gd name="connsiteY1098" fmla="*/ 47888 h 974891"/>
              <a:gd name="connsiteX1099" fmla="*/ 3034468 w 3418951"/>
              <a:gd name="connsiteY1099" fmla="*/ 64381 h 974891"/>
              <a:gd name="connsiteX1100" fmla="*/ 3023360 w 3418951"/>
              <a:gd name="connsiteY1100" fmla="*/ 72460 h 974891"/>
              <a:gd name="connsiteX1101" fmla="*/ 3031775 w 3418951"/>
              <a:gd name="connsiteY1101" fmla="*/ 64381 h 974891"/>
              <a:gd name="connsiteX1102" fmla="*/ 3017974 w 3418951"/>
              <a:gd name="connsiteY1102" fmla="*/ 77846 h 974891"/>
              <a:gd name="connsiteX1103" fmla="*/ 3004174 w 3418951"/>
              <a:gd name="connsiteY1103" fmla="*/ 72460 h 974891"/>
              <a:gd name="connsiteX1104" fmla="*/ 3006867 w 3418951"/>
              <a:gd name="connsiteY1104" fmla="*/ 85924 h 974891"/>
              <a:gd name="connsiteX1105" fmla="*/ 3023024 w 3418951"/>
              <a:gd name="connsiteY1105" fmla="*/ 102754 h 974891"/>
              <a:gd name="connsiteX1106" fmla="*/ 3061733 w 3418951"/>
              <a:gd name="connsiteY1106" fmla="*/ 83568 h 974891"/>
              <a:gd name="connsiteX1107" fmla="*/ 3059040 w 3418951"/>
              <a:gd name="connsiteY1107" fmla="*/ 64381 h 974891"/>
              <a:gd name="connsiteX1108" fmla="*/ 3037160 w 3418951"/>
              <a:gd name="connsiteY1108" fmla="*/ 64381 h 974891"/>
              <a:gd name="connsiteX1109" fmla="*/ 3048269 w 3418951"/>
              <a:gd name="connsiteY1109" fmla="*/ 47888 h 974891"/>
              <a:gd name="connsiteX1110" fmla="*/ 2882997 w 3418951"/>
              <a:gd name="connsiteY1110" fmla="*/ 45195 h 974891"/>
              <a:gd name="connsiteX1111" fmla="*/ 2869196 w 3418951"/>
              <a:gd name="connsiteY1111" fmla="*/ 69767 h 974891"/>
              <a:gd name="connsiteX1112" fmla="*/ 2888383 w 3418951"/>
              <a:gd name="connsiteY1112" fmla="*/ 75152 h 974891"/>
              <a:gd name="connsiteX1113" fmla="*/ 2882997 w 3418951"/>
              <a:gd name="connsiteY1113" fmla="*/ 45195 h 974891"/>
              <a:gd name="connsiteX1114" fmla="*/ 3066782 w 3418951"/>
              <a:gd name="connsiteY1114" fmla="*/ 31731 h 974891"/>
              <a:gd name="connsiteX1115" fmla="*/ 3052981 w 3418951"/>
              <a:gd name="connsiteY1115" fmla="*/ 50918 h 974891"/>
              <a:gd name="connsiteX1116" fmla="*/ 3061396 w 3418951"/>
              <a:gd name="connsiteY1116" fmla="*/ 64381 h 974891"/>
              <a:gd name="connsiteX1117" fmla="*/ 3075197 w 3418951"/>
              <a:gd name="connsiteY1117" fmla="*/ 64381 h 974891"/>
              <a:gd name="connsiteX1118" fmla="*/ 3077890 w 3418951"/>
              <a:gd name="connsiteY1118" fmla="*/ 72460 h 974891"/>
              <a:gd name="connsiteX1119" fmla="*/ 3066782 w 3418951"/>
              <a:gd name="connsiteY1119" fmla="*/ 67075 h 974891"/>
              <a:gd name="connsiteX1120" fmla="*/ 3091690 w 3418951"/>
              <a:gd name="connsiteY1120" fmla="*/ 72460 h 974891"/>
              <a:gd name="connsiteX1121" fmla="*/ 3086305 w 3418951"/>
              <a:gd name="connsiteY1121" fmla="*/ 83231 h 974891"/>
              <a:gd name="connsiteX1122" fmla="*/ 3116599 w 3418951"/>
              <a:gd name="connsiteY1122" fmla="*/ 75152 h 974891"/>
              <a:gd name="connsiteX1123" fmla="*/ 3125014 w 3418951"/>
              <a:gd name="connsiteY1123" fmla="*/ 77846 h 974891"/>
              <a:gd name="connsiteX1124" fmla="*/ 3125014 w 3418951"/>
              <a:gd name="connsiteY1124" fmla="*/ 91309 h 974891"/>
              <a:gd name="connsiteX1125" fmla="*/ 2965464 w 3418951"/>
              <a:gd name="connsiteY1125" fmla="*/ 192290 h 974891"/>
              <a:gd name="connsiteX1126" fmla="*/ 2968157 w 3418951"/>
              <a:gd name="connsiteY1126" fmla="*/ 205754 h 974891"/>
              <a:gd name="connsiteX1127" fmla="*/ 2984651 w 3418951"/>
              <a:gd name="connsiteY1127" fmla="*/ 200368 h 974891"/>
              <a:gd name="connsiteX1128" fmla="*/ 3006530 w 3418951"/>
              <a:gd name="connsiteY1128" fmla="*/ 165026 h 974891"/>
              <a:gd name="connsiteX1129" fmla="*/ 3017638 w 3418951"/>
              <a:gd name="connsiteY1129" fmla="*/ 173104 h 974891"/>
              <a:gd name="connsiteX1130" fmla="*/ 3020331 w 3418951"/>
              <a:gd name="connsiteY1130" fmla="*/ 186568 h 974891"/>
              <a:gd name="connsiteX1131" fmla="*/ 3011915 w 3418951"/>
              <a:gd name="connsiteY1131" fmla="*/ 200032 h 974891"/>
              <a:gd name="connsiteX1132" fmla="*/ 3020331 w 3418951"/>
              <a:gd name="connsiteY1132" fmla="*/ 208111 h 974891"/>
              <a:gd name="connsiteX1133" fmla="*/ 2962435 w 3418951"/>
              <a:gd name="connsiteY1133" fmla="*/ 254562 h 974891"/>
              <a:gd name="connsiteX1134" fmla="*/ 2978928 w 3418951"/>
              <a:gd name="connsiteY1134" fmla="*/ 216525 h 974891"/>
              <a:gd name="connsiteX1135" fmla="*/ 2945942 w 3418951"/>
              <a:gd name="connsiteY1135" fmla="*/ 260284 h 974891"/>
              <a:gd name="connsiteX1136" fmla="*/ 2940556 w 3418951"/>
              <a:gd name="connsiteY1136" fmla="*/ 279470 h 974891"/>
              <a:gd name="connsiteX1137" fmla="*/ 2924062 w 3418951"/>
              <a:gd name="connsiteY1137" fmla="*/ 279470 h 974891"/>
              <a:gd name="connsiteX1138" fmla="*/ 2912954 w 3418951"/>
              <a:gd name="connsiteY1138" fmla="*/ 266006 h 974891"/>
              <a:gd name="connsiteX1139" fmla="*/ 2893768 w 3418951"/>
              <a:gd name="connsiteY1139" fmla="*/ 279470 h 974891"/>
              <a:gd name="connsiteX1140" fmla="*/ 2929785 w 3418951"/>
              <a:gd name="connsiteY1140" fmla="*/ 231000 h 974891"/>
              <a:gd name="connsiteX1141" fmla="*/ 2907906 w 3418951"/>
              <a:gd name="connsiteY1141" fmla="*/ 209120 h 974891"/>
              <a:gd name="connsiteX1142" fmla="*/ 2921706 w 3418951"/>
              <a:gd name="connsiteY1142" fmla="*/ 184549 h 974891"/>
              <a:gd name="connsiteX1143" fmla="*/ 2913291 w 3418951"/>
              <a:gd name="connsiteY1143" fmla="*/ 179163 h 974891"/>
              <a:gd name="connsiteX1144" fmla="*/ 2935170 w 3418951"/>
              <a:gd name="connsiteY1144" fmla="*/ 162669 h 974891"/>
              <a:gd name="connsiteX1145" fmla="*/ 2932477 w 3418951"/>
              <a:gd name="connsiteY1145" fmla="*/ 138097 h 974891"/>
              <a:gd name="connsiteX1146" fmla="*/ 2937863 w 3418951"/>
              <a:gd name="connsiteY1146" fmla="*/ 157283 h 974891"/>
              <a:gd name="connsiteX1147" fmla="*/ 2970850 w 3418951"/>
              <a:gd name="connsiteY1147" fmla="*/ 108140 h 974891"/>
              <a:gd name="connsiteX1148" fmla="*/ 2976235 w 3418951"/>
              <a:gd name="connsiteY1148" fmla="*/ 102754 h 974891"/>
              <a:gd name="connsiteX1149" fmla="*/ 2984651 w 3418951"/>
              <a:gd name="connsiteY1149" fmla="*/ 127326 h 974891"/>
              <a:gd name="connsiteX1150" fmla="*/ 3014945 w 3418951"/>
              <a:gd name="connsiteY1150" fmla="*/ 108140 h 974891"/>
              <a:gd name="connsiteX1151" fmla="*/ 3006530 w 3418951"/>
              <a:gd name="connsiteY1151" fmla="*/ 102754 h 974891"/>
              <a:gd name="connsiteX1152" fmla="*/ 2992729 w 3418951"/>
              <a:gd name="connsiteY1152" fmla="*/ 97368 h 974891"/>
              <a:gd name="connsiteX1153" fmla="*/ 2984314 w 3418951"/>
              <a:gd name="connsiteY1153" fmla="*/ 80875 h 974891"/>
              <a:gd name="connsiteX1154" fmla="*/ 3019994 w 3418951"/>
              <a:gd name="connsiteY1154" fmla="*/ 56303 h 974891"/>
              <a:gd name="connsiteX1155" fmla="*/ 3017301 w 3418951"/>
              <a:gd name="connsiteY1155" fmla="*/ 39809 h 974891"/>
              <a:gd name="connsiteX1156" fmla="*/ 3066782 w 3418951"/>
              <a:gd name="connsiteY1156" fmla="*/ 31731 h 974891"/>
              <a:gd name="connsiteX1157" fmla="*/ 3075533 w 3418951"/>
              <a:gd name="connsiteY1157" fmla="*/ 26009 h 974891"/>
              <a:gd name="connsiteX1158" fmla="*/ 3078226 w 3418951"/>
              <a:gd name="connsiteY1158" fmla="*/ 26009 h 974891"/>
              <a:gd name="connsiteX1159" fmla="*/ 3075533 w 3418951"/>
              <a:gd name="connsiteY1159" fmla="*/ 31394 h 974891"/>
              <a:gd name="connsiteX1160" fmla="*/ 2915647 w 3418951"/>
              <a:gd name="connsiteY1160" fmla="*/ 26009 h 974891"/>
              <a:gd name="connsiteX1161" fmla="*/ 2910262 w 3418951"/>
              <a:gd name="connsiteY1161" fmla="*/ 36780 h 974891"/>
              <a:gd name="connsiteX1162" fmla="*/ 2915647 w 3418951"/>
              <a:gd name="connsiteY1162" fmla="*/ 26009 h 974891"/>
              <a:gd name="connsiteX1163" fmla="*/ 410318 w 3418951"/>
              <a:gd name="connsiteY1163" fmla="*/ 23316 h 974891"/>
              <a:gd name="connsiteX1164" fmla="*/ 357808 w 3418951"/>
              <a:gd name="connsiteY1164" fmla="*/ 58659 h 974891"/>
              <a:gd name="connsiteX1165" fmla="*/ 366223 w 3418951"/>
              <a:gd name="connsiteY1165" fmla="*/ 64045 h 974891"/>
              <a:gd name="connsiteX1166" fmla="*/ 256154 w 3418951"/>
              <a:gd name="connsiteY1166" fmla="*/ 123960 h 974891"/>
              <a:gd name="connsiteX1167" fmla="*/ 338622 w 3418951"/>
              <a:gd name="connsiteY1167" fmla="*/ 55966 h 974891"/>
              <a:gd name="connsiteX1168" fmla="*/ 355115 w 3418951"/>
              <a:gd name="connsiteY1168" fmla="*/ 58659 h 974891"/>
              <a:gd name="connsiteX1169" fmla="*/ 410318 w 3418951"/>
              <a:gd name="connsiteY1169" fmla="*/ 23316 h 974891"/>
              <a:gd name="connsiteX1170" fmla="*/ 671858 w 3418951"/>
              <a:gd name="connsiteY1170" fmla="*/ 17930 h 974891"/>
              <a:gd name="connsiteX1171" fmla="*/ 627763 w 3418951"/>
              <a:gd name="connsiteY1171" fmla="*/ 45195 h 974891"/>
              <a:gd name="connsiteX1172" fmla="*/ 655365 w 3418951"/>
              <a:gd name="connsiteY1172" fmla="*/ 42502 h 974891"/>
              <a:gd name="connsiteX1173" fmla="*/ 671858 w 3418951"/>
              <a:gd name="connsiteY1173" fmla="*/ 17930 h 974891"/>
              <a:gd name="connsiteX1174" fmla="*/ 2475035 w 3418951"/>
              <a:gd name="connsiteY1174" fmla="*/ 17594 h 974891"/>
              <a:gd name="connsiteX1175" fmla="*/ 2463928 w 3418951"/>
              <a:gd name="connsiteY1175" fmla="*/ 20286 h 974891"/>
              <a:gd name="connsiteX1176" fmla="*/ 2461235 w 3418951"/>
              <a:gd name="connsiteY1176" fmla="*/ 42166 h 974891"/>
              <a:gd name="connsiteX1177" fmla="*/ 2442048 w 3418951"/>
              <a:gd name="connsiteY1177" fmla="*/ 52937 h 974891"/>
              <a:gd name="connsiteX1178" fmla="*/ 2439355 w 3418951"/>
              <a:gd name="connsiteY1178" fmla="*/ 44858 h 974891"/>
              <a:gd name="connsiteX1179" fmla="*/ 2436663 w 3418951"/>
              <a:gd name="connsiteY1179" fmla="*/ 64045 h 974891"/>
              <a:gd name="connsiteX1180" fmla="*/ 2444741 w 3418951"/>
              <a:gd name="connsiteY1180" fmla="*/ 72123 h 974891"/>
              <a:gd name="connsiteX1181" fmla="*/ 2475035 w 3418951"/>
              <a:gd name="connsiteY1181" fmla="*/ 44858 h 974891"/>
              <a:gd name="connsiteX1182" fmla="*/ 2475035 w 3418951"/>
              <a:gd name="connsiteY1182" fmla="*/ 17594 h 974891"/>
              <a:gd name="connsiteX1183" fmla="*/ 460135 w 3418951"/>
              <a:gd name="connsiteY1183" fmla="*/ 9851 h 974891"/>
              <a:gd name="connsiteX1184" fmla="*/ 454749 w 3418951"/>
              <a:gd name="connsiteY1184" fmla="*/ 23316 h 974891"/>
              <a:gd name="connsiteX1185" fmla="*/ 440949 w 3418951"/>
              <a:gd name="connsiteY1185" fmla="*/ 23316 h 974891"/>
              <a:gd name="connsiteX1186" fmla="*/ 460135 w 3418951"/>
              <a:gd name="connsiteY1186" fmla="*/ 9851 h 974891"/>
              <a:gd name="connsiteX1187" fmla="*/ 2483450 w 3418951"/>
              <a:gd name="connsiteY1187" fmla="*/ 4466 h 974891"/>
              <a:gd name="connsiteX1188" fmla="*/ 2480757 w 3418951"/>
              <a:gd name="connsiteY1188" fmla="*/ 12545 h 974891"/>
              <a:gd name="connsiteX1189" fmla="*/ 2494558 w 3418951"/>
              <a:gd name="connsiteY1189" fmla="*/ 4466 h 974891"/>
              <a:gd name="connsiteX1190" fmla="*/ 2483450 w 3418951"/>
              <a:gd name="connsiteY1190" fmla="*/ 4466 h 974891"/>
              <a:gd name="connsiteX1191" fmla="*/ 3337073 w 3418951"/>
              <a:gd name="connsiteY1191" fmla="*/ 1437 h 974891"/>
              <a:gd name="connsiteX1192" fmla="*/ 3309472 w 3418951"/>
              <a:gd name="connsiteY1192" fmla="*/ 20623 h 974891"/>
              <a:gd name="connsiteX1193" fmla="*/ 3337073 w 3418951"/>
              <a:gd name="connsiteY1193" fmla="*/ 1437 h 974891"/>
              <a:gd name="connsiteX1194" fmla="*/ 3278439 w 3418951"/>
              <a:gd name="connsiteY1194" fmla="*/ 0 h 974891"/>
              <a:gd name="connsiteX1195" fmla="*/ 3283040 w 3418951"/>
              <a:gd name="connsiteY1195" fmla="*/ 0 h 974891"/>
              <a:gd name="connsiteX1196" fmla="*/ 3287298 w 3418951"/>
              <a:gd name="connsiteY1196" fmla="*/ 2110 h 974891"/>
              <a:gd name="connsiteX1197" fmla="*/ 3296344 w 3418951"/>
              <a:gd name="connsiteY1197" fmla="*/ 2446 h 974891"/>
              <a:gd name="connsiteX1198" fmla="*/ 3263357 w 3418951"/>
              <a:gd name="connsiteY1198" fmla="*/ 21633 h 974891"/>
              <a:gd name="connsiteX1199" fmla="*/ 3269795 w 3418951"/>
              <a:gd name="connsiteY1199" fmla="*/ 6191 h 974891"/>
              <a:gd name="connsiteX1200" fmla="*/ 3162016 w 3418951"/>
              <a:gd name="connsiteY1200" fmla="*/ 0 h 974891"/>
              <a:gd name="connsiteX1201" fmla="*/ 3206574 w 3418951"/>
              <a:gd name="connsiteY1201" fmla="*/ 0 h 974891"/>
              <a:gd name="connsiteX1202" fmla="*/ 3205293 w 3418951"/>
              <a:gd name="connsiteY1202" fmla="*/ 721 h 974891"/>
              <a:gd name="connsiteX1203" fmla="*/ 3200076 w 3418951"/>
              <a:gd name="connsiteY1203" fmla="*/ 10862 h 974891"/>
              <a:gd name="connsiteX1204" fmla="*/ 3191661 w 3418951"/>
              <a:gd name="connsiteY1204" fmla="*/ 5476 h 974891"/>
              <a:gd name="connsiteX1205" fmla="*/ 3183246 w 3418951"/>
              <a:gd name="connsiteY1205" fmla="*/ 10862 h 974891"/>
              <a:gd name="connsiteX1206" fmla="*/ 3194354 w 3418951"/>
              <a:gd name="connsiteY1206" fmla="*/ 24326 h 974891"/>
              <a:gd name="connsiteX1207" fmla="*/ 3229571 w 3418951"/>
              <a:gd name="connsiteY1207" fmla="*/ 7522 h 974891"/>
              <a:gd name="connsiteX1208" fmla="*/ 3234647 w 3418951"/>
              <a:gd name="connsiteY1208" fmla="*/ 0 h 974891"/>
              <a:gd name="connsiteX1209" fmla="*/ 3269463 w 3418951"/>
              <a:gd name="connsiteY1209" fmla="*/ 0 h 974891"/>
              <a:gd name="connsiteX1210" fmla="*/ 3260033 w 3418951"/>
              <a:gd name="connsiteY1210" fmla="*/ 7327 h 974891"/>
              <a:gd name="connsiteX1211" fmla="*/ 3243834 w 3418951"/>
              <a:gd name="connsiteY1211" fmla="*/ 29711 h 974891"/>
              <a:gd name="connsiteX1212" fmla="*/ 3257635 w 3418951"/>
              <a:gd name="connsiteY1212" fmla="*/ 18940 h 974891"/>
              <a:gd name="connsiteX1213" fmla="*/ 3238449 w 3418951"/>
              <a:gd name="connsiteY1213" fmla="*/ 43512 h 974891"/>
              <a:gd name="connsiteX1214" fmla="*/ 3224648 w 3418951"/>
              <a:gd name="connsiteY1214" fmla="*/ 38126 h 974891"/>
              <a:gd name="connsiteX1215" fmla="*/ 3216233 w 3418951"/>
              <a:gd name="connsiteY1215" fmla="*/ 48898 h 974891"/>
              <a:gd name="connsiteX1216" fmla="*/ 3230034 w 3418951"/>
              <a:gd name="connsiteY1216" fmla="*/ 62362 h 974891"/>
              <a:gd name="connsiteX1217" fmla="*/ 3318223 w 3418951"/>
              <a:gd name="connsiteY1217" fmla="*/ 5139 h 974891"/>
              <a:gd name="connsiteX1218" fmla="*/ 3316771 w 3418951"/>
              <a:gd name="connsiteY1218" fmla="*/ 0 h 974891"/>
              <a:gd name="connsiteX1219" fmla="*/ 3358830 w 3418951"/>
              <a:gd name="connsiteY1219" fmla="*/ 0 h 974891"/>
              <a:gd name="connsiteX1220" fmla="*/ 3339261 w 3418951"/>
              <a:gd name="connsiteY1220" fmla="*/ 12713 h 974891"/>
              <a:gd name="connsiteX1221" fmla="*/ 3318223 w 3418951"/>
              <a:gd name="connsiteY1221" fmla="*/ 27692 h 974891"/>
              <a:gd name="connsiteX1222" fmla="*/ 3334717 w 3418951"/>
              <a:gd name="connsiteY1222" fmla="*/ 24999 h 974891"/>
              <a:gd name="connsiteX1223" fmla="*/ 3318223 w 3418951"/>
              <a:gd name="connsiteY1223" fmla="*/ 54957 h 974891"/>
              <a:gd name="connsiteX1224" fmla="*/ 3376119 w 3418951"/>
              <a:gd name="connsiteY1224" fmla="*/ 30385 h 974891"/>
              <a:gd name="connsiteX1225" fmla="*/ 3334717 w 3418951"/>
              <a:gd name="connsiteY1225" fmla="*/ 71114 h 974891"/>
              <a:gd name="connsiteX1226" fmla="*/ 3348517 w 3418951"/>
              <a:gd name="connsiteY1226" fmla="*/ 68421 h 974891"/>
              <a:gd name="connsiteX1227" fmla="*/ 3356933 w 3418951"/>
              <a:gd name="connsiteY1227" fmla="*/ 76499 h 974891"/>
              <a:gd name="connsiteX1228" fmla="*/ 3417521 w 3418951"/>
              <a:gd name="connsiteY1228" fmla="*/ 54620 h 974891"/>
              <a:gd name="connsiteX1229" fmla="*/ 3401028 w 3418951"/>
              <a:gd name="connsiteY1229" fmla="*/ 84577 h 974891"/>
              <a:gd name="connsiteX1230" fmla="*/ 3401028 w 3418951"/>
              <a:gd name="connsiteY1230" fmla="*/ 76499 h 974891"/>
              <a:gd name="connsiteX1231" fmla="*/ 3348854 w 3418951"/>
              <a:gd name="connsiteY1231" fmla="*/ 120257 h 974891"/>
              <a:gd name="connsiteX1232" fmla="*/ 3337746 w 3418951"/>
              <a:gd name="connsiteY1232" fmla="*/ 128336 h 974891"/>
              <a:gd name="connsiteX1233" fmla="*/ 3279851 w 3418951"/>
              <a:gd name="connsiteY1233" fmla="*/ 144829 h 974891"/>
              <a:gd name="connsiteX1234" fmla="*/ 3332025 w 3418951"/>
              <a:gd name="connsiteY1234" fmla="*/ 73806 h 974891"/>
              <a:gd name="connsiteX1235" fmla="*/ 3312838 w 3418951"/>
              <a:gd name="connsiteY1235" fmla="*/ 68421 h 974891"/>
              <a:gd name="connsiteX1236" fmla="*/ 3315531 w 3418951"/>
              <a:gd name="connsiteY1236" fmla="*/ 51927 h 974891"/>
              <a:gd name="connsiteX1237" fmla="*/ 3307116 w 3418951"/>
              <a:gd name="connsiteY1237" fmla="*/ 57313 h 974891"/>
              <a:gd name="connsiteX1238" fmla="*/ 3304423 w 3418951"/>
              <a:gd name="connsiteY1238" fmla="*/ 46542 h 974891"/>
              <a:gd name="connsiteX1239" fmla="*/ 3268743 w 3418951"/>
              <a:gd name="connsiteY1239" fmla="*/ 79192 h 974891"/>
              <a:gd name="connsiteX1240" fmla="*/ 3266050 w 3418951"/>
              <a:gd name="connsiteY1240" fmla="*/ 68421 h 974891"/>
              <a:gd name="connsiteX1241" fmla="*/ 3246864 w 3418951"/>
              <a:gd name="connsiteY1241" fmla="*/ 81885 h 974891"/>
              <a:gd name="connsiteX1242" fmla="*/ 3230370 w 3418951"/>
              <a:gd name="connsiteY1242" fmla="*/ 84577 h 974891"/>
              <a:gd name="connsiteX1243" fmla="*/ 3191661 w 3418951"/>
              <a:gd name="connsiteY1243" fmla="*/ 117228 h 974891"/>
              <a:gd name="connsiteX1244" fmla="*/ 3166752 w 3418951"/>
              <a:gd name="connsiteY1244" fmla="*/ 119921 h 974891"/>
              <a:gd name="connsiteX1245" fmla="*/ 3183246 w 3418951"/>
              <a:gd name="connsiteY1245" fmla="*/ 103428 h 974891"/>
              <a:gd name="connsiteX1246" fmla="*/ 3139151 w 3418951"/>
              <a:gd name="connsiteY1246" fmla="*/ 119921 h 974891"/>
              <a:gd name="connsiteX1247" fmla="*/ 3114242 w 3418951"/>
              <a:gd name="connsiteY1247" fmla="*/ 160650 h 974891"/>
              <a:gd name="connsiteX1248" fmla="*/ 3125351 w 3418951"/>
              <a:gd name="connsiteY1248" fmla="*/ 138770 h 974891"/>
              <a:gd name="connsiteX1249" fmla="*/ 3106164 w 3418951"/>
              <a:gd name="connsiteY1249" fmla="*/ 130692 h 974891"/>
              <a:gd name="connsiteX1250" fmla="*/ 3155645 w 3418951"/>
              <a:gd name="connsiteY1250" fmla="*/ 95349 h 974891"/>
              <a:gd name="connsiteX1251" fmla="*/ 3155645 w 3418951"/>
              <a:gd name="connsiteY1251" fmla="*/ 65391 h 974891"/>
              <a:gd name="connsiteX1252" fmla="*/ 3161030 w 3418951"/>
              <a:gd name="connsiteY1252" fmla="*/ 76162 h 974891"/>
              <a:gd name="connsiteX1253" fmla="*/ 3172138 w 3418951"/>
              <a:gd name="connsiteY1253" fmla="*/ 73470 h 974891"/>
              <a:gd name="connsiteX1254" fmla="*/ 3163723 w 3418951"/>
              <a:gd name="connsiteY1254" fmla="*/ 51591 h 974891"/>
              <a:gd name="connsiteX1255" fmla="*/ 3180216 w 3418951"/>
              <a:gd name="connsiteY1255" fmla="*/ 38126 h 974891"/>
              <a:gd name="connsiteX1256" fmla="*/ 3180216 w 3418951"/>
              <a:gd name="connsiteY1256" fmla="*/ 24662 h 974891"/>
              <a:gd name="connsiteX1257" fmla="*/ 3133429 w 3418951"/>
              <a:gd name="connsiteY1257" fmla="*/ 62698 h 974891"/>
              <a:gd name="connsiteX1258" fmla="*/ 3128043 w 3418951"/>
              <a:gd name="connsiteY1258" fmla="*/ 57313 h 974891"/>
              <a:gd name="connsiteX1259" fmla="*/ 3114242 w 3418951"/>
              <a:gd name="connsiteY1259" fmla="*/ 62698 h 974891"/>
              <a:gd name="connsiteX1260" fmla="*/ 3125351 w 3418951"/>
              <a:gd name="connsiteY1260" fmla="*/ 43512 h 974891"/>
              <a:gd name="connsiteX1261" fmla="*/ 3106164 w 3418951"/>
              <a:gd name="connsiteY1261" fmla="*/ 35434 h 974891"/>
              <a:gd name="connsiteX1262" fmla="*/ 3128043 w 3418951"/>
              <a:gd name="connsiteY1262" fmla="*/ 27355 h 974891"/>
              <a:gd name="connsiteX1263" fmla="*/ 3130736 w 3418951"/>
              <a:gd name="connsiteY1263" fmla="*/ 30048 h 974891"/>
              <a:gd name="connsiteX1264" fmla="*/ 3141844 w 3418951"/>
              <a:gd name="connsiteY1264" fmla="*/ 8169 h 974891"/>
              <a:gd name="connsiteX1265" fmla="*/ 3161030 w 3418951"/>
              <a:gd name="connsiteY1265" fmla="*/ 8169 h 974891"/>
              <a:gd name="connsiteX1266" fmla="*/ 3111019 w 3418951"/>
              <a:gd name="connsiteY1266" fmla="*/ 0 h 974891"/>
              <a:gd name="connsiteX1267" fmla="*/ 3129618 w 3418951"/>
              <a:gd name="connsiteY1267" fmla="*/ 0 h 974891"/>
              <a:gd name="connsiteX1268" fmla="*/ 3128043 w 3418951"/>
              <a:gd name="connsiteY1268" fmla="*/ 4130 h 974891"/>
              <a:gd name="connsiteX1269" fmla="*/ 3095056 w 3418951"/>
              <a:gd name="connsiteY1269" fmla="*/ 26009 h 974891"/>
              <a:gd name="connsiteX1270" fmla="*/ 3078562 w 3418951"/>
              <a:gd name="connsiteY1270" fmla="*/ 26009 h 974891"/>
              <a:gd name="connsiteX1271" fmla="*/ 3103177 w 3418951"/>
              <a:gd name="connsiteY1271" fmla="*/ 6780 h 974891"/>
              <a:gd name="connsiteX1272" fmla="*/ 2971569 w 3418951"/>
              <a:gd name="connsiteY1272" fmla="*/ 0 h 974891"/>
              <a:gd name="connsiteX1273" fmla="*/ 2978302 w 3418951"/>
              <a:gd name="connsiteY1273" fmla="*/ 0 h 974891"/>
              <a:gd name="connsiteX1274" fmla="*/ 2971187 w 3418951"/>
              <a:gd name="connsiteY1274" fmla="*/ 10862 h 974891"/>
              <a:gd name="connsiteX1275" fmla="*/ 2972323 w 3418951"/>
              <a:gd name="connsiteY1275" fmla="*/ 5139 h 974891"/>
              <a:gd name="connsiteX1276" fmla="*/ 2964782 w 3418951"/>
              <a:gd name="connsiteY1276" fmla="*/ 0 h 974891"/>
              <a:gd name="connsiteX1277" fmla="*/ 2969452 w 3418951"/>
              <a:gd name="connsiteY1277" fmla="*/ 0 h 974891"/>
              <a:gd name="connsiteX1278" fmla="*/ 2965801 w 3418951"/>
              <a:gd name="connsiteY1278" fmla="*/ 5476 h 974891"/>
              <a:gd name="connsiteX1279" fmla="*/ 2803973 w 3418951"/>
              <a:gd name="connsiteY1279" fmla="*/ 0 h 974891"/>
              <a:gd name="connsiteX1280" fmla="*/ 2805124 w 3418951"/>
              <a:gd name="connsiteY1280" fmla="*/ 0 h 974891"/>
              <a:gd name="connsiteX1281" fmla="*/ 2801413 w 3418951"/>
              <a:gd name="connsiteY1281" fmla="*/ 7496 h 974891"/>
              <a:gd name="connsiteX1282" fmla="*/ 2805579 w 3418951"/>
              <a:gd name="connsiteY1282" fmla="*/ 9851 h 974891"/>
              <a:gd name="connsiteX1283" fmla="*/ 2786392 w 3418951"/>
              <a:gd name="connsiteY1283" fmla="*/ 23316 h 974891"/>
              <a:gd name="connsiteX1284" fmla="*/ 2789926 w 3418951"/>
              <a:gd name="connsiteY1284" fmla="*/ 8043 h 974891"/>
              <a:gd name="connsiteX1285" fmla="*/ 2781646 w 3418951"/>
              <a:gd name="connsiteY1285" fmla="*/ 0 h 974891"/>
              <a:gd name="connsiteX1286" fmla="*/ 2792332 w 3418951"/>
              <a:gd name="connsiteY1286" fmla="*/ 0 h 974891"/>
              <a:gd name="connsiteX1287" fmla="*/ 2792282 w 3418951"/>
              <a:gd name="connsiteY1287" fmla="*/ 90 h 974891"/>
              <a:gd name="connsiteX1288" fmla="*/ 2781006 w 3418951"/>
              <a:gd name="connsiteY1288" fmla="*/ 1437 h 974891"/>
              <a:gd name="connsiteX1289" fmla="*/ 2600905 w 3418951"/>
              <a:gd name="connsiteY1289" fmla="*/ 0 h 974891"/>
              <a:gd name="connsiteX1290" fmla="*/ 2610479 w 3418951"/>
              <a:gd name="connsiteY1290" fmla="*/ 0 h 974891"/>
              <a:gd name="connsiteX1291" fmla="*/ 2611022 w 3418951"/>
              <a:gd name="connsiteY1291" fmla="*/ 9473 h 974891"/>
              <a:gd name="connsiteX1292" fmla="*/ 2607656 w 3418951"/>
              <a:gd name="connsiteY1292" fmla="*/ 16921 h 974891"/>
              <a:gd name="connsiteX1293" fmla="*/ 2604922 w 3418951"/>
              <a:gd name="connsiteY1293" fmla="*/ 2825 h 974891"/>
              <a:gd name="connsiteX1294" fmla="*/ 2549109 w 3418951"/>
              <a:gd name="connsiteY1294" fmla="*/ 0 h 974891"/>
              <a:gd name="connsiteX1295" fmla="*/ 2556027 w 3418951"/>
              <a:gd name="connsiteY1295" fmla="*/ 0 h 974891"/>
              <a:gd name="connsiteX1296" fmla="*/ 2552454 w 3418951"/>
              <a:gd name="connsiteY1296" fmla="*/ 9851 h 974891"/>
              <a:gd name="connsiteX1297" fmla="*/ 578003 w 3418951"/>
              <a:gd name="connsiteY1297" fmla="*/ 0 h 974891"/>
              <a:gd name="connsiteX1298" fmla="*/ 647451 w 3418951"/>
              <a:gd name="connsiteY1298" fmla="*/ 0 h 974891"/>
              <a:gd name="connsiteX1299" fmla="*/ 642142 w 3418951"/>
              <a:gd name="connsiteY1299" fmla="*/ 6917 h 974891"/>
              <a:gd name="connsiteX1300" fmla="*/ 630793 w 3418951"/>
              <a:gd name="connsiteY1300" fmla="*/ 12208 h 974891"/>
              <a:gd name="connsiteX1301" fmla="*/ 653808 w 3418951"/>
              <a:gd name="connsiteY1301" fmla="*/ 6107 h 974891"/>
              <a:gd name="connsiteX1302" fmla="*/ 656721 w 3418951"/>
              <a:gd name="connsiteY1302" fmla="*/ 0 h 974891"/>
              <a:gd name="connsiteX1303" fmla="*/ 2536018 w 3418951"/>
              <a:gd name="connsiteY1303" fmla="*/ 0 h 974891"/>
              <a:gd name="connsiteX1304" fmla="*/ 2530743 w 3418951"/>
              <a:gd name="connsiteY1304" fmla="*/ 8800 h 974891"/>
              <a:gd name="connsiteX1305" fmla="*/ 2522496 w 3418951"/>
              <a:gd name="connsiteY1305" fmla="*/ 14227 h 974891"/>
              <a:gd name="connsiteX1306" fmla="*/ 2525189 w 3418951"/>
              <a:gd name="connsiteY1306" fmla="*/ 6149 h 974891"/>
              <a:gd name="connsiteX1307" fmla="*/ 2494895 w 3418951"/>
              <a:gd name="connsiteY1307" fmla="*/ 30721 h 974891"/>
              <a:gd name="connsiteX1308" fmla="*/ 2492202 w 3418951"/>
              <a:gd name="connsiteY1308" fmla="*/ 57986 h 974891"/>
              <a:gd name="connsiteX1309" fmla="*/ 2497588 w 3418951"/>
              <a:gd name="connsiteY1309" fmla="*/ 52600 h 974891"/>
              <a:gd name="connsiteX1310" fmla="*/ 2502973 w 3418951"/>
              <a:gd name="connsiteY1310" fmla="*/ 74479 h 974891"/>
              <a:gd name="connsiteX1311" fmla="*/ 2505666 w 3418951"/>
              <a:gd name="connsiteY1311" fmla="*/ 55293 h 974891"/>
              <a:gd name="connsiteX1312" fmla="*/ 2522159 w 3418951"/>
              <a:gd name="connsiteY1312" fmla="*/ 38799 h 974891"/>
              <a:gd name="connsiteX1313" fmla="*/ 2502973 w 3418951"/>
              <a:gd name="connsiteY1313" fmla="*/ 36107 h 974891"/>
              <a:gd name="connsiteX1314" fmla="*/ 2511389 w 3418951"/>
              <a:gd name="connsiteY1314" fmla="*/ 30721 h 974891"/>
              <a:gd name="connsiteX1315" fmla="*/ 2522496 w 3418951"/>
              <a:gd name="connsiteY1315" fmla="*/ 33414 h 974891"/>
              <a:gd name="connsiteX1316" fmla="*/ 2538990 w 3418951"/>
              <a:gd name="connsiteY1316" fmla="*/ 8842 h 974891"/>
              <a:gd name="connsiteX1317" fmla="*/ 2541683 w 3418951"/>
              <a:gd name="connsiteY1317" fmla="*/ 28028 h 974891"/>
              <a:gd name="connsiteX1318" fmla="*/ 2566591 w 3418951"/>
              <a:gd name="connsiteY1318" fmla="*/ 11535 h 974891"/>
              <a:gd name="connsiteX1319" fmla="*/ 2566591 w 3418951"/>
              <a:gd name="connsiteY1319" fmla="*/ 44186 h 974891"/>
              <a:gd name="connsiteX1320" fmla="*/ 2588471 w 3418951"/>
              <a:gd name="connsiteY1320" fmla="*/ 24999 h 974891"/>
              <a:gd name="connsiteX1321" fmla="*/ 2602271 w 3418951"/>
              <a:gd name="connsiteY1321" fmla="*/ 33077 h 974891"/>
              <a:gd name="connsiteX1322" fmla="*/ 2618765 w 3418951"/>
              <a:gd name="connsiteY1322" fmla="*/ 13891 h 974891"/>
              <a:gd name="connsiteX1323" fmla="*/ 2616072 w 3418951"/>
              <a:gd name="connsiteY1323" fmla="*/ 21970 h 974891"/>
              <a:gd name="connsiteX1324" fmla="*/ 2644977 w 3418951"/>
              <a:gd name="connsiteY1324" fmla="*/ 10693 h 974891"/>
              <a:gd name="connsiteX1325" fmla="*/ 2656363 w 3418951"/>
              <a:gd name="connsiteY1325" fmla="*/ 0 h 974891"/>
              <a:gd name="connsiteX1326" fmla="*/ 2665552 w 3418951"/>
              <a:gd name="connsiteY1326" fmla="*/ 0 h 974891"/>
              <a:gd name="connsiteX1327" fmla="*/ 2665552 w 3418951"/>
              <a:gd name="connsiteY1327" fmla="*/ 90 h 974891"/>
              <a:gd name="connsiteX1328" fmla="*/ 2668902 w 3418951"/>
              <a:gd name="connsiteY1328" fmla="*/ 806 h 974891"/>
              <a:gd name="connsiteX1329" fmla="*/ 2669425 w 3418951"/>
              <a:gd name="connsiteY1329" fmla="*/ 0 h 974891"/>
              <a:gd name="connsiteX1330" fmla="*/ 2672330 w 3418951"/>
              <a:gd name="connsiteY1330" fmla="*/ 0 h 974891"/>
              <a:gd name="connsiteX1331" fmla="*/ 2663196 w 3418951"/>
              <a:gd name="connsiteY1331" fmla="*/ 14522 h 974891"/>
              <a:gd name="connsiteX1332" fmla="*/ 2646366 w 3418951"/>
              <a:gd name="connsiteY1332" fmla="*/ 19277 h 974891"/>
              <a:gd name="connsiteX1333" fmla="*/ 2643673 w 3418951"/>
              <a:gd name="connsiteY1333" fmla="*/ 32741 h 974891"/>
              <a:gd name="connsiteX1334" fmla="*/ 2635258 w 3418951"/>
              <a:gd name="connsiteY1334" fmla="*/ 27355 h 974891"/>
              <a:gd name="connsiteX1335" fmla="*/ 2621457 w 3418951"/>
              <a:gd name="connsiteY1335" fmla="*/ 49234 h 974891"/>
              <a:gd name="connsiteX1336" fmla="*/ 2593856 w 3418951"/>
              <a:gd name="connsiteY1336" fmla="*/ 49234 h 974891"/>
              <a:gd name="connsiteX1337" fmla="*/ 2522159 w 3418951"/>
              <a:gd name="connsiteY1337" fmla="*/ 117228 h 974891"/>
              <a:gd name="connsiteX1338" fmla="*/ 2516774 w 3418951"/>
              <a:gd name="connsiteY1338" fmla="*/ 109149 h 974891"/>
              <a:gd name="connsiteX1339" fmla="*/ 2442385 w 3418951"/>
              <a:gd name="connsiteY1339" fmla="*/ 171758 h 974891"/>
              <a:gd name="connsiteX1340" fmla="*/ 2483787 w 3418951"/>
              <a:gd name="connsiteY1340" fmla="*/ 188251 h 974891"/>
              <a:gd name="connsiteX1341" fmla="*/ 2511389 w 3418951"/>
              <a:gd name="connsiteY1341" fmla="*/ 147522 h 974891"/>
              <a:gd name="connsiteX1342" fmla="*/ 2530575 w 3418951"/>
              <a:gd name="connsiteY1342" fmla="*/ 150214 h 974891"/>
              <a:gd name="connsiteX1343" fmla="*/ 2552454 w 3418951"/>
              <a:gd name="connsiteY1343" fmla="*/ 103764 h 974891"/>
              <a:gd name="connsiteX1344" fmla="*/ 2557840 w 3418951"/>
              <a:gd name="connsiteY1344" fmla="*/ 117228 h 974891"/>
              <a:gd name="connsiteX1345" fmla="*/ 2604627 w 3418951"/>
              <a:gd name="connsiteY1345" fmla="*/ 79192 h 974891"/>
              <a:gd name="connsiteX1346" fmla="*/ 2599242 w 3418951"/>
              <a:gd name="connsiteY1346" fmla="*/ 95685 h 974891"/>
              <a:gd name="connsiteX1347" fmla="*/ 2588134 w 3418951"/>
              <a:gd name="connsiteY1347" fmla="*/ 95685 h 974891"/>
              <a:gd name="connsiteX1348" fmla="*/ 2574333 w 3418951"/>
              <a:gd name="connsiteY1348" fmla="*/ 125643 h 974891"/>
              <a:gd name="connsiteX1349" fmla="*/ 2599242 w 3418951"/>
              <a:gd name="connsiteY1349" fmla="*/ 125643 h 974891"/>
              <a:gd name="connsiteX1350" fmla="*/ 2615735 w 3418951"/>
              <a:gd name="connsiteY1350" fmla="*/ 106456 h 974891"/>
              <a:gd name="connsiteX1351" fmla="*/ 2610349 w 3418951"/>
              <a:gd name="connsiteY1351" fmla="*/ 79192 h 974891"/>
              <a:gd name="connsiteX1352" fmla="*/ 2624150 w 3418951"/>
              <a:gd name="connsiteY1352" fmla="*/ 68421 h 974891"/>
              <a:gd name="connsiteX1353" fmla="*/ 2637951 w 3418951"/>
              <a:gd name="connsiteY1353" fmla="*/ 81885 h 974891"/>
              <a:gd name="connsiteX1354" fmla="*/ 2643336 w 3418951"/>
              <a:gd name="connsiteY1354" fmla="*/ 71114 h 974891"/>
              <a:gd name="connsiteX1355" fmla="*/ 2646029 w 3418951"/>
              <a:gd name="connsiteY1355" fmla="*/ 79192 h 974891"/>
              <a:gd name="connsiteX1356" fmla="*/ 2665215 w 3418951"/>
              <a:gd name="connsiteY1356" fmla="*/ 71114 h 974891"/>
              <a:gd name="connsiteX1357" fmla="*/ 2665215 w 3418951"/>
              <a:gd name="connsiteY1357" fmla="*/ 81885 h 974891"/>
              <a:gd name="connsiteX1358" fmla="*/ 2706617 w 3418951"/>
              <a:gd name="connsiteY1358" fmla="*/ 60005 h 974891"/>
              <a:gd name="connsiteX1359" fmla="*/ 2701232 w 3418951"/>
              <a:gd name="connsiteY1359" fmla="*/ 68084 h 974891"/>
              <a:gd name="connsiteX1360" fmla="*/ 2703924 w 3418951"/>
              <a:gd name="connsiteY1360" fmla="*/ 81548 h 974891"/>
              <a:gd name="connsiteX1361" fmla="*/ 2723111 w 3418951"/>
              <a:gd name="connsiteY1361" fmla="*/ 70777 h 974891"/>
              <a:gd name="connsiteX1362" fmla="*/ 2725804 w 3418951"/>
              <a:gd name="connsiteY1362" fmla="*/ 84241 h 974891"/>
              <a:gd name="connsiteX1363" fmla="*/ 2791778 w 3418951"/>
              <a:gd name="connsiteY1363" fmla="*/ 51591 h 974891"/>
              <a:gd name="connsiteX1364" fmla="*/ 2794470 w 3418951"/>
              <a:gd name="connsiteY1364" fmla="*/ 65055 h 974891"/>
              <a:gd name="connsiteX1365" fmla="*/ 2783363 w 3418951"/>
              <a:gd name="connsiteY1365" fmla="*/ 73133 h 974891"/>
              <a:gd name="connsiteX1366" fmla="*/ 2766869 w 3418951"/>
              <a:gd name="connsiteY1366" fmla="*/ 70440 h 974891"/>
              <a:gd name="connsiteX1367" fmla="*/ 2772255 w 3418951"/>
              <a:gd name="connsiteY1367" fmla="*/ 92320 h 974891"/>
              <a:gd name="connsiteX1368" fmla="*/ 2788749 w 3418951"/>
              <a:gd name="connsiteY1368" fmla="*/ 86933 h 974891"/>
              <a:gd name="connsiteX1369" fmla="*/ 2786056 w 3418951"/>
              <a:gd name="connsiteY1369" fmla="*/ 100398 h 974891"/>
              <a:gd name="connsiteX1370" fmla="*/ 2774948 w 3418951"/>
              <a:gd name="connsiteY1370" fmla="*/ 130356 h 974891"/>
              <a:gd name="connsiteX1371" fmla="*/ 2810627 w 3418951"/>
              <a:gd name="connsiteY1371" fmla="*/ 73133 h 974891"/>
              <a:gd name="connsiteX1372" fmla="*/ 2827121 w 3418951"/>
              <a:gd name="connsiteY1372" fmla="*/ 43175 h 974891"/>
              <a:gd name="connsiteX1373" fmla="*/ 2802213 w 3418951"/>
              <a:gd name="connsiteY1373" fmla="*/ 53947 h 974891"/>
              <a:gd name="connsiteX1374" fmla="*/ 2804905 w 3418951"/>
              <a:gd name="connsiteY1374" fmla="*/ 29375 h 974891"/>
              <a:gd name="connsiteX1375" fmla="*/ 2824091 w 3418951"/>
              <a:gd name="connsiteY1375" fmla="*/ 37453 h 974891"/>
              <a:gd name="connsiteX1376" fmla="*/ 2835199 w 3418951"/>
              <a:gd name="connsiteY1376" fmla="*/ 15574 h 974891"/>
              <a:gd name="connsiteX1377" fmla="*/ 2824091 w 3418951"/>
              <a:gd name="connsiteY1377" fmla="*/ 10189 h 974891"/>
              <a:gd name="connsiteX1378" fmla="*/ 2823629 w 3418951"/>
              <a:gd name="connsiteY1378" fmla="*/ 806 h 974891"/>
              <a:gd name="connsiteX1379" fmla="*/ 2824291 w 3418951"/>
              <a:gd name="connsiteY1379" fmla="*/ 0 h 974891"/>
              <a:gd name="connsiteX1380" fmla="*/ 2831740 w 3418951"/>
              <a:gd name="connsiteY1380" fmla="*/ 0 h 974891"/>
              <a:gd name="connsiteX1381" fmla="*/ 2833811 w 3418951"/>
              <a:gd name="connsiteY1381" fmla="*/ 5771 h 974891"/>
              <a:gd name="connsiteX1382" fmla="*/ 2837892 w 3418951"/>
              <a:gd name="connsiteY1382" fmla="*/ 15574 h 974891"/>
              <a:gd name="connsiteX1383" fmla="*/ 2854849 w 3418951"/>
              <a:gd name="connsiteY1383" fmla="*/ 9010 h 974891"/>
              <a:gd name="connsiteX1384" fmla="*/ 2862447 w 3418951"/>
              <a:gd name="connsiteY1384" fmla="*/ 0 h 974891"/>
              <a:gd name="connsiteX1385" fmla="*/ 2922110 w 3418951"/>
              <a:gd name="connsiteY1385" fmla="*/ 0 h 974891"/>
              <a:gd name="connsiteX1386" fmla="*/ 2924357 w 3418951"/>
              <a:gd name="connsiteY1386" fmla="*/ 4087 h 974891"/>
              <a:gd name="connsiteX1387" fmla="*/ 2927429 w 3418951"/>
              <a:gd name="connsiteY1387" fmla="*/ 13554 h 974891"/>
              <a:gd name="connsiteX1388" fmla="*/ 2938536 w 3418951"/>
              <a:gd name="connsiteY1388" fmla="*/ 2783 h 974891"/>
              <a:gd name="connsiteX1389" fmla="*/ 2955030 w 3418951"/>
              <a:gd name="connsiteY1389" fmla="*/ 10862 h 974891"/>
              <a:gd name="connsiteX1390" fmla="*/ 2935843 w 3418951"/>
              <a:gd name="connsiteY1390" fmla="*/ 48898 h 974891"/>
              <a:gd name="connsiteX1391" fmla="*/ 2952337 w 3418951"/>
              <a:gd name="connsiteY1391" fmla="*/ 29711 h 974891"/>
              <a:gd name="connsiteX1392" fmla="*/ 2968831 w 3418951"/>
              <a:gd name="connsiteY1392" fmla="*/ 29711 h 974891"/>
              <a:gd name="connsiteX1393" fmla="*/ 2966138 w 3418951"/>
              <a:gd name="connsiteY1393" fmla="*/ 48898 h 974891"/>
              <a:gd name="connsiteX1394" fmla="*/ 2883670 w 3418951"/>
              <a:gd name="connsiteY1394" fmla="*/ 86933 h 974891"/>
              <a:gd name="connsiteX1395" fmla="*/ 2886363 w 3418951"/>
              <a:gd name="connsiteY1395" fmla="*/ 97705 h 974891"/>
              <a:gd name="connsiteX1396" fmla="*/ 2861455 w 3418951"/>
              <a:gd name="connsiteY1396" fmla="*/ 105784 h 974891"/>
              <a:gd name="connsiteX1397" fmla="*/ 2861455 w 3418951"/>
              <a:gd name="connsiteY1397" fmla="*/ 127662 h 974891"/>
              <a:gd name="connsiteX1398" fmla="*/ 2858762 w 3418951"/>
              <a:gd name="connsiteY1398" fmla="*/ 114199 h 974891"/>
              <a:gd name="connsiteX1399" fmla="*/ 2850346 w 3418951"/>
              <a:gd name="connsiteY1399" fmla="*/ 116891 h 974891"/>
              <a:gd name="connsiteX1400" fmla="*/ 2853039 w 3418951"/>
              <a:gd name="connsiteY1400" fmla="*/ 152234 h 974891"/>
              <a:gd name="connsiteX1401" fmla="*/ 2886026 w 3418951"/>
              <a:gd name="connsiteY1401" fmla="*/ 119584 h 974891"/>
              <a:gd name="connsiteX1402" fmla="*/ 2866840 w 3418951"/>
              <a:gd name="connsiteY1402" fmla="*/ 152234 h 974891"/>
              <a:gd name="connsiteX1403" fmla="*/ 2877948 w 3418951"/>
              <a:gd name="connsiteY1403" fmla="*/ 154928 h 974891"/>
              <a:gd name="connsiteX1404" fmla="*/ 2883333 w 3418951"/>
              <a:gd name="connsiteY1404" fmla="*/ 182192 h 974891"/>
              <a:gd name="connsiteX1405" fmla="*/ 2908242 w 3418951"/>
              <a:gd name="connsiteY1405" fmla="*/ 171421 h 974891"/>
              <a:gd name="connsiteX1406" fmla="*/ 2910935 w 3418951"/>
              <a:gd name="connsiteY1406" fmla="*/ 184885 h 974891"/>
              <a:gd name="connsiteX1407" fmla="*/ 2889056 w 3418951"/>
              <a:gd name="connsiteY1407" fmla="*/ 187578 h 974891"/>
              <a:gd name="connsiteX1408" fmla="*/ 2894441 w 3418951"/>
              <a:gd name="connsiteY1408" fmla="*/ 198349 h 974891"/>
              <a:gd name="connsiteX1409" fmla="*/ 2869533 w 3418951"/>
              <a:gd name="connsiteY1409" fmla="*/ 195656 h 974891"/>
              <a:gd name="connsiteX1410" fmla="*/ 2877948 w 3418951"/>
              <a:gd name="connsiteY1410" fmla="*/ 179163 h 974891"/>
              <a:gd name="connsiteX1411" fmla="*/ 2869533 w 3418951"/>
              <a:gd name="connsiteY1411" fmla="*/ 173777 h 974891"/>
              <a:gd name="connsiteX1412" fmla="*/ 2864148 w 3418951"/>
              <a:gd name="connsiteY1412" fmla="*/ 187241 h 974891"/>
              <a:gd name="connsiteX1413" fmla="*/ 2864148 w 3418951"/>
              <a:gd name="connsiteY1413" fmla="*/ 168055 h 974891"/>
              <a:gd name="connsiteX1414" fmla="*/ 2850346 w 3418951"/>
              <a:gd name="connsiteY1414" fmla="*/ 173440 h 974891"/>
              <a:gd name="connsiteX1415" fmla="*/ 2831160 w 3418951"/>
              <a:gd name="connsiteY1415" fmla="*/ 159977 h 974891"/>
              <a:gd name="connsiteX1416" fmla="*/ 2842268 w 3418951"/>
              <a:gd name="connsiteY1416" fmla="*/ 151898 h 974891"/>
              <a:gd name="connsiteX1417" fmla="*/ 2831160 w 3418951"/>
              <a:gd name="connsiteY1417" fmla="*/ 135405 h 974891"/>
              <a:gd name="connsiteX1418" fmla="*/ 2839575 w 3418951"/>
              <a:gd name="connsiteY1418" fmla="*/ 130019 h 974891"/>
              <a:gd name="connsiteX1419" fmla="*/ 2831160 w 3418951"/>
              <a:gd name="connsiteY1419" fmla="*/ 108140 h 974891"/>
              <a:gd name="connsiteX1420" fmla="*/ 2850346 w 3418951"/>
              <a:gd name="connsiteY1420" fmla="*/ 83568 h 974891"/>
              <a:gd name="connsiteX1421" fmla="*/ 2784373 w 3418951"/>
              <a:gd name="connsiteY1421" fmla="*/ 127326 h 974891"/>
              <a:gd name="connsiteX1422" fmla="*/ 2789758 w 3418951"/>
              <a:gd name="connsiteY1422" fmla="*/ 154591 h 974891"/>
              <a:gd name="connsiteX1423" fmla="*/ 2784373 w 3418951"/>
              <a:gd name="connsiteY1423" fmla="*/ 171084 h 974891"/>
              <a:gd name="connsiteX1424" fmla="*/ 2756771 w 3418951"/>
              <a:gd name="connsiteY1424" fmla="*/ 187578 h 974891"/>
              <a:gd name="connsiteX1425" fmla="*/ 2778650 w 3418951"/>
              <a:gd name="connsiteY1425" fmla="*/ 198349 h 974891"/>
              <a:gd name="connsiteX1426" fmla="*/ 2753741 w 3418951"/>
              <a:gd name="connsiteY1426" fmla="*/ 225614 h 974891"/>
              <a:gd name="connsiteX1427" fmla="*/ 2759128 w 3418951"/>
              <a:gd name="connsiteY1427" fmla="*/ 206427 h 974891"/>
              <a:gd name="connsiteX1428" fmla="*/ 2745327 w 3418951"/>
              <a:gd name="connsiteY1428" fmla="*/ 203735 h 974891"/>
              <a:gd name="connsiteX1429" fmla="*/ 2756434 w 3418951"/>
              <a:gd name="connsiteY1429" fmla="*/ 195656 h 974891"/>
              <a:gd name="connsiteX1430" fmla="*/ 2723448 w 3418951"/>
              <a:gd name="connsiteY1430" fmla="*/ 195656 h 974891"/>
              <a:gd name="connsiteX1431" fmla="*/ 2728833 w 3418951"/>
              <a:gd name="connsiteY1431" fmla="*/ 187578 h 974891"/>
              <a:gd name="connsiteX1432" fmla="*/ 2709647 w 3418951"/>
              <a:gd name="connsiteY1432" fmla="*/ 176806 h 974891"/>
              <a:gd name="connsiteX1433" fmla="*/ 2679353 w 3418951"/>
              <a:gd name="connsiteY1433" fmla="*/ 244800 h 974891"/>
              <a:gd name="connsiteX1434" fmla="*/ 2660166 w 3418951"/>
              <a:gd name="connsiteY1434" fmla="*/ 242107 h 974891"/>
              <a:gd name="connsiteX1435" fmla="*/ 2635258 w 3418951"/>
              <a:gd name="connsiteY1435" fmla="*/ 255572 h 974891"/>
              <a:gd name="connsiteX1436" fmla="*/ 2637951 w 3418951"/>
              <a:gd name="connsiteY1436" fmla="*/ 272065 h 974891"/>
              <a:gd name="connsiteX1437" fmla="*/ 2602271 w 3418951"/>
              <a:gd name="connsiteY1437" fmla="*/ 266679 h 974891"/>
              <a:gd name="connsiteX1438" fmla="*/ 2558176 w 3418951"/>
              <a:gd name="connsiteY1438" fmla="*/ 296637 h 974891"/>
              <a:gd name="connsiteX1439" fmla="*/ 2527882 w 3418951"/>
              <a:gd name="connsiteY1439" fmla="*/ 315823 h 974891"/>
              <a:gd name="connsiteX1440" fmla="*/ 2533268 w 3418951"/>
              <a:gd name="connsiteY1440" fmla="*/ 307745 h 974891"/>
              <a:gd name="connsiteX1441" fmla="*/ 2522159 w 3418951"/>
              <a:gd name="connsiteY1441" fmla="*/ 299666 h 974891"/>
              <a:gd name="connsiteX1442" fmla="*/ 2513745 w 3418951"/>
              <a:gd name="connsiteY1442" fmla="*/ 324238 h 974891"/>
              <a:gd name="connsiteX1443" fmla="*/ 2505329 w 3418951"/>
              <a:gd name="connsiteY1443" fmla="*/ 326931 h 974891"/>
              <a:gd name="connsiteX1444" fmla="*/ 2510715 w 3418951"/>
              <a:gd name="connsiteY1444" fmla="*/ 318853 h 974891"/>
              <a:gd name="connsiteX1445" fmla="*/ 2494222 w 3418951"/>
              <a:gd name="connsiteY1445" fmla="*/ 313467 h 974891"/>
              <a:gd name="connsiteX1446" fmla="*/ 2494222 w 3418951"/>
              <a:gd name="connsiteY1446" fmla="*/ 324238 h 974891"/>
              <a:gd name="connsiteX1447" fmla="*/ 2450127 w 3418951"/>
              <a:gd name="connsiteY1447" fmla="*/ 348810 h 974891"/>
              <a:gd name="connsiteX1448" fmla="*/ 2441712 w 3418951"/>
              <a:gd name="connsiteY1448" fmla="*/ 338039 h 974891"/>
              <a:gd name="connsiteX1449" fmla="*/ 2383816 w 3418951"/>
              <a:gd name="connsiteY1449" fmla="*/ 365304 h 974891"/>
              <a:gd name="connsiteX1450" fmla="*/ 2392231 w 3418951"/>
              <a:gd name="connsiteY1450" fmla="*/ 357226 h 974891"/>
              <a:gd name="connsiteX1451" fmla="*/ 2367323 w 3418951"/>
              <a:gd name="connsiteY1451" fmla="*/ 373719 h 974891"/>
              <a:gd name="connsiteX1452" fmla="*/ 2331643 w 3418951"/>
              <a:gd name="connsiteY1452" fmla="*/ 384490 h 974891"/>
              <a:gd name="connsiteX1453" fmla="*/ 2317842 w 3418951"/>
              <a:gd name="connsiteY1453" fmla="*/ 387183 h 974891"/>
              <a:gd name="connsiteX1454" fmla="*/ 2238068 w 3418951"/>
              <a:gd name="connsiteY1454" fmla="*/ 425219 h 974891"/>
              <a:gd name="connsiteX1455" fmla="*/ 2235375 w 3418951"/>
              <a:gd name="connsiteY1455" fmla="*/ 449791 h 974891"/>
              <a:gd name="connsiteX1456" fmla="*/ 2260283 w 3418951"/>
              <a:gd name="connsiteY1456" fmla="*/ 439019 h 974891"/>
              <a:gd name="connsiteX1457" fmla="*/ 2216188 w 3418951"/>
              <a:gd name="connsiteY1457" fmla="*/ 458206 h 974891"/>
              <a:gd name="connsiteX1458" fmla="*/ 2207773 w 3418951"/>
              <a:gd name="connsiteY1458" fmla="*/ 441713 h 974891"/>
              <a:gd name="connsiteX1459" fmla="*/ 2163678 w 3418951"/>
              <a:gd name="connsiteY1459" fmla="*/ 471670 h 974891"/>
              <a:gd name="connsiteX1460" fmla="*/ 2166371 w 3418951"/>
              <a:gd name="connsiteY1460" fmla="*/ 458206 h 974891"/>
              <a:gd name="connsiteX1461" fmla="*/ 2136077 w 3418951"/>
              <a:gd name="connsiteY1461" fmla="*/ 485471 h 974891"/>
              <a:gd name="connsiteX1462" fmla="*/ 2100397 w 3418951"/>
              <a:gd name="connsiteY1462" fmla="*/ 472007 h 974891"/>
              <a:gd name="connsiteX1463" fmla="*/ 2026008 w 3418951"/>
              <a:gd name="connsiteY1463" fmla="*/ 504657 h 974891"/>
              <a:gd name="connsiteX1464" fmla="*/ 2053609 w 3418951"/>
              <a:gd name="connsiteY1464" fmla="*/ 512735 h 974891"/>
              <a:gd name="connsiteX1465" fmla="*/ 2083904 w 3418951"/>
              <a:gd name="connsiteY1465" fmla="*/ 493549 h 974891"/>
              <a:gd name="connsiteX1466" fmla="*/ 2083904 w 3418951"/>
              <a:gd name="connsiteY1466" fmla="*/ 504320 h 974891"/>
              <a:gd name="connsiteX1467" fmla="*/ 2028701 w 3418951"/>
              <a:gd name="connsiteY1467" fmla="*/ 528892 h 974891"/>
              <a:gd name="connsiteX1468" fmla="*/ 2028701 w 3418951"/>
              <a:gd name="connsiteY1468" fmla="*/ 539664 h 974891"/>
              <a:gd name="connsiteX1469" fmla="*/ 2045194 w 3418951"/>
              <a:gd name="connsiteY1469" fmla="*/ 526200 h 974891"/>
              <a:gd name="connsiteX1470" fmla="*/ 2061688 w 3418951"/>
              <a:gd name="connsiteY1470" fmla="*/ 531585 h 974891"/>
              <a:gd name="connsiteX1471" fmla="*/ 2204744 w 3418951"/>
              <a:gd name="connsiteY1471" fmla="*/ 466285 h 974891"/>
              <a:gd name="connsiteX1472" fmla="*/ 2215852 w 3418951"/>
              <a:gd name="connsiteY1472" fmla="*/ 471670 h 974891"/>
              <a:gd name="connsiteX1473" fmla="*/ 2262639 w 3418951"/>
              <a:gd name="connsiteY1473" fmla="*/ 449791 h 974891"/>
              <a:gd name="connsiteX1474" fmla="*/ 2196665 w 3418951"/>
              <a:gd name="connsiteY1474" fmla="*/ 485134 h 974891"/>
              <a:gd name="connsiteX1475" fmla="*/ 2210466 w 3418951"/>
              <a:gd name="connsiteY1475" fmla="*/ 523171 h 974891"/>
              <a:gd name="connsiteX1476" fmla="*/ 2238068 w 3418951"/>
              <a:gd name="connsiteY1476" fmla="*/ 509707 h 974891"/>
              <a:gd name="connsiteX1477" fmla="*/ 2243453 w 3418951"/>
              <a:gd name="connsiteY1477" fmla="*/ 517785 h 974891"/>
              <a:gd name="connsiteX1478" fmla="*/ 2210466 w 3418951"/>
              <a:gd name="connsiteY1478" fmla="*/ 542356 h 974891"/>
              <a:gd name="connsiteX1479" fmla="*/ 2210466 w 3418951"/>
              <a:gd name="connsiteY1479" fmla="*/ 561543 h 974891"/>
              <a:gd name="connsiteX1480" fmla="*/ 2257254 w 3418951"/>
              <a:gd name="connsiteY1480" fmla="*/ 566929 h 974891"/>
              <a:gd name="connsiteX1481" fmla="*/ 2226959 w 3418951"/>
              <a:gd name="connsiteY1481" fmla="*/ 580393 h 974891"/>
              <a:gd name="connsiteX1482" fmla="*/ 2171756 w 3418951"/>
              <a:gd name="connsiteY1482" fmla="*/ 613043 h 974891"/>
              <a:gd name="connsiteX1483" fmla="*/ 2146848 w 3418951"/>
              <a:gd name="connsiteY1483" fmla="*/ 615736 h 974891"/>
              <a:gd name="connsiteX1484" fmla="*/ 2152234 w 3418951"/>
              <a:gd name="connsiteY1484" fmla="*/ 575007 h 974891"/>
              <a:gd name="connsiteX1485" fmla="*/ 1953975 w 3418951"/>
              <a:gd name="connsiteY1485" fmla="*/ 640308 h 974891"/>
              <a:gd name="connsiteX1486" fmla="*/ 1923681 w 3418951"/>
              <a:gd name="connsiteY1486" fmla="*/ 670265 h 974891"/>
              <a:gd name="connsiteX1487" fmla="*/ 1932096 w 3418951"/>
              <a:gd name="connsiteY1487" fmla="*/ 678344 h 974891"/>
              <a:gd name="connsiteX1488" fmla="*/ 1934789 w 3418951"/>
              <a:gd name="connsiteY1488" fmla="*/ 678344 h 974891"/>
              <a:gd name="connsiteX1489" fmla="*/ 1932096 w 3418951"/>
              <a:gd name="connsiteY1489" fmla="*/ 683730 h 974891"/>
              <a:gd name="connsiteX1490" fmla="*/ 1896417 w 3418951"/>
              <a:gd name="connsiteY1490" fmla="*/ 700223 h 974891"/>
              <a:gd name="connsiteX1491" fmla="*/ 1891031 w 3418951"/>
              <a:gd name="connsiteY1491" fmla="*/ 719409 h 974891"/>
              <a:gd name="connsiteX1492" fmla="*/ 1874537 w 3418951"/>
              <a:gd name="connsiteY1492" fmla="*/ 719409 h 974891"/>
              <a:gd name="connsiteX1493" fmla="*/ 1874537 w 3418951"/>
              <a:gd name="connsiteY1493" fmla="*/ 708638 h 974891"/>
              <a:gd name="connsiteX1494" fmla="*/ 1767161 w 3418951"/>
              <a:gd name="connsiteY1494" fmla="*/ 727825 h 974891"/>
              <a:gd name="connsiteX1495" fmla="*/ 1816642 w 3418951"/>
              <a:gd name="connsiteY1495" fmla="*/ 708638 h 974891"/>
              <a:gd name="connsiteX1496" fmla="*/ 1811256 w 3418951"/>
              <a:gd name="connsiteY1496" fmla="*/ 703253 h 974891"/>
              <a:gd name="connsiteX1497" fmla="*/ 1855351 w 3418951"/>
              <a:gd name="connsiteY1497" fmla="*/ 681373 h 974891"/>
              <a:gd name="connsiteX1498" fmla="*/ 1778269 w 3418951"/>
              <a:gd name="connsiteY1498" fmla="*/ 700560 h 974891"/>
              <a:gd name="connsiteX1499" fmla="*/ 1927047 w 3418951"/>
              <a:gd name="connsiteY1499" fmla="*/ 643337 h 974891"/>
              <a:gd name="connsiteX1500" fmla="*/ 1935462 w 3418951"/>
              <a:gd name="connsiteY1500" fmla="*/ 646030 h 974891"/>
              <a:gd name="connsiteX1501" fmla="*/ 2141799 w 3418951"/>
              <a:gd name="connsiteY1501" fmla="*/ 553465 h 974891"/>
              <a:gd name="connsiteX1502" fmla="*/ 2205080 w 3418951"/>
              <a:gd name="connsiteY1502" fmla="*/ 512735 h 974891"/>
              <a:gd name="connsiteX1503" fmla="*/ 2196665 w 3418951"/>
              <a:gd name="connsiteY1503" fmla="*/ 499271 h 974891"/>
              <a:gd name="connsiteX1504" fmla="*/ 2157956 w 3418951"/>
              <a:gd name="connsiteY1504" fmla="*/ 501964 h 974891"/>
              <a:gd name="connsiteX1505" fmla="*/ 2045194 w 3418951"/>
              <a:gd name="connsiteY1505" fmla="*/ 556494 h 974891"/>
              <a:gd name="connsiteX1506" fmla="*/ 2045194 w 3418951"/>
              <a:gd name="connsiteY1506" fmla="*/ 548416 h 974891"/>
              <a:gd name="connsiteX1507" fmla="*/ 2026008 w 3418951"/>
              <a:gd name="connsiteY1507" fmla="*/ 548416 h 974891"/>
              <a:gd name="connsiteX1508" fmla="*/ 2026008 w 3418951"/>
              <a:gd name="connsiteY1508" fmla="*/ 529229 h 974891"/>
              <a:gd name="connsiteX1509" fmla="*/ 1968113 w 3418951"/>
              <a:gd name="connsiteY1509" fmla="*/ 548416 h 974891"/>
              <a:gd name="connsiteX1510" fmla="*/ 1957005 w 3418951"/>
              <a:gd name="connsiteY1510" fmla="*/ 564909 h 974891"/>
              <a:gd name="connsiteX1511" fmla="*/ 1852322 w 3418951"/>
              <a:gd name="connsiteY1511" fmla="*/ 608667 h 974891"/>
              <a:gd name="connsiteX1512" fmla="*/ 1932096 w 3418951"/>
              <a:gd name="connsiteY1512" fmla="*/ 605974 h 974891"/>
              <a:gd name="connsiteX1513" fmla="*/ 1896417 w 3418951"/>
              <a:gd name="connsiteY1513" fmla="*/ 619438 h 974891"/>
              <a:gd name="connsiteX1514" fmla="*/ 1791733 w 3418951"/>
              <a:gd name="connsiteY1514" fmla="*/ 660167 h 974891"/>
              <a:gd name="connsiteX1515" fmla="*/ 1794426 w 3418951"/>
              <a:gd name="connsiteY1515" fmla="*/ 646703 h 974891"/>
              <a:gd name="connsiteX1516" fmla="*/ 1728452 w 3418951"/>
              <a:gd name="connsiteY1516" fmla="*/ 684740 h 974891"/>
              <a:gd name="connsiteX1517" fmla="*/ 1656756 w 3418951"/>
              <a:gd name="connsiteY1517" fmla="*/ 671275 h 974891"/>
              <a:gd name="connsiteX1518" fmla="*/ 1521778 w 3418951"/>
              <a:gd name="connsiteY1518" fmla="*/ 712004 h 974891"/>
              <a:gd name="connsiteX1519" fmla="*/ 1480376 w 3418951"/>
              <a:gd name="connsiteY1519" fmla="*/ 744655 h 974891"/>
              <a:gd name="connsiteX1520" fmla="*/ 1491484 w 3418951"/>
              <a:gd name="connsiteY1520" fmla="*/ 733884 h 974891"/>
              <a:gd name="connsiteX1521" fmla="*/ 1463883 w 3418951"/>
              <a:gd name="connsiteY1521" fmla="*/ 720420 h 974891"/>
              <a:gd name="connsiteX1522" fmla="*/ 1485762 w 3418951"/>
              <a:gd name="connsiteY1522" fmla="*/ 709648 h 974891"/>
              <a:gd name="connsiteX1523" fmla="*/ 1400265 w 3418951"/>
              <a:gd name="connsiteY1523" fmla="*/ 720420 h 974891"/>
              <a:gd name="connsiteX1524" fmla="*/ 1482733 w 3418951"/>
              <a:gd name="connsiteY1524" fmla="*/ 693155 h 974891"/>
              <a:gd name="connsiteX1525" fmla="*/ 1468932 w 3418951"/>
              <a:gd name="connsiteY1525" fmla="*/ 690462 h 974891"/>
              <a:gd name="connsiteX1526" fmla="*/ 1457824 w 3418951"/>
              <a:gd name="connsiteY1526" fmla="*/ 676998 h 974891"/>
              <a:gd name="connsiteX1527" fmla="*/ 1466239 w 3418951"/>
              <a:gd name="connsiteY1527" fmla="*/ 657811 h 974891"/>
              <a:gd name="connsiteX1528" fmla="*/ 1482733 w 3418951"/>
              <a:gd name="connsiteY1528" fmla="*/ 668583 h 974891"/>
              <a:gd name="connsiteX1529" fmla="*/ 1491147 w 3418951"/>
              <a:gd name="connsiteY1529" fmla="*/ 657811 h 974891"/>
              <a:gd name="connsiteX1530" fmla="*/ 1491147 w 3418951"/>
              <a:gd name="connsiteY1530" fmla="*/ 668583 h 974891"/>
              <a:gd name="connsiteX1531" fmla="*/ 1502255 w 3418951"/>
              <a:gd name="connsiteY1531" fmla="*/ 676661 h 974891"/>
              <a:gd name="connsiteX1532" fmla="*/ 1510670 w 3418951"/>
              <a:gd name="connsiteY1532" fmla="*/ 654782 h 974891"/>
              <a:gd name="connsiteX1533" fmla="*/ 1524471 w 3418951"/>
              <a:gd name="connsiteY1533" fmla="*/ 657475 h 974891"/>
              <a:gd name="connsiteX1534" fmla="*/ 1505285 w 3418951"/>
              <a:gd name="connsiteY1534" fmla="*/ 644010 h 974891"/>
              <a:gd name="connsiteX1535" fmla="*/ 1502592 w 3418951"/>
              <a:gd name="connsiteY1535" fmla="*/ 654782 h 974891"/>
              <a:gd name="connsiteX1536" fmla="*/ 1502592 w 3418951"/>
              <a:gd name="connsiteY1536" fmla="*/ 641318 h 974891"/>
              <a:gd name="connsiteX1537" fmla="*/ 1491484 w 3418951"/>
              <a:gd name="connsiteY1537" fmla="*/ 657811 h 974891"/>
              <a:gd name="connsiteX1538" fmla="*/ 1469605 w 3418951"/>
              <a:gd name="connsiteY1538" fmla="*/ 644347 h 974891"/>
              <a:gd name="connsiteX1539" fmla="*/ 1469605 w 3418951"/>
              <a:gd name="connsiteY1539" fmla="*/ 606311 h 974891"/>
              <a:gd name="connsiteX1540" fmla="*/ 1491484 w 3418951"/>
              <a:gd name="connsiteY1540" fmla="*/ 606311 h 974891"/>
              <a:gd name="connsiteX1541" fmla="*/ 1461190 w 3418951"/>
              <a:gd name="connsiteY1541" fmla="*/ 559860 h 974891"/>
              <a:gd name="connsiteX1542" fmla="*/ 1444696 w 3418951"/>
              <a:gd name="connsiteY1542" fmla="*/ 584432 h 974891"/>
              <a:gd name="connsiteX1543" fmla="*/ 1411710 w 3418951"/>
              <a:gd name="connsiteY1543" fmla="*/ 597896 h 974891"/>
              <a:gd name="connsiteX1544" fmla="*/ 1389830 w 3418951"/>
              <a:gd name="connsiteY1544" fmla="*/ 592510 h 974891"/>
              <a:gd name="connsiteX1545" fmla="*/ 1340349 w 3418951"/>
              <a:gd name="connsiteY1545" fmla="*/ 625161 h 974891"/>
              <a:gd name="connsiteX1546" fmla="*/ 1213787 w 3418951"/>
              <a:gd name="connsiteY1546" fmla="*/ 706955 h 974891"/>
              <a:gd name="connsiteX1547" fmla="*/ 1180800 w 3418951"/>
              <a:gd name="connsiteY1547" fmla="*/ 734220 h 974891"/>
              <a:gd name="connsiteX1548" fmla="*/ 1147813 w 3418951"/>
              <a:gd name="connsiteY1548" fmla="*/ 726141 h 974891"/>
              <a:gd name="connsiteX1549" fmla="*/ 1150506 w 3418951"/>
              <a:gd name="connsiteY1549" fmla="*/ 696184 h 974891"/>
              <a:gd name="connsiteX1550" fmla="*/ 1109104 w 3418951"/>
              <a:gd name="connsiteY1550" fmla="*/ 663534 h 974891"/>
              <a:gd name="connsiteX1551" fmla="*/ 1043130 w 3418951"/>
              <a:gd name="connsiteY1551" fmla="*/ 628190 h 974891"/>
              <a:gd name="connsiteX1552" fmla="*/ 1098333 w 3418951"/>
              <a:gd name="connsiteY1552" fmla="*/ 535624 h 974891"/>
              <a:gd name="connsiteX1553" fmla="*/ 1076453 w 3418951"/>
              <a:gd name="connsiteY1553" fmla="*/ 519131 h 974891"/>
              <a:gd name="connsiteX1554" fmla="*/ 1068038 w 3418951"/>
              <a:gd name="connsiteY1554" fmla="*/ 499945 h 974891"/>
              <a:gd name="connsiteX1555" fmla="*/ 1043130 w 3418951"/>
              <a:gd name="connsiteY1555" fmla="*/ 505330 h 974891"/>
              <a:gd name="connsiteX1556" fmla="*/ 1051545 w 3418951"/>
              <a:gd name="connsiteY1556" fmla="*/ 497252 h 974891"/>
              <a:gd name="connsiteX1557" fmla="*/ 1037744 w 3418951"/>
              <a:gd name="connsiteY1557" fmla="*/ 494559 h 974891"/>
              <a:gd name="connsiteX1558" fmla="*/ 1043130 w 3418951"/>
              <a:gd name="connsiteY1558" fmla="*/ 486481 h 974891"/>
              <a:gd name="connsiteX1559" fmla="*/ 1004421 w 3418951"/>
              <a:gd name="connsiteY1559" fmla="*/ 475710 h 974891"/>
              <a:gd name="connsiteX1560" fmla="*/ 963019 w 3418951"/>
              <a:gd name="connsiteY1560" fmla="*/ 459216 h 974891"/>
              <a:gd name="connsiteX1561" fmla="*/ 957633 w 3418951"/>
              <a:gd name="connsiteY1561" fmla="*/ 442722 h 974891"/>
              <a:gd name="connsiteX1562" fmla="*/ 963019 w 3418951"/>
              <a:gd name="connsiteY1562" fmla="*/ 423536 h 974891"/>
              <a:gd name="connsiteX1563" fmla="*/ 932725 w 3418951"/>
              <a:gd name="connsiteY1563" fmla="*/ 404350 h 974891"/>
              <a:gd name="connsiteX1564" fmla="*/ 897045 w 3418951"/>
              <a:gd name="connsiteY1564" fmla="*/ 390885 h 974891"/>
              <a:gd name="connsiteX1565" fmla="*/ 905460 w 3418951"/>
              <a:gd name="connsiteY1565" fmla="*/ 407379 h 974891"/>
              <a:gd name="connsiteX1566" fmla="*/ 902767 w 3418951"/>
              <a:gd name="connsiteY1566" fmla="*/ 431951 h 974891"/>
              <a:gd name="connsiteX1567" fmla="*/ 858672 w 3418951"/>
              <a:gd name="connsiteY1567" fmla="*/ 486481 h 974891"/>
              <a:gd name="connsiteX1568" fmla="*/ 800777 w 3418951"/>
              <a:gd name="connsiteY1568" fmla="*/ 486481 h 974891"/>
              <a:gd name="connsiteX1569" fmla="*/ 762067 w 3418951"/>
              <a:gd name="connsiteY1569" fmla="*/ 530239 h 974891"/>
              <a:gd name="connsiteX1570" fmla="*/ 773175 w 3418951"/>
              <a:gd name="connsiteY1570" fmla="*/ 538317 h 974891"/>
              <a:gd name="connsiteX1571" fmla="*/ 684986 w 3418951"/>
              <a:gd name="connsiteY1571" fmla="*/ 565582 h 974891"/>
              <a:gd name="connsiteX1572" fmla="*/ 693400 w 3418951"/>
              <a:gd name="connsiteY1572" fmla="*/ 552118 h 974891"/>
              <a:gd name="connsiteX1573" fmla="*/ 663106 w 3418951"/>
              <a:gd name="connsiteY1573" fmla="*/ 562889 h 974891"/>
              <a:gd name="connsiteX1574" fmla="*/ 646613 w 3418951"/>
              <a:gd name="connsiteY1574" fmla="*/ 543703 h 974891"/>
              <a:gd name="connsiteX1575" fmla="*/ 732109 w 3418951"/>
              <a:gd name="connsiteY1575" fmla="*/ 486481 h 974891"/>
              <a:gd name="connsiteX1576" fmla="*/ 773512 w 3418951"/>
              <a:gd name="connsiteY1576" fmla="*/ 481095 h 974891"/>
              <a:gd name="connsiteX1577" fmla="*/ 757018 w 3418951"/>
              <a:gd name="connsiteY1577" fmla="*/ 475710 h 974891"/>
              <a:gd name="connsiteX1578" fmla="*/ 770819 w 3418951"/>
              <a:gd name="connsiteY1578" fmla="*/ 451137 h 974891"/>
              <a:gd name="connsiteX1579" fmla="*/ 754325 w 3418951"/>
              <a:gd name="connsiteY1579" fmla="*/ 448445 h 974891"/>
              <a:gd name="connsiteX1580" fmla="*/ 828714 w 3418951"/>
              <a:gd name="connsiteY1580" fmla="*/ 385836 h 974891"/>
              <a:gd name="connsiteX1581" fmla="*/ 817607 w 3418951"/>
              <a:gd name="connsiteY1581" fmla="*/ 358572 h 974891"/>
              <a:gd name="connsiteX1582" fmla="*/ 710231 w 3418951"/>
              <a:gd name="connsiteY1582" fmla="*/ 399300 h 974891"/>
              <a:gd name="connsiteX1583" fmla="*/ 726724 w 3418951"/>
              <a:gd name="connsiteY1583" fmla="*/ 385836 h 974891"/>
              <a:gd name="connsiteX1584" fmla="*/ 778898 w 3418951"/>
              <a:gd name="connsiteY1584" fmla="*/ 350494 h 974891"/>
              <a:gd name="connsiteX1585" fmla="*/ 773512 w 3418951"/>
              <a:gd name="connsiteY1585" fmla="*/ 337029 h 974891"/>
              <a:gd name="connsiteX1586" fmla="*/ 801113 w 3418951"/>
              <a:gd name="connsiteY1586" fmla="*/ 307072 h 974891"/>
              <a:gd name="connsiteX1587" fmla="*/ 798420 w 3418951"/>
              <a:gd name="connsiteY1587" fmla="*/ 285193 h 974891"/>
              <a:gd name="connsiteX1588" fmla="*/ 751632 w 3418951"/>
              <a:gd name="connsiteY1588" fmla="*/ 315150 h 974891"/>
              <a:gd name="connsiteX1589" fmla="*/ 762740 w 3418951"/>
              <a:gd name="connsiteY1589" fmla="*/ 323228 h 974891"/>
              <a:gd name="connsiteX1590" fmla="*/ 754325 w 3418951"/>
              <a:gd name="connsiteY1590" fmla="*/ 334000 h 974891"/>
              <a:gd name="connsiteX1591" fmla="*/ 768126 w 3418951"/>
              <a:gd name="connsiteY1591" fmla="*/ 336693 h 974891"/>
              <a:gd name="connsiteX1592" fmla="*/ 724031 w 3418951"/>
              <a:gd name="connsiteY1592" fmla="*/ 369343 h 974891"/>
              <a:gd name="connsiteX1593" fmla="*/ 751632 w 3418951"/>
              <a:gd name="connsiteY1593" fmla="*/ 344771 h 974891"/>
              <a:gd name="connsiteX1594" fmla="*/ 702152 w 3418951"/>
              <a:gd name="connsiteY1594" fmla="*/ 328278 h 974891"/>
              <a:gd name="connsiteX1595" fmla="*/ 707538 w 3418951"/>
              <a:gd name="connsiteY1595" fmla="*/ 303706 h 974891"/>
              <a:gd name="connsiteX1596" fmla="*/ 729416 w 3418951"/>
              <a:gd name="connsiteY1596" fmla="*/ 287212 h 974891"/>
              <a:gd name="connsiteX1597" fmla="*/ 734802 w 3418951"/>
              <a:gd name="connsiteY1597" fmla="*/ 270718 h 974891"/>
              <a:gd name="connsiteX1598" fmla="*/ 693400 w 3418951"/>
              <a:gd name="connsiteY1598" fmla="*/ 292598 h 974891"/>
              <a:gd name="connsiteX1599" fmla="*/ 684986 w 3418951"/>
              <a:gd name="connsiteY1599" fmla="*/ 300676 h 974891"/>
              <a:gd name="connsiteX1600" fmla="*/ 698786 w 3418951"/>
              <a:gd name="connsiteY1600" fmla="*/ 297984 h 974891"/>
              <a:gd name="connsiteX1601" fmla="*/ 696093 w 3418951"/>
              <a:gd name="connsiteY1601" fmla="*/ 314477 h 974891"/>
              <a:gd name="connsiteX1602" fmla="*/ 679600 w 3418951"/>
              <a:gd name="connsiteY1602" fmla="*/ 322555 h 974891"/>
              <a:gd name="connsiteX1603" fmla="*/ 657721 w 3418951"/>
              <a:gd name="connsiteY1603" fmla="*/ 327941 h 974891"/>
              <a:gd name="connsiteX1604" fmla="*/ 663106 w 3418951"/>
              <a:gd name="connsiteY1604" fmla="*/ 314477 h 974891"/>
              <a:gd name="connsiteX1605" fmla="*/ 646613 w 3418951"/>
              <a:gd name="connsiteY1605" fmla="*/ 322555 h 974891"/>
              <a:gd name="connsiteX1606" fmla="*/ 655028 w 3418951"/>
              <a:gd name="connsiteY1606" fmla="*/ 333327 h 974891"/>
              <a:gd name="connsiteX1607" fmla="*/ 646613 w 3418951"/>
              <a:gd name="connsiteY1607" fmla="*/ 338712 h 974891"/>
              <a:gd name="connsiteX1608" fmla="*/ 638198 w 3418951"/>
              <a:gd name="connsiteY1608" fmla="*/ 325248 h 974891"/>
              <a:gd name="connsiteX1609" fmla="*/ 607904 w 3418951"/>
              <a:gd name="connsiteY1609" fmla="*/ 347127 h 974891"/>
              <a:gd name="connsiteX1610" fmla="*/ 566501 w 3418951"/>
              <a:gd name="connsiteY1610" fmla="*/ 355206 h 974891"/>
              <a:gd name="connsiteX1611" fmla="*/ 571887 w 3418951"/>
              <a:gd name="connsiteY1611" fmla="*/ 352513 h 974891"/>
              <a:gd name="connsiteX1612" fmla="*/ 610597 w 3418951"/>
              <a:gd name="connsiteY1612" fmla="*/ 325248 h 974891"/>
              <a:gd name="connsiteX1613" fmla="*/ 662770 w 3418951"/>
              <a:gd name="connsiteY1613" fmla="*/ 270718 h 974891"/>
              <a:gd name="connsiteX1614" fmla="*/ 690371 w 3418951"/>
              <a:gd name="connsiteY1614" fmla="*/ 273412 h 974891"/>
              <a:gd name="connsiteX1615" fmla="*/ 693064 w 3418951"/>
              <a:gd name="connsiteY1615" fmla="*/ 270718 h 974891"/>
              <a:gd name="connsiteX1616" fmla="*/ 693064 w 3418951"/>
              <a:gd name="connsiteY1616" fmla="*/ 251532 h 974891"/>
              <a:gd name="connsiteX1617" fmla="*/ 624397 w 3418951"/>
              <a:gd name="connsiteY1617" fmla="*/ 278797 h 974891"/>
              <a:gd name="connsiteX1618" fmla="*/ 621704 w 3418951"/>
              <a:gd name="connsiteY1618" fmla="*/ 259611 h 974891"/>
              <a:gd name="connsiteX1619" fmla="*/ 640890 w 3418951"/>
              <a:gd name="connsiteY1619" fmla="*/ 246146 h 974891"/>
              <a:gd name="connsiteX1620" fmla="*/ 657384 w 3418951"/>
              <a:gd name="connsiteY1620" fmla="*/ 254225 h 974891"/>
              <a:gd name="connsiteX1621" fmla="*/ 682293 w 3418951"/>
              <a:gd name="connsiteY1621" fmla="*/ 229653 h 974891"/>
              <a:gd name="connsiteX1622" fmla="*/ 657384 w 3418951"/>
              <a:gd name="connsiteY1622" fmla="*/ 226960 h 974891"/>
              <a:gd name="connsiteX1623" fmla="*/ 668492 w 3418951"/>
              <a:gd name="connsiteY1623" fmla="*/ 213496 h 974891"/>
              <a:gd name="connsiteX1624" fmla="*/ 651998 w 3418951"/>
              <a:gd name="connsiteY1624" fmla="*/ 218882 h 974891"/>
              <a:gd name="connsiteX1625" fmla="*/ 638198 w 3418951"/>
              <a:gd name="connsiteY1625" fmla="*/ 213496 h 974891"/>
              <a:gd name="connsiteX1626" fmla="*/ 550008 w 3418951"/>
              <a:gd name="connsiteY1626" fmla="*/ 251532 h 974891"/>
              <a:gd name="connsiteX1627" fmla="*/ 481341 w 3418951"/>
              <a:gd name="connsiteY1627" fmla="*/ 289569 h 974891"/>
              <a:gd name="connsiteX1628" fmla="*/ 456432 w 3418951"/>
              <a:gd name="connsiteY1628" fmla="*/ 300340 h 974891"/>
              <a:gd name="connsiteX1629" fmla="*/ 561115 w 3418951"/>
              <a:gd name="connsiteY1629" fmla="*/ 221238 h 974891"/>
              <a:gd name="connsiteX1630" fmla="*/ 550008 w 3418951"/>
              <a:gd name="connsiteY1630" fmla="*/ 213160 h 974891"/>
              <a:gd name="connsiteX1631" fmla="*/ 563808 w 3418951"/>
              <a:gd name="connsiteY1631" fmla="*/ 202388 h 974891"/>
              <a:gd name="connsiteX1632" fmla="*/ 550008 w 3418951"/>
              <a:gd name="connsiteY1632" fmla="*/ 210467 h 974891"/>
              <a:gd name="connsiteX1633" fmla="*/ 453739 w 3418951"/>
              <a:gd name="connsiteY1633" fmla="*/ 240425 h 974891"/>
              <a:gd name="connsiteX1634" fmla="*/ 503220 w 3418951"/>
              <a:gd name="connsiteY1634" fmla="*/ 191281 h 974891"/>
              <a:gd name="connsiteX1635" fmla="*/ 486727 w 3418951"/>
              <a:gd name="connsiteY1635" fmla="*/ 193974 h 974891"/>
              <a:gd name="connsiteX1636" fmla="*/ 517021 w 3418951"/>
              <a:gd name="connsiteY1636" fmla="*/ 153244 h 974891"/>
              <a:gd name="connsiteX1637" fmla="*/ 533514 w 3418951"/>
              <a:gd name="connsiteY1637" fmla="*/ 139781 h 974891"/>
              <a:gd name="connsiteX1638" fmla="*/ 517021 w 3418951"/>
              <a:gd name="connsiteY1638" fmla="*/ 137087 h 974891"/>
              <a:gd name="connsiteX1639" fmla="*/ 511635 w 3418951"/>
              <a:gd name="connsiteY1639" fmla="*/ 150552 h 974891"/>
              <a:gd name="connsiteX1640" fmla="*/ 475956 w 3418951"/>
              <a:gd name="connsiteY1640" fmla="*/ 180509 h 974891"/>
              <a:gd name="connsiteX1641" fmla="*/ 470570 w 3418951"/>
              <a:gd name="connsiteY1641" fmla="*/ 175124 h 974891"/>
              <a:gd name="connsiteX1642" fmla="*/ 409098 w 3418951"/>
              <a:gd name="connsiteY1642" fmla="*/ 211645 h 974891"/>
              <a:gd name="connsiteX1643" fmla="*/ 354996 w 3418951"/>
              <a:gd name="connsiteY1643" fmla="*/ 239183 h 974891"/>
              <a:gd name="connsiteX1644" fmla="*/ 366434 w 3418951"/>
              <a:gd name="connsiteY1644" fmla="*/ 231000 h 974891"/>
              <a:gd name="connsiteX1645" fmla="*/ 398874 w 3418951"/>
              <a:gd name="connsiteY1645" fmla="*/ 197003 h 974891"/>
              <a:gd name="connsiteX1646" fmla="*/ 420752 w 3418951"/>
              <a:gd name="connsiteY1646" fmla="*/ 194310 h 974891"/>
              <a:gd name="connsiteX1647" fmla="*/ 426139 w 3418951"/>
              <a:gd name="connsiteY1647" fmla="*/ 172431 h 974891"/>
              <a:gd name="connsiteX1648" fmla="*/ 475619 w 3418951"/>
              <a:gd name="connsiteY1648" fmla="*/ 139781 h 974891"/>
              <a:gd name="connsiteX1649" fmla="*/ 464511 w 3418951"/>
              <a:gd name="connsiteY1649" fmla="*/ 161659 h 974891"/>
              <a:gd name="connsiteX1650" fmla="*/ 467204 w 3418951"/>
              <a:gd name="connsiteY1650" fmla="*/ 167045 h 974891"/>
              <a:gd name="connsiteX1651" fmla="*/ 579966 w 3418951"/>
              <a:gd name="connsiteY1651" fmla="*/ 77172 h 974891"/>
              <a:gd name="connsiteX1652" fmla="*/ 574580 w 3418951"/>
              <a:gd name="connsiteY1652" fmla="*/ 63708 h 974891"/>
              <a:gd name="connsiteX1653" fmla="*/ 602181 w 3418951"/>
              <a:gd name="connsiteY1653" fmla="*/ 33751 h 974891"/>
              <a:gd name="connsiteX1654" fmla="*/ 591073 w 3418951"/>
              <a:gd name="connsiteY1654" fmla="*/ 28365 h 974891"/>
              <a:gd name="connsiteX1655" fmla="*/ 599488 w 3418951"/>
              <a:gd name="connsiteY1655" fmla="*/ 17594 h 974891"/>
              <a:gd name="connsiteX1656" fmla="*/ 555394 w 3418951"/>
              <a:gd name="connsiteY1656" fmla="*/ 20286 h 974891"/>
              <a:gd name="connsiteX1657" fmla="*/ 571214 w 3418951"/>
              <a:gd name="connsiteY1657" fmla="*/ 3625 h 974891"/>
              <a:gd name="connsiteX1658" fmla="*/ 471022 w 3418951"/>
              <a:gd name="connsiteY1658" fmla="*/ 0 h 974891"/>
              <a:gd name="connsiteX1659" fmla="*/ 537355 w 3418951"/>
              <a:gd name="connsiteY1659" fmla="*/ 0 h 974891"/>
              <a:gd name="connsiteX1660" fmla="*/ 521565 w 3418951"/>
              <a:gd name="connsiteY1660" fmla="*/ 12839 h 974891"/>
              <a:gd name="connsiteX1661" fmla="*/ 500191 w 3418951"/>
              <a:gd name="connsiteY1661" fmla="*/ 20623 h 974891"/>
              <a:gd name="connsiteX1662" fmla="*/ 456096 w 3418951"/>
              <a:gd name="connsiteY1662" fmla="*/ 34087 h 974891"/>
              <a:gd name="connsiteX1663" fmla="*/ 489083 w 3418951"/>
              <a:gd name="connsiteY1663" fmla="*/ 1437 h 974891"/>
              <a:gd name="connsiteX1664" fmla="*/ 472589 w 3418951"/>
              <a:gd name="connsiteY1664" fmla="*/ 9515 h 974891"/>
              <a:gd name="connsiteX1665" fmla="*/ 471369 w 3418951"/>
              <a:gd name="connsiteY1665" fmla="*/ 2152 h 974891"/>
              <a:gd name="connsiteX1666" fmla="*/ 351416 w 3418951"/>
              <a:gd name="connsiteY1666" fmla="*/ 0 h 974891"/>
              <a:gd name="connsiteX1667" fmla="*/ 368201 w 3418951"/>
              <a:gd name="connsiteY1667" fmla="*/ 0 h 974891"/>
              <a:gd name="connsiteX1668" fmla="*/ 361022 w 3418951"/>
              <a:gd name="connsiteY1668" fmla="*/ 12613 h 974891"/>
              <a:gd name="connsiteX1669" fmla="*/ 333236 w 3418951"/>
              <a:gd name="connsiteY1669" fmla="*/ 26009 h 974891"/>
              <a:gd name="connsiteX1670" fmla="*/ 297556 w 3418951"/>
              <a:gd name="connsiteY1670" fmla="*/ 39473 h 974891"/>
              <a:gd name="connsiteX1671" fmla="*/ 322464 w 3418951"/>
              <a:gd name="connsiteY1671" fmla="*/ 28702 h 974891"/>
              <a:gd name="connsiteX1672" fmla="*/ 340473 w 3418951"/>
              <a:gd name="connsiteY1672" fmla="*/ 8001 h 97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</a:cxnLst>
            <a:rect l="l" t="t" r="r" b="b"/>
            <a:pathLst>
              <a:path w="3418951" h="974891">
                <a:moveTo>
                  <a:pt x="1663193" y="957050"/>
                </a:moveTo>
                <a:cubicBezTo>
                  <a:pt x="1670051" y="957387"/>
                  <a:pt x="1676952" y="958060"/>
                  <a:pt x="1685367" y="958060"/>
                </a:cubicBezTo>
                <a:cubicBezTo>
                  <a:pt x="1677288" y="966139"/>
                  <a:pt x="1663488" y="966139"/>
                  <a:pt x="1649687" y="966139"/>
                </a:cubicBezTo>
                <a:cubicBezTo>
                  <a:pt x="1649687" y="960753"/>
                  <a:pt x="1646657" y="958060"/>
                  <a:pt x="1641272" y="958060"/>
                </a:cubicBezTo>
                <a:cubicBezTo>
                  <a:pt x="1649519" y="956714"/>
                  <a:pt x="1656335" y="956714"/>
                  <a:pt x="1663193" y="957050"/>
                </a:cubicBezTo>
                <a:close/>
                <a:moveTo>
                  <a:pt x="1566883" y="938874"/>
                </a:moveTo>
                <a:cubicBezTo>
                  <a:pt x="1564190" y="952675"/>
                  <a:pt x="1580684" y="944596"/>
                  <a:pt x="1589099" y="946953"/>
                </a:cubicBezTo>
                <a:cubicBezTo>
                  <a:pt x="1580684" y="955031"/>
                  <a:pt x="1558804" y="946953"/>
                  <a:pt x="1550390" y="949645"/>
                </a:cubicBezTo>
                <a:cubicBezTo>
                  <a:pt x="1550390" y="941567"/>
                  <a:pt x="1561497" y="941567"/>
                  <a:pt x="1566883" y="938874"/>
                </a:cubicBezTo>
                <a:close/>
                <a:moveTo>
                  <a:pt x="2331979" y="933825"/>
                </a:moveTo>
                <a:cubicBezTo>
                  <a:pt x="2304715" y="949982"/>
                  <a:pt x="2260619" y="966475"/>
                  <a:pt x="2233018" y="974554"/>
                </a:cubicBezTo>
                <a:cubicBezTo>
                  <a:pt x="2233018" y="958060"/>
                  <a:pt x="2255234" y="960753"/>
                  <a:pt x="2263312" y="958397"/>
                </a:cubicBezTo>
                <a:cubicBezTo>
                  <a:pt x="2285192" y="950318"/>
                  <a:pt x="2307071" y="936518"/>
                  <a:pt x="2331979" y="933825"/>
                </a:cubicBezTo>
                <a:close/>
                <a:moveTo>
                  <a:pt x="1649350" y="887037"/>
                </a:moveTo>
                <a:cubicBezTo>
                  <a:pt x="1657429" y="887037"/>
                  <a:pt x="1654736" y="895116"/>
                  <a:pt x="1665844" y="892423"/>
                </a:cubicBezTo>
                <a:cubicBezTo>
                  <a:pt x="1663151" y="900838"/>
                  <a:pt x="1668537" y="903531"/>
                  <a:pt x="1668537" y="908917"/>
                </a:cubicBezTo>
                <a:cubicBezTo>
                  <a:pt x="1657766" y="908917"/>
                  <a:pt x="1649350" y="920025"/>
                  <a:pt x="1638242" y="911273"/>
                </a:cubicBezTo>
                <a:cubicBezTo>
                  <a:pt x="1646657" y="905887"/>
                  <a:pt x="1654736" y="903194"/>
                  <a:pt x="1663151" y="903194"/>
                </a:cubicBezTo>
                <a:cubicBezTo>
                  <a:pt x="1663151" y="895116"/>
                  <a:pt x="1655073" y="895116"/>
                  <a:pt x="1646657" y="895116"/>
                </a:cubicBezTo>
                <a:cubicBezTo>
                  <a:pt x="1646657" y="892423"/>
                  <a:pt x="1646657" y="892423"/>
                  <a:pt x="1649350" y="892423"/>
                </a:cubicBezTo>
                <a:cubicBezTo>
                  <a:pt x="1649350" y="892423"/>
                  <a:pt x="1649350" y="892423"/>
                  <a:pt x="1649350" y="887037"/>
                </a:cubicBezTo>
                <a:close/>
                <a:moveTo>
                  <a:pt x="1676489" y="880979"/>
                </a:moveTo>
                <a:cubicBezTo>
                  <a:pt x="1682337" y="881652"/>
                  <a:pt x="1689238" y="882998"/>
                  <a:pt x="1693445" y="881652"/>
                </a:cubicBezTo>
                <a:cubicBezTo>
                  <a:pt x="1690752" y="887037"/>
                  <a:pt x="1671230" y="889730"/>
                  <a:pt x="1665844" y="884345"/>
                </a:cubicBezTo>
                <a:cubicBezTo>
                  <a:pt x="1665844" y="880306"/>
                  <a:pt x="1670641" y="880306"/>
                  <a:pt x="1676489" y="880979"/>
                </a:cubicBezTo>
                <a:close/>
                <a:moveTo>
                  <a:pt x="1583645" y="879448"/>
                </a:moveTo>
                <a:cubicBezTo>
                  <a:pt x="1589456" y="878664"/>
                  <a:pt x="1595662" y="879211"/>
                  <a:pt x="1602563" y="881988"/>
                </a:cubicBezTo>
                <a:cubicBezTo>
                  <a:pt x="1588762" y="909253"/>
                  <a:pt x="1572268" y="917332"/>
                  <a:pt x="1539281" y="920025"/>
                </a:cubicBezTo>
                <a:cubicBezTo>
                  <a:pt x="1536589" y="911609"/>
                  <a:pt x="1533896" y="908917"/>
                  <a:pt x="1533896" y="898145"/>
                </a:cubicBezTo>
                <a:cubicBezTo>
                  <a:pt x="1552325" y="896126"/>
                  <a:pt x="1566210" y="881799"/>
                  <a:pt x="1583645" y="879448"/>
                </a:cubicBezTo>
                <a:close/>
                <a:moveTo>
                  <a:pt x="1931507" y="861119"/>
                </a:moveTo>
                <a:cubicBezTo>
                  <a:pt x="1938996" y="861455"/>
                  <a:pt x="1946402" y="865495"/>
                  <a:pt x="1948926" y="873573"/>
                </a:cubicBezTo>
                <a:cubicBezTo>
                  <a:pt x="1929740" y="878959"/>
                  <a:pt x="1907524" y="881652"/>
                  <a:pt x="1888338" y="887037"/>
                </a:cubicBezTo>
                <a:cubicBezTo>
                  <a:pt x="1863766" y="895116"/>
                  <a:pt x="1836164" y="911609"/>
                  <a:pt x="1822364" y="895116"/>
                </a:cubicBezTo>
                <a:cubicBezTo>
                  <a:pt x="1841550" y="898145"/>
                  <a:pt x="1855351" y="881652"/>
                  <a:pt x="1866459" y="881652"/>
                </a:cubicBezTo>
                <a:cubicBezTo>
                  <a:pt x="1872181" y="878959"/>
                  <a:pt x="1874874" y="884345"/>
                  <a:pt x="1874874" y="884345"/>
                </a:cubicBezTo>
                <a:cubicBezTo>
                  <a:pt x="1888675" y="881652"/>
                  <a:pt x="1897089" y="865495"/>
                  <a:pt x="1913583" y="870881"/>
                </a:cubicBezTo>
                <a:cubicBezTo>
                  <a:pt x="1916444" y="864148"/>
                  <a:pt x="1924018" y="860782"/>
                  <a:pt x="1931507" y="861119"/>
                </a:cubicBezTo>
                <a:close/>
                <a:moveTo>
                  <a:pt x="2502637" y="851694"/>
                </a:moveTo>
                <a:cubicBezTo>
                  <a:pt x="2499944" y="865495"/>
                  <a:pt x="2469650" y="873573"/>
                  <a:pt x="2450464" y="878959"/>
                </a:cubicBezTo>
                <a:cubicBezTo>
                  <a:pt x="2436663" y="890067"/>
                  <a:pt x="2422862" y="900838"/>
                  <a:pt x="2400983" y="903531"/>
                </a:cubicBezTo>
                <a:cubicBezTo>
                  <a:pt x="2406369" y="890067"/>
                  <a:pt x="2439692" y="890067"/>
                  <a:pt x="2436663" y="876266"/>
                </a:cubicBezTo>
                <a:cubicBezTo>
                  <a:pt x="2458542" y="873573"/>
                  <a:pt x="2483450" y="859773"/>
                  <a:pt x="2502637" y="851694"/>
                </a:cubicBezTo>
                <a:close/>
                <a:moveTo>
                  <a:pt x="1993694" y="851694"/>
                </a:moveTo>
                <a:cubicBezTo>
                  <a:pt x="1985279" y="860109"/>
                  <a:pt x="1974508" y="862802"/>
                  <a:pt x="1963400" y="868188"/>
                </a:cubicBezTo>
                <a:cubicBezTo>
                  <a:pt x="1960371" y="860109"/>
                  <a:pt x="1985279" y="857416"/>
                  <a:pt x="1993694" y="851694"/>
                </a:cubicBezTo>
                <a:close/>
                <a:moveTo>
                  <a:pt x="1787021" y="849338"/>
                </a:moveTo>
                <a:cubicBezTo>
                  <a:pt x="1773220" y="852031"/>
                  <a:pt x="1756726" y="862802"/>
                  <a:pt x="1745619" y="860109"/>
                </a:cubicBezTo>
                <a:cubicBezTo>
                  <a:pt x="1754033" y="849001"/>
                  <a:pt x="1773220" y="849001"/>
                  <a:pt x="1787021" y="849338"/>
                </a:cubicBezTo>
                <a:close/>
                <a:moveTo>
                  <a:pt x="1668999" y="841596"/>
                </a:moveTo>
                <a:cubicBezTo>
                  <a:pt x="1674175" y="840250"/>
                  <a:pt x="1679644" y="840923"/>
                  <a:pt x="1682337" y="846308"/>
                </a:cubicBezTo>
                <a:cubicBezTo>
                  <a:pt x="1679645" y="851694"/>
                  <a:pt x="1668537" y="849001"/>
                  <a:pt x="1657429" y="849001"/>
                </a:cubicBezTo>
                <a:cubicBezTo>
                  <a:pt x="1658944" y="846309"/>
                  <a:pt x="1663824" y="842943"/>
                  <a:pt x="1668999" y="841596"/>
                </a:cubicBezTo>
                <a:close/>
                <a:moveTo>
                  <a:pt x="2547068" y="832844"/>
                </a:moveTo>
                <a:cubicBezTo>
                  <a:pt x="2535961" y="843616"/>
                  <a:pt x="2524852" y="849001"/>
                  <a:pt x="2508359" y="852031"/>
                </a:cubicBezTo>
                <a:cubicBezTo>
                  <a:pt x="2522159" y="846308"/>
                  <a:pt x="2533268" y="838230"/>
                  <a:pt x="2547068" y="832844"/>
                </a:cubicBezTo>
                <a:close/>
                <a:moveTo>
                  <a:pt x="2359581" y="829815"/>
                </a:moveTo>
                <a:cubicBezTo>
                  <a:pt x="2343087" y="827123"/>
                  <a:pt x="2326594" y="843616"/>
                  <a:pt x="2312793" y="849001"/>
                </a:cubicBezTo>
                <a:cubicBezTo>
                  <a:pt x="2329287" y="851694"/>
                  <a:pt x="2343087" y="846308"/>
                  <a:pt x="2356888" y="843616"/>
                </a:cubicBezTo>
                <a:cubicBezTo>
                  <a:pt x="2354195" y="835537"/>
                  <a:pt x="2359581" y="835537"/>
                  <a:pt x="2359581" y="829815"/>
                </a:cubicBezTo>
                <a:close/>
                <a:moveTo>
                  <a:pt x="1572268" y="821736"/>
                </a:moveTo>
                <a:cubicBezTo>
                  <a:pt x="1566883" y="832844"/>
                  <a:pt x="1553083" y="846308"/>
                  <a:pt x="1539281" y="840923"/>
                </a:cubicBezTo>
                <a:cubicBezTo>
                  <a:pt x="1547360" y="832508"/>
                  <a:pt x="1563854" y="829815"/>
                  <a:pt x="1572268" y="821736"/>
                </a:cubicBezTo>
                <a:close/>
                <a:moveTo>
                  <a:pt x="1726432" y="819380"/>
                </a:moveTo>
                <a:cubicBezTo>
                  <a:pt x="1721046" y="824766"/>
                  <a:pt x="1704553" y="819380"/>
                  <a:pt x="1704553" y="830151"/>
                </a:cubicBezTo>
                <a:cubicBezTo>
                  <a:pt x="1712631" y="827123"/>
                  <a:pt x="1723739" y="830151"/>
                  <a:pt x="1726432" y="819380"/>
                </a:cubicBezTo>
                <a:close/>
                <a:moveTo>
                  <a:pt x="2062361" y="819043"/>
                </a:moveTo>
                <a:cubicBezTo>
                  <a:pt x="2059669" y="830151"/>
                  <a:pt x="2054283" y="838230"/>
                  <a:pt x="2043175" y="840923"/>
                </a:cubicBezTo>
                <a:cubicBezTo>
                  <a:pt x="2045868" y="827123"/>
                  <a:pt x="2051253" y="827123"/>
                  <a:pt x="2062361" y="819043"/>
                </a:cubicBezTo>
                <a:close/>
                <a:moveTo>
                  <a:pt x="1775913" y="794472"/>
                </a:moveTo>
                <a:cubicBezTo>
                  <a:pt x="1767834" y="799858"/>
                  <a:pt x="1765142" y="808272"/>
                  <a:pt x="1764805" y="816015"/>
                </a:cubicBezTo>
                <a:cubicBezTo>
                  <a:pt x="1742926" y="824093"/>
                  <a:pt x="1726432" y="835200"/>
                  <a:pt x="1701524" y="843279"/>
                </a:cubicBezTo>
                <a:cubicBezTo>
                  <a:pt x="1701524" y="837893"/>
                  <a:pt x="1696138" y="837893"/>
                  <a:pt x="1696138" y="835200"/>
                </a:cubicBezTo>
                <a:cubicBezTo>
                  <a:pt x="1704216" y="827123"/>
                  <a:pt x="1698831" y="827123"/>
                  <a:pt x="1687723" y="821736"/>
                </a:cubicBezTo>
                <a:cubicBezTo>
                  <a:pt x="1715324" y="810965"/>
                  <a:pt x="1742926" y="799858"/>
                  <a:pt x="1775913" y="794472"/>
                </a:cubicBezTo>
                <a:close/>
                <a:moveTo>
                  <a:pt x="2214547" y="775285"/>
                </a:moveTo>
                <a:cubicBezTo>
                  <a:pt x="2218629" y="774949"/>
                  <a:pt x="2223425" y="775622"/>
                  <a:pt x="2227633" y="775622"/>
                </a:cubicBezTo>
                <a:cubicBezTo>
                  <a:pt x="2221911" y="778315"/>
                  <a:pt x="2213832" y="781008"/>
                  <a:pt x="2205753" y="781008"/>
                </a:cubicBezTo>
                <a:cubicBezTo>
                  <a:pt x="2207100" y="776968"/>
                  <a:pt x="2210466" y="775622"/>
                  <a:pt x="2214547" y="775285"/>
                </a:cubicBezTo>
                <a:close/>
                <a:moveTo>
                  <a:pt x="2243748" y="759128"/>
                </a:moveTo>
                <a:cubicBezTo>
                  <a:pt x="2249596" y="758455"/>
                  <a:pt x="2256412" y="759128"/>
                  <a:pt x="2257590" y="761821"/>
                </a:cubicBezTo>
                <a:cubicBezTo>
                  <a:pt x="2257590" y="775285"/>
                  <a:pt x="2241097" y="756436"/>
                  <a:pt x="2235711" y="764514"/>
                </a:cubicBezTo>
                <a:cubicBezTo>
                  <a:pt x="2233019" y="761821"/>
                  <a:pt x="2237899" y="759802"/>
                  <a:pt x="2243748" y="759128"/>
                </a:cubicBezTo>
                <a:close/>
                <a:moveTo>
                  <a:pt x="2505666" y="756436"/>
                </a:moveTo>
                <a:cubicBezTo>
                  <a:pt x="2513745" y="759129"/>
                  <a:pt x="2508359" y="772929"/>
                  <a:pt x="2506003" y="778988"/>
                </a:cubicBezTo>
                <a:cubicBezTo>
                  <a:pt x="2533604" y="773266"/>
                  <a:pt x="2547405" y="770573"/>
                  <a:pt x="2566591" y="762494"/>
                </a:cubicBezTo>
                <a:cubicBezTo>
                  <a:pt x="2566591" y="767880"/>
                  <a:pt x="2561205" y="767880"/>
                  <a:pt x="2561205" y="775958"/>
                </a:cubicBezTo>
                <a:cubicBezTo>
                  <a:pt x="2517110" y="792115"/>
                  <a:pt x="2475709" y="789423"/>
                  <a:pt x="2440029" y="813995"/>
                </a:cubicBezTo>
                <a:cubicBezTo>
                  <a:pt x="2420842" y="819380"/>
                  <a:pt x="2393241" y="813995"/>
                  <a:pt x="2374054" y="824766"/>
                </a:cubicBezTo>
                <a:cubicBezTo>
                  <a:pt x="2371362" y="835537"/>
                  <a:pt x="2385162" y="830151"/>
                  <a:pt x="2385162" y="835537"/>
                </a:cubicBezTo>
                <a:cubicBezTo>
                  <a:pt x="2360254" y="854724"/>
                  <a:pt x="2329960" y="865832"/>
                  <a:pt x="2299665" y="879296"/>
                </a:cubicBezTo>
                <a:cubicBezTo>
                  <a:pt x="2299665" y="906560"/>
                  <a:pt x="2266342" y="901175"/>
                  <a:pt x="2260957" y="925746"/>
                </a:cubicBezTo>
                <a:cubicBezTo>
                  <a:pt x="2227970" y="939547"/>
                  <a:pt x="2194983" y="950318"/>
                  <a:pt x="2170074" y="974891"/>
                </a:cubicBezTo>
                <a:cubicBezTo>
                  <a:pt x="2156273" y="966812"/>
                  <a:pt x="2142472" y="931132"/>
                  <a:pt x="2128672" y="947626"/>
                </a:cubicBezTo>
                <a:cubicBezTo>
                  <a:pt x="2123286" y="925746"/>
                  <a:pt x="2120257" y="868524"/>
                  <a:pt x="2158966" y="885018"/>
                </a:cubicBezTo>
                <a:cubicBezTo>
                  <a:pt x="2175459" y="871217"/>
                  <a:pt x="2208446" y="860446"/>
                  <a:pt x="2227633" y="863139"/>
                </a:cubicBezTo>
                <a:cubicBezTo>
                  <a:pt x="2233018" y="871217"/>
                  <a:pt x="2221911" y="882325"/>
                  <a:pt x="2230326" y="887711"/>
                </a:cubicBezTo>
                <a:cubicBezTo>
                  <a:pt x="2213832" y="895789"/>
                  <a:pt x="2202725" y="909253"/>
                  <a:pt x="2197339" y="925746"/>
                </a:cubicBezTo>
                <a:cubicBezTo>
                  <a:pt x="2222247" y="941903"/>
                  <a:pt x="2241434" y="914639"/>
                  <a:pt x="2255234" y="906560"/>
                </a:cubicBezTo>
                <a:cubicBezTo>
                  <a:pt x="2255234" y="901175"/>
                  <a:pt x="2244126" y="911946"/>
                  <a:pt x="2238741" y="903868"/>
                </a:cubicBezTo>
                <a:cubicBezTo>
                  <a:pt x="2263650" y="898145"/>
                  <a:pt x="2269035" y="873910"/>
                  <a:pt x="2280143" y="857416"/>
                </a:cubicBezTo>
                <a:cubicBezTo>
                  <a:pt x="2277450" y="852031"/>
                  <a:pt x="2260957" y="860109"/>
                  <a:pt x="2263650" y="849338"/>
                </a:cubicBezTo>
                <a:cubicBezTo>
                  <a:pt x="2271728" y="846645"/>
                  <a:pt x="2280143" y="843952"/>
                  <a:pt x="2285528" y="841260"/>
                </a:cubicBezTo>
                <a:cubicBezTo>
                  <a:pt x="2288221" y="830151"/>
                  <a:pt x="2277114" y="832844"/>
                  <a:pt x="2277114" y="822073"/>
                </a:cubicBezTo>
                <a:cubicBezTo>
                  <a:pt x="2282835" y="824766"/>
                  <a:pt x="2282835" y="819380"/>
                  <a:pt x="2288221" y="819380"/>
                </a:cubicBezTo>
                <a:cubicBezTo>
                  <a:pt x="2282835" y="802887"/>
                  <a:pt x="2315823" y="794808"/>
                  <a:pt x="2335009" y="789423"/>
                </a:cubicBezTo>
                <a:cubicBezTo>
                  <a:pt x="2337701" y="811302"/>
                  <a:pt x="2307408" y="797838"/>
                  <a:pt x="2302022" y="811302"/>
                </a:cubicBezTo>
                <a:cubicBezTo>
                  <a:pt x="2302022" y="819380"/>
                  <a:pt x="2310437" y="822073"/>
                  <a:pt x="2315823" y="824766"/>
                </a:cubicBezTo>
                <a:cubicBezTo>
                  <a:pt x="2321208" y="808272"/>
                  <a:pt x="2359917" y="797501"/>
                  <a:pt x="2376411" y="805579"/>
                </a:cubicBezTo>
                <a:cubicBezTo>
                  <a:pt x="2412091" y="778315"/>
                  <a:pt x="2469987" y="783701"/>
                  <a:pt x="2505666" y="756436"/>
                </a:cubicBezTo>
                <a:close/>
                <a:moveTo>
                  <a:pt x="2395597" y="753743"/>
                </a:moveTo>
                <a:cubicBezTo>
                  <a:pt x="2392904" y="772929"/>
                  <a:pt x="2398290" y="778315"/>
                  <a:pt x="2373718" y="778315"/>
                </a:cubicBezTo>
                <a:cubicBezTo>
                  <a:pt x="2376411" y="772593"/>
                  <a:pt x="2381797" y="769900"/>
                  <a:pt x="2376411" y="759129"/>
                </a:cubicBezTo>
                <a:cubicBezTo>
                  <a:pt x="2384490" y="759129"/>
                  <a:pt x="2387182" y="753743"/>
                  <a:pt x="2395597" y="753743"/>
                </a:cubicBezTo>
                <a:close/>
                <a:moveTo>
                  <a:pt x="1544667" y="745665"/>
                </a:moveTo>
                <a:cubicBezTo>
                  <a:pt x="1541974" y="756436"/>
                  <a:pt x="1517066" y="756436"/>
                  <a:pt x="1505958" y="751050"/>
                </a:cubicBezTo>
                <a:cubicBezTo>
                  <a:pt x="1514373" y="740279"/>
                  <a:pt x="1536252" y="751050"/>
                  <a:pt x="1544667" y="745665"/>
                </a:cubicBezTo>
                <a:close/>
                <a:moveTo>
                  <a:pt x="2197002" y="742972"/>
                </a:moveTo>
                <a:cubicBezTo>
                  <a:pt x="2186231" y="740279"/>
                  <a:pt x="2164015" y="745665"/>
                  <a:pt x="2161322" y="753743"/>
                </a:cubicBezTo>
                <a:cubicBezTo>
                  <a:pt x="2175123" y="751050"/>
                  <a:pt x="2188923" y="748357"/>
                  <a:pt x="2197002" y="742972"/>
                </a:cubicBezTo>
                <a:close/>
                <a:moveTo>
                  <a:pt x="1897089" y="740279"/>
                </a:moveTo>
                <a:cubicBezTo>
                  <a:pt x="1897089" y="745665"/>
                  <a:pt x="1883289" y="745665"/>
                  <a:pt x="1894396" y="753743"/>
                </a:cubicBezTo>
                <a:cubicBezTo>
                  <a:pt x="1905505" y="753743"/>
                  <a:pt x="1908197" y="751050"/>
                  <a:pt x="1919305" y="753743"/>
                </a:cubicBezTo>
                <a:cubicBezTo>
                  <a:pt x="1913583" y="764514"/>
                  <a:pt x="1886319" y="764514"/>
                  <a:pt x="1877904" y="764514"/>
                </a:cubicBezTo>
                <a:cubicBezTo>
                  <a:pt x="1880596" y="759129"/>
                  <a:pt x="1889011" y="759129"/>
                  <a:pt x="1877904" y="753743"/>
                </a:cubicBezTo>
                <a:cubicBezTo>
                  <a:pt x="1891704" y="748357"/>
                  <a:pt x="1877904" y="740279"/>
                  <a:pt x="1897089" y="740279"/>
                </a:cubicBezTo>
                <a:close/>
                <a:moveTo>
                  <a:pt x="1748648" y="729171"/>
                </a:moveTo>
                <a:cubicBezTo>
                  <a:pt x="1745955" y="737249"/>
                  <a:pt x="1732155" y="737249"/>
                  <a:pt x="1721046" y="739942"/>
                </a:cubicBezTo>
                <a:cubicBezTo>
                  <a:pt x="1729125" y="731864"/>
                  <a:pt x="1737540" y="731864"/>
                  <a:pt x="1748648" y="729171"/>
                </a:cubicBezTo>
                <a:close/>
                <a:moveTo>
                  <a:pt x="2585441" y="723785"/>
                </a:moveTo>
                <a:cubicBezTo>
                  <a:pt x="2590827" y="723785"/>
                  <a:pt x="2588134" y="729171"/>
                  <a:pt x="2588134" y="731864"/>
                </a:cubicBezTo>
                <a:cubicBezTo>
                  <a:pt x="2568947" y="731864"/>
                  <a:pt x="2555147" y="753743"/>
                  <a:pt x="2524852" y="753743"/>
                </a:cubicBezTo>
                <a:cubicBezTo>
                  <a:pt x="2544038" y="742972"/>
                  <a:pt x="2566255" y="734557"/>
                  <a:pt x="2585441" y="723785"/>
                </a:cubicBezTo>
                <a:close/>
                <a:moveTo>
                  <a:pt x="2489173" y="718400"/>
                </a:moveTo>
                <a:cubicBezTo>
                  <a:pt x="2497588" y="721093"/>
                  <a:pt x="2489173" y="726478"/>
                  <a:pt x="2486480" y="729171"/>
                </a:cubicBezTo>
                <a:cubicBezTo>
                  <a:pt x="2486480" y="731864"/>
                  <a:pt x="2505666" y="729171"/>
                  <a:pt x="2508359" y="726478"/>
                </a:cubicBezTo>
                <a:cubicBezTo>
                  <a:pt x="2494558" y="742635"/>
                  <a:pt x="2442385" y="745328"/>
                  <a:pt x="2417477" y="761821"/>
                </a:cubicBezTo>
                <a:cubicBezTo>
                  <a:pt x="2409398" y="761821"/>
                  <a:pt x="2412091" y="753743"/>
                  <a:pt x="2403676" y="753743"/>
                </a:cubicBezTo>
                <a:cubicBezTo>
                  <a:pt x="2431277" y="740279"/>
                  <a:pt x="2458879" y="731864"/>
                  <a:pt x="2489173" y="718400"/>
                </a:cubicBezTo>
                <a:close/>
                <a:moveTo>
                  <a:pt x="2681709" y="715707"/>
                </a:moveTo>
                <a:cubicBezTo>
                  <a:pt x="2676323" y="721093"/>
                  <a:pt x="2668245" y="729171"/>
                  <a:pt x="2654107" y="729171"/>
                </a:cubicBezTo>
                <a:cubicBezTo>
                  <a:pt x="2662523" y="723785"/>
                  <a:pt x="2670601" y="718400"/>
                  <a:pt x="2681709" y="715707"/>
                </a:cubicBezTo>
                <a:close/>
                <a:moveTo>
                  <a:pt x="2469987" y="704599"/>
                </a:moveTo>
                <a:cubicBezTo>
                  <a:pt x="2475372" y="707292"/>
                  <a:pt x="2478065" y="701906"/>
                  <a:pt x="2486480" y="704599"/>
                </a:cubicBezTo>
                <a:cubicBezTo>
                  <a:pt x="2480757" y="712677"/>
                  <a:pt x="2464264" y="709985"/>
                  <a:pt x="2458879" y="715370"/>
                </a:cubicBezTo>
                <a:cubicBezTo>
                  <a:pt x="2453493" y="707292"/>
                  <a:pt x="2469987" y="715370"/>
                  <a:pt x="2469987" y="704599"/>
                </a:cubicBezTo>
                <a:close/>
                <a:moveTo>
                  <a:pt x="2574670" y="701906"/>
                </a:moveTo>
                <a:cubicBezTo>
                  <a:pt x="2558176" y="713014"/>
                  <a:pt x="2538653" y="718400"/>
                  <a:pt x="2519467" y="726478"/>
                </a:cubicBezTo>
                <a:cubicBezTo>
                  <a:pt x="2527545" y="718400"/>
                  <a:pt x="2552454" y="704599"/>
                  <a:pt x="2574670" y="701906"/>
                </a:cubicBezTo>
                <a:close/>
                <a:moveTo>
                  <a:pt x="2673630" y="696857"/>
                </a:moveTo>
                <a:cubicBezTo>
                  <a:pt x="2668245" y="702243"/>
                  <a:pt x="2673630" y="702243"/>
                  <a:pt x="2673630" y="707628"/>
                </a:cubicBezTo>
                <a:cubicBezTo>
                  <a:pt x="2662523" y="713014"/>
                  <a:pt x="2654444" y="718400"/>
                  <a:pt x="2643336" y="718400"/>
                </a:cubicBezTo>
                <a:cubicBezTo>
                  <a:pt x="2651414" y="712677"/>
                  <a:pt x="2659830" y="709985"/>
                  <a:pt x="2670938" y="707628"/>
                </a:cubicBezTo>
                <a:cubicBezTo>
                  <a:pt x="2670938" y="699550"/>
                  <a:pt x="2657137" y="707628"/>
                  <a:pt x="2659830" y="702243"/>
                </a:cubicBezTo>
                <a:cubicBezTo>
                  <a:pt x="2659830" y="691472"/>
                  <a:pt x="2665215" y="702243"/>
                  <a:pt x="2673630" y="696857"/>
                </a:cubicBezTo>
                <a:close/>
                <a:moveTo>
                  <a:pt x="2277114" y="696520"/>
                </a:moveTo>
                <a:cubicBezTo>
                  <a:pt x="2271728" y="696520"/>
                  <a:pt x="2263312" y="696520"/>
                  <a:pt x="2260619" y="699213"/>
                </a:cubicBezTo>
                <a:cubicBezTo>
                  <a:pt x="2260619" y="704599"/>
                  <a:pt x="2260619" y="707292"/>
                  <a:pt x="2266005" y="707292"/>
                </a:cubicBezTo>
                <a:cubicBezTo>
                  <a:pt x="2271728" y="704599"/>
                  <a:pt x="2274421" y="701906"/>
                  <a:pt x="2277114" y="696520"/>
                </a:cubicBezTo>
                <a:close/>
                <a:moveTo>
                  <a:pt x="1985279" y="688779"/>
                </a:moveTo>
                <a:cubicBezTo>
                  <a:pt x="1990665" y="691472"/>
                  <a:pt x="1996387" y="696857"/>
                  <a:pt x="2001773" y="702243"/>
                </a:cubicBezTo>
                <a:cubicBezTo>
                  <a:pt x="2001773" y="704936"/>
                  <a:pt x="1993358" y="702243"/>
                  <a:pt x="1993358" y="707628"/>
                </a:cubicBezTo>
                <a:cubicBezTo>
                  <a:pt x="1993358" y="713014"/>
                  <a:pt x="1999080" y="710321"/>
                  <a:pt x="2004466" y="710321"/>
                </a:cubicBezTo>
                <a:cubicBezTo>
                  <a:pt x="1999080" y="715707"/>
                  <a:pt x="2004466" y="723785"/>
                  <a:pt x="2012880" y="723785"/>
                </a:cubicBezTo>
                <a:cubicBezTo>
                  <a:pt x="2007158" y="729171"/>
                  <a:pt x="1996387" y="734557"/>
                  <a:pt x="1987972" y="729171"/>
                </a:cubicBezTo>
                <a:cubicBezTo>
                  <a:pt x="1987972" y="723785"/>
                  <a:pt x="1996387" y="726478"/>
                  <a:pt x="1996387" y="721093"/>
                </a:cubicBezTo>
                <a:cubicBezTo>
                  <a:pt x="1987972" y="715707"/>
                  <a:pt x="1974508" y="726478"/>
                  <a:pt x="1966093" y="729171"/>
                </a:cubicBezTo>
                <a:cubicBezTo>
                  <a:pt x="1971478" y="737249"/>
                  <a:pt x="1976864" y="726478"/>
                  <a:pt x="1985279" y="729171"/>
                </a:cubicBezTo>
                <a:cubicBezTo>
                  <a:pt x="1976864" y="734557"/>
                  <a:pt x="1968786" y="742635"/>
                  <a:pt x="1954985" y="742635"/>
                </a:cubicBezTo>
                <a:cubicBezTo>
                  <a:pt x="1954985" y="737249"/>
                  <a:pt x="1957678" y="739942"/>
                  <a:pt x="1966093" y="737249"/>
                </a:cubicBezTo>
                <a:cubicBezTo>
                  <a:pt x="1963400" y="731864"/>
                  <a:pt x="1957678" y="731864"/>
                  <a:pt x="1952292" y="731864"/>
                </a:cubicBezTo>
                <a:cubicBezTo>
                  <a:pt x="1952292" y="720756"/>
                  <a:pt x="1952292" y="718063"/>
                  <a:pt x="1966093" y="715370"/>
                </a:cubicBezTo>
                <a:cubicBezTo>
                  <a:pt x="1968786" y="707292"/>
                  <a:pt x="1960371" y="712677"/>
                  <a:pt x="1954985" y="709985"/>
                </a:cubicBezTo>
                <a:cubicBezTo>
                  <a:pt x="1960371" y="696520"/>
                  <a:pt x="1982587" y="704599"/>
                  <a:pt x="1985279" y="688779"/>
                </a:cubicBezTo>
                <a:close/>
                <a:moveTo>
                  <a:pt x="1954985" y="685412"/>
                </a:moveTo>
                <a:cubicBezTo>
                  <a:pt x="1963400" y="688442"/>
                  <a:pt x="1960371" y="696520"/>
                  <a:pt x="1958014" y="701569"/>
                </a:cubicBezTo>
                <a:cubicBezTo>
                  <a:pt x="1946907" y="701569"/>
                  <a:pt x="1938492" y="701569"/>
                  <a:pt x="1933105" y="698876"/>
                </a:cubicBezTo>
                <a:cubicBezTo>
                  <a:pt x="1933105" y="688105"/>
                  <a:pt x="1949599" y="690799"/>
                  <a:pt x="1954985" y="685412"/>
                </a:cubicBezTo>
                <a:close/>
                <a:moveTo>
                  <a:pt x="1996387" y="674641"/>
                </a:moveTo>
                <a:cubicBezTo>
                  <a:pt x="1999080" y="677335"/>
                  <a:pt x="1982587" y="685412"/>
                  <a:pt x="1982587" y="685412"/>
                </a:cubicBezTo>
                <a:cubicBezTo>
                  <a:pt x="1974171" y="680027"/>
                  <a:pt x="1990665" y="677335"/>
                  <a:pt x="1996387" y="674641"/>
                </a:cubicBezTo>
                <a:close/>
                <a:moveTo>
                  <a:pt x="1107084" y="674641"/>
                </a:moveTo>
                <a:cubicBezTo>
                  <a:pt x="1115162" y="677335"/>
                  <a:pt x="1109777" y="685412"/>
                  <a:pt x="1107084" y="688105"/>
                </a:cubicBezTo>
                <a:cubicBezTo>
                  <a:pt x="1098670" y="688105"/>
                  <a:pt x="1107084" y="677335"/>
                  <a:pt x="1098670" y="680027"/>
                </a:cubicBezTo>
                <a:cubicBezTo>
                  <a:pt x="1098670" y="677335"/>
                  <a:pt x="1107084" y="680027"/>
                  <a:pt x="1107084" y="674641"/>
                </a:cubicBezTo>
                <a:close/>
                <a:moveTo>
                  <a:pt x="2241434" y="671948"/>
                </a:moveTo>
                <a:cubicBezTo>
                  <a:pt x="2227633" y="674978"/>
                  <a:pt x="2202725" y="663870"/>
                  <a:pt x="2202725" y="688442"/>
                </a:cubicBezTo>
                <a:cubicBezTo>
                  <a:pt x="2188923" y="693828"/>
                  <a:pt x="2164352" y="688442"/>
                  <a:pt x="2158966" y="701906"/>
                </a:cubicBezTo>
                <a:cubicBezTo>
                  <a:pt x="2175459" y="723785"/>
                  <a:pt x="2230326" y="696520"/>
                  <a:pt x="2241434" y="671948"/>
                </a:cubicBezTo>
                <a:close/>
                <a:moveTo>
                  <a:pt x="1902475" y="669256"/>
                </a:moveTo>
                <a:cubicBezTo>
                  <a:pt x="1891704" y="663870"/>
                  <a:pt x="1877904" y="674641"/>
                  <a:pt x="1880596" y="677335"/>
                </a:cubicBezTo>
                <a:cubicBezTo>
                  <a:pt x="1886319" y="677335"/>
                  <a:pt x="1899782" y="682720"/>
                  <a:pt x="1902475" y="669256"/>
                </a:cubicBezTo>
                <a:close/>
                <a:moveTo>
                  <a:pt x="1959050" y="659647"/>
                </a:moveTo>
                <a:cubicBezTo>
                  <a:pt x="1962032" y="660378"/>
                  <a:pt x="1965083" y="662439"/>
                  <a:pt x="1968449" y="666563"/>
                </a:cubicBezTo>
                <a:cubicBezTo>
                  <a:pt x="1960371" y="671948"/>
                  <a:pt x="1938155" y="669256"/>
                  <a:pt x="1932769" y="677335"/>
                </a:cubicBezTo>
                <a:cubicBezTo>
                  <a:pt x="1932769" y="674641"/>
                  <a:pt x="1924691" y="677335"/>
                  <a:pt x="1927384" y="669256"/>
                </a:cubicBezTo>
                <a:cubicBezTo>
                  <a:pt x="1941774" y="667236"/>
                  <a:pt x="1950104" y="657454"/>
                  <a:pt x="1959050" y="659647"/>
                </a:cubicBezTo>
                <a:close/>
                <a:moveTo>
                  <a:pt x="2885353" y="650070"/>
                </a:moveTo>
                <a:cubicBezTo>
                  <a:pt x="2893768" y="666227"/>
                  <a:pt x="2849673" y="685412"/>
                  <a:pt x="2833179" y="685412"/>
                </a:cubicBezTo>
                <a:cubicBezTo>
                  <a:pt x="2846980" y="671948"/>
                  <a:pt x="2871889" y="663870"/>
                  <a:pt x="2885353" y="650070"/>
                </a:cubicBezTo>
                <a:close/>
                <a:moveTo>
                  <a:pt x="2244126" y="650070"/>
                </a:moveTo>
                <a:cubicBezTo>
                  <a:pt x="2230326" y="650070"/>
                  <a:pt x="2208446" y="655455"/>
                  <a:pt x="2216525" y="668919"/>
                </a:cubicBezTo>
                <a:cubicBezTo>
                  <a:pt x="2219217" y="655455"/>
                  <a:pt x="2230326" y="666227"/>
                  <a:pt x="2244126" y="660841"/>
                </a:cubicBezTo>
                <a:cubicBezTo>
                  <a:pt x="2244126" y="660841"/>
                  <a:pt x="2244126" y="660841"/>
                  <a:pt x="2244126" y="650070"/>
                </a:cubicBezTo>
                <a:close/>
                <a:moveTo>
                  <a:pt x="2464264" y="636605"/>
                </a:moveTo>
                <a:cubicBezTo>
                  <a:pt x="2480757" y="650070"/>
                  <a:pt x="2497251" y="650070"/>
                  <a:pt x="2511052" y="636605"/>
                </a:cubicBezTo>
                <a:cubicBezTo>
                  <a:pt x="2502973" y="644683"/>
                  <a:pt x="2516774" y="641991"/>
                  <a:pt x="2525189" y="641991"/>
                </a:cubicBezTo>
                <a:cubicBezTo>
                  <a:pt x="2508696" y="658484"/>
                  <a:pt x="2481431" y="666563"/>
                  <a:pt x="2456522" y="671948"/>
                </a:cubicBezTo>
                <a:cubicBezTo>
                  <a:pt x="2456522" y="666563"/>
                  <a:pt x="2459215" y="666563"/>
                  <a:pt x="2459215" y="661177"/>
                </a:cubicBezTo>
                <a:cubicBezTo>
                  <a:pt x="2436999" y="658484"/>
                  <a:pt x="2436999" y="677671"/>
                  <a:pt x="2417813" y="677671"/>
                </a:cubicBezTo>
                <a:cubicBezTo>
                  <a:pt x="2423199" y="683056"/>
                  <a:pt x="2431277" y="674978"/>
                  <a:pt x="2439692" y="674978"/>
                </a:cubicBezTo>
                <a:cubicBezTo>
                  <a:pt x="2425891" y="683393"/>
                  <a:pt x="2423199" y="699550"/>
                  <a:pt x="2398290" y="696857"/>
                </a:cubicBezTo>
                <a:cubicBezTo>
                  <a:pt x="2400983" y="685749"/>
                  <a:pt x="2398290" y="688442"/>
                  <a:pt x="2395597" y="680363"/>
                </a:cubicBezTo>
                <a:cubicBezTo>
                  <a:pt x="2409061" y="655791"/>
                  <a:pt x="2445078" y="658484"/>
                  <a:pt x="2464264" y="636605"/>
                </a:cubicBezTo>
                <a:close/>
                <a:moveTo>
                  <a:pt x="2304715" y="628190"/>
                </a:moveTo>
                <a:cubicBezTo>
                  <a:pt x="2290914" y="625498"/>
                  <a:pt x="2285528" y="633912"/>
                  <a:pt x="2288221" y="638962"/>
                </a:cubicBezTo>
                <a:cubicBezTo>
                  <a:pt x="2296299" y="638962"/>
                  <a:pt x="2304715" y="636269"/>
                  <a:pt x="2304715" y="628190"/>
                </a:cubicBezTo>
                <a:close/>
                <a:moveTo>
                  <a:pt x="2056976" y="625498"/>
                </a:moveTo>
                <a:cubicBezTo>
                  <a:pt x="2053946" y="628190"/>
                  <a:pt x="2045868" y="628190"/>
                  <a:pt x="2048560" y="636269"/>
                </a:cubicBezTo>
                <a:cubicBezTo>
                  <a:pt x="2018266" y="636269"/>
                  <a:pt x="2001773" y="663534"/>
                  <a:pt x="1971478" y="658148"/>
                </a:cubicBezTo>
                <a:cubicBezTo>
                  <a:pt x="1993694" y="644683"/>
                  <a:pt x="2026681" y="628190"/>
                  <a:pt x="2056976" y="625498"/>
                </a:cubicBezTo>
                <a:close/>
                <a:moveTo>
                  <a:pt x="2582748" y="617419"/>
                </a:moveTo>
                <a:cubicBezTo>
                  <a:pt x="2574333" y="628190"/>
                  <a:pt x="2552454" y="625498"/>
                  <a:pt x="2544038" y="636605"/>
                </a:cubicBezTo>
                <a:cubicBezTo>
                  <a:pt x="2547068" y="630883"/>
                  <a:pt x="2568947" y="614726"/>
                  <a:pt x="2582748" y="617419"/>
                </a:cubicBezTo>
                <a:close/>
                <a:moveTo>
                  <a:pt x="1954985" y="617419"/>
                </a:moveTo>
                <a:cubicBezTo>
                  <a:pt x="1932769" y="633912"/>
                  <a:pt x="1902475" y="655455"/>
                  <a:pt x="1866795" y="647377"/>
                </a:cubicBezTo>
                <a:cubicBezTo>
                  <a:pt x="1864102" y="639298"/>
                  <a:pt x="1877904" y="647377"/>
                  <a:pt x="1875211" y="636605"/>
                </a:cubicBezTo>
                <a:cubicBezTo>
                  <a:pt x="1877904" y="639298"/>
                  <a:pt x="1877904" y="641991"/>
                  <a:pt x="1877904" y="644683"/>
                </a:cubicBezTo>
                <a:cubicBezTo>
                  <a:pt x="1894396" y="628190"/>
                  <a:pt x="1924691" y="622805"/>
                  <a:pt x="1954985" y="617419"/>
                </a:cubicBezTo>
                <a:close/>
                <a:moveTo>
                  <a:pt x="1437291" y="617419"/>
                </a:moveTo>
                <a:cubicBezTo>
                  <a:pt x="1439984" y="622805"/>
                  <a:pt x="1439984" y="614726"/>
                  <a:pt x="1448399" y="617419"/>
                </a:cubicBezTo>
                <a:cubicBezTo>
                  <a:pt x="1448399" y="625834"/>
                  <a:pt x="1443013" y="625834"/>
                  <a:pt x="1443013" y="633912"/>
                </a:cubicBezTo>
                <a:cubicBezTo>
                  <a:pt x="1434598" y="631220"/>
                  <a:pt x="1420798" y="636605"/>
                  <a:pt x="1418105" y="630883"/>
                </a:cubicBezTo>
                <a:cubicBezTo>
                  <a:pt x="1418105" y="620111"/>
                  <a:pt x="1437291" y="633912"/>
                  <a:pt x="1437291" y="617419"/>
                </a:cubicBezTo>
                <a:close/>
                <a:moveTo>
                  <a:pt x="2527545" y="614726"/>
                </a:moveTo>
                <a:cubicBezTo>
                  <a:pt x="2527545" y="617419"/>
                  <a:pt x="2530238" y="620111"/>
                  <a:pt x="2530238" y="620111"/>
                </a:cubicBezTo>
                <a:cubicBezTo>
                  <a:pt x="2519467" y="628527"/>
                  <a:pt x="2508359" y="633912"/>
                  <a:pt x="2494558" y="636605"/>
                </a:cubicBezTo>
                <a:cubicBezTo>
                  <a:pt x="2494558" y="620111"/>
                  <a:pt x="2516774" y="622805"/>
                  <a:pt x="2527545" y="614726"/>
                </a:cubicBezTo>
                <a:close/>
                <a:moveTo>
                  <a:pt x="2915647" y="609677"/>
                </a:moveTo>
                <a:cubicBezTo>
                  <a:pt x="2918340" y="626170"/>
                  <a:pt x="2877275" y="645357"/>
                  <a:pt x="2849673" y="653435"/>
                </a:cubicBezTo>
                <a:cubicBezTo>
                  <a:pt x="2844288" y="656128"/>
                  <a:pt x="2852366" y="656128"/>
                  <a:pt x="2846980" y="661514"/>
                </a:cubicBezTo>
                <a:cubicBezTo>
                  <a:pt x="2808608" y="658821"/>
                  <a:pt x="2811301" y="694164"/>
                  <a:pt x="2778314" y="696857"/>
                </a:cubicBezTo>
                <a:cubicBezTo>
                  <a:pt x="2784036" y="685749"/>
                  <a:pt x="2800530" y="691135"/>
                  <a:pt x="2803222" y="677671"/>
                </a:cubicBezTo>
                <a:cubicBezTo>
                  <a:pt x="2783699" y="677671"/>
                  <a:pt x="2778314" y="688442"/>
                  <a:pt x="2761821" y="691135"/>
                </a:cubicBezTo>
                <a:cubicBezTo>
                  <a:pt x="2802886" y="655455"/>
                  <a:pt x="2869196" y="636605"/>
                  <a:pt x="2915647" y="609677"/>
                </a:cubicBezTo>
                <a:close/>
                <a:moveTo>
                  <a:pt x="1976864" y="606648"/>
                </a:moveTo>
                <a:cubicBezTo>
                  <a:pt x="1976864" y="614726"/>
                  <a:pt x="1968786" y="617419"/>
                  <a:pt x="1960371" y="620111"/>
                </a:cubicBezTo>
                <a:cubicBezTo>
                  <a:pt x="1963063" y="617419"/>
                  <a:pt x="1963063" y="614726"/>
                  <a:pt x="1960371" y="614726"/>
                </a:cubicBezTo>
                <a:cubicBezTo>
                  <a:pt x="1963063" y="609341"/>
                  <a:pt x="1968449" y="606648"/>
                  <a:pt x="1976864" y="606648"/>
                </a:cubicBezTo>
                <a:close/>
                <a:moveTo>
                  <a:pt x="283755" y="603955"/>
                </a:moveTo>
                <a:cubicBezTo>
                  <a:pt x="294863" y="606648"/>
                  <a:pt x="278370" y="609341"/>
                  <a:pt x="283755" y="617419"/>
                </a:cubicBezTo>
                <a:cubicBezTo>
                  <a:pt x="283755" y="617419"/>
                  <a:pt x="283755" y="617419"/>
                  <a:pt x="272648" y="617419"/>
                </a:cubicBezTo>
                <a:cubicBezTo>
                  <a:pt x="272648" y="609341"/>
                  <a:pt x="286448" y="614726"/>
                  <a:pt x="283755" y="603955"/>
                </a:cubicBezTo>
                <a:close/>
                <a:moveTo>
                  <a:pt x="2103942" y="599537"/>
                </a:moveTo>
                <a:cubicBezTo>
                  <a:pt x="2106982" y="598737"/>
                  <a:pt x="2110411" y="598905"/>
                  <a:pt x="2114534" y="600925"/>
                </a:cubicBezTo>
                <a:cubicBezTo>
                  <a:pt x="2109149" y="612033"/>
                  <a:pt x="2095348" y="609341"/>
                  <a:pt x="2087270" y="619775"/>
                </a:cubicBezTo>
                <a:cubicBezTo>
                  <a:pt x="2084240" y="617082"/>
                  <a:pt x="2078854" y="617082"/>
                  <a:pt x="2078854" y="609004"/>
                </a:cubicBezTo>
                <a:cubicBezTo>
                  <a:pt x="2089205" y="613043"/>
                  <a:pt x="2094822" y="601935"/>
                  <a:pt x="2103942" y="599537"/>
                </a:cubicBezTo>
                <a:close/>
                <a:moveTo>
                  <a:pt x="2582748" y="592847"/>
                </a:moveTo>
                <a:cubicBezTo>
                  <a:pt x="2571640" y="601262"/>
                  <a:pt x="2555147" y="601262"/>
                  <a:pt x="2549761" y="614726"/>
                </a:cubicBezTo>
                <a:cubicBezTo>
                  <a:pt x="2547068" y="612033"/>
                  <a:pt x="2538653" y="612033"/>
                  <a:pt x="2535961" y="609341"/>
                </a:cubicBezTo>
                <a:cubicBezTo>
                  <a:pt x="2547068" y="600925"/>
                  <a:pt x="2563562" y="592847"/>
                  <a:pt x="2582748" y="592847"/>
                </a:cubicBezTo>
                <a:close/>
                <a:moveTo>
                  <a:pt x="2613042" y="579382"/>
                </a:moveTo>
                <a:cubicBezTo>
                  <a:pt x="2618428" y="579382"/>
                  <a:pt x="2596549" y="587461"/>
                  <a:pt x="2588134" y="590154"/>
                </a:cubicBezTo>
                <a:cubicBezTo>
                  <a:pt x="2588134" y="576690"/>
                  <a:pt x="2607656" y="584769"/>
                  <a:pt x="2613042" y="579382"/>
                </a:cubicBezTo>
                <a:close/>
                <a:moveTo>
                  <a:pt x="710567" y="576690"/>
                </a:moveTo>
                <a:cubicBezTo>
                  <a:pt x="702489" y="598233"/>
                  <a:pt x="682966" y="609341"/>
                  <a:pt x="661087" y="614726"/>
                </a:cubicBezTo>
                <a:cubicBezTo>
                  <a:pt x="666472" y="606648"/>
                  <a:pt x="669502" y="590154"/>
                  <a:pt x="674887" y="579382"/>
                </a:cubicBezTo>
                <a:cubicBezTo>
                  <a:pt x="688351" y="582076"/>
                  <a:pt x="699459" y="584769"/>
                  <a:pt x="710567" y="576690"/>
                </a:cubicBezTo>
                <a:close/>
                <a:moveTo>
                  <a:pt x="2568947" y="576353"/>
                </a:moveTo>
                <a:cubicBezTo>
                  <a:pt x="2566255" y="587461"/>
                  <a:pt x="2541346" y="590154"/>
                  <a:pt x="2535961" y="592847"/>
                </a:cubicBezTo>
                <a:cubicBezTo>
                  <a:pt x="2541346" y="582076"/>
                  <a:pt x="2560869" y="582076"/>
                  <a:pt x="2568947" y="576353"/>
                </a:cubicBezTo>
                <a:close/>
                <a:moveTo>
                  <a:pt x="1541133" y="564109"/>
                </a:moveTo>
                <a:cubicBezTo>
                  <a:pt x="1536673" y="565498"/>
                  <a:pt x="1532549" y="569622"/>
                  <a:pt x="1533896" y="573661"/>
                </a:cubicBezTo>
                <a:cubicBezTo>
                  <a:pt x="1536589" y="579382"/>
                  <a:pt x="1544667" y="573661"/>
                  <a:pt x="1550390" y="570968"/>
                </a:cubicBezTo>
                <a:cubicBezTo>
                  <a:pt x="1550390" y="564067"/>
                  <a:pt x="1545593" y="562721"/>
                  <a:pt x="1541133" y="564109"/>
                </a:cubicBezTo>
                <a:close/>
                <a:moveTo>
                  <a:pt x="2692817" y="562889"/>
                </a:moveTo>
                <a:cubicBezTo>
                  <a:pt x="2692817" y="570968"/>
                  <a:pt x="2681709" y="570968"/>
                  <a:pt x="2676323" y="570968"/>
                </a:cubicBezTo>
                <a:cubicBezTo>
                  <a:pt x="2679016" y="568275"/>
                  <a:pt x="2684402" y="562889"/>
                  <a:pt x="2692817" y="562889"/>
                </a:cubicBezTo>
                <a:close/>
                <a:moveTo>
                  <a:pt x="2395597" y="557504"/>
                </a:moveTo>
                <a:cubicBezTo>
                  <a:pt x="2391390" y="556157"/>
                  <a:pt x="2387266" y="560870"/>
                  <a:pt x="2384531" y="564909"/>
                </a:cubicBezTo>
                <a:lnTo>
                  <a:pt x="2382575" y="568090"/>
                </a:lnTo>
                <a:lnTo>
                  <a:pt x="2381797" y="568275"/>
                </a:lnTo>
                <a:cubicBezTo>
                  <a:pt x="2381123" y="570294"/>
                  <a:pt x="2381123" y="570463"/>
                  <a:pt x="2381633" y="569621"/>
                </a:cubicBezTo>
                <a:lnTo>
                  <a:pt x="2382575" y="568090"/>
                </a:lnTo>
                <a:lnTo>
                  <a:pt x="2391726" y="565919"/>
                </a:lnTo>
                <a:cubicBezTo>
                  <a:pt x="2394840" y="564909"/>
                  <a:pt x="2396944" y="562889"/>
                  <a:pt x="2395597" y="557504"/>
                </a:cubicBezTo>
                <a:close/>
                <a:moveTo>
                  <a:pt x="616992" y="554811"/>
                </a:moveTo>
                <a:cubicBezTo>
                  <a:pt x="619685" y="562889"/>
                  <a:pt x="611269" y="562889"/>
                  <a:pt x="608576" y="568275"/>
                </a:cubicBezTo>
                <a:cubicBezTo>
                  <a:pt x="611606" y="576690"/>
                  <a:pt x="619685" y="576690"/>
                  <a:pt x="616992" y="590154"/>
                </a:cubicBezTo>
                <a:cubicBezTo>
                  <a:pt x="625070" y="590154"/>
                  <a:pt x="633485" y="590154"/>
                  <a:pt x="638534" y="587125"/>
                </a:cubicBezTo>
                <a:cubicBezTo>
                  <a:pt x="641227" y="600925"/>
                  <a:pt x="646949" y="606311"/>
                  <a:pt x="652335" y="614390"/>
                </a:cubicBezTo>
                <a:cubicBezTo>
                  <a:pt x="632812" y="619775"/>
                  <a:pt x="605548" y="606311"/>
                  <a:pt x="597132" y="636269"/>
                </a:cubicBezTo>
                <a:cubicBezTo>
                  <a:pt x="594439" y="644347"/>
                  <a:pt x="605548" y="638962"/>
                  <a:pt x="605548" y="644347"/>
                </a:cubicBezTo>
                <a:cubicBezTo>
                  <a:pt x="605548" y="655118"/>
                  <a:pt x="597469" y="655118"/>
                  <a:pt x="586360" y="655118"/>
                </a:cubicBezTo>
                <a:cubicBezTo>
                  <a:pt x="589054" y="668919"/>
                  <a:pt x="575253" y="666227"/>
                  <a:pt x="569867" y="674305"/>
                </a:cubicBezTo>
                <a:cubicBezTo>
                  <a:pt x="564482" y="665890"/>
                  <a:pt x="575590" y="663197"/>
                  <a:pt x="578282" y="652426"/>
                </a:cubicBezTo>
                <a:cubicBezTo>
                  <a:pt x="578282" y="647040"/>
                  <a:pt x="578282" y="647040"/>
                  <a:pt x="572897" y="644347"/>
                </a:cubicBezTo>
                <a:cubicBezTo>
                  <a:pt x="567511" y="650070"/>
                  <a:pt x="539910" y="682720"/>
                  <a:pt x="551018" y="660841"/>
                </a:cubicBezTo>
                <a:cubicBezTo>
                  <a:pt x="548325" y="652762"/>
                  <a:pt x="537217" y="655455"/>
                  <a:pt x="537217" y="647377"/>
                </a:cubicBezTo>
                <a:cubicBezTo>
                  <a:pt x="528802" y="647377"/>
                  <a:pt x="537217" y="658148"/>
                  <a:pt x="528802" y="655455"/>
                </a:cubicBezTo>
                <a:cubicBezTo>
                  <a:pt x="534187" y="622805"/>
                  <a:pt x="600161" y="647377"/>
                  <a:pt x="578282" y="600925"/>
                </a:cubicBezTo>
                <a:cubicBezTo>
                  <a:pt x="575590" y="598233"/>
                  <a:pt x="567175" y="598233"/>
                  <a:pt x="564482" y="598233"/>
                </a:cubicBezTo>
                <a:cubicBezTo>
                  <a:pt x="567175" y="581739"/>
                  <a:pt x="589390" y="584769"/>
                  <a:pt x="592083" y="568275"/>
                </a:cubicBezTo>
                <a:cubicBezTo>
                  <a:pt x="614299" y="573997"/>
                  <a:pt x="600498" y="552118"/>
                  <a:pt x="616992" y="554811"/>
                </a:cubicBezTo>
                <a:close/>
                <a:moveTo>
                  <a:pt x="231582" y="554811"/>
                </a:moveTo>
                <a:cubicBezTo>
                  <a:pt x="234275" y="554811"/>
                  <a:pt x="236968" y="565582"/>
                  <a:pt x="245383" y="557504"/>
                </a:cubicBezTo>
                <a:cubicBezTo>
                  <a:pt x="253461" y="560197"/>
                  <a:pt x="239661" y="560197"/>
                  <a:pt x="242690" y="568275"/>
                </a:cubicBezTo>
                <a:cubicBezTo>
                  <a:pt x="239997" y="568275"/>
                  <a:pt x="236968" y="565582"/>
                  <a:pt x="231582" y="565582"/>
                </a:cubicBezTo>
                <a:cubicBezTo>
                  <a:pt x="217781" y="584432"/>
                  <a:pt x="182101" y="573661"/>
                  <a:pt x="173687" y="600925"/>
                </a:cubicBezTo>
                <a:cubicBezTo>
                  <a:pt x="168301" y="598233"/>
                  <a:pt x="162579" y="598233"/>
                  <a:pt x="159886" y="595540"/>
                </a:cubicBezTo>
                <a:cubicBezTo>
                  <a:pt x="182101" y="573997"/>
                  <a:pt x="209703" y="571305"/>
                  <a:pt x="231582" y="554811"/>
                </a:cubicBezTo>
                <a:close/>
                <a:moveTo>
                  <a:pt x="1398918" y="544040"/>
                </a:moveTo>
                <a:cubicBezTo>
                  <a:pt x="1365931" y="568612"/>
                  <a:pt x="1327222" y="584769"/>
                  <a:pt x="1294235" y="609341"/>
                </a:cubicBezTo>
                <a:cubicBezTo>
                  <a:pt x="1338330" y="590154"/>
                  <a:pt x="1376703" y="576690"/>
                  <a:pt x="1407334" y="546733"/>
                </a:cubicBezTo>
                <a:cubicBezTo>
                  <a:pt x="1404304" y="546733"/>
                  <a:pt x="1401611" y="544040"/>
                  <a:pt x="1398918" y="544040"/>
                </a:cubicBezTo>
                <a:close/>
                <a:moveTo>
                  <a:pt x="2706617" y="527547"/>
                </a:moveTo>
                <a:cubicBezTo>
                  <a:pt x="2706617" y="538317"/>
                  <a:pt x="2690124" y="543703"/>
                  <a:pt x="2687431" y="541011"/>
                </a:cubicBezTo>
                <a:cubicBezTo>
                  <a:pt x="2670938" y="552118"/>
                  <a:pt x="2657137" y="565582"/>
                  <a:pt x="2632229" y="565582"/>
                </a:cubicBezTo>
                <a:cubicBezTo>
                  <a:pt x="2648722" y="549425"/>
                  <a:pt x="2687431" y="538317"/>
                  <a:pt x="2706617" y="527547"/>
                </a:cubicBezTo>
                <a:close/>
                <a:moveTo>
                  <a:pt x="2436663" y="519468"/>
                </a:moveTo>
                <a:cubicBezTo>
                  <a:pt x="2439692" y="532932"/>
                  <a:pt x="2428584" y="532932"/>
                  <a:pt x="2425555" y="544040"/>
                </a:cubicBezTo>
                <a:cubicBezTo>
                  <a:pt x="2442385" y="541347"/>
                  <a:pt x="2458879" y="535961"/>
                  <a:pt x="2464264" y="519468"/>
                </a:cubicBezTo>
                <a:cubicBezTo>
                  <a:pt x="2453156" y="522160"/>
                  <a:pt x="2445078" y="527547"/>
                  <a:pt x="2436663" y="519468"/>
                </a:cubicBezTo>
                <a:close/>
                <a:moveTo>
                  <a:pt x="2004466" y="519468"/>
                </a:moveTo>
                <a:cubicBezTo>
                  <a:pt x="1993694" y="519468"/>
                  <a:pt x="1987972" y="524853"/>
                  <a:pt x="1982587" y="530239"/>
                </a:cubicBezTo>
                <a:cubicBezTo>
                  <a:pt x="1993358" y="532932"/>
                  <a:pt x="1993358" y="519468"/>
                  <a:pt x="2001773" y="527547"/>
                </a:cubicBezTo>
                <a:cubicBezTo>
                  <a:pt x="2001773" y="522160"/>
                  <a:pt x="2001773" y="522160"/>
                  <a:pt x="2004466" y="519468"/>
                </a:cubicBezTo>
                <a:close/>
                <a:moveTo>
                  <a:pt x="721675" y="514082"/>
                </a:moveTo>
                <a:cubicBezTo>
                  <a:pt x="716289" y="514082"/>
                  <a:pt x="710567" y="519468"/>
                  <a:pt x="707874" y="524853"/>
                </a:cubicBezTo>
                <a:cubicBezTo>
                  <a:pt x="710567" y="524853"/>
                  <a:pt x="710567" y="530239"/>
                  <a:pt x="713260" y="530239"/>
                </a:cubicBezTo>
                <a:cubicBezTo>
                  <a:pt x="724368" y="530239"/>
                  <a:pt x="727060" y="522160"/>
                  <a:pt x="721675" y="514082"/>
                </a:cubicBezTo>
                <a:close/>
                <a:moveTo>
                  <a:pt x="641564" y="511053"/>
                </a:moveTo>
                <a:cubicBezTo>
                  <a:pt x="644593" y="516439"/>
                  <a:pt x="630793" y="527547"/>
                  <a:pt x="619685" y="527547"/>
                </a:cubicBezTo>
                <a:cubicBezTo>
                  <a:pt x="625070" y="519131"/>
                  <a:pt x="636178" y="519131"/>
                  <a:pt x="641564" y="511053"/>
                </a:cubicBezTo>
                <a:close/>
                <a:moveTo>
                  <a:pt x="663779" y="497589"/>
                </a:moveTo>
                <a:cubicBezTo>
                  <a:pt x="672194" y="502975"/>
                  <a:pt x="658394" y="508360"/>
                  <a:pt x="658394" y="511053"/>
                </a:cubicBezTo>
                <a:cubicBezTo>
                  <a:pt x="647286" y="505667"/>
                  <a:pt x="663779" y="502975"/>
                  <a:pt x="663779" y="497589"/>
                </a:cubicBezTo>
                <a:close/>
                <a:moveTo>
                  <a:pt x="2596549" y="489510"/>
                </a:moveTo>
                <a:cubicBezTo>
                  <a:pt x="2593856" y="497589"/>
                  <a:pt x="2602271" y="494895"/>
                  <a:pt x="2604964" y="492203"/>
                </a:cubicBezTo>
                <a:cubicBezTo>
                  <a:pt x="2607656" y="492203"/>
                  <a:pt x="2607656" y="500282"/>
                  <a:pt x="2610349" y="502975"/>
                </a:cubicBezTo>
                <a:cubicBezTo>
                  <a:pt x="2601935" y="511053"/>
                  <a:pt x="2593856" y="516439"/>
                  <a:pt x="2580055" y="516439"/>
                </a:cubicBezTo>
                <a:cubicBezTo>
                  <a:pt x="2588134" y="505667"/>
                  <a:pt x="2582748" y="494895"/>
                  <a:pt x="2596549" y="489510"/>
                </a:cubicBezTo>
                <a:close/>
                <a:moveTo>
                  <a:pt x="2246819" y="481095"/>
                </a:moveTo>
                <a:cubicBezTo>
                  <a:pt x="2244126" y="486481"/>
                  <a:pt x="2233018" y="486481"/>
                  <a:pt x="2224940" y="489174"/>
                </a:cubicBezTo>
                <a:cubicBezTo>
                  <a:pt x="2230326" y="483788"/>
                  <a:pt x="2238404" y="481095"/>
                  <a:pt x="2246819" y="481095"/>
                </a:cubicBezTo>
                <a:close/>
                <a:moveTo>
                  <a:pt x="3128043" y="470324"/>
                </a:moveTo>
                <a:cubicBezTo>
                  <a:pt x="3125351" y="475710"/>
                  <a:pt x="3119628" y="478402"/>
                  <a:pt x="3114242" y="478402"/>
                </a:cubicBezTo>
                <a:cubicBezTo>
                  <a:pt x="3114242" y="470324"/>
                  <a:pt x="3119628" y="470324"/>
                  <a:pt x="3128043" y="470324"/>
                </a:cubicBezTo>
                <a:close/>
                <a:moveTo>
                  <a:pt x="2712003" y="470324"/>
                </a:moveTo>
                <a:cubicBezTo>
                  <a:pt x="2703924" y="486481"/>
                  <a:pt x="2687431" y="497589"/>
                  <a:pt x="2662523" y="497589"/>
                </a:cubicBezTo>
                <a:cubicBezTo>
                  <a:pt x="2676323" y="486817"/>
                  <a:pt x="2690124" y="473017"/>
                  <a:pt x="2712003" y="470324"/>
                </a:cubicBezTo>
                <a:close/>
                <a:moveTo>
                  <a:pt x="2312793" y="462245"/>
                </a:moveTo>
                <a:cubicBezTo>
                  <a:pt x="2312793" y="470324"/>
                  <a:pt x="2301685" y="464938"/>
                  <a:pt x="2296299" y="473017"/>
                </a:cubicBezTo>
                <a:cubicBezTo>
                  <a:pt x="2285528" y="464938"/>
                  <a:pt x="2307408" y="456523"/>
                  <a:pt x="2312793" y="462245"/>
                </a:cubicBezTo>
                <a:close/>
                <a:moveTo>
                  <a:pt x="2279806" y="462245"/>
                </a:moveTo>
                <a:cubicBezTo>
                  <a:pt x="2285528" y="464938"/>
                  <a:pt x="2288221" y="470324"/>
                  <a:pt x="2290578" y="475710"/>
                </a:cubicBezTo>
                <a:cubicBezTo>
                  <a:pt x="2285192" y="478402"/>
                  <a:pt x="2277114" y="478402"/>
                  <a:pt x="2268698" y="475710"/>
                </a:cubicBezTo>
                <a:cubicBezTo>
                  <a:pt x="2268698" y="467631"/>
                  <a:pt x="2279806" y="470324"/>
                  <a:pt x="2279806" y="462245"/>
                </a:cubicBezTo>
                <a:close/>
                <a:moveTo>
                  <a:pt x="2346117" y="459216"/>
                </a:moveTo>
                <a:cubicBezTo>
                  <a:pt x="2326931" y="481095"/>
                  <a:pt x="2304715" y="502975"/>
                  <a:pt x="2271728" y="511053"/>
                </a:cubicBezTo>
                <a:cubicBezTo>
                  <a:pt x="2263312" y="505667"/>
                  <a:pt x="2277114" y="502975"/>
                  <a:pt x="2271728" y="494559"/>
                </a:cubicBezTo>
                <a:cubicBezTo>
                  <a:pt x="2296636" y="491866"/>
                  <a:pt x="2313130" y="461909"/>
                  <a:pt x="2346117" y="459216"/>
                </a:cubicBezTo>
                <a:close/>
                <a:moveTo>
                  <a:pt x="378799" y="456512"/>
                </a:moveTo>
                <a:cubicBezTo>
                  <a:pt x="383874" y="456397"/>
                  <a:pt x="389028" y="458122"/>
                  <a:pt x="393825" y="462245"/>
                </a:cubicBezTo>
                <a:cubicBezTo>
                  <a:pt x="388439" y="481432"/>
                  <a:pt x="366223" y="486817"/>
                  <a:pt x="347037" y="492203"/>
                </a:cubicBezTo>
                <a:cubicBezTo>
                  <a:pt x="349057" y="473774"/>
                  <a:pt x="363573" y="456860"/>
                  <a:pt x="378799" y="456512"/>
                </a:cubicBezTo>
                <a:close/>
                <a:moveTo>
                  <a:pt x="911519" y="451137"/>
                </a:moveTo>
                <a:cubicBezTo>
                  <a:pt x="914212" y="459216"/>
                  <a:pt x="903103" y="456523"/>
                  <a:pt x="900411" y="459216"/>
                </a:cubicBezTo>
                <a:cubicBezTo>
                  <a:pt x="895025" y="456523"/>
                  <a:pt x="906133" y="451137"/>
                  <a:pt x="911519" y="451137"/>
                </a:cubicBezTo>
                <a:close/>
                <a:moveTo>
                  <a:pt x="2615735" y="443059"/>
                </a:moveTo>
                <a:cubicBezTo>
                  <a:pt x="2607320" y="461909"/>
                  <a:pt x="2582748" y="464602"/>
                  <a:pt x="2574333" y="483788"/>
                </a:cubicBezTo>
                <a:cubicBezTo>
                  <a:pt x="2568947" y="483788"/>
                  <a:pt x="2560532" y="473017"/>
                  <a:pt x="2555147" y="481095"/>
                </a:cubicBezTo>
                <a:cubicBezTo>
                  <a:pt x="2566255" y="467631"/>
                  <a:pt x="2593856" y="453830"/>
                  <a:pt x="2615735" y="443059"/>
                </a:cubicBezTo>
                <a:close/>
                <a:moveTo>
                  <a:pt x="2819379" y="442722"/>
                </a:moveTo>
                <a:cubicBezTo>
                  <a:pt x="2825101" y="445752"/>
                  <a:pt x="2830487" y="448445"/>
                  <a:pt x="2827794" y="459216"/>
                </a:cubicBezTo>
                <a:cubicBezTo>
                  <a:pt x="2811301" y="459216"/>
                  <a:pt x="2816686" y="481095"/>
                  <a:pt x="2797500" y="483788"/>
                </a:cubicBezTo>
                <a:cubicBezTo>
                  <a:pt x="2794807" y="494895"/>
                  <a:pt x="2813994" y="489510"/>
                  <a:pt x="2811301" y="500282"/>
                </a:cubicBezTo>
                <a:cubicBezTo>
                  <a:pt x="2805915" y="505667"/>
                  <a:pt x="2792114" y="502975"/>
                  <a:pt x="2789421" y="511053"/>
                </a:cubicBezTo>
                <a:cubicBezTo>
                  <a:pt x="2781006" y="508360"/>
                  <a:pt x="2794807" y="502975"/>
                  <a:pt x="2794807" y="497589"/>
                </a:cubicBezTo>
                <a:cubicBezTo>
                  <a:pt x="2767206" y="483788"/>
                  <a:pt x="2748020" y="522160"/>
                  <a:pt x="2723111" y="519131"/>
                </a:cubicBezTo>
                <a:cubicBezTo>
                  <a:pt x="2717725" y="519131"/>
                  <a:pt x="2720418" y="532595"/>
                  <a:pt x="2709311" y="527210"/>
                </a:cubicBezTo>
                <a:cubicBezTo>
                  <a:pt x="2725804" y="499945"/>
                  <a:pt x="2764176" y="491866"/>
                  <a:pt x="2777977" y="467294"/>
                </a:cubicBezTo>
                <a:cubicBezTo>
                  <a:pt x="2783699" y="467294"/>
                  <a:pt x="2781006" y="478066"/>
                  <a:pt x="2786392" y="478066"/>
                </a:cubicBezTo>
                <a:cubicBezTo>
                  <a:pt x="2797500" y="464602"/>
                  <a:pt x="2808271" y="453494"/>
                  <a:pt x="2819379" y="442722"/>
                </a:cubicBezTo>
                <a:close/>
                <a:moveTo>
                  <a:pt x="2544038" y="434644"/>
                </a:moveTo>
                <a:cubicBezTo>
                  <a:pt x="2527545" y="434644"/>
                  <a:pt x="2508359" y="443059"/>
                  <a:pt x="2513745" y="456523"/>
                </a:cubicBezTo>
                <a:cubicBezTo>
                  <a:pt x="2522159" y="445752"/>
                  <a:pt x="2538653" y="448445"/>
                  <a:pt x="2544038" y="434644"/>
                </a:cubicBezTo>
                <a:close/>
                <a:moveTo>
                  <a:pt x="2392567" y="431951"/>
                </a:moveTo>
                <a:cubicBezTo>
                  <a:pt x="2381797" y="437673"/>
                  <a:pt x="2370689" y="456523"/>
                  <a:pt x="2356888" y="451137"/>
                </a:cubicBezTo>
                <a:cubicBezTo>
                  <a:pt x="2359581" y="445752"/>
                  <a:pt x="2362610" y="443059"/>
                  <a:pt x="2364966" y="442722"/>
                </a:cubicBezTo>
                <a:cubicBezTo>
                  <a:pt x="2362273" y="437337"/>
                  <a:pt x="2356551" y="448108"/>
                  <a:pt x="2351166" y="445415"/>
                </a:cubicBezTo>
                <a:cubicBezTo>
                  <a:pt x="2362273" y="429258"/>
                  <a:pt x="2381460" y="440030"/>
                  <a:pt x="2392567" y="431951"/>
                </a:cubicBezTo>
                <a:close/>
                <a:moveTo>
                  <a:pt x="2850010" y="429594"/>
                </a:moveTo>
                <a:cubicBezTo>
                  <a:pt x="2847317" y="434981"/>
                  <a:pt x="2838902" y="432288"/>
                  <a:pt x="2838902" y="437673"/>
                </a:cubicBezTo>
                <a:cubicBezTo>
                  <a:pt x="2830487" y="434981"/>
                  <a:pt x="2844288" y="423873"/>
                  <a:pt x="2850010" y="429594"/>
                </a:cubicBezTo>
                <a:close/>
                <a:moveTo>
                  <a:pt x="2428584" y="429258"/>
                </a:moveTo>
                <a:cubicBezTo>
                  <a:pt x="2433970" y="437673"/>
                  <a:pt x="2423199" y="448445"/>
                  <a:pt x="2412091" y="448445"/>
                </a:cubicBezTo>
                <a:cubicBezTo>
                  <a:pt x="2403676" y="437337"/>
                  <a:pt x="2423199" y="434644"/>
                  <a:pt x="2428584" y="429258"/>
                </a:cubicBezTo>
                <a:close/>
                <a:moveTo>
                  <a:pt x="2742297" y="423873"/>
                </a:moveTo>
                <a:cubicBezTo>
                  <a:pt x="2742297" y="431951"/>
                  <a:pt x="2736912" y="431951"/>
                  <a:pt x="2728496" y="431951"/>
                </a:cubicBezTo>
                <a:cubicBezTo>
                  <a:pt x="2731189" y="429258"/>
                  <a:pt x="2736912" y="426565"/>
                  <a:pt x="2742297" y="423873"/>
                </a:cubicBezTo>
                <a:close/>
                <a:moveTo>
                  <a:pt x="2326594" y="421180"/>
                </a:moveTo>
                <a:cubicBezTo>
                  <a:pt x="2321208" y="431951"/>
                  <a:pt x="2310100" y="434981"/>
                  <a:pt x="2301685" y="440366"/>
                </a:cubicBezTo>
                <a:cubicBezTo>
                  <a:pt x="2296299" y="429258"/>
                  <a:pt x="2318179" y="426565"/>
                  <a:pt x="2326594" y="421180"/>
                </a:cubicBezTo>
                <a:close/>
                <a:moveTo>
                  <a:pt x="3180553" y="412765"/>
                </a:moveTo>
                <a:cubicBezTo>
                  <a:pt x="3183246" y="415458"/>
                  <a:pt x="3183246" y="420844"/>
                  <a:pt x="3185939" y="423536"/>
                </a:cubicBezTo>
                <a:cubicBezTo>
                  <a:pt x="3174831" y="426229"/>
                  <a:pt x="3172138" y="437337"/>
                  <a:pt x="3177524" y="445415"/>
                </a:cubicBezTo>
                <a:cubicBezTo>
                  <a:pt x="3169445" y="442722"/>
                  <a:pt x="3166752" y="434644"/>
                  <a:pt x="3155645" y="431951"/>
                </a:cubicBezTo>
                <a:cubicBezTo>
                  <a:pt x="3158337" y="423873"/>
                  <a:pt x="3174831" y="440366"/>
                  <a:pt x="3177524" y="421180"/>
                </a:cubicBezTo>
                <a:cubicBezTo>
                  <a:pt x="3174494" y="421180"/>
                  <a:pt x="3171801" y="418487"/>
                  <a:pt x="3169109" y="418487"/>
                </a:cubicBezTo>
                <a:cubicBezTo>
                  <a:pt x="3166416" y="410409"/>
                  <a:pt x="3180216" y="418487"/>
                  <a:pt x="3180553" y="412765"/>
                </a:cubicBezTo>
                <a:close/>
                <a:moveTo>
                  <a:pt x="2516774" y="407716"/>
                </a:moveTo>
                <a:cubicBezTo>
                  <a:pt x="2508359" y="415794"/>
                  <a:pt x="2494558" y="415794"/>
                  <a:pt x="2489173" y="424209"/>
                </a:cubicBezTo>
                <a:cubicBezTo>
                  <a:pt x="2502973" y="426902"/>
                  <a:pt x="2527882" y="415794"/>
                  <a:pt x="2516774" y="407716"/>
                </a:cubicBezTo>
                <a:close/>
                <a:moveTo>
                  <a:pt x="3141507" y="402330"/>
                </a:moveTo>
                <a:cubicBezTo>
                  <a:pt x="3144536" y="410409"/>
                  <a:pt x="3133429" y="405023"/>
                  <a:pt x="3136122" y="413101"/>
                </a:cubicBezTo>
                <a:cubicBezTo>
                  <a:pt x="3133092" y="410409"/>
                  <a:pt x="3133092" y="407716"/>
                  <a:pt x="3127707" y="407716"/>
                </a:cubicBezTo>
                <a:cubicBezTo>
                  <a:pt x="3130736" y="405023"/>
                  <a:pt x="3136122" y="401993"/>
                  <a:pt x="3141507" y="402330"/>
                </a:cubicBezTo>
                <a:close/>
                <a:moveTo>
                  <a:pt x="2613042" y="399637"/>
                </a:moveTo>
                <a:cubicBezTo>
                  <a:pt x="2593856" y="402330"/>
                  <a:pt x="2582748" y="410409"/>
                  <a:pt x="2560869" y="413101"/>
                </a:cubicBezTo>
                <a:cubicBezTo>
                  <a:pt x="2555483" y="421180"/>
                  <a:pt x="2566255" y="421180"/>
                  <a:pt x="2560869" y="426565"/>
                </a:cubicBezTo>
                <a:cubicBezTo>
                  <a:pt x="2585441" y="426565"/>
                  <a:pt x="2599242" y="413101"/>
                  <a:pt x="2613042" y="399637"/>
                </a:cubicBezTo>
                <a:close/>
                <a:moveTo>
                  <a:pt x="3019426" y="398317"/>
                </a:moveTo>
                <a:cubicBezTo>
                  <a:pt x="3022813" y="398838"/>
                  <a:pt x="3025380" y="401573"/>
                  <a:pt x="3026053" y="407716"/>
                </a:cubicBezTo>
                <a:cubicBezTo>
                  <a:pt x="3014945" y="407716"/>
                  <a:pt x="3001144" y="410409"/>
                  <a:pt x="2995759" y="421180"/>
                </a:cubicBezTo>
                <a:cubicBezTo>
                  <a:pt x="2991720" y="415121"/>
                  <a:pt x="3009265" y="396755"/>
                  <a:pt x="3019426" y="398317"/>
                </a:cubicBezTo>
                <a:close/>
                <a:moveTo>
                  <a:pt x="11108" y="396608"/>
                </a:moveTo>
                <a:cubicBezTo>
                  <a:pt x="22216" y="401993"/>
                  <a:pt x="24909" y="410409"/>
                  <a:pt x="38709" y="404686"/>
                </a:cubicBezTo>
                <a:cubicBezTo>
                  <a:pt x="41402" y="415794"/>
                  <a:pt x="24909" y="410409"/>
                  <a:pt x="24909" y="421180"/>
                </a:cubicBezTo>
                <a:cubicBezTo>
                  <a:pt x="16493" y="418487"/>
                  <a:pt x="11108" y="410409"/>
                  <a:pt x="0" y="413101"/>
                </a:cubicBezTo>
                <a:cubicBezTo>
                  <a:pt x="2693" y="404686"/>
                  <a:pt x="5722" y="399300"/>
                  <a:pt x="11108" y="396608"/>
                </a:cubicBezTo>
                <a:close/>
                <a:moveTo>
                  <a:pt x="588717" y="392568"/>
                </a:moveTo>
                <a:cubicBezTo>
                  <a:pt x="594944" y="393242"/>
                  <a:pt x="600498" y="395261"/>
                  <a:pt x="603191" y="396608"/>
                </a:cubicBezTo>
                <a:cubicBezTo>
                  <a:pt x="595112" y="399300"/>
                  <a:pt x="578619" y="404686"/>
                  <a:pt x="570204" y="396608"/>
                </a:cubicBezTo>
                <a:cubicBezTo>
                  <a:pt x="575590" y="392569"/>
                  <a:pt x="582490" y="391895"/>
                  <a:pt x="588717" y="392568"/>
                </a:cubicBezTo>
                <a:close/>
                <a:moveTo>
                  <a:pt x="2750376" y="388529"/>
                </a:moveTo>
                <a:cubicBezTo>
                  <a:pt x="2744990" y="399637"/>
                  <a:pt x="2739605" y="407716"/>
                  <a:pt x="2728496" y="413101"/>
                </a:cubicBezTo>
                <a:cubicBezTo>
                  <a:pt x="2728496" y="407716"/>
                  <a:pt x="2728496" y="405023"/>
                  <a:pt x="2723111" y="405023"/>
                </a:cubicBezTo>
                <a:cubicBezTo>
                  <a:pt x="2728496" y="396608"/>
                  <a:pt x="2736912" y="391222"/>
                  <a:pt x="2750376" y="388529"/>
                </a:cubicBezTo>
                <a:close/>
                <a:moveTo>
                  <a:pt x="2858088" y="385836"/>
                </a:moveTo>
                <a:cubicBezTo>
                  <a:pt x="2858088" y="385836"/>
                  <a:pt x="2860781" y="388529"/>
                  <a:pt x="2863474" y="388529"/>
                </a:cubicBezTo>
                <a:cubicBezTo>
                  <a:pt x="2860781" y="399300"/>
                  <a:pt x="2838902" y="385836"/>
                  <a:pt x="2844288" y="407716"/>
                </a:cubicBezTo>
                <a:cubicBezTo>
                  <a:pt x="2844288" y="407716"/>
                  <a:pt x="2844288" y="407716"/>
                  <a:pt x="2827794" y="407716"/>
                </a:cubicBezTo>
                <a:cubicBezTo>
                  <a:pt x="2819715" y="421180"/>
                  <a:pt x="2803222" y="429594"/>
                  <a:pt x="2792114" y="440366"/>
                </a:cubicBezTo>
                <a:cubicBezTo>
                  <a:pt x="2764513" y="437673"/>
                  <a:pt x="2753405" y="470324"/>
                  <a:pt x="2720418" y="470324"/>
                </a:cubicBezTo>
                <a:cubicBezTo>
                  <a:pt x="2723111" y="467631"/>
                  <a:pt x="2723111" y="464938"/>
                  <a:pt x="2717725" y="464938"/>
                </a:cubicBezTo>
                <a:cubicBezTo>
                  <a:pt x="2731526" y="451137"/>
                  <a:pt x="2753405" y="432288"/>
                  <a:pt x="2778314" y="437673"/>
                </a:cubicBezTo>
                <a:cubicBezTo>
                  <a:pt x="2800193" y="415794"/>
                  <a:pt x="2830487" y="402330"/>
                  <a:pt x="2858088" y="385836"/>
                </a:cubicBezTo>
                <a:close/>
                <a:moveTo>
                  <a:pt x="1421975" y="385163"/>
                </a:moveTo>
                <a:cubicBezTo>
                  <a:pt x="1418862" y="384490"/>
                  <a:pt x="1415412" y="384490"/>
                  <a:pt x="1412719" y="385836"/>
                </a:cubicBezTo>
                <a:cubicBezTo>
                  <a:pt x="1412719" y="385836"/>
                  <a:pt x="1412719" y="385836"/>
                  <a:pt x="1412719" y="393915"/>
                </a:cubicBezTo>
                <a:cubicBezTo>
                  <a:pt x="1420798" y="393915"/>
                  <a:pt x="1429212" y="401993"/>
                  <a:pt x="1429212" y="388529"/>
                </a:cubicBezTo>
                <a:cubicBezTo>
                  <a:pt x="1427866" y="387183"/>
                  <a:pt x="1425089" y="385836"/>
                  <a:pt x="1421975" y="385163"/>
                </a:cubicBezTo>
                <a:close/>
                <a:moveTo>
                  <a:pt x="3276485" y="380451"/>
                </a:moveTo>
                <a:cubicBezTo>
                  <a:pt x="3271099" y="383144"/>
                  <a:pt x="3262684" y="391222"/>
                  <a:pt x="3276485" y="391222"/>
                </a:cubicBezTo>
                <a:cubicBezTo>
                  <a:pt x="3268407" y="401993"/>
                  <a:pt x="3257298" y="383144"/>
                  <a:pt x="3240805" y="391222"/>
                </a:cubicBezTo>
                <a:cubicBezTo>
                  <a:pt x="3243498" y="377758"/>
                  <a:pt x="3262684" y="383144"/>
                  <a:pt x="3276485" y="380451"/>
                </a:cubicBezTo>
                <a:close/>
                <a:moveTo>
                  <a:pt x="2527545" y="380451"/>
                </a:moveTo>
                <a:cubicBezTo>
                  <a:pt x="2522159" y="393915"/>
                  <a:pt x="2500280" y="388529"/>
                  <a:pt x="2494558" y="410409"/>
                </a:cubicBezTo>
                <a:cubicBezTo>
                  <a:pt x="2508359" y="399637"/>
                  <a:pt x="2538653" y="393915"/>
                  <a:pt x="2527545" y="380451"/>
                </a:cubicBezTo>
                <a:close/>
                <a:moveTo>
                  <a:pt x="2943249" y="374728"/>
                </a:moveTo>
                <a:cubicBezTo>
                  <a:pt x="2954357" y="374728"/>
                  <a:pt x="2954357" y="388529"/>
                  <a:pt x="2965128" y="382807"/>
                </a:cubicBezTo>
                <a:cubicBezTo>
                  <a:pt x="2954020" y="396272"/>
                  <a:pt x="2923726" y="404686"/>
                  <a:pt x="2918340" y="382807"/>
                </a:cubicBezTo>
                <a:cubicBezTo>
                  <a:pt x="2926755" y="382807"/>
                  <a:pt x="2929448" y="385500"/>
                  <a:pt x="2932141" y="388193"/>
                </a:cubicBezTo>
                <a:cubicBezTo>
                  <a:pt x="2934834" y="382807"/>
                  <a:pt x="2937863" y="377422"/>
                  <a:pt x="2943249" y="374728"/>
                </a:cubicBezTo>
                <a:close/>
                <a:moveTo>
                  <a:pt x="3232390" y="369343"/>
                </a:moveTo>
                <a:cubicBezTo>
                  <a:pt x="3240805" y="372036"/>
                  <a:pt x="3235083" y="383144"/>
                  <a:pt x="3227004" y="382807"/>
                </a:cubicBezTo>
                <a:cubicBezTo>
                  <a:pt x="3223975" y="374728"/>
                  <a:pt x="3235083" y="377422"/>
                  <a:pt x="3232390" y="369343"/>
                </a:cubicBezTo>
                <a:close/>
                <a:moveTo>
                  <a:pt x="561452" y="369343"/>
                </a:moveTo>
                <a:cubicBezTo>
                  <a:pt x="539573" y="382807"/>
                  <a:pt x="525773" y="401993"/>
                  <a:pt x="492786" y="404686"/>
                </a:cubicBezTo>
                <a:cubicBezTo>
                  <a:pt x="476292" y="423873"/>
                  <a:pt x="437919" y="459216"/>
                  <a:pt x="399210" y="448445"/>
                </a:cubicBezTo>
                <a:cubicBezTo>
                  <a:pt x="410318" y="443059"/>
                  <a:pt x="429504" y="437337"/>
                  <a:pt x="443305" y="423873"/>
                </a:cubicBezTo>
                <a:cubicBezTo>
                  <a:pt x="451720" y="415794"/>
                  <a:pt x="457105" y="404686"/>
                  <a:pt x="473599" y="399300"/>
                </a:cubicBezTo>
                <a:cubicBezTo>
                  <a:pt x="482014" y="396608"/>
                  <a:pt x="476292" y="407379"/>
                  <a:pt x="484707" y="404686"/>
                </a:cubicBezTo>
                <a:cubicBezTo>
                  <a:pt x="490429" y="396608"/>
                  <a:pt x="501201" y="393915"/>
                  <a:pt x="512309" y="393915"/>
                </a:cubicBezTo>
                <a:cubicBezTo>
                  <a:pt x="517694" y="393915"/>
                  <a:pt x="515001" y="385836"/>
                  <a:pt x="515001" y="383144"/>
                </a:cubicBezTo>
                <a:cubicBezTo>
                  <a:pt x="531495" y="377758"/>
                  <a:pt x="539910" y="366651"/>
                  <a:pt x="561452" y="369343"/>
                </a:cubicBezTo>
                <a:close/>
                <a:moveTo>
                  <a:pt x="3171801" y="366651"/>
                </a:moveTo>
                <a:cubicBezTo>
                  <a:pt x="3177524" y="366651"/>
                  <a:pt x="3185602" y="366651"/>
                  <a:pt x="3194017" y="369343"/>
                </a:cubicBezTo>
                <a:cubicBezTo>
                  <a:pt x="3196710" y="388529"/>
                  <a:pt x="3177524" y="385836"/>
                  <a:pt x="3169109" y="393915"/>
                </a:cubicBezTo>
                <a:cubicBezTo>
                  <a:pt x="3166416" y="385836"/>
                  <a:pt x="3182909" y="380114"/>
                  <a:pt x="3171801" y="366651"/>
                </a:cubicBezTo>
                <a:close/>
                <a:moveTo>
                  <a:pt x="1922335" y="364294"/>
                </a:moveTo>
                <a:cubicBezTo>
                  <a:pt x="1903149" y="364294"/>
                  <a:pt x="1894733" y="372709"/>
                  <a:pt x="1892040" y="386173"/>
                </a:cubicBezTo>
                <a:cubicBezTo>
                  <a:pt x="1867468" y="383480"/>
                  <a:pt x="1837174" y="416131"/>
                  <a:pt x="1809573" y="402666"/>
                </a:cubicBezTo>
                <a:cubicBezTo>
                  <a:pt x="1768508" y="424546"/>
                  <a:pt x="1727105" y="443395"/>
                  <a:pt x="1683011" y="465275"/>
                </a:cubicBezTo>
                <a:cubicBezTo>
                  <a:pt x="1691089" y="465275"/>
                  <a:pt x="1693782" y="457196"/>
                  <a:pt x="1704890" y="459889"/>
                </a:cubicBezTo>
                <a:cubicBezTo>
                  <a:pt x="1704890" y="462582"/>
                  <a:pt x="1707582" y="462582"/>
                  <a:pt x="1710275" y="465275"/>
                </a:cubicBezTo>
                <a:cubicBezTo>
                  <a:pt x="1660795" y="467967"/>
                  <a:pt x="1627808" y="481432"/>
                  <a:pt x="1597513" y="500618"/>
                </a:cubicBezTo>
                <a:cubicBezTo>
                  <a:pt x="1624778" y="497925"/>
                  <a:pt x="1649687" y="489510"/>
                  <a:pt x="1679981" y="481432"/>
                </a:cubicBezTo>
                <a:cubicBezTo>
                  <a:pt x="1677288" y="486817"/>
                  <a:pt x="1679981" y="489510"/>
                  <a:pt x="1682674" y="492203"/>
                </a:cubicBezTo>
                <a:cubicBezTo>
                  <a:pt x="1668873" y="495232"/>
                  <a:pt x="1633193" y="495232"/>
                  <a:pt x="1622086" y="508696"/>
                </a:cubicBezTo>
                <a:cubicBezTo>
                  <a:pt x="1594484" y="506003"/>
                  <a:pt x="1575298" y="506003"/>
                  <a:pt x="1564190" y="519468"/>
                </a:cubicBezTo>
                <a:cubicBezTo>
                  <a:pt x="1569575" y="519468"/>
                  <a:pt x="1575298" y="519468"/>
                  <a:pt x="1577991" y="524853"/>
                </a:cubicBezTo>
                <a:cubicBezTo>
                  <a:pt x="1569575" y="530239"/>
                  <a:pt x="1561497" y="535961"/>
                  <a:pt x="1564190" y="549425"/>
                </a:cubicBezTo>
                <a:cubicBezTo>
                  <a:pt x="1569575" y="535624"/>
                  <a:pt x="1605256" y="544040"/>
                  <a:pt x="1613671" y="527547"/>
                </a:cubicBezTo>
                <a:cubicBezTo>
                  <a:pt x="1607948" y="524853"/>
                  <a:pt x="1602563" y="527547"/>
                  <a:pt x="1602563" y="524853"/>
                </a:cubicBezTo>
                <a:cubicBezTo>
                  <a:pt x="1632857" y="533268"/>
                  <a:pt x="1665844" y="497589"/>
                  <a:pt x="1698831" y="514082"/>
                </a:cubicBezTo>
                <a:cubicBezTo>
                  <a:pt x="1720710" y="505667"/>
                  <a:pt x="1745619" y="484125"/>
                  <a:pt x="1764805" y="492203"/>
                </a:cubicBezTo>
                <a:cubicBezTo>
                  <a:pt x="1764805" y="486817"/>
                  <a:pt x="1767497" y="486817"/>
                  <a:pt x="1767497" y="481432"/>
                </a:cubicBezTo>
                <a:cubicBezTo>
                  <a:pt x="1745619" y="484125"/>
                  <a:pt x="1715324" y="500282"/>
                  <a:pt x="1701524" y="492203"/>
                </a:cubicBezTo>
                <a:cubicBezTo>
                  <a:pt x="1701524" y="489510"/>
                  <a:pt x="1709939" y="492203"/>
                  <a:pt x="1709939" y="486817"/>
                </a:cubicBezTo>
                <a:cubicBezTo>
                  <a:pt x="1701860" y="484125"/>
                  <a:pt x="1701860" y="489510"/>
                  <a:pt x="1693445" y="489510"/>
                </a:cubicBezTo>
                <a:cubicBezTo>
                  <a:pt x="1698831" y="478402"/>
                  <a:pt x="1707246" y="483788"/>
                  <a:pt x="1698831" y="473017"/>
                </a:cubicBezTo>
                <a:cubicBezTo>
                  <a:pt x="1718017" y="470324"/>
                  <a:pt x="1731818" y="464938"/>
                  <a:pt x="1745619" y="459553"/>
                </a:cubicBezTo>
                <a:cubicBezTo>
                  <a:pt x="1745619" y="464938"/>
                  <a:pt x="1756726" y="459553"/>
                  <a:pt x="1754033" y="470324"/>
                </a:cubicBezTo>
                <a:cubicBezTo>
                  <a:pt x="1775913" y="445752"/>
                  <a:pt x="1798129" y="451137"/>
                  <a:pt x="1833808" y="448445"/>
                </a:cubicBezTo>
                <a:cubicBezTo>
                  <a:pt x="1839194" y="443059"/>
                  <a:pt x="1836501" y="440366"/>
                  <a:pt x="1833808" y="434981"/>
                </a:cubicBezTo>
                <a:cubicBezTo>
                  <a:pt x="1869488" y="421180"/>
                  <a:pt x="1921998" y="413101"/>
                  <a:pt x="1963400" y="383480"/>
                </a:cubicBezTo>
                <a:cubicBezTo>
                  <a:pt x="1944214" y="380787"/>
                  <a:pt x="1922335" y="399637"/>
                  <a:pt x="1911227" y="388866"/>
                </a:cubicBezTo>
                <a:cubicBezTo>
                  <a:pt x="1922335" y="386173"/>
                  <a:pt x="1916949" y="377758"/>
                  <a:pt x="1922335" y="364294"/>
                </a:cubicBezTo>
                <a:close/>
                <a:moveTo>
                  <a:pt x="2937863" y="353186"/>
                </a:moveTo>
                <a:cubicBezTo>
                  <a:pt x="2935170" y="361265"/>
                  <a:pt x="2929785" y="363957"/>
                  <a:pt x="2918677" y="363957"/>
                </a:cubicBezTo>
                <a:cubicBezTo>
                  <a:pt x="2921370" y="355879"/>
                  <a:pt x="2929785" y="355879"/>
                  <a:pt x="2937863" y="353186"/>
                </a:cubicBezTo>
                <a:close/>
                <a:moveTo>
                  <a:pt x="470906" y="350494"/>
                </a:moveTo>
                <a:cubicBezTo>
                  <a:pt x="468213" y="358572"/>
                  <a:pt x="462828" y="361265"/>
                  <a:pt x="451720" y="361265"/>
                </a:cubicBezTo>
                <a:cubicBezTo>
                  <a:pt x="459799" y="358572"/>
                  <a:pt x="459799" y="350494"/>
                  <a:pt x="470906" y="350494"/>
                </a:cubicBezTo>
                <a:close/>
                <a:moveTo>
                  <a:pt x="104683" y="347800"/>
                </a:moveTo>
                <a:cubicBezTo>
                  <a:pt x="98961" y="358572"/>
                  <a:pt x="101990" y="366987"/>
                  <a:pt x="93575" y="377758"/>
                </a:cubicBezTo>
                <a:cubicBezTo>
                  <a:pt x="80111" y="380451"/>
                  <a:pt x="77082" y="366987"/>
                  <a:pt x="71696" y="377758"/>
                </a:cubicBezTo>
                <a:cubicBezTo>
                  <a:pt x="74389" y="369343"/>
                  <a:pt x="88190" y="350494"/>
                  <a:pt x="104683" y="347800"/>
                </a:cubicBezTo>
                <a:close/>
                <a:moveTo>
                  <a:pt x="3056852" y="342751"/>
                </a:moveTo>
                <a:cubicBezTo>
                  <a:pt x="3060639" y="342078"/>
                  <a:pt x="3064762" y="342078"/>
                  <a:pt x="3067455" y="344771"/>
                </a:cubicBezTo>
                <a:cubicBezTo>
                  <a:pt x="3064426" y="353186"/>
                  <a:pt x="3056347" y="342078"/>
                  <a:pt x="3048269" y="350156"/>
                </a:cubicBezTo>
                <a:cubicBezTo>
                  <a:pt x="3050962" y="347464"/>
                  <a:pt x="3050962" y="344771"/>
                  <a:pt x="3048269" y="344771"/>
                </a:cubicBezTo>
                <a:cubicBezTo>
                  <a:pt x="3049615" y="344771"/>
                  <a:pt x="3053065" y="343425"/>
                  <a:pt x="3056852" y="342751"/>
                </a:cubicBezTo>
                <a:close/>
                <a:moveTo>
                  <a:pt x="2585441" y="342078"/>
                </a:moveTo>
                <a:cubicBezTo>
                  <a:pt x="2580055" y="350156"/>
                  <a:pt x="2549761" y="352850"/>
                  <a:pt x="2555147" y="372036"/>
                </a:cubicBezTo>
                <a:cubicBezTo>
                  <a:pt x="2552454" y="372036"/>
                  <a:pt x="2549761" y="372036"/>
                  <a:pt x="2549761" y="374728"/>
                </a:cubicBezTo>
                <a:cubicBezTo>
                  <a:pt x="2549761" y="372036"/>
                  <a:pt x="2549761" y="366651"/>
                  <a:pt x="2547068" y="366651"/>
                </a:cubicBezTo>
                <a:cubicBezTo>
                  <a:pt x="2541346" y="372036"/>
                  <a:pt x="2547068" y="372036"/>
                  <a:pt x="2546732" y="380451"/>
                </a:cubicBezTo>
                <a:cubicBezTo>
                  <a:pt x="2557840" y="377758"/>
                  <a:pt x="2563225" y="366987"/>
                  <a:pt x="2571640" y="377758"/>
                </a:cubicBezTo>
                <a:cubicBezTo>
                  <a:pt x="2577362" y="372036"/>
                  <a:pt x="2580055" y="366651"/>
                  <a:pt x="2582748" y="361265"/>
                </a:cubicBezTo>
                <a:cubicBezTo>
                  <a:pt x="2577362" y="353186"/>
                  <a:pt x="2571640" y="369343"/>
                  <a:pt x="2566255" y="361265"/>
                </a:cubicBezTo>
                <a:cubicBezTo>
                  <a:pt x="2574333" y="361265"/>
                  <a:pt x="2593856" y="344771"/>
                  <a:pt x="2585441" y="342078"/>
                </a:cubicBezTo>
                <a:close/>
                <a:moveTo>
                  <a:pt x="680273" y="337029"/>
                </a:moveTo>
                <a:cubicBezTo>
                  <a:pt x="680273" y="355879"/>
                  <a:pt x="682966" y="355879"/>
                  <a:pt x="682966" y="377758"/>
                </a:cubicBezTo>
                <a:cubicBezTo>
                  <a:pt x="680273" y="366651"/>
                  <a:pt x="669165" y="355879"/>
                  <a:pt x="652672" y="361265"/>
                </a:cubicBezTo>
                <a:cubicBezTo>
                  <a:pt x="649979" y="358572"/>
                  <a:pt x="649979" y="355879"/>
                  <a:pt x="649979" y="350494"/>
                </a:cubicBezTo>
                <a:cubicBezTo>
                  <a:pt x="661087" y="344771"/>
                  <a:pt x="666472" y="336693"/>
                  <a:pt x="680273" y="337029"/>
                </a:cubicBezTo>
                <a:close/>
                <a:moveTo>
                  <a:pt x="2962771" y="331307"/>
                </a:moveTo>
                <a:cubicBezTo>
                  <a:pt x="2965464" y="331307"/>
                  <a:pt x="2962771" y="334000"/>
                  <a:pt x="2962771" y="334000"/>
                </a:cubicBezTo>
                <a:cubicBezTo>
                  <a:pt x="2965464" y="353186"/>
                  <a:pt x="2962771" y="339385"/>
                  <a:pt x="2951664" y="336693"/>
                </a:cubicBezTo>
                <a:cubicBezTo>
                  <a:pt x="2951664" y="328614"/>
                  <a:pt x="2965464" y="339385"/>
                  <a:pt x="2962771" y="331307"/>
                </a:cubicBezTo>
                <a:close/>
                <a:moveTo>
                  <a:pt x="2684738" y="331307"/>
                </a:moveTo>
                <a:cubicBezTo>
                  <a:pt x="2684738" y="331307"/>
                  <a:pt x="2684738" y="331307"/>
                  <a:pt x="2684738" y="339385"/>
                </a:cubicBezTo>
                <a:cubicBezTo>
                  <a:pt x="2681709" y="344771"/>
                  <a:pt x="2676323" y="334000"/>
                  <a:pt x="2676323" y="342078"/>
                </a:cubicBezTo>
                <a:cubicBezTo>
                  <a:pt x="2670938" y="339385"/>
                  <a:pt x="2679016" y="331307"/>
                  <a:pt x="2684738" y="331307"/>
                </a:cubicBezTo>
                <a:close/>
                <a:moveTo>
                  <a:pt x="248076" y="331307"/>
                </a:moveTo>
                <a:cubicBezTo>
                  <a:pt x="250769" y="331307"/>
                  <a:pt x="250769" y="336693"/>
                  <a:pt x="250769" y="342078"/>
                </a:cubicBezTo>
                <a:cubicBezTo>
                  <a:pt x="250769" y="342078"/>
                  <a:pt x="250769" y="342078"/>
                  <a:pt x="239661" y="342078"/>
                </a:cubicBezTo>
                <a:cubicBezTo>
                  <a:pt x="239661" y="336693"/>
                  <a:pt x="245383" y="336693"/>
                  <a:pt x="248076" y="331307"/>
                </a:cubicBezTo>
                <a:close/>
                <a:moveTo>
                  <a:pt x="366560" y="330970"/>
                </a:moveTo>
                <a:cubicBezTo>
                  <a:pt x="371946" y="334000"/>
                  <a:pt x="369253" y="350156"/>
                  <a:pt x="358145" y="347464"/>
                </a:cubicBezTo>
                <a:cubicBezTo>
                  <a:pt x="352759" y="339385"/>
                  <a:pt x="363530" y="334000"/>
                  <a:pt x="366560" y="330970"/>
                </a:cubicBezTo>
                <a:close/>
                <a:moveTo>
                  <a:pt x="2601935" y="328614"/>
                </a:moveTo>
                <a:cubicBezTo>
                  <a:pt x="2599242" y="339385"/>
                  <a:pt x="2599242" y="339385"/>
                  <a:pt x="2590827" y="347800"/>
                </a:cubicBezTo>
                <a:cubicBezTo>
                  <a:pt x="2601935" y="347800"/>
                  <a:pt x="2613042" y="334000"/>
                  <a:pt x="2601935" y="328614"/>
                </a:cubicBezTo>
                <a:close/>
                <a:moveTo>
                  <a:pt x="3006867" y="320536"/>
                </a:moveTo>
                <a:cubicBezTo>
                  <a:pt x="3003837" y="328614"/>
                  <a:pt x="3003837" y="334000"/>
                  <a:pt x="2998788" y="342078"/>
                </a:cubicBezTo>
                <a:cubicBezTo>
                  <a:pt x="2987680" y="342078"/>
                  <a:pt x="3001481" y="331307"/>
                  <a:pt x="2990373" y="331307"/>
                </a:cubicBezTo>
                <a:cubicBezTo>
                  <a:pt x="2995759" y="325922"/>
                  <a:pt x="2998451" y="331307"/>
                  <a:pt x="3006867" y="320536"/>
                </a:cubicBezTo>
                <a:close/>
                <a:moveTo>
                  <a:pt x="877522" y="317927"/>
                </a:moveTo>
                <a:cubicBezTo>
                  <a:pt x="868265" y="319273"/>
                  <a:pt x="859345" y="327436"/>
                  <a:pt x="862038" y="342415"/>
                </a:cubicBezTo>
                <a:cubicBezTo>
                  <a:pt x="864731" y="347800"/>
                  <a:pt x="873146" y="339722"/>
                  <a:pt x="873146" y="345108"/>
                </a:cubicBezTo>
                <a:cubicBezTo>
                  <a:pt x="875839" y="347800"/>
                  <a:pt x="867760" y="355879"/>
                  <a:pt x="873146" y="355879"/>
                </a:cubicBezTo>
                <a:cubicBezTo>
                  <a:pt x="886610" y="355879"/>
                  <a:pt x="900411" y="350494"/>
                  <a:pt x="908826" y="342415"/>
                </a:cubicBezTo>
                <a:cubicBezTo>
                  <a:pt x="900747" y="342415"/>
                  <a:pt x="908826" y="339722"/>
                  <a:pt x="906133" y="334337"/>
                </a:cubicBezTo>
                <a:cubicBezTo>
                  <a:pt x="906133" y="334337"/>
                  <a:pt x="906133" y="334337"/>
                  <a:pt x="895025" y="334337"/>
                </a:cubicBezTo>
                <a:cubicBezTo>
                  <a:pt x="896371" y="322051"/>
                  <a:pt x="886778" y="316581"/>
                  <a:pt x="877522" y="317927"/>
                </a:cubicBezTo>
                <a:close/>
                <a:moveTo>
                  <a:pt x="3130400" y="312457"/>
                </a:moveTo>
                <a:cubicBezTo>
                  <a:pt x="3130400" y="312457"/>
                  <a:pt x="3130400" y="312457"/>
                  <a:pt x="3138815" y="312457"/>
                </a:cubicBezTo>
                <a:cubicBezTo>
                  <a:pt x="3141507" y="320536"/>
                  <a:pt x="3136122" y="323228"/>
                  <a:pt x="3127707" y="320536"/>
                </a:cubicBezTo>
                <a:cubicBezTo>
                  <a:pt x="3127707" y="317506"/>
                  <a:pt x="3133429" y="314814"/>
                  <a:pt x="3130400" y="312457"/>
                </a:cubicBezTo>
                <a:close/>
                <a:moveTo>
                  <a:pt x="2095011" y="311784"/>
                </a:moveTo>
                <a:cubicBezTo>
                  <a:pt x="2062025" y="309091"/>
                  <a:pt x="2045531" y="320199"/>
                  <a:pt x="2026345" y="330970"/>
                </a:cubicBezTo>
                <a:cubicBezTo>
                  <a:pt x="2026345" y="322892"/>
                  <a:pt x="2015573" y="328278"/>
                  <a:pt x="2020959" y="317506"/>
                </a:cubicBezTo>
                <a:cubicBezTo>
                  <a:pt x="2012880" y="320199"/>
                  <a:pt x="2007495" y="325585"/>
                  <a:pt x="1999080" y="325585"/>
                </a:cubicBezTo>
                <a:cubicBezTo>
                  <a:pt x="2001773" y="342078"/>
                  <a:pt x="1982587" y="339385"/>
                  <a:pt x="1979894" y="350156"/>
                </a:cubicBezTo>
                <a:cubicBezTo>
                  <a:pt x="1993694" y="355542"/>
                  <a:pt x="2010188" y="366651"/>
                  <a:pt x="2026681" y="350156"/>
                </a:cubicBezTo>
                <a:cubicBezTo>
                  <a:pt x="2029374" y="342078"/>
                  <a:pt x="2020959" y="339385"/>
                  <a:pt x="2029374" y="336693"/>
                </a:cubicBezTo>
                <a:cubicBezTo>
                  <a:pt x="2034760" y="350156"/>
                  <a:pt x="2056976" y="336693"/>
                  <a:pt x="2076161" y="336693"/>
                </a:cubicBezTo>
                <a:cubicBezTo>
                  <a:pt x="2078854" y="328614"/>
                  <a:pt x="2073469" y="328614"/>
                  <a:pt x="2076161" y="323228"/>
                </a:cubicBezTo>
                <a:cubicBezTo>
                  <a:pt x="2081547" y="328614"/>
                  <a:pt x="2081547" y="323228"/>
                  <a:pt x="2089963" y="323228"/>
                </a:cubicBezTo>
                <a:cubicBezTo>
                  <a:pt x="2087270" y="314814"/>
                  <a:pt x="2092655" y="314814"/>
                  <a:pt x="2095011" y="311784"/>
                </a:cubicBezTo>
                <a:close/>
                <a:moveTo>
                  <a:pt x="186646" y="311448"/>
                </a:moveTo>
                <a:cubicBezTo>
                  <a:pt x="191106" y="310101"/>
                  <a:pt x="195903" y="310774"/>
                  <a:pt x="198596" y="314814"/>
                </a:cubicBezTo>
                <a:cubicBezTo>
                  <a:pt x="195566" y="323228"/>
                  <a:pt x="184795" y="320536"/>
                  <a:pt x="176716" y="320199"/>
                </a:cubicBezTo>
                <a:cubicBezTo>
                  <a:pt x="178063" y="316160"/>
                  <a:pt x="182186" y="312794"/>
                  <a:pt x="186646" y="311448"/>
                </a:cubicBezTo>
                <a:close/>
                <a:moveTo>
                  <a:pt x="547988" y="309428"/>
                </a:moveTo>
                <a:cubicBezTo>
                  <a:pt x="547988" y="314814"/>
                  <a:pt x="542602" y="314814"/>
                  <a:pt x="536880" y="314814"/>
                </a:cubicBezTo>
                <a:cubicBezTo>
                  <a:pt x="534187" y="309428"/>
                  <a:pt x="542602" y="309428"/>
                  <a:pt x="547988" y="309428"/>
                </a:cubicBezTo>
                <a:close/>
                <a:moveTo>
                  <a:pt x="3272356" y="308050"/>
                </a:moveTo>
                <a:cubicBezTo>
                  <a:pt x="3277726" y="306083"/>
                  <a:pt x="3283637" y="306062"/>
                  <a:pt x="3290622" y="309428"/>
                </a:cubicBezTo>
                <a:cubicBezTo>
                  <a:pt x="3265714" y="336693"/>
                  <a:pt x="3238112" y="344771"/>
                  <a:pt x="3205125" y="363957"/>
                </a:cubicBezTo>
                <a:cubicBezTo>
                  <a:pt x="3205125" y="350156"/>
                  <a:pt x="3224311" y="352850"/>
                  <a:pt x="3224311" y="339385"/>
                </a:cubicBezTo>
                <a:cubicBezTo>
                  <a:pt x="3245012" y="337366"/>
                  <a:pt x="3256246" y="313951"/>
                  <a:pt x="3272356" y="308050"/>
                </a:cubicBezTo>
                <a:close/>
                <a:moveTo>
                  <a:pt x="2117563" y="304042"/>
                </a:moveTo>
                <a:cubicBezTo>
                  <a:pt x="2106456" y="301350"/>
                  <a:pt x="2106456" y="309428"/>
                  <a:pt x="2103763" y="314814"/>
                </a:cubicBezTo>
                <a:cubicBezTo>
                  <a:pt x="2111842" y="314814"/>
                  <a:pt x="2117563" y="312121"/>
                  <a:pt x="2117563" y="304042"/>
                </a:cubicBezTo>
                <a:close/>
                <a:moveTo>
                  <a:pt x="2026681" y="301350"/>
                </a:moveTo>
                <a:cubicBezTo>
                  <a:pt x="2012880" y="301350"/>
                  <a:pt x="2004466" y="306735"/>
                  <a:pt x="2001773" y="314814"/>
                </a:cubicBezTo>
                <a:cubicBezTo>
                  <a:pt x="2010188" y="309428"/>
                  <a:pt x="2029374" y="314814"/>
                  <a:pt x="2026681" y="301350"/>
                </a:cubicBezTo>
                <a:close/>
                <a:moveTo>
                  <a:pt x="674551" y="301350"/>
                </a:moveTo>
                <a:cubicBezTo>
                  <a:pt x="674551" y="304042"/>
                  <a:pt x="671858" y="304042"/>
                  <a:pt x="669165" y="309428"/>
                </a:cubicBezTo>
                <a:cubicBezTo>
                  <a:pt x="674887" y="306735"/>
                  <a:pt x="674887" y="312121"/>
                  <a:pt x="682966" y="312121"/>
                </a:cubicBezTo>
                <a:cubicBezTo>
                  <a:pt x="679936" y="306735"/>
                  <a:pt x="679936" y="301350"/>
                  <a:pt x="674551" y="301350"/>
                </a:cubicBezTo>
                <a:close/>
                <a:moveTo>
                  <a:pt x="2849673" y="293271"/>
                </a:moveTo>
                <a:cubicBezTo>
                  <a:pt x="2841595" y="290578"/>
                  <a:pt x="2841595" y="298657"/>
                  <a:pt x="2833179" y="295964"/>
                </a:cubicBezTo>
                <a:cubicBezTo>
                  <a:pt x="2833179" y="306735"/>
                  <a:pt x="2835873" y="312121"/>
                  <a:pt x="2835873" y="320536"/>
                </a:cubicBezTo>
                <a:cubicBezTo>
                  <a:pt x="2846980" y="320536"/>
                  <a:pt x="2855059" y="293271"/>
                  <a:pt x="2852366" y="295964"/>
                </a:cubicBezTo>
                <a:cubicBezTo>
                  <a:pt x="2852366" y="298657"/>
                  <a:pt x="2846980" y="298657"/>
                  <a:pt x="2849673" y="293271"/>
                </a:cubicBezTo>
                <a:close/>
                <a:moveTo>
                  <a:pt x="2673630" y="293271"/>
                </a:moveTo>
                <a:cubicBezTo>
                  <a:pt x="2662523" y="295964"/>
                  <a:pt x="2659830" y="304042"/>
                  <a:pt x="2651751" y="309765"/>
                </a:cubicBezTo>
                <a:cubicBezTo>
                  <a:pt x="2662523" y="315150"/>
                  <a:pt x="2668245" y="298657"/>
                  <a:pt x="2673630" y="293271"/>
                </a:cubicBezTo>
                <a:close/>
                <a:moveTo>
                  <a:pt x="2593856" y="293271"/>
                </a:moveTo>
                <a:cubicBezTo>
                  <a:pt x="2593856" y="293271"/>
                  <a:pt x="2593856" y="293271"/>
                  <a:pt x="2593856" y="304042"/>
                </a:cubicBezTo>
                <a:cubicBezTo>
                  <a:pt x="2585441" y="306735"/>
                  <a:pt x="2585441" y="290242"/>
                  <a:pt x="2593856" y="293271"/>
                </a:cubicBezTo>
                <a:close/>
                <a:moveTo>
                  <a:pt x="2142136" y="290578"/>
                </a:moveTo>
                <a:cubicBezTo>
                  <a:pt x="2145165" y="301350"/>
                  <a:pt x="2120257" y="287549"/>
                  <a:pt x="2120257" y="304042"/>
                </a:cubicBezTo>
                <a:cubicBezTo>
                  <a:pt x="2131364" y="304042"/>
                  <a:pt x="2153243" y="295964"/>
                  <a:pt x="2142136" y="290578"/>
                </a:cubicBezTo>
                <a:close/>
                <a:moveTo>
                  <a:pt x="2006106" y="281153"/>
                </a:moveTo>
                <a:cubicBezTo>
                  <a:pt x="2003371" y="281490"/>
                  <a:pt x="2000594" y="282163"/>
                  <a:pt x="1996387" y="282163"/>
                </a:cubicBezTo>
                <a:cubicBezTo>
                  <a:pt x="1999080" y="287549"/>
                  <a:pt x="1993694" y="301350"/>
                  <a:pt x="1999080" y="301013"/>
                </a:cubicBezTo>
                <a:cubicBezTo>
                  <a:pt x="1999080" y="287549"/>
                  <a:pt x="2010188" y="301013"/>
                  <a:pt x="2015573" y="292934"/>
                </a:cubicBezTo>
                <a:cubicBezTo>
                  <a:pt x="2015573" y="292934"/>
                  <a:pt x="2015573" y="292934"/>
                  <a:pt x="2015573" y="282163"/>
                </a:cubicBezTo>
                <a:cubicBezTo>
                  <a:pt x="2011534" y="280817"/>
                  <a:pt x="2008841" y="280817"/>
                  <a:pt x="2006106" y="281153"/>
                </a:cubicBezTo>
                <a:close/>
                <a:moveTo>
                  <a:pt x="738168" y="279470"/>
                </a:moveTo>
                <a:cubicBezTo>
                  <a:pt x="740861" y="282163"/>
                  <a:pt x="743554" y="284856"/>
                  <a:pt x="743554" y="287549"/>
                </a:cubicBezTo>
                <a:cubicBezTo>
                  <a:pt x="748940" y="284856"/>
                  <a:pt x="757355" y="287549"/>
                  <a:pt x="754662" y="279470"/>
                </a:cubicBezTo>
                <a:cubicBezTo>
                  <a:pt x="749276" y="279470"/>
                  <a:pt x="740861" y="279470"/>
                  <a:pt x="738168" y="279470"/>
                </a:cubicBezTo>
                <a:close/>
                <a:moveTo>
                  <a:pt x="2929785" y="279134"/>
                </a:moveTo>
                <a:cubicBezTo>
                  <a:pt x="2937863" y="281826"/>
                  <a:pt x="2940893" y="287212"/>
                  <a:pt x="2946278" y="287212"/>
                </a:cubicBezTo>
                <a:cubicBezTo>
                  <a:pt x="2946278" y="289905"/>
                  <a:pt x="2943586" y="292598"/>
                  <a:pt x="2943586" y="295290"/>
                </a:cubicBezTo>
                <a:cubicBezTo>
                  <a:pt x="2943586" y="303369"/>
                  <a:pt x="2946615" y="289905"/>
                  <a:pt x="2952000" y="292598"/>
                </a:cubicBezTo>
                <a:cubicBezTo>
                  <a:pt x="2954693" y="303706"/>
                  <a:pt x="2943586" y="303706"/>
                  <a:pt x="2940893" y="309091"/>
                </a:cubicBezTo>
                <a:cubicBezTo>
                  <a:pt x="2932814" y="309091"/>
                  <a:pt x="2935507" y="301013"/>
                  <a:pt x="2924399" y="303706"/>
                </a:cubicBezTo>
                <a:cubicBezTo>
                  <a:pt x="2927092" y="298320"/>
                  <a:pt x="2932477" y="298320"/>
                  <a:pt x="2929785" y="290242"/>
                </a:cubicBezTo>
                <a:cubicBezTo>
                  <a:pt x="2921370" y="293271"/>
                  <a:pt x="2926755" y="306735"/>
                  <a:pt x="2913291" y="303706"/>
                </a:cubicBezTo>
                <a:cubicBezTo>
                  <a:pt x="2910598" y="287212"/>
                  <a:pt x="2927092" y="292598"/>
                  <a:pt x="2929785" y="279134"/>
                </a:cubicBezTo>
                <a:close/>
                <a:moveTo>
                  <a:pt x="597006" y="278797"/>
                </a:moveTo>
                <a:cubicBezTo>
                  <a:pt x="599825" y="278797"/>
                  <a:pt x="603359" y="279470"/>
                  <a:pt x="606220" y="279470"/>
                </a:cubicBezTo>
                <a:cubicBezTo>
                  <a:pt x="606220" y="282163"/>
                  <a:pt x="606220" y="282163"/>
                  <a:pt x="608913" y="282163"/>
                </a:cubicBezTo>
                <a:cubicBezTo>
                  <a:pt x="608913" y="287549"/>
                  <a:pt x="603191" y="287549"/>
                  <a:pt x="600498" y="287549"/>
                </a:cubicBezTo>
                <a:cubicBezTo>
                  <a:pt x="600498" y="282163"/>
                  <a:pt x="594776" y="282163"/>
                  <a:pt x="592083" y="282163"/>
                </a:cubicBezTo>
                <a:cubicBezTo>
                  <a:pt x="592083" y="279470"/>
                  <a:pt x="594187" y="278797"/>
                  <a:pt x="597006" y="278797"/>
                </a:cubicBezTo>
                <a:close/>
                <a:moveTo>
                  <a:pt x="3259991" y="268699"/>
                </a:moveTo>
                <a:cubicBezTo>
                  <a:pt x="3271099" y="266006"/>
                  <a:pt x="3259991" y="284856"/>
                  <a:pt x="3273792" y="279470"/>
                </a:cubicBezTo>
                <a:cubicBezTo>
                  <a:pt x="3271099" y="287549"/>
                  <a:pt x="3265377" y="295964"/>
                  <a:pt x="3259991" y="304042"/>
                </a:cubicBezTo>
                <a:cubicBezTo>
                  <a:pt x="3232390" y="298657"/>
                  <a:pt x="3224311" y="328614"/>
                  <a:pt x="3205125" y="337702"/>
                </a:cubicBezTo>
                <a:cubicBezTo>
                  <a:pt x="3197047" y="340395"/>
                  <a:pt x="3197047" y="332317"/>
                  <a:pt x="3188632" y="332317"/>
                </a:cubicBezTo>
                <a:cubicBezTo>
                  <a:pt x="3169109" y="337702"/>
                  <a:pt x="3174831" y="383817"/>
                  <a:pt x="3147230" y="373046"/>
                </a:cubicBezTo>
                <a:cubicBezTo>
                  <a:pt x="3139151" y="386509"/>
                  <a:pt x="3122658" y="394925"/>
                  <a:pt x="3111550" y="403004"/>
                </a:cubicBezTo>
                <a:cubicBezTo>
                  <a:pt x="3108520" y="399974"/>
                  <a:pt x="3105827" y="394588"/>
                  <a:pt x="3103135" y="386509"/>
                </a:cubicBezTo>
                <a:cubicBezTo>
                  <a:pt x="3080919" y="391896"/>
                  <a:pt x="3069811" y="408389"/>
                  <a:pt x="3047932" y="411081"/>
                </a:cubicBezTo>
                <a:cubicBezTo>
                  <a:pt x="3056010" y="397618"/>
                  <a:pt x="3078226" y="397618"/>
                  <a:pt x="3067118" y="375738"/>
                </a:cubicBezTo>
                <a:cubicBezTo>
                  <a:pt x="3056347" y="373046"/>
                  <a:pt x="3056347" y="381124"/>
                  <a:pt x="3045239" y="383817"/>
                </a:cubicBezTo>
                <a:cubicBezTo>
                  <a:pt x="3050625" y="375738"/>
                  <a:pt x="3053317" y="367660"/>
                  <a:pt x="3067118" y="370353"/>
                </a:cubicBezTo>
                <a:cubicBezTo>
                  <a:pt x="3069811" y="361938"/>
                  <a:pt x="3072841" y="353859"/>
                  <a:pt x="3078226" y="351167"/>
                </a:cubicBezTo>
                <a:cubicBezTo>
                  <a:pt x="3080919" y="351167"/>
                  <a:pt x="3086642" y="359245"/>
                  <a:pt x="3089334" y="351167"/>
                </a:cubicBezTo>
                <a:cubicBezTo>
                  <a:pt x="3100442" y="356552"/>
                  <a:pt x="3075533" y="361938"/>
                  <a:pt x="3089334" y="361938"/>
                </a:cubicBezTo>
                <a:cubicBezTo>
                  <a:pt x="3083949" y="370016"/>
                  <a:pt x="3067118" y="378432"/>
                  <a:pt x="3075533" y="391896"/>
                </a:cubicBezTo>
                <a:cubicBezTo>
                  <a:pt x="3097413" y="383480"/>
                  <a:pt x="3116599" y="372709"/>
                  <a:pt x="3125014" y="348137"/>
                </a:cubicBezTo>
                <a:cubicBezTo>
                  <a:pt x="3147230" y="348137"/>
                  <a:pt x="3166416" y="345444"/>
                  <a:pt x="3163723" y="323565"/>
                </a:cubicBezTo>
                <a:cubicBezTo>
                  <a:pt x="3174831" y="326258"/>
                  <a:pt x="3163723" y="334337"/>
                  <a:pt x="3177524" y="331644"/>
                </a:cubicBezTo>
                <a:cubicBezTo>
                  <a:pt x="3180216" y="325922"/>
                  <a:pt x="3183246" y="320536"/>
                  <a:pt x="3188632" y="315150"/>
                </a:cubicBezTo>
                <a:cubicBezTo>
                  <a:pt x="3191325" y="317843"/>
                  <a:pt x="3188632" y="320536"/>
                  <a:pt x="3188632" y="323228"/>
                </a:cubicBezTo>
                <a:cubicBezTo>
                  <a:pt x="3188632" y="328614"/>
                  <a:pt x="3191325" y="320536"/>
                  <a:pt x="3194017" y="325922"/>
                </a:cubicBezTo>
                <a:cubicBezTo>
                  <a:pt x="3194017" y="287885"/>
                  <a:pt x="3240805" y="295964"/>
                  <a:pt x="3259991" y="268699"/>
                </a:cubicBezTo>
                <a:close/>
                <a:moveTo>
                  <a:pt x="589390" y="266006"/>
                </a:moveTo>
                <a:cubicBezTo>
                  <a:pt x="594776" y="271392"/>
                  <a:pt x="575590" y="276777"/>
                  <a:pt x="570204" y="279470"/>
                </a:cubicBezTo>
                <a:cubicBezTo>
                  <a:pt x="564482" y="274085"/>
                  <a:pt x="584005" y="268699"/>
                  <a:pt x="589390" y="266006"/>
                </a:cubicBezTo>
                <a:close/>
                <a:moveTo>
                  <a:pt x="348820" y="265932"/>
                </a:moveTo>
                <a:cubicBezTo>
                  <a:pt x="354968" y="263671"/>
                  <a:pt x="361679" y="263313"/>
                  <a:pt x="369253" y="266006"/>
                </a:cubicBezTo>
                <a:cubicBezTo>
                  <a:pt x="369253" y="271392"/>
                  <a:pt x="366560" y="276777"/>
                  <a:pt x="358145" y="276777"/>
                </a:cubicBezTo>
                <a:cubicBezTo>
                  <a:pt x="369253" y="284856"/>
                  <a:pt x="355452" y="298657"/>
                  <a:pt x="347373" y="298320"/>
                </a:cubicBezTo>
                <a:cubicBezTo>
                  <a:pt x="344681" y="298320"/>
                  <a:pt x="344681" y="292934"/>
                  <a:pt x="344681" y="287549"/>
                </a:cubicBezTo>
                <a:cubicBezTo>
                  <a:pt x="328187" y="293271"/>
                  <a:pt x="314386" y="298657"/>
                  <a:pt x="300586" y="306735"/>
                </a:cubicBezTo>
                <a:cubicBezTo>
                  <a:pt x="316995" y="296637"/>
                  <a:pt x="330375" y="272717"/>
                  <a:pt x="348820" y="265932"/>
                </a:cubicBezTo>
                <a:close/>
                <a:moveTo>
                  <a:pt x="490429" y="257592"/>
                </a:moveTo>
                <a:cubicBezTo>
                  <a:pt x="490429" y="262977"/>
                  <a:pt x="490429" y="268699"/>
                  <a:pt x="479322" y="268362"/>
                </a:cubicBezTo>
                <a:cubicBezTo>
                  <a:pt x="485044" y="262977"/>
                  <a:pt x="482014" y="257592"/>
                  <a:pt x="490429" y="257592"/>
                </a:cubicBezTo>
                <a:close/>
                <a:moveTo>
                  <a:pt x="779234" y="252205"/>
                </a:moveTo>
                <a:cubicBezTo>
                  <a:pt x="779234" y="260284"/>
                  <a:pt x="784956" y="268362"/>
                  <a:pt x="787649" y="260284"/>
                </a:cubicBezTo>
                <a:cubicBezTo>
                  <a:pt x="784956" y="260284"/>
                  <a:pt x="790341" y="257592"/>
                  <a:pt x="790341" y="254898"/>
                </a:cubicBezTo>
                <a:cubicBezTo>
                  <a:pt x="784620" y="254898"/>
                  <a:pt x="784620" y="252205"/>
                  <a:pt x="779234" y="252205"/>
                </a:cubicBezTo>
                <a:close/>
                <a:moveTo>
                  <a:pt x="342590" y="248059"/>
                </a:moveTo>
                <a:lnTo>
                  <a:pt x="346701" y="254225"/>
                </a:lnTo>
                <a:cubicBezTo>
                  <a:pt x="324821" y="259611"/>
                  <a:pt x="316406" y="268025"/>
                  <a:pt x="299912" y="278797"/>
                </a:cubicBezTo>
                <a:cubicBezTo>
                  <a:pt x="297219" y="270382"/>
                  <a:pt x="324821" y="256918"/>
                  <a:pt x="330207" y="256918"/>
                </a:cubicBezTo>
                <a:close/>
                <a:moveTo>
                  <a:pt x="2302022" y="246820"/>
                </a:moveTo>
                <a:cubicBezTo>
                  <a:pt x="2302022" y="252205"/>
                  <a:pt x="2296299" y="254898"/>
                  <a:pt x="2293607" y="257592"/>
                </a:cubicBezTo>
                <a:cubicBezTo>
                  <a:pt x="2298992" y="262977"/>
                  <a:pt x="2310100" y="257592"/>
                  <a:pt x="2310437" y="249512"/>
                </a:cubicBezTo>
                <a:cubicBezTo>
                  <a:pt x="2307408" y="249512"/>
                  <a:pt x="2304715" y="246820"/>
                  <a:pt x="2302022" y="246820"/>
                </a:cubicBezTo>
                <a:close/>
                <a:moveTo>
                  <a:pt x="3218589" y="244464"/>
                </a:moveTo>
                <a:cubicBezTo>
                  <a:pt x="3227004" y="247157"/>
                  <a:pt x="3210511" y="247157"/>
                  <a:pt x="3215897" y="252542"/>
                </a:cubicBezTo>
                <a:cubicBezTo>
                  <a:pt x="3215897" y="263313"/>
                  <a:pt x="3226668" y="260621"/>
                  <a:pt x="3237775" y="263313"/>
                </a:cubicBezTo>
                <a:cubicBezTo>
                  <a:pt x="3221282" y="279470"/>
                  <a:pt x="3199403" y="301350"/>
                  <a:pt x="3174494" y="301350"/>
                </a:cubicBezTo>
                <a:cubicBezTo>
                  <a:pt x="3166416" y="295964"/>
                  <a:pt x="3180216" y="284856"/>
                  <a:pt x="3171801" y="276777"/>
                </a:cubicBezTo>
                <a:cubicBezTo>
                  <a:pt x="3177187" y="276777"/>
                  <a:pt x="3179880" y="284856"/>
                  <a:pt x="3188295" y="279470"/>
                </a:cubicBezTo>
                <a:cubicBezTo>
                  <a:pt x="3199403" y="268699"/>
                  <a:pt x="3199403" y="246820"/>
                  <a:pt x="3218589" y="244464"/>
                </a:cubicBezTo>
                <a:close/>
                <a:moveTo>
                  <a:pt x="636178" y="241434"/>
                </a:moveTo>
                <a:cubicBezTo>
                  <a:pt x="636178" y="241434"/>
                  <a:pt x="636178" y="241434"/>
                  <a:pt x="636178" y="246820"/>
                </a:cubicBezTo>
                <a:cubicBezTo>
                  <a:pt x="630456" y="246820"/>
                  <a:pt x="627763" y="244127"/>
                  <a:pt x="625070" y="249512"/>
                </a:cubicBezTo>
                <a:cubicBezTo>
                  <a:pt x="619685" y="249512"/>
                  <a:pt x="625070" y="246820"/>
                  <a:pt x="625070" y="244127"/>
                </a:cubicBezTo>
                <a:cubicBezTo>
                  <a:pt x="630793" y="244127"/>
                  <a:pt x="630793" y="238741"/>
                  <a:pt x="636178" y="241434"/>
                </a:cubicBezTo>
                <a:close/>
                <a:moveTo>
                  <a:pt x="140363" y="241097"/>
                </a:moveTo>
                <a:cubicBezTo>
                  <a:pt x="140363" y="254898"/>
                  <a:pt x="121177" y="254898"/>
                  <a:pt x="118484" y="268362"/>
                </a:cubicBezTo>
                <a:cubicBezTo>
                  <a:pt x="113098" y="268362"/>
                  <a:pt x="115791" y="260284"/>
                  <a:pt x="113098" y="260284"/>
                </a:cubicBezTo>
                <a:cubicBezTo>
                  <a:pt x="110405" y="260284"/>
                  <a:pt x="110405" y="260284"/>
                  <a:pt x="110405" y="260284"/>
                </a:cubicBezTo>
                <a:cubicBezTo>
                  <a:pt x="113098" y="254898"/>
                  <a:pt x="132285" y="249512"/>
                  <a:pt x="140363" y="241097"/>
                </a:cubicBezTo>
                <a:close/>
                <a:moveTo>
                  <a:pt x="354996" y="239183"/>
                </a:moveTo>
                <a:lnTo>
                  <a:pt x="342590" y="248059"/>
                </a:lnTo>
                <a:lnTo>
                  <a:pt x="341315" y="246146"/>
                </a:lnTo>
                <a:close/>
                <a:moveTo>
                  <a:pt x="2863474" y="236721"/>
                </a:moveTo>
                <a:cubicBezTo>
                  <a:pt x="2852366" y="255908"/>
                  <a:pt x="2825101" y="269372"/>
                  <a:pt x="2830487" y="293944"/>
                </a:cubicBezTo>
                <a:cubicBezTo>
                  <a:pt x="2849673" y="291251"/>
                  <a:pt x="2866167" y="261293"/>
                  <a:pt x="2882661" y="269372"/>
                </a:cubicBezTo>
                <a:cubicBezTo>
                  <a:pt x="2882661" y="280144"/>
                  <a:pt x="2866167" y="272065"/>
                  <a:pt x="2868859" y="280144"/>
                </a:cubicBezTo>
                <a:cubicBezTo>
                  <a:pt x="2871552" y="288222"/>
                  <a:pt x="2885353" y="282837"/>
                  <a:pt x="2882661" y="277450"/>
                </a:cubicBezTo>
                <a:cubicBezTo>
                  <a:pt x="2890739" y="277450"/>
                  <a:pt x="2885353" y="282837"/>
                  <a:pt x="2885353" y="288222"/>
                </a:cubicBezTo>
                <a:cubicBezTo>
                  <a:pt x="2874582" y="293607"/>
                  <a:pt x="2871889" y="288222"/>
                  <a:pt x="2863474" y="290915"/>
                </a:cubicBezTo>
                <a:cubicBezTo>
                  <a:pt x="2863474" y="296300"/>
                  <a:pt x="2866504" y="298993"/>
                  <a:pt x="2871889" y="298993"/>
                </a:cubicBezTo>
                <a:cubicBezTo>
                  <a:pt x="2860781" y="317843"/>
                  <a:pt x="2830487" y="342415"/>
                  <a:pt x="2813994" y="339722"/>
                </a:cubicBezTo>
                <a:cubicBezTo>
                  <a:pt x="2811301" y="342415"/>
                  <a:pt x="2811301" y="345108"/>
                  <a:pt x="2808608" y="347800"/>
                </a:cubicBezTo>
                <a:cubicBezTo>
                  <a:pt x="2805579" y="345108"/>
                  <a:pt x="2800193" y="345108"/>
                  <a:pt x="2800193" y="337029"/>
                </a:cubicBezTo>
                <a:cubicBezTo>
                  <a:pt x="2781006" y="339722"/>
                  <a:pt x="2767206" y="364294"/>
                  <a:pt x="2739605" y="361601"/>
                </a:cubicBezTo>
                <a:cubicBezTo>
                  <a:pt x="2736912" y="380451"/>
                  <a:pt x="2687094" y="396945"/>
                  <a:pt x="2651414" y="399637"/>
                </a:cubicBezTo>
                <a:cubicBezTo>
                  <a:pt x="2648722" y="396945"/>
                  <a:pt x="2648722" y="394252"/>
                  <a:pt x="2651414" y="388866"/>
                </a:cubicBezTo>
                <a:cubicBezTo>
                  <a:pt x="2637614" y="391559"/>
                  <a:pt x="2626506" y="396945"/>
                  <a:pt x="2626506" y="416131"/>
                </a:cubicBezTo>
                <a:cubicBezTo>
                  <a:pt x="2626506" y="418823"/>
                  <a:pt x="2632229" y="416131"/>
                  <a:pt x="2637614" y="418823"/>
                </a:cubicBezTo>
                <a:cubicBezTo>
                  <a:pt x="2588134" y="456860"/>
                  <a:pt x="2524852" y="478739"/>
                  <a:pt x="2469650" y="514082"/>
                </a:cubicBezTo>
                <a:cubicBezTo>
                  <a:pt x="2469650" y="519468"/>
                  <a:pt x="2478065" y="516775"/>
                  <a:pt x="2478065" y="522160"/>
                </a:cubicBezTo>
                <a:cubicBezTo>
                  <a:pt x="2502637" y="511389"/>
                  <a:pt x="2519130" y="494895"/>
                  <a:pt x="2544038" y="486817"/>
                </a:cubicBezTo>
                <a:cubicBezTo>
                  <a:pt x="2513745" y="527883"/>
                  <a:pt x="2444741" y="530575"/>
                  <a:pt x="2409061" y="565919"/>
                </a:cubicBezTo>
                <a:cubicBezTo>
                  <a:pt x="2417477" y="573997"/>
                  <a:pt x="2428248" y="557840"/>
                  <a:pt x="2436663" y="568612"/>
                </a:cubicBezTo>
                <a:cubicBezTo>
                  <a:pt x="2445078" y="560197"/>
                  <a:pt x="2453156" y="552118"/>
                  <a:pt x="2464264" y="549425"/>
                </a:cubicBezTo>
                <a:cubicBezTo>
                  <a:pt x="2469650" y="555148"/>
                  <a:pt x="2466957" y="557840"/>
                  <a:pt x="2464264" y="565919"/>
                </a:cubicBezTo>
                <a:cubicBezTo>
                  <a:pt x="2486480" y="560533"/>
                  <a:pt x="2489173" y="538654"/>
                  <a:pt x="2508359" y="533268"/>
                </a:cubicBezTo>
                <a:cubicBezTo>
                  <a:pt x="2508359" y="533268"/>
                  <a:pt x="2508359" y="533268"/>
                  <a:pt x="2508359" y="544040"/>
                </a:cubicBezTo>
                <a:cubicBezTo>
                  <a:pt x="2527545" y="544040"/>
                  <a:pt x="2522159" y="522160"/>
                  <a:pt x="2538653" y="522160"/>
                </a:cubicBezTo>
                <a:cubicBezTo>
                  <a:pt x="2541346" y="524853"/>
                  <a:pt x="2530238" y="532932"/>
                  <a:pt x="2538653" y="532932"/>
                </a:cubicBezTo>
                <a:cubicBezTo>
                  <a:pt x="2525189" y="549088"/>
                  <a:pt x="2494895" y="549088"/>
                  <a:pt x="2486480" y="568275"/>
                </a:cubicBezTo>
                <a:cubicBezTo>
                  <a:pt x="2500280" y="565582"/>
                  <a:pt x="2511389" y="557504"/>
                  <a:pt x="2525189" y="554811"/>
                </a:cubicBezTo>
                <a:cubicBezTo>
                  <a:pt x="2522496" y="560533"/>
                  <a:pt x="2519803" y="565919"/>
                  <a:pt x="2525189" y="571305"/>
                </a:cubicBezTo>
                <a:cubicBezTo>
                  <a:pt x="2500280" y="584769"/>
                  <a:pt x="2464600" y="587461"/>
                  <a:pt x="2453493" y="612033"/>
                </a:cubicBezTo>
                <a:cubicBezTo>
                  <a:pt x="2459215" y="620111"/>
                  <a:pt x="2473016" y="612033"/>
                  <a:pt x="2478401" y="617419"/>
                </a:cubicBezTo>
                <a:cubicBezTo>
                  <a:pt x="2448107" y="641991"/>
                  <a:pt x="2395934" y="647377"/>
                  <a:pt x="2371026" y="674641"/>
                </a:cubicBezTo>
                <a:cubicBezTo>
                  <a:pt x="2373718" y="682720"/>
                  <a:pt x="2382133" y="674641"/>
                  <a:pt x="2387518" y="674641"/>
                </a:cubicBezTo>
                <a:cubicBezTo>
                  <a:pt x="2373718" y="688442"/>
                  <a:pt x="2359917" y="701906"/>
                  <a:pt x="2362610" y="723785"/>
                </a:cubicBezTo>
                <a:cubicBezTo>
                  <a:pt x="2329623" y="734557"/>
                  <a:pt x="2299329" y="748357"/>
                  <a:pt x="2263650" y="756436"/>
                </a:cubicBezTo>
                <a:cubicBezTo>
                  <a:pt x="2274757" y="742635"/>
                  <a:pt x="2302359" y="718400"/>
                  <a:pt x="2318852" y="729171"/>
                </a:cubicBezTo>
                <a:cubicBezTo>
                  <a:pt x="2332653" y="715707"/>
                  <a:pt x="2351839" y="707292"/>
                  <a:pt x="2365640" y="696520"/>
                </a:cubicBezTo>
                <a:cubicBezTo>
                  <a:pt x="2362947" y="691135"/>
                  <a:pt x="2357561" y="688442"/>
                  <a:pt x="2346453" y="688442"/>
                </a:cubicBezTo>
                <a:cubicBezTo>
                  <a:pt x="2346453" y="682720"/>
                  <a:pt x="2346453" y="677335"/>
                  <a:pt x="2349146" y="671948"/>
                </a:cubicBezTo>
                <a:cubicBezTo>
                  <a:pt x="2335345" y="674641"/>
                  <a:pt x="2310437" y="680363"/>
                  <a:pt x="2293943" y="691135"/>
                </a:cubicBezTo>
                <a:cubicBezTo>
                  <a:pt x="2288221" y="702243"/>
                  <a:pt x="2299329" y="707628"/>
                  <a:pt x="2296636" y="713014"/>
                </a:cubicBezTo>
                <a:cubicBezTo>
                  <a:pt x="2288558" y="734893"/>
                  <a:pt x="2260957" y="726478"/>
                  <a:pt x="2249848" y="742972"/>
                </a:cubicBezTo>
                <a:cubicBezTo>
                  <a:pt x="2222247" y="742972"/>
                  <a:pt x="2191953" y="759465"/>
                  <a:pt x="2164352" y="764851"/>
                </a:cubicBezTo>
                <a:cubicBezTo>
                  <a:pt x="2161659" y="764851"/>
                  <a:pt x="2167044" y="767544"/>
                  <a:pt x="2164352" y="772929"/>
                </a:cubicBezTo>
                <a:cubicBezTo>
                  <a:pt x="2131364" y="783701"/>
                  <a:pt x="2117563" y="813658"/>
                  <a:pt x="2076835" y="817697"/>
                </a:cubicBezTo>
                <a:cubicBezTo>
                  <a:pt x="2079528" y="817697"/>
                  <a:pt x="2079528" y="815004"/>
                  <a:pt x="2079528" y="812311"/>
                </a:cubicBezTo>
                <a:cubicBezTo>
                  <a:pt x="2071113" y="809619"/>
                  <a:pt x="2071113" y="815004"/>
                  <a:pt x="2068420" y="812311"/>
                </a:cubicBezTo>
                <a:cubicBezTo>
                  <a:pt x="2063034" y="815004"/>
                  <a:pt x="2068420" y="815004"/>
                  <a:pt x="2063034" y="817697"/>
                </a:cubicBezTo>
                <a:cubicBezTo>
                  <a:pt x="2021632" y="817697"/>
                  <a:pt x="2013554" y="850348"/>
                  <a:pt x="1969459" y="847655"/>
                </a:cubicBezTo>
                <a:cubicBezTo>
                  <a:pt x="1969459" y="839576"/>
                  <a:pt x="1974845" y="836883"/>
                  <a:pt x="1983259" y="836883"/>
                </a:cubicBezTo>
                <a:cubicBezTo>
                  <a:pt x="1980567" y="831498"/>
                  <a:pt x="1975181" y="831498"/>
                  <a:pt x="1980567" y="826112"/>
                </a:cubicBezTo>
                <a:cubicBezTo>
                  <a:pt x="1988982" y="823419"/>
                  <a:pt x="1997060" y="818034"/>
                  <a:pt x="2005475" y="826112"/>
                </a:cubicBezTo>
                <a:cubicBezTo>
                  <a:pt x="2018939" y="804570"/>
                  <a:pt x="2057648" y="807263"/>
                  <a:pt x="2074142" y="788076"/>
                </a:cubicBezTo>
                <a:cubicBezTo>
                  <a:pt x="2093665" y="796155"/>
                  <a:pt x="2096358" y="774276"/>
                  <a:pt x="2115544" y="768890"/>
                </a:cubicBezTo>
                <a:cubicBezTo>
                  <a:pt x="2132038" y="763505"/>
                  <a:pt x="2135067" y="747011"/>
                  <a:pt x="2156946" y="744318"/>
                </a:cubicBezTo>
                <a:cubicBezTo>
                  <a:pt x="2113188" y="749704"/>
                  <a:pt x="2071786" y="768890"/>
                  <a:pt x="2027691" y="779661"/>
                </a:cubicBezTo>
                <a:cubicBezTo>
                  <a:pt x="2027691" y="779661"/>
                  <a:pt x="2027691" y="779661"/>
                  <a:pt x="2027691" y="774276"/>
                </a:cubicBezTo>
                <a:cubicBezTo>
                  <a:pt x="2013890" y="771583"/>
                  <a:pt x="2003119" y="774276"/>
                  <a:pt x="1994704" y="779661"/>
                </a:cubicBezTo>
                <a:cubicBezTo>
                  <a:pt x="1994704" y="782354"/>
                  <a:pt x="2000426" y="779661"/>
                  <a:pt x="2003119" y="779661"/>
                </a:cubicBezTo>
                <a:cubicBezTo>
                  <a:pt x="2000426" y="804233"/>
                  <a:pt x="1967103" y="801540"/>
                  <a:pt x="1945224" y="809619"/>
                </a:cubicBezTo>
                <a:cubicBezTo>
                  <a:pt x="1912237" y="818034"/>
                  <a:pt x="1881943" y="828805"/>
                  <a:pt x="1837847" y="828805"/>
                </a:cubicBezTo>
                <a:cubicBezTo>
                  <a:pt x="1832125" y="831498"/>
                  <a:pt x="1837847" y="842269"/>
                  <a:pt x="1829432" y="839576"/>
                </a:cubicBezTo>
                <a:cubicBezTo>
                  <a:pt x="1826403" y="828468"/>
                  <a:pt x="1834818" y="831161"/>
                  <a:pt x="1834818" y="823083"/>
                </a:cubicBezTo>
                <a:cubicBezTo>
                  <a:pt x="1829096" y="820390"/>
                  <a:pt x="1818325" y="823083"/>
                  <a:pt x="1809909" y="817697"/>
                </a:cubicBezTo>
                <a:cubicBezTo>
                  <a:pt x="1823710" y="793125"/>
                  <a:pt x="1875883" y="809619"/>
                  <a:pt x="1884299" y="779661"/>
                </a:cubicBezTo>
                <a:cubicBezTo>
                  <a:pt x="1928394" y="793125"/>
                  <a:pt x="1958688" y="755089"/>
                  <a:pt x="2010861" y="752397"/>
                </a:cubicBezTo>
                <a:cubicBezTo>
                  <a:pt x="2010861" y="757782"/>
                  <a:pt x="2005475" y="757782"/>
                  <a:pt x="2005475" y="760475"/>
                </a:cubicBezTo>
                <a:cubicBezTo>
                  <a:pt x="2016583" y="765861"/>
                  <a:pt x="2030384" y="754753"/>
                  <a:pt x="2033077" y="743981"/>
                </a:cubicBezTo>
                <a:cubicBezTo>
                  <a:pt x="2046877" y="743981"/>
                  <a:pt x="2052263" y="760138"/>
                  <a:pt x="2066064" y="752060"/>
                </a:cubicBezTo>
                <a:cubicBezTo>
                  <a:pt x="2071786" y="752060"/>
                  <a:pt x="2066064" y="735903"/>
                  <a:pt x="2077172" y="741289"/>
                </a:cubicBezTo>
                <a:cubicBezTo>
                  <a:pt x="2080201" y="730181"/>
                  <a:pt x="2069093" y="732873"/>
                  <a:pt x="2071786" y="724795"/>
                </a:cubicBezTo>
                <a:cubicBezTo>
                  <a:pt x="2068757" y="727488"/>
                  <a:pt x="2063371" y="727488"/>
                  <a:pt x="2063371" y="730181"/>
                </a:cubicBezTo>
                <a:cubicBezTo>
                  <a:pt x="2057648" y="730181"/>
                  <a:pt x="2063371" y="719409"/>
                  <a:pt x="2054956" y="722102"/>
                </a:cubicBezTo>
                <a:cubicBezTo>
                  <a:pt x="2057648" y="713687"/>
                  <a:pt x="2068757" y="713687"/>
                  <a:pt x="2074142" y="705608"/>
                </a:cubicBezTo>
                <a:cubicBezTo>
                  <a:pt x="2079528" y="702916"/>
                  <a:pt x="2085250" y="705608"/>
                  <a:pt x="2087943" y="708301"/>
                </a:cubicBezTo>
                <a:cubicBezTo>
                  <a:pt x="2096358" y="697194"/>
                  <a:pt x="2112851" y="694501"/>
                  <a:pt x="2132038" y="691808"/>
                </a:cubicBezTo>
                <a:cubicBezTo>
                  <a:pt x="2129345" y="686423"/>
                  <a:pt x="2123959" y="686423"/>
                  <a:pt x="2115544" y="686423"/>
                </a:cubicBezTo>
                <a:cubicBezTo>
                  <a:pt x="2126652" y="678008"/>
                  <a:pt x="2140453" y="672622"/>
                  <a:pt x="2154253" y="669929"/>
                </a:cubicBezTo>
                <a:cubicBezTo>
                  <a:pt x="2168054" y="686423"/>
                  <a:pt x="2198348" y="661850"/>
                  <a:pt x="2214842" y="656464"/>
                </a:cubicBezTo>
                <a:cubicBezTo>
                  <a:pt x="2209457" y="648386"/>
                  <a:pt x="2204070" y="659158"/>
                  <a:pt x="2195655" y="656464"/>
                </a:cubicBezTo>
                <a:cubicBezTo>
                  <a:pt x="2201378" y="648386"/>
                  <a:pt x="2212149" y="645693"/>
                  <a:pt x="2223257" y="645693"/>
                </a:cubicBezTo>
                <a:cubicBezTo>
                  <a:pt x="2220564" y="648386"/>
                  <a:pt x="2217872" y="651079"/>
                  <a:pt x="2217872" y="653772"/>
                </a:cubicBezTo>
                <a:cubicBezTo>
                  <a:pt x="2225949" y="653772"/>
                  <a:pt x="2231672" y="648386"/>
                  <a:pt x="2237058" y="645693"/>
                </a:cubicBezTo>
                <a:cubicBezTo>
                  <a:pt x="2237058" y="643001"/>
                  <a:pt x="2234365" y="640308"/>
                  <a:pt x="2234365" y="637615"/>
                </a:cubicBezTo>
                <a:cubicBezTo>
                  <a:pt x="2267352" y="634922"/>
                  <a:pt x="2286538" y="613043"/>
                  <a:pt x="2314140" y="599579"/>
                </a:cubicBezTo>
                <a:cubicBezTo>
                  <a:pt x="2319525" y="599579"/>
                  <a:pt x="2319525" y="604965"/>
                  <a:pt x="2316832" y="610350"/>
                </a:cubicBezTo>
                <a:cubicBezTo>
                  <a:pt x="2327604" y="613043"/>
                  <a:pt x="2330296" y="599579"/>
                  <a:pt x="2338711" y="607658"/>
                </a:cubicBezTo>
                <a:cubicBezTo>
                  <a:pt x="2338711" y="618429"/>
                  <a:pt x="2322218" y="607658"/>
                  <a:pt x="2324911" y="618429"/>
                </a:cubicBezTo>
                <a:cubicBezTo>
                  <a:pt x="2333326" y="621122"/>
                  <a:pt x="2352513" y="604965"/>
                  <a:pt x="2363620" y="618429"/>
                </a:cubicBezTo>
                <a:cubicBezTo>
                  <a:pt x="2366649" y="618429"/>
                  <a:pt x="2366649" y="613043"/>
                  <a:pt x="2372035" y="613043"/>
                </a:cubicBezTo>
                <a:cubicBezTo>
                  <a:pt x="2369342" y="604965"/>
                  <a:pt x="2361264" y="602272"/>
                  <a:pt x="2350156" y="604965"/>
                </a:cubicBezTo>
                <a:cubicBezTo>
                  <a:pt x="2363956" y="588471"/>
                  <a:pt x="2388865" y="577700"/>
                  <a:pt x="2408051" y="575007"/>
                </a:cubicBezTo>
                <a:cubicBezTo>
                  <a:pt x="2397281" y="555820"/>
                  <a:pt x="2377758" y="588471"/>
                  <a:pt x="2358571" y="585778"/>
                </a:cubicBezTo>
                <a:cubicBezTo>
                  <a:pt x="2363956" y="580393"/>
                  <a:pt x="2358571" y="575007"/>
                  <a:pt x="2350156" y="575007"/>
                </a:cubicBezTo>
                <a:cubicBezTo>
                  <a:pt x="2350156" y="566929"/>
                  <a:pt x="2358234" y="569621"/>
                  <a:pt x="2355541" y="564236"/>
                </a:cubicBezTo>
                <a:cubicBezTo>
                  <a:pt x="2339048" y="572314"/>
                  <a:pt x="2308754" y="566929"/>
                  <a:pt x="2303368" y="591501"/>
                </a:cubicBezTo>
                <a:cubicBezTo>
                  <a:pt x="2259273" y="613380"/>
                  <a:pt x="2212486" y="627181"/>
                  <a:pt x="2179499" y="637952"/>
                </a:cubicBezTo>
                <a:cubicBezTo>
                  <a:pt x="2176806" y="635259"/>
                  <a:pt x="2182191" y="627181"/>
                  <a:pt x="2190606" y="627181"/>
                </a:cubicBezTo>
                <a:cubicBezTo>
                  <a:pt x="2187577" y="621795"/>
                  <a:pt x="2182191" y="621795"/>
                  <a:pt x="2182191" y="613717"/>
                </a:cubicBezTo>
                <a:cubicBezTo>
                  <a:pt x="2204407" y="608331"/>
                  <a:pt x="2215515" y="594866"/>
                  <a:pt x="2237394" y="600252"/>
                </a:cubicBezTo>
                <a:cubicBezTo>
                  <a:pt x="2240087" y="597560"/>
                  <a:pt x="2240087" y="592174"/>
                  <a:pt x="2240087" y="589481"/>
                </a:cubicBezTo>
                <a:cubicBezTo>
                  <a:pt x="2264659" y="592174"/>
                  <a:pt x="2308754" y="567601"/>
                  <a:pt x="2339048" y="554138"/>
                </a:cubicBezTo>
                <a:cubicBezTo>
                  <a:pt x="2369342" y="537644"/>
                  <a:pt x="2402329" y="526873"/>
                  <a:pt x="2418823" y="502301"/>
                </a:cubicBezTo>
                <a:cubicBezTo>
                  <a:pt x="2424208" y="502301"/>
                  <a:pt x="2421516" y="510379"/>
                  <a:pt x="2424208" y="513072"/>
                </a:cubicBezTo>
                <a:cubicBezTo>
                  <a:pt x="2440702" y="502301"/>
                  <a:pt x="2457196" y="494223"/>
                  <a:pt x="2465610" y="477729"/>
                </a:cubicBezTo>
                <a:cubicBezTo>
                  <a:pt x="2446087" y="485807"/>
                  <a:pt x="2405022" y="496579"/>
                  <a:pt x="2380114" y="513072"/>
                </a:cubicBezTo>
                <a:cubicBezTo>
                  <a:pt x="2366313" y="524180"/>
                  <a:pt x="2363284" y="534952"/>
                  <a:pt x="2341404" y="529566"/>
                </a:cubicBezTo>
                <a:cubicBezTo>
                  <a:pt x="2355205" y="507687"/>
                  <a:pt x="2382806" y="510716"/>
                  <a:pt x="2404686" y="494223"/>
                </a:cubicBezTo>
                <a:cubicBezTo>
                  <a:pt x="2415793" y="488837"/>
                  <a:pt x="2421179" y="477729"/>
                  <a:pt x="2437672" y="469650"/>
                </a:cubicBezTo>
                <a:cubicBezTo>
                  <a:pt x="2443058" y="469650"/>
                  <a:pt x="2443058" y="475036"/>
                  <a:pt x="2451473" y="472343"/>
                </a:cubicBezTo>
                <a:cubicBezTo>
                  <a:pt x="2462581" y="461572"/>
                  <a:pt x="2465274" y="442386"/>
                  <a:pt x="2481767" y="437000"/>
                </a:cubicBezTo>
                <a:cubicBezTo>
                  <a:pt x="2479075" y="428922"/>
                  <a:pt x="2476045" y="428922"/>
                  <a:pt x="2484460" y="423536"/>
                </a:cubicBezTo>
                <a:cubicBezTo>
                  <a:pt x="2484460" y="418150"/>
                  <a:pt x="2479075" y="418150"/>
                  <a:pt x="2479075" y="415458"/>
                </a:cubicBezTo>
                <a:cubicBezTo>
                  <a:pt x="2476382" y="423536"/>
                  <a:pt x="2465274" y="412765"/>
                  <a:pt x="2462581" y="423536"/>
                </a:cubicBezTo>
                <a:cubicBezTo>
                  <a:pt x="2456859" y="415121"/>
                  <a:pt x="2470660" y="404350"/>
                  <a:pt x="2481767" y="401657"/>
                </a:cubicBezTo>
                <a:cubicBezTo>
                  <a:pt x="2479075" y="390885"/>
                  <a:pt x="2462245" y="401657"/>
                  <a:pt x="2470660" y="388193"/>
                </a:cubicBezTo>
                <a:cubicBezTo>
                  <a:pt x="2462581" y="388193"/>
                  <a:pt x="2459888" y="390885"/>
                  <a:pt x="2448780" y="388193"/>
                </a:cubicBezTo>
                <a:cubicBezTo>
                  <a:pt x="2454166" y="382471"/>
                  <a:pt x="2467967" y="379778"/>
                  <a:pt x="2470660" y="371700"/>
                </a:cubicBezTo>
                <a:cubicBezTo>
                  <a:pt x="2509369" y="390549"/>
                  <a:pt x="2536970" y="371700"/>
                  <a:pt x="2556156" y="349820"/>
                </a:cubicBezTo>
                <a:cubicBezTo>
                  <a:pt x="2556156" y="344435"/>
                  <a:pt x="2550434" y="344435"/>
                  <a:pt x="2545049" y="344435"/>
                </a:cubicBezTo>
                <a:cubicBezTo>
                  <a:pt x="2545049" y="333327"/>
                  <a:pt x="2550770" y="330634"/>
                  <a:pt x="2556156" y="325248"/>
                </a:cubicBezTo>
                <a:cubicBezTo>
                  <a:pt x="2564235" y="325248"/>
                  <a:pt x="2569957" y="327941"/>
                  <a:pt x="2575343" y="327941"/>
                </a:cubicBezTo>
                <a:cubicBezTo>
                  <a:pt x="2608330" y="306062"/>
                  <a:pt x="2649395" y="289569"/>
                  <a:pt x="2674303" y="256918"/>
                </a:cubicBezTo>
                <a:cubicBezTo>
                  <a:pt x="2679690" y="264997"/>
                  <a:pt x="2685075" y="259611"/>
                  <a:pt x="2696183" y="256918"/>
                </a:cubicBezTo>
                <a:cubicBezTo>
                  <a:pt x="2693490" y="268025"/>
                  <a:pt x="2696183" y="270718"/>
                  <a:pt x="2698875" y="281490"/>
                </a:cubicBezTo>
                <a:cubicBezTo>
                  <a:pt x="2690460" y="278797"/>
                  <a:pt x="2687768" y="281490"/>
                  <a:pt x="2685075" y="284183"/>
                </a:cubicBezTo>
                <a:cubicBezTo>
                  <a:pt x="2685075" y="289569"/>
                  <a:pt x="2693490" y="286875"/>
                  <a:pt x="2698875" y="286875"/>
                </a:cubicBezTo>
                <a:cubicBezTo>
                  <a:pt x="2698875" y="292261"/>
                  <a:pt x="2690460" y="289569"/>
                  <a:pt x="2690460" y="294954"/>
                </a:cubicBezTo>
                <a:cubicBezTo>
                  <a:pt x="2698539" y="300340"/>
                  <a:pt x="2726141" y="286539"/>
                  <a:pt x="2712339" y="278461"/>
                </a:cubicBezTo>
                <a:cubicBezTo>
                  <a:pt x="2712339" y="267353"/>
                  <a:pt x="2715032" y="261967"/>
                  <a:pt x="2723448" y="259274"/>
                </a:cubicBezTo>
                <a:cubicBezTo>
                  <a:pt x="2720418" y="273074"/>
                  <a:pt x="2728833" y="275768"/>
                  <a:pt x="2728833" y="283846"/>
                </a:cubicBezTo>
                <a:cubicBezTo>
                  <a:pt x="2695510" y="294617"/>
                  <a:pt x="2690124" y="338039"/>
                  <a:pt x="2643336" y="324575"/>
                </a:cubicBezTo>
                <a:cubicBezTo>
                  <a:pt x="2640644" y="319189"/>
                  <a:pt x="2643336" y="319189"/>
                  <a:pt x="2646029" y="316497"/>
                </a:cubicBezTo>
                <a:cubicBezTo>
                  <a:pt x="2637614" y="313803"/>
                  <a:pt x="2640644" y="321882"/>
                  <a:pt x="2632229" y="319189"/>
                </a:cubicBezTo>
                <a:cubicBezTo>
                  <a:pt x="2637614" y="324912"/>
                  <a:pt x="2640644" y="330297"/>
                  <a:pt x="2646029" y="338375"/>
                </a:cubicBezTo>
                <a:cubicBezTo>
                  <a:pt x="2632229" y="346454"/>
                  <a:pt x="2621457" y="357562"/>
                  <a:pt x="2613042" y="368333"/>
                </a:cubicBezTo>
                <a:cubicBezTo>
                  <a:pt x="2629536" y="373719"/>
                  <a:pt x="2648722" y="357226"/>
                  <a:pt x="2662523" y="351840"/>
                </a:cubicBezTo>
                <a:cubicBezTo>
                  <a:pt x="2662523" y="357226"/>
                  <a:pt x="2662523" y="359919"/>
                  <a:pt x="2665215" y="362611"/>
                </a:cubicBezTo>
                <a:cubicBezTo>
                  <a:pt x="2681709" y="351840"/>
                  <a:pt x="2695510" y="335346"/>
                  <a:pt x="2712003" y="321882"/>
                </a:cubicBezTo>
                <a:cubicBezTo>
                  <a:pt x="2736912" y="327268"/>
                  <a:pt x="2734219" y="308082"/>
                  <a:pt x="2756098" y="302696"/>
                </a:cubicBezTo>
                <a:cubicBezTo>
                  <a:pt x="2753405" y="308082"/>
                  <a:pt x="2748020" y="308082"/>
                  <a:pt x="2750712" y="316160"/>
                </a:cubicBezTo>
                <a:cubicBezTo>
                  <a:pt x="2761821" y="313467"/>
                  <a:pt x="2769899" y="310774"/>
                  <a:pt x="2767206" y="291588"/>
                </a:cubicBezTo>
                <a:cubicBezTo>
                  <a:pt x="2781006" y="291588"/>
                  <a:pt x="2772928" y="299666"/>
                  <a:pt x="2775621" y="305052"/>
                </a:cubicBezTo>
                <a:cubicBezTo>
                  <a:pt x="2789421" y="299666"/>
                  <a:pt x="2794807" y="285866"/>
                  <a:pt x="2811301" y="283173"/>
                </a:cubicBezTo>
                <a:cubicBezTo>
                  <a:pt x="2797500" y="255908"/>
                  <a:pt x="2838566" y="242107"/>
                  <a:pt x="2863474" y="236721"/>
                </a:cubicBezTo>
                <a:close/>
                <a:moveTo>
                  <a:pt x="2321208" y="236048"/>
                </a:moveTo>
                <a:cubicBezTo>
                  <a:pt x="2321208" y="238741"/>
                  <a:pt x="2318515" y="241434"/>
                  <a:pt x="2318515" y="246820"/>
                </a:cubicBezTo>
                <a:cubicBezTo>
                  <a:pt x="2329287" y="249512"/>
                  <a:pt x="2332316" y="236048"/>
                  <a:pt x="2321208" y="236048"/>
                </a:cubicBezTo>
                <a:close/>
                <a:moveTo>
                  <a:pt x="2786392" y="233019"/>
                </a:moveTo>
                <a:cubicBezTo>
                  <a:pt x="2786392" y="246820"/>
                  <a:pt x="2789085" y="246820"/>
                  <a:pt x="2786392" y="257592"/>
                </a:cubicBezTo>
                <a:cubicBezTo>
                  <a:pt x="2769899" y="254898"/>
                  <a:pt x="2756098" y="274085"/>
                  <a:pt x="2736912" y="274085"/>
                </a:cubicBezTo>
                <a:cubicBezTo>
                  <a:pt x="2734219" y="257592"/>
                  <a:pt x="2745327" y="254898"/>
                  <a:pt x="2736912" y="241097"/>
                </a:cubicBezTo>
                <a:cubicBezTo>
                  <a:pt x="2745327" y="233019"/>
                  <a:pt x="2756098" y="235712"/>
                  <a:pt x="2767206" y="238405"/>
                </a:cubicBezTo>
                <a:cubicBezTo>
                  <a:pt x="2756098" y="244127"/>
                  <a:pt x="2747683" y="246820"/>
                  <a:pt x="2742297" y="257592"/>
                </a:cubicBezTo>
                <a:cubicBezTo>
                  <a:pt x="2764513" y="262977"/>
                  <a:pt x="2758791" y="227634"/>
                  <a:pt x="2786392" y="233019"/>
                </a:cubicBezTo>
                <a:close/>
                <a:moveTo>
                  <a:pt x="803974" y="232893"/>
                </a:moveTo>
                <a:cubicBezTo>
                  <a:pt x="799514" y="234618"/>
                  <a:pt x="796064" y="238741"/>
                  <a:pt x="796064" y="244127"/>
                </a:cubicBezTo>
                <a:cubicBezTo>
                  <a:pt x="801450" y="246820"/>
                  <a:pt x="801450" y="246820"/>
                  <a:pt x="809865" y="246820"/>
                </a:cubicBezTo>
                <a:cubicBezTo>
                  <a:pt x="815250" y="241434"/>
                  <a:pt x="806835" y="236048"/>
                  <a:pt x="815250" y="236048"/>
                </a:cubicBezTo>
                <a:cubicBezTo>
                  <a:pt x="815250" y="236048"/>
                  <a:pt x="817943" y="238741"/>
                  <a:pt x="817943" y="236048"/>
                </a:cubicBezTo>
                <a:cubicBezTo>
                  <a:pt x="813904" y="231841"/>
                  <a:pt x="808434" y="231168"/>
                  <a:pt x="803974" y="232893"/>
                </a:cubicBezTo>
                <a:close/>
                <a:moveTo>
                  <a:pt x="2715032" y="230326"/>
                </a:moveTo>
                <a:cubicBezTo>
                  <a:pt x="2720418" y="230326"/>
                  <a:pt x="2715032" y="233019"/>
                  <a:pt x="2715032" y="238405"/>
                </a:cubicBezTo>
                <a:cubicBezTo>
                  <a:pt x="2709311" y="238405"/>
                  <a:pt x="2709311" y="233019"/>
                  <a:pt x="2703924" y="235712"/>
                </a:cubicBezTo>
                <a:cubicBezTo>
                  <a:pt x="2703924" y="224940"/>
                  <a:pt x="2712339" y="235712"/>
                  <a:pt x="2715032" y="230326"/>
                </a:cubicBezTo>
                <a:close/>
                <a:moveTo>
                  <a:pt x="3014608" y="227634"/>
                </a:moveTo>
                <a:cubicBezTo>
                  <a:pt x="3017301" y="230326"/>
                  <a:pt x="3020331" y="233019"/>
                  <a:pt x="3025717" y="235712"/>
                </a:cubicBezTo>
                <a:cubicBezTo>
                  <a:pt x="3017638" y="241097"/>
                  <a:pt x="3023024" y="252205"/>
                  <a:pt x="3020331" y="257592"/>
                </a:cubicBezTo>
                <a:cubicBezTo>
                  <a:pt x="3003837" y="249512"/>
                  <a:pt x="2993066" y="257592"/>
                  <a:pt x="2987007" y="271392"/>
                </a:cubicBezTo>
                <a:cubicBezTo>
                  <a:pt x="2978928" y="249512"/>
                  <a:pt x="3009223" y="244127"/>
                  <a:pt x="3014608" y="227634"/>
                </a:cubicBezTo>
                <a:close/>
                <a:moveTo>
                  <a:pt x="432534" y="224940"/>
                </a:moveTo>
                <a:cubicBezTo>
                  <a:pt x="424119" y="238741"/>
                  <a:pt x="410318" y="244127"/>
                  <a:pt x="393825" y="249512"/>
                </a:cubicBezTo>
                <a:cubicBezTo>
                  <a:pt x="404932" y="241434"/>
                  <a:pt x="410655" y="222248"/>
                  <a:pt x="432534" y="224940"/>
                </a:cubicBezTo>
                <a:close/>
                <a:moveTo>
                  <a:pt x="3160694" y="219555"/>
                </a:moveTo>
                <a:cubicBezTo>
                  <a:pt x="3163387" y="230663"/>
                  <a:pt x="3155308" y="227970"/>
                  <a:pt x="3158000" y="236048"/>
                </a:cubicBezTo>
                <a:cubicBezTo>
                  <a:pt x="3166416" y="236048"/>
                  <a:pt x="3169109" y="230326"/>
                  <a:pt x="3169109" y="222248"/>
                </a:cubicBezTo>
                <a:cubicBezTo>
                  <a:pt x="3166079" y="222248"/>
                  <a:pt x="3163387" y="222248"/>
                  <a:pt x="3160694" y="219555"/>
                </a:cubicBezTo>
                <a:close/>
                <a:moveTo>
                  <a:pt x="2833179" y="216863"/>
                </a:moveTo>
                <a:cubicBezTo>
                  <a:pt x="2833179" y="224940"/>
                  <a:pt x="2841258" y="219555"/>
                  <a:pt x="2838566" y="230326"/>
                </a:cubicBezTo>
                <a:cubicBezTo>
                  <a:pt x="2822072" y="230326"/>
                  <a:pt x="2813994" y="238741"/>
                  <a:pt x="2805579" y="246820"/>
                </a:cubicBezTo>
                <a:cubicBezTo>
                  <a:pt x="2805579" y="238741"/>
                  <a:pt x="2822409" y="222248"/>
                  <a:pt x="2833179" y="216863"/>
                </a:cubicBezTo>
                <a:close/>
                <a:moveTo>
                  <a:pt x="266589" y="212997"/>
                </a:moveTo>
                <a:cubicBezTo>
                  <a:pt x="270123" y="212487"/>
                  <a:pt x="273910" y="213496"/>
                  <a:pt x="278033" y="216863"/>
                </a:cubicBezTo>
                <a:cubicBezTo>
                  <a:pt x="267263" y="227634"/>
                  <a:pt x="253461" y="233356"/>
                  <a:pt x="242354" y="244127"/>
                </a:cubicBezTo>
                <a:cubicBezTo>
                  <a:pt x="239661" y="241434"/>
                  <a:pt x="242354" y="236048"/>
                  <a:pt x="239324" y="236048"/>
                </a:cubicBezTo>
                <a:cubicBezTo>
                  <a:pt x="247655" y="229737"/>
                  <a:pt x="255986" y="214527"/>
                  <a:pt x="266589" y="212997"/>
                </a:cubicBezTo>
                <a:close/>
                <a:moveTo>
                  <a:pt x="3067455" y="208784"/>
                </a:moveTo>
                <a:cubicBezTo>
                  <a:pt x="3064762" y="216863"/>
                  <a:pt x="3056347" y="224940"/>
                  <a:pt x="3050962" y="216863"/>
                </a:cubicBezTo>
                <a:cubicBezTo>
                  <a:pt x="3048269" y="230663"/>
                  <a:pt x="3067791" y="225277"/>
                  <a:pt x="3059377" y="238741"/>
                </a:cubicBezTo>
                <a:cubicBezTo>
                  <a:pt x="3059377" y="244127"/>
                  <a:pt x="3067791" y="238741"/>
                  <a:pt x="3070484" y="241434"/>
                </a:cubicBezTo>
                <a:cubicBezTo>
                  <a:pt x="3073177" y="252205"/>
                  <a:pt x="3076207" y="263313"/>
                  <a:pt x="3067791" y="271392"/>
                </a:cubicBezTo>
                <a:cubicBezTo>
                  <a:pt x="3070484" y="274085"/>
                  <a:pt x="3070484" y="274085"/>
                  <a:pt x="3070484" y="276777"/>
                </a:cubicBezTo>
                <a:cubicBezTo>
                  <a:pt x="3087314" y="268699"/>
                  <a:pt x="3103808" y="263313"/>
                  <a:pt x="3109194" y="244127"/>
                </a:cubicBezTo>
                <a:cubicBezTo>
                  <a:pt x="3122994" y="249849"/>
                  <a:pt x="3128380" y="236048"/>
                  <a:pt x="3144873" y="230663"/>
                </a:cubicBezTo>
                <a:cubicBezTo>
                  <a:pt x="3155645" y="249512"/>
                  <a:pt x="3111550" y="249512"/>
                  <a:pt x="3119965" y="266006"/>
                </a:cubicBezTo>
                <a:cubicBezTo>
                  <a:pt x="3108857" y="271392"/>
                  <a:pt x="3103471" y="287549"/>
                  <a:pt x="3089671" y="279470"/>
                </a:cubicBezTo>
                <a:cubicBezTo>
                  <a:pt x="3083949" y="282163"/>
                  <a:pt x="3086978" y="287549"/>
                  <a:pt x="3078562" y="284856"/>
                </a:cubicBezTo>
                <a:cubicBezTo>
                  <a:pt x="3081255" y="301350"/>
                  <a:pt x="3070148" y="304042"/>
                  <a:pt x="3067455" y="314814"/>
                </a:cubicBezTo>
                <a:cubicBezTo>
                  <a:pt x="3059040" y="314814"/>
                  <a:pt x="3045239" y="317506"/>
                  <a:pt x="3045913" y="331307"/>
                </a:cubicBezTo>
                <a:cubicBezTo>
                  <a:pt x="3037497" y="331307"/>
                  <a:pt x="3037497" y="336693"/>
                  <a:pt x="3034804" y="331307"/>
                </a:cubicBezTo>
                <a:cubicBezTo>
                  <a:pt x="3032112" y="325922"/>
                  <a:pt x="3037497" y="325922"/>
                  <a:pt x="3037497" y="317843"/>
                </a:cubicBezTo>
                <a:cubicBezTo>
                  <a:pt x="3026726" y="317843"/>
                  <a:pt x="3026726" y="325922"/>
                  <a:pt x="3015618" y="325922"/>
                </a:cubicBezTo>
                <a:cubicBezTo>
                  <a:pt x="3018311" y="314814"/>
                  <a:pt x="3029419" y="314814"/>
                  <a:pt x="3034804" y="309428"/>
                </a:cubicBezTo>
                <a:cubicBezTo>
                  <a:pt x="3040190" y="309428"/>
                  <a:pt x="3037497" y="317506"/>
                  <a:pt x="3037497" y="322892"/>
                </a:cubicBezTo>
                <a:cubicBezTo>
                  <a:pt x="3048269" y="320199"/>
                  <a:pt x="3042883" y="306735"/>
                  <a:pt x="3059377" y="314814"/>
                </a:cubicBezTo>
                <a:cubicBezTo>
                  <a:pt x="3059377" y="314814"/>
                  <a:pt x="3059377" y="314814"/>
                  <a:pt x="3059377" y="309428"/>
                </a:cubicBezTo>
                <a:cubicBezTo>
                  <a:pt x="3053654" y="309428"/>
                  <a:pt x="3042546" y="287549"/>
                  <a:pt x="3050962" y="279470"/>
                </a:cubicBezTo>
                <a:cubicBezTo>
                  <a:pt x="3050962" y="276777"/>
                  <a:pt x="3047932" y="282163"/>
                  <a:pt x="3042546" y="279470"/>
                </a:cubicBezTo>
                <a:cubicBezTo>
                  <a:pt x="3047932" y="263313"/>
                  <a:pt x="3047932" y="254898"/>
                  <a:pt x="3056347" y="244127"/>
                </a:cubicBezTo>
                <a:cubicBezTo>
                  <a:pt x="3045239" y="246820"/>
                  <a:pt x="3056347" y="225277"/>
                  <a:pt x="3039853" y="233356"/>
                </a:cubicBezTo>
                <a:cubicBezTo>
                  <a:pt x="3039853" y="219555"/>
                  <a:pt x="3053654" y="211477"/>
                  <a:pt x="3067455" y="208784"/>
                </a:cubicBezTo>
                <a:close/>
                <a:moveTo>
                  <a:pt x="2310437" y="206091"/>
                </a:moveTo>
                <a:cubicBezTo>
                  <a:pt x="2288221" y="203062"/>
                  <a:pt x="2277114" y="208784"/>
                  <a:pt x="2271728" y="219555"/>
                </a:cubicBezTo>
                <a:cubicBezTo>
                  <a:pt x="2285528" y="222248"/>
                  <a:pt x="2304715" y="222248"/>
                  <a:pt x="2310437" y="206091"/>
                </a:cubicBezTo>
                <a:close/>
                <a:moveTo>
                  <a:pt x="831071" y="205081"/>
                </a:moveTo>
                <a:cubicBezTo>
                  <a:pt x="830734" y="204408"/>
                  <a:pt x="830061" y="204408"/>
                  <a:pt x="828714" y="205754"/>
                </a:cubicBezTo>
                <a:cubicBezTo>
                  <a:pt x="828714" y="213833"/>
                  <a:pt x="820299" y="211140"/>
                  <a:pt x="814914" y="208447"/>
                </a:cubicBezTo>
                <a:cubicBezTo>
                  <a:pt x="817607" y="219555"/>
                  <a:pt x="831407" y="213833"/>
                  <a:pt x="828714" y="230326"/>
                </a:cubicBezTo>
                <a:cubicBezTo>
                  <a:pt x="828714" y="230326"/>
                  <a:pt x="828714" y="230326"/>
                  <a:pt x="839823" y="230326"/>
                </a:cubicBezTo>
                <a:cubicBezTo>
                  <a:pt x="842852" y="222248"/>
                  <a:pt x="848237" y="222248"/>
                  <a:pt x="847901" y="211140"/>
                </a:cubicBezTo>
                <a:cubicBezTo>
                  <a:pt x="845208" y="205754"/>
                  <a:pt x="831407" y="213833"/>
                  <a:pt x="831407" y="208447"/>
                </a:cubicBezTo>
                <a:cubicBezTo>
                  <a:pt x="831407" y="207100"/>
                  <a:pt x="831407" y="205754"/>
                  <a:pt x="831071" y="205081"/>
                </a:cubicBezTo>
                <a:close/>
                <a:moveTo>
                  <a:pt x="3188295" y="203062"/>
                </a:moveTo>
                <a:cubicBezTo>
                  <a:pt x="3194017" y="203062"/>
                  <a:pt x="3191325" y="216863"/>
                  <a:pt x="3208154" y="210803"/>
                </a:cubicBezTo>
                <a:cubicBezTo>
                  <a:pt x="3210847" y="224267"/>
                  <a:pt x="3202433" y="229990"/>
                  <a:pt x="3199740" y="243454"/>
                </a:cubicBezTo>
                <a:cubicBezTo>
                  <a:pt x="3194354" y="238068"/>
                  <a:pt x="3197047" y="235375"/>
                  <a:pt x="3197047" y="229990"/>
                </a:cubicBezTo>
                <a:cubicBezTo>
                  <a:pt x="3197047" y="229990"/>
                  <a:pt x="3197047" y="229990"/>
                  <a:pt x="3188632" y="229990"/>
                </a:cubicBezTo>
                <a:cubicBezTo>
                  <a:pt x="3196710" y="241097"/>
                  <a:pt x="3185939" y="243791"/>
                  <a:pt x="3174831" y="249176"/>
                </a:cubicBezTo>
                <a:cubicBezTo>
                  <a:pt x="3174831" y="246484"/>
                  <a:pt x="3177524" y="243791"/>
                  <a:pt x="3180216" y="241097"/>
                </a:cubicBezTo>
                <a:cubicBezTo>
                  <a:pt x="3171801" y="235712"/>
                  <a:pt x="3163723" y="243791"/>
                  <a:pt x="3155308" y="243791"/>
                </a:cubicBezTo>
                <a:cubicBezTo>
                  <a:pt x="3152615" y="232683"/>
                  <a:pt x="3152615" y="232683"/>
                  <a:pt x="3155308" y="219218"/>
                </a:cubicBezTo>
                <a:cubicBezTo>
                  <a:pt x="3160694" y="216525"/>
                  <a:pt x="3169109" y="213833"/>
                  <a:pt x="3169109" y="208447"/>
                </a:cubicBezTo>
                <a:cubicBezTo>
                  <a:pt x="3174494" y="208447"/>
                  <a:pt x="3185602" y="211140"/>
                  <a:pt x="3188295" y="203062"/>
                </a:cubicBezTo>
                <a:close/>
                <a:moveTo>
                  <a:pt x="589390" y="200706"/>
                </a:moveTo>
                <a:cubicBezTo>
                  <a:pt x="584005" y="200706"/>
                  <a:pt x="575590" y="203398"/>
                  <a:pt x="575590" y="208784"/>
                </a:cubicBezTo>
                <a:cubicBezTo>
                  <a:pt x="584005" y="211477"/>
                  <a:pt x="589390" y="205754"/>
                  <a:pt x="589390" y="200706"/>
                </a:cubicBezTo>
                <a:close/>
                <a:moveTo>
                  <a:pt x="3224311" y="198012"/>
                </a:moveTo>
                <a:cubicBezTo>
                  <a:pt x="3224311" y="203398"/>
                  <a:pt x="3221618" y="206091"/>
                  <a:pt x="3221618" y="211477"/>
                </a:cubicBezTo>
                <a:cubicBezTo>
                  <a:pt x="3215897" y="214169"/>
                  <a:pt x="3215897" y="211477"/>
                  <a:pt x="3213204" y="208784"/>
                </a:cubicBezTo>
                <a:cubicBezTo>
                  <a:pt x="3213204" y="203062"/>
                  <a:pt x="3218589" y="197676"/>
                  <a:pt x="3224311" y="198012"/>
                </a:cubicBezTo>
                <a:close/>
                <a:moveTo>
                  <a:pt x="122281" y="197886"/>
                </a:moveTo>
                <a:cubicBezTo>
                  <a:pt x="124880" y="197676"/>
                  <a:pt x="127488" y="198349"/>
                  <a:pt x="129592" y="200368"/>
                </a:cubicBezTo>
                <a:cubicBezTo>
                  <a:pt x="126899" y="208784"/>
                  <a:pt x="115791" y="205754"/>
                  <a:pt x="113098" y="211140"/>
                </a:cubicBezTo>
                <a:cubicBezTo>
                  <a:pt x="106787" y="207100"/>
                  <a:pt x="114487" y="198517"/>
                  <a:pt x="122281" y="197886"/>
                </a:cubicBezTo>
                <a:close/>
                <a:moveTo>
                  <a:pt x="3078226" y="192290"/>
                </a:moveTo>
                <a:cubicBezTo>
                  <a:pt x="3078226" y="192290"/>
                  <a:pt x="3078226" y="192290"/>
                  <a:pt x="3086642" y="192290"/>
                </a:cubicBezTo>
                <a:cubicBezTo>
                  <a:pt x="3086642" y="194983"/>
                  <a:pt x="3086642" y="200368"/>
                  <a:pt x="3089334" y="200368"/>
                </a:cubicBezTo>
                <a:cubicBezTo>
                  <a:pt x="3089334" y="205754"/>
                  <a:pt x="3080919" y="200368"/>
                  <a:pt x="3075533" y="203062"/>
                </a:cubicBezTo>
                <a:cubicBezTo>
                  <a:pt x="3075533" y="197676"/>
                  <a:pt x="3078226" y="197676"/>
                  <a:pt x="3078226" y="192290"/>
                </a:cubicBezTo>
                <a:close/>
                <a:moveTo>
                  <a:pt x="848237" y="192290"/>
                </a:moveTo>
                <a:cubicBezTo>
                  <a:pt x="848237" y="194983"/>
                  <a:pt x="845544" y="197676"/>
                  <a:pt x="848237" y="200368"/>
                </a:cubicBezTo>
                <a:cubicBezTo>
                  <a:pt x="848237" y="197676"/>
                  <a:pt x="848237" y="194983"/>
                  <a:pt x="850930" y="194983"/>
                </a:cubicBezTo>
                <a:cubicBezTo>
                  <a:pt x="850930" y="205754"/>
                  <a:pt x="859345" y="205754"/>
                  <a:pt x="859008" y="214169"/>
                </a:cubicBezTo>
                <a:cubicBezTo>
                  <a:pt x="861701" y="206091"/>
                  <a:pt x="867423" y="211477"/>
                  <a:pt x="870116" y="208784"/>
                </a:cubicBezTo>
                <a:cubicBezTo>
                  <a:pt x="864731" y="200368"/>
                  <a:pt x="859345" y="192290"/>
                  <a:pt x="848237" y="192290"/>
                </a:cubicBezTo>
                <a:close/>
                <a:moveTo>
                  <a:pt x="325157" y="192290"/>
                </a:moveTo>
                <a:cubicBezTo>
                  <a:pt x="333236" y="189597"/>
                  <a:pt x="330543" y="200368"/>
                  <a:pt x="330880" y="208784"/>
                </a:cubicBezTo>
                <a:cubicBezTo>
                  <a:pt x="319772" y="206091"/>
                  <a:pt x="319772" y="214169"/>
                  <a:pt x="305972" y="208784"/>
                </a:cubicBezTo>
                <a:cubicBezTo>
                  <a:pt x="311357" y="200368"/>
                  <a:pt x="322464" y="203062"/>
                  <a:pt x="325157" y="192290"/>
                </a:cubicBezTo>
                <a:close/>
                <a:moveTo>
                  <a:pt x="3158000" y="189597"/>
                </a:moveTo>
                <a:cubicBezTo>
                  <a:pt x="3149922" y="200706"/>
                  <a:pt x="3163387" y="214169"/>
                  <a:pt x="3141507" y="214169"/>
                </a:cubicBezTo>
                <a:cubicBezTo>
                  <a:pt x="3144536" y="198012"/>
                  <a:pt x="3122321" y="216863"/>
                  <a:pt x="3119628" y="208784"/>
                </a:cubicBezTo>
                <a:cubicBezTo>
                  <a:pt x="3127707" y="197676"/>
                  <a:pt x="3141507" y="186905"/>
                  <a:pt x="3158000" y="189597"/>
                </a:cubicBezTo>
                <a:close/>
                <a:moveTo>
                  <a:pt x="890775" y="182403"/>
                </a:moveTo>
                <a:cubicBezTo>
                  <a:pt x="885937" y="183455"/>
                  <a:pt x="881056" y="185558"/>
                  <a:pt x="878195" y="186905"/>
                </a:cubicBezTo>
                <a:cubicBezTo>
                  <a:pt x="883917" y="186905"/>
                  <a:pt x="881224" y="194983"/>
                  <a:pt x="886610" y="194983"/>
                </a:cubicBezTo>
                <a:cubicBezTo>
                  <a:pt x="889303" y="189597"/>
                  <a:pt x="900411" y="189597"/>
                  <a:pt x="903103" y="184212"/>
                </a:cubicBezTo>
                <a:cubicBezTo>
                  <a:pt x="900410" y="181351"/>
                  <a:pt x="895614" y="181351"/>
                  <a:pt x="890775" y="182403"/>
                </a:cubicBezTo>
                <a:close/>
                <a:moveTo>
                  <a:pt x="2946278" y="165026"/>
                </a:moveTo>
                <a:cubicBezTo>
                  <a:pt x="2940556" y="165026"/>
                  <a:pt x="2932477" y="167718"/>
                  <a:pt x="2935170" y="178490"/>
                </a:cubicBezTo>
                <a:cubicBezTo>
                  <a:pt x="2943586" y="178490"/>
                  <a:pt x="2946278" y="173104"/>
                  <a:pt x="2946278" y="165026"/>
                </a:cubicBezTo>
                <a:close/>
                <a:moveTo>
                  <a:pt x="542602" y="165026"/>
                </a:moveTo>
                <a:cubicBezTo>
                  <a:pt x="537217" y="167718"/>
                  <a:pt x="526109" y="165026"/>
                  <a:pt x="526109" y="173104"/>
                </a:cubicBezTo>
                <a:cubicBezTo>
                  <a:pt x="534187" y="173104"/>
                  <a:pt x="542602" y="173104"/>
                  <a:pt x="542602" y="165026"/>
                </a:cubicBezTo>
                <a:close/>
                <a:moveTo>
                  <a:pt x="2422862" y="154254"/>
                </a:moveTo>
                <a:cubicBezTo>
                  <a:pt x="2414447" y="168055"/>
                  <a:pt x="2403676" y="159977"/>
                  <a:pt x="2395260" y="173440"/>
                </a:cubicBezTo>
                <a:cubicBezTo>
                  <a:pt x="2389875" y="170748"/>
                  <a:pt x="2389875" y="165362"/>
                  <a:pt x="2389875" y="159977"/>
                </a:cubicBezTo>
                <a:cubicBezTo>
                  <a:pt x="2379103" y="159977"/>
                  <a:pt x="2370689" y="159977"/>
                  <a:pt x="2370689" y="168055"/>
                </a:cubicBezTo>
                <a:cubicBezTo>
                  <a:pt x="2373718" y="170748"/>
                  <a:pt x="2379103" y="170748"/>
                  <a:pt x="2379103" y="173440"/>
                </a:cubicBezTo>
                <a:cubicBezTo>
                  <a:pt x="2376411" y="178826"/>
                  <a:pt x="2370689" y="181519"/>
                  <a:pt x="2365303" y="184212"/>
                </a:cubicBezTo>
                <a:cubicBezTo>
                  <a:pt x="2370689" y="184212"/>
                  <a:pt x="2362273" y="200706"/>
                  <a:pt x="2370689" y="200706"/>
                </a:cubicBezTo>
                <a:cubicBezTo>
                  <a:pt x="2370689" y="195320"/>
                  <a:pt x="2376411" y="195320"/>
                  <a:pt x="2379103" y="195320"/>
                </a:cubicBezTo>
                <a:cubicBezTo>
                  <a:pt x="2379103" y="198012"/>
                  <a:pt x="2381797" y="203398"/>
                  <a:pt x="2381797" y="206091"/>
                </a:cubicBezTo>
                <a:cubicBezTo>
                  <a:pt x="2376074" y="206091"/>
                  <a:pt x="2370689" y="208784"/>
                  <a:pt x="2370689" y="214169"/>
                </a:cubicBezTo>
                <a:cubicBezTo>
                  <a:pt x="2387182" y="219555"/>
                  <a:pt x="2400983" y="200368"/>
                  <a:pt x="2414784" y="192290"/>
                </a:cubicBezTo>
                <a:cubicBezTo>
                  <a:pt x="2417813" y="181182"/>
                  <a:pt x="2412091" y="178490"/>
                  <a:pt x="2409398" y="173104"/>
                </a:cubicBezTo>
                <a:cubicBezTo>
                  <a:pt x="2414784" y="173104"/>
                  <a:pt x="2417813" y="178490"/>
                  <a:pt x="2423199" y="175797"/>
                </a:cubicBezTo>
                <a:cubicBezTo>
                  <a:pt x="2420170" y="167718"/>
                  <a:pt x="2433970" y="156947"/>
                  <a:pt x="2422862" y="154254"/>
                </a:cubicBezTo>
                <a:close/>
                <a:moveTo>
                  <a:pt x="3301393" y="148532"/>
                </a:moveTo>
                <a:cubicBezTo>
                  <a:pt x="3312165" y="148532"/>
                  <a:pt x="3298700" y="159639"/>
                  <a:pt x="3307116" y="162333"/>
                </a:cubicBezTo>
                <a:cubicBezTo>
                  <a:pt x="3301393" y="170411"/>
                  <a:pt x="3290622" y="167718"/>
                  <a:pt x="3282207" y="173104"/>
                </a:cubicBezTo>
                <a:cubicBezTo>
                  <a:pt x="3284900" y="156610"/>
                  <a:pt x="3290285" y="156610"/>
                  <a:pt x="3301393" y="148532"/>
                </a:cubicBezTo>
                <a:close/>
                <a:moveTo>
                  <a:pt x="418733" y="146176"/>
                </a:moveTo>
                <a:cubicBezTo>
                  <a:pt x="424455" y="148869"/>
                  <a:pt x="429841" y="148869"/>
                  <a:pt x="427148" y="156947"/>
                </a:cubicBezTo>
                <a:cubicBezTo>
                  <a:pt x="427148" y="156947"/>
                  <a:pt x="427148" y="156947"/>
                  <a:pt x="418733" y="156947"/>
                </a:cubicBezTo>
                <a:cubicBezTo>
                  <a:pt x="416040" y="151561"/>
                  <a:pt x="418733" y="148532"/>
                  <a:pt x="418733" y="146176"/>
                </a:cubicBezTo>
                <a:close/>
                <a:moveTo>
                  <a:pt x="2715032" y="140454"/>
                </a:moveTo>
                <a:cubicBezTo>
                  <a:pt x="2712339" y="161996"/>
                  <a:pt x="2684738" y="156610"/>
                  <a:pt x="2684738" y="178490"/>
                </a:cubicBezTo>
                <a:cubicBezTo>
                  <a:pt x="2706617" y="175797"/>
                  <a:pt x="2720418" y="165026"/>
                  <a:pt x="2728833" y="145839"/>
                </a:cubicBezTo>
                <a:cubicBezTo>
                  <a:pt x="2723448" y="145839"/>
                  <a:pt x="2723448" y="140454"/>
                  <a:pt x="2715032" y="140454"/>
                </a:cubicBezTo>
                <a:close/>
                <a:moveTo>
                  <a:pt x="399846" y="138722"/>
                </a:moveTo>
                <a:lnTo>
                  <a:pt x="403812" y="144714"/>
                </a:lnTo>
                <a:cubicBezTo>
                  <a:pt x="399757" y="152382"/>
                  <a:pt x="373881" y="161659"/>
                  <a:pt x="363530" y="167718"/>
                </a:cubicBezTo>
                <a:cubicBezTo>
                  <a:pt x="366391" y="159471"/>
                  <a:pt x="371272" y="152655"/>
                  <a:pt x="377836" y="147564"/>
                </a:cubicBezTo>
                <a:close/>
                <a:moveTo>
                  <a:pt x="399210" y="137761"/>
                </a:moveTo>
                <a:cubicBezTo>
                  <a:pt x="402239" y="137761"/>
                  <a:pt x="402239" y="137761"/>
                  <a:pt x="402239" y="137761"/>
                </a:cubicBezTo>
                <a:lnTo>
                  <a:pt x="399846" y="138722"/>
                </a:lnTo>
                <a:close/>
                <a:moveTo>
                  <a:pt x="3059040" y="132375"/>
                </a:moveTo>
                <a:cubicBezTo>
                  <a:pt x="3064426" y="143146"/>
                  <a:pt x="3067455" y="170411"/>
                  <a:pt x="3083612" y="170748"/>
                </a:cubicBezTo>
                <a:cubicBezTo>
                  <a:pt x="3078226" y="184549"/>
                  <a:pt x="3072841" y="192627"/>
                  <a:pt x="3061733" y="198012"/>
                </a:cubicBezTo>
                <a:cubicBezTo>
                  <a:pt x="3059040" y="173440"/>
                  <a:pt x="3061733" y="168055"/>
                  <a:pt x="3039853" y="151561"/>
                </a:cubicBezTo>
                <a:cubicBezTo>
                  <a:pt x="3042546" y="140454"/>
                  <a:pt x="3053654" y="140454"/>
                  <a:pt x="3059040" y="132375"/>
                </a:cubicBezTo>
                <a:close/>
                <a:moveTo>
                  <a:pt x="593766" y="126258"/>
                </a:moveTo>
                <a:cubicBezTo>
                  <a:pt x="581711" y="128483"/>
                  <a:pt x="566249" y="137761"/>
                  <a:pt x="578619" y="137761"/>
                </a:cubicBezTo>
                <a:cubicBezTo>
                  <a:pt x="567511" y="143146"/>
                  <a:pt x="553711" y="148869"/>
                  <a:pt x="548325" y="162333"/>
                </a:cubicBezTo>
                <a:cubicBezTo>
                  <a:pt x="551018" y="162333"/>
                  <a:pt x="551018" y="167718"/>
                  <a:pt x="553711" y="170411"/>
                </a:cubicBezTo>
                <a:cubicBezTo>
                  <a:pt x="580975" y="165026"/>
                  <a:pt x="586697" y="140454"/>
                  <a:pt x="603527" y="126989"/>
                </a:cubicBezTo>
                <a:cubicBezTo>
                  <a:pt x="601423" y="125559"/>
                  <a:pt x="597784" y="125517"/>
                  <a:pt x="593766" y="126258"/>
                </a:cubicBezTo>
                <a:close/>
                <a:moveTo>
                  <a:pt x="542602" y="115881"/>
                </a:moveTo>
                <a:cubicBezTo>
                  <a:pt x="537217" y="118911"/>
                  <a:pt x="523417" y="126989"/>
                  <a:pt x="528802" y="132375"/>
                </a:cubicBezTo>
                <a:cubicBezTo>
                  <a:pt x="534187" y="126989"/>
                  <a:pt x="539910" y="124297"/>
                  <a:pt x="542602" y="115881"/>
                </a:cubicBezTo>
                <a:close/>
                <a:moveTo>
                  <a:pt x="3034132" y="113189"/>
                </a:moveTo>
                <a:cubicBezTo>
                  <a:pt x="3009559" y="118574"/>
                  <a:pt x="2984651" y="126989"/>
                  <a:pt x="2981621" y="154254"/>
                </a:cubicBezTo>
                <a:cubicBezTo>
                  <a:pt x="2995422" y="151561"/>
                  <a:pt x="3011915" y="143146"/>
                  <a:pt x="3006530" y="129682"/>
                </a:cubicBezTo>
                <a:cubicBezTo>
                  <a:pt x="3017301" y="126989"/>
                  <a:pt x="3014608" y="126989"/>
                  <a:pt x="3025717" y="129682"/>
                </a:cubicBezTo>
                <a:cubicBezTo>
                  <a:pt x="3028745" y="123960"/>
                  <a:pt x="3034132" y="121268"/>
                  <a:pt x="3034132" y="113189"/>
                </a:cubicBezTo>
                <a:close/>
                <a:moveTo>
                  <a:pt x="572897" y="113189"/>
                </a:moveTo>
                <a:cubicBezTo>
                  <a:pt x="559096" y="121604"/>
                  <a:pt x="551018" y="126989"/>
                  <a:pt x="539910" y="135068"/>
                </a:cubicBezTo>
                <a:cubicBezTo>
                  <a:pt x="542602" y="135068"/>
                  <a:pt x="539910" y="137761"/>
                  <a:pt x="542602" y="137761"/>
                </a:cubicBezTo>
                <a:cubicBezTo>
                  <a:pt x="553711" y="129682"/>
                  <a:pt x="567511" y="126989"/>
                  <a:pt x="572897" y="113189"/>
                </a:cubicBezTo>
                <a:close/>
                <a:moveTo>
                  <a:pt x="475871" y="109560"/>
                </a:moveTo>
                <a:cubicBezTo>
                  <a:pt x="479995" y="109865"/>
                  <a:pt x="483950" y="111758"/>
                  <a:pt x="487400" y="115881"/>
                </a:cubicBezTo>
                <a:cubicBezTo>
                  <a:pt x="479322" y="129682"/>
                  <a:pt x="457105" y="140454"/>
                  <a:pt x="443305" y="132375"/>
                </a:cubicBezTo>
                <a:cubicBezTo>
                  <a:pt x="449616" y="122024"/>
                  <a:pt x="463501" y="108645"/>
                  <a:pt x="475871" y="109560"/>
                </a:cubicBezTo>
                <a:close/>
                <a:moveTo>
                  <a:pt x="592083" y="102417"/>
                </a:moveTo>
                <a:cubicBezTo>
                  <a:pt x="584005" y="99724"/>
                  <a:pt x="575590" y="107803"/>
                  <a:pt x="580975" y="113189"/>
                </a:cubicBezTo>
                <a:cubicBezTo>
                  <a:pt x="589390" y="113189"/>
                  <a:pt x="592083" y="110496"/>
                  <a:pt x="592083" y="102417"/>
                </a:cubicBezTo>
                <a:close/>
                <a:moveTo>
                  <a:pt x="3050962" y="102081"/>
                </a:moveTo>
                <a:cubicBezTo>
                  <a:pt x="3045576" y="107803"/>
                  <a:pt x="3037160" y="107803"/>
                  <a:pt x="3037160" y="118574"/>
                </a:cubicBezTo>
                <a:cubicBezTo>
                  <a:pt x="3045239" y="118574"/>
                  <a:pt x="3059040" y="110496"/>
                  <a:pt x="3050962" y="102081"/>
                </a:cubicBezTo>
                <a:close/>
                <a:moveTo>
                  <a:pt x="2478065" y="97032"/>
                </a:moveTo>
                <a:cubicBezTo>
                  <a:pt x="2478065" y="102417"/>
                  <a:pt x="2472679" y="102417"/>
                  <a:pt x="2464264" y="102417"/>
                </a:cubicBezTo>
                <a:cubicBezTo>
                  <a:pt x="2461571" y="110496"/>
                  <a:pt x="2455849" y="116218"/>
                  <a:pt x="2450464" y="126989"/>
                </a:cubicBezTo>
                <a:cubicBezTo>
                  <a:pt x="2453156" y="126989"/>
                  <a:pt x="2455849" y="126989"/>
                  <a:pt x="2455849" y="129682"/>
                </a:cubicBezTo>
                <a:cubicBezTo>
                  <a:pt x="2466957" y="126989"/>
                  <a:pt x="2475035" y="115881"/>
                  <a:pt x="2483450" y="107803"/>
                </a:cubicBezTo>
                <a:cubicBezTo>
                  <a:pt x="2480757" y="105110"/>
                  <a:pt x="2480757" y="97032"/>
                  <a:pt x="2478065" y="97032"/>
                </a:cubicBezTo>
                <a:close/>
                <a:moveTo>
                  <a:pt x="281063" y="80539"/>
                </a:moveTo>
                <a:cubicBezTo>
                  <a:pt x="281063" y="80539"/>
                  <a:pt x="281063" y="80539"/>
                  <a:pt x="289478" y="80539"/>
                </a:cubicBezTo>
                <a:cubicBezTo>
                  <a:pt x="289478" y="88617"/>
                  <a:pt x="281063" y="88617"/>
                  <a:pt x="275677" y="91309"/>
                </a:cubicBezTo>
                <a:cubicBezTo>
                  <a:pt x="275677" y="85924"/>
                  <a:pt x="283755" y="88617"/>
                  <a:pt x="281063" y="80539"/>
                </a:cubicBezTo>
                <a:close/>
                <a:moveTo>
                  <a:pt x="2819379" y="72460"/>
                </a:moveTo>
                <a:cubicBezTo>
                  <a:pt x="2808271" y="69767"/>
                  <a:pt x="2813994" y="80539"/>
                  <a:pt x="2802886" y="77846"/>
                </a:cubicBezTo>
                <a:cubicBezTo>
                  <a:pt x="2805579" y="86260"/>
                  <a:pt x="2808608" y="91646"/>
                  <a:pt x="2813994" y="94339"/>
                </a:cubicBezTo>
                <a:cubicBezTo>
                  <a:pt x="2816686" y="88617"/>
                  <a:pt x="2819379" y="83231"/>
                  <a:pt x="2819379" y="72460"/>
                </a:cubicBezTo>
                <a:close/>
                <a:moveTo>
                  <a:pt x="2403676" y="72460"/>
                </a:moveTo>
                <a:cubicBezTo>
                  <a:pt x="2390211" y="72460"/>
                  <a:pt x="2387182" y="80539"/>
                  <a:pt x="2381797" y="85924"/>
                </a:cubicBezTo>
                <a:cubicBezTo>
                  <a:pt x="2392904" y="91309"/>
                  <a:pt x="2400983" y="80539"/>
                  <a:pt x="2403676" y="72460"/>
                </a:cubicBezTo>
                <a:close/>
                <a:moveTo>
                  <a:pt x="603191" y="69767"/>
                </a:moveTo>
                <a:cubicBezTo>
                  <a:pt x="578619" y="75152"/>
                  <a:pt x="570204" y="97032"/>
                  <a:pt x="553711" y="107803"/>
                </a:cubicBezTo>
                <a:cubicBezTo>
                  <a:pt x="572897" y="97032"/>
                  <a:pt x="594776" y="88617"/>
                  <a:pt x="603191" y="69767"/>
                </a:cubicBezTo>
                <a:close/>
                <a:moveTo>
                  <a:pt x="2472679" y="64045"/>
                </a:moveTo>
                <a:cubicBezTo>
                  <a:pt x="2475372" y="72460"/>
                  <a:pt x="2475372" y="69767"/>
                  <a:pt x="2472679" y="77509"/>
                </a:cubicBezTo>
                <a:cubicBezTo>
                  <a:pt x="2483787" y="77509"/>
                  <a:pt x="2483787" y="64045"/>
                  <a:pt x="2472679" y="64045"/>
                </a:cubicBezTo>
                <a:close/>
                <a:moveTo>
                  <a:pt x="3215897" y="61352"/>
                </a:moveTo>
                <a:cubicBezTo>
                  <a:pt x="3204789" y="61352"/>
                  <a:pt x="3199403" y="67075"/>
                  <a:pt x="3194017" y="72123"/>
                </a:cubicBezTo>
                <a:cubicBezTo>
                  <a:pt x="3202096" y="69430"/>
                  <a:pt x="3215897" y="72123"/>
                  <a:pt x="3215897" y="61352"/>
                </a:cubicBezTo>
                <a:close/>
                <a:moveTo>
                  <a:pt x="2555147" y="58659"/>
                </a:moveTo>
                <a:cubicBezTo>
                  <a:pt x="2541346" y="61352"/>
                  <a:pt x="2535623" y="72460"/>
                  <a:pt x="2544038" y="83231"/>
                </a:cubicBezTo>
                <a:cubicBezTo>
                  <a:pt x="2555147" y="83231"/>
                  <a:pt x="2560532" y="80539"/>
                  <a:pt x="2557840" y="69767"/>
                </a:cubicBezTo>
                <a:cubicBezTo>
                  <a:pt x="2544038" y="72460"/>
                  <a:pt x="2560869" y="67075"/>
                  <a:pt x="2555147" y="58659"/>
                </a:cubicBezTo>
                <a:close/>
                <a:moveTo>
                  <a:pt x="511425" y="58196"/>
                </a:moveTo>
                <a:cubicBezTo>
                  <a:pt x="516600" y="60931"/>
                  <a:pt x="520724" y="65728"/>
                  <a:pt x="523417" y="69767"/>
                </a:cubicBezTo>
                <a:cubicBezTo>
                  <a:pt x="509616" y="75152"/>
                  <a:pt x="504230" y="77846"/>
                  <a:pt x="490429" y="77846"/>
                </a:cubicBezTo>
                <a:cubicBezTo>
                  <a:pt x="487400" y="83231"/>
                  <a:pt x="495815" y="67075"/>
                  <a:pt x="493122" y="58996"/>
                </a:cubicBezTo>
                <a:cubicBezTo>
                  <a:pt x="500022" y="54788"/>
                  <a:pt x="506250" y="55461"/>
                  <a:pt x="511425" y="58196"/>
                </a:cubicBezTo>
                <a:close/>
                <a:moveTo>
                  <a:pt x="2662523" y="50580"/>
                </a:moveTo>
                <a:cubicBezTo>
                  <a:pt x="2668245" y="47888"/>
                  <a:pt x="2665215" y="55966"/>
                  <a:pt x="2670601" y="55966"/>
                </a:cubicBezTo>
                <a:cubicBezTo>
                  <a:pt x="2667908" y="64045"/>
                  <a:pt x="2656800" y="61352"/>
                  <a:pt x="2654107" y="66737"/>
                </a:cubicBezTo>
                <a:cubicBezTo>
                  <a:pt x="2651414" y="66737"/>
                  <a:pt x="2648722" y="61352"/>
                  <a:pt x="2648722" y="55966"/>
                </a:cubicBezTo>
                <a:cubicBezTo>
                  <a:pt x="2657137" y="53274"/>
                  <a:pt x="2665215" y="64045"/>
                  <a:pt x="2662523" y="50580"/>
                </a:cubicBezTo>
                <a:close/>
                <a:moveTo>
                  <a:pt x="305972" y="50580"/>
                </a:moveTo>
                <a:cubicBezTo>
                  <a:pt x="311357" y="55966"/>
                  <a:pt x="297556" y="67075"/>
                  <a:pt x="289478" y="64045"/>
                </a:cubicBezTo>
                <a:cubicBezTo>
                  <a:pt x="294863" y="58659"/>
                  <a:pt x="297556" y="53274"/>
                  <a:pt x="305972" y="50580"/>
                </a:cubicBezTo>
                <a:close/>
                <a:moveTo>
                  <a:pt x="3048269" y="47888"/>
                </a:moveTo>
                <a:cubicBezTo>
                  <a:pt x="3037160" y="53610"/>
                  <a:pt x="3039853" y="58996"/>
                  <a:pt x="3034468" y="64381"/>
                </a:cubicBezTo>
                <a:cubicBezTo>
                  <a:pt x="3034468" y="53274"/>
                  <a:pt x="3014945" y="69767"/>
                  <a:pt x="3023360" y="72460"/>
                </a:cubicBezTo>
                <a:cubicBezTo>
                  <a:pt x="3026389" y="69767"/>
                  <a:pt x="3029082" y="67075"/>
                  <a:pt x="3031775" y="64381"/>
                </a:cubicBezTo>
                <a:cubicBezTo>
                  <a:pt x="3029082" y="72460"/>
                  <a:pt x="3026389" y="77846"/>
                  <a:pt x="3017974" y="77846"/>
                </a:cubicBezTo>
                <a:cubicBezTo>
                  <a:pt x="3017974" y="67075"/>
                  <a:pt x="3009559" y="80539"/>
                  <a:pt x="3004174" y="72460"/>
                </a:cubicBezTo>
                <a:cubicBezTo>
                  <a:pt x="3001481" y="80539"/>
                  <a:pt x="3006867" y="77846"/>
                  <a:pt x="3006867" y="85924"/>
                </a:cubicBezTo>
                <a:cubicBezTo>
                  <a:pt x="3017638" y="88617"/>
                  <a:pt x="3028745" y="88617"/>
                  <a:pt x="3023024" y="102754"/>
                </a:cubicBezTo>
                <a:cubicBezTo>
                  <a:pt x="3036824" y="94339"/>
                  <a:pt x="3042546" y="97032"/>
                  <a:pt x="3061733" y="83568"/>
                </a:cubicBezTo>
                <a:cubicBezTo>
                  <a:pt x="3061733" y="75152"/>
                  <a:pt x="3056347" y="72460"/>
                  <a:pt x="3059040" y="64381"/>
                </a:cubicBezTo>
                <a:cubicBezTo>
                  <a:pt x="3050962" y="64381"/>
                  <a:pt x="3039853" y="72460"/>
                  <a:pt x="3037160" y="64381"/>
                </a:cubicBezTo>
                <a:cubicBezTo>
                  <a:pt x="3042883" y="58659"/>
                  <a:pt x="3056684" y="55966"/>
                  <a:pt x="3048269" y="47888"/>
                </a:cubicBezTo>
                <a:close/>
                <a:moveTo>
                  <a:pt x="2882997" y="45195"/>
                </a:moveTo>
                <a:cubicBezTo>
                  <a:pt x="2874582" y="56303"/>
                  <a:pt x="2874582" y="58996"/>
                  <a:pt x="2869196" y="69767"/>
                </a:cubicBezTo>
                <a:cubicBezTo>
                  <a:pt x="2879968" y="69767"/>
                  <a:pt x="2879968" y="75152"/>
                  <a:pt x="2888383" y="75152"/>
                </a:cubicBezTo>
                <a:cubicBezTo>
                  <a:pt x="2885690" y="61689"/>
                  <a:pt x="2885690" y="50580"/>
                  <a:pt x="2882997" y="45195"/>
                </a:cubicBezTo>
                <a:close/>
                <a:moveTo>
                  <a:pt x="3066782" y="31731"/>
                </a:moveTo>
                <a:cubicBezTo>
                  <a:pt x="3058366" y="34424"/>
                  <a:pt x="3058366" y="45531"/>
                  <a:pt x="3052981" y="50918"/>
                </a:cubicBezTo>
                <a:cubicBezTo>
                  <a:pt x="3052981" y="56303"/>
                  <a:pt x="3058703" y="58996"/>
                  <a:pt x="3061396" y="64381"/>
                </a:cubicBezTo>
                <a:cubicBezTo>
                  <a:pt x="3064089" y="61689"/>
                  <a:pt x="3069811" y="61689"/>
                  <a:pt x="3075197" y="64381"/>
                </a:cubicBezTo>
                <a:cubicBezTo>
                  <a:pt x="3075197" y="67075"/>
                  <a:pt x="3077890" y="69767"/>
                  <a:pt x="3077890" y="72460"/>
                </a:cubicBezTo>
                <a:cubicBezTo>
                  <a:pt x="3069475" y="75152"/>
                  <a:pt x="3072167" y="69767"/>
                  <a:pt x="3066782" y="67075"/>
                </a:cubicBezTo>
                <a:cubicBezTo>
                  <a:pt x="3069811" y="85924"/>
                  <a:pt x="3080582" y="72460"/>
                  <a:pt x="3091690" y="72460"/>
                </a:cubicBezTo>
                <a:cubicBezTo>
                  <a:pt x="3088997" y="77846"/>
                  <a:pt x="3083612" y="75152"/>
                  <a:pt x="3086305" y="83231"/>
                </a:cubicBezTo>
                <a:cubicBezTo>
                  <a:pt x="3097413" y="91646"/>
                  <a:pt x="3108184" y="77846"/>
                  <a:pt x="3116599" y="75152"/>
                </a:cubicBezTo>
                <a:cubicBezTo>
                  <a:pt x="3111213" y="83231"/>
                  <a:pt x="3125014" y="83231"/>
                  <a:pt x="3125014" y="77846"/>
                </a:cubicBezTo>
                <a:cubicBezTo>
                  <a:pt x="3130400" y="80539"/>
                  <a:pt x="3119628" y="83231"/>
                  <a:pt x="3125014" y="91309"/>
                </a:cubicBezTo>
                <a:cubicBezTo>
                  <a:pt x="3064426" y="115881"/>
                  <a:pt x="3012252" y="151561"/>
                  <a:pt x="2965464" y="192290"/>
                </a:cubicBezTo>
                <a:cubicBezTo>
                  <a:pt x="2968157" y="194983"/>
                  <a:pt x="2968157" y="197676"/>
                  <a:pt x="2968157" y="205754"/>
                </a:cubicBezTo>
                <a:cubicBezTo>
                  <a:pt x="2976235" y="205754"/>
                  <a:pt x="2979265" y="192290"/>
                  <a:pt x="2984651" y="200368"/>
                </a:cubicBezTo>
                <a:cubicBezTo>
                  <a:pt x="2995422" y="186905"/>
                  <a:pt x="3003837" y="178490"/>
                  <a:pt x="3006530" y="165026"/>
                </a:cubicBezTo>
                <a:cubicBezTo>
                  <a:pt x="3012252" y="165026"/>
                  <a:pt x="3009223" y="175797"/>
                  <a:pt x="3017638" y="173104"/>
                </a:cubicBezTo>
                <a:cubicBezTo>
                  <a:pt x="3014945" y="178490"/>
                  <a:pt x="3020331" y="181182"/>
                  <a:pt x="3020331" y="186568"/>
                </a:cubicBezTo>
                <a:cubicBezTo>
                  <a:pt x="3009223" y="189261"/>
                  <a:pt x="3017301" y="191954"/>
                  <a:pt x="3011915" y="200032"/>
                </a:cubicBezTo>
                <a:cubicBezTo>
                  <a:pt x="3020331" y="200032"/>
                  <a:pt x="3014945" y="210803"/>
                  <a:pt x="3020331" y="208111"/>
                </a:cubicBezTo>
                <a:cubicBezTo>
                  <a:pt x="3020331" y="232683"/>
                  <a:pt x="2976235" y="241097"/>
                  <a:pt x="2962435" y="254562"/>
                </a:cubicBezTo>
                <a:cubicBezTo>
                  <a:pt x="2951327" y="243791"/>
                  <a:pt x="2978928" y="233019"/>
                  <a:pt x="2978928" y="216525"/>
                </a:cubicBezTo>
                <a:cubicBezTo>
                  <a:pt x="2959742" y="200368"/>
                  <a:pt x="2934834" y="246820"/>
                  <a:pt x="2945942" y="260284"/>
                </a:cubicBezTo>
                <a:cubicBezTo>
                  <a:pt x="2945942" y="268699"/>
                  <a:pt x="2940556" y="271392"/>
                  <a:pt x="2940556" y="279470"/>
                </a:cubicBezTo>
                <a:cubicBezTo>
                  <a:pt x="2935170" y="276777"/>
                  <a:pt x="2926755" y="271392"/>
                  <a:pt x="2924062" y="279470"/>
                </a:cubicBezTo>
                <a:cubicBezTo>
                  <a:pt x="2924062" y="274085"/>
                  <a:pt x="2924062" y="266006"/>
                  <a:pt x="2912954" y="266006"/>
                </a:cubicBezTo>
                <a:cubicBezTo>
                  <a:pt x="2907569" y="271392"/>
                  <a:pt x="2902183" y="276777"/>
                  <a:pt x="2893768" y="279470"/>
                </a:cubicBezTo>
                <a:cubicBezTo>
                  <a:pt x="2888383" y="252205"/>
                  <a:pt x="2915984" y="249512"/>
                  <a:pt x="2929785" y="231000"/>
                </a:cubicBezTo>
                <a:cubicBezTo>
                  <a:pt x="2927092" y="219892"/>
                  <a:pt x="2921706" y="209120"/>
                  <a:pt x="2907906" y="209120"/>
                </a:cubicBezTo>
                <a:cubicBezTo>
                  <a:pt x="2913291" y="201042"/>
                  <a:pt x="2913291" y="189934"/>
                  <a:pt x="2921706" y="184549"/>
                </a:cubicBezTo>
                <a:cubicBezTo>
                  <a:pt x="2921706" y="179163"/>
                  <a:pt x="2913291" y="184549"/>
                  <a:pt x="2913291" y="179163"/>
                </a:cubicBezTo>
                <a:cubicBezTo>
                  <a:pt x="2913291" y="168055"/>
                  <a:pt x="2926755" y="168055"/>
                  <a:pt x="2935170" y="162669"/>
                </a:cubicBezTo>
                <a:cubicBezTo>
                  <a:pt x="2937863" y="148869"/>
                  <a:pt x="2927092" y="148869"/>
                  <a:pt x="2932477" y="138097"/>
                </a:cubicBezTo>
                <a:cubicBezTo>
                  <a:pt x="2935170" y="143820"/>
                  <a:pt x="2937863" y="149205"/>
                  <a:pt x="2937863" y="157283"/>
                </a:cubicBezTo>
                <a:cubicBezTo>
                  <a:pt x="2959742" y="157283"/>
                  <a:pt x="2979265" y="124633"/>
                  <a:pt x="2970850" y="108140"/>
                </a:cubicBezTo>
                <a:cubicBezTo>
                  <a:pt x="2970850" y="105447"/>
                  <a:pt x="2976235" y="108140"/>
                  <a:pt x="2976235" y="102754"/>
                </a:cubicBezTo>
                <a:cubicBezTo>
                  <a:pt x="2984651" y="108140"/>
                  <a:pt x="2987344" y="116555"/>
                  <a:pt x="2984651" y="127326"/>
                </a:cubicBezTo>
                <a:cubicBezTo>
                  <a:pt x="2998451" y="127326"/>
                  <a:pt x="3006530" y="118911"/>
                  <a:pt x="3014945" y="108140"/>
                </a:cubicBezTo>
                <a:cubicBezTo>
                  <a:pt x="3014945" y="102754"/>
                  <a:pt x="3009223" y="94676"/>
                  <a:pt x="3006530" y="102754"/>
                </a:cubicBezTo>
                <a:cubicBezTo>
                  <a:pt x="3003837" y="97368"/>
                  <a:pt x="3006530" y="91983"/>
                  <a:pt x="2992729" y="97368"/>
                </a:cubicBezTo>
                <a:cubicBezTo>
                  <a:pt x="2992729" y="86260"/>
                  <a:pt x="2995422" y="75489"/>
                  <a:pt x="2984314" y="80875"/>
                </a:cubicBezTo>
                <a:cubicBezTo>
                  <a:pt x="2989700" y="58996"/>
                  <a:pt x="3008886" y="64381"/>
                  <a:pt x="3019994" y="56303"/>
                </a:cubicBezTo>
                <a:cubicBezTo>
                  <a:pt x="3022687" y="47888"/>
                  <a:pt x="3014608" y="47888"/>
                  <a:pt x="3017301" y="39809"/>
                </a:cubicBezTo>
                <a:cubicBezTo>
                  <a:pt x="3031102" y="58996"/>
                  <a:pt x="3047596" y="23652"/>
                  <a:pt x="3066782" y="31731"/>
                </a:cubicBezTo>
                <a:close/>
                <a:moveTo>
                  <a:pt x="3075533" y="26009"/>
                </a:moveTo>
                <a:cubicBezTo>
                  <a:pt x="3075533" y="26009"/>
                  <a:pt x="3075533" y="26009"/>
                  <a:pt x="3078226" y="26009"/>
                </a:cubicBezTo>
                <a:cubicBezTo>
                  <a:pt x="3075533" y="26009"/>
                  <a:pt x="3075533" y="28702"/>
                  <a:pt x="3075533" y="31394"/>
                </a:cubicBezTo>
                <a:close/>
                <a:moveTo>
                  <a:pt x="2915647" y="26009"/>
                </a:moveTo>
                <a:cubicBezTo>
                  <a:pt x="2915647" y="31394"/>
                  <a:pt x="2899154" y="31394"/>
                  <a:pt x="2910262" y="36780"/>
                </a:cubicBezTo>
                <a:cubicBezTo>
                  <a:pt x="2912954" y="36780"/>
                  <a:pt x="2926755" y="26009"/>
                  <a:pt x="2915647" y="26009"/>
                </a:cubicBezTo>
                <a:close/>
                <a:moveTo>
                  <a:pt x="410318" y="23316"/>
                </a:moveTo>
                <a:cubicBezTo>
                  <a:pt x="399547" y="39809"/>
                  <a:pt x="371946" y="42502"/>
                  <a:pt x="357808" y="58659"/>
                </a:cubicBezTo>
                <a:cubicBezTo>
                  <a:pt x="357808" y="64045"/>
                  <a:pt x="363530" y="64045"/>
                  <a:pt x="366223" y="64045"/>
                </a:cubicBezTo>
                <a:cubicBezTo>
                  <a:pt x="335929" y="94003"/>
                  <a:pt x="289141" y="96696"/>
                  <a:pt x="256154" y="123960"/>
                </a:cubicBezTo>
                <a:cubicBezTo>
                  <a:pt x="283419" y="99724"/>
                  <a:pt x="313713" y="80539"/>
                  <a:pt x="338622" y="55966"/>
                </a:cubicBezTo>
                <a:cubicBezTo>
                  <a:pt x="344008" y="55966"/>
                  <a:pt x="346701" y="58659"/>
                  <a:pt x="355115" y="58659"/>
                </a:cubicBezTo>
                <a:cubicBezTo>
                  <a:pt x="363530" y="39809"/>
                  <a:pt x="391132" y="23316"/>
                  <a:pt x="410318" y="23316"/>
                </a:cubicBezTo>
                <a:close/>
                <a:moveTo>
                  <a:pt x="671858" y="17930"/>
                </a:moveTo>
                <a:cubicBezTo>
                  <a:pt x="644257" y="15238"/>
                  <a:pt x="638871" y="31731"/>
                  <a:pt x="627763" y="45195"/>
                </a:cubicBezTo>
                <a:cubicBezTo>
                  <a:pt x="636178" y="53274"/>
                  <a:pt x="646949" y="45195"/>
                  <a:pt x="655365" y="42502"/>
                </a:cubicBezTo>
                <a:cubicBezTo>
                  <a:pt x="652672" y="28702"/>
                  <a:pt x="666472" y="26009"/>
                  <a:pt x="671858" y="17930"/>
                </a:cubicBezTo>
                <a:close/>
                <a:moveTo>
                  <a:pt x="2475035" y="17594"/>
                </a:moveTo>
                <a:cubicBezTo>
                  <a:pt x="2469313" y="14901"/>
                  <a:pt x="2469313" y="22979"/>
                  <a:pt x="2463928" y="20286"/>
                </a:cubicBezTo>
                <a:cubicBezTo>
                  <a:pt x="2463928" y="31394"/>
                  <a:pt x="2458542" y="34087"/>
                  <a:pt x="2461235" y="42166"/>
                </a:cubicBezTo>
                <a:cubicBezTo>
                  <a:pt x="2453156" y="42166"/>
                  <a:pt x="2447434" y="47551"/>
                  <a:pt x="2442048" y="52937"/>
                </a:cubicBezTo>
                <a:cubicBezTo>
                  <a:pt x="2442048" y="47551"/>
                  <a:pt x="2450464" y="44858"/>
                  <a:pt x="2439355" y="44858"/>
                </a:cubicBezTo>
                <a:cubicBezTo>
                  <a:pt x="2433970" y="50580"/>
                  <a:pt x="2450464" y="61352"/>
                  <a:pt x="2436663" y="64045"/>
                </a:cubicBezTo>
                <a:cubicBezTo>
                  <a:pt x="2442385" y="64045"/>
                  <a:pt x="2439692" y="72460"/>
                  <a:pt x="2444741" y="72123"/>
                </a:cubicBezTo>
                <a:cubicBezTo>
                  <a:pt x="2447434" y="55630"/>
                  <a:pt x="2469650" y="58323"/>
                  <a:pt x="2475035" y="44858"/>
                </a:cubicBezTo>
                <a:cubicBezTo>
                  <a:pt x="2475035" y="31058"/>
                  <a:pt x="2472343" y="28365"/>
                  <a:pt x="2475035" y="17594"/>
                </a:cubicBezTo>
                <a:close/>
                <a:moveTo>
                  <a:pt x="460135" y="9851"/>
                </a:moveTo>
                <a:cubicBezTo>
                  <a:pt x="468213" y="15238"/>
                  <a:pt x="451720" y="15238"/>
                  <a:pt x="454749" y="23316"/>
                </a:cubicBezTo>
                <a:cubicBezTo>
                  <a:pt x="449364" y="17930"/>
                  <a:pt x="449364" y="23316"/>
                  <a:pt x="440949" y="23316"/>
                </a:cubicBezTo>
                <a:cubicBezTo>
                  <a:pt x="440949" y="12545"/>
                  <a:pt x="460135" y="20623"/>
                  <a:pt x="460135" y="9851"/>
                </a:cubicBezTo>
                <a:close/>
                <a:moveTo>
                  <a:pt x="2483450" y="4466"/>
                </a:moveTo>
                <a:cubicBezTo>
                  <a:pt x="2483450" y="7159"/>
                  <a:pt x="2480757" y="9851"/>
                  <a:pt x="2480757" y="12545"/>
                </a:cubicBezTo>
                <a:cubicBezTo>
                  <a:pt x="2489173" y="12545"/>
                  <a:pt x="2494558" y="12545"/>
                  <a:pt x="2494558" y="4466"/>
                </a:cubicBezTo>
                <a:cubicBezTo>
                  <a:pt x="2494558" y="4466"/>
                  <a:pt x="2494558" y="4466"/>
                  <a:pt x="2483450" y="4466"/>
                </a:cubicBezTo>
                <a:close/>
                <a:moveTo>
                  <a:pt x="3337073" y="1437"/>
                </a:moveTo>
                <a:cubicBezTo>
                  <a:pt x="3323272" y="4130"/>
                  <a:pt x="3320580" y="15238"/>
                  <a:pt x="3309472" y="20623"/>
                </a:cubicBezTo>
                <a:cubicBezTo>
                  <a:pt x="3323272" y="20623"/>
                  <a:pt x="3328658" y="9515"/>
                  <a:pt x="3337073" y="1437"/>
                </a:cubicBezTo>
                <a:close/>
                <a:moveTo>
                  <a:pt x="3278439" y="0"/>
                </a:moveTo>
                <a:lnTo>
                  <a:pt x="3283040" y="0"/>
                </a:lnTo>
                <a:lnTo>
                  <a:pt x="3287298" y="2110"/>
                </a:lnTo>
                <a:cubicBezTo>
                  <a:pt x="3289360" y="1773"/>
                  <a:pt x="3292137" y="1100"/>
                  <a:pt x="3296344" y="2446"/>
                </a:cubicBezTo>
                <a:cubicBezTo>
                  <a:pt x="3285236" y="10862"/>
                  <a:pt x="3279851" y="18940"/>
                  <a:pt x="3263357" y="21633"/>
                </a:cubicBezTo>
                <a:cubicBezTo>
                  <a:pt x="3264704" y="14733"/>
                  <a:pt x="3266723" y="9936"/>
                  <a:pt x="3269795" y="6191"/>
                </a:cubicBezTo>
                <a:close/>
                <a:moveTo>
                  <a:pt x="3162016" y="0"/>
                </a:moveTo>
                <a:lnTo>
                  <a:pt x="3206574" y="0"/>
                </a:lnTo>
                <a:lnTo>
                  <a:pt x="3205293" y="721"/>
                </a:lnTo>
                <a:cubicBezTo>
                  <a:pt x="3202180" y="2783"/>
                  <a:pt x="3200076" y="5476"/>
                  <a:pt x="3200076" y="10862"/>
                </a:cubicBezTo>
                <a:cubicBezTo>
                  <a:pt x="3194354" y="13554"/>
                  <a:pt x="3194354" y="5476"/>
                  <a:pt x="3191661" y="5476"/>
                </a:cubicBezTo>
                <a:cubicBezTo>
                  <a:pt x="3188632" y="8169"/>
                  <a:pt x="3188632" y="10862"/>
                  <a:pt x="3183246" y="10862"/>
                </a:cubicBezTo>
                <a:cubicBezTo>
                  <a:pt x="3188969" y="13554"/>
                  <a:pt x="3191661" y="18940"/>
                  <a:pt x="3194354" y="24326"/>
                </a:cubicBezTo>
                <a:cubicBezTo>
                  <a:pt x="3202685" y="14228"/>
                  <a:pt x="3218589" y="16247"/>
                  <a:pt x="3229571" y="7522"/>
                </a:cubicBezTo>
                <a:lnTo>
                  <a:pt x="3234647" y="0"/>
                </a:lnTo>
                <a:lnTo>
                  <a:pt x="3269463" y="0"/>
                </a:lnTo>
                <a:lnTo>
                  <a:pt x="3260033" y="7327"/>
                </a:lnTo>
                <a:cubicBezTo>
                  <a:pt x="3253512" y="14143"/>
                  <a:pt x="3248042" y="22979"/>
                  <a:pt x="3243834" y="29711"/>
                </a:cubicBezTo>
                <a:cubicBezTo>
                  <a:pt x="3246527" y="32404"/>
                  <a:pt x="3257635" y="24326"/>
                  <a:pt x="3257635" y="18940"/>
                </a:cubicBezTo>
                <a:cubicBezTo>
                  <a:pt x="3266050" y="30048"/>
                  <a:pt x="3243834" y="35434"/>
                  <a:pt x="3238449" y="43512"/>
                </a:cubicBezTo>
                <a:cubicBezTo>
                  <a:pt x="3233063" y="43512"/>
                  <a:pt x="3233063" y="35434"/>
                  <a:pt x="3224648" y="38126"/>
                </a:cubicBezTo>
                <a:cubicBezTo>
                  <a:pt x="3218925" y="38126"/>
                  <a:pt x="3216233" y="43512"/>
                  <a:pt x="3216233" y="48898"/>
                </a:cubicBezTo>
                <a:cubicBezTo>
                  <a:pt x="3224648" y="51591"/>
                  <a:pt x="3221618" y="56976"/>
                  <a:pt x="3230034" y="62362"/>
                </a:cubicBezTo>
                <a:cubicBezTo>
                  <a:pt x="3260328" y="45868"/>
                  <a:pt x="3276821" y="13218"/>
                  <a:pt x="3318223" y="5139"/>
                </a:cubicBezTo>
                <a:lnTo>
                  <a:pt x="3316771" y="0"/>
                </a:lnTo>
                <a:lnTo>
                  <a:pt x="3358830" y="0"/>
                </a:lnTo>
                <a:lnTo>
                  <a:pt x="3339261" y="12713"/>
                </a:lnTo>
                <a:cubicBezTo>
                  <a:pt x="3331351" y="16079"/>
                  <a:pt x="3323777" y="19445"/>
                  <a:pt x="3318223" y="27692"/>
                </a:cubicBezTo>
                <a:cubicBezTo>
                  <a:pt x="3323609" y="27692"/>
                  <a:pt x="3326302" y="22306"/>
                  <a:pt x="3334717" y="24999"/>
                </a:cubicBezTo>
                <a:cubicBezTo>
                  <a:pt x="3332025" y="35770"/>
                  <a:pt x="3318223" y="38463"/>
                  <a:pt x="3318223" y="54957"/>
                </a:cubicBezTo>
                <a:cubicBezTo>
                  <a:pt x="3337410" y="43849"/>
                  <a:pt x="3362318" y="38463"/>
                  <a:pt x="3376119" y="30385"/>
                </a:cubicBezTo>
                <a:cubicBezTo>
                  <a:pt x="3373426" y="46542"/>
                  <a:pt x="3340102" y="51927"/>
                  <a:pt x="3334717" y="71114"/>
                </a:cubicBezTo>
                <a:cubicBezTo>
                  <a:pt x="3340102" y="73806"/>
                  <a:pt x="3345825" y="76499"/>
                  <a:pt x="3348517" y="68421"/>
                </a:cubicBezTo>
                <a:cubicBezTo>
                  <a:pt x="3354240" y="68421"/>
                  <a:pt x="3351547" y="76499"/>
                  <a:pt x="3356933" y="76499"/>
                </a:cubicBezTo>
                <a:cubicBezTo>
                  <a:pt x="3376119" y="65391"/>
                  <a:pt x="3389919" y="51927"/>
                  <a:pt x="3417521" y="54620"/>
                </a:cubicBezTo>
                <a:cubicBezTo>
                  <a:pt x="3422907" y="62698"/>
                  <a:pt x="3412135" y="81885"/>
                  <a:pt x="3401028" y="84577"/>
                </a:cubicBezTo>
                <a:cubicBezTo>
                  <a:pt x="3401028" y="84577"/>
                  <a:pt x="3401028" y="84577"/>
                  <a:pt x="3401028" y="76499"/>
                </a:cubicBezTo>
                <a:cubicBezTo>
                  <a:pt x="3370734" y="76499"/>
                  <a:pt x="3365348" y="106793"/>
                  <a:pt x="3348854" y="120257"/>
                </a:cubicBezTo>
                <a:cubicBezTo>
                  <a:pt x="3346161" y="122950"/>
                  <a:pt x="3337746" y="117565"/>
                  <a:pt x="3337746" y="128336"/>
                </a:cubicBezTo>
                <a:cubicBezTo>
                  <a:pt x="3321253" y="109486"/>
                  <a:pt x="3301730" y="144829"/>
                  <a:pt x="3279851" y="144829"/>
                </a:cubicBezTo>
                <a:cubicBezTo>
                  <a:pt x="3293315" y="120257"/>
                  <a:pt x="3318223" y="101071"/>
                  <a:pt x="3332025" y="73806"/>
                </a:cubicBezTo>
                <a:cubicBezTo>
                  <a:pt x="3329331" y="68421"/>
                  <a:pt x="3315531" y="73806"/>
                  <a:pt x="3312838" y="68421"/>
                </a:cubicBezTo>
                <a:cubicBezTo>
                  <a:pt x="3315531" y="62698"/>
                  <a:pt x="3318223" y="60005"/>
                  <a:pt x="3315531" y="51927"/>
                </a:cubicBezTo>
                <a:cubicBezTo>
                  <a:pt x="3309808" y="51927"/>
                  <a:pt x="3307116" y="51927"/>
                  <a:pt x="3307116" y="57313"/>
                </a:cubicBezTo>
                <a:cubicBezTo>
                  <a:pt x="3301730" y="54620"/>
                  <a:pt x="3309808" y="49234"/>
                  <a:pt x="3304423" y="46542"/>
                </a:cubicBezTo>
                <a:cubicBezTo>
                  <a:pt x="3285236" y="51927"/>
                  <a:pt x="3285236" y="73806"/>
                  <a:pt x="3268743" y="79192"/>
                </a:cubicBezTo>
                <a:cubicBezTo>
                  <a:pt x="3266050" y="76499"/>
                  <a:pt x="3266050" y="73806"/>
                  <a:pt x="3266050" y="68421"/>
                </a:cubicBezTo>
                <a:cubicBezTo>
                  <a:pt x="3257972" y="71114"/>
                  <a:pt x="3244171" y="68421"/>
                  <a:pt x="3246864" y="81885"/>
                </a:cubicBezTo>
                <a:cubicBezTo>
                  <a:pt x="3241478" y="81885"/>
                  <a:pt x="3238785" y="87271"/>
                  <a:pt x="3230370" y="84577"/>
                </a:cubicBezTo>
                <a:cubicBezTo>
                  <a:pt x="3221955" y="98042"/>
                  <a:pt x="3200076" y="100734"/>
                  <a:pt x="3191661" y="117228"/>
                </a:cubicBezTo>
                <a:cubicBezTo>
                  <a:pt x="3183246" y="111842"/>
                  <a:pt x="3177860" y="119921"/>
                  <a:pt x="3166752" y="119921"/>
                </a:cubicBezTo>
                <a:cubicBezTo>
                  <a:pt x="3166752" y="108813"/>
                  <a:pt x="3177860" y="108813"/>
                  <a:pt x="3183246" y="103428"/>
                </a:cubicBezTo>
                <a:cubicBezTo>
                  <a:pt x="3172138" y="89963"/>
                  <a:pt x="3147566" y="106456"/>
                  <a:pt x="3139151" y="119921"/>
                </a:cubicBezTo>
                <a:cubicBezTo>
                  <a:pt x="3149922" y="147186"/>
                  <a:pt x="3128043" y="149878"/>
                  <a:pt x="3114242" y="160650"/>
                </a:cubicBezTo>
                <a:cubicBezTo>
                  <a:pt x="3108857" y="149542"/>
                  <a:pt x="3119965" y="146849"/>
                  <a:pt x="3125351" y="138770"/>
                </a:cubicBezTo>
                <a:cubicBezTo>
                  <a:pt x="3122658" y="128000"/>
                  <a:pt x="3111550" y="130692"/>
                  <a:pt x="3106164" y="130692"/>
                </a:cubicBezTo>
                <a:cubicBezTo>
                  <a:pt x="3116935" y="111842"/>
                  <a:pt x="3139151" y="106120"/>
                  <a:pt x="3155645" y="95349"/>
                </a:cubicBezTo>
                <a:cubicBezTo>
                  <a:pt x="3155645" y="81885"/>
                  <a:pt x="3150259" y="78856"/>
                  <a:pt x="3155645" y="65391"/>
                </a:cubicBezTo>
                <a:cubicBezTo>
                  <a:pt x="3158337" y="68084"/>
                  <a:pt x="3161030" y="70777"/>
                  <a:pt x="3161030" y="76162"/>
                </a:cubicBezTo>
                <a:cubicBezTo>
                  <a:pt x="3166752" y="78856"/>
                  <a:pt x="3166752" y="73470"/>
                  <a:pt x="3172138" y="73470"/>
                </a:cubicBezTo>
                <a:cubicBezTo>
                  <a:pt x="3174831" y="59669"/>
                  <a:pt x="3166416" y="59669"/>
                  <a:pt x="3163723" y="51591"/>
                </a:cubicBezTo>
                <a:cubicBezTo>
                  <a:pt x="3171801" y="48898"/>
                  <a:pt x="3169109" y="38126"/>
                  <a:pt x="3180216" y="38126"/>
                </a:cubicBezTo>
                <a:cubicBezTo>
                  <a:pt x="3180216" y="38126"/>
                  <a:pt x="3180216" y="38126"/>
                  <a:pt x="3180216" y="24662"/>
                </a:cubicBezTo>
                <a:cubicBezTo>
                  <a:pt x="3161030" y="32741"/>
                  <a:pt x="3141844" y="51927"/>
                  <a:pt x="3133429" y="62698"/>
                </a:cubicBezTo>
                <a:cubicBezTo>
                  <a:pt x="3133429" y="70777"/>
                  <a:pt x="3128043" y="60005"/>
                  <a:pt x="3128043" y="57313"/>
                </a:cubicBezTo>
                <a:cubicBezTo>
                  <a:pt x="3125351" y="60005"/>
                  <a:pt x="3122658" y="62698"/>
                  <a:pt x="3114242" y="62698"/>
                </a:cubicBezTo>
                <a:cubicBezTo>
                  <a:pt x="3111550" y="60005"/>
                  <a:pt x="3130736" y="60005"/>
                  <a:pt x="3125351" y="43512"/>
                </a:cubicBezTo>
                <a:cubicBezTo>
                  <a:pt x="3122658" y="43512"/>
                  <a:pt x="3108857" y="43512"/>
                  <a:pt x="3106164" y="35434"/>
                </a:cubicBezTo>
                <a:cubicBezTo>
                  <a:pt x="3108857" y="35434"/>
                  <a:pt x="3136458" y="38126"/>
                  <a:pt x="3128043" y="27355"/>
                </a:cubicBezTo>
                <a:cubicBezTo>
                  <a:pt x="3119628" y="32741"/>
                  <a:pt x="3133429" y="16584"/>
                  <a:pt x="3130736" y="30048"/>
                </a:cubicBezTo>
                <a:cubicBezTo>
                  <a:pt x="3139151" y="27355"/>
                  <a:pt x="3141844" y="18940"/>
                  <a:pt x="3141844" y="8169"/>
                </a:cubicBezTo>
                <a:cubicBezTo>
                  <a:pt x="3149922" y="16247"/>
                  <a:pt x="3155645" y="-2602"/>
                  <a:pt x="3161030" y="8169"/>
                </a:cubicBezTo>
                <a:close/>
                <a:moveTo>
                  <a:pt x="3111019" y="0"/>
                </a:moveTo>
                <a:lnTo>
                  <a:pt x="3129618" y="0"/>
                </a:lnTo>
                <a:lnTo>
                  <a:pt x="3128043" y="4130"/>
                </a:lnTo>
                <a:cubicBezTo>
                  <a:pt x="3114242" y="-6642"/>
                  <a:pt x="3103471" y="17930"/>
                  <a:pt x="3095056" y="26009"/>
                </a:cubicBezTo>
                <a:cubicBezTo>
                  <a:pt x="3095056" y="26009"/>
                  <a:pt x="3095056" y="26009"/>
                  <a:pt x="3078562" y="26009"/>
                </a:cubicBezTo>
                <a:cubicBezTo>
                  <a:pt x="3082602" y="17930"/>
                  <a:pt x="3092869" y="12544"/>
                  <a:pt x="3103177" y="6780"/>
                </a:cubicBezTo>
                <a:close/>
                <a:moveTo>
                  <a:pt x="2971569" y="0"/>
                </a:moveTo>
                <a:lnTo>
                  <a:pt x="2978302" y="0"/>
                </a:lnTo>
                <a:lnTo>
                  <a:pt x="2971187" y="10862"/>
                </a:lnTo>
                <a:cubicBezTo>
                  <a:pt x="2968494" y="9515"/>
                  <a:pt x="2970598" y="7496"/>
                  <a:pt x="2972323" y="5139"/>
                </a:cubicBezTo>
                <a:close/>
                <a:moveTo>
                  <a:pt x="2964782" y="0"/>
                </a:moveTo>
                <a:lnTo>
                  <a:pt x="2969452" y="0"/>
                </a:lnTo>
                <a:lnTo>
                  <a:pt x="2965801" y="5476"/>
                </a:lnTo>
                <a:close/>
                <a:moveTo>
                  <a:pt x="2803973" y="0"/>
                </a:moveTo>
                <a:lnTo>
                  <a:pt x="2805124" y="0"/>
                </a:lnTo>
                <a:lnTo>
                  <a:pt x="2801413" y="7496"/>
                </a:lnTo>
                <a:cubicBezTo>
                  <a:pt x="2800025" y="9852"/>
                  <a:pt x="2800025" y="11198"/>
                  <a:pt x="2805579" y="9851"/>
                </a:cubicBezTo>
                <a:cubicBezTo>
                  <a:pt x="2800193" y="26009"/>
                  <a:pt x="2786392" y="9851"/>
                  <a:pt x="2786392" y="23316"/>
                </a:cubicBezTo>
                <a:cubicBezTo>
                  <a:pt x="2782353" y="16584"/>
                  <a:pt x="2785130" y="11787"/>
                  <a:pt x="2789926" y="8043"/>
                </a:cubicBezTo>
                <a:close/>
                <a:moveTo>
                  <a:pt x="2781646" y="0"/>
                </a:moveTo>
                <a:lnTo>
                  <a:pt x="2792332" y="0"/>
                </a:lnTo>
                <a:lnTo>
                  <a:pt x="2792282" y="90"/>
                </a:lnTo>
                <a:cubicBezTo>
                  <a:pt x="2789169" y="1437"/>
                  <a:pt x="2785046" y="1437"/>
                  <a:pt x="2781006" y="1437"/>
                </a:cubicBezTo>
                <a:close/>
                <a:moveTo>
                  <a:pt x="2600905" y="0"/>
                </a:moveTo>
                <a:lnTo>
                  <a:pt x="2610479" y="0"/>
                </a:lnTo>
                <a:lnTo>
                  <a:pt x="2611022" y="9473"/>
                </a:lnTo>
                <a:cubicBezTo>
                  <a:pt x="2611022" y="12208"/>
                  <a:pt x="2610349" y="14228"/>
                  <a:pt x="2607656" y="16921"/>
                </a:cubicBezTo>
                <a:cubicBezTo>
                  <a:pt x="2607656" y="10020"/>
                  <a:pt x="2606983" y="5897"/>
                  <a:pt x="2604922" y="2825"/>
                </a:cubicBezTo>
                <a:close/>
                <a:moveTo>
                  <a:pt x="2549109" y="0"/>
                </a:moveTo>
                <a:lnTo>
                  <a:pt x="2556027" y="0"/>
                </a:lnTo>
                <a:lnTo>
                  <a:pt x="2552454" y="9851"/>
                </a:lnTo>
                <a:close/>
                <a:moveTo>
                  <a:pt x="578003" y="0"/>
                </a:moveTo>
                <a:lnTo>
                  <a:pt x="647451" y="0"/>
                </a:lnTo>
                <a:lnTo>
                  <a:pt x="642142" y="6917"/>
                </a:lnTo>
                <a:cubicBezTo>
                  <a:pt x="639186" y="9641"/>
                  <a:pt x="635589" y="11619"/>
                  <a:pt x="630793" y="12208"/>
                </a:cubicBezTo>
                <a:cubicBezTo>
                  <a:pt x="639039" y="16247"/>
                  <a:pt x="647286" y="12881"/>
                  <a:pt x="653808" y="6107"/>
                </a:cubicBezTo>
                <a:lnTo>
                  <a:pt x="656721" y="0"/>
                </a:lnTo>
                <a:lnTo>
                  <a:pt x="2536018" y="0"/>
                </a:lnTo>
                <a:lnTo>
                  <a:pt x="2530743" y="8800"/>
                </a:lnTo>
                <a:cubicBezTo>
                  <a:pt x="2527293" y="12881"/>
                  <a:pt x="2523843" y="15574"/>
                  <a:pt x="2522496" y="14227"/>
                </a:cubicBezTo>
                <a:cubicBezTo>
                  <a:pt x="2519803" y="11535"/>
                  <a:pt x="2530575" y="8842"/>
                  <a:pt x="2525189" y="6149"/>
                </a:cubicBezTo>
                <a:cubicBezTo>
                  <a:pt x="2511389" y="11535"/>
                  <a:pt x="2508696" y="25335"/>
                  <a:pt x="2494895" y="30721"/>
                </a:cubicBezTo>
                <a:cubicBezTo>
                  <a:pt x="2500617" y="44522"/>
                  <a:pt x="2486816" y="47215"/>
                  <a:pt x="2492202" y="57986"/>
                </a:cubicBezTo>
                <a:cubicBezTo>
                  <a:pt x="2492202" y="55293"/>
                  <a:pt x="2494895" y="52600"/>
                  <a:pt x="2497588" y="52600"/>
                </a:cubicBezTo>
                <a:cubicBezTo>
                  <a:pt x="2500280" y="61015"/>
                  <a:pt x="2494558" y="74479"/>
                  <a:pt x="2502973" y="74479"/>
                </a:cubicBezTo>
                <a:cubicBezTo>
                  <a:pt x="2511052" y="68757"/>
                  <a:pt x="2511052" y="66064"/>
                  <a:pt x="2505666" y="55293"/>
                </a:cubicBezTo>
                <a:cubicBezTo>
                  <a:pt x="2516774" y="55293"/>
                  <a:pt x="2519467" y="46878"/>
                  <a:pt x="2522159" y="38799"/>
                </a:cubicBezTo>
                <a:cubicBezTo>
                  <a:pt x="2514082" y="33414"/>
                  <a:pt x="2505666" y="41493"/>
                  <a:pt x="2502973" y="36107"/>
                </a:cubicBezTo>
                <a:cubicBezTo>
                  <a:pt x="2508696" y="38799"/>
                  <a:pt x="2506003" y="30721"/>
                  <a:pt x="2511389" y="30721"/>
                </a:cubicBezTo>
                <a:cubicBezTo>
                  <a:pt x="2514082" y="30721"/>
                  <a:pt x="2517110" y="33414"/>
                  <a:pt x="2522496" y="33414"/>
                </a:cubicBezTo>
                <a:cubicBezTo>
                  <a:pt x="2525189" y="22306"/>
                  <a:pt x="2525189" y="8842"/>
                  <a:pt x="2538990" y="8842"/>
                </a:cubicBezTo>
                <a:cubicBezTo>
                  <a:pt x="2538990" y="17257"/>
                  <a:pt x="2538990" y="22643"/>
                  <a:pt x="2541683" y="28028"/>
                </a:cubicBezTo>
                <a:cubicBezTo>
                  <a:pt x="2555483" y="28028"/>
                  <a:pt x="2558176" y="16921"/>
                  <a:pt x="2566591" y="11535"/>
                </a:cubicBezTo>
                <a:cubicBezTo>
                  <a:pt x="2569283" y="22306"/>
                  <a:pt x="2580392" y="38799"/>
                  <a:pt x="2566591" y="44186"/>
                </a:cubicBezTo>
                <a:cubicBezTo>
                  <a:pt x="2583085" y="44186"/>
                  <a:pt x="2580055" y="27692"/>
                  <a:pt x="2588471" y="24999"/>
                </a:cubicBezTo>
                <a:cubicBezTo>
                  <a:pt x="2591163" y="30385"/>
                  <a:pt x="2593856" y="33077"/>
                  <a:pt x="2602271" y="33077"/>
                </a:cubicBezTo>
                <a:cubicBezTo>
                  <a:pt x="2610349" y="27355"/>
                  <a:pt x="2610349" y="16584"/>
                  <a:pt x="2618765" y="13891"/>
                </a:cubicBezTo>
                <a:cubicBezTo>
                  <a:pt x="2621457" y="13891"/>
                  <a:pt x="2616072" y="19277"/>
                  <a:pt x="2616072" y="21970"/>
                </a:cubicBezTo>
                <a:cubicBezTo>
                  <a:pt x="2624318" y="24662"/>
                  <a:pt x="2635342" y="18519"/>
                  <a:pt x="2644977" y="10693"/>
                </a:cubicBezTo>
                <a:lnTo>
                  <a:pt x="2656363" y="0"/>
                </a:lnTo>
                <a:lnTo>
                  <a:pt x="2665552" y="0"/>
                </a:lnTo>
                <a:lnTo>
                  <a:pt x="2665552" y="90"/>
                </a:lnTo>
                <a:cubicBezTo>
                  <a:pt x="2666983" y="1437"/>
                  <a:pt x="2668056" y="1437"/>
                  <a:pt x="2668902" y="806"/>
                </a:cubicBezTo>
                <a:lnTo>
                  <a:pt x="2669425" y="0"/>
                </a:lnTo>
                <a:lnTo>
                  <a:pt x="2672330" y="0"/>
                </a:lnTo>
                <a:lnTo>
                  <a:pt x="2663196" y="14522"/>
                </a:lnTo>
                <a:cubicBezTo>
                  <a:pt x="2658736" y="19277"/>
                  <a:pt x="2653266" y="21969"/>
                  <a:pt x="2646366" y="19277"/>
                </a:cubicBezTo>
                <a:cubicBezTo>
                  <a:pt x="2643673" y="19277"/>
                  <a:pt x="2649058" y="30048"/>
                  <a:pt x="2643673" y="32741"/>
                </a:cubicBezTo>
                <a:cubicBezTo>
                  <a:pt x="2637951" y="30048"/>
                  <a:pt x="2640644" y="24662"/>
                  <a:pt x="2635258" y="27355"/>
                </a:cubicBezTo>
                <a:cubicBezTo>
                  <a:pt x="2629872" y="32741"/>
                  <a:pt x="2626843" y="41156"/>
                  <a:pt x="2621457" y="49234"/>
                </a:cubicBezTo>
                <a:cubicBezTo>
                  <a:pt x="2621457" y="49234"/>
                  <a:pt x="2621457" y="49234"/>
                  <a:pt x="2593856" y="49234"/>
                </a:cubicBezTo>
                <a:cubicBezTo>
                  <a:pt x="2585441" y="87271"/>
                  <a:pt x="2541346" y="89963"/>
                  <a:pt x="2522159" y="117228"/>
                </a:cubicBezTo>
                <a:cubicBezTo>
                  <a:pt x="2516774" y="114535"/>
                  <a:pt x="2525189" y="109149"/>
                  <a:pt x="2516774" y="109149"/>
                </a:cubicBezTo>
                <a:cubicBezTo>
                  <a:pt x="2500280" y="139107"/>
                  <a:pt x="2447771" y="131029"/>
                  <a:pt x="2442385" y="171758"/>
                </a:cubicBezTo>
                <a:cubicBezTo>
                  <a:pt x="2450800" y="188251"/>
                  <a:pt x="2467294" y="182865"/>
                  <a:pt x="2483787" y="188251"/>
                </a:cubicBezTo>
                <a:cubicBezTo>
                  <a:pt x="2500280" y="182865"/>
                  <a:pt x="2502973" y="164015"/>
                  <a:pt x="2511389" y="147522"/>
                </a:cubicBezTo>
                <a:cubicBezTo>
                  <a:pt x="2522159" y="150214"/>
                  <a:pt x="2519467" y="152908"/>
                  <a:pt x="2530575" y="150214"/>
                </a:cubicBezTo>
                <a:cubicBezTo>
                  <a:pt x="2544038" y="133721"/>
                  <a:pt x="2524852" y="111842"/>
                  <a:pt x="2552454" y="103764"/>
                </a:cubicBezTo>
                <a:cubicBezTo>
                  <a:pt x="2552454" y="109149"/>
                  <a:pt x="2552454" y="114535"/>
                  <a:pt x="2557840" y="117228"/>
                </a:cubicBezTo>
                <a:cubicBezTo>
                  <a:pt x="2571640" y="98378"/>
                  <a:pt x="2577026" y="76499"/>
                  <a:pt x="2604627" y="79192"/>
                </a:cubicBezTo>
                <a:cubicBezTo>
                  <a:pt x="2607656" y="82221"/>
                  <a:pt x="2604627" y="92992"/>
                  <a:pt x="2599242" y="95685"/>
                </a:cubicBezTo>
                <a:cubicBezTo>
                  <a:pt x="2593520" y="90300"/>
                  <a:pt x="2596549" y="95685"/>
                  <a:pt x="2588134" y="95685"/>
                </a:cubicBezTo>
                <a:cubicBezTo>
                  <a:pt x="2582748" y="103764"/>
                  <a:pt x="2577026" y="114872"/>
                  <a:pt x="2574333" y="125643"/>
                </a:cubicBezTo>
                <a:cubicBezTo>
                  <a:pt x="2585441" y="128336"/>
                  <a:pt x="2588134" y="125643"/>
                  <a:pt x="2599242" y="125643"/>
                </a:cubicBezTo>
                <a:cubicBezTo>
                  <a:pt x="2596549" y="111842"/>
                  <a:pt x="2613042" y="114535"/>
                  <a:pt x="2615735" y="106456"/>
                </a:cubicBezTo>
                <a:cubicBezTo>
                  <a:pt x="2618765" y="92656"/>
                  <a:pt x="2615735" y="84577"/>
                  <a:pt x="2610349" y="79192"/>
                </a:cubicBezTo>
                <a:cubicBezTo>
                  <a:pt x="2621457" y="84914"/>
                  <a:pt x="2615735" y="68421"/>
                  <a:pt x="2624150" y="68421"/>
                </a:cubicBezTo>
                <a:cubicBezTo>
                  <a:pt x="2618765" y="81885"/>
                  <a:pt x="2635258" y="71114"/>
                  <a:pt x="2637951" y="81885"/>
                </a:cubicBezTo>
                <a:cubicBezTo>
                  <a:pt x="2637951" y="76499"/>
                  <a:pt x="2637951" y="73806"/>
                  <a:pt x="2643336" y="71114"/>
                </a:cubicBezTo>
                <a:cubicBezTo>
                  <a:pt x="2646029" y="73806"/>
                  <a:pt x="2646029" y="76499"/>
                  <a:pt x="2646029" y="79192"/>
                </a:cubicBezTo>
                <a:cubicBezTo>
                  <a:pt x="2656800" y="81885"/>
                  <a:pt x="2654107" y="68421"/>
                  <a:pt x="2665215" y="71114"/>
                </a:cubicBezTo>
                <a:cubicBezTo>
                  <a:pt x="2665215" y="71114"/>
                  <a:pt x="2665215" y="71114"/>
                  <a:pt x="2665215" y="81885"/>
                </a:cubicBezTo>
                <a:cubicBezTo>
                  <a:pt x="2681709" y="76499"/>
                  <a:pt x="2695510" y="60005"/>
                  <a:pt x="2706617" y="60005"/>
                </a:cubicBezTo>
                <a:cubicBezTo>
                  <a:pt x="2706617" y="65391"/>
                  <a:pt x="2698539" y="60005"/>
                  <a:pt x="2701232" y="68084"/>
                </a:cubicBezTo>
                <a:cubicBezTo>
                  <a:pt x="2698539" y="76162"/>
                  <a:pt x="2703924" y="73470"/>
                  <a:pt x="2703924" y="81548"/>
                </a:cubicBezTo>
                <a:cubicBezTo>
                  <a:pt x="2714696" y="84241"/>
                  <a:pt x="2714696" y="73470"/>
                  <a:pt x="2723111" y="70777"/>
                </a:cubicBezTo>
                <a:cubicBezTo>
                  <a:pt x="2723111" y="78856"/>
                  <a:pt x="2723111" y="81548"/>
                  <a:pt x="2725804" y="84241"/>
                </a:cubicBezTo>
                <a:cubicBezTo>
                  <a:pt x="2750376" y="78856"/>
                  <a:pt x="2766869" y="40819"/>
                  <a:pt x="2791778" y="51591"/>
                </a:cubicBezTo>
                <a:cubicBezTo>
                  <a:pt x="2783363" y="56976"/>
                  <a:pt x="2794470" y="56976"/>
                  <a:pt x="2794470" y="65055"/>
                </a:cubicBezTo>
                <a:cubicBezTo>
                  <a:pt x="2786056" y="65055"/>
                  <a:pt x="2788749" y="70440"/>
                  <a:pt x="2783363" y="73133"/>
                </a:cubicBezTo>
                <a:cubicBezTo>
                  <a:pt x="2775285" y="75826"/>
                  <a:pt x="2772255" y="70440"/>
                  <a:pt x="2766869" y="70440"/>
                </a:cubicBezTo>
                <a:cubicBezTo>
                  <a:pt x="2763840" y="81548"/>
                  <a:pt x="2769562" y="86933"/>
                  <a:pt x="2772255" y="92320"/>
                </a:cubicBezTo>
                <a:cubicBezTo>
                  <a:pt x="2783363" y="95012"/>
                  <a:pt x="2780333" y="84241"/>
                  <a:pt x="2788749" y="86933"/>
                </a:cubicBezTo>
                <a:cubicBezTo>
                  <a:pt x="2786056" y="89627"/>
                  <a:pt x="2786056" y="92320"/>
                  <a:pt x="2786056" y="100398"/>
                </a:cubicBezTo>
                <a:cubicBezTo>
                  <a:pt x="2763840" y="97705"/>
                  <a:pt x="2772255" y="116891"/>
                  <a:pt x="2774948" y="130356"/>
                </a:cubicBezTo>
                <a:cubicBezTo>
                  <a:pt x="2807934" y="122277"/>
                  <a:pt x="2780333" y="70440"/>
                  <a:pt x="2810627" y="73133"/>
                </a:cubicBezTo>
                <a:cubicBezTo>
                  <a:pt x="2813320" y="65055"/>
                  <a:pt x="2816013" y="51254"/>
                  <a:pt x="2827121" y="43175"/>
                </a:cubicBezTo>
                <a:cubicBezTo>
                  <a:pt x="2810627" y="40483"/>
                  <a:pt x="2810627" y="51254"/>
                  <a:pt x="2802213" y="53947"/>
                </a:cubicBezTo>
                <a:cubicBezTo>
                  <a:pt x="2804905" y="45868"/>
                  <a:pt x="2799520" y="32067"/>
                  <a:pt x="2804905" y="29375"/>
                </a:cubicBezTo>
                <a:cubicBezTo>
                  <a:pt x="2807598" y="34761"/>
                  <a:pt x="2815677" y="34761"/>
                  <a:pt x="2824091" y="37453"/>
                </a:cubicBezTo>
                <a:cubicBezTo>
                  <a:pt x="2824091" y="29038"/>
                  <a:pt x="2832507" y="23652"/>
                  <a:pt x="2835199" y="15574"/>
                </a:cubicBezTo>
                <a:cubicBezTo>
                  <a:pt x="2829477" y="15574"/>
                  <a:pt x="2824091" y="15574"/>
                  <a:pt x="2824091" y="10189"/>
                </a:cubicBezTo>
                <a:cubicBezTo>
                  <a:pt x="2825438" y="8674"/>
                  <a:pt x="2824007" y="4550"/>
                  <a:pt x="2823629" y="806"/>
                </a:cubicBezTo>
                <a:lnTo>
                  <a:pt x="2824291" y="0"/>
                </a:lnTo>
                <a:lnTo>
                  <a:pt x="2831740" y="0"/>
                </a:lnTo>
                <a:lnTo>
                  <a:pt x="2833811" y="5771"/>
                </a:lnTo>
                <a:cubicBezTo>
                  <a:pt x="2834526" y="8842"/>
                  <a:pt x="2835200" y="11535"/>
                  <a:pt x="2837892" y="15574"/>
                </a:cubicBezTo>
                <a:cubicBezTo>
                  <a:pt x="2843446" y="15574"/>
                  <a:pt x="2849673" y="12797"/>
                  <a:pt x="2854849" y="9010"/>
                </a:cubicBezTo>
                <a:lnTo>
                  <a:pt x="2862447" y="0"/>
                </a:lnTo>
                <a:lnTo>
                  <a:pt x="2922110" y="0"/>
                </a:lnTo>
                <a:lnTo>
                  <a:pt x="2924357" y="4087"/>
                </a:lnTo>
                <a:cubicBezTo>
                  <a:pt x="2926082" y="6822"/>
                  <a:pt x="2927429" y="9515"/>
                  <a:pt x="2927429" y="13554"/>
                </a:cubicBezTo>
                <a:cubicBezTo>
                  <a:pt x="2935843" y="13554"/>
                  <a:pt x="2935843" y="8169"/>
                  <a:pt x="2938536" y="2783"/>
                </a:cubicBezTo>
                <a:cubicBezTo>
                  <a:pt x="2941229" y="13554"/>
                  <a:pt x="2952337" y="8169"/>
                  <a:pt x="2955030" y="10862"/>
                </a:cubicBezTo>
                <a:cubicBezTo>
                  <a:pt x="2957722" y="21633"/>
                  <a:pt x="2938536" y="32404"/>
                  <a:pt x="2935843" y="48898"/>
                </a:cubicBezTo>
                <a:cubicBezTo>
                  <a:pt x="2941229" y="51591"/>
                  <a:pt x="2960752" y="37790"/>
                  <a:pt x="2952337" y="29711"/>
                </a:cubicBezTo>
                <a:cubicBezTo>
                  <a:pt x="2952337" y="24326"/>
                  <a:pt x="2966138" y="37790"/>
                  <a:pt x="2968831" y="29711"/>
                </a:cubicBezTo>
                <a:cubicBezTo>
                  <a:pt x="2971523" y="32404"/>
                  <a:pt x="2955030" y="40819"/>
                  <a:pt x="2966138" y="48898"/>
                </a:cubicBezTo>
                <a:cubicBezTo>
                  <a:pt x="2933151" y="51591"/>
                  <a:pt x="2908579" y="65055"/>
                  <a:pt x="2883670" y="86933"/>
                </a:cubicBezTo>
                <a:cubicBezTo>
                  <a:pt x="2883670" y="92320"/>
                  <a:pt x="2886363" y="92320"/>
                  <a:pt x="2886363" y="97705"/>
                </a:cubicBezTo>
                <a:cubicBezTo>
                  <a:pt x="2872562" y="95012"/>
                  <a:pt x="2869869" y="113862"/>
                  <a:pt x="2861455" y="105784"/>
                </a:cubicBezTo>
                <a:cubicBezTo>
                  <a:pt x="2864148" y="114199"/>
                  <a:pt x="2864148" y="119584"/>
                  <a:pt x="2861455" y="127662"/>
                </a:cubicBezTo>
                <a:cubicBezTo>
                  <a:pt x="2858762" y="124970"/>
                  <a:pt x="2858762" y="119584"/>
                  <a:pt x="2858762" y="114199"/>
                </a:cubicBezTo>
                <a:cubicBezTo>
                  <a:pt x="2855732" y="116891"/>
                  <a:pt x="2853039" y="116891"/>
                  <a:pt x="2850346" y="116891"/>
                </a:cubicBezTo>
                <a:cubicBezTo>
                  <a:pt x="2839239" y="127662"/>
                  <a:pt x="2847654" y="135741"/>
                  <a:pt x="2853039" y="152234"/>
                </a:cubicBezTo>
                <a:cubicBezTo>
                  <a:pt x="2872226" y="149542"/>
                  <a:pt x="2869533" y="124970"/>
                  <a:pt x="2886026" y="119584"/>
                </a:cubicBezTo>
                <a:cubicBezTo>
                  <a:pt x="2886026" y="135741"/>
                  <a:pt x="2883333" y="146849"/>
                  <a:pt x="2866840" y="152234"/>
                </a:cubicBezTo>
                <a:cubicBezTo>
                  <a:pt x="2866840" y="157621"/>
                  <a:pt x="2877948" y="160313"/>
                  <a:pt x="2877948" y="154928"/>
                </a:cubicBezTo>
                <a:cubicBezTo>
                  <a:pt x="2877948" y="163006"/>
                  <a:pt x="2880640" y="171421"/>
                  <a:pt x="2883333" y="182192"/>
                </a:cubicBezTo>
                <a:cubicBezTo>
                  <a:pt x="2891749" y="179499"/>
                  <a:pt x="2894441" y="163342"/>
                  <a:pt x="2908242" y="171421"/>
                </a:cubicBezTo>
                <a:cubicBezTo>
                  <a:pt x="2905549" y="176806"/>
                  <a:pt x="2910935" y="179499"/>
                  <a:pt x="2910935" y="184885"/>
                </a:cubicBezTo>
                <a:cubicBezTo>
                  <a:pt x="2900164" y="179499"/>
                  <a:pt x="2897471" y="179499"/>
                  <a:pt x="2889056" y="187578"/>
                </a:cubicBezTo>
                <a:cubicBezTo>
                  <a:pt x="2891749" y="192963"/>
                  <a:pt x="2891749" y="195656"/>
                  <a:pt x="2894441" y="198349"/>
                </a:cubicBezTo>
                <a:cubicBezTo>
                  <a:pt x="2886026" y="203735"/>
                  <a:pt x="2877948" y="195656"/>
                  <a:pt x="2869533" y="195656"/>
                </a:cubicBezTo>
                <a:cubicBezTo>
                  <a:pt x="2872562" y="181855"/>
                  <a:pt x="2872562" y="192627"/>
                  <a:pt x="2877948" y="179163"/>
                </a:cubicBezTo>
                <a:cubicBezTo>
                  <a:pt x="2877948" y="176470"/>
                  <a:pt x="2869533" y="179163"/>
                  <a:pt x="2869533" y="173777"/>
                </a:cubicBezTo>
                <a:cubicBezTo>
                  <a:pt x="2866840" y="176470"/>
                  <a:pt x="2866840" y="181855"/>
                  <a:pt x="2864148" y="187241"/>
                </a:cubicBezTo>
                <a:cubicBezTo>
                  <a:pt x="2858762" y="181519"/>
                  <a:pt x="2866840" y="176133"/>
                  <a:pt x="2864148" y="168055"/>
                </a:cubicBezTo>
                <a:cubicBezTo>
                  <a:pt x="2858762" y="168055"/>
                  <a:pt x="2850346" y="168055"/>
                  <a:pt x="2850346" y="173440"/>
                </a:cubicBezTo>
                <a:cubicBezTo>
                  <a:pt x="2850346" y="170748"/>
                  <a:pt x="2844961" y="157283"/>
                  <a:pt x="2831160" y="159977"/>
                </a:cubicBezTo>
                <a:cubicBezTo>
                  <a:pt x="2831160" y="154591"/>
                  <a:pt x="2833853" y="149205"/>
                  <a:pt x="2842268" y="151898"/>
                </a:cubicBezTo>
                <a:cubicBezTo>
                  <a:pt x="2833853" y="143482"/>
                  <a:pt x="2842268" y="135405"/>
                  <a:pt x="2831160" y="135405"/>
                </a:cubicBezTo>
                <a:cubicBezTo>
                  <a:pt x="2828467" y="127326"/>
                  <a:pt x="2836882" y="130019"/>
                  <a:pt x="2839575" y="130019"/>
                </a:cubicBezTo>
                <a:cubicBezTo>
                  <a:pt x="2842268" y="118911"/>
                  <a:pt x="2831160" y="118911"/>
                  <a:pt x="2831160" y="108140"/>
                </a:cubicBezTo>
                <a:cubicBezTo>
                  <a:pt x="2836546" y="100061"/>
                  <a:pt x="2853039" y="100061"/>
                  <a:pt x="2850346" y="83568"/>
                </a:cubicBezTo>
                <a:cubicBezTo>
                  <a:pt x="2817359" y="78182"/>
                  <a:pt x="2809281" y="124633"/>
                  <a:pt x="2784373" y="127326"/>
                </a:cubicBezTo>
                <a:cubicBezTo>
                  <a:pt x="2784373" y="138097"/>
                  <a:pt x="2781343" y="149205"/>
                  <a:pt x="2789758" y="154591"/>
                </a:cubicBezTo>
                <a:cubicBezTo>
                  <a:pt x="2789758" y="163006"/>
                  <a:pt x="2781680" y="163006"/>
                  <a:pt x="2784373" y="171084"/>
                </a:cubicBezTo>
                <a:cubicBezTo>
                  <a:pt x="2767879" y="171084"/>
                  <a:pt x="2767879" y="184885"/>
                  <a:pt x="2756771" y="187578"/>
                </a:cubicBezTo>
                <a:cubicBezTo>
                  <a:pt x="2759464" y="198349"/>
                  <a:pt x="2767542" y="201042"/>
                  <a:pt x="2778650" y="198349"/>
                </a:cubicBezTo>
                <a:cubicBezTo>
                  <a:pt x="2781343" y="212150"/>
                  <a:pt x="2770235" y="222921"/>
                  <a:pt x="2753741" y="225614"/>
                </a:cubicBezTo>
                <a:cubicBezTo>
                  <a:pt x="2748020" y="219892"/>
                  <a:pt x="2759128" y="217199"/>
                  <a:pt x="2759128" y="206427"/>
                </a:cubicBezTo>
                <a:cubicBezTo>
                  <a:pt x="2756434" y="203735"/>
                  <a:pt x="2750712" y="203735"/>
                  <a:pt x="2745327" y="203735"/>
                </a:cubicBezTo>
                <a:cubicBezTo>
                  <a:pt x="2748020" y="198349"/>
                  <a:pt x="2756434" y="201042"/>
                  <a:pt x="2756434" y="195656"/>
                </a:cubicBezTo>
                <a:cubicBezTo>
                  <a:pt x="2745327" y="201042"/>
                  <a:pt x="2734556" y="201042"/>
                  <a:pt x="2723448" y="195656"/>
                </a:cubicBezTo>
                <a:cubicBezTo>
                  <a:pt x="2723448" y="192963"/>
                  <a:pt x="2728833" y="190271"/>
                  <a:pt x="2728833" y="187578"/>
                </a:cubicBezTo>
                <a:cubicBezTo>
                  <a:pt x="2723448" y="184885"/>
                  <a:pt x="2720755" y="174114"/>
                  <a:pt x="2709647" y="176806"/>
                </a:cubicBezTo>
                <a:cubicBezTo>
                  <a:pt x="2706954" y="204071"/>
                  <a:pt x="2665552" y="217535"/>
                  <a:pt x="2679353" y="244800"/>
                </a:cubicBezTo>
                <a:cubicBezTo>
                  <a:pt x="2671274" y="255572"/>
                  <a:pt x="2668581" y="239415"/>
                  <a:pt x="2660166" y="242107"/>
                </a:cubicBezTo>
                <a:cubicBezTo>
                  <a:pt x="2649058" y="244800"/>
                  <a:pt x="2646366" y="252878"/>
                  <a:pt x="2635258" y="255572"/>
                </a:cubicBezTo>
                <a:cubicBezTo>
                  <a:pt x="2632565" y="263987"/>
                  <a:pt x="2640644" y="263987"/>
                  <a:pt x="2637951" y="272065"/>
                </a:cubicBezTo>
                <a:cubicBezTo>
                  <a:pt x="2624150" y="261293"/>
                  <a:pt x="2616072" y="269372"/>
                  <a:pt x="2602271" y="266679"/>
                </a:cubicBezTo>
                <a:cubicBezTo>
                  <a:pt x="2588471" y="277450"/>
                  <a:pt x="2577362" y="293944"/>
                  <a:pt x="2558176" y="296637"/>
                </a:cubicBezTo>
                <a:cubicBezTo>
                  <a:pt x="2549761" y="305052"/>
                  <a:pt x="2544375" y="323902"/>
                  <a:pt x="2527882" y="315823"/>
                </a:cubicBezTo>
                <a:cubicBezTo>
                  <a:pt x="2527882" y="310438"/>
                  <a:pt x="2533268" y="313130"/>
                  <a:pt x="2533268" y="307745"/>
                </a:cubicBezTo>
                <a:cubicBezTo>
                  <a:pt x="2530575" y="302359"/>
                  <a:pt x="2530575" y="296974"/>
                  <a:pt x="2522159" y="299666"/>
                </a:cubicBezTo>
                <a:cubicBezTo>
                  <a:pt x="2513745" y="302359"/>
                  <a:pt x="2513745" y="313467"/>
                  <a:pt x="2513745" y="324238"/>
                </a:cubicBezTo>
                <a:cubicBezTo>
                  <a:pt x="2510715" y="324238"/>
                  <a:pt x="2505329" y="324238"/>
                  <a:pt x="2505329" y="326931"/>
                </a:cubicBezTo>
                <a:cubicBezTo>
                  <a:pt x="2496915" y="324238"/>
                  <a:pt x="2508022" y="321546"/>
                  <a:pt x="2510715" y="318853"/>
                </a:cubicBezTo>
                <a:cubicBezTo>
                  <a:pt x="2505329" y="318853"/>
                  <a:pt x="2499608" y="308082"/>
                  <a:pt x="2494222" y="313467"/>
                </a:cubicBezTo>
                <a:cubicBezTo>
                  <a:pt x="2485806" y="316160"/>
                  <a:pt x="2496915" y="318853"/>
                  <a:pt x="2494222" y="324238"/>
                </a:cubicBezTo>
                <a:cubicBezTo>
                  <a:pt x="2472006" y="326931"/>
                  <a:pt x="2466620" y="343425"/>
                  <a:pt x="2450127" y="348810"/>
                </a:cubicBezTo>
                <a:cubicBezTo>
                  <a:pt x="2450127" y="343425"/>
                  <a:pt x="2450127" y="335346"/>
                  <a:pt x="2441712" y="338039"/>
                </a:cubicBezTo>
                <a:cubicBezTo>
                  <a:pt x="2441712" y="359919"/>
                  <a:pt x="2403003" y="365304"/>
                  <a:pt x="2383816" y="365304"/>
                </a:cubicBezTo>
                <a:cubicBezTo>
                  <a:pt x="2383816" y="354532"/>
                  <a:pt x="2392231" y="367997"/>
                  <a:pt x="2392231" y="357226"/>
                </a:cubicBezTo>
                <a:cubicBezTo>
                  <a:pt x="2383816" y="354532"/>
                  <a:pt x="2367323" y="360255"/>
                  <a:pt x="2367323" y="373719"/>
                </a:cubicBezTo>
                <a:cubicBezTo>
                  <a:pt x="2348136" y="373719"/>
                  <a:pt x="2326257" y="371026"/>
                  <a:pt x="2331643" y="384490"/>
                </a:cubicBezTo>
                <a:cubicBezTo>
                  <a:pt x="2326257" y="384490"/>
                  <a:pt x="2323228" y="387183"/>
                  <a:pt x="2317842" y="387183"/>
                </a:cubicBezTo>
                <a:cubicBezTo>
                  <a:pt x="2306734" y="411755"/>
                  <a:pt x="2262976" y="430605"/>
                  <a:pt x="2238068" y="425219"/>
                </a:cubicBezTo>
                <a:cubicBezTo>
                  <a:pt x="2235375" y="430605"/>
                  <a:pt x="2235375" y="441713"/>
                  <a:pt x="2235375" y="449791"/>
                </a:cubicBezTo>
                <a:cubicBezTo>
                  <a:pt x="2243790" y="444405"/>
                  <a:pt x="2251868" y="441713"/>
                  <a:pt x="2260283" y="439019"/>
                </a:cubicBezTo>
                <a:cubicBezTo>
                  <a:pt x="2257590" y="450128"/>
                  <a:pt x="2238068" y="455513"/>
                  <a:pt x="2216188" y="458206"/>
                </a:cubicBezTo>
                <a:cubicBezTo>
                  <a:pt x="2229652" y="444405"/>
                  <a:pt x="2205080" y="458206"/>
                  <a:pt x="2207773" y="441713"/>
                </a:cubicBezTo>
                <a:cubicBezTo>
                  <a:pt x="2185557" y="444405"/>
                  <a:pt x="2174786" y="458206"/>
                  <a:pt x="2163678" y="471670"/>
                </a:cubicBezTo>
                <a:cubicBezTo>
                  <a:pt x="2155263" y="468977"/>
                  <a:pt x="2169064" y="463592"/>
                  <a:pt x="2166371" y="458206"/>
                </a:cubicBezTo>
                <a:cubicBezTo>
                  <a:pt x="2149878" y="460899"/>
                  <a:pt x="2149878" y="477393"/>
                  <a:pt x="2136077" y="485471"/>
                </a:cubicBezTo>
                <a:cubicBezTo>
                  <a:pt x="2130691" y="474700"/>
                  <a:pt x="2103090" y="488500"/>
                  <a:pt x="2100397" y="472007"/>
                </a:cubicBezTo>
                <a:cubicBezTo>
                  <a:pt x="2072796" y="480085"/>
                  <a:pt x="2050916" y="496579"/>
                  <a:pt x="2026008" y="504657"/>
                </a:cubicBezTo>
                <a:cubicBezTo>
                  <a:pt x="2034423" y="518121"/>
                  <a:pt x="2048224" y="496242"/>
                  <a:pt x="2053609" y="512735"/>
                </a:cubicBezTo>
                <a:cubicBezTo>
                  <a:pt x="2053609" y="504320"/>
                  <a:pt x="2072796" y="498935"/>
                  <a:pt x="2083904" y="493549"/>
                </a:cubicBezTo>
                <a:cubicBezTo>
                  <a:pt x="2086597" y="501628"/>
                  <a:pt x="2078518" y="504320"/>
                  <a:pt x="2083904" y="504320"/>
                </a:cubicBezTo>
                <a:cubicBezTo>
                  <a:pt x="2064380" y="512399"/>
                  <a:pt x="2050580" y="526200"/>
                  <a:pt x="2028701" y="528892"/>
                </a:cubicBezTo>
                <a:cubicBezTo>
                  <a:pt x="2028701" y="528892"/>
                  <a:pt x="2028701" y="528892"/>
                  <a:pt x="2028701" y="539664"/>
                </a:cubicBezTo>
                <a:cubicBezTo>
                  <a:pt x="2039809" y="539664"/>
                  <a:pt x="2047887" y="536971"/>
                  <a:pt x="2045194" y="526200"/>
                </a:cubicBezTo>
                <a:cubicBezTo>
                  <a:pt x="2053273" y="528892"/>
                  <a:pt x="2056302" y="531585"/>
                  <a:pt x="2061688" y="531585"/>
                </a:cubicBezTo>
                <a:cubicBezTo>
                  <a:pt x="2108475" y="510043"/>
                  <a:pt x="2155263" y="488164"/>
                  <a:pt x="2204744" y="466285"/>
                </a:cubicBezTo>
                <a:cubicBezTo>
                  <a:pt x="2210466" y="468977"/>
                  <a:pt x="2213159" y="471670"/>
                  <a:pt x="2215852" y="471670"/>
                </a:cubicBezTo>
                <a:cubicBezTo>
                  <a:pt x="2232345" y="463255"/>
                  <a:pt x="2246146" y="455177"/>
                  <a:pt x="2262639" y="449791"/>
                </a:cubicBezTo>
                <a:cubicBezTo>
                  <a:pt x="2254561" y="474363"/>
                  <a:pt x="2224266" y="479748"/>
                  <a:pt x="2196665" y="485134"/>
                </a:cubicBezTo>
                <a:cubicBezTo>
                  <a:pt x="2199358" y="498598"/>
                  <a:pt x="2210466" y="503984"/>
                  <a:pt x="2210466" y="523171"/>
                </a:cubicBezTo>
                <a:cubicBezTo>
                  <a:pt x="2216188" y="515092"/>
                  <a:pt x="2226959" y="512399"/>
                  <a:pt x="2238068" y="509707"/>
                </a:cubicBezTo>
                <a:cubicBezTo>
                  <a:pt x="2238068" y="515092"/>
                  <a:pt x="2240760" y="515092"/>
                  <a:pt x="2243453" y="517785"/>
                </a:cubicBezTo>
                <a:cubicBezTo>
                  <a:pt x="2235375" y="528892"/>
                  <a:pt x="2224266" y="536971"/>
                  <a:pt x="2210466" y="542356"/>
                </a:cubicBezTo>
                <a:cubicBezTo>
                  <a:pt x="2218881" y="545049"/>
                  <a:pt x="2213159" y="553465"/>
                  <a:pt x="2210466" y="561543"/>
                </a:cubicBezTo>
                <a:cubicBezTo>
                  <a:pt x="2221574" y="569621"/>
                  <a:pt x="2251868" y="542356"/>
                  <a:pt x="2257254" y="566929"/>
                </a:cubicBezTo>
                <a:cubicBezTo>
                  <a:pt x="2238068" y="575007"/>
                  <a:pt x="2221574" y="553128"/>
                  <a:pt x="2226959" y="580393"/>
                </a:cubicBezTo>
                <a:cubicBezTo>
                  <a:pt x="2210466" y="591164"/>
                  <a:pt x="2182865" y="588471"/>
                  <a:pt x="2171756" y="613043"/>
                </a:cubicBezTo>
                <a:cubicBezTo>
                  <a:pt x="2163342" y="615736"/>
                  <a:pt x="2157956" y="618429"/>
                  <a:pt x="2146848" y="615736"/>
                </a:cubicBezTo>
                <a:cubicBezTo>
                  <a:pt x="2143819" y="604965"/>
                  <a:pt x="2146848" y="591501"/>
                  <a:pt x="2152234" y="575007"/>
                </a:cubicBezTo>
                <a:cubicBezTo>
                  <a:pt x="2080538" y="583085"/>
                  <a:pt x="2028364" y="629536"/>
                  <a:pt x="1953975" y="640308"/>
                </a:cubicBezTo>
                <a:cubicBezTo>
                  <a:pt x="1945560" y="653772"/>
                  <a:pt x="1932096" y="659494"/>
                  <a:pt x="1923681" y="670265"/>
                </a:cubicBezTo>
                <a:cubicBezTo>
                  <a:pt x="1923681" y="675651"/>
                  <a:pt x="1926710" y="678344"/>
                  <a:pt x="1932096" y="678344"/>
                </a:cubicBezTo>
                <a:lnTo>
                  <a:pt x="1934789" y="678344"/>
                </a:lnTo>
                <a:cubicBezTo>
                  <a:pt x="1932096" y="678344"/>
                  <a:pt x="1932096" y="681036"/>
                  <a:pt x="1932096" y="683730"/>
                </a:cubicBezTo>
                <a:cubicBezTo>
                  <a:pt x="1915602" y="678344"/>
                  <a:pt x="1912909" y="700223"/>
                  <a:pt x="1896417" y="700223"/>
                </a:cubicBezTo>
                <a:cubicBezTo>
                  <a:pt x="1896417" y="708638"/>
                  <a:pt x="1893724" y="714024"/>
                  <a:pt x="1891031" y="719409"/>
                </a:cubicBezTo>
                <a:cubicBezTo>
                  <a:pt x="1885645" y="719409"/>
                  <a:pt x="1877230" y="714024"/>
                  <a:pt x="1874537" y="719409"/>
                </a:cubicBezTo>
                <a:cubicBezTo>
                  <a:pt x="1869151" y="719409"/>
                  <a:pt x="1874537" y="711331"/>
                  <a:pt x="1874537" y="708638"/>
                </a:cubicBezTo>
                <a:cubicBezTo>
                  <a:pt x="1835828" y="689788"/>
                  <a:pt x="1816642" y="735903"/>
                  <a:pt x="1767161" y="727825"/>
                </a:cubicBezTo>
                <a:cubicBezTo>
                  <a:pt x="1780962" y="719409"/>
                  <a:pt x="1800148" y="716717"/>
                  <a:pt x="1816642" y="708638"/>
                </a:cubicBezTo>
                <a:cubicBezTo>
                  <a:pt x="1816642" y="705945"/>
                  <a:pt x="1811256" y="705945"/>
                  <a:pt x="1811256" y="703253"/>
                </a:cubicBezTo>
                <a:cubicBezTo>
                  <a:pt x="1827750" y="708638"/>
                  <a:pt x="1849966" y="700560"/>
                  <a:pt x="1855351" y="681373"/>
                </a:cubicBezTo>
                <a:cubicBezTo>
                  <a:pt x="1833471" y="681373"/>
                  <a:pt x="1808563" y="695174"/>
                  <a:pt x="1778269" y="700560"/>
                </a:cubicBezTo>
                <a:cubicBezTo>
                  <a:pt x="1822364" y="675988"/>
                  <a:pt x="1874874" y="662523"/>
                  <a:pt x="1927047" y="643337"/>
                </a:cubicBezTo>
                <a:cubicBezTo>
                  <a:pt x="1930077" y="643337"/>
                  <a:pt x="1930077" y="646030"/>
                  <a:pt x="1935462" y="646030"/>
                </a:cubicBezTo>
                <a:cubicBezTo>
                  <a:pt x="1995714" y="607994"/>
                  <a:pt x="2075825" y="586115"/>
                  <a:pt x="2141799" y="553465"/>
                </a:cubicBezTo>
                <a:cubicBezTo>
                  <a:pt x="2149878" y="520814"/>
                  <a:pt x="2185894" y="531922"/>
                  <a:pt x="2205080" y="512735"/>
                </a:cubicBezTo>
                <a:cubicBezTo>
                  <a:pt x="2205080" y="507350"/>
                  <a:pt x="2193972" y="510043"/>
                  <a:pt x="2196665" y="499271"/>
                </a:cubicBezTo>
                <a:cubicBezTo>
                  <a:pt x="2185557" y="507350"/>
                  <a:pt x="2171756" y="499271"/>
                  <a:pt x="2157956" y="501964"/>
                </a:cubicBezTo>
                <a:cubicBezTo>
                  <a:pt x="2127662" y="529229"/>
                  <a:pt x="2080874" y="537308"/>
                  <a:pt x="2045194" y="556494"/>
                </a:cubicBezTo>
                <a:cubicBezTo>
                  <a:pt x="2039809" y="553801"/>
                  <a:pt x="2045194" y="553801"/>
                  <a:pt x="2045194" y="548416"/>
                </a:cubicBezTo>
                <a:cubicBezTo>
                  <a:pt x="2037116" y="548416"/>
                  <a:pt x="2031394" y="553801"/>
                  <a:pt x="2026008" y="548416"/>
                </a:cubicBezTo>
                <a:cubicBezTo>
                  <a:pt x="2020622" y="542693"/>
                  <a:pt x="2028701" y="540000"/>
                  <a:pt x="2026008" y="529229"/>
                </a:cubicBezTo>
                <a:cubicBezTo>
                  <a:pt x="2009515" y="540337"/>
                  <a:pt x="1989991" y="553801"/>
                  <a:pt x="1968113" y="548416"/>
                </a:cubicBezTo>
                <a:cubicBezTo>
                  <a:pt x="1962390" y="551445"/>
                  <a:pt x="1962390" y="559524"/>
                  <a:pt x="1957005" y="564909"/>
                </a:cubicBezTo>
                <a:cubicBezTo>
                  <a:pt x="1915602" y="576017"/>
                  <a:pt x="1882615" y="589481"/>
                  <a:pt x="1852322" y="608667"/>
                </a:cubicBezTo>
                <a:cubicBezTo>
                  <a:pt x="1879923" y="627854"/>
                  <a:pt x="1910217" y="600589"/>
                  <a:pt x="1932096" y="605974"/>
                </a:cubicBezTo>
                <a:cubicBezTo>
                  <a:pt x="1926710" y="616746"/>
                  <a:pt x="1912909" y="619438"/>
                  <a:pt x="1896417" y="619438"/>
                </a:cubicBezTo>
                <a:cubicBezTo>
                  <a:pt x="1866122" y="635595"/>
                  <a:pt x="1833135" y="652089"/>
                  <a:pt x="1791733" y="660167"/>
                </a:cubicBezTo>
                <a:cubicBezTo>
                  <a:pt x="1791733" y="654782"/>
                  <a:pt x="1797119" y="654782"/>
                  <a:pt x="1794426" y="646703"/>
                </a:cubicBezTo>
                <a:cubicBezTo>
                  <a:pt x="1758746" y="646703"/>
                  <a:pt x="1761439" y="684740"/>
                  <a:pt x="1728452" y="684740"/>
                </a:cubicBezTo>
                <a:cubicBezTo>
                  <a:pt x="1711959" y="671275"/>
                  <a:pt x="1675942" y="660504"/>
                  <a:pt x="1656756" y="671275"/>
                </a:cubicBezTo>
                <a:cubicBezTo>
                  <a:pt x="1598860" y="671275"/>
                  <a:pt x="1571259" y="695511"/>
                  <a:pt x="1521778" y="712004"/>
                </a:cubicBezTo>
                <a:cubicBezTo>
                  <a:pt x="1521778" y="728161"/>
                  <a:pt x="1499562" y="741962"/>
                  <a:pt x="1480376" y="744655"/>
                </a:cubicBezTo>
                <a:cubicBezTo>
                  <a:pt x="1480376" y="736576"/>
                  <a:pt x="1491484" y="739269"/>
                  <a:pt x="1491484" y="733884"/>
                </a:cubicBezTo>
                <a:cubicBezTo>
                  <a:pt x="1491484" y="720420"/>
                  <a:pt x="1469268" y="728498"/>
                  <a:pt x="1463883" y="720420"/>
                </a:cubicBezTo>
                <a:cubicBezTo>
                  <a:pt x="1466575" y="709648"/>
                  <a:pt x="1483069" y="726141"/>
                  <a:pt x="1485762" y="709648"/>
                </a:cubicBezTo>
                <a:cubicBezTo>
                  <a:pt x="1460853" y="698540"/>
                  <a:pt x="1427866" y="720420"/>
                  <a:pt x="1400265" y="720420"/>
                </a:cubicBezTo>
                <a:cubicBezTo>
                  <a:pt x="1414066" y="698540"/>
                  <a:pt x="1457824" y="703926"/>
                  <a:pt x="1482733" y="693155"/>
                </a:cubicBezTo>
                <a:cubicBezTo>
                  <a:pt x="1482733" y="687769"/>
                  <a:pt x="1471624" y="693155"/>
                  <a:pt x="1468932" y="690462"/>
                </a:cubicBezTo>
                <a:cubicBezTo>
                  <a:pt x="1477010" y="685076"/>
                  <a:pt x="1468932" y="676998"/>
                  <a:pt x="1457824" y="676998"/>
                </a:cubicBezTo>
                <a:cubicBezTo>
                  <a:pt x="1460853" y="668583"/>
                  <a:pt x="1463546" y="663197"/>
                  <a:pt x="1466239" y="657811"/>
                </a:cubicBezTo>
                <a:cubicBezTo>
                  <a:pt x="1468932" y="668583"/>
                  <a:pt x="1491147" y="660504"/>
                  <a:pt x="1482733" y="668583"/>
                </a:cubicBezTo>
                <a:cubicBezTo>
                  <a:pt x="1491147" y="668583"/>
                  <a:pt x="1485762" y="660504"/>
                  <a:pt x="1491147" y="657811"/>
                </a:cubicBezTo>
                <a:cubicBezTo>
                  <a:pt x="1499562" y="660504"/>
                  <a:pt x="1493840" y="663197"/>
                  <a:pt x="1491147" y="668583"/>
                </a:cubicBezTo>
                <a:cubicBezTo>
                  <a:pt x="1491147" y="679354"/>
                  <a:pt x="1504948" y="663197"/>
                  <a:pt x="1502255" y="676661"/>
                </a:cubicBezTo>
                <a:cubicBezTo>
                  <a:pt x="1510670" y="676661"/>
                  <a:pt x="1510670" y="665553"/>
                  <a:pt x="1510670" y="654782"/>
                </a:cubicBezTo>
                <a:cubicBezTo>
                  <a:pt x="1519085" y="652089"/>
                  <a:pt x="1519085" y="657475"/>
                  <a:pt x="1524471" y="657475"/>
                </a:cubicBezTo>
                <a:cubicBezTo>
                  <a:pt x="1524471" y="646703"/>
                  <a:pt x="1513700" y="646703"/>
                  <a:pt x="1505285" y="644010"/>
                </a:cubicBezTo>
                <a:cubicBezTo>
                  <a:pt x="1499899" y="644010"/>
                  <a:pt x="1507978" y="657475"/>
                  <a:pt x="1502592" y="654782"/>
                </a:cubicBezTo>
                <a:cubicBezTo>
                  <a:pt x="1488791" y="654782"/>
                  <a:pt x="1502592" y="649396"/>
                  <a:pt x="1502592" y="641318"/>
                </a:cubicBezTo>
                <a:cubicBezTo>
                  <a:pt x="1488791" y="641318"/>
                  <a:pt x="1494177" y="647040"/>
                  <a:pt x="1491484" y="657811"/>
                </a:cubicBezTo>
                <a:cubicBezTo>
                  <a:pt x="1480713" y="657811"/>
                  <a:pt x="1480713" y="644347"/>
                  <a:pt x="1469605" y="644347"/>
                </a:cubicBezTo>
                <a:cubicBezTo>
                  <a:pt x="1469605" y="628190"/>
                  <a:pt x="1466912" y="622805"/>
                  <a:pt x="1469605" y="606311"/>
                </a:cubicBezTo>
                <a:cubicBezTo>
                  <a:pt x="1480376" y="614390"/>
                  <a:pt x="1483069" y="603618"/>
                  <a:pt x="1491484" y="606311"/>
                </a:cubicBezTo>
                <a:cubicBezTo>
                  <a:pt x="1488791" y="584432"/>
                  <a:pt x="1461190" y="576353"/>
                  <a:pt x="1461190" y="559860"/>
                </a:cubicBezTo>
                <a:cubicBezTo>
                  <a:pt x="1453111" y="562553"/>
                  <a:pt x="1433588" y="579046"/>
                  <a:pt x="1444696" y="584432"/>
                </a:cubicBezTo>
                <a:cubicBezTo>
                  <a:pt x="1439311" y="581402"/>
                  <a:pt x="1411710" y="578710"/>
                  <a:pt x="1411710" y="597896"/>
                </a:cubicBezTo>
                <a:cubicBezTo>
                  <a:pt x="1400938" y="600589"/>
                  <a:pt x="1398245" y="592510"/>
                  <a:pt x="1389830" y="592510"/>
                </a:cubicBezTo>
                <a:cubicBezTo>
                  <a:pt x="1376029" y="603282"/>
                  <a:pt x="1359536" y="635932"/>
                  <a:pt x="1340349" y="625161"/>
                </a:cubicBezTo>
                <a:cubicBezTo>
                  <a:pt x="1299284" y="652426"/>
                  <a:pt x="1244082" y="668919"/>
                  <a:pt x="1213787" y="706955"/>
                </a:cubicBezTo>
                <a:cubicBezTo>
                  <a:pt x="1199986" y="715033"/>
                  <a:pt x="1194601" y="728834"/>
                  <a:pt x="1180800" y="734220"/>
                </a:cubicBezTo>
                <a:cubicBezTo>
                  <a:pt x="1169692" y="731527"/>
                  <a:pt x="1158921" y="728834"/>
                  <a:pt x="1147813" y="726141"/>
                </a:cubicBezTo>
                <a:cubicBezTo>
                  <a:pt x="1153199" y="718063"/>
                  <a:pt x="1145120" y="706955"/>
                  <a:pt x="1150506" y="696184"/>
                </a:cubicBezTo>
                <a:cubicBezTo>
                  <a:pt x="1134012" y="688105"/>
                  <a:pt x="1122905" y="674305"/>
                  <a:pt x="1109104" y="663534"/>
                </a:cubicBezTo>
                <a:cubicBezTo>
                  <a:pt x="1106411" y="630883"/>
                  <a:pt x="1068038" y="636269"/>
                  <a:pt x="1043130" y="628190"/>
                </a:cubicBezTo>
                <a:cubicBezTo>
                  <a:pt x="1056931" y="590154"/>
                  <a:pt x="1062653" y="557504"/>
                  <a:pt x="1098333" y="535624"/>
                </a:cubicBezTo>
                <a:cubicBezTo>
                  <a:pt x="1092947" y="527210"/>
                  <a:pt x="1087561" y="513746"/>
                  <a:pt x="1076453" y="519131"/>
                </a:cubicBezTo>
                <a:cubicBezTo>
                  <a:pt x="1070731" y="510716"/>
                  <a:pt x="1073424" y="508023"/>
                  <a:pt x="1068038" y="499945"/>
                </a:cubicBezTo>
                <a:cubicBezTo>
                  <a:pt x="1056931" y="499945"/>
                  <a:pt x="1054238" y="505330"/>
                  <a:pt x="1043130" y="505330"/>
                </a:cubicBezTo>
                <a:cubicBezTo>
                  <a:pt x="1043130" y="499945"/>
                  <a:pt x="1051545" y="502638"/>
                  <a:pt x="1051545" y="497252"/>
                </a:cubicBezTo>
                <a:cubicBezTo>
                  <a:pt x="1048852" y="489174"/>
                  <a:pt x="1046159" y="497252"/>
                  <a:pt x="1037744" y="494559"/>
                </a:cubicBezTo>
                <a:cubicBezTo>
                  <a:pt x="1034715" y="489174"/>
                  <a:pt x="1043130" y="491866"/>
                  <a:pt x="1043130" y="486481"/>
                </a:cubicBezTo>
                <a:cubicBezTo>
                  <a:pt x="1034715" y="475710"/>
                  <a:pt x="1018221" y="467631"/>
                  <a:pt x="1004421" y="475710"/>
                </a:cubicBezTo>
                <a:cubicBezTo>
                  <a:pt x="1001728" y="464602"/>
                  <a:pt x="982205" y="461909"/>
                  <a:pt x="963019" y="459216"/>
                </a:cubicBezTo>
                <a:cubicBezTo>
                  <a:pt x="968741" y="453494"/>
                  <a:pt x="963019" y="442722"/>
                  <a:pt x="957633" y="442722"/>
                </a:cubicBezTo>
                <a:cubicBezTo>
                  <a:pt x="957633" y="434308"/>
                  <a:pt x="965711" y="434308"/>
                  <a:pt x="963019" y="423536"/>
                </a:cubicBezTo>
                <a:cubicBezTo>
                  <a:pt x="951910" y="417813"/>
                  <a:pt x="943833" y="407042"/>
                  <a:pt x="932725" y="404350"/>
                </a:cubicBezTo>
                <a:cubicBezTo>
                  <a:pt x="941139" y="366313"/>
                  <a:pt x="905460" y="371700"/>
                  <a:pt x="897045" y="390885"/>
                </a:cubicBezTo>
                <a:cubicBezTo>
                  <a:pt x="900074" y="396608"/>
                  <a:pt x="900074" y="404686"/>
                  <a:pt x="905460" y="407379"/>
                </a:cubicBezTo>
                <a:cubicBezTo>
                  <a:pt x="902767" y="415458"/>
                  <a:pt x="900074" y="421180"/>
                  <a:pt x="902767" y="431951"/>
                </a:cubicBezTo>
                <a:cubicBezTo>
                  <a:pt x="891659" y="453830"/>
                  <a:pt x="867087" y="461909"/>
                  <a:pt x="858672" y="486481"/>
                </a:cubicBezTo>
                <a:cubicBezTo>
                  <a:pt x="839486" y="486481"/>
                  <a:pt x="817270" y="486481"/>
                  <a:pt x="800777" y="486481"/>
                </a:cubicBezTo>
                <a:cubicBezTo>
                  <a:pt x="786976" y="500282"/>
                  <a:pt x="767453" y="508360"/>
                  <a:pt x="762067" y="530239"/>
                </a:cubicBezTo>
                <a:cubicBezTo>
                  <a:pt x="762067" y="538317"/>
                  <a:pt x="764760" y="538317"/>
                  <a:pt x="773175" y="538317"/>
                </a:cubicBezTo>
                <a:cubicBezTo>
                  <a:pt x="753652" y="568275"/>
                  <a:pt x="712587" y="557504"/>
                  <a:pt x="684986" y="565582"/>
                </a:cubicBezTo>
                <a:cubicBezTo>
                  <a:pt x="682293" y="557504"/>
                  <a:pt x="693400" y="560197"/>
                  <a:pt x="693400" y="552118"/>
                </a:cubicBezTo>
                <a:cubicBezTo>
                  <a:pt x="679600" y="554811"/>
                  <a:pt x="671522" y="557504"/>
                  <a:pt x="663106" y="562889"/>
                </a:cubicBezTo>
                <a:cubicBezTo>
                  <a:pt x="655028" y="557167"/>
                  <a:pt x="663106" y="543703"/>
                  <a:pt x="646613" y="543703"/>
                </a:cubicBezTo>
                <a:cubicBezTo>
                  <a:pt x="668829" y="516439"/>
                  <a:pt x="707201" y="508360"/>
                  <a:pt x="732109" y="486481"/>
                </a:cubicBezTo>
                <a:cubicBezTo>
                  <a:pt x="743217" y="500282"/>
                  <a:pt x="768126" y="491866"/>
                  <a:pt x="773512" y="481095"/>
                </a:cubicBezTo>
                <a:cubicBezTo>
                  <a:pt x="773512" y="473017"/>
                  <a:pt x="765433" y="475710"/>
                  <a:pt x="757018" y="475710"/>
                </a:cubicBezTo>
                <a:cubicBezTo>
                  <a:pt x="759711" y="464602"/>
                  <a:pt x="770819" y="461909"/>
                  <a:pt x="770819" y="451137"/>
                </a:cubicBezTo>
                <a:cubicBezTo>
                  <a:pt x="768126" y="440366"/>
                  <a:pt x="762740" y="448445"/>
                  <a:pt x="754325" y="448445"/>
                </a:cubicBezTo>
                <a:cubicBezTo>
                  <a:pt x="773512" y="421180"/>
                  <a:pt x="820299" y="423873"/>
                  <a:pt x="828714" y="385836"/>
                </a:cubicBezTo>
                <a:cubicBezTo>
                  <a:pt x="820299" y="377758"/>
                  <a:pt x="822992" y="372036"/>
                  <a:pt x="817607" y="358572"/>
                </a:cubicBezTo>
                <a:cubicBezTo>
                  <a:pt x="768126" y="355542"/>
                  <a:pt x="748940" y="399300"/>
                  <a:pt x="710231" y="399300"/>
                </a:cubicBezTo>
                <a:cubicBezTo>
                  <a:pt x="710231" y="388529"/>
                  <a:pt x="735140" y="399300"/>
                  <a:pt x="726724" y="385836"/>
                </a:cubicBezTo>
                <a:cubicBezTo>
                  <a:pt x="753989" y="383144"/>
                  <a:pt x="759711" y="358572"/>
                  <a:pt x="778898" y="350494"/>
                </a:cubicBezTo>
                <a:cubicBezTo>
                  <a:pt x="776205" y="345108"/>
                  <a:pt x="781927" y="334337"/>
                  <a:pt x="773512" y="337029"/>
                </a:cubicBezTo>
                <a:cubicBezTo>
                  <a:pt x="781927" y="326258"/>
                  <a:pt x="792698" y="317843"/>
                  <a:pt x="801113" y="307072"/>
                </a:cubicBezTo>
                <a:cubicBezTo>
                  <a:pt x="790005" y="301686"/>
                  <a:pt x="806835" y="293271"/>
                  <a:pt x="798420" y="285193"/>
                </a:cubicBezTo>
                <a:cubicBezTo>
                  <a:pt x="781927" y="295964"/>
                  <a:pt x="765433" y="304379"/>
                  <a:pt x="751632" y="315150"/>
                </a:cubicBezTo>
                <a:cubicBezTo>
                  <a:pt x="751632" y="323228"/>
                  <a:pt x="762740" y="317843"/>
                  <a:pt x="762740" y="323228"/>
                </a:cubicBezTo>
                <a:cubicBezTo>
                  <a:pt x="768126" y="328614"/>
                  <a:pt x="762740" y="334000"/>
                  <a:pt x="754325" y="334000"/>
                </a:cubicBezTo>
                <a:cubicBezTo>
                  <a:pt x="754325" y="339385"/>
                  <a:pt x="765433" y="334000"/>
                  <a:pt x="768126" y="336693"/>
                </a:cubicBezTo>
                <a:cubicBezTo>
                  <a:pt x="754325" y="347464"/>
                  <a:pt x="735140" y="355879"/>
                  <a:pt x="724031" y="369343"/>
                </a:cubicBezTo>
                <a:cubicBezTo>
                  <a:pt x="715953" y="355542"/>
                  <a:pt x="743217" y="352850"/>
                  <a:pt x="751632" y="344771"/>
                </a:cubicBezTo>
                <a:cubicBezTo>
                  <a:pt x="748940" y="317506"/>
                  <a:pt x="724031" y="325585"/>
                  <a:pt x="702152" y="328278"/>
                </a:cubicBezTo>
                <a:cubicBezTo>
                  <a:pt x="710231" y="322892"/>
                  <a:pt x="712923" y="306398"/>
                  <a:pt x="707538" y="303706"/>
                </a:cubicBezTo>
                <a:cubicBezTo>
                  <a:pt x="718309" y="300676"/>
                  <a:pt x="721002" y="281826"/>
                  <a:pt x="729416" y="287212"/>
                </a:cubicBezTo>
                <a:cubicBezTo>
                  <a:pt x="732109" y="278797"/>
                  <a:pt x="726387" y="276104"/>
                  <a:pt x="734802" y="270718"/>
                </a:cubicBezTo>
                <a:cubicBezTo>
                  <a:pt x="721002" y="265333"/>
                  <a:pt x="712587" y="297984"/>
                  <a:pt x="693400" y="292598"/>
                </a:cubicBezTo>
                <a:cubicBezTo>
                  <a:pt x="687678" y="295290"/>
                  <a:pt x="684986" y="297984"/>
                  <a:pt x="684986" y="300676"/>
                </a:cubicBezTo>
                <a:cubicBezTo>
                  <a:pt x="690371" y="306062"/>
                  <a:pt x="687678" y="292598"/>
                  <a:pt x="698786" y="297984"/>
                </a:cubicBezTo>
                <a:cubicBezTo>
                  <a:pt x="698786" y="303706"/>
                  <a:pt x="684986" y="309091"/>
                  <a:pt x="696093" y="314477"/>
                </a:cubicBezTo>
                <a:cubicBezTo>
                  <a:pt x="693400" y="319862"/>
                  <a:pt x="668492" y="309091"/>
                  <a:pt x="679600" y="322555"/>
                </a:cubicBezTo>
                <a:cubicBezTo>
                  <a:pt x="671522" y="325248"/>
                  <a:pt x="663106" y="325248"/>
                  <a:pt x="657721" y="327941"/>
                </a:cubicBezTo>
                <a:cubicBezTo>
                  <a:pt x="649306" y="319862"/>
                  <a:pt x="665799" y="325248"/>
                  <a:pt x="663106" y="314477"/>
                </a:cubicBezTo>
                <a:cubicBezTo>
                  <a:pt x="657721" y="309091"/>
                  <a:pt x="651998" y="319862"/>
                  <a:pt x="646613" y="322555"/>
                </a:cubicBezTo>
                <a:cubicBezTo>
                  <a:pt x="643920" y="336019"/>
                  <a:pt x="652335" y="330634"/>
                  <a:pt x="655028" y="333327"/>
                </a:cubicBezTo>
                <a:cubicBezTo>
                  <a:pt x="657721" y="344098"/>
                  <a:pt x="646613" y="330634"/>
                  <a:pt x="646613" y="338712"/>
                </a:cubicBezTo>
                <a:cubicBezTo>
                  <a:pt x="643583" y="333327"/>
                  <a:pt x="646613" y="330634"/>
                  <a:pt x="638198" y="325248"/>
                </a:cubicBezTo>
                <a:cubicBezTo>
                  <a:pt x="632812" y="336356"/>
                  <a:pt x="610597" y="330634"/>
                  <a:pt x="607904" y="347127"/>
                </a:cubicBezTo>
                <a:cubicBezTo>
                  <a:pt x="585688" y="338712"/>
                  <a:pt x="585688" y="357899"/>
                  <a:pt x="566501" y="355206"/>
                </a:cubicBezTo>
                <a:cubicBezTo>
                  <a:pt x="558086" y="355206"/>
                  <a:pt x="569194" y="352513"/>
                  <a:pt x="571887" y="352513"/>
                </a:cubicBezTo>
                <a:cubicBezTo>
                  <a:pt x="582995" y="341742"/>
                  <a:pt x="591410" y="327941"/>
                  <a:pt x="610597" y="325248"/>
                </a:cubicBezTo>
                <a:cubicBezTo>
                  <a:pt x="627089" y="306062"/>
                  <a:pt x="646276" y="289905"/>
                  <a:pt x="662770" y="270718"/>
                </a:cubicBezTo>
                <a:cubicBezTo>
                  <a:pt x="671185" y="270718"/>
                  <a:pt x="681956" y="270718"/>
                  <a:pt x="690371" y="273412"/>
                </a:cubicBezTo>
                <a:lnTo>
                  <a:pt x="693064" y="270718"/>
                </a:lnTo>
                <a:cubicBezTo>
                  <a:pt x="695756" y="262303"/>
                  <a:pt x="690371" y="259611"/>
                  <a:pt x="693064" y="251532"/>
                </a:cubicBezTo>
                <a:cubicBezTo>
                  <a:pt x="660077" y="254225"/>
                  <a:pt x="643583" y="259611"/>
                  <a:pt x="624397" y="278797"/>
                </a:cubicBezTo>
                <a:cubicBezTo>
                  <a:pt x="619012" y="276104"/>
                  <a:pt x="621704" y="264997"/>
                  <a:pt x="621704" y="259611"/>
                </a:cubicBezTo>
                <a:cubicBezTo>
                  <a:pt x="629782" y="256918"/>
                  <a:pt x="638198" y="254225"/>
                  <a:pt x="640890" y="246146"/>
                </a:cubicBezTo>
                <a:cubicBezTo>
                  <a:pt x="646276" y="248840"/>
                  <a:pt x="654691" y="248840"/>
                  <a:pt x="657384" y="254225"/>
                </a:cubicBezTo>
                <a:cubicBezTo>
                  <a:pt x="668492" y="246146"/>
                  <a:pt x="665799" y="235039"/>
                  <a:pt x="682293" y="229653"/>
                </a:cubicBezTo>
                <a:cubicBezTo>
                  <a:pt x="676570" y="226960"/>
                  <a:pt x="662770" y="235039"/>
                  <a:pt x="657384" y="226960"/>
                </a:cubicBezTo>
                <a:cubicBezTo>
                  <a:pt x="657384" y="221575"/>
                  <a:pt x="668492" y="221575"/>
                  <a:pt x="668492" y="213496"/>
                </a:cubicBezTo>
                <a:cubicBezTo>
                  <a:pt x="660413" y="213496"/>
                  <a:pt x="657384" y="216189"/>
                  <a:pt x="651998" y="218882"/>
                </a:cubicBezTo>
                <a:cubicBezTo>
                  <a:pt x="646613" y="218882"/>
                  <a:pt x="640890" y="218882"/>
                  <a:pt x="638198" y="213496"/>
                </a:cubicBezTo>
                <a:cubicBezTo>
                  <a:pt x="613289" y="229653"/>
                  <a:pt x="577609" y="238068"/>
                  <a:pt x="550008" y="251532"/>
                </a:cubicBezTo>
                <a:cubicBezTo>
                  <a:pt x="528129" y="264997"/>
                  <a:pt x="511635" y="292261"/>
                  <a:pt x="481341" y="289569"/>
                </a:cubicBezTo>
                <a:cubicBezTo>
                  <a:pt x="475619" y="294954"/>
                  <a:pt x="470233" y="303032"/>
                  <a:pt x="456432" y="300340"/>
                </a:cubicBezTo>
                <a:cubicBezTo>
                  <a:pt x="486727" y="267689"/>
                  <a:pt x="541930" y="261967"/>
                  <a:pt x="561115" y="221238"/>
                </a:cubicBezTo>
                <a:cubicBezTo>
                  <a:pt x="561115" y="215852"/>
                  <a:pt x="558423" y="213160"/>
                  <a:pt x="550008" y="213160"/>
                </a:cubicBezTo>
                <a:cubicBezTo>
                  <a:pt x="555394" y="210467"/>
                  <a:pt x="563808" y="210467"/>
                  <a:pt x="563808" y="202388"/>
                </a:cubicBezTo>
                <a:cubicBezTo>
                  <a:pt x="555394" y="202388"/>
                  <a:pt x="552701" y="205081"/>
                  <a:pt x="550008" y="210467"/>
                </a:cubicBezTo>
                <a:cubicBezTo>
                  <a:pt x="519714" y="213160"/>
                  <a:pt x="484034" y="229653"/>
                  <a:pt x="453739" y="240425"/>
                </a:cubicBezTo>
                <a:cubicBezTo>
                  <a:pt x="459125" y="221238"/>
                  <a:pt x="505913" y="223931"/>
                  <a:pt x="503220" y="191281"/>
                </a:cubicBezTo>
                <a:cubicBezTo>
                  <a:pt x="500527" y="185895"/>
                  <a:pt x="492112" y="193974"/>
                  <a:pt x="486727" y="193974"/>
                </a:cubicBezTo>
                <a:cubicBezTo>
                  <a:pt x="497834" y="180509"/>
                  <a:pt x="505913" y="166709"/>
                  <a:pt x="517021" y="153244"/>
                </a:cubicBezTo>
                <a:cubicBezTo>
                  <a:pt x="525099" y="158966"/>
                  <a:pt x="533514" y="150552"/>
                  <a:pt x="533514" y="139781"/>
                </a:cubicBezTo>
                <a:cubicBezTo>
                  <a:pt x="530822" y="134395"/>
                  <a:pt x="522406" y="145166"/>
                  <a:pt x="517021" y="137087"/>
                </a:cubicBezTo>
                <a:cubicBezTo>
                  <a:pt x="508942" y="139781"/>
                  <a:pt x="517021" y="147859"/>
                  <a:pt x="511635" y="150552"/>
                </a:cubicBezTo>
                <a:cubicBezTo>
                  <a:pt x="495142" y="155937"/>
                  <a:pt x="481341" y="164015"/>
                  <a:pt x="475956" y="180509"/>
                </a:cubicBezTo>
                <a:cubicBezTo>
                  <a:pt x="470570" y="183202"/>
                  <a:pt x="470570" y="180509"/>
                  <a:pt x="470570" y="175124"/>
                </a:cubicBezTo>
                <a:cubicBezTo>
                  <a:pt x="452730" y="187409"/>
                  <a:pt x="431440" y="199695"/>
                  <a:pt x="409098" y="211645"/>
                </a:cubicBezTo>
                <a:lnTo>
                  <a:pt x="354996" y="239183"/>
                </a:lnTo>
                <a:lnTo>
                  <a:pt x="366434" y="231000"/>
                </a:lnTo>
                <a:cubicBezTo>
                  <a:pt x="380865" y="222837"/>
                  <a:pt x="394666" y="213328"/>
                  <a:pt x="398874" y="197003"/>
                </a:cubicBezTo>
                <a:cubicBezTo>
                  <a:pt x="406952" y="194310"/>
                  <a:pt x="412338" y="194310"/>
                  <a:pt x="420752" y="194310"/>
                </a:cubicBezTo>
                <a:cubicBezTo>
                  <a:pt x="431524" y="188924"/>
                  <a:pt x="423446" y="180509"/>
                  <a:pt x="426139" y="172431"/>
                </a:cubicBezTo>
                <a:cubicBezTo>
                  <a:pt x="448017" y="167045"/>
                  <a:pt x="456432" y="147859"/>
                  <a:pt x="475619" y="139781"/>
                </a:cubicBezTo>
                <a:cubicBezTo>
                  <a:pt x="478312" y="145166"/>
                  <a:pt x="461818" y="150888"/>
                  <a:pt x="464511" y="161659"/>
                </a:cubicBezTo>
                <a:cubicBezTo>
                  <a:pt x="464511" y="164353"/>
                  <a:pt x="467204" y="164353"/>
                  <a:pt x="467204" y="167045"/>
                </a:cubicBezTo>
                <a:cubicBezTo>
                  <a:pt x="511299" y="142473"/>
                  <a:pt x="544286" y="107129"/>
                  <a:pt x="579966" y="77172"/>
                </a:cubicBezTo>
                <a:cubicBezTo>
                  <a:pt x="582995" y="69094"/>
                  <a:pt x="574580" y="71787"/>
                  <a:pt x="574580" y="63708"/>
                </a:cubicBezTo>
                <a:cubicBezTo>
                  <a:pt x="588380" y="63708"/>
                  <a:pt x="596795" y="44522"/>
                  <a:pt x="602181" y="33751"/>
                </a:cubicBezTo>
                <a:cubicBezTo>
                  <a:pt x="599488" y="31058"/>
                  <a:pt x="593766" y="31058"/>
                  <a:pt x="591073" y="28365"/>
                </a:cubicBezTo>
                <a:cubicBezTo>
                  <a:pt x="591073" y="22979"/>
                  <a:pt x="596795" y="22979"/>
                  <a:pt x="599488" y="17594"/>
                </a:cubicBezTo>
                <a:cubicBezTo>
                  <a:pt x="577273" y="14901"/>
                  <a:pt x="571887" y="12208"/>
                  <a:pt x="555394" y="20286"/>
                </a:cubicBezTo>
                <a:cubicBezTo>
                  <a:pt x="562294" y="16247"/>
                  <a:pt x="566417" y="9431"/>
                  <a:pt x="571214" y="3625"/>
                </a:cubicBezTo>
                <a:close/>
                <a:moveTo>
                  <a:pt x="471022" y="0"/>
                </a:moveTo>
                <a:lnTo>
                  <a:pt x="537355" y="0"/>
                </a:lnTo>
                <a:lnTo>
                  <a:pt x="521565" y="12839"/>
                </a:lnTo>
                <a:cubicBezTo>
                  <a:pt x="516011" y="17257"/>
                  <a:pt x="509784" y="20623"/>
                  <a:pt x="500191" y="20623"/>
                </a:cubicBezTo>
                <a:cubicBezTo>
                  <a:pt x="489083" y="31394"/>
                  <a:pt x="472589" y="44858"/>
                  <a:pt x="456096" y="34087"/>
                </a:cubicBezTo>
                <a:cubicBezTo>
                  <a:pt x="458788" y="14901"/>
                  <a:pt x="480668" y="17930"/>
                  <a:pt x="489083" y="1437"/>
                </a:cubicBezTo>
                <a:cubicBezTo>
                  <a:pt x="481005" y="1437"/>
                  <a:pt x="475282" y="6822"/>
                  <a:pt x="472589" y="9515"/>
                </a:cubicBezTo>
                <a:cubicBezTo>
                  <a:pt x="468550" y="8001"/>
                  <a:pt x="469981" y="5224"/>
                  <a:pt x="471369" y="2152"/>
                </a:cubicBezTo>
                <a:close/>
                <a:moveTo>
                  <a:pt x="351416" y="0"/>
                </a:moveTo>
                <a:lnTo>
                  <a:pt x="368201" y="0"/>
                </a:lnTo>
                <a:lnTo>
                  <a:pt x="361022" y="12613"/>
                </a:lnTo>
                <a:cubicBezTo>
                  <a:pt x="354884" y="22475"/>
                  <a:pt x="351918" y="21970"/>
                  <a:pt x="333236" y="26009"/>
                </a:cubicBezTo>
                <a:cubicBezTo>
                  <a:pt x="322464" y="28702"/>
                  <a:pt x="311357" y="34087"/>
                  <a:pt x="297556" y="39473"/>
                </a:cubicBezTo>
                <a:cubicBezTo>
                  <a:pt x="300586" y="31394"/>
                  <a:pt x="311357" y="23316"/>
                  <a:pt x="322464" y="28702"/>
                </a:cubicBezTo>
                <a:cubicBezTo>
                  <a:pt x="327850" y="20623"/>
                  <a:pt x="333993" y="13807"/>
                  <a:pt x="340473" y="8001"/>
                </a:cubicBezTo>
                <a:close/>
              </a:path>
            </a:pathLst>
          </a:custGeom>
          <a:gradFill>
            <a:gsLst>
              <a:gs pos="0">
                <a:srgbClr val="BB9F64">
                  <a:alpha val="0"/>
                </a:srgbClr>
              </a:gs>
              <a:gs pos="88000">
                <a:srgbClr val="FFF0AE">
                  <a:alpha val="57000"/>
                </a:srgbClr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73046B77-2BF8-64FB-A0BD-2B6F2543A7CE}"/>
              </a:ext>
            </a:extLst>
          </p:cNvPr>
          <p:cNvSpPr/>
          <p:nvPr/>
        </p:nvSpPr>
        <p:spPr>
          <a:xfrm rot="9219255">
            <a:off x="6731823" y="3488250"/>
            <a:ext cx="3614327" cy="2790874"/>
          </a:xfrm>
          <a:custGeom>
            <a:avLst/>
            <a:gdLst>
              <a:gd name="connsiteX0" fmla="*/ 2942295 w 3243376"/>
              <a:gd name="connsiteY0" fmla="*/ 1020336 h 2504437"/>
              <a:gd name="connsiteX1" fmla="*/ 2941942 w 3243376"/>
              <a:gd name="connsiteY1" fmla="*/ 1018944 h 2504437"/>
              <a:gd name="connsiteX2" fmla="*/ 2942935 w 3243376"/>
              <a:gd name="connsiteY2" fmla="*/ 1019436 h 2504437"/>
              <a:gd name="connsiteX3" fmla="*/ 2623945 w 3243376"/>
              <a:gd name="connsiteY3" fmla="*/ 874114 h 2504437"/>
              <a:gd name="connsiteX4" fmla="*/ 2623945 w 3243376"/>
              <a:gd name="connsiteY4" fmla="*/ 862600 h 2504437"/>
              <a:gd name="connsiteX5" fmla="*/ 2728144 w 3243376"/>
              <a:gd name="connsiteY5" fmla="*/ 925924 h 2504437"/>
              <a:gd name="connsiteX6" fmla="*/ 2727761 w 3243376"/>
              <a:gd name="connsiteY6" fmla="*/ 925732 h 2504437"/>
              <a:gd name="connsiteX7" fmla="*/ 2727946 w 3243376"/>
              <a:gd name="connsiteY7" fmla="*/ 925546 h 2504437"/>
              <a:gd name="connsiteX8" fmla="*/ 3028072 w 3243376"/>
              <a:gd name="connsiteY8" fmla="*/ 1081645 h 2504437"/>
              <a:gd name="connsiteX9" fmla="*/ 3022315 w 3243376"/>
              <a:gd name="connsiteY9" fmla="*/ 1077328 h 2504437"/>
              <a:gd name="connsiteX10" fmla="*/ 3010802 w 3243376"/>
              <a:gd name="connsiteY10" fmla="*/ 1054877 h 2504437"/>
              <a:gd name="connsiteX11" fmla="*/ 2973670 w 3243376"/>
              <a:gd name="connsiteY11" fmla="*/ 1046313 h 2504437"/>
              <a:gd name="connsiteX12" fmla="*/ 2958799 w 3243376"/>
              <a:gd name="connsiteY12" fmla="*/ 1027292 h 2504437"/>
              <a:gd name="connsiteX13" fmla="*/ 3022856 w 3243376"/>
              <a:gd name="connsiteY13" fmla="*/ 1059015 h 2504437"/>
              <a:gd name="connsiteX14" fmla="*/ 3023755 w 3243376"/>
              <a:gd name="connsiteY14" fmla="*/ 1065886 h 2504437"/>
              <a:gd name="connsiteX15" fmla="*/ 3033829 w 3243376"/>
              <a:gd name="connsiteY15" fmla="*/ 1077328 h 2504437"/>
              <a:gd name="connsiteX16" fmla="*/ 3028072 w 3243376"/>
              <a:gd name="connsiteY16" fmla="*/ 1081645 h 2504437"/>
              <a:gd name="connsiteX17" fmla="*/ 2773046 w 3243376"/>
              <a:gd name="connsiteY17" fmla="*/ 959314 h 2504437"/>
              <a:gd name="connsiteX18" fmla="*/ 2773046 w 3243376"/>
              <a:gd name="connsiteY18" fmla="*/ 936862 h 2504437"/>
              <a:gd name="connsiteX19" fmla="*/ 2773697 w 3243376"/>
              <a:gd name="connsiteY19" fmla="*/ 935625 h 2504437"/>
              <a:gd name="connsiteX20" fmla="*/ 2802585 w 3243376"/>
              <a:gd name="connsiteY20" fmla="*/ 949931 h 2504437"/>
              <a:gd name="connsiteX21" fmla="*/ 2802154 w 3243376"/>
              <a:gd name="connsiteY21" fmla="*/ 952658 h 2504437"/>
              <a:gd name="connsiteX22" fmla="*/ 2807011 w 3243376"/>
              <a:gd name="connsiteY22" fmla="*/ 959314 h 2504437"/>
              <a:gd name="connsiteX23" fmla="*/ 2773046 w 3243376"/>
              <a:gd name="connsiteY23" fmla="*/ 959314 h 2504437"/>
              <a:gd name="connsiteX24" fmla="*/ 2739658 w 3243376"/>
              <a:gd name="connsiteY24" fmla="*/ 948376 h 2504437"/>
              <a:gd name="connsiteX25" fmla="*/ 2739658 w 3243376"/>
              <a:gd name="connsiteY25" fmla="*/ 936862 h 2504437"/>
              <a:gd name="connsiteX26" fmla="*/ 2728144 w 3243376"/>
              <a:gd name="connsiteY26" fmla="*/ 925349 h 2504437"/>
              <a:gd name="connsiteX27" fmla="*/ 2727946 w 3243376"/>
              <a:gd name="connsiteY27" fmla="*/ 925546 h 2504437"/>
              <a:gd name="connsiteX28" fmla="*/ 2722387 w 3243376"/>
              <a:gd name="connsiteY28" fmla="*/ 914914 h 2504437"/>
              <a:gd name="connsiteX29" fmla="*/ 2719238 w 3243376"/>
              <a:gd name="connsiteY29" fmla="*/ 908656 h 2504437"/>
              <a:gd name="connsiteX30" fmla="*/ 2735136 w 3243376"/>
              <a:gd name="connsiteY30" fmla="*/ 916529 h 2504437"/>
              <a:gd name="connsiteX31" fmla="*/ 2737354 w 3243376"/>
              <a:gd name="connsiteY31" fmla="*/ 919016 h 2504437"/>
              <a:gd name="connsiteX32" fmla="*/ 2737595 w 3243376"/>
              <a:gd name="connsiteY32" fmla="*/ 917747 h 2504437"/>
              <a:gd name="connsiteX33" fmla="*/ 2745002 w 3243376"/>
              <a:gd name="connsiteY33" fmla="*/ 921415 h 2504437"/>
              <a:gd name="connsiteX34" fmla="*/ 2739658 w 3243376"/>
              <a:gd name="connsiteY34" fmla="*/ 925349 h 2504437"/>
              <a:gd name="connsiteX35" fmla="*/ 2751171 w 3243376"/>
              <a:gd name="connsiteY35" fmla="*/ 925349 h 2504437"/>
              <a:gd name="connsiteX36" fmla="*/ 2762685 w 3243376"/>
              <a:gd name="connsiteY36" fmla="*/ 936862 h 2504437"/>
              <a:gd name="connsiteX37" fmla="*/ 2751171 w 3243376"/>
              <a:gd name="connsiteY37" fmla="*/ 936862 h 2504437"/>
              <a:gd name="connsiteX38" fmla="*/ 2739658 w 3243376"/>
              <a:gd name="connsiteY38" fmla="*/ 948376 h 2504437"/>
              <a:gd name="connsiteX39" fmla="*/ 2781257 w 3243376"/>
              <a:gd name="connsiteY39" fmla="*/ 975200 h 2504437"/>
              <a:gd name="connsiteX40" fmla="*/ 2761533 w 3243376"/>
              <a:gd name="connsiteY40" fmla="*/ 959314 h 2504437"/>
              <a:gd name="connsiteX41" fmla="*/ 2773046 w 3243376"/>
              <a:gd name="connsiteY41" fmla="*/ 959314 h 2504437"/>
              <a:gd name="connsiteX42" fmla="*/ 2778803 w 3243376"/>
              <a:gd name="connsiteY42" fmla="*/ 970323 h 2504437"/>
              <a:gd name="connsiteX43" fmla="*/ 2750198 w 3243376"/>
              <a:gd name="connsiteY43" fmla="*/ 964171 h 2504437"/>
              <a:gd name="connsiteX44" fmla="*/ 2750019 w 3243376"/>
              <a:gd name="connsiteY44" fmla="*/ 959314 h 2504437"/>
              <a:gd name="connsiteX45" fmla="*/ 2750019 w 3243376"/>
              <a:gd name="connsiteY45" fmla="*/ 947800 h 2504437"/>
              <a:gd name="connsiteX46" fmla="*/ 2761533 w 3243376"/>
              <a:gd name="connsiteY46" fmla="*/ 959314 h 2504437"/>
              <a:gd name="connsiteX47" fmla="*/ 2750198 w 3243376"/>
              <a:gd name="connsiteY47" fmla="*/ 964171 h 2504437"/>
              <a:gd name="connsiteX48" fmla="*/ 2784560 w 3243376"/>
              <a:gd name="connsiteY48" fmla="*/ 981765 h 2504437"/>
              <a:gd name="connsiteX49" fmla="*/ 2781257 w 3243376"/>
              <a:gd name="connsiteY49" fmla="*/ 975200 h 2504437"/>
              <a:gd name="connsiteX50" fmla="*/ 2782617 w 3243376"/>
              <a:gd name="connsiteY50" fmla="*/ 976296 h 2504437"/>
              <a:gd name="connsiteX51" fmla="*/ 2785814 w 3243376"/>
              <a:gd name="connsiteY51" fmla="*/ 980511 h 2504437"/>
              <a:gd name="connsiteX52" fmla="*/ 2795498 w 3243376"/>
              <a:gd name="connsiteY52" fmla="*/ 993279 h 2504437"/>
              <a:gd name="connsiteX53" fmla="*/ 2785814 w 3243376"/>
              <a:gd name="connsiteY53" fmla="*/ 980511 h 2504437"/>
              <a:gd name="connsiteX54" fmla="*/ 2795570 w 3243376"/>
              <a:gd name="connsiteY54" fmla="*/ 970755 h 2504437"/>
              <a:gd name="connsiteX55" fmla="*/ 2807011 w 3243376"/>
              <a:gd name="connsiteY55" fmla="*/ 959314 h 2504437"/>
              <a:gd name="connsiteX56" fmla="*/ 2795498 w 3243376"/>
              <a:gd name="connsiteY56" fmla="*/ 993279 h 2504437"/>
              <a:gd name="connsiteX57" fmla="*/ 2705692 w 3243376"/>
              <a:gd name="connsiteY57" fmla="*/ 959314 h 2504437"/>
              <a:gd name="connsiteX58" fmla="*/ 2694178 w 3243376"/>
              <a:gd name="connsiteY58" fmla="*/ 936862 h 2504437"/>
              <a:gd name="connsiteX59" fmla="*/ 2705692 w 3243376"/>
              <a:gd name="connsiteY59" fmla="*/ 914411 h 2504437"/>
              <a:gd name="connsiteX60" fmla="*/ 2716702 w 3243376"/>
              <a:gd name="connsiteY60" fmla="*/ 920168 h 2504437"/>
              <a:gd name="connsiteX61" fmla="*/ 2727761 w 3243376"/>
              <a:gd name="connsiteY61" fmla="*/ 925732 h 2504437"/>
              <a:gd name="connsiteX62" fmla="*/ 2716630 w 3243376"/>
              <a:gd name="connsiteY62" fmla="*/ 936862 h 2504437"/>
              <a:gd name="connsiteX63" fmla="*/ 2739081 w 3243376"/>
              <a:gd name="connsiteY63" fmla="*/ 959314 h 2504437"/>
              <a:gd name="connsiteX64" fmla="*/ 2728071 w 3243376"/>
              <a:gd name="connsiteY64" fmla="*/ 949599 h 2504437"/>
              <a:gd name="connsiteX65" fmla="*/ 2726726 w 3243376"/>
              <a:gd name="connsiteY65" fmla="*/ 949388 h 2504437"/>
              <a:gd name="connsiteX66" fmla="*/ 2726704 w 3243376"/>
              <a:gd name="connsiteY66" fmla="*/ 949240 h 2504437"/>
              <a:gd name="connsiteX67" fmla="*/ 2716630 w 3243376"/>
              <a:gd name="connsiteY67" fmla="*/ 947800 h 2504437"/>
              <a:gd name="connsiteX68" fmla="*/ 2726726 w 3243376"/>
              <a:gd name="connsiteY68" fmla="*/ 949388 h 2504437"/>
              <a:gd name="connsiteX69" fmla="*/ 2728144 w 3243376"/>
              <a:gd name="connsiteY69" fmla="*/ 959314 h 2504437"/>
              <a:gd name="connsiteX70" fmla="*/ 2705692 w 3243376"/>
              <a:gd name="connsiteY70" fmla="*/ 959314 h 2504437"/>
              <a:gd name="connsiteX71" fmla="*/ 2709506 w 3243376"/>
              <a:gd name="connsiteY71" fmla="*/ 968237 h 2504437"/>
              <a:gd name="connsiteX72" fmla="*/ 2703965 w 3243376"/>
              <a:gd name="connsiteY72" fmla="*/ 963919 h 2504437"/>
              <a:gd name="connsiteX73" fmla="*/ 2710621 w 3243376"/>
              <a:gd name="connsiteY73" fmla="*/ 967256 h 2504437"/>
              <a:gd name="connsiteX74" fmla="*/ 2710687 w 3243376"/>
              <a:gd name="connsiteY74" fmla="*/ 967382 h 2504437"/>
              <a:gd name="connsiteX75" fmla="*/ 2660213 w 3243376"/>
              <a:gd name="connsiteY75" fmla="*/ 948376 h 2504437"/>
              <a:gd name="connsiteX76" fmla="*/ 2682665 w 3243376"/>
              <a:gd name="connsiteY76" fmla="*/ 925924 h 2504437"/>
              <a:gd name="connsiteX77" fmla="*/ 2682665 w 3243376"/>
              <a:gd name="connsiteY77" fmla="*/ 948376 h 2504437"/>
              <a:gd name="connsiteX78" fmla="*/ 2660213 w 3243376"/>
              <a:gd name="connsiteY78" fmla="*/ 948376 h 2504437"/>
              <a:gd name="connsiteX79" fmla="*/ 2715298 w 3243376"/>
              <a:gd name="connsiteY79" fmla="*/ 978248 h 2504437"/>
              <a:gd name="connsiteX80" fmla="*/ 2714039 w 3243376"/>
              <a:gd name="connsiteY80" fmla="*/ 973778 h 2504437"/>
              <a:gd name="connsiteX81" fmla="*/ 2710687 w 3243376"/>
              <a:gd name="connsiteY81" fmla="*/ 967382 h 2504437"/>
              <a:gd name="connsiteX82" fmla="*/ 2715478 w 3243376"/>
              <a:gd name="connsiteY82" fmla="*/ 963919 h 2504437"/>
              <a:gd name="connsiteX83" fmla="*/ 2715479 w 3243376"/>
              <a:gd name="connsiteY83" fmla="*/ 975433 h 2504437"/>
              <a:gd name="connsiteX84" fmla="*/ 2715298 w 3243376"/>
              <a:gd name="connsiteY84" fmla="*/ 978248 h 2504437"/>
              <a:gd name="connsiteX85" fmla="*/ 2794347 w 3243376"/>
              <a:gd name="connsiteY85" fmla="*/ 1020336 h 2504437"/>
              <a:gd name="connsiteX86" fmla="*/ 2805861 w 3243376"/>
              <a:gd name="connsiteY86" fmla="*/ 1020336 h 2504437"/>
              <a:gd name="connsiteX87" fmla="*/ 2794347 w 3243376"/>
              <a:gd name="connsiteY87" fmla="*/ 1020336 h 2504437"/>
              <a:gd name="connsiteX88" fmla="*/ 2549431 w 3243376"/>
              <a:gd name="connsiteY88" fmla="*/ 899209 h 2504437"/>
              <a:gd name="connsiteX89" fmla="*/ 2556591 w 3243376"/>
              <a:gd name="connsiteY89" fmla="*/ 896565 h 2504437"/>
              <a:gd name="connsiteX90" fmla="*/ 2545078 w 3243376"/>
              <a:gd name="connsiteY90" fmla="*/ 874113 h 2504437"/>
              <a:gd name="connsiteX91" fmla="*/ 2533563 w 3243376"/>
              <a:gd name="connsiteY91" fmla="*/ 874113 h 2504437"/>
              <a:gd name="connsiteX92" fmla="*/ 2556016 w 3243376"/>
              <a:gd name="connsiteY92" fmla="*/ 851661 h 2504437"/>
              <a:gd name="connsiteX93" fmla="*/ 2544501 w 3243376"/>
              <a:gd name="connsiteY93" fmla="*/ 851661 h 2504437"/>
              <a:gd name="connsiteX94" fmla="*/ 2533563 w 3243376"/>
              <a:gd name="connsiteY94" fmla="*/ 874113 h 2504437"/>
              <a:gd name="connsiteX95" fmla="*/ 2549431 w 3243376"/>
              <a:gd name="connsiteY95" fmla="*/ 899209 h 2504437"/>
              <a:gd name="connsiteX96" fmla="*/ 2737355 w 3243376"/>
              <a:gd name="connsiteY96" fmla="*/ 997309 h 2504437"/>
              <a:gd name="connsiteX97" fmla="*/ 2737355 w 3243376"/>
              <a:gd name="connsiteY97" fmla="*/ 974857 h 2504437"/>
              <a:gd name="connsiteX98" fmla="*/ 2748867 w 3243376"/>
              <a:gd name="connsiteY98" fmla="*/ 986371 h 2504437"/>
              <a:gd name="connsiteX99" fmla="*/ 2737355 w 3243376"/>
              <a:gd name="connsiteY99" fmla="*/ 997309 h 2504437"/>
              <a:gd name="connsiteX100" fmla="*/ 2601494 w 3243376"/>
              <a:gd name="connsiteY100" fmla="*/ 930530 h 2504437"/>
              <a:gd name="connsiteX101" fmla="*/ 2589981 w 3243376"/>
              <a:gd name="connsiteY101" fmla="*/ 919016 h 2504437"/>
              <a:gd name="connsiteX102" fmla="*/ 2601494 w 3243376"/>
              <a:gd name="connsiteY102" fmla="*/ 930530 h 2504437"/>
              <a:gd name="connsiteX103" fmla="*/ 2749444 w 3243376"/>
              <a:gd name="connsiteY103" fmla="*/ 1009398 h 2504437"/>
              <a:gd name="connsiteX104" fmla="*/ 2749444 w 3243376"/>
              <a:gd name="connsiteY104" fmla="*/ 975433 h 2504437"/>
              <a:gd name="connsiteX105" fmla="*/ 2771895 w 3243376"/>
              <a:gd name="connsiteY105" fmla="*/ 975433 h 2504437"/>
              <a:gd name="connsiteX106" fmla="*/ 2805860 w 3243376"/>
              <a:gd name="connsiteY106" fmla="*/ 1009397 h 2504437"/>
              <a:gd name="connsiteX107" fmla="*/ 2771895 w 3243376"/>
              <a:gd name="connsiteY107" fmla="*/ 997884 h 2504437"/>
              <a:gd name="connsiteX108" fmla="*/ 2775133 w 3243376"/>
              <a:gd name="connsiteY108" fmla="*/ 1002741 h 2504437"/>
              <a:gd name="connsiteX109" fmla="*/ 2773362 w 3243376"/>
              <a:gd name="connsiteY109" fmla="*/ 1006382 h 2504437"/>
              <a:gd name="connsiteX110" fmla="*/ 2770824 w 3243376"/>
              <a:gd name="connsiteY110" fmla="*/ 1006762 h 2504437"/>
              <a:gd name="connsiteX111" fmla="*/ 2768699 w 3243376"/>
              <a:gd name="connsiteY111" fmla="*/ 1008144 h 2504437"/>
              <a:gd name="connsiteX112" fmla="*/ 2760885 w 3243376"/>
              <a:gd name="connsiteY112" fmla="*/ 1005080 h 2504437"/>
              <a:gd name="connsiteX113" fmla="*/ 2749444 w 3243376"/>
              <a:gd name="connsiteY113" fmla="*/ 1009398 h 2504437"/>
              <a:gd name="connsiteX114" fmla="*/ 2714903 w 3243376"/>
              <a:gd name="connsiteY114" fmla="*/ 997884 h 2504437"/>
              <a:gd name="connsiteX115" fmla="*/ 2726417 w 3243376"/>
              <a:gd name="connsiteY115" fmla="*/ 975433 h 2504437"/>
              <a:gd name="connsiteX116" fmla="*/ 2714903 w 3243376"/>
              <a:gd name="connsiteY116" fmla="*/ 997884 h 2504437"/>
              <a:gd name="connsiteX117" fmla="*/ 2794347 w 3243376"/>
              <a:gd name="connsiteY117" fmla="*/ 1042787 h 2504437"/>
              <a:gd name="connsiteX118" fmla="*/ 2794346 w 3243376"/>
              <a:gd name="connsiteY118" fmla="*/ 1031274 h 2504437"/>
              <a:gd name="connsiteX119" fmla="*/ 2805860 w 3243376"/>
              <a:gd name="connsiteY119" fmla="*/ 1031274 h 2504437"/>
              <a:gd name="connsiteX120" fmla="*/ 2794347 w 3243376"/>
              <a:gd name="connsiteY120" fmla="*/ 1042787 h 2504437"/>
              <a:gd name="connsiteX121" fmla="*/ 2809629 w 3243376"/>
              <a:gd name="connsiteY121" fmla="*/ 1050640 h 2504437"/>
              <a:gd name="connsiteX122" fmla="*/ 2805861 w 3243376"/>
              <a:gd name="connsiteY122" fmla="*/ 1042787 h 2504437"/>
              <a:gd name="connsiteX123" fmla="*/ 2828311 w 3243376"/>
              <a:gd name="connsiteY123" fmla="*/ 1031274 h 2504437"/>
              <a:gd name="connsiteX124" fmla="*/ 2828311 w 3243376"/>
              <a:gd name="connsiteY124" fmla="*/ 1008822 h 2504437"/>
              <a:gd name="connsiteX125" fmla="*/ 2839824 w 3243376"/>
              <a:gd name="connsiteY125" fmla="*/ 1042787 h 2504437"/>
              <a:gd name="connsiteX126" fmla="*/ 2809629 w 3243376"/>
              <a:gd name="connsiteY126" fmla="*/ 1050640 h 2504437"/>
              <a:gd name="connsiteX127" fmla="*/ 2436849 w 3243376"/>
              <a:gd name="connsiteY127" fmla="*/ 866918 h 2504437"/>
              <a:gd name="connsiteX128" fmla="*/ 2442606 w 3243376"/>
              <a:gd name="connsiteY128" fmla="*/ 862600 h 2504437"/>
              <a:gd name="connsiteX129" fmla="*/ 2431092 w 3243376"/>
              <a:gd name="connsiteY129" fmla="*/ 862600 h 2504437"/>
              <a:gd name="connsiteX130" fmla="*/ 2436849 w 3243376"/>
              <a:gd name="connsiteY130" fmla="*/ 866918 h 2504437"/>
              <a:gd name="connsiteX131" fmla="*/ 2736882 w 3243376"/>
              <a:gd name="connsiteY131" fmla="*/ 1016736 h 2504437"/>
              <a:gd name="connsiteX132" fmla="*/ 2735690 w 3243376"/>
              <a:gd name="connsiteY132" fmla="*/ 1016082 h 2504437"/>
              <a:gd name="connsiteX133" fmla="*/ 2738506 w 3243376"/>
              <a:gd name="connsiteY133" fmla="*/ 1015731 h 2504437"/>
              <a:gd name="connsiteX134" fmla="*/ 2762128 w 3243376"/>
              <a:gd name="connsiteY134" fmla="*/ 1029484 h 2504437"/>
              <a:gd name="connsiteX135" fmla="*/ 2760957 w 3243376"/>
              <a:gd name="connsiteY135" fmla="*/ 1027244 h 2504437"/>
              <a:gd name="connsiteX136" fmla="*/ 2762319 w 3243376"/>
              <a:gd name="connsiteY136" fmla="*/ 1029347 h 2504437"/>
              <a:gd name="connsiteX137" fmla="*/ 2783408 w 3243376"/>
              <a:gd name="connsiteY137" fmla="*/ 1053725 h 2504437"/>
              <a:gd name="connsiteX138" fmla="*/ 2784947 w 3243376"/>
              <a:gd name="connsiteY138" fmla="*/ 1050909 h 2504437"/>
              <a:gd name="connsiteX139" fmla="*/ 2787411 w 3243376"/>
              <a:gd name="connsiteY139" fmla="*/ 1055207 h 2504437"/>
              <a:gd name="connsiteX140" fmla="*/ 2682090 w 3243376"/>
              <a:gd name="connsiteY140" fmla="*/ 1004216 h 2504437"/>
              <a:gd name="connsiteX141" fmla="*/ 2682090 w 3243376"/>
              <a:gd name="connsiteY141" fmla="*/ 992703 h 2504437"/>
              <a:gd name="connsiteX142" fmla="*/ 2693603 w 3243376"/>
              <a:gd name="connsiteY142" fmla="*/ 992703 h 2504437"/>
              <a:gd name="connsiteX143" fmla="*/ 2682090 w 3243376"/>
              <a:gd name="connsiteY143" fmla="*/ 1004216 h 2504437"/>
              <a:gd name="connsiteX144" fmla="*/ 2772471 w 3243376"/>
              <a:gd name="connsiteY144" fmla="*/ 1049695 h 2504437"/>
              <a:gd name="connsiteX145" fmla="*/ 2771031 w 3243376"/>
              <a:gd name="connsiteY145" fmla="*/ 1042787 h 2504437"/>
              <a:gd name="connsiteX146" fmla="*/ 2762319 w 3243376"/>
              <a:gd name="connsiteY146" fmla="*/ 1029347 h 2504437"/>
              <a:gd name="connsiteX147" fmla="*/ 2765347 w 3243376"/>
              <a:gd name="connsiteY147" fmla="*/ 1027172 h 2504437"/>
              <a:gd name="connsiteX148" fmla="*/ 2772471 w 3243376"/>
              <a:gd name="connsiteY148" fmla="*/ 1015731 h 2504437"/>
              <a:gd name="connsiteX149" fmla="*/ 2750019 w 3243376"/>
              <a:gd name="connsiteY149" fmla="*/ 1027244 h 2504437"/>
              <a:gd name="connsiteX150" fmla="*/ 2762900 w 3243376"/>
              <a:gd name="connsiteY150" fmla="*/ 1011916 h 2504437"/>
              <a:gd name="connsiteX151" fmla="*/ 2768699 w 3243376"/>
              <a:gd name="connsiteY151" fmla="*/ 1008144 h 2504437"/>
              <a:gd name="connsiteX152" fmla="*/ 2771895 w 3243376"/>
              <a:gd name="connsiteY152" fmla="*/ 1009398 h 2504437"/>
              <a:gd name="connsiteX153" fmla="*/ 2773362 w 3243376"/>
              <a:gd name="connsiteY153" fmla="*/ 1006382 h 2504437"/>
              <a:gd name="connsiteX154" fmla="*/ 2783984 w 3243376"/>
              <a:gd name="connsiteY154" fmla="*/ 1004792 h 2504437"/>
              <a:gd name="connsiteX155" fmla="*/ 2795498 w 3243376"/>
              <a:gd name="connsiteY155" fmla="*/ 1027244 h 2504437"/>
              <a:gd name="connsiteX156" fmla="*/ 2783985 w 3243376"/>
              <a:gd name="connsiteY156" fmla="*/ 1027244 h 2504437"/>
              <a:gd name="connsiteX157" fmla="*/ 2772471 w 3243376"/>
              <a:gd name="connsiteY157" fmla="*/ 1049695 h 2504437"/>
              <a:gd name="connsiteX158" fmla="*/ 2552825 w 3243376"/>
              <a:gd name="connsiteY158" fmla="*/ 941246 h 2504437"/>
              <a:gd name="connsiteX159" fmla="*/ 2552425 w 3243376"/>
              <a:gd name="connsiteY159" fmla="*/ 935057 h 2504437"/>
              <a:gd name="connsiteX160" fmla="*/ 2554577 w 3243376"/>
              <a:gd name="connsiteY160" fmla="*/ 936287 h 2504437"/>
              <a:gd name="connsiteX161" fmla="*/ 2556016 w 3243376"/>
              <a:gd name="connsiteY161" fmla="*/ 942044 h 2504437"/>
              <a:gd name="connsiteX162" fmla="*/ 2787794 w 3243376"/>
              <a:gd name="connsiteY162" fmla="*/ 1058986 h 2504437"/>
              <a:gd name="connsiteX163" fmla="*/ 2787510 w 3243376"/>
              <a:gd name="connsiteY163" fmla="*/ 1055380 h 2504437"/>
              <a:gd name="connsiteX164" fmla="*/ 2787411 w 3243376"/>
              <a:gd name="connsiteY164" fmla="*/ 1055207 h 2504437"/>
              <a:gd name="connsiteX165" fmla="*/ 2788266 w 3243376"/>
              <a:gd name="connsiteY165" fmla="*/ 1055524 h 2504437"/>
              <a:gd name="connsiteX166" fmla="*/ 2783408 w 3243376"/>
              <a:gd name="connsiteY166" fmla="*/ 1065239 h 2504437"/>
              <a:gd name="connsiteX167" fmla="*/ 2787726 w 3243376"/>
              <a:gd name="connsiteY167" fmla="*/ 1059482 h 2504437"/>
              <a:gd name="connsiteX168" fmla="*/ 2787794 w 3243376"/>
              <a:gd name="connsiteY168" fmla="*/ 1058986 h 2504437"/>
              <a:gd name="connsiteX169" fmla="*/ 2788023 w 3243376"/>
              <a:gd name="connsiteY169" fmla="*/ 1061901 h 2504437"/>
              <a:gd name="connsiteX170" fmla="*/ 2783408 w 3243376"/>
              <a:gd name="connsiteY170" fmla="*/ 1065239 h 2504437"/>
              <a:gd name="connsiteX171" fmla="*/ 2419579 w 3243376"/>
              <a:gd name="connsiteY171" fmla="*/ 896565 h 2504437"/>
              <a:gd name="connsiteX172" fmla="*/ 2424436 w 3243376"/>
              <a:gd name="connsiteY172" fmla="*/ 893227 h 2504437"/>
              <a:gd name="connsiteX173" fmla="*/ 2424108 w 3243376"/>
              <a:gd name="connsiteY173" fmla="*/ 889260 h 2504437"/>
              <a:gd name="connsiteX174" fmla="*/ 2424437 w 3243376"/>
              <a:gd name="connsiteY174" fmla="*/ 886850 h 2504437"/>
              <a:gd name="connsiteX175" fmla="*/ 2423853 w 3243376"/>
              <a:gd name="connsiteY175" fmla="*/ 886634 h 2504437"/>
              <a:gd name="connsiteX176" fmla="*/ 2421198 w 3243376"/>
              <a:gd name="connsiteY176" fmla="*/ 882236 h 2504437"/>
              <a:gd name="connsiteX177" fmla="*/ 2419579 w 3243376"/>
              <a:gd name="connsiteY177" fmla="*/ 885051 h 2504437"/>
              <a:gd name="connsiteX178" fmla="*/ 2423853 w 3243376"/>
              <a:gd name="connsiteY178" fmla="*/ 886634 h 2504437"/>
              <a:gd name="connsiteX179" fmla="*/ 2423896 w 3243376"/>
              <a:gd name="connsiteY179" fmla="*/ 886706 h 2504437"/>
              <a:gd name="connsiteX180" fmla="*/ 2424108 w 3243376"/>
              <a:gd name="connsiteY180" fmla="*/ 889260 h 2504437"/>
              <a:gd name="connsiteX181" fmla="*/ 2423897 w 3243376"/>
              <a:gd name="connsiteY181" fmla="*/ 890808 h 2504437"/>
              <a:gd name="connsiteX182" fmla="*/ 2419579 w 3243376"/>
              <a:gd name="connsiteY182" fmla="*/ 896565 h 2504437"/>
              <a:gd name="connsiteX183" fmla="*/ 2442030 w 3243376"/>
              <a:gd name="connsiteY183" fmla="*/ 908078 h 2504437"/>
              <a:gd name="connsiteX184" fmla="*/ 2453544 w 3243376"/>
              <a:gd name="connsiteY184" fmla="*/ 896565 h 2504437"/>
              <a:gd name="connsiteX185" fmla="*/ 2453544 w 3243376"/>
              <a:gd name="connsiteY185" fmla="*/ 885627 h 2504437"/>
              <a:gd name="connsiteX186" fmla="*/ 2442030 w 3243376"/>
              <a:gd name="connsiteY186" fmla="*/ 908078 h 2504437"/>
              <a:gd name="connsiteX187" fmla="*/ 2603797 w 3243376"/>
              <a:gd name="connsiteY187" fmla="*/ 992703 h 2504437"/>
              <a:gd name="connsiteX188" fmla="*/ 2603797 w 3243376"/>
              <a:gd name="connsiteY188" fmla="*/ 992703 h 2504437"/>
              <a:gd name="connsiteX189" fmla="*/ 2601998 w 3243376"/>
              <a:gd name="connsiteY189" fmla="*/ 1007032 h 2504437"/>
              <a:gd name="connsiteX190" fmla="*/ 2592282 w 3243376"/>
              <a:gd name="connsiteY190" fmla="*/ 992703 h 2504437"/>
              <a:gd name="connsiteX191" fmla="*/ 2603797 w 3243376"/>
              <a:gd name="connsiteY191" fmla="*/ 1004216 h 2504437"/>
              <a:gd name="connsiteX192" fmla="*/ 2601998 w 3243376"/>
              <a:gd name="connsiteY192" fmla="*/ 1007032 h 2504437"/>
              <a:gd name="connsiteX193" fmla="*/ 2556016 w 3243376"/>
              <a:gd name="connsiteY193" fmla="*/ 986371 h 2504437"/>
              <a:gd name="connsiteX194" fmla="*/ 2560849 w 3243376"/>
              <a:gd name="connsiteY194" fmla="*/ 986371 h 2504437"/>
              <a:gd name="connsiteX195" fmla="*/ 2561152 w 3243376"/>
              <a:gd name="connsiteY195" fmla="*/ 987174 h 2504437"/>
              <a:gd name="connsiteX196" fmla="*/ 2378958 w 3243376"/>
              <a:gd name="connsiteY196" fmla="*/ 899380 h 2504437"/>
              <a:gd name="connsiteX197" fmla="*/ 2385615 w 3243376"/>
              <a:gd name="connsiteY197" fmla="*/ 896565 h 2504437"/>
              <a:gd name="connsiteX198" fmla="*/ 2374101 w 3243376"/>
              <a:gd name="connsiteY198" fmla="*/ 885051 h 2504437"/>
              <a:gd name="connsiteX199" fmla="*/ 2378958 w 3243376"/>
              <a:gd name="connsiteY199" fmla="*/ 899380 h 2504437"/>
              <a:gd name="connsiteX200" fmla="*/ 2795498 w 3243376"/>
              <a:gd name="connsiteY200" fmla="*/ 1108500 h 2504437"/>
              <a:gd name="connsiteX201" fmla="*/ 2795498 w 3243376"/>
              <a:gd name="connsiteY201" fmla="*/ 1094238 h 2504437"/>
              <a:gd name="connsiteX202" fmla="*/ 2795498 w 3243376"/>
              <a:gd name="connsiteY202" fmla="*/ 1087114 h 2504437"/>
              <a:gd name="connsiteX203" fmla="*/ 2789741 w 3243376"/>
              <a:gd name="connsiteY203" fmla="*/ 1097189 h 2504437"/>
              <a:gd name="connsiteX204" fmla="*/ 2785448 w 3243376"/>
              <a:gd name="connsiteY204" fmla="*/ 1098262 h 2504437"/>
              <a:gd name="connsiteX205" fmla="*/ 2783985 w 3243376"/>
              <a:gd name="connsiteY205" fmla="*/ 1098053 h 2504437"/>
              <a:gd name="connsiteX206" fmla="*/ 2783984 w 3243376"/>
              <a:gd name="connsiteY206" fmla="*/ 1098628 h 2504437"/>
              <a:gd name="connsiteX207" fmla="*/ 2783984 w 3243376"/>
              <a:gd name="connsiteY207" fmla="*/ 1098628 h 2504437"/>
              <a:gd name="connsiteX208" fmla="*/ 2772470 w 3243376"/>
              <a:gd name="connsiteY208" fmla="*/ 1087115 h 2504437"/>
              <a:gd name="connsiteX209" fmla="*/ 2794923 w 3243376"/>
              <a:gd name="connsiteY209" fmla="*/ 1064663 h 2504437"/>
              <a:gd name="connsiteX210" fmla="*/ 2817374 w 3243376"/>
              <a:gd name="connsiteY210" fmla="*/ 1076177 h 2504437"/>
              <a:gd name="connsiteX211" fmla="*/ 2828888 w 3243376"/>
              <a:gd name="connsiteY211" fmla="*/ 1064663 h 2504437"/>
              <a:gd name="connsiteX212" fmla="*/ 2828887 w 3243376"/>
              <a:gd name="connsiteY212" fmla="*/ 1087114 h 2504437"/>
              <a:gd name="connsiteX213" fmla="*/ 2806436 w 3243376"/>
              <a:gd name="connsiteY213" fmla="*/ 1075601 h 2504437"/>
              <a:gd name="connsiteX214" fmla="*/ 2794922 w 3243376"/>
              <a:gd name="connsiteY214" fmla="*/ 1075601 h 2504437"/>
              <a:gd name="connsiteX215" fmla="*/ 2806436 w 3243376"/>
              <a:gd name="connsiteY215" fmla="*/ 1098052 h 2504437"/>
              <a:gd name="connsiteX216" fmla="*/ 2799528 w 3243376"/>
              <a:gd name="connsiteY216" fmla="*/ 1108127 h 2504437"/>
              <a:gd name="connsiteX217" fmla="*/ 2795498 w 3243376"/>
              <a:gd name="connsiteY217" fmla="*/ 1109566 h 2504437"/>
              <a:gd name="connsiteX218" fmla="*/ 2795348 w 3243376"/>
              <a:gd name="connsiteY218" fmla="*/ 1108513 h 2504437"/>
              <a:gd name="connsiteX219" fmla="*/ 2795498 w 3243376"/>
              <a:gd name="connsiteY219" fmla="*/ 1108500 h 2504437"/>
              <a:gd name="connsiteX220" fmla="*/ 2824030 w 3243376"/>
              <a:gd name="connsiteY220" fmla="*/ 1126512 h 2504437"/>
              <a:gd name="connsiteX221" fmla="*/ 2828888 w 3243376"/>
              <a:gd name="connsiteY221" fmla="*/ 1121655 h 2504437"/>
              <a:gd name="connsiteX222" fmla="*/ 2824030 w 3243376"/>
              <a:gd name="connsiteY222" fmla="*/ 1126512 h 2504437"/>
              <a:gd name="connsiteX223" fmla="*/ 2783984 w 3243376"/>
              <a:gd name="connsiteY223" fmla="*/ 1109566 h 2504437"/>
              <a:gd name="connsiteX224" fmla="*/ 2783984 w 3243376"/>
              <a:gd name="connsiteY224" fmla="*/ 1108127 h 2504437"/>
              <a:gd name="connsiteX225" fmla="*/ 2783984 w 3243376"/>
              <a:gd name="connsiteY225" fmla="*/ 1098628 h 2504437"/>
              <a:gd name="connsiteX226" fmla="*/ 2785448 w 3243376"/>
              <a:gd name="connsiteY226" fmla="*/ 1098262 h 2504437"/>
              <a:gd name="connsiteX227" fmla="*/ 2794059 w 3243376"/>
              <a:gd name="connsiteY227" fmla="*/ 1099492 h 2504437"/>
              <a:gd name="connsiteX228" fmla="*/ 2795348 w 3243376"/>
              <a:gd name="connsiteY228" fmla="*/ 1108513 h 2504437"/>
              <a:gd name="connsiteX229" fmla="*/ 2328622 w 3243376"/>
              <a:gd name="connsiteY229" fmla="*/ 885627 h 2504437"/>
              <a:gd name="connsiteX230" fmla="*/ 2328622 w 3243376"/>
              <a:gd name="connsiteY230" fmla="*/ 874114 h 2504437"/>
              <a:gd name="connsiteX231" fmla="*/ 2306171 w 3243376"/>
              <a:gd name="connsiteY231" fmla="*/ 874114 h 2504437"/>
              <a:gd name="connsiteX232" fmla="*/ 2328622 w 3243376"/>
              <a:gd name="connsiteY232" fmla="*/ 885627 h 2504437"/>
              <a:gd name="connsiteX233" fmla="*/ 2725750 w 3243376"/>
              <a:gd name="connsiteY233" fmla="*/ 1090964 h 2504437"/>
              <a:gd name="connsiteX234" fmla="*/ 2726991 w 3243376"/>
              <a:gd name="connsiteY234" fmla="*/ 1086539 h 2504437"/>
              <a:gd name="connsiteX235" fmla="*/ 2725925 w 3243376"/>
              <a:gd name="connsiteY235" fmla="*/ 1090805 h 2504437"/>
              <a:gd name="connsiteX236" fmla="*/ 2402166 w 3243376"/>
              <a:gd name="connsiteY236" fmla="*/ 933516 h 2504437"/>
              <a:gd name="connsiteX237" fmla="*/ 2403605 w 3243376"/>
              <a:gd name="connsiteY237" fmla="*/ 926967 h 2504437"/>
              <a:gd name="connsiteX238" fmla="*/ 2404980 w 3243376"/>
              <a:gd name="connsiteY238" fmla="*/ 927783 h 2504437"/>
              <a:gd name="connsiteX239" fmla="*/ 2408642 w 3243376"/>
              <a:gd name="connsiteY239" fmla="*/ 930529 h 2504437"/>
              <a:gd name="connsiteX240" fmla="*/ 2408695 w 3243376"/>
              <a:gd name="connsiteY240" fmla="*/ 930007 h 2504437"/>
              <a:gd name="connsiteX241" fmla="*/ 2420156 w 3243376"/>
              <a:gd name="connsiteY241" fmla="*/ 941467 h 2504437"/>
              <a:gd name="connsiteX242" fmla="*/ 2414399 w 3243376"/>
              <a:gd name="connsiteY242" fmla="*/ 930458 h 2504437"/>
              <a:gd name="connsiteX243" fmla="*/ 2409615 w 3243376"/>
              <a:gd name="connsiteY243" fmla="*/ 920949 h 2504437"/>
              <a:gd name="connsiteX244" fmla="*/ 2409811 w 3243376"/>
              <a:gd name="connsiteY244" fmla="*/ 919016 h 2504437"/>
              <a:gd name="connsiteX245" fmla="*/ 2420156 w 3243376"/>
              <a:gd name="connsiteY245" fmla="*/ 919016 h 2504437"/>
              <a:gd name="connsiteX246" fmla="*/ 2410081 w 3243376"/>
              <a:gd name="connsiteY246" fmla="*/ 916353 h 2504437"/>
              <a:gd name="connsiteX247" fmla="*/ 2409811 w 3243376"/>
              <a:gd name="connsiteY247" fmla="*/ 919016 h 2504437"/>
              <a:gd name="connsiteX248" fmla="*/ 2408642 w 3243376"/>
              <a:gd name="connsiteY248" fmla="*/ 919016 h 2504437"/>
              <a:gd name="connsiteX249" fmla="*/ 2409615 w 3243376"/>
              <a:gd name="connsiteY249" fmla="*/ 920949 h 2504437"/>
              <a:gd name="connsiteX250" fmla="*/ 2408695 w 3243376"/>
              <a:gd name="connsiteY250" fmla="*/ 930007 h 2504437"/>
              <a:gd name="connsiteX251" fmla="*/ 2408642 w 3243376"/>
              <a:gd name="connsiteY251" fmla="*/ 929954 h 2504437"/>
              <a:gd name="connsiteX252" fmla="*/ 2404980 w 3243376"/>
              <a:gd name="connsiteY252" fmla="*/ 927783 h 2504437"/>
              <a:gd name="connsiteX253" fmla="*/ 2402885 w 3243376"/>
              <a:gd name="connsiteY253" fmla="*/ 926211 h 2504437"/>
              <a:gd name="connsiteX254" fmla="*/ 2397129 w 3243376"/>
              <a:gd name="connsiteY254" fmla="*/ 930529 h 2504437"/>
              <a:gd name="connsiteX255" fmla="*/ 2402166 w 3243376"/>
              <a:gd name="connsiteY255" fmla="*/ 933516 h 2504437"/>
              <a:gd name="connsiteX256" fmla="*/ 2431093 w 3243376"/>
              <a:gd name="connsiteY256" fmla="*/ 952982 h 2504437"/>
              <a:gd name="connsiteX257" fmla="*/ 2442607 w 3243376"/>
              <a:gd name="connsiteY257" fmla="*/ 952982 h 2504437"/>
              <a:gd name="connsiteX258" fmla="*/ 2442607 w 3243376"/>
              <a:gd name="connsiteY258" fmla="*/ 941467 h 2504437"/>
              <a:gd name="connsiteX259" fmla="*/ 2442607 w 3243376"/>
              <a:gd name="connsiteY259" fmla="*/ 919016 h 2504437"/>
              <a:gd name="connsiteX260" fmla="*/ 2442607 w 3243376"/>
              <a:gd name="connsiteY260" fmla="*/ 929954 h 2504437"/>
              <a:gd name="connsiteX261" fmla="*/ 2442607 w 3243376"/>
              <a:gd name="connsiteY261" fmla="*/ 941467 h 2504437"/>
              <a:gd name="connsiteX262" fmla="*/ 2431093 w 3243376"/>
              <a:gd name="connsiteY262" fmla="*/ 952982 h 2504437"/>
              <a:gd name="connsiteX263" fmla="*/ 2794923 w 3243376"/>
              <a:gd name="connsiteY263" fmla="*/ 1133169 h 2504437"/>
              <a:gd name="connsiteX264" fmla="*/ 2783408 w 3243376"/>
              <a:gd name="connsiteY264" fmla="*/ 1121655 h 2504437"/>
              <a:gd name="connsiteX265" fmla="*/ 2805860 w 3243376"/>
              <a:gd name="connsiteY265" fmla="*/ 1110142 h 2504437"/>
              <a:gd name="connsiteX266" fmla="*/ 2828888 w 3243376"/>
              <a:gd name="connsiteY266" fmla="*/ 1121655 h 2504437"/>
              <a:gd name="connsiteX267" fmla="*/ 2794923 w 3243376"/>
              <a:gd name="connsiteY267" fmla="*/ 1133169 h 2504437"/>
              <a:gd name="connsiteX268" fmla="*/ 2818197 w 3243376"/>
              <a:gd name="connsiteY268" fmla="*/ 1145096 h 2504437"/>
              <a:gd name="connsiteX269" fmla="*/ 2817949 w 3243376"/>
              <a:gd name="connsiteY269" fmla="*/ 1144107 h 2504437"/>
              <a:gd name="connsiteX270" fmla="*/ 2818562 w 3243376"/>
              <a:gd name="connsiteY270" fmla="*/ 1145063 h 2504437"/>
              <a:gd name="connsiteX271" fmla="*/ 2715479 w 3243376"/>
              <a:gd name="connsiteY271" fmla="*/ 1098053 h 2504437"/>
              <a:gd name="connsiteX272" fmla="*/ 2725553 w 3243376"/>
              <a:gd name="connsiteY272" fmla="*/ 1091144 h 2504437"/>
              <a:gd name="connsiteX273" fmla="*/ 2725750 w 3243376"/>
              <a:gd name="connsiteY273" fmla="*/ 1090964 h 2504437"/>
              <a:gd name="connsiteX274" fmla="*/ 2725343 w 3243376"/>
              <a:gd name="connsiteY274" fmla="*/ 1092415 h 2504437"/>
              <a:gd name="connsiteX275" fmla="*/ 2823335 w 3243376"/>
              <a:gd name="connsiteY275" fmla="*/ 1152119 h 2504437"/>
              <a:gd name="connsiteX276" fmla="*/ 2822934 w 3243376"/>
              <a:gd name="connsiteY276" fmla="*/ 1151890 h 2504437"/>
              <a:gd name="connsiteX277" fmla="*/ 2818562 w 3243376"/>
              <a:gd name="connsiteY277" fmla="*/ 1145063 h 2504437"/>
              <a:gd name="connsiteX278" fmla="*/ 2828888 w 3243376"/>
              <a:gd name="connsiteY278" fmla="*/ 1144107 h 2504437"/>
              <a:gd name="connsiteX279" fmla="*/ 2584943 w 3243376"/>
              <a:gd name="connsiteY279" fmla="*/ 1034332 h 2504437"/>
              <a:gd name="connsiteX280" fmla="*/ 2589981 w 3243376"/>
              <a:gd name="connsiteY280" fmla="*/ 1031274 h 2504437"/>
              <a:gd name="connsiteX281" fmla="*/ 2578467 w 3243376"/>
              <a:gd name="connsiteY281" fmla="*/ 1019761 h 2504437"/>
              <a:gd name="connsiteX282" fmla="*/ 2584943 w 3243376"/>
              <a:gd name="connsiteY282" fmla="*/ 1034332 h 2504437"/>
              <a:gd name="connsiteX283" fmla="*/ 2447787 w 3243376"/>
              <a:gd name="connsiteY283" fmla="*/ 968237 h 2504437"/>
              <a:gd name="connsiteX284" fmla="*/ 2453544 w 3243376"/>
              <a:gd name="connsiteY284" fmla="*/ 963919 h 2504437"/>
              <a:gd name="connsiteX285" fmla="*/ 2442031 w 3243376"/>
              <a:gd name="connsiteY285" fmla="*/ 963919 h 2504437"/>
              <a:gd name="connsiteX286" fmla="*/ 2447787 w 3243376"/>
              <a:gd name="connsiteY286" fmla="*/ 968237 h 2504437"/>
              <a:gd name="connsiteX287" fmla="*/ 2771966 w 3243376"/>
              <a:gd name="connsiteY287" fmla="*/ 1130075 h 2504437"/>
              <a:gd name="connsiteX288" fmla="*/ 2760957 w 3243376"/>
              <a:gd name="connsiteY288" fmla="*/ 1121655 h 2504437"/>
              <a:gd name="connsiteX289" fmla="*/ 2783408 w 3243376"/>
              <a:gd name="connsiteY289" fmla="*/ 1121655 h 2504437"/>
              <a:gd name="connsiteX290" fmla="*/ 2771966 w 3243376"/>
              <a:gd name="connsiteY290" fmla="*/ 1130075 h 2504437"/>
              <a:gd name="connsiteX291" fmla="*/ 2589980 w 3243376"/>
              <a:gd name="connsiteY291" fmla="*/ 1043363 h 2504437"/>
              <a:gd name="connsiteX292" fmla="*/ 2623945 w 3243376"/>
              <a:gd name="connsiteY292" fmla="*/ 1031849 h 2504437"/>
              <a:gd name="connsiteX293" fmla="*/ 2601495 w 3243376"/>
              <a:gd name="connsiteY293" fmla="*/ 1020336 h 2504437"/>
              <a:gd name="connsiteX294" fmla="*/ 2589980 w 3243376"/>
              <a:gd name="connsiteY294" fmla="*/ 1043363 h 2504437"/>
              <a:gd name="connsiteX295" fmla="*/ 2380407 w 3243376"/>
              <a:gd name="connsiteY295" fmla="*/ 941198 h 2504437"/>
              <a:gd name="connsiteX296" fmla="*/ 2385614 w 3243376"/>
              <a:gd name="connsiteY296" fmla="*/ 941468 h 2504437"/>
              <a:gd name="connsiteX297" fmla="*/ 2385614 w 3243376"/>
              <a:gd name="connsiteY297" fmla="*/ 907503 h 2504437"/>
              <a:gd name="connsiteX298" fmla="*/ 2374101 w 3243376"/>
              <a:gd name="connsiteY298" fmla="*/ 907503 h 2504437"/>
              <a:gd name="connsiteX299" fmla="*/ 2363163 w 3243376"/>
              <a:gd name="connsiteY299" fmla="*/ 907503 h 2504437"/>
              <a:gd name="connsiteX300" fmla="*/ 2363163 w 3243376"/>
              <a:gd name="connsiteY300" fmla="*/ 919016 h 2504437"/>
              <a:gd name="connsiteX301" fmla="*/ 2380407 w 3243376"/>
              <a:gd name="connsiteY301" fmla="*/ 941198 h 2504437"/>
              <a:gd name="connsiteX302" fmla="*/ 2648001 w 3243376"/>
              <a:gd name="connsiteY302" fmla="*/ 1082555 h 2504437"/>
              <a:gd name="connsiteX303" fmla="*/ 2648019 w 3243376"/>
              <a:gd name="connsiteY303" fmla="*/ 1082509 h 2504437"/>
              <a:gd name="connsiteX304" fmla="*/ 2648124 w 3243376"/>
              <a:gd name="connsiteY304" fmla="*/ 1082509 h 2504437"/>
              <a:gd name="connsiteX305" fmla="*/ 2203856 w 3243376"/>
              <a:gd name="connsiteY305" fmla="*/ 874313 h 2504437"/>
              <a:gd name="connsiteX306" fmla="*/ 2203686 w 3243376"/>
              <a:gd name="connsiteY306" fmla="*/ 874127 h 2504437"/>
              <a:gd name="connsiteX307" fmla="*/ 2204276 w 3243376"/>
              <a:gd name="connsiteY307" fmla="*/ 873538 h 2504437"/>
              <a:gd name="connsiteX308" fmla="*/ 2454120 w 3243376"/>
              <a:gd name="connsiteY308" fmla="*/ 998460 h 2504437"/>
              <a:gd name="connsiteX309" fmla="*/ 2476571 w 3243376"/>
              <a:gd name="connsiteY309" fmla="*/ 998460 h 2504437"/>
              <a:gd name="connsiteX310" fmla="*/ 2488085 w 3243376"/>
              <a:gd name="connsiteY310" fmla="*/ 976008 h 2504437"/>
              <a:gd name="connsiteX311" fmla="*/ 2499599 w 3243376"/>
              <a:gd name="connsiteY311" fmla="*/ 998460 h 2504437"/>
              <a:gd name="connsiteX312" fmla="*/ 2488085 w 3243376"/>
              <a:gd name="connsiteY312" fmla="*/ 976008 h 2504437"/>
              <a:gd name="connsiteX313" fmla="*/ 2499599 w 3243376"/>
              <a:gd name="connsiteY313" fmla="*/ 976008 h 2504437"/>
              <a:gd name="connsiteX314" fmla="*/ 2499599 w 3243376"/>
              <a:gd name="connsiteY314" fmla="*/ 964495 h 2504437"/>
              <a:gd name="connsiteX315" fmla="*/ 2493842 w 3243376"/>
              <a:gd name="connsiteY315" fmla="*/ 973130 h 2504437"/>
              <a:gd name="connsiteX316" fmla="*/ 2488503 w 3243376"/>
              <a:gd name="connsiteY316" fmla="*/ 965123 h 2504437"/>
              <a:gd name="connsiteX317" fmla="*/ 2488661 w 3243376"/>
              <a:gd name="connsiteY317" fmla="*/ 964495 h 2504437"/>
              <a:gd name="connsiteX318" fmla="*/ 2488223 w 3243376"/>
              <a:gd name="connsiteY318" fmla="*/ 964702 h 2504437"/>
              <a:gd name="connsiteX319" fmla="*/ 2488084 w 3243376"/>
              <a:gd name="connsiteY319" fmla="*/ 964495 h 2504437"/>
              <a:gd name="connsiteX320" fmla="*/ 2499096 w 3243376"/>
              <a:gd name="connsiteY320" fmla="*/ 964495 h 2504437"/>
              <a:gd name="connsiteX321" fmla="*/ 2500174 w 3243376"/>
              <a:gd name="connsiteY321" fmla="*/ 964495 h 2504437"/>
              <a:gd name="connsiteX322" fmla="*/ 2500174 w 3243376"/>
              <a:gd name="connsiteY322" fmla="*/ 964495 h 2504437"/>
              <a:gd name="connsiteX323" fmla="*/ 2500174 w 3243376"/>
              <a:gd name="connsiteY323" fmla="*/ 964495 h 2504437"/>
              <a:gd name="connsiteX324" fmla="*/ 2510537 w 3243376"/>
              <a:gd name="connsiteY324" fmla="*/ 964495 h 2504437"/>
              <a:gd name="connsiteX325" fmla="*/ 2504780 w 3243376"/>
              <a:gd name="connsiteY325" fmla="*/ 963056 h 2504437"/>
              <a:gd name="connsiteX326" fmla="*/ 2501075 w 3243376"/>
              <a:gd name="connsiteY326" fmla="*/ 956571 h 2504437"/>
              <a:gd name="connsiteX327" fmla="*/ 2501613 w 3243376"/>
              <a:gd name="connsiteY327" fmla="*/ 953270 h 2504437"/>
              <a:gd name="connsiteX328" fmla="*/ 2502260 w 3243376"/>
              <a:gd name="connsiteY328" fmla="*/ 952549 h 2504437"/>
              <a:gd name="connsiteX329" fmla="*/ 2509242 w 3243376"/>
              <a:gd name="connsiteY329" fmla="*/ 951615 h 2504437"/>
              <a:gd name="connsiteX330" fmla="*/ 2511687 w 3243376"/>
              <a:gd name="connsiteY330" fmla="*/ 942044 h 2504437"/>
              <a:gd name="connsiteX331" fmla="*/ 2502260 w 3243376"/>
              <a:gd name="connsiteY331" fmla="*/ 952549 h 2504437"/>
              <a:gd name="connsiteX332" fmla="*/ 2499023 w 3243376"/>
              <a:gd name="connsiteY332" fmla="*/ 952982 h 2504437"/>
              <a:gd name="connsiteX333" fmla="*/ 2501075 w 3243376"/>
              <a:gd name="connsiteY333" fmla="*/ 956571 h 2504437"/>
              <a:gd name="connsiteX334" fmla="*/ 2500354 w 3243376"/>
              <a:gd name="connsiteY334" fmla="*/ 960987 h 2504437"/>
              <a:gd name="connsiteX335" fmla="*/ 2500174 w 3243376"/>
              <a:gd name="connsiteY335" fmla="*/ 964495 h 2504437"/>
              <a:gd name="connsiteX336" fmla="*/ 2500174 w 3243376"/>
              <a:gd name="connsiteY336" fmla="*/ 964495 h 2504437"/>
              <a:gd name="connsiteX337" fmla="*/ 2489165 w 3243376"/>
              <a:gd name="connsiteY337" fmla="*/ 954421 h 2504437"/>
              <a:gd name="connsiteX338" fmla="*/ 2477724 w 3243376"/>
              <a:gd name="connsiteY338" fmla="*/ 952982 h 2504437"/>
              <a:gd name="connsiteX339" fmla="*/ 2466210 w 3243376"/>
              <a:gd name="connsiteY339" fmla="*/ 952982 h 2504437"/>
              <a:gd name="connsiteX340" fmla="*/ 2466209 w 3243376"/>
              <a:gd name="connsiteY340" fmla="*/ 964495 h 2504437"/>
              <a:gd name="connsiteX341" fmla="*/ 2481833 w 3243376"/>
              <a:gd name="connsiteY341" fmla="*/ 967733 h 2504437"/>
              <a:gd name="connsiteX342" fmla="*/ 2488223 w 3243376"/>
              <a:gd name="connsiteY342" fmla="*/ 964702 h 2504437"/>
              <a:gd name="connsiteX343" fmla="*/ 2488503 w 3243376"/>
              <a:gd name="connsiteY343" fmla="*/ 965123 h 2504437"/>
              <a:gd name="connsiteX344" fmla="*/ 2487221 w 3243376"/>
              <a:gd name="connsiteY344" fmla="*/ 970252 h 2504437"/>
              <a:gd name="connsiteX345" fmla="*/ 2477146 w 3243376"/>
              <a:gd name="connsiteY345" fmla="*/ 976008 h 2504437"/>
              <a:gd name="connsiteX346" fmla="*/ 2465634 w 3243376"/>
              <a:gd name="connsiteY346" fmla="*/ 976008 h 2504437"/>
              <a:gd name="connsiteX347" fmla="*/ 2454120 w 3243376"/>
              <a:gd name="connsiteY347" fmla="*/ 998460 h 2504437"/>
              <a:gd name="connsiteX348" fmla="*/ 2626893 w 3243376"/>
              <a:gd name="connsiteY348" fmla="*/ 1084884 h 2504437"/>
              <a:gd name="connsiteX349" fmla="*/ 2625673 w 3243376"/>
              <a:gd name="connsiteY349" fmla="*/ 1082509 h 2504437"/>
              <a:gd name="connsiteX350" fmla="*/ 2636925 w 3243376"/>
              <a:gd name="connsiteY350" fmla="*/ 1082509 h 2504437"/>
              <a:gd name="connsiteX351" fmla="*/ 2637186 w 3243376"/>
              <a:gd name="connsiteY351" fmla="*/ 1083085 h 2504437"/>
              <a:gd name="connsiteX352" fmla="*/ 2812768 w 3243376"/>
              <a:gd name="connsiteY352" fmla="*/ 1177208 h 2504437"/>
              <a:gd name="connsiteX353" fmla="*/ 2807012 w 3243376"/>
              <a:gd name="connsiteY353" fmla="*/ 1167134 h 2504437"/>
              <a:gd name="connsiteX354" fmla="*/ 2818524 w 3243376"/>
              <a:gd name="connsiteY354" fmla="*/ 1178648 h 2504437"/>
              <a:gd name="connsiteX355" fmla="*/ 2812768 w 3243376"/>
              <a:gd name="connsiteY355" fmla="*/ 1177208 h 2504437"/>
              <a:gd name="connsiteX356" fmla="*/ 2784848 w 3243376"/>
              <a:gd name="connsiteY356" fmla="*/ 1165695 h 2504437"/>
              <a:gd name="connsiteX357" fmla="*/ 2783408 w 3243376"/>
              <a:gd name="connsiteY357" fmla="*/ 1155621 h 2504437"/>
              <a:gd name="connsiteX358" fmla="*/ 2794922 w 3243376"/>
              <a:gd name="connsiteY358" fmla="*/ 1167134 h 2504437"/>
              <a:gd name="connsiteX359" fmla="*/ 2784848 w 3243376"/>
              <a:gd name="connsiteY359" fmla="*/ 1165695 h 2504437"/>
              <a:gd name="connsiteX360" fmla="*/ 2306171 w 3243376"/>
              <a:gd name="connsiteY360" fmla="*/ 929954 h 2504437"/>
              <a:gd name="connsiteX361" fmla="*/ 2306171 w 3243376"/>
              <a:gd name="connsiteY361" fmla="*/ 907503 h 2504437"/>
              <a:gd name="connsiteX362" fmla="*/ 2306171 w 3243376"/>
              <a:gd name="connsiteY362" fmla="*/ 929954 h 2504437"/>
              <a:gd name="connsiteX363" fmla="*/ 2659638 w 3243376"/>
              <a:gd name="connsiteY363" fmla="*/ 1105536 h 2504437"/>
              <a:gd name="connsiteX364" fmla="*/ 2648124 w 3243376"/>
              <a:gd name="connsiteY364" fmla="*/ 1094023 h 2504437"/>
              <a:gd name="connsiteX365" fmla="*/ 2643267 w 3243376"/>
              <a:gd name="connsiteY365" fmla="*/ 1084308 h 2504437"/>
              <a:gd name="connsiteX366" fmla="*/ 2648001 w 3243376"/>
              <a:gd name="connsiteY366" fmla="*/ 1082555 h 2504437"/>
              <a:gd name="connsiteX367" fmla="*/ 2647549 w 3243376"/>
              <a:gd name="connsiteY367" fmla="*/ 1083661 h 2504437"/>
              <a:gd name="connsiteX368" fmla="*/ 2659062 w 3243376"/>
              <a:gd name="connsiteY368" fmla="*/ 1072146 h 2504437"/>
              <a:gd name="connsiteX369" fmla="*/ 2653306 w 3243376"/>
              <a:gd name="connsiteY369" fmla="*/ 1065238 h 2504437"/>
              <a:gd name="connsiteX370" fmla="*/ 2652292 w 3243376"/>
              <a:gd name="connsiteY370" fmla="*/ 1062501 h 2504437"/>
              <a:gd name="connsiteX371" fmla="*/ 2659062 w 3243376"/>
              <a:gd name="connsiteY371" fmla="*/ 1061209 h 2504437"/>
              <a:gd name="connsiteX372" fmla="*/ 2649867 w 3243376"/>
              <a:gd name="connsiteY372" fmla="*/ 1055954 h 2504437"/>
              <a:gd name="connsiteX373" fmla="*/ 2647549 w 3243376"/>
              <a:gd name="connsiteY373" fmla="*/ 1049695 h 2504437"/>
              <a:gd name="connsiteX374" fmla="*/ 2719598 w 3243376"/>
              <a:gd name="connsiteY374" fmla="*/ 1027433 h 2504437"/>
              <a:gd name="connsiteX375" fmla="*/ 2736882 w 3243376"/>
              <a:gd name="connsiteY375" fmla="*/ 1016736 h 2504437"/>
              <a:gd name="connsiteX376" fmla="*/ 2740160 w 3243376"/>
              <a:gd name="connsiteY376" fmla="*/ 1018537 h 2504437"/>
              <a:gd name="connsiteX377" fmla="*/ 2750019 w 3243376"/>
              <a:gd name="connsiteY377" fmla="*/ 1038182 h 2504437"/>
              <a:gd name="connsiteX378" fmla="*/ 2762128 w 3243376"/>
              <a:gd name="connsiteY378" fmla="*/ 1029484 h 2504437"/>
              <a:gd name="connsiteX379" fmla="*/ 2766714 w 3243376"/>
              <a:gd name="connsiteY379" fmla="*/ 1038254 h 2504437"/>
              <a:gd name="connsiteX380" fmla="*/ 2772471 w 3243376"/>
              <a:gd name="connsiteY380" fmla="*/ 1049695 h 2504437"/>
              <a:gd name="connsiteX381" fmla="*/ 2760957 w 3243376"/>
              <a:gd name="connsiteY381" fmla="*/ 1038182 h 2504437"/>
              <a:gd name="connsiteX382" fmla="*/ 2749444 w 3243376"/>
              <a:gd name="connsiteY382" fmla="*/ 1072147 h 2504437"/>
              <a:gd name="connsiteX383" fmla="*/ 2726992 w 3243376"/>
              <a:gd name="connsiteY383" fmla="*/ 1060633 h 2504437"/>
              <a:gd name="connsiteX384" fmla="*/ 2738506 w 3243376"/>
              <a:gd name="connsiteY384" fmla="*/ 1060633 h 2504437"/>
              <a:gd name="connsiteX385" fmla="*/ 2750019 w 3243376"/>
              <a:gd name="connsiteY385" fmla="*/ 1049120 h 2504437"/>
              <a:gd name="connsiteX386" fmla="*/ 2716053 w 3243376"/>
              <a:gd name="connsiteY386" fmla="*/ 1049120 h 2504437"/>
              <a:gd name="connsiteX387" fmla="*/ 2693603 w 3243376"/>
              <a:gd name="connsiteY387" fmla="*/ 1060633 h 2504437"/>
              <a:gd name="connsiteX388" fmla="*/ 2671152 w 3243376"/>
              <a:gd name="connsiteY388" fmla="*/ 1060633 h 2504437"/>
              <a:gd name="connsiteX389" fmla="*/ 2659638 w 3243376"/>
              <a:gd name="connsiteY389" fmla="*/ 1083085 h 2504437"/>
              <a:gd name="connsiteX390" fmla="*/ 2659638 w 3243376"/>
              <a:gd name="connsiteY390" fmla="*/ 1094598 h 2504437"/>
              <a:gd name="connsiteX391" fmla="*/ 2671152 w 3243376"/>
              <a:gd name="connsiteY391" fmla="*/ 1083085 h 2504437"/>
              <a:gd name="connsiteX392" fmla="*/ 2693603 w 3243376"/>
              <a:gd name="connsiteY392" fmla="*/ 1071571 h 2504437"/>
              <a:gd name="connsiteX393" fmla="*/ 2716053 w 3243376"/>
              <a:gd name="connsiteY393" fmla="*/ 1071571 h 2504437"/>
              <a:gd name="connsiteX394" fmla="*/ 2693603 w 3243376"/>
              <a:gd name="connsiteY394" fmla="*/ 1116474 h 2504437"/>
              <a:gd name="connsiteX395" fmla="*/ 2693603 w 3243376"/>
              <a:gd name="connsiteY395" fmla="*/ 1104961 h 2504437"/>
              <a:gd name="connsiteX396" fmla="*/ 2693603 w 3243376"/>
              <a:gd name="connsiteY396" fmla="*/ 1082509 h 2504437"/>
              <a:gd name="connsiteX397" fmla="*/ 2671151 w 3243376"/>
              <a:gd name="connsiteY397" fmla="*/ 1094023 h 2504437"/>
              <a:gd name="connsiteX398" fmla="*/ 2659638 w 3243376"/>
              <a:gd name="connsiteY398" fmla="*/ 1105536 h 2504437"/>
              <a:gd name="connsiteX399" fmla="*/ 2703965 w 3243376"/>
              <a:gd name="connsiteY399" fmla="*/ 1132593 h 2504437"/>
              <a:gd name="connsiteX400" fmla="*/ 2707241 w 3243376"/>
              <a:gd name="connsiteY400" fmla="*/ 1130227 h 2504437"/>
              <a:gd name="connsiteX401" fmla="*/ 2708232 w 3243376"/>
              <a:gd name="connsiteY401" fmla="*/ 1133795 h 2504437"/>
              <a:gd name="connsiteX402" fmla="*/ 2408642 w 3243376"/>
              <a:gd name="connsiteY402" fmla="*/ 986371 h 2504437"/>
              <a:gd name="connsiteX403" fmla="*/ 2397704 w 3243376"/>
              <a:gd name="connsiteY403" fmla="*/ 963919 h 2504437"/>
              <a:gd name="connsiteX404" fmla="*/ 2386191 w 3243376"/>
              <a:gd name="connsiteY404" fmla="*/ 963919 h 2504437"/>
              <a:gd name="connsiteX405" fmla="*/ 2408642 w 3243376"/>
              <a:gd name="connsiteY405" fmla="*/ 986371 h 2504437"/>
              <a:gd name="connsiteX406" fmla="*/ 2851339 w 3243376"/>
              <a:gd name="connsiteY406" fmla="*/ 1212037 h 2504437"/>
              <a:gd name="connsiteX407" fmla="*/ 2839825 w 3243376"/>
              <a:gd name="connsiteY407" fmla="*/ 1189586 h 2504437"/>
              <a:gd name="connsiteX408" fmla="*/ 2851339 w 3243376"/>
              <a:gd name="connsiteY408" fmla="*/ 1178071 h 2504437"/>
              <a:gd name="connsiteX409" fmla="*/ 2862852 w 3243376"/>
              <a:gd name="connsiteY409" fmla="*/ 1166558 h 2504437"/>
              <a:gd name="connsiteX410" fmla="*/ 2874365 w 3243376"/>
              <a:gd name="connsiteY410" fmla="*/ 1189009 h 2504437"/>
              <a:gd name="connsiteX411" fmla="*/ 2851339 w 3243376"/>
              <a:gd name="connsiteY411" fmla="*/ 1189010 h 2504437"/>
              <a:gd name="connsiteX412" fmla="*/ 2862852 w 3243376"/>
              <a:gd name="connsiteY412" fmla="*/ 1189009 h 2504437"/>
              <a:gd name="connsiteX413" fmla="*/ 2862852 w 3243376"/>
              <a:gd name="connsiteY413" fmla="*/ 1200523 h 2504437"/>
              <a:gd name="connsiteX414" fmla="*/ 2851339 w 3243376"/>
              <a:gd name="connsiteY414" fmla="*/ 1212037 h 2504437"/>
              <a:gd name="connsiteX415" fmla="*/ 2778227 w 3243376"/>
              <a:gd name="connsiteY415" fmla="*/ 1177208 h 2504437"/>
              <a:gd name="connsiteX416" fmla="*/ 2772471 w 3243376"/>
              <a:gd name="connsiteY416" fmla="*/ 1167134 h 2504437"/>
              <a:gd name="connsiteX417" fmla="*/ 2794922 w 3243376"/>
              <a:gd name="connsiteY417" fmla="*/ 1167134 h 2504437"/>
              <a:gd name="connsiteX418" fmla="*/ 2806436 w 3243376"/>
              <a:gd name="connsiteY418" fmla="*/ 1167134 h 2504437"/>
              <a:gd name="connsiteX419" fmla="*/ 2806436 w 3243376"/>
              <a:gd name="connsiteY419" fmla="*/ 1155621 h 2504437"/>
              <a:gd name="connsiteX420" fmla="*/ 2813344 w 3243376"/>
              <a:gd name="connsiteY420" fmla="*/ 1145546 h 2504437"/>
              <a:gd name="connsiteX421" fmla="*/ 2818197 w 3243376"/>
              <a:gd name="connsiteY421" fmla="*/ 1145096 h 2504437"/>
              <a:gd name="connsiteX422" fmla="*/ 2819388 w 3243376"/>
              <a:gd name="connsiteY422" fmla="*/ 1149864 h 2504437"/>
              <a:gd name="connsiteX423" fmla="*/ 2822934 w 3243376"/>
              <a:gd name="connsiteY423" fmla="*/ 1151890 h 2504437"/>
              <a:gd name="connsiteX424" fmla="*/ 2823202 w 3243376"/>
              <a:gd name="connsiteY424" fmla="*/ 1152310 h 2504437"/>
              <a:gd name="connsiteX425" fmla="*/ 2823335 w 3243376"/>
              <a:gd name="connsiteY425" fmla="*/ 1152119 h 2504437"/>
              <a:gd name="connsiteX426" fmla="*/ 2829462 w 3243376"/>
              <a:gd name="connsiteY426" fmla="*/ 1155621 h 2504437"/>
              <a:gd name="connsiteX427" fmla="*/ 2807012 w 3243376"/>
              <a:gd name="connsiteY427" fmla="*/ 1167134 h 2504437"/>
              <a:gd name="connsiteX428" fmla="*/ 2795498 w 3243376"/>
              <a:gd name="connsiteY428" fmla="*/ 1167134 h 2504437"/>
              <a:gd name="connsiteX429" fmla="*/ 2795498 w 3243376"/>
              <a:gd name="connsiteY429" fmla="*/ 1178647 h 2504437"/>
              <a:gd name="connsiteX430" fmla="*/ 2783985 w 3243376"/>
              <a:gd name="connsiteY430" fmla="*/ 1178647 h 2504437"/>
              <a:gd name="connsiteX431" fmla="*/ 2778227 w 3243376"/>
              <a:gd name="connsiteY431" fmla="*/ 1177208 h 2504437"/>
              <a:gd name="connsiteX432" fmla="*/ 2625673 w 3243376"/>
              <a:gd name="connsiteY432" fmla="*/ 1105536 h 2504437"/>
              <a:gd name="connsiteX433" fmla="*/ 2625916 w 3243376"/>
              <a:gd name="connsiteY433" fmla="*/ 1085055 h 2504437"/>
              <a:gd name="connsiteX434" fmla="*/ 2626893 w 3243376"/>
              <a:gd name="connsiteY434" fmla="*/ 1084884 h 2504437"/>
              <a:gd name="connsiteX435" fmla="*/ 2629091 w 3243376"/>
              <a:gd name="connsiteY435" fmla="*/ 1089165 h 2504437"/>
              <a:gd name="connsiteX436" fmla="*/ 2637186 w 3243376"/>
              <a:gd name="connsiteY436" fmla="*/ 1094023 h 2504437"/>
              <a:gd name="connsiteX437" fmla="*/ 2625673 w 3243376"/>
              <a:gd name="connsiteY437" fmla="*/ 1105536 h 2504437"/>
              <a:gd name="connsiteX438" fmla="*/ 2669424 w 3243376"/>
              <a:gd name="connsiteY438" fmla="*/ 1132593 h 2504437"/>
              <a:gd name="connsiteX439" fmla="*/ 2657911 w 3243376"/>
              <a:gd name="connsiteY439" fmla="*/ 1110142 h 2504437"/>
              <a:gd name="connsiteX440" fmla="*/ 2669424 w 3243376"/>
              <a:gd name="connsiteY440" fmla="*/ 1132593 h 2504437"/>
              <a:gd name="connsiteX441" fmla="*/ 2862852 w 3243376"/>
              <a:gd name="connsiteY441" fmla="*/ 1233913 h 2504437"/>
              <a:gd name="connsiteX442" fmla="*/ 2862852 w 3243376"/>
              <a:gd name="connsiteY442" fmla="*/ 1222398 h 2504437"/>
              <a:gd name="connsiteX443" fmla="*/ 2874366 w 3243376"/>
              <a:gd name="connsiteY443" fmla="*/ 1222399 h 2504437"/>
              <a:gd name="connsiteX444" fmla="*/ 2862852 w 3243376"/>
              <a:gd name="connsiteY444" fmla="*/ 1233913 h 2504437"/>
              <a:gd name="connsiteX445" fmla="*/ 2453545 w 3243376"/>
              <a:gd name="connsiteY445" fmla="*/ 1031849 h 2504437"/>
              <a:gd name="connsiteX446" fmla="*/ 2465058 w 3243376"/>
              <a:gd name="connsiteY446" fmla="*/ 1020336 h 2504437"/>
              <a:gd name="connsiteX447" fmla="*/ 2453544 w 3243376"/>
              <a:gd name="connsiteY447" fmla="*/ 1020336 h 2504437"/>
              <a:gd name="connsiteX448" fmla="*/ 2451211 w 3243376"/>
              <a:gd name="connsiteY448" fmla="*/ 1019431 h 2504437"/>
              <a:gd name="connsiteX449" fmla="*/ 2449115 w 3243376"/>
              <a:gd name="connsiteY449" fmla="*/ 1017140 h 2504437"/>
              <a:gd name="connsiteX450" fmla="*/ 2449442 w 3243376"/>
              <a:gd name="connsiteY450" fmla="*/ 1014651 h 2504437"/>
              <a:gd name="connsiteX451" fmla="*/ 2453545 w 3243376"/>
              <a:gd name="connsiteY451" fmla="*/ 1009398 h 2504437"/>
              <a:gd name="connsiteX452" fmla="*/ 2442031 w 3243376"/>
              <a:gd name="connsiteY452" fmla="*/ 1009398 h 2504437"/>
              <a:gd name="connsiteX453" fmla="*/ 2449115 w 3243376"/>
              <a:gd name="connsiteY453" fmla="*/ 1017140 h 2504437"/>
              <a:gd name="connsiteX454" fmla="*/ 2448930 w 3243376"/>
              <a:gd name="connsiteY454" fmla="*/ 1018546 h 2504437"/>
              <a:gd name="connsiteX455" fmla="*/ 2451211 w 3243376"/>
              <a:gd name="connsiteY455" fmla="*/ 1019431 h 2504437"/>
              <a:gd name="connsiteX456" fmla="*/ 2452105 w 3243376"/>
              <a:gd name="connsiteY456" fmla="*/ 1020408 h 2504437"/>
              <a:gd name="connsiteX457" fmla="*/ 2453545 w 3243376"/>
              <a:gd name="connsiteY457" fmla="*/ 1031849 h 2504437"/>
              <a:gd name="connsiteX458" fmla="*/ 2290915 w 3243376"/>
              <a:gd name="connsiteY458" fmla="*/ 952118 h 2504437"/>
              <a:gd name="connsiteX459" fmla="*/ 2295233 w 3243376"/>
              <a:gd name="connsiteY459" fmla="*/ 953557 h 2504437"/>
              <a:gd name="connsiteX460" fmla="*/ 2317684 w 3243376"/>
              <a:gd name="connsiteY460" fmla="*/ 942044 h 2504437"/>
              <a:gd name="connsiteX461" fmla="*/ 2306171 w 3243376"/>
              <a:gd name="connsiteY461" fmla="*/ 930529 h 2504437"/>
              <a:gd name="connsiteX462" fmla="*/ 2295233 w 3243376"/>
              <a:gd name="connsiteY462" fmla="*/ 942044 h 2504437"/>
              <a:gd name="connsiteX463" fmla="*/ 2290915 w 3243376"/>
              <a:gd name="connsiteY463" fmla="*/ 952118 h 2504437"/>
              <a:gd name="connsiteX464" fmla="*/ 2830614 w 3243376"/>
              <a:gd name="connsiteY464" fmla="*/ 1219521 h 2504437"/>
              <a:gd name="connsiteX465" fmla="*/ 2830614 w 3243376"/>
              <a:gd name="connsiteY465" fmla="*/ 1197069 h 2504437"/>
              <a:gd name="connsiteX466" fmla="*/ 2842128 w 3243376"/>
              <a:gd name="connsiteY466" fmla="*/ 1197069 h 2504437"/>
              <a:gd name="connsiteX467" fmla="*/ 2830614 w 3243376"/>
              <a:gd name="connsiteY467" fmla="*/ 1219521 h 2504437"/>
              <a:gd name="connsiteX468" fmla="*/ 2853641 w 3243376"/>
              <a:gd name="connsiteY468" fmla="*/ 1231035 h 2504437"/>
              <a:gd name="connsiteX469" fmla="*/ 2844742 w 3243376"/>
              <a:gd name="connsiteY469" fmla="*/ 1225950 h 2504437"/>
              <a:gd name="connsiteX470" fmla="*/ 2842128 w 3243376"/>
              <a:gd name="connsiteY470" fmla="*/ 1219520 h 2504437"/>
              <a:gd name="connsiteX471" fmla="*/ 2853641 w 3243376"/>
              <a:gd name="connsiteY471" fmla="*/ 1219520 h 2504437"/>
              <a:gd name="connsiteX472" fmla="*/ 2853641 w 3243376"/>
              <a:gd name="connsiteY472" fmla="*/ 1231035 h 2504437"/>
              <a:gd name="connsiteX473" fmla="*/ 2630192 w 3243376"/>
              <a:gd name="connsiteY473" fmla="*/ 1124879 h 2504437"/>
              <a:gd name="connsiteX474" fmla="*/ 2625673 w 3243376"/>
              <a:gd name="connsiteY474" fmla="*/ 1117050 h 2504437"/>
              <a:gd name="connsiteX475" fmla="*/ 2630530 w 3243376"/>
              <a:gd name="connsiteY475" fmla="*/ 1123526 h 2504437"/>
              <a:gd name="connsiteX476" fmla="*/ 2701242 w 3243376"/>
              <a:gd name="connsiteY476" fmla="*/ 1161351 h 2504437"/>
              <a:gd name="connsiteX477" fmla="*/ 2698208 w 3243376"/>
              <a:gd name="connsiteY477" fmla="*/ 1155549 h 2504437"/>
              <a:gd name="connsiteX478" fmla="*/ 2692452 w 3243376"/>
              <a:gd name="connsiteY478" fmla="*/ 1144107 h 2504437"/>
              <a:gd name="connsiteX479" fmla="*/ 2704540 w 3243376"/>
              <a:gd name="connsiteY479" fmla="*/ 1155045 h 2504437"/>
              <a:gd name="connsiteX480" fmla="*/ 2854089 w 3243376"/>
              <a:gd name="connsiteY480" fmla="*/ 1242025 h 2504437"/>
              <a:gd name="connsiteX481" fmla="*/ 2853603 w 3243376"/>
              <a:gd name="connsiteY481" fmla="*/ 1241493 h 2504437"/>
              <a:gd name="connsiteX482" fmla="*/ 2854217 w 3243376"/>
              <a:gd name="connsiteY482" fmla="*/ 1241397 h 2504437"/>
              <a:gd name="connsiteX483" fmla="*/ 2698530 w 3243376"/>
              <a:gd name="connsiteY483" fmla="*/ 1166558 h 2504437"/>
              <a:gd name="connsiteX484" fmla="*/ 2698784 w 3243376"/>
              <a:gd name="connsiteY484" fmla="*/ 1166055 h 2504437"/>
              <a:gd name="connsiteX485" fmla="*/ 2701242 w 3243376"/>
              <a:gd name="connsiteY485" fmla="*/ 1161351 h 2504437"/>
              <a:gd name="connsiteX486" fmla="*/ 2703965 w 3243376"/>
              <a:gd name="connsiteY486" fmla="*/ 1166558 h 2504437"/>
              <a:gd name="connsiteX487" fmla="*/ 2147283 w 3243376"/>
              <a:gd name="connsiteY487" fmla="*/ 896565 h 2504437"/>
              <a:gd name="connsiteX488" fmla="*/ 2158797 w 3243376"/>
              <a:gd name="connsiteY488" fmla="*/ 862600 h 2504437"/>
              <a:gd name="connsiteX489" fmla="*/ 2147283 w 3243376"/>
              <a:gd name="connsiteY489" fmla="*/ 862600 h 2504437"/>
              <a:gd name="connsiteX490" fmla="*/ 2135770 w 3243376"/>
              <a:gd name="connsiteY490" fmla="*/ 885051 h 2504437"/>
              <a:gd name="connsiteX491" fmla="*/ 2147283 w 3243376"/>
              <a:gd name="connsiteY491" fmla="*/ 896565 h 2504437"/>
              <a:gd name="connsiteX492" fmla="*/ 2771895 w 3243376"/>
              <a:gd name="connsiteY492" fmla="*/ 1207352 h 2504437"/>
              <a:gd name="connsiteX493" fmla="*/ 2771895 w 3243376"/>
              <a:gd name="connsiteY493" fmla="*/ 1205284 h 2504437"/>
              <a:gd name="connsiteX494" fmla="*/ 2771966 w 3243376"/>
              <a:gd name="connsiteY494" fmla="*/ 1207071 h 2504437"/>
              <a:gd name="connsiteX495" fmla="*/ 2808163 w 3243376"/>
              <a:gd name="connsiteY495" fmla="*/ 1231035 h 2504437"/>
              <a:gd name="connsiteX496" fmla="*/ 2808163 w 3243376"/>
              <a:gd name="connsiteY496" fmla="*/ 1230458 h 2504437"/>
              <a:gd name="connsiteX497" fmla="*/ 2808443 w 3243376"/>
              <a:gd name="connsiteY497" fmla="*/ 1230931 h 2504437"/>
              <a:gd name="connsiteX498" fmla="*/ 2306171 w 3243376"/>
              <a:gd name="connsiteY498" fmla="*/ 986371 h 2504437"/>
              <a:gd name="connsiteX499" fmla="*/ 2317684 w 3243376"/>
              <a:gd name="connsiteY499" fmla="*/ 963919 h 2504437"/>
              <a:gd name="connsiteX500" fmla="*/ 2340136 w 3243376"/>
              <a:gd name="connsiteY500" fmla="*/ 963919 h 2504437"/>
              <a:gd name="connsiteX501" fmla="*/ 2317684 w 3243376"/>
              <a:gd name="connsiteY501" fmla="*/ 963919 h 2504437"/>
              <a:gd name="connsiteX502" fmla="*/ 2306171 w 3243376"/>
              <a:gd name="connsiteY502" fmla="*/ 986371 h 2504437"/>
              <a:gd name="connsiteX503" fmla="*/ 2813155 w 3243376"/>
              <a:gd name="connsiteY503" fmla="*/ 1238874 h 2504437"/>
              <a:gd name="connsiteX504" fmla="*/ 2808443 w 3243376"/>
              <a:gd name="connsiteY504" fmla="*/ 1230931 h 2504437"/>
              <a:gd name="connsiteX505" fmla="*/ 2813020 w 3243376"/>
              <a:gd name="connsiteY505" fmla="*/ 1229235 h 2504437"/>
              <a:gd name="connsiteX506" fmla="*/ 2808163 w 3243376"/>
              <a:gd name="connsiteY506" fmla="*/ 1219520 h 2504437"/>
              <a:gd name="connsiteX507" fmla="*/ 2830614 w 3243376"/>
              <a:gd name="connsiteY507" fmla="*/ 1219521 h 2504437"/>
              <a:gd name="connsiteX508" fmla="*/ 2842128 w 3243376"/>
              <a:gd name="connsiteY508" fmla="*/ 1219520 h 2504437"/>
              <a:gd name="connsiteX509" fmla="*/ 2843567 w 3243376"/>
              <a:gd name="connsiteY509" fmla="*/ 1225277 h 2504437"/>
              <a:gd name="connsiteX510" fmla="*/ 2844742 w 3243376"/>
              <a:gd name="connsiteY510" fmla="*/ 1225950 h 2504437"/>
              <a:gd name="connsiteX511" fmla="*/ 2849036 w 3243376"/>
              <a:gd name="connsiteY511" fmla="*/ 1236504 h 2504437"/>
              <a:gd name="connsiteX512" fmla="*/ 2853603 w 3243376"/>
              <a:gd name="connsiteY512" fmla="*/ 1241493 h 2504437"/>
              <a:gd name="connsiteX513" fmla="*/ 2837234 w 3243376"/>
              <a:gd name="connsiteY513" fmla="*/ 1244059 h 2504437"/>
              <a:gd name="connsiteX514" fmla="*/ 2820253 w 3243376"/>
              <a:gd name="connsiteY514" fmla="*/ 1229883 h 2504437"/>
              <a:gd name="connsiteX515" fmla="*/ 2818813 w 3243376"/>
              <a:gd name="connsiteY515" fmla="*/ 1235640 h 2504437"/>
              <a:gd name="connsiteX516" fmla="*/ 2864580 w 3243376"/>
              <a:gd name="connsiteY516" fmla="*/ 1264999 h 2504437"/>
              <a:gd name="connsiteX517" fmla="*/ 2863428 w 3243376"/>
              <a:gd name="connsiteY517" fmla="*/ 1263847 h 2504437"/>
              <a:gd name="connsiteX518" fmla="*/ 2864868 w 3243376"/>
              <a:gd name="connsiteY518" fmla="*/ 1263848 h 2504437"/>
              <a:gd name="connsiteX519" fmla="*/ 2914517 w 3243376"/>
              <a:gd name="connsiteY519" fmla="*/ 1289782 h 2504437"/>
              <a:gd name="connsiteX520" fmla="*/ 2910058 w 3243376"/>
              <a:gd name="connsiteY520" fmla="*/ 1287451 h 2504437"/>
              <a:gd name="connsiteX521" fmla="*/ 2914376 w 3243376"/>
              <a:gd name="connsiteY521" fmla="*/ 1288890 h 2504437"/>
              <a:gd name="connsiteX522" fmla="*/ 2773622 w 3243376"/>
              <a:gd name="connsiteY522" fmla="*/ 1222399 h 2504437"/>
              <a:gd name="connsiteX523" fmla="*/ 2770123 w 3243376"/>
              <a:gd name="connsiteY523" fmla="*/ 1214276 h 2504437"/>
              <a:gd name="connsiteX524" fmla="*/ 2771895 w 3243376"/>
              <a:gd name="connsiteY524" fmla="*/ 1207352 h 2504437"/>
              <a:gd name="connsiteX525" fmla="*/ 2771895 w 3243376"/>
              <a:gd name="connsiteY525" fmla="*/ 1211461 h 2504437"/>
              <a:gd name="connsiteX526" fmla="*/ 2771895 w 3243376"/>
              <a:gd name="connsiteY526" fmla="*/ 1199947 h 2504437"/>
              <a:gd name="connsiteX527" fmla="*/ 2796074 w 3243376"/>
              <a:gd name="connsiteY527" fmla="*/ 1199948 h 2504437"/>
              <a:gd name="connsiteX528" fmla="*/ 2773622 w 3243376"/>
              <a:gd name="connsiteY528" fmla="*/ 1222399 h 2504437"/>
              <a:gd name="connsiteX529" fmla="*/ 2128340 w 3243376"/>
              <a:gd name="connsiteY529" fmla="*/ 903221 h 2504437"/>
              <a:gd name="connsiteX530" fmla="*/ 2147284 w 3243376"/>
              <a:gd name="connsiteY530" fmla="*/ 908078 h 2504437"/>
              <a:gd name="connsiteX531" fmla="*/ 2135769 w 3243376"/>
              <a:gd name="connsiteY531" fmla="*/ 896565 h 2504437"/>
              <a:gd name="connsiteX532" fmla="*/ 2124831 w 3243376"/>
              <a:gd name="connsiteY532" fmla="*/ 896564 h 2504437"/>
              <a:gd name="connsiteX533" fmla="*/ 2128340 w 3243376"/>
              <a:gd name="connsiteY533" fmla="*/ 903221 h 2504437"/>
              <a:gd name="connsiteX534" fmla="*/ 2808739 w 3243376"/>
              <a:gd name="connsiteY534" fmla="*/ 1241397 h 2504437"/>
              <a:gd name="connsiteX535" fmla="*/ 2813155 w 3243376"/>
              <a:gd name="connsiteY535" fmla="*/ 1238874 h 2504437"/>
              <a:gd name="connsiteX536" fmla="*/ 2815000 w 3243376"/>
              <a:gd name="connsiteY536" fmla="*/ 1241984 h 2504437"/>
              <a:gd name="connsiteX537" fmla="*/ 2739081 w 3243376"/>
              <a:gd name="connsiteY537" fmla="*/ 1211461 h 2504437"/>
              <a:gd name="connsiteX538" fmla="*/ 2739081 w 3243376"/>
              <a:gd name="connsiteY538" fmla="*/ 1199948 h 2504437"/>
              <a:gd name="connsiteX539" fmla="*/ 2716630 w 3243376"/>
              <a:gd name="connsiteY539" fmla="*/ 1199948 h 2504437"/>
              <a:gd name="connsiteX540" fmla="*/ 2705116 w 3243376"/>
              <a:gd name="connsiteY540" fmla="*/ 1165983 h 2504437"/>
              <a:gd name="connsiteX541" fmla="*/ 2727568 w 3243376"/>
              <a:gd name="connsiteY541" fmla="*/ 1154469 h 2504437"/>
              <a:gd name="connsiteX542" fmla="*/ 2716054 w 3243376"/>
              <a:gd name="connsiteY542" fmla="*/ 1142955 h 2504437"/>
              <a:gd name="connsiteX543" fmla="*/ 2704540 w 3243376"/>
              <a:gd name="connsiteY543" fmla="*/ 1142955 h 2504437"/>
              <a:gd name="connsiteX544" fmla="*/ 2708857 w 3243376"/>
              <a:gd name="connsiteY544" fmla="*/ 1136047 h 2504437"/>
              <a:gd name="connsiteX545" fmla="*/ 2708232 w 3243376"/>
              <a:gd name="connsiteY545" fmla="*/ 1133795 h 2504437"/>
              <a:gd name="connsiteX546" fmla="*/ 2719293 w 3243376"/>
              <a:gd name="connsiteY546" fmla="*/ 1136911 h 2504437"/>
              <a:gd name="connsiteX547" fmla="*/ 2726417 w 3243376"/>
              <a:gd name="connsiteY547" fmla="*/ 1132593 h 2504437"/>
              <a:gd name="connsiteX548" fmla="*/ 2726417 w 3243376"/>
              <a:gd name="connsiteY548" fmla="*/ 1110142 h 2504437"/>
              <a:gd name="connsiteX549" fmla="*/ 2719508 w 3243376"/>
              <a:gd name="connsiteY549" fmla="*/ 1121368 h 2504437"/>
              <a:gd name="connsiteX550" fmla="*/ 2707241 w 3243376"/>
              <a:gd name="connsiteY550" fmla="*/ 1130227 h 2504437"/>
              <a:gd name="connsiteX551" fmla="*/ 2704540 w 3243376"/>
              <a:gd name="connsiteY551" fmla="*/ 1120504 h 2504437"/>
              <a:gd name="connsiteX552" fmla="*/ 2719868 w 3243376"/>
              <a:gd name="connsiteY552" fmla="*/ 1111941 h 2504437"/>
              <a:gd name="connsiteX553" fmla="*/ 2725343 w 3243376"/>
              <a:gd name="connsiteY553" fmla="*/ 1092415 h 2504437"/>
              <a:gd name="connsiteX554" fmla="*/ 2725552 w 3243376"/>
              <a:gd name="connsiteY554" fmla="*/ 1092296 h 2504437"/>
              <a:gd name="connsiteX555" fmla="*/ 2725925 w 3243376"/>
              <a:gd name="connsiteY555" fmla="*/ 1090805 h 2504437"/>
              <a:gd name="connsiteX556" fmla="*/ 2730050 w 3243376"/>
              <a:gd name="connsiteY556" fmla="*/ 1087043 h 2504437"/>
              <a:gd name="connsiteX557" fmla="*/ 2726992 w 3243376"/>
              <a:gd name="connsiteY557" fmla="*/ 1075601 h 2504437"/>
              <a:gd name="connsiteX558" fmla="*/ 2760957 w 3243376"/>
              <a:gd name="connsiteY558" fmla="*/ 1087115 h 2504437"/>
              <a:gd name="connsiteX559" fmla="*/ 2738506 w 3243376"/>
              <a:gd name="connsiteY559" fmla="*/ 1109566 h 2504437"/>
              <a:gd name="connsiteX560" fmla="*/ 2750019 w 3243376"/>
              <a:gd name="connsiteY560" fmla="*/ 1132018 h 2504437"/>
              <a:gd name="connsiteX561" fmla="*/ 2750019 w 3243376"/>
              <a:gd name="connsiteY561" fmla="*/ 1165983 h 2504437"/>
              <a:gd name="connsiteX562" fmla="*/ 2738506 w 3243376"/>
              <a:gd name="connsiteY562" fmla="*/ 1177496 h 2504437"/>
              <a:gd name="connsiteX563" fmla="*/ 2726992 w 3243376"/>
              <a:gd name="connsiteY563" fmla="*/ 1165983 h 2504437"/>
              <a:gd name="connsiteX564" fmla="*/ 2715479 w 3243376"/>
              <a:gd name="connsiteY564" fmla="*/ 1165983 h 2504437"/>
              <a:gd name="connsiteX565" fmla="*/ 2737930 w 3243376"/>
              <a:gd name="connsiteY565" fmla="*/ 1177496 h 2504437"/>
              <a:gd name="connsiteX566" fmla="*/ 2737930 w 3243376"/>
              <a:gd name="connsiteY566" fmla="*/ 1189010 h 2504437"/>
              <a:gd name="connsiteX567" fmla="*/ 2760382 w 3243376"/>
              <a:gd name="connsiteY567" fmla="*/ 1177496 h 2504437"/>
              <a:gd name="connsiteX568" fmla="*/ 2760382 w 3243376"/>
              <a:gd name="connsiteY568" fmla="*/ 1189010 h 2504437"/>
              <a:gd name="connsiteX569" fmla="*/ 2771895 w 3243376"/>
              <a:gd name="connsiteY569" fmla="*/ 1177496 h 2504437"/>
              <a:gd name="connsiteX570" fmla="*/ 2771895 w 3243376"/>
              <a:gd name="connsiteY570" fmla="*/ 1198580 h 2504437"/>
              <a:gd name="connsiteX571" fmla="*/ 2771895 w 3243376"/>
              <a:gd name="connsiteY571" fmla="*/ 1205284 h 2504437"/>
              <a:gd name="connsiteX572" fmla="*/ 2771760 w 3243376"/>
              <a:gd name="connsiteY572" fmla="*/ 1201918 h 2504437"/>
              <a:gd name="connsiteX573" fmla="*/ 2762108 w 3243376"/>
              <a:gd name="connsiteY573" fmla="*/ 1199948 h 2504437"/>
              <a:gd name="connsiteX574" fmla="*/ 2750594 w 3243376"/>
              <a:gd name="connsiteY574" fmla="*/ 1199948 h 2504437"/>
              <a:gd name="connsiteX575" fmla="*/ 2739081 w 3243376"/>
              <a:gd name="connsiteY575" fmla="*/ 1211461 h 2504437"/>
              <a:gd name="connsiteX576" fmla="*/ 2442606 w 3243376"/>
              <a:gd name="connsiteY576" fmla="*/ 1065239 h 2504437"/>
              <a:gd name="connsiteX577" fmla="*/ 2431093 w 3243376"/>
              <a:gd name="connsiteY577" fmla="*/ 1031274 h 2504437"/>
              <a:gd name="connsiteX578" fmla="*/ 2420156 w 3243376"/>
              <a:gd name="connsiteY578" fmla="*/ 1031274 h 2504437"/>
              <a:gd name="connsiteX579" fmla="*/ 2442606 w 3243376"/>
              <a:gd name="connsiteY579" fmla="*/ 1065239 h 2504437"/>
              <a:gd name="connsiteX580" fmla="*/ 2796649 w 3243376"/>
              <a:gd name="connsiteY580" fmla="*/ 1241973 h 2504437"/>
              <a:gd name="connsiteX581" fmla="*/ 2808163 w 3243376"/>
              <a:gd name="connsiteY581" fmla="*/ 1219520 h 2504437"/>
              <a:gd name="connsiteX582" fmla="*/ 2808163 w 3243376"/>
              <a:gd name="connsiteY582" fmla="*/ 1231035 h 2504437"/>
              <a:gd name="connsiteX583" fmla="*/ 2808163 w 3243376"/>
              <a:gd name="connsiteY583" fmla="*/ 1231035 h 2504437"/>
              <a:gd name="connsiteX584" fmla="*/ 2808163 w 3243376"/>
              <a:gd name="connsiteY584" fmla="*/ 1231898 h 2504437"/>
              <a:gd name="connsiteX585" fmla="*/ 2808163 w 3243376"/>
              <a:gd name="connsiteY585" fmla="*/ 1241973 h 2504437"/>
              <a:gd name="connsiteX586" fmla="*/ 2796649 w 3243376"/>
              <a:gd name="connsiteY586" fmla="*/ 1241973 h 2504437"/>
              <a:gd name="connsiteX587" fmla="*/ 2910058 w 3243376"/>
              <a:gd name="connsiteY587" fmla="*/ 1298964 h 2504437"/>
              <a:gd name="connsiteX588" fmla="*/ 2914915 w 3243376"/>
              <a:gd name="connsiteY588" fmla="*/ 1292308 h 2504437"/>
              <a:gd name="connsiteX589" fmla="*/ 2914517 w 3243376"/>
              <a:gd name="connsiteY589" fmla="*/ 1289782 h 2504437"/>
              <a:gd name="connsiteX590" fmla="*/ 2921068 w 3243376"/>
              <a:gd name="connsiteY590" fmla="*/ 1293207 h 2504437"/>
              <a:gd name="connsiteX591" fmla="*/ 2932510 w 3243376"/>
              <a:gd name="connsiteY591" fmla="*/ 1298964 h 2504437"/>
              <a:gd name="connsiteX592" fmla="*/ 2910058 w 3243376"/>
              <a:gd name="connsiteY592" fmla="*/ 1298964 h 2504437"/>
              <a:gd name="connsiteX593" fmla="*/ 2771895 w 3243376"/>
              <a:gd name="connsiteY593" fmla="*/ 1233913 h 2504437"/>
              <a:gd name="connsiteX594" fmla="*/ 2771895 w 3243376"/>
              <a:gd name="connsiteY594" fmla="*/ 1222399 h 2504437"/>
              <a:gd name="connsiteX595" fmla="*/ 2771895 w 3243376"/>
              <a:gd name="connsiteY595" fmla="*/ 1233913 h 2504437"/>
              <a:gd name="connsiteX596" fmla="*/ 2090291 w 3243376"/>
              <a:gd name="connsiteY596" fmla="*/ 896565 h 2504437"/>
              <a:gd name="connsiteX597" fmla="*/ 2090291 w 3243376"/>
              <a:gd name="connsiteY597" fmla="*/ 885052 h 2504437"/>
              <a:gd name="connsiteX598" fmla="*/ 2101805 w 3243376"/>
              <a:gd name="connsiteY598" fmla="*/ 896564 h 2504437"/>
              <a:gd name="connsiteX599" fmla="*/ 2113318 w 3243376"/>
              <a:gd name="connsiteY599" fmla="*/ 885052 h 2504437"/>
              <a:gd name="connsiteX600" fmla="*/ 2101805 w 3243376"/>
              <a:gd name="connsiteY600" fmla="*/ 873538 h 2504437"/>
              <a:gd name="connsiteX601" fmla="*/ 2101805 w 3243376"/>
              <a:gd name="connsiteY601" fmla="*/ 873538 h 2504437"/>
              <a:gd name="connsiteX602" fmla="*/ 2090291 w 3243376"/>
              <a:gd name="connsiteY602" fmla="*/ 885052 h 2504437"/>
              <a:gd name="connsiteX603" fmla="*/ 2748867 w 3243376"/>
              <a:gd name="connsiteY603" fmla="*/ 1222975 h 2504437"/>
              <a:gd name="connsiteX604" fmla="*/ 2760382 w 3243376"/>
              <a:gd name="connsiteY604" fmla="*/ 1211461 h 2504437"/>
              <a:gd name="connsiteX605" fmla="*/ 2748867 w 3243376"/>
              <a:gd name="connsiteY605" fmla="*/ 1222975 h 2504437"/>
              <a:gd name="connsiteX606" fmla="*/ 2854217 w 3243376"/>
              <a:gd name="connsiteY606" fmla="*/ 1275362 h 2504437"/>
              <a:gd name="connsiteX607" fmla="*/ 2849899 w 3243376"/>
              <a:gd name="connsiteY607" fmla="*/ 1262696 h 2504437"/>
              <a:gd name="connsiteX608" fmla="*/ 2854089 w 3243376"/>
              <a:gd name="connsiteY608" fmla="*/ 1242025 h 2504437"/>
              <a:gd name="connsiteX609" fmla="*/ 2864580 w 3243376"/>
              <a:gd name="connsiteY609" fmla="*/ 1253486 h 2504437"/>
              <a:gd name="connsiteX610" fmla="*/ 2853066 w 3243376"/>
              <a:gd name="connsiteY610" fmla="*/ 1253486 h 2504437"/>
              <a:gd name="connsiteX611" fmla="*/ 2863428 w 3243376"/>
              <a:gd name="connsiteY611" fmla="*/ 1263847 h 2504437"/>
              <a:gd name="connsiteX612" fmla="*/ 2854217 w 3243376"/>
              <a:gd name="connsiteY612" fmla="*/ 1263848 h 2504437"/>
              <a:gd name="connsiteX613" fmla="*/ 2646973 w 3243376"/>
              <a:gd name="connsiteY613" fmla="*/ 1177496 h 2504437"/>
              <a:gd name="connsiteX614" fmla="*/ 2646973 w 3243376"/>
              <a:gd name="connsiteY614" fmla="*/ 1165983 h 2504437"/>
              <a:gd name="connsiteX615" fmla="*/ 2648412 w 3243376"/>
              <a:gd name="connsiteY615" fmla="*/ 1165983 h 2504437"/>
              <a:gd name="connsiteX616" fmla="*/ 2657782 w 3243376"/>
              <a:gd name="connsiteY616" fmla="*/ 1165983 h 2504437"/>
              <a:gd name="connsiteX617" fmla="*/ 2657593 w 3243376"/>
              <a:gd name="connsiteY617" fmla="*/ 1166493 h 2504437"/>
              <a:gd name="connsiteX618" fmla="*/ 2648412 w 3243376"/>
              <a:gd name="connsiteY618" fmla="*/ 1171739 h 2504437"/>
              <a:gd name="connsiteX619" fmla="*/ 2646973 w 3243376"/>
              <a:gd name="connsiteY619" fmla="*/ 1177496 h 2504437"/>
              <a:gd name="connsiteX620" fmla="*/ 2819676 w 3243376"/>
              <a:gd name="connsiteY620" fmla="*/ 1264424 h 2504437"/>
              <a:gd name="connsiteX621" fmla="*/ 2818237 w 3243376"/>
              <a:gd name="connsiteY621" fmla="*/ 1247441 h 2504437"/>
              <a:gd name="connsiteX622" fmla="*/ 2815000 w 3243376"/>
              <a:gd name="connsiteY622" fmla="*/ 1241984 h 2504437"/>
              <a:gd name="connsiteX623" fmla="*/ 2824066 w 3243376"/>
              <a:gd name="connsiteY623" fmla="*/ 1242835 h 2504437"/>
              <a:gd name="connsiteX624" fmla="*/ 2831190 w 3243376"/>
              <a:gd name="connsiteY624" fmla="*/ 1252910 h 2504437"/>
              <a:gd name="connsiteX625" fmla="*/ 2819676 w 3243376"/>
              <a:gd name="connsiteY625" fmla="*/ 1252910 h 2504437"/>
              <a:gd name="connsiteX626" fmla="*/ 2819676 w 3243376"/>
              <a:gd name="connsiteY626" fmla="*/ 1264424 h 2504437"/>
              <a:gd name="connsiteX627" fmla="*/ 2771895 w 3243376"/>
              <a:gd name="connsiteY627" fmla="*/ 1244851 h 2504437"/>
              <a:gd name="connsiteX628" fmla="*/ 2783409 w 3243376"/>
              <a:gd name="connsiteY628" fmla="*/ 1233337 h 2504437"/>
              <a:gd name="connsiteX629" fmla="*/ 2771895 w 3243376"/>
              <a:gd name="connsiteY629" fmla="*/ 1244851 h 2504437"/>
              <a:gd name="connsiteX630" fmla="*/ 2295233 w 3243376"/>
              <a:gd name="connsiteY630" fmla="*/ 1008822 h 2504437"/>
              <a:gd name="connsiteX631" fmla="*/ 2317684 w 3243376"/>
              <a:gd name="connsiteY631" fmla="*/ 1008822 h 2504437"/>
              <a:gd name="connsiteX632" fmla="*/ 2306746 w 3243376"/>
              <a:gd name="connsiteY632" fmla="*/ 997884 h 2504437"/>
              <a:gd name="connsiteX633" fmla="*/ 2329197 w 3243376"/>
              <a:gd name="connsiteY633" fmla="*/ 997884 h 2504437"/>
              <a:gd name="connsiteX634" fmla="*/ 2306746 w 3243376"/>
              <a:gd name="connsiteY634" fmla="*/ 986371 h 2504437"/>
              <a:gd name="connsiteX635" fmla="*/ 2295233 w 3243376"/>
              <a:gd name="connsiteY635" fmla="*/ 1008822 h 2504437"/>
              <a:gd name="connsiteX636" fmla="*/ 2681513 w 3243376"/>
              <a:gd name="connsiteY636" fmla="*/ 1200523 h 2504437"/>
              <a:gd name="connsiteX637" fmla="*/ 2681512 w 3243376"/>
              <a:gd name="connsiteY637" fmla="*/ 1166558 h 2504437"/>
              <a:gd name="connsiteX638" fmla="*/ 2692523 w 3243376"/>
              <a:gd name="connsiteY638" fmla="*/ 1166558 h 2504437"/>
              <a:gd name="connsiteX639" fmla="*/ 2698530 w 3243376"/>
              <a:gd name="connsiteY639" fmla="*/ 1166558 h 2504437"/>
              <a:gd name="connsiteX640" fmla="*/ 2693027 w 3243376"/>
              <a:gd name="connsiteY640" fmla="*/ 1177496 h 2504437"/>
              <a:gd name="connsiteX641" fmla="*/ 2693027 w 3243376"/>
              <a:gd name="connsiteY641" fmla="*/ 1189009 h 2504437"/>
              <a:gd name="connsiteX642" fmla="*/ 2695473 w 3243376"/>
              <a:gd name="connsiteY642" fmla="*/ 1198267 h 2504437"/>
              <a:gd name="connsiteX643" fmla="*/ 2694178 w 3243376"/>
              <a:gd name="connsiteY643" fmla="*/ 1197645 h 2504437"/>
              <a:gd name="connsiteX644" fmla="*/ 2693150 w 3243376"/>
              <a:gd name="connsiteY644" fmla="*/ 1199342 h 2504437"/>
              <a:gd name="connsiteX645" fmla="*/ 2180672 w 3243376"/>
              <a:gd name="connsiteY645" fmla="*/ 953557 h 2504437"/>
              <a:gd name="connsiteX646" fmla="*/ 2203124 w 3243376"/>
              <a:gd name="connsiteY646" fmla="*/ 953557 h 2504437"/>
              <a:gd name="connsiteX647" fmla="*/ 2200509 w 3243376"/>
              <a:gd name="connsiteY647" fmla="*/ 943665 h 2504437"/>
              <a:gd name="connsiteX648" fmla="*/ 2200870 w 3243376"/>
              <a:gd name="connsiteY648" fmla="*/ 943441 h 2504437"/>
              <a:gd name="connsiteX649" fmla="*/ 2214637 w 3243376"/>
              <a:gd name="connsiteY649" fmla="*/ 942043 h 2504437"/>
              <a:gd name="connsiteX650" fmla="*/ 2226151 w 3243376"/>
              <a:gd name="connsiteY650" fmla="*/ 919592 h 2504437"/>
              <a:gd name="connsiteX651" fmla="*/ 2237664 w 3243376"/>
              <a:gd name="connsiteY651" fmla="*/ 931105 h 2504437"/>
              <a:gd name="connsiteX652" fmla="*/ 2237665 w 3243376"/>
              <a:gd name="connsiteY652" fmla="*/ 919592 h 2504437"/>
              <a:gd name="connsiteX653" fmla="*/ 2226151 w 3243376"/>
              <a:gd name="connsiteY653" fmla="*/ 919592 h 2504437"/>
              <a:gd name="connsiteX654" fmla="*/ 2237664 w 3243376"/>
              <a:gd name="connsiteY654" fmla="*/ 908078 h 2504437"/>
              <a:gd name="connsiteX655" fmla="*/ 2226151 w 3243376"/>
              <a:gd name="connsiteY655" fmla="*/ 851661 h 2504437"/>
              <a:gd name="connsiteX656" fmla="*/ 2214638 w 3243376"/>
              <a:gd name="connsiteY656" fmla="*/ 851661 h 2504437"/>
              <a:gd name="connsiteX657" fmla="*/ 2214638 w 3243376"/>
              <a:gd name="connsiteY657" fmla="*/ 829211 h 2504437"/>
              <a:gd name="connsiteX658" fmla="*/ 2192186 w 3243376"/>
              <a:gd name="connsiteY658" fmla="*/ 829211 h 2504437"/>
              <a:gd name="connsiteX659" fmla="*/ 2192186 w 3243376"/>
              <a:gd name="connsiteY659" fmla="*/ 851661 h 2504437"/>
              <a:gd name="connsiteX660" fmla="*/ 2203699 w 3243376"/>
              <a:gd name="connsiteY660" fmla="*/ 840148 h 2504437"/>
              <a:gd name="connsiteX661" fmla="*/ 2215213 w 3243376"/>
              <a:gd name="connsiteY661" fmla="*/ 862600 h 2504437"/>
              <a:gd name="connsiteX662" fmla="*/ 2203699 w 3243376"/>
              <a:gd name="connsiteY662" fmla="*/ 862600 h 2504437"/>
              <a:gd name="connsiteX663" fmla="*/ 2200731 w 3243376"/>
              <a:gd name="connsiteY663" fmla="*/ 870876 h 2504437"/>
              <a:gd name="connsiteX664" fmla="*/ 2203686 w 3243376"/>
              <a:gd name="connsiteY664" fmla="*/ 874127 h 2504437"/>
              <a:gd name="connsiteX665" fmla="*/ 2198519 w 3243376"/>
              <a:gd name="connsiteY665" fmla="*/ 879295 h 2504437"/>
              <a:gd name="connsiteX666" fmla="*/ 2196647 w 3243376"/>
              <a:gd name="connsiteY666" fmla="*/ 881166 h 2504437"/>
              <a:gd name="connsiteX667" fmla="*/ 2193050 w 3243376"/>
              <a:gd name="connsiteY667" fmla="*/ 882173 h 2504437"/>
              <a:gd name="connsiteX668" fmla="*/ 2192465 w 3243376"/>
              <a:gd name="connsiteY668" fmla="*/ 882009 h 2504437"/>
              <a:gd name="connsiteX669" fmla="*/ 2191395 w 3243376"/>
              <a:gd name="connsiteY669" fmla="*/ 871091 h 2504437"/>
              <a:gd name="connsiteX670" fmla="*/ 2181824 w 3243376"/>
              <a:gd name="connsiteY670" fmla="*/ 873538 h 2504437"/>
              <a:gd name="connsiteX671" fmla="*/ 2185332 w 3243376"/>
              <a:gd name="connsiteY671" fmla="*/ 880014 h 2504437"/>
              <a:gd name="connsiteX672" fmla="*/ 2192465 w 3243376"/>
              <a:gd name="connsiteY672" fmla="*/ 882009 h 2504437"/>
              <a:gd name="connsiteX673" fmla="*/ 2192762 w 3243376"/>
              <a:gd name="connsiteY673" fmla="*/ 885052 h 2504437"/>
              <a:gd name="connsiteX674" fmla="*/ 2196647 w 3243376"/>
              <a:gd name="connsiteY674" fmla="*/ 881166 h 2504437"/>
              <a:gd name="connsiteX675" fmla="*/ 2200768 w 3243376"/>
              <a:gd name="connsiteY675" fmla="*/ 880014 h 2504437"/>
              <a:gd name="connsiteX676" fmla="*/ 2203856 w 3243376"/>
              <a:gd name="connsiteY676" fmla="*/ 874313 h 2504437"/>
              <a:gd name="connsiteX677" fmla="*/ 2206290 w 3243376"/>
              <a:gd name="connsiteY677" fmla="*/ 876992 h 2504437"/>
              <a:gd name="connsiteX678" fmla="*/ 2226151 w 3243376"/>
              <a:gd name="connsiteY678" fmla="*/ 874113 h 2504437"/>
              <a:gd name="connsiteX679" fmla="*/ 2214638 w 3243376"/>
              <a:gd name="connsiteY679" fmla="*/ 919016 h 2504437"/>
              <a:gd name="connsiteX680" fmla="*/ 2192186 w 3243376"/>
              <a:gd name="connsiteY680" fmla="*/ 885052 h 2504437"/>
              <a:gd name="connsiteX681" fmla="*/ 2169735 w 3243376"/>
              <a:gd name="connsiteY681" fmla="*/ 885051 h 2504437"/>
              <a:gd name="connsiteX682" fmla="*/ 2157070 w 3243376"/>
              <a:gd name="connsiteY682" fmla="*/ 908654 h 2504437"/>
              <a:gd name="connsiteX683" fmla="*/ 2157070 w 3243376"/>
              <a:gd name="connsiteY683" fmla="*/ 931106 h 2504437"/>
              <a:gd name="connsiteX684" fmla="*/ 2179522 w 3243376"/>
              <a:gd name="connsiteY684" fmla="*/ 931106 h 2504437"/>
              <a:gd name="connsiteX685" fmla="*/ 2191035 w 3243376"/>
              <a:gd name="connsiteY685" fmla="*/ 919592 h 2504437"/>
              <a:gd name="connsiteX686" fmla="*/ 2202548 w 3243376"/>
              <a:gd name="connsiteY686" fmla="*/ 908078 h 2504437"/>
              <a:gd name="connsiteX687" fmla="*/ 2191035 w 3243376"/>
              <a:gd name="connsiteY687" fmla="*/ 930530 h 2504437"/>
              <a:gd name="connsiteX688" fmla="*/ 2202548 w 3243376"/>
              <a:gd name="connsiteY688" fmla="*/ 919016 h 2504437"/>
              <a:gd name="connsiteX689" fmla="*/ 2214062 w 3243376"/>
              <a:gd name="connsiteY689" fmla="*/ 930529 h 2504437"/>
              <a:gd name="connsiteX690" fmla="*/ 2191610 w 3243376"/>
              <a:gd name="connsiteY690" fmla="*/ 930529 h 2504437"/>
              <a:gd name="connsiteX691" fmla="*/ 2191610 w 3243376"/>
              <a:gd name="connsiteY691" fmla="*/ 942044 h 2504437"/>
              <a:gd name="connsiteX692" fmla="*/ 2203123 w 3243376"/>
              <a:gd name="connsiteY692" fmla="*/ 942044 h 2504437"/>
              <a:gd name="connsiteX693" fmla="*/ 2200870 w 3243376"/>
              <a:gd name="connsiteY693" fmla="*/ 943441 h 2504437"/>
              <a:gd name="connsiteX694" fmla="*/ 2200461 w 3243376"/>
              <a:gd name="connsiteY694" fmla="*/ 943483 h 2504437"/>
              <a:gd name="connsiteX695" fmla="*/ 2200509 w 3243376"/>
              <a:gd name="connsiteY695" fmla="*/ 943665 h 2504437"/>
              <a:gd name="connsiteX696" fmla="*/ 2195001 w 3243376"/>
              <a:gd name="connsiteY696" fmla="*/ 947081 h 2504437"/>
              <a:gd name="connsiteX697" fmla="*/ 2180672 w 3243376"/>
              <a:gd name="connsiteY697" fmla="*/ 953557 h 2504437"/>
              <a:gd name="connsiteX698" fmla="*/ 2205356 w 3243376"/>
              <a:gd name="connsiteY698" fmla="*/ 971259 h 2504437"/>
              <a:gd name="connsiteX699" fmla="*/ 2215213 w 3243376"/>
              <a:gd name="connsiteY699" fmla="*/ 964495 h 2504437"/>
              <a:gd name="connsiteX700" fmla="*/ 2203700 w 3243376"/>
              <a:gd name="connsiteY700" fmla="*/ 952982 h 2504437"/>
              <a:gd name="connsiteX701" fmla="*/ 2205356 w 3243376"/>
              <a:gd name="connsiteY701" fmla="*/ 971259 h 2504437"/>
              <a:gd name="connsiteX702" fmla="*/ 2608691 w 3243376"/>
              <a:gd name="connsiteY702" fmla="*/ 1176416 h 2504437"/>
              <a:gd name="connsiteX703" fmla="*/ 2613008 w 3243376"/>
              <a:gd name="connsiteY703" fmla="*/ 1178071 h 2504437"/>
              <a:gd name="connsiteX704" fmla="*/ 2624521 w 3243376"/>
              <a:gd name="connsiteY704" fmla="*/ 1178071 h 2504437"/>
              <a:gd name="connsiteX705" fmla="*/ 2613008 w 3243376"/>
              <a:gd name="connsiteY705" fmla="*/ 1166558 h 2504437"/>
              <a:gd name="connsiteX706" fmla="*/ 2608691 w 3243376"/>
              <a:gd name="connsiteY706" fmla="*/ 1176416 h 2504437"/>
              <a:gd name="connsiteX707" fmla="*/ 2262046 w 3243376"/>
              <a:gd name="connsiteY707" fmla="*/ 1008246 h 2504437"/>
              <a:gd name="connsiteX708" fmla="*/ 2263282 w 3243376"/>
              <a:gd name="connsiteY708" fmla="*/ 1003857 h 2504437"/>
              <a:gd name="connsiteX709" fmla="*/ 2258965 w 3243376"/>
              <a:gd name="connsiteY709" fmla="*/ 996733 h 2504437"/>
              <a:gd name="connsiteX710" fmla="*/ 2270478 w 3243376"/>
              <a:gd name="connsiteY710" fmla="*/ 1008246 h 2504437"/>
              <a:gd name="connsiteX711" fmla="*/ 2738336 w 3243376"/>
              <a:gd name="connsiteY711" fmla="*/ 1244851 h 2504437"/>
              <a:gd name="connsiteX712" fmla="*/ 2739658 w 3243376"/>
              <a:gd name="connsiteY712" fmla="*/ 1243123 h 2504437"/>
              <a:gd name="connsiteX713" fmla="*/ 2738671 w 3243376"/>
              <a:gd name="connsiteY713" fmla="*/ 1243107 h 2504437"/>
              <a:gd name="connsiteX714" fmla="*/ 2742031 w 3243376"/>
              <a:gd name="connsiteY714" fmla="*/ 1235208 h 2504437"/>
              <a:gd name="connsiteX715" fmla="*/ 2737930 w 3243376"/>
              <a:gd name="connsiteY715" fmla="*/ 1233337 h 2504437"/>
              <a:gd name="connsiteX716" fmla="*/ 2749444 w 3243376"/>
              <a:gd name="connsiteY716" fmla="*/ 1244851 h 2504437"/>
              <a:gd name="connsiteX717" fmla="*/ 2743686 w 3243376"/>
              <a:gd name="connsiteY717" fmla="*/ 1244851 h 2504437"/>
              <a:gd name="connsiteX718" fmla="*/ 2101804 w 3243376"/>
              <a:gd name="connsiteY718" fmla="*/ 930529 h 2504437"/>
              <a:gd name="connsiteX719" fmla="*/ 2090290 w 3243376"/>
              <a:gd name="connsiteY719" fmla="*/ 908078 h 2504437"/>
              <a:gd name="connsiteX720" fmla="*/ 2101804 w 3243376"/>
              <a:gd name="connsiteY720" fmla="*/ 930529 h 2504437"/>
              <a:gd name="connsiteX721" fmla="*/ 2774198 w 3243376"/>
              <a:gd name="connsiteY721" fmla="*/ 1265574 h 2504437"/>
              <a:gd name="connsiteX722" fmla="*/ 2774007 w 3243376"/>
              <a:gd name="connsiteY722" fmla="*/ 1265194 h 2504437"/>
              <a:gd name="connsiteX723" fmla="*/ 2774198 w 3243376"/>
              <a:gd name="connsiteY723" fmla="*/ 1264999 h 2504437"/>
              <a:gd name="connsiteX724" fmla="*/ 2774198 w 3243376"/>
              <a:gd name="connsiteY724" fmla="*/ 1265575 h 2504437"/>
              <a:gd name="connsiteX725" fmla="*/ 2774198 w 3243376"/>
              <a:gd name="connsiteY725" fmla="*/ 1265574 h 2504437"/>
              <a:gd name="connsiteX726" fmla="*/ 2774198 w 3243376"/>
              <a:gd name="connsiteY726" fmla="*/ 1264999 h 2504437"/>
              <a:gd name="connsiteX727" fmla="*/ 2774276 w 3243376"/>
              <a:gd name="connsiteY727" fmla="*/ 1265547 h 2504437"/>
              <a:gd name="connsiteX728" fmla="*/ 2658486 w 3243376"/>
              <a:gd name="connsiteY728" fmla="*/ 1211461 h 2504437"/>
              <a:gd name="connsiteX729" fmla="*/ 2646972 w 3243376"/>
              <a:gd name="connsiteY729" fmla="*/ 1199948 h 2504437"/>
              <a:gd name="connsiteX730" fmla="*/ 2658486 w 3243376"/>
              <a:gd name="connsiteY730" fmla="*/ 1199948 h 2504437"/>
              <a:gd name="connsiteX731" fmla="*/ 2658486 w 3243376"/>
              <a:gd name="connsiteY731" fmla="*/ 1211461 h 2504437"/>
              <a:gd name="connsiteX732" fmla="*/ 2362588 w 3243376"/>
              <a:gd name="connsiteY732" fmla="*/ 1065238 h 2504437"/>
              <a:gd name="connsiteX733" fmla="*/ 2374101 w 3243376"/>
              <a:gd name="connsiteY733" fmla="*/ 1053725 h 2504437"/>
              <a:gd name="connsiteX734" fmla="*/ 2374101 w 3243376"/>
              <a:gd name="connsiteY734" fmla="*/ 1031274 h 2504437"/>
              <a:gd name="connsiteX735" fmla="*/ 2362588 w 3243376"/>
              <a:gd name="connsiteY735" fmla="*/ 1065238 h 2504437"/>
              <a:gd name="connsiteX736" fmla="*/ 2907755 w 3243376"/>
              <a:gd name="connsiteY736" fmla="*/ 1335232 h 2504437"/>
              <a:gd name="connsiteX737" fmla="*/ 2919269 w 3243376"/>
              <a:gd name="connsiteY737" fmla="*/ 1323718 h 2504437"/>
              <a:gd name="connsiteX738" fmla="*/ 2907755 w 3243376"/>
              <a:gd name="connsiteY738" fmla="*/ 1335232 h 2504437"/>
              <a:gd name="connsiteX739" fmla="*/ 2774198 w 3243376"/>
              <a:gd name="connsiteY739" fmla="*/ 1269856 h 2504437"/>
              <a:gd name="connsiteX740" fmla="*/ 2774198 w 3243376"/>
              <a:gd name="connsiteY740" fmla="*/ 1269317 h 2504437"/>
              <a:gd name="connsiteX741" fmla="*/ 2774198 w 3243376"/>
              <a:gd name="connsiteY741" fmla="*/ 1265574 h 2504437"/>
              <a:gd name="connsiteX742" fmla="*/ 2774198 w 3243376"/>
              <a:gd name="connsiteY742" fmla="*/ 1265574 h 2504437"/>
              <a:gd name="connsiteX743" fmla="*/ 2260002 w 3243376"/>
              <a:gd name="connsiteY743" fmla="*/ 1015503 h 2504437"/>
              <a:gd name="connsiteX744" fmla="*/ 2258965 w 3243376"/>
              <a:gd name="connsiteY744" fmla="*/ 1008246 h 2504437"/>
              <a:gd name="connsiteX745" fmla="*/ 2262046 w 3243376"/>
              <a:gd name="connsiteY745" fmla="*/ 1008246 h 2504437"/>
              <a:gd name="connsiteX746" fmla="*/ 2775637 w 3243376"/>
              <a:gd name="connsiteY746" fmla="*/ 1275073 h 2504437"/>
              <a:gd name="connsiteX747" fmla="*/ 2774276 w 3243376"/>
              <a:gd name="connsiteY747" fmla="*/ 1265547 h 2504437"/>
              <a:gd name="connsiteX748" fmla="*/ 2779235 w 3243376"/>
              <a:gd name="connsiteY748" fmla="*/ 1263776 h 2504437"/>
              <a:gd name="connsiteX749" fmla="*/ 2785711 w 3243376"/>
              <a:gd name="connsiteY749" fmla="*/ 1254061 h 2504437"/>
              <a:gd name="connsiteX750" fmla="*/ 2785711 w 3243376"/>
              <a:gd name="connsiteY750" fmla="*/ 1276513 h 2504437"/>
              <a:gd name="connsiteX751" fmla="*/ 2775637 w 3243376"/>
              <a:gd name="connsiteY751" fmla="*/ 1275073 h 2504437"/>
              <a:gd name="connsiteX752" fmla="*/ 2124256 w 3243376"/>
              <a:gd name="connsiteY752" fmla="*/ 952982 h 2504437"/>
              <a:gd name="connsiteX753" fmla="*/ 2127494 w 3243376"/>
              <a:gd name="connsiteY753" fmla="*/ 933795 h 2504437"/>
              <a:gd name="connsiteX754" fmla="*/ 2124256 w 3243376"/>
              <a:gd name="connsiteY754" fmla="*/ 941467 h 2504437"/>
              <a:gd name="connsiteX755" fmla="*/ 2124256 w 3243376"/>
              <a:gd name="connsiteY755" fmla="*/ 938805 h 2504437"/>
              <a:gd name="connsiteX756" fmla="*/ 2124256 w 3243376"/>
              <a:gd name="connsiteY756" fmla="*/ 941468 h 2504437"/>
              <a:gd name="connsiteX757" fmla="*/ 2124256 w 3243376"/>
              <a:gd name="connsiteY757" fmla="*/ 941467 h 2504437"/>
              <a:gd name="connsiteX758" fmla="*/ 2317109 w 3243376"/>
              <a:gd name="connsiteY758" fmla="*/ 1064663 h 2504437"/>
              <a:gd name="connsiteX759" fmla="*/ 2327183 w 3243376"/>
              <a:gd name="connsiteY759" fmla="*/ 1066102 h 2504437"/>
              <a:gd name="connsiteX760" fmla="*/ 2327360 w 3243376"/>
              <a:gd name="connsiteY760" fmla="*/ 1067341 h 2504437"/>
              <a:gd name="connsiteX761" fmla="*/ 2363163 w 3243376"/>
              <a:gd name="connsiteY761" fmla="*/ 1087690 h 2504437"/>
              <a:gd name="connsiteX762" fmla="*/ 2363163 w 3243376"/>
              <a:gd name="connsiteY762" fmla="*/ 1076176 h 2504437"/>
              <a:gd name="connsiteX763" fmla="*/ 2363163 w 3243376"/>
              <a:gd name="connsiteY763" fmla="*/ 1087690 h 2504437"/>
              <a:gd name="connsiteX764" fmla="*/ 2431093 w 3243376"/>
              <a:gd name="connsiteY764" fmla="*/ 1121655 h 2504437"/>
              <a:gd name="connsiteX765" fmla="*/ 2442607 w 3243376"/>
              <a:gd name="connsiteY765" fmla="*/ 1121655 h 2504437"/>
              <a:gd name="connsiteX766" fmla="*/ 2431093 w 3243376"/>
              <a:gd name="connsiteY766" fmla="*/ 1110142 h 2504437"/>
              <a:gd name="connsiteX767" fmla="*/ 2200884 w 3243376"/>
              <a:gd name="connsiteY767" fmla="*/ 1008894 h 2504437"/>
              <a:gd name="connsiteX768" fmla="*/ 2202994 w 3243376"/>
              <a:gd name="connsiteY768" fmla="*/ 1008249 h 2504437"/>
              <a:gd name="connsiteX769" fmla="*/ 2203445 w 3243376"/>
              <a:gd name="connsiteY769" fmla="*/ 1009352 h 2504437"/>
              <a:gd name="connsiteX770" fmla="*/ 2794346 w 3243376"/>
              <a:gd name="connsiteY770" fmla="*/ 1312205 h 2504437"/>
              <a:gd name="connsiteX771" fmla="*/ 2794347 w 3243376"/>
              <a:gd name="connsiteY771" fmla="*/ 1289754 h 2504437"/>
              <a:gd name="connsiteX772" fmla="*/ 2794346 w 3243376"/>
              <a:gd name="connsiteY772" fmla="*/ 1312205 h 2504437"/>
              <a:gd name="connsiteX773" fmla="*/ 2340135 w 3243376"/>
              <a:gd name="connsiteY773" fmla="*/ 1087690 h 2504437"/>
              <a:gd name="connsiteX774" fmla="*/ 2351650 w 3243376"/>
              <a:gd name="connsiteY774" fmla="*/ 1087690 h 2504437"/>
              <a:gd name="connsiteX775" fmla="*/ 2340136 w 3243376"/>
              <a:gd name="connsiteY775" fmla="*/ 1053725 h 2504437"/>
              <a:gd name="connsiteX776" fmla="*/ 2340135 w 3243376"/>
              <a:gd name="connsiteY776" fmla="*/ 1087690 h 2504437"/>
              <a:gd name="connsiteX777" fmla="*/ 2146708 w 3243376"/>
              <a:gd name="connsiteY777" fmla="*/ 998460 h 2504437"/>
              <a:gd name="connsiteX778" fmla="*/ 2158221 w 3243376"/>
              <a:gd name="connsiteY778" fmla="*/ 986946 h 2504437"/>
              <a:gd name="connsiteX779" fmla="*/ 2169735 w 3243376"/>
              <a:gd name="connsiteY779" fmla="*/ 998460 h 2504437"/>
              <a:gd name="connsiteX780" fmla="*/ 2159660 w 3243376"/>
              <a:gd name="connsiteY780" fmla="*/ 998460 h 2504437"/>
              <a:gd name="connsiteX781" fmla="*/ 2158222 w 3243376"/>
              <a:gd name="connsiteY781" fmla="*/ 998460 h 2504437"/>
              <a:gd name="connsiteX782" fmla="*/ 2158222 w 3243376"/>
              <a:gd name="connsiteY782" fmla="*/ 998460 h 2504437"/>
              <a:gd name="connsiteX783" fmla="*/ 2155163 w 3243376"/>
              <a:gd name="connsiteY783" fmla="*/ 998460 h 2504437"/>
              <a:gd name="connsiteX784" fmla="*/ 2158222 w 3243376"/>
              <a:gd name="connsiteY784" fmla="*/ 998460 h 2504437"/>
              <a:gd name="connsiteX785" fmla="*/ 2176859 w 3243376"/>
              <a:gd name="connsiteY785" fmla="*/ 1004216 h 2504437"/>
              <a:gd name="connsiteX786" fmla="*/ 2203700 w 3243376"/>
              <a:gd name="connsiteY786" fmla="*/ 1009973 h 2504437"/>
              <a:gd name="connsiteX787" fmla="*/ 2203445 w 3243376"/>
              <a:gd name="connsiteY787" fmla="*/ 1009352 h 2504437"/>
              <a:gd name="connsiteX788" fmla="*/ 2203699 w 3243376"/>
              <a:gd name="connsiteY788" fmla="*/ 1009398 h 2504437"/>
              <a:gd name="connsiteX789" fmla="*/ 2207951 w 3243376"/>
              <a:gd name="connsiteY789" fmla="*/ 1006210 h 2504437"/>
              <a:gd name="connsiteX790" fmla="*/ 2209747 w 3243376"/>
              <a:gd name="connsiteY790" fmla="*/ 1005298 h 2504437"/>
              <a:gd name="connsiteX791" fmla="*/ 2215213 w 3243376"/>
              <a:gd name="connsiteY791" fmla="*/ 1009398 h 2504437"/>
              <a:gd name="connsiteX792" fmla="*/ 2215213 w 3243376"/>
              <a:gd name="connsiteY792" fmla="*/ 997884 h 2504437"/>
              <a:gd name="connsiteX793" fmla="*/ 2211876 w 3243376"/>
              <a:gd name="connsiteY793" fmla="*/ 1004217 h 2504437"/>
              <a:gd name="connsiteX794" fmla="*/ 2209747 w 3243376"/>
              <a:gd name="connsiteY794" fmla="*/ 1005298 h 2504437"/>
              <a:gd name="connsiteX795" fmla="*/ 2209456 w 3243376"/>
              <a:gd name="connsiteY795" fmla="*/ 1005080 h 2504437"/>
              <a:gd name="connsiteX796" fmla="*/ 2207951 w 3243376"/>
              <a:gd name="connsiteY796" fmla="*/ 1006210 h 2504437"/>
              <a:gd name="connsiteX797" fmla="*/ 2205355 w 3243376"/>
              <a:gd name="connsiteY797" fmla="*/ 1007527 h 2504437"/>
              <a:gd name="connsiteX798" fmla="*/ 2202994 w 3243376"/>
              <a:gd name="connsiteY798" fmla="*/ 1008249 h 2504437"/>
              <a:gd name="connsiteX799" fmla="*/ 2195064 w 3243376"/>
              <a:gd name="connsiteY799" fmla="*/ 988889 h 2504437"/>
              <a:gd name="connsiteX800" fmla="*/ 2203699 w 3243376"/>
              <a:gd name="connsiteY800" fmla="*/ 976008 h 2504437"/>
              <a:gd name="connsiteX801" fmla="*/ 2181249 w 3243376"/>
              <a:gd name="connsiteY801" fmla="*/ 964495 h 2504437"/>
              <a:gd name="connsiteX802" fmla="*/ 2181249 w 3243376"/>
              <a:gd name="connsiteY802" fmla="*/ 986947 h 2504437"/>
              <a:gd name="connsiteX803" fmla="*/ 2169735 w 3243376"/>
              <a:gd name="connsiteY803" fmla="*/ 986946 h 2504437"/>
              <a:gd name="connsiteX804" fmla="*/ 2169735 w 3243376"/>
              <a:gd name="connsiteY804" fmla="*/ 952982 h 2504437"/>
              <a:gd name="connsiteX805" fmla="*/ 2181249 w 3243376"/>
              <a:gd name="connsiteY805" fmla="*/ 952982 h 2504437"/>
              <a:gd name="connsiteX806" fmla="*/ 2158222 w 3243376"/>
              <a:gd name="connsiteY806" fmla="*/ 953557 h 2504437"/>
              <a:gd name="connsiteX807" fmla="*/ 2146708 w 3243376"/>
              <a:gd name="connsiteY807" fmla="*/ 998460 h 2504437"/>
              <a:gd name="connsiteX808" fmla="*/ 2692451 w 3243376"/>
              <a:gd name="connsiteY808" fmla="*/ 1278816 h 2504437"/>
              <a:gd name="connsiteX809" fmla="*/ 2703965 w 3243376"/>
              <a:gd name="connsiteY809" fmla="*/ 1267302 h 2504437"/>
              <a:gd name="connsiteX810" fmla="*/ 2692451 w 3243376"/>
              <a:gd name="connsiteY810" fmla="*/ 1278816 h 2504437"/>
              <a:gd name="connsiteX811" fmla="*/ 1965369 w 3243376"/>
              <a:gd name="connsiteY811" fmla="*/ 919016 h 2504437"/>
              <a:gd name="connsiteX812" fmla="*/ 1976882 w 3243376"/>
              <a:gd name="connsiteY812" fmla="*/ 896565 h 2504437"/>
              <a:gd name="connsiteX813" fmla="*/ 1965369 w 3243376"/>
              <a:gd name="connsiteY813" fmla="*/ 919016 h 2504437"/>
              <a:gd name="connsiteX814" fmla="*/ 2830960 w 3243376"/>
              <a:gd name="connsiteY814" fmla="*/ 1347684 h 2504437"/>
              <a:gd name="connsiteX815" fmla="*/ 2828311 w 3243376"/>
              <a:gd name="connsiteY815" fmla="*/ 1346170 h 2504437"/>
              <a:gd name="connsiteX816" fmla="*/ 2830901 w 3243376"/>
              <a:gd name="connsiteY816" fmla="*/ 1345691 h 2504437"/>
              <a:gd name="connsiteX817" fmla="*/ 2390794 w 3243376"/>
              <a:gd name="connsiteY817" fmla="*/ 1130290 h 2504437"/>
              <a:gd name="connsiteX818" fmla="*/ 2396551 w 3243376"/>
              <a:gd name="connsiteY818" fmla="*/ 1121655 h 2504437"/>
              <a:gd name="connsiteX819" fmla="*/ 2374101 w 3243376"/>
              <a:gd name="connsiteY819" fmla="*/ 1110142 h 2504437"/>
              <a:gd name="connsiteX820" fmla="*/ 2385038 w 3243376"/>
              <a:gd name="connsiteY820" fmla="*/ 1121655 h 2504437"/>
              <a:gd name="connsiteX821" fmla="*/ 2390794 w 3243376"/>
              <a:gd name="connsiteY821" fmla="*/ 1130290 h 2504437"/>
              <a:gd name="connsiteX822" fmla="*/ 2998969 w 3243376"/>
              <a:gd name="connsiteY822" fmla="*/ 1436257 h 2504437"/>
              <a:gd name="connsiteX823" fmla="*/ 2998945 w 3243376"/>
              <a:gd name="connsiteY823" fmla="*/ 1436230 h 2504437"/>
              <a:gd name="connsiteX824" fmla="*/ 2999026 w 3243376"/>
              <a:gd name="connsiteY824" fmla="*/ 1436170 h 2504437"/>
              <a:gd name="connsiteX825" fmla="*/ 2999051 w 3243376"/>
              <a:gd name="connsiteY825" fmla="*/ 1436185 h 2504437"/>
              <a:gd name="connsiteX826" fmla="*/ 2714903 w 3243376"/>
              <a:gd name="connsiteY826" fmla="*/ 1301267 h 2504437"/>
              <a:gd name="connsiteX827" fmla="*/ 2703390 w 3243376"/>
              <a:gd name="connsiteY827" fmla="*/ 1278240 h 2504437"/>
              <a:gd name="connsiteX828" fmla="*/ 2703390 w 3243376"/>
              <a:gd name="connsiteY828" fmla="*/ 1289754 h 2504437"/>
              <a:gd name="connsiteX829" fmla="*/ 2714903 w 3243376"/>
              <a:gd name="connsiteY829" fmla="*/ 1301267 h 2504437"/>
              <a:gd name="connsiteX830" fmla="*/ 2282568 w 3243376"/>
              <a:gd name="connsiteY830" fmla="*/ 1087690 h 2504437"/>
              <a:gd name="connsiteX831" fmla="*/ 2277589 w 3243376"/>
              <a:gd name="connsiteY831" fmla="*/ 1083956 h 2504437"/>
              <a:gd name="connsiteX832" fmla="*/ 2281129 w 3243376"/>
              <a:gd name="connsiteY832" fmla="*/ 1081933 h 2504437"/>
              <a:gd name="connsiteX833" fmla="*/ 2282568 w 3243376"/>
              <a:gd name="connsiteY833" fmla="*/ 1076176 h 2504437"/>
              <a:gd name="connsiteX834" fmla="*/ 2282568 w 3243376"/>
              <a:gd name="connsiteY834" fmla="*/ 1087690 h 2504437"/>
              <a:gd name="connsiteX835" fmla="*/ 2209097 w 3243376"/>
              <a:gd name="connsiteY835" fmla="*/ 1055596 h 2504437"/>
              <a:gd name="connsiteX836" fmla="*/ 2238241 w 3243376"/>
              <a:gd name="connsiteY836" fmla="*/ 1054301 h 2504437"/>
              <a:gd name="connsiteX837" fmla="*/ 2226727 w 3243376"/>
              <a:gd name="connsiteY837" fmla="*/ 1054301 h 2504437"/>
              <a:gd name="connsiteX838" fmla="*/ 2215213 w 3243376"/>
              <a:gd name="connsiteY838" fmla="*/ 1042787 h 2504437"/>
              <a:gd name="connsiteX839" fmla="*/ 2203700 w 3243376"/>
              <a:gd name="connsiteY839" fmla="*/ 1042787 h 2504437"/>
              <a:gd name="connsiteX840" fmla="*/ 2209097 w 3243376"/>
              <a:gd name="connsiteY840" fmla="*/ 1055596 h 2504437"/>
              <a:gd name="connsiteX841" fmla="*/ 2726417 w 3243376"/>
              <a:gd name="connsiteY841" fmla="*/ 1312781 h 2504437"/>
              <a:gd name="connsiteX842" fmla="*/ 2726474 w 3243376"/>
              <a:gd name="connsiteY842" fmla="*/ 1312376 h 2504437"/>
              <a:gd name="connsiteX843" fmla="*/ 2726612 w 3243376"/>
              <a:gd name="connsiteY843" fmla="*/ 1312781 h 2504437"/>
              <a:gd name="connsiteX844" fmla="*/ 2067839 w 3243376"/>
              <a:gd name="connsiteY844" fmla="*/ 986946 h 2504437"/>
              <a:gd name="connsiteX845" fmla="*/ 2090290 w 3243376"/>
              <a:gd name="connsiteY845" fmla="*/ 986946 h 2504437"/>
              <a:gd name="connsiteX846" fmla="*/ 2078777 w 3243376"/>
              <a:gd name="connsiteY846" fmla="*/ 975433 h 2504437"/>
              <a:gd name="connsiteX847" fmla="*/ 2056326 w 3243376"/>
              <a:gd name="connsiteY847" fmla="*/ 964495 h 2504437"/>
              <a:gd name="connsiteX848" fmla="*/ 2067839 w 3243376"/>
              <a:gd name="connsiteY848" fmla="*/ 986946 h 2504437"/>
              <a:gd name="connsiteX849" fmla="*/ 2271054 w 3243376"/>
              <a:gd name="connsiteY849" fmla="*/ 1087690 h 2504437"/>
              <a:gd name="connsiteX850" fmla="*/ 2276811 w 3243376"/>
              <a:gd name="connsiteY850" fmla="*/ 1083372 h 2504437"/>
              <a:gd name="connsiteX851" fmla="*/ 2277589 w 3243376"/>
              <a:gd name="connsiteY851" fmla="*/ 1083956 h 2504437"/>
              <a:gd name="connsiteX852" fmla="*/ 2976836 w 3243376"/>
              <a:gd name="connsiteY852" fmla="*/ 1447489 h 2504437"/>
              <a:gd name="connsiteX853" fmla="*/ 2987846 w 3243376"/>
              <a:gd name="connsiteY853" fmla="*/ 1446050 h 2504437"/>
              <a:gd name="connsiteX854" fmla="*/ 2998969 w 3243376"/>
              <a:gd name="connsiteY854" fmla="*/ 1436257 h 2504437"/>
              <a:gd name="connsiteX855" fmla="*/ 3008788 w 3243376"/>
              <a:gd name="connsiteY855" fmla="*/ 1446986 h 2504437"/>
              <a:gd name="connsiteX856" fmla="*/ 3010227 w 3243376"/>
              <a:gd name="connsiteY856" fmla="*/ 1458427 h 2504437"/>
              <a:gd name="connsiteX857" fmla="*/ 3013645 w 3243376"/>
              <a:gd name="connsiteY857" fmla="*/ 1453570 h 2504437"/>
              <a:gd name="connsiteX858" fmla="*/ 3018380 w 3243376"/>
              <a:gd name="connsiteY858" fmla="*/ 1453954 h 2504437"/>
              <a:gd name="connsiteX859" fmla="*/ 3021740 w 3243376"/>
              <a:gd name="connsiteY859" fmla="*/ 1458428 h 2504437"/>
              <a:gd name="connsiteX860" fmla="*/ 3020301 w 3243376"/>
              <a:gd name="connsiteY860" fmla="*/ 1454110 h 2504437"/>
              <a:gd name="connsiteX861" fmla="*/ 3018380 w 3243376"/>
              <a:gd name="connsiteY861" fmla="*/ 1453954 h 2504437"/>
              <a:gd name="connsiteX862" fmla="*/ 3010227 w 3243376"/>
              <a:gd name="connsiteY862" fmla="*/ 1443100 h 2504437"/>
              <a:gd name="connsiteX863" fmla="*/ 2999051 w 3243376"/>
              <a:gd name="connsiteY863" fmla="*/ 1436185 h 2504437"/>
              <a:gd name="connsiteX864" fmla="*/ 2999289 w 3243376"/>
              <a:gd name="connsiteY864" fmla="*/ 1435976 h 2504437"/>
              <a:gd name="connsiteX865" fmla="*/ 2999026 w 3243376"/>
              <a:gd name="connsiteY865" fmla="*/ 1436170 h 2504437"/>
              <a:gd name="connsiteX866" fmla="*/ 2998713 w 3243376"/>
              <a:gd name="connsiteY866" fmla="*/ 1435976 h 2504437"/>
              <a:gd name="connsiteX867" fmla="*/ 2998945 w 3243376"/>
              <a:gd name="connsiteY867" fmla="*/ 1436230 h 2504437"/>
              <a:gd name="connsiteX868" fmla="*/ 2992461 w 3243376"/>
              <a:gd name="connsiteY868" fmla="*/ 1441013 h 2504437"/>
              <a:gd name="connsiteX869" fmla="*/ 2976836 w 3243376"/>
              <a:gd name="connsiteY869" fmla="*/ 1447489 h 2504437"/>
              <a:gd name="connsiteX870" fmla="*/ 2363409 w 3243376"/>
              <a:gd name="connsiteY870" fmla="*/ 1144002 h 2504437"/>
              <a:gd name="connsiteX871" fmla="*/ 2363163 w 3243376"/>
              <a:gd name="connsiteY871" fmla="*/ 1143531 h 2504437"/>
              <a:gd name="connsiteX872" fmla="*/ 2364509 w 3243376"/>
              <a:gd name="connsiteY872" fmla="*/ 1143531 h 2504437"/>
              <a:gd name="connsiteX873" fmla="*/ 2613008 w 3243376"/>
              <a:gd name="connsiteY873" fmla="*/ 1267878 h 2504437"/>
              <a:gd name="connsiteX874" fmla="*/ 2613008 w 3243376"/>
              <a:gd name="connsiteY874" fmla="*/ 1267302 h 2504437"/>
              <a:gd name="connsiteX875" fmla="*/ 2613381 w 3243376"/>
              <a:gd name="connsiteY875" fmla="*/ 1267877 h 2504437"/>
              <a:gd name="connsiteX876" fmla="*/ 2567529 w 3243376"/>
              <a:gd name="connsiteY876" fmla="*/ 1245426 h 2504437"/>
              <a:gd name="connsiteX877" fmla="*/ 2567529 w 3243376"/>
              <a:gd name="connsiteY877" fmla="*/ 1233913 h 2504437"/>
              <a:gd name="connsiteX878" fmla="*/ 2567529 w 3243376"/>
              <a:gd name="connsiteY878" fmla="*/ 1245426 h 2504437"/>
              <a:gd name="connsiteX879" fmla="*/ 2442607 w 3243376"/>
              <a:gd name="connsiteY879" fmla="*/ 1189010 h 2504437"/>
              <a:gd name="connsiteX880" fmla="*/ 2454120 w 3243376"/>
              <a:gd name="connsiteY880" fmla="*/ 1189010 h 2504437"/>
              <a:gd name="connsiteX881" fmla="*/ 2442607 w 3243376"/>
              <a:gd name="connsiteY881" fmla="*/ 1177496 h 2504437"/>
              <a:gd name="connsiteX882" fmla="*/ 2305595 w 3243376"/>
              <a:gd name="connsiteY882" fmla="*/ 1121655 h 2504437"/>
              <a:gd name="connsiteX883" fmla="*/ 2317109 w 3243376"/>
              <a:gd name="connsiteY883" fmla="*/ 1099204 h 2504437"/>
              <a:gd name="connsiteX884" fmla="*/ 2317109 w 3243376"/>
              <a:gd name="connsiteY884" fmla="*/ 1121655 h 2504437"/>
              <a:gd name="connsiteX885" fmla="*/ 2339560 w 3243376"/>
              <a:gd name="connsiteY885" fmla="*/ 1110142 h 2504437"/>
              <a:gd name="connsiteX886" fmla="*/ 2339560 w 3243376"/>
              <a:gd name="connsiteY886" fmla="*/ 1087690 h 2504437"/>
              <a:gd name="connsiteX887" fmla="*/ 2317109 w 3243376"/>
              <a:gd name="connsiteY887" fmla="*/ 1087689 h 2504437"/>
              <a:gd name="connsiteX888" fmla="*/ 2328622 w 3243376"/>
              <a:gd name="connsiteY888" fmla="*/ 1076177 h 2504437"/>
              <a:gd name="connsiteX889" fmla="*/ 2328622 w 3243376"/>
              <a:gd name="connsiteY889" fmla="*/ 1087690 h 2504437"/>
              <a:gd name="connsiteX890" fmla="*/ 2328622 w 3243376"/>
              <a:gd name="connsiteY890" fmla="*/ 1076177 h 2504437"/>
              <a:gd name="connsiteX891" fmla="*/ 2327360 w 3243376"/>
              <a:gd name="connsiteY891" fmla="*/ 1067341 h 2504437"/>
              <a:gd name="connsiteX892" fmla="*/ 2328470 w 3243376"/>
              <a:gd name="connsiteY892" fmla="*/ 1067631 h 2504437"/>
              <a:gd name="connsiteX893" fmla="*/ 2339560 w 3243376"/>
              <a:gd name="connsiteY893" fmla="*/ 1042212 h 2504437"/>
              <a:gd name="connsiteX894" fmla="*/ 2317109 w 3243376"/>
              <a:gd name="connsiteY894" fmla="*/ 1053725 h 2504437"/>
              <a:gd name="connsiteX895" fmla="*/ 2317109 w 3243376"/>
              <a:gd name="connsiteY895" fmla="*/ 1031274 h 2504437"/>
              <a:gd name="connsiteX896" fmla="*/ 2328622 w 3243376"/>
              <a:gd name="connsiteY896" fmla="*/ 1031273 h 2504437"/>
              <a:gd name="connsiteX897" fmla="*/ 2317109 w 3243376"/>
              <a:gd name="connsiteY897" fmla="*/ 1031274 h 2504437"/>
              <a:gd name="connsiteX898" fmla="*/ 2305596 w 3243376"/>
              <a:gd name="connsiteY898" fmla="*/ 1008823 h 2504437"/>
              <a:gd name="connsiteX899" fmla="*/ 2294081 w 3243376"/>
              <a:gd name="connsiteY899" fmla="*/ 1020336 h 2504437"/>
              <a:gd name="connsiteX900" fmla="*/ 2282568 w 3243376"/>
              <a:gd name="connsiteY900" fmla="*/ 1008822 h 2504437"/>
              <a:gd name="connsiteX901" fmla="*/ 2271055 w 3243376"/>
              <a:gd name="connsiteY901" fmla="*/ 986371 h 2504437"/>
              <a:gd name="connsiteX902" fmla="*/ 2282568 w 3243376"/>
              <a:gd name="connsiteY902" fmla="*/ 974857 h 2504437"/>
              <a:gd name="connsiteX903" fmla="*/ 2260117 w 3243376"/>
              <a:gd name="connsiteY903" fmla="*/ 986371 h 2504437"/>
              <a:gd name="connsiteX904" fmla="*/ 2271630 w 3243376"/>
              <a:gd name="connsiteY904" fmla="*/ 974857 h 2504437"/>
              <a:gd name="connsiteX905" fmla="*/ 2260116 w 3243376"/>
              <a:gd name="connsiteY905" fmla="*/ 974857 h 2504437"/>
              <a:gd name="connsiteX906" fmla="*/ 2258677 w 3243376"/>
              <a:gd name="connsiteY906" fmla="*/ 964783 h 2504437"/>
              <a:gd name="connsiteX907" fmla="*/ 2249126 w 3243376"/>
              <a:gd name="connsiteY907" fmla="*/ 963418 h 2504437"/>
              <a:gd name="connsiteX908" fmla="*/ 2249178 w 3243376"/>
              <a:gd name="connsiteY908" fmla="*/ 963344 h 2504437"/>
              <a:gd name="connsiteX909" fmla="*/ 2250042 w 3243376"/>
              <a:gd name="connsiteY909" fmla="*/ 963344 h 2504437"/>
              <a:gd name="connsiteX910" fmla="*/ 2260116 w 3243376"/>
              <a:gd name="connsiteY910" fmla="*/ 963343 h 2504437"/>
              <a:gd name="connsiteX911" fmla="*/ 2237665 w 3243376"/>
              <a:gd name="connsiteY911" fmla="*/ 951830 h 2504437"/>
              <a:gd name="connsiteX912" fmla="*/ 2249178 w 3243376"/>
              <a:gd name="connsiteY912" fmla="*/ 963343 h 2504437"/>
              <a:gd name="connsiteX913" fmla="*/ 2249178 w 3243376"/>
              <a:gd name="connsiteY913" fmla="*/ 963344 h 2504437"/>
              <a:gd name="connsiteX914" fmla="*/ 2248602 w 3243376"/>
              <a:gd name="connsiteY914" fmla="*/ 963344 h 2504437"/>
              <a:gd name="connsiteX915" fmla="*/ 2249126 w 3243376"/>
              <a:gd name="connsiteY915" fmla="*/ 963418 h 2504437"/>
              <a:gd name="connsiteX916" fmla="*/ 2239104 w 3243376"/>
              <a:gd name="connsiteY916" fmla="*/ 977736 h 2504437"/>
              <a:gd name="connsiteX917" fmla="*/ 2237665 w 3243376"/>
              <a:gd name="connsiteY917" fmla="*/ 974857 h 2504437"/>
              <a:gd name="connsiteX918" fmla="*/ 2249178 w 3243376"/>
              <a:gd name="connsiteY918" fmla="*/ 1008823 h 2504437"/>
              <a:gd name="connsiteX919" fmla="*/ 2236513 w 3243376"/>
              <a:gd name="connsiteY919" fmla="*/ 1007671 h 2504437"/>
              <a:gd name="connsiteX920" fmla="*/ 2258965 w 3243376"/>
              <a:gd name="connsiteY920" fmla="*/ 1019184 h 2504437"/>
              <a:gd name="connsiteX921" fmla="*/ 2260002 w 3243376"/>
              <a:gd name="connsiteY921" fmla="*/ 1015503 h 2504437"/>
              <a:gd name="connsiteX922" fmla="*/ 2260404 w 3243376"/>
              <a:gd name="connsiteY922" fmla="*/ 1018321 h 2504437"/>
              <a:gd name="connsiteX923" fmla="*/ 2270479 w 3243376"/>
              <a:gd name="connsiteY923" fmla="*/ 1019760 h 2504437"/>
              <a:gd name="connsiteX924" fmla="*/ 2270479 w 3243376"/>
              <a:gd name="connsiteY924" fmla="*/ 1031274 h 2504437"/>
              <a:gd name="connsiteX925" fmla="*/ 2248027 w 3243376"/>
              <a:gd name="connsiteY925" fmla="*/ 1019761 h 2504437"/>
              <a:gd name="connsiteX926" fmla="*/ 2248027 w 3243376"/>
              <a:gd name="connsiteY926" fmla="*/ 1031274 h 2504437"/>
              <a:gd name="connsiteX927" fmla="*/ 2270479 w 3243376"/>
              <a:gd name="connsiteY927" fmla="*/ 1031274 h 2504437"/>
              <a:gd name="connsiteX928" fmla="*/ 2270479 w 3243376"/>
              <a:gd name="connsiteY928" fmla="*/ 1042787 h 2504437"/>
              <a:gd name="connsiteX929" fmla="*/ 2281992 w 3243376"/>
              <a:gd name="connsiteY929" fmla="*/ 1054301 h 2504437"/>
              <a:gd name="connsiteX930" fmla="*/ 2293506 w 3243376"/>
              <a:gd name="connsiteY930" fmla="*/ 1042787 h 2504437"/>
              <a:gd name="connsiteX931" fmla="*/ 2305019 w 3243376"/>
              <a:gd name="connsiteY931" fmla="*/ 1031273 h 2504437"/>
              <a:gd name="connsiteX932" fmla="*/ 2305019 w 3243376"/>
              <a:gd name="connsiteY932" fmla="*/ 1042787 h 2504437"/>
              <a:gd name="connsiteX933" fmla="*/ 2271054 w 3243376"/>
              <a:gd name="connsiteY933" fmla="*/ 1087690 h 2504437"/>
              <a:gd name="connsiteX934" fmla="*/ 2282568 w 3243376"/>
              <a:gd name="connsiteY934" fmla="*/ 1099204 h 2504437"/>
              <a:gd name="connsiteX935" fmla="*/ 2294082 w 3243376"/>
              <a:gd name="connsiteY935" fmla="*/ 1087690 h 2504437"/>
              <a:gd name="connsiteX936" fmla="*/ 2294082 w 3243376"/>
              <a:gd name="connsiteY936" fmla="*/ 1065238 h 2504437"/>
              <a:gd name="connsiteX937" fmla="*/ 2305596 w 3243376"/>
              <a:gd name="connsiteY937" fmla="*/ 1076753 h 2504437"/>
              <a:gd name="connsiteX938" fmla="*/ 2294082 w 3243376"/>
              <a:gd name="connsiteY938" fmla="*/ 1099204 h 2504437"/>
              <a:gd name="connsiteX939" fmla="*/ 2305595 w 3243376"/>
              <a:gd name="connsiteY939" fmla="*/ 1121655 h 2504437"/>
              <a:gd name="connsiteX940" fmla="*/ 2646396 w 3243376"/>
              <a:gd name="connsiteY940" fmla="*/ 1301267 h 2504437"/>
              <a:gd name="connsiteX941" fmla="*/ 2668848 w 3243376"/>
              <a:gd name="connsiteY941" fmla="*/ 1301267 h 2504437"/>
              <a:gd name="connsiteX942" fmla="*/ 2680362 w 3243376"/>
              <a:gd name="connsiteY942" fmla="*/ 1278816 h 2504437"/>
              <a:gd name="connsiteX943" fmla="*/ 2680362 w 3243376"/>
              <a:gd name="connsiteY943" fmla="*/ 1267302 h 2504437"/>
              <a:gd name="connsiteX944" fmla="*/ 2657910 w 3243376"/>
              <a:gd name="connsiteY944" fmla="*/ 1267302 h 2504437"/>
              <a:gd name="connsiteX945" fmla="*/ 2669424 w 3243376"/>
              <a:gd name="connsiteY945" fmla="*/ 1289754 h 2504437"/>
              <a:gd name="connsiteX946" fmla="*/ 2646973 w 3243376"/>
              <a:gd name="connsiteY946" fmla="*/ 1289754 h 2504437"/>
              <a:gd name="connsiteX947" fmla="*/ 2646396 w 3243376"/>
              <a:gd name="connsiteY947" fmla="*/ 1289754 h 2504437"/>
              <a:gd name="connsiteX948" fmla="*/ 2169735 w 3243376"/>
              <a:gd name="connsiteY948" fmla="*/ 1065238 h 2504437"/>
              <a:gd name="connsiteX949" fmla="*/ 2178370 w 3243376"/>
              <a:gd name="connsiteY949" fmla="*/ 1058115 h 2504437"/>
              <a:gd name="connsiteX950" fmla="*/ 2172944 w 3243376"/>
              <a:gd name="connsiteY950" fmla="*/ 1048482 h 2504437"/>
              <a:gd name="connsiteX951" fmla="*/ 2181249 w 3243376"/>
              <a:gd name="connsiteY951" fmla="*/ 1042787 h 2504437"/>
              <a:gd name="connsiteX952" fmla="*/ 2169735 w 3243376"/>
              <a:gd name="connsiteY952" fmla="*/ 1042787 h 2504437"/>
              <a:gd name="connsiteX953" fmla="*/ 2172944 w 3243376"/>
              <a:gd name="connsiteY953" fmla="*/ 1048482 h 2504437"/>
              <a:gd name="connsiteX954" fmla="*/ 2171174 w 3243376"/>
              <a:gd name="connsiteY954" fmla="*/ 1049695 h 2504437"/>
              <a:gd name="connsiteX955" fmla="*/ 2169735 w 3243376"/>
              <a:gd name="connsiteY955" fmla="*/ 1065238 h 2504437"/>
              <a:gd name="connsiteX956" fmla="*/ 2476572 w 3243376"/>
              <a:gd name="connsiteY956" fmla="*/ 1222399 h 2504437"/>
              <a:gd name="connsiteX957" fmla="*/ 2488085 w 3243376"/>
              <a:gd name="connsiteY957" fmla="*/ 1222399 h 2504437"/>
              <a:gd name="connsiteX958" fmla="*/ 2488085 w 3243376"/>
              <a:gd name="connsiteY958" fmla="*/ 1210885 h 2504437"/>
              <a:gd name="connsiteX959" fmla="*/ 2476572 w 3243376"/>
              <a:gd name="connsiteY959" fmla="*/ 1222399 h 2504437"/>
              <a:gd name="connsiteX960" fmla="*/ 2317684 w 3243376"/>
              <a:gd name="connsiteY960" fmla="*/ 1144107 h 2504437"/>
              <a:gd name="connsiteX961" fmla="*/ 2306171 w 3243376"/>
              <a:gd name="connsiteY961" fmla="*/ 1121655 h 2504437"/>
              <a:gd name="connsiteX962" fmla="*/ 2306171 w 3243376"/>
              <a:gd name="connsiteY962" fmla="*/ 1132593 h 2504437"/>
              <a:gd name="connsiteX963" fmla="*/ 2306171 w 3243376"/>
              <a:gd name="connsiteY963" fmla="*/ 1132593 h 2504437"/>
              <a:gd name="connsiteX964" fmla="*/ 2317684 w 3243376"/>
              <a:gd name="connsiteY964" fmla="*/ 1144107 h 2504437"/>
              <a:gd name="connsiteX965" fmla="*/ 2021785 w 3243376"/>
              <a:gd name="connsiteY965" fmla="*/ 997884 h 2504437"/>
              <a:gd name="connsiteX966" fmla="*/ 2033299 w 3243376"/>
              <a:gd name="connsiteY966" fmla="*/ 997884 h 2504437"/>
              <a:gd name="connsiteX967" fmla="*/ 2033298 w 3243376"/>
              <a:gd name="connsiteY967" fmla="*/ 986371 h 2504437"/>
              <a:gd name="connsiteX968" fmla="*/ 2010272 w 3243376"/>
              <a:gd name="connsiteY968" fmla="*/ 975433 h 2504437"/>
              <a:gd name="connsiteX969" fmla="*/ 2021785 w 3243376"/>
              <a:gd name="connsiteY969" fmla="*/ 997884 h 2504437"/>
              <a:gd name="connsiteX970" fmla="*/ 2267348 w 3243376"/>
              <a:gd name="connsiteY970" fmla="*/ 1119686 h 2504437"/>
              <a:gd name="connsiteX971" fmla="*/ 2272205 w 3243376"/>
              <a:gd name="connsiteY971" fmla="*/ 1121655 h 2504437"/>
              <a:gd name="connsiteX972" fmla="*/ 2272206 w 3243376"/>
              <a:gd name="connsiteY972" fmla="*/ 1099204 h 2504437"/>
              <a:gd name="connsiteX973" fmla="*/ 2267348 w 3243376"/>
              <a:gd name="connsiteY973" fmla="*/ 1119686 h 2504437"/>
              <a:gd name="connsiteX974" fmla="*/ 2616345 w 3243376"/>
              <a:gd name="connsiteY974" fmla="*/ 1296230 h 2504437"/>
              <a:gd name="connsiteX975" fmla="*/ 2624522 w 3243376"/>
              <a:gd name="connsiteY975" fmla="*/ 1289754 h 2504437"/>
              <a:gd name="connsiteX976" fmla="*/ 2623083 w 3243376"/>
              <a:gd name="connsiteY976" fmla="*/ 1282845 h 2504437"/>
              <a:gd name="connsiteX977" fmla="*/ 2613381 w 3243376"/>
              <a:gd name="connsiteY977" fmla="*/ 1267877 h 2504437"/>
              <a:gd name="connsiteX978" fmla="*/ 2613871 w 3243376"/>
              <a:gd name="connsiteY978" fmla="*/ 1267878 h 2504437"/>
              <a:gd name="connsiteX979" fmla="*/ 2623945 w 3243376"/>
              <a:gd name="connsiteY979" fmla="*/ 1267878 h 2504437"/>
              <a:gd name="connsiteX980" fmla="*/ 2623945 w 3243376"/>
              <a:gd name="connsiteY980" fmla="*/ 1256364 h 2504437"/>
              <a:gd name="connsiteX981" fmla="*/ 2623945 w 3243376"/>
              <a:gd name="connsiteY981" fmla="*/ 1256364 h 2504437"/>
              <a:gd name="connsiteX982" fmla="*/ 2612432 w 3243376"/>
              <a:gd name="connsiteY982" fmla="*/ 1267878 h 2504437"/>
              <a:gd name="connsiteX983" fmla="*/ 2613008 w 3243376"/>
              <a:gd name="connsiteY983" fmla="*/ 1267878 h 2504437"/>
              <a:gd name="connsiteX984" fmla="*/ 2613008 w 3243376"/>
              <a:gd name="connsiteY984" fmla="*/ 1278312 h 2504437"/>
              <a:gd name="connsiteX985" fmla="*/ 2613008 w 3243376"/>
              <a:gd name="connsiteY985" fmla="*/ 1289753 h 2504437"/>
              <a:gd name="connsiteX986" fmla="*/ 2616345 w 3243376"/>
              <a:gd name="connsiteY986" fmla="*/ 1296230 h 2504437"/>
              <a:gd name="connsiteX987" fmla="*/ 3010227 w 3243376"/>
              <a:gd name="connsiteY987" fmla="*/ 1492393 h 2504437"/>
              <a:gd name="connsiteX988" fmla="*/ 3010227 w 3243376"/>
              <a:gd name="connsiteY988" fmla="*/ 1492393 h 2504437"/>
              <a:gd name="connsiteX989" fmla="*/ 3162565 w 3243376"/>
              <a:gd name="connsiteY989" fmla="*/ 1568166 h 2504437"/>
              <a:gd name="connsiteX990" fmla="*/ 3169690 w 3243376"/>
              <a:gd name="connsiteY990" fmla="*/ 1559747 h 2504437"/>
              <a:gd name="connsiteX991" fmla="*/ 3147238 w 3243376"/>
              <a:gd name="connsiteY991" fmla="*/ 1559747 h 2504437"/>
              <a:gd name="connsiteX992" fmla="*/ 3162565 w 3243376"/>
              <a:gd name="connsiteY992" fmla="*/ 1568166 h 2504437"/>
              <a:gd name="connsiteX993" fmla="*/ 2737354 w 3243376"/>
              <a:gd name="connsiteY993" fmla="*/ 1358259 h 2504437"/>
              <a:gd name="connsiteX994" fmla="*/ 2748867 w 3243376"/>
              <a:gd name="connsiteY994" fmla="*/ 1346746 h 2504437"/>
              <a:gd name="connsiteX995" fmla="*/ 2748868 w 3243376"/>
              <a:gd name="connsiteY995" fmla="*/ 1335232 h 2504437"/>
              <a:gd name="connsiteX996" fmla="*/ 2748867 w 3243376"/>
              <a:gd name="connsiteY996" fmla="*/ 1335808 h 2504437"/>
              <a:gd name="connsiteX997" fmla="*/ 2737355 w 3243376"/>
              <a:gd name="connsiteY997" fmla="*/ 1335808 h 2504437"/>
              <a:gd name="connsiteX998" fmla="*/ 2737354 w 3243376"/>
              <a:gd name="connsiteY998" fmla="*/ 1358259 h 2504437"/>
              <a:gd name="connsiteX999" fmla="*/ 2749444 w 3243376"/>
              <a:gd name="connsiteY999" fmla="*/ 1368622 h 2504437"/>
              <a:gd name="connsiteX1000" fmla="*/ 2771895 w 3243376"/>
              <a:gd name="connsiteY1000" fmla="*/ 1346170 h 2504437"/>
              <a:gd name="connsiteX1001" fmla="*/ 2749444 w 3243376"/>
              <a:gd name="connsiteY1001" fmla="*/ 1368622 h 2504437"/>
              <a:gd name="connsiteX1002" fmla="*/ 2522050 w 3243376"/>
              <a:gd name="connsiteY1002" fmla="*/ 1256364 h 2504437"/>
              <a:gd name="connsiteX1003" fmla="*/ 2522050 w 3243376"/>
              <a:gd name="connsiteY1003" fmla="*/ 1222399 h 2504437"/>
              <a:gd name="connsiteX1004" fmla="*/ 2522050 w 3243376"/>
              <a:gd name="connsiteY1004" fmla="*/ 1256364 h 2504437"/>
              <a:gd name="connsiteX1005" fmla="*/ 2588490 w 3243376"/>
              <a:gd name="connsiteY1005" fmla="*/ 1291820 h 2504437"/>
              <a:gd name="connsiteX1006" fmla="*/ 2589784 w 3243376"/>
              <a:gd name="connsiteY1006" fmla="*/ 1290026 h 2504437"/>
              <a:gd name="connsiteX1007" fmla="*/ 2589981 w 3243376"/>
              <a:gd name="connsiteY1007" fmla="*/ 1290329 h 2504437"/>
              <a:gd name="connsiteX1008" fmla="*/ 2306171 w 3243376"/>
              <a:gd name="connsiteY1008" fmla="*/ 1155045 h 2504437"/>
              <a:gd name="connsiteX1009" fmla="*/ 2328622 w 3243376"/>
              <a:gd name="connsiteY1009" fmla="*/ 1155045 h 2504437"/>
              <a:gd name="connsiteX1010" fmla="*/ 2306171 w 3243376"/>
              <a:gd name="connsiteY1010" fmla="*/ 1155045 h 2504437"/>
              <a:gd name="connsiteX1011" fmla="*/ 3044767 w 3243376"/>
              <a:gd name="connsiteY1011" fmla="*/ 1526357 h 2504437"/>
              <a:gd name="connsiteX1012" fmla="*/ 3067218 w 3243376"/>
              <a:gd name="connsiteY1012" fmla="*/ 1514844 h 2504437"/>
              <a:gd name="connsiteX1013" fmla="*/ 3044767 w 3243376"/>
              <a:gd name="connsiteY1013" fmla="*/ 1514844 h 2504437"/>
              <a:gd name="connsiteX1014" fmla="*/ 3044767 w 3243376"/>
              <a:gd name="connsiteY1014" fmla="*/ 1526357 h 2504437"/>
              <a:gd name="connsiteX1015" fmla="*/ 2715479 w 3243376"/>
              <a:gd name="connsiteY1015" fmla="*/ 1368622 h 2504437"/>
              <a:gd name="connsiteX1016" fmla="*/ 2737929 w 3243376"/>
              <a:gd name="connsiteY1016" fmla="*/ 1346170 h 2504437"/>
              <a:gd name="connsiteX1017" fmla="*/ 2732173 w 3243376"/>
              <a:gd name="connsiteY1017" fmla="*/ 1329188 h 2504437"/>
              <a:gd name="connsiteX1018" fmla="*/ 2726612 w 3243376"/>
              <a:gd name="connsiteY1018" fmla="*/ 1312781 h 2504437"/>
              <a:gd name="connsiteX1019" fmla="*/ 2727856 w 3243376"/>
              <a:gd name="connsiteY1019" fmla="*/ 1312781 h 2504437"/>
              <a:gd name="connsiteX1020" fmla="*/ 2737929 w 3243376"/>
              <a:gd name="connsiteY1020" fmla="*/ 1312781 h 2504437"/>
              <a:gd name="connsiteX1021" fmla="*/ 2737930 w 3243376"/>
              <a:gd name="connsiteY1021" fmla="*/ 1301267 h 2504437"/>
              <a:gd name="connsiteX1022" fmla="*/ 2727856 w 3243376"/>
              <a:gd name="connsiteY1022" fmla="*/ 1302706 h 2504437"/>
              <a:gd name="connsiteX1023" fmla="*/ 2726474 w 3243376"/>
              <a:gd name="connsiteY1023" fmla="*/ 1312376 h 2504437"/>
              <a:gd name="connsiteX1024" fmla="*/ 2726417 w 3243376"/>
              <a:gd name="connsiteY1024" fmla="*/ 1312205 h 2504437"/>
              <a:gd name="connsiteX1025" fmla="*/ 2714903 w 3243376"/>
              <a:gd name="connsiteY1025" fmla="*/ 1323718 h 2504437"/>
              <a:gd name="connsiteX1026" fmla="*/ 2726992 w 3243376"/>
              <a:gd name="connsiteY1026" fmla="*/ 1345595 h 2504437"/>
              <a:gd name="connsiteX1027" fmla="*/ 2693027 w 3243376"/>
              <a:gd name="connsiteY1027" fmla="*/ 1357108 h 2504437"/>
              <a:gd name="connsiteX1028" fmla="*/ 2715479 w 3243376"/>
              <a:gd name="connsiteY1028" fmla="*/ 1368622 h 2504437"/>
              <a:gd name="connsiteX1029" fmla="*/ 2215213 w 3243376"/>
              <a:gd name="connsiteY1029" fmla="*/ 1121655 h 2504437"/>
              <a:gd name="connsiteX1030" fmla="*/ 2226727 w 3243376"/>
              <a:gd name="connsiteY1030" fmla="*/ 1121655 h 2504437"/>
              <a:gd name="connsiteX1031" fmla="*/ 2237665 w 3243376"/>
              <a:gd name="connsiteY1031" fmla="*/ 1087690 h 2504437"/>
              <a:gd name="connsiteX1032" fmla="*/ 2215213 w 3243376"/>
              <a:gd name="connsiteY1032" fmla="*/ 1121655 h 2504437"/>
              <a:gd name="connsiteX1033" fmla="*/ 2937259 w 3243376"/>
              <a:gd name="connsiteY1033" fmla="*/ 1479485 h 2504437"/>
              <a:gd name="connsiteX1034" fmla="*/ 2942296 w 3243376"/>
              <a:gd name="connsiteY1034" fmla="*/ 1481455 h 2504437"/>
              <a:gd name="connsiteX1035" fmla="*/ 2942296 w 3243376"/>
              <a:gd name="connsiteY1035" fmla="*/ 1469942 h 2504437"/>
              <a:gd name="connsiteX1036" fmla="*/ 2953810 w 3243376"/>
              <a:gd name="connsiteY1036" fmla="*/ 1469942 h 2504437"/>
              <a:gd name="connsiteX1037" fmla="*/ 2930783 w 3243376"/>
              <a:gd name="connsiteY1037" fmla="*/ 1459003 h 2504437"/>
              <a:gd name="connsiteX1038" fmla="*/ 2937259 w 3243376"/>
              <a:gd name="connsiteY1038" fmla="*/ 1479485 h 2504437"/>
              <a:gd name="connsiteX1039" fmla="*/ 2578467 w 3243376"/>
              <a:gd name="connsiteY1039" fmla="*/ 1301842 h 2504437"/>
              <a:gd name="connsiteX1040" fmla="*/ 2579906 w 3243376"/>
              <a:gd name="connsiteY1040" fmla="*/ 1300403 h 2504437"/>
              <a:gd name="connsiteX1041" fmla="*/ 2588490 w 3243376"/>
              <a:gd name="connsiteY1041" fmla="*/ 1291820 h 2504437"/>
              <a:gd name="connsiteX1042" fmla="*/ 2585879 w 3243376"/>
              <a:gd name="connsiteY1042" fmla="*/ 1295438 h 2504437"/>
              <a:gd name="connsiteX1043" fmla="*/ 2589980 w 3243376"/>
              <a:gd name="connsiteY1043" fmla="*/ 1300692 h 2504437"/>
              <a:gd name="connsiteX1044" fmla="*/ 2601494 w 3243376"/>
              <a:gd name="connsiteY1044" fmla="*/ 1312205 h 2504437"/>
              <a:gd name="connsiteX1045" fmla="*/ 2589981 w 3243376"/>
              <a:gd name="connsiteY1045" fmla="*/ 1289754 h 2504437"/>
              <a:gd name="connsiteX1046" fmla="*/ 2589784 w 3243376"/>
              <a:gd name="connsiteY1046" fmla="*/ 1290026 h 2504437"/>
              <a:gd name="connsiteX1047" fmla="*/ 2578971 w 3243376"/>
              <a:gd name="connsiteY1047" fmla="*/ 1273347 h 2504437"/>
              <a:gd name="connsiteX1048" fmla="*/ 2567529 w 3243376"/>
              <a:gd name="connsiteY1048" fmla="*/ 1256364 h 2504437"/>
              <a:gd name="connsiteX1049" fmla="*/ 2578467 w 3243376"/>
              <a:gd name="connsiteY1049" fmla="*/ 1301842 h 2504437"/>
              <a:gd name="connsiteX1050" fmla="*/ 2733612 w 3243376"/>
              <a:gd name="connsiteY1050" fmla="*/ 1378696 h 2504437"/>
              <a:gd name="connsiteX1051" fmla="*/ 2737929 w 3243376"/>
              <a:gd name="connsiteY1051" fmla="*/ 1380135 h 2504437"/>
              <a:gd name="connsiteX1052" fmla="*/ 2737929 w 3243376"/>
              <a:gd name="connsiteY1052" fmla="*/ 1368622 h 2504437"/>
              <a:gd name="connsiteX1053" fmla="*/ 2733612 w 3243376"/>
              <a:gd name="connsiteY1053" fmla="*/ 1378696 h 2504437"/>
              <a:gd name="connsiteX1054" fmla="*/ 2658486 w 3243376"/>
              <a:gd name="connsiteY1054" fmla="*/ 1346170 h 2504437"/>
              <a:gd name="connsiteX1055" fmla="*/ 2662804 w 3243376"/>
              <a:gd name="connsiteY1055" fmla="*/ 1340413 h 2504437"/>
              <a:gd name="connsiteX1056" fmla="*/ 2662851 w 3243376"/>
              <a:gd name="connsiteY1056" fmla="*/ 1340064 h 2504437"/>
              <a:gd name="connsiteX1057" fmla="*/ 2669496 w 3243376"/>
              <a:gd name="connsiteY1057" fmla="*/ 1330770 h 2504437"/>
              <a:gd name="connsiteX1058" fmla="*/ 2680937 w 3243376"/>
              <a:gd name="connsiteY1058" fmla="*/ 1323143 h 2504437"/>
              <a:gd name="connsiteX1059" fmla="*/ 2658486 w 3243376"/>
              <a:gd name="connsiteY1059" fmla="*/ 1334656 h 2504437"/>
              <a:gd name="connsiteX1060" fmla="*/ 2663343 w 3243376"/>
              <a:gd name="connsiteY1060" fmla="*/ 1336455 h 2504437"/>
              <a:gd name="connsiteX1061" fmla="*/ 2662851 w 3243376"/>
              <a:gd name="connsiteY1061" fmla="*/ 1340064 h 2504437"/>
              <a:gd name="connsiteX1062" fmla="*/ 2363163 w 3243376"/>
              <a:gd name="connsiteY1062" fmla="*/ 1199948 h 2504437"/>
              <a:gd name="connsiteX1063" fmla="*/ 2363143 w 3243376"/>
              <a:gd name="connsiteY1063" fmla="*/ 1199383 h 2504437"/>
              <a:gd name="connsiteX1064" fmla="*/ 2363163 w 3243376"/>
              <a:gd name="connsiteY1064" fmla="*/ 1199372 h 2504437"/>
              <a:gd name="connsiteX1065" fmla="*/ 2363236 w 3243376"/>
              <a:gd name="connsiteY1065" fmla="*/ 1199743 h 2504437"/>
              <a:gd name="connsiteX1066" fmla="*/ 2181248 w 3243376"/>
              <a:gd name="connsiteY1066" fmla="*/ 1110142 h 2504437"/>
              <a:gd name="connsiteX1067" fmla="*/ 2203699 w 3243376"/>
              <a:gd name="connsiteY1067" fmla="*/ 1087690 h 2504437"/>
              <a:gd name="connsiteX1068" fmla="*/ 2181248 w 3243376"/>
              <a:gd name="connsiteY1068" fmla="*/ 1087690 h 2504437"/>
              <a:gd name="connsiteX1069" fmla="*/ 2181248 w 3243376"/>
              <a:gd name="connsiteY1069" fmla="*/ 1110142 h 2504437"/>
              <a:gd name="connsiteX1070" fmla="*/ 2320203 w 3243376"/>
              <a:gd name="connsiteY1070" fmla="*/ 1180518 h 2504437"/>
              <a:gd name="connsiteX1071" fmla="*/ 2328622 w 3243376"/>
              <a:gd name="connsiteY1071" fmla="*/ 1178072 h 2504437"/>
              <a:gd name="connsiteX1072" fmla="*/ 2328622 w 3243376"/>
              <a:gd name="connsiteY1072" fmla="*/ 1166558 h 2504437"/>
              <a:gd name="connsiteX1073" fmla="*/ 2340135 w 3243376"/>
              <a:gd name="connsiteY1073" fmla="*/ 1178072 h 2504437"/>
              <a:gd name="connsiteX1074" fmla="*/ 2328622 w 3243376"/>
              <a:gd name="connsiteY1074" fmla="*/ 1166558 h 2504437"/>
              <a:gd name="connsiteX1075" fmla="*/ 2320203 w 3243376"/>
              <a:gd name="connsiteY1075" fmla="*/ 1180518 h 2504437"/>
              <a:gd name="connsiteX1076" fmla="*/ 2777796 w 3243376"/>
              <a:gd name="connsiteY1076" fmla="*/ 1412301 h 2504437"/>
              <a:gd name="connsiteX1077" fmla="*/ 2782833 w 3243376"/>
              <a:gd name="connsiteY1077" fmla="*/ 1414100 h 2504437"/>
              <a:gd name="connsiteX1078" fmla="*/ 2794347 w 3243376"/>
              <a:gd name="connsiteY1078" fmla="*/ 1402587 h 2504437"/>
              <a:gd name="connsiteX1079" fmla="*/ 2782833 w 3243376"/>
              <a:gd name="connsiteY1079" fmla="*/ 1391073 h 2504437"/>
              <a:gd name="connsiteX1080" fmla="*/ 2794346 w 3243376"/>
              <a:gd name="connsiteY1080" fmla="*/ 1391073 h 2504437"/>
              <a:gd name="connsiteX1081" fmla="*/ 2771320 w 3243376"/>
              <a:gd name="connsiteY1081" fmla="*/ 1402587 h 2504437"/>
              <a:gd name="connsiteX1082" fmla="*/ 2777796 w 3243376"/>
              <a:gd name="connsiteY1082" fmla="*/ 1412301 h 2504437"/>
              <a:gd name="connsiteX1083" fmla="*/ 3021740 w 3243376"/>
              <a:gd name="connsiteY1083" fmla="*/ 1537296 h 2504437"/>
              <a:gd name="connsiteX1084" fmla="*/ 3033254 w 3243376"/>
              <a:gd name="connsiteY1084" fmla="*/ 1514844 h 2504437"/>
              <a:gd name="connsiteX1085" fmla="*/ 3033253 w 3243376"/>
              <a:gd name="connsiteY1085" fmla="*/ 1514269 h 2504437"/>
              <a:gd name="connsiteX1086" fmla="*/ 3021740 w 3243376"/>
              <a:gd name="connsiteY1086" fmla="*/ 1514269 h 2504437"/>
              <a:gd name="connsiteX1087" fmla="*/ 3010227 w 3243376"/>
              <a:gd name="connsiteY1087" fmla="*/ 1525782 h 2504437"/>
              <a:gd name="connsiteX1088" fmla="*/ 3021740 w 3243376"/>
              <a:gd name="connsiteY1088" fmla="*/ 1537296 h 2504437"/>
              <a:gd name="connsiteX1089" fmla="*/ 2022360 w 3243376"/>
              <a:gd name="connsiteY1089" fmla="*/ 1042787 h 2504437"/>
              <a:gd name="connsiteX1090" fmla="*/ 2044813 w 3243376"/>
              <a:gd name="connsiteY1090" fmla="*/ 1031274 h 2504437"/>
              <a:gd name="connsiteX1091" fmla="*/ 2010847 w 3243376"/>
              <a:gd name="connsiteY1091" fmla="*/ 1008823 h 2504437"/>
              <a:gd name="connsiteX1092" fmla="*/ 2022360 w 3243376"/>
              <a:gd name="connsiteY1092" fmla="*/ 1042787 h 2504437"/>
              <a:gd name="connsiteX1093" fmla="*/ 2351649 w 3243376"/>
              <a:gd name="connsiteY1093" fmla="*/ 1210886 h 2504437"/>
              <a:gd name="connsiteX1094" fmla="*/ 2351649 w 3243376"/>
              <a:gd name="connsiteY1094" fmla="*/ 1188434 h 2504437"/>
              <a:gd name="connsiteX1095" fmla="*/ 2362983 w 3243376"/>
              <a:gd name="connsiteY1095" fmla="*/ 1194910 h 2504437"/>
              <a:gd name="connsiteX1096" fmla="*/ 2363143 w 3243376"/>
              <a:gd name="connsiteY1096" fmla="*/ 1199383 h 2504437"/>
              <a:gd name="connsiteX1097" fmla="*/ 2353089 w 3243376"/>
              <a:gd name="connsiteY1097" fmla="*/ 1205129 h 2504437"/>
              <a:gd name="connsiteX1098" fmla="*/ 2351649 w 3243376"/>
              <a:gd name="connsiteY1098" fmla="*/ 1210886 h 2504437"/>
              <a:gd name="connsiteX1099" fmla="*/ 2670000 w 3243376"/>
              <a:gd name="connsiteY1099" fmla="*/ 1368622 h 2504437"/>
              <a:gd name="connsiteX1100" fmla="*/ 2692452 w 3243376"/>
              <a:gd name="connsiteY1100" fmla="*/ 1346170 h 2504437"/>
              <a:gd name="connsiteX1101" fmla="*/ 2681512 w 3243376"/>
              <a:gd name="connsiteY1101" fmla="*/ 1345594 h 2504437"/>
              <a:gd name="connsiteX1102" fmla="*/ 2670000 w 3243376"/>
              <a:gd name="connsiteY1102" fmla="*/ 1357108 h 2504437"/>
              <a:gd name="connsiteX1103" fmla="*/ 2670000 w 3243376"/>
              <a:gd name="connsiteY1103" fmla="*/ 1368622 h 2504437"/>
              <a:gd name="connsiteX1104" fmla="*/ 1919890 w 3243376"/>
              <a:gd name="connsiteY1104" fmla="*/ 997885 h 2504437"/>
              <a:gd name="connsiteX1105" fmla="*/ 1919890 w 3243376"/>
              <a:gd name="connsiteY1105" fmla="*/ 997883 h 2504437"/>
              <a:gd name="connsiteX1106" fmla="*/ 1919890 w 3243376"/>
              <a:gd name="connsiteY1106" fmla="*/ 997884 h 2504437"/>
              <a:gd name="connsiteX1107" fmla="*/ 2328622 w 3243376"/>
              <a:gd name="connsiteY1107" fmla="*/ 1200524 h 2504437"/>
              <a:gd name="connsiteX1108" fmla="*/ 2306171 w 3243376"/>
              <a:gd name="connsiteY1108" fmla="*/ 1166558 h 2504437"/>
              <a:gd name="connsiteX1109" fmla="*/ 2306171 w 3243376"/>
              <a:gd name="connsiteY1109" fmla="*/ 1189010 h 2504437"/>
              <a:gd name="connsiteX1110" fmla="*/ 2328622 w 3243376"/>
              <a:gd name="connsiteY1110" fmla="*/ 1200524 h 2504437"/>
              <a:gd name="connsiteX1111" fmla="*/ 2832125 w 3243376"/>
              <a:gd name="connsiteY1111" fmla="*/ 1450305 h 2504437"/>
              <a:gd name="connsiteX1112" fmla="*/ 2840400 w 3243376"/>
              <a:gd name="connsiteY1112" fmla="*/ 1447489 h 2504437"/>
              <a:gd name="connsiteX1113" fmla="*/ 2828888 w 3243376"/>
              <a:gd name="connsiteY1113" fmla="*/ 1435976 h 2504437"/>
              <a:gd name="connsiteX1114" fmla="*/ 2832125 w 3243376"/>
              <a:gd name="connsiteY1114" fmla="*/ 1450305 h 2504437"/>
              <a:gd name="connsiteX1115" fmla="*/ 2005090 w 3243376"/>
              <a:gd name="connsiteY1115" fmla="*/ 1041348 h 2504437"/>
              <a:gd name="connsiteX1116" fmla="*/ 2010847 w 3243376"/>
              <a:gd name="connsiteY1116" fmla="*/ 1042787 h 2504437"/>
              <a:gd name="connsiteX1117" fmla="*/ 2010847 w 3243376"/>
              <a:gd name="connsiteY1117" fmla="*/ 1031274 h 2504437"/>
              <a:gd name="connsiteX1118" fmla="*/ 1999334 w 3243376"/>
              <a:gd name="connsiteY1118" fmla="*/ 1031274 h 2504437"/>
              <a:gd name="connsiteX1119" fmla="*/ 2005090 w 3243376"/>
              <a:gd name="connsiteY1119" fmla="*/ 1041348 h 2504437"/>
              <a:gd name="connsiteX1120" fmla="*/ 1931403 w 3243376"/>
              <a:gd name="connsiteY1120" fmla="*/ 1009398 h 2504437"/>
              <a:gd name="connsiteX1121" fmla="*/ 1953855 w 3243376"/>
              <a:gd name="connsiteY1121" fmla="*/ 1009398 h 2504437"/>
              <a:gd name="connsiteX1122" fmla="*/ 1942341 w 3243376"/>
              <a:gd name="connsiteY1122" fmla="*/ 997884 h 2504437"/>
              <a:gd name="connsiteX1123" fmla="*/ 1931403 w 3243376"/>
              <a:gd name="connsiteY1123" fmla="*/ 1009398 h 2504437"/>
              <a:gd name="connsiteX1124" fmla="*/ 3054059 w 3243376"/>
              <a:gd name="connsiteY1124" fmla="*/ 1569290 h 2504437"/>
              <a:gd name="connsiteX1125" fmla="*/ 3067218 w 3243376"/>
              <a:gd name="connsiteY1125" fmla="*/ 1571260 h 2504437"/>
              <a:gd name="connsiteX1126" fmla="*/ 3067218 w 3243376"/>
              <a:gd name="connsiteY1126" fmla="*/ 1526358 h 2504437"/>
              <a:gd name="connsiteX1127" fmla="*/ 3033253 w 3243376"/>
              <a:gd name="connsiteY1127" fmla="*/ 1548809 h 2504437"/>
              <a:gd name="connsiteX1128" fmla="*/ 3054059 w 3243376"/>
              <a:gd name="connsiteY1128" fmla="*/ 1569290 h 2504437"/>
              <a:gd name="connsiteX1129" fmla="*/ 2919845 w 3243376"/>
              <a:gd name="connsiteY1129" fmla="*/ 1503331 h 2504437"/>
              <a:gd name="connsiteX1130" fmla="*/ 2953810 w 3243376"/>
              <a:gd name="connsiteY1130" fmla="*/ 1514844 h 2504437"/>
              <a:gd name="connsiteX1131" fmla="*/ 2942295 w 3243376"/>
              <a:gd name="connsiteY1131" fmla="*/ 1503331 h 2504437"/>
              <a:gd name="connsiteX1132" fmla="*/ 2953810 w 3243376"/>
              <a:gd name="connsiteY1132" fmla="*/ 1480879 h 2504437"/>
              <a:gd name="connsiteX1133" fmla="*/ 2919845 w 3243376"/>
              <a:gd name="connsiteY1133" fmla="*/ 1503331 h 2504437"/>
              <a:gd name="connsiteX1134" fmla="*/ 2805860 w 3243376"/>
              <a:gd name="connsiteY1134" fmla="*/ 1448065 h 2504437"/>
              <a:gd name="connsiteX1135" fmla="*/ 2800103 w 3243376"/>
              <a:gd name="connsiteY1135" fmla="*/ 1437991 h 2504437"/>
              <a:gd name="connsiteX1136" fmla="*/ 2795448 w 3243376"/>
              <a:gd name="connsiteY1136" fmla="*/ 1436828 h 2504437"/>
              <a:gd name="connsiteX1137" fmla="*/ 2794347 w 3243376"/>
              <a:gd name="connsiteY1137" fmla="*/ 1425038 h 2504437"/>
              <a:gd name="connsiteX1138" fmla="*/ 2794346 w 3243376"/>
              <a:gd name="connsiteY1138" fmla="*/ 1436552 h 2504437"/>
              <a:gd name="connsiteX1139" fmla="*/ 2795448 w 3243376"/>
              <a:gd name="connsiteY1139" fmla="*/ 1436828 h 2504437"/>
              <a:gd name="connsiteX1140" fmla="*/ 2795786 w 3243376"/>
              <a:gd name="connsiteY1140" fmla="*/ 1440437 h 2504437"/>
              <a:gd name="connsiteX1141" fmla="*/ 2805860 w 3243376"/>
              <a:gd name="connsiteY1141" fmla="*/ 1448065 h 2504437"/>
              <a:gd name="connsiteX1142" fmla="*/ 2374173 w 3243376"/>
              <a:gd name="connsiteY1142" fmla="*/ 1236728 h 2504437"/>
              <a:gd name="connsiteX1143" fmla="*/ 2374676 w 3243376"/>
              <a:gd name="connsiteY1143" fmla="*/ 1233913 h 2504437"/>
              <a:gd name="connsiteX1144" fmla="*/ 2363163 w 3243376"/>
              <a:gd name="connsiteY1144" fmla="*/ 1222398 h 2504437"/>
              <a:gd name="connsiteX1145" fmla="*/ 2374173 w 3243376"/>
              <a:gd name="connsiteY1145" fmla="*/ 1236728 h 2504437"/>
              <a:gd name="connsiteX1146" fmla="*/ 2680938 w 3243376"/>
              <a:gd name="connsiteY1146" fmla="*/ 1391073 h 2504437"/>
              <a:gd name="connsiteX1147" fmla="*/ 2692452 w 3243376"/>
              <a:gd name="connsiteY1147" fmla="*/ 1391073 h 2504437"/>
              <a:gd name="connsiteX1148" fmla="*/ 2692452 w 3243376"/>
              <a:gd name="connsiteY1148" fmla="*/ 1368622 h 2504437"/>
              <a:gd name="connsiteX1149" fmla="*/ 2680937 w 3243376"/>
              <a:gd name="connsiteY1149" fmla="*/ 1368622 h 2504437"/>
              <a:gd name="connsiteX1150" fmla="*/ 2680938 w 3243376"/>
              <a:gd name="connsiteY1150" fmla="*/ 1391073 h 2504437"/>
              <a:gd name="connsiteX1151" fmla="*/ 2476572 w 3243376"/>
              <a:gd name="connsiteY1151" fmla="*/ 1290329 h 2504437"/>
              <a:gd name="connsiteX1152" fmla="*/ 2488085 w 3243376"/>
              <a:gd name="connsiteY1152" fmla="*/ 1278816 h 2504437"/>
              <a:gd name="connsiteX1153" fmla="*/ 2476572 w 3243376"/>
              <a:gd name="connsiteY1153" fmla="*/ 1290329 h 2504437"/>
              <a:gd name="connsiteX1154" fmla="*/ 2010847 w 3243376"/>
              <a:gd name="connsiteY1154" fmla="*/ 1065238 h 2504437"/>
              <a:gd name="connsiteX1155" fmla="*/ 2022361 w 3243376"/>
              <a:gd name="connsiteY1155" fmla="*/ 1065239 h 2504437"/>
              <a:gd name="connsiteX1156" fmla="*/ 2022360 w 3243376"/>
              <a:gd name="connsiteY1156" fmla="*/ 1053725 h 2504437"/>
              <a:gd name="connsiteX1157" fmla="*/ 2010847 w 3243376"/>
              <a:gd name="connsiteY1157" fmla="*/ 1065238 h 2504437"/>
              <a:gd name="connsiteX1158" fmla="*/ 2260692 w 3243376"/>
              <a:gd name="connsiteY1158" fmla="*/ 1189010 h 2504437"/>
              <a:gd name="connsiteX1159" fmla="*/ 2272206 w 3243376"/>
              <a:gd name="connsiteY1159" fmla="*/ 1177496 h 2504437"/>
              <a:gd name="connsiteX1160" fmla="*/ 2260692 w 3243376"/>
              <a:gd name="connsiteY1160" fmla="*/ 1165983 h 2504437"/>
              <a:gd name="connsiteX1161" fmla="*/ 2249179 w 3243376"/>
              <a:gd name="connsiteY1161" fmla="*/ 1177496 h 2504437"/>
              <a:gd name="connsiteX1162" fmla="*/ 2260692 w 3243376"/>
              <a:gd name="connsiteY1162" fmla="*/ 1189010 h 2504437"/>
              <a:gd name="connsiteX1163" fmla="*/ 2215213 w 3243376"/>
              <a:gd name="connsiteY1163" fmla="*/ 1166558 h 2504437"/>
              <a:gd name="connsiteX1164" fmla="*/ 2237664 w 3243376"/>
              <a:gd name="connsiteY1164" fmla="*/ 1155045 h 2504437"/>
              <a:gd name="connsiteX1165" fmla="*/ 2215213 w 3243376"/>
              <a:gd name="connsiteY1165" fmla="*/ 1155045 h 2504437"/>
              <a:gd name="connsiteX1166" fmla="*/ 2340712 w 3243376"/>
              <a:gd name="connsiteY1166" fmla="*/ 1233337 h 2504437"/>
              <a:gd name="connsiteX1167" fmla="*/ 2360357 w 3243376"/>
              <a:gd name="connsiteY1167" fmla="*/ 1224773 h 2504437"/>
              <a:gd name="connsiteX1168" fmla="*/ 2362274 w 3243376"/>
              <a:gd name="connsiteY1168" fmla="*/ 1221196 h 2504437"/>
              <a:gd name="connsiteX1169" fmla="*/ 2363738 w 3243376"/>
              <a:gd name="connsiteY1169" fmla="*/ 1221824 h 2504437"/>
              <a:gd name="connsiteX1170" fmla="*/ 2362515 w 3243376"/>
              <a:gd name="connsiteY1170" fmla="*/ 1220746 h 2504437"/>
              <a:gd name="connsiteX1171" fmla="*/ 2366050 w 3243376"/>
              <a:gd name="connsiteY1171" fmla="*/ 1214151 h 2504437"/>
              <a:gd name="connsiteX1172" fmla="*/ 2363236 w 3243376"/>
              <a:gd name="connsiteY1172" fmla="*/ 1199743 h 2504437"/>
              <a:gd name="connsiteX1173" fmla="*/ 2367509 w 3243376"/>
              <a:gd name="connsiteY1173" fmla="*/ 1187778 h 2504437"/>
              <a:gd name="connsiteX1174" fmla="*/ 2375252 w 3243376"/>
              <a:gd name="connsiteY1174" fmla="*/ 1188434 h 2504437"/>
              <a:gd name="connsiteX1175" fmla="*/ 2370343 w 3243376"/>
              <a:gd name="connsiteY1175" fmla="*/ 1179843 h 2504437"/>
              <a:gd name="connsiteX1176" fmla="*/ 2373237 w 3243376"/>
              <a:gd name="connsiteY1176" fmla="*/ 1171739 h 2504437"/>
              <a:gd name="connsiteX1177" fmla="*/ 2373522 w 3243376"/>
              <a:gd name="connsiteY1177" fmla="*/ 1166148 h 2504437"/>
              <a:gd name="connsiteX1178" fmla="*/ 2374676 w 3243376"/>
              <a:gd name="connsiteY1178" fmla="*/ 1165983 h 2504437"/>
              <a:gd name="connsiteX1179" fmla="*/ 2373636 w 3243376"/>
              <a:gd name="connsiteY1179" fmla="*/ 1163915 h 2504437"/>
              <a:gd name="connsiteX1180" fmla="*/ 2374676 w 3243376"/>
              <a:gd name="connsiteY1180" fmla="*/ 1143531 h 2504437"/>
              <a:gd name="connsiteX1181" fmla="*/ 2373237 w 3243376"/>
              <a:gd name="connsiteY1181" fmla="*/ 1143531 h 2504437"/>
              <a:gd name="connsiteX1182" fmla="*/ 2364509 w 3243376"/>
              <a:gd name="connsiteY1182" fmla="*/ 1143531 h 2504437"/>
              <a:gd name="connsiteX1183" fmla="*/ 2374524 w 3243376"/>
              <a:gd name="connsiteY1183" fmla="*/ 1139249 h 2504437"/>
              <a:gd name="connsiteX1184" fmla="*/ 2385615 w 3243376"/>
              <a:gd name="connsiteY1184" fmla="*/ 1144107 h 2504437"/>
              <a:gd name="connsiteX1185" fmla="*/ 2385614 w 3243376"/>
              <a:gd name="connsiteY1185" fmla="*/ 1132593 h 2504437"/>
              <a:gd name="connsiteX1186" fmla="*/ 2351650 w 3243376"/>
              <a:gd name="connsiteY1186" fmla="*/ 1121655 h 2504437"/>
              <a:gd name="connsiteX1187" fmla="*/ 2363163 w 3243376"/>
              <a:gd name="connsiteY1187" fmla="*/ 1144107 h 2504437"/>
              <a:gd name="connsiteX1188" fmla="*/ 2363409 w 3243376"/>
              <a:gd name="connsiteY1188" fmla="*/ 1144002 h 2504437"/>
              <a:gd name="connsiteX1189" fmla="*/ 2368920 w 3243376"/>
              <a:gd name="connsiteY1189" fmla="*/ 1154541 h 2504437"/>
              <a:gd name="connsiteX1190" fmla="*/ 2373636 w 3243376"/>
              <a:gd name="connsiteY1190" fmla="*/ 1163915 h 2504437"/>
              <a:gd name="connsiteX1191" fmla="*/ 2373522 w 3243376"/>
              <a:gd name="connsiteY1191" fmla="*/ 1166148 h 2504437"/>
              <a:gd name="connsiteX1192" fmla="*/ 2364602 w 3243376"/>
              <a:gd name="connsiteY1192" fmla="*/ 1167422 h 2504437"/>
              <a:gd name="connsiteX1193" fmla="*/ 2363269 w 3243376"/>
              <a:gd name="connsiteY1193" fmla="*/ 1176753 h 2504437"/>
              <a:gd name="connsiteX1194" fmla="*/ 2363163 w 3243376"/>
              <a:gd name="connsiteY1194" fmla="*/ 1176715 h 2504437"/>
              <a:gd name="connsiteX1195" fmla="*/ 2363163 w 3243376"/>
              <a:gd name="connsiteY1195" fmla="*/ 1166486 h 2504437"/>
              <a:gd name="connsiteX1196" fmla="*/ 2363163 w 3243376"/>
              <a:gd name="connsiteY1196" fmla="*/ 1155045 h 2504437"/>
              <a:gd name="connsiteX1197" fmla="*/ 2329773 w 3243376"/>
              <a:gd name="connsiteY1197" fmla="*/ 1154470 h 2504437"/>
              <a:gd name="connsiteX1198" fmla="*/ 2352225 w 3243376"/>
              <a:gd name="connsiteY1198" fmla="*/ 1176921 h 2504437"/>
              <a:gd name="connsiteX1199" fmla="*/ 2352225 w 3243376"/>
              <a:gd name="connsiteY1199" fmla="*/ 1165406 h 2504437"/>
              <a:gd name="connsiteX1200" fmla="*/ 2358701 w 3243376"/>
              <a:gd name="connsiteY1200" fmla="*/ 1175121 h 2504437"/>
              <a:gd name="connsiteX1201" fmla="*/ 2363163 w 3243376"/>
              <a:gd name="connsiteY1201" fmla="*/ 1176715 h 2504437"/>
              <a:gd name="connsiteX1202" fmla="*/ 2363163 w 3243376"/>
              <a:gd name="connsiteY1202" fmla="*/ 1177496 h 2504437"/>
              <a:gd name="connsiteX1203" fmla="*/ 2363269 w 3243376"/>
              <a:gd name="connsiteY1203" fmla="*/ 1176753 h 2504437"/>
              <a:gd name="connsiteX1204" fmla="*/ 2363739 w 3243376"/>
              <a:gd name="connsiteY1204" fmla="*/ 1176921 h 2504437"/>
              <a:gd name="connsiteX1205" fmla="*/ 2369495 w 3243376"/>
              <a:gd name="connsiteY1205" fmla="*/ 1178360 h 2504437"/>
              <a:gd name="connsiteX1206" fmla="*/ 2370343 w 3243376"/>
              <a:gd name="connsiteY1206" fmla="*/ 1179843 h 2504437"/>
              <a:gd name="connsiteX1207" fmla="*/ 2367509 w 3243376"/>
              <a:gd name="connsiteY1207" fmla="*/ 1187778 h 2504437"/>
              <a:gd name="connsiteX1208" fmla="*/ 2358269 w 3243376"/>
              <a:gd name="connsiteY1208" fmla="*/ 1186995 h 2504437"/>
              <a:gd name="connsiteX1209" fmla="*/ 2341287 w 3243376"/>
              <a:gd name="connsiteY1209" fmla="*/ 1176921 h 2504437"/>
              <a:gd name="connsiteX1210" fmla="*/ 2329773 w 3243376"/>
              <a:gd name="connsiteY1210" fmla="*/ 1221823 h 2504437"/>
              <a:gd name="connsiteX1211" fmla="*/ 2341287 w 3243376"/>
              <a:gd name="connsiteY1211" fmla="*/ 1210310 h 2504437"/>
              <a:gd name="connsiteX1212" fmla="*/ 2352297 w 3243376"/>
              <a:gd name="connsiteY1212" fmla="*/ 1211749 h 2504437"/>
              <a:gd name="connsiteX1213" fmla="*/ 2362515 w 3243376"/>
              <a:gd name="connsiteY1213" fmla="*/ 1220746 h 2504437"/>
              <a:gd name="connsiteX1214" fmla="*/ 2362274 w 3243376"/>
              <a:gd name="connsiteY1214" fmla="*/ 1221196 h 2504437"/>
              <a:gd name="connsiteX1215" fmla="*/ 2353664 w 3243376"/>
              <a:gd name="connsiteY1215" fmla="*/ 1217506 h 2504437"/>
              <a:gd name="connsiteX1216" fmla="*/ 2352225 w 3243376"/>
              <a:gd name="connsiteY1216" fmla="*/ 1221824 h 2504437"/>
              <a:gd name="connsiteX1217" fmla="*/ 2340712 w 3243376"/>
              <a:gd name="connsiteY1217" fmla="*/ 1233337 h 2504437"/>
              <a:gd name="connsiteX1218" fmla="*/ 2499024 w 3243376"/>
              <a:gd name="connsiteY1218" fmla="*/ 1312781 h 2504437"/>
              <a:gd name="connsiteX1219" fmla="*/ 2510537 w 3243376"/>
              <a:gd name="connsiteY1219" fmla="*/ 1312781 h 2504437"/>
              <a:gd name="connsiteX1220" fmla="*/ 2499024 w 3243376"/>
              <a:gd name="connsiteY1220" fmla="*/ 1301267 h 2504437"/>
              <a:gd name="connsiteX1221" fmla="*/ 2499024 w 3243376"/>
              <a:gd name="connsiteY1221" fmla="*/ 1312781 h 2504437"/>
              <a:gd name="connsiteX1222" fmla="*/ 2272206 w 3243376"/>
              <a:gd name="connsiteY1222" fmla="*/ 1200524 h 2504437"/>
              <a:gd name="connsiteX1223" fmla="*/ 2274732 w 3243376"/>
              <a:gd name="connsiteY1223" fmla="*/ 1189945 h 2504437"/>
              <a:gd name="connsiteX1224" fmla="*/ 2277063 w 3243376"/>
              <a:gd name="connsiteY1224" fmla="*/ 1190809 h 2504437"/>
              <a:gd name="connsiteX1225" fmla="*/ 2272206 w 3243376"/>
              <a:gd name="connsiteY1225" fmla="*/ 1200524 h 2504437"/>
              <a:gd name="connsiteX1226" fmla="*/ 1896863 w 3243376"/>
              <a:gd name="connsiteY1226" fmla="*/ 1020336 h 2504437"/>
              <a:gd name="connsiteX1227" fmla="*/ 1908377 w 3243376"/>
              <a:gd name="connsiteY1227" fmla="*/ 1020336 h 2504437"/>
              <a:gd name="connsiteX1228" fmla="*/ 1908619 w 3243376"/>
              <a:gd name="connsiteY1228" fmla="*/ 999854 h 2504437"/>
              <a:gd name="connsiteX1229" fmla="*/ 1919890 w 3243376"/>
              <a:gd name="connsiteY1229" fmla="*/ 997885 h 2504437"/>
              <a:gd name="connsiteX1230" fmla="*/ 1919890 w 3243376"/>
              <a:gd name="connsiteY1230" fmla="*/ 998460 h 2504437"/>
              <a:gd name="connsiteX1231" fmla="*/ 1931403 w 3243376"/>
              <a:gd name="connsiteY1231" fmla="*/ 986946 h 2504437"/>
              <a:gd name="connsiteX1232" fmla="*/ 1919890 w 3243376"/>
              <a:gd name="connsiteY1232" fmla="*/ 975433 h 2504437"/>
              <a:gd name="connsiteX1233" fmla="*/ 1919890 w 3243376"/>
              <a:gd name="connsiteY1233" fmla="*/ 986515 h 2504437"/>
              <a:gd name="connsiteX1234" fmla="*/ 1919890 w 3243376"/>
              <a:gd name="connsiteY1234" fmla="*/ 997883 h 2504437"/>
              <a:gd name="connsiteX1235" fmla="*/ 1916382 w 3243376"/>
              <a:gd name="connsiteY1235" fmla="*/ 992847 h 2504437"/>
              <a:gd name="connsiteX1236" fmla="*/ 1897439 w 3243376"/>
              <a:gd name="connsiteY1236" fmla="*/ 986371 h 2504437"/>
              <a:gd name="connsiteX1237" fmla="*/ 1896863 w 3243376"/>
              <a:gd name="connsiteY1237" fmla="*/ 1020336 h 2504437"/>
              <a:gd name="connsiteX1238" fmla="*/ 2777652 w 3243376"/>
              <a:gd name="connsiteY1238" fmla="*/ 1456988 h 2504437"/>
              <a:gd name="connsiteX1239" fmla="*/ 2783409 w 3243376"/>
              <a:gd name="connsiteY1239" fmla="*/ 1458427 h 2504437"/>
              <a:gd name="connsiteX1240" fmla="*/ 2771895 w 3243376"/>
              <a:gd name="connsiteY1240" fmla="*/ 1446914 h 2504437"/>
              <a:gd name="connsiteX1241" fmla="*/ 2777652 w 3243376"/>
              <a:gd name="connsiteY1241" fmla="*/ 1456988 h 2504437"/>
              <a:gd name="connsiteX1242" fmla="*/ 1954431 w 3243376"/>
              <a:gd name="connsiteY1242" fmla="*/ 1054301 h 2504437"/>
              <a:gd name="connsiteX1243" fmla="*/ 1952057 w 3243376"/>
              <a:gd name="connsiteY1243" fmla="*/ 1048010 h 2504437"/>
              <a:gd name="connsiteX1244" fmla="*/ 1952991 w 3243376"/>
              <a:gd name="connsiteY1244" fmla="*/ 1048543 h 2504437"/>
              <a:gd name="connsiteX1245" fmla="*/ 1954431 w 3243376"/>
              <a:gd name="connsiteY1245" fmla="*/ 1054301 h 2504437"/>
              <a:gd name="connsiteX1246" fmla="*/ 2658486 w 3243376"/>
              <a:gd name="connsiteY1246" fmla="*/ 1403163 h 2504437"/>
              <a:gd name="connsiteX1247" fmla="*/ 2670000 w 3243376"/>
              <a:gd name="connsiteY1247" fmla="*/ 1391649 h 2504437"/>
              <a:gd name="connsiteX1248" fmla="*/ 2658486 w 3243376"/>
              <a:gd name="connsiteY1248" fmla="*/ 1380135 h 2504437"/>
              <a:gd name="connsiteX1249" fmla="*/ 2646973 w 3243376"/>
              <a:gd name="connsiteY1249" fmla="*/ 1380135 h 2504437"/>
              <a:gd name="connsiteX1250" fmla="*/ 2646973 w 3243376"/>
              <a:gd name="connsiteY1250" fmla="*/ 1391649 h 2504437"/>
              <a:gd name="connsiteX1251" fmla="*/ 2658486 w 3243376"/>
              <a:gd name="connsiteY1251" fmla="*/ 1403163 h 2504437"/>
              <a:gd name="connsiteX1252" fmla="*/ 2033875 w 3243376"/>
              <a:gd name="connsiteY1252" fmla="*/ 1098628 h 2504437"/>
              <a:gd name="connsiteX1253" fmla="*/ 2056326 w 3243376"/>
              <a:gd name="connsiteY1253" fmla="*/ 1098628 h 2504437"/>
              <a:gd name="connsiteX1254" fmla="*/ 2033875 w 3243376"/>
              <a:gd name="connsiteY1254" fmla="*/ 1098628 h 2504437"/>
              <a:gd name="connsiteX1255" fmla="*/ 2397128 w 3243376"/>
              <a:gd name="connsiteY1255" fmla="*/ 1278816 h 2504437"/>
              <a:gd name="connsiteX1256" fmla="*/ 2419579 w 3243376"/>
              <a:gd name="connsiteY1256" fmla="*/ 1267302 h 2504437"/>
              <a:gd name="connsiteX1257" fmla="*/ 2419579 w 3243376"/>
              <a:gd name="connsiteY1257" fmla="*/ 1256364 h 2504437"/>
              <a:gd name="connsiteX1258" fmla="*/ 2397128 w 3243376"/>
              <a:gd name="connsiteY1258" fmla="*/ 1278816 h 2504437"/>
              <a:gd name="connsiteX1259" fmla="*/ 2896818 w 3243376"/>
              <a:gd name="connsiteY1259" fmla="*/ 1526358 h 2504437"/>
              <a:gd name="connsiteX1260" fmla="*/ 2919269 w 3243376"/>
              <a:gd name="connsiteY1260" fmla="*/ 1514844 h 2504437"/>
              <a:gd name="connsiteX1261" fmla="*/ 2896818 w 3243376"/>
              <a:gd name="connsiteY1261" fmla="*/ 1526358 h 2504437"/>
              <a:gd name="connsiteX1262" fmla="*/ 2374677 w 3243376"/>
              <a:gd name="connsiteY1262" fmla="*/ 1267878 h 2504437"/>
              <a:gd name="connsiteX1263" fmla="*/ 2397129 w 3243376"/>
              <a:gd name="connsiteY1263" fmla="*/ 1256365 h 2504437"/>
              <a:gd name="connsiteX1264" fmla="*/ 2374677 w 3243376"/>
              <a:gd name="connsiteY1264" fmla="*/ 1267878 h 2504437"/>
              <a:gd name="connsiteX1265" fmla="*/ 1942917 w 3243376"/>
              <a:gd name="connsiteY1265" fmla="*/ 1054301 h 2504437"/>
              <a:gd name="connsiteX1266" fmla="*/ 1954431 w 3243376"/>
              <a:gd name="connsiteY1266" fmla="*/ 1054301 h 2504437"/>
              <a:gd name="connsiteX1267" fmla="*/ 1957939 w 3243376"/>
              <a:gd name="connsiteY1267" fmla="*/ 1039702 h 2504437"/>
              <a:gd name="connsiteX1268" fmla="*/ 1964882 w 3243376"/>
              <a:gd name="connsiteY1268" fmla="*/ 1031277 h 2504437"/>
              <a:gd name="connsiteX1269" fmla="*/ 1965369 w 3243376"/>
              <a:gd name="connsiteY1269" fmla="*/ 1031274 h 2504437"/>
              <a:gd name="connsiteX1270" fmla="*/ 1965255 w 3243376"/>
              <a:gd name="connsiteY1270" fmla="*/ 1030825 h 2504437"/>
              <a:gd name="connsiteX1271" fmla="*/ 1965656 w 3243376"/>
              <a:gd name="connsiteY1271" fmla="*/ 1030338 h 2504437"/>
              <a:gd name="connsiteX1272" fmla="*/ 1976883 w 3243376"/>
              <a:gd name="connsiteY1272" fmla="*/ 1031849 h 2504437"/>
              <a:gd name="connsiteX1273" fmla="*/ 2010847 w 3243376"/>
              <a:gd name="connsiteY1273" fmla="*/ 1020336 h 2504437"/>
              <a:gd name="connsiteX1274" fmla="*/ 1999333 w 3243376"/>
              <a:gd name="connsiteY1274" fmla="*/ 986371 h 2504437"/>
              <a:gd name="connsiteX1275" fmla="*/ 1976882 w 3243376"/>
              <a:gd name="connsiteY1275" fmla="*/ 1008823 h 2504437"/>
              <a:gd name="connsiteX1276" fmla="*/ 1965369 w 3243376"/>
              <a:gd name="connsiteY1276" fmla="*/ 997309 h 2504437"/>
              <a:gd name="connsiteX1277" fmla="*/ 1961051 w 3243376"/>
              <a:gd name="connsiteY1277" fmla="*/ 1014291 h 2504437"/>
              <a:gd name="connsiteX1278" fmla="*/ 1965255 w 3243376"/>
              <a:gd name="connsiteY1278" fmla="*/ 1030825 h 2504437"/>
              <a:gd name="connsiteX1279" fmla="*/ 1964882 w 3243376"/>
              <a:gd name="connsiteY1279" fmla="*/ 1031277 h 2504437"/>
              <a:gd name="connsiteX1280" fmla="*/ 1955366 w 3243376"/>
              <a:gd name="connsiteY1280" fmla="*/ 1031346 h 2504437"/>
              <a:gd name="connsiteX1281" fmla="*/ 1954431 w 3243376"/>
              <a:gd name="connsiteY1281" fmla="*/ 1031849 h 2504437"/>
              <a:gd name="connsiteX1282" fmla="*/ 1950113 w 3243376"/>
              <a:gd name="connsiteY1282" fmla="*/ 1042859 h 2504437"/>
              <a:gd name="connsiteX1283" fmla="*/ 1952057 w 3243376"/>
              <a:gd name="connsiteY1283" fmla="*/ 1048010 h 2504437"/>
              <a:gd name="connsiteX1284" fmla="*/ 1942918 w 3243376"/>
              <a:gd name="connsiteY1284" fmla="*/ 1042787 h 2504437"/>
              <a:gd name="connsiteX1285" fmla="*/ 1942917 w 3243376"/>
              <a:gd name="connsiteY1285" fmla="*/ 1054301 h 2504437"/>
              <a:gd name="connsiteX1286" fmla="*/ 2362659 w 3243376"/>
              <a:gd name="connsiteY1286" fmla="*/ 1263794 h 2504437"/>
              <a:gd name="connsiteX1287" fmla="*/ 2374101 w 3243376"/>
              <a:gd name="connsiteY1287" fmla="*/ 1267302 h 2504437"/>
              <a:gd name="connsiteX1288" fmla="*/ 2351649 w 3243376"/>
              <a:gd name="connsiteY1288" fmla="*/ 1244851 h 2504437"/>
              <a:gd name="connsiteX1289" fmla="*/ 2362659 w 3243376"/>
              <a:gd name="connsiteY1289" fmla="*/ 1263794 h 2504437"/>
              <a:gd name="connsiteX1290" fmla="*/ 2794346 w 3243376"/>
              <a:gd name="connsiteY1290" fmla="*/ 1481455 h 2504437"/>
              <a:gd name="connsiteX1291" fmla="*/ 2794347 w 3243376"/>
              <a:gd name="connsiteY1291" fmla="*/ 1469941 h 2504437"/>
              <a:gd name="connsiteX1292" fmla="*/ 2794346 w 3243376"/>
              <a:gd name="connsiteY1292" fmla="*/ 1481455 h 2504437"/>
              <a:gd name="connsiteX1293" fmla="*/ 2158221 w 3243376"/>
              <a:gd name="connsiteY1293" fmla="*/ 1166558 h 2504437"/>
              <a:gd name="connsiteX1294" fmla="*/ 2181249 w 3243376"/>
              <a:gd name="connsiteY1294" fmla="*/ 1166558 h 2504437"/>
              <a:gd name="connsiteX1295" fmla="*/ 2169735 w 3243376"/>
              <a:gd name="connsiteY1295" fmla="*/ 1155045 h 2504437"/>
              <a:gd name="connsiteX1296" fmla="*/ 2158221 w 3243376"/>
              <a:gd name="connsiteY1296" fmla="*/ 1166558 h 2504437"/>
              <a:gd name="connsiteX1297" fmla="*/ 2010847 w 3243376"/>
              <a:gd name="connsiteY1297" fmla="*/ 1098628 h 2504437"/>
              <a:gd name="connsiteX1298" fmla="*/ 2022360 w 3243376"/>
              <a:gd name="connsiteY1298" fmla="*/ 1087115 h 2504437"/>
              <a:gd name="connsiteX1299" fmla="*/ 2010847 w 3243376"/>
              <a:gd name="connsiteY1299" fmla="*/ 1098628 h 2504437"/>
              <a:gd name="connsiteX1300" fmla="*/ 2256014 w 3243376"/>
              <a:gd name="connsiteY1300" fmla="*/ 1222705 h 2504437"/>
              <a:gd name="connsiteX1301" fmla="*/ 2260692 w 3243376"/>
              <a:gd name="connsiteY1301" fmla="*/ 1222975 h 2504437"/>
              <a:gd name="connsiteX1302" fmla="*/ 2260692 w 3243376"/>
              <a:gd name="connsiteY1302" fmla="*/ 1211461 h 2504437"/>
              <a:gd name="connsiteX1303" fmla="*/ 2294656 w 3243376"/>
              <a:gd name="connsiteY1303" fmla="*/ 1222975 h 2504437"/>
              <a:gd name="connsiteX1304" fmla="*/ 2306171 w 3243376"/>
              <a:gd name="connsiteY1304" fmla="*/ 1211461 h 2504437"/>
              <a:gd name="connsiteX1305" fmla="*/ 2329198 w 3243376"/>
              <a:gd name="connsiteY1305" fmla="*/ 1234488 h 2504437"/>
              <a:gd name="connsiteX1306" fmla="*/ 2295233 w 3243376"/>
              <a:gd name="connsiteY1306" fmla="*/ 1200524 h 2504437"/>
              <a:gd name="connsiteX1307" fmla="*/ 2295233 w 3243376"/>
              <a:gd name="connsiteY1307" fmla="*/ 1166558 h 2504437"/>
              <a:gd name="connsiteX1308" fmla="*/ 2295233 w 3243376"/>
              <a:gd name="connsiteY1308" fmla="*/ 1132593 h 2504437"/>
              <a:gd name="connsiteX1309" fmla="*/ 2295233 w 3243376"/>
              <a:gd name="connsiteY1309" fmla="*/ 1121080 h 2504437"/>
              <a:gd name="connsiteX1310" fmla="*/ 2290226 w 3243376"/>
              <a:gd name="connsiteY1310" fmla="*/ 1129841 h 2504437"/>
              <a:gd name="connsiteX1311" fmla="*/ 2283719 w 3243376"/>
              <a:gd name="connsiteY1311" fmla="*/ 1132593 h 2504437"/>
              <a:gd name="connsiteX1312" fmla="*/ 2289476 w 3243376"/>
              <a:gd name="connsiteY1312" fmla="*/ 1131154 h 2504437"/>
              <a:gd name="connsiteX1313" fmla="*/ 2290226 w 3243376"/>
              <a:gd name="connsiteY1313" fmla="*/ 1129841 h 2504437"/>
              <a:gd name="connsiteX1314" fmla="*/ 2290376 w 3243376"/>
              <a:gd name="connsiteY1314" fmla="*/ 1129778 h 2504437"/>
              <a:gd name="connsiteX1315" fmla="*/ 2295233 w 3243376"/>
              <a:gd name="connsiteY1315" fmla="*/ 1144107 h 2504437"/>
              <a:gd name="connsiteX1316" fmla="*/ 2283719 w 3243376"/>
              <a:gd name="connsiteY1316" fmla="*/ 1144107 h 2504437"/>
              <a:gd name="connsiteX1317" fmla="*/ 2277962 w 3243376"/>
              <a:gd name="connsiteY1317" fmla="*/ 1176416 h 2504437"/>
              <a:gd name="connsiteX1318" fmla="*/ 2274732 w 3243376"/>
              <a:gd name="connsiteY1318" fmla="*/ 1189945 h 2504437"/>
              <a:gd name="connsiteX1319" fmla="*/ 2272206 w 3243376"/>
              <a:gd name="connsiteY1319" fmla="*/ 1189009 h 2504437"/>
              <a:gd name="connsiteX1320" fmla="*/ 2272206 w 3243376"/>
              <a:gd name="connsiteY1320" fmla="*/ 1200524 h 2504437"/>
              <a:gd name="connsiteX1321" fmla="*/ 2256014 w 3243376"/>
              <a:gd name="connsiteY1321" fmla="*/ 1222705 h 2504437"/>
              <a:gd name="connsiteX1322" fmla="*/ 2454120 w 3243376"/>
              <a:gd name="connsiteY1322" fmla="*/ 1323718 h 2504437"/>
              <a:gd name="connsiteX1323" fmla="*/ 2476571 w 3243376"/>
              <a:gd name="connsiteY1323" fmla="*/ 1323719 h 2504437"/>
              <a:gd name="connsiteX1324" fmla="*/ 2476572 w 3243376"/>
              <a:gd name="connsiteY1324" fmla="*/ 1312205 h 2504437"/>
              <a:gd name="connsiteX1325" fmla="*/ 2454120 w 3243376"/>
              <a:gd name="connsiteY1325" fmla="*/ 1323718 h 2504437"/>
              <a:gd name="connsiteX1326" fmla="*/ 3089669 w 3243376"/>
              <a:gd name="connsiteY1326" fmla="*/ 1638615 h 2504437"/>
              <a:gd name="connsiteX1327" fmla="*/ 3101183 w 3243376"/>
              <a:gd name="connsiteY1327" fmla="*/ 1638615 h 2504437"/>
              <a:gd name="connsiteX1328" fmla="*/ 3089669 w 3243376"/>
              <a:gd name="connsiteY1328" fmla="*/ 1627102 h 2504437"/>
              <a:gd name="connsiteX1329" fmla="*/ 3089669 w 3243376"/>
              <a:gd name="connsiteY1329" fmla="*/ 1638615 h 2504437"/>
              <a:gd name="connsiteX1330" fmla="*/ 2748867 w 3243376"/>
              <a:gd name="connsiteY1330" fmla="*/ 1469941 h 2504437"/>
              <a:gd name="connsiteX1331" fmla="*/ 2748867 w 3243376"/>
              <a:gd name="connsiteY1331" fmla="*/ 1425038 h 2504437"/>
              <a:gd name="connsiteX1332" fmla="*/ 2748867 w 3243376"/>
              <a:gd name="connsiteY1332" fmla="*/ 1469941 h 2504437"/>
              <a:gd name="connsiteX1333" fmla="*/ 2612432 w 3243376"/>
              <a:gd name="connsiteY1333" fmla="*/ 1402587 h 2504437"/>
              <a:gd name="connsiteX1334" fmla="*/ 2623945 w 3243376"/>
              <a:gd name="connsiteY1334" fmla="*/ 1391073 h 2504437"/>
              <a:gd name="connsiteX1335" fmla="*/ 2499592 w 3243376"/>
              <a:gd name="connsiteY1335" fmla="*/ 1346708 h 2504437"/>
              <a:gd name="connsiteX1336" fmla="*/ 2499502 w 3243376"/>
              <a:gd name="connsiteY1336" fmla="*/ 1346225 h 2504437"/>
              <a:gd name="connsiteX1337" fmla="*/ 2499599 w 3243376"/>
              <a:gd name="connsiteY1337" fmla="*/ 1346170 h 2504437"/>
              <a:gd name="connsiteX1338" fmla="*/ 2499591 w 3243376"/>
              <a:gd name="connsiteY1338" fmla="*/ 1346744 h 2504437"/>
              <a:gd name="connsiteX1339" fmla="*/ 2499592 w 3243376"/>
              <a:gd name="connsiteY1339" fmla="*/ 1346708 h 2504437"/>
              <a:gd name="connsiteX1340" fmla="*/ 2499599 w 3243376"/>
              <a:gd name="connsiteY1340" fmla="*/ 1346746 h 2504437"/>
              <a:gd name="connsiteX1341" fmla="*/ 2408642 w 3243376"/>
              <a:gd name="connsiteY1341" fmla="*/ 1301842 h 2504437"/>
              <a:gd name="connsiteX1342" fmla="*/ 2420155 w 3243376"/>
              <a:gd name="connsiteY1342" fmla="*/ 1290329 h 2504437"/>
              <a:gd name="connsiteX1343" fmla="*/ 2408642 w 3243376"/>
              <a:gd name="connsiteY1343" fmla="*/ 1278816 h 2504437"/>
              <a:gd name="connsiteX1344" fmla="*/ 2408642 w 3243376"/>
              <a:gd name="connsiteY1344" fmla="*/ 1290329 h 2504437"/>
              <a:gd name="connsiteX1345" fmla="*/ 2408642 w 3243376"/>
              <a:gd name="connsiteY1345" fmla="*/ 1301842 h 2504437"/>
              <a:gd name="connsiteX1346" fmla="*/ 2493842 w 3243376"/>
              <a:gd name="connsiteY1346" fmla="*/ 1345307 h 2504437"/>
              <a:gd name="connsiteX1347" fmla="*/ 2488084 w 3243376"/>
              <a:gd name="connsiteY1347" fmla="*/ 1335232 h 2504437"/>
              <a:gd name="connsiteX1348" fmla="*/ 2497728 w 3243376"/>
              <a:gd name="connsiteY1348" fmla="*/ 1336671 h 2504437"/>
              <a:gd name="connsiteX1349" fmla="*/ 2499502 w 3243376"/>
              <a:gd name="connsiteY1349" fmla="*/ 1346225 h 2504437"/>
              <a:gd name="connsiteX1350" fmla="*/ 2498897 w 3243376"/>
              <a:gd name="connsiteY1350" fmla="*/ 1346571 h 2504437"/>
              <a:gd name="connsiteX1351" fmla="*/ 2032075 w 3243376"/>
              <a:gd name="connsiteY1351" fmla="*/ 1119676 h 2504437"/>
              <a:gd name="connsiteX1352" fmla="*/ 2045387 w 3243376"/>
              <a:gd name="connsiteY1352" fmla="*/ 1121655 h 2504437"/>
              <a:gd name="connsiteX1353" fmla="*/ 2033875 w 3243376"/>
              <a:gd name="connsiteY1353" fmla="*/ 1110142 h 2504437"/>
              <a:gd name="connsiteX1354" fmla="*/ 2022360 w 3243376"/>
              <a:gd name="connsiteY1354" fmla="*/ 1098628 h 2504437"/>
              <a:gd name="connsiteX1355" fmla="*/ 2032075 w 3243376"/>
              <a:gd name="connsiteY1355" fmla="*/ 1119676 h 2504437"/>
              <a:gd name="connsiteX1356" fmla="*/ 1886501 w 3243376"/>
              <a:gd name="connsiteY1356" fmla="*/ 1053725 h 2504437"/>
              <a:gd name="connsiteX1357" fmla="*/ 1908952 w 3243376"/>
              <a:gd name="connsiteY1357" fmla="*/ 1053725 h 2504437"/>
              <a:gd name="connsiteX1358" fmla="*/ 1897438 w 3243376"/>
              <a:gd name="connsiteY1358" fmla="*/ 1031273 h 2504437"/>
              <a:gd name="connsiteX1359" fmla="*/ 1886501 w 3243376"/>
              <a:gd name="connsiteY1359" fmla="*/ 1053725 h 2504437"/>
              <a:gd name="connsiteX1360" fmla="*/ 2346792 w 3243376"/>
              <a:gd name="connsiteY1360" fmla="*/ 1281703 h 2504437"/>
              <a:gd name="connsiteX1361" fmla="*/ 2351649 w 3243376"/>
              <a:gd name="connsiteY1361" fmla="*/ 1278816 h 2504437"/>
              <a:gd name="connsiteX1362" fmla="*/ 2351649 w 3243376"/>
              <a:gd name="connsiteY1362" fmla="*/ 1267302 h 2504437"/>
              <a:gd name="connsiteX1363" fmla="*/ 2351649 w 3243376"/>
              <a:gd name="connsiteY1363" fmla="*/ 1256364 h 2504437"/>
              <a:gd name="connsiteX1364" fmla="*/ 2346792 w 3243376"/>
              <a:gd name="connsiteY1364" fmla="*/ 1281703 h 2504437"/>
              <a:gd name="connsiteX1365" fmla="*/ 2658486 w 3243376"/>
              <a:gd name="connsiteY1365" fmla="*/ 1437409 h 2504437"/>
              <a:gd name="connsiteX1366" fmla="*/ 2657675 w 3243376"/>
              <a:gd name="connsiteY1366" fmla="*/ 1436803 h 2504437"/>
              <a:gd name="connsiteX1367" fmla="*/ 2658486 w 3243376"/>
              <a:gd name="connsiteY1367" fmla="*/ 1435976 h 2504437"/>
              <a:gd name="connsiteX1368" fmla="*/ 2999289 w 3243376"/>
              <a:gd name="connsiteY1368" fmla="*/ 1616164 h 2504437"/>
              <a:gd name="connsiteX1369" fmla="*/ 3033254 w 3243376"/>
              <a:gd name="connsiteY1369" fmla="*/ 1604651 h 2504437"/>
              <a:gd name="connsiteX1370" fmla="*/ 3010802 w 3243376"/>
              <a:gd name="connsiteY1370" fmla="*/ 1604650 h 2504437"/>
              <a:gd name="connsiteX1371" fmla="*/ 2999289 w 3243376"/>
              <a:gd name="connsiteY1371" fmla="*/ 1616164 h 2504437"/>
              <a:gd name="connsiteX1372" fmla="*/ 1841022 w 3243376"/>
              <a:gd name="connsiteY1372" fmla="*/ 1042787 h 2504437"/>
              <a:gd name="connsiteX1373" fmla="*/ 1863473 w 3243376"/>
              <a:gd name="connsiteY1373" fmla="*/ 1031274 h 2504437"/>
              <a:gd name="connsiteX1374" fmla="*/ 1851960 w 3243376"/>
              <a:gd name="connsiteY1374" fmla="*/ 1031274 h 2504437"/>
              <a:gd name="connsiteX1375" fmla="*/ 1841022 w 3243376"/>
              <a:gd name="connsiteY1375" fmla="*/ 1042787 h 2504437"/>
              <a:gd name="connsiteX1376" fmla="*/ 2635458 w 3243376"/>
              <a:gd name="connsiteY1376" fmla="*/ 1436552 h 2504437"/>
              <a:gd name="connsiteX1377" fmla="*/ 2646972 w 3243376"/>
              <a:gd name="connsiteY1377" fmla="*/ 1436552 h 2504437"/>
              <a:gd name="connsiteX1378" fmla="*/ 2646972 w 3243376"/>
              <a:gd name="connsiteY1378" fmla="*/ 1425038 h 2504437"/>
              <a:gd name="connsiteX1379" fmla="*/ 2635458 w 3243376"/>
              <a:gd name="connsiteY1379" fmla="*/ 1436552 h 2504437"/>
              <a:gd name="connsiteX1380" fmla="*/ 2432712 w 3243376"/>
              <a:gd name="connsiteY1380" fmla="*/ 1338047 h 2504437"/>
              <a:gd name="connsiteX1381" fmla="*/ 2431092 w 3243376"/>
              <a:gd name="connsiteY1381" fmla="*/ 1323719 h 2504437"/>
              <a:gd name="connsiteX1382" fmla="*/ 2431093 w 3243376"/>
              <a:gd name="connsiteY1382" fmla="*/ 1335232 h 2504437"/>
              <a:gd name="connsiteX1383" fmla="*/ 2432712 w 3243376"/>
              <a:gd name="connsiteY1383" fmla="*/ 1338047 h 2504437"/>
              <a:gd name="connsiteX1384" fmla="*/ 2328622 w 3243376"/>
              <a:gd name="connsiteY1384" fmla="*/ 1289754 h 2504437"/>
              <a:gd name="connsiteX1385" fmla="*/ 2306171 w 3243376"/>
              <a:gd name="connsiteY1385" fmla="*/ 1267302 h 2504437"/>
              <a:gd name="connsiteX1386" fmla="*/ 2317684 w 3243376"/>
              <a:gd name="connsiteY1386" fmla="*/ 1267302 h 2504437"/>
              <a:gd name="connsiteX1387" fmla="*/ 2317684 w 3243376"/>
              <a:gd name="connsiteY1387" fmla="*/ 1278815 h 2504437"/>
              <a:gd name="connsiteX1388" fmla="*/ 2328622 w 3243376"/>
              <a:gd name="connsiteY1388" fmla="*/ 1278240 h 2504437"/>
              <a:gd name="connsiteX1389" fmla="*/ 2328622 w 3243376"/>
              <a:gd name="connsiteY1389" fmla="*/ 1289754 h 2504437"/>
              <a:gd name="connsiteX1390" fmla="*/ 2351650 w 3243376"/>
              <a:gd name="connsiteY1390" fmla="*/ 1301267 h 2504437"/>
              <a:gd name="connsiteX1391" fmla="*/ 2363163 w 3243376"/>
              <a:gd name="connsiteY1391" fmla="*/ 1301267 h 2504437"/>
              <a:gd name="connsiteX1392" fmla="*/ 2363163 w 3243376"/>
              <a:gd name="connsiteY1392" fmla="*/ 1289754 h 2504437"/>
              <a:gd name="connsiteX1393" fmla="*/ 2374676 w 3243376"/>
              <a:gd name="connsiteY1393" fmla="*/ 1289754 h 2504437"/>
              <a:gd name="connsiteX1394" fmla="*/ 2363163 w 3243376"/>
              <a:gd name="connsiteY1394" fmla="*/ 1278240 h 2504437"/>
              <a:gd name="connsiteX1395" fmla="*/ 2363163 w 3243376"/>
              <a:gd name="connsiteY1395" fmla="*/ 1289754 h 2504437"/>
              <a:gd name="connsiteX1396" fmla="*/ 2351650 w 3243376"/>
              <a:gd name="connsiteY1396" fmla="*/ 1301267 h 2504437"/>
              <a:gd name="connsiteX1397" fmla="*/ 2533563 w 3243376"/>
              <a:gd name="connsiteY1397" fmla="*/ 1391649 h 2504437"/>
              <a:gd name="connsiteX1398" fmla="*/ 2533488 w 3243376"/>
              <a:gd name="connsiteY1398" fmla="*/ 1391564 h 2504437"/>
              <a:gd name="connsiteX1399" fmla="*/ 2538025 w 3243376"/>
              <a:gd name="connsiteY1399" fmla="*/ 1385568 h 2504437"/>
              <a:gd name="connsiteX1400" fmla="*/ 2544502 w 3243376"/>
              <a:gd name="connsiteY1400" fmla="*/ 1380711 h 2504437"/>
              <a:gd name="connsiteX1401" fmla="*/ 2543062 w 3243376"/>
              <a:gd name="connsiteY1401" fmla="*/ 1386468 h 2504437"/>
              <a:gd name="connsiteX1402" fmla="*/ 2533902 w 3243376"/>
              <a:gd name="connsiteY1402" fmla="*/ 1391702 h 2504437"/>
              <a:gd name="connsiteX1403" fmla="*/ 2623945 w 3243376"/>
              <a:gd name="connsiteY1403" fmla="*/ 1436552 h 2504437"/>
              <a:gd name="connsiteX1404" fmla="*/ 2635458 w 3243376"/>
              <a:gd name="connsiteY1404" fmla="*/ 1425038 h 2504437"/>
              <a:gd name="connsiteX1405" fmla="*/ 2623945 w 3243376"/>
              <a:gd name="connsiteY1405" fmla="*/ 1436552 h 2504437"/>
              <a:gd name="connsiteX1406" fmla="*/ 2062802 w 3243376"/>
              <a:gd name="connsiteY1406" fmla="*/ 1164759 h 2504437"/>
              <a:gd name="connsiteX1407" fmla="*/ 2067839 w 3243376"/>
              <a:gd name="connsiteY1407" fmla="*/ 1166558 h 2504437"/>
              <a:gd name="connsiteX1408" fmla="*/ 2067839 w 3243376"/>
              <a:gd name="connsiteY1408" fmla="*/ 1155045 h 2504437"/>
              <a:gd name="connsiteX1409" fmla="*/ 2057765 w 3243376"/>
              <a:gd name="connsiteY1409" fmla="*/ 1155045 h 2504437"/>
              <a:gd name="connsiteX1410" fmla="*/ 2056327 w 3243376"/>
              <a:gd name="connsiteY1410" fmla="*/ 1155045 h 2504437"/>
              <a:gd name="connsiteX1411" fmla="*/ 2056326 w 3243376"/>
              <a:gd name="connsiteY1411" fmla="*/ 1155045 h 2504437"/>
              <a:gd name="connsiteX1412" fmla="*/ 2053268 w 3243376"/>
              <a:gd name="connsiteY1412" fmla="*/ 1155045 h 2504437"/>
              <a:gd name="connsiteX1413" fmla="*/ 2056327 w 3243376"/>
              <a:gd name="connsiteY1413" fmla="*/ 1155045 h 2504437"/>
              <a:gd name="connsiteX1414" fmla="*/ 2061363 w 3243376"/>
              <a:gd name="connsiteY1414" fmla="*/ 1156844 h 2504437"/>
              <a:gd name="connsiteX1415" fmla="*/ 2062802 w 3243376"/>
              <a:gd name="connsiteY1415" fmla="*/ 1164759 h 2504437"/>
              <a:gd name="connsiteX1416" fmla="*/ 3015984 w 3243376"/>
              <a:gd name="connsiteY1416" fmla="*/ 1641278 h 2504437"/>
              <a:gd name="connsiteX1417" fmla="*/ 3021740 w 3243376"/>
              <a:gd name="connsiteY1417" fmla="*/ 1638615 h 2504437"/>
              <a:gd name="connsiteX1418" fmla="*/ 3010227 w 3243376"/>
              <a:gd name="connsiteY1418" fmla="*/ 1627102 h 2504437"/>
              <a:gd name="connsiteX1419" fmla="*/ 3021740 w 3243376"/>
              <a:gd name="connsiteY1419" fmla="*/ 1627102 h 2504437"/>
              <a:gd name="connsiteX1420" fmla="*/ 3010227 w 3243376"/>
              <a:gd name="connsiteY1420" fmla="*/ 1627102 h 2504437"/>
              <a:gd name="connsiteX1421" fmla="*/ 3015984 w 3243376"/>
              <a:gd name="connsiteY1421" fmla="*/ 1641278 h 2504437"/>
              <a:gd name="connsiteX1422" fmla="*/ 2510537 w 3243376"/>
              <a:gd name="connsiteY1422" fmla="*/ 1391073 h 2504437"/>
              <a:gd name="connsiteX1423" fmla="*/ 2522050 w 3243376"/>
              <a:gd name="connsiteY1423" fmla="*/ 1379559 h 2504437"/>
              <a:gd name="connsiteX1424" fmla="*/ 2510537 w 3243376"/>
              <a:gd name="connsiteY1424" fmla="*/ 1379559 h 2504437"/>
              <a:gd name="connsiteX1425" fmla="*/ 2510537 w 3243376"/>
              <a:gd name="connsiteY1425" fmla="*/ 1391073 h 2504437"/>
              <a:gd name="connsiteX1426" fmla="*/ 2384788 w 3243376"/>
              <a:gd name="connsiteY1426" fmla="*/ 1332979 h 2504437"/>
              <a:gd name="connsiteX1427" fmla="*/ 2381297 w 3243376"/>
              <a:gd name="connsiteY1427" fmla="*/ 1328324 h 2504437"/>
              <a:gd name="connsiteX1428" fmla="*/ 2385615 w 3243376"/>
              <a:gd name="connsiteY1428" fmla="*/ 1322568 h 2504437"/>
              <a:gd name="connsiteX1429" fmla="*/ 2385615 w 3243376"/>
              <a:gd name="connsiteY1429" fmla="*/ 1334081 h 2504437"/>
              <a:gd name="connsiteX1430" fmla="*/ 2384773 w 3243376"/>
              <a:gd name="connsiteY1430" fmla="*/ 1333165 h 2504437"/>
              <a:gd name="connsiteX1431" fmla="*/ 2384788 w 3243376"/>
              <a:gd name="connsiteY1431" fmla="*/ 1332979 h 2504437"/>
              <a:gd name="connsiteX1432" fmla="*/ 1885925 w 3243376"/>
              <a:gd name="connsiteY1432" fmla="*/ 1087690 h 2504437"/>
              <a:gd name="connsiteX1433" fmla="*/ 1893984 w 3243376"/>
              <a:gd name="connsiteY1433" fmla="*/ 1076176 h 2504437"/>
              <a:gd name="connsiteX1434" fmla="*/ 1895999 w 3243376"/>
              <a:gd name="connsiteY1434" fmla="*/ 1076177 h 2504437"/>
              <a:gd name="connsiteX1435" fmla="*/ 1897439 w 3243376"/>
              <a:gd name="connsiteY1435" fmla="*/ 1076177 h 2504437"/>
              <a:gd name="connsiteX1436" fmla="*/ 1896000 w 3243376"/>
              <a:gd name="connsiteY1436" fmla="*/ 1073299 h 2504437"/>
              <a:gd name="connsiteX1437" fmla="*/ 1893984 w 3243376"/>
              <a:gd name="connsiteY1437" fmla="*/ 1076176 h 2504437"/>
              <a:gd name="connsiteX1438" fmla="*/ 1885924 w 3243376"/>
              <a:gd name="connsiteY1438" fmla="*/ 1076176 h 2504437"/>
              <a:gd name="connsiteX1439" fmla="*/ 2789489 w 3243376"/>
              <a:gd name="connsiteY1439" fmla="*/ 1535497 h 2504437"/>
              <a:gd name="connsiteX1440" fmla="*/ 2794347 w 3243376"/>
              <a:gd name="connsiteY1440" fmla="*/ 1537296 h 2504437"/>
              <a:gd name="connsiteX1441" fmla="*/ 2794347 w 3243376"/>
              <a:gd name="connsiteY1441" fmla="*/ 1525782 h 2504437"/>
              <a:gd name="connsiteX1442" fmla="*/ 2789489 w 3243376"/>
              <a:gd name="connsiteY1442" fmla="*/ 1535497 h 2504437"/>
              <a:gd name="connsiteX1443" fmla="*/ 2489947 w 3243376"/>
              <a:gd name="connsiteY1443" fmla="*/ 1389850 h 2504437"/>
              <a:gd name="connsiteX1444" fmla="*/ 2499599 w 3243376"/>
              <a:gd name="connsiteY1444" fmla="*/ 1391649 h 2504437"/>
              <a:gd name="connsiteX1445" fmla="*/ 2522050 w 3243376"/>
              <a:gd name="connsiteY1445" fmla="*/ 1369197 h 2504437"/>
              <a:gd name="connsiteX1446" fmla="*/ 2523489 w 3243376"/>
              <a:gd name="connsiteY1446" fmla="*/ 1380207 h 2504437"/>
              <a:gd name="connsiteX1447" fmla="*/ 2533488 w 3243376"/>
              <a:gd name="connsiteY1447" fmla="*/ 1391564 h 2504437"/>
              <a:gd name="connsiteX1448" fmla="*/ 2532988 w 3243376"/>
              <a:gd name="connsiteY1448" fmla="*/ 1392225 h 2504437"/>
              <a:gd name="connsiteX1449" fmla="*/ 2533902 w 3243376"/>
              <a:gd name="connsiteY1449" fmla="*/ 1391702 h 2504437"/>
              <a:gd name="connsiteX1450" fmla="*/ 2544925 w 3243376"/>
              <a:gd name="connsiteY1450" fmla="*/ 1393448 h 2504437"/>
              <a:gd name="connsiteX1451" fmla="*/ 2556016 w 3243376"/>
              <a:gd name="connsiteY1451" fmla="*/ 1403163 h 2504437"/>
              <a:gd name="connsiteX1452" fmla="*/ 2556016 w 3243376"/>
              <a:gd name="connsiteY1452" fmla="*/ 1369197 h 2504437"/>
              <a:gd name="connsiteX1453" fmla="*/ 2544502 w 3243376"/>
              <a:gd name="connsiteY1453" fmla="*/ 1380711 h 2504437"/>
              <a:gd name="connsiteX1454" fmla="*/ 2532988 w 3243376"/>
              <a:gd name="connsiteY1454" fmla="*/ 1380711 h 2504437"/>
              <a:gd name="connsiteX1455" fmla="*/ 2532988 w 3243376"/>
              <a:gd name="connsiteY1455" fmla="*/ 1369197 h 2504437"/>
              <a:gd name="connsiteX1456" fmla="*/ 2544502 w 3243376"/>
              <a:gd name="connsiteY1456" fmla="*/ 1369197 h 2504437"/>
              <a:gd name="connsiteX1457" fmla="*/ 2556016 w 3243376"/>
              <a:gd name="connsiteY1457" fmla="*/ 1335232 h 2504437"/>
              <a:gd name="connsiteX1458" fmla="*/ 2556016 w 3243376"/>
              <a:gd name="connsiteY1458" fmla="*/ 1323719 h 2504437"/>
              <a:gd name="connsiteX1459" fmla="*/ 2533564 w 3243376"/>
              <a:gd name="connsiteY1459" fmla="*/ 1323718 h 2504437"/>
              <a:gd name="connsiteX1460" fmla="*/ 2545078 w 3243376"/>
              <a:gd name="connsiteY1460" fmla="*/ 1357684 h 2504437"/>
              <a:gd name="connsiteX1461" fmla="*/ 2533564 w 3243376"/>
              <a:gd name="connsiteY1461" fmla="*/ 1357684 h 2504437"/>
              <a:gd name="connsiteX1462" fmla="*/ 2522050 w 3243376"/>
              <a:gd name="connsiteY1462" fmla="*/ 1335232 h 2504437"/>
              <a:gd name="connsiteX1463" fmla="*/ 2510537 w 3243376"/>
              <a:gd name="connsiteY1463" fmla="*/ 1369197 h 2504437"/>
              <a:gd name="connsiteX1464" fmla="*/ 2510537 w 3243376"/>
              <a:gd name="connsiteY1464" fmla="*/ 1357684 h 2504437"/>
              <a:gd name="connsiteX1465" fmla="*/ 2510537 w 3243376"/>
              <a:gd name="connsiteY1465" fmla="*/ 1323718 h 2504437"/>
              <a:gd name="connsiteX1466" fmla="*/ 2488085 w 3243376"/>
              <a:gd name="connsiteY1466" fmla="*/ 1323719 h 2504437"/>
              <a:gd name="connsiteX1467" fmla="*/ 2476571 w 3243376"/>
              <a:gd name="connsiteY1467" fmla="*/ 1346170 h 2504437"/>
              <a:gd name="connsiteX1468" fmla="*/ 2488084 w 3243376"/>
              <a:gd name="connsiteY1468" fmla="*/ 1357684 h 2504437"/>
              <a:gd name="connsiteX1469" fmla="*/ 2489524 w 3243376"/>
              <a:gd name="connsiteY1469" fmla="*/ 1351927 h 2504437"/>
              <a:gd name="connsiteX1470" fmla="*/ 2498897 w 3243376"/>
              <a:gd name="connsiteY1470" fmla="*/ 1346571 h 2504437"/>
              <a:gd name="connsiteX1471" fmla="*/ 2499591 w 3243376"/>
              <a:gd name="connsiteY1471" fmla="*/ 1346744 h 2504437"/>
              <a:gd name="connsiteX1472" fmla="*/ 2499419 w 3243376"/>
              <a:gd name="connsiteY1472" fmla="*/ 1359330 h 2504437"/>
              <a:gd name="connsiteX1473" fmla="*/ 2488085 w 3243376"/>
              <a:gd name="connsiteY1473" fmla="*/ 1380135 h 2504437"/>
              <a:gd name="connsiteX1474" fmla="*/ 2489947 w 3243376"/>
              <a:gd name="connsiteY1474" fmla="*/ 1389850 h 2504437"/>
              <a:gd name="connsiteX1475" fmla="*/ 2637923 w 3243376"/>
              <a:gd name="connsiteY1475" fmla="*/ 1463465 h 2504437"/>
              <a:gd name="connsiteX1476" fmla="*/ 2658486 w 3243376"/>
              <a:gd name="connsiteY1476" fmla="*/ 1469942 h 2504437"/>
              <a:gd name="connsiteX1477" fmla="*/ 2658486 w 3243376"/>
              <a:gd name="connsiteY1477" fmla="*/ 1447489 h 2504437"/>
              <a:gd name="connsiteX1478" fmla="*/ 2658486 w 3243376"/>
              <a:gd name="connsiteY1478" fmla="*/ 1446050 h 2504437"/>
              <a:gd name="connsiteX1479" fmla="*/ 2658486 w 3243376"/>
              <a:gd name="connsiteY1479" fmla="*/ 1437409 h 2504437"/>
              <a:gd name="connsiteX1480" fmla="*/ 2663883 w 3243376"/>
              <a:gd name="connsiteY1480" fmla="*/ 1441445 h 2504437"/>
              <a:gd name="connsiteX1481" fmla="*/ 2669424 w 3243376"/>
              <a:gd name="connsiteY1481" fmla="*/ 1458427 h 2504437"/>
              <a:gd name="connsiteX1482" fmla="*/ 2680937 w 3243376"/>
              <a:gd name="connsiteY1482" fmla="*/ 1458427 h 2504437"/>
              <a:gd name="connsiteX1483" fmla="*/ 2692452 w 3243376"/>
              <a:gd name="connsiteY1483" fmla="*/ 1458427 h 2504437"/>
              <a:gd name="connsiteX1484" fmla="*/ 2703965 w 3243376"/>
              <a:gd name="connsiteY1484" fmla="*/ 1435976 h 2504437"/>
              <a:gd name="connsiteX1485" fmla="*/ 2714327 w 3243376"/>
              <a:gd name="connsiteY1485" fmla="*/ 1446914 h 2504437"/>
              <a:gd name="connsiteX1486" fmla="*/ 2714327 w 3243376"/>
              <a:gd name="connsiteY1486" fmla="*/ 1435401 h 2504437"/>
              <a:gd name="connsiteX1487" fmla="*/ 2680362 w 3243376"/>
              <a:gd name="connsiteY1487" fmla="*/ 1435401 h 2504437"/>
              <a:gd name="connsiteX1488" fmla="*/ 2680362 w 3243376"/>
              <a:gd name="connsiteY1488" fmla="*/ 1446914 h 2504437"/>
              <a:gd name="connsiteX1489" fmla="*/ 2657911 w 3243376"/>
              <a:gd name="connsiteY1489" fmla="*/ 1424463 h 2504437"/>
              <a:gd name="connsiteX1490" fmla="*/ 2656714 w 3243376"/>
              <a:gd name="connsiteY1490" fmla="*/ 1436084 h 2504437"/>
              <a:gd name="connsiteX1491" fmla="*/ 2657675 w 3243376"/>
              <a:gd name="connsiteY1491" fmla="*/ 1436803 h 2504437"/>
              <a:gd name="connsiteX1492" fmla="*/ 2647477 w 3243376"/>
              <a:gd name="connsiteY1492" fmla="*/ 1447202 h 2504437"/>
              <a:gd name="connsiteX1493" fmla="*/ 2636034 w 3243376"/>
              <a:gd name="connsiteY1493" fmla="*/ 1458428 h 2504437"/>
              <a:gd name="connsiteX1494" fmla="*/ 2637923 w 3243376"/>
              <a:gd name="connsiteY1494" fmla="*/ 1463465 h 2504437"/>
              <a:gd name="connsiteX1495" fmla="*/ 2737929 w 3243376"/>
              <a:gd name="connsiteY1495" fmla="*/ 1514844 h 2504437"/>
              <a:gd name="connsiteX1496" fmla="*/ 2749444 w 3243376"/>
              <a:gd name="connsiteY1496" fmla="*/ 1503331 h 2504437"/>
              <a:gd name="connsiteX1497" fmla="*/ 2737929 w 3243376"/>
              <a:gd name="connsiteY1497" fmla="*/ 1503331 h 2504437"/>
              <a:gd name="connsiteX1498" fmla="*/ 2737929 w 3243376"/>
              <a:gd name="connsiteY1498" fmla="*/ 1514844 h 2504437"/>
              <a:gd name="connsiteX1499" fmla="*/ 2465058 w 3243376"/>
              <a:gd name="connsiteY1499" fmla="*/ 1380135 h 2504437"/>
              <a:gd name="connsiteX1500" fmla="*/ 2463613 w 3243376"/>
              <a:gd name="connsiteY1500" fmla="*/ 1379105 h 2504437"/>
              <a:gd name="connsiteX1501" fmla="*/ 2464482 w 3243376"/>
              <a:gd name="connsiteY1501" fmla="*/ 1379559 h 2504437"/>
              <a:gd name="connsiteX1502" fmla="*/ 2465040 w 3243376"/>
              <a:gd name="connsiteY1502" fmla="*/ 1380097 h 2504437"/>
              <a:gd name="connsiteX1503" fmla="*/ 1658532 w 3243376"/>
              <a:gd name="connsiteY1503" fmla="*/ 997884 h 2504437"/>
              <a:gd name="connsiteX1504" fmla="*/ 1670045 w 3243376"/>
              <a:gd name="connsiteY1504" fmla="*/ 986371 h 2504437"/>
              <a:gd name="connsiteX1505" fmla="*/ 1658532 w 3243376"/>
              <a:gd name="connsiteY1505" fmla="*/ 986371 h 2504437"/>
              <a:gd name="connsiteX1506" fmla="*/ 1670045 w 3243376"/>
              <a:gd name="connsiteY1506" fmla="*/ 986371 h 2504437"/>
              <a:gd name="connsiteX1507" fmla="*/ 1658532 w 3243376"/>
              <a:gd name="connsiteY1507" fmla="*/ 997884 h 2504437"/>
              <a:gd name="connsiteX1508" fmla="*/ 2072302 w 3243376"/>
              <a:gd name="connsiteY1508" fmla="*/ 1203006 h 2504437"/>
              <a:gd name="connsiteX1509" fmla="*/ 2078777 w 3243376"/>
              <a:gd name="connsiteY1509" fmla="*/ 1199948 h 2504437"/>
              <a:gd name="connsiteX1510" fmla="*/ 2078777 w 3243376"/>
              <a:gd name="connsiteY1510" fmla="*/ 1188434 h 2504437"/>
              <a:gd name="connsiteX1511" fmla="*/ 2072302 w 3243376"/>
              <a:gd name="connsiteY1511" fmla="*/ 1203006 h 2504437"/>
              <a:gd name="connsiteX1512" fmla="*/ 2488084 w 3243376"/>
              <a:gd name="connsiteY1512" fmla="*/ 1413525 h 2504437"/>
              <a:gd name="connsiteX1513" fmla="*/ 2510537 w 3243376"/>
              <a:gd name="connsiteY1513" fmla="*/ 1413525 h 2504437"/>
              <a:gd name="connsiteX1514" fmla="*/ 2488084 w 3243376"/>
              <a:gd name="connsiteY1514" fmla="*/ 1413525 h 2504437"/>
              <a:gd name="connsiteX1515" fmla="*/ 2669424 w 3243376"/>
              <a:gd name="connsiteY1515" fmla="*/ 1503331 h 2504437"/>
              <a:gd name="connsiteX1516" fmla="*/ 2703390 w 3243376"/>
              <a:gd name="connsiteY1516" fmla="*/ 1491817 h 2504437"/>
              <a:gd name="connsiteX1517" fmla="*/ 2669424 w 3243376"/>
              <a:gd name="connsiteY1517" fmla="*/ 1503331 h 2504437"/>
              <a:gd name="connsiteX1518" fmla="*/ 3027852 w 3243376"/>
              <a:gd name="connsiteY1518" fmla="*/ 1681522 h 2504437"/>
              <a:gd name="connsiteX1519" fmla="*/ 3028936 w 3243376"/>
              <a:gd name="connsiteY1519" fmla="*/ 1677186 h 2504437"/>
              <a:gd name="connsiteX1520" fmla="*/ 3037609 w 3243376"/>
              <a:gd name="connsiteY1520" fmla="*/ 1672229 h 2504437"/>
              <a:gd name="connsiteX1521" fmla="*/ 3037666 w 3243376"/>
              <a:gd name="connsiteY1521" fmla="*/ 1672659 h 2504437"/>
              <a:gd name="connsiteX1522" fmla="*/ 3028000 w 3243376"/>
              <a:gd name="connsiteY1522" fmla="*/ 1681504 h 2504437"/>
              <a:gd name="connsiteX1523" fmla="*/ 2384306 w 3243376"/>
              <a:gd name="connsiteY1523" fmla="*/ 1364412 h 2504437"/>
              <a:gd name="connsiteX1524" fmla="*/ 2380757 w 3243376"/>
              <a:gd name="connsiteY1524" fmla="*/ 1356110 h 2504437"/>
              <a:gd name="connsiteX1525" fmla="*/ 2385614 w 3243376"/>
              <a:gd name="connsiteY1525" fmla="*/ 1345019 h 2504437"/>
              <a:gd name="connsiteX1526" fmla="*/ 2397128 w 3243376"/>
              <a:gd name="connsiteY1526" fmla="*/ 1356533 h 2504437"/>
              <a:gd name="connsiteX1527" fmla="*/ 2397129 w 3243376"/>
              <a:gd name="connsiteY1527" fmla="*/ 1368046 h 2504437"/>
              <a:gd name="connsiteX1528" fmla="*/ 2386118 w 3243376"/>
              <a:gd name="connsiteY1528" fmla="*/ 1363728 h 2504437"/>
              <a:gd name="connsiteX1529" fmla="*/ 3027497 w 3243376"/>
              <a:gd name="connsiteY1529" fmla="*/ 1682943 h 2504437"/>
              <a:gd name="connsiteX1530" fmla="*/ 3026942 w 3243376"/>
              <a:gd name="connsiteY1530" fmla="*/ 1681637 h 2504437"/>
              <a:gd name="connsiteX1531" fmla="*/ 3027852 w 3243376"/>
              <a:gd name="connsiteY1531" fmla="*/ 1681522 h 2504437"/>
              <a:gd name="connsiteX1532" fmla="*/ 2817374 w 3243376"/>
              <a:gd name="connsiteY1532" fmla="*/ 1582198 h 2504437"/>
              <a:gd name="connsiteX1533" fmla="*/ 2805860 w 3243376"/>
              <a:gd name="connsiteY1533" fmla="*/ 1559747 h 2504437"/>
              <a:gd name="connsiteX1534" fmla="*/ 2805860 w 3243376"/>
              <a:gd name="connsiteY1534" fmla="*/ 1570685 h 2504437"/>
              <a:gd name="connsiteX1535" fmla="*/ 2817374 w 3243376"/>
              <a:gd name="connsiteY1535" fmla="*/ 1582198 h 2504437"/>
              <a:gd name="connsiteX1536" fmla="*/ 2545078 w 3243376"/>
              <a:gd name="connsiteY1536" fmla="*/ 1447489 h 2504437"/>
              <a:gd name="connsiteX1537" fmla="*/ 2533564 w 3243376"/>
              <a:gd name="connsiteY1537" fmla="*/ 1425038 h 2504437"/>
              <a:gd name="connsiteX1538" fmla="*/ 2545078 w 3243376"/>
              <a:gd name="connsiteY1538" fmla="*/ 1447489 h 2504437"/>
              <a:gd name="connsiteX1539" fmla="*/ 1749490 w 3243376"/>
              <a:gd name="connsiteY1539" fmla="*/ 1053725 h 2504437"/>
              <a:gd name="connsiteX1540" fmla="*/ 1761003 w 3243376"/>
              <a:gd name="connsiteY1540" fmla="*/ 1042212 h 2504437"/>
              <a:gd name="connsiteX1541" fmla="*/ 1749490 w 3243376"/>
              <a:gd name="connsiteY1541" fmla="*/ 1053725 h 2504437"/>
              <a:gd name="connsiteX1542" fmla="*/ 1749489 w 3243376"/>
              <a:gd name="connsiteY1542" fmla="*/ 1042212 h 2504437"/>
              <a:gd name="connsiteX1543" fmla="*/ 1749490 w 3243376"/>
              <a:gd name="connsiteY1543" fmla="*/ 1053725 h 2504437"/>
              <a:gd name="connsiteX1544" fmla="*/ 2362588 w 3243376"/>
              <a:gd name="connsiteY1544" fmla="*/ 1357684 h 2504437"/>
              <a:gd name="connsiteX1545" fmla="*/ 2374101 w 3243376"/>
              <a:gd name="connsiteY1545" fmla="*/ 1335232 h 2504437"/>
              <a:gd name="connsiteX1546" fmla="*/ 2362588 w 3243376"/>
              <a:gd name="connsiteY1546" fmla="*/ 1357684 h 2504437"/>
              <a:gd name="connsiteX1547" fmla="*/ 2776752 w 3243376"/>
              <a:gd name="connsiteY1547" fmla="*/ 1562805 h 2504437"/>
              <a:gd name="connsiteX1548" fmla="*/ 2783408 w 3243376"/>
              <a:gd name="connsiteY1548" fmla="*/ 1559747 h 2504437"/>
              <a:gd name="connsiteX1549" fmla="*/ 2771895 w 3243376"/>
              <a:gd name="connsiteY1549" fmla="*/ 1548234 h 2504437"/>
              <a:gd name="connsiteX1550" fmla="*/ 2776752 w 3243376"/>
              <a:gd name="connsiteY1550" fmla="*/ 1562805 h 2504437"/>
              <a:gd name="connsiteX1551" fmla="*/ 2376201 w 3243376"/>
              <a:gd name="connsiteY1551" fmla="*/ 1367470 h 2504437"/>
              <a:gd name="connsiteX1552" fmla="*/ 2384306 w 3243376"/>
              <a:gd name="connsiteY1552" fmla="*/ 1364412 h 2504437"/>
              <a:gd name="connsiteX1553" fmla="*/ 2385614 w 3243376"/>
              <a:gd name="connsiteY1553" fmla="*/ 1367470 h 2504437"/>
              <a:gd name="connsiteX1554" fmla="*/ 1853399 w 3243376"/>
              <a:gd name="connsiteY1554" fmla="*/ 1108703 h 2504437"/>
              <a:gd name="connsiteX1555" fmla="*/ 1863474 w 3243376"/>
              <a:gd name="connsiteY1555" fmla="*/ 1110142 h 2504437"/>
              <a:gd name="connsiteX1556" fmla="*/ 1851960 w 3243376"/>
              <a:gd name="connsiteY1556" fmla="*/ 1098628 h 2504437"/>
              <a:gd name="connsiteX1557" fmla="*/ 1853399 w 3243376"/>
              <a:gd name="connsiteY1557" fmla="*/ 1108703 h 2504437"/>
              <a:gd name="connsiteX1558" fmla="*/ 2398568 w 3243376"/>
              <a:gd name="connsiteY1558" fmla="*/ 1378696 h 2504437"/>
              <a:gd name="connsiteX1559" fmla="*/ 2397129 w 3243376"/>
              <a:gd name="connsiteY1559" fmla="*/ 1368622 h 2504437"/>
              <a:gd name="connsiteX1560" fmla="*/ 2408642 w 3243376"/>
              <a:gd name="connsiteY1560" fmla="*/ 1380135 h 2504437"/>
              <a:gd name="connsiteX1561" fmla="*/ 2398568 w 3243376"/>
              <a:gd name="connsiteY1561" fmla="*/ 1378696 h 2504437"/>
              <a:gd name="connsiteX1562" fmla="*/ 2431092 w 3243376"/>
              <a:gd name="connsiteY1562" fmla="*/ 1402586 h 2504437"/>
              <a:gd name="connsiteX1563" fmla="*/ 2442606 w 3243376"/>
              <a:gd name="connsiteY1563" fmla="*/ 1391073 h 2504437"/>
              <a:gd name="connsiteX1564" fmla="*/ 2442606 w 3243376"/>
              <a:gd name="connsiteY1564" fmla="*/ 1402587 h 2504437"/>
              <a:gd name="connsiteX1565" fmla="*/ 2431092 w 3243376"/>
              <a:gd name="connsiteY1565" fmla="*/ 1402586 h 2504437"/>
              <a:gd name="connsiteX1566" fmla="*/ 2147283 w 3243376"/>
              <a:gd name="connsiteY1566" fmla="*/ 1267302 h 2504437"/>
              <a:gd name="connsiteX1567" fmla="*/ 2158797 w 3243376"/>
              <a:gd name="connsiteY1567" fmla="*/ 1267302 h 2504437"/>
              <a:gd name="connsiteX1568" fmla="*/ 2147284 w 3243376"/>
              <a:gd name="connsiteY1568" fmla="*/ 1255788 h 2504437"/>
              <a:gd name="connsiteX1569" fmla="*/ 2135770 w 3243376"/>
              <a:gd name="connsiteY1569" fmla="*/ 1255788 h 2504437"/>
              <a:gd name="connsiteX1570" fmla="*/ 2147284 w 3243376"/>
              <a:gd name="connsiteY1570" fmla="*/ 1255788 h 2504437"/>
              <a:gd name="connsiteX1571" fmla="*/ 2147283 w 3243376"/>
              <a:gd name="connsiteY1571" fmla="*/ 1267302 h 2504437"/>
              <a:gd name="connsiteX1572" fmla="*/ 2351649 w 3243376"/>
              <a:gd name="connsiteY1572" fmla="*/ 1368622 h 2504437"/>
              <a:gd name="connsiteX1573" fmla="*/ 2351649 w 3243376"/>
              <a:gd name="connsiteY1573" fmla="*/ 1357108 h 2504437"/>
              <a:gd name="connsiteX1574" fmla="*/ 2351649 w 3243376"/>
              <a:gd name="connsiteY1574" fmla="*/ 1368622 h 2504437"/>
              <a:gd name="connsiteX1575" fmla="*/ 2238240 w 3243376"/>
              <a:gd name="connsiteY1575" fmla="*/ 1312781 h 2504437"/>
              <a:gd name="connsiteX1576" fmla="*/ 2238241 w 3243376"/>
              <a:gd name="connsiteY1576" fmla="*/ 1301267 h 2504437"/>
              <a:gd name="connsiteX1577" fmla="*/ 2226727 w 3243376"/>
              <a:gd name="connsiteY1577" fmla="*/ 1301267 h 2504437"/>
              <a:gd name="connsiteX1578" fmla="*/ 2238240 w 3243376"/>
              <a:gd name="connsiteY1578" fmla="*/ 1312781 h 2504437"/>
              <a:gd name="connsiteX1579" fmla="*/ 2670863 w 3243376"/>
              <a:gd name="connsiteY1579" fmla="*/ 1530100 h 2504437"/>
              <a:gd name="connsiteX1580" fmla="*/ 2680938 w 3243376"/>
              <a:gd name="connsiteY1580" fmla="*/ 1525783 h 2504437"/>
              <a:gd name="connsiteX1581" fmla="*/ 2669424 w 3243376"/>
              <a:gd name="connsiteY1581" fmla="*/ 1514269 h 2504437"/>
              <a:gd name="connsiteX1582" fmla="*/ 2669424 w 3243376"/>
              <a:gd name="connsiteY1582" fmla="*/ 1525782 h 2504437"/>
              <a:gd name="connsiteX1583" fmla="*/ 2670863 w 3243376"/>
              <a:gd name="connsiteY1583" fmla="*/ 1530100 h 2504437"/>
              <a:gd name="connsiteX1584" fmla="*/ 2112743 w 3243376"/>
              <a:gd name="connsiteY1584" fmla="*/ 1256364 h 2504437"/>
              <a:gd name="connsiteX1585" fmla="*/ 2112743 w 3243376"/>
              <a:gd name="connsiteY1585" fmla="*/ 1244851 h 2504437"/>
              <a:gd name="connsiteX1586" fmla="*/ 2112743 w 3243376"/>
              <a:gd name="connsiteY1586" fmla="*/ 1256364 h 2504437"/>
              <a:gd name="connsiteX1587" fmla="*/ 2425336 w 3243376"/>
              <a:gd name="connsiteY1587" fmla="*/ 1412661 h 2504437"/>
              <a:gd name="connsiteX1588" fmla="*/ 2419579 w 3243376"/>
              <a:gd name="connsiteY1588" fmla="*/ 1402587 h 2504437"/>
              <a:gd name="connsiteX1589" fmla="*/ 2431093 w 3243376"/>
              <a:gd name="connsiteY1589" fmla="*/ 1414100 h 2504437"/>
              <a:gd name="connsiteX1590" fmla="*/ 2425336 w 3243376"/>
              <a:gd name="connsiteY1590" fmla="*/ 1412661 h 2504437"/>
              <a:gd name="connsiteX1591" fmla="*/ 1868655 w 3243376"/>
              <a:gd name="connsiteY1591" fmla="*/ 1137487 h 2504437"/>
              <a:gd name="connsiteX1592" fmla="*/ 1874411 w 3243376"/>
              <a:gd name="connsiteY1592" fmla="*/ 1133169 h 2504437"/>
              <a:gd name="connsiteX1593" fmla="*/ 1874411 w 3243376"/>
              <a:gd name="connsiteY1593" fmla="*/ 1121656 h 2504437"/>
              <a:gd name="connsiteX1594" fmla="*/ 1862898 w 3243376"/>
              <a:gd name="connsiteY1594" fmla="*/ 1133169 h 2504437"/>
              <a:gd name="connsiteX1595" fmla="*/ 1868655 w 3243376"/>
              <a:gd name="connsiteY1595" fmla="*/ 1137487 h 2504437"/>
              <a:gd name="connsiteX1596" fmla="*/ 2363163 w 3243376"/>
              <a:gd name="connsiteY1596" fmla="*/ 1384416 h 2504437"/>
              <a:gd name="connsiteX1597" fmla="*/ 2363163 w 3243376"/>
              <a:gd name="connsiteY1597" fmla="*/ 1379559 h 2504437"/>
              <a:gd name="connsiteX1598" fmla="*/ 2363163 w 3243376"/>
              <a:gd name="connsiteY1598" fmla="*/ 1384416 h 2504437"/>
              <a:gd name="connsiteX1599" fmla="*/ 2805860 w 3243376"/>
              <a:gd name="connsiteY1599" fmla="*/ 1604650 h 2504437"/>
              <a:gd name="connsiteX1600" fmla="*/ 2809025 w 3243376"/>
              <a:gd name="connsiteY1600" fmla="*/ 1602399 h 2504437"/>
              <a:gd name="connsiteX1601" fmla="*/ 2812984 w 3243376"/>
              <a:gd name="connsiteY1601" fmla="*/ 1604866 h 2504437"/>
              <a:gd name="connsiteX1602" fmla="*/ 2828311 w 3243376"/>
              <a:gd name="connsiteY1602" fmla="*/ 1604650 h 2504437"/>
              <a:gd name="connsiteX1603" fmla="*/ 2812688 w 3243376"/>
              <a:gd name="connsiteY1603" fmla="*/ 1599793 h 2504437"/>
              <a:gd name="connsiteX1604" fmla="*/ 2809025 w 3243376"/>
              <a:gd name="connsiteY1604" fmla="*/ 1602399 h 2504437"/>
              <a:gd name="connsiteX1605" fmla="*/ 2807830 w 3243376"/>
              <a:gd name="connsiteY1605" fmla="*/ 1601655 h 2504437"/>
              <a:gd name="connsiteX1606" fmla="*/ 2805860 w 3243376"/>
              <a:gd name="connsiteY1606" fmla="*/ 1604650 h 2504437"/>
              <a:gd name="connsiteX1607" fmla="*/ 2500174 w 3243376"/>
              <a:gd name="connsiteY1607" fmla="*/ 1458427 h 2504437"/>
              <a:gd name="connsiteX1608" fmla="*/ 2511112 w 3243376"/>
              <a:gd name="connsiteY1608" fmla="*/ 1458428 h 2504437"/>
              <a:gd name="connsiteX1609" fmla="*/ 2511112 w 3243376"/>
              <a:gd name="connsiteY1609" fmla="*/ 1458428 h 2504437"/>
              <a:gd name="connsiteX1610" fmla="*/ 2511112 w 3243376"/>
              <a:gd name="connsiteY1610" fmla="*/ 1458428 h 2504437"/>
              <a:gd name="connsiteX1611" fmla="*/ 2511184 w 3243376"/>
              <a:gd name="connsiteY1611" fmla="*/ 1458428 h 2504437"/>
              <a:gd name="connsiteX1612" fmla="*/ 2522625 w 3243376"/>
              <a:gd name="connsiteY1612" fmla="*/ 1458428 h 2504437"/>
              <a:gd name="connsiteX1613" fmla="*/ 2512551 w 3243376"/>
              <a:gd name="connsiteY1613" fmla="*/ 1454110 h 2504437"/>
              <a:gd name="connsiteX1614" fmla="*/ 2511112 w 3243376"/>
              <a:gd name="connsiteY1614" fmla="*/ 1458428 h 2504437"/>
              <a:gd name="connsiteX1615" fmla="*/ 2511112 w 3243376"/>
              <a:gd name="connsiteY1615" fmla="*/ 1458428 h 2504437"/>
              <a:gd name="connsiteX1616" fmla="*/ 2513001 w 3243376"/>
              <a:gd name="connsiteY1616" fmla="*/ 1448956 h 2504437"/>
              <a:gd name="connsiteX1617" fmla="*/ 2533563 w 3243376"/>
              <a:gd name="connsiteY1617" fmla="*/ 1458427 h 2504437"/>
              <a:gd name="connsiteX1618" fmla="*/ 2534139 w 3243376"/>
              <a:gd name="connsiteY1618" fmla="*/ 1446914 h 2504437"/>
              <a:gd name="connsiteX1619" fmla="*/ 2500174 w 3243376"/>
              <a:gd name="connsiteY1619" fmla="*/ 1446914 h 2504437"/>
              <a:gd name="connsiteX1620" fmla="*/ 2500174 w 3243376"/>
              <a:gd name="connsiteY1620" fmla="*/ 1458427 h 2504437"/>
              <a:gd name="connsiteX1621" fmla="*/ 3042797 w 3243376"/>
              <a:gd name="connsiteY1621" fmla="*/ 1731480 h 2504437"/>
              <a:gd name="connsiteX1622" fmla="*/ 3044767 w 3243376"/>
              <a:gd name="connsiteY1622" fmla="*/ 1728421 h 2504437"/>
              <a:gd name="connsiteX1623" fmla="*/ 3022316 w 3243376"/>
              <a:gd name="connsiteY1623" fmla="*/ 1694456 h 2504437"/>
              <a:gd name="connsiteX1624" fmla="*/ 3022316 w 3243376"/>
              <a:gd name="connsiteY1624" fmla="*/ 1716907 h 2504437"/>
              <a:gd name="connsiteX1625" fmla="*/ 3042797 w 3243376"/>
              <a:gd name="connsiteY1625" fmla="*/ 1731480 h 2504437"/>
              <a:gd name="connsiteX1626" fmla="*/ 2487509 w 3243376"/>
              <a:gd name="connsiteY1626" fmla="*/ 1459003 h 2504437"/>
              <a:gd name="connsiteX1627" fmla="*/ 2499024 w 3243376"/>
              <a:gd name="connsiteY1627" fmla="*/ 1447489 h 2504437"/>
              <a:gd name="connsiteX1628" fmla="*/ 2499024 w 3243376"/>
              <a:gd name="connsiteY1628" fmla="*/ 1425038 h 2504437"/>
              <a:gd name="connsiteX1629" fmla="*/ 2487509 w 3243376"/>
              <a:gd name="connsiteY1629" fmla="*/ 1459003 h 2504437"/>
              <a:gd name="connsiteX1630" fmla="*/ 1777697 w 3243376"/>
              <a:gd name="connsiteY1630" fmla="*/ 1108703 h 2504437"/>
              <a:gd name="connsiteX1631" fmla="*/ 1783453 w 3243376"/>
              <a:gd name="connsiteY1631" fmla="*/ 1110142 h 2504437"/>
              <a:gd name="connsiteX1632" fmla="*/ 1783453 w 3243376"/>
              <a:gd name="connsiteY1632" fmla="*/ 1098628 h 2504437"/>
              <a:gd name="connsiteX1633" fmla="*/ 1771940 w 3243376"/>
              <a:gd name="connsiteY1633" fmla="*/ 1098628 h 2504437"/>
              <a:gd name="connsiteX1634" fmla="*/ 1777697 w 3243376"/>
              <a:gd name="connsiteY1634" fmla="*/ 1108703 h 2504437"/>
              <a:gd name="connsiteX1635" fmla="*/ 2351650 w 3243376"/>
              <a:gd name="connsiteY1635" fmla="*/ 1402012 h 2504437"/>
              <a:gd name="connsiteX1636" fmla="*/ 2363163 w 3243376"/>
              <a:gd name="connsiteY1636" fmla="*/ 1402011 h 2504437"/>
              <a:gd name="connsiteX1637" fmla="*/ 2363163 w 3243376"/>
              <a:gd name="connsiteY1637" fmla="*/ 1379559 h 2504437"/>
              <a:gd name="connsiteX1638" fmla="*/ 2351649 w 3243376"/>
              <a:gd name="connsiteY1638" fmla="*/ 1357108 h 2504437"/>
              <a:gd name="connsiteX1639" fmla="*/ 2351649 w 3243376"/>
              <a:gd name="connsiteY1639" fmla="*/ 1368622 h 2504437"/>
              <a:gd name="connsiteX1640" fmla="*/ 2351650 w 3243376"/>
              <a:gd name="connsiteY1640" fmla="*/ 1402012 h 2504437"/>
              <a:gd name="connsiteX1641" fmla="*/ 2238240 w 3243376"/>
              <a:gd name="connsiteY1641" fmla="*/ 1346170 h 2504437"/>
              <a:gd name="connsiteX1642" fmla="*/ 2272205 w 3243376"/>
              <a:gd name="connsiteY1642" fmla="*/ 1346170 h 2504437"/>
              <a:gd name="connsiteX1643" fmla="*/ 2238240 w 3243376"/>
              <a:gd name="connsiteY1643" fmla="*/ 1346170 h 2504437"/>
              <a:gd name="connsiteX1644" fmla="*/ 2414371 w 3243376"/>
              <a:gd name="connsiteY1644" fmla="*/ 1434006 h 2504437"/>
              <a:gd name="connsiteX1645" fmla="*/ 2419579 w 3243376"/>
              <a:gd name="connsiteY1645" fmla="*/ 1435976 h 2504437"/>
              <a:gd name="connsiteX1646" fmla="*/ 2431093 w 3243376"/>
              <a:gd name="connsiteY1646" fmla="*/ 1435976 h 2504437"/>
              <a:gd name="connsiteX1647" fmla="*/ 2442031 w 3243376"/>
              <a:gd name="connsiteY1647" fmla="*/ 1414100 h 2504437"/>
              <a:gd name="connsiteX1648" fmla="*/ 2453544 w 3243376"/>
              <a:gd name="connsiteY1648" fmla="*/ 1448066 h 2504437"/>
              <a:gd name="connsiteX1649" fmla="*/ 2475996 w 3243376"/>
              <a:gd name="connsiteY1649" fmla="*/ 1436552 h 2504437"/>
              <a:gd name="connsiteX1650" fmla="*/ 2475996 w 3243376"/>
              <a:gd name="connsiteY1650" fmla="*/ 1414100 h 2504437"/>
              <a:gd name="connsiteX1651" fmla="*/ 2464483 w 3243376"/>
              <a:gd name="connsiteY1651" fmla="*/ 1402587 h 2504437"/>
              <a:gd name="connsiteX1652" fmla="*/ 2475996 w 3243376"/>
              <a:gd name="connsiteY1652" fmla="*/ 1391073 h 2504437"/>
              <a:gd name="connsiteX1653" fmla="*/ 2475996 w 3243376"/>
              <a:gd name="connsiteY1653" fmla="*/ 1379559 h 2504437"/>
              <a:gd name="connsiteX1654" fmla="*/ 2469519 w 3243376"/>
              <a:gd name="connsiteY1654" fmla="*/ 1384417 h 2504437"/>
              <a:gd name="connsiteX1655" fmla="*/ 2465040 w 3243376"/>
              <a:gd name="connsiteY1655" fmla="*/ 1380097 h 2504437"/>
              <a:gd name="connsiteX1656" fmla="*/ 2462000 w 3243376"/>
              <a:gd name="connsiteY1656" fmla="*/ 1373479 h 2504437"/>
              <a:gd name="connsiteX1657" fmla="*/ 2476571 w 3243376"/>
              <a:gd name="connsiteY1657" fmla="*/ 1368622 h 2504437"/>
              <a:gd name="connsiteX1658" fmla="*/ 2460381 w 3243376"/>
              <a:gd name="connsiteY1658" fmla="*/ 1376798 h 2504437"/>
              <a:gd name="connsiteX1659" fmla="*/ 2463613 w 3243376"/>
              <a:gd name="connsiteY1659" fmla="*/ 1379105 h 2504437"/>
              <a:gd name="connsiteX1660" fmla="*/ 2453472 w 3243376"/>
              <a:gd name="connsiteY1660" fmla="*/ 1373802 h 2504437"/>
              <a:gd name="connsiteX1661" fmla="*/ 2442030 w 3243376"/>
              <a:gd name="connsiteY1661" fmla="*/ 1368046 h 2504437"/>
              <a:gd name="connsiteX1662" fmla="*/ 2419579 w 3243376"/>
              <a:gd name="connsiteY1662" fmla="*/ 1379559 h 2504437"/>
              <a:gd name="connsiteX1663" fmla="*/ 2419579 w 3243376"/>
              <a:gd name="connsiteY1663" fmla="*/ 1368046 h 2504437"/>
              <a:gd name="connsiteX1664" fmla="*/ 2419579 w 3243376"/>
              <a:gd name="connsiteY1664" fmla="*/ 1345594 h 2504437"/>
              <a:gd name="connsiteX1665" fmla="*/ 2397128 w 3243376"/>
              <a:gd name="connsiteY1665" fmla="*/ 1345595 h 2504437"/>
              <a:gd name="connsiteX1666" fmla="*/ 2419579 w 3243376"/>
              <a:gd name="connsiteY1666" fmla="*/ 1334081 h 2504437"/>
              <a:gd name="connsiteX1667" fmla="*/ 2385615 w 3243376"/>
              <a:gd name="connsiteY1667" fmla="*/ 1300116 h 2504437"/>
              <a:gd name="connsiteX1668" fmla="*/ 2377762 w 3243376"/>
              <a:gd name="connsiteY1668" fmla="*/ 1325536 h 2504437"/>
              <a:gd name="connsiteX1669" fmla="*/ 2384773 w 3243376"/>
              <a:gd name="connsiteY1669" fmla="*/ 1333165 h 2504437"/>
              <a:gd name="connsiteX1670" fmla="*/ 2384175 w 3243376"/>
              <a:gd name="connsiteY1670" fmla="*/ 1340701 h 2504437"/>
              <a:gd name="connsiteX1671" fmla="*/ 2374101 w 3243376"/>
              <a:gd name="connsiteY1671" fmla="*/ 1367470 h 2504437"/>
              <a:gd name="connsiteX1672" fmla="*/ 2375540 w 3243376"/>
              <a:gd name="connsiteY1672" fmla="*/ 1367471 h 2504437"/>
              <a:gd name="connsiteX1673" fmla="*/ 2376201 w 3243376"/>
              <a:gd name="connsiteY1673" fmla="*/ 1367470 h 2504437"/>
              <a:gd name="connsiteX1674" fmla="*/ 2374676 w 3243376"/>
              <a:gd name="connsiteY1674" fmla="*/ 1368046 h 2504437"/>
              <a:gd name="connsiteX1675" fmla="*/ 2408642 w 3243376"/>
              <a:gd name="connsiteY1675" fmla="*/ 1402011 h 2504437"/>
              <a:gd name="connsiteX1676" fmla="*/ 2397128 w 3243376"/>
              <a:gd name="connsiteY1676" fmla="*/ 1413525 h 2504437"/>
              <a:gd name="connsiteX1677" fmla="*/ 2414371 w 3243376"/>
              <a:gd name="connsiteY1677" fmla="*/ 1434006 h 2504437"/>
              <a:gd name="connsiteX1678" fmla="*/ 2469915 w 3243376"/>
              <a:gd name="connsiteY1678" fmla="*/ 1463105 h 2504437"/>
              <a:gd name="connsiteX1679" fmla="*/ 2476571 w 3243376"/>
              <a:gd name="connsiteY1679" fmla="*/ 1458427 h 2504437"/>
              <a:gd name="connsiteX1680" fmla="*/ 2476571 w 3243376"/>
              <a:gd name="connsiteY1680" fmla="*/ 1446914 h 2504437"/>
              <a:gd name="connsiteX1681" fmla="*/ 2465058 w 3243376"/>
              <a:gd name="connsiteY1681" fmla="*/ 1446914 h 2504437"/>
              <a:gd name="connsiteX1682" fmla="*/ 2469915 w 3243376"/>
              <a:gd name="connsiteY1682" fmla="*/ 1463105 h 2504437"/>
              <a:gd name="connsiteX1683" fmla="*/ 3113403 w 3243376"/>
              <a:gd name="connsiteY1683" fmla="*/ 1789531 h 2504437"/>
              <a:gd name="connsiteX1684" fmla="*/ 3106364 w 3243376"/>
              <a:gd name="connsiteY1684" fmla="*/ 1784838 h 2504437"/>
              <a:gd name="connsiteX1685" fmla="*/ 3113021 w 3243376"/>
              <a:gd name="connsiteY1685" fmla="*/ 1788525 h 2504437"/>
              <a:gd name="connsiteX1686" fmla="*/ 2579043 w 3243376"/>
              <a:gd name="connsiteY1686" fmla="*/ 1525782 h 2504437"/>
              <a:gd name="connsiteX1687" fmla="*/ 2590556 w 3243376"/>
              <a:gd name="connsiteY1687" fmla="*/ 1514269 h 2504437"/>
              <a:gd name="connsiteX1688" fmla="*/ 2602070 w 3243376"/>
              <a:gd name="connsiteY1688" fmla="*/ 1514269 h 2504437"/>
              <a:gd name="connsiteX1689" fmla="*/ 2602070 w 3243376"/>
              <a:gd name="connsiteY1689" fmla="*/ 1536720 h 2504437"/>
              <a:gd name="connsiteX1690" fmla="*/ 2602070 w 3243376"/>
              <a:gd name="connsiteY1690" fmla="*/ 1491817 h 2504437"/>
              <a:gd name="connsiteX1691" fmla="*/ 2636035 w 3243376"/>
              <a:gd name="connsiteY1691" fmla="*/ 1503331 h 2504437"/>
              <a:gd name="connsiteX1692" fmla="*/ 2658486 w 3243376"/>
              <a:gd name="connsiteY1692" fmla="*/ 1491817 h 2504437"/>
              <a:gd name="connsiteX1693" fmla="*/ 2658486 w 3243376"/>
              <a:gd name="connsiteY1693" fmla="*/ 1469365 h 2504437"/>
              <a:gd name="connsiteX1694" fmla="*/ 2658486 w 3243376"/>
              <a:gd name="connsiteY1694" fmla="*/ 1480879 h 2504437"/>
              <a:gd name="connsiteX1695" fmla="*/ 2624521 w 3243376"/>
              <a:gd name="connsiteY1695" fmla="*/ 1492393 h 2504437"/>
              <a:gd name="connsiteX1696" fmla="*/ 2624522 w 3243376"/>
              <a:gd name="connsiteY1696" fmla="*/ 1469942 h 2504437"/>
              <a:gd name="connsiteX1697" fmla="*/ 2613008 w 3243376"/>
              <a:gd name="connsiteY1697" fmla="*/ 1447489 h 2504437"/>
              <a:gd name="connsiteX1698" fmla="*/ 2624522 w 3243376"/>
              <a:gd name="connsiteY1698" fmla="*/ 1469942 h 2504437"/>
              <a:gd name="connsiteX1699" fmla="*/ 2613008 w 3243376"/>
              <a:gd name="connsiteY1699" fmla="*/ 1481455 h 2504437"/>
              <a:gd name="connsiteX1700" fmla="*/ 2601494 w 3243376"/>
              <a:gd name="connsiteY1700" fmla="*/ 1481455 h 2504437"/>
              <a:gd name="connsiteX1701" fmla="*/ 2601494 w 3243376"/>
              <a:gd name="connsiteY1701" fmla="*/ 1469942 h 2504437"/>
              <a:gd name="connsiteX1702" fmla="*/ 2602070 w 3243376"/>
              <a:gd name="connsiteY1702" fmla="*/ 1457276 h 2504437"/>
              <a:gd name="connsiteX1703" fmla="*/ 2590556 w 3243376"/>
              <a:gd name="connsiteY1703" fmla="*/ 1468790 h 2504437"/>
              <a:gd name="connsiteX1704" fmla="*/ 2568105 w 3243376"/>
              <a:gd name="connsiteY1704" fmla="*/ 1457276 h 2504437"/>
              <a:gd name="connsiteX1705" fmla="*/ 2568104 w 3243376"/>
              <a:gd name="connsiteY1705" fmla="*/ 1468790 h 2504437"/>
              <a:gd name="connsiteX1706" fmla="*/ 2590556 w 3243376"/>
              <a:gd name="connsiteY1706" fmla="*/ 1480303 h 2504437"/>
              <a:gd name="connsiteX1707" fmla="*/ 2579042 w 3243376"/>
              <a:gd name="connsiteY1707" fmla="*/ 1491817 h 2504437"/>
              <a:gd name="connsiteX1708" fmla="*/ 2579043 w 3243376"/>
              <a:gd name="connsiteY1708" fmla="*/ 1525782 h 2504437"/>
              <a:gd name="connsiteX1709" fmla="*/ 3114050 w 3243376"/>
              <a:gd name="connsiteY1709" fmla="*/ 1791228 h 2504437"/>
              <a:gd name="connsiteX1710" fmla="*/ 3113403 w 3243376"/>
              <a:gd name="connsiteY1710" fmla="*/ 1789531 h 2504437"/>
              <a:gd name="connsiteX1711" fmla="*/ 3114999 w 3243376"/>
              <a:gd name="connsiteY1711" fmla="*/ 1790594 h 2504437"/>
              <a:gd name="connsiteX1712" fmla="*/ 2423168 w 3243376"/>
              <a:gd name="connsiteY1712" fmla="*/ 1453642 h 2504437"/>
              <a:gd name="connsiteX1713" fmla="*/ 2442030 w 3243376"/>
              <a:gd name="connsiteY1713" fmla="*/ 1447489 h 2504437"/>
              <a:gd name="connsiteX1714" fmla="*/ 2419579 w 3243376"/>
              <a:gd name="connsiteY1714" fmla="*/ 1447489 h 2504437"/>
              <a:gd name="connsiteX1715" fmla="*/ 2423168 w 3243376"/>
              <a:gd name="connsiteY1715" fmla="*/ 1453642 h 2504437"/>
              <a:gd name="connsiteX1716" fmla="*/ 2851339 w 3243376"/>
              <a:gd name="connsiteY1716" fmla="*/ 1672005 h 2504437"/>
              <a:gd name="connsiteX1717" fmla="*/ 2862852 w 3243376"/>
              <a:gd name="connsiteY1717" fmla="*/ 1660491 h 2504437"/>
              <a:gd name="connsiteX1718" fmla="*/ 2851339 w 3243376"/>
              <a:gd name="connsiteY1718" fmla="*/ 1660491 h 2504437"/>
              <a:gd name="connsiteX1719" fmla="*/ 2556016 w 3243376"/>
              <a:gd name="connsiteY1719" fmla="*/ 1525782 h 2504437"/>
              <a:gd name="connsiteX1720" fmla="*/ 2556016 w 3243376"/>
              <a:gd name="connsiteY1720" fmla="*/ 1525206 h 2504437"/>
              <a:gd name="connsiteX1721" fmla="*/ 2556016 w 3243376"/>
              <a:gd name="connsiteY1721" fmla="*/ 1525206 h 2504437"/>
              <a:gd name="connsiteX1722" fmla="*/ 2556016 w 3243376"/>
              <a:gd name="connsiteY1722" fmla="*/ 1515708 h 2504437"/>
              <a:gd name="connsiteX1723" fmla="*/ 2556016 w 3243376"/>
              <a:gd name="connsiteY1723" fmla="*/ 1514269 h 2504437"/>
              <a:gd name="connsiteX1724" fmla="*/ 2567529 w 3243376"/>
              <a:gd name="connsiteY1724" fmla="*/ 1514269 h 2504437"/>
              <a:gd name="connsiteX1725" fmla="*/ 2566090 w 3243376"/>
              <a:gd name="connsiteY1725" fmla="*/ 1524343 h 2504437"/>
              <a:gd name="connsiteX1726" fmla="*/ 2328622 w 3243376"/>
              <a:gd name="connsiteY1726" fmla="*/ 1413525 h 2504437"/>
              <a:gd name="connsiteX1727" fmla="*/ 2351074 w 3243376"/>
              <a:gd name="connsiteY1727" fmla="*/ 1391073 h 2504437"/>
              <a:gd name="connsiteX1728" fmla="*/ 2328622 w 3243376"/>
              <a:gd name="connsiteY1728" fmla="*/ 1391073 h 2504437"/>
              <a:gd name="connsiteX1729" fmla="*/ 2328622 w 3243376"/>
              <a:gd name="connsiteY1729" fmla="*/ 1413525 h 2504437"/>
              <a:gd name="connsiteX1730" fmla="*/ 2056326 w 3243376"/>
              <a:gd name="connsiteY1730" fmla="*/ 1278816 h 2504437"/>
              <a:gd name="connsiteX1731" fmla="*/ 2067840 w 3243376"/>
              <a:gd name="connsiteY1731" fmla="*/ 1278816 h 2504437"/>
              <a:gd name="connsiteX1732" fmla="*/ 2067839 w 3243376"/>
              <a:gd name="connsiteY1732" fmla="*/ 1233913 h 2504437"/>
              <a:gd name="connsiteX1733" fmla="*/ 2056326 w 3243376"/>
              <a:gd name="connsiteY1733" fmla="*/ 1233913 h 2504437"/>
              <a:gd name="connsiteX1734" fmla="*/ 2056326 w 3243376"/>
              <a:gd name="connsiteY1734" fmla="*/ 1278816 h 2504437"/>
              <a:gd name="connsiteX1735" fmla="*/ 3140330 w 3243376"/>
              <a:gd name="connsiteY1735" fmla="*/ 1818802 h 2504437"/>
              <a:gd name="connsiteX1736" fmla="*/ 3140330 w 3243376"/>
              <a:gd name="connsiteY1736" fmla="*/ 1807289 h 2504437"/>
              <a:gd name="connsiteX1737" fmla="*/ 3140330 w 3243376"/>
              <a:gd name="connsiteY1737" fmla="*/ 1818802 h 2504437"/>
              <a:gd name="connsiteX1738" fmla="*/ 2817374 w 3243376"/>
              <a:gd name="connsiteY1738" fmla="*/ 1661066 h 2504437"/>
              <a:gd name="connsiteX1739" fmla="*/ 2839824 w 3243376"/>
              <a:gd name="connsiteY1739" fmla="*/ 1661067 h 2504437"/>
              <a:gd name="connsiteX1740" fmla="*/ 2817374 w 3243376"/>
              <a:gd name="connsiteY1740" fmla="*/ 1661066 h 2504437"/>
              <a:gd name="connsiteX1741" fmla="*/ 2726417 w 3243376"/>
              <a:gd name="connsiteY1741" fmla="*/ 1616164 h 2504437"/>
              <a:gd name="connsiteX1742" fmla="*/ 2737930 w 3243376"/>
              <a:gd name="connsiteY1742" fmla="*/ 1616164 h 2504437"/>
              <a:gd name="connsiteX1743" fmla="*/ 2726417 w 3243376"/>
              <a:gd name="connsiteY1743" fmla="*/ 1616164 h 2504437"/>
              <a:gd name="connsiteX1744" fmla="*/ 2022360 w 3243376"/>
              <a:gd name="connsiteY1744" fmla="*/ 1267877 h 2504437"/>
              <a:gd name="connsiteX1745" fmla="*/ 2022360 w 3243376"/>
              <a:gd name="connsiteY1745" fmla="*/ 1233913 h 2504437"/>
              <a:gd name="connsiteX1746" fmla="*/ 2022360 w 3243376"/>
              <a:gd name="connsiteY1746" fmla="*/ 1267877 h 2504437"/>
              <a:gd name="connsiteX1747" fmla="*/ 2942296 w 3243376"/>
              <a:gd name="connsiteY1747" fmla="*/ 1728421 h 2504437"/>
              <a:gd name="connsiteX1748" fmla="*/ 2945453 w 3243376"/>
              <a:gd name="connsiteY1748" fmla="*/ 1727072 h 2504437"/>
              <a:gd name="connsiteX1749" fmla="*/ 2945761 w 3243376"/>
              <a:gd name="connsiteY1749" fmla="*/ 1727555 h 2504437"/>
              <a:gd name="connsiteX1750" fmla="*/ 1777697 w 3243376"/>
              <a:gd name="connsiteY1750" fmla="*/ 1153749 h 2504437"/>
              <a:gd name="connsiteX1751" fmla="*/ 1783453 w 3243376"/>
              <a:gd name="connsiteY1751" fmla="*/ 1155621 h 2504437"/>
              <a:gd name="connsiteX1752" fmla="*/ 1771940 w 3243376"/>
              <a:gd name="connsiteY1752" fmla="*/ 1144107 h 2504437"/>
              <a:gd name="connsiteX1753" fmla="*/ 1777697 w 3243376"/>
              <a:gd name="connsiteY1753" fmla="*/ 1153749 h 2504437"/>
              <a:gd name="connsiteX1754" fmla="*/ 2142246 w 3243376"/>
              <a:gd name="connsiteY1754" fmla="*/ 1338290 h 2504437"/>
              <a:gd name="connsiteX1755" fmla="*/ 2147284 w 3243376"/>
              <a:gd name="connsiteY1755" fmla="*/ 1335232 h 2504437"/>
              <a:gd name="connsiteX1756" fmla="*/ 2158797 w 3243376"/>
              <a:gd name="connsiteY1756" fmla="*/ 1312205 h 2504437"/>
              <a:gd name="connsiteX1757" fmla="*/ 2147284 w 3243376"/>
              <a:gd name="connsiteY1757" fmla="*/ 1323718 h 2504437"/>
              <a:gd name="connsiteX1758" fmla="*/ 2135769 w 3243376"/>
              <a:gd name="connsiteY1758" fmla="*/ 1323719 h 2504437"/>
              <a:gd name="connsiteX1759" fmla="*/ 2142246 w 3243376"/>
              <a:gd name="connsiteY1759" fmla="*/ 1338290 h 2504437"/>
              <a:gd name="connsiteX1760" fmla="*/ 2748867 w 3243376"/>
              <a:gd name="connsiteY1760" fmla="*/ 1639191 h 2504437"/>
              <a:gd name="connsiteX1761" fmla="*/ 2760382 w 3243376"/>
              <a:gd name="connsiteY1761" fmla="*/ 1627678 h 2504437"/>
              <a:gd name="connsiteX1762" fmla="*/ 2748868 w 3243376"/>
              <a:gd name="connsiteY1762" fmla="*/ 1616164 h 2504437"/>
              <a:gd name="connsiteX1763" fmla="*/ 2748867 w 3243376"/>
              <a:gd name="connsiteY1763" fmla="*/ 1639191 h 2504437"/>
              <a:gd name="connsiteX1764" fmla="*/ 2797764 w 3243376"/>
              <a:gd name="connsiteY1764" fmla="*/ 1667219 h 2504437"/>
              <a:gd name="connsiteX1765" fmla="*/ 2805861 w 3243376"/>
              <a:gd name="connsiteY1765" fmla="*/ 1661066 h 2504437"/>
              <a:gd name="connsiteX1766" fmla="*/ 2794346 w 3243376"/>
              <a:gd name="connsiteY1766" fmla="*/ 1661066 h 2504437"/>
              <a:gd name="connsiteX1767" fmla="*/ 2797764 w 3243376"/>
              <a:gd name="connsiteY1767" fmla="*/ 1667219 h 2504437"/>
              <a:gd name="connsiteX1768" fmla="*/ 2885303 w 3243376"/>
              <a:gd name="connsiteY1768" fmla="*/ 1716907 h 2504437"/>
              <a:gd name="connsiteX1769" fmla="*/ 2885303 w 3243376"/>
              <a:gd name="connsiteY1769" fmla="*/ 1694456 h 2504437"/>
              <a:gd name="connsiteX1770" fmla="*/ 2885304 w 3243376"/>
              <a:gd name="connsiteY1770" fmla="*/ 1705969 h 2504437"/>
              <a:gd name="connsiteX1771" fmla="*/ 2885303 w 3243376"/>
              <a:gd name="connsiteY1771" fmla="*/ 1716907 h 2504437"/>
              <a:gd name="connsiteX1772" fmla="*/ 2363163 w 3243376"/>
              <a:gd name="connsiteY1772" fmla="*/ 1458427 h 2504437"/>
              <a:gd name="connsiteX1773" fmla="*/ 2374677 w 3243376"/>
              <a:gd name="connsiteY1773" fmla="*/ 1446914 h 2504437"/>
              <a:gd name="connsiteX1774" fmla="*/ 2374677 w 3243376"/>
              <a:gd name="connsiteY1774" fmla="*/ 1435401 h 2504437"/>
              <a:gd name="connsiteX1775" fmla="*/ 2352225 w 3243376"/>
              <a:gd name="connsiteY1775" fmla="*/ 1412948 h 2504437"/>
              <a:gd name="connsiteX1776" fmla="*/ 2340711 w 3243376"/>
              <a:gd name="connsiteY1776" fmla="*/ 1424463 h 2504437"/>
              <a:gd name="connsiteX1777" fmla="*/ 2363163 w 3243376"/>
              <a:gd name="connsiteY1777" fmla="*/ 1446914 h 2504437"/>
              <a:gd name="connsiteX1778" fmla="*/ 2351650 w 3243376"/>
              <a:gd name="connsiteY1778" fmla="*/ 1446914 h 2504437"/>
              <a:gd name="connsiteX1779" fmla="*/ 2022361 w 3243376"/>
              <a:gd name="connsiteY1779" fmla="*/ 1289754 h 2504437"/>
              <a:gd name="connsiteX1780" fmla="*/ 2044812 w 3243376"/>
              <a:gd name="connsiteY1780" fmla="*/ 1267302 h 2504437"/>
              <a:gd name="connsiteX1781" fmla="*/ 2022361 w 3243376"/>
              <a:gd name="connsiteY1781" fmla="*/ 1289754 h 2504437"/>
              <a:gd name="connsiteX1782" fmla="*/ 2272206 w 3243376"/>
              <a:gd name="connsiteY1782" fmla="*/ 1413525 h 2504437"/>
              <a:gd name="connsiteX1783" fmla="*/ 2272206 w 3243376"/>
              <a:gd name="connsiteY1783" fmla="*/ 1391073 h 2504437"/>
              <a:gd name="connsiteX1784" fmla="*/ 2260692 w 3243376"/>
              <a:gd name="connsiteY1784" fmla="*/ 1379559 h 2504437"/>
              <a:gd name="connsiteX1785" fmla="*/ 2272205 w 3243376"/>
              <a:gd name="connsiteY1785" fmla="*/ 1379559 h 2504437"/>
              <a:gd name="connsiteX1786" fmla="*/ 2260692 w 3243376"/>
              <a:gd name="connsiteY1786" fmla="*/ 1357108 h 2504437"/>
              <a:gd name="connsiteX1787" fmla="*/ 2249179 w 3243376"/>
              <a:gd name="connsiteY1787" fmla="*/ 1391073 h 2504437"/>
              <a:gd name="connsiteX1788" fmla="*/ 2272206 w 3243376"/>
              <a:gd name="connsiteY1788" fmla="*/ 1391073 h 2504437"/>
              <a:gd name="connsiteX1789" fmla="*/ 2272206 w 3243376"/>
              <a:gd name="connsiteY1789" fmla="*/ 1413525 h 2504437"/>
              <a:gd name="connsiteX1790" fmla="*/ 2612432 w 3243376"/>
              <a:gd name="connsiteY1790" fmla="*/ 1582198 h 2504437"/>
              <a:gd name="connsiteX1791" fmla="*/ 2623945 w 3243376"/>
              <a:gd name="connsiteY1791" fmla="*/ 1582198 h 2504437"/>
              <a:gd name="connsiteX1792" fmla="*/ 2612432 w 3243376"/>
              <a:gd name="connsiteY1792" fmla="*/ 1570685 h 2504437"/>
              <a:gd name="connsiteX1793" fmla="*/ 2612432 w 3243376"/>
              <a:gd name="connsiteY1793" fmla="*/ 1582198 h 2504437"/>
              <a:gd name="connsiteX1794" fmla="*/ 2090290 w 3243376"/>
              <a:gd name="connsiteY1794" fmla="*/ 1323719 h 2504437"/>
              <a:gd name="connsiteX1795" fmla="*/ 2101805 w 3243376"/>
              <a:gd name="connsiteY1795" fmla="*/ 1323719 h 2504437"/>
              <a:gd name="connsiteX1796" fmla="*/ 2101805 w 3243376"/>
              <a:gd name="connsiteY1796" fmla="*/ 1312205 h 2504437"/>
              <a:gd name="connsiteX1797" fmla="*/ 2090290 w 3243376"/>
              <a:gd name="connsiteY1797" fmla="*/ 1323719 h 2504437"/>
              <a:gd name="connsiteX1798" fmla="*/ 1976464 w 3243376"/>
              <a:gd name="connsiteY1798" fmla="*/ 1267421 h 2504437"/>
              <a:gd name="connsiteX1799" fmla="*/ 1976306 w 3243376"/>
              <a:gd name="connsiteY1799" fmla="*/ 1267302 h 2504437"/>
              <a:gd name="connsiteX1800" fmla="*/ 1976435 w 3243376"/>
              <a:gd name="connsiteY1800" fmla="*/ 1267228 h 2504437"/>
              <a:gd name="connsiteX1801" fmla="*/ 1976883 w 3243376"/>
              <a:gd name="connsiteY1801" fmla="*/ 1267302 h 2504437"/>
              <a:gd name="connsiteX1802" fmla="*/ 1795544 w 3243376"/>
              <a:gd name="connsiteY1802" fmla="*/ 1178071 h 2504437"/>
              <a:gd name="connsiteX1803" fmla="*/ 1817994 w 3243376"/>
              <a:gd name="connsiteY1803" fmla="*/ 1166558 h 2504437"/>
              <a:gd name="connsiteX1804" fmla="*/ 1806481 w 3243376"/>
              <a:gd name="connsiteY1804" fmla="*/ 1166558 h 2504437"/>
              <a:gd name="connsiteX1805" fmla="*/ 1806481 w 3243376"/>
              <a:gd name="connsiteY1805" fmla="*/ 1155044 h 2504437"/>
              <a:gd name="connsiteX1806" fmla="*/ 1795544 w 3243376"/>
              <a:gd name="connsiteY1806" fmla="*/ 1178071 h 2504437"/>
              <a:gd name="connsiteX1807" fmla="*/ 2942296 w 3243376"/>
              <a:gd name="connsiteY1807" fmla="*/ 1750873 h 2504437"/>
              <a:gd name="connsiteX1808" fmla="*/ 2950715 w 3243376"/>
              <a:gd name="connsiteY1808" fmla="*/ 1735329 h 2504437"/>
              <a:gd name="connsiteX1809" fmla="*/ 2945761 w 3243376"/>
              <a:gd name="connsiteY1809" fmla="*/ 1727555 h 2504437"/>
              <a:gd name="connsiteX1810" fmla="*/ 2948053 w 3243376"/>
              <a:gd name="connsiteY1810" fmla="*/ 1726982 h 2504437"/>
              <a:gd name="connsiteX1811" fmla="*/ 2953810 w 3243376"/>
              <a:gd name="connsiteY1811" fmla="*/ 1716907 h 2504437"/>
              <a:gd name="connsiteX1812" fmla="*/ 2942295 w 3243376"/>
              <a:gd name="connsiteY1812" fmla="*/ 1716907 h 2504437"/>
              <a:gd name="connsiteX1813" fmla="*/ 2942296 w 3243376"/>
              <a:gd name="connsiteY1813" fmla="*/ 1728421 h 2504437"/>
              <a:gd name="connsiteX1814" fmla="*/ 2942296 w 3243376"/>
              <a:gd name="connsiteY1814" fmla="*/ 1750873 h 2504437"/>
              <a:gd name="connsiteX1815" fmla="*/ 2714903 w 3243376"/>
              <a:gd name="connsiteY1815" fmla="*/ 1638615 h 2504437"/>
              <a:gd name="connsiteX1816" fmla="*/ 2714903 w 3243376"/>
              <a:gd name="connsiteY1816" fmla="*/ 1627102 h 2504437"/>
              <a:gd name="connsiteX1817" fmla="*/ 2714903 w 3243376"/>
              <a:gd name="connsiteY1817" fmla="*/ 1638615 h 2504437"/>
              <a:gd name="connsiteX1818" fmla="*/ 1874411 w 3243376"/>
              <a:gd name="connsiteY1818" fmla="*/ 1222975 h 2504437"/>
              <a:gd name="connsiteX1819" fmla="*/ 1919889 w 3243376"/>
              <a:gd name="connsiteY1819" fmla="*/ 1200523 h 2504437"/>
              <a:gd name="connsiteX1820" fmla="*/ 1919889 w 3243376"/>
              <a:gd name="connsiteY1820" fmla="*/ 1200523 h 2504437"/>
              <a:gd name="connsiteX1821" fmla="*/ 1897438 w 3243376"/>
              <a:gd name="connsiteY1821" fmla="*/ 1189009 h 2504437"/>
              <a:gd name="connsiteX1822" fmla="*/ 1897439 w 3243376"/>
              <a:gd name="connsiteY1822" fmla="*/ 1166558 h 2504437"/>
              <a:gd name="connsiteX1823" fmla="*/ 1851960 w 3243376"/>
              <a:gd name="connsiteY1823" fmla="*/ 1155045 h 2504437"/>
              <a:gd name="connsiteX1824" fmla="*/ 1853297 w 3243376"/>
              <a:gd name="connsiteY1824" fmla="*/ 1158295 h 2504437"/>
              <a:gd name="connsiteX1825" fmla="*/ 1851457 w 3243376"/>
              <a:gd name="connsiteY1825" fmla="*/ 1158715 h 2504437"/>
              <a:gd name="connsiteX1826" fmla="*/ 1840447 w 3243376"/>
              <a:gd name="connsiteY1826" fmla="*/ 1167134 h 2504437"/>
              <a:gd name="connsiteX1827" fmla="*/ 1841886 w 3243376"/>
              <a:gd name="connsiteY1827" fmla="*/ 1167135 h 2504437"/>
              <a:gd name="connsiteX1828" fmla="*/ 1849626 w 3243376"/>
              <a:gd name="connsiteY1828" fmla="*/ 1167134 h 2504437"/>
              <a:gd name="connsiteX1829" fmla="*/ 1843783 w 3243376"/>
              <a:gd name="connsiteY1829" fmla="*/ 1171478 h 2504437"/>
              <a:gd name="connsiteX1830" fmla="*/ 1843261 w 3243376"/>
              <a:gd name="connsiteY1830" fmla="*/ 1172601 h 2504437"/>
              <a:gd name="connsiteX1831" fmla="*/ 1841885 w 3243376"/>
              <a:gd name="connsiteY1831" fmla="*/ 1172891 h 2504437"/>
              <a:gd name="connsiteX1832" fmla="*/ 1840446 w 3243376"/>
              <a:gd name="connsiteY1832" fmla="*/ 1178647 h 2504437"/>
              <a:gd name="connsiteX1833" fmla="*/ 1843261 w 3243376"/>
              <a:gd name="connsiteY1833" fmla="*/ 1172601 h 2504437"/>
              <a:gd name="connsiteX1834" fmla="*/ 1845304 w 3243376"/>
              <a:gd name="connsiteY1834" fmla="*/ 1172171 h 2504437"/>
              <a:gd name="connsiteX1835" fmla="*/ 1851960 w 3243376"/>
              <a:gd name="connsiteY1835" fmla="*/ 1167134 h 2504437"/>
              <a:gd name="connsiteX1836" fmla="*/ 1849626 w 3243376"/>
              <a:gd name="connsiteY1836" fmla="*/ 1167134 h 2504437"/>
              <a:gd name="connsiteX1837" fmla="*/ 1850304 w 3243376"/>
              <a:gd name="connsiteY1837" fmla="*/ 1166630 h 2504437"/>
              <a:gd name="connsiteX1838" fmla="*/ 1854775 w 3243376"/>
              <a:gd name="connsiteY1838" fmla="*/ 1161890 h 2504437"/>
              <a:gd name="connsiteX1839" fmla="*/ 1853297 w 3243376"/>
              <a:gd name="connsiteY1839" fmla="*/ 1158295 h 2504437"/>
              <a:gd name="connsiteX1840" fmla="*/ 1856071 w 3243376"/>
              <a:gd name="connsiteY1840" fmla="*/ 1157662 h 2504437"/>
              <a:gd name="connsiteX1841" fmla="*/ 1862898 w 3243376"/>
              <a:gd name="connsiteY1841" fmla="*/ 1167134 h 2504437"/>
              <a:gd name="connsiteX1842" fmla="*/ 1885349 w 3243376"/>
              <a:gd name="connsiteY1842" fmla="*/ 1189585 h 2504437"/>
              <a:gd name="connsiteX1843" fmla="*/ 1881841 w 3243376"/>
              <a:gd name="connsiteY1843" fmla="*/ 1200946 h 2504437"/>
              <a:gd name="connsiteX1844" fmla="*/ 1874411 w 3243376"/>
              <a:gd name="connsiteY1844" fmla="*/ 1204765 h 2504437"/>
              <a:gd name="connsiteX1845" fmla="*/ 1874412 w 3243376"/>
              <a:gd name="connsiteY1845" fmla="*/ 1200524 h 2504437"/>
              <a:gd name="connsiteX1846" fmla="*/ 1873772 w 3243376"/>
              <a:gd name="connsiteY1846" fmla="*/ 1205000 h 2504437"/>
              <a:gd name="connsiteX1847" fmla="*/ 1866406 w 3243376"/>
              <a:gd name="connsiteY1847" fmla="*/ 1206829 h 2504437"/>
              <a:gd name="connsiteX1848" fmla="*/ 1862897 w 3243376"/>
              <a:gd name="connsiteY1848" fmla="*/ 1212037 h 2504437"/>
              <a:gd name="connsiteX1849" fmla="*/ 1872972 w 3243376"/>
              <a:gd name="connsiteY1849" fmla="*/ 1210598 h 2504437"/>
              <a:gd name="connsiteX1850" fmla="*/ 1873772 w 3243376"/>
              <a:gd name="connsiteY1850" fmla="*/ 1205000 h 2504437"/>
              <a:gd name="connsiteX1851" fmla="*/ 1874124 w 3243376"/>
              <a:gd name="connsiteY1851" fmla="*/ 1204913 h 2504437"/>
              <a:gd name="connsiteX1852" fmla="*/ 1874411 w 3243376"/>
              <a:gd name="connsiteY1852" fmla="*/ 1204765 h 2504437"/>
              <a:gd name="connsiteX1853" fmla="*/ 1874411 w 3243376"/>
              <a:gd name="connsiteY1853" fmla="*/ 1211533 h 2504437"/>
              <a:gd name="connsiteX1854" fmla="*/ 1874411 w 3243376"/>
              <a:gd name="connsiteY1854" fmla="*/ 1222975 h 2504437"/>
              <a:gd name="connsiteX1855" fmla="*/ 1727902 w 3243376"/>
              <a:gd name="connsiteY1855" fmla="*/ 1153606 h 2504437"/>
              <a:gd name="connsiteX1856" fmla="*/ 1737975 w 3243376"/>
              <a:gd name="connsiteY1856" fmla="*/ 1155045 h 2504437"/>
              <a:gd name="connsiteX1857" fmla="*/ 1748913 w 3243376"/>
              <a:gd name="connsiteY1857" fmla="*/ 1155045 h 2504437"/>
              <a:gd name="connsiteX1858" fmla="*/ 1748913 w 3243376"/>
              <a:gd name="connsiteY1858" fmla="*/ 1143531 h 2504437"/>
              <a:gd name="connsiteX1859" fmla="*/ 1726462 w 3243376"/>
              <a:gd name="connsiteY1859" fmla="*/ 1143531 h 2504437"/>
              <a:gd name="connsiteX1860" fmla="*/ 1727902 w 3243376"/>
              <a:gd name="connsiteY1860" fmla="*/ 1153606 h 2504437"/>
              <a:gd name="connsiteX1861" fmla="*/ 1954431 w 3243376"/>
              <a:gd name="connsiteY1861" fmla="*/ 1267302 h 2504437"/>
              <a:gd name="connsiteX1862" fmla="*/ 1956870 w 3243376"/>
              <a:gd name="connsiteY1862" fmla="*/ 1265154 h 2504437"/>
              <a:gd name="connsiteX1863" fmla="*/ 1966719 w 3243376"/>
              <a:gd name="connsiteY1863" fmla="*/ 1270190 h 2504437"/>
              <a:gd name="connsiteX1864" fmla="*/ 1976464 w 3243376"/>
              <a:gd name="connsiteY1864" fmla="*/ 1267421 h 2504437"/>
              <a:gd name="connsiteX1865" fmla="*/ 1982063 w 3243376"/>
              <a:gd name="connsiteY1865" fmla="*/ 1271620 h 2504437"/>
              <a:gd name="connsiteX1866" fmla="*/ 1987820 w 3243376"/>
              <a:gd name="connsiteY1866" fmla="*/ 1267302 h 2504437"/>
              <a:gd name="connsiteX1867" fmla="*/ 1999333 w 3243376"/>
              <a:gd name="connsiteY1867" fmla="*/ 1255788 h 2504437"/>
              <a:gd name="connsiteX1868" fmla="*/ 1987819 w 3243376"/>
              <a:gd name="connsiteY1868" fmla="*/ 1255788 h 2504437"/>
              <a:gd name="connsiteX1869" fmla="*/ 1986380 w 3243376"/>
              <a:gd name="connsiteY1869" fmla="*/ 1261545 h 2504437"/>
              <a:gd name="connsiteX1870" fmla="*/ 1976435 w 3243376"/>
              <a:gd name="connsiteY1870" fmla="*/ 1267228 h 2504437"/>
              <a:gd name="connsiteX1871" fmla="*/ 1968247 w 3243376"/>
              <a:gd name="connsiteY1871" fmla="*/ 1265863 h 2504437"/>
              <a:gd name="connsiteX1872" fmla="*/ 1976882 w 3243376"/>
              <a:gd name="connsiteY1872" fmla="*/ 1255788 h 2504437"/>
              <a:gd name="connsiteX1873" fmla="*/ 1965872 w 3243376"/>
              <a:gd name="connsiteY1873" fmla="*/ 1257227 h 2504437"/>
              <a:gd name="connsiteX1874" fmla="*/ 1956870 w 3243376"/>
              <a:gd name="connsiteY1874" fmla="*/ 1265154 h 2504437"/>
              <a:gd name="connsiteX1875" fmla="*/ 1955583 w 3243376"/>
              <a:gd name="connsiteY1875" fmla="*/ 1264496 h 2504437"/>
              <a:gd name="connsiteX1876" fmla="*/ 1955251 w 3243376"/>
              <a:gd name="connsiteY1876" fmla="*/ 1264131 h 2504437"/>
              <a:gd name="connsiteX1877" fmla="*/ 1960188 w 3243376"/>
              <a:gd name="connsiteY1877" fmla="*/ 1245066 h 2504437"/>
              <a:gd name="connsiteX1878" fmla="*/ 1965944 w 3243376"/>
              <a:gd name="connsiteY1878" fmla="*/ 1222399 h 2504437"/>
              <a:gd name="connsiteX1879" fmla="*/ 1954431 w 3243376"/>
              <a:gd name="connsiteY1879" fmla="*/ 1222399 h 2504437"/>
              <a:gd name="connsiteX1880" fmla="*/ 1935244 w 3243376"/>
              <a:gd name="connsiteY1880" fmla="*/ 1228875 h 2504437"/>
              <a:gd name="connsiteX1881" fmla="*/ 1922688 w 3243376"/>
              <a:gd name="connsiteY1881" fmla="*/ 1233156 h 2504437"/>
              <a:gd name="connsiteX1882" fmla="*/ 1921921 w 3243376"/>
              <a:gd name="connsiteY1882" fmla="*/ 1232286 h 2504437"/>
              <a:gd name="connsiteX1883" fmla="*/ 1930630 w 3243376"/>
              <a:gd name="connsiteY1883" fmla="*/ 1222552 h 2504437"/>
              <a:gd name="connsiteX1884" fmla="*/ 1931264 w 3243376"/>
              <a:gd name="connsiteY1884" fmla="*/ 1222326 h 2504437"/>
              <a:gd name="connsiteX1885" fmla="*/ 1931403 w 3243376"/>
              <a:gd name="connsiteY1885" fmla="*/ 1222399 h 2504437"/>
              <a:gd name="connsiteX1886" fmla="*/ 1931442 w 3243376"/>
              <a:gd name="connsiteY1886" fmla="*/ 1222263 h 2504437"/>
              <a:gd name="connsiteX1887" fmla="*/ 1941766 w 3243376"/>
              <a:gd name="connsiteY1887" fmla="*/ 1218585 h 2504437"/>
              <a:gd name="connsiteX1888" fmla="*/ 1954431 w 3243376"/>
              <a:gd name="connsiteY1888" fmla="*/ 1211461 h 2504437"/>
              <a:gd name="connsiteX1889" fmla="*/ 1942918 w 3243376"/>
              <a:gd name="connsiteY1889" fmla="*/ 1199948 h 2504437"/>
              <a:gd name="connsiteX1890" fmla="*/ 1931403 w 3243376"/>
              <a:gd name="connsiteY1890" fmla="*/ 1199947 h 2504437"/>
              <a:gd name="connsiteX1891" fmla="*/ 1935722 w 3243376"/>
              <a:gd name="connsiteY1891" fmla="*/ 1206856 h 2504437"/>
              <a:gd name="connsiteX1892" fmla="*/ 1931442 w 3243376"/>
              <a:gd name="connsiteY1892" fmla="*/ 1222263 h 2504437"/>
              <a:gd name="connsiteX1893" fmla="*/ 1931264 w 3243376"/>
              <a:gd name="connsiteY1893" fmla="*/ 1222326 h 2504437"/>
              <a:gd name="connsiteX1894" fmla="*/ 1920394 w 3243376"/>
              <a:gd name="connsiteY1894" fmla="*/ 1216642 h 2504437"/>
              <a:gd name="connsiteX1895" fmla="*/ 1908952 w 3243376"/>
              <a:gd name="connsiteY1895" fmla="*/ 1210885 h 2504437"/>
              <a:gd name="connsiteX1896" fmla="*/ 1921833 w 3243376"/>
              <a:gd name="connsiteY1896" fmla="*/ 1232186 h 2504437"/>
              <a:gd name="connsiteX1897" fmla="*/ 1921921 w 3243376"/>
              <a:gd name="connsiteY1897" fmla="*/ 1232286 h 2504437"/>
              <a:gd name="connsiteX1898" fmla="*/ 1920465 w 3243376"/>
              <a:gd name="connsiteY1898" fmla="*/ 1233913 h 2504437"/>
              <a:gd name="connsiteX1899" fmla="*/ 1922688 w 3243376"/>
              <a:gd name="connsiteY1899" fmla="*/ 1233156 h 2504437"/>
              <a:gd name="connsiteX1900" fmla="*/ 1929757 w 3243376"/>
              <a:gd name="connsiteY1900" fmla="*/ 1241163 h 2504437"/>
              <a:gd name="connsiteX1901" fmla="*/ 1942917 w 3243376"/>
              <a:gd name="connsiteY1901" fmla="*/ 1244851 h 2504437"/>
              <a:gd name="connsiteX1902" fmla="*/ 1946605 w 3243376"/>
              <a:gd name="connsiteY1902" fmla="*/ 1254592 h 2504437"/>
              <a:gd name="connsiteX1903" fmla="*/ 1955251 w 3243376"/>
              <a:gd name="connsiteY1903" fmla="*/ 1264131 h 2504437"/>
              <a:gd name="connsiteX1904" fmla="*/ 2589980 w 3243376"/>
              <a:gd name="connsiteY1904" fmla="*/ 1582198 h 2504437"/>
              <a:gd name="connsiteX1905" fmla="*/ 2601494 w 3243376"/>
              <a:gd name="connsiteY1905" fmla="*/ 1559747 h 2504437"/>
              <a:gd name="connsiteX1906" fmla="*/ 2623945 w 3243376"/>
              <a:gd name="connsiteY1906" fmla="*/ 1559747 h 2504437"/>
              <a:gd name="connsiteX1907" fmla="*/ 2612432 w 3243376"/>
              <a:gd name="connsiteY1907" fmla="*/ 1559747 h 2504437"/>
              <a:gd name="connsiteX1908" fmla="*/ 2646396 w 3243376"/>
              <a:gd name="connsiteY1908" fmla="*/ 1548234 h 2504437"/>
              <a:gd name="connsiteX1909" fmla="*/ 2623945 w 3243376"/>
              <a:gd name="connsiteY1909" fmla="*/ 1525782 h 2504437"/>
              <a:gd name="connsiteX1910" fmla="*/ 2589980 w 3243376"/>
              <a:gd name="connsiteY1910" fmla="*/ 1548234 h 2504437"/>
              <a:gd name="connsiteX1911" fmla="*/ 2601494 w 3243376"/>
              <a:gd name="connsiteY1911" fmla="*/ 1570685 h 2504437"/>
              <a:gd name="connsiteX1912" fmla="*/ 2589980 w 3243376"/>
              <a:gd name="connsiteY1912" fmla="*/ 1570685 h 2504437"/>
              <a:gd name="connsiteX1913" fmla="*/ 2589980 w 3243376"/>
              <a:gd name="connsiteY1913" fmla="*/ 1582198 h 2504437"/>
              <a:gd name="connsiteX1914" fmla="*/ 2896818 w 3243376"/>
              <a:gd name="connsiteY1914" fmla="*/ 1739359 h 2504437"/>
              <a:gd name="connsiteX1915" fmla="*/ 2896818 w 3243376"/>
              <a:gd name="connsiteY1915" fmla="*/ 1727846 h 2504437"/>
              <a:gd name="connsiteX1916" fmla="*/ 2908331 w 3243376"/>
              <a:gd name="connsiteY1916" fmla="*/ 1705394 h 2504437"/>
              <a:gd name="connsiteX1917" fmla="*/ 2896817 w 3243376"/>
              <a:gd name="connsiteY1917" fmla="*/ 1716907 h 2504437"/>
              <a:gd name="connsiteX1918" fmla="*/ 2896818 w 3243376"/>
              <a:gd name="connsiteY1918" fmla="*/ 1739359 h 2504437"/>
              <a:gd name="connsiteX1919" fmla="*/ 2215213 w 3243376"/>
              <a:gd name="connsiteY1919" fmla="*/ 1403163 h 2504437"/>
              <a:gd name="connsiteX1920" fmla="*/ 2226727 w 3243376"/>
              <a:gd name="connsiteY1920" fmla="*/ 1403163 h 2504437"/>
              <a:gd name="connsiteX1921" fmla="*/ 2215213 w 3243376"/>
              <a:gd name="connsiteY1921" fmla="*/ 1391649 h 2504437"/>
              <a:gd name="connsiteX1922" fmla="*/ 2192762 w 3243376"/>
              <a:gd name="connsiteY1922" fmla="*/ 1380135 h 2504437"/>
              <a:gd name="connsiteX1923" fmla="*/ 2215213 w 3243376"/>
              <a:gd name="connsiteY1923" fmla="*/ 1402587 h 2504437"/>
              <a:gd name="connsiteX1924" fmla="*/ 1840447 w 3243376"/>
              <a:gd name="connsiteY1924" fmla="*/ 1222399 h 2504437"/>
              <a:gd name="connsiteX1925" fmla="*/ 1851959 w 3243376"/>
              <a:gd name="connsiteY1925" fmla="*/ 1199947 h 2504437"/>
              <a:gd name="connsiteX1926" fmla="*/ 1840447 w 3243376"/>
              <a:gd name="connsiteY1926" fmla="*/ 1199947 h 2504437"/>
              <a:gd name="connsiteX1927" fmla="*/ 1840447 w 3243376"/>
              <a:gd name="connsiteY1927" fmla="*/ 1222399 h 2504437"/>
              <a:gd name="connsiteX1928" fmla="*/ 1891682 w 3243376"/>
              <a:gd name="connsiteY1928" fmla="*/ 1247873 h 2504437"/>
              <a:gd name="connsiteX1929" fmla="*/ 1897438 w 3243376"/>
              <a:gd name="connsiteY1929" fmla="*/ 1245426 h 2504437"/>
              <a:gd name="connsiteX1930" fmla="*/ 1885925 w 3243376"/>
              <a:gd name="connsiteY1930" fmla="*/ 1233913 h 2504437"/>
              <a:gd name="connsiteX1931" fmla="*/ 1891682 w 3243376"/>
              <a:gd name="connsiteY1931" fmla="*/ 1247873 h 2504437"/>
              <a:gd name="connsiteX1932" fmla="*/ 1908376 w 3243376"/>
              <a:gd name="connsiteY1932" fmla="*/ 1256364 h 2504437"/>
              <a:gd name="connsiteX1933" fmla="*/ 1919890 w 3243376"/>
              <a:gd name="connsiteY1933" fmla="*/ 1233913 h 2504437"/>
              <a:gd name="connsiteX1934" fmla="*/ 1908377 w 3243376"/>
              <a:gd name="connsiteY1934" fmla="*/ 1233913 h 2504437"/>
              <a:gd name="connsiteX1935" fmla="*/ 1908376 w 3243376"/>
              <a:gd name="connsiteY1935" fmla="*/ 1256364 h 2504437"/>
              <a:gd name="connsiteX1936" fmla="*/ 2957318 w 3243376"/>
              <a:gd name="connsiteY1936" fmla="*/ 1777066 h 2504437"/>
              <a:gd name="connsiteX1937" fmla="*/ 2976261 w 3243376"/>
              <a:gd name="connsiteY1937" fmla="*/ 1784838 h 2504437"/>
              <a:gd name="connsiteX1938" fmla="*/ 2987775 w 3243376"/>
              <a:gd name="connsiteY1938" fmla="*/ 1773324 h 2504437"/>
              <a:gd name="connsiteX1939" fmla="*/ 3010227 w 3243376"/>
              <a:gd name="connsiteY1939" fmla="*/ 1784837 h 2504437"/>
              <a:gd name="connsiteX1940" fmla="*/ 2964748 w 3243376"/>
              <a:gd name="connsiteY1940" fmla="*/ 1728422 h 2504437"/>
              <a:gd name="connsiteX1941" fmla="*/ 2976261 w 3243376"/>
              <a:gd name="connsiteY1941" fmla="*/ 1762386 h 2504437"/>
              <a:gd name="connsiteX1942" fmla="*/ 2953810 w 3243376"/>
              <a:gd name="connsiteY1942" fmla="*/ 1762386 h 2504437"/>
              <a:gd name="connsiteX1943" fmla="*/ 2957318 w 3243376"/>
              <a:gd name="connsiteY1943" fmla="*/ 1777066 h 2504437"/>
              <a:gd name="connsiteX1944" fmla="*/ 2516293 w 3243376"/>
              <a:gd name="connsiteY1944" fmla="*/ 1558668 h 2504437"/>
              <a:gd name="connsiteX1945" fmla="*/ 2522050 w 3243376"/>
              <a:gd name="connsiteY1945" fmla="*/ 1560323 h 2504437"/>
              <a:gd name="connsiteX1946" fmla="*/ 2522050 w 3243376"/>
              <a:gd name="connsiteY1946" fmla="*/ 1548809 h 2504437"/>
              <a:gd name="connsiteX1947" fmla="*/ 2510537 w 3243376"/>
              <a:gd name="connsiteY1947" fmla="*/ 1548809 h 2504437"/>
              <a:gd name="connsiteX1948" fmla="*/ 2516293 w 3243376"/>
              <a:gd name="connsiteY1948" fmla="*/ 1558668 h 2504437"/>
              <a:gd name="connsiteX1949" fmla="*/ 2260692 w 3243376"/>
              <a:gd name="connsiteY1949" fmla="*/ 1435976 h 2504437"/>
              <a:gd name="connsiteX1950" fmla="*/ 2272205 w 3243376"/>
              <a:gd name="connsiteY1950" fmla="*/ 1435976 h 2504437"/>
              <a:gd name="connsiteX1951" fmla="*/ 2260692 w 3243376"/>
              <a:gd name="connsiteY1951" fmla="*/ 1413525 h 2504437"/>
              <a:gd name="connsiteX1952" fmla="*/ 2260692 w 3243376"/>
              <a:gd name="connsiteY1952" fmla="*/ 1435976 h 2504437"/>
              <a:gd name="connsiteX1953" fmla="*/ 2714903 w 3243376"/>
              <a:gd name="connsiteY1953" fmla="*/ 1661067 h 2504437"/>
              <a:gd name="connsiteX1954" fmla="*/ 2726416 w 3243376"/>
              <a:gd name="connsiteY1954" fmla="*/ 1649553 h 2504437"/>
              <a:gd name="connsiteX1955" fmla="*/ 2714903 w 3243376"/>
              <a:gd name="connsiteY1955" fmla="*/ 1649553 h 2504437"/>
              <a:gd name="connsiteX1956" fmla="*/ 2714903 w 3243376"/>
              <a:gd name="connsiteY1956" fmla="*/ 1661067 h 2504437"/>
              <a:gd name="connsiteX1957" fmla="*/ 2056326 w 3243376"/>
              <a:gd name="connsiteY1957" fmla="*/ 1335232 h 2504437"/>
              <a:gd name="connsiteX1958" fmla="*/ 2056325 w 3243376"/>
              <a:gd name="connsiteY1958" fmla="*/ 1290329 h 2504437"/>
              <a:gd name="connsiteX1959" fmla="*/ 2056326 w 3243376"/>
              <a:gd name="connsiteY1959" fmla="*/ 1335232 h 2504437"/>
              <a:gd name="connsiteX1960" fmla="*/ 2771895 w 3243376"/>
              <a:gd name="connsiteY1960" fmla="*/ 1694456 h 2504437"/>
              <a:gd name="connsiteX1961" fmla="*/ 2783408 w 3243376"/>
              <a:gd name="connsiteY1961" fmla="*/ 1694456 h 2504437"/>
              <a:gd name="connsiteX1962" fmla="*/ 2771895 w 3243376"/>
              <a:gd name="connsiteY1962" fmla="*/ 1672005 h 2504437"/>
              <a:gd name="connsiteX1963" fmla="*/ 2760382 w 3243376"/>
              <a:gd name="connsiteY1963" fmla="*/ 1683518 h 2504437"/>
              <a:gd name="connsiteX1964" fmla="*/ 2771895 w 3243376"/>
              <a:gd name="connsiteY1964" fmla="*/ 1694456 h 2504437"/>
              <a:gd name="connsiteX1965" fmla="*/ 2999289 w 3243376"/>
              <a:gd name="connsiteY1965" fmla="*/ 1807289 h 2504437"/>
              <a:gd name="connsiteX1966" fmla="*/ 2999289 w 3243376"/>
              <a:gd name="connsiteY1966" fmla="*/ 1784838 h 2504437"/>
              <a:gd name="connsiteX1967" fmla="*/ 2987774 w 3243376"/>
              <a:gd name="connsiteY1967" fmla="*/ 1784838 h 2504437"/>
              <a:gd name="connsiteX1968" fmla="*/ 2999289 w 3243376"/>
              <a:gd name="connsiteY1968" fmla="*/ 1807289 h 2504437"/>
              <a:gd name="connsiteX1969" fmla="*/ 2135770 w 3243376"/>
              <a:gd name="connsiteY1969" fmla="*/ 1380135 h 2504437"/>
              <a:gd name="connsiteX1970" fmla="*/ 2124256 w 3243376"/>
              <a:gd name="connsiteY1970" fmla="*/ 1368622 h 2504437"/>
              <a:gd name="connsiteX1971" fmla="*/ 2135770 w 3243376"/>
              <a:gd name="connsiteY1971" fmla="*/ 1380135 h 2504437"/>
              <a:gd name="connsiteX1972" fmla="*/ 2813919 w 3243376"/>
              <a:gd name="connsiteY1972" fmla="*/ 1716907 h 2504437"/>
              <a:gd name="connsiteX1973" fmla="*/ 2803845 w 3243376"/>
              <a:gd name="connsiteY1973" fmla="*/ 1711151 h 2504437"/>
              <a:gd name="connsiteX1974" fmla="*/ 2803035 w 3243376"/>
              <a:gd name="connsiteY1974" fmla="*/ 1707914 h 2504437"/>
              <a:gd name="connsiteX1975" fmla="*/ 2813918 w 3243376"/>
              <a:gd name="connsiteY1975" fmla="*/ 1716907 h 2504437"/>
              <a:gd name="connsiteX1976" fmla="*/ 1772182 w 3243376"/>
              <a:gd name="connsiteY1976" fmla="*/ 1207953 h 2504437"/>
              <a:gd name="connsiteX1977" fmla="*/ 1783453 w 3243376"/>
              <a:gd name="connsiteY1977" fmla="*/ 1211461 h 2504437"/>
              <a:gd name="connsiteX1978" fmla="*/ 1771940 w 3243376"/>
              <a:gd name="connsiteY1978" fmla="*/ 1189010 h 2504437"/>
              <a:gd name="connsiteX1979" fmla="*/ 1772182 w 3243376"/>
              <a:gd name="connsiteY1979" fmla="*/ 1207953 h 2504437"/>
              <a:gd name="connsiteX1980" fmla="*/ 1840447 w 3243376"/>
              <a:gd name="connsiteY1980" fmla="*/ 1244851 h 2504437"/>
              <a:gd name="connsiteX1981" fmla="*/ 1851960 w 3243376"/>
              <a:gd name="connsiteY1981" fmla="*/ 1233337 h 2504437"/>
              <a:gd name="connsiteX1982" fmla="*/ 1840447 w 3243376"/>
              <a:gd name="connsiteY1982" fmla="*/ 1244851 h 2504437"/>
              <a:gd name="connsiteX1983" fmla="*/ 2885303 w 3243376"/>
              <a:gd name="connsiteY1983" fmla="*/ 1762386 h 2504437"/>
              <a:gd name="connsiteX1984" fmla="*/ 2891060 w 3243376"/>
              <a:gd name="connsiteY1984" fmla="*/ 1756630 h 2504437"/>
              <a:gd name="connsiteX1985" fmla="*/ 2891561 w 3243376"/>
              <a:gd name="connsiteY1985" fmla="*/ 1753876 h 2504437"/>
              <a:gd name="connsiteX1986" fmla="*/ 2896817 w 3243376"/>
              <a:gd name="connsiteY1986" fmla="*/ 1750873 h 2504437"/>
              <a:gd name="connsiteX1987" fmla="*/ 2891780 w 3243376"/>
              <a:gd name="connsiteY1987" fmla="*/ 1752672 h 2504437"/>
              <a:gd name="connsiteX1988" fmla="*/ 2891561 w 3243376"/>
              <a:gd name="connsiteY1988" fmla="*/ 1753876 h 2504437"/>
              <a:gd name="connsiteX1989" fmla="*/ 2886743 w 3243376"/>
              <a:gd name="connsiteY1989" fmla="*/ 1756630 h 2504437"/>
              <a:gd name="connsiteX1990" fmla="*/ 2885303 w 3243376"/>
              <a:gd name="connsiteY1990" fmla="*/ 1762386 h 2504437"/>
              <a:gd name="connsiteX1991" fmla="*/ 2180672 w 3243376"/>
              <a:gd name="connsiteY1991" fmla="*/ 1413525 h 2504437"/>
              <a:gd name="connsiteX1992" fmla="*/ 2158221 w 3243376"/>
              <a:gd name="connsiteY1992" fmla="*/ 1368622 h 2504437"/>
              <a:gd name="connsiteX1993" fmla="*/ 2180672 w 3243376"/>
              <a:gd name="connsiteY1993" fmla="*/ 1413525 h 2504437"/>
              <a:gd name="connsiteX1994" fmla="*/ 2585546 w 3243376"/>
              <a:gd name="connsiteY1994" fmla="*/ 1614365 h 2504437"/>
              <a:gd name="connsiteX1995" fmla="*/ 2589980 w 3243376"/>
              <a:gd name="connsiteY1995" fmla="*/ 1616164 h 2504437"/>
              <a:gd name="connsiteX1996" fmla="*/ 2601494 w 3243376"/>
              <a:gd name="connsiteY1996" fmla="*/ 1616164 h 2504437"/>
              <a:gd name="connsiteX1997" fmla="*/ 2601494 w 3243376"/>
              <a:gd name="connsiteY1997" fmla="*/ 1604651 h 2504437"/>
              <a:gd name="connsiteX1998" fmla="*/ 2585546 w 3243376"/>
              <a:gd name="connsiteY1998" fmla="*/ 1614365 h 2504437"/>
              <a:gd name="connsiteX1999" fmla="*/ 2073596 w 3243376"/>
              <a:gd name="connsiteY1999" fmla="*/ 1367183 h 2504437"/>
              <a:gd name="connsiteX2000" fmla="*/ 2067839 w 3243376"/>
              <a:gd name="connsiteY2000" fmla="*/ 1357108 h 2504437"/>
              <a:gd name="connsiteX2001" fmla="*/ 2090291 w 3243376"/>
              <a:gd name="connsiteY2001" fmla="*/ 1368622 h 2504437"/>
              <a:gd name="connsiteX2002" fmla="*/ 2079353 w 3243376"/>
              <a:gd name="connsiteY2002" fmla="*/ 1368622 h 2504437"/>
              <a:gd name="connsiteX2003" fmla="*/ 2073596 w 3243376"/>
              <a:gd name="connsiteY2003" fmla="*/ 1367183 h 2504437"/>
              <a:gd name="connsiteX2004" fmla="*/ 2692451 w 3243376"/>
              <a:gd name="connsiteY2004" fmla="*/ 1674892 h 2504437"/>
              <a:gd name="connsiteX2005" fmla="*/ 2692452 w 3243376"/>
              <a:gd name="connsiteY2005" fmla="*/ 1672005 h 2504437"/>
              <a:gd name="connsiteX2006" fmla="*/ 2703965 w 3243376"/>
              <a:gd name="connsiteY2006" fmla="*/ 1661066 h 2504437"/>
              <a:gd name="connsiteX2007" fmla="*/ 2692452 w 3243376"/>
              <a:gd name="connsiteY2007" fmla="*/ 1649553 h 2504437"/>
              <a:gd name="connsiteX2008" fmla="*/ 2692451 w 3243376"/>
              <a:gd name="connsiteY2008" fmla="*/ 1604651 h 2504437"/>
              <a:gd name="connsiteX2009" fmla="*/ 2669999 w 3243376"/>
              <a:gd name="connsiteY2009" fmla="*/ 1582198 h 2504437"/>
              <a:gd name="connsiteX2010" fmla="*/ 2658486 w 3243376"/>
              <a:gd name="connsiteY2010" fmla="*/ 1582198 h 2504437"/>
              <a:gd name="connsiteX2011" fmla="*/ 2646973 w 3243376"/>
              <a:gd name="connsiteY2011" fmla="*/ 1616164 h 2504437"/>
              <a:gd name="connsiteX2012" fmla="*/ 2646972 w 3243376"/>
              <a:gd name="connsiteY2012" fmla="*/ 1638615 h 2504437"/>
              <a:gd name="connsiteX2013" fmla="*/ 2658486 w 3243376"/>
              <a:gd name="connsiteY2013" fmla="*/ 1638615 h 2504437"/>
              <a:gd name="connsiteX2014" fmla="*/ 2680937 w 3243376"/>
              <a:gd name="connsiteY2014" fmla="*/ 1627102 h 2504437"/>
              <a:gd name="connsiteX2015" fmla="*/ 2692452 w 3243376"/>
              <a:gd name="connsiteY2015" fmla="*/ 1649553 h 2504437"/>
              <a:gd name="connsiteX2016" fmla="*/ 2692451 w 3243376"/>
              <a:gd name="connsiteY2016" fmla="*/ 1674892 h 2504437"/>
              <a:gd name="connsiteX2017" fmla="*/ 3208836 w 3243376"/>
              <a:gd name="connsiteY2017" fmla="*/ 1931636 h 2504437"/>
              <a:gd name="connsiteX2018" fmla="*/ 3207397 w 3243376"/>
              <a:gd name="connsiteY2018" fmla="*/ 1921562 h 2504437"/>
              <a:gd name="connsiteX2019" fmla="*/ 3206533 w 3243376"/>
              <a:gd name="connsiteY2019" fmla="*/ 1921438 h 2504437"/>
              <a:gd name="connsiteX2020" fmla="*/ 3208836 w 3243376"/>
              <a:gd name="connsiteY2020" fmla="*/ 1920123 h 2504437"/>
              <a:gd name="connsiteX2021" fmla="*/ 3208836 w 3243376"/>
              <a:gd name="connsiteY2021" fmla="*/ 1931636 h 2504437"/>
              <a:gd name="connsiteX2022" fmla="*/ 2476571 w 3243376"/>
              <a:gd name="connsiteY2022" fmla="*/ 1570685 h 2504437"/>
              <a:gd name="connsiteX2023" fmla="*/ 2510537 w 3243376"/>
              <a:gd name="connsiteY2023" fmla="*/ 1548234 h 2504437"/>
              <a:gd name="connsiteX2024" fmla="*/ 2510537 w 3243376"/>
              <a:gd name="connsiteY2024" fmla="*/ 1536720 h 2504437"/>
              <a:gd name="connsiteX2025" fmla="*/ 2544502 w 3243376"/>
              <a:gd name="connsiteY2025" fmla="*/ 1548234 h 2504437"/>
              <a:gd name="connsiteX2026" fmla="*/ 2544502 w 3243376"/>
              <a:gd name="connsiteY2026" fmla="*/ 1536720 h 2504437"/>
              <a:gd name="connsiteX2027" fmla="*/ 2544502 w 3243376"/>
              <a:gd name="connsiteY2027" fmla="*/ 1525206 h 2504437"/>
              <a:gd name="connsiteX2028" fmla="*/ 2556016 w 3243376"/>
              <a:gd name="connsiteY2028" fmla="*/ 1525206 h 2504437"/>
              <a:gd name="connsiteX2029" fmla="*/ 2556016 w 3243376"/>
              <a:gd name="connsiteY2029" fmla="*/ 1525782 h 2504437"/>
              <a:gd name="connsiteX2030" fmla="*/ 2556016 w 3243376"/>
              <a:gd name="connsiteY2030" fmla="*/ 1525782 h 2504437"/>
              <a:gd name="connsiteX2031" fmla="*/ 2556016 w 3243376"/>
              <a:gd name="connsiteY2031" fmla="*/ 1526645 h 2504437"/>
              <a:gd name="connsiteX2032" fmla="*/ 2556016 w 3243376"/>
              <a:gd name="connsiteY2032" fmla="*/ 1536720 h 2504437"/>
              <a:gd name="connsiteX2033" fmla="*/ 2567529 w 3243376"/>
              <a:gd name="connsiteY2033" fmla="*/ 1514269 h 2504437"/>
              <a:gd name="connsiteX2034" fmla="*/ 2567529 w 3243376"/>
              <a:gd name="connsiteY2034" fmla="*/ 1469365 h 2504437"/>
              <a:gd name="connsiteX2035" fmla="*/ 2556016 w 3243376"/>
              <a:gd name="connsiteY2035" fmla="*/ 1503331 h 2504437"/>
              <a:gd name="connsiteX2036" fmla="*/ 2533563 w 3243376"/>
              <a:gd name="connsiteY2036" fmla="*/ 1503331 h 2504437"/>
              <a:gd name="connsiteX2037" fmla="*/ 2556016 w 3243376"/>
              <a:gd name="connsiteY2037" fmla="*/ 1480880 h 2504437"/>
              <a:gd name="connsiteX2038" fmla="*/ 2554843 w 3243376"/>
              <a:gd name="connsiteY2038" fmla="*/ 1468214 h 2504437"/>
              <a:gd name="connsiteX2039" fmla="*/ 2556016 w 3243376"/>
              <a:gd name="connsiteY2039" fmla="*/ 1468214 h 2504437"/>
              <a:gd name="connsiteX2040" fmla="*/ 2554815 w 3243376"/>
              <a:gd name="connsiteY2040" fmla="*/ 1467914 h 2504437"/>
              <a:gd name="connsiteX2041" fmla="*/ 2554577 w 3243376"/>
              <a:gd name="connsiteY2041" fmla="*/ 1465336 h 2504437"/>
              <a:gd name="connsiteX2042" fmla="*/ 2544501 w 3243376"/>
              <a:gd name="connsiteY2042" fmla="*/ 1456701 h 2504437"/>
              <a:gd name="connsiteX2043" fmla="*/ 2550259 w 3243376"/>
              <a:gd name="connsiteY2043" fmla="*/ 1466775 h 2504437"/>
              <a:gd name="connsiteX2044" fmla="*/ 2554815 w 3243376"/>
              <a:gd name="connsiteY2044" fmla="*/ 1467914 h 2504437"/>
              <a:gd name="connsiteX2045" fmla="*/ 2554843 w 3243376"/>
              <a:gd name="connsiteY2045" fmla="*/ 1468214 h 2504437"/>
              <a:gd name="connsiteX2046" fmla="*/ 2545941 w 3243376"/>
              <a:gd name="connsiteY2046" fmla="*/ 1468214 h 2504437"/>
              <a:gd name="connsiteX2047" fmla="*/ 2544501 w 3243376"/>
              <a:gd name="connsiteY2047" fmla="*/ 1468214 h 2504437"/>
              <a:gd name="connsiteX2048" fmla="*/ 2532988 w 3243376"/>
              <a:gd name="connsiteY2048" fmla="*/ 1490665 h 2504437"/>
              <a:gd name="connsiteX2049" fmla="*/ 2521475 w 3243376"/>
              <a:gd name="connsiteY2049" fmla="*/ 1479152 h 2504437"/>
              <a:gd name="connsiteX2050" fmla="*/ 2509962 w 3243376"/>
              <a:gd name="connsiteY2050" fmla="*/ 1490665 h 2504437"/>
              <a:gd name="connsiteX2051" fmla="*/ 2521475 w 3243376"/>
              <a:gd name="connsiteY2051" fmla="*/ 1468214 h 2504437"/>
              <a:gd name="connsiteX2052" fmla="*/ 2487509 w 3243376"/>
              <a:gd name="connsiteY2052" fmla="*/ 1502180 h 2504437"/>
              <a:gd name="connsiteX2053" fmla="*/ 2521475 w 3243376"/>
              <a:gd name="connsiteY2053" fmla="*/ 1524631 h 2504437"/>
              <a:gd name="connsiteX2054" fmla="*/ 2499024 w 3243376"/>
              <a:gd name="connsiteY2054" fmla="*/ 1524631 h 2504437"/>
              <a:gd name="connsiteX2055" fmla="*/ 2476572 w 3243376"/>
              <a:gd name="connsiteY2055" fmla="*/ 1513118 h 2504437"/>
              <a:gd name="connsiteX2056" fmla="*/ 2488084 w 3243376"/>
              <a:gd name="connsiteY2056" fmla="*/ 1524631 h 2504437"/>
              <a:gd name="connsiteX2057" fmla="*/ 2476572 w 3243376"/>
              <a:gd name="connsiteY2057" fmla="*/ 1536144 h 2504437"/>
              <a:gd name="connsiteX2058" fmla="*/ 2465058 w 3243376"/>
              <a:gd name="connsiteY2058" fmla="*/ 1536144 h 2504437"/>
              <a:gd name="connsiteX2059" fmla="*/ 2476571 w 3243376"/>
              <a:gd name="connsiteY2059" fmla="*/ 1547658 h 2504437"/>
              <a:gd name="connsiteX2060" fmla="*/ 2465058 w 3243376"/>
              <a:gd name="connsiteY2060" fmla="*/ 1559172 h 2504437"/>
              <a:gd name="connsiteX2061" fmla="*/ 2476571 w 3243376"/>
              <a:gd name="connsiteY2061" fmla="*/ 1570685 h 2504437"/>
              <a:gd name="connsiteX2062" fmla="*/ 2112743 w 3243376"/>
              <a:gd name="connsiteY2062" fmla="*/ 1391073 h 2504437"/>
              <a:gd name="connsiteX2063" fmla="*/ 2124256 w 3243376"/>
              <a:gd name="connsiteY2063" fmla="*/ 1391073 h 2504437"/>
              <a:gd name="connsiteX2064" fmla="*/ 2112742 w 3243376"/>
              <a:gd name="connsiteY2064" fmla="*/ 1379559 h 2504437"/>
              <a:gd name="connsiteX2065" fmla="*/ 2112743 w 3243376"/>
              <a:gd name="connsiteY2065" fmla="*/ 1391073 h 2504437"/>
              <a:gd name="connsiteX2066" fmla="*/ 2903078 w 3243376"/>
              <a:gd name="connsiteY2066" fmla="*/ 1782867 h 2504437"/>
              <a:gd name="connsiteX2067" fmla="*/ 2907755 w 3243376"/>
              <a:gd name="connsiteY2067" fmla="*/ 1784837 h 2504437"/>
              <a:gd name="connsiteX2068" fmla="*/ 2919269 w 3243376"/>
              <a:gd name="connsiteY2068" fmla="*/ 1784837 h 2504437"/>
              <a:gd name="connsiteX2069" fmla="*/ 2919269 w 3243376"/>
              <a:gd name="connsiteY2069" fmla="*/ 1762386 h 2504437"/>
              <a:gd name="connsiteX2070" fmla="*/ 2903078 w 3243376"/>
              <a:gd name="connsiteY2070" fmla="*/ 1782867 h 2504437"/>
              <a:gd name="connsiteX2071" fmla="*/ 2533563 w 3243376"/>
              <a:gd name="connsiteY2071" fmla="*/ 1604651 h 2504437"/>
              <a:gd name="connsiteX2072" fmla="*/ 2545078 w 3243376"/>
              <a:gd name="connsiteY2072" fmla="*/ 1604651 h 2504437"/>
              <a:gd name="connsiteX2073" fmla="*/ 2543391 w 3243376"/>
              <a:gd name="connsiteY2073" fmla="*/ 1601542 h 2504437"/>
              <a:gd name="connsiteX2074" fmla="*/ 2544655 w 3243376"/>
              <a:gd name="connsiteY2074" fmla="*/ 1601143 h 2504437"/>
              <a:gd name="connsiteX2075" fmla="*/ 2533564 w 3243376"/>
              <a:gd name="connsiteY2075" fmla="*/ 1582198 h 2504437"/>
              <a:gd name="connsiteX2076" fmla="*/ 2539105 w 3243376"/>
              <a:gd name="connsiteY2076" fmla="*/ 1593641 h 2504437"/>
              <a:gd name="connsiteX2077" fmla="*/ 2543391 w 3243376"/>
              <a:gd name="connsiteY2077" fmla="*/ 1601542 h 2504437"/>
              <a:gd name="connsiteX2078" fmla="*/ 2714903 w 3243376"/>
              <a:gd name="connsiteY2078" fmla="*/ 1694456 h 2504437"/>
              <a:gd name="connsiteX2079" fmla="*/ 2714903 w 3243376"/>
              <a:gd name="connsiteY2079" fmla="*/ 1682943 h 2504437"/>
              <a:gd name="connsiteX2080" fmla="*/ 2703389 w 3243376"/>
              <a:gd name="connsiteY2080" fmla="*/ 1682943 h 2504437"/>
              <a:gd name="connsiteX2081" fmla="*/ 2714903 w 3243376"/>
              <a:gd name="connsiteY2081" fmla="*/ 1694456 h 2504437"/>
              <a:gd name="connsiteX2082" fmla="*/ 2653629 w 3243376"/>
              <a:gd name="connsiteY2082" fmla="*/ 1670206 h 2504437"/>
              <a:gd name="connsiteX2083" fmla="*/ 2658486 w 3243376"/>
              <a:gd name="connsiteY2083" fmla="*/ 1672005 h 2504437"/>
              <a:gd name="connsiteX2084" fmla="*/ 2658486 w 3243376"/>
              <a:gd name="connsiteY2084" fmla="*/ 1670384 h 2504437"/>
              <a:gd name="connsiteX2085" fmla="*/ 2658485 w 3243376"/>
              <a:gd name="connsiteY2085" fmla="*/ 1662362 h 2504437"/>
              <a:gd name="connsiteX2086" fmla="*/ 2658486 w 3243376"/>
              <a:gd name="connsiteY2086" fmla="*/ 1660491 h 2504437"/>
              <a:gd name="connsiteX2087" fmla="*/ 2653629 w 3243376"/>
              <a:gd name="connsiteY2087" fmla="*/ 1670206 h 2504437"/>
              <a:gd name="connsiteX2088" fmla="*/ 2106986 w 3243376"/>
              <a:gd name="connsiteY2088" fmla="*/ 1401148 h 2504437"/>
              <a:gd name="connsiteX2089" fmla="*/ 2112743 w 3243376"/>
              <a:gd name="connsiteY2089" fmla="*/ 1402587 h 2504437"/>
              <a:gd name="connsiteX2090" fmla="*/ 2123681 w 3243376"/>
              <a:gd name="connsiteY2090" fmla="*/ 1391073 h 2504437"/>
              <a:gd name="connsiteX2091" fmla="*/ 2101229 w 3243376"/>
              <a:gd name="connsiteY2091" fmla="*/ 1391073 h 2504437"/>
              <a:gd name="connsiteX2092" fmla="*/ 2106986 w 3243376"/>
              <a:gd name="connsiteY2092" fmla="*/ 1401148 h 2504437"/>
              <a:gd name="connsiteX2093" fmla="*/ 2971655 w 3243376"/>
              <a:gd name="connsiteY2093" fmla="*/ 1830542 h 2504437"/>
              <a:gd name="connsiteX2094" fmla="*/ 2971655 w 3243376"/>
              <a:gd name="connsiteY2094" fmla="*/ 1830029 h 2504437"/>
              <a:gd name="connsiteX2095" fmla="*/ 2972231 w 3243376"/>
              <a:gd name="connsiteY2095" fmla="*/ 1830317 h 2504437"/>
              <a:gd name="connsiteX2096" fmla="*/ 2750451 w 3243376"/>
              <a:gd name="connsiteY2096" fmla="*/ 1722808 h 2504437"/>
              <a:gd name="connsiteX2097" fmla="*/ 2737930 w 3243376"/>
              <a:gd name="connsiteY2097" fmla="*/ 1705969 h 2504437"/>
              <a:gd name="connsiteX2098" fmla="*/ 2750451 w 3243376"/>
              <a:gd name="connsiteY2098" fmla="*/ 1722808 h 2504437"/>
              <a:gd name="connsiteX2099" fmla="*/ 2782833 w 3243376"/>
              <a:gd name="connsiteY2099" fmla="*/ 1739358 h 2504437"/>
              <a:gd name="connsiteX2100" fmla="*/ 2782833 w 3243376"/>
              <a:gd name="connsiteY2100" fmla="*/ 1731915 h 2504437"/>
              <a:gd name="connsiteX2101" fmla="*/ 2784488 w 3243376"/>
              <a:gd name="connsiteY2101" fmla="*/ 1731156 h 2504437"/>
              <a:gd name="connsiteX2102" fmla="*/ 2784939 w 3243376"/>
              <a:gd name="connsiteY2102" fmla="*/ 1731531 h 2504437"/>
              <a:gd name="connsiteX2103" fmla="*/ 2788590 w 3243376"/>
              <a:gd name="connsiteY2103" fmla="*/ 1737919 h 2504437"/>
              <a:gd name="connsiteX2104" fmla="*/ 2794347 w 3243376"/>
              <a:gd name="connsiteY2104" fmla="*/ 1739359 h 2504437"/>
              <a:gd name="connsiteX2105" fmla="*/ 2784939 w 3243376"/>
              <a:gd name="connsiteY2105" fmla="*/ 1731531 h 2504437"/>
              <a:gd name="connsiteX2106" fmla="*/ 2782833 w 3243376"/>
              <a:gd name="connsiteY2106" fmla="*/ 1727845 h 2504437"/>
              <a:gd name="connsiteX2107" fmla="*/ 2782833 w 3243376"/>
              <a:gd name="connsiteY2107" fmla="*/ 1731915 h 2504437"/>
              <a:gd name="connsiteX2108" fmla="*/ 2780017 w 3243376"/>
              <a:gd name="connsiteY2108" fmla="*/ 1733206 h 2504437"/>
              <a:gd name="connsiteX2109" fmla="*/ 2782833 w 3243376"/>
              <a:gd name="connsiteY2109" fmla="*/ 1739358 h 2504437"/>
              <a:gd name="connsiteX2110" fmla="*/ 1857860 w 3243376"/>
              <a:gd name="connsiteY2110" fmla="*/ 1281874 h 2504437"/>
              <a:gd name="connsiteX2111" fmla="*/ 1862898 w 3243376"/>
              <a:gd name="connsiteY2111" fmla="*/ 1278816 h 2504437"/>
              <a:gd name="connsiteX2112" fmla="*/ 1862897 w 3243376"/>
              <a:gd name="connsiteY2112" fmla="*/ 1267302 h 2504437"/>
              <a:gd name="connsiteX2113" fmla="*/ 1874412 w 3243376"/>
              <a:gd name="connsiteY2113" fmla="*/ 1278816 h 2504437"/>
              <a:gd name="connsiteX2114" fmla="*/ 1851385 w 3243376"/>
              <a:gd name="connsiteY2114" fmla="*/ 1267302 h 2504437"/>
              <a:gd name="connsiteX2115" fmla="*/ 1857860 w 3243376"/>
              <a:gd name="connsiteY2115" fmla="*/ 1281874 h 2504437"/>
              <a:gd name="connsiteX2116" fmla="*/ 2838674 w 3243376"/>
              <a:gd name="connsiteY2116" fmla="*/ 1769366 h 2504437"/>
              <a:gd name="connsiteX2117" fmla="*/ 2862852 w 3243376"/>
              <a:gd name="connsiteY2117" fmla="*/ 1762386 h 2504437"/>
              <a:gd name="connsiteX2118" fmla="*/ 2851915 w 3243376"/>
              <a:gd name="connsiteY2118" fmla="*/ 1750873 h 2504437"/>
              <a:gd name="connsiteX2119" fmla="*/ 2851915 w 3243376"/>
              <a:gd name="connsiteY2119" fmla="*/ 1762386 h 2504437"/>
              <a:gd name="connsiteX2120" fmla="*/ 2840400 w 3243376"/>
              <a:gd name="connsiteY2120" fmla="*/ 1750873 h 2504437"/>
              <a:gd name="connsiteX2121" fmla="*/ 2838674 w 3243376"/>
              <a:gd name="connsiteY2121" fmla="*/ 1769366 h 2504437"/>
              <a:gd name="connsiteX2122" fmla="*/ 3051099 w 3243376"/>
              <a:gd name="connsiteY2122" fmla="*/ 1875219 h 2504437"/>
              <a:gd name="connsiteX2123" fmla="*/ 3053693 w 3243376"/>
              <a:gd name="connsiteY2123" fmla="*/ 1868412 h 2504437"/>
              <a:gd name="connsiteX2124" fmla="*/ 3054067 w 3243376"/>
              <a:gd name="connsiteY2124" fmla="*/ 1868716 h 2504437"/>
              <a:gd name="connsiteX2125" fmla="*/ 3051099 w 3243376"/>
              <a:gd name="connsiteY2125" fmla="*/ 1875219 h 2504437"/>
              <a:gd name="connsiteX2126" fmla="*/ 2132531 w 3243376"/>
              <a:gd name="connsiteY2126" fmla="*/ 1424858 h 2504437"/>
              <a:gd name="connsiteX2127" fmla="*/ 2135769 w 3243376"/>
              <a:gd name="connsiteY2127" fmla="*/ 1425038 h 2504437"/>
              <a:gd name="connsiteX2128" fmla="*/ 2147284 w 3243376"/>
              <a:gd name="connsiteY2128" fmla="*/ 1413525 h 2504437"/>
              <a:gd name="connsiteX2129" fmla="*/ 2135770 w 3243376"/>
              <a:gd name="connsiteY2129" fmla="*/ 1413525 h 2504437"/>
              <a:gd name="connsiteX2130" fmla="*/ 2132531 w 3243376"/>
              <a:gd name="connsiteY2130" fmla="*/ 1424858 h 2504437"/>
              <a:gd name="connsiteX2131" fmla="*/ 2865875 w 3243376"/>
              <a:gd name="connsiteY2131" fmla="*/ 1789119 h 2504437"/>
              <a:gd name="connsiteX2132" fmla="*/ 2859398 w 3243376"/>
              <a:gd name="connsiteY2132" fmla="*/ 1784262 h 2504437"/>
              <a:gd name="connsiteX2133" fmla="*/ 2870912 w 3243376"/>
              <a:gd name="connsiteY2133" fmla="*/ 1784262 h 2504437"/>
              <a:gd name="connsiteX2134" fmla="*/ 2865875 w 3243376"/>
              <a:gd name="connsiteY2134" fmla="*/ 1789119 h 2504437"/>
              <a:gd name="connsiteX2135" fmla="*/ 1807848 w 3243376"/>
              <a:gd name="connsiteY2135" fmla="*/ 1265863 h 2504437"/>
              <a:gd name="connsiteX2136" fmla="*/ 1828932 w 3243376"/>
              <a:gd name="connsiteY2136" fmla="*/ 1267302 h 2504437"/>
              <a:gd name="connsiteX2137" fmla="*/ 1817419 w 3243376"/>
              <a:gd name="connsiteY2137" fmla="*/ 1255788 h 2504437"/>
              <a:gd name="connsiteX2138" fmla="*/ 1794967 w 3243376"/>
              <a:gd name="connsiteY2138" fmla="*/ 1255788 h 2504437"/>
              <a:gd name="connsiteX2139" fmla="*/ 1807848 w 3243376"/>
              <a:gd name="connsiteY2139" fmla="*/ 1265863 h 2504437"/>
              <a:gd name="connsiteX2140" fmla="*/ 2486643 w 3243376"/>
              <a:gd name="connsiteY2140" fmla="*/ 1603967 h 2504437"/>
              <a:gd name="connsiteX2141" fmla="*/ 2487770 w 3243376"/>
              <a:gd name="connsiteY2141" fmla="*/ 1603536 h 2504437"/>
              <a:gd name="connsiteX2142" fmla="*/ 2487988 w 3243376"/>
              <a:gd name="connsiteY2142" fmla="*/ 1604307 h 2504437"/>
              <a:gd name="connsiteX2143" fmla="*/ 2487510 w 3243376"/>
              <a:gd name="connsiteY2143" fmla="*/ 1604075 h 2504437"/>
              <a:gd name="connsiteX2144" fmla="*/ 2487556 w 3243376"/>
              <a:gd name="connsiteY2144" fmla="*/ 1604400 h 2504437"/>
              <a:gd name="connsiteX2145" fmla="*/ 1965369 w 3243376"/>
              <a:gd name="connsiteY2145" fmla="*/ 1346170 h 2504437"/>
              <a:gd name="connsiteX2146" fmla="*/ 1965944 w 3243376"/>
              <a:gd name="connsiteY2146" fmla="*/ 1311630 h 2504437"/>
              <a:gd name="connsiteX2147" fmla="*/ 1954431 w 3243376"/>
              <a:gd name="connsiteY2147" fmla="*/ 1277665 h 2504437"/>
              <a:gd name="connsiteX2148" fmla="*/ 1942918 w 3243376"/>
              <a:gd name="connsiteY2148" fmla="*/ 1289177 h 2504437"/>
              <a:gd name="connsiteX2149" fmla="*/ 1954431 w 3243376"/>
              <a:gd name="connsiteY2149" fmla="*/ 1300692 h 2504437"/>
              <a:gd name="connsiteX2150" fmla="*/ 1942918 w 3243376"/>
              <a:gd name="connsiteY2150" fmla="*/ 1334657 h 2504437"/>
              <a:gd name="connsiteX2151" fmla="*/ 1965369 w 3243376"/>
              <a:gd name="connsiteY2151" fmla="*/ 1346170 h 2504437"/>
              <a:gd name="connsiteX2152" fmla="*/ 2419579 w 3243376"/>
              <a:gd name="connsiteY2152" fmla="*/ 1571260 h 2504437"/>
              <a:gd name="connsiteX2153" fmla="*/ 2431092 w 3243376"/>
              <a:gd name="connsiteY2153" fmla="*/ 1571260 h 2504437"/>
              <a:gd name="connsiteX2154" fmla="*/ 2419579 w 3243376"/>
              <a:gd name="connsiteY2154" fmla="*/ 1571260 h 2504437"/>
              <a:gd name="connsiteX2155" fmla="*/ 2755344 w 3243376"/>
              <a:gd name="connsiteY2155" fmla="*/ 1737559 h 2504437"/>
              <a:gd name="connsiteX2156" fmla="*/ 2760382 w 3243376"/>
              <a:gd name="connsiteY2156" fmla="*/ 1739359 h 2504437"/>
              <a:gd name="connsiteX2157" fmla="*/ 2760382 w 3243376"/>
              <a:gd name="connsiteY2157" fmla="*/ 1727845 h 2504437"/>
              <a:gd name="connsiteX2158" fmla="*/ 2748867 w 3243376"/>
              <a:gd name="connsiteY2158" fmla="*/ 1727845 h 2504437"/>
              <a:gd name="connsiteX2159" fmla="*/ 2755344 w 3243376"/>
              <a:gd name="connsiteY2159" fmla="*/ 1737559 h 2504437"/>
              <a:gd name="connsiteX2160" fmla="*/ 2680362 w 3243376"/>
              <a:gd name="connsiteY2160" fmla="*/ 1705969 h 2504437"/>
              <a:gd name="connsiteX2161" fmla="*/ 2691876 w 3243376"/>
              <a:gd name="connsiteY2161" fmla="*/ 1694456 h 2504437"/>
              <a:gd name="connsiteX2162" fmla="*/ 2703389 w 3243376"/>
              <a:gd name="connsiteY2162" fmla="*/ 1694456 h 2504437"/>
              <a:gd name="connsiteX2163" fmla="*/ 2680938 w 3243376"/>
              <a:gd name="connsiteY2163" fmla="*/ 1672005 h 2504437"/>
              <a:gd name="connsiteX2164" fmla="*/ 2680362 w 3243376"/>
              <a:gd name="connsiteY2164" fmla="*/ 1705969 h 2504437"/>
              <a:gd name="connsiteX2165" fmla="*/ 2971655 w 3243376"/>
              <a:gd name="connsiteY2165" fmla="*/ 1852768 h 2504437"/>
              <a:gd name="connsiteX2166" fmla="*/ 2981730 w 3243376"/>
              <a:gd name="connsiteY2166" fmla="*/ 1848450 h 2504437"/>
              <a:gd name="connsiteX2167" fmla="*/ 2983169 w 3243376"/>
              <a:gd name="connsiteY2167" fmla="*/ 1852768 h 2504437"/>
              <a:gd name="connsiteX2168" fmla="*/ 2976261 w 3243376"/>
              <a:gd name="connsiteY2168" fmla="*/ 1852767 h 2504437"/>
              <a:gd name="connsiteX2169" fmla="*/ 2971655 w 3243376"/>
              <a:gd name="connsiteY2169" fmla="*/ 1852768 h 2504437"/>
              <a:gd name="connsiteX2170" fmla="*/ 2971655 w 3243376"/>
              <a:gd name="connsiteY2170" fmla="*/ 1852768 h 2504437"/>
              <a:gd name="connsiteX2171" fmla="*/ 2971655 w 3243376"/>
              <a:gd name="connsiteY2171" fmla="*/ 1852768 h 2504437"/>
              <a:gd name="connsiteX2172" fmla="*/ 1761003 w 3243376"/>
              <a:gd name="connsiteY2172" fmla="*/ 1256364 h 2504437"/>
              <a:gd name="connsiteX2173" fmla="*/ 1772517 w 3243376"/>
              <a:gd name="connsiteY2173" fmla="*/ 1256364 h 2504437"/>
              <a:gd name="connsiteX2174" fmla="*/ 1761002 w 3243376"/>
              <a:gd name="connsiteY2174" fmla="*/ 1244851 h 2504437"/>
              <a:gd name="connsiteX2175" fmla="*/ 1761003 w 3243376"/>
              <a:gd name="connsiteY2175" fmla="*/ 1256364 h 2504437"/>
              <a:gd name="connsiteX2176" fmla="*/ 2960717 w 3243376"/>
              <a:gd name="connsiteY2176" fmla="*/ 1852768 h 2504437"/>
              <a:gd name="connsiteX2177" fmla="*/ 2967194 w 3243376"/>
              <a:gd name="connsiteY2177" fmla="*/ 1832287 h 2504437"/>
              <a:gd name="connsiteX2178" fmla="*/ 2971655 w 3243376"/>
              <a:gd name="connsiteY2178" fmla="*/ 1830542 h 2504437"/>
              <a:gd name="connsiteX2179" fmla="*/ 2971655 w 3243376"/>
              <a:gd name="connsiteY2179" fmla="*/ 1852768 h 2504437"/>
              <a:gd name="connsiteX2180" fmla="*/ 2062083 w 3243376"/>
              <a:gd name="connsiteY2180" fmla="*/ 1412085 h 2504437"/>
              <a:gd name="connsiteX2181" fmla="*/ 2067840 w 3243376"/>
              <a:gd name="connsiteY2181" fmla="*/ 1413525 h 2504437"/>
              <a:gd name="connsiteX2182" fmla="*/ 2090291 w 3243376"/>
              <a:gd name="connsiteY2182" fmla="*/ 1368622 h 2504437"/>
              <a:gd name="connsiteX2183" fmla="*/ 2090291 w 3243376"/>
              <a:gd name="connsiteY2183" fmla="*/ 1345594 h 2504437"/>
              <a:gd name="connsiteX2184" fmla="*/ 2078777 w 3243376"/>
              <a:gd name="connsiteY2184" fmla="*/ 1345594 h 2504437"/>
              <a:gd name="connsiteX2185" fmla="*/ 2056326 w 3243376"/>
              <a:gd name="connsiteY2185" fmla="*/ 1345594 h 2504437"/>
              <a:gd name="connsiteX2186" fmla="*/ 2067839 w 3243376"/>
              <a:gd name="connsiteY2186" fmla="*/ 1357108 h 2504437"/>
              <a:gd name="connsiteX2187" fmla="*/ 2056326 w 3243376"/>
              <a:gd name="connsiteY2187" fmla="*/ 1379559 h 2504437"/>
              <a:gd name="connsiteX2188" fmla="*/ 2056326 w 3243376"/>
              <a:gd name="connsiteY2188" fmla="*/ 1402011 h 2504437"/>
              <a:gd name="connsiteX2189" fmla="*/ 2062083 w 3243376"/>
              <a:gd name="connsiteY2189" fmla="*/ 1412085 h 2504437"/>
              <a:gd name="connsiteX2190" fmla="*/ 2658486 w 3243376"/>
              <a:gd name="connsiteY2190" fmla="*/ 1717483 h 2504437"/>
              <a:gd name="connsiteX2191" fmla="*/ 2670000 w 3243376"/>
              <a:gd name="connsiteY2191" fmla="*/ 1717483 h 2504437"/>
              <a:gd name="connsiteX2192" fmla="*/ 2658486 w 3243376"/>
              <a:gd name="connsiteY2192" fmla="*/ 1705969 h 2504437"/>
              <a:gd name="connsiteX2193" fmla="*/ 2658486 w 3243376"/>
              <a:gd name="connsiteY2193" fmla="*/ 1717483 h 2504437"/>
              <a:gd name="connsiteX2194" fmla="*/ 2839824 w 3243376"/>
              <a:gd name="connsiteY2194" fmla="*/ 1807289 h 2504437"/>
              <a:gd name="connsiteX2195" fmla="*/ 2851339 w 3243376"/>
              <a:gd name="connsiteY2195" fmla="*/ 1795775 h 2504437"/>
              <a:gd name="connsiteX2196" fmla="*/ 2851339 w 3243376"/>
              <a:gd name="connsiteY2196" fmla="*/ 1797214 h 2504437"/>
              <a:gd name="connsiteX2197" fmla="*/ 2851339 w 3243376"/>
              <a:gd name="connsiteY2197" fmla="*/ 1806713 h 2504437"/>
              <a:gd name="connsiteX2198" fmla="*/ 2850742 w 3243376"/>
              <a:gd name="connsiteY2198" fmla="*/ 1806714 h 2504437"/>
              <a:gd name="connsiteX2199" fmla="*/ 2846301 w 3243376"/>
              <a:gd name="connsiteY2199" fmla="*/ 1802432 h 2504437"/>
              <a:gd name="connsiteX2200" fmla="*/ 2839824 w 3243376"/>
              <a:gd name="connsiteY2200" fmla="*/ 1807289 h 2504437"/>
              <a:gd name="connsiteX2201" fmla="*/ 1916653 w 3243376"/>
              <a:gd name="connsiteY2201" fmla="*/ 1354419 h 2504437"/>
              <a:gd name="connsiteX2202" fmla="*/ 1919890 w 3243376"/>
              <a:gd name="connsiteY2202" fmla="*/ 1335231 h 2504437"/>
              <a:gd name="connsiteX2203" fmla="*/ 1908377 w 3243376"/>
              <a:gd name="connsiteY2203" fmla="*/ 1346746 h 2504437"/>
              <a:gd name="connsiteX2204" fmla="*/ 1916653 w 3243376"/>
              <a:gd name="connsiteY2204" fmla="*/ 1354419 h 2504437"/>
              <a:gd name="connsiteX2205" fmla="*/ 2556016 w 3243376"/>
              <a:gd name="connsiteY2205" fmla="*/ 1672005 h 2504437"/>
              <a:gd name="connsiteX2206" fmla="*/ 2556016 w 3243376"/>
              <a:gd name="connsiteY2206" fmla="*/ 1638040 h 2504437"/>
              <a:gd name="connsiteX2207" fmla="*/ 2544501 w 3243376"/>
              <a:gd name="connsiteY2207" fmla="*/ 1649553 h 2504437"/>
              <a:gd name="connsiteX2208" fmla="*/ 2556016 w 3243376"/>
              <a:gd name="connsiteY2208" fmla="*/ 1672005 h 2504437"/>
              <a:gd name="connsiteX2209" fmla="*/ 2465058 w 3243376"/>
              <a:gd name="connsiteY2209" fmla="*/ 1627102 h 2504437"/>
              <a:gd name="connsiteX2210" fmla="*/ 2487509 w 3243376"/>
              <a:gd name="connsiteY2210" fmla="*/ 1627102 h 2504437"/>
              <a:gd name="connsiteX2211" fmla="*/ 2487510 w 3243376"/>
              <a:gd name="connsiteY2211" fmla="*/ 1615588 h 2504437"/>
              <a:gd name="connsiteX2212" fmla="*/ 2499024 w 3243376"/>
              <a:gd name="connsiteY2212" fmla="*/ 1615588 h 2504437"/>
              <a:gd name="connsiteX2213" fmla="*/ 2488949 w 3243376"/>
              <a:gd name="connsiteY2213" fmla="*/ 1614148 h 2504437"/>
              <a:gd name="connsiteX2214" fmla="*/ 2487556 w 3243376"/>
              <a:gd name="connsiteY2214" fmla="*/ 1604400 h 2504437"/>
              <a:gd name="connsiteX2215" fmla="*/ 2488084 w 3243376"/>
              <a:gd name="connsiteY2215" fmla="*/ 1604651 h 2504437"/>
              <a:gd name="connsiteX2216" fmla="*/ 2487988 w 3243376"/>
              <a:gd name="connsiteY2216" fmla="*/ 1604307 h 2504437"/>
              <a:gd name="connsiteX2217" fmla="*/ 2494166 w 3243376"/>
              <a:gd name="connsiteY2217" fmla="*/ 1607313 h 2504437"/>
              <a:gd name="connsiteX2218" fmla="*/ 2497584 w 3243376"/>
              <a:gd name="connsiteY2218" fmla="*/ 1604074 h 2504437"/>
              <a:gd name="connsiteX2219" fmla="*/ 2497830 w 3243376"/>
              <a:gd name="connsiteY2219" fmla="*/ 1603442 h 2504437"/>
              <a:gd name="connsiteX2220" fmla="*/ 2499024 w 3243376"/>
              <a:gd name="connsiteY2220" fmla="*/ 1604074 h 2504437"/>
              <a:gd name="connsiteX2221" fmla="*/ 2498844 w 3243376"/>
              <a:gd name="connsiteY2221" fmla="*/ 1600836 h 2504437"/>
              <a:gd name="connsiteX2222" fmla="*/ 2497830 w 3243376"/>
              <a:gd name="connsiteY2222" fmla="*/ 1603442 h 2504437"/>
              <a:gd name="connsiteX2223" fmla="*/ 2493716 w 3243376"/>
              <a:gd name="connsiteY2223" fmla="*/ 1601259 h 2504437"/>
              <a:gd name="connsiteX2224" fmla="*/ 2487770 w 3243376"/>
              <a:gd name="connsiteY2224" fmla="*/ 1603536 h 2504437"/>
              <a:gd name="connsiteX2225" fmla="*/ 2483767 w 3243376"/>
              <a:gd name="connsiteY2225" fmla="*/ 1589323 h 2504437"/>
              <a:gd name="connsiteX2226" fmla="*/ 2488084 w 3243376"/>
              <a:gd name="connsiteY2226" fmla="*/ 1582198 h 2504437"/>
              <a:gd name="connsiteX2227" fmla="*/ 2499599 w 3243376"/>
              <a:gd name="connsiteY2227" fmla="*/ 1593713 h 2504437"/>
              <a:gd name="connsiteX2228" fmla="*/ 2499599 w 3243376"/>
              <a:gd name="connsiteY2228" fmla="*/ 1571260 h 2504437"/>
              <a:gd name="connsiteX2229" fmla="*/ 2488085 w 3243376"/>
              <a:gd name="connsiteY2229" fmla="*/ 1571260 h 2504437"/>
              <a:gd name="connsiteX2230" fmla="*/ 2487509 w 3243376"/>
              <a:gd name="connsiteY2230" fmla="*/ 1582198 h 2504437"/>
              <a:gd name="connsiteX2231" fmla="*/ 2465058 w 3243376"/>
              <a:gd name="connsiteY2231" fmla="*/ 1582198 h 2504437"/>
              <a:gd name="connsiteX2232" fmla="*/ 2476571 w 3243376"/>
              <a:gd name="connsiteY2232" fmla="*/ 1604650 h 2504437"/>
              <a:gd name="connsiteX2233" fmla="*/ 2481428 w 3243376"/>
              <a:gd name="connsiteY2233" fmla="*/ 1601493 h 2504437"/>
              <a:gd name="connsiteX2234" fmla="*/ 2486643 w 3243376"/>
              <a:gd name="connsiteY2234" fmla="*/ 1603967 h 2504437"/>
              <a:gd name="connsiteX2235" fmla="*/ 2482041 w 3243376"/>
              <a:gd name="connsiteY2235" fmla="*/ 1605729 h 2504437"/>
              <a:gd name="connsiteX2236" fmla="*/ 2465058 w 3243376"/>
              <a:gd name="connsiteY2236" fmla="*/ 1615588 h 2504437"/>
              <a:gd name="connsiteX2237" fmla="*/ 2453544 w 3243376"/>
              <a:gd name="connsiteY2237" fmla="*/ 1615588 h 2504437"/>
              <a:gd name="connsiteX2238" fmla="*/ 2465058 w 3243376"/>
              <a:gd name="connsiteY2238" fmla="*/ 1615588 h 2504437"/>
              <a:gd name="connsiteX2239" fmla="*/ 1873836 w 3243376"/>
              <a:gd name="connsiteY2239" fmla="*/ 1334656 h 2504437"/>
              <a:gd name="connsiteX2240" fmla="*/ 1873836 w 3243376"/>
              <a:gd name="connsiteY2240" fmla="*/ 1312205 h 2504437"/>
              <a:gd name="connsiteX2241" fmla="*/ 1885350 w 3243376"/>
              <a:gd name="connsiteY2241" fmla="*/ 1323719 h 2504437"/>
              <a:gd name="connsiteX2242" fmla="*/ 1896863 w 3243376"/>
              <a:gd name="connsiteY2242" fmla="*/ 1312205 h 2504437"/>
              <a:gd name="connsiteX2243" fmla="*/ 1908376 w 3243376"/>
              <a:gd name="connsiteY2243" fmla="*/ 1323718 h 2504437"/>
              <a:gd name="connsiteX2244" fmla="*/ 1919890 w 3243376"/>
              <a:gd name="connsiteY2244" fmla="*/ 1323719 h 2504437"/>
              <a:gd name="connsiteX2245" fmla="*/ 1942342 w 3243376"/>
              <a:gd name="connsiteY2245" fmla="*/ 1311630 h 2504437"/>
              <a:gd name="connsiteX2246" fmla="*/ 1930828 w 3243376"/>
              <a:gd name="connsiteY2246" fmla="*/ 1289178 h 2504437"/>
              <a:gd name="connsiteX2247" fmla="*/ 1919315 w 3243376"/>
              <a:gd name="connsiteY2247" fmla="*/ 1277664 h 2504437"/>
              <a:gd name="connsiteX2248" fmla="*/ 1919314 w 3243376"/>
              <a:gd name="connsiteY2248" fmla="*/ 1289177 h 2504437"/>
              <a:gd name="connsiteX2249" fmla="*/ 1907800 w 3243376"/>
              <a:gd name="connsiteY2249" fmla="*/ 1311630 h 2504437"/>
              <a:gd name="connsiteX2250" fmla="*/ 1873835 w 3243376"/>
              <a:gd name="connsiteY2250" fmla="*/ 1289178 h 2504437"/>
              <a:gd name="connsiteX2251" fmla="*/ 1862323 w 3243376"/>
              <a:gd name="connsiteY2251" fmla="*/ 1300692 h 2504437"/>
              <a:gd name="connsiteX2252" fmla="*/ 1873836 w 3243376"/>
              <a:gd name="connsiteY2252" fmla="*/ 1334656 h 2504437"/>
              <a:gd name="connsiteX2253" fmla="*/ 2317375 w 3243376"/>
              <a:gd name="connsiteY2253" fmla="*/ 1558160 h 2504437"/>
              <a:gd name="connsiteX2254" fmla="*/ 2317109 w 3243376"/>
              <a:gd name="connsiteY2254" fmla="*/ 1558020 h 2504437"/>
              <a:gd name="connsiteX2255" fmla="*/ 2317109 w 3243376"/>
              <a:gd name="connsiteY2255" fmla="*/ 1556297 h 2504437"/>
              <a:gd name="connsiteX2256" fmla="*/ 1838980 w 3243376"/>
              <a:gd name="connsiteY2256" fmla="*/ 1321569 h 2504437"/>
              <a:gd name="connsiteX2257" fmla="*/ 1851959 w 3243376"/>
              <a:gd name="connsiteY2257" fmla="*/ 1323718 h 2504437"/>
              <a:gd name="connsiteX2258" fmla="*/ 1845052 w 3243376"/>
              <a:gd name="connsiteY2258" fmla="*/ 1312709 h 2504437"/>
              <a:gd name="connsiteX2259" fmla="*/ 1830893 w 3243376"/>
              <a:gd name="connsiteY2259" fmla="*/ 1302286 h 2504437"/>
              <a:gd name="connsiteX2260" fmla="*/ 1829509 w 3243376"/>
              <a:gd name="connsiteY2260" fmla="*/ 1289754 h 2504437"/>
              <a:gd name="connsiteX2261" fmla="*/ 1851960 w 3243376"/>
              <a:gd name="connsiteY2261" fmla="*/ 1301267 h 2504437"/>
              <a:gd name="connsiteX2262" fmla="*/ 1829509 w 3243376"/>
              <a:gd name="connsiteY2262" fmla="*/ 1289754 h 2504437"/>
              <a:gd name="connsiteX2263" fmla="*/ 1829508 w 3243376"/>
              <a:gd name="connsiteY2263" fmla="*/ 1301267 h 2504437"/>
              <a:gd name="connsiteX2264" fmla="*/ 1830893 w 3243376"/>
              <a:gd name="connsiteY2264" fmla="*/ 1302286 h 2504437"/>
              <a:gd name="connsiteX2265" fmla="*/ 1832314 w 3243376"/>
              <a:gd name="connsiteY2265" fmla="*/ 1315155 h 2504437"/>
              <a:gd name="connsiteX2266" fmla="*/ 1838980 w 3243376"/>
              <a:gd name="connsiteY2266" fmla="*/ 1321569 h 2504437"/>
              <a:gd name="connsiteX2267" fmla="*/ 2291769 w 3243376"/>
              <a:gd name="connsiteY2267" fmla="*/ 1546334 h 2504437"/>
              <a:gd name="connsiteX2268" fmla="*/ 2289955 w 3243376"/>
              <a:gd name="connsiteY2268" fmla="*/ 1544779 h 2504437"/>
              <a:gd name="connsiteX2269" fmla="*/ 2292930 w 3243376"/>
              <a:gd name="connsiteY2269" fmla="*/ 1544779 h 2504437"/>
              <a:gd name="connsiteX2270" fmla="*/ 2589981 w 3243376"/>
              <a:gd name="connsiteY2270" fmla="*/ 1695031 h 2504437"/>
              <a:gd name="connsiteX2271" fmla="*/ 2601495 w 3243376"/>
              <a:gd name="connsiteY2271" fmla="*/ 1683518 h 2504437"/>
              <a:gd name="connsiteX2272" fmla="*/ 2601495 w 3243376"/>
              <a:gd name="connsiteY2272" fmla="*/ 1661066 h 2504437"/>
              <a:gd name="connsiteX2273" fmla="*/ 2613008 w 3243376"/>
              <a:gd name="connsiteY2273" fmla="*/ 1661066 h 2504437"/>
              <a:gd name="connsiteX2274" fmla="*/ 2613008 w 3243376"/>
              <a:gd name="connsiteY2274" fmla="*/ 1649553 h 2504437"/>
              <a:gd name="connsiteX2275" fmla="*/ 2624521 w 3243376"/>
              <a:gd name="connsiteY2275" fmla="*/ 1661066 h 2504437"/>
              <a:gd name="connsiteX2276" fmla="*/ 2602070 w 3243376"/>
              <a:gd name="connsiteY2276" fmla="*/ 1627102 h 2504437"/>
              <a:gd name="connsiteX2277" fmla="*/ 2602070 w 3243376"/>
              <a:gd name="connsiteY2277" fmla="*/ 1661066 h 2504437"/>
              <a:gd name="connsiteX2278" fmla="*/ 2590557 w 3243376"/>
              <a:gd name="connsiteY2278" fmla="*/ 1638615 h 2504437"/>
              <a:gd name="connsiteX2279" fmla="*/ 2579043 w 3243376"/>
              <a:gd name="connsiteY2279" fmla="*/ 1638615 h 2504437"/>
              <a:gd name="connsiteX2280" fmla="*/ 2567529 w 3243376"/>
              <a:gd name="connsiteY2280" fmla="*/ 1661066 h 2504437"/>
              <a:gd name="connsiteX2281" fmla="*/ 2589981 w 3243376"/>
              <a:gd name="connsiteY2281" fmla="*/ 1672580 h 2504437"/>
              <a:gd name="connsiteX2282" fmla="*/ 2589981 w 3243376"/>
              <a:gd name="connsiteY2282" fmla="*/ 1695031 h 2504437"/>
              <a:gd name="connsiteX2283" fmla="*/ 1704011 w 3243376"/>
              <a:gd name="connsiteY2283" fmla="*/ 1256365 h 2504437"/>
              <a:gd name="connsiteX2284" fmla="*/ 1715524 w 3243376"/>
              <a:gd name="connsiteY2284" fmla="*/ 1256364 h 2504437"/>
              <a:gd name="connsiteX2285" fmla="*/ 1704011 w 3243376"/>
              <a:gd name="connsiteY2285" fmla="*/ 1256365 h 2504437"/>
              <a:gd name="connsiteX2286" fmla="*/ 2283815 w 3243376"/>
              <a:gd name="connsiteY2286" fmla="*/ 1544780 h 2504437"/>
              <a:gd name="connsiteX2287" fmla="*/ 2284583 w 3243376"/>
              <a:gd name="connsiteY2287" fmla="*/ 1540174 h 2504437"/>
              <a:gd name="connsiteX2288" fmla="*/ 2289955 w 3243376"/>
              <a:gd name="connsiteY2288" fmla="*/ 1544779 h 2504437"/>
              <a:gd name="connsiteX2289" fmla="*/ 2289920 w 3243376"/>
              <a:gd name="connsiteY2289" fmla="*/ 1548809 h 2504437"/>
              <a:gd name="connsiteX2290" fmla="*/ 2291769 w 3243376"/>
              <a:gd name="connsiteY2290" fmla="*/ 1546334 h 2504437"/>
              <a:gd name="connsiteX2291" fmla="*/ 2294657 w 3243376"/>
              <a:gd name="connsiteY2291" fmla="*/ 1548809 h 2504437"/>
              <a:gd name="connsiteX2292" fmla="*/ 2612504 w 3243376"/>
              <a:gd name="connsiteY2292" fmla="*/ 1715108 h 2504437"/>
              <a:gd name="connsiteX2293" fmla="*/ 2623945 w 3243376"/>
              <a:gd name="connsiteY2293" fmla="*/ 1716907 h 2504437"/>
              <a:gd name="connsiteX2294" fmla="*/ 2623945 w 3243376"/>
              <a:gd name="connsiteY2294" fmla="*/ 1693881 h 2504437"/>
              <a:gd name="connsiteX2295" fmla="*/ 2601495 w 3243376"/>
              <a:gd name="connsiteY2295" fmla="*/ 1693881 h 2504437"/>
              <a:gd name="connsiteX2296" fmla="*/ 2601495 w 3243376"/>
              <a:gd name="connsiteY2296" fmla="*/ 1705394 h 2504437"/>
              <a:gd name="connsiteX2297" fmla="*/ 2612504 w 3243376"/>
              <a:gd name="connsiteY2297" fmla="*/ 1715108 h 2504437"/>
              <a:gd name="connsiteX2298" fmla="*/ 2158464 w 3243376"/>
              <a:gd name="connsiteY2298" fmla="*/ 1495100 h 2504437"/>
              <a:gd name="connsiteX2299" fmla="*/ 2169735 w 3243376"/>
              <a:gd name="connsiteY2299" fmla="*/ 1492393 h 2504437"/>
              <a:gd name="connsiteX2300" fmla="*/ 2158222 w 3243376"/>
              <a:gd name="connsiteY2300" fmla="*/ 1458427 h 2504437"/>
              <a:gd name="connsiteX2301" fmla="*/ 2158464 w 3243376"/>
              <a:gd name="connsiteY2301" fmla="*/ 1495100 h 2504437"/>
              <a:gd name="connsiteX2302" fmla="*/ 2371133 w 3243376"/>
              <a:gd name="connsiteY2302" fmla="*/ 1601565 h 2504437"/>
              <a:gd name="connsiteX2303" fmla="*/ 2396552 w 3243376"/>
              <a:gd name="connsiteY2303" fmla="*/ 1593712 h 2504437"/>
              <a:gd name="connsiteX2304" fmla="*/ 2374101 w 3243376"/>
              <a:gd name="connsiteY2304" fmla="*/ 1582198 h 2504437"/>
              <a:gd name="connsiteX2305" fmla="*/ 2374101 w 3243376"/>
              <a:gd name="connsiteY2305" fmla="*/ 1593713 h 2504437"/>
              <a:gd name="connsiteX2306" fmla="*/ 2362587 w 3243376"/>
              <a:gd name="connsiteY2306" fmla="*/ 1593713 h 2504437"/>
              <a:gd name="connsiteX2307" fmla="*/ 2371133 w 3243376"/>
              <a:gd name="connsiteY2307" fmla="*/ 1601565 h 2504437"/>
              <a:gd name="connsiteX2308" fmla="*/ 2465058 w 3243376"/>
              <a:gd name="connsiteY2308" fmla="*/ 1648258 h 2504437"/>
              <a:gd name="connsiteX2309" fmla="*/ 2476571 w 3243376"/>
              <a:gd name="connsiteY2309" fmla="*/ 1650129 h 2504437"/>
              <a:gd name="connsiteX2310" fmla="*/ 2476571 w 3243376"/>
              <a:gd name="connsiteY2310" fmla="*/ 1638615 h 2504437"/>
              <a:gd name="connsiteX2311" fmla="*/ 2465058 w 3243376"/>
              <a:gd name="connsiteY2311" fmla="*/ 1638615 h 2504437"/>
              <a:gd name="connsiteX2312" fmla="*/ 2453545 w 3243376"/>
              <a:gd name="connsiteY2312" fmla="*/ 1638615 h 2504437"/>
              <a:gd name="connsiteX2313" fmla="*/ 2465058 w 3243376"/>
              <a:gd name="connsiteY2313" fmla="*/ 1648258 h 2504437"/>
              <a:gd name="connsiteX2314" fmla="*/ 2232483 w 3243376"/>
              <a:gd name="connsiteY2314" fmla="*/ 1534417 h 2504437"/>
              <a:gd name="connsiteX2315" fmla="*/ 2238241 w 3243376"/>
              <a:gd name="connsiteY2315" fmla="*/ 1525782 h 2504437"/>
              <a:gd name="connsiteX2316" fmla="*/ 2226726 w 3243376"/>
              <a:gd name="connsiteY2316" fmla="*/ 1525782 h 2504437"/>
              <a:gd name="connsiteX2317" fmla="*/ 2232483 w 3243376"/>
              <a:gd name="connsiteY2317" fmla="*/ 1534417 h 2504437"/>
              <a:gd name="connsiteX2318" fmla="*/ 2692451 w 3243376"/>
              <a:gd name="connsiteY2318" fmla="*/ 1762386 h 2504437"/>
              <a:gd name="connsiteX2319" fmla="*/ 2703965 w 3243376"/>
              <a:gd name="connsiteY2319" fmla="*/ 1750873 h 2504437"/>
              <a:gd name="connsiteX2320" fmla="*/ 2692451 w 3243376"/>
              <a:gd name="connsiteY2320" fmla="*/ 1728421 h 2504437"/>
              <a:gd name="connsiteX2321" fmla="*/ 2692451 w 3243376"/>
              <a:gd name="connsiteY2321" fmla="*/ 1762386 h 2504437"/>
              <a:gd name="connsiteX2322" fmla="*/ 2726417 w 3243376"/>
              <a:gd name="connsiteY2322" fmla="*/ 1784837 h 2504437"/>
              <a:gd name="connsiteX2323" fmla="*/ 2748868 w 3243376"/>
              <a:gd name="connsiteY2323" fmla="*/ 1762386 h 2504437"/>
              <a:gd name="connsiteX2324" fmla="*/ 2737355 w 3243376"/>
              <a:gd name="connsiteY2324" fmla="*/ 1750873 h 2504437"/>
              <a:gd name="connsiteX2325" fmla="*/ 2714903 w 3243376"/>
              <a:gd name="connsiteY2325" fmla="*/ 1773324 h 2504437"/>
              <a:gd name="connsiteX2326" fmla="*/ 2726417 w 3243376"/>
              <a:gd name="connsiteY2326" fmla="*/ 1784837 h 2504437"/>
              <a:gd name="connsiteX2327" fmla="*/ 1795544 w 3243376"/>
              <a:gd name="connsiteY2327" fmla="*/ 1324294 h 2504437"/>
              <a:gd name="connsiteX2328" fmla="*/ 1807057 w 3243376"/>
              <a:gd name="connsiteY2328" fmla="*/ 1324295 h 2504437"/>
              <a:gd name="connsiteX2329" fmla="*/ 1795543 w 3243376"/>
              <a:gd name="connsiteY2329" fmla="*/ 1312781 h 2504437"/>
              <a:gd name="connsiteX2330" fmla="*/ 1817994 w 3243376"/>
              <a:gd name="connsiteY2330" fmla="*/ 1301267 h 2504437"/>
              <a:gd name="connsiteX2331" fmla="*/ 1806481 w 3243376"/>
              <a:gd name="connsiteY2331" fmla="*/ 1289754 h 2504437"/>
              <a:gd name="connsiteX2332" fmla="*/ 1761578 w 3243376"/>
              <a:gd name="connsiteY2332" fmla="*/ 1267878 h 2504437"/>
              <a:gd name="connsiteX2333" fmla="*/ 1761578 w 3243376"/>
              <a:gd name="connsiteY2333" fmla="*/ 1301842 h 2504437"/>
              <a:gd name="connsiteX2334" fmla="*/ 1773092 w 3243376"/>
              <a:gd name="connsiteY2334" fmla="*/ 1301842 h 2504437"/>
              <a:gd name="connsiteX2335" fmla="*/ 1773091 w 3243376"/>
              <a:gd name="connsiteY2335" fmla="*/ 1290329 h 2504437"/>
              <a:gd name="connsiteX2336" fmla="*/ 1795544 w 3243376"/>
              <a:gd name="connsiteY2336" fmla="*/ 1324294 h 2504437"/>
              <a:gd name="connsiteX2337" fmla="*/ 2568968 w 3243376"/>
              <a:gd name="connsiteY2337" fmla="*/ 1710287 h 2504437"/>
              <a:gd name="connsiteX2338" fmla="*/ 2579042 w 3243376"/>
              <a:gd name="connsiteY2338" fmla="*/ 1705969 h 2504437"/>
              <a:gd name="connsiteX2339" fmla="*/ 2567529 w 3243376"/>
              <a:gd name="connsiteY2339" fmla="*/ 1694456 h 2504437"/>
              <a:gd name="connsiteX2340" fmla="*/ 2567529 w 3243376"/>
              <a:gd name="connsiteY2340" fmla="*/ 1705969 h 2504437"/>
              <a:gd name="connsiteX2341" fmla="*/ 2568968 w 3243376"/>
              <a:gd name="connsiteY2341" fmla="*/ 1710287 h 2504437"/>
              <a:gd name="connsiteX2342" fmla="*/ 1921616 w 3243376"/>
              <a:gd name="connsiteY2342" fmla="*/ 1391073 h 2504437"/>
              <a:gd name="connsiteX2343" fmla="*/ 1921247 w 3243376"/>
              <a:gd name="connsiteY2343" fmla="*/ 1390340 h 2504437"/>
              <a:gd name="connsiteX2344" fmla="*/ 1932555 w 3243376"/>
              <a:gd name="connsiteY2344" fmla="*/ 1380135 h 2504437"/>
              <a:gd name="connsiteX2345" fmla="*/ 1932997 w 3243376"/>
              <a:gd name="connsiteY2345" fmla="*/ 1380637 h 2504437"/>
              <a:gd name="connsiteX2346" fmla="*/ 1932627 w 3243376"/>
              <a:gd name="connsiteY2346" fmla="*/ 1380999 h 2504437"/>
              <a:gd name="connsiteX2347" fmla="*/ 1921616 w 3243376"/>
              <a:gd name="connsiteY2347" fmla="*/ 1391073 h 2504437"/>
              <a:gd name="connsiteX2348" fmla="*/ 2658486 w 3243376"/>
              <a:gd name="connsiteY2348" fmla="*/ 1762386 h 2504437"/>
              <a:gd name="connsiteX2349" fmla="*/ 2680938 w 3243376"/>
              <a:gd name="connsiteY2349" fmla="*/ 1761811 h 2504437"/>
              <a:gd name="connsiteX2350" fmla="*/ 2679923 w 3243376"/>
              <a:gd name="connsiteY2350" fmla="*/ 1751005 h 2504437"/>
              <a:gd name="connsiteX2351" fmla="*/ 2680937 w 3243376"/>
              <a:gd name="connsiteY2351" fmla="*/ 1750873 h 2504437"/>
              <a:gd name="connsiteX2352" fmla="*/ 2679886 w 3243376"/>
              <a:gd name="connsiteY2352" fmla="*/ 1750610 h 2504437"/>
              <a:gd name="connsiteX2353" fmla="*/ 2679498 w 3243376"/>
              <a:gd name="connsiteY2353" fmla="*/ 1746483 h 2504437"/>
              <a:gd name="connsiteX2354" fmla="*/ 2669424 w 3243376"/>
              <a:gd name="connsiteY2354" fmla="*/ 1739359 h 2504437"/>
              <a:gd name="connsiteX2355" fmla="*/ 2675181 w 3243376"/>
              <a:gd name="connsiteY2355" fmla="*/ 1749434 h 2504437"/>
              <a:gd name="connsiteX2356" fmla="*/ 2679886 w 3243376"/>
              <a:gd name="connsiteY2356" fmla="*/ 1750610 h 2504437"/>
              <a:gd name="connsiteX2357" fmla="*/ 2679923 w 3243376"/>
              <a:gd name="connsiteY2357" fmla="*/ 1751005 h 2504437"/>
              <a:gd name="connsiteX2358" fmla="*/ 2669928 w 3243376"/>
              <a:gd name="connsiteY2358" fmla="*/ 1752312 h 2504437"/>
              <a:gd name="connsiteX2359" fmla="*/ 2658486 w 3243376"/>
              <a:gd name="connsiteY2359" fmla="*/ 1762386 h 2504437"/>
              <a:gd name="connsiteX2360" fmla="*/ 2589142 w 3243376"/>
              <a:gd name="connsiteY2360" fmla="*/ 1728997 h 2504437"/>
              <a:gd name="connsiteX2361" fmla="*/ 2589129 w 3243376"/>
              <a:gd name="connsiteY2361" fmla="*/ 1728961 h 2504437"/>
              <a:gd name="connsiteX2362" fmla="*/ 2589404 w 3243376"/>
              <a:gd name="connsiteY2362" fmla="*/ 1728997 h 2504437"/>
              <a:gd name="connsiteX2363" fmla="*/ 2646973 w 3243376"/>
              <a:gd name="connsiteY2363" fmla="*/ 1762386 h 2504437"/>
              <a:gd name="connsiteX2364" fmla="*/ 2646973 w 3243376"/>
              <a:gd name="connsiteY2364" fmla="*/ 1750873 h 2504437"/>
              <a:gd name="connsiteX2365" fmla="*/ 2635458 w 3243376"/>
              <a:gd name="connsiteY2365" fmla="*/ 1750873 h 2504437"/>
              <a:gd name="connsiteX2366" fmla="*/ 2646973 w 3243376"/>
              <a:gd name="connsiteY2366" fmla="*/ 1762386 h 2504437"/>
              <a:gd name="connsiteX2367" fmla="*/ 2215213 w 3243376"/>
              <a:gd name="connsiteY2367" fmla="*/ 1548809 h 2504437"/>
              <a:gd name="connsiteX2368" fmla="*/ 2215213 w 3243376"/>
              <a:gd name="connsiteY2368" fmla="*/ 1547994 h 2504437"/>
              <a:gd name="connsiteX2369" fmla="*/ 2216557 w 3243376"/>
              <a:gd name="connsiteY2369" fmla="*/ 1547028 h 2504437"/>
              <a:gd name="connsiteX2370" fmla="*/ 2511333 w 3243376"/>
              <a:gd name="connsiteY2370" fmla="*/ 1705119 h 2504437"/>
              <a:gd name="connsiteX2371" fmla="*/ 2511438 w 3243376"/>
              <a:gd name="connsiteY2371" fmla="*/ 1703571 h 2504437"/>
              <a:gd name="connsiteX2372" fmla="*/ 2514045 w 3243376"/>
              <a:gd name="connsiteY2372" fmla="*/ 1699961 h 2504437"/>
              <a:gd name="connsiteX2373" fmla="*/ 2532988 w 3243376"/>
              <a:gd name="connsiteY2373" fmla="*/ 1704819 h 2504437"/>
              <a:gd name="connsiteX2374" fmla="*/ 2521978 w 3243376"/>
              <a:gd name="connsiteY2374" fmla="*/ 1709136 h 2504437"/>
              <a:gd name="connsiteX2375" fmla="*/ 2646972 w 3243376"/>
              <a:gd name="connsiteY2375" fmla="*/ 1773324 h 2504437"/>
              <a:gd name="connsiteX2376" fmla="*/ 2635458 w 3243376"/>
              <a:gd name="connsiteY2376" fmla="*/ 1761811 h 2504437"/>
              <a:gd name="connsiteX2377" fmla="*/ 2646972 w 3243376"/>
              <a:gd name="connsiteY2377" fmla="*/ 1773324 h 2504437"/>
              <a:gd name="connsiteX2378" fmla="*/ 2465058 w 3243376"/>
              <a:gd name="connsiteY2378" fmla="*/ 1683518 h 2504437"/>
              <a:gd name="connsiteX2379" fmla="*/ 2465058 w 3243376"/>
              <a:gd name="connsiteY2379" fmla="*/ 1672005 h 2504437"/>
              <a:gd name="connsiteX2380" fmla="*/ 2453545 w 3243376"/>
              <a:gd name="connsiteY2380" fmla="*/ 1672005 h 2504437"/>
              <a:gd name="connsiteX2381" fmla="*/ 1892833 w 3243376"/>
              <a:gd name="connsiteY2381" fmla="*/ 1401147 h 2504437"/>
              <a:gd name="connsiteX2382" fmla="*/ 1887076 w 3243376"/>
              <a:gd name="connsiteY2382" fmla="*/ 1391073 h 2504437"/>
              <a:gd name="connsiteX2383" fmla="*/ 1898590 w 3243376"/>
              <a:gd name="connsiteY2383" fmla="*/ 1391073 h 2504437"/>
              <a:gd name="connsiteX2384" fmla="*/ 1910103 w 3243376"/>
              <a:gd name="connsiteY2384" fmla="*/ 1368622 h 2504437"/>
              <a:gd name="connsiteX2385" fmla="*/ 1915859 w 3243376"/>
              <a:gd name="connsiteY2385" fmla="*/ 1379631 h 2504437"/>
              <a:gd name="connsiteX2386" fmla="*/ 1921247 w 3243376"/>
              <a:gd name="connsiteY2386" fmla="*/ 1390340 h 2504437"/>
              <a:gd name="connsiteX2387" fmla="*/ 1915572 w 3243376"/>
              <a:gd name="connsiteY2387" fmla="*/ 1395463 h 2504437"/>
              <a:gd name="connsiteX2388" fmla="*/ 1898589 w 3243376"/>
              <a:gd name="connsiteY2388" fmla="*/ 1402586 h 2504437"/>
              <a:gd name="connsiteX2389" fmla="*/ 1892833 w 3243376"/>
              <a:gd name="connsiteY2389" fmla="*/ 1401147 h 2504437"/>
              <a:gd name="connsiteX2390" fmla="*/ 2703390 w 3243376"/>
              <a:gd name="connsiteY2390" fmla="*/ 1807289 h 2504437"/>
              <a:gd name="connsiteX2391" fmla="*/ 2714903 w 3243376"/>
              <a:gd name="connsiteY2391" fmla="*/ 1807289 h 2504437"/>
              <a:gd name="connsiteX2392" fmla="*/ 2714903 w 3243376"/>
              <a:gd name="connsiteY2392" fmla="*/ 1795776 h 2504437"/>
              <a:gd name="connsiteX2393" fmla="*/ 2703390 w 3243376"/>
              <a:gd name="connsiteY2393" fmla="*/ 1807289 h 2504437"/>
              <a:gd name="connsiteX2394" fmla="*/ 1551599 w 3243376"/>
              <a:gd name="connsiteY2394" fmla="*/ 1236971 h 2504437"/>
              <a:gd name="connsiteX2395" fmla="*/ 1556637 w 3243376"/>
              <a:gd name="connsiteY2395" fmla="*/ 1233913 h 2504437"/>
              <a:gd name="connsiteX2396" fmla="*/ 1567574 w 3243376"/>
              <a:gd name="connsiteY2396" fmla="*/ 1222399 h 2504437"/>
              <a:gd name="connsiteX2397" fmla="*/ 1545122 w 3243376"/>
              <a:gd name="connsiteY2397" fmla="*/ 1222399 h 2504437"/>
              <a:gd name="connsiteX2398" fmla="*/ 1551599 w 3243376"/>
              <a:gd name="connsiteY2398" fmla="*/ 1236971 h 2504437"/>
              <a:gd name="connsiteX2399" fmla="*/ 1794967 w 3243376"/>
              <a:gd name="connsiteY2399" fmla="*/ 1357684 h 2504437"/>
              <a:gd name="connsiteX2400" fmla="*/ 1806481 w 3243376"/>
              <a:gd name="connsiteY2400" fmla="*/ 1357684 h 2504437"/>
              <a:gd name="connsiteX2401" fmla="*/ 1794967 w 3243376"/>
              <a:gd name="connsiteY2401" fmla="*/ 1346170 h 2504437"/>
              <a:gd name="connsiteX2402" fmla="*/ 1794967 w 3243376"/>
              <a:gd name="connsiteY2402" fmla="*/ 1357684 h 2504437"/>
              <a:gd name="connsiteX2403" fmla="*/ 1824327 w 3243376"/>
              <a:gd name="connsiteY2403" fmla="*/ 1373515 h 2504437"/>
              <a:gd name="connsiteX2404" fmla="*/ 1839870 w 3243376"/>
              <a:gd name="connsiteY2404" fmla="*/ 1369197 h 2504437"/>
              <a:gd name="connsiteX2405" fmla="*/ 1817419 w 3243376"/>
              <a:gd name="connsiteY2405" fmla="*/ 1357684 h 2504437"/>
              <a:gd name="connsiteX2406" fmla="*/ 1817419 w 3243376"/>
              <a:gd name="connsiteY2406" fmla="*/ 1369197 h 2504437"/>
              <a:gd name="connsiteX2407" fmla="*/ 1824327 w 3243376"/>
              <a:gd name="connsiteY2407" fmla="*/ 1373515 h 2504437"/>
              <a:gd name="connsiteX2408" fmla="*/ 2510537 w 3243376"/>
              <a:gd name="connsiteY2408" fmla="*/ 1716907 h 2504437"/>
              <a:gd name="connsiteX2409" fmla="*/ 2532988 w 3243376"/>
              <a:gd name="connsiteY2409" fmla="*/ 1704819 h 2504437"/>
              <a:gd name="connsiteX2410" fmla="*/ 2518597 w 3243376"/>
              <a:gd name="connsiteY2410" fmla="*/ 1693809 h 2504437"/>
              <a:gd name="connsiteX2411" fmla="*/ 2520997 w 3243376"/>
              <a:gd name="connsiteY2411" fmla="*/ 1684267 h 2504437"/>
              <a:gd name="connsiteX2412" fmla="*/ 2522050 w 3243376"/>
              <a:gd name="connsiteY2412" fmla="*/ 1682943 h 2504437"/>
              <a:gd name="connsiteX2413" fmla="*/ 2521330 w 3243376"/>
              <a:gd name="connsiteY2413" fmla="*/ 1682943 h 2504437"/>
              <a:gd name="connsiteX2414" fmla="*/ 2521475 w 3243376"/>
              <a:gd name="connsiteY2414" fmla="*/ 1682367 h 2504437"/>
              <a:gd name="connsiteX2415" fmla="*/ 2509962 w 3243376"/>
              <a:gd name="connsiteY2415" fmla="*/ 1637464 h 2504437"/>
              <a:gd name="connsiteX2416" fmla="*/ 2487509 w 3243376"/>
              <a:gd name="connsiteY2416" fmla="*/ 1648977 h 2504437"/>
              <a:gd name="connsiteX2417" fmla="*/ 2499023 w 3243376"/>
              <a:gd name="connsiteY2417" fmla="*/ 1671429 h 2504437"/>
              <a:gd name="connsiteX2418" fmla="*/ 2510537 w 3243376"/>
              <a:gd name="connsiteY2418" fmla="*/ 1671429 h 2504437"/>
              <a:gd name="connsiteX2419" fmla="*/ 2510537 w 3243376"/>
              <a:gd name="connsiteY2419" fmla="*/ 1682943 h 2504437"/>
              <a:gd name="connsiteX2420" fmla="*/ 2521330 w 3243376"/>
              <a:gd name="connsiteY2420" fmla="*/ 1682943 h 2504437"/>
              <a:gd name="connsiteX2421" fmla="*/ 2520997 w 3243376"/>
              <a:gd name="connsiteY2421" fmla="*/ 1684267 h 2504437"/>
              <a:gd name="connsiteX2422" fmla="*/ 2511976 w 3243376"/>
              <a:gd name="connsiteY2422" fmla="*/ 1695607 h 2504437"/>
              <a:gd name="connsiteX2423" fmla="*/ 2511438 w 3243376"/>
              <a:gd name="connsiteY2423" fmla="*/ 1703571 h 2504437"/>
              <a:gd name="connsiteX2424" fmla="*/ 2510537 w 3243376"/>
              <a:gd name="connsiteY2424" fmla="*/ 1704819 h 2504437"/>
              <a:gd name="connsiteX2425" fmla="*/ 2511333 w 3243376"/>
              <a:gd name="connsiteY2425" fmla="*/ 1705119 h 2504437"/>
              <a:gd name="connsiteX2426" fmla="*/ 1862969 w 3243376"/>
              <a:gd name="connsiteY2426" fmla="*/ 1400545 h 2504437"/>
              <a:gd name="connsiteX2427" fmla="*/ 1863473 w 3243376"/>
              <a:gd name="connsiteY2427" fmla="*/ 1391073 h 2504437"/>
              <a:gd name="connsiteX2428" fmla="*/ 1851959 w 3243376"/>
              <a:gd name="connsiteY2428" fmla="*/ 1391073 h 2504437"/>
              <a:gd name="connsiteX2429" fmla="*/ 1862969 w 3243376"/>
              <a:gd name="connsiteY2429" fmla="*/ 1400545 h 2504437"/>
              <a:gd name="connsiteX2430" fmla="*/ 2590844 w 3243376"/>
              <a:gd name="connsiteY2430" fmla="*/ 1762099 h 2504437"/>
              <a:gd name="connsiteX2431" fmla="*/ 2589404 w 3243376"/>
              <a:gd name="connsiteY2431" fmla="*/ 1752025 h 2504437"/>
              <a:gd name="connsiteX2432" fmla="*/ 2600919 w 3243376"/>
              <a:gd name="connsiteY2432" fmla="*/ 1763538 h 2504437"/>
              <a:gd name="connsiteX2433" fmla="*/ 2590844 w 3243376"/>
              <a:gd name="connsiteY2433" fmla="*/ 1762099 h 2504437"/>
              <a:gd name="connsiteX2434" fmla="*/ 2196540 w 3243376"/>
              <a:gd name="connsiteY2434" fmla="*/ 1572664 h 2504437"/>
              <a:gd name="connsiteX2435" fmla="*/ 2201397 w 3243376"/>
              <a:gd name="connsiteY2435" fmla="*/ 1567807 h 2504437"/>
              <a:gd name="connsiteX2436" fmla="*/ 2196540 w 3243376"/>
              <a:gd name="connsiteY2436" fmla="*/ 1572664 h 2504437"/>
              <a:gd name="connsiteX2437" fmla="*/ 2243421 w 3243376"/>
              <a:gd name="connsiteY2437" fmla="*/ 1596591 h 2504437"/>
              <a:gd name="connsiteX2438" fmla="*/ 2249178 w 3243376"/>
              <a:gd name="connsiteY2438" fmla="*/ 1593713 h 2504437"/>
              <a:gd name="connsiteX2439" fmla="*/ 2260116 w 3243376"/>
              <a:gd name="connsiteY2439" fmla="*/ 1582198 h 2504437"/>
              <a:gd name="connsiteX2440" fmla="*/ 2237665 w 3243376"/>
              <a:gd name="connsiteY2440" fmla="*/ 1582198 h 2504437"/>
              <a:gd name="connsiteX2441" fmla="*/ 2243421 w 3243376"/>
              <a:gd name="connsiteY2441" fmla="*/ 1596591 h 2504437"/>
              <a:gd name="connsiteX2442" fmla="*/ 2692451 w 3243376"/>
              <a:gd name="connsiteY2442" fmla="*/ 1830316 h 2504437"/>
              <a:gd name="connsiteX2443" fmla="*/ 2703965 w 3243376"/>
              <a:gd name="connsiteY2443" fmla="*/ 1830317 h 2504437"/>
              <a:gd name="connsiteX2444" fmla="*/ 2703965 w 3243376"/>
              <a:gd name="connsiteY2444" fmla="*/ 1818802 h 2504437"/>
              <a:gd name="connsiteX2445" fmla="*/ 2692451 w 3243376"/>
              <a:gd name="connsiteY2445" fmla="*/ 1807289 h 2504437"/>
              <a:gd name="connsiteX2446" fmla="*/ 2692451 w 3243376"/>
              <a:gd name="connsiteY2446" fmla="*/ 1830316 h 2504437"/>
              <a:gd name="connsiteX2447" fmla="*/ 1887296 w 3243376"/>
              <a:gd name="connsiteY2447" fmla="*/ 1435009 h 2504437"/>
              <a:gd name="connsiteX2448" fmla="*/ 1888514 w 3243376"/>
              <a:gd name="connsiteY2448" fmla="*/ 1426477 h 2504437"/>
              <a:gd name="connsiteX2449" fmla="*/ 1898589 w 3243376"/>
              <a:gd name="connsiteY2449" fmla="*/ 1425038 h 2504437"/>
              <a:gd name="connsiteX2450" fmla="*/ 1921041 w 3243376"/>
              <a:gd name="connsiteY2450" fmla="*/ 1402586 h 2504437"/>
              <a:gd name="connsiteX2451" fmla="*/ 1921042 w 3243376"/>
              <a:gd name="connsiteY2451" fmla="*/ 1414100 h 2504437"/>
              <a:gd name="connsiteX2452" fmla="*/ 1943493 w 3243376"/>
              <a:gd name="connsiteY2452" fmla="*/ 1414100 h 2504437"/>
              <a:gd name="connsiteX2453" fmla="*/ 1931980 w 3243376"/>
              <a:gd name="connsiteY2453" fmla="*/ 1436552 h 2504437"/>
              <a:gd name="connsiteX2454" fmla="*/ 1920466 w 3243376"/>
              <a:gd name="connsiteY2454" fmla="*/ 1425038 h 2504437"/>
              <a:gd name="connsiteX2455" fmla="*/ 1898014 w 3243376"/>
              <a:gd name="connsiteY2455" fmla="*/ 1436552 h 2504437"/>
              <a:gd name="connsiteX2456" fmla="*/ 1889838 w 3243376"/>
              <a:gd name="connsiteY2456" fmla="*/ 1430076 h 2504437"/>
              <a:gd name="connsiteX2457" fmla="*/ 2453616 w 3243376"/>
              <a:gd name="connsiteY2457" fmla="*/ 1715612 h 2504437"/>
              <a:gd name="connsiteX2458" fmla="*/ 2465058 w 3243376"/>
              <a:gd name="connsiteY2458" fmla="*/ 1717484 h 2504437"/>
              <a:gd name="connsiteX2459" fmla="*/ 2442607 w 3243376"/>
              <a:gd name="connsiteY2459" fmla="*/ 1705969 h 2504437"/>
              <a:gd name="connsiteX2460" fmla="*/ 2453616 w 3243376"/>
              <a:gd name="connsiteY2460" fmla="*/ 1715612 h 2504437"/>
              <a:gd name="connsiteX2461" fmla="*/ 1887076 w 3243376"/>
              <a:gd name="connsiteY2461" fmla="*/ 1436552 h 2504437"/>
              <a:gd name="connsiteX2462" fmla="*/ 1886654 w 3243376"/>
              <a:gd name="connsiteY2462" fmla="*/ 1436254 h 2504437"/>
              <a:gd name="connsiteX2463" fmla="*/ 1887296 w 3243376"/>
              <a:gd name="connsiteY2463" fmla="*/ 1435009 h 2504437"/>
              <a:gd name="connsiteX2464" fmla="*/ 2517193 w 3243376"/>
              <a:gd name="connsiteY2464" fmla="*/ 1748903 h 2504437"/>
              <a:gd name="connsiteX2465" fmla="*/ 2522050 w 3243376"/>
              <a:gd name="connsiteY2465" fmla="*/ 1750873 h 2504437"/>
              <a:gd name="connsiteX2466" fmla="*/ 2520251 w 3243376"/>
              <a:gd name="connsiteY2466" fmla="*/ 1745845 h 2504437"/>
              <a:gd name="connsiteX2467" fmla="*/ 2517560 w 3243376"/>
              <a:gd name="connsiteY2467" fmla="*/ 1745398 h 2504437"/>
              <a:gd name="connsiteX2468" fmla="*/ 2517733 w 3243376"/>
              <a:gd name="connsiteY2468" fmla="*/ 1743749 h 2504437"/>
              <a:gd name="connsiteX2469" fmla="*/ 2518493 w 3243376"/>
              <a:gd name="connsiteY2469" fmla="*/ 1741050 h 2504437"/>
              <a:gd name="connsiteX2470" fmla="*/ 2520611 w 3243376"/>
              <a:gd name="connsiteY2470" fmla="*/ 1738280 h 2504437"/>
              <a:gd name="connsiteX2471" fmla="*/ 2522050 w 3243376"/>
              <a:gd name="connsiteY2471" fmla="*/ 1728422 h 2504437"/>
              <a:gd name="connsiteX2472" fmla="*/ 2518493 w 3243376"/>
              <a:gd name="connsiteY2472" fmla="*/ 1741050 h 2504437"/>
              <a:gd name="connsiteX2473" fmla="*/ 2517193 w 3243376"/>
              <a:gd name="connsiteY2473" fmla="*/ 1742750 h 2504437"/>
              <a:gd name="connsiteX2474" fmla="*/ 2510537 w 3243376"/>
              <a:gd name="connsiteY2474" fmla="*/ 1739935 h 2504437"/>
              <a:gd name="connsiteX2475" fmla="*/ 2516293 w 3243376"/>
              <a:gd name="connsiteY2475" fmla="*/ 1745188 h 2504437"/>
              <a:gd name="connsiteX2476" fmla="*/ 2517560 w 3243376"/>
              <a:gd name="connsiteY2476" fmla="*/ 1745398 h 2504437"/>
              <a:gd name="connsiteX2477" fmla="*/ 2544501 w 3243376"/>
              <a:gd name="connsiteY2477" fmla="*/ 1762962 h 2504437"/>
              <a:gd name="connsiteX2478" fmla="*/ 2544501 w 3243376"/>
              <a:gd name="connsiteY2478" fmla="*/ 1740510 h 2504437"/>
              <a:gd name="connsiteX2479" fmla="*/ 2544501 w 3243376"/>
              <a:gd name="connsiteY2479" fmla="*/ 1762962 h 2504437"/>
              <a:gd name="connsiteX2480" fmla="*/ 2157646 w 3243376"/>
              <a:gd name="connsiteY2480" fmla="*/ 1571665 h 2504437"/>
              <a:gd name="connsiteX2481" fmla="*/ 2157645 w 3243376"/>
              <a:gd name="connsiteY2481" fmla="*/ 1571058 h 2504437"/>
              <a:gd name="connsiteX2482" fmla="*/ 2158221 w 3243376"/>
              <a:gd name="connsiteY2482" fmla="*/ 1571260 h 2504437"/>
              <a:gd name="connsiteX2483" fmla="*/ 2670863 w 3243376"/>
              <a:gd name="connsiteY2483" fmla="*/ 1828301 h 2504437"/>
              <a:gd name="connsiteX2484" fmla="*/ 2680938 w 3243376"/>
              <a:gd name="connsiteY2484" fmla="*/ 1829740 h 2504437"/>
              <a:gd name="connsiteX2485" fmla="*/ 2669424 w 3243376"/>
              <a:gd name="connsiteY2485" fmla="*/ 1818227 h 2504437"/>
              <a:gd name="connsiteX2486" fmla="*/ 2670863 w 3243376"/>
              <a:gd name="connsiteY2486" fmla="*/ 1828301 h 2504437"/>
              <a:gd name="connsiteX2487" fmla="*/ 2357550 w 3243376"/>
              <a:gd name="connsiteY2487" fmla="*/ 1675818 h 2504437"/>
              <a:gd name="connsiteX2488" fmla="*/ 2362587 w 3243376"/>
              <a:gd name="connsiteY2488" fmla="*/ 1672580 h 2504437"/>
              <a:gd name="connsiteX2489" fmla="*/ 2362587 w 3243376"/>
              <a:gd name="connsiteY2489" fmla="*/ 1661067 h 2504437"/>
              <a:gd name="connsiteX2490" fmla="*/ 2374101 w 3243376"/>
              <a:gd name="connsiteY2490" fmla="*/ 1672580 h 2504437"/>
              <a:gd name="connsiteX2491" fmla="*/ 2385614 w 3243376"/>
              <a:gd name="connsiteY2491" fmla="*/ 1638615 h 2504437"/>
              <a:gd name="connsiteX2492" fmla="*/ 2397128 w 3243376"/>
              <a:gd name="connsiteY2492" fmla="*/ 1638615 h 2504437"/>
              <a:gd name="connsiteX2493" fmla="*/ 2407491 w 3243376"/>
              <a:gd name="connsiteY2493" fmla="*/ 1670854 h 2504437"/>
              <a:gd name="connsiteX2494" fmla="*/ 2419004 w 3243376"/>
              <a:gd name="connsiteY2494" fmla="*/ 1659340 h 2504437"/>
              <a:gd name="connsiteX2495" fmla="*/ 2407490 w 3243376"/>
              <a:gd name="connsiteY2495" fmla="*/ 1659339 h 2504437"/>
              <a:gd name="connsiteX2496" fmla="*/ 2395976 w 3243376"/>
              <a:gd name="connsiteY2496" fmla="*/ 1614436 h 2504437"/>
              <a:gd name="connsiteX2497" fmla="*/ 2384463 w 3243376"/>
              <a:gd name="connsiteY2497" fmla="*/ 1636888 h 2504437"/>
              <a:gd name="connsiteX2498" fmla="*/ 2372950 w 3243376"/>
              <a:gd name="connsiteY2498" fmla="*/ 1636888 h 2504437"/>
              <a:gd name="connsiteX2499" fmla="*/ 2384463 w 3243376"/>
              <a:gd name="connsiteY2499" fmla="*/ 1614436 h 2504437"/>
              <a:gd name="connsiteX2500" fmla="*/ 2362011 w 3243376"/>
              <a:gd name="connsiteY2500" fmla="*/ 1602923 h 2504437"/>
              <a:gd name="connsiteX2501" fmla="*/ 2339560 w 3243376"/>
              <a:gd name="connsiteY2501" fmla="*/ 1558020 h 2504437"/>
              <a:gd name="connsiteX2502" fmla="*/ 2328047 w 3243376"/>
              <a:gd name="connsiteY2502" fmla="*/ 1558020 h 2504437"/>
              <a:gd name="connsiteX2503" fmla="*/ 2339560 w 3243376"/>
              <a:gd name="connsiteY2503" fmla="*/ 1546507 h 2504437"/>
              <a:gd name="connsiteX2504" fmla="*/ 2317109 w 3243376"/>
              <a:gd name="connsiteY2504" fmla="*/ 1546507 h 2504437"/>
              <a:gd name="connsiteX2505" fmla="*/ 2317109 w 3243376"/>
              <a:gd name="connsiteY2505" fmla="*/ 1556297 h 2504437"/>
              <a:gd name="connsiteX2506" fmla="*/ 2316245 w 3243376"/>
              <a:gd name="connsiteY2506" fmla="*/ 1550248 h 2504437"/>
              <a:gd name="connsiteX2507" fmla="*/ 2306171 w 3243376"/>
              <a:gd name="connsiteY2507" fmla="*/ 1548809 h 2504437"/>
              <a:gd name="connsiteX2508" fmla="*/ 2306171 w 3243376"/>
              <a:gd name="connsiteY2508" fmla="*/ 1554689 h 2504437"/>
              <a:gd name="connsiteX2509" fmla="*/ 2306171 w 3243376"/>
              <a:gd name="connsiteY2509" fmla="*/ 1557228 h 2504437"/>
              <a:gd name="connsiteX2510" fmla="*/ 2306171 w 3243376"/>
              <a:gd name="connsiteY2510" fmla="*/ 1558281 h 2504437"/>
              <a:gd name="connsiteX2511" fmla="*/ 2306171 w 3243376"/>
              <a:gd name="connsiteY2511" fmla="*/ 1554689 h 2504437"/>
              <a:gd name="connsiteX2512" fmla="*/ 2306171 w 3243376"/>
              <a:gd name="connsiteY2512" fmla="*/ 1551967 h 2504437"/>
              <a:gd name="connsiteX2513" fmla="*/ 2306171 w 3243376"/>
              <a:gd name="connsiteY2513" fmla="*/ 1548809 h 2504437"/>
              <a:gd name="connsiteX2514" fmla="*/ 2317684 w 3243376"/>
              <a:gd name="connsiteY2514" fmla="*/ 1560323 h 2504437"/>
              <a:gd name="connsiteX2515" fmla="*/ 2317375 w 3243376"/>
              <a:gd name="connsiteY2515" fmla="*/ 1558160 h 2504437"/>
              <a:gd name="connsiteX2516" fmla="*/ 2323765 w 3243376"/>
              <a:gd name="connsiteY2516" fmla="*/ 1561528 h 2504437"/>
              <a:gd name="connsiteX2517" fmla="*/ 2328622 w 3243376"/>
              <a:gd name="connsiteY2517" fmla="*/ 1580471 h 2504437"/>
              <a:gd name="connsiteX2518" fmla="*/ 2317109 w 3243376"/>
              <a:gd name="connsiteY2518" fmla="*/ 1580471 h 2504437"/>
              <a:gd name="connsiteX2519" fmla="*/ 2317109 w 3243376"/>
              <a:gd name="connsiteY2519" fmla="*/ 1591986 h 2504437"/>
              <a:gd name="connsiteX2520" fmla="*/ 2328622 w 3243376"/>
              <a:gd name="connsiteY2520" fmla="*/ 1591986 h 2504437"/>
              <a:gd name="connsiteX2521" fmla="*/ 2317109 w 3243376"/>
              <a:gd name="connsiteY2521" fmla="*/ 1603499 h 2504437"/>
              <a:gd name="connsiteX2522" fmla="*/ 2315310 w 3243376"/>
              <a:gd name="connsiteY2522" fmla="*/ 1598291 h 2504437"/>
              <a:gd name="connsiteX2523" fmla="*/ 2314073 w 3243376"/>
              <a:gd name="connsiteY2523" fmla="*/ 1597692 h 2504437"/>
              <a:gd name="connsiteX2524" fmla="*/ 2311352 w 3243376"/>
              <a:gd name="connsiteY2524" fmla="*/ 1592489 h 2504437"/>
              <a:gd name="connsiteX2525" fmla="*/ 2305596 w 3243376"/>
              <a:gd name="connsiteY2525" fmla="*/ 1581047 h 2504437"/>
              <a:gd name="connsiteX2526" fmla="*/ 2311352 w 3243376"/>
              <a:gd name="connsiteY2526" fmla="*/ 1596375 h 2504437"/>
              <a:gd name="connsiteX2527" fmla="*/ 2314073 w 3243376"/>
              <a:gd name="connsiteY2527" fmla="*/ 1597692 h 2504437"/>
              <a:gd name="connsiteX2528" fmla="*/ 2317109 w 3243376"/>
              <a:gd name="connsiteY2528" fmla="*/ 1603499 h 2504437"/>
              <a:gd name="connsiteX2529" fmla="*/ 2305596 w 3243376"/>
              <a:gd name="connsiteY2529" fmla="*/ 1603499 h 2504437"/>
              <a:gd name="connsiteX2530" fmla="*/ 2305595 w 3243376"/>
              <a:gd name="connsiteY2530" fmla="*/ 1615013 h 2504437"/>
              <a:gd name="connsiteX2531" fmla="*/ 2317109 w 3243376"/>
              <a:gd name="connsiteY2531" fmla="*/ 1603499 h 2504437"/>
              <a:gd name="connsiteX2532" fmla="*/ 2328622 w 3243376"/>
              <a:gd name="connsiteY2532" fmla="*/ 1615013 h 2504437"/>
              <a:gd name="connsiteX2533" fmla="*/ 2328622 w 3243376"/>
              <a:gd name="connsiteY2533" fmla="*/ 1626526 h 2504437"/>
              <a:gd name="connsiteX2534" fmla="*/ 2340136 w 3243376"/>
              <a:gd name="connsiteY2534" fmla="*/ 1626526 h 2504437"/>
              <a:gd name="connsiteX2535" fmla="*/ 2351649 w 3243376"/>
              <a:gd name="connsiteY2535" fmla="*/ 1638040 h 2504437"/>
              <a:gd name="connsiteX2536" fmla="*/ 2340135 w 3243376"/>
              <a:gd name="connsiteY2536" fmla="*/ 1649553 h 2504437"/>
              <a:gd name="connsiteX2537" fmla="*/ 2362587 w 3243376"/>
              <a:gd name="connsiteY2537" fmla="*/ 1661067 h 2504437"/>
              <a:gd name="connsiteX2538" fmla="*/ 2351073 w 3243376"/>
              <a:gd name="connsiteY2538" fmla="*/ 1672580 h 2504437"/>
              <a:gd name="connsiteX2539" fmla="*/ 2357550 w 3243376"/>
              <a:gd name="connsiteY2539" fmla="*/ 1675818 h 2504437"/>
              <a:gd name="connsiteX2540" fmla="*/ 2470814 w 3243376"/>
              <a:gd name="connsiteY2540" fmla="*/ 1732739 h 2504437"/>
              <a:gd name="connsiteX2541" fmla="*/ 2465058 w 3243376"/>
              <a:gd name="connsiteY2541" fmla="*/ 1728422 h 2504437"/>
              <a:gd name="connsiteX2542" fmla="*/ 2475132 w 3243376"/>
              <a:gd name="connsiteY2542" fmla="*/ 1724103 h 2504437"/>
              <a:gd name="connsiteX2543" fmla="*/ 2475993 w 3243376"/>
              <a:gd name="connsiteY2543" fmla="*/ 1723735 h 2504437"/>
              <a:gd name="connsiteX2544" fmla="*/ 2475483 w 3243376"/>
              <a:gd name="connsiteY2544" fmla="*/ 1729238 h 2504437"/>
              <a:gd name="connsiteX2545" fmla="*/ 2180097 w 3243376"/>
              <a:gd name="connsiteY2545" fmla="*/ 1589106 h 2504437"/>
              <a:gd name="connsiteX2546" fmla="*/ 2177682 w 3243376"/>
              <a:gd name="connsiteY2546" fmla="*/ 1584306 h 2504437"/>
              <a:gd name="connsiteX2547" fmla="*/ 2178208 w 3243376"/>
              <a:gd name="connsiteY2547" fmla="*/ 1584249 h 2504437"/>
              <a:gd name="connsiteX2548" fmla="*/ 2180097 w 3243376"/>
              <a:gd name="connsiteY2548" fmla="*/ 1589106 h 2504437"/>
              <a:gd name="connsiteX2549" fmla="*/ 2431669 w 3243376"/>
              <a:gd name="connsiteY2549" fmla="*/ 1716332 h 2504437"/>
              <a:gd name="connsiteX2550" fmla="*/ 2420155 w 3243376"/>
              <a:gd name="connsiteY2550" fmla="*/ 1693881 h 2504437"/>
              <a:gd name="connsiteX2551" fmla="*/ 2442606 w 3243376"/>
              <a:gd name="connsiteY2551" fmla="*/ 1693881 h 2504437"/>
              <a:gd name="connsiteX2552" fmla="*/ 2442607 w 3243376"/>
              <a:gd name="connsiteY2552" fmla="*/ 1671429 h 2504437"/>
              <a:gd name="connsiteX2553" fmla="*/ 2420156 w 3243376"/>
              <a:gd name="connsiteY2553" fmla="*/ 1682943 h 2504437"/>
              <a:gd name="connsiteX2554" fmla="*/ 2408642 w 3243376"/>
              <a:gd name="connsiteY2554" fmla="*/ 1694456 h 2504437"/>
              <a:gd name="connsiteX2555" fmla="*/ 2431669 w 3243376"/>
              <a:gd name="connsiteY2555" fmla="*/ 1716332 h 2504437"/>
              <a:gd name="connsiteX2556" fmla="*/ 2709506 w 3243376"/>
              <a:gd name="connsiteY2556" fmla="*/ 1854855 h 2504437"/>
              <a:gd name="connsiteX2557" fmla="*/ 2715479 w 3243376"/>
              <a:gd name="connsiteY2557" fmla="*/ 1852192 h 2504437"/>
              <a:gd name="connsiteX2558" fmla="*/ 2703965 w 3243376"/>
              <a:gd name="connsiteY2558" fmla="*/ 1840679 h 2504437"/>
              <a:gd name="connsiteX2559" fmla="*/ 2709506 w 3243376"/>
              <a:gd name="connsiteY2559" fmla="*/ 1854855 h 2504437"/>
              <a:gd name="connsiteX2560" fmla="*/ 1935566 w 3243376"/>
              <a:gd name="connsiteY2560" fmla="*/ 1473641 h 2504437"/>
              <a:gd name="connsiteX2561" fmla="*/ 1941245 w 3243376"/>
              <a:gd name="connsiteY2561" fmla="*/ 1464978 h 2504437"/>
              <a:gd name="connsiteX2562" fmla="*/ 1941765 w 3243376"/>
              <a:gd name="connsiteY2562" fmla="*/ 1466523 h 2504437"/>
              <a:gd name="connsiteX2563" fmla="*/ 1941765 w 3243376"/>
              <a:gd name="connsiteY2563" fmla="*/ 1470521 h 2504437"/>
              <a:gd name="connsiteX2564" fmla="*/ 2807300 w 3243376"/>
              <a:gd name="connsiteY2564" fmla="*/ 1907169 h 2504437"/>
              <a:gd name="connsiteX2565" fmla="*/ 2805860 w 3243376"/>
              <a:gd name="connsiteY2565" fmla="*/ 1897095 h 2504437"/>
              <a:gd name="connsiteX2566" fmla="*/ 2817374 w 3243376"/>
              <a:gd name="connsiteY2566" fmla="*/ 1908609 h 2504437"/>
              <a:gd name="connsiteX2567" fmla="*/ 2807300 w 3243376"/>
              <a:gd name="connsiteY2567" fmla="*/ 1907169 h 2504437"/>
              <a:gd name="connsiteX2568" fmla="*/ 1806481 w 3243376"/>
              <a:gd name="connsiteY2568" fmla="*/ 1413525 h 2504437"/>
              <a:gd name="connsiteX2569" fmla="*/ 1809369 w 3243376"/>
              <a:gd name="connsiteY2569" fmla="*/ 1413345 h 2504437"/>
              <a:gd name="connsiteX2570" fmla="*/ 1805542 w 3243376"/>
              <a:gd name="connsiteY2570" fmla="*/ 1412498 h 2504437"/>
              <a:gd name="connsiteX2571" fmla="*/ 1796407 w 3243376"/>
              <a:gd name="connsiteY2571" fmla="*/ 1402515 h 2504437"/>
              <a:gd name="connsiteX2572" fmla="*/ 1794968 w 3243376"/>
              <a:gd name="connsiteY2572" fmla="*/ 1391073 h 2504437"/>
              <a:gd name="connsiteX2573" fmla="*/ 1784029 w 3243376"/>
              <a:gd name="connsiteY2573" fmla="*/ 1402011 h 2504437"/>
              <a:gd name="connsiteX2574" fmla="*/ 1803675 w 3243376"/>
              <a:gd name="connsiteY2574" fmla="*/ 1412086 h 2504437"/>
              <a:gd name="connsiteX2575" fmla="*/ 1805542 w 3243376"/>
              <a:gd name="connsiteY2575" fmla="*/ 1412498 h 2504437"/>
              <a:gd name="connsiteX2576" fmla="*/ 2465058 w 3243376"/>
              <a:gd name="connsiteY2576" fmla="*/ 1739935 h 2504437"/>
              <a:gd name="connsiteX2577" fmla="*/ 2475132 w 3243376"/>
              <a:gd name="connsiteY2577" fmla="*/ 1733027 h 2504437"/>
              <a:gd name="connsiteX2578" fmla="*/ 2475483 w 3243376"/>
              <a:gd name="connsiteY2578" fmla="*/ 1729238 h 2504437"/>
              <a:gd name="connsiteX2579" fmla="*/ 2476571 w 3243376"/>
              <a:gd name="connsiteY2579" fmla="*/ 1728422 h 2504437"/>
              <a:gd name="connsiteX2580" fmla="*/ 2476392 w 3243376"/>
              <a:gd name="connsiteY2580" fmla="*/ 1723564 h 2504437"/>
              <a:gd name="connsiteX2581" fmla="*/ 2475993 w 3243376"/>
              <a:gd name="connsiteY2581" fmla="*/ 1723735 h 2504437"/>
              <a:gd name="connsiteX2582" fmla="*/ 2476572 w 3243376"/>
              <a:gd name="connsiteY2582" fmla="*/ 1717484 h 2504437"/>
              <a:gd name="connsiteX2583" fmla="*/ 2465058 w 3243376"/>
              <a:gd name="connsiteY2583" fmla="*/ 1705969 h 2504437"/>
              <a:gd name="connsiteX2584" fmla="*/ 2465058 w 3243376"/>
              <a:gd name="connsiteY2584" fmla="*/ 1728422 h 2504437"/>
              <a:gd name="connsiteX2585" fmla="*/ 2465058 w 3243376"/>
              <a:gd name="connsiteY2585" fmla="*/ 1739935 h 2504437"/>
              <a:gd name="connsiteX2586" fmla="*/ 1817419 w 3243376"/>
              <a:gd name="connsiteY2586" fmla="*/ 1425038 h 2504437"/>
              <a:gd name="connsiteX2587" fmla="*/ 1816160 w 3243376"/>
              <a:gd name="connsiteY2587" fmla="*/ 1421947 h 2504437"/>
              <a:gd name="connsiteX2588" fmla="*/ 1821736 w 3243376"/>
              <a:gd name="connsiteY2588" fmla="*/ 1423383 h 2504437"/>
              <a:gd name="connsiteX2589" fmla="*/ 1822878 w 3243376"/>
              <a:gd name="connsiteY2589" fmla="*/ 1423674 h 2504437"/>
              <a:gd name="connsiteX2590" fmla="*/ 2708399 w 3243376"/>
              <a:gd name="connsiteY2590" fmla="*/ 1866278 h 2504437"/>
              <a:gd name="connsiteX2591" fmla="*/ 2706627 w 3243376"/>
              <a:gd name="connsiteY2591" fmla="*/ 1861979 h 2504437"/>
              <a:gd name="connsiteX2592" fmla="*/ 2703644 w 3243376"/>
              <a:gd name="connsiteY2592" fmla="*/ 1858758 h 2504437"/>
              <a:gd name="connsiteX2593" fmla="*/ 2702526 w 3243376"/>
              <a:gd name="connsiteY2593" fmla="*/ 1851905 h 2504437"/>
              <a:gd name="connsiteX2594" fmla="*/ 2692451 w 3243376"/>
              <a:gd name="connsiteY2594" fmla="*/ 1840679 h 2504437"/>
              <a:gd name="connsiteX2595" fmla="*/ 2692451 w 3243376"/>
              <a:gd name="connsiteY2595" fmla="*/ 1852193 h 2504437"/>
              <a:gd name="connsiteX2596" fmla="*/ 2700646 w 3243376"/>
              <a:gd name="connsiteY2596" fmla="*/ 1855521 h 2504437"/>
              <a:gd name="connsiteX2597" fmla="*/ 2703644 w 3243376"/>
              <a:gd name="connsiteY2597" fmla="*/ 1858758 h 2504437"/>
              <a:gd name="connsiteX2598" fmla="*/ 2703785 w 3243376"/>
              <a:gd name="connsiteY2598" fmla="*/ 1859622 h 2504437"/>
              <a:gd name="connsiteX2599" fmla="*/ 2703965 w 3243376"/>
              <a:gd name="connsiteY2599" fmla="*/ 1863130 h 2504437"/>
              <a:gd name="connsiteX2600" fmla="*/ 2708399 w 3243376"/>
              <a:gd name="connsiteY2600" fmla="*/ 1866278 h 2504437"/>
              <a:gd name="connsiteX2601" fmla="*/ 2426235 w 3243376"/>
              <a:gd name="connsiteY2601" fmla="*/ 1726622 h 2504437"/>
              <a:gd name="connsiteX2602" fmla="*/ 2431093 w 3243376"/>
              <a:gd name="connsiteY2602" fmla="*/ 1728422 h 2504437"/>
              <a:gd name="connsiteX2603" fmla="*/ 2431093 w 3243376"/>
              <a:gd name="connsiteY2603" fmla="*/ 1716907 h 2504437"/>
              <a:gd name="connsiteX2604" fmla="*/ 2426235 w 3243376"/>
              <a:gd name="connsiteY2604" fmla="*/ 1726622 h 2504437"/>
              <a:gd name="connsiteX2605" fmla="*/ 2124256 w 3243376"/>
              <a:gd name="connsiteY2605" fmla="*/ 1582198 h 2504437"/>
              <a:gd name="connsiteX2606" fmla="*/ 2135770 w 3243376"/>
              <a:gd name="connsiteY2606" fmla="*/ 1570685 h 2504437"/>
              <a:gd name="connsiteX2607" fmla="*/ 2124256 w 3243376"/>
              <a:gd name="connsiteY2607" fmla="*/ 1582198 h 2504437"/>
              <a:gd name="connsiteX2608" fmla="*/ 1885924 w 3243376"/>
              <a:gd name="connsiteY2608" fmla="*/ 1469942 h 2504437"/>
              <a:gd name="connsiteX2609" fmla="*/ 1885924 w 3243376"/>
              <a:gd name="connsiteY2609" fmla="*/ 1458427 h 2504437"/>
              <a:gd name="connsiteX2610" fmla="*/ 1887422 w 3243376"/>
              <a:gd name="connsiteY2610" fmla="*/ 1456930 h 2504437"/>
              <a:gd name="connsiteX2611" fmla="*/ 1889936 w 3243376"/>
              <a:gd name="connsiteY2611" fmla="*/ 1457528 h 2504437"/>
              <a:gd name="connsiteX2612" fmla="*/ 1896863 w 3243376"/>
              <a:gd name="connsiteY2612" fmla="*/ 1464184 h 2504437"/>
              <a:gd name="connsiteX2613" fmla="*/ 1891106 w 3243376"/>
              <a:gd name="connsiteY2613" fmla="*/ 1465623 h 2504437"/>
              <a:gd name="connsiteX2614" fmla="*/ 1889794 w 3243376"/>
              <a:gd name="connsiteY2614" fmla="*/ 1467918 h 2504437"/>
              <a:gd name="connsiteX2615" fmla="*/ 2522113 w 3243376"/>
              <a:gd name="connsiteY2615" fmla="*/ 1785411 h 2504437"/>
              <a:gd name="connsiteX2616" fmla="*/ 2522102 w 3243376"/>
              <a:gd name="connsiteY2616" fmla="*/ 1785310 h 2504437"/>
              <a:gd name="connsiteX2617" fmla="*/ 2522188 w 3243376"/>
              <a:gd name="connsiteY2617" fmla="*/ 1785138 h 2504437"/>
              <a:gd name="connsiteX2618" fmla="*/ 2522311 w 3243376"/>
              <a:gd name="connsiteY2618" fmla="*/ 1785405 h 2504437"/>
              <a:gd name="connsiteX2619" fmla="*/ 2925026 w 3243376"/>
              <a:gd name="connsiteY2619" fmla="*/ 1986038 h 2504437"/>
              <a:gd name="connsiteX2620" fmla="*/ 2919269 w 3243376"/>
              <a:gd name="connsiteY2620" fmla="*/ 1975964 h 2504437"/>
              <a:gd name="connsiteX2621" fmla="*/ 2930782 w 3243376"/>
              <a:gd name="connsiteY2621" fmla="*/ 1987477 h 2504437"/>
              <a:gd name="connsiteX2622" fmla="*/ 2925026 w 3243376"/>
              <a:gd name="connsiteY2622" fmla="*/ 1986038 h 2504437"/>
              <a:gd name="connsiteX2623" fmla="*/ 2363163 w 3243376"/>
              <a:gd name="connsiteY2623" fmla="*/ 1708632 h 2504437"/>
              <a:gd name="connsiteX2624" fmla="*/ 2363163 w 3243376"/>
              <a:gd name="connsiteY2624" fmla="*/ 1705394 h 2504437"/>
              <a:gd name="connsiteX2625" fmla="*/ 2363163 w 3243376"/>
              <a:gd name="connsiteY2625" fmla="*/ 1705394 h 2504437"/>
              <a:gd name="connsiteX2626" fmla="*/ 2363163 w 3243376"/>
              <a:gd name="connsiteY2626" fmla="*/ 1716907 h 2504437"/>
              <a:gd name="connsiteX2627" fmla="*/ 2367264 w 3243376"/>
              <a:gd name="connsiteY2627" fmla="*/ 1711366 h 2504437"/>
              <a:gd name="connsiteX2628" fmla="*/ 2363163 w 3243376"/>
              <a:gd name="connsiteY2628" fmla="*/ 1705394 h 2504437"/>
              <a:gd name="connsiteX2629" fmla="*/ 2363163 w 3243376"/>
              <a:gd name="connsiteY2629" fmla="*/ 1705394 h 2504437"/>
              <a:gd name="connsiteX2630" fmla="*/ 2363163 w 3243376"/>
              <a:gd name="connsiteY2630" fmla="*/ 1705394 h 2504437"/>
              <a:gd name="connsiteX2631" fmla="*/ 2363163 w 3243376"/>
              <a:gd name="connsiteY2631" fmla="*/ 1716907 h 2504437"/>
              <a:gd name="connsiteX2632" fmla="*/ 2158222 w 3243376"/>
              <a:gd name="connsiteY2632" fmla="*/ 1616164 h 2504437"/>
              <a:gd name="connsiteX2633" fmla="*/ 2158222 w 3243376"/>
              <a:gd name="connsiteY2633" fmla="*/ 1604650 h 2504437"/>
              <a:gd name="connsiteX2634" fmla="*/ 2169735 w 3243376"/>
              <a:gd name="connsiteY2634" fmla="*/ 1604650 h 2504437"/>
              <a:gd name="connsiteX2635" fmla="*/ 2168296 w 3243376"/>
              <a:gd name="connsiteY2635" fmla="*/ 1614725 h 2504437"/>
              <a:gd name="connsiteX2636" fmla="*/ 2168007 w 3243376"/>
              <a:gd name="connsiteY2636" fmla="*/ 1614766 h 2504437"/>
              <a:gd name="connsiteX2637" fmla="*/ 2168007 w 3243376"/>
              <a:gd name="connsiteY2637" fmla="*/ 1614436 h 2504437"/>
              <a:gd name="connsiteX2638" fmla="*/ 2167622 w 3243376"/>
              <a:gd name="connsiteY2638" fmla="*/ 1614821 h 2504437"/>
              <a:gd name="connsiteX2639" fmla="*/ 1817419 w 3243376"/>
              <a:gd name="connsiteY2639" fmla="*/ 1447489 h 2504437"/>
              <a:gd name="connsiteX2640" fmla="*/ 1828932 w 3243376"/>
              <a:gd name="connsiteY2640" fmla="*/ 1435976 h 2504437"/>
              <a:gd name="connsiteX2641" fmla="*/ 1840446 w 3243376"/>
              <a:gd name="connsiteY2641" fmla="*/ 1435976 h 2504437"/>
              <a:gd name="connsiteX2642" fmla="*/ 1851960 w 3243376"/>
              <a:gd name="connsiteY2642" fmla="*/ 1435976 h 2504437"/>
              <a:gd name="connsiteX2643" fmla="*/ 1851384 w 3243376"/>
              <a:gd name="connsiteY2643" fmla="*/ 1425038 h 2504437"/>
              <a:gd name="connsiteX2644" fmla="*/ 1839313 w 3243376"/>
              <a:gd name="connsiteY2644" fmla="*/ 1427853 h 2504437"/>
              <a:gd name="connsiteX2645" fmla="*/ 1822878 w 3243376"/>
              <a:gd name="connsiteY2645" fmla="*/ 1423674 h 2504437"/>
              <a:gd name="connsiteX2646" fmla="*/ 1823176 w 3243376"/>
              <a:gd name="connsiteY2646" fmla="*/ 1423599 h 2504437"/>
              <a:gd name="connsiteX2647" fmla="*/ 1826668 w 3243376"/>
              <a:gd name="connsiteY2647" fmla="*/ 1417488 h 2504437"/>
              <a:gd name="connsiteX2648" fmla="*/ 1827493 w 3243376"/>
              <a:gd name="connsiteY2648" fmla="*/ 1417843 h 2504437"/>
              <a:gd name="connsiteX2649" fmla="*/ 1828932 w 3243376"/>
              <a:gd name="connsiteY2649" fmla="*/ 1413525 h 2504437"/>
              <a:gd name="connsiteX2650" fmla="*/ 1840446 w 3243376"/>
              <a:gd name="connsiteY2650" fmla="*/ 1391073 h 2504437"/>
              <a:gd name="connsiteX2651" fmla="*/ 1828932 w 3243376"/>
              <a:gd name="connsiteY2651" fmla="*/ 1413525 h 2504437"/>
              <a:gd name="connsiteX2652" fmla="*/ 1826668 w 3243376"/>
              <a:gd name="connsiteY2652" fmla="*/ 1417488 h 2504437"/>
              <a:gd name="connsiteX2653" fmla="*/ 1817419 w 3243376"/>
              <a:gd name="connsiteY2653" fmla="*/ 1413525 h 2504437"/>
              <a:gd name="connsiteX2654" fmla="*/ 1813317 w 3243376"/>
              <a:gd name="connsiteY2654" fmla="*/ 1414964 h 2504437"/>
              <a:gd name="connsiteX2655" fmla="*/ 1816160 w 3243376"/>
              <a:gd name="connsiteY2655" fmla="*/ 1421947 h 2504437"/>
              <a:gd name="connsiteX2656" fmla="*/ 1783453 w 3243376"/>
              <a:gd name="connsiteY2656" fmla="*/ 1413525 h 2504437"/>
              <a:gd name="connsiteX2657" fmla="*/ 1794967 w 3243376"/>
              <a:gd name="connsiteY2657" fmla="*/ 1435976 h 2504437"/>
              <a:gd name="connsiteX2658" fmla="*/ 1817419 w 3243376"/>
              <a:gd name="connsiteY2658" fmla="*/ 1447489 h 2504437"/>
              <a:gd name="connsiteX2659" fmla="*/ 1676521 w 3243376"/>
              <a:gd name="connsiteY2659" fmla="*/ 1378336 h 2504437"/>
              <a:gd name="connsiteX2660" fmla="*/ 1681558 w 3243376"/>
              <a:gd name="connsiteY2660" fmla="*/ 1380135 h 2504437"/>
              <a:gd name="connsiteX2661" fmla="*/ 1681558 w 3243376"/>
              <a:gd name="connsiteY2661" fmla="*/ 1357108 h 2504437"/>
              <a:gd name="connsiteX2662" fmla="*/ 1670045 w 3243376"/>
              <a:gd name="connsiteY2662" fmla="*/ 1368622 h 2504437"/>
              <a:gd name="connsiteX2663" fmla="*/ 1676521 w 3243376"/>
              <a:gd name="connsiteY2663" fmla="*/ 1378336 h 2504437"/>
              <a:gd name="connsiteX2664" fmla="*/ 2226726 w 3243376"/>
              <a:gd name="connsiteY2664" fmla="*/ 1661067 h 2504437"/>
              <a:gd name="connsiteX2665" fmla="*/ 2249178 w 3243376"/>
              <a:gd name="connsiteY2665" fmla="*/ 1649553 h 2504437"/>
              <a:gd name="connsiteX2666" fmla="*/ 2226726 w 3243376"/>
              <a:gd name="connsiteY2666" fmla="*/ 1661067 h 2504437"/>
              <a:gd name="connsiteX2667" fmla="*/ 2420156 w 3243376"/>
              <a:gd name="connsiteY2667" fmla="*/ 1762386 h 2504437"/>
              <a:gd name="connsiteX2668" fmla="*/ 2420299 w 3243376"/>
              <a:gd name="connsiteY2668" fmla="*/ 1761811 h 2504437"/>
              <a:gd name="connsiteX2669" fmla="*/ 2421255 w 3243376"/>
              <a:gd name="connsiteY2669" fmla="*/ 1761811 h 2504437"/>
              <a:gd name="connsiteX2670" fmla="*/ 1806481 w 3243376"/>
              <a:gd name="connsiteY2670" fmla="*/ 1469941 h 2504437"/>
              <a:gd name="connsiteX2671" fmla="*/ 1806481 w 3243376"/>
              <a:gd name="connsiteY2671" fmla="*/ 1447489 h 2504437"/>
              <a:gd name="connsiteX2672" fmla="*/ 1806481 w 3243376"/>
              <a:gd name="connsiteY2672" fmla="*/ 1469941 h 2504437"/>
              <a:gd name="connsiteX2673" fmla="*/ 1601539 w 3243376"/>
              <a:gd name="connsiteY2673" fmla="*/ 1368622 h 2504437"/>
              <a:gd name="connsiteX2674" fmla="*/ 1601539 w 3243376"/>
              <a:gd name="connsiteY2674" fmla="*/ 1346170 h 2504437"/>
              <a:gd name="connsiteX2675" fmla="*/ 1601539 w 3243376"/>
              <a:gd name="connsiteY2675" fmla="*/ 1368622 h 2504437"/>
              <a:gd name="connsiteX2676" fmla="*/ 2510537 w 3243376"/>
              <a:gd name="connsiteY2676" fmla="*/ 1818802 h 2504437"/>
              <a:gd name="connsiteX2677" fmla="*/ 2526727 w 3243376"/>
              <a:gd name="connsiteY2677" fmla="*/ 1795002 h 2504437"/>
              <a:gd name="connsiteX2678" fmla="*/ 2522311 w 3243376"/>
              <a:gd name="connsiteY2678" fmla="*/ 1785405 h 2504437"/>
              <a:gd name="connsiteX2679" fmla="*/ 2527357 w 3243376"/>
              <a:gd name="connsiteY2679" fmla="*/ 1785234 h 2504437"/>
              <a:gd name="connsiteX2680" fmla="*/ 2532532 w 3243376"/>
              <a:gd name="connsiteY2680" fmla="*/ 1784675 h 2504437"/>
              <a:gd name="connsiteX2681" fmla="*/ 2532988 w 3243376"/>
              <a:gd name="connsiteY2681" fmla="*/ 1785414 h 2504437"/>
              <a:gd name="connsiteX2682" fmla="*/ 2533963 w 3243376"/>
              <a:gd name="connsiteY2682" fmla="*/ 1784521 h 2504437"/>
              <a:gd name="connsiteX2683" fmla="*/ 2539033 w 3243376"/>
              <a:gd name="connsiteY2683" fmla="*/ 1783974 h 2504437"/>
              <a:gd name="connsiteX2684" fmla="*/ 2556016 w 3243376"/>
              <a:gd name="connsiteY2684" fmla="*/ 1773899 h 2504437"/>
              <a:gd name="connsiteX2685" fmla="*/ 2544502 w 3243376"/>
              <a:gd name="connsiteY2685" fmla="*/ 1796352 h 2504437"/>
              <a:gd name="connsiteX2686" fmla="*/ 2578467 w 3243376"/>
              <a:gd name="connsiteY2686" fmla="*/ 1784837 h 2504437"/>
              <a:gd name="connsiteX2687" fmla="*/ 2574149 w 3243376"/>
              <a:gd name="connsiteY2687" fmla="*/ 1774763 h 2504437"/>
              <a:gd name="connsiteX2688" fmla="*/ 2577620 w 3243376"/>
              <a:gd name="connsiteY2688" fmla="*/ 1773607 h 2504437"/>
              <a:gd name="connsiteX2689" fmla="*/ 2577891 w 3243376"/>
              <a:gd name="connsiteY2689" fmla="*/ 1774476 h 2504437"/>
              <a:gd name="connsiteX2690" fmla="*/ 2580552 w 3243376"/>
              <a:gd name="connsiteY2690" fmla="*/ 1773435 h 2504437"/>
              <a:gd name="connsiteX2691" fmla="*/ 2605524 w 3243376"/>
              <a:gd name="connsiteY2691" fmla="*/ 1774764 h 2504437"/>
              <a:gd name="connsiteX2692" fmla="*/ 2623945 w 3243376"/>
              <a:gd name="connsiteY2692" fmla="*/ 1784837 h 2504437"/>
              <a:gd name="connsiteX2693" fmla="*/ 2623945 w 3243376"/>
              <a:gd name="connsiteY2693" fmla="*/ 1796352 h 2504437"/>
              <a:gd name="connsiteX2694" fmla="*/ 2623945 w 3243376"/>
              <a:gd name="connsiteY2694" fmla="*/ 1784837 h 2504437"/>
              <a:gd name="connsiteX2695" fmla="*/ 2623945 w 3243376"/>
              <a:gd name="connsiteY2695" fmla="*/ 1786564 h 2504437"/>
              <a:gd name="connsiteX2696" fmla="*/ 2635459 w 3243376"/>
              <a:gd name="connsiteY2696" fmla="*/ 1786564 h 2504437"/>
              <a:gd name="connsiteX2697" fmla="*/ 2623945 w 3243376"/>
              <a:gd name="connsiteY2697" fmla="*/ 1775051 h 2504437"/>
              <a:gd name="connsiteX2698" fmla="*/ 2612432 w 3243376"/>
              <a:gd name="connsiteY2698" fmla="*/ 1775051 h 2504437"/>
              <a:gd name="connsiteX2699" fmla="*/ 2612432 w 3243376"/>
              <a:gd name="connsiteY2699" fmla="*/ 1763538 h 2504437"/>
              <a:gd name="connsiteX2700" fmla="*/ 2612432 w 3243376"/>
              <a:gd name="connsiteY2700" fmla="*/ 1752024 h 2504437"/>
              <a:gd name="connsiteX2701" fmla="*/ 2600919 w 3243376"/>
              <a:gd name="connsiteY2701" fmla="*/ 1763538 h 2504437"/>
              <a:gd name="connsiteX2702" fmla="*/ 2589404 w 3243376"/>
              <a:gd name="connsiteY2702" fmla="*/ 1752025 h 2504437"/>
              <a:gd name="connsiteX2703" fmla="*/ 2582928 w 3243376"/>
              <a:gd name="connsiteY2703" fmla="*/ 1772506 h 2504437"/>
              <a:gd name="connsiteX2704" fmla="*/ 2580552 w 3243376"/>
              <a:gd name="connsiteY2704" fmla="*/ 1773435 h 2504437"/>
              <a:gd name="connsiteX2705" fmla="*/ 2578467 w 3243376"/>
              <a:gd name="connsiteY2705" fmla="*/ 1773324 h 2504437"/>
              <a:gd name="connsiteX2706" fmla="*/ 2577620 w 3243376"/>
              <a:gd name="connsiteY2706" fmla="*/ 1773607 h 2504437"/>
              <a:gd name="connsiteX2707" fmla="*/ 2572134 w 3243376"/>
              <a:gd name="connsiteY2707" fmla="*/ 1755982 h 2504437"/>
              <a:gd name="connsiteX2708" fmla="*/ 2568176 w 3243376"/>
              <a:gd name="connsiteY2708" fmla="*/ 1753670 h 2504437"/>
              <a:gd name="connsiteX2709" fmla="*/ 2566397 w 3243376"/>
              <a:gd name="connsiteY2709" fmla="*/ 1762860 h 2504437"/>
              <a:gd name="connsiteX2710" fmla="*/ 2566101 w 3243376"/>
              <a:gd name="connsiteY2710" fmla="*/ 1762804 h 2504437"/>
              <a:gd name="connsiteX2711" fmla="*/ 2556303 w 3243376"/>
              <a:gd name="connsiteY2711" fmla="*/ 1757205 h 2504437"/>
              <a:gd name="connsiteX2712" fmla="*/ 2554863 w 3243376"/>
              <a:gd name="connsiteY2712" fmla="*/ 1751448 h 2504437"/>
              <a:gd name="connsiteX2713" fmla="*/ 2566377 w 3243376"/>
              <a:gd name="connsiteY2713" fmla="*/ 1739935 h 2504437"/>
              <a:gd name="connsiteX2714" fmla="*/ 2577891 w 3243376"/>
              <a:gd name="connsiteY2714" fmla="*/ 1751448 h 2504437"/>
              <a:gd name="connsiteX2715" fmla="*/ 2577891 w 3243376"/>
              <a:gd name="connsiteY2715" fmla="*/ 1728997 h 2504437"/>
              <a:gd name="connsiteX2716" fmla="*/ 2589142 w 3243376"/>
              <a:gd name="connsiteY2716" fmla="*/ 1728997 h 2504437"/>
              <a:gd name="connsiteX2717" fmla="*/ 2590403 w 3243376"/>
              <a:gd name="connsiteY2717" fmla="*/ 1732532 h 2504437"/>
              <a:gd name="connsiteX2718" fmla="*/ 2601495 w 3243376"/>
              <a:gd name="connsiteY2718" fmla="*/ 1739359 h 2504437"/>
              <a:gd name="connsiteX2719" fmla="*/ 2601495 w 3243376"/>
              <a:gd name="connsiteY2719" fmla="*/ 1728421 h 2504437"/>
              <a:gd name="connsiteX2720" fmla="*/ 2613008 w 3243376"/>
              <a:gd name="connsiteY2720" fmla="*/ 1728421 h 2504437"/>
              <a:gd name="connsiteX2721" fmla="*/ 2601494 w 3243376"/>
              <a:gd name="connsiteY2721" fmla="*/ 1716907 h 2504437"/>
              <a:gd name="connsiteX2722" fmla="*/ 2588757 w 3243376"/>
              <a:gd name="connsiteY2722" fmla="*/ 1727917 h 2504437"/>
              <a:gd name="connsiteX2723" fmla="*/ 2589129 w 3243376"/>
              <a:gd name="connsiteY2723" fmla="*/ 1728961 h 2504437"/>
              <a:gd name="connsiteX2724" fmla="*/ 2578394 w 3243376"/>
              <a:gd name="connsiteY2724" fmla="*/ 1727558 h 2504437"/>
              <a:gd name="connsiteX2725" fmla="*/ 2566954 w 3243376"/>
              <a:gd name="connsiteY2725" fmla="*/ 1717484 h 2504437"/>
              <a:gd name="connsiteX2726" fmla="*/ 2555440 w 3243376"/>
              <a:gd name="connsiteY2726" fmla="*/ 1728997 h 2504437"/>
              <a:gd name="connsiteX2727" fmla="*/ 2566954 w 3243376"/>
              <a:gd name="connsiteY2727" fmla="*/ 1728997 h 2504437"/>
              <a:gd name="connsiteX2728" fmla="*/ 2544501 w 3243376"/>
              <a:gd name="connsiteY2728" fmla="*/ 1740510 h 2504437"/>
              <a:gd name="connsiteX2729" fmla="*/ 2532988 w 3243376"/>
              <a:gd name="connsiteY2729" fmla="*/ 1740510 h 2504437"/>
              <a:gd name="connsiteX2730" fmla="*/ 2528131 w 3243376"/>
              <a:gd name="connsiteY2730" fmla="*/ 1756135 h 2504437"/>
              <a:gd name="connsiteX2731" fmla="*/ 2528784 w 3243376"/>
              <a:gd name="connsiteY2731" fmla="*/ 1757053 h 2504437"/>
              <a:gd name="connsiteX2732" fmla="*/ 2528671 w 3243376"/>
              <a:gd name="connsiteY2732" fmla="*/ 1757205 h 2504437"/>
              <a:gd name="connsiteX2733" fmla="*/ 2532988 w 3243376"/>
              <a:gd name="connsiteY2733" fmla="*/ 1762962 h 2504437"/>
              <a:gd name="connsiteX2734" fmla="*/ 2528784 w 3243376"/>
              <a:gd name="connsiteY2734" fmla="*/ 1757053 h 2504437"/>
              <a:gd name="connsiteX2735" fmla="*/ 2532988 w 3243376"/>
              <a:gd name="connsiteY2735" fmla="*/ 1751448 h 2504437"/>
              <a:gd name="connsiteX2736" fmla="*/ 2556789 w 3243376"/>
              <a:gd name="connsiteY2736" fmla="*/ 1761082 h 2504437"/>
              <a:gd name="connsiteX2737" fmla="*/ 2566101 w 3243376"/>
              <a:gd name="connsiteY2737" fmla="*/ 1762804 h 2504437"/>
              <a:gd name="connsiteX2738" fmla="*/ 2566378 w 3243376"/>
              <a:gd name="connsiteY2738" fmla="*/ 1762963 h 2504437"/>
              <a:gd name="connsiteX2739" fmla="*/ 2566397 w 3243376"/>
              <a:gd name="connsiteY2739" fmla="*/ 1762860 h 2504437"/>
              <a:gd name="connsiteX2740" fmla="*/ 2566954 w 3243376"/>
              <a:gd name="connsiteY2740" fmla="*/ 1762962 h 2504437"/>
              <a:gd name="connsiteX2741" fmla="*/ 2549970 w 3243376"/>
              <a:gd name="connsiteY2741" fmla="*/ 1769870 h 2504437"/>
              <a:gd name="connsiteX2742" fmla="*/ 2533963 w 3243376"/>
              <a:gd name="connsiteY2742" fmla="*/ 1784521 h 2504437"/>
              <a:gd name="connsiteX2743" fmla="*/ 2532532 w 3243376"/>
              <a:gd name="connsiteY2743" fmla="*/ 1784675 h 2504437"/>
              <a:gd name="connsiteX2744" fmla="*/ 2524865 w 3243376"/>
              <a:gd name="connsiteY2744" fmla="*/ 1772254 h 2504437"/>
              <a:gd name="connsiteX2745" fmla="*/ 2510537 w 3243376"/>
              <a:gd name="connsiteY2745" fmla="*/ 1751448 h 2504437"/>
              <a:gd name="connsiteX2746" fmla="*/ 2510537 w 3243376"/>
              <a:gd name="connsiteY2746" fmla="*/ 1773899 h 2504437"/>
              <a:gd name="connsiteX2747" fmla="*/ 2524928 w 3243376"/>
              <a:gd name="connsiteY2747" fmla="*/ 1779656 h 2504437"/>
              <a:gd name="connsiteX2748" fmla="*/ 2522188 w 3243376"/>
              <a:gd name="connsiteY2748" fmla="*/ 1785138 h 2504437"/>
              <a:gd name="connsiteX2749" fmla="*/ 2522050 w 3243376"/>
              <a:gd name="connsiteY2749" fmla="*/ 1784838 h 2504437"/>
              <a:gd name="connsiteX2750" fmla="*/ 2522102 w 3243376"/>
              <a:gd name="connsiteY2750" fmla="*/ 1785310 h 2504437"/>
              <a:gd name="connsiteX2751" fmla="*/ 2522050 w 3243376"/>
              <a:gd name="connsiteY2751" fmla="*/ 1785414 h 2504437"/>
              <a:gd name="connsiteX2752" fmla="*/ 2522113 w 3243376"/>
              <a:gd name="connsiteY2752" fmla="*/ 1785411 h 2504437"/>
              <a:gd name="connsiteX2753" fmla="*/ 2523489 w 3243376"/>
              <a:gd name="connsiteY2753" fmla="*/ 1797997 h 2504437"/>
              <a:gd name="connsiteX2754" fmla="*/ 2510537 w 3243376"/>
              <a:gd name="connsiteY2754" fmla="*/ 1818802 h 2504437"/>
              <a:gd name="connsiteX2755" fmla="*/ 2323765 w 3243376"/>
              <a:gd name="connsiteY2755" fmla="*/ 1726451 h 2504437"/>
              <a:gd name="connsiteX2756" fmla="*/ 2328622 w 3243376"/>
              <a:gd name="connsiteY2756" fmla="*/ 1728422 h 2504437"/>
              <a:gd name="connsiteX2757" fmla="*/ 2339560 w 3243376"/>
              <a:gd name="connsiteY2757" fmla="*/ 1717483 h 2504437"/>
              <a:gd name="connsiteX2758" fmla="*/ 2339560 w 3243376"/>
              <a:gd name="connsiteY2758" fmla="*/ 1717484 h 2504437"/>
              <a:gd name="connsiteX2759" fmla="*/ 2340700 w 3243376"/>
              <a:gd name="connsiteY2759" fmla="*/ 1717654 h 2504437"/>
              <a:gd name="connsiteX2760" fmla="*/ 2345173 w 3243376"/>
              <a:gd name="connsiteY2760" fmla="*/ 1723564 h 2504437"/>
              <a:gd name="connsiteX2761" fmla="*/ 2351650 w 3243376"/>
              <a:gd name="connsiteY2761" fmla="*/ 1728421 h 2504437"/>
              <a:gd name="connsiteX2762" fmla="*/ 2345820 w 3243376"/>
              <a:gd name="connsiteY2762" fmla="*/ 1718419 h 2504437"/>
              <a:gd name="connsiteX2763" fmla="*/ 2340700 w 3243376"/>
              <a:gd name="connsiteY2763" fmla="*/ 1717654 h 2504437"/>
              <a:gd name="connsiteX2764" fmla="*/ 2340136 w 3243376"/>
              <a:gd name="connsiteY2764" fmla="*/ 1716907 h 2504437"/>
              <a:gd name="connsiteX2765" fmla="*/ 2339560 w 3243376"/>
              <a:gd name="connsiteY2765" fmla="*/ 1717483 h 2504437"/>
              <a:gd name="connsiteX2766" fmla="*/ 2335242 w 3243376"/>
              <a:gd name="connsiteY2766" fmla="*/ 1702156 h 2504437"/>
              <a:gd name="connsiteX2767" fmla="*/ 2339560 w 3243376"/>
              <a:gd name="connsiteY2767" fmla="*/ 1695031 h 2504437"/>
              <a:gd name="connsiteX2768" fmla="*/ 2328047 w 3243376"/>
              <a:gd name="connsiteY2768" fmla="*/ 1661066 h 2504437"/>
              <a:gd name="connsiteX2769" fmla="*/ 2316533 w 3243376"/>
              <a:gd name="connsiteY2769" fmla="*/ 1638615 h 2504437"/>
              <a:gd name="connsiteX2770" fmla="*/ 2294082 w 3243376"/>
              <a:gd name="connsiteY2770" fmla="*/ 1638615 h 2504437"/>
              <a:gd name="connsiteX2771" fmla="*/ 2305595 w 3243376"/>
              <a:gd name="connsiteY2771" fmla="*/ 1650129 h 2504437"/>
              <a:gd name="connsiteX2772" fmla="*/ 2305595 w 3243376"/>
              <a:gd name="connsiteY2772" fmla="*/ 1672580 h 2504437"/>
              <a:gd name="connsiteX2773" fmla="*/ 2317109 w 3243376"/>
              <a:gd name="connsiteY2773" fmla="*/ 1661066 h 2504437"/>
              <a:gd name="connsiteX2774" fmla="*/ 2328622 w 3243376"/>
              <a:gd name="connsiteY2774" fmla="*/ 1683518 h 2504437"/>
              <a:gd name="connsiteX2775" fmla="*/ 2328622 w 3243376"/>
              <a:gd name="connsiteY2775" fmla="*/ 1717484 h 2504437"/>
              <a:gd name="connsiteX2776" fmla="*/ 2328622 w 3243376"/>
              <a:gd name="connsiteY2776" fmla="*/ 1705969 h 2504437"/>
              <a:gd name="connsiteX2777" fmla="*/ 2323765 w 3243376"/>
              <a:gd name="connsiteY2777" fmla="*/ 1726451 h 2504437"/>
              <a:gd name="connsiteX2778" fmla="*/ 1795141 w 3243376"/>
              <a:gd name="connsiteY2778" fmla="*/ 1465972 h 2504437"/>
              <a:gd name="connsiteX2779" fmla="*/ 1785228 w 3243376"/>
              <a:gd name="connsiteY2779" fmla="*/ 1458214 h 2504437"/>
              <a:gd name="connsiteX2780" fmla="*/ 1785973 w 3243376"/>
              <a:gd name="connsiteY2780" fmla="*/ 1457564 h 2504437"/>
              <a:gd name="connsiteX2781" fmla="*/ 1785983 w 3243376"/>
              <a:gd name="connsiteY2781" fmla="*/ 1457555 h 2504437"/>
              <a:gd name="connsiteX2782" fmla="*/ 1794104 w 3243376"/>
              <a:gd name="connsiteY2782" fmla="*/ 1458715 h 2504437"/>
              <a:gd name="connsiteX2783" fmla="*/ 1795544 w 3243376"/>
              <a:gd name="connsiteY2783" fmla="*/ 1468790 h 2504437"/>
              <a:gd name="connsiteX2784" fmla="*/ 1795141 w 3243376"/>
              <a:gd name="connsiteY2784" fmla="*/ 1465972 h 2504437"/>
              <a:gd name="connsiteX2785" fmla="*/ 1796472 w 3243376"/>
              <a:gd name="connsiteY2785" fmla="*/ 1467014 h 2504437"/>
              <a:gd name="connsiteX2786" fmla="*/ 2294656 w 3243376"/>
              <a:gd name="connsiteY2786" fmla="*/ 1716907 h 2504437"/>
              <a:gd name="connsiteX2787" fmla="*/ 2306171 w 3243376"/>
              <a:gd name="connsiteY2787" fmla="*/ 1682943 h 2504437"/>
              <a:gd name="connsiteX2788" fmla="*/ 2294656 w 3243376"/>
              <a:gd name="connsiteY2788" fmla="*/ 1716907 h 2504437"/>
              <a:gd name="connsiteX2789" fmla="*/ 2385614 w 3243376"/>
              <a:gd name="connsiteY2789" fmla="*/ 1762386 h 2504437"/>
              <a:gd name="connsiteX2790" fmla="*/ 2387301 w 3243376"/>
              <a:gd name="connsiteY2790" fmla="*/ 1760002 h 2504437"/>
              <a:gd name="connsiteX2791" fmla="*/ 2388992 w 3243376"/>
              <a:gd name="connsiteY2791" fmla="*/ 1762078 h 2504437"/>
              <a:gd name="connsiteX2792" fmla="*/ 1885349 w 3243376"/>
              <a:gd name="connsiteY2792" fmla="*/ 1514844 h 2504437"/>
              <a:gd name="connsiteX2793" fmla="*/ 1885349 w 3243376"/>
              <a:gd name="connsiteY2793" fmla="*/ 1503331 h 2504437"/>
              <a:gd name="connsiteX2794" fmla="*/ 1862898 w 3243376"/>
              <a:gd name="connsiteY2794" fmla="*/ 1503331 h 2504437"/>
              <a:gd name="connsiteX2795" fmla="*/ 1885349 w 3243376"/>
              <a:gd name="connsiteY2795" fmla="*/ 1514844 h 2504437"/>
              <a:gd name="connsiteX2796" fmla="*/ 2754625 w 3243376"/>
              <a:gd name="connsiteY2796" fmla="*/ 1946316 h 2504437"/>
              <a:gd name="connsiteX2797" fmla="*/ 2748867 w 3243376"/>
              <a:gd name="connsiteY2797" fmla="*/ 1941998 h 2504437"/>
              <a:gd name="connsiteX2798" fmla="*/ 2748867 w 3243376"/>
              <a:gd name="connsiteY2798" fmla="*/ 1930484 h 2504437"/>
              <a:gd name="connsiteX2799" fmla="*/ 2760382 w 3243376"/>
              <a:gd name="connsiteY2799" fmla="*/ 1941998 h 2504437"/>
              <a:gd name="connsiteX2800" fmla="*/ 2754625 w 3243376"/>
              <a:gd name="connsiteY2800" fmla="*/ 1946316 h 2504437"/>
              <a:gd name="connsiteX2801" fmla="*/ 2201973 w 3243376"/>
              <a:gd name="connsiteY2801" fmla="*/ 1676286 h 2504437"/>
              <a:gd name="connsiteX2802" fmla="*/ 2201973 w 3243376"/>
              <a:gd name="connsiteY2802" fmla="*/ 1671429 h 2504437"/>
              <a:gd name="connsiteX2803" fmla="*/ 2201973 w 3243376"/>
              <a:gd name="connsiteY2803" fmla="*/ 1676286 h 2504437"/>
              <a:gd name="connsiteX2804" fmla="*/ 2643761 w 3243376"/>
              <a:gd name="connsiteY2804" fmla="*/ 1895125 h 2504437"/>
              <a:gd name="connsiteX2805" fmla="*/ 2643300 w 3243376"/>
              <a:gd name="connsiteY2805" fmla="*/ 1894307 h 2504437"/>
              <a:gd name="connsiteX2806" fmla="*/ 2644059 w 3243376"/>
              <a:gd name="connsiteY2806" fmla="*/ 1895178 h 2504437"/>
              <a:gd name="connsiteX2807" fmla="*/ 2101805 w 3243376"/>
              <a:gd name="connsiteY2807" fmla="*/ 1627102 h 2504437"/>
              <a:gd name="connsiteX2808" fmla="*/ 2113318 w 3243376"/>
              <a:gd name="connsiteY2808" fmla="*/ 1604651 h 2504437"/>
              <a:gd name="connsiteX2809" fmla="*/ 2147283 w 3243376"/>
              <a:gd name="connsiteY2809" fmla="*/ 1627102 h 2504437"/>
              <a:gd name="connsiteX2810" fmla="*/ 2101805 w 3243376"/>
              <a:gd name="connsiteY2810" fmla="*/ 1627102 h 2504437"/>
              <a:gd name="connsiteX2811" fmla="*/ 2215213 w 3243376"/>
              <a:gd name="connsiteY2811" fmla="*/ 1683518 h 2504437"/>
              <a:gd name="connsiteX2812" fmla="*/ 2215213 w 3243376"/>
              <a:gd name="connsiteY2812" fmla="*/ 1672005 h 2504437"/>
              <a:gd name="connsiteX2813" fmla="*/ 2215213 w 3243376"/>
              <a:gd name="connsiteY2813" fmla="*/ 1683518 h 2504437"/>
              <a:gd name="connsiteX2814" fmla="*/ 1692496 w 3243376"/>
              <a:gd name="connsiteY2814" fmla="*/ 1425038 h 2504437"/>
              <a:gd name="connsiteX2815" fmla="*/ 1702571 w 3243376"/>
              <a:gd name="connsiteY2815" fmla="*/ 1408055 h 2504437"/>
              <a:gd name="connsiteX2816" fmla="*/ 1702967 w 3243376"/>
              <a:gd name="connsiteY2816" fmla="*/ 1403384 h 2504437"/>
              <a:gd name="connsiteX2817" fmla="*/ 1704011 w 3243376"/>
              <a:gd name="connsiteY2817" fmla="*/ 1402587 h 2504437"/>
              <a:gd name="connsiteX2818" fmla="*/ 1703035 w 3243376"/>
              <a:gd name="connsiteY2818" fmla="*/ 1402587 h 2504437"/>
              <a:gd name="connsiteX2819" fmla="*/ 1704011 w 3243376"/>
              <a:gd name="connsiteY2819" fmla="*/ 1391073 h 2504437"/>
              <a:gd name="connsiteX2820" fmla="*/ 1681558 w 3243376"/>
              <a:gd name="connsiteY2820" fmla="*/ 1391073 h 2504437"/>
              <a:gd name="connsiteX2821" fmla="*/ 1680983 w 3243376"/>
              <a:gd name="connsiteY2821" fmla="*/ 1414100 h 2504437"/>
              <a:gd name="connsiteX2822" fmla="*/ 1692497 w 3243376"/>
              <a:gd name="connsiteY2822" fmla="*/ 1402587 h 2504437"/>
              <a:gd name="connsiteX2823" fmla="*/ 1702571 w 3243376"/>
              <a:gd name="connsiteY2823" fmla="*/ 1402586 h 2504437"/>
              <a:gd name="connsiteX2824" fmla="*/ 1703035 w 3243376"/>
              <a:gd name="connsiteY2824" fmla="*/ 1402587 h 2504437"/>
              <a:gd name="connsiteX2825" fmla="*/ 1702967 w 3243376"/>
              <a:gd name="connsiteY2825" fmla="*/ 1403384 h 2504437"/>
              <a:gd name="connsiteX2826" fmla="*/ 1689618 w 3243376"/>
              <a:gd name="connsiteY2826" fmla="*/ 1413597 h 2504437"/>
              <a:gd name="connsiteX2827" fmla="*/ 1692496 w 3243376"/>
              <a:gd name="connsiteY2827" fmla="*/ 1425038 h 2504437"/>
              <a:gd name="connsiteX2828" fmla="*/ 2646910 w 3243376"/>
              <a:gd name="connsiteY2828" fmla="*/ 1898444 h 2504437"/>
              <a:gd name="connsiteX2829" fmla="*/ 2644059 w 3243376"/>
              <a:gd name="connsiteY2829" fmla="*/ 1895178 h 2504437"/>
              <a:gd name="connsiteX2830" fmla="*/ 2655033 w 3243376"/>
              <a:gd name="connsiteY2830" fmla="*/ 1897095 h 2504437"/>
              <a:gd name="connsiteX2831" fmla="*/ 2646910 w 3243376"/>
              <a:gd name="connsiteY2831" fmla="*/ 1898444 h 2504437"/>
              <a:gd name="connsiteX2832" fmla="*/ 1885924 w 3243376"/>
              <a:gd name="connsiteY2832" fmla="*/ 1525782 h 2504437"/>
              <a:gd name="connsiteX2833" fmla="*/ 1885925 w 3243376"/>
              <a:gd name="connsiteY2833" fmla="*/ 1514269 h 2504437"/>
              <a:gd name="connsiteX2834" fmla="*/ 1897439 w 3243376"/>
              <a:gd name="connsiteY2834" fmla="*/ 1525783 h 2504437"/>
              <a:gd name="connsiteX2835" fmla="*/ 1885924 w 3243376"/>
              <a:gd name="connsiteY2835" fmla="*/ 1525782 h 2504437"/>
              <a:gd name="connsiteX2836" fmla="*/ 2067839 w 3243376"/>
              <a:gd name="connsiteY2836" fmla="*/ 1616164 h 2504437"/>
              <a:gd name="connsiteX2837" fmla="*/ 2079353 w 3243376"/>
              <a:gd name="connsiteY2837" fmla="*/ 1604650 h 2504437"/>
              <a:gd name="connsiteX2838" fmla="*/ 2045388 w 3243376"/>
              <a:gd name="connsiteY2838" fmla="*/ 1604651 h 2504437"/>
              <a:gd name="connsiteX2839" fmla="*/ 2067839 w 3243376"/>
              <a:gd name="connsiteY2839" fmla="*/ 1616164 h 2504437"/>
              <a:gd name="connsiteX2840" fmla="*/ 1727037 w 3243376"/>
              <a:gd name="connsiteY2840" fmla="*/ 1447489 h 2504437"/>
              <a:gd name="connsiteX2841" fmla="*/ 1727038 w 3243376"/>
              <a:gd name="connsiteY2841" fmla="*/ 1435976 h 2504437"/>
              <a:gd name="connsiteX2842" fmla="*/ 1715524 w 3243376"/>
              <a:gd name="connsiteY2842" fmla="*/ 1435976 h 2504437"/>
              <a:gd name="connsiteX2843" fmla="*/ 1727037 w 3243376"/>
              <a:gd name="connsiteY2843" fmla="*/ 1447489 h 2504437"/>
              <a:gd name="connsiteX2844" fmla="*/ 1567574 w 3243376"/>
              <a:gd name="connsiteY2844" fmla="*/ 1368622 h 2504437"/>
              <a:gd name="connsiteX2845" fmla="*/ 1567574 w 3243376"/>
              <a:gd name="connsiteY2845" fmla="*/ 1346170 h 2504437"/>
              <a:gd name="connsiteX2846" fmla="*/ 1567574 w 3243376"/>
              <a:gd name="connsiteY2846" fmla="*/ 1368622 h 2504437"/>
              <a:gd name="connsiteX2847" fmla="*/ 1704283 w 3243376"/>
              <a:gd name="connsiteY2847" fmla="*/ 1436380 h 2504437"/>
              <a:gd name="connsiteX2848" fmla="*/ 1704014 w 3243376"/>
              <a:gd name="connsiteY2848" fmla="*/ 1436227 h 2504437"/>
              <a:gd name="connsiteX2849" fmla="*/ 1704011 w 3243376"/>
              <a:gd name="connsiteY2849" fmla="*/ 1435976 h 2504437"/>
              <a:gd name="connsiteX2850" fmla="*/ 2283144 w 3243376"/>
              <a:gd name="connsiteY2850" fmla="*/ 1728421 h 2504437"/>
              <a:gd name="connsiteX2851" fmla="*/ 2271630 w 3243376"/>
              <a:gd name="connsiteY2851" fmla="*/ 1694456 h 2504437"/>
              <a:gd name="connsiteX2852" fmla="*/ 2283144 w 3243376"/>
              <a:gd name="connsiteY2852" fmla="*/ 1728421 h 2504437"/>
              <a:gd name="connsiteX2853" fmla="*/ 2771895 w 3243376"/>
              <a:gd name="connsiteY2853" fmla="*/ 1975964 h 2504437"/>
              <a:gd name="connsiteX2854" fmla="*/ 2760382 w 3243376"/>
              <a:gd name="connsiteY2854" fmla="*/ 1964450 h 2504437"/>
              <a:gd name="connsiteX2855" fmla="*/ 2771895 w 3243376"/>
              <a:gd name="connsiteY2855" fmla="*/ 1964450 h 2504437"/>
              <a:gd name="connsiteX2856" fmla="*/ 2771895 w 3243376"/>
              <a:gd name="connsiteY2856" fmla="*/ 1975964 h 2504437"/>
              <a:gd name="connsiteX2857" fmla="*/ 1642413 w 3243376"/>
              <a:gd name="connsiteY2857" fmla="*/ 1416664 h 2504437"/>
              <a:gd name="connsiteX2858" fmla="*/ 1647594 w 3243376"/>
              <a:gd name="connsiteY2858" fmla="*/ 1402011 h 2504437"/>
              <a:gd name="connsiteX2859" fmla="*/ 1636081 w 3243376"/>
              <a:gd name="connsiteY2859" fmla="*/ 1413525 h 2504437"/>
              <a:gd name="connsiteX2860" fmla="*/ 1642413 w 3243376"/>
              <a:gd name="connsiteY2860" fmla="*/ 1416664 h 2504437"/>
              <a:gd name="connsiteX2861" fmla="*/ 2516293 w 3243376"/>
              <a:gd name="connsiteY2861" fmla="*/ 1850753 h 2504437"/>
              <a:gd name="connsiteX2862" fmla="*/ 2510537 w 3243376"/>
              <a:gd name="connsiteY2862" fmla="*/ 1840679 h 2504437"/>
              <a:gd name="connsiteX2863" fmla="*/ 2522050 w 3243376"/>
              <a:gd name="connsiteY2863" fmla="*/ 1852193 h 2504437"/>
              <a:gd name="connsiteX2864" fmla="*/ 2516293 w 3243376"/>
              <a:gd name="connsiteY2864" fmla="*/ 1850753 h 2504437"/>
              <a:gd name="connsiteX2865" fmla="*/ 2374101 w 3243376"/>
              <a:gd name="connsiteY2865" fmla="*/ 1784837 h 2504437"/>
              <a:gd name="connsiteX2866" fmla="*/ 2385614 w 3243376"/>
              <a:gd name="connsiteY2866" fmla="*/ 1762386 h 2504437"/>
              <a:gd name="connsiteX2867" fmla="*/ 2374101 w 3243376"/>
              <a:gd name="connsiteY2867" fmla="*/ 1784837 h 2504437"/>
              <a:gd name="connsiteX2868" fmla="*/ 2033298 w 3243376"/>
              <a:gd name="connsiteY2868" fmla="*/ 1616164 h 2504437"/>
              <a:gd name="connsiteX2869" fmla="*/ 2033298 w 3243376"/>
              <a:gd name="connsiteY2869" fmla="*/ 1593712 h 2504437"/>
              <a:gd name="connsiteX2870" fmla="*/ 2010847 w 3243376"/>
              <a:gd name="connsiteY2870" fmla="*/ 1582198 h 2504437"/>
              <a:gd name="connsiteX2871" fmla="*/ 2033298 w 3243376"/>
              <a:gd name="connsiteY2871" fmla="*/ 1616164 h 2504437"/>
              <a:gd name="connsiteX2872" fmla="*/ 2345101 w 3243376"/>
              <a:gd name="connsiteY2872" fmla="*/ 1771233 h 2504437"/>
              <a:gd name="connsiteX2873" fmla="*/ 2350498 w 3243376"/>
              <a:gd name="connsiteY2873" fmla="*/ 1761811 h 2504437"/>
              <a:gd name="connsiteX2874" fmla="*/ 2362012 w 3243376"/>
              <a:gd name="connsiteY2874" fmla="*/ 1761811 h 2504437"/>
              <a:gd name="connsiteX2875" fmla="*/ 2362012 w 3243376"/>
              <a:gd name="connsiteY2875" fmla="*/ 1773324 h 2504437"/>
              <a:gd name="connsiteX2876" fmla="*/ 2351002 w 3243376"/>
              <a:gd name="connsiteY2876" fmla="*/ 1769007 h 2504437"/>
              <a:gd name="connsiteX2877" fmla="*/ 2499023 w 3243376"/>
              <a:gd name="connsiteY2877" fmla="*/ 1850161 h 2504437"/>
              <a:gd name="connsiteX2878" fmla="*/ 2497503 w 3243376"/>
              <a:gd name="connsiteY2878" fmla="*/ 1848873 h 2504437"/>
              <a:gd name="connsiteX2879" fmla="*/ 2499024 w 3243376"/>
              <a:gd name="connsiteY2879" fmla="*/ 1840679 h 2504437"/>
              <a:gd name="connsiteX2880" fmla="*/ 1750064 w 3243376"/>
              <a:gd name="connsiteY2880" fmla="*/ 1480303 h 2504437"/>
              <a:gd name="connsiteX2881" fmla="*/ 1772517 w 3243376"/>
              <a:gd name="connsiteY2881" fmla="*/ 1480303 h 2504437"/>
              <a:gd name="connsiteX2882" fmla="*/ 1794968 w 3243376"/>
              <a:gd name="connsiteY2882" fmla="*/ 1491817 h 2504437"/>
              <a:gd name="connsiteX2883" fmla="*/ 1817419 w 3243376"/>
              <a:gd name="connsiteY2883" fmla="*/ 1503331 h 2504437"/>
              <a:gd name="connsiteX2884" fmla="*/ 1817419 w 3243376"/>
              <a:gd name="connsiteY2884" fmla="*/ 1502180 h 2504437"/>
              <a:gd name="connsiteX2885" fmla="*/ 1829509 w 3243376"/>
              <a:gd name="connsiteY2885" fmla="*/ 1502180 h 2504437"/>
              <a:gd name="connsiteX2886" fmla="*/ 1817994 w 3243376"/>
              <a:gd name="connsiteY2886" fmla="*/ 1468214 h 2504437"/>
              <a:gd name="connsiteX2887" fmla="*/ 1806481 w 3243376"/>
              <a:gd name="connsiteY2887" fmla="*/ 1479728 h 2504437"/>
              <a:gd name="connsiteX2888" fmla="*/ 1803890 w 3243376"/>
              <a:gd name="connsiteY2888" fmla="*/ 1472820 h 2504437"/>
              <a:gd name="connsiteX2889" fmla="*/ 1796472 w 3243376"/>
              <a:gd name="connsiteY2889" fmla="*/ 1467014 h 2504437"/>
              <a:gd name="connsiteX2890" fmla="*/ 1801301 w 3243376"/>
              <a:gd name="connsiteY2890" fmla="*/ 1457780 h 2504437"/>
              <a:gd name="connsiteX2891" fmla="*/ 1807057 w 3243376"/>
              <a:gd name="connsiteY2891" fmla="*/ 1446339 h 2504437"/>
              <a:gd name="connsiteX2892" fmla="*/ 1793898 w 3243376"/>
              <a:gd name="connsiteY2892" fmla="*/ 1449847 h 2504437"/>
              <a:gd name="connsiteX2893" fmla="*/ 1785983 w 3243376"/>
              <a:gd name="connsiteY2893" fmla="*/ 1457555 h 2504437"/>
              <a:gd name="connsiteX2894" fmla="*/ 1784030 w 3243376"/>
              <a:gd name="connsiteY2894" fmla="*/ 1457276 h 2504437"/>
              <a:gd name="connsiteX2895" fmla="*/ 1785228 w 3243376"/>
              <a:gd name="connsiteY2895" fmla="*/ 1458214 h 2504437"/>
              <a:gd name="connsiteX2896" fmla="*/ 1773092 w 3243376"/>
              <a:gd name="connsiteY2896" fmla="*/ 1468790 h 2504437"/>
              <a:gd name="connsiteX2897" fmla="*/ 1761578 w 3243376"/>
              <a:gd name="connsiteY2897" fmla="*/ 1480304 h 2504437"/>
              <a:gd name="connsiteX2898" fmla="*/ 1750064 w 3243376"/>
              <a:gd name="connsiteY2898" fmla="*/ 1480303 h 2504437"/>
              <a:gd name="connsiteX2899" fmla="*/ 2567529 w 3243376"/>
              <a:gd name="connsiteY2899" fmla="*/ 1885582 h 2504437"/>
              <a:gd name="connsiteX2900" fmla="*/ 2579042 w 3243376"/>
              <a:gd name="connsiteY2900" fmla="*/ 1874068 h 2504437"/>
              <a:gd name="connsiteX2901" fmla="*/ 2567529 w 3243376"/>
              <a:gd name="connsiteY2901" fmla="*/ 1885582 h 2504437"/>
              <a:gd name="connsiteX2902" fmla="*/ 2294657 w 3243376"/>
              <a:gd name="connsiteY2902" fmla="*/ 1750873 h 2504437"/>
              <a:gd name="connsiteX2903" fmla="*/ 2296310 w 3243376"/>
              <a:gd name="connsiteY2903" fmla="*/ 1747796 h 2504437"/>
              <a:gd name="connsiteX2904" fmla="*/ 2297858 w 3243376"/>
              <a:gd name="connsiteY2904" fmla="*/ 1750874 h 2504437"/>
              <a:gd name="connsiteX2905" fmla="*/ 2504564 w 3243376"/>
              <a:gd name="connsiteY2905" fmla="*/ 1854855 h 2504437"/>
              <a:gd name="connsiteX2906" fmla="*/ 2501421 w 3243376"/>
              <a:gd name="connsiteY2906" fmla="*/ 1852192 h 2504437"/>
              <a:gd name="connsiteX2907" fmla="*/ 2510537 w 3243376"/>
              <a:gd name="connsiteY2907" fmla="*/ 1852192 h 2504437"/>
              <a:gd name="connsiteX2908" fmla="*/ 2504564 w 3243376"/>
              <a:gd name="connsiteY2908" fmla="*/ 1854855 h 2504437"/>
              <a:gd name="connsiteX2909" fmla="*/ 2499024 w 3243376"/>
              <a:gd name="connsiteY2909" fmla="*/ 1852192 h 2504437"/>
              <a:gd name="connsiteX2910" fmla="*/ 2499023 w 3243376"/>
              <a:gd name="connsiteY2910" fmla="*/ 1850161 h 2504437"/>
              <a:gd name="connsiteX2911" fmla="*/ 2501421 w 3243376"/>
              <a:gd name="connsiteY2911" fmla="*/ 1852192 h 2504437"/>
              <a:gd name="connsiteX2912" fmla="*/ 1931403 w 3243376"/>
              <a:gd name="connsiteY2912" fmla="*/ 1571260 h 2504437"/>
              <a:gd name="connsiteX2913" fmla="*/ 1931404 w 3243376"/>
              <a:gd name="connsiteY2913" fmla="*/ 1559747 h 2504437"/>
              <a:gd name="connsiteX2914" fmla="*/ 1931403 w 3243376"/>
              <a:gd name="connsiteY2914" fmla="*/ 1571260 h 2504437"/>
              <a:gd name="connsiteX2915" fmla="*/ 2055750 w 3243376"/>
              <a:gd name="connsiteY2915" fmla="*/ 1634010 h 2504437"/>
              <a:gd name="connsiteX2916" fmla="*/ 2060420 w 3243376"/>
              <a:gd name="connsiteY2916" fmla="*/ 1630343 h 2504437"/>
              <a:gd name="connsiteX2917" fmla="*/ 2060068 w 3243376"/>
              <a:gd name="connsiteY2917" fmla="*/ 1632571 h 2504437"/>
              <a:gd name="connsiteX2918" fmla="*/ 2055750 w 3243376"/>
              <a:gd name="connsiteY2918" fmla="*/ 1634010 h 2504437"/>
              <a:gd name="connsiteX2919" fmla="*/ 2314806 w 3243376"/>
              <a:gd name="connsiteY2919" fmla="*/ 1762386 h 2504437"/>
              <a:gd name="connsiteX2920" fmla="*/ 2321432 w 3243376"/>
              <a:gd name="connsiteY2920" fmla="*/ 1759425 h 2504437"/>
              <a:gd name="connsiteX2921" fmla="*/ 2320562 w 3243376"/>
              <a:gd name="connsiteY2921" fmla="*/ 1760947 h 2504437"/>
              <a:gd name="connsiteX2922" fmla="*/ 2314806 w 3243376"/>
              <a:gd name="connsiteY2922" fmla="*/ 1762386 h 2504437"/>
              <a:gd name="connsiteX2923" fmla="*/ 1942342 w 3243376"/>
              <a:gd name="connsiteY2923" fmla="*/ 1578169 h 2504437"/>
              <a:gd name="connsiteX2924" fmla="*/ 1942341 w 3243376"/>
              <a:gd name="connsiteY2924" fmla="*/ 1566655 h 2504437"/>
              <a:gd name="connsiteX2925" fmla="*/ 1953856 w 3243376"/>
              <a:gd name="connsiteY2925" fmla="*/ 1566656 h 2504437"/>
              <a:gd name="connsiteX2926" fmla="*/ 1942342 w 3243376"/>
              <a:gd name="connsiteY2926" fmla="*/ 1578169 h 2504437"/>
              <a:gd name="connsiteX2927" fmla="*/ 2207515 w 3243376"/>
              <a:gd name="connsiteY2927" fmla="*/ 1710307 h 2504437"/>
              <a:gd name="connsiteX2928" fmla="*/ 2215213 w 3243376"/>
              <a:gd name="connsiteY2928" fmla="*/ 1705969 h 2504437"/>
              <a:gd name="connsiteX2929" fmla="*/ 2208386 w 3243376"/>
              <a:gd name="connsiteY2929" fmla="*/ 1710647 h 2504437"/>
              <a:gd name="connsiteX2930" fmla="*/ 2341200 w 3243376"/>
              <a:gd name="connsiteY2930" fmla="*/ 1777917 h 2504437"/>
              <a:gd name="connsiteX2931" fmla="*/ 2339560 w 3243376"/>
              <a:gd name="connsiteY2931" fmla="*/ 1773324 h 2504437"/>
              <a:gd name="connsiteX2932" fmla="*/ 2345101 w 3243376"/>
              <a:gd name="connsiteY2932" fmla="*/ 1771233 h 2504437"/>
              <a:gd name="connsiteX2933" fmla="*/ 2341431 w 3243376"/>
              <a:gd name="connsiteY2933" fmla="*/ 1777641 h 2504437"/>
              <a:gd name="connsiteX2934" fmla="*/ 1715524 w 3243376"/>
              <a:gd name="connsiteY2934" fmla="*/ 1469942 h 2504437"/>
              <a:gd name="connsiteX2935" fmla="*/ 1726462 w 3243376"/>
              <a:gd name="connsiteY2935" fmla="*/ 1469942 h 2504437"/>
              <a:gd name="connsiteX2936" fmla="*/ 1715453 w 3243376"/>
              <a:gd name="connsiteY2936" fmla="*/ 1452959 h 2504437"/>
              <a:gd name="connsiteX2937" fmla="*/ 1704283 w 3243376"/>
              <a:gd name="connsiteY2937" fmla="*/ 1436380 h 2504437"/>
              <a:gd name="connsiteX2938" fmla="*/ 1704586 w 3243376"/>
              <a:gd name="connsiteY2938" fmla="*/ 1436552 h 2504437"/>
              <a:gd name="connsiteX2939" fmla="*/ 1704586 w 3243376"/>
              <a:gd name="connsiteY2939" fmla="*/ 1425038 h 2504437"/>
              <a:gd name="connsiteX2940" fmla="*/ 1693073 w 3243376"/>
              <a:gd name="connsiteY2940" fmla="*/ 1425038 h 2504437"/>
              <a:gd name="connsiteX2941" fmla="*/ 1681559 w 3243376"/>
              <a:gd name="connsiteY2941" fmla="*/ 1425038 h 2504437"/>
              <a:gd name="connsiteX2942" fmla="*/ 1681558 w 3243376"/>
              <a:gd name="connsiteY2942" fmla="*/ 1436552 h 2504437"/>
              <a:gd name="connsiteX2943" fmla="*/ 1693073 w 3243376"/>
              <a:gd name="connsiteY2943" fmla="*/ 1425038 h 2504437"/>
              <a:gd name="connsiteX2944" fmla="*/ 1688215 w 3243376"/>
              <a:gd name="connsiteY2944" fmla="*/ 1440663 h 2504437"/>
              <a:gd name="connsiteX2945" fmla="*/ 1691087 w 3243376"/>
              <a:gd name="connsiteY2945" fmla="*/ 1444700 h 2504437"/>
              <a:gd name="connsiteX2946" fmla="*/ 1681558 w 3243376"/>
              <a:gd name="connsiteY2946" fmla="*/ 1447489 h 2504437"/>
              <a:gd name="connsiteX2947" fmla="*/ 1693072 w 3243376"/>
              <a:gd name="connsiteY2947" fmla="*/ 1447489 h 2504437"/>
              <a:gd name="connsiteX2948" fmla="*/ 1691087 w 3243376"/>
              <a:gd name="connsiteY2948" fmla="*/ 1444700 h 2504437"/>
              <a:gd name="connsiteX2949" fmla="*/ 1692928 w 3243376"/>
              <a:gd name="connsiteY2949" fmla="*/ 1444161 h 2504437"/>
              <a:gd name="connsiteX2950" fmla="*/ 1699045 w 3243376"/>
              <a:gd name="connsiteY2950" fmla="*/ 1433404 h 2504437"/>
              <a:gd name="connsiteX2951" fmla="*/ 1704014 w 3243376"/>
              <a:gd name="connsiteY2951" fmla="*/ 1436227 h 2504437"/>
              <a:gd name="connsiteX2952" fmla="*/ 1704190 w 3243376"/>
              <a:gd name="connsiteY2952" fmla="*/ 1449136 h 2504437"/>
              <a:gd name="connsiteX2953" fmla="*/ 1715524 w 3243376"/>
              <a:gd name="connsiteY2953" fmla="*/ 1469942 h 2504437"/>
              <a:gd name="connsiteX2954" fmla="*/ 2453545 w 3243376"/>
              <a:gd name="connsiteY2954" fmla="*/ 1840679 h 2504437"/>
              <a:gd name="connsiteX2955" fmla="*/ 2451008 w 3243376"/>
              <a:gd name="connsiteY2955" fmla="*/ 1835796 h 2504437"/>
              <a:gd name="connsiteX2956" fmla="*/ 2453760 w 3243376"/>
              <a:gd name="connsiteY2956" fmla="*/ 1835210 h 2504437"/>
              <a:gd name="connsiteX2957" fmla="*/ 2453544 w 3243376"/>
              <a:gd name="connsiteY2957" fmla="*/ 1829740 h 2504437"/>
              <a:gd name="connsiteX2958" fmla="*/ 2453544 w 3243376"/>
              <a:gd name="connsiteY2958" fmla="*/ 1795775 h 2504437"/>
              <a:gd name="connsiteX2959" fmla="*/ 2453544 w 3243376"/>
              <a:gd name="connsiteY2959" fmla="*/ 1784262 h 2504437"/>
              <a:gd name="connsiteX2960" fmla="*/ 2442031 w 3243376"/>
              <a:gd name="connsiteY2960" fmla="*/ 1761811 h 2504437"/>
              <a:gd name="connsiteX2961" fmla="*/ 2431020 w 3243376"/>
              <a:gd name="connsiteY2961" fmla="*/ 1761811 h 2504437"/>
              <a:gd name="connsiteX2962" fmla="*/ 2421255 w 3243376"/>
              <a:gd name="connsiteY2962" fmla="*/ 1761811 h 2504437"/>
              <a:gd name="connsiteX2963" fmla="*/ 2431164 w 3243376"/>
              <a:gd name="connsiteY2963" fmla="*/ 1756629 h 2504437"/>
              <a:gd name="connsiteX2964" fmla="*/ 2442606 w 3243376"/>
              <a:gd name="connsiteY2964" fmla="*/ 1750873 h 2504437"/>
              <a:gd name="connsiteX2965" fmla="*/ 2423420 w 3243376"/>
              <a:gd name="connsiteY2965" fmla="*/ 1749253 h 2504437"/>
              <a:gd name="connsiteX2966" fmla="*/ 2420299 w 3243376"/>
              <a:gd name="connsiteY2966" fmla="*/ 1761811 h 2504437"/>
              <a:gd name="connsiteX2967" fmla="*/ 2419579 w 3243376"/>
              <a:gd name="connsiteY2967" fmla="*/ 1761811 h 2504437"/>
              <a:gd name="connsiteX2968" fmla="*/ 2419579 w 3243376"/>
              <a:gd name="connsiteY2968" fmla="*/ 1795776 h 2504437"/>
              <a:gd name="connsiteX2969" fmla="*/ 2446537 w 3243376"/>
              <a:gd name="connsiteY2969" fmla="*/ 1827186 h 2504437"/>
              <a:gd name="connsiteX2970" fmla="*/ 2451008 w 3243376"/>
              <a:gd name="connsiteY2970" fmla="*/ 1835796 h 2504437"/>
              <a:gd name="connsiteX2971" fmla="*/ 2450549 w 3243376"/>
              <a:gd name="connsiteY2971" fmla="*/ 1835893 h 2504437"/>
              <a:gd name="connsiteX2972" fmla="*/ 2453545 w 3243376"/>
              <a:gd name="connsiteY2972" fmla="*/ 1840679 h 2504437"/>
              <a:gd name="connsiteX2973" fmla="*/ 2090291 w 3243376"/>
              <a:gd name="connsiteY2973" fmla="*/ 1661067 h 2504437"/>
              <a:gd name="connsiteX2974" fmla="*/ 2101805 w 3243376"/>
              <a:gd name="connsiteY2974" fmla="*/ 1661067 h 2504437"/>
              <a:gd name="connsiteX2975" fmla="*/ 2090291 w 3243376"/>
              <a:gd name="connsiteY2975" fmla="*/ 1661067 h 2504437"/>
              <a:gd name="connsiteX2976" fmla="*/ 1965369 w 3243376"/>
              <a:gd name="connsiteY2976" fmla="*/ 1604650 h 2504437"/>
              <a:gd name="connsiteX2977" fmla="*/ 1976882 w 3243376"/>
              <a:gd name="connsiteY2977" fmla="*/ 1593136 h 2504437"/>
              <a:gd name="connsiteX2978" fmla="*/ 1965369 w 3243376"/>
              <a:gd name="connsiteY2978" fmla="*/ 1604650 h 2504437"/>
              <a:gd name="connsiteX2979" fmla="*/ 1919890 w 3243376"/>
              <a:gd name="connsiteY2979" fmla="*/ 1582198 h 2504437"/>
              <a:gd name="connsiteX2980" fmla="*/ 1931403 w 3243376"/>
              <a:gd name="connsiteY2980" fmla="*/ 1582198 h 2504437"/>
              <a:gd name="connsiteX2981" fmla="*/ 1919890 w 3243376"/>
              <a:gd name="connsiteY2981" fmla="*/ 1582198 h 2504437"/>
              <a:gd name="connsiteX2982" fmla="*/ 2242936 w 3243376"/>
              <a:gd name="connsiteY2982" fmla="*/ 1742306 h 2504437"/>
              <a:gd name="connsiteX2983" fmla="*/ 2249178 w 3243376"/>
              <a:gd name="connsiteY2983" fmla="*/ 1739359 h 2504437"/>
              <a:gd name="connsiteX2984" fmla="*/ 2245490 w 3243376"/>
              <a:gd name="connsiteY2984" fmla="*/ 1742849 h 2504437"/>
              <a:gd name="connsiteX2985" fmla="*/ 1783454 w 3243376"/>
              <a:gd name="connsiteY2985" fmla="*/ 1514844 h 2504437"/>
              <a:gd name="connsiteX2986" fmla="*/ 1783566 w 3243376"/>
              <a:gd name="connsiteY2986" fmla="*/ 1514647 h 2504437"/>
              <a:gd name="connsiteX2987" fmla="*/ 1783846 w 3243376"/>
              <a:gd name="connsiteY2987" fmla="*/ 1514788 h 2504437"/>
              <a:gd name="connsiteX2988" fmla="*/ 2242702 w 3243376"/>
              <a:gd name="connsiteY2988" fmla="*/ 1742417 h 2504437"/>
              <a:gd name="connsiteX2989" fmla="*/ 2242616 w 3243376"/>
              <a:gd name="connsiteY2989" fmla="*/ 1742239 h 2504437"/>
              <a:gd name="connsiteX2990" fmla="*/ 2242936 w 3243376"/>
              <a:gd name="connsiteY2990" fmla="*/ 1742306 h 2504437"/>
              <a:gd name="connsiteX2991" fmla="*/ 2181248 w 3243376"/>
              <a:gd name="connsiteY2991" fmla="*/ 1716907 h 2504437"/>
              <a:gd name="connsiteX2992" fmla="*/ 2192762 w 3243376"/>
              <a:gd name="connsiteY2992" fmla="*/ 1694456 h 2504437"/>
              <a:gd name="connsiteX2993" fmla="*/ 2203771 w 3243376"/>
              <a:gd name="connsiteY2993" fmla="*/ 1708848 h 2504437"/>
              <a:gd name="connsiteX2994" fmla="*/ 2207515 w 3243376"/>
              <a:gd name="connsiteY2994" fmla="*/ 1710307 h 2504437"/>
              <a:gd name="connsiteX2995" fmla="*/ 2198231 w 3243376"/>
              <a:gd name="connsiteY2995" fmla="*/ 1715540 h 2504437"/>
              <a:gd name="connsiteX2996" fmla="*/ 2181248 w 3243376"/>
              <a:gd name="connsiteY2996" fmla="*/ 1716907 h 2504437"/>
              <a:gd name="connsiteX2997" fmla="*/ 2454120 w 3243376"/>
              <a:gd name="connsiteY2997" fmla="*/ 1852192 h 2504437"/>
              <a:gd name="connsiteX2998" fmla="*/ 2456526 w 3243376"/>
              <a:gd name="connsiteY2998" fmla="*/ 1850632 h 2504437"/>
              <a:gd name="connsiteX2999" fmla="*/ 2456670 w 3243376"/>
              <a:gd name="connsiteY2999" fmla="*/ 1851192 h 2504437"/>
              <a:gd name="connsiteX3000" fmla="*/ 2266448 w 3243376"/>
              <a:gd name="connsiteY3000" fmla="*/ 1759292 h 2504437"/>
              <a:gd name="connsiteX3001" fmla="*/ 2260692 w 3243376"/>
              <a:gd name="connsiteY3001" fmla="*/ 1750873 h 2504437"/>
              <a:gd name="connsiteX3002" fmla="*/ 2272205 w 3243376"/>
              <a:gd name="connsiteY3002" fmla="*/ 1750873 h 2504437"/>
              <a:gd name="connsiteX3003" fmla="*/ 2266448 w 3243376"/>
              <a:gd name="connsiteY3003" fmla="*/ 1759292 h 2504437"/>
              <a:gd name="connsiteX3004" fmla="*/ 2203699 w 3243376"/>
              <a:gd name="connsiteY3004" fmla="*/ 1728422 h 2504437"/>
              <a:gd name="connsiteX3005" fmla="*/ 2215213 w 3243376"/>
              <a:gd name="connsiteY3005" fmla="*/ 1716907 h 2504437"/>
              <a:gd name="connsiteX3006" fmla="*/ 2203699 w 3243376"/>
              <a:gd name="connsiteY3006" fmla="*/ 1728422 h 2504437"/>
              <a:gd name="connsiteX3007" fmla="*/ 2783408 w 3243376"/>
              <a:gd name="connsiteY3007" fmla="*/ 2020866 h 2504437"/>
              <a:gd name="connsiteX3008" fmla="*/ 2794922 w 3243376"/>
              <a:gd name="connsiteY3008" fmla="*/ 2020866 h 2504437"/>
              <a:gd name="connsiteX3009" fmla="*/ 2783408 w 3243376"/>
              <a:gd name="connsiteY3009" fmla="*/ 2020866 h 2504437"/>
              <a:gd name="connsiteX3010" fmla="*/ 1624566 w 3243376"/>
              <a:gd name="connsiteY3010" fmla="*/ 1447489 h 2504437"/>
              <a:gd name="connsiteX3011" fmla="*/ 1636081 w 3243376"/>
              <a:gd name="connsiteY3011" fmla="*/ 1447489 h 2504437"/>
              <a:gd name="connsiteX3012" fmla="*/ 1636080 w 3243376"/>
              <a:gd name="connsiteY3012" fmla="*/ 1435976 h 2504437"/>
              <a:gd name="connsiteX3013" fmla="*/ 1624566 w 3243376"/>
              <a:gd name="connsiteY3013" fmla="*/ 1435976 h 2504437"/>
              <a:gd name="connsiteX3014" fmla="*/ 1624566 w 3243376"/>
              <a:gd name="connsiteY3014" fmla="*/ 1447489 h 2504437"/>
              <a:gd name="connsiteX3015" fmla="*/ 2328622 w 3243376"/>
              <a:gd name="connsiteY3015" fmla="*/ 1796352 h 2504437"/>
              <a:gd name="connsiteX3016" fmla="*/ 2340136 w 3243376"/>
              <a:gd name="connsiteY3016" fmla="*/ 1784837 h 2504437"/>
              <a:gd name="connsiteX3017" fmla="*/ 2337059 w 3243376"/>
              <a:gd name="connsiteY3017" fmla="*/ 1782859 h 2504437"/>
              <a:gd name="connsiteX3018" fmla="*/ 2341200 w 3243376"/>
              <a:gd name="connsiteY3018" fmla="*/ 1777917 h 2504437"/>
              <a:gd name="connsiteX3019" fmla="*/ 2341359 w 3243376"/>
              <a:gd name="connsiteY3019" fmla="*/ 1778361 h 2504437"/>
              <a:gd name="connsiteX3020" fmla="*/ 2351074 w 3243376"/>
              <a:gd name="connsiteY3020" fmla="*/ 1784838 h 2504437"/>
              <a:gd name="connsiteX3021" fmla="*/ 2328622 w 3243376"/>
              <a:gd name="connsiteY3021" fmla="*/ 1796352 h 2504437"/>
              <a:gd name="connsiteX3022" fmla="*/ 1597222 w 3243376"/>
              <a:gd name="connsiteY3022" fmla="*/ 1434537 h 2504437"/>
              <a:gd name="connsiteX3023" fmla="*/ 1601540 w 3243376"/>
              <a:gd name="connsiteY3023" fmla="*/ 1435976 h 2504437"/>
              <a:gd name="connsiteX3024" fmla="*/ 1601540 w 3243376"/>
              <a:gd name="connsiteY3024" fmla="*/ 1424463 h 2504437"/>
              <a:gd name="connsiteX3025" fmla="*/ 1597222 w 3243376"/>
              <a:gd name="connsiteY3025" fmla="*/ 1434537 h 2504437"/>
              <a:gd name="connsiteX3026" fmla="*/ 2254935 w 3243376"/>
              <a:gd name="connsiteY3026" fmla="*/ 1760947 h 2504437"/>
              <a:gd name="connsiteX3027" fmla="*/ 2249178 w 3243376"/>
              <a:gd name="connsiteY3027" fmla="*/ 1750873 h 2504437"/>
              <a:gd name="connsiteX3028" fmla="*/ 2260692 w 3243376"/>
              <a:gd name="connsiteY3028" fmla="*/ 1739359 h 2504437"/>
              <a:gd name="connsiteX3029" fmla="*/ 2260692 w 3243376"/>
              <a:gd name="connsiteY3029" fmla="*/ 1750873 h 2504437"/>
              <a:gd name="connsiteX3030" fmla="*/ 2260692 w 3243376"/>
              <a:gd name="connsiteY3030" fmla="*/ 1762386 h 2504437"/>
              <a:gd name="connsiteX3031" fmla="*/ 2254935 w 3243376"/>
              <a:gd name="connsiteY3031" fmla="*/ 1760947 h 2504437"/>
              <a:gd name="connsiteX3032" fmla="*/ 2544501 w 3243376"/>
              <a:gd name="connsiteY3032" fmla="*/ 1905299 h 2504437"/>
              <a:gd name="connsiteX3033" fmla="*/ 2532988 w 3243376"/>
              <a:gd name="connsiteY3033" fmla="*/ 1897095 h 2504437"/>
              <a:gd name="connsiteX3034" fmla="*/ 2544501 w 3243376"/>
              <a:gd name="connsiteY3034" fmla="*/ 1885582 h 2504437"/>
              <a:gd name="connsiteX3035" fmla="*/ 2554577 w 3243376"/>
              <a:gd name="connsiteY3035" fmla="*/ 1891339 h 2504437"/>
              <a:gd name="connsiteX3036" fmla="*/ 2554818 w 3243376"/>
              <a:gd name="connsiteY3036" fmla="*/ 1892304 h 2504437"/>
              <a:gd name="connsiteX3037" fmla="*/ 2553137 w 3243376"/>
              <a:gd name="connsiteY3037" fmla="*/ 1897095 h 2504437"/>
              <a:gd name="connsiteX3038" fmla="*/ 2555897 w 3243376"/>
              <a:gd name="connsiteY3038" fmla="*/ 1896617 h 2504437"/>
              <a:gd name="connsiteX3039" fmla="*/ 2556016 w 3243376"/>
              <a:gd name="connsiteY3039" fmla="*/ 1897095 h 2504437"/>
              <a:gd name="connsiteX3040" fmla="*/ 2544501 w 3243376"/>
              <a:gd name="connsiteY3040" fmla="*/ 1905299 h 2504437"/>
              <a:gd name="connsiteX3041" fmla="*/ 2456368 w 3243376"/>
              <a:gd name="connsiteY3041" fmla="*/ 1864271 h 2504437"/>
              <a:gd name="connsiteX3042" fmla="*/ 2457538 w 3243376"/>
              <a:gd name="connsiteY3042" fmla="*/ 1854576 h 2504437"/>
              <a:gd name="connsiteX3043" fmla="*/ 2456670 w 3243376"/>
              <a:gd name="connsiteY3043" fmla="*/ 1851192 h 2504437"/>
              <a:gd name="connsiteX3044" fmla="*/ 2465130 w 3243376"/>
              <a:gd name="connsiteY3044" fmla="*/ 1847875 h 2504437"/>
              <a:gd name="connsiteX3045" fmla="*/ 2476572 w 3243376"/>
              <a:gd name="connsiteY3045" fmla="*/ 1852193 h 2504437"/>
              <a:gd name="connsiteX3046" fmla="*/ 2465562 w 3243376"/>
              <a:gd name="connsiteY3046" fmla="*/ 1866584 h 2504437"/>
              <a:gd name="connsiteX3047" fmla="*/ 1885924 w 3243376"/>
              <a:gd name="connsiteY3047" fmla="*/ 1582198 h 2504437"/>
              <a:gd name="connsiteX3048" fmla="*/ 1885925 w 3243376"/>
              <a:gd name="connsiteY3048" fmla="*/ 1559747 h 2504437"/>
              <a:gd name="connsiteX3049" fmla="*/ 1863473 w 3243376"/>
              <a:gd name="connsiteY3049" fmla="*/ 1537296 h 2504437"/>
              <a:gd name="connsiteX3050" fmla="*/ 1897438 w 3243376"/>
              <a:gd name="connsiteY3050" fmla="*/ 1582198 h 2504437"/>
              <a:gd name="connsiteX3051" fmla="*/ 1885924 w 3243376"/>
              <a:gd name="connsiteY3051" fmla="*/ 1582198 h 2504437"/>
              <a:gd name="connsiteX3052" fmla="*/ 1840446 w 3243376"/>
              <a:gd name="connsiteY3052" fmla="*/ 1560323 h 2504437"/>
              <a:gd name="connsiteX3053" fmla="*/ 1851960 w 3243376"/>
              <a:gd name="connsiteY3053" fmla="*/ 1548809 h 2504437"/>
              <a:gd name="connsiteX3054" fmla="*/ 1851960 w 3243376"/>
              <a:gd name="connsiteY3054" fmla="*/ 1537296 h 2504437"/>
              <a:gd name="connsiteX3055" fmla="*/ 1840447 w 3243376"/>
              <a:gd name="connsiteY3055" fmla="*/ 1537296 h 2504437"/>
              <a:gd name="connsiteX3056" fmla="*/ 1851960 w 3243376"/>
              <a:gd name="connsiteY3056" fmla="*/ 1525782 h 2504437"/>
              <a:gd name="connsiteX3057" fmla="*/ 1851959 w 3243376"/>
              <a:gd name="connsiteY3057" fmla="*/ 1560323 h 2504437"/>
              <a:gd name="connsiteX3058" fmla="*/ 1840446 w 3243376"/>
              <a:gd name="connsiteY3058" fmla="*/ 1560323 h 2504437"/>
              <a:gd name="connsiteX3059" fmla="*/ 2456033 w 3243376"/>
              <a:gd name="connsiteY3059" fmla="*/ 1867053 h 2504437"/>
              <a:gd name="connsiteX3060" fmla="*/ 2454120 w 3243376"/>
              <a:gd name="connsiteY3060" fmla="*/ 1863706 h 2504437"/>
              <a:gd name="connsiteX3061" fmla="*/ 2456368 w 3243376"/>
              <a:gd name="connsiteY3061" fmla="*/ 1864271 h 2504437"/>
              <a:gd name="connsiteX3062" fmla="*/ 2147119 w 3243376"/>
              <a:gd name="connsiteY3062" fmla="*/ 1715856 h 2504437"/>
              <a:gd name="connsiteX3063" fmla="*/ 2145772 w 3243376"/>
              <a:gd name="connsiteY3063" fmla="*/ 1707265 h 2504437"/>
              <a:gd name="connsiteX3064" fmla="*/ 2135194 w 3243376"/>
              <a:gd name="connsiteY3064" fmla="*/ 1705394 h 2504437"/>
              <a:gd name="connsiteX3065" fmla="*/ 2146708 w 3243376"/>
              <a:gd name="connsiteY3065" fmla="*/ 1693881 h 2504437"/>
              <a:gd name="connsiteX3066" fmla="*/ 2158222 w 3243376"/>
              <a:gd name="connsiteY3066" fmla="*/ 1705394 h 2504437"/>
              <a:gd name="connsiteX3067" fmla="*/ 2151313 w 3243376"/>
              <a:gd name="connsiteY3067" fmla="*/ 1715468 h 2504437"/>
              <a:gd name="connsiteX3068" fmla="*/ 2215213 w 3243376"/>
              <a:gd name="connsiteY3068" fmla="*/ 1750297 h 2504437"/>
              <a:gd name="connsiteX3069" fmla="*/ 2226726 w 3243376"/>
              <a:gd name="connsiteY3069" fmla="*/ 1727845 h 2504437"/>
              <a:gd name="connsiteX3070" fmla="*/ 2249178 w 3243376"/>
              <a:gd name="connsiteY3070" fmla="*/ 1727845 h 2504437"/>
              <a:gd name="connsiteX3071" fmla="*/ 2240543 w 3243376"/>
              <a:gd name="connsiteY3071" fmla="*/ 1737920 h 2504437"/>
              <a:gd name="connsiteX3072" fmla="*/ 2242616 w 3243376"/>
              <a:gd name="connsiteY3072" fmla="*/ 1742239 h 2504437"/>
              <a:gd name="connsiteX3073" fmla="*/ 2236513 w 3243376"/>
              <a:gd name="connsiteY3073" fmla="*/ 1740942 h 2504437"/>
              <a:gd name="connsiteX3074" fmla="*/ 2215213 w 3243376"/>
              <a:gd name="connsiteY3074" fmla="*/ 1750297 h 2504437"/>
              <a:gd name="connsiteX3075" fmla="*/ 2056326 w 3243376"/>
              <a:gd name="connsiteY3075" fmla="*/ 1672005 h 2504437"/>
              <a:gd name="connsiteX3076" fmla="*/ 2044812 w 3243376"/>
              <a:gd name="connsiteY3076" fmla="*/ 1660491 h 2504437"/>
              <a:gd name="connsiteX3077" fmla="*/ 2056326 w 3243376"/>
              <a:gd name="connsiteY3077" fmla="*/ 1672005 h 2504437"/>
              <a:gd name="connsiteX3078" fmla="*/ 2091818 w 3243376"/>
              <a:gd name="connsiteY3078" fmla="*/ 1689601 h 2504437"/>
              <a:gd name="connsiteX3079" fmla="*/ 2095597 w 3243376"/>
              <a:gd name="connsiteY3079" fmla="*/ 1679012 h 2504437"/>
              <a:gd name="connsiteX3080" fmla="*/ 2124256 w 3243376"/>
              <a:gd name="connsiteY3080" fmla="*/ 1648977 h 2504437"/>
              <a:gd name="connsiteX3081" fmla="*/ 2101805 w 3243376"/>
              <a:gd name="connsiteY3081" fmla="*/ 1693881 h 2504437"/>
              <a:gd name="connsiteX3082" fmla="*/ 2306171 w 3243376"/>
              <a:gd name="connsiteY3082" fmla="*/ 1795776 h 2504437"/>
              <a:gd name="connsiteX3083" fmla="*/ 2306171 w 3243376"/>
              <a:gd name="connsiteY3083" fmla="*/ 1788796 h 2504437"/>
              <a:gd name="connsiteX3084" fmla="*/ 2306171 w 3243376"/>
              <a:gd name="connsiteY3084" fmla="*/ 1795776 h 2504437"/>
              <a:gd name="connsiteX3085" fmla="*/ 2539158 w 3243376"/>
              <a:gd name="connsiteY3085" fmla="*/ 1911415 h 2504437"/>
              <a:gd name="connsiteX3086" fmla="*/ 2533563 w 3243376"/>
              <a:gd name="connsiteY3086" fmla="*/ 1908033 h 2504437"/>
              <a:gd name="connsiteX3087" fmla="*/ 2545078 w 3243376"/>
              <a:gd name="connsiteY3087" fmla="*/ 1908033 h 2504437"/>
              <a:gd name="connsiteX3088" fmla="*/ 1574050 w 3243376"/>
              <a:gd name="connsiteY3088" fmla="*/ 1434177 h 2504437"/>
              <a:gd name="connsiteX3089" fmla="*/ 1579087 w 3243376"/>
              <a:gd name="connsiteY3089" fmla="*/ 1435976 h 2504437"/>
              <a:gd name="connsiteX3090" fmla="*/ 1613053 w 3243376"/>
              <a:gd name="connsiteY3090" fmla="*/ 1413525 h 2504437"/>
              <a:gd name="connsiteX3091" fmla="*/ 1613053 w 3243376"/>
              <a:gd name="connsiteY3091" fmla="*/ 1391073 h 2504437"/>
              <a:gd name="connsiteX3092" fmla="*/ 1601540 w 3243376"/>
              <a:gd name="connsiteY3092" fmla="*/ 1379559 h 2504437"/>
              <a:gd name="connsiteX3093" fmla="*/ 1590026 w 3243376"/>
              <a:gd name="connsiteY3093" fmla="*/ 1402011 h 2504437"/>
              <a:gd name="connsiteX3094" fmla="*/ 1567574 w 3243376"/>
              <a:gd name="connsiteY3094" fmla="*/ 1424463 h 2504437"/>
              <a:gd name="connsiteX3095" fmla="*/ 1574050 w 3243376"/>
              <a:gd name="connsiteY3095" fmla="*/ 1434177 h 2504437"/>
              <a:gd name="connsiteX3096" fmla="*/ 2090291 w 3243376"/>
              <a:gd name="connsiteY3096" fmla="*/ 1693881 h 2504437"/>
              <a:gd name="connsiteX3097" fmla="*/ 2091730 w 3243376"/>
              <a:gd name="connsiteY3097" fmla="*/ 1689563 h 2504437"/>
              <a:gd name="connsiteX3098" fmla="*/ 2091818 w 3243376"/>
              <a:gd name="connsiteY3098" fmla="*/ 1689601 h 2504437"/>
              <a:gd name="connsiteX3099" fmla="*/ 2135770 w 3243376"/>
              <a:gd name="connsiteY3099" fmla="*/ 1716907 h 2504437"/>
              <a:gd name="connsiteX3100" fmla="*/ 2147119 w 3243376"/>
              <a:gd name="connsiteY3100" fmla="*/ 1715856 h 2504437"/>
              <a:gd name="connsiteX3101" fmla="*/ 2147284 w 3243376"/>
              <a:gd name="connsiteY3101" fmla="*/ 1716907 h 2504437"/>
              <a:gd name="connsiteX3102" fmla="*/ 2455739 w 3243376"/>
              <a:gd name="connsiteY3102" fmla="*/ 1881003 h 2504437"/>
              <a:gd name="connsiteX3103" fmla="*/ 2455559 w 3243376"/>
              <a:gd name="connsiteY3103" fmla="*/ 1870973 h 2504437"/>
              <a:gd name="connsiteX3104" fmla="*/ 2456033 w 3243376"/>
              <a:gd name="connsiteY3104" fmla="*/ 1867053 h 2504437"/>
              <a:gd name="connsiteX3105" fmla="*/ 2459877 w 3243376"/>
              <a:gd name="connsiteY3105" fmla="*/ 1873780 h 2504437"/>
              <a:gd name="connsiteX3106" fmla="*/ 2465634 w 3243376"/>
              <a:gd name="connsiteY3106" fmla="*/ 1875219 h 2504437"/>
              <a:gd name="connsiteX3107" fmla="*/ 2455739 w 3243376"/>
              <a:gd name="connsiteY3107" fmla="*/ 1881003 h 2504437"/>
              <a:gd name="connsiteX3108" fmla="*/ 2533563 w 3243376"/>
              <a:gd name="connsiteY3108" fmla="*/ 1919547 h 2504437"/>
              <a:gd name="connsiteX3109" fmla="*/ 2535003 w 3243376"/>
              <a:gd name="connsiteY3109" fmla="*/ 1913790 h 2504437"/>
              <a:gd name="connsiteX3110" fmla="*/ 2539158 w 3243376"/>
              <a:gd name="connsiteY3110" fmla="*/ 1911415 h 2504437"/>
              <a:gd name="connsiteX3111" fmla="*/ 2544574 w 3243376"/>
              <a:gd name="connsiteY3111" fmla="*/ 1914689 h 2504437"/>
              <a:gd name="connsiteX3112" fmla="*/ 2533563 w 3243376"/>
              <a:gd name="connsiteY3112" fmla="*/ 1919547 h 2504437"/>
              <a:gd name="connsiteX3113" fmla="*/ 2238240 w 3243376"/>
              <a:gd name="connsiteY3113" fmla="*/ 1773324 h 2504437"/>
              <a:gd name="connsiteX3114" fmla="*/ 2249754 w 3243376"/>
              <a:gd name="connsiteY3114" fmla="*/ 1761811 h 2504437"/>
              <a:gd name="connsiteX3115" fmla="*/ 2238240 w 3243376"/>
              <a:gd name="connsiteY3115" fmla="*/ 1773324 h 2504437"/>
              <a:gd name="connsiteX3116" fmla="*/ 2306171 w 3243376"/>
              <a:gd name="connsiteY3116" fmla="*/ 1807289 h 2504437"/>
              <a:gd name="connsiteX3117" fmla="*/ 2306171 w 3243376"/>
              <a:gd name="connsiteY3117" fmla="*/ 1795776 h 2504437"/>
              <a:gd name="connsiteX3118" fmla="*/ 2314185 w 3243376"/>
              <a:gd name="connsiteY3118" fmla="*/ 1788103 h 2504437"/>
              <a:gd name="connsiteX3119" fmla="*/ 2306171 w 3243376"/>
              <a:gd name="connsiteY3119" fmla="*/ 1807289 h 2504437"/>
              <a:gd name="connsiteX3120" fmla="*/ 2209457 w 3243376"/>
              <a:gd name="connsiteY3120" fmla="*/ 1760947 h 2504437"/>
              <a:gd name="connsiteX3121" fmla="*/ 2203700 w 3243376"/>
              <a:gd name="connsiteY3121" fmla="*/ 1750873 h 2504437"/>
              <a:gd name="connsiteX3122" fmla="*/ 2215213 w 3243376"/>
              <a:gd name="connsiteY3122" fmla="*/ 1750873 h 2504437"/>
              <a:gd name="connsiteX3123" fmla="*/ 2215213 w 3243376"/>
              <a:gd name="connsiteY3123" fmla="*/ 1762386 h 2504437"/>
              <a:gd name="connsiteX3124" fmla="*/ 2209457 w 3243376"/>
              <a:gd name="connsiteY3124" fmla="*/ 1760947 h 2504437"/>
              <a:gd name="connsiteX3125" fmla="*/ 2090291 w 3243376"/>
              <a:gd name="connsiteY3125" fmla="*/ 1705394 h 2504437"/>
              <a:gd name="connsiteX3126" fmla="*/ 2101805 w 3243376"/>
              <a:gd name="connsiteY3126" fmla="*/ 1693881 h 2504437"/>
              <a:gd name="connsiteX3127" fmla="*/ 2124256 w 3243376"/>
              <a:gd name="connsiteY3127" fmla="*/ 1693881 h 2504437"/>
              <a:gd name="connsiteX3128" fmla="*/ 2101805 w 3243376"/>
              <a:gd name="connsiteY3128" fmla="*/ 1705394 h 2504437"/>
              <a:gd name="connsiteX3129" fmla="*/ 2020806 w 3243376"/>
              <a:gd name="connsiteY3129" fmla="*/ 1671429 h 2504437"/>
              <a:gd name="connsiteX3130" fmla="*/ 2022360 w 3243376"/>
              <a:gd name="connsiteY3130" fmla="*/ 1671429 h 2504437"/>
              <a:gd name="connsiteX3131" fmla="*/ 2022360 w 3243376"/>
              <a:gd name="connsiteY3131" fmla="*/ 1672005 h 2504437"/>
              <a:gd name="connsiteX3132" fmla="*/ 2726416 w 3243376"/>
              <a:gd name="connsiteY3132" fmla="*/ 2020866 h 2504437"/>
              <a:gd name="connsiteX3133" fmla="*/ 2714903 w 3243376"/>
              <a:gd name="connsiteY3133" fmla="*/ 1998415 h 2504437"/>
              <a:gd name="connsiteX3134" fmla="*/ 2726416 w 3243376"/>
              <a:gd name="connsiteY3134" fmla="*/ 2020866 h 2504437"/>
              <a:gd name="connsiteX3135" fmla="*/ 2454120 w 3243376"/>
              <a:gd name="connsiteY3135" fmla="*/ 1886157 h 2504437"/>
              <a:gd name="connsiteX3136" fmla="*/ 2488084 w 3243376"/>
              <a:gd name="connsiteY3136" fmla="*/ 1897670 h 2504437"/>
              <a:gd name="connsiteX3137" fmla="*/ 2499599 w 3243376"/>
              <a:gd name="connsiteY3137" fmla="*/ 1875219 h 2504437"/>
              <a:gd name="connsiteX3138" fmla="*/ 2522050 w 3243376"/>
              <a:gd name="connsiteY3138" fmla="*/ 1863706 h 2504437"/>
              <a:gd name="connsiteX3139" fmla="*/ 2522050 w 3243376"/>
              <a:gd name="connsiteY3139" fmla="*/ 1852193 h 2504437"/>
              <a:gd name="connsiteX3140" fmla="*/ 2532988 w 3243376"/>
              <a:gd name="connsiteY3140" fmla="*/ 1829165 h 2504437"/>
              <a:gd name="connsiteX3141" fmla="*/ 2510537 w 3243376"/>
              <a:gd name="connsiteY3141" fmla="*/ 1840679 h 2504437"/>
              <a:gd name="connsiteX3142" fmla="*/ 2510537 w 3243376"/>
              <a:gd name="connsiteY3142" fmla="*/ 1829165 h 2504437"/>
              <a:gd name="connsiteX3143" fmla="*/ 2499024 w 3243376"/>
              <a:gd name="connsiteY3143" fmla="*/ 1840679 h 2504437"/>
              <a:gd name="connsiteX3144" fmla="*/ 2499024 w 3243376"/>
              <a:gd name="connsiteY3144" fmla="*/ 1818227 h 2504437"/>
              <a:gd name="connsiteX3145" fmla="*/ 2476571 w 3243376"/>
              <a:gd name="connsiteY3145" fmla="*/ 1818227 h 2504437"/>
              <a:gd name="connsiteX3146" fmla="*/ 2473980 w 3243376"/>
              <a:gd name="connsiteY3146" fmla="*/ 1839312 h 2504437"/>
              <a:gd name="connsiteX3147" fmla="*/ 2456526 w 3243376"/>
              <a:gd name="connsiteY3147" fmla="*/ 1850632 h 2504437"/>
              <a:gd name="connsiteX3148" fmla="*/ 2454120 w 3243376"/>
              <a:gd name="connsiteY3148" fmla="*/ 1841255 h 2504437"/>
              <a:gd name="connsiteX3149" fmla="*/ 2431669 w 3243376"/>
              <a:gd name="connsiteY3149" fmla="*/ 1863706 h 2504437"/>
              <a:gd name="connsiteX3150" fmla="*/ 2454120 w 3243376"/>
              <a:gd name="connsiteY3150" fmla="*/ 1886157 h 2504437"/>
              <a:gd name="connsiteX3151" fmla="*/ 2272205 w 3243376"/>
              <a:gd name="connsiteY3151" fmla="*/ 1796352 h 2504437"/>
              <a:gd name="connsiteX3152" fmla="*/ 2272205 w 3243376"/>
              <a:gd name="connsiteY3152" fmla="*/ 1784837 h 2504437"/>
              <a:gd name="connsiteX3153" fmla="*/ 2294657 w 3243376"/>
              <a:gd name="connsiteY3153" fmla="*/ 1784838 h 2504437"/>
              <a:gd name="connsiteX3154" fmla="*/ 2294656 w 3243376"/>
              <a:gd name="connsiteY3154" fmla="*/ 1796352 h 2504437"/>
              <a:gd name="connsiteX3155" fmla="*/ 2272205 w 3243376"/>
              <a:gd name="connsiteY3155" fmla="*/ 1796352 h 2504437"/>
              <a:gd name="connsiteX3156" fmla="*/ 1940992 w 3243376"/>
              <a:gd name="connsiteY3156" fmla="*/ 1634163 h 2504437"/>
              <a:gd name="connsiteX3157" fmla="*/ 1942341 w 3243376"/>
              <a:gd name="connsiteY3157" fmla="*/ 1623072 h 2504437"/>
              <a:gd name="connsiteX3158" fmla="*/ 1964793 w 3243376"/>
              <a:gd name="connsiteY3158" fmla="*/ 1589107 h 2504437"/>
              <a:gd name="connsiteX3159" fmla="*/ 1987244 w 3243376"/>
              <a:gd name="connsiteY3159" fmla="*/ 1566655 h 2504437"/>
              <a:gd name="connsiteX3160" fmla="*/ 1988683 w 3243376"/>
              <a:gd name="connsiteY3160" fmla="*/ 1583638 h 2504437"/>
              <a:gd name="connsiteX3161" fmla="*/ 1998456 w 3243376"/>
              <a:gd name="connsiteY3161" fmla="*/ 1600113 h 2504437"/>
              <a:gd name="connsiteX3162" fmla="*/ 1998182 w 3243376"/>
              <a:gd name="connsiteY3162" fmla="*/ 1600044 h 2504437"/>
              <a:gd name="connsiteX3163" fmla="*/ 1998254 w 3243376"/>
              <a:gd name="connsiteY3163" fmla="*/ 1600621 h 2504437"/>
              <a:gd name="connsiteX3164" fmla="*/ 1988683 w 3243376"/>
              <a:gd name="connsiteY3164" fmla="*/ 1600621 h 2504437"/>
              <a:gd name="connsiteX3165" fmla="*/ 1987244 w 3243376"/>
              <a:gd name="connsiteY3165" fmla="*/ 1600621 h 2504437"/>
              <a:gd name="connsiteX3166" fmla="*/ 1964793 w 3243376"/>
              <a:gd name="connsiteY3166" fmla="*/ 1623072 h 2504437"/>
              <a:gd name="connsiteX3167" fmla="*/ 1940992 w 3243376"/>
              <a:gd name="connsiteY3167" fmla="*/ 1634163 h 2504437"/>
              <a:gd name="connsiteX3168" fmla="*/ 1715524 w 3243376"/>
              <a:gd name="connsiteY3168" fmla="*/ 1525782 h 2504437"/>
              <a:gd name="connsiteX3169" fmla="*/ 1716892 w 3243376"/>
              <a:gd name="connsiteY3169" fmla="*/ 1523843 h 2504437"/>
              <a:gd name="connsiteX3170" fmla="*/ 1716737 w 3243376"/>
              <a:gd name="connsiteY3170" fmla="*/ 1525343 h 2504437"/>
              <a:gd name="connsiteX3171" fmla="*/ 2146707 w 3243376"/>
              <a:gd name="connsiteY3171" fmla="*/ 1739359 h 2504437"/>
              <a:gd name="connsiteX3172" fmla="*/ 2158222 w 3243376"/>
              <a:gd name="connsiteY3172" fmla="*/ 1716907 h 2504437"/>
              <a:gd name="connsiteX3173" fmla="*/ 2169735 w 3243376"/>
              <a:gd name="connsiteY3173" fmla="*/ 1716907 h 2504437"/>
              <a:gd name="connsiteX3174" fmla="*/ 2180672 w 3243376"/>
              <a:gd name="connsiteY3174" fmla="*/ 1727845 h 2504437"/>
              <a:gd name="connsiteX3175" fmla="*/ 2146707 w 3243376"/>
              <a:gd name="connsiteY3175" fmla="*/ 1739359 h 2504437"/>
              <a:gd name="connsiteX3176" fmla="*/ 2374101 w 3243376"/>
              <a:gd name="connsiteY3176" fmla="*/ 1852193 h 2504437"/>
              <a:gd name="connsiteX3177" fmla="*/ 2362587 w 3243376"/>
              <a:gd name="connsiteY3177" fmla="*/ 1829740 h 2504437"/>
              <a:gd name="connsiteX3178" fmla="*/ 2374101 w 3243376"/>
              <a:gd name="connsiteY3178" fmla="*/ 1829740 h 2504437"/>
              <a:gd name="connsiteX3179" fmla="*/ 2374101 w 3243376"/>
              <a:gd name="connsiteY3179" fmla="*/ 1852193 h 2504437"/>
              <a:gd name="connsiteX3180" fmla="*/ 1806481 w 3243376"/>
              <a:gd name="connsiteY3180" fmla="*/ 1571260 h 2504437"/>
              <a:gd name="connsiteX3181" fmla="*/ 1828932 w 3243376"/>
              <a:gd name="connsiteY3181" fmla="*/ 1548809 h 2504437"/>
              <a:gd name="connsiteX3182" fmla="*/ 1806481 w 3243376"/>
              <a:gd name="connsiteY3182" fmla="*/ 1571260 h 2504437"/>
              <a:gd name="connsiteX3183" fmla="*/ 1930828 w 3243376"/>
              <a:gd name="connsiteY3183" fmla="*/ 1634585 h 2504437"/>
              <a:gd name="connsiteX3184" fmla="*/ 1942342 w 3243376"/>
              <a:gd name="connsiteY3184" fmla="*/ 1612134 h 2504437"/>
              <a:gd name="connsiteX3185" fmla="*/ 1930828 w 3243376"/>
              <a:gd name="connsiteY3185" fmla="*/ 1589683 h 2504437"/>
              <a:gd name="connsiteX3186" fmla="*/ 1942342 w 3243376"/>
              <a:gd name="connsiteY3186" fmla="*/ 1589683 h 2504437"/>
              <a:gd name="connsiteX3187" fmla="*/ 1942342 w 3243376"/>
              <a:gd name="connsiteY3187" fmla="*/ 1578169 h 2504437"/>
              <a:gd name="connsiteX3188" fmla="*/ 1942341 w 3243376"/>
              <a:gd name="connsiteY3188" fmla="*/ 1623072 h 2504437"/>
              <a:gd name="connsiteX3189" fmla="*/ 1930828 w 3243376"/>
              <a:gd name="connsiteY3189" fmla="*/ 1634585 h 2504437"/>
              <a:gd name="connsiteX3190" fmla="*/ 2530443 w 3243376"/>
              <a:gd name="connsiteY3190" fmla="*/ 1933543 h 2504437"/>
              <a:gd name="connsiteX3191" fmla="*/ 2529982 w 3243376"/>
              <a:gd name="connsiteY3191" fmla="*/ 1933141 h 2504437"/>
              <a:gd name="connsiteX3192" fmla="*/ 2532413 w 3243376"/>
              <a:gd name="connsiteY3192" fmla="*/ 1930485 h 2504437"/>
              <a:gd name="connsiteX3193" fmla="*/ 2530443 w 3243376"/>
              <a:gd name="connsiteY3193" fmla="*/ 1933543 h 2504437"/>
              <a:gd name="connsiteX3194" fmla="*/ 1908377 w 3243376"/>
              <a:gd name="connsiteY3194" fmla="*/ 1627102 h 2504437"/>
              <a:gd name="connsiteX3195" fmla="*/ 1931404 w 3243376"/>
              <a:gd name="connsiteY3195" fmla="*/ 1604075 h 2504437"/>
              <a:gd name="connsiteX3196" fmla="*/ 1931403 w 3243376"/>
              <a:gd name="connsiteY3196" fmla="*/ 1615588 h 2504437"/>
              <a:gd name="connsiteX3197" fmla="*/ 1919890 w 3243376"/>
              <a:gd name="connsiteY3197" fmla="*/ 1615588 h 2504437"/>
              <a:gd name="connsiteX3198" fmla="*/ 1919890 w 3243376"/>
              <a:gd name="connsiteY3198" fmla="*/ 1627102 h 2504437"/>
              <a:gd name="connsiteX3199" fmla="*/ 1908377 w 3243376"/>
              <a:gd name="connsiteY3199" fmla="*/ 1627102 h 2504437"/>
              <a:gd name="connsiteX3200" fmla="*/ 1783453 w 3243376"/>
              <a:gd name="connsiteY3200" fmla="*/ 1571260 h 2504437"/>
              <a:gd name="connsiteX3201" fmla="*/ 1761003 w 3243376"/>
              <a:gd name="connsiteY3201" fmla="*/ 1559747 h 2504437"/>
              <a:gd name="connsiteX3202" fmla="*/ 1772517 w 3243376"/>
              <a:gd name="connsiteY3202" fmla="*/ 1525782 h 2504437"/>
              <a:gd name="connsiteX3203" fmla="*/ 1761003 w 3243376"/>
              <a:gd name="connsiteY3203" fmla="*/ 1537296 h 2504437"/>
              <a:gd name="connsiteX3204" fmla="*/ 1783453 w 3243376"/>
              <a:gd name="connsiteY3204" fmla="*/ 1537296 h 2504437"/>
              <a:gd name="connsiteX3205" fmla="*/ 1794968 w 3243376"/>
              <a:gd name="connsiteY3205" fmla="*/ 1548809 h 2504437"/>
              <a:gd name="connsiteX3206" fmla="*/ 1783453 w 3243376"/>
              <a:gd name="connsiteY3206" fmla="*/ 1571260 h 2504437"/>
              <a:gd name="connsiteX3207" fmla="*/ 2112743 w 3243376"/>
              <a:gd name="connsiteY3207" fmla="*/ 1739359 h 2504437"/>
              <a:gd name="connsiteX3208" fmla="*/ 2112743 w 3243376"/>
              <a:gd name="connsiteY3208" fmla="*/ 1727845 h 2504437"/>
              <a:gd name="connsiteX3209" fmla="*/ 2090291 w 3243376"/>
              <a:gd name="connsiteY3209" fmla="*/ 1727845 h 2504437"/>
              <a:gd name="connsiteX3210" fmla="*/ 2101805 w 3243376"/>
              <a:gd name="connsiteY3210" fmla="*/ 1727845 h 2504437"/>
              <a:gd name="connsiteX3211" fmla="*/ 2101805 w 3243376"/>
              <a:gd name="connsiteY3211" fmla="*/ 1705394 h 2504437"/>
              <a:gd name="connsiteX3212" fmla="*/ 2113318 w 3243376"/>
              <a:gd name="connsiteY3212" fmla="*/ 1716907 h 2504437"/>
              <a:gd name="connsiteX3213" fmla="*/ 2135770 w 3243376"/>
              <a:gd name="connsiteY3213" fmla="*/ 1716907 h 2504437"/>
              <a:gd name="connsiteX3214" fmla="*/ 2112743 w 3243376"/>
              <a:gd name="connsiteY3214" fmla="*/ 1739359 h 2504437"/>
              <a:gd name="connsiteX3215" fmla="*/ 2385614 w 3243376"/>
              <a:gd name="connsiteY3215" fmla="*/ 1874644 h 2504437"/>
              <a:gd name="connsiteX3216" fmla="*/ 2374101 w 3243376"/>
              <a:gd name="connsiteY3216" fmla="*/ 1863130 h 2504437"/>
              <a:gd name="connsiteX3217" fmla="*/ 2383815 w 3243376"/>
              <a:gd name="connsiteY3217" fmla="*/ 1861835 h 2504437"/>
              <a:gd name="connsiteX3218" fmla="*/ 2383887 w 3243376"/>
              <a:gd name="connsiteY3218" fmla="*/ 1862347 h 2504437"/>
              <a:gd name="connsiteX3219" fmla="*/ 2383887 w 3243376"/>
              <a:gd name="connsiteY3219" fmla="*/ 1864281 h 2504437"/>
              <a:gd name="connsiteX3220" fmla="*/ 2384182 w 3243376"/>
              <a:gd name="connsiteY3220" fmla="*/ 1864444 h 2504437"/>
              <a:gd name="connsiteX3221" fmla="*/ 1794967 w 3243376"/>
              <a:gd name="connsiteY3221" fmla="*/ 1582774 h 2504437"/>
              <a:gd name="connsiteX3222" fmla="*/ 1794968 w 3243376"/>
              <a:gd name="connsiteY3222" fmla="*/ 1571261 h 2504437"/>
              <a:gd name="connsiteX3223" fmla="*/ 1806481 w 3243376"/>
              <a:gd name="connsiteY3223" fmla="*/ 1571260 h 2504437"/>
              <a:gd name="connsiteX3224" fmla="*/ 1817994 w 3243376"/>
              <a:gd name="connsiteY3224" fmla="*/ 1582775 h 2504437"/>
              <a:gd name="connsiteX3225" fmla="*/ 1806481 w 3243376"/>
              <a:gd name="connsiteY3225" fmla="*/ 1582774 h 2504437"/>
              <a:gd name="connsiteX3226" fmla="*/ 1794967 w 3243376"/>
              <a:gd name="connsiteY3226" fmla="*/ 1582774 h 2504437"/>
              <a:gd name="connsiteX3227" fmla="*/ 2331138 w 3243376"/>
              <a:gd name="connsiteY3227" fmla="*/ 1850252 h 2504437"/>
              <a:gd name="connsiteX3228" fmla="*/ 2332616 w 3243376"/>
              <a:gd name="connsiteY3228" fmla="*/ 1841129 h 2504437"/>
              <a:gd name="connsiteX3229" fmla="*/ 2329197 w 3243376"/>
              <a:gd name="connsiteY3229" fmla="*/ 1840679 h 2504437"/>
              <a:gd name="connsiteX3230" fmla="*/ 2340712 w 3243376"/>
              <a:gd name="connsiteY3230" fmla="*/ 1840679 h 2504437"/>
              <a:gd name="connsiteX3231" fmla="*/ 2011423 w 3243376"/>
              <a:gd name="connsiteY3231" fmla="*/ 1693881 h 2504437"/>
              <a:gd name="connsiteX3232" fmla="*/ 1999910 w 3243376"/>
              <a:gd name="connsiteY3232" fmla="*/ 1648977 h 2504437"/>
              <a:gd name="connsiteX3233" fmla="*/ 2022360 w 3243376"/>
              <a:gd name="connsiteY3233" fmla="*/ 1660491 h 2504437"/>
              <a:gd name="connsiteX3234" fmla="*/ 2017503 w 3243376"/>
              <a:gd name="connsiteY3234" fmla="*/ 1670206 h 2504437"/>
              <a:gd name="connsiteX3235" fmla="*/ 2020806 w 3243376"/>
              <a:gd name="connsiteY3235" fmla="*/ 1671429 h 2504437"/>
              <a:gd name="connsiteX3236" fmla="*/ 2011423 w 3243376"/>
              <a:gd name="connsiteY3236" fmla="*/ 1671429 h 2504437"/>
              <a:gd name="connsiteX3237" fmla="*/ 2011423 w 3243376"/>
              <a:gd name="connsiteY3237" fmla="*/ 1693881 h 2504437"/>
              <a:gd name="connsiteX3238" fmla="*/ 2419579 w 3243376"/>
              <a:gd name="connsiteY3238" fmla="*/ 1897095 h 2504437"/>
              <a:gd name="connsiteX3239" fmla="*/ 2419579 w 3243376"/>
              <a:gd name="connsiteY3239" fmla="*/ 1874644 h 2504437"/>
              <a:gd name="connsiteX3240" fmla="*/ 2431093 w 3243376"/>
              <a:gd name="connsiteY3240" fmla="*/ 1851616 h 2504437"/>
              <a:gd name="connsiteX3241" fmla="*/ 2419579 w 3243376"/>
              <a:gd name="connsiteY3241" fmla="*/ 1851616 h 2504437"/>
              <a:gd name="connsiteX3242" fmla="*/ 2408066 w 3243376"/>
              <a:gd name="connsiteY3242" fmla="*/ 1851616 h 2504437"/>
              <a:gd name="connsiteX3243" fmla="*/ 2408066 w 3243376"/>
              <a:gd name="connsiteY3243" fmla="*/ 1863130 h 2504437"/>
              <a:gd name="connsiteX3244" fmla="*/ 2419579 w 3243376"/>
              <a:gd name="connsiteY3244" fmla="*/ 1874644 h 2504437"/>
              <a:gd name="connsiteX3245" fmla="*/ 2419579 w 3243376"/>
              <a:gd name="connsiteY3245" fmla="*/ 1897095 h 2504437"/>
              <a:gd name="connsiteX3246" fmla="*/ 1601539 w 3243376"/>
              <a:gd name="connsiteY3246" fmla="*/ 1492393 h 2504437"/>
              <a:gd name="connsiteX3247" fmla="*/ 1623991 w 3243376"/>
              <a:gd name="connsiteY3247" fmla="*/ 1480879 h 2504437"/>
              <a:gd name="connsiteX3248" fmla="*/ 1601539 w 3243376"/>
              <a:gd name="connsiteY3248" fmla="*/ 1492393 h 2504437"/>
              <a:gd name="connsiteX3249" fmla="*/ 2330670 w 3243376"/>
              <a:gd name="connsiteY3249" fmla="*/ 1855978 h 2504437"/>
              <a:gd name="connsiteX3250" fmla="*/ 2329198 w 3243376"/>
              <a:gd name="connsiteY3250" fmla="*/ 1852192 h 2504437"/>
              <a:gd name="connsiteX3251" fmla="*/ 2331138 w 3243376"/>
              <a:gd name="connsiteY3251" fmla="*/ 1850252 h 2504437"/>
              <a:gd name="connsiteX3252" fmla="*/ 2330637 w 3243376"/>
              <a:gd name="connsiteY3252" fmla="*/ 1853344 h 2504437"/>
              <a:gd name="connsiteX3253" fmla="*/ 2091730 w 3243376"/>
              <a:gd name="connsiteY3253" fmla="*/ 1738496 h 2504437"/>
              <a:gd name="connsiteX3254" fmla="*/ 2090290 w 3243376"/>
              <a:gd name="connsiteY3254" fmla="*/ 1728422 h 2504437"/>
              <a:gd name="connsiteX3255" fmla="*/ 2101229 w 3243376"/>
              <a:gd name="connsiteY3255" fmla="*/ 1739359 h 2504437"/>
              <a:gd name="connsiteX3256" fmla="*/ 2101229 w 3243376"/>
              <a:gd name="connsiteY3256" fmla="*/ 1739359 h 2504437"/>
              <a:gd name="connsiteX3257" fmla="*/ 2101308 w 3243376"/>
              <a:gd name="connsiteY3257" fmla="*/ 1739864 h 2504437"/>
              <a:gd name="connsiteX3258" fmla="*/ 1953856 w 3243376"/>
              <a:gd name="connsiteY3258" fmla="*/ 1672005 h 2504437"/>
              <a:gd name="connsiteX3259" fmla="*/ 1953547 w 3243376"/>
              <a:gd name="connsiteY3259" fmla="*/ 1671841 h 2504437"/>
              <a:gd name="connsiteX3260" fmla="*/ 1953856 w 3243376"/>
              <a:gd name="connsiteY3260" fmla="*/ 1671429 h 2504437"/>
              <a:gd name="connsiteX3261" fmla="*/ 1952945 w 3243376"/>
              <a:gd name="connsiteY3261" fmla="*/ 1671521 h 2504437"/>
              <a:gd name="connsiteX3262" fmla="*/ 1950617 w 3243376"/>
              <a:gd name="connsiteY3262" fmla="*/ 1670287 h 2504437"/>
              <a:gd name="connsiteX3263" fmla="*/ 1953855 w 3243376"/>
              <a:gd name="connsiteY3263" fmla="*/ 1660491 h 2504437"/>
              <a:gd name="connsiteX3264" fmla="*/ 1976306 w 3243376"/>
              <a:gd name="connsiteY3264" fmla="*/ 1660491 h 2504437"/>
              <a:gd name="connsiteX3265" fmla="*/ 1953856 w 3243376"/>
              <a:gd name="connsiteY3265" fmla="*/ 1672005 h 2504437"/>
              <a:gd name="connsiteX3266" fmla="*/ 1744632 w 3243376"/>
              <a:gd name="connsiteY3266" fmla="*/ 1569461 h 2504437"/>
              <a:gd name="connsiteX3267" fmla="*/ 1749490 w 3243376"/>
              <a:gd name="connsiteY3267" fmla="*/ 1559747 h 2504437"/>
              <a:gd name="connsiteX3268" fmla="*/ 1749489 w 3243376"/>
              <a:gd name="connsiteY3268" fmla="*/ 1571260 h 2504437"/>
              <a:gd name="connsiteX3269" fmla="*/ 1749489 w 3243376"/>
              <a:gd name="connsiteY3269" fmla="*/ 1571260 h 2504437"/>
              <a:gd name="connsiteX3270" fmla="*/ 1744632 w 3243376"/>
              <a:gd name="connsiteY3270" fmla="*/ 1569461 h 2504437"/>
              <a:gd name="connsiteX3271" fmla="*/ 1824687 w 3243376"/>
              <a:gd name="connsiteY3271" fmla="*/ 1614725 h 2504437"/>
              <a:gd name="connsiteX3272" fmla="*/ 1817995 w 3243376"/>
              <a:gd name="connsiteY3272" fmla="*/ 1604651 h 2504437"/>
              <a:gd name="connsiteX3273" fmla="*/ 1840446 w 3243376"/>
              <a:gd name="connsiteY3273" fmla="*/ 1616164 h 2504437"/>
              <a:gd name="connsiteX3274" fmla="*/ 1824687 w 3243376"/>
              <a:gd name="connsiteY3274" fmla="*/ 1614725 h 2504437"/>
              <a:gd name="connsiteX3275" fmla="*/ 1644253 w 3243376"/>
              <a:gd name="connsiteY3275" fmla="*/ 1526448 h 2504437"/>
              <a:gd name="connsiteX3276" fmla="*/ 1647594 w 3243376"/>
              <a:gd name="connsiteY3276" fmla="*/ 1520601 h 2504437"/>
              <a:gd name="connsiteX3277" fmla="*/ 1648133 w 3243376"/>
              <a:gd name="connsiteY3277" fmla="*/ 1521455 h 2504437"/>
              <a:gd name="connsiteX3278" fmla="*/ 1647018 w 3243376"/>
              <a:gd name="connsiteY3278" fmla="*/ 1525782 h 2504437"/>
              <a:gd name="connsiteX3279" fmla="*/ 2635036 w 3243376"/>
              <a:gd name="connsiteY3279" fmla="*/ 2019067 h 2504437"/>
              <a:gd name="connsiteX3280" fmla="*/ 2623945 w 3243376"/>
              <a:gd name="connsiteY3280" fmla="*/ 2009353 h 2504437"/>
              <a:gd name="connsiteX3281" fmla="*/ 2646396 w 3243376"/>
              <a:gd name="connsiteY3281" fmla="*/ 2020866 h 2504437"/>
              <a:gd name="connsiteX3282" fmla="*/ 2635036 w 3243376"/>
              <a:gd name="connsiteY3282" fmla="*/ 2019067 h 2504437"/>
              <a:gd name="connsiteX3283" fmla="*/ 1999910 w 3243376"/>
              <a:gd name="connsiteY3283" fmla="*/ 1705394 h 2504437"/>
              <a:gd name="connsiteX3284" fmla="*/ 2011423 w 3243376"/>
              <a:gd name="connsiteY3284" fmla="*/ 1693881 h 2504437"/>
              <a:gd name="connsiteX3285" fmla="*/ 1999910 w 3243376"/>
              <a:gd name="connsiteY3285" fmla="*/ 1705394 h 2504437"/>
              <a:gd name="connsiteX3286" fmla="*/ 2340711 w 3243376"/>
              <a:gd name="connsiteY3286" fmla="*/ 1874644 h 2504437"/>
              <a:gd name="connsiteX3287" fmla="*/ 2330817 w 3243376"/>
              <a:gd name="connsiteY3287" fmla="*/ 1867718 h 2504437"/>
              <a:gd name="connsiteX3288" fmla="*/ 2330670 w 3243376"/>
              <a:gd name="connsiteY3288" fmla="*/ 1855978 h 2504437"/>
              <a:gd name="connsiteX3289" fmla="*/ 2331086 w 3243376"/>
              <a:gd name="connsiteY3289" fmla="*/ 1857050 h 2504437"/>
              <a:gd name="connsiteX3290" fmla="*/ 2351650 w 3243376"/>
              <a:gd name="connsiteY3290" fmla="*/ 1852193 h 2504437"/>
              <a:gd name="connsiteX3291" fmla="*/ 2340711 w 3243376"/>
              <a:gd name="connsiteY3291" fmla="*/ 1863130 h 2504437"/>
              <a:gd name="connsiteX3292" fmla="*/ 2340711 w 3243376"/>
              <a:gd name="connsiteY3292" fmla="*/ 1874644 h 2504437"/>
              <a:gd name="connsiteX3293" fmla="*/ 2112743 w 3243376"/>
              <a:gd name="connsiteY3293" fmla="*/ 1761811 h 2504437"/>
              <a:gd name="connsiteX3294" fmla="*/ 2103028 w 3243376"/>
              <a:gd name="connsiteY3294" fmla="*/ 1750801 h 2504437"/>
              <a:gd name="connsiteX3295" fmla="*/ 2101308 w 3243376"/>
              <a:gd name="connsiteY3295" fmla="*/ 1739864 h 2504437"/>
              <a:gd name="connsiteX3296" fmla="*/ 2101805 w 3243376"/>
              <a:gd name="connsiteY3296" fmla="*/ 1739935 h 2504437"/>
              <a:gd name="connsiteX3297" fmla="*/ 2101229 w 3243376"/>
              <a:gd name="connsiteY3297" fmla="*/ 1739359 h 2504437"/>
              <a:gd name="connsiteX3298" fmla="*/ 2102668 w 3243376"/>
              <a:gd name="connsiteY3298" fmla="*/ 1739359 h 2504437"/>
              <a:gd name="connsiteX3299" fmla="*/ 2112743 w 3243376"/>
              <a:gd name="connsiteY3299" fmla="*/ 1739359 h 2504437"/>
              <a:gd name="connsiteX3300" fmla="*/ 2112743 w 3243376"/>
              <a:gd name="connsiteY3300" fmla="*/ 1761811 h 2504437"/>
              <a:gd name="connsiteX3301" fmla="*/ 2498448 w 3243376"/>
              <a:gd name="connsiteY3301" fmla="*/ 1952936 h 2504437"/>
              <a:gd name="connsiteX3302" fmla="*/ 2509962 w 3243376"/>
              <a:gd name="connsiteY3302" fmla="*/ 1941423 h 2504437"/>
              <a:gd name="connsiteX3303" fmla="*/ 2509962 w 3243376"/>
              <a:gd name="connsiteY3303" fmla="*/ 1952936 h 2504437"/>
              <a:gd name="connsiteX3304" fmla="*/ 2509962 w 3243376"/>
              <a:gd name="connsiteY3304" fmla="*/ 1918971 h 2504437"/>
              <a:gd name="connsiteX3305" fmla="*/ 2525289 w 3243376"/>
              <a:gd name="connsiteY3305" fmla="*/ 1929046 h 2504437"/>
              <a:gd name="connsiteX3306" fmla="*/ 2529982 w 3243376"/>
              <a:gd name="connsiteY3306" fmla="*/ 1933141 h 2504437"/>
              <a:gd name="connsiteX3307" fmla="*/ 2522339 w 3243376"/>
              <a:gd name="connsiteY3307" fmla="*/ 1941494 h 2504437"/>
              <a:gd name="connsiteX3308" fmla="*/ 2520900 w 3243376"/>
              <a:gd name="connsiteY3308" fmla="*/ 1952936 h 2504437"/>
              <a:gd name="connsiteX3309" fmla="*/ 2498448 w 3243376"/>
              <a:gd name="connsiteY3309" fmla="*/ 1952936 h 2504437"/>
              <a:gd name="connsiteX3310" fmla="*/ 2474268 w 3243376"/>
              <a:gd name="connsiteY3310" fmla="*/ 1943725 h 2504437"/>
              <a:gd name="connsiteX3311" fmla="*/ 2462755 w 3243376"/>
              <a:gd name="connsiteY3311" fmla="*/ 1932211 h 2504437"/>
              <a:gd name="connsiteX3312" fmla="*/ 2474269 w 3243376"/>
              <a:gd name="connsiteY3312" fmla="*/ 1920698 h 2504437"/>
              <a:gd name="connsiteX3313" fmla="*/ 2485782 w 3243376"/>
              <a:gd name="connsiteY3313" fmla="*/ 1932212 h 2504437"/>
              <a:gd name="connsiteX3314" fmla="*/ 2474269 w 3243376"/>
              <a:gd name="connsiteY3314" fmla="*/ 1932211 h 2504437"/>
              <a:gd name="connsiteX3315" fmla="*/ 2474268 w 3243376"/>
              <a:gd name="connsiteY3315" fmla="*/ 1943725 h 2504437"/>
              <a:gd name="connsiteX3316" fmla="*/ 1526180 w 3243376"/>
              <a:gd name="connsiteY3316" fmla="*/ 1476418 h 2504437"/>
              <a:gd name="connsiteX3317" fmla="*/ 1545122 w 3243376"/>
              <a:gd name="connsiteY3317" fmla="*/ 1469941 h 2504437"/>
              <a:gd name="connsiteX3318" fmla="*/ 1533609 w 3243376"/>
              <a:gd name="connsiteY3318" fmla="*/ 1469942 h 2504437"/>
              <a:gd name="connsiteX3319" fmla="*/ 1522671 w 3243376"/>
              <a:gd name="connsiteY3319" fmla="*/ 1469942 h 2504437"/>
              <a:gd name="connsiteX3320" fmla="*/ 1526180 w 3243376"/>
              <a:gd name="connsiteY3320" fmla="*/ 1476418 h 2504437"/>
              <a:gd name="connsiteX3321" fmla="*/ 2556016 w 3243376"/>
              <a:gd name="connsiteY3321" fmla="*/ 1986901 h 2504437"/>
              <a:gd name="connsiteX3322" fmla="*/ 2544501 w 3243376"/>
              <a:gd name="connsiteY3322" fmla="*/ 1964450 h 2504437"/>
              <a:gd name="connsiteX3323" fmla="*/ 2556016 w 3243376"/>
              <a:gd name="connsiteY3323" fmla="*/ 1986901 h 2504437"/>
              <a:gd name="connsiteX3324" fmla="*/ 2533564 w 3243376"/>
              <a:gd name="connsiteY3324" fmla="*/ 1975964 h 2504437"/>
              <a:gd name="connsiteX3325" fmla="*/ 2533563 w 3243376"/>
              <a:gd name="connsiteY3325" fmla="*/ 1964450 h 2504437"/>
              <a:gd name="connsiteX3326" fmla="*/ 2545078 w 3243376"/>
              <a:gd name="connsiteY3326" fmla="*/ 1952936 h 2504437"/>
              <a:gd name="connsiteX3327" fmla="*/ 2533563 w 3243376"/>
              <a:gd name="connsiteY3327" fmla="*/ 1964450 h 2504437"/>
              <a:gd name="connsiteX3328" fmla="*/ 2522050 w 3243376"/>
              <a:gd name="connsiteY3328" fmla="*/ 1964450 h 2504437"/>
              <a:gd name="connsiteX3329" fmla="*/ 1953856 w 3243376"/>
              <a:gd name="connsiteY3329" fmla="*/ 1694456 h 2504437"/>
              <a:gd name="connsiteX3330" fmla="*/ 1953856 w 3243376"/>
              <a:gd name="connsiteY3330" fmla="*/ 1682943 h 2504437"/>
              <a:gd name="connsiteX3331" fmla="*/ 1965369 w 3243376"/>
              <a:gd name="connsiteY3331" fmla="*/ 1682943 h 2504437"/>
              <a:gd name="connsiteX3332" fmla="*/ 1965369 w 3243376"/>
              <a:gd name="connsiteY3332" fmla="*/ 1694456 h 2504437"/>
              <a:gd name="connsiteX3333" fmla="*/ 1953856 w 3243376"/>
              <a:gd name="connsiteY3333" fmla="*/ 1694456 h 2504437"/>
              <a:gd name="connsiteX3334" fmla="*/ 1749489 w 3243376"/>
              <a:gd name="connsiteY3334" fmla="*/ 1593712 h 2504437"/>
              <a:gd name="connsiteX3335" fmla="*/ 1761003 w 3243376"/>
              <a:gd name="connsiteY3335" fmla="*/ 1571260 h 2504437"/>
              <a:gd name="connsiteX3336" fmla="*/ 1761003 w 3243376"/>
              <a:gd name="connsiteY3336" fmla="*/ 1582198 h 2504437"/>
              <a:gd name="connsiteX3337" fmla="*/ 1749489 w 3243376"/>
              <a:gd name="connsiteY3337" fmla="*/ 1593712 h 2504437"/>
              <a:gd name="connsiteX3338" fmla="*/ 2010847 w 3243376"/>
              <a:gd name="connsiteY3338" fmla="*/ 1728421 h 2504437"/>
              <a:gd name="connsiteX3339" fmla="*/ 2010847 w 3243376"/>
              <a:gd name="connsiteY3339" fmla="*/ 1705969 h 2504437"/>
              <a:gd name="connsiteX3340" fmla="*/ 2033298 w 3243376"/>
              <a:gd name="connsiteY3340" fmla="*/ 1705969 h 2504437"/>
              <a:gd name="connsiteX3341" fmla="*/ 2010847 w 3243376"/>
              <a:gd name="connsiteY3341" fmla="*/ 1728421 h 2504437"/>
              <a:gd name="connsiteX3342" fmla="*/ 2600918 w 3243376"/>
              <a:gd name="connsiteY3342" fmla="*/ 2023914 h 2504437"/>
              <a:gd name="connsiteX3343" fmla="*/ 2600919 w 3243376"/>
              <a:gd name="connsiteY3343" fmla="*/ 2020866 h 2504437"/>
              <a:gd name="connsiteX3344" fmla="*/ 2603643 w 3243376"/>
              <a:gd name="connsiteY3344" fmla="*/ 2022871 h 2504437"/>
              <a:gd name="connsiteX3345" fmla="*/ 2601602 w 3243376"/>
              <a:gd name="connsiteY3345" fmla="*/ 2024104 h 2504437"/>
              <a:gd name="connsiteX3346" fmla="*/ 1955294 w 3243376"/>
              <a:gd name="connsiteY3346" fmla="*/ 1704530 h 2504437"/>
              <a:gd name="connsiteX3347" fmla="*/ 1953856 w 3243376"/>
              <a:gd name="connsiteY3347" fmla="*/ 1694456 h 2504437"/>
              <a:gd name="connsiteX3348" fmla="*/ 1965369 w 3243376"/>
              <a:gd name="connsiteY3348" fmla="*/ 1705969 h 2504437"/>
              <a:gd name="connsiteX3349" fmla="*/ 1955294 w 3243376"/>
              <a:gd name="connsiteY3349" fmla="*/ 1704530 h 2504437"/>
              <a:gd name="connsiteX3350" fmla="*/ 1575058 w 3243376"/>
              <a:gd name="connsiteY3350" fmla="*/ 1517722 h 2504437"/>
              <a:gd name="connsiteX3351" fmla="*/ 1590602 w 3243376"/>
              <a:gd name="connsiteY3351" fmla="*/ 1514844 h 2504437"/>
              <a:gd name="connsiteX3352" fmla="*/ 1568150 w 3243376"/>
              <a:gd name="connsiteY3352" fmla="*/ 1503331 h 2504437"/>
              <a:gd name="connsiteX3353" fmla="*/ 1575058 w 3243376"/>
              <a:gd name="connsiteY3353" fmla="*/ 1517722 h 2504437"/>
              <a:gd name="connsiteX3354" fmla="*/ 2045388 w 3243376"/>
              <a:gd name="connsiteY3354" fmla="*/ 1750873 h 2504437"/>
              <a:gd name="connsiteX3355" fmla="*/ 2033874 w 3243376"/>
              <a:gd name="connsiteY3355" fmla="*/ 1739359 h 2504437"/>
              <a:gd name="connsiteX3356" fmla="*/ 2033874 w 3243376"/>
              <a:gd name="connsiteY3356" fmla="*/ 1727845 h 2504437"/>
              <a:gd name="connsiteX3357" fmla="*/ 2045388 w 3243376"/>
              <a:gd name="connsiteY3357" fmla="*/ 1739358 h 2504437"/>
              <a:gd name="connsiteX3358" fmla="*/ 2056901 w 3243376"/>
              <a:gd name="connsiteY3358" fmla="*/ 1716907 h 2504437"/>
              <a:gd name="connsiteX3359" fmla="*/ 2045388 w 3243376"/>
              <a:gd name="connsiteY3359" fmla="*/ 1705394 h 2504437"/>
              <a:gd name="connsiteX3360" fmla="*/ 2067839 w 3243376"/>
              <a:gd name="connsiteY3360" fmla="*/ 1716907 h 2504437"/>
              <a:gd name="connsiteX3361" fmla="*/ 2056326 w 3243376"/>
              <a:gd name="connsiteY3361" fmla="*/ 1728422 h 2504437"/>
              <a:gd name="connsiteX3362" fmla="*/ 2079929 w 3243376"/>
              <a:gd name="connsiteY3362" fmla="*/ 1728421 h 2504437"/>
              <a:gd name="connsiteX3363" fmla="*/ 2068415 w 3243376"/>
              <a:gd name="connsiteY3363" fmla="*/ 1750873 h 2504437"/>
              <a:gd name="connsiteX3364" fmla="*/ 2056901 w 3243376"/>
              <a:gd name="connsiteY3364" fmla="*/ 1750873 h 2504437"/>
              <a:gd name="connsiteX3365" fmla="*/ 2056901 w 3243376"/>
              <a:gd name="connsiteY3365" fmla="*/ 1739358 h 2504437"/>
              <a:gd name="connsiteX3366" fmla="*/ 2045388 w 3243376"/>
              <a:gd name="connsiteY3366" fmla="*/ 1750873 h 2504437"/>
              <a:gd name="connsiteX3367" fmla="*/ 1930828 w 3243376"/>
              <a:gd name="connsiteY3367" fmla="*/ 1694456 h 2504437"/>
              <a:gd name="connsiteX3368" fmla="*/ 1931279 w 3243376"/>
              <a:gd name="connsiteY3368" fmla="*/ 1694118 h 2504437"/>
              <a:gd name="connsiteX3369" fmla="*/ 1931404 w 3243376"/>
              <a:gd name="connsiteY3369" fmla="*/ 1694456 h 2504437"/>
              <a:gd name="connsiteX3370" fmla="*/ 1931332 w 3243376"/>
              <a:gd name="connsiteY3370" fmla="*/ 1694528 h 2504437"/>
              <a:gd name="connsiteX3371" fmla="*/ 2472757 w 3243376"/>
              <a:gd name="connsiteY3371" fmla="*/ 1963586 h 2504437"/>
              <a:gd name="connsiteX3372" fmla="*/ 2465634 w 3243376"/>
              <a:gd name="connsiteY3372" fmla="*/ 1953512 h 2504437"/>
              <a:gd name="connsiteX3373" fmla="*/ 2488085 w 3243376"/>
              <a:gd name="connsiteY3373" fmla="*/ 1953512 h 2504437"/>
              <a:gd name="connsiteX3374" fmla="*/ 2488085 w 3243376"/>
              <a:gd name="connsiteY3374" fmla="*/ 1965026 h 2504437"/>
              <a:gd name="connsiteX3375" fmla="*/ 2472757 w 3243376"/>
              <a:gd name="connsiteY3375" fmla="*/ 1963586 h 2504437"/>
              <a:gd name="connsiteX3376" fmla="*/ 2451241 w 3243376"/>
              <a:gd name="connsiteY3376" fmla="*/ 1954663 h 2504437"/>
              <a:gd name="connsiteX3377" fmla="*/ 2439728 w 3243376"/>
              <a:gd name="connsiteY3377" fmla="*/ 1920698 h 2504437"/>
              <a:gd name="connsiteX3378" fmla="*/ 2451242 w 3243376"/>
              <a:gd name="connsiteY3378" fmla="*/ 1920698 h 2504437"/>
              <a:gd name="connsiteX3379" fmla="*/ 2462755 w 3243376"/>
              <a:gd name="connsiteY3379" fmla="*/ 1932211 h 2504437"/>
              <a:gd name="connsiteX3380" fmla="*/ 2451241 w 3243376"/>
              <a:gd name="connsiteY3380" fmla="*/ 1954663 h 2504437"/>
              <a:gd name="connsiteX3381" fmla="*/ 1978322 w 3243376"/>
              <a:gd name="connsiteY3381" fmla="*/ 1721225 h 2504437"/>
              <a:gd name="connsiteX3382" fmla="*/ 1976882 w 3243376"/>
              <a:gd name="connsiteY3382" fmla="*/ 1716907 h 2504437"/>
              <a:gd name="connsiteX3383" fmla="*/ 1988396 w 3243376"/>
              <a:gd name="connsiteY3383" fmla="*/ 1716907 h 2504437"/>
              <a:gd name="connsiteX3384" fmla="*/ 1978322 w 3243376"/>
              <a:gd name="connsiteY3384" fmla="*/ 1721225 h 2504437"/>
              <a:gd name="connsiteX3385" fmla="*/ 1598661 w 3243376"/>
              <a:gd name="connsiteY3385" fmla="*/ 1534417 h 2504437"/>
              <a:gd name="connsiteX3386" fmla="*/ 1601540 w 3243376"/>
              <a:gd name="connsiteY3386" fmla="*/ 1525782 h 2504437"/>
              <a:gd name="connsiteX3387" fmla="*/ 1613053 w 3243376"/>
              <a:gd name="connsiteY3387" fmla="*/ 1525782 h 2504437"/>
              <a:gd name="connsiteX3388" fmla="*/ 1598661 w 3243376"/>
              <a:gd name="connsiteY3388" fmla="*/ 1534417 h 2504437"/>
              <a:gd name="connsiteX3389" fmla="*/ 2081655 w 3243376"/>
              <a:gd name="connsiteY3389" fmla="*/ 1774907 h 2504437"/>
              <a:gd name="connsiteX3390" fmla="*/ 2067264 w 3243376"/>
              <a:gd name="connsiteY3390" fmla="*/ 1762386 h 2504437"/>
              <a:gd name="connsiteX3391" fmla="*/ 2078777 w 3243376"/>
              <a:gd name="connsiteY3391" fmla="*/ 1762386 h 2504437"/>
              <a:gd name="connsiteX3392" fmla="*/ 2081655 w 3243376"/>
              <a:gd name="connsiteY3392" fmla="*/ 1774907 h 2504437"/>
              <a:gd name="connsiteX3393" fmla="*/ 1397173 w 3243376"/>
              <a:gd name="connsiteY3393" fmla="*/ 1435976 h 2504437"/>
              <a:gd name="connsiteX3394" fmla="*/ 1408687 w 3243376"/>
              <a:gd name="connsiteY3394" fmla="*/ 1424463 h 2504437"/>
              <a:gd name="connsiteX3395" fmla="*/ 1397173 w 3243376"/>
              <a:gd name="connsiteY3395" fmla="*/ 1435976 h 2504437"/>
              <a:gd name="connsiteX3396" fmla="*/ 2623370 w 3243376"/>
              <a:gd name="connsiteY3396" fmla="*/ 2043317 h 2504437"/>
              <a:gd name="connsiteX3397" fmla="*/ 2616461 w 3243376"/>
              <a:gd name="connsiteY3397" fmla="*/ 2032307 h 2504437"/>
              <a:gd name="connsiteX3398" fmla="*/ 2603643 w 3243376"/>
              <a:gd name="connsiteY3398" fmla="*/ 2022871 h 2504437"/>
              <a:gd name="connsiteX3399" fmla="*/ 2606963 w 3243376"/>
              <a:gd name="connsiteY3399" fmla="*/ 2020866 h 2504437"/>
              <a:gd name="connsiteX3400" fmla="*/ 2623945 w 3243376"/>
              <a:gd name="connsiteY3400" fmla="*/ 2020866 h 2504437"/>
              <a:gd name="connsiteX3401" fmla="*/ 2634883 w 3243376"/>
              <a:gd name="connsiteY3401" fmla="*/ 2031804 h 2504437"/>
              <a:gd name="connsiteX3402" fmla="*/ 2623370 w 3243376"/>
              <a:gd name="connsiteY3402" fmla="*/ 2043317 h 2504437"/>
              <a:gd name="connsiteX3403" fmla="*/ 2101228 w 3243376"/>
              <a:gd name="connsiteY3403" fmla="*/ 1784838 h 2504437"/>
              <a:gd name="connsiteX3404" fmla="*/ 2112743 w 3243376"/>
              <a:gd name="connsiteY3404" fmla="*/ 1762386 h 2504437"/>
              <a:gd name="connsiteX3405" fmla="*/ 2124256 w 3243376"/>
              <a:gd name="connsiteY3405" fmla="*/ 1762386 h 2504437"/>
              <a:gd name="connsiteX3406" fmla="*/ 2123681 w 3243376"/>
              <a:gd name="connsiteY3406" fmla="*/ 1784838 h 2504437"/>
              <a:gd name="connsiteX3407" fmla="*/ 2101228 w 3243376"/>
              <a:gd name="connsiteY3407" fmla="*/ 1784838 h 2504437"/>
              <a:gd name="connsiteX3408" fmla="*/ 1908557 w 3243376"/>
              <a:gd name="connsiteY3408" fmla="*/ 1699313 h 2504437"/>
              <a:gd name="connsiteX3409" fmla="*/ 1908377 w 3243376"/>
              <a:gd name="connsiteY3409" fmla="*/ 1694456 h 2504437"/>
              <a:gd name="connsiteX3410" fmla="*/ 1898014 w 3243376"/>
              <a:gd name="connsiteY3410" fmla="*/ 1659339 h 2504437"/>
              <a:gd name="connsiteX3411" fmla="*/ 1886501 w 3243376"/>
              <a:gd name="connsiteY3411" fmla="*/ 1681791 h 2504437"/>
              <a:gd name="connsiteX3412" fmla="*/ 1886501 w 3243376"/>
              <a:gd name="connsiteY3412" fmla="*/ 1659340 h 2504437"/>
              <a:gd name="connsiteX3413" fmla="*/ 1920465 w 3243376"/>
              <a:gd name="connsiteY3413" fmla="*/ 1670853 h 2504437"/>
              <a:gd name="connsiteX3414" fmla="*/ 1908952 w 3243376"/>
              <a:gd name="connsiteY3414" fmla="*/ 1670853 h 2504437"/>
              <a:gd name="connsiteX3415" fmla="*/ 1923038 w 3243376"/>
              <a:gd name="connsiteY3415" fmla="*/ 1677330 h 2504437"/>
              <a:gd name="connsiteX3416" fmla="*/ 1926187 w 3243376"/>
              <a:gd name="connsiteY3416" fmla="*/ 1679226 h 2504437"/>
              <a:gd name="connsiteX3417" fmla="*/ 1926367 w 3243376"/>
              <a:gd name="connsiteY3417" fmla="*/ 1680478 h 2504437"/>
              <a:gd name="connsiteX3418" fmla="*/ 1931403 w 3243376"/>
              <a:gd name="connsiteY3418" fmla="*/ 1682367 h 2504437"/>
              <a:gd name="connsiteX3419" fmla="*/ 1926187 w 3243376"/>
              <a:gd name="connsiteY3419" fmla="*/ 1679226 h 2504437"/>
              <a:gd name="connsiteX3420" fmla="*/ 1925647 w 3243376"/>
              <a:gd name="connsiteY3420" fmla="*/ 1675459 h 2504437"/>
              <a:gd name="connsiteX3421" fmla="*/ 1919890 w 3243376"/>
              <a:gd name="connsiteY3421" fmla="*/ 1659915 h 2504437"/>
              <a:gd name="connsiteX3422" fmla="*/ 1942342 w 3243376"/>
              <a:gd name="connsiteY3422" fmla="*/ 1659915 h 2504437"/>
              <a:gd name="connsiteX3423" fmla="*/ 1930828 w 3243376"/>
              <a:gd name="connsiteY3423" fmla="*/ 1671429 h 2504437"/>
              <a:gd name="connsiteX3424" fmla="*/ 1942342 w 3243376"/>
              <a:gd name="connsiteY3424" fmla="*/ 1682943 h 2504437"/>
              <a:gd name="connsiteX3425" fmla="*/ 1939679 w 3243376"/>
              <a:gd name="connsiteY3425" fmla="*/ 1672868 h 2504437"/>
              <a:gd name="connsiteX3426" fmla="*/ 1952945 w 3243376"/>
              <a:gd name="connsiteY3426" fmla="*/ 1671521 h 2504437"/>
              <a:gd name="connsiteX3427" fmla="*/ 1953547 w 3243376"/>
              <a:gd name="connsiteY3427" fmla="*/ 1671841 h 2504437"/>
              <a:gd name="connsiteX3428" fmla="*/ 1949538 w 3243376"/>
              <a:gd name="connsiteY3428" fmla="*/ 1677186 h 2504437"/>
              <a:gd name="connsiteX3429" fmla="*/ 1953856 w 3243376"/>
              <a:gd name="connsiteY3429" fmla="*/ 1682943 h 2504437"/>
              <a:gd name="connsiteX3430" fmla="*/ 1942342 w 3243376"/>
              <a:gd name="connsiteY3430" fmla="*/ 1694456 h 2504437"/>
              <a:gd name="connsiteX3431" fmla="*/ 1936585 w 3243376"/>
              <a:gd name="connsiteY3431" fmla="*/ 1690138 h 2504437"/>
              <a:gd name="connsiteX3432" fmla="*/ 1931279 w 3243376"/>
              <a:gd name="connsiteY3432" fmla="*/ 1694118 h 2504437"/>
              <a:gd name="connsiteX3433" fmla="*/ 1929605 w 3243376"/>
              <a:gd name="connsiteY3433" fmla="*/ 1689599 h 2504437"/>
              <a:gd name="connsiteX3434" fmla="*/ 1919890 w 3243376"/>
              <a:gd name="connsiteY3434" fmla="*/ 1694456 h 2504437"/>
              <a:gd name="connsiteX3435" fmla="*/ 1908557 w 3243376"/>
              <a:gd name="connsiteY3435" fmla="*/ 1699313 h 2504437"/>
              <a:gd name="connsiteX3436" fmla="*/ 1919890 w 3243376"/>
              <a:gd name="connsiteY3436" fmla="*/ 1705969 h 2504437"/>
              <a:gd name="connsiteX3437" fmla="*/ 1931332 w 3243376"/>
              <a:gd name="connsiteY3437" fmla="*/ 1694528 h 2504437"/>
              <a:gd name="connsiteX3438" fmla="*/ 1940902 w 3243376"/>
              <a:gd name="connsiteY3438" fmla="*/ 1695895 h 2504437"/>
              <a:gd name="connsiteX3439" fmla="*/ 1942341 w 3243376"/>
              <a:gd name="connsiteY3439" fmla="*/ 1705969 h 2504437"/>
              <a:gd name="connsiteX3440" fmla="*/ 1919890 w 3243376"/>
              <a:gd name="connsiteY3440" fmla="*/ 1705969 h 2504437"/>
              <a:gd name="connsiteX3441" fmla="*/ 1738128 w 3243376"/>
              <a:gd name="connsiteY3441" fmla="*/ 1625878 h 2504437"/>
              <a:gd name="connsiteX3442" fmla="*/ 1727038 w 3243376"/>
              <a:gd name="connsiteY3442" fmla="*/ 1616164 h 2504437"/>
              <a:gd name="connsiteX3443" fmla="*/ 1737976 w 3243376"/>
              <a:gd name="connsiteY3443" fmla="*/ 1616164 h 2504437"/>
              <a:gd name="connsiteX3444" fmla="*/ 1749489 w 3243376"/>
              <a:gd name="connsiteY3444" fmla="*/ 1627677 h 2504437"/>
              <a:gd name="connsiteX3445" fmla="*/ 1738128 w 3243376"/>
              <a:gd name="connsiteY3445" fmla="*/ 1625878 h 2504437"/>
              <a:gd name="connsiteX3446" fmla="*/ 1851960 w 3243376"/>
              <a:gd name="connsiteY3446" fmla="*/ 1683518 h 2504437"/>
              <a:gd name="connsiteX3447" fmla="*/ 1874411 w 3243376"/>
              <a:gd name="connsiteY3447" fmla="*/ 1649553 h 2504437"/>
              <a:gd name="connsiteX3448" fmla="*/ 1851960 w 3243376"/>
              <a:gd name="connsiteY3448" fmla="*/ 1683518 h 2504437"/>
              <a:gd name="connsiteX3449" fmla="*/ 1760427 w 3243376"/>
              <a:gd name="connsiteY3449" fmla="*/ 1638615 h 2504437"/>
              <a:gd name="connsiteX3450" fmla="*/ 1771940 w 3243376"/>
              <a:gd name="connsiteY3450" fmla="*/ 1627102 h 2504437"/>
              <a:gd name="connsiteX3451" fmla="*/ 1771940 w 3243376"/>
              <a:gd name="connsiteY3451" fmla="*/ 1638615 h 2504437"/>
              <a:gd name="connsiteX3452" fmla="*/ 1760427 w 3243376"/>
              <a:gd name="connsiteY3452" fmla="*/ 1638615 h 2504437"/>
              <a:gd name="connsiteX3453" fmla="*/ 2658486 w 3243376"/>
              <a:gd name="connsiteY3453" fmla="*/ 2088221 h 2504437"/>
              <a:gd name="connsiteX3454" fmla="*/ 2646973 w 3243376"/>
              <a:gd name="connsiteY3454" fmla="*/ 2065769 h 2504437"/>
              <a:gd name="connsiteX3455" fmla="*/ 2658486 w 3243376"/>
              <a:gd name="connsiteY3455" fmla="*/ 2065769 h 2504437"/>
              <a:gd name="connsiteX3456" fmla="*/ 2646972 w 3243376"/>
              <a:gd name="connsiteY3456" fmla="*/ 2043317 h 2504437"/>
              <a:gd name="connsiteX3457" fmla="*/ 2658486 w 3243376"/>
              <a:gd name="connsiteY3457" fmla="*/ 2088221 h 2504437"/>
              <a:gd name="connsiteX3458" fmla="*/ 1317730 w 3243376"/>
              <a:gd name="connsiteY3458" fmla="*/ 1425038 h 2504437"/>
              <a:gd name="connsiteX3459" fmla="*/ 1317730 w 3243376"/>
              <a:gd name="connsiteY3459" fmla="*/ 1391073 h 2504437"/>
              <a:gd name="connsiteX3460" fmla="*/ 1306217 w 3243376"/>
              <a:gd name="connsiteY3460" fmla="*/ 1402587 h 2504437"/>
              <a:gd name="connsiteX3461" fmla="*/ 1317730 w 3243376"/>
              <a:gd name="connsiteY3461" fmla="*/ 1425038 h 2504437"/>
              <a:gd name="connsiteX3462" fmla="*/ 2589404 w 3243376"/>
              <a:gd name="connsiteY3462" fmla="*/ 2054831 h 2504437"/>
              <a:gd name="connsiteX3463" fmla="*/ 2589405 w 3243376"/>
              <a:gd name="connsiteY3463" fmla="*/ 2032379 h 2504437"/>
              <a:gd name="connsiteX3464" fmla="*/ 2577891 w 3243376"/>
              <a:gd name="connsiteY3464" fmla="*/ 2009928 h 2504437"/>
              <a:gd name="connsiteX3465" fmla="*/ 2543926 w 3243376"/>
              <a:gd name="connsiteY3465" fmla="*/ 1998415 h 2504437"/>
              <a:gd name="connsiteX3466" fmla="*/ 2543926 w 3243376"/>
              <a:gd name="connsiteY3466" fmla="*/ 1986900 h 2504437"/>
              <a:gd name="connsiteX3467" fmla="*/ 2532413 w 3243376"/>
              <a:gd name="connsiteY3467" fmla="*/ 1986901 h 2504437"/>
              <a:gd name="connsiteX3468" fmla="*/ 2532413 w 3243376"/>
              <a:gd name="connsiteY3468" fmla="*/ 1975388 h 2504437"/>
              <a:gd name="connsiteX3469" fmla="*/ 2520899 w 3243376"/>
              <a:gd name="connsiteY3469" fmla="*/ 1975388 h 2504437"/>
              <a:gd name="connsiteX3470" fmla="*/ 2509386 w 3243376"/>
              <a:gd name="connsiteY3470" fmla="*/ 1975387 h 2504437"/>
              <a:gd name="connsiteX3471" fmla="*/ 2520900 w 3243376"/>
              <a:gd name="connsiteY3471" fmla="*/ 1952936 h 2504437"/>
              <a:gd name="connsiteX3472" fmla="*/ 2532413 w 3243376"/>
              <a:gd name="connsiteY3472" fmla="*/ 1952936 h 2504437"/>
              <a:gd name="connsiteX3473" fmla="*/ 2543926 w 3243376"/>
              <a:gd name="connsiteY3473" fmla="*/ 1952936 h 2504437"/>
              <a:gd name="connsiteX3474" fmla="*/ 2532413 w 3243376"/>
              <a:gd name="connsiteY3474" fmla="*/ 1930485 h 2504437"/>
              <a:gd name="connsiteX3475" fmla="*/ 2543926 w 3243376"/>
              <a:gd name="connsiteY3475" fmla="*/ 1930485 h 2504437"/>
              <a:gd name="connsiteX3476" fmla="*/ 2543926 w 3243376"/>
              <a:gd name="connsiteY3476" fmla="*/ 1941998 h 2504437"/>
              <a:gd name="connsiteX3477" fmla="*/ 2555440 w 3243376"/>
              <a:gd name="connsiteY3477" fmla="*/ 1908033 h 2504437"/>
              <a:gd name="connsiteX3478" fmla="*/ 2577891 w 3243376"/>
              <a:gd name="connsiteY3478" fmla="*/ 1964450 h 2504437"/>
              <a:gd name="connsiteX3479" fmla="*/ 2566377 w 3243376"/>
              <a:gd name="connsiteY3479" fmla="*/ 1986900 h 2504437"/>
              <a:gd name="connsiteX3480" fmla="*/ 2577891 w 3243376"/>
              <a:gd name="connsiteY3480" fmla="*/ 2009353 h 2504437"/>
              <a:gd name="connsiteX3481" fmla="*/ 2589405 w 3243376"/>
              <a:gd name="connsiteY3481" fmla="*/ 1986901 h 2504437"/>
              <a:gd name="connsiteX3482" fmla="*/ 2600919 w 3243376"/>
              <a:gd name="connsiteY3482" fmla="*/ 1986900 h 2504437"/>
              <a:gd name="connsiteX3483" fmla="*/ 2612432 w 3243376"/>
              <a:gd name="connsiteY3483" fmla="*/ 1986900 h 2504437"/>
              <a:gd name="connsiteX3484" fmla="*/ 2623945 w 3243376"/>
              <a:gd name="connsiteY3484" fmla="*/ 2009353 h 2504437"/>
              <a:gd name="connsiteX3485" fmla="*/ 2589980 w 3243376"/>
              <a:gd name="connsiteY3485" fmla="*/ 2020866 h 2504437"/>
              <a:gd name="connsiteX3486" fmla="*/ 2600918 w 3243376"/>
              <a:gd name="connsiteY3486" fmla="*/ 2023914 h 2504437"/>
              <a:gd name="connsiteX3487" fmla="*/ 2600918 w 3243376"/>
              <a:gd name="connsiteY3487" fmla="*/ 2054831 h 2504437"/>
              <a:gd name="connsiteX3488" fmla="*/ 2589404 w 3243376"/>
              <a:gd name="connsiteY3488" fmla="*/ 2054831 h 2504437"/>
              <a:gd name="connsiteX3489" fmla="*/ 1942918 w 3243376"/>
              <a:gd name="connsiteY3489" fmla="*/ 1739935 h 2504437"/>
              <a:gd name="connsiteX3490" fmla="*/ 1941951 w 3243376"/>
              <a:gd name="connsiteY3490" fmla="*/ 1730270 h 2504437"/>
              <a:gd name="connsiteX3491" fmla="*/ 1942918 w 3243376"/>
              <a:gd name="connsiteY3491" fmla="*/ 1728422 h 2504437"/>
              <a:gd name="connsiteX3492" fmla="*/ 1941841 w 3243376"/>
              <a:gd name="connsiteY3492" fmla="*/ 1729168 h 2504437"/>
              <a:gd name="connsiteX3493" fmla="*/ 1941478 w 3243376"/>
              <a:gd name="connsiteY3493" fmla="*/ 1725543 h 2504437"/>
              <a:gd name="connsiteX3494" fmla="*/ 1931404 w 3243376"/>
              <a:gd name="connsiteY3494" fmla="*/ 1728421 h 2504437"/>
              <a:gd name="connsiteX3495" fmla="*/ 1942918 w 3243376"/>
              <a:gd name="connsiteY3495" fmla="*/ 1716907 h 2504437"/>
              <a:gd name="connsiteX3496" fmla="*/ 1965369 w 3243376"/>
              <a:gd name="connsiteY3496" fmla="*/ 1716907 h 2504437"/>
              <a:gd name="connsiteX3497" fmla="*/ 1988395 w 3243376"/>
              <a:gd name="connsiteY3497" fmla="*/ 1728421 h 2504437"/>
              <a:gd name="connsiteX3498" fmla="*/ 1976882 w 3243376"/>
              <a:gd name="connsiteY3498" fmla="*/ 1739935 h 2504437"/>
              <a:gd name="connsiteX3499" fmla="*/ 1976882 w 3243376"/>
              <a:gd name="connsiteY3499" fmla="*/ 1728422 h 2504437"/>
              <a:gd name="connsiteX3500" fmla="*/ 1942918 w 3243376"/>
              <a:gd name="connsiteY3500" fmla="*/ 1739935 h 2504437"/>
              <a:gd name="connsiteX3501" fmla="*/ 1283764 w 3243376"/>
              <a:gd name="connsiteY3501" fmla="*/ 1413525 h 2504437"/>
              <a:gd name="connsiteX3502" fmla="*/ 1272251 w 3243376"/>
              <a:gd name="connsiteY3502" fmla="*/ 1402011 h 2504437"/>
              <a:gd name="connsiteX3503" fmla="*/ 1908377 w 3243376"/>
              <a:gd name="connsiteY3503" fmla="*/ 1727845 h 2504437"/>
              <a:gd name="connsiteX3504" fmla="*/ 1908377 w 3243376"/>
              <a:gd name="connsiteY3504" fmla="*/ 1705394 h 2504437"/>
              <a:gd name="connsiteX3505" fmla="*/ 1919890 w 3243376"/>
              <a:gd name="connsiteY3505" fmla="*/ 1716907 h 2504437"/>
              <a:gd name="connsiteX3506" fmla="*/ 1919890 w 3243376"/>
              <a:gd name="connsiteY3506" fmla="*/ 1727845 h 2504437"/>
              <a:gd name="connsiteX3507" fmla="*/ 1908377 w 3243376"/>
              <a:gd name="connsiteY3507" fmla="*/ 1727845 h 2504437"/>
              <a:gd name="connsiteX3508" fmla="*/ 1953855 w 3243376"/>
              <a:gd name="connsiteY3508" fmla="*/ 1750873 h 2504437"/>
              <a:gd name="connsiteX3509" fmla="*/ 1976306 w 3243376"/>
              <a:gd name="connsiteY3509" fmla="*/ 1750873 h 2504437"/>
              <a:gd name="connsiteX3510" fmla="*/ 1953855 w 3243376"/>
              <a:gd name="connsiteY3510" fmla="*/ 1750873 h 2504437"/>
              <a:gd name="connsiteX3511" fmla="*/ 1613053 w 3243376"/>
              <a:gd name="connsiteY3511" fmla="*/ 1582775 h 2504437"/>
              <a:gd name="connsiteX3512" fmla="*/ 1613053 w 3243376"/>
              <a:gd name="connsiteY3512" fmla="*/ 1571260 h 2504437"/>
              <a:gd name="connsiteX3513" fmla="*/ 1613053 w 3243376"/>
              <a:gd name="connsiteY3513" fmla="*/ 1582775 h 2504437"/>
              <a:gd name="connsiteX3514" fmla="*/ 1873939 w 3243376"/>
              <a:gd name="connsiteY3514" fmla="*/ 1717237 h 2504437"/>
              <a:gd name="connsiteX3515" fmla="*/ 1863402 w 3243376"/>
              <a:gd name="connsiteY3515" fmla="*/ 1711727 h 2504437"/>
              <a:gd name="connsiteX3516" fmla="*/ 1851960 w 3243376"/>
              <a:gd name="connsiteY3516" fmla="*/ 1705969 h 2504437"/>
              <a:gd name="connsiteX3517" fmla="*/ 1851960 w 3243376"/>
              <a:gd name="connsiteY3517" fmla="*/ 1694456 h 2504437"/>
              <a:gd name="connsiteX3518" fmla="*/ 1874411 w 3243376"/>
              <a:gd name="connsiteY3518" fmla="*/ 1705969 h 2504437"/>
              <a:gd name="connsiteX3519" fmla="*/ 1874412 w 3243376"/>
              <a:gd name="connsiteY3519" fmla="*/ 1707409 h 2504437"/>
              <a:gd name="connsiteX3520" fmla="*/ 1874411 w 3243376"/>
              <a:gd name="connsiteY3520" fmla="*/ 1716910 h 2504437"/>
              <a:gd name="connsiteX3521" fmla="*/ 1874411 w 3243376"/>
              <a:gd name="connsiteY3521" fmla="*/ 1716907 h 2504437"/>
              <a:gd name="connsiteX3522" fmla="*/ 1908377 w 3243376"/>
              <a:gd name="connsiteY3522" fmla="*/ 1739359 h 2504437"/>
              <a:gd name="connsiteX3523" fmla="*/ 1919890 w 3243376"/>
              <a:gd name="connsiteY3523" fmla="*/ 1727845 h 2504437"/>
              <a:gd name="connsiteX3524" fmla="*/ 1908377 w 3243376"/>
              <a:gd name="connsiteY3524" fmla="*/ 1739359 h 2504437"/>
              <a:gd name="connsiteX3525" fmla="*/ 1931404 w 3243376"/>
              <a:gd name="connsiteY3525" fmla="*/ 1750873 h 2504437"/>
              <a:gd name="connsiteX3526" fmla="*/ 1931404 w 3243376"/>
              <a:gd name="connsiteY3526" fmla="*/ 1728421 h 2504437"/>
              <a:gd name="connsiteX3527" fmla="*/ 1936261 w 3243376"/>
              <a:gd name="connsiteY3527" fmla="*/ 1733036 h 2504437"/>
              <a:gd name="connsiteX3528" fmla="*/ 1941841 w 3243376"/>
              <a:gd name="connsiteY3528" fmla="*/ 1729168 h 2504437"/>
              <a:gd name="connsiteX3529" fmla="*/ 1941951 w 3243376"/>
              <a:gd name="connsiteY3529" fmla="*/ 1730270 h 2504437"/>
              <a:gd name="connsiteX3530" fmla="*/ 1937160 w 3243376"/>
              <a:gd name="connsiteY3530" fmla="*/ 1739431 h 2504437"/>
              <a:gd name="connsiteX3531" fmla="*/ 1931404 w 3243376"/>
              <a:gd name="connsiteY3531" fmla="*/ 1750873 h 2504437"/>
              <a:gd name="connsiteX3532" fmla="*/ 1817945 w 3243376"/>
              <a:gd name="connsiteY3532" fmla="*/ 1694757 h 2504437"/>
              <a:gd name="connsiteX3533" fmla="*/ 1817824 w 3243376"/>
              <a:gd name="connsiteY3533" fmla="*/ 1694687 h 2504437"/>
              <a:gd name="connsiteX3534" fmla="*/ 1817994 w 3243376"/>
              <a:gd name="connsiteY3534" fmla="*/ 1694456 h 2504437"/>
              <a:gd name="connsiteX3535" fmla="*/ 1476617 w 3243376"/>
              <a:gd name="connsiteY3535" fmla="*/ 1525782 h 2504437"/>
              <a:gd name="connsiteX3536" fmla="*/ 1488131 w 3243376"/>
              <a:gd name="connsiteY3536" fmla="*/ 1514269 h 2504437"/>
              <a:gd name="connsiteX3537" fmla="*/ 1476617 w 3243376"/>
              <a:gd name="connsiteY3537" fmla="*/ 1514269 h 2504437"/>
              <a:gd name="connsiteX3538" fmla="*/ 1538843 w 3243376"/>
              <a:gd name="connsiteY3538" fmla="*/ 1556817 h 2504437"/>
              <a:gd name="connsiteX3539" fmla="*/ 1538420 w 3243376"/>
              <a:gd name="connsiteY3539" fmla="*/ 1556079 h 2504437"/>
              <a:gd name="connsiteX3540" fmla="*/ 1538646 w 3243376"/>
              <a:gd name="connsiteY3540" fmla="*/ 1555934 h 2504437"/>
              <a:gd name="connsiteX3541" fmla="*/ 1817419 w 3243376"/>
              <a:gd name="connsiteY3541" fmla="*/ 1695237 h 2504437"/>
              <a:gd name="connsiteX3542" fmla="*/ 1817419 w 3243376"/>
              <a:gd name="connsiteY3542" fmla="*/ 1694456 h 2504437"/>
              <a:gd name="connsiteX3543" fmla="*/ 1817824 w 3243376"/>
              <a:gd name="connsiteY3543" fmla="*/ 1694687 h 2504437"/>
              <a:gd name="connsiteX3544" fmla="*/ 1540085 w 3243376"/>
              <a:gd name="connsiteY3544" fmla="*/ 1562410 h 2504437"/>
              <a:gd name="connsiteX3545" fmla="*/ 1539366 w 3243376"/>
              <a:gd name="connsiteY3545" fmla="*/ 1559172 h 2504437"/>
              <a:gd name="connsiteX3546" fmla="*/ 1538843 w 3243376"/>
              <a:gd name="connsiteY3546" fmla="*/ 1556817 h 2504437"/>
              <a:gd name="connsiteX3547" fmla="*/ 1539366 w 3243376"/>
              <a:gd name="connsiteY3547" fmla="*/ 1557732 h 2504437"/>
              <a:gd name="connsiteX3548" fmla="*/ 1545123 w 3243376"/>
              <a:gd name="connsiteY3548" fmla="*/ 1559172 h 2504437"/>
              <a:gd name="connsiteX3549" fmla="*/ 1540085 w 3243376"/>
              <a:gd name="connsiteY3549" fmla="*/ 1562410 h 2504437"/>
              <a:gd name="connsiteX3550" fmla="*/ 1806481 w 3243376"/>
              <a:gd name="connsiteY3550" fmla="*/ 1694456 h 2504437"/>
              <a:gd name="connsiteX3551" fmla="*/ 1795544 w 3243376"/>
              <a:gd name="connsiteY3551" fmla="*/ 1672005 h 2504437"/>
              <a:gd name="connsiteX3552" fmla="*/ 1817995 w 3243376"/>
              <a:gd name="connsiteY3552" fmla="*/ 1672005 h 2504437"/>
              <a:gd name="connsiteX3553" fmla="*/ 1817994 w 3243376"/>
              <a:gd name="connsiteY3553" fmla="*/ 1660491 h 2504437"/>
              <a:gd name="connsiteX3554" fmla="*/ 1806481 w 3243376"/>
              <a:gd name="connsiteY3554" fmla="*/ 1672005 h 2504437"/>
              <a:gd name="connsiteX3555" fmla="*/ 1794967 w 3243376"/>
              <a:gd name="connsiteY3555" fmla="*/ 1627102 h 2504437"/>
              <a:gd name="connsiteX3556" fmla="*/ 1817419 w 3243376"/>
              <a:gd name="connsiteY3556" fmla="*/ 1615588 h 2504437"/>
              <a:gd name="connsiteX3557" fmla="*/ 1828933 w 3243376"/>
              <a:gd name="connsiteY3557" fmla="*/ 1672005 h 2504437"/>
              <a:gd name="connsiteX3558" fmla="*/ 1806481 w 3243376"/>
              <a:gd name="connsiteY3558" fmla="*/ 1694456 h 2504437"/>
              <a:gd name="connsiteX3559" fmla="*/ 2033298 w 3243376"/>
              <a:gd name="connsiteY3559" fmla="*/ 1806959 h 2504437"/>
              <a:gd name="connsiteX3560" fmla="*/ 2026547 w 3243376"/>
              <a:gd name="connsiteY3560" fmla="*/ 1803102 h 2504437"/>
              <a:gd name="connsiteX3561" fmla="*/ 2022360 w 3243376"/>
              <a:gd name="connsiteY3561" fmla="*/ 1795776 h 2504437"/>
              <a:gd name="connsiteX3562" fmla="*/ 2033298 w 3243376"/>
              <a:gd name="connsiteY3562" fmla="*/ 1795776 h 2504437"/>
              <a:gd name="connsiteX3563" fmla="*/ 2033298 w 3243376"/>
              <a:gd name="connsiteY3563" fmla="*/ 1806786 h 2504437"/>
              <a:gd name="connsiteX3564" fmla="*/ 2033298 w 3243376"/>
              <a:gd name="connsiteY3564" fmla="*/ 1807144 h 2504437"/>
              <a:gd name="connsiteX3565" fmla="*/ 2033298 w 3243376"/>
              <a:gd name="connsiteY3565" fmla="*/ 1806959 h 2504437"/>
              <a:gd name="connsiteX3566" fmla="*/ 2033875 w 3243376"/>
              <a:gd name="connsiteY3566" fmla="*/ 1807289 h 2504437"/>
              <a:gd name="connsiteX3567" fmla="*/ 1556637 w 3243376"/>
              <a:gd name="connsiteY3567" fmla="*/ 1571260 h 2504437"/>
              <a:gd name="connsiteX3568" fmla="*/ 1568150 w 3243376"/>
              <a:gd name="connsiteY3568" fmla="*/ 1559747 h 2504437"/>
              <a:gd name="connsiteX3569" fmla="*/ 1556637 w 3243376"/>
              <a:gd name="connsiteY3569" fmla="*/ 1559747 h 2504437"/>
              <a:gd name="connsiteX3570" fmla="*/ 1896429 w 3243376"/>
              <a:gd name="connsiteY3570" fmla="*/ 1740188 h 2504437"/>
              <a:gd name="connsiteX3571" fmla="*/ 1896406 w 3243376"/>
              <a:gd name="connsiteY3571" fmla="*/ 1739935 h 2504437"/>
              <a:gd name="connsiteX3572" fmla="*/ 1897439 w 3243376"/>
              <a:gd name="connsiteY3572" fmla="*/ 1739935 h 2504437"/>
              <a:gd name="connsiteX3573" fmla="*/ 1885924 w 3243376"/>
              <a:gd name="connsiteY3573" fmla="*/ 1739935 h 2504437"/>
              <a:gd name="connsiteX3574" fmla="*/ 1885924 w 3243376"/>
              <a:gd name="connsiteY3574" fmla="*/ 1728421 h 2504437"/>
              <a:gd name="connsiteX3575" fmla="*/ 1895999 w 3243376"/>
              <a:gd name="connsiteY3575" fmla="*/ 1735401 h 2504437"/>
              <a:gd name="connsiteX3576" fmla="*/ 1896406 w 3243376"/>
              <a:gd name="connsiteY3576" fmla="*/ 1739935 h 2504437"/>
              <a:gd name="connsiteX3577" fmla="*/ 1635504 w 3243376"/>
              <a:gd name="connsiteY3577" fmla="*/ 1616164 h 2504437"/>
              <a:gd name="connsiteX3578" fmla="*/ 1647019 w 3243376"/>
              <a:gd name="connsiteY3578" fmla="*/ 1582198 h 2504437"/>
              <a:gd name="connsiteX3579" fmla="*/ 1647019 w 3243376"/>
              <a:gd name="connsiteY3579" fmla="*/ 1604651 h 2504437"/>
              <a:gd name="connsiteX3580" fmla="*/ 1635504 w 3243376"/>
              <a:gd name="connsiteY3580" fmla="*/ 1616164 h 2504437"/>
              <a:gd name="connsiteX3581" fmla="*/ 1828860 w 3243376"/>
              <a:gd name="connsiteY3581" fmla="*/ 1716044 h 2504437"/>
              <a:gd name="connsiteX3582" fmla="*/ 1817419 w 3243376"/>
              <a:gd name="connsiteY3582" fmla="*/ 1705969 h 2504437"/>
              <a:gd name="connsiteX3583" fmla="*/ 1817418 w 3243376"/>
              <a:gd name="connsiteY3583" fmla="*/ 1704530 h 2504437"/>
              <a:gd name="connsiteX3584" fmla="*/ 1817419 w 3243376"/>
              <a:gd name="connsiteY3584" fmla="*/ 1697993 h 2504437"/>
              <a:gd name="connsiteX3585" fmla="*/ 1817945 w 3243376"/>
              <a:gd name="connsiteY3585" fmla="*/ 1694757 h 2504437"/>
              <a:gd name="connsiteX3586" fmla="*/ 1827493 w 3243376"/>
              <a:gd name="connsiteY3586" fmla="*/ 1700213 h 2504437"/>
              <a:gd name="connsiteX3587" fmla="*/ 1828933 w 3243376"/>
              <a:gd name="connsiteY3587" fmla="*/ 1705970 h 2504437"/>
              <a:gd name="connsiteX3588" fmla="*/ 1840447 w 3243376"/>
              <a:gd name="connsiteY3588" fmla="*/ 1705969 h 2504437"/>
              <a:gd name="connsiteX3589" fmla="*/ 1839870 w 3243376"/>
              <a:gd name="connsiteY3589" fmla="*/ 1717483 h 2504437"/>
              <a:gd name="connsiteX3590" fmla="*/ 1828860 w 3243376"/>
              <a:gd name="connsiteY3590" fmla="*/ 1716044 h 2504437"/>
              <a:gd name="connsiteX3591" fmla="*/ 1737975 w 3243376"/>
              <a:gd name="connsiteY3591" fmla="*/ 1672005 h 2504437"/>
              <a:gd name="connsiteX3592" fmla="*/ 1726462 w 3243376"/>
              <a:gd name="connsiteY3592" fmla="*/ 1660491 h 2504437"/>
              <a:gd name="connsiteX3593" fmla="*/ 1737975 w 3243376"/>
              <a:gd name="connsiteY3593" fmla="*/ 1660491 h 2504437"/>
              <a:gd name="connsiteX3594" fmla="*/ 1737975 w 3243376"/>
              <a:gd name="connsiteY3594" fmla="*/ 1672005 h 2504437"/>
              <a:gd name="connsiteX3595" fmla="*/ 1419783 w 3243376"/>
              <a:gd name="connsiteY3595" fmla="*/ 1514844 h 2504437"/>
              <a:gd name="connsiteX3596" fmla="*/ 1422018 w 3243376"/>
              <a:gd name="connsiteY3596" fmla="*/ 1513081 h 2504437"/>
              <a:gd name="connsiteX3597" fmla="*/ 1424034 w 3243376"/>
              <a:gd name="connsiteY3597" fmla="*/ 1512275 h 2504437"/>
              <a:gd name="connsiteX3598" fmla="*/ 1424518 w 3243376"/>
              <a:gd name="connsiteY3598" fmla="*/ 1513405 h 2504437"/>
              <a:gd name="connsiteX3599" fmla="*/ 1420200 w 3243376"/>
              <a:gd name="connsiteY3599" fmla="*/ 1514844 h 2504437"/>
              <a:gd name="connsiteX3600" fmla="*/ 1885925 w 3243376"/>
              <a:gd name="connsiteY3600" fmla="*/ 1751448 h 2504437"/>
              <a:gd name="connsiteX3601" fmla="*/ 1891682 w 3243376"/>
              <a:gd name="connsiteY3601" fmla="*/ 1741374 h 2504437"/>
              <a:gd name="connsiteX3602" fmla="*/ 1896429 w 3243376"/>
              <a:gd name="connsiteY3602" fmla="*/ 1740188 h 2504437"/>
              <a:gd name="connsiteX3603" fmla="*/ 1897439 w 3243376"/>
              <a:gd name="connsiteY3603" fmla="*/ 1751448 h 2504437"/>
              <a:gd name="connsiteX3604" fmla="*/ 1885925 w 3243376"/>
              <a:gd name="connsiteY3604" fmla="*/ 1751448 h 2504437"/>
              <a:gd name="connsiteX3605" fmla="*/ 2010847 w 3243376"/>
              <a:gd name="connsiteY3605" fmla="*/ 1818227 h 2504437"/>
              <a:gd name="connsiteX3606" fmla="*/ 2022360 w 3243376"/>
              <a:gd name="connsiteY3606" fmla="*/ 1795776 h 2504437"/>
              <a:gd name="connsiteX3607" fmla="*/ 2023800 w 3243376"/>
              <a:gd name="connsiteY3607" fmla="*/ 1801532 h 2504437"/>
              <a:gd name="connsiteX3608" fmla="*/ 2026547 w 3243376"/>
              <a:gd name="connsiteY3608" fmla="*/ 1803102 h 2504437"/>
              <a:gd name="connsiteX3609" fmla="*/ 2028117 w 3243376"/>
              <a:gd name="connsiteY3609" fmla="*/ 1805850 h 2504437"/>
              <a:gd name="connsiteX3610" fmla="*/ 2033298 w 3243376"/>
              <a:gd name="connsiteY3610" fmla="*/ 1807144 h 2504437"/>
              <a:gd name="connsiteX3611" fmla="*/ 2033298 w 3243376"/>
              <a:gd name="connsiteY3611" fmla="*/ 1818227 h 2504437"/>
              <a:gd name="connsiteX3612" fmla="*/ 2010847 w 3243376"/>
              <a:gd name="connsiteY3612" fmla="*/ 1818227 h 2504437"/>
              <a:gd name="connsiteX3613" fmla="*/ 1692497 w 3243376"/>
              <a:gd name="connsiteY3613" fmla="*/ 1661067 h 2504437"/>
              <a:gd name="connsiteX3614" fmla="*/ 1690944 w 3243376"/>
              <a:gd name="connsiteY3614" fmla="*/ 1656731 h 2504437"/>
              <a:gd name="connsiteX3615" fmla="*/ 1691057 w 3243376"/>
              <a:gd name="connsiteY3615" fmla="*/ 1656749 h 2504437"/>
              <a:gd name="connsiteX3616" fmla="*/ 1692497 w 3243376"/>
              <a:gd name="connsiteY3616" fmla="*/ 1661067 h 2504437"/>
              <a:gd name="connsiteX3617" fmla="*/ 1942341 w 3243376"/>
              <a:gd name="connsiteY3617" fmla="*/ 1784838 h 2504437"/>
              <a:gd name="connsiteX3618" fmla="*/ 1919890 w 3243376"/>
              <a:gd name="connsiteY3618" fmla="*/ 1762386 h 2504437"/>
              <a:gd name="connsiteX3619" fmla="*/ 1942341 w 3243376"/>
              <a:gd name="connsiteY3619" fmla="*/ 1761811 h 2504437"/>
              <a:gd name="connsiteX3620" fmla="*/ 1942341 w 3243376"/>
              <a:gd name="connsiteY3620" fmla="*/ 1773324 h 2504437"/>
              <a:gd name="connsiteX3621" fmla="*/ 1942341 w 3243376"/>
              <a:gd name="connsiteY3621" fmla="*/ 1784838 h 2504437"/>
              <a:gd name="connsiteX3622" fmla="*/ 1795544 w 3243376"/>
              <a:gd name="connsiteY3622" fmla="*/ 1716907 h 2504437"/>
              <a:gd name="connsiteX3623" fmla="*/ 1795544 w 3243376"/>
              <a:gd name="connsiteY3623" fmla="*/ 1705394 h 2504437"/>
              <a:gd name="connsiteX3624" fmla="*/ 1799627 w 3243376"/>
              <a:gd name="connsiteY3624" fmla="*/ 1714344 h 2504437"/>
              <a:gd name="connsiteX3625" fmla="*/ 1862898 w 3243376"/>
              <a:gd name="connsiteY3625" fmla="*/ 1750873 h 2504437"/>
              <a:gd name="connsiteX3626" fmla="*/ 1862898 w 3243376"/>
              <a:gd name="connsiteY3626" fmla="*/ 1739359 h 2504437"/>
              <a:gd name="connsiteX3627" fmla="*/ 1869374 w 3243376"/>
              <a:gd name="connsiteY3627" fmla="*/ 1720415 h 2504437"/>
              <a:gd name="connsiteX3628" fmla="*/ 1873939 w 3243376"/>
              <a:gd name="connsiteY3628" fmla="*/ 1717237 h 2504437"/>
              <a:gd name="connsiteX3629" fmla="*/ 1874412 w 3243376"/>
              <a:gd name="connsiteY3629" fmla="*/ 1717483 h 2504437"/>
              <a:gd name="connsiteX3630" fmla="*/ 1874411 w 3243376"/>
              <a:gd name="connsiteY3630" fmla="*/ 1716910 h 2504437"/>
              <a:gd name="connsiteX3631" fmla="*/ 1877074 w 3243376"/>
              <a:gd name="connsiteY3631" fmla="*/ 1733890 h 2504437"/>
              <a:gd name="connsiteX3632" fmla="*/ 1862898 w 3243376"/>
              <a:gd name="connsiteY3632" fmla="*/ 1750873 h 2504437"/>
              <a:gd name="connsiteX3633" fmla="*/ 1771940 w 3243376"/>
              <a:gd name="connsiteY3633" fmla="*/ 1705969 h 2504437"/>
              <a:gd name="connsiteX3634" fmla="*/ 1771940 w 3243376"/>
              <a:gd name="connsiteY3634" fmla="*/ 1683518 h 2504437"/>
              <a:gd name="connsiteX3635" fmla="*/ 1771940 w 3243376"/>
              <a:gd name="connsiteY3635" fmla="*/ 1705969 h 2504437"/>
              <a:gd name="connsiteX3636" fmla="*/ 2090290 w 3243376"/>
              <a:gd name="connsiteY3636" fmla="*/ 1863706 h 2504437"/>
              <a:gd name="connsiteX3637" fmla="*/ 2090290 w 3243376"/>
              <a:gd name="connsiteY3637" fmla="*/ 1852193 h 2504437"/>
              <a:gd name="connsiteX3638" fmla="*/ 2090290 w 3243376"/>
              <a:gd name="connsiteY3638" fmla="*/ 1863706 h 2504437"/>
              <a:gd name="connsiteX3639" fmla="*/ 1680983 w 3243376"/>
              <a:gd name="connsiteY3639" fmla="*/ 1661066 h 2504437"/>
              <a:gd name="connsiteX3640" fmla="*/ 1692496 w 3243376"/>
              <a:gd name="connsiteY3640" fmla="*/ 1638615 h 2504437"/>
              <a:gd name="connsiteX3641" fmla="*/ 1689501 w 3243376"/>
              <a:gd name="connsiteY3641" fmla="*/ 1652701 h 2504437"/>
              <a:gd name="connsiteX3642" fmla="*/ 1690944 w 3243376"/>
              <a:gd name="connsiteY3642" fmla="*/ 1656731 h 2504437"/>
              <a:gd name="connsiteX3643" fmla="*/ 1687639 w 3243376"/>
              <a:gd name="connsiteY3643" fmla="*/ 1656209 h 2504437"/>
              <a:gd name="connsiteX3644" fmla="*/ 1680983 w 3243376"/>
              <a:gd name="connsiteY3644" fmla="*/ 1661066 h 2504437"/>
              <a:gd name="connsiteX3645" fmla="*/ 2139277 w 3243376"/>
              <a:gd name="connsiteY3645" fmla="*/ 1892058 h 2504437"/>
              <a:gd name="connsiteX3646" fmla="*/ 2135769 w 3243376"/>
              <a:gd name="connsiteY3646" fmla="*/ 1885582 h 2504437"/>
              <a:gd name="connsiteX3647" fmla="*/ 2147283 w 3243376"/>
              <a:gd name="connsiteY3647" fmla="*/ 1885582 h 2504437"/>
              <a:gd name="connsiteX3648" fmla="*/ 2158221 w 3243376"/>
              <a:gd name="connsiteY3648" fmla="*/ 1885582 h 2504437"/>
              <a:gd name="connsiteX3649" fmla="*/ 2139277 w 3243376"/>
              <a:gd name="connsiteY3649" fmla="*/ 1892058 h 2504437"/>
              <a:gd name="connsiteX3650" fmla="*/ 1737976 w 3243376"/>
              <a:gd name="connsiteY3650" fmla="*/ 1694456 h 2504437"/>
              <a:gd name="connsiteX3651" fmla="*/ 1715524 w 3243376"/>
              <a:gd name="connsiteY3651" fmla="*/ 1672005 h 2504437"/>
              <a:gd name="connsiteX3652" fmla="*/ 1704010 w 3243376"/>
              <a:gd name="connsiteY3652" fmla="*/ 1672005 h 2504437"/>
              <a:gd name="connsiteX3653" fmla="*/ 1704011 w 3243376"/>
              <a:gd name="connsiteY3653" fmla="*/ 1648977 h 2504437"/>
              <a:gd name="connsiteX3654" fmla="*/ 1715524 w 3243376"/>
              <a:gd name="connsiteY3654" fmla="*/ 1648977 h 2504437"/>
              <a:gd name="connsiteX3655" fmla="*/ 1727038 w 3243376"/>
              <a:gd name="connsiteY3655" fmla="*/ 1648977 h 2504437"/>
              <a:gd name="connsiteX3656" fmla="*/ 1715524 w 3243376"/>
              <a:gd name="connsiteY3656" fmla="*/ 1660491 h 2504437"/>
              <a:gd name="connsiteX3657" fmla="*/ 1737975 w 3243376"/>
              <a:gd name="connsiteY3657" fmla="*/ 1672005 h 2504437"/>
              <a:gd name="connsiteX3658" fmla="*/ 1749489 w 3243376"/>
              <a:gd name="connsiteY3658" fmla="*/ 1672005 h 2504437"/>
              <a:gd name="connsiteX3659" fmla="*/ 1737976 w 3243376"/>
              <a:gd name="connsiteY3659" fmla="*/ 1694456 h 2504437"/>
              <a:gd name="connsiteX3660" fmla="*/ 1465679 w 3243376"/>
              <a:gd name="connsiteY3660" fmla="*/ 1559747 h 2504437"/>
              <a:gd name="connsiteX3661" fmla="*/ 1477192 w 3243376"/>
              <a:gd name="connsiteY3661" fmla="*/ 1537296 h 2504437"/>
              <a:gd name="connsiteX3662" fmla="*/ 1465679 w 3243376"/>
              <a:gd name="connsiteY3662" fmla="*/ 1525782 h 2504437"/>
              <a:gd name="connsiteX3663" fmla="*/ 1455605 w 3243376"/>
              <a:gd name="connsiteY3663" fmla="*/ 1541325 h 2504437"/>
              <a:gd name="connsiteX3664" fmla="*/ 1454578 w 3243376"/>
              <a:gd name="connsiteY3664" fmla="*/ 1548059 h 2504437"/>
              <a:gd name="connsiteX3665" fmla="*/ 1454166 w 3243376"/>
              <a:gd name="connsiteY3665" fmla="*/ 1548234 h 2504437"/>
              <a:gd name="connsiteX3666" fmla="*/ 1454346 w 3243376"/>
              <a:gd name="connsiteY3666" fmla="*/ 1549583 h 2504437"/>
              <a:gd name="connsiteX3667" fmla="*/ 1454578 w 3243376"/>
              <a:gd name="connsiteY3667" fmla="*/ 1548059 h 2504437"/>
              <a:gd name="connsiteX3668" fmla="*/ 1460821 w 3243376"/>
              <a:gd name="connsiteY3668" fmla="*/ 1545418 h 2504437"/>
              <a:gd name="connsiteX3669" fmla="*/ 1465679 w 3243376"/>
              <a:gd name="connsiteY3669" fmla="*/ 1559747 h 2504437"/>
              <a:gd name="connsiteX3670" fmla="*/ 1715524 w 3243376"/>
              <a:gd name="connsiteY3670" fmla="*/ 1683518 h 2504437"/>
              <a:gd name="connsiteX3671" fmla="*/ 1715524 w 3243376"/>
              <a:gd name="connsiteY3671" fmla="*/ 1672005 h 2504437"/>
              <a:gd name="connsiteX3672" fmla="*/ 1715524 w 3243376"/>
              <a:gd name="connsiteY3672" fmla="*/ 1683518 h 2504437"/>
              <a:gd name="connsiteX3673" fmla="*/ 1510583 w 3243376"/>
              <a:gd name="connsiteY3673" fmla="*/ 1582198 h 2504437"/>
              <a:gd name="connsiteX3674" fmla="*/ 1522096 w 3243376"/>
              <a:gd name="connsiteY3674" fmla="*/ 1559747 h 2504437"/>
              <a:gd name="connsiteX3675" fmla="*/ 1533609 w 3243376"/>
              <a:gd name="connsiteY3675" fmla="*/ 1571260 h 2504437"/>
              <a:gd name="connsiteX3676" fmla="*/ 1545122 w 3243376"/>
              <a:gd name="connsiteY3676" fmla="*/ 1571260 h 2504437"/>
              <a:gd name="connsiteX3677" fmla="*/ 1545122 w 3243376"/>
              <a:gd name="connsiteY3677" fmla="*/ 1547658 h 2504437"/>
              <a:gd name="connsiteX3678" fmla="*/ 1533609 w 3243376"/>
              <a:gd name="connsiteY3678" fmla="*/ 1547659 h 2504437"/>
              <a:gd name="connsiteX3679" fmla="*/ 1538420 w 3243376"/>
              <a:gd name="connsiteY3679" fmla="*/ 1556079 h 2504437"/>
              <a:gd name="connsiteX3680" fmla="*/ 1533609 w 3243376"/>
              <a:gd name="connsiteY3680" fmla="*/ 1559172 h 2504437"/>
              <a:gd name="connsiteX3681" fmla="*/ 1533610 w 3243376"/>
              <a:gd name="connsiteY3681" fmla="*/ 1536721 h 2504437"/>
              <a:gd name="connsiteX3682" fmla="*/ 1533609 w 3243376"/>
              <a:gd name="connsiteY3682" fmla="*/ 1525206 h 2504437"/>
              <a:gd name="connsiteX3683" fmla="*/ 1522096 w 3243376"/>
              <a:gd name="connsiteY3683" fmla="*/ 1536720 h 2504437"/>
              <a:gd name="connsiteX3684" fmla="*/ 1517239 w 3243376"/>
              <a:gd name="connsiteY3684" fmla="*/ 1534921 h 2504437"/>
              <a:gd name="connsiteX3685" fmla="*/ 1517456 w 3243376"/>
              <a:gd name="connsiteY3685" fmla="*/ 1533326 h 2504437"/>
              <a:gd name="connsiteX3686" fmla="*/ 1522096 w 3243376"/>
              <a:gd name="connsiteY3686" fmla="*/ 1525206 h 2504437"/>
              <a:gd name="connsiteX3687" fmla="*/ 1517778 w 3243376"/>
              <a:gd name="connsiteY3687" fmla="*/ 1530963 h 2504437"/>
              <a:gd name="connsiteX3688" fmla="*/ 1517456 w 3243376"/>
              <a:gd name="connsiteY3688" fmla="*/ 1533326 h 2504437"/>
              <a:gd name="connsiteX3689" fmla="*/ 1516340 w 3243376"/>
              <a:gd name="connsiteY3689" fmla="*/ 1535281 h 2504437"/>
              <a:gd name="connsiteX3690" fmla="*/ 1510583 w 3243376"/>
              <a:gd name="connsiteY3690" fmla="*/ 1536721 h 2504437"/>
              <a:gd name="connsiteX3691" fmla="*/ 1522096 w 3243376"/>
              <a:gd name="connsiteY3691" fmla="*/ 1548234 h 2504437"/>
              <a:gd name="connsiteX3692" fmla="*/ 1510583 w 3243376"/>
              <a:gd name="connsiteY3692" fmla="*/ 1570685 h 2504437"/>
              <a:gd name="connsiteX3693" fmla="*/ 1522096 w 3243376"/>
              <a:gd name="connsiteY3693" fmla="*/ 1570685 h 2504437"/>
              <a:gd name="connsiteX3694" fmla="*/ 1510583 w 3243376"/>
              <a:gd name="connsiteY3694" fmla="*/ 1582198 h 2504437"/>
              <a:gd name="connsiteX3695" fmla="*/ 1579087 w 3243376"/>
              <a:gd name="connsiteY3695" fmla="*/ 1616164 h 2504437"/>
              <a:gd name="connsiteX3696" fmla="*/ 1579087 w 3243376"/>
              <a:gd name="connsiteY3696" fmla="*/ 1593712 h 2504437"/>
              <a:gd name="connsiteX3697" fmla="*/ 1567574 w 3243376"/>
              <a:gd name="connsiteY3697" fmla="*/ 1593713 h 2504437"/>
              <a:gd name="connsiteX3698" fmla="*/ 1579087 w 3243376"/>
              <a:gd name="connsiteY3698" fmla="*/ 1616164 h 2504437"/>
              <a:gd name="connsiteX3699" fmla="*/ 1215626 w 3243376"/>
              <a:gd name="connsiteY3699" fmla="*/ 1436527 h 2504437"/>
              <a:gd name="connsiteX3700" fmla="*/ 1215445 w 3243376"/>
              <a:gd name="connsiteY3700" fmla="*/ 1436256 h 2504437"/>
              <a:gd name="connsiteX3701" fmla="*/ 1215834 w 3243376"/>
              <a:gd name="connsiteY3701" fmla="*/ 1435976 h 2504437"/>
              <a:gd name="connsiteX3702" fmla="*/ 1687639 w 3243376"/>
              <a:gd name="connsiteY3702" fmla="*/ 1670781 h 2504437"/>
              <a:gd name="connsiteX3703" fmla="*/ 1692497 w 3243376"/>
              <a:gd name="connsiteY3703" fmla="*/ 1661067 h 2504437"/>
              <a:gd name="connsiteX3704" fmla="*/ 1692496 w 3243376"/>
              <a:gd name="connsiteY3704" fmla="*/ 1672580 h 2504437"/>
              <a:gd name="connsiteX3705" fmla="*/ 1687639 w 3243376"/>
              <a:gd name="connsiteY3705" fmla="*/ 1670781 h 2504437"/>
              <a:gd name="connsiteX3706" fmla="*/ 1292876 w 3243376"/>
              <a:gd name="connsiteY3706" fmla="*/ 1475752 h 2504437"/>
              <a:gd name="connsiteX3707" fmla="*/ 1306216 w 3243376"/>
              <a:gd name="connsiteY3707" fmla="*/ 1480879 h 2504437"/>
              <a:gd name="connsiteX3708" fmla="*/ 1316578 w 3243376"/>
              <a:gd name="connsiteY3708" fmla="*/ 1469365 h 2504437"/>
              <a:gd name="connsiteX3709" fmla="*/ 1328092 w 3243376"/>
              <a:gd name="connsiteY3709" fmla="*/ 1480879 h 2504437"/>
              <a:gd name="connsiteX3710" fmla="*/ 1316578 w 3243376"/>
              <a:gd name="connsiteY3710" fmla="*/ 1458428 h 2504437"/>
              <a:gd name="connsiteX3711" fmla="*/ 1294127 w 3243376"/>
              <a:gd name="connsiteY3711" fmla="*/ 1469942 h 2504437"/>
              <a:gd name="connsiteX3712" fmla="*/ 1288370 w 3243376"/>
              <a:gd name="connsiteY3712" fmla="*/ 1468502 h 2504437"/>
              <a:gd name="connsiteX3713" fmla="*/ 1282612 w 3243376"/>
              <a:gd name="connsiteY3713" fmla="*/ 1458428 h 2504437"/>
              <a:gd name="connsiteX3714" fmla="*/ 1283189 w 3243376"/>
              <a:gd name="connsiteY3714" fmla="*/ 1458428 h 2504437"/>
              <a:gd name="connsiteX3715" fmla="*/ 1283117 w 3243376"/>
              <a:gd name="connsiteY3715" fmla="*/ 1458301 h 2504437"/>
              <a:gd name="connsiteX3716" fmla="*/ 1288369 w 3243376"/>
              <a:gd name="connsiteY3716" fmla="*/ 1456988 h 2504437"/>
              <a:gd name="connsiteX3717" fmla="*/ 1294126 w 3243376"/>
              <a:gd name="connsiteY3717" fmla="*/ 1446914 h 2504437"/>
              <a:gd name="connsiteX3718" fmla="*/ 1271676 w 3243376"/>
              <a:gd name="connsiteY3718" fmla="*/ 1446914 h 2504437"/>
              <a:gd name="connsiteX3719" fmla="*/ 1277432 w 3243376"/>
              <a:gd name="connsiteY3719" fmla="*/ 1448353 h 2504437"/>
              <a:gd name="connsiteX3720" fmla="*/ 1283117 w 3243376"/>
              <a:gd name="connsiteY3720" fmla="*/ 1458301 h 2504437"/>
              <a:gd name="connsiteX3721" fmla="*/ 1282613 w 3243376"/>
              <a:gd name="connsiteY3721" fmla="*/ 1458427 h 2504437"/>
              <a:gd name="connsiteX3722" fmla="*/ 1282612 w 3243376"/>
              <a:gd name="connsiteY3722" fmla="*/ 1458428 h 2504437"/>
              <a:gd name="connsiteX3723" fmla="*/ 1275919 w 3243376"/>
              <a:gd name="connsiteY3723" fmla="*/ 1458428 h 2504437"/>
              <a:gd name="connsiteX3724" fmla="*/ 1274401 w 3243376"/>
              <a:gd name="connsiteY3724" fmla="*/ 1457079 h 2504437"/>
              <a:gd name="connsiteX3725" fmla="*/ 1260738 w 3243376"/>
              <a:gd name="connsiteY3725" fmla="*/ 1458427 h 2504437"/>
              <a:gd name="connsiteX3726" fmla="*/ 1267861 w 3243376"/>
              <a:gd name="connsiteY3726" fmla="*/ 1458427 h 2504437"/>
              <a:gd name="connsiteX3727" fmla="*/ 1275919 w 3243376"/>
              <a:gd name="connsiteY3727" fmla="*/ 1458428 h 2504437"/>
              <a:gd name="connsiteX3728" fmla="*/ 1283693 w 3243376"/>
              <a:gd name="connsiteY3728" fmla="*/ 1465336 h 2504437"/>
              <a:gd name="connsiteX3729" fmla="*/ 1292876 w 3243376"/>
              <a:gd name="connsiteY3729" fmla="*/ 1475752 h 2504437"/>
              <a:gd name="connsiteX3730" fmla="*/ 1409730 w 3243376"/>
              <a:gd name="connsiteY3730" fmla="*/ 1537548 h 2504437"/>
              <a:gd name="connsiteX3731" fmla="*/ 1408112 w 3243376"/>
              <a:gd name="connsiteY3731" fmla="*/ 1532691 h 2504437"/>
              <a:gd name="connsiteX3732" fmla="*/ 1409730 w 3243376"/>
              <a:gd name="connsiteY3732" fmla="*/ 1537548 h 2504437"/>
              <a:gd name="connsiteX3733" fmla="*/ 1412769 w 3243376"/>
              <a:gd name="connsiteY3733" fmla="*/ 1544203 h 2504437"/>
              <a:gd name="connsiteX3734" fmla="*/ 1411268 w 3243376"/>
              <a:gd name="connsiteY3734" fmla="*/ 1541388 h 2504437"/>
              <a:gd name="connsiteX3735" fmla="*/ 1419624 w 3243376"/>
              <a:gd name="connsiteY3735" fmla="*/ 1544204 h 2504437"/>
              <a:gd name="connsiteX3736" fmla="*/ 1272251 w 3243376"/>
              <a:gd name="connsiteY3736" fmla="*/ 1481455 h 2504437"/>
              <a:gd name="connsiteX3737" fmla="*/ 1283764 w 3243376"/>
              <a:gd name="connsiteY3737" fmla="*/ 1481455 h 2504437"/>
              <a:gd name="connsiteX3738" fmla="*/ 1272251 w 3243376"/>
              <a:gd name="connsiteY3738" fmla="*/ 1469941 h 2504437"/>
              <a:gd name="connsiteX3739" fmla="*/ 1272251 w 3243376"/>
              <a:gd name="connsiteY3739" fmla="*/ 1481455 h 2504437"/>
              <a:gd name="connsiteX3740" fmla="*/ 1806481 w 3243376"/>
              <a:gd name="connsiteY3740" fmla="*/ 1750873 h 2504437"/>
              <a:gd name="connsiteX3741" fmla="*/ 1806481 w 3243376"/>
              <a:gd name="connsiteY3741" fmla="*/ 1728421 h 2504437"/>
              <a:gd name="connsiteX3742" fmla="*/ 1800796 w 3243376"/>
              <a:gd name="connsiteY3742" fmla="*/ 1716907 h 2504437"/>
              <a:gd name="connsiteX3743" fmla="*/ 1799627 w 3243376"/>
              <a:gd name="connsiteY3743" fmla="*/ 1714344 h 2504437"/>
              <a:gd name="connsiteX3744" fmla="*/ 1806553 w 3243376"/>
              <a:gd name="connsiteY3744" fmla="*/ 1709999 h 2504437"/>
              <a:gd name="connsiteX3745" fmla="*/ 1817419 w 3243376"/>
              <a:gd name="connsiteY3745" fmla="*/ 1695237 h 2504437"/>
              <a:gd name="connsiteX3746" fmla="*/ 1817419 w 3243376"/>
              <a:gd name="connsiteY3746" fmla="*/ 1697993 h 2504437"/>
              <a:gd name="connsiteX3747" fmla="*/ 1813677 w 3243376"/>
              <a:gd name="connsiteY3747" fmla="*/ 1721009 h 2504437"/>
              <a:gd name="connsiteX3748" fmla="*/ 1817994 w 3243376"/>
              <a:gd name="connsiteY3748" fmla="*/ 1739359 h 2504437"/>
              <a:gd name="connsiteX3749" fmla="*/ 1806481 w 3243376"/>
              <a:gd name="connsiteY3749" fmla="*/ 1750873 h 2504437"/>
              <a:gd name="connsiteX3750" fmla="*/ 1357451 w 3243376"/>
              <a:gd name="connsiteY3750" fmla="*/ 1534418 h 2504437"/>
              <a:gd name="connsiteX3751" fmla="*/ 1363208 w 3243376"/>
              <a:gd name="connsiteY3751" fmla="*/ 1525782 h 2504437"/>
              <a:gd name="connsiteX3752" fmla="*/ 1351695 w 3243376"/>
              <a:gd name="connsiteY3752" fmla="*/ 1525782 h 2504437"/>
              <a:gd name="connsiteX3753" fmla="*/ 1357451 w 3243376"/>
              <a:gd name="connsiteY3753" fmla="*/ 1534418 h 2504437"/>
              <a:gd name="connsiteX3754" fmla="*/ 1210977 w 3243376"/>
              <a:gd name="connsiteY3754" fmla="*/ 1468142 h 2504437"/>
              <a:gd name="connsiteX3755" fmla="*/ 1215834 w 3243376"/>
              <a:gd name="connsiteY3755" fmla="*/ 1469942 h 2504437"/>
              <a:gd name="connsiteX3756" fmla="*/ 1215835 w 3243376"/>
              <a:gd name="connsiteY3756" fmla="*/ 1458427 h 2504437"/>
              <a:gd name="connsiteX3757" fmla="*/ 1211516 w 3243376"/>
              <a:gd name="connsiteY3757" fmla="*/ 1447417 h 2504437"/>
              <a:gd name="connsiteX3758" fmla="*/ 1215626 w 3243376"/>
              <a:gd name="connsiteY3758" fmla="*/ 1436527 h 2504437"/>
              <a:gd name="connsiteX3759" fmla="*/ 1221015 w 3243376"/>
              <a:gd name="connsiteY3759" fmla="*/ 1444611 h 2504437"/>
              <a:gd name="connsiteX3760" fmla="*/ 1226772 w 3243376"/>
              <a:gd name="connsiteY3760" fmla="*/ 1435976 h 2504437"/>
              <a:gd name="connsiteX3761" fmla="*/ 1215258 w 3243376"/>
              <a:gd name="connsiteY3761" fmla="*/ 1435976 h 2504437"/>
              <a:gd name="connsiteX3762" fmla="*/ 1215445 w 3243376"/>
              <a:gd name="connsiteY3762" fmla="*/ 1436256 h 2504437"/>
              <a:gd name="connsiteX3763" fmla="*/ 1200291 w 3243376"/>
              <a:gd name="connsiteY3763" fmla="*/ 1447202 h 2504437"/>
              <a:gd name="connsiteX3764" fmla="*/ 1193382 w 3243376"/>
              <a:gd name="connsiteY3764" fmla="*/ 1458428 h 2504437"/>
              <a:gd name="connsiteX3765" fmla="*/ 1215835 w 3243376"/>
              <a:gd name="connsiteY3765" fmla="*/ 1458427 h 2504437"/>
              <a:gd name="connsiteX3766" fmla="*/ 1210977 w 3243376"/>
              <a:gd name="connsiteY3766" fmla="*/ 1468142 h 2504437"/>
              <a:gd name="connsiteX3767" fmla="*/ 1317730 w 3243376"/>
              <a:gd name="connsiteY3767" fmla="*/ 1525782 h 2504437"/>
              <a:gd name="connsiteX3768" fmla="*/ 1329243 w 3243376"/>
              <a:gd name="connsiteY3768" fmla="*/ 1503331 h 2504437"/>
              <a:gd name="connsiteX3769" fmla="*/ 1317730 w 3243376"/>
              <a:gd name="connsiteY3769" fmla="*/ 1525782 h 2504437"/>
              <a:gd name="connsiteX3770" fmla="*/ 1437787 w 3243376"/>
              <a:gd name="connsiteY3770" fmla="*/ 1588531 h 2504437"/>
              <a:gd name="connsiteX3771" fmla="*/ 1441102 w 3243376"/>
              <a:gd name="connsiteY3771" fmla="*/ 1586151 h 2504437"/>
              <a:gd name="connsiteX3772" fmla="*/ 1442076 w 3243376"/>
              <a:gd name="connsiteY3772" fmla="*/ 1588531 h 2504437"/>
              <a:gd name="connsiteX3773" fmla="*/ 1602979 w 3243376"/>
              <a:gd name="connsiteY3773" fmla="*/ 1671141 h 2504437"/>
              <a:gd name="connsiteX3774" fmla="*/ 1601539 w 3243376"/>
              <a:gd name="connsiteY3774" fmla="*/ 1661066 h 2504437"/>
              <a:gd name="connsiteX3775" fmla="*/ 1613053 w 3243376"/>
              <a:gd name="connsiteY3775" fmla="*/ 1661067 h 2504437"/>
              <a:gd name="connsiteX3776" fmla="*/ 1613053 w 3243376"/>
              <a:gd name="connsiteY3776" fmla="*/ 1672580 h 2504437"/>
              <a:gd name="connsiteX3777" fmla="*/ 1602979 w 3243376"/>
              <a:gd name="connsiteY3777" fmla="*/ 1671141 h 2504437"/>
              <a:gd name="connsiteX3778" fmla="*/ 1393143 w 3243376"/>
              <a:gd name="connsiteY3778" fmla="*/ 1568454 h 2504437"/>
              <a:gd name="connsiteX3779" fmla="*/ 1408687 w 3243376"/>
              <a:gd name="connsiteY3779" fmla="*/ 1571261 h 2504437"/>
              <a:gd name="connsiteX3780" fmla="*/ 1397748 w 3243376"/>
              <a:gd name="connsiteY3780" fmla="*/ 1548809 h 2504437"/>
              <a:gd name="connsiteX3781" fmla="*/ 1386234 w 3243376"/>
              <a:gd name="connsiteY3781" fmla="*/ 1548809 h 2504437"/>
              <a:gd name="connsiteX3782" fmla="*/ 1393143 w 3243376"/>
              <a:gd name="connsiteY3782" fmla="*/ 1568454 h 2504437"/>
              <a:gd name="connsiteX3783" fmla="*/ 1737975 w 3243376"/>
              <a:gd name="connsiteY3783" fmla="*/ 1739359 h 2504437"/>
              <a:gd name="connsiteX3784" fmla="*/ 1715524 w 3243376"/>
              <a:gd name="connsiteY3784" fmla="*/ 1694456 h 2504437"/>
              <a:gd name="connsiteX3785" fmla="*/ 1760427 w 3243376"/>
              <a:gd name="connsiteY3785" fmla="*/ 1739358 h 2504437"/>
              <a:gd name="connsiteX3786" fmla="*/ 1737975 w 3243376"/>
              <a:gd name="connsiteY3786" fmla="*/ 1739359 h 2504437"/>
              <a:gd name="connsiteX3787" fmla="*/ 1813030 w 3243376"/>
              <a:gd name="connsiteY3787" fmla="*/ 1782031 h 2504437"/>
              <a:gd name="connsiteX3788" fmla="*/ 1805906 w 3243376"/>
              <a:gd name="connsiteY3788" fmla="*/ 1762386 h 2504437"/>
              <a:gd name="connsiteX3789" fmla="*/ 1817419 w 3243376"/>
              <a:gd name="connsiteY3789" fmla="*/ 1762386 h 2504437"/>
              <a:gd name="connsiteX3790" fmla="*/ 1828357 w 3243376"/>
              <a:gd name="connsiteY3790" fmla="*/ 1784838 h 2504437"/>
              <a:gd name="connsiteX3791" fmla="*/ 1813030 w 3243376"/>
              <a:gd name="connsiteY3791" fmla="*/ 1782031 h 2504437"/>
              <a:gd name="connsiteX3792" fmla="*/ 1567574 w 3243376"/>
              <a:gd name="connsiteY3792" fmla="*/ 1661067 h 2504437"/>
              <a:gd name="connsiteX3793" fmla="*/ 1567575 w 3243376"/>
              <a:gd name="connsiteY3793" fmla="*/ 1658441 h 2504437"/>
              <a:gd name="connsiteX3794" fmla="*/ 1569488 w 3243376"/>
              <a:gd name="connsiteY3794" fmla="*/ 1658579 h 2504437"/>
              <a:gd name="connsiteX3795" fmla="*/ 1351911 w 3243376"/>
              <a:gd name="connsiteY3795" fmla="*/ 1557013 h 2504437"/>
              <a:gd name="connsiteX3796" fmla="*/ 1351695 w 3243376"/>
              <a:gd name="connsiteY3796" fmla="*/ 1548809 h 2504437"/>
              <a:gd name="connsiteX3797" fmla="*/ 1351911 w 3243376"/>
              <a:gd name="connsiteY3797" fmla="*/ 1557013 h 2504437"/>
              <a:gd name="connsiteX3798" fmla="*/ 1306217 w 3243376"/>
              <a:gd name="connsiteY3798" fmla="*/ 1537296 h 2504437"/>
              <a:gd name="connsiteX3799" fmla="*/ 1306217 w 3243376"/>
              <a:gd name="connsiteY3799" fmla="*/ 1503331 h 2504437"/>
              <a:gd name="connsiteX3800" fmla="*/ 1317730 w 3243376"/>
              <a:gd name="connsiteY3800" fmla="*/ 1514844 h 2504437"/>
              <a:gd name="connsiteX3801" fmla="*/ 1306217 w 3243376"/>
              <a:gd name="connsiteY3801" fmla="*/ 1503331 h 2504437"/>
              <a:gd name="connsiteX3802" fmla="*/ 1294702 w 3243376"/>
              <a:gd name="connsiteY3802" fmla="*/ 1525782 h 2504437"/>
              <a:gd name="connsiteX3803" fmla="*/ 1306217 w 3243376"/>
              <a:gd name="connsiteY3803" fmla="*/ 1537296 h 2504437"/>
              <a:gd name="connsiteX3804" fmla="*/ 1426245 w 3243376"/>
              <a:gd name="connsiteY3804" fmla="*/ 1598605 h 2504437"/>
              <a:gd name="connsiteX3805" fmla="*/ 1430563 w 3243376"/>
              <a:gd name="connsiteY3805" fmla="*/ 1588531 h 2504437"/>
              <a:gd name="connsiteX3806" fmla="*/ 1432002 w 3243376"/>
              <a:gd name="connsiteY3806" fmla="*/ 1588531 h 2504437"/>
              <a:gd name="connsiteX3807" fmla="*/ 1437787 w 3243376"/>
              <a:gd name="connsiteY3807" fmla="*/ 1588531 h 2504437"/>
              <a:gd name="connsiteX3808" fmla="*/ 1437687 w 3243376"/>
              <a:gd name="connsiteY3808" fmla="*/ 1588603 h 2504437"/>
              <a:gd name="connsiteX3809" fmla="*/ 1430563 w 3243376"/>
              <a:gd name="connsiteY3809" fmla="*/ 1600045 h 2504437"/>
              <a:gd name="connsiteX3810" fmla="*/ 1426245 w 3243376"/>
              <a:gd name="connsiteY3810" fmla="*/ 1598605 h 2504437"/>
              <a:gd name="connsiteX3811" fmla="*/ 1681558 w 3243376"/>
              <a:gd name="connsiteY3811" fmla="*/ 1728421 h 2504437"/>
              <a:gd name="connsiteX3812" fmla="*/ 1681558 w 3243376"/>
              <a:gd name="connsiteY3812" fmla="*/ 1716907 h 2504437"/>
              <a:gd name="connsiteX3813" fmla="*/ 1681558 w 3243376"/>
              <a:gd name="connsiteY3813" fmla="*/ 1728421 h 2504437"/>
              <a:gd name="connsiteX3814" fmla="*/ 1659107 w 3243376"/>
              <a:gd name="connsiteY3814" fmla="*/ 1717483 h 2504437"/>
              <a:gd name="connsiteX3815" fmla="*/ 1681558 w 3243376"/>
              <a:gd name="connsiteY3815" fmla="*/ 1705969 h 2504437"/>
              <a:gd name="connsiteX3816" fmla="*/ 1659107 w 3243376"/>
              <a:gd name="connsiteY3816" fmla="*/ 1717483 h 2504437"/>
              <a:gd name="connsiteX3817" fmla="*/ 1783453 w 3243376"/>
              <a:gd name="connsiteY3817" fmla="*/ 1784838 h 2504437"/>
              <a:gd name="connsiteX3818" fmla="*/ 1771940 w 3243376"/>
              <a:gd name="connsiteY3818" fmla="*/ 1750873 h 2504437"/>
              <a:gd name="connsiteX3819" fmla="*/ 1783453 w 3243376"/>
              <a:gd name="connsiteY3819" fmla="*/ 1739935 h 2504437"/>
              <a:gd name="connsiteX3820" fmla="*/ 1783453 w 3243376"/>
              <a:gd name="connsiteY3820" fmla="*/ 1784838 h 2504437"/>
              <a:gd name="connsiteX3821" fmla="*/ 1386235 w 3243376"/>
              <a:gd name="connsiteY3821" fmla="*/ 1593713 h 2504437"/>
              <a:gd name="connsiteX3822" fmla="*/ 1408111 w 3243376"/>
              <a:gd name="connsiteY3822" fmla="*/ 1582775 h 2504437"/>
              <a:gd name="connsiteX3823" fmla="*/ 1397102 w 3243376"/>
              <a:gd name="connsiteY3823" fmla="*/ 1587092 h 2504437"/>
              <a:gd name="connsiteX3824" fmla="*/ 1386065 w 3243376"/>
              <a:gd name="connsiteY3824" fmla="*/ 1582928 h 2504437"/>
              <a:gd name="connsiteX3825" fmla="*/ 1386062 w 3243376"/>
              <a:gd name="connsiteY3825" fmla="*/ 1582717 h 2504437"/>
              <a:gd name="connsiteX3826" fmla="*/ 1395733 w 3243376"/>
              <a:gd name="connsiteY3826" fmla="*/ 1581335 h 2504437"/>
              <a:gd name="connsiteX3827" fmla="*/ 1397173 w 3243376"/>
              <a:gd name="connsiteY3827" fmla="*/ 1571260 h 2504437"/>
              <a:gd name="connsiteX3828" fmla="*/ 1374721 w 3243376"/>
              <a:gd name="connsiteY3828" fmla="*/ 1571260 h 2504437"/>
              <a:gd name="connsiteX3829" fmla="*/ 1386055 w 3243376"/>
              <a:gd name="connsiteY3829" fmla="*/ 1582271 h 2504437"/>
              <a:gd name="connsiteX3830" fmla="*/ 1386062 w 3243376"/>
              <a:gd name="connsiteY3830" fmla="*/ 1582717 h 2504437"/>
              <a:gd name="connsiteX3831" fmla="*/ 1385659 w 3243376"/>
              <a:gd name="connsiteY3831" fmla="*/ 1582775 h 2504437"/>
              <a:gd name="connsiteX3832" fmla="*/ 1386065 w 3243376"/>
              <a:gd name="connsiteY3832" fmla="*/ 1582928 h 2504437"/>
              <a:gd name="connsiteX3833" fmla="*/ 1749490 w 3243376"/>
              <a:gd name="connsiteY3833" fmla="*/ 1784838 h 2504437"/>
              <a:gd name="connsiteX3834" fmla="*/ 1749490 w 3243376"/>
              <a:gd name="connsiteY3834" fmla="*/ 1773324 h 2504437"/>
              <a:gd name="connsiteX3835" fmla="*/ 1761003 w 3243376"/>
              <a:gd name="connsiteY3835" fmla="*/ 1773324 h 2504437"/>
              <a:gd name="connsiteX3836" fmla="*/ 1761002 w 3243376"/>
              <a:gd name="connsiteY3836" fmla="*/ 1784837 h 2504437"/>
              <a:gd name="connsiteX3837" fmla="*/ 1749490 w 3243376"/>
              <a:gd name="connsiteY3837" fmla="*/ 1784838 h 2504437"/>
              <a:gd name="connsiteX3838" fmla="*/ 1351694 w 3243376"/>
              <a:gd name="connsiteY3838" fmla="*/ 1604651 h 2504437"/>
              <a:gd name="connsiteX3839" fmla="*/ 1363208 w 3243376"/>
              <a:gd name="connsiteY3839" fmla="*/ 1582198 h 2504437"/>
              <a:gd name="connsiteX3840" fmla="*/ 1351694 w 3243376"/>
              <a:gd name="connsiteY3840" fmla="*/ 1604651 h 2504437"/>
              <a:gd name="connsiteX3841" fmla="*/ 1771940 w 3243376"/>
              <a:gd name="connsiteY3841" fmla="*/ 1818227 h 2504437"/>
              <a:gd name="connsiteX3842" fmla="*/ 1771940 w 3243376"/>
              <a:gd name="connsiteY3842" fmla="*/ 1818227 h 2504437"/>
              <a:gd name="connsiteX3843" fmla="*/ 1771940 w 3243376"/>
              <a:gd name="connsiteY3843" fmla="*/ 1815232 h 2504437"/>
              <a:gd name="connsiteX3844" fmla="*/ 1226772 w 3243376"/>
              <a:gd name="connsiteY3844" fmla="*/ 1548809 h 2504437"/>
              <a:gd name="connsiteX3845" fmla="*/ 1238285 w 3243376"/>
              <a:gd name="connsiteY3845" fmla="*/ 1548809 h 2504437"/>
              <a:gd name="connsiteX3846" fmla="*/ 1238286 w 3243376"/>
              <a:gd name="connsiteY3846" fmla="*/ 1526358 h 2504437"/>
              <a:gd name="connsiteX3847" fmla="*/ 1226772 w 3243376"/>
              <a:gd name="connsiteY3847" fmla="*/ 1514844 h 2504437"/>
              <a:gd name="connsiteX3848" fmla="*/ 1226772 w 3243376"/>
              <a:gd name="connsiteY3848" fmla="*/ 1548809 h 2504437"/>
              <a:gd name="connsiteX3849" fmla="*/ 1635030 w 3243376"/>
              <a:gd name="connsiteY3849" fmla="*/ 1759260 h 2504437"/>
              <a:gd name="connsiteX3850" fmla="*/ 1630323 w 3243376"/>
              <a:gd name="connsiteY3850" fmla="*/ 1745260 h 2504437"/>
              <a:gd name="connsiteX3851" fmla="*/ 1624566 w 3243376"/>
              <a:gd name="connsiteY3851" fmla="*/ 1728997 h 2504437"/>
              <a:gd name="connsiteX3852" fmla="*/ 1647019 w 3243376"/>
              <a:gd name="connsiteY3852" fmla="*/ 1717484 h 2504437"/>
              <a:gd name="connsiteX3853" fmla="*/ 1658532 w 3243376"/>
              <a:gd name="connsiteY3853" fmla="*/ 1739935 h 2504437"/>
              <a:gd name="connsiteX3854" fmla="*/ 1639589 w 3243376"/>
              <a:gd name="connsiteY3854" fmla="*/ 1750945 h 2504437"/>
              <a:gd name="connsiteX3855" fmla="*/ 1636946 w 3243376"/>
              <a:gd name="connsiteY3855" fmla="*/ 1759565 h 2504437"/>
              <a:gd name="connsiteX3856" fmla="*/ 1636368 w 3243376"/>
              <a:gd name="connsiteY3856" fmla="*/ 1759580 h 2504437"/>
              <a:gd name="connsiteX3857" fmla="*/ 1500795 w 3243376"/>
              <a:gd name="connsiteY3857" fmla="*/ 1694456 h 2504437"/>
              <a:gd name="connsiteX3858" fmla="*/ 1500795 w 3243376"/>
              <a:gd name="connsiteY3858" fmla="*/ 1672004 h 2504437"/>
              <a:gd name="connsiteX3859" fmla="*/ 1489282 w 3243376"/>
              <a:gd name="connsiteY3859" fmla="*/ 1683518 h 2504437"/>
              <a:gd name="connsiteX3860" fmla="*/ 1511734 w 3243376"/>
              <a:gd name="connsiteY3860" fmla="*/ 1649553 h 2504437"/>
              <a:gd name="connsiteX3861" fmla="*/ 1511733 w 3243376"/>
              <a:gd name="connsiteY3861" fmla="*/ 1661067 h 2504437"/>
              <a:gd name="connsiteX3862" fmla="*/ 1534185 w 3243376"/>
              <a:gd name="connsiteY3862" fmla="*/ 1638615 h 2504437"/>
              <a:gd name="connsiteX3863" fmla="*/ 1556637 w 3243376"/>
              <a:gd name="connsiteY3863" fmla="*/ 1638615 h 2504437"/>
              <a:gd name="connsiteX3864" fmla="*/ 1545122 w 3243376"/>
              <a:gd name="connsiteY3864" fmla="*/ 1661066 h 2504437"/>
              <a:gd name="connsiteX3865" fmla="*/ 1546274 w 3243376"/>
              <a:gd name="connsiteY3865" fmla="*/ 1649554 h 2504437"/>
              <a:gd name="connsiteX3866" fmla="*/ 1500795 w 3243376"/>
              <a:gd name="connsiteY3866" fmla="*/ 1694456 h 2504437"/>
              <a:gd name="connsiteX3867" fmla="*/ 1601539 w 3243376"/>
              <a:gd name="connsiteY3867" fmla="*/ 1751448 h 2504437"/>
              <a:gd name="connsiteX3868" fmla="*/ 1579087 w 3243376"/>
              <a:gd name="connsiteY3868" fmla="*/ 1739935 h 2504437"/>
              <a:gd name="connsiteX3869" fmla="*/ 1579087 w 3243376"/>
              <a:gd name="connsiteY3869" fmla="*/ 1717483 h 2504437"/>
              <a:gd name="connsiteX3870" fmla="*/ 1590602 w 3243376"/>
              <a:gd name="connsiteY3870" fmla="*/ 1705969 h 2504437"/>
              <a:gd name="connsiteX3871" fmla="*/ 1590602 w 3243376"/>
              <a:gd name="connsiteY3871" fmla="*/ 1728997 h 2504437"/>
              <a:gd name="connsiteX3872" fmla="*/ 1613053 w 3243376"/>
              <a:gd name="connsiteY3872" fmla="*/ 1728997 h 2504437"/>
              <a:gd name="connsiteX3873" fmla="*/ 1601539 w 3243376"/>
              <a:gd name="connsiteY3873" fmla="*/ 1751448 h 2504437"/>
              <a:gd name="connsiteX3874" fmla="*/ 1249799 w 3243376"/>
              <a:gd name="connsiteY3874" fmla="*/ 1582198 h 2504437"/>
              <a:gd name="connsiteX3875" fmla="*/ 1261313 w 3243376"/>
              <a:gd name="connsiteY3875" fmla="*/ 1570685 h 2504437"/>
              <a:gd name="connsiteX3876" fmla="*/ 1261313 w 3243376"/>
              <a:gd name="connsiteY3876" fmla="*/ 1548234 h 2504437"/>
              <a:gd name="connsiteX3877" fmla="*/ 1249799 w 3243376"/>
              <a:gd name="connsiteY3877" fmla="*/ 1525782 h 2504437"/>
              <a:gd name="connsiteX3878" fmla="*/ 1238285 w 3243376"/>
              <a:gd name="connsiteY3878" fmla="*/ 1559747 h 2504437"/>
              <a:gd name="connsiteX3879" fmla="*/ 1249799 w 3243376"/>
              <a:gd name="connsiteY3879" fmla="*/ 1582198 h 2504437"/>
              <a:gd name="connsiteX3880" fmla="*/ 1771940 w 3243376"/>
              <a:gd name="connsiteY3880" fmla="*/ 1841255 h 2504437"/>
              <a:gd name="connsiteX3881" fmla="*/ 1771940 w 3243376"/>
              <a:gd name="connsiteY3881" fmla="*/ 1829740 h 2504437"/>
              <a:gd name="connsiteX3882" fmla="*/ 1771940 w 3243376"/>
              <a:gd name="connsiteY3882" fmla="*/ 1818227 h 2504437"/>
              <a:gd name="connsiteX3883" fmla="*/ 1771940 w 3243376"/>
              <a:gd name="connsiteY3883" fmla="*/ 1818443 h 2504437"/>
              <a:gd name="connsiteX3884" fmla="*/ 1771940 w 3243376"/>
              <a:gd name="connsiteY3884" fmla="*/ 1818227 h 2504437"/>
              <a:gd name="connsiteX3885" fmla="*/ 1780575 w 3243376"/>
              <a:gd name="connsiteY3885" fmla="*/ 1825423 h 2504437"/>
              <a:gd name="connsiteX3886" fmla="*/ 1771940 w 3243376"/>
              <a:gd name="connsiteY3886" fmla="*/ 1841255 h 2504437"/>
              <a:gd name="connsiteX3887" fmla="*/ 1442652 w 3243376"/>
              <a:gd name="connsiteY3887" fmla="*/ 1683184 h 2504437"/>
              <a:gd name="connsiteX3888" fmla="*/ 1442652 w 3243376"/>
              <a:gd name="connsiteY3888" fmla="*/ 1682943 h 2504437"/>
              <a:gd name="connsiteX3889" fmla="*/ 1442652 w 3243376"/>
              <a:gd name="connsiteY3889" fmla="*/ 1683184 h 2504437"/>
              <a:gd name="connsiteX3890" fmla="*/ 1442651 w 3243376"/>
              <a:gd name="connsiteY3890" fmla="*/ 1683642 h 2504437"/>
              <a:gd name="connsiteX3891" fmla="*/ 1442652 w 3243376"/>
              <a:gd name="connsiteY3891" fmla="*/ 1683184 h 2504437"/>
              <a:gd name="connsiteX3892" fmla="*/ 1443228 w 3243376"/>
              <a:gd name="connsiteY3892" fmla="*/ 1682942 h 2504437"/>
              <a:gd name="connsiteX3893" fmla="*/ 1386811 w 3243376"/>
              <a:gd name="connsiteY3893" fmla="*/ 1658188 h 2504437"/>
              <a:gd name="connsiteX3894" fmla="*/ 1386811 w 3243376"/>
              <a:gd name="connsiteY3894" fmla="*/ 1658188 h 2504437"/>
              <a:gd name="connsiteX3895" fmla="*/ 1386811 w 3243376"/>
              <a:gd name="connsiteY3895" fmla="*/ 1658188 h 2504437"/>
              <a:gd name="connsiteX3896" fmla="*/ 1414299 w 3243376"/>
              <a:gd name="connsiteY3896" fmla="*/ 1672760 h 2504437"/>
              <a:gd name="connsiteX3897" fmla="*/ 1409262 w 3243376"/>
              <a:gd name="connsiteY3897" fmla="*/ 1669701 h 2504437"/>
              <a:gd name="connsiteX3898" fmla="*/ 1409262 w 3243376"/>
              <a:gd name="connsiteY3898" fmla="*/ 1658188 h 2504437"/>
              <a:gd name="connsiteX3899" fmla="*/ 1398253 w 3243376"/>
              <a:gd name="connsiteY3899" fmla="*/ 1653871 h 2504437"/>
              <a:gd name="connsiteX3900" fmla="*/ 1386811 w 3243376"/>
              <a:gd name="connsiteY3900" fmla="*/ 1658188 h 2504437"/>
              <a:gd name="connsiteX3901" fmla="*/ 1386812 w 3243376"/>
              <a:gd name="connsiteY3901" fmla="*/ 1656542 h 2504437"/>
              <a:gd name="connsiteX3902" fmla="*/ 1386812 w 3243376"/>
              <a:gd name="connsiteY3902" fmla="*/ 1635737 h 2504437"/>
              <a:gd name="connsiteX3903" fmla="*/ 1398325 w 3243376"/>
              <a:gd name="connsiteY3903" fmla="*/ 1635737 h 2504437"/>
              <a:gd name="connsiteX3904" fmla="*/ 1398325 w 3243376"/>
              <a:gd name="connsiteY3904" fmla="*/ 1647251 h 2504437"/>
              <a:gd name="connsiteX3905" fmla="*/ 1432289 w 3243376"/>
              <a:gd name="connsiteY3905" fmla="*/ 1635737 h 2504437"/>
              <a:gd name="connsiteX3906" fmla="*/ 1443803 w 3243376"/>
              <a:gd name="connsiteY3906" fmla="*/ 1635737 h 2504437"/>
              <a:gd name="connsiteX3907" fmla="*/ 1443803 w 3243376"/>
              <a:gd name="connsiteY3907" fmla="*/ 1658188 h 2504437"/>
              <a:gd name="connsiteX3908" fmla="*/ 1432290 w 3243376"/>
              <a:gd name="connsiteY3908" fmla="*/ 1669701 h 2504437"/>
              <a:gd name="connsiteX3909" fmla="*/ 1420775 w 3243376"/>
              <a:gd name="connsiteY3909" fmla="*/ 1658188 h 2504437"/>
              <a:gd name="connsiteX3910" fmla="*/ 1414299 w 3243376"/>
              <a:gd name="connsiteY3910" fmla="*/ 1672760 h 2504437"/>
              <a:gd name="connsiteX3911" fmla="*/ 1442651 w 3243376"/>
              <a:gd name="connsiteY3911" fmla="*/ 1689694 h 2504437"/>
              <a:gd name="connsiteX3912" fmla="*/ 1442651 w 3243376"/>
              <a:gd name="connsiteY3912" fmla="*/ 1689694 h 2504437"/>
              <a:gd name="connsiteX3913" fmla="*/ 1442652 w 3243376"/>
              <a:gd name="connsiteY3913" fmla="*/ 1684382 h 2504437"/>
              <a:gd name="connsiteX3914" fmla="*/ 1442651 w 3243376"/>
              <a:gd name="connsiteY3914" fmla="*/ 1683642 h 2504437"/>
              <a:gd name="connsiteX3915" fmla="*/ 1442651 w 3243376"/>
              <a:gd name="connsiteY3915" fmla="*/ 1683642 h 2504437"/>
              <a:gd name="connsiteX3916" fmla="*/ 1451404 w 3243376"/>
              <a:gd name="connsiteY3916" fmla="*/ 1697514 h 2504437"/>
              <a:gd name="connsiteX3917" fmla="*/ 1450289 w 3243376"/>
              <a:gd name="connsiteY3917" fmla="*/ 1696746 h 2504437"/>
              <a:gd name="connsiteX3918" fmla="*/ 1450424 w 3243376"/>
              <a:gd name="connsiteY3918" fmla="*/ 1695895 h 2504437"/>
              <a:gd name="connsiteX3919" fmla="*/ 1454741 w 3243376"/>
              <a:gd name="connsiteY3919" fmla="*/ 1694456 h 2504437"/>
              <a:gd name="connsiteX3920" fmla="*/ 1451404 w 3243376"/>
              <a:gd name="connsiteY3920" fmla="*/ 1697514 h 2504437"/>
              <a:gd name="connsiteX3921" fmla="*/ 1828933 w 3243376"/>
              <a:gd name="connsiteY3921" fmla="*/ 1885582 h 2504437"/>
              <a:gd name="connsiteX3922" fmla="*/ 1840446 w 3243376"/>
              <a:gd name="connsiteY3922" fmla="*/ 1874068 h 2504437"/>
              <a:gd name="connsiteX3923" fmla="*/ 1828933 w 3243376"/>
              <a:gd name="connsiteY3923" fmla="*/ 1885582 h 2504437"/>
              <a:gd name="connsiteX3924" fmla="*/ 1488130 w 3243376"/>
              <a:gd name="connsiteY3924" fmla="*/ 1716907 h 2504437"/>
              <a:gd name="connsiteX3925" fmla="*/ 1488130 w 3243376"/>
              <a:gd name="connsiteY3925" fmla="*/ 1693881 h 2504437"/>
              <a:gd name="connsiteX3926" fmla="*/ 1499645 w 3243376"/>
              <a:gd name="connsiteY3926" fmla="*/ 1705394 h 2504437"/>
              <a:gd name="connsiteX3927" fmla="*/ 1488130 w 3243376"/>
              <a:gd name="connsiteY3927" fmla="*/ 1716907 h 2504437"/>
              <a:gd name="connsiteX3928" fmla="*/ 1120020 w 3243376"/>
              <a:gd name="connsiteY3928" fmla="*/ 1535497 h 2504437"/>
              <a:gd name="connsiteX3929" fmla="*/ 1124877 w 3243376"/>
              <a:gd name="connsiteY3929" fmla="*/ 1537296 h 2504437"/>
              <a:gd name="connsiteX3930" fmla="*/ 1124877 w 3243376"/>
              <a:gd name="connsiteY3930" fmla="*/ 1525782 h 2504437"/>
              <a:gd name="connsiteX3931" fmla="*/ 1120020 w 3243376"/>
              <a:gd name="connsiteY3931" fmla="*/ 1535497 h 2504437"/>
              <a:gd name="connsiteX3932" fmla="*/ 1659107 w 3243376"/>
              <a:gd name="connsiteY3932" fmla="*/ 1807289 h 2504437"/>
              <a:gd name="connsiteX3933" fmla="*/ 1659286 w 3243376"/>
              <a:gd name="connsiteY3933" fmla="*/ 1802431 h 2504437"/>
              <a:gd name="connsiteX3934" fmla="*/ 1660313 w 3243376"/>
              <a:gd name="connsiteY3934" fmla="*/ 1802871 h 2504437"/>
              <a:gd name="connsiteX3935" fmla="*/ 1499644 w 3243376"/>
              <a:gd name="connsiteY3935" fmla="*/ 1728421 h 2504437"/>
              <a:gd name="connsiteX3936" fmla="*/ 1499644 w 3243376"/>
              <a:gd name="connsiteY3936" fmla="*/ 1728421 h 2504437"/>
              <a:gd name="connsiteX3937" fmla="*/ 1499644 w 3243376"/>
              <a:gd name="connsiteY3937" fmla="*/ 1728421 h 2504437"/>
              <a:gd name="connsiteX3938" fmla="*/ 1800004 w 3243376"/>
              <a:gd name="connsiteY3938" fmla="*/ 1877459 h 2504437"/>
              <a:gd name="connsiteX3939" fmla="*/ 1806481 w 3243376"/>
              <a:gd name="connsiteY3939" fmla="*/ 1863130 h 2504437"/>
              <a:gd name="connsiteX3940" fmla="*/ 1806481 w 3243376"/>
              <a:gd name="connsiteY3940" fmla="*/ 1874644 h 2504437"/>
              <a:gd name="connsiteX3941" fmla="*/ 1800004 w 3243376"/>
              <a:gd name="connsiteY3941" fmla="*/ 1877459 h 2504437"/>
              <a:gd name="connsiteX3942" fmla="*/ 1495327 w 3243376"/>
              <a:gd name="connsiteY3942" fmla="*/ 1726982 h 2504437"/>
              <a:gd name="connsiteX3943" fmla="*/ 1499644 w 3243376"/>
              <a:gd name="connsiteY3943" fmla="*/ 1716907 h 2504437"/>
              <a:gd name="connsiteX3944" fmla="*/ 1499644 w 3243376"/>
              <a:gd name="connsiteY3944" fmla="*/ 1728421 h 2504437"/>
              <a:gd name="connsiteX3945" fmla="*/ 1545122 w 3243376"/>
              <a:gd name="connsiteY3945" fmla="*/ 1761811 h 2504437"/>
              <a:gd name="connsiteX3946" fmla="*/ 1556637 w 3243376"/>
              <a:gd name="connsiteY3946" fmla="*/ 1739359 h 2504437"/>
              <a:gd name="connsiteX3947" fmla="*/ 1567574 w 3243376"/>
              <a:gd name="connsiteY3947" fmla="*/ 1750297 h 2504437"/>
              <a:gd name="connsiteX3948" fmla="*/ 1545122 w 3243376"/>
              <a:gd name="connsiteY3948" fmla="*/ 1761811 h 2504437"/>
              <a:gd name="connsiteX3949" fmla="*/ 1499645 w 3243376"/>
              <a:gd name="connsiteY3949" fmla="*/ 1739359 h 2504437"/>
              <a:gd name="connsiteX3950" fmla="*/ 1488130 w 3243376"/>
              <a:gd name="connsiteY3950" fmla="*/ 1728422 h 2504437"/>
              <a:gd name="connsiteX3951" fmla="*/ 1489570 w 3243376"/>
              <a:gd name="connsiteY3951" fmla="*/ 1728421 h 2504437"/>
              <a:gd name="connsiteX3952" fmla="*/ 1499644 w 3243376"/>
              <a:gd name="connsiteY3952" fmla="*/ 1728421 h 2504437"/>
              <a:gd name="connsiteX3953" fmla="*/ 1693648 w 3243376"/>
              <a:gd name="connsiteY3953" fmla="*/ 1840679 h 2504437"/>
              <a:gd name="connsiteX3954" fmla="*/ 1682134 w 3243376"/>
              <a:gd name="connsiteY3954" fmla="*/ 1795775 h 2504437"/>
              <a:gd name="connsiteX3955" fmla="*/ 1670621 w 3243376"/>
              <a:gd name="connsiteY3955" fmla="*/ 1807289 h 2504437"/>
              <a:gd name="connsiteX3956" fmla="*/ 1660546 w 3243376"/>
              <a:gd name="connsiteY3956" fmla="*/ 1802971 h 2504437"/>
              <a:gd name="connsiteX3957" fmla="*/ 1660313 w 3243376"/>
              <a:gd name="connsiteY3957" fmla="*/ 1802871 h 2504437"/>
              <a:gd name="connsiteX3958" fmla="*/ 1664864 w 3243376"/>
              <a:gd name="connsiteY3958" fmla="*/ 1786205 h 2504437"/>
              <a:gd name="connsiteX3959" fmla="*/ 1670620 w 3243376"/>
              <a:gd name="connsiteY3959" fmla="*/ 1773324 h 2504437"/>
              <a:gd name="connsiteX3960" fmla="*/ 1659106 w 3243376"/>
              <a:gd name="connsiteY3960" fmla="*/ 1761811 h 2504437"/>
              <a:gd name="connsiteX3961" fmla="*/ 1647594 w 3243376"/>
              <a:gd name="connsiteY3961" fmla="*/ 1784262 h 2504437"/>
              <a:gd name="connsiteX3962" fmla="*/ 1613628 w 3243376"/>
              <a:gd name="connsiteY3962" fmla="*/ 1784262 h 2504437"/>
              <a:gd name="connsiteX3963" fmla="*/ 1625142 w 3243376"/>
              <a:gd name="connsiteY3963" fmla="*/ 1772748 h 2504437"/>
              <a:gd name="connsiteX3964" fmla="*/ 1613629 w 3243376"/>
              <a:gd name="connsiteY3964" fmla="*/ 1761235 h 2504437"/>
              <a:gd name="connsiteX3965" fmla="*/ 1625141 w 3243376"/>
              <a:gd name="connsiteY3965" fmla="*/ 1761235 h 2504437"/>
              <a:gd name="connsiteX3966" fmla="*/ 1628650 w 3243376"/>
              <a:gd name="connsiteY3966" fmla="*/ 1757736 h 2504437"/>
              <a:gd name="connsiteX3967" fmla="*/ 1635030 w 3243376"/>
              <a:gd name="connsiteY3967" fmla="*/ 1759260 h 2504437"/>
              <a:gd name="connsiteX3968" fmla="*/ 1636081 w 3243376"/>
              <a:gd name="connsiteY3968" fmla="*/ 1762386 h 2504437"/>
              <a:gd name="connsiteX3969" fmla="*/ 1636946 w 3243376"/>
              <a:gd name="connsiteY3969" fmla="*/ 1759565 h 2504437"/>
              <a:gd name="connsiteX3970" fmla="*/ 1644085 w 3243376"/>
              <a:gd name="connsiteY3970" fmla="*/ 1759373 h 2504437"/>
              <a:gd name="connsiteX3971" fmla="*/ 1647594 w 3243376"/>
              <a:gd name="connsiteY3971" fmla="*/ 1749722 h 2504437"/>
              <a:gd name="connsiteX3972" fmla="*/ 1659107 w 3243376"/>
              <a:gd name="connsiteY3972" fmla="*/ 1749721 h 2504437"/>
              <a:gd name="connsiteX3973" fmla="*/ 1659107 w 3243376"/>
              <a:gd name="connsiteY3973" fmla="*/ 1761235 h 2504437"/>
              <a:gd name="connsiteX3974" fmla="*/ 1670621 w 3243376"/>
              <a:gd name="connsiteY3974" fmla="*/ 1738784 h 2504437"/>
              <a:gd name="connsiteX3975" fmla="*/ 1670620 w 3243376"/>
              <a:gd name="connsiteY3975" fmla="*/ 1750297 h 2504437"/>
              <a:gd name="connsiteX3976" fmla="*/ 1693073 w 3243376"/>
              <a:gd name="connsiteY3976" fmla="*/ 1738784 h 2504437"/>
              <a:gd name="connsiteX3977" fmla="*/ 1704586 w 3243376"/>
              <a:gd name="connsiteY3977" fmla="*/ 1750297 h 2504437"/>
              <a:gd name="connsiteX3978" fmla="*/ 1727037 w 3243376"/>
              <a:gd name="connsiteY3978" fmla="*/ 1727845 h 2504437"/>
              <a:gd name="connsiteX3979" fmla="*/ 1715524 w 3243376"/>
              <a:gd name="connsiteY3979" fmla="*/ 1750297 h 2504437"/>
              <a:gd name="connsiteX3980" fmla="*/ 1727037 w 3243376"/>
              <a:gd name="connsiteY3980" fmla="*/ 1750297 h 2504437"/>
              <a:gd name="connsiteX3981" fmla="*/ 1715524 w 3243376"/>
              <a:gd name="connsiteY3981" fmla="*/ 1761811 h 2504437"/>
              <a:gd name="connsiteX3982" fmla="*/ 1737975 w 3243376"/>
              <a:gd name="connsiteY3982" fmla="*/ 1761811 h 2504437"/>
              <a:gd name="connsiteX3983" fmla="*/ 1726462 w 3243376"/>
              <a:gd name="connsiteY3983" fmla="*/ 1795775 h 2504437"/>
              <a:gd name="connsiteX3984" fmla="*/ 1704011 w 3243376"/>
              <a:gd name="connsiteY3984" fmla="*/ 1818227 h 2504437"/>
              <a:gd name="connsiteX3985" fmla="*/ 1705161 w 3243376"/>
              <a:gd name="connsiteY3985" fmla="*/ 1829165 h 2504437"/>
              <a:gd name="connsiteX3986" fmla="*/ 1693648 w 3243376"/>
              <a:gd name="connsiteY3986" fmla="*/ 1840679 h 2504437"/>
              <a:gd name="connsiteX3987" fmla="*/ 1238285 w 3243376"/>
              <a:gd name="connsiteY3987" fmla="*/ 1616164 h 2504437"/>
              <a:gd name="connsiteX3988" fmla="*/ 1235047 w 3243376"/>
              <a:gd name="connsiteY3988" fmla="*/ 1607799 h 2504437"/>
              <a:gd name="connsiteX3989" fmla="*/ 1235880 w 3243376"/>
              <a:gd name="connsiteY3989" fmla="*/ 1605952 h 2504437"/>
              <a:gd name="connsiteX3990" fmla="*/ 1236846 w 3243376"/>
              <a:gd name="connsiteY3990" fmla="*/ 1606090 h 2504437"/>
              <a:gd name="connsiteX3991" fmla="*/ 1238285 w 3243376"/>
              <a:gd name="connsiteY3991" fmla="*/ 1616164 h 2504437"/>
              <a:gd name="connsiteX3992" fmla="*/ 1533852 w 3243376"/>
              <a:gd name="connsiteY3992" fmla="*/ 1764959 h 2504437"/>
              <a:gd name="connsiteX3993" fmla="*/ 1533784 w 3243376"/>
              <a:gd name="connsiteY3993" fmla="*/ 1763274 h 2504437"/>
              <a:gd name="connsiteX3994" fmla="*/ 1534184 w 3243376"/>
              <a:gd name="connsiteY3994" fmla="*/ 1761811 h 2504437"/>
              <a:gd name="connsiteX3995" fmla="*/ 1533852 w 3243376"/>
              <a:gd name="connsiteY3995" fmla="*/ 1764959 h 2504437"/>
              <a:gd name="connsiteX3996" fmla="*/ 1405809 w 3243376"/>
              <a:gd name="connsiteY3996" fmla="*/ 1701652 h 2504437"/>
              <a:gd name="connsiteX3997" fmla="*/ 1408687 w 3243376"/>
              <a:gd name="connsiteY3997" fmla="*/ 1682943 h 2504437"/>
              <a:gd name="connsiteX3998" fmla="*/ 1420200 w 3243376"/>
              <a:gd name="connsiteY3998" fmla="*/ 1694456 h 2504437"/>
              <a:gd name="connsiteX3999" fmla="*/ 1405809 w 3243376"/>
              <a:gd name="connsiteY3999" fmla="*/ 1701652 h 2504437"/>
              <a:gd name="connsiteX4000" fmla="*/ 1409262 w 3243376"/>
              <a:gd name="connsiteY4000" fmla="*/ 1705394 h 2504437"/>
              <a:gd name="connsiteX4001" fmla="*/ 1426245 w 3243376"/>
              <a:gd name="connsiteY4001" fmla="*/ 1690067 h 2504437"/>
              <a:gd name="connsiteX4002" fmla="*/ 1442652 w 3243376"/>
              <a:gd name="connsiteY4002" fmla="*/ 1683184 h 2504437"/>
              <a:gd name="connsiteX4003" fmla="*/ 1442651 w 3243376"/>
              <a:gd name="connsiteY4003" fmla="*/ 1683642 h 2504437"/>
              <a:gd name="connsiteX4004" fmla="*/ 1440412 w 3243376"/>
              <a:gd name="connsiteY4004" fmla="*/ 1686360 h 2504437"/>
              <a:gd name="connsiteX4005" fmla="*/ 1442651 w 3243376"/>
              <a:gd name="connsiteY4005" fmla="*/ 1689694 h 2504437"/>
              <a:gd name="connsiteX4006" fmla="*/ 1442651 w 3243376"/>
              <a:gd name="connsiteY4006" fmla="*/ 1694456 h 2504437"/>
              <a:gd name="connsiteX4007" fmla="*/ 1442651 w 3243376"/>
              <a:gd name="connsiteY4007" fmla="*/ 1689694 h 2504437"/>
              <a:gd name="connsiteX4008" fmla="*/ 1444883 w 3243376"/>
              <a:gd name="connsiteY4008" fmla="*/ 1693017 h 2504437"/>
              <a:gd name="connsiteX4009" fmla="*/ 1450289 w 3243376"/>
              <a:gd name="connsiteY4009" fmla="*/ 1696746 h 2504437"/>
              <a:gd name="connsiteX4010" fmla="*/ 1449884 w 3243376"/>
              <a:gd name="connsiteY4010" fmla="*/ 1699313 h 2504437"/>
              <a:gd name="connsiteX4011" fmla="*/ 1454741 w 3243376"/>
              <a:gd name="connsiteY4011" fmla="*/ 1705969 h 2504437"/>
              <a:gd name="connsiteX4012" fmla="*/ 1443228 w 3243376"/>
              <a:gd name="connsiteY4012" fmla="*/ 1705969 h 2504437"/>
              <a:gd name="connsiteX4013" fmla="*/ 1431714 w 3243376"/>
              <a:gd name="connsiteY4013" fmla="*/ 1694456 h 2504437"/>
              <a:gd name="connsiteX4014" fmla="*/ 1409262 w 3243376"/>
              <a:gd name="connsiteY4014" fmla="*/ 1705394 h 2504437"/>
              <a:gd name="connsiteX4015" fmla="*/ 1022406 w 3243376"/>
              <a:gd name="connsiteY4015" fmla="*/ 1514844 h 2504437"/>
              <a:gd name="connsiteX4016" fmla="*/ 1033919 w 3243376"/>
              <a:gd name="connsiteY4016" fmla="*/ 1492393 h 2504437"/>
              <a:gd name="connsiteX4017" fmla="*/ 1022406 w 3243376"/>
              <a:gd name="connsiteY4017" fmla="*/ 1514844 h 2504437"/>
              <a:gd name="connsiteX4018" fmla="*/ 1567574 w 3243376"/>
              <a:gd name="connsiteY4018" fmla="*/ 1784837 h 2504437"/>
              <a:gd name="connsiteX4019" fmla="*/ 1579087 w 3243376"/>
              <a:gd name="connsiteY4019" fmla="*/ 1739935 h 2504437"/>
              <a:gd name="connsiteX4020" fmla="*/ 1590602 w 3243376"/>
              <a:gd name="connsiteY4020" fmla="*/ 1762386 h 2504437"/>
              <a:gd name="connsiteX4021" fmla="*/ 1579087 w 3243376"/>
              <a:gd name="connsiteY4021" fmla="*/ 1762386 h 2504437"/>
              <a:gd name="connsiteX4022" fmla="*/ 1567574 w 3243376"/>
              <a:gd name="connsiteY4022" fmla="*/ 1784837 h 2504437"/>
              <a:gd name="connsiteX4023" fmla="*/ 1226772 w 3243376"/>
              <a:gd name="connsiteY4023" fmla="*/ 1616164 h 2504437"/>
              <a:gd name="connsiteX4024" fmla="*/ 1238285 w 3243376"/>
              <a:gd name="connsiteY4024" fmla="*/ 1616164 h 2504437"/>
              <a:gd name="connsiteX4025" fmla="*/ 1249800 w 3243376"/>
              <a:gd name="connsiteY4025" fmla="*/ 1593713 h 2504437"/>
              <a:gd name="connsiteX4026" fmla="*/ 1238286 w 3243376"/>
              <a:gd name="connsiteY4026" fmla="*/ 1593713 h 2504437"/>
              <a:gd name="connsiteX4027" fmla="*/ 1238286 w 3243376"/>
              <a:gd name="connsiteY4027" fmla="*/ 1600621 h 2504437"/>
              <a:gd name="connsiteX4028" fmla="*/ 1235880 w 3243376"/>
              <a:gd name="connsiteY4028" fmla="*/ 1605952 h 2504437"/>
              <a:gd name="connsiteX4029" fmla="*/ 1226772 w 3243376"/>
              <a:gd name="connsiteY4029" fmla="*/ 1604650 h 2504437"/>
              <a:gd name="connsiteX4030" fmla="*/ 1226772 w 3243376"/>
              <a:gd name="connsiteY4030" fmla="*/ 1616164 h 2504437"/>
              <a:gd name="connsiteX4031" fmla="*/ 1545123 w 3243376"/>
              <a:gd name="connsiteY4031" fmla="*/ 1773900 h 2504437"/>
              <a:gd name="connsiteX4032" fmla="*/ 1545123 w 3243376"/>
              <a:gd name="connsiteY4032" fmla="*/ 1762386 h 2504437"/>
              <a:gd name="connsiteX4033" fmla="*/ 1556637 w 3243376"/>
              <a:gd name="connsiteY4033" fmla="*/ 1773899 h 2504437"/>
              <a:gd name="connsiteX4034" fmla="*/ 1715524 w 3243376"/>
              <a:gd name="connsiteY4034" fmla="*/ 1863706 h 2504437"/>
              <a:gd name="connsiteX4035" fmla="*/ 1715524 w 3243376"/>
              <a:gd name="connsiteY4035" fmla="*/ 1852193 h 2504437"/>
              <a:gd name="connsiteX4036" fmla="*/ 1727037 w 3243376"/>
              <a:gd name="connsiteY4036" fmla="*/ 1852192 h 2504437"/>
              <a:gd name="connsiteX4037" fmla="*/ 1727037 w 3243376"/>
              <a:gd name="connsiteY4037" fmla="*/ 1863706 h 2504437"/>
              <a:gd name="connsiteX4038" fmla="*/ 1715524 w 3243376"/>
              <a:gd name="connsiteY4038" fmla="*/ 1863706 h 2504437"/>
              <a:gd name="connsiteX4039" fmla="*/ 1300459 w 3243376"/>
              <a:gd name="connsiteY4039" fmla="*/ 1658188 h 2504437"/>
              <a:gd name="connsiteX4040" fmla="*/ 1306216 w 3243376"/>
              <a:gd name="connsiteY4040" fmla="*/ 1649553 h 2504437"/>
              <a:gd name="connsiteX4041" fmla="*/ 1294702 w 3243376"/>
              <a:gd name="connsiteY4041" fmla="*/ 1649553 h 2504437"/>
              <a:gd name="connsiteX4042" fmla="*/ 1300459 w 3243376"/>
              <a:gd name="connsiteY4042" fmla="*/ 1658188 h 2504437"/>
              <a:gd name="connsiteX4043" fmla="*/ 1590601 w 3243376"/>
              <a:gd name="connsiteY4043" fmla="*/ 1807289 h 2504437"/>
              <a:gd name="connsiteX4044" fmla="*/ 1590602 w 3243376"/>
              <a:gd name="connsiteY4044" fmla="*/ 1762386 h 2504437"/>
              <a:gd name="connsiteX4045" fmla="*/ 1605929 w 3243376"/>
              <a:gd name="connsiteY4045" fmla="*/ 1779081 h 2504437"/>
              <a:gd name="connsiteX4046" fmla="*/ 1612540 w 3243376"/>
              <a:gd name="connsiteY4046" fmla="*/ 1794573 h 2504437"/>
              <a:gd name="connsiteX4047" fmla="*/ 1609384 w 3243376"/>
              <a:gd name="connsiteY4047" fmla="*/ 1796255 h 2504437"/>
              <a:gd name="connsiteX4048" fmla="*/ 1602043 w 3243376"/>
              <a:gd name="connsiteY4048" fmla="*/ 1797215 h 2504437"/>
              <a:gd name="connsiteX4049" fmla="*/ 1590601 w 3243376"/>
              <a:gd name="connsiteY4049" fmla="*/ 1807289 h 2504437"/>
              <a:gd name="connsiteX4050" fmla="*/ 1203746 w 3243376"/>
              <a:gd name="connsiteY4050" fmla="*/ 1616164 h 2504437"/>
              <a:gd name="connsiteX4051" fmla="*/ 1215259 w 3243376"/>
              <a:gd name="connsiteY4051" fmla="*/ 1582198 h 2504437"/>
              <a:gd name="connsiteX4052" fmla="*/ 1216698 w 3243376"/>
              <a:gd name="connsiteY4052" fmla="*/ 1576442 h 2504437"/>
              <a:gd name="connsiteX4053" fmla="*/ 1226772 w 3243376"/>
              <a:gd name="connsiteY4053" fmla="*/ 1570685 h 2504437"/>
              <a:gd name="connsiteX4054" fmla="*/ 1226772 w 3243376"/>
              <a:gd name="connsiteY4054" fmla="*/ 1570685 h 2504437"/>
              <a:gd name="connsiteX4055" fmla="*/ 1226771 w 3243376"/>
              <a:gd name="connsiteY4055" fmla="*/ 1580759 h 2504437"/>
              <a:gd name="connsiteX4056" fmla="*/ 1226772 w 3243376"/>
              <a:gd name="connsiteY4056" fmla="*/ 1582198 h 2504437"/>
              <a:gd name="connsiteX4057" fmla="*/ 1238285 w 3243376"/>
              <a:gd name="connsiteY4057" fmla="*/ 1570685 h 2504437"/>
              <a:gd name="connsiteX4058" fmla="*/ 1227275 w 3243376"/>
              <a:gd name="connsiteY4058" fmla="*/ 1570685 h 2504437"/>
              <a:gd name="connsiteX4059" fmla="*/ 1226772 w 3243376"/>
              <a:gd name="connsiteY4059" fmla="*/ 1570685 h 2504437"/>
              <a:gd name="connsiteX4060" fmla="*/ 1226772 w 3243376"/>
              <a:gd name="connsiteY4060" fmla="*/ 1570685 h 2504437"/>
              <a:gd name="connsiteX4061" fmla="*/ 1226772 w 3243376"/>
              <a:gd name="connsiteY4061" fmla="*/ 1570685 h 2504437"/>
              <a:gd name="connsiteX4062" fmla="*/ 1215834 w 3243376"/>
              <a:gd name="connsiteY4062" fmla="*/ 1570685 h 2504437"/>
              <a:gd name="connsiteX4063" fmla="*/ 1204321 w 3243376"/>
              <a:gd name="connsiteY4063" fmla="*/ 1582198 h 2504437"/>
              <a:gd name="connsiteX4064" fmla="*/ 1204321 w 3243376"/>
              <a:gd name="connsiteY4064" fmla="*/ 1604651 h 2504437"/>
              <a:gd name="connsiteX4065" fmla="*/ 1202881 w 3243376"/>
              <a:gd name="connsiteY4065" fmla="*/ 1600333 h 2504437"/>
              <a:gd name="connsiteX4066" fmla="*/ 1201092 w 3243376"/>
              <a:gd name="connsiteY4066" fmla="*/ 1600050 h 2504437"/>
              <a:gd name="connsiteX4067" fmla="*/ 1198563 w 3243376"/>
              <a:gd name="connsiteY4067" fmla="*/ 1596447 h 2504437"/>
              <a:gd name="connsiteX4068" fmla="*/ 1192807 w 3243376"/>
              <a:gd name="connsiteY4068" fmla="*/ 1604650 h 2504437"/>
              <a:gd name="connsiteX4069" fmla="*/ 1199463 w 3243376"/>
              <a:gd name="connsiteY4069" fmla="*/ 1599793 h 2504437"/>
              <a:gd name="connsiteX4070" fmla="*/ 1201092 w 3243376"/>
              <a:gd name="connsiteY4070" fmla="*/ 1600050 h 2504437"/>
              <a:gd name="connsiteX4071" fmla="*/ 1204321 w 3243376"/>
              <a:gd name="connsiteY4071" fmla="*/ 1604651 h 2504437"/>
              <a:gd name="connsiteX4072" fmla="*/ 1203746 w 3243376"/>
              <a:gd name="connsiteY4072" fmla="*/ 1616164 h 2504437"/>
              <a:gd name="connsiteX4073" fmla="*/ 1135814 w 3243376"/>
              <a:gd name="connsiteY4073" fmla="*/ 1582775 h 2504437"/>
              <a:gd name="connsiteX4074" fmla="*/ 1135814 w 3243376"/>
              <a:gd name="connsiteY4074" fmla="*/ 1571260 h 2504437"/>
              <a:gd name="connsiteX4075" fmla="*/ 1124301 w 3243376"/>
              <a:gd name="connsiteY4075" fmla="*/ 1571260 h 2504437"/>
              <a:gd name="connsiteX4076" fmla="*/ 1135814 w 3243376"/>
              <a:gd name="connsiteY4076" fmla="*/ 1582775 h 2504437"/>
              <a:gd name="connsiteX4077" fmla="*/ 1215619 w 3243376"/>
              <a:gd name="connsiteY4077" fmla="*/ 1631419 h 2504437"/>
              <a:gd name="connsiteX4078" fmla="*/ 1215834 w 3243376"/>
              <a:gd name="connsiteY4078" fmla="*/ 1627102 h 2504437"/>
              <a:gd name="connsiteX4079" fmla="*/ 1215834 w 3243376"/>
              <a:gd name="connsiteY4079" fmla="*/ 1628541 h 2504437"/>
              <a:gd name="connsiteX4080" fmla="*/ 1215834 w 3243376"/>
              <a:gd name="connsiteY4080" fmla="*/ 1631456 h 2504437"/>
              <a:gd name="connsiteX4081" fmla="*/ 1181868 w 3243376"/>
              <a:gd name="connsiteY4081" fmla="*/ 1616164 h 2504437"/>
              <a:gd name="connsiteX4082" fmla="*/ 1181869 w 3243376"/>
              <a:gd name="connsiteY4082" fmla="*/ 1604651 h 2504437"/>
              <a:gd name="connsiteX4083" fmla="*/ 1170355 w 3243376"/>
              <a:gd name="connsiteY4083" fmla="*/ 1604651 h 2504437"/>
              <a:gd name="connsiteX4084" fmla="*/ 1159418 w 3243376"/>
              <a:gd name="connsiteY4084" fmla="*/ 1604650 h 2504437"/>
              <a:gd name="connsiteX4085" fmla="*/ 1181868 w 3243376"/>
              <a:gd name="connsiteY4085" fmla="*/ 1616164 h 2504437"/>
              <a:gd name="connsiteX4086" fmla="*/ 1727037 w 3243376"/>
              <a:gd name="connsiteY4086" fmla="*/ 1886157 h 2504437"/>
              <a:gd name="connsiteX4087" fmla="*/ 1715524 w 3243376"/>
              <a:gd name="connsiteY4087" fmla="*/ 1874644 h 2504437"/>
              <a:gd name="connsiteX4088" fmla="*/ 1738552 w 3243376"/>
              <a:gd name="connsiteY4088" fmla="*/ 1874644 h 2504437"/>
              <a:gd name="connsiteX4089" fmla="*/ 1727037 w 3243376"/>
              <a:gd name="connsiteY4089" fmla="*/ 1886157 h 2504437"/>
              <a:gd name="connsiteX4090" fmla="*/ 1452726 w 3243376"/>
              <a:gd name="connsiteY4090" fmla="*/ 1752573 h 2504437"/>
              <a:gd name="connsiteX4091" fmla="*/ 1465679 w 3243376"/>
              <a:gd name="connsiteY4091" fmla="*/ 1750873 h 2504437"/>
              <a:gd name="connsiteX4092" fmla="*/ 1452726 w 3243376"/>
              <a:gd name="connsiteY4092" fmla="*/ 1752573 h 2504437"/>
              <a:gd name="connsiteX4093" fmla="*/ 1581237 w 3243376"/>
              <a:gd name="connsiteY4093" fmla="*/ 1816761 h 2504437"/>
              <a:gd name="connsiteX4094" fmla="*/ 1579087 w 3243376"/>
              <a:gd name="connsiteY4094" fmla="*/ 1807289 h 2504437"/>
              <a:gd name="connsiteX4095" fmla="*/ 1590601 w 3243376"/>
              <a:gd name="connsiteY4095" fmla="*/ 1807289 h 2504437"/>
              <a:gd name="connsiteX4096" fmla="*/ 1607583 w 3243376"/>
              <a:gd name="connsiteY4096" fmla="*/ 1797214 h 2504437"/>
              <a:gd name="connsiteX4097" fmla="*/ 1609384 w 3243376"/>
              <a:gd name="connsiteY4097" fmla="*/ 1796255 h 2504437"/>
              <a:gd name="connsiteX4098" fmla="*/ 1613053 w 3243376"/>
              <a:gd name="connsiteY4098" fmla="*/ 1795775 h 2504437"/>
              <a:gd name="connsiteX4099" fmla="*/ 1612540 w 3243376"/>
              <a:gd name="connsiteY4099" fmla="*/ 1794573 h 2504437"/>
              <a:gd name="connsiteX4100" fmla="*/ 1616021 w 3243376"/>
              <a:gd name="connsiteY4100" fmla="*/ 1792717 h 2504437"/>
              <a:gd name="connsiteX4101" fmla="*/ 1624566 w 3243376"/>
              <a:gd name="connsiteY4101" fmla="*/ 1795775 h 2504437"/>
              <a:gd name="connsiteX4102" fmla="*/ 1613052 w 3243376"/>
              <a:gd name="connsiteY4102" fmla="*/ 1807289 h 2504437"/>
              <a:gd name="connsiteX4103" fmla="*/ 1581237 w 3243376"/>
              <a:gd name="connsiteY4103" fmla="*/ 1816761 h 2504437"/>
              <a:gd name="connsiteX4104" fmla="*/ 1592221 w 3243376"/>
              <a:gd name="connsiteY4104" fmla="*/ 1823084 h 2504437"/>
              <a:gd name="connsiteX4105" fmla="*/ 1590601 w 3243376"/>
              <a:gd name="connsiteY4105" fmla="*/ 1818227 h 2504437"/>
              <a:gd name="connsiteX4106" fmla="*/ 1592221 w 3243376"/>
              <a:gd name="connsiteY4106" fmla="*/ 1823084 h 2504437"/>
              <a:gd name="connsiteX4107" fmla="*/ 1069683 w 3243376"/>
              <a:gd name="connsiteY4107" fmla="*/ 1564604 h 2504437"/>
              <a:gd name="connsiteX4108" fmla="*/ 1079398 w 3243376"/>
              <a:gd name="connsiteY4108" fmla="*/ 1559747 h 2504437"/>
              <a:gd name="connsiteX4109" fmla="*/ 1067885 w 3243376"/>
              <a:gd name="connsiteY4109" fmla="*/ 1559747 h 2504437"/>
              <a:gd name="connsiteX4110" fmla="*/ 1069683 w 3243376"/>
              <a:gd name="connsiteY4110" fmla="*/ 1564604 h 2504437"/>
              <a:gd name="connsiteX4111" fmla="*/ 1215834 w 3243376"/>
              <a:gd name="connsiteY4111" fmla="*/ 1638616 h 2504437"/>
              <a:gd name="connsiteX4112" fmla="*/ 1215834 w 3243376"/>
              <a:gd name="connsiteY4112" fmla="*/ 1631456 h 2504437"/>
              <a:gd name="connsiteX4113" fmla="*/ 1218830 w 3243376"/>
              <a:gd name="connsiteY4113" fmla="*/ 1631959 h 2504437"/>
              <a:gd name="connsiteX4114" fmla="*/ 1215834 w 3243376"/>
              <a:gd name="connsiteY4114" fmla="*/ 1627102 h 2504437"/>
              <a:gd name="connsiteX4115" fmla="*/ 1215834 w 3243376"/>
              <a:gd name="connsiteY4115" fmla="*/ 1616164 h 2504437"/>
              <a:gd name="connsiteX4116" fmla="*/ 1215834 w 3243376"/>
              <a:gd name="connsiteY4116" fmla="*/ 1638616 h 2504437"/>
              <a:gd name="connsiteX4117" fmla="*/ 1351694 w 3243376"/>
              <a:gd name="connsiteY4117" fmla="*/ 1705969 h 2504437"/>
              <a:gd name="connsiteX4118" fmla="*/ 1363208 w 3243376"/>
              <a:gd name="connsiteY4118" fmla="*/ 1683518 h 2504437"/>
              <a:gd name="connsiteX4119" fmla="*/ 1363208 w 3243376"/>
              <a:gd name="connsiteY4119" fmla="*/ 1672005 h 2504437"/>
              <a:gd name="connsiteX4120" fmla="*/ 1351694 w 3243376"/>
              <a:gd name="connsiteY4120" fmla="*/ 1705969 h 2504437"/>
              <a:gd name="connsiteX4121" fmla="*/ 1760427 w 3243376"/>
              <a:gd name="connsiteY4121" fmla="*/ 1908609 h 2504437"/>
              <a:gd name="connsiteX4122" fmla="*/ 1760427 w 3243376"/>
              <a:gd name="connsiteY4122" fmla="*/ 1897095 h 2504437"/>
              <a:gd name="connsiteX4123" fmla="*/ 1771940 w 3243376"/>
              <a:gd name="connsiteY4123" fmla="*/ 1897095 h 2504437"/>
              <a:gd name="connsiteX4124" fmla="*/ 1760427 w 3243376"/>
              <a:gd name="connsiteY4124" fmla="*/ 1908609 h 2504437"/>
              <a:gd name="connsiteX4125" fmla="*/ 1601539 w 3243376"/>
              <a:gd name="connsiteY4125" fmla="*/ 1830316 h 2504437"/>
              <a:gd name="connsiteX4126" fmla="*/ 1613053 w 3243376"/>
              <a:gd name="connsiteY4126" fmla="*/ 1818802 h 2504437"/>
              <a:gd name="connsiteX4127" fmla="*/ 1613052 w 3243376"/>
              <a:gd name="connsiteY4127" fmla="*/ 1807289 h 2504437"/>
              <a:gd name="connsiteX4128" fmla="*/ 1623991 w 3243376"/>
              <a:gd name="connsiteY4128" fmla="*/ 1807865 h 2504437"/>
              <a:gd name="connsiteX4129" fmla="*/ 1601539 w 3243376"/>
              <a:gd name="connsiteY4129" fmla="*/ 1830316 h 2504437"/>
              <a:gd name="connsiteX4130" fmla="*/ 1373012 w 3243376"/>
              <a:gd name="connsiteY4130" fmla="*/ 1717483 h 2504437"/>
              <a:gd name="connsiteX4131" fmla="*/ 1374721 w 3243376"/>
              <a:gd name="connsiteY4131" fmla="*/ 1715181 h 2504437"/>
              <a:gd name="connsiteX4132" fmla="*/ 1374721 w 3243376"/>
              <a:gd name="connsiteY4132" fmla="*/ 1716116 h 2504437"/>
              <a:gd name="connsiteX4133" fmla="*/ 1374721 w 3243376"/>
              <a:gd name="connsiteY4133" fmla="*/ 1717483 h 2504437"/>
              <a:gd name="connsiteX4134" fmla="*/ 1522671 w 3243376"/>
              <a:gd name="connsiteY4134" fmla="*/ 1795776 h 2504437"/>
              <a:gd name="connsiteX4135" fmla="*/ 1511158 w 3243376"/>
              <a:gd name="connsiteY4135" fmla="*/ 1750873 h 2504437"/>
              <a:gd name="connsiteX4136" fmla="*/ 1533610 w 3243376"/>
              <a:gd name="connsiteY4136" fmla="*/ 1750873 h 2504437"/>
              <a:gd name="connsiteX4137" fmla="*/ 1533681 w 3243376"/>
              <a:gd name="connsiteY4137" fmla="*/ 1760659 h 2504437"/>
              <a:gd name="connsiteX4138" fmla="*/ 1533784 w 3243376"/>
              <a:gd name="connsiteY4138" fmla="*/ 1763274 h 2504437"/>
              <a:gd name="connsiteX4139" fmla="*/ 1528428 w 3243376"/>
              <a:gd name="connsiteY4139" fmla="*/ 1782895 h 2504437"/>
              <a:gd name="connsiteX4140" fmla="*/ 1522671 w 3243376"/>
              <a:gd name="connsiteY4140" fmla="*/ 1795776 h 2504437"/>
              <a:gd name="connsiteX4141" fmla="*/ 1588982 w 3243376"/>
              <a:gd name="connsiteY4141" fmla="*/ 1832556 h 2504437"/>
              <a:gd name="connsiteX4142" fmla="*/ 1590601 w 3243376"/>
              <a:gd name="connsiteY4142" fmla="*/ 1818227 h 2504437"/>
              <a:gd name="connsiteX4143" fmla="*/ 1590602 w 3243376"/>
              <a:gd name="connsiteY4143" fmla="*/ 1829740 h 2504437"/>
              <a:gd name="connsiteX4144" fmla="*/ 1588982 w 3243376"/>
              <a:gd name="connsiteY4144" fmla="*/ 1832556 h 2504437"/>
              <a:gd name="connsiteX4145" fmla="*/ 1295279 w 3243376"/>
              <a:gd name="connsiteY4145" fmla="*/ 1694456 h 2504437"/>
              <a:gd name="connsiteX4146" fmla="*/ 1329243 w 3243376"/>
              <a:gd name="connsiteY4146" fmla="*/ 1649553 h 2504437"/>
              <a:gd name="connsiteX4147" fmla="*/ 1295279 w 3243376"/>
              <a:gd name="connsiteY4147" fmla="*/ 1694456 h 2504437"/>
              <a:gd name="connsiteX4148" fmla="*/ 1658532 w 3243376"/>
              <a:gd name="connsiteY4148" fmla="*/ 1874644 h 2504437"/>
              <a:gd name="connsiteX4149" fmla="*/ 1658532 w 3243376"/>
              <a:gd name="connsiteY4149" fmla="*/ 1852193 h 2504437"/>
              <a:gd name="connsiteX4150" fmla="*/ 1680983 w 3243376"/>
              <a:gd name="connsiteY4150" fmla="*/ 1874644 h 2504437"/>
              <a:gd name="connsiteX4151" fmla="*/ 1658532 w 3243376"/>
              <a:gd name="connsiteY4151" fmla="*/ 1874644 h 2504437"/>
              <a:gd name="connsiteX4152" fmla="*/ 358217 w 3243376"/>
              <a:gd name="connsiteY4152" fmla="*/ 1232114 h 2504437"/>
              <a:gd name="connsiteX4153" fmla="*/ 363254 w 3243376"/>
              <a:gd name="connsiteY4153" fmla="*/ 1233913 h 2504437"/>
              <a:gd name="connsiteX4154" fmla="*/ 374767 w 3243376"/>
              <a:gd name="connsiteY4154" fmla="*/ 1211461 h 2504437"/>
              <a:gd name="connsiteX4155" fmla="*/ 351741 w 3243376"/>
              <a:gd name="connsiteY4155" fmla="*/ 1222399 h 2504437"/>
              <a:gd name="connsiteX4156" fmla="*/ 358217 w 3243376"/>
              <a:gd name="connsiteY4156" fmla="*/ 1232114 h 2504437"/>
              <a:gd name="connsiteX4157" fmla="*/ 1715524 w 3243376"/>
              <a:gd name="connsiteY4157" fmla="*/ 1908033 h 2504437"/>
              <a:gd name="connsiteX4158" fmla="*/ 1715523 w 3243376"/>
              <a:gd name="connsiteY4158" fmla="*/ 1885582 h 2504437"/>
              <a:gd name="connsiteX4159" fmla="*/ 1715524 w 3243376"/>
              <a:gd name="connsiteY4159" fmla="*/ 1908033 h 2504437"/>
              <a:gd name="connsiteX4160" fmla="*/ 1261313 w 3243376"/>
              <a:gd name="connsiteY4160" fmla="*/ 1683518 h 2504437"/>
              <a:gd name="connsiteX4161" fmla="*/ 1295279 w 3243376"/>
              <a:gd name="connsiteY4161" fmla="*/ 1661066 h 2504437"/>
              <a:gd name="connsiteX4162" fmla="*/ 1283764 w 3243376"/>
              <a:gd name="connsiteY4162" fmla="*/ 1649553 h 2504437"/>
              <a:gd name="connsiteX4163" fmla="*/ 1261313 w 3243376"/>
              <a:gd name="connsiteY4163" fmla="*/ 1627102 h 2504437"/>
              <a:gd name="connsiteX4164" fmla="*/ 1261313 w 3243376"/>
              <a:gd name="connsiteY4164" fmla="*/ 1649553 h 2504437"/>
              <a:gd name="connsiteX4165" fmla="*/ 1261313 w 3243376"/>
              <a:gd name="connsiteY4165" fmla="*/ 1683518 h 2504437"/>
              <a:gd name="connsiteX4166" fmla="*/ 1465679 w 3243376"/>
              <a:gd name="connsiteY4166" fmla="*/ 1784838 h 2504437"/>
              <a:gd name="connsiteX4167" fmla="*/ 1465605 w 3243376"/>
              <a:gd name="connsiteY4167" fmla="*/ 1784796 h 2504437"/>
              <a:gd name="connsiteX4168" fmla="*/ 1465103 w 3243376"/>
              <a:gd name="connsiteY4168" fmla="*/ 1784262 h 2504437"/>
              <a:gd name="connsiteX4169" fmla="*/ 1465073 w 3243376"/>
              <a:gd name="connsiteY4169" fmla="*/ 1784498 h 2504437"/>
              <a:gd name="connsiteX4170" fmla="*/ 1456207 w 3243376"/>
              <a:gd name="connsiteY4170" fmla="*/ 1779530 h 2504437"/>
              <a:gd name="connsiteX4171" fmla="*/ 1465679 w 3243376"/>
              <a:gd name="connsiteY4171" fmla="*/ 1750873 h 2504437"/>
              <a:gd name="connsiteX4172" fmla="*/ 1465679 w 3243376"/>
              <a:gd name="connsiteY4172" fmla="*/ 1762386 h 2504437"/>
              <a:gd name="connsiteX4173" fmla="*/ 1477192 w 3243376"/>
              <a:gd name="connsiteY4173" fmla="*/ 1762386 h 2504437"/>
              <a:gd name="connsiteX4174" fmla="*/ 1477193 w 3243376"/>
              <a:gd name="connsiteY4174" fmla="*/ 1784838 h 2504437"/>
              <a:gd name="connsiteX4175" fmla="*/ 1465679 w 3243376"/>
              <a:gd name="connsiteY4175" fmla="*/ 1773324 h 2504437"/>
              <a:gd name="connsiteX4176" fmla="*/ 1465679 w 3243376"/>
              <a:gd name="connsiteY4176" fmla="*/ 1784838 h 2504437"/>
              <a:gd name="connsiteX4177" fmla="*/ 1465679 w 3243376"/>
              <a:gd name="connsiteY4177" fmla="*/ 1784838 h 2504437"/>
              <a:gd name="connsiteX4178" fmla="*/ 1499644 w 3243376"/>
              <a:gd name="connsiteY4178" fmla="*/ 1807289 h 2504437"/>
              <a:gd name="connsiteX4179" fmla="*/ 1499824 w 3243376"/>
              <a:gd name="connsiteY4179" fmla="*/ 1804051 h 2504437"/>
              <a:gd name="connsiteX4180" fmla="*/ 1500030 w 3243376"/>
              <a:gd name="connsiteY4180" fmla="*/ 1804582 h 2504437"/>
              <a:gd name="connsiteX4181" fmla="*/ 1504502 w 3243376"/>
              <a:gd name="connsiteY4181" fmla="*/ 1810527 h 2504437"/>
              <a:gd name="connsiteX4182" fmla="*/ 1501083 w 3243376"/>
              <a:gd name="connsiteY4182" fmla="*/ 1807289 h 2504437"/>
              <a:gd name="connsiteX4183" fmla="*/ 1500030 w 3243376"/>
              <a:gd name="connsiteY4183" fmla="*/ 1804582 h 2504437"/>
              <a:gd name="connsiteX4184" fmla="*/ 1501083 w 3243376"/>
              <a:gd name="connsiteY4184" fmla="*/ 1797215 h 2504437"/>
              <a:gd name="connsiteX4185" fmla="*/ 1511158 w 3243376"/>
              <a:gd name="connsiteY4185" fmla="*/ 1795776 h 2504437"/>
              <a:gd name="connsiteX4186" fmla="*/ 1511158 w 3243376"/>
              <a:gd name="connsiteY4186" fmla="*/ 1807289 h 2504437"/>
              <a:gd name="connsiteX4187" fmla="*/ 1504502 w 3243376"/>
              <a:gd name="connsiteY4187" fmla="*/ 1810527 h 2504437"/>
              <a:gd name="connsiteX4188" fmla="*/ 1386234 w 3243376"/>
              <a:gd name="connsiteY4188" fmla="*/ 1752384 h 2504437"/>
              <a:gd name="connsiteX4189" fmla="*/ 1386234 w 3243376"/>
              <a:gd name="connsiteY4189" fmla="*/ 1749146 h 2504437"/>
              <a:gd name="connsiteX4190" fmla="*/ 1386234 w 3243376"/>
              <a:gd name="connsiteY4190" fmla="*/ 1749146 h 2504437"/>
              <a:gd name="connsiteX4191" fmla="*/ 1056371 w 3243376"/>
              <a:gd name="connsiteY4191" fmla="*/ 1594288 h 2504437"/>
              <a:gd name="connsiteX4192" fmla="*/ 1056372 w 3243376"/>
              <a:gd name="connsiteY4192" fmla="*/ 1582775 h 2504437"/>
              <a:gd name="connsiteX4193" fmla="*/ 1067885 w 3243376"/>
              <a:gd name="connsiteY4193" fmla="*/ 1582774 h 2504437"/>
              <a:gd name="connsiteX4194" fmla="*/ 1056372 w 3243376"/>
              <a:gd name="connsiteY4194" fmla="*/ 1571260 h 2504437"/>
              <a:gd name="connsiteX4195" fmla="*/ 1056371 w 3243376"/>
              <a:gd name="connsiteY4195" fmla="*/ 1594288 h 2504437"/>
              <a:gd name="connsiteX4196" fmla="*/ 1431714 w 3243376"/>
              <a:gd name="connsiteY4196" fmla="*/ 1784838 h 2504437"/>
              <a:gd name="connsiteX4197" fmla="*/ 1420200 w 3243376"/>
              <a:gd name="connsiteY4197" fmla="*/ 1773324 h 2504437"/>
              <a:gd name="connsiteX4198" fmla="*/ 1454165 w 3243376"/>
              <a:gd name="connsiteY4198" fmla="*/ 1773324 h 2504437"/>
              <a:gd name="connsiteX4199" fmla="*/ 1442652 w 3243376"/>
              <a:gd name="connsiteY4199" fmla="*/ 1784838 h 2504437"/>
              <a:gd name="connsiteX4200" fmla="*/ 1431714 w 3243376"/>
              <a:gd name="connsiteY4200" fmla="*/ 1784838 h 2504437"/>
              <a:gd name="connsiteX4201" fmla="*/ 1613053 w 3243376"/>
              <a:gd name="connsiteY4201" fmla="*/ 1874644 h 2504437"/>
              <a:gd name="connsiteX4202" fmla="*/ 1613053 w 3243376"/>
              <a:gd name="connsiteY4202" fmla="*/ 1863130 h 2504437"/>
              <a:gd name="connsiteX4203" fmla="*/ 1624566 w 3243376"/>
              <a:gd name="connsiteY4203" fmla="*/ 1863130 h 2504437"/>
              <a:gd name="connsiteX4204" fmla="*/ 1613053 w 3243376"/>
              <a:gd name="connsiteY4204" fmla="*/ 1874644 h 2504437"/>
              <a:gd name="connsiteX4205" fmla="*/ 1272251 w 3243376"/>
              <a:gd name="connsiteY4205" fmla="*/ 1705969 h 2504437"/>
              <a:gd name="connsiteX4206" fmla="*/ 1272251 w 3243376"/>
              <a:gd name="connsiteY4206" fmla="*/ 1694456 h 2504437"/>
              <a:gd name="connsiteX4207" fmla="*/ 1260738 w 3243376"/>
              <a:gd name="connsiteY4207" fmla="*/ 1694456 h 2504437"/>
              <a:gd name="connsiteX4208" fmla="*/ 1272251 w 3243376"/>
              <a:gd name="connsiteY4208" fmla="*/ 1705969 h 2504437"/>
              <a:gd name="connsiteX4209" fmla="*/ 1635504 w 3243376"/>
              <a:gd name="connsiteY4209" fmla="*/ 1886157 h 2504437"/>
              <a:gd name="connsiteX4210" fmla="*/ 1635504 w 3243376"/>
              <a:gd name="connsiteY4210" fmla="*/ 1874644 h 2504437"/>
              <a:gd name="connsiteX4211" fmla="*/ 1647018 w 3243376"/>
              <a:gd name="connsiteY4211" fmla="*/ 1863130 h 2504437"/>
              <a:gd name="connsiteX4212" fmla="*/ 1647019 w 3243376"/>
              <a:gd name="connsiteY4212" fmla="*/ 1886157 h 2504437"/>
              <a:gd name="connsiteX4213" fmla="*/ 1635504 w 3243376"/>
              <a:gd name="connsiteY4213" fmla="*/ 1886157 h 2504437"/>
              <a:gd name="connsiteX4214" fmla="*/ 1021831 w 3243376"/>
              <a:gd name="connsiteY4214" fmla="*/ 1583350 h 2504437"/>
              <a:gd name="connsiteX4215" fmla="*/ 1033344 w 3243376"/>
              <a:gd name="connsiteY4215" fmla="*/ 1560899 h 2504437"/>
              <a:gd name="connsiteX4216" fmla="*/ 1033344 w 3243376"/>
              <a:gd name="connsiteY4216" fmla="*/ 1572412 h 2504437"/>
              <a:gd name="connsiteX4217" fmla="*/ 1044857 w 3243376"/>
              <a:gd name="connsiteY4217" fmla="*/ 1560898 h 2504437"/>
              <a:gd name="connsiteX4218" fmla="*/ 1056371 w 3243376"/>
              <a:gd name="connsiteY4218" fmla="*/ 1560898 h 2504437"/>
              <a:gd name="connsiteX4219" fmla="*/ 1044857 w 3243376"/>
              <a:gd name="connsiteY4219" fmla="*/ 1560898 h 2504437"/>
              <a:gd name="connsiteX4220" fmla="*/ 1056372 w 3243376"/>
              <a:gd name="connsiteY4220" fmla="*/ 1538447 h 2504437"/>
              <a:gd name="connsiteX4221" fmla="*/ 1044857 w 3243376"/>
              <a:gd name="connsiteY4221" fmla="*/ 1526934 h 2504437"/>
              <a:gd name="connsiteX4222" fmla="*/ 1056372 w 3243376"/>
              <a:gd name="connsiteY4222" fmla="*/ 1515421 h 2504437"/>
              <a:gd name="connsiteX4223" fmla="*/ 1056372 w 3243376"/>
              <a:gd name="connsiteY4223" fmla="*/ 1525495 h 2504437"/>
              <a:gd name="connsiteX4224" fmla="*/ 1056371 w 3243376"/>
              <a:gd name="connsiteY4224" fmla="*/ 1526933 h 2504437"/>
              <a:gd name="connsiteX4225" fmla="*/ 1056371 w 3243376"/>
              <a:gd name="connsiteY4225" fmla="*/ 1526934 h 2504437"/>
              <a:gd name="connsiteX4226" fmla="*/ 1056372 w 3243376"/>
              <a:gd name="connsiteY4226" fmla="*/ 1529992 h 2504437"/>
              <a:gd name="connsiteX4227" fmla="*/ 1056371 w 3243376"/>
              <a:gd name="connsiteY4227" fmla="*/ 1526933 h 2504437"/>
              <a:gd name="connsiteX4228" fmla="*/ 1062128 w 3243376"/>
              <a:gd name="connsiteY4228" fmla="*/ 1516860 h 2504437"/>
              <a:gd name="connsiteX4229" fmla="*/ 1067885 w 3243376"/>
              <a:gd name="connsiteY4229" fmla="*/ 1515420 h 2504437"/>
              <a:gd name="connsiteX4230" fmla="*/ 1056372 w 3243376"/>
              <a:gd name="connsiteY4230" fmla="*/ 1503906 h 2504437"/>
              <a:gd name="connsiteX4231" fmla="*/ 1044857 w 3243376"/>
              <a:gd name="connsiteY4231" fmla="*/ 1515420 h 2504437"/>
              <a:gd name="connsiteX4232" fmla="*/ 1033344 w 3243376"/>
              <a:gd name="connsiteY4232" fmla="*/ 1503906 h 2504437"/>
              <a:gd name="connsiteX4233" fmla="*/ 1030348 w 3243376"/>
              <a:gd name="connsiteY4233" fmla="*/ 1554422 h 2504437"/>
              <a:gd name="connsiteX4234" fmla="*/ 1011006 w 3243376"/>
              <a:gd name="connsiteY4234" fmla="*/ 1571163 h 2504437"/>
              <a:gd name="connsiteX4235" fmla="*/ 1010860 w 3243376"/>
              <a:gd name="connsiteY4235" fmla="*/ 1570999 h 2504437"/>
              <a:gd name="connsiteX4236" fmla="*/ 1009453 w 3243376"/>
              <a:gd name="connsiteY4236" fmla="*/ 1559891 h 2504437"/>
              <a:gd name="connsiteX4237" fmla="*/ 999379 w 3243376"/>
              <a:gd name="connsiteY4237" fmla="*/ 1549385 h 2504437"/>
              <a:gd name="connsiteX4238" fmla="*/ 1010390 w 3243376"/>
              <a:gd name="connsiteY4238" fmla="*/ 1570470 h 2504437"/>
              <a:gd name="connsiteX4239" fmla="*/ 1010860 w 3243376"/>
              <a:gd name="connsiteY4239" fmla="*/ 1570999 h 2504437"/>
              <a:gd name="connsiteX4240" fmla="*/ 1010893 w 3243376"/>
              <a:gd name="connsiteY4240" fmla="*/ 1571260 h 2504437"/>
              <a:gd name="connsiteX4241" fmla="*/ 1011006 w 3243376"/>
              <a:gd name="connsiteY4241" fmla="*/ 1571163 h 2504437"/>
              <a:gd name="connsiteX4242" fmla="*/ 1192807 w 3243376"/>
              <a:gd name="connsiteY4242" fmla="*/ 1672005 h 2504437"/>
              <a:gd name="connsiteX4243" fmla="*/ 1204321 w 3243376"/>
              <a:gd name="connsiteY4243" fmla="*/ 1649553 h 2504437"/>
              <a:gd name="connsiteX4244" fmla="*/ 1192807 w 3243376"/>
              <a:gd name="connsiteY4244" fmla="*/ 1672005 h 2504437"/>
              <a:gd name="connsiteX4245" fmla="*/ 1658531 w 3243376"/>
              <a:gd name="connsiteY4245" fmla="*/ 1908033 h 2504437"/>
              <a:gd name="connsiteX4246" fmla="*/ 1658532 w 3243376"/>
              <a:gd name="connsiteY4246" fmla="*/ 1885582 h 2504437"/>
              <a:gd name="connsiteX4247" fmla="*/ 1670045 w 3243376"/>
              <a:gd name="connsiteY4247" fmla="*/ 1885582 h 2504437"/>
              <a:gd name="connsiteX4248" fmla="*/ 1680983 w 3243376"/>
              <a:gd name="connsiteY4248" fmla="*/ 1896519 h 2504437"/>
              <a:gd name="connsiteX4249" fmla="*/ 1658531 w 3243376"/>
              <a:gd name="connsiteY4249" fmla="*/ 1908033 h 2504437"/>
              <a:gd name="connsiteX4250" fmla="*/ 1090911 w 3243376"/>
              <a:gd name="connsiteY4250" fmla="*/ 1627102 h 2504437"/>
              <a:gd name="connsiteX4251" fmla="*/ 1090912 w 3243376"/>
              <a:gd name="connsiteY4251" fmla="*/ 1593137 h 2504437"/>
              <a:gd name="connsiteX4252" fmla="*/ 1079399 w 3243376"/>
              <a:gd name="connsiteY4252" fmla="*/ 1615588 h 2504437"/>
              <a:gd name="connsiteX4253" fmla="*/ 1090911 w 3243376"/>
              <a:gd name="connsiteY4253" fmla="*/ 1627102 h 2504437"/>
              <a:gd name="connsiteX4254" fmla="*/ 1453590 w 3243376"/>
              <a:gd name="connsiteY4254" fmla="*/ 1806714 h 2504437"/>
              <a:gd name="connsiteX4255" fmla="*/ 1463664 w 3243376"/>
              <a:gd name="connsiteY4255" fmla="*/ 1795704 h 2504437"/>
              <a:gd name="connsiteX4256" fmla="*/ 1465073 w 3243376"/>
              <a:gd name="connsiteY4256" fmla="*/ 1784498 h 2504437"/>
              <a:gd name="connsiteX4257" fmla="*/ 1465605 w 3243376"/>
              <a:gd name="connsiteY4257" fmla="*/ 1784796 h 2504437"/>
              <a:gd name="connsiteX4258" fmla="*/ 1479495 w 3243376"/>
              <a:gd name="connsiteY4258" fmla="*/ 1799590 h 2504437"/>
              <a:gd name="connsiteX4259" fmla="*/ 1476618 w 3243376"/>
              <a:gd name="connsiteY4259" fmla="*/ 1806714 h 2504437"/>
              <a:gd name="connsiteX4260" fmla="*/ 1476618 w 3243376"/>
              <a:gd name="connsiteY4260" fmla="*/ 1808153 h 2504437"/>
              <a:gd name="connsiteX4261" fmla="*/ 1476618 w 3243376"/>
              <a:gd name="connsiteY4261" fmla="*/ 1813172 h 2504437"/>
              <a:gd name="connsiteX4262" fmla="*/ 1465679 w 3243376"/>
              <a:gd name="connsiteY4262" fmla="*/ 1810104 h 2504437"/>
              <a:gd name="connsiteX4263" fmla="*/ 1465679 w 3243376"/>
              <a:gd name="connsiteY4263" fmla="*/ 1806138 h 2504437"/>
              <a:gd name="connsiteX4264" fmla="*/ 1460902 w 3243376"/>
              <a:gd name="connsiteY4264" fmla="*/ 1808764 h 2504437"/>
              <a:gd name="connsiteX4265" fmla="*/ 1476617 w 3243376"/>
              <a:gd name="connsiteY4265" fmla="*/ 1818227 h 2504437"/>
              <a:gd name="connsiteX4266" fmla="*/ 1476618 w 3243376"/>
              <a:gd name="connsiteY4266" fmla="*/ 1813172 h 2504437"/>
              <a:gd name="connsiteX4267" fmla="*/ 1478992 w 3243376"/>
              <a:gd name="connsiteY4267" fmla="*/ 1813837 h 2504437"/>
              <a:gd name="connsiteX4268" fmla="*/ 1480671 w 3243376"/>
              <a:gd name="connsiteY4268" fmla="*/ 1816842 h 2504437"/>
              <a:gd name="connsiteX4269" fmla="*/ 1487555 w 3243376"/>
              <a:gd name="connsiteY4269" fmla="*/ 1829165 h 2504437"/>
              <a:gd name="connsiteX4270" fmla="*/ 1480671 w 3243376"/>
              <a:gd name="connsiteY4270" fmla="*/ 1816842 h 2504437"/>
              <a:gd name="connsiteX4271" fmla="*/ 1481645 w 3243376"/>
              <a:gd name="connsiteY4271" fmla="*/ 1816509 h 2504437"/>
              <a:gd name="connsiteX4272" fmla="*/ 1487555 w 3243376"/>
              <a:gd name="connsiteY4272" fmla="*/ 1806713 h 2504437"/>
              <a:gd name="connsiteX4273" fmla="*/ 1499069 w 3243376"/>
              <a:gd name="connsiteY4273" fmla="*/ 1806714 h 2504437"/>
              <a:gd name="connsiteX4274" fmla="*/ 1487555 w 3243376"/>
              <a:gd name="connsiteY4274" fmla="*/ 1829165 h 2504437"/>
              <a:gd name="connsiteX4275" fmla="*/ 1045434 w 3243376"/>
              <a:gd name="connsiteY4275" fmla="*/ 1627102 h 2504437"/>
              <a:gd name="connsiteX4276" fmla="*/ 1045433 w 3243376"/>
              <a:gd name="connsiteY4276" fmla="*/ 1604651 h 2504437"/>
              <a:gd name="connsiteX4277" fmla="*/ 1045434 w 3243376"/>
              <a:gd name="connsiteY4277" fmla="*/ 1627102 h 2504437"/>
              <a:gd name="connsiteX4278" fmla="*/ 1568150 w 3243376"/>
              <a:gd name="connsiteY4278" fmla="*/ 1886157 h 2504437"/>
              <a:gd name="connsiteX4279" fmla="*/ 1556637 w 3243376"/>
              <a:gd name="connsiteY4279" fmla="*/ 1863706 h 2504437"/>
              <a:gd name="connsiteX4280" fmla="*/ 1556637 w 3243376"/>
              <a:gd name="connsiteY4280" fmla="*/ 1852193 h 2504437"/>
              <a:gd name="connsiteX4281" fmla="*/ 1568150 w 3243376"/>
              <a:gd name="connsiteY4281" fmla="*/ 1841254 h 2504437"/>
              <a:gd name="connsiteX4282" fmla="*/ 1568150 w 3243376"/>
              <a:gd name="connsiteY4282" fmla="*/ 1886157 h 2504437"/>
              <a:gd name="connsiteX4283" fmla="*/ 1533609 w 3243376"/>
              <a:gd name="connsiteY4283" fmla="*/ 1874644 h 2504437"/>
              <a:gd name="connsiteX4284" fmla="*/ 1533609 w 3243376"/>
              <a:gd name="connsiteY4284" fmla="*/ 1852193 h 2504437"/>
              <a:gd name="connsiteX4285" fmla="*/ 1533609 w 3243376"/>
              <a:gd name="connsiteY4285" fmla="*/ 1874644 h 2504437"/>
              <a:gd name="connsiteX4286" fmla="*/ 1056372 w 3243376"/>
              <a:gd name="connsiteY4286" fmla="*/ 1638615 h 2504437"/>
              <a:gd name="connsiteX4287" fmla="*/ 1067885 w 3243376"/>
              <a:gd name="connsiteY4287" fmla="*/ 1638615 h 2504437"/>
              <a:gd name="connsiteX4288" fmla="*/ 1056372 w 3243376"/>
              <a:gd name="connsiteY4288" fmla="*/ 1638615 h 2504437"/>
              <a:gd name="connsiteX4289" fmla="*/ 1364648 w 3243376"/>
              <a:gd name="connsiteY4289" fmla="*/ 1794913 h 2504437"/>
              <a:gd name="connsiteX4290" fmla="*/ 1364635 w 3243376"/>
              <a:gd name="connsiteY4290" fmla="*/ 1794828 h 2504437"/>
              <a:gd name="connsiteX4291" fmla="*/ 1364742 w 3243376"/>
              <a:gd name="connsiteY4291" fmla="*/ 1794926 h 2504437"/>
              <a:gd name="connsiteX4292" fmla="*/ 1590602 w 3243376"/>
              <a:gd name="connsiteY4292" fmla="*/ 1908033 h 2504437"/>
              <a:gd name="connsiteX4293" fmla="*/ 1601540 w 3243376"/>
              <a:gd name="connsiteY4293" fmla="*/ 1885006 h 2504437"/>
              <a:gd name="connsiteX4294" fmla="*/ 1613053 w 3243376"/>
              <a:gd name="connsiteY4294" fmla="*/ 1896519 h 2504437"/>
              <a:gd name="connsiteX4295" fmla="*/ 1590602 w 3243376"/>
              <a:gd name="connsiteY4295" fmla="*/ 1908033 h 2504437"/>
              <a:gd name="connsiteX4296" fmla="*/ 1273353 w 3243376"/>
              <a:gd name="connsiteY4296" fmla="*/ 1751002 h 2504437"/>
              <a:gd name="connsiteX4297" fmla="*/ 1273401 w 3243376"/>
              <a:gd name="connsiteY4297" fmla="*/ 1750873 h 2504437"/>
              <a:gd name="connsiteX4298" fmla="*/ 1273387 w 3243376"/>
              <a:gd name="connsiteY4298" fmla="*/ 1750998 h 2504437"/>
              <a:gd name="connsiteX4299" fmla="*/ 1681558 w 3243376"/>
              <a:gd name="connsiteY4299" fmla="*/ 1953512 h 2504437"/>
              <a:gd name="connsiteX4300" fmla="*/ 1681559 w 3243376"/>
              <a:gd name="connsiteY4300" fmla="*/ 1941998 h 2504437"/>
              <a:gd name="connsiteX4301" fmla="*/ 1693072 w 3243376"/>
              <a:gd name="connsiteY4301" fmla="*/ 1953512 h 2504437"/>
              <a:gd name="connsiteX4302" fmla="*/ 670090 w 3243376"/>
              <a:gd name="connsiteY4302" fmla="*/ 1458427 h 2504437"/>
              <a:gd name="connsiteX4303" fmla="*/ 670091 w 3243376"/>
              <a:gd name="connsiteY4303" fmla="*/ 1435976 h 2504437"/>
              <a:gd name="connsiteX4304" fmla="*/ 681604 w 3243376"/>
              <a:gd name="connsiteY4304" fmla="*/ 1458428 h 2504437"/>
              <a:gd name="connsiteX4305" fmla="*/ 670090 w 3243376"/>
              <a:gd name="connsiteY4305" fmla="*/ 1458427 h 2504437"/>
              <a:gd name="connsiteX4306" fmla="*/ 1620176 w 3243376"/>
              <a:gd name="connsiteY4306" fmla="*/ 1931995 h 2504437"/>
              <a:gd name="connsiteX4307" fmla="*/ 1613053 w 3243376"/>
              <a:gd name="connsiteY4307" fmla="*/ 1908033 h 2504437"/>
              <a:gd name="connsiteX4308" fmla="*/ 1635504 w 3243376"/>
              <a:gd name="connsiteY4308" fmla="*/ 1930484 h 2504437"/>
              <a:gd name="connsiteX4309" fmla="*/ 1620176 w 3243376"/>
              <a:gd name="connsiteY4309" fmla="*/ 1931995 h 2504437"/>
              <a:gd name="connsiteX4310" fmla="*/ 1022406 w 3243376"/>
              <a:gd name="connsiteY4310" fmla="*/ 1638615 h 2504437"/>
              <a:gd name="connsiteX4311" fmla="*/ 1044282 w 3243376"/>
              <a:gd name="connsiteY4311" fmla="*/ 1627677 h 2504437"/>
              <a:gd name="connsiteX4312" fmla="*/ 1021831 w 3243376"/>
              <a:gd name="connsiteY4312" fmla="*/ 1627677 h 2504437"/>
              <a:gd name="connsiteX4313" fmla="*/ 1021830 w 3243376"/>
              <a:gd name="connsiteY4313" fmla="*/ 1616164 h 2504437"/>
              <a:gd name="connsiteX4314" fmla="*/ 1033344 w 3243376"/>
              <a:gd name="connsiteY4314" fmla="*/ 1616164 h 2504437"/>
              <a:gd name="connsiteX4315" fmla="*/ 1010892 w 3243376"/>
              <a:gd name="connsiteY4315" fmla="*/ 1616164 h 2504437"/>
              <a:gd name="connsiteX4316" fmla="*/ 1022406 w 3243376"/>
              <a:gd name="connsiteY4316" fmla="*/ 1638615 h 2504437"/>
              <a:gd name="connsiteX4317" fmla="*/ 1072923 w 3243376"/>
              <a:gd name="connsiteY4317" fmla="*/ 1663882 h 2504437"/>
              <a:gd name="connsiteX4318" fmla="*/ 1079398 w 3243376"/>
              <a:gd name="connsiteY4318" fmla="*/ 1649553 h 2504437"/>
              <a:gd name="connsiteX4319" fmla="*/ 1084256 w 3243376"/>
              <a:gd name="connsiteY4319" fmla="*/ 1656209 h 2504437"/>
              <a:gd name="connsiteX4320" fmla="*/ 1084038 w 3243376"/>
              <a:gd name="connsiteY4320" fmla="*/ 1657587 h 2504437"/>
              <a:gd name="connsiteX4321" fmla="*/ 1079399 w 3243376"/>
              <a:gd name="connsiteY4321" fmla="*/ 1661067 h 2504437"/>
              <a:gd name="connsiteX4322" fmla="*/ 1083716 w 3243376"/>
              <a:gd name="connsiteY4322" fmla="*/ 1659627 h 2504437"/>
              <a:gd name="connsiteX4323" fmla="*/ 1084038 w 3243376"/>
              <a:gd name="connsiteY4323" fmla="*/ 1657587 h 2504437"/>
              <a:gd name="connsiteX4324" fmla="*/ 1085156 w 3243376"/>
              <a:gd name="connsiteY4324" fmla="*/ 1656749 h 2504437"/>
              <a:gd name="connsiteX4325" fmla="*/ 1090912 w 3243376"/>
              <a:gd name="connsiteY4325" fmla="*/ 1661066 h 2504437"/>
              <a:gd name="connsiteX4326" fmla="*/ 1090336 w 3243376"/>
              <a:gd name="connsiteY4326" fmla="*/ 1650128 h 2504437"/>
              <a:gd name="connsiteX4327" fmla="*/ 1067885 w 3243376"/>
              <a:gd name="connsiteY4327" fmla="*/ 1638615 h 2504437"/>
              <a:gd name="connsiteX4328" fmla="*/ 1067885 w 3243376"/>
              <a:gd name="connsiteY4328" fmla="*/ 1616164 h 2504437"/>
              <a:gd name="connsiteX4329" fmla="*/ 1033919 w 3243376"/>
              <a:gd name="connsiteY4329" fmla="*/ 1638615 h 2504437"/>
              <a:gd name="connsiteX4330" fmla="*/ 1056371 w 3243376"/>
              <a:gd name="connsiteY4330" fmla="*/ 1650128 h 2504437"/>
              <a:gd name="connsiteX4331" fmla="*/ 1067885 w 3243376"/>
              <a:gd name="connsiteY4331" fmla="*/ 1638615 h 2504437"/>
              <a:gd name="connsiteX4332" fmla="*/ 1067885 w 3243376"/>
              <a:gd name="connsiteY4332" fmla="*/ 1661066 h 2504437"/>
              <a:gd name="connsiteX4333" fmla="*/ 1072923 w 3243376"/>
              <a:gd name="connsiteY4333" fmla="*/ 1663882 h 2504437"/>
              <a:gd name="connsiteX4334" fmla="*/ 1215834 w 3243376"/>
              <a:gd name="connsiteY4334" fmla="*/ 1739359 h 2504437"/>
              <a:gd name="connsiteX4335" fmla="*/ 1249799 w 3243376"/>
              <a:gd name="connsiteY4335" fmla="*/ 1716907 h 2504437"/>
              <a:gd name="connsiteX4336" fmla="*/ 1249799 w 3243376"/>
              <a:gd name="connsiteY4336" fmla="*/ 1706833 h 2504437"/>
              <a:gd name="connsiteX4337" fmla="*/ 1249800 w 3243376"/>
              <a:gd name="connsiteY4337" fmla="*/ 1705395 h 2504437"/>
              <a:gd name="connsiteX4338" fmla="*/ 1249800 w 3243376"/>
              <a:gd name="connsiteY4338" fmla="*/ 1705394 h 2504437"/>
              <a:gd name="connsiteX4339" fmla="*/ 1249800 w 3243376"/>
              <a:gd name="connsiteY4339" fmla="*/ 1702336 h 2504437"/>
              <a:gd name="connsiteX4340" fmla="*/ 1249800 w 3243376"/>
              <a:gd name="connsiteY4340" fmla="*/ 1705395 h 2504437"/>
              <a:gd name="connsiteX4341" fmla="*/ 1242892 w 3243376"/>
              <a:gd name="connsiteY4341" fmla="*/ 1715468 h 2504437"/>
              <a:gd name="connsiteX4342" fmla="*/ 1227347 w 3243376"/>
              <a:gd name="connsiteY4342" fmla="*/ 1716907 h 2504437"/>
              <a:gd name="connsiteX4343" fmla="*/ 1215834 w 3243376"/>
              <a:gd name="connsiteY4343" fmla="*/ 1739359 h 2504437"/>
              <a:gd name="connsiteX4344" fmla="*/ 352316 w 3243376"/>
              <a:gd name="connsiteY4344" fmla="*/ 1312205 h 2504437"/>
              <a:gd name="connsiteX4345" fmla="*/ 397795 w 3243376"/>
              <a:gd name="connsiteY4345" fmla="*/ 1323719 h 2504437"/>
              <a:gd name="connsiteX4346" fmla="*/ 408732 w 3243376"/>
              <a:gd name="connsiteY4346" fmla="*/ 1244851 h 2504437"/>
              <a:gd name="connsiteX4347" fmla="*/ 374767 w 3243376"/>
              <a:gd name="connsiteY4347" fmla="*/ 1233337 h 2504437"/>
              <a:gd name="connsiteX4348" fmla="*/ 363254 w 3243376"/>
              <a:gd name="connsiteY4348" fmla="*/ 1267302 h 2504437"/>
              <a:gd name="connsiteX4349" fmla="*/ 340802 w 3243376"/>
              <a:gd name="connsiteY4349" fmla="*/ 1289754 h 2504437"/>
              <a:gd name="connsiteX4350" fmla="*/ 352316 w 3243376"/>
              <a:gd name="connsiteY4350" fmla="*/ 1312205 h 2504437"/>
              <a:gd name="connsiteX4351" fmla="*/ 1101850 w 3243376"/>
              <a:gd name="connsiteY4351" fmla="*/ 1683518 h 2504437"/>
              <a:gd name="connsiteX4352" fmla="*/ 1113363 w 3243376"/>
              <a:gd name="connsiteY4352" fmla="*/ 1672004 h 2504437"/>
              <a:gd name="connsiteX4353" fmla="*/ 1101850 w 3243376"/>
              <a:gd name="connsiteY4353" fmla="*/ 1683518 h 2504437"/>
              <a:gd name="connsiteX4354" fmla="*/ 942963 w 3243376"/>
              <a:gd name="connsiteY4354" fmla="*/ 1605226 h 2504437"/>
              <a:gd name="connsiteX4355" fmla="*/ 965414 w 3243376"/>
              <a:gd name="connsiteY4355" fmla="*/ 1593712 h 2504437"/>
              <a:gd name="connsiteX4356" fmla="*/ 942963 w 3243376"/>
              <a:gd name="connsiteY4356" fmla="*/ 1605226 h 2504437"/>
              <a:gd name="connsiteX4357" fmla="*/ 931449 w 3243376"/>
              <a:gd name="connsiteY4357" fmla="*/ 1605226 h 2504437"/>
              <a:gd name="connsiteX4358" fmla="*/ 931448 w 3243376"/>
              <a:gd name="connsiteY4358" fmla="*/ 1593712 h 2504437"/>
              <a:gd name="connsiteX4359" fmla="*/ 908421 w 3243376"/>
              <a:gd name="connsiteY4359" fmla="*/ 1582198 h 2504437"/>
              <a:gd name="connsiteX4360" fmla="*/ 919935 w 3243376"/>
              <a:gd name="connsiteY4360" fmla="*/ 1593713 h 2504437"/>
              <a:gd name="connsiteX4361" fmla="*/ 931449 w 3243376"/>
              <a:gd name="connsiteY4361" fmla="*/ 1605226 h 2504437"/>
              <a:gd name="connsiteX4362" fmla="*/ 999955 w 3243376"/>
              <a:gd name="connsiteY4362" fmla="*/ 1639191 h 2504437"/>
              <a:gd name="connsiteX4363" fmla="*/ 999955 w 3243376"/>
              <a:gd name="connsiteY4363" fmla="*/ 1616739 h 2504437"/>
              <a:gd name="connsiteX4364" fmla="*/ 1022406 w 3243376"/>
              <a:gd name="connsiteY4364" fmla="*/ 1605226 h 2504437"/>
              <a:gd name="connsiteX4365" fmla="*/ 999955 w 3243376"/>
              <a:gd name="connsiteY4365" fmla="*/ 1582775 h 2504437"/>
              <a:gd name="connsiteX4366" fmla="*/ 999954 w 3243376"/>
              <a:gd name="connsiteY4366" fmla="*/ 1605226 h 2504437"/>
              <a:gd name="connsiteX4367" fmla="*/ 999955 w 3243376"/>
              <a:gd name="connsiteY4367" fmla="*/ 1593713 h 2504437"/>
              <a:gd name="connsiteX4368" fmla="*/ 988440 w 3243376"/>
              <a:gd name="connsiteY4368" fmla="*/ 1605226 h 2504437"/>
              <a:gd name="connsiteX4369" fmla="*/ 999955 w 3243376"/>
              <a:gd name="connsiteY4369" fmla="*/ 1639191 h 2504437"/>
              <a:gd name="connsiteX4370" fmla="*/ 1444667 w 3243376"/>
              <a:gd name="connsiteY4370" fmla="*/ 1861690 h 2504437"/>
              <a:gd name="connsiteX4371" fmla="*/ 1443227 w 3243376"/>
              <a:gd name="connsiteY4371" fmla="*/ 1851616 h 2504437"/>
              <a:gd name="connsiteX4372" fmla="*/ 1454741 w 3243376"/>
              <a:gd name="connsiteY4372" fmla="*/ 1863129 h 2504437"/>
              <a:gd name="connsiteX4373" fmla="*/ 1444667 w 3243376"/>
              <a:gd name="connsiteY4373" fmla="*/ 1861690 h 2504437"/>
              <a:gd name="connsiteX4374" fmla="*/ 1476617 w 3243376"/>
              <a:gd name="connsiteY4374" fmla="*/ 1885005 h 2504437"/>
              <a:gd name="connsiteX4375" fmla="*/ 1454166 w 3243376"/>
              <a:gd name="connsiteY4375" fmla="*/ 1840103 h 2504437"/>
              <a:gd name="connsiteX4376" fmla="*/ 1456027 w 3243376"/>
              <a:gd name="connsiteY4376" fmla="*/ 1811445 h 2504437"/>
              <a:gd name="connsiteX4377" fmla="*/ 1460902 w 3243376"/>
              <a:gd name="connsiteY4377" fmla="*/ 1808764 h 2504437"/>
              <a:gd name="connsiteX4378" fmla="*/ 1465679 w 3243376"/>
              <a:gd name="connsiteY4378" fmla="*/ 1810104 h 2504437"/>
              <a:gd name="connsiteX4379" fmla="*/ 1465679 w 3243376"/>
              <a:gd name="connsiteY4379" fmla="*/ 1816213 h 2504437"/>
              <a:gd name="connsiteX4380" fmla="*/ 1465679 w 3243376"/>
              <a:gd name="connsiteY4380" fmla="*/ 1817652 h 2504437"/>
              <a:gd name="connsiteX4381" fmla="*/ 1488130 w 3243376"/>
              <a:gd name="connsiteY4381" fmla="*/ 1874068 h 2504437"/>
              <a:gd name="connsiteX4382" fmla="*/ 1488131 w 3243376"/>
              <a:gd name="connsiteY4382" fmla="*/ 1885582 h 2504437"/>
              <a:gd name="connsiteX4383" fmla="*/ 1476617 w 3243376"/>
              <a:gd name="connsiteY4383" fmla="*/ 1885005 h 2504437"/>
              <a:gd name="connsiteX4384" fmla="*/ 1522096 w 3243376"/>
              <a:gd name="connsiteY4384" fmla="*/ 1908033 h 2504437"/>
              <a:gd name="connsiteX4385" fmla="*/ 1544547 w 3243376"/>
              <a:gd name="connsiteY4385" fmla="*/ 1896519 h 2504437"/>
              <a:gd name="connsiteX4386" fmla="*/ 1522096 w 3243376"/>
              <a:gd name="connsiteY4386" fmla="*/ 1908033 h 2504437"/>
              <a:gd name="connsiteX4387" fmla="*/ 1135814 w 3243376"/>
              <a:gd name="connsiteY4387" fmla="*/ 1717277 h 2504437"/>
              <a:gd name="connsiteX4388" fmla="*/ 1135814 w 3243376"/>
              <a:gd name="connsiteY4388" fmla="*/ 1716907 h 2504437"/>
              <a:gd name="connsiteX4389" fmla="*/ 1136852 w 3243376"/>
              <a:gd name="connsiteY4389" fmla="*/ 1716907 h 2504437"/>
              <a:gd name="connsiteX4390" fmla="*/ 840491 w 3243376"/>
              <a:gd name="connsiteY4390" fmla="*/ 1571260 h 2504437"/>
              <a:gd name="connsiteX4391" fmla="*/ 851429 w 3243376"/>
              <a:gd name="connsiteY4391" fmla="*/ 1525782 h 2504437"/>
              <a:gd name="connsiteX4392" fmla="*/ 817465 w 3243376"/>
              <a:gd name="connsiteY4392" fmla="*/ 1525782 h 2504437"/>
              <a:gd name="connsiteX4393" fmla="*/ 817465 w 3243376"/>
              <a:gd name="connsiteY4393" fmla="*/ 1537296 h 2504437"/>
              <a:gd name="connsiteX4394" fmla="*/ 828978 w 3243376"/>
              <a:gd name="connsiteY4394" fmla="*/ 1537296 h 2504437"/>
              <a:gd name="connsiteX4395" fmla="*/ 828978 w 3243376"/>
              <a:gd name="connsiteY4395" fmla="*/ 1559747 h 2504437"/>
              <a:gd name="connsiteX4396" fmla="*/ 840491 w 3243376"/>
              <a:gd name="connsiteY4396" fmla="*/ 1571260 h 2504437"/>
              <a:gd name="connsiteX4397" fmla="*/ 875032 w 3243376"/>
              <a:gd name="connsiteY4397" fmla="*/ 1593713 h 2504437"/>
              <a:gd name="connsiteX4398" fmla="*/ 863519 w 3243376"/>
              <a:gd name="connsiteY4398" fmla="*/ 1570685 h 2504437"/>
              <a:gd name="connsiteX4399" fmla="*/ 863519 w 3243376"/>
              <a:gd name="connsiteY4399" fmla="*/ 1582198 h 2504437"/>
              <a:gd name="connsiteX4400" fmla="*/ 875032 w 3243376"/>
              <a:gd name="connsiteY4400" fmla="*/ 1593713 h 2504437"/>
              <a:gd name="connsiteX4401" fmla="*/ 1464455 w 3243376"/>
              <a:gd name="connsiteY4401" fmla="*/ 1888469 h 2504437"/>
              <a:gd name="connsiteX4402" fmla="*/ 1462792 w 3243376"/>
              <a:gd name="connsiteY4402" fmla="*/ 1886077 h 2504437"/>
              <a:gd name="connsiteX4403" fmla="*/ 1466254 w 3243376"/>
              <a:gd name="connsiteY4403" fmla="*/ 1885582 h 2504437"/>
              <a:gd name="connsiteX4404" fmla="*/ 1464455 w 3243376"/>
              <a:gd name="connsiteY4404" fmla="*/ 1888469 h 2504437"/>
              <a:gd name="connsiteX4405" fmla="*/ 1562716 w 3243376"/>
              <a:gd name="connsiteY4405" fmla="*/ 1940109 h 2504437"/>
              <a:gd name="connsiteX4406" fmla="*/ 1567574 w 3243376"/>
              <a:gd name="connsiteY4406" fmla="*/ 1919547 h 2504437"/>
              <a:gd name="connsiteX4407" fmla="*/ 1567574 w 3243376"/>
              <a:gd name="connsiteY4407" fmla="*/ 1941998 h 2504437"/>
              <a:gd name="connsiteX4408" fmla="*/ 1562716 w 3243376"/>
              <a:gd name="connsiteY4408" fmla="*/ 1940109 h 2504437"/>
              <a:gd name="connsiteX4409" fmla="*/ 1533609 w 3243376"/>
              <a:gd name="connsiteY4409" fmla="*/ 1930485 h 2504437"/>
              <a:gd name="connsiteX4410" fmla="*/ 1533609 w 3243376"/>
              <a:gd name="connsiteY4410" fmla="*/ 1908033 h 2504437"/>
              <a:gd name="connsiteX4411" fmla="*/ 1545122 w 3243376"/>
              <a:gd name="connsiteY4411" fmla="*/ 1919546 h 2504437"/>
              <a:gd name="connsiteX4412" fmla="*/ 1533609 w 3243376"/>
              <a:gd name="connsiteY4412" fmla="*/ 1930485 h 2504437"/>
              <a:gd name="connsiteX4413" fmla="*/ 1011468 w 3243376"/>
              <a:gd name="connsiteY4413" fmla="*/ 1672004 h 2504437"/>
              <a:gd name="connsiteX4414" fmla="*/ 1033920 w 3243376"/>
              <a:gd name="connsiteY4414" fmla="*/ 1672005 h 2504437"/>
              <a:gd name="connsiteX4415" fmla="*/ 1033920 w 3243376"/>
              <a:gd name="connsiteY4415" fmla="*/ 1665024 h 2504437"/>
              <a:gd name="connsiteX4416" fmla="*/ 1033919 w 3243376"/>
              <a:gd name="connsiteY4416" fmla="*/ 1660491 h 2504437"/>
              <a:gd name="connsiteX4417" fmla="*/ 1033919 w 3243376"/>
              <a:gd name="connsiteY4417" fmla="*/ 1660491 h 2504437"/>
              <a:gd name="connsiteX4418" fmla="*/ 1033919 w 3243376"/>
              <a:gd name="connsiteY4418" fmla="*/ 1660491 h 2504437"/>
              <a:gd name="connsiteX4419" fmla="*/ 1033919 w 3243376"/>
              <a:gd name="connsiteY4419" fmla="*/ 1648977 h 2504437"/>
              <a:gd name="connsiteX4420" fmla="*/ 1030762 w 3243376"/>
              <a:gd name="connsiteY4420" fmla="*/ 1658692 h 2504437"/>
              <a:gd name="connsiteX4421" fmla="*/ 1033919 w 3243376"/>
              <a:gd name="connsiteY4421" fmla="*/ 1660491 h 2504437"/>
              <a:gd name="connsiteX4422" fmla="*/ 1033919 w 3243376"/>
              <a:gd name="connsiteY4422" fmla="*/ 1660491 h 2504437"/>
              <a:gd name="connsiteX4423" fmla="*/ 1018591 w 3243376"/>
              <a:gd name="connsiteY4423" fmla="*/ 1656173 h 2504437"/>
              <a:gd name="connsiteX4424" fmla="*/ 1011468 w 3243376"/>
              <a:gd name="connsiteY4424" fmla="*/ 1660491 h 2504437"/>
              <a:gd name="connsiteX4425" fmla="*/ 1011468 w 3243376"/>
              <a:gd name="connsiteY4425" fmla="*/ 1672004 h 2504437"/>
              <a:gd name="connsiteX4426" fmla="*/ 1454741 w 3243376"/>
              <a:gd name="connsiteY4426" fmla="*/ 1897096 h 2504437"/>
              <a:gd name="connsiteX4427" fmla="*/ 1454741 w 3243376"/>
              <a:gd name="connsiteY4427" fmla="*/ 1885582 h 2504437"/>
              <a:gd name="connsiteX4428" fmla="*/ 1443228 w 3243376"/>
              <a:gd name="connsiteY4428" fmla="*/ 1885582 h 2504437"/>
              <a:gd name="connsiteX4429" fmla="*/ 1431714 w 3243376"/>
              <a:gd name="connsiteY4429" fmla="*/ 1885582 h 2504437"/>
              <a:gd name="connsiteX4430" fmla="*/ 1443227 w 3243376"/>
              <a:gd name="connsiteY4430" fmla="*/ 1851616 h 2504437"/>
              <a:gd name="connsiteX4431" fmla="*/ 1454741 w 3243376"/>
              <a:gd name="connsiteY4431" fmla="*/ 1863129 h 2504437"/>
              <a:gd name="connsiteX4432" fmla="*/ 1454741 w 3243376"/>
              <a:gd name="connsiteY4432" fmla="*/ 1874644 h 2504437"/>
              <a:gd name="connsiteX4433" fmla="*/ 1454741 w 3243376"/>
              <a:gd name="connsiteY4433" fmla="*/ 1863129 h 2504437"/>
              <a:gd name="connsiteX4434" fmla="*/ 1460497 w 3243376"/>
              <a:gd name="connsiteY4434" fmla="*/ 1882775 h 2504437"/>
              <a:gd name="connsiteX4435" fmla="*/ 1462792 w 3243376"/>
              <a:gd name="connsiteY4435" fmla="*/ 1886077 h 2504437"/>
              <a:gd name="connsiteX4436" fmla="*/ 1456179 w 3243376"/>
              <a:gd name="connsiteY4436" fmla="*/ 1887021 h 2504437"/>
              <a:gd name="connsiteX4437" fmla="*/ 1454741 w 3243376"/>
              <a:gd name="connsiteY4437" fmla="*/ 1897096 h 2504437"/>
              <a:gd name="connsiteX4438" fmla="*/ 885970 w 3243376"/>
              <a:gd name="connsiteY4438" fmla="*/ 1616164 h 2504437"/>
              <a:gd name="connsiteX4439" fmla="*/ 908997 w 3243376"/>
              <a:gd name="connsiteY4439" fmla="*/ 1593712 h 2504437"/>
              <a:gd name="connsiteX4440" fmla="*/ 897484 w 3243376"/>
              <a:gd name="connsiteY4440" fmla="*/ 1582198 h 2504437"/>
              <a:gd name="connsiteX4441" fmla="*/ 885970 w 3243376"/>
              <a:gd name="connsiteY4441" fmla="*/ 1616164 h 2504437"/>
              <a:gd name="connsiteX4442" fmla="*/ 1221977 w 3243376"/>
              <a:gd name="connsiteY4442" fmla="*/ 1782867 h 2504437"/>
              <a:gd name="connsiteX4443" fmla="*/ 1226772 w 3243376"/>
              <a:gd name="connsiteY4443" fmla="*/ 1784837 h 2504437"/>
              <a:gd name="connsiteX4444" fmla="*/ 1221859 w 3243376"/>
              <a:gd name="connsiteY4444" fmla="*/ 1782049 h 2504437"/>
              <a:gd name="connsiteX4445" fmla="*/ 1221231 w 3243376"/>
              <a:gd name="connsiteY4445" fmla="*/ 1777714 h 2504437"/>
              <a:gd name="connsiteX4446" fmla="*/ 1216916 w 3243376"/>
              <a:gd name="connsiteY4446" fmla="*/ 1766640 h 2504437"/>
              <a:gd name="connsiteX4447" fmla="*/ 1216913 w 3243376"/>
              <a:gd name="connsiteY4447" fmla="*/ 1766488 h 2504437"/>
              <a:gd name="connsiteX4448" fmla="*/ 1217420 w 3243376"/>
              <a:gd name="connsiteY4448" fmla="*/ 1762386 h 2504437"/>
              <a:gd name="connsiteX4449" fmla="*/ 1230586 w 3243376"/>
              <a:gd name="connsiteY4449" fmla="*/ 1762386 h 2504437"/>
              <a:gd name="connsiteX4450" fmla="*/ 1237710 w 3243376"/>
              <a:gd name="connsiteY4450" fmla="*/ 1762386 h 2504437"/>
              <a:gd name="connsiteX4451" fmla="*/ 1215258 w 3243376"/>
              <a:gd name="connsiteY4451" fmla="*/ 1739935 h 2504437"/>
              <a:gd name="connsiteX4452" fmla="*/ 1218757 w 3243376"/>
              <a:gd name="connsiteY4452" fmla="*/ 1751565 h 2504437"/>
              <a:gd name="connsiteX4453" fmla="*/ 1217420 w 3243376"/>
              <a:gd name="connsiteY4453" fmla="*/ 1762386 h 2504437"/>
              <a:gd name="connsiteX4454" fmla="*/ 1215259 w 3243376"/>
              <a:gd name="connsiteY4454" fmla="*/ 1762386 h 2504437"/>
              <a:gd name="connsiteX4455" fmla="*/ 1216916 w 3243376"/>
              <a:gd name="connsiteY4455" fmla="*/ 1766640 h 2504437"/>
              <a:gd name="connsiteX4456" fmla="*/ 1217121 w 3243376"/>
              <a:gd name="connsiteY4456" fmla="*/ 1779359 h 2504437"/>
              <a:gd name="connsiteX4457" fmla="*/ 1221859 w 3243376"/>
              <a:gd name="connsiteY4457" fmla="*/ 1782049 h 2504437"/>
              <a:gd name="connsiteX4458" fmla="*/ 1578512 w 3243376"/>
              <a:gd name="connsiteY4458" fmla="*/ 1964450 h 2504437"/>
              <a:gd name="connsiteX4459" fmla="*/ 1590025 w 3243376"/>
              <a:gd name="connsiteY4459" fmla="*/ 1952936 h 2504437"/>
              <a:gd name="connsiteX4460" fmla="*/ 1590025 w 3243376"/>
              <a:gd name="connsiteY4460" fmla="*/ 1930484 h 2504437"/>
              <a:gd name="connsiteX4461" fmla="*/ 1590026 w 3243376"/>
              <a:gd name="connsiteY4461" fmla="*/ 1941998 h 2504437"/>
              <a:gd name="connsiteX4462" fmla="*/ 1601539 w 3243376"/>
              <a:gd name="connsiteY4462" fmla="*/ 1919547 h 2504437"/>
              <a:gd name="connsiteX4463" fmla="*/ 1601539 w 3243376"/>
              <a:gd name="connsiteY4463" fmla="*/ 1941998 h 2504437"/>
              <a:gd name="connsiteX4464" fmla="*/ 1613053 w 3243376"/>
              <a:gd name="connsiteY4464" fmla="*/ 1953512 h 2504437"/>
              <a:gd name="connsiteX4465" fmla="*/ 1578512 w 3243376"/>
              <a:gd name="connsiteY4465" fmla="*/ 1964450 h 2504437"/>
              <a:gd name="connsiteX4466" fmla="*/ 534230 w 3243376"/>
              <a:gd name="connsiteY4466" fmla="*/ 1447489 h 2504437"/>
              <a:gd name="connsiteX4467" fmla="*/ 534230 w 3243376"/>
              <a:gd name="connsiteY4467" fmla="*/ 1447489 h 2504437"/>
              <a:gd name="connsiteX4468" fmla="*/ 1141364 w 3243376"/>
              <a:gd name="connsiteY4468" fmla="*/ 1749280 h 2504437"/>
              <a:gd name="connsiteX4469" fmla="*/ 1180142 w 3243376"/>
              <a:gd name="connsiteY4469" fmla="*/ 1752600 h 2504437"/>
              <a:gd name="connsiteX4470" fmla="*/ 1157691 w 3243376"/>
              <a:gd name="connsiteY4470" fmla="*/ 1718635 h 2504437"/>
              <a:gd name="connsiteX4471" fmla="*/ 1180143 w 3243376"/>
              <a:gd name="connsiteY4471" fmla="*/ 1707121 h 2504437"/>
              <a:gd name="connsiteX4472" fmla="*/ 1168628 w 3243376"/>
              <a:gd name="connsiteY4472" fmla="*/ 1695607 h 2504437"/>
              <a:gd name="connsiteX4473" fmla="*/ 1146177 w 3243376"/>
              <a:gd name="connsiteY4473" fmla="*/ 1684095 h 2504437"/>
              <a:gd name="connsiteX4474" fmla="*/ 1157690 w 3243376"/>
              <a:gd name="connsiteY4474" fmla="*/ 1672580 h 2504437"/>
              <a:gd name="connsiteX4475" fmla="*/ 1136886 w 3243376"/>
              <a:gd name="connsiteY4475" fmla="*/ 1674199 h 2504437"/>
              <a:gd name="connsiteX4476" fmla="*/ 1135716 w 3243376"/>
              <a:gd name="connsiteY4476" fmla="*/ 1674055 h 2504437"/>
              <a:gd name="connsiteX4477" fmla="*/ 1135239 w 3243376"/>
              <a:gd name="connsiteY4477" fmla="*/ 1672580 h 2504437"/>
              <a:gd name="connsiteX4478" fmla="*/ 1134896 w 3243376"/>
              <a:gd name="connsiteY4478" fmla="*/ 1673954 h 2504437"/>
              <a:gd name="connsiteX4479" fmla="*/ 1123725 w 3243376"/>
              <a:gd name="connsiteY4479" fmla="*/ 1672580 h 2504437"/>
              <a:gd name="connsiteX4480" fmla="*/ 1123725 w 3243376"/>
              <a:gd name="connsiteY4480" fmla="*/ 1684094 h 2504437"/>
              <a:gd name="connsiteX4481" fmla="*/ 1133800 w 3243376"/>
              <a:gd name="connsiteY4481" fmla="*/ 1678337 h 2504437"/>
              <a:gd name="connsiteX4482" fmla="*/ 1134896 w 3243376"/>
              <a:gd name="connsiteY4482" fmla="*/ 1673954 h 2504437"/>
              <a:gd name="connsiteX4483" fmla="*/ 1135716 w 3243376"/>
              <a:gd name="connsiteY4483" fmla="*/ 1674055 h 2504437"/>
              <a:gd name="connsiteX4484" fmla="*/ 1138477 w 3243376"/>
              <a:gd name="connsiteY4484" fmla="*/ 1682591 h 2504437"/>
              <a:gd name="connsiteX4485" fmla="*/ 1135239 w 3243376"/>
              <a:gd name="connsiteY4485" fmla="*/ 1717483 h 2504437"/>
              <a:gd name="connsiteX4486" fmla="*/ 1135814 w 3243376"/>
              <a:gd name="connsiteY4486" fmla="*/ 1717277 h 2504437"/>
              <a:gd name="connsiteX4487" fmla="*/ 1135814 w 3243376"/>
              <a:gd name="connsiteY4487" fmla="*/ 1726982 h 2504437"/>
              <a:gd name="connsiteX4488" fmla="*/ 1135814 w 3243376"/>
              <a:gd name="connsiteY4488" fmla="*/ 1728422 h 2504437"/>
              <a:gd name="connsiteX4489" fmla="*/ 1147328 w 3243376"/>
              <a:gd name="connsiteY4489" fmla="*/ 1728421 h 2504437"/>
              <a:gd name="connsiteX4490" fmla="*/ 1147328 w 3243376"/>
              <a:gd name="connsiteY4490" fmla="*/ 1716907 h 2504437"/>
              <a:gd name="connsiteX4491" fmla="*/ 1145889 w 3243376"/>
              <a:gd name="connsiteY4491" fmla="*/ 1716907 h 2504437"/>
              <a:gd name="connsiteX4492" fmla="*/ 1136852 w 3243376"/>
              <a:gd name="connsiteY4492" fmla="*/ 1716907 h 2504437"/>
              <a:gd name="connsiteX4493" fmla="*/ 1140276 w 3243376"/>
              <a:gd name="connsiteY4493" fmla="*/ 1715684 h 2504437"/>
              <a:gd name="connsiteX4494" fmla="*/ 1146752 w 3243376"/>
              <a:gd name="connsiteY4494" fmla="*/ 1705969 h 2504437"/>
              <a:gd name="connsiteX4495" fmla="*/ 1146753 w 3243376"/>
              <a:gd name="connsiteY4495" fmla="*/ 1694456 h 2504437"/>
              <a:gd name="connsiteX4496" fmla="*/ 1158266 w 3243376"/>
              <a:gd name="connsiteY4496" fmla="*/ 1739359 h 2504437"/>
              <a:gd name="connsiteX4497" fmla="*/ 1135814 w 3243376"/>
              <a:gd name="connsiteY4497" fmla="*/ 1739359 h 2504437"/>
              <a:gd name="connsiteX4498" fmla="*/ 1141364 w 3243376"/>
              <a:gd name="connsiteY4498" fmla="*/ 1749280 h 2504437"/>
              <a:gd name="connsiteX4499" fmla="*/ 1499644 w 3243376"/>
              <a:gd name="connsiteY4499" fmla="*/ 1930485 h 2504437"/>
              <a:gd name="connsiteX4500" fmla="*/ 1498206 w 3243376"/>
              <a:gd name="connsiteY4500" fmla="*/ 1920411 h 2504437"/>
              <a:gd name="connsiteX4501" fmla="*/ 1494068 w 3243376"/>
              <a:gd name="connsiteY4501" fmla="*/ 1919820 h 2504437"/>
              <a:gd name="connsiteX4502" fmla="*/ 1493888 w 3243376"/>
              <a:gd name="connsiteY4502" fmla="*/ 1919475 h 2504437"/>
              <a:gd name="connsiteX4503" fmla="*/ 1488130 w 3243376"/>
              <a:gd name="connsiteY4503" fmla="*/ 1908033 h 2504437"/>
              <a:gd name="connsiteX4504" fmla="*/ 1499644 w 3243376"/>
              <a:gd name="connsiteY4504" fmla="*/ 1908033 h 2504437"/>
              <a:gd name="connsiteX4505" fmla="*/ 1499644 w 3243376"/>
              <a:gd name="connsiteY4505" fmla="*/ 1930485 h 2504437"/>
              <a:gd name="connsiteX4506" fmla="*/ 1296429 w 3243376"/>
              <a:gd name="connsiteY4506" fmla="*/ 1830317 h 2504437"/>
              <a:gd name="connsiteX4507" fmla="*/ 1295279 w 3243376"/>
              <a:gd name="connsiteY4507" fmla="*/ 1829374 h 2504437"/>
              <a:gd name="connsiteX4508" fmla="*/ 1295279 w 3243376"/>
              <a:gd name="connsiteY4508" fmla="*/ 1829165 h 2504437"/>
              <a:gd name="connsiteX4509" fmla="*/ 1296542 w 3243376"/>
              <a:gd name="connsiteY4509" fmla="*/ 1829887 h 2504437"/>
              <a:gd name="connsiteX4510" fmla="*/ 1488130 w 3243376"/>
              <a:gd name="connsiteY4510" fmla="*/ 1930485 h 2504437"/>
              <a:gd name="connsiteX4511" fmla="*/ 1488130 w 3243376"/>
              <a:gd name="connsiteY4511" fmla="*/ 1918971 h 2504437"/>
              <a:gd name="connsiteX4512" fmla="*/ 1494068 w 3243376"/>
              <a:gd name="connsiteY4512" fmla="*/ 1919820 h 2504437"/>
              <a:gd name="connsiteX4513" fmla="*/ 1499644 w 3243376"/>
              <a:gd name="connsiteY4513" fmla="*/ 1930485 h 2504437"/>
              <a:gd name="connsiteX4514" fmla="*/ 1488130 w 3243376"/>
              <a:gd name="connsiteY4514" fmla="*/ 1930485 h 2504437"/>
              <a:gd name="connsiteX4515" fmla="*/ 902341 w 3243376"/>
              <a:gd name="connsiteY4515" fmla="*/ 1641430 h 2504437"/>
              <a:gd name="connsiteX4516" fmla="*/ 897485 w 3243376"/>
              <a:gd name="connsiteY4516" fmla="*/ 1627102 h 2504437"/>
              <a:gd name="connsiteX4517" fmla="*/ 897484 w 3243376"/>
              <a:gd name="connsiteY4517" fmla="*/ 1638615 h 2504437"/>
              <a:gd name="connsiteX4518" fmla="*/ 902341 w 3243376"/>
              <a:gd name="connsiteY4518" fmla="*/ 1641430 h 2504437"/>
              <a:gd name="connsiteX4519" fmla="*/ 1431713 w 3243376"/>
              <a:gd name="connsiteY4519" fmla="*/ 1908534 h 2504437"/>
              <a:gd name="connsiteX4520" fmla="*/ 1431713 w 3243376"/>
              <a:gd name="connsiteY4520" fmla="*/ 1908033 h 2504437"/>
              <a:gd name="connsiteX4521" fmla="*/ 1431541 w 3243376"/>
              <a:gd name="connsiteY4521" fmla="*/ 1907904 h 2504437"/>
              <a:gd name="connsiteX4522" fmla="*/ 1436895 w 3243376"/>
              <a:gd name="connsiteY4522" fmla="*/ 1898535 h 2504437"/>
              <a:gd name="connsiteX4523" fmla="*/ 1442651 w 3243376"/>
              <a:gd name="connsiteY4523" fmla="*/ 1897095 h 2504437"/>
              <a:gd name="connsiteX4524" fmla="*/ 1445530 w 3243376"/>
              <a:gd name="connsiteY4524" fmla="*/ 1906738 h 2504437"/>
              <a:gd name="connsiteX4525" fmla="*/ 942386 w 3243376"/>
              <a:gd name="connsiteY4525" fmla="*/ 1670565 h 2504437"/>
              <a:gd name="connsiteX4526" fmla="*/ 942386 w 3243376"/>
              <a:gd name="connsiteY4526" fmla="*/ 1661930 h 2504437"/>
              <a:gd name="connsiteX4527" fmla="*/ 942386 w 3243376"/>
              <a:gd name="connsiteY4527" fmla="*/ 1660491 h 2504437"/>
              <a:gd name="connsiteX4528" fmla="*/ 942387 w 3243376"/>
              <a:gd name="connsiteY4528" fmla="*/ 1670565 h 2504437"/>
              <a:gd name="connsiteX4529" fmla="*/ 1120792 w 3243376"/>
              <a:gd name="connsiteY4529" fmla="*/ 1759286 h 2504437"/>
              <a:gd name="connsiteX4530" fmla="*/ 1121422 w 3243376"/>
              <a:gd name="connsiteY4530" fmla="*/ 1756917 h 2504437"/>
              <a:gd name="connsiteX4531" fmla="*/ 1122143 w 3243376"/>
              <a:gd name="connsiteY4531" fmla="*/ 1756378 h 2504437"/>
              <a:gd name="connsiteX4532" fmla="*/ 1125256 w 3243376"/>
              <a:gd name="connsiteY4532" fmla="*/ 1759380 h 2504437"/>
              <a:gd name="connsiteX4533" fmla="*/ 1121423 w 3243376"/>
              <a:gd name="connsiteY4533" fmla="*/ 1759580 h 2504437"/>
              <a:gd name="connsiteX4534" fmla="*/ 988440 w 3243376"/>
              <a:gd name="connsiteY4534" fmla="*/ 1694456 h 2504437"/>
              <a:gd name="connsiteX4535" fmla="*/ 999955 w 3243376"/>
              <a:gd name="connsiteY4535" fmla="*/ 1694456 h 2504437"/>
              <a:gd name="connsiteX4536" fmla="*/ 999955 w 3243376"/>
              <a:gd name="connsiteY4536" fmla="*/ 1672005 h 2504437"/>
              <a:gd name="connsiteX4537" fmla="*/ 988440 w 3243376"/>
              <a:gd name="connsiteY4537" fmla="*/ 1694456 h 2504437"/>
              <a:gd name="connsiteX4538" fmla="*/ 1170356 w 3243376"/>
              <a:gd name="connsiteY4538" fmla="*/ 1784591 h 2504437"/>
              <a:gd name="connsiteX4539" fmla="*/ 1169780 w 3243376"/>
              <a:gd name="connsiteY4539" fmla="*/ 1784262 h 2504437"/>
              <a:gd name="connsiteX4540" fmla="*/ 1170356 w 3243376"/>
              <a:gd name="connsiteY4540" fmla="*/ 1784262 h 2504437"/>
              <a:gd name="connsiteX4541" fmla="*/ 942386 w 3243376"/>
              <a:gd name="connsiteY4541" fmla="*/ 1672005 h 2504437"/>
              <a:gd name="connsiteX4542" fmla="*/ 942054 w 3243376"/>
              <a:gd name="connsiteY4542" fmla="*/ 1670695 h 2504437"/>
              <a:gd name="connsiteX4543" fmla="*/ 942386 w 3243376"/>
              <a:gd name="connsiteY4543" fmla="*/ 1670565 h 2504437"/>
              <a:gd name="connsiteX4544" fmla="*/ 1010893 w 3243376"/>
              <a:gd name="connsiteY4544" fmla="*/ 1705969 h 2504437"/>
              <a:gd name="connsiteX4545" fmla="*/ 1010893 w 3243376"/>
              <a:gd name="connsiteY4545" fmla="*/ 1672005 h 2504437"/>
              <a:gd name="connsiteX4546" fmla="*/ 1010893 w 3243376"/>
              <a:gd name="connsiteY4546" fmla="*/ 1705969 h 2504437"/>
              <a:gd name="connsiteX4547" fmla="*/ 1283764 w 3243376"/>
              <a:gd name="connsiteY4547" fmla="*/ 1841255 h 2504437"/>
              <a:gd name="connsiteX4548" fmla="*/ 1282325 w 3243376"/>
              <a:gd name="connsiteY4548" fmla="*/ 1835497 h 2504437"/>
              <a:gd name="connsiteX4549" fmla="*/ 1277533 w 3243376"/>
              <a:gd name="connsiteY4549" fmla="*/ 1832759 h 2504437"/>
              <a:gd name="connsiteX4550" fmla="*/ 1277288 w 3243376"/>
              <a:gd name="connsiteY4550" fmla="*/ 1831459 h 2504437"/>
              <a:gd name="connsiteX4551" fmla="*/ 1272251 w 3243376"/>
              <a:gd name="connsiteY4551" fmla="*/ 1829740 h 2504437"/>
              <a:gd name="connsiteX4552" fmla="*/ 1277533 w 3243376"/>
              <a:gd name="connsiteY4552" fmla="*/ 1832759 h 2504437"/>
              <a:gd name="connsiteX4553" fmla="*/ 1278007 w 3243376"/>
              <a:gd name="connsiteY4553" fmla="*/ 1835281 h 2504437"/>
              <a:gd name="connsiteX4554" fmla="*/ 1283764 w 3243376"/>
              <a:gd name="connsiteY4554" fmla="*/ 1841255 h 2504437"/>
              <a:gd name="connsiteX4555" fmla="*/ 1115666 w 3243376"/>
              <a:gd name="connsiteY4555" fmla="*/ 1761235 h 2504437"/>
              <a:gd name="connsiteX4556" fmla="*/ 1117465 w 3243376"/>
              <a:gd name="connsiteY4556" fmla="*/ 1757736 h 2504437"/>
              <a:gd name="connsiteX4557" fmla="*/ 1120792 w 3243376"/>
              <a:gd name="connsiteY4557" fmla="*/ 1759286 h 2504437"/>
              <a:gd name="connsiteX4558" fmla="*/ 1120703 w 3243376"/>
              <a:gd name="connsiteY4558" fmla="*/ 1759616 h 2504437"/>
              <a:gd name="connsiteX4559" fmla="*/ 1115666 w 3243376"/>
              <a:gd name="connsiteY4559" fmla="*/ 1761235 h 2504437"/>
              <a:gd name="connsiteX4560" fmla="*/ 1272251 w 3243376"/>
              <a:gd name="connsiteY4560" fmla="*/ 1840679 h 2504437"/>
              <a:gd name="connsiteX4561" fmla="*/ 1272251 w 3243376"/>
              <a:gd name="connsiteY4561" fmla="*/ 1818227 h 2504437"/>
              <a:gd name="connsiteX4562" fmla="*/ 1272251 w 3243376"/>
              <a:gd name="connsiteY4562" fmla="*/ 1840679 h 2504437"/>
              <a:gd name="connsiteX4563" fmla="*/ 1426676 w 3243376"/>
              <a:gd name="connsiteY4563" fmla="*/ 1917747 h 2504437"/>
              <a:gd name="connsiteX4564" fmla="*/ 1420200 w 3243376"/>
              <a:gd name="connsiteY4564" fmla="*/ 1908033 h 2504437"/>
              <a:gd name="connsiteX4565" fmla="*/ 1425957 w 3243376"/>
              <a:gd name="connsiteY4565" fmla="*/ 1903715 h 2504437"/>
              <a:gd name="connsiteX4566" fmla="*/ 1431541 w 3243376"/>
              <a:gd name="connsiteY4566" fmla="*/ 1907904 h 2504437"/>
              <a:gd name="connsiteX4567" fmla="*/ 1431138 w 3243376"/>
              <a:gd name="connsiteY4567" fmla="*/ 1908609 h 2504437"/>
              <a:gd name="connsiteX4568" fmla="*/ 1431713 w 3243376"/>
              <a:gd name="connsiteY4568" fmla="*/ 1908534 h 2504437"/>
              <a:gd name="connsiteX4569" fmla="*/ 1431714 w 3243376"/>
              <a:gd name="connsiteY4569" fmla="*/ 1909472 h 2504437"/>
              <a:gd name="connsiteX4570" fmla="*/ 1431714 w 3243376"/>
              <a:gd name="connsiteY4570" fmla="*/ 1919547 h 2504437"/>
              <a:gd name="connsiteX4571" fmla="*/ 1426676 w 3243376"/>
              <a:gd name="connsiteY4571" fmla="*/ 1917747 h 2504437"/>
              <a:gd name="connsiteX4572" fmla="*/ 864959 w 3243376"/>
              <a:gd name="connsiteY4572" fmla="*/ 1648258 h 2504437"/>
              <a:gd name="connsiteX4573" fmla="*/ 875032 w 3243376"/>
              <a:gd name="connsiteY4573" fmla="*/ 1650128 h 2504437"/>
              <a:gd name="connsiteX4574" fmla="*/ 863518 w 3243376"/>
              <a:gd name="connsiteY4574" fmla="*/ 1638615 h 2504437"/>
              <a:gd name="connsiteX4575" fmla="*/ 864959 w 3243376"/>
              <a:gd name="connsiteY4575" fmla="*/ 1648258 h 2504437"/>
              <a:gd name="connsiteX4576" fmla="*/ 931448 w 3243376"/>
              <a:gd name="connsiteY4576" fmla="*/ 1683518 h 2504437"/>
              <a:gd name="connsiteX4577" fmla="*/ 965414 w 3243376"/>
              <a:gd name="connsiteY4577" fmla="*/ 1682943 h 2504437"/>
              <a:gd name="connsiteX4578" fmla="*/ 965414 w 3243376"/>
              <a:gd name="connsiteY4578" fmla="*/ 1660491 h 2504437"/>
              <a:gd name="connsiteX4579" fmla="*/ 953900 w 3243376"/>
              <a:gd name="connsiteY4579" fmla="*/ 1672005 h 2504437"/>
              <a:gd name="connsiteX4580" fmla="*/ 953901 w 3243376"/>
              <a:gd name="connsiteY4580" fmla="*/ 1649554 h 2504437"/>
              <a:gd name="connsiteX4581" fmla="*/ 942386 w 3243376"/>
              <a:gd name="connsiteY4581" fmla="*/ 1649553 h 2504437"/>
              <a:gd name="connsiteX4582" fmla="*/ 942386 w 3243376"/>
              <a:gd name="connsiteY4582" fmla="*/ 1638040 h 2504437"/>
              <a:gd name="connsiteX4583" fmla="*/ 938069 w 3243376"/>
              <a:gd name="connsiteY4583" fmla="*/ 1655022 h 2504437"/>
              <a:gd name="connsiteX4584" fmla="*/ 942054 w 3243376"/>
              <a:gd name="connsiteY4584" fmla="*/ 1670695 h 2504437"/>
              <a:gd name="connsiteX4585" fmla="*/ 939149 w 3243376"/>
              <a:gd name="connsiteY4585" fmla="*/ 1671825 h 2504437"/>
              <a:gd name="connsiteX4586" fmla="*/ 942386 w 3243376"/>
              <a:gd name="connsiteY4586" fmla="*/ 1672005 h 2504437"/>
              <a:gd name="connsiteX4587" fmla="*/ 953900 w 3243376"/>
              <a:gd name="connsiteY4587" fmla="*/ 1672005 h 2504437"/>
              <a:gd name="connsiteX4588" fmla="*/ 931448 w 3243376"/>
              <a:gd name="connsiteY4588" fmla="*/ 1683518 h 2504437"/>
              <a:gd name="connsiteX4589" fmla="*/ 1294055 w 3243376"/>
              <a:gd name="connsiteY4589" fmla="*/ 1865937 h 2504437"/>
              <a:gd name="connsiteX4590" fmla="*/ 1306792 w 3243376"/>
              <a:gd name="connsiteY4590" fmla="*/ 1840679 h 2504437"/>
              <a:gd name="connsiteX4591" fmla="*/ 1305352 w 3243376"/>
              <a:gd name="connsiteY4591" fmla="*/ 1834922 h 2504437"/>
              <a:gd name="connsiteX4592" fmla="*/ 1296542 w 3243376"/>
              <a:gd name="connsiteY4592" fmla="*/ 1829887 h 2504437"/>
              <a:gd name="connsiteX4593" fmla="*/ 1299938 w 3243376"/>
              <a:gd name="connsiteY4593" fmla="*/ 1816986 h 2504437"/>
              <a:gd name="connsiteX4594" fmla="*/ 1318880 w 3243376"/>
              <a:gd name="connsiteY4594" fmla="*/ 1785414 h 2504437"/>
              <a:gd name="connsiteX4595" fmla="*/ 1323738 w 3243376"/>
              <a:gd name="connsiteY4595" fmla="*/ 1777237 h 2504437"/>
              <a:gd name="connsiteX4596" fmla="*/ 1319840 w 3243376"/>
              <a:gd name="connsiteY4596" fmla="*/ 1774558 h 2504437"/>
              <a:gd name="connsiteX4597" fmla="*/ 1320032 w 3243376"/>
              <a:gd name="connsiteY4597" fmla="*/ 1774476 h 2504437"/>
              <a:gd name="connsiteX4598" fmla="*/ 1319425 w 3243376"/>
              <a:gd name="connsiteY4598" fmla="*/ 1774273 h 2504437"/>
              <a:gd name="connsiteX4599" fmla="*/ 1318880 w 3243376"/>
              <a:gd name="connsiteY4599" fmla="*/ 1773899 h 2504437"/>
              <a:gd name="connsiteX4600" fmla="*/ 1341333 w 3243376"/>
              <a:gd name="connsiteY4600" fmla="*/ 1773899 h 2504437"/>
              <a:gd name="connsiteX4601" fmla="*/ 1329819 w 3243376"/>
              <a:gd name="connsiteY4601" fmla="*/ 1762386 h 2504437"/>
              <a:gd name="connsiteX4602" fmla="*/ 1334136 w 3243376"/>
              <a:gd name="connsiteY4602" fmla="*/ 1756630 h 2504437"/>
              <a:gd name="connsiteX4603" fmla="*/ 1330506 w 3243376"/>
              <a:gd name="connsiteY4603" fmla="*/ 1751791 h 2504437"/>
              <a:gd name="connsiteX4604" fmla="*/ 1330874 w 3243376"/>
              <a:gd name="connsiteY4604" fmla="*/ 1750873 h 2504437"/>
              <a:gd name="connsiteX4605" fmla="*/ 1340828 w 3243376"/>
              <a:gd name="connsiteY4605" fmla="*/ 1750873 h 2504437"/>
              <a:gd name="connsiteX4606" fmla="*/ 1352270 w 3243376"/>
              <a:gd name="connsiteY4606" fmla="*/ 1750873 h 2504437"/>
              <a:gd name="connsiteX4607" fmla="*/ 1352271 w 3243376"/>
              <a:gd name="connsiteY4607" fmla="*/ 1716907 h 2504437"/>
              <a:gd name="connsiteX4608" fmla="*/ 1340756 w 3243376"/>
              <a:gd name="connsiteY4608" fmla="*/ 1728421 h 2504437"/>
              <a:gd name="connsiteX4609" fmla="*/ 1340757 w 3243376"/>
              <a:gd name="connsiteY4609" fmla="*/ 1683518 h 2504437"/>
              <a:gd name="connsiteX4610" fmla="*/ 1330970 w 3243376"/>
              <a:gd name="connsiteY4610" fmla="*/ 1718059 h 2504437"/>
              <a:gd name="connsiteX4611" fmla="*/ 1342484 w 3243376"/>
              <a:gd name="connsiteY4611" fmla="*/ 1740510 h 2504437"/>
              <a:gd name="connsiteX4612" fmla="*/ 1331123 w 3243376"/>
              <a:gd name="connsiteY4612" fmla="*/ 1750252 h 2504437"/>
              <a:gd name="connsiteX4613" fmla="*/ 1330874 w 3243376"/>
              <a:gd name="connsiteY4613" fmla="*/ 1750873 h 2504437"/>
              <a:gd name="connsiteX4614" fmla="*/ 1329818 w 3243376"/>
              <a:gd name="connsiteY4614" fmla="*/ 1750873 h 2504437"/>
              <a:gd name="connsiteX4615" fmla="*/ 1330506 w 3243376"/>
              <a:gd name="connsiteY4615" fmla="*/ 1751791 h 2504437"/>
              <a:gd name="connsiteX4616" fmla="*/ 1327156 w 3243376"/>
              <a:gd name="connsiteY4616" fmla="*/ 1760156 h 2504437"/>
              <a:gd name="connsiteX4617" fmla="*/ 1320032 w 3243376"/>
              <a:gd name="connsiteY4617" fmla="*/ 1762962 h 2504437"/>
              <a:gd name="connsiteX4618" fmla="*/ 1315714 w 3243376"/>
              <a:gd name="connsiteY4618" fmla="*/ 1773037 h 2504437"/>
              <a:gd name="connsiteX4619" fmla="*/ 1319425 w 3243376"/>
              <a:gd name="connsiteY4619" fmla="*/ 1774273 h 2504437"/>
              <a:gd name="connsiteX4620" fmla="*/ 1319840 w 3243376"/>
              <a:gd name="connsiteY4620" fmla="*/ 1774558 h 2504437"/>
              <a:gd name="connsiteX4621" fmla="*/ 1309958 w 3243376"/>
              <a:gd name="connsiteY4621" fmla="*/ 1778793 h 2504437"/>
              <a:gd name="connsiteX4622" fmla="*/ 1308518 w 3243376"/>
              <a:gd name="connsiteY4622" fmla="*/ 1774476 h 2504437"/>
              <a:gd name="connsiteX4623" fmla="*/ 1308519 w 3243376"/>
              <a:gd name="connsiteY4623" fmla="*/ 1752024 h 2504437"/>
              <a:gd name="connsiteX4624" fmla="*/ 1297005 w 3243376"/>
              <a:gd name="connsiteY4624" fmla="*/ 1729573 h 2504437"/>
              <a:gd name="connsiteX4625" fmla="*/ 1319457 w 3243376"/>
              <a:gd name="connsiteY4625" fmla="*/ 1729572 h 2504437"/>
              <a:gd name="connsiteX4626" fmla="*/ 1319457 w 3243376"/>
              <a:gd name="connsiteY4626" fmla="*/ 1752025 h 2504437"/>
              <a:gd name="connsiteX4627" fmla="*/ 1330970 w 3243376"/>
              <a:gd name="connsiteY4627" fmla="*/ 1729572 h 2504437"/>
              <a:gd name="connsiteX4628" fmla="*/ 1319456 w 3243376"/>
              <a:gd name="connsiteY4628" fmla="*/ 1718059 h 2504437"/>
              <a:gd name="connsiteX4629" fmla="*/ 1307942 w 3243376"/>
              <a:gd name="connsiteY4629" fmla="*/ 1729572 h 2504437"/>
              <a:gd name="connsiteX4630" fmla="*/ 1296430 w 3243376"/>
              <a:gd name="connsiteY4630" fmla="*/ 1718059 h 2504437"/>
              <a:gd name="connsiteX4631" fmla="*/ 1262463 w 3243376"/>
              <a:gd name="connsiteY4631" fmla="*/ 1729572 h 2504437"/>
              <a:gd name="connsiteX4632" fmla="*/ 1262463 w 3243376"/>
              <a:gd name="connsiteY4632" fmla="*/ 1752024 h 2504437"/>
              <a:gd name="connsiteX4633" fmla="*/ 1273353 w 3243376"/>
              <a:gd name="connsiteY4633" fmla="*/ 1751002 h 2504437"/>
              <a:gd name="connsiteX4634" fmla="*/ 1267646 w 3243376"/>
              <a:gd name="connsiteY4634" fmla="*/ 1766200 h 2504437"/>
              <a:gd name="connsiteX4635" fmla="*/ 1261888 w 3243376"/>
              <a:gd name="connsiteY4635" fmla="*/ 1773324 h 2504437"/>
              <a:gd name="connsiteX4636" fmla="*/ 1250375 w 3243376"/>
              <a:gd name="connsiteY4636" fmla="*/ 1773324 h 2504437"/>
              <a:gd name="connsiteX4637" fmla="*/ 1250375 w 3243376"/>
              <a:gd name="connsiteY4637" fmla="*/ 1761811 h 2504437"/>
              <a:gd name="connsiteX4638" fmla="*/ 1238861 w 3243376"/>
              <a:gd name="connsiteY4638" fmla="*/ 1773324 h 2504437"/>
              <a:gd name="connsiteX4639" fmla="*/ 1238862 w 3243376"/>
              <a:gd name="connsiteY4639" fmla="*/ 1784838 h 2504437"/>
              <a:gd name="connsiteX4640" fmla="*/ 1261313 w 3243376"/>
              <a:gd name="connsiteY4640" fmla="*/ 1784838 h 2504437"/>
              <a:gd name="connsiteX4641" fmla="*/ 1271027 w 3243376"/>
              <a:gd name="connsiteY4641" fmla="*/ 1772172 h 2504437"/>
              <a:gd name="connsiteX4642" fmla="*/ 1273387 w 3243376"/>
              <a:gd name="connsiteY4642" fmla="*/ 1750998 h 2504437"/>
              <a:gd name="connsiteX4643" fmla="*/ 1277791 w 3243376"/>
              <a:gd name="connsiteY4643" fmla="*/ 1750585 h 2504437"/>
              <a:gd name="connsiteX4644" fmla="*/ 1284916 w 3243376"/>
              <a:gd name="connsiteY4644" fmla="*/ 1740510 h 2504437"/>
              <a:gd name="connsiteX4645" fmla="*/ 1296429 w 3243376"/>
              <a:gd name="connsiteY4645" fmla="*/ 1752025 h 2504437"/>
              <a:gd name="connsiteX4646" fmla="*/ 1284915 w 3243376"/>
              <a:gd name="connsiteY4646" fmla="*/ 1785989 h 2504437"/>
              <a:gd name="connsiteX4647" fmla="*/ 1307368 w 3243376"/>
              <a:gd name="connsiteY4647" fmla="*/ 1774476 h 2504437"/>
              <a:gd name="connsiteX4648" fmla="*/ 1296490 w 3243376"/>
              <a:gd name="connsiteY4648" fmla="*/ 1785567 h 2504437"/>
              <a:gd name="connsiteX4649" fmla="*/ 1296429 w 3243376"/>
              <a:gd name="connsiteY4649" fmla="*/ 1785414 h 2504437"/>
              <a:gd name="connsiteX4650" fmla="*/ 1296394 w 3243376"/>
              <a:gd name="connsiteY4650" fmla="*/ 1785664 h 2504437"/>
              <a:gd name="connsiteX4651" fmla="*/ 1296357 w 3243376"/>
              <a:gd name="connsiteY4651" fmla="*/ 1785701 h 2504437"/>
              <a:gd name="connsiteX4652" fmla="*/ 1284916 w 3243376"/>
              <a:gd name="connsiteY4652" fmla="*/ 1796927 h 2504437"/>
              <a:gd name="connsiteX4653" fmla="*/ 1294990 w 3243376"/>
              <a:gd name="connsiteY4653" fmla="*/ 1795488 h 2504437"/>
              <a:gd name="connsiteX4654" fmla="*/ 1296394 w 3243376"/>
              <a:gd name="connsiteY4654" fmla="*/ 1785664 h 2504437"/>
              <a:gd name="connsiteX4655" fmla="*/ 1296490 w 3243376"/>
              <a:gd name="connsiteY4655" fmla="*/ 1785567 h 2504437"/>
              <a:gd name="connsiteX4656" fmla="*/ 1300747 w 3243376"/>
              <a:gd name="connsiteY4656" fmla="*/ 1796423 h 2504437"/>
              <a:gd name="connsiteX4657" fmla="*/ 1296429 w 3243376"/>
              <a:gd name="connsiteY4657" fmla="*/ 1807865 h 2504437"/>
              <a:gd name="connsiteX4658" fmla="*/ 1273978 w 3243376"/>
              <a:gd name="connsiteY4658" fmla="*/ 1830317 h 2504437"/>
              <a:gd name="connsiteX4659" fmla="*/ 1280886 w 3243376"/>
              <a:gd name="connsiteY4659" fmla="*/ 1817579 h 2504437"/>
              <a:gd name="connsiteX4660" fmla="*/ 1295279 w 3243376"/>
              <a:gd name="connsiteY4660" fmla="*/ 1829374 h 2504437"/>
              <a:gd name="connsiteX4661" fmla="*/ 1295279 w 3243376"/>
              <a:gd name="connsiteY4661" fmla="*/ 1840679 h 2504437"/>
              <a:gd name="connsiteX4662" fmla="*/ 1306792 w 3243376"/>
              <a:gd name="connsiteY4662" fmla="*/ 1840679 h 2504437"/>
              <a:gd name="connsiteX4663" fmla="*/ 1294055 w 3243376"/>
              <a:gd name="connsiteY4663" fmla="*/ 1865937 h 2504437"/>
              <a:gd name="connsiteX4664" fmla="*/ 1497088 w 3243376"/>
              <a:gd name="connsiteY4664" fmla="*/ 1968925 h 2504437"/>
              <a:gd name="connsiteX4665" fmla="*/ 1499644 w 3243376"/>
              <a:gd name="connsiteY4665" fmla="*/ 1964450 h 2504437"/>
              <a:gd name="connsiteX4666" fmla="*/ 1476617 w 3243376"/>
              <a:gd name="connsiteY4666" fmla="*/ 1953512 h 2504437"/>
              <a:gd name="connsiteX4667" fmla="*/ 1488130 w 3243376"/>
              <a:gd name="connsiteY4667" fmla="*/ 1953512 h 2504437"/>
              <a:gd name="connsiteX4668" fmla="*/ 1488130 w 3243376"/>
              <a:gd name="connsiteY4668" fmla="*/ 1931060 h 2504437"/>
              <a:gd name="connsiteX4669" fmla="*/ 1499222 w 3243376"/>
              <a:gd name="connsiteY4669" fmla="*/ 1967247 h 2504437"/>
              <a:gd name="connsiteX4670" fmla="*/ 1170356 w 3243376"/>
              <a:gd name="connsiteY4670" fmla="*/ 1807289 h 2504437"/>
              <a:gd name="connsiteX4671" fmla="*/ 1170355 w 3243376"/>
              <a:gd name="connsiteY4671" fmla="*/ 1795775 h 2504437"/>
              <a:gd name="connsiteX4672" fmla="*/ 1170355 w 3243376"/>
              <a:gd name="connsiteY4672" fmla="*/ 1794336 h 2504437"/>
              <a:gd name="connsiteX4673" fmla="*/ 1170356 w 3243376"/>
              <a:gd name="connsiteY4673" fmla="*/ 1784591 h 2504437"/>
              <a:gd name="connsiteX4674" fmla="*/ 1179854 w 3243376"/>
              <a:gd name="connsiteY4674" fmla="*/ 1790019 h 2504437"/>
              <a:gd name="connsiteX4675" fmla="*/ 1181293 w 3243376"/>
              <a:gd name="connsiteY4675" fmla="*/ 1795776 h 2504437"/>
              <a:gd name="connsiteX4676" fmla="*/ 1192807 w 3243376"/>
              <a:gd name="connsiteY4676" fmla="*/ 1773324 h 2504437"/>
              <a:gd name="connsiteX4677" fmla="*/ 1204320 w 3243376"/>
              <a:gd name="connsiteY4677" fmla="*/ 1773324 h 2504437"/>
              <a:gd name="connsiteX4678" fmla="*/ 1204321 w 3243376"/>
              <a:gd name="connsiteY4678" fmla="*/ 1795775 h 2504437"/>
              <a:gd name="connsiteX4679" fmla="*/ 1203745 w 3243376"/>
              <a:gd name="connsiteY4679" fmla="*/ 1783686 h 2504437"/>
              <a:gd name="connsiteX4680" fmla="*/ 1203745 w 3243376"/>
              <a:gd name="connsiteY4680" fmla="*/ 1749722 h 2504437"/>
              <a:gd name="connsiteX4681" fmla="*/ 1215259 w 3243376"/>
              <a:gd name="connsiteY4681" fmla="*/ 1727270 h 2504437"/>
              <a:gd name="connsiteX4682" fmla="*/ 1192806 w 3243376"/>
              <a:gd name="connsiteY4682" fmla="*/ 1715757 h 2504437"/>
              <a:gd name="connsiteX4683" fmla="*/ 1192806 w 3243376"/>
              <a:gd name="connsiteY4683" fmla="*/ 1749721 h 2504437"/>
              <a:gd name="connsiteX4684" fmla="*/ 1181293 w 3243376"/>
              <a:gd name="connsiteY4684" fmla="*/ 1761235 h 2504437"/>
              <a:gd name="connsiteX4685" fmla="*/ 1181294 w 3243376"/>
              <a:gd name="connsiteY4685" fmla="*/ 1772748 h 2504437"/>
              <a:gd name="connsiteX4686" fmla="*/ 1181294 w 3243376"/>
              <a:gd name="connsiteY4686" fmla="*/ 1784262 h 2504437"/>
              <a:gd name="connsiteX4687" fmla="*/ 1169780 w 3243376"/>
              <a:gd name="connsiteY4687" fmla="*/ 1784262 h 2504437"/>
              <a:gd name="connsiteX4688" fmla="*/ 1169780 w 3243376"/>
              <a:gd name="connsiteY4688" fmla="*/ 1784262 h 2504437"/>
              <a:gd name="connsiteX4689" fmla="*/ 1168916 w 3243376"/>
              <a:gd name="connsiteY4689" fmla="*/ 1784262 h 2504437"/>
              <a:gd name="connsiteX4690" fmla="*/ 1158842 w 3243376"/>
              <a:gd name="connsiteY4690" fmla="*/ 1784262 h 2504437"/>
              <a:gd name="connsiteX4691" fmla="*/ 1158842 w 3243376"/>
              <a:gd name="connsiteY4691" fmla="*/ 1795776 h 2504437"/>
              <a:gd name="connsiteX4692" fmla="*/ 1170356 w 3243376"/>
              <a:gd name="connsiteY4692" fmla="*/ 1807289 h 2504437"/>
              <a:gd name="connsiteX4693" fmla="*/ 1421639 w 3243376"/>
              <a:gd name="connsiteY4693" fmla="*/ 1940559 h 2504437"/>
              <a:gd name="connsiteX4694" fmla="*/ 1420200 w 3243376"/>
              <a:gd name="connsiteY4694" fmla="*/ 1930485 h 2504437"/>
              <a:gd name="connsiteX4695" fmla="*/ 1454166 w 3243376"/>
              <a:gd name="connsiteY4695" fmla="*/ 1918972 h 2504437"/>
              <a:gd name="connsiteX4696" fmla="*/ 1442652 w 3243376"/>
              <a:gd name="connsiteY4696" fmla="*/ 1930484 h 2504437"/>
              <a:gd name="connsiteX4697" fmla="*/ 1442651 w 3243376"/>
              <a:gd name="connsiteY4697" fmla="*/ 1941998 h 2504437"/>
              <a:gd name="connsiteX4698" fmla="*/ 1431713 w 3243376"/>
              <a:gd name="connsiteY4698" fmla="*/ 1941998 h 2504437"/>
              <a:gd name="connsiteX4699" fmla="*/ 1421639 w 3243376"/>
              <a:gd name="connsiteY4699" fmla="*/ 1940559 h 2504437"/>
              <a:gd name="connsiteX4700" fmla="*/ 1193959 w 3243376"/>
              <a:gd name="connsiteY4700" fmla="*/ 1828590 h 2504437"/>
              <a:gd name="connsiteX4701" fmla="*/ 1200814 w 3243376"/>
              <a:gd name="connsiteY4701" fmla="*/ 1828590 h 2504437"/>
              <a:gd name="connsiteX4702" fmla="*/ 1201469 w 3243376"/>
              <a:gd name="connsiteY4702" fmla="*/ 1829817 h 2504437"/>
              <a:gd name="connsiteX4703" fmla="*/ 1199444 w 3243376"/>
              <a:gd name="connsiteY4703" fmla="*/ 1830438 h 2504437"/>
              <a:gd name="connsiteX4704" fmla="*/ 1329243 w 3243376"/>
              <a:gd name="connsiteY4704" fmla="*/ 1897095 h 2504437"/>
              <a:gd name="connsiteX4705" fmla="*/ 1340757 w 3243376"/>
              <a:gd name="connsiteY4705" fmla="*/ 1897095 h 2504437"/>
              <a:gd name="connsiteX4706" fmla="*/ 1317730 w 3243376"/>
              <a:gd name="connsiteY4706" fmla="*/ 1863130 h 2504437"/>
              <a:gd name="connsiteX4707" fmla="*/ 1329243 w 3243376"/>
              <a:gd name="connsiteY4707" fmla="*/ 1897095 h 2504437"/>
              <a:gd name="connsiteX4708" fmla="*/ 1488130 w 3243376"/>
              <a:gd name="connsiteY4708" fmla="*/ 1975964 h 2504437"/>
              <a:gd name="connsiteX4709" fmla="*/ 1497088 w 3243376"/>
              <a:gd name="connsiteY4709" fmla="*/ 1968925 h 2504437"/>
              <a:gd name="connsiteX4710" fmla="*/ 1493887 w 3243376"/>
              <a:gd name="connsiteY4710" fmla="*/ 1974524 h 2504437"/>
              <a:gd name="connsiteX4711" fmla="*/ 1488130 w 3243376"/>
              <a:gd name="connsiteY4711" fmla="*/ 1975964 h 2504437"/>
              <a:gd name="connsiteX4712" fmla="*/ 976927 w 3243376"/>
              <a:gd name="connsiteY4712" fmla="*/ 1728422 h 2504437"/>
              <a:gd name="connsiteX4713" fmla="*/ 988441 w 3243376"/>
              <a:gd name="connsiteY4713" fmla="*/ 1728422 h 2504437"/>
              <a:gd name="connsiteX4714" fmla="*/ 976927 w 3243376"/>
              <a:gd name="connsiteY4714" fmla="*/ 1728422 h 2504437"/>
              <a:gd name="connsiteX4715" fmla="*/ 1226772 w 3243376"/>
              <a:gd name="connsiteY4715" fmla="*/ 1852192 h 2504437"/>
              <a:gd name="connsiteX4716" fmla="*/ 1238286 w 3243376"/>
              <a:gd name="connsiteY4716" fmla="*/ 1829740 h 2504437"/>
              <a:gd name="connsiteX4717" fmla="*/ 1226772 w 3243376"/>
              <a:gd name="connsiteY4717" fmla="*/ 1852192 h 2504437"/>
              <a:gd name="connsiteX4718" fmla="*/ 1056794 w 3243376"/>
              <a:gd name="connsiteY4718" fmla="*/ 1771858 h 2504437"/>
              <a:gd name="connsiteX4719" fmla="*/ 1067885 w 3243376"/>
              <a:gd name="connsiteY4719" fmla="*/ 1773899 h 2504437"/>
              <a:gd name="connsiteX4720" fmla="*/ 1067885 w 3243376"/>
              <a:gd name="connsiteY4720" fmla="*/ 1762387 h 2504437"/>
              <a:gd name="connsiteX4721" fmla="*/ 1056794 w 3243376"/>
              <a:gd name="connsiteY4721" fmla="*/ 1771858 h 2504437"/>
              <a:gd name="connsiteX4722" fmla="*/ 983772 w 3243376"/>
              <a:gd name="connsiteY4722" fmla="*/ 1736436 h 2504437"/>
              <a:gd name="connsiteX4723" fmla="*/ 1000530 w 3243376"/>
              <a:gd name="connsiteY4723" fmla="*/ 1738784 h 2504437"/>
              <a:gd name="connsiteX4724" fmla="*/ 1000530 w 3243376"/>
              <a:gd name="connsiteY4724" fmla="*/ 1716332 h 2504437"/>
              <a:gd name="connsiteX4725" fmla="*/ 1000530 w 3243376"/>
              <a:gd name="connsiteY4725" fmla="*/ 1727846 h 2504437"/>
              <a:gd name="connsiteX4726" fmla="*/ 1000530 w 3243376"/>
              <a:gd name="connsiteY4726" fmla="*/ 1705394 h 2504437"/>
              <a:gd name="connsiteX4727" fmla="*/ 989017 w 3243376"/>
              <a:gd name="connsiteY4727" fmla="*/ 1705394 h 2504437"/>
              <a:gd name="connsiteX4728" fmla="*/ 977503 w 3243376"/>
              <a:gd name="connsiteY4728" fmla="*/ 1716907 h 2504437"/>
              <a:gd name="connsiteX4729" fmla="*/ 965989 w 3243376"/>
              <a:gd name="connsiteY4729" fmla="*/ 1705394 h 2504437"/>
              <a:gd name="connsiteX4730" fmla="*/ 954476 w 3243376"/>
              <a:gd name="connsiteY4730" fmla="*/ 1716907 h 2504437"/>
              <a:gd name="connsiteX4731" fmla="*/ 976927 w 3243376"/>
              <a:gd name="connsiteY4731" fmla="*/ 1716907 h 2504437"/>
              <a:gd name="connsiteX4732" fmla="*/ 976927 w 3243376"/>
              <a:gd name="connsiteY4732" fmla="*/ 1728422 h 2504437"/>
              <a:gd name="connsiteX4733" fmla="*/ 983772 w 3243376"/>
              <a:gd name="connsiteY4733" fmla="*/ 1736436 h 2504437"/>
              <a:gd name="connsiteX4734" fmla="*/ 1134484 w 3243376"/>
              <a:gd name="connsiteY4734" fmla="*/ 1811175 h 2504437"/>
              <a:gd name="connsiteX4735" fmla="*/ 1137542 w 3243376"/>
              <a:gd name="connsiteY4735" fmla="*/ 1806138 h 2504437"/>
              <a:gd name="connsiteX4736" fmla="*/ 1135835 w 3243376"/>
              <a:gd name="connsiteY4736" fmla="*/ 1811391 h 2504437"/>
              <a:gd name="connsiteX4737" fmla="*/ 1215834 w 3243376"/>
              <a:gd name="connsiteY4737" fmla="*/ 1852193 h 2504437"/>
              <a:gd name="connsiteX4738" fmla="*/ 1227347 w 3243376"/>
              <a:gd name="connsiteY4738" fmla="*/ 1818227 h 2504437"/>
              <a:gd name="connsiteX4739" fmla="*/ 1215834 w 3243376"/>
              <a:gd name="connsiteY4739" fmla="*/ 1852193 h 2504437"/>
              <a:gd name="connsiteX4740" fmla="*/ 1033919 w 3243376"/>
              <a:gd name="connsiteY4740" fmla="*/ 1762386 h 2504437"/>
              <a:gd name="connsiteX4741" fmla="*/ 1056947 w 3243376"/>
              <a:gd name="connsiteY4741" fmla="*/ 1739935 h 2504437"/>
              <a:gd name="connsiteX4742" fmla="*/ 1045434 w 3243376"/>
              <a:gd name="connsiteY4742" fmla="*/ 1728421 h 2504437"/>
              <a:gd name="connsiteX4743" fmla="*/ 1033920 w 3243376"/>
              <a:gd name="connsiteY4743" fmla="*/ 1728422 h 2504437"/>
              <a:gd name="connsiteX4744" fmla="*/ 1045434 w 3243376"/>
              <a:gd name="connsiteY4744" fmla="*/ 1705969 h 2504437"/>
              <a:gd name="connsiteX4745" fmla="*/ 1056947 w 3243376"/>
              <a:gd name="connsiteY4745" fmla="*/ 1672005 h 2504437"/>
              <a:gd name="connsiteX4746" fmla="*/ 1045434 w 3243376"/>
              <a:gd name="connsiteY4746" fmla="*/ 1705969 h 2504437"/>
              <a:gd name="connsiteX4747" fmla="*/ 1033920 w 3243376"/>
              <a:gd name="connsiteY4747" fmla="*/ 1728422 h 2504437"/>
              <a:gd name="connsiteX4748" fmla="*/ 1033919 w 3243376"/>
              <a:gd name="connsiteY4748" fmla="*/ 1762386 h 2504437"/>
              <a:gd name="connsiteX4749" fmla="*/ 1460642 w 3243376"/>
              <a:gd name="connsiteY4749" fmla="*/ 1974164 h 2504437"/>
              <a:gd name="connsiteX4750" fmla="*/ 1465679 w 3243376"/>
              <a:gd name="connsiteY4750" fmla="*/ 1975963 h 2504437"/>
              <a:gd name="connsiteX4751" fmla="*/ 1465679 w 3243376"/>
              <a:gd name="connsiteY4751" fmla="*/ 1964450 h 2504437"/>
              <a:gd name="connsiteX4752" fmla="*/ 1454165 w 3243376"/>
              <a:gd name="connsiteY4752" fmla="*/ 1964450 h 2504437"/>
              <a:gd name="connsiteX4753" fmla="*/ 1460642 w 3243376"/>
              <a:gd name="connsiteY4753" fmla="*/ 1974164 h 2504437"/>
              <a:gd name="connsiteX4754" fmla="*/ 529193 w 3243376"/>
              <a:gd name="connsiteY4754" fmla="*/ 1513046 h 2504437"/>
              <a:gd name="connsiteX4755" fmla="*/ 522716 w 3243376"/>
              <a:gd name="connsiteY4755" fmla="*/ 1503331 h 2504437"/>
              <a:gd name="connsiteX4756" fmla="*/ 534230 w 3243376"/>
              <a:gd name="connsiteY4756" fmla="*/ 1514844 h 2504437"/>
              <a:gd name="connsiteX4757" fmla="*/ 529193 w 3243376"/>
              <a:gd name="connsiteY4757" fmla="*/ 1513046 h 2504437"/>
              <a:gd name="connsiteX4758" fmla="*/ 1425957 w 3243376"/>
              <a:gd name="connsiteY4758" fmla="*/ 1957829 h 2504437"/>
              <a:gd name="connsiteX4759" fmla="*/ 1420200 w 3243376"/>
              <a:gd name="connsiteY4759" fmla="*/ 1953512 h 2504437"/>
              <a:gd name="connsiteX4760" fmla="*/ 1431713 w 3243376"/>
              <a:gd name="connsiteY4760" fmla="*/ 1953512 h 2504437"/>
              <a:gd name="connsiteX4761" fmla="*/ 1425957 w 3243376"/>
              <a:gd name="connsiteY4761" fmla="*/ 1957829 h 2504437"/>
              <a:gd name="connsiteX4762" fmla="*/ 704055 w 3243376"/>
              <a:gd name="connsiteY4762" fmla="*/ 1604650 h 2504437"/>
              <a:gd name="connsiteX4763" fmla="*/ 636126 w 3243376"/>
              <a:gd name="connsiteY4763" fmla="*/ 1548234 h 2504437"/>
              <a:gd name="connsiteX4764" fmla="*/ 693118 w 3243376"/>
              <a:gd name="connsiteY4764" fmla="*/ 1559747 h 2504437"/>
              <a:gd name="connsiteX4765" fmla="*/ 704055 w 3243376"/>
              <a:gd name="connsiteY4765" fmla="*/ 1604650 h 2504437"/>
              <a:gd name="connsiteX4766" fmla="*/ 1540265 w 3243376"/>
              <a:gd name="connsiteY4766" fmla="*/ 2019067 h 2504437"/>
              <a:gd name="connsiteX4767" fmla="*/ 1545122 w 3243376"/>
              <a:gd name="connsiteY4767" fmla="*/ 2009353 h 2504437"/>
              <a:gd name="connsiteX4768" fmla="*/ 1556636 w 3243376"/>
              <a:gd name="connsiteY4768" fmla="*/ 2009353 h 2504437"/>
              <a:gd name="connsiteX4769" fmla="*/ 1545122 w 3243376"/>
              <a:gd name="connsiteY4769" fmla="*/ 2020866 h 2504437"/>
              <a:gd name="connsiteX4770" fmla="*/ 1540265 w 3243376"/>
              <a:gd name="connsiteY4770" fmla="*/ 2019067 h 2504437"/>
              <a:gd name="connsiteX4771" fmla="*/ 1010893 w 3243376"/>
              <a:gd name="connsiteY4771" fmla="*/ 1762386 h 2504437"/>
              <a:gd name="connsiteX4772" fmla="*/ 999378 w 3243376"/>
              <a:gd name="connsiteY4772" fmla="*/ 1739935 h 2504437"/>
              <a:gd name="connsiteX4773" fmla="*/ 1010893 w 3243376"/>
              <a:gd name="connsiteY4773" fmla="*/ 1762386 h 2504437"/>
              <a:gd name="connsiteX4774" fmla="*/ 1386234 w 3243376"/>
              <a:gd name="connsiteY4774" fmla="*/ 1952936 h 2504437"/>
              <a:gd name="connsiteX4775" fmla="*/ 1387674 w 3243376"/>
              <a:gd name="connsiteY4775" fmla="*/ 1948618 h 2504437"/>
              <a:gd name="connsiteX4776" fmla="*/ 1388342 w 3243376"/>
              <a:gd name="connsiteY4776" fmla="*/ 1948905 h 2504437"/>
              <a:gd name="connsiteX4777" fmla="*/ 1613053 w 3243376"/>
              <a:gd name="connsiteY4777" fmla="*/ 2067208 h 2504437"/>
              <a:gd name="connsiteX4778" fmla="*/ 1613053 w 3243376"/>
              <a:gd name="connsiteY4778" fmla="*/ 2065769 h 2504437"/>
              <a:gd name="connsiteX4779" fmla="*/ 1616291 w 3243376"/>
              <a:gd name="connsiteY4779" fmla="*/ 2065949 h 2504437"/>
              <a:gd name="connsiteX4780" fmla="*/ 1613053 w 3243376"/>
              <a:gd name="connsiteY4780" fmla="*/ 2067208 h 2504437"/>
              <a:gd name="connsiteX4781" fmla="*/ 1153085 w 3243376"/>
              <a:gd name="connsiteY4781" fmla="*/ 1839815 h 2504437"/>
              <a:gd name="connsiteX4782" fmla="*/ 1151060 w 3243376"/>
              <a:gd name="connsiteY4782" fmla="*/ 1836271 h 2504437"/>
              <a:gd name="connsiteX4783" fmla="*/ 1151086 w 3243376"/>
              <a:gd name="connsiteY4783" fmla="*/ 1836242 h 2504437"/>
              <a:gd name="connsiteX4784" fmla="*/ 1157403 w 3243376"/>
              <a:gd name="connsiteY4784" fmla="*/ 1839384 h 2504437"/>
              <a:gd name="connsiteX4785" fmla="*/ 1158842 w 3243376"/>
              <a:gd name="connsiteY4785" fmla="*/ 1841255 h 2504437"/>
              <a:gd name="connsiteX4786" fmla="*/ 1153085 w 3243376"/>
              <a:gd name="connsiteY4786" fmla="*/ 1839815 h 2504437"/>
              <a:gd name="connsiteX4787" fmla="*/ 1613052 w 3243376"/>
              <a:gd name="connsiteY4787" fmla="*/ 2068827 h 2504437"/>
              <a:gd name="connsiteX4788" fmla="*/ 1613053 w 3243376"/>
              <a:gd name="connsiteY4788" fmla="*/ 2067208 h 2504437"/>
              <a:gd name="connsiteX4789" fmla="*/ 1613053 w 3243376"/>
              <a:gd name="connsiteY4789" fmla="*/ 2067208 h 2504437"/>
              <a:gd name="connsiteX4790" fmla="*/ 897484 w 3243376"/>
              <a:gd name="connsiteY4790" fmla="*/ 1716907 h 2504437"/>
              <a:gd name="connsiteX4791" fmla="*/ 931448 w 3243376"/>
              <a:gd name="connsiteY4791" fmla="*/ 1705969 h 2504437"/>
              <a:gd name="connsiteX4792" fmla="*/ 897485 w 3243376"/>
              <a:gd name="connsiteY4792" fmla="*/ 1694456 h 2504437"/>
              <a:gd name="connsiteX4793" fmla="*/ 897484 w 3243376"/>
              <a:gd name="connsiteY4793" fmla="*/ 1716907 h 2504437"/>
              <a:gd name="connsiteX4794" fmla="*/ 965989 w 3243376"/>
              <a:gd name="connsiteY4794" fmla="*/ 1750873 h 2504437"/>
              <a:gd name="connsiteX4795" fmla="*/ 954476 w 3243376"/>
              <a:gd name="connsiteY4795" fmla="*/ 1728422 h 2504437"/>
              <a:gd name="connsiteX4796" fmla="*/ 965989 w 3243376"/>
              <a:gd name="connsiteY4796" fmla="*/ 1750873 h 2504437"/>
              <a:gd name="connsiteX4797" fmla="*/ 1272251 w 3243376"/>
              <a:gd name="connsiteY4797" fmla="*/ 1908033 h 2504437"/>
              <a:gd name="connsiteX4798" fmla="*/ 1283764 w 3243376"/>
              <a:gd name="connsiteY4798" fmla="*/ 1908033 h 2504437"/>
              <a:gd name="connsiteX4799" fmla="*/ 1294702 w 3243376"/>
              <a:gd name="connsiteY4799" fmla="*/ 1897095 h 2504437"/>
              <a:gd name="connsiteX4800" fmla="*/ 1272251 w 3243376"/>
              <a:gd name="connsiteY4800" fmla="*/ 1885582 h 2504437"/>
              <a:gd name="connsiteX4801" fmla="*/ 1272251 w 3243376"/>
              <a:gd name="connsiteY4801" fmla="*/ 1908033 h 2504437"/>
              <a:gd name="connsiteX4802" fmla="*/ 1113363 w 3243376"/>
              <a:gd name="connsiteY4802" fmla="*/ 1829740 h 2504437"/>
              <a:gd name="connsiteX4803" fmla="*/ 1101850 w 3243376"/>
              <a:gd name="connsiteY4803" fmla="*/ 1807289 h 2504437"/>
              <a:gd name="connsiteX4804" fmla="*/ 1113364 w 3243376"/>
              <a:gd name="connsiteY4804" fmla="*/ 1795775 h 2504437"/>
              <a:gd name="connsiteX4805" fmla="*/ 1113364 w 3243376"/>
              <a:gd name="connsiteY4805" fmla="*/ 1807289 h 2504437"/>
              <a:gd name="connsiteX4806" fmla="*/ 1124877 w 3243376"/>
              <a:gd name="connsiteY4806" fmla="*/ 1807289 h 2504437"/>
              <a:gd name="connsiteX4807" fmla="*/ 1113363 w 3243376"/>
              <a:gd name="connsiteY4807" fmla="*/ 1829740 h 2504437"/>
              <a:gd name="connsiteX4808" fmla="*/ 1245770 w 3243376"/>
              <a:gd name="connsiteY4808" fmla="*/ 1895656 h 2504437"/>
              <a:gd name="connsiteX4809" fmla="*/ 1261313 w 3243376"/>
              <a:gd name="connsiteY4809" fmla="*/ 1897095 h 2504437"/>
              <a:gd name="connsiteX4810" fmla="*/ 1261888 w 3243376"/>
              <a:gd name="connsiteY4810" fmla="*/ 1885582 h 2504437"/>
              <a:gd name="connsiteX4811" fmla="*/ 1250375 w 3243376"/>
              <a:gd name="connsiteY4811" fmla="*/ 1863129 h 2504437"/>
              <a:gd name="connsiteX4812" fmla="*/ 1238862 w 3243376"/>
              <a:gd name="connsiteY4812" fmla="*/ 1863130 h 2504437"/>
              <a:gd name="connsiteX4813" fmla="*/ 1238862 w 3243376"/>
              <a:gd name="connsiteY4813" fmla="*/ 1885582 h 2504437"/>
              <a:gd name="connsiteX4814" fmla="*/ 1245770 w 3243376"/>
              <a:gd name="connsiteY4814" fmla="*/ 1895656 h 2504437"/>
              <a:gd name="connsiteX4815" fmla="*/ 1598480 w 3243376"/>
              <a:gd name="connsiteY4815" fmla="*/ 2070806 h 2504437"/>
              <a:gd name="connsiteX4816" fmla="*/ 1601540 w 3243376"/>
              <a:gd name="connsiteY4816" fmla="*/ 2065769 h 2504437"/>
              <a:gd name="connsiteX4817" fmla="*/ 1613053 w 3243376"/>
              <a:gd name="connsiteY4817" fmla="*/ 2054256 h 2504437"/>
              <a:gd name="connsiteX4818" fmla="*/ 1613053 w 3243376"/>
              <a:gd name="connsiteY4818" fmla="*/ 2064330 h 2504437"/>
              <a:gd name="connsiteX4819" fmla="*/ 1613053 w 3243376"/>
              <a:gd name="connsiteY4819" fmla="*/ 2065769 h 2504437"/>
              <a:gd name="connsiteX4820" fmla="*/ 1613053 w 3243376"/>
              <a:gd name="connsiteY4820" fmla="*/ 2065769 h 2504437"/>
              <a:gd name="connsiteX4821" fmla="*/ 1613053 w 3243376"/>
              <a:gd name="connsiteY4821" fmla="*/ 2067208 h 2504437"/>
              <a:gd name="connsiteX4822" fmla="*/ 1609814 w 3243376"/>
              <a:gd name="connsiteY4822" fmla="*/ 2070626 h 2504437"/>
              <a:gd name="connsiteX4823" fmla="*/ 1613053 w 3243376"/>
              <a:gd name="connsiteY4823" fmla="*/ 2077283 h 2504437"/>
              <a:gd name="connsiteX4824" fmla="*/ 1598480 w 3243376"/>
              <a:gd name="connsiteY4824" fmla="*/ 2070806 h 2504437"/>
              <a:gd name="connsiteX4825" fmla="*/ 1442651 w 3243376"/>
              <a:gd name="connsiteY4825" fmla="*/ 1998414 h 2504437"/>
              <a:gd name="connsiteX4826" fmla="*/ 1454166 w 3243376"/>
              <a:gd name="connsiteY4826" fmla="*/ 1941998 h 2504437"/>
              <a:gd name="connsiteX4827" fmla="*/ 1476617 w 3243376"/>
              <a:gd name="connsiteY4827" fmla="*/ 1941998 h 2504437"/>
              <a:gd name="connsiteX4828" fmla="*/ 1465104 w 3243376"/>
              <a:gd name="connsiteY4828" fmla="*/ 1998415 h 2504437"/>
              <a:gd name="connsiteX4829" fmla="*/ 1442651 w 3243376"/>
              <a:gd name="connsiteY4829" fmla="*/ 1998414 h 2504437"/>
              <a:gd name="connsiteX4830" fmla="*/ 1079399 w 3243376"/>
              <a:gd name="connsiteY4830" fmla="*/ 1818802 h 2504437"/>
              <a:gd name="connsiteX4831" fmla="*/ 1101850 w 3243376"/>
              <a:gd name="connsiteY4831" fmla="*/ 1807289 h 2504437"/>
              <a:gd name="connsiteX4832" fmla="*/ 1090912 w 3243376"/>
              <a:gd name="connsiteY4832" fmla="*/ 1807289 h 2504437"/>
              <a:gd name="connsiteX4833" fmla="*/ 1079399 w 3243376"/>
              <a:gd name="connsiteY4833" fmla="*/ 1818802 h 2504437"/>
              <a:gd name="connsiteX4834" fmla="*/ 942962 w 3243376"/>
              <a:gd name="connsiteY4834" fmla="*/ 1751448 h 2504437"/>
              <a:gd name="connsiteX4835" fmla="*/ 942963 w 3243376"/>
              <a:gd name="connsiteY4835" fmla="*/ 1739935 h 2504437"/>
              <a:gd name="connsiteX4836" fmla="*/ 931448 w 3243376"/>
              <a:gd name="connsiteY4836" fmla="*/ 1728422 h 2504437"/>
              <a:gd name="connsiteX4837" fmla="*/ 942962 w 3243376"/>
              <a:gd name="connsiteY4837" fmla="*/ 1751448 h 2504437"/>
              <a:gd name="connsiteX4838" fmla="*/ 1364695 w 3243376"/>
              <a:gd name="connsiteY4838" fmla="*/ 1970249 h 2504437"/>
              <a:gd name="connsiteX4839" fmla="*/ 1363784 w 3243376"/>
              <a:gd name="connsiteY4839" fmla="*/ 1963874 h 2504437"/>
              <a:gd name="connsiteX4840" fmla="*/ 1366632 w 3243376"/>
              <a:gd name="connsiteY4840" fmla="*/ 1967108 h 2504437"/>
              <a:gd name="connsiteX4841" fmla="*/ 1366374 w 3243376"/>
              <a:gd name="connsiteY4841" fmla="*/ 1967256 h 2504437"/>
              <a:gd name="connsiteX4842" fmla="*/ 1170355 w 3243376"/>
              <a:gd name="connsiteY4842" fmla="*/ 1874644 h 2504437"/>
              <a:gd name="connsiteX4843" fmla="*/ 1170355 w 3243376"/>
              <a:gd name="connsiteY4843" fmla="*/ 1863130 h 2504437"/>
              <a:gd name="connsiteX4844" fmla="*/ 1158842 w 3243376"/>
              <a:gd name="connsiteY4844" fmla="*/ 1863130 h 2504437"/>
              <a:gd name="connsiteX4845" fmla="*/ 1170355 w 3243376"/>
              <a:gd name="connsiteY4845" fmla="*/ 1874644 h 2504437"/>
              <a:gd name="connsiteX4846" fmla="*/ 1488707 w 3243376"/>
              <a:gd name="connsiteY4846" fmla="*/ 2032380 h 2504437"/>
              <a:gd name="connsiteX4847" fmla="*/ 1511158 w 3243376"/>
              <a:gd name="connsiteY4847" fmla="*/ 2020866 h 2504437"/>
              <a:gd name="connsiteX4848" fmla="*/ 1500220 w 3243376"/>
              <a:gd name="connsiteY4848" fmla="*/ 2032379 h 2504437"/>
              <a:gd name="connsiteX4849" fmla="*/ 1488707 w 3243376"/>
              <a:gd name="connsiteY4849" fmla="*/ 2032380 h 2504437"/>
              <a:gd name="connsiteX4850" fmla="*/ 1204321 w 3243376"/>
              <a:gd name="connsiteY4850" fmla="*/ 1897095 h 2504437"/>
              <a:gd name="connsiteX4851" fmla="*/ 1227348 w 3243376"/>
              <a:gd name="connsiteY4851" fmla="*/ 1885006 h 2504437"/>
              <a:gd name="connsiteX4852" fmla="*/ 1215834 w 3243376"/>
              <a:gd name="connsiteY4852" fmla="*/ 1862555 h 2504437"/>
              <a:gd name="connsiteX4853" fmla="*/ 1204321 w 3243376"/>
              <a:gd name="connsiteY4853" fmla="*/ 1862554 h 2504437"/>
              <a:gd name="connsiteX4854" fmla="*/ 1215834 w 3243376"/>
              <a:gd name="connsiteY4854" fmla="*/ 1874068 h 2504437"/>
              <a:gd name="connsiteX4855" fmla="*/ 1204321 w 3243376"/>
              <a:gd name="connsiteY4855" fmla="*/ 1874068 h 2504437"/>
              <a:gd name="connsiteX4856" fmla="*/ 1192806 w 3243376"/>
              <a:gd name="connsiteY4856" fmla="*/ 1885582 h 2504437"/>
              <a:gd name="connsiteX4857" fmla="*/ 1204321 w 3243376"/>
              <a:gd name="connsiteY4857" fmla="*/ 1897095 h 2504437"/>
              <a:gd name="connsiteX4858" fmla="*/ 1022406 w 3243376"/>
              <a:gd name="connsiteY4858" fmla="*/ 1807289 h 2504437"/>
              <a:gd name="connsiteX4859" fmla="*/ 1022407 w 3243376"/>
              <a:gd name="connsiteY4859" fmla="*/ 1804483 h 2504437"/>
              <a:gd name="connsiteX4860" fmla="*/ 1022407 w 3243376"/>
              <a:gd name="connsiteY4860" fmla="*/ 1802322 h 2504437"/>
              <a:gd name="connsiteX4861" fmla="*/ 1022407 w 3243376"/>
              <a:gd name="connsiteY4861" fmla="*/ 1794309 h 2504437"/>
              <a:gd name="connsiteX4862" fmla="*/ 1022406 w 3243376"/>
              <a:gd name="connsiteY4862" fmla="*/ 1789804 h 2504437"/>
              <a:gd name="connsiteX4863" fmla="*/ 1022406 w 3243376"/>
              <a:gd name="connsiteY4863" fmla="*/ 1784837 h 2504437"/>
              <a:gd name="connsiteX4864" fmla="*/ 1022406 w 3243376"/>
              <a:gd name="connsiteY4864" fmla="*/ 1761811 h 2504437"/>
              <a:gd name="connsiteX4865" fmla="*/ 999955 w 3243376"/>
              <a:gd name="connsiteY4865" fmla="*/ 1773324 h 2504437"/>
              <a:gd name="connsiteX4866" fmla="*/ 1022406 w 3243376"/>
              <a:gd name="connsiteY4866" fmla="*/ 1784837 h 2504437"/>
              <a:gd name="connsiteX4867" fmla="*/ 1022406 w 3243376"/>
              <a:gd name="connsiteY4867" fmla="*/ 1787644 h 2504437"/>
              <a:gd name="connsiteX4868" fmla="*/ 1022406 w 3243376"/>
              <a:gd name="connsiteY4868" fmla="*/ 1789804 h 2504437"/>
              <a:gd name="connsiteX4869" fmla="*/ 1022406 w 3243376"/>
              <a:gd name="connsiteY4869" fmla="*/ 1797817 h 2504437"/>
              <a:gd name="connsiteX4870" fmla="*/ 1022407 w 3243376"/>
              <a:gd name="connsiteY4870" fmla="*/ 1802322 h 2504437"/>
              <a:gd name="connsiteX4871" fmla="*/ 965413 w 3243376"/>
              <a:gd name="connsiteY4871" fmla="*/ 1784837 h 2504437"/>
              <a:gd name="connsiteX4872" fmla="*/ 976927 w 3243376"/>
              <a:gd name="connsiteY4872" fmla="*/ 1762386 h 2504437"/>
              <a:gd name="connsiteX4873" fmla="*/ 965414 w 3243376"/>
              <a:gd name="connsiteY4873" fmla="*/ 1762386 h 2504437"/>
              <a:gd name="connsiteX4874" fmla="*/ 965413 w 3243376"/>
              <a:gd name="connsiteY4874" fmla="*/ 1784837 h 2504437"/>
              <a:gd name="connsiteX4875" fmla="*/ 1295854 w 3243376"/>
              <a:gd name="connsiteY4875" fmla="*/ 1952360 h 2504437"/>
              <a:gd name="connsiteX4876" fmla="*/ 1318306 w 3243376"/>
              <a:gd name="connsiteY4876" fmla="*/ 1940846 h 2504437"/>
              <a:gd name="connsiteX4877" fmla="*/ 1318306 w 3243376"/>
              <a:gd name="connsiteY4877" fmla="*/ 1950921 h 2504437"/>
              <a:gd name="connsiteX4878" fmla="*/ 1318306 w 3243376"/>
              <a:gd name="connsiteY4878" fmla="*/ 1952359 h 2504437"/>
              <a:gd name="connsiteX4879" fmla="*/ 1318305 w 3243376"/>
              <a:gd name="connsiteY4879" fmla="*/ 1952360 h 2504437"/>
              <a:gd name="connsiteX4880" fmla="*/ 1313988 w 3243376"/>
              <a:gd name="connsiteY4880" fmla="*/ 1953800 h 2504437"/>
              <a:gd name="connsiteX4881" fmla="*/ 1314081 w 3243376"/>
              <a:gd name="connsiteY4881" fmla="*/ 1954017 h 2504437"/>
              <a:gd name="connsiteX4882" fmla="*/ 1307295 w 3243376"/>
              <a:gd name="connsiteY4882" fmla="*/ 1956678 h 2504437"/>
              <a:gd name="connsiteX4883" fmla="*/ 1295854 w 3243376"/>
              <a:gd name="connsiteY4883" fmla="*/ 1952360 h 2504437"/>
              <a:gd name="connsiteX4884" fmla="*/ 1363784 w 3243376"/>
              <a:gd name="connsiteY4884" fmla="*/ 1986901 h 2504437"/>
              <a:gd name="connsiteX4885" fmla="*/ 1360816 w 3243376"/>
              <a:gd name="connsiteY4885" fmla="*/ 1977160 h 2504437"/>
              <a:gd name="connsiteX4886" fmla="*/ 1364695 w 3243376"/>
              <a:gd name="connsiteY4886" fmla="*/ 1970249 h 2504437"/>
              <a:gd name="connsiteX4887" fmla="*/ 1365223 w 3243376"/>
              <a:gd name="connsiteY4887" fmla="*/ 1973948 h 2504437"/>
              <a:gd name="connsiteX4888" fmla="*/ 1373724 w 3243376"/>
              <a:gd name="connsiteY4888" fmla="*/ 1975163 h 2504437"/>
              <a:gd name="connsiteX4889" fmla="*/ 1373858 w 3243376"/>
              <a:gd name="connsiteY4889" fmla="*/ 1975315 h 2504437"/>
              <a:gd name="connsiteX4890" fmla="*/ 1373967 w 3243376"/>
              <a:gd name="connsiteY4890" fmla="*/ 1976147 h 2504437"/>
              <a:gd name="connsiteX4891" fmla="*/ 1365223 w 3243376"/>
              <a:gd name="connsiteY4891" fmla="*/ 1981144 h 2504437"/>
              <a:gd name="connsiteX4892" fmla="*/ 1363784 w 3243376"/>
              <a:gd name="connsiteY4892" fmla="*/ 1986901 h 2504437"/>
              <a:gd name="connsiteX4893" fmla="*/ 1517310 w 3243376"/>
              <a:gd name="connsiteY4893" fmla="*/ 2063970 h 2504437"/>
              <a:gd name="connsiteX4894" fmla="*/ 1511159 w 3243376"/>
              <a:gd name="connsiteY4894" fmla="*/ 2054255 h 2504437"/>
              <a:gd name="connsiteX4895" fmla="*/ 1533609 w 3243376"/>
              <a:gd name="connsiteY4895" fmla="*/ 2054256 h 2504437"/>
              <a:gd name="connsiteX4896" fmla="*/ 1522096 w 3243376"/>
              <a:gd name="connsiteY4896" fmla="*/ 2065769 h 2504437"/>
              <a:gd name="connsiteX4897" fmla="*/ 1517310 w 3243376"/>
              <a:gd name="connsiteY4897" fmla="*/ 2063970 h 2504437"/>
              <a:gd name="connsiteX4898" fmla="*/ 1272251 w 3243376"/>
              <a:gd name="connsiteY4898" fmla="*/ 1944017 h 2504437"/>
              <a:gd name="connsiteX4899" fmla="*/ 1272251 w 3243376"/>
              <a:gd name="connsiteY4899" fmla="*/ 1943437 h 2504437"/>
              <a:gd name="connsiteX4900" fmla="*/ 1272251 w 3243376"/>
              <a:gd name="connsiteY4900" fmla="*/ 1941998 h 2504437"/>
              <a:gd name="connsiteX4901" fmla="*/ 1272251 w 3243376"/>
              <a:gd name="connsiteY4901" fmla="*/ 1953512 h 2504437"/>
              <a:gd name="connsiteX4902" fmla="*/ 1272252 w 3243376"/>
              <a:gd name="connsiteY4902" fmla="*/ 1953512 h 2504437"/>
              <a:gd name="connsiteX4903" fmla="*/ 1272251 w 3243376"/>
              <a:gd name="connsiteY4903" fmla="*/ 1944017 h 2504437"/>
              <a:gd name="connsiteX4904" fmla="*/ 897277 w 3243376"/>
              <a:gd name="connsiteY4904" fmla="*/ 1772384 h 2504437"/>
              <a:gd name="connsiteX4905" fmla="*/ 898756 w 3243376"/>
              <a:gd name="connsiteY4905" fmla="*/ 1771466 h 2504437"/>
              <a:gd name="connsiteX4906" fmla="*/ 899210 w 3243376"/>
              <a:gd name="connsiteY4906" fmla="*/ 1773324 h 2504437"/>
              <a:gd name="connsiteX4907" fmla="*/ 1240013 w 3243376"/>
              <a:gd name="connsiteY4907" fmla="*/ 1942574 h 2504437"/>
              <a:gd name="connsiteX4908" fmla="*/ 1240013 w 3243376"/>
              <a:gd name="connsiteY4908" fmla="*/ 1931060 h 2504437"/>
              <a:gd name="connsiteX4909" fmla="*/ 1262463 w 3243376"/>
              <a:gd name="connsiteY4909" fmla="*/ 1919546 h 2504437"/>
              <a:gd name="connsiteX4910" fmla="*/ 1262464 w 3243376"/>
              <a:gd name="connsiteY4910" fmla="*/ 1931060 h 2504437"/>
              <a:gd name="connsiteX4911" fmla="*/ 1240013 w 3243376"/>
              <a:gd name="connsiteY4911" fmla="*/ 1942574 h 2504437"/>
              <a:gd name="connsiteX4912" fmla="*/ 374767 w 3243376"/>
              <a:gd name="connsiteY4912" fmla="*/ 1514844 h 2504437"/>
              <a:gd name="connsiteX4913" fmla="*/ 386280 w 3243376"/>
              <a:gd name="connsiteY4913" fmla="*/ 1492393 h 2504437"/>
              <a:gd name="connsiteX4914" fmla="*/ 374767 w 3243376"/>
              <a:gd name="connsiteY4914" fmla="*/ 1514844 h 2504437"/>
              <a:gd name="connsiteX4915" fmla="*/ 1447689 w 3243376"/>
              <a:gd name="connsiteY4915" fmla="*/ 2048174 h 2504437"/>
              <a:gd name="connsiteX4916" fmla="*/ 1442652 w 3243376"/>
              <a:gd name="connsiteY4916" fmla="*/ 2043318 h 2504437"/>
              <a:gd name="connsiteX4917" fmla="*/ 1431714 w 3243376"/>
              <a:gd name="connsiteY4917" fmla="*/ 2009353 h 2504437"/>
              <a:gd name="connsiteX4918" fmla="*/ 1454166 w 3243376"/>
              <a:gd name="connsiteY4918" fmla="*/ 2020866 h 2504437"/>
              <a:gd name="connsiteX4919" fmla="*/ 1454166 w 3243376"/>
              <a:gd name="connsiteY4919" fmla="*/ 2043317 h 2504437"/>
              <a:gd name="connsiteX4920" fmla="*/ 1447689 w 3243376"/>
              <a:gd name="connsiteY4920" fmla="*/ 2048174 h 2504437"/>
              <a:gd name="connsiteX4921" fmla="*/ 1501084 w 3243376"/>
              <a:gd name="connsiteY4921" fmla="*/ 2075268 h 2504437"/>
              <a:gd name="connsiteX4922" fmla="*/ 1499644 w 3243376"/>
              <a:gd name="connsiteY4922" fmla="*/ 2065193 h 2504437"/>
              <a:gd name="connsiteX4923" fmla="*/ 1511158 w 3243376"/>
              <a:gd name="connsiteY4923" fmla="*/ 2065194 h 2504437"/>
              <a:gd name="connsiteX4924" fmla="*/ 1511158 w 3243376"/>
              <a:gd name="connsiteY4924" fmla="*/ 2076707 h 2504437"/>
              <a:gd name="connsiteX4925" fmla="*/ 1501084 w 3243376"/>
              <a:gd name="connsiteY4925" fmla="*/ 2075268 h 2504437"/>
              <a:gd name="connsiteX4926" fmla="*/ 1272251 w 3243376"/>
              <a:gd name="connsiteY4926" fmla="*/ 1964450 h 2504437"/>
              <a:gd name="connsiteX4927" fmla="*/ 1283765 w 3243376"/>
              <a:gd name="connsiteY4927" fmla="*/ 1919547 h 2504437"/>
              <a:gd name="connsiteX4928" fmla="*/ 1272251 w 3243376"/>
              <a:gd name="connsiteY4928" fmla="*/ 1931060 h 2504437"/>
              <a:gd name="connsiteX4929" fmla="*/ 1269013 w 3243376"/>
              <a:gd name="connsiteY4929" fmla="*/ 1945146 h 2504437"/>
              <a:gd name="connsiteX4930" fmla="*/ 1272252 w 3243376"/>
              <a:gd name="connsiteY4930" fmla="*/ 1953512 h 2504437"/>
              <a:gd name="connsiteX4931" fmla="*/ 602161 w 3243376"/>
              <a:gd name="connsiteY4931" fmla="*/ 1639192 h 2504437"/>
              <a:gd name="connsiteX4932" fmla="*/ 602161 w 3243376"/>
              <a:gd name="connsiteY4932" fmla="*/ 1627677 h 2504437"/>
              <a:gd name="connsiteX4933" fmla="*/ 613674 w 3243376"/>
              <a:gd name="connsiteY4933" fmla="*/ 1627677 h 2504437"/>
              <a:gd name="connsiteX4934" fmla="*/ 602160 w 3243376"/>
              <a:gd name="connsiteY4934" fmla="*/ 1616164 h 2504437"/>
              <a:gd name="connsiteX4935" fmla="*/ 647640 w 3243376"/>
              <a:gd name="connsiteY4935" fmla="*/ 1582198 h 2504437"/>
              <a:gd name="connsiteX4936" fmla="*/ 670091 w 3243376"/>
              <a:gd name="connsiteY4936" fmla="*/ 1639192 h 2504437"/>
              <a:gd name="connsiteX4937" fmla="*/ 636125 w 3243376"/>
              <a:gd name="connsiteY4937" fmla="*/ 1639191 h 2504437"/>
              <a:gd name="connsiteX4938" fmla="*/ 602161 w 3243376"/>
              <a:gd name="connsiteY4938" fmla="*/ 1639192 h 2504437"/>
              <a:gd name="connsiteX4939" fmla="*/ 1138117 w 3243376"/>
              <a:gd name="connsiteY4939" fmla="*/ 1907457 h 2504437"/>
              <a:gd name="connsiteX4940" fmla="*/ 1138117 w 3243376"/>
              <a:gd name="connsiteY4940" fmla="*/ 1907457 h 2504437"/>
              <a:gd name="connsiteX4941" fmla="*/ 1138117 w 3243376"/>
              <a:gd name="connsiteY4941" fmla="*/ 1907457 h 2504437"/>
              <a:gd name="connsiteX4942" fmla="*/ 931579 w 3243376"/>
              <a:gd name="connsiteY4942" fmla="*/ 1806713 h 2504437"/>
              <a:gd name="connsiteX4943" fmla="*/ 926987 w 3243376"/>
              <a:gd name="connsiteY4943" fmla="*/ 1800786 h 2504437"/>
              <a:gd name="connsiteX4944" fmla="*/ 925549 w 3243376"/>
              <a:gd name="connsiteY4944" fmla="*/ 1791665 h 2504437"/>
              <a:gd name="connsiteX4945" fmla="*/ 922590 w 3243376"/>
              <a:gd name="connsiteY4945" fmla="*/ 1787655 h 2504437"/>
              <a:gd name="connsiteX4946" fmla="*/ 922741 w 3243376"/>
              <a:gd name="connsiteY4946" fmla="*/ 1785917 h 2504437"/>
              <a:gd name="connsiteX4947" fmla="*/ 922944 w 3243376"/>
              <a:gd name="connsiteY4947" fmla="*/ 1785503 h 2504437"/>
              <a:gd name="connsiteX4948" fmla="*/ 933320 w 3243376"/>
              <a:gd name="connsiteY4948" fmla="*/ 1788346 h 2504437"/>
              <a:gd name="connsiteX4949" fmla="*/ 938789 w 3243376"/>
              <a:gd name="connsiteY4949" fmla="*/ 1796063 h 2504437"/>
              <a:gd name="connsiteX4950" fmla="*/ 932371 w 3243376"/>
              <a:gd name="connsiteY4950" fmla="*/ 1806714 h 2504437"/>
              <a:gd name="connsiteX4951" fmla="*/ 1337879 w 3243376"/>
              <a:gd name="connsiteY4951" fmla="*/ 2014533 h 2504437"/>
              <a:gd name="connsiteX4952" fmla="*/ 1340756 w 3243376"/>
              <a:gd name="connsiteY4952" fmla="*/ 2008776 h 2504437"/>
              <a:gd name="connsiteX4953" fmla="*/ 1352271 w 3243376"/>
              <a:gd name="connsiteY4953" fmla="*/ 2020290 h 2504437"/>
              <a:gd name="connsiteX4954" fmla="*/ 1337879 w 3243376"/>
              <a:gd name="connsiteY4954" fmla="*/ 2014533 h 2504437"/>
              <a:gd name="connsiteX4955" fmla="*/ 556682 w 3243376"/>
              <a:gd name="connsiteY4955" fmla="*/ 1627677 h 2504437"/>
              <a:gd name="connsiteX4956" fmla="*/ 568195 w 3243376"/>
              <a:gd name="connsiteY4956" fmla="*/ 1571260 h 2504437"/>
              <a:gd name="connsiteX4957" fmla="*/ 579133 w 3243376"/>
              <a:gd name="connsiteY4957" fmla="*/ 1582774 h 2504437"/>
              <a:gd name="connsiteX4958" fmla="*/ 556682 w 3243376"/>
              <a:gd name="connsiteY4958" fmla="*/ 1627677 h 2504437"/>
              <a:gd name="connsiteX4959" fmla="*/ 1133260 w 3243376"/>
              <a:gd name="connsiteY4959" fmla="*/ 1917172 h 2504437"/>
              <a:gd name="connsiteX4960" fmla="*/ 1133800 w 3243376"/>
              <a:gd name="connsiteY4960" fmla="*/ 1913214 h 2504437"/>
              <a:gd name="connsiteX4961" fmla="*/ 1138117 w 3243376"/>
              <a:gd name="connsiteY4961" fmla="*/ 1907457 h 2504437"/>
              <a:gd name="connsiteX4962" fmla="*/ 1138117 w 3243376"/>
              <a:gd name="connsiteY4962" fmla="*/ 1907529 h 2504437"/>
              <a:gd name="connsiteX4963" fmla="*/ 1138117 w 3243376"/>
              <a:gd name="connsiteY4963" fmla="*/ 1918971 h 2504437"/>
              <a:gd name="connsiteX4964" fmla="*/ 1133260 w 3243376"/>
              <a:gd name="connsiteY4964" fmla="*/ 1917172 h 2504437"/>
              <a:gd name="connsiteX4965" fmla="*/ 1158842 w 3243376"/>
              <a:gd name="connsiteY4965" fmla="*/ 1930485 h 2504437"/>
              <a:gd name="connsiteX4966" fmla="*/ 1170356 w 3243376"/>
              <a:gd name="connsiteY4966" fmla="*/ 1908033 h 2504437"/>
              <a:gd name="connsiteX4967" fmla="*/ 1170355 w 3243376"/>
              <a:gd name="connsiteY4967" fmla="*/ 1930484 h 2504437"/>
              <a:gd name="connsiteX4968" fmla="*/ 1158842 w 3243376"/>
              <a:gd name="connsiteY4968" fmla="*/ 1930485 h 2504437"/>
              <a:gd name="connsiteX4969" fmla="*/ 1045100 w 3243376"/>
              <a:gd name="connsiteY4969" fmla="*/ 1874293 h 2504437"/>
              <a:gd name="connsiteX4970" fmla="*/ 1056371 w 3243376"/>
              <a:gd name="connsiteY4970" fmla="*/ 1874644 h 2504437"/>
              <a:gd name="connsiteX4971" fmla="*/ 1056371 w 3243376"/>
              <a:gd name="connsiteY4971" fmla="*/ 1863706 h 2504437"/>
              <a:gd name="connsiteX4972" fmla="*/ 1044857 w 3243376"/>
              <a:gd name="connsiteY4972" fmla="*/ 1852192 h 2504437"/>
              <a:gd name="connsiteX4973" fmla="*/ 1045100 w 3243376"/>
              <a:gd name="connsiteY4973" fmla="*/ 1874293 h 2504437"/>
              <a:gd name="connsiteX4974" fmla="*/ 1022406 w 3243376"/>
              <a:gd name="connsiteY4974" fmla="*/ 1863130 h 2504437"/>
              <a:gd name="connsiteX4975" fmla="*/ 1033919 w 3243376"/>
              <a:gd name="connsiteY4975" fmla="*/ 1840679 h 2504437"/>
              <a:gd name="connsiteX4976" fmla="*/ 1022406 w 3243376"/>
              <a:gd name="connsiteY4976" fmla="*/ 1863130 h 2504437"/>
              <a:gd name="connsiteX4977" fmla="*/ 1499069 w 3243376"/>
              <a:gd name="connsiteY4977" fmla="*/ 2099735 h 2504437"/>
              <a:gd name="connsiteX4978" fmla="*/ 1487555 w 3243376"/>
              <a:gd name="connsiteY4978" fmla="*/ 2065769 h 2504437"/>
              <a:gd name="connsiteX4979" fmla="*/ 1499068 w 3243376"/>
              <a:gd name="connsiteY4979" fmla="*/ 2088221 h 2504437"/>
              <a:gd name="connsiteX4980" fmla="*/ 1510583 w 3243376"/>
              <a:gd name="connsiteY4980" fmla="*/ 2076707 h 2504437"/>
              <a:gd name="connsiteX4981" fmla="*/ 1522096 w 3243376"/>
              <a:gd name="connsiteY4981" fmla="*/ 2088221 h 2504437"/>
              <a:gd name="connsiteX4982" fmla="*/ 1499069 w 3243376"/>
              <a:gd name="connsiteY4982" fmla="*/ 2099735 h 2504437"/>
              <a:gd name="connsiteX4983" fmla="*/ 1004237 w 3243376"/>
              <a:gd name="connsiteY4983" fmla="*/ 1855431 h 2504437"/>
              <a:gd name="connsiteX4984" fmla="*/ 1010893 w 3243376"/>
              <a:gd name="connsiteY4984" fmla="*/ 1852193 h 2504437"/>
              <a:gd name="connsiteX4985" fmla="*/ 1010317 w 3243376"/>
              <a:gd name="connsiteY4985" fmla="*/ 1841255 h 2504437"/>
              <a:gd name="connsiteX4986" fmla="*/ 1013555 w 3243376"/>
              <a:gd name="connsiteY4986" fmla="*/ 1817453 h 2504437"/>
              <a:gd name="connsiteX4987" fmla="*/ 1010526 w 3243376"/>
              <a:gd name="connsiteY4987" fmla="*/ 1807947 h 2504437"/>
              <a:gd name="connsiteX4988" fmla="*/ 1010893 w 3243376"/>
              <a:gd name="connsiteY4988" fmla="*/ 1807289 h 2504437"/>
              <a:gd name="connsiteX4989" fmla="*/ 1010405 w 3243376"/>
              <a:gd name="connsiteY4989" fmla="*/ 1807567 h 2504437"/>
              <a:gd name="connsiteX4990" fmla="*/ 1010317 w 3243376"/>
              <a:gd name="connsiteY4990" fmla="*/ 1807289 h 2504437"/>
              <a:gd name="connsiteX4991" fmla="*/ 987865 w 3243376"/>
              <a:gd name="connsiteY4991" fmla="*/ 1818802 h 2504437"/>
              <a:gd name="connsiteX4992" fmla="*/ 999378 w 3243376"/>
              <a:gd name="connsiteY4992" fmla="*/ 1818802 h 2504437"/>
              <a:gd name="connsiteX4993" fmla="*/ 1000817 w 3243376"/>
              <a:gd name="connsiteY4993" fmla="*/ 1813045 h 2504437"/>
              <a:gd name="connsiteX4994" fmla="*/ 1010405 w 3243376"/>
              <a:gd name="connsiteY4994" fmla="*/ 1807567 h 2504437"/>
              <a:gd name="connsiteX4995" fmla="*/ 1010526 w 3243376"/>
              <a:gd name="connsiteY4995" fmla="*/ 1807947 h 2504437"/>
              <a:gd name="connsiteX4996" fmla="*/ 1000818 w 3243376"/>
              <a:gd name="connsiteY4996" fmla="*/ 1825423 h 2504437"/>
              <a:gd name="connsiteX4997" fmla="*/ 999379 w 3243376"/>
              <a:gd name="connsiteY4997" fmla="*/ 1852193 h 2504437"/>
              <a:gd name="connsiteX4998" fmla="*/ 1004237 w 3243376"/>
              <a:gd name="connsiteY4998" fmla="*/ 1855431 h 2504437"/>
              <a:gd name="connsiteX4999" fmla="*/ 1442651 w 3243376"/>
              <a:gd name="connsiteY4999" fmla="*/ 2076707 h 2504437"/>
              <a:gd name="connsiteX5000" fmla="*/ 1442652 w 3243376"/>
              <a:gd name="connsiteY5000" fmla="*/ 2054256 h 2504437"/>
              <a:gd name="connsiteX5001" fmla="*/ 1442651 w 3243376"/>
              <a:gd name="connsiteY5001" fmla="*/ 2076707 h 2504437"/>
              <a:gd name="connsiteX5002" fmla="*/ 1357960 w 3243376"/>
              <a:gd name="connsiteY5002" fmla="*/ 2041818 h 2504437"/>
              <a:gd name="connsiteX5003" fmla="*/ 1358171 w 3243376"/>
              <a:gd name="connsiteY5003" fmla="*/ 2040502 h 2504437"/>
              <a:gd name="connsiteX5004" fmla="*/ 1363208 w 3243376"/>
              <a:gd name="connsiteY5004" fmla="*/ 2043318 h 2504437"/>
              <a:gd name="connsiteX5005" fmla="*/ 1331186 w 3243376"/>
              <a:gd name="connsiteY5005" fmla="*/ 2028926 h 2504437"/>
              <a:gd name="connsiteX5006" fmla="*/ 1352271 w 3243376"/>
              <a:gd name="connsiteY5006" fmla="*/ 2020290 h 2504437"/>
              <a:gd name="connsiteX5007" fmla="*/ 1363784 w 3243376"/>
              <a:gd name="connsiteY5007" fmla="*/ 2008776 h 2504437"/>
              <a:gd name="connsiteX5008" fmla="*/ 1375297 w 3243376"/>
              <a:gd name="connsiteY5008" fmla="*/ 2020290 h 2504437"/>
              <a:gd name="connsiteX5009" fmla="*/ 1386812 w 3243376"/>
              <a:gd name="connsiteY5009" fmla="*/ 2008776 h 2504437"/>
              <a:gd name="connsiteX5010" fmla="*/ 1386811 w 3243376"/>
              <a:gd name="connsiteY5010" fmla="*/ 1997263 h 2504437"/>
              <a:gd name="connsiteX5011" fmla="*/ 1398325 w 3243376"/>
              <a:gd name="connsiteY5011" fmla="*/ 2008776 h 2504437"/>
              <a:gd name="connsiteX5012" fmla="*/ 1386811 w 3243376"/>
              <a:gd name="connsiteY5012" fmla="*/ 1986325 h 2504437"/>
              <a:gd name="connsiteX5013" fmla="*/ 1398325 w 3243376"/>
              <a:gd name="connsiteY5013" fmla="*/ 1974812 h 2504437"/>
              <a:gd name="connsiteX5014" fmla="*/ 1386812 w 3243376"/>
              <a:gd name="connsiteY5014" fmla="*/ 1974812 h 2504437"/>
              <a:gd name="connsiteX5015" fmla="*/ 1375297 w 3243376"/>
              <a:gd name="connsiteY5015" fmla="*/ 1986326 h 2504437"/>
              <a:gd name="connsiteX5016" fmla="*/ 1373967 w 3243376"/>
              <a:gd name="connsiteY5016" fmla="*/ 1976147 h 2504437"/>
              <a:gd name="connsiteX5017" fmla="*/ 1375297 w 3243376"/>
              <a:gd name="connsiteY5017" fmla="*/ 1975387 h 2504437"/>
              <a:gd name="connsiteX5018" fmla="*/ 1373724 w 3243376"/>
              <a:gd name="connsiteY5018" fmla="*/ 1975163 h 2504437"/>
              <a:gd name="connsiteX5019" fmla="*/ 1366632 w 3243376"/>
              <a:gd name="connsiteY5019" fmla="*/ 1967108 h 2504437"/>
              <a:gd name="connsiteX5020" fmla="*/ 1376251 w 3243376"/>
              <a:gd name="connsiteY5020" fmla="*/ 1961562 h 2504437"/>
              <a:gd name="connsiteX5021" fmla="*/ 1386234 w 3243376"/>
              <a:gd name="connsiteY5021" fmla="*/ 1964450 h 2504437"/>
              <a:gd name="connsiteX5022" fmla="*/ 1397748 w 3243376"/>
              <a:gd name="connsiteY5022" fmla="*/ 1964450 h 2504437"/>
              <a:gd name="connsiteX5023" fmla="*/ 1397749 w 3243376"/>
              <a:gd name="connsiteY5023" fmla="*/ 1952936 h 2504437"/>
              <a:gd name="connsiteX5024" fmla="*/ 1388342 w 3243376"/>
              <a:gd name="connsiteY5024" fmla="*/ 1948905 h 2504437"/>
              <a:gd name="connsiteX5025" fmla="*/ 1391991 w 3243376"/>
              <a:gd name="connsiteY5025" fmla="*/ 1941926 h 2504437"/>
              <a:gd name="connsiteX5026" fmla="*/ 1397749 w 3243376"/>
              <a:gd name="connsiteY5026" fmla="*/ 1930485 h 2504437"/>
              <a:gd name="connsiteX5027" fmla="*/ 1386235 w 3243376"/>
              <a:gd name="connsiteY5027" fmla="*/ 1930485 h 2504437"/>
              <a:gd name="connsiteX5028" fmla="*/ 1374721 w 3243376"/>
              <a:gd name="connsiteY5028" fmla="*/ 1952936 h 2504437"/>
              <a:gd name="connsiteX5029" fmla="*/ 1374721 w 3243376"/>
              <a:gd name="connsiteY5029" fmla="*/ 1930484 h 2504437"/>
              <a:gd name="connsiteX5030" fmla="*/ 1363208 w 3243376"/>
              <a:gd name="connsiteY5030" fmla="*/ 1930484 h 2504437"/>
              <a:gd name="connsiteX5031" fmla="*/ 1351695 w 3243376"/>
              <a:gd name="connsiteY5031" fmla="*/ 1941998 h 2504437"/>
              <a:gd name="connsiteX5032" fmla="*/ 1352271 w 3243376"/>
              <a:gd name="connsiteY5032" fmla="*/ 1918971 h 2504437"/>
              <a:gd name="connsiteX5033" fmla="*/ 1329818 w 3243376"/>
              <a:gd name="connsiteY5033" fmla="*/ 1907457 h 2504437"/>
              <a:gd name="connsiteX5034" fmla="*/ 1329819 w 3243376"/>
              <a:gd name="connsiteY5034" fmla="*/ 1941423 h 2504437"/>
              <a:gd name="connsiteX5035" fmla="*/ 1329704 w 3243376"/>
              <a:gd name="connsiteY5035" fmla="*/ 1941254 h 2504437"/>
              <a:gd name="connsiteX5036" fmla="*/ 1329818 w 3243376"/>
              <a:gd name="connsiteY5036" fmla="*/ 1940847 h 2504437"/>
              <a:gd name="connsiteX5037" fmla="*/ 1329535 w 3243376"/>
              <a:gd name="connsiteY5037" fmla="*/ 1941009 h 2504437"/>
              <a:gd name="connsiteX5038" fmla="*/ 1322910 w 3243376"/>
              <a:gd name="connsiteY5038" fmla="*/ 1931348 h 2504437"/>
              <a:gd name="connsiteX5039" fmla="*/ 1307367 w 3243376"/>
              <a:gd name="connsiteY5039" fmla="*/ 1929909 h 2504437"/>
              <a:gd name="connsiteX5040" fmla="*/ 1307367 w 3243376"/>
              <a:gd name="connsiteY5040" fmla="*/ 1918395 h 2504437"/>
              <a:gd name="connsiteX5041" fmla="*/ 1307367 w 3243376"/>
              <a:gd name="connsiteY5041" fmla="*/ 1895944 h 2504437"/>
              <a:gd name="connsiteX5042" fmla="*/ 1295854 w 3243376"/>
              <a:gd name="connsiteY5042" fmla="*/ 1895944 h 2504437"/>
              <a:gd name="connsiteX5043" fmla="*/ 1307367 w 3243376"/>
              <a:gd name="connsiteY5043" fmla="*/ 1918395 h 2504437"/>
              <a:gd name="connsiteX5044" fmla="*/ 1295854 w 3243376"/>
              <a:gd name="connsiteY5044" fmla="*/ 1918395 h 2504437"/>
              <a:gd name="connsiteX5045" fmla="*/ 1295854 w 3243376"/>
              <a:gd name="connsiteY5045" fmla="*/ 1952360 h 2504437"/>
              <a:gd name="connsiteX5046" fmla="*/ 1290996 w 3243376"/>
              <a:gd name="connsiteY5046" fmla="*/ 1954159 h 2504437"/>
              <a:gd name="connsiteX5047" fmla="*/ 1291048 w 3243376"/>
              <a:gd name="connsiteY5047" fmla="*/ 1954533 h 2504437"/>
              <a:gd name="connsiteX5048" fmla="*/ 1283116 w 3243376"/>
              <a:gd name="connsiteY5048" fmla="*/ 1958117 h 2504437"/>
              <a:gd name="connsiteX5049" fmla="*/ 1295854 w 3243376"/>
              <a:gd name="connsiteY5049" fmla="*/ 1963874 h 2504437"/>
              <a:gd name="connsiteX5050" fmla="*/ 1291536 w 3243376"/>
              <a:gd name="connsiteY5050" fmla="*/ 1958117 h 2504437"/>
              <a:gd name="connsiteX5051" fmla="*/ 1291048 w 3243376"/>
              <a:gd name="connsiteY5051" fmla="*/ 1954533 h 2504437"/>
              <a:gd name="connsiteX5052" fmla="*/ 1295854 w 3243376"/>
              <a:gd name="connsiteY5052" fmla="*/ 1952360 h 2504437"/>
              <a:gd name="connsiteX5053" fmla="*/ 1318305 w 3243376"/>
              <a:gd name="connsiteY5053" fmla="*/ 1963874 h 2504437"/>
              <a:gd name="connsiteX5054" fmla="*/ 1314081 w 3243376"/>
              <a:gd name="connsiteY5054" fmla="*/ 1954017 h 2504437"/>
              <a:gd name="connsiteX5055" fmla="*/ 1318305 w 3243376"/>
              <a:gd name="connsiteY5055" fmla="*/ 1952360 h 2504437"/>
              <a:gd name="connsiteX5056" fmla="*/ 1318305 w 3243376"/>
              <a:gd name="connsiteY5056" fmla="*/ 1955418 h 2504437"/>
              <a:gd name="connsiteX5057" fmla="*/ 1318306 w 3243376"/>
              <a:gd name="connsiteY5057" fmla="*/ 1952359 h 2504437"/>
              <a:gd name="connsiteX5058" fmla="*/ 1319744 w 3243376"/>
              <a:gd name="connsiteY5058" fmla="*/ 1946603 h 2504437"/>
              <a:gd name="connsiteX5059" fmla="*/ 1329535 w 3243376"/>
              <a:gd name="connsiteY5059" fmla="*/ 1941009 h 2504437"/>
              <a:gd name="connsiteX5060" fmla="*/ 1329704 w 3243376"/>
              <a:gd name="connsiteY5060" fmla="*/ 1941254 h 2504437"/>
              <a:gd name="connsiteX5061" fmla="*/ 1326379 w 3243376"/>
              <a:gd name="connsiteY5061" fmla="*/ 1953058 h 2504437"/>
              <a:gd name="connsiteX5062" fmla="*/ 1324961 w 3243376"/>
              <a:gd name="connsiteY5062" fmla="*/ 1953584 h 2504437"/>
              <a:gd name="connsiteX5063" fmla="*/ 1329819 w 3243376"/>
              <a:gd name="connsiteY5063" fmla="*/ 1963298 h 2504437"/>
              <a:gd name="connsiteX5064" fmla="*/ 1325501 w 3243376"/>
              <a:gd name="connsiteY5064" fmla="*/ 1956174 h 2504437"/>
              <a:gd name="connsiteX5065" fmla="*/ 1326379 w 3243376"/>
              <a:gd name="connsiteY5065" fmla="*/ 1953058 h 2504437"/>
              <a:gd name="connsiteX5066" fmla="*/ 1329818 w 3243376"/>
              <a:gd name="connsiteY5066" fmla="*/ 1951784 h 2504437"/>
              <a:gd name="connsiteX5067" fmla="*/ 1341333 w 3243376"/>
              <a:gd name="connsiteY5067" fmla="*/ 1963298 h 2504437"/>
              <a:gd name="connsiteX5068" fmla="*/ 1329818 w 3243376"/>
              <a:gd name="connsiteY5068" fmla="*/ 1974812 h 2504437"/>
              <a:gd name="connsiteX5069" fmla="*/ 1352271 w 3243376"/>
              <a:gd name="connsiteY5069" fmla="*/ 1974812 h 2504437"/>
              <a:gd name="connsiteX5070" fmla="*/ 1318306 w 3243376"/>
              <a:gd name="connsiteY5070" fmla="*/ 1986325 h 2504437"/>
              <a:gd name="connsiteX5071" fmla="*/ 1318306 w 3243376"/>
              <a:gd name="connsiteY5071" fmla="*/ 2020290 h 2504437"/>
              <a:gd name="connsiteX5072" fmla="*/ 1331186 w 3243376"/>
              <a:gd name="connsiteY5072" fmla="*/ 2028926 h 2504437"/>
              <a:gd name="connsiteX5073" fmla="*/ 942963 w 3243376"/>
              <a:gd name="connsiteY5073" fmla="*/ 1840679 h 2504437"/>
              <a:gd name="connsiteX5074" fmla="*/ 942386 w 3243376"/>
              <a:gd name="connsiteY5074" fmla="*/ 1773324 h 2504437"/>
              <a:gd name="connsiteX5075" fmla="*/ 930873 w 3243376"/>
              <a:gd name="connsiteY5075" fmla="*/ 1773324 h 2504437"/>
              <a:gd name="connsiteX5076" fmla="*/ 942386 w 3243376"/>
              <a:gd name="connsiteY5076" fmla="*/ 1761811 h 2504437"/>
              <a:gd name="connsiteX5077" fmla="*/ 929407 w 3243376"/>
              <a:gd name="connsiteY5077" fmla="*/ 1772326 h 2504437"/>
              <a:gd name="connsiteX5078" fmla="*/ 922944 w 3243376"/>
              <a:gd name="connsiteY5078" fmla="*/ 1785503 h 2504437"/>
              <a:gd name="connsiteX5079" fmla="*/ 920512 w 3243376"/>
              <a:gd name="connsiteY5079" fmla="*/ 1784837 h 2504437"/>
              <a:gd name="connsiteX5080" fmla="*/ 922590 w 3243376"/>
              <a:gd name="connsiteY5080" fmla="*/ 1787655 h 2504437"/>
              <a:gd name="connsiteX5081" fmla="*/ 919935 w 3243376"/>
              <a:gd name="connsiteY5081" fmla="*/ 1818227 h 2504437"/>
              <a:gd name="connsiteX5082" fmla="*/ 931448 w 3243376"/>
              <a:gd name="connsiteY5082" fmla="*/ 1806714 h 2504437"/>
              <a:gd name="connsiteX5083" fmla="*/ 931579 w 3243376"/>
              <a:gd name="connsiteY5083" fmla="*/ 1806713 h 2504437"/>
              <a:gd name="connsiteX5084" fmla="*/ 932025 w 3243376"/>
              <a:gd name="connsiteY5084" fmla="*/ 1807289 h 2504437"/>
              <a:gd name="connsiteX5085" fmla="*/ 932371 w 3243376"/>
              <a:gd name="connsiteY5085" fmla="*/ 1806714 h 2504437"/>
              <a:gd name="connsiteX5086" fmla="*/ 941523 w 3243376"/>
              <a:gd name="connsiteY5086" fmla="*/ 1806713 h 2504437"/>
              <a:gd name="connsiteX5087" fmla="*/ 942962 w 3243376"/>
              <a:gd name="connsiteY5087" fmla="*/ 1806713 h 2504437"/>
              <a:gd name="connsiteX5088" fmla="*/ 942963 w 3243376"/>
              <a:gd name="connsiteY5088" fmla="*/ 1818227 h 2504437"/>
              <a:gd name="connsiteX5089" fmla="*/ 931449 w 3243376"/>
              <a:gd name="connsiteY5089" fmla="*/ 1818227 h 2504437"/>
              <a:gd name="connsiteX5090" fmla="*/ 942963 w 3243376"/>
              <a:gd name="connsiteY5090" fmla="*/ 1840679 h 2504437"/>
              <a:gd name="connsiteX5091" fmla="*/ 748068 w 3243376"/>
              <a:gd name="connsiteY5091" fmla="*/ 1748723 h 2504437"/>
              <a:gd name="connsiteX5092" fmla="*/ 738596 w 3243376"/>
              <a:gd name="connsiteY5092" fmla="*/ 1716907 h 2504437"/>
              <a:gd name="connsiteX5093" fmla="*/ 750110 w 3243376"/>
              <a:gd name="connsiteY5093" fmla="*/ 1716907 h 2504437"/>
              <a:gd name="connsiteX5094" fmla="*/ 761047 w 3243376"/>
              <a:gd name="connsiteY5094" fmla="*/ 1750873 h 2504437"/>
              <a:gd name="connsiteX5095" fmla="*/ 748068 w 3243376"/>
              <a:gd name="connsiteY5095" fmla="*/ 1748723 h 2504437"/>
              <a:gd name="connsiteX5096" fmla="*/ 885970 w 3243376"/>
              <a:gd name="connsiteY5096" fmla="*/ 1818227 h 2504437"/>
              <a:gd name="connsiteX5097" fmla="*/ 885970 w 3243376"/>
              <a:gd name="connsiteY5097" fmla="*/ 1806714 h 2504437"/>
              <a:gd name="connsiteX5098" fmla="*/ 885970 w 3243376"/>
              <a:gd name="connsiteY5098" fmla="*/ 1818227 h 2504437"/>
              <a:gd name="connsiteX5099" fmla="*/ 1226772 w 3243376"/>
              <a:gd name="connsiteY5099" fmla="*/ 1987477 h 2504437"/>
              <a:gd name="connsiteX5100" fmla="*/ 1215259 w 3243376"/>
              <a:gd name="connsiteY5100" fmla="*/ 1953512 h 2504437"/>
              <a:gd name="connsiteX5101" fmla="*/ 1226772 w 3243376"/>
              <a:gd name="connsiteY5101" fmla="*/ 1953512 h 2504437"/>
              <a:gd name="connsiteX5102" fmla="*/ 1238286 w 3243376"/>
              <a:gd name="connsiteY5102" fmla="*/ 1975963 h 2504437"/>
              <a:gd name="connsiteX5103" fmla="*/ 1226772 w 3243376"/>
              <a:gd name="connsiteY5103" fmla="*/ 1987477 h 2504437"/>
              <a:gd name="connsiteX5104" fmla="*/ 1262715 w 3243376"/>
              <a:gd name="connsiteY5104" fmla="*/ 2007529 h 2504437"/>
              <a:gd name="connsiteX5105" fmla="*/ 1260368 w 3243376"/>
              <a:gd name="connsiteY5105" fmla="*/ 2003182 h 2504437"/>
              <a:gd name="connsiteX5106" fmla="*/ 1261845 w 3243376"/>
              <a:gd name="connsiteY5106" fmla="*/ 1988486 h 2504437"/>
              <a:gd name="connsiteX5107" fmla="*/ 1263366 w 3243376"/>
              <a:gd name="connsiteY5107" fmla="*/ 1988626 h 2504437"/>
              <a:gd name="connsiteX5108" fmla="*/ 1266746 w 3243376"/>
              <a:gd name="connsiteY5108" fmla="*/ 1989941 h 2504437"/>
              <a:gd name="connsiteX5109" fmla="*/ 1266206 w 3243376"/>
              <a:gd name="connsiteY5109" fmla="*/ 1994960 h 2504437"/>
              <a:gd name="connsiteX5110" fmla="*/ 352914 w 3243376"/>
              <a:gd name="connsiteY5110" fmla="*/ 1557804 h 2504437"/>
              <a:gd name="connsiteX5111" fmla="*/ 359224 w 3243376"/>
              <a:gd name="connsiteY5111" fmla="*/ 1537296 h 2504437"/>
              <a:gd name="connsiteX5112" fmla="*/ 374767 w 3243376"/>
              <a:gd name="connsiteY5112" fmla="*/ 1514844 h 2504437"/>
              <a:gd name="connsiteX5113" fmla="*/ 363253 w 3243376"/>
              <a:gd name="connsiteY5113" fmla="*/ 1548234 h 2504437"/>
              <a:gd name="connsiteX5114" fmla="*/ 876759 w 3243376"/>
              <a:gd name="connsiteY5114" fmla="*/ 1818227 h 2504437"/>
              <a:gd name="connsiteX5115" fmla="*/ 876759 w 3243376"/>
              <a:gd name="connsiteY5115" fmla="*/ 1818227 h 2504437"/>
              <a:gd name="connsiteX5116" fmla="*/ 1329243 w 3243376"/>
              <a:gd name="connsiteY5116" fmla="*/ 2043318 h 2504437"/>
              <a:gd name="connsiteX5117" fmla="*/ 1351694 w 3243376"/>
              <a:gd name="connsiteY5117" fmla="*/ 2020866 h 2504437"/>
              <a:gd name="connsiteX5118" fmla="*/ 1329243 w 3243376"/>
              <a:gd name="connsiteY5118" fmla="*/ 2043318 h 2504437"/>
              <a:gd name="connsiteX5119" fmla="*/ 1351695 w 3243376"/>
              <a:gd name="connsiteY5119" fmla="*/ 2054831 h 2504437"/>
              <a:gd name="connsiteX5120" fmla="*/ 1352627 w 3243376"/>
              <a:gd name="connsiteY5120" fmla="*/ 2045518 h 2504437"/>
              <a:gd name="connsiteX5121" fmla="*/ 1356300 w 3243376"/>
              <a:gd name="connsiteY5121" fmla="*/ 2042814 h 2504437"/>
              <a:gd name="connsiteX5122" fmla="*/ 1357082 w 3243376"/>
              <a:gd name="connsiteY5122" fmla="*/ 2041567 h 2504437"/>
              <a:gd name="connsiteX5123" fmla="*/ 1357960 w 3243376"/>
              <a:gd name="connsiteY5123" fmla="*/ 2041818 h 2504437"/>
              <a:gd name="connsiteX5124" fmla="*/ 1357451 w 3243376"/>
              <a:gd name="connsiteY5124" fmla="*/ 2044972 h 2504437"/>
              <a:gd name="connsiteX5125" fmla="*/ 1351695 w 3243376"/>
              <a:gd name="connsiteY5125" fmla="*/ 2054831 h 2504437"/>
              <a:gd name="connsiteX5126" fmla="*/ 1261889 w 3243376"/>
              <a:gd name="connsiteY5126" fmla="*/ 2010504 h 2504437"/>
              <a:gd name="connsiteX5127" fmla="*/ 1262715 w 3243376"/>
              <a:gd name="connsiteY5127" fmla="*/ 2007529 h 2504437"/>
              <a:gd name="connsiteX5128" fmla="*/ 1263748 w 3243376"/>
              <a:gd name="connsiteY5128" fmla="*/ 2009442 h 2504437"/>
              <a:gd name="connsiteX5129" fmla="*/ 1192807 w 3243376"/>
              <a:gd name="connsiteY5129" fmla="*/ 1976539 h 2504437"/>
              <a:gd name="connsiteX5130" fmla="*/ 1181293 w 3243376"/>
              <a:gd name="connsiteY5130" fmla="*/ 1965025 h 2504437"/>
              <a:gd name="connsiteX5131" fmla="*/ 1181294 w 3243376"/>
              <a:gd name="connsiteY5131" fmla="*/ 1931060 h 2504437"/>
              <a:gd name="connsiteX5132" fmla="*/ 1181293 w 3243376"/>
              <a:gd name="connsiteY5132" fmla="*/ 1953512 h 2504437"/>
              <a:gd name="connsiteX5133" fmla="*/ 1192806 w 3243376"/>
              <a:gd name="connsiteY5133" fmla="*/ 1941998 h 2504437"/>
              <a:gd name="connsiteX5134" fmla="*/ 1204321 w 3243376"/>
              <a:gd name="connsiteY5134" fmla="*/ 1953512 h 2504437"/>
              <a:gd name="connsiteX5135" fmla="*/ 1192807 w 3243376"/>
              <a:gd name="connsiteY5135" fmla="*/ 1976539 h 2504437"/>
              <a:gd name="connsiteX5136" fmla="*/ 351522 w 3243376"/>
              <a:gd name="connsiteY5136" fmla="*/ 1560017 h 2504437"/>
              <a:gd name="connsiteX5137" fmla="*/ 351893 w 3243376"/>
              <a:gd name="connsiteY5137" fmla="*/ 1558748 h 2504437"/>
              <a:gd name="connsiteX5138" fmla="*/ 352914 w 3243376"/>
              <a:gd name="connsiteY5138" fmla="*/ 1557804 h 2504437"/>
              <a:gd name="connsiteX5139" fmla="*/ 352316 w 3243376"/>
              <a:gd name="connsiteY5139" fmla="*/ 1559747 h 2504437"/>
              <a:gd name="connsiteX5140" fmla="*/ 957399 w 3243376"/>
              <a:gd name="connsiteY5140" fmla="*/ 1864650 h 2504437"/>
              <a:gd name="connsiteX5141" fmla="*/ 965413 w 3243376"/>
              <a:gd name="connsiteY5141" fmla="*/ 1863130 h 2504437"/>
              <a:gd name="connsiteX5142" fmla="*/ 955772 w 3243376"/>
              <a:gd name="connsiteY5142" fmla="*/ 1857589 h 2504437"/>
              <a:gd name="connsiteX5143" fmla="*/ 953986 w 3243376"/>
              <a:gd name="connsiteY5143" fmla="*/ 1851889 h 2504437"/>
              <a:gd name="connsiteX5144" fmla="*/ 954049 w 3243376"/>
              <a:gd name="connsiteY5144" fmla="*/ 1851616 h 2504437"/>
              <a:gd name="connsiteX5145" fmla="*/ 965414 w 3243376"/>
              <a:gd name="connsiteY5145" fmla="*/ 1851616 h 2504437"/>
              <a:gd name="connsiteX5146" fmla="*/ 954323 w 3243376"/>
              <a:gd name="connsiteY5146" fmla="*/ 1850420 h 2504437"/>
              <a:gd name="connsiteX5147" fmla="*/ 954049 w 3243376"/>
              <a:gd name="connsiteY5147" fmla="*/ 1851616 h 2504437"/>
              <a:gd name="connsiteX5148" fmla="*/ 953900 w 3243376"/>
              <a:gd name="connsiteY5148" fmla="*/ 1851616 h 2504437"/>
              <a:gd name="connsiteX5149" fmla="*/ 953986 w 3243376"/>
              <a:gd name="connsiteY5149" fmla="*/ 1851889 h 2504437"/>
              <a:gd name="connsiteX5150" fmla="*/ 952677 w 3243376"/>
              <a:gd name="connsiteY5150" fmla="*/ 1857589 h 2504437"/>
              <a:gd name="connsiteX5151" fmla="*/ 957399 w 3243376"/>
              <a:gd name="connsiteY5151" fmla="*/ 1864650 h 2504437"/>
              <a:gd name="connsiteX5152" fmla="*/ 1100411 w 3243376"/>
              <a:gd name="connsiteY5152" fmla="*/ 1940559 h 2504437"/>
              <a:gd name="connsiteX5153" fmla="*/ 1090337 w 3243376"/>
              <a:gd name="connsiteY5153" fmla="*/ 1930485 h 2504437"/>
              <a:gd name="connsiteX5154" fmla="*/ 1101851 w 3243376"/>
              <a:gd name="connsiteY5154" fmla="*/ 1930484 h 2504437"/>
              <a:gd name="connsiteX5155" fmla="*/ 1101671 w 3243376"/>
              <a:gd name="connsiteY5155" fmla="*/ 1933903 h 2504437"/>
              <a:gd name="connsiteX5156" fmla="*/ 1010893 w 3243376"/>
              <a:gd name="connsiteY5156" fmla="*/ 1897095 h 2504437"/>
              <a:gd name="connsiteX5157" fmla="*/ 1022406 w 3243376"/>
              <a:gd name="connsiteY5157" fmla="*/ 1897095 h 2504437"/>
              <a:gd name="connsiteX5158" fmla="*/ 1022406 w 3243376"/>
              <a:gd name="connsiteY5158" fmla="*/ 1885582 h 2504437"/>
              <a:gd name="connsiteX5159" fmla="*/ 1010893 w 3243376"/>
              <a:gd name="connsiteY5159" fmla="*/ 1897095 h 2504437"/>
              <a:gd name="connsiteX5160" fmla="*/ 1099318 w 3243376"/>
              <a:gd name="connsiteY5160" fmla="*/ 1941998 h 2504437"/>
              <a:gd name="connsiteX5161" fmla="*/ 1100411 w 3243376"/>
              <a:gd name="connsiteY5161" fmla="*/ 1940559 h 2504437"/>
              <a:gd name="connsiteX5162" fmla="*/ 1100411 w 3243376"/>
              <a:gd name="connsiteY5162" fmla="*/ 1940559 h 2504437"/>
              <a:gd name="connsiteX5163" fmla="*/ 1101850 w 3243376"/>
              <a:gd name="connsiteY5163" fmla="*/ 1941998 h 2504437"/>
              <a:gd name="connsiteX5164" fmla="*/ 1347665 w 3243376"/>
              <a:gd name="connsiteY5164" fmla="*/ 2068647 h 2504437"/>
              <a:gd name="connsiteX5165" fmla="*/ 1363208 w 3243376"/>
              <a:gd name="connsiteY5165" fmla="*/ 2065769 h 2504437"/>
              <a:gd name="connsiteX5166" fmla="*/ 1363208 w 3243376"/>
              <a:gd name="connsiteY5166" fmla="*/ 2043318 h 2504437"/>
              <a:gd name="connsiteX5167" fmla="*/ 1374721 w 3243376"/>
              <a:gd name="connsiteY5167" fmla="*/ 2043317 h 2504437"/>
              <a:gd name="connsiteX5168" fmla="*/ 1374722 w 3243376"/>
              <a:gd name="connsiteY5168" fmla="*/ 2031804 h 2504437"/>
              <a:gd name="connsiteX5169" fmla="*/ 1363208 w 3243376"/>
              <a:gd name="connsiteY5169" fmla="*/ 2031804 h 2504437"/>
              <a:gd name="connsiteX5170" fmla="*/ 1357082 w 3243376"/>
              <a:gd name="connsiteY5170" fmla="*/ 2041567 h 2504437"/>
              <a:gd name="connsiteX5171" fmla="*/ 1353134 w 3243376"/>
              <a:gd name="connsiteY5171" fmla="*/ 2040439 h 2504437"/>
              <a:gd name="connsiteX5172" fmla="*/ 1352627 w 3243376"/>
              <a:gd name="connsiteY5172" fmla="*/ 2045518 h 2504437"/>
              <a:gd name="connsiteX5173" fmla="*/ 1340756 w 3243376"/>
              <a:gd name="connsiteY5173" fmla="*/ 2054255 h 2504437"/>
              <a:gd name="connsiteX5174" fmla="*/ 1347665 w 3243376"/>
              <a:gd name="connsiteY5174" fmla="*/ 2068647 h 2504437"/>
              <a:gd name="connsiteX5175" fmla="*/ 1090336 w 3243376"/>
              <a:gd name="connsiteY5175" fmla="*/ 1941998 h 2504437"/>
              <a:gd name="connsiteX5176" fmla="*/ 1099318 w 3243376"/>
              <a:gd name="connsiteY5176" fmla="*/ 1941998 h 2504437"/>
              <a:gd name="connsiteX5177" fmla="*/ 1096993 w 3243376"/>
              <a:gd name="connsiteY5177" fmla="*/ 1945057 h 2504437"/>
              <a:gd name="connsiteX5178" fmla="*/ 1090911 w 3243376"/>
              <a:gd name="connsiteY5178" fmla="*/ 1942262 h 2504437"/>
              <a:gd name="connsiteX5179" fmla="*/ 1090912 w 3243376"/>
              <a:gd name="connsiteY5179" fmla="*/ 1941998 h 2504437"/>
              <a:gd name="connsiteX5180" fmla="*/ 1090336 w 3243376"/>
              <a:gd name="connsiteY5180" fmla="*/ 1941998 h 2504437"/>
              <a:gd name="connsiteX5181" fmla="*/ 988441 w 3243376"/>
              <a:gd name="connsiteY5181" fmla="*/ 1897095 h 2504437"/>
              <a:gd name="connsiteX5182" fmla="*/ 1011468 w 3243376"/>
              <a:gd name="connsiteY5182" fmla="*/ 1863706 h 2504437"/>
              <a:gd name="connsiteX5183" fmla="*/ 999955 w 3243376"/>
              <a:gd name="connsiteY5183" fmla="*/ 1852193 h 2504437"/>
              <a:gd name="connsiteX5184" fmla="*/ 988441 w 3243376"/>
              <a:gd name="connsiteY5184" fmla="*/ 1897095 h 2504437"/>
              <a:gd name="connsiteX5185" fmla="*/ 1499068 w 3243376"/>
              <a:gd name="connsiteY5185" fmla="*/ 2155246 h 2504437"/>
              <a:gd name="connsiteX5186" fmla="*/ 1498111 w 3243376"/>
              <a:gd name="connsiteY5186" fmla="*/ 2154699 h 2504437"/>
              <a:gd name="connsiteX5187" fmla="*/ 1488618 w 3243376"/>
              <a:gd name="connsiteY5187" fmla="*/ 2146012 h 2504437"/>
              <a:gd name="connsiteX5188" fmla="*/ 1488130 w 3243376"/>
              <a:gd name="connsiteY5188" fmla="*/ 2144061 h 2504437"/>
              <a:gd name="connsiteX5189" fmla="*/ 1486844 w 3243376"/>
              <a:gd name="connsiteY5189" fmla="*/ 2145347 h 2504437"/>
              <a:gd name="connsiteX5190" fmla="*/ 1476617 w 3243376"/>
              <a:gd name="connsiteY5190" fmla="*/ 2144061 h 2504437"/>
              <a:gd name="connsiteX5191" fmla="*/ 1499068 w 3243376"/>
              <a:gd name="connsiteY5191" fmla="*/ 2144061 h 2504437"/>
              <a:gd name="connsiteX5192" fmla="*/ 1499069 w 3243376"/>
              <a:gd name="connsiteY5192" fmla="*/ 2145500 h 2504437"/>
              <a:gd name="connsiteX5193" fmla="*/ 931449 w 3243376"/>
              <a:gd name="connsiteY5193" fmla="*/ 1874644 h 2504437"/>
              <a:gd name="connsiteX5194" fmla="*/ 937205 w 3243376"/>
              <a:gd name="connsiteY5194" fmla="*/ 1867447 h 2504437"/>
              <a:gd name="connsiteX5195" fmla="*/ 938547 w 3243376"/>
              <a:gd name="connsiteY5195" fmla="*/ 1863761 h 2504437"/>
              <a:gd name="connsiteX5196" fmla="*/ 942962 w 3243376"/>
              <a:gd name="connsiteY5196" fmla="*/ 1863130 h 2504437"/>
              <a:gd name="connsiteX5197" fmla="*/ 938776 w 3243376"/>
              <a:gd name="connsiteY5197" fmla="*/ 1863130 h 2504437"/>
              <a:gd name="connsiteX5198" fmla="*/ 942963 w 3243376"/>
              <a:gd name="connsiteY5198" fmla="*/ 1851616 h 2504437"/>
              <a:gd name="connsiteX5199" fmla="*/ 931448 w 3243376"/>
              <a:gd name="connsiteY5199" fmla="*/ 1863130 h 2504437"/>
              <a:gd name="connsiteX5200" fmla="*/ 938776 w 3243376"/>
              <a:gd name="connsiteY5200" fmla="*/ 1863130 h 2504437"/>
              <a:gd name="connsiteX5201" fmla="*/ 938547 w 3243376"/>
              <a:gd name="connsiteY5201" fmla="*/ 1863761 h 2504437"/>
              <a:gd name="connsiteX5202" fmla="*/ 932887 w 3243376"/>
              <a:gd name="connsiteY5202" fmla="*/ 1864569 h 2504437"/>
              <a:gd name="connsiteX5203" fmla="*/ 931449 w 3243376"/>
              <a:gd name="connsiteY5203" fmla="*/ 1874644 h 2504437"/>
              <a:gd name="connsiteX5204" fmla="*/ 1341333 w 3243376"/>
              <a:gd name="connsiteY5204" fmla="*/ 2077859 h 2504437"/>
              <a:gd name="connsiteX5205" fmla="*/ 1341332 w 3243376"/>
              <a:gd name="connsiteY5205" fmla="*/ 2077858 h 2504437"/>
              <a:gd name="connsiteX5206" fmla="*/ 1341332 w 3243376"/>
              <a:gd name="connsiteY5206" fmla="*/ 2077858 h 2504437"/>
              <a:gd name="connsiteX5207" fmla="*/ 1533033 w 3243376"/>
              <a:gd name="connsiteY5207" fmla="*/ 2178602 h 2504437"/>
              <a:gd name="connsiteX5208" fmla="*/ 1510583 w 3243376"/>
              <a:gd name="connsiteY5208" fmla="*/ 2167089 h 2504437"/>
              <a:gd name="connsiteX5209" fmla="*/ 1522096 w 3243376"/>
              <a:gd name="connsiteY5209" fmla="*/ 2155575 h 2504437"/>
              <a:gd name="connsiteX5210" fmla="*/ 1544547 w 3243376"/>
              <a:gd name="connsiteY5210" fmla="*/ 2167089 h 2504437"/>
              <a:gd name="connsiteX5211" fmla="*/ 1533033 w 3243376"/>
              <a:gd name="connsiteY5211" fmla="*/ 2167088 h 2504437"/>
              <a:gd name="connsiteX5212" fmla="*/ 1533033 w 3243376"/>
              <a:gd name="connsiteY5212" fmla="*/ 2178602 h 2504437"/>
              <a:gd name="connsiteX5213" fmla="*/ 1110791 w 3243376"/>
              <a:gd name="connsiteY5213" fmla="*/ 1972302 h 2504437"/>
              <a:gd name="connsiteX5214" fmla="*/ 1102426 w 3243376"/>
              <a:gd name="connsiteY5214" fmla="*/ 1964450 h 2504437"/>
              <a:gd name="connsiteX5215" fmla="*/ 1124878 w 3243376"/>
              <a:gd name="connsiteY5215" fmla="*/ 1952936 h 2504437"/>
              <a:gd name="connsiteX5216" fmla="*/ 1102426 w 3243376"/>
              <a:gd name="connsiteY5216" fmla="*/ 1964450 h 2504437"/>
              <a:gd name="connsiteX5217" fmla="*/ 1124878 w 3243376"/>
              <a:gd name="connsiteY5217" fmla="*/ 1941998 h 2504437"/>
              <a:gd name="connsiteX5218" fmla="*/ 1136391 w 3243376"/>
              <a:gd name="connsiteY5218" fmla="*/ 1964450 h 2504437"/>
              <a:gd name="connsiteX5219" fmla="*/ 1124877 w 3243376"/>
              <a:gd name="connsiteY5219" fmla="*/ 1975963 h 2504437"/>
              <a:gd name="connsiteX5220" fmla="*/ 1124877 w 3243376"/>
              <a:gd name="connsiteY5220" fmla="*/ 1964450 h 2504437"/>
              <a:gd name="connsiteX5221" fmla="*/ 1110791 w 3243376"/>
              <a:gd name="connsiteY5221" fmla="*/ 1972302 h 2504437"/>
              <a:gd name="connsiteX5222" fmla="*/ 1181293 w 3243376"/>
              <a:gd name="connsiteY5222" fmla="*/ 2009353 h 2504437"/>
              <a:gd name="connsiteX5223" fmla="*/ 1192806 w 3243376"/>
              <a:gd name="connsiteY5223" fmla="*/ 1986900 h 2504437"/>
              <a:gd name="connsiteX5224" fmla="*/ 1181293 w 3243376"/>
              <a:gd name="connsiteY5224" fmla="*/ 2009353 h 2504437"/>
              <a:gd name="connsiteX5225" fmla="*/ 1067885 w 3243376"/>
              <a:gd name="connsiteY5225" fmla="*/ 1953512 h 2504437"/>
              <a:gd name="connsiteX5226" fmla="*/ 1067885 w 3243376"/>
              <a:gd name="connsiteY5226" fmla="*/ 1919546 h 2504437"/>
              <a:gd name="connsiteX5227" fmla="*/ 1079398 w 3243376"/>
              <a:gd name="connsiteY5227" fmla="*/ 1941998 h 2504437"/>
              <a:gd name="connsiteX5228" fmla="*/ 1080837 w 3243376"/>
              <a:gd name="connsiteY5228" fmla="*/ 1941998 h 2504437"/>
              <a:gd name="connsiteX5229" fmla="*/ 1090336 w 3243376"/>
              <a:gd name="connsiteY5229" fmla="*/ 1941998 h 2504437"/>
              <a:gd name="connsiteX5230" fmla="*/ 1090911 w 3243376"/>
              <a:gd name="connsiteY5230" fmla="*/ 1942262 h 2504437"/>
              <a:gd name="connsiteX5231" fmla="*/ 1090912 w 3243376"/>
              <a:gd name="connsiteY5231" fmla="*/ 1943437 h 2504437"/>
              <a:gd name="connsiteX5232" fmla="*/ 1090911 w 3243376"/>
              <a:gd name="connsiteY5232" fmla="*/ 1953512 h 2504437"/>
              <a:gd name="connsiteX5233" fmla="*/ 1067885 w 3243376"/>
              <a:gd name="connsiteY5233" fmla="*/ 1953512 h 2504437"/>
              <a:gd name="connsiteX5234" fmla="*/ 1438028 w 3243376"/>
              <a:gd name="connsiteY5234" fmla="*/ 2137738 h 2504437"/>
              <a:gd name="connsiteX5235" fmla="*/ 1431714 w 3243376"/>
              <a:gd name="connsiteY5235" fmla="*/ 2133124 h 2504437"/>
              <a:gd name="connsiteX5236" fmla="*/ 1438028 w 3243376"/>
              <a:gd name="connsiteY5236" fmla="*/ 2137738 h 2504437"/>
              <a:gd name="connsiteX5237" fmla="*/ 1215835 w 3243376"/>
              <a:gd name="connsiteY5237" fmla="*/ 2031804 h 2504437"/>
              <a:gd name="connsiteX5238" fmla="*/ 1215834 w 3243376"/>
              <a:gd name="connsiteY5238" fmla="*/ 2020290 h 2504437"/>
              <a:gd name="connsiteX5239" fmla="*/ 1215835 w 3243376"/>
              <a:gd name="connsiteY5239" fmla="*/ 2031804 h 2504437"/>
              <a:gd name="connsiteX5240" fmla="*/ 1486331 w 3243376"/>
              <a:gd name="connsiteY5240" fmla="*/ 2169904 h 2504437"/>
              <a:gd name="connsiteX5241" fmla="*/ 1476617 w 3243376"/>
              <a:gd name="connsiteY5241" fmla="*/ 2155575 h 2504437"/>
              <a:gd name="connsiteX5242" fmla="*/ 1478057 w 3243376"/>
              <a:gd name="connsiteY5242" fmla="*/ 2154136 h 2504437"/>
              <a:gd name="connsiteX5243" fmla="*/ 1486844 w 3243376"/>
              <a:gd name="connsiteY5243" fmla="*/ 2145347 h 2504437"/>
              <a:gd name="connsiteX5244" fmla="*/ 1488058 w 3243376"/>
              <a:gd name="connsiteY5244" fmla="*/ 2145500 h 2504437"/>
              <a:gd name="connsiteX5245" fmla="*/ 1488618 w 3243376"/>
              <a:gd name="connsiteY5245" fmla="*/ 2146012 h 2504437"/>
              <a:gd name="connsiteX5246" fmla="*/ 1489570 w 3243376"/>
              <a:gd name="connsiteY5246" fmla="*/ 2149818 h 2504437"/>
              <a:gd name="connsiteX5247" fmla="*/ 1498111 w 3243376"/>
              <a:gd name="connsiteY5247" fmla="*/ 2154699 h 2504437"/>
              <a:gd name="connsiteX5248" fmla="*/ 1499069 w 3243376"/>
              <a:gd name="connsiteY5248" fmla="*/ 2155575 h 2504437"/>
              <a:gd name="connsiteX5249" fmla="*/ 1499068 w 3243376"/>
              <a:gd name="connsiteY5249" fmla="*/ 2155246 h 2504437"/>
              <a:gd name="connsiteX5250" fmla="*/ 1499644 w 3243376"/>
              <a:gd name="connsiteY5250" fmla="*/ 2155575 h 2504437"/>
              <a:gd name="connsiteX5251" fmla="*/ 1488130 w 3243376"/>
              <a:gd name="connsiteY5251" fmla="*/ 2167088 h 2504437"/>
              <a:gd name="connsiteX5252" fmla="*/ 1486331 w 3243376"/>
              <a:gd name="connsiteY5252" fmla="*/ 2169904 h 2504437"/>
              <a:gd name="connsiteX5253" fmla="*/ 1204321 w 3243376"/>
              <a:gd name="connsiteY5253" fmla="*/ 2031804 h 2504437"/>
              <a:gd name="connsiteX5254" fmla="*/ 1194246 w 3243376"/>
              <a:gd name="connsiteY5254" fmla="*/ 2020794 h 2504437"/>
              <a:gd name="connsiteX5255" fmla="*/ 1192806 w 3243376"/>
              <a:gd name="connsiteY5255" fmla="*/ 2009353 h 2504437"/>
              <a:gd name="connsiteX5256" fmla="*/ 1215834 w 3243376"/>
              <a:gd name="connsiteY5256" fmla="*/ 2008776 h 2504437"/>
              <a:gd name="connsiteX5257" fmla="*/ 1204321 w 3243376"/>
              <a:gd name="connsiteY5257" fmla="*/ 2020290 h 2504437"/>
              <a:gd name="connsiteX5258" fmla="*/ 1204321 w 3243376"/>
              <a:gd name="connsiteY5258" fmla="*/ 2031804 h 2504437"/>
              <a:gd name="connsiteX5259" fmla="*/ 1204321 w 3243376"/>
              <a:gd name="connsiteY5259" fmla="*/ 2031804 h 2504437"/>
              <a:gd name="connsiteX5260" fmla="*/ 1204321 w 3243376"/>
              <a:gd name="connsiteY5260" fmla="*/ 2031804 h 2504437"/>
              <a:gd name="connsiteX5261" fmla="*/ 1361524 w 3243376"/>
              <a:gd name="connsiteY5261" fmla="*/ 2114587 h 2504437"/>
              <a:gd name="connsiteX5262" fmla="*/ 1363208 w 3243376"/>
              <a:gd name="connsiteY5262" fmla="*/ 2110096 h 2504437"/>
              <a:gd name="connsiteX5263" fmla="*/ 1363208 w 3243376"/>
              <a:gd name="connsiteY5263" fmla="*/ 2113774 h 2504437"/>
              <a:gd name="connsiteX5264" fmla="*/ 1215834 w 3243376"/>
              <a:gd name="connsiteY5264" fmla="*/ 2043317 h 2504437"/>
              <a:gd name="connsiteX5265" fmla="*/ 1215835 w 3243376"/>
              <a:gd name="connsiteY5265" fmla="*/ 2031804 h 2504437"/>
              <a:gd name="connsiteX5266" fmla="*/ 1227347 w 3243376"/>
              <a:gd name="connsiteY5266" fmla="*/ 2031804 h 2504437"/>
              <a:gd name="connsiteX5267" fmla="*/ 1227348 w 3243376"/>
              <a:gd name="connsiteY5267" fmla="*/ 2043318 h 2504437"/>
              <a:gd name="connsiteX5268" fmla="*/ 1215834 w 3243376"/>
              <a:gd name="connsiteY5268" fmla="*/ 2043317 h 2504437"/>
              <a:gd name="connsiteX5269" fmla="*/ 1306217 w 3243376"/>
              <a:gd name="connsiteY5269" fmla="*/ 2088797 h 2504437"/>
              <a:gd name="connsiteX5270" fmla="*/ 1306216 w 3243376"/>
              <a:gd name="connsiteY5270" fmla="*/ 2077283 h 2504437"/>
              <a:gd name="connsiteX5271" fmla="*/ 1294702 w 3243376"/>
              <a:gd name="connsiteY5271" fmla="*/ 2065769 h 2504437"/>
              <a:gd name="connsiteX5272" fmla="*/ 1294702 w 3243376"/>
              <a:gd name="connsiteY5272" fmla="*/ 2077283 h 2504437"/>
              <a:gd name="connsiteX5273" fmla="*/ 1272251 w 3243376"/>
              <a:gd name="connsiteY5273" fmla="*/ 2065769 h 2504437"/>
              <a:gd name="connsiteX5274" fmla="*/ 1306217 w 3243376"/>
              <a:gd name="connsiteY5274" fmla="*/ 2032379 h 2504437"/>
              <a:gd name="connsiteX5275" fmla="*/ 1306217 w 3243376"/>
              <a:gd name="connsiteY5275" fmla="*/ 2088797 h 2504437"/>
              <a:gd name="connsiteX5276" fmla="*/ 1360890 w 3243376"/>
              <a:gd name="connsiteY5276" fmla="*/ 2116277 h 2504437"/>
              <a:gd name="connsiteX5277" fmla="*/ 1360393 w 3243376"/>
              <a:gd name="connsiteY5277" fmla="*/ 2115134 h 2504437"/>
              <a:gd name="connsiteX5278" fmla="*/ 1361524 w 3243376"/>
              <a:gd name="connsiteY5278" fmla="*/ 2114587 h 2504437"/>
              <a:gd name="connsiteX5279" fmla="*/ 1280373 w 3243376"/>
              <a:gd name="connsiteY5279" fmla="*/ 2077283 h 2504437"/>
              <a:gd name="connsiteX5280" fmla="*/ 1283189 w 3243376"/>
              <a:gd name="connsiteY5280" fmla="*/ 2077283 h 2504437"/>
              <a:gd name="connsiteX5281" fmla="*/ 1294702 w 3243376"/>
              <a:gd name="connsiteY5281" fmla="*/ 2077283 h 2504437"/>
              <a:gd name="connsiteX5282" fmla="*/ 1280373 w 3243376"/>
              <a:gd name="connsiteY5282" fmla="*/ 2077283 h 2504437"/>
              <a:gd name="connsiteX5283" fmla="*/ 1590025 w 3243376"/>
              <a:gd name="connsiteY5283" fmla="*/ 2234443 h 2504437"/>
              <a:gd name="connsiteX5284" fmla="*/ 1601540 w 3243376"/>
              <a:gd name="connsiteY5284" fmla="*/ 2222930 h 2504437"/>
              <a:gd name="connsiteX5285" fmla="*/ 1613053 w 3243376"/>
              <a:gd name="connsiteY5285" fmla="*/ 2222929 h 2504437"/>
              <a:gd name="connsiteX5286" fmla="*/ 1601539 w 3243376"/>
              <a:gd name="connsiteY5286" fmla="*/ 2234443 h 2504437"/>
              <a:gd name="connsiteX5287" fmla="*/ 1085874 w 3243376"/>
              <a:gd name="connsiteY5287" fmla="*/ 1985678 h 2504437"/>
              <a:gd name="connsiteX5288" fmla="*/ 1079399 w 3243376"/>
              <a:gd name="connsiteY5288" fmla="*/ 1975963 h 2504437"/>
              <a:gd name="connsiteX5289" fmla="*/ 1090912 w 3243376"/>
              <a:gd name="connsiteY5289" fmla="*/ 1987477 h 2504437"/>
              <a:gd name="connsiteX5290" fmla="*/ 1085874 w 3243376"/>
              <a:gd name="connsiteY5290" fmla="*/ 1985678 h 2504437"/>
              <a:gd name="connsiteX5291" fmla="*/ 1090911 w 3243376"/>
              <a:gd name="connsiteY5291" fmla="*/ 1992334 h 2504437"/>
              <a:gd name="connsiteX5292" fmla="*/ 1090912 w 3243376"/>
              <a:gd name="connsiteY5292" fmla="*/ 1987477 h 2504437"/>
              <a:gd name="connsiteX5293" fmla="*/ 1090911 w 3243376"/>
              <a:gd name="connsiteY5293" fmla="*/ 1992334 h 2504437"/>
              <a:gd name="connsiteX5294" fmla="*/ 1204321 w 3243376"/>
              <a:gd name="connsiteY5294" fmla="*/ 2054256 h 2504437"/>
              <a:gd name="connsiteX5295" fmla="*/ 1194849 w 3243376"/>
              <a:gd name="connsiteY5295" fmla="*/ 2033774 h 2504437"/>
              <a:gd name="connsiteX5296" fmla="*/ 1204321 w 3243376"/>
              <a:gd name="connsiteY5296" fmla="*/ 2031804 h 2504437"/>
              <a:gd name="connsiteX5297" fmla="*/ 1363208 w 3243376"/>
              <a:gd name="connsiteY5297" fmla="*/ 2133124 h 2504437"/>
              <a:gd name="connsiteX5298" fmla="*/ 1358891 w 3243376"/>
              <a:gd name="connsiteY5298" fmla="*/ 2121610 h 2504437"/>
              <a:gd name="connsiteX5299" fmla="*/ 1360890 w 3243376"/>
              <a:gd name="connsiteY5299" fmla="*/ 2116277 h 2504437"/>
              <a:gd name="connsiteX5300" fmla="*/ 1363208 w 3243376"/>
              <a:gd name="connsiteY5300" fmla="*/ 2121610 h 2504437"/>
              <a:gd name="connsiteX5301" fmla="*/ 1363208 w 3243376"/>
              <a:gd name="connsiteY5301" fmla="*/ 2113774 h 2504437"/>
              <a:gd name="connsiteX5302" fmla="*/ 1364863 w 3243376"/>
              <a:gd name="connsiteY5302" fmla="*/ 2112975 h 2504437"/>
              <a:gd name="connsiteX5303" fmla="*/ 1374721 w 3243376"/>
              <a:gd name="connsiteY5303" fmla="*/ 2121610 h 2504437"/>
              <a:gd name="connsiteX5304" fmla="*/ 1363208 w 3243376"/>
              <a:gd name="connsiteY5304" fmla="*/ 2133124 h 2504437"/>
              <a:gd name="connsiteX5305" fmla="*/ 1238285 w 3243376"/>
              <a:gd name="connsiteY5305" fmla="*/ 2076707 h 2504437"/>
              <a:gd name="connsiteX5306" fmla="*/ 1238286 w 3243376"/>
              <a:gd name="connsiteY5306" fmla="*/ 2054255 h 2504437"/>
              <a:gd name="connsiteX5307" fmla="*/ 1238285 w 3243376"/>
              <a:gd name="connsiteY5307" fmla="*/ 2076707 h 2504437"/>
              <a:gd name="connsiteX5308" fmla="*/ 1158841 w 3243376"/>
              <a:gd name="connsiteY5308" fmla="*/ 2043317 h 2504437"/>
              <a:gd name="connsiteX5309" fmla="*/ 1158842 w 3243376"/>
              <a:gd name="connsiteY5309" fmla="*/ 2020866 h 2504437"/>
              <a:gd name="connsiteX5310" fmla="*/ 1158841 w 3243376"/>
              <a:gd name="connsiteY5310" fmla="*/ 2043317 h 2504437"/>
              <a:gd name="connsiteX5311" fmla="*/ 1341333 w 3243376"/>
              <a:gd name="connsiteY5311" fmla="*/ 2134276 h 2504437"/>
              <a:gd name="connsiteX5312" fmla="*/ 1341332 w 3243376"/>
              <a:gd name="connsiteY5312" fmla="*/ 2111823 h 2504437"/>
              <a:gd name="connsiteX5313" fmla="*/ 1318881 w 3243376"/>
              <a:gd name="connsiteY5313" fmla="*/ 2100310 h 2504437"/>
              <a:gd name="connsiteX5314" fmla="*/ 1341333 w 3243376"/>
              <a:gd name="connsiteY5314" fmla="*/ 2088796 h 2504437"/>
              <a:gd name="connsiteX5315" fmla="*/ 1341333 w 3243376"/>
              <a:gd name="connsiteY5315" fmla="*/ 2087357 h 2504437"/>
              <a:gd name="connsiteX5316" fmla="*/ 1341333 w 3243376"/>
              <a:gd name="connsiteY5316" fmla="*/ 2077859 h 2504437"/>
              <a:gd name="connsiteX5317" fmla="*/ 1349347 w 3243376"/>
              <a:gd name="connsiteY5317" fmla="*/ 2099383 h 2504437"/>
              <a:gd name="connsiteX5318" fmla="*/ 1341333 w 3243376"/>
              <a:gd name="connsiteY5318" fmla="*/ 2134276 h 2504437"/>
              <a:gd name="connsiteX5319" fmla="*/ 1079399 w 3243376"/>
              <a:gd name="connsiteY5319" fmla="*/ 2009353 h 2504437"/>
              <a:gd name="connsiteX5320" fmla="*/ 1069324 w 3243376"/>
              <a:gd name="connsiteY5320" fmla="*/ 2002445 h 2504437"/>
              <a:gd name="connsiteX5321" fmla="*/ 1069008 w 3243376"/>
              <a:gd name="connsiteY5321" fmla="*/ 1999032 h 2504437"/>
              <a:gd name="connsiteX5322" fmla="*/ 1070188 w 3243376"/>
              <a:gd name="connsiteY5322" fmla="*/ 1998415 h 2504437"/>
              <a:gd name="connsiteX5323" fmla="*/ 1070188 w 3243376"/>
              <a:gd name="connsiteY5323" fmla="*/ 1989516 h 2504437"/>
              <a:gd name="connsiteX5324" fmla="*/ 1077959 w 3243376"/>
              <a:gd name="connsiteY5324" fmla="*/ 1998343 h 2504437"/>
              <a:gd name="connsiteX5325" fmla="*/ 1079399 w 3243376"/>
              <a:gd name="connsiteY5325" fmla="*/ 2009353 h 2504437"/>
              <a:gd name="connsiteX5326" fmla="*/ 1369684 w 3243376"/>
              <a:gd name="connsiteY5326" fmla="*/ 2153686 h 2504437"/>
              <a:gd name="connsiteX5327" fmla="*/ 1363208 w 3243376"/>
              <a:gd name="connsiteY5327" fmla="*/ 2133124 h 2504437"/>
              <a:gd name="connsiteX5328" fmla="*/ 1374721 w 3243376"/>
              <a:gd name="connsiteY5328" fmla="*/ 2133124 h 2504437"/>
              <a:gd name="connsiteX5329" fmla="*/ 1386234 w 3243376"/>
              <a:gd name="connsiteY5329" fmla="*/ 2133124 h 2504437"/>
              <a:gd name="connsiteX5330" fmla="*/ 1374721 w 3243376"/>
              <a:gd name="connsiteY5330" fmla="*/ 2155574 h 2504437"/>
              <a:gd name="connsiteX5331" fmla="*/ 1369684 w 3243376"/>
              <a:gd name="connsiteY5331" fmla="*/ 2153686 h 2504437"/>
              <a:gd name="connsiteX5332" fmla="*/ 443273 w 3243376"/>
              <a:gd name="connsiteY5332" fmla="*/ 1700229 h 2504437"/>
              <a:gd name="connsiteX5333" fmla="*/ 443273 w 3243376"/>
              <a:gd name="connsiteY5333" fmla="*/ 1694456 h 2504437"/>
              <a:gd name="connsiteX5334" fmla="*/ 443274 w 3243376"/>
              <a:gd name="connsiteY5334" fmla="*/ 1697262 h 2504437"/>
              <a:gd name="connsiteX5335" fmla="*/ 897156 w 3243376"/>
              <a:gd name="connsiteY5335" fmla="*/ 1931513 h 2504437"/>
              <a:gd name="connsiteX5336" fmla="*/ 898235 w 3243376"/>
              <a:gd name="connsiteY5336" fmla="*/ 1928949 h 2504437"/>
              <a:gd name="connsiteX5337" fmla="*/ 899786 w 3243376"/>
              <a:gd name="connsiteY5337" fmla="*/ 1931060 h 2504437"/>
              <a:gd name="connsiteX5338" fmla="*/ 443274 w 3243376"/>
              <a:gd name="connsiteY5338" fmla="*/ 1711134 h 2504437"/>
              <a:gd name="connsiteX5339" fmla="*/ 443274 w 3243376"/>
              <a:gd name="connsiteY5339" fmla="*/ 1703928 h 2504437"/>
              <a:gd name="connsiteX5340" fmla="*/ 443273 w 3243376"/>
              <a:gd name="connsiteY5340" fmla="*/ 1700229 h 2504437"/>
              <a:gd name="connsiteX5341" fmla="*/ 443273 w 3243376"/>
              <a:gd name="connsiteY5341" fmla="*/ 1707435 h 2504437"/>
              <a:gd name="connsiteX5342" fmla="*/ 443274 w 3243376"/>
              <a:gd name="connsiteY5342" fmla="*/ 1716907 h 2504437"/>
              <a:gd name="connsiteX5343" fmla="*/ 443273 w 3243376"/>
              <a:gd name="connsiteY5343" fmla="*/ 1714101 h 2504437"/>
              <a:gd name="connsiteX5344" fmla="*/ 443274 w 3243376"/>
              <a:gd name="connsiteY5344" fmla="*/ 1711134 h 2504437"/>
              <a:gd name="connsiteX5345" fmla="*/ 295324 w 3243376"/>
              <a:gd name="connsiteY5345" fmla="*/ 1672005 h 2504437"/>
              <a:gd name="connsiteX5346" fmla="*/ 319366 w 3243376"/>
              <a:gd name="connsiteY5346" fmla="*/ 1570973 h 2504437"/>
              <a:gd name="connsiteX5347" fmla="*/ 351522 w 3243376"/>
              <a:gd name="connsiteY5347" fmla="*/ 1560017 h 2504437"/>
              <a:gd name="connsiteX5348" fmla="*/ 347926 w 3243376"/>
              <a:gd name="connsiteY5348" fmla="*/ 1572340 h 2504437"/>
              <a:gd name="connsiteX5349" fmla="*/ 340802 w 3243376"/>
              <a:gd name="connsiteY5349" fmla="*/ 1604650 h 2504437"/>
              <a:gd name="connsiteX5350" fmla="*/ 295324 w 3243376"/>
              <a:gd name="connsiteY5350" fmla="*/ 1672005 h 2504437"/>
              <a:gd name="connsiteX5351" fmla="*/ 877335 w 3243376"/>
              <a:gd name="connsiteY5351" fmla="*/ 1965025 h 2504437"/>
              <a:gd name="connsiteX5352" fmla="*/ 877335 w 3243376"/>
              <a:gd name="connsiteY5352" fmla="*/ 1953512 h 2504437"/>
              <a:gd name="connsiteX5353" fmla="*/ 888345 w 3243376"/>
              <a:gd name="connsiteY5353" fmla="*/ 1933030 h 2504437"/>
              <a:gd name="connsiteX5354" fmla="*/ 897156 w 3243376"/>
              <a:gd name="connsiteY5354" fmla="*/ 1931513 h 2504437"/>
              <a:gd name="connsiteX5355" fmla="*/ 894318 w 3243376"/>
              <a:gd name="connsiteY5355" fmla="*/ 1938256 h 2504437"/>
              <a:gd name="connsiteX5356" fmla="*/ 877335 w 3243376"/>
              <a:gd name="connsiteY5356" fmla="*/ 1965025 h 2504437"/>
              <a:gd name="connsiteX5357" fmla="*/ 1329243 w 3243376"/>
              <a:gd name="connsiteY5357" fmla="*/ 2189540 h 2504437"/>
              <a:gd name="connsiteX5358" fmla="*/ 1340756 w 3243376"/>
              <a:gd name="connsiteY5358" fmla="*/ 2167088 h 2504437"/>
              <a:gd name="connsiteX5359" fmla="*/ 1352271 w 3243376"/>
              <a:gd name="connsiteY5359" fmla="*/ 2178027 h 2504437"/>
              <a:gd name="connsiteX5360" fmla="*/ 1340757 w 3243376"/>
              <a:gd name="connsiteY5360" fmla="*/ 2189540 h 2504437"/>
              <a:gd name="connsiteX5361" fmla="*/ 1329243 w 3243376"/>
              <a:gd name="connsiteY5361" fmla="*/ 2189540 h 2504437"/>
              <a:gd name="connsiteX5362" fmla="*/ 1261313 w 3243376"/>
              <a:gd name="connsiteY5362" fmla="*/ 2166513 h 2504437"/>
              <a:gd name="connsiteX5363" fmla="*/ 1261313 w 3243376"/>
              <a:gd name="connsiteY5363" fmla="*/ 2144061 h 2504437"/>
              <a:gd name="connsiteX5364" fmla="*/ 1261313 w 3243376"/>
              <a:gd name="connsiteY5364" fmla="*/ 2166513 h 2504437"/>
              <a:gd name="connsiteX5365" fmla="*/ 875033 w 3243376"/>
              <a:gd name="connsiteY5365" fmla="*/ 2009353 h 2504437"/>
              <a:gd name="connsiteX5366" fmla="*/ 863519 w 3243376"/>
              <a:gd name="connsiteY5366" fmla="*/ 1986900 h 2504437"/>
              <a:gd name="connsiteX5367" fmla="*/ 875033 w 3243376"/>
              <a:gd name="connsiteY5367" fmla="*/ 2009353 h 2504437"/>
              <a:gd name="connsiteX5368" fmla="*/ 1035589 w 3243376"/>
              <a:gd name="connsiteY5368" fmla="*/ 2100479 h 2504437"/>
              <a:gd name="connsiteX5369" fmla="*/ 1035816 w 3243376"/>
              <a:gd name="connsiteY5369" fmla="*/ 2096300 h 2504437"/>
              <a:gd name="connsiteX5370" fmla="*/ 1036222 w 3243376"/>
              <a:gd name="connsiteY5370" fmla="*/ 2099734 h 2504437"/>
              <a:gd name="connsiteX5371" fmla="*/ 272872 w 3243376"/>
              <a:gd name="connsiteY5371" fmla="*/ 1728422 h 2504437"/>
              <a:gd name="connsiteX5372" fmla="*/ 261358 w 3243376"/>
              <a:gd name="connsiteY5372" fmla="*/ 1716907 h 2504437"/>
              <a:gd name="connsiteX5373" fmla="*/ 283809 w 3243376"/>
              <a:gd name="connsiteY5373" fmla="*/ 1660491 h 2504437"/>
              <a:gd name="connsiteX5374" fmla="*/ 295324 w 3243376"/>
              <a:gd name="connsiteY5374" fmla="*/ 1672005 h 2504437"/>
              <a:gd name="connsiteX5375" fmla="*/ 272872 w 3243376"/>
              <a:gd name="connsiteY5375" fmla="*/ 1728422 h 2504437"/>
              <a:gd name="connsiteX5376" fmla="*/ 899787 w 3243376"/>
              <a:gd name="connsiteY5376" fmla="*/ 2077858 h 2504437"/>
              <a:gd name="connsiteX5377" fmla="*/ 899786 w 3243376"/>
              <a:gd name="connsiteY5377" fmla="*/ 2032955 h 2504437"/>
              <a:gd name="connsiteX5378" fmla="*/ 911300 w 3243376"/>
              <a:gd name="connsiteY5378" fmla="*/ 2021441 h 2504437"/>
              <a:gd name="connsiteX5379" fmla="*/ 911300 w 3243376"/>
              <a:gd name="connsiteY5379" fmla="*/ 1965025 h 2504437"/>
              <a:gd name="connsiteX5380" fmla="*/ 922813 w 3243376"/>
              <a:gd name="connsiteY5380" fmla="*/ 1976539 h 2504437"/>
              <a:gd name="connsiteX5381" fmla="*/ 911300 w 3243376"/>
              <a:gd name="connsiteY5381" fmla="*/ 1920123 h 2504437"/>
              <a:gd name="connsiteX5382" fmla="*/ 899679 w 3243376"/>
              <a:gd name="connsiteY5382" fmla="*/ 1925520 h 2504437"/>
              <a:gd name="connsiteX5383" fmla="*/ 898235 w 3243376"/>
              <a:gd name="connsiteY5383" fmla="*/ 1928949 h 2504437"/>
              <a:gd name="connsiteX5384" fmla="*/ 893310 w 3243376"/>
              <a:gd name="connsiteY5384" fmla="*/ 1922245 h 2504437"/>
              <a:gd name="connsiteX5385" fmla="*/ 899787 w 3243376"/>
              <a:gd name="connsiteY5385" fmla="*/ 1874644 h 2504437"/>
              <a:gd name="connsiteX5386" fmla="*/ 888273 w 3243376"/>
              <a:gd name="connsiteY5386" fmla="*/ 1852193 h 2504437"/>
              <a:gd name="connsiteX5387" fmla="*/ 888273 w 3243376"/>
              <a:gd name="connsiteY5387" fmla="*/ 1829740 h 2504437"/>
              <a:gd name="connsiteX5388" fmla="*/ 876759 w 3243376"/>
              <a:gd name="connsiteY5388" fmla="*/ 1818227 h 2504437"/>
              <a:gd name="connsiteX5389" fmla="*/ 865246 w 3243376"/>
              <a:gd name="connsiteY5389" fmla="*/ 1761811 h 2504437"/>
              <a:gd name="connsiteX5390" fmla="*/ 887697 w 3243376"/>
              <a:gd name="connsiteY5390" fmla="*/ 1761811 h 2504437"/>
              <a:gd name="connsiteX5391" fmla="*/ 887697 w 3243376"/>
              <a:gd name="connsiteY5391" fmla="*/ 1773324 h 2504437"/>
              <a:gd name="connsiteX5392" fmla="*/ 892554 w 3243376"/>
              <a:gd name="connsiteY5392" fmla="*/ 1770086 h 2504437"/>
              <a:gd name="connsiteX5393" fmla="*/ 897277 w 3243376"/>
              <a:gd name="connsiteY5393" fmla="*/ 1772384 h 2504437"/>
              <a:gd name="connsiteX5394" fmla="*/ 893094 w 3243376"/>
              <a:gd name="connsiteY5394" fmla="*/ 1774979 h 2504437"/>
              <a:gd name="connsiteX5395" fmla="*/ 885970 w 3243376"/>
              <a:gd name="connsiteY5395" fmla="*/ 1784837 h 2504437"/>
              <a:gd name="connsiteX5396" fmla="*/ 908421 w 3243376"/>
              <a:gd name="connsiteY5396" fmla="*/ 1773324 h 2504437"/>
              <a:gd name="connsiteX5397" fmla="*/ 900299 w 3243376"/>
              <a:gd name="connsiteY5397" fmla="*/ 1770508 h 2504437"/>
              <a:gd name="connsiteX5398" fmla="*/ 898756 w 3243376"/>
              <a:gd name="connsiteY5398" fmla="*/ 1771466 h 2504437"/>
              <a:gd name="connsiteX5399" fmla="*/ 892302 w 3243376"/>
              <a:gd name="connsiteY5399" fmla="*/ 1745115 h 2504437"/>
              <a:gd name="connsiteX5400" fmla="*/ 876759 w 3243376"/>
              <a:gd name="connsiteY5400" fmla="*/ 1716907 h 2504437"/>
              <a:gd name="connsiteX5401" fmla="*/ 876759 w 3243376"/>
              <a:gd name="connsiteY5401" fmla="*/ 1728421 h 2504437"/>
              <a:gd name="connsiteX5402" fmla="*/ 774289 w 3243376"/>
              <a:gd name="connsiteY5402" fmla="*/ 1694456 h 2504437"/>
              <a:gd name="connsiteX5403" fmla="*/ 751837 w 3243376"/>
              <a:gd name="connsiteY5403" fmla="*/ 1694456 h 2504437"/>
              <a:gd name="connsiteX5404" fmla="*/ 751836 w 3243376"/>
              <a:gd name="connsiteY5404" fmla="*/ 1638040 h 2504437"/>
              <a:gd name="connsiteX5405" fmla="*/ 740323 w 3243376"/>
              <a:gd name="connsiteY5405" fmla="*/ 1626526 h 2504437"/>
              <a:gd name="connsiteX5406" fmla="*/ 751836 w 3243376"/>
              <a:gd name="connsiteY5406" fmla="*/ 1626526 h 2504437"/>
              <a:gd name="connsiteX5407" fmla="*/ 729385 w 3243376"/>
              <a:gd name="connsiteY5407" fmla="*/ 1615012 h 2504437"/>
              <a:gd name="connsiteX5408" fmla="*/ 740898 w 3243376"/>
              <a:gd name="connsiteY5408" fmla="*/ 1592561 h 2504437"/>
              <a:gd name="connsiteX5409" fmla="*/ 672969 w 3243376"/>
              <a:gd name="connsiteY5409" fmla="*/ 1491241 h 2504437"/>
              <a:gd name="connsiteX5410" fmla="*/ 672969 w 3243376"/>
              <a:gd name="connsiteY5410" fmla="*/ 1479728 h 2504437"/>
              <a:gd name="connsiteX5411" fmla="*/ 661456 w 3243376"/>
              <a:gd name="connsiteY5411" fmla="*/ 1445763 h 2504437"/>
              <a:gd name="connsiteX5412" fmla="*/ 683906 w 3243376"/>
              <a:gd name="connsiteY5412" fmla="*/ 1468214 h 2504437"/>
              <a:gd name="connsiteX5413" fmla="*/ 706359 w 3243376"/>
              <a:gd name="connsiteY5413" fmla="*/ 1490665 h 2504437"/>
              <a:gd name="connsiteX5414" fmla="*/ 726705 w 3243376"/>
              <a:gd name="connsiteY5414" fmla="*/ 1508601 h 2504437"/>
              <a:gd name="connsiteX5415" fmla="*/ 728261 w 3243376"/>
              <a:gd name="connsiteY5415" fmla="*/ 1510243 h 2504437"/>
              <a:gd name="connsiteX5416" fmla="*/ 729385 w 3243376"/>
              <a:gd name="connsiteY5416" fmla="*/ 1513118 h 2504437"/>
              <a:gd name="connsiteX5417" fmla="*/ 730400 w 3243376"/>
              <a:gd name="connsiteY5417" fmla="*/ 1512499 h 2504437"/>
              <a:gd name="connsiteX5418" fmla="*/ 741763 w 3243376"/>
              <a:gd name="connsiteY5418" fmla="*/ 1524487 h 2504437"/>
              <a:gd name="connsiteX5419" fmla="*/ 785802 w 3243376"/>
              <a:gd name="connsiteY5419" fmla="*/ 1524631 h 2504437"/>
              <a:gd name="connsiteX5420" fmla="*/ 763350 w 3243376"/>
              <a:gd name="connsiteY5420" fmla="*/ 1490665 h 2504437"/>
              <a:gd name="connsiteX5421" fmla="*/ 737931 w 3243376"/>
              <a:gd name="connsiteY5421" fmla="*/ 1507909 h 2504437"/>
              <a:gd name="connsiteX5422" fmla="*/ 730400 w 3243376"/>
              <a:gd name="connsiteY5422" fmla="*/ 1512499 h 2504437"/>
              <a:gd name="connsiteX5423" fmla="*/ 728261 w 3243376"/>
              <a:gd name="connsiteY5423" fmla="*/ 1510243 h 2504437"/>
              <a:gd name="connsiteX5424" fmla="*/ 715065 w 3243376"/>
              <a:gd name="connsiteY5424" fmla="*/ 1476489 h 2504437"/>
              <a:gd name="connsiteX5425" fmla="*/ 683906 w 3243376"/>
              <a:gd name="connsiteY5425" fmla="*/ 1456700 h 2504437"/>
              <a:gd name="connsiteX5426" fmla="*/ 683906 w 3243376"/>
              <a:gd name="connsiteY5426" fmla="*/ 1411798 h 2504437"/>
              <a:gd name="connsiteX5427" fmla="*/ 763351 w 3243376"/>
              <a:gd name="connsiteY5427" fmla="*/ 1456700 h 2504437"/>
              <a:gd name="connsiteX5428" fmla="*/ 774864 w 3243376"/>
              <a:gd name="connsiteY5428" fmla="*/ 1479152 h 2504437"/>
              <a:gd name="connsiteX5429" fmla="*/ 774864 w 3243376"/>
              <a:gd name="connsiteY5429" fmla="*/ 1467638 h 2504437"/>
              <a:gd name="connsiteX5430" fmla="*/ 763351 w 3243376"/>
              <a:gd name="connsiteY5430" fmla="*/ 1456125 h 2504437"/>
              <a:gd name="connsiteX5431" fmla="*/ 751836 w 3243376"/>
              <a:gd name="connsiteY5431" fmla="*/ 1388770 h 2504437"/>
              <a:gd name="connsiteX5432" fmla="*/ 706359 w 3243376"/>
              <a:gd name="connsiteY5432" fmla="*/ 1343868 h 2504437"/>
              <a:gd name="connsiteX5433" fmla="*/ 683906 w 3243376"/>
              <a:gd name="connsiteY5433" fmla="*/ 1377833 h 2504437"/>
              <a:gd name="connsiteX5434" fmla="*/ 661456 w 3243376"/>
              <a:gd name="connsiteY5434" fmla="*/ 1434249 h 2504437"/>
              <a:gd name="connsiteX5435" fmla="*/ 627490 w 3243376"/>
              <a:gd name="connsiteY5435" fmla="*/ 1456701 h 2504437"/>
              <a:gd name="connsiteX5436" fmla="*/ 627490 w 3243376"/>
              <a:gd name="connsiteY5436" fmla="*/ 1445187 h 2504437"/>
              <a:gd name="connsiteX5437" fmla="*/ 582011 w 3243376"/>
              <a:gd name="connsiteY5437" fmla="*/ 1411222 h 2504437"/>
              <a:gd name="connsiteX5438" fmla="*/ 582011 w 3243376"/>
              <a:gd name="connsiteY5438" fmla="*/ 1422736 h 2504437"/>
              <a:gd name="connsiteX5439" fmla="*/ 536533 w 3243376"/>
              <a:gd name="connsiteY5439" fmla="*/ 1445188 h 2504437"/>
              <a:gd name="connsiteX5440" fmla="*/ 570498 w 3243376"/>
              <a:gd name="connsiteY5440" fmla="*/ 1479152 h 2504437"/>
              <a:gd name="connsiteX5441" fmla="*/ 592950 w 3243376"/>
              <a:gd name="connsiteY5441" fmla="*/ 1535569 h 2504437"/>
              <a:gd name="connsiteX5442" fmla="*/ 604463 w 3243376"/>
              <a:gd name="connsiteY5442" fmla="*/ 1547082 h 2504437"/>
              <a:gd name="connsiteX5443" fmla="*/ 570498 w 3243376"/>
              <a:gd name="connsiteY5443" fmla="*/ 1547083 h 2504437"/>
              <a:gd name="connsiteX5444" fmla="*/ 558985 w 3243376"/>
              <a:gd name="connsiteY5444" fmla="*/ 1535569 h 2504437"/>
              <a:gd name="connsiteX5445" fmla="*/ 525019 w 3243376"/>
              <a:gd name="connsiteY5445" fmla="*/ 1479152 h 2504437"/>
              <a:gd name="connsiteX5446" fmla="*/ 519046 w 3243376"/>
              <a:gd name="connsiteY5446" fmla="*/ 1483470 h 2504437"/>
              <a:gd name="connsiteX5447" fmla="*/ 512240 w 3243376"/>
              <a:gd name="connsiteY5447" fmla="*/ 1483989 h 2504437"/>
              <a:gd name="connsiteX5448" fmla="*/ 513506 w 3243376"/>
              <a:gd name="connsiteY5448" fmla="*/ 1479152 h 2504437"/>
              <a:gd name="connsiteX5449" fmla="*/ 511986 w 3243376"/>
              <a:gd name="connsiteY5449" fmla="*/ 1484009 h 2504437"/>
              <a:gd name="connsiteX5450" fmla="*/ 512240 w 3243376"/>
              <a:gd name="connsiteY5450" fmla="*/ 1483989 h 2504437"/>
              <a:gd name="connsiteX5451" fmla="*/ 509098 w 3243376"/>
              <a:gd name="connsiteY5451" fmla="*/ 1495991 h 2504437"/>
              <a:gd name="connsiteX5452" fmla="*/ 547471 w 3243376"/>
              <a:gd name="connsiteY5452" fmla="*/ 1546507 h 2504437"/>
              <a:gd name="connsiteX5453" fmla="*/ 558985 w 3243376"/>
              <a:gd name="connsiteY5453" fmla="*/ 1546507 h 2504437"/>
              <a:gd name="connsiteX5454" fmla="*/ 547470 w 3243376"/>
              <a:gd name="connsiteY5454" fmla="*/ 1568958 h 2504437"/>
              <a:gd name="connsiteX5455" fmla="*/ 501991 w 3243376"/>
              <a:gd name="connsiteY5455" fmla="*/ 1524055 h 2504437"/>
              <a:gd name="connsiteX5456" fmla="*/ 513505 w 3243376"/>
              <a:gd name="connsiteY5456" fmla="*/ 1512541 h 2504437"/>
              <a:gd name="connsiteX5457" fmla="*/ 501991 w 3243376"/>
              <a:gd name="connsiteY5457" fmla="*/ 1524055 h 2504437"/>
              <a:gd name="connsiteX5458" fmla="*/ 468027 w 3243376"/>
              <a:gd name="connsiteY5458" fmla="*/ 1490090 h 2504437"/>
              <a:gd name="connsiteX5459" fmla="*/ 456514 w 3243376"/>
              <a:gd name="connsiteY5459" fmla="*/ 1501603 h 2504437"/>
              <a:gd name="connsiteX5460" fmla="*/ 444999 w 3243376"/>
              <a:gd name="connsiteY5460" fmla="*/ 1467638 h 2504437"/>
              <a:gd name="connsiteX5461" fmla="*/ 399521 w 3243376"/>
              <a:gd name="connsiteY5461" fmla="*/ 1512541 h 2504437"/>
              <a:gd name="connsiteX5462" fmla="*/ 399521 w 3243376"/>
              <a:gd name="connsiteY5462" fmla="*/ 1490090 h 2504437"/>
              <a:gd name="connsiteX5463" fmla="*/ 421973 w 3243376"/>
              <a:gd name="connsiteY5463" fmla="*/ 1456125 h 2504437"/>
              <a:gd name="connsiteX5464" fmla="*/ 388008 w 3243376"/>
              <a:gd name="connsiteY5464" fmla="*/ 1411222 h 2504437"/>
              <a:gd name="connsiteX5465" fmla="*/ 354042 w 3243376"/>
              <a:gd name="connsiteY5465" fmla="*/ 1399708 h 2504437"/>
              <a:gd name="connsiteX5466" fmla="*/ 365557 w 3243376"/>
              <a:gd name="connsiteY5466" fmla="*/ 1377257 h 2504437"/>
              <a:gd name="connsiteX5467" fmla="*/ 343105 w 3243376"/>
              <a:gd name="connsiteY5467" fmla="*/ 1365744 h 2504437"/>
              <a:gd name="connsiteX5468" fmla="*/ 320653 w 3243376"/>
              <a:gd name="connsiteY5468" fmla="*/ 1343291 h 2504437"/>
              <a:gd name="connsiteX5469" fmla="*/ 332166 w 3243376"/>
              <a:gd name="connsiteY5469" fmla="*/ 1354805 h 2504437"/>
              <a:gd name="connsiteX5470" fmla="*/ 309715 w 3243376"/>
              <a:gd name="connsiteY5470" fmla="*/ 1399708 h 2504437"/>
              <a:gd name="connsiteX5471" fmla="*/ 298202 w 3243376"/>
              <a:gd name="connsiteY5471" fmla="*/ 1399708 h 2504437"/>
              <a:gd name="connsiteX5472" fmla="*/ 286688 w 3243376"/>
              <a:gd name="connsiteY5472" fmla="*/ 1433674 h 2504437"/>
              <a:gd name="connsiteX5473" fmla="*/ 241209 w 3243376"/>
              <a:gd name="connsiteY5473" fmla="*/ 1512541 h 2504437"/>
              <a:gd name="connsiteX5474" fmla="*/ 184217 w 3243376"/>
              <a:gd name="connsiteY5474" fmla="*/ 1591409 h 2504437"/>
              <a:gd name="connsiteX5475" fmla="*/ 184217 w 3243376"/>
              <a:gd name="connsiteY5475" fmla="*/ 1568958 h 2504437"/>
              <a:gd name="connsiteX5476" fmla="*/ 195731 w 3243376"/>
              <a:gd name="connsiteY5476" fmla="*/ 1568958 h 2504437"/>
              <a:gd name="connsiteX5477" fmla="*/ 195730 w 3243376"/>
              <a:gd name="connsiteY5477" fmla="*/ 1546506 h 2504437"/>
              <a:gd name="connsiteX5478" fmla="*/ 118743 w 3243376"/>
              <a:gd name="connsiteY5478" fmla="*/ 1563993 h 2504437"/>
              <a:gd name="connsiteX5479" fmla="*/ 105698 w 3243376"/>
              <a:gd name="connsiteY5479" fmla="*/ 1572428 h 2504437"/>
              <a:gd name="connsiteX5480" fmla="*/ 884403 w 3243376"/>
              <a:gd name="connsiteY5480" fmla="*/ 0 h 2504437"/>
              <a:gd name="connsiteX5481" fmla="*/ 2547659 w 3243376"/>
              <a:gd name="connsiteY5481" fmla="*/ 823685 h 2504437"/>
              <a:gd name="connsiteX5482" fmla="*/ 2544502 w 3243376"/>
              <a:gd name="connsiteY5482" fmla="*/ 829211 h 2504437"/>
              <a:gd name="connsiteX5483" fmla="*/ 2556016 w 3243376"/>
              <a:gd name="connsiteY5483" fmla="*/ 829211 h 2504437"/>
              <a:gd name="connsiteX5484" fmla="*/ 2552777 w 3243376"/>
              <a:gd name="connsiteY5484" fmla="*/ 827411 h 2504437"/>
              <a:gd name="connsiteX5485" fmla="*/ 2553471 w 3243376"/>
              <a:gd name="connsiteY5485" fmla="*/ 826564 h 2504437"/>
              <a:gd name="connsiteX5486" fmla="*/ 2568494 w 3243376"/>
              <a:gd name="connsiteY5486" fmla="*/ 834003 h 2504437"/>
              <a:gd name="connsiteX5487" fmla="*/ 2568725 w 3243376"/>
              <a:gd name="connsiteY5487" fmla="*/ 835290 h 2504437"/>
              <a:gd name="connsiteX5488" fmla="*/ 2556016 w 3243376"/>
              <a:gd name="connsiteY5488" fmla="*/ 840148 h 2504437"/>
              <a:gd name="connsiteX5489" fmla="*/ 2567529 w 3243376"/>
              <a:gd name="connsiteY5489" fmla="*/ 840147 h 2504437"/>
              <a:gd name="connsiteX5490" fmla="*/ 2572386 w 3243376"/>
              <a:gd name="connsiteY5490" fmla="*/ 854477 h 2504437"/>
              <a:gd name="connsiteX5491" fmla="*/ 2567529 w 3243376"/>
              <a:gd name="connsiteY5491" fmla="*/ 862600 h 2504437"/>
              <a:gd name="connsiteX5492" fmla="*/ 2574653 w 3243376"/>
              <a:gd name="connsiteY5492" fmla="*/ 862600 h 2504437"/>
              <a:gd name="connsiteX5493" fmla="*/ 2575140 w 3243376"/>
              <a:gd name="connsiteY5493" fmla="*/ 862600 h 2504437"/>
              <a:gd name="connsiteX5494" fmla="*/ 2579043 w 3243376"/>
              <a:gd name="connsiteY5494" fmla="*/ 874114 h 2504437"/>
              <a:gd name="connsiteX5495" fmla="*/ 2589981 w 3243376"/>
              <a:gd name="connsiteY5495" fmla="*/ 862600 h 2504437"/>
              <a:gd name="connsiteX5496" fmla="*/ 2575140 w 3243376"/>
              <a:gd name="connsiteY5496" fmla="*/ 862600 h 2504437"/>
              <a:gd name="connsiteX5497" fmla="*/ 2573285 w 3243376"/>
              <a:gd name="connsiteY5497" fmla="*/ 857131 h 2504437"/>
              <a:gd name="connsiteX5498" fmla="*/ 2572386 w 3243376"/>
              <a:gd name="connsiteY5498" fmla="*/ 854477 h 2504437"/>
              <a:gd name="connsiteX5499" fmla="*/ 2580266 w 3243376"/>
              <a:gd name="connsiteY5499" fmla="*/ 841299 h 2504437"/>
              <a:gd name="connsiteX5500" fmla="*/ 2579970 w 3243376"/>
              <a:gd name="connsiteY5500" fmla="*/ 839687 h 2504437"/>
              <a:gd name="connsiteX5501" fmla="*/ 2713497 w 3243376"/>
              <a:gd name="connsiteY5501" fmla="*/ 905813 h 2504437"/>
              <a:gd name="connsiteX5502" fmla="*/ 2710127 w 3243376"/>
              <a:gd name="connsiteY5502" fmla="*/ 908330 h 2504437"/>
              <a:gd name="connsiteX5503" fmla="*/ 2694179 w 3243376"/>
              <a:gd name="connsiteY5503" fmla="*/ 903473 h 2504437"/>
              <a:gd name="connsiteX5504" fmla="*/ 2682665 w 3243376"/>
              <a:gd name="connsiteY5504" fmla="*/ 914986 h 2504437"/>
              <a:gd name="connsiteX5505" fmla="*/ 2694179 w 3243376"/>
              <a:gd name="connsiteY5505" fmla="*/ 903473 h 2504437"/>
              <a:gd name="connsiteX5506" fmla="*/ 2682665 w 3243376"/>
              <a:gd name="connsiteY5506" fmla="*/ 925924 h 2504437"/>
              <a:gd name="connsiteX5507" fmla="*/ 2682665 w 3243376"/>
              <a:gd name="connsiteY5507" fmla="*/ 914411 h 2504437"/>
              <a:gd name="connsiteX5508" fmla="*/ 2660213 w 3243376"/>
              <a:gd name="connsiteY5508" fmla="*/ 925924 h 2504437"/>
              <a:gd name="connsiteX5509" fmla="*/ 2660213 w 3243376"/>
              <a:gd name="connsiteY5509" fmla="*/ 914411 h 2504437"/>
              <a:gd name="connsiteX5510" fmla="*/ 2626248 w 3243376"/>
              <a:gd name="connsiteY5510" fmla="*/ 902897 h 2504437"/>
              <a:gd name="connsiteX5511" fmla="*/ 2614735 w 3243376"/>
              <a:gd name="connsiteY5511" fmla="*/ 936862 h 2504437"/>
              <a:gd name="connsiteX5512" fmla="*/ 2626248 w 3243376"/>
              <a:gd name="connsiteY5512" fmla="*/ 925349 h 2504437"/>
              <a:gd name="connsiteX5513" fmla="*/ 2614735 w 3243376"/>
              <a:gd name="connsiteY5513" fmla="*/ 913836 h 2504437"/>
              <a:gd name="connsiteX5514" fmla="*/ 2626248 w 3243376"/>
              <a:gd name="connsiteY5514" fmla="*/ 913836 h 2504437"/>
              <a:gd name="connsiteX5515" fmla="*/ 2626248 w 3243376"/>
              <a:gd name="connsiteY5515" fmla="*/ 902322 h 2504437"/>
              <a:gd name="connsiteX5516" fmla="*/ 2626248 w 3243376"/>
              <a:gd name="connsiteY5516" fmla="*/ 879870 h 2504437"/>
              <a:gd name="connsiteX5517" fmla="*/ 2603797 w 3243376"/>
              <a:gd name="connsiteY5517" fmla="*/ 936286 h 2504437"/>
              <a:gd name="connsiteX5518" fmla="*/ 2592282 w 3243376"/>
              <a:gd name="connsiteY5518" fmla="*/ 936286 h 2504437"/>
              <a:gd name="connsiteX5519" fmla="*/ 2603797 w 3243376"/>
              <a:gd name="connsiteY5519" fmla="*/ 947800 h 2504437"/>
              <a:gd name="connsiteX5520" fmla="*/ 2615310 w 3243376"/>
              <a:gd name="connsiteY5520" fmla="*/ 947800 h 2504437"/>
              <a:gd name="connsiteX5521" fmla="*/ 2626824 w 3243376"/>
              <a:gd name="connsiteY5521" fmla="*/ 970252 h 2504437"/>
              <a:gd name="connsiteX5522" fmla="*/ 2638337 w 3243376"/>
              <a:gd name="connsiteY5522" fmla="*/ 947800 h 2504437"/>
              <a:gd name="connsiteX5523" fmla="*/ 2649851 w 3243376"/>
              <a:gd name="connsiteY5523" fmla="*/ 947800 h 2504437"/>
              <a:gd name="connsiteX5524" fmla="*/ 2649851 w 3243376"/>
              <a:gd name="connsiteY5524" fmla="*/ 958163 h 2504437"/>
              <a:gd name="connsiteX5525" fmla="*/ 2648124 w 3243376"/>
              <a:gd name="connsiteY5525" fmla="*/ 958738 h 2504437"/>
              <a:gd name="connsiteX5526" fmla="*/ 2649803 w 3243376"/>
              <a:gd name="connsiteY5526" fmla="*/ 959456 h 2504437"/>
              <a:gd name="connsiteX5527" fmla="*/ 2641288 w 3243376"/>
              <a:gd name="connsiteY5527" fmla="*/ 984716 h 2504437"/>
              <a:gd name="connsiteX5528" fmla="*/ 2615886 w 3243376"/>
              <a:gd name="connsiteY5528" fmla="*/ 993279 h 2504437"/>
              <a:gd name="connsiteX5529" fmla="*/ 2614447 w 3243376"/>
              <a:gd name="connsiteY5529" fmla="*/ 976296 h 2504437"/>
              <a:gd name="connsiteX5530" fmla="*/ 2612148 w 3243376"/>
              <a:gd name="connsiteY5530" fmla="*/ 972420 h 2504437"/>
              <a:gd name="connsiteX5531" fmla="*/ 2615310 w 3243376"/>
              <a:gd name="connsiteY5531" fmla="*/ 970252 h 2504437"/>
              <a:gd name="connsiteX5532" fmla="*/ 2610862 w 3243376"/>
              <a:gd name="connsiteY5532" fmla="*/ 970252 h 2504437"/>
              <a:gd name="connsiteX5533" fmla="*/ 2604373 w 3243376"/>
              <a:gd name="connsiteY5533" fmla="*/ 959314 h 2504437"/>
              <a:gd name="connsiteX5534" fmla="*/ 2581921 w 3243376"/>
              <a:gd name="connsiteY5534" fmla="*/ 947800 h 2504437"/>
              <a:gd name="connsiteX5535" fmla="*/ 2581921 w 3243376"/>
              <a:gd name="connsiteY5535" fmla="*/ 913836 h 2504437"/>
              <a:gd name="connsiteX5536" fmla="*/ 2580482 w 3243376"/>
              <a:gd name="connsiteY5536" fmla="*/ 909518 h 2504437"/>
              <a:gd name="connsiteX5537" fmla="*/ 2572911 w 3243376"/>
              <a:gd name="connsiteY5537" fmla="*/ 912762 h 2504437"/>
              <a:gd name="connsiteX5538" fmla="*/ 2573405 w 3243376"/>
              <a:gd name="connsiteY5538" fmla="*/ 910838 h 2504437"/>
              <a:gd name="connsiteX5539" fmla="*/ 2581417 w 3243376"/>
              <a:gd name="connsiteY5539" fmla="*/ 902825 h 2504437"/>
              <a:gd name="connsiteX5540" fmla="*/ 2592859 w 3243376"/>
              <a:gd name="connsiteY5540" fmla="*/ 891383 h 2504437"/>
              <a:gd name="connsiteX5541" fmla="*/ 2581346 w 3243376"/>
              <a:gd name="connsiteY5541" fmla="*/ 879870 h 2504437"/>
              <a:gd name="connsiteX5542" fmla="*/ 2573405 w 3243376"/>
              <a:gd name="connsiteY5542" fmla="*/ 910838 h 2504437"/>
              <a:gd name="connsiteX5543" fmla="*/ 2570407 w 3243376"/>
              <a:gd name="connsiteY5543" fmla="*/ 913836 h 2504437"/>
              <a:gd name="connsiteX5544" fmla="*/ 2572911 w 3243376"/>
              <a:gd name="connsiteY5544" fmla="*/ 912762 h 2504437"/>
              <a:gd name="connsiteX5545" fmla="*/ 2572710 w 3243376"/>
              <a:gd name="connsiteY5545" fmla="*/ 913547 h 2504437"/>
              <a:gd name="connsiteX5546" fmla="*/ 2581346 w 3243376"/>
              <a:gd name="connsiteY5546" fmla="*/ 947224 h 2504437"/>
              <a:gd name="connsiteX5547" fmla="*/ 2569832 w 3243376"/>
              <a:gd name="connsiteY5547" fmla="*/ 935711 h 2504437"/>
              <a:gd name="connsiteX5548" fmla="*/ 2569832 w 3243376"/>
              <a:gd name="connsiteY5548" fmla="*/ 913259 h 2504437"/>
              <a:gd name="connsiteX5549" fmla="*/ 2547380 w 3243376"/>
              <a:gd name="connsiteY5549" fmla="*/ 924773 h 2504437"/>
              <a:gd name="connsiteX5550" fmla="*/ 2552417 w 3243376"/>
              <a:gd name="connsiteY5550" fmla="*/ 934937 h 2504437"/>
              <a:gd name="connsiteX5551" fmla="*/ 2552425 w 3243376"/>
              <a:gd name="connsiteY5551" fmla="*/ 935057 h 2504437"/>
              <a:gd name="connsiteX5552" fmla="*/ 2544502 w 3243376"/>
              <a:gd name="connsiteY5552" fmla="*/ 930530 h 2504437"/>
              <a:gd name="connsiteX5553" fmla="*/ 2550259 w 3243376"/>
              <a:gd name="connsiteY5553" fmla="*/ 940604 h 2504437"/>
              <a:gd name="connsiteX5554" fmla="*/ 2552825 w 3243376"/>
              <a:gd name="connsiteY5554" fmla="*/ 941246 h 2504437"/>
              <a:gd name="connsiteX5555" fmla="*/ 2553137 w 3243376"/>
              <a:gd name="connsiteY5555" fmla="*/ 946073 h 2504437"/>
              <a:gd name="connsiteX5556" fmla="*/ 2558894 w 3243376"/>
              <a:gd name="connsiteY5556" fmla="*/ 958738 h 2504437"/>
              <a:gd name="connsiteX5557" fmla="*/ 2547380 w 3243376"/>
              <a:gd name="connsiteY5557" fmla="*/ 958738 h 2504437"/>
              <a:gd name="connsiteX5558" fmla="*/ 2558894 w 3243376"/>
              <a:gd name="connsiteY5558" fmla="*/ 1003641 h 2504437"/>
              <a:gd name="connsiteX5559" fmla="*/ 2563211 w 3243376"/>
              <a:gd name="connsiteY5559" fmla="*/ 992631 h 2504437"/>
              <a:gd name="connsiteX5560" fmla="*/ 2561152 w 3243376"/>
              <a:gd name="connsiteY5560" fmla="*/ 987174 h 2504437"/>
              <a:gd name="connsiteX5561" fmla="*/ 2567529 w 3243376"/>
              <a:gd name="connsiteY5561" fmla="*/ 988170 h 2504437"/>
              <a:gd name="connsiteX5562" fmla="*/ 2567529 w 3243376"/>
              <a:gd name="connsiteY5562" fmla="*/ 997884 h 2504437"/>
              <a:gd name="connsiteX5563" fmla="*/ 2579042 w 3243376"/>
              <a:gd name="connsiteY5563" fmla="*/ 997884 h 2504437"/>
              <a:gd name="connsiteX5564" fmla="*/ 2579043 w 3243376"/>
              <a:gd name="connsiteY5564" fmla="*/ 986371 h 2504437"/>
              <a:gd name="connsiteX5565" fmla="*/ 2567529 w 3243376"/>
              <a:gd name="connsiteY5565" fmla="*/ 986371 h 2504437"/>
              <a:gd name="connsiteX5566" fmla="*/ 2560849 w 3243376"/>
              <a:gd name="connsiteY5566" fmla="*/ 986371 h 2504437"/>
              <a:gd name="connsiteX5567" fmla="*/ 2558894 w 3243376"/>
              <a:gd name="connsiteY5567" fmla="*/ 981190 h 2504437"/>
              <a:gd name="connsiteX5568" fmla="*/ 2570407 w 3243376"/>
              <a:gd name="connsiteY5568" fmla="*/ 969676 h 2504437"/>
              <a:gd name="connsiteX5569" fmla="*/ 2558894 w 3243376"/>
              <a:gd name="connsiteY5569" fmla="*/ 947224 h 2504437"/>
              <a:gd name="connsiteX5570" fmla="*/ 2570407 w 3243376"/>
              <a:gd name="connsiteY5570" fmla="*/ 958738 h 2504437"/>
              <a:gd name="connsiteX5571" fmla="*/ 2581921 w 3243376"/>
              <a:gd name="connsiteY5571" fmla="*/ 958738 h 2504437"/>
              <a:gd name="connsiteX5572" fmla="*/ 2604373 w 3243376"/>
              <a:gd name="connsiteY5572" fmla="*/ 970252 h 2504437"/>
              <a:gd name="connsiteX5573" fmla="*/ 2592859 w 3243376"/>
              <a:gd name="connsiteY5573" fmla="*/ 970252 h 2504437"/>
              <a:gd name="connsiteX5574" fmla="*/ 2603869 w 3243376"/>
              <a:gd name="connsiteY5574" fmla="*/ 970252 h 2504437"/>
              <a:gd name="connsiteX5575" fmla="*/ 2610862 w 3243376"/>
              <a:gd name="connsiteY5575" fmla="*/ 970252 h 2504437"/>
              <a:gd name="connsiteX5576" fmla="*/ 2612148 w 3243376"/>
              <a:gd name="connsiteY5576" fmla="*/ 972420 h 2504437"/>
              <a:gd name="connsiteX5577" fmla="*/ 2605236 w 3243376"/>
              <a:gd name="connsiteY5577" fmla="*/ 977160 h 2504437"/>
              <a:gd name="connsiteX5578" fmla="*/ 2603797 w 3243376"/>
              <a:gd name="connsiteY5578" fmla="*/ 992703 h 2504437"/>
              <a:gd name="connsiteX5579" fmla="*/ 2603797 w 3243376"/>
              <a:gd name="connsiteY5579" fmla="*/ 981190 h 2504437"/>
              <a:gd name="connsiteX5580" fmla="*/ 2592282 w 3243376"/>
              <a:gd name="connsiteY5580" fmla="*/ 992703 h 2504437"/>
              <a:gd name="connsiteX5581" fmla="*/ 2592283 w 3243376"/>
              <a:gd name="connsiteY5581" fmla="*/ 1015154 h 2504437"/>
              <a:gd name="connsiteX5582" fmla="*/ 2614735 w 3243376"/>
              <a:gd name="connsiteY5582" fmla="*/ 1003641 h 2504437"/>
              <a:gd name="connsiteX5583" fmla="*/ 2625960 w 3243376"/>
              <a:gd name="connsiteY5583" fmla="*/ 1013715 h 2504437"/>
              <a:gd name="connsiteX5584" fmla="*/ 2635458 w 3243376"/>
              <a:gd name="connsiteY5584" fmla="*/ 1014933 h 2504437"/>
              <a:gd name="connsiteX5585" fmla="*/ 2637186 w 3243376"/>
              <a:gd name="connsiteY5585" fmla="*/ 1015155 h 2504437"/>
              <a:gd name="connsiteX5586" fmla="*/ 2637186 w 3243376"/>
              <a:gd name="connsiteY5586" fmla="*/ 1017817 h 2504437"/>
              <a:gd name="connsiteX5587" fmla="*/ 2637186 w 3243376"/>
              <a:gd name="connsiteY5587" fmla="*/ 1015155 h 2504437"/>
              <a:gd name="connsiteX5588" fmla="*/ 2637186 w 3243376"/>
              <a:gd name="connsiteY5588" fmla="*/ 1015155 h 2504437"/>
              <a:gd name="connsiteX5589" fmla="*/ 2637186 w 3243376"/>
              <a:gd name="connsiteY5589" fmla="*/ 1003641 h 2504437"/>
              <a:gd name="connsiteX5590" fmla="*/ 2659638 w 3243376"/>
              <a:gd name="connsiteY5590" fmla="*/ 992128 h 2504437"/>
              <a:gd name="connsiteX5591" fmla="*/ 2659638 w 3243376"/>
              <a:gd name="connsiteY5591" fmla="*/ 1003641 h 2504437"/>
              <a:gd name="connsiteX5592" fmla="*/ 2660933 w 3243376"/>
              <a:gd name="connsiteY5592" fmla="*/ 964216 h 2504437"/>
              <a:gd name="connsiteX5593" fmla="*/ 2649803 w 3243376"/>
              <a:gd name="connsiteY5593" fmla="*/ 959456 h 2504437"/>
              <a:gd name="connsiteX5594" fmla="*/ 2649851 w 3243376"/>
              <a:gd name="connsiteY5594" fmla="*/ 959314 h 2504437"/>
              <a:gd name="connsiteX5595" fmla="*/ 2649851 w 3243376"/>
              <a:gd name="connsiteY5595" fmla="*/ 958163 h 2504437"/>
              <a:gd name="connsiteX5596" fmla="*/ 2661445 w 3243376"/>
              <a:gd name="connsiteY5596" fmla="*/ 954303 h 2504437"/>
              <a:gd name="connsiteX5597" fmla="*/ 2682090 w 3243376"/>
              <a:gd name="connsiteY5597" fmla="*/ 970252 h 2504437"/>
              <a:gd name="connsiteX5598" fmla="*/ 2682090 w 3243376"/>
              <a:gd name="connsiteY5598" fmla="*/ 992703 h 2504437"/>
              <a:gd name="connsiteX5599" fmla="*/ 2659637 w 3243376"/>
              <a:gd name="connsiteY5599" fmla="*/ 1004216 h 2504437"/>
              <a:gd name="connsiteX5600" fmla="*/ 2648124 w 3243376"/>
              <a:gd name="connsiteY5600" fmla="*/ 1004216 h 2504437"/>
              <a:gd name="connsiteX5601" fmla="*/ 2659638 w 3243376"/>
              <a:gd name="connsiteY5601" fmla="*/ 1015730 h 2504437"/>
              <a:gd name="connsiteX5602" fmla="*/ 2648124 w 3243376"/>
              <a:gd name="connsiteY5602" fmla="*/ 1015730 h 2504437"/>
              <a:gd name="connsiteX5603" fmla="*/ 2659638 w 3243376"/>
              <a:gd name="connsiteY5603" fmla="*/ 1027244 h 2504437"/>
              <a:gd name="connsiteX5604" fmla="*/ 2682090 w 3243376"/>
              <a:gd name="connsiteY5604" fmla="*/ 1015731 h 2504437"/>
              <a:gd name="connsiteX5605" fmla="*/ 2682090 w 3243376"/>
              <a:gd name="connsiteY5605" fmla="*/ 1038182 h 2504437"/>
              <a:gd name="connsiteX5606" fmla="*/ 2670575 w 3243376"/>
              <a:gd name="connsiteY5606" fmla="*/ 1049695 h 2504437"/>
              <a:gd name="connsiteX5607" fmla="*/ 2659062 w 3243376"/>
              <a:gd name="connsiteY5607" fmla="*/ 1027244 h 2504437"/>
              <a:gd name="connsiteX5608" fmla="*/ 2647549 w 3243376"/>
              <a:gd name="connsiteY5608" fmla="*/ 1049695 h 2504437"/>
              <a:gd name="connsiteX5609" fmla="*/ 2648988 w 3243376"/>
              <a:gd name="connsiteY5609" fmla="*/ 1055451 h 2504437"/>
              <a:gd name="connsiteX5610" fmla="*/ 2649867 w 3243376"/>
              <a:gd name="connsiteY5610" fmla="*/ 1055954 h 2504437"/>
              <a:gd name="connsiteX5611" fmla="*/ 2652292 w 3243376"/>
              <a:gd name="connsiteY5611" fmla="*/ 1062501 h 2504437"/>
              <a:gd name="connsiteX5612" fmla="*/ 2649167 w 3243376"/>
              <a:gd name="connsiteY5612" fmla="*/ 1063097 h 2504437"/>
              <a:gd name="connsiteX5613" fmla="*/ 2650966 w 3243376"/>
              <a:gd name="connsiteY5613" fmla="*/ 1075295 h 2504437"/>
              <a:gd name="connsiteX5614" fmla="*/ 2648019 w 3243376"/>
              <a:gd name="connsiteY5614" fmla="*/ 1082509 h 2504437"/>
              <a:gd name="connsiteX5615" fmla="*/ 2641216 w 3243376"/>
              <a:gd name="connsiteY5615" fmla="*/ 1082509 h 2504437"/>
              <a:gd name="connsiteX5616" fmla="*/ 2636925 w 3243376"/>
              <a:gd name="connsiteY5616" fmla="*/ 1082509 h 2504437"/>
              <a:gd name="connsiteX5617" fmla="*/ 2627112 w 3243376"/>
              <a:gd name="connsiteY5617" fmla="*/ 1060849 h 2504437"/>
              <a:gd name="connsiteX5618" fmla="*/ 2625673 w 3243376"/>
              <a:gd name="connsiteY5618" fmla="*/ 1038182 h 2504437"/>
              <a:gd name="connsiteX5619" fmla="*/ 2614159 w 3243376"/>
              <a:gd name="connsiteY5619" fmla="*/ 1049695 h 2504437"/>
              <a:gd name="connsiteX5620" fmla="*/ 2625673 w 3243376"/>
              <a:gd name="connsiteY5620" fmla="*/ 1061209 h 2504437"/>
              <a:gd name="connsiteX5621" fmla="*/ 2625673 w 3243376"/>
              <a:gd name="connsiteY5621" fmla="*/ 1083661 h 2504437"/>
              <a:gd name="connsiteX5622" fmla="*/ 2603220 w 3243376"/>
              <a:gd name="connsiteY5622" fmla="*/ 1072147 h 2504437"/>
              <a:gd name="connsiteX5623" fmla="*/ 2603221 w 3243376"/>
              <a:gd name="connsiteY5623" fmla="*/ 1106112 h 2504437"/>
              <a:gd name="connsiteX5624" fmla="*/ 2637186 w 3243376"/>
              <a:gd name="connsiteY5624" fmla="*/ 1094598 h 2504437"/>
              <a:gd name="connsiteX5625" fmla="*/ 2637186 w 3243376"/>
              <a:gd name="connsiteY5625" fmla="*/ 1128564 h 2504437"/>
              <a:gd name="connsiteX5626" fmla="*/ 2625673 w 3243376"/>
              <a:gd name="connsiteY5626" fmla="*/ 1117050 h 2504437"/>
              <a:gd name="connsiteX5627" fmla="*/ 2629990 w 3243376"/>
              <a:gd name="connsiteY5627" fmla="*/ 1125685 h 2504437"/>
              <a:gd name="connsiteX5628" fmla="*/ 2630192 w 3243376"/>
              <a:gd name="connsiteY5628" fmla="*/ 1124879 h 2504437"/>
              <a:gd name="connsiteX5629" fmla="*/ 2641000 w 3243376"/>
              <a:gd name="connsiteY5629" fmla="*/ 1143603 h 2504437"/>
              <a:gd name="connsiteX5630" fmla="*/ 2648124 w 3243376"/>
              <a:gd name="connsiteY5630" fmla="*/ 1161953 h 2504437"/>
              <a:gd name="connsiteX5631" fmla="*/ 2646325 w 3243376"/>
              <a:gd name="connsiteY5631" fmla="*/ 1165191 h 2504437"/>
              <a:gd name="connsiteX5632" fmla="*/ 2646207 w 3243376"/>
              <a:gd name="connsiteY5632" fmla="*/ 1165094 h 2504437"/>
              <a:gd name="connsiteX5633" fmla="*/ 2647549 w 3243376"/>
              <a:gd name="connsiteY5633" fmla="*/ 1162528 h 2504437"/>
              <a:gd name="connsiteX5634" fmla="*/ 2642172 w 3243376"/>
              <a:gd name="connsiteY5634" fmla="*/ 1161793 h 2504437"/>
              <a:gd name="connsiteX5635" fmla="*/ 2638410 w 3243376"/>
              <a:gd name="connsiteY5635" fmla="*/ 1158715 h 2504437"/>
              <a:gd name="connsiteX5636" fmla="*/ 2637086 w 3243376"/>
              <a:gd name="connsiteY5636" fmla="*/ 1161098 h 2504437"/>
              <a:gd name="connsiteX5637" fmla="*/ 2635649 w 3243376"/>
              <a:gd name="connsiteY5637" fmla="*/ 1160902 h 2504437"/>
              <a:gd name="connsiteX5638" fmla="*/ 2626536 w 3243376"/>
              <a:gd name="connsiteY5638" fmla="*/ 1150943 h 2504437"/>
              <a:gd name="connsiteX5639" fmla="*/ 2625096 w 3243376"/>
              <a:gd name="connsiteY5639" fmla="*/ 1139501 h 2504437"/>
              <a:gd name="connsiteX5640" fmla="*/ 2613584 w 3243376"/>
              <a:gd name="connsiteY5640" fmla="*/ 1151015 h 2504437"/>
              <a:gd name="connsiteX5641" fmla="*/ 2634389 w 3243376"/>
              <a:gd name="connsiteY5641" fmla="*/ 1160729 h 2504437"/>
              <a:gd name="connsiteX5642" fmla="*/ 2635649 w 3243376"/>
              <a:gd name="connsiteY5642" fmla="*/ 1160902 h 2504437"/>
              <a:gd name="connsiteX5643" fmla="*/ 2636611 w 3243376"/>
              <a:gd name="connsiteY5643" fmla="*/ 1161953 h 2504437"/>
              <a:gd name="connsiteX5644" fmla="*/ 2637086 w 3243376"/>
              <a:gd name="connsiteY5644" fmla="*/ 1161098 h 2504437"/>
              <a:gd name="connsiteX5645" fmla="*/ 2642172 w 3243376"/>
              <a:gd name="connsiteY5645" fmla="*/ 1161793 h 2504437"/>
              <a:gd name="connsiteX5646" fmla="*/ 2642368 w 3243376"/>
              <a:gd name="connsiteY5646" fmla="*/ 1161953 h 2504437"/>
              <a:gd name="connsiteX5647" fmla="*/ 2646207 w 3243376"/>
              <a:gd name="connsiteY5647" fmla="*/ 1165094 h 2504437"/>
              <a:gd name="connsiteX5648" fmla="*/ 2641791 w 3243376"/>
              <a:gd name="connsiteY5648" fmla="*/ 1173538 h 2504437"/>
              <a:gd name="connsiteX5649" fmla="*/ 2636034 w 3243376"/>
              <a:gd name="connsiteY5649" fmla="*/ 1184980 h 2504437"/>
              <a:gd name="connsiteX5650" fmla="*/ 2647549 w 3243376"/>
              <a:gd name="connsiteY5650" fmla="*/ 1184980 h 2504437"/>
              <a:gd name="connsiteX5651" fmla="*/ 2653305 w 3243376"/>
              <a:gd name="connsiteY5651" fmla="*/ 1178071 h 2504437"/>
              <a:gd name="connsiteX5652" fmla="*/ 2657593 w 3243376"/>
              <a:gd name="connsiteY5652" fmla="*/ 1166493 h 2504437"/>
              <a:gd name="connsiteX5653" fmla="*/ 2658486 w 3243376"/>
              <a:gd name="connsiteY5653" fmla="*/ 1165983 h 2504437"/>
              <a:gd name="connsiteX5654" fmla="*/ 2657782 w 3243376"/>
              <a:gd name="connsiteY5654" fmla="*/ 1165983 h 2504437"/>
              <a:gd name="connsiteX5655" fmla="*/ 2659062 w 3243376"/>
              <a:gd name="connsiteY5655" fmla="*/ 1162528 h 2504437"/>
              <a:gd name="connsiteX5656" fmla="*/ 2659062 w 3243376"/>
              <a:gd name="connsiteY5656" fmla="*/ 1184979 h 2504437"/>
              <a:gd name="connsiteX5657" fmla="*/ 2636611 w 3243376"/>
              <a:gd name="connsiteY5657" fmla="*/ 1196494 h 2504437"/>
              <a:gd name="connsiteX5658" fmla="*/ 2648124 w 3243376"/>
              <a:gd name="connsiteY5658" fmla="*/ 1208007 h 2504437"/>
              <a:gd name="connsiteX5659" fmla="*/ 2636611 w 3243376"/>
              <a:gd name="connsiteY5659" fmla="*/ 1219520 h 2504437"/>
              <a:gd name="connsiteX5660" fmla="*/ 2648124 w 3243376"/>
              <a:gd name="connsiteY5660" fmla="*/ 1231035 h 2504437"/>
              <a:gd name="connsiteX5661" fmla="*/ 2636611 w 3243376"/>
              <a:gd name="connsiteY5661" fmla="*/ 1242548 h 2504437"/>
              <a:gd name="connsiteX5662" fmla="*/ 2648124 w 3243376"/>
              <a:gd name="connsiteY5662" fmla="*/ 1264999 h 2504437"/>
              <a:gd name="connsiteX5663" fmla="*/ 2659637 w 3243376"/>
              <a:gd name="connsiteY5663" fmla="*/ 1242548 h 2504437"/>
              <a:gd name="connsiteX5664" fmla="*/ 2648124 w 3243376"/>
              <a:gd name="connsiteY5664" fmla="*/ 1220097 h 2504437"/>
              <a:gd name="connsiteX5665" fmla="*/ 2659638 w 3243376"/>
              <a:gd name="connsiteY5665" fmla="*/ 1231610 h 2504437"/>
              <a:gd name="connsiteX5666" fmla="*/ 2671152 w 3243376"/>
              <a:gd name="connsiteY5666" fmla="*/ 1254061 h 2504437"/>
              <a:gd name="connsiteX5667" fmla="*/ 2682665 w 3243376"/>
              <a:gd name="connsiteY5667" fmla="*/ 1231610 h 2504437"/>
              <a:gd name="connsiteX5668" fmla="*/ 2694179 w 3243376"/>
              <a:gd name="connsiteY5668" fmla="*/ 1231610 h 2504437"/>
              <a:gd name="connsiteX5669" fmla="*/ 2682665 w 3243376"/>
              <a:gd name="connsiteY5669" fmla="*/ 1254061 h 2504437"/>
              <a:gd name="connsiteX5670" fmla="*/ 2694179 w 3243376"/>
              <a:gd name="connsiteY5670" fmla="*/ 1220097 h 2504437"/>
              <a:gd name="connsiteX5671" fmla="*/ 2689861 w 3243376"/>
              <a:gd name="connsiteY5671" fmla="*/ 1204769 h 2504437"/>
              <a:gd name="connsiteX5672" fmla="*/ 2693150 w 3243376"/>
              <a:gd name="connsiteY5672" fmla="*/ 1199342 h 2504437"/>
              <a:gd name="connsiteX5673" fmla="*/ 2695689 w 3243376"/>
              <a:gd name="connsiteY5673" fmla="*/ 1199084 h 2504437"/>
              <a:gd name="connsiteX5674" fmla="*/ 2695473 w 3243376"/>
              <a:gd name="connsiteY5674" fmla="*/ 1198267 h 2504437"/>
              <a:gd name="connsiteX5675" fmla="*/ 2708571 w 3243376"/>
              <a:gd name="connsiteY5675" fmla="*/ 1204553 h 2504437"/>
              <a:gd name="connsiteX5676" fmla="*/ 2705692 w 3243376"/>
              <a:gd name="connsiteY5676" fmla="*/ 1220097 h 2504437"/>
              <a:gd name="connsiteX5677" fmla="*/ 2728144 w 3243376"/>
              <a:gd name="connsiteY5677" fmla="*/ 1220097 h 2504437"/>
              <a:gd name="connsiteX5678" fmla="*/ 2726836 w 3243376"/>
              <a:gd name="connsiteY5678" fmla="*/ 1229255 h 2504437"/>
              <a:gd name="connsiteX5679" fmla="*/ 2726345 w 3243376"/>
              <a:gd name="connsiteY5679" fmla="*/ 1228372 h 2504437"/>
              <a:gd name="connsiteX5680" fmla="*/ 2723604 w 3243376"/>
              <a:gd name="connsiteY5680" fmla="*/ 1230613 h 2504437"/>
              <a:gd name="connsiteX5681" fmla="*/ 2716630 w 3243376"/>
              <a:gd name="connsiteY5681" fmla="*/ 1231610 h 2504437"/>
              <a:gd name="connsiteX5682" fmla="*/ 2722387 w 3243376"/>
              <a:gd name="connsiteY5682" fmla="*/ 1231610 h 2504437"/>
              <a:gd name="connsiteX5683" fmla="*/ 2723604 w 3243376"/>
              <a:gd name="connsiteY5683" fmla="*/ 1230613 h 2504437"/>
              <a:gd name="connsiteX5684" fmla="*/ 2726705 w 3243376"/>
              <a:gd name="connsiteY5684" fmla="*/ 1230171 h 2504437"/>
              <a:gd name="connsiteX5685" fmla="*/ 2726836 w 3243376"/>
              <a:gd name="connsiteY5685" fmla="*/ 1229255 h 2504437"/>
              <a:gd name="connsiteX5686" fmla="*/ 2728144 w 3243376"/>
              <a:gd name="connsiteY5686" fmla="*/ 1231610 h 2504437"/>
              <a:gd name="connsiteX5687" fmla="*/ 2728387 w 3243376"/>
              <a:gd name="connsiteY5687" fmla="*/ 1242944 h 2504437"/>
              <a:gd name="connsiteX5688" fmla="*/ 2738671 w 3243376"/>
              <a:gd name="connsiteY5688" fmla="*/ 1243107 h 2504437"/>
              <a:gd name="connsiteX5689" fmla="*/ 2737929 w 3243376"/>
              <a:gd name="connsiteY5689" fmla="*/ 1244851 h 2504437"/>
              <a:gd name="connsiteX5690" fmla="*/ 2738336 w 3243376"/>
              <a:gd name="connsiteY5690" fmla="*/ 1244851 h 2504437"/>
              <a:gd name="connsiteX5691" fmla="*/ 2728992 w 3243376"/>
              <a:gd name="connsiteY5691" fmla="*/ 1257065 h 2504437"/>
              <a:gd name="connsiteX5692" fmla="*/ 2717206 w 3243376"/>
              <a:gd name="connsiteY5692" fmla="*/ 1254637 h 2504437"/>
              <a:gd name="connsiteX5693" fmla="*/ 2728648 w 3243376"/>
              <a:gd name="connsiteY5693" fmla="*/ 1257515 h 2504437"/>
              <a:gd name="connsiteX5694" fmla="*/ 2728992 w 3243376"/>
              <a:gd name="connsiteY5694" fmla="*/ 1257065 h 2504437"/>
              <a:gd name="connsiteX5695" fmla="*/ 2730869 w 3243376"/>
              <a:gd name="connsiteY5695" fmla="*/ 1257452 h 2504437"/>
              <a:gd name="connsiteX5696" fmla="*/ 2762685 w 3243376"/>
              <a:gd name="connsiteY5696" fmla="*/ 1243123 h 2504437"/>
              <a:gd name="connsiteX5697" fmla="*/ 2768441 w 3243376"/>
              <a:gd name="connsiteY5697" fmla="*/ 1254133 h 2504437"/>
              <a:gd name="connsiteX5698" fmla="*/ 2774007 w 3243376"/>
              <a:gd name="connsiteY5698" fmla="*/ 1265194 h 2504437"/>
              <a:gd name="connsiteX5699" fmla="*/ 2763188 w 3243376"/>
              <a:gd name="connsiteY5699" fmla="*/ 1276225 h 2504437"/>
              <a:gd name="connsiteX5700" fmla="*/ 2751747 w 3243376"/>
              <a:gd name="connsiteY5700" fmla="*/ 1287451 h 2504437"/>
              <a:gd name="connsiteX5701" fmla="*/ 2763260 w 3243376"/>
              <a:gd name="connsiteY5701" fmla="*/ 1298964 h 2504437"/>
              <a:gd name="connsiteX5702" fmla="*/ 2763260 w 3243376"/>
              <a:gd name="connsiteY5702" fmla="*/ 1321416 h 2504437"/>
              <a:gd name="connsiteX5703" fmla="*/ 2774773 w 3243376"/>
              <a:gd name="connsiteY5703" fmla="*/ 1309902 h 2504437"/>
              <a:gd name="connsiteX5704" fmla="*/ 2774774 w 3243376"/>
              <a:gd name="connsiteY5704" fmla="*/ 1321416 h 2504437"/>
              <a:gd name="connsiteX5705" fmla="*/ 2797225 w 3243376"/>
              <a:gd name="connsiteY5705" fmla="*/ 1321416 h 2504437"/>
              <a:gd name="connsiteX5706" fmla="*/ 2831189 w 3243376"/>
              <a:gd name="connsiteY5706" fmla="*/ 1355381 h 2504437"/>
              <a:gd name="connsiteX5707" fmla="*/ 2830960 w 3243376"/>
              <a:gd name="connsiteY5707" fmla="*/ 1347684 h 2504437"/>
              <a:gd name="connsiteX5708" fmla="*/ 2838385 w 3243376"/>
              <a:gd name="connsiteY5708" fmla="*/ 1351927 h 2504437"/>
              <a:gd name="connsiteX5709" fmla="*/ 2839825 w 3243376"/>
              <a:gd name="connsiteY5709" fmla="*/ 1357684 h 2504437"/>
              <a:gd name="connsiteX5710" fmla="*/ 2842703 w 3243376"/>
              <a:gd name="connsiteY5710" fmla="*/ 1343507 h 2504437"/>
              <a:gd name="connsiteX5711" fmla="*/ 2830901 w 3243376"/>
              <a:gd name="connsiteY5711" fmla="*/ 1345691 h 2504437"/>
              <a:gd name="connsiteX5712" fmla="*/ 2830838 w 3243376"/>
              <a:gd name="connsiteY5712" fmla="*/ 1343597 h 2504437"/>
              <a:gd name="connsiteX5713" fmla="*/ 2808739 w 3243376"/>
              <a:gd name="connsiteY5713" fmla="*/ 1321416 h 2504437"/>
              <a:gd name="connsiteX5714" fmla="*/ 2808739 w 3243376"/>
              <a:gd name="connsiteY5714" fmla="*/ 1287451 h 2504437"/>
              <a:gd name="connsiteX5715" fmla="*/ 2831189 w 3243376"/>
              <a:gd name="connsiteY5715" fmla="*/ 1287451 h 2504437"/>
              <a:gd name="connsiteX5716" fmla="*/ 2831190 w 3243376"/>
              <a:gd name="connsiteY5716" fmla="*/ 1298964 h 2504437"/>
              <a:gd name="connsiteX5717" fmla="*/ 2842703 w 3243376"/>
              <a:gd name="connsiteY5717" fmla="*/ 1287451 h 2504437"/>
              <a:gd name="connsiteX5718" fmla="*/ 2854217 w 3243376"/>
              <a:gd name="connsiteY5718" fmla="*/ 1321416 h 2504437"/>
              <a:gd name="connsiteX5719" fmla="*/ 2831766 w 3243376"/>
              <a:gd name="connsiteY5719" fmla="*/ 1321417 h 2504437"/>
              <a:gd name="connsiteX5720" fmla="*/ 2831765 w 3243376"/>
              <a:gd name="connsiteY5720" fmla="*/ 1332929 h 2504437"/>
              <a:gd name="connsiteX5721" fmla="*/ 2854217 w 3243376"/>
              <a:gd name="connsiteY5721" fmla="*/ 1321416 h 2504437"/>
              <a:gd name="connsiteX5722" fmla="*/ 2876669 w 3243376"/>
              <a:gd name="connsiteY5722" fmla="*/ 1343867 h 2504437"/>
              <a:gd name="connsiteX5723" fmla="*/ 2888182 w 3243376"/>
              <a:gd name="connsiteY5723" fmla="*/ 1332353 h 2504437"/>
              <a:gd name="connsiteX5724" fmla="*/ 2888182 w 3243376"/>
              <a:gd name="connsiteY5724" fmla="*/ 1320840 h 2504437"/>
              <a:gd name="connsiteX5725" fmla="*/ 2865730 w 3243376"/>
              <a:gd name="connsiteY5725" fmla="*/ 1309327 h 2504437"/>
              <a:gd name="connsiteX5726" fmla="*/ 2865731 w 3243376"/>
              <a:gd name="connsiteY5726" fmla="*/ 1297813 h 2504437"/>
              <a:gd name="connsiteX5727" fmla="*/ 2877244 w 3243376"/>
              <a:gd name="connsiteY5727" fmla="*/ 1297813 h 2504437"/>
              <a:gd name="connsiteX5728" fmla="*/ 2865730 w 3243376"/>
              <a:gd name="connsiteY5728" fmla="*/ 1263848 h 2504437"/>
              <a:gd name="connsiteX5729" fmla="*/ 2864868 w 3243376"/>
              <a:gd name="connsiteY5729" fmla="*/ 1263848 h 2504437"/>
              <a:gd name="connsiteX5730" fmla="*/ 2866019 w 3243376"/>
              <a:gd name="connsiteY5730" fmla="*/ 1259242 h 2504437"/>
              <a:gd name="connsiteX5731" fmla="*/ 2876093 w 3243376"/>
              <a:gd name="connsiteY5731" fmla="*/ 1253486 h 2504437"/>
              <a:gd name="connsiteX5732" fmla="*/ 2887606 w 3243376"/>
              <a:gd name="connsiteY5732" fmla="*/ 1287450 h 2504437"/>
              <a:gd name="connsiteX5733" fmla="*/ 2876093 w 3243376"/>
              <a:gd name="connsiteY5733" fmla="*/ 1298964 h 2504437"/>
              <a:gd name="connsiteX5734" fmla="*/ 2887606 w 3243376"/>
              <a:gd name="connsiteY5734" fmla="*/ 1310478 h 2504437"/>
              <a:gd name="connsiteX5735" fmla="*/ 2910058 w 3243376"/>
              <a:gd name="connsiteY5735" fmla="*/ 1298964 h 2504437"/>
              <a:gd name="connsiteX5736" fmla="*/ 2944024 w 3243376"/>
              <a:gd name="connsiteY5736" fmla="*/ 1343868 h 2504437"/>
              <a:gd name="connsiteX5737" fmla="*/ 2932510 w 3243376"/>
              <a:gd name="connsiteY5737" fmla="*/ 1343867 h 2504437"/>
              <a:gd name="connsiteX5738" fmla="*/ 2944023 w 3243376"/>
              <a:gd name="connsiteY5738" fmla="*/ 1388770 h 2504437"/>
              <a:gd name="connsiteX5739" fmla="*/ 2989501 w 3243376"/>
              <a:gd name="connsiteY5739" fmla="*/ 1433674 h 2504437"/>
              <a:gd name="connsiteX5740" fmla="*/ 3034981 w 3243376"/>
              <a:gd name="connsiteY5740" fmla="*/ 1411222 h 2504437"/>
              <a:gd name="connsiteX5741" fmla="*/ 3034981 w 3243376"/>
              <a:gd name="connsiteY5741" fmla="*/ 1399708 h 2504437"/>
              <a:gd name="connsiteX5742" fmla="*/ 3057432 w 3243376"/>
              <a:gd name="connsiteY5742" fmla="*/ 1411222 h 2504437"/>
              <a:gd name="connsiteX5743" fmla="*/ 3091397 w 3243376"/>
              <a:gd name="connsiteY5743" fmla="*/ 1433674 h 2504437"/>
              <a:gd name="connsiteX5744" fmla="*/ 3023467 w 3243376"/>
              <a:gd name="connsiteY5744" fmla="*/ 1411222 h 2504437"/>
              <a:gd name="connsiteX5745" fmla="*/ 3011953 w 3243376"/>
              <a:gd name="connsiteY5745" fmla="*/ 1433674 h 2504437"/>
              <a:gd name="connsiteX5746" fmla="*/ 3034405 w 3243376"/>
              <a:gd name="connsiteY5746" fmla="*/ 1467638 h 2504437"/>
              <a:gd name="connsiteX5747" fmla="*/ 3056856 w 3243376"/>
              <a:gd name="connsiteY5747" fmla="*/ 1479152 h 2504437"/>
              <a:gd name="connsiteX5748" fmla="*/ 3079308 w 3243376"/>
              <a:gd name="connsiteY5748" fmla="*/ 1501604 h 2504437"/>
              <a:gd name="connsiteX5749" fmla="*/ 3067794 w 3243376"/>
              <a:gd name="connsiteY5749" fmla="*/ 1513118 h 2504437"/>
              <a:gd name="connsiteX5750" fmla="*/ 3090245 w 3243376"/>
              <a:gd name="connsiteY5750" fmla="*/ 1513118 h 2504437"/>
              <a:gd name="connsiteX5751" fmla="*/ 3101759 w 3243376"/>
              <a:gd name="connsiteY5751" fmla="*/ 1524631 h 2504437"/>
              <a:gd name="connsiteX5752" fmla="*/ 3101759 w 3243376"/>
              <a:gd name="connsiteY5752" fmla="*/ 1513117 h 2504437"/>
              <a:gd name="connsiteX5753" fmla="*/ 3124210 w 3243376"/>
              <a:gd name="connsiteY5753" fmla="*/ 1524631 h 2504437"/>
              <a:gd name="connsiteX5754" fmla="*/ 3112697 w 3243376"/>
              <a:gd name="connsiteY5754" fmla="*/ 1524631 h 2504437"/>
              <a:gd name="connsiteX5755" fmla="*/ 3101184 w 3243376"/>
              <a:gd name="connsiteY5755" fmla="*/ 1547082 h 2504437"/>
              <a:gd name="connsiteX5756" fmla="*/ 3169114 w 3243376"/>
              <a:gd name="connsiteY5756" fmla="*/ 1558596 h 2504437"/>
              <a:gd name="connsiteX5757" fmla="*/ 3191566 w 3243376"/>
              <a:gd name="connsiteY5757" fmla="*/ 1547082 h 2504437"/>
              <a:gd name="connsiteX5758" fmla="*/ 3191565 w 3243376"/>
              <a:gd name="connsiteY5758" fmla="*/ 1558596 h 2504437"/>
              <a:gd name="connsiteX5759" fmla="*/ 3203078 w 3243376"/>
              <a:gd name="connsiteY5759" fmla="*/ 1558596 h 2504437"/>
              <a:gd name="connsiteX5760" fmla="*/ 3214593 w 3243376"/>
              <a:gd name="connsiteY5760" fmla="*/ 1570110 h 2504437"/>
              <a:gd name="connsiteX5761" fmla="*/ 3203079 w 3243376"/>
              <a:gd name="connsiteY5761" fmla="*/ 1570110 h 2504437"/>
              <a:gd name="connsiteX5762" fmla="*/ 3169114 w 3243376"/>
              <a:gd name="connsiteY5762" fmla="*/ 1581623 h 2504437"/>
              <a:gd name="connsiteX5763" fmla="*/ 3169114 w 3243376"/>
              <a:gd name="connsiteY5763" fmla="*/ 1570110 h 2504437"/>
              <a:gd name="connsiteX5764" fmla="*/ 3123635 w 3243376"/>
              <a:gd name="connsiteY5764" fmla="*/ 1558596 h 2504437"/>
              <a:gd name="connsiteX5765" fmla="*/ 3123635 w 3243376"/>
              <a:gd name="connsiteY5765" fmla="*/ 1570110 h 2504437"/>
              <a:gd name="connsiteX5766" fmla="*/ 3089670 w 3243376"/>
              <a:gd name="connsiteY5766" fmla="*/ 1570110 h 2504437"/>
              <a:gd name="connsiteX5767" fmla="*/ 3101184 w 3243376"/>
              <a:gd name="connsiteY5767" fmla="*/ 1626526 h 2504437"/>
              <a:gd name="connsiteX5768" fmla="*/ 3123635 w 3243376"/>
              <a:gd name="connsiteY5768" fmla="*/ 1638040 h 2504437"/>
              <a:gd name="connsiteX5769" fmla="*/ 3180627 w 3243376"/>
              <a:gd name="connsiteY5769" fmla="*/ 1649553 h 2504437"/>
              <a:gd name="connsiteX5770" fmla="*/ 3180627 w 3243376"/>
              <a:gd name="connsiteY5770" fmla="*/ 1661066 h 2504437"/>
              <a:gd name="connsiteX5771" fmla="*/ 3192141 w 3243376"/>
              <a:gd name="connsiteY5771" fmla="*/ 1672580 h 2504437"/>
              <a:gd name="connsiteX5772" fmla="*/ 3237619 w 3243376"/>
              <a:gd name="connsiteY5772" fmla="*/ 1695031 h 2504437"/>
              <a:gd name="connsiteX5773" fmla="*/ 3237619 w 3243376"/>
              <a:gd name="connsiteY5773" fmla="*/ 1683518 h 2504437"/>
              <a:gd name="connsiteX5774" fmla="*/ 3243376 w 3243376"/>
              <a:gd name="connsiteY5774" fmla="*/ 1694456 h 2504437"/>
              <a:gd name="connsiteX5775" fmla="*/ 3231863 w 3243376"/>
              <a:gd name="connsiteY5775" fmla="*/ 1705969 h 2504437"/>
              <a:gd name="connsiteX5776" fmla="*/ 3220349 w 3243376"/>
              <a:gd name="connsiteY5776" fmla="*/ 1694456 h 2504437"/>
              <a:gd name="connsiteX5777" fmla="*/ 3163357 w 3243376"/>
              <a:gd name="connsiteY5777" fmla="*/ 1660491 h 2504437"/>
              <a:gd name="connsiteX5778" fmla="*/ 3140905 w 3243376"/>
              <a:gd name="connsiteY5778" fmla="*/ 1660491 h 2504437"/>
              <a:gd name="connsiteX5779" fmla="*/ 3129391 w 3243376"/>
              <a:gd name="connsiteY5779" fmla="*/ 1660491 h 2504437"/>
              <a:gd name="connsiteX5780" fmla="*/ 3117879 w 3243376"/>
              <a:gd name="connsiteY5780" fmla="*/ 1694456 h 2504437"/>
              <a:gd name="connsiteX5781" fmla="*/ 3106364 w 3243376"/>
              <a:gd name="connsiteY5781" fmla="*/ 1716907 h 2504437"/>
              <a:gd name="connsiteX5782" fmla="*/ 3083913 w 3243376"/>
              <a:gd name="connsiteY5782" fmla="*/ 1694456 h 2504437"/>
              <a:gd name="connsiteX5783" fmla="*/ 3095426 w 3243376"/>
              <a:gd name="connsiteY5783" fmla="*/ 1660491 h 2504437"/>
              <a:gd name="connsiteX5784" fmla="*/ 3061461 w 3243376"/>
              <a:gd name="connsiteY5784" fmla="*/ 1638040 h 2504437"/>
              <a:gd name="connsiteX5785" fmla="*/ 3039010 w 3243376"/>
              <a:gd name="connsiteY5785" fmla="*/ 1682943 h 2504437"/>
              <a:gd name="connsiteX5786" fmla="*/ 3037666 w 3243376"/>
              <a:gd name="connsiteY5786" fmla="*/ 1672659 h 2504437"/>
              <a:gd name="connsiteX5787" fmla="*/ 3039010 w 3243376"/>
              <a:gd name="connsiteY5787" fmla="*/ 1671429 h 2504437"/>
              <a:gd name="connsiteX5788" fmla="*/ 3037609 w 3243376"/>
              <a:gd name="connsiteY5788" fmla="*/ 1672229 h 2504437"/>
              <a:gd name="connsiteX5789" fmla="*/ 3037571 w 3243376"/>
              <a:gd name="connsiteY5789" fmla="*/ 1671933 h 2504437"/>
              <a:gd name="connsiteX5790" fmla="*/ 3027497 w 3243376"/>
              <a:gd name="connsiteY5790" fmla="*/ 1660491 h 2504437"/>
              <a:gd name="connsiteX5791" fmla="*/ 3022640 w 3243376"/>
              <a:gd name="connsiteY5791" fmla="*/ 1671501 h 2504437"/>
              <a:gd name="connsiteX5792" fmla="*/ 3026942 w 3243376"/>
              <a:gd name="connsiteY5792" fmla="*/ 1681637 h 2504437"/>
              <a:gd name="connsiteX5793" fmla="*/ 3016559 w 3243376"/>
              <a:gd name="connsiteY5793" fmla="*/ 1682943 h 2504437"/>
              <a:gd name="connsiteX5794" fmla="*/ 3039010 w 3243376"/>
              <a:gd name="connsiteY5794" fmla="*/ 1705394 h 2504437"/>
              <a:gd name="connsiteX5795" fmla="*/ 3061462 w 3243376"/>
              <a:gd name="connsiteY5795" fmla="*/ 1716907 h 2504437"/>
              <a:gd name="connsiteX5796" fmla="*/ 3061461 w 3243376"/>
              <a:gd name="connsiteY5796" fmla="*/ 1739359 h 2504437"/>
              <a:gd name="connsiteX5797" fmla="*/ 3049948 w 3243376"/>
              <a:gd name="connsiteY5797" fmla="*/ 1750873 h 2504437"/>
              <a:gd name="connsiteX5798" fmla="*/ 3072399 w 3243376"/>
              <a:gd name="connsiteY5798" fmla="*/ 1784838 h 2504437"/>
              <a:gd name="connsiteX5799" fmla="*/ 3072399 w 3243376"/>
              <a:gd name="connsiteY5799" fmla="*/ 1807289 h 2504437"/>
              <a:gd name="connsiteX5800" fmla="*/ 3083913 w 3243376"/>
              <a:gd name="connsiteY5800" fmla="*/ 1784838 h 2504437"/>
              <a:gd name="connsiteX5801" fmla="*/ 3106364 w 3243376"/>
              <a:gd name="connsiteY5801" fmla="*/ 1796352 h 2504437"/>
              <a:gd name="connsiteX5802" fmla="*/ 3114050 w 3243376"/>
              <a:gd name="connsiteY5802" fmla="*/ 1791228 h 2504437"/>
              <a:gd name="connsiteX5803" fmla="*/ 3116439 w 3243376"/>
              <a:gd name="connsiteY5803" fmla="*/ 1797502 h 2504437"/>
              <a:gd name="connsiteX5804" fmla="*/ 3117879 w 3243376"/>
              <a:gd name="connsiteY5804" fmla="*/ 1818803 h 2504437"/>
              <a:gd name="connsiteX5805" fmla="*/ 3140330 w 3243376"/>
              <a:gd name="connsiteY5805" fmla="*/ 1818802 h 2504437"/>
              <a:gd name="connsiteX5806" fmla="*/ 3197322 w 3243376"/>
              <a:gd name="connsiteY5806" fmla="*/ 1920123 h 2504437"/>
              <a:gd name="connsiteX5807" fmla="*/ 3206533 w 3243376"/>
              <a:gd name="connsiteY5807" fmla="*/ 1921438 h 2504437"/>
              <a:gd name="connsiteX5808" fmla="*/ 3198761 w 3243376"/>
              <a:gd name="connsiteY5808" fmla="*/ 1925880 h 2504437"/>
              <a:gd name="connsiteX5809" fmla="*/ 3197322 w 3243376"/>
              <a:gd name="connsiteY5809" fmla="*/ 1931636 h 2504437"/>
              <a:gd name="connsiteX5810" fmla="*/ 3174871 w 3243376"/>
              <a:gd name="connsiteY5810" fmla="*/ 1954088 h 2504437"/>
              <a:gd name="connsiteX5811" fmla="*/ 3140905 w 3243376"/>
              <a:gd name="connsiteY5811" fmla="*/ 1954088 h 2504437"/>
              <a:gd name="connsiteX5812" fmla="*/ 3129391 w 3243376"/>
              <a:gd name="connsiteY5812" fmla="*/ 1988052 h 2504437"/>
              <a:gd name="connsiteX5813" fmla="*/ 3106940 w 3243376"/>
              <a:gd name="connsiteY5813" fmla="*/ 1965601 h 2504437"/>
              <a:gd name="connsiteX5814" fmla="*/ 3129391 w 3243376"/>
              <a:gd name="connsiteY5814" fmla="*/ 1954087 h 2504437"/>
              <a:gd name="connsiteX5815" fmla="*/ 3106940 w 3243376"/>
              <a:gd name="connsiteY5815" fmla="*/ 1954087 h 2504437"/>
              <a:gd name="connsiteX5816" fmla="*/ 3072975 w 3243376"/>
              <a:gd name="connsiteY5816" fmla="*/ 1942574 h 2504437"/>
              <a:gd name="connsiteX5817" fmla="*/ 3061461 w 3243376"/>
              <a:gd name="connsiteY5817" fmla="*/ 1863706 h 2504437"/>
              <a:gd name="connsiteX5818" fmla="*/ 3072975 w 3243376"/>
              <a:gd name="connsiteY5818" fmla="*/ 1875219 h 2504437"/>
              <a:gd name="connsiteX5819" fmla="*/ 3106941 w 3243376"/>
              <a:gd name="connsiteY5819" fmla="*/ 1841254 h 2504437"/>
              <a:gd name="connsiteX5820" fmla="*/ 3084488 w 3243376"/>
              <a:gd name="connsiteY5820" fmla="*/ 1818802 h 2504437"/>
              <a:gd name="connsiteX5821" fmla="*/ 3096003 w 3243376"/>
              <a:gd name="connsiteY5821" fmla="*/ 1807289 h 2504437"/>
              <a:gd name="connsiteX5822" fmla="*/ 3073551 w 3243376"/>
              <a:gd name="connsiteY5822" fmla="*/ 1818802 h 2504437"/>
              <a:gd name="connsiteX5823" fmla="*/ 3039587 w 3243376"/>
              <a:gd name="connsiteY5823" fmla="*/ 1818803 h 2504437"/>
              <a:gd name="connsiteX5824" fmla="*/ 3051100 w 3243376"/>
              <a:gd name="connsiteY5824" fmla="*/ 1830316 h 2504437"/>
              <a:gd name="connsiteX5825" fmla="*/ 3059734 w 3243376"/>
              <a:gd name="connsiteY5825" fmla="*/ 1852552 h 2504437"/>
              <a:gd name="connsiteX5826" fmla="*/ 3053693 w 3243376"/>
              <a:gd name="connsiteY5826" fmla="*/ 1868412 h 2504437"/>
              <a:gd name="connsiteX5827" fmla="*/ 3048509 w 3243376"/>
              <a:gd name="connsiteY5827" fmla="*/ 1864209 h 2504437"/>
              <a:gd name="connsiteX5828" fmla="*/ 3028649 w 3243376"/>
              <a:gd name="connsiteY5828" fmla="*/ 1852768 h 2504437"/>
              <a:gd name="connsiteX5829" fmla="*/ 3028649 w 3243376"/>
              <a:gd name="connsiteY5829" fmla="*/ 1864281 h 2504437"/>
              <a:gd name="connsiteX5830" fmla="*/ 3017134 w 3243376"/>
              <a:gd name="connsiteY5830" fmla="*/ 1830316 h 2504437"/>
              <a:gd name="connsiteX5831" fmla="*/ 2994682 w 3243376"/>
              <a:gd name="connsiteY5831" fmla="*/ 1807865 h 2504437"/>
              <a:gd name="connsiteX5832" fmla="*/ 2983170 w 3243376"/>
              <a:gd name="connsiteY5832" fmla="*/ 1830316 h 2504437"/>
              <a:gd name="connsiteX5833" fmla="*/ 2971655 w 3243376"/>
              <a:gd name="connsiteY5833" fmla="*/ 1818802 h 2504437"/>
              <a:gd name="connsiteX5834" fmla="*/ 2971655 w 3243376"/>
              <a:gd name="connsiteY5834" fmla="*/ 1830029 h 2504437"/>
              <a:gd name="connsiteX5835" fmla="*/ 2965728 w 3243376"/>
              <a:gd name="connsiteY5835" fmla="*/ 1827078 h 2504437"/>
              <a:gd name="connsiteX5836" fmla="*/ 2949780 w 3243376"/>
              <a:gd name="connsiteY5836" fmla="*/ 1830316 h 2504437"/>
              <a:gd name="connsiteX5837" fmla="*/ 2949780 w 3243376"/>
              <a:gd name="connsiteY5837" fmla="*/ 1829740 h 2504437"/>
              <a:gd name="connsiteX5838" fmla="*/ 2949780 w 3243376"/>
              <a:gd name="connsiteY5838" fmla="*/ 1829740 h 2504437"/>
              <a:gd name="connsiteX5839" fmla="*/ 2949780 w 3243376"/>
              <a:gd name="connsiteY5839" fmla="*/ 1829740 h 2504437"/>
              <a:gd name="connsiteX5840" fmla="*/ 2949780 w 3243376"/>
              <a:gd name="connsiteY5840" fmla="*/ 1818802 h 2504437"/>
              <a:gd name="connsiteX5841" fmla="*/ 2938266 w 3243376"/>
              <a:gd name="connsiteY5841" fmla="*/ 1807289 h 2504437"/>
              <a:gd name="connsiteX5842" fmla="*/ 2944023 w 3243376"/>
              <a:gd name="connsiteY5842" fmla="*/ 1818299 h 2504437"/>
              <a:gd name="connsiteX5843" fmla="*/ 2949780 w 3243376"/>
              <a:gd name="connsiteY5843" fmla="*/ 1829740 h 2504437"/>
              <a:gd name="connsiteX5844" fmla="*/ 2949780 w 3243376"/>
              <a:gd name="connsiteY5844" fmla="*/ 1829740 h 2504437"/>
              <a:gd name="connsiteX5845" fmla="*/ 2938770 w 3243376"/>
              <a:gd name="connsiteY5845" fmla="*/ 1825423 h 2504437"/>
              <a:gd name="connsiteX5846" fmla="*/ 2927329 w 3243376"/>
              <a:gd name="connsiteY5846" fmla="*/ 1829740 h 2504437"/>
              <a:gd name="connsiteX5847" fmla="*/ 2927328 w 3243376"/>
              <a:gd name="connsiteY5847" fmla="*/ 1818227 h 2504437"/>
              <a:gd name="connsiteX5848" fmla="*/ 2915815 w 3243376"/>
              <a:gd name="connsiteY5848" fmla="*/ 1829740 h 2504437"/>
              <a:gd name="connsiteX5849" fmla="*/ 2893363 w 3243376"/>
              <a:gd name="connsiteY5849" fmla="*/ 1829740 h 2504437"/>
              <a:gd name="connsiteX5850" fmla="*/ 2881850 w 3243376"/>
              <a:gd name="connsiteY5850" fmla="*/ 1829740 h 2504437"/>
              <a:gd name="connsiteX5851" fmla="*/ 2883505 w 3243376"/>
              <a:gd name="connsiteY5851" fmla="*/ 1815349 h 2504437"/>
              <a:gd name="connsiteX5852" fmla="*/ 2888569 w 3243376"/>
              <a:gd name="connsiteY5852" fmla="*/ 1813952 h 2504437"/>
              <a:gd name="connsiteX5853" fmla="*/ 2893363 w 3243376"/>
              <a:gd name="connsiteY5853" fmla="*/ 1818227 h 2504437"/>
              <a:gd name="connsiteX5854" fmla="*/ 2890026 w 3243376"/>
              <a:gd name="connsiteY5854" fmla="*/ 1813550 h 2504437"/>
              <a:gd name="connsiteX5855" fmla="*/ 2888569 w 3243376"/>
              <a:gd name="connsiteY5855" fmla="*/ 1813952 h 2504437"/>
              <a:gd name="connsiteX5856" fmla="*/ 2884557 w 3243376"/>
              <a:gd name="connsiteY5856" fmla="*/ 1810374 h 2504437"/>
              <a:gd name="connsiteX5857" fmla="*/ 2847884 w 3243376"/>
              <a:gd name="connsiteY5857" fmla="*/ 1818227 h 2504437"/>
              <a:gd name="connsiteX5858" fmla="*/ 2847884 w 3243376"/>
              <a:gd name="connsiteY5858" fmla="*/ 1806714 h 2504437"/>
              <a:gd name="connsiteX5859" fmla="*/ 2850742 w 3243376"/>
              <a:gd name="connsiteY5859" fmla="*/ 1806714 h 2504437"/>
              <a:gd name="connsiteX5860" fmla="*/ 2851339 w 3243376"/>
              <a:gd name="connsiteY5860" fmla="*/ 1807289 h 2504437"/>
              <a:gd name="connsiteX5861" fmla="*/ 2851339 w 3243376"/>
              <a:gd name="connsiteY5861" fmla="*/ 1806713 h 2504437"/>
              <a:gd name="connsiteX5862" fmla="*/ 2859398 w 3243376"/>
              <a:gd name="connsiteY5862" fmla="*/ 1806714 h 2504437"/>
              <a:gd name="connsiteX5863" fmla="*/ 2870912 w 3243376"/>
              <a:gd name="connsiteY5863" fmla="*/ 1795201 h 2504437"/>
              <a:gd name="connsiteX5864" fmla="*/ 2870912 w 3243376"/>
              <a:gd name="connsiteY5864" fmla="*/ 1806714 h 2504437"/>
              <a:gd name="connsiteX5865" fmla="*/ 2870912 w 3243376"/>
              <a:gd name="connsiteY5865" fmla="*/ 1761811 h 2504437"/>
              <a:gd name="connsiteX5866" fmla="*/ 2870912 w 3243376"/>
              <a:gd name="connsiteY5866" fmla="*/ 1784262 h 2504437"/>
              <a:gd name="connsiteX5867" fmla="*/ 2859398 w 3243376"/>
              <a:gd name="connsiteY5867" fmla="*/ 1772748 h 2504437"/>
              <a:gd name="connsiteX5868" fmla="*/ 2847884 w 3243376"/>
              <a:gd name="connsiteY5868" fmla="*/ 1784262 h 2504437"/>
              <a:gd name="connsiteX5869" fmla="*/ 2847884 w 3243376"/>
              <a:gd name="connsiteY5869" fmla="*/ 1772748 h 2504437"/>
              <a:gd name="connsiteX5870" fmla="*/ 2836371 w 3243376"/>
              <a:gd name="connsiteY5870" fmla="*/ 1772748 h 2504437"/>
              <a:gd name="connsiteX5871" fmla="*/ 2824858 w 3243376"/>
              <a:gd name="connsiteY5871" fmla="*/ 1795200 h 2504437"/>
              <a:gd name="connsiteX5872" fmla="*/ 2790892 w 3243376"/>
              <a:gd name="connsiteY5872" fmla="*/ 1783686 h 2504437"/>
              <a:gd name="connsiteX5873" fmla="*/ 2813344 w 3243376"/>
              <a:gd name="connsiteY5873" fmla="*/ 1795200 h 2504437"/>
              <a:gd name="connsiteX5874" fmla="*/ 2813344 w 3243376"/>
              <a:gd name="connsiteY5874" fmla="*/ 1806714 h 2504437"/>
              <a:gd name="connsiteX5875" fmla="*/ 2801830 w 3243376"/>
              <a:gd name="connsiteY5875" fmla="*/ 1829165 h 2504437"/>
              <a:gd name="connsiteX5876" fmla="*/ 2767865 w 3243376"/>
              <a:gd name="connsiteY5876" fmla="*/ 1817652 h 2504437"/>
              <a:gd name="connsiteX5877" fmla="*/ 2745414 w 3243376"/>
              <a:gd name="connsiteY5877" fmla="*/ 1829165 h 2504437"/>
              <a:gd name="connsiteX5878" fmla="*/ 2733900 w 3243376"/>
              <a:gd name="connsiteY5878" fmla="*/ 1806714 h 2504437"/>
              <a:gd name="connsiteX5879" fmla="*/ 2745414 w 3243376"/>
              <a:gd name="connsiteY5879" fmla="*/ 1806714 h 2504437"/>
              <a:gd name="connsiteX5880" fmla="*/ 2745414 w 3243376"/>
              <a:gd name="connsiteY5880" fmla="*/ 1795200 h 2504437"/>
              <a:gd name="connsiteX5881" fmla="*/ 2756928 w 3243376"/>
              <a:gd name="connsiteY5881" fmla="*/ 1817652 h 2504437"/>
              <a:gd name="connsiteX5882" fmla="*/ 2790892 w 3243376"/>
              <a:gd name="connsiteY5882" fmla="*/ 1761235 h 2504437"/>
              <a:gd name="connsiteX5883" fmla="*/ 2790892 w 3243376"/>
              <a:gd name="connsiteY5883" fmla="*/ 1772748 h 2504437"/>
              <a:gd name="connsiteX5884" fmla="*/ 2813847 w 3243376"/>
              <a:gd name="connsiteY5884" fmla="*/ 1739071 h 2504437"/>
              <a:gd name="connsiteX5885" fmla="*/ 2822759 w 3243376"/>
              <a:gd name="connsiteY5885" fmla="*/ 1725747 h 2504437"/>
              <a:gd name="connsiteX5886" fmla="*/ 2824857 w 3243376"/>
              <a:gd name="connsiteY5886" fmla="*/ 1727845 h 2504437"/>
              <a:gd name="connsiteX5887" fmla="*/ 2823354 w 3243376"/>
              <a:gd name="connsiteY5887" fmla="*/ 1724857 h 2504437"/>
              <a:gd name="connsiteX5888" fmla="*/ 2836371 w 3243376"/>
              <a:gd name="connsiteY5888" fmla="*/ 1705394 h 2504437"/>
              <a:gd name="connsiteX5889" fmla="*/ 2824857 w 3243376"/>
              <a:gd name="connsiteY5889" fmla="*/ 1705394 h 2504437"/>
              <a:gd name="connsiteX5890" fmla="*/ 2813344 w 3243376"/>
              <a:gd name="connsiteY5890" fmla="*/ 1705394 h 2504437"/>
              <a:gd name="connsiteX5891" fmla="*/ 2819100 w 3243376"/>
              <a:gd name="connsiteY5891" fmla="*/ 1716404 h 2504437"/>
              <a:gd name="connsiteX5892" fmla="*/ 2823354 w 3243376"/>
              <a:gd name="connsiteY5892" fmla="*/ 1724857 h 2504437"/>
              <a:gd name="connsiteX5893" fmla="*/ 2822759 w 3243376"/>
              <a:gd name="connsiteY5893" fmla="*/ 1725747 h 2504437"/>
              <a:gd name="connsiteX5894" fmla="*/ 2813919 w 3243376"/>
              <a:gd name="connsiteY5894" fmla="*/ 1716907 h 2504437"/>
              <a:gd name="connsiteX5895" fmla="*/ 2813919 w 3243376"/>
              <a:gd name="connsiteY5895" fmla="*/ 1716907 h 2504437"/>
              <a:gd name="connsiteX5896" fmla="*/ 2813918 w 3243376"/>
              <a:gd name="connsiteY5896" fmla="*/ 1716907 h 2504437"/>
              <a:gd name="connsiteX5897" fmla="*/ 2813847 w 3243376"/>
              <a:gd name="connsiteY5897" fmla="*/ 1716835 h 2504437"/>
              <a:gd name="connsiteX5898" fmla="*/ 2802405 w 3243376"/>
              <a:gd name="connsiteY5898" fmla="*/ 1705394 h 2504437"/>
              <a:gd name="connsiteX5899" fmla="*/ 2803035 w 3243376"/>
              <a:gd name="connsiteY5899" fmla="*/ 1707914 h 2504437"/>
              <a:gd name="connsiteX5900" fmla="*/ 2798592 w 3243376"/>
              <a:gd name="connsiteY5900" fmla="*/ 1704242 h 2504437"/>
              <a:gd name="connsiteX5901" fmla="*/ 2791468 w 3243376"/>
              <a:gd name="connsiteY5901" fmla="*/ 1682943 h 2504437"/>
              <a:gd name="connsiteX5902" fmla="*/ 2791468 w 3243376"/>
              <a:gd name="connsiteY5902" fmla="*/ 1716907 h 2504437"/>
              <a:gd name="connsiteX5903" fmla="*/ 2802982 w 3243376"/>
              <a:gd name="connsiteY5903" fmla="*/ 1728422 h 2504437"/>
              <a:gd name="connsiteX5904" fmla="*/ 2791468 w 3243376"/>
              <a:gd name="connsiteY5904" fmla="*/ 1750873 h 2504437"/>
              <a:gd name="connsiteX5905" fmla="*/ 2802983 w 3243376"/>
              <a:gd name="connsiteY5905" fmla="*/ 1739359 h 2504437"/>
              <a:gd name="connsiteX5906" fmla="*/ 2769017 w 3243376"/>
              <a:gd name="connsiteY5906" fmla="*/ 1739359 h 2504437"/>
              <a:gd name="connsiteX5907" fmla="*/ 2769017 w 3243376"/>
              <a:gd name="connsiteY5907" fmla="*/ 1761811 h 2504437"/>
              <a:gd name="connsiteX5908" fmla="*/ 2723538 w 3243376"/>
              <a:gd name="connsiteY5908" fmla="*/ 1806714 h 2504437"/>
              <a:gd name="connsiteX5909" fmla="*/ 2745989 w 3243376"/>
              <a:gd name="connsiteY5909" fmla="*/ 1918971 h 2504437"/>
              <a:gd name="connsiteX5910" fmla="*/ 2734476 w 3243376"/>
              <a:gd name="connsiteY5910" fmla="*/ 1930485 h 2504437"/>
              <a:gd name="connsiteX5911" fmla="*/ 2712025 w 3243376"/>
              <a:gd name="connsiteY5911" fmla="*/ 1918971 h 2504437"/>
              <a:gd name="connsiteX5912" fmla="*/ 2712024 w 3243376"/>
              <a:gd name="connsiteY5912" fmla="*/ 1885006 h 2504437"/>
              <a:gd name="connsiteX5913" fmla="*/ 2678059 w 3243376"/>
              <a:gd name="connsiteY5913" fmla="*/ 1862554 h 2504437"/>
              <a:gd name="connsiteX5914" fmla="*/ 2689573 w 3243376"/>
              <a:gd name="connsiteY5914" fmla="*/ 1851041 h 2504437"/>
              <a:gd name="connsiteX5915" fmla="*/ 2632580 w 3243376"/>
              <a:gd name="connsiteY5915" fmla="*/ 1817076 h 2504437"/>
              <a:gd name="connsiteX5916" fmla="*/ 2632580 w 3243376"/>
              <a:gd name="connsiteY5916" fmla="*/ 1794624 h 2504437"/>
              <a:gd name="connsiteX5917" fmla="*/ 2621067 w 3243376"/>
              <a:gd name="connsiteY5917" fmla="*/ 1817076 h 2504437"/>
              <a:gd name="connsiteX5918" fmla="*/ 2609553 w 3243376"/>
              <a:gd name="connsiteY5918" fmla="*/ 1805562 h 2504437"/>
              <a:gd name="connsiteX5919" fmla="*/ 2621067 w 3243376"/>
              <a:gd name="connsiteY5919" fmla="*/ 1817076 h 2504437"/>
              <a:gd name="connsiteX5920" fmla="*/ 2598615 w 3243376"/>
              <a:gd name="connsiteY5920" fmla="*/ 1828590 h 2504437"/>
              <a:gd name="connsiteX5921" fmla="*/ 2621067 w 3243376"/>
              <a:gd name="connsiteY5921" fmla="*/ 1828590 h 2504437"/>
              <a:gd name="connsiteX5922" fmla="*/ 2609554 w 3243376"/>
              <a:gd name="connsiteY5922" fmla="*/ 1840103 h 2504437"/>
              <a:gd name="connsiteX5923" fmla="*/ 2609553 w 3243376"/>
              <a:gd name="connsiteY5923" fmla="*/ 1851616 h 2504437"/>
              <a:gd name="connsiteX5924" fmla="*/ 2632005 w 3243376"/>
              <a:gd name="connsiteY5924" fmla="*/ 1851616 h 2504437"/>
              <a:gd name="connsiteX5925" fmla="*/ 2643518 w 3243376"/>
              <a:gd name="connsiteY5925" fmla="*/ 1851616 h 2504437"/>
              <a:gd name="connsiteX5926" fmla="*/ 2643518 w 3243376"/>
              <a:gd name="connsiteY5926" fmla="*/ 1863130 h 2504437"/>
              <a:gd name="connsiteX5927" fmla="*/ 2643518 w 3243376"/>
              <a:gd name="connsiteY5927" fmla="*/ 1874644 h 2504437"/>
              <a:gd name="connsiteX5928" fmla="*/ 2640855 w 3243376"/>
              <a:gd name="connsiteY5928" fmla="*/ 1889972 h 2504437"/>
              <a:gd name="connsiteX5929" fmla="*/ 2643300 w 3243376"/>
              <a:gd name="connsiteY5929" fmla="*/ 1894307 h 2504437"/>
              <a:gd name="connsiteX5930" fmla="*/ 2639704 w 3243376"/>
              <a:gd name="connsiteY5930" fmla="*/ 1890187 h 2504437"/>
              <a:gd name="connsiteX5931" fmla="*/ 2632580 w 3243376"/>
              <a:gd name="connsiteY5931" fmla="*/ 1874644 h 2504437"/>
              <a:gd name="connsiteX5932" fmla="*/ 2598615 w 3243376"/>
              <a:gd name="connsiteY5932" fmla="*/ 1874644 h 2504437"/>
              <a:gd name="connsiteX5933" fmla="*/ 2587102 w 3243376"/>
              <a:gd name="connsiteY5933" fmla="*/ 1863130 h 2504437"/>
              <a:gd name="connsiteX5934" fmla="*/ 2574392 w 3243376"/>
              <a:gd name="connsiteY5934" fmla="*/ 1893407 h 2504437"/>
              <a:gd name="connsiteX5935" fmla="*/ 2555897 w 3243376"/>
              <a:gd name="connsiteY5935" fmla="*/ 1896617 h 2504437"/>
              <a:gd name="connsiteX5936" fmla="*/ 2554818 w 3243376"/>
              <a:gd name="connsiteY5936" fmla="*/ 1892304 h 2504437"/>
              <a:gd name="connsiteX5937" fmla="*/ 2558444 w 3243376"/>
              <a:gd name="connsiteY5937" fmla="*/ 1881966 h 2504437"/>
              <a:gd name="connsiteX5938" fmla="*/ 2570119 w 3243376"/>
              <a:gd name="connsiteY5938" fmla="*/ 1868887 h 2504437"/>
              <a:gd name="connsiteX5939" fmla="*/ 2572999 w 3243376"/>
              <a:gd name="connsiteY5939" fmla="*/ 1865661 h 2504437"/>
              <a:gd name="connsiteX5940" fmla="*/ 2576667 w 3243376"/>
              <a:gd name="connsiteY5940" fmla="*/ 1866584 h 2504437"/>
              <a:gd name="connsiteX5941" fmla="*/ 2587677 w 3243376"/>
              <a:gd name="connsiteY5941" fmla="*/ 1852192 h 2504437"/>
              <a:gd name="connsiteX5942" fmla="*/ 2583258 w 3243376"/>
              <a:gd name="connsiteY5942" fmla="*/ 1851636 h 2504437"/>
              <a:gd name="connsiteX5943" fmla="*/ 2586980 w 3243376"/>
              <a:gd name="connsiteY5943" fmla="*/ 1841026 h 2504437"/>
              <a:gd name="connsiteX5944" fmla="*/ 2587677 w 3243376"/>
              <a:gd name="connsiteY5944" fmla="*/ 1840679 h 2504437"/>
              <a:gd name="connsiteX5945" fmla="*/ 2587391 w 3243376"/>
              <a:gd name="connsiteY5945" fmla="*/ 1839646 h 2504437"/>
              <a:gd name="connsiteX5946" fmla="*/ 2591608 w 3243376"/>
              <a:gd name="connsiteY5946" fmla="*/ 1824542 h 2504437"/>
              <a:gd name="connsiteX5947" fmla="*/ 2579250 w 3243376"/>
              <a:gd name="connsiteY5947" fmla="*/ 1809106 h 2504437"/>
              <a:gd name="connsiteX5948" fmla="*/ 2577983 w 3243376"/>
              <a:gd name="connsiteY5948" fmla="*/ 1809897 h 2504437"/>
              <a:gd name="connsiteX5949" fmla="*/ 2576164 w 3243376"/>
              <a:gd name="connsiteY5949" fmla="*/ 1806714 h 2504437"/>
              <a:gd name="connsiteX5950" fmla="*/ 2574556 w 3243376"/>
              <a:gd name="connsiteY5950" fmla="*/ 1812038 h 2504437"/>
              <a:gd name="connsiteX5951" fmla="*/ 2564651 w 3243376"/>
              <a:gd name="connsiteY5951" fmla="*/ 1818227 h 2504437"/>
              <a:gd name="connsiteX5952" fmla="*/ 2564651 w 3243376"/>
              <a:gd name="connsiteY5952" fmla="*/ 1806714 h 2504437"/>
              <a:gd name="connsiteX5953" fmla="*/ 2542199 w 3243376"/>
              <a:gd name="connsiteY5953" fmla="*/ 1829165 h 2504437"/>
              <a:gd name="connsiteX5954" fmla="*/ 2553713 w 3243376"/>
              <a:gd name="connsiteY5954" fmla="*/ 1840679 h 2504437"/>
              <a:gd name="connsiteX5955" fmla="*/ 2572656 w 3243376"/>
              <a:gd name="connsiteY5955" fmla="*/ 1818335 h 2504437"/>
              <a:gd name="connsiteX5956" fmla="*/ 2574556 w 3243376"/>
              <a:gd name="connsiteY5956" fmla="*/ 1812038 h 2504437"/>
              <a:gd name="connsiteX5957" fmla="*/ 2577983 w 3243376"/>
              <a:gd name="connsiteY5957" fmla="*/ 1809897 h 2504437"/>
              <a:gd name="connsiteX5958" fmla="*/ 2581921 w 3243376"/>
              <a:gd name="connsiteY5958" fmla="*/ 1816788 h 2504437"/>
              <a:gd name="connsiteX5959" fmla="*/ 2587677 w 3243376"/>
              <a:gd name="connsiteY5959" fmla="*/ 1818227 h 2504437"/>
              <a:gd name="connsiteX5960" fmla="*/ 2583360 w 3243376"/>
              <a:gd name="connsiteY5960" fmla="*/ 1825135 h 2504437"/>
              <a:gd name="connsiteX5961" fmla="*/ 2587391 w 3243376"/>
              <a:gd name="connsiteY5961" fmla="*/ 1839646 h 2504437"/>
              <a:gd name="connsiteX5962" fmla="*/ 2587102 w 3243376"/>
              <a:gd name="connsiteY5962" fmla="*/ 1840679 h 2504437"/>
              <a:gd name="connsiteX5963" fmla="*/ 2586980 w 3243376"/>
              <a:gd name="connsiteY5963" fmla="*/ 1841026 h 2504437"/>
              <a:gd name="connsiteX5964" fmla="*/ 2581174 w 3243376"/>
              <a:gd name="connsiteY5964" fmla="*/ 1843917 h 2504437"/>
              <a:gd name="connsiteX5965" fmla="*/ 2565226 w 3243376"/>
              <a:gd name="connsiteY5965" fmla="*/ 1840679 h 2504437"/>
              <a:gd name="connsiteX5966" fmla="*/ 2576236 w 3243376"/>
              <a:gd name="connsiteY5966" fmla="*/ 1850753 h 2504437"/>
              <a:gd name="connsiteX5967" fmla="*/ 2583258 w 3243376"/>
              <a:gd name="connsiteY5967" fmla="*/ 1851636 h 2504437"/>
              <a:gd name="connsiteX5968" fmla="*/ 2581795 w 3243376"/>
              <a:gd name="connsiteY5968" fmla="*/ 1855808 h 2504437"/>
              <a:gd name="connsiteX5969" fmla="*/ 2572999 w 3243376"/>
              <a:gd name="connsiteY5969" fmla="*/ 1865661 h 2504437"/>
              <a:gd name="connsiteX5970" fmla="*/ 2565226 w 3243376"/>
              <a:gd name="connsiteY5970" fmla="*/ 1863706 h 2504437"/>
              <a:gd name="connsiteX5971" fmla="*/ 2565226 w 3243376"/>
              <a:gd name="connsiteY5971" fmla="*/ 1841255 h 2504437"/>
              <a:gd name="connsiteX5972" fmla="*/ 2542774 w 3243376"/>
              <a:gd name="connsiteY5972" fmla="*/ 1863706 h 2504437"/>
              <a:gd name="connsiteX5973" fmla="*/ 2542774 w 3243376"/>
              <a:gd name="connsiteY5973" fmla="*/ 1886157 h 2504437"/>
              <a:gd name="connsiteX5974" fmla="*/ 2531262 w 3243376"/>
              <a:gd name="connsiteY5974" fmla="*/ 1886157 h 2504437"/>
              <a:gd name="connsiteX5975" fmla="*/ 2519747 w 3243376"/>
              <a:gd name="connsiteY5975" fmla="*/ 1897670 h 2504437"/>
              <a:gd name="connsiteX5976" fmla="*/ 2519747 w 3243376"/>
              <a:gd name="connsiteY5976" fmla="*/ 1875219 h 2504437"/>
              <a:gd name="connsiteX5977" fmla="*/ 2508234 w 3243376"/>
              <a:gd name="connsiteY5977" fmla="*/ 1886734 h 2504437"/>
              <a:gd name="connsiteX5978" fmla="*/ 2508234 w 3243376"/>
              <a:gd name="connsiteY5978" fmla="*/ 1875219 h 2504437"/>
              <a:gd name="connsiteX5979" fmla="*/ 2497171 w 3243376"/>
              <a:gd name="connsiteY5979" fmla="*/ 1880529 h 2504437"/>
              <a:gd name="connsiteX5980" fmla="*/ 2496720 w 3243376"/>
              <a:gd name="connsiteY5980" fmla="*/ 1875219 h 2504437"/>
              <a:gd name="connsiteX5981" fmla="*/ 2496720 w 3243376"/>
              <a:gd name="connsiteY5981" fmla="*/ 1897670 h 2504437"/>
              <a:gd name="connsiteX5982" fmla="*/ 2493842 w 3243376"/>
              <a:gd name="connsiteY5982" fmla="*/ 1882127 h 2504437"/>
              <a:gd name="connsiteX5983" fmla="*/ 2497171 w 3243376"/>
              <a:gd name="connsiteY5983" fmla="*/ 1880529 h 2504437"/>
              <a:gd name="connsiteX5984" fmla="*/ 2498160 w 3243376"/>
              <a:gd name="connsiteY5984" fmla="*/ 1892202 h 2504437"/>
              <a:gd name="connsiteX5985" fmla="*/ 2508234 w 3243376"/>
              <a:gd name="connsiteY5985" fmla="*/ 1909184 h 2504437"/>
              <a:gd name="connsiteX5986" fmla="*/ 2474269 w 3243376"/>
              <a:gd name="connsiteY5986" fmla="*/ 1920698 h 2504437"/>
              <a:gd name="connsiteX5987" fmla="*/ 2462755 w 3243376"/>
              <a:gd name="connsiteY5987" fmla="*/ 1898247 h 2504437"/>
              <a:gd name="connsiteX5988" fmla="*/ 2474268 w 3243376"/>
              <a:gd name="connsiteY5988" fmla="*/ 1898247 h 2504437"/>
              <a:gd name="connsiteX5989" fmla="*/ 2451818 w 3243376"/>
              <a:gd name="connsiteY5989" fmla="*/ 1898247 h 2504437"/>
              <a:gd name="connsiteX5990" fmla="*/ 2440304 w 3243376"/>
              <a:gd name="connsiteY5990" fmla="*/ 1898247 h 2504437"/>
              <a:gd name="connsiteX5991" fmla="*/ 2451818 w 3243376"/>
              <a:gd name="connsiteY5991" fmla="*/ 1909760 h 2504437"/>
              <a:gd name="connsiteX5992" fmla="*/ 2429367 w 3243376"/>
              <a:gd name="connsiteY5992" fmla="*/ 1898247 h 2504437"/>
              <a:gd name="connsiteX5993" fmla="*/ 2440880 w 3243376"/>
              <a:gd name="connsiteY5993" fmla="*/ 1909760 h 2504437"/>
              <a:gd name="connsiteX5994" fmla="*/ 2418429 w 3243376"/>
              <a:gd name="connsiteY5994" fmla="*/ 1898247 h 2504437"/>
              <a:gd name="connsiteX5995" fmla="*/ 2406914 w 3243376"/>
              <a:gd name="connsiteY5995" fmla="*/ 1909760 h 2504437"/>
              <a:gd name="connsiteX5996" fmla="*/ 2406914 w 3243376"/>
              <a:gd name="connsiteY5996" fmla="*/ 1898247 h 2504437"/>
              <a:gd name="connsiteX5997" fmla="*/ 2395401 w 3243376"/>
              <a:gd name="connsiteY5997" fmla="*/ 1898247 h 2504437"/>
              <a:gd name="connsiteX5998" fmla="*/ 2390544 w 3243376"/>
              <a:gd name="connsiteY5998" fmla="*/ 1867969 h 2504437"/>
              <a:gd name="connsiteX5999" fmla="*/ 2384182 w 3243376"/>
              <a:gd name="connsiteY5999" fmla="*/ 1864444 h 2504437"/>
              <a:gd name="connsiteX6000" fmla="*/ 2383887 w 3243376"/>
              <a:gd name="connsiteY6000" fmla="*/ 1862347 h 2504437"/>
              <a:gd name="connsiteX6001" fmla="*/ 2383887 w 3243376"/>
              <a:gd name="connsiteY6001" fmla="*/ 1852768 h 2504437"/>
              <a:gd name="connsiteX6002" fmla="*/ 2395401 w 3243376"/>
              <a:gd name="connsiteY6002" fmla="*/ 1852768 h 2504437"/>
              <a:gd name="connsiteX6003" fmla="*/ 2383887 w 3243376"/>
              <a:gd name="connsiteY6003" fmla="*/ 1841254 h 2504437"/>
              <a:gd name="connsiteX6004" fmla="*/ 2406339 w 3243376"/>
              <a:gd name="connsiteY6004" fmla="*/ 1841255 h 2504437"/>
              <a:gd name="connsiteX6005" fmla="*/ 2406339 w 3243376"/>
              <a:gd name="connsiteY6005" fmla="*/ 1818802 h 2504437"/>
              <a:gd name="connsiteX6006" fmla="*/ 2394825 w 3243376"/>
              <a:gd name="connsiteY6006" fmla="*/ 1807289 h 2504437"/>
              <a:gd name="connsiteX6007" fmla="*/ 2406339 w 3243376"/>
              <a:gd name="connsiteY6007" fmla="*/ 1795775 h 2504437"/>
              <a:gd name="connsiteX6008" fmla="*/ 2372373 w 3243376"/>
              <a:gd name="connsiteY6008" fmla="*/ 1807289 h 2504437"/>
              <a:gd name="connsiteX6009" fmla="*/ 2383887 w 3243376"/>
              <a:gd name="connsiteY6009" fmla="*/ 1818802 h 2504437"/>
              <a:gd name="connsiteX6010" fmla="*/ 2338408 w 3243376"/>
              <a:gd name="connsiteY6010" fmla="*/ 1796351 h 2504437"/>
              <a:gd name="connsiteX6011" fmla="*/ 2360860 w 3243376"/>
              <a:gd name="connsiteY6011" fmla="*/ 1796352 h 2504437"/>
              <a:gd name="connsiteX6012" fmla="*/ 2349346 w 3243376"/>
              <a:gd name="connsiteY6012" fmla="*/ 1807865 h 2504437"/>
              <a:gd name="connsiteX6013" fmla="*/ 2360284 w 3243376"/>
              <a:gd name="connsiteY6013" fmla="*/ 1807865 h 2504437"/>
              <a:gd name="connsiteX6014" fmla="*/ 2360284 w 3243376"/>
              <a:gd name="connsiteY6014" fmla="*/ 1807865 h 2504437"/>
              <a:gd name="connsiteX6015" fmla="*/ 2360284 w 3243376"/>
              <a:gd name="connsiteY6015" fmla="*/ 1807865 h 2504437"/>
              <a:gd name="connsiteX6016" fmla="*/ 2360356 w 3243376"/>
              <a:gd name="connsiteY6016" fmla="*/ 1807865 h 2504437"/>
              <a:gd name="connsiteX6017" fmla="*/ 2371798 w 3243376"/>
              <a:gd name="connsiteY6017" fmla="*/ 1807865 h 2504437"/>
              <a:gd name="connsiteX6018" fmla="*/ 2366041 w 3243376"/>
              <a:gd name="connsiteY6018" fmla="*/ 1803547 h 2504437"/>
              <a:gd name="connsiteX6019" fmla="*/ 2360284 w 3243376"/>
              <a:gd name="connsiteY6019" fmla="*/ 1807865 h 2504437"/>
              <a:gd name="connsiteX6020" fmla="*/ 2360284 w 3243376"/>
              <a:gd name="connsiteY6020" fmla="*/ 1807865 h 2504437"/>
              <a:gd name="connsiteX6021" fmla="*/ 2362173 w 3243376"/>
              <a:gd name="connsiteY6021" fmla="*/ 1797970 h 2504437"/>
              <a:gd name="connsiteX6022" fmla="*/ 2382736 w 3243376"/>
              <a:gd name="connsiteY6022" fmla="*/ 1796352 h 2504437"/>
              <a:gd name="connsiteX6023" fmla="*/ 2360284 w 3243376"/>
              <a:gd name="connsiteY6023" fmla="*/ 1784837 h 2504437"/>
              <a:gd name="connsiteX6024" fmla="*/ 2394250 w 3243376"/>
              <a:gd name="connsiteY6024" fmla="*/ 1784838 h 2504437"/>
              <a:gd name="connsiteX6025" fmla="*/ 2395419 w 3243376"/>
              <a:gd name="connsiteY6025" fmla="*/ 1769969 h 2504437"/>
              <a:gd name="connsiteX6026" fmla="*/ 2388992 w 3243376"/>
              <a:gd name="connsiteY6026" fmla="*/ 1762078 h 2504437"/>
              <a:gd name="connsiteX6027" fmla="*/ 2401374 w 3243376"/>
              <a:gd name="connsiteY6027" fmla="*/ 1760947 h 2504437"/>
              <a:gd name="connsiteX6028" fmla="*/ 2408066 w 3243376"/>
              <a:gd name="connsiteY6028" fmla="*/ 1750873 h 2504437"/>
              <a:gd name="connsiteX6029" fmla="*/ 2392739 w 3243376"/>
              <a:gd name="connsiteY6029" fmla="*/ 1752312 h 2504437"/>
              <a:gd name="connsiteX6030" fmla="*/ 2387301 w 3243376"/>
              <a:gd name="connsiteY6030" fmla="*/ 1760002 h 2504437"/>
              <a:gd name="connsiteX6031" fmla="*/ 2385902 w 3243376"/>
              <a:gd name="connsiteY6031" fmla="*/ 1758285 h 2504437"/>
              <a:gd name="connsiteX6032" fmla="*/ 2360285 w 3243376"/>
              <a:gd name="connsiteY6032" fmla="*/ 1739935 h 2504437"/>
              <a:gd name="connsiteX6033" fmla="*/ 2348772 w 3243376"/>
              <a:gd name="connsiteY6033" fmla="*/ 1762386 h 2504437"/>
              <a:gd name="connsiteX6034" fmla="*/ 2348771 w 3243376"/>
              <a:gd name="connsiteY6034" fmla="*/ 1750873 h 2504437"/>
              <a:gd name="connsiteX6035" fmla="*/ 2327686 w 3243376"/>
              <a:gd name="connsiteY6035" fmla="*/ 1756630 h 2504437"/>
              <a:gd name="connsiteX6036" fmla="*/ 2321432 w 3243376"/>
              <a:gd name="connsiteY6036" fmla="*/ 1759425 h 2504437"/>
              <a:gd name="connsiteX6037" fmla="*/ 2326319 w 3243376"/>
              <a:gd name="connsiteY6037" fmla="*/ 1750873 h 2504437"/>
              <a:gd name="connsiteX6038" fmla="*/ 2303868 w 3243376"/>
              <a:gd name="connsiteY6038" fmla="*/ 1762386 h 2504437"/>
              <a:gd name="connsiteX6039" fmla="*/ 2298111 w 3243376"/>
              <a:gd name="connsiteY6039" fmla="*/ 1751377 h 2504437"/>
              <a:gd name="connsiteX6040" fmla="*/ 2297858 w 3243376"/>
              <a:gd name="connsiteY6040" fmla="*/ 1750874 h 2504437"/>
              <a:gd name="connsiteX6041" fmla="*/ 2304732 w 3243376"/>
              <a:gd name="connsiteY6041" fmla="*/ 1750873 h 2504437"/>
              <a:gd name="connsiteX6042" fmla="*/ 2306171 w 3243376"/>
              <a:gd name="connsiteY6042" fmla="*/ 1750873 h 2504437"/>
              <a:gd name="connsiteX6043" fmla="*/ 2317109 w 3243376"/>
              <a:gd name="connsiteY6043" fmla="*/ 1739359 h 2504437"/>
              <a:gd name="connsiteX6044" fmla="*/ 2317109 w 3243376"/>
              <a:gd name="connsiteY6044" fmla="*/ 1716907 h 2504437"/>
              <a:gd name="connsiteX6045" fmla="*/ 2306099 w 3243376"/>
              <a:gd name="connsiteY6045" fmla="*/ 1729572 h 2504437"/>
              <a:gd name="connsiteX6046" fmla="*/ 2296310 w 3243376"/>
              <a:gd name="connsiteY6046" fmla="*/ 1747796 h 2504437"/>
              <a:gd name="connsiteX6047" fmla="*/ 2292354 w 3243376"/>
              <a:gd name="connsiteY6047" fmla="*/ 1739935 h 2504437"/>
              <a:gd name="connsiteX6048" fmla="*/ 2269902 w 3243376"/>
              <a:gd name="connsiteY6048" fmla="*/ 1739935 h 2504437"/>
              <a:gd name="connsiteX6049" fmla="*/ 2269902 w 3243376"/>
              <a:gd name="connsiteY6049" fmla="*/ 1695031 h 2504437"/>
              <a:gd name="connsiteX6050" fmla="*/ 2247452 w 3243376"/>
              <a:gd name="connsiteY6050" fmla="*/ 1695031 h 2504437"/>
              <a:gd name="connsiteX6051" fmla="*/ 2258965 w 3243376"/>
              <a:gd name="connsiteY6051" fmla="*/ 1717484 h 2504437"/>
              <a:gd name="connsiteX6052" fmla="*/ 2247452 w 3243376"/>
              <a:gd name="connsiteY6052" fmla="*/ 1717483 h 2504437"/>
              <a:gd name="connsiteX6053" fmla="*/ 2235939 w 3243376"/>
              <a:gd name="connsiteY6053" fmla="*/ 1695031 h 2504437"/>
              <a:gd name="connsiteX6054" fmla="*/ 2258389 w 3243376"/>
              <a:gd name="connsiteY6054" fmla="*/ 1672580 h 2504437"/>
              <a:gd name="connsiteX6055" fmla="*/ 2246876 w 3243376"/>
              <a:gd name="connsiteY6055" fmla="*/ 1672580 h 2504437"/>
              <a:gd name="connsiteX6056" fmla="*/ 2246875 w 3243376"/>
              <a:gd name="connsiteY6056" fmla="*/ 1661066 h 2504437"/>
              <a:gd name="connsiteX6057" fmla="*/ 2269327 w 3243376"/>
              <a:gd name="connsiteY6057" fmla="*/ 1661066 h 2504437"/>
              <a:gd name="connsiteX6058" fmla="*/ 2269046 w 3243376"/>
              <a:gd name="connsiteY6058" fmla="*/ 1660002 h 2504437"/>
              <a:gd name="connsiteX6059" fmla="*/ 2269902 w 3243376"/>
              <a:gd name="connsiteY6059" fmla="*/ 1660491 h 2504437"/>
              <a:gd name="connsiteX6060" fmla="*/ 2267962 w 3243376"/>
              <a:gd name="connsiteY6060" fmla="*/ 1650431 h 2504437"/>
              <a:gd name="connsiteX6061" fmla="*/ 2269569 w 3243376"/>
              <a:gd name="connsiteY6061" fmla="*/ 1649733 h 2504437"/>
              <a:gd name="connsiteX6062" fmla="*/ 2280840 w 3243376"/>
              <a:gd name="connsiteY6062" fmla="*/ 1649553 h 2504437"/>
              <a:gd name="connsiteX6063" fmla="*/ 2292354 w 3243376"/>
              <a:gd name="connsiteY6063" fmla="*/ 1638040 h 2504437"/>
              <a:gd name="connsiteX6064" fmla="*/ 2269902 w 3243376"/>
              <a:gd name="connsiteY6064" fmla="*/ 1615588 h 2504437"/>
              <a:gd name="connsiteX6065" fmla="*/ 2258389 w 3243376"/>
              <a:gd name="connsiteY6065" fmla="*/ 1604074 h 2504437"/>
              <a:gd name="connsiteX6066" fmla="*/ 2269902 w 3243376"/>
              <a:gd name="connsiteY6066" fmla="*/ 1581623 h 2504437"/>
              <a:gd name="connsiteX6067" fmla="*/ 2258389 w 3243376"/>
              <a:gd name="connsiteY6067" fmla="*/ 1604074 h 2504437"/>
              <a:gd name="connsiteX6068" fmla="*/ 2224424 w 3243376"/>
              <a:gd name="connsiteY6068" fmla="*/ 1615588 h 2504437"/>
              <a:gd name="connsiteX6069" fmla="*/ 2201973 w 3243376"/>
              <a:gd name="connsiteY6069" fmla="*/ 1593137 h 2504437"/>
              <a:gd name="connsiteX6070" fmla="*/ 2201973 w 3243376"/>
              <a:gd name="connsiteY6070" fmla="*/ 1615588 h 2504437"/>
              <a:gd name="connsiteX6071" fmla="*/ 2247452 w 3243376"/>
              <a:gd name="connsiteY6071" fmla="*/ 1615588 h 2504437"/>
              <a:gd name="connsiteX6072" fmla="*/ 2266394 w 3243376"/>
              <a:gd name="connsiteY6072" fmla="*/ 1642303 h 2504437"/>
              <a:gd name="connsiteX6073" fmla="*/ 2267962 w 3243376"/>
              <a:gd name="connsiteY6073" fmla="*/ 1650431 h 2504437"/>
              <a:gd name="connsiteX6074" fmla="*/ 2266664 w 3243376"/>
              <a:gd name="connsiteY6074" fmla="*/ 1650992 h 2504437"/>
              <a:gd name="connsiteX6075" fmla="*/ 2269046 w 3243376"/>
              <a:gd name="connsiteY6075" fmla="*/ 1660002 h 2504437"/>
              <a:gd name="connsiteX6076" fmla="*/ 2259828 w 3243376"/>
              <a:gd name="connsiteY6076" fmla="*/ 1654734 h 2504437"/>
              <a:gd name="connsiteX6077" fmla="*/ 2258389 w 3243376"/>
              <a:gd name="connsiteY6077" fmla="*/ 1648977 h 2504437"/>
              <a:gd name="connsiteX6078" fmla="*/ 2235938 w 3243376"/>
              <a:gd name="connsiteY6078" fmla="*/ 1648977 h 2504437"/>
              <a:gd name="connsiteX6079" fmla="*/ 2247452 w 3243376"/>
              <a:gd name="connsiteY6079" fmla="*/ 1637464 h 2504437"/>
              <a:gd name="connsiteX6080" fmla="*/ 2247452 w 3243376"/>
              <a:gd name="connsiteY6080" fmla="*/ 1637464 h 2504437"/>
              <a:gd name="connsiteX6081" fmla="*/ 2235938 w 3243376"/>
              <a:gd name="connsiteY6081" fmla="*/ 1637464 h 2504437"/>
              <a:gd name="connsiteX6082" fmla="*/ 2201973 w 3243376"/>
              <a:gd name="connsiteY6082" fmla="*/ 1637464 h 2504437"/>
              <a:gd name="connsiteX6083" fmla="*/ 2201973 w 3243376"/>
              <a:gd name="connsiteY6083" fmla="*/ 1671429 h 2504437"/>
              <a:gd name="connsiteX6084" fmla="*/ 2201973 w 3243376"/>
              <a:gd name="connsiteY6084" fmla="*/ 1682943 h 2504437"/>
              <a:gd name="connsiteX6085" fmla="*/ 2190460 w 3243376"/>
              <a:gd name="connsiteY6085" fmla="*/ 1694456 h 2504437"/>
              <a:gd name="connsiteX6086" fmla="*/ 2178945 w 3243376"/>
              <a:gd name="connsiteY6086" fmla="*/ 1672005 h 2504437"/>
              <a:gd name="connsiteX6087" fmla="*/ 2190460 w 3243376"/>
              <a:gd name="connsiteY6087" fmla="*/ 1672005 h 2504437"/>
              <a:gd name="connsiteX6088" fmla="*/ 2190459 w 3243376"/>
              <a:gd name="connsiteY6088" fmla="*/ 1660491 h 2504437"/>
              <a:gd name="connsiteX6089" fmla="*/ 2178946 w 3243376"/>
              <a:gd name="connsiteY6089" fmla="*/ 1682943 h 2504437"/>
              <a:gd name="connsiteX6090" fmla="*/ 2156494 w 3243376"/>
              <a:gd name="connsiteY6090" fmla="*/ 1682943 h 2504437"/>
              <a:gd name="connsiteX6091" fmla="*/ 2156494 w 3243376"/>
              <a:gd name="connsiteY6091" fmla="*/ 1671429 h 2504437"/>
              <a:gd name="connsiteX6092" fmla="*/ 2168008 w 3243376"/>
              <a:gd name="connsiteY6092" fmla="*/ 1659915 h 2504437"/>
              <a:gd name="connsiteX6093" fmla="*/ 2156494 w 3243376"/>
              <a:gd name="connsiteY6093" fmla="*/ 1659915 h 2504437"/>
              <a:gd name="connsiteX6094" fmla="*/ 2156494 w 3243376"/>
              <a:gd name="connsiteY6094" fmla="*/ 1625951 h 2504437"/>
              <a:gd name="connsiteX6095" fmla="*/ 2162250 w 3243376"/>
              <a:gd name="connsiteY6095" fmla="*/ 1620193 h 2504437"/>
              <a:gd name="connsiteX6096" fmla="*/ 2167622 w 3243376"/>
              <a:gd name="connsiteY6096" fmla="*/ 1614821 h 2504437"/>
              <a:gd name="connsiteX6097" fmla="*/ 2168007 w 3243376"/>
              <a:gd name="connsiteY6097" fmla="*/ 1614766 h 2504437"/>
              <a:gd name="connsiteX6098" fmla="*/ 2168008 w 3243376"/>
              <a:gd name="connsiteY6098" fmla="*/ 1625446 h 2504437"/>
              <a:gd name="connsiteX6099" fmla="*/ 2168007 w 3243376"/>
              <a:gd name="connsiteY6099" fmla="*/ 1636889 h 2504437"/>
              <a:gd name="connsiteX6100" fmla="*/ 2190460 w 3243376"/>
              <a:gd name="connsiteY6100" fmla="*/ 1625374 h 2504437"/>
              <a:gd name="connsiteX6101" fmla="*/ 2178946 w 3243376"/>
              <a:gd name="connsiteY6101" fmla="*/ 1613861 h 2504437"/>
              <a:gd name="connsiteX6102" fmla="*/ 2178945 w 3243376"/>
              <a:gd name="connsiteY6102" fmla="*/ 1602348 h 2504437"/>
              <a:gd name="connsiteX6103" fmla="*/ 2201398 w 3243376"/>
              <a:gd name="connsiteY6103" fmla="*/ 1590834 h 2504437"/>
              <a:gd name="connsiteX6104" fmla="*/ 2189884 w 3243376"/>
              <a:gd name="connsiteY6104" fmla="*/ 1579320 h 2504437"/>
              <a:gd name="connsiteX6105" fmla="*/ 2201397 w 3243376"/>
              <a:gd name="connsiteY6105" fmla="*/ 1567807 h 2504437"/>
              <a:gd name="connsiteX6106" fmla="*/ 2212911 w 3243376"/>
              <a:gd name="connsiteY6106" fmla="*/ 1556293 h 2504437"/>
              <a:gd name="connsiteX6107" fmla="*/ 2224424 w 3243376"/>
              <a:gd name="connsiteY6107" fmla="*/ 1556293 h 2504437"/>
              <a:gd name="connsiteX6108" fmla="*/ 2224424 w 3243376"/>
              <a:gd name="connsiteY6108" fmla="*/ 1578745 h 2504437"/>
              <a:gd name="connsiteX6109" fmla="*/ 2235939 w 3243376"/>
              <a:gd name="connsiteY6109" fmla="*/ 1578745 h 2504437"/>
              <a:gd name="connsiteX6110" fmla="*/ 2258389 w 3243376"/>
              <a:gd name="connsiteY6110" fmla="*/ 1544779 h 2504437"/>
              <a:gd name="connsiteX6111" fmla="*/ 2269902 w 3243376"/>
              <a:gd name="connsiteY6111" fmla="*/ 1544780 h 2504437"/>
              <a:gd name="connsiteX6112" fmla="*/ 2269902 w 3243376"/>
              <a:gd name="connsiteY6112" fmla="*/ 1578745 h 2504437"/>
              <a:gd name="connsiteX6113" fmla="*/ 2281417 w 3243376"/>
              <a:gd name="connsiteY6113" fmla="*/ 1544780 h 2504437"/>
              <a:gd name="connsiteX6114" fmla="*/ 2282856 w 3243376"/>
              <a:gd name="connsiteY6114" fmla="*/ 1544779 h 2504437"/>
              <a:gd name="connsiteX6115" fmla="*/ 2283815 w 3243376"/>
              <a:gd name="connsiteY6115" fmla="*/ 1544780 h 2504437"/>
              <a:gd name="connsiteX6116" fmla="*/ 2283144 w 3243376"/>
              <a:gd name="connsiteY6116" fmla="*/ 1548809 h 2504437"/>
              <a:gd name="connsiteX6117" fmla="*/ 2289920 w 3243376"/>
              <a:gd name="connsiteY6117" fmla="*/ 1548809 h 2504437"/>
              <a:gd name="connsiteX6118" fmla="*/ 2288073 w 3243376"/>
              <a:gd name="connsiteY6118" fmla="*/ 1551282 h 2504437"/>
              <a:gd name="connsiteX6119" fmla="*/ 2292930 w 3243376"/>
              <a:gd name="connsiteY6119" fmla="*/ 1567231 h 2504437"/>
              <a:gd name="connsiteX6120" fmla="*/ 2270479 w 3243376"/>
              <a:gd name="connsiteY6120" fmla="*/ 1601196 h 2504437"/>
              <a:gd name="connsiteX6121" fmla="*/ 2304443 w 3243376"/>
              <a:gd name="connsiteY6121" fmla="*/ 1567231 h 2504437"/>
              <a:gd name="connsiteX6122" fmla="*/ 2292930 w 3243376"/>
              <a:gd name="connsiteY6122" fmla="*/ 1555717 h 2504437"/>
              <a:gd name="connsiteX6123" fmla="*/ 2304443 w 3243376"/>
              <a:gd name="connsiteY6123" fmla="*/ 1544203 h 2504437"/>
              <a:gd name="connsiteX6124" fmla="*/ 2270479 w 3243376"/>
              <a:gd name="connsiteY6124" fmla="*/ 1544204 h 2504437"/>
              <a:gd name="connsiteX6125" fmla="*/ 2248027 w 3243376"/>
              <a:gd name="connsiteY6125" fmla="*/ 1544204 h 2504437"/>
              <a:gd name="connsiteX6126" fmla="*/ 2236514 w 3243376"/>
              <a:gd name="connsiteY6126" fmla="*/ 1555717 h 2504437"/>
              <a:gd name="connsiteX6127" fmla="*/ 2236514 w 3243376"/>
              <a:gd name="connsiteY6127" fmla="*/ 1544204 h 2504437"/>
              <a:gd name="connsiteX6128" fmla="*/ 2236514 w 3243376"/>
              <a:gd name="connsiteY6128" fmla="*/ 1532691 h 2504437"/>
              <a:gd name="connsiteX6129" fmla="*/ 2216557 w 3243376"/>
              <a:gd name="connsiteY6129" fmla="*/ 1547028 h 2504437"/>
              <a:gd name="connsiteX6130" fmla="*/ 2223848 w 3243376"/>
              <a:gd name="connsiteY6130" fmla="*/ 1537367 h 2504437"/>
              <a:gd name="connsiteX6131" fmla="*/ 2215213 w 3243376"/>
              <a:gd name="connsiteY6131" fmla="*/ 1526358 h 2504437"/>
              <a:gd name="connsiteX6132" fmla="*/ 2215213 w 3243376"/>
              <a:gd name="connsiteY6132" fmla="*/ 1533266 h 2504437"/>
              <a:gd name="connsiteX6133" fmla="*/ 2215213 w 3243376"/>
              <a:gd name="connsiteY6133" fmla="*/ 1547994 h 2504437"/>
              <a:gd name="connsiteX6134" fmla="*/ 2206866 w 3243376"/>
              <a:gd name="connsiteY6134" fmla="*/ 1553991 h 2504437"/>
              <a:gd name="connsiteX6135" fmla="*/ 2168584 w 3243376"/>
              <a:gd name="connsiteY6135" fmla="*/ 1566655 h 2504437"/>
              <a:gd name="connsiteX6136" fmla="*/ 2174340 w 3243376"/>
              <a:gd name="connsiteY6136" fmla="*/ 1577665 h 2504437"/>
              <a:gd name="connsiteX6137" fmla="*/ 2177682 w 3243376"/>
              <a:gd name="connsiteY6137" fmla="*/ 1584306 h 2504437"/>
              <a:gd name="connsiteX6138" fmla="*/ 2173189 w 3243376"/>
              <a:gd name="connsiteY6138" fmla="*/ 1584789 h 2504437"/>
              <a:gd name="connsiteX6139" fmla="*/ 2157645 w 3243376"/>
              <a:gd name="connsiteY6139" fmla="*/ 1589107 h 2504437"/>
              <a:gd name="connsiteX6140" fmla="*/ 2169159 w 3243376"/>
              <a:gd name="connsiteY6140" fmla="*/ 1555142 h 2504437"/>
              <a:gd name="connsiteX6141" fmla="*/ 2157646 w 3243376"/>
              <a:gd name="connsiteY6141" fmla="*/ 1566655 h 2504437"/>
              <a:gd name="connsiteX6142" fmla="*/ 2157645 w 3243376"/>
              <a:gd name="connsiteY6142" fmla="*/ 1571058 h 2504437"/>
              <a:gd name="connsiteX6143" fmla="*/ 2154120 w 3243376"/>
              <a:gd name="connsiteY6143" fmla="*/ 1569821 h 2504437"/>
              <a:gd name="connsiteX6144" fmla="*/ 2158221 w 3243376"/>
              <a:gd name="connsiteY6144" fmla="*/ 1559747 h 2504437"/>
              <a:gd name="connsiteX6145" fmla="*/ 2146707 w 3243376"/>
              <a:gd name="connsiteY6145" fmla="*/ 1559747 h 2504437"/>
              <a:gd name="connsiteX6146" fmla="*/ 2151565 w 3243376"/>
              <a:gd name="connsiteY6146" fmla="*/ 1575938 h 2504437"/>
              <a:gd name="connsiteX6147" fmla="*/ 2157646 w 3243376"/>
              <a:gd name="connsiteY6147" fmla="*/ 1571665 h 2504437"/>
              <a:gd name="connsiteX6148" fmla="*/ 2157646 w 3243376"/>
              <a:gd name="connsiteY6148" fmla="*/ 1577665 h 2504437"/>
              <a:gd name="connsiteX6149" fmla="*/ 2157645 w 3243376"/>
              <a:gd name="connsiteY6149" fmla="*/ 1589107 h 2504437"/>
              <a:gd name="connsiteX6150" fmla="*/ 2089715 w 3243376"/>
              <a:gd name="connsiteY6150" fmla="*/ 1589107 h 2504437"/>
              <a:gd name="connsiteX6151" fmla="*/ 2068910 w 3243376"/>
              <a:gd name="connsiteY6151" fmla="*/ 1623675 h 2504437"/>
              <a:gd name="connsiteX6152" fmla="*/ 2060420 w 3243376"/>
              <a:gd name="connsiteY6152" fmla="*/ 1630343 h 2504437"/>
              <a:gd name="connsiteX6153" fmla="*/ 2060608 w 3243376"/>
              <a:gd name="connsiteY6153" fmla="*/ 1629153 h 2504437"/>
              <a:gd name="connsiteX6154" fmla="*/ 2055751 w 3243376"/>
              <a:gd name="connsiteY6154" fmla="*/ 1622496 h 2504437"/>
              <a:gd name="connsiteX6155" fmla="*/ 2044236 w 3243376"/>
              <a:gd name="connsiteY6155" fmla="*/ 1622496 h 2504437"/>
              <a:gd name="connsiteX6156" fmla="*/ 2044236 w 3243376"/>
              <a:gd name="connsiteY6156" fmla="*/ 1644948 h 2504437"/>
              <a:gd name="connsiteX6157" fmla="*/ 2032723 w 3243376"/>
              <a:gd name="connsiteY6157" fmla="*/ 1633434 h 2504437"/>
              <a:gd name="connsiteX6158" fmla="*/ 2010272 w 3243376"/>
              <a:gd name="connsiteY6158" fmla="*/ 1621920 h 2504437"/>
              <a:gd name="connsiteX6159" fmla="*/ 2010272 w 3243376"/>
              <a:gd name="connsiteY6159" fmla="*/ 1633434 h 2504437"/>
              <a:gd name="connsiteX6160" fmla="*/ 2021785 w 3243376"/>
              <a:gd name="connsiteY6160" fmla="*/ 1633434 h 2504437"/>
              <a:gd name="connsiteX6161" fmla="*/ 2010272 w 3243376"/>
              <a:gd name="connsiteY6161" fmla="*/ 1644948 h 2504437"/>
              <a:gd name="connsiteX6162" fmla="*/ 1976306 w 3243376"/>
              <a:gd name="connsiteY6162" fmla="*/ 1644948 h 2504437"/>
              <a:gd name="connsiteX6163" fmla="*/ 1964793 w 3243376"/>
              <a:gd name="connsiteY6163" fmla="*/ 1633434 h 2504437"/>
              <a:gd name="connsiteX6164" fmla="*/ 1987244 w 3243376"/>
              <a:gd name="connsiteY6164" fmla="*/ 1633434 h 2504437"/>
              <a:gd name="connsiteX6165" fmla="*/ 1975731 w 3243376"/>
              <a:gd name="connsiteY6165" fmla="*/ 1610982 h 2504437"/>
              <a:gd name="connsiteX6166" fmla="*/ 2009696 w 3243376"/>
              <a:gd name="connsiteY6166" fmla="*/ 1622496 h 2504437"/>
              <a:gd name="connsiteX6167" fmla="*/ 1999621 w 3243376"/>
              <a:gd name="connsiteY6167" fmla="*/ 1611486 h 2504437"/>
              <a:gd name="connsiteX6168" fmla="*/ 1998254 w 3243376"/>
              <a:gd name="connsiteY6168" fmla="*/ 1600621 h 2504437"/>
              <a:gd name="connsiteX6169" fmla="*/ 1998757 w 3243376"/>
              <a:gd name="connsiteY6169" fmla="*/ 1600621 h 2504437"/>
              <a:gd name="connsiteX6170" fmla="*/ 1998456 w 3243376"/>
              <a:gd name="connsiteY6170" fmla="*/ 1600113 h 2504437"/>
              <a:gd name="connsiteX6171" fmla="*/ 2003939 w 3243376"/>
              <a:gd name="connsiteY6171" fmla="*/ 1601484 h 2504437"/>
              <a:gd name="connsiteX6172" fmla="*/ 2009696 w 3243376"/>
              <a:gd name="connsiteY6172" fmla="*/ 1611558 h 2504437"/>
              <a:gd name="connsiteX6173" fmla="*/ 2009695 w 3243376"/>
              <a:gd name="connsiteY6173" fmla="*/ 1589106 h 2504437"/>
              <a:gd name="connsiteX6174" fmla="*/ 1987244 w 3243376"/>
              <a:gd name="connsiteY6174" fmla="*/ 1566655 h 2504437"/>
              <a:gd name="connsiteX6175" fmla="*/ 1964793 w 3243376"/>
              <a:gd name="connsiteY6175" fmla="*/ 1555142 h 2504437"/>
              <a:gd name="connsiteX6176" fmla="*/ 1953279 w 3243376"/>
              <a:gd name="connsiteY6176" fmla="*/ 1532690 h 2504437"/>
              <a:gd name="connsiteX6177" fmla="*/ 1953280 w 3243376"/>
              <a:gd name="connsiteY6177" fmla="*/ 1521177 h 2504437"/>
              <a:gd name="connsiteX6178" fmla="*/ 1941765 w 3243376"/>
              <a:gd name="connsiteY6178" fmla="*/ 1532691 h 2504437"/>
              <a:gd name="connsiteX6179" fmla="*/ 1919315 w 3243376"/>
              <a:gd name="connsiteY6179" fmla="*/ 1555142 h 2504437"/>
              <a:gd name="connsiteX6180" fmla="*/ 1919315 w 3243376"/>
              <a:gd name="connsiteY6180" fmla="*/ 1521177 h 2504437"/>
              <a:gd name="connsiteX6181" fmla="*/ 1896863 w 3243376"/>
              <a:gd name="connsiteY6181" fmla="*/ 1521178 h 2504437"/>
              <a:gd name="connsiteX6182" fmla="*/ 1908377 w 3243376"/>
              <a:gd name="connsiteY6182" fmla="*/ 1509663 h 2504437"/>
              <a:gd name="connsiteX6183" fmla="*/ 1930828 w 3243376"/>
              <a:gd name="connsiteY6183" fmla="*/ 1487212 h 2504437"/>
              <a:gd name="connsiteX6184" fmla="*/ 1953280 w 3243376"/>
              <a:gd name="connsiteY6184" fmla="*/ 1475698 h 2504437"/>
              <a:gd name="connsiteX6185" fmla="*/ 1941766 w 3243376"/>
              <a:gd name="connsiteY6185" fmla="*/ 1475699 h 2504437"/>
              <a:gd name="connsiteX6186" fmla="*/ 1941765 w 3243376"/>
              <a:gd name="connsiteY6186" fmla="*/ 1474259 h 2504437"/>
              <a:gd name="connsiteX6187" fmla="*/ 1941765 w 3243376"/>
              <a:gd name="connsiteY6187" fmla="*/ 1470521 h 2504437"/>
              <a:gd name="connsiteX6188" fmla="*/ 1942917 w 3243376"/>
              <a:gd name="connsiteY6188" fmla="*/ 1469941 h 2504437"/>
              <a:gd name="connsiteX6189" fmla="*/ 1941765 w 3243376"/>
              <a:gd name="connsiteY6189" fmla="*/ 1466523 h 2504437"/>
              <a:gd name="connsiteX6190" fmla="*/ 1941766 w 3243376"/>
              <a:gd name="connsiteY6190" fmla="*/ 1464184 h 2504437"/>
              <a:gd name="connsiteX6191" fmla="*/ 1941245 w 3243376"/>
              <a:gd name="connsiteY6191" fmla="*/ 1464978 h 2504437"/>
              <a:gd name="connsiteX6192" fmla="*/ 1938483 w 3243376"/>
              <a:gd name="connsiteY6192" fmla="*/ 1456781 h 2504437"/>
              <a:gd name="connsiteX6193" fmla="*/ 1954431 w 3243376"/>
              <a:gd name="connsiteY6193" fmla="*/ 1435976 h 2504437"/>
              <a:gd name="connsiteX6194" fmla="*/ 1957021 w 3243376"/>
              <a:gd name="connsiteY6194" fmla="*/ 1413524 h 2504437"/>
              <a:gd name="connsiteX6195" fmla="*/ 1966953 w 3243376"/>
              <a:gd name="connsiteY6195" fmla="*/ 1402299 h 2504437"/>
              <a:gd name="connsiteX6196" fmla="*/ 1967096 w 3243376"/>
              <a:gd name="connsiteY6196" fmla="*/ 1402587 h 2504437"/>
              <a:gd name="connsiteX6197" fmla="*/ 1976883 w 3243376"/>
              <a:gd name="connsiteY6197" fmla="*/ 1391073 h 2504437"/>
              <a:gd name="connsiteX6198" fmla="*/ 1988396 w 3243376"/>
              <a:gd name="connsiteY6198" fmla="*/ 1402587 h 2504437"/>
              <a:gd name="connsiteX6199" fmla="*/ 1976883 w 3243376"/>
              <a:gd name="connsiteY6199" fmla="*/ 1391073 h 2504437"/>
              <a:gd name="connsiteX6200" fmla="*/ 1966953 w 3243376"/>
              <a:gd name="connsiteY6200" fmla="*/ 1402299 h 2504437"/>
              <a:gd name="connsiteX6201" fmla="*/ 1963857 w 3243376"/>
              <a:gd name="connsiteY6201" fmla="*/ 1396083 h 2504437"/>
              <a:gd name="connsiteX6202" fmla="*/ 1967095 w 3243376"/>
              <a:gd name="connsiteY6202" fmla="*/ 1380135 h 2504437"/>
              <a:gd name="connsiteX6203" fmla="*/ 1955582 w 3243376"/>
              <a:gd name="connsiteY6203" fmla="*/ 1368622 h 2504437"/>
              <a:gd name="connsiteX6204" fmla="*/ 1955581 w 3243376"/>
              <a:gd name="connsiteY6204" fmla="*/ 1391073 h 2504437"/>
              <a:gd name="connsiteX6205" fmla="*/ 1944068 w 3243376"/>
              <a:gd name="connsiteY6205" fmla="*/ 1402586 h 2504437"/>
              <a:gd name="connsiteX6206" fmla="*/ 1942628 w 3243376"/>
              <a:gd name="connsiteY6206" fmla="*/ 1391576 h 2504437"/>
              <a:gd name="connsiteX6207" fmla="*/ 1932997 w 3243376"/>
              <a:gd name="connsiteY6207" fmla="*/ 1380637 h 2504437"/>
              <a:gd name="connsiteX6208" fmla="*/ 1937241 w 3243376"/>
              <a:gd name="connsiteY6208" fmla="*/ 1376501 h 2504437"/>
              <a:gd name="connsiteX6209" fmla="*/ 1944068 w 3243376"/>
              <a:gd name="connsiteY6209" fmla="*/ 1379559 h 2504437"/>
              <a:gd name="connsiteX6210" fmla="*/ 1932555 w 3243376"/>
              <a:gd name="connsiteY6210" fmla="*/ 1357108 h 2504437"/>
              <a:gd name="connsiteX6211" fmla="*/ 1921041 w 3243376"/>
              <a:gd name="connsiteY6211" fmla="*/ 1368622 h 2504437"/>
              <a:gd name="connsiteX6212" fmla="*/ 1898589 w 3243376"/>
              <a:gd name="connsiteY6212" fmla="*/ 1357108 h 2504437"/>
              <a:gd name="connsiteX6213" fmla="*/ 1887076 w 3243376"/>
              <a:gd name="connsiteY6213" fmla="*/ 1368622 h 2504437"/>
              <a:gd name="connsiteX6214" fmla="*/ 1875563 w 3243376"/>
              <a:gd name="connsiteY6214" fmla="*/ 1368622 h 2504437"/>
              <a:gd name="connsiteX6215" fmla="*/ 1887076 w 3243376"/>
              <a:gd name="connsiteY6215" fmla="*/ 1357108 h 2504437"/>
              <a:gd name="connsiteX6216" fmla="*/ 1853111 w 3243376"/>
              <a:gd name="connsiteY6216" fmla="*/ 1323143 h 2504437"/>
              <a:gd name="connsiteX6217" fmla="*/ 1853112 w 3243376"/>
              <a:gd name="connsiteY6217" fmla="*/ 1345595 h 2504437"/>
              <a:gd name="connsiteX6218" fmla="*/ 1864625 w 3243376"/>
              <a:gd name="connsiteY6218" fmla="*/ 1357108 h 2504437"/>
              <a:gd name="connsiteX6219" fmla="*/ 1864625 w 3243376"/>
              <a:gd name="connsiteY6219" fmla="*/ 1334656 h 2504437"/>
              <a:gd name="connsiteX6220" fmla="*/ 1864624 w 3243376"/>
              <a:gd name="connsiteY6220" fmla="*/ 1368622 h 2504437"/>
              <a:gd name="connsiteX6221" fmla="*/ 1864625 w 3243376"/>
              <a:gd name="connsiteY6221" fmla="*/ 1380135 h 2504437"/>
              <a:gd name="connsiteX6222" fmla="*/ 1887076 w 3243376"/>
              <a:gd name="connsiteY6222" fmla="*/ 1414100 h 2504437"/>
              <a:gd name="connsiteX6223" fmla="*/ 1875563 w 3243376"/>
              <a:gd name="connsiteY6223" fmla="*/ 1414100 h 2504437"/>
              <a:gd name="connsiteX6224" fmla="*/ 1877002 w 3243376"/>
              <a:gd name="connsiteY6224" fmla="*/ 1429428 h 2504437"/>
              <a:gd name="connsiteX6225" fmla="*/ 1886654 w 3243376"/>
              <a:gd name="connsiteY6225" fmla="*/ 1436254 h 2504437"/>
              <a:gd name="connsiteX6226" fmla="*/ 1886501 w 3243376"/>
              <a:gd name="connsiteY6226" fmla="*/ 1436552 h 2504437"/>
              <a:gd name="connsiteX6227" fmla="*/ 1886501 w 3243376"/>
              <a:gd name="connsiteY6227" fmla="*/ 1448066 h 2504437"/>
              <a:gd name="connsiteX6228" fmla="*/ 1920465 w 3243376"/>
              <a:gd name="connsiteY6228" fmla="*/ 1436552 h 2504437"/>
              <a:gd name="connsiteX6229" fmla="*/ 1920465 w 3243376"/>
              <a:gd name="connsiteY6229" fmla="*/ 1481455 h 2504437"/>
              <a:gd name="connsiteX6230" fmla="*/ 1931476 w 3243376"/>
              <a:gd name="connsiteY6230" fmla="*/ 1475699 h 2504437"/>
              <a:gd name="connsiteX6231" fmla="*/ 1935566 w 3243376"/>
              <a:gd name="connsiteY6231" fmla="*/ 1473641 h 2504437"/>
              <a:gd name="connsiteX6232" fmla="*/ 1928885 w 3243376"/>
              <a:gd name="connsiteY6232" fmla="*/ 1483830 h 2504437"/>
              <a:gd name="connsiteX6233" fmla="*/ 1907801 w 3243376"/>
              <a:gd name="connsiteY6233" fmla="*/ 1486636 h 2504437"/>
              <a:gd name="connsiteX6234" fmla="*/ 1907801 w 3243376"/>
              <a:gd name="connsiteY6234" fmla="*/ 1475698 h 2504437"/>
              <a:gd name="connsiteX6235" fmla="*/ 1907801 w 3243376"/>
              <a:gd name="connsiteY6235" fmla="*/ 1475698 h 2504437"/>
              <a:gd name="connsiteX6236" fmla="*/ 1907801 w 3243376"/>
              <a:gd name="connsiteY6236" fmla="*/ 1464184 h 2504437"/>
              <a:gd name="connsiteX6237" fmla="*/ 1907801 w 3243376"/>
              <a:gd name="connsiteY6237" fmla="*/ 1475626 h 2504437"/>
              <a:gd name="connsiteX6238" fmla="*/ 1907801 w 3243376"/>
              <a:gd name="connsiteY6238" fmla="*/ 1475698 h 2504437"/>
              <a:gd name="connsiteX6239" fmla="*/ 1901297 w 3243376"/>
              <a:gd name="connsiteY6239" fmla="*/ 1472460 h 2504437"/>
              <a:gd name="connsiteX6240" fmla="*/ 1885349 w 3243376"/>
              <a:gd name="connsiteY6240" fmla="*/ 1475698 h 2504437"/>
              <a:gd name="connsiteX6241" fmla="*/ 1889794 w 3243376"/>
              <a:gd name="connsiteY6241" fmla="*/ 1467918 h 2504437"/>
              <a:gd name="connsiteX6242" fmla="*/ 1896935 w 3243376"/>
              <a:gd name="connsiteY6242" fmla="*/ 1464185 h 2504437"/>
              <a:gd name="connsiteX6243" fmla="*/ 1908377 w 3243376"/>
              <a:gd name="connsiteY6243" fmla="*/ 1458428 h 2504437"/>
              <a:gd name="connsiteX6244" fmla="*/ 1897439 w 3243376"/>
              <a:gd name="connsiteY6244" fmla="*/ 1446914 h 2504437"/>
              <a:gd name="connsiteX6245" fmla="*/ 1891682 w 3243376"/>
              <a:gd name="connsiteY6245" fmla="*/ 1452671 h 2504437"/>
              <a:gd name="connsiteX6246" fmla="*/ 1887422 w 3243376"/>
              <a:gd name="connsiteY6246" fmla="*/ 1456930 h 2504437"/>
              <a:gd name="connsiteX6247" fmla="*/ 1875563 w 3243376"/>
              <a:gd name="connsiteY6247" fmla="*/ 1454110 h 2504437"/>
              <a:gd name="connsiteX6248" fmla="*/ 1862898 w 3243376"/>
              <a:gd name="connsiteY6248" fmla="*/ 1452671 h 2504437"/>
              <a:gd name="connsiteX6249" fmla="*/ 1828932 w 3243376"/>
              <a:gd name="connsiteY6249" fmla="*/ 1464184 h 2504437"/>
              <a:gd name="connsiteX6250" fmla="*/ 1840446 w 3243376"/>
              <a:gd name="connsiteY6250" fmla="*/ 1498149 h 2504437"/>
              <a:gd name="connsiteX6251" fmla="*/ 1840447 w 3243376"/>
              <a:gd name="connsiteY6251" fmla="*/ 1486636 h 2504437"/>
              <a:gd name="connsiteX6252" fmla="*/ 1851960 w 3243376"/>
              <a:gd name="connsiteY6252" fmla="*/ 1486636 h 2504437"/>
              <a:gd name="connsiteX6253" fmla="*/ 1863473 w 3243376"/>
              <a:gd name="connsiteY6253" fmla="*/ 1520601 h 2504437"/>
              <a:gd name="connsiteX6254" fmla="*/ 1817995 w 3243376"/>
              <a:gd name="connsiteY6254" fmla="*/ 1520601 h 2504437"/>
              <a:gd name="connsiteX6255" fmla="*/ 1806481 w 3243376"/>
              <a:gd name="connsiteY6255" fmla="*/ 1498150 h 2504437"/>
              <a:gd name="connsiteX6256" fmla="*/ 1794968 w 3243376"/>
              <a:gd name="connsiteY6256" fmla="*/ 1520601 h 2504437"/>
              <a:gd name="connsiteX6257" fmla="*/ 1783958 w 3243376"/>
              <a:gd name="connsiteY6257" fmla="*/ 1514845 h 2504437"/>
              <a:gd name="connsiteX6258" fmla="*/ 1783846 w 3243376"/>
              <a:gd name="connsiteY6258" fmla="*/ 1514788 h 2504437"/>
              <a:gd name="connsiteX6259" fmla="*/ 1793528 w 3243376"/>
              <a:gd name="connsiteY6259" fmla="*/ 1513405 h 2504437"/>
              <a:gd name="connsiteX6260" fmla="*/ 1794967 w 3243376"/>
              <a:gd name="connsiteY6260" fmla="*/ 1503331 h 2504437"/>
              <a:gd name="connsiteX6261" fmla="*/ 1789210 w 3243376"/>
              <a:gd name="connsiteY6261" fmla="*/ 1504770 h 2504437"/>
              <a:gd name="connsiteX6262" fmla="*/ 1783566 w 3243376"/>
              <a:gd name="connsiteY6262" fmla="*/ 1514647 h 2504437"/>
              <a:gd name="connsiteX6263" fmla="*/ 1772516 w 3243376"/>
              <a:gd name="connsiteY6263" fmla="*/ 1509088 h 2504437"/>
              <a:gd name="connsiteX6264" fmla="*/ 1750064 w 3243376"/>
              <a:gd name="connsiteY6264" fmla="*/ 1497573 h 2504437"/>
              <a:gd name="connsiteX6265" fmla="*/ 1738552 w 3243376"/>
              <a:gd name="connsiteY6265" fmla="*/ 1520025 h 2504437"/>
              <a:gd name="connsiteX6266" fmla="*/ 1727037 w 3243376"/>
              <a:gd name="connsiteY6266" fmla="*/ 1531539 h 2504437"/>
              <a:gd name="connsiteX6267" fmla="*/ 1738552 w 3243376"/>
              <a:gd name="connsiteY6267" fmla="*/ 1531539 h 2504437"/>
              <a:gd name="connsiteX6268" fmla="*/ 1716099 w 3243376"/>
              <a:gd name="connsiteY6268" fmla="*/ 1531539 h 2504437"/>
              <a:gd name="connsiteX6269" fmla="*/ 1716737 w 3243376"/>
              <a:gd name="connsiteY6269" fmla="*/ 1525343 h 2504437"/>
              <a:gd name="connsiteX6270" fmla="*/ 1729952 w 3243376"/>
              <a:gd name="connsiteY6270" fmla="*/ 1520556 h 2504437"/>
              <a:gd name="connsiteX6271" fmla="*/ 1727037 w 3243376"/>
              <a:gd name="connsiteY6271" fmla="*/ 1491817 h 2504437"/>
              <a:gd name="connsiteX6272" fmla="*/ 1723718 w 3243376"/>
              <a:gd name="connsiteY6272" fmla="*/ 1514161 h 2504437"/>
              <a:gd name="connsiteX6273" fmla="*/ 1716892 w 3243376"/>
              <a:gd name="connsiteY6273" fmla="*/ 1523843 h 2504437"/>
              <a:gd name="connsiteX6274" fmla="*/ 1717296 w 3243376"/>
              <a:gd name="connsiteY6274" fmla="*/ 1519917 h 2504437"/>
              <a:gd name="connsiteX6275" fmla="*/ 1704586 w 3243376"/>
              <a:gd name="connsiteY6275" fmla="*/ 1497574 h 2504437"/>
              <a:gd name="connsiteX6276" fmla="*/ 1693073 w 3243376"/>
              <a:gd name="connsiteY6276" fmla="*/ 1497574 h 2504437"/>
              <a:gd name="connsiteX6277" fmla="*/ 1681559 w 3243376"/>
              <a:gd name="connsiteY6277" fmla="*/ 1509088 h 2504437"/>
              <a:gd name="connsiteX6278" fmla="*/ 1693073 w 3243376"/>
              <a:gd name="connsiteY6278" fmla="*/ 1509088 h 2504437"/>
              <a:gd name="connsiteX6279" fmla="*/ 1693072 w 3243376"/>
              <a:gd name="connsiteY6279" fmla="*/ 1520601 h 2504437"/>
              <a:gd name="connsiteX6280" fmla="*/ 1704586 w 3243376"/>
              <a:gd name="connsiteY6280" fmla="*/ 1520601 h 2504437"/>
              <a:gd name="connsiteX6281" fmla="*/ 1682135 w 3243376"/>
              <a:gd name="connsiteY6281" fmla="*/ 1532115 h 2504437"/>
              <a:gd name="connsiteX6282" fmla="*/ 1704586 w 3243376"/>
              <a:gd name="connsiteY6282" fmla="*/ 1543629 h 2504437"/>
              <a:gd name="connsiteX6283" fmla="*/ 1693072 w 3243376"/>
              <a:gd name="connsiteY6283" fmla="*/ 1555142 h 2504437"/>
              <a:gd name="connsiteX6284" fmla="*/ 1681558 w 3243376"/>
              <a:gd name="connsiteY6284" fmla="*/ 1543628 h 2504437"/>
              <a:gd name="connsiteX6285" fmla="*/ 1681559 w 3243376"/>
              <a:gd name="connsiteY6285" fmla="*/ 1532115 h 2504437"/>
              <a:gd name="connsiteX6286" fmla="*/ 1670045 w 3243376"/>
              <a:gd name="connsiteY6286" fmla="*/ 1520601 h 2504437"/>
              <a:gd name="connsiteX6287" fmla="*/ 1658532 w 3243376"/>
              <a:gd name="connsiteY6287" fmla="*/ 1532115 h 2504437"/>
              <a:gd name="connsiteX6288" fmla="*/ 1670045 w 3243376"/>
              <a:gd name="connsiteY6288" fmla="*/ 1577017 h 2504437"/>
              <a:gd name="connsiteX6289" fmla="*/ 1647593 w 3243376"/>
              <a:gd name="connsiteY6289" fmla="*/ 1565504 h 2504437"/>
              <a:gd name="connsiteX6290" fmla="*/ 1659107 w 3243376"/>
              <a:gd name="connsiteY6290" fmla="*/ 1565504 h 2504437"/>
              <a:gd name="connsiteX6291" fmla="*/ 1661769 w 3243376"/>
              <a:gd name="connsiteY6291" fmla="*/ 1543052 h 2504437"/>
              <a:gd name="connsiteX6292" fmla="*/ 1648133 w 3243376"/>
              <a:gd name="connsiteY6292" fmla="*/ 1521455 h 2504437"/>
              <a:gd name="connsiteX6293" fmla="*/ 1651336 w 3243376"/>
              <a:gd name="connsiteY6293" fmla="*/ 1509016 h 2504437"/>
              <a:gd name="connsiteX6294" fmla="*/ 1647019 w 3243376"/>
              <a:gd name="connsiteY6294" fmla="*/ 1491817 h 2504437"/>
              <a:gd name="connsiteX6295" fmla="*/ 1642161 w 3243376"/>
              <a:gd name="connsiteY6295" fmla="*/ 1526952 h 2504437"/>
              <a:gd name="connsiteX6296" fmla="*/ 1644253 w 3243376"/>
              <a:gd name="connsiteY6296" fmla="*/ 1526448 h 2504437"/>
              <a:gd name="connsiteX6297" fmla="*/ 1641837 w 3243376"/>
              <a:gd name="connsiteY6297" fmla="*/ 1530675 h 2504437"/>
              <a:gd name="connsiteX6298" fmla="*/ 1636080 w 3243376"/>
              <a:gd name="connsiteY6298" fmla="*/ 1532114 h 2504437"/>
              <a:gd name="connsiteX6299" fmla="*/ 1624566 w 3243376"/>
              <a:gd name="connsiteY6299" fmla="*/ 1543628 h 2504437"/>
              <a:gd name="connsiteX6300" fmla="*/ 1624566 w 3243376"/>
              <a:gd name="connsiteY6300" fmla="*/ 1521177 h 2504437"/>
              <a:gd name="connsiteX6301" fmla="*/ 1624566 w 3243376"/>
              <a:gd name="connsiteY6301" fmla="*/ 1498725 h 2504437"/>
              <a:gd name="connsiteX6302" fmla="*/ 1624566 w 3243376"/>
              <a:gd name="connsiteY6302" fmla="*/ 1510239 h 2504437"/>
              <a:gd name="connsiteX6303" fmla="*/ 1613053 w 3243376"/>
              <a:gd name="connsiteY6303" fmla="*/ 1521753 h 2504437"/>
              <a:gd name="connsiteX6304" fmla="*/ 1601539 w 3243376"/>
              <a:gd name="connsiteY6304" fmla="*/ 1510239 h 2504437"/>
              <a:gd name="connsiteX6305" fmla="*/ 1613053 w 3243376"/>
              <a:gd name="connsiteY6305" fmla="*/ 1555142 h 2504437"/>
              <a:gd name="connsiteX6306" fmla="*/ 1601540 w 3243376"/>
              <a:gd name="connsiteY6306" fmla="*/ 1577593 h 2504437"/>
              <a:gd name="connsiteX6307" fmla="*/ 1590026 w 3243376"/>
              <a:gd name="connsiteY6307" fmla="*/ 1577594 h 2504437"/>
              <a:gd name="connsiteX6308" fmla="*/ 1567574 w 3243376"/>
              <a:gd name="connsiteY6308" fmla="*/ 1566080 h 2504437"/>
              <a:gd name="connsiteX6309" fmla="*/ 1567574 w 3243376"/>
              <a:gd name="connsiteY6309" fmla="*/ 1577593 h 2504437"/>
              <a:gd name="connsiteX6310" fmla="*/ 1590025 w 3243376"/>
              <a:gd name="connsiteY6310" fmla="*/ 1589106 h 2504437"/>
              <a:gd name="connsiteX6311" fmla="*/ 1590025 w 3243376"/>
              <a:gd name="connsiteY6311" fmla="*/ 1611558 h 2504437"/>
              <a:gd name="connsiteX6312" fmla="*/ 1589079 w 3243376"/>
              <a:gd name="connsiteY6312" fmla="*/ 1611208 h 2504437"/>
              <a:gd name="connsiteX6313" fmla="*/ 1586787 w 3243376"/>
              <a:gd name="connsiteY6313" fmla="*/ 1607051 h 2504437"/>
              <a:gd name="connsiteX6314" fmla="*/ 1590025 w 3243376"/>
              <a:gd name="connsiteY6314" fmla="*/ 1600044 h 2504437"/>
              <a:gd name="connsiteX6315" fmla="*/ 1585168 w 3243376"/>
              <a:gd name="connsiteY6315" fmla="*/ 1609759 h 2504437"/>
              <a:gd name="connsiteX6316" fmla="*/ 1589079 w 3243376"/>
              <a:gd name="connsiteY6316" fmla="*/ 1611208 h 2504437"/>
              <a:gd name="connsiteX6317" fmla="*/ 1590026 w 3243376"/>
              <a:gd name="connsiteY6317" fmla="*/ 1612925 h 2504437"/>
              <a:gd name="connsiteX6318" fmla="*/ 1590026 w 3243376"/>
              <a:gd name="connsiteY6318" fmla="*/ 1634010 h 2504437"/>
              <a:gd name="connsiteX6319" fmla="*/ 1601539 w 3243376"/>
              <a:gd name="connsiteY6319" fmla="*/ 1611558 h 2504437"/>
              <a:gd name="connsiteX6320" fmla="*/ 1613052 w 3243376"/>
              <a:gd name="connsiteY6320" fmla="*/ 1611558 h 2504437"/>
              <a:gd name="connsiteX6321" fmla="*/ 1613053 w 3243376"/>
              <a:gd name="connsiteY6321" fmla="*/ 1623072 h 2504437"/>
              <a:gd name="connsiteX6322" fmla="*/ 1624566 w 3243376"/>
              <a:gd name="connsiteY6322" fmla="*/ 1623072 h 2504437"/>
              <a:gd name="connsiteX6323" fmla="*/ 1636081 w 3243376"/>
              <a:gd name="connsiteY6323" fmla="*/ 1634585 h 2504437"/>
              <a:gd name="connsiteX6324" fmla="*/ 1624567 w 3243376"/>
              <a:gd name="connsiteY6324" fmla="*/ 1668551 h 2504437"/>
              <a:gd name="connsiteX6325" fmla="*/ 1613053 w 3243376"/>
              <a:gd name="connsiteY6325" fmla="*/ 1646099 h 2504437"/>
              <a:gd name="connsiteX6326" fmla="*/ 1576057 w 3243376"/>
              <a:gd name="connsiteY6326" fmla="*/ 1659052 h 2504437"/>
              <a:gd name="connsiteX6327" fmla="*/ 1569488 w 3243376"/>
              <a:gd name="connsiteY6327" fmla="*/ 1658579 h 2504437"/>
              <a:gd name="connsiteX6328" fmla="*/ 1576209 w 3243376"/>
              <a:gd name="connsiteY6328" fmla="*/ 1649841 h 2504437"/>
              <a:gd name="connsiteX6329" fmla="*/ 1567574 w 3243376"/>
              <a:gd name="connsiteY6329" fmla="*/ 1638615 h 2504437"/>
              <a:gd name="connsiteX6330" fmla="*/ 1567574 w 3243376"/>
              <a:gd name="connsiteY6330" fmla="*/ 1648087 h 2504437"/>
              <a:gd name="connsiteX6331" fmla="*/ 1567575 w 3243376"/>
              <a:gd name="connsiteY6331" fmla="*/ 1658441 h 2504437"/>
              <a:gd name="connsiteX6332" fmla="*/ 1556060 w 3243376"/>
              <a:gd name="connsiteY6332" fmla="*/ 1657612 h 2504437"/>
              <a:gd name="connsiteX6333" fmla="*/ 1556061 w 3243376"/>
              <a:gd name="connsiteY6333" fmla="*/ 1646099 h 2504437"/>
              <a:gd name="connsiteX6334" fmla="*/ 1567574 w 3243376"/>
              <a:gd name="connsiteY6334" fmla="*/ 1623648 h 2504437"/>
              <a:gd name="connsiteX6335" fmla="*/ 1556060 w 3243376"/>
              <a:gd name="connsiteY6335" fmla="*/ 1601196 h 2504437"/>
              <a:gd name="connsiteX6336" fmla="*/ 1544547 w 3243376"/>
              <a:gd name="connsiteY6336" fmla="*/ 1612710 h 2504437"/>
              <a:gd name="connsiteX6337" fmla="*/ 1533033 w 3243376"/>
              <a:gd name="connsiteY6337" fmla="*/ 1612709 h 2504437"/>
              <a:gd name="connsiteX6338" fmla="*/ 1533033 w 3243376"/>
              <a:gd name="connsiteY6338" fmla="*/ 1578745 h 2504437"/>
              <a:gd name="connsiteX6339" fmla="*/ 1521519 w 3243376"/>
              <a:gd name="connsiteY6339" fmla="*/ 1601196 h 2504437"/>
              <a:gd name="connsiteX6340" fmla="*/ 1487555 w 3243376"/>
              <a:gd name="connsiteY6340" fmla="*/ 1657612 h 2504437"/>
              <a:gd name="connsiteX6341" fmla="*/ 1487555 w 3243376"/>
              <a:gd name="connsiteY6341" fmla="*/ 1646099 h 2504437"/>
              <a:gd name="connsiteX6342" fmla="*/ 1476042 w 3243376"/>
              <a:gd name="connsiteY6342" fmla="*/ 1634586 h 2504437"/>
              <a:gd name="connsiteX6343" fmla="*/ 1476042 w 3243376"/>
              <a:gd name="connsiteY6343" fmla="*/ 1646098 h 2504437"/>
              <a:gd name="connsiteX6344" fmla="*/ 1464527 w 3243376"/>
              <a:gd name="connsiteY6344" fmla="*/ 1634585 h 2504437"/>
              <a:gd name="connsiteX6345" fmla="*/ 1486979 w 3243376"/>
              <a:gd name="connsiteY6345" fmla="*/ 1623072 h 2504437"/>
              <a:gd name="connsiteX6346" fmla="*/ 1486979 w 3243376"/>
              <a:gd name="connsiteY6346" fmla="*/ 1589107 h 2504437"/>
              <a:gd name="connsiteX6347" fmla="*/ 1475465 w 3243376"/>
              <a:gd name="connsiteY6347" fmla="*/ 1589106 h 2504437"/>
              <a:gd name="connsiteX6348" fmla="*/ 1475465 w 3243376"/>
              <a:gd name="connsiteY6348" fmla="*/ 1611558 h 2504437"/>
              <a:gd name="connsiteX6349" fmla="*/ 1453015 w 3243376"/>
              <a:gd name="connsiteY6349" fmla="*/ 1577593 h 2504437"/>
              <a:gd name="connsiteX6350" fmla="*/ 1441102 w 3243376"/>
              <a:gd name="connsiteY6350" fmla="*/ 1586151 h 2504437"/>
              <a:gd name="connsiteX6351" fmla="*/ 1433441 w 3243376"/>
              <a:gd name="connsiteY6351" fmla="*/ 1567447 h 2504437"/>
              <a:gd name="connsiteX6352" fmla="*/ 1442077 w 3243376"/>
              <a:gd name="connsiteY6352" fmla="*/ 1554566 h 2504437"/>
              <a:gd name="connsiteX6353" fmla="*/ 1430563 w 3243376"/>
              <a:gd name="connsiteY6353" fmla="*/ 1509663 h 2504437"/>
              <a:gd name="connsiteX6354" fmla="*/ 1424034 w 3243376"/>
              <a:gd name="connsiteY6354" fmla="*/ 1512275 h 2504437"/>
              <a:gd name="connsiteX6355" fmla="*/ 1420200 w 3243376"/>
              <a:gd name="connsiteY6355" fmla="*/ 1503331 h 2504437"/>
              <a:gd name="connsiteX6356" fmla="*/ 1408687 w 3243376"/>
              <a:gd name="connsiteY6356" fmla="*/ 1503331 h 2504437"/>
              <a:gd name="connsiteX6357" fmla="*/ 1408687 w 3243376"/>
              <a:gd name="connsiteY6357" fmla="*/ 1514844 h 2504437"/>
              <a:gd name="connsiteX6358" fmla="*/ 1419783 w 3243376"/>
              <a:gd name="connsiteY6358" fmla="*/ 1514844 h 2504437"/>
              <a:gd name="connsiteX6359" fmla="*/ 1413580 w 3243376"/>
              <a:gd name="connsiteY6359" fmla="*/ 1519738 h 2504437"/>
              <a:gd name="connsiteX6360" fmla="*/ 1396597 w 3243376"/>
              <a:gd name="connsiteY6360" fmla="*/ 1521177 h 2504437"/>
              <a:gd name="connsiteX6361" fmla="*/ 1408112 w 3243376"/>
              <a:gd name="connsiteY6361" fmla="*/ 1532691 h 2504437"/>
              <a:gd name="connsiteX6362" fmla="*/ 1408111 w 3243376"/>
              <a:gd name="connsiteY6362" fmla="*/ 1544204 h 2504437"/>
              <a:gd name="connsiteX6363" fmla="*/ 1409551 w 3243376"/>
              <a:gd name="connsiteY6363" fmla="*/ 1544204 h 2504437"/>
              <a:gd name="connsiteX6364" fmla="*/ 1412769 w 3243376"/>
              <a:gd name="connsiteY6364" fmla="*/ 1544203 h 2504437"/>
              <a:gd name="connsiteX6365" fmla="*/ 1413653 w 3243376"/>
              <a:gd name="connsiteY6365" fmla="*/ 1545859 h 2504437"/>
              <a:gd name="connsiteX6366" fmla="*/ 1408112 w 3243376"/>
              <a:gd name="connsiteY6366" fmla="*/ 1555717 h 2504437"/>
              <a:gd name="connsiteX6367" fmla="*/ 1419625 w 3243376"/>
              <a:gd name="connsiteY6367" fmla="*/ 1567231 h 2504437"/>
              <a:gd name="connsiteX6368" fmla="*/ 1419624 w 3243376"/>
              <a:gd name="connsiteY6368" fmla="*/ 1589682 h 2504437"/>
              <a:gd name="connsiteX6369" fmla="*/ 1385659 w 3243376"/>
              <a:gd name="connsiteY6369" fmla="*/ 1601196 h 2504437"/>
              <a:gd name="connsiteX6370" fmla="*/ 1363208 w 3243376"/>
              <a:gd name="connsiteY6370" fmla="*/ 1635161 h 2504437"/>
              <a:gd name="connsiteX6371" fmla="*/ 1363208 w 3243376"/>
              <a:gd name="connsiteY6371" fmla="*/ 1612709 h 2504437"/>
              <a:gd name="connsiteX6372" fmla="*/ 1363208 w 3243376"/>
              <a:gd name="connsiteY6372" fmla="*/ 1567807 h 2504437"/>
              <a:gd name="connsiteX6373" fmla="*/ 1374721 w 3243376"/>
              <a:gd name="connsiteY6373" fmla="*/ 1533841 h 2504437"/>
              <a:gd name="connsiteX6374" fmla="*/ 1352271 w 3243376"/>
              <a:gd name="connsiteY6374" fmla="*/ 1545355 h 2504437"/>
              <a:gd name="connsiteX6375" fmla="*/ 1329818 w 3243376"/>
              <a:gd name="connsiteY6375" fmla="*/ 1545355 h 2504437"/>
              <a:gd name="connsiteX6376" fmla="*/ 1329818 w 3243376"/>
              <a:gd name="connsiteY6376" fmla="*/ 1579320 h 2504437"/>
              <a:gd name="connsiteX6377" fmla="*/ 1318305 w 3243376"/>
              <a:gd name="connsiteY6377" fmla="*/ 1556868 h 2504437"/>
              <a:gd name="connsiteX6378" fmla="*/ 1318306 w 3243376"/>
              <a:gd name="connsiteY6378" fmla="*/ 1568382 h 2504437"/>
              <a:gd name="connsiteX6379" fmla="*/ 1306791 w 3243376"/>
              <a:gd name="connsiteY6379" fmla="*/ 1635737 h 2504437"/>
              <a:gd name="connsiteX6380" fmla="*/ 1318305 w 3243376"/>
              <a:gd name="connsiteY6380" fmla="*/ 1624223 h 2504437"/>
              <a:gd name="connsiteX6381" fmla="*/ 1318305 w 3243376"/>
              <a:gd name="connsiteY6381" fmla="*/ 1635737 h 2504437"/>
              <a:gd name="connsiteX6382" fmla="*/ 1329818 w 3243376"/>
              <a:gd name="connsiteY6382" fmla="*/ 1635737 h 2504437"/>
              <a:gd name="connsiteX6383" fmla="*/ 1329819 w 3243376"/>
              <a:gd name="connsiteY6383" fmla="*/ 1624224 h 2504437"/>
              <a:gd name="connsiteX6384" fmla="*/ 1341333 w 3243376"/>
              <a:gd name="connsiteY6384" fmla="*/ 1635737 h 2504437"/>
              <a:gd name="connsiteX6385" fmla="*/ 1352846 w 3243376"/>
              <a:gd name="connsiteY6385" fmla="*/ 1635737 h 2504437"/>
              <a:gd name="connsiteX6386" fmla="*/ 1341333 w 3243376"/>
              <a:gd name="connsiteY6386" fmla="*/ 1669702 h 2504437"/>
              <a:gd name="connsiteX6387" fmla="*/ 1352846 w 3243376"/>
              <a:gd name="connsiteY6387" fmla="*/ 1658188 h 2504437"/>
              <a:gd name="connsiteX6388" fmla="*/ 1364360 w 3243376"/>
              <a:gd name="connsiteY6388" fmla="*/ 1635737 h 2504437"/>
              <a:gd name="connsiteX6389" fmla="*/ 1375873 w 3243376"/>
              <a:gd name="connsiteY6389" fmla="*/ 1658188 h 2504437"/>
              <a:gd name="connsiteX6390" fmla="*/ 1375873 w 3243376"/>
              <a:gd name="connsiteY6390" fmla="*/ 1680640 h 2504437"/>
              <a:gd name="connsiteX6391" fmla="*/ 1375873 w 3243376"/>
              <a:gd name="connsiteY6391" fmla="*/ 1692153 h 2504437"/>
              <a:gd name="connsiteX6392" fmla="*/ 1398325 w 3243376"/>
              <a:gd name="connsiteY6392" fmla="*/ 1658188 h 2504437"/>
              <a:gd name="connsiteX6393" fmla="*/ 1386812 w 3243376"/>
              <a:gd name="connsiteY6393" fmla="*/ 1669702 h 2504437"/>
              <a:gd name="connsiteX6394" fmla="*/ 1386811 w 3243376"/>
              <a:gd name="connsiteY6394" fmla="*/ 1658188 h 2504437"/>
              <a:gd name="connsiteX6395" fmla="*/ 1393719 w 3243376"/>
              <a:gd name="connsiteY6395" fmla="*/ 1658188 h 2504437"/>
              <a:gd name="connsiteX6396" fmla="*/ 1409262 w 3243376"/>
              <a:gd name="connsiteY6396" fmla="*/ 1658188 h 2504437"/>
              <a:gd name="connsiteX6397" fmla="*/ 1409262 w 3243376"/>
              <a:gd name="connsiteY6397" fmla="*/ 1669701 h 2504437"/>
              <a:gd name="connsiteX6398" fmla="*/ 1409262 w 3243376"/>
              <a:gd name="connsiteY6398" fmla="*/ 1714605 h 2504437"/>
              <a:gd name="connsiteX6399" fmla="*/ 1420775 w 3243376"/>
              <a:gd name="connsiteY6399" fmla="*/ 1726119 h 2504437"/>
              <a:gd name="connsiteX6400" fmla="*/ 1409262 w 3243376"/>
              <a:gd name="connsiteY6400" fmla="*/ 1737632 h 2504437"/>
              <a:gd name="connsiteX6401" fmla="*/ 1443228 w 3243376"/>
              <a:gd name="connsiteY6401" fmla="*/ 1749146 h 2504437"/>
              <a:gd name="connsiteX6402" fmla="*/ 1431714 w 3243376"/>
              <a:gd name="connsiteY6402" fmla="*/ 1760660 h 2504437"/>
              <a:gd name="connsiteX6403" fmla="*/ 1401193 w 3243376"/>
              <a:gd name="connsiteY6403" fmla="*/ 1744468 h 2504437"/>
              <a:gd name="connsiteX6404" fmla="*/ 1386234 w 3243376"/>
              <a:gd name="connsiteY6404" fmla="*/ 1749146 h 2504437"/>
              <a:gd name="connsiteX6405" fmla="*/ 1386234 w 3243376"/>
              <a:gd name="connsiteY6405" fmla="*/ 1749146 h 2504437"/>
              <a:gd name="connsiteX6406" fmla="*/ 1386234 w 3243376"/>
              <a:gd name="connsiteY6406" fmla="*/ 1749146 h 2504437"/>
              <a:gd name="connsiteX6407" fmla="*/ 1386234 w 3243376"/>
              <a:gd name="connsiteY6407" fmla="*/ 1737632 h 2504437"/>
              <a:gd name="connsiteX6408" fmla="*/ 1374721 w 3243376"/>
              <a:gd name="connsiteY6408" fmla="*/ 1737632 h 2504437"/>
              <a:gd name="connsiteX6409" fmla="*/ 1386235 w 3243376"/>
              <a:gd name="connsiteY6409" fmla="*/ 1715181 h 2504437"/>
              <a:gd name="connsiteX6410" fmla="*/ 1374722 w 3243376"/>
              <a:gd name="connsiteY6410" fmla="*/ 1726694 h 2504437"/>
              <a:gd name="connsiteX6411" fmla="*/ 1374721 w 3243376"/>
              <a:gd name="connsiteY6411" fmla="*/ 1725255 h 2504437"/>
              <a:gd name="connsiteX6412" fmla="*/ 1374721 w 3243376"/>
              <a:gd name="connsiteY6412" fmla="*/ 1716116 h 2504437"/>
              <a:gd name="connsiteX6413" fmla="*/ 1374721 w 3243376"/>
              <a:gd name="connsiteY6413" fmla="*/ 1716044 h 2504437"/>
              <a:gd name="connsiteX6414" fmla="*/ 1374721 w 3243376"/>
              <a:gd name="connsiteY6414" fmla="*/ 1705969 h 2504437"/>
              <a:gd name="connsiteX6415" fmla="*/ 1363208 w 3243376"/>
              <a:gd name="connsiteY6415" fmla="*/ 1717484 h 2504437"/>
              <a:gd name="connsiteX6416" fmla="*/ 1373012 w 3243376"/>
              <a:gd name="connsiteY6416" fmla="*/ 1717483 h 2504437"/>
              <a:gd name="connsiteX6417" fmla="*/ 1364826 w 3243376"/>
              <a:gd name="connsiteY6417" fmla="*/ 1728511 h 2504437"/>
              <a:gd name="connsiteX6418" fmla="*/ 1363208 w 3243376"/>
              <a:gd name="connsiteY6418" fmla="*/ 1760084 h 2504437"/>
              <a:gd name="connsiteX6419" fmla="*/ 1385660 w 3243376"/>
              <a:gd name="connsiteY6419" fmla="*/ 1760084 h 2504437"/>
              <a:gd name="connsiteX6420" fmla="*/ 1385659 w 3243376"/>
              <a:gd name="connsiteY6420" fmla="*/ 1794049 h 2504437"/>
              <a:gd name="connsiteX6421" fmla="*/ 1419625 w 3243376"/>
              <a:gd name="connsiteY6421" fmla="*/ 1805562 h 2504437"/>
              <a:gd name="connsiteX6422" fmla="*/ 1431138 w 3243376"/>
              <a:gd name="connsiteY6422" fmla="*/ 1794049 h 2504437"/>
              <a:gd name="connsiteX6423" fmla="*/ 1431139 w 3243376"/>
              <a:gd name="connsiteY6423" fmla="*/ 1816500 h 2504437"/>
              <a:gd name="connsiteX6424" fmla="*/ 1442651 w 3243376"/>
              <a:gd name="connsiteY6424" fmla="*/ 1828013 h 2504437"/>
              <a:gd name="connsiteX6425" fmla="*/ 1408687 w 3243376"/>
              <a:gd name="connsiteY6425" fmla="*/ 1828014 h 2504437"/>
              <a:gd name="connsiteX6426" fmla="*/ 1420200 w 3243376"/>
              <a:gd name="connsiteY6426" fmla="*/ 1816501 h 2504437"/>
              <a:gd name="connsiteX6427" fmla="*/ 1408687 w 3243376"/>
              <a:gd name="connsiteY6427" fmla="*/ 1828014 h 2504437"/>
              <a:gd name="connsiteX6428" fmla="*/ 1386234 w 3243376"/>
              <a:gd name="connsiteY6428" fmla="*/ 1828013 h 2504437"/>
              <a:gd name="connsiteX6429" fmla="*/ 1397749 w 3243376"/>
              <a:gd name="connsiteY6429" fmla="*/ 1816500 h 2504437"/>
              <a:gd name="connsiteX6430" fmla="*/ 1380766 w 3243376"/>
              <a:gd name="connsiteY6430" fmla="*/ 1809592 h 2504437"/>
              <a:gd name="connsiteX6431" fmla="*/ 1364742 w 3243376"/>
              <a:gd name="connsiteY6431" fmla="*/ 1794926 h 2504437"/>
              <a:gd name="connsiteX6432" fmla="*/ 1374721 w 3243376"/>
              <a:gd name="connsiteY6432" fmla="*/ 1796352 h 2504437"/>
              <a:gd name="connsiteX6433" fmla="*/ 1386234 w 3243376"/>
              <a:gd name="connsiteY6433" fmla="*/ 1784838 h 2504437"/>
              <a:gd name="connsiteX6434" fmla="*/ 1386234 w 3243376"/>
              <a:gd name="connsiteY6434" fmla="*/ 1773324 h 2504437"/>
              <a:gd name="connsiteX6435" fmla="*/ 1374722 w 3243376"/>
              <a:gd name="connsiteY6435" fmla="*/ 1773325 h 2504437"/>
              <a:gd name="connsiteX6436" fmla="*/ 1363208 w 3243376"/>
              <a:gd name="connsiteY6436" fmla="*/ 1784838 h 2504437"/>
              <a:gd name="connsiteX6437" fmla="*/ 1364635 w 3243376"/>
              <a:gd name="connsiteY6437" fmla="*/ 1794828 h 2504437"/>
              <a:gd name="connsiteX6438" fmla="*/ 1363784 w 3243376"/>
              <a:gd name="connsiteY6438" fmla="*/ 1794049 h 2504437"/>
              <a:gd name="connsiteX6439" fmla="*/ 1363784 w 3243376"/>
              <a:gd name="connsiteY6439" fmla="*/ 1805562 h 2504437"/>
              <a:gd name="connsiteX6440" fmla="*/ 1341332 w 3243376"/>
              <a:gd name="connsiteY6440" fmla="*/ 1794049 h 2504437"/>
              <a:gd name="connsiteX6441" fmla="*/ 1341332 w 3243376"/>
              <a:gd name="connsiteY6441" fmla="*/ 1828013 h 2504437"/>
              <a:gd name="connsiteX6442" fmla="*/ 1341333 w 3243376"/>
              <a:gd name="connsiteY6442" fmla="*/ 1805562 h 2504437"/>
              <a:gd name="connsiteX6443" fmla="*/ 1329818 w 3243376"/>
              <a:gd name="connsiteY6443" fmla="*/ 1805562 h 2504437"/>
              <a:gd name="connsiteX6444" fmla="*/ 1318306 w 3243376"/>
              <a:gd name="connsiteY6444" fmla="*/ 1817076 h 2504437"/>
              <a:gd name="connsiteX6445" fmla="*/ 1329819 w 3243376"/>
              <a:gd name="connsiteY6445" fmla="*/ 1839528 h 2504437"/>
              <a:gd name="connsiteX6446" fmla="*/ 1341332 w 3243376"/>
              <a:gd name="connsiteY6446" fmla="*/ 1839528 h 2504437"/>
              <a:gd name="connsiteX6447" fmla="*/ 1386812 w 3243376"/>
              <a:gd name="connsiteY6447" fmla="*/ 1851041 h 2504437"/>
              <a:gd name="connsiteX6448" fmla="*/ 1364359 w 3243376"/>
              <a:gd name="connsiteY6448" fmla="*/ 1839528 h 2504437"/>
              <a:gd name="connsiteX6449" fmla="*/ 1386811 w 3243376"/>
              <a:gd name="connsiteY6449" fmla="*/ 1817075 h 2504437"/>
              <a:gd name="connsiteX6450" fmla="*/ 1398325 w 3243376"/>
              <a:gd name="connsiteY6450" fmla="*/ 1851041 h 2504437"/>
              <a:gd name="connsiteX6451" fmla="*/ 1386811 w 3243376"/>
              <a:gd name="connsiteY6451" fmla="*/ 1873492 h 2504437"/>
              <a:gd name="connsiteX6452" fmla="*/ 1409262 w 3243376"/>
              <a:gd name="connsiteY6452" fmla="*/ 1885006 h 2504437"/>
              <a:gd name="connsiteX6453" fmla="*/ 1409262 w 3243376"/>
              <a:gd name="connsiteY6453" fmla="*/ 1873492 h 2504437"/>
              <a:gd name="connsiteX6454" fmla="*/ 1431713 w 3243376"/>
              <a:gd name="connsiteY6454" fmla="*/ 1885006 h 2504437"/>
              <a:gd name="connsiteX6455" fmla="*/ 1409262 w 3243376"/>
              <a:gd name="connsiteY6455" fmla="*/ 1896519 h 2504437"/>
              <a:gd name="connsiteX6456" fmla="*/ 1409262 w 3243376"/>
              <a:gd name="connsiteY6456" fmla="*/ 1918971 h 2504437"/>
              <a:gd name="connsiteX6457" fmla="*/ 1386811 w 3243376"/>
              <a:gd name="connsiteY6457" fmla="*/ 1896519 h 2504437"/>
              <a:gd name="connsiteX6458" fmla="*/ 1386812 w 3243376"/>
              <a:gd name="connsiteY6458" fmla="*/ 1885006 h 2504437"/>
              <a:gd name="connsiteX6459" fmla="*/ 1375298 w 3243376"/>
              <a:gd name="connsiteY6459" fmla="*/ 1885006 h 2504437"/>
              <a:gd name="connsiteX6460" fmla="*/ 1409262 w 3243376"/>
              <a:gd name="connsiteY6460" fmla="*/ 1929909 h 2504437"/>
              <a:gd name="connsiteX6461" fmla="*/ 1409262 w 3243376"/>
              <a:gd name="connsiteY6461" fmla="*/ 1941422 h 2504437"/>
              <a:gd name="connsiteX6462" fmla="*/ 1409262 w 3243376"/>
              <a:gd name="connsiteY6462" fmla="*/ 1952936 h 2504437"/>
              <a:gd name="connsiteX6463" fmla="*/ 1409262 w 3243376"/>
              <a:gd name="connsiteY6463" fmla="*/ 1964450 h 2504437"/>
              <a:gd name="connsiteX6464" fmla="*/ 1443228 w 3243376"/>
              <a:gd name="connsiteY6464" fmla="*/ 1964450 h 2504437"/>
              <a:gd name="connsiteX6465" fmla="*/ 1431714 w 3243376"/>
              <a:gd name="connsiteY6465" fmla="*/ 1975964 h 2504437"/>
              <a:gd name="connsiteX6466" fmla="*/ 1420200 w 3243376"/>
              <a:gd name="connsiteY6466" fmla="*/ 1975963 h 2504437"/>
              <a:gd name="connsiteX6467" fmla="*/ 1420200 w 3243376"/>
              <a:gd name="connsiteY6467" fmla="*/ 2009928 h 2504437"/>
              <a:gd name="connsiteX6468" fmla="*/ 1408687 w 3243376"/>
              <a:gd name="connsiteY6468" fmla="*/ 1987477 h 2504437"/>
              <a:gd name="connsiteX6469" fmla="*/ 1408686 w 3243376"/>
              <a:gd name="connsiteY6469" fmla="*/ 2021441 h 2504437"/>
              <a:gd name="connsiteX6470" fmla="*/ 1386235 w 3243376"/>
              <a:gd name="connsiteY6470" fmla="*/ 2032955 h 2504437"/>
              <a:gd name="connsiteX6471" fmla="*/ 1397749 w 3243376"/>
              <a:gd name="connsiteY6471" fmla="*/ 2044469 h 2504437"/>
              <a:gd name="connsiteX6472" fmla="*/ 1363784 w 3243376"/>
              <a:gd name="connsiteY6472" fmla="*/ 2066921 h 2504437"/>
              <a:gd name="connsiteX6473" fmla="*/ 1386235 w 3243376"/>
              <a:gd name="connsiteY6473" fmla="*/ 2055407 h 2504437"/>
              <a:gd name="connsiteX6474" fmla="*/ 1386234 w 3243376"/>
              <a:gd name="connsiteY6474" fmla="*/ 2077858 h 2504437"/>
              <a:gd name="connsiteX6475" fmla="*/ 1352271 w 3243376"/>
              <a:gd name="connsiteY6475" fmla="*/ 2077858 h 2504437"/>
              <a:gd name="connsiteX6476" fmla="*/ 1363784 w 3243376"/>
              <a:gd name="connsiteY6476" fmla="*/ 2077859 h 2504437"/>
              <a:gd name="connsiteX6477" fmla="*/ 1352774 w 3243376"/>
              <a:gd name="connsiteY6477" fmla="*/ 2082176 h 2504437"/>
              <a:gd name="connsiteX6478" fmla="*/ 1341332 w 3243376"/>
              <a:gd name="connsiteY6478" fmla="*/ 2077858 h 2504437"/>
              <a:gd name="connsiteX6479" fmla="*/ 1341333 w 3243376"/>
              <a:gd name="connsiteY6479" fmla="*/ 2077283 h 2504437"/>
              <a:gd name="connsiteX6480" fmla="*/ 1295854 w 3243376"/>
              <a:gd name="connsiteY6480" fmla="*/ 2020866 h 2504437"/>
              <a:gd name="connsiteX6481" fmla="*/ 1295854 w 3243376"/>
              <a:gd name="connsiteY6481" fmla="*/ 2013958 h 2504437"/>
              <a:gd name="connsiteX6482" fmla="*/ 1295854 w 3243376"/>
              <a:gd name="connsiteY6482" fmla="*/ 1998989 h 2504437"/>
              <a:gd name="connsiteX6483" fmla="*/ 1295987 w 3243376"/>
              <a:gd name="connsiteY6483" fmla="*/ 1998548 h 2504437"/>
              <a:gd name="connsiteX6484" fmla="*/ 1307367 w 3243376"/>
              <a:gd name="connsiteY6484" fmla="*/ 2009928 h 2504437"/>
              <a:gd name="connsiteX6485" fmla="*/ 1307368 w 3243376"/>
              <a:gd name="connsiteY6485" fmla="*/ 2021441 h 2504437"/>
              <a:gd name="connsiteX6486" fmla="*/ 1307368 w 3243376"/>
              <a:gd name="connsiteY6486" fmla="*/ 1987477 h 2504437"/>
              <a:gd name="connsiteX6487" fmla="*/ 1298254 w 3243376"/>
              <a:gd name="connsiteY6487" fmla="*/ 1986226 h 2504437"/>
              <a:gd name="connsiteX6488" fmla="*/ 1297293 w 3243376"/>
              <a:gd name="connsiteY6488" fmla="*/ 1984814 h 2504437"/>
              <a:gd name="connsiteX6489" fmla="*/ 1297473 w 3243376"/>
              <a:gd name="connsiteY6489" fmla="*/ 1986119 h 2504437"/>
              <a:gd name="connsiteX6490" fmla="*/ 1298254 w 3243376"/>
              <a:gd name="connsiteY6490" fmla="*/ 1986226 h 2504437"/>
              <a:gd name="connsiteX6491" fmla="*/ 1299272 w 3243376"/>
              <a:gd name="connsiteY6491" fmla="*/ 1987720 h 2504437"/>
              <a:gd name="connsiteX6492" fmla="*/ 1295987 w 3243376"/>
              <a:gd name="connsiteY6492" fmla="*/ 1998548 h 2504437"/>
              <a:gd name="connsiteX6493" fmla="*/ 1295854 w 3243376"/>
              <a:gd name="connsiteY6493" fmla="*/ 1998415 h 2504437"/>
              <a:gd name="connsiteX6494" fmla="*/ 1295854 w 3243376"/>
              <a:gd name="connsiteY6494" fmla="*/ 1998989 h 2504437"/>
              <a:gd name="connsiteX6495" fmla="*/ 1295853 w 3243376"/>
              <a:gd name="connsiteY6495" fmla="*/ 1998990 h 2504437"/>
              <a:gd name="connsiteX6496" fmla="*/ 1273402 w 3243376"/>
              <a:gd name="connsiteY6496" fmla="*/ 2021441 h 2504437"/>
              <a:gd name="connsiteX6497" fmla="*/ 1284916 w 3243376"/>
              <a:gd name="connsiteY6497" fmla="*/ 2021441 h 2504437"/>
              <a:gd name="connsiteX6498" fmla="*/ 1284916 w 3243376"/>
              <a:gd name="connsiteY6498" fmla="*/ 2032956 h 2504437"/>
              <a:gd name="connsiteX6499" fmla="*/ 1273401 w 3243376"/>
              <a:gd name="connsiteY6499" fmla="*/ 2044469 h 2504437"/>
              <a:gd name="connsiteX6500" fmla="*/ 1267429 w 3243376"/>
              <a:gd name="connsiteY6500" fmla="*/ 2016261 h 2504437"/>
              <a:gd name="connsiteX6501" fmla="*/ 1263748 w 3243376"/>
              <a:gd name="connsiteY6501" fmla="*/ 2009442 h 2504437"/>
              <a:gd name="connsiteX6502" fmla="*/ 1271962 w 3243376"/>
              <a:gd name="connsiteY6502" fmla="*/ 2004747 h 2504437"/>
              <a:gd name="connsiteX6503" fmla="*/ 1273401 w 3243376"/>
              <a:gd name="connsiteY6503" fmla="*/ 1998990 h 2504437"/>
              <a:gd name="connsiteX6504" fmla="*/ 1266493 w 3243376"/>
              <a:gd name="connsiteY6504" fmla="*/ 1988916 h 2504437"/>
              <a:gd name="connsiteX6505" fmla="*/ 1263366 w 3243376"/>
              <a:gd name="connsiteY6505" fmla="*/ 1988626 h 2504437"/>
              <a:gd name="connsiteX6506" fmla="*/ 1261889 w 3243376"/>
              <a:gd name="connsiteY6506" fmla="*/ 1988052 h 2504437"/>
              <a:gd name="connsiteX6507" fmla="*/ 1261845 w 3243376"/>
              <a:gd name="connsiteY6507" fmla="*/ 1988486 h 2504437"/>
              <a:gd name="connsiteX6508" fmla="*/ 1250951 w 3243376"/>
              <a:gd name="connsiteY6508" fmla="*/ 1987477 h 2504437"/>
              <a:gd name="connsiteX6509" fmla="*/ 1262463 w 3243376"/>
              <a:gd name="connsiteY6509" fmla="*/ 1975963 h 2504437"/>
              <a:gd name="connsiteX6510" fmla="*/ 1262464 w 3243376"/>
              <a:gd name="connsiteY6510" fmla="*/ 1953512 h 2504437"/>
              <a:gd name="connsiteX6511" fmla="*/ 1250950 w 3243376"/>
              <a:gd name="connsiteY6511" fmla="*/ 1953512 h 2504437"/>
              <a:gd name="connsiteX6512" fmla="*/ 1262463 w 3243376"/>
              <a:gd name="connsiteY6512" fmla="*/ 1919546 h 2504437"/>
              <a:gd name="connsiteX6513" fmla="*/ 1240013 w 3243376"/>
              <a:gd name="connsiteY6513" fmla="*/ 1897095 h 2504437"/>
              <a:gd name="connsiteX6514" fmla="*/ 1251526 w 3243376"/>
              <a:gd name="connsiteY6514" fmla="*/ 1908608 h 2504437"/>
              <a:gd name="connsiteX6515" fmla="*/ 1240013 w 3243376"/>
              <a:gd name="connsiteY6515" fmla="*/ 1931060 h 2504437"/>
              <a:gd name="connsiteX6516" fmla="*/ 1228500 w 3243376"/>
              <a:gd name="connsiteY6516" fmla="*/ 1919546 h 2504437"/>
              <a:gd name="connsiteX6517" fmla="*/ 1228500 w 3243376"/>
              <a:gd name="connsiteY6517" fmla="*/ 1931060 h 2504437"/>
              <a:gd name="connsiteX6518" fmla="*/ 1216986 w 3243376"/>
              <a:gd name="connsiteY6518" fmla="*/ 1931060 h 2504437"/>
              <a:gd name="connsiteX6519" fmla="*/ 1205472 w 3243376"/>
              <a:gd name="connsiteY6519" fmla="*/ 1897095 h 2504437"/>
              <a:gd name="connsiteX6520" fmla="*/ 1205472 w 3243376"/>
              <a:gd name="connsiteY6520" fmla="*/ 1908608 h 2504437"/>
              <a:gd name="connsiteX6521" fmla="*/ 1183021 w 3243376"/>
              <a:gd name="connsiteY6521" fmla="*/ 1908608 h 2504437"/>
              <a:gd name="connsiteX6522" fmla="*/ 1194534 w 3243376"/>
              <a:gd name="connsiteY6522" fmla="*/ 1897095 h 2504437"/>
              <a:gd name="connsiteX6523" fmla="*/ 1183021 w 3243376"/>
              <a:gd name="connsiteY6523" fmla="*/ 1885582 h 2504437"/>
              <a:gd name="connsiteX6524" fmla="*/ 1160569 w 3243376"/>
              <a:gd name="connsiteY6524" fmla="*/ 1885582 h 2504437"/>
              <a:gd name="connsiteX6525" fmla="*/ 1160568 w 3243376"/>
              <a:gd name="connsiteY6525" fmla="*/ 1874068 h 2504437"/>
              <a:gd name="connsiteX6526" fmla="*/ 1138117 w 3243376"/>
              <a:gd name="connsiteY6526" fmla="*/ 1896519 h 2504437"/>
              <a:gd name="connsiteX6527" fmla="*/ 1138117 w 3243376"/>
              <a:gd name="connsiteY6527" fmla="*/ 1907457 h 2504437"/>
              <a:gd name="connsiteX6528" fmla="*/ 1126604 w 3243376"/>
              <a:gd name="connsiteY6528" fmla="*/ 1907457 h 2504437"/>
              <a:gd name="connsiteX6529" fmla="*/ 1138118 w 3243376"/>
              <a:gd name="connsiteY6529" fmla="*/ 1851041 h 2504437"/>
              <a:gd name="connsiteX6530" fmla="*/ 1172083 w 3243376"/>
              <a:gd name="connsiteY6530" fmla="*/ 1862554 h 2504437"/>
              <a:gd name="connsiteX6531" fmla="*/ 1160568 w 3243376"/>
              <a:gd name="connsiteY6531" fmla="*/ 1851041 h 2504437"/>
              <a:gd name="connsiteX6532" fmla="*/ 1183021 w 3243376"/>
              <a:gd name="connsiteY6532" fmla="*/ 1851041 h 2504437"/>
              <a:gd name="connsiteX6533" fmla="*/ 1194031 w 3243376"/>
              <a:gd name="connsiteY6533" fmla="*/ 1832098 h 2504437"/>
              <a:gd name="connsiteX6534" fmla="*/ 1199444 w 3243376"/>
              <a:gd name="connsiteY6534" fmla="*/ 1830438 h 2504437"/>
              <a:gd name="connsiteX6535" fmla="*/ 1202315 w 3243376"/>
              <a:gd name="connsiteY6535" fmla="*/ 1831405 h 2504437"/>
              <a:gd name="connsiteX6536" fmla="*/ 1201469 w 3243376"/>
              <a:gd name="connsiteY6536" fmla="*/ 1829817 h 2504437"/>
              <a:gd name="connsiteX6537" fmla="*/ 1205472 w 3243376"/>
              <a:gd name="connsiteY6537" fmla="*/ 1828590 h 2504437"/>
              <a:gd name="connsiteX6538" fmla="*/ 1204033 w 3243376"/>
              <a:gd name="connsiteY6538" fmla="*/ 1828589 h 2504437"/>
              <a:gd name="connsiteX6539" fmla="*/ 1200814 w 3243376"/>
              <a:gd name="connsiteY6539" fmla="*/ 1828590 h 2504437"/>
              <a:gd name="connsiteX6540" fmla="*/ 1199931 w 3243376"/>
              <a:gd name="connsiteY6540" fmla="*/ 1826934 h 2504437"/>
              <a:gd name="connsiteX6541" fmla="*/ 1205472 w 3243376"/>
              <a:gd name="connsiteY6541" fmla="*/ 1817075 h 2504437"/>
              <a:gd name="connsiteX6542" fmla="*/ 1193959 w 3243376"/>
              <a:gd name="connsiteY6542" fmla="*/ 1817075 h 2504437"/>
              <a:gd name="connsiteX6543" fmla="*/ 1171507 w 3243376"/>
              <a:gd name="connsiteY6543" fmla="*/ 1817075 h 2504437"/>
              <a:gd name="connsiteX6544" fmla="*/ 1159993 w 3243376"/>
              <a:gd name="connsiteY6544" fmla="*/ 1839528 h 2504437"/>
              <a:gd name="connsiteX6545" fmla="*/ 1159993 w 3243376"/>
              <a:gd name="connsiteY6545" fmla="*/ 1817075 h 2504437"/>
              <a:gd name="connsiteX6546" fmla="*/ 1153085 w 3243376"/>
              <a:gd name="connsiteY6546" fmla="*/ 1834058 h 2504437"/>
              <a:gd name="connsiteX6547" fmla="*/ 1151086 w 3243376"/>
              <a:gd name="connsiteY6547" fmla="*/ 1836242 h 2504437"/>
              <a:gd name="connsiteX6548" fmla="*/ 1151027 w 3243376"/>
              <a:gd name="connsiteY6548" fmla="*/ 1836213 h 2504437"/>
              <a:gd name="connsiteX6549" fmla="*/ 1147328 w 3243376"/>
              <a:gd name="connsiteY6549" fmla="*/ 1829740 h 2504437"/>
              <a:gd name="connsiteX6550" fmla="*/ 1150747 w 3243376"/>
              <a:gd name="connsiteY6550" fmla="*/ 1836074 h 2504437"/>
              <a:gd name="connsiteX6551" fmla="*/ 1151027 w 3243376"/>
              <a:gd name="connsiteY6551" fmla="*/ 1836213 h 2504437"/>
              <a:gd name="connsiteX6552" fmla="*/ 1151060 w 3243376"/>
              <a:gd name="connsiteY6552" fmla="*/ 1836271 h 2504437"/>
              <a:gd name="connsiteX6553" fmla="*/ 1137542 w 3243376"/>
              <a:gd name="connsiteY6553" fmla="*/ 1851041 h 2504437"/>
              <a:gd name="connsiteX6554" fmla="*/ 1132685 w 3243376"/>
              <a:gd name="connsiteY6554" fmla="*/ 1821088 h 2504437"/>
              <a:gd name="connsiteX6555" fmla="*/ 1135835 w 3243376"/>
              <a:gd name="connsiteY6555" fmla="*/ 1811391 h 2504437"/>
              <a:gd name="connsiteX6556" fmla="*/ 1137543 w 3243376"/>
              <a:gd name="connsiteY6556" fmla="*/ 1811664 h 2504437"/>
              <a:gd name="connsiteX6557" fmla="*/ 1137542 w 3243376"/>
              <a:gd name="connsiteY6557" fmla="*/ 1817652 h 2504437"/>
              <a:gd name="connsiteX6558" fmla="*/ 1149055 w 3243376"/>
              <a:gd name="connsiteY6558" fmla="*/ 1817652 h 2504437"/>
              <a:gd name="connsiteX6559" fmla="*/ 1138981 w 3243376"/>
              <a:gd name="connsiteY6559" fmla="*/ 1811895 h 2504437"/>
              <a:gd name="connsiteX6560" fmla="*/ 1137543 w 3243376"/>
              <a:gd name="connsiteY6560" fmla="*/ 1811664 h 2504437"/>
              <a:gd name="connsiteX6561" fmla="*/ 1137542 w 3243376"/>
              <a:gd name="connsiteY6561" fmla="*/ 1806138 h 2504437"/>
              <a:gd name="connsiteX6562" fmla="*/ 1149055 w 3243376"/>
              <a:gd name="connsiteY6562" fmla="*/ 1806138 h 2504437"/>
              <a:gd name="connsiteX6563" fmla="*/ 1126604 w 3243376"/>
              <a:gd name="connsiteY6563" fmla="*/ 1783686 h 2504437"/>
              <a:gd name="connsiteX6564" fmla="*/ 1138117 w 3243376"/>
              <a:gd name="connsiteY6564" fmla="*/ 1761235 h 2504437"/>
              <a:gd name="connsiteX6565" fmla="*/ 1149631 w 3243376"/>
              <a:gd name="connsiteY6565" fmla="*/ 1783686 h 2504437"/>
              <a:gd name="connsiteX6566" fmla="*/ 1172083 w 3243376"/>
              <a:gd name="connsiteY6566" fmla="*/ 1749722 h 2504437"/>
              <a:gd name="connsiteX6567" fmla="*/ 1149631 w 3243376"/>
              <a:gd name="connsiteY6567" fmla="*/ 1761235 h 2504437"/>
              <a:gd name="connsiteX6568" fmla="*/ 1149631 w 3243376"/>
              <a:gd name="connsiteY6568" fmla="*/ 1749722 h 2504437"/>
              <a:gd name="connsiteX6569" fmla="*/ 1127179 w 3243376"/>
              <a:gd name="connsiteY6569" fmla="*/ 1761235 h 2504437"/>
              <a:gd name="connsiteX6570" fmla="*/ 1125256 w 3243376"/>
              <a:gd name="connsiteY6570" fmla="*/ 1759380 h 2504437"/>
              <a:gd name="connsiteX6571" fmla="*/ 1125380 w 3243376"/>
              <a:gd name="connsiteY6571" fmla="*/ 1759373 h 2504437"/>
              <a:gd name="connsiteX6572" fmla="*/ 1127180 w 3243376"/>
              <a:gd name="connsiteY6572" fmla="*/ 1749722 h 2504437"/>
              <a:gd name="connsiteX6573" fmla="*/ 1115666 w 3243376"/>
              <a:gd name="connsiteY6573" fmla="*/ 1749721 h 2504437"/>
              <a:gd name="connsiteX6574" fmla="*/ 1115666 w 3243376"/>
              <a:gd name="connsiteY6574" fmla="*/ 1727270 h 2504437"/>
              <a:gd name="connsiteX6575" fmla="*/ 1127179 w 3243376"/>
              <a:gd name="connsiteY6575" fmla="*/ 1704818 h 2504437"/>
              <a:gd name="connsiteX6576" fmla="*/ 1070188 w 3243376"/>
              <a:gd name="connsiteY6576" fmla="*/ 1761235 h 2504437"/>
              <a:gd name="connsiteX6577" fmla="*/ 1092638 w 3243376"/>
              <a:gd name="connsiteY6577" fmla="*/ 1772748 h 2504437"/>
              <a:gd name="connsiteX6578" fmla="*/ 1081125 w 3243376"/>
              <a:gd name="connsiteY6578" fmla="*/ 1806714 h 2504437"/>
              <a:gd name="connsiteX6579" fmla="*/ 1058673 w 3243376"/>
              <a:gd name="connsiteY6579" fmla="*/ 1784262 h 2504437"/>
              <a:gd name="connsiteX6580" fmla="*/ 1070188 w 3243376"/>
              <a:gd name="connsiteY6580" fmla="*/ 1806714 h 2504437"/>
              <a:gd name="connsiteX6581" fmla="*/ 1058674 w 3243376"/>
              <a:gd name="connsiteY6581" fmla="*/ 1829165 h 2504437"/>
              <a:gd name="connsiteX6582" fmla="*/ 1070188 w 3243376"/>
              <a:gd name="connsiteY6582" fmla="*/ 1817651 h 2504437"/>
              <a:gd name="connsiteX6583" fmla="*/ 1070188 w 3243376"/>
              <a:gd name="connsiteY6583" fmla="*/ 1840103 h 2504437"/>
              <a:gd name="connsiteX6584" fmla="*/ 1058674 w 3243376"/>
              <a:gd name="connsiteY6584" fmla="*/ 1840103 h 2504437"/>
              <a:gd name="connsiteX6585" fmla="*/ 1081125 w 3243376"/>
              <a:gd name="connsiteY6585" fmla="*/ 1840103 h 2504437"/>
              <a:gd name="connsiteX6586" fmla="*/ 1081125 w 3243376"/>
              <a:gd name="connsiteY6586" fmla="*/ 1874067 h 2504437"/>
              <a:gd name="connsiteX6587" fmla="*/ 1069612 w 3243376"/>
              <a:gd name="connsiteY6587" fmla="*/ 1874068 h 2504437"/>
              <a:gd name="connsiteX6588" fmla="*/ 1081125 w 3243376"/>
              <a:gd name="connsiteY6588" fmla="*/ 1908033 h 2504437"/>
              <a:gd name="connsiteX6589" fmla="*/ 1069612 w 3243376"/>
              <a:gd name="connsiteY6589" fmla="*/ 1908033 h 2504437"/>
              <a:gd name="connsiteX6590" fmla="*/ 1058098 w 3243376"/>
              <a:gd name="connsiteY6590" fmla="*/ 1896519 h 2504437"/>
              <a:gd name="connsiteX6591" fmla="*/ 1046585 w 3243376"/>
              <a:gd name="connsiteY6591" fmla="*/ 1896519 h 2504437"/>
              <a:gd name="connsiteX6592" fmla="*/ 1058097 w 3243376"/>
              <a:gd name="connsiteY6592" fmla="*/ 1930484 h 2504437"/>
              <a:gd name="connsiteX6593" fmla="*/ 1058098 w 3243376"/>
              <a:gd name="connsiteY6593" fmla="*/ 1941998 h 2504437"/>
              <a:gd name="connsiteX6594" fmla="*/ 1058098 w 3243376"/>
              <a:gd name="connsiteY6594" fmla="*/ 1964450 h 2504437"/>
              <a:gd name="connsiteX6595" fmla="*/ 1069612 w 3243376"/>
              <a:gd name="connsiteY6595" fmla="*/ 1964450 h 2504437"/>
              <a:gd name="connsiteX6596" fmla="*/ 1047160 w 3243376"/>
              <a:gd name="connsiteY6596" fmla="*/ 1975963 h 2504437"/>
              <a:gd name="connsiteX6597" fmla="*/ 1058673 w 3243376"/>
              <a:gd name="connsiteY6597" fmla="*/ 1987477 h 2504437"/>
              <a:gd name="connsiteX6598" fmla="*/ 1070188 w 3243376"/>
              <a:gd name="connsiteY6598" fmla="*/ 1975963 h 2504437"/>
              <a:gd name="connsiteX6599" fmla="*/ 1070188 w 3243376"/>
              <a:gd name="connsiteY6599" fmla="*/ 1986973 h 2504437"/>
              <a:gd name="connsiteX6600" fmla="*/ 1070188 w 3243376"/>
              <a:gd name="connsiteY6600" fmla="*/ 1989516 h 2504437"/>
              <a:gd name="connsiteX6601" fmla="*/ 1067885 w 3243376"/>
              <a:gd name="connsiteY6601" fmla="*/ 1986900 h 2504437"/>
              <a:gd name="connsiteX6602" fmla="*/ 1069008 w 3243376"/>
              <a:gd name="connsiteY6602" fmla="*/ 1999032 h 2504437"/>
              <a:gd name="connsiteX6603" fmla="*/ 1059178 w 3243376"/>
              <a:gd name="connsiteY6603" fmla="*/ 2004171 h 2504437"/>
              <a:gd name="connsiteX6604" fmla="*/ 1047736 w 3243376"/>
              <a:gd name="connsiteY6604" fmla="*/ 2009928 h 2504437"/>
              <a:gd name="connsiteX6605" fmla="*/ 1036222 w 3243376"/>
              <a:gd name="connsiteY6605" fmla="*/ 2088796 h 2504437"/>
              <a:gd name="connsiteX6606" fmla="*/ 1035816 w 3243376"/>
              <a:gd name="connsiteY6606" fmla="*/ 2096300 h 2504437"/>
              <a:gd name="connsiteX6607" fmla="*/ 1032984 w 3243376"/>
              <a:gd name="connsiteY6607" fmla="*/ 2072380 h 2504437"/>
              <a:gd name="connsiteX6608" fmla="*/ 1036222 w 3243376"/>
              <a:gd name="connsiteY6608" fmla="*/ 1975963 h 2504437"/>
              <a:gd name="connsiteX6609" fmla="*/ 1013771 w 3243376"/>
              <a:gd name="connsiteY6609" fmla="*/ 1987477 h 2504437"/>
              <a:gd name="connsiteX6610" fmla="*/ 1025284 w 3243376"/>
              <a:gd name="connsiteY6610" fmla="*/ 1987477 h 2504437"/>
              <a:gd name="connsiteX6611" fmla="*/ 1013771 w 3243376"/>
              <a:gd name="connsiteY6611" fmla="*/ 1998990 h 2504437"/>
              <a:gd name="connsiteX6612" fmla="*/ 1013771 w 3243376"/>
              <a:gd name="connsiteY6612" fmla="*/ 2010504 h 2504437"/>
              <a:gd name="connsiteX6613" fmla="*/ 1025285 w 3243376"/>
              <a:gd name="connsiteY6613" fmla="*/ 2032956 h 2504437"/>
              <a:gd name="connsiteX6614" fmla="*/ 1013771 w 3243376"/>
              <a:gd name="connsiteY6614" fmla="*/ 2044469 h 2504437"/>
              <a:gd name="connsiteX6615" fmla="*/ 1002258 w 3243376"/>
              <a:gd name="connsiteY6615" fmla="*/ 2022018 h 2504437"/>
              <a:gd name="connsiteX6616" fmla="*/ 990743 w 3243376"/>
              <a:gd name="connsiteY6616" fmla="*/ 1999566 h 2504437"/>
              <a:gd name="connsiteX6617" fmla="*/ 968292 w 3243376"/>
              <a:gd name="connsiteY6617" fmla="*/ 1999567 h 2504437"/>
              <a:gd name="connsiteX6618" fmla="*/ 956779 w 3243376"/>
              <a:gd name="connsiteY6618" fmla="*/ 1988052 h 2504437"/>
              <a:gd name="connsiteX6619" fmla="*/ 922813 w 3243376"/>
              <a:gd name="connsiteY6619" fmla="*/ 2055407 h 2504437"/>
              <a:gd name="connsiteX6620" fmla="*/ 911300 w 3243376"/>
              <a:gd name="connsiteY6620" fmla="*/ 2077858 h 2504437"/>
              <a:gd name="connsiteX6621" fmla="*/ 899787 w 3243376"/>
              <a:gd name="connsiteY6621" fmla="*/ 2077858 h 2504437"/>
              <a:gd name="connsiteX6622" fmla="*/ 124922 w 3243376"/>
              <a:gd name="connsiteY6622" fmla="*/ 1705969 h 2504437"/>
              <a:gd name="connsiteX6623" fmla="*/ 181914 w 3243376"/>
              <a:gd name="connsiteY6623" fmla="*/ 1593712 h 2504437"/>
              <a:gd name="connsiteX6624" fmla="*/ 170401 w 3243376"/>
              <a:gd name="connsiteY6624" fmla="*/ 1638615 h 2504437"/>
              <a:gd name="connsiteX6625" fmla="*/ 124922 w 3243376"/>
              <a:gd name="connsiteY6625" fmla="*/ 1705969 h 2504437"/>
              <a:gd name="connsiteX6626" fmla="*/ 885970 w 3243376"/>
              <a:gd name="connsiteY6626" fmla="*/ 2099159 h 2504437"/>
              <a:gd name="connsiteX6627" fmla="*/ 897485 w 3243376"/>
              <a:gd name="connsiteY6627" fmla="*/ 2076707 h 2504437"/>
              <a:gd name="connsiteX6628" fmla="*/ 885970 w 3243376"/>
              <a:gd name="connsiteY6628" fmla="*/ 2099159 h 2504437"/>
              <a:gd name="connsiteX6629" fmla="*/ 885970 w 3243376"/>
              <a:gd name="connsiteY6629" fmla="*/ 2121610 h 2504437"/>
              <a:gd name="connsiteX6630" fmla="*/ 897484 w 3243376"/>
              <a:gd name="connsiteY6630" fmla="*/ 2110096 h 2504437"/>
              <a:gd name="connsiteX6631" fmla="*/ 885970 w 3243376"/>
              <a:gd name="connsiteY6631" fmla="*/ 2121610 h 2504437"/>
              <a:gd name="connsiteX6632" fmla="*/ 1013771 w 3243376"/>
              <a:gd name="connsiteY6632" fmla="*/ 2190116 h 2504437"/>
              <a:gd name="connsiteX6633" fmla="*/ 1002257 w 3243376"/>
              <a:gd name="connsiteY6633" fmla="*/ 2156150 h 2504437"/>
              <a:gd name="connsiteX6634" fmla="*/ 1024601 w 3243376"/>
              <a:gd name="connsiteY6634" fmla="*/ 2113407 h 2504437"/>
              <a:gd name="connsiteX6635" fmla="*/ 1035589 w 3243376"/>
              <a:gd name="connsiteY6635" fmla="*/ 2100479 h 2504437"/>
              <a:gd name="connsiteX6636" fmla="*/ 1034783 w 3243376"/>
              <a:gd name="connsiteY6636" fmla="*/ 2115350 h 2504437"/>
              <a:gd name="connsiteX6637" fmla="*/ 1026902 w 3243376"/>
              <a:gd name="connsiteY6637" fmla="*/ 2129704 h 2504437"/>
              <a:gd name="connsiteX6638" fmla="*/ 1026149 w 3243376"/>
              <a:gd name="connsiteY6638" fmla="*/ 2129382 h 2504437"/>
              <a:gd name="connsiteX6639" fmla="*/ 1024709 w 3243376"/>
              <a:gd name="connsiteY6639" fmla="*/ 2133699 h 2504437"/>
              <a:gd name="connsiteX6640" fmla="*/ 1026902 w 3243376"/>
              <a:gd name="connsiteY6640" fmla="*/ 2129704 h 2504437"/>
              <a:gd name="connsiteX6641" fmla="*/ 1036222 w 3243376"/>
              <a:gd name="connsiteY6641" fmla="*/ 2133699 h 2504437"/>
              <a:gd name="connsiteX6642" fmla="*/ 1036223 w 3243376"/>
              <a:gd name="connsiteY6642" fmla="*/ 2167664 h 2504437"/>
              <a:gd name="connsiteX6643" fmla="*/ 1013771 w 3243376"/>
              <a:gd name="connsiteY6643" fmla="*/ 2190116 h 2504437"/>
              <a:gd name="connsiteX6644" fmla="*/ 885970 w 3243376"/>
              <a:gd name="connsiteY6644" fmla="*/ 2144061 h 2504437"/>
              <a:gd name="connsiteX6645" fmla="*/ 885971 w 3243376"/>
              <a:gd name="connsiteY6645" fmla="*/ 2132548 h 2504437"/>
              <a:gd name="connsiteX6646" fmla="*/ 897485 w 3243376"/>
              <a:gd name="connsiteY6646" fmla="*/ 2132548 h 2504437"/>
              <a:gd name="connsiteX6647" fmla="*/ 147375 w 3243376"/>
              <a:gd name="connsiteY6647" fmla="*/ 1986901 h 2504437"/>
              <a:gd name="connsiteX6648" fmla="*/ 158887 w 3243376"/>
              <a:gd name="connsiteY6648" fmla="*/ 1930484 h 2504437"/>
              <a:gd name="connsiteX6649" fmla="*/ 181339 w 3243376"/>
              <a:gd name="connsiteY6649" fmla="*/ 1930485 h 2504437"/>
              <a:gd name="connsiteX6650" fmla="*/ 147375 w 3243376"/>
              <a:gd name="connsiteY6650" fmla="*/ 1986901 h 2504437"/>
              <a:gd name="connsiteX6651" fmla="*/ 329288 w 3243376"/>
              <a:gd name="connsiteY6651" fmla="*/ 2131611 h 2504437"/>
              <a:gd name="connsiteX6652" fmla="*/ 329288 w 3243376"/>
              <a:gd name="connsiteY6652" fmla="*/ 2099158 h 2504437"/>
              <a:gd name="connsiteX6653" fmla="*/ 350589 w 3243376"/>
              <a:gd name="connsiteY6653" fmla="*/ 2098583 h 2504437"/>
              <a:gd name="connsiteX6654" fmla="*/ 343681 w 3243376"/>
              <a:gd name="connsiteY6654" fmla="*/ 2119883 h 2504437"/>
              <a:gd name="connsiteX6655" fmla="*/ 329288 w 3243376"/>
              <a:gd name="connsiteY6655" fmla="*/ 2133124 h 2504437"/>
              <a:gd name="connsiteX6656" fmla="*/ 328321 w 3243376"/>
              <a:gd name="connsiteY6656" fmla="*/ 2132399 h 2504437"/>
              <a:gd name="connsiteX6657" fmla="*/ 329288 w 3243376"/>
              <a:gd name="connsiteY6657" fmla="*/ 2131611 h 2504437"/>
              <a:gd name="connsiteX6658" fmla="*/ 309829 w 3243376"/>
              <a:gd name="connsiteY6658" fmla="*/ 2190528 h 2504437"/>
              <a:gd name="connsiteX6659" fmla="*/ 312018 w 3243376"/>
              <a:gd name="connsiteY6659" fmla="*/ 2184071 h 2504437"/>
              <a:gd name="connsiteX6660" fmla="*/ 317775 w 3243376"/>
              <a:gd name="connsiteY6660" fmla="*/ 2167089 h 2504437"/>
              <a:gd name="connsiteX6661" fmla="*/ 317774 w 3243376"/>
              <a:gd name="connsiteY6661" fmla="*/ 2166801 h 2504437"/>
              <a:gd name="connsiteX6662" fmla="*/ 317774 w 3243376"/>
              <a:gd name="connsiteY6662" fmla="*/ 2165649 h 2504437"/>
              <a:gd name="connsiteX6663" fmla="*/ 317775 w 3243376"/>
              <a:gd name="connsiteY6663" fmla="*/ 2155575 h 2504437"/>
              <a:gd name="connsiteX6664" fmla="*/ 317775 w 3243376"/>
              <a:gd name="connsiteY6664" fmla="*/ 2133124 h 2504437"/>
              <a:gd name="connsiteX6665" fmla="*/ 323532 w 3243376"/>
              <a:gd name="connsiteY6665" fmla="*/ 2128807 h 2504437"/>
              <a:gd name="connsiteX6666" fmla="*/ 328321 w 3243376"/>
              <a:gd name="connsiteY6666" fmla="*/ 2132399 h 2504437"/>
              <a:gd name="connsiteX6667" fmla="*/ 328138 w 3243376"/>
              <a:gd name="connsiteY6667" fmla="*/ 2132548 h 2504437"/>
              <a:gd name="connsiteX6668" fmla="*/ 328138 w 3243376"/>
              <a:gd name="connsiteY6668" fmla="*/ 2188965 h 2504437"/>
              <a:gd name="connsiteX6669" fmla="*/ 317127 w 3243376"/>
              <a:gd name="connsiteY6669" fmla="*/ 2193282 h 2504437"/>
              <a:gd name="connsiteX6670" fmla="*/ 624612 w 3243376"/>
              <a:gd name="connsiteY6670" fmla="*/ 2346700 h 2504437"/>
              <a:gd name="connsiteX6671" fmla="*/ 624612 w 3243376"/>
              <a:gd name="connsiteY6671" fmla="*/ 2335187 h 2504437"/>
              <a:gd name="connsiteX6672" fmla="*/ 624612 w 3243376"/>
              <a:gd name="connsiteY6672" fmla="*/ 2346700 h 2504437"/>
              <a:gd name="connsiteX6673" fmla="*/ 308619 w 3243376"/>
              <a:gd name="connsiteY6673" fmla="*/ 2194098 h 2504437"/>
              <a:gd name="connsiteX6674" fmla="*/ 305686 w 3243376"/>
              <a:gd name="connsiteY6674" fmla="*/ 2188965 h 2504437"/>
              <a:gd name="connsiteX6675" fmla="*/ 309829 w 3243376"/>
              <a:gd name="connsiteY6675" fmla="*/ 2190528 h 2504437"/>
              <a:gd name="connsiteX6676" fmla="*/ 647639 w 3243376"/>
              <a:gd name="connsiteY6676" fmla="*/ 2380666 h 2504437"/>
              <a:gd name="connsiteX6677" fmla="*/ 647640 w 3243376"/>
              <a:gd name="connsiteY6677" fmla="*/ 2369153 h 2504437"/>
              <a:gd name="connsiteX6678" fmla="*/ 636701 w 3243376"/>
              <a:gd name="connsiteY6678" fmla="*/ 2426144 h 2504437"/>
              <a:gd name="connsiteX6679" fmla="*/ 625187 w 3243376"/>
              <a:gd name="connsiteY6679" fmla="*/ 2414630 h 2504437"/>
              <a:gd name="connsiteX6680" fmla="*/ 647640 w 3243376"/>
              <a:gd name="connsiteY6680" fmla="*/ 2403117 h 2504437"/>
              <a:gd name="connsiteX6681" fmla="*/ 648214 w 3243376"/>
              <a:gd name="connsiteY6681" fmla="*/ 2426144 h 2504437"/>
              <a:gd name="connsiteX6682" fmla="*/ 260667 w 3243376"/>
              <a:gd name="connsiteY6682" fmla="*/ 2256780 h 2504437"/>
              <a:gd name="connsiteX6683" fmla="*/ 261933 w 3243376"/>
              <a:gd name="connsiteY6683" fmla="*/ 2251713 h 2504437"/>
              <a:gd name="connsiteX6684" fmla="*/ 283234 w 3243376"/>
              <a:gd name="connsiteY6684" fmla="*/ 2201054 h 2504437"/>
              <a:gd name="connsiteX6685" fmla="*/ 294747 w 3243376"/>
              <a:gd name="connsiteY6685" fmla="*/ 2201054 h 2504437"/>
              <a:gd name="connsiteX6686" fmla="*/ 294747 w 3243376"/>
              <a:gd name="connsiteY6686" fmla="*/ 2178602 h 2504437"/>
              <a:gd name="connsiteX6687" fmla="*/ 306262 w 3243376"/>
              <a:gd name="connsiteY6687" fmla="*/ 2201054 h 2504437"/>
              <a:gd name="connsiteX6688" fmla="*/ 308619 w 3243376"/>
              <a:gd name="connsiteY6688" fmla="*/ 2194098 h 2504437"/>
              <a:gd name="connsiteX6689" fmla="*/ 311442 w 3243376"/>
              <a:gd name="connsiteY6689" fmla="*/ 2199038 h 2504437"/>
              <a:gd name="connsiteX6690" fmla="*/ 317199 w 3243376"/>
              <a:gd name="connsiteY6690" fmla="*/ 2200478 h 2504437"/>
              <a:gd name="connsiteX6691" fmla="*/ 294747 w 3243376"/>
              <a:gd name="connsiteY6691" fmla="*/ 2211992 h 2504437"/>
              <a:gd name="connsiteX6692" fmla="*/ 317199 w 3243376"/>
              <a:gd name="connsiteY6692" fmla="*/ 2211992 h 2504437"/>
              <a:gd name="connsiteX6693" fmla="*/ 283234 w 3243376"/>
              <a:gd name="connsiteY6693" fmla="*/ 2256895 h 2504437"/>
              <a:gd name="connsiteX6694" fmla="*/ 271721 w 3243376"/>
              <a:gd name="connsiteY6694" fmla="*/ 2245381 h 2504437"/>
              <a:gd name="connsiteX6695" fmla="*/ 265964 w 3243376"/>
              <a:gd name="connsiteY6695" fmla="*/ 2255456 h 2504437"/>
              <a:gd name="connsiteX6696" fmla="*/ 260207 w 3243376"/>
              <a:gd name="connsiteY6696" fmla="*/ 2256895 h 2504437"/>
              <a:gd name="connsiteX6697" fmla="*/ 260667 w 3243376"/>
              <a:gd name="connsiteY6697" fmla="*/ 2256780 h 2504437"/>
              <a:gd name="connsiteX6698" fmla="*/ 260597 w 3243376"/>
              <a:gd name="connsiteY6698" fmla="*/ 2257062 h 2504437"/>
              <a:gd name="connsiteX6699" fmla="*/ 283809 w 3243376"/>
              <a:gd name="connsiteY6699" fmla="*/ 2290284 h 2504437"/>
              <a:gd name="connsiteX6700" fmla="*/ 295324 w 3243376"/>
              <a:gd name="connsiteY6700" fmla="*/ 2267833 h 2504437"/>
              <a:gd name="connsiteX6701" fmla="*/ 306262 w 3243376"/>
              <a:gd name="connsiteY6701" fmla="*/ 2267257 h 2504437"/>
              <a:gd name="connsiteX6702" fmla="*/ 306262 w 3243376"/>
              <a:gd name="connsiteY6702" fmla="*/ 2278771 h 2504437"/>
              <a:gd name="connsiteX6703" fmla="*/ 283809 w 3243376"/>
              <a:gd name="connsiteY6703" fmla="*/ 2290284 h 2504437"/>
              <a:gd name="connsiteX6704" fmla="*/ 624612 w 3243376"/>
              <a:gd name="connsiteY6704" fmla="*/ 2459534 h 2504437"/>
              <a:gd name="connsiteX6705" fmla="*/ 613098 w 3243376"/>
              <a:gd name="connsiteY6705" fmla="*/ 2425568 h 2504437"/>
              <a:gd name="connsiteX6706" fmla="*/ 624612 w 3243376"/>
              <a:gd name="connsiteY6706" fmla="*/ 2425569 h 2504437"/>
              <a:gd name="connsiteX6707" fmla="*/ 624612 w 3243376"/>
              <a:gd name="connsiteY6707" fmla="*/ 2448021 h 2504437"/>
              <a:gd name="connsiteX6708" fmla="*/ 624612 w 3243376"/>
              <a:gd name="connsiteY6708" fmla="*/ 2459534 h 2504437"/>
              <a:gd name="connsiteX6709" fmla="*/ 249269 w 3243376"/>
              <a:gd name="connsiteY6709" fmla="*/ 2302373 h 2504437"/>
              <a:gd name="connsiteX6710" fmla="*/ 260597 w 3243376"/>
              <a:gd name="connsiteY6710" fmla="*/ 2257062 h 2504437"/>
              <a:gd name="connsiteX6711" fmla="*/ 270282 w 3243376"/>
              <a:gd name="connsiteY6711" fmla="*/ 2261212 h 2504437"/>
              <a:gd name="connsiteX6712" fmla="*/ 271720 w 3243376"/>
              <a:gd name="connsiteY6712" fmla="*/ 2256895 h 2504437"/>
              <a:gd name="connsiteX6713" fmla="*/ 271720 w 3243376"/>
              <a:gd name="connsiteY6713" fmla="*/ 2290859 h 2504437"/>
              <a:gd name="connsiteX6714" fmla="*/ 249269 w 3243376"/>
              <a:gd name="connsiteY6714" fmla="*/ 2302373 h 2504437"/>
              <a:gd name="connsiteX6715" fmla="*/ 170401 w 3243376"/>
              <a:gd name="connsiteY6715" fmla="*/ 2279346 h 2504437"/>
              <a:gd name="connsiteX6716" fmla="*/ 181914 w 3243376"/>
              <a:gd name="connsiteY6716" fmla="*/ 2256895 h 2504437"/>
              <a:gd name="connsiteX6717" fmla="*/ 170401 w 3243376"/>
              <a:gd name="connsiteY6717" fmla="*/ 2279346 h 2504437"/>
              <a:gd name="connsiteX6718" fmla="*/ 261359 w 3243376"/>
              <a:gd name="connsiteY6718" fmla="*/ 2346700 h 2504437"/>
              <a:gd name="connsiteX6719" fmla="*/ 261359 w 3243376"/>
              <a:gd name="connsiteY6719" fmla="*/ 2324249 h 2504437"/>
              <a:gd name="connsiteX6720" fmla="*/ 272872 w 3243376"/>
              <a:gd name="connsiteY6720" fmla="*/ 2346699 h 2504437"/>
              <a:gd name="connsiteX6721" fmla="*/ 261359 w 3243376"/>
              <a:gd name="connsiteY6721" fmla="*/ 2346700 h 2504437"/>
              <a:gd name="connsiteX6722" fmla="*/ 227969 w 3243376"/>
              <a:gd name="connsiteY6722" fmla="*/ 2391604 h 2504437"/>
              <a:gd name="connsiteX6723" fmla="*/ 216455 w 3243376"/>
              <a:gd name="connsiteY6723" fmla="*/ 2380089 h 2504437"/>
              <a:gd name="connsiteX6724" fmla="*/ 238907 w 3243376"/>
              <a:gd name="connsiteY6724" fmla="*/ 2357638 h 2504437"/>
              <a:gd name="connsiteX6725" fmla="*/ 239483 w 3243376"/>
              <a:gd name="connsiteY6725" fmla="*/ 2380089 h 2504437"/>
              <a:gd name="connsiteX6726" fmla="*/ 227969 w 3243376"/>
              <a:gd name="connsiteY6726" fmla="*/ 2391604 h 2504437"/>
              <a:gd name="connsiteX6727" fmla="*/ 443273 w 3243376"/>
              <a:gd name="connsiteY6727" fmla="*/ 2504437 h 2504437"/>
              <a:gd name="connsiteX6728" fmla="*/ 420822 w 3243376"/>
              <a:gd name="connsiteY6728" fmla="*/ 2492924 h 2504437"/>
              <a:gd name="connsiteX6729" fmla="*/ 443274 w 3243376"/>
              <a:gd name="connsiteY6729" fmla="*/ 2481409 h 2504437"/>
              <a:gd name="connsiteX6730" fmla="*/ 443273 w 3243376"/>
              <a:gd name="connsiteY6730" fmla="*/ 2481985 h 2504437"/>
              <a:gd name="connsiteX6731" fmla="*/ 454787 w 3243376"/>
              <a:gd name="connsiteY6731" fmla="*/ 2481985 h 2504437"/>
              <a:gd name="connsiteX6732" fmla="*/ 443273 w 3243376"/>
              <a:gd name="connsiteY6732" fmla="*/ 2504437 h 2504437"/>
              <a:gd name="connsiteX6733" fmla="*/ 215880 w 3243376"/>
              <a:gd name="connsiteY6733" fmla="*/ 2448596 h 2504437"/>
              <a:gd name="connsiteX6734" fmla="*/ 204366 w 3243376"/>
              <a:gd name="connsiteY6734" fmla="*/ 2414630 h 2504437"/>
              <a:gd name="connsiteX6735" fmla="*/ 215880 w 3243376"/>
              <a:gd name="connsiteY6735" fmla="*/ 2403117 h 2504437"/>
              <a:gd name="connsiteX6736" fmla="*/ 215880 w 3243376"/>
              <a:gd name="connsiteY6736" fmla="*/ 2448596 h 2504437"/>
              <a:gd name="connsiteX6737" fmla="*/ 11514 w 3243376"/>
              <a:gd name="connsiteY6737" fmla="*/ 2391604 h 2504437"/>
              <a:gd name="connsiteX6738" fmla="*/ 23027 w 3243376"/>
              <a:gd name="connsiteY6738" fmla="*/ 2391604 h 2504437"/>
              <a:gd name="connsiteX6739" fmla="*/ 23027 w 3243376"/>
              <a:gd name="connsiteY6739" fmla="*/ 2380089 h 2504437"/>
              <a:gd name="connsiteX6740" fmla="*/ 11514 w 3243376"/>
              <a:gd name="connsiteY6740" fmla="*/ 2391604 h 2504437"/>
              <a:gd name="connsiteX6741" fmla="*/ 23027 w 3243376"/>
              <a:gd name="connsiteY6741" fmla="*/ 2437082 h 2504437"/>
              <a:gd name="connsiteX6742" fmla="*/ 11514 w 3243376"/>
              <a:gd name="connsiteY6742" fmla="*/ 2425569 h 2504437"/>
              <a:gd name="connsiteX6743" fmla="*/ 0 w 3243376"/>
              <a:gd name="connsiteY6743" fmla="*/ 2380666 h 2504437"/>
              <a:gd name="connsiteX6744" fmla="*/ 34540 w 3243376"/>
              <a:gd name="connsiteY6744" fmla="*/ 2369728 h 2504437"/>
              <a:gd name="connsiteX6745" fmla="*/ 23027 w 3243376"/>
              <a:gd name="connsiteY6745" fmla="*/ 2437082 h 250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</a:cxnLst>
            <a:rect l="l" t="t" r="r" b="b"/>
            <a:pathLst>
              <a:path w="3243376" h="2504437">
                <a:moveTo>
                  <a:pt x="2942295" y="1020336"/>
                </a:moveTo>
                <a:lnTo>
                  <a:pt x="2941942" y="1018944"/>
                </a:lnTo>
                <a:lnTo>
                  <a:pt x="2942935" y="1019436"/>
                </a:lnTo>
                <a:close/>
                <a:moveTo>
                  <a:pt x="2623945" y="874114"/>
                </a:moveTo>
                <a:cubicBezTo>
                  <a:pt x="2635459" y="885051"/>
                  <a:pt x="2635459" y="862600"/>
                  <a:pt x="2623945" y="862600"/>
                </a:cubicBezTo>
                <a:close/>
                <a:moveTo>
                  <a:pt x="2728144" y="925924"/>
                </a:moveTo>
                <a:lnTo>
                  <a:pt x="2727761" y="925732"/>
                </a:lnTo>
                <a:lnTo>
                  <a:pt x="2727946" y="925546"/>
                </a:lnTo>
                <a:close/>
                <a:moveTo>
                  <a:pt x="3028072" y="1081645"/>
                </a:moveTo>
                <a:cubicBezTo>
                  <a:pt x="3025193" y="1080206"/>
                  <a:pt x="3022315" y="1077328"/>
                  <a:pt x="3022315" y="1077328"/>
                </a:cubicBezTo>
                <a:cubicBezTo>
                  <a:pt x="3022315" y="1066390"/>
                  <a:pt x="2999289" y="1066390"/>
                  <a:pt x="3010802" y="1054877"/>
                </a:cubicBezTo>
                <a:cubicBezTo>
                  <a:pt x="2993531" y="1054877"/>
                  <a:pt x="2982162" y="1051998"/>
                  <a:pt x="2973670" y="1046313"/>
                </a:cubicBezTo>
                <a:lnTo>
                  <a:pt x="2958799" y="1027292"/>
                </a:lnTo>
                <a:lnTo>
                  <a:pt x="3022856" y="1059015"/>
                </a:lnTo>
                <a:lnTo>
                  <a:pt x="3023755" y="1065886"/>
                </a:lnTo>
                <a:cubicBezTo>
                  <a:pt x="3025194" y="1068692"/>
                  <a:pt x="3028072" y="1071571"/>
                  <a:pt x="3033829" y="1077328"/>
                </a:cubicBezTo>
                <a:cubicBezTo>
                  <a:pt x="3033829" y="1083084"/>
                  <a:pt x="3030951" y="1083085"/>
                  <a:pt x="3028072" y="1081645"/>
                </a:cubicBezTo>
                <a:close/>
                <a:moveTo>
                  <a:pt x="2773046" y="959314"/>
                </a:moveTo>
                <a:cubicBezTo>
                  <a:pt x="2761532" y="948376"/>
                  <a:pt x="2773046" y="936862"/>
                  <a:pt x="2773046" y="936862"/>
                </a:cubicBezTo>
                <a:lnTo>
                  <a:pt x="2773697" y="935625"/>
                </a:lnTo>
                <a:lnTo>
                  <a:pt x="2802585" y="949931"/>
                </a:lnTo>
                <a:lnTo>
                  <a:pt x="2802154" y="952658"/>
                </a:lnTo>
                <a:cubicBezTo>
                  <a:pt x="2802694" y="954276"/>
                  <a:pt x="2804133" y="956435"/>
                  <a:pt x="2807011" y="959314"/>
                </a:cubicBezTo>
                <a:cubicBezTo>
                  <a:pt x="2784560" y="947800"/>
                  <a:pt x="2784560" y="959314"/>
                  <a:pt x="2773046" y="959314"/>
                </a:cubicBezTo>
                <a:close/>
                <a:moveTo>
                  <a:pt x="2739658" y="948376"/>
                </a:moveTo>
                <a:lnTo>
                  <a:pt x="2739658" y="936862"/>
                </a:lnTo>
                <a:cubicBezTo>
                  <a:pt x="2728144" y="936862"/>
                  <a:pt x="2728144" y="936862"/>
                  <a:pt x="2728144" y="925349"/>
                </a:cubicBezTo>
                <a:lnTo>
                  <a:pt x="2727946" y="925546"/>
                </a:lnTo>
                <a:lnTo>
                  <a:pt x="2722387" y="914914"/>
                </a:lnTo>
                <a:lnTo>
                  <a:pt x="2719238" y="908656"/>
                </a:lnTo>
                <a:lnTo>
                  <a:pt x="2735136" y="916529"/>
                </a:lnTo>
                <a:lnTo>
                  <a:pt x="2737354" y="919016"/>
                </a:lnTo>
                <a:lnTo>
                  <a:pt x="2737595" y="917747"/>
                </a:lnTo>
                <a:lnTo>
                  <a:pt x="2745002" y="921415"/>
                </a:lnTo>
                <a:lnTo>
                  <a:pt x="2739658" y="925349"/>
                </a:lnTo>
                <a:lnTo>
                  <a:pt x="2751171" y="925349"/>
                </a:lnTo>
                <a:cubicBezTo>
                  <a:pt x="2762685" y="936862"/>
                  <a:pt x="2762685" y="936862"/>
                  <a:pt x="2762685" y="936862"/>
                </a:cubicBezTo>
                <a:cubicBezTo>
                  <a:pt x="2762685" y="948376"/>
                  <a:pt x="2751171" y="936862"/>
                  <a:pt x="2751171" y="936862"/>
                </a:cubicBezTo>
                <a:cubicBezTo>
                  <a:pt x="2739658" y="936862"/>
                  <a:pt x="2739658" y="936862"/>
                  <a:pt x="2739658" y="948376"/>
                </a:cubicBezTo>
                <a:close/>
                <a:moveTo>
                  <a:pt x="2781257" y="975200"/>
                </a:moveTo>
                <a:lnTo>
                  <a:pt x="2761533" y="959314"/>
                </a:lnTo>
                <a:cubicBezTo>
                  <a:pt x="2761533" y="947800"/>
                  <a:pt x="2761533" y="947800"/>
                  <a:pt x="2773046" y="959314"/>
                </a:cubicBezTo>
                <a:cubicBezTo>
                  <a:pt x="2773047" y="964783"/>
                  <a:pt x="2775924" y="967517"/>
                  <a:pt x="2778803" y="970323"/>
                </a:cubicBezTo>
                <a:close/>
                <a:moveTo>
                  <a:pt x="2750198" y="964171"/>
                </a:moveTo>
                <a:cubicBezTo>
                  <a:pt x="2750019" y="963631"/>
                  <a:pt x="2750019" y="962192"/>
                  <a:pt x="2750019" y="959314"/>
                </a:cubicBezTo>
                <a:cubicBezTo>
                  <a:pt x="2738506" y="947800"/>
                  <a:pt x="2750019" y="947800"/>
                  <a:pt x="2750019" y="947800"/>
                </a:cubicBezTo>
                <a:cubicBezTo>
                  <a:pt x="2750019" y="936862"/>
                  <a:pt x="2750019" y="959314"/>
                  <a:pt x="2761533" y="959314"/>
                </a:cubicBezTo>
                <a:cubicBezTo>
                  <a:pt x="2752897" y="959314"/>
                  <a:pt x="2750739" y="965790"/>
                  <a:pt x="2750198" y="964171"/>
                </a:cubicBezTo>
                <a:close/>
                <a:moveTo>
                  <a:pt x="2784560" y="981765"/>
                </a:moveTo>
                <a:lnTo>
                  <a:pt x="2781257" y="975200"/>
                </a:lnTo>
                <a:lnTo>
                  <a:pt x="2782617" y="976296"/>
                </a:lnTo>
                <a:lnTo>
                  <a:pt x="2785814" y="980511"/>
                </a:lnTo>
                <a:close/>
                <a:moveTo>
                  <a:pt x="2795498" y="993279"/>
                </a:moveTo>
                <a:lnTo>
                  <a:pt x="2785814" y="980511"/>
                </a:lnTo>
                <a:lnTo>
                  <a:pt x="2795570" y="970755"/>
                </a:lnTo>
                <a:cubicBezTo>
                  <a:pt x="2798377" y="967949"/>
                  <a:pt x="2801255" y="965070"/>
                  <a:pt x="2807011" y="959314"/>
                </a:cubicBezTo>
                <a:cubicBezTo>
                  <a:pt x="2807011" y="970827"/>
                  <a:pt x="2795498" y="970827"/>
                  <a:pt x="2795498" y="993279"/>
                </a:cubicBezTo>
                <a:close/>
                <a:moveTo>
                  <a:pt x="2705692" y="959314"/>
                </a:moveTo>
                <a:cubicBezTo>
                  <a:pt x="2705692" y="948376"/>
                  <a:pt x="2705692" y="925349"/>
                  <a:pt x="2694178" y="936862"/>
                </a:cubicBezTo>
                <a:cubicBezTo>
                  <a:pt x="2683241" y="925924"/>
                  <a:pt x="2705692" y="925924"/>
                  <a:pt x="2705692" y="914411"/>
                </a:cubicBezTo>
                <a:cubicBezTo>
                  <a:pt x="2711161" y="914411"/>
                  <a:pt x="2713895" y="917289"/>
                  <a:pt x="2716702" y="920168"/>
                </a:cubicBezTo>
                <a:lnTo>
                  <a:pt x="2727761" y="925732"/>
                </a:lnTo>
                <a:lnTo>
                  <a:pt x="2716630" y="936862"/>
                </a:lnTo>
                <a:cubicBezTo>
                  <a:pt x="2727568" y="936862"/>
                  <a:pt x="2739081" y="947800"/>
                  <a:pt x="2739081" y="959314"/>
                </a:cubicBezTo>
                <a:cubicBezTo>
                  <a:pt x="2730878" y="959314"/>
                  <a:pt x="2734980" y="952837"/>
                  <a:pt x="2728071" y="949599"/>
                </a:cubicBezTo>
                <a:lnTo>
                  <a:pt x="2726726" y="949388"/>
                </a:lnTo>
                <a:lnTo>
                  <a:pt x="2726704" y="949240"/>
                </a:lnTo>
                <a:cubicBezTo>
                  <a:pt x="2725265" y="947800"/>
                  <a:pt x="2722387" y="947800"/>
                  <a:pt x="2716630" y="947800"/>
                </a:cubicBezTo>
                <a:lnTo>
                  <a:pt x="2726726" y="949388"/>
                </a:lnTo>
                <a:lnTo>
                  <a:pt x="2728144" y="959314"/>
                </a:lnTo>
                <a:cubicBezTo>
                  <a:pt x="2717206" y="959314"/>
                  <a:pt x="2717206" y="959314"/>
                  <a:pt x="2705692" y="959314"/>
                </a:cubicBezTo>
                <a:close/>
                <a:moveTo>
                  <a:pt x="2709506" y="968237"/>
                </a:moveTo>
                <a:cubicBezTo>
                  <a:pt x="2706700" y="966797"/>
                  <a:pt x="2703965" y="963919"/>
                  <a:pt x="2703965" y="963919"/>
                </a:cubicBezTo>
                <a:cubicBezTo>
                  <a:pt x="2706844" y="963919"/>
                  <a:pt x="2709002" y="965322"/>
                  <a:pt x="2710621" y="967256"/>
                </a:cubicBezTo>
                <a:lnTo>
                  <a:pt x="2710687" y="967382"/>
                </a:lnTo>
                <a:close/>
                <a:moveTo>
                  <a:pt x="2660213" y="948376"/>
                </a:moveTo>
                <a:cubicBezTo>
                  <a:pt x="2671152" y="948376"/>
                  <a:pt x="2660213" y="925924"/>
                  <a:pt x="2682665" y="925924"/>
                </a:cubicBezTo>
                <a:cubicBezTo>
                  <a:pt x="2682665" y="936862"/>
                  <a:pt x="2682665" y="936862"/>
                  <a:pt x="2682665" y="948376"/>
                </a:cubicBezTo>
                <a:cubicBezTo>
                  <a:pt x="2671727" y="948376"/>
                  <a:pt x="2682665" y="936862"/>
                  <a:pt x="2660213" y="948376"/>
                </a:cubicBezTo>
                <a:close/>
                <a:moveTo>
                  <a:pt x="2715298" y="978248"/>
                </a:moveTo>
                <a:cubicBezTo>
                  <a:pt x="2715118" y="977682"/>
                  <a:pt x="2714759" y="975901"/>
                  <a:pt x="2714039" y="973778"/>
                </a:cubicBezTo>
                <a:lnTo>
                  <a:pt x="2710687" y="967382"/>
                </a:lnTo>
                <a:lnTo>
                  <a:pt x="2715478" y="963919"/>
                </a:lnTo>
                <a:cubicBezTo>
                  <a:pt x="2715479" y="975433"/>
                  <a:pt x="2715479" y="975433"/>
                  <a:pt x="2715479" y="975433"/>
                </a:cubicBezTo>
                <a:cubicBezTo>
                  <a:pt x="2715479" y="978167"/>
                  <a:pt x="2715478" y="978815"/>
                  <a:pt x="2715298" y="978248"/>
                </a:cubicBezTo>
                <a:close/>
                <a:moveTo>
                  <a:pt x="2794347" y="1020336"/>
                </a:moveTo>
                <a:cubicBezTo>
                  <a:pt x="2794347" y="1020336"/>
                  <a:pt x="2805861" y="1008822"/>
                  <a:pt x="2805861" y="1020336"/>
                </a:cubicBezTo>
                <a:cubicBezTo>
                  <a:pt x="2817374" y="1031274"/>
                  <a:pt x="2805861" y="1020336"/>
                  <a:pt x="2794347" y="1020336"/>
                </a:cubicBezTo>
                <a:close/>
                <a:moveTo>
                  <a:pt x="2549431" y="899209"/>
                </a:moveTo>
                <a:cubicBezTo>
                  <a:pt x="2551302" y="899947"/>
                  <a:pt x="2553569" y="899299"/>
                  <a:pt x="2556591" y="896565"/>
                </a:cubicBezTo>
                <a:cubicBezTo>
                  <a:pt x="2556591" y="896565"/>
                  <a:pt x="2556591" y="885627"/>
                  <a:pt x="2545078" y="874113"/>
                </a:cubicBezTo>
                <a:cubicBezTo>
                  <a:pt x="2545078" y="874113"/>
                  <a:pt x="2545078" y="874113"/>
                  <a:pt x="2533563" y="874113"/>
                </a:cubicBezTo>
                <a:cubicBezTo>
                  <a:pt x="2544501" y="874114"/>
                  <a:pt x="2556016" y="863176"/>
                  <a:pt x="2556016" y="851661"/>
                </a:cubicBezTo>
                <a:cubicBezTo>
                  <a:pt x="2544502" y="863176"/>
                  <a:pt x="2544501" y="840148"/>
                  <a:pt x="2544501" y="851661"/>
                </a:cubicBezTo>
                <a:cubicBezTo>
                  <a:pt x="2544501" y="851661"/>
                  <a:pt x="2533563" y="862600"/>
                  <a:pt x="2533563" y="874113"/>
                </a:cubicBezTo>
                <a:cubicBezTo>
                  <a:pt x="2541767" y="882317"/>
                  <a:pt x="2543818" y="896997"/>
                  <a:pt x="2549431" y="899209"/>
                </a:cubicBezTo>
                <a:close/>
                <a:moveTo>
                  <a:pt x="2737355" y="997309"/>
                </a:moveTo>
                <a:cubicBezTo>
                  <a:pt x="2737355" y="986371"/>
                  <a:pt x="2737355" y="974857"/>
                  <a:pt x="2737355" y="974857"/>
                </a:cubicBezTo>
                <a:cubicBezTo>
                  <a:pt x="2748867" y="963919"/>
                  <a:pt x="2748867" y="986371"/>
                  <a:pt x="2748867" y="986371"/>
                </a:cubicBezTo>
                <a:cubicBezTo>
                  <a:pt x="2760382" y="997884"/>
                  <a:pt x="2737929" y="986371"/>
                  <a:pt x="2737355" y="997309"/>
                </a:cubicBezTo>
                <a:close/>
                <a:moveTo>
                  <a:pt x="2601494" y="930530"/>
                </a:moveTo>
                <a:cubicBezTo>
                  <a:pt x="2601495" y="919016"/>
                  <a:pt x="2589981" y="919016"/>
                  <a:pt x="2589981" y="919016"/>
                </a:cubicBezTo>
                <a:cubicBezTo>
                  <a:pt x="2589981" y="919016"/>
                  <a:pt x="2589981" y="930529"/>
                  <a:pt x="2601494" y="930530"/>
                </a:cubicBezTo>
                <a:close/>
                <a:moveTo>
                  <a:pt x="2749444" y="1009398"/>
                </a:moveTo>
                <a:cubicBezTo>
                  <a:pt x="2760957" y="997884"/>
                  <a:pt x="2760957" y="997884"/>
                  <a:pt x="2749444" y="975433"/>
                </a:cubicBezTo>
                <a:cubicBezTo>
                  <a:pt x="2749444" y="975433"/>
                  <a:pt x="2749444" y="975433"/>
                  <a:pt x="2771895" y="975433"/>
                </a:cubicBezTo>
                <a:cubicBezTo>
                  <a:pt x="2760382" y="986946"/>
                  <a:pt x="2783408" y="986946"/>
                  <a:pt x="2805860" y="1009397"/>
                </a:cubicBezTo>
                <a:cubicBezTo>
                  <a:pt x="2794346" y="1009398"/>
                  <a:pt x="2783408" y="997884"/>
                  <a:pt x="2771895" y="997884"/>
                </a:cubicBezTo>
                <a:cubicBezTo>
                  <a:pt x="2763260" y="997884"/>
                  <a:pt x="2774054" y="997884"/>
                  <a:pt x="2775133" y="1002741"/>
                </a:cubicBezTo>
                <a:lnTo>
                  <a:pt x="2773362" y="1006382"/>
                </a:lnTo>
                <a:lnTo>
                  <a:pt x="2770824" y="1006762"/>
                </a:lnTo>
                <a:lnTo>
                  <a:pt x="2768699" y="1008144"/>
                </a:lnTo>
                <a:lnTo>
                  <a:pt x="2760885" y="1005080"/>
                </a:lnTo>
                <a:cubicBezTo>
                  <a:pt x="2758079" y="1006519"/>
                  <a:pt x="2755200" y="1009398"/>
                  <a:pt x="2749444" y="1009398"/>
                </a:cubicBezTo>
                <a:close/>
                <a:moveTo>
                  <a:pt x="2714903" y="997884"/>
                </a:moveTo>
                <a:cubicBezTo>
                  <a:pt x="2714903" y="997884"/>
                  <a:pt x="2714903" y="975433"/>
                  <a:pt x="2726417" y="975433"/>
                </a:cubicBezTo>
                <a:cubicBezTo>
                  <a:pt x="2737354" y="975433"/>
                  <a:pt x="2726417" y="997884"/>
                  <a:pt x="2714903" y="997884"/>
                </a:cubicBezTo>
                <a:close/>
                <a:moveTo>
                  <a:pt x="2794347" y="1042787"/>
                </a:moveTo>
                <a:lnTo>
                  <a:pt x="2794346" y="1031274"/>
                </a:lnTo>
                <a:cubicBezTo>
                  <a:pt x="2794346" y="1031274"/>
                  <a:pt x="2794346" y="1031274"/>
                  <a:pt x="2805860" y="1031274"/>
                </a:cubicBezTo>
                <a:cubicBezTo>
                  <a:pt x="2805860" y="1031274"/>
                  <a:pt x="2805861" y="1042787"/>
                  <a:pt x="2794347" y="1042787"/>
                </a:cubicBezTo>
                <a:close/>
                <a:moveTo>
                  <a:pt x="2809629" y="1050640"/>
                </a:moveTo>
                <a:cubicBezTo>
                  <a:pt x="2807299" y="1050487"/>
                  <a:pt x="2805861" y="1048400"/>
                  <a:pt x="2805861" y="1042787"/>
                </a:cubicBezTo>
                <a:cubicBezTo>
                  <a:pt x="2816798" y="1042787"/>
                  <a:pt x="2816798" y="1031274"/>
                  <a:pt x="2828311" y="1031274"/>
                </a:cubicBezTo>
                <a:cubicBezTo>
                  <a:pt x="2816798" y="1020336"/>
                  <a:pt x="2839824" y="1020336"/>
                  <a:pt x="2828311" y="1008822"/>
                </a:cubicBezTo>
                <a:cubicBezTo>
                  <a:pt x="2839824" y="1020336"/>
                  <a:pt x="2839825" y="1031274"/>
                  <a:pt x="2839824" y="1042787"/>
                </a:cubicBezTo>
                <a:cubicBezTo>
                  <a:pt x="2831622" y="1034152"/>
                  <a:pt x="2816618" y="1051099"/>
                  <a:pt x="2809629" y="1050640"/>
                </a:cubicBezTo>
                <a:close/>
                <a:moveTo>
                  <a:pt x="2436849" y="866918"/>
                </a:moveTo>
                <a:cubicBezTo>
                  <a:pt x="2439728" y="868356"/>
                  <a:pt x="2442606" y="868356"/>
                  <a:pt x="2442606" y="862600"/>
                </a:cubicBezTo>
                <a:cubicBezTo>
                  <a:pt x="2442606" y="862600"/>
                  <a:pt x="2431092" y="851661"/>
                  <a:pt x="2431092" y="862600"/>
                </a:cubicBezTo>
                <a:cubicBezTo>
                  <a:pt x="2431092" y="862600"/>
                  <a:pt x="2433971" y="865478"/>
                  <a:pt x="2436849" y="866918"/>
                </a:cubicBezTo>
                <a:close/>
                <a:moveTo>
                  <a:pt x="2736882" y="1016736"/>
                </a:moveTo>
                <a:lnTo>
                  <a:pt x="2735690" y="1016082"/>
                </a:lnTo>
                <a:cubicBezTo>
                  <a:pt x="2735124" y="1015731"/>
                  <a:pt x="2735771" y="1015731"/>
                  <a:pt x="2738506" y="1015731"/>
                </a:cubicBezTo>
                <a:close/>
                <a:moveTo>
                  <a:pt x="2762128" y="1029484"/>
                </a:moveTo>
                <a:lnTo>
                  <a:pt x="2760957" y="1027244"/>
                </a:lnTo>
                <a:lnTo>
                  <a:pt x="2762319" y="1029347"/>
                </a:lnTo>
                <a:close/>
                <a:moveTo>
                  <a:pt x="2783408" y="1053725"/>
                </a:moveTo>
                <a:cubicBezTo>
                  <a:pt x="2783409" y="1050990"/>
                  <a:pt x="2784092" y="1050343"/>
                  <a:pt x="2784947" y="1050909"/>
                </a:cubicBezTo>
                <a:lnTo>
                  <a:pt x="2787411" y="1055207"/>
                </a:lnTo>
                <a:close/>
                <a:moveTo>
                  <a:pt x="2682090" y="1004216"/>
                </a:moveTo>
                <a:lnTo>
                  <a:pt x="2682090" y="992703"/>
                </a:lnTo>
                <a:lnTo>
                  <a:pt x="2693603" y="992703"/>
                </a:lnTo>
                <a:cubicBezTo>
                  <a:pt x="2704540" y="1004216"/>
                  <a:pt x="2682090" y="992703"/>
                  <a:pt x="2682090" y="1004216"/>
                </a:cubicBezTo>
                <a:close/>
                <a:moveTo>
                  <a:pt x="2772471" y="1049695"/>
                </a:moveTo>
                <a:cubicBezTo>
                  <a:pt x="2772471" y="1049695"/>
                  <a:pt x="2772470" y="1046960"/>
                  <a:pt x="2771031" y="1042787"/>
                </a:cubicBezTo>
                <a:lnTo>
                  <a:pt x="2762319" y="1029347"/>
                </a:lnTo>
                <a:lnTo>
                  <a:pt x="2765347" y="1027172"/>
                </a:lnTo>
                <a:cubicBezTo>
                  <a:pt x="2769592" y="1024366"/>
                  <a:pt x="2772471" y="1021487"/>
                  <a:pt x="2772471" y="1015731"/>
                </a:cubicBezTo>
                <a:cubicBezTo>
                  <a:pt x="2761532" y="1004792"/>
                  <a:pt x="2761533" y="1027244"/>
                  <a:pt x="2750019" y="1027244"/>
                </a:cubicBezTo>
                <a:cubicBezTo>
                  <a:pt x="2755776" y="1021775"/>
                  <a:pt x="2758654" y="1016162"/>
                  <a:pt x="2762900" y="1011916"/>
                </a:cubicBezTo>
                <a:lnTo>
                  <a:pt x="2768699" y="1008144"/>
                </a:lnTo>
                <a:lnTo>
                  <a:pt x="2771895" y="1009398"/>
                </a:lnTo>
                <a:lnTo>
                  <a:pt x="2773362" y="1006382"/>
                </a:lnTo>
                <a:lnTo>
                  <a:pt x="2783984" y="1004792"/>
                </a:lnTo>
                <a:cubicBezTo>
                  <a:pt x="2773047" y="1015730"/>
                  <a:pt x="2773046" y="1027244"/>
                  <a:pt x="2795498" y="1027244"/>
                </a:cubicBezTo>
                <a:cubicBezTo>
                  <a:pt x="2795498" y="1038757"/>
                  <a:pt x="2783985" y="1038757"/>
                  <a:pt x="2783985" y="1027244"/>
                </a:cubicBezTo>
                <a:cubicBezTo>
                  <a:pt x="2783984" y="1038182"/>
                  <a:pt x="2783984" y="1038182"/>
                  <a:pt x="2772471" y="1049695"/>
                </a:cubicBezTo>
                <a:close/>
                <a:moveTo>
                  <a:pt x="2552825" y="941246"/>
                </a:moveTo>
                <a:lnTo>
                  <a:pt x="2552425" y="935057"/>
                </a:lnTo>
                <a:lnTo>
                  <a:pt x="2554577" y="936287"/>
                </a:lnTo>
                <a:cubicBezTo>
                  <a:pt x="2556016" y="939165"/>
                  <a:pt x="2556016" y="942044"/>
                  <a:pt x="2556016" y="942044"/>
                </a:cubicBezTo>
                <a:close/>
                <a:moveTo>
                  <a:pt x="2787794" y="1058986"/>
                </a:moveTo>
                <a:lnTo>
                  <a:pt x="2787510" y="1055380"/>
                </a:lnTo>
                <a:lnTo>
                  <a:pt x="2787411" y="1055207"/>
                </a:lnTo>
                <a:lnTo>
                  <a:pt x="2788266" y="1055524"/>
                </a:lnTo>
                <a:close/>
                <a:moveTo>
                  <a:pt x="2783408" y="1065239"/>
                </a:moveTo>
                <a:cubicBezTo>
                  <a:pt x="2783408" y="1065239"/>
                  <a:pt x="2786287" y="1062360"/>
                  <a:pt x="2787726" y="1059482"/>
                </a:cubicBezTo>
                <a:lnTo>
                  <a:pt x="2787794" y="1058986"/>
                </a:lnTo>
                <a:lnTo>
                  <a:pt x="2788023" y="1061901"/>
                </a:lnTo>
                <a:cubicBezTo>
                  <a:pt x="2787510" y="1063835"/>
                  <a:pt x="2786143" y="1065239"/>
                  <a:pt x="2783408" y="1065239"/>
                </a:cubicBezTo>
                <a:close/>
                <a:moveTo>
                  <a:pt x="2419579" y="896565"/>
                </a:moveTo>
                <a:cubicBezTo>
                  <a:pt x="2422457" y="896565"/>
                  <a:pt x="2423897" y="895162"/>
                  <a:pt x="2424436" y="893227"/>
                </a:cubicBezTo>
                <a:lnTo>
                  <a:pt x="2424108" y="889260"/>
                </a:lnTo>
                <a:lnTo>
                  <a:pt x="2424437" y="886850"/>
                </a:lnTo>
                <a:lnTo>
                  <a:pt x="2423853" y="886634"/>
                </a:lnTo>
                <a:lnTo>
                  <a:pt x="2421198" y="882236"/>
                </a:lnTo>
                <a:cubicBezTo>
                  <a:pt x="2420299" y="881669"/>
                  <a:pt x="2419579" y="882317"/>
                  <a:pt x="2419579" y="885051"/>
                </a:cubicBezTo>
                <a:lnTo>
                  <a:pt x="2423853" y="886634"/>
                </a:lnTo>
                <a:lnTo>
                  <a:pt x="2423896" y="886706"/>
                </a:lnTo>
                <a:lnTo>
                  <a:pt x="2424108" y="889260"/>
                </a:lnTo>
                <a:lnTo>
                  <a:pt x="2423897" y="890808"/>
                </a:lnTo>
                <a:cubicBezTo>
                  <a:pt x="2422457" y="893687"/>
                  <a:pt x="2419579" y="896565"/>
                  <a:pt x="2419579" y="896565"/>
                </a:cubicBezTo>
                <a:close/>
                <a:moveTo>
                  <a:pt x="2442030" y="908078"/>
                </a:moveTo>
                <a:cubicBezTo>
                  <a:pt x="2442030" y="908078"/>
                  <a:pt x="2465058" y="896565"/>
                  <a:pt x="2453544" y="896565"/>
                </a:cubicBezTo>
                <a:cubicBezTo>
                  <a:pt x="2453545" y="907503"/>
                  <a:pt x="2442607" y="885052"/>
                  <a:pt x="2453544" y="885627"/>
                </a:cubicBezTo>
                <a:cubicBezTo>
                  <a:pt x="2430517" y="874113"/>
                  <a:pt x="2430517" y="896565"/>
                  <a:pt x="2442030" y="908078"/>
                </a:cubicBezTo>
                <a:close/>
                <a:moveTo>
                  <a:pt x="2603797" y="992703"/>
                </a:moveTo>
                <a:cubicBezTo>
                  <a:pt x="2603797" y="981190"/>
                  <a:pt x="2603797" y="992703"/>
                  <a:pt x="2603797" y="992703"/>
                </a:cubicBezTo>
                <a:close/>
                <a:moveTo>
                  <a:pt x="2601998" y="1007032"/>
                </a:moveTo>
                <a:cubicBezTo>
                  <a:pt x="2598759" y="1005332"/>
                  <a:pt x="2592282" y="992703"/>
                  <a:pt x="2592282" y="992703"/>
                </a:cubicBezTo>
                <a:cubicBezTo>
                  <a:pt x="2592282" y="992703"/>
                  <a:pt x="2603797" y="992703"/>
                  <a:pt x="2603797" y="1004216"/>
                </a:cubicBezTo>
                <a:cubicBezTo>
                  <a:pt x="2603797" y="1006951"/>
                  <a:pt x="2603077" y="1007599"/>
                  <a:pt x="2601998" y="1007032"/>
                </a:cubicBezTo>
                <a:close/>
                <a:moveTo>
                  <a:pt x="2556016" y="986371"/>
                </a:moveTo>
                <a:lnTo>
                  <a:pt x="2560849" y="986371"/>
                </a:lnTo>
                <a:lnTo>
                  <a:pt x="2561152" y="987174"/>
                </a:lnTo>
                <a:close/>
                <a:moveTo>
                  <a:pt x="2378958" y="899380"/>
                </a:moveTo>
                <a:cubicBezTo>
                  <a:pt x="2380577" y="899947"/>
                  <a:pt x="2382736" y="899299"/>
                  <a:pt x="2385615" y="896565"/>
                </a:cubicBezTo>
                <a:lnTo>
                  <a:pt x="2374101" y="885051"/>
                </a:lnTo>
                <a:cubicBezTo>
                  <a:pt x="2374101" y="885051"/>
                  <a:pt x="2374101" y="897680"/>
                  <a:pt x="2378958" y="899380"/>
                </a:cubicBezTo>
                <a:close/>
                <a:moveTo>
                  <a:pt x="2795498" y="1108500"/>
                </a:moveTo>
                <a:lnTo>
                  <a:pt x="2795498" y="1094238"/>
                </a:lnTo>
                <a:cubicBezTo>
                  <a:pt x="2795497" y="1089993"/>
                  <a:pt x="2795498" y="1087114"/>
                  <a:pt x="2795498" y="1087114"/>
                </a:cubicBezTo>
                <a:cubicBezTo>
                  <a:pt x="2789741" y="1092871"/>
                  <a:pt x="2789741" y="1095749"/>
                  <a:pt x="2789741" y="1097189"/>
                </a:cubicBezTo>
                <a:lnTo>
                  <a:pt x="2785448" y="1098262"/>
                </a:lnTo>
                <a:lnTo>
                  <a:pt x="2783985" y="1098053"/>
                </a:lnTo>
                <a:lnTo>
                  <a:pt x="2783984" y="1098628"/>
                </a:lnTo>
                <a:lnTo>
                  <a:pt x="2783984" y="1098628"/>
                </a:lnTo>
                <a:cubicBezTo>
                  <a:pt x="2783984" y="1098628"/>
                  <a:pt x="2783984" y="1087114"/>
                  <a:pt x="2772470" y="1087115"/>
                </a:cubicBezTo>
                <a:cubicBezTo>
                  <a:pt x="2772470" y="1087115"/>
                  <a:pt x="2794923" y="1076177"/>
                  <a:pt x="2794923" y="1064663"/>
                </a:cubicBezTo>
                <a:cubicBezTo>
                  <a:pt x="2805860" y="1064663"/>
                  <a:pt x="2805861" y="1076177"/>
                  <a:pt x="2817374" y="1076177"/>
                </a:cubicBezTo>
                <a:cubicBezTo>
                  <a:pt x="2817374" y="1076177"/>
                  <a:pt x="2817374" y="1065238"/>
                  <a:pt x="2828888" y="1064663"/>
                </a:cubicBezTo>
                <a:cubicBezTo>
                  <a:pt x="2828887" y="1075601"/>
                  <a:pt x="2817374" y="1075601"/>
                  <a:pt x="2828887" y="1087114"/>
                </a:cubicBezTo>
                <a:cubicBezTo>
                  <a:pt x="2828887" y="1087114"/>
                  <a:pt x="2806436" y="1087115"/>
                  <a:pt x="2806436" y="1075601"/>
                </a:cubicBezTo>
                <a:lnTo>
                  <a:pt x="2794922" y="1075601"/>
                </a:lnTo>
                <a:cubicBezTo>
                  <a:pt x="2806436" y="1075601"/>
                  <a:pt x="2794922" y="1086539"/>
                  <a:pt x="2806436" y="1098052"/>
                </a:cubicBezTo>
                <a:cubicBezTo>
                  <a:pt x="2806436" y="1103809"/>
                  <a:pt x="2803701" y="1106687"/>
                  <a:pt x="2799528" y="1108127"/>
                </a:cubicBezTo>
                <a:close/>
                <a:moveTo>
                  <a:pt x="2795498" y="1109566"/>
                </a:moveTo>
                <a:lnTo>
                  <a:pt x="2795348" y="1108513"/>
                </a:lnTo>
                <a:lnTo>
                  <a:pt x="2795498" y="1108500"/>
                </a:lnTo>
                <a:close/>
                <a:moveTo>
                  <a:pt x="2824030" y="1126512"/>
                </a:moveTo>
                <a:cubicBezTo>
                  <a:pt x="2822411" y="1128132"/>
                  <a:pt x="2828888" y="1121655"/>
                  <a:pt x="2828888" y="1121655"/>
                </a:cubicBezTo>
                <a:cubicBezTo>
                  <a:pt x="2826009" y="1124534"/>
                  <a:pt x="2824570" y="1125973"/>
                  <a:pt x="2824030" y="1126512"/>
                </a:cubicBezTo>
                <a:close/>
                <a:moveTo>
                  <a:pt x="2783984" y="1109566"/>
                </a:moveTo>
                <a:cubicBezTo>
                  <a:pt x="2783984" y="1109566"/>
                  <a:pt x="2783984" y="1109566"/>
                  <a:pt x="2783984" y="1108127"/>
                </a:cubicBezTo>
                <a:lnTo>
                  <a:pt x="2783984" y="1098628"/>
                </a:lnTo>
                <a:lnTo>
                  <a:pt x="2785448" y="1098262"/>
                </a:lnTo>
                <a:lnTo>
                  <a:pt x="2794059" y="1099492"/>
                </a:lnTo>
                <a:lnTo>
                  <a:pt x="2795348" y="1108513"/>
                </a:lnTo>
                <a:close/>
                <a:moveTo>
                  <a:pt x="2328622" y="885627"/>
                </a:moveTo>
                <a:cubicBezTo>
                  <a:pt x="2328622" y="874114"/>
                  <a:pt x="2328622" y="874114"/>
                  <a:pt x="2328622" y="874114"/>
                </a:cubicBezTo>
                <a:cubicBezTo>
                  <a:pt x="2317684" y="862600"/>
                  <a:pt x="2306171" y="862600"/>
                  <a:pt x="2306171" y="874114"/>
                </a:cubicBezTo>
                <a:cubicBezTo>
                  <a:pt x="2317109" y="874113"/>
                  <a:pt x="2317109" y="885627"/>
                  <a:pt x="2328622" y="885627"/>
                </a:cubicBezTo>
                <a:close/>
                <a:moveTo>
                  <a:pt x="2725750" y="1090964"/>
                </a:moveTo>
                <a:lnTo>
                  <a:pt x="2726991" y="1086539"/>
                </a:lnTo>
                <a:lnTo>
                  <a:pt x="2725925" y="1090805"/>
                </a:lnTo>
                <a:close/>
                <a:moveTo>
                  <a:pt x="2402166" y="933516"/>
                </a:moveTo>
                <a:cubicBezTo>
                  <a:pt x="2403605" y="932724"/>
                  <a:pt x="2402166" y="927759"/>
                  <a:pt x="2403605" y="926967"/>
                </a:cubicBezTo>
                <a:lnTo>
                  <a:pt x="2404980" y="927783"/>
                </a:lnTo>
                <a:lnTo>
                  <a:pt x="2408642" y="930529"/>
                </a:lnTo>
                <a:lnTo>
                  <a:pt x="2408695" y="930007"/>
                </a:lnTo>
                <a:lnTo>
                  <a:pt x="2420156" y="941467"/>
                </a:lnTo>
                <a:cubicBezTo>
                  <a:pt x="2420156" y="935998"/>
                  <a:pt x="2417277" y="933264"/>
                  <a:pt x="2414399" y="930458"/>
                </a:cubicBezTo>
                <a:lnTo>
                  <a:pt x="2409615" y="920949"/>
                </a:lnTo>
                <a:lnTo>
                  <a:pt x="2409811" y="919016"/>
                </a:lnTo>
                <a:lnTo>
                  <a:pt x="2420156" y="919016"/>
                </a:lnTo>
                <a:cubicBezTo>
                  <a:pt x="2414399" y="913547"/>
                  <a:pt x="2411521" y="913547"/>
                  <a:pt x="2410081" y="916353"/>
                </a:cubicBezTo>
                <a:lnTo>
                  <a:pt x="2409811" y="919016"/>
                </a:lnTo>
                <a:lnTo>
                  <a:pt x="2408642" y="919016"/>
                </a:lnTo>
                <a:lnTo>
                  <a:pt x="2409615" y="920949"/>
                </a:lnTo>
                <a:lnTo>
                  <a:pt x="2408695" y="930007"/>
                </a:lnTo>
                <a:lnTo>
                  <a:pt x="2408642" y="929954"/>
                </a:lnTo>
                <a:lnTo>
                  <a:pt x="2404980" y="927783"/>
                </a:lnTo>
                <a:lnTo>
                  <a:pt x="2402885" y="926211"/>
                </a:lnTo>
                <a:cubicBezTo>
                  <a:pt x="2400007" y="924773"/>
                  <a:pt x="2397128" y="924772"/>
                  <a:pt x="2397129" y="930529"/>
                </a:cubicBezTo>
                <a:cubicBezTo>
                  <a:pt x="2400007" y="933264"/>
                  <a:pt x="2401446" y="933912"/>
                  <a:pt x="2402166" y="933516"/>
                </a:cubicBezTo>
                <a:close/>
                <a:moveTo>
                  <a:pt x="2431093" y="952982"/>
                </a:moveTo>
                <a:cubicBezTo>
                  <a:pt x="2431093" y="952982"/>
                  <a:pt x="2431093" y="952982"/>
                  <a:pt x="2442607" y="952982"/>
                </a:cubicBezTo>
                <a:cubicBezTo>
                  <a:pt x="2442607" y="952982"/>
                  <a:pt x="2442607" y="952982"/>
                  <a:pt x="2442607" y="941467"/>
                </a:cubicBezTo>
                <a:cubicBezTo>
                  <a:pt x="2454120" y="930529"/>
                  <a:pt x="2454120" y="919016"/>
                  <a:pt x="2442607" y="919016"/>
                </a:cubicBezTo>
                <a:cubicBezTo>
                  <a:pt x="2442607" y="930529"/>
                  <a:pt x="2442607" y="930529"/>
                  <a:pt x="2442607" y="929954"/>
                </a:cubicBezTo>
                <a:lnTo>
                  <a:pt x="2442607" y="941467"/>
                </a:lnTo>
                <a:cubicBezTo>
                  <a:pt x="2431092" y="941468"/>
                  <a:pt x="2442607" y="952982"/>
                  <a:pt x="2431093" y="952982"/>
                </a:cubicBezTo>
                <a:close/>
                <a:moveTo>
                  <a:pt x="2794923" y="1133169"/>
                </a:moveTo>
                <a:cubicBezTo>
                  <a:pt x="2783408" y="1133169"/>
                  <a:pt x="2783408" y="1121655"/>
                  <a:pt x="2783408" y="1121655"/>
                </a:cubicBezTo>
                <a:cubicBezTo>
                  <a:pt x="2783408" y="1121655"/>
                  <a:pt x="2805861" y="1132593"/>
                  <a:pt x="2805860" y="1110142"/>
                </a:cubicBezTo>
                <a:cubicBezTo>
                  <a:pt x="2817374" y="1110142"/>
                  <a:pt x="2817374" y="1121656"/>
                  <a:pt x="2828888" y="1121655"/>
                </a:cubicBezTo>
                <a:cubicBezTo>
                  <a:pt x="2806436" y="1133169"/>
                  <a:pt x="2806436" y="1121655"/>
                  <a:pt x="2794923" y="1133169"/>
                </a:cubicBezTo>
                <a:close/>
                <a:moveTo>
                  <a:pt x="2818197" y="1145096"/>
                </a:moveTo>
                <a:lnTo>
                  <a:pt x="2817949" y="1144107"/>
                </a:lnTo>
                <a:lnTo>
                  <a:pt x="2818562" y="1145063"/>
                </a:lnTo>
                <a:close/>
                <a:moveTo>
                  <a:pt x="2715479" y="1098053"/>
                </a:moveTo>
                <a:cubicBezTo>
                  <a:pt x="2715478" y="1092583"/>
                  <a:pt x="2721235" y="1092583"/>
                  <a:pt x="2725553" y="1091144"/>
                </a:cubicBezTo>
                <a:lnTo>
                  <a:pt x="2725750" y="1090964"/>
                </a:lnTo>
                <a:lnTo>
                  <a:pt x="2725343" y="1092415"/>
                </a:lnTo>
                <a:close/>
                <a:moveTo>
                  <a:pt x="2823335" y="1152119"/>
                </a:moveTo>
                <a:lnTo>
                  <a:pt x="2822934" y="1151890"/>
                </a:lnTo>
                <a:lnTo>
                  <a:pt x="2818562" y="1145063"/>
                </a:lnTo>
                <a:lnTo>
                  <a:pt x="2828888" y="1144107"/>
                </a:lnTo>
                <a:close/>
                <a:moveTo>
                  <a:pt x="2584943" y="1034332"/>
                </a:moveTo>
                <a:cubicBezTo>
                  <a:pt x="2585663" y="1034872"/>
                  <a:pt x="2587102" y="1034152"/>
                  <a:pt x="2589981" y="1031274"/>
                </a:cubicBezTo>
                <a:cubicBezTo>
                  <a:pt x="2601494" y="1031274"/>
                  <a:pt x="2589981" y="1008823"/>
                  <a:pt x="2578467" y="1019761"/>
                </a:cubicBezTo>
                <a:cubicBezTo>
                  <a:pt x="2587102" y="1019761"/>
                  <a:pt x="2582784" y="1032713"/>
                  <a:pt x="2584943" y="1034332"/>
                </a:cubicBezTo>
                <a:close/>
                <a:moveTo>
                  <a:pt x="2447787" y="968237"/>
                </a:moveTo>
                <a:cubicBezTo>
                  <a:pt x="2450666" y="969676"/>
                  <a:pt x="2453545" y="969676"/>
                  <a:pt x="2453544" y="963919"/>
                </a:cubicBezTo>
                <a:cubicBezTo>
                  <a:pt x="2453544" y="963919"/>
                  <a:pt x="2453545" y="952982"/>
                  <a:pt x="2442031" y="963919"/>
                </a:cubicBezTo>
                <a:cubicBezTo>
                  <a:pt x="2442031" y="963919"/>
                  <a:pt x="2444909" y="966797"/>
                  <a:pt x="2447787" y="968237"/>
                </a:cubicBezTo>
                <a:close/>
                <a:moveTo>
                  <a:pt x="2771966" y="1130075"/>
                </a:moveTo>
                <a:cubicBezTo>
                  <a:pt x="2769160" y="1127268"/>
                  <a:pt x="2766426" y="1121655"/>
                  <a:pt x="2760957" y="1121655"/>
                </a:cubicBezTo>
                <a:cubicBezTo>
                  <a:pt x="2771895" y="1121655"/>
                  <a:pt x="2771895" y="1133169"/>
                  <a:pt x="2783408" y="1121655"/>
                </a:cubicBezTo>
                <a:cubicBezTo>
                  <a:pt x="2777651" y="1132881"/>
                  <a:pt x="2774773" y="1132881"/>
                  <a:pt x="2771966" y="1130075"/>
                </a:cubicBezTo>
                <a:close/>
                <a:moveTo>
                  <a:pt x="2589980" y="1043363"/>
                </a:moveTo>
                <a:cubicBezTo>
                  <a:pt x="2612432" y="1043363"/>
                  <a:pt x="2612432" y="1043363"/>
                  <a:pt x="2623945" y="1031849"/>
                </a:cubicBezTo>
                <a:cubicBezTo>
                  <a:pt x="2613008" y="1020336"/>
                  <a:pt x="2613008" y="1031849"/>
                  <a:pt x="2601495" y="1020336"/>
                </a:cubicBezTo>
                <a:cubicBezTo>
                  <a:pt x="2601494" y="1031274"/>
                  <a:pt x="2589981" y="1031274"/>
                  <a:pt x="2589980" y="1043363"/>
                </a:cubicBezTo>
                <a:close/>
                <a:moveTo>
                  <a:pt x="2380407" y="941198"/>
                </a:moveTo>
                <a:cubicBezTo>
                  <a:pt x="2381297" y="943662"/>
                  <a:pt x="2382736" y="944346"/>
                  <a:pt x="2385614" y="941468"/>
                </a:cubicBezTo>
                <a:cubicBezTo>
                  <a:pt x="2385614" y="929954"/>
                  <a:pt x="2374101" y="929954"/>
                  <a:pt x="2385614" y="907503"/>
                </a:cubicBezTo>
                <a:cubicBezTo>
                  <a:pt x="2374101" y="907503"/>
                  <a:pt x="2374101" y="907503"/>
                  <a:pt x="2374101" y="907503"/>
                </a:cubicBezTo>
                <a:cubicBezTo>
                  <a:pt x="2374101" y="907503"/>
                  <a:pt x="2374101" y="907503"/>
                  <a:pt x="2363163" y="907503"/>
                </a:cubicBezTo>
                <a:cubicBezTo>
                  <a:pt x="2363163" y="919016"/>
                  <a:pt x="2363163" y="919016"/>
                  <a:pt x="2363163" y="919016"/>
                </a:cubicBezTo>
                <a:cubicBezTo>
                  <a:pt x="2380002" y="910381"/>
                  <a:pt x="2377735" y="933804"/>
                  <a:pt x="2380407" y="941198"/>
                </a:cubicBezTo>
                <a:close/>
                <a:moveTo>
                  <a:pt x="2648001" y="1082555"/>
                </a:moveTo>
                <a:lnTo>
                  <a:pt x="2648019" y="1082509"/>
                </a:lnTo>
                <a:lnTo>
                  <a:pt x="2648124" y="1082509"/>
                </a:lnTo>
                <a:close/>
                <a:moveTo>
                  <a:pt x="2203856" y="874313"/>
                </a:moveTo>
                <a:lnTo>
                  <a:pt x="2203686" y="874127"/>
                </a:lnTo>
                <a:lnTo>
                  <a:pt x="2204276" y="873538"/>
                </a:lnTo>
                <a:close/>
                <a:moveTo>
                  <a:pt x="2454120" y="998460"/>
                </a:moveTo>
                <a:cubicBezTo>
                  <a:pt x="2465058" y="998460"/>
                  <a:pt x="2465058" y="998460"/>
                  <a:pt x="2476571" y="998460"/>
                </a:cubicBezTo>
                <a:cubicBezTo>
                  <a:pt x="2488084" y="987522"/>
                  <a:pt x="2476572" y="987522"/>
                  <a:pt x="2488085" y="976008"/>
                </a:cubicBezTo>
                <a:cubicBezTo>
                  <a:pt x="2488084" y="986946"/>
                  <a:pt x="2499599" y="998460"/>
                  <a:pt x="2499599" y="998460"/>
                </a:cubicBezTo>
                <a:cubicBezTo>
                  <a:pt x="2499599" y="987522"/>
                  <a:pt x="2488084" y="987522"/>
                  <a:pt x="2488085" y="976008"/>
                </a:cubicBezTo>
                <a:cubicBezTo>
                  <a:pt x="2499599" y="976008"/>
                  <a:pt x="2499599" y="976008"/>
                  <a:pt x="2499599" y="976008"/>
                </a:cubicBezTo>
                <a:cubicBezTo>
                  <a:pt x="2499599" y="976008"/>
                  <a:pt x="2511112" y="964495"/>
                  <a:pt x="2499599" y="964495"/>
                </a:cubicBezTo>
                <a:cubicBezTo>
                  <a:pt x="2499599" y="970252"/>
                  <a:pt x="2496720" y="973130"/>
                  <a:pt x="2493842" y="973130"/>
                </a:cubicBezTo>
                <a:lnTo>
                  <a:pt x="2488503" y="965123"/>
                </a:lnTo>
                <a:lnTo>
                  <a:pt x="2488661" y="964495"/>
                </a:lnTo>
                <a:lnTo>
                  <a:pt x="2488223" y="964702"/>
                </a:lnTo>
                <a:lnTo>
                  <a:pt x="2488084" y="964495"/>
                </a:lnTo>
                <a:cubicBezTo>
                  <a:pt x="2493554" y="964495"/>
                  <a:pt x="2496289" y="964495"/>
                  <a:pt x="2499096" y="964495"/>
                </a:cubicBezTo>
                <a:lnTo>
                  <a:pt x="2500174" y="964495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510537" y="964495"/>
                </a:lnTo>
                <a:cubicBezTo>
                  <a:pt x="2510537" y="964495"/>
                  <a:pt x="2507659" y="964495"/>
                  <a:pt x="2504780" y="963056"/>
                </a:cubicBezTo>
                <a:lnTo>
                  <a:pt x="2501075" y="956571"/>
                </a:lnTo>
                <a:lnTo>
                  <a:pt x="2501613" y="953270"/>
                </a:lnTo>
                <a:lnTo>
                  <a:pt x="2502260" y="952549"/>
                </a:lnTo>
                <a:lnTo>
                  <a:pt x="2509242" y="951615"/>
                </a:lnTo>
                <a:cubicBezTo>
                  <a:pt x="2510824" y="950247"/>
                  <a:pt x="2511112" y="947513"/>
                  <a:pt x="2511687" y="942044"/>
                </a:cubicBezTo>
                <a:lnTo>
                  <a:pt x="2502260" y="952549"/>
                </a:lnTo>
                <a:lnTo>
                  <a:pt x="2499023" y="952982"/>
                </a:lnTo>
                <a:lnTo>
                  <a:pt x="2501075" y="956571"/>
                </a:lnTo>
                <a:lnTo>
                  <a:pt x="2500354" y="960987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489165" y="954421"/>
                </a:lnTo>
                <a:cubicBezTo>
                  <a:pt x="2486358" y="952982"/>
                  <a:pt x="2483480" y="952982"/>
                  <a:pt x="2477724" y="952982"/>
                </a:cubicBezTo>
                <a:cubicBezTo>
                  <a:pt x="2477724" y="964495"/>
                  <a:pt x="2466210" y="941468"/>
                  <a:pt x="2466210" y="952982"/>
                </a:cubicBezTo>
                <a:cubicBezTo>
                  <a:pt x="2477724" y="952982"/>
                  <a:pt x="2466209" y="964495"/>
                  <a:pt x="2466209" y="964495"/>
                </a:cubicBezTo>
                <a:cubicBezTo>
                  <a:pt x="2474412" y="955860"/>
                  <a:pt x="2476463" y="966654"/>
                  <a:pt x="2481833" y="967733"/>
                </a:cubicBezTo>
                <a:lnTo>
                  <a:pt x="2488223" y="964702"/>
                </a:lnTo>
                <a:lnTo>
                  <a:pt x="2488503" y="965123"/>
                </a:lnTo>
                <a:lnTo>
                  <a:pt x="2487221" y="970252"/>
                </a:lnTo>
                <a:cubicBezTo>
                  <a:pt x="2485782" y="973130"/>
                  <a:pt x="2482903" y="976008"/>
                  <a:pt x="2477146" y="976008"/>
                </a:cubicBezTo>
                <a:cubicBezTo>
                  <a:pt x="2477146" y="976008"/>
                  <a:pt x="2465634" y="964495"/>
                  <a:pt x="2465634" y="976008"/>
                </a:cubicBezTo>
                <a:cubicBezTo>
                  <a:pt x="2476572" y="976008"/>
                  <a:pt x="2454120" y="986946"/>
                  <a:pt x="2454120" y="998460"/>
                </a:cubicBezTo>
                <a:close/>
                <a:moveTo>
                  <a:pt x="2626893" y="1084884"/>
                </a:moveTo>
                <a:lnTo>
                  <a:pt x="2625673" y="1082509"/>
                </a:lnTo>
                <a:lnTo>
                  <a:pt x="2636925" y="1082509"/>
                </a:lnTo>
                <a:lnTo>
                  <a:pt x="2637186" y="1083085"/>
                </a:lnTo>
                <a:close/>
                <a:moveTo>
                  <a:pt x="2812768" y="1177208"/>
                </a:moveTo>
                <a:cubicBezTo>
                  <a:pt x="2809889" y="1175769"/>
                  <a:pt x="2807011" y="1172891"/>
                  <a:pt x="2807012" y="1167134"/>
                </a:cubicBezTo>
                <a:cubicBezTo>
                  <a:pt x="2807012" y="1167134"/>
                  <a:pt x="2818524" y="1167134"/>
                  <a:pt x="2818524" y="1178648"/>
                </a:cubicBezTo>
                <a:cubicBezTo>
                  <a:pt x="2818524" y="1178648"/>
                  <a:pt x="2815646" y="1178648"/>
                  <a:pt x="2812768" y="1177208"/>
                </a:cubicBezTo>
                <a:close/>
                <a:moveTo>
                  <a:pt x="2784848" y="1165695"/>
                </a:moveTo>
                <a:cubicBezTo>
                  <a:pt x="2783408" y="1164256"/>
                  <a:pt x="2783408" y="1161378"/>
                  <a:pt x="2783408" y="1155621"/>
                </a:cubicBezTo>
                <a:cubicBezTo>
                  <a:pt x="2794923" y="1155621"/>
                  <a:pt x="2794922" y="1167134"/>
                  <a:pt x="2794922" y="1167134"/>
                </a:cubicBezTo>
                <a:cubicBezTo>
                  <a:pt x="2789165" y="1167134"/>
                  <a:pt x="2786287" y="1167134"/>
                  <a:pt x="2784848" y="1165695"/>
                </a:cubicBezTo>
                <a:close/>
                <a:moveTo>
                  <a:pt x="2306171" y="929954"/>
                </a:moveTo>
                <a:cubicBezTo>
                  <a:pt x="2317684" y="929954"/>
                  <a:pt x="2317684" y="919016"/>
                  <a:pt x="2306171" y="907503"/>
                </a:cubicBezTo>
                <a:cubicBezTo>
                  <a:pt x="2317684" y="919016"/>
                  <a:pt x="2306171" y="930529"/>
                  <a:pt x="2306171" y="929954"/>
                </a:cubicBezTo>
                <a:close/>
                <a:moveTo>
                  <a:pt x="2659638" y="1105536"/>
                </a:moveTo>
                <a:cubicBezTo>
                  <a:pt x="2659637" y="1094023"/>
                  <a:pt x="2659638" y="1105536"/>
                  <a:pt x="2648124" y="1094023"/>
                </a:cubicBezTo>
                <a:cubicBezTo>
                  <a:pt x="2648124" y="1094023"/>
                  <a:pt x="2641648" y="1087546"/>
                  <a:pt x="2643267" y="1084308"/>
                </a:cubicBezTo>
                <a:lnTo>
                  <a:pt x="2648001" y="1082555"/>
                </a:lnTo>
                <a:lnTo>
                  <a:pt x="2647549" y="1083661"/>
                </a:lnTo>
                <a:cubicBezTo>
                  <a:pt x="2659062" y="1083661"/>
                  <a:pt x="2659062" y="1072146"/>
                  <a:pt x="2659062" y="1072146"/>
                </a:cubicBezTo>
                <a:cubicBezTo>
                  <a:pt x="2653305" y="1072147"/>
                  <a:pt x="2653305" y="1069412"/>
                  <a:pt x="2653306" y="1065238"/>
                </a:cubicBezTo>
                <a:lnTo>
                  <a:pt x="2652292" y="1062501"/>
                </a:lnTo>
                <a:lnTo>
                  <a:pt x="2659062" y="1061209"/>
                </a:lnTo>
                <a:lnTo>
                  <a:pt x="2649867" y="1055954"/>
                </a:lnTo>
                <a:lnTo>
                  <a:pt x="2647549" y="1049695"/>
                </a:lnTo>
                <a:cubicBezTo>
                  <a:pt x="2673022" y="1057899"/>
                  <a:pt x="2698819" y="1041168"/>
                  <a:pt x="2719598" y="1027433"/>
                </a:cubicBezTo>
                <a:lnTo>
                  <a:pt x="2736882" y="1016736"/>
                </a:lnTo>
                <a:lnTo>
                  <a:pt x="2740160" y="1018537"/>
                </a:lnTo>
                <a:cubicBezTo>
                  <a:pt x="2744406" y="1021343"/>
                  <a:pt x="2750019" y="1026956"/>
                  <a:pt x="2750019" y="1038182"/>
                </a:cubicBezTo>
                <a:lnTo>
                  <a:pt x="2762128" y="1029484"/>
                </a:lnTo>
                <a:lnTo>
                  <a:pt x="2766714" y="1038254"/>
                </a:lnTo>
                <a:cubicBezTo>
                  <a:pt x="2769592" y="1041060"/>
                  <a:pt x="2772470" y="1043939"/>
                  <a:pt x="2772471" y="1049695"/>
                </a:cubicBezTo>
                <a:cubicBezTo>
                  <a:pt x="2760957" y="1060633"/>
                  <a:pt x="2760957" y="1049695"/>
                  <a:pt x="2760957" y="1038182"/>
                </a:cubicBezTo>
                <a:cubicBezTo>
                  <a:pt x="2749444" y="1049695"/>
                  <a:pt x="2749444" y="1060633"/>
                  <a:pt x="2749444" y="1072147"/>
                </a:cubicBezTo>
                <a:cubicBezTo>
                  <a:pt x="2738506" y="1060633"/>
                  <a:pt x="2726991" y="1072146"/>
                  <a:pt x="2726992" y="1060633"/>
                </a:cubicBezTo>
                <a:cubicBezTo>
                  <a:pt x="2726992" y="1060633"/>
                  <a:pt x="2726992" y="1060633"/>
                  <a:pt x="2738506" y="1060633"/>
                </a:cubicBezTo>
                <a:cubicBezTo>
                  <a:pt x="2750019" y="1060633"/>
                  <a:pt x="2750019" y="1049120"/>
                  <a:pt x="2750019" y="1049120"/>
                </a:cubicBezTo>
                <a:cubicBezTo>
                  <a:pt x="2738506" y="1026668"/>
                  <a:pt x="2716053" y="1049120"/>
                  <a:pt x="2716053" y="1049120"/>
                </a:cubicBezTo>
                <a:cubicBezTo>
                  <a:pt x="2716053" y="1049120"/>
                  <a:pt x="2693603" y="1038182"/>
                  <a:pt x="2693603" y="1060633"/>
                </a:cubicBezTo>
                <a:cubicBezTo>
                  <a:pt x="2682665" y="1049120"/>
                  <a:pt x="2682665" y="1060633"/>
                  <a:pt x="2671152" y="1060633"/>
                </a:cubicBezTo>
                <a:cubicBezTo>
                  <a:pt x="2682090" y="1071571"/>
                  <a:pt x="2659638" y="1071572"/>
                  <a:pt x="2659638" y="1083085"/>
                </a:cubicBezTo>
                <a:cubicBezTo>
                  <a:pt x="2659638" y="1094598"/>
                  <a:pt x="2659638" y="1094598"/>
                  <a:pt x="2659638" y="1094598"/>
                </a:cubicBezTo>
                <a:cubicBezTo>
                  <a:pt x="2671152" y="1094598"/>
                  <a:pt x="2671152" y="1083085"/>
                  <a:pt x="2671152" y="1083085"/>
                </a:cubicBezTo>
                <a:cubicBezTo>
                  <a:pt x="2682090" y="1083085"/>
                  <a:pt x="2693603" y="1083085"/>
                  <a:pt x="2693603" y="1071571"/>
                </a:cubicBezTo>
                <a:cubicBezTo>
                  <a:pt x="2704540" y="1060058"/>
                  <a:pt x="2704540" y="1094023"/>
                  <a:pt x="2716053" y="1071571"/>
                </a:cubicBezTo>
                <a:cubicBezTo>
                  <a:pt x="2705116" y="1082509"/>
                  <a:pt x="2716054" y="1104961"/>
                  <a:pt x="2693603" y="1116474"/>
                </a:cubicBezTo>
                <a:cubicBezTo>
                  <a:pt x="2705117" y="1104961"/>
                  <a:pt x="2693603" y="1104961"/>
                  <a:pt x="2693603" y="1104961"/>
                </a:cubicBezTo>
                <a:cubicBezTo>
                  <a:pt x="2693603" y="1094023"/>
                  <a:pt x="2693603" y="1094023"/>
                  <a:pt x="2693603" y="1082509"/>
                </a:cubicBezTo>
                <a:cubicBezTo>
                  <a:pt x="2682665" y="1094023"/>
                  <a:pt x="2682665" y="1094023"/>
                  <a:pt x="2671151" y="1094023"/>
                </a:cubicBezTo>
                <a:cubicBezTo>
                  <a:pt x="2671151" y="1105536"/>
                  <a:pt x="2671151" y="1105536"/>
                  <a:pt x="2659638" y="1105536"/>
                </a:cubicBezTo>
                <a:close/>
                <a:moveTo>
                  <a:pt x="2703965" y="1132593"/>
                </a:moveTo>
                <a:lnTo>
                  <a:pt x="2707241" y="1130227"/>
                </a:lnTo>
                <a:lnTo>
                  <a:pt x="2708232" y="1133795"/>
                </a:lnTo>
                <a:close/>
                <a:moveTo>
                  <a:pt x="2408642" y="986371"/>
                </a:moveTo>
                <a:cubicBezTo>
                  <a:pt x="2408642" y="975433"/>
                  <a:pt x="2408642" y="963919"/>
                  <a:pt x="2397704" y="963919"/>
                </a:cubicBezTo>
                <a:cubicBezTo>
                  <a:pt x="2397704" y="963919"/>
                  <a:pt x="2386191" y="952405"/>
                  <a:pt x="2386191" y="963919"/>
                </a:cubicBezTo>
                <a:cubicBezTo>
                  <a:pt x="2408642" y="963919"/>
                  <a:pt x="2397129" y="986371"/>
                  <a:pt x="2408642" y="986371"/>
                </a:cubicBezTo>
                <a:close/>
                <a:moveTo>
                  <a:pt x="2851339" y="1212037"/>
                </a:moveTo>
                <a:cubicBezTo>
                  <a:pt x="2862277" y="1189586"/>
                  <a:pt x="2839825" y="1201099"/>
                  <a:pt x="2839825" y="1189586"/>
                </a:cubicBezTo>
                <a:cubicBezTo>
                  <a:pt x="2839824" y="1178071"/>
                  <a:pt x="2851339" y="1189585"/>
                  <a:pt x="2851339" y="1178071"/>
                </a:cubicBezTo>
                <a:cubicBezTo>
                  <a:pt x="2851339" y="1178071"/>
                  <a:pt x="2862852" y="1178071"/>
                  <a:pt x="2862852" y="1166558"/>
                </a:cubicBezTo>
                <a:cubicBezTo>
                  <a:pt x="2862852" y="1177496"/>
                  <a:pt x="2874365" y="1177496"/>
                  <a:pt x="2874365" y="1189009"/>
                </a:cubicBezTo>
                <a:cubicBezTo>
                  <a:pt x="2874365" y="1189009"/>
                  <a:pt x="2851339" y="1177496"/>
                  <a:pt x="2851339" y="1189010"/>
                </a:cubicBezTo>
                <a:lnTo>
                  <a:pt x="2862852" y="1189009"/>
                </a:lnTo>
                <a:lnTo>
                  <a:pt x="2862852" y="1200523"/>
                </a:lnTo>
                <a:cubicBezTo>
                  <a:pt x="2862852" y="1212037"/>
                  <a:pt x="2862852" y="1212037"/>
                  <a:pt x="2851339" y="1212037"/>
                </a:cubicBezTo>
                <a:close/>
                <a:moveTo>
                  <a:pt x="2778227" y="1177208"/>
                </a:moveTo>
                <a:cubicBezTo>
                  <a:pt x="2775349" y="1175769"/>
                  <a:pt x="2772471" y="1172891"/>
                  <a:pt x="2772471" y="1167134"/>
                </a:cubicBezTo>
                <a:cubicBezTo>
                  <a:pt x="2783408" y="1167134"/>
                  <a:pt x="2783408" y="1167134"/>
                  <a:pt x="2794922" y="1167134"/>
                </a:cubicBezTo>
                <a:cubicBezTo>
                  <a:pt x="2794922" y="1167134"/>
                  <a:pt x="2794922" y="1167134"/>
                  <a:pt x="2806436" y="1167134"/>
                </a:cubicBezTo>
                <a:cubicBezTo>
                  <a:pt x="2794923" y="1155621"/>
                  <a:pt x="2794923" y="1155621"/>
                  <a:pt x="2806436" y="1155621"/>
                </a:cubicBezTo>
                <a:cubicBezTo>
                  <a:pt x="2806436" y="1149864"/>
                  <a:pt x="2809170" y="1146985"/>
                  <a:pt x="2813344" y="1145546"/>
                </a:cubicBezTo>
                <a:lnTo>
                  <a:pt x="2818197" y="1145096"/>
                </a:lnTo>
                <a:lnTo>
                  <a:pt x="2819388" y="1149864"/>
                </a:lnTo>
                <a:lnTo>
                  <a:pt x="2822934" y="1151890"/>
                </a:lnTo>
                <a:lnTo>
                  <a:pt x="2823202" y="1152310"/>
                </a:lnTo>
                <a:lnTo>
                  <a:pt x="2823335" y="1152119"/>
                </a:lnTo>
                <a:lnTo>
                  <a:pt x="2829462" y="1155621"/>
                </a:lnTo>
                <a:cubicBezTo>
                  <a:pt x="2818525" y="1155621"/>
                  <a:pt x="2818525" y="1155621"/>
                  <a:pt x="2807012" y="1167134"/>
                </a:cubicBezTo>
                <a:cubicBezTo>
                  <a:pt x="2807012" y="1178647"/>
                  <a:pt x="2807012" y="1167134"/>
                  <a:pt x="2795498" y="1167134"/>
                </a:cubicBezTo>
                <a:cubicBezTo>
                  <a:pt x="2795498" y="1178647"/>
                  <a:pt x="2795498" y="1178647"/>
                  <a:pt x="2795498" y="1178647"/>
                </a:cubicBezTo>
                <a:cubicBezTo>
                  <a:pt x="2795498" y="1178647"/>
                  <a:pt x="2783985" y="1167135"/>
                  <a:pt x="2783985" y="1178647"/>
                </a:cubicBezTo>
                <a:cubicBezTo>
                  <a:pt x="2783985" y="1178647"/>
                  <a:pt x="2781106" y="1178647"/>
                  <a:pt x="2778227" y="1177208"/>
                </a:cubicBezTo>
                <a:close/>
                <a:moveTo>
                  <a:pt x="2625673" y="1105536"/>
                </a:moveTo>
                <a:cubicBezTo>
                  <a:pt x="2625673" y="1097333"/>
                  <a:pt x="2619520" y="1088806"/>
                  <a:pt x="2625916" y="1085055"/>
                </a:cubicBezTo>
                <a:lnTo>
                  <a:pt x="2626893" y="1084884"/>
                </a:lnTo>
                <a:lnTo>
                  <a:pt x="2629091" y="1089165"/>
                </a:lnTo>
                <a:cubicBezTo>
                  <a:pt x="2635027" y="1094023"/>
                  <a:pt x="2645821" y="1094023"/>
                  <a:pt x="2637186" y="1094023"/>
                </a:cubicBezTo>
                <a:cubicBezTo>
                  <a:pt x="2625673" y="1094023"/>
                  <a:pt x="2637186" y="1105536"/>
                  <a:pt x="2625673" y="1105536"/>
                </a:cubicBezTo>
                <a:close/>
                <a:moveTo>
                  <a:pt x="2669424" y="1132593"/>
                </a:moveTo>
                <a:cubicBezTo>
                  <a:pt x="2658486" y="1121655"/>
                  <a:pt x="2658486" y="1121655"/>
                  <a:pt x="2657911" y="1110142"/>
                </a:cubicBezTo>
                <a:cubicBezTo>
                  <a:pt x="2669424" y="1121080"/>
                  <a:pt x="2669424" y="1121080"/>
                  <a:pt x="2669424" y="1132593"/>
                </a:cubicBezTo>
                <a:close/>
                <a:moveTo>
                  <a:pt x="2862852" y="1233913"/>
                </a:moveTo>
                <a:cubicBezTo>
                  <a:pt x="2862852" y="1222398"/>
                  <a:pt x="2862852" y="1222398"/>
                  <a:pt x="2862852" y="1222398"/>
                </a:cubicBezTo>
                <a:cubicBezTo>
                  <a:pt x="2862852" y="1211461"/>
                  <a:pt x="2874366" y="1222399"/>
                  <a:pt x="2874366" y="1222399"/>
                </a:cubicBezTo>
                <a:cubicBezTo>
                  <a:pt x="2862852" y="1222398"/>
                  <a:pt x="2874366" y="1222399"/>
                  <a:pt x="2862852" y="1233913"/>
                </a:cubicBezTo>
                <a:close/>
                <a:moveTo>
                  <a:pt x="2453545" y="1031849"/>
                </a:moveTo>
                <a:cubicBezTo>
                  <a:pt x="2453544" y="1020336"/>
                  <a:pt x="2465058" y="1020336"/>
                  <a:pt x="2465058" y="1020336"/>
                </a:cubicBezTo>
                <a:cubicBezTo>
                  <a:pt x="2465058" y="1020336"/>
                  <a:pt x="2465058" y="1020336"/>
                  <a:pt x="2453544" y="1020336"/>
                </a:cubicBezTo>
                <a:lnTo>
                  <a:pt x="2451211" y="1019431"/>
                </a:lnTo>
                <a:lnTo>
                  <a:pt x="2449115" y="1017140"/>
                </a:lnTo>
                <a:lnTo>
                  <a:pt x="2449442" y="1014651"/>
                </a:lnTo>
                <a:cubicBezTo>
                  <a:pt x="2450810" y="1011845"/>
                  <a:pt x="2453544" y="1009110"/>
                  <a:pt x="2453545" y="1009398"/>
                </a:cubicBezTo>
                <a:lnTo>
                  <a:pt x="2442031" y="1009398"/>
                </a:lnTo>
                <a:lnTo>
                  <a:pt x="2449115" y="1017140"/>
                </a:lnTo>
                <a:lnTo>
                  <a:pt x="2448930" y="1018546"/>
                </a:lnTo>
                <a:lnTo>
                  <a:pt x="2451211" y="1019431"/>
                </a:lnTo>
                <a:lnTo>
                  <a:pt x="2452105" y="1020408"/>
                </a:lnTo>
                <a:cubicBezTo>
                  <a:pt x="2453544" y="1023214"/>
                  <a:pt x="2453544" y="1026092"/>
                  <a:pt x="2453545" y="1031849"/>
                </a:cubicBezTo>
                <a:close/>
                <a:moveTo>
                  <a:pt x="2290915" y="952118"/>
                </a:moveTo>
                <a:cubicBezTo>
                  <a:pt x="2292354" y="953557"/>
                  <a:pt x="2295233" y="953557"/>
                  <a:pt x="2295233" y="953557"/>
                </a:cubicBezTo>
                <a:cubicBezTo>
                  <a:pt x="2306171" y="953557"/>
                  <a:pt x="2317684" y="942044"/>
                  <a:pt x="2317684" y="942044"/>
                </a:cubicBezTo>
                <a:lnTo>
                  <a:pt x="2306171" y="930529"/>
                </a:lnTo>
                <a:cubicBezTo>
                  <a:pt x="2306171" y="941467"/>
                  <a:pt x="2294656" y="941468"/>
                  <a:pt x="2295233" y="942044"/>
                </a:cubicBezTo>
                <a:cubicBezTo>
                  <a:pt x="2289476" y="947801"/>
                  <a:pt x="2289476" y="950679"/>
                  <a:pt x="2290915" y="952118"/>
                </a:cubicBezTo>
                <a:close/>
                <a:moveTo>
                  <a:pt x="2830614" y="1219521"/>
                </a:moveTo>
                <a:cubicBezTo>
                  <a:pt x="2842128" y="1197069"/>
                  <a:pt x="2819101" y="1208582"/>
                  <a:pt x="2830614" y="1197069"/>
                </a:cubicBezTo>
                <a:cubicBezTo>
                  <a:pt x="2830614" y="1197069"/>
                  <a:pt x="2830614" y="1197069"/>
                  <a:pt x="2842128" y="1197069"/>
                </a:cubicBezTo>
                <a:cubicBezTo>
                  <a:pt x="2842128" y="1208007"/>
                  <a:pt x="2842128" y="1208007"/>
                  <a:pt x="2830614" y="1219521"/>
                </a:cubicBezTo>
                <a:close/>
                <a:moveTo>
                  <a:pt x="2853641" y="1231035"/>
                </a:moveTo>
                <a:lnTo>
                  <a:pt x="2844742" y="1225950"/>
                </a:lnTo>
                <a:lnTo>
                  <a:pt x="2842128" y="1219520"/>
                </a:lnTo>
                <a:cubicBezTo>
                  <a:pt x="2842128" y="1219520"/>
                  <a:pt x="2842128" y="1219520"/>
                  <a:pt x="2853641" y="1219520"/>
                </a:cubicBezTo>
                <a:cubicBezTo>
                  <a:pt x="2853641" y="1219520"/>
                  <a:pt x="2853641" y="1219520"/>
                  <a:pt x="2853641" y="1231035"/>
                </a:cubicBezTo>
                <a:close/>
                <a:moveTo>
                  <a:pt x="2630192" y="1124879"/>
                </a:moveTo>
                <a:lnTo>
                  <a:pt x="2625673" y="1117050"/>
                </a:lnTo>
                <a:cubicBezTo>
                  <a:pt x="2628551" y="1119928"/>
                  <a:pt x="2629990" y="1122087"/>
                  <a:pt x="2630530" y="1123526"/>
                </a:cubicBezTo>
                <a:close/>
                <a:moveTo>
                  <a:pt x="2701242" y="1161351"/>
                </a:moveTo>
                <a:lnTo>
                  <a:pt x="2698208" y="1155549"/>
                </a:lnTo>
                <a:cubicBezTo>
                  <a:pt x="2695330" y="1152742"/>
                  <a:pt x="2692451" y="1149864"/>
                  <a:pt x="2692452" y="1144107"/>
                </a:cubicBezTo>
                <a:cubicBezTo>
                  <a:pt x="2703965" y="1144107"/>
                  <a:pt x="2692452" y="1155045"/>
                  <a:pt x="2704540" y="1155045"/>
                </a:cubicBezTo>
                <a:close/>
                <a:moveTo>
                  <a:pt x="2854089" y="1242025"/>
                </a:moveTo>
                <a:lnTo>
                  <a:pt x="2853603" y="1241493"/>
                </a:lnTo>
                <a:lnTo>
                  <a:pt x="2854217" y="1241397"/>
                </a:lnTo>
                <a:close/>
                <a:moveTo>
                  <a:pt x="2698530" y="1166558"/>
                </a:moveTo>
                <a:lnTo>
                  <a:pt x="2698784" y="1166055"/>
                </a:lnTo>
                <a:lnTo>
                  <a:pt x="2701242" y="1161351"/>
                </a:lnTo>
                <a:lnTo>
                  <a:pt x="2703965" y="1166558"/>
                </a:lnTo>
                <a:close/>
                <a:moveTo>
                  <a:pt x="2147283" y="896565"/>
                </a:moveTo>
                <a:cubicBezTo>
                  <a:pt x="2158797" y="885051"/>
                  <a:pt x="2147284" y="874114"/>
                  <a:pt x="2158797" y="862600"/>
                </a:cubicBezTo>
                <a:cubicBezTo>
                  <a:pt x="2147284" y="874114"/>
                  <a:pt x="2147283" y="851086"/>
                  <a:pt x="2147283" y="862600"/>
                </a:cubicBezTo>
                <a:cubicBezTo>
                  <a:pt x="2147284" y="874114"/>
                  <a:pt x="2147284" y="874114"/>
                  <a:pt x="2135770" y="885051"/>
                </a:cubicBezTo>
                <a:cubicBezTo>
                  <a:pt x="2158797" y="885051"/>
                  <a:pt x="2135769" y="896565"/>
                  <a:pt x="2147283" y="896565"/>
                </a:cubicBezTo>
                <a:close/>
                <a:moveTo>
                  <a:pt x="2771895" y="1207352"/>
                </a:moveTo>
                <a:lnTo>
                  <a:pt x="2771895" y="1205284"/>
                </a:lnTo>
                <a:lnTo>
                  <a:pt x="2771966" y="1207071"/>
                </a:lnTo>
                <a:close/>
                <a:moveTo>
                  <a:pt x="2808163" y="1231035"/>
                </a:moveTo>
                <a:lnTo>
                  <a:pt x="2808163" y="1230458"/>
                </a:lnTo>
                <a:lnTo>
                  <a:pt x="2808443" y="1230931"/>
                </a:lnTo>
                <a:close/>
                <a:moveTo>
                  <a:pt x="2306171" y="986371"/>
                </a:moveTo>
                <a:cubicBezTo>
                  <a:pt x="2317684" y="986371"/>
                  <a:pt x="2317684" y="975433"/>
                  <a:pt x="2317684" y="963919"/>
                </a:cubicBezTo>
                <a:cubicBezTo>
                  <a:pt x="2340136" y="963919"/>
                  <a:pt x="2340136" y="963919"/>
                  <a:pt x="2340136" y="963919"/>
                </a:cubicBezTo>
                <a:cubicBezTo>
                  <a:pt x="2328622" y="963919"/>
                  <a:pt x="2328622" y="963919"/>
                  <a:pt x="2317684" y="963919"/>
                </a:cubicBezTo>
                <a:cubicBezTo>
                  <a:pt x="2317684" y="975433"/>
                  <a:pt x="2306171" y="975433"/>
                  <a:pt x="2306171" y="986371"/>
                </a:cubicBezTo>
                <a:close/>
                <a:moveTo>
                  <a:pt x="2813155" y="1238874"/>
                </a:moveTo>
                <a:lnTo>
                  <a:pt x="2808443" y="1230931"/>
                </a:lnTo>
                <a:lnTo>
                  <a:pt x="2813020" y="1229235"/>
                </a:lnTo>
                <a:cubicBezTo>
                  <a:pt x="2814639" y="1225997"/>
                  <a:pt x="2808163" y="1219520"/>
                  <a:pt x="2808163" y="1219520"/>
                </a:cubicBezTo>
                <a:cubicBezTo>
                  <a:pt x="2808163" y="1208007"/>
                  <a:pt x="2819101" y="1208007"/>
                  <a:pt x="2830614" y="1219521"/>
                </a:cubicBezTo>
                <a:lnTo>
                  <a:pt x="2842128" y="1219520"/>
                </a:lnTo>
                <a:cubicBezTo>
                  <a:pt x="2842128" y="1219520"/>
                  <a:pt x="2842128" y="1222399"/>
                  <a:pt x="2843567" y="1225277"/>
                </a:cubicBezTo>
                <a:lnTo>
                  <a:pt x="2844742" y="1225950"/>
                </a:lnTo>
                <a:lnTo>
                  <a:pt x="2849036" y="1236504"/>
                </a:lnTo>
                <a:lnTo>
                  <a:pt x="2853603" y="1241493"/>
                </a:lnTo>
                <a:lnTo>
                  <a:pt x="2837234" y="1244059"/>
                </a:lnTo>
                <a:cubicBezTo>
                  <a:pt x="2831621" y="1243987"/>
                  <a:pt x="2826009" y="1241109"/>
                  <a:pt x="2820253" y="1229883"/>
                </a:cubicBezTo>
                <a:cubicBezTo>
                  <a:pt x="2820253" y="1229883"/>
                  <a:pt x="2820252" y="1232762"/>
                  <a:pt x="2818813" y="1235640"/>
                </a:cubicBezTo>
                <a:close/>
                <a:moveTo>
                  <a:pt x="2864580" y="1264999"/>
                </a:moveTo>
                <a:lnTo>
                  <a:pt x="2863428" y="1263847"/>
                </a:lnTo>
                <a:lnTo>
                  <a:pt x="2864868" y="1263848"/>
                </a:lnTo>
                <a:close/>
                <a:moveTo>
                  <a:pt x="2914517" y="1289782"/>
                </a:moveTo>
                <a:lnTo>
                  <a:pt x="2910058" y="1287451"/>
                </a:lnTo>
                <a:cubicBezTo>
                  <a:pt x="2910058" y="1287451"/>
                  <a:pt x="2912937" y="1287451"/>
                  <a:pt x="2914376" y="1288890"/>
                </a:cubicBezTo>
                <a:close/>
                <a:moveTo>
                  <a:pt x="2773622" y="1222399"/>
                </a:moveTo>
                <a:cubicBezTo>
                  <a:pt x="2770744" y="1219665"/>
                  <a:pt x="2769988" y="1216894"/>
                  <a:pt x="2770123" y="1214276"/>
                </a:cubicBezTo>
                <a:lnTo>
                  <a:pt x="2771895" y="1207352"/>
                </a:lnTo>
                <a:lnTo>
                  <a:pt x="2771895" y="1211461"/>
                </a:lnTo>
                <a:cubicBezTo>
                  <a:pt x="2783408" y="1211461"/>
                  <a:pt x="2783408" y="1199947"/>
                  <a:pt x="2771895" y="1199947"/>
                </a:cubicBezTo>
                <a:cubicBezTo>
                  <a:pt x="2783408" y="1189009"/>
                  <a:pt x="2783408" y="1199947"/>
                  <a:pt x="2796074" y="1199948"/>
                </a:cubicBezTo>
                <a:cubicBezTo>
                  <a:pt x="2785135" y="1210886"/>
                  <a:pt x="2785135" y="1210886"/>
                  <a:pt x="2773622" y="1222399"/>
                </a:cubicBezTo>
                <a:close/>
                <a:moveTo>
                  <a:pt x="2128340" y="903221"/>
                </a:moveTo>
                <a:cubicBezTo>
                  <a:pt x="2134654" y="908078"/>
                  <a:pt x="2147284" y="908078"/>
                  <a:pt x="2147284" y="908078"/>
                </a:cubicBezTo>
                <a:cubicBezTo>
                  <a:pt x="2135770" y="908078"/>
                  <a:pt x="2135769" y="896565"/>
                  <a:pt x="2135769" y="896565"/>
                </a:cubicBezTo>
                <a:cubicBezTo>
                  <a:pt x="2135769" y="907503"/>
                  <a:pt x="2135769" y="896565"/>
                  <a:pt x="2124831" y="896564"/>
                </a:cubicBezTo>
                <a:cubicBezTo>
                  <a:pt x="2124832" y="899443"/>
                  <a:pt x="2126235" y="901601"/>
                  <a:pt x="2128340" y="903221"/>
                </a:cubicBezTo>
                <a:close/>
                <a:moveTo>
                  <a:pt x="2808739" y="1241397"/>
                </a:moveTo>
                <a:lnTo>
                  <a:pt x="2813155" y="1238874"/>
                </a:lnTo>
                <a:lnTo>
                  <a:pt x="2815000" y="1241984"/>
                </a:lnTo>
                <a:close/>
                <a:moveTo>
                  <a:pt x="2739081" y="1211461"/>
                </a:moveTo>
                <a:cubicBezTo>
                  <a:pt x="2739081" y="1199948"/>
                  <a:pt x="2739081" y="1199948"/>
                  <a:pt x="2739081" y="1199948"/>
                </a:cubicBezTo>
                <a:cubicBezTo>
                  <a:pt x="2728144" y="1177496"/>
                  <a:pt x="2728144" y="1199947"/>
                  <a:pt x="2716630" y="1199948"/>
                </a:cubicBezTo>
                <a:cubicBezTo>
                  <a:pt x="2716630" y="1188434"/>
                  <a:pt x="2705116" y="1177496"/>
                  <a:pt x="2705116" y="1165983"/>
                </a:cubicBezTo>
                <a:cubicBezTo>
                  <a:pt x="2727568" y="1176921"/>
                  <a:pt x="2705117" y="1142956"/>
                  <a:pt x="2727568" y="1154469"/>
                </a:cubicBezTo>
                <a:cubicBezTo>
                  <a:pt x="2727568" y="1142955"/>
                  <a:pt x="2716054" y="1142955"/>
                  <a:pt x="2716054" y="1142955"/>
                </a:cubicBezTo>
                <a:lnTo>
                  <a:pt x="2704540" y="1142955"/>
                </a:lnTo>
                <a:cubicBezTo>
                  <a:pt x="2704540" y="1142955"/>
                  <a:pt x="2707418" y="1140220"/>
                  <a:pt x="2708857" y="1136047"/>
                </a:cubicBezTo>
                <a:lnTo>
                  <a:pt x="2708232" y="1133795"/>
                </a:lnTo>
                <a:lnTo>
                  <a:pt x="2719293" y="1136911"/>
                </a:lnTo>
                <a:cubicBezTo>
                  <a:pt x="2723538" y="1138350"/>
                  <a:pt x="2726416" y="1138350"/>
                  <a:pt x="2726417" y="1132593"/>
                </a:cubicBezTo>
                <a:cubicBezTo>
                  <a:pt x="2726417" y="1132593"/>
                  <a:pt x="2737929" y="1098628"/>
                  <a:pt x="2726417" y="1110142"/>
                </a:cubicBezTo>
                <a:cubicBezTo>
                  <a:pt x="2726417" y="1110142"/>
                  <a:pt x="2723682" y="1115755"/>
                  <a:pt x="2719508" y="1121368"/>
                </a:cubicBezTo>
                <a:lnTo>
                  <a:pt x="2707241" y="1130227"/>
                </a:lnTo>
                <a:lnTo>
                  <a:pt x="2704540" y="1120504"/>
                </a:lnTo>
                <a:cubicBezTo>
                  <a:pt x="2710009" y="1120504"/>
                  <a:pt x="2715622" y="1117625"/>
                  <a:pt x="2719868" y="1111941"/>
                </a:cubicBezTo>
                <a:lnTo>
                  <a:pt x="2725343" y="1092415"/>
                </a:lnTo>
                <a:lnTo>
                  <a:pt x="2725552" y="1092296"/>
                </a:lnTo>
                <a:lnTo>
                  <a:pt x="2725925" y="1090805"/>
                </a:lnTo>
                <a:lnTo>
                  <a:pt x="2730050" y="1087043"/>
                </a:lnTo>
                <a:cubicBezTo>
                  <a:pt x="2730590" y="1084740"/>
                  <a:pt x="2729870" y="1081214"/>
                  <a:pt x="2726992" y="1075601"/>
                </a:cubicBezTo>
                <a:cubicBezTo>
                  <a:pt x="2738506" y="1075601"/>
                  <a:pt x="2738506" y="1098628"/>
                  <a:pt x="2760957" y="1087115"/>
                </a:cubicBezTo>
                <a:cubicBezTo>
                  <a:pt x="2750019" y="1109565"/>
                  <a:pt x="2750019" y="1109565"/>
                  <a:pt x="2738506" y="1109566"/>
                </a:cubicBezTo>
                <a:cubicBezTo>
                  <a:pt x="2727568" y="1132017"/>
                  <a:pt x="2738506" y="1132017"/>
                  <a:pt x="2750019" y="1132018"/>
                </a:cubicBezTo>
                <a:cubicBezTo>
                  <a:pt x="2750019" y="1143531"/>
                  <a:pt x="2738506" y="1154470"/>
                  <a:pt x="2750019" y="1165983"/>
                </a:cubicBezTo>
                <a:cubicBezTo>
                  <a:pt x="2726992" y="1165983"/>
                  <a:pt x="2738506" y="1165983"/>
                  <a:pt x="2738506" y="1177496"/>
                </a:cubicBezTo>
                <a:cubicBezTo>
                  <a:pt x="2726992" y="1165983"/>
                  <a:pt x="2726992" y="1165983"/>
                  <a:pt x="2726992" y="1165983"/>
                </a:cubicBezTo>
                <a:cubicBezTo>
                  <a:pt x="2726992" y="1165983"/>
                  <a:pt x="2726992" y="1165983"/>
                  <a:pt x="2715479" y="1165983"/>
                </a:cubicBezTo>
                <a:cubicBezTo>
                  <a:pt x="2726416" y="1177496"/>
                  <a:pt x="2726416" y="1177496"/>
                  <a:pt x="2737930" y="1177496"/>
                </a:cubicBezTo>
                <a:cubicBezTo>
                  <a:pt x="2737930" y="1177496"/>
                  <a:pt x="2737930" y="1177496"/>
                  <a:pt x="2737930" y="1189010"/>
                </a:cubicBezTo>
                <a:cubicBezTo>
                  <a:pt x="2748868" y="1189010"/>
                  <a:pt x="2748868" y="1177496"/>
                  <a:pt x="2760382" y="1177496"/>
                </a:cubicBezTo>
                <a:cubicBezTo>
                  <a:pt x="2748868" y="1189010"/>
                  <a:pt x="2760382" y="1189010"/>
                  <a:pt x="2760382" y="1189010"/>
                </a:cubicBezTo>
                <a:cubicBezTo>
                  <a:pt x="2760382" y="1189010"/>
                  <a:pt x="2760382" y="1177496"/>
                  <a:pt x="2771895" y="1177496"/>
                </a:cubicBezTo>
                <a:cubicBezTo>
                  <a:pt x="2771895" y="1188722"/>
                  <a:pt x="2771895" y="1194334"/>
                  <a:pt x="2771895" y="1198580"/>
                </a:cubicBezTo>
                <a:lnTo>
                  <a:pt x="2771895" y="1205284"/>
                </a:lnTo>
                <a:lnTo>
                  <a:pt x="2771760" y="1201918"/>
                </a:lnTo>
                <a:cubicBezTo>
                  <a:pt x="2770527" y="1200667"/>
                  <a:pt x="2767721" y="1199948"/>
                  <a:pt x="2762108" y="1199948"/>
                </a:cubicBezTo>
                <a:cubicBezTo>
                  <a:pt x="2762108" y="1199948"/>
                  <a:pt x="2750594" y="1211461"/>
                  <a:pt x="2750594" y="1199948"/>
                </a:cubicBezTo>
                <a:cubicBezTo>
                  <a:pt x="2739081" y="1199948"/>
                  <a:pt x="2750594" y="1211461"/>
                  <a:pt x="2739081" y="1211461"/>
                </a:cubicBezTo>
                <a:close/>
                <a:moveTo>
                  <a:pt x="2442606" y="1065239"/>
                </a:moveTo>
                <a:cubicBezTo>
                  <a:pt x="2442607" y="1042787"/>
                  <a:pt x="2431093" y="1053725"/>
                  <a:pt x="2431093" y="1031274"/>
                </a:cubicBezTo>
                <a:lnTo>
                  <a:pt x="2420156" y="1031274"/>
                </a:lnTo>
                <a:cubicBezTo>
                  <a:pt x="2431092" y="1042787"/>
                  <a:pt x="2431093" y="1053725"/>
                  <a:pt x="2442606" y="1065239"/>
                </a:cubicBezTo>
                <a:close/>
                <a:moveTo>
                  <a:pt x="2796649" y="1241973"/>
                </a:moveTo>
                <a:cubicBezTo>
                  <a:pt x="2796648" y="1231035"/>
                  <a:pt x="2796649" y="1219520"/>
                  <a:pt x="2808163" y="1219520"/>
                </a:cubicBezTo>
                <a:cubicBezTo>
                  <a:pt x="2808163" y="1219520"/>
                  <a:pt x="2796648" y="1231035"/>
                  <a:pt x="2808163" y="1231035"/>
                </a:cubicBezTo>
                <a:lnTo>
                  <a:pt x="2808163" y="1231035"/>
                </a:lnTo>
                <a:lnTo>
                  <a:pt x="2808163" y="1231898"/>
                </a:lnTo>
                <a:cubicBezTo>
                  <a:pt x="2808163" y="1233337"/>
                  <a:pt x="2808163" y="1236215"/>
                  <a:pt x="2808163" y="1241973"/>
                </a:cubicBezTo>
                <a:cubicBezTo>
                  <a:pt x="2808163" y="1241973"/>
                  <a:pt x="2796649" y="1230458"/>
                  <a:pt x="2796649" y="1241973"/>
                </a:cubicBezTo>
                <a:close/>
                <a:moveTo>
                  <a:pt x="2910058" y="1298964"/>
                </a:moveTo>
                <a:cubicBezTo>
                  <a:pt x="2912936" y="1296086"/>
                  <a:pt x="2914376" y="1293927"/>
                  <a:pt x="2914915" y="1292308"/>
                </a:cubicBezTo>
                <a:lnTo>
                  <a:pt x="2914517" y="1289782"/>
                </a:lnTo>
                <a:lnTo>
                  <a:pt x="2921068" y="1293207"/>
                </a:lnTo>
                <a:cubicBezTo>
                  <a:pt x="2923874" y="1296086"/>
                  <a:pt x="2926753" y="1298964"/>
                  <a:pt x="2932510" y="1298964"/>
                </a:cubicBezTo>
                <a:cubicBezTo>
                  <a:pt x="2921572" y="1310478"/>
                  <a:pt x="2921572" y="1298964"/>
                  <a:pt x="2910058" y="1298964"/>
                </a:cubicBezTo>
                <a:close/>
                <a:moveTo>
                  <a:pt x="2771895" y="1233913"/>
                </a:moveTo>
                <a:cubicBezTo>
                  <a:pt x="2771895" y="1222399"/>
                  <a:pt x="2771895" y="1222399"/>
                  <a:pt x="2771895" y="1222399"/>
                </a:cubicBezTo>
                <a:cubicBezTo>
                  <a:pt x="2794346" y="1222399"/>
                  <a:pt x="2783408" y="1233913"/>
                  <a:pt x="2771895" y="1233913"/>
                </a:cubicBezTo>
                <a:close/>
                <a:moveTo>
                  <a:pt x="2090291" y="896565"/>
                </a:moveTo>
                <a:cubicBezTo>
                  <a:pt x="2101805" y="896564"/>
                  <a:pt x="2090291" y="896565"/>
                  <a:pt x="2090291" y="885052"/>
                </a:cubicBezTo>
                <a:cubicBezTo>
                  <a:pt x="2090291" y="885052"/>
                  <a:pt x="2101805" y="885051"/>
                  <a:pt x="2101805" y="896564"/>
                </a:cubicBezTo>
                <a:cubicBezTo>
                  <a:pt x="2124831" y="896564"/>
                  <a:pt x="2101805" y="885051"/>
                  <a:pt x="2113318" y="885052"/>
                </a:cubicBezTo>
                <a:cubicBezTo>
                  <a:pt x="2101805" y="885051"/>
                  <a:pt x="2101805" y="873538"/>
                  <a:pt x="2101805" y="873538"/>
                </a:cubicBezTo>
                <a:cubicBezTo>
                  <a:pt x="2101805" y="873538"/>
                  <a:pt x="2101805" y="862024"/>
                  <a:pt x="2101805" y="873538"/>
                </a:cubicBezTo>
                <a:cubicBezTo>
                  <a:pt x="2090290" y="873538"/>
                  <a:pt x="2090291" y="885052"/>
                  <a:pt x="2090291" y="885052"/>
                </a:cubicBezTo>
                <a:close/>
                <a:moveTo>
                  <a:pt x="2748867" y="1222975"/>
                </a:moveTo>
                <a:cubicBezTo>
                  <a:pt x="2748867" y="1199948"/>
                  <a:pt x="2748868" y="1211461"/>
                  <a:pt x="2760382" y="1211461"/>
                </a:cubicBezTo>
                <a:cubicBezTo>
                  <a:pt x="2760382" y="1211461"/>
                  <a:pt x="2760382" y="1222399"/>
                  <a:pt x="2748867" y="1222975"/>
                </a:cubicBezTo>
                <a:close/>
                <a:moveTo>
                  <a:pt x="2854217" y="1275362"/>
                </a:moveTo>
                <a:cubicBezTo>
                  <a:pt x="2848460" y="1275362"/>
                  <a:pt x="2848460" y="1269749"/>
                  <a:pt x="2849899" y="1262696"/>
                </a:cubicBezTo>
                <a:lnTo>
                  <a:pt x="2854089" y="1242025"/>
                </a:lnTo>
                <a:lnTo>
                  <a:pt x="2864580" y="1253486"/>
                </a:lnTo>
                <a:cubicBezTo>
                  <a:pt x="2864580" y="1253486"/>
                  <a:pt x="2864580" y="1253486"/>
                  <a:pt x="2853066" y="1253486"/>
                </a:cubicBezTo>
                <a:lnTo>
                  <a:pt x="2863428" y="1263847"/>
                </a:lnTo>
                <a:lnTo>
                  <a:pt x="2854217" y="1263848"/>
                </a:lnTo>
                <a:close/>
                <a:moveTo>
                  <a:pt x="2646973" y="1177496"/>
                </a:moveTo>
                <a:lnTo>
                  <a:pt x="2646973" y="1165983"/>
                </a:lnTo>
                <a:cubicBezTo>
                  <a:pt x="2646973" y="1165983"/>
                  <a:pt x="2646973" y="1165983"/>
                  <a:pt x="2648412" y="1165983"/>
                </a:cubicBezTo>
                <a:lnTo>
                  <a:pt x="2657782" y="1165983"/>
                </a:lnTo>
                <a:lnTo>
                  <a:pt x="2657593" y="1166493"/>
                </a:lnTo>
                <a:lnTo>
                  <a:pt x="2648412" y="1171739"/>
                </a:lnTo>
                <a:cubicBezTo>
                  <a:pt x="2646973" y="1174618"/>
                  <a:pt x="2646973" y="1177496"/>
                  <a:pt x="2646973" y="1177496"/>
                </a:cubicBezTo>
                <a:close/>
                <a:moveTo>
                  <a:pt x="2819676" y="1264424"/>
                </a:moveTo>
                <a:cubicBezTo>
                  <a:pt x="2819676" y="1258667"/>
                  <a:pt x="2819676" y="1253054"/>
                  <a:pt x="2818237" y="1247441"/>
                </a:cubicBezTo>
                <a:lnTo>
                  <a:pt x="2815000" y="1241984"/>
                </a:lnTo>
                <a:lnTo>
                  <a:pt x="2824066" y="1242835"/>
                </a:lnTo>
                <a:cubicBezTo>
                  <a:pt x="2828311" y="1244275"/>
                  <a:pt x="2831189" y="1247153"/>
                  <a:pt x="2831190" y="1252910"/>
                </a:cubicBezTo>
                <a:lnTo>
                  <a:pt x="2819676" y="1252910"/>
                </a:lnTo>
                <a:cubicBezTo>
                  <a:pt x="2819676" y="1264424"/>
                  <a:pt x="2819676" y="1264424"/>
                  <a:pt x="2819676" y="1264424"/>
                </a:cubicBezTo>
                <a:close/>
                <a:moveTo>
                  <a:pt x="2771895" y="1244851"/>
                </a:moveTo>
                <a:cubicBezTo>
                  <a:pt x="2783409" y="1244851"/>
                  <a:pt x="2783409" y="1244851"/>
                  <a:pt x="2783409" y="1233337"/>
                </a:cubicBezTo>
                <a:cubicBezTo>
                  <a:pt x="2794347" y="1233337"/>
                  <a:pt x="2783409" y="1256365"/>
                  <a:pt x="2771895" y="1244851"/>
                </a:cubicBezTo>
                <a:close/>
                <a:moveTo>
                  <a:pt x="2295233" y="1008822"/>
                </a:moveTo>
                <a:cubicBezTo>
                  <a:pt x="2306171" y="997309"/>
                  <a:pt x="2306171" y="1008823"/>
                  <a:pt x="2317684" y="1008822"/>
                </a:cubicBezTo>
                <a:cubicBezTo>
                  <a:pt x="2317684" y="997884"/>
                  <a:pt x="2306171" y="1008823"/>
                  <a:pt x="2306746" y="997884"/>
                </a:cubicBezTo>
                <a:cubicBezTo>
                  <a:pt x="2317684" y="997884"/>
                  <a:pt x="2317684" y="997884"/>
                  <a:pt x="2329197" y="997884"/>
                </a:cubicBezTo>
                <a:cubicBezTo>
                  <a:pt x="2329197" y="986371"/>
                  <a:pt x="2318259" y="997884"/>
                  <a:pt x="2306746" y="986371"/>
                </a:cubicBezTo>
                <a:cubicBezTo>
                  <a:pt x="2306746" y="997309"/>
                  <a:pt x="2306746" y="997309"/>
                  <a:pt x="2295233" y="1008822"/>
                </a:cubicBezTo>
                <a:close/>
                <a:moveTo>
                  <a:pt x="2681513" y="1200523"/>
                </a:moveTo>
                <a:cubicBezTo>
                  <a:pt x="2693027" y="1189009"/>
                  <a:pt x="2681512" y="1178072"/>
                  <a:pt x="2681512" y="1166558"/>
                </a:cubicBezTo>
                <a:cubicBezTo>
                  <a:pt x="2686982" y="1166558"/>
                  <a:pt x="2689717" y="1166558"/>
                  <a:pt x="2692523" y="1166558"/>
                </a:cubicBezTo>
                <a:lnTo>
                  <a:pt x="2698530" y="1166558"/>
                </a:lnTo>
                <a:lnTo>
                  <a:pt x="2693027" y="1177496"/>
                </a:lnTo>
                <a:cubicBezTo>
                  <a:pt x="2693027" y="1189009"/>
                  <a:pt x="2693027" y="1189009"/>
                  <a:pt x="2693027" y="1189009"/>
                </a:cubicBezTo>
                <a:lnTo>
                  <a:pt x="2695473" y="1198267"/>
                </a:lnTo>
                <a:lnTo>
                  <a:pt x="2694178" y="1197645"/>
                </a:lnTo>
                <a:lnTo>
                  <a:pt x="2693150" y="1199342"/>
                </a:lnTo>
                <a:close/>
                <a:moveTo>
                  <a:pt x="2180672" y="953557"/>
                </a:moveTo>
                <a:cubicBezTo>
                  <a:pt x="2191610" y="953557"/>
                  <a:pt x="2191610" y="953557"/>
                  <a:pt x="2203124" y="953557"/>
                </a:cubicBezTo>
                <a:lnTo>
                  <a:pt x="2200509" y="943665"/>
                </a:lnTo>
                <a:lnTo>
                  <a:pt x="2200870" y="943441"/>
                </a:lnTo>
                <a:lnTo>
                  <a:pt x="2214637" y="942043"/>
                </a:lnTo>
                <a:cubicBezTo>
                  <a:pt x="2214637" y="931106"/>
                  <a:pt x="2226151" y="931106"/>
                  <a:pt x="2226151" y="919592"/>
                </a:cubicBezTo>
                <a:cubicBezTo>
                  <a:pt x="2226151" y="919592"/>
                  <a:pt x="2226151" y="919592"/>
                  <a:pt x="2237664" y="931105"/>
                </a:cubicBezTo>
                <a:cubicBezTo>
                  <a:pt x="2226151" y="919592"/>
                  <a:pt x="2237665" y="919592"/>
                  <a:pt x="2237665" y="919592"/>
                </a:cubicBezTo>
                <a:lnTo>
                  <a:pt x="2226151" y="919592"/>
                </a:lnTo>
                <a:cubicBezTo>
                  <a:pt x="2226151" y="908078"/>
                  <a:pt x="2237664" y="908078"/>
                  <a:pt x="2237664" y="908078"/>
                </a:cubicBezTo>
                <a:cubicBezTo>
                  <a:pt x="2226151" y="896565"/>
                  <a:pt x="2237665" y="863175"/>
                  <a:pt x="2226151" y="851661"/>
                </a:cubicBezTo>
                <a:lnTo>
                  <a:pt x="2214638" y="851661"/>
                </a:lnTo>
                <a:cubicBezTo>
                  <a:pt x="2203124" y="840724"/>
                  <a:pt x="2214638" y="829211"/>
                  <a:pt x="2214638" y="829211"/>
                </a:cubicBezTo>
                <a:cubicBezTo>
                  <a:pt x="2203699" y="840724"/>
                  <a:pt x="2203700" y="829211"/>
                  <a:pt x="2192186" y="829211"/>
                </a:cubicBezTo>
                <a:cubicBezTo>
                  <a:pt x="2203699" y="840148"/>
                  <a:pt x="2192185" y="840147"/>
                  <a:pt x="2192186" y="851661"/>
                </a:cubicBezTo>
                <a:cubicBezTo>
                  <a:pt x="2203700" y="851661"/>
                  <a:pt x="2203699" y="840148"/>
                  <a:pt x="2203699" y="840148"/>
                </a:cubicBezTo>
                <a:cubicBezTo>
                  <a:pt x="2203699" y="851086"/>
                  <a:pt x="2203699" y="851086"/>
                  <a:pt x="2215213" y="862600"/>
                </a:cubicBezTo>
                <a:cubicBezTo>
                  <a:pt x="2203699" y="862600"/>
                  <a:pt x="2203699" y="874114"/>
                  <a:pt x="2203699" y="862600"/>
                </a:cubicBezTo>
                <a:cubicBezTo>
                  <a:pt x="2200821" y="865478"/>
                  <a:pt x="2200065" y="868356"/>
                  <a:pt x="2200731" y="870876"/>
                </a:cubicBezTo>
                <a:lnTo>
                  <a:pt x="2203686" y="874127"/>
                </a:lnTo>
                <a:lnTo>
                  <a:pt x="2198519" y="879295"/>
                </a:lnTo>
                <a:lnTo>
                  <a:pt x="2196647" y="881166"/>
                </a:lnTo>
                <a:lnTo>
                  <a:pt x="2193050" y="882173"/>
                </a:lnTo>
                <a:lnTo>
                  <a:pt x="2192465" y="882009"/>
                </a:lnTo>
                <a:lnTo>
                  <a:pt x="2191395" y="871091"/>
                </a:lnTo>
                <a:cubicBezTo>
                  <a:pt x="2190027" y="868213"/>
                  <a:pt x="2187293" y="868069"/>
                  <a:pt x="2181824" y="873538"/>
                </a:cubicBezTo>
                <a:cubicBezTo>
                  <a:pt x="2181823" y="876417"/>
                  <a:pt x="2183227" y="878575"/>
                  <a:pt x="2185332" y="880014"/>
                </a:cubicBezTo>
                <a:lnTo>
                  <a:pt x="2192465" y="882009"/>
                </a:lnTo>
                <a:lnTo>
                  <a:pt x="2192762" y="885052"/>
                </a:lnTo>
                <a:lnTo>
                  <a:pt x="2196647" y="881166"/>
                </a:lnTo>
                <a:lnTo>
                  <a:pt x="2200768" y="880014"/>
                </a:lnTo>
                <a:lnTo>
                  <a:pt x="2203856" y="874313"/>
                </a:lnTo>
                <a:lnTo>
                  <a:pt x="2206290" y="876992"/>
                </a:lnTo>
                <a:cubicBezTo>
                  <a:pt x="2211903" y="879870"/>
                  <a:pt x="2220394" y="879870"/>
                  <a:pt x="2226151" y="874113"/>
                </a:cubicBezTo>
                <a:cubicBezTo>
                  <a:pt x="2226151" y="896565"/>
                  <a:pt x="2226151" y="907503"/>
                  <a:pt x="2214638" y="919016"/>
                </a:cubicBezTo>
                <a:cubicBezTo>
                  <a:pt x="2203699" y="896564"/>
                  <a:pt x="2180672" y="907503"/>
                  <a:pt x="2192186" y="885052"/>
                </a:cubicBezTo>
                <a:cubicBezTo>
                  <a:pt x="2169735" y="896565"/>
                  <a:pt x="2181248" y="896565"/>
                  <a:pt x="2169735" y="885051"/>
                </a:cubicBezTo>
                <a:cubicBezTo>
                  <a:pt x="2169735" y="896565"/>
                  <a:pt x="2158221" y="896565"/>
                  <a:pt x="2157070" y="908654"/>
                </a:cubicBezTo>
                <a:cubicBezTo>
                  <a:pt x="2168583" y="908654"/>
                  <a:pt x="2168583" y="919592"/>
                  <a:pt x="2157070" y="931106"/>
                </a:cubicBezTo>
                <a:cubicBezTo>
                  <a:pt x="2168008" y="931106"/>
                  <a:pt x="2179522" y="931106"/>
                  <a:pt x="2179522" y="931106"/>
                </a:cubicBezTo>
                <a:cubicBezTo>
                  <a:pt x="2191035" y="919592"/>
                  <a:pt x="2191035" y="931105"/>
                  <a:pt x="2191035" y="919592"/>
                </a:cubicBezTo>
                <a:cubicBezTo>
                  <a:pt x="2191035" y="919592"/>
                  <a:pt x="2191035" y="908078"/>
                  <a:pt x="2202548" y="908078"/>
                </a:cubicBezTo>
                <a:cubicBezTo>
                  <a:pt x="2202548" y="919016"/>
                  <a:pt x="2191035" y="919016"/>
                  <a:pt x="2191035" y="930530"/>
                </a:cubicBezTo>
                <a:cubicBezTo>
                  <a:pt x="2202548" y="930530"/>
                  <a:pt x="2202548" y="919016"/>
                  <a:pt x="2202548" y="919016"/>
                </a:cubicBezTo>
                <a:cubicBezTo>
                  <a:pt x="2202548" y="919016"/>
                  <a:pt x="2214063" y="919016"/>
                  <a:pt x="2214062" y="930529"/>
                </a:cubicBezTo>
                <a:cubicBezTo>
                  <a:pt x="2203123" y="930529"/>
                  <a:pt x="2203123" y="942044"/>
                  <a:pt x="2191610" y="930529"/>
                </a:cubicBezTo>
                <a:cubicBezTo>
                  <a:pt x="2191610" y="942044"/>
                  <a:pt x="2191610" y="942044"/>
                  <a:pt x="2191610" y="942044"/>
                </a:cubicBezTo>
                <a:cubicBezTo>
                  <a:pt x="2191610" y="942044"/>
                  <a:pt x="2191610" y="942044"/>
                  <a:pt x="2203123" y="942044"/>
                </a:cubicBezTo>
                <a:lnTo>
                  <a:pt x="2200870" y="943441"/>
                </a:lnTo>
                <a:lnTo>
                  <a:pt x="2200461" y="943483"/>
                </a:lnTo>
                <a:lnTo>
                  <a:pt x="2200509" y="943665"/>
                </a:lnTo>
                <a:lnTo>
                  <a:pt x="2195001" y="947081"/>
                </a:lnTo>
                <a:cubicBezTo>
                  <a:pt x="2187148" y="949240"/>
                  <a:pt x="2180672" y="944922"/>
                  <a:pt x="2180672" y="953557"/>
                </a:cubicBezTo>
                <a:close/>
                <a:moveTo>
                  <a:pt x="2205356" y="971259"/>
                </a:moveTo>
                <a:cubicBezTo>
                  <a:pt x="2209601" y="972699"/>
                  <a:pt x="2215213" y="969964"/>
                  <a:pt x="2215213" y="964495"/>
                </a:cubicBezTo>
                <a:cubicBezTo>
                  <a:pt x="2203700" y="964495"/>
                  <a:pt x="2215213" y="952982"/>
                  <a:pt x="2203700" y="952982"/>
                </a:cubicBezTo>
                <a:cubicBezTo>
                  <a:pt x="2198231" y="964207"/>
                  <a:pt x="2201109" y="969820"/>
                  <a:pt x="2205356" y="971259"/>
                </a:cubicBezTo>
                <a:close/>
                <a:moveTo>
                  <a:pt x="2608691" y="1176416"/>
                </a:moveTo>
                <a:cubicBezTo>
                  <a:pt x="2607251" y="1177927"/>
                  <a:pt x="2607251" y="1178071"/>
                  <a:pt x="2613008" y="1178071"/>
                </a:cubicBezTo>
                <a:cubicBezTo>
                  <a:pt x="2624521" y="1178071"/>
                  <a:pt x="2613008" y="1178071"/>
                  <a:pt x="2624521" y="1178071"/>
                </a:cubicBezTo>
                <a:cubicBezTo>
                  <a:pt x="2624521" y="1166558"/>
                  <a:pt x="2613008" y="1166558"/>
                  <a:pt x="2613008" y="1166558"/>
                </a:cubicBezTo>
                <a:cubicBezTo>
                  <a:pt x="2613008" y="1172027"/>
                  <a:pt x="2610129" y="1174906"/>
                  <a:pt x="2608691" y="1176416"/>
                </a:cubicBezTo>
                <a:close/>
                <a:moveTo>
                  <a:pt x="2262046" y="1008246"/>
                </a:moveTo>
                <a:lnTo>
                  <a:pt x="2263282" y="1003857"/>
                </a:lnTo>
                <a:cubicBezTo>
                  <a:pt x="2261844" y="999611"/>
                  <a:pt x="2258965" y="996733"/>
                  <a:pt x="2258965" y="996733"/>
                </a:cubicBezTo>
                <a:cubicBezTo>
                  <a:pt x="2270478" y="1008246"/>
                  <a:pt x="2270479" y="996733"/>
                  <a:pt x="2270478" y="1008246"/>
                </a:cubicBezTo>
                <a:close/>
                <a:moveTo>
                  <a:pt x="2738336" y="1244851"/>
                </a:moveTo>
                <a:lnTo>
                  <a:pt x="2739658" y="1243123"/>
                </a:lnTo>
                <a:lnTo>
                  <a:pt x="2738671" y="1243107"/>
                </a:lnTo>
                <a:lnTo>
                  <a:pt x="2742031" y="1235208"/>
                </a:lnTo>
                <a:cubicBezTo>
                  <a:pt x="2743398" y="1233769"/>
                  <a:pt x="2743399" y="1233625"/>
                  <a:pt x="2737930" y="1233337"/>
                </a:cubicBezTo>
                <a:cubicBezTo>
                  <a:pt x="2749444" y="1222398"/>
                  <a:pt x="2749444" y="1233337"/>
                  <a:pt x="2749444" y="1244851"/>
                </a:cubicBezTo>
                <a:cubicBezTo>
                  <a:pt x="2743686" y="1244851"/>
                  <a:pt x="2743686" y="1244851"/>
                  <a:pt x="2743686" y="1244851"/>
                </a:cubicBezTo>
                <a:close/>
                <a:moveTo>
                  <a:pt x="2101804" y="930529"/>
                </a:moveTo>
                <a:cubicBezTo>
                  <a:pt x="2101805" y="919016"/>
                  <a:pt x="2112742" y="907503"/>
                  <a:pt x="2090290" y="908078"/>
                </a:cubicBezTo>
                <a:cubicBezTo>
                  <a:pt x="2090290" y="908078"/>
                  <a:pt x="2101805" y="919016"/>
                  <a:pt x="2101804" y="930529"/>
                </a:cubicBezTo>
                <a:close/>
                <a:moveTo>
                  <a:pt x="2774198" y="1265574"/>
                </a:moveTo>
                <a:lnTo>
                  <a:pt x="2774007" y="1265194"/>
                </a:lnTo>
                <a:lnTo>
                  <a:pt x="2774198" y="1264999"/>
                </a:lnTo>
                <a:close/>
                <a:moveTo>
                  <a:pt x="2774198" y="1265575"/>
                </a:moveTo>
                <a:lnTo>
                  <a:pt x="2774198" y="1265574"/>
                </a:lnTo>
                <a:lnTo>
                  <a:pt x="2774198" y="1264999"/>
                </a:lnTo>
                <a:lnTo>
                  <a:pt x="2774276" y="1265547"/>
                </a:lnTo>
                <a:close/>
                <a:moveTo>
                  <a:pt x="2658486" y="1211461"/>
                </a:moveTo>
                <a:cubicBezTo>
                  <a:pt x="2646972" y="1211461"/>
                  <a:pt x="2646972" y="1199948"/>
                  <a:pt x="2646972" y="1199948"/>
                </a:cubicBezTo>
                <a:cubicBezTo>
                  <a:pt x="2646972" y="1199948"/>
                  <a:pt x="2646972" y="1199948"/>
                  <a:pt x="2658486" y="1199948"/>
                </a:cubicBezTo>
                <a:cubicBezTo>
                  <a:pt x="2658486" y="1199948"/>
                  <a:pt x="2658486" y="1199948"/>
                  <a:pt x="2658486" y="1211461"/>
                </a:cubicBezTo>
                <a:close/>
                <a:moveTo>
                  <a:pt x="2362588" y="1065238"/>
                </a:moveTo>
                <a:cubicBezTo>
                  <a:pt x="2362588" y="1053725"/>
                  <a:pt x="2362588" y="1042212"/>
                  <a:pt x="2374101" y="1053725"/>
                </a:cubicBezTo>
                <a:cubicBezTo>
                  <a:pt x="2374101" y="1042787"/>
                  <a:pt x="2385615" y="1042787"/>
                  <a:pt x="2374101" y="1031274"/>
                </a:cubicBezTo>
                <a:cubicBezTo>
                  <a:pt x="2363163" y="1031274"/>
                  <a:pt x="2351649" y="1065239"/>
                  <a:pt x="2362588" y="1065238"/>
                </a:cubicBezTo>
                <a:close/>
                <a:moveTo>
                  <a:pt x="2907755" y="1335232"/>
                </a:moveTo>
                <a:cubicBezTo>
                  <a:pt x="2907755" y="1335232"/>
                  <a:pt x="2907755" y="1323718"/>
                  <a:pt x="2919269" y="1323718"/>
                </a:cubicBezTo>
                <a:cubicBezTo>
                  <a:pt x="2908331" y="1323718"/>
                  <a:pt x="2908331" y="1323718"/>
                  <a:pt x="2907755" y="1335232"/>
                </a:cubicBezTo>
                <a:close/>
                <a:moveTo>
                  <a:pt x="2774198" y="1269856"/>
                </a:moveTo>
                <a:cubicBezTo>
                  <a:pt x="2774198" y="1270396"/>
                  <a:pt x="2774198" y="1270037"/>
                  <a:pt x="2774198" y="1269317"/>
                </a:cubicBezTo>
                <a:lnTo>
                  <a:pt x="2774198" y="1265574"/>
                </a:lnTo>
                <a:lnTo>
                  <a:pt x="2774198" y="1265574"/>
                </a:lnTo>
                <a:close/>
                <a:moveTo>
                  <a:pt x="2260002" y="1015503"/>
                </a:moveTo>
                <a:lnTo>
                  <a:pt x="2258965" y="1008246"/>
                </a:lnTo>
                <a:lnTo>
                  <a:pt x="2262046" y="1008246"/>
                </a:lnTo>
                <a:close/>
                <a:moveTo>
                  <a:pt x="2775637" y="1275073"/>
                </a:moveTo>
                <a:lnTo>
                  <a:pt x="2774276" y="1265547"/>
                </a:lnTo>
                <a:lnTo>
                  <a:pt x="2779235" y="1263776"/>
                </a:lnTo>
                <a:cubicBezTo>
                  <a:pt x="2781394" y="1260537"/>
                  <a:pt x="2777076" y="1254061"/>
                  <a:pt x="2785711" y="1254061"/>
                </a:cubicBezTo>
                <a:cubicBezTo>
                  <a:pt x="2797225" y="1254061"/>
                  <a:pt x="2785711" y="1264999"/>
                  <a:pt x="2785711" y="1276513"/>
                </a:cubicBezTo>
                <a:cubicBezTo>
                  <a:pt x="2779954" y="1276513"/>
                  <a:pt x="2777076" y="1276512"/>
                  <a:pt x="2775637" y="1275073"/>
                </a:cubicBezTo>
                <a:close/>
                <a:moveTo>
                  <a:pt x="2124256" y="952982"/>
                </a:moveTo>
                <a:cubicBezTo>
                  <a:pt x="2141526" y="952981"/>
                  <a:pt x="2132891" y="933876"/>
                  <a:pt x="2127494" y="933795"/>
                </a:cubicBezTo>
                <a:lnTo>
                  <a:pt x="2124256" y="941467"/>
                </a:lnTo>
                <a:lnTo>
                  <a:pt x="2124256" y="938805"/>
                </a:lnTo>
                <a:cubicBezTo>
                  <a:pt x="2124256" y="935999"/>
                  <a:pt x="2124256" y="935999"/>
                  <a:pt x="2124256" y="941468"/>
                </a:cubicBezTo>
                <a:lnTo>
                  <a:pt x="2124256" y="941467"/>
                </a:lnTo>
                <a:close/>
                <a:moveTo>
                  <a:pt x="2317109" y="1064663"/>
                </a:moveTo>
                <a:cubicBezTo>
                  <a:pt x="2322865" y="1064663"/>
                  <a:pt x="2325744" y="1064663"/>
                  <a:pt x="2327183" y="1066102"/>
                </a:cubicBezTo>
                <a:lnTo>
                  <a:pt x="2327360" y="1067341"/>
                </a:lnTo>
                <a:close/>
                <a:moveTo>
                  <a:pt x="2363163" y="1087690"/>
                </a:moveTo>
                <a:cubicBezTo>
                  <a:pt x="2374677" y="1087690"/>
                  <a:pt x="2374677" y="1064663"/>
                  <a:pt x="2363163" y="1076176"/>
                </a:cubicBezTo>
                <a:cubicBezTo>
                  <a:pt x="2374101" y="1076176"/>
                  <a:pt x="2363163" y="1087690"/>
                  <a:pt x="2363163" y="1087690"/>
                </a:cubicBezTo>
                <a:close/>
                <a:moveTo>
                  <a:pt x="2431093" y="1121655"/>
                </a:moveTo>
                <a:cubicBezTo>
                  <a:pt x="2442607" y="1121655"/>
                  <a:pt x="2442607" y="1121655"/>
                  <a:pt x="2442607" y="1121655"/>
                </a:cubicBezTo>
                <a:cubicBezTo>
                  <a:pt x="2431093" y="1121655"/>
                  <a:pt x="2442606" y="1098628"/>
                  <a:pt x="2431093" y="1110142"/>
                </a:cubicBezTo>
                <a:close/>
                <a:moveTo>
                  <a:pt x="2200884" y="1008894"/>
                </a:moveTo>
                <a:lnTo>
                  <a:pt x="2202994" y="1008249"/>
                </a:lnTo>
                <a:lnTo>
                  <a:pt x="2203445" y="1009352"/>
                </a:lnTo>
                <a:close/>
                <a:moveTo>
                  <a:pt x="2794346" y="1312205"/>
                </a:moveTo>
                <a:cubicBezTo>
                  <a:pt x="2794346" y="1312205"/>
                  <a:pt x="2794347" y="1301267"/>
                  <a:pt x="2794347" y="1289754"/>
                </a:cubicBezTo>
                <a:cubicBezTo>
                  <a:pt x="2805861" y="1301267"/>
                  <a:pt x="2794346" y="1312205"/>
                  <a:pt x="2794346" y="1312205"/>
                </a:cubicBezTo>
                <a:close/>
                <a:moveTo>
                  <a:pt x="2340135" y="1087690"/>
                </a:moveTo>
                <a:cubicBezTo>
                  <a:pt x="2351650" y="1076176"/>
                  <a:pt x="2351650" y="1087690"/>
                  <a:pt x="2351650" y="1087690"/>
                </a:cubicBezTo>
                <a:cubicBezTo>
                  <a:pt x="2363163" y="1087690"/>
                  <a:pt x="2351650" y="1053725"/>
                  <a:pt x="2340136" y="1053725"/>
                </a:cubicBezTo>
                <a:cubicBezTo>
                  <a:pt x="2340136" y="1065238"/>
                  <a:pt x="2340135" y="1076177"/>
                  <a:pt x="2340135" y="1087690"/>
                </a:cubicBezTo>
                <a:close/>
                <a:moveTo>
                  <a:pt x="2146708" y="998460"/>
                </a:moveTo>
                <a:cubicBezTo>
                  <a:pt x="2158222" y="998460"/>
                  <a:pt x="2146707" y="986946"/>
                  <a:pt x="2158221" y="986946"/>
                </a:cubicBezTo>
                <a:cubicBezTo>
                  <a:pt x="2158222" y="998460"/>
                  <a:pt x="2169735" y="986946"/>
                  <a:pt x="2169735" y="998460"/>
                </a:cubicBezTo>
                <a:cubicBezTo>
                  <a:pt x="2169735" y="998460"/>
                  <a:pt x="2163978" y="998460"/>
                  <a:pt x="2159660" y="998460"/>
                </a:cubicBezTo>
                <a:lnTo>
                  <a:pt x="2158222" y="998460"/>
                </a:lnTo>
                <a:lnTo>
                  <a:pt x="2158222" y="998460"/>
                </a:lnTo>
                <a:cubicBezTo>
                  <a:pt x="2155344" y="998460"/>
                  <a:pt x="2154624" y="998460"/>
                  <a:pt x="2155163" y="998460"/>
                </a:cubicBezTo>
                <a:lnTo>
                  <a:pt x="2158222" y="998460"/>
                </a:lnTo>
                <a:lnTo>
                  <a:pt x="2176859" y="1004216"/>
                </a:lnTo>
                <a:cubicBezTo>
                  <a:pt x="2183982" y="1007094"/>
                  <a:pt x="2192474" y="1009973"/>
                  <a:pt x="2203700" y="1009973"/>
                </a:cubicBezTo>
                <a:lnTo>
                  <a:pt x="2203445" y="1009352"/>
                </a:lnTo>
                <a:lnTo>
                  <a:pt x="2203699" y="1009398"/>
                </a:lnTo>
                <a:lnTo>
                  <a:pt x="2207951" y="1006210"/>
                </a:lnTo>
                <a:lnTo>
                  <a:pt x="2209747" y="1005298"/>
                </a:lnTo>
                <a:lnTo>
                  <a:pt x="2215213" y="1009398"/>
                </a:lnTo>
                <a:cubicBezTo>
                  <a:pt x="2215213" y="997884"/>
                  <a:pt x="2215213" y="997884"/>
                  <a:pt x="2215213" y="997884"/>
                </a:cubicBezTo>
                <a:cubicBezTo>
                  <a:pt x="2215213" y="1000619"/>
                  <a:pt x="2213810" y="1002670"/>
                  <a:pt x="2211876" y="1004217"/>
                </a:cubicBezTo>
                <a:lnTo>
                  <a:pt x="2209747" y="1005298"/>
                </a:lnTo>
                <a:lnTo>
                  <a:pt x="2209456" y="1005080"/>
                </a:lnTo>
                <a:lnTo>
                  <a:pt x="2207951" y="1006210"/>
                </a:lnTo>
                <a:lnTo>
                  <a:pt x="2205355" y="1007527"/>
                </a:lnTo>
                <a:lnTo>
                  <a:pt x="2202994" y="1008249"/>
                </a:lnTo>
                <a:lnTo>
                  <a:pt x="2195064" y="988889"/>
                </a:lnTo>
                <a:cubicBezTo>
                  <a:pt x="2195064" y="984643"/>
                  <a:pt x="2197942" y="981765"/>
                  <a:pt x="2203699" y="976008"/>
                </a:cubicBezTo>
                <a:cubicBezTo>
                  <a:pt x="2192763" y="986946"/>
                  <a:pt x="2192762" y="964495"/>
                  <a:pt x="2181249" y="964495"/>
                </a:cubicBezTo>
                <a:cubicBezTo>
                  <a:pt x="2192762" y="975433"/>
                  <a:pt x="2181249" y="986947"/>
                  <a:pt x="2181249" y="986947"/>
                </a:cubicBezTo>
                <a:lnTo>
                  <a:pt x="2169735" y="986946"/>
                </a:lnTo>
                <a:cubicBezTo>
                  <a:pt x="2181248" y="975433"/>
                  <a:pt x="2158222" y="964495"/>
                  <a:pt x="2169735" y="952982"/>
                </a:cubicBezTo>
                <a:lnTo>
                  <a:pt x="2181249" y="952982"/>
                </a:lnTo>
                <a:cubicBezTo>
                  <a:pt x="2169735" y="941468"/>
                  <a:pt x="2169735" y="952982"/>
                  <a:pt x="2158222" y="953557"/>
                </a:cubicBezTo>
                <a:cubicBezTo>
                  <a:pt x="2158221" y="976008"/>
                  <a:pt x="2135194" y="976008"/>
                  <a:pt x="2146708" y="998460"/>
                </a:cubicBezTo>
                <a:close/>
                <a:moveTo>
                  <a:pt x="2692451" y="1278816"/>
                </a:moveTo>
                <a:cubicBezTo>
                  <a:pt x="2692451" y="1278816"/>
                  <a:pt x="2703965" y="1278816"/>
                  <a:pt x="2703965" y="1267302"/>
                </a:cubicBezTo>
                <a:cubicBezTo>
                  <a:pt x="2703965" y="1278816"/>
                  <a:pt x="2680938" y="1267302"/>
                  <a:pt x="2692451" y="1278816"/>
                </a:cubicBezTo>
                <a:close/>
                <a:moveTo>
                  <a:pt x="1965369" y="919016"/>
                </a:moveTo>
                <a:cubicBezTo>
                  <a:pt x="1976882" y="919016"/>
                  <a:pt x="1976883" y="908078"/>
                  <a:pt x="1976882" y="896565"/>
                </a:cubicBezTo>
                <a:cubicBezTo>
                  <a:pt x="1965369" y="896565"/>
                  <a:pt x="1965369" y="919016"/>
                  <a:pt x="1965369" y="919016"/>
                </a:cubicBezTo>
                <a:close/>
                <a:moveTo>
                  <a:pt x="2830960" y="1347684"/>
                </a:moveTo>
                <a:lnTo>
                  <a:pt x="2828311" y="1346170"/>
                </a:lnTo>
                <a:lnTo>
                  <a:pt x="2830901" y="1345691"/>
                </a:lnTo>
                <a:close/>
                <a:moveTo>
                  <a:pt x="2390794" y="1130290"/>
                </a:moveTo>
                <a:cubicBezTo>
                  <a:pt x="2393673" y="1130290"/>
                  <a:pt x="2396551" y="1127412"/>
                  <a:pt x="2396551" y="1121655"/>
                </a:cubicBezTo>
                <a:cubicBezTo>
                  <a:pt x="2396551" y="1121655"/>
                  <a:pt x="2385614" y="1110142"/>
                  <a:pt x="2374101" y="1110142"/>
                </a:cubicBezTo>
                <a:cubicBezTo>
                  <a:pt x="2374101" y="1121655"/>
                  <a:pt x="2397128" y="1110142"/>
                  <a:pt x="2385038" y="1121655"/>
                </a:cubicBezTo>
                <a:cubicBezTo>
                  <a:pt x="2385038" y="1127412"/>
                  <a:pt x="2387916" y="1130291"/>
                  <a:pt x="2390794" y="1130290"/>
                </a:cubicBezTo>
                <a:close/>
                <a:moveTo>
                  <a:pt x="2998969" y="1436257"/>
                </a:moveTo>
                <a:lnTo>
                  <a:pt x="2998945" y="1436230"/>
                </a:lnTo>
                <a:lnTo>
                  <a:pt x="2999026" y="1436170"/>
                </a:lnTo>
                <a:lnTo>
                  <a:pt x="2999051" y="1436185"/>
                </a:lnTo>
                <a:close/>
                <a:moveTo>
                  <a:pt x="2714903" y="1301267"/>
                </a:moveTo>
                <a:cubicBezTo>
                  <a:pt x="2714903" y="1289754"/>
                  <a:pt x="2714903" y="1267302"/>
                  <a:pt x="2703390" y="1278240"/>
                </a:cubicBezTo>
                <a:cubicBezTo>
                  <a:pt x="2703390" y="1278240"/>
                  <a:pt x="2703390" y="1278240"/>
                  <a:pt x="2703390" y="1289754"/>
                </a:cubicBezTo>
                <a:cubicBezTo>
                  <a:pt x="2703390" y="1289754"/>
                  <a:pt x="2703390" y="1289754"/>
                  <a:pt x="2714903" y="1301267"/>
                </a:cubicBezTo>
                <a:close/>
                <a:moveTo>
                  <a:pt x="2282568" y="1087690"/>
                </a:moveTo>
                <a:lnTo>
                  <a:pt x="2277589" y="1083956"/>
                </a:lnTo>
                <a:lnTo>
                  <a:pt x="2281129" y="1081933"/>
                </a:lnTo>
                <a:cubicBezTo>
                  <a:pt x="2282568" y="1079055"/>
                  <a:pt x="2282568" y="1076176"/>
                  <a:pt x="2282568" y="1076176"/>
                </a:cubicBezTo>
                <a:cubicBezTo>
                  <a:pt x="2282568" y="1087690"/>
                  <a:pt x="2282568" y="1087690"/>
                  <a:pt x="2282568" y="1087690"/>
                </a:cubicBezTo>
                <a:close/>
                <a:moveTo>
                  <a:pt x="2209097" y="1055596"/>
                </a:moveTo>
                <a:cubicBezTo>
                  <a:pt x="2218811" y="1064555"/>
                  <a:pt x="2238241" y="1062504"/>
                  <a:pt x="2238241" y="1054301"/>
                </a:cubicBezTo>
                <a:cubicBezTo>
                  <a:pt x="2226727" y="1054301"/>
                  <a:pt x="2226727" y="1054301"/>
                  <a:pt x="2226727" y="1054301"/>
                </a:cubicBezTo>
                <a:cubicBezTo>
                  <a:pt x="2226727" y="1054301"/>
                  <a:pt x="2215213" y="1054300"/>
                  <a:pt x="2215213" y="1042787"/>
                </a:cubicBezTo>
                <a:cubicBezTo>
                  <a:pt x="2215213" y="1054300"/>
                  <a:pt x="2215213" y="1042787"/>
                  <a:pt x="2203700" y="1042787"/>
                </a:cubicBezTo>
                <a:cubicBezTo>
                  <a:pt x="2203700" y="1048400"/>
                  <a:pt x="2205859" y="1052609"/>
                  <a:pt x="2209097" y="1055596"/>
                </a:cubicBezTo>
                <a:close/>
                <a:moveTo>
                  <a:pt x="2726417" y="1312781"/>
                </a:moveTo>
                <a:lnTo>
                  <a:pt x="2726474" y="1312376"/>
                </a:lnTo>
                <a:lnTo>
                  <a:pt x="2726612" y="1312781"/>
                </a:lnTo>
                <a:close/>
                <a:moveTo>
                  <a:pt x="2067839" y="986946"/>
                </a:moveTo>
                <a:cubicBezTo>
                  <a:pt x="2078778" y="986946"/>
                  <a:pt x="2090291" y="998460"/>
                  <a:pt x="2090290" y="986946"/>
                </a:cubicBezTo>
                <a:cubicBezTo>
                  <a:pt x="2078778" y="986946"/>
                  <a:pt x="2078777" y="975433"/>
                  <a:pt x="2078777" y="975433"/>
                </a:cubicBezTo>
                <a:cubicBezTo>
                  <a:pt x="2067840" y="963919"/>
                  <a:pt x="2067839" y="975433"/>
                  <a:pt x="2056326" y="964495"/>
                </a:cubicBezTo>
                <a:cubicBezTo>
                  <a:pt x="2056326" y="986946"/>
                  <a:pt x="2079353" y="964495"/>
                  <a:pt x="2067839" y="986946"/>
                </a:cubicBezTo>
                <a:close/>
                <a:moveTo>
                  <a:pt x="2271054" y="1087690"/>
                </a:moveTo>
                <a:cubicBezTo>
                  <a:pt x="2271054" y="1081933"/>
                  <a:pt x="2273933" y="1081933"/>
                  <a:pt x="2276811" y="1083372"/>
                </a:cubicBezTo>
                <a:lnTo>
                  <a:pt x="2277589" y="1083956"/>
                </a:lnTo>
                <a:close/>
                <a:moveTo>
                  <a:pt x="2976836" y="1447489"/>
                </a:moveTo>
                <a:cubicBezTo>
                  <a:pt x="2982305" y="1447489"/>
                  <a:pt x="2985040" y="1447489"/>
                  <a:pt x="2987846" y="1446050"/>
                </a:cubicBezTo>
                <a:lnTo>
                  <a:pt x="2998969" y="1436257"/>
                </a:lnTo>
                <a:lnTo>
                  <a:pt x="3008788" y="1446986"/>
                </a:lnTo>
                <a:cubicBezTo>
                  <a:pt x="3010227" y="1449792"/>
                  <a:pt x="3010227" y="1452670"/>
                  <a:pt x="3010227" y="1458427"/>
                </a:cubicBezTo>
                <a:cubicBezTo>
                  <a:pt x="3010227" y="1455549"/>
                  <a:pt x="3011666" y="1454110"/>
                  <a:pt x="3013645" y="1453570"/>
                </a:cubicBezTo>
                <a:lnTo>
                  <a:pt x="3018380" y="1453954"/>
                </a:lnTo>
                <a:lnTo>
                  <a:pt x="3021740" y="1458428"/>
                </a:lnTo>
                <a:cubicBezTo>
                  <a:pt x="3027497" y="1458427"/>
                  <a:pt x="3024619" y="1455549"/>
                  <a:pt x="3020301" y="1454110"/>
                </a:cubicBezTo>
                <a:lnTo>
                  <a:pt x="3018380" y="1453954"/>
                </a:lnTo>
                <a:lnTo>
                  <a:pt x="3010227" y="1443100"/>
                </a:lnTo>
                <a:lnTo>
                  <a:pt x="2999051" y="1436185"/>
                </a:lnTo>
                <a:lnTo>
                  <a:pt x="2999289" y="1435976"/>
                </a:lnTo>
                <a:lnTo>
                  <a:pt x="2999026" y="1436170"/>
                </a:lnTo>
                <a:lnTo>
                  <a:pt x="2998713" y="1435976"/>
                </a:lnTo>
                <a:lnTo>
                  <a:pt x="2998945" y="1436230"/>
                </a:lnTo>
                <a:lnTo>
                  <a:pt x="2992461" y="1441013"/>
                </a:lnTo>
                <a:cubicBezTo>
                  <a:pt x="2987091" y="1443172"/>
                  <a:pt x="2985039" y="1438854"/>
                  <a:pt x="2976836" y="1447489"/>
                </a:cubicBezTo>
                <a:close/>
                <a:moveTo>
                  <a:pt x="2363409" y="1144002"/>
                </a:moveTo>
                <a:lnTo>
                  <a:pt x="2363163" y="1143531"/>
                </a:lnTo>
                <a:lnTo>
                  <a:pt x="2364509" y="1143531"/>
                </a:lnTo>
                <a:close/>
                <a:moveTo>
                  <a:pt x="2613008" y="1267878"/>
                </a:moveTo>
                <a:lnTo>
                  <a:pt x="2613008" y="1267302"/>
                </a:lnTo>
                <a:lnTo>
                  <a:pt x="2613381" y="1267877"/>
                </a:lnTo>
                <a:close/>
                <a:moveTo>
                  <a:pt x="2567529" y="1245426"/>
                </a:moveTo>
                <a:cubicBezTo>
                  <a:pt x="2579042" y="1233913"/>
                  <a:pt x="2567529" y="1222398"/>
                  <a:pt x="2567529" y="1233913"/>
                </a:cubicBezTo>
                <a:cubicBezTo>
                  <a:pt x="2567529" y="1233913"/>
                  <a:pt x="2556016" y="1244851"/>
                  <a:pt x="2567529" y="1245426"/>
                </a:cubicBezTo>
                <a:close/>
                <a:moveTo>
                  <a:pt x="2442607" y="1189010"/>
                </a:moveTo>
                <a:lnTo>
                  <a:pt x="2454120" y="1189010"/>
                </a:lnTo>
                <a:cubicBezTo>
                  <a:pt x="2442607" y="1189010"/>
                  <a:pt x="2442607" y="1177496"/>
                  <a:pt x="2442607" y="1177496"/>
                </a:cubicBezTo>
                <a:close/>
                <a:moveTo>
                  <a:pt x="2305595" y="1121655"/>
                </a:moveTo>
                <a:cubicBezTo>
                  <a:pt x="2317109" y="1110717"/>
                  <a:pt x="2317109" y="1099204"/>
                  <a:pt x="2317109" y="1099204"/>
                </a:cubicBezTo>
                <a:cubicBezTo>
                  <a:pt x="2317109" y="1110142"/>
                  <a:pt x="2317109" y="1121655"/>
                  <a:pt x="2317109" y="1121655"/>
                </a:cubicBezTo>
                <a:cubicBezTo>
                  <a:pt x="2328047" y="1121655"/>
                  <a:pt x="2328047" y="1110142"/>
                  <a:pt x="2339560" y="1110142"/>
                </a:cubicBezTo>
                <a:cubicBezTo>
                  <a:pt x="2339560" y="1099204"/>
                  <a:pt x="2328047" y="1099204"/>
                  <a:pt x="2339560" y="1087690"/>
                </a:cubicBezTo>
                <a:cubicBezTo>
                  <a:pt x="2328622" y="1087690"/>
                  <a:pt x="2317109" y="1099204"/>
                  <a:pt x="2317109" y="1087689"/>
                </a:cubicBezTo>
                <a:cubicBezTo>
                  <a:pt x="2317109" y="1076177"/>
                  <a:pt x="2328622" y="1076177"/>
                  <a:pt x="2328622" y="1076177"/>
                </a:cubicBezTo>
                <a:cubicBezTo>
                  <a:pt x="2328622" y="1076177"/>
                  <a:pt x="2317109" y="1087689"/>
                  <a:pt x="2328622" y="1087690"/>
                </a:cubicBezTo>
                <a:lnTo>
                  <a:pt x="2328622" y="1076177"/>
                </a:lnTo>
                <a:lnTo>
                  <a:pt x="2327360" y="1067341"/>
                </a:lnTo>
                <a:lnTo>
                  <a:pt x="2328470" y="1067631"/>
                </a:lnTo>
                <a:cubicBezTo>
                  <a:pt x="2335243" y="1065635"/>
                  <a:pt x="2330925" y="1050847"/>
                  <a:pt x="2339560" y="1042212"/>
                </a:cubicBezTo>
                <a:cubicBezTo>
                  <a:pt x="2328622" y="1042212"/>
                  <a:pt x="2328622" y="1042212"/>
                  <a:pt x="2317109" y="1053725"/>
                </a:cubicBezTo>
                <a:cubicBezTo>
                  <a:pt x="2328622" y="1042787"/>
                  <a:pt x="2317109" y="1042787"/>
                  <a:pt x="2317109" y="1031274"/>
                </a:cubicBezTo>
                <a:cubicBezTo>
                  <a:pt x="2328622" y="1031273"/>
                  <a:pt x="2328622" y="1031273"/>
                  <a:pt x="2328622" y="1031273"/>
                </a:cubicBezTo>
                <a:cubicBezTo>
                  <a:pt x="2328622" y="1019761"/>
                  <a:pt x="2317109" y="1019760"/>
                  <a:pt x="2317109" y="1031274"/>
                </a:cubicBezTo>
                <a:cubicBezTo>
                  <a:pt x="2305596" y="1031274"/>
                  <a:pt x="2317109" y="1008822"/>
                  <a:pt x="2305596" y="1008823"/>
                </a:cubicBezTo>
                <a:cubicBezTo>
                  <a:pt x="2294081" y="1008822"/>
                  <a:pt x="2305595" y="1020335"/>
                  <a:pt x="2294081" y="1020336"/>
                </a:cubicBezTo>
                <a:cubicBezTo>
                  <a:pt x="2282568" y="1020336"/>
                  <a:pt x="2294081" y="986371"/>
                  <a:pt x="2282568" y="1008822"/>
                </a:cubicBezTo>
                <a:cubicBezTo>
                  <a:pt x="2282568" y="997884"/>
                  <a:pt x="2271054" y="997884"/>
                  <a:pt x="2271055" y="986371"/>
                </a:cubicBezTo>
                <a:cubicBezTo>
                  <a:pt x="2282568" y="986371"/>
                  <a:pt x="2271055" y="986371"/>
                  <a:pt x="2282568" y="974857"/>
                </a:cubicBezTo>
                <a:cubicBezTo>
                  <a:pt x="2271630" y="974857"/>
                  <a:pt x="2271630" y="986371"/>
                  <a:pt x="2260117" y="986371"/>
                </a:cubicBezTo>
                <a:cubicBezTo>
                  <a:pt x="2260116" y="974857"/>
                  <a:pt x="2271630" y="974857"/>
                  <a:pt x="2271630" y="974857"/>
                </a:cubicBezTo>
                <a:cubicBezTo>
                  <a:pt x="2271630" y="974857"/>
                  <a:pt x="2271630" y="974857"/>
                  <a:pt x="2260116" y="974857"/>
                </a:cubicBezTo>
                <a:cubicBezTo>
                  <a:pt x="2260117" y="969100"/>
                  <a:pt x="2260116" y="966222"/>
                  <a:pt x="2258677" y="964783"/>
                </a:cubicBezTo>
                <a:lnTo>
                  <a:pt x="2249126" y="963418"/>
                </a:lnTo>
                <a:lnTo>
                  <a:pt x="2249178" y="963344"/>
                </a:lnTo>
                <a:lnTo>
                  <a:pt x="2250042" y="963344"/>
                </a:lnTo>
                <a:cubicBezTo>
                  <a:pt x="2251481" y="963344"/>
                  <a:pt x="2254359" y="963344"/>
                  <a:pt x="2260116" y="963343"/>
                </a:cubicBezTo>
                <a:cubicBezTo>
                  <a:pt x="2260117" y="940316"/>
                  <a:pt x="2249179" y="951831"/>
                  <a:pt x="2237665" y="951830"/>
                </a:cubicBezTo>
                <a:cubicBezTo>
                  <a:pt x="2237664" y="963343"/>
                  <a:pt x="2237664" y="963343"/>
                  <a:pt x="2249178" y="963343"/>
                </a:cubicBezTo>
                <a:lnTo>
                  <a:pt x="2249178" y="963344"/>
                </a:lnTo>
                <a:lnTo>
                  <a:pt x="2248602" y="963344"/>
                </a:lnTo>
                <a:lnTo>
                  <a:pt x="2249126" y="963418"/>
                </a:lnTo>
                <a:lnTo>
                  <a:pt x="2239104" y="977736"/>
                </a:lnTo>
                <a:cubicBezTo>
                  <a:pt x="2237665" y="980614"/>
                  <a:pt x="2237665" y="980614"/>
                  <a:pt x="2237665" y="974857"/>
                </a:cubicBezTo>
                <a:cubicBezTo>
                  <a:pt x="2237665" y="997309"/>
                  <a:pt x="2237665" y="997309"/>
                  <a:pt x="2249178" y="1008823"/>
                </a:cubicBezTo>
                <a:cubicBezTo>
                  <a:pt x="2249178" y="1008823"/>
                  <a:pt x="2238240" y="997884"/>
                  <a:pt x="2236513" y="1007671"/>
                </a:cubicBezTo>
                <a:cubicBezTo>
                  <a:pt x="2247452" y="1007671"/>
                  <a:pt x="2247452" y="1019184"/>
                  <a:pt x="2258965" y="1019184"/>
                </a:cubicBezTo>
                <a:lnTo>
                  <a:pt x="2260002" y="1015503"/>
                </a:lnTo>
                <a:lnTo>
                  <a:pt x="2260404" y="1018321"/>
                </a:lnTo>
                <a:cubicBezTo>
                  <a:pt x="2261844" y="1019760"/>
                  <a:pt x="2264722" y="1019760"/>
                  <a:pt x="2270479" y="1019760"/>
                </a:cubicBezTo>
                <a:cubicBezTo>
                  <a:pt x="2270479" y="1031274"/>
                  <a:pt x="2270479" y="1031274"/>
                  <a:pt x="2270479" y="1031274"/>
                </a:cubicBezTo>
                <a:cubicBezTo>
                  <a:pt x="2259541" y="1031274"/>
                  <a:pt x="2248027" y="1008246"/>
                  <a:pt x="2248027" y="1019761"/>
                </a:cubicBezTo>
                <a:cubicBezTo>
                  <a:pt x="2248027" y="1031274"/>
                  <a:pt x="2248027" y="1031274"/>
                  <a:pt x="2248027" y="1031274"/>
                </a:cubicBezTo>
                <a:cubicBezTo>
                  <a:pt x="2258965" y="1031274"/>
                  <a:pt x="2270479" y="1031274"/>
                  <a:pt x="2270479" y="1031274"/>
                </a:cubicBezTo>
                <a:cubicBezTo>
                  <a:pt x="2270479" y="1031274"/>
                  <a:pt x="2270479" y="1031274"/>
                  <a:pt x="2270479" y="1042787"/>
                </a:cubicBezTo>
                <a:cubicBezTo>
                  <a:pt x="2270479" y="1042787"/>
                  <a:pt x="2281993" y="1042787"/>
                  <a:pt x="2281992" y="1054301"/>
                </a:cubicBezTo>
                <a:cubicBezTo>
                  <a:pt x="2293506" y="1042787"/>
                  <a:pt x="2281993" y="1042787"/>
                  <a:pt x="2293506" y="1042787"/>
                </a:cubicBezTo>
                <a:cubicBezTo>
                  <a:pt x="2293506" y="1031274"/>
                  <a:pt x="2293506" y="1031274"/>
                  <a:pt x="2305019" y="1031273"/>
                </a:cubicBezTo>
                <a:cubicBezTo>
                  <a:pt x="2293506" y="1042787"/>
                  <a:pt x="2305019" y="1042787"/>
                  <a:pt x="2305019" y="1042787"/>
                </a:cubicBezTo>
                <a:cubicBezTo>
                  <a:pt x="2293506" y="1053725"/>
                  <a:pt x="2259540" y="1065238"/>
                  <a:pt x="2271054" y="1087690"/>
                </a:cubicBezTo>
                <a:lnTo>
                  <a:pt x="2282568" y="1099204"/>
                </a:lnTo>
                <a:cubicBezTo>
                  <a:pt x="2282568" y="1087690"/>
                  <a:pt x="2282568" y="1087690"/>
                  <a:pt x="2294082" y="1087690"/>
                </a:cubicBezTo>
                <a:cubicBezTo>
                  <a:pt x="2294082" y="1087690"/>
                  <a:pt x="2282568" y="1076753"/>
                  <a:pt x="2294082" y="1065238"/>
                </a:cubicBezTo>
                <a:cubicBezTo>
                  <a:pt x="2294082" y="1076753"/>
                  <a:pt x="2305596" y="1076753"/>
                  <a:pt x="2305596" y="1076753"/>
                </a:cubicBezTo>
                <a:cubicBezTo>
                  <a:pt x="2305595" y="1087690"/>
                  <a:pt x="2294082" y="1087690"/>
                  <a:pt x="2294082" y="1099204"/>
                </a:cubicBezTo>
                <a:cubicBezTo>
                  <a:pt x="2305595" y="1110142"/>
                  <a:pt x="2294082" y="1110142"/>
                  <a:pt x="2305595" y="1121655"/>
                </a:cubicBezTo>
                <a:close/>
                <a:moveTo>
                  <a:pt x="2646396" y="1301267"/>
                </a:moveTo>
                <a:cubicBezTo>
                  <a:pt x="2657335" y="1289754"/>
                  <a:pt x="2657335" y="1312781"/>
                  <a:pt x="2668848" y="1301267"/>
                </a:cubicBezTo>
                <a:cubicBezTo>
                  <a:pt x="2668849" y="1290329"/>
                  <a:pt x="2680362" y="1290329"/>
                  <a:pt x="2680362" y="1278816"/>
                </a:cubicBezTo>
                <a:cubicBezTo>
                  <a:pt x="2657910" y="1278816"/>
                  <a:pt x="2668848" y="1267302"/>
                  <a:pt x="2680362" y="1267302"/>
                </a:cubicBezTo>
                <a:cubicBezTo>
                  <a:pt x="2669424" y="1267302"/>
                  <a:pt x="2669424" y="1255788"/>
                  <a:pt x="2657910" y="1267302"/>
                </a:cubicBezTo>
                <a:cubicBezTo>
                  <a:pt x="2669424" y="1267302"/>
                  <a:pt x="2657910" y="1278240"/>
                  <a:pt x="2669424" y="1289754"/>
                </a:cubicBezTo>
                <a:cubicBezTo>
                  <a:pt x="2658486" y="1278240"/>
                  <a:pt x="2658486" y="1301267"/>
                  <a:pt x="2646973" y="1289754"/>
                </a:cubicBezTo>
                <a:lnTo>
                  <a:pt x="2646396" y="1289754"/>
                </a:lnTo>
                <a:close/>
                <a:moveTo>
                  <a:pt x="2169735" y="1065238"/>
                </a:moveTo>
                <a:cubicBezTo>
                  <a:pt x="2175492" y="1065238"/>
                  <a:pt x="2178370" y="1062360"/>
                  <a:pt x="2178370" y="1058115"/>
                </a:cubicBezTo>
                <a:lnTo>
                  <a:pt x="2172944" y="1048482"/>
                </a:lnTo>
                <a:lnTo>
                  <a:pt x="2181249" y="1042787"/>
                </a:lnTo>
                <a:cubicBezTo>
                  <a:pt x="2181248" y="1031273"/>
                  <a:pt x="2181248" y="1054300"/>
                  <a:pt x="2169735" y="1042787"/>
                </a:cubicBezTo>
                <a:lnTo>
                  <a:pt x="2172944" y="1048482"/>
                </a:lnTo>
                <a:lnTo>
                  <a:pt x="2171174" y="1049695"/>
                </a:lnTo>
                <a:cubicBezTo>
                  <a:pt x="2169735" y="1053869"/>
                  <a:pt x="2169735" y="1059481"/>
                  <a:pt x="2169735" y="1065238"/>
                </a:cubicBezTo>
                <a:close/>
                <a:moveTo>
                  <a:pt x="2476572" y="1222399"/>
                </a:moveTo>
                <a:lnTo>
                  <a:pt x="2488085" y="1222399"/>
                </a:lnTo>
                <a:cubicBezTo>
                  <a:pt x="2488085" y="1222399"/>
                  <a:pt x="2488085" y="1222399"/>
                  <a:pt x="2488085" y="1210885"/>
                </a:cubicBezTo>
                <a:cubicBezTo>
                  <a:pt x="2488085" y="1210885"/>
                  <a:pt x="2476572" y="1210886"/>
                  <a:pt x="2476572" y="1222399"/>
                </a:cubicBezTo>
                <a:close/>
                <a:moveTo>
                  <a:pt x="2317684" y="1144107"/>
                </a:moveTo>
                <a:cubicBezTo>
                  <a:pt x="2317684" y="1133169"/>
                  <a:pt x="2317684" y="1121655"/>
                  <a:pt x="2306171" y="1121655"/>
                </a:cubicBezTo>
                <a:cubicBezTo>
                  <a:pt x="2306171" y="1132593"/>
                  <a:pt x="2317684" y="1121655"/>
                  <a:pt x="2306171" y="1132593"/>
                </a:cubicBezTo>
                <a:cubicBezTo>
                  <a:pt x="2306171" y="1121080"/>
                  <a:pt x="2306171" y="1132593"/>
                  <a:pt x="2306171" y="1132593"/>
                </a:cubicBezTo>
                <a:cubicBezTo>
                  <a:pt x="2306171" y="1132593"/>
                  <a:pt x="2306171" y="1144107"/>
                  <a:pt x="2317684" y="1144107"/>
                </a:cubicBezTo>
                <a:close/>
                <a:moveTo>
                  <a:pt x="2021785" y="997884"/>
                </a:moveTo>
                <a:cubicBezTo>
                  <a:pt x="2021785" y="997884"/>
                  <a:pt x="2021785" y="997884"/>
                  <a:pt x="2033299" y="997884"/>
                </a:cubicBezTo>
                <a:cubicBezTo>
                  <a:pt x="2021785" y="986371"/>
                  <a:pt x="2033298" y="986371"/>
                  <a:pt x="2033298" y="986371"/>
                </a:cubicBezTo>
                <a:cubicBezTo>
                  <a:pt x="2022360" y="986371"/>
                  <a:pt x="2022360" y="975433"/>
                  <a:pt x="2010272" y="975433"/>
                </a:cubicBezTo>
                <a:cubicBezTo>
                  <a:pt x="2021785" y="986371"/>
                  <a:pt x="2010271" y="986371"/>
                  <a:pt x="2021785" y="997884"/>
                </a:cubicBezTo>
                <a:close/>
                <a:moveTo>
                  <a:pt x="2267348" y="1119686"/>
                </a:moveTo>
                <a:cubicBezTo>
                  <a:pt x="2267888" y="1120935"/>
                  <a:pt x="2269327" y="1121655"/>
                  <a:pt x="2272205" y="1121655"/>
                </a:cubicBezTo>
                <a:cubicBezTo>
                  <a:pt x="2272205" y="1121655"/>
                  <a:pt x="2283143" y="1098628"/>
                  <a:pt x="2272206" y="1099204"/>
                </a:cubicBezTo>
                <a:cubicBezTo>
                  <a:pt x="2272205" y="1107407"/>
                  <a:pt x="2265729" y="1115934"/>
                  <a:pt x="2267348" y="1119686"/>
                </a:cubicBezTo>
                <a:close/>
                <a:moveTo>
                  <a:pt x="2616345" y="1296230"/>
                </a:moveTo>
                <a:cubicBezTo>
                  <a:pt x="2622147" y="1300547"/>
                  <a:pt x="2632724" y="1298389"/>
                  <a:pt x="2624522" y="1289754"/>
                </a:cubicBezTo>
                <a:cubicBezTo>
                  <a:pt x="2624522" y="1289754"/>
                  <a:pt x="2624522" y="1287019"/>
                  <a:pt x="2623083" y="1282845"/>
                </a:cubicBezTo>
                <a:lnTo>
                  <a:pt x="2613381" y="1267877"/>
                </a:lnTo>
                <a:lnTo>
                  <a:pt x="2613871" y="1267878"/>
                </a:lnTo>
                <a:cubicBezTo>
                  <a:pt x="2615310" y="1267878"/>
                  <a:pt x="2618188" y="1267878"/>
                  <a:pt x="2623945" y="1267878"/>
                </a:cubicBezTo>
                <a:cubicBezTo>
                  <a:pt x="2623945" y="1267878"/>
                  <a:pt x="2623945" y="1267878"/>
                  <a:pt x="2623945" y="1256364"/>
                </a:cubicBezTo>
                <a:cubicBezTo>
                  <a:pt x="2635458" y="1267302"/>
                  <a:pt x="2635459" y="1244851"/>
                  <a:pt x="2623945" y="1256364"/>
                </a:cubicBezTo>
                <a:cubicBezTo>
                  <a:pt x="2623945" y="1256364"/>
                  <a:pt x="2613008" y="1256364"/>
                  <a:pt x="2612432" y="1267878"/>
                </a:cubicBezTo>
                <a:lnTo>
                  <a:pt x="2613008" y="1267878"/>
                </a:lnTo>
                <a:lnTo>
                  <a:pt x="2613008" y="1278312"/>
                </a:lnTo>
                <a:cubicBezTo>
                  <a:pt x="2613008" y="1281118"/>
                  <a:pt x="2613008" y="1283997"/>
                  <a:pt x="2613008" y="1289753"/>
                </a:cubicBezTo>
                <a:cubicBezTo>
                  <a:pt x="2613008" y="1292632"/>
                  <a:pt x="2614411" y="1294790"/>
                  <a:pt x="2616345" y="1296230"/>
                </a:cubicBezTo>
                <a:close/>
                <a:moveTo>
                  <a:pt x="3010227" y="1492393"/>
                </a:moveTo>
                <a:cubicBezTo>
                  <a:pt x="3021740" y="1503331"/>
                  <a:pt x="3033254" y="1492393"/>
                  <a:pt x="3010227" y="1492393"/>
                </a:cubicBezTo>
                <a:close/>
                <a:moveTo>
                  <a:pt x="3162565" y="1568166"/>
                </a:moveTo>
                <a:cubicBezTo>
                  <a:pt x="3166811" y="1570973"/>
                  <a:pt x="3169689" y="1570972"/>
                  <a:pt x="3169690" y="1559747"/>
                </a:cubicBezTo>
                <a:lnTo>
                  <a:pt x="3147238" y="1559747"/>
                </a:lnTo>
                <a:cubicBezTo>
                  <a:pt x="3152707" y="1559747"/>
                  <a:pt x="3158320" y="1565360"/>
                  <a:pt x="3162565" y="1568166"/>
                </a:cubicBezTo>
                <a:close/>
                <a:moveTo>
                  <a:pt x="2737354" y="1358259"/>
                </a:moveTo>
                <a:cubicBezTo>
                  <a:pt x="2748867" y="1358259"/>
                  <a:pt x="2748867" y="1346746"/>
                  <a:pt x="2748867" y="1346746"/>
                </a:cubicBezTo>
                <a:lnTo>
                  <a:pt x="2748868" y="1335232"/>
                </a:lnTo>
                <a:lnTo>
                  <a:pt x="2748867" y="1335808"/>
                </a:lnTo>
                <a:lnTo>
                  <a:pt x="2737355" y="1335808"/>
                </a:lnTo>
                <a:cubicBezTo>
                  <a:pt x="2737354" y="1346746"/>
                  <a:pt x="2748867" y="1346746"/>
                  <a:pt x="2737354" y="1358259"/>
                </a:cubicBezTo>
                <a:close/>
                <a:moveTo>
                  <a:pt x="2749444" y="1368622"/>
                </a:moveTo>
                <a:cubicBezTo>
                  <a:pt x="2760382" y="1357684"/>
                  <a:pt x="2771895" y="1357684"/>
                  <a:pt x="2771895" y="1346170"/>
                </a:cubicBezTo>
                <a:cubicBezTo>
                  <a:pt x="2760382" y="1357684"/>
                  <a:pt x="2748867" y="1346170"/>
                  <a:pt x="2749444" y="1368622"/>
                </a:cubicBezTo>
                <a:close/>
                <a:moveTo>
                  <a:pt x="2522050" y="1256364"/>
                </a:moveTo>
                <a:cubicBezTo>
                  <a:pt x="2544502" y="1256364"/>
                  <a:pt x="2522050" y="1244851"/>
                  <a:pt x="2522050" y="1222399"/>
                </a:cubicBezTo>
                <a:cubicBezTo>
                  <a:pt x="2499023" y="1233913"/>
                  <a:pt x="2544502" y="1244851"/>
                  <a:pt x="2522050" y="1256364"/>
                </a:cubicBezTo>
                <a:close/>
                <a:moveTo>
                  <a:pt x="2588490" y="1291820"/>
                </a:moveTo>
                <a:lnTo>
                  <a:pt x="2589784" y="1290026"/>
                </a:lnTo>
                <a:lnTo>
                  <a:pt x="2589981" y="1290329"/>
                </a:lnTo>
                <a:close/>
                <a:moveTo>
                  <a:pt x="2306171" y="1155045"/>
                </a:moveTo>
                <a:cubicBezTo>
                  <a:pt x="2317109" y="1155045"/>
                  <a:pt x="2317109" y="1155045"/>
                  <a:pt x="2328622" y="1155045"/>
                </a:cubicBezTo>
                <a:cubicBezTo>
                  <a:pt x="2328622" y="1144107"/>
                  <a:pt x="2306171" y="1155045"/>
                  <a:pt x="2306171" y="1155045"/>
                </a:cubicBezTo>
                <a:close/>
                <a:moveTo>
                  <a:pt x="3044767" y="1526357"/>
                </a:moveTo>
                <a:cubicBezTo>
                  <a:pt x="3055705" y="1526358"/>
                  <a:pt x="3067218" y="1526358"/>
                  <a:pt x="3067218" y="1514844"/>
                </a:cubicBezTo>
                <a:cubicBezTo>
                  <a:pt x="3055705" y="1525782"/>
                  <a:pt x="3055705" y="1503331"/>
                  <a:pt x="3044767" y="1514844"/>
                </a:cubicBezTo>
                <a:cubicBezTo>
                  <a:pt x="3044767" y="1514844"/>
                  <a:pt x="3056281" y="1514844"/>
                  <a:pt x="3044767" y="1526357"/>
                </a:cubicBezTo>
                <a:close/>
                <a:moveTo>
                  <a:pt x="2715479" y="1368622"/>
                </a:moveTo>
                <a:cubicBezTo>
                  <a:pt x="2726417" y="1357684"/>
                  <a:pt x="2715478" y="1346170"/>
                  <a:pt x="2737929" y="1346170"/>
                </a:cubicBezTo>
                <a:cubicBezTo>
                  <a:pt x="2737929" y="1340413"/>
                  <a:pt x="2735051" y="1334800"/>
                  <a:pt x="2732173" y="1329188"/>
                </a:cubicBezTo>
                <a:lnTo>
                  <a:pt x="2726612" y="1312781"/>
                </a:lnTo>
                <a:lnTo>
                  <a:pt x="2727856" y="1312781"/>
                </a:lnTo>
                <a:cubicBezTo>
                  <a:pt x="2729294" y="1312781"/>
                  <a:pt x="2732173" y="1312781"/>
                  <a:pt x="2737929" y="1312781"/>
                </a:cubicBezTo>
                <a:cubicBezTo>
                  <a:pt x="2737929" y="1312781"/>
                  <a:pt x="2737929" y="1312781"/>
                  <a:pt x="2737930" y="1301267"/>
                </a:cubicBezTo>
                <a:cubicBezTo>
                  <a:pt x="2732173" y="1301267"/>
                  <a:pt x="2729294" y="1301267"/>
                  <a:pt x="2727856" y="1302706"/>
                </a:cubicBezTo>
                <a:lnTo>
                  <a:pt x="2726474" y="1312376"/>
                </a:lnTo>
                <a:lnTo>
                  <a:pt x="2726417" y="1312205"/>
                </a:lnTo>
                <a:cubicBezTo>
                  <a:pt x="2714903" y="1312205"/>
                  <a:pt x="2714903" y="1323718"/>
                  <a:pt x="2714903" y="1323718"/>
                </a:cubicBezTo>
                <a:cubicBezTo>
                  <a:pt x="2726416" y="1335232"/>
                  <a:pt x="2726992" y="1345595"/>
                  <a:pt x="2726992" y="1345595"/>
                </a:cubicBezTo>
                <a:cubicBezTo>
                  <a:pt x="2726992" y="1345595"/>
                  <a:pt x="2704540" y="1334657"/>
                  <a:pt x="2693027" y="1357108"/>
                </a:cubicBezTo>
                <a:cubicBezTo>
                  <a:pt x="2703965" y="1357108"/>
                  <a:pt x="2703965" y="1357108"/>
                  <a:pt x="2715479" y="1368622"/>
                </a:cubicBezTo>
                <a:close/>
                <a:moveTo>
                  <a:pt x="2215213" y="1121655"/>
                </a:moveTo>
                <a:cubicBezTo>
                  <a:pt x="2226727" y="1121655"/>
                  <a:pt x="2226727" y="1133169"/>
                  <a:pt x="2226727" y="1121655"/>
                </a:cubicBezTo>
                <a:cubicBezTo>
                  <a:pt x="2238241" y="1110142"/>
                  <a:pt x="2238241" y="1110142"/>
                  <a:pt x="2237665" y="1087690"/>
                </a:cubicBezTo>
                <a:cubicBezTo>
                  <a:pt x="2226727" y="1099204"/>
                  <a:pt x="2215213" y="1110142"/>
                  <a:pt x="2215213" y="1121655"/>
                </a:cubicBezTo>
                <a:close/>
                <a:moveTo>
                  <a:pt x="2937259" y="1479485"/>
                </a:moveTo>
                <a:cubicBezTo>
                  <a:pt x="2937978" y="1480735"/>
                  <a:pt x="2939417" y="1481455"/>
                  <a:pt x="2942296" y="1481455"/>
                </a:cubicBezTo>
                <a:cubicBezTo>
                  <a:pt x="2942296" y="1469942"/>
                  <a:pt x="2942296" y="1469942"/>
                  <a:pt x="2942296" y="1469942"/>
                </a:cubicBezTo>
                <a:lnTo>
                  <a:pt x="2953810" y="1469942"/>
                </a:lnTo>
                <a:cubicBezTo>
                  <a:pt x="2942296" y="1469942"/>
                  <a:pt x="2942295" y="1458428"/>
                  <a:pt x="2930783" y="1459003"/>
                </a:cubicBezTo>
                <a:cubicBezTo>
                  <a:pt x="2939417" y="1467207"/>
                  <a:pt x="2935099" y="1475734"/>
                  <a:pt x="2937259" y="1479485"/>
                </a:cubicBezTo>
                <a:close/>
                <a:moveTo>
                  <a:pt x="2578467" y="1301842"/>
                </a:moveTo>
                <a:cubicBezTo>
                  <a:pt x="2578467" y="1301842"/>
                  <a:pt x="2578467" y="1301842"/>
                  <a:pt x="2579906" y="1300403"/>
                </a:cubicBezTo>
                <a:lnTo>
                  <a:pt x="2588490" y="1291820"/>
                </a:lnTo>
                <a:lnTo>
                  <a:pt x="2585879" y="1295438"/>
                </a:lnTo>
                <a:cubicBezTo>
                  <a:pt x="2584511" y="1295366"/>
                  <a:pt x="2584511" y="1295223"/>
                  <a:pt x="2589980" y="1300692"/>
                </a:cubicBezTo>
                <a:cubicBezTo>
                  <a:pt x="2589980" y="1300692"/>
                  <a:pt x="2589980" y="1300692"/>
                  <a:pt x="2601494" y="1312205"/>
                </a:cubicBezTo>
                <a:cubicBezTo>
                  <a:pt x="2601495" y="1301267"/>
                  <a:pt x="2601494" y="1289754"/>
                  <a:pt x="2589981" y="1289754"/>
                </a:cubicBezTo>
                <a:lnTo>
                  <a:pt x="2589784" y="1290026"/>
                </a:lnTo>
                <a:lnTo>
                  <a:pt x="2578971" y="1273347"/>
                </a:lnTo>
                <a:cubicBezTo>
                  <a:pt x="2576164" y="1267734"/>
                  <a:pt x="2573285" y="1262121"/>
                  <a:pt x="2567529" y="1256364"/>
                </a:cubicBezTo>
                <a:cubicBezTo>
                  <a:pt x="2567529" y="1267302"/>
                  <a:pt x="2556016" y="1289754"/>
                  <a:pt x="2578467" y="1301842"/>
                </a:cubicBezTo>
                <a:close/>
                <a:moveTo>
                  <a:pt x="2733612" y="1378696"/>
                </a:moveTo>
                <a:cubicBezTo>
                  <a:pt x="2735051" y="1380135"/>
                  <a:pt x="2737929" y="1380135"/>
                  <a:pt x="2737929" y="1380135"/>
                </a:cubicBezTo>
                <a:lnTo>
                  <a:pt x="2737929" y="1368622"/>
                </a:lnTo>
                <a:cubicBezTo>
                  <a:pt x="2732173" y="1374379"/>
                  <a:pt x="2732173" y="1377257"/>
                  <a:pt x="2733612" y="1378696"/>
                </a:cubicBezTo>
                <a:close/>
                <a:moveTo>
                  <a:pt x="2658486" y="1346170"/>
                </a:moveTo>
                <a:cubicBezTo>
                  <a:pt x="2658486" y="1346170"/>
                  <a:pt x="2661364" y="1343291"/>
                  <a:pt x="2662804" y="1340413"/>
                </a:cubicBezTo>
                <a:lnTo>
                  <a:pt x="2662851" y="1340064"/>
                </a:lnTo>
                <a:lnTo>
                  <a:pt x="2669496" y="1330770"/>
                </a:lnTo>
                <a:cubicBezTo>
                  <a:pt x="2672302" y="1326453"/>
                  <a:pt x="2675181" y="1323431"/>
                  <a:pt x="2680937" y="1323143"/>
                </a:cubicBezTo>
                <a:cubicBezTo>
                  <a:pt x="2670000" y="1334657"/>
                  <a:pt x="2658486" y="1334656"/>
                  <a:pt x="2658486" y="1334656"/>
                </a:cubicBezTo>
                <a:cubicBezTo>
                  <a:pt x="2661364" y="1334656"/>
                  <a:pt x="2662803" y="1335376"/>
                  <a:pt x="2663343" y="1336455"/>
                </a:cubicBezTo>
                <a:lnTo>
                  <a:pt x="2662851" y="1340064"/>
                </a:lnTo>
                <a:close/>
                <a:moveTo>
                  <a:pt x="2363163" y="1199948"/>
                </a:moveTo>
                <a:lnTo>
                  <a:pt x="2363143" y="1199383"/>
                </a:lnTo>
                <a:lnTo>
                  <a:pt x="2363163" y="1199372"/>
                </a:lnTo>
                <a:lnTo>
                  <a:pt x="2363236" y="1199743"/>
                </a:lnTo>
                <a:close/>
                <a:moveTo>
                  <a:pt x="2181248" y="1110142"/>
                </a:moveTo>
                <a:cubicBezTo>
                  <a:pt x="2192185" y="1099204"/>
                  <a:pt x="2203699" y="1099204"/>
                  <a:pt x="2203699" y="1087690"/>
                </a:cubicBezTo>
                <a:cubicBezTo>
                  <a:pt x="2192762" y="1099204"/>
                  <a:pt x="2181249" y="1076177"/>
                  <a:pt x="2181248" y="1087690"/>
                </a:cubicBezTo>
                <a:cubicBezTo>
                  <a:pt x="2192762" y="1087690"/>
                  <a:pt x="2181248" y="1098627"/>
                  <a:pt x="2181248" y="1110142"/>
                </a:cubicBezTo>
                <a:close/>
                <a:moveTo>
                  <a:pt x="2320203" y="1180518"/>
                </a:moveTo>
                <a:cubicBezTo>
                  <a:pt x="2323009" y="1183397"/>
                  <a:pt x="2328622" y="1183541"/>
                  <a:pt x="2328622" y="1178072"/>
                </a:cubicBezTo>
                <a:lnTo>
                  <a:pt x="2328622" y="1166558"/>
                </a:lnTo>
                <a:cubicBezTo>
                  <a:pt x="2340136" y="1177496"/>
                  <a:pt x="2328622" y="1177496"/>
                  <a:pt x="2340135" y="1178072"/>
                </a:cubicBezTo>
                <a:cubicBezTo>
                  <a:pt x="2351074" y="1178071"/>
                  <a:pt x="2340135" y="1166558"/>
                  <a:pt x="2328622" y="1166558"/>
                </a:cubicBezTo>
                <a:cubicBezTo>
                  <a:pt x="2317396" y="1172027"/>
                  <a:pt x="2317396" y="1177640"/>
                  <a:pt x="2320203" y="1180518"/>
                </a:cubicBezTo>
                <a:close/>
                <a:moveTo>
                  <a:pt x="2777796" y="1412301"/>
                </a:moveTo>
                <a:cubicBezTo>
                  <a:pt x="2778515" y="1413380"/>
                  <a:pt x="2779955" y="1414100"/>
                  <a:pt x="2782833" y="1414100"/>
                </a:cubicBezTo>
                <a:cubicBezTo>
                  <a:pt x="2782833" y="1402587"/>
                  <a:pt x="2782833" y="1402587"/>
                  <a:pt x="2794347" y="1402587"/>
                </a:cubicBezTo>
                <a:cubicBezTo>
                  <a:pt x="2794346" y="1391073"/>
                  <a:pt x="2782833" y="1402587"/>
                  <a:pt x="2782833" y="1391073"/>
                </a:cubicBezTo>
                <a:lnTo>
                  <a:pt x="2794346" y="1391073"/>
                </a:lnTo>
                <a:cubicBezTo>
                  <a:pt x="2783408" y="1380135"/>
                  <a:pt x="2771895" y="1391073"/>
                  <a:pt x="2771320" y="1402587"/>
                </a:cubicBezTo>
                <a:cubicBezTo>
                  <a:pt x="2779955" y="1402586"/>
                  <a:pt x="2775638" y="1409063"/>
                  <a:pt x="2777796" y="1412301"/>
                </a:cubicBezTo>
                <a:close/>
                <a:moveTo>
                  <a:pt x="3021740" y="1537296"/>
                </a:moveTo>
                <a:cubicBezTo>
                  <a:pt x="3021740" y="1526358"/>
                  <a:pt x="3021740" y="1526358"/>
                  <a:pt x="3033254" y="1514844"/>
                </a:cubicBezTo>
                <a:lnTo>
                  <a:pt x="3033253" y="1514269"/>
                </a:lnTo>
                <a:lnTo>
                  <a:pt x="3021740" y="1514269"/>
                </a:lnTo>
                <a:cubicBezTo>
                  <a:pt x="3032678" y="1525782"/>
                  <a:pt x="2998713" y="1525782"/>
                  <a:pt x="3010227" y="1525782"/>
                </a:cubicBezTo>
                <a:cubicBezTo>
                  <a:pt x="3010227" y="1525782"/>
                  <a:pt x="3021740" y="1525782"/>
                  <a:pt x="3021740" y="1537296"/>
                </a:cubicBezTo>
                <a:close/>
                <a:moveTo>
                  <a:pt x="2022360" y="1042787"/>
                </a:moveTo>
                <a:cubicBezTo>
                  <a:pt x="2044812" y="1042787"/>
                  <a:pt x="2033298" y="1042787"/>
                  <a:pt x="2044813" y="1031274"/>
                </a:cubicBezTo>
                <a:cubicBezTo>
                  <a:pt x="2010847" y="1031274"/>
                  <a:pt x="2044813" y="997884"/>
                  <a:pt x="2010847" y="1008823"/>
                </a:cubicBezTo>
                <a:cubicBezTo>
                  <a:pt x="2022360" y="1020336"/>
                  <a:pt x="2022360" y="1020336"/>
                  <a:pt x="2022360" y="1042787"/>
                </a:cubicBezTo>
                <a:close/>
                <a:moveTo>
                  <a:pt x="2351649" y="1210886"/>
                </a:moveTo>
                <a:cubicBezTo>
                  <a:pt x="2351649" y="1199948"/>
                  <a:pt x="2351649" y="1188434"/>
                  <a:pt x="2351649" y="1188434"/>
                </a:cubicBezTo>
                <a:cubicBezTo>
                  <a:pt x="2360284" y="1197069"/>
                  <a:pt x="2362443" y="1192752"/>
                  <a:pt x="2362983" y="1194910"/>
                </a:cubicBezTo>
                <a:lnTo>
                  <a:pt x="2363143" y="1199383"/>
                </a:lnTo>
                <a:lnTo>
                  <a:pt x="2353089" y="1205129"/>
                </a:lnTo>
                <a:cubicBezTo>
                  <a:pt x="2351649" y="1208007"/>
                  <a:pt x="2351649" y="1210886"/>
                  <a:pt x="2351649" y="1210886"/>
                </a:cubicBezTo>
                <a:close/>
                <a:moveTo>
                  <a:pt x="2670000" y="1368622"/>
                </a:moveTo>
                <a:cubicBezTo>
                  <a:pt x="2680937" y="1368622"/>
                  <a:pt x="2680937" y="1357684"/>
                  <a:pt x="2692452" y="1346170"/>
                </a:cubicBezTo>
                <a:cubicBezTo>
                  <a:pt x="2680937" y="1346169"/>
                  <a:pt x="2681512" y="1345594"/>
                  <a:pt x="2681512" y="1345594"/>
                </a:cubicBezTo>
                <a:cubicBezTo>
                  <a:pt x="2681512" y="1345594"/>
                  <a:pt x="2669999" y="1345595"/>
                  <a:pt x="2670000" y="1357108"/>
                </a:cubicBezTo>
                <a:cubicBezTo>
                  <a:pt x="2681512" y="1357108"/>
                  <a:pt x="2681512" y="1357108"/>
                  <a:pt x="2670000" y="1368622"/>
                </a:cubicBezTo>
                <a:close/>
                <a:moveTo>
                  <a:pt x="1919890" y="997885"/>
                </a:moveTo>
                <a:lnTo>
                  <a:pt x="1919890" y="997883"/>
                </a:lnTo>
                <a:lnTo>
                  <a:pt x="1919890" y="997884"/>
                </a:lnTo>
                <a:close/>
                <a:moveTo>
                  <a:pt x="2328622" y="1200524"/>
                </a:moveTo>
                <a:cubicBezTo>
                  <a:pt x="2340135" y="1178072"/>
                  <a:pt x="2294656" y="1189010"/>
                  <a:pt x="2306171" y="1166558"/>
                </a:cubicBezTo>
                <a:cubicBezTo>
                  <a:pt x="2294657" y="1166558"/>
                  <a:pt x="2306171" y="1189010"/>
                  <a:pt x="2306171" y="1189010"/>
                </a:cubicBezTo>
                <a:cubicBezTo>
                  <a:pt x="2317109" y="1189009"/>
                  <a:pt x="2328622" y="1200524"/>
                  <a:pt x="2328622" y="1200524"/>
                </a:cubicBezTo>
                <a:close/>
                <a:moveTo>
                  <a:pt x="2832125" y="1450305"/>
                </a:moveTo>
                <a:cubicBezTo>
                  <a:pt x="2834644" y="1450871"/>
                  <a:pt x="2837522" y="1450224"/>
                  <a:pt x="2840400" y="1447489"/>
                </a:cubicBezTo>
                <a:cubicBezTo>
                  <a:pt x="2828887" y="1447489"/>
                  <a:pt x="2828888" y="1435976"/>
                  <a:pt x="2828888" y="1435976"/>
                </a:cubicBezTo>
                <a:cubicBezTo>
                  <a:pt x="2820252" y="1435976"/>
                  <a:pt x="2824570" y="1448605"/>
                  <a:pt x="2832125" y="1450305"/>
                </a:cubicBezTo>
                <a:close/>
                <a:moveTo>
                  <a:pt x="2005090" y="1041348"/>
                </a:moveTo>
                <a:cubicBezTo>
                  <a:pt x="2007968" y="1042787"/>
                  <a:pt x="2010847" y="1042787"/>
                  <a:pt x="2010847" y="1042787"/>
                </a:cubicBezTo>
                <a:cubicBezTo>
                  <a:pt x="2010847" y="1042787"/>
                  <a:pt x="2022361" y="1031274"/>
                  <a:pt x="2010847" y="1031274"/>
                </a:cubicBezTo>
                <a:lnTo>
                  <a:pt x="1999334" y="1031274"/>
                </a:lnTo>
                <a:cubicBezTo>
                  <a:pt x="1999333" y="1037030"/>
                  <a:pt x="2002212" y="1039909"/>
                  <a:pt x="2005090" y="1041348"/>
                </a:cubicBezTo>
                <a:close/>
                <a:moveTo>
                  <a:pt x="1931403" y="1009398"/>
                </a:moveTo>
                <a:cubicBezTo>
                  <a:pt x="1942341" y="997884"/>
                  <a:pt x="1942342" y="1009398"/>
                  <a:pt x="1953855" y="1009398"/>
                </a:cubicBezTo>
                <a:cubicBezTo>
                  <a:pt x="1953855" y="997884"/>
                  <a:pt x="1942342" y="1009398"/>
                  <a:pt x="1942341" y="997884"/>
                </a:cubicBezTo>
                <a:cubicBezTo>
                  <a:pt x="1942341" y="997884"/>
                  <a:pt x="1931403" y="997884"/>
                  <a:pt x="1931403" y="1009398"/>
                </a:cubicBezTo>
                <a:close/>
                <a:moveTo>
                  <a:pt x="3054059" y="1569290"/>
                </a:moveTo>
                <a:cubicBezTo>
                  <a:pt x="3057396" y="1570541"/>
                  <a:pt x="3061605" y="1571260"/>
                  <a:pt x="3067218" y="1571260"/>
                </a:cubicBezTo>
                <a:cubicBezTo>
                  <a:pt x="3067218" y="1537296"/>
                  <a:pt x="3078732" y="1548809"/>
                  <a:pt x="3067218" y="1526358"/>
                </a:cubicBezTo>
                <a:cubicBezTo>
                  <a:pt x="3055705" y="1526358"/>
                  <a:pt x="3044767" y="1537296"/>
                  <a:pt x="3033253" y="1548809"/>
                </a:cubicBezTo>
                <a:cubicBezTo>
                  <a:pt x="3041889" y="1557013"/>
                  <a:pt x="3044047" y="1565540"/>
                  <a:pt x="3054059" y="1569290"/>
                </a:cubicBezTo>
                <a:close/>
                <a:moveTo>
                  <a:pt x="2919845" y="1503331"/>
                </a:moveTo>
                <a:cubicBezTo>
                  <a:pt x="2942295" y="1514844"/>
                  <a:pt x="2942295" y="1503331"/>
                  <a:pt x="2953810" y="1514844"/>
                </a:cubicBezTo>
                <a:cubicBezTo>
                  <a:pt x="2953810" y="1514844"/>
                  <a:pt x="2953810" y="1503331"/>
                  <a:pt x="2942295" y="1503331"/>
                </a:cubicBezTo>
                <a:cubicBezTo>
                  <a:pt x="2964748" y="1503331"/>
                  <a:pt x="2964748" y="1480879"/>
                  <a:pt x="2953810" y="1480879"/>
                </a:cubicBezTo>
                <a:cubicBezTo>
                  <a:pt x="2965323" y="1503331"/>
                  <a:pt x="2942295" y="1503331"/>
                  <a:pt x="2919845" y="1503331"/>
                </a:cubicBezTo>
                <a:close/>
                <a:moveTo>
                  <a:pt x="2805860" y="1448065"/>
                </a:moveTo>
                <a:cubicBezTo>
                  <a:pt x="2805861" y="1442309"/>
                  <a:pt x="2802982" y="1439431"/>
                  <a:pt x="2800103" y="1437991"/>
                </a:cubicBezTo>
                <a:lnTo>
                  <a:pt x="2795448" y="1436828"/>
                </a:lnTo>
                <a:lnTo>
                  <a:pt x="2794347" y="1425038"/>
                </a:lnTo>
                <a:lnTo>
                  <a:pt x="2794346" y="1436552"/>
                </a:lnTo>
                <a:lnTo>
                  <a:pt x="2795448" y="1436828"/>
                </a:lnTo>
                <a:lnTo>
                  <a:pt x="2795786" y="1440437"/>
                </a:lnTo>
                <a:cubicBezTo>
                  <a:pt x="2797225" y="1444755"/>
                  <a:pt x="2800103" y="1447777"/>
                  <a:pt x="2805860" y="1448065"/>
                </a:cubicBezTo>
                <a:close/>
                <a:moveTo>
                  <a:pt x="2374173" y="1236728"/>
                </a:moveTo>
                <a:cubicBezTo>
                  <a:pt x="2374424" y="1237295"/>
                  <a:pt x="2374532" y="1236647"/>
                  <a:pt x="2374676" y="1233913"/>
                </a:cubicBezTo>
                <a:cubicBezTo>
                  <a:pt x="2374676" y="1233913"/>
                  <a:pt x="2374677" y="1210885"/>
                  <a:pt x="2363163" y="1222398"/>
                </a:cubicBezTo>
                <a:cubicBezTo>
                  <a:pt x="2371366" y="1222399"/>
                  <a:pt x="2373417" y="1235028"/>
                  <a:pt x="2374173" y="1236728"/>
                </a:cubicBezTo>
                <a:close/>
                <a:moveTo>
                  <a:pt x="2680938" y="1391073"/>
                </a:moveTo>
                <a:cubicBezTo>
                  <a:pt x="2680938" y="1391073"/>
                  <a:pt x="2680938" y="1391073"/>
                  <a:pt x="2692452" y="1391073"/>
                </a:cubicBezTo>
                <a:cubicBezTo>
                  <a:pt x="2692451" y="1380135"/>
                  <a:pt x="2680937" y="1380135"/>
                  <a:pt x="2692452" y="1368622"/>
                </a:cubicBezTo>
                <a:cubicBezTo>
                  <a:pt x="2692452" y="1368622"/>
                  <a:pt x="2692452" y="1368622"/>
                  <a:pt x="2680937" y="1368622"/>
                </a:cubicBezTo>
                <a:cubicBezTo>
                  <a:pt x="2669424" y="1380135"/>
                  <a:pt x="2692452" y="1368622"/>
                  <a:pt x="2680938" y="1391073"/>
                </a:cubicBezTo>
                <a:close/>
                <a:moveTo>
                  <a:pt x="2476572" y="1290329"/>
                </a:moveTo>
                <a:cubicBezTo>
                  <a:pt x="2476572" y="1290329"/>
                  <a:pt x="2488085" y="1290329"/>
                  <a:pt x="2488085" y="1278816"/>
                </a:cubicBezTo>
                <a:cubicBezTo>
                  <a:pt x="2476572" y="1278816"/>
                  <a:pt x="2476572" y="1278816"/>
                  <a:pt x="2476572" y="1290329"/>
                </a:cubicBezTo>
                <a:close/>
                <a:moveTo>
                  <a:pt x="2010847" y="1065238"/>
                </a:moveTo>
                <a:cubicBezTo>
                  <a:pt x="2010847" y="1065238"/>
                  <a:pt x="2010847" y="1065238"/>
                  <a:pt x="2022361" y="1065239"/>
                </a:cubicBezTo>
                <a:cubicBezTo>
                  <a:pt x="2022361" y="1065239"/>
                  <a:pt x="2022361" y="1065239"/>
                  <a:pt x="2022360" y="1053725"/>
                </a:cubicBezTo>
                <a:cubicBezTo>
                  <a:pt x="2010847" y="1053725"/>
                  <a:pt x="2010847" y="1065238"/>
                  <a:pt x="2010847" y="1065238"/>
                </a:cubicBezTo>
                <a:close/>
                <a:moveTo>
                  <a:pt x="2260692" y="1189010"/>
                </a:moveTo>
                <a:cubicBezTo>
                  <a:pt x="2260692" y="1177496"/>
                  <a:pt x="2272206" y="1177496"/>
                  <a:pt x="2272206" y="1177496"/>
                </a:cubicBezTo>
                <a:cubicBezTo>
                  <a:pt x="2260692" y="1177496"/>
                  <a:pt x="2260692" y="1177496"/>
                  <a:pt x="2260692" y="1165983"/>
                </a:cubicBezTo>
                <a:cubicBezTo>
                  <a:pt x="2249179" y="1165983"/>
                  <a:pt x="2249179" y="1165983"/>
                  <a:pt x="2249179" y="1177496"/>
                </a:cubicBezTo>
                <a:cubicBezTo>
                  <a:pt x="2260692" y="1166558"/>
                  <a:pt x="2249179" y="1189010"/>
                  <a:pt x="2260692" y="1189010"/>
                </a:cubicBezTo>
                <a:close/>
                <a:moveTo>
                  <a:pt x="2215213" y="1166558"/>
                </a:moveTo>
                <a:cubicBezTo>
                  <a:pt x="2226726" y="1166558"/>
                  <a:pt x="2238240" y="1166558"/>
                  <a:pt x="2237664" y="1155045"/>
                </a:cubicBezTo>
                <a:cubicBezTo>
                  <a:pt x="2226726" y="1166558"/>
                  <a:pt x="2215213" y="1143531"/>
                  <a:pt x="2215213" y="1155045"/>
                </a:cubicBezTo>
                <a:close/>
                <a:moveTo>
                  <a:pt x="2340712" y="1233337"/>
                </a:moveTo>
                <a:cubicBezTo>
                  <a:pt x="2346180" y="1233336"/>
                  <a:pt x="2354672" y="1230458"/>
                  <a:pt x="2360357" y="1224773"/>
                </a:cubicBezTo>
                <a:lnTo>
                  <a:pt x="2362274" y="1221196"/>
                </a:lnTo>
                <a:lnTo>
                  <a:pt x="2363738" y="1221824"/>
                </a:lnTo>
                <a:lnTo>
                  <a:pt x="2362515" y="1220746"/>
                </a:lnTo>
                <a:lnTo>
                  <a:pt x="2366050" y="1214151"/>
                </a:lnTo>
                <a:lnTo>
                  <a:pt x="2363236" y="1199743"/>
                </a:lnTo>
                <a:lnTo>
                  <a:pt x="2367509" y="1187778"/>
                </a:lnTo>
                <a:lnTo>
                  <a:pt x="2375252" y="1188434"/>
                </a:lnTo>
                <a:lnTo>
                  <a:pt x="2370343" y="1179843"/>
                </a:lnTo>
                <a:lnTo>
                  <a:pt x="2373237" y="1171739"/>
                </a:lnTo>
                <a:lnTo>
                  <a:pt x="2373522" y="1166148"/>
                </a:lnTo>
                <a:lnTo>
                  <a:pt x="2374676" y="1165983"/>
                </a:lnTo>
                <a:lnTo>
                  <a:pt x="2373636" y="1163915"/>
                </a:lnTo>
                <a:lnTo>
                  <a:pt x="2374676" y="1143531"/>
                </a:lnTo>
                <a:cubicBezTo>
                  <a:pt x="2374676" y="1143531"/>
                  <a:pt x="2374676" y="1143531"/>
                  <a:pt x="2373237" y="1143531"/>
                </a:cubicBezTo>
                <a:lnTo>
                  <a:pt x="2364509" y="1143531"/>
                </a:lnTo>
                <a:lnTo>
                  <a:pt x="2374524" y="1139249"/>
                </a:lnTo>
                <a:cubicBezTo>
                  <a:pt x="2381296" y="1137630"/>
                  <a:pt x="2376979" y="1144107"/>
                  <a:pt x="2385615" y="1144107"/>
                </a:cubicBezTo>
                <a:cubicBezTo>
                  <a:pt x="2397129" y="1144107"/>
                  <a:pt x="2385615" y="1144107"/>
                  <a:pt x="2385614" y="1132593"/>
                </a:cubicBezTo>
                <a:cubicBezTo>
                  <a:pt x="2363163" y="1144107"/>
                  <a:pt x="2363163" y="1121655"/>
                  <a:pt x="2351650" y="1121655"/>
                </a:cubicBezTo>
                <a:cubicBezTo>
                  <a:pt x="2363163" y="1121655"/>
                  <a:pt x="2363163" y="1132593"/>
                  <a:pt x="2363163" y="1144107"/>
                </a:cubicBezTo>
                <a:lnTo>
                  <a:pt x="2363409" y="1144002"/>
                </a:lnTo>
                <a:lnTo>
                  <a:pt x="2368920" y="1154541"/>
                </a:lnTo>
                <a:lnTo>
                  <a:pt x="2373636" y="1163915"/>
                </a:lnTo>
                <a:lnTo>
                  <a:pt x="2373522" y="1166148"/>
                </a:lnTo>
                <a:lnTo>
                  <a:pt x="2364602" y="1167422"/>
                </a:lnTo>
                <a:lnTo>
                  <a:pt x="2363269" y="1176753"/>
                </a:lnTo>
                <a:lnTo>
                  <a:pt x="2363163" y="1176715"/>
                </a:lnTo>
                <a:lnTo>
                  <a:pt x="2363163" y="1166486"/>
                </a:lnTo>
                <a:cubicBezTo>
                  <a:pt x="2363163" y="1163680"/>
                  <a:pt x="2363163" y="1160801"/>
                  <a:pt x="2363163" y="1155045"/>
                </a:cubicBezTo>
                <a:cubicBezTo>
                  <a:pt x="2351650" y="1155045"/>
                  <a:pt x="2340135" y="1155045"/>
                  <a:pt x="2329773" y="1154470"/>
                </a:cubicBezTo>
                <a:cubicBezTo>
                  <a:pt x="2329774" y="1165407"/>
                  <a:pt x="2340712" y="1165406"/>
                  <a:pt x="2352225" y="1176921"/>
                </a:cubicBezTo>
                <a:cubicBezTo>
                  <a:pt x="2352225" y="1165406"/>
                  <a:pt x="2340712" y="1165406"/>
                  <a:pt x="2352225" y="1165406"/>
                </a:cubicBezTo>
                <a:cubicBezTo>
                  <a:pt x="2360860" y="1165406"/>
                  <a:pt x="2356543" y="1171883"/>
                  <a:pt x="2358701" y="1175121"/>
                </a:cubicBezTo>
                <a:lnTo>
                  <a:pt x="2363163" y="1176715"/>
                </a:lnTo>
                <a:lnTo>
                  <a:pt x="2363163" y="1177496"/>
                </a:lnTo>
                <a:lnTo>
                  <a:pt x="2363269" y="1176753"/>
                </a:lnTo>
                <a:lnTo>
                  <a:pt x="2363739" y="1176921"/>
                </a:lnTo>
                <a:cubicBezTo>
                  <a:pt x="2363739" y="1176921"/>
                  <a:pt x="2366617" y="1176921"/>
                  <a:pt x="2369495" y="1178360"/>
                </a:cubicBezTo>
                <a:lnTo>
                  <a:pt x="2370343" y="1179843"/>
                </a:lnTo>
                <a:lnTo>
                  <a:pt x="2367509" y="1187778"/>
                </a:lnTo>
                <a:lnTo>
                  <a:pt x="2358269" y="1186995"/>
                </a:lnTo>
                <a:cubicBezTo>
                  <a:pt x="2352656" y="1185556"/>
                  <a:pt x="2347044" y="1182677"/>
                  <a:pt x="2341287" y="1176921"/>
                </a:cubicBezTo>
                <a:cubicBezTo>
                  <a:pt x="2352225" y="1187859"/>
                  <a:pt x="2341287" y="1199372"/>
                  <a:pt x="2329773" y="1221823"/>
                </a:cubicBezTo>
                <a:cubicBezTo>
                  <a:pt x="2352801" y="1221824"/>
                  <a:pt x="2329773" y="1210310"/>
                  <a:pt x="2341287" y="1210310"/>
                </a:cubicBezTo>
                <a:cubicBezTo>
                  <a:pt x="2346756" y="1210310"/>
                  <a:pt x="2349491" y="1210310"/>
                  <a:pt x="2352297" y="1211749"/>
                </a:cubicBezTo>
                <a:lnTo>
                  <a:pt x="2362515" y="1220746"/>
                </a:lnTo>
                <a:lnTo>
                  <a:pt x="2362274" y="1221196"/>
                </a:lnTo>
                <a:lnTo>
                  <a:pt x="2353664" y="1217506"/>
                </a:lnTo>
                <a:cubicBezTo>
                  <a:pt x="2352225" y="1216067"/>
                  <a:pt x="2352225" y="1216067"/>
                  <a:pt x="2352225" y="1221824"/>
                </a:cubicBezTo>
                <a:cubicBezTo>
                  <a:pt x="2352225" y="1221824"/>
                  <a:pt x="2340712" y="1221824"/>
                  <a:pt x="2340712" y="1233337"/>
                </a:cubicBezTo>
                <a:close/>
                <a:moveTo>
                  <a:pt x="2499024" y="1312781"/>
                </a:moveTo>
                <a:cubicBezTo>
                  <a:pt x="2499024" y="1301267"/>
                  <a:pt x="2499024" y="1301267"/>
                  <a:pt x="2510537" y="1312781"/>
                </a:cubicBezTo>
                <a:cubicBezTo>
                  <a:pt x="2510537" y="1301267"/>
                  <a:pt x="2510537" y="1301267"/>
                  <a:pt x="2499024" y="1301267"/>
                </a:cubicBezTo>
                <a:cubicBezTo>
                  <a:pt x="2499024" y="1301267"/>
                  <a:pt x="2488084" y="1301267"/>
                  <a:pt x="2499024" y="1312781"/>
                </a:cubicBezTo>
                <a:close/>
                <a:moveTo>
                  <a:pt x="2272206" y="1200524"/>
                </a:moveTo>
                <a:lnTo>
                  <a:pt x="2274732" y="1189945"/>
                </a:lnTo>
                <a:lnTo>
                  <a:pt x="2277063" y="1190809"/>
                </a:lnTo>
                <a:cubicBezTo>
                  <a:pt x="2278682" y="1194047"/>
                  <a:pt x="2272206" y="1200524"/>
                  <a:pt x="2272206" y="1200524"/>
                </a:cubicBezTo>
                <a:close/>
                <a:moveTo>
                  <a:pt x="1896863" y="1020336"/>
                </a:moveTo>
                <a:cubicBezTo>
                  <a:pt x="1908377" y="1008823"/>
                  <a:pt x="1908377" y="1020336"/>
                  <a:pt x="1908377" y="1020336"/>
                </a:cubicBezTo>
                <a:cubicBezTo>
                  <a:pt x="1908376" y="1012132"/>
                  <a:pt x="1902224" y="1003605"/>
                  <a:pt x="1908619" y="999854"/>
                </a:cubicBezTo>
                <a:lnTo>
                  <a:pt x="1919890" y="997885"/>
                </a:lnTo>
                <a:lnTo>
                  <a:pt x="1919890" y="998460"/>
                </a:lnTo>
                <a:cubicBezTo>
                  <a:pt x="1931404" y="998460"/>
                  <a:pt x="1931404" y="998460"/>
                  <a:pt x="1931403" y="986946"/>
                </a:cubicBezTo>
                <a:cubicBezTo>
                  <a:pt x="1919890" y="986947"/>
                  <a:pt x="1931404" y="975433"/>
                  <a:pt x="1919890" y="975433"/>
                </a:cubicBezTo>
                <a:cubicBezTo>
                  <a:pt x="1919890" y="980902"/>
                  <a:pt x="1919890" y="983637"/>
                  <a:pt x="1919890" y="986515"/>
                </a:cubicBezTo>
                <a:lnTo>
                  <a:pt x="1919890" y="997883"/>
                </a:lnTo>
                <a:lnTo>
                  <a:pt x="1916382" y="992847"/>
                </a:lnTo>
                <a:cubicBezTo>
                  <a:pt x="1910067" y="990688"/>
                  <a:pt x="1897439" y="995006"/>
                  <a:pt x="1897439" y="986371"/>
                </a:cubicBezTo>
                <a:cubicBezTo>
                  <a:pt x="1885924" y="997884"/>
                  <a:pt x="1908376" y="997884"/>
                  <a:pt x="1896863" y="1020336"/>
                </a:cubicBezTo>
                <a:close/>
                <a:moveTo>
                  <a:pt x="2777652" y="1456988"/>
                </a:moveTo>
                <a:cubicBezTo>
                  <a:pt x="2780530" y="1458427"/>
                  <a:pt x="2783409" y="1458427"/>
                  <a:pt x="2783409" y="1458427"/>
                </a:cubicBezTo>
                <a:cubicBezTo>
                  <a:pt x="2783409" y="1435976"/>
                  <a:pt x="2783409" y="1458427"/>
                  <a:pt x="2771895" y="1446914"/>
                </a:cubicBezTo>
                <a:cubicBezTo>
                  <a:pt x="2771895" y="1452671"/>
                  <a:pt x="2774773" y="1455549"/>
                  <a:pt x="2777652" y="1456988"/>
                </a:cubicBezTo>
                <a:close/>
                <a:moveTo>
                  <a:pt x="1954431" y="1054301"/>
                </a:moveTo>
                <a:lnTo>
                  <a:pt x="1952057" y="1048010"/>
                </a:lnTo>
                <a:lnTo>
                  <a:pt x="1952991" y="1048543"/>
                </a:lnTo>
                <a:cubicBezTo>
                  <a:pt x="1954431" y="1051422"/>
                  <a:pt x="1954431" y="1054301"/>
                  <a:pt x="1954431" y="1054301"/>
                </a:cubicBezTo>
                <a:close/>
                <a:moveTo>
                  <a:pt x="2658486" y="1403163"/>
                </a:moveTo>
                <a:cubicBezTo>
                  <a:pt x="2658486" y="1403163"/>
                  <a:pt x="2670000" y="1403163"/>
                  <a:pt x="2670000" y="1391649"/>
                </a:cubicBezTo>
                <a:cubicBezTo>
                  <a:pt x="2658486" y="1391649"/>
                  <a:pt x="2658486" y="1380135"/>
                  <a:pt x="2658486" y="1380135"/>
                </a:cubicBezTo>
                <a:cubicBezTo>
                  <a:pt x="2658486" y="1380135"/>
                  <a:pt x="2635458" y="1368622"/>
                  <a:pt x="2646973" y="1380135"/>
                </a:cubicBezTo>
                <a:cubicBezTo>
                  <a:pt x="2646973" y="1380135"/>
                  <a:pt x="2635458" y="1391649"/>
                  <a:pt x="2646973" y="1391649"/>
                </a:cubicBezTo>
                <a:cubicBezTo>
                  <a:pt x="2658486" y="1380711"/>
                  <a:pt x="2658486" y="1391649"/>
                  <a:pt x="2658486" y="1403163"/>
                </a:cubicBezTo>
                <a:close/>
                <a:moveTo>
                  <a:pt x="2033875" y="1098628"/>
                </a:moveTo>
                <a:cubicBezTo>
                  <a:pt x="2044813" y="1098628"/>
                  <a:pt x="2044813" y="1098628"/>
                  <a:pt x="2056326" y="1098628"/>
                </a:cubicBezTo>
                <a:cubicBezTo>
                  <a:pt x="2056325" y="1076176"/>
                  <a:pt x="2044812" y="1087690"/>
                  <a:pt x="2033875" y="1098628"/>
                </a:cubicBezTo>
                <a:close/>
                <a:moveTo>
                  <a:pt x="2397128" y="1278816"/>
                </a:moveTo>
                <a:cubicBezTo>
                  <a:pt x="2408066" y="1278816"/>
                  <a:pt x="2408066" y="1267303"/>
                  <a:pt x="2419579" y="1267302"/>
                </a:cubicBezTo>
                <a:cubicBezTo>
                  <a:pt x="2419579" y="1256364"/>
                  <a:pt x="2408642" y="1267302"/>
                  <a:pt x="2419579" y="1256364"/>
                </a:cubicBezTo>
                <a:cubicBezTo>
                  <a:pt x="2397129" y="1256365"/>
                  <a:pt x="2408642" y="1267302"/>
                  <a:pt x="2397128" y="1278816"/>
                </a:cubicBezTo>
                <a:close/>
                <a:moveTo>
                  <a:pt x="2896818" y="1526358"/>
                </a:moveTo>
                <a:cubicBezTo>
                  <a:pt x="2907755" y="1526358"/>
                  <a:pt x="2907755" y="1514844"/>
                  <a:pt x="2919269" y="1514844"/>
                </a:cubicBezTo>
                <a:cubicBezTo>
                  <a:pt x="2908331" y="1492393"/>
                  <a:pt x="2896817" y="1492393"/>
                  <a:pt x="2896818" y="1526358"/>
                </a:cubicBezTo>
                <a:close/>
                <a:moveTo>
                  <a:pt x="2374677" y="1267878"/>
                </a:moveTo>
                <a:cubicBezTo>
                  <a:pt x="2385615" y="1278816"/>
                  <a:pt x="2397128" y="1278816"/>
                  <a:pt x="2397129" y="1256365"/>
                </a:cubicBezTo>
                <a:cubicBezTo>
                  <a:pt x="2385614" y="1256364"/>
                  <a:pt x="2374101" y="1256364"/>
                  <a:pt x="2374677" y="1267878"/>
                </a:cubicBezTo>
                <a:close/>
                <a:moveTo>
                  <a:pt x="1942917" y="1054301"/>
                </a:moveTo>
                <a:lnTo>
                  <a:pt x="1954431" y="1054301"/>
                </a:lnTo>
                <a:cubicBezTo>
                  <a:pt x="1954431" y="1048688"/>
                  <a:pt x="1955834" y="1043758"/>
                  <a:pt x="1957939" y="1039702"/>
                </a:cubicBezTo>
                <a:lnTo>
                  <a:pt x="1964882" y="1031277"/>
                </a:lnTo>
                <a:lnTo>
                  <a:pt x="1965369" y="1031274"/>
                </a:lnTo>
                <a:lnTo>
                  <a:pt x="1965255" y="1030825"/>
                </a:lnTo>
                <a:lnTo>
                  <a:pt x="1965656" y="1030338"/>
                </a:lnTo>
                <a:cubicBezTo>
                  <a:pt x="1971269" y="1026092"/>
                  <a:pt x="1976882" y="1026092"/>
                  <a:pt x="1976883" y="1031849"/>
                </a:cubicBezTo>
                <a:cubicBezTo>
                  <a:pt x="1976882" y="1020336"/>
                  <a:pt x="1999333" y="1020335"/>
                  <a:pt x="2010847" y="1020336"/>
                </a:cubicBezTo>
                <a:cubicBezTo>
                  <a:pt x="1999333" y="1008823"/>
                  <a:pt x="1999334" y="997884"/>
                  <a:pt x="1999333" y="986371"/>
                </a:cubicBezTo>
                <a:cubicBezTo>
                  <a:pt x="1988395" y="986371"/>
                  <a:pt x="1988396" y="997309"/>
                  <a:pt x="1976882" y="1008823"/>
                </a:cubicBezTo>
                <a:lnTo>
                  <a:pt x="1965369" y="997309"/>
                </a:lnTo>
                <a:cubicBezTo>
                  <a:pt x="1959613" y="1003066"/>
                  <a:pt x="1959613" y="1008679"/>
                  <a:pt x="1961051" y="1014291"/>
                </a:cubicBezTo>
                <a:lnTo>
                  <a:pt x="1965255" y="1030825"/>
                </a:lnTo>
                <a:lnTo>
                  <a:pt x="1964882" y="1031277"/>
                </a:lnTo>
                <a:lnTo>
                  <a:pt x="1955366" y="1031346"/>
                </a:lnTo>
                <a:cubicBezTo>
                  <a:pt x="1953999" y="1031417"/>
                  <a:pt x="1954143" y="1031562"/>
                  <a:pt x="1954431" y="1031849"/>
                </a:cubicBezTo>
                <a:cubicBezTo>
                  <a:pt x="1948675" y="1037318"/>
                  <a:pt x="1948674" y="1040053"/>
                  <a:pt x="1950113" y="1042859"/>
                </a:cubicBezTo>
                <a:lnTo>
                  <a:pt x="1952057" y="1048010"/>
                </a:lnTo>
                <a:lnTo>
                  <a:pt x="1942918" y="1042787"/>
                </a:lnTo>
                <a:cubicBezTo>
                  <a:pt x="1942917" y="1054301"/>
                  <a:pt x="1942917" y="1054301"/>
                  <a:pt x="1942917" y="1054301"/>
                </a:cubicBezTo>
                <a:close/>
                <a:moveTo>
                  <a:pt x="2362659" y="1263794"/>
                </a:moveTo>
                <a:cubicBezTo>
                  <a:pt x="2364962" y="1265899"/>
                  <a:pt x="2368488" y="1267302"/>
                  <a:pt x="2374101" y="1267302"/>
                </a:cubicBezTo>
                <a:cubicBezTo>
                  <a:pt x="2363163" y="1267302"/>
                  <a:pt x="2363163" y="1233913"/>
                  <a:pt x="2351649" y="1244851"/>
                </a:cubicBezTo>
                <a:cubicBezTo>
                  <a:pt x="2359853" y="1244851"/>
                  <a:pt x="2355751" y="1257480"/>
                  <a:pt x="2362659" y="1263794"/>
                </a:cubicBezTo>
                <a:close/>
                <a:moveTo>
                  <a:pt x="2794346" y="1481455"/>
                </a:moveTo>
                <a:lnTo>
                  <a:pt x="2794347" y="1469941"/>
                </a:lnTo>
                <a:cubicBezTo>
                  <a:pt x="2783408" y="1469942"/>
                  <a:pt x="2783408" y="1480879"/>
                  <a:pt x="2794346" y="1481455"/>
                </a:cubicBezTo>
                <a:close/>
                <a:moveTo>
                  <a:pt x="2158221" y="1166558"/>
                </a:moveTo>
                <a:cubicBezTo>
                  <a:pt x="2169735" y="1166558"/>
                  <a:pt x="2169735" y="1166558"/>
                  <a:pt x="2181249" y="1166558"/>
                </a:cubicBezTo>
                <a:cubicBezTo>
                  <a:pt x="2181248" y="1155045"/>
                  <a:pt x="2169735" y="1155045"/>
                  <a:pt x="2169735" y="1155045"/>
                </a:cubicBezTo>
                <a:cubicBezTo>
                  <a:pt x="2169735" y="1166558"/>
                  <a:pt x="2158221" y="1155045"/>
                  <a:pt x="2158221" y="1166558"/>
                </a:cubicBezTo>
                <a:close/>
                <a:moveTo>
                  <a:pt x="2010847" y="1098628"/>
                </a:moveTo>
                <a:cubicBezTo>
                  <a:pt x="1999333" y="1087690"/>
                  <a:pt x="2022360" y="1098628"/>
                  <a:pt x="2022360" y="1087115"/>
                </a:cubicBezTo>
                <a:cubicBezTo>
                  <a:pt x="2010847" y="1087115"/>
                  <a:pt x="1988395" y="1087114"/>
                  <a:pt x="2010847" y="1098628"/>
                </a:cubicBezTo>
                <a:close/>
                <a:moveTo>
                  <a:pt x="2256014" y="1222705"/>
                </a:moveTo>
                <a:cubicBezTo>
                  <a:pt x="2256374" y="1225170"/>
                  <a:pt x="2257814" y="1225854"/>
                  <a:pt x="2260692" y="1222975"/>
                </a:cubicBezTo>
                <a:cubicBezTo>
                  <a:pt x="2260692" y="1222975"/>
                  <a:pt x="2272205" y="1222975"/>
                  <a:pt x="2260692" y="1211461"/>
                </a:cubicBezTo>
                <a:cubicBezTo>
                  <a:pt x="2283143" y="1200523"/>
                  <a:pt x="2294657" y="1200524"/>
                  <a:pt x="2294656" y="1222975"/>
                </a:cubicBezTo>
                <a:cubicBezTo>
                  <a:pt x="2306171" y="1222975"/>
                  <a:pt x="2294656" y="1211461"/>
                  <a:pt x="2306171" y="1211461"/>
                </a:cubicBezTo>
                <a:cubicBezTo>
                  <a:pt x="2294656" y="1233913"/>
                  <a:pt x="2317684" y="1244851"/>
                  <a:pt x="2329198" y="1234488"/>
                </a:cubicBezTo>
                <a:cubicBezTo>
                  <a:pt x="2329197" y="1212037"/>
                  <a:pt x="2306746" y="1189009"/>
                  <a:pt x="2295233" y="1200524"/>
                </a:cubicBezTo>
                <a:cubicBezTo>
                  <a:pt x="2295233" y="1178071"/>
                  <a:pt x="2283718" y="1189009"/>
                  <a:pt x="2295233" y="1166558"/>
                </a:cubicBezTo>
                <a:cubicBezTo>
                  <a:pt x="2272780" y="1166558"/>
                  <a:pt x="2306746" y="1144107"/>
                  <a:pt x="2295233" y="1132593"/>
                </a:cubicBezTo>
                <a:cubicBezTo>
                  <a:pt x="2295233" y="1143531"/>
                  <a:pt x="2295233" y="1121080"/>
                  <a:pt x="2295233" y="1121080"/>
                </a:cubicBezTo>
                <a:lnTo>
                  <a:pt x="2290226" y="1129841"/>
                </a:lnTo>
                <a:lnTo>
                  <a:pt x="2283719" y="1132593"/>
                </a:lnTo>
                <a:cubicBezTo>
                  <a:pt x="2283719" y="1132593"/>
                  <a:pt x="2286597" y="1132593"/>
                  <a:pt x="2289476" y="1131154"/>
                </a:cubicBezTo>
                <a:lnTo>
                  <a:pt x="2290226" y="1129841"/>
                </a:lnTo>
                <a:lnTo>
                  <a:pt x="2290376" y="1129778"/>
                </a:lnTo>
                <a:cubicBezTo>
                  <a:pt x="2295233" y="1131478"/>
                  <a:pt x="2295233" y="1144107"/>
                  <a:pt x="2295233" y="1144107"/>
                </a:cubicBezTo>
                <a:cubicBezTo>
                  <a:pt x="2283719" y="1132593"/>
                  <a:pt x="2295233" y="1144107"/>
                  <a:pt x="2283719" y="1144107"/>
                </a:cubicBezTo>
                <a:cubicBezTo>
                  <a:pt x="2283718" y="1155332"/>
                  <a:pt x="2280840" y="1166558"/>
                  <a:pt x="2277962" y="1176416"/>
                </a:cubicBezTo>
                <a:lnTo>
                  <a:pt x="2274732" y="1189945"/>
                </a:lnTo>
                <a:lnTo>
                  <a:pt x="2272206" y="1189009"/>
                </a:lnTo>
                <a:cubicBezTo>
                  <a:pt x="2260692" y="1200524"/>
                  <a:pt x="2272206" y="1200524"/>
                  <a:pt x="2272206" y="1200524"/>
                </a:cubicBezTo>
                <a:cubicBezTo>
                  <a:pt x="2263571" y="1191888"/>
                  <a:pt x="2254935" y="1215311"/>
                  <a:pt x="2256014" y="1222705"/>
                </a:cubicBezTo>
                <a:close/>
                <a:moveTo>
                  <a:pt x="2454120" y="1323718"/>
                </a:moveTo>
                <a:cubicBezTo>
                  <a:pt x="2465058" y="1323719"/>
                  <a:pt x="2465058" y="1335232"/>
                  <a:pt x="2476571" y="1323719"/>
                </a:cubicBezTo>
                <a:cubicBezTo>
                  <a:pt x="2488085" y="1323719"/>
                  <a:pt x="2476571" y="1323719"/>
                  <a:pt x="2476572" y="1312205"/>
                </a:cubicBezTo>
                <a:cubicBezTo>
                  <a:pt x="2465058" y="1312205"/>
                  <a:pt x="2465058" y="1323719"/>
                  <a:pt x="2454120" y="1323718"/>
                </a:cubicBezTo>
                <a:close/>
                <a:moveTo>
                  <a:pt x="3089669" y="1638615"/>
                </a:moveTo>
                <a:cubicBezTo>
                  <a:pt x="3089669" y="1638615"/>
                  <a:pt x="3089669" y="1638615"/>
                  <a:pt x="3101183" y="1638615"/>
                </a:cubicBezTo>
                <a:cubicBezTo>
                  <a:pt x="3101184" y="1627102"/>
                  <a:pt x="3089670" y="1615588"/>
                  <a:pt x="3089669" y="1627102"/>
                </a:cubicBezTo>
                <a:cubicBezTo>
                  <a:pt x="3089669" y="1627102"/>
                  <a:pt x="3089669" y="1627102"/>
                  <a:pt x="3089669" y="1638615"/>
                </a:cubicBezTo>
                <a:close/>
                <a:moveTo>
                  <a:pt x="2748867" y="1469941"/>
                </a:moveTo>
                <a:cubicBezTo>
                  <a:pt x="2760382" y="1447489"/>
                  <a:pt x="2748867" y="1447489"/>
                  <a:pt x="2748867" y="1425038"/>
                </a:cubicBezTo>
                <a:cubicBezTo>
                  <a:pt x="2737930" y="1435976"/>
                  <a:pt x="2737930" y="1458427"/>
                  <a:pt x="2748867" y="1469941"/>
                </a:cubicBezTo>
                <a:close/>
                <a:moveTo>
                  <a:pt x="2612432" y="1402587"/>
                </a:moveTo>
                <a:cubicBezTo>
                  <a:pt x="2612432" y="1402587"/>
                  <a:pt x="2623945" y="1402587"/>
                  <a:pt x="2623945" y="1391073"/>
                </a:cubicBezTo>
                <a:close/>
                <a:moveTo>
                  <a:pt x="2499592" y="1346708"/>
                </a:moveTo>
                <a:lnTo>
                  <a:pt x="2499502" y="1346225"/>
                </a:lnTo>
                <a:lnTo>
                  <a:pt x="2499599" y="1346170"/>
                </a:lnTo>
                <a:close/>
                <a:moveTo>
                  <a:pt x="2499591" y="1346744"/>
                </a:moveTo>
                <a:lnTo>
                  <a:pt x="2499592" y="1346708"/>
                </a:lnTo>
                <a:lnTo>
                  <a:pt x="2499599" y="1346746"/>
                </a:lnTo>
                <a:close/>
                <a:moveTo>
                  <a:pt x="2408642" y="1301842"/>
                </a:moveTo>
                <a:cubicBezTo>
                  <a:pt x="2408642" y="1290329"/>
                  <a:pt x="2408642" y="1290329"/>
                  <a:pt x="2420155" y="1290329"/>
                </a:cubicBezTo>
                <a:lnTo>
                  <a:pt x="2408642" y="1278816"/>
                </a:lnTo>
                <a:lnTo>
                  <a:pt x="2408642" y="1290329"/>
                </a:lnTo>
                <a:cubicBezTo>
                  <a:pt x="2408642" y="1290329"/>
                  <a:pt x="2397129" y="1290329"/>
                  <a:pt x="2408642" y="1301842"/>
                </a:cubicBezTo>
                <a:close/>
                <a:moveTo>
                  <a:pt x="2493842" y="1345307"/>
                </a:moveTo>
                <a:cubicBezTo>
                  <a:pt x="2490963" y="1343867"/>
                  <a:pt x="2488084" y="1340989"/>
                  <a:pt x="2488084" y="1335232"/>
                </a:cubicBezTo>
                <a:cubicBezTo>
                  <a:pt x="2493554" y="1335232"/>
                  <a:pt x="2496288" y="1335232"/>
                  <a:pt x="2497728" y="1336671"/>
                </a:cubicBezTo>
                <a:lnTo>
                  <a:pt x="2499502" y="1346225"/>
                </a:lnTo>
                <a:lnTo>
                  <a:pt x="2498897" y="1346571"/>
                </a:lnTo>
                <a:close/>
                <a:moveTo>
                  <a:pt x="2032075" y="1119676"/>
                </a:moveTo>
                <a:cubicBezTo>
                  <a:pt x="2035313" y="1120935"/>
                  <a:pt x="2039630" y="1121655"/>
                  <a:pt x="2045387" y="1121655"/>
                </a:cubicBezTo>
                <a:cubicBezTo>
                  <a:pt x="2045388" y="1110142"/>
                  <a:pt x="2033875" y="1110142"/>
                  <a:pt x="2033875" y="1110142"/>
                </a:cubicBezTo>
                <a:cubicBezTo>
                  <a:pt x="2033875" y="1110142"/>
                  <a:pt x="2033875" y="1098628"/>
                  <a:pt x="2022360" y="1098628"/>
                </a:cubicBezTo>
                <a:cubicBezTo>
                  <a:pt x="2022360" y="1107263"/>
                  <a:pt x="2022360" y="1115898"/>
                  <a:pt x="2032075" y="1119676"/>
                </a:cubicBezTo>
                <a:close/>
                <a:moveTo>
                  <a:pt x="1886501" y="1053725"/>
                </a:moveTo>
                <a:cubicBezTo>
                  <a:pt x="1897439" y="1053725"/>
                  <a:pt x="1897439" y="1053725"/>
                  <a:pt x="1908952" y="1053725"/>
                </a:cubicBezTo>
                <a:cubicBezTo>
                  <a:pt x="1897439" y="1053725"/>
                  <a:pt x="1897438" y="1031273"/>
                  <a:pt x="1897438" y="1031273"/>
                </a:cubicBezTo>
                <a:cubicBezTo>
                  <a:pt x="1897439" y="1042787"/>
                  <a:pt x="1885925" y="1042787"/>
                  <a:pt x="1886501" y="1053725"/>
                </a:cubicBezTo>
                <a:close/>
                <a:moveTo>
                  <a:pt x="2346792" y="1281703"/>
                </a:moveTo>
                <a:cubicBezTo>
                  <a:pt x="2347331" y="1282414"/>
                  <a:pt x="2348771" y="1281694"/>
                  <a:pt x="2351649" y="1278816"/>
                </a:cubicBezTo>
                <a:cubicBezTo>
                  <a:pt x="2351649" y="1278816"/>
                  <a:pt x="2351649" y="1278816"/>
                  <a:pt x="2351649" y="1267302"/>
                </a:cubicBezTo>
                <a:cubicBezTo>
                  <a:pt x="2363163" y="1278816"/>
                  <a:pt x="2351649" y="1256364"/>
                  <a:pt x="2351649" y="1256364"/>
                </a:cubicBezTo>
                <a:cubicBezTo>
                  <a:pt x="2351649" y="1264567"/>
                  <a:pt x="2345173" y="1279571"/>
                  <a:pt x="2346792" y="1281703"/>
                </a:cubicBezTo>
                <a:close/>
                <a:moveTo>
                  <a:pt x="2658486" y="1437409"/>
                </a:moveTo>
                <a:lnTo>
                  <a:pt x="2657675" y="1436803"/>
                </a:lnTo>
                <a:lnTo>
                  <a:pt x="2658486" y="1435976"/>
                </a:lnTo>
                <a:close/>
                <a:moveTo>
                  <a:pt x="2999289" y="1616164"/>
                </a:moveTo>
                <a:cubicBezTo>
                  <a:pt x="3010227" y="1616164"/>
                  <a:pt x="3033254" y="1616164"/>
                  <a:pt x="3033254" y="1604651"/>
                </a:cubicBezTo>
                <a:cubicBezTo>
                  <a:pt x="3022316" y="1604650"/>
                  <a:pt x="3010802" y="1616164"/>
                  <a:pt x="3010802" y="1604650"/>
                </a:cubicBezTo>
                <a:cubicBezTo>
                  <a:pt x="2999289" y="1604650"/>
                  <a:pt x="3010802" y="1604650"/>
                  <a:pt x="2999289" y="1616164"/>
                </a:cubicBezTo>
                <a:close/>
                <a:moveTo>
                  <a:pt x="1841022" y="1042787"/>
                </a:moveTo>
                <a:cubicBezTo>
                  <a:pt x="1851960" y="1031274"/>
                  <a:pt x="1863473" y="1042787"/>
                  <a:pt x="1863473" y="1031274"/>
                </a:cubicBezTo>
                <a:cubicBezTo>
                  <a:pt x="1851960" y="1031274"/>
                  <a:pt x="1851960" y="1031274"/>
                  <a:pt x="1851960" y="1031274"/>
                </a:cubicBezTo>
                <a:cubicBezTo>
                  <a:pt x="1851960" y="1031274"/>
                  <a:pt x="1840447" y="1031274"/>
                  <a:pt x="1841022" y="1042787"/>
                </a:cubicBezTo>
                <a:close/>
                <a:moveTo>
                  <a:pt x="2635458" y="1436552"/>
                </a:moveTo>
                <a:cubicBezTo>
                  <a:pt x="2646972" y="1436552"/>
                  <a:pt x="2646972" y="1436552"/>
                  <a:pt x="2646972" y="1436552"/>
                </a:cubicBezTo>
                <a:cubicBezTo>
                  <a:pt x="2646972" y="1436552"/>
                  <a:pt x="2646972" y="1436552"/>
                  <a:pt x="2646972" y="1425038"/>
                </a:cubicBezTo>
                <a:cubicBezTo>
                  <a:pt x="2635458" y="1425038"/>
                  <a:pt x="2646973" y="1435976"/>
                  <a:pt x="2635458" y="1436552"/>
                </a:cubicBezTo>
                <a:close/>
                <a:moveTo>
                  <a:pt x="2432712" y="1338047"/>
                </a:moveTo>
                <a:cubicBezTo>
                  <a:pt x="2435410" y="1336347"/>
                  <a:pt x="2439728" y="1323718"/>
                  <a:pt x="2431092" y="1323719"/>
                </a:cubicBezTo>
                <a:cubicBezTo>
                  <a:pt x="2431092" y="1323719"/>
                  <a:pt x="2431092" y="1323719"/>
                  <a:pt x="2431093" y="1335232"/>
                </a:cubicBezTo>
                <a:cubicBezTo>
                  <a:pt x="2431093" y="1337966"/>
                  <a:pt x="2431812" y="1338614"/>
                  <a:pt x="2432712" y="1338047"/>
                </a:cubicBezTo>
                <a:close/>
                <a:moveTo>
                  <a:pt x="2328622" y="1289754"/>
                </a:moveTo>
                <a:cubicBezTo>
                  <a:pt x="2340135" y="1278816"/>
                  <a:pt x="2317684" y="1255788"/>
                  <a:pt x="2306171" y="1267302"/>
                </a:cubicBezTo>
                <a:cubicBezTo>
                  <a:pt x="2317684" y="1267302"/>
                  <a:pt x="2317684" y="1267302"/>
                  <a:pt x="2317684" y="1267302"/>
                </a:cubicBezTo>
                <a:cubicBezTo>
                  <a:pt x="2317684" y="1278815"/>
                  <a:pt x="2306171" y="1278816"/>
                  <a:pt x="2317684" y="1278815"/>
                </a:cubicBezTo>
                <a:cubicBezTo>
                  <a:pt x="2317684" y="1267302"/>
                  <a:pt x="2328622" y="1267302"/>
                  <a:pt x="2328622" y="1278240"/>
                </a:cubicBezTo>
                <a:cubicBezTo>
                  <a:pt x="2306171" y="1278240"/>
                  <a:pt x="2328622" y="1289754"/>
                  <a:pt x="2328622" y="1289754"/>
                </a:cubicBezTo>
                <a:close/>
                <a:moveTo>
                  <a:pt x="2351650" y="1301267"/>
                </a:moveTo>
                <a:lnTo>
                  <a:pt x="2363163" y="1301267"/>
                </a:lnTo>
                <a:cubicBezTo>
                  <a:pt x="2363163" y="1301267"/>
                  <a:pt x="2374676" y="1289754"/>
                  <a:pt x="2363163" y="1289754"/>
                </a:cubicBezTo>
                <a:cubicBezTo>
                  <a:pt x="2374101" y="1289754"/>
                  <a:pt x="2374676" y="1289754"/>
                  <a:pt x="2374676" y="1289754"/>
                </a:cubicBezTo>
                <a:cubicBezTo>
                  <a:pt x="2374676" y="1289754"/>
                  <a:pt x="2374676" y="1278240"/>
                  <a:pt x="2363163" y="1278240"/>
                </a:cubicBezTo>
                <a:cubicBezTo>
                  <a:pt x="2374676" y="1289754"/>
                  <a:pt x="2363163" y="1289754"/>
                  <a:pt x="2363163" y="1289754"/>
                </a:cubicBezTo>
                <a:cubicBezTo>
                  <a:pt x="2374101" y="1301267"/>
                  <a:pt x="2351650" y="1289754"/>
                  <a:pt x="2351650" y="1301267"/>
                </a:cubicBezTo>
                <a:close/>
                <a:moveTo>
                  <a:pt x="2533563" y="1391649"/>
                </a:moveTo>
                <a:lnTo>
                  <a:pt x="2533488" y="1391564"/>
                </a:lnTo>
                <a:lnTo>
                  <a:pt x="2538025" y="1385568"/>
                </a:lnTo>
                <a:cubicBezTo>
                  <a:pt x="2540184" y="1380711"/>
                  <a:pt x="2535866" y="1380711"/>
                  <a:pt x="2544502" y="1380711"/>
                </a:cubicBezTo>
                <a:cubicBezTo>
                  <a:pt x="2544502" y="1380711"/>
                  <a:pt x="2544502" y="1383589"/>
                  <a:pt x="2543062" y="1386468"/>
                </a:cubicBezTo>
                <a:lnTo>
                  <a:pt x="2533902" y="1391702"/>
                </a:lnTo>
                <a:close/>
                <a:moveTo>
                  <a:pt x="2623945" y="1436552"/>
                </a:moveTo>
                <a:cubicBezTo>
                  <a:pt x="2635458" y="1436552"/>
                  <a:pt x="2635458" y="1436552"/>
                  <a:pt x="2635458" y="1425038"/>
                </a:cubicBezTo>
                <a:cubicBezTo>
                  <a:pt x="2623945" y="1425038"/>
                  <a:pt x="2623945" y="1425038"/>
                  <a:pt x="2623945" y="1436552"/>
                </a:cubicBezTo>
                <a:close/>
                <a:moveTo>
                  <a:pt x="2062802" y="1164759"/>
                </a:moveTo>
                <a:cubicBezTo>
                  <a:pt x="2063522" y="1165839"/>
                  <a:pt x="2064961" y="1166558"/>
                  <a:pt x="2067839" y="1166558"/>
                </a:cubicBezTo>
                <a:lnTo>
                  <a:pt x="2067839" y="1155045"/>
                </a:lnTo>
                <a:cubicBezTo>
                  <a:pt x="2067839" y="1155045"/>
                  <a:pt x="2062083" y="1155045"/>
                  <a:pt x="2057765" y="1155045"/>
                </a:cubicBezTo>
                <a:lnTo>
                  <a:pt x="2056327" y="1155045"/>
                </a:lnTo>
                <a:lnTo>
                  <a:pt x="2056326" y="1155045"/>
                </a:lnTo>
                <a:cubicBezTo>
                  <a:pt x="2053448" y="1155045"/>
                  <a:pt x="2052728" y="1155045"/>
                  <a:pt x="2053268" y="1155045"/>
                </a:cubicBezTo>
                <a:lnTo>
                  <a:pt x="2056327" y="1155045"/>
                </a:lnTo>
                <a:lnTo>
                  <a:pt x="2061363" y="1156844"/>
                </a:lnTo>
                <a:cubicBezTo>
                  <a:pt x="2062802" y="1159002"/>
                  <a:pt x="2061363" y="1162600"/>
                  <a:pt x="2062802" y="1164759"/>
                </a:cubicBezTo>
                <a:close/>
                <a:moveTo>
                  <a:pt x="3015984" y="1641278"/>
                </a:moveTo>
                <a:cubicBezTo>
                  <a:pt x="3018862" y="1641350"/>
                  <a:pt x="3021740" y="1638615"/>
                  <a:pt x="3021740" y="1638615"/>
                </a:cubicBezTo>
                <a:cubicBezTo>
                  <a:pt x="3021740" y="1638615"/>
                  <a:pt x="3010227" y="1638615"/>
                  <a:pt x="3010227" y="1627102"/>
                </a:cubicBezTo>
                <a:lnTo>
                  <a:pt x="3021740" y="1627102"/>
                </a:lnTo>
                <a:cubicBezTo>
                  <a:pt x="3021740" y="1627102"/>
                  <a:pt x="3021740" y="1627102"/>
                  <a:pt x="3010227" y="1627102"/>
                </a:cubicBezTo>
                <a:cubicBezTo>
                  <a:pt x="3010227" y="1638328"/>
                  <a:pt x="3013105" y="1641206"/>
                  <a:pt x="3015984" y="1641278"/>
                </a:cubicBezTo>
                <a:close/>
                <a:moveTo>
                  <a:pt x="2510537" y="1391073"/>
                </a:moveTo>
                <a:cubicBezTo>
                  <a:pt x="2522050" y="1391073"/>
                  <a:pt x="2522050" y="1380135"/>
                  <a:pt x="2522050" y="1379559"/>
                </a:cubicBezTo>
                <a:cubicBezTo>
                  <a:pt x="2510537" y="1379559"/>
                  <a:pt x="2510537" y="1379559"/>
                  <a:pt x="2510537" y="1379559"/>
                </a:cubicBezTo>
                <a:cubicBezTo>
                  <a:pt x="2510537" y="1391073"/>
                  <a:pt x="2510537" y="1391073"/>
                  <a:pt x="2510537" y="1391073"/>
                </a:cubicBezTo>
                <a:close/>
                <a:moveTo>
                  <a:pt x="2384788" y="1332979"/>
                </a:moveTo>
                <a:lnTo>
                  <a:pt x="2381297" y="1328324"/>
                </a:lnTo>
                <a:cubicBezTo>
                  <a:pt x="2379858" y="1325446"/>
                  <a:pt x="2379858" y="1322568"/>
                  <a:pt x="2385615" y="1322568"/>
                </a:cubicBezTo>
                <a:close/>
                <a:moveTo>
                  <a:pt x="2385615" y="1334081"/>
                </a:moveTo>
                <a:lnTo>
                  <a:pt x="2384773" y="1333165"/>
                </a:lnTo>
                <a:lnTo>
                  <a:pt x="2384788" y="1332979"/>
                </a:lnTo>
                <a:close/>
                <a:moveTo>
                  <a:pt x="1885925" y="1087690"/>
                </a:moveTo>
                <a:lnTo>
                  <a:pt x="1893984" y="1076176"/>
                </a:lnTo>
                <a:lnTo>
                  <a:pt x="1895999" y="1076177"/>
                </a:lnTo>
                <a:cubicBezTo>
                  <a:pt x="1897439" y="1076177"/>
                  <a:pt x="1897439" y="1076177"/>
                  <a:pt x="1897439" y="1076177"/>
                </a:cubicBezTo>
                <a:cubicBezTo>
                  <a:pt x="1897439" y="1070420"/>
                  <a:pt x="1897439" y="1070420"/>
                  <a:pt x="1896000" y="1073299"/>
                </a:cubicBezTo>
                <a:lnTo>
                  <a:pt x="1893984" y="1076176"/>
                </a:lnTo>
                <a:lnTo>
                  <a:pt x="1885924" y="1076176"/>
                </a:lnTo>
                <a:close/>
                <a:moveTo>
                  <a:pt x="2789489" y="1535497"/>
                </a:moveTo>
                <a:cubicBezTo>
                  <a:pt x="2790029" y="1536576"/>
                  <a:pt x="2791468" y="1537296"/>
                  <a:pt x="2794347" y="1537296"/>
                </a:cubicBezTo>
                <a:cubicBezTo>
                  <a:pt x="2794347" y="1525782"/>
                  <a:pt x="2794347" y="1525782"/>
                  <a:pt x="2794347" y="1525782"/>
                </a:cubicBezTo>
                <a:cubicBezTo>
                  <a:pt x="2794347" y="1525782"/>
                  <a:pt x="2787870" y="1532259"/>
                  <a:pt x="2789489" y="1535497"/>
                </a:cubicBezTo>
                <a:close/>
                <a:moveTo>
                  <a:pt x="2489947" y="1389850"/>
                </a:moveTo>
                <a:cubicBezTo>
                  <a:pt x="2491180" y="1390929"/>
                  <a:pt x="2493986" y="1391649"/>
                  <a:pt x="2499599" y="1391649"/>
                </a:cubicBezTo>
                <a:cubicBezTo>
                  <a:pt x="2499599" y="1380710"/>
                  <a:pt x="2510537" y="1369197"/>
                  <a:pt x="2522050" y="1369197"/>
                </a:cubicBezTo>
                <a:cubicBezTo>
                  <a:pt x="2522050" y="1374666"/>
                  <a:pt x="2522050" y="1377401"/>
                  <a:pt x="2523489" y="1380207"/>
                </a:cubicBezTo>
                <a:lnTo>
                  <a:pt x="2533488" y="1391564"/>
                </a:lnTo>
                <a:lnTo>
                  <a:pt x="2532988" y="1392225"/>
                </a:lnTo>
                <a:lnTo>
                  <a:pt x="2533902" y="1391702"/>
                </a:lnTo>
                <a:lnTo>
                  <a:pt x="2544925" y="1393448"/>
                </a:lnTo>
                <a:cubicBezTo>
                  <a:pt x="2551698" y="1396686"/>
                  <a:pt x="2547380" y="1403163"/>
                  <a:pt x="2556016" y="1403163"/>
                </a:cubicBezTo>
                <a:cubicBezTo>
                  <a:pt x="2556016" y="1391649"/>
                  <a:pt x="2556016" y="1380711"/>
                  <a:pt x="2556016" y="1369197"/>
                </a:cubicBezTo>
                <a:cubicBezTo>
                  <a:pt x="2532988" y="1369197"/>
                  <a:pt x="2556016" y="1392225"/>
                  <a:pt x="2544502" y="1380711"/>
                </a:cubicBezTo>
                <a:cubicBezTo>
                  <a:pt x="2532988" y="1380711"/>
                  <a:pt x="2532988" y="1380711"/>
                  <a:pt x="2532988" y="1380711"/>
                </a:cubicBezTo>
                <a:cubicBezTo>
                  <a:pt x="2532988" y="1369197"/>
                  <a:pt x="2532988" y="1369197"/>
                  <a:pt x="2532988" y="1369197"/>
                </a:cubicBezTo>
                <a:cubicBezTo>
                  <a:pt x="2544502" y="1369197"/>
                  <a:pt x="2532988" y="1369197"/>
                  <a:pt x="2544502" y="1369197"/>
                </a:cubicBezTo>
                <a:cubicBezTo>
                  <a:pt x="2556016" y="1346746"/>
                  <a:pt x="2544501" y="1346746"/>
                  <a:pt x="2556016" y="1335232"/>
                </a:cubicBezTo>
                <a:cubicBezTo>
                  <a:pt x="2544502" y="1335232"/>
                  <a:pt x="2556016" y="1335232"/>
                  <a:pt x="2556016" y="1323719"/>
                </a:cubicBezTo>
                <a:cubicBezTo>
                  <a:pt x="2544502" y="1335232"/>
                  <a:pt x="2544502" y="1323719"/>
                  <a:pt x="2533564" y="1323718"/>
                </a:cubicBezTo>
                <a:cubicBezTo>
                  <a:pt x="2545078" y="1335232"/>
                  <a:pt x="2533563" y="1346170"/>
                  <a:pt x="2545078" y="1357684"/>
                </a:cubicBezTo>
                <a:cubicBezTo>
                  <a:pt x="2545078" y="1357684"/>
                  <a:pt x="2545078" y="1357684"/>
                  <a:pt x="2533564" y="1357684"/>
                </a:cubicBezTo>
                <a:cubicBezTo>
                  <a:pt x="2533564" y="1346746"/>
                  <a:pt x="2533564" y="1346746"/>
                  <a:pt x="2522050" y="1335232"/>
                </a:cubicBezTo>
                <a:cubicBezTo>
                  <a:pt x="2522050" y="1346746"/>
                  <a:pt x="2522050" y="1357684"/>
                  <a:pt x="2510537" y="1369197"/>
                </a:cubicBezTo>
                <a:cubicBezTo>
                  <a:pt x="2510537" y="1357684"/>
                  <a:pt x="2510537" y="1369197"/>
                  <a:pt x="2510537" y="1357684"/>
                </a:cubicBezTo>
                <a:cubicBezTo>
                  <a:pt x="2510537" y="1357684"/>
                  <a:pt x="2499023" y="1346170"/>
                  <a:pt x="2510537" y="1323718"/>
                </a:cubicBezTo>
                <a:cubicBezTo>
                  <a:pt x="2499599" y="1335232"/>
                  <a:pt x="2499599" y="1323719"/>
                  <a:pt x="2488085" y="1323719"/>
                </a:cubicBezTo>
                <a:cubicBezTo>
                  <a:pt x="2488085" y="1334657"/>
                  <a:pt x="2476572" y="1334657"/>
                  <a:pt x="2476571" y="1346170"/>
                </a:cubicBezTo>
                <a:cubicBezTo>
                  <a:pt x="2488085" y="1346170"/>
                  <a:pt x="2476571" y="1357684"/>
                  <a:pt x="2488084" y="1357684"/>
                </a:cubicBezTo>
                <a:cubicBezTo>
                  <a:pt x="2488084" y="1357684"/>
                  <a:pt x="2488084" y="1354805"/>
                  <a:pt x="2489524" y="1351927"/>
                </a:cubicBezTo>
                <a:lnTo>
                  <a:pt x="2498897" y="1346571"/>
                </a:lnTo>
                <a:lnTo>
                  <a:pt x="2499591" y="1346744"/>
                </a:lnTo>
                <a:lnTo>
                  <a:pt x="2499419" y="1359330"/>
                </a:lnTo>
                <a:cubicBezTo>
                  <a:pt x="2498880" y="1369341"/>
                  <a:pt x="2496720" y="1371500"/>
                  <a:pt x="2488085" y="1380135"/>
                </a:cubicBezTo>
                <a:cubicBezTo>
                  <a:pt x="2496720" y="1380135"/>
                  <a:pt x="2486250" y="1386611"/>
                  <a:pt x="2489947" y="1389850"/>
                </a:cubicBezTo>
                <a:close/>
                <a:moveTo>
                  <a:pt x="2637923" y="1463465"/>
                </a:moveTo>
                <a:cubicBezTo>
                  <a:pt x="2641540" y="1465624"/>
                  <a:pt x="2649851" y="1461306"/>
                  <a:pt x="2658486" y="1469942"/>
                </a:cubicBezTo>
                <a:cubicBezTo>
                  <a:pt x="2658486" y="1458427"/>
                  <a:pt x="2658486" y="1458427"/>
                  <a:pt x="2658486" y="1447489"/>
                </a:cubicBezTo>
                <a:cubicBezTo>
                  <a:pt x="2658486" y="1447489"/>
                  <a:pt x="2658486" y="1447489"/>
                  <a:pt x="2658486" y="1446050"/>
                </a:cubicBezTo>
                <a:lnTo>
                  <a:pt x="2658486" y="1437409"/>
                </a:lnTo>
                <a:lnTo>
                  <a:pt x="2663883" y="1441445"/>
                </a:lnTo>
                <a:cubicBezTo>
                  <a:pt x="2669568" y="1444323"/>
                  <a:pt x="2675181" y="1447202"/>
                  <a:pt x="2669424" y="1458427"/>
                </a:cubicBezTo>
                <a:cubicBezTo>
                  <a:pt x="2669424" y="1458427"/>
                  <a:pt x="2680938" y="1469941"/>
                  <a:pt x="2680937" y="1458427"/>
                </a:cubicBezTo>
                <a:cubicBezTo>
                  <a:pt x="2670000" y="1458427"/>
                  <a:pt x="2692451" y="1446914"/>
                  <a:pt x="2692452" y="1458427"/>
                </a:cubicBezTo>
                <a:cubicBezTo>
                  <a:pt x="2703965" y="1447489"/>
                  <a:pt x="2692452" y="1435976"/>
                  <a:pt x="2703965" y="1435976"/>
                </a:cubicBezTo>
                <a:cubicBezTo>
                  <a:pt x="2703965" y="1447489"/>
                  <a:pt x="2714903" y="1435976"/>
                  <a:pt x="2714327" y="1446914"/>
                </a:cubicBezTo>
                <a:cubicBezTo>
                  <a:pt x="2725841" y="1435401"/>
                  <a:pt x="2714327" y="1435401"/>
                  <a:pt x="2714327" y="1435401"/>
                </a:cubicBezTo>
                <a:cubicBezTo>
                  <a:pt x="2702814" y="1435401"/>
                  <a:pt x="2691875" y="1435401"/>
                  <a:pt x="2680362" y="1435401"/>
                </a:cubicBezTo>
                <a:cubicBezTo>
                  <a:pt x="2668849" y="1435401"/>
                  <a:pt x="2691875" y="1446914"/>
                  <a:pt x="2680362" y="1446914"/>
                </a:cubicBezTo>
                <a:cubicBezTo>
                  <a:pt x="2669424" y="1435976"/>
                  <a:pt x="2657911" y="1446914"/>
                  <a:pt x="2657911" y="1424463"/>
                </a:cubicBezTo>
                <a:cubicBezTo>
                  <a:pt x="2655176" y="1430075"/>
                  <a:pt x="2655248" y="1433601"/>
                  <a:pt x="2656714" y="1436084"/>
                </a:cubicBezTo>
                <a:lnTo>
                  <a:pt x="2657675" y="1436803"/>
                </a:lnTo>
                <a:lnTo>
                  <a:pt x="2647477" y="1447202"/>
                </a:lnTo>
                <a:cubicBezTo>
                  <a:pt x="2644670" y="1452815"/>
                  <a:pt x="2641791" y="1458427"/>
                  <a:pt x="2636034" y="1458428"/>
                </a:cubicBezTo>
                <a:cubicBezTo>
                  <a:pt x="2636034" y="1461306"/>
                  <a:pt x="2636718" y="1462745"/>
                  <a:pt x="2637923" y="1463465"/>
                </a:cubicBezTo>
                <a:close/>
                <a:moveTo>
                  <a:pt x="2737929" y="1514844"/>
                </a:moveTo>
                <a:cubicBezTo>
                  <a:pt x="2737929" y="1503331"/>
                  <a:pt x="2748867" y="1503331"/>
                  <a:pt x="2749444" y="1503331"/>
                </a:cubicBezTo>
                <a:cubicBezTo>
                  <a:pt x="2749444" y="1491817"/>
                  <a:pt x="2737930" y="1491817"/>
                  <a:pt x="2737929" y="1503331"/>
                </a:cubicBezTo>
                <a:cubicBezTo>
                  <a:pt x="2749444" y="1503331"/>
                  <a:pt x="2726417" y="1514844"/>
                  <a:pt x="2737929" y="1514844"/>
                </a:cubicBezTo>
                <a:close/>
                <a:moveTo>
                  <a:pt x="2465058" y="1380135"/>
                </a:moveTo>
                <a:lnTo>
                  <a:pt x="2463613" y="1379105"/>
                </a:lnTo>
                <a:lnTo>
                  <a:pt x="2464482" y="1379559"/>
                </a:lnTo>
                <a:lnTo>
                  <a:pt x="2465040" y="1380097"/>
                </a:lnTo>
                <a:close/>
                <a:moveTo>
                  <a:pt x="1658532" y="997884"/>
                </a:moveTo>
                <a:cubicBezTo>
                  <a:pt x="1670045" y="997884"/>
                  <a:pt x="1670045" y="986371"/>
                  <a:pt x="1670045" y="986371"/>
                </a:cubicBezTo>
                <a:cubicBezTo>
                  <a:pt x="1670045" y="986371"/>
                  <a:pt x="1658532" y="974857"/>
                  <a:pt x="1658532" y="986371"/>
                </a:cubicBezTo>
                <a:cubicBezTo>
                  <a:pt x="1658532" y="986371"/>
                  <a:pt x="1658532" y="986371"/>
                  <a:pt x="1670045" y="986371"/>
                </a:cubicBezTo>
                <a:cubicBezTo>
                  <a:pt x="1670045" y="986371"/>
                  <a:pt x="1670045" y="986371"/>
                  <a:pt x="1658532" y="997884"/>
                </a:cubicBezTo>
                <a:close/>
                <a:moveTo>
                  <a:pt x="2072302" y="1203006"/>
                </a:moveTo>
                <a:cubicBezTo>
                  <a:pt x="2073740" y="1203545"/>
                  <a:pt x="2075899" y="1202826"/>
                  <a:pt x="2078777" y="1199948"/>
                </a:cubicBezTo>
                <a:cubicBezTo>
                  <a:pt x="2067839" y="1199947"/>
                  <a:pt x="2090290" y="1189009"/>
                  <a:pt x="2078777" y="1188434"/>
                </a:cubicBezTo>
                <a:cubicBezTo>
                  <a:pt x="2070142" y="1188434"/>
                  <a:pt x="2067983" y="1201387"/>
                  <a:pt x="2072302" y="1203006"/>
                </a:cubicBezTo>
                <a:close/>
                <a:moveTo>
                  <a:pt x="2488084" y="1413525"/>
                </a:moveTo>
                <a:cubicBezTo>
                  <a:pt x="2488084" y="1413525"/>
                  <a:pt x="2510537" y="1425038"/>
                  <a:pt x="2510537" y="1413525"/>
                </a:cubicBezTo>
                <a:cubicBezTo>
                  <a:pt x="2499599" y="1413525"/>
                  <a:pt x="2488085" y="1402011"/>
                  <a:pt x="2488084" y="1413525"/>
                </a:cubicBezTo>
                <a:close/>
                <a:moveTo>
                  <a:pt x="2669424" y="1503331"/>
                </a:moveTo>
                <a:cubicBezTo>
                  <a:pt x="2680938" y="1503331"/>
                  <a:pt x="2692451" y="1492393"/>
                  <a:pt x="2703390" y="1491817"/>
                </a:cubicBezTo>
                <a:cubicBezTo>
                  <a:pt x="2691875" y="1469366"/>
                  <a:pt x="2680938" y="1491817"/>
                  <a:pt x="2669424" y="1503331"/>
                </a:cubicBezTo>
                <a:close/>
                <a:moveTo>
                  <a:pt x="3027852" y="1681522"/>
                </a:moveTo>
                <a:lnTo>
                  <a:pt x="3028936" y="1677186"/>
                </a:lnTo>
                <a:lnTo>
                  <a:pt x="3037609" y="1672229"/>
                </a:lnTo>
                <a:lnTo>
                  <a:pt x="3037666" y="1672659"/>
                </a:lnTo>
                <a:lnTo>
                  <a:pt x="3028000" y="1681504"/>
                </a:lnTo>
                <a:close/>
                <a:moveTo>
                  <a:pt x="2384306" y="1364412"/>
                </a:moveTo>
                <a:lnTo>
                  <a:pt x="2380757" y="1356110"/>
                </a:lnTo>
                <a:cubicBezTo>
                  <a:pt x="2379138" y="1349336"/>
                  <a:pt x="2385614" y="1353654"/>
                  <a:pt x="2385614" y="1345019"/>
                </a:cubicBezTo>
                <a:cubicBezTo>
                  <a:pt x="2397129" y="1345019"/>
                  <a:pt x="2397128" y="1356533"/>
                  <a:pt x="2397128" y="1356533"/>
                </a:cubicBezTo>
                <a:cubicBezTo>
                  <a:pt x="2397128" y="1356533"/>
                  <a:pt x="2397128" y="1356533"/>
                  <a:pt x="2397129" y="1368046"/>
                </a:cubicBezTo>
                <a:cubicBezTo>
                  <a:pt x="2391659" y="1362289"/>
                  <a:pt x="2388925" y="1362289"/>
                  <a:pt x="2386118" y="1363728"/>
                </a:cubicBezTo>
                <a:close/>
                <a:moveTo>
                  <a:pt x="3027497" y="1682943"/>
                </a:moveTo>
                <a:lnTo>
                  <a:pt x="3026942" y="1681637"/>
                </a:lnTo>
                <a:lnTo>
                  <a:pt x="3027852" y="1681522"/>
                </a:lnTo>
                <a:close/>
                <a:moveTo>
                  <a:pt x="2817374" y="1582198"/>
                </a:moveTo>
                <a:cubicBezTo>
                  <a:pt x="2817374" y="1571260"/>
                  <a:pt x="2817374" y="1571260"/>
                  <a:pt x="2805860" y="1559747"/>
                </a:cubicBezTo>
                <a:cubicBezTo>
                  <a:pt x="2805861" y="1571260"/>
                  <a:pt x="2794346" y="1559747"/>
                  <a:pt x="2805860" y="1570685"/>
                </a:cubicBezTo>
                <a:cubicBezTo>
                  <a:pt x="2817374" y="1570685"/>
                  <a:pt x="2817374" y="1570685"/>
                  <a:pt x="2817374" y="1582198"/>
                </a:cubicBezTo>
                <a:close/>
                <a:moveTo>
                  <a:pt x="2545078" y="1447489"/>
                </a:moveTo>
                <a:cubicBezTo>
                  <a:pt x="2545078" y="1436552"/>
                  <a:pt x="2545078" y="1425038"/>
                  <a:pt x="2533564" y="1425038"/>
                </a:cubicBezTo>
                <a:cubicBezTo>
                  <a:pt x="2533564" y="1435976"/>
                  <a:pt x="2544502" y="1435976"/>
                  <a:pt x="2545078" y="1447489"/>
                </a:cubicBezTo>
                <a:close/>
                <a:moveTo>
                  <a:pt x="1749490" y="1053725"/>
                </a:moveTo>
                <a:cubicBezTo>
                  <a:pt x="1749490" y="1053725"/>
                  <a:pt x="1761003" y="1053725"/>
                  <a:pt x="1761003" y="1042212"/>
                </a:cubicBezTo>
                <a:cubicBezTo>
                  <a:pt x="1749489" y="1042212"/>
                  <a:pt x="1749489" y="1042212"/>
                  <a:pt x="1749490" y="1053725"/>
                </a:cubicBezTo>
                <a:cubicBezTo>
                  <a:pt x="1749490" y="1042787"/>
                  <a:pt x="1749490" y="1042787"/>
                  <a:pt x="1749489" y="1042212"/>
                </a:cubicBezTo>
                <a:cubicBezTo>
                  <a:pt x="1749490" y="1053725"/>
                  <a:pt x="1749490" y="1053725"/>
                  <a:pt x="1749490" y="1053725"/>
                </a:cubicBezTo>
                <a:close/>
                <a:moveTo>
                  <a:pt x="2362588" y="1357684"/>
                </a:moveTo>
                <a:cubicBezTo>
                  <a:pt x="2374101" y="1357684"/>
                  <a:pt x="2385614" y="1335232"/>
                  <a:pt x="2374101" y="1335232"/>
                </a:cubicBezTo>
                <a:cubicBezTo>
                  <a:pt x="2363163" y="1346170"/>
                  <a:pt x="2363163" y="1346170"/>
                  <a:pt x="2362588" y="1357684"/>
                </a:cubicBezTo>
                <a:close/>
                <a:moveTo>
                  <a:pt x="2776752" y="1562805"/>
                </a:moveTo>
                <a:cubicBezTo>
                  <a:pt x="2778371" y="1563345"/>
                  <a:pt x="2780530" y="1562626"/>
                  <a:pt x="2783408" y="1559747"/>
                </a:cubicBezTo>
                <a:cubicBezTo>
                  <a:pt x="2771895" y="1559747"/>
                  <a:pt x="2783409" y="1548809"/>
                  <a:pt x="2771895" y="1548234"/>
                </a:cubicBezTo>
                <a:cubicBezTo>
                  <a:pt x="2771895" y="1548234"/>
                  <a:pt x="2771895" y="1561186"/>
                  <a:pt x="2776752" y="1562805"/>
                </a:cubicBezTo>
                <a:close/>
                <a:moveTo>
                  <a:pt x="2376201" y="1367470"/>
                </a:moveTo>
                <a:lnTo>
                  <a:pt x="2384306" y="1364412"/>
                </a:lnTo>
                <a:lnTo>
                  <a:pt x="2385614" y="1367470"/>
                </a:lnTo>
                <a:close/>
                <a:moveTo>
                  <a:pt x="1853399" y="1108703"/>
                </a:moveTo>
                <a:cubicBezTo>
                  <a:pt x="1854838" y="1110142"/>
                  <a:pt x="1857717" y="1110142"/>
                  <a:pt x="1863474" y="1110142"/>
                </a:cubicBezTo>
                <a:cubicBezTo>
                  <a:pt x="1863474" y="1110142"/>
                  <a:pt x="1863474" y="1098628"/>
                  <a:pt x="1851960" y="1098628"/>
                </a:cubicBezTo>
                <a:cubicBezTo>
                  <a:pt x="1851960" y="1104385"/>
                  <a:pt x="1851960" y="1107264"/>
                  <a:pt x="1853399" y="1108703"/>
                </a:cubicBezTo>
                <a:close/>
                <a:moveTo>
                  <a:pt x="2398568" y="1378696"/>
                </a:moveTo>
                <a:cubicBezTo>
                  <a:pt x="2397128" y="1377257"/>
                  <a:pt x="2397128" y="1374379"/>
                  <a:pt x="2397129" y="1368622"/>
                </a:cubicBezTo>
                <a:lnTo>
                  <a:pt x="2408642" y="1380135"/>
                </a:lnTo>
                <a:cubicBezTo>
                  <a:pt x="2402885" y="1380135"/>
                  <a:pt x="2400007" y="1380135"/>
                  <a:pt x="2398568" y="1378696"/>
                </a:cubicBezTo>
                <a:close/>
                <a:moveTo>
                  <a:pt x="2431092" y="1402586"/>
                </a:moveTo>
                <a:cubicBezTo>
                  <a:pt x="2431092" y="1391073"/>
                  <a:pt x="2431092" y="1391073"/>
                  <a:pt x="2442606" y="1391073"/>
                </a:cubicBezTo>
                <a:cubicBezTo>
                  <a:pt x="2442606" y="1391073"/>
                  <a:pt x="2442606" y="1391073"/>
                  <a:pt x="2442606" y="1402587"/>
                </a:cubicBezTo>
                <a:cubicBezTo>
                  <a:pt x="2442606" y="1402587"/>
                  <a:pt x="2442606" y="1402587"/>
                  <a:pt x="2431092" y="1402586"/>
                </a:cubicBezTo>
                <a:close/>
                <a:moveTo>
                  <a:pt x="2147283" y="1267302"/>
                </a:moveTo>
                <a:lnTo>
                  <a:pt x="2158797" y="1267302"/>
                </a:lnTo>
                <a:cubicBezTo>
                  <a:pt x="2158797" y="1255788"/>
                  <a:pt x="2158797" y="1255788"/>
                  <a:pt x="2147284" y="1255788"/>
                </a:cubicBezTo>
                <a:lnTo>
                  <a:pt x="2135770" y="1255788"/>
                </a:lnTo>
                <a:cubicBezTo>
                  <a:pt x="2147284" y="1255788"/>
                  <a:pt x="2147283" y="1267302"/>
                  <a:pt x="2147284" y="1255788"/>
                </a:cubicBezTo>
                <a:cubicBezTo>
                  <a:pt x="2147284" y="1255788"/>
                  <a:pt x="2147284" y="1255788"/>
                  <a:pt x="2147283" y="1267302"/>
                </a:cubicBezTo>
                <a:close/>
                <a:moveTo>
                  <a:pt x="2351649" y="1368622"/>
                </a:moveTo>
                <a:cubicBezTo>
                  <a:pt x="2351649" y="1368622"/>
                  <a:pt x="2351649" y="1368622"/>
                  <a:pt x="2351649" y="1357108"/>
                </a:cubicBezTo>
                <a:cubicBezTo>
                  <a:pt x="2351650" y="1357684"/>
                  <a:pt x="2351650" y="1357684"/>
                  <a:pt x="2351649" y="1368622"/>
                </a:cubicBezTo>
                <a:close/>
                <a:moveTo>
                  <a:pt x="2238240" y="1312781"/>
                </a:moveTo>
                <a:cubicBezTo>
                  <a:pt x="2238241" y="1301267"/>
                  <a:pt x="2238241" y="1301267"/>
                  <a:pt x="2238241" y="1301267"/>
                </a:cubicBezTo>
                <a:cubicBezTo>
                  <a:pt x="2226727" y="1289754"/>
                  <a:pt x="2215213" y="1289754"/>
                  <a:pt x="2226727" y="1301267"/>
                </a:cubicBezTo>
                <a:cubicBezTo>
                  <a:pt x="2226727" y="1301267"/>
                  <a:pt x="2226727" y="1301267"/>
                  <a:pt x="2238240" y="1312781"/>
                </a:cubicBezTo>
                <a:close/>
                <a:moveTo>
                  <a:pt x="2670863" y="1530100"/>
                </a:moveTo>
                <a:cubicBezTo>
                  <a:pt x="2672302" y="1531539"/>
                  <a:pt x="2675181" y="1531539"/>
                  <a:pt x="2680938" y="1525783"/>
                </a:cubicBezTo>
                <a:cubicBezTo>
                  <a:pt x="2680938" y="1525783"/>
                  <a:pt x="2669424" y="1525782"/>
                  <a:pt x="2669424" y="1514269"/>
                </a:cubicBezTo>
                <a:cubicBezTo>
                  <a:pt x="2669424" y="1525782"/>
                  <a:pt x="2669424" y="1525782"/>
                  <a:pt x="2669424" y="1525782"/>
                </a:cubicBezTo>
                <a:cubicBezTo>
                  <a:pt x="2669424" y="1525782"/>
                  <a:pt x="2669424" y="1528661"/>
                  <a:pt x="2670863" y="1530100"/>
                </a:cubicBezTo>
                <a:close/>
                <a:moveTo>
                  <a:pt x="2112743" y="1256364"/>
                </a:moveTo>
                <a:cubicBezTo>
                  <a:pt x="2112743" y="1256364"/>
                  <a:pt x="2112743" y="1256364"/>
                  <a:pt x="2112743" y="1244851"/>
                </a:cubicBezTo>
                <a:cubicBezTo>
                  <a:pt x="2101229" y="1244851"/>
                  <a:pt x="2101228" y="1256364"/>
                  <a:pt x="2112743" y="1256364"/>
                </a:cubicBezTo>
                <a:close/>
                <a:moveTo>
                  <a:pt x="2425336" y="1412661"/>
                </a:moveTo>
                <a:cubicBezTo>
                  <a:pt x="2422457" y="1411222"/>
                  <a:pt x="2419579" y="1408343"/>
                  <a:pt x="2419579" y="1402587"/>
                </a:cubicBezTo>
                <a:cubicBezTo>
                  <a:pt x="2419579" y="1402587"/>
                  <a:pt x="2442606" y="1402587"/>
                  <a:pt x="2431093" y="1414100"/>
                </a:cubicBezTo>
                <a:cubicBezTo>
                  <a:pt x="2431093" y="1414100"/>
                  <a:pt x="2428214" y="1414100"/>
                  <a:pt x="2425336" y="1412661"/>
                </a:cubicBezTo>
                <a:close/>
                <a:moveTo>
                  <a:pt x="1868655" y="1137487"/>
                </a:moveTo>
                <a:cubicBezTo>
                  <a:pt x="1871533" y="1138926"/>
                  <a:pt x="1874411" y="1138925"/>
                  <a:pt x="1874411" y="1133169"/>
                </a:cubicBezTo>
                <a:cubicBezTo>
                  <a:pt x="1874411" y="1133169"/>
                  <a:pt x="1874411" y="1133169"/>
                  <a:pt x="1874411" y="1121656"/>
                </a:cubicBezTo>
                <a:cubicBezTo>
                  <a:pt x="1874411" y="1132593"/>
                  <a:pt x="1874411" y="1132593"/>
                  <a:pt x="1862898" y="1133169"/>
                </a:cubicBezTo>
                <a:cubicBezTo>
                  <a:pt x="1862898" y="1133169"/>
                  <a:pt x="1865777" y="1136047"/>
                  <a:pt x="1868655" y="1137487"/>
                </a:cubicBezTo>
                <a:close/>
                <a:moveTo>
                  <a:pt x="2363163" y="1384416"/>
                </a:moveTo>
                <a:cubicBezTo>
                  <a:pt x="2363163" y="1383877"/>
                  <a:pt x="2363163" y="1382438"/>
                  <a:pt x="2363163" y="1379559"/>
                </a:cubicBezTo>
                <a:cubicBezTo>
                  <a:pt x="2363163" y="1379559"/>
                  <a:pt x="2363163" y="1386036"/>
                  <a:pt x="2363163" y="1384416"/>
                </a:cubicBezTo>
                <a:close/>
                <a:moveTo>
                  <a:pt x="2805860" y="1604650"/>
                </a:moveTo>
                <a:lnTo>
                  <a:pt x="2809025" y="1602399"/>
                </a:lnTo>
                <a:lnTo>
                  <a:pt x="2812984" y="1604866"/>
                </a:lnTo>
                <a:cubicBezTo>
                  <a:pt x="2817230" y="1607673"/>
                  <a:pt x="2822843" y="1610407"/>
                  <a:pt x="2828311" y="1604650"/>
                </a:cubicBezTo>
                <a:cubicBezTo>
                  <a:pt x="2820108" y="1604650"/>
                  <a:pt x="2818058" y="1598174"/>
                  <a:pt x="2812688" y="1599793"/>
                </a:cubicBezTo>
                <a:lnTo>
                  <a:pt x="2809025" y="1602399"/>
                </a:lnTo>
                <a:lnTo>
                  <a:pt x="2807830" y="1601655"/>
                </a:lnTo>
                <a:cubicBezTo>
                  <a:pt x="2806580" y="1601269"/>
                  <a:pt x="2805860" y="1601916"/>
                  <a:pt x="2805860" y="1604650"/>
                </a:cubicBezTo>
                <a:close/>
                <a:moveTo>
                  <a:pt x="2500174" y="1458427"/>
                </a:moveTo>
                <a:lnTo>
                  <a:pt x="2511112" y="1458428"/>
                </a:lnTo>
                <a:lnTo>
                  <a:pt x="2511112" y="1458428"/>
                </a:lnTo>
                <a:lnTo>
                  <a:pt x="2511112" y="1458428"/>
                </a:lnTo>
                <a:lnTo>
                  <a:pt x="2511184" y="1458428"/>
                </a:lnTo>
                <a:cubicBezTo>
                  <a:pt x="2513990" y="1458428"/>
                  <a:pt x="2516868" y="1458427"/>
                  <a:pt x="2522625" y="1458428"/>
                </a:cubicBezTo>
                <a:cubicBezTo>
                  <a:pt x="2516869" y="1452670"/>
                  <a:pt x="2513990" y="1452671"/>
                  <a:pt x="2512551" y="1454110"/>
                </a:cubicBezTo>
                <a:lnTo>
                  <a:pt x="2511112" y="1458428"/>
                </a:lnTo>
                <a:lnTo>
                  <a:pt x="2511112" y="1458428"/>
                </a:lnTo>
                <a:lnTo>
                  <a:pt x="2513001" y="1448956"/>
                </a:lnTo>
                <a:cubicBezTo>
                  <a:pt x="2516617" y="1445798"/>
                  <a:pt x="2524929" y="1458427"/>
                  <a:pt x="2533563" y="1458427"/>
                </a:cubicBezTo>
                <a:cubicBezTo>
                  <a:pt x="2522050" y="1447489"/>
                  <a:pt x="2522050" y="1447489"/>
                  <a:pt x="2534139" y="1446914"/>
                </a:cubicBezTo>
                <a:cubicBezTo>
                  <a:pt x="2511688" y="1435401"/>
                  <a:pt x="2511688" y="1446914"/>
                  <a:pt x="2500174" y="1446914"/>
                </a:cubicBezTo>
                <a:cubicBezTo>
                  <a:pt x="2511688" y="1458428"/>
                  <a:pt x="2500174" y="1446914"/>
                  <a:pt x="2500174" y="1458427"/>
                </a:cubicBezTo>
                <a:close/>
                <a:moveTo>
                  <a:pt x="3042797" y="1731480"/>
                </a:moveTo>
                <a:cubicBezTo>
                  <a:pt x="3044047" y="1732019"/>
                  <a:pt x="3044767" y="1731300"/>
                  <a:pt x="3044767" y="1728421"/>
                </a:cubicBezTo>
                <a:cubicBezTo>
                  <a:pt x="3044767" y="1716907"/>
                  <a:pt x="3033254" y="1716907"/>
                  <a:pt x="3022316" y="1694456"/>
                </a:cubicBezTo>
                <a:cubicBezTo>
                  <a:pt x="3022315" y="1705394"/>
                  <a:pt x="3022315" y="1705394"/>
                  <a:pt x="3022316" y="1716907"/>
                </a:cubicBezTo>
                <a:cubicBezTo>
                  <a:pt x="3030519" y="1716907"/>
                  <a:pt x="3039046" y="1729861"/>
                  <a:pt x="3042797" y="1731480"/>
                </a:cubicBezTo>
                <a:close/>
                <a:moveTo>
                  <a:pt x="2487509" y="1459003"/>
                </a:moveTo>
                <a:cubicBezTo>
                  <a:pt x="2487510" y="1447489"/>
                  <a:pt x="2487510" y="1447489"/>
                  <a:pt x="2499024" y="1447489"/>
                </a:cubicBezTo>
                <a:cubicBezTo>
                  <a:pt x="2499023" y="1436552"/>
                  <a:pt x="2499023" y="1436552"/>
                  <a:pt x="2499024" y="1425038"/>
                </a:cubicBezTo>
                <a:cubicBezTo>
                  <a:pt x="2476572" y="1425038"/>
                  <a:pt x="2476571" y="1447489"/>
                  <a:pt x="2487509" y="1459003"/>
                </a:cubicBezTo>
                <a:close/>
                <a:moveTo>
                  <a:pt x="1777697" y="1108703"/>
                </a:moveTo>
                <a:cubicBezTo>
                  <a:pt x="1780575" y="1110142"/>
                  <a:pt x="1783453" y="1110142"/>
                  <a:pt x="1783453" y="1110142"/>
                </a:cubicBezTo>
                <a:cubicBezTo>
                  <a:pt x="1783453" y="1110142"/>
                  <a:pt x="1783453" y="1110142"/>
                  <a:pt x="1783453" y="1098628"/>
                </a:cubicBezTo>
                <a:cubicBezTo>
                  <a:pt x="1783453" y="1098628"/>
                  <a:pt x="1783453" y="1098628"/>
                  <a:pt x="1771940" y="1098628"/>
                </a:cubicBezTo>
                <a:cubicBezTo>
                  <a:pt x="1771940" y="1104385"/>
                  <a:pt x="1774819" y="1107264"/>
                  <a:pt x="1777697" y="1108703"/>
                </a:cubicBezTo>
                <a:close/>
                <a:moveTo>
                  <a:pt x="2351650" y="1402012"/>
                </a:moveTo>
                <a:cubicBezTo>
                  <a:pt x="2351650" y="1390498"/>
                  <a:pt x="2363163" y="1413525"/>
                  <a:pt x="2363163" y="1402011"/>
                </a:cubicBezTo>
                <a:cubicBezTo>
                  <a:pt x="2351650" y="1402012"/>
                  <a:pt x="2385615" y="1391073"/>
                  <a:pt x="2363163" y="1379559"/>
                </a:cubicBezTo>
                <a:cubicBezTo>
                  <a:pt x="2363163" y="1379559"/>
                  <a:pt x="2363163" y="1357108"/>
                  <a:pt x="2351649" y="1357108"/>
                </a:cubicBezTo>
                <a:cubicBezTo>
                  <a:pt x="2351649" y="1357108"/>
                  <a:pt x="2340135" y="1357108"/>
                  <a:pt x="2351649" y="1368622"/>
                </a:cubicBezTo>
                <a:cubicBezTo>
                  <a:pt x="2351649" y="1380135"/>
                  <a:pt x="2351649" y="1391073"/>
                  <a:pt x="2351650" y="1402012"/>
                </a:cubicBezTo>
                <a:close/>
                <a:moveTo>
                  <a:pt x="2238240" y="1346170"/>
                </a:moveTo>
                <a:cubicBezTo>
                  <a:pt x="2249179" y="1346170"/>
                  <a:pt x="2260692" y="1335232"/>
                  <a:pt x="2272205" y="1346170"/>
                </a:cubicBezTo>
                <a:cubicBezTo>
                  <a:pt x="2260692" y="1323719"/>
                  <a:pt x="2249754" y="1334657"/>
                  <a:pt x="2238240" y="1346170"/>
                </a:cubicBezTo>
                <a:close/>
                <a:moveTo>
                  <a:pt x="2414371" y="1434006"/>
                </a:moveTo>
                <a:cubicBezTo>
                  <a:pt x="2415261" y="1435256"/>
                  <a:pt x="2416700" y="1435976"/>
                  <a:pt x="2419579" y="1435976"/>
                </a:cubicBezTo>
                <a:lnTo>
                  <a:pt x="2431093" y="1435976"/>
                </a:lnTo>
                <a:cubicBezTo>
                  <a:pt x="2431093" y="1413525"/>
                  <a:pt x="2442607" y="1425038"/>
                  <a:pt x="2442031" y="1414100"/>
                </a:cubicBezTo>
                <a:cubicBezTo>
                  <a:pt x="2453545" y="1425614"/>
                  <a:pt x="2442031" y="1436552"/>
                  <a:pt x="2453544" y="1448066"/>
                </a:cubicBezTo>
                <a:cubicBezTo>
                  <a:pt x="2453544" y="1436552"/>
                  <a:pt x="2464483" y="1448065"/>
                  <a:pt x="2475996" y="1436552"/>
                </a:cubicBezTo>
                <a:cubicBezTo>
                  <a:pt x="2453545" y="1425614"/>
                  <a:pt x="2487509" y="1425614"/>
                  <a:pt x="2475996" y="1414100"/>
                </a:cubicBezTo>
                <a:cubicBezTo>
                  <a:pt x="2475996" y="1402587"/>
                  <a:pt x="2464483" y="1402587"/>
                  <a:pt x="2464483" y="1402587"/>
                </a:cubicBezTo>
                <a:cubicBezTo>
                  <a:pt x="2464483" y="1391073"/>
                  <a:pt x="2464483" y="1391073"/>
                  <a:pt x="2475996" y="1391073"/>
                </a:cubicBezTo>
                <a:lnTo>
                  <a:pt x="2475996" y="1379559"/>
                </a:lnTo>
                <a:cubicBezTo>
                  <a:pt x="2467360" y="1379559"/>
                  <a:pt x="2471678" y="1386036"/>
                  <a:pt x="2469519" y="1384417"/>
                </a:cubicBezTo>
                <a:lnTo>
                  <a:pt x="2465040" y="1380097"/>
                </a:lnTo>
                <a:lnTo>
                  <a:pt x="2462000" y="1373479"/>
                </a:lnTo>
                <a:cubicBezTo>
                  <a:pt x="2463618" y="1368622"/>
                  <a:pt x="2476571" y="1368622"/>
                  <a:pt x="2476571" y="1368622"/>
                </a:cubicBezTo>
                <a:cubicBezTo>
                  <a:pt x="2467936" y="1360418"/>
                  <a:pt x="2459301" y="1370996"/>
                  <a:pt x="2460381" y="1376798"/>
                </a:cubicBezTo>
                <a:lnTo>
                  <a:pt x="2463613" y="1379105"/>
                </a:lnTo>
                <a:lnTo>
                  <a:pt x="2453472" y="1373802"/>
                </a:lnTo>
                <a:cubicBezTo>
                  <a:pt x="2450665" y="1370924"/>
                  <a:pt x="2447787" y="1368046"/>
                  <a:pt x="2442030" y="1368046"/>
                </a:cubicBezTo>
                <a:cubicBezTo>
                  <a:pt x="2431092" y="1379559"/>
                  <a:pt x="2419579" y="1379559"/>
                  <a:pt x="2419579" y="1379559"/>
                </a:cubicBezTo>
                <a:cubicBezTo>
                  <a:pt x="2419579" y="1368046"/>
                  <a:pt x="2431093" y="1368046"/>
                  <a:pt x="2419579" y="1368046"/>
                </a:cubicBezTo>
                <a:cubicBezTo>
                  <a:pt x="2419579" y="1368046"/>
                  <a:pt x="2408066" y="1357108"/>
                  <a:pt x="2419579" y="1345594"/>
                </a:cubicBezTo>
                <a:cubicBezTo>
                  <a:pt x="2408642" y="1345595"/>
                  <a:pt x="2408642" y="1345595"/>
                  <a:pt x="2397128" y="1345595"/>
                </a:cubicBezTo>
                <a:cubicBezTo>
                  <a:pt x="2408066" y="1345595"/>
                  <a:pt x="2419579" y="1345594"/>
                  <a:pt x="2419579" y="1334081"/>
                </a:cubicBezTo>
                <a:cubicBezTo>
                  <a:pt x="2397128" y="1322568"/>
                  <a:pt x="2419579" y="1311630"/>
                  <a:pt x="2385615" y="1300116"/>
                </a:cubicBezTo>
                <a:cubicBezTo>
                  <a:pt x="2394250" y="1308751"/>
                  <a:pt x="2377303" y="1317063"/>
                  <a:pt x="2377762" y="1325536"/>
                </a:cubicBezTo>
                <a:lnTo>
                  <a:pt x="2384773" y="1333165"/>
                </a:lnTo>
                <a:lnTo>
                  <a:pt x="2384175" y="1340701"/>
                </a:lnTo>
                <a:cubicBezTo>
                  <a:pt x="2382736" y="1347753"/>
                  <a:pt x="2379858" y="1356245"/>
                  <a:pt x="2374101" y="1367470"/>
                </a:cubicBezTo>
                <a:cubicBezTo>
                  <a:pt x="2374101" y="1367470"/>
                  <a:pt x="2374101" y="1367470"/>
                  <a:pt x="2375540" y="1367471"/>
                </a:cubicBezTo>
                <a:lnTo>
                  <a:pt x="2376201" y="1367470"/>
                </a:lnTo>
                <a:lnTo>
                  <a:pt x="2374676" y="1368046"/>
                </a:lnTo>
                <a:cubicBezTo>
                  <a:pt x="2386191" y="1379559"/>
                  <a:pt x="2397128" y="1390498"/>
                  <a:pt x="2408642" y="1402011"/>
                </a:cubicBezTo>
                <a:cubicBezTo>
                  <a:pt x="2397128" y="1402011"/>
                  <a:pt x="2397128" y="1413525"/>
                  <a:pt x="2397128" y="1413525"/>
                </a:cubicBezTo>
                <a:cubicBezTo>
                  <a:pt x="2413966" y="1421728"/>
                  <a:pt x="2411700" y="1430256"/>
                  <a:pt x="2414371" y="1434006"/>
                </a:cubicBezTo>
                <a:close/>
                <a:moveTo>
                  <a:pt x="2469915" y="1463105"/>
                </a:moveTo>
                <a:cubicBezTo>
                  <a:pt x="2471534" y="1462745"/>
                  <a:pt x="2473693" y="1461306"/>
                  <a:pt x="2476571" y="1458427"/>
                </a:cubicBezTo>
                <a:cubicBezTo>
                  <a:pt x="2476571" y="1447489"/>
                  <a:pt x="2465058" y="1458427"/>
                  <a:pt x="2476571" y="1446914"/>
                </a:cubicBezTo>
                <a:cubicBezTo>
                  <a:pt x="2476571" y="1446914"/>
                  <a:pt x="2476571" y="1446914"/>
                  <a:pt x="2465058" y="1446914"/>
                </a:cubicBezTo>
                <a:cubicBezTo>
                  <a:pt x="2465058" y="1455549"/>
                  <a:pt x="2465058" y="1464184"/>
                  <a:pt x="2469915" y="1463105"/>
                </a:cubicBezTo>
                <a:close/>
                <a:moveTo>
                  <a:pt x="3113403" y="1789531"/>
                </a:moveTo>
                <a:lnTo>
                  <a:pt x="3106364" y="1784838"/>
                </a:lnTo>
                <a:cubicBezTo>
                  <a:pt x="3109242" y="1784837"/>
                  <a:pt x="3111401" y="1786241"/>
                  <a:pt x="3113021" y="1788525"/>
                </a:cubicBezTo>
                <a:close/>
                <a:moveTo>
                  <a:pt x="2579043" y="1525782"/>
                </a:moveTo>
                <a:cubicBezTo>
                  <a:pt x="2590557" y="1525782"/>
                  <a:pt x="2579043" y="1514269"/>
                  <a:pt x="2590556" y="1514269"/>
                </a:cubicBezTo>
                <a:cubicBezTo>
                  <a:pt x="2590557" y="1525782"/>
                  <a:pt x="2602070" y="1514269"/>
                  <a:pt x="2602070" y="1514269"/>
                </a:cubicBezTo>
                <a:cubicBezTo>
                  <a:pt x="2602070" y="1514269"/>
                  <a:pt x="2590557" y="1525206"/>
                  <a:pt x="2602070" y="1536720"/>
                </a:cubicBezTo>
                <a:cubicBezTo>
                  <a:pt x="2624521" y="1514269"/>
                  <a:pt x="2613584" y="1514269"/>
                  <a:pt x="2602070" y="1491817"/>
                </a:cubicBezTo>
                <a:cubicBezTo>
                  <a:pt x="2624522" y="1503331"/>
                  <a:pt x="2624521" y="1491817"/>
                  <a:pt x="2636035" y="1503331"/>
                </a:cubicBezTo>
                <a:cubicBezTo>
                  <a:pt x="2646973" y="1491817"/>
                  <a:pt x="2646973" y="1491817"/>
                  <a:pt x="2658486" y="1491817"/>
                </a:cubicBezTo>
                <a:cubicBezTo>
                  <a:pt x="2646973" y="1491817"/>
                  <a:pt x="2669999" y="1480879"/>
                  <a:pt x="2658486" y="1469365"/>
                </a:cubicBezTo>
                <a:cubicBezTo>
                  <a:pt x="2658486" y="1469365"/>
                  <a:pt x="2658486" y="1469365"/>
                  <a:pt x="2658486" y="1480879"/>
                </a:cubicBezTo>
                <a:cubicBezTo>
                  <a:pt x="2646973" y="1480879"/>
                  <a:pt x="2636034" y="1492393"/>
                  <a:pt x="2624521" y="1492393"/>
                </a:cubicBezTo>
                <a:cubicBezTo>
                  <a:pt x="2624522" y="1481455"/>
                  <a:pt x="2624522" y="1469942"/>
                  <a:pt x="2624522" y="1469942"/>
                </a:cubicBezTo>
                <a:cubicBezTo>
                  <a:pt x="2624521" y="1459004"/>
                  <a:pt x="2624521" y="1447489"/>
                  <a:pt x="2613008" y="1447489"/>
                </a:cubicBezTo>
                <a:cubicBezTo>
                  <a:pt x="2613008" y="1458427"/>
                  <a:pt x="2613008" y="1458427"/>
                  <a:pt x="2624522" y="1469942"/>
                </a:cubicBezTo>
                <a:cubicBezTo>
                  <a:pt x="2613008" y="1469942"/>
                  <a:pt x="2624522" y="1481455"/>
                  <a:pt x="2613008" y="1481455"/>
                </a:cubicBezTo>
                <a:cubicBezTo>
                  <a:pt x="2613008" y="1469942"/>
                  <a:pt x="2601494" y="1492968"/>
                  <a:pt x="2601494" y="1481455"/>
                </a:cubicBezTo>
                <a:cubicBezTo>
                  <a:pt x="2601494" y="1481455"/>
                  <a:pt x="2613008" y="1481455"/>
                  <a:pt x="2601494" y="1469942"/>
                </a:cubicBezTo>
                <a:cubicBezTo>
                  <a:pt x="2601495" y="1458428"/>
                  <a:pt x="2613008" y="1447489"/>
                  <a:pt x="2602070" y="1457276"/>
                </a:cubicBezTo>
                <a:cubicBezTo>
                  <a:pt x="2602070" y="1457276"/>
                  <a:pt x="2590557" y="1457276"/>
                  <a:pt x="2590556" y="1468790"/>
                </a:cubicBezTo>
                <a:cubicBezTo>
                  <a:pt x="2579618" y="1468790"/>
                  <a:pt x="2579619" y="1445763"/>
                  <a:pt x="2568105" y="1457276"/>
                </a:cubicBezTo>
                <a:cubicBezTo>
                  <a:pt x="2579619" y="1457276"/>
                  <a:pt x="2568104" y="1468790"/>
                  <a:pt x="2568104" y="1468790"/>
                </a:cubicBezTo>
                <a:cubicBezTo>
                  <a:pt x="2579042" y="1468790"/>
                  <a:pt x="2590556" y="1468790"/>
                  <a:pt x="2590556" y="1480303"/>
                </a:cubicBezTo>
                <a:cubicBezTo>
                  <a:pt x="2567529" y="1480304"/>
                  <a:pt x="2590556" y="1491817"/>
                  <a:pt x="2579042" y="1491817"/>
                </a:cubicBezTo>
                <a:cubicBezTo>
                  <a:pt x="2579043" y="1514269"/>
                  <a:pt x="2590556" y="1514269"/>
                  <a:pt x="2579043" y="1525782"/>
                </a:cubicBezTo>
                <a:close/>
                <a:moveTo>
                  <a:pt x="3114050" y="1791228"/>
                </a:moveTo>
                <a:lnTo>
                  <a:pt x="3113403" y="1789531"/>
                </a:lnTo>
                <a:lnTo>
                  <a:pt x="3114999" y="1790594"/>
                </a:lnTo>
                <a:close/>
                <a:moveTo>
                  <a:pt x="2423168" y="1453642"/>
                </a:moveTo>
                <a:cubicBezTo>
                  <a:pt x="2429617" y="1457744"/>
                  <a:pt x="2442462" y="1455693"/>
                  <a:pt x="2442030" y="1447489"/>
                </a:cubicBezTo>
                <a:cubicBezTo>
                  <a:pt x="2442030" y="1447489"/>
                  <a:pt x="2442030" y="1447489"/>
                  <a:pt x="2419579" y="1447489"/>
                </a:cubicBezTo>
                <a:cubicBezTo>
                  <a:pt x="2419579" y="1450224"/>
                  <a:pt x="2421018" y="1452275"/>
                  <a:pt x="2423168" y="1453642"/>
                </a:cubicBezTo>
                <a:close/>
                <a:moveTo>
                  <a:pt x="2851339" y="1672005"/>
                </a:moveTo>
                <a:cubicBezTo>
                  <a:pt x="2862852" y="1672005"/>
                  <a:pt x="2862852" y="1661066"/>
                  <a:pt x="2862852" y="1660491"/>
                </a:cubicBezTo>
                <a:lnTo>
                  <a:pt x="2851339" y="1660491"/>
                </a:lnTo>
                <a:close/>
                <a:moveTo>
                  <a:pt x="2556016" y="1525782"/>
                </a:moveTo>
                <a:lnTo>
                  <a:pt x="2556016" y="1525206"/>
                </a:lnTo>
                <a:lnTo>
                  <a:pt x="2556016" y="1525206"/>
                </a:lnTo>
                <a:lnTo>
                  <a:pt x="2556016" y="1515708"/>
                </a:lnTo>
                <a:cubicBezTo>
                  <a:pt x="2556016" y="1514269"/>
                  <a:pt x="2556016" y="1514269"/>
                  <a:pt x="2556016" y="1514269"/>
                </a:cubicBezTo>
                <a:cubicBezTo>
                  <a:pt x="2567529" y="1514269"/>
                  <a:pt x="2567529" y="1514269"/>
                  <a:pt x="2567529" y="1514269"/>
                </a:cubicBezTo>
                <a:cubicBezTo>
                  <a:pt x="2567529" y="1520026"/>
                  <a:pt x="2567529" y="1522904"/>
                  <a:pt x="2566090" y="1524343"/>
                </a:cubicBezTo>
                <a:close/>
                <a:moveTo>
                  <a:pt x="2328622" y="1413525"/>
                </a:moveTo>
                <a:cubicBezTo>
                  <a:pt x="2328622" y="1391073"/>
                  <a:pt x="2340135" y="1402587"/>
                  <a:pt x="2351074" y="1391073"/>
                </a:cubicBezTo>
                <a:cubicBezTo>
                  <a:pt x="2340136" y="1391073"/>
                  <a:pt x="2340136" y="1391073"/>
                  <a:pt x="2328622" y="1391073"/>
                </a:cubicBezTo>
                <a:cubicBezTo>
                  <a:pt x="2328622" y="1402011"/>
                  <a:pt x="2317109" y="1402011"/>
                  <a:pt x="2328622" y="1413525"/>
                </a:cubicBezTo>
                <a:close/>
                <a:moveTo>
                  <a:pt x="2056326" y="1278816"/>
                </a:moveTo>
                <a:cubicBezTo>
                  <a:pt x="2056326" y="1278816"/>
                  <a:pt x="2056326" y="1278816"/>
                  <a:pt x="2067840" y="1278816"/>
                </a:cubicBezTo>
                <a:cubicBezTo>
                  <a:pt x="2067839" y="1256364"/>
                  <a:pt x="2079352" y="1256364"/>
                  <a:pt x="2067839" y="1233913"/>
                </a:cubicBezTo>
                <a:cubicBezTo>
                  <a:pt x="2056326" y="1233913"/>
                  <a:pt x="2056326" y="1244851"/>
                  <a:pt x="2056326" y="1233913"/>
                </a:cubicBezTo>
                <a:cubicBezTo>
                  <a:pt x="2056326" y="1244851"/>
                  <a:pt x="2056326" y="1267302"/>
                  <a:pt x="2056326" y="1278816"/>
                </a:cubicBezTo>
                <a:close/>
                <a:moveTo>
                  <a:pt x="3140330" y="1818802"/>
                </a:moveTo>
                <a:cubicBezTo>
                  <a:pt x="3140330" y="1818802"/>
                  <a:pt x="3128816" y="1807289"/>
                  <a:pt x="3140330" y="1807289"/>
                </a:cubicBezTo>
                <a:cubicBezTo>
                  <a:pt x="3140330" y="1807289"/>
                  <a:pt x="3151843" y="1818802"/>
                  <a:pt x="3140330" y="1818802"/>
                </a:cubicBezTo>
                <a:close/>
                <a:moveTo>
                  <a:pt x="2817374" y="1661066"/>
                </a:moveTo>
                <a:cubicBezTo>
                  <a:pt x="2828888" y="1661066"/>
                  <a:pt x="2839825" y="1672005"/>
                  <a:pt x="2839824" y="1661067"/>
                </a:cubicBezTo>
                <a:cubicBezTo>
                  <a:pt x="2839824" y="1661067"/>
                  <a:pt x="2828888" y="1649553"/>
                  <a:pt x="2817374" y="1661066"/>
                </a:cubicBezTo>
                <a:close/>
                <a:moveTo>
                  <a:pt x="2726417" y="1616164"/>
                </a:moveTo>
                <a:cubicBezTo>
                  <a:pt x="2737929" y="1627102"/>
                  <a:pt x="2749444" y="1616164"/>
                  <a:pt x="2737930" y="1616164"/>
                </a:cubicBezTo>
                <a:cubicBezTo>
                  <a:pt x="2726417" y="1616164"/>
                  <a:pt x="2726417" y="1604650"/>
                  <a:pt x="2726417" y="1616164"/>
                </a:cubicBezTo>
                <a:close/>
                <a:moveTo>
                  <a:pt x="2022360" y="1267877"/>
                </a:moveTo>
                <a:cubicBezTo>
                  <a:pt x="2033874" y="1256364"/>
                  <a:pt x="2033875" y="1233913"/>
                  <a:pt x="2022360" y="1233913"/>
                </a:cubicBezTo>
                <a:cubicBezTo>
                  <a:pt x="2022360" y="1244851"/>
                  <a:pt x="2010847" y="1256364"/>
                  <a:pt x="2022360" y="1267877"/>
                </a:cubicBezTo>
                <a:close/>
                <a:moveTo>
                  <a:pt x="2942296" y="1728421"/>
                </a:moveTo>
                <a:cubicBezTo>
                  <a:pt x="2942296" y="1725543"/>
                  <a:pt x="2943699" y="1725507"/>
                  <a:pt x="2945453" y="1727072"/>
                </a:cubicBezTo>
                <a:lnTo>
                  <a:pt x="2945761" y="1727555"/>
                </a:lnTo>
                <a:close/>
                <a:moveTo>
                  <a:pt x="1777697" y="1153749"/>
                </a:moveTo>
                <a:cubicBezTo>
                  <a:pt x="1780575" y="1155189"/>
                  <a:pt x="1783453" y="1155333"/>
                  <a:pt x="1783453" y="1155621"/>
                </a:cubicBezTo>
                <a:cubicBezTo>
                  <a:pt x="1783453" y="1144107"/>
                  <a:pt x="1771940" y="1144107"/>
                  <a:pt x="1771940" y="1144107"/>
                </a:cubicBezTo>
                <a:cubicBezTo>
                  <a:pt x="1771940" y="1149576"/>
                  <a:pt x="1774819" y="1152310"/>
                  <a:pt x="1777697" y="1153749"/>
                </a:cubicBezTo>
                <a:close/>
                <a:moveTo>
                  <a:pt x="2142246" y="1338290"/>
                </a:moveTo>
                <a:cubicBezTo>
                  <a:pt x="2142966" y="1338830"/>
                  <a:pt x="2144405" y="1338110"/>
                  <a:pt x="2147284" y="1335232"/>
                </a:cubicBezTo>
                <a:cubicBezTo>
                  <a:pt x="2147284" y="1323718"/>
                  <a:pt x="2147284" y="1323718"/>
                  <a:pt x="2158797" y="1312205"/>
                </a:cubicBezTo>
                <a:cubicBezTo>
                  <a:pt x="2147284" y="1301267"/>
                  <a:pt x="2147284" y="1323718"/>
                  <a:pt x="2147284" y="1323718"/>
                </a:cubicBezTo>
                <a:lnTo>
                  <a:pt x="2135769" y="1323719"/>
                </a:lnTo>
                <a:cubicBezTo>
                  <a:pt x="2144405" y="1323719"/>
                  <a:pt x="2140087" y="1336671"/>
                  <a:pt x="2142246" y="1338290"/>
                </a:cubicBezTo>
                <a:close/>
                <a:moveTo>
                  <a:pt x="2748867" y="1639191"/>
                </a:moveTo>
                <a:cubicBezTo>
                  <a:pt x="2760382" y="1639191"/>
                  <a:pt x="2760382" y="1639191"/>
                  <a:pt x="2760382" y="1627678"/>
                </a:cubicBezTo>
                <a:cubicBezTo>
                  <a:pt x="2760382" y="1627678"/>
                  <a:pt x="2760382" y="1616164"/>
                  <a:pt x="2748868" y="1616164"/>
                </a:cubicBezTo>
                <a:cubicBezTo>
                  <a:pt x="2748868" y="1627102"/>
                  <a:pt x="2760382" y="1627102"/>
                  <a:pt x="2748867" y="1639191"/>
                </a:cubicBezTo>
                <a:close/>
                <a:moveTo>
                  <a:pt x="2797764" y="1667219"/>
                </a:moveTo>
                <a:cubicBezTo>
                  <a:pt x="2803701" y="1671321"/>
                  <a:pt x="2814495" y="1669270"/>
                  <a:pt x="2805861" y="1661066"/>
                </a:cubicBezTo>
                <a:cubicBezTo>
                  <a:pt x="2805861" y="1672580"/>
                  <a:pt x="2805861" y="1661066"/>
                  <a:pt x="2794346" y="1661066"/>
                </a:cubicBezTo>
                <a:cubicBezTo>
                  <a:pt x="2794346" y="1663801"/>
                  <a:pt x="2795786" y="1665852"/>
                  <a:pt x="2797764" y="1667219"/>
                </a:cubicBezTo>
                <a:close/>
                <a:moveTo>
                  <a:pt x="2885303" y="1716907"/>
                </a:moveTo>
                <a:cubicBezTo>
                  <a:pt x="2885304" y="1705969"/>
                  <a:pt x="2896817" y="1694456"/>
                  <a:pt x="2885303" y="1694456"/>
                </a:cubicBezTo>
                <a:cubicBezTo>
                  <a:pt x="2873790" y="1705970"/>
                  <a:pt x="2862852" y="1705969"/>
                  <a:pt x="2885304" y="1705969"/>
                </a:cubicBezTo>
                <a:cubicBezTo>
                  <a:pt x="2874365" y="1705969"/>
                  <a:pt x="2874365" y="1705969"/>
                  <a:pt x="2885303" y="1716907"/>
                </a:cubicBezTo>
                <a:close/>
                <a:moveTo>
                  <a:pt x="2363163" y="1458427"/>
                </a:moveTo>
                <a:cubicBezTo>
                  <a:pt x="2363163" y="1435976"/>
                  <a:pt x="2363163" y="1447489"/>
                  <a:pt x="2374677" y="1446914"/>
                </a:cubicBezTo>
                <a:cubicBezTo>
                  <a:pt x="2363163" y="1446914"/>
                  <a:pt x="2374677" y="1435401"/>
                  <a:pt x="2374677" y="1435401"/>
                </a:cubicBezTo>
                <a:cubicBezTo>
                  <a:pt x="2363739" y="1424463"/>
                  <a:pt x="2352225" y="1435401"/>
                  <a:pt x="2352225" y="1412948"/>
                </a:cubicBezTo>
                <a:cubicBezTo>
                  <a:pt x="2352225" y="1424463"/>
                  <a:pt x="2340711" y="1424463"/>
                  <a:pt x="2340711" y="1424463"/>
                </a:cubicBezTo>
                <a:cubicBezTo>
                  <a:pt x="2351649" y="1424463"/>
                  <a:pt x="2351649" y="1435401"/>
                  <a:pt x="2363163" y="1446914"/>
                </a:cubicBezTo>
                <a:cubicBezTo>
                  <a:pt x="2351650" y="1446914"/>
                  <a:pt x="2351650" y="1446914"/>
                  <a:pt x="2351650" y="1446914"/>
                </a:cubicBezTo>
                <a:close/>
                <a:moveTo>
                  <a:pt x="2022361" y="1289754"/>
                </a:moveTo>
                <a:cubicBezTo>
                  <a:pt x="2033298" y="1278816"/>
                  <a:pt x="2044813" y="1278816"/>
                  <a:pt x="2044812" y="1267302"/>
                </a:cubicBezTo>
                <a:cubicBezTo>
                  <a:pt x="2033874" y="1267302"/>
                  <a:pt x="2022360" y="1278240"/>
                  <a:pt x="2022361" y="1289754"/>
                </a:cubicBezTo>
                <a:close/>
                <a:moveTo>
                  <a:pt x="2272206" y="1413525"/>
                </a:moveTo>
                <a:cubicBezTo>
                  <a:pt x="2272206" y="1402587"/>
                  <a:pt x="2283143" y="1391073"/>
                  <a:pt x="2272206" y="1391073"/>
                </a:cubicBezTo>
                <a:cubicBezTo>
                  <a:pt x="2272205" y="1379559"/>
                  <a:pt x="2260692" y="1391073"/>
                  <a:pt x="2260692" y="1379559"/>
                </a:cubicBezTo>
                <a:cubicBezTo>
                  <a:pt x="2260692" y="1379559"/>
                  <a:pt x="2260692" y="1379559"/>
                  <a:pt x="2272205" y="1379559"/>
                </a:cubicBezTo>
                <a:cubicBezTo>
                  <a:pt x="2272205" y="1368622"/>
                  <a:pt x="2260692" y="1368622"/>
                  <a:pt x="2260692" y="1357108"/>
                </a:cubicBezTo>
                <a:cubicBezTo>
                  <a:pt x="2249178" y="1368622"/>
                  <a:pt x="2260692" y="1379559"/>
                  <a:pt x="2249179" y="1391073"/>
                </a:cubicBezTo>
                <a:cubicBezTo>
                  <a:pt x="2249179" y="1391073"/>
                  <a:pt x="2260692" y="1391073"/>
                  <a:pt x="2272206" y="1391073"/>
                </a:cubicBezTo>
                <a:cubicBezTo>
                  <a:pt x="2283718" y="1402011"/>
                  <a:pt x="2260692" y="1402011"/>
                  <a:pt x="2272206" y="1413525"/>
                </a:cubicBezTo>
                <a:close/>
                <a:moveTo>
                  <a:pt x="2612432" y="1582198"/>
                </a:moveTo>
                <a:cubicBezTo>
                  <a:pt x="2612432" y="1582198"/>
                  <a:pt x="2612432" y="1582198"/>
                  <a:pt x="2623945" y="1582198"/>
                </a:cubicBezTo>
                <a:cubicBezTo>
                  <a:pt x="2601495" y="1582198"/>
                  <a:pt x="2623945" y="1571260"/>
                  <a:pt x="2612432" y="1570685"/>
                </a:cubicBezTo>
                <a:cubicBezTo>
                  <a:pt x="2612432" y="1570685"/>
                  <a:pt x="2612432" y="1570685"/>
                  <a:pt x="2612432" y="1582198"/>
                </a:cubicBezTo>
                <a:close/>
                <a:moveTo>
                  <a:pt x="2090290" y="1323719"/>
                </a:moveTo>
                <a:cubicBezTo>
                  <a:pt x="2101805" y="1323719"/>
                  <a:pt x="2101805" y="1335232"/>
                  <a:pt x="2101805" y="1323719"/>
                </a:cubicBezTo>
                <a:lnTo>
                  <a:pt x="2101805" y="1312205"/>
                </a:lnTo>
                <a:cubicBezTo>
                  <a:pt x="2101805" y="1323719"/>
                  <a:pt x="2090290" y="1323719"/>
                  <a:pt x="2090290" y="1323719"/>
                </a:cubicBezTo>
                <a:close/>
                <a:moveTo>
                  <a:pt x="1976464" y="1267421"/>
                </a:moveTo>
                <a:lnTo>
                  <a:pt x="1976306" y="1267302"/>
                </a:lnTo>
                <a:lnTo>
                  <a:pt x="1976435" y="1267228"/>
                </a:lnTo>
                <a:lnTo>
                  <a:pt x="1976883" y="1267302"/>
                </a:lnTo>
                <a:close/>
                <a:moveTo>
                  <a:pt x="1795544" y="1178071"/>
                </a:moveTo>
                <a:cubicBezTo>
                  <a:pt x="1795543" y="1166558"/>
                  <a:pt x="1806481" y="1178072"/>
                  <a:pt x="1817994" y="1166558"/>
                </a:cubicBezTo>
                <a:cubicBezTo>
                  <a:pt x="1806481" y="1155044"/>
                  <a:pt x="1806481" y="1166558"/>
                  <a:pt x="1806481" y="1166558"/>
                </a:cubicBezTo>
                <a:lnTo>
                  <a:pt x="1806481" y="1155044"/>
                </a:lnTo>
                <a:cubicBezTo>
                  <a:pt x="1806481" y="1166558"/>
                  <a:pt x="1783453" y="1177496"/>
                  <a:pt x="1795544" y="1178071"/>
                </a:cubicBezTo>
                <a:close/>
                <a:moveTo>
                  <a:pt x="2942296" y="1750873"/>
                </a:moveTo>
                <a:cubicBezTo>
                  <a:pt x="2953522" y="1750873"/>
                  <a:pt x="2953522" y="1742382"/>
                  <a:pt x="2950715" y="1735329"/>
                </a:cubicBezTo>
                <a:lnTo>
                  <a:pt x="2945761" y="1727555"/>
                </a:lnTo>
                <a:lnTo>
                  <a:pt x="2948053" y="1726982"/>
                </a:lnTo>
                <a:cubicBezTo>
                  <a:pt x="2950932" y="1725543"/>
                  <a:pt x="2953810" y="1722664"/>
                  <a:pt x="2953810" y="1716907"/>
                </a:cubicBezTo>
                <a:cubicBezTo>
                  <a:pt x="2942296" y="1728421"/>
                  <a:pt x="2953810" y="1705394"/>
                  <a:pt x="2942295" y="1716907"/>
                </a:cubicBezTo>
                <a:cubicBezTo>
                  <a:pt x="2942295" y="1716907"/>
                  <a:pt x="2942295" y="1716907"/>
                  <a:pt x="2942296" y="1728421"/>
                </a:cubicBezTo>
                <a:cubicBezTo>
                  <a:pt x="2942295" y="1739359"/>
                  <a:pt x="2942295" y="1739359"/>
                  <a:pt x="2942296" y="1750873"/>
                </a:cubicBezTo>
                <a:close/>
                <a:moveTo>
                  <a:pt x="2714903" y="1638615"/>
                </a:moveTo>
                <a:cubicBezTo>
                  <a:pt x="2726417" y="1638615"/>
                  <a:pt x="2726416" y="1615588"/>
                  <a:pt x="2714903" y="1627102"/>
                </a:cubicBezTo>
                <a:cubicBezTo>
                  <a:pt x="2726417" y="1627102"/>
                  <a:pt x="2714903" y="1638615"/>
                  <a:pt x="2714903" y="1638615"/>
                </a:cubicBezTo>
                <a:close/>
                <a:moveTo>
                  <a:pt x="1874411" y="1222975"/>
                </a:moveTo>
                <a:cubicBezTo>
                  <a:pt x="1897439" y="1222975"/>
                  <a:pt x="1897439" y="1212037"/>
                  <a:pt x="1919889" y="1200523"/>
                </a:cubicBezTo>
                <a:cubicBezTo>
                  <a:pt x="1908377" y="1212037"/>
                  <a:pt x="1931404" y="1212037"/>
                  <a:pt x="1919889" y="1200523"/>
                </a:cubicBezTo>
                <a:cubicBezTo>
                  <a:pt x="1908952" y="1200524"/>
                  <a:pt x="1897438" y="1189009"/>
                  <a:pt x="1897438" y="1189009"/>
                </a:cubicBezTo>
                <a:cubicBezTo>
                  <a:pt x="1897438" y="1178071"/>
                  <a:pt x="1897438" y="1178071"/>
                  <a:pt x="1897439" y="1166558"/>
                </a:cubicBezTo>
                <a:cubicBezTo>
                  <a:pt x="1897439" y="1143532"/>
                  <a:pt x="1874411" y="1143532"/>
                  <a:pt x="1851960" y="1155045"/>
                </a:cubicBezTo>
                <a:lnTo>
                  <a:pt x="1853297" y="1158295"/>
                </a:lnTo>
                <a:lnTo>
                  <a:pt x="1851457" y="1158715"/>
                </a:lnTo>
                <a:cubicBezTo>
                  <a:pt x="1848650" y="1161521"/>
                  <a:pt x="1845916" y="1167134"/>
                  <a:pt x="1840447" y="1167134"/>
                </a:cubicBezTo>
                <a:cubicBezTo>
                  <a:pt x="1840447" y="1167134"/>
                  <a:pt x="1840447" y="1167134"/>
                  <a:pt x="1841886" y="1167135"/>
                </a:cubicBezTo>
                <a:lnTo>
                  <a:pt x="1849626" y="1167134"/>
                </a:lnTo>
                <a:lnTo>
                  <a:pt x="1843783" y="1171478"/>
                </a:lnTo>
                <a:lnTo>
                  <a:pt x="1843261" y="1172601"/>
                </a:lnTo>
                <a:lnTo>
                  <a:pt x="1841885" y="1172891"/>
                </a:lnTo>
                <a:cubicBezTo>
                  <a:pt x="1840446" y="1172890"/>
                  <a:pt x="1840446" y="1172890"/>
                  <a:pt x="1840446" y="1178647"/>
                </a:cubicBezTo>
                <a:lnTo>
                  <a:pt x="1843261" y="1172601"/>
                </a:lnTo>
                <a:lnTo>
                  <a:pt x="1845304" y="1172171"/>
                </a:lnTo>
                <a:cubicBezTo>
                  <a:pt x="1846922" y="1171451"/>
                  <a:pt x="1849081" y="1170012"/>
                  <a:pt x="1851960" y="1167134"/>
                </a:cubicBezTo>
                <a:lnTo>
                  <a:pt x="1849626" y="1167134"/>
                </a:lnTo>
                <a:lnTo>
                  <a:pt x="1850304" y="1166630"/>
                </a:lnTo>
                <a:cubicBezTo>
                  <a:pt x="1852428" y="1165155"/>
                  <a:pt x="1854208" y="1163697"/>
                  <a:pt x="1854775" y="1161890"/>
                </a:cubicBezTo>
                <a:lnTo>
                  <a:pt x="1853297" y="1158295"/>
                </a:lnTo>
                <a:lnTo>
                  <a:pt x="1856071" y="1157662"/>
                </a:lnTo>
                <a:cubicBezTo>
                  <a:pt x="1857861" y="1158715"/>
                  <a:pt x="1860020" y="1161521"/>
                  <a:pt x="1862898" y="1167134"/>
                </a:cubicBezTo>
                <a:cubicBezTo>
                  <a:pt x="1851385" y="1167134"/>
                  <a:pt x="1885350" y="1201099"/>
                  <a:pt x="1885349" y="1189585"/>
                </a:cubicBezTo>
                <a:cubicBezTo>
                  <a:pt x="1885349" y="1195198"/>
                  <a:pt x="1883946" y="1198688"/>
                  <a:pt x="1881841" y="1200946"/>
                </a:cubicBezTo>
                <a:lnTo>
                  <a:pt x="1874411" y="1204765"/>
                </a:lnTo>
                <a:lnTo>
                  <a:pt x="1874412" y="1200524"/>
                </a:lnTo>
                <a:lnTo>
                  <a:pt x="1873772" y="1205000"/>
                </a:lnTo>
                <a:lnTo>
                  <a:pt x="1866406" y="1206829"/>
                </a:lnTo>
                <a:cubicBezTo>
                  <a:pt x="1864301" y="1207720"/>
                  <a:pt x="1862898" y="1209159"/>
                  <a:pt x="1862897" y="1212037"/>
                </a:cubicBezTo>
                <a:cubicBezTo>
                  <a:pt x="1868654" y="1212037"/>
                  <a:pt x="1871533" y="1212037"/>
                  <a:pt x="1872972" y="1210598"/>
                </a:cubicBezTo>
                <a:lnTo>
                  <a:pt x="1873772" y="1205000"/>
                </a:lnTo>
                <a:lnTo>
                  <a:pt x="1874124" y="1204913"/>
                </a:lnTo>
                <a:lnTo>
                  <a:pt x="1874411" y="1204765"/>
                </a:lnTo>
                <a:lnTo>
                  <a:pt x="1874411" y="1211533"/>
                </a:lnTo>
                <a:cubicBezTo>
                  <a:pt x="1874411" y="1214339"/>
                  <a:pt x="1874411" y="1217218"/>
                  <a:pt x="1874411" y="1222975"/>
                </a:cubicBezTo>
                <a:close/>
                <a:moveTo>
                  <a:pt x="1727902" y="1153606"/>
                </a:moveTo>
                <a:cubicBezTo>
                  <a:pt x="1729341" y="1155045"/>
                  <a:pt x="1732219" y="1155045"/>
                  <a:pt x="1737975" y="1155045"/>
                </a:cubicBezTo>
                <a:cubicBezTo>
                  <a:pt x="1737975" y="1144107"/>
                  <a:pt x="1737975" y="1155045"/>
                  <a:pt x="1748913" y="1155045"/>
                </a:cubicBezTo>
                <a:cubicBezTo>
                  <a:pt x="1748913" y="1155045"/>
                  <a:pt x="1760427" y="1143531"/>
                  <a:pt x="1748913" y="1143531"/>
                </a:cubicBezTo>
                <a:cubicBezTo>
                  <a:pt x="1748913" y="1155045"/>
                  <a:pt x="1737976" y="1143532"/>
                  <a:pt x="1726462" y="1143531"/>
                </a:cubicBezTo>
                <a:cubicBezTo>
                  <a:pt x="1726462" y="1149288"/>
                  <a:pt x="1726463" y="1152167"/>
                  <a:pt x="1727902" y="1153606"/>
                </a:cubicBezTo>
                <a:close/>
                <a:moveTo>
                  <a:pt x="1954431" y="1267302"/>
                </a:moveTo>
                <a:lnTo>
                  <a:pt x="1956870" y="1265154"/>
                </a:lnTo>
                <a:lnTo>
                  <a:pt x="1966719" y="1270190"/>
                </a:lnTo>
                <a:lnTo>
                  <a:pt x="1976464" y="1267421"/>
                </a:lnTo>
                <a:lnTo>
                  <a:pt x="1982063" y="1271620"/>
                </a:lnTo>
                <a:cubicBezTo>
                  <a:pt x="1984941" y="1273059"/>
                  <a:pt x="1987820" y="1273059"/>
                  <a:pt x="1987820" y="1267302"/>
                </a:cubicBezTo>
                <a:cubicBezTo>
                  <a:pt x="1976883" y="1267302"/>
                  <a:pt x="1999334" y="1267302"/>
                  <a:pt x="1999333" y="1255788"/>
                </a:cubicBezTo>
                <a:cubicBezTo>
                  <a:pt x="1987819" y="1255788"/>
                  <a:pt x="1987819" y="1255788"/>
                  <a:pt x="1987819" y="1255788"/>
                </a:cubicBezTo>
                <a:cubicBezTo>
                  <a:pt x="1987819" y="1255788"/>
                  <a:pt x="1987819" y="1258666"/>
                  <a:pt x="1986380" y="1261545"/>
                </a:cubicBezTo>
                <a:lnTo>
                  <a:pt x="1976435" y="1267228"/>
                </a:lnTo>
                <a:lnTo>
                  <a:pt x="1968247" y="1265863"/>
                </a:lnTo>
                <a:cubicBezTo>
                  <a:pt x="1968247" y="1264424"/>
                  <a:pt x="1971126" y="1261545"/>
                  <a:pt x="1976882" y="1255788"/>
                </a:cubicBezTo>
                <a:cubicBezTo>
                  <a:pt x="1971413" y="1255788"/>
                  <a:pt x="1968679" y="1255788"/>
                  <a:pt x="1965872" y="1257227"/>
                </a:cubicBezTo>
                <a:lnTo>
                  <a:pt x="1956870" y="1265154"/>
                </a:lnTo>
                <a:lnTo>
                  <a:pt x="1955583" y="1264496"/>
                </a:lnTo>
                <a:lnTo>
                  <a:pt x="1955251" y="1264131"/>
                </a:lnTo>
                <a:lnTo>
                  <a:pt x="1960188" y="1245066"/>
                </a:lnTo>
                <a:cubicBezTo>
                  <a:pt x="1963066" y="1236647"/>
                  <a:pt x="1965944" y="1228156"/>
                  <a:pt x="1965944" y="1222399"/>
                </a:cubicBezTo>
                <a:lnTo>
                  <a:pt x="1954431" y="1222399"/>
                </a:lnTo>
                <a:cubicBezTo>
                  <a:pt x="1954432" y="1231035"/>
                  <a:pt x="1947954" y="1226716"/>
                  <a:pt x="1935244" y="1228875"/>
                </a:cubicBezTo>
                <a:lnTo>
                  <a:pt x="1922688" y="1233156"/>
                </a:lnTo>
                <a:lnTo>
                  <a:pt x="1921921" y="1232286"/>
                </a:lnTo>
                <a:lnTo>
                  <a:pt x="1930630" y="1222552"/>
                </a:lnTo>
                <a:lnTo>
                  <a:pt x="1931264" y="1222326"/>
                </a:lnTo>
                <a:lnTo>
                  <a:pt x="1931403" y="1222399"/>
                </a:lnTo>
                <a:lnTo>
                  <a:pt x="1931442" y="1222263"/>
                </a:lnTo>
                <a:lnTo>
                  <a:pt x="1941766" y="1218585"/>
                </a:lnTo>
                <a:cubicBezTo>
                  <a:pt x="1948819" y="1217218"/>
                  <a:pt x="1954431" y="1217217"/>
                  <a:pt x="1954431" y="1211461"/>
                </a:cubicBezTo>
                <a:cubicBezTo>
                  <a:pt x="1942918" y="1211461"/>
                  <a:pt x="1942918" y="1199948"/>
                  <a:pt x="1942918" y="1199948"/>
                </a:cubicBezTo>
                <a:lnTo>
                  <a:pt x="1931403" y="1199947"/>
                </a:lnTo>
                <a:cubicBezTo>
                  <a:pt x="1937161" y="1199948"/>
                  <a:pt x="1937161" y="1202682"/>
                  <a:pt x="1935722" y="1206856"/>
                </a:cubicBezTo>
                <a:lnTo>
                  <a:pt x="1931442" y="1222263"/>
                </a:lnTo>
                <a:lnTo>
                  <a:pt x="1931264" y="1222326"/>
                </a:lnTo>
                <a:lnTo>
                  <a:pt x="1920394" y="1216642"/>
                </a:lnTo>
                <a:cubicBezTo>
                  <a:pt x="1917587" y="1216642"/>
                  <a:pt x="1914708" y="1216642"/>
                  <a:pt x="1908952" y="1210885"/>
                </a:cubicBezTo>
                <a:cubicBezTo>
                  <a:pt x="1914708" y="1216642"/>
                  <a:pt x="1917587" y="1225133"/>
                  <a:pt x="1921833" y="1232186"/>
                </a:cubicBezTo>
                <a:lnTo>
                  <a:pt x="1921921" y="1232286"/>
                </a:lnTo>
                <a:lnTo>
                  <a:pt x="1920465" y="1233913"/>
                </a:lnTo>
                <a:lnTo>
                  <a:pt x="1922688" y="1233156"/>
                </a:lnTo>
                <a:lnTo>
                  <a:pt x="1929757" y="1241163"/>
                </a:lnTo>
                <a:cubicBezTo>
                  <a:pt x="1933095" y="1243448"/>
                  <a:pt x="1937304" y="1244851"/>
                  <a:pt x="1942917" y="1244851"/>
                </a:cubicBezTo>
                <a:cubicBezTo>
                  <a:pt x="1942917" y="1247585"/>
                  <a:pt x="1944321" y="1251075"/>
                  <a:pt x="1946605" y="1254592"/>
                </a:cubicBezTo>
                <a:lnTo>
                  <a:pt x="1955251" y="1264131"/>
                </a:lnTo>
                <a:close/>
                <a:moveTo>
                  <a:pt x="2589980" y="1582198"/>
                </a:moveTo>
                <a:cubicBezTo>
                  <a:pt x="2601495" y="1582198"/>
                  <a:pt x="2613008" y="1571260"/>
                  <a:pt x="2601494" y="1559747"/>
                </a:cubicBezTo>
                <a:cubicBezTo>
                  <a:pt x="2612432" y="1571260"/>
                  <a:pt x="2623945" y="1559747"/>
                  <a:pt x="2623945" y="1559747"/>
                </a:cubicBezTo>
                <a:cubicBezTo>
                  <a:pt x="2623945" y="1559747"/>
                  <a:pt x="2623945" y="1559747"/>
                  <a:pt x="2612432" y="1559747"/>
                </a:cubicBezTo>
                <a:cubicBezTo>
                  <a:pt x="2623945" y="1536720"/>
                  <a:pt x="2623945" y="1559747"/>
                  <a:pt x="2646396" y="1548234"/>
                </a:cubicBezTo>
                <a:cubicBezTo>
                  <a:pt x="2646397" y="1525782"/>
                  <a:pt x="2612432" y="1559747"/>
                  <a:pt x="2623945" y="1525782"/>
                </a:cubicBezTo>
                <a:cubicBezTo>
                  <a:pt x="2612432" y="1536720"/>
                  <a:pt x="2601494" y="1548234"/>
                  <a:pt x="2589980" y="1548234"/>
                </a:cubicBezTo>
                <a:cubicBezTo>
                  <a:pt x="2589980" y="1559171"/>
                  <a:pt x="2601494" y="1559172"/>
                  <a:pt x="2601494" y="1570685"/>
                </a:cubicBezTo>
                <a:cubicBezTo>
                  <a:pt x="2589980" y="1570685"/>
                  <a:pt x="2589980" y="1559171"/>
                  <a:pt x="2589980" y="1570685"/>
                </a:cubicBezTo>
                <a:cubicBezTo>
                  <a:pt x="2589980" y="1582198"/>
                  <a:pt x="2589980" y="1582198"/>
                  <a:pt x="2589980" y="1582198"/>
                </a:cubicBezTo>
                <a:close/>
                <a:moveTo>
                  <a:pt x="2896818" y="1739359"/>
                </a:moveTo>
                <a:cubicBezTo>
                  <a:pt x="2908331" y="1739359"/>
                  <a:pt x="2896818" y="1728421"/>
                  <a:pt x="2896818" y="1727846"/>
                </a:cubicBezTo>
                <a:cubicBezTo>
                  <a:pt x="2908331" y="1727845"/>
                  <a:pt x="2919844" y="1716907"/>
                  <a:pt x="2908331" y="1705394"/>
                </a:cubicBezTo>
                <a:cubicBezTo>
                  <a:pt x="2908331" y="1716907"/>
                  <a:pt x="2896817" y="1705394"/>
                  <a:pt x="2896817" y="1716907"/>
                </a:cubicBezTo>
                <a:cubicBezTo>
                  <a:pt x="2908331" y="1716907"/>
                  <a:pt x="2885304" y="1727845"/>
                  <a:pt x="2896818" y="1739359"/>
                </a:cubicBezTo>
                <a:close/>
                <a:moveTo>
                  <a:pt x="2215213" y="1403163"/>
                </a:moveTo>
                <a:lnTo>
                  <a:pt x="2226727" y="1403163"/>
                </a:lnTo>
                <a:cubicBezTo>
                  <a:pt x="2215213" y="1403163"/>
                  <a:pt x="2215213" y="1403163"/>
                  <a:pt x="2215213" y="1391649"/>
                </a:cubicBezTo>
                <a:cubicBezTo>
                  <a:pt x="2204276" y="1391649"/>
                  <a:pt x="2204276" y="1391649"/>
                  <a:pt x="2192762" y="1380135"/>
                </a:cubicBezTo>
                <a:cubicBezTo>
                  <a:pt x="2192763" y="1391073"/>
                  <a:pt x="2215213" y="1402587"/>
                  <a:pt x="2215213" y="1402587"/>
                </a:cubicBezTo>
                <a:close/>
                <a:moveTo>
                  <a:pt x="1840447" y="1222399"/>
                </a:moveTo>
                <a:cubicBezTo>
                  <a:pt x="1851960" y="1222399"/>
                  <a:pt x="1840446" y="1211461"/>
                  <a:pt x="1851959" y="1199947"/>
                </a:cubicBezTo>
                <a:cubicBezTo>
                  <a:pt x="1840447" y="1199947"/>
                  <a:pt x="1840447" y="1199947"/>
                  <a:pt x="1840447" y="1199947"/>
                </a:cubicBezTo>
                <a:cubicBezTo>
                  <a:pt x="1828932" y="1211461"/>
                  <a:pt x="1840446" y="1211461"/>
                  <a:pt x="1840447" y="1222399"/>
                </a:cubicBezTo>
                <a:close/>
                <a:moveTo>
                  <a:pt x="1891682" y="1247873"/>
                </a:moveTo>
                <a:cubicBezTo>
                  <a:pt x="1894560" y="1250751"/>
                  <a:pt x="1897439" y="1250895"/>
                  <a:pt x="1897438" y="1245426"/>
                </a:cubicBezTo>
                <a:cubicBezTo>
                  <a:pt x="1885924" y="1245426"/>
                  <a:pt x="1897439" y="1222399"/>
                  <a:pt x="1885925" y="1233913"/>
                </a:cubicBezTo>
                <a:cubicBezTo>
                  <a:pt x="1885925" y="1239382"/>
                  <a:pt x="1888803" y="1244995"/>
                  <a:pt x="1891682" y="1247873"/>
                </a:cubicBezTo>
                <a:close/>
                <a:moveTo>
                  <a:pt x="1908376" y="1256364"/>
                </a:moveTo>
                <a:cubicBezTo>
                  <a:pt x="1919890" y="1256364"/>
                  <a:pt x="1919890" y="1245426"/>
                  <a:pt x="1919890" y="1233913"/>
                </a:cubicBezTo>
                <a:cubicBezTo>
                  <a:pt x="1908376" y="1245426"/>
                  <a:pt x="1919890" y="1233913"/>
                  <a:pt x="1908377" y="1233913"/>
                </a:cubicBezTo>
                <a:cubicBezTo>
                  <a:pt x="1908377" y="1244851"/>
                  <a:pt x="1908377" y="1244851"/>
                  <a:pt x="1908376" y="1256364"/>
                </a:cubicBezTo>
                <a:close/>
                <a:moveTo>
                  <a:pt x="2957318" y="1777066"/>
                </a:moveTo>
                <a:cubicBezTo>
                  <a:pt x="2963632" y="1782895"/>
                  <a:pt x="2976261" y="1767999"/>
                  <a:pt x="2976261" y="1784838"/>
                </a:cubicBezTo>
                <a:cubicBezTo>
                  <a:pt x="2987774" y="1784838"/>
                  <a:pt x="2987775" y="1773324"/>
                  <a:pt x="2987775" y="1773324"/>
                </a:cubicBezTo>
                <a:cubicBezTo>
                  <a:pt x="2999289" y="1773324"/>
                  <a:pt x="2999289" y="1773324"/>
                  <a:pt x="3010227" y="1784837"/>
                </a:cubicBezTo>
                <a:cubicBezTo>
                  <a:pt x="2998712" y="1750873"/>
                  <a:pt x="2987200" y="1739935"/>
                  <a:pt x="2964748" y="1728422"/>
                </a:cubicBezTo>
                <a:cubicBezTo>
                  <a:pt x="2964748" y="1739935"/>
                  <a:pt x="2976261" y="1739935"/>
                  <a:pt x="2976261" y="1762386"/>
                </a:cubicBezTo>
                <a:cubicBezTo>
                  <a:pt x="2965323" y="1762386"/>
                  <a:pt x="2965323" y="1762386"/>
                  <a:pt x="2953810" y="1762386"/>
                </a:cubicBezTo>
                <a:cubicBezTo>
                  <a:pt x="2953810" y="1770878"/>
                  <a:pt x="2955213" y="1775123"/>
                  <a:pt x="2957318" y="1777066"/>
                </a:cubicBezTo>
                <a:close/>
                <a:moveTo>
                  <a:pt x="2516293" y="1558668"/>
                </a:moveTo>
                <a:cubicBezTo>
                  <a:pt x="2519172" y="1560179"/>
                  <a:pt x="2522050" y="1560323"/>
                  <a:pt x="2522050" y="1560323"/>
                </a:cubicBezTo>
                <a:cubicBezTo>
                  <a:pt x="2522050" y="1560323"/>
                  <a:pt x="2522050" y="1560323"/>
                  <a:pt x="2522050" y="1548809"/>
                </a:cubicBezTo>
                <a:cubicBezTo>
                  <a:pt x="2522050" y="1548809"/>
                  <a:pt x="2522050" y="1548809"/>
                  <a:pt x="2510537" y="1548809"/>
                </a:cubicBezTo>
                <a:cubicBezTo>
                  <a:pt x="2510537" y="1554278"/>
                  <a:pt x="2513415" y="1557156"/>
                  <a:pt x="2516293" y="1558668"/>
                </a:cubicBezTo>
                <a:close/>
                <a:moveTo>
                  <a:pt x="2260692" y="1435976"/>
                </a:moveTo>
                <a:cubicBezTo>
                  <a:pt x="2260692" y="1435976"/>
                  <a:pt x="2260692" y="1435976"/>
                  <a:pt x="2272205" y="1435976"/>
                </a:cubicBezTo>
                <a:cubicBezTo>
                  <a:pt x="2272206" y="1425038"/>
                  <a:pt x="2272206" y="1413525"/>
                  <a:pt x="2260692" y="1413525"/>
                </a:cubicBezTo>
                <a:cubicBezTo>
                  <a:pt x="2260692" y="1424463"/>
                  <a:pt x="2260692" y="1435976"/>
                  <a:pt x="2260692" y="1435976"/>
                </a:cubicBezTo>
                <a:close/>
                <a:moveTo>
                  <a:pt x="2714903" y="1661067"/>
                </a:moveTo>
                <a:cubicBezTo>
                  <a:pt x="2714903" y="1661067"/>
                  <a:pt x="2726417" y="1661067"/>
                  <a:pt x="2726416" y="1649553"/>
                </a:cubicBezTo>
                <a:lnTo>
                  <a:pt x="2714903" y="1649553"/>
                </a:lnTo>
                <a:cubicBezTo>
                  <a:pt x="2714903" y="1661067"/>
                  <a:pt x="2714903" y="1649553"/>
                  <a:pt x="2714903" y="1661067"/>
                </a:cubicBezTo>
                <a:close/>
                <a:moveTo>
                  <a:pt x="2056326" y="1335232"/>
                </a:moveTo>
                <a:cubicBezTo>
                  <a:pt x="2067839" y="1323719"/>
                  <a:pt x="2067839" y="1312205"/>
                  <a:pt x="2056325" y="1290329"/>
                </a:cubicBezTo>
                <a:cubicBezTo>
                  <a:pt x="2056326" y="1312781"/>
                  <a:pt x="2044813" y="1323719"/>
                  <a:pt x="2056326" y="1335232"/>
                </a:cubicBezTo>
                <a:close/>
                <a:moveTo>
                  <a:pt x="2771895" y="1694456"/>
                </a:moveTo>
                <a:lnTo>
                  <a:pt x="2783408" y="1694456"/>
                </a:lnTo>
                <a:cubicBezTo>
                  <a:pt x="2771895" y="1672005"/>
                  <a:pt x="2794347" y="1683518"/>
                  <a:pt x="2771895" y="1672005"/>
                </a:cubicBezTo>
                <a:cubicBezTo>
                  <a:pt x="2782833" y="1683518"/>
                  <a:pt x="2771895" y="1672005"/>
                  <a:pt x="2760382" y="1683518"/>
                </a:cubicBezTo>
                <a:cubicBezTo>
                  <a:pt x="2771895" y="1683518"/>
                  <a:pt x="2771895" y="1694456"/>
                  <a:pt x="2771895" y="1694456"/>
                </a:cubicBezTo>
                <a:close/>
                <a:moveTo>
                  <a:pt x="2999289" y="1807289"/>
                </a:moveTo>
                <a:cubicBezTo>
                  <a:pt x="2999289" y="1796352"/>
                  <a:pt x="2987774" y="1796352"/>
                  <a:pt x="2999289" y="1784838"/>
                </a:cubicBezTo>
                <a:cubicBezTo>
                  <a:pt x="2987774" y="1784838"/>
                  <a:pt x="2987774" y="1784838"/>
                  <a:pt x="2987774" y="1784838"/>
                </a:cubicBezTo>
                <a:cubicBezTo>
                  <a:pt x="2987775" y="1795775"/>
                  <a:pt x="2999289" y="1795776"/>
                  <a:pt x="2999289" y="1807289"/>
                </a:cubicBezTo>
                <a:close/>
                <a:moveTo>
                  <a:pt x="2135770" y="1380135"/>
                </a:moveTo>
                <a:cubicBezTo>
                  <a:pt x="2135769" y="1368622"/>
                  <a:pt x="2124256" y="1368622"/>
                  <a:pt x="2124256" y="1368622"/>
                </a:cubicBezTo>
                <a:cubicBezTo>
                  <a:pt x="2124256" y="1368622"/>
                  <a:pt x="2124256" y="1380135"/>
                  <a:pt x="2135770" y="1380135"/>
                </a:cubicBezTo>
                <a:close/>
                <a:moveTo>
                  <a:pt x="2813919" y="1716907"/>
                </a:moveTo>
                <a:lnTo>
                  <a:pt x="2803845" y="1711151"/>
                </a:lnTo>
                <a:lnTo>
                  <a:pt x="2803035" y="1707914"/>
                </a:lnTo>
                <a:lnTo>
                  <a:pt x="2813918" y="1716907"/>
                </a:lnTo>
                <a:close/>
                <a:moveTo>
                  <a:pt x="1772182" y="1207953"/>
                </a:moveTo>
                <a:cubicBezTo>
                  <a:pt x="1774315" y="1210058"/>
                  <a:pt x="1777840" y="1211460"/>
                  <a:pt x="1783453" y="1211461"/>
                </a:cubicBezTo>
                <a:cubicBezTo>
                  <a:pt x="1783453" y="1200523"/>
                  <a:pt x="1783453" y="1189009"/>
                  <a:pt x="1771940" y="1189010"/>
                </a:cubicBezTo>
                <a:cubicBezTo>
                  <a:pt x="1771940" y="1189010"/>
                  <a:pt x="1765787" y="1201638"/>
                  <a:pt x="1772182" y="1207953"/>
                </a:cubicBezTo>
                <a:close/>
                <a:moveTo>
                  <a:pt x="1840447" y="1244851"/>
                </a:moveTo>
                <a:cubicBezTo>
                  <a:pt x="1851960" y="1244851"/>
                  <a:pt x="1851960" y="1244851"/>
                  <a:pt x="1851960" y="1233337"/>
                </a:cubicBezTo>
                <a:cubicBezTo>
                  <a:pt x="1840447" y="1222399"/>
                  <a:pt x="1840447" y="1233337"/>
                  <a:pt x="1840447" y="1244851"/>
                </a:cubicBezTo>
                <a:close/>
                <a:moveTo>
                  <a:pt x="2885303" y="1762386"/>
                </a:moveTo>
                <a:cubicBezTo>
                  <a:pt x="2891060" y="1762386"/>
                  <a:pt x="2891060" y="1759508"/>
                  <a:pt x="2891060" y="1756630"/>
                </a:cubicBezTo>
                <a:lnTo>
                  <a:pt x="2891561" y="1753876"/>
                </a:lnTo>
                <a:lnTo>
                  <a:pt x="2896817" y="1750873"/>
                </a:lnTo>
                <a:cubicBezTo>
                  <a:pt x="2893939" y="1750873"/>
                  <a:pt x="2892500" y="1751592"/>
                  <a:pt x="2891780" y="1752672"/>
                </a:cubicBezTo>
                <a:lnTo>
                  <a:pt x="2891561" y="1753876"/>
                </a:lnTo>
                <a:lnTo>
                  <a:pt x="2886743" y="1756630"/>
                </a:lnTo>
                <a:cubicBezTo>
                  <a:pt x="2885303" y="1759508"/>
                  <a:pt x="2885303" y="1762386"/>
                  <a:pt x="2885303" y="1762386"/>
                </a:cubicBezTo>
                <a:close/>
                <a:moveTo>
                  <a:pt x="2180672" y="1413525"/>
                </a:moveTo>
                <a:cubicBezTo>
                  <a:pt x="2169735" y="1391073"/>
                  <a:pt x="2169735" y="1380135"/>
                  <a:pt x="2158221" y="1368622"/>
                </a:cubicBezTo>
                <a:cubicBezTo>
                  <a:pt x="2147283" y="1391073"/>
                  <a:pt x="2158221" y="1402587"/>
                  <a:pt x="2180672" y="1413525"/>
                </a:cubicBezTo>
                <a:close/>
                <a:moveTo>
                  <a:pt x="2585546" y="1614365"/>
                </a:moveTo>
                <a:cubicBezTo>
                  <a:pt x="2585878" y="1615444"/>
                  <a:pt x="2587246" y="1616164"/>
                  <a:pt x="2589980" y="1616164"/>
                </a:cubicBezTo>
                <a:cubicBezTo>
                  <a:pt x="2589980" y="1616164"/>
                  <a:pt x="2589980" y="1616164"/>
                  <a:pt x="2601494" y="1616164"/>
                </a:cubicBezTo>
                <a:cubicBezTo>
                  <a:pt x="2601494" y="1616164"/>
                  <a:pt x="2601494" y="1616164"/>
                  <a:pt x="2601494" y="1604651"/>
                </a:cubicBezTo>
                <a:cubicBezTo>
                  <a:pt x="2592859" y="1604650"/>
                  <a:pt x="2584547" y="1611127"/>
                  <a:pt x="2585546" y="1614365"/>
                </a:cubicBezTo>
                <a:close/>
                <a:moveTo>
                  <a:pt x="2073596" y="1367183"/>
                </a:moveTo>
                <a:cubicBezTo>
                  <a:pt x="2070718" y="1365744"/>
                  <a:pt x="2067839" y="1362865"/>
                  <a:pt x="2067839" y="1357108"/>
                </a:cubicBezTo>
                <a:cubicBezTo>
                  <a:pt x="2078777" y="1357108"/>
                  <a:pt x="2078777" y="1368622"/>
                  <a:pt x="2090291" y="1368622"/>
                </a:cubicBezTo>
                <a:lnTo>
                  <a:pt x="2079353" y="1368622"/>
                </a:lnTo>
                <a:cubicBezTo>
                  <a:pt x="2079353" y="1368622"/>
                  <a:pt x="2076474" y="1368622"/>
                  <a:pt x="2073596" y="1367183"/>
                </a:cubicBezTo>
                <a:close/>
                <a:moveTo>
                  <a:pt x="2692451" y="1674892"/>
                </a:moveTo>
                <a:cubicBezTo>
                  <a:pt x="2692451" y="1675602"/>
                  <a:pt x="2692452" y="1674883"/>
                  <a:pt x="2692452" y="1672005"/>
                </a:cubicBezTo>
                <a:cubicBezTo>
                  <a:pt x="2703965" y="1672004"/>
                  <a:pt x="2703965" y="1661066"/>
                  <a:pt x="2703965" y="1661066"/>
                </a:cubicBezTo>
                <a:cubicBezTo>
                  <a:pt x="2703965" y="1661066"/>
                  <a:pt x="2703965" y="1649553"/>
                  <a:pt x="2692452" y="1649553"/>
                </a:cubicBezTo>
                <a:cubicBezTo>
                  <a:pt x="2692452" y="1627102"/>
                  <a:pt x="2680937" y="1627102"/>
                  <a:pt x="2692451" y="1604651"/>
                </a:cubicBezTo>
                <a:cubicBezTo>
                  <a:pt x="2681513" y="1604651"/>
                  <a:pt x="2681513" y="1582199"/>
                  <a:pt x="2669999" y="1582198"/>
                </a:cubicBezTo>
                <a:cubicBezTo>
                  <a:pt x="2669999" y="1582198"/>
                  <a:pt x="2669999" y="1582198"/>
                  <a:pt x="2658486" y="1582198"/>
                </a:cubicBezTo>
                <a:cubicBezTo>
                  <a:pt x="2680937" y="1593713"/>
                  <a:pt x="2658486" y="1627677"/>
                  <a:pt x="2646973" y="1616164"/>
                </a:cubicBezTo>
                <a:cubicBezTo>
                  <a:pt x="2635459" y="1627102"/>
                  <a:pt x="2646972" y="1627102"/>
                  <a:pt x="2646972" y="1638615"/>
                </a:cubicBezTo>
                <a:cubicBezTo>
                  <a:pt x="2658486" y="1627102"/>
                  <a:pt x="2658486" y="1627102"/>
                  <a:pt x="2658486" y="1638615"/>
                </a:cubicBezTo>
                <a:cubicBezTo>
                  <a:pt x="2658486" y="1615588"/>
                  <a:pt x="2669424" y="1627102"/>
                  <a:pt x="2680937" y="1627102"/>
                </a:cubicBezTo>
                <a:cubicBezTo>
                  <a:pt x="2680938" y="1638040"/>
                  <a:pt x="2680938" y="1638040"/>
                  <a:pt x="2692452" y="1649553"/>
                </a:cubicBezTo>
                <a:cubicBezTo>
                  <a:pt x="2692452" y="1657757"/>
                  <a:pt x="2692451" y="1672760"/>
                  <a:pt x="2692451" y="1674892"/>
                </a:cubicBezTo>
                <a:close/>
                <a:moveTo>
                  <a:pt x="3208836" y="1931636"/>
                </a:moveTo>
                <a:cubicBezTo>
                  <a:pt x="3208836" y="1925879"/>
                  <a:pt x="3208836" y="1923001"/>
                  <a:pt x="3207397" y="1921562"/>
                </a:cubicBezTo>
                <a:lnTo>
                  <a:pt x="3206533" y="1921438"/>
                </a:lnTo>
                <a:lnTo>
                  <a:pt x="3208836" y="1920123"/>
                </a:lnTo>
                <a:cubicBezTo>
                  <a:pt x="3208836" y="1931636"/>
                  <a:pt x="3208836" y="1931636"/>
                  <a:pt x="3208836" y="1931636"/>
                </a:cubicBezTo>
                <a:close/>
                <a:moveTo>
                  <a:pt x="2476571" y="1570685"/>
                </a:moveTo>
                <a:cubicBezTo>
                  <a:pt x="2488084" y="1548234"/>
                  <a:pt x="2499024" y="1559747"/>
                  <a:pt x="2510537" y="1548234"/>
                </a:cubicBezTo>
                <a:lnTo>
                  <a:pt x="2510537" y="1536720"/>
                </a:lnTo>
                <a:cubicBezTo>
                  <a:pt x="2532988" y="1536720"/>
                  <a:pt x="2522050" y="1548234"/>
                  <a:pt x="2544502" y="1548234"/>
                </a:cubicBezTo>
                <a:cubicBezTo>
                  <a:pt x="2556016" y="1536720"/>
                  <a:pt x="2556016" y="1525206"/>
                  <a:pt x="2544502" y="1536720"/>
                </a:cubicBezTo>
                <a:cubicBezTo>
                  <a:pt x="2544502" y="1536720"/>
                  <a:pt x="2544502" y="1536720"/>
                  <a:pt x="2544502" y="1525206"/>
                </a:cubicBezTo>
                <a:lnTo>
                  <a:pt x="2556016" y="1525206"/>
                </a:lnTo>
                <a:lnTo>
                  <a:pt x="2556016" y="1525782"/>
                </a:lnTo>
                <a:lnTo>
                  <a:pt x="2556016" y="1525782"/>
                </a:lnTo>
                <a:lnTo>
                  <a:pt x="2556016" y="1526645"/>
                </a:lnTo>
                <a:cubicBezTo>
                  <a:pt x="2556016" y="1528085"/>
                  <a:pt x="2556016" y="1530963"/>
                  <a:pt x="2556016" y="1536720"/>
                </a:cubicBezTo>
                <a:cubicBezTo>
                  <a:pt x="2579042" y="1536720"/>
                  <a:pt x="2567529" y="1514269"/>
                  <a:pt x="2567529" y="1514269"/>
                </a:cubicBezTo>
                <a:cubicBezTo>
                  <a:pt x="2567529" y="1514269"/>
                  <a:pt x="2579042" y="1480879"/>
                  <a:pt x="2567529" y="1469365"/>
                </a:cubicBezTo>
                <a:cubicBezTo>
                  <a:pt x="2556016" y="1480880"/>
                  <a:pt x="2544501" y="1491816"/>
                  <a:pt x="2556016" y="1503331"/>
                </a:cubicBezTo>
                <a:cubicBezTo>
                  <a:pt x="2545078" y="1491817"/>
                  <a:pt x="2545078" y="1503331"/>
                  <a:pt x="2533563" y="1503331"/>
                </a:cubicBezTo>
                <a:cubicBezTo>
                  <a:pt x="2556016" y="1492393"/>
                  <a:pt x="2544501" y="1469366"/>
                  <a:pt x="2556016" y="1480880"/>
                </a:cubicBezTo>
                <a:lnTo>
                  <a:pt x="2554843" y="1468214"/>
                </a:lnTo>
                <a:lnTo>
                  <a:pt x="2556016" y="1468214"/>
                </a:lnTo>
                <a:lnTo>
                  <a:pt x="2554815" y="1467914"/>
                </a:lnTo>
                <a:lnTo>
                  <a:pt x="2554577" y="1465336"/>
                </a:lnTo>
                <a:cubicBezTo>
                  <a:pt x="2553137" y="1460874"/>
                  <a:pt x="2550259" y="1457564"/>
                  <a:pt x="2544501" y="1456701"/>
                </a:cubicBezTo>
                <a:cubicBezTo>
                  <a:pt x="2544501" y="1462457"/>
                  <a:pt x="2547380" y="1465335"/>
                  <a:pt x="2550259" y="1466775"/>
                </a:cubicBezTo>
                <a:lnTo>
                  <a:pt x="2554815" y="1467914"/>
                </a:lnTo>
                <a:lnTo>
                  <a:pt x="2554843" y="1468214"/>
                </a:lnTo>
                <a:lnTo>
                  <a:pt x="2545941" y="1468214"/>
                </a:lnTo>
                <a:cubicBezTo>
                  <a:pt x="2544501" y="1468214"/>
                  <a:pt x="2544501" y="1468214"/>
                  <a:pt x="2544501" y="1468214"/>
                </a:cubicBezTo>
                <a:cubicBezTo>
                  <a:pt x="2544501" y="1479152"/>
                  <a:pt x="2544501" y="1479152"/>
                  <a:pt x="2532988" y="1490665"/>
                </a:cubicBezTo>
                <a:cubicBezTo>
                  <a:pt x="2532988" y="1479152"/>
                  <a:pt x="2532988" y="1479152"/>
                  <a:pt x="2521475" y="1479152"/>
                </a:cubicBezTo>
                <a:cubicBezTo>
                  <a:pt x="2521475" y="1479152"/>
                  <a:pt x="2521475" y="1502180"/>
                  <a:pt x="2509962" y="1490665"/>
                </a:cubicBezTo>
                <a:cubicBezTo>
                  <a:pt x="2509962" y="1490665"/>
                  <a:pt x="2521475" y="1479728"/>
                  <a:pt x="2521475" y="1468214"/>
                </a:cubicBezTo>
                <a:cubicBezTo>
                  <a:pt x="2509962" y="1479728"/>
                  <a:pt x="2509962" y="1490665"/>
                  <a:pt x="2487509" y="1502180"/>
                </a:cubicBezTo>
                <a:cubicBezTo>
                  <a:pt x="2509962" y="1479728"/>
                  <a:pt x="2532988" y="1502179"/>
                  <a:pt x="2521475" y="1524631"/>
                </a:cubicBezTo>
                <a:cubicBezTo>
                  <a:pt x="2510537" y="1513118"/>
                  <a:pt x="2510537" y="1524631"/>
                  <a:pt x="2499024" y="1524631"/>
                </a:cubicBezTo>
                <a:cubicBezTo>
                  <a:pt x="2499024" y="1524631"/>
                  <a:pt x="2488084" y="1501603"/>
                  <a:pt x="2476572" y="1513118"/>
                </a:cubicBezTo>
                <a:lnTo>
                  <a:pt x="2488084" y="1524631"/>
                </a:lnTo>
                <a:cubicBezTo>
                  <a:pt x="2476572" y="1524631"/>
                  <a:pt x="2488085" y="1536144"/>
                  <a:pt x="2476572" y="1536144"/>
                </a:cubicBezTo>
                <a:cubicBezTo>
                  <a:pt x="2476572" y="1524631"/>
                  <a:pt x="2465058" y="1524631"/>
                  <a:pt x="2465058" y="1536144"/>
                </a:cubicBezTo>
                <a:cubicBezTo>
                  <a:pt x="2476572" y="1536144"/>
                  <a:pt x="2465058" y="1547658"/>
                  <a:pt x="2476571" y="1547658"/>
                </a:cubicBezTo>
                <a:lnTo>
                  <a:pt x="2465058" y="1559172"/>
                </a:lnTo>
                <a:cubicBezTo>
                  <a:pt x="2476571" y="1559172"/>
                  <a:pt x="2476571" y="1570685"/>
                  <a:pt x="2476571" y="1570685"/>
                </a:cubicBezTo>
                <a:close/>
                <a:moveTo>
                  <a:pt x="2112743" y="1391073"/>
                </a:moveTo>
                <a:cubicBezTo>
                  <a:pt x="2112743" y="1391073"/>
                  <a:pt x="2112743" y="1391073"/>
                  <a:pt x="2124256" y="1391073"/>
                </a:cubicBezTo>
                <a:cubicBezTo>
                  <a:pt x="2124256" y="1380135"/>
                  <a:pt x="2124256" y="1380135"/>
                  <a:pt x="2112742" y="1379559"/>
                </a:cubicBezTo>
                <a:cubicBezTo>
                  <a:pt x="2112742" y="1379559"/>
                  <a:pt x="2112742" y="1379559"/>
                  <a:pt x="2112743" y="1391073"/>
                </a:cubicBezTo>
                <a:close/>
                <a:moveTo>
                  <a:pt x="2903078" y="1782867"/>
                </a:moveTo>
                <a:cubicBezTo>
                  <a:pt x="2903437" y="1784118"/>
                  <a:pt x="2904877" y="1784837"/>
                  <a:pt x="2907755" y="1784837"/>
                </a:cubicBezTo>
                <a:cubicBezTo>
                  <a:pt x="2907755" y="1784837"/>
                  <a:pt x="2919269" y="1773325"/>
                  <a:pt x="2919269" y="1784837"/>
                </a:cubicBezTo>
                <a:cubicBezTo>
                  <a:pt x="2919269" y="1784837"/>
                  <a:pt x="2930783" y="1773324"/>
                  <a:pt x="2919269" y="1762386"/>
                </a:cubicBezTo>
                <a:cubicBezTo>
                  <a:pt x="2910634" y="1770590"/>
                  <a:pt x="2901998" y="1779117"/>
                  <a:pt x="2903078" y="1782867"/>
                </a:cubicBezTo>
                <a:close/>
                <a:moveTo>
                  <a:pt x="2533563" y="1604651"/>
                </a:moveTo>
                <a:cubicBezTo>
                  <a:pt x="2545078" y="1604651"/>
                  <a:pt x="2545078" y="1604651"/>
                  <a:pt x="2545078" y="1604651"/>
                </a:cubicBezTo>
                <a:lnTo>
                  <a:pt x="2543391" y="1601542"/>
                </a:lnTo>
                <a:lnTo>
                  <a:pt x="2544655" y="1601143"/>
                </a:lnTo>
                <a:cubicBezTo>
                  <a:pt x="2550511" y="1594828"/>
                  <a:pt x="2542199" y="1582198"/>
                  <a:pt x="2533564" y="1582198"/>
                </a:cubicBezTo>
                <a:cubicBezTo>
                  <a:pt x="2533564" y="1587956"/>
                  <a:pt x="2536298" y="1590834"/>
                  <a:pt x="2539105" y="1593641"/>
                </a:cubicBezTo>
                <a:lnTo>
                  <a:pt x="2543391" y="1601542"/>
                </a:lnTo>
                <a:close/>
                <a:moveTo>
                  <a:pt x="2714903" y="1694456"/>
                </a:moveTo>
                <a:lnTo>
                  <a:pt x="2714903" y="1682943"/>
                </a:lnTo>
                <a:cubicBezTo>
                  <a:pt x="2714903" y="1671429"/>
                  <a:pt x="2703389" y="1671429"/>
                  <a:pt x="2703389" y="1682943"/>
                </a:cubicBezTo>
                <a:cubicBezTo>
                  <a:pt x="2703389" y="1682943"/>
                  <a:pt x="2703389" y="1694456"/>
                  <a:pt x="2714903" y="1694456"/>
                </a:cubicBezTo>
                <a:close/>
                <a:moveTo>
                  <a:pt x="2653629" y="1670206"/>
                </a:moveTo>
                <a:cubicBezTo>
                  <a:pt x="2654169" y="1671285"/>
                  <a:pt x="2655608" y="1672005"/>
                  <a:pt x="2658486" y="1672005"/>
                </a:cubicBezTo>
                <a:lnTo>
                  <a:pt x="2658486" y="1670384"/>
                </a:lnTo>
                <a:lnTo>
                  <a:pt x="2658485" y="1662362"/>
                </a:lnTo>
                <a:cubicBezTo>
                  <a:pt x="2658486" y="1660922"/>
                  <a:pt x="2658486" y="1660779"/>
                  <a:pt x="2658486" y="1660491"/>
                </a:cubicBezTo>
                <a:cubicBezTo>
                  <a:pt x="2658486" y="1660491"/>
                  <a:pt x="2652010" y="1666967"/>
                  <a:pt x="2653629" y="1670206"/>
                </a:cubicBezTo>
                <a:close/>
                <a:moveTo>
                  <a:pt x="2106986" y="1401148"/>
                </a:moveTo>
                <a:cubicBezTo>
                  <a:pt x="2109864" y="1402587"/>
                  <a:pt x="2112743" y="1402587"/>
                  <a:pt x="2112743" y="1402587"/>
                </a:cubicBezTo>
                <a:cubicBezTo>
                  <a:pt x="2124256" y="1402587"/>
                  <a:pt x="2135769" y="1391073"/>
                  <a:pt x="2123681" y="1391073"/>
                </a:cubicBezTo>
                <a:cubicBezTo>
                  <a:pt x="2123681" y="1391073"/>
                  <a:pt x="2112743" y="1391073"/>
                  <a:pt x="2101229" y="1391073"/>
                </a:cubicBezTo>
                <a:cubicBezTo>
                  <a:pt x="2101229" y="1396830"/>
                  <a:pt x="2104107" y="1399708"/>
                  <a:pt x="2106986" y="1401148"/>
                </a:cubicBezTo>
                <a:close/>
                <a:moveTo>
                  <a:pt x="2971655" y="1830542"/>
                </a:moveTo>
                <a:lnTo>
                  <a:pt x="2971655" y="1830029"/>
                </a:lnTo>
                <a:lnTo>
                  <a:pt x="2972231" y="1830317"/>
                </a:lnTo>
                <a:close/>
                <a:moveTo>
                  <a:pt x="2750451" y="1722808"/>
                </a:moveTo>
                <a:cubicBezTo>
                  <a:pt x="2751890" y="1722808"/>
                  <a:pt x="2749156" y="1717195"/>
                  <a:pt x="2737930" y="1705969"/>
                </a:cubicBezTo>
                <a:cubicBezTo>
                  <a:pt x="2743399" y="1717196"/>
                  <a:pt x="2749012" y="1722809"/>
                  <a:pt x="2750451" y="1722808"/>
                </a:cubicBezTo>
                <a:close/>
                <a:moveTo>
                  <a:pt x="2782833" y="1739358"/>
                </a:moveTo>
                <a:lnTo>
                  <a:pt x="2782833" y="1731915"/>
                </a:lnTo>
                <a:lnTo>
                  <a:pt x="2784488" y="1731156"/>
                </a:lnTo>
                <a:lnTo>
                  <a:pt x="2784939" y="1731531"/>
                </a:lnTo>
                <a:lnTo>
                  <a:pt x="2788590" y="1737919"/>
                </a:lnTo>
                <a:cubicBezTo>
                  <a:pt x="2791468" y="1739359"/>
                  <a:pt x="2794347" y="1739359"/>
                  <a:pt x="2794347" y="1739359"/>
                </a:cubicBezTo>
                <a:lnTo>
                  <a:pt x="2784939" y="1731531"/>
                </a:lnTo>
                <a:lnTo>
                  <a:pt x="2782833" y="1727845"/>
                </a:lnTo>
                <a:lnTo>
                  <a:pt x="2782833" y="1731915"/>
                </a:lnTo>
                <a:lnTo>
                  <a:pt x="2780017" y="1733206"/>
                </a:lnTo>
                <a:cubicBezTo>
                  <a:pt x="2779451" y="1734573"/>
                  <a:pt x="2780098" y="1736624"/>
                  <a:pt x="2782833" y="1739358"/>
                </a:cubicBezTo>
                <a:close/>
                <a:moveTo>
                  <a:pt x="1857860" y="1281874"/>
                </a:moveTo>
                <a:cubicBezTo>
                  <a:pt x="1858581" y="1282414"/>
                  <a:pt x="1860020" y="1281694"/>
                  <a:pt x="1862898" y="1278816"/>
                </a:cubicBezTo>
                <a:cubicBezTo>
                  <a:pt x="1862898" y="1278816"/>
                  <a:pt x="1862898" y="1278816"/>
                  <a:pt x="1862897" y="1267302"/>
                </a:cubicBezTo>
                <a:cubicBezTo>
                  <a:pt x="1862897" y="1267302"/>
                  <a:pt x="1862898" y="1278816"/>
                  <a:pt x="1874412" y="1278816"/>
                </a:cubicBezTo>
                <a:cubicBezTo>
                  <a:pt x="1874411" y="1267302"/>
                  <a:pt x="1851959" y="1256364"/>
                  <a:pt x="1851385" y="1267302"/>
                </a:cubicBezTo>
                <a:cubicBezTo>
                  <a:pt x="1860019" y="1267302"/>
                  <a:pt x="1855702" y="1280255"/>
                  <a:pt x="1857860" y="1281874"/>
                </a:cubicBezTo>
                <a:close/>
                <a:moveTo>
                  <a:pt x="2838674" y="1769366"/>
                </a:moveTo>
                <a:cubicBezTo>
                  <a:pt x="2845726" y="1773612"/>
                  <a:pt x="2857095" y="1773612"/>
                  <a:pt x="2862852" y="1762386"/>
                </a:cubicBezTo>
                <a:cubicBezTo>
                  <a:pt x="2851339" y="1762386"/>
                  <a:pt x="2862852" y="1750873"/>
                  <a:pt x="2851915" y="1750873"/>
                </a:cubicBezTo>
                <a:lnTo>
                  <a:pt x="2851915" y="1762386"/>
                </a:lnTo>
                <a:cubicBezTo>
                  <a:pt x="2840401" y="1762386"/>
                  <a:pt x="2828888" y="1762386"/>
                  <a:pt x="2840400" y="1750873"/>
                </a:cubicBezTo>
                <a:cubicBezTo>
                  <a:pt x="2828887" y="1756630"/>
                  <a:pt x="2831622" y="1765121"/>
                  <a:pt x="2838674" y="1769366"/>
                </a:cubicBezTo>
                <a:close/>
                <a:moveTo>
                  <a:pt x="3051099" y="1875219"/>
                </a:moveTo>
                <a:lnTo>
                  <a:pt x="3053693" y="1868412"/>
                </a:lnTo>
                <a:lnTo>
                  <a:pt x="3054067" y="1868716"/>
                </a:lnTo>
                <a:cubicBezTo>
                  <a:pt x="3054733" y="1870434"/>
                  <a:pt x="3053978" y="1872485"/>
                  <a:pt x="3051099" y="1875219"/>
                </a:cubicBezTo>
                <a:close/>
                <a:moveTo>
                  <a:pt x="2132531" y="1424858"/>
                </a:moveTo>
                <a:cubicBezTo>
                  <a:pt x="2132172" y="1425038"/>
                  <a:pt x="2132891" y="1425038"/>
                  <a:pt x="2135769" y="1425038"/>
                </a:cubicBezTo>
                <a:cubicBezTo>
                  <a:pt x="2135769" y="1425038"/>
                  <a:pt x="2147284" y="1435976"/>
                  <a:pt x="2147284" y="1413525"/>
                </a:cubicBezTo>
                <a:cubicBezTo>
                  <a:pt x="2147284" y="1413525"/>
                  <a:pt x="2147284" y="1413525"/>
                  <a:pt x="2135770" y="1413525"/>
                </a:cubicBezTo>
                <a:cubicBezTo>
                  <a:pt x="2144405" y="1422159"/>
                  <a:pt x="2133611" y="1424318"/>
                  <a:pt x="2132531" y="1424858"/>
                </a:cubicBezTo>
                <a:close/>
                <a:moveTo>
                  <a:pt x="2865875" y="1789119"/>
                </a:moveTo>
                <a:cubicBezTo>
                  <a:pt x="2863716" y="1790738"/>
                  <a:pt x="2868033" y="1784262"/>
                  <a:pt x="2859398" y="1784262"/>
                </a:cubicBezTo>
                <a:cubicBezTo>
                  <a:pt x="2859398" y="1772748"/>
                  <a:pt x="2859398" y="1784262"/>
                  <a:pt x="2870912" y="1784262"/>
                </a:cubicBezTo>
                <a:cubicBezTo>
                  <a:pt x="2868034" y="1787140"/>
                  <a:pt x="2866594" y="1788580"/>
                  <a:pt x="2865875" y="1789119"/>
                </a:cubicBezTo>
                <a:close/>
                <a:moveTo>
                  <a:pt x="1807848" y="1265863"/>
                </a:moveTo>
                <a:cubicBezTo>
                  <a:pt x="1812094" y="1267303"/>
                  <a:pt x="1817706" y="1267302"/>
                  <a:pt x="1828932" y="1267302"/>
                </a:cubicBezTo>
                <a:cubicBezTo>
                  <a:pt x="1828932" y="1256365"/>
                  <a:pt x="1817419" y="1256364"/>
                  <a:pt x="1817419" y="1255788"/>
                </a:cubicBezTo>
                <a:cubicBezTo>
                  <a:pt x="1806481" y="1267303"/>
                  <a:pt x="1806481" y="1255788"/>
                  <a:pt x="1794967" y="1255788"/>
                </a:cubicBezTo>
                <a:cubicBezTo>
                  <a:pt x="1800724" y="1261546"/>
                  <a:pt x="1803603" y="1264424"/>
                  <a:pt x="1807848" y="1265863"/>
                </a:cubicBezTo>
                <a:close/>
                <a:moveTo>
                  <a:pt x="2486643" y="1603967"/>
                </a:moveTo>
                <a:lnTo>
                  <a:pt x="2487770" y="1603536"/>
                </a:lnTo>
                <a:lnTo>
                  <a:pt x="2487988" y="1604307"/>
                </a:lnTo>
                <a:lnTo>
                  <a:pt x="2487510" y="1604075"/>
                </a:lnTo>
                <a:lnTo>
                  <a:pt x="2487556" y="1604400"/>
                </a:lnTo>
                <a:close/>
                <a:moveTo>
                  <a:pt x="1965369" y="1346170"/>
                </a:moveTo>
                <a:cubicBezTo>
                  <a:pt x="1965369" y="1335231"/>
                  <a:pt x="1976882" y="1301267"/>
                  <a:pt x="1965944" y="1311630"/>
                </a:cubicBezTo>
                <a:cubicBezTo>
                  <a:pt x="1965944" y="1300115"/>
                  <a:pt x="1976883" y="1289178"/>
                  <a:pt x="1954431" y="1277665"/>
                </a:cubicBezTo>
                <a:cubicBezTo>
                  <a:pt x="1954431" y="1289177"/>
                  <a:pt x="1942918" y="1300692"/>
                  <a:pt x="1942918" y="1289177"/>
                </a:cubicBezTo>
                <a:cubicBezTo>
                  <a:pt x="1931980" y="1300692"/>
                  <a:pt x="1942918" y="1300692"/>
                  <a:pt x="1954431" y="1300692"/>
                </a:cubicBezTo>
                <a:cubicBezTo>
                  <a:pt x="1942917" y="1312205"/>
                  <a:pt x="1942917" y="1323143"/>
                  <a:pt x="1942918" y="1334657"/>
                </a:cubicBezTo>
                <a:cubicBezTo>
                  <a:pt x="1965369" y="1323719"/>
                  <a:pt x="1953856" y="1346170"/>
                  <a:pt x="1965369" y="1346170"/>
                </a:cubicBezTo>
                <a:close/>
                <a:moveTo>
                  <a:pt x="2419579" y="1571260"/>
                </a:moveTo>
                <a:cubicBezTo>
                  <a:pt x="2431092" y="1571260"/>
                  <a:pt x="2431092" y="1571260"/>
                  <a:pt x="2431092" y="1571260"/>
                </a:cubicBezTo>
                <a:cubicBezTo>
                  <a:pt x="2431093" y="1559747"/>
                  <a:pt x="2419579" y="1571260"/>
                  <a:pt x="2419579" y="1571260"/>
                </a:cubicBezTo>
                <a:close/>
                <a:moveTo>
                  <a:pt x="2755344" y="1737559"/>
                </a:moveTo>
                <a:cubicBezTo>
                  <a:pt x="2756064" y="1738639"/>
                  <a:pt x="2757503" y="1739358"/>
                  <a:pt x="2760382" y="1739359"/>
                </a:cubicBezTo>
                <a:cubicBezTo>
                  <a:pt x="2760382" y="1728422"/>
                  <a:pt x="2771895" y="1739359"/>
                  <a:pt x="2760382" y="1727845"/>
                </a:cubicBezTo>
                <a:cubicBezTo>
                  <a:pt x="2760382" y="1727845"/>
                  <a:pt x="2760382" y="1727845"/>
                  <a:pt x="2748867" y="1727845"/>
                </a:cubicBezTo>
                <a:cubicBezTo>
                  <a:pt x="2757503" y="1727845"/>
                  <a:pt x="2753185" y="1734322"/>
                  <a:pt x="2755344" y="1737559"/>
                </a:cubicBezTo>
                <a:close/>
                <a:moveTo>
                  <a:pt x="2680362" y="1705969"/>
                </a:moveTo>
                <a:cubicBezTo>
                  <a:pt x="2691876" y="1705969"/>
                  <a:pt x="2691876" y="1694456"/>
                  <a:pt x="2691876" y="1694456"/>
                </a:cubicBezTo>
                <a:cubicBezTo>
                  <a:pt x="2703389" y="1694456"/>
                  <a:pt x="2703389" y="1694456"/>
                  <a:pt x="2703389" y="1694456"/>
                </a:cubicBezTo>
                <a:cubicBezTo>
                  <a:pt x="2703390" y="1683518"/>
                  <a:pt x="2692452" y="1672005"/>
                  <a:pt x="2680938" y="1672005"/>
                </a:cubicBezTo>
                <a:cubicBezTo>
                  <a:pt x="2680938" y="1683518"/>
                  <a:pt x="2692451" y="1694456"/>
                  <a:pt x="2680362" y="1705969"/>
                </a:cubicBezTo>
                <a:close/>
                <a:moveTo>
                  <a:pt x="2971655" y="1852768"/>
                </a:moveTo>
                <a:lnTo>
                  <a:pt x="2981730" y="1848450"/>
                </a:lnTo>
                <a:cubicBezTo>
                  <a:pt x="2983169" y="1847011"/>
                  <a:pt x="2983169" y="1847011"/>
                  <a:pt x="2983169" y="1852768"/>
                </a:cubicBezTo>
                <a:cubicBezTo>
                  <a:pt x="2983169" y="1852768"/>
                  <a:pt x="2980435" y="1852768"/>
                  <a:pt x="2976261" y="1852767"/>
                </a:cubicBezTo>
                <a:close/>
                <a:moveTo>
                  <a:pt x="2971655" y="1852768"/>
                </a:moveTo>
                <a:lnTo>
                  <a:pt x="2971655" y="1852768"/>
                </a:lnTo>
                <a:lnTo>
                  <a:pt x="2971655" y="1852768"/>
                </a:lnTo>
                <a:close/>
                <a:moveTo>
                  <a:pt x="1761003" y="1256364"/>
                </a:moveTo>
                <a:cubicBezTo>
                  <a:pt x="1761003" y="1256364"/>
                  <a:pt x="1761003" y="1256364"/>
                  <a:pt x="1772517" y="1256364"/>
                </a:cubicBezTo>
                <a:cubicBezTo>
                  <a:pt x="1761003" y="1256364"/>
                  <a:pt x="1761002" y="1244851"/>
                  <a:pt x="1761002" y="1244851"/>
                </a:cubicBezTo>
                <a:cubicBezTo>
                  <a:pt x="1761003" y="1256364"/>
                  <a:pt x="1761003" y="1256364"/>
                  <a:pt x="1761003" y="1256364"/>
                </a:cubicBezTo>
                <a:close/>
                <a:moveTo>
                  <a:pt x="2960717" y="1852768"/>
                </a:moveTo>
                <a:cubicBezTo>
                  <a:pt x="2969353" y="1844564"/>
                  <a:pt x="2965035" y="1836037"/>
                  <a:pt x="2967194" y="1832287"/>
                </a:cubicBezTo>
                <a:lnTo>
                  <a:pt x="2971655" y="1830542"/>
                </a:lnTo>
                <a:lnTo>
                  <a:pt x="2971655" y="1852768"/>
                </a:lnTo>
                <a:close/>
                <a:moveTo>
                  <a:pt x="2062083" y="1412085"/>
                </a:moveTo>
                <a:cubicBezTo>
                  <a:pt x="2064961" y="1413525"/>
                  <a:pt x="2067840" y="1413525"/>
                  <a:pt x="2067840" y="1413525"/>
                </a:cubicBezTo>
                <a:cubicBezTo>
                  <a:pt x="2067839" y="1402587"/>
                  <a:pt x="2078777" y="1380135"/>
                  <a:pt x="2090291" y="1368622"/>
                </a:cubicBezTo>
                <a:cubicBezTo>
                  <a:pt x="2078777" y="1357684"/>
                  <a:pt x="2090290" y="1357684"/>
                  <a:pt x="2090291" y="1345594"/>
                </a:cubicBezTo>
                <a:cubicBezTo>
                  <a:pt x="2078777" y="1357108"/>
                  <a:pt x="2090291" y="1334081"/>
                  <a:pt x="2078777" y="1345594"/>
                </a:cubicBezTo>
                <a:cubicBezTo>
                  <a:pt x="2078777" y="1357108"/>
                  <a:pt x="2067840" y="1334081"/>
                  <a:pt x="2056326" y="1345594"/>
                </a:cubicBezTo>
                <a:cubicBezTo>
                  <a:pt x="2056326" y="1357108"/>
                  <a:pt x="2067839" y="1345594"/>
                  <a:pt x="2067839" y="1357108"/>
                </a:cubicBezTo>
                <a:cubicBezTo>
                  <a:pt x="2056326" y="1368046"/>
                  <a:pt x="2056326" y="1368046"/>
                  <a:pt x="2056326" y="1379559"/>
                </a:cubicBezTo>
                <a:cubicBezTo>
                  <a:pt x="2067839" y="1390498"/>
                  <a:pt x="2056326" y="1390498"/>
                  <a:pt x="2056326" y="1402011"/>
                </a:cubicBezTo>
                <a:cubicBezTo>
                  <a:pt x="2056326" y="1407767"/>
                  <a:pt x="2059204" y="1410646"/>
                  <a:pt x="2062083" y="1412085"/>
                </a:cubicBezTo>
                <a:close/>
                <a:moveTo>
                  <a:pt x="2658486" y="1717483"/>
                </a:moveTo>
                <a:cubicBezTo>
                  <a:pt x="2658486" y="1705969"/>
                  <a:pt x="2670000" y="1717483"/>
                  <a:pt x="2670000" y="1717483"/>
                </a:cubicBezTo>
                <a:cubicBezTo>
                  <a:pt x="2669999" y="1705969"/>
                  <a:pt x="2669999" y="1705969"/>
                  <a:pt x="2658486" y="1705969"/>
                </a:cubicBezTo>
                <a:cubicBezTo>
                  <a:pt x="2658486" y="1705969"/>
                  <a:pt x="2658486" y="1705969"/>
                  <a:pt x="2658486" y="1717483"/>
                </a:cubicBezTo>
                <a:close/>
                <a:moveTo>
                  <a:pt x="2839824" y="1807289"/>
                </a:moveTo>
                <a:cubicBezTo>
                  <a:pt x="2839824" y="1807289"/>
                  <a:pt x="2839824" y="1795775"/>
                  <a:pt x="2851339" y="1795775"/>
                </a:cubicBezTo>
                <a:cubicBezTo>
                  <a:pt x="2851339" y="1795775"/>
                  <a:pt x="2851339" y="1795775"/>
                  <a:pt x="2851339" y="1797214"/>
                </a:cubicBezTo>
                <a:lnTo>
                  <a:pt x="2851339" y="1806713"/>
                </a:lnTo>
                <a:lnTo>
                  <a:pt x="2850742" y="1806714"/>
                </a:lnTo>
                <a:lnTo>
                  <a:pt x="2846301" y="1802432"/>
                </a:lnTo>
                <a:cubicBezTo>
                  <a:pt x="2844142" y="1800812"/>
                  <a:pt x="2848460" y="1807289"/>
                  <a:pt x="2839824" y="1807289"/>
                </a:cubicBezTo>
                <a:close/>
                <a:moveTo>
                  <a:pt x="1916653" y="1354419"/>
                </a:moveTo>
                <a:cubicBezTo>
                  <a:pt x="1924207" y="1354337"/>
                  <a:pt x="1928526" y="1335232"/>
                  <a:pt x="1919890" y="1335231"/>
                </a:cubicBezTo>
                <a:cubicBezTo>
                  <a:pt x="1908377" y="1335232"/>
                  <a:pt x="1919890" y="1346169"/>
                  <a:pt x="1908377" y="1346746"/>
                </a:cubicBezTo>
                <a:cubicBezTo>
                  <a:pt x="1911255" y="1352359"/>
                  <a:pt x="1914134" y="1354446"/>
                  <a:pt x="1916653" y="1354419"/>
                </a:cubicBezTo>
                <a:close/>
                <a:moveTo>
                  <a:pt x="2556016" y="1672005"/>
                </a:moveTo>
                <a:cubicBezTo>
                  <a:pt x="2567529" y="1660491"/>
                  <a:pt x="2567529" y="1649553"/>
                  <a:pt x="2556016" y="1638040"/>
                </a:cubicBezTo>
                <a:cubicBezTo>
                  <a:pt x="2556016" y="1649553"/>
                  <a:pt x="2544501" y="1638040"/>
                  <a:pt x="2544501" y="1649553"/>
                </a:cubicBezTo>
                <a:cubicBezTo>
                  <a:pt x="2556016" y="1649553"/>
                  <a:pt x="2544501" y="1661067"/>
                  <a:pt x="2556016" y="1672005"/>
                </a:cubicBezTo>
                <a:close/>
                <a:moveTo>
                  <a:pt x="2465058" y="1627102"/>
                </a:moveTo>
                <a:cubicBezTo>
                  <a:pt x="2476572" y="1616164"/>
                  <a:pt x="2488084" y="1627102"/>
                  <a:pt x="2487509" y="1627102"/>
                </a:cubicBezTo>
                <a:lnTo>
                  <a:pt x="2487510" y="1615588"/>
                </a:lnTo>
                <a:cubicBezTo>
                  <a:pt x="2487510" y="1615588"/>
                  <a:pt x="2499023" y="1627102"/>
                  <a:pt x="2499024" y="1615588"/>
                </a:cubicBezTo>
                <a:cubicBezTo>
                  <a:pt x="2493267" y="1615588"/>
                  <a:pt x="2490388" y="1615588"/>
                  <a:pt x="2488949" y="1614148"/>
                </a:cubicBezTo>
                <a:lnTo>
                  <a:pt x="2487556" y="1604400"/>
                </a:lnTo>
                <a:lnTo>
                  <a:pt x="2488084" y="1604651"/>
                </a:lnTo>
                <a:lnTo>
                  <a:pt x="2487988" y="1604307"/>
                </a:lnTo>
                <a:lnTo>
                  <a:pt x="2494166" y="1607313"/>
                </a:lnTo>
                <a:cubicBezTo>
                  <a:pt x="2495785" y="1606953"/>
                  <a:pt x="2496865" y="1605514"/>
                  <a:pt x="2497584" y="1604074"/>
                </a:cubicBezTo>
                <a:lnTo>
                  <a:pt x="2497830" y="1603442"/>
                </a:lnTo>
                <a:lnTo>
                  <a:pt x="2499024" y="1604074"/>
                </a:lnTo>
                <a:cubicBezTo>
                  <a:pt x="2499024" y="1601196"/>
                  <a:pt x="2499023" y="1600477"/>
                  <a:pt x="2498844" y="1600836"/>
                </a:cubicBezTo>
                <a:lnTo>
                  <a:pt x="2497830" y="1603442"/>
                </a:lnTo>
                <a:lnTo>
                  <a:pt x="2493716" y="1601259"/>
                </a:lnTo>
                <a:lnTo>
                  <a:pt x="2487770" y="1603536"/>
                </a:lnTo>
                <a:lnTo>
                  <a:pt x="2483767" y="1589323"/>
                </a:lnTo>
                <a:cubicBezTo>
                  <a:pt x="2482328" y="1585077"/>
                  <a:pt x="2482328" y="1582198"/>
                  <a:pt x="2488084" y="1582198"/>
                </a:cubicBezTo>
                <a:cubicBezTo>
                  <a:pt x="2488084" y="1593713"/>
                  <a:pt x="2488084" y="1593713"/>
                  <a:pt x="2499599" y="1593713"/>
                </a:cubicBezTo>
                <a:cubicBezTo>
                  <a:pt x="2499599" y="1582774"/>
                  <a:pt x="2488085" y="1582775"/>
                  <a:pt x="2499599" y="1571260"/>
                </a:cubicBezTo>
                <a:cubicBezTo>
                  <a:pt x="2499599" y="1571260"/>
                  <a:pt x="2488084" y="1559747"/>
                  <a:pt x="2488085" y="1571260"/>
                </a:cubicBezTo>
                <a:cubicBezTo>
                  <a:pt x="2499024" y="1571260"/>
                  <a:pt x="2476572" y="1571260"/>
                  <a:pt x="2487509" y="1582198"/>
                </a:cubicBezTo>
                <a:cubicBezTo>
                  <a:pt x="2476571" y="1582198"/>
                  <a:pt x="2476572" y="1593712"/>
                  <a:pt x="2465058" y="1582198"/>
                </a:cubicBezTo>
                <a:cubicBezTo>
                  <a:pt x="2465058" y="1593136"/>
                  <a:pt x="2465058" y="1593136"/>
                  <a:pt x="2476571" y="1604650"/>
                </a:cubicBezTo>
                <a:cubicBezTo>
                  <a:pt x="2476571" y="1587811"/>
                  <a:pt x="2476571" y="1596231"/>
                  <a:pt x="2481428" y="1601493"/>
                </a:cubicBezTo>
                <a:lnTo>
                  <a:pt x="2486643" y="1603967"/>
                </a:lnTo>
                <a:lnTo>
                  <a:pt x="2482041" y="1605729"/>
                </a:lnTo>
                <a:cubicBezTo>
                  <a:pt x="2473549" y="1609975"/>
                  <a:pt x="2465058" y="1615588"/>
                  <a:pt x="2465058" y="1615588"/>
                </a:cubicBezTo>
                <a:lnTo>
                  <a:pt x="2453544" y="1615588"/>
                </a:lnTo>
                <a:cubicBezTo>
                  <a:pt x="2465058" y="1615588"/>
                  <a:pt x="2465058" y="1615588"/>
                  <a:pt x="2465058" y="1615588"/>
                </a:cubicBezTo>
                <a:close/>
                <a:moveTo>
                  <a:pt x="1873836" y="1334656"/>
                </a:moveTo>
                <a:cubicBezTo>
                  <a:pt x="1885350" y="1323719"/>
                  <a:pt x="1862323" y="1323719"/>
                  <a:pt x="1873836" y="1312205"/>
                </a:cubicBezTo>
                <a:cubicBezTo>
                  <a:pt x="1885349" y="1312205"/>
                  <a:pt x="1873836" y="1312205"/>
                  <a:pt x="1885350" y="1323719"/>
                </a:cubicBezTo>
                <a:cubicBezTo>
                  <a:pt x="1896862" y="1323718"/>
                  <a:pt x="1896863" y="1312205"/>
                  <a:pt x="1896863" y="1312205"/>
                </a:cubicBezTo>
                <a:cubicBezTo>
                  <a:pt x="1908377" y="1312205"/>
                  <a:pt x="1896862" y="1323718"/>
                  <a:pt x="1908376" y="1323718"/>
                </a:cubicBezTo>
                <a:cubicBezTo>
                  <a:pt x="1908377" y="1312205"/>
                  <a:pt x="1908376" y="1323718"/>
                  <a:pt x="1919890" y="1323719"/>
                </a:cubicBezTo>
                <a:cubicBezTo>
                  <a:pt x="1931403" y="1323719"/>
                  <a:pt x="1919890" y="1301267"/>
                  <a:pt x="1942342" y="1311630"/>
                </a:cubicBezTo>
                <a:cubicBezTo>
                  <a:pt x="1930828" y="1300692"/>
                  <a:pt x="1942341" y="1255213"/>
                  <a:pt x="1930828" y="1289178"/>
                </a:cubicBezTo>
                <a:cubicBezTo>
                  <a:pt x="1930828" y="1289178"/>
                  <a:pt x="1930828" y="1277664"/>
                  <a:pt x="1919315" y="1277664"/>
                </a:cubicBezTo>
                <a:cubicBezTo>
                  <a:pt x="1907800" y="1300692"/>
                  <a:pt x="1919314" y="1289177"/>
                  <a:pt x="1919314" y="1289177"/>
                </a:cubicBezTo>
                <a:cubicBezTo>
                  <a:pt x="1919315" y="1300115"/>
                  <a:pt x="1919314" y="1311630"/>
                  <a:pt x="1907800" y="1311630"/>
                </a:cubicBezTo>
                <a:cubicBezTo>
                  <a:pt x="1919314" y="1300692"/>
                  <a:pt x="1896287" y="1277664"/>
                  <a:pt x="1873835" y="1289178"/>
                </a:cubicBezTo>
                <a:cubicBezTo>
                  <a:pt x="1873836" y="1300692"/>
                  <a:pt x="1873836" y="1312205"/>
                  <a:pt x="1862323" y="1300692"/>
                </a:cubicBezTo>
                <a:cubicBezTo>
                  <a:pt x="1862322" y="1312205"/>
                  <a:pt x="1862322" y="1323143"/>
                  <a:pt x="1873836" y="1334656"/>
                </a:cubicBezTo>
                <a:close/>
                <a:moveTo>
                  <a:pt x="2317375" y="1558160"/>
                </a:moveTo>
                <a:lnTo>
                  <a:pt x="2317109" y="1558020"/>
                </a:lnTo>
                <a:lnTo>
                  <a:pt x="2317109" y="1556297"/>
                </a:lnTo>
                <a:close/>
                <a:moveTo>
                  <a:pt x="1838980" y="1321569"/>
                </a:moveTo>
                <a:cubicBezTo>
                  <a:pt x="1842138" y="1322999"/>
                  <a:pt x="1846346" y="1323718"/>
                  <a:pt x="1851959" y="1323718"/>
                </a:cubicBezTo>
                <a:cubicBezTo>
                  <a:pt x="1851959" y="1318249"/>
                  <a:pt x="1849226" y="1315516"/>
                  <a:pt x="1845052" y="1312709"/>
                </a:cubicBezTo>
                <a:lnTo>
                  <a:pt x="1830893" y="1302286"/>
                </a:lnTo>
                <a:lnTo>
                  <a:pt x="1829509" y="1289754"/>
                </a:lnTo>
                <a:cubicBezTo>
                  <a:pt x="1840446" y="1301267"/>
                  <a:pt x="1840446" y="1312781"/>
                  <a:pt x="1851960" y="1301267"/>
                </a:cubicBezTo>
                <a:cubicBezTo>
                  <a:pt x="1840447" y="1289754"/>
                  <a:pt x="1828933" y="1289754"/>
                  <a:pt x="1829509" y="1289754"/>
                </a:cubicBezTo>
                <a:lnTo>
                  <a:pt x="1829508" y="1301267"/>
                </a:lnTo>
                <a:lnTo>
                  <a:pt x="1830893" y="1302286"/>
                </a:lnTo>
                <a:lnTo>
                  <a:pt x="1832314" y="1315155"/>
                </a:lnTo>
                <a:cubicBezTo>
                  <a:pt x="1833717" y="1317998"/>
                  <a:pt x="1835823" y="1320139"/>
                  <a:pt x="1838980" y="1321569"/>
                </a:cubicBezTo>
                <a:close/>
                <a:moveTo>
                  <a:pt x="2291769" y="1546334"/>
                </a:moveTo>
                <a:lnTo>
                  <a:pt x="2289955" y="1544779"/>
                </a:lnTo>
                <a:lnTo>
                  <a:pt x="2292930" y="1544779"/>
                </a:lnTo>
                <a:close/>
                <a:moveTo>
                  <a:pt x="2589981" y="1695031"/>
                </a:moveTo>
                <a:cubicBezTo>
                  <a:pt x="2589981" y="1683518"/>
                  <a:pt x="2589981" y="1683518"/>
                  <a:pt x="2601495" y="1683518"/>
                </a:cubicBezTo>
                <a:cubicBezTo>
                  <a:pt x="2601495" y="1672580"/>
                  <a:pt x="2613008" y="1672580"/>
                  <a:pt x="2601495" y="1661066"/>
                </a:cubicBezTo>
                <a:cubicBezTo>
                  <a:pt x="2613008" y="1661066"/>
                  <a:pt x="2613008" y="1672580"/>
                  <a:pt x="2613008" y="1661066"/>
                </a:cubicBezTo>
                <a:lnTo>
                  <a:pt x="2613008" y="1649553"/>
                </a:lnTo>
                <a:cubicBezTo>
                  <a:pt x="2613008" y="1649553"/>
                  <a:pt x="2623945" y="1649553"/>
                  <a:pt x="2624521" y="1661066"/>
                </a:cubicBezTo>
                <a:cubicBezTo>
                  <a:pt x="2624521" y="1649553"/>
                  <a:pt x="2613583" y="1638615"/>
                  <a:pt x="2602070" y="1627102"/>
                </a:cubicBezTo>
                <a:cubicBezTo>
                  <a:pt x="2602070" y="1638615"/>
                  <a:pt x="2602070" y="1649553"/>
                  <a:pt x="2602070" y="1661066"/>
                </a:cubicBezTo>
                <a:cubicBezTo>
                  <a:pt x="2602070" y="1650129"/>
                  <a:pt x="2590557" y="1650129"/>
                  <a:pt x="2590557" y="1638615"/>
                </a:cubicBezTo>
                <a:cubicBezTo>
                  <a:pt x="2579043" y="1638615"/>
                  <a:pt x="2579042" y="1650128"/>
                  <a:pt x="2579043" y="1638615"/>
                </a:cubicBezTo>
                <a:cubicBezTo>
                  <a:pt x="2579043" y="1649553"/>
                  <a:pt x="2567529" y="1649553"/>
                  <a:pt x="2567529" y="1661066"/>
                </a:cubicBezTo>
                <a:cubicBezTo>
                  <a:pt x="2578467" y="1661067"/>
                  <a:pt x="2578467" y="1661067"/>
                  <a:pt x="2589981" y="1672580"/>
                </a:cubicBezTo>
                <a:cubicBezTo>
                  <a:pt x="2578467" y="1672580"/>
                  <a:pt x="2578467" y="1683518"/>
                  <a:pt x="2589981" y="1695031"/>
                </a:cubicBezTo>
                <a:close/>
                <a:moveTo>
                  <a:pt x="1704011" y="1256365"/>
                </a:moveTo>
                <a:cubicBezTo>
                  <a:pt x="1715524" y="1256364"/>
                  <a:pt x="1715524" y="1256364"/>
                  <a:pt x="1715524" y="1256364"/>
                </a:cubicBezTo>
                <a:cubicBezTo>
                  <a:pt x="1715524" y="1244851"/>
                  <a:pt x="1704011" y="1256365"/>
                  <a:pt x="1704011" y="1256365"/>
                </a:cubicBezTo>
                <a:close/>
                <a:moveTo>
                  <a:pt x="2283815" y="1544780"/>
                </a:moveTo>
                <a:lnTo>
                  <a:pt x="2284583" y="1540174"/>
                </a:lnTo>
                <a:lnTo>
                  <a:pt x="2289955" y="1544779"/>
                </a:lnTo>
                <a:close/>
                <a:moveTo>
                  <a:pt x="2289920" y="1548809"/>
                </a:moveTo>
                <a:lnTo>
                  <a:pt x="2291769" y="1546334"/>
                </a:lnTo>
                <a:lnTo>
                  <a:pt x="2294657" y="1548809"/>
                </a:lnTo>
                <a:close/>
                <a:moveTo>
                  <a:pt x="2612504" y="1715108"/>
                </a:moveTo>
                <a:cubicBezTo>
                  <a:pt x="2614806" y="1716188"/>
                  <a:pt x="2618332" y="1716907"/>
                  <a:pt x="2623945" y="1716907"/>
                </a:cubicBezTo>
                <a:cubicBezTo>
                  <a:pt x="2613008" y="1705969"/>
                  <a:pt x="2613008" y="1705969"/>
                  <a:pt x="2623945" y="1693881"/>
                </a:cubicBezTo>
                <a:cubicBezTo>
                  <a:pt x="2601495" y="1705394"/>
                  <a:pt x="2613008" y="1693881"/>
                  <a:pt x="2601495" y="1693881"/>
                </a:cubicBezTo>
                <a:cubicBezTo>
                  <a:pt x="2601495" y="1693881"/>
                  <a:pt x="2601495" y="1693881"/>
                  <a:pt x="2601495" y="1705394"/>
                </a:cubicBezTo>
                <a:cubicBezTo>
                  <a:pt x="2609697" y="1705394"/>
                  <a:pt x="2605596" y="1711870"/>
                  <a:pt x="2612504" y="1715108"/>
                </a:cubicBezTo>
                <a:close/>
                <a:moveTo>
                  <a:pt x="2158464" y="1495100"/>
                </a:moveTo>
                <a:cubicBezTo>
                  <a:pt x="2160596" y="1495991"/>
                  <a:pt x="2164122" y="1495271"/>
                  <a:pt x="2169735" y="1492393"/>
                </a:cubicBezTo>
                <a:cubicBezTo>
                  <a:pt x="2169735" y="1469942"/>
                  <a:pt x="2181249" y="1469942"/>
                  <a:pt x="2158222" y="1458427"/>
                </a:cubicBezTo>
                <a:cubicBezTo>
                  <a:pt x="2158222" y="1475267"/>
                  <a:pt x="2152069" y="1492429"/>
                  <a:pt x="2158464" y="1495100"/>
                </a:cubicBezTo>
                <a:close/>
                <a:moveTo>
                  <a:pt x="2371133" y="1601565"/>
                </a:moveTo>
                <a:cubicBezTo>
                  <a:pt x="2379605" y="1602024"/>
                  <a:pt x="2387916" y="1585077"/>
                  <a:pt x="2396552" y="1593712"/>
                </a:cubicBezTo>
                <a:cubicBezTo>
                  <a:pt x="2396551" y="1570685"/>
                  <a:pt x="2385614" y="1570685"/>
                  <a:pt x="2374101" y="1582198"/>
                </a:cubicBezTo>
                <a:cubicBezTo>
                  <a:pt x="2374101" y="1582198"/>
                  <a:pt x="2374101" y="1582198"/>
                  <a:pt x="2374101" y="1593713"/>
                </a:cubicBezTo>
                <a:cubicBezTo>
                  <a:pt x="2374101" y="1593713"/>
                  <a:pt x="2374101" y="1593713"/>
                  <a:pt x="2362587" y="1593713"/>
                </a:cubicBezTo>
                <a:cubicBezTo>
                  <a:pt x="2365465" y="1599325"/>
                  <a:pt x="2368308" y="1601412"/>
                  <a:pt x="2371133" y="1601565"/>
                </a:cubicBezTo>
                <a:close/>
                <a:moveTo>
                  <a:pt x="2465058" y="1648258"/>
                </a:moveTo>
                <a:cubicBezTo>
                  <a:pt x="2467936" y="1649697"/>
                  <a:pt x="2470815" y="1649841"/>
                  <a:pt x="2476571" y="1650129"/>
                </a:cubicBezTo>
                <a:cubicBezTo>
                  <a:pt x="2476571" y="1638615"/>
                  <a:pt x="2476571" y="1638615"/>
                  <a:pt x="2476571" y="1638615"/>
                </a:cubicBezTo>
                <a:lnTo>
                  <a:pt x="2465058" y="1638615"/>
                </a:lnTo>
                <a:cubicBezTo>
                  <a:pt x="2465058" y="1638615"/>
                  <a:pt x="2465058" y="1638615"/>
                  <a:pt x="2453545" y="1638615"/>
                </a:cubicBezTo>
                <a:cubicBezTo>
                  <a:pt x="2459301" y="1644084"/>
                  <a:pt x="2462179" y="1646819"/>
                  <a:pt x="2465058" y="1648258"/>
                </a:cubicBezTo>
                <a:close/>
                <a:moveTo>
                  <a:pt x="2232483" y="1534417"/>
                </a:moveTo>
                <a:cubicBezTo>
                  <a:pt x="2235362" y="1534417"/>
                  <a:pt x="2238241" y="1531539"/>
                  <a:pt x="2238241" y="1525782"/>
                </a:cubicBezTo>
                <a:cubicBezTo>
                  <a:pt x="2238241" y="1525782"/>
                  <a:pt x="2238241" y="1525782"/>
                  <a:pt x="2226726" y="1525782"/>
                </a:cubicBezTo>
                <a:cubicBezTo>
                  <a:pt x="2226726" y="1531539"/>
                  <a:pt x="2229605" y="1534417"/>
                  <a:pt x="2232483" y="1534417"/>
                </a:cubicBezTo>
                <a:close/>
                <a:moveTo>
                  <a:pt x="2692451" y="1762386"/>
                </a:moveTo>
                <a:cubicBezTo>
                  <a:pt x="2703965" y="1762386"/>
                  <a:pt x="2703965" y="1762386"/>
                  <a:pt x="2703965" y="1750873"/>
                </a:cubicBezTo>
                <a:cubicBezTo>
                  <a:pt x="2692451" y="1750873"/>
                  <a:pt x="2692452" y="1739935"/>
                  <a:pt x="2692451" y="1728421"/>
                </a:cubicBezTo>
                <a:cubicBezTo>
                  <a:pt x="2680937" y="1750873"/>
                  <a:pt x="2692451" y="1750873"/>
                  <a:pt x="2692451" y="1762386"/>
                </a:cubicBezTo>
                <a:close/>
                <a:moveTo>
                  <a:pt x="2726417" y="1784837"/>
                </a:moveTo>
                <a:cubicBezTo>
                  <a:pt x="2737929" y="1784838"/>
                  <a:pt x="2737930" y="1762386"/>
                  <a:pt x="2748868" y="1762386"/>
                </a:cubicBezTo>
                <a:cubicBezTo>
                  <a:pt x="2748868" y="1762386"/>
                  <a:pt x="2737354" y="1762386"/>
                  <a:pt x="2737355" y="1750873"/>
                </a:cubicBezTo>
                <a:cubicBezTo>
                  <a:pt x="2737355" y="1761811"/>
                  <a:pt x="2726416" y="1761811"/>
                  <a:pt x="2714903" y="1773324"/>
                </a:cubicBezTo>
                <a:cubicBezTo>
                  <a:pt x="2737930" y="1762386"/>
                  <a:pt x="2737929" y="1773324"/>
                  <a:pt x="2726417" y="1784837"/>
                </a:cubicBezTo>
                <a:close/>
                <a:moveTo>
                  <a:pt x="1795544" y="1324294"/>
                </a:moveTo>
                <a:cubicBezTo>
                  <a:pt x="1795544" y="1324294"/>
                  <a:pt x="1795544" y="1324294"/>
                  <a:pt x="1807057" y="1324295"/>
                </a:cubicBezTo>
                <a:cubicBezTo>
                  <a:pt x="1807057" y="1312781"/>
                  <a:pt x="1795543" y="1312781"/>
                  <a:pt x="1795543" y="1312781"/>
                </a:cubicBezTo>
                <a:cubicBezTo>
                  <a:pt x="1806481" y="1312781"/>
                  <a:pt x="1817994" y="1301267"/>
                  <a:pt x="1817994" y="1301267"/>
                </a:cubicBezTo>
                <a:cubicBezTo>
                  <a:pt x="1806481" y="1301267"/>
                  <a:pt x="1817995" y="1289754"/>
                  <a:pt x="1806481" y="1289754"/>
                </a:cubicBezTo>
                <a:cubicBezTo>
                  <a:pt x="1783454" y="1301267"/>
                  <a:pt x="1771940" y="1278816"/>
                  <a:pt x="1761578" y="1267878"/>
                </a:cubicBezTo>
                <a:cubicBezTo>
                  <a:pt x="1761579" y="1290329"/>
                  <a:pt x="1761579" y="1290329"/>
                  <a:pt x="1761578" y="1301842"/>
                </a:cubicBezTo>
                <a:cubicBezTo>
                  <a:pt x="1773092" y="1301842"/>
                  <a:pt x="1773092" y="1301842"/>
                  <a:pt x="1773092" y="1301842"/>
                </a:cubicBezTo>
                <a:lnTo>
                  <a:pt x="1773091" y="1290329"/>
                </a:lnTo>
                <a:cubicBezTo>
                  <a:pt x="1784029" y="1290329"/>
                  <a:pt x="1795543" y="1312781"/>
                  <a:pt x="1795544" y="1324294"/>
                </a:cubicBezTo>
                <a:close/>
                <a:moveTo>
                  <a:pt x="2568968" y="1710287"/>
                </a:moveTo>
                <a:cubicBezTo>
                  <a:pt x="2570408" y="1711726"/>
                  <a:pt x="2573285" y="1711726"/>
                  <a:pt x="2579042" y="1705969"/>
                </a:cubicBezTo>
                <a:cubicBezTo>
                  <a:pt x="2579042" y="1694456"/>
                  <a:pt x="2567529" y="1705969"/>
                  <a:pt x="2567529" y="1694456"/>
                </a:cubicBezTo>
                <a:cubicBezTo>
                  <a:pt x="2567529" y="1694456"/>
                  <a:pt x="2556016" y="1705969"/>
                  <a:pt x="2567529" y="1705969"/>
                </a:cubicBezTo>
                <a:cubicBezTo>
                  <a:pt x="2567529" y="1705969"/>
                  <a:pt x="2567529" y="1708848"/>
                  <a:pt x="2568968" y="1710287"/>
                </a:cubicBezTo>
                <a:close/>
                <a:moveTo>
                  <a:pt x="1921616" y="1391073"/>
                </a:moveTo>
                <a:lnTo>
                  <a:pt x="1921247" y="1390340"/>
                </a:lnTo>
                <a:lnTo>
                  <a:pt x="1932555" y="1380135"/>
                </a:lnTo>
                <a:lnTo>
                  <a:pt x="1932997" y="1380637"/>
                </a:lnTo>
                <a:lnTo>
                  <a:pt x="1932627" y="1380999"/>
                </a:lnTo>
                <a:cubicBezTo>
                  <a:pt x="1929820" y="1385316"/>
                  <a:pt x="1927086" y="1391073"/>
                  <a:pt x="1921616" y="1391073"/>
                </a:cubicBezTo>
                <a:close/>
                <a:moveTo>
                  <a:pt x="2658486" y="1762386"/>
                </a:moveTo>
                <a:cubicBezTo>
                  <a:pt x="2669424" y="1762386"/>
                  <a:pt x="2669424" y="1750873"/>
                  <a:pt x="2680938" y="1761811"/>
                </a:cubicBezTo>
                <a:lnTo>
                  <a:pt x="2679923" y="1751005"/>
                </a:lnTo>
                <a:lnTo>
                  <a:pt x="2680937" y="1750873"/>
                </a:lnTo>
                <a:lnTo>
                  <a:pt x="2679886" y="1750610"/>
                </a:lnTo>
                <a:lnTo>
                  <a:pt x="2679498" y="1746483"/>
                </a:lnTo>
                <a:cubicBezTo>
                  <a:pt x="2678059" y="1742237"/>
                  <a:pt x="2675181" y="1739359"/>
                  <a:pt x="2669424" y="1739359"/>
                </a:cubicBezTo>
                <a:cubicBezTo>
                  <a:pt x="2669424" y="1745116"/>
                  <a:pt x="2672302" y="1747994"/>
                  <a:pt x="2675181" y="1749434"/>
                </a:cubicBezTo>
                <a:lnTo>
                  <a:pt x="2679886" y="1750610"/>
                </a:lnTo>
                <a:lnTo>
                  <a:pt x="2679923" y="1751005"/>
                </a:lnTo>
                <a:lnTo>
                  <a:pt x="2669928" y="1752312"/>
                </a:lnTo>
                <a:cubicBezTo>
                  <a:pt x="2667121" y="1753751"/>
                  <a:pt x="2664243" y="1756630"/>
                  <a:pt x="2658486" y="1762386"/>
                </a:cubicBezTo>
                <a:close/>
                <a:moveTo>
                  <a:pt x="2589142" y="1728997"/>
                </a:moveTo>
                <a:lnTo>
                  <a:pt x="2589129" y="1728961"/>
                </a:lnTo>
                <a:lnTo>
                  <a:pt x="2589404" y="1728997"/>
                </a:lnTo>
                <a:close/>
                <a:moveTo>
                  <a:pt x="2646973" y="1762386"/>
                </a:moveTo>
                <a:cubicBezTo>
                  <a:pt x="2646973" y="1750873"/>
                  <a:pt x="2646973" y="1750873"/>
                  <a:pt x="2646973" y="1750873"/>
                </a:cubicBezTo>
                <a:cubicBezTo>
                  <a:pt x="2646973" y="1750873"/>
                  <a:pt x="2635458" y="1739359"/>
                  <a:pt x="2635458" y="1750873"/>
                </a:cubicBezTo>
                <a:cubicBezTo>
                  <a:pt x="2646973" y="1739935"/>
                  <a:pt x="2635458" y="1762387"/>
                  <a:pt x="2646973" y="1762386"/>
                </a:cubicBezTo>
                <a:close/>
                <a:moveTo>
                  <a:pt x="2215213" y="1548809"/>
                </a:moveTo>
                <a:lnTo>
                  <a:pt x="2215213" y="1547994"/>
                </a:lnTo>
                <a:lnTo>
                  <a:pt x="2216557" y="1547028"/>
                </a:lnTo>
                <a:close/>
                <a:moveTo>
                  <a:pt x="2511333" y="1705119"/>
                </a:moveTo>
                <a:lnTo>
                  <a:pt x="2511438" y="1703571"/>
                </a:lnTo>
                <a:lnTo>
                  <a:pt x="2514045" y="1699961"/>
                </a:lnTo>
                <a:cubicBezTo>
                  <a:pt x="2520359" y="1698342"/>
                  <a:pt x="2532988" y="1704819"/>
                  <a:pt x="2532988" y="1704819"/>
                </a:cubicBezTo>
                <a:cubicBezTo>
                  <a:pt x="2527519" y="1704818"/>
                  <a:pt x="2524784" y="1707697"/>
                  <a:pt x="2521978" y="1709136"/>
                </a:cubicBezTo>
                <a:close/>
                <a:moveTo>
                  <a:pt x="2646972" y="1773324"/>
                </a:moveTo>
                <a:cubicBezTo>
                  <a:pt x="2646973" y="1762386"/>
                  <a:pt x="2635458" y="1761811"/>
                  <a:pt x="2635458" y="1761811"/>
                </a:cubicBezTo>
                <a:cubicBezTo>
                  <a:pt x="2635458" y="1761811"/>
                  <a:pt x="2635459" y="1773324"/>
                  <a:pt x="2646972" y="1773324"/>
                </a:cubicBezTo>
                <a:close/>
                <a:moveTo>
                  <a:pt x="2465058" y="1683518"/>
                </a:moveTo>
                <a:cubicBezTo>
                  <a:pt x="2465058" y="1672005"/>
                  <a:pt x="2465058" y="1660491"/>
                  <a:pt x="2465058" y="1672005"/>
                </a:cubicBezTo>
                <a:lnTo>
                  <a:pt x="2453545" y="1672005"/>
                </a:lnTo>
                <a:close/>
                <a:moveTo>
                  <a:pt x="1892833" y="1401147"/>
                </a:moveTo>
                <a:cubicBezTo>
                  <a:pt x="1889955" y="1399708"/>
                  <a:pt x="1887076" y="1396830"/>
                  <a:pt x="1887076" y="1391073"/>
                </a:cubicBezTo>
                <a:cubicBezTo>
                  <a:pt x="1898589" y="1379559"/>
                  <a:pt x="1887076" y="1379559"/>
                  <a:pt x="1898590" y="1391073"/>
                </a:cubicBezTo>
                <a:cubicBezTo>
                  <a:pt x="1898590" y="1380135"/>
                  <a:pt x="1898590" y="1380135"/>
                  <a:pt x="1910103" y="1368622"/>
                </a:cubicBezTo>
                <a:cubicBezTo>
                  <a:pt x="1910103" y="1374090"/>
                  <a:pt x="1912982" y="1376825"/>
                  <a:pt x="1915859" y="1379631"/>
                </a:cubicBezTo>
                <a:lnTo>
                  <a:pt x="1921247" y="1390340"/>
                </a:lnTo>
                <a:lnTo>
                  <a:pt x="1915572" y="1395463"/>
                </a:lnTo>
                <a:cubicBezTo>
                  <a:pt x="1909959" y="1399708"/>
                  <a:pt x="1904346" y="1402586"/>
                  <a:pt x="1898589" y="1402586"/>
                </a:cubicBezTo>
                <a:cubicBezTo>
                  <a:pt x="1898589" y="1402586"/>
                  <a:pt x="1895711" y="1402587"/>
                  <a:pt x="1892833" y="1401147"/>
                </a:cubicBezTo>
                <a:close/>
                <a:moveTo>
                  <a:pt x="2703390" y="1807289"/>
                </a:moveTo>
                <a:cubicBezTo>
                  <a:pt x="2703390" y="1807289"/>
                  <a:pt x="2703390" y="1807289"/>
                  <a:pt x="2714903" y="1807289"/>
                </a:cubicBezTo>
                <a:cubicBezTo>
                  <a:pt x="2714903" y="1795776"/>
                  <a:pt x="2714903" y="1795776"/>
                  <a:pt x="2714903" y="1795776"/>
                </a:cubicBezTo>
                <a:cubicBezTo>
                  <a:pt x="2703965" y="1795775"/>
                  <a:pt x="2703390" y="1807289"/>
                  <a:pt x="2703390" y="1807289"/>
                </a:cubicBezTo>
                <a:close/>
                <a:moveTo>
                  <a:pt x="1551599" y="1236971"/>
                </a:moveTo>
                <a:cubicBezTo>
                  <a:pt x="1552318" y="1237510"/>
                  <a:pt x="1553758" y="1236791"/>
                  <a:pt x="1556637" y="1233913"/>
                </a:cubicBezTo>
                <a:cubicBezTo>
                  <a:pt x="1556636" y="1222399"/>
                  <a:pt x="1556636" y="1222399"/>
                  <a:pt x="1567574" y="1222399"/>
                </a:cubicBezTo>
                <a:cubicBezTo>
                  <a:pt x="1556637" y="1210885"/>
                  <a:pt x="1556637" y="1210885"/>
                  <a:pt x="1545122" y="1222399"/>
                </a:cubicBezTo>
                <a:cubicBezTo>
                  <a:pt x="1553758" y="1222399"/>
                  <a:pt x="1549440" y="1235351"/>
                  <a:pt x="1551599" y="1236971"/>
                </a:cubicBezTo>
                <a:close/>
                <a:moveTo>
                  <a:pt x="1794967" y="1357684"/>
                </a:moveTo>
                <a:cubicBezTo>
                  <a:pt x="1794967" y="1346170"/>
                  <a:pt x="1806481" y="1357684"/>
                  <a:pt x="1806481" y="1357684"/>
                </a:cubicBezTo>
                <a:cubicBezTo>
                  <a:pt x="1806481" y="1346170"/>
                  <a:pt x="1794967" y="1346170"/>
                  <a:pt x="1794967" y="1346170"/>
                </a:cubicBezTo>
                <a:cubicBezTo>
                  <a:pt x="1794967" y="1346170"/>
                  <a:pt x="1794967" y="1346170"/>
                  <a:pt x="1794967" y="1357684"/>
                </a:cubicBezTo>
                <a:close/>
                <a:moveTo>
                  <a:pt x="1824327" y="1373515"/>
                </a:moveTo>
                <a:cubicBezTo>
                  <a:pt x="1828501" y="1374954"/>
                  <a:pt x="1834114" y="1374954"/>
                  <a:pt x="1839870" y="1369197"/>
                </a:cubicBezTo>
                <a:cubicBezTo>
                  <a:pt x="1828933" y="1369197"/>
                  <a:pt x="1828932" y="1357684"/>
                  <a:pt x="1817419" y="1357684"/>
                </a:cubicBezTo>
                <a:cubicBezTo>
                  <a:pt x="1828932" y="1368622"/>
                  <a:pt x="1806481" y="1357684"/>
                  <a:pt x="1817419" y="1369197"/>
                </a:cubicBezTo>
                <a:cubicBezTo>
                  <a:pt x="1817419" y="1369197"/>
                  <a:pt x="1820153" y="1372076"/>
                  <a:pt x="1824327" y="1373515"/>
                </a:cubicBezTo>
                <a:close/>
                <a:moveTo>
                  <a:pt x="2510537" y="1716907"/>
                </a:moveTo>
                <a:cubicBezTo>
                  <a:pt x="2522050" y="1716908"/>
                  <a:pt x="2533564" y="1716907"/>
                  <a:pt x="2532988" y="1704819"/>
                </a:cubicBezTo>
                <a:cubicBezTo>
                  <a:pt x="2521475" y="1699350"/>
                  <a:pt x="2518596" y="1696615"/>
                  <a:pt x="2518597" y="1693809"/>
                </a:cubicBezTo>
                <a:lnTo>
                  <a:pt x="2520997" y="1684267"/>
                </a:lnTo>
                <a:lnTo>
                  <a:pt x="2522050" y="1682943"/>
                </a:lnTo>
                <a:lnTo>
                  <a:pt x="2521330" y="1682943"/>
                </a:lnTo>
                <a:lnTo>
                  <a:pt x="2521475" y="1682367"/>
                </a:lnTo>
                <a:cubicBezTo>
                  <a:pt x="2521475" y="1659915"/>
                  <a:pt x="2498448" y="1671429"/>
                  <a:pt x="2509962" y="1637464"/>
                </a:cubicBezTo>
                <a:cubicBezTo>
                  <a:pt x="2499023" y="1637463"/>
                  <a:pt x="2475996" y="1637464"/>
                  <a:pt x="2487509" y="1648977"/>
                </a:cubicBezTo>
                <a:cubicBezTo>
                  <a:pt x="2499023" y="1637463"/>
                  <a:pt x="2487510" y="1671429"/>
                  <a:pt x="2499023" y="1671429"/>
                </a:cubicBezTo>
                <a:lnTo>
                  <a:pt x="2510537" y="1671429"/>
                </a:lnTo>
                <a:cubicBezTo>
                  <a:pt x="2510537" y="1671429"/>
                  <a:pt x="2499023" y="1682943"/>
                  <a:pt x="2510537" y="1682943"/>
                </a:cubicBezTo>
                <a:lnTo>
                  <a:pt x="2521330" y="1682943"/>
                </a:lnTo>
                <a:lnTo>
                  <a:pt x="2520997" y="1684267"/>
                </a:lnTo>
                <a:lnTo>
                  <a:pt x="2511976" y="1695607"/>
                </a:lnTo>
                <a:lnTo>
                  <a:pt x="2511438" y="1703571"/>
                </a:lnTo>
                <a:lnTo>
                  <a:pt x="2510537" y="1704819"/>
                </a:lnTo>
                <a:lnTo>
                  <a:pt x="2511333" y="1705119"/>
                </a:lnTo>
                <a:close/>
                <a:moveTo>
                  <a:pt x="1862969" y="1400545"/>
                </a:moveTo>
                <a:cubicBezTo>
                  <a:pt x="1863222" y="1399492"/>
                  <a:pt x="1863329" y="1396686"/>
                  <a:pt x="1863473" y="1391073"/>
                </a:cubicBezTo>
                <a:cubicBezTo>
                  <a:pt x="1863473" y="1391073"/>
                  <a:pt x="1840446" y="1379559"/>
                  <a:pt x="1851959" y="1391073"/>
                </a:cubicBezTo>
                <a:cubicBezTo>
                  <a:pt x="1860162" y="1391073"/>
                  <a:pt x="1862214" y="1403702"/>
                  <a:pt x="1862969" y="1400545"/>
                </a:cubicBezTo>
                <a:close/>
                <a:moveTo>
                  <a:pt x="2590844" y="1762099"/>
                </a:moveTo>
                <a:cubicBezTo>
                  <a:pt x="2589404" y="1760659"/>
                  <a:pt x="2589404" y="1757781"/>
                  <a:pt x="2589404" y="1752025"/>
                </a:cubicBezTo>
                <a:cubicBezTo>
                  <a:pt x="2600918" y="1752024"/>
                  <a:pt x="2589404" y="1752025"/>
                  <a:pt x="2600919" y="1763538"/>
                </a:cubicBezTo>
                <a:cubicBezTo>
                  <a:pt x="2595161" y="1763538"/>
                  <a:pt x="2592283" y="1763538"/>
                  <a:pt x="2590844" y="1762099"/>
                </a:cubicBezTo>
                <a:close/>
                <a:moveTo>
                  <a:pt x="2196540" y="1572664"/>
                </a:moveTo>
                <a:cubicBezTo>
                  <a:pt x="2197080" y="1572124"/>
                  <a:pt x="2198519" y="1570685"/>
                  <a:pt x="2201397" y="1567807"/>
                </a:cubicBezTo>
                <a:cubicBezTo>
                  <a:pt x="2201397" y="1567807"/>
                  <a:pt x="2194921" y="1574283"/>
                  <a:pt x="2196540" y="1572664"/>
                </a:cubicBezTo>
                <a:close/>
                <a:moveTo>
                  <a:pt x="2243421" y="1596591"/>
                </a:moveTo>
                <a:cubicBezTo>
                  <a:pt x="2246300" y="1599469"/>
                  <a:pt x="2249178" y="1599469"/>
                  <a:pt x="2249178" y="1593713"/>
                </a:cubicBezTo>
                <a:lnTo>
                  <a:pt x="2260116" y="1582198"/>
                </a:lnTo>
                <a:cubicBezTo>
                  <a:pt x="2249179" y="1582198"/>
                  <a:pt x="2249179" y="1582198"/>
                  <a:pt x="2237665" y="1582198"/>
                </a:cubicBezTo>
                <a:cubicBezTo>
                  <a:pt x="2237664" y="1587955"/>
                  <a:pt x="2240543" y="1593712"/>
                  <a:pt x="2243421" y="1596591"/>
                </a:cubicBezTo>
                <a:close/>
                <a:moveTo>
                  <a:pt x="2692451" y="1830316"/>
                </a:moveTo>
                <a:cubicBezTo>
                  <a:pt x="2692451" y="1830316"/>
                  <a:pt x="2692451" y="1830316"/>
                  <a:pt x="2703965" y="1830317"/>
                </a:cubicBezTo>
                <a:cubicBezTo>
                  <a:pt x="2692452" y="1818802"/>
                  <a:pt x="2692452" y="1818802"/>
                  <a:pt x="2703965" y="1818802"/>
                </a:cubicBezTo>
                <a:cubicBezTo>
                  <a:pt x="2703965" y="1818802"/>
                  <a:pt x="2692452" y="1818802"/>
                  <a:pt x="2692451" y="1807289"/>
                </a:cubicBezTo>
                <a:cubicBezTo>
                  <a:pt x="2692452" y="1818227"/>
                  <a:pt x="2692452" y="1818227"/>
                  <a:pt x="2692451" y="1830316"/>
                </a:cubicBezTo>
                <a:close/>
                <a:moveTo>
                  <a:pt x="1887296" y="1435009"/>
                </a:moveTo>
                <a:lnTo>
                  <a:pt x="1888514" y="1426477"/>
                </a:lnTo>
                <a:cubicBezTo>
                  <a:pt x="1889954" y="1425038"/>
                  <a:pt x="1892832" y="1425038"/>
                  <a:pt x="1898589" y="1425038"/>
                </a:cubicBezTo>
                <a:cubicBezTo>
                  <a:pt x="1887076" y="1402587"/>
                  <a:pt x="1909528" y="1414100"/>
                  <a:pt x="1921041" y="1402586"/>
                </a:cubicBezTo>
                <a:cubicBezTo>
                  <a:pt x="1921041" y="1402586"/>
                  <a:pt x="1921041" y="1402586"/>
                  <a:pt x="1921042" y="1414100"/>
                </a:cubicBezTo>
                <a:cubicBezTo>
                  <a:pt x="1931980" y="1414100"/>
                  <a:pt x="1931980" y="1425614"/>
                  <a:pt x="1943493" y="1414100"/>
                </a:cubicBezTo>
                <a:cubicBezTo>
                  <a:pt x="1943493" y="1425038"/>
                  <a:pt x="1931980" y="1425038"/>
                  <a:pt x="1931980" y="1436552"/>
                </a:cubicBezTo>
                <a:cubicBezTo>
                  <a:pt x="1931980" y="1436552"/>
                  <a:pt x="1920465" y="1436552"/>
                  <a:pt x="1920466" y="1425038"/>
                </a:cubicBezTo>
                <a:cubicBezTo>
                  <a:pt x="1920465" y="1436552"/>
                  <a:pt x="1909527" y="1425038"/>
                  <a:pt x="1898014" y="1436552"/>
                </a:cubicBezTo>
                <a:cubicBezTo>
                  <a:pt x="1906217" y="1427916"/>
                  <a:pt x="1895640" y="1425758"/>
                  <a:pt x="1889838" y="1430076"/>
                </a:cubicBezTo>
                <a:close/>
                <a:moveTo>
                  <a:pt x="2453616" y="1715612"/>
                </a:moveTo>
                <a:cubicBezTo>
                  <a:pt x="2456423" y="1717051"/>
                  <a:pt x="2459301" y="1717195"/>
                  <a:pt x="2465058" y="1717484"/>
                </a:cubicBezTo>
                <a:cubicBezTo>
                  <a:pt x="2454120" y="1705969"/>
                  <a:pt x="2454120" y="1694456"/>
                  <a:pt x="2442607" y="1705969"/>
                </a:cubicBezTo>
                <a:cubicBezTo>
                  <a:pt x="2448076" y="1711438"/>
                  <a:pt x="2450810" y="1714173"/>
                  <a:pt x="2453616" y="1715612"/>
                </a:cubicBezTo>
                <a:close/>
                <a:moveTo>
                  <a:pt x="1887076" y="1436552"/>
                </a:moveTo>
                <a:lnTo>
                  <a:pt x="1886654" y="1436254"/>
                </a:lnTo>
                <a:lnTo>
                  <a:pt x="1887296" y="1435009"/>
                </a:lnTo>
                <a:close/>
                <a:moveTo>
                  <a:pt x="2517193" y="1748903"/>
                </a:moveTo>
                <a:cubicBezTo>
                  <a:pt x="2517733" y="1750153"/>
                  <a:pt x="2519172" y="1750873"/>
                  <a:pt x="2522050" y="1750873"/>
                </a:cubicBezTo>
                <a:cubicBezTo>
                  <a:pt x="2522050" y="1747994"/>
                  <a:pt x="2521331" y="1746555"/>
                  <a:pt x="2520251" y="1745845"/>
                </a:cubicBezTo>
                <a:lnTo>
                  <a:pt x="2517560" y="1745398"/>
                </a:lnTo>
                <a:lnTo>
                  <a:pt x="2517733" y="1743749"/>
                </a:lnTo>
                <a:lnTo>
                  <a:pt x="2518493" y="1741050"/>
                </a:lnTo>
                <a:lnTo>
                  <a:pt x="2520611" y="1738280"/>
                </a:lnTo>
                <a:cubicBezTo>
                  <a:pt x="2522050" y="1734034"/>
                  <a:pt x="2522050" y="1728422"/>
                  <a:pt x="2522050" y="1728422"/>
                </a:cubicBezTo>
                <a:lnTo>
                  <a:pt x="2518493" y="1741050"/>
                </a:lnTo>
                <a:lnTo>
                  <a:pt x="2517193" y="1742750"/>
                </a:lnTo>
                <a:cubicBezTo>
                  <a:pt x="2515574" y="1743317"/>
                  <a:pt x="2513415" y="1742669"/>
                  <a:pt x="2510537" y="1739935"/>
                </a:cubicBezTo>
                <a:cubicBezTo>
                  <a:pt x="2510537" y="1745404"/>
                  <a:pt x="2513415" y="1745260"/>
                  <a:pt x="2516293" y="1745188"/>
                </a:cubicBezTo>
                <a:lnTo>
                  <a:pt x="2517560" y="1745398"/>
                </a:lnTo>
                <a:close/>
                <a:moveTo>
                  <a:pt x="2544501" y="1762962"/>
                </a:moveTo>
                <a:cubicBezTo>
                  <a:pt x="2544501" y="1752025"/>
                  <a:pt x="2544501" y="1752025"/>
                  <a:pt x="2544501" y="1740510"/>
                </a:cubicBezTo>
                <a:cubicBezTo>
                  <a:pt x="2556016" y="1740510"/>
                  <a:pt x="2556016" y="1751448"/>
                  <a:pt x="2544501" y="1762962"/>
                </a:cubicBezTo>
                <a:close/>
                <a:moveTo>
                  <a:pt x="2157646" y="1571665"/>
                </a:moveTo>
                <a:lnTo>
                  <a:pt x="2157645" y="1571058"/>
                </a:lnTo>
                <a:lnTo>
                  <a:pt x="2158221" y="1571260"/>
                </a:lnTo>
                <a:close/>
                <a:moveTo>
                  <a:pt x="2670863" y="1828301"/>
                </a:moveTo>
                <a:cubicBezTo>
                  <a:pt x="2672302" y="1829740"/>
                  <a:pt x="2675180" y="1829741"/>
                  <a:pt x="2680938" y="1829740"/>
                </a:cubicBezTo>
                <a:cubicBezTo>
                  <a:pt x="2680937" y="1818227"/>
                  <a:pt x="2680937" y="1818227"/>
                  <a:pt x="2669424" y="1818227"/>
                </a:cubicBezTo>
                <a:cubicBezTo>
                  <a:pt x="2669424" y="1823984"/>
                  <a:pt x="2669424" y="1826862"/>
                  <a:pt x="2670863" y="1828301"/>
                </a:cubicBezTo>
                <a:close/>
                <a:moveTo>
                  <a:pt x="2357550" y="1675818"/>
                </a:moveTo>
                <a:cubicBezTo>
                  <a:pt x="2358270" y="1676178"/>
                  <a:pt x="2359709" y="1675459"/>
                  <a:pt x="2362587" y="1672580"/>
                </a:cubicBezTo>
                <a:cubicBezTo>
                  <a:pt x="2362587" y="1672580"/>
                  <a:pt x="2362587" y="1672580"/>
                  <a:pt x="2362587" y="1661067"/>
                </a:cubicBezTo>
                <a:cubicBezTo>
                  <a:pt x="2362587" y="1661067"/>
                  <a:pt x="2362587" y="1672580"/>
                  <a:pt x="2374101" y="1672580"/>
                </a:cubicBezTo>
                <a:cubicBezTo>
                  <a:pt x="2374101" y="1661067"/>
                  <a:pt x="2385614" y="1650128"/>
                  <a:pt x="2385614" y="1638615"/>
                </a:cubicBezTo>
                <a:cubicBezTo>
                  <a:pt x="2385614" y="1638615"/>
                  <a:pt x="2385614" y="1638615"/>
                  <a:pt x="2397128" y="1638615"/>
                </a:cubicBezTo>
                <a:cubicBezTo>
                  <a:pt x="2397129" y="1661067"/>
                  <a:pt x="2407491" y="1670854"/>
                  <a:pt x="2407491" y="1670854"/>
                </a:cubicBezTo>
                <a:cubicBezTo>
                  <a:pt x="2407491" y="1670854"/>
                  <a:pt x="2419004" y="1670854"/>
                  <a:pt x="2419004" y="1659340"/>
                </a:cubicBezTo>
                <a:cubicBezTo>
                  <a:pt x="2407491" y="1670854"/>
                  <a:pt x="2407491" y="1647827"/>
                  <a:pt x="2407490" y="1659339"/>
                </a:cubicBezTo>
                <a:cubicBezTo>
                  <a:pt x="2407490" y="1636889"/>
                  <a:pt x="2384463" y="1625951"/>
                  <a:pt x="2395976" y="1614436"/>
                </a:cubicBezTo>
                <a:cubicBezTo>
                  <a:pt x="2372950" y="1614436"/>
                  <a:pt x="2384463" y="1625374"/>
                  <a:pt x="2384463" y="1636888"/>
                </a:cubicBezTo>
                <a:cubicBezTo>
                  <a:pt x="2372950" y="1636888"/>
                  <a:pt x="2372950" y="1636888"/>
                  <a:pt x="2372950" y="1636888"/>
                </a:cubicBezTo>
                <a:cubicBezTo>
                  <a:pt x="2384463" y="1625951"/>
                  <a:pt x="2372950" y="1614436"/>
                  <a:pt x="2384463" y="1614436"/>
                </a:cubicBezTo>
                <a:cubicBezTo>
                  <a:pt x="2373525" y="1602923"/>
                  <a:pt x="2373525" y="1602923"/>
                  <a:pt x="2362011" y="1602923"/>
                </a:cubicBezTo>
                <a:cubicBezTo>
                  <a:pt x="2351074" y="1591986"/>
                  <a:pt x="2328047" y="1580472"/>
                  <a:pt x="2339560" y="1558020"/>
                </a:cubicBezTo>
                <a:lnTo>
                  <a:pt x="2328047" y="1558020"/>
                </a:lnTo>
                <a:cubicBezTo>
                  <a:pt x="2328047" y="1546507"/>
                  <a:pt x="2339560" y="1558020"/>
                  <a:pt x="2339560" y="1546507"/>
                </a:cubicBezTo>
                <a:cubicBezTo>
                  <a:pt x="2328622" y="1546507"/>
                  <a:pt x="2328622" y="1546507"/>
                  <a:pt x="2317109" y="1546507"/>
                </a:cubicBezTo>
                <a:lnTo>
                  <a:pt x="2317109" y="1556297"/>
                </a:lnTo>
                <a:lnTo>
                  <a:pt x="2316245" y="1550248"/>
                </a:lnTo>
                <a:cubicBezTo>
                  <a:pt x="2314805" y="1548809"/>
                  <a:pt x="2311927" y="1548809"/>
                  <a:pt x="2306171" y="1548809"/>
                </a:cubicBezTo>
                <a:lnTo>
                  <a:pt x="2306171" y="1554689"/>
                </a:lnTo>
                <a:lnTo>
                  <a:pt x="2306171" y="1557228"/>
                </a:lnTo>
                <a:cubicBezTo>
                  <a:pt x="2306171" y="1558631"/>
                  <a:pt x="2306171" y="1559333"/>
                  <a:pt x="2306171" y="1558281"/>
                </a:cubicBezTo>
                <a:lnTo>
                  <a:pt x="2306171" y="1554689"/>
                </a:lnTo>
                <a:lnTo>
                  <a:pt x="2306171" y="1551967"/>
                </a:lnTo>
                <a:cubicBezTo>
                  <a:pt x="2306171" y="1550212"/>
                  <a:pt x="2306171" y="1548809"/>
                  <a:pt x="2306171" y="1548809"/>
                </a:cubicBezTo>
                <a:cubicBezTo>
                  <a:pt x="2306171" y="1559747"/>
                  <a:pt x="2317684" y="1559747"/>
                  <a:pt x="2317684" y="1560323"/>
                </a:cubicBezTo>
                <a:lnTo>
                  <a:pt x="2317375" y="1558160"/>
                </a:lnTo>
                <a:lnTo>
                  <a:pt x="2323765" y="1561528"/>
                </a:lnTo>
                <a:cubicBezTo>
                  <a:pt x="2328622" y="1567843"/>
                  <a:pt x="2328622" y="1580471"/>
                  <a:pt x="2328622" y="1580471"/>
                </a:cubicBezTo>
                <a:cubicBezTo>
                  <a:pt x="2317109" y="1580471"/>
                  <a:pt x="2328622" y="1580471"/>
                  <a:pt x="2317109" y="1580471"/>
                </a:cubicBezTo>
                <a:cubicBezTo>
                  <a:pt x="2328622" y="1580471"/>
                  <a:pt x="2317109" y="1580471"/>
                  <a:pt x="2317109" y="1591986"/>
                </a:cubicBezTo>
                <a:cubicBezTo>
                  <a:pt x="2328622" y="1591986"/>
                  <a:pt x="2328622" y="1580471"/>
                  <a:pt x="2328622" y="1591986"/>
                </a:cubicBezTo>
                <a:cubicBezTo>
                  <a:pt x="2328622" y="1591986"/>
                  <a:pt x="2328622" y="1603499"/>
                  <a:pt x="2317109" y="1603499"/>
                </a:cubicBezTo>
                <a:cubicBezTo>
                  <a:pt x="2317109" y="1600620"/>
                  <a:pt x="2316389" y="1599182"/>
                  <a:pt x="2315310" y="1598291"/>
                </a:cubicBezTo>
                <a:lnTo>
                  <a:pt x="2314073" y="1597692"/>
                </a:lnTo>
                <a:lnTo>
                  <a:pt x="2311352" y="1592489"/>
                </a:lnTo>
                <a:cubicBezTo>
                  <a:pt x="2308474" y="1589682"/>
                  <a:pt x="2305596" y="1586804"/>
                  <a:pt x="2305596" y="1581047"/>
                </a:cubicBezTo>
                <a:cubicBezTo>
                  <a:pt x="2305596" y="1592273"/>
                  <a:pt x="2308474" y="1595008"/>
                  <a:pt x="2311352" y="1596375"/>
                </a:cubicBezTo>
                <a:lnTo>
                  <a:pt x="2314073" y="1597692"/>
                </a:lnTo>
                <a:lnTo>
                  <a:pt x="2317109" y="1603499"/>
                </a:lnTo>
                <a:lnTo>
                  <a:pt x="2305596" y="1603499"/>
                </a:lnTo>
                <a:cubicBezTo>
                  <a:pt x="2305596" y="1603499"/>
                  <a:pt x="2305596" y="1603499"/>
                  <a:pt x="2305595" y="1615013"/>
                </a:cubicBezTo>
                <a:cubicBezTo>
                  <a:pt x="2317109" y="1615012"/>
                  <a:pt x="2317109" y="1603499"/>
                  <a:pt x="2317109" y="1603499"/>
                </a:cubicBezTo>
                <a:cubicBezTo>
                  <a:pt x="2317109" y="1615012"/>
                  <a:pt x="2317109" y="1615012"/>
                  <a:pt x="2328622" y="1615013"/>
                </a:cubicBezTo>
                <a:cubicBezTo>
                  <a:pt x="2328622" y="1626526"/>
                  <a:pt x="2328622" y="1615013"/>
                  <a:pt x="2328622" y="1626526"/>
                </a:cubicBezTo>
                <a:cubicBezTo>
                  <a:pt x="2340135" y="1638040"/>
                  <a:pt x="2328622" y="1626526"/>
                  <a:pt x="2340136" y="1626526"/>
                </a:cubicBezTo>
                <a:cubicBezTo>
                  <a:pt x="2340135" y="1638040"/>
                  <a:pt x="2351650" y="1626526"/>
                  <a:pt x="2351649" y="1638040"/>
                </a:cubicBezTo>
                <a:lnTo>
                  <a:pt x="2340135" y="1649553"/>
                </a:lnTo>
                <a:cubicBezTo>
                  <a:pt x="2351073" y="1649553"/>
                  <a:pt x="2362587" y="1649553"/>
                  <a:pt x="2362587" y="1661067"/>
                </a:cubicBezTo>
                <a:cubicBezTo>
                  <a:pt x="2351074" y="1661066"/>
                  <a:pt x="2351074" y="1661066"/>
                  <a:pt x="2351073" y="1672580"/>
                </a:cubicBezTo>
                <a:cubicBezTo>
                  <a:pt x="2359709" y="1663945"/>
                  <a:pt x="2355391" y="1674739"/>
                  <a:pt x="2357550" y="1675818"/>
                </a:cubicBezTo>
                <a:close/>
                <a:moveTo>
                  <a:pt x="2470814" y="1732739"/>
                </a:moveTo>
                <a:cubicBezTo>
                  <a:pt x="2467936" y="1731300"/>
                  <a:pt x="2465058" y="1728422"/>
                  <a:pt x="2465058" y="1728422"/>
                </a:cubicBezTo>
                <a:cubicBezTo>
                  <a:pt x="2470815" y="1728421"/>
                  <a:pt x="2473693" y="1725543"/>
                  <a:pt x="2475132" y="1724103"/>
                </a:cubicBezTo>
                <a:lnTo>
                  <a:pt x="2475993" y="1723735"/>
                </a:lnTo>
                <a:lnTo>
                  <a:pt x="2475483" y="1729238"/>
                </a:lnTo>
                <a:close/>
                <a:moveTo>
                  <a:pt x="2180097" y="1589106"/>
                </a:moveTo>
                <a:lnTo>
                  <a:pt x="2177682" y="1584306"/>
                </a:lnTo>
                <a:lnTo>
                  <a:pt x="2178208" y="1584249"/>
                </a:lnTo>
                <a:cubicBezTo>
                  <a:pt x="2179413" y="1584789"/>
                  <a:pt x="2180097" y="1586228"/>
                  <a:pt x="2180097" y="1589106"/>
                </a:cubicBezTo>
                <a:close/>
                <a:moveTo>
                  <a:pt x="2431669" y="1716332"/>
                </a:moveTo>
                <a:cubicBezTo>
                  <a:pt x="2420155" y="1705394"/>
                  <a:pt x="2431668" y="1705394"/>
                  <a:pt x="2420155" y="1693881"/>
                </a:cubicBezTo>
                <a:cubicBezTo>
                  <a:pt x="2431093" y="1705394"/>
                  <a:pt x="2431093" y="1693881"/>
                  <a:pt x="2442606" y="1693881"/>
                </a:cubicBezTo>
                <a:cubicBezTo>
                  <a:pt x="2442607" y="1682943"/>
                  <a:pt x="2442607" y="1682943"/>
                  <a:pt x="2442607" y="1671429"/>
                </a:cubicBezTo>
                <a:cubicBezTo>
                  <a:pt x="2442607" y="1694456"/>
                  <a:pt x="2431668" y="1682943"/>
                  <a:pt x="2420156" y="1682943"/>
                </a:cubicBezTo>
                <a:cubicBezTo>
                  <a:pt x="2431093" y="1694456"/>
                  <a:pt x="2408642" y="1682943"/>
                  <a:pt x="2408642" y="1694456"/>
                </a:cubicBezTo>
                <a:cubicBezTo>
                  <a:pt x="2408642" y="1705969"/>
                  <a:pt x="2419579" y="1705969"/>
                  <a:pt x="2431669" y="1716332"/>
                </a:cubicBezTo>
                <a:close/>
                <a:moveTo>
                  <a:pt x="2709506" y="1854855"/>
                </a:moveTo>
                <a:cubicBezTo>
                  <a:pt x="2712312" y="1857661"/>
                  <a:pt x="2715191" y="1857661"/>
                  <a:pt x="2715479" y="1852192"/>
                </a:cubicBezTo>
                <a:cubicBezTo>
                  <a:pt x="2703965" y="1852193"/>
                  <a:pt x="2715479" y="1840679"/>
                  <a:pt x="2703965" y="1840679"/>
                </a:cubicBezTo>
                <a:cubicBezTo>
                  <a:pt x="2703965" y="1846436"/>
                  <a:pt x="2706699" y="1852049"/>
                  <a:pt x="2709506" y="1854855"/>
                </a:cubicBezTo>
                <a:close/>
                <a:moveTo>
                  <a:pt x="1935566" y="1473641"/>
                </a:moveTo>
                <a:lnTo>
                  <a:pt x="1941245" y="1464978"/>
                </a:lnTo>
                <a:lnTo>
                  <a:pt x="1941765" y="1466523"/>
                </a:lnTo>
                <a:lnTo>
                  <a:pt x="1941765" y="1470521"/>
                </a:lnTo>
                <a:close/>
                <a:moveTo>
                  <a:pt x="2807300" y="1907169"/>
                </a:moveTo>
                <a:cubicBezTo>
                  <a:pt x="2805860" y="1905730"/>
                  <a:pt x="2805860" y="1902852"/>
                  <a:pt x="2805860" y="1897095"/>
                </a:cubicBezTo>
                <a:cubicBezTo>
                  <a:pt x="2817374" y="1897095"/>
                  <a:pt x="2817374" y="1908033"/>
                  <a:pt x="2817374" y="1908609"/>
                </a:cubicBezTo>
                <a:cubicBezTo>
                  <a:pt x="2811617" y="1908609"/>
                  <a:pt x="2808739" y="1908608"/>
                  <a:pt x="2807300" y="1907169"/>
                </a:cubicBezTo>
                <a:close/>
                <a:moveTo>
                  <a:pt x="1806481" y="1413525"/>
                </a:moveTo>
                <a:cubicBezTo>
                  <a:pt x="1809359" y="1413524"/>
                  <a:pt x="1810078" y="1413525"/>
                  <a:pt x="1809369" y="1413345"/>
                </a:cubicBezTo>
                <a:lnTo>
                  <a:pt x="1805542" y="1412498"/>
                </a:lnTo>
                <a:lnTo>
                  <a:pt x="1796407" y="1402515"/>
                </a:lnTo>
                <a:cubicBezTo>
                  <a:pt x="1794968" y="1399708"/>
                  <a:pt x="1794967" y="1396829"/>
                  <a:pt x="1794968" y="1391073"/>
                </a:cubicBezTo>
                <a:cubicBezTo>
                  <a:pt x="1783454" y="1391073"/>
                  <a:pt x="1794967" y="1402586"/>
                  <a:pt x="1784029" y="1402011"/>
                </a:cubicBezTo>
                <a:cubicBezTo>
                  <a:pt x="1789499" y="1407768"/>
                  <a:pt x="1797990" y="1410647"/>
                  <a:pt x="1803675" y="1412086"/>
                </a:cubicBezTo>
                <a:lnTo>
                  <a:pt x="1805542" y="1412498"/>
                </a:lnTo>
                <a:close/>
                <a:moveTo>
                  <a:pt x="2465058" y="1739935"/>
                </a:moveTo>
                <a:cubicBezTo>
                  <a:pt x="2470814" y="1739935"/>
                  <a:pt x="2473693" y="1737201"/>
                  <a:pt x="2475132" y="1733027"/>
                </a:cubicBezTo>
                <a:lnTo>
                  <a:pt x="2475483" y="1729238"/>
                </a:lnTo>
                <a:lnTo>
                  <a:pt x="2476571" y="1728422"/>
                </a:lnTo>
                <a:cubicBezTo>
                  <a:pt x="2476571" y="1725543"/>
                  <a:pt x="2476571" y="1724104"/>
                  <a:pt x="2476392" y="1723564"/>
                </a:cubicBezTo>
                <a:lnTo>
                  <a:pt x="2475993" y="1723735"/>
                </a:lnTo>
                <a:lnTo>
                  <a:pt x="2476572" y="1717484"/>
                </a:lnTo>
                <a:cubicBezTo>
                  <a:pt x="2476572" y="1717484"/>
                  <a:pt x="2476572" y="1705969"/>
                  <a:pt x="2465058" y="1705969"/>
                </a:cubicBezTo>
                <a:cubicBezTo>
                  <a:pt x="2476571" y="1716907"/>
                  <a:pt x="2476571" y="1716907"/>
                  <a:pt x="2465058" y="1728422"/>
                </a:cubicBezTo>
                <a:cubicBezTo>
                  <a:pt x="2465058" y="1739359"/>
                  <a:pt x="2465058" y="1739359"/>
                  <a:pt x="2465058" y="1739935"/>
                </a:cubicBezTo>
                <a:close/>
                <a:moveTo>
                  <a:pt x="1817419" y="1425038"/>
                </a:moveTo>
                <a:lnTo>
                  <a:pt x="1816160" y="1421947"/>
                </a:lnTo>
                <a:lnTo>
                  <a:pt x="1821736" y="1423383"/>
                </a:lnTo>
                <a:lnTo>
                  <a:pt x="1822878" y="1423674"/>
                </a:lnTo>
                <a:close/>
                <a:moveTo>
                  <a:pt x="2708399" y="1866278"/>
                </a:moveTo>
                <a:cubicBezTo>
                  <a:pt x="2708733" y="1865793"/>
                  <a:pt x="2708030" y="1864066"/>
                  <a:pt x="2706627" y="1861979"/>
                </a:cubicBezTo>
                <a:lnTo>
                  <a:pt x="2703644" y="1858758"/>
                </a:lnTo>
                <a:lnTo>
                  <a:pt x="2702526" y="1851905"/>
                </a:lnTo>
                <a:cubicBezTo>
                  <a:pt x="2701086" y="1846292"/>
                  <a:pt x="2698208" y="1840679"/>
                  <a:pt x="2692451" y="1840679"/>
                </a:cubicBezTo>
                <a:cubicBezTo>
                  <a:pt x="2692451" y="1852193"/>
                  <a:pt x="2692451" y="1840679"/>
                  <a:pt x="2692451" y="1852193"/>
                </a:cubicBezTo>
                <a:cubicBezTo>
                  <a:pt x="2695329" y="1852192"/>
                  <a:pt x="2698172" y="1853596"/>
                  <a:pt x="2700646" y="1855521"/>
                </a:cubicBezTo>
                <a:lnTo>
                  <a:pt x="2703644" y="1858758"/>
                </a:lnTo>
                <a:lnTo>
                  <a:pt x="2703785" y="1859622"/>
                </a:lnTo>
                <a:cubicBezTo>
                  <a:pt x="2703965" y="1861726"/>
                  <a:pt x="2703965" y="1863130"/>
                  <a:pt x="2703965" y="1863130"/>
                </a:cubicBezTo>
                <a:cubicBezTo>
                  <a:pt x="2706700" y="1866008"/>
                  <a:pt x="2708067" y="1866764"/>
                  <a:pt x="2708399" y="1866278"/>
                </a:cubicBezTo>
                <a:close/>
                <a:moveTo>
                  <a:pt x="2426235" y="1726622"/>
                </a:moveTo>
                <a:cubicBezTo>
                  <a:pt x="2426775" y="1727702"/>
                  <a:pt x="2428214" y="1728422"/>
                  <a:pt x="2431093" y="1728422"/>
                </a:cubicBezTo>
                <a:cubicBezTo>
                  <a:pt x="2431093" y="1728422"/>
                  <a:pt x="2442606" y="1705394"/>
                  <a:pt x="2431093" y="1716907"/>
                </a:cubicBezTo>
                <a:cubicBezTo>
                  <a:pt x="2431093" y="1716907"/>
                  <a:pt x="2424616" y="1723384"/>
                  <a:pt x="2426235" y="1726622"/>
                </a:cubicBezTo>
                <a:close/>
                <a:moveTo>
                  <a:pt x="2124256" y="1582198"/>
                </a:moveTo>
                <a:cubicBezTo>
                  <a:pt x="2135770" y="1582198"/>
                  <a:pt x="2135770" y="1582198"/>
                  <a:pt x="2135770" y="1570685"/>
                </a:cubicBezTo>
                <a:cubicBezTo>
                  <a:pt x="2124256" y="1570685"/>
                  <a:pt x="2124256" y="1570685"/>
                  <a:pt x="2124256" y="1582198"/>
                </a:cubicBezTo>
                <a:close/>
                <a:moveTo>
                  <a:pt x="1885924" y="1469942"/>
                </a:moveTo>
                <a:cubicBezTo>
                  <a:pt x="1885924" y="1458427"/>
                  <a:pt x="1885924" y="1458427"/>
                  <a:pt x="1885924" y="1458427"/>
                </a:cubicBezTo>
                <a:lnTo>
                  <a:pt x="1887422" y="1456930"/>
                </a:lnTo>
                <a:lnTo>
                  <a:pt x="1889936" y="1457528"/>
                </a:lnTo>
                <a:cubicBezTo>
                  <a:pt x="1894020" y="1459147"/>
                  <a:pt x="1896863" y="1461306"/>
                  <a:pt x="1896863" y="1464184"/>
                </a:cubicBezTo>
                <a:cubicBezTo>
                  <a:pt x="1896863" y="1464184"/>
                  <a:pt x="1893984" y="1464185"/>
                  <a:pt x="1891106" y="1465623"/>
                </a:cubicBezTo>
                <a:lnTo>
                  <a:pt x="1889794" y="1467918"/>
                </a:lnTo>
                <a:close/>
                <a:moveTo>
                  <a:pt x="2522113" y="1785411"/>
                </a:moveTo>
                <a:lnTo>
                  <a:pt x="2522102" y="1785310"/>
                </a:lnTo>
                <a:lnTo>
                  <a:pt x="2522188" y="1785138"/>
                </a:lnTo>
                <a:lnTo>
                  <a:pt x="2522311" y="1785405"/>
                </a:lnTo>
                <a:close/>
                <a:moveTo>
                  <a:pt x="2925026" y="1986038"/>
                </a:moveTo>
                <a:cubicBezTo>
                  <a:pt x="2922147" y="1984599"/>
                  <a:pt x="2919269" y="1981720"/>
                  <a:pt x="2919269" y="1975964"/>
                </a:cubicBezTo>
                <a:cubicBezTo>
                  <a:pt x="2930782" y="1975964"/>
                  <a:pt x="2930782" y="1987477"/>
                  <a:pt x="2930782" y="1987477"/>
                </a:cubicBezTo>
                <a:cubicBezTo>
                  <a:pt x="2930782" y="1987477"/>
                  <a:pt x="2927904" y="1987477"/>
                  <a:pt x="2925026" y="1986038"/>
                </a:cubicBezTo>
                <a:close/>
                <a:moveTo>
                  <a:pt x="2363163" y="1708632"/>
                </a:moveTo>
                <a:cubicBezTo>
                  <a:pt x="2363163" y="1708992"/>
                  <a:pt x="2363163" y="1708272"/>
                  <a:pt x="2363163" y="1705394"/>
                </a:cubicBezTo>
                <a:lnTo>
                  <a:pt x="2363163" y="1705394"/>
                </a:lnTo>
                <a:close/>
                <a:moveTo>
                  <a:pt x="2363163" y="1716907"/>
                </a:moveTo>
                <a:cubicBezTo>
                  <a:pt x="2363163" y="1716907"/>
                  <a:pt x="2365898" y="1714173"/>
                  <a:pt x="2367264" y="1711366"/>
                </a:cubicBezTo>
                <a:lnTo>
                  <a:pt x="2363163" y="1705394"/>
                </a:lnTo>
                <a:lnTo>
                  <a:pt x="2363163" y="1705394"/>
                </a:lnTo>
                <a:cubicBezTo>
                  <a:pt x="2363163" y="1702516"/>
                  <a:pt x="2363163" y="1699637"/>
                  <a:pt x="2363163" y="1705394"/>
                </a:cubicBezTo>
                <a:cubicBezTo>
                  <a:pt x="2363163" y="1705394"/>
                  <a:pt x="2363163" y="1705394"/>
                  <a:pt x="2363163" y="1716907"/>
                </a:cubicBezTo>
                <a:close/>
                <a:moveTo>
                  <a:pt x="2158222" y="1616164"/>
                </a:moveTo>
                <a:cubicBezTo>
                  <a:pt x="2158222" y="1616164"/>
                  <a:pt x="2158222" y="1616164"/>
                  <a:pt x="2158222" y="1604650"/>
                </a:cubicBezTo>
                <a:cubicBezTo>
                  <a:pt x="2158222" y="1604650"/>
                  <a:pt x="2158222" y="1604650"/>
                  <a:pt x="2169735" y="1604650"/>
                </a:cubicBezTo>
                <a:cubicBezTo>
                  <a:pt x="2169735" y="1610407"/>
                  <a:pt x="2169735" y="1613286"/>
                  <a:pt x="2168296" y="1614725"/>
                </a:cubicBezTo>
                <a:lnTo>
                  <a:pt x="2168007" y="1614766"/>
                </a:lnTo>
                <a:lnTo>
                  <a:pt x="2168007" y="1614436"/>
                </a:lnTo>
                <a:lnTo>
                  <a:pt x="2167622" y="1614821"/>
                </a:lnTo>
                <a:close/>
                <a:moveTo>
                  <a:pt x="1817419" y="1447489"/>
                </a:moveTo>
                <a:cubicBezTo>
                  <a:pt x="1828932" y="1435976"/>
                  <a:pt x="1817419" y="1435976"/>
                  <a:pt x="1828932" y="1435976"/>
                </a:cubicBezTo>
                <a:cubicBezTo>
                  <a:pt x="1828932" y="1435976"/>
                  <a:pt x="1828932" y="1447489"/>
                  <a:pt x="1840446" y="1435976"/>
                </a:cubicBezTo>
                <a:cubicBezTo>
                  <a:pt x="1829508" y="1435976"/>
                  <a:pt x="1851960" y="1435976"/>
                  <a:pt x="1851960" y="1435976"/>
                </a:cubicBezTo>
                <a:cubicBezTo>
                  <a:pt x="1851960" y="1435976"/>
                  <a:pt x="1862897" y="1425038"/>
                  <a:pt x="1851384" y="1425038"/>
                </a:cubicBezTo>
                <a:cubicBezTo>
                  <a:pt x="1848650" y="1427773"/>
                  <a:pt x="1844440" y="1428420"/>
                  <a:pt x="1839313" y="1427853"/>
                </a:cubicBezTo>
                <a:lnTo>
                  <a:pt x="1822878" y="1423674"/>
                </a:lnTo>
                <a:lnTo>
                  <a:pt x="1823176" y="1423599"/>
                </a:lnTo>
                <a:lnTo>
                  <a:pt x="1826668" y="1417488"/>
                </a:lnTo>
                <a:lnTo>
                  <a:pt x="1827493" y="1417843"/>
                </a:lnTo>
                <a:cubicBezTo>
                  <a:pt x="1828932" y="1416403"/>
                  <a:pt x="1828932" y="1413525"/>
                  <a:pt x="1828932" y="1413525"/>
                </a:cubicBezTo>
                <a:cubicBezTo>
                  <a:pt x="1840447" y="1413525"/>
                  <a:pt x="1851960" y="1402587"/>
                  <a:pt x="1840446" y="1391073"/>
                </a:cubicBezTo>
                <a:cubicBezTo>
                  <a:pt x="1840446" y="1402011"/>
                  <a:pt x="1828932" y="1402011"/>
                  <a:pt x="1828932" y="1413525"/>
                </a:cubicBezTo>
                <a:lnTo>
                  <a:pt x="1826668" y="1417488"/>
                </a:lnTo>
                <a:lnTo>
                  <a:pt x="1817419" y="1413525"/>
                </a:lnTo>
                <a:cubicBezTo>
                  <a:pt x="1811950" y="1413525"/>
                  <a:pt x="1811950" y="1413525"/>
                  <a:pt x="1813317" y="1414964"/>
                </a:cubicBezTo>
                <a:lnTo>
                  <a:pt x="1816160" y="1421947"/>
                </a:lnTo>
                <a:lnTo>
                  <a:pt x="1783453" y="1413525"/>
                </a:lnTo>
                <a:cubicBezTo>
                  <a:pt x="1794968" y="1424463"/>
                  <a:pt x="1783453" y="1424463"/>
                  <a:pt x="1794967" y="1435976"/>
                </a:cubicBezTo>
                <a:cubicBezTo>
                  <a:pt x="1805906" y="1425038"/>
                  <a:pt x="1817419" y="1435976"/>
                  <a:pt x="1817419" y="1447489"/>
                </a:cubicBezTo>
                <a:close/>
                <a:moveTo>
                  <a:pt x="1676521" y="1378336"/>
                </a:moveTo>
                <a:cubicBezTo>
                  <a:pt x="1677241" y="1379415"/>
                  <a:pt x="1678680" y="1380135"/>
                  <a:pt x="1681558" y="1380135"/>
                </a:cubicBezTo>
                <a:cubicBezTo>
                  <a:pt x="1681558" y="1380135"/>
                  <a:pt x="1692497" y="1368622"/>
                  <a:pt x="1681558" y="1357108"/>
                </a:cubicBezTo>
                <a:cubicBezTo>
                  <a:pt x="1681559" y="1368622"/>
                  <a:pt x="1670045" y="1357108"/>
                  <a:pt x="1670045" y="1368622"/>
                </a:cubicBezTo>
                <a:cubicBezTo>
                  <a:pt x="1678681" y="1368622"/>
                  <a:pt x="1674363" y="1375098"/>
                  <a:pt x="1676521" y="1378336"/>
                </a:cubicBezTo>
                <a:close/>
                <a:moveTo>
                  <a:pt x="2226726" y="1661067"/>
                </a:moveTo>
                <a:cubicBezTo>
                  <a:pt x="2215213" y="1649553"/>
                  <a:pt x="2249178" y="1649553"/>
                  <a:pt x="2249178" y="1649553"/>
                </a:cubicBezTo>
                <a:cubicBezTo>
                  <a:pt x="2249178" y="1661067"/>
                  <a:pt x="2238240" y="1649553"/>
                  <a:pt x="2226726" y="1661067"/>
                </a:cubicBezTo>
                <a:close/>
                <a:moveTo>
                  <a:pt x="2420156" y="1762386"/>
                </a:moveTo>
                <a:lnTo>
                  <a:pt x="2420299" y="1761811"/>
                </a:lnTo>
                <a:lnTo>
                  <a:pt x="2421255" y="1761811"/>
                </a:lnTo>
                <a:close/>
                <a:moveTo>
                  <a:pt x="1806481" y="1469941"/>
                </a:moveTo>
                <a:cubicBezTo>
                  <a:pt x="1806481" y="1469941"/>
                  <a:pt x="1817994" y="1459003"/>
                  <a:pt x="1806481" y="1447489"/>
                </a:cubicBezTo>
                <a:cubicBezTo>
                  <a:pt x="1806481" y="1458427"/>
                  <a:pt x="1806481" y="1458427"/>
                  <a:pt x="1806481" y="1469941"/>
                </a:cubicBezTo>
                <a:close/>
                <a:moveTo>
                  <a:pt x="1601539" y="1368622"/>
                </a:moveTo>
                <a:cubicBezTo>
                  <a:pt x="1601540" y="1357684"/>
                  <a:pt x="1601540" y="1357684"/>
                  <a:pt x="1601539" y="1346170"/>
                </a:cubicBezTo>
                <a:cubicBezTo>
                  <a:pt x="1601540" y="1357684"/>
                  <a:pt x="1590601" y="1368622"/>
                  <a:pt x="1601539" y="1368622"/>
                </a:cubicBezTo>
                <a:close/>
                <a:moveTo>
                  <a:pt x="2510537" y="1818802"/>
                </a:moveTo>
                <a:cubicBezTo>
                  <a:pt x="2519172" y="1818802"/>
                  <a:pt x="2527807" y="1806174"/>
                  <a:pt x="2526727" y="1795002"/>
                </a:cubicBezTo>
                <a:lnTo>
                  <a:pt x="2522311" y="1785405"/>
                </a:lnTo>
                <a:lnTo>
                  <a:pt x="2527357" y="1785234"/>
                </a:lnTo>
                <a:lnTo>
                  <a:pt x="2532532" y="1784675"/>
                </a:lnTo>
                <a:lnTo>
                  <a:pt x="2532988" y="1785414"/>
                </a:lnTo>
                <a:lnTo>
                  <a:pt x="2533963" y="1784521"/>
                </a:lnTo>
                <a:lnTo>
                  <a:pt x="2539033" y="1783974"/>
                </a:lnTo>
                <a:cubicBezTo>
                  <a:pt x="2547524" y="1782535"/>
                  <a:pt x="2556016" y="1779656"/>
                  <a:pt x="2556016" y="1773899"/>
                </a:cubicBezTo>
                <a:cubicBezTo>
                  <a:pt x="2556016" y="1784837"/>
                  <a:pt x="2544502" y="1784837"/>
                  <a:pt x="2544502" y="1796352"/>
                </a:cubicBezTo>
                <a:cubicBezTo>
                  <a:pt x="2556016" y="1796352"/>
                  <a:pt x="2556016" y="1784837"/>
                  <a:pt x="2578467" y="1784837"/>
                </a:cubicBezTo>
                <a:cubicBezTo>
                  <a:pt x="2578467" y="1779081"/>
                  <a:pt x="2575589" y="1776203"/>
                  <a:pt x="2574149" y="1774763"/>
                </a:cubicBezTo>
                <a:lnTo>
                  <a:pt x="2577620" y="1773607"/>
                </a:lnTo>
                <a:lnTo>
                  <a:pt x="2577891" y="1774476"/>
                </a:lnTo>
                <a:lnTo>
                  <a:pt x="2580552" y="1773435"/>
                </a:lnTo>
                <a:lnTo>
                  <a:pt x="2605524" y="1774764"/>
                </a:lnTo>
                <a:cubicBezTo>
                  <a:pt x="2612576" y="1776203"/>
                  <a:pt x="2618188" y="1779081"/>
                  <a:pt x="2623945" y="1784837"/>
                </a:cubicBezTo>
                <a:cubicBezTo>
                  <a:pt x="2623945" y="1796352"/>
                  <a:pt x="2623945" y="1796352"/>
                  <a:pt x="2623945" y="1796352"/>
                </a:cubicBezTo>
                <a:cubicBezTo>
                  <a:pt x="2623945" y="1796352"/>
                  <a:pt x="2623945" y="1795776"/>
                  <a:pt x="2623945" y="1784837"/>
                </a:cubicBezTo>
                <a:lnTo>
                  <a:pt x="2623945" y="1786564"/>
                </a:lnTo>
                <a:lnTo>
                  <a:pt x="2635459" y="1786564"/>
                </a:lnTo>
                <a:cubicBezTo>
                  <a:pt x="2623945" y="1786564"/>
                  <a:pt x="2635459" y="1775051"/>
                  <a:pt x="2623945" y="1775051"/>
                </a:cubicBezTo>
                <a:cubicBezTo>
                  <a:pt x="2623945" y="1786564"/>
                  <a:pt x="2612432" y="1775051"/>
                  <a:pt x="2612432" y="1775051"/>
                </a:cubicBezTo>
                <a:cubicBezTo>
                  <a:pt x="2623945" y="1775051"/>
                  <a:pt x="2612432" y="1775051"/>
                  <a:pt x="2612432" y="1763538"/>
                </a:cubicBezTo>
                <a:cubicBezTo>
                  <a:pt x="2612432" y="1763538"/>
                  <a:pt x="2623945" y="1752025"/>
                  <a:pt x="2612432" y="1752024"/>
                </a:cubicBezTo>
                <a:cubicBezTo>
                  <a:pt x="2612432" y="1763538"/>
                  <a:pt x="2612432" y="1763538"/>
                  <a:pt x="2600919" y="1763538"/>
                </a:cubicBezTo>
                <a:cubicBezTo>
                  <a:pt x="2600918" y="1752024"/>
                  <a:pt x="2600918" y="1740510"/>
                  <a:pt x="2589404" y="1752025"/>
                </a:cubicBezTo>
                <a:cubicBezTo>
                  <a:pt x="2580769" y="1760228"/>
                  <a:pt x="2585087" y="1768755"/>
                  <a:pt x="2582928" y="1772506"/>
                </a:cubicBezTo>
                <a:lnTo>
                  <a:pt x="2580552" y="1773435"/>
                </a:lnTo>
                <a:lnTo>
                  <a:pt x="2578467" y="1773324"/>
                </a:lnTo>
                <a:lnTo>
                  <a:pt x="2577620" y="1773607"/>
                </a:lnTo>
                <a:lnTo>
                  <a:pt x="2572134" y="1755982"/>
                </a:lnTo>
                <a:cubicBezTo>
                  <a:pt x="2570695" y="1753859"/>
                  <a:pt x="2569256" y="1752798"/>
                  <a:pt x="2568176" y="1753670"/>
                </a:cubicBezTo>
                <a:lnTo>
                  <a:pt x="2566397" y="1762860"/>
                </a:lnTo>
                <a:lnTo>
                  <a:pt x="2566101" y="1762804"/>
                </a:lnTo>
                <a:lnTo>
                  <a:pt x="2556303" y="1757205"/>
                </a:lnTo>
                <a:cubicBezTo>
                  <a:pt x="2554864" y="1754327"/>
                  <a:pt x="2554863" y="1751448"/>
                  <a:pt x="2554863" y="1751448"/>
                </a:cubicBezTo>
                <a:cubicBezTo>
                  <a:pt x="2566378" y="1751448"/>
                  <a:pt x="2566377" y="1739935"/>
                  <a:pt x="2566377" y="1739935"/>
                </a:cubicBezTo>
                <a:cubicBezTo>
                  <a:pt x="2566378" y="1751448"/>
                  <a:pt x="2577891" y="1751448"/>
                  <a:pt x="2577891" y="1751448"/>
                </a:cubicBezTo>
                <a:cubicBezTo>
                  <a:pt x="2577891" y="1740510"/>
                  <a:pt x="2577891" y="1740510"/>
                  <a:pt x="2577891" y="1728997"/>
                </a:cubicBezTo>
                <a:lnTo>
                  <a:pt x="2589142" y="1728997"/>
                </a:lnTo>
                <a:lnTo>
                  <a:pt x="2590403" y="1732532"/>
                </a:lnTo>
                <a:cubicBezTo>
                  <a:pt x="2592355" y="1734322"/>
                  <a:pt x="2595881" y="1736480"/>
                  <a:pt x="2601495" y="1739359"/>
                </a:cubicBezTo>
                <a:cubicBezTo>
                  <a:pt x="2601495" y="1728421"/>
                  <a:pt x="2589980" y="1728422"/>
                  <a:pt x="2601495" y="1728421"/>
                </a:cubicBezTo>
                <a:cubicBezTo>
                  <a:pt x="2601494" y="1739935"/>
                  <a:pt x="2613008" y="1728421"/>
                  <a:pt x="2613008" y="1728421"/>
                </a:cubicBezTo>
                <a:lnTo>
                  <a:pt x="2601494" y="1716907"/>
                </a:lnTo>
                <a:cubicBezTo>
                  <a:pt x="2595737" y="1722376"/>
                  <a:pt x="2590124" y="1725111"/>
                  <a:pt x="2588757" y="1727917"/>
                </a:cubicBezTo>
                <a:lnTo>
                  <a:pt x="2589129" y="1728961"/>
                </a:lnTo>
                <a:lnTo>
                  <a:pt x="2578394" y="1727558"/>
                </a:lnTo>
                <a:cubicBezTo>
                  <a:pt x="2575589" y="1726119"/>
                  <a:pt x="2572710" y="1723240"/>
                  <a:pt x="2566954" y="1717484"/>
                </a:cubicBezTo>
                <a:cubicBezTo>
                  <a:pt x="2566954" y="1717484"/>
                  <a:pt x="2566954" y="1717484"/>
                  <a:pt x="2555440" y="1728997"/>
                </a:cubicBezTo>
                <a:cubicBezTo>
                  <a:pt x="2555440" y="1728997"/>
                  <a:pt x="2555440" y="1728997"/>
                  <a:pt x="2566954" y="1728997"/>
                </a:cubicBezTo>
                <a:cubicBezTo>
                  <a:pt x="2556016" y="1740510"/>
                  <a:pt x="2544501" y="1728997"/>
                  <a:pt x="2544501" y="1740510"/>
                </a:cubicBezTo>
                <a:cubicBezTo>
                  <a:pt x="2532988" y="1752025"/>
                  <a:pt x="2532988" y="1740510"/>
                  <a:pt x="2532988" y="1740510"/>
                </a:cubicBezTo>
                <a:cubicBezTo>
                  <a:pt x="2532988" y="1748714"/>
                  <a:pt x="2526512" y="1750765"/>
                  <a:pt x="2528131" y="1756135"/>
                </a:cubicBezTo>
                <a:lnTo>
                  <a:pt x="2528784" y="1757053"/>
                </a:lnTo>
                <a:lnTo>
                  <a:pt x="2528671" y="1757205"/>
                </a:lnTo>
                <a:cubicBezTo>
                  <a:pt x="2527231" y="1760084"/>
                  <a:pt x="2527232" y="1762963"/>
                  <a:pt x="2532988" y="1762962"/>
                </a:cubicBezTo>
                <a:lnTo>
                  <a:pt x="2528784" y="1757053"/>
                </a:lnTo>
                <a:lnTo>
                  <a:pt x="2532988" y="1751448"/>
                </a:lnTo>
                <a:cubicBezTo>
                  <a:pt x="2532988" y="1776922"/>
                  <a:pt x="2545617" y="1764185"/>
                  <a:pt x="2556789" y="1761082"/>
                </a:cubicBezTo>
                <a:lnTo>
                  <a:pt x="2566101" y="1762804"/>
                </a:lnTo>
                <a:lnTo>
                  <a:pt x="2566378" y="1762963"/>
                </a:lnTo>
                <a:lnTo>
                  <a:pt x="2566397" y="1762860"/>
                </a:lnTo>
                <a:lnTo>
                  <a:pt x="2566954" y="1762962"/>
                </a:lnTo>
                <a:cubicBezTo>
                  <a:pt x="2561197" y="1762962"/>
                  <a:pt x="2555584" y="1765696"/>
                  <a:pt x="2549970" y="1769870"/>
                </a:cubicBezTo>
                <a:lnTo>
                  <a:pt x="2533963" y="1784521"/>
                </a:lnTo>
                <a:lnTo>
                  <a:pt x="2532532" y="1784675"/>
                </a:lnTo>
                <a:lnTo>
                  <a:pt x="2524865" y="1772254"/>
                </a:lnTo>
                <a:cubicBezTo>
                  <a:pt x="2517013" y="1762243"/>
                  <a:pt x="2510537" y="1760084"/>
                  <a:pt x="2510537" y="1751448"/>
                </a:cubicBezTo>
                <a:cubicBezTo>
                  <a:pt x="2510537" y="1751448"/>
                  <a:pt x="2510537" y="1751448"/>
                  <a:pt x="2510537" y="1773899"/>
                </a:cubicBezTo>
                <a:cubicBezTo>
                  <a:pt x="2522050" y="1773899"/>
                  <a:pt x="2524928" y="1776778"/>
                  <a:pt x="2524928" y="1779656"/>
                </a:cubicBezTo>
                <a:lnTo>
                  <a:pt x="2522188" y="1785138"/>
                </a:lnTo>
                <a:lnTo>
                  <a:pt x="2522050" y="1784838"/>
                </a:lnTo>
                <a:lnTo>
                  <a:pt x="2522102" y="1785310"/>
                </a:lnTo>
                <a:lnTo>
                  <a:pt x="2522050" y="1785414"/>
                </a:lnTo>
                <a:lnTo>
                  <a:pt x="2522113" y="1785411"/>
                </a:lnTo>
                <a:lnTo>
                  <a:pt x="2523489" y="1797997"/>
                </a:lnTo>
                <a:cubicBezTo>
                  <a:pt x="2519172" y="1808008"/>
                  <a:pt x="2501902" y="1810167"/>
                  <a:pt x="2510537" y="1818802"/>
                </a:cubicBezTo>
                <a:close/>
                <a:moveTo>
                  <a:pt x="2323765" y="1726451"/>
                </a:moveTo>
                <a:cubicBezTo>
                  <a:pt x="2324304" y="1727702"/>
                  <a:pt x="2325743" y="1728422"/>
                  <a:pt x="2328622" y="1728422"/>
                </a:cubicBezTo>
                <a:lnTo>
                  <a:pt x="2339560" y="1717483"/>
                </a:lnTo>
                <a:lnTo>
                  <a:pt x="2339560" y="1717484"/>
                </a:lnTo>
                <a:lnTo>
                  <a:pt x="2340700" y="1717654"/>
                </a:lnTo>
                <a:lnTo>
                  <a:pt x="2345173" y="1723564"/>
                </a:lnTo>
                <a:cubicBezTo>
                  <a:pt x="2347332" y="1728421"/>
                  <a:pt x="2343014" y="1728422"/>
                  <a:pt x="2351650" y="1728421"/>
                </a:cubicBezTo>
                <a:cubicBezTo>
                  <a:pt x="2351650" y="1722664"/>
                  <a:pt x="2348771" y="1719786"/>
                  <a:pt x="2345820" y="1718419"/>
                </a:cubicBezTo>
                <a:lnTo>
                  <a:pt x="2340700" y="1717654"/>
                </a:lnTo>
                <a:lnTo>
                  <a:pt x="2340136" y="1716907"/>
                </a:lnTo>
                <a:lnTo>
                  <a:pt x="2339560" y="1717483"/>
                </a:lnTo>
                <a:lnTo>
                  <a:pt x="2335242" y="1702156"/>
                </a:lnTo>
                <a:cubicBezTo>
                  <a:pt x="2336682" y="1697910"/>
                  <a:pt x="2339560" y="1695031"/>
                  <a:pt x="2339560" y="1695031"/>
                </a:cubicBezTo>
                <a:cubicBezTo>
                  <a:pt x="2328047" y="1683518"/>
                  <a:pt x="2328047" y="1672580"/>
                  <a:pt x="2328047" y="1661066"/>
                </a:cubicBezTo>
                <a:cubicBezTo>
                  <a:pt x="2328047" y="1661066"/>
                  <a:pt x="2305019" y="1661067"/>
                  <a:pt x="2316533" y="1638615"/>
                </a:cubicBezTo>
                <a:cubicBezTo>
                  <a:pt x="2305595" y="1638615"/>
                  <a:pt x="2294082" y="1650128"/>
                  <a:pt x="2294082" y="1638615"/>
                </a:cubicBezTo>
                <a:cubicBezTo>
                  <a:pt x="2283144" y="1650128"/>
                  <a:pt x="2294082" y="1650128"/>
                  <a:pt x="2305595" y="1650129"/>
                </a:cubicBezTo>
                <a:cubicBezTo>
                  <a:pt x="2305595" y="1661066"/>
                  <a:pt x="2294081" y="1661066"/>
                  <a:pt x="2305595" y="1672580"/>
                </a:cubicBezTo>
                <a:lnTo>
                  <a:pt x="2317109" y="1661066"/>
                </a:lnTo>
                <a:cubicBezTo>
                  <a:pt x="2306171" y="1683518"/>
                  <a:pt x="2328622" y="1672005"/>
                  <a:pt x="2328622" y="1683518"/>
                </a:cubicBezTo>
                <a:cubicBezTo>
                  <a:pt x="2317109" y="1695031"/>
                  <a:pt x="2340136" y="1705969"/>
                  <a:pt x="2328622" y="1717484"/>
                </a:cubicBezTo>
                <a:lnTo>
                  <a:pt x="2328622" y="1705969"/>
                </a:lnTo>
                <a:cubicBezTo>
                  <a:pt x="2328622" y="1714173"/>
                  <a:pt x="2322146" y="1722700"/>
                  <a:pt x="2323765" y="1726451"/>
                </a:cubicBezTo>
                <a:close/>
                <a:moveTo>
                  <a:pt x="1795141" y="1465972"/>
                </a:moveTo>
                <a:lnTo>
                  <a:pt x="1785228" y="1458214"/>
                </a:lnTo>
                <a:lnTo>
                  <a:pt x="1785973" y="1457564"/>
                </a:lnTo>
                <a:lnTo>
                  <a:pt x="1785983" y="1457555"/>
                </a:lnTo>
                <a:lnTo>
                  <a:pt x="1794104" y="1458715"/>
                </a:lnTo>
                <a:close/>
                <a:moveTo>
                  <a:pt x="1795544" y="1468790"/>
                </a:moveTo>
                <a:lnTo>
                  <a:pt x="1795141" y="1465972"/>
                </a:lnTo>
                <a:lnTo>
                  <a:pt x="1796472" y="1467014"/>
                </a:lnTo>
                <a:close/>
                <a:moveTo>
                  <a:pt x="2294656" y="1716907"/>
                </a:moveTo>
                <a:cubicBezTo>
                  <a:pt x="2306171" y="1716907"/>
                  <a:pt x="2317684" y="1705970"/>
                  <a:pt x="2306171" y="1682943"/>
                </a:cubicBezTo>
                <a:cubicBezTo>
                  <a:pt x="2317109" y="1705394"/>
                  <a:pt x="2294656" y="1694456"/>
                  <a:pt x="2294656" y="1716907"/>
                </a:cubicBezTo>
                <a:close/>
                <a:moveTo>
                  <a:pt x="2385614" y="1762386"/>
                </a:moveTo>
                <a:lnTo>
                  <a:pt x="2387301" y="1760002"/>
                </a:lnTo>
                <a:lnTo>
                  <a:pt x="2388992" y="1762078"/>
                </a:lnTo>
                <a:close/>
                <a:moveTo>
                  <a:pt x="1885349" y="1514844"/>
                </a:moveTo>
                <a:cubicBezTo>
                  <a:pt x="1873836" y="1503331"/>
                  <a:pt x="1885349" y="1503331"/>
                  <a:pt x="1885349" y="1503331"/>
                </a:cubicBezTo>
                <a:cubicBezTo>
                  <a:pt x="1874412" y="1503331"/>
                  <a:pt x="1874412" y="1503331"/>
                  <a:pt x="1862898" y="1503331"/>
                </a:cubicBezTo>
                <a:cubicBezTo>
                  <a:pt x="1874412" y="1480879"/>
                  <a:pt x="1897439" y="1503331"/>
                  <a:pt x="1885349" y="1514844"/>
                </a:cubicBezTo>
                <a:close/>
                <a:moveTo>
                  <a:pt x="2754625" y="1946316"/>
                </a:moveTo>
                <a:cubicBezTo>
                  <a:pt x="2751746" y="1944876"/>
                  <a:pt x="2748867" y="1941998"/>
                  <a:pt x="2748867" y="1941998"/>
                </a:cubicBezTo>
                <a:cubicBezTo>
                  <a:pt x="2748867" y="1941998"/>
                  <a:pt x="2748867" y="1941998"/>
                  <a:pt x="2748867" y="1930484"/>
                </a:cubicBezTo>
                <a:cubicBezTo>
                  <a:pt x="2760382" y="1930484"/>
                  <a:pt x="2760382" y="1941998"/>
                  <a:pt x="2760382" y="1941998"/>
                </a:cubicBezTo>
                <a:cubicBezTo>
                  <a:pt x="2760382" y="1947755"/>
                  <a:pt x="2757503" y="1947755"/>
                  <a:pt x="2754625" y="1946316"/>
                </a:cubicBezTo>
                <a:close/>
                <a:moveTo>
                  <a:pt x="2201973" y="1676286"/>
                </a:moveTo>
                <a:cubicBezTo>
                  <a:pt x="2201973" y="1675747"/>
                  <a:pt x="2201973" y="1674308"/>
                  <a:pt x="2201973" y="1671429"/>
                </a:cubicBezTo>
                <a:cubicBezTo>
                  <a:pt x="2201973" y="1671429"/>
                  <a:pt x="2201973" y="1677905"/>
                  <a:pt x="2201973" y="1676286"/>
                </a:cubicBezTo>
                <a:close/>
                <a:moveTo>
                  <a:pt x="2643761" y="1895125"/>
                </a:moveTo>
                <a:lnTo>
                  <a:pt x="2643300" y="1894307"/>
                </a:lnTo>
                <a:lnTo>
                  <a:pt x="2644059" y="1895178"/>
                </a:lnTo>
                <a:close/>
                <a:moveTo>
                  <a:pt x="2101805" y="1627102"/>
                </a:moveTo>
                <a:cubicBezTo>
                  <a:pt x="2112743" y="1616164"/>
                  <a:pt x="2101805" y="1604650"/>
                  <a:pt x="2113318" y="1604651"/>
                </a:cubicBezTo>
                <a:cubicBezTo>
                  <a:pt x="2113318" y="1615588"/>
                  <a:pt x="2147283" y="1604651"/>
                  <a:pt x="2147283" y="1627102"/>
                </a:cubicBezTo>
                <a:cubicBezTo>
                  <a:pt x="2124256" y="1638615"/>
                  <a:pt x="2124256" y="1627102"/>
                  <a:pt x="2101805" y="1627102"/>
                </a:cubicBezTo>
                <a:close/>
                <a:moveTo>
                  <a:pt x="2215213" y="1683518"/>
                </a:moveTo>
                <a:cubicBezTo>
                  <a:pt x="2215213" y="1672005"/>
                  <a:pt x="2215213" y="1683518"/>
                  <a:pt x="2215213" y="1672005"/>
                </a:cubicBezTo>
                <a:cubicBezTo>
                  <a:pt x="2226727" y="1672005"/>
                  <a:pt x="2226726" y="1695031"/>
                  <a:pt x="2215213" y="1683518"/>
                </a:cubicBezTo>
                <a:close/>
                <a:moveTo>
                  <a:pt x="1692496" y="1425038"/>
                </a:moveTo>
                <a:cubicBezTo>
                  <a:pt x="1698253" y="1419281"/>
                  <a:pt x="1701132" y="1413668"/>
                  <a:pt x="1702571" y="1408055"/>
                </a:cubicBezTo>
                <a:lnTo>
                  <a:pt x="1702967" y="1403384"/>
                </a:lnTo>
                <a:lnTo>
                  <a:pt x="1704011" y="1402587"/>
                </a:lnTo>
                <a:lnTo>
                  <a:pt x="1703035" y="1402587"/>
                </a:lnTo>
                <a:lnTo>
                  <a:pt x="1704011" y="1391073"/>
                </a:lnTo>
                <a:cubicBezTo>
                  <a:pt x="1693072" y="1391073"/>
                  <a:pt x="1693072" y="1391073"/>
                  <a:pt x="1681558" y="1391073"/>
                </a:cubicBezTo>
                <a:cubicBezTo>
                  <a:pt x="1692496" y="1391073"/>
                  <a:pt x="1681559" y="1402587"/>
                  <a:pt x="1680983" y="1414100"/>
                </a:cubicBezTo>
                <a:cubicBezTo>
                  <a:pt x="1692496" y="1414100"/>
                  <a:pt x="1692497" y="1402587"/>
                  <a:pt x="1692497" y="1402587"/>
                </a:cubicBezTo>
                <a:cubicBezTo>
                  <a:pt x="1698254" y="1402587"/>
                  <a:pt x="1701132" y="1402586"/>
                  <a:pt x="1702571" y="1402586"/>
                </a:cubicBezTo>
                <a:lnTo>
                  <a:pt x="1703035" y="1402587"/>
                </a:lnTo>
                <a:lnTo>
                  <a:pt x="1702967" y="1403384"/>
                </a:lnTo>
                <a:lnTo>
                  <a:pt x="1689618" y="1413597"/>
                </a:lnTo>
                <a:cubicBezTo>
                  <a:pt x="1686739" y="1416403"/>
                  <a:pt x="1686740" y="1419282"/>
                  <a:pt x="1692496" y="1425038"/>
                </a:cubicBezTo>
                <a:close/>
                <a:moveTo>
                  <a:pt x="2646910" y="1898444"/>
                </a:moveTo>
                <a:lnTo>
                  <a:pt x="2644059" y="1895178"/>
                </a:lnTo>
                <a:lnTo>
                  <a:pt x="2655033" y="1897095"/>
                </a:lnTo>
                <a:cubicBezTo>
                  <a:pt x="2652298" y="1899973"/>
                  <a:pt x="2649528" y="1900009"/>
                  <a:pt x="2646910" y="1898444"/>
                </a:cubicBezTo>
                <a:close/>
                <a:moveTo>
                  <a:pt x="1885924" y="1525782"/>
                </a:moveTo>
                <a:lnTo>
                  <a:pt x="1885925" y="1514269"/>
                </a:lnTo>
                <a:cubicBezTo>
                  <a:pt x="1897438" y="1514269"/>
                  <a:pt x="1897439" y="1525783"/>
                  <a:pt x="1897439" y="1525783"/>
                </a:cubicBezTo>
                <a:cubicBezTo>
                  <a:pt x="1885924" y="1525782"/>
                  <a:pt x="1885924" y="1525782"/>
                  <a:pt x="1885924" y="1525782"/>
                </a:cubicBezTo>
                <a:close/>
                <a:moveTo>
                  <a:pt x="2067839" y="1616164"/>
                </a:moveTo>
                <a:cubicBezTo>
                  <a:pt x="2078777" y="1604651"/>
                  <a:pt x="2067839" y="1604650"/>
                  <a:pt x="2079353" y="1604650"/>
                </a:cubicBezTo>
                <a:cubicBezTo>
                  <a:pt x="2067839" y="1593136"/>
                  <a:pt x="2056901" y="1582198"/>
                  <a:pt x="2045388" y="1604651"/>
                </a:cubicBezTo>
                <a:cubicBezTo>
                  <a:pt x="2056326" y="1604650"/>
                  <a:pt x="2056326" y="1616164"/>
                  <a:pt x="2067839" y="1616164"/>
                </a:cubicBezTo>
                <a:close/>
                <a:moveTo>
                  <a:pt x="1727037" y="1447489"/>
                </a:moveTo>
                <a:lnTo>
                  <a:pt x="1727038" y="1435976"/>
                </a:lnTo>
                <a:lnTo>
                  <a:pt x="1715524" y="1435976"/>
                </a:lnTo>
                <a:cubicBezTo>
                  <a:pt x="1715524" y="1435976"/>
                  <a:pt x="1715524" y="1447489"/>
                  <a:pt x="1727037" y="1447489"/>
                </a:cubicBezTo>
                <a:close/>
                <a:moveTo>
                  <a:pt x="1567574" y="1368622"/>
                </a:moveTo>
                <a:cubicBezTo>
                  <a:pt x="1579087" y="1357684"/>
                  <a:pt x="1579087" y="1346170"/>
                  <a:pt x="1567574" y="1346170"/>
                </a:cubicBezTo>
                <a:cubicBezTo>
                  <a:pt x="1567574" y="1346170"/>
                  <a:pt x="1556636" y="1368622"/>
                  <a:pt x="1567574" y="1368622"/>
                </a:cubicBezTo>
                <a:close/>
                <a:moveTo>
                  <a:pt x="1704283" y="1436380"/>
                </a:moveTo>
                <a:lnTo>
                  <a:pt x="1704014" y="1436227"/>
                </a:lnTo>
                <a:lnTo>
                  <a:pt x="1704011" y="1435976"/>
                </a:lnTo>
                <a:close/>
                <a:moveTo>
                  <a:pt x="2283144" y="1728421"/>
                </a:moveTo>
                <a:cubicBezTo>
                  <a:pt x="2283144" y="1728421"/>
                  <a:pt x="2294656" y="1694456"/>
                  <a:pt x="2271630" y="1694456"/>
                </a:cubicBezTo>
                <a:cubicBezTo>
                  <a:pt x="2283144" y="1694456"/>
                  <a:pt x="2260692" y="1716907"/>
                  <a:pt x="2283144" y="1728421"/>
                </a:cubicBezTo>
                <a:close/>
                <a:moveTo>
                  <a:pt x="2771895" y="1975964"/>
                </a:moveTo>
                <a:lnTo>
                  <a:pt x="2760382" y="1964450"/>
                </a:lnTo>
                <a:cubicBezTo>
                  <a:pt x="2771895" y="1964450"/>
                  <a:pt x="2771895" y="1964450"/>
                  <a:pt x="2771895" y="1964450"/>
                </a:cubicBezTo>
                <a:cubicBezTo>
                  <a:pt x="2771895" y="1964450"/>
                  <a:pt x="2783409" y="1964450"/>
                  <a:pt x="2771895" y="1975964"/>
                </a:cubicBezTo>
                <a:close/>
                <a:moveTo>
                  <a:pt x="1642413" y="1416664"/>
                </a:moveTo>
                <a:cubicBezTo>
                  <a:pt x="1647054" y="1415180"/>
                  <a:pt x="1647163" y="1402443"/>
                  <a:pt x="1647594" y="1402011"/>
                </a:cubicBezTo>
                <a:cubicBezTo>
                  <a:pt x="1647594" y="1413525"/>
                  <a:pt x="1636081" y="1413525"/>
                  <a:pt x="1636081" y="1413525"/>
                </a:cubicBezTo>
                <a:cubicBezTo>
                  <a:pt x="1638815" y="1416403"/>
                  <a:pt x="1640866" y="1417159"/>
                  <a:pt x="1642413" y="1416664"/>
                </a:cubicBezTo>
                <a:close/>
                <a:moveTo>
                  <a:pt x="2516293" y="1850753"/>
                </a:moveTo>
                <a:cubicBezTo>
                  <a:pt x="2513415" y="1849314"/>
                  <a:pt x="2510537" y="1846436"/>
                  <a:pt x="2510537" y="1840679"/>
                </a:cubicBezTo>
                <a:cubicBezTo>
                  <a:pt x="2522050" y="1840679"/>
                  <a:pt x="2522050" y="1852193"/>
                  <a:pt x="2522050" y="1852193"/>
                </a:cubicBezTo>
                <a:cubicBezTo>
                  <a:pt x="2522050" y="1852193"/>
                  <a:pt x="2519171" y="1852193"/>
                  <a:pt x="2516293" y="1850753"/>
                </a:cubicBezTo>
                <a:close/>
                <a:moveTo>
                  <a:pt x="2374101" y="1784837"/>
                </a:moveTo>
                <a:cubicBezTo>
                  <a:pt x="2363163" y="1773900"/>
                  <a:pt x="2374101" y="1762386"/>
                  <a:pt x="2385614" y="1762386"/>
                </a:cubicBezTo>
                <a:cubicBezTo>
                  <a:pt x="2374101" y="1773324"/>
                  <a:pt x="2374101" y="1773324"/>
                  <a:pt x="2374101" y="1784837"/>
                </a:cubicBezTo>
                <a:close/>
                <a:moveTo>
                  <a:pt x="2033298" y="1616164"/>
                </a:moveTo>
                <a:cubicBezTo>
                  <a:pt x="2033298" y="1604650"/>
                  <a:pt x="2044813" y="1604650"/>
                  <a:pt x="2033298" y="1593712"/>
                </a:cubicBezTo>
                <a:cubicBezTo>
                  <a:pt x="2022360" y="1593712"/>
                  <a:pt x="2022360" y="1582198"/>
                  <a:pt x="2010847" y="1582198"/>
                </a:cubicBezTo>
                <a:cubicBezTo>
                  <a:pt x="2021785" y="1604651"/>
                  <a:pt x="2021785" y="1593712"/>
                  <a:pt x="2033298" y="1616164"/>
                </a:cubicBezTo>
                <a:close/>
                <a:moveTo>
                  <a:pt x="2345101" y="1771233"/>
                </a:moveTo>
                <a:lnTo>
                  <a:pt x="2350498" y="1761811"/>
                </a:lnTo>
                <a:lnTo>
                  <a:pt x="2362012" y="1761811"/>
                </a:lnTo>
                <a:cubicBezTo>
                  <a:pt x="2373525" y="1761811"/>
                  <a:pt x="2362012" y="1761811"/>
                  <a:pt x="2362012" y="1773324"/>
                </a:cubicBezTo>
                <a:cubicBezTo>
                  <a:pt x="2356542" y="1767568"/>
                  <a:pt x="2353808" y="1767568"/>
                  <a:pt x="2351002" y="1769007"/>
                </a:cubicBezTo>
                <a:close/>
                <a:moveTo>
                  <a:pt x="2499023" y="1850161"/>
                </a:moveTo>
                <a:lnTo>
                  <a:pt x="2497503" y="1848873"/>
                </a:lnTo>
                <a:cubicBezTo>
                  <a:pt x="2496109" y="1846400"/>
                  <a:pt x="2496145" y="1843557"/>
                  <a:pt x="2499024" y="1840679"/>
                </a:cubicBezTo>
                <a:close/>
                <a:moveTo>
                  <a:pt x="1750064" y="1480303"/>
                </a:moveTo>
                <a:cubicBezTo>
                  <a:pt x="1761002" y="1480304"/>
                  <a:pt x="1772516" y="1491817"/>
                  <a:pt x="1772517" y="1480303"/>
                </a:cubicBezTo>
                <a:cubicBezTo>
                  <a:pt x="1783453" y="1480304"/>
                  <a:pt x="1783453" y="1491817"/>
                  <a:pt x="1794968" y="1491817"/>
                </a:cubicBezTo>
                <a:cubicBezTo>
                  <a:pt x="1805905" y="1503331"/>
                  <a:pt x="1817419" y="1491817"/>
                  <a:pt x="1817419" y="1503331"/>
                </a:cubicBezTo>
                <a:lnTo>
                  <a:pt x="1817419" y="1502180"/>
                </a:lnTo>
                <a:lnTo>
                  <a:pt x="1829509" y="1502180"/>
                </a:lnTo>
                <a:cubicBezTo>
                  <a:pt x="1829509" y="1490665"/>
                  <a:pt x="1817994" y="1479728"/>
                  <a:pt x="1817994" y="1468214"/>
                </a:cubicBezTo>
                <a:cubicBezTo>
                  <a:pt x="1806481" y="1468214"/>
                  <a:pt x="1817994" y="1491241"/>
                  <a:pt x="1806481" y="1479728"/>
                </a:cubicBezTo>
                <a:cubicBezTo>
                  <a:pt x="1812237" y="1479728"/>
                  <a:pt x="1809503" y="1476994"/>
                  <a:pt x="1803890" y="1472820"/>
                </a:cubicBezTo>
                <a:lnTo>
                  <a:pt x="1796472" y="1467014"/>
                </a:lnTo>
                <a:lnTo>
                  <a:pt x="1801301" y="1457780"/>
                </a:lnTo>
                <a:cubicBezTo>
                  <a:pt x="1804178" y="1454973"/>
                  <a:pt x="1807056" y="1452095"/>
                  <a:pt x="1807057" y="1446339"/>
                </a:cubicBezTo>
                <a:cubicBezTo>
                  <a:pt x="1801444" y="1446339"/>
                  <a:pt x="1797234" y="1447742"/>
                  <a:pt x="1793898" y="1449847"/>
                </a:cubicBezTo>
                <a:lnTo>
                  <a:pt x="1785983" y="1457555"/>
                </a:lnTo>
                <a:lnTo>
                  <a:pt x="1784030" y="1457276"/>
                </a:lnTo>
                <a:lnTo>
                  <a:pt x="1785228" y="1458214"/>
                </a:lnTo>
                <a:lnTo>
                  <a:pt x="1773092" y="1468790"/>
                </a:lnTo>
                <a:cubicBezTo>
                  <a:pt x="1761578" y="1468790"/>
                  <a:pt x="1773091" y="1480303"/>
                  <a:pt x="1761578" y="1480304"/>
                </a:cubicBezTo>
                <a:cubicBezTo>
                  <a:pt x="1761578" y="1468790"/>
                  <a:pt x="1750064" y="1480303"/>
                  <a:pt x="1750064" y="1480303"/>
                </a:cubicBezTo>
                <a:close/>
                <a:moveTo>
                  <a:pt x="2567529" y="1885582"/>
                </a:moveTo>
                <a:cubicBezTo>
                  <a:pt x="2579043" y="1885582"/>
                  <a:pt x="2579043" y="1885582"/>
                  <a:pt x="2579042" y="1874068"/>
                </a:cubicBezTo>
                <a:cubicBezTo>
                  <a:pt x="2567529" y="1874068"/>
                  <a:pt x="2567529" y="1885582"/>
                  <a:pt x="2567529" y="1885582"/>
                </a:cubicBezTo>
                <a:close/>
                <a:moveTo>
                  <a:pt x="2294657" y="1750873"/>
                </a:moveTo>
                <a:lnTo>
                  <a:pt x="2296310" y="1747796"/>
                </a:lnTo>
                <a:lnTo>
                  <a:pt x="2297858" y="1750874"/>
                </a:lnTo>
                <a:close/>
                <a:moveTo>
                  <a:pt x="2504564" y="1854855"/>
                </a:moveTo>
                <a:lnTo>
                  <a:pt x="2501421" y="1852192"/>
                </a:lnTo>
                <a:lnTo>
                  <a:pt x="2510537" y="1852192"/>
                </a:lnTo>
                <a:cubicBezTo>
                  <a:pt x="2516006" y="1857661"/>
                  <a:pt x="2510249" y="1857661"/>
                  <a:pt x="2504564" y="1854855"/>
                </a:cubicBezTo>
                <a:close/>
                <a:moveTo>
                  <a:pt x="2499024" y="1852192"/>
                </a:moveTo>
                <a:lnTo>
                  <a:pt x="2499023" y="1850161"/>
                </a:lnTo>
                <a:lnTo>
                  <a:pt x="2501421" y="1852192"/>
                </a:lnTo>
                <a:close/>
                <a:moveTo>
                  <a:pt x="1931403" y="1571260"/>
                </a:moveTo>
                <a:cubicBezTo>
                  <a:pt x="1919890" y="1571260"/>
                  <a:pt x="1919890" y="1559747"/>
                  <a:pt x="1931404" y="1559747"/>
                </a:cubicBezTo>
                <a:cubicBezTo>
                  <a:pt x="1931403" y="1571260"/>
                  <a:pt x="1931403" y="1571260"/>
                  <a:pt x="1931403" y="1571260"/>
                </a:cubicBezTo>
                <a:close/>
                <a:moveTo>
                  <a:pt x="2055750" y="1634010"/>
                </a:moveTo>
                <a:lnTo>
                  <a:pt x="2060420" y="1630343"/>
                </a:lnTo>
                <a:lnTo>
                  <a:pt x="2060068" y="1632571"/>
                </a:lnTo>
                <a:cubicBezTo>
                  <a:pt x="2058629" y="1634010"/>
                  <a:pt x="2055750" y="1634010"/>
                  <a:pt x="2055750" y="1634010"/>
                </a:cubicBezTo>
                <a:close/>
                <a:moveTo>
                  <a:pt x="2314806" y="1762386"/>
                </a:moveTo>
                <a:lnTo>
                  <a:pt x="2321432" y="1759425"/>
                </a:lnTo>
                <a:lnTo>
                  <a:pt x="2320562" y="1760947"/>
                </a:lnTo>
                <a:cubicBezTo>
                  <a:pt x="2317684" y="1762386"/>
                  <a:pt x="2314806" y="1762386"/>
                  <a:pt x="2314806" y="1762386"/>
                </a:cubicBezTo>
                <a:close/>
                <a:moveTo>
                  <a:pt x="1942342" y="1578169"/>
                </a:moveTo>
                <a:lnTo>
                  <a:pt x="1942341" y="1566655"/>
                </a:lnTo>
                <a:cubicBezTo>
                  <a:pt x="1953856" y="1566656"/>
                  <a:pt x="1942341" y="1566655"/>
                  <a:pt x="1953856" y="1566656"/>
                </a:cubicBezTo>
                <a:cubicBezTo>
                  <a:pt x="1953855" y="1578169"/>
                  <a:pt x="1953855" y="1578169"/>
                  <a:pt x="1942342" y="1578169"/>
                </a:cubicBezTo>
                <a:close/>
                <a:moveTo>
                  <a:pt x="2207515" y="1710307"/>
                </a:moveTo>
                <a:lnTo>
                  <a:pt x="2215213" y="1705969"/>
                </a:lnTo>
                <a:cubicBezTo>
                  <a:pt x="2212334" y="1708848"/>
                  <a:pt x="2210175" y="1710287"/>
                  <a:pt x="2208386" y="1710647"/>
                </a:cubicBezTo>
                <a:close/>
                <a:moveTo>
                  <a:pt x="2341200" y="1777917"/>
                </a:moveTo>
                <a:lnTo>
                  <a:pt x="2339560" y="1773324"/>
                </a:lnTo>
                <a:lnTo>
                  <a:pt x="2345101" y="1771233"/>
                </a:lnTo>
                <a:lnTo>
                  <a:pt x="2341431" y="1777641"/>
                </a:lnTo>
                <a:close/>
                <a:moveTo>
                  <a:pt x="1715524" y="1469942"/>
                </a:moveTo>
                <a:cubicBezTo>
                  <a:pt x="1715524" y="1458428"/>
                  <a:pt x="1727037" y="1480879"/>
                  <a:pt x="1726462" y="1469942"/>
                </a:cubicBezTo>
                <a:cubicBezTo>
                  <a:pt x="1720993" y="1464185"/>
                  <a:pt x="1718258" y="1458571"/>
                  <a:pt x="1715453" y="1452959"/>
                </a:cubicBezTo>
                <a:lnTo>
                  <a:pt x="1704283" y="1436380"/>
                </a:lnTo>
                <a:lnTo>
                  <a:pt x="1704586" y="1436552"/>
                </a:lnTo>
                <a:cubicBezTo>
                  <a:pt x="1704586" y="1436552"/>
                  <a:pt x="1704586" y="1436552"/>
                  <a:pt x="1704586" y="1425038"/>
                </a:cubicBezTo>
                <a:cubicBezTo>
                  <a:pt x="1704586" y="1425038"/>
                  <a:pt x="1704586" y="1425038"/>
                  <a:pt x="1693073" y="1425038"/>
                </a:cubicBezTo>
                <a:cubicBezTo>
                  <a:pt x="1693073" y="1425038"/>
                  <a:pt x="1693073" y="1425038"/>
                  <a:pt x="1681559" y="1425038"/>
                </a:cubicBezTo>
                <a:cubicBezTo>
                  <a:pt x="1681559" y="1435976"/>
                  <a:pt x="1681558" y="1436552"/>
                  <a:pt x="1681558" y="1436552"/>
                </a:cubicBezTo>
                <a:cubicBezTo>
                  <a:pt x="1681558" y="1436552"/>
                  <a:pt x="1693072" y="1436552"/>
                  <a:pt x="1693073" y="1425038"/>
                </a:cubicBezTo>
                <a:cubicBezTo>
                  <a:pt x="1693072" y="1433241"/>
                  <a:pt x="1686596" y="1435292"/>
                  <a:pt x="1688215" y="1440663"/>
                </a:cubicBezTo>
                <a:lnTo>
                  <a:pt x="1691087" y="1444700"/>
                </a:lnTo>
                <a:lnTo>
                  <a:pt x="1681558" y="1447489"/>
                </a:lnTo>
                <a:lnTo>
                  <a:pt x="1693072" y="1447489"/>
                </a:lnTo>
                <a:lnTo>
                  <a:pt x="1691087" y="1444700"/>
                </a:lnTo>
                <a:lnTo>
                  <a:pt x="1692928" y="1444161"/>
                </a:lnTo>
                <a:cubicBezTo>
                  <a:pt x="1697462" y="1440311"/>
                  <a:pt x="1697102" y="1434375"/>
                  <a:pt x="1699045" y="1433404"/>
                </a:cubicBezTo>
                <a:lnTo>
                  <a:pt x="1704014" y="1436227"/>
                </a:lnTo>
                <a:lnTo>
                  <a:pt x="1704190" y="1449136"/>
                </a:lnTo>
                <a:cubicBezTo>
                  <a:pt x="1704730" y="1459147"/>
                  <a:pt x="1706890" y="1461306"/>
                  <a:pt x="1715524" y="1469942"/>
                </a:cubicBezTo>
                <a:close/>
                <a:moveTo>
                  <a:pt x="2453545" y="1840679"/>
                </a:moveTo>
                <a:lnTo>
                  <a:pt x="2451008" y="1835796"/>
                </a:lnTo>
                <a:lnTo>
                  <a:pt x="2453760" y="1835210"/>
                </a:lnTo>
                <a:cubicBezTo>
                  <a:pt x="2456566" y="1835210"/>
                  <a:pt x="2459301" y="1835210"/>
                  <a:pt x="2453544" y="1829740"/>
                </a:cubicBezTo>
                <a:cubicBezTo>
                  <a:pt x="2453545" y="1818227"/>
                  <a:pt x="2453544" y="1807289"/>
                  <a:pt x="2453544" y="1795775"/>
                </a:cubicBezTo>
                <a:cubicBezTo>
                  <a:pt x="2453544" y="1795775"/>
                  <a:pt x="2453545" y="1795200"/>
                  <a:pt x="2453544" y="1784262"/>
                </a:cubicBezTo>
                <a:cubicBezTo>
                  <a:pt x="2453545" y="1773324"/>
                  <a:pt x="2430517" y="1784262"/>
                  <a:pt x="2442031" y="1761811"/>
                </a:cubicBezTo>
                <a:cubicBezTo>
                  <a:pt x="2436561" y="1761811"/>
                  <a:pt x="2433827" y="1761811"/>
                  <a:pt x="2431020" y="1761811"/>
                </a:cubicBezTo>
                <a:lnTo>
                  <a:pt x="2421255" y="1761811"/>
                </a:lnTo>
                <a:lnTo>
                  <a:pt x="2431164" y="1756629"/>
                </a:lnTo>
                <a:cubicBezTo>
                  <a:pt x="2433971" y="1753752"/>
                  <a:pt x="2436849" y="1750873"/>
                  <a:pt x="2442606" y="1750873"/>
                </a:cubicBezTo>
                <a:cubicBezTo>
                  <a:pt x="2442606" y="1742237"/>
                  <a:pt x="2429654" y="1740078"/>
                  <a:pt x="2423420" y="1749253"/>
                </a:cubicBezTo>
                <a:lnTo>
                  <a:pt x="2420299" y="1761811"/>
                </a:lnTo>
                <a:lnTo>
                  <a:pt x="2419579" y="1761811"/>
                </a:lnTo>
                <a:cubicBezTo>
                  <a:pt x="2431092" y="1784262"/>
                  <a:pt x="2408066" y="1784262"/>
                  <a:pt x="2419579" y="1795776"/>
                </a:cubicBezTo>
                <a:cubicBezTo>
                  <a:pt x="2436418" y="1787140"/>
                  <a:pt x="2440627" y="1810239"/>
                  <a:pt x="2446537" y="1827186"/>
                </a:cubicBezTo>
                <a:lnTo>
                  <a:pt x="2451008" y="1835796"/>
                </a:lnTo>
                <a:lnTo>
                  <a:pt x="2450549" y="1835893"/>
                </a:lnTo>
                <a:cubicBezTo>
                  <a:pt x="2450162" y="1836577"/>
                  <a:pt x="2450810" y="1837944"/>
                  <a:pt x="2453545" y="1840679"/>
                </a:cubicBezTo>
                <a:close/>
                <a:moveTo>
                  <a:pt x="2090291" y="1661067"/>
                </a:moveTo>
                <a:cubicBezTo>
                  <a:pt x="2090291" y="1638615"/>
                  <a:pt x="2112743" y="1638615"/>
                  <a:pt x="2101805" y="1661067"/>
                </a:cubicBezTo>
                <a:cubicBezTo>
                  <a:pt x="2101805" y="1661067"/>
                  <a:pt x="2101805" y="1661067"/>
                  <a:pt x="2090291" y="1661067"/>
                </a:cubicBezTo>
                <a:close/>
                <a:moveTo>
                  <a:pt x="1965369" y="1604650"/>
                </a:moveTo>
                <a:cubicBezTo>
                  <a:pt x="1976882" y="1604650"/>
                  <a:pt x="1976882" y="1593713"/>
                  <a:pt x="1976882" y="1593136"/>
                </a:cubicBezTo>
                <a:cubicBezTo>
                  <a:pt x="1976882" y="1582198"/>
                  <a:pt x="1965369" y="1593136"/>
                  <a:pt x="1965369" y="1604650"/>
                </a:cubicBezTo>
                <a:close/>
                <a:moveTo>
                  <a:pt x="1919890" y="1582198"/>
                </a:moveTo>
                <a:lnTo>
                  <a:pt x="1931403" y="1582198"/>
                </a:lnTo>
                <a:cubicBezTo>
                  <a:pt x="1931403" y="1582198"/>
                  <a:pt x="1931403" y="1582198"/>
                  <a:pt x="1919890" y="1582198"/>
                </a:cubicBezTo>
                <a:close/>
                <a:moveTo>
                  <a:pt x="2242936" y="1742306"/>
                </a:moveTo>
                <a:lnTo>
                  <a:pt x="2249178" y="1739359"/>
                </a:lnTo>
                <a:cubicBezTo>
                  <a:pt x="2249179" y="1742237"/>
                  <a:pt x="2247775" y="1742993"/>
                  <a:pt x="2245490" y="1742849"/>
                </a:cubicBezTo>
                <a:close/>
                <a:moveTo>
                  <a:pt x="1783454" y="1514844"/>
                </a:moveTo>
                <a:lnTo>
                  <a:pt x="1783566" y="1514647"/>
                </a:lnTo>
                <a:lnTo>
                  <a:pt x="1783846" y="1514788"/>
                </a:lnTo>
                <a:close/>
                <a:moveTo>
                  <a:pt x="2242702" y="1742417"/>
                </a:moveTo>
                <a:lnTo>
                  <a:pt x="2242616" y="1742239"/>
                </a:lnTo>
                <a:lnTo>
                  <a:pt x="2242936" y="1742306"/>
                </a:lnTo>
                <a:close/>
                <a:moveTo>
                  <a:pt x="2181248" y="1716907"/>
                </a:moveTo>
                <a:cubicBezTo>
                  <a:pt x="2181249" y="1705969"/>
                  <a:pt x="2192762" y="1705969"/>
                  <a:pt x="2192762" y="1694456"/>
                </a:cubicBezTo>
                <a:cubicBezTo>
                  <a:pt x="2198231" y="1700212"/>
                  <a:pt x="2200965" y="1705969"/>
                  <a:pt x="2203771" y="1708848"/>
                </a:cubicBezTo>
                <a:lnTo>
                  <a:pt x="2207515" y="1710307"/>
                </a:lnTo>
                <a:lnTo>
                  <a:pt x="2198231" y="1715540"/>
                </a:lnTo>
                <a:cubicBezTo>
                  <a:pt x="2192618" y="1716907"/>
                  <a:pt x="2187005" y="1716907"/>
                  <a:pt x="2181248" y="1716907"/>
                </a:cubicBezTo>
                <a:close/>
                <a:moveTo>
                  <a:pt x="2454120" y="1852192"/>
                </a:moveTo>
                <a:lnTo>
                  <a:pt x="2456526" y="1850632"/>
                </a:lnTo>
                <a:lnTo>
                  <a:pt x="2456670" y="1851192"/>
                </a:lnTo>
                <a:close/>
                <a:moveTo>
                  <a:pt x="2266448" y="1759292"/>
                </a:moveTo>
                <a:cubicBezTo>
                  <a:pt x="2263570" y="1756486"/>
                  <a:pt x="2260692" y="1750873"/>
                  <a:pt x="2260692" y="1750873"/>
                </a:cubicBezTo>
                <a:lnTo>
                  <a:pt x="2272205" y="1750873"/>
                </a:lnTo>
                <a:cubicBezTo>
                  <a:pt x="2272205" y="1762099"/>
                  <a:pt x="2269327" y="1762099"/>
                  <a:pt x="2266448" y="1759292"/>
                </a:cubicBezTo>
                <a:close/>
                <a:moveTo>
                  <a:pt x="2203699" y="1728422"/>
                </a:moveTo>
                <a:cubicBezTo>
                  <a:pt x="2203699" y="1716907"/>
                  <a:pt x="2203700" y="1705969"/>
                  <a:pt x="2215213" y="1716907"/>
                </a:cubicBezTo>
                <a:cubicBezTo>
                  <a:pt x="2215213" y="1728422"/>
                  <a:pt x="2226151" y="1728421"/>
                  <a:pt x="2203699" y="1728422"/>
                </a:cubicBezTo>
                <a:close/>
                <a:moveTo>
                  <a:pt x="2783408" y="2020866"/>
                </a:moveTo>
                <a:cubicBezTo>
                  <a:pt x="2783408" y="2020866"/>
                  <a:pt x="2794346" y="2009353"/>
                  <a:pt x="2794922" y="2020866"/>
                </a:cubicBezTo>
                <a:cubicBezTo>
                  <a:pt x="2794922" y="2020866"/>
                  <a:pt x="2794922" y="2020866"/>
                  <a:pt x="2783408" y="2020866"/>
                </a:cubicBezTo>
                <a:close/>
                <a:moveTo>
                  <a:pt x="1624566" y="1447489"/>
                </a:moveTo>
                <a:cubicBezTo>
                  <a:pt x="1624566" y="1447489"/>
                  <a:pt x="1624566" y="1447489"/>
                  <a:pt x="1636081" y="1447489"/>
                </a:cubicBezTo>
                <a:cubicBezTo>
                  <a:pt x="1624566" y="1435976"/>
                  <a:pt x="1647018" y="1435976"/>
                  <a:pt x="1636080" y="1435976"/>
                </a:cubicBezTo>
                <a:cubicBezTo>
                  <a:pt x="1636080" y="1435976"/>
                  <a:pt x="1624566" y="1413525"/>
                  <a:pt x="1624566" y="1435976"/>
                </a:cubicBezTo>
                <a:cubicBezTo>
                  <a:pt x="1636080" y="1435976"/>
                  <a:pt x="1613052" y="1435976"/>
                  <a:pt x="1624566" y="1447489"/>
                </a:cubicBezTo>
                <a:close/>
                <a:moveTo>
                  <a:pt x="2328622" y="1796352"/>
                </a:moveTo>
                <a:cubicBezTo>
                  <a:pt x="2328622" y="1784837"/>
                  <a:pt x="2328622" y="1784837"/>
                  <a:pt x="2340136" y="1784837"/>
                </a:cubicBezTo>
                <a:cubicBezTo>
                  <a:pt x="2337257" y="1784838"/>
                  <a:pt x="2336538" y="1784118"/>
                  <a:pt x="2337059" y="1782859"/>
                </a:cubicBezTo>
                <a:lnTo>
                  <a:pt x="2341200" y="1777917"/>
                </a:lnTo>
                <a:lnTo>
                  <a:pt x="2341359" y="1778361"/>
                </a:lnTo>
                <a:cubicBezTo>
                  <a:pt x="2344597" y="1780520"/>
                  <a:pt x="2351073" y="1776203"/>
                  <a:pt x="2351074" y="1784838"/>
                </a:cubicBezTo>
                <a:cubicBezTo>
                  <a:pt x="2351073" y="1796351"/>
                  <a:pt x="2328622" y="1796352"/>
                  <a:pt x="2328622" y="1796352"/>
                </a:cubicBezTo>
                <a:close/>
                <a:moveTo>
                  <a:pt x="1597222" y="1434537"/>
                </a:moveTo>
                <a:cubicBezTo>
                  <a:pt x="1595783" y="1435976"/>
                  <a:pt x="1595783" y="1435976"/>
                  <a:pt x="1601540" y="1435976"/>
                </a:cubicBezTo>
                <a:cubicBezTo>
                  <a:pt x="1601540" y="1435976"/>
                  <a:pt x="1613052" y="1425038"/>
                  <a:pt x="1601540" y="1424463"/>
                </a:cubicBezTo>
                <a:cubicBezTo>
                  <a:pt x="1601539" y="1430219"/>
                  <a:pt x="1598661" y="1433097"/>
                  <a:pt x="1597222" y="1434537"/>
                </a:cubicBezTo>
                <a:close/>
                <a:moveTo>
                  <a:pt x="2254935" y="1760947"/>
                </a:moveTo>
                <a:cubicBezTo>
                  <a:pt x="2252057" y="1759508"/>
                  <a:pt x="2249178" y="1756630"/>
                  <a:pt x="2249178" y="1750873"/>
                </a:cubicBezTo>
                <a:cubicBezTo>
                  <a:pt x="2249178" y="1739359"/>
                  <a:pt x="2260692" y="1750873"/>
                  <a:pt x="2260692" y="1739359"/>
                </a:cubicBezTo>
                <a:lnTo>
                  <a:pt x="2260692" y="1750873"/>
                </a:lnTo>
                <a:cubicBezTo>
                  <a:pt x="2260692" y="1762386"/>
                  <a:pt x="2272205" y="1762386"/>
                  <a:pt x="2260692" y="1762386"/>
                </a:cubicBezTo>
                <a:cubicBezTo>
                  <a:pt x="2260692" y="1762386"/>
                  <a:pt x="2257814" y="1762386"/>
                  <a:pt x="2254935" y="1760947"/>
                </a:cubicBezTo>
                <a:close/>
                <a:moveTo>
                  <a:pt x="2544501" y="1905299"/>
                </a:moveTo>
                <a:cubicBezTo>
                  <a:pt x="2541623" y="1905299"/>
                  <a:pt x="2538744" y="1902564"/>
                  <a:pt x="2532988" y="1897095"/>
                </a:cubicBezTo>
                <a:cubicBezTo>
                  <a:pt x="2532988" y="1897095"/>
                  <a:pt x="2544501" y="1897095"/>
                  <a:pt x="2544501" y="1885582"/>
                </a:cubicBezTo>
                <a:cubicBezTo>
                  <a:pt x="2550258" y="1885582"/>
                  <a:pt x="2553137" y="1888460"/>
                  <a:pt x="2554577" y="1891339"/>
                </a:cubicBezTo>
                <a:lnTo>
                  <a:pt x="2554818" y="1892304"/>
                </a:lnTo>
                <a:lnTo>
                  <a:pt x="2553137" y="1897095"/>
                </a:lnTo>
                <a:lnTo>
                  <a:pt x="2555897" y="1896617"/>
                </a:lnTo>
                <a:lnTo>
                  <a:pt x="2556016" y="1897095"/>
                </a:lnTo>
                <a:cubicBezTo>
                  <a:pt x="2550258" y="1902564"/>
                  <a:pt x="2547380" y="1905299"/>
                  <a:pt x="2544501" y="1905299"/>
                </a:cubicBezTo>
                <a:close/>
                <a:moveTo>
                  <a:pt x="2456368" y="1864271"/>
                </a:moveTo>
                <a:lnTo>
                  <a:pt x="2457538" y="1854576"/>
                </a:lnTo>
                <a:lnTo>
                  <a:pt x="2456670" y="1851192"/>
                </a:lnTo>
                <a:lnTo>
                  <a:pt x="2465130" y="1847875"/>
                </a:lnTo>
                <a:cubicBezTo>
                  <a:pt x="2467936" y="1846436"/>
                  <a:pt x="2470815" y="1846436"/>
                  <a:pt x="2476572" y="1852193"/>
                </a:cubicBezTo>
                <a:cubicBezTo>
                  <a:pt x="2471102" y="1857949"/>
                  <a:pt x="2468368" y="1863706"/>
                  <a:pt x="2465562" y="1866584"/>
                </a:cubicBezTo>
                <a:close/>
                <a:moveTo>
                  <a:pt x="1885924" y="1582198"/>
                </a:moveTo>
                <a:cubicBezTo>
                  <a:pt x="1885924" y="1571260"/>
                  <a:pt x="1885925" y="1559747"/>
                  <a:pt x="1885925" y="1559747"/>
                </a:cubicBezTo>
                <a:cubicBezTo>
                  <a:pt x="1874411" y="1548809"/>
                  <a:pt x="1862898" y="1559747"/>
                  <a:pt x="1863473" y="1537296"/>
                </a:cubicBezTo>
                <a:cubicBezTo>
                  <a:pt x="1885924" y="1548234"/>
                  <a:pt x="1908952" y="1548234"/>
                  <a:pt x="1897438" y="1582198"/>
                </a:cubicBezTo>
                <a:cubicBezTo>
                  <a:pt x="1897438" y="1582198"/>
                  <a:pt x="1897438" y="1582198"/>
                  <a:pt x="1885924" y="1582198"/>
                </a:cubicBezTo>
                <a:close/>
                <a:moveTo>
                  <a:pt x="1840446" y="1560323"/>
                </a:moveTo>
                <a:cubicBezTo>
                  <a:pt x="1840446" y="1548809"/>
                  <a:pt x="1840446" y="1548809"/>
                  <a:pt x="1851960" y="1548809"/>
                </a:cubicBezTo>
                <a:cubicBezTo>
                  <a:pt x="1851960" y="1537296"/>
                  <a:pt x="1851960" y="1537296"/>
                  <a:pt x="1851960" y="1537296"/>
                </a:cubicBezTo>
                <a:cubicBezTo>
                  <a:pt x="1851960" y="1537296"/>
                  <a:pt x="1851960" y="1537296"/>
                  <a:pt x="1840447" y="1537296"/>
                </a:cubicBezTo>
                <a:cubicBezTo>
                  <a:pt x="1840446" y="1525782"/>
                  <a:pt x="1840447" y="1537296"/>
                  <a:pt x="1851960" y="1525782"/>
                </a:cubicBezTo>
                <a:cubicBezTo>
                  <a:pt x="1851960" y="1537296"/>
                  <a:pt x="1862897" y="1548809"/>
                  <a:pt x="1851959" y="1560323"/>
                </a:cubicBezTo>
                <a:cubicBezTo>
                  <a:pt x="1840446" y="1548809"/>
                  <a:pt x="1851959" y="1560323"/>
                  <a:pt x="1840446" y="1560323"/>
                </a:cubicBezTo>
                <a:close/>
                <a:moveTo>
                  <a:pt x="2456033" y="1867053"/>
                </a:moveTo>
                <a:lnTo>
                  <a:pt x="2454120" y="1863706"/>
                </a:lnTo>
                <a:lnTo>
                  <a:pt x="2456368" y="1864271"/>
                </a:lnTo>
                <a:close/>
                <a:moveTo>
                  <a:pt x="2147119" y="1715856"/>
                </a:moveTo>
                <a:lnTo>
                  <a:pt x="2145772" y="1707265"/>
                </a:lnTo>
                <a:cubicBezTo>
                  <a:pt x="2144261" y="1705826"/>
                  <a:pt x="2141239" y="1705682"/>
                  <a:pt x="2135194" y="1705394"/>
                </a:cubicBezTo>
                <a:cubicBezTo>
                  <a:pt x="2135194" y="1693881"/>
                  <a:pt x="2135194" y="1693881"/>
                  <a:pt x="2146708" y="1693881"/>
                </a:cubicBezTo>
                <a:cubicBezTo>
                  <a:pt x="2146708" y="1693881"/>
                  <a:pt x="2146708" y="1693881"/>
                  <a:pt x="2158222" y="1705394"/>
                </a:cubicBezTo>
                <a:cubicBezTo>
                  <a:pt x="2158221" y="1711151"/>
                  <a:pt x="2155487" y="1714029"/>
                  <a:pt x="2151313" y="1715468"/>
                </a:cubicBezTo>
                <a:close/>
                <a:moveTo>
                  <a:pt x="2215213" y="1750297"/>
                </a:moveTo>
                <a:cubicBezTo>
                  <a:pt x="2204276" y="1727845"/>
                  <a:pt x="2226726" y="1739359"/>
                  <a:pt x="2226726" y="1727845"/>
                </a:cubicBezTo>
                <a:cubicBezTo>
                  <a:pt x="2226726" y="1727845"/>
                  <a:pt x="2237664" y="1739359"/>
                  <a:pt x="2249178" y="1727845"/>
                </a:cubicBezTo>
                <a:cubicBezTo>
                  <a:pt x="2243422" y="1727845"/>
                  <a:pt x="2240543" y="1733602"/>
                  <a:pt x="2240543" y="1737920"/>
                </a:cubicBezTo>
                <a:lnTo>
                  <a:pt x="2242616" y="1742239"/>
                </a:lnTo>
                <a:lnTo>
                  <a:pt x="2236513" y="1740942"/>
                </a:lnTo>
                <a:cubicBezTo>
                  <a:pt x="2229461" y="1739503"/>
                  <a:pt x="2220970" y="1739359"/>
                  <a:pt x="2215213" y="1750297"/>
                </a:cubicBezTo>
                <a:close/>
                <a:moveTo>
                  <a:pt x="2056326" y="1672005"/>
                </a:moveTo>
                <a:cubicBezTo>
                  <a:pt x="2044813" y="1672005"/>
                  <a:pt x="2044812" y="1661067"/>
                  <a:pt x="2044812" y="1660491"/>
                </a:cubicBezTo>
                <a:cubicBezTo>
                  <a:pt x="2056326" y="1649553"/>
                  <a:pt x="2056326" y="1660491"/>
                  <a:pt x="2056326" y="1672005"/>
                </a:cubicBezTo>
                <a:close/>
                <a:moveTo>
                  <a:pt x="2091818" y="1689601"/>
                </a:moveTo>
                <a:lnTo>
                  <a:pt x="2095597" y="1679012"/>
                </a:lnTo>
                <a:cubicBezTo>
                  <a:pt x="2105150" y="1665924"/>
                  <a:pt x="2124256" y="1657613"/>
                  <a:pt x="2124256" y="1648977"/>
                </a:cubicBezTo>
                <a:cubicBezTo>
                  <a:pt x="2147283" y="1671429"/>
                  <a:pt x="2090290" y="1671429"/>
                  <a:pt x="2101805" y="1693881"/>
                </a:cubicBezTo>
                <a:close/>
                <a:moveTo>
                  <a:pt x="2306171" y="1795776"/>
                </a:moveTo>
                <a:cubicBezTo>
                  <a:pt x="2306171" y="1784550"/>
                  <a:pt x="2306171" y="1784550"/>
                  <a:pt x="2306171" y="1788796"/>
                </a:cubicBezTo>
                <a:lnTo>
                  <a:pt x="2306171" y="1795776"/>
                </a:lnTo>
                <a:close/>
                <a:moveTo>
                  <a:pt x="2539158" y="1911415"/>
                </a:moveTo>
                <a:lnTo>
                  <a:pt x="2533563" y="1908033"/>
                </a:lnTo>
                <a:cubicBezTo>
                  <a:pt x="2545078" y="1908033"/>
                  <a:pt x="2545078" y="1908033"/>
                  <a:pt x="2545078" y="1908033"/>
                </a:cubicBezTo>
                <a:close/>
                <a:moveTo>
                  <a:pt x="1574050" y="1434177"/>
                </a:moveTo>
                <a:cubicBezTo>
                  <a:pt x="1574770" y="1435256"/>
                  <a:pt x="1576209" y="1435976"/>
                  <a:pt x="1579087" y="1435976"/>
                </a:cubicBezTo>
                <a:cubicBezTo>
                  <a:pt x="1579087" y="1425038"/>
                  <a:pt x="1601539" y="1413525"/>
                  <a:pt x="1613053" y="1413525"/>
                </a:cubicBezTo>
                <a:cubicBezTo>
                  <a:pt x="1613053" y="1413525"/>
                  <a:pt x="1601539" y="1402587"/>
                  <a:pt x="1613053" y="1391073"/>
                </a:cubicBezTo>
                <a:cubicBezTo>
                  <a:pt x="1601540" y="1391073"/>
                  <a:pt x="1601540" y="1391073"/>
                  <a:pt x="1601540" y="1379559"/>
                </a:cubicBezTo>
                <a:cubicBezTo>
                  <a:pt x="1601539" y="1402011"/>
                  <a:pt x="1601539" y="1413525"/>
                  <a:pt x="1590026" y="1402011"/>
                </a:cubicBezTo>
                <a:cubicBezTo>
                  <a:pt x="1579087" y="1402012"/>
                  <a:pt x="1590025" y="1424462"/>
                  <a:pt x="1567574" y="1424463"/>
                </a:cubicBezTo>
                <a:cubicBezTo>
                  <a:pt x="1576209" y="1424463"/>
                  <a:pt x="1571891" y="1430939"/>
                  <a:pt x="1574050" y="1434177"/>
                </a:cubicBezTo>
                <a:close/>
                <a:moveTo>
                  <a:pt x="2090291" y="1693881"/>
                </a:moveTo>
                <a:cubicBezTo>
                  <a:pt x="2090291" y="1693881"/>
                  <a:pt x="2090291" y="1691002"/>
                  <a:pt x="2091730" y="1689563"/>
                </a:cubicBezTo>
                <a:lnTo>
                  <a:pt x="2091818" y="1689601"/>
                </a:lnTo>
                <a:close/>
                <a:moveTo>
                  <a:pt x="2135770" y="1716907"/>
                </a:moveTo>
                <a:lnTo>
                  <a:pt x="2147119" y="1715856"/>
                </a:lnTo>
                <a:lnTo>
                  <a:pt x="2147284" y="1716907"/>
                </a:lnTo>
                <a:close/>
                <a:moveTo>
                  <a:pt x="2455739" y="1881003"/>
                </a:moveTo>
                <a:cubicBezTo>
                  <a:pt x="2454480" y="1879770"/>
                  <a:pt x="2454839" y="1875903"/>
                  <a:pt x="2455559" y="1870973"/>
                </a:cubicBezTo>
                <a:lnTo>
                  <a:pt x="2456033" y="1867053"/>
                </a:lnTo>
                <a:lnTo>
                  <a:pt x="2459877" y="1873780"/>
                </a:lnTo>
                <a:cubicBezTo>
                  <a:pt x="2462755" y="1875219"/>
                  <a:pt x="2465634" y="1875219"/>
                  <a:pt x="2465634" y="1875219"/>
                </a:cubicBezTo>
                <a:cubicBezTo>
                  <a:pt x="2459877" y="1880832"/>
                  <a:pt x="2456998" y="1882235"/>
                  <a:pt x="2455739" y="1881003"/>
                </a:cubicBezTo>
                <a:close/>
                <a:moveTo>
                  <a:pt x="2533563" y="1919547"/>
                </a:moveTo>
                <a:cubicBezTo>
                  <a:pt x="2533563" y="1919547"/>
                  <a:pt x="2533563" y="1916668"/>
                  <a:pt x="2535003" y="1913790"/>
                </a:cubicBezTo>
                <a:lnTo>
                  <a:pt x="2539158" y="1911415"/>
                </a:lnTo>
                <a:lnTo>
                  <a:pt x="2544574" y="1914689"/>
                </a:lnTo>
                <a:cubicBezTo>
                  <a:pt x="2550295" y="1919546"/>
                  <a:pt x="2541767" y="1919546"/>
                  <a:pt x="2533563" y="1919547"/>
                </a:cubicBezTo>
                <a:close/>
                <a:moveTo>
                  <a:pt x="2238240" y="1773324"/>
                </a:moveTo>
                <a:cubicBezTo>
                  <a:pt x="2238240" y="1762386"/>
                  <a:pt x="2238240" y="1762386"/>
                  <a:pt x="2249754" y="1761811"/>
                </a:cubicBezTo>
                <a:cubicBezTo>
                  <a:pt x="2249754" y="1761811"/>
                  <a:pt x="2249754" y="1773325"/>
                  <a:pt x="2238240" y="1773324"/>
                </a:cubicBezTo>
                <a:close/>
                <a:moveTo>
                  <a:pt x="2306171" y="1807289"/>
                </a:moveTo>
                <a:lnTo>
                  <a:pt x="2306171" y="1795776"/>
                </a:lnTo>
                <a:lnTo>
                  <a:pt x="2314185" y="1788103"/>
                </a:lnTo>
                <a:cubicBezTo>
                  <a:pt x="2321066" y="1788184"/>
                  <a:pt x="2323009" y="1807289"/>
                  <a:pt x="2306171" y="1807289"/>
                </a:cubicBezTo>
                <a:close/>
                <a:moveTo>
                  <a:pt x="2209457" y="1760947"/>
                </a:moveTo>
                <a:cubicBezTo>
                  <a:pt x="2206578" y="1759508"/>
                  <a:pt x="2203700" y="1756630"/>
                  <a:pt x="2203700" y="1750873"/>
                </a:cubicBezTo>
                <a:cubicBezTo>
                  <a:pt x="2215213" y="1750873"/>
                  <a:pt x="2215213" y="1750873"/>
                  <a:pt x="2215213" y="1750873"/>
                </a:cubicBezTo>
                <a:cubicBezTo>
                  <a:pt x="2226727" y="1762386"/>
                  <a:pt x="2215213" y="1762386"/>
                  <a:pt x="2215213" y="1762386"/>
                </a:cubicBezTo>
                <a:cubicBezTo>
                  <a:pt x="2215213" y="1762386"/>
                  <a:pt x="2212335" y="1762386"/>
                  <a:pt x="2209457" y="1760947"/>
                </a:cubicBezTo>
                <a:close/>
                <a:moveTo>
                  <a:pt x="2090291" y="1705394"/>
                </a:moveTo>
                <a:cubicBezTo>
                  <a:pt x="2079353" y="1705394"/>
                  <a:pt x="2101805" y="1693881"/>
                  <a:pt x="2101805" y="1693881"/>
                </a:cubicBezTo>
                <a:cubicBezTo>
                  <a:pt x="2112743" y="1705394"/>
                  <a:pt x="2112743" y="1693881"/>
                  <a:pt x="2124256" y="1693881"/>
                </a:cubicBezTo>
                <a:cubicBezTo>
                  <a:pt x="2113318" y="1705394"/>
                  <a:pt x="2113318" y="1705394"/>
                  <a:pt x="2101805" y="1705394"/>
                </a:cubicBezTo>
                <a:close/>
                <a:moveTo>
                  <a:pt x="2020806" y="1671429"/>
                </a:moveTo>
                <a:lnTo>
                  <a:pt x="2022360" y="1671429"/>
                </a:lnTo>
                <a:lnTo>
                  <a:pt x="2022360" y="1672005"/>
                </a:lnTo>
                <a:close/>
                <a:moveTo>
                  <a:pt x="2726416" y="2020866"/>
                </a:moveTo>
                <a:cubicBezTo>
                  <a:pt x="2726416" y="2020866"/>
                  <a:pt x="2714903" y="2009928"/>
                  <a:pt x="2714903" y="1998415"/>
                </a:cubicBezTo>
                <a:cubicBezTo>
                  <a:pt x="2726417" y="1998415"/>
                  <a:pt x="2726417" y="2009353"/>
                  <a:pt x="2726416" y="2020866"/>
                </a:cubicBezTo>
                <a:close/>
                <a:moveTo>
                  <a:pt x="2454120" y="1886157"/>
                </a:moveTo>
                <a:cubicBezTo>
                  <a:pt x="2465633" y="1886157"/>
                  <a:pt x="2476571" y="1897671"/>
                  <a:pt x="2488084" y="1897670"/>
                </a:cubicBezTo>
                <a:cubicBezTo>
                  <a:pt x="2488085" y="1886734"/>
                  <a:pt x="2488084" y="1863706"/>
                  <a:pt x="2499599" y="1875219"/>
                </a:cubicBezTo>
                <a:cubicBezTo>
                  <a:pt x="2499599" y="1863706"/>
                  <a:pt x="2522050" y="1863706"/>
                  <a:pt x="2522050" y="1863706"/>
                </a:cubicBezTo>
                <a:cubicBezTo>
                  <a:pt x="2510537" y="1863706"/>
                  <a:pt x="2522050" y="1852193"/>
                  <a:pt x="2522050" y="1852193"/>
                </a:cubicBezTo>
                <a:cubicBezTo>
                  <a:pt x="2522050" y="1840679"/>
                  <a:pt x="2533564" y="1840679"/>
                  <a:pt x="2532988" y="1829165"/>
                </a:cubicBezTo>
                <a:cubicBezTo>
                  <a:pt x="2522050" y="1829165"/>
                  <a:pt x="2522050" y="1840679"/>
                  <a:pt x="2510537" y="1840679"/>
                </a:cubicBezTo>
                <a:cubicBezTo>
                  <a:pt x="2510537" y="1840679"/>
                  <a:pt x="2522050" y="1829165"/>
                  <a:pt x="2510537" y="1829165"/>
                </a:cubicBezTo>
                <a:cubicBezTo>
                  <a:pt x="2510537" y="1840679"/>
                  <a:pt x="2499024" y="1840679"/>
                  <a:pt x="2499024" y="1840679"/>
                </a:cubicBezTo>
                <a:cubicBezTo>
                  <a:pt x="2499024" y="1840679"/>
                  <a:pt x="2487510" y="1829740"/>
                  <a:pt x="2499024" y="1818227"/>
                </a:cubicBezTo>
                <a:cubicBezTo>
                  <a:pt x="2488084" y="1818227"/>
                  <a:pt x="2476571" y="1818227"/>
                  <a:pt x="2476571" y="1818227"/>
                </a:cubicBezTo>
                <a:cubicBezTo>
                  <a:pt x="2482328" y="1829453"/>
                  <a:pt x="2479593" y="1835066"/>
                  <a:pt x="2473980" y="1839312"/>
                </a:cubicBezTo>
                <a:lnTo>
                  <a:pt x="2456526" y="1850632"/>
                </a:lnTo>
                <a:lnTo>
                  <a:pt x="2454120" y="1841255"/>
                </a:lnTo>
                <a:cubicBezTo>
                  <a:pt x="2443183" y="1852193"/>
                  <a:pt x="2443183" y="1852193"/>
                  <a:pt x="2431669" y="1863706"/>
                </a:cubicBezTo>
                <a:cubicBezTo>
                  <a:pt x="2454120" y="1863706"/>
                  <a:pt x="2442607" y="1886157"/>
                  <a:pt x="2454120" y="1886157"/>
                </a:cubicBezTo>
                <a:close/>
                <a:moveTo>
                  <a:pt x="2272205" y="1796352"/>
                </a:moveTo>
                <a:cubicBezTo>
                  <a:pt x="2272205" y="1796352"/>
                  <a:pt x="2272205" y="1796352"/>
                  <a:pt x="2272205" y="1784837"/>
                </a:cubicBezTo>
                <a:cubicBezTo>
                  <a:pt x="2294657" y="1773324"/>
                  <a:pt x="2294657" y="1773324"/>
                  <a:pt x="2294657" y="1784838"/>
                </a:cubicBezTo>
                <a:cubicBezTo>
                  <a:pt x="2294657" y="1784838"/>
                  <a:pt x="2294657" y="1784838"/>
                  <a:pt x="2294656" y="1796352"/>
                </a:cubicBezTo>
                <a:cubicBezTo>
                  <a:pt x="2283719" y="1796352"/>
                  <a:pt x="2294657" y="1784838"/>
                  <a:pt x="2272205" y="1796352"/>
                </a:cubicBezTo>
                <a:close/>
                <a:moveTo>
                  <a:pt x="1940992" y="1634163"/>
                </a:moveTo>
                <a:cubicBezTo>
                  <a:pt x="1939427" y="1632211"/>
                  <a:pt x="1939463" y="1628685"/>
                  <a:pt x="1942341" y="1623072"/>
                </a:cubicBezTo>
                <a:cubicBezTo>
                  <a:pt x="1964793" y="1623072"/>
                  <a:pt x="1953280" y="1600621"/>
                  <a:pt x="1964793" y="1589107"/>
                </a:cubicBezTo>
                <a:cubicBezTo>
                  <a:pt x="1975731" y="1589106"/>
                  <a:pt x="1964793" y="1566655"/>
                  <a:pt x="1987244" y="1566655"/>
                </a:cubicBezTo>
                <a:cubicBezTo>
                  <a:pt x="1987244" y="1572412"/>
                  <a:pt x="1987244" y="1578025"/>
                  <a:pt x="1988683" y="1583638"/>
                </a:cubicBezTo>
                <a:lnTo>
                  <a:pt x="1998456" y="1600113"/>
                </a:lnTo>
                <a:lnTo>
                  <a:pt x="1998182" y="1600044"/>
                </a:lnTo>
                <a:lnTo>
                  <a:pt x="1998254" y="1600621"/>
                </a:lnTo>
                <a:lnTo>
                  <a:pt x="1988683" y="1600621"/>
                </a:lnTo>
                <a:cubicBezTo>
                  <a:pt x="1987244" y="1600621"/>
                  <a:pt x="1987244" y="1600621"/>
                  <a:pt x="1987244" y="1600621"/>
                </a:cubicBezTo>
                <a:cubicBezTo>
                  <a:pt x="1976306" y="1589106"/>
                  <a:pt x="1964793" y="1611558"/>
                  <a:pt x="1964793" y="1623072"/>
                </a:cubicBezTo>
                <a:cubicBezTo>
                  <a:pt x="1964793" y="1631707"/>
                  <a:pt x="1945687" y="1640019"/>
                  <a:pt x="1940992" y="1634163"/>
                </a:cubicBezTo>
                <a:close/>
                <a:moveTo>
                  <a:pt x="1715524" y="1525782"/>
                </a:moveTo>
                <a:lnTo>
                  <a:pt x="1716892" y="1523843"/>
                </a:lnTo>
                <a:lnTo>
                  <a:pt x="1716737" y="1525343"/>
                </a:lnTo>
                <a:close/>
                <a:moveTo>
                  <a:pt x="2146707" y="1739359"/>
                </a:moveTo>
                <a:cubicBezTo>
                  <a:pt x="2158222" y="1728422"/>
                  <a:pt x="2158222" y="1728422"/>
                  <a:pt x="2158222" y="1716907"/>
                </a:cubicBezTo>
                <a:lnTo>
                  <a:pt x="2169735" y="1716907"/>
                </a:lnTo>
                <a:cubicBezTo>
                  <a:pt x="2158221" y="1739359"/>
                  <a:pt x="2169735" y="1716907"/>
                  <a:pt x="2180672" y="1727845"/>
                </a:cubicBezTo>
                <a:cubicBezTo>
                  <a:pt x="2169159" y="1727845"/>
                  <a:pt x="2169159" y="1739359"/>
                  <a:pt x="2146707" y="1739359"/>
                </a:cubicBezTo>
                <a:close/>
                <a:moveTo>
                  <a:pt x="2374101" y="1852193"/>
                </a:moveTo>
                <a:cubicBezTo>
                  <a:pt x="2374101" y="1852193"/>
                  <a:pt x="2363163" y="1840679"/>
                  <a:pt x="2362587" y="1829740"/>
                </a:cubicBezTo>
                <a:cubicBezTo>
                  <a:pt x="2374101" y="1829740"/>
                  <a:pt x="2374101" y="1829740"/>
                  <a:pt x="2374101" y="1829740"/>
                </a:cubicBezTo>
                <a:cubicBezTo>
                  <a:pt x="2374101" y="1829740"/>
                  <a:pt x="2374101" y="1840679"/>
                  <a:pt x="2374101" y="1852193"/>
                </a:cubicBezTo>
                <a:close/>
                <a:moveTo>
                  <a:pt x="1806481" y="1571260"/>
                </a:moveTo>
                <a:cubicBezTo>
                  <a:pt x="1817419" y="1559747"/>
                  <a:pt x="1817419" y="1548809"/>
                  <a:pt x="1828932" y="1548809"/>
                </a:cubicBezTo>
                <a:cubicBezTo>
                  <a:pt x="1828932" y="1559747"/>
                  <a:pt x="1817995" y="1571260"/>
                  <a:pt x="1806481" y="1571260"/>
                </a:cubicBezTo>
                <a:close/>
                <a:moveTo>
                  <a:pt x="1930828" y="1634585"/>
                </a:moveTo>
                <a:cubicBezTo>
                  <a:pt x="1919890" y="1623647"/>
                  <a:pt x="1930828" y="1612134"/>
                  <a:pt x="1942342" y="1612134"/>
                </a:cubicBezTo>
                <a:cubicBezTo>
                  <a:pt x="1930828" y="1601196"/>
                  <a:pt x="1953279" y="1601196"/>
                  <a:pt x="1930828" y="1589683"/>
                </a:cubicBezTo>
                <a:cubicBezTo>
                  <a:pt x="1930828" y="1578168"/>
                  <a:pt x="1942341" y="1601196"/>
                  <a:pt x="1942342" y="1589683"/>
                </a:cubicBezTo>
                <a:cubicBezTo>
                  <a:pt x="1942342" y="1578169"/>
                  <a:pt x="1930828" y="1589683"/>
                  <a:pt x="1942342" y="1578169"/>
                </a:cubicBezTo>
                <a:cubicBezTo>
                  <a:pt x="1953855" y="1589106"/>
                  <a:pt x="1953856" y="1611558"/>
                  <a:pt x="1942341" y="1623072"/>
                </a:cubicBezTo>
                <a:cubicBezTo>
                  <a:pt x="1930828" y="1623072"/>
                  <a:pt x="1930828" y="1634585"/>
                  <a:pt x="1930828" y="1634585"/>
                </a:cubicBezTo>
                <a:close/>
                <a:moveTo>
                  <a:pt x="2530443" y="1933543"/>
                </a:moveTo>
                <a:lnTo>
                  <a:pt x="2529982" y="1933141"/>
                </a:lnTo>
                <a:lnTo>
                  <a:pt x="2532413" y="1930485"/>
                </a:lnTo>
                <a:cubicBezTo>
                  <a:pt x="2532413" y="1933363"/>
                  <a:pt x="2531693" y="1934082"/>
                  <a:pt x="2530443" y="1933543"/>
                </a:cubicBezTo>
                <a:close/>
                <a:moveTo>
                  <a:pt x="1908377" y="1627102"/>
                </a:moveTo>
                <a:cubicBezTo>
                  <a:pt x="1908377" y="1616164"/>
                  <a:pt x="1908377" y="1593712"/>
                  <a:pt x="1931404" y="1604075"/>
                </a:cubicBezTo>
                <a:cubicBezTo>
                  <a:pt x="1931404" y="1604075"/>
                  <a:pt x="1931404" y="1604075"/>
                  <a:pt x="1931403" y="1615588"/>
                </a:cubicBezTo>
                <a:cubicBezTo>
                  <a:pt x="1919890" y="1615588"/>
                  <a:pt x="1931403" y="1615588"/>
                  <a:pt x="1919890" y="1615588"/>
                </a:cubicBezTo>
                <a:cubicBezTo>
                  <a:pt x="1919890" y="1627102"/>
                  <a:pt x="1919890" y="1627102"/>
                  <a:pt x="1919890" y="1627102"/>
                </a:cubicBezTo>
                <a:cubicBezTo>
                  <a:pt x="1908377" y="1627102"/>
                  <a:pt x="1908377" y="1627102"/>
                  <a:pt x="1908377" y="1627102"/>
                </a:cubicBezTo>
                <a:close/>
                <a:moveTo>
                  <a:pt x="1783453" y="1571260"/>
                </a:moveTo>
                <a:cubicBezTo>
                  <a:pt x="1772516" y="1571260"/>
                  <a:pt x="1772516" y="1559747"/>
                  <a:pt x="1761003" y="1559747"/>
                </a:cubicBezTo>
                <a:cubicBezTo>
                  <a:pt x="1761003" y="1537296"/>
                  <a:pt x="1750065" y="1537296"/>
                  <a:pt x="1772517" y="1525782"/>
                </a:cubicBezTo>
                <a:cubicBezTo>
                  <a:pt x="1772516" y="1537296"/>
                  <a:pt x="1772516" y="1537296"/>
                  <a:pt x="1761003" y="1537296"/>
                </a:cubicBezTo>
                <a:cubicBezTo>
                  <a:pt x="1771940" y="1537296"/>
                  <a:pt x="1771940" y="1537296"/>
                  <a:pt x="1783453" y="1537296"/>
                </a:cubicBezTo>
                <a:cubicBezTo>
                  <a:pt x="1783453" y="1537296"/>
                  <a:pt x="1771940" y="1548809"/>
                  <a:pt x="1794968" y="1548809"/>
                </a:cubicBezTo>
                <a:cubicBezTo>
                  <a:pt x="1783453" y="1559747"/>
                  <a:pt x="1783453" y="1559747"/>
                  <a:pt x="1783453" y="1571260"/>
                </a:cubicBezTo>
                <a:close/>
                <a:moveTo>
                  <a:pt x="2112743" y="1739359"/>
                </a:moveTo>
                <a:cubicBezTo>
                  <a:pt x="2101229" y="1727845"/>
                  <a:pt x="2112743" y="1739359"/>
                  <a:pt x="2112743" y="1727845"/>
                </a:cubicBezTo>
                <a:cubicBezTo>
                  <a:pt x="2101805" y="1727845"/>
                  <a:pt x="2101805" y="1727845"/>
                  <a:pt x="2090291" y="1727845"/>
                </a:cubicBezTo>
                <a:cubicBezTo>
                  <a:pt x="2090291" y="1716332"/>
                  <a:pt x="2101805" y="1727845"/>
                  <a:pt x="2101805" y="1727845"/>
                </a:cubicBezTo>
                <a:cubicBezTo>
                  <a:pt x="2101805" y="1705394"/>
                  <a:pt x="2090290" y="1716907"/>
                  <a:pt x="2101805" y="1705394"/>
                </a:cubicBezTo>
                <a:cubicBezTo>
                  <a:pt x="2113318" y="1705394"/>
                  <a:pt x="2113318" y="1705394"/>
                  <a:pt x="2113318" y="1716907"/>
                </a:cubicBezTo>
                <a:cubicBezTo>
                  <a:pt x="2124256" y="1716907"/>
                  <a:pt x="2124256" y="1716907"/>
                  <a:pt x="2135770" y="1716907"/>
                </a:cubicBezTo>
                <a:cubicBezTo>
                  <a:pt x="2124256" y="1728422"/>
                  <a:pt x="2124256" y="1739359"/>
                  <a:pt x="2112743" y="1739359"/>
                </a:cubicBezTo>
                <a:close/>
                <a:moveTo>
                  <a:pt x="2385614" y="1874644"/>
                </a:moveTo>
                <a:cubicBezTo>
                  <a:pt x="2385614" y="1874644"/>
                  <a:pt x="2385615" y="1863130"/>
                  <a:pt x="2374101" y="1863130"/>
                </a:cubicBezTo>
                <a:cubicBezTo>
                  <a:pt x="2374101" y="1854927"/>
                  <a:pt x="2380577" y="1852876"/>
                  <a:pt x="2383815" y="1861835"/>
                </a:cubicBezTo>
                <a:lnTo>
                  <a:pt x="2383887" y="1862347"/>
                </a:lnTo>
                <a:lnTo>
                  <a:pt x="2383887" y="1864281"/>
                </a:lnTo>
                <a:lnTo>
                  <a:pt x="2384182" y="1864444"/>
                </a:lnTo>
                <a:close/>
                <a:moveTo>
                  <a:pt x="1794967" y="1582774"/>
                </a:moveTo>
                <a:lnTo>
                  <a:pt x="1794968" y="1571261"/>
                </a:lnTo>
                <a:cubicBezTo>
                  <a:pt x="1806481" y="1571260"/>
                  <a:pt x="1806481" y="1571260"/>
                  <a:pt x="1806481" y="1571260"/>
                </a:cubicBezTo>
                <a:cubicBezTo>
                  <a:pt x="1817995" y="1571260"/>
                  <a:pt x="1817995" y="1571260"/>
                  <a:pt x="1817994" y="1582775"/>
                </a:cubicBezTo>
                <a:cubicBezTo>
                  <a:pt x="1817994" y="1582775"/>
                  <a:pt x="1817994" y="1582775"/>
                  <a:pt x="1806481" y="1582774"/>
                </a:cubicBezTo>
                <a:cubicBezTo>
                  <a:pt x="1817419" y="1571260"/>
                  <a:pt x="1806481" y="1582774"/>
                  <a:pt x="1794967" y="1582774"/>
                </a:cubicBezTo>
                <a:close/>
                <a:moveTo>
                  <a:pt x="2331138" y="1850252"/>
                </a:moveTo>
                <a:lnTo>
                  <a:pt x="2332616" y="1841129"/>
                </a:lnTo>
                <a:cubicBezTo>
                  <a:pt x="2332795" y="1838484"/>
                  <a:pt x="2332076" y="1837801"/>
                  <a:pt x="2329197" y="1840679"/>
                </a:cubicBezTo>
                <a:cubicBezTo>
                  <a:pt x="2318259" y="1840679"/>
                  <a:pt x="2340711" y="1829165"/>
                  <a:pt x="2340712" y="1840679"/>
                </a:cubicBezTo>
                <a:close/>
                <a:moveTo>
                  <a:pt x="2011423" y="1693881"/>
                </a:moveTo>
                <a:cubicBezTo>
                  <a:pt x="1999910" y="1682943"/>
                  <a:pt x="1999910" y="1660491"/>
                  <a:pt x="1999910" y="1648977"/>
                </a:cubicBezTo>
                <a:cubicBezTo>
                  <a:pt x="2010847" y="1660491"/>
                  <a:pt x="2010847" y="1648977"/>
                  <a:pt x="2022360" y="1660491"/>
                </a:cubicBezTo>
                <a:cubicBezTo>
                  <a:pt x="2022360" y="1660491"/>
                  <a:pt x="2015884" y="1666967"/>
                  <a:pt x="2017503" y="1670206"/>
                </a:cubicBezTo>
                <a:lnTo>
                  <a:pt x="2020806" y="1671429"/>
                </a:lnTo>
                <a:lnTo>
                  <a:pt x="2011423" y="1671429"/>
                </a:lnTo>
                <a:cubicBezTo>
                  <a:pt x="2011423" y="1682367"/>
                  <a:pt x="2011423" y="1682367"/>
                  <a:pt x="2011423" y="1693881"/>
                </a:cubicBezTo>
                <a:close/>
                <a:moveTo>
                  <a:pt x="2419579" y="1897095"/>
                </a:moveTo>
                <a:cubicBezTo>
                  <a:pt x="2431092" y="1897095"/>
                  <a:pt x="2431093" y="1863130"/>
                  <a:pt x="2419579" y="1874644"/>
                </a:cubicBezTo>
                <a:cubicBezTo>
                  <a:pt x="2419579" y="1863130"/>
                  <a:pt x="2431093" y="1863130"/>
                  <a:pt x="2431093" y="1851616"/>
                </a:cubicBezTo>
                <a:cubicBezTo>
                  <a:pt x="2419579" y="1851616"/>
                  <a:pt x="2419579" y="1851616"/>
                  <a:pt x="2419579" y="1851616"/>
                </a:cubicBezTo>
                <a:cubicBezTo>
                  <a:pt x="2408066" y="1851616"/>
                  <a:pt x="2408066" y="1851616"/>
                  <a:pt x="2408066" y="1851616"/>
                </a:cubicBezTo>
                <a:lnTo>
                  <a:pt x="2408066" y="1863130"/>
                </a:lnTo>
                <a:cubicBezTo>
                  <a:pt x="2419579" y="1874644"/>
                  <a:pt x="2419579" y="1863130"/>
                  <a:pt x="2419579" y="1874644"/>
                </a:cubicBezTo>
                <a:cubicBezTo>
                  <a:pt x="2419579" y="1885582"/>
                  <a:pt x="2419579" y="1885582"/>
                  <a:pt x="2419579" y="1897095"/>
                </a:cubicBezTo>
                <a:close/>
                <a:moveTo>
                  <a:pt x="1601539" y="1492393"/>
                </a:moveTo>
                <a:cubicBezTo>
                  <a:pt x="1613053" y="1503331"/>
                  <a:pt x="1613053" y="1492393"/>
                  <a:pt x="1623991" y="1480879"/>
                </a:cubicBezTo>
                <a:cubicBezTo>
                  <a:pt x="1613053" y="1480879"/>
                  <a:pt x="1613053" y="1492393"/>
                  <a:pt x="1601539" y="1492393"/>
                </a:cubicBezTo>
                <a:close/>
                <a:moveTo>
                  <a:pt x="2330670" y="1855978"/>
                </a:moveTo>
                <a:lnTo>
                  <a:pt x="2329198" y="1852192"/>
                </a:lnTo>
                <a:lnTo>
                  <a:pt x="2331138" y="1850252"/>
                </a:lnTo>
                <a:lnTo>
                  <a:pt x="2330637" y="1853344"/>
                </a:lnTo>
                <a:close/>
                <a:moveTo>
                  <a:pt x="2091730" y="1738496"/>
                </a:moveTo>
                <a:cubicBezTo>
                  <a:pt x="2087412" y="1737057"/>
                  <a:pt x="2084534" y="1734178"/>
                  <a:pt x="2090290" y="1728422"/>
                </a:cubicBezTo>
                <a:lnTo>
                  <a:pt x="2101229" y="1739359"/>
                </a:lnTo>
                <a:lnTo>
                  <a:pt x="2101229" y="1739359"/>
                </a:lnTo>
                <a:lnTo>
                  <a:pt x="2101308" y="1739864"/>
                </a:lnTo>
                <a:close/>
                <a:moveTo>
                  <a:pt x="1953856" y="1672005"/>
                </a:moveTo>
                <a:lnTo>
                  <a:pt x="1953547" y="1671841"/>
                </a:lnTo>
                <a:lnTo>
                  <a:pt x="1953856" y="1671429"/>
                </a:lnTo>
                <a:lnTo>
                  <a:pt x="1952945" y="1671521"/>
                </a:lnTo>
                <a:lnTo>
                  <a:pt x="1950617" y="1670287"/>
                </a:lnTo>
                <a:cubicBezTo>
                  <a:pt x="1951696" y="1667183"/>
                  <a:pt x="1962491" y="1660923"/>
                  <a:pt x="1953855" y="1660491"/>
                </a:cubicBezTo>
                <a:cubicBezTo>
                  <a:pt x="1953856" y="1648977"/>
                  <a:pt x="1976306" y="1638040"/>
                  <a:pt x="1976306" y="1660491"/>
                </a:cubicBezTo>
                <a:cubicBezTo>
                  <a:pt x="1953855" y="1649553"/>
                  <a:pt x="1965369" y="1660492"/>
                  <a:pt x="1953856" y="1672005"/>
                </a:cubicBezTo>
                <a:close/>
                <a:moveTo>
                  <a:pt x="1744632" y="1569461"/>
                </a:moveTo>
                <a:cubicBezTo>
                  <a:pt x="1743013" y="1566223"/>
                  <a:pt x="1749490" y="1559747"/>
                  <a:pt x="1749490" y="1559747"/>
                </a:cubicBezTo>
                <a:cubicBezTo>
                  <a:pt x="1761003" y="1559747"/>
                  <a:pt x="1749490" y="1559747"/>
                  <a:pt x="1749489" y="1571260"/>
                </a:cubicBezTo>
                <a:cubicBezTo>
                  <a:pt x="1749489" y="1571260"/>
                  <a:pt x="1749490" y="1559747"/>
                  <a:pt x="1749489" y="1571260"/>
                </a:cubicBezTo>
                <a:cubicBezTo>
                  <a:pt x="1746610" y="1571260"/>
                  <a:pt x="1745171" y="1570541"/>
                  <a:pt x="1744632" y="1569461"/>
                </a:cubicBezTo>
                <a:close/>
                <a:moveTo>
                  <a:pt x="1824687" y="1614725"/>
                </a:moveTo>
                <a:cubicBezTo>
                  <a:pt x="1820441" y="1613286"/>
                  <a:pt x="1817707" y="1610407"/>
                  <a:pt x="1817995" y="1604651"/>
                </a:cubicBezTo>
                <a:cubicBezTo>
                  <a:pt x="1828932" y="1616164"/>
                  <a:pt x="1840446" y="1616164"/>
                  <a:pt x="1840446" y="1616164"/>
                </a:cubicBezTo>
                <a:cubicBezTo>
                  <a:pt x="1834689" y="1616164"/>
                  <a:pt x="1828932" y="1616164"/>
                  <a:pt x="1824687" y="1614725"/>
                </a:cubicBezTo>
                <a:close/>
                <a:moveTo>
                  <a:pt x="1644253" y="1526448"/>
                </a:moveTo>
                <a:lnTo>
                  <a:pt x="1647594" y="1520601"/>
                </a:lnTo>
                <a:lnTo>
                  <a:pt x="1648133" y="1521455"/>
                </a:lnTo>
                <a:lnTo>
                  <a:pt x="1647018" y="1525782"/>
                </a:lnTo>
                <a:close/>
                <a:moveTo>
                  <a:pt x="2635036" y="2019067"/>
                </a:moveTo>
                <a:cubicBezTo>
                  <a:pt x="2628262" y="2015829"/>
                  <a:pt x="2632580" y="2009353"/>
                  <a:pt x="2623945" y="2009353"/>
                </a:cubicBezTo>
                <a:cubicBezTo>
                  <a:pt x="2623945" y="1998415"/>
                  <a:pt x="2635459" y="2009353"/>
                  <a:pt x="2646396" y="2020866"/>
                </a:cubicBezTo>
                <a:cubicBezTo>
                  <a:pt x="2640783" y="2020866"/>
                  <a:pt x="2637293" y="2020146"/>
                  <a:pt x="2635036" y="2019067"/>
                </a:cubicBezTo>
                <a:close/>
                <a:moveTo>
                  <a:pt x="1999910" y="1705394"/>
                </a:moveTo>
                <a:cubicBezTo>
                  <a:pt x="1999910" y="1693881"/>
                  <a:pt x="1999910" y="1693881"/>
                  <a:pt x="2011423" y="1693881"/>
                </a:cubicBezTo>
                <a:cubicBezTo>
                  <a:pt x="1999910" y="1693881"/>
                  <a:pt x="1999910" y="1705394"/>
                  <a:pt x="1999910" y="1705394"/>
                </a:cubicBezTo>
                <a:close/>
                <a:moveTo>
                  <a:pt x="2340711" y="1874644"/>
                </a:moveTo>
                <a:cubicBezTo>
                  <a:pt x="2334954" y="1874644"/>
                  <a:pt x="2332076" y="1871801"/>
                  <a:pt x="2330817" y="1867718"/>
                </a:cubicBezTo>
                <a:lnTo>
                  <a:pt x="2330670" y="1855978"/>
                </a:lnTo>
                <a:lnTo>
                  <a:pt x="2331086" y="1857050"/>
                </a:lnTo>
                <a:cubicBezTo>
                  <a:pt x="2334702" y="1858669"/>
                  <a:pt x="2343014" y="1852192"/>
                  <a:pt x="2351650" y="1852193"/>
                </a:cubicBezTo>
                <a:cubicBezTo>
                  <a:pt x="2351650" y="1852193"/>
                  <a:pt x="2351649" y="1863130"/>
                  <a:pt x="2340711" y="1863130"/>
                </a:cubicBezTo>
                <a:cubicBezTo>
                  <a:pt x="2340711" y="1863130"/>
                  <a:pt x="2340711" y="1863130"/>
                  <a:pt x="2340711" y="1874644"/>
                </a:cubicBezTo>
                <a:close/>
                <a:moveTo>
                  <a:pt x="2112743" y="1761811"/>
                </a:moveTo>
                <a:cubicBezTo>
                  <a:pt x="2112743" y="1753608"/>
                  <a:pt x="2106266" y="1757709"/>
                  <a:pt x="2103028" y="1750801"/>
                </a:cubicBezTo>
                <a:lnTo>
                  <a:pt x="2101308" y="1739864"/>
                </a:lnTo>
                <a:lnTo>
                  <a:pt x="2101805" y="1739935"/>
                </a:lnTo>
                <a:lnTo>
                  <a:pt x="2101229" y="1739359"/>
                </a:lnTo>
                <a:lnTo>
                  <a:pt x="2102668" y="1739359"/>
                </a:lnTo>
                <a:cubicBezTo>
                  <a:pt x="2104107" y="1739359"/>
                  <a:pt x="2106986" y="1739359"/>
                  <a:pt x="2112743" y="1739359"/>
                </a:cubicBezTo>
                <a:cubicBezTo>
                  <a:pt x="2135194" y="1739359"/>
                  <a:pt x="2135194" y="1761811"/>
                  <a:pt x="2112743" y="1761811"/>
                </a:cubicBezTo>
                <a:close/>
                <a:moveTo>
                  <a:pt x="2498448" y="1952936"/>
                </a:moveTo>
                <a:cubicBezTo>
                  <a:pt x="2498448" y="1941422"/>
                  <a:pt x="2509962" y="1941423"/>
                  <a:pt x="2509962" y="1941423"/>
                </a:cubicBezTo>
                <a:cubicBezTo>
                  <a:pt x="2521475" y="1941423"/>
                  <a:pt x="2509962" y="1941423"/>
                  <a:pt x="2509962" y="1952936"/>
                </a:cubicBezTo>
                <a:cubicBezTo>
                  <a:pt x="2521475" y="1941423"/>
                  <a:pt x="2521475" y="1930485"/>
                  <a:pt x="2509962" y="1918971"/>
                </a:cubicBezTo>
                <a:cubicBezTo>
                  <a:pt x="2515430" y="1918971"/>
                  <a:pt x="2521043" y="1924728"/>
                  <a:pt x="2525289" y="1929046"/>
                </a:cubicBezTo>
                <a:lnTo>
                  <a:pt x="2529982" y="1933141"/>
                </a:lnTo>
                <a:lnTo>
                  <a:pt x="2522339" y="1941494"/>
                </a:lnTo>
                <a:cubicBezTo>
                  <a:pt x="2520900" y="1944301"/>
                  <a:pt x="2520899" y="1947179"/>
                  <a:pt x="2520900" y="1952936"/>
                </a:cubicBezTo>
                <a:cubicBezTo>
                  <a:pt x="2509962" y="1952936"/>
                  <a:pt x="2509962" y="1952936"/>
                  <a:pt x="2498448" y="1952936"/>
                </a:cubicBezTo>
                <a:close/>
                <a:moveTo>
                  <a:pt x="2474268" y="1943725"/>
                </a:moveTo>
                <a:cubicBezTo>
                  <a:pt x="2474269" y="1932211"/>
                  <a:pt x="2462755" y="1943725"/>
                  <a:pt x="2462755" y="1932211"/>
                </a:cubicBezTo>
                <a:cubicBezTo>
                  <a:pt x="2474269" y="1920698"/>
                  <a:pt x="2474269" y="1920698"/>
                  <a:pt x="2474269" y="1920698"/>
                </a:cubicBezTo>
                <a:cubicBezTo>
                  <a:pt x="2474269" y="1932211"/>
                  <a:pt x="2485782" y="1932212"/>
                  <a:pt x="2485782" y="1932212"/>
                </a:cubicBezTo>
                <a:cubicBezTo>
                  <a:pt x="2485782" y="1943725"/>
                  <a:pt x="2474269" y="1932211"/>
                  <a:pt x="2474269" y="1932211"/>
                </a:cubicBezTo>
                <a:cubicBezTo>
                  <a:pt x="2474269" y="1932211"/>
                  <a:pt x="2474269" y="1932211"/>
                  <a:pt x="2474268" y="1943725"/>
                </a:cubicBezTo>
                <a:close/>
                <a:moveTo>
                  <a:pt x="1526180" y="1476418"/>
                </a:moveTo>
                <a:cubicBezTo>
                  <a:pt x="1532494" y="1480735"/>
                  <a:pt x="1545123" y="1478577"/>
                  <a:pt x="1545122" y="1469941"/>
                </a:cubicBezTo>
                <a:cubicBezTo>
                  <a:pt x="1533609" y="1469942"/>
                  <a:pt x="1533609" y="1469942"/>
                  <a:pt x="1533609" y="1469942"/>
                </a:cubicBezTo>
                <a:lnTo>
                  <a:pt x="1522671" y="1469942"/>
                </a:lnTo>
                <a:cubicBezTo>
                  <a:pt x="1522672" y="1472820"/>
                  <a:pt x="1524075" y="1474979"/>
                  <a:pt x="1526180" y="1476418"/>
                </a:cubicBezTo>
                <a:close/>
                <a:moveTo>
                  <a:pt x="2556016" y="1986901"/>
                </a:moveTo>
                <a:cubicBezTo>
                  <a:pt x="2556016" y="1975964"/>
                  <a:pt x="2544501" y="1975964"/>
                  <a:pt x="2544501" y="1964450"/>
                </a:cubicBezTo>
                <a:cubicBezTo>
                  <a:pt x="2544501" y="1975964"/>
                  <a:pt x="2544502" y="1986901"/>
                  <a:pt x="2556016" y="1986901"/>
                </a:cubicBezTo>
                <a:close/>
                <a:moveTo>
                  <a:pt x="2533564" y="1975964"/>
                </a:moveTo>
                <a:lnTo>
                  <a:pt x="2533563" y="1964450"/>
                </a:lnTo>
                <a:cubicBezTo>
                  <a:pt x="2544501" y="1964450"/>
                  <a:pt x="2556016" y="1953512"/>
                  <a:pt x="2545078" y="1952936"/>
                </a:cubicBezTo>
                <a:lnTo>
                  <a:pt x="2533563" y="1964450"/>
                </a:lnTo>
                <a:cubicBezTo>
                  <a:pt x="2522050" y="1964450"/>
                  <a:pt x="2522050" y="1964450"/>
                  <a:pt x="2522050" y="1964450"/>
                </a:cubicBezTo>
                <a:close/>
                <a:moveTo>
                  <a:pt x="1953856" y="1694456"/>
                </a:moveTo>
                <a:lnTo>
                  <a:pt x="1953856" y="1682943"/>
                </a:lnTo>
                <a:cubicBezTo>
                  <a:pt x="1965369" y="1682943"/>
                  <a:pt x="1965369" y="1682943"/>
                  <a:pt x="1965369" y="1682943"/>
                </a:cubicBezTo>
                <a:cubicBezTo>
                  <a:pt x="1976882" y="1682943"/>
                  <a:pt x="1965369" y="1694456"/>
                  <a:pt x="1965369" y="1694456"/>
                </a:cubicBezTo>
                <a:cubicBezTo>
                  <a:pt x="1965369" y="1694456"/>
                  <a:pt x="1953856" y="1682943"/>
                  <a:pt x="1953856" y="1694456"/>
                </a:cubicBezTo>
                <a:close/>
                <a:moveTo>
                  <a:pt x="1749489" y="1593712"/>
                </a:moveTo>
                <a:cubicBezTo>
                  <a:pt x="1749489" y="1582775"/>
                  <a:pt x="1749489" y="1582775"/>
                  <a:pt x="1761003" y="1571260"/>
                </a:cubicBezTo>
                <a:lnTo>
                  <a:pt x="1761003" y="1582198"/>
                </a:lnTo>
                <a:cubicBezTo>
                  <a:pt x="1749489" y="1582198"/>
                  <a:pt x="1761003" y="1593713"/>
                  <a:pt x="1749489" y="1593712"/>
                </a:cubicBezTo>
                <a:close/>
                <a:moveTo>
                  <a:pt x="2010847" y="1728421"/>
                </a:moveTo>
                <a:cubicBezTo>
                  <a:pt x="2010847" y="1716907"/>
                  <a:pt x="2022360" y="1716907"/>
                  <a:pt x="2010847" y="1705969"/>
                </a:cubicBezTo>
                <a:cubicBezTo>
                  <a:pt x="2021785" y="1717483"/>
                  <a:pt x="2021785" y="1717483"/>
                  <a:pt x="2033298" y="1705969"/>
                </a:cubicBezTo>
                <a:cubicBezTo>
                  <a:pt x="2022360" y="1716907"/>
                  <a:pt x="2022360" y="1716907"/>
                  <a:pt x="2010847" y="1728421"/>
                </a:cubicBezTo>
                <a:close/>
                <a:moveTo>
                  <a:pt x="2600918" y="2023914"/>
                </a:moveTo>
                <a:lnTo>
                  <a:pt x="2600919" y="2020866"/>
                </a:lnTo>
                <a:lnTo>
                  <a:pt x="2603643" y="2022871"/>
                </a:lnTo>
                <a:lnTo>
                  <a:pt x="2601602" y="2024104"/>
                </a:lnTo>
                <a:close/>
                <a:moveTo>
                  <a:pt x="1955294" y="1704530"/>
                </a:moveTo>
                <a:cubicBezTo>
                  <a:pt x="1950977" y="1703091"/>
                  <a:pt x="1948098" y="1700213"/>
                  <a:pt x="1953856" y="1694456"/>
                </a:cubicBezTo>
                <a:cubicBezTo>
                  <a:pt x="1965369" y="1694456"/>
                  <a:pt x="1953856" y="1705969"/>
                  <a:pt x="1965369" y="1705969"/>
                </a:cubicBezTo>
                <a:cubicBezTo>
                  <a:pt x="1965369" y="1705969"/>
                  <a:pt x="1959612" y="1705969"/>
                  <a:pt x="1955294" y="1704530"/>
                </a:cubicBezTo>
                <a:close/>
                <a:moveTo>
                  <a:pt x="1575058" y="1517722"/>
                </a:moveTo>
                <a:cubicBezTo>
                  <a:pt x="1579232" y="1520601"/>
                  <a:pt x="1584844" y="1520600"/>
                  <a:pt x="1590602" y="1514844"/>
                </a:cubicBezTo>
                <a:cubicBezTo>
                  <a:pt x="1579088" y="1514844"/>
                  <a:pt x="1579087" y="1503331"/>
                  <a:pt x="1568150" y="1503331"/>
                </a:cubicBezTo>
                <a:cubicBezTo>
                  <a:pt x="1568150" y="1509088"/>
                  <a:pt x="1570885" y="1514844"/>
                  <a:pt x="1575058" y="1517722"/>
                </a:cubicBezTo>
                <a:close/>
                <a:moveTo>
                  <a:pt x="2045388" y="1750873"/>
                </a:moveTo>
                <a:cubicBezTo>
                  <a:pt x="2033874" y="1750873"/>
                  <a:pt x="2033874" y="1739359"/>
                  <a:pt x="2033874" y="1739359"/>
                </a:cubicBezTo>
                <a:cubicBezTo>
                  <a:pt x="2033874" y="1739359"/>
                  <a:pt x="2033874" y="1739359"/>
                  <a:pt x="2033874" y="1727845"/>
                </a:cubicBezTo>
                <a:cubicBezTo>
                  <a:pt x="2033874" y="1727845"/>
                  <a:pt x="2045388" y="1727845"/>
                  <a:pt x="2045388" y="1739358"/>
                </a:cubicBezTo>
                <a:cubicBezTo>
                  <a:pt x="2056901" y="1739358"/>
                  <a:pt x="2045388" y="1716907"/>
                  <a:pt x="2056901" y="1716907"/>
                </a:cubicBezTo>
                <a:cubicBezTo>
                  <a:pt x="2045388" y="1716907"/>
                  <a:pt x="2056901" y="1716907"/>
                  <a:pt x="2045388" y="1705394"/>
                </a:cubicBezTo>
                <a:cubicBezTo>
                  <a:pt x="2045388" y="1705394"/>
                  <a:pt x="2056326" y="1716907"/>
                  <a:pt x="2067839" y="1716907"/>
                </a:cubicBezTo>
                <a:cubicBezTo>
                  <a:pt x="2056326" y="1716907"/>
                  <a:pt x="2078777" y="1716907"/>
                  <a:pt x="2056326" y="1728422"/>
                </a:cubicBezTo>
                <a:cubicBezTo>
                  <a:pt x="2067839" y="1739359"/>
                  <a:pt x="2067839" y="1716907"/>
                  <a:pt x="2079929" y="1728421"/>
                </a:cubicBezTo>
                <a:cubicBezTo>
                  <a:pt x="2068415" y="1728422"/>
                  <a:pt x="2068414" y="1739359"/>
                  <a:pt x="2068415" y="1750873"/>
                </a:cubicBezTo>
                <a:cubicBezTo>
                  <a:pt x="2056901" y="1750873"/>
                  <a:pt x="2068415" y="1750873"/>
                  <a:pt x="2056901" y="1750873"/>
                </a:cubicBezTo>
                <a:cubicBezTo>
                  <a:pt x="2056901" y="1739358"/>
                  <a:pt x="2056901" y="1739358"/>
                  <a:pt x="2056901" y="1739358"/>
                </a:cubicBezTo>
                <a:cubicBezTo>
                  <a:pt x="2045388" y="1739358"/>
                  <a:pt x="2045388" y="1739358"/>
                  <a:pt x="2045388" y="1750873"/>
                </a:cubicBezTo>
                <a:close/>
                <a:moveTo>
                  <a:pt x="1930828" y="1694456"/>
                </a:moveTo>
                <a:lnTo>
                  <a:pt x="1931279" y="1694118"/>
                </a:lnTo>
                <a:lnTo>
                  <a:pt x="1931404" y="1694456"/>
                </a:lnTo>
                <a:lnTo>
                  <a:pt x="1931332" y="1694528"/>
                </a:lnTo>
                <a:close/>
                <a:moveTo>
                  <a:pt x="2472757" y="1963586"/>
                </a:moveTo>
                <a:cubicBezTo>
                  <a:pt x="2471390" y="1962147"/>
                  <a:pt x="2471390" y="1959269"/>
                  <a:pt x="2465634" y="1953512"/>
                </a:cubicBezTo>
                <a:cubicBezTo>
                  <a:pt x="2476572" y="1941998"/>
                  <a:pt x="2476571" y="1953512"/>
                  <a:pt x="2488085" y="1953512"/>
                </a:cubicBezTo>
                <a:cubicBezTo>
                  <a:pt x="2488085" y="1953512"/>
                  <a:pt x="2476571" y="1953512"/>
                  <a:pt x="2488085" y="1965026"/>
                </a:cubicBezTo>
                <a:cubicBezTo>
                  <a:pt x="2476859" y="1965025"/>
                  <a:pt x="2474125" y="1965025"/>
                  <a:pt x="2472757" y="1963586"/>
                </a:cubicBezTo>
                <a:close/>
                <a:moveTo>
                  <a:pt x="2451241" y="1954663"/>
                </a:moveTo>
                <a:cubicBezTo>
                  <a:pt x="2451242" y="1920698"/>
                  <a:pt x="2451242" y="1932212"/>
                  <a:pt x="2439728" y="1920698"/>
                </a:cubicBezTo>
                <a:cubicBezTo>
                  <a:pt x="2451242" y="1920698"/>
                  <a:pt x="2451242" y="1920698"/>
                  <a:pt x="2451242" y="1920698"/>
                </a:cubicBezTo>
                <a:cubicBezTo>
                  <a:pt x="2451242" y="1920698"/>
                  <a:pt x="2451242" y="1932212"/>
                  <a:pt x="2462755" y="1932211"/>
                </a:cubicBezTo>
                <a:cubicBezTo>
                  <a:pt x="2462755" y="1932211"/>
                  <a:pt x="2462755" y="1954663"/>
                  <a:pt x="2451241" y="1954663"/>
                </a:cubicBezTo>
                <a:close/>
                <a:moveTo>
                  <a:pt x="1978322" y="1721225"/>
                </a:moveTo>
                <a:cubicBezTo>
                  <a:pt x="1976882" y="1719786"/>
                  <a:pt x="1976882" y="1716907"/>
                  <a:pt x="1976882" y="1716907"/>
                </a:cubicBezTo>
                <a:cubicBezTo>
                  <a:pt x="1976883" y="1705969"/>
                  <a:pt x="1987819" y="1716907"/>
                  <a:pt x="1988396" y="1716907"/>
                </a:cubicBezTo>
                <a:cubicBezTo>
                  <a:pt x="1982639" y="1722665"/>
                  <a:pt x="1979761" y="1722665"/>
                  <a:pt x="1978322" y="1721225"/>
                </a:cubicBezTo>
                <a:close/>
                <a:moveTo>
                  <a:pt x="1598661" y="1534417"/>
                </a:moveTo>
                <a:cubicBezTo>
                  <a:pt x="1595783" y="1534417"/>
                  <a:pt x="1595783" y="1531539"/>
                  <a:pt x="1601540" y="1525782"/>
                </a:cubicBezTo>
                <a:cubicBezTo>
                  <a:pt x="1613053" y="1514844"/>
                  <a:pt x="1601540" y="1525782"/>
                  <a:pt x="1613053" y="1525782"/>
                </a:cubicBezTo>
                <a:cubicBezTo>
                  <a:pt x="1607296" y="1531539"/>
                  <a:pt x="1601539" y="1534418"/>
                  <a:pt x="1598661" y="1534417"/>
                </a:cubicBezTo>
                <a:close/>
                <a:moveTo>
                  <a:pt x="2081655" y="1774907"/>
                </a:moveTo>
                <a:cubicBezTo>
                  <a:pt x="2078777" y="1773468"/>
                  <a:pt x="2073020" y="1767855"/>
                  <a:pt x="2067264" y="1762386"/>
                </a:cubicBezTo>
                <a:cubicBezTo>
                  <a:pt x="2078777" y="1762386"/>
                  <a:pt x="2078777" y="1762386"/>
                  <a:pt x="2078777" y="1762386"/>
                </a:cubicBezTo>
                <a:cubicBezTo>
                  <a:pt x="2084534" y="1773612"/>
                  <a:pt x="2084534" y="1776346"/>
                  <a:pt x="2081655" y="1774907"/>
                </a:cubicBezTo>
                <a:close/>
                <a:moveTo>
                  <a:pt x="1397173" y="1435976"/>
                </a:moveTo>
                <a:lnTo>
                  <a:pt x="1408687" y="1424463"/>
                </a:lnTo>
                <a:cubicBezTo>
                  <a:pt x="1397174" y="1424463"/>
                  <a:pt x="1397174" y="1424463"/>
                  <a:pt x="1397173" y="1435976"/>
                </a:cubicBezTo>
                <a:close/>
                <a:moveTo>
                  <a:pt x="2623370" y="2043317"/>
                </a:moveTo>
                <a:cubicBezTo>
                  <a:pt x="2623370" y="2037848"/>
                  <a:pt x="2620636" y="2035114"/>
                  <a:pt x="2616461" y="2032307"/>
                </a:cubicBezTo>
                <a:lnTo>
                  <a:pt x="2603643" y="2022871"/>
                </a:lnTo>
                <a:lnTo>
                  <a:pt x="2606963" y="2020866"/>
                </a:lnTo>
                <a:cubicBezTo>
                  <a:pt x="2609841" y="2017988"/>
                  <a:pt x="2612719" y="2015109"/>
                  <a:pt x="2623945" y="2020866"/>
                </a:cubicBezTo>
                <a:cubicBezTo>
                  <a:pt x="2613008" y="2031804"/>
                  <a:pt x="2623945" y="2031804"/>
                  <a:pt x="2634883" y="2031804"/>
                </a:cubicBezTo>
                <a:cubicBezTo>
                  <a:pt x="2634883" y="2043317"/>
                  <a:pt x="2623370" y="2031804"/>
                  <a:pt x="2623370" y="2043317"/>
                </a:cubicBezTo>
                <a:close/>
                <a:moveTo>
                  <a:pt x="2101228" y="1784838"/>
                </a:moveTo>
                <a:cubicBezTo>
                  <a:pt x="2101228" y="1773900"/>
                  <a:pt x="2112743" y="1773900"/>
                  <a:pt x="2112743" y="1762386"/>
                </a:cubicBezTo>
                <a:cubicBezTo>
                  <a:pt x="2112743" y="1762386"/>
                  <a:pt x="2112743" y="1762386"/>
                  <a:pt x="2124256" y="1762386"/>
                </a:cubicBezTo>
                <a:cubicBezTo>
                  <a:pt x="2124256" y="1773324"/>
                  <a:pt x="2112743" y="1784838"/>
                  <a:pt x="2123681" y="1784838"/>
                </a:cubicBezTo>
                <a:cubicBezTo>
                  <a:pt x="2112743" y="1796352"/>
                  <a:pt x="2112743" y="1773324"/>
                  <a:pt x="2101228" y="1784838"/>
                </a:cubicBezTo>
                <a:close/>
                <a:moveTo>
                  <a:pt x="1908557" y="1699313"/>
                </a:moveTo>
                <a:cubicBezTo>
                  <a:pt x="1908377" y="1698773"/>
                  <a:pt x="1908377" y="1697334"/>
                  <a:pt x="1908377" y="1694456"/>
                </a:cubicBezTo>
                <a:cubicBezTo>
                  <a:pt x="1908377" y="1683518"/>
                  <a:pt x="1908377" y="1683518"/>
                  <a:pt x="1898014" y="1659339"/>
                </a:cubicBezTo>
                <a:cubicBezTo>
                  <a:pt x="1898014" y="1670277"/>
                  <a:pt x="1898014" y="1670277"/>
                  <a:pt x="1886501" y="1681791"/>
                </a:cubicBezTo>
                <a:cubicBezTo>
                  <a:pt x="1886500" y="1670853"/>
                  <a:pt x="1886500" y="1670853"/>
                  <a:pt x="1886501" y="1659340"/>
                </a:cubicBezTo>
                <a:cubicBezTo>
                  <a:pt x="1908952" y="1659340"/>
                  <a:pt x="1908952" y="1648402"/>
                  <a:pt x="1920465" y="1670853"/>
                </a:cubicBezTo>
                <a:cubicBezTo>
                  <a:pt x="1897439" y="1659340"/>
                  <a:pt x="1920465" y="1670853"/>
                  <a:pt x="1908952" y="1670853"/>
                </a:cubicBezTo>
                <a:cubicBezTo>
                  <a:pt x="1908952" y="1679489"/>
                  <a:pt x="1915105" y="1675171"/>
                  <a:pt x="1923038" y="1677330"/>
                </a:cubicBezTo>
                <a:lnTo>
                  <a:pt x="1926187" y="1679226"/>
                </a:lnTo>
                <a:lnTo>
                  <a:pt x="1926367" y="1680478"/>
                </a:lnTo>
                <a:cubicBezTo>
                  <a:pt x="1927086" y="1681684"/>
                  <a:pt x="1928525" y="1682367"/>
                  <a:pt x="1931403" y="1682367"/>
                </a:cubicBezTo>
                <a:lnTo>
                  <a:pt x="1926187" y="1679226"/>
                </a:lnTo>
                <a:lnTo>
                  <a:pt x="1925647" y="1675459"/>
                </a:lnTo>
                <a:cubicBezTo>
                  <a:pt x="1925647" y="1671285"/>
                  <a:pt x="1925647" y="1665672"/>
                  <a:pt x="1919890" y="1659915"/>
                </a:cubicBezTo>
                <a:cubicBezTo>
                  <a:pt x="1930828" y="1659915"/>
                  <a:pt x="1930828" y="1659915"/>
                  <a:pt x="1942342" y="1659915"/>
                </a:cubicBezTo>
                <a:cubicBezTo>
                  <a:pt x="1942342" y="1671429"/>
                  <a:pt x="1930828" y="1671429"/>
                  <a:pt x="1930828" y="1671429"/>
                </a:cubicBezTo>
                <a:cubicBezTo>
                  <a:pt x="1930828" y="1682943"/>
                  <a:pt x="1942342" y="1682943"/>
                  <a:pt x="1942342" y="1682943"/>
                </a:cubicBezTo>
                <a:cubicBezTo>
                  <a:pt x="1936873" y="1677186"/>
                  <a:pt x="1936873" y="1674308"/>
                  <a:pt x="1939679" y="1672868"/>
                </a:cubicBezTo>
                <a:lnTo>
                  <a:pt x="1952945" y="1671521"/>
                </a:lnTo>
                <a:lnTo>
                  <a:pt x="1953547" y="1671841"/>
                </a:lnTo>
                <a:lnTo>
                  <a:pt x="1949538" y="1677186"/>
                </a:lnTo>
                <a:cubicBezTo>
                  <a:pt x="1948098" y="1680065"/>
                  <a:pt x="1948098" y="1682943"/>
                  <a:pt x="1953856" y="1682943"/>
                </a:cubicBezTo>
                <a:cubicBezTo>
                  <a:pt x="1942342" y="1682943"/>
                  <a:pt x="1942342" y="1694456"/>
                  <a:pt x="1942342" y="1694456"/>
                </a:cubicBezTo>
                <a:cubicBezTo>
                  <a:pt x="1942342" y="1694456"/>
                  <a:pt x="1939463" y="1691578"/>
                  <a:pt x="1936585" y="1690138"/>
                </a:cubicBezTo>
                <a:lnTo>
                  <a:pt x="1931279" y="1694118"/>
                </a:lnTo>
                <a:lnTo>
                  <a:pt x="1929605" y="1689599"/>
                </a:lnTo>
                <a:cubicBezTo>
                  <a:pt x="1926366" y="1687980"/>
                  <a:pt x="1919890" y="1694456"/>
                  <a:pt x="1919890" y="1694456"/>
                </a:cubicBezTo>
                <a:cubicBezTo>
                  <a:pt x="1911255" y="1694456"/>
                  <a:pt x="1909097" y="1700932"/>
                  <a:pt x="1908557" y="1699313"/>
                </a:cubicBezTo>
                <a:close/>
                <a:moveTo>
                  <a:pt x="1919890" y="1705969"/>
                </a:moveTo>
                <a:lnTo>
                  <a:pt x="1931332" y="1694528"/>
                </a:lnTo>
                <a:lnTo>
                  <a:pt x="1940902" y="1695895"/>
                </a:lnTo>
                <a:cubicBezTo>
                  <a:pt x="1942341" y="1697334"/>
                  <a:pt x="1942341" y="1700213"/>
                  <a:pt x="1942341" y="1705969"/>
                </a:cubicBezTo>
                <a:cubicBezTo>
                  <a:pt x="1942342" y="1717483"/>
                  <a:pt x="1931404" y="1694456"/>
                  <a:pt x="1919890" y="1705969"/>
                </a:cubicBezTo>
                <a:close/>
                <a:moveTo>
                  <a:pt x="1738128" y="1625878"/>
                </a:moveTo>
                <a:cubicBezTo>
                  <a:pt x="1731355" y="1622640"/>
                  <a:pt x="1735672" y="1616164"/>
                  <a:pt x="1727038" y="1616164"/>
                </a:cubicBezTo>
                <a:lnTo>
                  <a:pt x="1737976" y="1616164"/>
                </a:lnTo>
                <a:cubicBezTo>
                  <a:pt x="1737976" y="1616164"/>
                  <a:pt x="1749490" y="1616164"/>
                  <a:pt x="1749489" y="1627677"/>
                </a:cubicBezTo>
                <a:cubicBezTo>
                  <a:pt x="1743876" y="1627677"/>
                  <a:pt x="1740386" y="1626957"/>
                  <a:pt x="1738128" y="1625878"/>
                </a:cubicBezTo>
                <a:close/>
                <a:moveTo>
                  <a:pt x="1851960" y="1683518"/>
                </a:moveTo>
                <a:cubicBezTo>
                  <a:pt x="1840447" y="1672005"/>
                  <a:pt x="1851960" y="1661067"/>
                  <a:pt x="1874411" y="1649553"/>
                </a:cubicBezTo>
                <a:cubicBezTo>
                  <a:pt x="1874411" y="1661066"/>
                  <a:pt x="1851960" y="1661067"/>
                  <a:pt x="1851960" y="1683518"/>
                </a:cubicBezTo>
                <a:close/>
                <a:moveTo>
                  <a:pt x="1760427" y="1638615"/>
                </a:moveTo>
                <a:cubicBezTo>
                  <a:pt x="1760427" y="1638615"/>
                  <a:pt x="1771940" y="1638615"/>
                  <a:pt x="1771940" y="1627102"/>
                </a:cubicBezTo>
                <a:lnTo>
                  <a:pt x="1771940" y="1638615"/>
                </a:lnTo>
                <a:cubicBezTo>
                  <a:pt x="1771940" y="1638615"/>
                  <a:pt x="1771940" y="1638615"/>
                  <a:pt x="1760427" y="1638615"/>
                </a:cubicBezTo>
                <a:close/>
                <a:moveTo>
                  <a:pt x="2658486" y="2088221"/>
                </a:moveTo>
                <a:cubicBezTo>
                  <a:pt x="2646973" y="2077283"/>
                  <a:pt x="2646973" y="2065769"/>
                  <a:pt x="2646973" y="2065769"/>
                </a:cubicBezTo>
                <a:cubicBezTo>
                  <a:pt x="2636035" y="2065769"/>
                  <a:pt x="2646972" y="2054255"/>
                  <a:pt x="2658486" y="2065769"/>
                </a:cubicBezTo>
                <a:cubicBezTo>
                  <a:pt x="2658486" y="2054831"/>
                  <a:pt x="2646972" y="2054831"/>
                  <a:pt x="2646972" y="2043317"/>
                </a:cubicBezTo>
                <a:cubicBezTo>
                  <a:pt x="2680938" y="2054256"/>
                  <a:pt x="2680938" y="2088221"/>
                  <a:pt x="2658486" y="2088221"/>
                </a:cubicBezTo>
                <a:close/>
                <a:moveTo>
                  <a:pt x="1317730" y="1425038"/>
                </a:moveTo>
                <a:cubicBezTo>
                  <a:pt x="1306217" y="1402587"/>
                  <a:pt x="1340180" y="1391073"/>
                  <a:pt x="1317730" y="1391073"/>
                </a:cubicBezTo>
                <a:cubicBezTo>
                  <a:pt x="1329243" y="1413525"/>
                  <a:pt x="1306216" y="1391073"/>
                  <a:pt x="1306217" y="1402587"/>
                </a:cubicBezTo>
                <a:cubicBezTo>
                  <a:pt x="1317730" y="1402587"/>
                  <a:pt x="1306216" y="1425038"/>
                  <a:pt x="1317730" y="1425038"/>
                </a:cubicBezTo>
                <a:close/>
                <a:moveTo>
                  <a:pt x="2589404" y="2054831"/>
                </a:moveTo>
                <a:cubicBezTo>
                  <a:pt x="2589404" y="2043893"/>
                  <a:pt x="2600918" y="2043893"/>
                  <a:pt x="2589405" y="2032379"/>
                </a:cubicBezTo>
                <a:cubicBezTo>
                  <a:pt x="2589404" y="2043893"/>
                  <a:pt x="2589404" y="2021441"/>
                  <a:pt x="2577891" y="2009928"/>
                </a:cubicBezTo>
                <a:cubicBezTo>
                  <a:pt x="2555439" y="2020866"/>
                  <a:pt x="2555440" y="1998415"/>
                  <a:pt x="2543926" y="1998415"/>
                </a:cubicBezTo>
                <a:cubicBezTo>
                  <a:pt x="2543926" y="1986900"/>
                  <a:pt x="2543926" y="1986900"/>
                  <a:pt x="2543926" y="1986900"/>
                </a:cubicBezTo>
                <a:cubicBezTo>
                  <a:pt x="2532413" y="1975388"/>
                  <a:pt x="2543926" y="1986900"/>
                  <a:pt x="2532413" y="1986901"/>
                </a:cubicBezTo>
                <a:cubicBezTo>
                  <a:pt x="2532413" y="1986901"/>
                  <a:pt x="2520900" y="1986901"/>
                  <a:pt x="2532413" y="1975388"/>
                </a:cubicBezTo>
                <a:cubicBezTo>
                  <a:pt x="2520899" y="1975388"/>
                  <a:pt x="2520899" y="1975388"/>
                  <a:pt x="2520899" y="1975388"/>
                </a:cubicBezTo>
                <a:lnTo>
                  <a:pt x="2509386" y="1975387"/>
                </a:lnTo>
                <a:cubicBezTo>
                  <a:pt x="2509386" y="1964450"/>
                  <a:pt x="2520899" y="1964450"/>
                  <a:pt x="2520900" y="1952936"/>
                </a:cubicBezTo>
                <a:cubicBezTo>
                  <a:pt x="2532413" y="1952936"/>
                  <a:pt x="2532413" y="1952936"/>
                  <a:pt x="2532413" y="1952936"/>
                </a:cubicBezTo>
                <a:cubicBezTo>
                  <a:pt x="2532413" y="1952936"/>
                  <a:pt x="2532413" y="1952936"/>
                  <a:pt x="2543926" y="1952936"/>
                </a:cubicBezTo>
                <a:cubicBezTo>
                  <a:pt x="2532413" y="1941998"/>
                  <a:pt x="2532413" y="1941998"/>
                  <a:pt x="2532413" y="1930485"/>
                </a:cubicBezTo>
                <a:cubicBezTo>
                  <a:pt x="2543926" y="1930485"/>
                  <a:pt x="2543926" y="1930485"/>
                  <a:pt x="2543926" y="1930485"/>
                </a:cubicBezTo>
                <a:lnTo>
                  <a:pt x="2543926" y="1941998"/>
                </a:lnTo>
                <a:cubicBezTo>
                  <a:pt x="2555439" y="1930485"/>
                  <a:pt x="2555440" y="1919546"/>
                  <a:pt x="2555440" y="1908033"/>
                </a:cubicBezTo>
                <a:cubicBezTo>
                  <a:pt x="2577891" y="1930484"/>
                  <a:pt x="2577891" y="1941998"/>
                  <a:pt x="2577891" y="1964450"/>
                </a:cubicBezTo>
                <a:cubicBezTo>
                  <a:pt x="2577891" y="1975388"/>
                  <a:pt x="2566378" y="1975388"/>
                  <a:pt x="2566377" y="1986900"/>
                </a:cubicBezTo>
                <a:cubicBezTo>
                  <a:pt x="2577891" y="1986901"/>
                  <a:pt x="2589405" y="1997839"/>
                  <a:pt x="2577891" y="2009353"/>
                </a:cubicBezTo>
                <a:cubicBezTo>
                  <a:pt x="2589404" y="2009353"/>
                  <a:pt x="2589405" y="1986901"/>
                  <a:pt x="2589405" y="1986901"/>
                </a:cubicBezTo>
                <a:cubicBezTo>
                  <a:pt x="2600919" y="1986900"/>
                  <a:pt x="2600919" y="1986900"/>
                  <a:pt x="2600919" y="1986900"/>
                </a:cubicBezTo>
                <a:cubicBezTo>
                  <a:pt x="2612432" y="1986900"/>
                  <a:pt x="2612432" y="1986900"/>
                  <a:pt x="2612432" y="1986900"/>
                </a:cubicBezTo>
                <a:cubicBezTo>
                  <a:pt x="2612432" y="1986900"/>
                  <a:pt x="2612432" y="1997840"/>
                  <a:pt x="2623945" y="2009353"/>
                </a:cubicBezTo>
                <a:cubicBezTo>
                  <a:pt x="2601494" y="2020866"/>
                  <a:pt x="2589980" y="1998415"/>
                  <a:pt x="2589980" y="2020866"/>
                </a:cubicBezTo>
                <a:lnTo>
                  <a:pt x="2600918" y="2023914"/>
                </a:lnTo>
                <a:lnTo>
                  <a:pt x="2600918" y="2054831"/>
                </a:lnTo>
                <a:cubicBezTo>
                  <a:pt x="2600918" y="2054831"/>
                  <a:pt x="2600918" y="2054831"/>
                  <a:pt x="2589404" y="2054831"/>
                </a:cubicBezTo>
                <a:close/>
                <a:moveTo>
                  <a:pt x="1942918" y="1739935"/>
                </a:moveTo>
                <a:lnTo>
                  <a:pt x="1941951" y="1730270"/>
                </a:lnTo>
                <a:lnTo>
                  <a:pt x="1942918" y="1728422"/>
                </a:lnTo>
                <a:lnTo>
                  <a:pt x="1941841" y="1729168"/>
                </a:lnTo>
                <a:lnTo>
                  <a:pt x="1941478" y="1725543"/>
                </a:lnTo>
                <a:cubicBezTo>
                  <a:pt x="1940039" y="1722664"/>
                  <a:pt x="1937161" y="1722664"/>
                  <a:pt x="1931404" y="1728421"/>
                </a:cubicBezTo>
                <a:cubicBezTo>
                  <a:pt x="1931404" y="1728421"/>
                  <a:pt x="1931404" y="1716907"/>
                  <a:pt x="1942918" y="1716907"/>
                </a:cubicBezTo>
                <a:cubicBezTo>
                  <a:pt x="1953856" y="1716907"/>
                  <a:pt x="1953856" y="1716907"/>
                  <a:pt x="1965369" y="1716907"/>
                </a:cubicBezTo>
                <a:cubicBezTo>
                  <a:pt x="1965369" y="1728422"/>
                  <a:pt x="1976882" y="1716907"/>
                  <a:pt x="1988395" y="1728421"/>
                </a:cubicBezTo>
                <a:cubicBezTo>
                  <a:pt x="1988395" y="1739935"/>
                  <a:pt x="1976882" y="1739935"/>
                  <a:pt x="1976882" y="1739935"/>
                </a:cubicBezTo>
                <a:lnTo>
                  <a:pt x="1976882" y="1728422"/>
                </a:lnTo>
                <a:cubicBezTo>
                  <a:pt x="1965369" y="1739935"/>
                  <a:pt x="1965369" y="1739935"/>
                  <a:pt x="1942918" y="1739935"/>
                </a:cubicBezTo>
                <a:close/>
                <a:moveTo>
                  <a:pt x="1283764" y="1413525"/>
                </a:moveTo>
                <a:cubicBezTo>
                  <a:pt x="1283764" y="1413525"/>
                  <a:pt x="1283765" y="1402587"/>
                  <a:pt x="1272251" y="1402011"/>
                </a:cubicBezTo>
                <a:close/>
                <a:moveTo>
                  <a:pt x="1908377" y="1727845"/>
                </a:moveTo>
                <a:cubicBezTo>
                  <a:pt x="1908377" y="1727845"/>
                  <a:pt x="1908377" y="1727845"/>
                  <a:pt x="1908377" y="1705394"/>
                </a:cubicBezTo>
                <a:lnTo>
                  <a:pt x="1919890" y="1716907"/>
                </a:lnTo>
                <a:cubicBezTo>
                  <a:pt x="1942342" y="1716907"/>
                  <a:pt x="1919890" y="1716907"/>
                  <a:pt x="1919890" y="1727845"/>
                </a:cubicBezTo>
                <a:cubicBezTo>
                  <a:pt x="1919890" y="1727845"/>
                  <a:pt x="1919890" y="1727845"/>
                  <a:pt x="1908377" y="1727845"/>
                </a:cubicBezTo>
                <a:close/>
                <a:moveTo>
                  <a:pt x="1953855" y="1750873"/>
                </a:moveTo>
                <a:cubicBezTo>
                  <a:pt x="1953855" y="1739359"/>
                  <a:pt x="1965369" y="1739359"/>
                  <a:pt x="1976306" y="1750873"/>
                </a:cubicBezTo>
                <a:cubicBezTo>
                  <a:pt x="1976306" y="1762386"/>
                  <a:pt x="1965369" y="1750873"/>
                  <a:pt x="1953855" y="1750873"/>
                </a:cubicBezTo>
                <a:close/>
                <a:moveTo>
                  <a:pt x="1613053" y="1582775"/>
                </a:moveTo>
                <a:lnTo>
                  <a:pt x="1613053" y="1571260"/>
                </a:lnTo>
                <a:cubicBezTo>
                  <a:pt x="1624566" y="1571260"/>
                  <a:pt x="1624567" y="1582198"/>
                  <a:pt x="1613053" y="1582775"/>
                </a:cubicBezTo>
                <a:close/>
                <a:moveTo>
                  <a:pt x="1873939" y="1717237"/>
                </a:moveTo>
                <a:lnTo>
                  <a:pt x="1863402" y="1711727"/>
                </a:lnTo>
                <a:cubicBezTo>
                  <a:pt x="1860595" y="1708848"/>
                  <a:pt x="1857716" y="1705969"/>
                  <a:pt x="1851960" y="1705969"/>
                </a:cubicBezTo>
                <a:cubicBezTo>
                  <a:pt x="1851960" y="1694456"/>
                  <a:pt x="1851960" y="1694456"/>
                  <a:pt x="1851960" y="1694456"/>
                </a:cubicBezTo>
                <a:cubicBezTo>
                  <a:pt x="1862898" y="1694456"/>
                  <a:pt x="1874411" y="1694456"/>
                  <a:pt x="1874411" y="1705969"/>
                </a:cubicBezTo>
                <a:cubicBezTo>
                  <a:pt x="1874411" y="1705969"/>
                  <a:pt x="1874411" y="1705969"/>
                  <a:pt x="1874412" y="1707409"/>
                </a:cubicBezTo>
                <a:lnTo>
                  <a:pt x="1874411" y="1716910"/>
                </a:lnTo>
                <a:lnTo>
                  <a:pt x="1874411" y="1716907"/>
                </a:lnTo>
                <a:close/>
                <a:moveTo>
                  <a:pt x="1908377" y="1739359"/>
                </a:moveTo>
                <a:cubicBezTo>
                  <a:pt x="1897439" y="1728422"/>
                  <a:pt x="1908377" y="1728421"/>
                  <a:pt x="1919890" y="1727845"/>
                </a:cubicBezTo>
                <a:cubicBezTo>
                  <a:pt x="1908377" y="1727845"/>
                  <a:pt x="1908377" y="1739359"/>
                  <a:pt x="1908377" y="1739359"/>
                </a:cubicBezTo>
                <a:close/>
                <a:moveTo>
                  <a:pt x="1931404" y="1750873"/>
                </a:moveTo>
                <a:cubicBezTo>
                  <a:pt x="1931404" y="1750873"/>
                  <a:pt x="1919890" y="1739935"/>
                  <a:pt x="1931404" y="1728421"/>
                </a:cubicBezTo>
                <a:cubicBezTo>
                  <a:pt x="1931404" y="1728421"/>
                  <a:pt x="1931403" y="1734574"/>
                  <a:pt x="1936261" y="1733036"/>
                </a:cubicBezTo>
                <a:lnTo>
                  <a:pt x="1941841" y="1729168"/>
                </a:lnTo>
                <a:lnTo>
                  <a:pt x="1941951" y="1730270"/>
                </a:lnTo>
                <a:lnTo>
                  <a:pt x="1937160" y="1739431"/>
                </a:lnTo>
                <a:cubicBezTo>
                  <a:pt x="1934282" y="1742237"/>
                  <a:pt x="1931403" y="1745116"/>
                  <a:pt x="1931404" y="1750873"/>
                </a:cubicBezTo>
                <a:close/>
                <a:moveTo>
                  <a:pt x="1817945" y="1694757"/>
                </a:moveTo>
                <a:lnTo>
                  <a:pt x="1817824" y="1694687"/>
                </a:lnTo>
                <a:lnTo>
                  <a:pt x="1817994" y="1694456"/>
                </a:lnTo>
                <a:close/>
                <a:moveTo>
                  <a:pt x="1476617" y="1525782"/>
                </a:moveTo>
                <a:cubicBezTo>
                  <a:pt x="1476617" y="1514844"/>
                  <a:pt x="1488130" y="1514844"/>
                  <a:pt x="1488131" y="1514269"/>
                </a:cubicBezTo>
                <a:cubicBezTo>
                  <a:pt x="1476617" y="1514269"/>
                  <a:pt x="1476617" y="1514269"/>
                  <a:pt x="1476617" y="1514269"/>
                </a:cubicBezTo>
                <a:close/>
                <a:moveTo>
                  <a:pt x="1538843" y="1556817"/>
                </a:moveTo>
                <a:lnTo>
                  <a:pt x="1538420" y="1556079"/>
                </a:lnTo>
                <a:lnTo>
                  <a:pt x="1538646" y="1555934"/>
                </a:lnTo>
                <a:close/>
                <a:moveTo>
                  <a:pt x="1817419" y="1695237"/>
                </a:moveTo>
                <a:lnTo>
                  <a:pt x="1817419" y="1694456"/>
                </a:lnTo>
                <a:lnTo>
                  <a:pt x="1817824" y="1694687"/>
                </a:lnTo>
                <a:close/>
                <a:moveTo>
                  <a:pt x="1540085" y="1562410"/>
                </a:moveTo>
                <a:cubicBezTo>
                  <a:pt x="1539367" y="1562050"/>
                  <a:pt x="1539366" y="1560611"/>
                  <a:pt x="1539366" y="1559172"/>
                </a:cubicBezTo>
                <a:lnTo>
                  <a:pt x="1538843" y="1556817"/>
                </a:lnTo>
                <a:lnTo>
                  <a:pt x="1539366" y="1557732"/>
                </a:lnTo>
                <a:cubicBezTo>
                  <a:pt x="1542244" y="1559172"/>
                  <a:pt x="1545123" y="1559172"/>
                  <a:pt x="1545123" y="1559172"/>
                </a:cubicBezTo>
                <a:cubicBezTo>
                  <a:pt x="1542244" y="1562051"/>
                  <a:pt x="1540806" y="1562770"/>
                  <a:pt x="1540085" y="1562410"/>
                </a:cubicBezTo>
                <a:close/>
                <a:moveTo>
                  <a:pt x="1806481" y="1694456"/>
                </a:moveTo>
                <a:cubicBezTo>
                  <a:pt x="1806481" y="1683518"/>
                  <a:pt x="1794967" y="1683518"/>
                  <a:pt x="1795544" y="1672005"/>
                </a:cubicBezTo>
                <a:cubicBezTo>
                  <a:pt x="1795543" y="1683518"/>
                  <a:pt x="1817995" y="1672005"/>
                  <a:pt x="1817995" y="1672005"/>
                </a:cubicBezTo>
                <a:cubicBezTo>
                  <a:pt x="1829509" y="1672005"/>
                  <a:pt x="1817994" y="1660491"/>
                  <a:pt x="1817994" y="1660491"/>
                </a:cubicBezTo>
                <a:cubicBezTo>
                  <a:pt x="1806481" y="1660491"/>
                  <a:pt x="1806481" y="1672005"/>
                  <a:pt x="1806481" y="1672005"/>
                </a:cubicBezTo>
                <a:cubicBezTo>
                  <a:pt x="1794967" y="1661066"/>
                  <a:pt x="1806481" y="1638615"/>
                  <a:pt x="1794967" y="1627102"/>
                </a:cubicBezTo>
                <a:cubicBezTo>
                  <a:pt x="1805905" y="1627102"/>
                  <a:pt x="1817419" y="1638040"/>
                  <a:pt x="1817419" y="1615588"/>
                </a:cubicBezTo>
                <a:cubicBezTo>
                  <a:pt x="1828932" y="1638040"/>
                  <a:pt x="1817419" y="1649553"/>
                  <a:pt x="1828933" y="1672005"/>
                </a:cubicBezTo>
                <a:cubicBezTo>
                  <a:pt x="1817995" y="1672005"/>
                  <a:pt x="1817994" y="1694456"/>
                  <a:pt x="1806481" y="1694456"/>
                </a:cubicBezTo>
                <a:close/>
                <a:moveTo>
                  <a:pt x="2033298" y="1806959"/>
                </a:moveTo>
                <a:lnTo>
                  <a:pt x="2026547" y="1803102"/>
                </a:lnTo>
                <a:lnTo>
                  <a:pt x="2022360" y="1795776"/>
                </a:lnTo>
                <a:cubicBezTo>
                  <a:pt x="2033298" y="1795776"/>
                  <a:pt x="2033298" y="1795776"/>
                  <a:pt x="2033298" y="1795776"/>
                </a:cubicBezTo>
                <a:cubicBezTo>
                  <a:pt x="2033298" y="1801245"/>
                  <a:pt x="2033298" y="1803979"/>
                  <a:pt x="2033298" y="1806786"/>
                </a:cubicBezTo>
                <a:close/>
                <a:moveTo>
                  <a:pt x="2033298" y="1807144"/>
                </a:moveTo>
                <a:lnTo>
                  <a:pt x="2033298" y="1806959"/>
                </a:lnTo>
                <a:lnTo>
                  <a:pt x="2033875" y="1807289"/>
                </a:lnTo>
                <a:close/>
                <a:moveTo>
                  <a:pt x="1556637" y="1571260"/>
                </a:moveTo>
                <a:cubicBezTo>
                  <a:pt x="1556637" y="1571260"/>
                  <a:pt x="1567574" y="1571260"/>
                  <a:pt x="1568150" y="1559747"/>
                </a:cubicBezTo>
                <a:cubicBezTo>
                  <a:pt x="1556637" y="1559747"/>
                  <a:pt x="1556637" y="1559747"/>
                  <a:pt x="1556637" y="1559747"/>
                </a:cubicBezTo>
                <a:close/>
                <a:moveTo>
                  <a:pt x="1896429" y="1740188"/>
                </a:moveTo>
                <a:lnTo>
                  <a:pt x="1896406" y="1739935"/>
                </a:lnTo>
                <a:lnTo>
                  <a:pt x="1897439" y="1739935"/>
                </a:lnTo>
                <a:close/>
                <a:moveTo>
                  <a:pt x="1885924" y="1739935"/>
                </a:moveTo>
                <a:cubicBezTo>
                  <a:pt x="1885924" y="1739935"/>
                  <a:pt x="1885924" y="1739935"/>
                  <a:pt x="1885924" y="1728421"/>
                </a:cubicBezTo>
                <a:cubicBezTo>
                  <a:pt x="1891682" y="1728422"/>
                  <a:pt x="1894560" y="1731156"/>
                  <a:pt x="1895999" y="1735401"/>
                </a:cubicBezTo>
                <a:lnTo>
                  <a:pt x="1896406" y="1739935"/>
                </a:lnTo>
                <a:close/>
                <a:moveTo>
                  <a:pt x="1635504" y="1616164"/>
                </a:moveTo>
                <a:cubicBezTo>
                  <a:pt x="1624567" y="1604651"/>
                  <a:pt x="1624566" y="1593712"/>
                  <a:pt x="1647019" y="1582198"/>
                </a:cubicBezTo>
                <a:cubicBezTo>
                  <a:pt x="1647019" y="1582198"/>
                  <a:pt x="1647018" y="1593137"/>
                  <a:pt x="1647019" y="1604651"/>
                </a:cubicBezTo>
                <a:cubicBezTo>
                  <a:pt x="1647019" y="1604651"/>
                  <a:pt x="1636081" y="1593713"/>
                  <a:pt x="1635504" y="1616164"/>
                </a:cubicBezTo>
                <a:close/>
                <a:moveTo>
                  <a:pt x="1828860" y="1716044"/>
                </a:moveTo>
                <a:cubicBezTo>
                  <a:pt x="1826053" y="1714605"/>
                  <a:pt x="1823175" y="1711726"/>
                  <a:pt x="1817419" y="1705969"/>
                </a:cubicBezTo>
                <a:cubicBezTo>
                  <a:pt x="1817419" y="1705969"/>
                  <a:pt x="1817419" y="1705969"/>
                  <a:pt x="1817418" y="1704530"/>
                </a:cubicBezTo>
                <a:lnTo>
                  <a:pt x="1817419" y="1697993"/>
                </a:lnTo>
                <a:lnTo>
                  <a:pt x="1817945" y="1694757"/>
                </a:lnTo>
                <a:lnTo>
                  <a:pt x="1827493" y="1700213"/>
                </a:lnTo>
                <a:cubicBezTo>
                  <a:pt x="1828932" y="1703091"/>
                  <a:pt x="1828933" y="1705970"/>
                  <a:pt x="1828933" y="1705970"/>
                </a:cubicBezTo>
                <a:cubicBezTo>
                  <a:pt x="1828933" y="1705970"/>
                  <a:pt x="1828933" y="1705970"/>
                  <a:pt x="1840447" y="1705969"/>
                </a:cubicBezTo>
                <a:cubicBezTo>
                  <a:pt x="1840447" y="1716907"/>
                  <a:pt x="1851385" y="1717483"/>
                  <a:pt x="1839870" y="1717483"/>
                </a:cubicBezTo>
                <a:cubicBezTo>
                  <a:pt x="1834401" y="1717483"/>
                  <a:pt x="1831666" y="1717483"/>
                  <a:pt x="1828860" y="1716044"/>
                </a:cubicBezTo>
                <a:close/>
                <a:moveTo>
                  <a:pt x="1737975" y="1672005"/>
                </a:moveTo>
                <a:cubicBezTo>
                  <a:pt x="1737975" y="1660491"/>
                  <a:pt x="1726462" y="1660491"/>
                  <a:pt x="1726462" y="1660491"/>
                </a:cubicBezTo>
                <a:cubicBezTo>
                  <a:pt x="1749490" y="1648977"/>
                  <a:pt x="1726462" y="1672005"/>
                  <a:pt x="1737975" y="1660491"/>
                </a:cubicBezTo>
                <a:cubicBezTo>
                  <a:pt x="1737975" y="1672005"/>
                  <a:pt x="1737975" y="1672005"/>
                  <a:pt x="1737975" y="1672005"/>
                </a:cubicBezTo>
                <a:close/>
                <a:moveTo>
                  <a:pt x="1419783" y="1514844"/>
                </a:moveTo>
                <a:lnTo>
                  <a:pt x="1422018" y="1513081"/>
                </a:lnTo>
                <a:lnTo>
                  <a:pt x="1424034" y="1512275"/>
                </a:lnTo>
                <a:lnTo>
                  <a:pt x="1424518" y="1513405"/>
                </a:lnTo>
                <a:cubicBezTo>
                  <a:pt x="1425957" y="1514844"/>
                  <a:pt x="1425957" y="1514844"/>
                  <a:pt x="1420200" y="1514844"/>
                </a:cubicBezTo>
                <a:close/>
                <a:moveTo>
                  <a:pt x="1885925" y="1751448"/>
                </a:moveTo>
                <a:cubicBezTo>
                  <a:pt x="1885925" y="1745692"/>
                  <a:pt x="1888803" y="1742814"/>
                  <a:pt x="1891682" y="1741374"/>
                </a:cubicBezTo>
                <a:lnTo>
                  <a:pt x="1896429" y="1740188"/>
                </a:lnTo>
                <a:lnTo>
                  <a:pt x="1897439" y="1751448"/>
                </a:lnTo>
                <a:cubicBezTo>
                  <a:pt x="1897439" y="1751448"/>
                  <a:pt x="1897439" y="1751448"/>
                  <a:pt x="1885925" y="1751448"/>
                </a:cubicBezTo>
                <a:close/>
                <a:moveTo>
                  <a:pt x="2010847" y="1818227"/>
                </a:moveTo>
                <a:cubicBezTo>
                  <a:pt x="2022360" y="1807289"/>
                  <a:pt x="2022360" y="1807289"/>
                  <a:pt x="2022360" y="1795776"/>
                </a:cubicBezTo>
                <a:cubicBezTo>
                  <a:pt x="2022360" y="1795776"/>
                  <a:pt x="2022360" y="1798654"/>
                  <a:pt x="2023800" y="1801532"/>
                </a:cubicBezTo>
                <a:lnTo>
                  <a:pt x="2026547" y="1803102"/>
                </a:lnTo>
                <a:lnTo>
                  <a:pt x="2028117" y="1805850"/>
                </a:lnTo>
                <a:lnTo>
                  <a:pt x="2033298" y="1807144"/>
                </a:lnTo>
                <a:lnTo>
                  <a:pt x="2033298" y="1818227"/>
                </a:lnTo>
                <a:cubicBezTo>
                  <a:pt x="2022360" y="1818227"/>
                  <a:pt x="2022360" y="1818227"/>
                  <a:pt x="2010847" y="1818227"/>
                </a:cubicBezTo>
                <a:close/>
                <a:moveTo>
                  <a:pt x="1692497" y="1661067"/>
                </a:moveTo>
                <a:lnTo>
                  <a:pt x="1690944" y="1656731"/>
                </a:lnTo>
                <a:lnTo>
                  <a:pt x="1691057" y="1656749"/>
                </a:lnTo>
                <a:cubicBezTo>
                  <a:pt x="1692497" y="1658188"/>
                  <a:pt x="1692497" y="1661067"/>
                  <a:pt x="1692497" y="1661067"/>
                </a:cubicBezTo>
                <a:close/>
                <a:moveTo>
                  <a:pt x="1942341" y="1784838"/>
                </a:moveTo>
                <a:cubicBezTo>
                  <a:pt x="1931403" y="1784838"/>
                  <a:pt x="1942342" y="1762386"/>
                  <a:pt x="1919890" y="1762386"/>
                </a:cubicBezTo>
                <a:cubicBezTo>
                  <a:pt x="1931404" y="1750873"/>
                  <a:pt x="1931403" y="1773324"/>
                  <a:pt x="1942341" y="1761811"/>
                </a:cubicBezTo>
                <a:cubicBezTo>
                  <a:pt x="1953856" y="1773324"/>
                  <a:pt x="1942341" y="1773324"/>
                  <a:pt x="1942341" y="1773324"/>
                </a:cubicBezTo>
                <a:cubicBezTo>
                  <a:pt x="1942341" y="1773324"/>
                  <a:pt x="1942341" y="1773324"/>
                  <a:pt x="1942341" y="1784838"/>
                </a:cubicBezTo>
                <a:close/>
                <a:moveTo>
                  <a:pt x="1795544" y="1716907"/>
                </a:moveTo>
                <a:cubicBezTo>
                  <a:pt x="1795544" y="1705394"/>
                  <a:pt x="1795544" y="1694456"/>
                  <a:pt x="1795544" y="1705394"/>
                </a:cubicBezTo>
                <a:lnTo>
                  <a:pt x="1799627" y="1714344"/>
                </a:lnTo>
                <a:close/>
                <a:moveTo>
                  <a:pt x="1862898" y="1750873"/>
                </a:moveTo>
                <a:cubicBezTo>
                  <a:pt x="1862898" y="1750873"/>
                  <a:pt x="1874411" y="1739359"/>
                  <a:pt x="1862898" y="1739359"/>
                </a:cubicBezTo>
                <a:cubicBezTo>
                  <a:pt x="1871533" y="1739359"/>
                  <a:pt x="1867215" y="1726729"/>
                  <a:pt x="1869374" y="1720415"/>
                </a:cubicBezTo>
                <a:lnTo>
                  <a:pt x="1873939" y="1717237"/>
                </a:lnTo>
                <a:lnTo>
                  <a:pt x="1874412" y="1717483"/>
                </a:lnTo>
                <a:lnTo>
                  <a:pt x="1874411" y="1716910"/>
                </a:lnTo>
                <a:lnTo>
                  <a:pt x="1877074" y="1733890"/>
                </a:lnTo>
                <a:cubicBezTo>
                  <a:pt x="1877002" y="1739503"/>
                  <a:pt x="1874123" y="1745116"/>
                  <a:pt x="1862898" y="1750873"/>
                </a:cubicBezTo>
                <a:close/>
                <a:moveTo>
                  <a:pt x="1771940" y="1705969"/>
                </a:moveTo>
                <a:cubicBezTo>
                  <a:pt x="1760426" y="1695031"/>
                  <a:pt x="1771940" y="1683518"/>
                  <a:pt x="1771940" y="1683518"/>
                </a:cubicBezTo>
                <a:cubicBezTo>
                  <a:pt x="1794967" y="1683518"/>
                  <a:pt x="1771940" y="1694456"/>
                  <a:pt x="1771940" y="1705969"/>
                </a:cubicBezTo>
                <a:close/>
                <a:moveTo>
                  <a:pt x="2090290" y="1863706"/>
                </a:moveTo>
                <a:cubicBezTo>
                  <a:pt x="2090290" y="1863706"/>
                  <a:pt x="2090290" y="1863706"/>
                  <a:pt x="2090290" y="1852193"/>
                </a:cubicBezTo>
                <a:cubicBezTo>
                  <a:pt x="2090290" y="1852193"/>
                  <a:pt x="2112743" y="1874644"/>
                  <a:pt x="2090290" y="1863706"/>
                </a:cubicBezTo>
                <a:close/>
                <a:moveTo>
                  <a:pt x="1680983" y="1661066"/>
                </a:moveTo>
                <a:cubicBezTo>
                  <a:pt x="1680983" y="1638616"/>
                  <a:pt x="1692497" y="1650129"/>
                  <a:pt x="1692496" y="1638615"/>
                </a:cubicBezTo>
                <a:cubicBezTo>
                  <a:pt x="1701132" y="1638615"/>
                  <a:pt x="1690661" y="1644768"/>
                  <a:pt x="1689501" y="1652701"/>
                </a:cubicBezTo>
                <a:lnTo>
                  <a:pt x="1690944" y="1656731"/>
                </a:lnTo>
                <a:lnTo>
                  <a:pt x="1687639" y="1656209"/>
                </a:lnTo>
                <a:cubicBezTo>
                  <a:pt x="1686020" y="1656749"/>
                  <a:pt x="1683861" y="1658188"/>
                  <a:pt x="1680983" y="1661066"/>
                </a:cubicBezTo>
                <a:close/>
                <a:moveTo>
                  <a:pt x="2139277" y="1892058"/>
                </a:moveTo>
                <a:cubicBezTo>
                  <a:pt x="2137173" y="1890619"/>
                  <a:pt x="2135769" y="1888460"/>
                  <a:pt x="2135769" y="1885582"/>
                </a:cubicBezTo>
                <a:cubicBezTo>
                  <a:pt x="2147283" y="1885582"/>
                  <a:pt x="2135769" y="1885582"/>
                  <a:pt x="2147283" y="1885582"/>
                </a:cubicBezTo>
                <a:cubicBezTo>
                  <a:pt x="2147283" y="1885582"/>
                  <a:pt x="2147284" y="1874644"/>
                  <a:pt x="2158221" y="1885582"/>
                </a:cubicBezTo>
                <a:cubicBezTo>
                  <a:pt x="2158221" y="1894217"/>
                  <a:pt x="2145592" y="1896376"/>
                  <a:pt x="2139277" y="1892058"/>
                </a:cubicBezTo>
                <a:close/>
                <a:moveTo>
                  <a:pt x="1737976" y="1694456"/>
                </a:moveTo>
                <a:cubicBezTo>
                  <a:pt x="1727038" y="1683518"/>
                  <a:pt x="1737975" y="1672005"/>
                  <a:pt x="1715524" y="1672005"/>
                </a:cubicBezTo>
                <a:cubicBezTo>
                  <a:pt x="1715524" y="1672005"/>
                  <a:pt x="1715524" y="1672005"/>
                  <a:pt x="1704010" y="1672005"/>
                </a:cubicBezTo>
                <a:cubicBezTo>
                  <a:pt x="1715524" y="1661066"/>
                  <a:pt x="1715524" y="1661066"/>
                  <a:pt x="1704011" y="1648977"/>
                </a:cubicBezTo>
                <a:cubicBezTo>
                  <a:pt x="1715524" y="1648977"/>
                  <a:pt x="1715524" y="1648977"/>
                  <a:pt x="1715524" y="1648977"/>
                </a:cubicBezTo>
                <a:cubicBezTo>
                  <a:pt x="1715524" y="1648977"/>
                  <a:pt x="1715524" y="1648977"/>
                  <a:pt x="1727038" y="1648977"/>
                </a:cubicBezTo>
                <a:cubicBezTo>
                  <a:pt x="1727038" y="1660492"/>
                  <a:pt x="1715524" y="1648977"/>
                  <a:pt x="1715524" y="1660491"/>
                </a:cubicBezTo>
                <a:cubicBezTo>
                  <a:pt x="1726462" y="1660491"/>
                  <a:pt x="1726462" y="1672005"/>
                  <a:pt x="1737975" y="1672005"/>
                </a:cubicBezTo>
                <a:cubicBezTo>
                  <a:pt x="1737975" y="1683518"/>
                  <a:pt x="1749490" y="1683518"/>
                  <a:pt x="1749489" y="1672005"/>
                </a:cubicBezTo>
                <a:cubicBezTo>
                  <a:pt x="1760427" y="1682943"/>
                  <a:pt x="1737975" y="1682943"/>
                  <a:pt x="1737976" y="1694456"/>
                </a:cubicBezTo>
                <a:close/>
                <a:moveTo>
                  <a:pt x="1465679" y="1559747"/>
                </a:moveTo>
                <a:cubicBezTo>
                  <a:pt x="1476617" y="1548809"/>
                  <a:pt x="1465679" y="1548809"/>
                  <a:pt x="1477192" y="1537296"/>
                </a:cubicBezTo>
                <a:cubicBezTo>
                  <a:pt x="1465679" y="1525782"/>
                  <a:pt x="1465679" y="1537295"/>
                  <a:pt x="1465679" y="1525782"/>
                </a:cubicBezTo>
                <a:cubicBezTo>
                  <a:pt x="1459922" y="1525782"/>
                  <a:pt x="1457044" y="1534274"/>
                  <a:pt x="1455605" y="1541325"/>
                </a:cubicBezTo>
                <a:lnTo>
                  <a:pt x="1454578" y="1548059"/>
                </a:lnTo>
                <a:lnTo>
                  <a:pt x="1454166" y="1548234"/>
                </a:lnTo>
                <a:cubicBezTo>
                  <a:pt x="1454166" y="1551112"/>
                  <a:pt x="1454166" y="1551148"/>
                  <a:pt x="1454346" y="1549583"/>
                </a:cubicBezTo>
                <a:lnTo>
                  <a:pt x="1454578" y="1548059"/>
                </a:lnTo>
                <a:lnTo>
                  <a:pt x="1460821" y="1545418"/>
                </a:lnTo>
                <a:cubicBezTo>
                  <a:pt x="1465679" y="1547118"/>
                  <a:pt x="1465679" y="1559747"/>
                  <a:pt x="1465679" y="1559747"/>
                </a:cubicBezTo>
                <a:close/>
                <a:moveTo>
                  <a:pt x="1715524" y="1683518"/>
                </a:moveTo>
                <a:lnTo>
                  <a:pt x="1715524" y="1672005"/>
                </a:lnTo>
                <a:cubicBezTo>
                  <a:pt x="1715524" y="1683518"/>
                  <a:pt x="1715524" y="1683518"/>
                  <a:pt x="1715524" y="1683518"/>
                </a:cubicBezTo>
                <a:close/>
                <a:moveTo>
                  <a:pt x="1510583" y="1582198"/>
                </a:moveTo>
                <a:cubicBezTo>
                  <a:pt x="1533609" y="1582198"/>
                  <a:pt x="1522096" y="1559747"/>
                  <a:pt x="1522096" y="1559747"/>
                </a:cubicBezTo>
                <a:cubicBezTo>
                  <a:pt x="1522097" y="1571260"/>
                  <a:pt x="1533609" y="1571260"/>
                  <a:pt x="1533609" y="1571260"/>
                </a:cubicBezTo>
                <a:lnTo>
                  <a:pt x="1545122" y="1571260"/>
                </a:lnTo>
                <a:cubicBezTo>
                  <a:pt x="1545123" y="1559747"/>
                  <a:pt x="1556637" y="1559747"/>
                  <a:pt x="1545122" y="1547658"/>
                </a:cubicBezTo>
                <a:lnTo>
                  <a:pt x="1533609" y="1547659"/>
                </a:lnTo>
                <a:lnTo>
                  <a:pt x="1538420" y="1556079"/>
                </a:lnTo>
                <a:lnTo>
                  <a:pt x="1533609" y="1559172"/>
                </a:lnTo>
                <a:cubicBezTo>
                  <a:pt x="1522096" y="1536720"/>
                  <a:pt x="1545122" y="1548233"/>
                  <a:pt x="1533610" y="1536721"/>
                </a:cubicBezTo>
                <a:lnTo>
                  <a:pt x="1533609" y="1525206"/>
                </a:lnTo>
                <a:cubicBezTo>
                  <a:pt x="1522096" y="1525206"/>
                  <a:pt x="1533610" y="1536721"/>
                  <a:pt x="1522096" y="1536720"/>
                </a:cubicBezTo>
                <a:cubicBezTo>
                  <a:pt x="1519218" y="1536721"/>
                  <a:pt x="1517779" y="1536001"/>
                  <a:pt x="1517239" y="1534921"/>
                </a:cubicBezTo>
                <a:lnTo>
                  <a:pt x="1517456" y="1533326"/>
                </a:lnTo>
                <a:lnTo>
                  <a:pt x="1522096" y="1525206"/>
                </a:lnTo>
                <a:cubicBezTo>
                  <a:pt x="1522096" y="1525206"/>
                  <a:pt x="1519217" y="1528085"/>
                  <a:pt x="1517778" y="1530963"/>
                </a:cubicBezTo>
                <a:lnTo>
                  <a:pt x="1517456" y="1533326"/>
                </a:lnTo>
                <a:lnTo>
                  <a:pt x="1516340" y="1535281"/>
                </a:lnTo>
                <a:cubicBezTo>
                  <a:pt x="1513461" y="1536720"/>
                  <a:pt x="1510583" y="1536721"/>
                  <a:pt x="1510583" y="1536721"/>
                </a:cubicBezTo>
                <a:cubicBezTo>
                  <a:pt x="1522096" y="1536720"/>
                  <a:pt x="1522096" y="1548234"/>
                  <a:pt x="1522096" y="1548234"/>
                </a:cubicBezTo>
                <a:cubicBezTo>
                  <a:pt x="1522096" y="1559172"/>
                  <a:pt x="1510583" y="1570685"/>
                  <a:pt x="1510583" y="1570685"/>
                </a:cubicBezTo>
                <a:lnTo>
                  <a:pt x="1522096" y="1570685"/>
                </a:lnTo>
                <a:cubicBezTo>
                  <a:pt x="1522096" y="1570685"/>
                  <a:pt x="1510583" y="1570685"/>
                  <a:pt x="1510583" y="1582198"/>
                </a:cubicBezTo>
                <a:close/>
                <a:moveTo>
                  <a:pt x="1579087" y="1616164"/>
                </a:moveTo>
                <a:cubicBezTo>
                  <a:pt x="1579087" y="1605226"/>
                  <a:pt x="1579087" y="1605226"/>
                  <a:pt x="1579087" y="1593712"/>
                </a:cubicBezTo>
                <a:cubicBezTo>
                  <a:pt x="1579087" y="1593712"/>
                  <a:pt x="1567574" y="1582198"/>
                  <a:pt x="1567574" y="1593713"/>
                </a:cubicBezTo>
                <a:cubicBezTo>
                  <a:pt x="1579087" y="1593712"/>
                  <a:pt x="1567574" y="1616164"/>
                  <a:pt x="1579087" y="1616164"/>
                </a:cubicBezTo>
                <a:close/>
                <a:moveTo>
                  <a:pt x="1215626" y="1436527"/>
                </a:moveTo>
                <a:lnTo>
                  <a:pt x="1215445" y="1436256"/>
                </a:lnTo>
                <a:lnTo>
                  <a:pt x="1215834" y="1435976"/>
                </a:lnTo>
                <a:close/>
                <a:moveTo>
                  <a:pt x="1687639" y="1670781"/>
                </a:moveTo>
                <a:cubicBezTo>
                  <a:pt x="1686021" y="1667543"/>
                  <a:pt x="1692497" y="1661067"/>
                  <a:pt x="1692497" y="1661067"/>
                </a:cubicBezTo>
                <a:lnTo>
                  <a:pt x="1692496" y="1672580"/>
                </a:lnTo>
                <a:cubicBezTo>
                  <a:pt x="1689618" y="1672580"/>
                  <a:pt x="1688179" y="1671860"/>
                  <a:pt x="1687639" y="1670781"/>
                </a:cubicBezTo>
                <a:close/>
                <a:moveTo>
                  <a:pt x="1292876" y="1475752"/>
                </a:moveTo>
                <a:cubicBezTo>
                  <a:pt x="1296393" y="1478756"/>
                  <a:pt x="1300603" y="1480879"/>
                  <a:pt x="1306216" y="1480879"/>
                </a:cubicBezTo>
                <a:cubicBezTo>
                  <a:pt x="1306217" y="1469941"/>
                  <a:pt x="1317729" y="1469942"/>
                  <a:pt x="1316578" y="1469365"/>
                </a:cubicBezTo>
                <a:cubicBezTo>
                  <a:pt x="1316579" y="1480879"/>
                  <a:pt x="1316579" y="1480879"/>
                  <a:pt x="1328092" y="1480879"/>
                </a:cubicBezTo>
                <a:cubicBezTo>
                  <a:pt x="1328092" y="1469942"/>
                  <a:pt x="1316578" y="1469941"/>
                  <a:pt x="1316578" y="1458428"/>
                </a:cubicBezTo>
                <a:cubicBezTo>
                  <a:pt x="1305639" y="1458427"/>
                  <a:pt x="1305639" y="1469942"/>
                  <a:pt x="1294127" y="1469942"/>
                </a:cubicBezTo>
                <a:cubicBezTo>
                  <a:pt x="1294127" y="1469942"/>
                  <a:pt x="1291249" y="1469942"/>
                  <a:pt x="1288370" y="1468502"/>
                </a:cubicBezTo>
                <a:lnTo>
                  <a:pt x="1282612" y="1458428"/>
                </a:lnTo>
                <a:lnTo>
                  <a:pt x="1283189" y="1458428"/>
                </a:lnTo>
                <a:lnTo>
                  <a:pt x="1283117" y="1458301"/>
                </a:lnTo>
                <a:lnTo>
                  <a:pt x="1288369" y="1456988"/>
                </a:lnTo>
                <a:cubicBezTo>
                  <a:pt x="1288369" y="1455549"/>
                  <a:pt x="1288369" y="1452671"/>
                  <a:pt x="1294126" y="1446914"/>
                </a:cubicBezTo>
                <a:cubicBezTo>
                  <a:pt x="1283189" y="1446914"/>
                  <a:pt x="1271676" y="1446914"/>
                  <a:pt x="1271676" y="1446914"/>
                </a:cubicBezTo>
                <a:cubicBezTo>
                  <a:pt x="1271676" y="1446914"/>
                  <a:pt x="1274554" y="1446914"/>
                  <a:pt x="1277432" y="1448353"/>
                </a:cubicBezTo>
                <a:lnTo>
                  <a:pt x="1283117" y="1458301"/>
                </a:lnTo>
                <a:lnTo>
                  <a:pt x="1282613" y="1458427"/>
                </a:lnTo>
                <a:lnTo>
                  <a:pt x="1282612" y="1458428"/>
                </a:lnTo>
                <a:lnTo>
                  <a:pt x="1275919" y="1458428"/>
                </a:lnTo>
                <a:lnTo>
                  <a:pt x="1274401" y="1457079"/>
                </a:lnTo>
                <a:cubicBezTo>
                  <a:pt x="1270812" y="1455513"/>
                  <a:pt x="1266495" y="1455549"/>
                  <a:pt x="1260738" y="1458427"/>
                </a:cubicBezTo>
                <a:cubicBezTo>
                  <a:pt x="1260738" y="1458427"/>
                  <a:pt x="1263616" y="1458428"/>
                  <a:pt x="1267861" y="1458427"/>
                </a:cubicBezTo>
                <a:lnTo>
                  <a:pt x="1275919" y="1458428"/>
                </a:lnTo>
                <a:lnTo>
                  <a:pt x="1283693" y="1465336"/>
                </a:lnTo>
                <a:cubicBezTo>
                  <a:pt x="1286535" y="1468862"/>
                  <a:pt x="1289359" y="1472748"/>
                  <a:pt x="1292876" y="1475752"/>
                </a:cubicBezTo>
                <a:close/>
                <a:moveTo>
                  <a:pt x="1409730" y="1537548"/>
                </a:moveTo>
                <a:cubicBezTo>
                  <a:pt x="1408831" y="1537009"/>
                  <a:pt x="1408111" y="1535569"/>
                  <a:pt x="1408112" y="1532691"/>
                </a:cubicBezTo>
                <a:cubicBezTo>
                  <a:pt x="1416747" y="1532691"/>
                  <a:pt x="1412429" y="1539167"/>
                  <a:pt x="1409730" y="1537548"/>
                </a:cubicBezTo>
                <a:close/>
                <a:moveTo>
                  <a:pt x="1412769" y="1544203"/>
                </a:moveTo>
                <a:lnTo>
                  <a:pt x="1411268" y="1541388"/>
                </a:lnTo>
                <a:cubicBezTo>
                  <a:pt x="1411673" y="1540822"/>
                  <a:pt x="1413868" y="1541469"/>
                  <a:pt x="1419624" y="1544204"/>
                </a:cubicBezTo>
                <a:close/>
                <a:moveTo>
                  <a:pt x="1272251" y="1481455"/>
                </a:moveTo>
                <a:cubicBezTo>
                  <a:pt x="1283764" y="1481455"/>
                  <a:pt x="1272251" y="1481455"/>
                  <a:pt x="1283764" y="1481455"/>
                </a:cubicBezTo>
                <a:cubicBezTo>
                  <a:pt x="1283764" y="1481455"/>
                  <a:pt x="1283765" y="1469941"/>
                  <a:pt x="1272251" y="1469941"/>
                </a:cubicBezTo>
                <a:cubicBezTo>
                  <a:pt x="1272251" y="1469941"/>
                  <a:pt x="1272251" y="1469941"/>
                  <a:pt x="1272251" y="1481455"/>
                </a:cubicBezTo>
                <a:close/>
                <a:moveTo>
                  <a:pt x="1806481" y="1750873"/>
                </a:moveTo>
                <a:lnTo>
                  <a:pt x="1806481" y="1728421"/>
                </a:lnTo>
                <a:cubicBezTo>
                  <a:pt x="1806481" y="1722664"/>
                  <a:pt x="1803602" y="1719786"/>
                  <a:pt x="1800796" y="1716907"/>
                </a:cubicBezTo>
                <a:lnTo>
                  <a:pt x="1799627" y="1714344"/>
                </a:lnTo>
                <a:lnTo>
                  <a:pt x="1806553" y="1709999"/>
                </a:lnTo>
                <a:lnTo>
                  <a:pt x="1817419" y="1695237"/>
                </a:lnTo>
                <a:lnTo>
                  <a:pt x="1817419" y="1697993"/>
                </a:lnTo>
                <a:lnTo>
                  <a:pt x="1813677" y="1721009"/>
                </a:lnTo>
                <a:cubicBezTo>
                  <a:pt x="1812238" y="1727989"/>
                  <a:pt x="1812238" y="1733602"/>
                  <a:pt x="1817994" y="1739359"/>
                </a:cubicBezTo>
                <a:cubicBezTo>
                  <a:pt x="1817994" y="1750873"/>
                  <a:pt x="1806481" y="1739359"/>
                  <a:pt x="1806481" y="1750873"/>
                </a:cubicBezTo>
                <a:close/>
                <a:moveTo>
                  <a:pt x="1357451" y="1534418"/>
                </a:moveTo>
                <a:cubicBezTo>
                  <a:pt x="1360330" y="1534417"/>
                  <a:pt x="1363208" y="1531539"/>
                  <a:pt x="1363208" y="1525782"/>
                </a:cubicBezTo>
                <a:cubicBezTo>
                  <a:pt x="1363208" y="1525782"/>
                  <a:pt x="1351694" y="1514269"/>
                  <a:pt x="1351695" y="1525782"/>
                </a:cubicBezTo>
                <a:cubicBezTo>
                  <a:pt x="1351694" y="1531539"/>
                  <a:pt x="1354573" y="1534418"/>
                  <a:pt x="1357451" y="1534418"/>
                </a:cubicBezTo>
                <a:close/>
                <a:moveTo>
                  <a:pt x="1210977" y="1468142"/>
                </a:moveTo>
                <a:cubicBezTo>
                  <a:pt x="1211517" y="1469222"/>
                  <a:pt x="1212956" y="1469941"/>
                  <a:pt x="1215834" y="1469942"/>
                </a:cubicBezTo>
                <a:cubicBezTo>
                  <a:pt x="1215834" y="1469942"/>
                  <a:pt x="1226772" y="1447489"/>
                  <a:pt x="1215835" y="1458427"/>
                </a:cubicBezTo>
                <a:cubicBezTo>
                  <a:pt x="1210078" y="1452959"/>
                  <a:pt x="1210077" y="1450224"/>
                  <a:pt x="1211516" y="1447417"/>
                </a:cubicBezTo>
                <a:lnTo>
                  <a:pt x="1215626" y="1436527"/>
                </a:lnTo>
                <a:lnTo>
                  <a:pt x="1221015" y="1444611"/>
                </a:lnTo>
                <a:cubicBezTo>
                  <a:pt x="1223893" y="1444611"/>
                  <a:pt x="1226772" y="1441732"/>
                  <a:pt x="1226772" y="1435976"/>
                </a:cubicBezTo>
                <a:cubicBezTo>
                  <a:pt x="1226772" y="1435976"/>
                  <a:pt x="1215834" y="1425038"/>
                  <a:pt x="1215258" y="1435976"/>
                </a:cubicBezTo>
                <a:lnTo>
                  <a:pt x="1215445" y="1436256"/>
                </a:lnTo>
                <a:lnTo>
                  <a:pt x="1200291" y="1447202"/>
                </a:lnTo>
                <a:cubicBezTo>
                  <a:pt x="1196117" y="1452815"/>
                  <a:pt x="1193382" y="1458428"/>
                  <a:pt x="1193382" y="1458428"/>
                </a:cubicBezTo>
                <a:cubicBezTo>
                  <a:pt x="1193382" y="1458428"/>
                  <a:pt x="1204321" y="1458427"/>
                  <a:pt x="1215835" y="1458427"/>
                </a:cubicBezTo>
                <a:cubicBezTo>
                  <a:pt x="1215835" y="1458427"/>
                  <a:pt x="1209358" y="1464904"/>
                  <a:pt x="1210977" y="1468142"/>
                </a:cubicBezTo>
                <a:close/>
                <a:moveTo>
                  <a:pt x="1317730" y="1525782"/>
                </a:moveTo>
                <a:cubicBezTo>
                  <a:pt x="1329243" y="1525782"/>
                  <a:pt x="1329243" y="1514844"/>
                  <a:pt x="1329243" y="1503331"/>
                </a:cubicBezTo>
                <a:cubicBezTo>
                  <a:pt x="1317730" y="1503331"/>
                  <a:pt x="1317730" y="1525782"/>
                  <a:pt x="1317730" y="1525782"/>
                </a:cubicBezTo>
                <a:close/>
                <a:moveTo>
                  <a:pt x="1437787" y="1588531"/>
                </a:moveTo>
                <a:lnTo>
                  <a:pt x="1441102" y="1586151"/>
                </a:lnTo>
                <a:lnTo>
                  <a:pt x="1442076" y="1588531"/>
                </a:lnTo>
                <a:close/>
                <a:moveTo>
                  <a:pt x="1602979" y="1671141"/>
                </a:moveTo>
                <a:cubicBezTo>
                  <a:pt x="1601540" y="1669702"/>
                  <a:pt x="1601539" y="1666823"/>
                  <a:pt x="1601539" y="1661066"/>
                </a:cubicBezTo>
                <a:cubicBezTo>
                  <a:pt x="1601539" y="1661066"/>
                  <a:pt x="1601539" y="1661066"/>
                  <a:pt x="1613053" y="1661067"/>
                </a:cubicBezTo>
                <a:cubicBezTo>
                  <a:pt x="1613053" y="1672005"/>
                  <a:pt x="1601540" y="1672005"/>
                  <a:pt x="1613053" y="1672580"/>
                </a:cubicBezTo>
                <a:cubicBezTo>
                  <a:pt x="1607297" y="1672580"/>
                  <a:pt x="1604418" y="1672580"/>
                  <a:pt x="1602979" y="1671141"/>
                </a:cubicBezTo>
                <a:close/>
                <a:moveTo>
                  <a:pt x="1393143" y="1568454"/>
                </a:moveTo>
                <a:cubicBezTo>
                  <a:pt x="1400195" y="1571260"/>
                  <a:pt x="1408687" y="1571261"/>
                  <a:pt x="1408687" y="1571261"/>
                </a:cubicBezTo>
                <a:cubicBezTo>
                  <a:pt x="1397173" y="1559747"/>
                  <a:pt x="1397173" y="1559747"/>
                  <a:pt x="1397748" y="1548809"/>
                </a:cubicBezTo>
                <a:cubicBezTo>
                  <a:pt x="1397748" y="1548809"/>
                  <a:pt x="1397748" y="1548809"/>
                  <a:pt x="1386234" y="1548809"/>
                </a:cubicBezTo>
                <a:cubicBezTo>
                  <a:pt x="1380478" y="1560035"/>
                  <a:pt x="1386091" y="1565647"/>
                  <a:pt x="1393143" y="1568454"/>
                </a:cubicBezTo>
                <a:close/>
                <a:moveTo>
                  <a:pt x="1737975" y="1739359"/>
                </a:moveTo>
                <a:cubicBezTo>
                  <a:pt x="1737975" y="1716907"/>
                  <a:pt x="1737975" y="1705969"/>
                  <a:pt x="1715524" y="1694456"/>
                </a:cubicBezTo>
                <a:cubicBezTo>
                  <a:pt x="1749490" y="1694456"/>
                  <a:pt x="1749489" y="1705969"/>
                  <a:pt x="1760427" y="1739358"/>
                </a:cubicBezTo>
                <a:cubicBezTo>
                  <a:pt x="1749490" y="1727846"/>
                  <a:pt x="1749489" y="1750873"/>
                  <a:pt x="1737975" y="1739359"/>
                </a:cubicBezTo>
                <a:close/>
                <a:moveTo>
                  <a:pt x="1813030" y="1782031"/>
                </a:moveTo>
                <a:cubicBezTo>
                  <a:pt x="1808784" y="1779225"/>
                  <a:pt x="1805906" y="1773612"/>
                  <a:pt x="1805906" y="1762386"/>
                </a:cubicBezTo>
                <a:cubicBezTo>
                  <a:pt x="1817419" y="1773900"/>
                  <a:pt x="1817419" y="1773900"/>
                  <a:pt x="1817419" y="1762386"/>
                </a:cubicBezTo>
                <a:cubicBezTo>
                  <a:pt x="1817419" y="1773324"/>
                  <a:pt x="1828932" y="1773324"/>
                  <a:pt x="1828357" y="1784838"/>
                </a:cubicBezTo>
                <a:cubicBezTo>
                  <a:pt x="1822888" y="1784837"/>
                  <a:pt x="1817275" y="1784837"/>
                  <a:pt x="1813030" y="1782031"/>
                </a:cubicBezTo>
                <a:close/>
                <a:moveTo>
                  <a:pt x="1567574" y="1661067"/>
                </a:moveTo>
                <a:lnTo>
                  <a:pt x="1567575" y="1658441"/>
                </a:lnTo>
                <a:lnTo>
                  <a:pt x="1569488" y="1658579"/>
                </a:lnTo>
                <a:close/>
                <a:moveTo>
                  <a:pt x="1351911" y="1557013"/>
                </a:moveTo>
                <a:cubicBezTo>
                  <a:pt x="1349104" y="1557013"/>
                  <a:pt x="1346226" y="1554278"/>
                  <a:pt x="1351695" y="1548809"/>
                </a:cubicBezTo>
                <a:cubicBezTo>
                  <a:pt x="1357452" y="1554278"/>
                  <a:pt x="1354717" y="1557013"/>
                  <a:pt x="1351911" y="1557013"/>
                </a:cubicBezTo>
                <a:close/>
                <a:moveTo>
                  <a:pt x="1306217" y="1537296"/>
                </a:moveTo>
                <a:cubicBezTo>
                  <a:pt x="1306216" y="1514844"/>
                  <a:pt x="1317730" y="1514844"/>
                  <a:pt x="1306217" y="1503331"/>
                </a:cubicBezTo>
                <a:cubicBezTo>
                  <a:pt x="1317730" y="1492393"/>
                  <a:pt x="1306216" y="1514844"/>
                  <a:pt x="1317730" y="1514844"/>
                </a:cubicBezTo>
                <a:cubicBezTo>
                  <a:pt x="1328667" y="1503331"/>
                  <a:pt x="1317729" y="1491817"/>
                  <a:pt x="1306217" y="1503331"/>
                </a:cubicBezTo>
                <a:cubicBezTo>
                  <a:pt x="1294703" y="1514269"/>
                  <a:pt x="1294703" y="1514269"/>
                  <a:pt x="1294702" y="1525782"/>
                </a:cubicBezTo>
                <a:cubicBezTo>
                  <a:pt x="1294702" y="1525782"/>
                  <a:pt x="1294703" y="1537296"/>
                  <a:pt x="1306217" y="1537296"/>
                </a:cubicBezTo>
                <a:close/>
                <a:moveTo>
                  <a:pt x="1426245" y="1598605"/>
                </a:moveTo>
                <a:cubicBezTo>
                  <a:pt x="1427684" y="1597166"/>
                  <a:pt x="1430563" y="1594288"/>
                  <a:pt x="1430563" y="1588531"/>
                </a:cubicBezTo>
                <a:cubicBezTo>
                  <a:pt x="1430563" y="1588531"/>
                  <a:pt x="1430563" y="1588531"/>
                  <a:pt x="1432002" y="1588531"/>
                </a:cubicBezTo>
                <a:lnTo>
                  <a:pt x="1437787" y="1588531"/>
                </a:lnTo>
                <a:lnTo>
                  <a:pt x="1437687" y="1588603"/>
                </a:lnTo>
                <a:cubicBezTo>
                  <a:pt x="1433441" y="1591409"/>
                  <a:pt x="1430563" y="1594288"/>
                  <a:pt x="1430563" y="1600045"/>
                </a:cubicBezTo>
                <a:cubicBezTo>
                  <a:pt x="1424806" y="1600044"/>
                  <a:pt x="1424806" y="1600044"/>
                  <a:pt x="1426245" y="1598605"/>
                </a:cubicBezTo>
                <a:close/>
                <a:moveTo>
                  <a:pt x="1681558" y="1728421"/>
                </a:moveTo>
                <a:cubicBezTo>
                  <a:pt x="1693072" y="1716907"/>
                  <a:pt x="1693072" y="1716907"/>
                  <a:pt x="1681558" y="1716907"/>
                </a:cubicBezTo>
                <a:cubicBezTo>
                  <a:pt x="1692496" y="1705969"/>
                  <a:pt x="1704011" y="1728421"/>
                  <a:pt x="1681558" y="1728421"/>
                </a:cubicBezTo>
                <a:close/>
                <a:moveTo>
                  <a:pt x="1659107" y="1717483"/>
                </a:moveTo>
                <a:cubicBezTo>
                  <a:pt x="1670045" y="1705969"/>
                  <a:pt x="1670045" y="1705969"/>
                  <a:pt x="1681558" y="1705969"/>
                </a:cubicBezTo>
                <a:cubicBezTo>
                  <a:pt x="1681558" y="1716907"/>
                  <a:pt x="1670045" y="1716907"/>
                  <a:pt x="1659107" y="1717483"/>
                </a:cubicBezTo>
                <a:close/>
                <a:moveTo>
                  <a:pt x="1783453" y="1784838"/>
                </a:moveTo>
                <a:cubicBezTo>
                  <a:pt x="1771940" y="1773324"/>
                  <a:pt x="1771940" y="1762386"/>
                  <a:pt x="1771940" y="1750873"/>
                </a:cubicBezTo>
                <a:cubicBezTo>
                  <a:pt x="1771940" y="1739359"/>
                  <a:pt x="1783453" y="1750873"/>
                  <a:pt x="1783453" y="1739935"/>
                </a:cubicBezTo>
                <a:cubicBezTo>
                  <a:pt x="1771940" y="1762386"/>
                  <a:pt x="1794968" y="1762386"/>
                  <a:pt x="1783453" y="1784838"/>
                </a:cubicBezTo>
                <a:close/>
                <a:moveTo>
                  <a:pt x="1386235" y="1593713"/>
                </a:moveTo>
                <a:cubicBezTo>
                  <a:pt x="1397173" y="1593712"/>
                  <a:pt x="1408687" y="1593713"/>
                  <a:pt x="1408111" y="1582775"/>
                </a:cubicBezTo>
                <a:cubicBezTo>
                  <a:pt x="1402642" y="1582774"/>
                  <a:pt x="1399908" y="1585653"/>
                  <a:pt x="1397102" y="1587092"/>
                </a:cubicBezTo>
                <a:lnTo>
                  <a:pt x="1386065" y="1582928"/>
                </a:lnTo>
                <a:lnTo>
                  <a:pt x="1386062" y="1582717"/>
                </a:lnTo>
                <a:lnTo>
                  <a:pt x="1395733" y="1581335"/>
                </a:lnTo>
                <a:cubicBezTo>
                  <a:pt x="1397174" y="1579896"/>
                  <a:pt x="1397173" y="1577017"/>
                  <a:pt x="1397173" y="1571260"/>
                </a:cubicBezTo>
                <a:cubicBezTo>
                  <a:pt x="1386235" y="1571261"/>
                  <a:pt x="1386234" y="1559747"/>
                  <a:pt x="1374721" y="1571260"/>
                </a:cubicBezTo>
                <a:cubicBezTo>
                  <a:pt x="1383356" y="1579464"/>
                  <a:pt x="1385515" y="1575362"/>
                  <a:pt x="1386055" y="1582271"/>
                </a:cubicBezTo>
                <a:lnTo>
                  <a:pt x="1386062" y="1582717"/>
                </a:lnTo>
                <a:lnTo>
                  <a:pt x="1385659" y="1582775"/>
                </a:lnTo>
                <a:lnTo>
                  <a:pt x="1386065" y="1582928"/>
                </a:lnTo>
                <a:close/>
                <a:moveTo>
                  <a:pt x="1749490" y="1784838"/>
                </a:moveTo>
                <a:lnTo>
                  <a:pt x="1749490" y="1773324"/>
                </a:lnTo>
                <a:cubicBezTo>
                  <a:pt x="1749490" y="1773324"/>
                  <a:pt x="1749490" y="1773324"/>
                  <a:pt x="1761003" y="1773324"/>
                </a:cubicBezTo>
                <a:cubicBezTo>
                  <a:pt x="1761003" y="1773324"/>
                  <a:pt x="1761003" y="1773324"/>
                  <a:pt x="1761002" y="1784837"/>
                </a:cubicBezTo>
                <a:cubicBezTo>
                  <a:pt x="1761002" y="1784837"/>
                  <a:pt x="1761002" y="1784837"/>
                  <a:pt x="1749490" y="1784838"/>
                </a:cubicBezTo>
                <a:close/>
                <a:moveTo>
                  <a:pt x="1351694" y="1604651"/>
                </a:moveTo>
                <a:cubicBezTo>
                  <a:pt x="1351694" y="1582198"/>
                  <a:pt x="1351694" y="1582198"/>
                  <a:pt x="1363208" y="1582198"/>
                </a:cubicBezTo>
                <a:cubicBezTo>
                  <a:pt x="1363208" y="1582198"/>
                  <a:pt x="1363208" y="1604650"/>
                  <a:pt x="1351694" y="1604651"/>
                </a:cubicBezTo>
                <a:close/>
                <a:moveTo>
                  <a:pt x="1771940" y="1818227"/>
                </a:moveTo>
                <a:lnTo>
                  <a:pt x="1771940" y="1818227"/>
                </a:lnTo>
                <a:cubicBezTo>
                  <a:pt x="1771940" y="1815492"/>
                  <a:pt x="1771939" y="1814845"/>
                  <a:pt x="1771940" y="1815232"/>
                </a:cubicBezTo>
                <a:close/>
                <a:moveTo>
                  <a:pt x="1226772" y="1548809"/>
                </a:moveTo>
                <a:cubicBezTo>
                  <a:pt x="1226772" y="1548809"/>
                  <a:pt x="1226772" y="1548809"/>
                  <a:pt x="1238285" y="1548809"/>
                </a:cubicBezTo>
                <a:cubicBezTo>
                  <a:pt x="1238285" y="1537871"/>
                  <a:pt x="1226772" y="1526358"/>
                  <a:pt x="1238286" y="1526358"/>
                </a:cubicBezTo>
                <a:cubicBezTo>
                  <a:pt x="1238286" y="1526358"/>
                  <a:pt x="1238285" y="1514844"/>
                  <a:pt x="1226772" y="1514844"/>
                </a:cubicBezTo>
                <a:cubicBezTo>
                  <a:pt x="1226772" y="1525783"/>
                  <a:pt x="1238285" y="1548809"/>
                  <a:pt x="1226772" y="1548809"/>
                </a:cubicBezTo>
                <a:close/>
                <a:moveTo>
                  <a:pt x="1635030" y="1759260"/>
                </a:moveTo>
                <a:lnTo>
                  <a:pt x="1630323" y="1745260"/>
                </a:lnTo>
                <a:cubicBezTo>
                  <a:pt x="1630323" y="1739647"/>
                  <a:pt x="1630323" y="1734178"/>
                  <a:pt x="1624566" y="1728997"/>
                </a:cubicBezTo>
                <a:cubicBezTo>
                  <a:pt x="1647018" y="1739935"/>
                  <a:pt x="1647019" y="1728997"/>
                  <a:pt x="1647019" y="1717484"/>
                </a:cubicBezTo>
                <a:cubicBezTo>
                  <a:pt x="1658532" y="1717483"/>
                  <a:pt x="1636081" y="1751448"/>
                  <a:pt x="1658532" y="1739935"/>
                </a:cubicBezTo>
                <a:cubicBezTo>
                  <a:pt x="1658532" y="1748138"/>
                  <a:pt x="1645903" y="1744037"/>
                  <a:pt x="1639589" y="1750945"/>
                </a:cubicBezTo>
                <a:lnTo>
                  <a:pt x="1636946" y="1759565"/>
                </a:lnTo>
                <a:lnTo>
                  <a:pt x="1636368" y="1759580"/>
                </a:lnTo>
                <a:close/>
                <a:moveTo>
                  <a:pt x="1500795" y="1694456"/>
                </a:moveTo>
                <a:cubicBezTo>
                  <a:pt x="1500795" y="1683518"/>
                  <a:pt x="1500795" y="1683518"/>
                  <a:pt x="1500795" y="1672004"/>
                </a:cubicBezTo>
                <a:cubicBezTo>
                  <a:pt x="1500795" y="1683518"/>
                  <a:pt x="1500795" y="1683518"/>
                  <a:pt x="1489282" y="1683518"/>
                </a:cubicBezTo>
                <a:cubicBezTo>
                  <a:pt x="1489282" y="1672005"/>
                  <a:pt x="1500220" y="1661067"/>
                  <a:pt x="1511734" y="1649553"/>
                </a:cubicBezTo>
                <a:cubicBezTo>
                  <a:pt x="1511734" y="1649553"/>
                  <a:pt x="1511734" y="1649553"/>
                  <a:pt x="1511733" y="1661067"/>
                </a:cubicBezTo>
                <a:cubicBezTo>
                  <a:pt x="1522671" y="1650129"/>
                  <a:pt x="1522671" y="1638615"/>
                  <a:pt x="1534185" y="1638615"/>
                </a:cubicBezTo>
                <a:cubicBezTo>
                  <a:pt x="1534185" y="1638615"/>
                  <a:pt x="1534184" y="1650129"/>
                  <a:pt x="1556637" y="1638615"/>
                </a:cubicBezTo>
                <a:cubicBezTo>
                  <a:pt x="1556637" y="1649553"/>
                  <a:pt x="1545123" y="1649554"/>
                  <a:pt x="1545122" y="1661066"/>
                </a:cubicBezTo>
                <a:cubicBezTo>
                  <a:pt x="1545123" y="1649554"/>
                  <a:pt x="1545123" y="1649554"/>
                  <a:pt x="1546274" y="1649554"/>
                </a:cubicBezTo>
                <a:cubicBezTo>
                  <a:pt x="1523247" y="1649553"/>
                  <a:pt x="1512309" y="1682943"/>
                  <a:pt x="1500795" y="1694456"/>
                </a:cubicBezTo>
                <a:close/>
                <a:moveTo>
                  <a:pt x="1601539" y="1751448"/>
                </a:moveTo>
                <a:cubicBezTo>
                  <a:pt x="1590602" y="1751448"/>
                  <a:pt x="1590602" y="1728421"/>
                  <a:pt x="1579087" y="1739935"/>
                </a:cubicBezTo>
                <a:cubicBezTo>
                  <a:pt x="1579088" y="1728997"/>
                  <a:pt x="1579087" y="1717483"/>
                  <a:pt x="1579087" y="1717483"/>
                </a:cubicBezTo>
                <a:cubicBezTo>
                  <a:pt x="1579087" y="1705969"/>
                  <a:pt x="1579087" y="1717483"/>
                  <a:pt x="1590602" y="1705969"/>
                </a:cubicBezTo>
                <a:cubicBezTo>
                  <a:pt x="1601540" y="1716908"/>
                  <a:pt x="1590602" y="1716907"/>
                  <a:pt x="1590602" y="1728997"/>
                </a:cubicBezTo>
                <a:cubicBezTo>
                  <a:pt x="1590602" y="1728997"/>
                  <a:pt x="1601540" y="1728997"/>
                  <a:pt x="1613053" y="1728997"/>
                </a:cubicBezTo>
                <a:cubicBezTo>
                  <a:pt x="1613052" y="1739935"/>
                  <a:pt x="1613053" y="1751448"/>
                  <a:pt x="1601539" y="1751448"/>
                </a:cubicBezTo>
                <a:close/>
                <a:moveTo>
                  <a:pt x="1249799" y="1582198"/>
                </a:moveTo>
                <a:cubicBezTo>
                  <a:pt x="1261313" y="1582198"/>
                  <a:pt x="1261313" y="1582198"/>
                  <a:pt x="1261313" y="1570685"/>
                </a:cubicBezTo>
                <a:cubicBezTo>
                  <a:pt x="1249800" y="1570685"/>
                  <a:pt x="1238862" y="1548234"/>
                  <a:pt x="1261313" y="1548234"/>
                </a:cubicBezTo>
                <a:cubicBezTo>
                  <a:pt x="1261313" y="1537295"/>
                  <a:pt x="1249800" y="1537296"/>
                  <a:pt x="1249799" y="1525782"/>
                </a:cubicBezTo>
                <a:cubicBezTo>
                  <a:pt x="1249799" y="1548809"/>
                  <a:pt x="1238285" y="1548809"/>
                  <a:pt x="1238285" y="1559747"/>
                </a:cubicBezTo>
                <a:cubicBezTo>
                  <a:pt x="1249800" y="1570685"/>
                  <a:pt x="1238285" y="1570685"/>
                  <a:pt x="1249799" y="1582198"/>
                </a:cubicBezTo>
                <a:close/>
                <a:moveTo>
                  <a:pt x="1771940" y="1841255"/>
                </a:moveTo>
                <a:cubicBezTo>
                  <a:pt x="1771940" y="1829740"/>
                  <a:pt x="1771940" y="1829740"/>
                  <a:pt x="1771940" y="1829740"/>
                </a:cubicBezTo>
                <a:cubicBezTo>
                  <a:pt x="1771940" y="1818227"/>
                  <a:pt x="1760427" y="1818227"/>
                  <a:pt x="1771940" y="1818227"/>
                </a:cubicBezTo>
                <a:cubicBezTo>
                  <a:pt x="1771940" y="1823984"/>
                  <a:pt x="1771939" y="1821249"/>
                  <a:pt x="1771940" y="1818443"/>
                </a:cubicBezTo>
                <a:lnTo>
                  <a:pt x="1771940" y="1818227"/>
                </a:lnTo>
                <a:lnTo>
                  <a:pt x="1780575" y="1825423"/>
                </a:lnTo>
                <a:cubicBezTo>
                  <a:pt x="1780575" y="1829740"/>
                  <a:pt x="1777696" y="1835497"/>
                  <a:pt x="1771940" y="1841255"/>
                </a:cubicBezTo>
                <a:close/>
                <a:moveTo>
                  <a:pt x="1442652" y="1683184"/>
                </a:moveTo>
                <a:lnTo>
                  <a:pt x="1442652" y="1682943"/>
                </a:lnTo>
                <a:lnTo>
                  <a:pt x="1442652" y="1683184"/>
                </a:lnTo>
                <a:close/>
                <a:moveTo>
                  <a:pt x="1442651" y="1683642"/>
                </a:moveTo>
                <a:lnTo>
                  <a:pt x="1442652" y="1683184"/>
                </a:lnTo>
                <a:lnTo>
                  <a:pt x="1443228" y="1682942"/>
                </a:lnTo>
                <a:close/>
                <a:moveTo>
                  <a:pt x="1386811" y="1658188"/>
                </a:moveTo>
                <a:lnTo>
                  <a:pt x="1386811" y="1658188"/>
                </a:lnTo>
                <a:lnTo>
                  <a:pt x="1386811" y="1658188"/>
                </a:lnTo>
                <a:close/>
                <a:moveTo>
                  <a:pt x="1414299" y="1672760"/>
                </a:moveTo>
                <a:cubicBezTo>
                  <a:pt x="1413579" y="1673300"/>
                  <a:pt x="1412140" y="1672580"/>
                  <a:pt x="1409262" y="1669701"/>
                </a:cubicBezTo>
                <a:cubicBezTo>
                  <a:pt x="1420775" y="1658188"/>
                  <a:pt x="1409262" y="1669701"/>
                  <a:pt x="1409262" y="1658188"/>
                </a:cubicBezTo>
                <a:cubicBezTo>
                  <a:pt x="1403794" y="1652432"/>
                  <a:pt x="1401059" y="1652431"/>
                  <a:pt x="1398253" y="1653871"/>
                </a:cubicBezTo>
                <a:lnTo>
                  <a:pt x="1386811" y="1658188"/>
                </a:lnTo>
                <a:lnTo>
                  <a:pt x="1386812" y="1656542"/>
                </a:lnTo>
                <a:cubicBezTo>
                  <a:pt x="1386812" y="1646531"/>
                  <a:pt x="1386812" y="1644372"/>
                  <a:pt x="1386812" y="1635737"/>
                </a:cubicBezTo>
                <a:lnTo>
                  <a:pt x="1398325" y="1635737"/>
                </a:lnTo>
                <a:cubicBezTo>
                  <a:pt x="1398325" y="1635737"/>
                  <a:pt x="1398325" y="1635737"/>
                  <a:pt x="1398325" y="1647251"/>
                </a:cubicBezTo>
                <a:cubicBezTo>
                  <a:pt x="1409838" y="1647250"/>
                  <a:pt x="1420775" y="1658188"/>
                  <a:pt x="1432289" y="1635737"/>
                </a:cubicBezTo>
                <a:cubicBezTo>
                  <a:pt x="1443803" y="1624223"/>
                  <a:pt x="1432290" y="1647250"/>
                  <a:pt x="1443803" y="1635737"/>
                </a:cubicBezTo>
                <a:cubicBezTo>
                  <a:pt x="1432289" y="1635737"/>
                  <a:pt x="1421352" y="1658188"/>
                  <a:pt x="1443803" y="1658188"/>
                </a:cubicBezTo>
                <a:cubicBezTo>
                  <a:pt x="1443803" y="1669702"/>
                  <a:pt x="1443803" y="1669702"/>
                  <a:pt x="1432290" y="1669701"/>
                </a:cubicBezTo>
                <a:cubicBezTo>
                  <a:pt x="1432290" y="1658188"/>
                  <a:pt x="1420776" y="1669702"/>
                  <a:pt x="1420775" y="1658188"/>
                </a:cubicBezTo>
                <a:cubicBezTo>
                  <a:pt x="1412140" y="1658188"/>
                  <a:pt x="1416458" y="1671141"/>
                  <a:pt x="1414299" y="1672760"/>
                </a:cubicBezTo>
                <a:close/>
                <a:moveTo>
                  <a:pt x="1442651" y="1689694"/>
                </a:moveTo>
                <a:lnTo>
                  <a:pt x="1442651" y="1689694"/>
                </a:lnTo>
                <a:lnTo>
                  <a:pt x="1442652" y="1684382"/>
                </a:lnTo>
                <a:lnTo>
                  <a:pt x="1442651" y="1683642"/>
                </a:lnTo>
                <a:lnTo>
                  <a:pt x="1442651" y="1683642"/>
                </a:lnTo>
                <a:close/>
                <a:moveTo>
                  <a:pt x="1451404" y="1697514"/>
                </a:moveTo>
                <a:lnTo>
                  <a:pt x="1450289" y="1696746"/>
                </a:lnTo>
                <a:lnTo>
                  <a:pt x="1450424" y="1695895"/>
                </a:lnTo>
                <a:cubicBezTo>
                  <a:pt x="1451863" y="1694456"/>
                  <a:pt x="1454741" y="1694456"/>
                  <a:pt x="1454741" y="1694456"/>
                </a:cubicBezTo>
                <a:cubicBezTo>
                  <a:pt x="1454741" y="1697334"/>
                  <a:pt x="1453337" y="1698054"/>
                  <a:pt x="1451404" y="1697514"/>
                </a:cubicBezTo>
                <a:close/>
                <a:moveTo>
                  <a:pt x="1828933" y="1885582"/>
                </a:moveTo>
                <a:cubicBezTo>
                  <a:pt x="1828932" y="1874644"/>
                  <a:pt x="1817419" y="1874644"/>
                  <a:pt x="1840446" y="1874068"/>
                </a:cubicBezTo>
                <a:cubicBezTo>
                  <a:pt x="1840446" y="1874068"/>
                  <a:pt x="1840446" y="1874068"/>
                  <a:pt x="1828933" y="1885582"/>
                </a:cubicBezTo>
                <a:close/>
                <a:moveTo>
                  <a:pt x="1488130" y="1716907"/>
                </a:moveTo>
                <a:cubicBezTo>
                  <a:pt x="1488130" y="1705969"/>
                  <a:pt x="1488130" y="1705969"/>
                  <a:pt x="1488130" y="1693881"/>
                </a:cubicBezTo>
                <a:cubicBezTo>
                  <a:pt x="1488131" y="1705394"/>
                  <a:pt x="1499645" y="1705394"/>
                  <a:pt x="1499645" y="1705394"/>
                </a:cubicBezTo>
                <a:cubicBezTo>
                  <a:pt x="1499644" y="1716907"/>
                  <a:pt x="1488130" y="1716907"/>
                  <a:pt x="1488130" y="1716907"/>
                </a:cubicBezTo>
                <a:close/>
                <a:moveTo>
                  <a:pt x="1120020" y="1535497"/>
                </a:moveTo>
                <a:cubicBezTo>
                  <a:pt x="1120559" y="1536576"/>
                  <a:pt x="1121998" y="1537296"/>
                  <a:pt x="1124877" y="1537296"/>
                </a:cubicBezTo>
                <a:cubicBezTo>
                  <a:pt x="1124877" y="1525782"/>
                  <a:pt x="1136391" y="1525782"/>
                  <a:pt x="1124877" y="1525782"/>
                </a:cubicBezTo>
                <a:cubicBezTo>
                  <a:pt x="1124877" y="1525782"/>
                  <a:pt x="1118400" y="1532258"/>
                  <a:pt x="1120020" y="1535497"/>
                </a:cubicBezTo>
                <a:close/>
                <a:moveTo>
                  <a:pt x="1659107" y="1807289"/>
                </a:moveTo>
                <a:cubicBezTo>
                  <a:pt x="1659107" y="1804410"/>
                  <a:pt x="1659107" y="1802972"/>
                  <a:pt x="1659286" y="1802431"/>
                </a:cubicBezTo>
                <a:lnTo>
                  <a:pt x="1660313" y="1802871"/>
                </a:lnTo>
                <a:close/>
                <a:moveTo>
                  <a:pt x="1499644" y="1728421"/>
                </a:moveTo>
                <a:lnTo>
                  <a:pt x="1499644" y="1728421"/>
                </a:lnTo>
                <a:lnTo>
                  <a:pt x="1499644" y="1728421"/>
                </a:lnTo>
                <a:close/>
                <a:moveTo>
                  <a:pt x="1800004" y="1877459"/>
                </a:moveTo>
                <a:cubicBezTo>
                  <a:pt x="1795687" y="1875759"/>
                  <a:pt x="1797845" y="1863129"/>
                  <a:pt x="1806481" y="1863130"/>
                </a:cubicBezTo>
                <a:cubicBezTo>
                  <a:pt x="1817419" y="1863130"/>
                  <a:pt x="1794967" y="1874644"/>
                  <a:pt x="1806481" y="1874644"/>
                </a:cubicBezTo>
                <a:cubicBezTo>
                  <a:pt x="1803603" y="1877379"/>
                  <a:pt x="1801444" y="1878026"/>
                  <a:pt x="1800004" y="1877459"/>
                </a:cubicBezTo>
                <a:close/>
                <a:moveTo>
                  <a:pt x="1495327" y="1726982"/>
                </a:moveTo>
                <a:cubicBezTo>
                  <a:pt x="1496766" y="1725543"/>
                  <a:pt x="1499644" y="1722664"/>
                  <a:pt x="1499644" y="1716907"/>
                </a:cubicBezTo>
                <a:lnTo>
                  <a:pt x="1499644" y="1728421"/>
                </a:lnTo>
                <a:close/>
                <a:moveTo>
                  <a:pt x="1545122" y="1761811"/>
                </a:moveTo>
                <a:cubicBezTo>
                  <a:pt x="1545122" y="1750873"/>
                  <a:pt x="1534184" y="1739359"/>
                  <a:pt x="1556637" y="1739359"/>
                </a:cubicBezTo>
                <a:cubicBezTo>
                  <a:pt x="1556636" y="1750873"/>
                  <a:pt x="1556636" y="1750873"/>
                  <a:pt x="1567574" y="1750297"/>
                </a:cubicBezTo>
                <a:cubicBezTo>
                  <a:pt x="1556637" y="1761811"/>
                  <a:pt x="1545122" y="1761811"/>
                  <a:pt x="1545122" y="1761811"/>
                </a:cubicBezTo>
                <a:close/>
                <a:moveTo>
                  <a:pt x="1499645" y="1739359"/>
                </a:moveTo>
                <a:cubicBezTo>
                  <a:pt x="1488130" y="1739359"/>
                  <a:pt x="1488130" y="1728422"/>
                  <a:pt x="1488130" y="1728422"/>
                </a:cubicBezTo>
                <a:cubicBezTo>
                  <a:pt x="1488130" y="1728422"/>
                  <a:pt x="1488130" y="1728422"/>
                  <a:pt x="1489570" y="1728421"/>
                </a:cubicBezTo>
                <a:lnTo>
                  <a:pt x="1499644" y="1728421"/>
                </a:lnTo>
                <a:close/>
                <a:moveTo>
                  <a:pt x="1693648" y="1840679"/>
                </a:moveTo>
                <a:cubicBezTo>
                  <a:pt x="1693648" y="1818227"/>
                  <a:pt x="1693648" y="1818227"/>
                  <a:pt x="1682134" y="1795775"/>
                </a:cubicBezTo>
                <a:cubicBezTo>
                  <a:pt x="1670620" y="1795776"/>
                  <a:pt x="1670620" y="1795776"/>
                  <a:pt x="1670621" y="1807289"/>
                </a:cubicBezTo>
                <a:cubicBezTo>
                  <a:pt x="1664864" y="1807289"/>
                  <a:pt x="1661985" y="1804410"/>
                  <a:pt x="1660546" y="1802971"/>
                </a:cubicBezTo>
                <a:lnTo>
                  <a:pt x="1660313" y="1802871"/>
                </a:lnTo>
                <a:lnTo>
                  <a:pt x="1664864" y="1786205"/>
                </a:lnTo>
                <a:cubicBezTo>
                  <a:pt x="1667742" y="1781959"/>
                  <a:pt x="1670620" y="1779081"/>
                  <a:pt x="1670620" y="1773324"/>
                </a:cubicBezTo>
                <a:cubicBezTo>
                  <a:pt x="1670621" y="1761811"/>
                  <a:pt x="1659107" y="1773324"/>
                  <a:pt x="1659106" y="1761811"/>
                </a:cubicBezTo>
                <a:cubicBezTo>
                  <a:pt x="1647594" y="1772748"/>
                  <a:pt x="1636080" y="1784262"/>
                  <a:pt x="1647594" y="1784262"/>
                </a:cubicBezTo>
                <a:cubicBezTo>
                  <a:pt x="1636080" y="1784262"/>
                  <a:pt x="1636080" y="1784262"/>
                  <a:pt x="1613628" y="1784262"/>
                </a:cubicBezTo>
                <a:cubicBezTo>
                  <a:pt x="1613628" y="1772748"/>
                  <a:pt x="1613628" y="1772748"/>
                  <a:pt x="1625142" y="1772748"/>
                </a:cubicBezTo>
                <a:cubicBezTo>
                  <a:pt x="1613628" y="1772748"/>
                  <a:pt x="1613628" y="1772748"/>
                  <a:pt x="1613629" y="1761235"/>
                </a:cubicBezTo>
                <a:cubicBezTo>
                  <a:pt x="1625141" y="1761235"/>
                  <a:pt x="1625141" y="1761235"/>
                  <a:pt x="1625141" y="1761235"/>
                </a:cubicBezTo>
                <a:cubicBezTo>
                  <a:pt x="1625142" y="1758357"/>
                  <a:pt x="1626545" y="1757601"/>
                  <a:pt x="1628650" y="1757736"/>
                </a:cubicBezTo>
                <a:lnTo>
                  <a:pt x="1635030" y="1759260"/>
                </a:lnTo>
                <a:lnTo>
                  <a:pt x="1636081" y="1762386"/>
                </a:lnTo>
                <a:lnTo>
                  <a:pt x="1636946" y="1759565"/>
                </a:lnTo>
                <a:lnTo>
                  <a:pt x="1644085" y="1759373"/>
                </a:lnTo>
                <a:cubicBezTo>
                  <a:pt x="1646191" y="1758141"/>
                  <a:pt x="1647594" y="1755334"/>
                  <a:pt x="1647594" y="1749722"/>
                </a:cubicBezTo>
                <a:lnTo>
                  <a:pt x="1659107" y="1749721"/>
                </a:lnTo>
                <a:lnTo>
                  <a:pt x="1659107" y="1761235"/>
                </a:lnTo>
                <a:cubicBezTo>
                  <a:pt x="1670620" y="1750297"/>
                  <a:pt x="1670621" y="1738784"/>
                  <a:pt x="1670621" y="1738784"/>
                </a:cubicBezTo>
                <a:cubicBezTo>
                  <a:pt x="1682135" y="1738784"/>
                  <a:pt x="1670620" y="1750297"/>
                  <a:pt x="1670620" y="1750297"/>
                </a:cubicBezTo>
                <a:cubicBezTo>
                  <a:pt x="1681558" y="1750297"/>
                  <a:pt x="1693072" y="1750297"/>
                  <a:pt x="1693073" y="1738784"/>
                </a:cubicBezTo>
                <a:cubicBezTo>
                  <a:pt x="1693073" y="1738784"/>
                  <a:pt x="1704586" y="1738783"/>
                  <a:pt x="1704586" y="1750297"/>
                </a:cubicBezTo>
                <a:cubicBezTo>
                  <a:pt x="1715524" y="1739359"/>
                  <a:pt x="1715524" y="1739359"/>
                  <a:pt x="1727037" y="1727845"/>
                </a:cubicBezTo>
                <a:cubicBezTo>
                  <a:pt x="1727038" y="1738784"/>
                  <a:pt x="1727037" y="1761811"/>
                  <a:pt x="1715524" y="1750297"/>
                </a:cubicBezTo>
                <a:cubicBezTo>
                  <a:pt x="1715524" y="1750297"/>
                  <a:pt x="1715524" y="1761811"/>
                  <a:pt x="1727037" y="1750297"/>
                </a:cubicBezTo>
                <a:cubicBezTo>
                  <a:pt x="1727037" y="1761811"/>
                  <a:pt x="1727037" y="1761811"/>
                  <a:pt x="1715524" y="1761811"/>
                </a:cubicBezTo>
                <a:cubicBezTo>
                  <a:pt x="1715524" y="1773324"/>
                  <a:pt x="1726462" y="1761811"/>
                  <a:pt x="1737975" y="1761811"/>
                </a:cubicBezTo>
                <a:cubicBezTo>
                  <a:pt x="1737975" y="1773324"/>
                  <a:pt x="1714949" y="1784262"/>
                  <a:pt x="1726462" y="1795775"/>
                </a:cubicBezTo>
                <a:cubicBezTo>
                  <a:pt x="1715524" y="1795776"/>
                  <a:pt x="1715524" y="1818227"/>
                  <a:pt x="1704011" y="1818227"/>
                </a:cubicBezTo>
                <a:cubicBezTo>
                  <a:pt x="1704011" y="1818227"/>
                  <a:pt x="1715524" y="1818227"/>
                  <a:pt x="1705161" y="1829165"/>
                </a:cubicBezTo>
                <a:cubicBezTo>
                  <a:pt x="1705161" y="1840679"/>
                  <a:pt x="1705161" y="1840679"/>
                  <a:pt x="1693648" y="1840679"/>
                </a:cubicBezTo>
                <a:close/>
                <a:moveTo>
                  <a:pt x="1238285" y="1616164"/>
                </a:moveTo>
                <a:cubicBezTo>
                  <a:pt x="1235406" y="1613286"/>
                  <a:pt x="1234687" y="1610443"/>
                  <a:pt x="1235047" y="1607799"/>
                </a:cubicBezTo>
                <a:lnTo>
                  <a:pt x="1235880" y="1605952"/>
                </a:lnTo>
                <a:lnTo>
                  <a:pt x="1236846" y="1606090"/>
                </a:lnTo>
                <a:cubicBezTo>
                  <a:pt x="1238285" y="1607529"/>
                  <a:pt x="1238285" y="1610407"/>
                  <a:pt x="1238285" y="1616164"/>
                </a:cubicBezTo>
                <a:close/>
                <a:moveTo>
                  <a:pt x="1533852" y="1764959"/>
                </a:moveTo>
                <a:lnTo>
                  <a:pt x="1533784" y="1763274"/>
                </a:lnTo>
                <a:lnTo>
                  <a:pt x="1534184" y="1761811"/>
                </a:lnTo>
                <a:cubicBezTo>
                  <a:pt x="1534041" y="1764689"/>
                  <a:pt x="1533933" y="1765444"/>
                  <a:pt x="1533852" y="1764959"/>
                </a:cubicBezTo>
                <a:close/>
                <a:moveTo>
                  <a:pt x="1405809" y="1701652"/>
                </a:moveTo>
                <a:cubicBezTo>
                  <a:pt x="1402931" y="1700213"/>
                  <a:pt x="1402930" y="1694456"/>
                  <a:pt x="1408687" y="1682943"/>
                </a:cubicBezTo>
                <a:cubicBezTo>
                  <a:pt x="1408687" y="1682943"/>
                  <a:pt x="1408686" y="1694456"/>
                  <a:pt x="1420200" y="1694456"/>
                </a:cubicBezTo>
                <a:cubicBezTo>
                  <a:pt x="1414443" y="1700213"/>
                  <a:pt x="1408687" y="1703091"/>
                  <a:pt x="1405809" y="1701652"/>
                </a:cubicBezTo>
                <a:close/>
                <a:moveTo>
                  <a:pt x="1409262" y="1705394"/>
                </a:moveTo>
                <a:cubicBezTo>
                  <a:pt x="1415019" y="1699925"/>
                  <a:pt x="1420632" y="1694312"/>
                  <a:pt x="1426245" y="1690067"/>
                </a:cubicBezTo>
                <a:lnTo>
                  <a:pt x="1442652" y="1683184"/>
                </a:lnTo>
                <a:lnTo>
                  <a:pt x="1442651" y="1683642"/>
                </a:lnTo>
                <a:lnTo>
                  <a:pt x="1440412" y="1686360"/>
                </a:lnTo>
                <a:lnTo>
                  <a:pt x="1442651" y="1689694"/>
                </a:lnTo>
                <a:lnTo>
                  <a:pt x="1442651" y="1694456"/>
                </a:lnTo>
                <a:lnTo>
                  <a:pt x="1442651" y="1689694"/>
                </a:lnTo>
                <a:lnTo>
                  <a:pt x="1444883" y="1693017"/>
                </a:lnTo>
                <a:lnTo>
                  <a:pt x="1450289" y="1696746"/>
                </a:lnTo>
                <a:lnTo>
                  <a:pt x="1449884" y="1699313"/>
                </a:lnTo>
                <a:cubicBezTo>
                  <a:pt x="1450423" y="1700932"/>
                  <a:pt x="1451863" y="1703091"/>
                  <a:pt x="1454741" y="1705969"/>
                </a:cubicBezTo>
                <a:cubicBezTo>
                  <a:pt x="1443228" y="1705969"/>
                  <a:pt x="1443228" y="1705969"/>
                  <a:pt x="1443228" y="1705969"/>
                </a:cubicBezTo>
                <a:cubicBezTo>
                  <a:pt x="1431714" y="1705969"/>
                  <a:pt x="1431714" y="1705969"/>
                  <a:pt x="1431714" y="1694456"/>
                </a:cubicBezTo>
                <a:cubicBezTo>
                  <a:pt x="1420200" y="1694456"/>
                  <a:pt x="1420200" y="1705969"/>
                  <a:pt x="1409262" y="1705394"/>
                </a:cubicBezTo>
                <a:close/>
                <a:moveTo>
                  <a:pt x="1022406" y="1514844"/>
                </a:moveTo>
                <a:cubicBezTo>
                  <a:pt x="1022406" y="1503906"/>
                  <a:pt x="1022406" y="1492393"/>
                  <a:pt x="1033919" y="1492393"/>
                </a:cubicBezTo>
                <a:cubicBezTo>
                  <a:pt x="1022406" y="1480879"/>
                  <a:pt x="1010893" y="1514844"/>
                  <a:pt x="1022406" y="1514844"/>
                </a:cubicBezTo>
                <a:close/>
                <a:moveTo>
                  <a:pt x="1567574" y="1784837"/>
                </a:moveTo>
                <a:cubicBezTo>
                  <a:pt x="1567574" y="1762386"/>
                  <a:pt x="1567574" y="1751448"/>
                  <a:pt x="1579087" y="1739935"/>
                </a:cubicBezTo>
                <a:cubicBezTo>
                  <a:pt x="1590601" y="1750873"/>
                  <a:pt x="1579087" y="1762386"/>
                  <a:pt x="1590602" y="1762386"/>
                </a:cubicBezTo>
                <a:lnTo>
                  <a:pt x="1579087" y="1762386"/>
                </a:lnTo>
                <a:cubicBezTo>
                  <a:pt x="1579088" y="1773325"/>
                  <a:pt x="1579088" y="1773325"/>
                  <a:pt x="1567574" y="1784837"/>
                </a:cubicBezTo>
                <a:close/>
                <a:moveTo>
                  <a:pt x="1226772" y="1616164"/>
                </a:moveTo>
                <a:cubicBezTo>
                  <a:pt x="1226772" y="1616164"/>
                  <a:pt x="1226772" y="1616164"/>
                  <a:pt x="1238285" y="1616164"/>
                </a:cubicBezTo>
                <a:cubicBezTo>
                  <a:pt x="1238285" y="1605226"/>
                  <a:pt x="1249799" y="1605226"/>
                  <a:pt x="1249800" y="1593713"/>
                </a:cubicBezTo>
                <a:cubicBezTo>
                  <a:pt x="1249800" y="1593713"/>
                  <a:pt x="1238286" y="1582198"/>
                  <a:pt x="1238286" y="1593713"/>
                </a:cubicBezTo>
                <a:cubicBezTo>
                  <a:pt x="1244043" y="1593713"/>
                  <a:pt x="1241164" y="1596447"/>
                  <a:pt x="1238286" y="1600621"/>
                </a:cubicBezTo>
                <a:lnTo>
                  <a:pt x="1235880" y="1605952"/>
                </a:lnTo>
                <a:lnTo>
                  <a:pt x="1226772" y="1604650"/>
                </a:lnTo>
                <a:cubicBezTo>
                  <a:pt x="1226772" y="1604650"/>
                  <a:pt x="1226772" y="1604650"/>
                  <a:pt x="1226772" y="1616164"/>
                </a:cubicBezTo>
                <a:close/>
                <a:moveTo>
                  <a:pt x="1545123" y="1773900"/>
                </a:moveTo>
                <a:cubicBezTo>
                  <a:pt x="1545123" y="1773900"/>
                  <a:pt x="1533609" y="1762386"/>
                  <a:pt x="1545123" y="1762386"/>
                </a:cubicBezTo>
                <a:cubicBezTo>
                  <a:pt x="1556637" y="1762386"/>
                  <a:pt x="1545123" y="1773324"/>
                  <a:pt x="1556637" y="1773899"/>
                </a:cubicBezTo>
                <a:close/>
                <a:moveTo>
                  <a:pt x="1715524" y="1863706"/>
                </a:moveTo>
                <a:cubicBezTo>
                  <a:pt x="1715524" y="1863706"/>
                  <a:pt x="1715524" y="1863706"/>
                  <a:pt x="1715524" y="1852193"/>
                </a:cubicBezTo>
                <a:cubicBezTo>
                  <a:pt x="1727037" y="1863130"/>
                  <a:pt x="1727037" y="1852192"/>
                  <a:pt x="1727037" y="1852192"/>
                </a:cubicBezTo>
                <a:lnTo>
                  <a:pt x="1727037" y="1863706"/>
                </a:lnTo>
                <a:cubicBezTo>
                  <a:pt x="1727037" y="1863706"/>
                  <a:pt x="1727037" y="1863706"/>
                  <a:pt x="1715524" y="1863706"/>
                </a:cubicBezTo>
                <a:close/>
                <a:moveTo>
                  <a:pt x="1300459" y="1658188"/>
                </a:moveTo>
                <a:cubicBezTo>
                  <a:pt x="1303338" y="1658188"/>
                  <a:pt x="1306216" y="1655310"/>
                  <a:pt x="1306216" y="1649553"/>
                </a:cubicBezTo>
                <a:lnTo>
                  <a:pt x="1294702" y="1649553"/>
                </a:lnTo>
                <a:cubicBezTo>
                  <a:pt x="1294702" y="1655309"/>
                  <a:pt x="1297581" y="1658188"/>
                  <a:pt x="1300459" y="1658188"/>
                </a:cubicBezTo>
                <a:close/>
                <a:moveTo>
                  <a:pt x="1590601" y="1807289"/>
                </a:moveTo>
                <a:cubicBezTo>
                  <a:pt x="1579087" y="1796352"/>
                  <a:pt x="1590601" y="1784837"/>
                  <a:pt x="1590602" y="1762386"/>
                </a:cubicBezTo>
                <a:cubicBezTo>
                  <a:pt x="1601827" y="1767855"/>
                  <a:pt x="1604562" y="1773468"/>
                  <a:pt x="1605929" y="1779081"/>
                </a:cubicBezTo>
                <a:lnTo>
                  <a:pt x="1612540" y="1794573"/>
                </a:lnTo>
                <a:lnTo>
                  <a:pt x="1609384" y="1796255"/>
                </a:lnTo>
                <a:lnTo>
                  <a:pt x="1602043" y="1797215"/>
                </a:lnTo>
                <a:cubicBezTo>
                  <a:pt x="1599237" y="1798654"/>
                  <a:pt x="1596358" y="1801532"/>
                  <a:pt x="1590601" y="1807289"/>
                </a:cubicBezTo>
                <a:close/>
                <a:moveTo>
                  <a:pt x="1203746" y="1616164"/>
                </a:moveTo>
                <a:cubicBezTo>
                  <a:pt x="1215258" y="1616164"/>
                  <a:pt x="1215259" y="1593713"/>
                  <a:pt x="1215259" y="1582198"/>
                </a:cubicBezTo>
                <a:cubicBezTo>
                  <a:pt x="1215259" y="1582198"/>
                  <a:pt x="1215259" y="1579320"/>
                  <a:pt x="1216698" y="1576442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1" y="1580759"/>
                </a:lnTo>
                <a:cubicBezTo>
                  <a:pt x="1226772" y="1582198"/>
                  <a:pt x="1226772" y="1582198"/>
                  <a:pt x="1226772" y="1582198"/>
                </a:cubicBezTo>
                <a:cubicBezTo>
                  <a:pt x="1226772" y="1582198"/>
                  <a:pt x="1226772" y="1570685"/>
                  <a:pt x="1238285" y="1570685"/>
                </a:cubicBezTo>
                <a:cubicBezTo>
                  <a:pt x="1232817" y="1570685"/>
                  <a:pt x="1230082" y="1570685"/>
                  <a:pt x="1227275" y="1570685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2" y="1570685"/>
                </a:lnTo>
                <a:lnTo>
                  <a:pt x="1215834" y="1570685"/>
                </a:lnTo>
                <a:cubicBezTo>
                  <a:pt x="1215834" y="1582198"/>
                  <a:pt x="1215834" y="1582198"/>
                  <a:pt x="1204321" y="1582198"/>
                </a:cubicBezTo>
                <a:cubicBezTo>
                  <a:pt x="1204321" y="1582198"/>
                  <a:pt x="1215834" y="1593137"/>
                  <a:pt x="1204321" y="1604651"/>
                </a:cubicBezTo>
                <a:cubicBezTo>
                  <a:pt x="1204321" y="1604651"/>
                  <a:pt x="1204321" y="1601772"/>
                  <a:pt x="1202881" y="1600333"/>
                </a:cubicBezTo>
                <a:lnTo>
                  <a:pt x="1201092" y="1600050"/>
                </a:lnTo>
                <a:lnTo>
                  <a:pt x="1198563" y="1596447"/>
                </a:lnTo>
                <a:cubicBezTo>
                  <a:pt x="1195685" y="1596447"/>
                  <a:pt x="1192807" y="1599181"/>
                  <a:pt x="1192807" y="1604650"/>
                </a:cubicBezTo>
                <a:cubicBezTo>
                  <a:pt x="1195685" y="1601772"/>
                  <a:pt x="1197844" y="1600333"/>
                  <a:pt x="1199463" y="1599793"/>
                </a:cubicBezTo>
                <a:lnTo>
                  <a:pt x="1201092" y="1600050"/>
                </a:lnTo>
                <a:lnTo>
                  <a:pt x="1204321" y="1604651"/>
                </a:lnTo>
                <a:cubicBezTo>
                  <a:pt x="1192807" y="1604650"/>
                  <a:pt x="1204321" y="1616164"/>
                  <a:pt x="1203746" y="1616164"/>
                </a:cubicBezTo>
                <a:close/>
                <a:moveTo>
                  <a:pt x="1135814" y="1582775"/>
                </a:moveTo>
                <a:cubicBezTo>
                  <a:pt x="1135814" y="1571260"/>
                  <a:pt x="1135814" y="1571260"/>
                  <a:pt x="1135814" y="1571260"/>
                </a:cubicBezTo>
                <a:cubicBezTo>
                  <a:pt x="1135814" y="1571260"/>
                  <a:pt x="1135815" y="1559747"/>
                  <a:pt x="1124301" y="1571260"/>
                </a:cubicBezTo>
                <a:cubicBezTo>
                  <a:pt x="1124301" y="1571260"/>
                  <a:pt x="1124301" y="1582774"/>
                  <a:pt x="1135814" y="1582775"/>
                </a:cubicBezTo>
                <a:close/>
                <a:moveTo>
                  <a:pt x="1215619" y="1631419"/>
                </a:moveTo>
                <a:cubicBezTo>
                  <a:pt x="1212812" y="1629980"/>
                  <a:pt x="1210078" y="1627102"/>
                  <a:pt x="1215834" y="1627102"/>
                </a:cubicBezTo>
                <a:cubicBezTo>
                  <a:pt x="1215834" y="1627102"/>
                  <a:pt x="1215834" y="1627102"/>
                  <a:pt x="1215834" y="1628541"/>
                </a:cubicBezTo>
                <a:lnTo>
                  <a:pt x="1215834" y="1631456"/>
                </a:lnTo>
                <a:close/>
                <a:moveTo>
                  <a:pt x="1181868" y="1616164"/>
                </a:moveTo>
                <a:cubicBezTo>
                  <a:pt x="1181869" y="1604651"/>
                  <a:pt x="1181869" y="1604651"/>
                  <a:pt x="1181869" y="1604651"/>
                </a:cubicBezTo>
                <a:cubicBezTo>
                  <a:pt x="1170356" y="1593136"/>
                  <a:pt x="1170355" y="1604651"/>
                  <a:pt x="1170355" y="1604651"/>
                </a:cubicBezTo>
                <a:cubicBezTo>
                  <a:pt x="1170355" y="1604651"/>
                  <a:pt x="1170355" y="1604651"/>
                  <a:pt x="1159418" y="1604650"/>
                </a:cubicBezTo>
                <a:cubicBezTo>
                  <a:pt x="1170355" y="1604651"/>
                  <a:pt x="1170355" y="1616164"/>
                  <a:pt x="1181868" y="1616164"/>
                </a:cubicBezTo>
                <a:close/>
                <a:moveTo>
                  <a:pt x="1727037" y="1886157"/>
                </a:moveTo>
                <a:cubicBezTo>
                  <a:pt x="1715524" y="1886158"/>
                  <a:pt x="1737976" y="1874644"/>
                  <a:pt x="1715524" y="1874644"/>
                </a:cubicBezTo>
                <a:cubicBezTo>
                  <a:pt x="1727037" y="1863130"/>
                  <a:pt x="1727037" y="1863130"/>
                  <a:pt x="1738552" y="1874644"/>
                </a:cubicBezTo>
                <a:cubicBezTo>
                  <a:pt x="1738551" y="1886157"/>
                  <a:pt x="1727037" y="1874644"/>
                  <a:pt x="1727037" y="1886157"/>
                </a:cubicBezTo>
                <a:close/>
                <a:moveTo>
                  <a:pt x="1452726" y="1752573"/>
                </a:moveTo>
                <a:cubicBezTo>
                  <a:pt x="1444091" y="1748930"/>
                  <a:pt x="1448409" y="1734035"/>
                  <a:pt x="1465679" y="1750873"/>
                </a:cubicBezTo>
                <a:cubicBezTo>
                  <a:pt x="1459921" y="1753751"/>
                  <a:pt x="1455604" y="1753787"/>
                  <a:pt x="1452726" y="1752573"/>
                </a:cubicBezTo>
                <a:close/>
                <a:moveTo>
                  <a:pt x="1581237" y="1816761"/>
                </a:moveTo>
                <a:cubicBezTo>
                  <a:pt x="1579807" y="1815709"/>
                  <a:pt x="1579087" y="1812902"/>
                  <a:pt x="1579087" y="1807289"/>
                </a:cubicBezTo>
                <a:cubicBezTo>
                  <a:pt x="1579087" y="1818802"/>
                  <a:pt x="1590601" y="1795775"/>
                  <a:pt x="1590601" y="1807289"/>
                </a:cubicBezTo>
                <a:cubicBezTo>
                  <a:pt x="1596358" y="1807289"/>
                  <a:pt x="1601971" y="1801532"/>
                  <a:pt x="1607583" y="1797214"/>
                </a:cubicBezTo>
                <a:lnTo>
                  <a:pt x="1609384" y="1796255"/>
                </a:lnTo>
                <a:lnTo>
                  <a:pt x="1613053" y="1795775"/>
                </a:lnTo>
                <a:lnTo>
                  <a:pt x="1612540" y="1794573"/>
                </a:lnTo>
                <a:lnTo>
                  <a:pt x="1616021" y="1792717"/>
                </a:lnTo>
                <a:cubicBezTo>
                  <a:pt x="1618845" y="1792178"/>
                  <a:pt x="1621687" y="1792897"/>
                  <a:pt x="1624566" y="1795775"/>
                </a:cubicBezTo>
                <a:cubicBezTo>
                  <a:pt x="1613052" y="1807289"/>
                  <a:pt x="1613052" y="1807289"/>
                  <a:pt x="1613052" y="1807289"/>
                </a:cubicBezTo>
                <a:cubicBezTo>
                  <a:pt x="1596214" y="1807289"/>
                  <a:pt x="1585528" y="1819918"/>
                  <a:pt x="1581237" y="1816761"/>
                </a:cubicBezTo>
                <a:close/>
                <a:moveTo>
                  <a:pt x="1592221" y="1823084"/>
                </a:moveTo>
                <a:cubicBezTo>
                  <a:pt x="1591321" y="1822544"/>
                  <a:pt x="1590602" y="1821106"/>
                  <a:pt x="1590601" y="1818227"/>
                </a:cubicBezTo>
                <a:cubicBezTo>
                  <a:pt x="1599237" y="1818228"/>
                  <a:pt x="1594920" y="1824704"/>
                  <a:pt x="1592221" y="1823084"/>
                </a:cubicBezTo>
                <a:close/>
                <a:moveTo>
                  <a:pt x="1069683" y="1564604"/>
                </a:moveTo>
                <a:cubicBezTo>
                  <a:pt x="1072921" y="1566223"/>
                  <a:pt x="1079398" y="1559747"/>
                  <a:pt x="1079398" y="1559747"/>
                </a:cubicBezTo>
                <a:cubicBezTo>
                  <a:pt x="1067885" y="1559747"/>
                  <a:pt x="1079398" y="1548809"/>
                  <a:pt x="1067885" y="1559747"/>
                </a:cubicBezTo>
                <a:cubicBezTo>
                  <a:pt x="1067885" y="1562625"/>
                  <a:pt x="1068605" y="1564065"/>
                  <a:pt x="1069683" y="1564604"/>
                </a:cubicBezTo>
                <a:close/>
                <a:moveTo>
                  <a:pt x="1215834" y="1638616"/>
                </a:moveTo>
                <a:lnTo>
                  <a:pt x="1215834" y="1631456"/>
                </a:lnTo>
                <a:lnTo>
                  <a:pt x="1218830" y="1631959"/>
                </a:lnTo>
                <a:cubicBezTo>
                  <a:pt x="1219216" y="1631420"/>
                  <a:pt x="1218569" y="1629980"/>
                  <a:pt x="1215834" y="1627102"/>
                </a:cubicBezTo>
                <a:cubicBezTo>
                  <a:pt x="1215834" y="1627102"/>
                  <a:pt x="1226772" y="1616164"/>
                  <a:pt x="1215834" y="1616164"/>
                </a:cubicBezTo>
                <a:cubicBezTo>
                  <a:pt x="1215834" y="1627102"/>
                  <a:pt x="1204321" y="1627102"/>
                  <a:pt x="1215834" y="1638616"/>
                </a:cubicBezTo>
                <a:close/>
                <a:moveTo>
                  <a:pt x="1351694" y="1705969"/>
                </a:moveTo>
                <a:cubicBezTo>
                  <a:pt x="1351695" y="1683518"/>
                  <a:pt x="1374721" y="1683518"/>
                  <a:pt x="1363208" y="1683518"/>
                </a:cubicBezTo>
                <a:cubicBezTo>
                  <a:pt x="1363208" y="1683518"/>
                  <a:pt x="1363208" y="1683518"/>
                  <a:pt x="1363208" y="1672005"/>
                </a:cubicBezTo>
                <a:cubicBezTo>
                  <a:pt x="1340757" y="1683518"/>
                  <a:pt x="1340757" y="1694456"/>
                  <a:pt x="1351694" y="1705969"/>
                </a:cubicBezTo>
                <a:close/>
                <a:moveTo>
                  <a:pt x="1760427" y="1908609"/>
                </a:moveTo>
                <a:lnTo>
                  <a:pt x="1760427" y="1897095"/>
                </a:lnTo>
                <a:cubicBezTo>
                  <a:pt x="1771940" y="1885582"/>
                  <a:pt x="1760427" y="1908609"/>
                  <a:pt x="1771940" y="1897095"/>
                </a:cubicBezTo>
                <a:cubicBezTo>
                  <a:pt x="1783454" y="1908033"/>
                  <a:pt x="1761003" y="1897095"/>
                  <a:pt x="1760427" y="1908609"/>
                </a:cubicBezTo>
                <a:close/>
                <a:moveTo>
                  <a:pt x="1601539" y="1830316"/>
                </a:moveTo>
                <a:cubicBezTo>
                  <a:pt x="1601539" y="1818802"/>
                  <a:pt x="1613053" y="1830317"/>
                  <a:pt x="1613053" y="1818802"/>
                </a:cubicBezTo>
                <a:cubicBezTo>
                  <a:pt x="1613053" y="1818802"/>
                  <a:pt x="1601539" y="1818802"/>
                  <a:pt x="1613052" y="1807289"/>
                </a:cubicBezTo>
                <a:cubicBezTo>
                  <a:pt x="1613052" y="1818227"/>
                  <a:pt x="1624566" y="1807289"/>
                  <a:pt x="1623991" y="1807865"/>
                </a:cubicBezTo>
                <a:cubicBezTo>
                  <a:pt x="1623991" y="1818802"/>
                  <a:pt x="1613053" y="1830317"/>
                  <a:pt x="1601539" y="1830316"/>
                </a:cubicBezTo>
                <a:close/>
                <a:moveTo>
                  <a:pt x="1373012" y="1717483"/>
                </a:moveTo>
                <a:lnTo>
                  <a:pt x="1374721" y="1715181"/>
                </a:lnTo>
                <a:lnTo>
                  <a:pt x="1374721" y="1716116"/>
                </a:lnTo>
                <a:lnTo>
                  <a:pt x="1374721" y="1717483"/>
                </a:lnTo>
                <a:close/>
                <a:moveTo>
                  <a:pt x="1522671" y="1795776"/>
                </a:moveTo>
                <a:cubicBezTo>
                  <a:pt x="1511158" y="1784837"/>
                  <a:pt x="1511158" y="1773324"/>
                  <a:pt x="1511158" y="1750873"/>
                </a:cubicBezTo>
                <a:cubicBezTo>
                  <a:pt x="1522096" y="1750873"/>
                  <a:pt x="1522096" y="1750873"/>
                  <a:pt x="1533610" y="1750873"/>
                </a:cubicBezTo>
                <a:cubicBezTo>
                  <a:pt x="1533610" y="1750873"/>
                  <a:pt x="1533610" y="1756486"/>
                  <a:pt x="1533681" y="1760659"/>
                </a:cubicBezTo>
                <a:lnTo>
                  <a:pt x="1533784" y="1763274"/>
                </a:lnTo>
                <a:lnTo>
                  <a:pt x="1528428" y="1782895"/>
                </a:lnTo>
                <a:cubicBezTo>
                  <a:pt x="1525549" y="1787141"/>
                  <a:pt x="1522672" y="1790019"/>
                  <a:pt x="1522671" y="1795776"/>
                </a:cubicBezTo>
                <a:close/>
                <a:moveTo>
                  <a:pt x="1588982" y="1832556"/>
                </a:moveTo>
                <a:cubicBezTo>
                  <a:pt x="1586284" y="1830857"/>
                  <a:pt x="1581966" y="1818227"/>
                  <a:pt x="1590601" y="1818227"/>
                </a:cubicBezTo>
                <a:cubicBezTo>
                  <a:pt x="1590601" y="1818227"/>
                  <a:pt x="1590601" y="1818227"/>
                  <a:pt x="1590602" y="1829740"/>
                </a:cubicBezTo>
                <a:cubicBezTo>
                  <a:pt x="1590601" y="1832475"/>
                  <a:pt x="1589882" y="1833123"/>
                  <a:pt x="1588982" y="1832556"/>
                </a:cubicBezTo>
                <a:close/>
                <a:moveTo>
                  <a:pt x="1295279" y="1694456"/>
                </a:moveTo>
                <a:cubicBezTo>
                  <a:pt x="1317729" y="1705969"/>
                  <a:pt x="1340756" y="1661066"/>
                  <a:pt x="1329243" y="1649553"/>
                </a:cubicBezTo>
                <a:cubicBezTo>
                  <a:pt x="1317729" y="1672004"/>
                  <a:pt x="1306216" y="1683518"/>
                  <a:pt x="1295279" y="1694456"/>
                </a:cubicBezTo>
                <a:close/>
                <a:moveTo>
                  <a:pt x="1658532" y="1874644"/>
                </a:moveTo>
                <a:cubicBezTo>
                  <a:pt x="1658532" y="1874644"/>
                  <a:pt x="1658531" y="1863705"/>
                  <a:pt x="1658532" y="1852193"/>
                </a:cubicBezTo>
                <a:cubicBezTo>
                  <a:pt x="1670045" y="1863130"/>
                  <a:pt x="1681559" y="1863130"/>
                  <a:pt x="1680983" y="1874644"/>
                </a:cubicBezTo>
                <a:cubicBezTo>
                  <a:pt x="1670045" y="1874644"/>
                  <a:pt x="1658532" y="1863130"/>
                  <a:pt x="1658532" y="1874644"/>
                </a:cubicBezTo>
                <a:close/>
                <a:moveTo>
                  <a:pt x="358217" y="1232114"/>
                </a:moveTo>
                <a:cubicBezTo>
                  <a:pt x="358936" y="1233193"/>
                  <a:pt x="360375" y="1233913"/>
                  <a:pt x="363254" y="1233913"/>
                </a:cubicBezTo>
                <a:cubicBezTo>
                  <a:pt x="374767" y="1233913"/>
                  <a:pt x="386280" y="1222975"/>
                  <a:pt x="374767" y="1211461"/>
                </a:cubicBezTo>
                <a:cubicBezTo>
                  <a:pt x="363829" y="1222399"/>
                  <a:pt x="363829" y="1211461"/>
                  <a:pt x="351741" y="1222399"/>
                </a:cubicBezTo>
                <a:cubicBezTo>
                  <a:pt x="360375" y="1222399"/>
                  <a:pt x="356058" y="1228876"/>
                  <a:pt x="358217" y="1232114"/>
                </a:cubicBezTo>
                <a:close/>
                <a:moveTo>
                  <a:pt x="1715524" y="1908033"/>
                </a:moveTo>
                <a:cubicBezTo>
                  <a:pt x="1715524" y="1908033"/>
                  <a:pt x="1704011" y="1897095"/>
                  <a:pt x="1715523" y="1885582"/>
                </a:cubicBezTo>
                <a:cubicBezTo>
                  <a:pt x="1727037" y="1885582"/>
                  <a:pt x="1715524" y="1897095"/>
                  <a:pt x="1715524" y="1908033"/>
                </a:cubicBezTo>
                <a:close/>
                <a:moveTo>
                  <a:pt x="1261313" y="1683518"/>
                </a:moveTo>
                <a:cubicBezTo>
                  <a:pt x="1283764" y="1683518"/>
                  <a:pt x="1272827" y="1661066"/>
                  <a:pt x="1295279" y="1661066"/>
                </a:cubicBezTo>
                <a:cubicBezTo>
                  <a:pt x="1295278" y="1649553"/>
                  <a:pt x="1283765" y="1638040"/>
                  <a:pt x="1283764" y="1649553"/>
                </a:cubicBezTo>
                <a:cubicBezTo>
                  <a:pt x="1283764" y="1638615"/>
                  <a:pt x="1283765" y="1627102"/>
                  <a:pt x="1261313" y="1627102"/>
                </a:cubicBezTo>
                <a:cubicBezTo>
                  <a:pt x="1272251" y="1638615"/>
                  <a:pt x="1261313" y="1638616"/>
                  <a:pt x="1261313" y="1649553"/>
                </a:cubicBezTo>
                <a:cubicBezTo>
                  <a:pt x="1272826" y="1638615"/>
                  <a:pt x="1272827" y="1661066"/>
                  <a:pt x="1261313" y="1683518"/>
                </a:cubicBezTo>
                <a:close/>
                <a:moveTo>
                  <a:pt x="1465679" y="1784838"/>
                </a:moveTo>
                <a:lnTo>
                  <a:pt x="1465605" y="1784796"/>
                </a:lnTo>
                <a:lnTo>
                  <a:pt x="1465103" y="1784262"/>
                </a:lnTo>
                <a:lnTo>
                  <a:pt x="1465073" y="1784498"/>
                </a:lnTo>
                <a:lnTo>
                  <a:pt x="1456207" y="1779530"/>
                </a:lnTo>
                <a:cubicBezTo>
                  <a:pt x="1453050" y="1769978"/>
                  <a:pt x="1465679" y="1750873"/>
                  <a:pt x="1465679" y="1750873"/>
                </a:cubicBezTo>
                <a:cubicBezTo>
                  <a:pt x="1476617" y="1739358"/>
                  <a:pt x="1476617" y="1762387"/>
                  <a:pt x="1465679" y="1762386"/>
                </a:cubicBezTo>
                <a:cubicBezTo>
                  <a:pt x="1465679" y="1773900"/>
                  <a:pt x="1477192" y="1762386"/>
                  <a:pt x="1477192" y="1762386"/>
                </a:cubicBezTo>
                <a:cubicBezTo>
                  <a:pt x="1477192" y="1773324"/>
                  <a:pt x="1477192" y="1773324"/>
                  <a:pt x="1477193" y="1784838"/>
                </a:cubicBezTo>
                <a:cubicBezTo>
                  <a:pt x="1477193" y="1784838"/>
                  <a:pt x="1477192" y="1773324"/>
                  <a:pt x="1465679" y="1773324"/>
                </a:cubicBezTo>
                <a:cubicBezTo>
                  <a:pt x="1465679" y="1773324"/>
                  <a:pt x="1465679" y="1773324"/>
                  <a:pt x="1465679" y="1784838"/>
                </a:cubicBezTo>
                <a:cubicBezTo>
                  <a:pt x="1465679" y="1773324"/>
                  <a:pt x="1454165" y="1773324"/>
                  <a:pt x="1465679" y="1784838"/>
                </a:cubicBezTo>
                <a:close/>
                <a:moveTo>
                  <a:pt x="1499644" y="1807289"/>
                </a:moveTo>
                <a:cubicBezTo>
                  <a:pt x="1499644" y="1804411"/>
                  <a:pt x="1499644" y="1803691"/>
                  <a:pt x="1499824" y="1804051"/>
                </a:cubicBezTo>
                <a:lnTo>
                  <a:pt x="1500030" y="1804582"/>
                </a:lnTo>
                <a:close/>
                <a:moveTo>
                  <a:pt x="1504502" y="1810527"/>
                </a:moveTo>
                <a:cubicBezTo>
                  <a:pt x="1502883" y="1810168"/>
                  <a:pt x="1501804" y="1808728"/>
                  <a:pt x="1501083" y="1807289"/>
                </a:cubicBezTo>
                <a:lnTo>
                  <a:pt x="1500030" y="1804582"/>
                </a:lnTo>
                <a:lnTo>
                  <a:pt x="1501083" y="1797215"/>
                </a:lnTo>
                <a:cubicBezTo>
                  <a:pt x="1502523" y="1795775"/>
                  <a:pt x="1505401" y="1795776"/>
                  <a:pt x="1511158" y="1795776"/>
                </a:cubicBezTo>
                <a:cubicBezTo>
                  <a:pt x="1511158" y="1807289"/>
                  <a:pt x="1522671" y="1807289"/>
                  <a:pt x="1511158" y="1807289"/>
                </a:cubicBezTo>
                <a:cubicBezTo>
                  <a:pt x="1508280" y="1810167"/>
                  <a:pt x="1506121" y="1810887"/>
                  <a:pt x="1504502" y="1810527"/>
                </a:cubicBezTo>
                <a:close/>
                <a:moveTo>
                  <a:pt x="1386234" y="1752384"/>
                </a:moveTo>
                <a:cubicBezTo>
                  <a:pt x="1386235" y="1752744"/>
                  <a:pt x="1386234" y="1752024"/>
                  <a:pt x="1386234" y="1749146"/>
                </a:cubicBezTo>
                <a:lnTo>
                  <a:pt x="1386234" y="1749146"/>
                </a:lnTo>
                <a:close/>
                <a:moveTo>
                  <a:pt x="1056371" y="1594288"/>
                </a:moveTo>
                <a:cubicBezTo>
                  <a:pt x="1056372" y="1582775"/>
                  <a:pt x="1056372" y="1582775"/>
                  <a:pt x="1056372" y="1582775"/>
                </a:cubicBezTo>
                <a:cubicBezTo>
                  <a:pt x="1056372" y="1582775"/>
                  <a:pt x="1056372" y="1582775"/>
                  <a:pt x="1067885" y="1582774"/>
                </a:cubicBezTo>
                <a:cubicBezTo>
                  <a:pt x="1067885" y="1571260"/>
                  <a:pt x="1056372" y="1571260"/>
                  <a:pt x="1056372" y="1571260"/>
                </a:cubicBezTo>
                <a:cubicBezTo>
                  <a:pt x="1056372" y="1571260"/>
                  <a:pt x="1045434" y="1582198"/>
                  <a:pt x="1056371" y="1594288"/>
                </a:cubicBezTo>
                <a:close/>
                <a:moveTo>
                  <a:pt x="1431714" y="1784838"/>
                </a:moveTo>
                <a:cubicBezTo>
                  <a:pt x="1431714" y="1784838"/>
                  <a:pt x="1442651" y="1773324"/>
                  <a:pt x="1420200" y="1773324"/>
                </a:cubicBezTo>
                <a:cubicBezTo>
                  <a:pt x="1431714" y="1761811"/>
                  <a:pt x="1454166" y="1750873"/>
                  <a:pt x="1454165" y="1773324"/>
                </a:cubicBezTo>
                <a:cubicBezTo>
                  <a:pt x="1442651" y="1762386"/>
                  <a:pt x="1442651" y="1773324"/>
                  <a:pt x="1442652" y="1784838"/>
                </a:cubicBezTo>
                <a:cubicBezTo>
                  <a:pt x="1431714" y="1784838"/>
                  <a:pt x="1431714" y="1784838"/>
                  <a:pt x="1431714" y="1784838"/>
                </a:cubicBezTo>
                <a:close/>
                <a:moveTo>
                  <a:pt x="1613053" y="1874644"/>
                </a:moveTo>
                <a:cubicBezTo>
                  <a:pt x="1613053" y="1863130"/>
                  <a:pt x="1613053" y="1863130"/>
                  <a:pt x="1613053" y="1863130"/>
                </a:cubicBezTo>
                <a:cubicBezTo>
                  <a:pt x="1624566" y="1863130"/>
                  <a:pt x="1624566" y="1863130"/>
                  <a:pt x="1624566" y="1863130"/>
                </a:cubicBezTo>
                <a:cubicBezTo>
                  <a:pt x="1624566" y="1874644"/>
                  <a:pt x="1624566" y="1863130"/>
                  <a:pt x="1613053" y="1874644"/>
                </a:cubicBezTo>
                <a:close/>
                <a:moveTo>
                  <a:pt x="1272251" y="1705969"/>
                </a:moveTo>
                <a:cubicBezTo>
                  <a:pt x="1283764" y="1694456"/>
                  <a:pt x="1283764" y="1694456"/>
                  <a:pt x="1272251" y="1694456"/>
                </a:cubicBezTo>
                <a:cubicBezTo>
                  <a:pt x="1272251" y="1694456"/>
                  <a:pt x="1260738" y="1682943"/>
                  <a:pt x="1260738" y="1694456"/>
                </a:cubicBezTo>
                <a:cubicBezTo>
                  <a:pt x="1272251" y="1694456"/>
                  <a:pt x="1272251" y="1705969"/>
                  <a:pt x="1272251" y="1705969"/>
                </a:cubicBezTo>
                <a:close/>
                <a:moveTo>
                  <a:pt x="1635504" y="1886157"/>
                </a:moveTo>
                <a:cubicBezTo>
                  <a:pt x="1635504" y="1886157"/>
                  <a:pt x="1635504" y="1886157"/>
                  <a:pt x="1635504" y="1874644"/>
                </a:cubicBezTo>
                <a:cubicBezTo>
                  <a:pt x="1647018" y="1874644"/>
                  <a:pt x="1635504" y="1874644"/>
                  <a:pt x="1647018" y="1863130"/>
                </a:cubicBezTo>
                <a:cubicBezTo>
                  <a:pt x="1647018" y="1863130"/>
                  <a:pt x="1636080" y="1874644"/>
                  <a:pt x="1647019" y="1886157"/>
                </a:cubicBezTo>
                <a:cubicBezTo>
                  <a:pt x="1635504" y="1886157"/>
                  <a:pt x="1635504" y="1886157"/>
                  <a:pt x="1635504" y="1886157"/>
                </a:cubicBezTo>
                <a:close/>
                <a:moveTo>
                  <a:pt x="1021831" y="1583350"/>
                </a:moveTo>
                <a:cubicBezTo>
                  <a:pt x="1021831" y="1572412"/>
                  <a:pt x="1021830" y="1560898"/>
                  <a:pt x="1033344" y="1560899"/>
                </a:cubicBezTo>
                <a:cubicBezTo>
                  <a:pt x="1021831" y="1572412"/>
                  <a:pt x="1033344" y="1583926"/>
                  <a:pt x="1033344" y="1572412"/>
                </a:cubicBezTo>
                <a:cubicBezTo>
                  <a:pt x="1033344" y="1572412"/>
                  <a:pt x="1033344" y="1560899"/>
                  <a:pt x="1044857" y="1560898"/>
                </a:cubicBezTo>
                <a:cubicBezTo>
                  <a:pt x="1044857" y="1560898"/>
                  <a:pt x="1044857" y="1560898"/>
                  <a:pt x="1056371" y="1560898"/>
                </a:cubicBezTo>
                <a:cubicBezTo>
                  <a:pt x="1056371" y="1549385"/>
                  <a:pt x="1044858" y="1549385"/>
                  <a:pt x="1044857" y="1560898"/>
                </a:cubicBezTo>
                <a:cubicBezTo>
                  <a:pt x="1044857" y="1549960"/>
                  <a:pt x="1056371" y="1549961"/>
                  <a:pt x="1056372" y="1538447"/>
                </a:cubicBezTo>
                <a:cubicBezTo>
                  <a:pt x="1044857" y="1538447"/>
                  <a:pt x="1044857" y="1526934"/>
                  <a:pt x="1044857" y="1526934"/>
                </a:cubicBezTo>
                <a:cubicBezTo>
                  <a:pt x="1056371" y="1526934"/>
                  <a:pt x="1056372" y="1515421"/>
                  <a:pt x="1056372" y="1515421"/>
                </a:cubicBezTo>
                <a:cubicBezTo>
                  <a:pt x="1056372" y="1515421"/>
                  <a:pt x="1056372" y="1521177"/>
                  <a:pt x="1056372" y="1525495"/>
                </a:cubicBezTo>
                <a:lnTo>
                  <a:pt x="1056371" y="1526933"/>
                </a:lnTo>
                <a:lnTo>
                  <a:pt x="1056371" y="1526934"/>
                </a:lnTo>
                <a:cubicBezTo>
                  <a:pt x="1056372" y="1529813"/>
                  <a:pt x="1056372" y="1530532"/>
                  <a:pt x="1056372" y="1529992"/>
                </a:cubicBezTo>
                <a:lnTo>
                  <a:pt x="1056371" y="1526933"/>
                </a:lnTo>
                <a:lnTo>
                  <a:pt x="1062128" y="1516860"/>
                </a:lnTo>
                <a:cubicBezTo>
                  <a:pt x="1065006" y="1515421"/>
                  <a:pt x="1067885" y="1515420"/>
                  <a:pt x="1067885" y="1515420"/>
                </a:cubicBezTo>
                <a:cubicBezTo>
                  <a:pt x="1056372" y="1515421"/>
                  <a:pt x="1056372" y="1503906"/>
                  <a:pt x="1056372" y="1503906"/>
                </a:cubicBezTo>
                <a:cubicBezTo>
                  <a:pt x="1044858" y="1503906"/>
                  <a:pt x="1044857" y="1515420"/>
                  <a:pt x="1044857" y="1515420"/>
                </a:cubicBezTo>
                <a:cubicBezTo>
                  <a:pt x="1044857" y="1515420"/>
                  <a:pt x="1044858" y="1503906"/>
                  <a:pt x="1033344" y="1503906"/>
                </a:cubicBezTo>
                <a:cubicBezTo>
                  <a:pt x="1041979" y="1520745"/>
                  <a:pt x="1044137" y="1537583"/>
                  <a:pt x="1030348" y="1554422"/>
                </a:cubicBezTo>
                <a:lnTo>
                  <a:pt x="1011006" y="1571163"/>
                </a:lnTo>
                <a:lnTo>
                  <a:pt x="1010860" y="1570999"/>
                </a:lnTo>
                <a:lnTo>
                  <a:pt x="1009453" y="1559891"/>
                </a:lnTo>
                <a:cubicBezTo>
                  <a:pt x="1008014" y="1557156"/>
                  <a:pt x="1005136" y="1554566"/>
                  <a:pt x="999379" y="1549385"/>
                </a:cubicBezTo>
                <a:cubicBezTo>
                  <a:pt x="1004848" y="1560611"/>
                  <a:pt x="1007582" y="1566223"/>
                  <a:pt x="1010390" y="1570470"/>
                </a:cubicBezTo>
                <a:lnTo>
                  <a:pt x="1010860" y="1570999"/>
                </a:lnTo>
                <a:lnTo>
                  <a:pt x="1010893" y="1571260"/>
                </a:lnTo>
                <a:lnTo>
                  <a:pt x="1011006" y="1571163"/>
                </a:lnTo>
                <a:close/>
                <a:moveTo>
                  <a:pt x="1192807" y="1672005"/>
                </a:moveTo>
                <a:cubicBezTo>
                  <a:pt x="1204321" y="1672005"/>
                  <a:pt x="1204321" y="1649553"/>
                  <a:pt x="1204321" y="1649553"/>
                </a:cubicBezTo>
                <a:cubicBezTo>
                  <a:pt x="1204320" y="1660491"/>
                  <a:pt x="1192806" y="1660491"/>
                  <a:pt x="1192807" y="1672005"/>
                </a:cubicBezTo>
                <a:close/>
                <a:moveTo>
                  <a:pt x="1658531" y="1908033"/>
                </a:moveTo>
                <a:cubicBezTo>
                  <a:pt x="1658531" y="1908033"/>
                  <a:pt x="1670045" y="1885582"/>
                  <a:pt x="1658532" y="1885582"/>
                </a:cubicBezTo>
                <a:cubicBezTo>
                  <a:pt x="1658532" y="1874068"/>
                  <a:pt x="1670045" y="1885582"/>
                  <a:pt x="1670045" y="1885582"/>
                </a:cubicBezTo>
                <a:cubicBezTo>
                  <a:pt x="1670045" y="1885582"/>
                  <a:pt x="1658531" y="1908033"/>
                  <a:pt x="1680983" y="1896519"/>
                </a:cubicBezTo>
                <a:cubicBezTo>
                  <a:pt x="1670045" y="1908033"/>
                  <a:pt x="1670045" y="1908033"/>
                  <a:pt x="1658531" y="1908033"/>
                </a:cubicBezTo>
                <a:close/>
                <a:moveTo>
                  <a:pt x="1090911" y="1627102"/>
                </a:moveTo>
                <a:cubicBezTo>
                  <a:pt x="1101851" y="1616164"/>
                  <a:pt x="1090911" y="1604650"/>
                  <a:pt x="1090912" y="1593137"/>
                </a:cubicBezTo>
                <a:cubicBezTo>
                  <a:pt x="1079398" y="1593136"/>
                  <a:pt x="1090911" y="1615588"/>
                  <a:pt x="1079399" y="1615588"/>
                </a:cubicBezTo>
                <a:cubicBezTo>
                  <a:pt x="1090911" y="1615588"/>
                  <a:pt x="1090911" y="1615588"/>
                  <a:pt x="1090911" y="1627102"/>
                </a:cubicBezTo>
                <a:close/>
                <a:moveTo>
                  <a:pt x="1453590" y="1806714"/>
                </a:moveTo>
                <a:cubicBezTo>
                  <a:pt x="1459347" y="1801245"/>
                  <a:pt x="1462225" y="1798510"/>
                  <a:pt x="1463664" y="1795704"/>
                </a:cubicBezTo>
                <a:lnTo>
                  <a:pt x="1465073" y="1784498"/>
                </a:lnTo>
                <a:lnTo>
                  <a:pt x="1465605" y="1784796"/>
                </a:lnTo>
                <a:lnTo>
                  <a:pt x="1479495" y="1799590"/>
                </a:lnTo>
                <a:cubicBezTo>
                  <a:pt x="1482374" y="1803835"/>
                  <a:pt x="1482374" y="1806714"/>
                  <a:pt x="1476618" y="1806714"/>
                </a:cubicBezTo>
                <a:cubicBezTo>
                  <a:pt x="1476618" y="1806714"/>
                  <a:pt x="1476618" y="1806714"/>
                  <a:pt x="1476618" y="1808153"/>
                </a:cubicBezTo>
                <a:lnTo>
                  <a:pt x="1476618" y="1813172"/>
                </a:lnTo>
                <a:lnTo>
                  <a:pt x="1465679" y="1810104"/>
                </a:lnTo>
                <a:lnTo>
                  <a:pt x="1465679" y="1806138"/>
                </a:lnTo>
                <a:lnTo>
                  <a:pt x="1460902" y="1808764"/>
                </a:lnTo>
                <a:close/>
                <a:moveTo>
                  <a:pt x="1476617" y="1818227"/>
                </a:moveTo>
                <a:lnTo>
                  <a:pt x="1476618" y="1813172"/>
                </a:lnTo>
                <a:lnTo>
                  <a:pt x="1478992" y="1813837"/>
                </a:lnTo>
                <a:lnTo>
                  <a:pt x="1480671" y="1816842"/>
                </a:lnTo>
                <a:close/>
                <a:moveTo>
                  <a:pt x="1487555" y="1829165"/>
                </a:moveTo>
                <a:lnTo>
                  <a:pt x="1480671" y="1816842"/>
                </a:lnTo>
                <a:lnTo>
                  <a:pt x="1481645" y="1816509"/>
                </a:lnTo>
                <a:cubicBezTo>
                  <a:pt x="1483776" y="1813405"/>
                  <a:pt x="1479352" y="1807145"/>
                  <a:pt x="1487555" y="1806713"/>
                </a:cubicBezTo>
                <a:cubicBezTo>
                  <a:pt x="1487555" y="1818227"/>
                  <a:pt x="1499068" y="1818227"/>
                  <a:pt x="1499069" y="1806714"/>
                </a:cubicBezTo>
                <a:cubicBezTo>
                  <a:pt x="1499068" y="1817652"/>
                  <a:pt x="1499069" y="1829165"/>
                  <a:pt x="1487555" y="1829165"/>
                </a:cubicBezTo>
                <a:close/>
                <a:moveTo>
                  <a:pt x="1045434" y="1627102"/>
                </a:moveTo>
                <a:cubicBezTo>
                  <a:pt x="1045434" y="1616164"/>
                  <a:pt x="1056947" y="1604651"/>
                  <a:pt x="1045433" y="1604651"/>
                </a:cubicBezTo>
                <a:cubicBezTo>
                  <a:pt x="1045433" y="1604651"/>
                  <a:pt x="1045434" y="1616164"/>
                  <a:pt x="1045434" y="1627102"/>
                </a:cubicBezTo>
                <a:close/>
                <a:moveTo>
                  <a:pt x="1568150" y="1886157"/>
                </a:moveTo>
                <a:cubicBezTo>
                  <a:pt x="1556637" y="1886157"/>
                  <a:pt x="1568150" y="1863706"/>
                  <a:pt x="1556637" y="1863706"/>
                </a:cubicBezTo>
                <a:lnTo>
                  <a:pt x="1556637" y="1852193"/>
                </a:lnTo>
                <a:cubicBezTo>
                  <a:pt x="1567574" y="1874644"/>
                  <a:pt x="1556637" y="1829741"/>
                  <a:pt x="1568150" y="1841254"/>
                </a:cubicBezTo>
                <a:cubicBezTo>
                  <a:pt x="1579664" y="1852193"/>
                  <a:pt x="1556636" y="1874644"/>
                  <a:pt x="1568150" y="1886157"/>
                </a:cubicBezTo>
                <a:close/>
                <a:moveTo>
                  <a:pt x="1533609" y="1874644"/>
                </a:moveTo>
                <a:cubicBezTo>
                  <a:pt x="1533609" y="1863705"/>
                  <a:pt x="1533609" y="1863705"/>
                  <a:pt x="1533609" y="1852193"/>
                </a:cubicBezTo>
                <a:cubicBezTo>
                  <a:pt x="1545122" y="1863130"/>
                  <a:pt x="1545122" y="1874644"/>
                  <a:pt x="1533609" y="1874644"/>
                </a:cubicBezTo>
                <a:close/>
                <a:moveTo>
                  <a:pt x="1056372" y="1638615"/>
                </a:moveTo>
                <a:cubicBezTo>
                  <a:pt x="1067885" y="1627102"/>
                  <a:pt x="1067885" y="1627102"/>
                  <a:pt x="1067885" y="1638615"/>
                </a:cubicBezTo>
                <a:cubicBezTo>
                  <a:pt x="1056372" y="1638615"/>
                  <a:pt x="1056372" y="1638615"/>
                  <a:pt x="1056372" y="1638615"/>
                </a:cubicBezTo>
                <a:close/>
                <a:moveTo>
                  <a:pt x="1364648" y="1794913"/>
                </a:moveTo>
                <a:lnTo>
                  <a:pt x="1364635" y="1794828"/>
                </a:lnTo>
                <a:lnTo>
                  <a:pt x="1364742" y="1794926"/>
                </a:lnTo>
                <a:close/>
                <a:moveTo>
                  <a:pt x="1590602" y="1908033"/>
                </a:moveTo>
                <a:cubicBezTo>
                  <a:pt x="1590601" y="1885582"/>
                  <a:pt x="1601540" y="1897095"/>
                  <a:pt x="1601540" y="1885006"/>
                </a:cubicBezTo>
                <a:cubicBezTo>
                  <a:pt x="1613053" y="1885006"/>
                  <a:pt x="1601540" y="1896519"/>
                  <a:pt x="1613053" y="1896519"/>
                </a:cubicBezTo>
                <a:cubicBezTo>
                  <a:pt x="1602114" y="1896519"/>
                  <a:pt x="1602114" y="1908033"/>
                  <a:pt x="1590602" y="1908033"/>
                </a:cubicBezTo>
                <a:close/>
                <a:moveTo>
                  <a:pt x="1273353" y="1751002"/>
                </a:moveTo>
                <a:lnTo>
                  <a:pt x="1273401" y="1750873"/>
                </a:lnTo>
                <a:lnTo>
                  <a:pt x="1273387" y="1750998"/>
                </a:lnTo>
                <a:close/>
                <a:moveTo>
                  <a:pt x="1681558" y="1953512"/>
                </a:moveTo>
                <a:cubicBezTo>
                  <a:pt x="1681559" y="1941998"/>
                  <a:pt x="1681559" y="1941998"/>
                  <a:pt x="1681559" y="1941998"/>
                </a:cubicBezTo>
                <a:cubicBezTo>
                  <a:pt x="1692496" y="1941998"/>
                  <a:pt x="1681558" y="1953512"/>
                  <a:pt x="1693072" y="1953512"/>
                </a:cubicBezTo>
                <a:close/>
                <a:moveTo>
                  <a:pt x="670090" y="1458427"/>
                </a:moveTo>
                <a:cubicBezTo>
                  <a:pt x="670091" y="1447489"/>
                  <a:pt x="670091" y="1447489"/>
                  <a:pt x="670091" y="1435976"/>
                </a:cubicBezTo>
                <a:cubicBezTo>
                  <a:pt x="681604" y="1435976"/>
                  <a:pt x="670091" y="1446914"/>
                  <a:pt x="681604" y="1458428"/>
                </a:cubicBezTo>
                <a:cubicBezTo>
                  <a:pt x="681604" y="1469942"/>
                  <a:pt x="681604" y="1447490"/>
                  <a:pt x="670090" y="1458427"/>
                </a:cubicBezTo>
                <a:close/>
                <a:moveTo>
                  <a:pt x="1620176" y="1931995"/>
                </a:moveTo>
                <a:cubicBezTo>
                  <a:pt x="1615931" y="1927750"/>
                  <a:pt x="1613053" y="1919259"/>
                  <a:pt x="1613053" y="1908033"/>
                </a:cubicBezTo>
                <a:cubicBezTo>
                  <a:pt x="1624566" y="1919546"/>
                  <a:pt x="1636081" y="1919547"/>
                  <a:pt x="1635504" y="1930484"/>
                </a:cubicBezTo>
                <a:cubicBezTo>
                  <a:pt x="1630035" y="1936241"/>
                  <a:pt x="1624422" y="1936241"/>
                  <a:pt x="1620176" y="1931995"/>
                </a:cubicBezTo>
                <a:close/>
                <a:moveTo>
                  <a:pt x="1022406" y="1638615"/>
                </a:moveTo>
                <a:cubicBezTo>
                  <a:pt x="1033919" y="1627102"/>
                  <a:pt x="1045433" y="1638615"/>
                  <a:pt x="1044282" y="1627677"/>
                </a:cubicBezTo>
                <a:cubicBezTo>
                  <a:pt x="1033344" y="1627677"/>
                  <a:pt x="1033344" y="1639192"/>
                  <a:pt x="1021831" y="1627677"/>
                </a:cubicBezTo>
                <a:cubicBezTo>
                  <a:pt x="1033344" y="1627677"/>
                  <a:pt x="1021831" y="1627677"/>
                  <a:pt x="1021830" y="1616164"/>
                </a:cubicBezTo>
                <a:cubicBezTo>
                  <a:pt x="1033344" y="1616164"/>
                  <a:pt x="1033344" y="1616164"/>
                  <a:pt x="1033344" y="1616164"/>
                </a:cubicBezTo>
                <a:cubicBezTo>
                  <a:pt x="1033344" y="1616164"/>
                  <a:pt x="1022406" y="1604650"/>
                  <a:pt x="1010892" y="1616164"/>
                </a:cubicBezTo>
                <a:cubicBezTo>
                  <a:pt x="1022406" y="1627102"/>
                  <a:pt x="1022406" y="1627102"/>
                  <a:pt x="1022406" y="1638615"/>
                </a:cubicBezTo>
                <a:close/>
                <a:moveTo>
                  <a:pt x="1072923" y="1663882"/>
                </a:moveTo>
                <a:cubicBezTo>
                  <a:pt x="1075081" y="1662182"/>
                  <a:pt x="1070763" y="1649553"/>
                  <a:pt x="1079398" y="1649553"/>
                </a:cubicBezTo>
                <a:cubicBezTo>
                  <a:pt x="1082277" y="1652432"/>
                  <a:pt x="1083716" y="1654591"/>
                  <a:pt x="1084256" y="1656209"/>
                </a:cubicBezTo>
                <a:lnTo>
                  <a:pt x="1084038" y="1657587"/>
                </a:lnTo>
                <a:lnTo>
                  <a:pt x="1079399" y="1661067"/>
                </a:lnTo>
                <a:cubicBezTo>
                  <a:pt x="1079399" y="1661067"/>
                  <a:pt x="1082277" y="1661066"/>
                  <a:pt x="1083716" y="1659627"/>
                </a:cubicBezTo>
                <a:lnTo>
                  <a:pt x="1084038" y="1657587"/>
                </a:lnTo>
                <a:lnTo>
                  <a:pt x="1085156" y="1656749"/>
                </a:lnTo>
                <a:cubicBezTo>
                  <a:pt x="1088033" y="1655310"/>
                  <a:pt x="1090912" y="1655310"/>
                  <a:pt x="1090912" y="1661066"/>
                </a:cubicBezTo>
                <a:cubicBezTo>
                  <a:pt x="1090912" y="1649553"/>
                  <a:pt x="1090912" y="1649553"/>
                  <a:pt x="1090336" y="1650128"/>
                </a:cubicBezTo>
                <a:cubicBezTo>
                  <a:pt x="1079398" y="1650128"/>
                  <a:pt x="1079398" y="1650128"/>
                  <a:pt x="1067885" y="1638615"/>
                </a:cubicBezTo>
                <a:cubicBezTo>
                  <a:pt x="1079399" y="1627102"/>
                  <a:pt x="1067885" y="1627102"/>
                  <a:pt x="1067885" y="1616164"/>
                </a:cubicBezTo>
                <a:cubicBezTo>
                  <a:pt x="1067885" y="1627102"/>
                  <a:pt x="1045434" y="1627102"/>
                  <a:pt x="1033919" y="1638615"/>
                </a:cubicBezTo>
                <a:cubicBezTo>
                  <a:pt x="1044858" y="1638615"/>
                  <a:pt x="1044857" y="1650128"/>
                  <a:pt x="1056371" y="1650128"/>
                </a:cubicBezTo>
                <a:cubicBezTo>
                  <a:pt x="1045433" y="1638615"/>
                  <a:pt x="1067885" y="1650128"/>
                  <a:pt x="1067885" y="1638615"/>
                </a:cubicBezTo>
                <a:cubicBezTo>
                  <a:pt x="1067885" y="1649553"/>
                  <a:pt x="1079399" y="1661067"/>
                  <a:pt x="1067885" y="1661066"/>
                </a:cubicBezTo>
                <a:cubicBezTo>
                  <a:pt x="1070763" y="1663801"/>
                  <a:pt x="1072202" y="1664449"/>
                  <a:pt x="1072923" y="1663882"/>
                </a:cubicBezTo>
                <a:close/>
                <a:moveTo>
                  <a:pt x="1215834" y="1739359"/>
                </a:moveTo>
                <a:cubicBezTo>
                  <a:pt x="1238286" y="1728422"/>
                  <a:pt x="1238286" y="1716907"/>
                  <a:pt x="1249799" y="1716907"/>
                </a:cubicBezTo>
                <a:cubicBezTo>
                  <a:pt x="1249799" y="1716907"/>
                  <a:pt x="1249799" y="1711150"/>
                  <a:pt x="1249799" y="1706833"/>
                </a:cubicBezTo>
                <a:lnTo>
                  <a:pt x="1249800" y="1705395"/>
                </a:lnTo>
                <a:lnTo>
                  <a:pt x="1249800" y="1705394"/>
                </a:lnTo>
                <a:cubicBezTo>
                  <a:pt x="1249800" y="1702516"/>
                  <a:pt x="1249799" y="1701796"/>
                  <a:pt x="1249800" y="1702336"/>
                </a:cubicBezTo>
                <a:lnTo>
                  <a:pt x="1249800" y="1705395"/>
                </a:lnTo>
                <a:lnTo>
                  <a:pt x="1242892" y="1715468"/>
                </a:lnTo>
                <a:cubicBezTo>
                  <a:pt x="1238717" y="1716907"/>
                  <a:pt x="1233104" y="1716907"/>
                  <a:pt x="1227347" y="1716907"/>
                </a:cubicBezTo>
                <a:cubicBezTo>
                  <a:pt x="1238285" y="1727845"/>
                  <a:pt x="1215834" y="1727845"/>
                  <a:pt x="1215834" y="1739359"/>
                </a:cubicBezTo>
                <a:close/>
                <a:moveTo>
                  <a:pt x="352316" y="1312205"/>
                </a:moveTo>
                <a:cubicBezTo>
                  <a:pt x="363829" y="1301267"/>
                  <a:pt x="375342" y="1335232"/>
                  <a:pt x="397795" y="1323719"/>
                </a:cubicBezTo>
                <a:cubicBezTo>
                  <a:pt x="397794" y="1301267"/>
                  <a:pt x="431759" y="1278816"/>
                  <a:pt x="408732" y="1244851"/>
                </a:cubicBezTo>
                <a:cubicBezTo>
                  <a:pt x="386280" y="1255788"/>
                  <a:pt x="374767" y="1244851"/>
                  <a:pt x="374767" y="1233337"/>
                </a:cubicBezTo>
                <a:cubicBezTo>
                  <a:pt x="374767" y="1244851"/>
                  <a:pt x="351741" y="1255788"/>
                  <a:pt x="363254" y="1267302"/>
                </a:cubicBezTo>
                <a:cubicBezTo>
                  <a:pt x="352316" y="1267302"/>
                  <a:pt x="340803" y="1278240"/>
                  <a:pt x="340802" y="1289754"/>
                </a:cubicBezTo>
                <a:cubicBezTo>
                  <a:pt x="352316" y="1300692"/>
                  <a:pt x="363829" y="1300692"/>
                  <a:pt x="352316" y="1312205"/>
                </a:cubicBezTo>
                <a:close/>
                <a:moveTo>
                  <a:pt x="1101850" y="1683518"/>
                </a:moveTo>
                <a:cubicBezTo>
                  <a:pt x="1113364" y="1683518"/>
                  <a:pt x="1113364" y="1683518"/>
                  <a:pt x="1113363" y="1672004"/>
                </a:cubicBezTo>
                <a:cubicBezTo>
                  <a:pt x="1101851" y="1672005"/>
                  <a:pt x="1101851" y="1672005"/>
                  <a:pt x="1101850" y="1683518"/>
                </a:cubicBezTo>
                <a:close/>
                <a:moveTo>
                  <a:pt x="942963" y="1605226"/>
                </a:moveTo>
                <a:cubicBezTo>
                  <a:pt x="953901" y="1616164"/>
                  <a:pt x="965414" y="1593712"/>
                  <a:pt x="965414" y="1593712"/>
                </a:cubicBezTo>
                <a:cubicBezTo>
                  <a:pt x="954476" y="1582198"/>
                  <a:pt x="954476" y="1604651"/>
                  <a:pt x="942963" y="1605226"/>
                </a:cubicBezTo>
                <a:close/>
                <a:moveTo>
                  <a:pt x="931449" y="1605226"/>
                </a:moveTo>
                <a:cubicBezTo>
                  <a:pt x="931449" y="1605226"/>
                  <a:pt x="931449" y="1605226"/>
                  <a:pt x="931448" y="1593712"/>
                </a:cubicBezTo>
                <a:cubicBezTo>
                  <a:pt x="920511" y="1593713"/>
                  <a:pt x="920511" y="1582198"/>
                  <a:pt x="908421" y="1582198"/>
                </a:cubicBezTo>
                <a:cubicBezTo>
                  <a:pt x="908422" y="1593712"/>
                  <a:pt x="908422" y="1593712"/>
                  <a:pt x="919935" y="1593713"/>
                </a:cubicBezTo>
                <a:cubicBezTo>
                  <a:pt x="919935" y="1582774"/>
                  <a:pt x="919935" y="1605226"/>
                  <a:pt x="931449" y="1605226"/>
                </a:cubicBezTo>
                <a:close/>
                <a:moveTo>
                  <a:pt x="999955" y="1639191"/>
                </a:moveTo>
                <a:cubicBezTo>
                  <a:pt x="999955" y="1628253"/>
                  <a:pt x="999955" y="1628253"/>
                  <a:pt x="999955" y="1616739"/>
                </a:cubicBezTo>
                <a:cubicBezTo>
                  <a:pt x="1010892" y="1605226"/>
                  <a:pt x="1022406" y="1616739"/>
                  <a:pt x="1022406" y="1605226"/>
                </a:cubicBezTo>
                <a:cubicBezTo>
                  <a:pt x="1022406" y="1594288"/>
                  <a:pt x="1011468" y="1594288"/>
                  <a:pt x="999955" y="1582775"/>
                </a:cubicBezTo>
                <a:cubicBezTo>
                  <a:pt x="999955" y="1582775"/>
                  <a:pt x="1011468" y="1593712"/>
                  <a:pt x="999954" y="1605226"/>
                </a:cubicBezTo>
                <a:lnTo>
                  <a:pt x="999955" y="1593713"/>
                </a:lnTo>
                <a:cubicBezTo>
                  <a:pt x="988441" y="1604650"/>
                  <a:pt x="988441" y="1604650"/>
                  <a:pt x="988440" y="1605226"/>
                </a:cubicBezTo>
                <a:cubicBezTo>
                  <a:pt x="988441" y="1616740"/>
                  <a:pt x="999955" y="1627677"/>
                  <a:pt x="999955" y="1639191"/>
                </a:cubicBezTo>
                <a:close/>
                <a:moveTo>
                  <a:pt x="1444667" y="1861690"/>
                </a:moveTo>
                <a:cubicBezTo>
                  <a:pt x="1443227" y="1860251"/>
                  <a:pt x="1443228" y="1857373"/>
                  <a:pt x="1443227" y="1851616"/>
                </a:cubicBezTo>
                <a:cubicBezTo>
                  <a:pt x="1443227" y="1851616"/>
                  <a:pt x="1454741" y="1851616"/>
                  <a:pt x="1454741" y="1863129"/>
                </a:cubicBezTo>
                <a:cubicBezTo>
                  <a:pt x="1448984" y="1863129"/>
                  <a:pt x="1446106" y="1863129"/>
                  <a:pt x="1444667" y="1861690"/>
                </a:cubicBezTo>
                <a:close/>
                <a:moveTo>
                  <a:pt x="1476617" y="1885005"/>
                </a:moveTo>
                <a:cubicBezTo>
                  <a:pt x="1476617" y="1862554"/>
                  <a:pt x="1476617" y="1851617"/>
                  <a:pt x="1454166" y="1840103"/>
                </a:cubicBezTo>
                <a:cubicBezTo>
                  <a:pt x="1462801" y="1840103"/>
                  <a:pt x="1452331" y="1820998"/>
                  <a:pt x="1456027" y="1811445"/>
                </a:cubicBezTo>
                <a:lnTo>
                  <a:pt x="1460902" y="1808764"/>
                </a:lnTo>
                <a:lnTo>
                  <a:pt x="1465679" y="1810104"/>
                </a:lnTo>
                <a:lnTo>
                  <a:pt x="1465679" y="1816213"/>
                </a:lnTo>
                <a:cubicBezTo>
                  <a:pt x="1465679" y="1817652"/>
                  <a:pt x="1465679" y="1817652"/>
                  <a:pt x="1465679" y="1817652"/>
                </a:cubicBezTo>
                <a:cubicBezTo>
                  <a:pt x="1476617" y="1829165"/>
                  <a:pt x="1465679" y="1851616"/>
                  <a:pt x="1488130" y="1874068"/>
                </a:cubicBezTo>
                <a:cubicBezTo>
                  <a:pt x="1488130" y="1874068"/>
                  <a:pt x="1476617" y="1874068"/>
                  <a:pt x="1488131" y="1885582"/>
                </a:cubicBezTo>
                <a:cubicBezTo>
                  <a:pt x="1476617" y="1885582"/>
                  <a:pt x="1476617" y="1885582"/>
                  <a:pt x="1476617" y="1885005"/>
                </a:cubicBezTo>
                <a:close/>
                <a:moveTo>
                  <a:pt x="1522096" y="1908033"/>
                </a:moveTo>
                <a:cubicBezTo>
                  <a:pt x="1522096" y="1897095"/>
                  <a:pt x="1533609" y="1897095"/>
                  <a:pt x="1544547" y="1896519"/>
                </a:cubicBezTo>
                <a:cubicBezTo>
                  <a:pt x="1533609" y="1908033"/>
                  <a:pt x="1533609" y="1896519"/>
                  <a:pt x="1522096" y="1908033"/>
                </a:cubicBezTo>
                <a:close/>
                <a:moveTo>
                  <a:pt x="1135814" y="1717277"/>
                </a:moveTo>
                <a:lnTo>
                  <a:pt x="1135814" y="1716907"/>
                </a:lnTo>
                <a:lnTo>
                  <a:pt x="1136852" y="1716907"/>
                </a:lnTo>
                <a:close/>
                <a:moveTo>
                  <a:pt x="840491" y="1571260"/>
                </a:moveTo>
                <a:cubicBezTo>
                  <a:pt x="852006" y="1571260"/>
                  <a:pt x="852005" y="1548809"/>
                  <a:pt x="851429" y="1525782"/>
                </a:cubicBezTo>
                <a:cubicBezTo>
                  <a:pt x="828978" y="1537296"/>
                  <a:pt x="828978" y="1525782"/>
                  <a:pt x="817465" y="1525782"/>
                </a:cubicBezTo>
                <a:cubicBezTo>
                  <a:pt x="805951" y="1525782"/>
                  <a:pt x="805950" y="1537296"/>
                  <a:pt x="817465" y="1537296"/>
                </a:cubicBezTo>
                <a:cubicBezTo>
                  <a:pt x="828978" y="1537296"/>
                  <a:pt x="817465" y="1525782"/>
                  <a:pt x="828978" y="1537296"/>
                </a:cubicBezTo>
                <a:cubicBezTo>
                  <a:pt x="828978" y="1548234"/>
                  <a:pt x="817465" y="1548234"/>
                  <a:pt x="828978" y="1559747"/>
                </a:cubicBezTo>
                <a:cubicBezTo>
                  <a:pt x="828978" y="1559747"/>
                  <a:pt x="828978" y="1571260"/>
                  <a:pt x="840491" y="1571260"/>
                </a:cubicBezTo>
                <a:close/>
                <a:moveTo>
                  <a:pt x="875032" y="1593713"/>
                </a:moveTo>
                <a:cubicBezTo>
                  <a:pt x="875032" y="1582198"/>
                  <a:pt x="875032" y="1582198"/>
                  <a:pt x="863519" y="1570685"/>
                </a:cubicBezTo>
                <a:cubicBezTo>
                  <a:pt x="863519" y="1570685"/>
                  <a:pt x="875032" y="1582198"/>
                  <a:pt x="863519" y="1582198"/>
                </a:cubicBezTo>
                <a:cubicBezTo>
                  <a:pt x="863519" y="1582198"/>
                  <a:pt x="863519" y="1593713"/>
                  <a:pt x="875032" y="1593713"/>
                </a:cubicBezTo>
                <a:close/>
                <a:moveTo>
                  <a:pt x="1464455" y="1888469"/>
                </a:moveTo>
                <a:lnTo>
                  <a:pt x="1462792" y="1886077"/>
                </a:lnTo>
                <a:lnTo>
                  <a:pt x="1466254" y="1885582"/>
                </a:lnTo>
                <a:cubicBezTo>
                  <a:pt x="1466254" y="1888460"/>
                  <a:pt x="1465535" y="1889180"/>
                  <a:pt x="1464455" y="1888469"/>
                </a:cubicBezTo>
                <a:close/>
                <a:moveTo>
                  <a:pt x="1562716" y="1940109"/>
                </a:moveTo>
                <a:cubicBezTo>
                  <a:pt x="1561098" y="1936493"/>
                  <a:pt x="1567574" y="1928182"/>
                  <a:pt x="1567574" y="1919547"/>
                </a:cubicBezTo>
                <a:cubicBezTo>
                  <a:pt x="1579087" y="1919547"/>
                  <a:pt x="1556637" y="1930485"/>
                  <a:pt x="1567574" y="1941998"/>
                </a:cubicBezTo>
                <a:cubicBezTo>
                  <a:pt x="1564695" y="1941998"/>
                  <a:pt x="1563256" y="1941315"/>
                  <a:pt x="1562716" y="1940109"/>
                </a:cubicBezTo>
                <a:close/>
                <a:moveTo>
                  <a:pt x="1533609" y="1930485"/>
                </a:moveTo>
                <a:cubicBezTo>
                  <a:pt x="1533609" y="1919547"/>
                  <a:pt x="1522096" y="1919546"/>
                  <a:pt x="1533609" y="1908033"/>
                </a:cubicBezTo>
                <a:cubicBezTo>
                  <a:pt x="1545123" y="1908033"/>
                  <a:pt x="1545122" y="1919546"/>
                  <a:pt x="1545122" y="1919546"/>
                </a:cubicBezTo>
                <a:cubicBezTo>
                  <a:pt x="1533609" y="1930485"/>
                  <a:pt x="1533609" y="1919547"/>
                  <a:pt x="1533609" y="1930485"/>
                </a:cubicBezTo>
                <a:close/>
                <a:moveTo>
                  <a:pt x="1011468" y="1672004"/>
                </a:moveTo>
                <a:cubicBezTo>
                  <a:pt x="1022406" y="1672005"/>
                  <a:pt x="1022406" y="1672005"/>
                  <a:pt x="1033920" y="1672005"/>
                </a:cubicBezTo>
                <a:cubicBezTo>
                  <a:pt x="1033920" y="1672005"/>
                  <a:pt x="1033919" y="1669270"/>
                  <a:pt x="1033920" y="1665024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33919" y="1660491"/>
                </a:lnTo>
                <a:lnTo>
                  <a:pt x="1033919" y="1648977"/>
                </a:lnTo>
                <a:cubicBezTo>
                  <a:pt x="1017081" y="1648977"/>
                  <a:pt x="1025500" y="1655454"/>
                  <a:pt x="1030762" y="1658692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18591" y="1656173"/>
                </a:lnTo>
                <a:cubicBezTo>
                  <a:pt x="1014346" y="1654734"/>
                  <a:pt x="1011468" y="1654734"/>
                  <a:pt x="1011468" y="1660491"/>
                </a:cubicBezTo>
                <a:cubicBezTo>
                  <a:pt x="1022981" y="1660491"/>
                  <a:pt x="1011468" y="1660491"/>
                  <a:pt x="1011468" y="1672004"/>
                </a:cubicBezTo>
                <a:close/>
                <a:moveTo>
                  <a:pt x="1454741" y="1897096"/>
                </a:moveTo>
                <a:lnTo>
                  <a:pt x="1454741" y="1885582"/>
                </a:lnTo>
                <a:cubicBezTo>
                  <a:pt x="1443227" y="1897095"/>
                  <a:pt x="1443228" y="1885582"/>
                  <a:pt x="1443228" y="1885582"/>
                </a:cubicBezTo>
                <a:cubicBezTo>
                  <a:pt x="1431714" y="1885582"/>
                  <a:pt x="1443228" y="1885582"/>
                  <a:pt x="1431714" y="1885582"/>
                </a:cubicBezTo>
                <a:cubicBezTo>
                  <a:pt x="1454166" y="1874644"/>
                  <a:pt x="1431714" y="1863130"/>
                  <a:pt x="1443227" y="1851616"/>
                </a:cubicBezTo>
                <a:cubicBezTo>
                  <a:pt x="1443228" y="1863130"/>
                  <a:pt x="1443228" y="1874644"/>
                  <a:pt x="1454741" y="1863129"/>
                </a:cubicBezTo>
                <a:cubicBezTo>
                  <a:pt x="1454741" y="1874644"/>
                  <a:pt x="1443228" y="1874644"/>
                  <a:pt x="1454741" y="1874644"/>
                </a:cubicBezTo>
                <a:cubicBezTo>
                  <a:pt x="1454741" y="1874644"/>
                  <a:pt x="1454741" y="1874644"/>
                  <a:pt x="1454741" y="1863129"/>
                </a:cubicBezTo>
                <a:cubicBezTo>
                  <a:pt x="1454741" y="1868598"/>
                  <a:pt x="1457619" y="1877090"/>
                  <a:pt x="1460497" y="1882775"/>
                </a:cubicBezTo>
                <a:lnTo>
                  <a:pt x="1462792" y="1886077"/>
                </a:lnTo>
                <a:lnTo>
                  <a:pt x="1456179" y="1887021"/>
                </a:lnTo>
                <a:cubicBezTo>
                  <a:pt x="1454740" y="1888460"/>
                  <a:pt x="1454741" y="1891338"/>
                  <a:pt x="1454741" y="1897096"/>
                </a:cubicBezTo>
                <a:close/>
                <a:moveTo>
                  <a:pt x="885970" y="1616164"/>
                </a:moveTo>
                <a:cubicBezTo>
                  <a:pt x="897484" y="1604650"/>
                  <a:pt x="897484" y="1604650"/>
                  <a:pt x="908997" y="1593712"/>
                </a:cubicBezTo>
                <a:cubicBezTo>
                  <a:pt x="897484" y="1604650"/>
                  <a:pt x="897484" y="1593713"/>
                  <a:pt x="897484" y="1582198"/>
                </a:cubicBezTo>
                <a:cubicBezTo>
                  <a:pt x="897484" y="1604650"/>
                  <a:pt x="885970" y="1604650"/>
                  <a:pt x="885970" y="1616164"/>
                </a:cubicBezTo>
                <a:close/>
                <a:moveTo>
                  <a:pt x="1221977" y="1782867"/>
                </a:moveTo>
                <a:cubicBezTo>
                  <a:pt x="1222670" y="1784118"/>
                  <a:pt x="1224037" y="1784837"/>
                  <a:pt x="1226772" y="1784837"/>
                </a:cubicBezTo>
                <a:lnTo>
                  <a:pt x="1221859" y="1782049"/>
                </a:lnTo>
                <a:lnTo>
                  <a:pt x="1221231" y="1777714"/>
                </a:lnTo>
                <a:lnTo>
                  <a:pt x="1216916" y="1766640"/>
                </a:lnTo>
                <a:lnTo>
                  <a:pt x="1216913" y="1766488"/>
                </a:lnTo>
                <a:lnTo>
                  <a:pt x="1217420" y="1762386"/>
                </a:lnTo>
                <a:lnTo>
                  <a:pt x="1230586" y="1762386"/>
                </a:lnTo>
                <a:cubicBezTo>
                  <a:pt x="1234832" y="1762386"/>
                  <a:pt x="1237710" y="1762386"/>
                  <a:pt x="1237710" y="1762386"/>
                </a:cubicBezTo>
                <a:cubicBezTo>
                  <a:pt x="1226772" y="1751448"/>
                  <a:pt x="1226772" y="1739935"/>
                  <a:pt x="1215258" y="1739935"/>
                </a:cubicBezTo>
                <a:cubicBezTo>
                  <a:pt x="1218137" y="1742669"/>
                  <a:pt x="1218892" y="1746843"/>
                  <a:pt x="1218757" y="1751565"/>
                </a:cubicBezTo>
                <a:lnTo>
                  <a:pt x="1217420" y="1762386"/>
                </a:lnTo>
                <a:lnTo>
                  <a:pt x="1215259" y="1762386"/>
                </a:lnTo>
                <a:lnTo>
                  <a:pt x="1216916" y="1766640"/>
                </a:lnTo>
                <a:lnTo>
                  <a:pt x="1217121" y="1779359"/>
                </a:lnTo>
                <a:lnTo>
                  <a:pt x="1221859" y="1782049"/>
                </a:lnTo>
                <a:close/>
                <a:moveTo>
                  <a:pt x="1578512" y="1964450"/>
                </a:moveTo>
                <a:cubicBezTo>
                  <a:pt x="1578512" y="1952936"/>
                  <a:pt x="1578512" y="1952936"/>
                  <a:pt x="1590025" y="1952936"/>
                </a:cubicBezTo>
                <a:cubicBezTo>
                  <a:pt x="1578512" y="1952936"/>
                  <a:pt x="1590026" y="1941998"/>
                  <a:pt x="1590025" y="1930484"/>
                </a:cubicBezTo>
                <a:cubicBezTo>
                  <a:pt x="1601539" y="1930484"/>
                  <a:pt x="1590026" y="1941998"/>
                  <a:pt x="1590026" y="1941998"/>
                </a:cubicBezTo>
                <a:cubicBezTo>
                  <a:pt x="1601539" y="1941998"/>
                  <a:pt x="1601540" y="1931060"/>
                  <a:pt x="1601539" y="1919547"/>
                </a:cubicBezTo>
                <a:cubicBezTo>
                  <a:pt x="1601539" y="1930484"/>
                  <a:pt x="1613052" y="1941998"/>
                  <a:pt x="1601539" y="1941998"/>
                </a:cubicBezTo>
                <a:cubicBezTo>
                  <a:pt x="1601540" y="1953512"/>
                  <a:pt x="1613052" y="1941998"/>
                  <a:pt x="1613053" y="1953512"/>
                </a:cubicBezTo>
                <a:cubicBezTo>
                  <a:pt x="1613053" y="1953512"/>
                  <a:pt x="1590602" y="1953512"/>
                  <a:pt x="1578512" y="1964450"/>
                </a:cubicBezTo>
                <a:close/>
                <a:moveTo>
                  <a:pt x="534230" y="1447489"/>
                </a:moveTo>
                <a:cubicBezTo>
                  <a:pt x="522716" y="1413525"/>
                  <a:pt x="511203" y="1435976"/>
                  <a:pt x="534230" y="1447489"/>
                </a:cubicBezTo>
                <a:close/>
                <a:moveTo>
                  <a:pt x="1141364" y="1749280"/>
                </a:moveTo>
                <a:cubicBezTo>
                  <a:pt x="1151538" y="1753139"/>
                  <a:pt x="1172802" y="1742669"/>
                  <a:pt x="1180142" y="1752600"/>
                </a:cubicBezTo>
                <a:cubicBezTo>
                  <a:pt x="1180142" y="1730148"/>
                  <a:pt x="1169205" y="1730149"/>
                  <a:pt x="1157691" y="1718635"/>
                </a:cubicBezTo>
                <a:cubicBezTo>
                  <a:pt x="1168629" y="1707121"/>
                  <a:pt x="1168629" y="1718635"/>
                  <a:pt x="1180143" y="1707121"/>
                </a:cubicBezTo>
                <a:cubicBezTo>
                  <a:pt x="1157115" y="1707121"/>
                  <a:pt x="1157115" y="1707121"/>
                  <a:pt x="1168628" y="1695607"/>
                </a:cubicBezTo>
                <a:cubicBezTo>
                  <a:pt x="1168628" y="1695607"/>
                  <a:pt x="1146177" y="1695608"/>
                  <a:pt x="1146177" y="1684095"/>
                </a:cubicBezTo>
                <a:cubicBezTo>
                  <a:pt x="1146177" y="1684095"/>
                  <a:pt x="1169204" y="1684094"/>
                  <a:pt x="1157690" y="1672580"/>
                </a:cubicBezTo>
                <a:cubicBezTo>
                  <a:pt x="1149056" y="1681216"/>
                  <a:pt x="1146897" y="1676898"/>
                  <a:pt x="1136886" y="1674199"/>
                </a:cubicBezTo>
                <a:lnTo>
                  <a:pt x="1135716" y="1674055"/>
                </a:lnTo>
                <a:lnTo>
                  <a:pt x="1135239" y="1672580"/>
                </a:lnTo>
                <a:lnTo>
                  <a:pt x="1134896" y="1673954"/>
                </a:lnTo>
                <a:lnTo>
                  <a:pt x="1123725" y="1672580"/>
                </a:lnTo>
                <a:cubicBezTo>
                  <a:pt x="1123725" y="1672580"/>
                  <a:pt x="1123725" y="1672580"/>
                  <a:pt x="1123725" y="1684094"/>
                </a:cubicBezTo>
                <a:cubicBezTo>
                  <a:pt x="1129482" y="1684094"/>
                  <a:pt x="1132361" y="1681215"/>
                  <a:pt x="1133800" y="1678337"/>
                </a:cubicBezTo>
                <a:lnTo>
                  <a:pt x="1134896" y="1673954"/>
                </a:lnTo>
                <a:lnTo>
                  <a:pt x="1135716" y="1674055"/>
                </a:lnTo>
                <a:lnTo>
                  <a:pt x="1138477" y="1682591"/>
                </a:lnTo>
                <a:cubicBezTo>
                  <a:pt x="1137398" y="1694060"/>
                  <a:pt x="1126604" y="1708848"/>
                  <a:pt x="1135239" y="1717483"/>
                </a:cubicBezTo>
                <a:lnTo>
                  <a:pt x="1135814" y="1717277"/>
                </a:lnTo>
                <a:lnTo>
                  <a:pt x="1135814" y="1726982"/>
                </a:lnTo>
                <a:cubicBezTo>
                  <a:pt x="1135814" y="1728422"/>
                  <a:pt x="1135814" y="1728422"/>
                  <a:pt x="1135814" y="1728422"/>
                </a:cubicBezTo>
                <a:cubicBezTo>
                  <a:pt x="1135814" y="1728422"/>
                  <a:pt x="1135814" y="1728422"/>
                  <a:pt x="1147328" y="1728421"/>
                </a:cubicBezTo>
                <a:cubicBezTo>
                  <a:pt x="1147328" y="1728421"/>
                  <a:pt x="1147328" y="1728421"/>
                  <a:pt x="1147328" y="1716907"/>
                </a:cubicBezTo>
                <a:cubicBezTo>
                  <a:pt x="1147328" y="1716907"/>
                  <a:pt x="1147328" y="1716907"/>
                  <a:pt x="1145889" y="1716907"/>
                </a:cubicBezTo>
                <a:lnTo>
                  <a:pt x="1136852" y="1716907"/>
                </a:lnTo>
                <a:lnTo>
                  <a:pt x="1140276" y="1715684"/>
                </a:lnTo>
                <a:cubicBezTo>
                  <a:pt x="1142436" y="1712446"/>
                  <a:pt x="1138117" y="1705969"/>
                  <a:pt x="1146752" y="1705969"/>
                </a:cubicBezTo>
                <a:cubicBezTo>
                  <a:pt x="1146752" y="1705969"/>
                  <a:pt x="1135239" y="1694456"/>
                  <a:pt x="1146753" y="1694456"/>
                </a:cubicBezTo>
                <a:cubicBezTo>
                  <a:pt x="1146752" y="1716907"/>
                  <a:pt x="1169780" y="1716907"/>
                  <a:pt x="1158266" y="1739359"/>
                </a:cubicBezTo>
                <a:cubicBezTo>
                  <a:pt x="1147328" y="1739359"/>
                  <a:pt x="1147329" y="1727845"/>
                  <a:pt x="1135814" y="1739359"/>
                </a:cubicBezTo>
                <a:cubicBezTo>
                  <a:pt x="1135815" y="1745116"/>
                  <a:pt x="1137974" y="1747994"/>
                  <a:pt x="1141364" y="1749280"/>
                </a:cubicBezTo>
                <a:close/>
                <a:moveTo>
                  <a:pt x="1499644" y="1930485"/>
                </a:moveTo>
                <a:cubicBezTo>
                  <a:pt x="1499644" y="1924728"/>
                  <a:pt x="1499644" y="1921850"/>
                  <a:pt x="1498206" y="1920411"/>
                </a:cubicBezTo>
                <a:lnTo>
                  <a:pt x="1494068" y="1919820"/>
                </a:lnTo>
                <a:lnTo>
                  <a:pt x="1493888" y="1919475"/>
                </a:lnTo>
                <a:cubicBezTo>
                  <a:pt x="1491009" y="1916668"/>
                  <a:pt x="1488130" y="1913790"/>
                  <a:pt x="1488130" y="1908033"/>
                </a:cubicBezTo>
                <a:cubicBezTo>
                  <a:pt x="1488130" y="1908033"/>
                  <a:pt x="1488130" y="1908033"/>
                  <a:pt x="1499644" y="1908033"/>
                </a:cubicBezTo>
                <a:cubicBezTo>
                  <a:pt x="1488130" y="1918971"/>
                  <a:pt x="1511158" y="1918971"/>
                  <a:pt x="1499644" y="1930485"/>
                </a:cubicBezTo>
                <a:close/>
                <a:moveTo>
                  <a:pt x="1296429" y="1830317"/>
                </a:moveTo>
                <a:lnTo>
                  <a:pt x="1295279" y="1829374"/>
                </a:lnTo>
                <a:lnTo>
                  <a:pt x="1295279" y="1829165"/>
                </a:lnTo>
                <a:lnTo>
                  <a:pt x="1296542" y="1829887"/>
                </a:lnTo>
                <a:close/>
                <a:moveTo>
                  <a:pt x="1488130" y="1930485"/>
                </a:moveTo>
                <a:cubicBezTo>
                  <a:pt x="1488130" y="1930485"/>
                  <a:pt x="1488130" y="1930485"/>
                  <a:pt x="1488130" y="1918971"/>
                </a:cubicBezTo>
                <a:lnTo>
                  <a:pt x="1494068" y="1919820"/>
                </a:lnTo>
                <a:lnTo>
                  <a:pt x="1499644" y="1930485"/>
                </a:lnTo>
                <a:cubicBezTo>
                  <a:pt x="1499644" y="1930485"/>
                  <a:pt x="1499644" y="1930485"/>
                  <a:pt x="1488130" y="1930485"/>
                </a:cubicBezTo>
                <a:close/>
                <a:moveTo>
                  <a:pt x="902341" y="1641430"/>
                </a:moveTo>
                <a:cubicBezTo>
                  <a:pt x="903961" y="1639731"/>
                  <a:pt x="897485" y="1627102"/>
                  <a:pt x="897485" y="1627102"/>
                </a:cubicBezTo>
                <a:cubicBezTo>
                  <a:pt x="897484" y="1638615"/>
                  <a:pt x="908998" y="1638615"/>
                  <a:pt x="897484" y="1638615"/>
                </a:cubicBezTo>
                <a:cubicBezTo>
                  <a:pt x="900363" y="1641349"/>
                  <a:pt x="901802" y="1641997"/>
                  <a:pt x="902341" y="1641430"/>
                </a:cubicBezTo>
                <a:close/>
                <a:moveTo>
                  <a:pt x="1431713" y="1908534"/>
                </a:moveTo>
                <a:lnTo>
                  <a:pt x="1431713" y="1908033"/>
                </a:lnTo>
                <a:lnTo>
                  <a:pt x="1431541" y="1907904"/>
                </a:lnTo>
                <a:lnTo>
                  <a:pt x="1436895" y="1898535"/>
                </a:lnTo>
                <a:cubicBezTo>
                  <a:pt x="1439773" y="1897096"/>
                  <a:pt x="1442651" y="1897095"/>
                  <a:pt x="1442651" y="1897095"/>
                </a:cubicBezTo>
                <a:cubicBezTo>
                  <a:pt x="1448408" y="1902564"/>
                  <a:pt x="1448409" y="1905299"/>
                  <a:pt x="1445530" y="1906738"/>
                </a:cubicBezTo>
                <a:close/>
                <a:moveTo>
                  <a:pt x="942386" y="1670565"/>
                </a:moveTo>
                <a:lnTo>
                  <a:pt x="942386" y="1661930"/>
                </a:lnTo>
                <a:cubicBezTo>
                  <a:pt x="942386" y="1660491"/>
                  <a:pt x="942386" y="1660491"/>
                  <a:pt x="942386" y="1660491"/>
                </a:cubicBezTo>
                <a:cubicBezTo>
                  <a:pt x="948143" y="1666248"/>
                  <a:pt x="945265" y="1669126"/>
                  <a:pt x="942387" y="1670565"/>
                </a:cubicBezTo>
                <a:close/>
                <a:moveTo>
                  <a:pt x="1120792" y="1759286"/>
                </a:moveTo>
                <a:lnTo>
                  <a:pt x="1121422" y="1756917"/>
                </a:lnTo>
                <a:cubicBezTo>
                  <a:pt x="1121423" y="1756197"/>
                  <a:pt x="1121422" y="1755838"/>
                  <a:pt x="1122143" y="1756378"/>
                </a:cubicBezTo>
                <a:lnTo>
                  <a:pt x="1125256" y="1759380"/>
                </a:lnTo>
                <a:lnTo>
                  <a:pt x="1121423" y="1759580"/>
                </a:lnTo>
                <a:close/>
                <a:moveTo>
                  <a:pt x="988440" y="1694456"/>
                </a:moveTo>
                <a:lnTo>
                  <a:pt x="999955" y="1694456"/>
                </a:lnTo>
                <a:cubicBezTo>
                  <a:pt x="999954" y="1683518"/>
                  <a:pt x="999955" y="1672005"/>
                  <a:pt x="999955" y="1672005"/>
                </a:cubicBezTo>
                <a:cubicBezTo>
                  <a:pt x="988441" y="1672005"/>
                  <a:pt x="988441" y="1682943"/>
                  <a:pt x="988440" y="1694456"/>
                </a:cubicBezTo>
                <a:close/>
                <a:moveTo>
                  <a:pt x="1170356" y="1784591"/>
                </a:moveTo>
                <a:lnTo>
                  <a:pt x="1169780" y="1784262"/>
                </a:lnTo>
                <a:lnTo>
                  <a:pt x="1170356" y="1784262"/>
                </a:lnTo>
                <a:close/>
                <a:moveTo>
                  <a:pt x="942386" y="1672005"/>
                </a:moveTo>
                <a:lnTo>
                  <a:pt x="942054" y="1670695"/>
                </a:lnTo>
                <a:lnTo>
                  <a:pt x="942386" y="1670565"/>
                </a:lnTo>
                <a:close/>
                <a:moveTo>
                  <a:pt x="1010893" y="1705969"/>
                </a:moveTo>
                <a:cubicBezTo>
                  <a:pt x="1022406" y="1694456"/>
                  <a:pt x="1010892" y="1683518"/>
                  <a:pt x="1010893" y="1672005"/>
                </a:cubicBezTo>
                <a:cubicBezTo>
                  <a:pt x="999954" y="1683518"/>
                  <a:pt x="1010893" y="1705969"/>
                  <a:pt x="1010893" y="1705969"/>
                </a:cubicBezTo>
                <a:close/>
                <a:moveTo>
                  <a:pt x="1283764" y="1841255"/>
                </a:moveTo>
                <a:cubicBezTo>
                  <a:pt x="1283764" y="1841255"/>
                  <a:pt x="1283765" y="1838376"/>
                  <a:pt x="1282325" y="1835497"/>
                </a:cubicBezTo>
                <a:lnTo>
                  <a:pt x="1277533" y="1832759"/>
                </a:lnTo>
                <a:lnTo>
                  <a:pt x="1277288" y="1831459"/>
                </a:lnTo>
                <a:cubicBezTo>
                  <a:pt x="1276569" y="1830424"/>
                  <a:pt x="1275130" y="1829740"/>
                  <a:pt x="1272251" y="1829740"/>
                </a:cubicBezTo>
                <a:lnTo>
                  <a:pt x="1277533" y="1832759"/>
                </a:lnTo>
                <a:lnTo>
                  <a:pt x="1278007" y="1835281"/>
                </a:lnTo>
                <a:cubicBezTo>
                  <a:pt x="1278008" y="1838089"/>
                  <a:pt x="1278007" y="1840967"/>
                  <a:pt x="1283764" y="1841255"/>
                </a:cubicBezTo>
                <a:close/>
                <a:moveTo>
                  <a:pt x="1115666" y="1761235"/>
                </a:moveTo>
                <a:cubicBezTo>
                  <a:pt x="1115667" y="1758357"/>
                  <a:pt x="1116386" y="1757601"/>
                  <a:pt x="1117465" y="1757736"/>
                </a:cubicBezTo>
                <a:lnTo>
                  <a:pt x="1120792" y="1759286"/>
                </a:lnTo>
                <a:lnTo>
                  <a:pt x="1120703" y="1759616"/>
                </a:lnTo>
                <a:cubicBezTo>
                  <a:pt x="1119984" y="1760515"/>
                  <a:pt x="1118544" y="1761235"/>
                  <a:pt x="1115666" y="1761235"/>
                </a:cubicBezTo>
                <a:close/>
                <a:moveTo>
                  <a:pt x="1272251" y="1840679"/>
                </a:moveTo>
                <a:cubicBezTo>
                  <a:pt x="1260738" y="1829740"/>
                  <a:pt x="1272251" y="1829740"/>
                  <a:pt x="1272251" y="1818227"/>
                </a:cubicBezTo>
                <a:cubicBezTo>
                  <a:pt x="1261313" y="1818227"/>
                  <a:pt x="1261313" y="1840679"/>
                  <a:pt x="1272251" y="1840679"/>
                </a:cubicBezTo>
                <a:close/>
                <a:moveTo>
                  <a:pt x="1426676" y="1917747"/>
                </a:moveTo>
                <a:cubicBezTo>
                  <a:pt x="1424518" y="1914510"/>
                  <a:pt x="1428835" y="1908033"/>
                  <a:pt x="1420200" y="1908033"/>
                </a:cubicBezTo>
                <a:cubicBezTo>
                  <a:pt x="1420200" y="1902276"/>
                  <a:pt x="1423078" y="1902276"/>
                  <a:pt x="1425957" y="1903715"/>
                </a:cubicBezTo>
                <a:lnTo>
                  <a:pt x="1431541" y="1907904"/>
                </a:lnTo>
                <a:lnTo>
                  <a:pt x="1431138" y="1908609"/>
                </a:lnTo>
                <a:lnTo>
                  <a:pt x="1431713" y="1908534"/>
                </a:lnTo>
                <a:lnTo>
                  <a:pt x="1431714" y="1909472"/>
                </a:lnTo>
                <a:cubicBezTo>
                  <a:pt x="1431714" y="1910912"/>
                  <a:pt x="1431714" y="1913790"/>
                  <a:pt x="1431714" y="1919547"/>
                </a:cubicBezTo>
                <a:cubicBezTo>
                  <a:pt x="1428836" y="1919547"/>
                  <a:pt x="1427396" y="1918827"/>
                  <a:pt x="1426676" y="1917747"/>
                </a:cubicBezTo>
                <a:close/>
                <a:moveTo>
                  <a:pt x="864959" y="1648258"/>
                </a:moveTo>
                <a:cubicBezTo>
                  <a:pt x="866397" y="1649697"/>
                  <a:pt x="869276" y="1649841"/>
                  <a:pt x="875032" y="1650128"/>
                </a:cubicBezTo>
                <a:cubicBezTo>
                  <a:pt x="875032" y="1638615"/>
                  <a:pt x="863518" y="1638615"/>
                  <a:pt x="863518" y="1638615"/>
                </a:cubicBezTo>
                <a:cubicBezTo>
                  <a:pt x="863518" y="1644084"/>
                  <a:pt x="863519" y="1646819"/>
                  <a:pt x="864959" y="1648258"/>
                </a:cubicBezTo>
                <a:close/>
                <a:moveTo>
                  <a:pt x="931448" y="1683518"/>
                </a:moveTo>
                <a:cubicBezTo>
                  <a:pt x="954475" y="1694456"/>
                  <a:pt x="954476" y="1672005"/>
                  <a:pt x="965414" y="1682943"/>
                </a:cubicBezTo>
                <a:cubicBezTo>
                  <a:pt x="965414" y="1672005"/>
                  <a:pt x="953900" y="1672005"/>
                  <a:pt x="965414" y="1660491"/>
                </a:cubicBezTo>
                <a:cubicBezTo>
                  <a:pt x="953901" y="1660491"/>
                  <a:pt x="953901" y="1660491"/>
                  <a:pt x="953900" y="1672005"/>
                </a:cubicBezTo>
                <a:cubicBezTo>
                  <a:pt x="942386" y="1649553"/>
                  <a:pt x="953901" y="1661066"/>
                  <a:pt x="953901" y="1649554"/>
                </a:cubicBezTo>
                <a:lnTo>
                  <a:pt x="942386" y="1649553"/>
                </a:lnTo>
                <a:lnTo>
                  <a:pt x="942386" y="1638040"/>
                </a:lnTo>
                <a:cubicBezTo>
                  <a:pt x="942386" y="1643796"/>
                  <a:pt x="939508" y="1649409"/>
                  <a:pt x="938069" y="1655022"/>
                </a:cubicBezTo>
                <a:lnTo>
                  <a:pt x="942054" y="1670695"/>
                </a:lnTo>
                <a:lnTo>
                  <a:pt x="939149" y="1671825"/>
                </a:lnTo>
                <a:cubicBezTo>
                  <a:pt x="938789" y="1672004"/>
                  <a:pt x="939508" y="1672005"/>
                  <a:pt x="942386" y="1672005"/>
                </a:cubicBezTo>
                <a:lnTo>
                  <a:pt x="953900" y="1672005"/>
                </a:lnTo>
                <a:cubicBezTo>
                  <a:pt x="942963" y="1683518"/>
                  <a:pt x="931448" y="1672005"/>
                  <a:pt x="931448" y="1683518"/>
                </a:cubicBezTo>
                <a:close/>
                <a:moveTo>
                  <a:pt x="1294055" y="1865937"/>
                </a:moveTo>
                <a:cubicBezTo>
                  <a:pt x="1295422" y="1868744"/>
                  <a:pt x="1301035" y="1863131"/>
                  <a:pt x="1306792" y="1840679"/>
                </a:cubicBezTo>
                <a:cubicBezTo>
                  <a:pt x="1306792" y="1840679"/>
                  <a:pt x="1306792" y="1837800"/>
                  <a:pt x="1305352" y="1834922"/>
                </a:cubicBezTo>
                <a:lnTo>
                  <a:pt x="1296542" y="1829887"/>
                </a:lnTo>
                <a:lnTo>
                  <a:pt x="1299938" y="1816986"/>
                </a:lnTo>
                <a:cubicBezTo>
                  <a:pt x="1306252" y="1806462"/>
                  <a:pt x="1318881" y="1802252"/>
                  <a:pt x="1318880" y="1785414"/>
                </a:cubicBezTo>
                <a:cubicBezTo>
                  <a:pt x="1318881" y="1793617"/>
                  <a:pt x="1325357" y="1783039"/>
                  <a:pt x="1323738" y="1777237"/>
                </a:cubicBezTo>
                <a:lnTo>
                  <a:pt x="1319840" y="1774558"/>
                </a:lnTo>
                <a:lnTo>
                  <a:pt x="1320032" y="1774476"/>
                </a:lnTo>
                <a:lnTo>
                  <a:pt x="1319425" y="1774273"/>
                </a:lnTo>
                <a:lnTo>
                  <a:pt x="1318880" y="1773899"/>
                </a:lnTo>
                <a:cubicBezTo>
                  <a:pt x="1329818" y="1773899"/>
                  <a:pt x="1341333" y="1773899"/>
                  <a:pt x="1341333" y="1773899"/>
                </a:cubicBezTo>
                <a:cubicBezTo>
                  <a:pt x="1329818" y="1773899"/>
                  <a:pt x="1329819" y="1762386"/>
                  <a:pt x="1329819" y="1762386"/>
                </a:cubicBezTo>
                <a:cubicBezTo>
                  <a:pt x="1335576" y="1762386"/>
                  <a:pt x="1335576" y="1759508"/>
                  <a:pt x="1334136" y="1756630"/>
                </a:cubicBezTo>
                <a:lnTo>
                  <a:pt x="1330506" y="1751791"/>
                </a:lnTo>
                <a:lnTo>
                  <a:pt x="1330874" y="1750873"/>
                </a:lnTo>
                <a:lnTo>
                  <a:pt x="1340828" y="1750873"/>
                </a:lnTo>
                <a:cubicBezTo>
                  <a:pt x="1343635" y="1750873"/>
                  <a:pt x="1346513" y="1750873"/>
                  <a:pt x="1352270" y="1750873"/>
                </a:cubicBezTo>
                <a:cubicBezTo>
                  <a:pt x="1340756" y="1728421"/>
                  <a:pt x="1363784" y="1728422"/>
                  <a:pt x="1352271" y="1716907"/>
                </a:cubicBezTo>
                <a:cubicBezTo>
                  <a:pt x="1340757" y="1716908"/>
                  <a:pt x="1352271" y="1728421"/>
                  <a:pt x="1340756" y="1728421"/>
                </a:cubicBezTo>
                <a:cubicBezTo>
                  <a:pt x="1340756" y="1717483"/>
                  <a:pt x="1340756" y="1695031"/>
                  <a:pt x="1340757" y="1683518"/>
                </a:cubicBezTo>
                <a:cubicBezTo>
                  <a:pt x="1329244" y="1694456"/>
                  <a:pt x="1340756" y="1705969"/>
                  <a:pt x="1330970" y="1718059"/>
                </a:cubicBezTo>
                <a:cubicBezTo>
                  <a:pt x="1330970" y="1728997"/>
                  <a:pt x="1330970" y="1740510"/>
                  <a:pt x="1342484" y="1740510"/>
                </a:cubicBezTo>
                <a:cubicBezTo>
                  <a:pt x="1336871" y="1743245"/>
                  <a:pt x="1333381" y="1746735"/>
                  <a:pt x="1331123" y="1750252"/>
                </a:cubicBezTo>
                <a:lnTo>
                  <a:pt x="1330874" y="1750873"/>
                </a:lnTo>
                <a:lnTo>
                  <a:pt x="1329818" y="1750873"/>
                </a:lnTo>
                <a:lnTo>
                  <a:pt x="1330506" y="1751791"/>
                </a:lnTo>
                <a:lnTo>
                  <a:pt x="1327156" y="1760156"/>
                </a:lnTo>
                <a:cubicBezTo>
                  <a:pt x="1325788" y="1765840"/>
                  <a:pt x="1325789" y="1768719"/>
                  <a:pt x="1320032" y="1762962"/>
                </a:cubicBezTo>
                <a:cubicBezTo>
                  <a:pt x="1314275" y="1768719"/>
                  <a:pt x="1314275" y="1771597"/>
                  <a:pt x="1315714" y="1773037"/>
                </a:cubicBezTo>
                <a:lnTo>
                  <a:pt x="1319425" y="1774273"/>
                </a:lnTo>
                <a:lnTo>
                  <a:pt x="1319840" y="1774558"/>
                </a:lnTo>
                <a:lnTo>
                  <a:pt x="1309958" y="1778793"/>
                </a:lnTo>
                <a:cubicBezTo>
                  <a:pt x="1308519" y="1780232"/>
                  <a:pt x="1308519" y="1780232"/>
                  <a:pt x="1308518" y="1774476"/>
                </a:cubicBezTo>
                <a:cubicBezTo>
                  <a:pt x="1320032" y="1774476"/>
                  <a:pt x="1308519" y="1763538"/>
                  <a:pt x="1308519" y="1752024"/>
                </a:cubicBezTo>
                <a:cubicBezTo>
                  <a:pt x="1297005" y="1752025"/>
                  <a:pt x="1308519" y="1741087"/>
                  <a:pt x="1297005" y="1729573"/>
                </a:cubicBezTo>
                <a:cubicBezTo>
                  <a:pt x="1307942" y="1741086"/>
                  <a:pt x="1307942" y="1741086"/>
                  <a:pt x="1319457" y="1729572"/>
                </a:cubicBezTo>
                <a:cubicBezTo>
                  <a:pt x="1319457" y="1740510"/>
                  <a:pt x="1319457" y="1740510"/>
                  <a:pt x="1319457" y="1752025"/>
                </a:cubicBezTo>
                <a:cubicBezTo>
                  <a:pt x="1319457" y="1741087"/>
                  <a:pt x="1319457" y="1741087"/>
                  <a:pt x="1330970" y="1729572"/>
                </a:cubicBezTo>
                <a:cubicBezTo>
                  <a:pt x="1307942" y="1729572"/>
                  <a:pt x="1330970" y="1718059"/>
                  <a:pt x="1319456" y="1718059"/>
                </a:cubicBezTo>
                <a:cubicBezTo>
                  <a:pt x="1319456" y="1718059"/>
                  <a:pt x="1307943" y="1718059"/>
                  <a:pt x="1307942" y="1729572"/>
                </a:cubicBezTo>
                <a:cubicBezTo>
                  <a:pt x="1296429" y="1729572"/>
                  <a:pt x="1284915" y="1729572"/>
                  <a:pt x="1296430" y="1718059"/>
                </a:cubicBezTo>
                <a:cubicBezTo>
                  <a:pt x="1284916" y="1718059"/>
                  <a:pt x="1273978" y="1718059"/>
                  <a:pt x="1262463" y="1729572"/>
                </a:cubicBezTo>
                <a:cubicBezTo>
                  <a:pt x="1273978" y="1729573"/>
                  <a:pt x="1262463" y="1740510"/>
                  <a:pt x="1262463" y="1752024"/>
                </a:cubicBezTo>
                <a:lnTo>
                  <a:pt x="1273353" y="1751002"/>
                </a:lnTo>
                <a:lnTo>
                  <a:pt x="1267646" y="1766200"/>
                </a:lnTo>
                <a:cubicBezTo>
                  <a:pt x="1267645" y="1770446"/>
                  <a:pt x="1267645" y="1773324"/>
                  <a:pt x="1261888" y="1773324"/>
                </a:cubicBezTo>
                <a:cubicBezTo>
                  <a:pt x="1261888" y="1761811"/>
                  <a:pt x="1250375" y="1784837"/>
                  <a:pt x="1250375" y="1773324"/>
                </a:cubicBezTo>
                <a:cubicBezTo>
                  <a:pt x="1250375" y="1773324"/>
                  <a:pt x="1250375" y="1773324"/>
                  <a:pt x="1250375" y="1761811"/>
                </a:cubicBezTo>
                <a:cubicBezTo>
                  <a:pt x="1250375" y="1773324"/>
                  <a:pt x="1238861" y="1773324"/>
                  <a:pt x="1238861" y="1773324"/>
                </a:cubicBezTo>
                <a:lnTo>
                  <a:pt x="1238862" y="1784838"/>
                </a:lnTo>
                <a:cubicBezTo>
                  <a:pt x="1249799" y="1773324"/>
                  <a:pt x="1249800" y="1784838"/>
                  <a:pt x="1261313" y="1784838"/>
                </a:cubicBezTo>
                <a:cubicBezTo>
                  <a:pt x="1266782" y="1784837"/>
                  <a:pt x="1269517" y="1779224"/>
                  <a:pt x="1271027" y="1772172"/>
                </a:cubicBezTo>
                <a:lnTo>
                  <a:pt x="1273387" y="1750998"/>
                </a:lnTo>
                <a:lnTo>
                  <a:pt x="1277791" y="1750585"/>
                </a:lnTo>
                <a:cubicBezTo>
                  <a:pt x="1282037" y="1749146"/>
                  <a:pt x="1284915" y="1746267"/>
                  <a:pt x="1284916" y="1740510"/>
                </a:cubicBezTo>
                <a:cubicBezTo>
                  <a:pt x="1284915" y="1752024"/>
                  <a:pt x="1296429" y="1740510"/>
                  <a:pt x="1296429" y="1752025"/>
                </a:cubicBezTo>
                <a:cubicBezTo>
                  <a:pt x="1273402" y="1763538"/>
                  <a:pt x="1273401" y="1785989"/>
                  <a:pt x="1284915" y="1785989"/>
                </a:cubicBezTo>
                <a:cubicBezTo>
                  <a:pt x="1284916" y="1774476"/>
                  <a:pt x="1295853" y="1762962"/>
                  <a:pt x="1307368" y="1774476"/>
                </a:cubicBezTo>
                <a:lnTo>
                  <a:pt x="1296490" y="1785567"/>
                </a:lnTo>
                <a:lnTo>
                  <a:pt x="1296429" y="1785414"/>
                </a:lnTo>
                <a:lnTo>
                  <a:pt x="1296394" y="1785664"/>
                </a:lnTo>
                <a:lnTo>
                  <a:pt x="1296357" y="1785701"/>
                </a:lnTo>
                <a:cubicBezTo>
                  <a:pt x="1293551" y="1791314"/>
                  <a:pt x="1290673" y="1796927"/>
                  <a:pt x="1284916" y="1796927"/>
                </a:cubicBezTo>
                <a:cubicBezTo>
                  <a:pt x="1290673" y="1796927"/>
                  <a:pt x="1293551" y="1796927"/>
                  <a:pt x="1294990" y="1795488"/>
                </a:cubicBezTo>
                <a:lnTo>
                  <a:pt x="1296394" y="1785664"/>
                </a:lnTo>
                <a:lnTo>
                  <a:pt x="1296490" y="1785567"/>
                </a:lnTo>
                <a:lnTo>
                  <a:pt x="1300747" y="1796423"/>
                </a:lnTo>
                <a:cubicBezTo>
                  <a:pt x="1302186" y="1799230"/>
                  <a:pt x="1302186" y="1802108"/>
                  <a:pt x="1296429" y="1807865"/>
                </a:cubicBezTo>
                <a:cubicBezTo>
                  <a:pt x="1296429" y="1796352"/>
                  <a:pt x="1262464" y="1807865"/>
                  <a:pt x="1273978" y="1830317"/>
                </a:cubicBezTo>
                <a:cubicBezTo>
                  <a:pt x="1273978" y="1819091"/>
                  <a:pt x="1276713" y="1816212"/>
                  <a:pt x="1280886" y="1817579"/>
                </a:cubicBezTo>
                <a:lnTo>
                  <a:pt x="1295279" y="1829374"/>
                </a:lnTo>
                <a:lnTo>
                  <a:pt x="1295279" y="1840679"/>
                </a:lnTo>
                <a:lnTo>
                  <a:pt x="1306792" y="1840679"/>
                </a:lnTo>
                <a:cubicBezTo>
                  <a:pt x="1295566" y="1851904"/>
                  <a:pt x="1292687" y="1863130"/>
                  <a:pt x="1294055" y="1865937"/>
                </a:cubicBezTo>
                <a:close/>
                <a:moveTo>
                  <a:pt x="1497088" y="1968925"/>
                </a:moveTo>
                <a:lnTo>
                  <a:pt x="1499644" y="1964450"/>
                </a:lnTo>
                <a:cubicBezTo>
                  <a:pt x="1488130" y="1964450"/>
                  <a:pt x="1499644" y="1964450"/>
                  <a:pt x="1476617" y="1953512"/>
                </a:cubicBezTo>
                <a:cubicBezTo>
                  <a:pt x="1488130" y="1953512"/>
                  <a:pt x="1488131" y="1965026"/>
                  <a:pt x="1488130" y="1953512"/>
                </a:cubicBezTo>
                <a:cubicBezTo>
                  <a:pt x="1488130" y="1953512"/>
                  <a:pt x="1476617" y="1942574"/>
                  <a:pt x="1488130" y="1931060"/>
                </a:cubicBezTo>
                <a:cubicBezTo>
                  <a:pt x="1496765" y="1947899"/>
                  <a:pt x="1505077" y="1958261"/>
                  <a:pt x="1499222" y="1967247"/>
                </a:cubicBezTo>
                <a:close/>
                <a:moveTo>
                  <a:pt x="1170356" y="1807289"/>
                </a:moveTo>
                <a:cubicBezTo>
                  <a:pt x="1170355" y="1795775"/>
                  <a:pt x="1170355" y="1795775"/>
                  <a:pt x="1170355" y="1795775"/>
                </a:cubicBezTo>
                <a:cubicBezTo>
                  <a:pt x="1170355" y="1795775"/>
                  <a:pt x="1170355" y="1795775"/>
                  <a:pt x="1170355" y="1794336"/>
                </a:cubicBezTo>
                <a:lnTo>
                  <a:pt x="1170356" y="1784591"/>
                </a:lnTo>
                <a:lnTo>
                  <a:pt x="1179854" y="1790019"/>
                </a:lnTo>
                <a:cubicBezTo>
                  <a:pt x="1181294" y="1792897"/>
                  <a:pt x="1181293" y="1795776"/>
                  <a:pt x="1181293" y="1795776"/>
                </a:cubicBezTo>
                <a:cubicBezTo>
                  <a:pt x="1192806" y="1784837"/>
                  <a:pt x="1192806" y="1784837"/>
                  <a:pt x="1192807" y="1773324"/>
                </a:cubicBezTo>
                <a:lnTo>
                  <a:pt x="1204320" y="1773324"/>
                </a:lnTo>
                <a:cubicBezTo>
                  <a:pt x="1192806" y="1784262"/>
                  <a:pt x="1181869" y="1795776"/>
                  <a:pt x="1204321" y="1795775"/>
                </a:cubicBezTo>
                <a:cubicBezTo>
                  <a:pt x="1204321" y="1784837"/>
                  <a:pt x="1204321" y="1784837"/>
                  <a:pt x="1203745" y="1783686"/>
                </a:cubicBezTo>
                <a:cubicBezTo>
                  <a:pt x="1203746" y="1761235"/>
                  <a:pt x="1215259" y="1761235"/>
                  <a:pt x="1203745" y="1749722"/>
                </a:cubicBezTo>
                <a:cubicBezTo>
                  <a:pt x="1203745" y="1749722"/>
                  <a:pt x="1203746" y="1738783"/>
                  <a:pt x="1215259" y="1727270"/>
                </a:cubicBezTo>
                <a:cubicBezTo>
                  <a:pt x="1192806" y="1738207"/>
                  <a:pt x="1204320" y="1715756"/>
                  <a:pt x="1192806" y="1715757"/>
                </a:cubicBezTo>
                <a:cubicBezTo>
                  <a:pt x="1192807" y="1727270"/>
                  <a:pt x="1181293" y="1727270"/>
                  <a:pt x="1192806" y="1749721"/>
                </a:cubicBezTo>
                <a:cubicBezTo>
                  <a:pt x="1181293" y="1749722"/>
                  <a:pt x="1181293" y="1749722"/>
                  <a:pt x="1181293" y="1761235"/>
                </a:cubicBezTo>
                <a:cubicBezTo>
                  <a:pt x="1181293" y="1761235"/>
                  <a:pt x="1181293" y="1761235"/>
                  <a:pt x="1181294" y="1772748"/>
                </a:cubicBezTo>
                <a:cubicBezTo>
                  <a:pt x="1169780" y="1772748"/>
                  <a:pt x="1192806" y="1795775"/>
                  <a:pt x="1181294" y="1784262"/>
                </a:cubicBezTo>
                <a:lnTo>
                  <a:pt x="1169780" y="1784262"/>
                </a:lnTo>
                <a:lnTo>
                  <a:pt x="1169780" y="1784262"/>
                </a:lnTo>
                <a:lnTo>
                  <a:pt x="1168916" y="1784262"/>
                </a:lnTo>
                <a:cubicBezTo>
                  <a:pt x="1167477" y="1784262"/>
                  <a:pt x="1164599" y="1784262"/>
                  <a:pt x="1158842" y="1784262"/>
                </a:cubicBezTo>
                <a:cubicBezTo>
                  <a:pt x="1158842" y="1795776"/>
                  <a:pt x="1158842" y="1795776"/>
                  <a:pt x="1158842" y="1795776"/>
                </a:cubicBezTo>
                <a:cubicBezTo>
                  <a:pt x="1158842" y="1795776"/>
                  <a:pt x="1170355" y="1795775"/>
                  <a:pt x="1170356" y="1807289"/>
                </a:cubicBezTo>
                <a:close/>
                <a:moveTo>
                  <a:pt x="1421639" y="1940559"/>
                </a:moveTo>
                <a:cubicBezTo>
                  <a:pt x="1420201" y="1939120"/>
                  <a:pt x="1420200" y="1936241"/>
                  <a:pt x="1420200" y="1930485"/>
                </a:cubicBezTo>
                <a:cubicBezTo>
                  <a:pt x="1431714" y="1930485"/>
                  <a:pt x="1442651" y="1907457"/>
                  <a:pt x="1454166" y="1918972"/>
                </a:cubicBezTo>
                <a:cubicBezTo>
                  <a:pt x="1454166" y="1930485"/>
                  <a:pt x="1442652" y="1930484"/>
                  <a:pt x="1442652" y="1930484"/>
                </a:cubicBezTo>
                <a:cubicBezTo>
                  <a:pt x="1431138" y="1941998"/>
                  <a:pt x="1454166" y="1930485"/>
                  <a:pt x="1442651" y="1941998"/>
                </a:cubicBezTo>
                <a:cubicBezTo>
                  <a:pt x="1431713" y="1941998"/>
                  <a:pt x="1442652" y="1919547"/>
                  <a:pt x="1431713" y="1941998"/>
                </a:cubicBezTo>
                <a:cubicBezTo>
                  <a:pt x="1425957" y="1941998"/>
                  <a:pt x="1423078" y="1941998"/>
                  <a:pt x="1421639" y="1940559"/>
                </a:cubicBezTo>
                <a:close/>
                <a:moveTo>
                  <a:pt x="1193959" y="1828590"/>
                </a:moveTo>
                <a:lnTo>
                  <a:pt x="1200814" y="1828590"/>
                </a:lnTo>
                <a:lnTo>
                  <a:pt x="1201469" y="1829817"/>
                </a:lnTo>
                <a:lnTo>
                  <a:pt x="1199444" y="1830438"/>
                </a:lnTo>
                <a:close/>
                <a:moveTo>
                  <a:pt x="1329243" y="1897095"/>
                </a:moveTo>
                <a:lnTo>
                  <a:pt x="1340757" y="1897095"/>
                </a:lnTo>
                <a:cubicBezTo>
                  <a:pt x="1329243" y="1885582"/>
                  <a:pt x="1329243" y="1874644"/>
                  <a:pt x="1317730" y="1863130"/>
                </a:cubicBezTo>
                <a:cubicBezTo>
                  <a:pt x="1317730" y="1874644"/>
                  <a:pt x="1340756" y="1885582"/>
                  <a:pt x="1329243" y="1897095"/>
                </a:cubicBezTo>
                <a:close/>
                <a:moveTo>
                  <a:pt x="1488130" y="1975964"/>
                </a:moveTo>
                <a:lnTo>
                  <a:pt x="1497088" y="1968925"/>
                </a:lnTo>
                <a:lnTo>
                  <a:pt x="1493887" y="1974524"/>
                </a:lnTo>
                <a:cubicBezTo>
                  <a:pt x="1491009" y="1975964"/>
                  <a:pt x="1488130" y="1975964"/>
                  <a:pt x="1488130" y="1975964"/>
                </a:cubicBezTo>
                <a:close/>
                <a:moveTo>
                  <a:pt x="976927" y="1728422"/>
                </a:moveTo>
                <a:cubicBezTo>
                  <a:pt x="976927" y="1716907"/>
                  <a:pt x="988441" y="1716907"/>
                  <a:pt x="988441" y="1728422"/>
                </a:cubicBezTo>
                <a:cubicBezTo>
                  <a:pt x="976927" y="1728422"/>
                  <a:pt x="988441" y="1728422"/>
                  <a:pt x="976927" y="1728422"/>
                </a:cubicBezTo>
                <a:close/>
                <a:moveTo>
                  <a:pt x="1226772" y="1852192"/>
                </a:moveTo>
                <a:cubicBezTo>
                  <a:pt x="1238286" y="1863130"/>
                  <a:pt x="1249799" y="1840679"/>
                  <a:pt x="1238286" y="1829740"/>
                </a:cubicBezTo>
                <a:cubicBezTo>
                  <a:pt x="1238285" y="1840679"/>
                  <a:pt x="1238286" y="1852192"/>
                  <a:pt x="1226772" y="1852192"/>
                </a:cubicBezTo>
                <a:close/>
                <a:moveTo>
                  <a:pt x="1056794" y="1771858"/>
                </a:moveTo>
                <a:cubicBezTo>
                  <a:pt x="1058746" y="1772964"/>
                  <a:pt x="1062272" y="1773755"/>
                  <a:pt x="1067885" y="1773899"/>
                </a:cubicBezTo>
                <a:cubicBezTo>
                  <a:pt x="1067885" y="1773899"/>
                  <a:pt x="1067885" y="1773899"/>
                  <a:pt x="1067885" y="1762387"/>
                </a:cubicBezTo>
                <a:cubicBezTo>
                  <a:pt x="1059250" y="1762387"/>
                  <a:pt x="1050939" y="1768539"/>
                  <a:pt x="1056794" y="1771858"/>
                </a:cubicBezTo>
                <a:close/>
                <a:moveTo>
                  <a:pt x="983772" y="1736436"/>
                </a:moveTo>
                <a:cubicBezTo>
                  <a:pt x="989196" y="1737380"/>
                  <a:pt x="991463" y="1722376"/>
                  <a:pt x="1000530" y="1738784"/>
                </a:cubicBezTo>
                <a:cubicBezTo>
                  <a:pt x="1000530" y="1727846"/>
                  <a:pt x="978079" y="1716332"/>
                  <a:pt x="1000530" y="1716332"/>
                </a:cubicBezTo>
                <a:lnTo>
                  <a:pt x="1000530" y="1727846"/>
                </a:lnTo>
                <a:cubicBezTo>
                  <a:pt x="1000530" y="1716908"/>
                  <a:pt x="1012043" y="1716907"/>
                  <a:pt x="1000530" y="1705394"/>
                </a:cubicBezTo>
                <a:cubicBezTo>
                  <a:pt x="1000530" y="1705394"/>
                  <a:pt x="989016" y="1693881"/>
                  <a:pt x="989017" y="1705394"/>
                </a:cubicBezTo>
                <a:cubicBezTo>
                  <a:pt x="1011468" y="1705394"/>
                  <a:pt x="989016" y="1716907"/>
                  <a:pt x="977503" y="1716907"/>
                </a:cubicBezTo>
                <a:lnTo>
                  <a:pt x="965989" y="1705394"/>
                </a:lnTo>
                <a:cubicBezTo>
                  <a:pt x="954475" y="1705394"/>
                  <a:pt x="954475" y="1705394"/>
                  <a:pt x="954476" y="1716907"/>
                </a:cubicBezTo>
                <a:cubicBezTo>
                  <a:pt x="965414" y="1728422"/>
                  <a:pt x="976927" y="1728422"/>
                  <a:pt x="976927" y="1716907"/>
                </a:cubicBezTo>
                <a:lnTo>
                  <a:pt x="976927" y="1728422"/>
                </a:lnTo>
                <a:cubicBezTo>
                  <a:pt x="979805" y="1734034"/>
                  <a:pt x="981964" y="1736121"/>
                  <a:pt x="983772" y="1736436"/>
                </a:cubicBezTo>
                <a:close/>
                <a:moveTo>
                  <a:pt x="1134484" y="1811175"/>
                </a:moveTo>
                <a:cubicBezTo>
                  <a:pt x="1133944" y="1810456"/>
                  <a:pt x="1134664" y="1809016"/>
                  <a:pt x="1137542" y="1806138"/>
                </a:cubicBezTo>
                <a:lnTo>
                  <a:pt x="1135835" y="1811391"/>
                </a:lnTo>
                <a:close/>
                <a:moveTo>
                  <a:pt x="1215834" y="1852193"/>
                </a:moveTo>
                <a:cubicBezTo>
                  <a:pt x="1215834" y="1840679"/>
                  <a:pt x="1249799" y="1840679"/>
                  <a:pt x="1227347" y="1818227"/>
                </a:cubicBezTo>
                <a:cubicBezTo>
                  <a:pt x="1227348" y="1829740"/>
                  <a:pt x="1193383" y="1829740"/>
                  <a:pt x="1215834" y="1852193"/>
                </a:cubicBezTo>
                <a:close/>
                <a:moveTo>
                  <a:pt x="1033919" y="1762386"/>
                </a:moveTo>
                <a:cubicBezTo>
                  <a:pt x="1045433" y="1762386"/>
                  <a:pt x="1045434" y="1739359"/>
                  <a:pt x="1056947" y="1739935"/>
                </a:cubicBezTo>
                <a:cubicBezTo>
                  <a:pt x="1045433" y="1739935"/>
                  <a:pt x="1045433" y="1739935"/>
                  <a:pt x="1045434" y="1728421"/>
                </a:cubicBezTo>
                <a:cubicBezTo>
                  <a:pt x="1045434" y="1728421"/>
                  <a:pt x="1045434" y="1728421"/>
                  <a:pt x="1033920" y="1728422"/>
                </a:cubicBezTo>
                <a:cubicBezTo>
                  <a:pt x="1045434" y="1717483"/>
                  <a:pt x="1045434" y="1705969"/>
                  <a:pt x="1045434" y="1705969"/>
                </a:cubicBezTo>
                <a:cubicBezTo>
                  <a:pt x="1056371" y="1694456"/>
                  <a:pt x="1056371" y="1683518"/>
                  <a:pt x="1056947" y="1672005"/>
                </a:cubicBezTo>
                <a:cubicBezTo>
                  <a:pt x="1033920" y="1672005"/>
                  <a:pt x="1045433" y="1683518"/>
                  <a:pt x="1045434" y="1705969"/>
                </a:cubicBezTo>
                <a:cubicBezTo>
                  <a:pt x="1033920" y="1716907"/>
                  <a:pt x="1033920" y="1716907"/>
                  <a:pt x="1033920" y="1728422"/>
                </a:cubicBezTo>
                <a:cubicBezTo>
                  <a:pt x="1022406" y="1739935"/>
                  <a:pt x="1033919" y="1739935"/>
                  <a:pt x="1033919" y="1762386"/>
                </a:cubicBezTo>
                <a:close/>
                <a:moveTo>
                  <a:pt x="1460642" y="1974164"/>
                </a:moveTo>
                <a:cubicBezTo>
                  <a:pt x="1461362" y="1975244"/>
                  <a:pt x="1462801" y="1975963"/>
                  <a:pt x="1465679" y="1975963"/>
                </a:cubicBezTo>
                <a:lnTo>
                  <a:pt x="1465679" y="1964450"/>
                </a:lnTo>
                <a:cubicBezTo>
                  <a:pt x="1454165" y="1964450"/>
                  <a:pt x="1454165" y="1964450"/>
                  <a:pt x="1454165" y="1964450"/>
                </a:cubicBezTo>
                <a:cubicBezTo>
                  <a:pt x="1462801" y="1964450"/>
                  <a:pt x="1458484" y="1970927"/>
                  <a:pt x="1460642" y="1974164"/>
                </a:cubicBezTo>
                <a:close/>
                <a:moveTo>
                  <a:pt x="529193" y="1513046"/>
                </a:moveTo>
                <a:cubicBezTo>
                  <a:pt x="527034" y="1509807"/>
                  <a:pt x="531351" y="1503331"/>
                  <a:pt x="522716" y="1503331"/>
                </a:cubicBezTo>
                <a:cubicBezTo>
                  <a:pt x="522716" y="1492393"/>
                  <a:pt x="534230" y="1503331"/>
                  <a:pt x="534230" y="1514844"/>
                </a:cubicBezTo>
                <a:cubicBezTo>
                  <a:pt x="531352" y="1514844"/>
                  <a:pt x="529912" y="1514125"/>
                  <a:pt x="529193" y="1513046"/>
                </a:cubicBezTo>
                <a:close/>
                <a:moveTo>
                  <a:pt x="1425957" y="1957829"/>
                </a:moveTo>
                <a:cubicBezTo>
                  <a:pt x="1423079" y="1956391"/>
                  <a:pt x="1420200" y="1953512"/>
                  <a:pt x="1420200" y="1953512"/>
                </a:cubicBezTo>
                <a:lnTo>
                  <a:pt x="1431713" y="1953512"/>
                </a:lnTo>
                <a:cubicBezTo>
                  <a:pt x="1431714" y="1959269"/>
                  <a:pt x="1428836" y="1959269"/>
                  <a:pt x="1425957" y="1957829"/>
                </a:cubicBezTo>
                <a:close/>
                <a:moveTo>
                  <a:pt x="704055" y="1604650"/>
                </a:moveTo>
                <a:cubicBezTo>
                  <a:pt x="670090" y="1593136"/>
                  <a:pt x="658577" y="1570685"/>
                  <a:pt x="636126" y="1548234"/>
                </a:cubicBezTo>
                <a:cubicBezTo>
                  <a:pt x="659153" y="1571260"/>
                  <a:pt x="681604" y="1559747"/>
                  <a:pt x="693118" y="1559747"/>
                </a:cubicBezTo>
                <a:cubicBezTo>
                  <a:pt x="693117" y="1582198"/>
                  <a:pt x="704632" y="1582198"/>
                  <a:pt x="704055" y="1604650"/>
                </a:cubicBezTo>
                <a:close/>
                <a:moveTo>
                  <a:pt x="1540265" y="2019067"/>
                </a:moveTo>
                <a:cubicBezTo>
                  <a:pt x="1538646" y="2015829"/>
                  <a:pt x="1545122" y="2009353"/>
                  <a:pt x="1545122" y="2009353"/>
                </a:cubicBezTo>
                <a:cubicBezTo>
                  <a:pt x="1545123" y="1998415"/>
                  <a:pt x="1545122" y="2009353"/>
                  <a:pt x="1556636" y="2009353"/>
                </a:cubicBezTo>
                <a:cubicBezTo>
                  <a:pt x="1556636" y="2009353"/>
                  <a:pt x="1545122" y="2009353"/>
                  <a:pt x="1545122" y="2020866"/>
                </a:cubicBezTo>
                <a:cubicBezTo>
                  <a:pt x="1542244" y="2020866"/>
                  <a:pt x="1540805" y="2020146"/>
                  <a:pt x="1540265" y="2019067"/>
                </a:cubicBezTo>
                <a:close/>
                <a:moveTo>
                  <a:pt x="1010893" y="1762386"/>
                </a:moveTo>
                <a:cubicBezTo>
                  <a:pt x="1022406" y="1750873"/>
                  <a:pt x="1010893" y="1739359"/>
                  <a:pt x="999378" y="1739935"/>
                </a:cubicBezTo>
                <a:cubicBezTo>
                  <a:pt x="999378" y="1750873"/>
                  <a:pt x="1010893" y="1762386"/>
                  <a:pt x="1010893" y="1762386"/>
                </a:cubicBezTo>
                <a:close/>
                <a:moveTo>
                  <a:pt x="1386234" y="1952936"/>
                </a:moveTo>
                <a:cubicBezTo>
                  <a:pt x="1386234" y="1952936"/>
                  <a:pt x="1386234" y="1950058"/>
                  <a:pt x="1387674" y="1948618"/>
                </a:cubicBezTo>
                <a:lnTo>
                  <a:pt x="1388342" y="1948905"/>
                </a:lnTo>
                <a:close/>
                <a:moveTo>
                  <a:pt x="1613053" y="2067208"/>
                </a:moveTo>
                <a:lnTo>
                  <a:pt x="1613053" y="2065769"/>
                </a:lnTo>
                <a:lnTo>
                  <a:pt x="1616291" y="2065949"/>
                </a:lnTo>
                <a:cubicBezTo>
                  <a:pt x="1615931" y="2066128"/>
                  <a:pt x="1614492" y="2066488"/>
                  <a:pt x="1613053" y="2067208"/>
                </a:cubicBezTo>
                <a:close/>
                <a:moveTo>
                  <a:pt x="1153085" y="1839815"/>
                </a:moveTo>
                <a:lnTo>
                  <a:pt x="1151060" y="1836271"/>
                </a:lnTo>
                <a:lnTo>
                  <a:pt x="1151086" y="1836242"/>
                </a:lnTo>
                <a:lnTo>
                  <a:pt x="1157403" y="1839384"/>
                </a:lnTo>
                <a:cubicBezTo>
                  <a:pt x="1161720" y="1840823"/>
                  <a:pt x="1164599" y="1840967"/>
                  <a:pt x="1158842" y="1841255"/>
                </a:cubicBezTo>
                <a:cubicBezTo>
                  <a:pt x="1158842" y="1841255"/>
                  <a:pt x="1155963" y="1841254"/>
                  <a:pt x="1153085" y="1839815"/>
                </a:cubicBezTo>
                <a:close/>
                <a:moveTo>
                  <a:pt x="1613052" y="2068827"/>
                </a:moveTo>
                <a:lnTo>
                  <a:pt x="1613053" y="2067208"/>
                </a:lnTo>
                <a:lnTo>
                  <a:pt x="1613053" y="2067208"/>
                </a:lnTo>
                <a:close/>
                <a:moveTo>
                  <a:pt x="897484" y="1716907"/>
                </a:moveTo>
                <a:cubicBezTo>
                  <a:pt x="920511" y="1716907"/>
                  <a:pt x="908997" y="1728421"/>
                  <a:pt x="931448" y="1705969"/>
                </a:cubicBezTo>
                <a:cubicBezTo>
                  <a:pt x="908998" y="1716907"/>
                  <a:pt x="908998" y="1694456"/>
                  <a:pt x="897485" y="1694456"/>
                </a:cubicBezTo>
                <a:cubicBezTo>
                  <a:pt x="897485" y="1705394"/>
                  <a:pt x="908998" y="1716907"/>
                  <a:pt x="897484" y="1716907"/>
                </a:cubicBezTo>
                <a:close/>
                <a:moveTo>
                  <a:pt x="965989" y="1750873"/>
                </a:moveTo>
                <a:cubicBezTo>
                  <a:pt x="965989" y="1739935"/>
                  <a:pt x="965989" y="1728421"/>
                  <a:pt x="954476" y="1728422"/>
                </a:cubicBezTo>
                <a:cubicBezTo>
                  <a:pt x="954476" y="1739359"/>
                  <a:pt x="954475" y="1750873"/>
                  <a:pt x="965989" y="1750873"/>
                </a:cubicBezTo>
                <a:close/>
                <a:moveTo>
                  <a:pt x="1272251" y="1908033"/>
                </a:moveTo>
                <a:cubicBezTo>
                  <a:pt x="1283764" y="1908033"/>
                  <a:pt x="1283764" y="1908033"/>
                  <a:pt x="1283764" y="1908033"/>
                </a:cubicBezTo>
                <a:lnTo>
                  <a:pt x="1294702" y="1897095"/>
                </a:lnTo>
                <a:cubicBezTo>
                  <a:pt x="1283764" y="1897095"/>
                  <a:pt x="1283764" y="1874068"/>
                  <a:pt x="1272251" y="1885582"/>
                </a:cubicBezTo>
                <a:cubicBezTo>
                  <a:pt x="1283764" y="1896519"/>
                  <a:pt x="1272251" y="1896519"/>
                  <a:pt x="1272251" y="1908033"/>
                </a:cubicBezTo>
                <a:close/>
                <a:moveTo>
                  <a:pt x="1113363" y="1829740"/>
                </a:moveTo>
                <a:cubicBezTo>
                  <a:pt x="1101851" y="1829740"/>
                  <a:pt x="1101851" y="1818802"/>
                  <a:pt x="1101850" y="1807289"/>
                </a:cubicBezTo>
                <a:cubicBezTo>
                  <a:pt x="1113364" y="1807289"/>
                  <a:pt x="1113364" y="1807289"/>
                  <a:pt x="1113364" y="1795775"/>
                </a:cubicBezTo>
                <a:cubicBezTo>
                  <a:pt x="1124877" y="1795775"/>
                  <a:pt x="1124877" y="1807289"/>
                  <a:pt x="1113364" y="1807289"/>
                </a:cubicBezTo>
                <a:lnTo>
                  <a:pt x="1124877" y="1807289"/>
                </a:lnTo>
                <a:cubicBezTo>
                  <a:pt x="1124877" y="1807289"/>
                  <a:pt x="1101851" y="1818227"/>
                  <a:pt x="1113363" y="1829740"/>
                </a:cubicBezTo>
                <a:close/>
                <a:moveTo>
                  <a:pt x="1245770" y="1895656"/>
                </a:moveTo>
                <a:cubicBezTo>
                  <a:pt x="1249943" y="1897095"/>
                  <a:pt x="1255556" y="1897095"/>
                  <a:pt x="1261313" y="1897095"/>
                </a:cubicBezTo>
                <a:cubicBezTo>
                  <a:pt x="1261313" y="1885582"/>
                  <a:pt x="1261313" y="1885582"/>
                  <a:pt x="1261888" y="1885582"/>
                </a:cubicBezTo>
                <a:cubicBezTo>
                  <a:pt x="1250375" y="1885582"/>
                  <a:pt x="1261889" y="1863130"/>
                  <a:pt x="1250375" y="1863129"/>
                </a:cubicBezTo>
                <a:lnTo>
                  <a:pt x="1238862" y="1863130"/>
                </a:lnTo>
                <a:cubicBezTo>
                  <a:pt x="1238862" y="1863130"/>
                  <a:pt x="1250375" y="1885582"/>
                  <a:pt x="1238862" y="1885582"/>
                </a:cubicBezTo>
                <a:cubicBezTo>
                  <a:pt x="1238861" y="1891338"/>
                  <a:pt x="1241596" y="1894217"/>
                  <a:pt x="1245770" y="1895656"/>
                </a:cubicBezTo>
                <a:close/>
                <a:moveTo>
                  <a:pt x="1598480" y="2070806"/>
                </a:moveTo>
                <a:cubicBezTo>
                  <a:pt x="1597941" y="2070086"/>
                  <a:pt x="1598661" y="2068647"/>
                  <a:pt x="1601540" y="2065769"/>
                </a:cubicBezTo>
                <a:cubicBezTo>
                  <a:pt x="1613052" y="2076707"/>
                  <a:pt x="1601540" y="2065769"/>
                  <a:pt x="1613053" y="2054256"/>
                </a:cubicBezTo>
                <a:cubicBezTo>
                  <a:pt x="1613053" y="2054256"/>
                  <a:pt x="1613053" y="2060013"/>
                  <a:pt x="1613053" y="2064330"/>
                </a:cubicBezTo>
                <a:lnTo>
                  <a:pt x="1613053" y="2065769"/>
                </a:lnTo>
                <a:lnTo>
                  <a:pt x="1613053" y="2065769"/>
                </a:lnTo>
                <a:lnTo>
                  <a:pt x="1613053" y="2067208"/>
                </a:lnTo>
                <a:lnTo>
                  <a:pt x="1609814" y="2070626"/>
                </a:lnTo>
                <a:cubicBezTo>
                  <a:pt x="1609455" y="2072245"/>
                  <a:pt x="1610174" y="2074404"/>
                  <a:pt x="1613053" y="2077283"/>
                </a:cubicBezTo>
                <a:cubicBezTo>
                  <a:pt x="1613052" y="2068647"/>
                  <a:pt x="1600099" y="2072965"/>
                  <a:pt x="1598480" y="2070806"/>
                </a:cubicBezTo>
                <a:close/>
                <a:moveTo>
                  <a:pt x="1442651" y="1998414"/>
                </a:moveTo>
                <a:cubicBezTo>
                  <a:pt x="1454166" y="1986901"/>
                  <a:pt x="1454165" y="1964450"/>
                  <a:pt x="1454166" y="1941998"/>
                </a:cubicBezTo>
                <a:cubicBezTo>
                  <a:pt x="1465103" y="1941998"/>
                  <a:pt x="1454165" y="1953512"/>
                  <a:pt x="1476617" y="1941998"/>
                </a:cubicBezTo>
                <a:cubicBezTo>
                  <a:pt x="1476617" y="1964450"/>
                  <a:pt x="1476617" y="1975963"/>
                  <a:pt x="1465104" y="1998415"/>
                </a:cubicBezTo>
                <a:cubicBezTo>
                  <a:pt x="1454166" y="1998415"/>
                  <a:pt x="1442651" y="1998414"/>
                  <a:pt x="1442651" y="1998414"/>
                </a:cubicBezTo>
                <a:close/>
                <a:moveTo>
                  <a:pt x="1079399" y="1818802"/>
                </a:moveTo>
                <a:cubicBezTo>
                  <a:pt x="1090336" y="1807289"/>
                  <a:pt x="1090337" y="1795776"/>
                  <a:pt x="1101850" y="1807289"/>
                </a:cubicBezTo>
                <a:cubicBezTo>
                  <a:pt x="1090912" y="1807289"/>
                  <a:pt x="1090912" y="1818227"/>
                  <a:pt x="1090912" y="1807289"/>
                </a:cubicBezTo>
                <a:cubicBezTo>
                  <a:pt x="1090912" y="1818802"/>
                  <a:pt x="1090912" y="1818802"/>
                  <a:pt x="1079399" y="1818802"/>
                </a:cubicBezTo>
                <a:close/>
                <a:moveTo>
                  <a:pt x="942962" y="1751448"/>
                </a:moveTo>
                <a:cubicBezTo>
                  <a:pt x="942963" y="1739935"/>
                  <a:pt x="942963" y="1739935"/>
                  <a:pt x="942963" y="1739935"/>
                </a:cubicBezTo>
                <a:cubicBezTo>
                  <a:pt x="953900" y="1728421"/>
                  <a:pt x="931448" y="1728422"/>
                  <a:pt x="931448" y="1728422"/>
                </a:cubicBezTo>
                <a:cubicBezTo>
                  <a:pt x="931448" y="1728422"/>
                  <a:pt x="931448" y="1739359"/>
                  <a:pt x="942962" y="1751448"/>
                </a:cubicBezTo>
                <a:close/>
                <a:moveTo>
                  <a:pt x="1364695" y="1970249"/>
                </a:moveTo>
                <a:lnTo>
                  <a:pt x="1363784" y="1963874"/>
                </a:lnTo>
                <a:lnTo>
                  <a:pt x="1366632" y="1967108"/>
                </a:lnTo>
                <a:lnTo>
                  <a:pt x="1366374" y="1967256"/>
                </a:lnTo>
                <a:close/>
                <a:moveTo>
                  <a:pt x="1170355" y="1874644"/>
                </a:moveTo>
                <a:cubicBezTo>
                  <a:pt x="1170355" y="1863130"/>
                  <a:pt x="1170355" y="1863130"/>
                  <a:pt x="1170355" y="1863130"/>
                </a:cubicBezTo>
                <a:cubicBezTo>
                  <a:pt x="1170355" y="1874644"/>
                  <a:pt x="1170355" y="1863130"/>
                  <a:pt x="1158842" y="1863130"/>
                </a:cubicBezTo>
                <a:cubicBezTo>
                  <a:pt x="1158841" y="1874644"/>
                  <a:pt x="1170355" y="1863130"/>
                  <a:pt x="1170355" y="1874644"/>
                </a:cubicBezTo>
                <a:close/>
                <a:moveTo>
                  <a:pt x="1488707" y="2032380"/>
                </a:moveTo>
                <a:cubicBezTo>
                  <a:pt x="1499645" y="2032379"/>
                  <a:pt x="1488706" y="2020866"/>
                  <a:pt x="1511158" y="2020866"/>
                </a:cubicBezTo>
                <a:cubicBezTo>
                  <a:pt x="1499644" y="2031804"/>
                  <a:pt x="1499644" y="2020866"/>
                  <a:pt x="1500220" y="2032379"/>
                </a:cubicBezTo>
                <a:cubicBezTo>
                  <a:pt x="1488707" y="2032380"/>
                  <a:pt x="1488707" y="2032380"/>
                  <a:pt x="1488707" y="2032380"/>
                </a:cubicBezTo>
                <a:close/>
                <a:moveTo>
                  <a:pt x="1204321" y="1897095"/>
                </a:moveTo>
                <a:cubicBezTo>
                  <a:pt x="1204321" y="1885582"/>
                  <a:pt x="1226772" y="1885582"/>
                  <a:pt x="1227348" y="1885006"/>
                </a:cubicBezTo>
                <a:cubicBezTo>
                  <a:pt x="1227348" y="1874068"/>
                  <a:pt x="1215834" y="1862555"/>
                  <a:pt x="1215834" y="1862555"/>
                </a:cubicBezTo>
                <a:cubicBezTo>
                  <a:pt x="1215834" y="1862555"/>
                  <a:pt x="1204321" y="1851041"/>
                  <a:pt x="1204321" y="1862554"/>
                </a:cubicBezTo>
                <a:cubicBezTo>
                  <a:pt x="1204321" y="1862554"/>
                  <a:pt x="1204321" y="1874068"/>
                  <a:pt x="1215834" y="1874068"/>
                </a:cubicBezTo>
                <a:cubicBezTo>
                  <a:pt x="1204321" y="1874068"/>
                  <a:pt x="1204321" y="1874068"/>
                  <a:pt x="1204321" y="1874068"/>
                </a:cubicBezTo>
                <a:cubicBezTo>
                  <a:pt x="1204321" y="1874068"/>
                  <a:pt x="1192807" y="1874068"/>
                  <a:pt x="1192806" y="1885582"/>
                </a:cubicBezTo>
                <a:cubicBezTo>
                  <a:pt x="1215834" y="1874644"/>
                  <a:pt x="1192806" y="1885582"/>
                  <a:pt x="1204321" y="1897095"/>
                </a:cubicBezTo>
                <a:close/>
                <a:moveTo>
                  <a:pt x="1022406" y="1807289"/>
                </a:moveTo>
                <a:cubicBezTo>
                  <a:pt x="1022406" y="1807289"/>
                  <a:pt x="1022406" y="1807289"/>
                  <a:pt x="1022407" y="1804483"/>
                </a:cubicBezTo>
                <a:lnTo>
                  <a:pt x="1022407" y="1802322"/>
                </a:lnTo>
                <a:lnTo>
                  <a:pt x="1022407" y="1794309"/>
                </a:lnTo>
                <a:lnTo>
                  <a:pt x="1022406" y="1789804"/>
                </a:lnTo>
                <a:lnTo>
                  <a:pt x="1022406" y="1784837"/>
                </a:lnTo>
                <a:cubicBezTo>
                  <a:pt x="1022406" y="1784837"/>
                  <a:pt x="1022407" y="1773324"/>
                  <a:pt x="1022406" y="1761811"/>
                </a:cubicBezTo>
                <a:cubicBezTo>
                  <a:pt x="1022406" y="1761811"/>
                  <a:pt x="999955" y="1761811"/>
                  <a:pt x="999955" y="1773324"/>
                </a:cubicBezTo>
                <a:cubicBezTo>
                  <a:pt x="1010893" y="1762386"/>
                  <a:pt x="999955" y="1784838"/>
                  <a:pt x="1022406" y="1784837"/>
                </a:cubicBezTo>
                <a:cubicBezTo>
                  <a:pt x="1022406" y="1784837"/>
                  <a:pt x="1022406" y="1784837"/>
                  <a:pt x="1022406" y="1787644"/>
                </a:cubicBezTo>
                <a:lnTo>
                  <a:pt x="1022406" y="1789804"/>
                </a:lnTo>
                <a:lnTo>
                  <a:pt x="1022406" y="1797817"/>
                </a:lnTo>
                <a:lnTo>
                  <a:pt x="1022407" y="1802322"/>
                </a:lnTo>
                <a:close/>
                <a:moveTo>
                  <a:pt x="965413" y="1784837"/>
                </a:moveTo>
                <a:cubicBezTo>
                  <a:pt x="965414" y="1773324"/>
                  <a:pt x="965414" y="1773324"/>
                  <a:pt x="976927" y="1762386"/>
                </a:cubicBezTo>
                <a:cubicBezTo>
                  <a:pt x="965414" y="1762386"/>
                  <a:pt x="965414" y="1762386"/>
                  <a:pt x="965414" y="1762386"/>
                </a:cubicBezTo>
                <a:cubicBezTo>
                  <a:pt x="953901" y="1773324"/>
                  <a:pt x="953901" y="1773324"/>
                  <a:pt x="965413" y="1784837"/>
                </a:cubicBezTo>
                <a:close/>
                <a:moveTo>
                  <a:pt x="1295854" y="1952360"/>
                </a:moveTo>
                <a:cubicBezTo>
                  <a:pt x="1306792" y="1952360"/>
                  <a:pt x="1306792" y="1940847"/>
                  <a:pt x="1318306" y="1940846"/>
                </a:cubicBezTo>
                <a:cubicBezTo>
                  <a:pt x="1318306" y="1940846"/>
                  <a:pt x="1318306" y="1946603"/>
                  <a:pt x="1318306" y="1950921"/>
                </a:cubicBezTo>
                <a:lnTo>
                  <a:pt x="1318306" y="1952359"/>
                </a:lnTo>
                <a:lnTo>
                  <a:pt x="1318305" y="1952360"/>
                </a:lnTo>
                <a:cubicBezTo>
                  <a:pt x="1312549" y="1952361"/>
                  <a:pt x="1312549" y="1952361"/>
                  <a:pt x="1313988" y="1953800"/>
                </a:cubicBezTo>
                <a:lnTo>
                  <a:pt x="1314081" y="1954017"/>
                </a:lnTo>
                <a:lnTo>
                  <a:pt x="1307295" y="1956678"/>
                </a:lnTo>
                <a:cubicBezTo>
                  <a:pt x="1304489" y="1958117"/>
                  <a:pt x="1301610" y="1958117"/>
                  <a:pt x="1295854" y="1952360"/>
                </a:cubicBezTo>
                <a:close/>
                <a:moveTo>
                  <a:pt x="1363784" y="1986901"/>
                </a:moveTo>
                <a:cubicBezTo>
                  <a:pt x="1360906" y="1984166"/>
                  <a:pt x="1360150" y="1980676"/>
                  <a:pt x="1360816" y="1977160"/>
                </a:cubicBezTo>
                <a:lnTo>
                  <a:pt x="1364695" y="1970249"/>
                </a:lnTo>
                <a:lnTo>
                  <a:pt x="1365223" y="1973948"/>
                </a:lnTo>
                <a:lnTo>
                  <a:pt x="1373724" y="1975163"/>
                </a:lnTo>
                <a:lnTo>
                  <a:pt x="1373858" y="1975315"/>
                </a:lnTo>
                <a:lnTo>
                  <a:pt x="1373967" y="1976147"/>
                </a:lnTo>
                <a:lnTo>
                  <a:pt x="1365223" y="1981144"/>
                </a:lnTo>
                <a:cubicBezTo>
                  <a:pt x="1363784" y="1984022"/>
                  <a:pt x="1363784" y="1986901"/>
                  <a:pt x="1363784" y="1986901"/>
                </a:cubicBezTo>
                <a:close/>
                <a:moveTo>
                  <a:pt x="1517310" y="2063970"/>
                </a:moveTo>
                <a:cubicBezTo>
                  <a:pt x="1515259" y="2060732"/>
                  <a:pt x="1519361" y="2054256"/>
                  <a:pt x="1511159" y="2054255"/>
                </a:cubicBezTo>
                <a:cubicBezTo>
                  <a:pt x="1522096" y="2054255"/>
                  <a:pt x="1522096" y="2054255"/>
                  <a:pt x="1533609" y="2054256"/>
                </a:cubicBezTo>
                <a:cubicBezTo>
                  <a:pt x="1533609" y="2065769"/>
                  <a:pt x="1522096" y="2054255"/>
                  <a:pt x="1522096" y="2065769"/>
                </a:cubicBezTo>
                <a:cubicBezTo>
                  <a:pt x="1519362" y="2065769"/>
                  <a:pt x="1517994" y="2065049"/>
                  <a:pt x="1517310" y="2063970"/>
                </a:cubicBezTo>
                <a:close/>
                <a:moveTo>
                  <a:pt x="1272251" y="1944017"/>
                </a:moveTo>
                <a:lnTo>
                  <a:pt x="1272251" y="1943437"/>
                </a:lnTo>
                <a:cubicBezTo>
                  <a:pt x="1272251" y="1941998"/>
                  <a:pt x="1272251" y="1941998"/>
                  <a:pt x="1272251" y="1941998"/>
                </a:cubicBezTo>
                <a:close/>
                <a:moveTo>
                  <a:pt x="1272251" y="1953512"/>
                </a:moveTo>
                <a:lnTo>
                  <a:pt x="1272252" y="1953512"/>
                </a:lnTo>
                <a:lnTo>
                  <a:pt x="1272251" y="1944017"/>
                </a:lnTo>
                <a:close/>
                <a:moveTo>
                  <a:pt x="897277" y="1772384"/>
                </a:moveTo>
                <a:lnTo>
                  <a:pt x="898756" y="1771466"/>
                </a:lnTo>
                <a:lnTo>
                  <a:pt x="899210" y="1773324"/>
                </a:lnTo>
                <a:close/>
                <a:moveTo>
                  <a:pt x="1240013" y="1942574"/>
                </a:moveTo>
                <a:cubicBezTo>
                  <a:pt x="1228500" y="1942574"/>
                  <a:pt x="1251527" y="1931060"/>
                  <a:pt x="1240013" y="1931060"/>
                </a:cubicBezTo>
                <a:cubicBezTo>
                  <a:pt x="1240013" y="1919546"/>
                  <a:pt x="1250950" y="1919546"/>
                  <a:pt x="1262463" y="1919546"/>
                </a:cubicBezTo>
                <a:lnTo>
                  <a:pt x="1262464" y="1931060"/>
                </a:lnTo>
                <a:cubicBezTo>
                  <a:pt x="1262464" y="1931060"/>
                  <a:pt x="1251527" y="1942574"/>
                  <a:pt x="1240013" y="1942574"/>
                </a:cubicBezTo>
                <a:close/>
                <a:moveTo>
                  <a:pt x="374767" y="1514844"/>
                </a:moveTo>
                <a:cubicBezTo>
                  <a:pt x="374767" y="1503331"/>
                  <a:pt x="374767" y="1492393"/>
                  <a:pt x="386280" y="1492393"/>
                </a:cubicBezTo>
                <a:cubicBezTo>
                  <a:pt x="386280" y="1503331"/>
                  <a:pt x="386281" y="1514844"/>
                  <a:pt x="374767" y="1514844"/>
                </a:cubicBezTo>
                <a:close/>
                <a:moveTo>
                  <a:pt x="1447689" y="2048174"/>
                </a:moveTo>
                <a:cubicBezTo>
                  <a:pt x="1446969" y="2047635"/>
                  <a:pt x="1445531" y="2046196"/>
                  <a:pt x="1442652" y="2043318"/>
                </a:cubicBezTo>
                <a:cubicBezTo>
                  <a:pt x="1454165" y="2031804"/>
                  <a:pt x="1420200" y="2031804"/>
                  <a:pt x="1431714" y="2009353"/>
                </a:cubicBezTo>
                <a:cubicBezTo>
                  <a:pt x="1431714" y="2020866"/>
                  <a:pt x="1442652" y="2020866"/>
                  <a:pt x="1454166" y="2020866"/>
                </a:cubicBezTo>
                <a:cubicBezTo>
                  <a:pt x="1454166" y="2020866"/>
                  <a:pt x="1454165" y="2031804"/>
                  <a:pt x="1454166" y="2043317"/>
                </a:cubicBezTo>
                <a:cubicBezTo>
                  <a:pt x="1445531" y="2043318"/>
                  <a:pt x="1449848" y="2049794"/>
                  <a:pt x="1447689" y="2048174"/>
                </a:cubicBezTo>
                <a:close/>
                <a:moveTo>
                  <a:pt x="1501084" y="2075268"/>
                </a:moveTo>
                <a:cubicBezTo>
                  <a:pt x="1499644" y="2073828"/>
                  <a:pt x="1499645" y="2070950"/>
                  <a:pt x="1499644" y="2065193"/>
                </a:cubicBezTo>
                <a:cubicBezTo>
                  <a:pt x="1511158" y="2065194"/>
                  <a:pt x="1511158" y="2065194"/>
                  <a:pt x="1511158" y="2065194"/>
                </a:cubicBezTo>
                <a:cubicBezTo>
                  <a:pt x="1511158" y="2076707"/>
                  <a:pt x="1511158" y="2076707"/>
                  <a:pt x="1511158" y="2076707"/>
                </a:cubicBezTo>
                <a:cubicBezTo>
                  <a:pt x="1505402" y="2076707"/>
                  <a:pt x="1502523" y="2076707"/>
                  <a:pt x="1501084" y="2075268"/>
                </a:cubicBezTo>
                <a:close/>
                <a:moveTo>
                  <a:pt x="1272251" y="1964450"/>
                </a:moveTo>
                <a:cubicBezTo>
                  <a:pt x="1283764" y="1953512"/>
                  <a:pt x="1283764" y="1930485"/>
                  <a:pt x="1283765" y="1919547"/>
                </a:cubicBezTo>
                <a:cubicBezTo>
                  <a:pt x="1272251" y="1919546"/>
                  <a:pt x="1272251" y="1919546"/>
                  <a:pt x="1272251" y="1931060"/>
                </a:cubicBezTo>
                <a:cubicBezTo>
                  <a:pt x="1280886" y="1931060"/>
                  <a:pt x="1270092" y="1937212"/>
                  <a:pt x="1269013" y="1945146"/>
                </a:cubicBezTo>
                <a:lnTo>
                  <a:pt x="1272252" y="1953512"/>
                </a:lnTo>
                <a:close/>
                <a:moveTo>
                  <a:pt x="602161" y="1639192"/>
                </a:moveTo>
                <a:lnTo>
                  <a:pt x="602161" y="1627677"/>
                </a:lnTo>
                <a:cubicBezTo>
                  <a:pt x="613674" y="1627677"/>
                  <a:pt x="602161" y="1627677"/>
                  <a:pt x="613674" y="1627677"/>
                </a:cubicBezTo>
                <a:cubicBezTo>
                  <a:pt x="613674" y="1627677"/>
                  <a:pt x="613674" y="1616164"/>
                  <a:pt x="602160" y="1616164"/>
                </a:cubicBezTo>
                <a:cubicBezTo>
                  <a:pt x="590646" y="1582198"/>
                  <a:pt x="613674" y="1537296"/>
                  <a:pt x="647640" y="1582198"/>
                </a:cubicBezTo>
                <a:cubicBezTo>
                  <a:pt x="659152" y="1604650"/>
                  <a:pt x="693118" y="1616164"/>
                  <a:pt x="670091" y="1639192"/>
                </a:cubicBezTo>
                <a:cubicBezTo>
                  <a:pt x="658578" y="1639191"/>
                  <a:pt x="647640" y="1639191"/>
                  <a:pt x="636125" y="1639191"/>
                </a:cubicBezTo>
                <a:cubicBezTo>
                  <a:pt x="624612" y="1650705"/>
                  <a:pt x="613674" y="1627677"/>
                  <a:pt x="602161" y="1639192"/>
                </a:cubicBezTo>
                <a:close/>
                <a:moveTo>
                  <a:pt x="1138117" y="1907457"/>
                </a:moveTo>
                <a:lnTo>
                  <a:pt x="1138117" y="1907457"/>
                </a:lnTo>
                <a:lnTo>
                  <a:pt x="1138117" y="1907457"/>
                </a:lnTo>
                <a:close/>
                <a:moveTo>
                  <a:pt x="931579" y="1806713"/>
                </a:moveTo>
                <a:lnTo>
                  <a:pt x="926987" y="1800786"/>
                </a:lnTo>
                <a:cubicBezTo>
                  <a:pt x="925548" y="1797350"/>
                  <a:pt x="926987" y="1795245"/>
                  <a:pt x="925549" y="1791665"/>
                </a:cubicBezTo>
                <a:lnTo>
                  <a:pt x="922590" y="1787655"/>
                </a:lnTo>
                <a:lnTo>
                  <a:pt x="922741" y="1785917"/>
                </a:lnTo>
                <a:lnTo>
                  <a:pt x="922944" y="1785503"/>
                </a:lnTo>
                <a:lnTo>
                  <a:pt x="933320" y="1788346"/>
                </a:lnTo>
                <a:cubicBezTo>
                  <a:pt x="936306" y="1790450"/>
                  <a:pt x="938070" y="1793257"/>
                  <a:pt x="938789" y="1796063"/>
                </a:cubicBezTo>
                <a:lnTo>
                  <a:pt x="932371" y="1806714"/>
                </a:lnTo>
                <a:close/>
                <a:moveTo>
                  <a:pt x="1337879" y="2014533"/>
                </a:moveTo>
                <a:cubicBezTo>
                  <a:pt x="1335000" y="2011655"/>
                  <a:pt x="1335000" y="2008777"/>
                  <a:pt x="1340756" y="2008776"/>
                </a:cubicBezTo>
                <a:cubicBezTo>
                  <a:pt x="1352271" y="2008777"/>
                  <a:pt x="1352271" y="2008777"/>
                  <a:pt x="1352271" y="2020290"/>
                </a:cubicBezTo>
                <a:cubicBezTo>
                  <a:pt x="1346514" y="2020290"/>
                  <a:pt x="1340757" y="2017412"/>
                  <a:pt x="1337879" y="2014533"/>
                </a:cubicBezTo>
                <a:close/>
                <a:moveTo>
                  <a:pt x="556682" y="1627677"/>
                </a:moveTo>
                <a:cubicBezTo>
                  <a:pt x="568195" y="1605226"/>
                  <a:pt x="556682" y="1593713"/>
                  <a:pt x="568195" y="1571260"/>
                </a:cubicBezTo>
                <a:cubicBezTo>
                  <a:pt x="568195" y="1571260"/>
                  <a:pt x="568195" y="1582198"/>
                  <a:pt x="579133" y="1582774"/>
                </a:cubicBezTo>
                <a:cubicBezTo>
                  <a:pt x="568195" y="1605226"/>
                  <a:pt x="568195" y="1605226"/>
                  <a:pt x="556682" y="1627677"/>
                </a:cubicBezTo>
                <a:close/>
                <a:moveTo>
                  <a:pt x="1133260" y="1917172"/>
                </a:moveTo>
                <a:cubicBezTo>
                  <a:pt x="1132720" y="1916092"/>
                  <a:pt x="1133080" y="1914653"/>
                  <a:pt x="1133800" y="1913214"/>
                </a:cubicBezTo>
                <a:lnTo>
                  <a:pt x="1138117" y="1907457"/>
                </a:lnTo>
                <a:lnTo>
                  <a:pt x="1138117" y="1907529"/>
                </a:lnTo>
                <a:cubicBezTo>
                  <a:pt x="1138117" y="1910336"/>
                  <a:pt x="1138117" y="1913214"/>
                  <a:pt x="1138117" y="1918971"/>
                </a:cubicBezTo>
                <a:cubicBezTo>
                  <a:pt x="1135239" y="1918971"/>
                  <a:pt x="1133800" y="1918251"/>
                  <a:pt x="1133260" y="1917172"/>
                </a:cubicBezTo>
                <a:close/>
                <a:moveTo>
                  <a:pt x="1158842" y="1930485"/>
                </a:moveTo>
                <a:cubicBezTo>
                  <a:pt x="1158842" y="1919547"/>
                  <a:pt x="1158842" y="1908033"/>
                  <a:pt x="1170356" y="1908033"/>
                </a:cubicBezTo>
                <a:cubicBezTo>
                  <a:pt x="1158842" y="1919547"/>
                  <a:pt x="1181294" y="1908033"/>
                  <a:pt x="1170355" y="1930484"/>
                </a:cubicBezTo>
                <a:cubicBezTo>
                  <a:pt x="1170355" y="1918971"/>
                  <a:pt x="1158842" y="1930485"/>
                  <a:pt x="1158842" y="1930485"/>
                </a:cubicBezTo>
                <a:close/>
                <a:moveTo>
                  <a:pt x="1045100" y="1874293"/>
                </a:moveTo>
                <a:cubicBezTo>
                  <a:pt x="1047232" y="1874644"/>
                  <a:pt x="1050758" y="1874644"/>
                  <a:pt x="1056371" y="1874644"/>
                </a:cubicBezTo>
                <a:cubicBezTo>
                  <a:pt x="1056372" y="1863130"/>
                  <a:pt x="1056372" y="1863130"/>
                  <a:pt x="1056371" y="1863706"/>
                </a:cubicBezTo>
                <a:cubicBezTo>
                  <a:pt x="1044857" y="1863706"/>
                  <a:pt x="1044857" y="1863706"/>
                  <a:pt x="1044857" y="1852192"/>
                </a:cubicBezTo>
                <a:cubicBezTo>
                  <a:pt x="1044857" y="1869031"/>
                  <a:pt x="1038705" y="1873241"/>
                  <a:pt x="1045100" y="1874293"/>
                </a:cubicBezTo>
                <a:close/>
                <a:moveTo>
                  <a:pt x="1022406" y="1863130"/>
                </a:moveTo>
                <a:cubicBezTo>
                  <a:pt x="1033920" y="1852193"/>
                  <a:pt x="1033919" y="1840679"/>
                  <a:pt x="1033919" y="1840679"/>
                </a:cubicBezTo>
                <a:cubicBezTo>
                  <a:pt x="1033919" y="1840679"/>
                  <a:pt x="1022406" y="1851616"/>
                  <a:pt x="1022406" y="1863130"/>
                </a:cubicBezTo>
                <a:close/>
                <a:moveTo>
                  <a:pt x="1499069" y="2099735"/>
                </a:moveTo>
                <a:cubicBezTo>
                  <a:pt x="1487555" y="2088221"/>
                  <a:pt x="1476042" y="2077283"/>
                  <a:pt x="1487555" y="2065769"/>
                </a:cubicBezTo>
                <a:cubicBezTo>
                  <a:pt x="1499068" y="2065769"/>
                  <a:pt x="1499068" y="2076707"/>
                  <a:pt x="1499068" y="2088221"/>
                </a:cubicBezTo>
                <a:cubicBezTo>
                  <a:pt x="1499068" y="2076707"/>
                  <a:pt x="1510582" y="2088221"/>
                  <a:pt x="1510583" y="2076707"/>
                </a:cubicBezTo>
                <a:cubicBezTo>
                  <a:pt x="1510582" y="2088221"/>
                  <a:pt x="1522096" y="2088221"/>
                  <a:pt x="1522096" y="2088221"/>
                </a:cubicBezTo>
                <a:cubicBezTo>
                  <a:pt x="1511158" y="2099158"/>
                  <a:pt x="1499645" y="2076707"/>
                  <a:pt x="1499069" y="2099735"/>
                </a:cubicBezTo>
                <a:close/>
                <a:moveTo>
                  <a:pt x="1004237" y="1855431"/>
                </a:moveTo>
                <a:cubicBezTo>
                  <a:pt x="1005855" y="1855790"/>
                  <a:pt x="1008015" y="1855071"/>
                  <a:pt x="1010893" y="1852193"/>
                </a:cubicBezTo>
                <a:cubicBezTo>
                  <a:pt x="1010893" y="1852193"/>
                  <a:pt x="1010893" y="1852193"/>
                  <a:pt x="1010317" y="1841255"/>
                </a:cubicBezTo>
                <a:cubicBezTo>
                  <a:pt x="1001682" y="1841255"/>
                  <a:pt x="1012476" y="1828625"/>
                  <a:pt x="1013555" y="1817453"/>
                </a:cubicBezTo>
                <a:lnTo>
                  <a:pt x="1010526" y="1807947"/>
                </a:lnTo>
                <a:lnTo>
                  <a:pt x="1010893" y="1807289"/>
                </a:lnTo>
                <a:lnTo>
                  <a:pt x="1010405" y="1807567"/>
                </a:lnTo>
                <a:lnTo>
                  <a:pt x="1010317" y="1807289"/>
                </a:lnTo>
                <a:cubicBezTo>
                  <a:pt x="999379" y="1807289"/>
                  <a:pt x="987866" y="1807289"/>
                  <a:pt x="987865" y="1818802"/>
                </a:cubicBezTo>
                <a:lnTo>
                  <a:pt x="999378" y="1818802"/>
                </a:lnTo>
                <a:cubicBezTo>
                  <a:pt x="999378" y="1818802"/>
                  <a:pt x="999379" y="1815924"/>
                  <a:pt x="1000817" y="1813045"/>
                </a:cubicBezTo>
                <a:lnTo>
                  <a:pt x="1010405" y="1807567"/>
                </a:lnTo>
                <a:lnTo>
                  <a:pt x="1010526" y="1807947"/>
                </a:lnTo>
                <a:lnTo>
                  <a:pt x="1000818" y="1825423"/>
                </a:lnTo>
                <a:cubicBezTo>
                  <a:pt x="999378" y="1832475"/>
                  <a:pt x="999379" y="1840967"/>
                  <a:pt x="999379" y="1852193"/>
                </a:cubicBezTo>
                <a:cubicBezTo>
                  <a:pt x="999379" y="1843558"/>
                  <a:pt x="999379" y="1854351"/>
                  <a:pt x="1004237" y="1855431"/>
                </a:cubicBezTo>
                <a:close/>
                <a:moveTo>
                  <a:pt x="1442651" y="2076707"/>
                </a:moveTo>
                <a:cubicBezTo>
                  <a:pt x="1431138" y="2065769"/>
                  <a:pt x="1454166" y="2065769"/>
                  <a:pt x="1442652" y="2054256"/>
                </a:cubicBezTo>
                <a:cubicBezTo>
                  <a:pt x="1454166" y="2054255"/>
                  <a:pt x="1454166" y="2076707"/>
                  <a:pt x="1442651" y="2076707"/>
                </a:cubicBezTo>
                <a:close/>
                <a:moveTo>
                  <a:pt x="1357960" y="2041818"/>
                </a:moveTo>
                <a:lnTo>
                  <a:pt x="1358171" y="2040502"/>
                </a:lnTo>
                <a:cubicBezTo>
                  <a:pt x="1358891" y="2039935"/>
                  <a:pt x="1360330" y="2040583"/>
                  <a:pt x="1363208" y="2043318"/>
                </a:cubicBezTo>
                <a:close/>
                <a:moveTo>
                  <a:pt x="1331186" y="2028926"/>
                </a:moveTo>
                <a:cubicBezTo>
                  <a:pt x="1335431" y="2028925"/>
                  <a:pt x="1341045" y="2026047"/>
                  <a:pt x="1352271" y="2020290"/>
                </a:cubicBezTo>
                <a:cubicBezTo>
                  <a:pt x="1352271" y="2008777"/>
                  <a:pt x="1352271" y="1997263"/>
                  <a:pt x="1363784" y="2008776"/>
                </a:cubicBezTo>
                <a:lnTo>
                  <a:pt x="1375297" y="2020290"/>
                </a:lnTo>
                <a:lnTo>
                  <a:pt x="1386812" y="2008776"/>
                </a:lnTo>
                <a:lnTo>
                  <a:pt x="1386811" y="1997263"/>
                </a:lnTo>
                <a:cubicBezTo>
                  <a:pt x="1386812" y="2008776"/>
                  <a:pt x="1386811" y="2020290"/>
                  <a:pt x="1398325" y="2008776"/>
                </a:cubicBezTo>
                <a:cubicBezTo>
                  <a:pt x="1398325" y="1997840"/>
                  <a:pt x="1398325" y="1986325"/>
                  <a:pt x="1386811" y="1986325"/>
                </a:cubicBezTo>
                <a:cubicBezTo>
                  <a:pt x="1398325" y="1986325"/>
                  <a:pt x="1398325" y="1986325"/>
                  <a:pt x="1398325" y="1974812"/>
                </a:cubicBezTo>
                <a:cubicBezTo>
                  <a:pt x="1398325" y="1974812"/>
                  <a:pt x="1398325" y="1974812"/>
                  <a:pt x="1386812" y="1974812"/>
                </a:cubicBezTo>
                <a:cubicBezTo>
                  <a:pt x="1386812" y="1974812"/>
                  <a:pt x="1386811" y="1986325"/>
                  <a:pt x="1375297" y="1986326"/>
                </a:cubicBezTo>
                <a:lnTo>
                  <a:pt x="1373967" y="1976147"/>
                </a:lnTo>
                <a:lnTo>
                  <a:pt x="1375297" y="1975387"/>
                </a:lnTo>
                <a:lnTo>
                  <a:pt x="1373724" y="1975163"/>
                </a:lnTo>
                <a:lnTo>
                  <a:pt x="1366632" y="1967108"/>
                </a:lnTo>
                <a:lnTo>
                  <a:pt x="1376251" y="1961562"/>
                </a:lnTo>
                <a:cubicBezTo>
                  <a:pt x="1379794" y="1960852"/>
                  <a:pt x="1383356" y="1961571"/>
                  <a:pt x="1386234" y="1964450"/>
                </a:cubicBezTo>
                <a:cubicBezTo>
                  <a:pt x="1386234" y="1941998"/>
                  <a:pt x="1397749" y="1975963"/>
                  <a:pt x="1397748" y="1964450"/>
                </a:cubicBezTo>
                <a:cubicBezTo>
                  <a:pt x="1397748" y="1964450"/>
                  <a:pt x="1409262" y="1952936"/>
                  <a:pt x="1397749" y="1952936"/>
                </a:cubicBezTo>
                <a:lnTo>
                  <a:pt x="1388342" y="1948905"/>
                </a:lnTo>
                <a:lnTo>
                  <a:pt x="1391991" y="1941926"/>
                </a:lnTo>
                <a:cubicBezTo>
                  <a:pt x="1394870" y="1939119"/>
                  <a:pt x="1397748" y="1936241"/>
                  <a:pt x="1397749" y="1930485"/>
                </a:cubicBezTo>
                <a:cubicBezTo>
                  <a:pt x="1386235" y="1930485"/>
                  <a:pt x="1386235" y="1930485"/>
                  <a:pt x="1386235" y="1930485"/>
                </a:cubicBezTo>
                <a:cubicBezTo>
                  <a:pt x="1386235" y="1941422"/>
                  <a:pt x="1386234" y="1952936"/>
                  <a:pt x="1374721" y="1952936"/>
                </a:cubicBezTo>
                <a:cubicBezTo>
                  <a:pt x="1386234" y="1941998"/>
                  <a:pt x="1363208" y="1941998"/>
                  <a:pt x="1374721" y="1930484"/>
                </a:cubicBezTo>
                <a:cubicBezTo>
                  <a:pt x="1363208" y="1930484"/>
                  <a:pt x="1363208" y="1930484"/>
                  <a:pt x="1363208" y="1930484"/>
                </a:cubicBezTo>
                <a:cubicBezTo>
                  <a:pt x="1363208" y="1941998"/>
                  <a:pt x="1351694" y="1930484"/>
                  <a:pt x="1351695" y="1941998"/>
                </a:cubicBezTo>
                <a:cubicBezTo>
                  <a:pt x="1351694" y="1930484"/>
                  <a:pt x="1351694" y="1930484"/>
                  <a:pt x="1352271" y="1918971"/>
                </a:cubicBezTo>
                <a:cubicBezTo>
                  <a:pt x="1352271" y="1918971"/>
                  <a:pt x="1341333" y="1918971"/>
                  <a:pt x="1329818" y="1907457"/>
                </a:cubicBezTo>
                <a:cubicBezTo>
                  <a:pt x="1341333" y="1918971"/>
                  <a:pt x="1329818" y="1929909"/>
                  <a:pt x="1329819" y="1941423"/>
                </a:cubicBezTo>
                <a:lnTo>
                  <a:pt x="1329704" y="1941254"/>
                </a:lnTo>
                <a:lnTo>
                  <a:pt x="1329818" y="1940847"/>
                </a:lnTo>
                <a:lnTo>
                  <a:pt x="1329535" y="1941009"/>
                </a:lnTo>
                <a:lnTo>
                  <a:pt x="1322910" y="1931348"/>
                </a:lnTo>
                <a:cubicBezTo>
                  <a:pt x="1318736" y="1929909"/>
                  <a:pt x="1313124" y="1929909"/>
                  <a:pt x="1307367" y="1929909"/>
                </a:cubicBezTo>
                <a:cubicBezTo>
                  <a:pt x="1307367" y="1918395"/>
                  <a:pt x="1307367" y="1918395"/>
                  <a:pt x="1307367" y="1918395"/>
                </a:cubicBezTo>
                <a:cubicBezTo>
                  <a:pt x="1307367" y="1907457"/>
                  <a:pt x="1307367" y="1907457"/>
                  <a:pt x="1307367" y="1895944"/>
                </a:cubicBezTo>
                <a:cubicBezTo>
                  <a:pt x="1307367" y="1907457"/>
                  <a:pt x="1295854" y="1895944"/>
                  <a:pt x="1295854" y="1895944"/>
                </a:cubicBezTo>
                <a:cubicBezTo>
                  <a:pt x="1295854" y="1906882"/>
                  <a:pt x="1295854" y="1918395"/>
                  <a:pt x="1307367" y="1918395"/>
                </a:cubicBezTo>
                <a:cubicBezTo>
                  <a:pt x="1295854" y="1929909"/>
                  <a:pt x="1295854" y="1929909"/>
                  <a:pt x="1295854" y="1918395"/>
                </a:cubicBezTo>
                <a:cubicBezTo>
                  <a:pt x="1295854" y="1929909"/>
                  <a:pt x="1284340" y="1940846"/>
                  <a:pt x="1295854" y="1952360"/>
                </a:cubicBezTo>
                <a:cubicBezTo>
                  <a:pt x="1292975" y="1952360"/>
                  <a:pt x="1291536" y="1953080"/>
                  <a:pt x="1290996" y="1954159"/>
                </a:cubicBezTo>
                <a:lnTo>
                  <a:pt x="1291048" y="1954533"/>
                </a:lnTo>
                <a:lnTo>
                  <a:pt x="1283116" y="1958117"/>
                </a:lnTo>
                <a:cubicBezTo>
                  <a:pt x="1281749" y="1960995"/>
                  <a:pt x="1284627" y="1963874"/>
                  <a:pt x="1295854" y="1963874"/>
                </a:cubicBezTo>
                <a:cubicBezTo>
                  <a:pt x="1295854" y="1963874"/>
                  <a:pt x="1292975" y="1960995"/>
                  <a:pt x="1291536" y="1958117"/>
                </a:cubicBezTo>
                <a:lnTo>
                  <a:pt x="1291048" y="1954533"/>
                </a:lnTo>
                <a:lnTo>
                  <a:pt x="1295854" y="1952360"/>
                </a:lnTo>
                <a:cubicBezTo>
                  <a:pt x="1295854" y="1963874"/>
                  <a:pt x="1306792" y="1963874"/>
                  <a:pt x="1318305" y="1963874"/>
                </a:cubicBezTo>
                <a:lnTo>
                  <a:pt x="1314081" y="1954017"/>
                </a:lnTo>
                <a:lnTo>
                  <a:pt x="1318305" y="1952360"/>
                </a:lnTo>
                <a:cubicBezTo>
                  <a:pt x="1318305" y="1955238"/>
                  <a:pt x="1318305" y="1955958"/>
                  <a:pt x="1318305" y="1955418"/>
                </a:cubicBezTo>
                <a:lnTo>
                  <a:pt x="1318306" y="1952359"/>
                </a:lnTo>
                <a:lnTo>
                  <a:pt x="1319744" y="1946603"/>
                </a:lnTo>
                <a:lnTo>
                  <a:pt x="1329535" y="1941009"/>
                </a:lnTo>
                <a:lnTo>
                  <a:pt x="1329704" y="1941254"/>
                </a:lnTo>
                <a:lnTo>
                  <a:pt x="1326379" y="1953058"/>
                </a:lnTo>
                <a:lnTo>
                  <a:pt x="1324961" y="1953584"/>
                </a:lnTo>
                <a:cubicBezTo>
                  <a:pt x="1323342" y="1956822"/>
                  <a:pt x="1329819" y="1963298"/>
                  <a:pt x="1329819" y="1963298"/>
                </a:cubicBezTo>
                <a:cubicBezTo>
                  <a:pt x="1329819" y="1963298"/>
                  <a:pt x="1326940" y="1960420"/>
                  <a:pt x="1325501" y="1956174"/>
                </a:cubicBezTo>
                <a:lnTo>
                  <a:pt x="1326379" y="1953058"/>
                </a:lnTo>
                <a:lnTo>
                  <a:pt x="1329818" y="1951784"/>
                </a:lnTo>
                <a:cubicBezTo>
                  <a:pt x="1329819" y="1963298"/>
                  <a:pt x="1341333" y="1963298"/>
                  <a:pt x="1341333" y="1963298"/>
                </a:cubicBezTo>
                <a:cubicBezTo>
                  <a:pt x="1341333" y="1963298"/>
                  <a:pt x="1329819" y="1963298"/>
                  <a:pt x="1329818" y="1974812"/>
                </a:cubicBezTo>
                <a:cubicBezTo>
                  <a:pt x="1340756" y="1974812"/>
                  <a:pt x="1340757" y="1963298"/>
                  <a:pt x="1352271" y="1974812"/>
                </a:cubicBezTo>
                <a:cubicBezTo>
                  <a:pt x="1329818" y="1974812"/>
                  <a:pt x="1318305" y="1974812"/>
                  <a:pt x="1318306" y="1986325"/>
                </a:cubicBezTo>
                <a:cubicBezTo>
                  <a:pt x="1329819" y="1997840"/>
                  <a:pt x="1329818" y="2008776"/>
                  <a:pt x="1318306" y="2020290"/>
                </a:cubicBezTo>
                <a:cubicBezTo>
                  <a:pt x="1324062" y="2026047"/>
                  <a:pt x="1326940" y="2028926"/>
                  <a:pt x="1331186" y="2028926"/>
                </a:cubicBezTo>
                <a:close/>
                <a:moveTo>
                  <a:pt x="942963" y="1840679"/>
                </a:moveTo>
                <a:cubicBezTo>
                  <a:pt x="942963" y="1818227"/>
                  <a:pt x="954475" y="1784837"/>
                  <a:pt x="942386" y="1773324"/>
                </a:cubicBezTo>
                <a:cubicBezTo>
                  <a:pt x="942386" y="1761811"/>
                  <a:pt x="942386" y="1773324"/>
                  <a:pt x="930873" y="1773324"/>
                </a:cubicBezTo>
                <a:cubicBezTo>
                  <a:pt x="930873" y="1773324"/>
                  <a:pt x="953900" y="1761811"/>
                  <a:pt x="942386" y="1761811"/>
                </a:cubicBezTo>
                <a:cubicBezTo>
                  <a:pt x="936774" y="1764690"/>
                  <a:pt x="932564" y="1768251"/>
                  <a:pt x="929407" y="1772326"/>
                </a:cubicBezTo>
                <a:lnTo>
                  <a:pt x="922944" y="1785503"/>
                </a:lnTo>
                <a:lnTo>
                  <a:pt x="920512" y="1784837"/>
                </a:lnTo>
                <a:lnTo>
                  <a:pt x="922590" y="1787655"/>
                </a:lnTo>
                <a:lnTo>
                  <a:pt x="919935" y="1818227"/>
                </a:lnTo>
                <a:cubicBezTo>
                  <a:pt x="931449" y="1818227"/>
                  <a:pt x="931448" y="1806714"/>
                  <a:pt x="931448" y="1806714"/>
                </a:cubicBezTo>
                <a:lnTo>
                  <a:pt x="931579" y="1806713"/>
                </a:lnTo>
                <a:lnTo>
                  <a:pt x="932025" y="1807289"/>
                </a:lnTo>
                <a:lnTo>
                  <a:pt x="932371" y="1806714"/>
                </a:lnTo>
                <a:lnTo>
                  <a:pt x="941523" y="1806713"/>
                </a:lnTo>
                <a:cubicBezTo>
                  <a:pt x="942962" y="1806713"/>
                  <a:pt x="942962" y="1806713"/>
                  <a:pt x="942962" y="1806713"/>
                </a:cubicBezTo>
                <a:cubicBezTo>
                  <a:pt x="942962" y="1806713"/>
                  <a:pt x="942962" y="1806713"/>
                  <a:pt x="942963" y="1818227"/>
                </a:cubicBezTo>
                <a:cubicBezTo>
                  <a:pt x="942963" y="1818227"/>
                  <a:pt x="942963" y="1818227"/>
                  <a:pt x="931449" y="1818227"/>
                </a:cubicBezTo>
                <a:cubicBezTo>
                  <a:pt x="931449" y="1829165"/>
                  <a:pt x="942962" y="1829165"/>
                  <a:pt x="942963" y="1840679"/>
                </a:cubicBezTo>
                <a:close/>
                <a:moveTo>
                  <a:pt x="748068" y="1748723"/>
                </a:moveTo>
                <a:cubicBezTo>
                  <a:pt x="738597" y="1744433"/>
                  <a:pt x="738596" y="1733746"/>
                  <a:pt x="738596" y="1716907"/>
                </a:cubicBezTo>
                <a:cubicBezTo>
                  <a:pt x="738596" y="1716907"/>
                  <a:pt x="738596" y="1716907"/>
                  <a:pt x="750110" y="1716907"/>
                </a:cubicBezTo>
                <a:cubicBezTo>
                  <a:pt x="738596" y="1739359"/>
                  <a:pt x="761048" y="1728422"/>
                  <a:pt x="761047" y="1750873"/>
                </a:cubicBezTo>
                <a:cubicBezTo>
                  <a:pt x="755435" y="1750873"/>
                  <a:pt x="751225" y="1750154"/>
                  <a:pt x="748068" y="1748723"/>
                </a:cubicBezTo>
                <a:close/>
                <a:moveTo>
                  <a:pt x="885970" y="1818227"/>
                </a:moveTo>
                <a:cubicBezTo>
                  <a:pt x="897485" y="1818227"/>
                  <a:pt x="897484" y="1807289"/>
                  <a:pt x="885970" y="1806714"/>
                </a:cubicBezTo>
                <a:cubicBezTo>
                  <a:pt x="885970" y="1818227"/>
                  <a:pt x="885970" y="1818227"/>
                  <a:pt x="885970" y="1818227"/>
                </a:cubicBezTo>
                <a:close/>
                <a:moveTo>
                  <a:pt x="1226772" y="1987477"/>
                </a:moveTo>
                <a:cubicBezTo>
                  <a:pt x="1215258" y="1987477"/>
                  <a:pt x="1226772" y="1965026"/>
                  <a:pt x="1215259" y="1953512"/>
                </a:cubicBezTo>
                <a:cubicBezTo>
                  <a:pt x="1215258" y="1941998"/>
                  <a:pt x="1226772" y="1953512"/>
                  <a:pt x="1226772" y="1953512"/>
                </a:cubicBezTo>
                <a:cubicBezTo>
                  <a:pt x="1238285" y="1953512"/>
                  <a:pt x="1215834" y="1975963"/>
                  <a:pt x="1238286" y="1975963"/>
                </a:cubicBezTo>
                <a:cubicBezTo>
                  <a:pt x="1226772" y="1987477"/>
                  <a:pt x="1215259" y="1975963"/>
                  <a:pt x="1226772" y="1987477"/>
                </a:cubicBezTo>
                <a:close/>
                <a:moveTo>
                  <a:pt x="1262715" y="2007529"/>
                </a:moveTo>
                <a:lnTo>
                  <a:pt x="1260368" y="2003182"/>
                </a:lnTo>
                <a:lnTo>
                  <a:pt x="1261845" y="1988486"/>
                </a:lnTo>
                <a:lnTo>
                  <a:pt x="1263366" y="1988626"/>
                </a:lnTo>
                <a:lnTo>
                  <a:pt x="1266746" y="1989941"/>
                </a:lnTo>
                <a:cubicBezTo>
                  <a:pt x="1267285" y="1991146"/>
                  <a:pt x="1266925" y="1992873"/>
                  <a:pt x="1266206" y="1994960"/>
                </a:cubicBezTo>
                <a:close/>
                <a:moveTo>
                  <a:pt x="352914" y="1557804"/>
                </a:moveTo>
                <a:lnTo>
                  <a:pt x="359224" y="1537296"/>
                </a:lnTo>
                <a:cubicBezTo>
                  <a:pt x="363397" y="1531683"/>
                  <a:pt x="369010" y="1526070"/>
                  <a:pt x="374767" y="1514844"/>
                </a:cubicBezTo>
                <a:cubicBezTo>
                  <a:pt x="374767" y="1525782"/>
                  <a:pt x="363829" y="1537296"/>
                  <a:pt x="363253" y="1548234"/>
                </a:cubicBezTo>
                <a:close/>
                <a:moveTo>
                  <a:pt x="876759" y="1818227"/>
                </a:moveTo>
                <a:cubicBezTo>
                  <a:pt x="865246" y="1806714"/>
                  <a:pt x="876759" y="1818227"/>
                  <a:pt x="876759" y="1818227"/>
                </a:cubicBezTo>
                <a:close/>
                <a:moveTo>
                  <a:pt x="1329243" y="2043318"/>
                </a:moveTo>
                <a:cubicBezTo>
                  <a:pt x="1340757" y="2031804"/>
                  <a:pt x="1351695" y="2031804"/>
                  <a:pt x="1351694" y="2020866"/>
                </a:cubicBezTo>
                <a:cubicBezTo>
                  <a:pt x="1340757" y="2031804"/>
                  <a:pt x="1340757" y="2031804"/>
                  <a:pt x="1329243" y="2043318"/>
                </a:cubicBezTo>
                <a:close/>
                <a:moveTo>
                  <a:pt x="1351695" y="2054831"/>
                </a:moveTo>
                <a:lnTo>
                  <a:pt x="1352627" y="2045518"/>
                </a:lnTo>
                <a:lnTo>
                  <a:pt x="1356300" y="2042814"/>
                </a:lnTo>
                <a:lnTo>
                  <a:pt x="1357082" y="2041567"/>
                </a:lnTo>
                <a:lnTo>
                  <a:pt x="1357960" y="2041818"/>
                </a:lnTo>
                <a:lnTo>
                  <a:pt x="1357451" y="2044972"/>
                </a:lnTo>
                <a:cubicBezTo>
                  <a:pt x="1357451" y="2049218"/>
                  <a:pt x="1357452" y="2054831"/>
                  <a:pt x="1351695" y="2054831"/>
                </a:cubicBezTo>
                <a:close/>
                <a:moveTo>
                  <a:pt x="1261889" y="2010504"/>
                </a:moveTo>
                <a:lnTo>
                  <a:pt x="1262715" y="2007529"/>
                </a:lnTo>
                <a:lnTo>
                  <a:pt x="1263748" y="2009442"/>
                </a:lnTo>
                <a:close/>
                <a:moveTo>
                  <a:pt x="1192807" y="1976539"/>
                </a:moveTo>
                <a:cubicBezTo>
                  <a:pt x="1192806" y="1965025"/>
                  <a:pt x="1192806" y="1965025"/>
                  <a:pt x="1181293" y="1965025"/>
                </a:cubicBezTo>
                <a:cubicBezTo>
                  <a:pt x="1181293" y="1953512"/>
                  <a:pt x="1169780" y="1953512"/>
                  <a:pt x="1181294" y="1931060"/>
                </a:cubicBezTo>
                <a:cubicBezTo>
                  <a:pt x="1192806" y="1941998"/>
                  <a:pt x="1181293" y="1941998"/>
                  <a:pt x="1181293" y="1953512"/>
                </a:cubicBezTo>
                <a:cubicBezTo>
                  <a:pt x="1192806" y="1941998"/>
                  <a:pt x="1192806" y="1941998"/>
                  <a:pt x="1192806" y="1941998"/>
                </a:cubicBezTo>
                <a:cubicBezTo>
                  <a:pt x="1192807" y="1953512"/>
                  <a:pt x="1204321" y="1953512"/>
                  <a:pt x="1204321" y="1953512"/>
                </a:cubicBezTo>
                <a:cubicBezTo>
                  <a:pt x="1204320" y="1964450"/>
                  <a:pt x="1204320" y="1964450"/>
                  <a:pt x="1192807" y="1976539"/>
                </a:cubicBezTo>
                <a:close/>
                <a:moveTo>
                  <a:pt x="351522" y="1560017"/>
                </a:moveTo>
                <a:lnTo>
                  <a:pt x="351893" y="1558748"/>
                </a:lnTo>
                <a:lnTo>
                  <a:pt x="352914" y="1557804"/>
                </a:lnTo>
                <a:lnTo>
                  <a:pt x="352316" y="1559747"/>
                </a:lnTo>
                <a:close/>
                <a:moveTo>
                  <a:pt x="957399" y="1864650"/>
                </a:moveTo>
                <a:cubicBezTo>
                  <a:pt x="959693" y="1866044"/>
                  <a:pt x="962535" y="1866008"/>
                  <a:pt x="965413" y="1863130"/>
                </a:cubicBezTo>
                <a:cubicBezTo>
                  <a:pt x="959945" y="1863130"/>
                  <a:pt x="957211" y="1860396"/>
                  <a:pt x="955772" y="1857589"/>
                </a:cubicBezTo>
                <a:lnTo>
                  <a:pt x="953986" y="1851889"/>
                </a:lnTo>
                <a:lnTo>
                  <a:pt x="954049" y="1851616"/>
                </a:lnTo>
                <a:lnTo>
                  <a:pt x="965414" y="1851616"/>
                </a:lnTo>
                <a:cubicBezTo>
                  <a:pt x="959801" y="1848882"/>
                  <a:pt x="956275" y="1848954"/>
                  <a:pt x="954323" y="1850420"/>
                </a:cubicBezTo>
                <a:lnTo>
                  <a:pt x="954049" y="1851616"/>
                </a:lnTo>
                <a:lnTo>
                  <a:pt x="953900" y="1851616"/>
                </a:lnTo>
                <a:lnTo>
                  <a:pt x="953986" y="1851889"/>
                </a:lnTo>
                <a:lnTo>
                  <a:pt x="952677" y="1857589"/>
                </a:lnTo>
                <a:cubicBezTo>
                  <a:pt x="953361" y="1860432"/>
                  <a:pt x="955106" y="1863256"/>
                  <a:pt x="957399" y="1864650"/>
                </a:cubicBezTo>
                <a:close/>
                <a:moveTo>
                  <a:pt x="1100411" y="1940559"/>
                </a:moveTo>
                <a:lnTo>
                  <a:pt x="1090337" y="1930485"/>
                </a:lnTo>
                <a:cubicBezTo>
                  <a:pt x="1090337" y="1930485"/>
                  <a:pt x="1101850" y="1941998"/>
                  <a:pt x="1101851" y="1930484"/>
                </a:cubicBezTo>
                <a:cubicBezTo>
                  <a:pt x="1101851" y="1930484"/>
                  <a:pt x="1101851" y="1931924"/>
                  <a:pt x="1101671" y="1933903"/>
                </a:cubicBezTo>
                <a:close/>
                <a:moveTo>
                  <a:pt x="1010893" y="1897095"/>
                </a:moveTo>
                <a:cubicBezTo>
                  <a:pt x="1022406" y="1897095"/>
                  <a:pt x="1010893" y="1897095"/>
                  <a:pt x="1022406" y="1897095"/>
                </a:cubicBezTo>
                <a:cubicBezTo>
                  <a:pt x="1022406" y="1897095"/>
                  <a:pt x="1033919" y="1885582"/>
                  <a:pt x="1022406" y="1885582"/>
                </a:cubicBezTo>
                <a:cubicBezTo>
                  <a:pt x="1022406" y="1908608"/>
                  <a:pt x="1010893" y="1885582"/>
                  <a:pt x="1010893" y="1897095"/>
                </a:cubicBezTo>
                <a:close/>
                <a:moveTo>
                  <a:pt x="1099318" y="1941998"/>
                </a:moveTo>
                <a:lnTo>
                  <a:pt x="1100411" y="1940559"/>
                </a:lnTo>
                <a:lnTo>
                  <a:pt x="1100411" y="1940559"/>
                </a:lnTo>
                <a:lnTo>
                  <a:pt x="1101850" y="1941998"/>
                </a:lnTo>
                <a:close/>
                <a:moveTo>
                  <a:pt x="1347665" y="2068647"/>
                </a:moveTo>
                <a:cubicBezTo>
                  <a:pt x="1354717" y="2071526"/>
                  <a:pt x="1363208" y="2071526"/>
                  <a:pt x="1363208" y="2065769"/>
                </a:cubicBezTo>
                <a:cubicBezTo>
                  <a:pt x="1340757" y="2054831"/>
                  <a:pt x="1374722" y="2065769"/>
                  <a:pt x="1363208" y="2043318"/>
                </a:cubicBezTo>
                <a:lnTo>
                  <a:pt x="1374721" y="2043317"/>
                </a:lnTo>
                <a:cubicBezTo>
                  <a:pt x="1374721" y="2043317"/>
                  <a:pt x="1386235" y="2031804"/>
                  <a:pt x="1374722" y="2031804"/>
                </a:cubicBezTo>
                <a:cubicBezTo>
                  <a:pt x="1374722" y="2031804"/>
                  <a:pt x="1374722" y="2031804"/>
                  <a:pt x="1363208" y="2031804"/>
                </a:cubicBezTo>
                <a:lnTo>
                  <a:pt x="1357082" y="2041567"/>
                </a:lnTo>
                <a:lnTo>
                  <a:pt x="1353134" y="2040439"/>
                </a:lnTo>
                <a:lnTo>
                  <a:pt x="1352627" y="2045518"/>
                </a:lnTo>
                <a:lnTo>
                  <a:pt x="1340756" y="2054255"/>
                </a:lnTo>
                <a:cubicBezTo>
                  <a:pt x="1335000" y="2060012"/>
                  <a:pt x="1340613" y="2065769"/>
                  <a:pt x="1347665" y="2068647"/>
                </a:cubicBezTo>
                <a:close/>
                <a:moveTo>
                  <a:pt x="1090336" y="1941998"/>
                </a:moveTo>
                <a:lnTo>
                  <a:pt x="1099318" y="1941998"/>
                </a:lnTo>
                <a:lnTo>
                  <a:pt x="1096993" y="1945057"/>
                </a:lnTo>
                <a:lnTo>
                  <a:pt x="1090911" y="1942262"/>
                </a:lnTo>
                <a:lnTo>
                  <a:pt x="1090912" y="1941998"/>
                </a:lnTo>
                <a:lnTo>
                  <a:pt x="1090336" y="1941998"/>
                </a:lnTo>
                <a:close/>
                <a:moveTo>
                  <a:pt x="988441" y="1897095"/>
                </a:moveTo>
                <a:cubicBezTo>
                  <a:pt x="999955" y="1897095"/>
                  <a:pt x="1010892" y="1874644"/>
                  <a:pt x="1011468" y="1863706"/>
                </a:cubicBezTo>
                <a:cubicBezTo>
                  <a:pt x="999954" y="1863706"/>
                  <a:pt x="999955" y="1852193"/>
                  <a:pt x="999955" y="1852193"/>
                </a:cubicBezTo>
                <a:cubicBezTo>
                  <a:pt x="988440" y="1885582"/>
                  <a:pt x="976927" y="1874644"/>
                  <a:pt x="988441" y="1897095"/>
                </a:cubicBezTo>
                <a:close/>
                <a:moveTo>
                  <a:pt x="1499068" y="2155246"/>
                </a:moveTo>
                <a:lnTo>
                  <a:pt x="1498111" y="2154699"/>
                </a:lnTo>
                <a:lnTo>
                  <a:pt x="1488618" y="2146012"/>
                </a:lnTo>
                <a:lnTo>
                  <a:pt x="1488130" y="2144061"/>
                </a:lnTo>
                <a:lnTo>
                  <a:pt x="1486844" y="2145347"/>
                </a:lnTo>
                <a:lnTo>
                  <a:pt x="1476617" y="2144061"/>
                </a:lnTo>
                <a:cubicBezTo>
                  <a:pt x="1488130" y="2133124"/>
                  <a:pt x="1499068" y="2144061"/>
                  <a:pt x="1499068" y="2144061"/>
                </a:cubicBezTo>
                <a:cubicBezTo>
                  <a:pt x="1499068" y="2144061"/>
                  <a:pt x="1499068" y="2144061"/>
                  <a:pt x="1499069" y="2145500"/>
                </a:cubicBezTo>
                <a:close/>
                <a:moveTo>
                  <a:pt x="931449" y="1874644"/>
                </a:moveTo>
                <a:cubicBezTo>
                  <a:pt x="931449" y="1874644"/>
                  <a:pt x="934327" y="1871765"/>
                  <a:pt x="937205" y="1867447"/>
                </a:cubicBezTo>
                <a:lnTo>
                  <a:pt x="938547" y="1863761"/>
                </a:lnTo>
                <a:lnTo>
                  <a:pt x="942962" y="1863130"/>
                </a:lnTo>
                <a:lnTo>
                  <a:pt x="938776" y="1863130"/>
                </a:lnTo>
                <a:lnTo>
                  <a:pt x="942963" y="1851616"/>
                </a:lnTo>
                <a:cubicBezTo>
                  <a:pt x="942962" y="1863130"/>
                  <a:pt x="931448" y="1851616"/>
                  <a:pt x="931448" y="1863130"/>
                </a:cubicBezTo>
                <a:lnTo>
                  <a:pt x="938776" y="1863130"/>
                </a:lnTo>
                <a:lnTo>
                  <a:pt x="938547" y="1863761"/>
                </a:lnTo>
                <a:lnTo>
                  <a:pt x="932887" y="1864569"/>
                </a:lnTo>
                <a:cubicBezTo>
                  <a:pt x="931448" y="1866008"/>
                  <a:pt x="931448" y="1868887"/>
                  <a:pt x="931449" y="1874644"/>
                </a:cubicBezTo>
                <a:close/>
                <a:moveTo>
                  <a:pt x="1341333" y="2077859"/>
                </a:moveTo>
                <a:lnTo>
                  <a:pt x="1341332" y="2077858"/>
                </a:lnTo>
                <a:lnTo>
                  <a:pt x="1341332" y="2077858"/>
                </a:lnTo>
                <a:close/>
                <a:moveTo>
                  <a:pt x="1533033" y="2178602"/>
                </a:moveTo>
                <a:cubicBezTo>
                  <a:pt x="1533033" y="2178602"/>
                  <a:pt x="1533033" y="2167088"/>
                  <a:pt x="1510583" y="2167089"/>
                </a:cubicBezTo>
                <a:cubicBezTo>
                  <a:pt x="1510583" y="2167089"/>
                  <a:pt x="1522096" y="2167088"/>
                  <a:pt x="1522096" y="2155575"/>
                </a:cubicBezTo>
                <a:cubicBezTo>
                  <a:pt x="1522096" y="2167088"/>
                  <a:pt x="1533610" y="2167088"/>
                  <a:pt x="1544547" y="2167089"/>
                </a:cubicBezTo>
                <a:lnTo>
                  <a:pt x="1533033" y="2167088"/>
                </a:lnTo>
                <a:cubicBezTo>
                  <a:pt x="1533033" y="2167088"/>
                  <a:pt x="1544546" y="2178602"/>
                  <a:pt x="1533033" y="2178602"/>
                </a:cubicBezTo>
                <a:close/>
                <a:moveTo>
                  <a:pt x="1110791" y="1972302"/>
                </a:moveTo>
                <a:cubicBezTo>
                  <a:pt x="1108146" y="1972149"/>
                  <a:pt x="1105304" y="1970063"/>
                  <a:pt x="1102426" y="1964450"/>
                </a:cubicBezTo>
                <a:cubicBezTo>
                  <a:pt x="1113364" y="1964450"/>
                  <a:pt x="1113364" y="1964450"/>
                  <a:pt x="1124878" y="1952936"/>
                </a:cubicBezTo>
                <a:cubicBezTo>
                  <a:pt x="1113939" y="1952936"/>
                  <a:pt x="1102426" y="1952936"/>
                  <a:pt x="1102426" y="1964450"/>
                </a:cubicBezTo>
                <a:cubicBezTo>
                  <a:pt x="1102426" y="1941998"/>
                  <a:pt x="1124877" y="1953512"/>
                  <a:pt x="1124878" y="1941998"/>
                </a:cubicBezTo>
                <a:cubicBezTo>
                  <a:pt x="1135815" y="1941998"/>
                  <a:pt x="1124877" y="1953512"/>
                  <a:pt x="1136391" y="1964450"/>
                </a:cubicBezTo>
                <a:cubicBezTo>
                  <a:pt x="1136391" y="1964450"/>
                  <a:pt x="1124877" y="1964450"/>
                  <a:pt x="1124877" y="1975963"/>
                </a:cubicBezTo>
                <a:lnTo>
                  <a:pt x="1124877" y="1964450"/>
                </a:lnTo>
                <a:cubicBezTo>
                  <a:pt x="1124877" y="1955814"/>
                  <a:pt x="1118725" y="1972761"/>
                  <a:pt x="1110791" y="1972302"/>
                </a:cubicBezTo>
                <a:close/>
                <a:moveTo>
                  <a:pt x="1181293" y="2009353"/>
                </a:moveTo>
                <a:cubicBezTo>
                  <a:pt x="1181293" y="2009353"/>
                  <a:pt x="1181293" y="1998415"/>
                  <a:pt x="1192806" y="1986900"/>
                </a:cubicBezTo>
                <a:cubicBezTo>
                  <a:pt x="1192807" y="1997839"/>
                  <a:pt x="1181293" y="2009353"/>
                  <a:pt x="1181293" y="2009353"/>
                </a:cubicBezTo>
                <a:close/>
                <a:moveTo>
                  <a:pt x="1067885" y="1953512"/>
                </a:moveTo>
                <a:cubicBezTo>
                  <a:pt x="1079398" y="1941998"/>
                  <a:pt x="1056371" y="1931060"/>
                  <a:pt x="1067885" y="1919546"/>
                </a:cubicBezTo>
                <a:cubicBezTo>
                  <a:pt x="1079399" y="1919547"/>
                  <a:pt x="1090911" y="1930484"/>
                  <a:pt x="1079398" y="1941998"/>
                </a:cubicBezTo>
                <a:cubicBezTo>
                  <a:pt x="1079398" y="1941998"/>
                  <a:pt x="1079398" y="1941998"/>
                  <a:pt x="1080837" y="1941998"/>
                </a:cubicBezTo>
                <a:lnTo>
                  <a:pt x="1090336" y="1941998"/>
                </a:lnTo>
                <a:lnTo>
                  <a:pt x="1090911" y="1942262"/>
                </a:lnTo>
                <a:lnTo>
                  <a:pt x="1090912" y="1943437"/>
                </a:lnTo>
                <a:cubicBezTo>
                  <a:pt x="1090911" y="1944876"/>
                  <a:pt x="1090912" y="1947755"/>
                  <a:pt x="1090911" y="1953512"/>
                </a:cubicBezTo>
                <a:cubicBezTo>
                  <a:pt x="1079398" y="1953512"/>
                  <a:pt x="1079398" y="1941998"/>
                  <a:pt x="1067885" y="1953512"/>
                </a:cubicBezTo>
                <a:close/>
                <a:moveTo>
                  <a:pt x="1438028" y="2137738"/>
                </a:moveTo>
                <a:cubicBezTo>
                  <a:pt x="1434520" y="2137225"/>
                  <a:pt x="1431714" y="2135858"/>
                  <a:pt x="1431714" y="2133124"/>
                </a:cubicBezTo>
                <a:cubicBezTo>
                  <a:pt x="1465391" y="2133124"/>
                  <a:pt x="1448552" y="2139276"/>
                  <a:pt x="1438028" y="2137738"/>
                </a:cubicBezTo>
                <a:close/>
                <a:moveTo>
                  <a:pt x="1215835" y="2031804"/>
                </a:moveTo>
                <a:cubicBezTo>
                  <a:pt x="1215835" y="2031804"/>
                  <a:pt x="1215835" y="2031804"/>
                  <a:pt x="1215834" y="2020290"/>
                </a:cubicBezTo>
                <a:cubicBezTo>
                  <a:pt x="1227347" y="2020290"/>
                  <a:pt x="1227347" y="2031804"/>
                  <a:pt x="1215835" y="2031804"/>
                </a:cubicBezTo>
                <a:close/>
                <a:moveTo>
                  <a:pt x="1486331" y="2169904"/>
                </a:moveTo>
                <a:cubicBezTo>
                  <a:pt x="1483094" y="2168204"/>
                  <a:pt x="1476617" y="2155575"/>
                  <a:pt x="1476617" y="2155575"/>
                </a:cubicBezTo>
                <a:cubicBezTo>
                  <a:pt x="1476617" y="2155575"/>
                  <a:pt x="1476617" y="2155575"/>
                  <a:pt x="1478057" y="2154136"/>
                </a:cubicBezTo>
                <a:lnTo>
                  <a:pt x="1486844" y="2145347"/>
                </a:lnTo>
                <a:lnTo>
                  <a:pt x="1488058" y="2145500"/>
                </a:lnTo>
                <a:lnTo>
                  <a:pt x="1488618" y="2146012"/>
                </a:lnTo>
                <a:lnTo>
                  <a:pt x="1489570" y="2149818"/>
                </a:lnTo>
                <a:lnTo>
                  <a:pt x="1498111" y="2154699"/>
                </a:lnTo>
                <a:lnTo>
                  <a:pt x="1499069" y="2155575"/>
                </a:lnTo>
                <a:lnTo>
                  <a:pt x="1499068" y="2155246"/>
                </a:lnTo>
                <a:lnTo>
                  <a:pt x="1499644" y="2155575"/>
                </a:lnTo>
                <a:cubicBezTo>
                  <a:pt x="1499644" y="2155575"/>
                  <a:pt x="1499645" y="2167089"/>
                  <a:pt x="1488130" y="2167088"/>
                </a:cubicBezTo>
                <a:cubicBezTo>
                  <a:pt x="1488130" y="2169823"/>
                  <a:pt x="1487410" y="2170470"/>
                  <a:pt x="1486331" y="2169904"/>
                </a:cubicBezTo>
                <a:close/>
                <a:moveTo>
                  <a:pt x="1204321" y="2031804"/>
                </a:moveTo>
                <a:lnTo>
                  <a:pt x="1194246" y="2020794"/>
                </a:lnTo>
                <a:cubicBezTo>
                  <a:pt x="1192806" y="2017988"/>
                  <a:pt x="1192806" y="2015109"/>
                  <a:pt x="1192806" y="2009353"/>
                </a:cubicBezTo>
                <a:cubicBezTo>
                  <a:pt x="1204321" y="1998415"/>
                  <a:pt x="1204321" y="2020866"/>
                  <a:pt x="1215834" y="2008776"/>
                </a:cubicBezTo>
                <a:cubicBezTo>
                  <a:pt x="1215834" y="2020290"/>
                  <a:pt x="1204321" y="2020290"/>
                  <a:pt x="1204321" y="2020290"/>
                </a:cubicBezTo>
                <a:close/>
                <a:moveTo>
                  <a:pt x="1204321" y="2031804"/>
                </a:moveTo>
                <a:lnTo>
                  <a:pt x="1204321" y="2031804"/>
                </a:lnTo>
                <a:lnTo>
                  <a:pt x="1204321" y="2031804"/>
                </a:lnTo>
                <a:close/>
                <a:moveTo>
                  <a:pt x="1361524" y="2114587"/>
                </a:moveTo>
                <a:lnTo>
                  <a:pt x="1363208" y="2110096"/>
                </a:lnTo>
                <a:lnTo>
                  <a:pt x="1363208" y="2113774"/>
                </a:lnTo>
                <a:close/>
                <a:moveTo>
                  <a:pt x="1215834" y="2043317"/>
                </a:moveTo>
                <a:cubicBezTo>
                  <a:pt x="1227347" y="2031804"/>
                  <a:pt x="1215834" y="2043317"/>
                  <a:pt x="1215835" y="2031804"/>
                </a:cubicBezTo>
                <a:cubicBezTo>
                  <a:pt x="1226772" y="2031804"/>
                  <a:pt x="1226772" y="2031804"/>
                  <a:pt x="1227347" y="2031804"/>
                </a:cubicBezTo>
                <a:lnTo>
                  <a:pt x="1227348" y="2043318"/>
                </a:lnTo>
                <a:cubicBezTo>
                  <a:pt x="1227348" y="2043318"/>
                  <a:pt x="1227348" y="2043318"/>
                  <a:pt x="1215834" y="2043317"/>
                </a:cubicBezTo>
                <a:close/>
                <a:moveTo>
                  <a:pt x="1306217" y="2088797"/>
                </a:moveTo>
                <a:cubicBezTo>
                  <a:pt x="1306217" y="2088797"/>
                  <a:pt x="1306217" y="2088797"/>
                  <a:pt x="1306216" y="2077283"/>
                </a:cubicBezTo>
                <a:cubicBezTo>
                  <a:pt x="1294702" y="2077283"/>
                  <a:pt x="1306216" y="2077283"/>
                  <a:pt x="1294702" y="2065769"/>
                </a:cubicBezTo>
                <a:lnTo>
                  <a:pt x="1294702" y="2077283"/>
                </a:lnTo>
                <a:cubicBezTo>
                  <a:pt x="1294702" y="2065769"/>
                  <a:pt x="1283764" y="2065769"/>
                  <a:pt x="1272251" y="2065769"/>
                </a:cubicBezTo>
                <a:cubicBezTo>
                  <a:pt x="1283764" y="2054256"/>
                  <a:pt x="1306217" y="2054256"/>
                  <a:pt x="1306217" y="2032379"/>
                </a:cubicBezTo>
                <a:cubicBezTo>
                  <a:pt x="1317730" y="2054831"/>
                  <a:pt x="1317730" y="2077283"/>
                  <a:pt x="1306217" y="2088797"/>
                </a:cubicBezTo>
                <a:close/>
                <a:moveTo>
                  <a:pt x="1360890" y="2116277"/>
                </a:moveTo>
                <a:lnTo>
                  <a:pt x="1360393" y="2115134"/>
                </a:lnTo>
                <a:lnTo>
                  <a:pt x="1361524" y="2114587"/>
                </a:lnTo>
                <a:close/>
                <a:moveTo>
                  <a:pt x="1280373" y="2077283"/>
                </a:moveTo>
                <a:cubicBezTo>
                  <a:pt x="1279807" y="2077283"/>
                  <a:pt x="1280454" y="2077283"/>
                  <a:pt x="1283189" y="2077283"/>
                </a:cubicBezTo>
                <a:cubicBezTo>
                  <a:pt x="1294127" y="2077283"/>
                  <a:pt x="1294702" y="2077283"/>
                  <a:pt x="1294702" y="2077283"/>
                </a:cubicBezTo>
                <a:cubicBezTo>
                  <a:pt x="1294702" y="2077283"/>
                  <a:pt x="1282074" y="2077283"/>
                  <a:pt x="1280373" y="2077283"/>
                </a:cubicBezTo>
                <a:close/>
                <a:moveTo>
                  <a:pt x="1590025" y="2234443"/>
                </a:moveTo>
                <a:cubicBezTo>
                  <a:pt x="1590025" y="2222929"/>
                  <a:pt x="1601540" y="2222930"/>
                  <a:pt x="1601540" y="2222930"/>
                </a:cubicBezTo>
                <a:lnTo>
                  <a:pt x="1613053" y="2222929"/>
                </a:lnTo>
                <a:cubicBezTo>
                  <a:pt x="1601540" y="2222930"/>
                  <a:pt x="1590025" y="2234443"/>
                  <a:pt x="1601539" y="2234443"/>
                </a:cubicBezTo>
                <a:close/>
                <a:moveTo>
                  <a:pt x="1085874" y="1985678"/>
                </a:moveTo>
                <a:cubicBezTo>
                  <a:pt x="1083716" y="1982440"/>
                  <a:pt x="1088033" y="1975964"/>
                  <a:pt x="1079399" y="1975963"/>
                </a:cubicBezTo>
                <a:cubicBezTo>
                  <a:pt x="1090912" y="1964450"/>
                  <a:pt x="1090912" y="1986901"/>
                  <a:pt x="1090912" y="1987477"/>
                </a:cubicBezTo>
                <a:cubicBezTo>
                  <a:pt x="1088033" y="1987477"/>
                  <a:pt x="1086594" y="1986757"/>
                  <a:pt x="1085874" y="1985678"/>
                </a:cubicBezTo>
                <a:close/>
                <a:moveTo>
                  <a:pt x="1090911" y="1992334"/>
                </a:moveTo>
                <a:cubicBezTo>
                  <a:pt x="1090912" y="1993953"/>
                  <a:pt x="1090912" y="1987477"/>
                  <a:pt x="1090912" y="1987477"/>
                </a:cubicBezTo>
                <a:cubicBezTo>
                  <a:pt x="1090912" y="1990355"/>
                  <a:pt x="1090912" y="1991795"/>
                  <a:pt x="1090911" y="1992334"/>
                </a:cubicBezTo>
                <a:close/>
                <a:moveTo>
                  <a:pt x="1204321" y="2054256"/>
                </a:moveTo>
                <a:cubicBezTo>
                  <a:pt x="1204322" y="2046052"/>
                  <a:pt x="1191691" y="2037525"/>
                  <a:pt x="1194849" y="2033774"/>
                </a:cubicBezTo>
                <a:lnTo>
                  <a:pt x="1204321" y="2031804"/>
                </a:lnTo>
                <a:close/>
                <a:moveTo>
                  <a:pt x="1363208" y="2133124"/>
                </a:moveTo>
                <a:cubicBezTo>
                  <a:pt x="1357451" y="2127367"/>
                  <a:pt x="1357451" y="2124488"/>
                  <a:pt x="1358891" y="2121610"/>
                </a:cubicBezTo>
                <a:lnTo>
                  <a:pt x="1360890" y="2116277"/>
                </a:lnTo>
                <a:lnTo>
                  <a:pt x="1363208" y="2121610"/>
                </a:lnTo>
                <a:lnTo>
                  <a:pt x="1363208" y="2113774"/>
                </a:lnTo>
                <a:lnTo>
                  <a:pt x="1364863" y="2112975"/>
                </a:lnTo>
                <a:cubicBezTo>
                  <a:pt x="1369109" y="2112975"/>
                  <a:pt x="1374721" y="2115853"/>
                  <a:pt x="1374721" y="2121610"/>
                </a:cubicBezTo>
                <a:cubicBezTo>
                  <a:pt x="1374721" y="2121610"/>
                  <a:pt x="1363208" y="2121610"/>
                  <a:pt x="1363208" y="2133124"/>
                </a:cubicBezTo>
                <a:close/>
                <a:moveTo>
                  <a:pt x="1238285" y="2076707"/>
                </a:moveTo>
                <a:cubicBezTo>
                  <a:pt x="1226772" y="2076707"/>
                  <a:pt x="1249799" y="2065769"/>
                  <a:pt x="1238286" y="2054255"/>
                </a:cubicBezTo>
                <a:cubicBezTo>
                  <a:pt x="1249800" y="2065194"/>
                  <a:pt x="1249799" y="2076707"/>
                  <a:pt x="1238285" y="2076707"/>
                </a:cubicBezTo>
                <a:close/>
                <a:moveTo>
                  <a:pt x="1158841" y="2043317"/>
                </a:moveTo>
                <a:cubicBezTo>
                  <a:pt x="1147329" y="2031804"/>
                  <a:pt x="1158842" y="2020866"/>
                  <a:pt x="1158842" y="2020866"/>
                </a:cubicBezTo>
                <a:cubicBezTo>
                  <a:pt x="1170356" y="2031804"/>
                  <a:pt x="1158842" y="2031804"/>
                  <a:pt x="1158841" y="2043317"/>
                </a:cubicBezTo>
                <a:close/>
                <a:moveTo>
                  <a:pt x="1341333" y="2134276"/>
                </a:moveTo>
                <a:cubicBezTo>
                  <a:pt x="1341333" y="2134276"/>
                  <a:pt x="1329818" y="2111823"/>
                  <a:pt x="1341332" y="2111823"/>
                </a:cubicBezTo>
                <a:cubicBezTo>
                  <a:pt x="1341333" y="2100310"/>
                  <a:pt x="1318881" y="2100310"/>
                  <a:pt x="1318881" y="2100310"/>
                </a:cubicBezTo>
                <a:cubicBezTo>
                  <a:pt x="1318881" y="2100310"/>
                  <a:pt x="1329818" y="2088796"/>
                  <a:pt x="1341333" y="2088796"/>
                </a:cubicBezTo>
                <a:cubicBezTo>
                  <a:pt x="1341333" y="2088796"/>
                  <a:pt x="1341333" y="2088796"/>
                  <a:pt x="1341333" y="2087357"/>
                </a:cubicBezTo>
                <a:lnTo>
                  <a:pt x="1341333" y="2077859"/>
                </a:lnTo>
                <a:lnTo>
                  <a:pt x="1349347" y="2099383"/>
                </a:lnTo>
                <a:cubicBezTo>
                  <a:pt x="1356229" y="2117328"/>
                  <a:pt x="1358172" y="2125640"/>
                  <a:pt x="1341333" y="2134276"/>
                </a:cubicBezTo>
                <a:close/>
                <a:moveTo>
                  <a:pt x="1079399" y="2009353"/>
                </a:moveTo>
                <a:cubicBezTo>
                  <a:pt x="1073642" y="2009353"/>
                  <a:pt x="1070763" y="2006618"/>
                  <a:pt x="1069324" y="2002445"/>
                </a:cubicBezTo>
                <a:lnTo>
                  <a:pt x="1069008" y="1999032"/>
                </a:lnTo>
                <a:lnTo>
                  <a:pt x="1070188" y="1998415"/>
                </a:lnTo>
                <a:lnTo>
                  <a:pt x="1070188" y="1989516"/>
                </a:lnTo>
                <a:lnTo>
                  <a:pt x="1077959" y="1998343"/>
                </a:lnTo>
                <a:cubicBezTo>
                  <a:pt x="1079398" y="2001149"/>
                  <a:pt x="1079399" y="2003884"/>
                  <a:pt x="1079399" y="2009353"/>
                </a:cubicBezTo>
                <a:close/>
                <a:moveTo>
                  <a:pt x="1369684" y="2153686"/>
                </a:moveTo>
                <a:cubicBezTo>
                  <a:pt x="1367525" y="2150070"/>
                  <a:pt x="1371843" y="2141759"/>
                  <a:pt x="1363208" y="2133124"/>
                </a:cubicBezTo>
                <a:cubicBezTo>
                  <a:pt x="1363208" y="2133124"/>
                  <a:pt x="1363208" y="2133124"/>
                  <a:pt x="1374721" y="2133124"/>
                </a:cubicBezTo>
                <a:cubicBezTo>
                  <a:pt x="1374721" y="2133124"/>
                  <a:pt x="1374721" y="2133124"/>
                  <a:pt x="1386234" y="2133124"/>
                </a:cubicBezTo>
                <a:cubicBezTo>
                  <a:pt x="1374722" y="2144061"/>
                  <a:pt x="1374722" y="2144061"/>
                  <a:pt x="1374721" y="2155574"/>
                </a:cubicBezTo>
                <a:cubicBezTo>
                  <a:pt x="1371843" y="2155575"/>
                  <a:pt x="1370404" y="2154891"/>
                  <a:pt x="1369684" y="2153686"/>
                </a:cubicBezTo>
                <a:close/>
                <a:moveTo>
                  <a:pt x="443273" y="1700229"/>
                </a:moveTo>
                <a:lnTo>
                  <a:pt x="443273" y="1694456"/>
                </a:lnTo>
                <a:cubicBezTo>
                  <a:pt x="443273" y="1694456"/>
                  <a:pt x="443273" y="1694456"/>
                  <a:pt x="443274" y="1697262"/>
                </a:cubicBezTo>
                <a:close/>
                <a:moveTo>
                  <a:pt x="897156" y="1931513"/>
                </a:moveTo>
                <a:lnTo>
                  <a:pt x="898235" y="1928949"/>
                </a:lnTo>
                <a:lnTo>
                  <a:pt x="899786" y="1931060"/>
                </a:lnTo>
                <a:close/>
                <a:moveTo>
                  <a:pt x="443274" y="1711134"/>
                </a:moveTo>
                <a:lnTo>
                  <a:pt x="443274" y="1703928"/>
                </a:lnTo>
                <a:lnTo>
                  <a:pt x="443273" y="1700229"/>
                </a:lnTo>
                <a:lnTo>
                  <a:pt x="443273" y="1707435"/>
                </a:lnTo>
                <a:close/>
                <a:moveTo>
                  <a:pt x="443274" y="1716907"/>
                </a:moveTo>
                <a:cubicBezTo>
                  <a:pt x="443274" y="1716907"/>
                  <a:pt x="443274" y="1716907"/>
                  <a:pt x="443273" y="1714101"/>
                </a:cubicBezTo>
                <a:lnTo>
                  <a:pt x="443274" y="1711134"/>
                </a:lnTo>
                <a:close/>
                <a:moveTo>
                  <a:pt x="295324" y="1672005"/>
                </a:moveTo>
                <a:cubicBezTo>
                  <a:pt x="295324" y="1638328"/>
                  <a:pt x="295323" y="1592021"/>
                  <a:pt x="319366" y="1570973"/>
                </a:cubicBezTo>
                <a:lnTo>
                  <a:pt x="351522" y="1560017"/>
                </a:lnTo>
                <a:lnTo>
                  <a:pt x="347926" y="1572340"/>
                </a:lnTo>
                <a:cubicBezTo>
                  <a:pt x="346559" y="1582198"/>
                  <a:pt x="346559" y="1593424"/>
                  <a:pt x="340802" y="1604650"/>
                </a:cubicBezTo>
                <a:cubicBezTo>
                  <a:pt x="329288" y="1627102"/>
                  <a:pt x="306837" y="1649553"/>
                  <a:pt x="295324" y="1672005"/>
                </a:cubicBezTo>
                <a:close/>
                <a:moveTo>
                  <a:pt x="877335" y="1965025"/>
                </a:moveTo>
                <a:cubicBezTo>
                  <a:pt x="877335" y="1953512"/>
                  <a:pt x="877335" y="1953512"/>
                  <a:pt x="877335" y="1953512"/>
                </a:cubicBezTo>
                <a:cubicBezTo>
                  <a:pt x="885538" y="1945309"/>
                  <a:pt x="881436" y="1936781"/>
                  <a:pt x="888345" y="1933030"/>
                </a:cubicBezTo>
                <a:lnTo>
                  <a:pt x="897156" y="1931513"/>
                </a:lnTo>
                <a:lnTo>
                  <a:pt x="894318" y="1938256"/>
                </a:lnTo>
                <a:cubicBezTo>
                  <a:pt x="891439" y="1948043"/>
                  <a:pt x="888561" y="1959269"/>
                  <a:pt x="877335" y="1965025"/>
                </a:cubicBezTo>
                <a:close/>
                <a:moveTo>
                  <a:pt x="1329243" y="2189540"/>
                </a:moveTo>
                <a:cubicBezTo>
                  <a:pt x="1329243" y="2178602"/>
                  <a:pt x="1329244" y="2167089"/>
                  <a:pt x="1340756" y="2167088"/>
                </a:cubicBezTo>
                <a:cubicBezTo>
                  <a:pt x="1329243" y="2178027"/>
                  <a:pt x="1329243" y="2178027"/>
                  <a:pt x="1352271" y="2178027"/>
                </a:cubicBezTo>
                <a:cubicBezTo>
                  <a:pt x="1340756" y="2178026"/>
                  <a:pt x="1340756" y="2178026"/>
                  <a:pt x="1340757" y="2189540"/>
                </a:cubicBezTo>
                <a:cubicBezTo>
                  <a:pt x="1340756" y="2178026"/>
                  <a:pt x="1340757" y="2189540"/>
                  <a:pt x="1329243" y="2189540"/>
                </a:cubicBezTo>
                <a:close/>
                <a:moveTo>
                  <a:pt x="1261313" y="2166513"/>
                </a:moveTo>
                <a:cubicBezTo>
                  <a:pt x="1261313" y="2155575"/>
                  <a:pt x="1261313" y="2144061"/>
                  <a:pt x="1261313" y="2144061"/>
                </a:cubicBezTo>
                <a:cubicBezTo>
                  <a:pt x="1272251" y="2144061"/>
                  <a:pt x="1272251" y="2167089"/>
                  <a:pt x="1261313" y="2166513"/>
                </a:cubicBezTo>
                <a:close/>
                <a:moveTo>
                  <a:pt x="875033" y="2009353"/>
                </a:moveTo>
                <a:cubicBezTo>
                  <a:pt x="863519" y="1998415"/>
                  <a:pt x="863519" y="1998415"/>
                  <a:pt x="863519" y="1986900"/>
                </a:cubicBezTo>
                <a:cubicBezTo>
                  <a:pt x="875032" y="1986900"/>
                  <a:pt x="875032" y="1998415"/>
                  <a:pt x="875033" y="2009353"/>
                </a:cubicBezTo>
                <a:close/>
                <a:moveTo>
                  <a:pt x="1035589" y="2100479"/>
                </a:moveTo>
                <a:lnTo>
                  <a:pt x="1035816" y="2096300"/>
                </a:lnTo>
                <a:lnTo>
                  <a:pt x="1036222" y="2099734"/>
                </a:lnTo>
                <a:close/>
                <a:moveTo>
                  <a:pt x="272872" y="1728422"/>
                </a:moveTo>
                <a:cubicBezTo>
                  <a:pt x="272872" y="1728422"/>
                  <a:pt x="272872" y="1716907"/>
                  <a:pt x="261358" y="1716907"/>
                </a:cubicBezTo>
                <a:cubicBezTo>
                  <a:pt x="283810" y="1705394"/>
                  <a:pt x="283809" y="1694456"/>
                  <a:pt x="283809" y="1660491"/>
                </a:cubicBezTo>
                <a:lnTo>
                  <a:pt x="295324" y="1672005"/>
                </a:lnTo>
                <a:cubicBezTo>
                  <a:pt x="295323" y="1683518"/>
                  <a:pt x="284385" y="1705969"/>
                  <a:pt x="272872" y="1728422"/>
                </a:cubicBezTo>
                <a:close/>
                <a:moveTo>
                  <a:pt x="899787" y="2077858"/>
                </a:moveTo>
                <a:cubicBezTo>
                  <a:pt x="888272" y="2066920"/>
                  <a:pt x="911300" y="2044469"/>
                  <a:pt x="899786" y="2032955"/>
                </a:cubicBezTo>
                <a:cubicBezTo>
                  <a:pt x="899786" y="2032955"/>
                  <a:pt x="899786" y="2021441"/>
                  <a:pt x="911300" y="2021441"/>
                </a:cubicBezTo>
                <a:cubicBezTo>
                  <a:pt x="899787" y="1998990"/>
                  <a:pt x="911300" y="1976539"/>
                  <a:pt x="911300" y="1965025"/>
                </a:cubicBezTo>
                <a:lnTo>
                  <a:pt x="922813" y="1976539"/>
                </a:lnTo>
                <a:cubicBezTo>
                  <a:pt x="911300" y="1954088"/>
                  <a:pt x="911300" y="1942574"/>
                  <a:pt x="911300" y="1920123"/>
                </a:cubicBezTo>
                <a:cubicBezTo>
                  <a:pt x="905687" y="1920123"/>
                  <a:pt x="902162" y="1922210"/>
                  <a:pt x="899679" y="1925520"/>
                </a:cubicBezTo>
                <a:lnTo>
                  <a:pt x="898235" y="1928949"/>
                </a:lnTo>
                <a:lnTo>
                  <a:pt x="893310" y="1922245"/>
                </a:lnTo>
                <a:cubicBezTo>
                  <a:pt x="888992" y="1906378"/>
                  <a:pt x="891151" y="1874644"/>
                  <a:pt x="899787" y="1874644"/>
                </a:cubicBezTo>
                <a:cubicBezTo>
                  <a:pt x="888272" y="1874644"/>
                  <a:pt x="899787" y="1852193"/>
                  <a:pt x="888273" y="1852193"/>
                </a:cubicBezTo>
                <a:cubicBezTo>
                  <a:pt x="888273" y="1852193"/>
                  <a:pt x="888272" y="1841254"/>
                  <a:pt x="888273" y="1829740"/>
                </a:cubicBezTo>
                <a:cubicBezTo>
                  <a:pt x="888273" y="1829740"/>
                  <a:pt x="888272" y="1818227"/>
                  <a:pt x="876759" y="1818227"/>
                </a:cubicBezTo>
                <a:cubicBezTo>
                  <a:pt x="853731" y="1795775"/>
                  <a:pt x="865246" y="1784262"/>
                  <a:pt x="865246" y="1761811"/>
                </a:cubicBezTo>
                <a:lnTo>
                  <a:pt x="887697" y="1761811"/>
                </a:lnTo>
                <a:cubicBezTo>
                  <a:pt x="887697" y="1773324"/>
                  <a:pt x="887697" y="1773324"/>
                  <a:pt x="887697" y="1773324"/>
                </a:cubicBezTo>
                <a:cubicBezTo>
                  <a:pt x="887698" y="1781959"/>
                  <a:pt x="887697" y="1771165"/>
                  <a:pt x="892554" y="1770086"/>
                </a:cubicBezTo>
                <a:lnTo>
                  <a:pt x="897277" y="1772384"/>
                </a:lnTo>
                <a:lnTo>
                  <a:pt x="893094" y="1774979"/>
                </a:lnTo>
                <a:cubicBezTo>
                  <a:pt x="888849" y="1779225"/>
                  <a:pt x="885970" y="1784837"/>
                  <a:pt x="885970" y="1784837"/>
                </a:cubicBezTo>
                <a:cubicBezTo>
                  <a:pt x="885970" y="1784837"/>
                  <a:pt x="897485" y="1784838"/>
                  <a:pt x="908421" y="1773324"/>
                </a:cubicBezTo>
                <a:cubicBezTo>
                  <a:pt x="905687" y="1770589"/>
                  <a:pt x="902916" y="1769942"/>
                  <a:pt x="900299" y="1770508"/>
                </a:cubicBezTo>
                <a:lnTo>
                  <a:pt x="898756" y="1771466"/>
                </a:lnTo>
                <a:lnTo>
                  <a:pt x="892302" y="1745115"/>
                </a:lnTo>
                <a:cubicBezTo>
                  <a:pt x="888128" y="1736624"/>
                  <a:pt x="882515" y="1728132"/>
                  <a:pt x="876759" y="1716907"/>
                </a:cubicBezTo>
                <a:cubicBezTo>
                  <a:pt x="876759" y="1716907"/>
                  <a:pt x="876759" y="1716907"/>
                  <a:pt x="876759" y="1728421"/>
                </a:cubicBezTo>
                <a:cubicBezTo>
                  <a:pt x="853732" y="1705969"/>
                  <a:pt x="796740" y="1660491"/>
                  <a:pt x="774289" y="1694456"/>
                </a:cubicBezTo>
                <a:cubicBezTo>
                  <a:pt x="763350" y="1705969"/>
                  <a:pt x="763351" y="1694456"/>
                  <a:pt x="751837" y="1694456"/>
                </a:cubicBezTo>
                <a:cubicBezTo>
                  <a:pt x="740323" y="1682943"/>
                  <a:pt x="729385" y="1649553"/>
                  <a:pt x="751836" y="1638040"/>
                </a:cubicBezTo>
                <a:cubicBezTo>
                  <a:pt x="751836" y="1626526"/>
                  <a:pt x="740323" y="1626526"/>
                  <a:pt x="740323" y="1626526"/>
                </a:cubicBezTo>
                <a:cubicBezTo>
                  <a:pt x="740323" y="1615012"/>
                  <a:pt x="740323" y="1626526"/>
                  <a:pt x="751836" y="1626526"/>
                </a:cubicBezTo>
                <a:cubicBezTo>
                  <a:pt x="740899" y="1615013"/>
                  <a:pt x="729386" y="1625951"/>
                  <a:pt x="729385" y="1615012"/>
                </a:cubicBezTo>
                <a:cubicBezTo>
                  <a:pt x="729385" y="1604075"/>
                  <a:pt x="740899" y="1604075"/>
                  <a:pt x="740898" y="1592561"/>
                </a:cubicBezTo>
                <a:cubicBezTo>
                  <a:pt x="718447" y="1570110"/>
                  <a:pt x="706934" y="1525206"/>
                  <a:pt x="672969" y="1491241"/>
                </a:cubicBezTo>
                <a:cubicBezTo>
                  <a:pt x="695420" y="1491242"/>
                  <a:pt x="672969" y="1457276"/>
                  <a:pt x="672969" y="1479728"/>
                </a:cubicBezTo>
                <a:cubicBezTo>
                  <a:pt x="661456" y="1490665"/>
                  <a:pt x="661456" y="1457276"/>
                  <a:pt x="661456" y="1445763"/>
                </a:cubicBezTo>
                <a:cubicBezTo>
                  <a:pt x="672393" y="1456700"/>
                  <a:pt x="672393" y="1479728"/>
                  <a:pt x="683906" y="1468214"/>
                </a:cubicBezTo>
                <a:cubicBezTo>
                  <a:pt x="683907" y="1490665"/>
                  <a:pt x="694844" y="1490665"/>
                  <a:pt x="706359" y="1490665"/>
                </a:cubicBezTo>
                <a:cubicBezTo>
                  <a:pt x="714850" y="1496278"/>
                  <a:pt x="721219" y="1502611"/>
                  <a:pt x="726705" y="1508601"/>
                </a:cubicBezTo>
                <a:lnTo>
                  <a:pt x="728261" y="1510243"/>
                </a:lnTo>
                <a:lnTo>
                  <a:pt x="729385" y="1513118"/>
                </a:lnTo>
                <a:lnTo>
                  <a:pt x="730400" y="1512499"/>
                </a:lnTo>
                <a:lnTo>
                  <a:pt x="741763" y="1524487"/>
                </a:lnTo>
                <a:cubicBezTo>
                  <a:pt x="751694" y="1532978"/>
                  <a:pt x="763063" y="1535856"/>
                  <a:pt x="785802" y="1524631"/>
                </a:cubicBezTo>
                <a:cubicBezTo>
                  <a:pt x="774864" y="1513118"/>
                  <a:pt x="774864" y="1502180"/>
                  <a:pt x="763350" y="1490665"/>
                </a:cubicBezTo>
                <a:cubicBezTo>
                  <a:pt x="754715" y="1507504"/>
                  <a:pt x="746403" y="1505237"/>
                  <a:pt x="737931" y="1507909"/>
                </a:cubicBezTo>
                <a:lnTo>
                  <a:pt x="730400" y="1512499"/>
                </a:lnTo>
                <a:lnTo>
                  <a:pt x="728261" y="1510243"/>
                </a:lnTo>
                <a:lnTo>
                  <a:pt x="715065" y="1476489"/>
                </a:lnTo>
                <a:cubicBezTo>
                  <a:pt x="709381" y="1465191"/>
                  <a:pt x="700889" y="1456700"/>
                  <a:pt x="683906" y="1456700"/>
                </a:cubicBezTo>
                <a:cubicBezTo>
                  <a:pt x="683906" y="1445763"/>
                  <a:pt x="683906" y="1423311"/>
                  <a:pt x="683906" y="1411798"/>
                </a:cubicBezTo>
                <a:cubicBezTo>
                  <a:pt x="717872" y="1422736"/>
                  <a:pt x="729385" y="1445187"/>
                  <a:pt x="763351" y="1456700"/>
                </a:cubicBezTo>
                <a:cubicBezTo>
                  <a:pt x="752413" y="1479152"/>
                  <a:pt x="763351" y="1479152"/>
                  <a:pt x="774864" y="1479152"/>
                </a:cubicBezTo>
                <a:lnTo>
                  <a:pt x="774864" y="1467638"/>
                </a:lnTo>
                <a:lnTo>
                  <a:pt x="763351" y="1456125"/>
                </a:lnTo>
                <a:cubicBezTo>
                  <a:pt x="763350" y="1433674"/>
                  <a:pt x="751836" y="1411222"/>
                  <a:pt x="751836" y="1388770"/>
                </a:cubicBezTo>
                <a:cubicBezTo>
                  <a:pt x="706358" y="1388770"/>
                  <a:pt x="717872" y="1366319"/>
                  <a:pt x="706359" y="1343868"/>
                </a:cubicBezTo>
                <a:cubicBezTo>
                  <a:pt x="695420" y="1355381"/>
                  <a:pt x="695420" y="1355381"/>
                  <a:pt x="683906" y="1377833"/>
                </a:cubicBezTo>
                <a:cubicBezTo>
                  <a:pt x="661456" y="1355381"/>
                  <a:pt x="661456" y="1400284"/>
                  <a:pt x="661456" y="1434249"/>
                </a:cubicBezTo>
                <a:cubicBezTo>
                  <a:pt x="639003" y="1434249"/>
                  <a:pt x="649941" y="1445187"/>
                  <a:pt x="627490" y="1456701"/>
                </a:cubicBezTo>
                <a:cubicBezTo>
                  <a:pt x="627490" y="1456701"/>
                  <a:pt x="627490" y="1456701"/>
                  <a:pt x="627490" y="1445187"/>
                </a:cubicBezTo>
                <a:cubicBezTo>
                  <a:pt x="604463" y="1433674"/>
                  <a:pt x="604464" y="1399708"/>
                  <a:pt x="582011" y="1411222"/>
                </a:cubicBezTo>
                <a:cubicBezTo>
                  <a:pt x="582011" y="1411222"/>
                  <a:pt x="582011" y="1411222"/>
                  <a:pt x="582011" y="1422736"/>
                </a:cubicBezTo>
                <a:cubicBezTo>
                  <a:pt x="570498" y="1433674"/>
                  <a:pt x="548047" y="1433674"/>
                  <a:pt x="536533" y="1445188"/>
                </a:cubicBezTo>
                <a:cubicBezTo>
                  <a:pt x="548046" y="1456700"/>
                  <a:pt x="558985" y="1479152"/>
                  <a:pt x="570498" y="1479152"/>
                </a:cubicBezTo>
                <a:cubicBezTo>
                  <a:pt x="570498" y="1501603"/>
                  <a:pt x="604463" y="1513117"/>
                  <a:pt x="592950" y="1535569"/>
                </a:cubicBezTo>
                <a:cubicBezTo>
                  <a:pt x="592950" y="1535569"/>
                  <a:pt x="592949" y="1547082"/>
                  <a:pt x="604463" y="1547082"/>
                </a:cubicBezTo>
                <a:cubicBezTo>
                  <a:pt x="582011" y="1569534"/>
                  <a:pt x="604463" y="1547082"/>
                  <a:pt x="570498" y="1547083"/>
                </a:cubicBezTo>
                <a:cubicBezTo>
                  <a:pt x="558984" y="1547082"/>
                  <a:pt x="570498" y="1535568"/>
                  <a:pt x="558985" y="1535569"/>
                </a:cubicBezTo>
                <a:cubicBezTo>
                  <a:pt x="558984" y="1513118"/>
                  <a:pt x="536532" y="1490665"/>
                  <a:pt x="525019" y="1479152"/>
                </a:cubicBezTo>
                <a:cubicBezTo>
                  <a:pt x="530488" y="1479152"/>
                  <a:pt x="524731" y="1482030"/>
                  <a:pt x="519046" y="1483470"/>
                </a:cubicBezTo>
                <a:lnTo>
                  <a:pt x="512240" y="1483989"/>
                </a:lnTo>
                <a:lnTo>
                  <a:pt x="513506" y="1479152"/>
                </a:lnTo>
                <a:cubicBezTo>
                  <a:pt x="510628" y="1482031"/>
                  <a:pt x="510591" y="1483469"/>
                  <a:pt x="511986" y="1484009"/>
                </a:cubicBezTo>
                <a:lnTo>
                  <a:pt x="512240" y="1483989"/>
                </a:lnTo>
                <a:lnTo>
                  <a:pt x="509098" y="1495991"/>
                </a:lnTo>
                <a:cubicBezTo>
                  <a:pt x="515412" y="1512829"/>
                  <a:pt x="547471" y="1529668"/>
                  <a:pt x="547471" y="1546507"/>
                </a:cubicBezTo>
                <a:cubicBezTo>
                  <a:pt x="547471" y="1546507"/>
                  <a:pt x="547471" y="1546507"/>
                  <a:pt x="558985" y="1546507"/>
                </a:cubicBezTo>
                <a:cubicBezTo>
                  <a:pt x="558985" y="1557444"/>
                  <a:pt x="547471" y="1557445"/>
                  <a:pt x="547470" y="1568958"/>
                </a:cubicBezTo>
                <a:cubicBezTo>
                  <a:pt x="535957" y="1546507"/>
                  <a:pt x="524444" y="1546507"/>
                  <a:pt x="501991" y="1524055"/>
                </a:cubicBezTo>
                <a:cubicBezTo>
                  <a:pt x="513506" y="1524055"/>
                  <a:pt x="513506" y="1524055"/>
                  <a:pt x="513505" y="1512541"/>
                </a:cubicBezTo>
                <a:cubicBezTo>
                  <a:pt x="513506" y="1524055"/>
                  <a:pt x="501991" y="1512541"/>
                  <a:pt x="501991" y="1524055"/>
                </a:cubicBezTo>
                <a:cubicBezTo>
                  <a:pt x="490479" y="1524056"/>
                  <a:pt x="479540" y="1501603"/>
                  <a:pt x="468027" y="1490090"/>
                </a:cubicBezTo>
                <a:cubicBezTo>
                  <a:pt x="456513" y="1490090"/>
                  <a:pt x="468027" y="1501603"/>
                  <a:pt x="456514" y="1501603"/>
                </a:cubicBezTo>
                <a:cubicBezTo>
                  <a:pt x="456513" y="1490090"/>
                  <a:pt x="444999" y="1479152"/>
                  <a:pt x="444999" y="1467638"/>
                </a:cubicBezTo>
                <a:cubicBezTo>
                  <a:pt x="421973" y="1467639"/>
                  <a:pt x="411036" y="1490090"/>
                  <a:pt x="399521" y="1512541"/>
                </a:cubicBezTo>
                <a:cubicBezTo>
                  <a:pt x="388008" y="1501603"/>
                  <a:pt x="399521" y="1490090"/>
                  <a:pt x="399521" y="1490090"/>
                </a:cubicBezTo>
                <a:cubicBezTo>
                  <a:pt x="388008" y="1478576"/>
                  <a:pt x="410458" y="1467638"/>
                  <a:pt x="421973" y="1456125"/>
                </a:cubicBezTo>
                <a:cubicBezTo>
                  <a:pt x="410458" y="1433674"/>
                  <a:pt x="388008" y="1433674"/>
                  <a:pt x="388008" y="1411222"/>
                </a:cubicBezTo>
                <a:cubicBezTo>
                  <a:pt x="365556" y="1422160"/>
                  <a:pt x="376495" y="1399709"/>
                  <a:pt x="354042" y="1399708"/>
                </a:cubicBezTo>
                <a:cubicBezTo>
                  <a:pt x="365556" y="1388770"/>
                  <a:pt x="354043" y="1377257"/>
                  <a:pt x="365557" y="1377257"/>
                </a:cubicBezTo>
                <a:cubicBezTo>
                  <a:pt x="354618" y="1377257"/>
                  <a:pt x="365557" y="1365744"/>
                  <a:pt x="343105" y="1365744"/>
                </a:cubicBezTo>
                <a:cubicBezTo>
                  <a:pt x="343105" y="1343292"/>
                  <a:pt x="320653" y="1354806"/>
                  <a:pt x="320653" y="1343291"/>
                </a:cubicBezTo>
                <a:cubicBezTo>
                  <a:pt x="309715" y="1354806"/>
                  <a:pt x="320653" y="1354806"/>
                  <a:pt x="332166" y="1354805"/>
                </a:cubicBezTo>
                <a:cubicBezTo>
                  <a:pt x="321228" y="1377257"/>
                  <a:pt x="321228" y="1388195"/>
                  <a:pt x="309715" y="1399708"/>
                </a:cubicBezTo>
                <a:lnTo>
                  <a:pt x="298202" y="1399708"/>
                </a:lnTo>
                <a:cubicBezTo>
                  <a:pt x="286687" y="1399708"/>
                  <a:pt x="286688" y="1411222"/>
                  <a:pt x="286688" y="1433674"/>
                </a:cubicBezTo>
                <a:cubicBezTo>
                  <a:pt x="263661" y="1456125"/>
                  <a:pt x="252724" y="1478576"/>
                  <a:pt x="241209" y="1512541"/>
                </a:cubicBezTo>
                <a:cubicBezTo>
                  <a:pt x="206669" y="1524056"/>
                  <a:pt x="218183" y="1579896"/>
                  <a:pt x="184217" y="1591409"/>
                </a:cubicBezTo>
                <a:cubicBezTo>
                  <a:pt x="184217" y="1580471"/>
                  <a:pt x="184217" y="1580471"/>
                  <a:pt x="184217" y="1568958"/>
                </a:cubicBezTo>
                <a:cubicBezTo>
                  <a:pt x="195731" y="1568958"/>
                  <a:pt x="195731" y="1568958"/>
                  <a:pt x="195731" y="1568958"/>
                </a:cubicBezTo>
                <a:cubicBezTo>
                  <a:pt x="195731" y="1568958"/>
                  <a:pt x="195731" y="1558020"/>
                  <a:pt x="195730" y="1546506"/>
                </a:cubicBezTo>
                <a:cubicBezTo>
                  <a:pt x="169825" y="1563345"/>
                  <a:pt x="144243" y="1554926"/>
                  <a:pt x="118743" y="1563993"/>
                </a:cubicBezTo>
                <a:lnTo>
                  <a:pt x="105698" y="1572428"/>
                </a:lnTo>
                <a:lnTo>
                  <a:pt x="884403" y="0"/>
                </a:lnTo>
                <a:lnTo>
                  <a:pt x="2547659" y="823685"/>
                </a:lnTo>
                <a:lnTo>
                  <a:pt x="2544502" y="829211"/>
                </a:lnTo>
                <a:cubicBezTo>
                  <a:pt x="2544502" y="829211"/>
                  <a:pt x="2556016" y="840724"/>
                  <a:pt x="2556016" y="829211"/>
                </a:cubicBezTo>
                <a:cubicBezTo>
                  <a:pt x="2553137" y="829211"/>
                  <a:pt x="2552418" y="828491"/>
                  <a:pt x="2552777" y="827411"/>
                </a:cubicBezTo>
                <a:lnTo>
                  <a:pt x="2553471" y="826564"/>
                </a:lnTo>
                <a:lnTo>
                  <a:pt x="2568494" y="834003"/>
                </a:lnTo>
                <a:lnTo>
                  <a:pt x="2568725" y="835290"/>
                </a:lnTo>
                <a:cubicBezTo>
                  <a:pt x="2564327" y="840148"/>
                  <a:pt x="2547380" y="840148"/>
                  <a:pt x="2556016" y="840148"/>
                </a:cubicBezTo>
                <a:cubicBezTo>
                  <a:pt x="2556016" y="851661"/>
                  <a:pt x="2556016" y="840148"/>
                  <a:pt x="2567529" y="840147"/>
                </a:cubicBezTo>
                <a:lnTo>
                  <a:pt x="2572386" y="854477"/>
                </a:lnTo>
                <a:lnTo>
                  <a:pt x="2567529" y="862600"/>
                </a:lnTo>
                <a:cubicBezTo>
                  <a:pt x="2567529" y="862600"/>
                  <a:pt x="2570407" y="862600"/>
                  <a:pt x="2574653" y="862600"/>
                </a:cubicBezTo>
                <a:lnTo>
                  <a:pt x="2575140" y="862600"/>
                </a:lnTo>
                <a:lnTo>
                  <a:pt x="2579043" y="874114"/>
                </a:lnTo>
                <a:cubicBezTo>
                  <a:pt x="2579043" y="862600"/>
                  <a:pt x="2589981" y="862600"/>
                  <a:pt x="2589981" y="862600"/>
                </a:cubicBezTo>
                <a:lnTo>
                  <a:pt x="2575140" y="862600"/>
                </a:lnTo>
                <a:lnTo>
                  <a:pt x="2573285" y="857131"/>
                </a:lnTo>
                <a:lnTo>
                  <a:pt x="2572386" y="854477"/>
                </a:lnTo>
                <a:lnTo>
                  <a:pt x="2580266" y="841299"/>
                </a:lnTo>
                <a:lnTo>
                  <a:pt x="2579970" y="839687"/>
                </a:lnTo>
                <a:lnTo>
                  <a:pt x="2713497" y="905813"/>
                </a:lnTo>
                <a:lnTo>
                  <a:pt x="2710127" y="908330"/>
                </a:lnTo>
                <a:cubicBezTo>
                  <a:pt x="2704972" y="909949"/>
                  <a:pt x="2702814" y="903473"/>
                  <a:pt x="2694179" y="903473"/>
                </a:cubicBezTo>
                <a:cubicBezTo>
                  <a:pt x="2682665" y="892535"/>
                  <a:pt x="2682665" y="903473"/>
                  <a:pt x="2682665" y="914986"/>
                </a:cubicBezTo>
                <a:lnTo>
                  <a:pt x="2694179" y="903473"/>
                </a:lnTo>
                <a:cubicBezTo>
                  <a:pt x="2705117" y="903473"/>
                  <a:pt x="2694179" y="925924"/>
                  <a:pt x="2682665" y="925924"/>
                </a:cubicBezTo>
                <a:cubicBezTo>
                  <a:pt x="2682665" y="925924"/>
                  <a:pt x="2671152" y="914411"/>
                  <a:pt x="2682665" y="914411"/>
                </a:cubicBezTo>
                <a:cubicBezTo>
                  <a:pt x="2671727" y="914411"/>
                  <a:pt x="2671727" y="914411"/>
                  <a:pt x="2660213" y="925924"/>
                </a:cubicBezTo>
                <a:cubicBezTo>
                  <a:pt x="2648700" y="914411"/>
                  <a:pt x="2660213" y="914411"/>
                  <a:pt x="2660213" y="914411"/>
                </a:cubicBezTo>
                <a:cubicBezTo>
                  <a:pt x="2648700" y="902898"/>
                  <a:pt x="2648700" y="902898"/>
                  <a:pt x="2626248" y="902897"/>
                </a:cubicBezTo>
                <a:cubicBezTo>
                  <a:pt x="2626248" y="925349"/>
                  <a:pt x="2637186" y="936862"/>
                  <a:pt x="2614735" y="936862"/>
                </a:cubicBezTo>
                <a:cubicBezTo>
                  <a:pt x="2614735" y="925349"/>
                  <a:pt x="2626248" y="925349"/>
                  <a:pt x="2626248" y="925349"/>
                </a:cubicBezTo>
                <a:cubicBezTo>
                  <a:pt x="2614735" y="925349"/>
                  <a:pt x="2626248" y="913836"/>
                  <a:pt x="2614735" y="913836"/>
                </a:cubicBezTo>
                <a:cubicBezTo>
                  <a:pt x="2614735" y="902321"/>
                  <a:pt x="2626248" y="913836"/>
                  <a:pt x="2626248" y="913836"/>
                </a:cubicBezTo>
                <a:cubicBezTo>
                  <a:pt x="2626248" y="902322"/>
                  <a:pt x="2603797" y="902322"/>
                  <a:pt x="2626248" y="902322"/>
                </a:cubicBezTo>
                <a:cubicBezTo>
                  <a:pt x="2614735" y="891384"/>
                  <a:pt x="2626248" y="891383"/>
                  <a:pt x="2626248" y="879870"/>
                </a:cubicBezTo>
                <a:cubicBezTo>
                  <a:pt x="2592283" y="879870"/>
                  <a:pt x="2626248" y="924772"/>
                  <a:pt x="2603797" y="936286"/>
                </a:cubicBezTo>
                <a:cubicBezTo>
                  <a:pt x="2603797" y="936286"/>
                  <a:pt x="2603797" y="947800"/>
                  <a:pt x="2592282" y="936286"/>
                </a:cubicBezTo>
                <a:cubicBezTo>
                  <a:pt x="2603797" y="947800"/>
                  <a:pt x="2603797" y="947800"/>
                  <a:pt x="2603797" y="947800"/>
                </a:cubicBezTo>
                <a:lnTo>
                  <a:pt x="2615310" y="947800"/>
                </a:lnTo>
                <a:cubicBezTo>
                  <a:pt x="2615310" y="947800"/>
                  <a:pt x="2615310" y="958738"/>
                  <a:pt x="2626824" y="970252"/>
                </a:cubicBezTo>
                <a:cubicBezTo>
                  <a:pt x="2626824" y="959314"/>
                  <a:pt x="2626824" y="959314"/>
                  <a:pt x="2638337" y="947800"/>
                </a:cubicBezTo>
                <a:cubicBezTo>
                  <a:pt x="2638337" y="947800"/>
                  <a:pt x="2638337" y="947800"/>
                  <a:pt x="2649851" y="947800"/>
                </a:cubicBezTo>
                <a:lnTo>
                  <a:pt x="2649851" y="958163"/>
                </a:lnTo>
                <a:lnTo>
                  <a:pt x="2648124" y="958738"/>
                </a:lnTo>
                <a:lnTo>
                  <a:pt x="2649803" y="959456"/>
                </a:lnTo>
                <a:lnTo>
                  <a:pt x="2641288" y="984716"/>
                </a:lnTo>
                <a:cubicBezTo>
                  <a:pt x="2635603" y="990401"/>
                  <a:pt x="2627112" y="993279"/>
                  <a:pt x="2615886" y="993279"/>
                </a:cubicBezTo>
                <a:cubicBezTo>
                  <a:pt x="2615886" y="987522"/>
                  <a:pt x="2615886" y="981909"/>
                  <a:pt x="2614447" y="976296"/>
                </a:cubicBezTo>
                <a:lnTo>
                  <a:pt x="2612148" y="972420"/>
                </a:lnTo>
                <a:lnTo>
                  <a:pt x="2615310" y="970252"/>
                </a:lnTo>
                <a:lnTo>
                  <a:pt x="2610862" y="970252"/>
                </a:lnTo>
                <a:lnTo>
                  <a:pt x="2604373" y="959314"/>
                </a:lnTo>
                <a:cubicBezTo>
                  <a:pt x="2604373" y="959314"/>
                  <a:pt x="2593435" y="947800"/>
                  <a:pt x="2581921" y="947800"/>
                </a:cubicBezTo>
                <a:cubicBezTo>
                  <a:pt x="2593435" y="936286"/>
                  <a:pt x="2570407" y="925349"/>
                  <a:pt x="2581921" y="913836"/>
                </a:cubicBezTo>
                <a:cubicBezTo>
                  <a:pt x="2581921" y="908078"/>
                  <a:pt x="2581921" y="908078"/>
                  <a:pt x="2580482" y="909518"/>
                </a:cubicBezTo>
                <a:lnTo>
                  <a:pt x="2572911" y="912762"/>
                </a:lnTo>
                <a:lnTo>
                  <a:pt x="2573405" y="910838"/>
                </a:lnTo>
                <a:lnTo>
                  <a:pt x="2581417" y="902825"/>
                </a:lnTo>
                <a:cubicBezTo>
                  <a:pt x="2584224" y="900019"/>
                  <a:pt x="2587102" y="897141"/>
                  <a:pt x="2592859" y="891383"/>
                </a:cubicBezTo>
                <a:cubicBezTo>
                  <a:pt x="2581346" y="891383"/>
                  <a:pt x="2581346" y="891383"/>
                  <a:pt x="2581346" y="879870"/>
                </a:cubicBezTo>
                <a:lnTo>
                  <a:pt x="2573405" y="910838"/>
                </a:lnTo>
                <a:lnTo>
                  <a:pt x="2570407" y="913836"/>
                </a:lnTo>
                <a:lnTo>
                  <a:pt x="2572911" y="912762"/>
                </a:lnTo>
                <a:lnTo>
                  <a:pt x="2572710" y="913547"/>
                </a:lnTo>
                <a:cubicBezTo>
                  <a:pt x="2572710" y="924773"/>
                  <a:pt x="2575589" y="935999"/>
                  <a:pt x="2581346" y="947224"/>
                </a:cubicBezTo>
                <a:cubicBezTo>
                  <a:pt x="2569832" y="947224"/>
                  <a:pt x="2569832" y="935711"/>
                  <a:pt x="2569832" y="935711"/>
                </a:cubicBezTo>
                <a:cubicBezTo>
                  <a:pt x="2558319" y="935711"/>
                  <a:pt x="2558319" y="924773"/>
                  <a:pt x="2569832" y="913259"/>
                </a:cubicBezTo>
                <a:cubicBezTo>
                  <a:pt x="2558894" y="913259"/>
                  <a:pt x="2547380" y="913260"/>
                  <a:pt x="2547380" y="924773"/>
                </a:cubicBezTo>
                <a:cubicBezTo>
                  <a:pt x="2550258" y="927651"/>
                  <a:pt x="2551698" y="931213"/>
                  <a:pt x="2552417" y="934937"/>
                </a:cubicBezTo>
                <a:lnTo>
                  <a:pt x="2552425" y="935057"/>
                </a:lnTo>
                <a:lnTo>
                  <a:pt x="2544502" y="930530"/>
                </a:lnTo>
                <a:cubicBezTo>
                  <a:pt x="2544501" y="936286"/>
                  <a:pt x="2547380" y="939165"/>
                  <a:pt x="2550259" y="940604"/>
                </a:cubicBezTo>
                <a:lnTo>
                  <a:pt x="2552825" y="941246"/>
                </a:lnTo>
                <a:lnTo>
                  <a:pt x="2553137" y="946073"/>
                </a:lnTo>
                <a:cubicBezTo>
                  <a:pt x="2553137" y="953125"/>
                  <a:pt x="2553137" y="958738"/>
                  <a:pt x="2558894" y="958738"/>
                </a:cubicBezTo>
                <a:cubicBezTo>
                  <a:pt x="2558894" y="970252"/>
                  <a:pt x="2547380" y="958738"/>
                  <a:pt x="2547380" y="958738"/>
                </a:cubicBezTo>
                <a:cubicBezTo>
                  <a:pt x="2547380" y="969676"/>
                  <a:pt x="2547380" y="981190"/>
                  <a:pt x="2558894" y="1003641"/>
                </a:cubicBezTo>
                <a:cubicBezTo>
                  <a:pt x="2564651" y="998172"/>
                  <a:pt x="2564651" y="995438"/>
                  <a:pt x="2563211" y="992631"/>
                </a:cubicBezTo>
                <a:lnTo>
                  <a:pt x="2561152" y="987174"/>
                </a:lnTo>
                <a:lnTo>
                  <a:pt x="2567529" y="988170"/>
                </a:lnTo>
                <a:cubicBezTo>
                  <a:pt x="2574005" y="991408"/>
                  <a:pt x="2567529" y="997884"/>
                  <a:pt x="2567529" y="997884"/>
                </a:cubicBezTo>
                <a:cubicBezTo>
                  <a:pt x="2567529" y="997884"/>
                  <a:pt x="2567529" y="997884"/>
                  <a:pt x="2579042" y="997884"/>
                </a:cubicBezTo>
                <a:cubicBezTo>
                  <a:pt x="2579042" y="997884"/>
                  <a:pt x="2579042" y="997884"/>
                  <a:pt x="2579043" y="986371"/>
                </a:cubicBezTo>
                <a:cubicBezTo>
                  <a:pt x="2567529" y="986371"/>
                  <a:pt x="2567529" y="986371"/>
                  <a:pt x="2567529" y="986371"/>
                </a:cubicBezTo>
                <a:lnTo>
                  <a:pt x="2560849" y="986371"/>
                </a:lnTo>
                <a:lnTo>
                  <a:pt x="2558894" y="981190"/>
                </a:lnTo>
                <a:cubicBezTo>
                  <a:pt x="2558894" y="981190"/>
                  <a:pt x="2570408" y="981190"/>
                  <a:pt x="2570407" y="969676"/>
                </a:cubicBezTo>
                <a:cubicBezTo>
                  <a:pt x="2558894" y="958738"/>
                  <a:pt x="2558894" y="969676"/>
                  <a:pt x="2558894" y="947224"/>
                </a:cubicBezTo>
                <a:cubicBezTo>
                  <a:pt x="2570408" y="947224"/>
                  <a:pt x="2570407" y="958738"/>
                  <a:pt x="2570407" y="958738"/>
                </a:cubicBezTo>
                <a:cubicBezTo>
                  <a:pt x="2581921" y="958738"/>
                  <a:pt x="2581921" y="958738"/>
                  <a:pt x="2581921" y="958738"/>
                </a:cubicBezTo>
                <a:cubicBezTo>
                  <a:pt x="2581921" y="958738"/>
                  <a:pt x="2592859" y="970252"/>
                  <a:pt x="2604373" y="970252"/>
                </a:cubicBezTo>
                <a:lnTo>
                  <a:pt x="2592859" y="970252"/>
                </a:lnTo>
                <a:cubicBezTo>
                  <a:pt x="2598328" y="970252"/>
                  <a:pt x="2601062" y="970252"/>
                  <a:pt x="2603869" y="970252"/>
                </a:cubicBezTo>
                <a:lnTo>
                  <a:pt x="2610862" y="970252"/>
                </a:lnTo>
                <a:lnTo>
                  <a:pt x="2612148" y="972420"/>
                </a:lnTo>
                <a:lnTo>
                  <a:pt x="2605236" y="977160"/>
                </a:lnTo>
                <a:cubicBezTo>
                  <a:pt x="2603797" y="981334"/>
                  <a:pt x="2603797" y="986946"/>
                  <a:pt x="2603797" y="992703"/>
                </a:cubicBezTo>
                <a:cubicBezTo>
                  <a:pt x="2603797" y="992703"/>
                  <a:pt x="2603797" y="992703"/>
                  <a:pt x="2603797" y="981190"/>
                </a:cubicBezTo>
                <a:cubicBezTo>
                  <a:pt x="2592282" y="981189"/>
                  <a:pt x="2592282" y="992703"/>
                  <a:pt x="2592282" y="992703"/>
                </a:cubicBezTo>
                <a:cubicBezTo>
                  <a:pt x="2592282" y="992703"/>
                  <a:pt x="2592283" y="1003641"/>
                  <a:pt x="2592283" y="1015154"/>
                </a:cubicBezTo>
                <a:cubicBezTo>
                  <a:pt x="2603220" y="1003641"/>
                  <a:pt x="2614735" y="1003641"/>
                  <a:pt x="2614735" y="1003641"/>
                </a:cubicBezTo>
                <a:cubicBezTo>
                  <a:pt x="2614735" y="1009398"/>
                  <a:pt x="2620348" y="1012276"/>
                  <a:pt x="2625960" y="1013715"/>
                </a:cubicBezTo>
                <a:lnTo>
                  <a:pt x="2635458" y="1014933"/>
                </a:lnTo>
                <a:lnTo>
                  <a:pt x="2637186" y="1015155"/>
                </a:lnTo>
                <a:lnTo>
                  <a:pt x="2637186" y="1017817"/>
                </a:lnTo>
                <a:cubicBezTo>
                  <a:pt x="2637186" y="1020624"/>
                  <a:pt x="2637186" y="1020624"/>
                  <a:pt x="2637186" y="1015155"/>
                </a:cubicBezTo>
                <a:lnTo>
                  <a:pt x="2637186" y="1015155"/>
                </a:lnTo>
                <a:lnTo>
                  <a:pt x="2637186" y="1003641"/>
                </a:lnTo>
                <a:cubicBezTo>
                  <a:pt x="2637186" y="1003641"/>
                  <a:pt x="2648124" y="992128"/>
                  <a:pt x="2659638" y="992128"/>
                </a:cubicBezTo>
                <a:cubicBezTo>
                  <a:pt x="2659638" y="992128"/>
                  <a:pt x="2659638" y="992128"/>
                  <a:pt x="2659638" y="1003641"/>
                </a:cubicBezTo>
                <a:cubicBezTo>
                  <a:pt x="2667841" y="995437"/>
                  <a:pt x="2669892" y="974281"/>
                  <a:pt x="2660933" y="964216"/>
                </a:cubicBezTo>
                <a:lnTo>
                  <a:pt x="2649803" y="959456"/>
                </a:lnTo>
                <a:lnTo>
                  <a:pt x="2649851" y="959314"/>
                </a:lnTo>
                <a:lnTo>
                  <a:pt x="2649851" y="958163"/>
                </a:lnTo>
                <a:lnTo>
                  <a:pt x="2661445" y="954303"/>
                </a:lnTo>
                <a:cubicBezTo>
                  <a:pt x="2677879" y="953305"/>
                  <a:pt x="2698928" y="961617"/>
                  <a:pt x="2682090" y="970252"/>
                </a:cubicBezTo>
                <a:cubicBezTo>
                  <a:pt x="2682090" y="981190"/>
                  <a:pt x="2693603" y="981190"/>
                  <a:pt x="2682090" y="992703"/>
                </a:cubicBezTo>
                <a:cubicBezTo>
                  <a:pt x="2671151" y="992703"/>
                  <a:pt x="2671151" y="1004216"/>
                  <a:pt x="2659637" y="1004216"/>
                </a:cubicBezTo>
                <a:cubicBezTo>
                  <a:pt x="2659637" y="1004216"/>
                  <a:pt x="2659637" y="992703"/>
                  <a:pt x="2648124" y="1004216"/>
                </a:cubicBezTo>
                <a:cubicBezTo>
                  <a:pt x="2648124" y="1015730"/>
                  <a:pt x="2659637" y="1004216"/>
                  <a:pt x="2659638" y="1015730"/>
                </a:cubicBezTo>
                <a:cubicBezTo>
                  <a:pt x="2659638" y="1015730"/>
                  <a:pt x="2659638" y="1015730"/>
                  <a:pt x="2648124" y="1015730"/>
                </a:cubicBezTo>
                <a:cubicBezTo>
                  <a:pt x="2659638" y="1015730"/>
                  <a:pt x="2659638" y="1027244"/>
                  <a:pt x="2659638" y="1027244"/>
                </a:cubicBezTo>
                <a:cubicBezTo>
                  <a:pt x="2659638" y="1027244"/>
                  <a:pt x="2670576" y="1027244"/>
                  <a:pt x="2682090" y="1015731"/>
                </a:cubicBezTo>
                <a:cubicBezTo>
                  <a:pt x="2682090" y="1026669"/>
                  <a:pt x="2682090" y="1015731"/>
                  <a:pt x="2682090" y="1038182"/>
                </a:cubicBezTo>
                <a:cubicBezTo>
                  <a:pt x="2682090" y="1038182"/>
                  <a:pt x="2670575" y="1038182"/>
                  <a:pt x="2670575" y="1049695"/>
                </a:cubicBezTo>
                <a:cubicBezTo>
                  <a:pt x="2670576" y="1038757"/>
                  <a:pt x="2659062" y="1038757"/>
                  <a:pt x="2659062" y="1027244"/>
                </a:cubicBezTo>
                <a:cubicBezTo>
                  <a:pt x="2647549" y="1027244"/>
                  <a:pt x="2647549" y="1049695"/>
                  <a:pt x="2647549" y="1049695"/>
                </a:cubicBezTo>
                <a:cubicBezTo>
                  <a:pt x="2647549" y="1055452"/>
                  <a:pt x="2647549" y="1055452"/>
                  <a:pt x="2648988" y="1055451"/>
                </a:cubicBezTo>
                <a:lnTo>
                  <a:pt x="2649867" y="1055954"/>
                </a:lnTo>
                <a:lnTo>
                  <a:pt x="2652292" y="1062501"/>
                </a:lnTo>
                <a:lnTo>
                  <a:pt x="2649167" y="1063097"/>
                </a:lnTo>
                <a:cubicBezTo>
                  <a:pt x="2646649" y="1065508"/>
                  <a:pt x="2650606" y="1070005"/>
                  <a:pt x="2650966" y="1075295"/>
                </a:cubicBezTo>
                <a:lnTo>
                  <a:pt x="2648019" y="1082509"/>
                </a:lnTo>
                <a:lnTo>
                  <a:pt x="2641216" y="1082509"/>
                </a:lnTo>
                <a:lnTo>
                  <a:pt x="2636925" y="1082509"/>
                </a:lnTo>
                <a:lnTo>
                  <a:pt x="2627112" y="1060849"/>
                </a:lnTo>
                <a:cubicBezTo>
                  <a:pt x="2625673" y="1052430"/>
                  <a:pt x="2625673" y="1043939"/>
                  <a:pt x="2625673" y="1038182"/>
                </a:cubicBezTo>
                <a:cubicBezTo>
                  <a:pt x="2614159" y="1049695"/>
                  <a:pt x="2625673" y="1049695"/>
                  <a:pt x="2614159" y="1049695"/>
                </a:cubicBezTo>
                <a:cubicBezTo>
                  <a:pt x="2614159" y="1061209"/>
                  <a:pt x="2625673" y="1049695"/>
                  <a:pt x="2625673" y="1061209"/>
                </a:cubicBezTo>
                <a:cubicBezTo>
                  <a:pt x="2614158" y="1072147"/>
                  <a:pt x="2614158" y="1072147"/>
                  <a:pt x="2625673" y="1083661"/>
                </a:cubicBezTo>
                <a:cubicBezTo>
                  <a:pt x="2603221" y="1083661"/>
                  <a:pt x="2625673" y="1060633"/>
                  <a:pt x="2603220" y="1072147"/>
                </a:cubicBezTo>
                <a:cubicBezTo>
                  <a:pt x="2614735" y="1072147"/>
                  <a:pt x="2625673" y="1106112"/>
                  <a:pt x="2603221" y="1106112"/>
                </a:cubicBezTo>
                <a:cubicBezTo>
                  <a:pt x="2625673" y="1106112"/>
                  <a:pt x="2637186" y="1117050"/>
                  <a:pt x="2637186" y="1094598"/>
                </a:cubicBezTo>
                <a:cubicBezTo>
                  <a:pt x="2648700" y="1106112"/>
                  <a:pt x="2659637" y="1106112"/>
                  <a:pt x="2637186" y="1128564"/>
                </a:cubicBezTo>
                <a:cubicBezTo>
                  <a:pt x="2637186" y="1128564"/>
                  <a:pt x="2637186" y="1117050"/>
                  <a:pt x="2625673" y="1117050"/>
                </a:cubicBezTo>
                <a:cubicBezTo>
                  <a:pt x="2625673" y="1122807"/>
                  <a:pt x="2628551" y="1125685"/>
                  <a:pt x="2629990" y="1125685"/>
                </a:cubicBezTo>
                <a:lnTo>
                  <a:pt x="2630192" y="1124879"/>
                </a:lnTo>
                <a:lnTo>
                  <a:pt x="2641000" y="1143603"/>
                </a:lnTo>
                <a:cubicBezTo>
                  <a:pt x="2645246" y="1150583"/>
                  <a:pt x="2648124" y="1156196"/>
                  <a:pt x="2648124" y="1161953"/>
                </a:cubicBezTo>
                <a:cubicBezTo>
                  <a:pt x="2648124" y="1164831"/>
                  <a:pt x="2647404" y="1165551"/>
                  <a:pt x="2646325" y="1165191"/>
                </a:cubicBezTo>
                <a:lnTo>
                  <a:pt x="2646207" y="1165094"/>
                </a:lnTo>
                <a:lnTo>
                  <a:pt x="2647549" y="1162528"/>
                </a:lnTo>
                <a:lnTo>
                  <a:pt x="2642172" y="1161793"/>
                </a:lnTo>
                <a:lnTo>
                  <a:pt x="2638410" y="1158715"/>
                </a:lnTo>
                <a:lnTo>
                  <a:pt x="2637086" y="1161098"/>
                </a:lnTo>
                <a:lnTo>
                  <a:pt x="2635649" y="1160902"/>
                </a:lnTo>
                <a:lnTo>
                  <a:pt x="2626536" y="1150943"/>
                </a:lnTo>
                <a:cubicBezTo>
                  <a:pt x="2625096" y="1148136"/>
                  <a:pt x="2625096" y="1145258"/>
                  <a:pt x="2625096" y="1139501"/>
                </a:cubicBezTo>
                <a:cubicBezTo>
                  <a:pt x="2625096" y="1139501"/>
                  <a:pt x="2625096" y="1151015"/>
                  <a:pt x="2613584" y="1151015"/>
                </a:cubicBezTo>
                <a:cubicBezTo>
                  <a:pt x="2622218" y="1151015"/>
                  <a:pt x="2624377" y="1157491"/>
                  <a:pt x="2634389" y="1160729"/>
                </a:cubicBezTo>
                <a:lnTo>
                  <a:pt x="2635649" y="1160902"/>
                </a:lnTo>
                <a:lnTo>
                  <a:pt x="2636611" y="1161953"/>
                </a:lnTo>
                <a:lnTo>
                  <a:pt x="2637086" y="1161098"/>
                </a:lnTo>
                <a:lnTo>
                  <a:pt x="2642172" y="1161793"/>
                </a:lnTo>
                <a:lnTo>
                  <a:pt x="2642368" y="1161953"/>
                </a:lnTo>
                <a:lnTo>
                  <a:pt x="2646207" y="1165094"/>
                </a:lnTo>
                <a:lnTo>
                  <a:pt x="2641791" y="1173538"/>
                </a:lnTo>
                <a:cubicBezTo>
                  <a:pt x="2638913" y="1176345"/>
                  <a:pt x="2636034" y="1179223"/>
                  <a:pt x="2636034" y="1184980"/>
                </a:cubicBezTo>
                <a:cubicBezTo>
                  <a:pt x="2647549" y="1173466"/>
                  <a:pt x="2647549" y="1173466"/>
                  <a:pt x="2647549" y="1184980"/>
                </a:cubicBezTo>
                <a:cubicBezTo>
                  <a:pt x="2653305" y="1184979"/>
                  <a:pt x="2653305" y="1182245"/>
                  <a:pt x="2653305" y="1178071"/>
                </a:cubicBezTo>
                <a:lnTo>
                  <a:pt x="2657593" y="1166493"/>
                </a:lnTo>
                <a:lnTo>
                  <a:pt x="2658486" y="1165983"/>
                </a:lnTo>
                <a:lnTo>
                  <a:pt x="2657782" y="1165983"/>
                </a:lnTo>
                <a:lnTo>
                  <a:pt x="2659062" y="1162528"/>
                </a:lnTo>
                <a:cubicBezTo>
                  <a:pt x="2659062" y="1173466"/>
                  <a:pt x="2659062" y="1173466"/>
                  <a:pt x="2659062" y="1184979"/>
                </a:cubicBezTo>
                <a:cubicBezTo>
                  <a:pt x="2659062" y="1196494"/>
                  <a:pt x="2625096" y="1184980"/>
                  <a:pt x="2636611" y="1196494"/>
                </a:cubicBezTo>
                <a:cubicBezTo>
                  <a:pt x="2636611" y="1196494"/>
                  <a:pt x="2648124" y="1196494"/>
                  <a:pt x="2648124" y="1208007"/>
                </a:cubicBezTo>
                <a:cubicBezTo>
                  <a:pt x="2648124" y="1208007"/>
                  <a:pt x="2648124" y="1219520"/>
                  <a:pt x="2636611" y="1219520"/>
                </a:cubicBezTo>
                <a:cubicBezTo>
                  <a:pt x="2648124" y="1219520"/>
                  <a:pt x="2648124" y="1219520"/>
                  <a:pt x="2648124" y="1231035"/>
                </a:cubicBezTo>
                <a:cubicBezTo>
                  <a:pt x="2648124" y="1231035"/>
                  <a:pt x="2648124" y="1242548"/>
                  <a:pt x="2636611" y="1242548"/>
                </a:cubicBezTo>
                <a:cubicBezTo>
                  <a:pt x="2636611" y="1253486"/>
                  <a:pt x="2636611" y="1253486"/>
                  <a:pt x="2648124" y="1264999"/>
                </a:cubicBezTo>
                <a:cubicBezTo>
                  <a:pt x="2648124" y="1254061"/>
                  <a:pt x="2659637" y="1242548"/>
                  <a:pt x="2659637" y="1242548"/>
                </a:cubicBezTo>
                <a:cubicBezTo>
                  <a:pt x="2659638" y="1231610"/>
                  <a:pt x="2648124" y="1231610"/>
                  <a:pt x="2648124" y="1220097"/>
                </a:cubicBezTo>
                <a:cubicBezTo>
                  <a:pt x="2671151" y="1220097"/>
                  <a:pt x="2682090" y="1220097"/>
                  <a:pt x="2659638" y="1231610"/>
                </a:cubicBezTo>
                <a:cubicBezTo>
                  <a:pt x="2659637" y="1242548"/>
                  <a:pt x="2671151" y="1242548"/>
                  <a:pt x="2671152" y="1254061"/>
                </a:cubicBezTo>
                <a:lnTo>
                  <a:pt x="2682665" y="1231610"/>
                </a:lnTo>
                <a:cubicBezTo>
                  <a:pt x="2694179" y="1220097"/>
                  <a:pt x="2694179" y="1231610"/>
                  <a:pt x="2694179" y="1231610"/>
                </a:cubicBezTo>
                <a:cubicBezTo>
                  <a:pt x="2694179" y="1242548"/>
                  <a:pt x="2694179" y="1242548"/>
                  <a:pt x="2682665" y="1254061"/>
                </a:cubicBezTo>
                <a:cubicBezTo>
                  <a:pt x="2705692" y="1254061"/>
                  <a:pt x="2716630" y="1208583"/>
                  <a:pt x="2694179" y="1220097"/>
                </a:cubicBezTo>
                <a:cubicBezTo>
                  <a:pt x="2688422" y="1214628"/>
                  <a:pt x="2688422" y="1209015"/>
                  <a:pt x="2689861" y="1204769"/>
                </a:cubicBezTo>
                <a:lnTo>
                  <a:pt x="2693150" y="1199342"/>
                </a:lnTo>
                <a:lnTo>
                  <a:pt x="2695689" y="1199084"/>
                </a:lnTo>
                <a:lnTo>
                  <a:pt x="2695473" y="1198267"/>
                </a:lnTo>
                <a:lnTo>
                  <a:pt x="2708571" y="1204553"/>
                </a:lnTo>
                <a:cubicBezTo>
                  <a:pt x="2711449" y="1205992"/>
                  <a:pt x="2711449" y="1208871"/>
                  <a:pt x="2705692" y="1220097"/>
                </a:cubicBezTo>
                <a:cubicBezTo>
                  <a:pt x="2716630" y="1208583"/>
                  <a:pt x="2716630" y="1220097"/>
                  <a:pt x="2728144" y="1220097"/>
                </a:cubicBezTo>
                <a:lnTo>
                  <a:pt x="2726836" y="1229255"/>
                </a:lnTo>
                <a:lnTo>
                  <a:pt x="2726345" y="1228372"/>
                </a:lnTo>
                <a:lnTo>
                  <a:pt x="2723604" y="1230613"/>
                </a:lnTo>
                <a:lnTo>
                  <a:pt x="2716630" y="1231610"/>
                </a:lnTo>
                <a:cubicBezTo>
                  <a:pt x="2716630" y="1237367"/>
                  <a:pt x="2719508" y="1234488"/>
                  <a:pt x="2722387" y="1231610"/>
                </a:cubicBezTo>
                <a:lnTo>
                  <a:pt x="2723604" y="1230613"/>
                </a:lnTo>
                <a:lnTo>
                  <a:pt x="2726705" y="1230171"/>
                </a:lnTo>
                <a:lnTo>
                  <a:pt x="2726836" y="1229255"/>
                </a:lnTo>
                <a:lnTo>
                  <a:pt x="2728144" y="1231610"/>
                </a:lnTo>
                <a:cubicBezTo>
                  <a:pt x="2728144" y="1240245"/>
                  <a:pt x="2721991" y="1242404"/>
                  <a:pt x="2728387" y="1242944"/>
                </a:cubicBezTo>
                <a:lnTo>
                  <a:pt x="2738671" y="1243107"/>
                </a:lnTo>
                <a:lnTo>
                  <a:pt x="2737929" y="1244851"/>
                </a:lnTo>
                <a:lnTo>
                  <a:pt x="2738336" y="1244851"/>
                </a:lnTo>
                <a:lnTo>
                  <a:pt x="2728992" y="1257065"/>
                </a:lnTo>
                <a:lnTo>
                  <a:pt x="2717206" y="1254637"/>
                </a:lnTo>
                <a:cubicBezTo>
                  <a:pt x="2722963" y="1260394"/>
                  <a:pt x="2725841" y="1260394"/>
                  <a:pt x="2728648" y="1257515"/>
                </a:cubicBezTo>
                <a:lnTo>
                  <a:pt x="2728992" y="1257065"/>
                </a:lnTo>
                <a:lnTo>
                  <a:pt x="2730869" y="1257452"/>
                </a:lnTo>
                <a:cubicBezTo>
                  <a:pt x="2741636" y="1255752"/>
                  <a:pt x="2745845" y="1243123"/>
                  <a:pt x="2762685" y="1243123"/>
                </a:cubicBezTo>
                <a:cubicBezTo>
                  <a:pt x="2762685" y="1248592"/>
                  <a:pt x="2765563" y="1251327"/>
                  <a:pt x="2768441" y="1254133"/>
                </a:cubicBezTo>
                <a:lnTo>
                  <a:pt x="2774007" y="1265194"/>
                </a:lnTo>
                <a:lnTo>
                  <a:pt x="2763188" y="1276225"/>
                </a:lnTo>
                <a:cubicBezTo>
                  <a:pt x="2760382" y="1281838"/>
                  <a:pt x="2757503" y="1287450"/>
                  <a:pt x="2751747" y="1287451"/>
                </a:cubicBezTo>
                <a:cubicBezTo>
                  <a:pt x="2751747" y="1298964"/>
                  <a:pt x="2751747" y="1298964"/>
                  <a:pt x="2763260" y="1298964"/>
                </a:cubicBezTo>
                <a:cubicBezTo>
                  <a:pt x="2751747" y="1309902"/>
                  <a:pt x="2774773" y="1309902"/>
                  <a:pt x="2763260" y="1321416"/>
                </a:cubicBezTo>
                <a:cubicBezTo>
                  <a:pt x="2774773" y="1309902"/>
                  <a:pt x="2774773" y="1309902"/>
                  <a:pt x="2774773" y="1309902"/>
                </a:cubicBezTo>
                <a:cubicBezTo>
                  <a:pt x="2786287" y="1309902"/>
                  <a:pt x="2774774" y="1321416"/>
                  <a:pt x="2774774" y="1321416"/>
                </a:cubicBezTo>
                <a:cubicBezTo>
                  <a:pt x="2785712" y="1321416"/>
                  <a:pt x="2785712" y="1309902"/>
                  <a:pt x="2797225" y="1321416"/>
                </a:cubicBezTo>
                <a:cubicBezTo>
                  <a:pt x="2808739" y="1321416"/>
                  <a:pt x="2819676" y="1343868"/>
                  <a:pt x="2831189" y="1355381"/>
                </a:cubicBezTo>
                <a:lnTo>
                  <a:pt x="2830960" y="1347684"/>
                </a:lnTo>
                <a:lnTo>
                  <a:pt x="2838385" y="1351927"/>
                </a:lnTo>
                <a:cubicBezTo>
                  <a:pt x="2839825" y="1354806"/>
                  <a:pt x="2839825" y="1357684"/>
                  <a:pt x="2839825" y="1357684"/>
                </a:cubicBezTo>
                <a:cubicBezTo>
                  <a:pt x="2845582" y="1351927"/>
                  <a:pt x="2845582" y="1346314"/>
                  <a:pt x="2842703" y="1343507"/>
                </a:cubicBezTo>
                <a:lnTo>
                  <a:pt x="2830901" y="1345691"/>
                </a:lnTo>
                <a:lnTo>
                  <a:pt x="2830838" y="1343597"/>
                </a:lnTo>
                <a:cubicBezTo>
                  <a:pt x="2829786" y="1329727"/>
                  <a:pt x="2825576" y="1312780"/>
                  <a:pt x="2808739" y="1321416"/>
                </a:cubicBezTo>
                <a:cubicBezTo>
                  <a:pt x="2820252" y="1309902"/>
                  <a:pt x="2820252" y="1298964"/>
                  <a:pt x="2808739" y="1287451"/>
                </a:cubicBezTo>
                <a:cubicBezTo>
                  <a:pt x="2819676" y="1264999"/>
                  <a:pt x="2819676" y="1298964"/>
                  <a:pt x="2831189" y="1287451"/>
                </a:cubicBezTo>
                <a:cubicBezTo>
                  <a:pt x="2831189" y="1287451"/>
                  <a:pt x="2842703" y="1298964"/>
                  <a:pt x="2831190" y="1298964"/>
                </a:cubicBezTo>
                <a:cubicBezTo>
                  <a:pt x="2831190" y="1298964"/>
                  <a:pt x="2854217" y="1298964"/>
                  <a:pt x="2842703" y="1287451"/>
                </a:cubicBezTo>
                <a:cubicBezTo>
                  <a:pt x="2865730" y="1309902"/>
                  <a:pt x="2854217" y="1309902"/>
                  <a:pt x="2854217" y="1321416"/>
                </a:cubicBezTo>
                <a:cubicBezTo>
                  <a:pt x="2843280" y="1332929"/>
                  <a:pt x="2843280" y="1332929"/>
                  <a:pt x="2831766" y="1321417"/>
                </a:cubicBezTo>
                <a:cubicBezTo>
                  <a:pt x="2831765" y="1332929"/>
                  <a:pt x="2831765" y="1332929"/>
                  <a:pt x="2831765" y="1332929"/>
                </a:cubicBezTo>
                <a:cubicBezTo>
                  <a:pt x="2842703" y="1332930"/>
                  <a:pt x="2854217" y="1332929"/>
                  <a:pt x="2854217" y="1321416"/>
                </a:cubicBezTo>
                <a:cubicBezTo>
                  <a:pt x="2865155" y="1332353"/>
                  <a:pt x="2888182" y="1321416"/>
                  <a:pt x="2876669" y="1343867"/>
                </a:cubicBezTo>
                <a:cubicBezTo>
                  <a:pt x="2888182" y="1343867"/>
                  <a:pt x="2888182" y="1332353"/>
                  <a:pt x="2888182" y="1332353"/>
                </a:cubicBezTo>
                <a:cubicBezTo>
                  <a:pt x="2888182" y="1332353"/>
                  <a:pt x="2876668" y="1320840"/>
                  <a:pt x="2888182" y="1320840"/>
                </a:cubicBezTo>
                <a:cubicBezTo>
                  <a:pt x="2877244" y="1320840"/>
                  <a:pt x="2865730" y="1320840"/>
                  <a:pt x="2865730" y="1309327"/>
                </a:cubicBezTo>
                <a:cubicBezTo>
                  <a:pt x="2877244" y="1297813"/>
                  <a:pt x="2865730" y="1309327"/>
                  <a:pt x="2865731" y="1297813"/>
                </a:cubicBezTo>
                <a:cubicBezTo>
                  <a:pt x="2865731" y="1286299"/>
                  <a:pt x="2865731" y="1297813"/>
                  <a:pt x="2877244" y="1297813"/>
                </a:cubicBezTo>
                <a:cubicBezTo>
                  <a:pt x="2877244" y="1297813"/>
                  <a:pt x="2877244" y="1275362"/>
                  <a:pt x="2865730" y="1263848"/>
                </a:cubicBezTo>
                <a:lnTo>
                  <a:pt x="2864868" y="1263848"/>
                </a:lnTo>
                <a:lnTo>
                  <a:pt x="2866019" y="1259242"/>
                </a:lnTo>
                <a:cubicBezTo>
                  <a:pt x="2867458" y="1256364"/>
                  <a:pt x="2870337" y="1253486"/>
                  <a:pt x="2876093" y="1253486"/>
                </a:cubicBezTo>
                <a:cubicBezTo>
                  <a:pt x="2887607" y="1264999"/>
                  <a:pt x="2876093" y="1287451"/>
                  <a:pt x="2887606" y="1287450"/>
                </a:cubicBezTo>
                <a:cubicBezTo>
                  <a:pt x="2887606" y="1287450"/>
                  <a:pt x="2887606" y="1298964"/>
                  <a:pt x="2876093" y="1298964"/>
                </a:cubicBezTo>
                <a:cubicBezTo>
                  <a:pt x="2876093" y="1310478"/>
                  <a:pt x="2887606" y="1298964"/>
                  <a:pt x="2887606" y="1310478"/>
                </a:cubicBezTo>
                <a:cubicBezTo>
                  <a:pt x="2898544" y="1298964"/>
                  <a:pt x="2898544" y="1298964"/>
                  <a:pt x="2910058" y="1298964"/>
                </a:cubicBezTo>
                <a:cubicBezTo>
                  <a:pt x="2932510" y="1309902"/>
                  <a:pt x="2932510" y="1332354"/>
                  <a:pt x="2944024" y="1343868"/>
                </a:cubicBezTo>
                <a:cubicBezTo>
                  <a:pt x="2932510" y="1343867"/>
                  <a:pt x="2932510" y="1343867"/>
                  <a:pt x="2932510" y="1343867"/>
                </a:cubicBezTo>
                <a:cubicBezTo>
                  <a:pt x="2944023" y="1354806"/>
                  <a:pt x="2955537" y="1388770"/>
                  <a:pt x="2944023" y="1388770"/>
                </a:cubicBezTo>
                <a:cubicBezTo>
                  <a:pt x="2967051" y="1411222"/>
                  <a:pt x="2977988" y="1411222"/>
                  <a:pt x="2989501" y="1433674"/>
                </a:cubicBezTo>
                <a:cubicBezTo>
                  <a:pt x="3001014" y="1422736"/>
                  <a:pt x="3023467" y="1399708"/>
                  <a:pt x="3034981" y="1411222"/>
                </a:cubicBezTo>
                <a:lnTo>
                  <a:pt x="3034981" y="1399708"/>
                </a:lnTo>
                <a:cubicBezTo>
                  <a:pt x="3045918" y="1411222"/>
                  <a:pt x="3045918" y="1411222"/>
                  <a:pt x="3057432" y="1411222"/>
                </a:cubicBezTo>
                <a:cubicBezTo>
                  <a:pt x="3057432" y="1433674"/>
                  <a:pt x="3079884" y="1422160"/>
                  <a:pt x="3091397" y="1433674"/>
                </a:cubicBezTo>
                <a:cubicBezTo>
                  <a:pt x="3080459" y="1433674"/>
                  <a:pt x="3045918" y="1433674"/>
                  <a:pt x="3023467" y="1411222"/>
                </a:cubicBezTo>
                <a:cubicBezTo>
                  <a:pt x="3011953" y="1422160"/>
                  <a:pt x="3034405" y="1433674"/>
                  <a:pt x="3011953" y="1433674"/>
                </a:cubicBezTo>
                <a:cubicBezTo>
                  <a:pt x="3034405" y="1445187"/>
                  <a:pt x="3022891" y="1456125"/>
                  <a:pt x="3034405" y="1467638"/>
                </a:cubicBezTo>
                <a:cubicBezTo>
                  <a:pt x="3034405" y="1479152"/>
                  <a:pt x="3045343" y="1467639"/>
                  <a:pt x="3056856" y="1479152"/>
                </a:cubicBezTo>
                <a:lnTo>
                  <a:pt x="3079308" y="1501604"/>
                </a:lnTo>
                <a:cubicBezTo>
                  <a:pt x="3079307" y="1513117"/>
                  <a:pt x="3067794" y="1501603"/>
                  <a:pt x="3067794" y="1513118"/>
                </a:cubicBezTo>
                <a:cubicBezTo>
                  <a:pt x="3078732" y="1513117"/>
                  <a:pt x="3090245" y="1501603"/>
                  <a:pt x="3090245" y="1513118"/>
                </a:cubicBezTo>
                <a:cubicBezTo>
                  <a:pt x="3090245" y="1513118"/>
                  <a:pt x="3090245" y="1524631"/>
                  <a:pt x="3101759" y="1524631"/>
                </a:cubicBezTo>
                <a:cubicBezTo>
                  <a:pt x="3101759" y="1524631"/>
                  <a:pt x="3101759" y="1524631"/>
                  <a:pt x="3101759" y="1513117"/>
                </a:cubicBezTo>
                <a:cubicBezTo>
                  <a:pt x="3112697" y="1524631"/>
                  <a:pt x="3112697" y="1524631"/>
                  <a:pt x="3124210" y="1524631"/>
                </a:cubicBezTo>
                <a:cubicBezTo>
                  <a:pt x="3124210" y="1536144"/>
                  <a:pt x="3112697" y="1536144"/>
                  <a:pt x="3112697" y="1524631"/>
                </a:cubicBezTo>
                <a:cubicBezTo>
                  <a:pt x="3101184" y="1535569"/>
                  <a:pt x="3112697" y="1535569"/>
                  <a:pt x="3101184" y="1547082"/>
                </a:cubicBezTo>
                <a:cubicBezTo>
                  <a:pt x="3123635" y="1524631"/>
                  <a:pt x="3169114" y="1536144"/>
                  <a:pt x="3169114" y="1558596"/>
                </a:cubicBezTo>
                <a:cubicBezTo>
                  <a:pt x="3180052" y="1547082"/>
                  <a:pt x="3180052" y="1547082"/>
                  <a:pt x="3191566" y="1547082"/>
                </a:cubicBezTo>
                <a:cubicBezTo>
                  <a:pt x="3203078" y="1558596"/>
                  <a:pt x="3191565" y="1558596"/>
                  <a:pt x="3191565" y="1558596"/>
                </a:cubicBezTo>
                <a:cubicBezTo>
                  <a:pt x="3203079" y="1570110"/>
                  <a:pt x="3203079" y="1570110"/>
                  <a:pt x="3203078" y="1558596"/>
                </a:cubicBezTo>
                <a:cubicBezTo>
                  <a:pt x="3214593" y="1558596"/>
                  <a:pt x="3214593" y="1570110"/>
                  <a:pt x="3214593" y="1570110"/>
                </a:cubicBezTo>
                <a:cubicBezTo>
                  <a:pt x="3214593" y="1581623"/>
                  <a:pt x="3203079" y="1570110"/>
                  <a:pt x="3203079" y="1570110"/>
                </a:cubicBezTo>
                <a:cubicBezTo>
                  <a:pt x="3191565" y="1570110"/>
                  <a:pt x="3180627" y="1570109"/>
                  <a:pt x="3169114" y="1581623"/>
                </a:cubicBezTo>
                <a:cubicBezTo>
                  <a:pt x="3169114" y="1570110"/>
                  <a:pt x="3169114" y="1570110"/>
                  <a:pt x="3169114" y="1570110"/>
                </a:cubicBezTo>
                <a:cubicBezTo>
                  <a:pt x="3146086" y="1581047"/>
                  <a:pt x="3146087" y="1570110"/>
                  <a:pt x="3123635" y="1558596"/>
                </a:cubicBezTo>
                <a:cubicBezTo>
                  <a:pt x="3123635" y="1558596"/>
                  <a:pt x="3112122" y="1570110"/>
                  <a:pt x="3123635" y="1570110"/>
                </a:cubicBezTo>
                <a:cubicBezTo>
                  <a:pt x="3112122" y="1570110"/>
                  <a:pt x="3101184" y="1570110"/>
                  <a:pt x="3089670" y="1570110"/>
                </a:cubicBezTo>
                <a:cubicBezTo>
                  <a:pt x="3089670" y="1570110"/>
                  <a:pt x="3089669" y="1615012"/>
                  <a:pt x="3101184" y="1626526"/>
                </a:cubicBezTo>
                <a:cubicBezTo>
                  <a:pt x="3112122" y="1626526"/>
                  <a:pt x="3135148" y="1626526"/>
                  <a:pt x="3123635" y="1638040"/>
                </a:cubicBezTo>
                <a:cubicBezTo>
                  <a:pt x="3158176" y="1638040"/>
                  <a:pt x="3158176" y="1649553"/>
                  <a:pt x="3180627" y="1649553"/>
                </a:cubicBezTo>
                <a:cubicBezTo>
                  <a:pt x="3180627" y="1661066"/>
                  <a:pt x="3180627" y="1661066"/>
                  <a:pt x="3180627" y="1661066"/>
                </a:cubicBezTo>
                <a:cubicBezTo>
                  <a:pt x="3192140" y="1650129"/>
                  <a:pt x="3180627" y="1672580"/>
                  <a:pt x="3192141" y="1672580"/>
                </a:cubicBezTo>
                <a:cubicBezTo>
                  <a:pt x="3203655" y="1683518"/>
                  <a:pt x="3237620" y="1650129"/>
                  <a:pt x="3237619" y="1695031"/>
                </a:cubicBezTo>
                <a:lnTo>
                  <a:pt x="3237619" y="1683518"/>
                </a:lnTo>
                <a:cubicBezTo>
                  <a:pt x="3237620" y="1694456"/>
                  <a:pt x="3243376" y="1682943"/>
                  <a:pt x="3243376" y="1694456"/>
                </a:cubicBezTo>
                <a:cubicBezTo>
                  <a:pt x="3243376" y="1705969"/>
                  <a:pt x="3231863" y="1705969"/>
                  <a:pt x="3231863" y="1705969"/>
                </a:cubicBezTo>
                <a:cubicBezTo>
                  <a:pt x="3231863" y="1694456"/>
                  <a:pt x="3231863" y="1694456"/>
                  <a:pt x="3220349" y="1694456"/>
                </a:cubicBezTo>
                <a:cubicBezTo>
                  <a:pt x="3197322" y="1694456"/>
                  <a:pt x="3174870" y="1682943"/>
                  <a:pt x="3163357" y="1660491"/>
                </a:cubicBezTo>
                <a:cubicBezTo>
                  <a:pt x="3152419" y="1660491"/>
                  <a:pt x="3152420" y="1672005"/>
                  <a:pt x="3140905" y="1660491"/>
                </a:cubicBezTo>
                <a:lnTo>
                  <a:pt x="3129391" y="1660491"/>
                </a:lnTo>
                <a:cubicBezTo>
                  <a:pt x="3117879" y="1660491"/>
                  <a:pt x="3117879" y="1682943"/>
                  <a:pt x="3117879" y="1694456"/>
                </a:cubicBezTo>
                <a:cubicBezTo>
                  <a:pt x="3106364" y="1694456"/>
                  <a:pt x="3106364" y="1694456"/>
                  <a:pt x="3106364" y="1716907"/>
                </a:cubicBezTo>
                <a:cubicBezTo>
                  <a:pt x="3083913" y="1716907"/>
                  <a:pt x="3106364" y="1694456"/>
                  <a:pt x="3083913" y="1694456"/>
                </a:cubicBezTo>
                <a:cubicBezTo>
                  <a:pt x="3095426" y="1672005"/>
                  <a:pt x="3083913" y="1672005"/>
                  <a:pt x="3095426" y="1660491"/>
                </a:cubicBezTo>
                <a:cubicBezTo>
                  <a:pt x="3083913" y="1649553"/>
                  <a:pt x="3083913" y="1638040"/>
                  <a:pt x="3061461" y="1638040"/>
                </a:cubicBezTo>
                <a:cubicBezTo>
                  <a:pt x="3050525" y="1648977"/>
                  <a:pt x="3050524" y="1671429"/>
                  <a:pt x="3039010" y="1682943"/>
                </a:cubicBezTo>
                <a:lnTo>
                  <a:pt x="3037666" y="1672659"/>
                </a:lnTo>
                <a:lnTo>
                  <a:pt x="3039010" y="1671429"/>
                </a:lnTo>
                <a:lnTo>
                  <a:pt x="3037609" y="1672229"/>
                </a:lnTo>
                <a:lnTo>
                  <a:pt x="3037571" y="1671933"/>
                </a:lnTo>
                <a:cubicBezTo>
                  <a:pt x="3036132" y="1669126"/>
                  <a:pt x="3033254" y="1666248"/>
                  <a:pt x="3027497" y="1660491"/>
                </a:cubicBezTo>
                <a:cubicBezTo>
                  <a:pt x="3027497" y="1668694"/>
                  <a:pt x="3021020" y="1664593"/>
                  <a:pt x="3022640" y="1671501"/>
                </a:cubicBezTo>
                <a:lnTo>
                  <a:pt x="3026942" y="1681637"/>
                </a:lnTo>
                <a:lnTo>
                  <a:pt x="3016559" y="1682943"/>
                </a:lnTo>
                <a:cubicBezTo>
                  <a:pt x="3039010" y="1693881"/>
                  <a:pt x="3016559" y="1705394"/>
                  <a:pt x="3039010" y="1705394"/>
                </a:cubicBezTo>
                <a:cubicBezTo>
                  <a:pt x="3039010" y="1716907"/>
                  <a:pt x="3049948" y="1716907"/>
                  <a:pt x="3061462" y="1716907"/>
                </a:cubicBezTo>
                <a:cubicBezTo>
                  <a:pt x="3061461" y="1727845"/>
                  <a:pt x="3061461" y="1739359"/>
                  <a:pt x="3061461" y="1739359"/>
                </a:cubicBezTo>
                <a:cubicBezTo>
                  <a:pt x="3049948" y="1739359"/>
                  <a:pt x="3061461" y="1739359"/>
                  <a:pt x="3049948" y="1750873"/>
                </a:cubicBezTo>
                <a:cubicBezTo>
                  <a:pt x="3049948" y="1773324"/>
                  <a:pt x="3049948" y="1784837"/>
                  <a:pt x="3072399" y="1784838"/>
                </a:cubicBezTo>
                <a:cubicBezTo>
                  <a:pt x="3072399" y="1795776"/>
                  <a:pt x="3072399" y="1795776"/>
                  <a:pt x="3072399" y="1807289"/>
                </a:cubicBezTo>
                <a:cubicBezTo>
                  <a:pt x="3083913" y="1784838"/>
                  <a:pt x="3095426" y="1807289"/>
                  <a:pt x="3083913" y="1784838"/>
                </a:cubicBezTo>
                <a:cubicBezTo>
                  <a:pt x="3106364" y="1796352"/>
                  <a:pt x="3094851" y="1773900"/>
                  <a:pt x="3106364" y="1796352"/>
                </a:cubicBezTo>
                <a:lnTo>
                  <a:pt x="3114050" y="1791228"/>
                </a:lnTo>
                <a:lnTo>
                  <a:pt x="3116439" y="1797502"/>
                </a:lnTo>
                <a:cubicBezTo>
                  <a:pt x="3117878" y="1804554"/>
                  <a:pt x="3117878" y="1813046"/>
                  <a:pt x="3117879" y="1818803"/>
                </a:cubicBezTo>
                <a:cubicBezTo>
                  <a:pt x="3128816" y="1818802"/>
                  <a:pt x="3128816" y="1818802"/>
                  <a:pt x="3140330" y="1818802"/>
                </a:cubicBezTo>
                <a:cubicBezTo>
                  <a:pt x="3185809" y="1830316"/>
                  <a:pt x="3208836" y="1886157"/>
                  <a:pt x="3197322" y="1920123"/>
                </a:cubicBezTo>
                <a:lnTo>
                  <a:pt x="3206533" y="1921438"/>
                </a:lnTo>
                <a:lnTo>
                  <a:pt x="3198761" y="1925880"/>
                </a:lnTo>
                <a:cubicBezTo>
                  <a:pt x="3197322" y="1928758"/>
                  <a:pt x="3197322" y="1931636"/>
                  <a:pt x="3197322" y="1931636"/>
                </a:cubicBezTo>
                <a:cubicBezTo>
                  <a:pt x="3197322" y="1942574"/>
                  <a:pt x="3174871" y="1931636"/>
                  <a:pt x="3174871" y="1954088"/>
                </a:cubicBezTo>
                <a:cubicBezTo>
                  <a:pt x="3152420" y="1954088"/>
                  <a:pt x="3152420" y="1954088"/>
                  <a:pt x="3140905" y="1954088"/>
                </a:cubicBezTo>
                <a:cubicBezTo>
                  <a:pt x="3151843" y="1965601"/>
                  <a:pt x="3140905" y="1976539"/>
                  <a:pt x="3129391" y="1988052"/>
                </a:cubicBezTo>
                <a:cubicBezTo>
                  <a:pt x="3129392" y="1965601"/>
                  <a:pt x="3118454" y="1965601"/>
                  <a:pt x="3106940" y="1965601"/>
                </a:cubicBezTo>
                <a:cubicBezTo>
                  <a:pt x="3106940" y="1954087"/>
                  <a:pt x="3117878" y="1965601"/>
                  <a:pt x="3129391" y="1954087"/>
                </a:cubicBezTo>
                <a:cubicBezTo>
                  <a:pt x="3118454" y="1942574"/>
                  <a:pt x="3118454" y="1954087"/>
                  <a:pt x="3106940" y="1954087"/>
                </a:cubicBezTo>
                <a:cubicBezTo>
                  <a:pt x="3106941" y="1942574"/>
                  <a:pt x="3095426" y="1920123"/>
                  <a:pt x="3072975" y="1942574"/>
                </a:cubicBezTo>
                <a:cubicBezTo>
                  <a:pt x="3083913" y="1920123"/>
                  <a:pt x="3072975" y="1886157"/>
                  <a:pt x="3061461" y="1863706"/>
                </a:cubicBezTo>
                <a:cubicBezTo>
                  <a:pt x="3072975" y="1863706"/>
                  <a:pt x="3072975" y="1875219"/>
                  <a:pt x="3072975" y="1875219"/>
                </a:cubicBezTo>
                <a:cubicBezTo>
                  <a:pt x="3084488" y="1863706"/>
                  <a:pt x="3095426" y="1852768"/>
                  <a:pt x="3106941" y="1841254"/>
                </a:cubicBezTo>
                <a:cubicBezTo>
                  <a:pt x="3096002" y="1841255"/>
                  <a:pt x="3084488" y="1830317"/>
                  <a:pt x="3084488" y="1818802"/>
                </a:cubicBezTo>
                <a:cubicBezTo>
                  <a:pt x="3096003" y="1818802"/>
                  <a:pt x="3096003" y="1807289"/>
                  <a:pt x="3096003" y="1807289"/>
                </a:cubicBezTo>
                <a:cubicBezTo>
                  <a:pt x="3085065" y="1818802"/>
                  <a:pt x="3073551" y="1818802"/>
                  <a:pt x="3073551" y="1818802"/>
                </a:cubicBezTo>
                <a:cubicBezTo>
                  <a:pt x="3073551" y="1807289"/>
                  <a:pt x="3062038" y="1818802"/>
                  <a:pt x="3039587" y="1818803"/>
                </a:cubicBezTo>
                <a:cubicBezTo>
                  <a:pt x="3039586" y="1841830"/>
                  <a:pt x="3039586" y="1841830"/>
                  <a:pt x="3051100" y="1830316"/>
                </a:cubicBezTo>
                <a:cubicBezTo>
                  <a:pt x="3056856" y="1835785"/>
                  <a:pt x="3059735" y="1844133"/>
                  <a:pt x="3059734" y="1852552"/>
                </a:cubicBezTo>
                <a:lnTo>
                  <a:pt x="3053693" y="1868412"/>
                </a:lnTo>
                <a:lnTo>
                  <a:pt x="3048509" y="1864209"/>
                </a:lnTo>
                <a:cubicBezTo>
                  <a:pt x="3042896" y="1861403"/>
                  <a:pt x="3034405" y="1858524"/>
                  <a:pt x="3028649" y="1852768"/>
                </a:cubicBezTo>
                <a:cubicBezTo>
                  <a:pt x="3028649" y="1864281"/>
                  <a:pt x="3028649" y="1864281"/>
                  <a:pt x="3028649" y="1864281"/>
                </a:cubicBezTo>
                <a:cubicBezTo>
                  <a:pt x="3017134" y="1852768"/>
                  <a:pt x="3028649" y="1852768"/>
                  <a:pt x="3017134" y="1830316"/>
                </a:cubicBezTo>
                <a:cubicBezTo>
                  <a:pt x="3006196" y="1830317"/>
                  <a:pt x="3006196" y="1807865"/>
                  <a:pt x="2994682" y="1807865"/>
                </a:cubicBezTo>
                <a:cubicBezTo>
                  <a:pt x="2994683" y="1818802"/>
                  <a:pt x="2971655" y="1818802"/>
                  <a:pt x="2983170" y="1830316"/>
                </a:cubicBezTo>
                <a:cubicBezTo>
                  <a:pt x="2983170" y="1830316"/>
                  <a:pt x="2983170" y="1830316"/>
                  <a:pt x="2971655" y="1818802"/>
                </a:cubicBezTo>
                <a:lnTo>
                  <a:pt x="2971655" y="1830029"/>
                </a:lnTo>
                <a:lnTo>
                  <a:pt x="2965728" y="1827078"/>
                </a:lnTo>
                <a:cubicBezTo>
                  <a:pt x="2960574" y="1828157"/>
                  <a:pt x="2958415" y="1838951"/>
                  <a:pt x="2949780" y="1830316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49780" y="1829740"/>
                </a:lnTo>
                <a:lnTo>
                  <a:pt x="2949780" y="1818802"/>
                </a:lnTo>
                <a:cubicBezTo>
                  <a:pt x="2949780" y="1807289"/>
                  <a:pt x="2949780" y="1818802"/>
                  <a:pt x="2938266" y="1807289"/>
                </a:cubicBezTo>
                <a:cubicBezTo>
                  <a:pt x="2938266" y="1812758"/>
                  <a:pt x="2941145" y="1815493"/>
                  <a:pt x="2944023" y="1818299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38770" y="1825423"/>
                </a:lnTo>
                <a:cubicBezTo>
                  <a:pt x="2935963" y="1826862"/>
                  <a:pt x="2933085" y="1829740"/>
                  <a:pt x="2927329" y="1829740"/>
                </a:cubicBezTo>
                <a:cubicBezTo>
                  <a:pt x="2927328" y="1818227"/>
                  <a:pt x="2927328" y="1818227"/>
                  <a:pt x="2927328" y="1818227"/>
                </a:cubicBezTo>
                <a:cubicBezTo>
                  <a:pt x="2915815" y="1807289"/>
                  <a:pt x="2915815" y="1829740"/>
                  <a:pt x="2915815" y="1829740"/>
                </a:cubicBezTo>
                <a:cubicBezTo>
                  <a:pt x="2915815" y="1829740"/>
                  <a:pt x="2893363" y="1807289"/>
                  <a:pt x="2893363" y="1829740"/>
                </a:cubicBezTo>
                <a:cubicBezTo>
                  <a:pt x="2893363" y="1829740"/>
                  <a:pt x="2893363" y="1818227"/>
                  <a:pt x="2881850" y="1829740"/>
                </a:cubicBezTo>
                <a:cubicBezTo>
                  <a:pt x="2876381" y="1823984"/>
                  <a:pt x="2879259" y="1818227"/>
                  <a:pt x="2883505" y="1815349"/>
                </a:cubicBezTo>
                <a:lnTo>
                  <a:pt x="2888569" y="1813952"/>
                </a:lnTo>
                <a:lnTo>
                  <a:pt x="2893363" y="1818227"/>
                </a:lnTo>
                <a:cubicBezTo>
                  <a:pt x="2893363" y="1815349"/>
                  <a:pt x="2891960" y="1813910"/>
                  <a:pt x="2890026" y="1813550"/>
                </a:cubicBezTo>
                <a:lnTo>
                  <a:pt x="2888569" y="1813952"/>
                </a:lnTo>
                <a:lnTo>
                  <a:pt x="2884557" y="1810374"/>
                </a:lnTo>
                <a:cubicBezTo>
                  <a:pt x="2875409" y="1809915"/>
                  <a:pt x="2864723" y="1826862"/>
                  <a:pt x="2847884" y="1818227"/>
                </a:cubicBezTo>
                <a:cubicBezTo>
                  <a:pt x="2847884" y="1818227"/>
                  <a:pt x="2847884" y="1818227"/>
                  <a:pt x="2847884" y="1806714"/>
                </a:cubicBezTo>
                <a:lnTo>
                  <a:pt x="2850742" y="1806714"/>
                </a:lnTo>
                <a:lnTo>
                  <a:pt x="2851339" y="1807289"/>
                </a:lnTo>
                <a:lnTo>
                  <a:pt x="2851339" y="1806713"/>
                </a:lnTo>
                <a:lnTo>
                  <a:pt x="2859398" y="1806714"/>
                </a:lnTo>
                <a:cubicBezTo>
                  <a:pt x="2870912" y="1806714"/>
                  <a:pt x="2859398" y="1795200"/>
                  <a:pt x="2870912" y="1795201"/>
                </a:cubicBezTo>
                <a:lnTo>
                  <a:pt x="2870912" y="1806714"/>
                </a:lnTo>
                <a:cubicBezTo>
                  <a:pt x="2882425" y="1795776"/>
                  <a:pt x="2882425" y="1784262"/>
                  <a:pt x="2870912" y="1761811"/>
                </a:cubicBezTo>
                <a:cubicBezTo>
                  <a:pt x="2870912" y="1772748"/>
                  <a:pt x="2870912" y="1784262"/>
                  <a:pt x="2870912" y="1784262"/>
                </a:cubicBezTo>
                <a:cubicBezTo>
                  <a:pt x="2870912" y="1772748"/>
                  <a:pt x="2859398" y="1772748"/>
                  <a:pt x="2859398" y="1772748"/>
                </a:cubicBezTo>
                <a:cubicBezTo>
                  <a:pt x="2847884" y="1772748"/>
                  <a:pt x="2847884" y="1784262"/>
                  <a:pt x="2847884" y="1784262"/>
                </a:cubicBezTo>
                <a:lnTo>
                  <a:pt x="2847884" y="1772748"/>
                </a:lnTo>
                <a:lnTo>
                  <a:pt x="2836371" y="1772748"/>
                </a:lnTo>
                <a:cubicBezTo>
                  <a:pt x="2836371" y="1783686"/>
                  <a:pt x="2836371" y="1795200"/>
                  <a:pt x="2824858" y="1795200"/>
                </a:cubicBezTo>
                <a:cubicBezTo>
                  <a:pt x="2824857" y="1772173"/>
                  <a:pt x="2802405" y="1783686"/>
                  <a:pt x="2790892" y="1783686"/>
                </a:cubicBezTo>
                <a:cubicBezTo>
                  <a:pt x="2790892" y="1795200"/>
                  <a:pt x="2801830" y="1795200"/>
                  <a:pt x="2813344" y="1795200"/>
                </a:cubicBezTo>
                <a:cubicBezTo>
                  <a:pt x="2801830" y="1795200"/>
                  <a:pt x="2813344" y="1795200"/>
                  <a:pt x="2813344" y="1806714"/>
                </a:cubicBezTo>
                <a:cubicBezTo>
                  <a:pt x="2801830" y="1806714"/>
                  <a:pt x="2790317" y="1817652"/>
                  <a:pt x="2801830" y="1829165"/>
                </a:cubicBezTo>
                <a:cubicBezTo>
                  <a:pt x="2790316" y="1829165"/>
                  <a:pt x="2779379" y="1817652"/>
                  <a:pt x="2767865" y="1817652"/>
                </a:cubicBezTo>
                <a:cubicBezTo>
                  <a:pt x="2756927" y="1806713"/>
                  <a:pt x="2756927" y="1829165"/>
                  <a:pt x="2745414" y="1829165"/>
                </a:cubicBezTo>
                <a:cubicBezTo>
                  <a:pt x="2733901" y="1829165"/>
                  <a:pt x="2756351" y="1806714"/>
                  <a:pt x="2733900" y="1806714"/>
                </a:cubicBezTo>
                <a:cubicBezTo>
                  <a:pt x="2733900" y="1806714"/>
                  <a:pt x="2733900" y="1806714"/>
                  <a:pt x="2745414" y="1806714"/>
                </a:cubicBezTo>
                <a:lnTo>
                  <a:pt x="2745414" y="1795200"/>
                </a:lnTo>
                <a:cubicBezTo>
                  <a:pt x="2756927" y="1795200"/>
                  <a:pt x="2745414" y="1817652"/>
                  <a:pt x="2756928" y="1817652"/>
                </a:cubicBezTo>
                <a:cubicBezTo>
                  <a:pt x="2768441" y="1795200"/>
                  <a:pt x="2779378" y="1795200"/>
                  <a:pt x="2790892" y="1761235"/>
                </a:cubicBezTo>
                <a:cubicBezTo>
                  <a:pt x="2790892" y="1772748"/>
                  <a:pt x="2790892" y="1772748"/>
                  <a:pt x="2790892" y="1772748"/>
                </a:cubicBezTo>
                <a:cubicBezTo>
                  <a:pt x="2802406" y="1761522"/>
                  <a:pt x="2808162" y="1750297"/>
                  <a:pt x="2813847" y="1739071"/>
                </a:cubicBezTo>
                <a:lnTo>
                  <a:pt x="2822759" y="1725747"/>
                </a:lnTo>
                <a:lnTo>
                  <a:pt x="2824857" y="1727845"/>
                </a:lnTo>
                <a:lnTo>
                  <a:pt x="2823354" y="1724857"/>
                </a:lnTo>
                <a:lnTo>
                  <a:pt x="2836371" y="1705394"/>
                </a:lnTo>
                <a:cubicBezTo>
                  <a:pt x="2824857" y="1705394"/>
                  <a:pt x="2824857" y="1705394"/>
                  <a:pt x="2824857" y="1705394"/>
                </a:cubicBezTo>
                <a:cubicBezTo>
                  <a:pt x="2813344" y="1705394"/>
                  <a:pt x="2824857" y="1716907"/>
                  <a:pt x="2813344" y="1705394"/>
                </a:cubicBezTo>
                <a:cubicBezTo>
                  <a:pt x="2813343" y="1710863"/>
                  <a:pt x="2816222" y="1713597"/>
                  <a:pt x="2819100" y="1716404"/>
                </a:cubicBezTo>
                <a:lnTo>
                  <a:pt x="2823354" y="1724857"/>
                </a:lnTo>
                <a:lnTo>
                  <a:pt x="2822759" y="1725747"/>
                </a:lnTo>
                <a:lnTo>
                  <a:pt x="2813919" y="1716907"/>
                </a:lnTo>
                <a:lnTo>
                  <a:pt x="2813919" y="1716907"/>
                </a:lnTo>
                <a:lnTo>
                  <a:pt x="2813918" y="1716907"/>
                </a:lnTo>
                <a:lnTo>
                  <a:pt x="2813847" y="1716835"/>
                </a:lnTo>
                <a:cubicBezTo>
                  <a:pt x="2811041" y="1714029"/>
                  <a:pt x="2808162" y="1711150"/>
                  <a:pt x="2802405" y="1705394"/>
                </a:cubicBezTo>
                <a:lnTo>
                  <a:pt x="2803035" y="1707914"/>
                </a:lnTo>
                <a:lnTo>
                  <a:pt x="2798592" y="1704242"/>
                </a:lnTo>
                <a:cubicBezTo>
                  <a:pt x="2794346" y="1697191"/>
                  <a:pt x="2791468" y="1688700"/>
                  <a:pt x="2791468" y="1682943"/>
                </a:cubicBezTo>
                <a:cubicBezTo>
                  <a:pt x="2779955" y="1705394"/>
                  <a:pt x="2779955" y="1705394"/>
                  <a:pt x="2791468" y="1716907"/>
                </a:cubicBezTo>
                <a:cubicBezTo>
                  <a:pt x="2791468" y="1716907"/>
                  <a:pt x="2780530" y="1728421"/>
                  <a:pt x="2802982" y="1728422"/>
                </a:cubicBezTo>
                <a:cubicBezTo>
                  <a:pt x="2802983" y="1739359"/>
                  <a:pt x="2791468" y="1739359"/>
                  <a:pt x="2791468" y="1750873"/>
                </a:cubicBezTo>
                <a:cubicBezTo>
                  <a:pt x="2802983" y="1739359"/>
                  <a:pt x="2791468" y="1739359"/>
                  <a:pt x="2802983" y="1739359"/>
                </a:cubicBezTo>
                <a:cubicBezTo>
                  <a:pt x="2791468" y="1761811"/>
                  <a:pt x="2791468" y="1773324"/>
                  <a:pt x="2769017" y="1739359"/>
                </a:cubicBezTo>
                <a:cubicBezTo>
                  <a:pt x="2757503" y="1739359"/>
                  <a:pt x="2769017" y="1750297"/>
                  <a:pt x="2769017" y="1761811"/>
                </a:cubicBezTo>
                <a:cubicBezTo>
                  <a:pt x="2735051" y="1761811"/>
                  <a:pt x="2745989" y="1795200"/>
                  <a:pt x="2723538" y="1806714"/>
                </a:cubicBezTo>
                <a:cubicBezTo>
                  <a:pt x="2734476" y="1851616"/>
                  <a:pt x="2734476" y="1885006"/>
                  <a:pt x="2745989" y="1918971"/>
                </a:cubicBezTo>
                <a:cubicBezTo>
                  <a:pt x="2745989" y="1930485"/>
                  <a:pt x="2734476" y="1918971"/>
                  <a:pt x="2734476" y="1930485"/>
                </a:cubicBezTo>
                <a:cubicBezTo>
                  <a:pt x="2734476" y="1918971"/>
                  <a:pt x="2723538" y="1907457"/>
                  <a:pt x="2712025" y="1918971"/>
                </a:cubicBezTo>
                <a:cubicBezTo>
                  <a:pt x="2712024" y="1907457"/>
                  <a:pt x="2700511" y="1896519"/>
                  <a:pt x="2712024" y="1885006"/>
                </a:cubicBezTo>
                <a:cubicBezTo>
                  <a:pt x="2689572" y="1896519"/>
                  <a:pt x="2689573" y="1862554"/>
                  <a:pt x="2678059" y="1862554"/>
                </a:cubicBezTo>
                <a:cubicBezTo>
                  <a:pt x="2667121" y="1862554"/>
                  <a:pt x="2689573" y="1862554"/>
                  <a:pt x="2689573" y="1851041"/>
                </a:cubicBezTo>
                <a:cubicBezTo>
                  <a:pt x="2655032" y="1873492"/>
                  <a:pt x="2655032" y="1817076"/>
                  <a:pt x="2632580" y="1817076"/>
                </a:cubicBezTo>
                <a:cubicBezTo>
                  <a:pt x="2632580" y="1806138"/>
                  <a:pt x="2632580" y="1806138"/>
                  <a:pt x="2632580" y="1794624"/>
                </a:cubicBezTo>
                <a:cubicBezTo>
                  <a:pt x="2621067" y="1794624"/>
                  <a:pt x="2632580" y="1805562"/>
                  <a:pt x="2621067" y="1817076"/>
                </a:cubicBezTo>
                <a:cubicBezTo>
                  <a:pt x="2609553" y="1805562"/>
                  <a:pt x="2632005" y="1794049"/>
                  <a:pt x="2609553" y="1805562"/>
                </a:cubicBezTo>
                <a:cubicBezTo>
                  <a:pt x="2609553" y="1805562"/>
                  <a:pt x="2609553" y="1817076"/>
                  <a:pt x="2621067" y="1817076"/>
                </a:cubicBezTo>
                <a:cubicBezTo>
                  <a:pt x="2621067" y="1817076"/>
                  <a:pt x="2610130" y="1828590"/>
                  <a:pt x="2598615" y="1828590"/>
                </a:cubicBezTo>
                <a:cubicBezTo>
                  <a:pt x="2609554" y="1828590"/>
                  <a:pt x="2621067" y="1840103"/>
                  <a:pt x="2621067" y="1828590"/>
                </a:cubicBezTo>
                <a:cubicBezTo>
                  <a:pt x="2632005" y="1840103"/>
                  <a:pt x="2609554" y="1840103"/>
                  <a:pt x="2609554" y="1840103"/>
                </a:cubicBezTo>
                <a:cubicBezTo>
                  <a:pt x="2609554" y="1840103"/>
                  <a:pt x="2621067" y="1840103"/>
                  <a:pt x="2609553" y="1851616"/>
                </a:cubicBezTo>
                <a:cubicBezTo>
                  <a:pt x="2620491" y="1851616"/>
                  <a:pt x="2632005" y="1840103"/>
                  <a:pt x="2632005" y="1851616"/>
                </a:cubicBezTo>
                <a:cubicBezTo>
                  <a:pt x="2643518" y="1863130"/>
                  <a:pt x="2643518" y="1851616"/>
                  <a:pt x="2643518" y="1851616"/>
                </a:cubicBezTo>
                <a:lnTo>
                  <a:pt x="2643518" y="1863130"/>
                </a:lnTo>
                <a:cubicBezTo>
                  <a:pt x="2643518" y="1874644"/>
                  <a:pt x="2643518" y="1874644"/>
                  <a:pt x="2643518" y="1874644"/>
                </a:cubicBezTo>
                <a:cubicBezTo>
                  <a:pt x="2643518" y="1880113"/>
                  <a:pt x="2640783" y="1885726"/>
                  <a:pt x="2640855" y="1889972"/>
                </a:cubicBezTo>
                <a:lnTo>
                  <a:pt x="2643300" y="1894307"/>
                </a:lnTo>
                <a:lnTo>
                  <a:pt x="2639704" y="1890187"/>
                </a:lnTo>
                <a:cubicBezTo>
                  <a:pt x="2635458" y="1883135"/>
                  <a:pt x="2632580" y="1874644"/>
                  <a:pt x="2632580" y="1874644"/>
                </a:cubicBezTo>
                <a:cubicBezTo>
                  <a:pt x="2621067" y="1886157"/>
                  <a:pt x="2610130" y="1863130"/>
                  <a:pt x="2598615" y="1874644"/>
                </a:cubicBezTo>
                <a:cubicBezTo>
                  <a:pt x="2598616" y="1863130"/>
                  <a:pt x="2598615" y="1874644"/>
                  <a:pt x="2587102" y="1863130"/>
                </a:cubicBezTo>
                <a:cubicBezTo>
                  <a:pt x="2595737" y="1871765"/>
                  <a:pt x="2591419" y="1886553"/>
                  <a:pt x="2574392" y="1893407"/>
                </a:cubicBezTo>
                <a:lnTo>
                  <a:pt x="2555897" y="1896617"/>
                </a:lnTo>
                <a:lnTo>
                  <a:pt x="2554818" y="1892304"/>
                </a:lnTo>
                <a:lnTo>
                  <a:pt x="2558444" y="1881966"/>
                </a:lnTo>
                <a:cubicBezTo>
                  <a:pt x="2561629" y="1877378"/>
                  <a:pt x="2565874" y="1873133"/>
                  <a:pt x="2570119" y="1868887"/>
                </a:cubicBezTo>
                <a:lnTo>
                  <a:pt x="2572999" y="1865661"/>
                </a:lnTo>
                <a:lnTo>
                  <a:pt x="2576667" y="1866584"/>
                </a:lnTo>
                <a:cubicBezTo>
                  <a:pt x="2579474" y="1863706"/>
                  <a:pt x="2582208" y="1857949"/>
                  <a:pt x="2587677" y="1852192"/>
                </a:cubicBezTo>
                <a:lnTo>
                  <a:pt x="2583258" y="1851636"/>
                </a:lnTo>
                <a:lnTo>
                  <a:pt x="2586980" y="1841026"/>
                </a:lnTo>
                <a:lnTo>
                  <a:pt x="2587677" y="1840679"/>
                </a:lnTo>
                <a:lnTo>
                  <a:pt x="2587391" y="1839646"/>
                </a:lnTo>
                <a:lnTo>
                  <a:pt x="2591608" y="1824542"/>
                </a:lnTo>
                <a:cubicBezTo>
                  <a:pt x="2591986" y="1814719"/>
                  <a:pt x="2587363" y="1807703"/>
                  <a:pt x="2579250" y="1809106"/>
                </a:cubicBezTo>
                <a:lnTo>
                  <a:pt x="2577983" y="1809897"/>
                </a:lnTo>
                <a:lnTo>
                  <a:pt x="2576164" y="1806714"/>
                </a:lnTo>
                <a:lnTo>
                  <a:pt x="2574556" y="1812038"/>
                </a:lnTo>
                <a:lnTo>
                  <a:pt x="2564651" y="1818227"/>
                </a:lnTo>
                <a:cubicBezTo>
                  <a:pt x="2564651" y="1818227"/>
                  <a:pt x="2564651" y="1818227"/>
                  <a:pt x="2564651" y="1806714"/>
                </a:cubicBezTo>
                <a:cubicBezTo>
                  <a:pt x="2553713" y="1806714"/>
                  <a:pt x="2553713" y="1817652"/>
                  <a:pt x="2542199" y="1829165"/>
                </a:cubicBezTo>
                <a:cubicBezTo>
                  <a:pt x="2553713" y="1829165"/>
                  <a:pt x="2553713" y="1829165"/>
                  <a:pt x="2553713" y="1840679"/>
                </a:cubicBezTo>
                <a:cubicBezTo>
                  <a:pt x="2553713" y="1823840"/>
                  <a:pt x="2566342" y="1825783"/>
                  <a:pt x="2572656" y="1818335"/>
                </a:cubicBezTo>
                <a:lnTo>
                  <a:pt x="2574556" y="1812038"/>
                </a:lnTo>
                <a:lnTo>
                  <a:pt x="2577983" y="1809897"/>
                </a:lnTo>
                <a:lnTo>
                  <a:pt x="2581921" y="1816788"/>
                </a:lnTo>
                <a:cubicBezTo>
                  <a:pt x="2584799" y="1818227"/>
                  <a:pt x="2587677" y="1818227"/>
                  <a:pt x="2587677" y="1818227"/>
                </a:cubicBezTo>
                <a:cubicBezTo>
                  <a:pt x="2581920" y="1818227"/>
                  <a:pt x="2581920" y="1820961"/>
                  <a:pt x="2583360" y="1825135"/>
                </a:cubicBezTo>
                <a:lnTo>
                  <a:pt x="2587391" y="1839646"/>
                </a:lnTo>
                <a:lnTo>
                  <a:pt x="2587102" y="1840679"/>
                </a:lnTo>
                <a:lnTo>
                  <a:pt x="2586980" y="1841026"/>
                </a:lnTo>
                <a:lnTo>
                  <a:pt x="2581174" y="1843917"/>
                </a:lnTo>
                <a:cubicBezTo>
                  <a:pt x="2576020" y="1842838"/>
                  <a:pt x="2573861" y="1832044"/>
                  <a:pt x="2565226" y="1840679"/>
                </a:cubicBezTo>
                <a:cubicBezTo>
                  <a:pt x="2570695" y="1846436"/>
                  <a:pt x="2573429" y="1849314"/>
                  <a:pt x="2576236" y="1850753"/>
                </a:cubicBezTo>
                <a:lnTo>
                  <a:pt x="2583258" y="1851636"/>
                </a:lnTo>
                <a:lnTo>
                  <a:pt x="2581795" y="1855808"/>
                </a:lnTo>
                <a:lnTo>
                  <a:pt x="2572999" y="1865661"/>
                </a:lnTo>
                <a:lnTo>
                  <a:pt x="2565226" y="1863706"/>
                </a:lnTo>
                <a:cubicBezTo>
                  <a:pt x="2565226" y="1852768"/>
                  <a:pt x="2565226" y="1852768"/>
                  <a:pt x="2565226" y="1841255"/>
                </a:cubicBezTo>
                <a:cubicBezTo>
                  <a:pt x="2554288" y="1852192"/>
                  <a:pt x="2554288" y="1863706"/>
                  <a:pt x="2542774" y="1863706"/>
                </a:cubicBezTo>
                <a:cubicBezTo>
                  <a:pt x="2542775" y="1874644"/>
                  <a:pt x="2542775" y="1874644"/>
                  <a:pt x="2542774" y="1886157"/>
                </a:cubicBezTo>
                <a:lnTo>
                  <a:pt x="2531262" y="1886157"/>
                </a:lnTo>
                <a:cubicBezTo>
                  <a:pt x="2542200" y="1886157"/>
                  <a:pt x="2531262" y="1897670"/>
                  <a:pt x="2519747" y="1897670"/>
                </a:cubicBezTo>
                <a:cubicBezTo>
                  <a:pt x="2531262" y="1886733"/>
                  <a:pt x="2508234" y="1897671"/>
                  <a:pt x="2519747" y="1875219"/>
                </a:cubicBezTo>
                <a:cubicBezTo>
                  <a:pt x="2508234" y="1886734"/>
                  <a:pt x="2508234" y="1886734"/>
                  <a:pt x="2508234" y="1886734"/>
                </a:cubicBezTo>
                <a:lnTo>
                  <a:pt x="2508234" y="1875219"/>
                </a:lnTo>
                <a:lnTo>
                  <a:pt x="2497171" y="1880529"/>
                </a:lnTo>
                <a:lnTo>
                  <a:pt x="2496720" y="1875219"/>
                </a:lnTo>
                <a:cubicBezTo>
                  <a:pt x="2485207" y="1886733"/>
                  <a:pt x="2496721" y="1886734"/>
                  <a:pt x="2496720" y="1897670"/>
                </a:cubicBezTo>
                <a:cubicBezTo>
                  <a:pt x="2490963" y="1891914"/>
                  <a:pt x="2490963" y="1886301"/>
                  <a:pt x="2493842" y="1882127"/>
                </a:cubicBezTo>
                <a:lnTo>
                  <a:pt x="2497171" y="1880529"/>
                </a:lnTo>
                <a:lnTo>
                  <a:pt x="2498160" y="1892202"/>
                </a:lnTo>
                <a:cubicBezTo>
                  <a:pt x="2499599" y="1897815"/>
                  <a:pt x="2502477" y="1903427"/>
                  <a:pt x="2508234" y="1909184"/>
                </a:cubicBezTo>
                <a:cubicBezTo>
                  <a:pt x="2496720" y="1909185"/>
                  <a:pt x="2485782" y="1909185"/>
                  <a:pt x="2474269" y="1920698"/>
                </a:cubicBezTo>
                <a:cubicBezTo>
                  <a:pt x="2474268" y="1898247"/>
                  <a:pt x="2462755" y="1909760"/>
                  <a:pt x="2462755" y="1898247"/>
                </a:cubicBezTo>
                <a:cubicBezTo>
                  <a:pt x="2462755" y="1898247"/>
                  <a:pt x="2462755" y="1898247"/>
                  <a:pt x="2474268" y="1898247"/>
                </a:cubicBezTo>
                <a:cubicBezTo>
                  <a:pt x="2463331" y="1898247"/>
                  <a:pt x="2463331" y="1898247"/>
                  <a:pt x="2451818" y="1898247"/>
                </a:cubicBezTo>
                <a:cubicBezTo>
                  <a:pt x="2451818" y="1898247"/>
                  <a:pt x="2451818" y="1898247"/>
                  <a:pt x="2440304" y="1898247"/>
                </a:cubicBezTo>
                <a:cubicBezTo>
                  <a:pt x="2440304" y="1909760"/>
                  <a:pt x="2451818" y="1898247"/>
                  <a:pt x="2451818" y="1909760"/>
                </a:cubicBezTo>
                <a:cubicBezTo>
                  <a:pt x="2440880" y="1909760"/>
                  <a:pt x="2440880" y="1898247"/>
                  <a:pt x="2429367" y="1898247"/>
                </a:cubicBezTo>
                <a:cubicBezTo>
                  <a:pt x="2429366" y="1909760"/>
                  <a:pt x="2440880" y="1898247"/>
                  <a:pt x="2440880" y="1909760"/>
                </a:cubicBezTo>
                <a:cubicBezTo>
                  <a:pt x="2429942" y="1909760"/>
                  <a:pt x="2406914" y="1909760"/>
                  <a:pt x="2418429" y="1898247"/>
                </a:cubicBezTo>
                <a:cubicBezTo>
                  <a:pt x="2406914" y="1898247"/>
                  <a:pt x="2406914" y="1898247"/>
                  <a:pt x="2406914" y="1909760"/>
                </a:cubicBezTo>
                <a:cubicBezTo>
                  <a:pt x="2395401" y="1909760"/>
                  <a:pt x="2406914" y="1898247"/>
                  <a:pt x="2406914" y="1898247"/>
                </a:cubicBezTo>
                <a:lnTo>
                  <a:pt x="2395401" y="1898247"/>
                </a:lnTo>
                <a:cubicBezTo>
                  <a:pt x="2395401" y="1889612"/>
                  <a:pt x="2395401" y="1874824"/>
                  <a:pt x="2390544" y="1867969"/>
                </a:cubicBezTo>
                <a:lnTo>
                  <a:pt x="2384182" y="1864444"/>
                </a:lnTo>
                <a:lnTo>
                  <a:pt x="2383887" y="1862347"/>
                </a:lnTo>
                <a:lnTo>
                  <a:pt x="2383887" y="1852768"/>
                </a:lnTo>
                <a:lnTo>
                  <a:pt x="2395401" y="1852768"/>
                </a:lnTo>
                <a:cubicBezTo>
                  <a:pt x="2395401" y="1841255"/>
                  <a:pt x="2395401" y="1852768"/>
                  <a:pt x="2383887" y="1841254"/>
                </a:cubicBezTo>
                <a:lnTo>
                  <a:pt x="2406339" y="1841255"/>
                </a:lnTo>
                <a:cubicBezTo>
                  <a:pt x="2394826" y="1830316"/>
                  <a:pt x="2394826" y="1830316"/>
                  <a:pt x="2406339" y="1818802"/>
                </a:cubicBezTo>
                <a:cubicBezTo>
                  <a:pt x="2406339" y="1807289"/>
                  <a:pt x="2394826" y="1818802"/>
                  <a:pt x="2394825" y="1807289"/>
                </a:cubicBezTo>
                <a:cubicBezTo>
                  <a:pt x="2394825" y="1807289"/>
                  <a:pt x="2406339" y="1807289"/>
                  <a:pt x="2406339" y="1795775"/>
                </a:cubicBezTo>
                <a:cubicBezTo>
                  <a:pt x="2394825" y="1784838"/>
                  <a:pt x="2383887" y="1807289"/>
                  <a:pt x="2372373" y="1807289"/>
                </a:cubicBezTo>
                <a:cubicBezTo>
                  <a:pt x="2372373" y="1818802"/>
                  <a:pt x="2383887" y="1807289"/>
                  <a:pt x="2383887" y="1818802"/>
                </a:cubicBezTo>
                <a:cubicBezTo>
                  <a:pt x="2372374" y="1807865"/>
                  <a:pt x="2349922" y="1818802"/>
                  <a:pt x="2338408" y="1796351"/>
                </a:cubicBezTo>
                <a:cubicBezTo>
                  <a:pt x="2349346" y="1796352"/>
                  <a:pt x="2349347" y="1784838"/>
                  <a:pt x="2360860" y="1796352"/>
                </a:cubicBezTo>
                <a:cubicBezTo>
                  <a:pt x="2360860" y="1796352"/>
                  <a:pt x="2349346" y="1796352"/>
                  <a:pt x="2349346" y="1807865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0284" y="1807865"/>
                </a:lnTo>
                <a:lnTo>
                  <a:pt x="2360356" y="1807865"/>
                </a:lnTo>
                <a:cubicBezTo>
                  <a:pt x="2363163" y="1807865"/>
                  <a:pt x="2366041" y="1807865"/>
                  <a:pt x="2371798" y="1807865"/>
                </a:cubicBezTo>
                <a:cubicBezTo>
                  <a:pt x="2371798" y="1802109"/>
                  <a:pt x="2368919" y="1802108"/>
                  <a:pt x="2366041" y="1803547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2173" y="1797970"/>
                </a:lnTo>
                <a:cubicBezTo>
                  <a:pt x="2365789" y="1794193"/>
                  <a:pt x="2374101" y="1804987"/>
                  <a:pt x="2382736" y="1796352"/>
                </a:cubicBezTo>
                <a:cubicBezTo>
                  <a:pt x="2382736" y="1796352"/>
                  <a:pt x="2371798" y="1796352"/>
                  <a:pt x="2360284" y="1784837"/>
                </a:cubicBezTo>
                <a:cubicBezTo>
                  <a:pt x="2371798" y="1784837"/>
                  <a:pt x="2382736" y="1784837"/>
                  <a:pt x="2394250" y="1784838"/>
                </a:cubicBezTo>
                <a:cubicBezTo>
                  <a:pt x="2397128" y="1779225"/>
                  <a:pt x="2397164" y="1774332"/>
                  <a:pt x="2395419" y="1769969"/>
                </a:cubicBezTo>
                <a:lnTo>
                  <a:pt x="2388992" y="1762078"/>
                </a:lnTo>
                <a:lnTo>
                  <a:pt x="2401374" y="1760947"/>
                </a:lnTo>
                <a:cubicBezTo>
                  <a:pt x="2405620" y="1759508"/>
                  <a:pt x="2408354" y="1756630"/>
                  <a:pt x="2408066" y="1750873"/>
                </a:cubicBezTo>
                <a:cubicBezTo>
                  <a:pt x="2402597" y="1750873"/>
                  <a:pt x="2396984" y="1750873"/>
                  <a:pt x="2392739" y="1752312"/>
                </a:cubicBezTo>
                <a:lnTo>
                  <a:pt x="2387301" y="1760002"/>
                </a:lnTo>
                <a:lnTo>
                  <a:pt x="2385902" y="1758285"/>
                </a:lnTo>
                <a:cubicBezTo>
                  <a:pt x="2377411" y="1751304"/>
                  <a:pt x="2366041" y="1745692"/>
                  <a:pt x="2360285" y="1739935"/>
                </a:cubicBezTo>
                <a:cubicBezTo>
                  <a:pt x="2348772" y="1739935"/>
                  <a:pt x="2348771" y="1750873"/>
                  <a:pt x="2348772" y="1762386"/>
                </a:cubicBezTo>
                <a:lnTo>
                  <a:pt x="2348771" y="1750873"/>
                </a:lnTo>
                <a:cubicBezTo>
                  <a:pt x="2337545" y="1750873"/>
                  <a:pt x="2331932" y="1753752"/>
                  <a:pt x="2327686" y="1756630"/>
                </a:cubicBezTo>
                <a:lnTo>
                  <a:pt x="2321432" y="1759425"/>
                </a:lnTo>
                <a:lnTo>
                  <a:pt x="2326319" y="1750873"/>
                </a:lnTo>
                <a:cubicBezTo>
                  <a:pt x="2315381" y="1750873"/>
                  <a:pt x="2315381" y="1762386"/>
                  <a:pt x="2303868" y="1762386"/>
                </a:cubicBezTo>
                <a:cubicBezTo>
                  <a:pt x="2303868" y="1756917"/>
                  <a:pt x="2300990" y="1754183"/>
                  <a:pt x="2298111" y="1751377"/>
                </a:cubicBezTo>
                <a:lnTo>
                  <a:pt x="2297858" y="1750874"/>
                </a:lnTo>
                <a:lnTo>
                  <a:pt x="2304732" y="1750873"/>
                </a:lnTo>
                <a:cubicBezTo>
                  <a:pt x="2306171" y="1750873"/>
                  <a:pt x="2306171" y="1750873"/>
                  <a:pt x="2306171" y="1750873"/>
                </a:cubicBezTo>
                <a:cubicBezTo>
                  <a:pt x="2306171" y="1739359"/>
                  <a:pt x="2317684" y="1739359"/>
                  <a:pt x="2317109" y="1739359"/>
                </a:cubicBezTo>
                <a:cubicBezTo>
                  <a:pt x="2317109" y="1728421"/>
                  <a:pt x="2305596" y="1728421"/>
                  <a:pt x="2317109" y="1716907"/>
                </a:cubicBezTo>
                <a:cubicBezTo>
                  <a:pt x="2311640" y="1716907"/>
                  <a:pt x="2308905" y="1722520"/>
                  <a:pt x="2306099" y="1729572"/>
                </a:cubicBezTo>
                <a:lnTo>
                  <a:pt x="2296310" y="1747796"/>
                </a:lnTo>
                <a:lnTo>
                  <a:pt x="2292354" y="1739935"/>
                </a:lnTo>
                <a:cubicBezTo>
                  <a:pt x="2281417" y="1751448"/>
                  <a:pt x="2269902" y="1728422"/>
                  <a:pt x="2269902" y="1739935"/>
                </a:cubicBezTo>
                <a:cubicBezTo>
                  <a:pt x="2269902" y="1728997"/>
                  <a:pt x="2269902" y="1706545"/>
                  <a:pt x="2269902" y="1695031"/>
                </a:cubicBezTo>
                <a:cubicBezTo>
                  <a:pt x="2269902" y="1695031"/>
                  <a:pt x="2258965" y="1695031"/>
                  <a:pt x="2247452" y="1695031"/>
                </a:cubicBezTo>
                <a:cubicBezTo>
                  <a:pt x="2247452" y="1705969"/>
                  <a:pt x="2258965" y="1705969"/>
                  <a:pt x="2258965" y="1717484"/>
                </a:cubicBezTo>
                <a:cubicBezTo>
                  <a:pt x="2258965" y="1717484"/>
                  <a:pt x="2258965" y="1717484"/>
                  <a:pt x="2247452" y="1717483"/>
                </a:cubicBezTo>
                <a:cubicBezTo>
                  <a:pt x="2247452" y="1717483"/>
                  <a:pt x="2247452" y="1695031"/>
                  <a:pt x="2235939" y="1695031"/>
                </a:cubicBezTo>
                <a:cubicBezTo>
                  <a:pt x="2246876" y="1695031"/>
                  <a:pt x="2246875" y="1684094"/>
                  <a:pt x="2258389" y="1672580"/>
                </a:cubicBezTo>
                <a:cubicBezTo>
                  <a:pt x="2258389" y="1672580"/>
                  <a:pt x="2246875" y="1684094"/>
                  <a:pt x="2246876" y="1672580"/>
                </a:cubicBezTo>
                <a:cubicBezTo>
                  <a:pt x="2246876" y="1672580"/>
                  <a:pt x="2235362" y="1672580"/>
                  <a:pt x="2246875" y="1661066"/>
                </a:cubicBezTo>
                <a:cubicBezTo>
                  <a:pt x="2257813" y="1672580"/>
                  <a:pt x="2257813" y="1661067"/>
                  <a:pt x="2269327" y="1661066"/>
                </a:cubicBezTo>
                <a:lnTo>
                  <a:pt x="2269046" y="1660002"/>
                </a:lnTo>
                <a:lnTo>
                  <a:pt x="2269902" y="1660491"/>
                </a:lnTo>
                <a:lnTo>
                  <a:pt x="2267962" y="1650431"/>
                </a:lnTo>
                <a:lnTo>
                  <a:pt x="2269569" y="1649733"/>
                </a:lnTo>
                <a:cubicBezTo>
                  <a:pt x="2271701" y="1649553"/>
                  <a:pt x="2275227" y="1649553"/>
                  <a:pt x="2280840" y="1649553"/>
                </a:cubicBezTo>
                <a:cubicBezTo>
                  <a:pt x="2280840" y="1649553"/>
                  <a:pt x="2269902" y="1638040"/>
                  <a:pt x="2292354" y="1638040"/>
                </a:cubicBezTo>
                <a:cubicBezTo>
                  <a:pt x="2269902" y="1615588"/>
                  <a:pt x="2303868" y="1615588"/>
                  <a:pt x="2269902" y="1615588"/>
                </a:cubicBezTo>
                <a:cubicBezTo>
                  <a:pt x="2269902" y="1604074"/>
                  <a:pt x="2269902" y="1615588"/>
                  <a:pt x="2258389" y="1604074"/>
                </a:cubicBezTo>
                <a:cubicBezTo>
                  <a:pt x="2258389" y="1593136"/>
                  <a:pt x="2269902" y="1593137"/>
                  <a:pt x="2269902" y="1581623"/>
                </a:cubicBezTo>
                <a:cubicBezTo>
                  <a:pt x="2258389" y="1581623"/>
                  <a:pt x="2258389" y="1592561"/>
                  <a:pt x="2258389" y="1604074"/>
                </a:cubicBezTo>
                <a:cubicBezTo>
                  <a:pt x="2246876" y="1604075"/>
                  <a:pt x="2235939" y="1615588"/>
                  <a:pt x="2224424" y="1615588"/>
                </a:cubicBezTo>
                <a:cubicBezTo>
                  <a:pt x="2235938" y="1604651"/>
                  <a:pt x="2213486" y="1593137"/>
                  <a:pt x="2201973" y="1593137"/>
                </a:cubicBezTo>
                <a:cubicBezTo>
                  <a:pt x="2213486" y="1604075"/>
                  <a:pt x="2213486" y="1615588"/>
                  <a:pt x="2201973" y="1615588"/>
                </a:cubicBezTo>
                <a:cubicBezTo>
                  <a:pt x="2213486" y="1627102"/>
                  <a:pt x="2235939" y="1615588"/>
                  <a:pt x="2247452" y="1615588"/>
                </a:cubicBezTo>
                <a:cubicBezTo>
                  <a:pt x="2247452" y="1632427"/>
                  <a:pt x="2260080" y="1630160"/>
                  <a:pt x="2266394" y="1642303"/>
                </a:cubicBezTo>
                <a:lnTo>
                  <a:pt x="2267962" y="1650431"/>
                </a:lnTo>
                <a:lnTo>
                  <a:pt x="2266664" y="1650992"/>
                </a:lnTo>
                <a:lnTo>
                  <a:pt x="2269046" y="1660002"/>
                </a:lnTo>
                <a:lnTo>
                  <a:pt x="2259828" y="1654734"/>
                </a:lnTo>
                <a:cubicBezTo>
                  <a:pt x="2258389" y="1651855"/>
                  <a:pt x="2258389" y="1648977"/>
                  <a:pt x="2258389" y="1648977"/>
                </a:cubicBezTo>
                <a:cubicBezTo>
                  <a:pt x="2247452" y="1637464"/>
                  <a:pt x="2247452" y="1648977"/>
                  <a:pt x="2235938" y="1648977"/>
                </a:cubicBezTo>
                <a:cubicBezTo>
                  <a:pt x="2235938" y="1637464"/>
                  <a:pt x="2258965" y="1648977"/>
                  <a:pt x="2247452" y="1637464"/>
                </a:cubicBezTo>
                <a:cubicBezTo>
                  <a:pt x="2247452" y="1625951"/>
                  <a:pt x="2247452" y="1637464"/>
                  <a:pt x="2247452" y="1637464"/>
                </a:cubicBezTo>
                <a:cubicBezTo>
                  <a:pt x="2247452" y="1637464"/>
                  <a:pt x="2235938" y="1625950"/>
                  <a:pt x="2235938" y="1637464"/>
                </a:cubicBezTo>
                <a:cubicBezTo>
                  <a:pt x="2224424" y="1637464"/>
                  <a:pt x="2213486" y="1637464"/>
                  <a:pt x="2201973" y="1637464"/>
                </a:cubicBezTo>
                <a:cubicBezTo>
                  <a:pt x="2201973" y="1648977"/>
                  <a:pt x="2201973" y="1659915"/>
                  <a:pt x="2201973" y="1671429"/>
                </a:cubicBezTo>
                <a:cubicBezTo>
                  <a:pt x="2201973" y="1682943"/>
                  <a:pt x="2201973" y="1682943"/>
                  <a:pt x="2201973" y="1682943"/>
                </a:cubicBezTo>
                <a:cubicBezTo>
                  <a:pt x="2190460" y="1682943"/>
                  <a:pt x="2201973" y="1694456"/>
                  <a:pt x="2190460" y="1694456"/>
                </a:cubicBezTo>
                <a:cubicBezTo>
                  <a:pt x="2190459" y="1683518"/>
                  <a:pt x="2190459" y="1683518"/>
                  <a:pt x="2178945" y="1672005"/>
                </a:cubicBezTo>
                <a:cubicBezTo>
                  <a:pt x="2190459" y="1660491"/>
                  <a:pt x="2190460" y="1672005"/>
                  <a:pt x="2190460" y="1672005"/>
                </a:cubicBezTo>
                <a:cubicBezTo>
                  <a:pt x="2190459" y="1660491"/>
                  <a:pt x="2190459" y="1660491"/>
                  <a:pt x="2190459" y="1660491"/>
                </a:cubicBezTo>
                <a:cubicBezTo>
                  <a:pt x="2178945" y="1660491"/>
                  <a:pt x="2167432" y="1671429"/>
                  <a:pt x="2178946" y="1682943"/>
                </a:cubicBezTo>
                <a:cubicBezTo>
                  <a:pt x="2168008" y="1682943"/>
                  <a:pt x="2168008" y="1682943"/>
                  <a:pt x="2156494" y="1682943"/>
                </a:cubicBezTo>
                <a:cubicBezTo>
                  <a:pt x="2156494" y="1671429"/>
                  <a:pt x="2156494" y="1682943"/>
                  <a:pt x="2156494" y="1671429"/>
                </a:cubicBezTo>
                <a:cubicBezTo>
                  <a:pt x="2168008" y="1671429"/>
                  <a:pt x="2168008" y="1671429"/>
                  <a:pt x="2168008" y="1659915"/>
                </a:cubicBezTo>
                <a:cubicBezTo>
                  <a:pt x="2168008" y="1659915"/>
                  <a:pt x="2168008" y="1659915"/>
                  <a:pt x="2156494" y="1659915"/>
                </a:cubicBezTo>
                <a:cubicBezTo>
                  <a:pt x="2168007" y="1648402"/>
                  <a:pt x="2168007" y="1637464"/>
                  <a:pt x="2156494" y="1625951"/>
                </a:cubicBezTo>
                <a:cubicBezTo>
                  <a:pt x="2156494" y="1620194"/>
                  <a:pt x="2159372" y="1620193"/>
                  <a:pt x="2162250" y="1620193"/>
                </a:cubicBezTo>
                <a:lnTo>
                  <a:pt x="2167622" y="1614821"/>
                </a:lnTo>
                <a:lnTo>
                  <a:pt x="2168007" y="1614766"/>
                </a:lnTo>
                <a:lnTo>
                  <a:pt x="2168008" y="1625446"/>
                </a:lnTo>
                <a:cubicBezTo>
                  <a:pt x="2168008" y="1628253"/>
                  <a:pt x="2168007" y="1631131"/>
                  <a:pt x="2168007" y="1636889"/>
                </a:cubicBezTo>
                <a:cubicBezTo>
                  <a:pt x="2178945" y="1647826"/>
                  <a:pt x="2178945" y="1636888"/>
                  <a:pt x="2190460" y="1625374"/>
                </a:cubicBezTo>
                <a:lnTo>
                  <a:pt x="2178946" y="1613861"/>
                </a:lnTo>
                <a:cubicBezTo>
                  <a:pt x="2167432" y="1613861"/>
                  <a:pt x="2190460" y="1613861"/>
                  <a:pt x="2178945" y="1602348"/>
                </a:cubicBezTo>
                <a:cubicBezTo>
                  <a:pt x="2189883" y="1602347"/>
                  <a:pt x="2189883" y="1602347"/>
                  <a:pt x="2201398" y="1590834"/>
                </a:cubicBezTo>
                <a:cubicBezTo>
                  <a:pt x="2201398" y="1590834"/>
                  <a:pt x="2189883" y="1590834"/>
                  <a:pt x="2189884" y="1579320"/>
                </a:cubicBezTo>
                <a:cubicBezTo>
                  <a:pt x="2189884" y="1579320"/>
                  <a:pt x="2201397" y="1579320"/>
                  <a:pt x="2201397" y="1567807"/>
                </a:cubicBezTo>
                <a:cubicBezTo>
                  <a:pt x="2201397" y="1567807"/>
                  <a:pt x="2212911" y="1567807"/>
                  <a:pt x="2212911" y="1556293"/>
                </a:cubicBezTo>
                <a:lnTo>
                  <a:pt x="2224424" y="1556293"/>
                </a:lnTo>
                <a:cubicBezTo>
                  <a:pt x="2224424" y="1556293"/>
                  <a:pt x="2224424" y="1556293"/>
                  <a:pt x="2224424" y="1578745"/>
                </a:cubicBezTo>
                <a:cubicBezTo>
                  <a:pt x="2224424" y="1578745"/>
                  <a:pt x="2224424" y="1578745"/>
                  <a:pt x="2235939" y="1578745"/>
                </a:cubicBezTo>
                <a:cubicBezTo>
                  <a:pt x="2235939" y="1567231"/>
                  <a:pt x="2258389" y="1567231"/>
                  <a:pt x="2258389" y="1544779"/>
                </a:cubicBezTo>
                <a:cubicBezTo>
                  <a:pt x="2258389" y="1544779"/>
                  <a:pt x="2258389" y="1556293"/>
                  <a:pt x="2269902" y="1544780"/>
                </a:cubicBezTo>
                <a:cubicBezTo>
                  <a:pt x="2269902" y="1556293"/>
                  <a:pt x="2258389" y="1567231"/>
                  <a:pt x="2269902" y="1578745"/>
                </a:cubicBezTo>
                <a:cubicBezTo>
                  <a:pt x="2281416" y="1567231"/>
                  <a:pt x="2281416" y="1567231"/>
                  <a:pt x="2281417" y="1544780"/>
                </a:cubicBezTo>
                <a:cubicBezTo>
                  <a:pt x="2281417" y="1544780"/>
                  <a:pt x="2281417" y="1544780"/>
                  <a:pt x="2282856" y="1544779"/>
                </a:cubicBezTo>
                <a:lnTo>
                  <a:pt x="2283815" y="1544780"/>
                </a:lnTo>
                <a:lnTo>
                  <a:pt x="2283144" y="1548809"/>
                </a:lnTo>
                <a:lnTo>
                  <a:pt x="2289920" y="1548809"/>
                </a:lnTo>
                <a:lnTo>
                  <a:pt x="2288073" y="1551282"/>
                </a:lnTo>
                <a:cubicBezTo>
                  <a:pt x="2286454" y="1556437"/>
                  <a:pt x="2292930" y="1558596"/>
                  <a:pt x="2292930" y="1567231"/>
                </a:cubicBezTo>
                <a:cubicBezTo>
                  <a:pt x="2270479" y="1578745"/>
                  <a:pt x="2281993" y="1589683"/>
                  <a:pt x="2270479" y="1601196"/>
                </a:cubicBezTo>
                <a:cubicBezTo>
                  <a:pt x="2270478" y="1589683"/>
                  <a:pt x="2292930" y="1578745"/>
                  <a:pt x="2304443" y="1567231"/>
                </a:cubicBezTo>
                <a:lnTo>
                  <a:pt x="2292930" y="1555717"/>
                </a:lnTo>
                <a:lnTo>
                  <a:pt x="2304443" y="1544203"/>
                </a:lnTo>
                <a:cubicBezTo>
                  <a:pt x="2304443" y="1532691"/>
                  <a:pt x="2281992" y="1532690"/>
                  <a:pt x="2270479" y="1544204"/>
                </a:cubicBezTo>
                <a:cubicBezTo>
                  <a:pt x="2259540" y="1532690"/>
                  <a:pt x="2236514" y="1521752"/>
                  <a:pt x="2248027" y="1544204"/>
                </a:cubicBezTo>
                <a:cubicBezTo>
                  <a:pt x="2236514" y="1544204"/>
                  <a:pt x="2248027" y="1544204"/>
                  <a:pt x="2236514" y="1555717"/>
                </a:cubicBezTo>
                <a:cubicBezTo>
                  <a:pt x="2236514" y="1555717"/>
                  <a:pt x="2225000" y="1544203"/>
                  <a:pt x="2236514" y="1544204"/>
                </a:cubicBezTo>
                <a:cubicBezTo>
                  <a:pt x="2236514" y="1544204"/>
                  <a:pt x="2225000" y="1544203"/>
                  <a:pt x="2236514" y="1532691"/>
                </a:cubicBezTo>
                <a:lnTo>
                  <a:pt x="2216557" y="1547028"/>
                </a:lnTo>
                <a:lnTo>
                  <a:pt x="2223848" y="1537367"/>
                </a:lnTo>
                <a:cubicBezTo>
                  <a:pt x="2223848" y="1531682"/>
                  <a:pt x="2220970" y="1526070"/>
                  <a:pt x="2215213" y="1526358"/>
                </a:cubicBezTo>
                <a:cubicBezTo>
                  <a:pt x="2215213" y="1526358"/>
                  <a:pt x="2215213" y="1529092"/>
                  <a:pt x="2215213" y="1533266"/>
                </a:cubicBezTo>
                <a:lnTo>
                  <a:pt x="2215213" y="1547994"/>
                </a:lnTo>
                <a:lnTo>
                  <a:pt x="2206866" y="1553991"/>
                </a:lnTo>
                <a:cubicBezTo>
                  <a:pt x="2196935" y="1561043"/>
                  <a:pt x="2185566" y="1566655"/>
                  <a:pt x="2168584" y="1566655"/>
                </a:cubicBezTo>
                <a:cubicBezTo>
                  <a:pt x="2168584" y="1572124"/>
                  <a:pt x="2171462" y="1574859"/>
                  <a:pt x="2174340" y="1577665"/>
                </a:cubicBezTo>
                <a:lnTo>
                  <a:pt x="2177682" y="1584306"/>
                </a:lnTo>
                <a:lnTo>
                  <a:pt x="2173189" y="1584789"/>
                </a:lnTo>
                <a:cubicBezTo>
                  <a:pt x="2169015" y="1586228"/>
                  <a:pt x="2163402" y="1589106"/>
                  <a:pt x="2157645" y="1589107"/>
                </a:cubicBezTo>
                <a:cubicBezTo>
                  <a:pt x="2169159" y="1577593"/>
                  <a:pt x="2157646" y="1566655"/>
                  <a:pt x="2169159" y="1555142"/>
                </a:cubicBezTo>
                <a:cubicBezTo>
                  <a:pt x="2157646" y="1555142"/>
                  <a:pt x="2169159" y="1566655"/>
                  <a:pt x="2157646" y="1566655"/>
                </a:cubicBezTo>
                <a:lnTo>
                  <a:pt x="2157645" y="1571058"/>
                </a:lnTo>
                <a:lnTo>
                  <a:pt x="2154120" y="1569821"/>
                </a:lnTo>
                <a:cubicBezTo>
                  <a:pt x="2155487" y="1568382"/>
                  <a:pt x="2158221" y="1565504"/>
                  <a:pt x="2158221" y="1559747"/>
                </a:cubicBezTo>
                <a:cubicBezTo>
                  <a:pt x="2158221" y="1559747"/>
                  <a:pt x="2158221" y="1559747"/>
                  <a:pt x="2146707" y="1559747"/>
                </a:cubicBezTo>
                <a:cubicBezTo>
                  <a:pt x="2146707" y="1568382"/>
                  <a:pt x="2146707" y="1577017"/>
                  <a:pt x="2151565" y="1575938"/>
                </a:cubicBezTo>
                <a:lnTo>
                  <a:pt x="2157646" y="1571665"/>
                </a:lnTo>
                <a:lnTo>
                  <a:pt x="2157646" y="1577665"/>
                </a:lnTo>
                <a:cubicBezTo>
                  <a:pt x="2157645" y="1580472"/>
                  <a:pt x="2157645" y="1583350"/>
                  <a:pt x="2157645" y="1589107"/>
                </a:cubicBezTo>
                <a:cubicBezTo>
                  <a:pt x="2123681" y="1589107"/>
                  <a:pt x="2123681" y="1589107"/>
                  <a:pt x="2089715" y="1589107"/>
                </a:cubicBezTo>
                <a:cubicBezTo>
                  <a:pt x="2081080" y="1597310"/>
                  <a:pt x="2078921" y="1611990"/>
                  <a:pt x="2068910" y="1623675"/>
                </a:cubicBezTo>
                <a:lnTo>
                  <a:pt x="2060420" y="1630343"/>
                </a:lnTo>
                <a:lnTo>
                  <a:pt x="2060608" y="1629153"/>
                </a:lnTo>
                <a:cubicBezTo>
                  <a:pt x="2060068" y="1627533"/>
                  <a:pt x="2058629" y="1625374"/>
                  <a:pt x="2055751" y="1622496"/>
                </a:cubicBezTo>
                <a:cubicBezTo>
                  <a:pt x="2055751" y="1610983"/>
                  <a:pt x="2044236" y="1622496"/>
                  <a:pt x="2044236" y="1622496"/>
                </a:cubicBezTo>
                <a:cubicBezTo>
                  <a:pt x="2055750" y="1633434"/>
                  <a:pt x="2032723" y="1622496"/>
                  <a:pt x="2044236" y="1644948"/>
                </a:cubicBezTo>
                <a:cubicBezTo>
                  <a:pt x="2032723" y="1644948"/>
                  <a:pt x="2032723" y="1633434"/>
                  <a:pt x="2032723" y="1633434"/>
                </a:cubicBezTo>
                <a:cubicBezTo>
                  <a:pt x="2032723" y="1633434"/>
                  <a:pt x="2021785" y="1621920"/>
                  <a:pt x="2010272" y="1621920"/>
                </a:cubicBezTo>
                <a:cubicBezTo>
                  <a:pt x="2010272" y="1621920"/>
                  <a:pt x="2021785" y="1633434"/>
                  <a:pt x="2010272" y="1633434"/>
                </a:cubicBezTo>
                <a:cubicBezTo>
                  <a:pt x="2010272" y="1633434"/>
                  <a:pt x="2010272" y="1633434"/>
                  <a:pt x="2021785" y="1633434"/>
                </a:cubicBezTo>
                <a:cubicBezTo>
                  <a:pt x="2021785" y="1644948"/>
                  <a:pt x="2010272" y="1633434"/>
                  <a:pt x="2010272" y="1644948"/>
                </a:cubicBezTo>
                <a:cubicBezTo>
                  <a:pt x="2010272" y="1644948"/>
                  <a:pt x="1987819" y="1622496"/>
                  <a:pt x="1976306" y="1644948"/>
                </a:cubicBezTo>
                <a:cubicBezTo>
                  <a:pt x="1976306" y="1633434"/>
                  <a:pt x="1964793" y="1644948"/>
                  <a:pt x="1964793" y="1633434"/>
                </a:cubicBezTo>
                <a:cubicBezTo>
                  <a:pt x="1975731" y="1633434"/>
                  <a:pt x="1975731" y="1633434"/>
                  <a:pt x="1987244" y="1633434"/>
                </a:cubicBezTo>
                <a:cubicBezTo>
                  <a:pt x="1987244" y="1622496"/>
                  <a:pt x="1975731" y="1622496"/>
                  <a:pt x="1975731" y="1610982"/>
                </a:cubicBezTo>
                <a:cubicBezTo>
                  <a:pt x="1998182" y="1600044"/>
                  <a:pt x="1987244" y="1622496"/>
                  <a:pt x="2009696" y="1622496"/>
                </a:cubicBezTo>
                <a:cubicBezTo>
                  <a:pt x="2003939" y="1617027"/>
                  <a:pt x="2001060" y="1614292"/>
                  <a:pt x="1999621" y="1611486"/>
                </a:cubicBezTo>
                <a:lnTo>
                  <a:pt x="1998254" y="1600621"/>
                </a:lnTo>
                <a:lnTo>
                  <a:pt x="1998757" y="1600621"/>
                </a:lnTo>
                <a:lnTo>
                  <a:pt x="1998456" y="1600113"/>
                </a:lnTo>
                <a:lnTo>
                  <a:pt x="2003939" y="1601484"/>
                </a:lnTo>
                <a:cubicBezTo>
                  <a:pt x="2003939" y="1602923"/>
                  <a:pt x="2003939" y="1605801"/>
                  <a:pt x="2009696" y="1611558"/>
                </a:cubicBezTo>
                <a:cubicBezTo>
                  <a:pt x="2021210" y="1611558"/>
                  <a:pt x="2009695" y="1600621"/>
                  <a:pt x="2009695" y="1589106"/>
                </a:cubicBezTo>
                <a:cubicBezTo>
                  <a:pt x="1998758" y="1589106"/>
                  <a:pt x="1998757" y="1578169"/>
                  <a:pt x="1987244" y="1566655"/>
                </a:cubicBezTo>
                <a:cubicBezTo>
                  <a:pt x="1987244" y="1555142"/>
                  <a:pt x="1964793" y="1555142"/>
                  <a:pt x="1964793" y="1555142"/>
                </a:cubicBezTo>
                <a:cubicBezTo>
                  <a:pt x="1964793" y="1555142"/>
                  <a:pt x="1964793" y="1532691"/>
                  <a:pt x="1953279" y="1532690"/>
                </a:cubicBezTo>
                <a:cubicBezTo>
                  <a:pt x="1953279" y="1532690"/>
                  <a:pt x="1953279" y="1532690"/>
                  <a:pt x="1953280" y="1521177"/>
                </a:cubicBezTo>
                <a:cubicBezTo>
                  <a:pt x="1941766" y="1521177"/>
                  <a:pt x="1953280" y="1521177"/>
                  <a:pt x="1941765" y="1532691"/>
                </a:cubicBezTo>
                <a:cubicBezTo>
                  <a:pt x="1919315" y="1521177"/>
                  <a:pt x="1930828" y="1555142"/>
                  <a:pt x="1919315" y="1555142"/>
                </a:cubicBezTo>
                <a:cubicBezTo>
                  <a:pt x="1930828" y="1543628"/>
                  <a:pt x="1919315" y="1532690"/>
                  <a:pt x="1919315" y="1521177"/>
                </a:cubicBezTo>
                <a:cubicBezTo>
                  <a:pt x="1919315" y="1521177"/>
                  <a:pt x="1908377" y="1521177"/>
                  <a:pt x="1896863" y="1521178"/>
                </a:cubicBezTo>
                <a:cubicBezTo>
                  <a:pt x="1908377" y="1509663"/>
                  <a:pt x="1885925" y="1521177"/>
                  <a:pt x="1908377" y="1509663"/>
                </a:cubicBezTo>
                <a:cubicBezTo>
                  <a:pt x="1908377" y="1509663"/>
                  <a:pt x="1919314" y="1487211"/>
                  <a:pt x="1930828" y="1487212"/>
                </a:cubicBezTo>
                <a:cubicBezTo>
                  <a:pt x="1919315" y="1498150"/>
                  <a:pt x="1953279" y="1487211"/>
                  <a:pt x="1953280" y="1475698"/>
                </a:cubicBezTo>
                <a:lnTo>
                  <a:pt x="1941766" y="1475699"/>
                </a:lnTo>
                <a:cubicBezTo>
                  <a:pt x="1941766" y="1475699"/>
                  <a:pt x="1941766" y="1475699"/>
                  <a:pt x="1941765" y="1474259"/>
                </a:cubicBezTo>
                <a:lnTo>
                  <a:pt x="1941765" y="1470521"/>
                </a:lnTo>
                <a:lnTo>
                  <a:pt x="1942917" y="1469941"/>
                </a:lnTo>
                <a:lnTo>
                  <a:pt x="1941765" y="1466523"/>
                </a:lnTo>
                <a:lnTo>
                  <a:pt x="1941766" y="1464184"/>
                </a:lnTo>
                <a:lnTo>
                  <a:pt x="1941245" y="1464978"/>
                </a:lnTo>
                <a:lnTo>
                  <a:pt x="1938483" y="1456781"/>
                </a:lnTo>
                <a:cubicBezTo>
                  <a:pt x="1937484" y="1446769"/>
                  <a:pt x="1945795" y="1444611"/>
                  <a:pt x="1954431" y="1435976"/>
                </a:cubicBezTo>
                <a:cubicBezTo>
                  <a:pt x="1948674" y="1424751"/>
                  <a:pt x="1951408" y="1419137"/>
                  <a:pt x="1957021" y="1413524"/>
                </a:cubicBezTo>
                <a:lnTo>
                  <a:pt x="1966953" y="1402299"/>
                </a:lnTo>
                <a:lnTo>
                  <a:pt x="1967096" y="1402587"/>
                </a:lnTo>
                <a:lnTo>
                  <a:pt x="1976883" y="1391073"/>
                </a:lnTo>
                <a:cubicBezTo>
                  <a:pt x="1976882" y="1402587"/>
                  <a:pt x="1976882" y="1402587"/>
                  <a:pt x="1988396" y="1402587"/>
                </a:cubicBezTo>
                <a:cubicBezTo>
                  <a:pt x="1988396" y="1391073"/>
                  <a:pt x="1976883" y="1391073"/>
                  <a:pt x="1976883" y="1391073"/>
                </a:cubicBezTo>
                <a:lnTo>
                  <a:pt x="1966953" y="1402299"/>
                </a:lnTo>
                <a:lnTo>
                  <a:pt x="1963857" y="1396083"/>
                </a:lnTo>
                <a:cubicBezTo>
                  <a:pt x="1964937" y="1390929"/>
                  <a:pt x="1975730" y="1388770"/>
                  <a:pt x="1967095" y="1380135"/>
                </a:cubicBezTo>
                <a:cubicBezTo>
                  <a:pt x="1955581" y="1391073"/>
                  <a:pt x="1967096" y="1368622"/>
                  <a:pt x="1955582" y="1368622"/>
                </a:cubicBezTo>
                <a:cubicBezTo>
                  <a:pt x="1955581" y="1379559"/>
                  <a:pt x="1944068" y="1379559"/>
                  <a:pt x="1955581" y="1391073"/>
                </a:cubicBezTo>
                <a:cubicBezTo>
                  <a:pt x="1944068" y="1391073"/>
                  <a:pt x="1944068" y="1402586"/>
                  <a:pt x="1944068" y="1402586"/>
                </a:cubicBezTo>
                <a:cubicBezTo>
                  <a:pt x="1944068" y="1397117"/>
                  <a:pt x="1944068" y="1394384"/>
                  <a:pt x="1942628" y="1391576"/>
                </a:cubicBezTo>
                <a:lnTo>
                  <a:pt x="1932997" y="1380637"/>
                </a:lnTo>
                <a:lnTo>
                  <a:pt x="1937241" y="1376501"/>
                </a:lnTo>
                <a:cubicBezTo>
                  <a:pt x="1939031" y="1375961"/>
                  <a:pt x="1941190" y="1376681"/>
                  <a:pt x="1944068" y="1379559"/>
                </a:cubicBezTo>
                <a:cubicBezTo>
                  <a:pt x="1944068" y="1368622"/>
                  <a:pt x="1932555" y="1368622"/>
                  <a:pt x="1932555" y="1357108"/>
                </a:cubicBezTo>
                <a:cubicBezTo>
                  <a:pt x="1921041" y="1357108"/>
                  <a:pt x="1932555" y="1368622"/>
                  <a:pt x="1921041" y="1368622"/>
                </a:cubicBezTo>
                <a:cubicBezTo>
                  <a:pt x="1932555" y="1345595"/>
                  <a:pt x="1898589" y="1368622"/>
                  <a:pt x="1898589" y="1357108"/>
                </a:cubicBezTo>
                <a:lnTo>
                  <a:pt x="1887076" y="1368622"/>
                </a:lnTo>
                <a:lnTo>
                  <a:pt x="1875563" y="1368622"/>
                </a:lnTo>
                <a:cubicBezTo>
                  <a:pt x="1875562" y="1357108"/>
                  <a:pt x="1875562" y="1357108"/>
                  <a:pt x="1887076" y="1357108"/>
                </a:cubicBezTo>
                <a:cubicBezTo>
                  <a:pt x="1887076" y="1345594"/>
                  <a:pt x="1864625" y="1334656"/>
                  <a:pt x="1853111" y="1323143"/>
                </a:cubicBezTo>
                <a:cubicBezTo>
                  <a:pt x="1864625" y="1334081"/>
                  <a:pt x="1864625" y="1345594"/>
                  <a:pt x="1853112" y="1345595"/>
                </a:cubicBezTo>
                <a:cubicBezTo>
                  <a:pt x="1853111" y="1357108"/>
                  <a:pt x="1853111" y="1357108"/>
                  <a:pt x="1864625" y="1357108"/>
                </a:cubicBezTo>
                <a:cubicBezTo>
                  <a:pt x="1864624" y="1346169"/>
                  <a:pt x="1864624" y="1346169"/>
                  <a:pt x="1864625" y="1334656"/>
                </a:cubicBezTo>
                <a:cubicBezTo>
                  <a:pt x="1864624" y="1346169"/>
                  <a:pt x="1876139" y="1357108"/>
                  <a:pt x="1864624" y="1368622"/>
                </a:cubicBezTo>
                <a:cubicBezTo>
                  <a:pt x="1876138" y="1368622"/>
                  <a:pt x="1876139" y="1380135"/>
                  <a:pt x="1864625" y="1380135"/>
                </a:cubicBezTo>
                <a:cubicBezTo>
                  <a:pt x="1875563" y="1391648"/>
                  <a:pt x="1887076" y="1402587"/>
                  <a:pt x="1887076" y="1414100"/>
                </a:cubicBezTo>
                <a:cubicBezTo>
                  <a:pt x="1875563" y="1414100"/>
                  <a:pt x="1875563" y="1414100"/>
                  <a:pt x="1875563" y="1414100"/>
                </a:cubicBezTo>
                <a:cubicBezTo>
                  <a:pt x="1875563" y="1419569"/>
                  <a:pt x="1875563" y="1425182"/>
                  <a:pt x="1877002" y="1429428"/>
                </a:cubicBezTo>
                <a:lnTo>
                  <a:pt x="1886654" y="1436254"/>
                </a:lnTo>
                <a:lnTo>
                  <a:pt x="1886501" y="1436552"/>
                </a:lnTo>
                <a:cubicBezTo>
                  <a:pt x="1886501" y="1448066"/>
                  <a:pt x="1886501" y="1448066"/>
                  <a:pt x="1886501" y="1448066"/>
                </a:cubicBezTo>
                <a:cubicBezTo>
                  <a:pt x="1886501" y="1425038"/>
                  <a:pt x="1908951" y="1448065"/>
                  <a:pt x="1920465" y="1436552"/>
                </a:cubicBezTo>
                <a:cubicBezTo>
                  <a:pt x="1931979" y="1459003"/>
                  <a:pt x="1920465" y="1469941"/>
                  <a:pt x="1920465" y="1481455"/>
                </a:cubicBezTo>
                <a:cubicBezTo>
                  <a:pt x="1925934" y="1481455"/>
                  <a:pt x="1928669" y="1478577"/>
                  <a:pt x="1931476" y="1475699"/>
                </a:cubicBezTo>
                <a:lnTo>
                  <a:pt x="1935566" y="1473641"/>
                </a:lnTo>
                <a:lnTo>
                  <a:pt x="1928885" y="1483830"/>
                </a:lnTo>
                <a:cubicBezTo>
                  <a:pt x="1924639" y="1489515"/>
                  <a:pt x="1919026" y="1492393"/>
                  <a:pt x="1907801" y="1486636"/>
                </a:cubicBezTo>
                <a:lnTo>
                  <a:pt x="1907801" y="1475698"/>
                </a:lnTo>
                <a:lnTo>
                  <a:pt x="1907801" y="1475698"/>
                </a:lnTo>
                <a:lnTo>
                  <a:pt x="1907801" y="1464184"/>
                </a:lnTo>
                <a:cubicBezTo>
                  <a:pt x="1907801" y="1469941"/>
                  <a:pt x="1907800" y="1472820"/>
                  <a:pt x="1907801" y="1475626"/>
                </a:cubicBezTo>
                <a:lnTo>
                  <a:pt x="1907801" y="1475698"/>
                </a:lnTo>
                <a:lnTo>
                  <a:pt x="1901297" y="1472460"/>
                </a:lnTo>
                <a:cubicBezTo>
                  <a:pt x="1896143" y="1473539"/>
                  <a:pt x="1893984" y="1484333"/>
                  <a:pt x="1885349" y="1475698"/>
                </a:cubicBezTo>
                <a:lnTo>
                  <a:pt x="1889794" y="1467918"/>
                </a:lnTo>
                <a:lnTo>
                  <a:pt x="1896935" y="1464185"/>
                </a:lnTo>
                <a:cubicBezTo>
                  <a:pt x="1899741" y="1461306"/>
                  <a:pt x="1902619" y="1458428"/>
                  <a:pt x="1908377" y="1458428"/>
                </a:cubicBezTo>
                <a:cubicBezTo>
                  <a:pt x="1897439" y="1458428"/>
                  <a:pt x="1908377" y="1447489"/>
                  <a:pt x="1897439" y="1446914"/>
                </a:cubicBezTo>
                <a:cubicBezTo>
                  <a:pt x="1897439" y="1452671"/>
                  <a:pt x="1894561" y="1452671"/>
                  <a:pt x="1891682" y="1452671"/>
                </a:cubicBezTo>
                <a:lnTo>
                  <a:pt x="1887422" y="1456930"/>
                </a:lnTo>
                <a:lnTo>
                  <a:pt x="1875563" y="1454110"/>
                </a:lnTo>
                <a:cubicBezTo>
                  <a:pt x="1865632" y="1452671"/>
                  <a:pt x="1857141" y="1452671"/>
                  <a:pt x="1862898" y="1452671"/>
                </a:cubicBezTo>
                <a:cubicBezTo>
                  <a:pt x="1851384" y="1452671"/>
                  <a:pt x="1851384" y="1475698"/>
                  <a:pt x="1828932" y="1464184"/>
                </a:cubicBezTo>
                <a:cubicBezTo>
                  <a:pt x="1828932" y="1486636"/>
                  <a:pt x="1828932" y="1486636"/>
                  <a:pt x="1840446" y="1498149"/>
                </a:cubicBezTo>
                <a:cubicBezTo>
                  <a:pt x="1851960" y="1498150"/>
                  <a:pt x="1840447" y="1486636"/>
                  <a:pt x="1840447" y="1486636"/>
                </a:cubicBezTo>
                <a:cubicBezTo>
                  <a:pt x="1851960" y="1486636"/>
                  <a:pt x="1851960" y="1486636"/>
                  <a:pt x="1851960" y="1486636"/>
                </a:cubicBezTo>
                <a:cubicBezTo>
                  <a:pt x="1863474" y="1486636"/>
                  <a:pt x="1863473" y="1509087"/>
                  <a:pt x="1863473" y="1520601"/>
                </a:cubicBezTo>
                <a:cubicBezTo>
                  <a:pt x="1829509" y="1520601"/>
                  <a:pt x="1851960" y="1520601"/>
                  <a:pt x="1817995" y="1520601"/>
                </a:cubicBezTo>
                <a:cubicBezTo>
                  <a:pt x="1817994" y="1509663"/>
                  <a:pt x="1817994" y="1509663"/>
                  <a:pt x="1806481" y="1498150"/>
                </a:cubicBezTo>
                <a:cubicBezTo>
                  <a:pt x="1806481" y="1509088"/>
                  <a:pt x="1806481" y="1509088"/>
                  <a:pt x="1794968" y="1520601"/>
                </a:cubicBezTo>
                <a:cubicBezTo>
                  <a:pt x="1789499" y="1520601"/>
                  <a:pt x="1786764" y="1517722"/>
                  <a:pt x="1783958" y="1514845"/>
                </a:cubicBezTo>
                <a:lnTo>
                  <a:pt x="1783846" y="1514788"/>
                </a:lnTo>
                <a:lnTo>
                  <a:pt x="1793528" y="1513405"/>
                </a:lnTo>
                <a:cubicBezTo>
                  <a:pt x="1794968" y="1511966"/>
                  <a:pt x="1794967" y="1509088"/>
                  <a:pt x="1794967" y="1503331"/>
                </a:cubicBezTo>
                <a:cubicBezTo>
                  <a:pt x="1794967" y="1503331"/>
                  <a:pt x="1792088" y="1503331"/>
                  <a:pt x="1789210" y="1504770"/>
                </a:cubicBezTo>
                <a:lnTo>
                  <a:pt x="1783566" y="1514647"/>
                </a:lnTo>
                <a:lnTo>
                  <a:pt x="1772516" y="1509088"/>
                </a:lnTo>
                <a:cubicBezTo>
                  <a:pt x="1761578" y="1509088"/>
                  <a:pt x="1761578" y="1509088"/>
                  <a:pt x="1750064" y="1497573"/>
                </a:cubicBezTo>
                <a:cubicBezTo>
                  <a:pt x="1750065" y="1508512"/>
                  <a:pt x="1738551" y="1508511"/>
                  <a:pt x="1738552" y="1520025"/>
                </a:cubicBezTo>
                <a:cubicBezTo>
                  <a:pt x="1738552" y="1520025"/>
                  <a:pt x="1727037" y="1520026"/>
                  <a:pt x="1727037" y="1531539"/>
                </a:cubicBezTo>
                <a:cubicBezTo>
                  <a:pt x="1727037" y="1531539"/>
                  <a:pt x="1727037" y="1531539"/>
                  <a:pt x="1738552" y="1531539"/>
                </a:cubicBezTo>
                <a:cubicBezTo>
                  <a:pt x="1738552" y="1531539"/>
                  <a:pt x="1727614" y="1531539"/>
                  <a:pt x="1716099" y="1531539"/>
                </a:cubicBezTo>
                <a:lnTo>
                  <a:pt x="1716737" y="1525343"/>
                </a:lnTo>
                <a:lnTo>
                  <a:pt x="1729952" y="1520556"/>
                </a:lnTo>
                <a:cubicBezTo>
                  <a:pt x="1741609" y="1511138"/>
                  <a:pt x="1743876" y="1492249"/>
                  <a:pt x="1727037" y="1491817"/>
                </a:cubicBezTo>
                <a:cubicBezTo>
                  <a:pt x="1735241" y="1508656"/>
                  <a:pt x="1731139" y="1506713"/>
                  <a:pt x="1723718" y="1514161"/>
                </a:cubicBezTo>
                <a:lnTo>
                  <a:pt x="1716892" y="1523843"/>
                </a:lnTo>
                <a:lnTo>
                  <a:pt x="1717296" y="1519917"/>
                </a:lnTo>
                <a:cubicBezTo>
                  <a:pt x="1712898" y="1512470"/>
                  <a:pt x="1695951" y="1514412"/>
                  <a:pt x="1704586" y="1497574"/>
                </a:cubicBezTo>
                <a:cubicBezTo>
                  <a:pt x="1693073" y="1497574"/>
                  <a:pt x="1693073" y="1497574"/>
                  <a:pt x="1693073" y="1497574"/>
                </a:cubicBezTo>
                <a:cubicBezTo>
                  <a:pt x="1681559" y="1497574"/>
                  <a:pt x="1693073" y="1509088"/>
                  <a:pt x="1681559" y="1509088"/>
                </a:cubicBezTo>
                <a:cubicBezTo>
                  <a:pt x="1681558" y="1520601"/>
                  <a:pt x="1693073" y="1497574"/>
                  <a:pt x="1693073" y="1509088"/>
                </a:cubicBezTo>
                <a:cubicBezTo>
                  <a:pt x="1693072" y="1520601"/>
                  <a:pt x="1693073" y="1509088"/>
                  <a:pt x="1693072" y="1520601"/>
                </a:cubicBezTo>
                <a:cubicBezTo>
                  <a:pt x="1704586" y="1520601"/>
                  <a:pt x="1693072" y="1520601"/>
                  <a:pt x="1704586" y="1520601"/>
                </a:cubicBezTo>
                <a:cubicBezTo>
                  <a:pt x="1693648" y="1532114"/>
                  <a:pt x="1693648" y="1520601"/>
                  <a:pt x="1682135" y="1532115"/>
                </a:cubicBezTo>
                <a:cubicBezTo>
                  <a:pt x="1693073" y="1532114"/>
                  <a:pt x="1693072" y="1543628"/>
                  <a:pt x="1704586" y="1543629"/>
                </a:cubicBezTo>
                <a:cubicBezTo>
                  <a:pt x="1693072" y="1543628"/>
                  <a:pt x="1693072" y="1543628"/>
                  <a:pt x="1693072" y="1555142"/>
                </a:cubicBezTo>
                <a:cubicBezTo>
                  <a:pt x="1693072" y="1555142"/>
                  <a:pt x="1693072" y="1543628"/>
                  <a:pt x="1681558" y="1543628"/>
                </a:cubicBezTo>
                <a:lnTo>
                  <a:pt x="1681559" y="1532115"/>
                </a:lnTo>
                <a:cubicBezTo>
                  <a:pt x="1681559" y="1532115"/>
                  <a:pt x="1670045" y="1532114"/>
                  <a:pt x="1670045" y="1520601"/>
                </a:cubicBezTo>
                <a:cubicBezTo>
                  <a:pt x="1670045" y="1520601"/>
                  <a:pt x="1670045" y="1520601"/>
                  <a:pt x="1658532" y="1532115"/>
                </a:cubicBezTo>
                <a:cubicBezTo>
                  <a:pt x="1681559" y="1532115"/>
                  <a:pt x="1681558" y="1565504"/>
                  <a:pt x="1670045" y="1577017"/>
                </a:cubicBezTo>
                <a:cubicBezTo>
                  <a:pt x="1659107" y="1577017"/>
                  <a:pt x="1647594" y="1577017"/>
                  <a:pt x="1647593" y="1565504"/>
                </a:cubicBezTo>
                <a:cubicBezTo>
                  <a:pt x="1659107" y="1565504"/>
                  <a:pt x="1659107" y="1565504"/>
                  <a:pt x="1659107" y="1565504"/>
                </a:cubicBezTo>
                <a:cubicBezTo>
                  <a:pt x="1664576" y="1554278"/>
                  <a:pt x="1664576" y="1548665"/>
                  <a:pt x="1661769" y="1543052"/>
                </a:cubicBezTo>
                <a:lnTo>
                  <a:pt x="1648133" y="1521455"/>
                </a:lnTo>
                <a:lnTo>
                  <a:pt x="1651336" y="1509016"/>
                </a:lnTo>
                <a:cubicBezTo>
                  <a:pt x="1652775" y="1503331"/>
                  <a:pt x="1652775" y="1497574"/>
                  <a:pt x="1647019" y="1491817"/>
                </a:cubicBezTo>
                <a:cubicBezTo>
                  <a:pt x="1647019" y="1500453"/>
                  <a:pt x="1640542" y="1521717"/>
                  <a:pt x="1642161" y="1526952"/>
                </a:cubicBezTo>
                <a:lnTo>
                  <a:pt x="1644253" y="1526448"/>
                </a:lnTo>
                <a:lnTo>
                  <a:pt x="1641837" y="1530675"/>
                </a:lnTo>
                <a:cubicBezTo>
                  <a:pt x="1638958" y="1532114"/>
                  <a:pt x="1636080" y="1532114"/>
                  <a:pt x="1636080" y="1532114"/>
                </a:cubicBezTo>
                <a:cubicBezTo>
                  <a:pt x="1624566" y="1532114"/>
                  <a:pt x="1636081" y="1555142"/>
                  <a:pt x="1624566" y="1543628"/>
                </a:cubicBezTo>
                <a:cubicBezTo>
                  <a:pt x="1624567" y="1532690"/>
                  <a:pt x="1613053" y="1521178"/>
                  <a:pt x="1624566" y="1521177"/>
                </a:cubicBezTo>
                <a:cubicBezTo>
                  <a:pt x="1636080" y="1510239"/>
                  <a:pt x="1624566" y="1510239"/>
                  <a:pt x="1624566" y="1498725"/>
                </a:cubicBezTo>
                <a:lnTo>
                  <a:pt x="1624566" y="1510239"/>
                </a:lnTo>
                <a:cubicBezTo>
                  <a:pt x="1613052" y="1510239"/>
                  <a:pt x="1601540" y="1499301"/>
                  <a:pt x="1613053" y="1521753"/>
                </a:cubicBezTo>
                <a:cubicBezTo>
                  <a:pt x="1601539" y="1510239"/>
                  <a:pt x="1601539" y="1510239"/>
                  <a:pt x="1601539" y="1510239"/>
                </a:cubicBezTo>
                <a:cubicBezTo>
                  <a:pt x="1590602" y="1532691"/>
                  <a:pt x="1590601" y="1555142"/>
                  <a:pt x="1613053" y="1555142"/>
                </a:cubicBezTo>
                <a:cubicBezTo>
                  <a:pt x="1613053" y="1566080"/>
                  <a:pt x="1601539" y="1566080"/>
                  <a:pt x="1601540" y="1577593"/>
                </a:cubicBezTo>
                <a:cubicBezTo>
                  <a:pt x="1601540" y="1577593"/>
                  <a:pt x="1601540" y="1577593"/>
                  <a:pt x="1590026" y="1577594"/>
                </a:cubicBezTo>
                <a:cubicBezTo>
                  <a:pt x="1613053" y="1566080"/>
                  <a:pt x="1579087" y="1554567"/>
                  <a:pt x="1567574" y="1566080"/>
                </a:cubicBezTo>
                <a:cubicBezTo>
                  <a:pt x="1567574" y="1577593"/>
                  <a:pt x="1567574" y="1577593"/>
                  <a:pt x="1567574" y="1577593"/>
                </a:cubicBezTo>
                <a:cubicBezTo>
                  <a:pt x="1578512" y="1577593"/>
                  <a:pt x="1578512" y="1577593"/>
                  <a:pt x="1590025" y="1589106"/>
                </a:cubicBezTo>
                <a:cubicBezTo>
                  <a:pt x="1590025" y="1600044"/>
                  <a:pt x="1601539" y="1600044"/>
                  <a:pt x="1590025" y="1611558"/>
                </a:cubicBezTo>
                <a:lnTo>
                  <a:pt x="1589079" y="1611208"/>
                </a:lnTo>
                <a:lnTo>
                  <a:pt x="1586787" y="1607051"/>
                </a:lnTo>
                <a:cubicBezTo>
                  <a:pt x="1586427" y="1605081"/>
                  <a:pt x="1587147" y="1602922"/>
                  <a:pt x="1590025" y="1600044"/>
                </a:cubicBezTo>
                <a:cubicBezTo>
                  <a:pt x="1590025" y="1600044"/>
                  <a:pt x="1583549" y="1606521"/>
                  <a:pt x="1585168" y="1609759"/>
                </a:cubicBezTo>
                <a:lnTo>
                  <a:pt x="1589079" y="1611208"/>
                </a:lnTo>
                <a:lnTo>
                  <a:pt x="1590026" y="1612925"/>
                </a:lnTo>
                <a:cubicBezTo>
                  <a:pt x="1592905" y="1617171"/>
                  <a:pt x="1595783" y="1622784"/>
                  <a:pt x="1590026" y="1634010"/>
                </a:cubicBezTo>
                <a:cubicBezTo>
                  <a:pt x="1601539" y="1634010"/>
                  <a:pt x="1601540" y="1623072"/>
                  <a:pt x="1601539" y="1611558"/>
                </a:cubicBezTo>
                <a:cubicBezTo>
                  <a:pt x="1601540" y="1623072"/>
                  <a:pt x="1613053" y="1623072"/>
                  <a:pt x="1613052" y="1611558"/>
                </a:cubicBezTo>
                <a:lnTo>
                  <a:pt x="1613053" y="1623072"/>
                </a:lnTo>
                <a:lnTo>
                  <a:pt x="1624566" y="1623072"/>
                </a:lnTo>
                <a:cubicBezTo>
                  <a:pt x="1636081" y="1612134"/>
                  <a:pt x="1613628" y="1646099"/>
                  <a:pt x="1636081" y="1634585"/>
                </a:cubicBezTo>
                <a:cubicBezTo>
                  <a:pt x="1624567" y="1668551"/>
                  <a:pt x="1636080" y="1657037"/>
                  <a:pt x="1624567" y="1668551"/>
                </a:cubicBezTo>
                <a:cubicBezTo>
                  <a:pt x="1613053" y="1657612"/>
                  <a:pt x="1613053" y="1646099"/>
                  <a:pt x="1613053" y="1646099"/>
                </a:cubicBezTo>
                <a:cubicBezTo>
                  <a:pt x="1595782" y="1663369"/>
                  <a:pt x="1591465" y="1661210"/>
                  <a:pt x="1576057" y="1659052"/>
                </a:cubicBezTo>
                <a:lnTo>
                  <a:pt x="1569488" y="1658579"/>
                </a:lnTo>
                <a:lnTo>
                  <a:pt x="1576209" y="1649841"/>
                </a:lnTo>
                <a:cubicBezTo>
                  <a:pt x="1576209" y="1644228"/>
                  <a:pt x="1573331" y="1638615"/>
                  <a:pt x="1567574" y="1638615"/>
                </a:cubicBezTo>
                <a:cubicBezTo>
                  <a:pt x="1567574" y="1638615"/>
                  <a:pt x="1567574" y="1638615"/>
                  <a:pt x="1567574" y="1648087"/>
                </a:cubicBezTo>
                <a:lnTo>
                  <a:pt x="1567575" y="1658441"/>
                </a:lnTo>
                <a:lnTo>
                  <a:pt x="1556060" y="1657612"/>
                </a:lnTo>
                <a:cubicBezTo>
                  <a:pt x="1556060" y="1657612"/>
                  <a:pt x="1556060" y="1657612"/>
                  <a:pt x="1556061" y="1646099"/>
                </a:cubicBezTo>
                <a:cubicBezTo>
                  <a:pt x="1579088" y="1646099"/>
                  <a:pt x="1556061" y="1635161"/>
                  <a:pt x="1567574" y="1623648"/>
                </a:cubicBezTo>
                <a:cubicBezTo>
                  <a:pt x="1567574" y="1612709"/>
                  <a:pt x="1556061" y="1623647"/>
                  <a:pt x="1556060" y="1601196"/>
                </a:cubicBezTo>
                <a:cubicBezTo>
                  <a:pt x="1544546" y="1601196"/>
                  <a:pt x="1544547" y="1612710"/>
                  <a:pt x="1544547" y="1612710"/>
                </a:cubicBezTo>
                <a:cubicBezTo>
                  <a:pt x="1533033" y="1624223"/>
                  <a:pt x="1533033" y="1612709"/>
                  <a:pt x="1533033" y="1612709"/>
                </a:cubicBezTo>
                <a:cubicBezTo>
                  <a:pt x="1521519" y="1601196"/>
                  <a:pt x="1533033" y="1590258"/>
                  <a:pt x="1533033" y="1578745"/>
                </a:cubicBezTo>
                <a:cubicBezTo>
                  <a:pt x="1521520" y="1589683"/>
                  <a:pt x="1521520" y="1589683"/>
                  <a:pt x="1521519" y="1601196"/>
                </a:cubicBezTo>
                <a:cubicBezTo>
                  <a:pt x="1487555" y="1601196"/>
                  <a:pt x="1499068" y="1635161"/>
                  <a:pt x="1487555" y="1657612"/>
                </a:cubicBezTo>
                <a:cubicBezTo>
                  <a:pt x="1476042" y="1657612"/>
                  <a:pt x="1476042" y="1646098"/>
                  <a:pt x="1487555" y="1646099"/>
                </a:cubicBezTo>
                <a:cubicBezTo>
                  <a:pt x="1487555" y="1634586"/>
                  <a:pt x="1476042" y="1634586"/>
                  <a:pt x="1476042" y="1634586"/>
                </a:cubicBezTo>
                <a:lnTo>
                  <a:pt x="1476042" y="1646098"/>
                </a:lnTo>
                <a:cubicBezTo>
                  <a:pt x="1464528" y="1646099"/>
                  <a:pt x="1476042" y="1634586"/>
                  <a:pt x="1464527" y="1634585"/>
                </a:cubicBezTo>
                <a:cubicBezTo>
                  <a:pt x="1475465" y="1634585"/>
                  <a:pt x="1486979" y="1623072"/>
                  <a:pt x="1486979" y="1623072"/>
                </a:cubicBezTo>
                <a:cubicBezTo>
                  <a:pt x="1486978" y="1611558"/>
                  <a:pt x="1486979" y="1600621"/>
                  <a:pt x="1486979" y="1589107"/>
                </a:cubicBezTo>
                <a:cubicBezTo>
                  <a:pt x="1486979" y="1589107"/>
                  <a:pt x="1486979" y="1589107"/>
                  <a:pt x="1475465" y="1589106"/>
                </a:cubicBezTo>
                <a:cubicBezTo>
                  <a:pt x="1486979" y="1600045"/>
                  <a:pt x="1463951" y="1600044"/>
                  <a:pt x="1475465" y="1611558"/>
                </a:cubicBezTo>
                <a:cubicBezTo>
                  <a:pt x="1464527" y="1611558"/>
                  <a:pt x="1453014" y="1589107"/>
                  <a:pt x="1453015" y="1577593"/>
                </a:cubicBezTo>
                <a:lnTo>
                  <a:pt x="1441102" y="1586151"/>
                </a:lnTo>
                <a:lnTo>
                  <a:pt x="1433441" y="1567447"/>
                </a:lnTo>
                <a:cubicBezTo>
                  <a:pt x="1433441" y="1563202"/>
                  <a:pt x="1436320" y="1560323"/>
                  <a:pt x="1442077" y="1554566"/>
                </a:cubicBezTo>
                <a:cubicBezTo>
                  <a:pt x="1430563" y="1543629"/>
                  <a:pt x="1430563" y="1532114"/>
                  <a:pt x="1430563" y="1509663"/>
                </a:cubicBezTo>
                <a:lnTo>
                  <a:pt x="1424034" y="1512275"/>
                </a:lnTo>
                <a:lnTo>
                  <a:pt x="1420200" y="1503331"/>
                </a:lnTo>
                <a:cubicBezTo>
                  <a:pt x="1408687" y="1503331"/>
                  <a:pt x="1408687" y="1503331"/>
                  <a:pt x="1408687" y="1503331"/>
                </a:cubicBezTo>
                <a:cubicBezTo>
                  <a:pt x="1420200" y="1503331"/>
                  <a:pt x="1420200" y="1514844"/>
                  <a:pt x="1408687" y="1514844"/>
                </a:cubicBezTo>
                <a:lnTo>
                  <a:pt x="1419783" y="1514844"/>
                </a:lnTo>
                <a:lnTo>
                  <a:pt x="1413580" y="1519738"/>
                </a:lnTo>
                <a:cubicBezTo>
                  <a:pt x="1407968" y="1524056"/>
                  <a:pt x="1402354" y="1526934"/>
                  <a:pt x="1396597" y="1521177"/>
                </a:cubicBezTo>
                <a:cubicBezTo>
                  <a:pt x="1396597" y="1532691"/>
                  <a:pt x="1408112" y="1532691"/>
                  <a:pt x="1408112" y="1532691"/>
                </a:cubicBezTo>
                <a:cubicBezTo>
                  <a:pt x="1408111" y="1544204"/>
                  <a:pt x="1408111" y="1544204"/>
                  <a:pt x="1408111" y="1544204"/>
                </a:cubicBezTo>
                <a:cubicBezTo>
                  <a:pt x="1408111" y="1544204"/>
                  <a:pt x="1408111" y="1544204"/>
                  <a:pt x="1409551" y="1544204"/>
                </a:cubicBezTo>
                <a:lnTo>
                  <a:pt x="1412769" y="1544203"/>
                </a:lnTo>
                <a:lnTo>
                  <a:pt x="1413653" y="1545859"/>
                </a:lnTo>
                <a:cubicBezTo>
                  <a:pt x="1416459" y="1550105"/>
                  <a:pt x="1419338" y="1555718"/>
                  <a:pt x="1408112" y="1555717"/>
                </a:cubicBezTo>
                <a:cubicBezTo>
                  <a:pt x="1408111" y="1567231"/>
                  <a:pt x="1419625" y="1555717"/>
                  <a:pt x="1419625" y="1567231"/>
                </a:cubicBezTo>
                <a:cubicBezTo>
                  <a:pt x="1408111" y="1578169"/>
                  <a:pt x="1419625" y="1578169"/>
                  <a:pt x="1419624" y="1589682"/>
                </a:cubicBezTo>
                <a:cubicBezTo>
                  <a:pt x="1397174" y="1589683"/>
                  <a:pt x="1397174" y="1601196"/>
                  <a:pt x="1385659" y="1601196"/>
                </a:cubicBezTo>
                <a:cubicBezTo>
                  <a:pt x="1385659" y="1623648"/>
                  <a:pt x="1363208" y="1623648"/>
                  <a:pt x="1363208" y="1635161"/>
                </a:cubicBezTo>
                <a:cubicBezTo>
                  <a:pt x="1351695" y="1635161"/>
                  <a:pt x="1363208" y="1624223"/>
                  <a:pt x="1363208" y="1612709"/>
                </a:cubicBezTo>
                <a:cubicBezTo>
                  <a:pt x="1385659" y="1612710"/>
                  <a:pt x="1374721" y="1579320"/>
                  <a:pt x="1363208" y="1567807"/>
                </a:cubicBezTo>
                <a:cubicBezTo>
                  <a:pt x="1363208" y="1556293"/>
                  <a:pt x="1374721" y="1556293"/>
                  <a:pt x="1374721" y="1533841"/>
                </a:cubicBezTo>
                <a:lnTo>
                  <a:pt x="1352271" y="1545355"/>
                </a:lnTo>
                <a:cubicBezTo>
                  <a:pt x="1352271" y="1545355"/>
                  <a:pt x="1329819" y="1556869"/>
                  <a:pt x="1329818" y="1545355"/>
                </a:cubicBezTo>
                <a:cubicBezTo>
                  <a:pt x="1341333" y="1556869"/>
                  <a:pt x="1329819" y="1567807"/>
                  <a:pt x="1329818" y="1579320"/>
                </a:cubicBezTo>
                <a:cubicBezTo>
                  <a:pt x="1318305" y="1579320"/>
                  <a:pt x="1329819" y="1556869"/>
                  <a:pt x="1318305" y="1556868"/>
                </a:cubicBezTo>
                <a:lnTo>
                  <a:pt x="1318306" y="1568382"/>
                </a:lnTo>
                <a:cubicBezTo>
                  <a:pt x="1318306" y="1568382"/>
                  <a:pt x="1318305" y="1601772"/>
                  <a:pt x="1306791" y="1635737"/>
                </a:cubicBezTo>
                <a:cubicBezTo>
                  <a:pt x="1318305" y="1635737"/>
                  <a:pt x="1306792" y="1624224"/>
                  <a:pt x="1318305" y="1624223"/>
                </a:cubicBezTo>
                <a:cubicBezTo>
                  <a:pt x="1318305" y="1624223"/>
                  <a:pt x="1318305" y="1624223"/>
                  <a:pt x="1318305" y="1635737"/>
                </a:cubicBezTo>
                <a:lnTo>
                  <a:pt x="1329818" y="1635737"/>
                </a:lnTo>
                <a:lnTo>
                  <a:pt x="1329819" y="1624224"/>
                </a:lnTo>
                <a:cubicBezTo>
                  <a:pt x="1352846" y="1624224"/>
                  <a:pt x="1341333" y="1635737"/>
                  <a:pt x="1341333" y="1635737"/>
                </a:cubicBezTo>
                <a:cubicBezTo>
                  <a:pt x="1341333" y="1647250"/>
                  <a:pt x="1352846" y="1624224"/>
                  <a:pt x="1352846" y="1635737"/>
                </a:cubicBezTo>
                <a:cubicBezTo>
                  <a:pt x="1352845" y="1647250"/>
                  <a:pt x="1329819" y="1647250"/>
                  <a:pt x="1341333" y="1669702"/>
                </a:cubicBezTo>
                <a:lnTo>
                  <a:pt x="1352846" y="1658188"/>
                </a:lnTo>
                <a:cubicBezTo>
                  <a:pt x="1341908" y="1658189"/>
                  <a:pt x="1352845" y="1647250"/>
                  <a:pt x="1364360" y="1635737"/>
                </a:cubicBezTo>
                <a:cubicBezTo>
                  <a:pt x="1364360" y="1646675"/>
                  <a:pt x="1364359" y="1658188"/>
                  <a:pt x="1375873" y="1658188"/>
                </a:cubicBezTo>
                <a:cubicBezTo>
                  <a:pt x="1375873" y="1669126"/>
                  <a:pt x="1375873" y="1669126"/>
                  <a:pt x="1375873" y="1680640"/>
                </a:cubicBezTo>
                <a:cubicBezTo>
                  <a:pt x="1375873" y="1692153"/>
                  <a:pt x="1375873" y="1692153"/>
                  <a:pt x="1375873" y="1692153"/>
                </a:cubicBezTo>
                <a:cubicBezTo>
                  <a:pt x="1386812" y="1680640"/>
                  <a:pt x="1398326" y="1680640"/>
                  <a:pt x="1398325" y="1658188"/>
                </a:cubicBezTo>
                <a:cubicBezTo>
                  <a:pt x="1386811" y="1658188"/>
                  <a:pt x="1398325" y="1669702"/>
                  <a:pt x="1386812" y="1669702"/>
                </a:cubicBezTo>
                <a:lnTo>
                  <a:pt x="1386811" y="1658188"/>
                </a:lnTo>
                <a:lnTo>
                  <a:pt x="1393719" y="1658188"/>
                </a:lnTo>
                <a:cubicBezTo>
                  <a:pt x="1397892" y="1658188"/>
                  <a:pt x="1403505" y="1658188"/>
                  <a:pt x="1409262" y="1658188"/>
                </a:cubicBezTo>
                <a:cubicBezTo>
                  <a:pt x="1409262" y="1669701"/>
                  <a:pt x="1397749" y="1669702"/>
                  <a:pt x="1409262" y="1669701"/>
                </a:cubicBezTo>
                <a:cubicBezTo>
                  <a:pt x="1386811" y="1692153"/>
                  <a:pt x="1409262" y="1703091"/>
                  <a:pt x="1409262" y="1714605"/>
                </a:cubicBezTo>
                <a:cubicBezTo>
                  <a:pt x="1409262" y="1726118"/>
                  <a:pt x="1409262" y="1726118"/>
                  <a:pt x="1420775" y="1726119"/>
                </a:cubicBezTo>
                <a:cubicBezTo>
                  <a:pt x="1420776" y="1737632"/>
                  <a:pt x="1420776" y="1737632"/>
                  <a:pt x="1409262" y="1737632"/>
                </a:cubicBezTo>
                <a:cubicBezTo>
                  <a:pt x="1409262" y="1749146"/>
                  <a:pt x="1431713" y="1737632"/>
                  <a:pt x="1443228" y="1749146"/>
                </a:cubicBezTo>
                <a:cubicBezTo>
                  <a:pt x="1431713" y="1749146"/>
                  <a:pt x="1431714" y="1760660"/>
                  <a:pt x="1431714" y="1760660"/>
                </a:cubicBezTo>
                <a:cubicBezTo>
                  <a:pt x="1423079" y="1752025"/>
                  <a:pt x="1414443" y="1743389"/>
                  <a:pt x="1401193" y="1744468"/>
                </a:cubicBezTo>
                <a:lnTo>
                  <a:pt x="1386234" y="1749146"/>
                </a:lnTo>
                <a:lnTo>
                  <a:pt x="1386234" y="1749146"/>
                </a:lnTo>
                <a:cubicBezTo>
                  <a:pt x="1386235" y="1746268"/>
                  <a:pt x="1386234" y="1743389"/>
                  <a:pt x="1386234" y="1749146"/>
                </a:cubicBezTo>
                <a:cubicBezTo>
                  <a:pt x="1374721" y="1737632"/>
                  <a:pt x="1397749" y="1749146"/>
                  <a:pt x="1386234" y="1737632"/>
                </a:cubicBezTo>
                <a:cubicBezTo>
                  <a:pt x="1386235" y="1726119"/>
                  <a:pt x="1374721" y="1737632"/>
                  <a:pt x="1374721" y="1737632"/>
                </a:cubicBezTo>
                <a:cubicBezTo>
                  <a:pt x="1374722" y="1726694"/>
                  <a:pt x="1386234" y="1726694"/>
                  <a:pt x="1386235" y="1715181"/>
                </a:cubicBezTo>
                <a:cubicBezTo>
                  <a:pt x="1374722" y="1726694"/>
                  <a:pt x="1374722" y="1726694"/>
                  <a:pt x="1374722" y="1726694"/>
                </a:cubicBezTo>
                <a:cubicBezTo>
                  <a:pt x="1374722" y="1726694"/>
                  <a:pt x="1374722" y="1726694"/>
                  <a:pt x="1374721" y="1725255"/>
                </a:cubicBezTo>
                <a:lnTo>
                  <a:pt x="1374721" y="1716116"/>
                </a:lnTo>
                <a:lnTo>
                  <a:pt x="1374721" y="1716044"/>
                </a:lnTo>
                <a:cubicBezTo>
                  <a:pt x="1374721" y="1714605"/>
                  <a:pt x="1374721" y="1711726"/>
                  <a:pt x="1374721" y="1705969"/>
                </a:cubicBezTo>
                <a:cubicBezTo>
                  <a:pt x="1374721" y="1705969"/>
                  <a:pt x="1363208" y="1705969"/>
                  <a:pt x="1363208" y="1717484"/>
                </a:cubicBezTo>
                <a:lnTo>
                  <a:pt x="1373012" y="1717483"/>
                </a:lnTo>
                <a:lnTo>
                  <a:pt x="1364826" y="1728511"/>
                </a:lnTo>
                <a:cubicBezTo>
                  <a:pt x="1361049" y="1739036"/>
                  <a:pt x="1371843" y="1743246"/>
                  <a:pt x="1363208" y="1760084"/>
                </a:cubicBezTo>
                <a:cubicBezTo>
                  <a:pt x="1374146" y="1771597"/>
                  <a:pt x="1385659" y="1771598"/>
                  <a:pt x="1385660" y="1760084"/>
                </a:cubicBezTo>
                <a:cubicBezTo>
                  <a:pt x="1397173" y="1771597"/>
                  <a:pt x="1397173" y="1782535"/>
                  <a:pt x="1385659" y="1794049"/>
                </a:cubicBezTo>
                <a:cubicBezTo>
                  <a:pt x="1397173" y="1805562"/>
                  <a:pt x="1408112" y="1794049"/>
                  <a:pt x="1419625" y="1805562"/>
                </a:cubicBezTo>
                <a:cubicBezTo>
                  <a:pt x="1431138" y="1805562"/>
                  <a:pt x="1419624" y="1794048"/>
                  <a:pt x="1431138" y="1794049"/>
                </a:cubicBezTo>
                <a:cubicBezTo>
                  <a:pt x="1431138" y="1804987"/>
                  <a:pt x="1442651" y="1804986"/>
                  <a:pt x="1431139" y="1816500"/>
                </a:cubicBezTo>
                <a:cubicBezTo>
                  <a:pt x="1442651" y="1828013"/>
                  <a:pt x="1442652" y="1805562"/>
                  <a:pt x="1442651" y="1828013"/>
                </a:cubicBezTo>
                <a:cubicBezTo>
                  <a:pt x="1431138" y="1828013"/>
                  <a:pt x="1420200" y="1828014"/>
                  <a:pt x="1408687" y="1828014"/>
                </a:cubicBezTo>
                <a:cubicBezTo>
                  <a:pt x="1408687" y="1816500"/>
                  <a:pt x="1420200" y="1828014"/>
                  <a:pt x="1420200" y="1816501"/>
                </a:cubicBezTo>
                <a:cubicBezTo>
                  <a:pt x="1420200" y="1816501"/>
                  <a:pt x="1397173" y="1828013"/>
                  <a:pt x="1408687" y="1828014"/>
                </a:cubicBezTo>
                <a:cubicBezTo>
                  <a:pt x="1397749" y="1839528"/>
                  <a:pt x="1397749" y="1828014"/>
                  <a:pt x="1386234" y="1828013"/>
                </a:cubicBezTo>
                <a:cubicBezTo>
                  <a:pt x="1386234" y="1816500"/>
                  <a:pt x="1386234" y="1816500"/>
                  <a:pt x="1397749" y="1816500"/>
                </a:cubicBezTo>
                <a:cubicBezTo>
                  <a:pt x="1391991" y="1816500"/>
                  <a:pt x="1386379" y="1813766"/>
                  <a:pt x="1380766" y="1809592"/>
                </a:cubicBezTo>
                <a:lnTo>
                  <a:pt x="1364742" y="1794926"/>
                </a:lnTo>
                <a:lnTo>
                  <a:pt x="1374721" y="1796352"/>
                </a:lnTo>
                <a:cubicBezTo>
                  <a:pt x="1363784" y="1784838"/>
                  <a:pt x="1386234" y="1784838"/>
                  <a:pt x="1386234" y="1784838"/>
                </a:cubicBezTo>
                <a:lnTo>
                  <a:pt x="1386234" y="1773324"/>
                </a:lnTo>
                <a:cubicBezTo>
                  <a:pt x="1386234" y="1784838"/>
                  <a:pt x="1374722" y="1773325"/>
                  <a:pt x="1374722" y="1773325"/>
                </a:cubicBezTo>
                <a:cubicBezTo>
                  <a:pt x="1374721" y="1784837"/>
                  <a:pt x="1363208" y="1784838"/>
                  <a:pt x="1363208" y="1784838"/>
                </a:cubicBezTo>
                <a:lnTo>
                  <a:pt x="1364635" y="1794828"/>
                </a:lnTo>
                <a:lnTo>
                  <a:pt x="1363784" y="1794049"/>
                </a:lnTo>
                <a:lnTo>
                  <a:pt x="1363784" y="1805562"/>
                </a:lnTo>
                <a:cubicBezTo>
                  <a:pt x="1352846" y="1805562"/>
                  <a:pt x="1352846" y="1794049"/>
                  <a:pt x="1341332" y="1794049"/>
                </a:cubicBezTo>
                <a:cubicBezTo>
                  <a:pt x="1352846" y="1828013"/>
                  <a:pt x="1375298" y="1805562"/>
                  <a:pt x="1341332" y="1828013"/>
                </a:cubicBezTo>
                <a:cubicBezTo>
                  <a:pt x="1341332" y="1828013"/>
                  <a:pt x="1341333" y="1817075"/>
                  <a:pt x="1341333" y="1805562"/>
                </a:cubicBezTo>
                <a:cubicBezTo>
                  <a:pt x="1341333" y="1805562"/>
                  <a:pt x="1329818" y="1817076"/>
                  <a:pt x="1329818" y="1805562"/>
                </a:cubicBezTo>
                <a:lnTo>
                  <a:pt x="1318306" y="1817076"/>
                </a:lnTo>
                <a:cubicBezTo>
                  <a:pt x="1341333" y="1805562"/>
                  <a:pt x="1307368" y="1839528"/>
                  <a:pt x="1329819" y="1839528"/>
                </a:cubicBezTo>
                <a:cubicBezTo>
                  <a:pt x="1329818" y="1828014"/>
                  <a:pt x="1341333" y="1851041"/>
                  <a:pt x="1341332" y="1839528"/>
                </a:cubicBezTo>
                <a:cubicBezTo>
                  <a:pt x="1364360" y="1851041"/>
                  <a:pt x="1364360" y="1851041"/>
                  <a:pt x="1386812" y="1851041"/>
                </a:cubicBezTo>
                <a:cubicBezTo>
                  <a:pt x="1386811" y="1839528"/>
                  <a:pt x="1375874" y="1851041"/>
                  <a:pt x="1364359" y="1839528"/>
                </a:cubicBezTo>
                <a:cubicBezTo>
                  <a:pt x="1375297" y="1828590"/>
                  <a:pt x="1375297" y="1828590"/>
                  <a:pt x="1386811" y="1817075"/>
                </a:cubicBezTo>
                <a:cubicBezTo>
                  <a:pt x="1386811" y="1828590"/>
                  <a:pt x="1375873" y="1839528"/>
                  <a:pt x="1398325" y="1851041"/>
                </a:cubicBezTo>
                <a:cubicBezTo>
                  <a:pt x="1386812" y="1851041"/>
                  <a:pt x="1386811" y="1873492"/>
                  <a:pt x="1386811" y="1873492"/>
                </a:cubicBezTo>
                <a:cubicBezTo>
                  <a:pt x="1397749" y="1873493"/>
                  <a:pt x="1386812" y="1885006"/>
                  <a:pt x="1409262" y="1885006"/>
                </a:cubicBezTo>
                <a:cubicBezTo>
                  <a:pt x="1409262" y="1885006"/>
                  <a:pt x="1397749" y="1885006"/>
                  <a:pt x="1409262" y="1873492"/>
                </a:cubicBezTo>
                <a:cubicBezTo>
                  <a:pt x="1409262" y="1885006"/>
                  <a:pt x="1431713" y="1873492"/>
                  <a:pt x="1431713" y="1885006"/>
                </a:cubicBezTo>
                <a:cubicBezTo>
                  <a:pt x="1409262" y="1885006"/>
                  <a:pt x="1409262" y="1896519"/>
                  <a:pt x="1409262" y="1896519"/>
                </a:cubicBezTo>
                <a:cubicBezTo>
                  <a:pt x="1420776" y="1907457"/>
                  <a:pt x="1409262" y="1918971"/>
                  <a:pt x="1409262" y="1918971"/>
                </a:cubicBezTo>
                <a:cubicBezTo>
                  <a:pt x="1409262" y="1918971"/>
                  <a:pt x="1398325" y="1908033"/>
                  <a:pt x="1386811" y="1896519"/>
                </a:cubicBezTo>
                <a:cubicBezTo>
                  <a:pt x="1398325" y="1885005"/>
                  <a:pt x="1398325" y="1896519"/>
                  <a:pt x="1386812" y="1885006"/>
                </a:cubicBezTo>
                <a:cubicBezTo>
                  <a:pt x="1375298" y="1885006"/>
                  <a:pt x="1386811" y="1896519"/>
                  <a:pt x="1375298" y="1885006"/>
                </a:cubicBezTo>
                <a:cubicBezTo>
                  <a:pt x="1375297" y="1907457"/>
                  <a:pt x="1386811" y="1929909"/>
                  <a:pt x="1409262" y="1929909"/>
                </a:cubicBezTo>
                <a:cubicBezTo>
                  <a:pt x="1397749" y="1941423"/>
                  <a:pt x="1420776" y="1929909"/>
                  <a:pt x="1409262" y="1941422"/>
                </a:cubicBezTo>
                <a:cubicBezTo>
                  <a:pt x="1409262" y="1941422"/>
                  <a:pt x="1409262" y="1941422"/>
                  <a:pt x="1409262" y="1952936"/>
                </a:cubicBezTo>
                <a:cubicBezTo>
                  <a:pt x="1409262" y="1952936"/>
                  <a:pt x="1397749" y="1952936"/>
                  <a:pt x="1409262" y="1964450"/>
                </a:cubicBezTo>
                <a:cubicBezTo>
                  <a:pt x="1409262" y="1964450"/>
                  <a:pt x="1420775" y="1964450"/>
                  <a:pt x="1443228" y="1964450"/>
                </a:cubicBezTo>
                <a:lnTo>
                  <a:pt x="1431714" y="1975964"/>
                </a:lnTo>
                <a:cubicBezTo>
                  <a:pt x="1431714" y="1975964"/>
                  <a:pt x="1431714" y="1975964"/>
                  <a:pt x="1420200" y="1975963"/>
                </a:cubicBezTo>
                <a:cubicBezTo>
                  <a:pt x="1420200" y="1975963"/>
                  <a:pt x="1431713" y="1987477"/>
                  <a:pt x="1420200" y="2009928"/>
                </a:cubicBezTo>
                <a:cubicBezTo>
                  <a:pt x="1408687" y="1998990"/>
                  <a:pt x="1420200" y="1987477"/>
                  <a:pt x="1408687" y="1987477"/>
                </a:cubicBezTo>
                <a:cubicBezTo>
                  <a:pt x="1397173" y="1998990"/>
                  <a:pt x="1397173" y="1998990"/>
                  <a:pt x="1408686" y="2021441"/>
                </a:cubicBezTo>
                <a:cubicBezTo>
                  <a:pt x="1386234" y="2010504"/>
                  <a:pt x="1386235" y="2032955"/>
                  <a:pt x="1386235" y="2032955"/>
                </a:cubicBezTo>
                <a:cubicBezTo>
                  <a:pt x="1386234" y="2044469"/>
                  <a:pt x="1386235" y="2032955"/>
                  <a:pt x="1397749" y="2044469"/>
                </a:cubicBezTo>
                <a:cubicBezTo>
                  <a:pt x="1386234" y="2044469"/>
                  <a:pt x="1375298" y="2055407"/>
                  <a:pt x="1363784" y="2066921"/>
                </a:cubicBezTo>
                <a:cubicBezTo>
                  <a:pt x="1374721" y="2077858"/>
                  <a:pt x="1386235" y="2055407"/>
                  <a:pt x="1386235" y="2055407"/>
                </a:cubicBezTo>
                <a:cubicBezTo>
                  <a:pt x="1397749" y="2066345"/>
                  <a:pt x="1386235" y="2066345"/>
                  <a:pt x="1386234" y="2077858"/>
                </a:cubicBezTo>
                <a:cubicBezTo>
                  <a:pt x="1374721" y="2066345"/>
                  <a:pt x="1363784" y="2077859"/>
                  <a:pt x="1352271" y="2077858"/>
                </a:cubicBezTo>
                <a:lnTo>
                  <a:pt x="1363784" y="2077859"/>
                </a:lnTo>
                <a:cubicBezTo>
                  <a:pt x="1358315" y="2077858"/>
                  <a:pt x="1355581" y="2080737"/>
                  <a:pt x="1352774" y="2082176"/>
                </a:cubicBezTo>
                <a:lnTo>
                  <a:pt x="1341332" y="2077858"/>
                </a:lnTo>
                <a:lnTo>
                  <a:pt x="1341333" y="2077283"/>
                </a:lnTo>
                <a:cubicBezTo>
                  <a:pt x="1307368" y="2088221"/>
                  <a:pt x="1341333" y="2020866"/>
                  <a:pt x="1295854" y="2020866"/>
                </a:cubicBezTo>
                <a:cubicBezTo>
                  <a:pt x="1295854" y="2020866"/>
                  <a:pt x="1295854" y="2018131"/>
                  <a:pt x="1295854" y="2013958"/>
                </a:cubicBezTo>
                <a:lnTo>
                  <a:pt x="1295854" y="1998989"/>
                </a:lnTo>
                <a:lnTo>
                  <a:pt x="1295987" y="1998548"/>
                </a:lnTo>
                <a:lnTo>
                  <a:pt x="1307367" y="2009928"/>
                </a:lnTo>
                <a:cubicBezTo>
                  <a:pt x="1307367" y="2009928"/>
                  <a:pt x="1307367" y="2009928"/>
                  <a:pt x="1307368" y="2021441"/>
                </a:cubicBezTo>
                <a:cubicBezTo>
                  <a:pt x="1318881" y="2009928"/>
                  <a:pt x="1307367" y="1998990"/>
                  <a:pt x="1307368" y="1987477"/>
                </a:cubicBezTo>
                <a:lnTo>
                  <a:pt x="1298254" y="1986226"/>
                </a:lnTo>
                <a:lnTo>
                  <a:pt x="1297293" y="1984814"/>
                </a:lnTo>
                <a:cubicBezTo>
                  <a:pt x="1296573" y="1984778"/>
                  <a:pt x="1296213" y="1985444"/>
                  <a:pt x="1297473" y="1986119"/>
                </a:cubicBezTo>
                <a:lnTo>
                  <a:pt x="1298254" y="1986226"/>
                </a:lnTo>
                <a:lnTo>
                  <a:pt x="1299272" y="1987720"/>
                </a:lnTo>
                <a:lnTo>
                  <a:pt x="1295987" y="1998548"/>
                </a:lnTo>
                <a:lnTo>
                  <a:pt x="1295854" y="1998415"/>
                </a:lnTo>
                <a:lnTo>
                  <a:pt x="1295854" y="1998989"/>
                </a:lnTo>
                <a:lnTo>
                  <a:pt x="1295853" y="1998990"/>
                </a:lnTo>
                <a:cubicBezTo>
                  <a:pt x="1284915" y="1998990"/>
                  <a:pt x="1273401" y="2009928"/>
                  <a:pt x="1273402" y="2021441"/>
                </a:cubicBezTo>
                <a:lnTo>
                  <a:pt x="1284916" y="2021441"/>
                </a:lnTo>
                <a:cubicBezTo>
                  <a:pt x="1284916" y="2021441"/>
                  <a:pt x="1273402" y="2032956"/>
                  <a:pt x="1284916" y="2032956"/>
                </a:cubicBezTo>
                <a:cubicBezTo>
                  <a:pt x="1284915" y="2044469"/>
                  <a:pt x="1273402" y="2032956"/>
                  <a:pt x="1273401" y="2044469"/>
                </a:cubicBezTo>
                <a:cubicBezTo>
                  <a:pt x="1278871" y="2033243"/>
                  <a:pt x="1273115" y="2024752"/>
                  <a:pt x="1267429" y="2016261"/>
                </a:cubicBezTo>
                <a:lnTo>
                  <a:pt x="1263748" y="2009442"/>
                </a:lnTo>
                <a:lnTo>
                  <a:pt x="1271962" y="2004747"/>
                </a:lnTo>
                <a:cubicBezTo>
                  <a:pt x="1273401" y="2001868"/>
                  <a:pt x="1273401" y="1998990"/>
                  <a:pt x="1273401" y="1998990"/>
                </a:cubicBezTo>
                <a:cubicBezTo>
                  <a:pt x="1273401" y="1993233"/>
                  <a:pt x="1270667" y="1990355"/>
                  <a:pt x="1266493" y="1988916"/>
                </a:cubicBezTo>
                <a:lnTo>
                  <a:pt x="1263366" y="1988626"/>
                </a:lnTo>
                <a:lnTo>
                  <a:pt x="1261889" y="1988052"/>
                </a:lnTo>
                <a:lnTo>
                  <a:pt x="1261845" y="1988486"/>
                </a:lnTo>
                <a:lnTo>
                  <a:pt x="1250951" y="1987477"/>
                </a:lnTo>
                <a:cubicBezTo>
                  <a:pt x="1250950" y="1975963"/>
                  <a:pt x="1262463" y="1975963"/>
                  <a:pt x="1262463" y="1975963"/>
                </a:cubicBezTo>
                <a:cubicBezTo>
                  <a:pt x="1262463" y="1975963"/>
                  <a:pt x="1273978" y="1965026"/>
                  <a:pt x="1262464" y="1953512"/>
                </a:cubicBezTo>
                <a:cubicBezTo>
                  <a:pt x="1250950" y="1953512"/>
                  <a:pt x="1250950" y="1965025"/>
                  <a:pt x="1250950" y="1953512"/>
                </a:cubicBezTo>
                <a:cubicBezTo>
                  <a:pt x="1262464" y="1953512"/>
                  <a:pt x="1273978" y="1931060"/>
                  <a:pt x="1262463" y="1919546"/>
                </a:cubicBezTo>
                <a:cubicBezTo>
                  <a:pt x="1251526" y="1908608"/>
                  <a:pt x="1251527" y="1897095"/>
                  <a:pt x="1240013" y="1897095"/>
                </a:cubicBezTo>
                <a:cubicBezTo>
                  <a:pt x="1240013" y="1908609"/>
                  <a:pt x="1240013" y="1908609"/>
                  <a:pt x="1251526" y="1908608"/>
                </a:cubicBezTo>
                <a:cubicBezTo>
                  <a:pt x="1251526" y="1919546"/>
                  <a:pt x="1240013" y="1919546"/>
                  <a:pt x="1240013" y="1931060"/>
                </a:cubicBezTo>
                <a:cubicBezTo>
                  <a:pt x="1228500" y="1931060"/>
                  <a:pt x="1240013" y="1919546"/>
                  <a:pt x="1228500" y="1919546"/>
                </a:cubicBezTo>
                <a:cubicBezTo>
                  <a:pt x="1228500" y="1919546"/>
                  <a:pt x="1228500" y="1919546"/>
                  <a:pt x="1228500" y="1931060"/>
                </a:cubicBezTo>
                <a:cubicBezTo>
                  <a:pt x="1228500" y="1931060"/>
                  <a:pt x="1228500" y="1931060"/>
                  <a:pt x="1216986" y="1931060"/>
                </a:cubicBezTo>
                <a:cubicBezTo>
                  <a:pt x="1216986" y="1919546"/>
                  <a:pt x="1216986" y="1908608"/>
                  <a:pt x="1205472" y="1897095"/>
                </a:cubicBezTo>
                <a:lnTo>
                  <a:pt x="1205472" y="1908608"/>
                </a:lnTo>
                <a:cubicBezTo>
                  <a:pt x="1194535" y="1908609"/>
                  <a:pt x="1194535" y="1908609"/>
                  <a:pt x="1183021" y="1908608"/>
                </a:cubicBezTo>
                <a:cubicBezTo>
                  <a:pt x="1183021" y="1897096"/>
                  <a:pt x="1194534" y="1897095"/>
                  <a:pt x="1194534" y="1897095"/>
                </a:cubicBezTo>
                <a:cubicBezTo>
                  <a:pt x="1194535" y="1885582"/>
                  <a:pt x="1183021" y="1885582"/>
                  <a:pt x="1183021" y="1885582"/>
                </a:cubicBezTo>
                <a:cubicBezTo>
                  <a:pt x="1183021" y="1897096"/>
                  <a:pt x="1172083" y="1885582"/>
                  <a:pt x="1160569" y="1885582"/>
                </a:cubicBezTo>
                <a:cubicBezTo>
                  <a:pt x="1160568" y="1874068"/>
                  <a:pt x="1172083" y="1885582"/>
                  <a:pt x="1160568" y="1874068"/>
                </a:cubicBezTo>
                <a:cubicBezTo>
                  <a:pt x="1149630" y="1874068"/>
                  <a:pt x="1160569" y="1896519"/>
                  <a:pt x="1138117" y="1896519"/>
                </a:cubicBezTo>
                <a:lnTo>
                  <a:pt x="1138117" y="1907457"/>
                </a:lnTo>
                <a:lnTo>
                  <a:pt x="1126604" y="1907457"/>
                </a:lnTo>
                <a:cubicBezTo>
                  <a:pt x="1126604" y="1895944"/>
                  <a:pt x="1149631" y="1885006"/>
                  <a:pt x="1138118" y="1851041"/>
                </a:cubicBezTo>
                <a:cubicBezTo>
                  <a:pt x="1149631" y="1862554"/>
                  <a:pt x="1160569" y="1840103"/>
                  <a:pt x="1172083" y="1862554"/>
                </a:cubicBezTo>
                <a:cubicBezTo>
                  <a:pt x="1183021" y="1862554"/>
                  <a:pt x="1172083" y="1851041"/>
                  <a:pt x="1160568" y="1851041"/>
                </a:cubicBezTo>
                <a:cubicBezTo>
                  <a:pt x="1171507" y="1839528"/>
                  <a:pt x="1183021" y="1851041"/>
                  <a:pt x="1183021" y="1851041"/>
                </a:cubicBezTo>
                <a:cubicBezTo>
                  <a:pt x="1191224" y="1851040"/>
                  <a:pt x="1187123" y="1838412"/>
                  <a:pt x="1194031" y="1832098"/>
                </a:cubicBezTo>
                <a:lnTo>
                  <a:pt x="1199444" y="1830438"/>
                </a:lnTo>
                <a:lnTo>
                  <a:pt x="1202315" y="1831405"/>
                </a:lnTo>
                <a:lnTo>
                  <a:pt x="1201469" y="1829817"/>
                </a:lnTo>
                <a:lnTo>
                  <a:pt x="1205472" y="1828590"/>
                </a:lnTo>
                <a:cubicBezTo>
                  <a:pt x="1205472" y="1828590"/>
                  <a:pt x="1205472" y="1828590"/>
                  <a:pt x="1204033" y="1828589"/>
                </a:cubicBezTo>
                <a:lnTo>
                  <a:pt x="1200814" y="1828590"/>
                </a:lnTo>
                <a:lnTo>
                  <a:pt x="1199931" y="1826934"/>
                </a:lnTo>
                <a:cubicBezTo>
                  <a:pt x="1197125" y="1822688"/>
                  <a:pt x="1194246" y="1817075"/>
                  <a:pt x="1205472" y="1817075"/>
                </a:cubicBezTo>
                <a:cubicBezTo>
                  <a:pt x="1193959" y="1805562"/>
                  <a:pt x="1182446" y="1805562"/>
                  <a:pt x="1193959" y="1817075"/>
                </a:cubicBezTo>
                <a:cubicBezTo>
                  <a:pt x="1183020" y="1805562"/>
                  <a:pt x="1183021" y="1817076"/>
                  <a:pt x="1171507" y="1817075"/>
                </a:cubicBezTo>
                <a:cubicBezTo>
                  <a:pt x="1171507" y="1828014"/>
                  <a:pt x="1171507" y="1828014"/>
                  <a:pt x="1159993" y="1839528"/>
                </a:cubicBezTo>
                <a:cubicBezTo>
                  <a:pt x="1159993" y="1839528"/>
                  <a:pt x="1171507" y="1817075"/>
                  <a:pt x="1159993" y="1817075"/>
                </a:cubicBezTo>
                <a:cubicBezTo>
                  <a:pt x="1159993" y="1822832"/>
                  <a:pt x="1157259" y="1828446"/>
                  <a:pt x="1153085" y="1834058"/>
                </a:cubicBezTo>
                <a:lnTo>
                  <a:pt x="1151086" y="1836242"/>
                </a:lnTo>
                <a:lnTo>
                  <a:pt x="1151027" y="1836213"/>
                </a:lnTo>
                <a:lnTo>
                  <a:pt x="1147328" y="1829740"/>
                </a:lnTo>
                <a:cubicBezTo>
                  <a:pt x="1147329" y="1832475"/>
                  <a:pt x="1148768" y="1834526"/>
                  <a:pt x="1150747" y="1836074"/>
                </a:cubicBezTo>
                <a:lnTo>
                  <a:pt x="1151027" y="1836213"/>
                </a:lnTo>
                <a:lnTo>
                  <a:pt x="1151060" y="1836271"/>
                </a:lnTo>
                <a:lnTo>
                  <a:pt x="1137542" y="1851041"/>
                </a:lnTo>
                <a:cubicBezTo>
                  <a:pt x="1137541" y="1842837"/>
                  <a:pt x="1131066" y="1834310"/>
                  <a:pt x="1132685" y="1821088"/>
                </a:cubicBezTo>
                <a:lnTo>
                  <a:pt x="1135835" y="1811391"/>
                </a:lnTo>
                <a:lnTo>
                  <a:pt x="1137543" y="1811664"/>
                </a:lnTo>
                <a:lnTo>
                  <a:pt x="1137542" y="1817652"/>
                </a:lnTo>
                <a:cubicBezTo>
                  <a:pt x="1149055" y="1817652"/>
                  <a:pt x="1149055" y="1817652"/>
                  <a:pt x="1149055" y="1817652"/>
                </a:cubicBezTo>
                <a:cubicBezTo>
                  <a:pt x="1149055" y="1811895"/>
                  <a:pt x="1143298" y="1811895"/>
                  <a:pt x="1138981" y="1811895"/>
                </a:cubicBezTo>
                <a:lnTo>
                  <a:pt x="1137543" y="1811664"/>
                </a:lnTo>
                <a:lnTo>
                  <a:pt x="1137542" y="1806138"/>
                </a:lnTo>
                <a:cubicBezTo>
                  <a:pt x="1137542" y="1806138"/>
                  <a:pt x="1137542" y="1806138"/>
                  <a:pt x="1149055" y="1806138"/>
                </a:cubicBezTo>
                <a:cubicBezTo>
                  <a:pt x="1126604" y="1795200"/>
                  <a:pt x="1138118" y="1783686"/>
                  <a:pt x="1126604" y="1783686"/>
                </a:cubicBezTo>
                <a:cubicBezTo>
                  <a:pt x="1138117" y="1772748"/>
                  <a:pt x="1149631" y="1783686"/>
                  <a:pt x="1138117" y="1761235"/>
                </a:cubicBezTo>
                <a:cubicBezTo>
                  <a:pt x="1149631" y="1772173"/>
                  <a:pt x="1161145" y="1772173"/>
                  <a:pt x="1149631" y="1783686"/>
                </a:cubicBezTo>
                <a:cubicBezTo>
                  <a:pt x="1160569" y="1783686"/>
                  <a:pt x="1172083" y="1772173"/>
                  <a:pt x="1172083" y="1749722"/>
                </a:cubicBezTo>
                <a:cubicBezTo>
                  <a:pt x="1161145" y="1772748"/>
                  <a:pt x="1161145" y="1738783"/>
                  <a:pt x="1149631" y="1761235"/>
                </a:cubicBezTo>
                <a:cubicBezTo>
                  <a:pt x="1149631" y="1761235"/>
                  <a:pt x="1149631" y="1761235"/>
                  <a:pt x="1149631" y="1749722"/>
                </a:cubicBezTo>
                <a:cubicBezTo>
                  <a:pt x="1127180" y="1749722"/>
                  <a:pt x="1138693" y="1772748"/>
                  <a:pt x="1127179" y="1761235"/>
                </a:cubicBezTo>
                <a:lnTo>
                  <a:pt x="1125256" y="1759380"/>
                </a:lnTo>
                <a:lnTo>
                  <a:pt x="1125380" y="1759373"/>
                </a:lnTo>
                <a:cubicBezTo>
                  <a:pt x="1126460" y="1758141"/>
                  <a:pt x="1127180" y="1755335"/>
                  <a:pt x="1127180" y="1749722"/>
                </a:cubicBezTo>
                <a:lnTo>
                  <a:pt x="1115666" y="1749721"/>
                </a:lnTo>
                <a:cubicBezTo>
                  <a:pt x="1104153" y="1749722"/>
                  <a:pt x="1127179" y="1727270"/>
                  <a:pt x="1115666" y="1727270"/>
                </a:cubicBezTo>
                <a:cubicBezTo>
                  <a:pt x="1127179" y="1716332"/>
                  <a:pt x="1127179" y="1716332"/>
                  <a:pt x="1127179" y="1704818"/>
                </a:cubicBezTo>
                <a:cubicBezTo>
                  <a:pt x="1081701" y="1671429"/>
                  <a:pt x="1104152" y="1738783"/>
                  <a:pt x="1070188" y="1761235"/>
                </a:cubicBezTo>
                <a:cubicBezTo>
                  <a:pt x="1081125" y="1761234"/>
                  <a:pt x="1081125" y="1784263"/>
                  <a:pt x="1092638" y="1772748"/>
                </a:cubicBezTo>
                <a:cubicBezTo>
                  <a:pt x="1092638" y="1784262"/>
                  <a:pt x="1069611" y="1784262"/>
                  <a:pt x="1081125" y="1806714"/>
                </a:cubicBezTo>
                <a:cubicBezTo>
                  <a:pt x="1058674" y="1806714"/>
                  <a:pt x="1081125" y="1772748"/>
                  <a:pt x="1058673" y="1784262"/>
                </a:cubicBezTo>
                <a:cubicBezTo>
                  <a:pt x="1058673" y="1795200"/>
                  <a:pt x="1058674" y="1806714"/>
                  <a:pt x="1070188" y="1806714"/>
                </a:cubicBezTo>
                <a:cubicBezTo>
                  <a:pt x="1070188" y="1817651"/>
                  <a:pt x="1058674" y="1817652"/>
                  <a:pt x="1058674" y="1829165"/>
                </a:cubicBezTo>
                <a:cubicBezTo>
                  <a:pt x="1058674" y="1829165"/>
                  <a:pt x="1070188" y="1829165"/>
                  <a:pt x="1070188" y="1817651"/>
                </a:cubicBezTo>
                <a:cubicBezTo>
                  <a:pt x="1081702" y="1817652"/>
                  <a:pt x="1070188" y="1828590"/>
                  <a:pt x="1070188" y="1840103"/>
                </a:cubicBezTo>
                <a:cubicBezTo>
                  <a:pt x="1058674" y="1840103"/>
                  <a:pt x="1070188" y="1840103"/>
                  <a:pt x="1058674" y="1840103"/>
                </a:cubicBezTo>
                <a:cubicBezTo>
                  <a:pt x="1058674" y="1851616"/>
                  <a:pt x="1069612" y="1840103"/>
                  <a:pt x="1081125" y="1840103"/>
                </a:cubicBezTo>
                <a:cubicBezTo>
                  <a:pt x="1069612" y="1851616"/>
                  <a:pt x="1069612" y="1874068"/>
                  <a:pt x="1081125" y="1874067"/>
                </a:cubicBezTo>
                <a:cubicBezTo>
                  <a:pt x="1092064" y="1862554"/>
                  <a:pt x="1081125" y="1885582"/>
                  <a:pt x="1069612" y="1874068"/>
                </a:cubicBezTo>
                <a:cubicBezTo>
                  <a:pt x="1081125" y="1885582"/>
                  <a:pt x="1069611" y="1896519"/>
                  <a:pt x="1081125" y="1908033"/>
                </a:cubicBezTo>
                <a:lnTo>
                  <a:pt x="1069612" y="1908033"/>
                </a:lnTo>
                <a:cubicBezTo>
                  <a:pt x="1069612" y="1908033"/>
                  <a:pt x="1069611" y="1896519"/>
                  <a:pt x="1058098" y="1896519"/>
                </a:cubicBezTo>
                <a:cubicBezTo>
                  <a:pt x="1058098" y="1896519"/>
                  <a:pt x="1058098" y="1896519"/>
                  <a:pt x="1046585" y="1896519"/>
                </a:cubicBezTo>
                <a:cubicBezTo>
                  <a:pt x="1046585" y="1908033"/>
                  <a:pt x="1069612" y="1918971"/>
                  <a:pt x="1058097" y="1930484"/>
                </a:cubicBezTo>
                <a:cubicBezTo>
                  <a:pt x="1058097" y="1930484"/>
                  <a:pt x="1069612" y="1919547"/>
                  <a:pt x="1058098" y="1941998"/>
                </a:cubicBezTo>
                <a:cubicBezTo>
                  <a:pt x="1058097" y="1952936"/>
                  <a:pt x="1058097" y="1952936"/>
                  <a:pt x="1058098" y="1964450"/>
                </a:cubicBezTo>
                <a:cubicBezTo>
                  <a:pt x="1058098" y="1964450"/>
                  <a:pt x="1058097" y="1952936"/>
                  <a:pt x="1069612" y="1964450"/>
                </a:cubicBezTo>
                <a:cubicBezTo>
                  <a:pt x="1069612" y="1975964"/>
                  <a:pt x="1058674" y="1975964"/>
                  <a:pt x="1047160" y="1975963"/>
                </a:cubicBezTo>
                <a:cubicBezTo>
                  <a:pt x="1047160" y="1975963"/>
                  <a:pt x="1058674" y="1975964"/>
                  <a:pt x="1058673" y="1987477"/>
                </a:cubicBezTo>
                <a:cubicBezTo>
                  <a:pt x="1058673" y="1987477"/>
                  <a:pt x="1058674" y="1975964"/>
                  <a:pt x="1070188" y="1975963"/>
                </a:cubicBezTo>
                <a:cubicBezTo>
                  <a:pt x="1070188" y="1981432"/>
                  <a:pt x="1070188" y="1984166"/>
                  <a:pt x="1070188" y="1986973"/>
                </a:cubicBezTo>
                <a:lnTo>
                  <a:pt x="1070188" y="1989516"/>
                </a:lnTo>
                <a:lnTo>
                  <a:pt x="1067885" y="1986900"/>
                </a:lnTo>
                <a:lnTo>
                  <a:pt x="1069008" y="1999032"/>
                </a:lnTo>
                <a:lnTo>
                  <a:pt x="1059178" y="2004171"/>
                </a:lnTo>
                <a:cubicBezTo>
                  <a:pt x="1056371" y="2007050"/>
                  <a:pt x="1053493" y="2009928"/>
                  <a:pt x="1047736" y="2009928"/>
                </a:cubicBezTo>
                <a:cubicBezTo>
                  <a:pt x="1036222" y="2032379"/>
                  <a:pt x="1047736" y="2077283"/>
                  <a:pt x="1036222" y="2088796"/>
                </a:cubicBezTo>
                <a:lnTo>
                  <a:pt x="1035816" y="2096300"/>
                </a:lnTo>
                <a:lnTo>
                  <a:pt x="1032984" y="2072380"/>
                </a:lnTo>
                <a:cubicBezTo>
                  <a:pt x="1034063" y="2043317"/>
                  <a:pt x="1044858" y="2009640"/>
                  <a:pt x="1036222" y="1975963"/>
                </a:cubicBezTo>
                <a:cubicBezTo>
                  <a:pt x="1025284" y="1987477"/>
                  <a:pt x="1025284" y="1987477"/>
                  <a:pt x="1013771" y="1987477"/>
                </a:cubicBezTo>
                <a:cubicBezTo>
                  <a:pt x="1013771" y="1987477"/>
                  <a:pt x="1025284" y="1998990"/>
                  <a:pt x="1025284" y="1987477"/>
                </a:cubicBezTo>
                <a:cubicBezTo>
                  <a:pt x="1036222" y="1998990"/>
                  <a:pt x="1025284" y="1998990"/>
                  <a:pt x="1013771" y="1998990"/>
                </a:cubicBezTo>
                <a:cubicBezTo>
                  <a:pt x="1036222" y="2022017"/>
                  <a:pt x="1025284" y="2010504"/>
                  <a:pt x="1013771" y="2010504"/>
                </a:cubicBezTo>
                <a:cubicBezTo>
                  <a:pt x="1025284" y="2010504"/>
                  <a:pt x="1013771" y="2021442"/>
                  <a:pt x="1025285" y="2032956"/>
                </a:cubicBezTo>
                <a:cubicBezTo>
                  <a:pt x="1025285" y="2032956"/>
                  <a:pt x="1025284" y="2044469"/>
                  <a:pt x="1013771" y="2044469"/>
                </a:cubicBezTo>
                <a:cubicBezTo>
                  <a:pt x="1024709" y="2022017"/>
                  <a:pt x="1002257" y="2033531"/>
                  <a:pt x="1002258" y="2022018"/>
                </a:cubicBezTo>
                <a:cubicBezTo>
                  <a:pt x="1002258" y="2011080"/>
                  <a:pt x="990743" y="1999566"/>
                  <a:pt x="990743" y="1999566"/>
                </a:cubicBezTo>
                <a:cubicBezTo>
                  <a:pt x="979805" y="1999566"/>
                  <a:pt x="979805" y="1999566"/>
                  <a:pt x="968292" y="1999567"/>
                </a:cubicBezTo>
                <a:cubicBezTo>
                  <a:pt x="968292" y="1999567"/>
                  <a:pt x="968293" y="1988052"/>
                  <a:pt x="956779" y="1988052"/>
                </a:cubicBezTo>
                <a:cubicBezTo>
                  <a:pt x="934326" y="1998990"/>
                  <a:pt x="911300" y="2032956"/>
                  <a:pt x="922813" y="2055407"/>
                </a:cubicBezTo>
                <a:cubicBezTo>
                  <a:pt x="911300" y="2055407"/>
                  <a:pt x="911300" y="2066345"/>
                  <a:pt x="911300" y="2077858"/>
                </a:cubicBezTo>
                <a:cubicBezTo>
                  <a:pt x="899787" y="2077858"/>
                  <a:pt x="899787" y="2077858"/>
                  <a:pt x="899787" y="2077858"/>
                </a:cubicBezTo>
                <a:close/>
                <a:moveTo>
                  <a:pt x="124922" y="1705969"/>
                </a:moveTo>
                <a:cubicBezTo>
                  <a:pt x="136435" y="1672580"/>
                  <a:pt x="159463" y="1627677"/>
                  <a:pt x="181914" y="1593712"/>
                </a:cubicBezTo>
                <a:cubicBezTo>
                  <a:pt x="181914" y="1604650"/>
                  <a:pt x="170401" y="1638615"/>
                  <a:pt x="170401" y="1638615"/>
                </a:cubicBezTo>
                <a:cubicBezTo>
                  <a:pt x="158887" y="1661066"/>
                  <a:pt x="147374" y="1683518"/>
                  <a:pt x="124922" y="1705969"/>
                </a:cubicBezTo>
                <a:close/>
                <a:moveTo>
                  <a:pt x="885970" y="2099159"/>
                </a:moveTo>
                <a:cubicBezTo>
                  <a:pt x="885970" y="2099159"/>
                  <a:pt x="885970" y="2076707"/>
                  <a:pt x="897485" y="2076707"/>
                </a:cubicBezTo>
                <a:cubicBezTo>
                  <a:pt x="897485" y="2087645"/>
                  <a:pt x="897485" y="2087645"/>
                  <a:pt x="885970" y="2099159"/>
                </a:cubicBezTo>
                <a:close/>
                <a:moveTo>
                  <a:pt x="885970" y="2121610"/>
                </a:moveTo>
                <a:cubicBezTo>
                  <a:pt x="885970" y="2121610"/>
                  <a:pt x="885970" y="2088221"/>
                  <a:pt x="897484" y="2110096"/>
                </a:cubicBezTo>
                <a:cubicBezTo>
                  <a:pt x="885970" y="2110096"/>
                  <a:pt x="908422" y="2133124"/>
                  <a:pt x="885970" y="2121610"/>
                </a:cubicBezTo>
                <a:close/>
                <a:moveTo>
                  <a:pt x="1013771" y="2190116"/>
                </a:moveTo>
                <a:cubicBezTo>
                  <a:pt x="1013771" y="2178602"/>
                  <a:pt x="1013771" y="2167664"/>
                  <a:pt x="1002257" y="2156150"/>
                </a:cubicBezTo>
                <a:cubicBezTo>
                  <a:pt x="1019096" y="2156151"/>
                  <a:pt x="1017154" y="2130893"/>
                  <a:pt x="1024601" y="2113407"/>
                </a:cubicBezTo>
                <a:lnTo>
                  <a:pt x="1035589" y="2100479"/>
                </a:lnTo>
                <a:lnTo>
                  <a:pt x="1034783" y="2115350"/>
                </a:lnTo>
                <a:lnTo>
                  <a:pt x="1026902" y="2129704"/>
                </a:lnTo>
                <a:lnTo>
                  <a:pt x="1026149" y="2129382"/>
                </a:lnTo>
                <a:cubicBezTo>
                  <a:pt x="1024709" y="2130821"/>
                  <a:pt x="1024709" y="2133699"/>
                  <a:pt x="1024709" y="2133699"/>
                </a:cubicBezTo>
                <a:lnTo>
                  <a:pt x="1026902" y="2129704"/>
                </a:lnTo>
                <a:lnTo>
                  <a:pt x="1036222" y="2133699"/>
                </a:lnTo>
                <a:cubicBezTo>
                  <a:pt x="1036222" y="2145213"/>
                  <a:pt x="1036222" y="2145213"/>
                  <a:pt x="1036223" y="2167664"/>
                </a:cubicBezTo>
                <a:cubicBezTo>
                  <a:pt x="1025284" y="2167664"/>
                  <a:pt x="1025285" y="2190116"/>
                  <a:pt x="1013771" y="2190116"/>
                </a:cubicBezTo>
                <a:close/>
                <a:moveTo>
                  <a:pt x="885970" y="2144061"/>
                </a:moveTo>
                <a:cubicBezTo>
                  <a:pt x="875033" y="2133124"/>
                  <a:pt x="885971" y="2132548"/>
                  <a:pt x="885971" y="2132548"/>
                </a:cubicBezTo>
                <a:cubicBezTo>
                  <a:pt x="885971" y="2132548"/>
                  <a:pt x="885971" y="2132548"/>
                  <a:pt x="897485" y="2132548"/>
                </a:cubicBezTo>
                <a:close/>
                <a:moveTo>
                  <a:pt x="147375" y="1986901"/>
                </a:moveTo>
                <a:cubicBezTo>
                  <a:pt x="147374" y="1975387"/>
                  <a:pt x="158888" y="1952936"/>
                  <a:pt x="158887" y="1930484"/>
                </a:cubicBezTo>
                <a:cubicBezTo>
                  <a:pt x="158887" y="1930484"/>
                  <a:pt x="170401" y="1919547"/>
                  <a:pt x="181339" y="1930485"/>
                </a:cubicBezTo>
                <a:cubicBezTo>
                  <a:pt x="169826" y="1952936"/>
                  <a:pt x="158888" y="1964450"/>
                  <a:pt x="147375" y="1986901"/>
                </a:cubicBezTo>
                <a:close/>
                <a:moveTo>
                  <a:pt x="329288" y="2131611"/>
                </a:moveTo>
                <a:lnTo>
                  <a:pt x="329288" y="2099158"/>
                </a:lnTo>
                <a:cubicBezTo>
                  <a:pt x="340802" y="2099158"/>
                  <a:pt x="340802" y="2110673"/>
                  <a:pt x="350589" y="2098583"/>
                </a:cubicBezTo>
                <a:cubicBezTo>
                  <a:pt x="350589" y="2104340"/>
                  <a:pt x="347854" y="2112831"/>
                  <a:pt x="343681" y="2119883"/>
                </a:cubicBezTo>
                <a:close/>
                <a:moveTo>
                  <a:pt x="329288" y="2133124"/>
                </a:moveTo>
                <a:lnTo>
                  <a:pt x="328321" y="2132399"/>
                </a:lnTo>
                <a:lnTo>
                  <a:pt x="329288" y="2131611"/>
                </a:lnTo>
                <a:close/>
                <a:moveTo>
                  <a:pt x="309829" y="2190528"/>
                </a:moveTo>
                <a:lnTo>
                  <a:pt x="312018" y="2184071"/>
                </a:lnTo>
                <a:cubicBezTo>
                  <a:pt x="314896" y="2178458"/>
                  <a:pt x="317775" y="2172845"/>
                  <a:pt x="317775" y="2167089"/>
                </a:cubicBezTo>
                <a:lnTo>
                  <a:pt x="317774" y="2166801"/>
                </a:lnTo>
                <a:lnTo>
                  <a:pt x="317774" y="2165649"/>
                </a:lnTo>
                <a:cubicBezTo>
                  <a:pt x="317775" y="2164210"/>
                  <a:pt x="317775" y="2161332"/>
                  <a:pt x="317775" y="2155575"/>
                </a:cubicBezTo>
                <a:cubicBezTo>
                  <a:pt x="317775" y="2155575"/>
                  <a:pt x="306261" y="2133124"/>
                  <a:pt x="317775" y="2133124"/>
                </a:cubicBezTo>
                <a:cubicBezTo>
                  <a:pt x="317774" y="2127367"/>
                  <a:pt x="320653" y="2127367"/>
                  <a:pt x="323532" y="2128807"/>
                </a:cubicBezTo>
                <a:lnTo>
                  <a:pt x="328321" y="2132399"/>
                </a:lnTo>
                <a:lnTo>
                  <a:pt x="328138" y="2132548"/>
                </a:lnTo>
                <a:cubicBezTo>
                  <a:pt x="350589" y="2155000"/>
                  <a:pt x="316623" y="2166513"/>
                  <a:pt x="328138" y="2188965"/>
                </a:cubicBezTo>
                <a:cubicBezTo>
                  <a:pt x="322669" y="2188965"/>
                  <a:pt x="319934" y="2191843"/>
                  <a:pt x="317127" y="2193282"/>
                </a:cubicBezTo>
                <a:close/>
                <a:moveTo>
                  <a:pt x="624612" y="2346700"/>
                </a:moveTo>
                <a:lnTo>
                  <a:pt x="624612" y="2335187"/>
                </a:lnTo>
                <a:cubicBezTo>
                  <a:pt x="636125" y="2335187"/>
                  <a:pt x="636125" y="2335187"/>
                  <a:pt x="624612" y="2346700"/>
                </a:cubicBezTo>
                <a:close/>
                <a:moveTo>
                  <a:pt x="308619" y="2194098"/>
                </a:moveTo>
                <a:lnTo>
                  <a:pt x="305686" y="2188965"/>
                </a:lnTo>
                <a:lnTo>
                  <a:pt x="309829" y="2190528"/>
                </a:lnTo>
                <a:close/>
                <a:moveTo>
                  <a:pt x="647639" y="2380666"/>
                </a:moveTo>
                <a:cubicBezTo>
                  <a:pt x="636125" y="2380666"/>
                  <a:pt x="636126" y="2357638"/>
                  <a:pt x="647640" y="2369153"/>
                </a:cubicBezTo>
                <a:close/>
                <a:moveTo>
                  <a:pt x="636701" y="2426144"/>
                </a:moveTo>
                <a:lnTo>
                  <a:pt x="625187" y="2414630"/>
                </a:lnTo>
                <a:cubicBezTo>
                  <a:pt x="625188" y="2403117"/>
                  <a:pt x="636126" y="2403117"/>
                  <a:pt x="647640" y="2403117"/>
                </a:cubicBezTo>
                <a:cubicBezTo>
                  <a:pt x="647640" y="2403117"/>
                  <a:pt x="624612" y="2425569"/>
                  <a:pt x="648214" y="2426144"/>
                </a:cubicBezTo>
                <a:close/>
                <a:moveTo>
                  <a:pt x="260667" y="2256780"/>
                </a:moveTo>
                <a:lnTo>
                  <a:pt x="261933" y="2251713"/>
                </a:lnTo>
                <a:cubicBezTo>
                  <a:pt x="268985" y="2234875"/>
                  <a:pt x="277477" y="2218036"/>
                  <a:pt x="283234" y="2201054"/>
                </a:cubicBezTo>
                <a:cubicBezTo>
                  <a:pt x="283234" y="2212568"/>
                  <a:pt x="294747" y="2201054"/>
                  <a:pt x="294747" y="2201054"/>
                </a:cubicBezTo>
                <a:cubicBezTo>
                  <a:pt x="306262" y="2190116"/>
                  <a:pt x="294748" y="2190116"/>
                  <a:pt x="294747" y="2178602"/>
                </a:cubicBezTo>
                <a:cubicBezTo>
                  <a:pt x="306261" y="2178602"/>
                  <a:pt x="306261" y="2189540"/>
                  <a:pt x="306262" y="2201054"/>
                </a:cubicBezTo>
                <a:lnTo>
                  <a:pt x="308619" y="2194098"/>
                </a:lnTo>
                <a:lnTo>
                  <a:pt x="311442" y="2199038"/>
                </a:lnTo>
                <a:cubicBezTo>
                  <a:pt x="314320" y="2200478"/>
                  <a:pt x="317199" y="2200478"/>
                  <a:pt x="317199" y="2200478"/>
                </a:cubicBezTo>
                <a:cubicBezTo>
                  <a:pt x="317199" y="2200478"/>
                  <a:pt x="306261" y="2200478"/>
                  <a:pt x="294747" y="2211992"/>
                </a:cubicBezTo>
                <a:cubicBezTo>
                  <a:pt x="294747" y="2211992"/>
                  <a:pt x="305685" y="2200478"/>
                  <a:pt x="317199" y="2211992"/>
                </a:cubicBezTo>
                <a:cubicBezTo>
                  <a:pt x="305685" y="2222930"/>
                  <a:pt x="294747" y="2245382"/>
                  <a:pt x="283234" y="2256895"/>
                </a:cubicBezTo>
                <a:cubicBezTo>
                  <a:pt x="283233" y="2233867"/>
                  <a:pt x="283234" y="2256895"/>
                  <a:pt x="271721" y="2245381"/>
                </a:cubicBezTo>
                <a:cubicBezTo>
                  <a:pt x="271720" y="2251138"/>
                  <a:pt x="268843" y="2254017"/>
                  <a:pt x="265964" y="2255456"/>
                </a:cubicBezTo>
                <a:close/>
                <a:moveTo>
                  <a:pt x="260207" y="2256895"/>
                </a:moveTo>
                <a:lnTo>
                  <a:pt x="260667" y="2256780"/>
                </a:lnTo>
                <a:lnTo>
                  <a:pt x="260597" y="2257062"/>
                </a:lnTo>
                <a:close/>
                <a:moveTo>
                  <a:pt x="283809" y="2290284"/>
                </a:moveTo>
                <a:cubicBezTo>
                  <a:pt x="283809" y="2279346"/>
                  <a:pt x="295323" y="2279346"/>
                  <a:pt x="295324" y="2267833"/>
                </a:cubicBezTo>
                <a:cubicBezTo>
                  <a:pt x="295324" y="2267833"/>
                  <a:pt x="295324" y="2267833"/>
                  <a:pt x="306262" y="2267257"/>
                </a:cubicBezTo>
                <a:cubicBezTo>
                  <a:pt x="306262" y="2278771"/>
                  <a:pt x="294748" y="2278771"/>
                  <a:pt x="306262" y="2278771"/>
                </a:cubicBezTo>
                <a:cubicBezTo>
                  <a:pt x="306261" y="2290284"/>
                  <a:pt x="295323" y="2290284"/>
                  <a:pt x="283809" y="2290284"/>
                </a:cubicBezTo>
                <a:close/>
                <a:moveTo>
                  <a:pt x="624612" y="2459534"/>
                </a:moveTo>
                <a:cubicBezTo>
                  <a:pt x="613098" y="2448020"/>
                  <a:pt x="624612" y="2437082"/>
                  <a:pt x="613098" y="2425568"/>
                </a:cubicBezTo>
                <a:cubicBezTo>
                  <a:pt x="624612" y="2437082"/>
                  <a:pt x="624612" y="2448021"/>
                  <a:pt x="624612" y="2425569"/>
                </a:cubicBezTo>
                <a:cubicBezTo>
                  <a:pt x="636125" y="2436506"/>
                  <a:pt x="624612" y="2448021"/>
                  <a:pt x="624612" y="2448021"/>
                </a:cubicBezTo>
                <a:cubicBezTo>
                  <a:pt x="624612" y="2459534"/>
                  <a:pt x="636125" y="2437082"/>
                  <a:pt x="624612" y="2459534"/>
                </a:cubicBezTo>
                <a:close/>
                <a:moveTo>
                  <a:pt x="249269" y="2302373"/>
                </a:moveTo>
                <a:lnTo>
                  <a:pt x="260597" y="2257062"/>
                </a:lnTo>
                <a:lnTo>
                  <a:pt x="270282" y="2261212"/>
                </a:lnTo>
                <a:cubicBezTo>
                  <a:pt x="271720" y="2259773"/>
                  <a:pt x="271720" y="2256895"/>
                  <a:pt x="271720" y="2256895"/>
                </a:cubicBezTo>
                <a:cubicBezTo>
                  <a:pt x="283234" y="2279346"/>
                  <a:pt x="271721" y="2279346"/>
                  <a:pt x="271720" y="2290859"/>
                </a:cubicBezTo>
                <a:cubicBezTo>
                  <a:pt x="260782" y="2279921"/>
                  <a:pt x="260782" y="2290859"/>
                  <a:pt x="249269" y="2302373"/>
                </a:cubicBezTo>
                <a:close/>
                <a:moveTo>
                  <a:pt x="170401" y="2279346"/>
                </a:moveTo>
                <a:cubicBezTo>
                  <a:pt x="158887" y="2267833"/>
                  <a:pt x="170401" y="2256895"/>
                  <a:pt x="181914" y="2256895"/>
                </a:cubicBezTo>
                <a:cubicBezTo>
                  <a:pt x="181914" y="2267833"/>
                  <a:pt x="170401" y="2267833"/>
                  <a:pt x="170401" y="2279346"/>
                </a:cubicBezTo>
                <a:close/>
                <a:moveTo>
                  <a:pt x="261359" y="2346700"/>
                </a:moveTo>
                <a:lnTo>
                  <a:pt x="261359" y="2324249"/>
                </a:lnTo>
                <a:cubicBezTo>
                  <a:pt x="283809" y="2324249"/>
                  <a:pt x="272872" y="2346699"/>
                  <a:pt x="272872" y="2346699"/>
                </a:cubicBezTo>
                <a:cubicBezTo>
                  <a:pt x="261359" y="2346700"/>
                  <a:pt x="261359" y="2335187"/>
                  <a:pt x="261359" y="2346700"/>
                </a:cubicBezTo>
                <a:close/>
                <a:moveTo>
                  <a:pt x="227969" y="2391604"/>
                </a:moveTo>
                <a:cubicBezTo>
                  <a:pt x="216455" y="2391604"/>
                  <a:pt x="216455" y="2380089"/>
                  <a:pt x="216455" y="2380089"/>
                </a:cubicBezTo>
                <a:cubicBezTo>
                  <a:pt x="227393" y="2380089"/>
                  <a:pt x="227393" y="2369152"/>
                  <a:pt x="238907" y="2357638"/>
                </a:cubicBezTo>
                <a:cubicBezTo>
                  <a:pt x="249846" y="2357638"/>
                  <a:pt x="238907" y="2369153"/>
                  <a:pt x="239483" y="2380089"/>
                </a:cubicBezTo>
                <a:cubicBezTo>
                  <a:pt x="239483" y="2391604"/>
                  <a:pt x="227969" y="2380089"/>
                  <a:pt x="227969" y="2391604"/>
                </a:cubicBezTo>
                <a:close/>
                <a:moveTo>
                  <a:pt x="443273" y="2504437"/>
                </a:moveTo>
                <a:cubicBezTo>
                  <a:pt x="432336" y="2492924"/>
                  <a:pt x="432335" y="2504437"/>
                  <a:pt x="420822" y="2492924"/>
                </a:cubicBezTo>
                <a:cubicBezTo>
                  <a:pt x="431760" y="2481409"/>
                  <a:pt x="443274" y="2492924"/>
                  <a:pt x="443274" y="2481409"/>
                </a:cubicBezTo>
                <a:lnTo>
                  <a:pt x="443273" y="2481985"/>
                </a:lnTo>
                <a:lnTo>
                  <a:pt x="454787" y="2481985"/>
                </a:lnTo>
                <a:cubicBezTo>
                  <a:pt x="454787" y="2492923"/>
                  <a:pt x="443274" y="2492924"/>
                  <a:pt x="443273" y="2504437"/>
                </a:cubicBezTo>
                <a:close/>
                <a:moveTo>
                  <a:pt x="215880" y="2448596"/>
                </a:moveTo>
                <a:cubicBezTo>
                  <a:pt x="204367" y="2437082"/>
                  <a:pt x="215880" y="2426144"/>
                  <a:pt x="204366" y="2414630"/>
                </a:cubicBezTo>
                <a:cubicBezTo>
                  <a:pt x="215880" y="2414631"/>
                  <a:pt x="215880" y="2414631"/>
                  <a:pt x="215880" y="2403117"/>
                </a:cubicBezTo>
                <a:cubicBezTo>
                  <a:pt x="227393" y="2414055"/>
                  <a:pt x="215880" y="2425569"/>
                  <a:pt x="215880" y="2448596"/>
                </a:cubicBezTo>
                <a:close/>
                <a:moveTo>
                  <a:pt x="11514" y="2391604"/>
                </a:moveTo>
                <a:cubicBezTo>
                  <a:pt x="23027" y="2391604"/>
                  <a:pt x="23027" y="2391604"/>
                  <a:pt x="23027" y="2391604"/>
                </a:cubicBezTo>
                <a:lnTo>
                  <a:pt x="23027" y="2380089"/>
                </a:lnTo>
                <a:cubicBezTo>
                  <a:pt x="23027" y="2391604"/>
                  <a:pt x="11514" y="2391604"/>
                  <a:pt x="11514" y="2391604"/>
                </a:cubicBezTo>
                <a:close/>
                <a:moveTo>
                  <a:pt x="23027" y="2437082"/>
                </a:moveTo>
                <a:cubicBezTo>
                  <a:pt x="23027" y="2425568"/>
                  <a:pt x="23027" y="2437082"/>
                  <a:pt x="11514" y="2425569"/>
                </a:cubicBezTo>
                <a:cubicBezTo>
                  <a:pt x="0" y="2425568"/>
                  <a:pt x="1" y="2403117"/>
                  <a:pt x="0" y="2380666"/>
                </a:cubicBezTo>
                <a:cubicBezTo>
                  <a:pt x="11514" y="2380666"/>
                  <a:pt x="23027" y="2380666"/>
                  <a:pt x="34540" y="2369728"/>
                </a:cubicBezTo>
                <a:cubicBezTo>
                  <a:pt x="45479" y="2392179"/>
                  <a:pt x="56993" y="2414631"/>
                  <a:pt x="23027" y="2437082"/>
                </a:cubicBezTo>
                <a:close/>
              </a:path>
            </a:pathLst>
          </a:custGeom>
          <a:gradFill>
            <a:gsLst>
              <a:gs pos="88000">
                <a:srgbClr val="FFF0AE"/>
              </a:gs>
              <a:gs pos="0">
                <a:srgbClr val="BB9F64">
                  <a:alpha val="0"/>
                </a:srgbClr>
              </a:gs>
            </a:gsLst>
            <a:lin ang="5400000" scaled="1"/>
          </a:gradFill>
          <a:ln w="66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E1D91A43-6910-5F64-88D0-F22141ED55E8}"/>
              </a:ext>
            </a:extLst>
          </p:cNvPr>
          <p:cNvGrpSpPr/>
          <p:nvPr/>
        </p:nvGrpSpPr>
        <p:grpSpPr>
          <a:xfrm>
            <a:off x="3859669" y="345514"/>
            <a:ext cx="1914848" cy="970966"/>
            <a:chOff x="4221732" y="366281"/>
            <a:chExt cx="1311372" cy="664960"/>
          </a:xfrm>
        </p:grpSpPr>
        <p:grpSp>
          <p:nvGrpSpPr>
            <p:cNvPr id="23" name="图形 3">
              <a:extLst>
                <a:ext uri="{FF2B5EF4-FFF2-40B4-BE49-F238E27FC236}">
                  <a16:creationId xmlns:a16="http://schemas.microsoft.com/office/drawing/2014/main" id="{5BABCF7B-E4D3-1A69-6531-352A8C22D1FF}"/>
                </a:ext>
              </a:extLst>
            </p:cNvPr>
            <p:cNvGrpSpPr/>
            <p:nvPr/>
          </p:nvGrpSpPr>
          <p:grpSpPr>
            <a:xfrm>
              <a:off x="4221732" y="366281"/>
              <a:ext cx="379436" cy="664960"/>
              <a:chOff x="5598334" y="-735651"/>
              <a:chExt cx="652240" cy="1143050"/>
            </a:xfrm>
            <a:solidFill>
              <a:srgbClr val="CC3300"/>
            </a:solidFill>
          </p:grpSpPr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92989A9E-9192-6462-74BE-8DB279F73E01}"/>
                  </a:ext>
                </a:extLst>
              </p:cNvPr>
              <p:cNvSpPr/>
              <p:nvPr/>
            </p:nvSpPr>
            <p:spPr>
              <a:xfrm flipV="1">
                <a:off x="5598334" y="-735651"/>
                <a:ext cx="652240" cy="1143050"/>
              </a:xfrm>
              <a:custGeom>
                <a:avLst/>
                <a:gdLst>
                  <a:gd name="connsiteX0" fmla="*/ 465118 w 652240"/>
                  <a:gd name="connsiteY0" fmla="*/ 1138744 h 1143050"/>
                  <a:gd name="connsiteX1" fmla="*/ 263582 w 652240"/>
                  <a:gd name="connsiteY1" fmla="*/ 1059661 h 1143050"/>
                  <a:gd name="connsiteX2" fmla="*/ 165790 w 652240"/>
                  <a:gd name="connsiteY2" fmla="*/ 1017143 h 1143050"/>
                  <a:gd name="connsiteX3" fmla="*/ 154736 w 652240"/>
                  <a:gd name="connsiteY3" fmla="*/ 1004387 h 1143050"/>
                  <a:gd name="connsiteX4" fmla="*/ 238922 w 652240"/>
                  <a:gd name="connsiteY4" fmla="*/ 949114 h 1143050"/>
                  <a:gd name="connsiteX5" fmla="*/ 350319 w 652240"/>
                  <a:gd name="connsiteY5" fmla="*/ 921902 h 1143050"/>
                  <a:gd name="connsiteX6" fmla="*/ 380082 w 652240"/>
                  <a:gd name="connsiteY6" fmla="*/ 950815 h 1143050"/>
                  <a:gd name="connsiteX7" fmla="*/ 397089 w 652240"/>
                  <a:gd name="connsiteY7" fmla="*/ 969523 h 1143050"/>
                  <a:gd name="connsiteX8" fmla="*/ 409844 w 652240"/>
                  <a:gd name="connsiteY8" fmla="*/ 989931 h 1143050"/>
                  <a:gd name="connsiteX9" fmla="*/ 454063 w 652240"/>
                  <a:gd name="connsiteY9" fmla="*/ 1042654 h 1143050"/>
                  <a:gd name="connsiteX10" fmla="*/ 474472 w 652240"/>
                  <a:gd name="connsiteY10" fmla="*/ 638732 h 1143050"/>
                  <a:gd name="connsiteX11" fmla="*/ 470220 w 652240"/>
                  <a:gd name="connsiteY11" fmla="*/ 581758 h 1143050"/>
                  <a:gd name="connsiteX12" fmla="*/ 469369 w 652240"/>
                  <a:gd name="connsiteY12" fmla="*/ 557948 h 1143050"/>
                  <a:gd name="connsiteX13" fmla="*/ 431103 w 652240"/>
                  <a:gd name="connsiteY13" fmla="*/ 585159 h 1143050"/>
                  <a:gd name="connsiteX14" fmla="*/ 392837 w 652240"/>
                  <a:gd name="connsiteY14" fmla="*/ 612371 h 1143050"/>
                  <a:gd name="connsiteX15" fmla="*/ 397939 w 652240"/>
                  <a:gd name="connsiteY15" fmla="*/ 659141 h 1143050"/>
                  <a:gd name="connsiteX16" fmla="*/ 410695 w 652240"/>
                  <a:gd name="connsiteY16" fmla="*/ 721217 h 1143050"/>
                  <a:gd name="connsiteX17" fmla="*/ 418348 w 652240"/>
                  <a:gd name="connsiteY17" fmla="*/ 747578 h 1143050"/>
                  <a:gd name="connsiteX18" fmla="*/ 295896 w 652240"/>
                  <a:gd name="connsiteY18" fmla="*/ 803702 h 1143050"/>
                  <a:gd name="connsiteX19" fmla="*/ 246575 w 652240"/>
                  <a:gd name="connsiteY19" fmla="*/ 809655 h 1143050"/>
                  <a:gd name="connsiteX20" fmla="*/ 192152 w 652240"/>
                  <a:gd name="connsiteY20" fmla="*/ 778191 h 1143050"/>
                  <a:gd name="connsiteX21" fmla="*/ 180247 w 652240"/>
                  <a:gd name="connsiteY21" fmla="*/ 787545 h 1143050"/>
                  <a:gd name="connsiteX22" fmla="*/ 206608 w 652240"/>
                  <a:gd name="connsiteY22" fmla="*/ 836866 h 1143050"/>
                  <a:gd name="connsiteX23" fmla="*/ 209159 w 652240"/>
                  <a:gd name="connsiteY23" fmla="*/ 866629 h 1143050"/>
                  <a:gd name="connsiteX24" fmla="*/ 193002 w 652240"/>
                  <a:gd name="connsiteY24" fmla="*/ 889589 h 1143050"/>
                  <a:gd name="connsiteX25" fmla="*/ 163239 w 652240"/>
                  <a:gd name="connsiteY25" fmla="*/ 913399 h 1143050"/>
                  <a:gd name="connsiteX26" fmla="*/ 90959 w 652240"/>
                  <a:gd name="connsiteY26" fmla="*/ 951665 h 1143050"/>
                  <a:gd name="connsiteX27" fmla="*/ 25481 w 652240"/>
                  <a:gd name="connsiteY27" fmla="*/ 986530 h 1143050"/>
                  <a:gd name="connsiteX28" fmla="*/ 14426 w 652240"/>
                  <a:gd name="connsiteY28" fmla="*/ 989931 h 1143050"/>
                  <a:gd name="connsiteX29" fmla="*/ 4222 w 652240"/>
                  <a:gd name="connsiteY29" fmla="*/ 485667 h 1143050"/>
                  <a:gd name="connsiteX30" fmla="*/ 14426 w 652240"/>
                  <a:gd name="connsiteY30" fmla="*/ 400631 h 1143050"/>
                  <a:gd name="connsiteX31" fmla="*/ 107966 w 652240"/>
                  <a:gd name="connsiteY31" fmla="*/ 124263 h 1143050"/>
                  <a:gd name="connsiteX32" fmla="*/ 141980 w 652240"/>
                  <a:gd name="connsiteY32" fmla="*/ 127665 h 1143050"/>
                  <a:gd name="connsiteX33" fmla="*/ 151334 w 652240"/>
                  <a:gd name="connsiteY33" fmla="*/ 154026 h 1143050"/>
                  <a:gd name="connsiteX34" fmla="*/ 155586 w 652240"/>
                  <a:gd name="connsiteY34" fmla="*/ 171884 h 1143050"/>
                  <a:gd name="connsiteX35" fmla="*/ 158988 w 652240"/>
                  <a:gd name="connsiteY35" fmla="*/ 192292 h 1143050"/>
                  <a:gd name="connsiteX36" fmla="*/ 150484 w 652240"/>
                  <a:gd name="connsiteY36" fmla="*/ 225456 h 1143050"/>
                  <a:gd name="connsiteX37" fmla="*/ 137729 w 652240"/>
                  <a:gd name="connsiteY37" fmla="*/ 259471 h 1143050"/>
                  <a:gd name="connsiteX38" fmla="*/ 132626 w 652240"/>
                  <a:gd name="connsiteY38" fmla="*/ 298587 h 1143050"/>
                  <a:gd name="connsiteX39" fmla="*/ 130926 w 652240"/>
                  <a:gd name="connsiteY39" fmla="*/ 319846 h 1143050"/>
                  <a:gd name="connsiteX40" fmla="*/ 128375 w 652240"/>
                  <a:gd name="connsiteY40" fmla="*/ 447401 h 1143050"/>
                  <a:gd name="connsiteX41" fmla="*/ 148783 w 652240"/>
                  <a:gd name="connsiteY41" fmla="*/ 428693 h 1143050"/>
                  <a:gd name="connsiteX42" fmla="*/ 192152 w 652240"/>
                  <a:gd name="connsiteY42" fmla="*/ 366616 h 1143050"/>
                  <a:gd name="connsiteX43" fmla="*/ 216812 w 652240"/>
                  <a:gd name="connsiteY43" fmla="*/ 336003 h 1143050"/>
                  <a:gd name="connsiteX44" fmla="*/ 193852 w 652240"/>
                  <a:gd name="connsiteY44" fmla="*/ 290934 h 1143050"/>
                  <a:gd name="connsiteX45" fmla="*/ 170893 w 652240"/>
                  <a:gd name="connsiteY45" fmla="*/ 245015 h 1143050"/>
                  <a:gd name="connsiteX46" fmla="*/ 187049 w 652240"/>
                  <a:gd name="connsiteY46" fmla="*/ 195694 h 1143050"/>
                  <a:gd name="connsiteX47" fmla="*/ 233819 w 652240"/>
                  <a:gd name="connsiteY47" fmla="*/ 142971 h 1143050"/>
                  <a:gd name="connsiteX48" fmla="*/ 332461 w 652240"/>
                  <a:gd name="connsiteY48" fmla="*/ 161679 h 1143050"/>
                  <a:gd name="connsiteX49" fmla="*/ 401341 w 652240"/>
                  <a:gd name="connsiteY49" fmla="*/ 171033 h 1143050"/>
                  <a:gd name="connsiteX50" fmla="*/ 291644 w 652240"/>
                  <a:gd name="connsiteY50" fmla="*/ 26472 h 1143050"/>
                  <a:gd name="connsiteX51" fmla="*/ 281440 w 652240"/>
                  <a:gd name="connsiteY51" fmla="*/ 9464 h 1143050"/>
                  <a:gd name="connsiteX52" fmla="*/ 305250 w 652240"/>
                  <a:gd name="connsiteY52" fmla="*/ 20519 h 1143050"/>
                  <a:gd name="connsiteX53" fmla="*/ 323958 w 652240"/>
                  <a:gd name="connsiteY53" fmla="*/ 27322 h 1143050"/>
                  <a:gd name="connsiteX54" fmla="*/ 346917 w 652240"/>
                  <a:gd name="connsiteY54" fmla="*/ 44329 h 1143050"/>
                  <a:gd name="connsiteX55" fmla="*/ 354571 w 652240"/>
                  <a:gd name="connsiteY55" fmla="*/ 47731 h 1143050"/>
                  <a:gd name="connsiteX56" fmla="*/ 362224 w 652240"/>
                  <a:gd name="connsiteY56" fmla="*/ 56234 h 1143050"/>
                  <a:gd name="connsiteX57" fmla="*/ 390286 w 652240"/>
                  <a:gd name="connsiteY57" fmla="*/ 61337 h 1143050"/>
                  <a:gd name="connsiteX58" fmla="*/ 388585 w 652240"/>
                  <a:gd name="connsiteY58" fmla="*/ 53683 h 1143050"/>
                  <a:gd name="connsiteX59" fmla="*/ 394538 w 652240"/>
                  <a:gd name="connsiteY59" fmla="*/ 45180 h 1143050"/>
                  <a:gd name="connsiteX60" fmla="*/ 409844 w 652240"/>
                  <a:gd name="connsiteY60" fmla="*/ 64738 h 1143050"/>
                  <a:gd name="connsiteX61" fmla="*/ 423450 w 652240"/>
                  <a:gd name="connsiteY61" fmla="*/ 89398 h 1143050"/>
                  <a:gd name="connsiteX62" fmla="*/ 454063 w 652240"/>
                  <a:gd name="connsiteY62" fmla="*/ 98752 h 1143050"/>
                  <a:gd name="connsiteX63" fmla="*/ 482975 w 652240"/>
                  <a:gd name="connsiteY63" fmla="*/ 120011 h 1143050"/>
                  <a:gd name="connsiteX64" fmla="*/ 506785 w 652240"/>
                  <a:gd name="connsiteY64" fmla="*/ 131066 h 1143050"/>
                  <a:gd name="connsiteX65" fmla="*/ 539099 w 652240"/>
                  <a:gd name="connsiteY65" fmla="*/ 154026 h 1143050"/>
                  <a:gd name="connsiteX66" fmla="*/ 603727 w 652240"/>
                  <a:gd name="connsiteY66" fmla="*/ 211000 h 1143050"/>
                  <a:gd name="connsiteX67" fmla="*/ 619033 w 652240"/>
                  <a:gd name="connsiteY67" fmla="*/ 284982 h 1143050"/>
                  <a:gd name="connsiteX68" fmla="*/ 619033 w 652240"/>
                  <a:gd name="connsiteY68" fmla="*/ 362364 h 1143050"/>
                  <a:gd name="connsiteX69" fmla="*/ 626686 w 652240"/>
                  <a:gd name="connsiteY69" fmla="*/ 430393 h 1143050"/>
                  <a:gd name="connsiteX70" fmla="*/ 630088 w 652240"/>
                  <a:gd name="connsiteY70" fmla="*/ 477163 h 1143050"/>
                  <a:gd name="connsiteX71" fmla="*/ 643694 w 652240"/>
                  <a:gd name="connsiteY71" fmla="*/ 655739 h 1143050"/>
                  <a:gd name="connsiteX72" fmla="*/ 645394 w 652240"/>
                  <a:gd name="connsiteY72" fmla="*/ 1021395 h 1143050"/>
                  <a:gd name="connsiteX73" fmla="*/ 560358 w 652240"/>
                  <a:gd name="connsiteY73" fmla="*/ 1104730 h 1143050"/>
                  <a:gd name="connsiteX74" fmla="*/ 465118 w 652240"/>
                  <a:gd name="connsiteY74" fmla="*/ 1138744 h 1143050"/>
                  <a:gd name="connsiteX75" fmla="*/ 243173 w 652240"/>
                  <a:gd name="connsiteY75" fmla="*/ 632779 h 1143050"/>
                  <a:gd name="connsiteX76" fmla="*/ 262732 w 652240"/>
                  <a:gd name="connsiteY76" fmla="*/ 541791 h 1143050"/>
                  <a:gd name="connsiteX77" fmla="*/ 283991 w 652240"/>
                  <a:gd name="connsiteY77" fmla="*/ 495871 h 1143050"/>
                  <a:gd name="connsiteX78" fmla="*/ 260181 w 652240"/>
                  <a:gd name="connsiteY78" fmla="*/ 437196 h 1143050"/>
                  <a:gd name="connsiteX79" fmla="*/ 231268 w 652240"/>
                  <a:gd name="connsiteY79" fmla="*/ 375120 h 1143050"/>
                  <a:gd name="connsiteX80" fmla="*/ 168342 w 652240"/>
                  <a:gd name="connsiteY80" fmla="*/ 442298 h 1143050"/>
                  <a:gd name="connsiteX81" fmla="*/ 150484 w 652240"/>
                  <a:gd name="connsiteY81" fmla="*/ 529035 h 1143050"/>
                  <a:gd name="connsiteX82" fmla="*/ 210860 w 652240"/>
                  <a:gd name="connsiteY82" fmla="*/ 630228 h 1143050"/>
                  <a:gd name="connsiteX83" fmla="*/ 243173 w 652240"/>
                  <a:gd name="connsiteY83" fmla="*/ 632779 h 1143050"/>
                  <a:gd name="connsiteX84" fmla="*/ 453213 w 652240"/>
                  <a:gd name="connsiteY84" fmla="*/ 448251 h 1143050"/>
                  <a:gd name="connsiteX85" fmla="*/ 448110 w 652240"/>
                  <a:gd name="connsiteY85" fmla="*/ 414237 h 1143050"/>
                  <a:gd name="connsiteX86" fmla="*/ 440457 w 652240"/>
                  <a:gd name="connsiteY86" fmla="*/ 387875 h 1143050"/>
                  <a:gd name="connsiteX87" fmla="*/ 425151 w 652240"/>
                  <a:gd name="connsiteY87" fmla="*/ 343657 h 1143050"/>
                  <a:gd name="connsiteX88" fmla="*/ 398789 w 652240"/>
                  <a:gd name="connsiteY88" fmla="*/ 296887 h 1143050"/>
                  <a:gd name="connsiteX89" fmla="*/ 353720 w 652240"/>
                  <a:gd name="connsiteY89" fmla="*/ 302839 h 1143050"/>
                  <a:gd name="connsiteX90" fmla="*/ 333312 w 652240"/>
                  <a:gd name="connsiteY90" fmla="*/ 310492 h 1143050"/>
                  <a:gd name="connsiteX91" fmla="*/ 351169 w 652240"/>
                  <a:gd name="connsiteY91" fmla="*/ 341956 h 1143050"/>
                  <a:gd name="connsiteX92" fmla="*/ 400490 w 652240"/>
                  <a:gd name="connsiteY92" fmla="*/ 396379 h 1143050"/>
                  <a:gd name="connsiteX93" fmla="*/ 409844 w 652240"/>
                  <a:gd name="connsiteY93" fmla="*/ 403182 h 1143050"/>
                  <a:gd name="connsiteX94" fmla="*/ 460015 w 652240"/>
                  <a:gd name="connsiteY94" fmla="*/ 460156 h 1143050"/>
                  <a:gd name="connsiteX95" fmla="*/ 453213 w 652240"/>
                  <a:gd name="connsiteY95" fmla="*/ 448251 h 1143050"/>
                  <a:gd name="connsiteX96" fmla="*/ 337563 w 652240"/>
                  <a:gd name="connsiteY96" fmla="*/ 267124 h 1143050"/>
                  <a:gd name="connsiteX97" fmla="*/ 319706 w 652240"/>
                  <a:gd name="connsiteY97" fmla="*/ 276478 h 1143050"/>
                  <a:gd name="connsiteX98" fmla="*/ 338414 w 652240"/>
                  <a:gd name="connsiteY98" fmla="*/ 279879 h 1143050"/>
                  <a:gd name="connsiteX99" fmla="*/ 337563 w 652240"/>
                  <a:gd name="connsiteY99" fmla="*/ 267124 h 1143050"/>
                  <a:gd name="connsiteX100" fmla="*/ 511888 w 652240"/>
                  <a:gd name="connsiteY100" fmla="*/ 158278 h 1143050"/>
                  <a:gd name="connsiteX101" fmla="*/ 502534 w 652240"/>
                  <a:gd name="connsiteY101" fmla="*/ 149774 h 1143050"/>
                  <a:gd name="connsiteX102" fmla="*/ 499132 w 652240"/>
                  <a:gd name="connsiteY102" fmla="*/ 158278 h 1143050"/>
                  <a:gd name="connsiteX103" fmla="*/ 508486 w 652240"/>
                  <a:gd name="connsiteY103" fmla="*/ 166781 h 1143050"/>
                  <a:gd name="connsiteX104" fmla="*/ 511888 w 652240"/>
                  <a:gd name="connsiteY104" fmla="*/ 158278 h 114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652240" h="1143050">
                    <a:moveTo>
                      <a:pt x="465118" y="1138744"/>
                    </a:moveTo>
                    <a:cubicBezTo>
                      <a:pt x="415797" y="1126839"/>
                      <a:pt x="341815" y="1097927"/>
                      <a:pt x="263582" y="1059661"/>
                    </a:cubicBezTo>
                    <a:cubicBezTo>
                      <a:pt x="215962" y="1036701"/>
                      <a:pt x="171743" y="1017143"/>
                      <a:pt x="165790" y="1017143"/>
                    </a:cubicBezTo>
                    <a:cubicBezTo>
                      <a:pt x="159838" y="1017143"/>
                      <a:pt x="154736" y="1011190"/>
                      <a:pt x="154736" y="1004387"/>
                    </a:cubicBezTo>
                    <a:cubicBezTo>
                      <a:pt x="154736" y="996734"/>
                      <a:pt x="188750" y="974625"/>
                      <a:pt x="238922" y="949114"/>
                    </a:cubicBezTo>
                    <a:cubicBezTo>
                      <a:pt x="323958" y="906596"/>
                      <a:pt x="323958" y="906596"/>
                      <a:pt x="350319" y="921902"/>
                    </a:cubicBezTo>
                    <a:cubicBezTo>
                      <a:pt x="363925" y="929556"/>
                      <a:pt x="377530" y="942311"/>
                      <a:pt x="380082" y="950815"/>
                    </a:cubicBezTo>
                    <a:cubicBezTo>
                      <a:pt x="382633" y="958468"/>
                      <a:pt x="390286" y="966971"/>
                      <a:pt x="397089" y="969523"/>
                    </a:cubicBezTo>
                    <a:cubicBezTo>
                      <a:pt x="403892" y="972074"/>
                      <a:pt x="409844" y="981428"/>
                      <a:pt x="409844" y="989931"/>
                    </a:cubicBezTo>
                    <a:cubicBezTo>
                      <a:pt x="409844" y="1004387"/>
                      <a:pt x="442158" y="1042654"/>
                      <a:pt x="454063" y="1042654"/>
                    </a:cubicBezTo>
                    <a:cubicBezTo>
                      <a:pt x="474472" y="1042654"/>
                      <a:pt x="487227" y="789246"/>
                      <a:pt x="474472" y="638732"/>
                    </a:cubicBezTo>
                    <a:cubicBezTo>
                      <a:pt x="472771" y="620024"/>
                      <a:pt x="471070" y="594513"/>
                      <a:pt x="470220" y="581758"/>
                    </a:cubicBezTo>
                    <a:lnTo>
                      <a:pt x="469369" y="557948"/>
                    </a:lnTo>
                    <a:lnTo>
                      <a:pt x="431103" y="585159"/>
                    </a:lnTo>
                    <a:lnTo>
                      <a:pt x="392837" y="612371"/>
                    </a:lnTo>
                    <a:lnTo>
                      <a:pt x="397939" y="659141"/>
                    </a:lnTo>
                    <a:cubicBezTo>
                      <a:pt x="401341" y="685502"/>
                      <a:pt x="407293" y="713564"/>
                      <a:pt x="410695" y="721217"/>
                    </a:cubicBezTo>
                    <a:cubicBezTo>
                      <a:pt x="414946" y="728870"/>
                      <a:pt x="418348" y="740775"/>
                      <a:pt x="418348" y="747578"/>
                    </a:cubicBezTo>
                    <a:cubicBezTo>
                      <a:pt x="418348" y="764585"/>
                      <a:pt x="335863" y="802001"/>
                      <a:pt x="295896" y="803702"/>
                    </a:cubicBezTo>
                    <a:cubicBezTo>
                      <a:pt x="278038" y="803702"/>
                      <a:pt x="255078" y="806253"/>
                      <a:pt x="246575" y="809655"/>
                    </a:cubicBezTo>
                    <a:cubicBezTo>
                      <a:pt x="233819" y="813056"/>
                      <a:pt x="219363" y="805403"/>
                      <a:pt x="192152" y="778191"/>
                    </a:cubicBezTo>
                    <a:cubicBezTo>
                      <a:pt x="149634" y="736524"/>
                      <a:pt x="141980" y="742476"/>
                      <a:pt x="180247" y="787545"/>
                    </a:cubicBezTo>
                    <a:cubicBezTo>
                      <a:pt x="193852" y="803702"/>
                      <a:pt x="206608" y="825811"/>
                      <a:pt x="206608" y="836866"/>
                    </a:cubicBezTo>
                    <a:cubicBezTo>
                      <a:pt x="207458" y="847070"/>
                      <a:pt x="208309" y="860676"/>
                      <a:pt x="209159" y="866629"/>
                    </a:cubicBezTo>
                    <a:cubicBezTo>
                      <a:pt x="210009" y="871731"/>
                      <a:pt x="202356" y="882786"/>
                      <a:pt x="193002" y="889589"/>
                    </a:cubicBezTo>
                    <a:cubicBezTo>
                      <a:pt x="183648" y="896391"/>
                      <a:pt x="170042" y="906596"/>
                      <a:pt x="163239" y="913399"/>
                    </a:cubicBezTo>
                    <a:cubicBezTo>
                      <a:pt x="155586" y="919351"/>
                      <a:pt x="123272" y="936358"/>
                      <a:pt x="90959" y="951665"/>
                    </a:cubicBezTo>
                    <a:cubicBezTo>
                      <a:pt x="57795" y="966121"/>
                      <a:pt x="28882" y="982278"/>
                      <a:pt x="25481" y="986530"/>
                    </a:cubicBezTo>
                    <a:cubicBezTo>
                      <a:pt x="22079" y="991632"/>
                      <a:pt x="16977" y="993333"/>
                      <a:pt x="14426" y="989931"/>
                    </a:cubicBezTo>
                    <a:cubicBezTo>
                      <a:pt x="2521" y="978026"/>
                      <a:pt x="-5983" y="549444"/>
                      <a:pt x="4222" y="485667"/>
                    </a:cubicBezTo>
                    <a:cubicBezTo>
                      <a:pt x="6773" y="472061"/>
                      <a:pt x="11025" y="433795"/>
                      <a:pt x="14426" y="400631"/>
                    </a:cubicBezTo>
                    <a:cubicBezTo>
                      <a:pt x="28882" y="253518"/>
                      <a:pt x="64597" y="147223"/>
                      <a:pt x="107966" y="124263"/>
                    </a:cubicBezTo>
                    <a:cubicBezTo>
                      <a:pt x="124973" y="114909"/>
                      <a:pt x="130075" y="115760"/>
                      <a:pt x="141980" y="127665"/>
                    </a:cubicBezTo>
                    <a:cubicBezTo>
                      <a:pt x="149634" y="135318"/>
                      <a:pt x="153885" y="147223"/>
                      <a:pt x="151334" y="154026"/>
                    </a:cubicBezTo>
                    <a:cubicBezTo>
                      <a:pt x="148783" y="160829"/>
                      <a:pt x="150484" y="168482"/>
                      <a:pt x="155586" y="171884"/>
                    </a:cubicBezTo>
                    <a:cubicBezTo>
                      <a:pt x="159838" y="174435"/>
                      <a:pt x="161539" y="183789"/>
                      <a:pt x="158988" y="192292"/>
                    </a:cubicBezTo>
                    <a:cubicBezTo>
                      <a:pt x="156436" y="200796"/>
                      <a:pt x="152185" y="215252"/>
                      <a:pt x="150484" y="225456"/>
                    </a:cubicBezTo>
                    <a:cubicBezTo>
                      <a:pt x="148783" y="234810"/>
                      <a:pt x="142831" y="250117"/>
                      <a:pt x="137729" y="259471"/>
                    </a:cubicBezTo>
                    <a:cubicBezTo>
                      <a:pt x="132626" y="268825"/>
                      <a:pt x="130926" y="286682"/>
                      <a:pt x="132626" y="298587"/>
                    </a:cubicBezTo>
                    <a:cubicBezTo>
                      <a:pt x="135177" y="310492"/>
                      <a:pt x="134327" y="319846"/>
                      <a:pt x="130926" y="319846"/>
                    </a:cubicBezTo>
                    <a:cubicBezTo>
                      <a:pt x="125823" y="319846"/>
                      <a:pt x="124973" y="392977"/>
                      <a:pt x="128375" y="447401"/>
                    </a:cubicBezTo>
                    <a:cubicBezTo>
                      <a:pt x="129225" y="454204"/>
                      <a:pt x="137729" y="445700"/>
                      <a:pt x="148783" y="428693"/>
                    </a:cubicBezTo>
                    <a:cubicBezTo>
                      <a:pt x="158988" y="411685"/>
                      <a:pt x="178546" y="383624"/>
                      <a:pt x="192152" y="366616"/>
                    </a:cubicBezTo>
                    <a:lnTo>
                      <a:pt x="216812" y="336003"/>
                    </a:lnTo>
                    <a:lnTo>
                      <a:pt x="193852" y="290934"/>
                    </a:lnTo>
                    <a:lnTo>
                      <a:pt x="170893" y="245015"/>
                    </a:lnTo>
                    <a:lnTo>
                      <a:pt x="187049" y="195694"/>
                    </a:lnTo>
                    <a:cubicBezTo>
                      <a:pt x="202356" y="148073"/>
                      <a:pt x="204907" y="145522"/>
                      <a:pt x="233819" y="142971"/>
                    </a:cubicBezTo>
                    <a:cubicBezTo>
                      <a:pt x="250827" y="141271"/>
                      <a:pt x="295045" y="149774"/>
                      <a:pt x="332461" y="161679"/>
                    </a:cubicBezTo>
                    <a:cubicBezTo>
                      <a:pt x="383483" y="176986"/>
                      <a:pt x="401341" y="179537"/>
                      <a:pt x="401341" y="171033"/>
                    </a:cubicBezTo>
                    <a:cubicBezTo>
                      <a:pt x="401341" y="158278"/>
                      <a:pt x="346917" y="86847"/>
                      <a:pt x="291644" y="26472"/>
                    </a:cubicBezTo>
                    <a:cubicBezTo>
                      <a:pt x="264432" y="-2441"/>
                      <a:pt x="261881" y="-8393"/>
                      <a:pt x="281440" y="9464"/>
                    </a:cubicBezTo>
                    <a:cubicBezTo>
                      <a:pt x="300998" y="26472"/>
                      <a:pt x="308651" y="29873"/>
                      <a:pt x="305250" y="20519"/>
                    </a:cubicBezTo>
                    <a:cubicBezTo>
                      <a:pt x="296746" y="-3291"/>
                      <a:pt x="312053" y="2662"/>
                      <a:pt x="323958" y="27322"/>
                    </a:cubicBezTo>
                    <a:cubicBezTo>
                      <a:pt x="329910" y="41778"/>
                      <a:pt x="338414" y="47731"/>
                      <a:pt x="346917" y="44329"/>
                    </a:cubicBezTo>
                    <a:cubicBezTo>
                      <a:pt x="353720" y="41778"/>
                      <a:pt x="357122" y="42629"/>
                      <a:pt x="354571" y="47731"/>
                    </a:cubicBezTo>
                    <a:cubicBezTo>
                      <a:pt x="352020" y="52833"/>
                      <a:pt x="354571" y="56234"/>
                      <a:pt x="362224" y="56234"/>
                    </a:cubicBezTo>
                    <a:cubicBezTo>
                      <a:pt x="369027" y="56234"/>
                      <a:pt x="381782" y="58785"/>
                      <a:pt x="390286" y="61337"/>
                    </a:cubicBezTo>
                    <a:cubicBezTo>
                      <a:pt x="403892" y="66439"/>
                      <a:pt x="403892" y="65588"/>
                      <a:pt x="388585" y="53683"/>
                    </a:cubicBezTo>
                    <a:cubicBezTo>
                      <a:pt x="372428" y="40928"/>
                      <a:pt x="372428" y="40928"/>
                      <a:pt x="394538" y="45180"/>
                    </a:cubicBezTo>
                    <a:cubicBezTo>
                      <a:pt x="414096" y="48581"/>
                      <a:pt x="416647" y="51983"/>
                      <a:pt x="409844" y="64738"/>
                    </a:cubicBezTo>
                    <a:cubicBezTo>
                      <a:pt x="403892" y="75793"/>
                      <a:pt x="406443" y="81745"/>
                      <a:pt x="423450" y="89398"/>
                    </a:cubicBezTo>
                    <a:cubicBezTo>
                      <a:pt x="435355" y="94501"/>
                      <a:pt x="448961" y="98752"/>
                      <a:pt x="454063" y="98752"/>
                    </a:cubicBezTo>
                    <a:cubicBezTo>
                      <a:pt x="459165" y="98752"/>
                      <a:pt x="471921" y="108106"/>
                      <a:pt x="482975" y="120011"/>
                    </a:cubicBezTo>
                    <a:cubicBezTo>
                      <a:pt x="503384" y="142121"/>
                      <a:pt x="516990" y="148924"/>
                      <a:pt x="506785" y="131066"/>
                    </a:cubicBezTo>
                    <a:cubicBezTo>
                      <a:pt x="503384" y="125114"/>
                      <a:pt x="517840" y="135318"/>
                      <a:pt x="539099" y="154026"/>
                    </a:cubicBezTo>
                    <a:cubicBezTo>
                      <a:pt x="559508" y="172734"/>
                      <a:pt x="589270" y="198245"/>
                      <a:pt x="603727" y="211000"/>
                    </a:cubicBezTo>
                    <a:cubicBezTo>
                      <a:pt x="633489" y="234810"/>
                      <a:pt x="639442" y="267974"/>
                      <a:pt x="619033" y="284982"/>
                    </a:cubicBezTo>
                    <a:cubicBezTo>
                      <a:pt x="607128" y="295186"/>
                      <a:pt x="607128" y="305390"/>
                      <a:pt x="619033" y="362364"/>
                    </a:cubicBezTo>
                    <a:cubicBezTo>
                      <a:pt x="621584" y="374270"/>
                      <a:pt x="624986" y="404883"/>
                      <a:pt x="626686" y="430393"/>
                    </a:cubicBezTo>
                    <a:cubicBezTo>
                      <a:pt x="627537" y="455904"/>
                      <a:pt x="630088" y="477163"/>
                      <a:pt x="630088" y="477163"/>
                    </a:cubicBezTo>
                    <a:cubicBezTo>
                      <a:pt x="632639" y="477163"/>
                      <a:pt x="636891" y="531586"/>
                      <a:pt x="643694" y="655739"/>
                    </a:cubicBezTo>
                    <a:cubicBezTo>
                      <a:pt x="653898" y="830914"/>
                      <a:pt x="654748" y="1002687"/>
                      <a:pt x="645394" y="1021395"/>
                    </a:cubicBezTo>
                    <a:cubicBezTo>
                      <a:pt x="635190" y="1041803"/>
                      <a:pt x="624135" y="1052858"/>
                      <a:pt x="560358" y="1104730"/>
                    </a:cubicBezTo>
                    <a:cubicBezTo>
                      <a:pt x="512738" y="1142996"/>
                      <a:pt x="501683" y="1147248"/>
                      <a:pt x="465118" y="1138744"/>
                    </a:cubicBezTo>
                    <a:close/>
                    <a:moveTo>
                      <a:pt x="243173" y="632779"/>
                    </a:moveTo>
                    <a:cubicBezTo>
                      <a:pt x="234670" y="607269"/>
                      <a:pt x="236370" y="597064"/>
                      <a:pt x="262732" y="541791"/>
                    </a:cubicBezTo>
                    <a:lnTo>
                      <a:pt x="283991" y="495871"/>
                    </a:lnTo>
                    <a:lnTo>
                      <a:pt x="260181" y="437196"/>
                    </a:lnTo>
                    <a:cubicBezTo>
                      <a:pt x="247425" y="404883"/>
                      <a:pt x="233819" y="376821"/>
                      <a:pt x="231268" y="375120"/>
                    </a:cubicBezTo>
                    <a:cubicBezTo>
                      <a:pt x="218513" y="367467"/>
                      <a:pt x="191301" y="397229"/>
                      <a:pt x="168342" y="442298"/>
                    </a:cubicBezTo>
                    <a:cubicBezTo>
                      <a:pt x="147933" y="482265"/>
                      <a:pt x="145382" y="495871"/>
                      <a:pt x="150484" y="529035"/>
                    </a:cubicBezTo>
                    <a:cubicBezTo>
                      <a:pt x="156436" y="568152"/>
                      <a:pt x="159838" y="574955"/>
                      <a:pt x="210860" y="630228"/>
                    </a:cubicBezTo>
                    <a:cubicBezTo>
                      <a:pt x="242323" y="664243"/>
                      <a:pt x="254228" y="665093"/>
                      <a:pt x="243173" y="632779"/>
                    </a:cubicBezTo>
                    <a:close/>
                    <a:moveTo>
                      <a:pt x="453213" y="448251"/>
                    </a:moveTo>
                    <a:cubicBezTo>
                      <a:pt x="445559" y="443149"/>
                      <a:pt x="443859" y="432944"/>
                      <a:pt x="448110" y="414237"/>
                    </a:cubicBezTo>
                    <a:cubicBezTo>
                      <a:pt x="452362" y="393828"/>
                      <a:pt x="450662" y="387875"/>
                      <a:pt x="440457" y="387875"/>
                    </a:cubicBezTo>
                    <a:cubicBezTo>
                      <a:pt x="431103" y="387875"/>
                      <a:pt x="426851" y="376821"/>
                      <a:pt x="425151" y="343657"/>
                    </a:cubicBezTo>
                    <a:cubicBezTo>
                      <a:pt x="422600" y="301138"/>
                      <a:pt x="420899" y="298587"/>
                      <a:pt x="398789" y="296887"/>
                    </a:cubicBezTo>
                    <a:cubicBezTo>
                      <a:pt x="385184" y="296036"/>
                      <a:pt x="365625" y="298587"/>
                      <a:pt x="353720" y="302839"/>
                    </a:cubicBezTo>
                    <a:lnTo>
                      <a:pt x="333312" y="310492"/>
                    </a:lnTo>
                    <a:lnTo>
                      <a:pt x="351169" y="341956"/>
                    </a:lnTo>
                    <a:cubicBezTo>
                      <a:pt x="370728" y="377671"/>
                      <a:pt x="387735" y="396379"/>
                      <a:pt x="400490" y="396379"/>
                    </a:cubicBezTo>
                    <a:cubicBezTo>
                      <a:pt x="405592" y="396379"/>
                      <a:pt x="409844" y="399780"/>
                      <a:pt x="409844" y="403182"/>
                    </a:cubicBezTo>
                    <a:cubicBezTo>
                      <a:pt x="409844" y="414237"/>
                      <a:pt x="454913" y="465258"/>
                      <a:pt x="460015" y="460156"/>
                    </a:cubicBezTo>
                    <a:cubicBezTo>
                      <a:pt x="462567" y="456755"/>
                      <a:pt x="459165" y="451652"/>
                      <a:pt x="453213" y="448251"/>
                    </a:cubicBezTo>
                    <a:close/>
                    <a:moveTo>
                      <a:pt x="337563" y="267124"/>
                    </a:moveTo>
                    <a:cubicBezTo>
                      <a:pt x="321407" y="257770"/>
                      <a:pt x="312053" y="262872"/>
                      <a:pt x="319706" y="276478"/>
                    </a:cubicBezTo>
                    <a:cubicBezTo>
                      <a:pt x="323107" y="281580"/>
                      <a:pt x="331611" y="282431"/>
                      <a:pt x="338414" y="279879"/>
                    </a:cubicBezTo>
                    <a:cubicBezTo>
                      <a:pt x="351169" y="275628"/>
                      <a:pt x="350319" y="273927"/>
                      <a:pt x="337563" y="267124"/>
                    </a:cubicBezTo>
                    <a:close/>
                    <a:moveTo>
                      <a:pt x="511888" y="158278"/>
                    </a:moveTo>
                    <a:cubicBezTo>
                      <a:pt x="511888" y="154026"/>
                      <a:pt x="507636" y="149774"/>
                      <a:pt x="502534" y="149774"/>
                    </a:cubicBezTo>
                    <a:cubicBezTo>
                      <a:pt x="498282" y="149774"/>
                      <a:pt x="496581" y="154026"/>
                      <a:pt x="499132" y="158278"/>
                    </a:cubicBezTo>
                    <a:cubicBezTo>
                      <a:pt x="501683" y="163380"/>
                      <a:pt x="505935" y="166781"/>
                      <a:pt x="508486" y="166781"/>
                    </a:cubicBezTo>
                    <a:cubicBezTo>
                      <a:pt x="510187" y="166781"/>
                      <a:pt x="511888" y="163380"/>
                      <a:pt x="511888" y="158278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DDE61759-E06C-3F4E-89DA-5CCA9C8598A6}"/>
                  </a:ext>
                </a:extLst>
              </p:cNvPr>
              <p:cNvSpPr/>
              <p:nvPr/>
            </p:nvSpPr>
            <p:spPr>
              <a:xfrm flipV="1">
                <a:off x="6017013" y="328080"/>
                <a:ext cx="16794" cy="13954"/>
              </a:xfrm>
              <a:custGeom>
                <a:avLst/>
                <a:gdLst>
                  <a:gd name="connsiteX0" fmla="*/ -439 w 16794"/>
                  <a:gd name="connsiteY0" fmla="*/ 9368 h 13954"/>
                  <a:gd name="connsiteX1" fmla="*/ 8064 w 16794"/>
                  <a:gd name="connsiteY1" fmla="*/ 14 h 13954"/>
                  <a:gd name="connsiteX2" fmla="*/ 8064 w 16794"/>
                  <a:gd name="connsiteY2" fmla="*/ 12769 h 13954"/>
                  <a:gd name="connsiteX3" fmla="*/ -439 w 16794"/>
                  <a:gd name="connsiteY3" fmla="*/ 9368 h 1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94" h="13954">
                    <a:moveTo>
                      <a:pt x="-439" y="9368"/>
                    </a:moveTo>
                    <a:cubicBezTo>
                      <a:pt x="-439" y="4266"/>
                      <a:pt x="3813" y="14"/>
                      <a:pt x="8064" y="14"/>
                    </a:cubicBezTo>
                    <a:cubicBezTo>
                      <a:pt x="19119" y="14"/>
                      <a:pt x="19119" y="5966"/>
                      <a:pt x="8064" y="12769"/>
                    </a:cubicBezTo>
                    <a:cubicBezTo>
                      <a:pt x="3813" y="15320"/>
                      <a:pt x="-439" y="13620"/>
                      <a:pt x="-439" y="9368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grpSp>
          <p:nvGrpSpPr>
            <p:cNvPr id="30" name="图形 3">
              <a:extLst>
                <a:ext uri="{FF2B5EF4-FFF2-40B4-BE49-F238E27FC236}">
                  <a16:creationId xmlns:a16="http://schemas.microsoft.com/office/drawing/2014/main" id="{2D2B56C9-D854-3BF4-38DF-B9BA313D9B20}"/>
                </a:ext>
              </a:extLst>
            </p:cNvPr>
            <p:cNvGrpSpPr/>
            <p:nvPr/>
          </p:nvGrpSpPr>
          <p:grpSpPr>
            <a:xfrm>
              <a:off x="4754769" y="370567"/>
              <a:ext cx="778335" cy="660673"/>
              <a:chOff x="6877579" y="-644722"/>
              <a:chExt cx="1139769" cy="967469"/>
            </a:xfrm>
            <a:solidFill>
              <a:srgbClr val="CC3300"/>
            </a:solidFill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0FAEF1E3-8E5A-922E-54DC-B1953D2A3F0E}"/>
                  </a:ext>
                </a:extLst>
              </p:cNvPr>
              <p:cNvSpPr/>
              <p:nvPr/>
            </p:nvSpPr>
            <p:spPr>
              <a:xfrm flipV="1">
                <a:off x="6877579" y="-644722"/>
                <a:ext cx="721291" cy="875285"/>
              </a:xfrm>
              <a:custGeom>
                <a:avLst/>
                <a:gdLst>
                  <a:gd name="connsiteX0" fmla="*/ 458959 w 721291"/>
                  <a:gd name="connsiteY0" fmla="*/ 864167 h 875285"/>
                  <a:gd name="connsiteX1" fmla="*/ 311847 w 721291"/>
                  <a:gd name="connsiteY1" fmla="*/ 675387 h 875285"/>
                  <a:gd name="connsiteX2" fmla="*/ 246369 w 721291"/>
                  <a:gd name="connsiteY2" fmla="*/ 602256 h 875285"/>
                  <a:gd name="connsiteX3" fmla="*/ 234464 w 721291"/>
                  <a:gd name="connsiteY3" fmla="*/ 582697 h 875285"/>
                  <a:gd name="connsiteX4" fmla="*/ 198748 w 721291"/>
                  <a:gd name="connsiteY4" fmla="*/ 555486 h 875285"/>
                  <a:gd name="connsiteX5" fmla="*/ 184292 w 721291"/>
                  <a:gd name="connsiteY5" fmla="*/ 538478 h 875285"/>
                  <a:gd name="connsiteX6" fmla="*/ 166435 w 721291"/>
                  <a:gd name="connsiteY6" fmla="*/ 521471 h 875285"/>
                  <a:gd name="connsiteX7" fmla="*/ 152829 w 721291"/>
                  <a:gd name="connsiteY7" fmla="*/ 509566 h 875285"/>
                  <a:gd name="connsiteX8" fmla="*/ 139223 w 721291"/>
                  <a:gd name="connsiteY8" fmla="*/ 492559 h 875285"/>
                  <a:gd name="connsiteX9" fmla="*/ 131570 w 721291"/>
                  <a:gd name="connsiteY9" fmla="*/ 478953 h 875285"/>
                  <a:gd name="connsiteX10" fmla="*/ 127318 w 721291"/>
                  <a:gd name="connsiteY10" fmla="*/ 470449 h 875285"/>
                  <a:gd name="connsiteX11" fmla="*/ 58439 w 721291"/>
                  <a:gd name="connsiteY11" fmla="*/ 410924 h 875285"/>
                  <a:gd name="connsiteX12" fmla="*/ -236 w 721291"/>
                  <a:gd name="connsiteY12" fmla="*/ 304629 h 875285"/>
                  <a:gd name="connsiteX13" fmla="*/ 48235 w 721291"/>
                  <a:gd name="connsiteY13" fmla="*/ 291023 h 875285"/>
                  <a:gd name="connsiteX14" fmla="*/ 75446 w 721291"/>
                  <a:gd name="connsiteY14" fmla="*/ 308881 h 875285"/>
                  <a:gd name="connsiteX15" fmla="*/ 88202 w 721291"/>
                  <a:gd name="connsiteY15" fmla="*/ 322487 h 875285"/>
                  <a:gd name="connsiteX16" fmla="*/ 101807 w 721291"/>
                  <a:gd name="connsiteY16" fmla="*/ 330140 h 875285"/>
                  <a:gd name="connsiteX17" fmla="*/ 110311 w 721291"/>
                  <a:gd name="connsiteY17" fmla="*/ 333541 h 875285"/>
                  <a:gd name="connsiteX18" fmla="*/ 122216 w 721291"/>
                  <a:gd name="connsiteY18" fmla="*/ 342895 h 875285"/>
                  <a:gd name="connsiteX19" fmla="*/ 139223 w 721291"/>
                  <a:gd name="connsiteY19" fmla="*/ 355651 h 875285"/>
                  <a:gd name="connsiteX20" fmla="*/ 155380 w 721291"/>
                  <a:gd name="connsiteY20" fmla="*/ 368406 h 875285"/>
                  <a:gd name="connsiteX21" fmla="*/ 208102 w 721291"/>
                  <a:gd name="connsiteY21" fmla="*/ 406672 h 875285"/>
                  <a:gd name="connsiteX22" fmla="*/ 273580 w 721291"/>
                  <a:gd name="connsiteY22" fmla="*/ 450891 h 875285"/>
                  <a:gd name="connsiteX23" fmla="*/ 293139 w 721291"/>
                  <a:gd name="connsiteY23" fmla="*/ 461946 h 875285"/>
                  <a:gd name="connsiteX24" fmla="*/ 316949 w 721291"/>
                  <a:gd name="connsiteY24" fmla="*/ 482355 h 875285"/>
                  <a:gd name="connsiteX25" fmla="*/ 327153 w 721291"/>
                  <a:gd name="connsiteY25" fmla="*/ 495110 h 875285"/>
                  <a:gd name="connsiteX26" fmla="*/ 341609 w 721291"/>
                  <a:gd name="connsiteY26" fmla="*/ 512968 h 875285"/>
                  <a:gd name="connsiteX27" fmla="*/ 399434 w 721291"/>
                  <a:gd name="connsiteY27" fmla="*/ 477252 h 875285"/>
                  <a:gd name="connsiteX28" fmla="*/ 281234 w 721291"/>
                  <a:gd name="connsiteY28" fmla="*/ 388815 h 875285"/>
                  <a:gd name="connsiteX29" fmla="*/ 246369 w 721291"/>
                  <a:gd name="connsiteY29" fmla="*/ 377760 h 875285"/>
                  <a:gd name="connsiteX30" fmla="*/ 312697 w 721291"/>
                  <a:gd name="connsiteY30" fmla="*/ 309731 h 875285"/>
                  <a:gd name="connsiteX31" fmla="*/ 354365 w 721291"/>
                  <a:gd name="connsiteY31" fmla="*/ 304629 h 875285"/>
                  <a:gd name="connsiteX32" fmla="*/ 372222 w 721291"/>
                  <a:gd name="connsiteY32" fmla="*/ 298677 h 875285"/>
                  <a:gd name="connsiteX33" fmla="*/ 292288 w 721291"/>
                  <a:gd name="connsiteY33" fmla="*/ 249356 h 875285"/>
                  <a:gd name="connsiteX34" fmla="*/ 271880 w 721291"/>
                  <a:gd name="connsiteY34" fmla="*/ 236600 h 875285"/>
                  <a:gd name="connsiteX35" fmla="*/ 279533 w 721291"/>
                  <a:gd name="connsiteY35" fmla="*/ 223845 h 875285"/>
                  <a:gd name="connsiteX36" fmla="*/ 292288 w 721291"/>
                  <a:gd name="connsiteY36" fmla="*/ 202586 h 875285"/>
                  <a:gd name="connsiteX37" fmla="*/ 349262 w 721291"/>
                  <a:gd name="connsiteY37" fmla="*/ 169422 h 875285"/>
                  <a:gd name="connsiteX38" fmla="*/ 342460 w 721291"/>
                  <a:gd name="connsiteY38" fmla="*/ 143911 h 875285"/>
                  <a:gd name="connsiteX39" fmla="*/ 317799 w 721291"/>
                  <a:gd name="connsiteY39" fmla="*/ 113298 h 875285"/>
                  <a:gd name="connsiteX40" fmla="*/ 306744 w 721291"/>
                  <a:gd name="connsiteY40" fmla="*/ 74181 h 875285"/>
                  <a:gd name="connsiteX41" fmla="*/ 314398 w 721291"/>
                  <a:gd name="connsiteY41" fmla="*/ 55473 h 875285"/>
                  <a:gd name="connsiteX42" fmla="*/ 359467 w 721291"/>
                  <a:gd name="connsiteY42" fmla="*/ 200 h 875285"/>
                  <a:gd name="connsiteX43" fmla="*/ 427496 w 721291"/>
                  <a:gd name="connsiteY43" fmla="*/ 50371 h 875285"/>
                  <a:gd name="connsiteX44" fmla="*/ 487021 w 721291"/>
                  <a:gd name="connsiteY44" fmla="*/ 126903 h 875285"/>
                  <a:gd name="connsiteX45" fmla="*/ 502328 w 721291"/>
                  <a:gd name="connsiteY45" fmla="*/ 142210 h 875285"/>
                  <a:gd name="connsiteX46" fmla="*/ 509981 w 721291"/>
                  <a:gd name="connsiteY46" fmla="*/ 146462 h 875285"/>
                  <a:gd name="connsiteX47" fmla="*/ 523587 w 721291"/>
                  <a:gd name="connsiteY47" fmla="*/ 167721 h 875285"/>
                  <a:gd name="connsiteX48" fmla="*/ 539743 w 721291"/>
                  <a:gd name="connsiteY48" fmla="*/ 204286 h 875285"/>
                  <a:gd name="connsiteX49" fmla="*/ 552499 w 721291"/>
                  <a:gd name="connsiteY49" fmla="*/ 225545 h 875285"/>
                  <a:gd name="connsiteX50" fmla="*/ 557601 w 721291"/>
                  <a:gd name="connsiteY50" fmla="*/ 231498 h 875285"/>
                  <a:gd name="connsiteX51" fmla="*/ 578010 w 721291"/>
                  <a:gd name="connsiteY51" fmla="*/ 260410 h 875285"/>
                  <a:gd name="connsiteX52" fmla="*/ 603521 w 721291"/>
                  <a:gd name="connsiteY52" fmla="*/ 290173 h 875285"/>
                  <a:gd name="connsiteX53" fmla="*/ 634134 w 721291"/>
                  <a:gd name="connsiteY53" fmla="*/ 337793 h 875285"/>
                  <a:gd name="connsiteX54" fmla="*/ 661345 w 721291"/>
                  <a:gd name="connsiteY54" fmla="*/ 382012 h 875285"/>
                  <a:gd name="connsiteX55" fmla="*/ 585663 w 721291"/>
                  <a:gd name="connsiteY55" fmla="*/ 318235 h 875285"/>
                  <a:gd name="connsiteX56" fmla="*/ 521886 w 721291"/>
                  <a:gd name="connsiteY56" fmla="*/ 276567 h 875285"/>
                  <a:gd name="connsiteX57" fmla="*/ 514233 w 721291"/>
                  <a:gd name="connsiteY57" fmla="*/ 341195 h 875285"/>
                  <a:gd name="connsiteX58" fmla="*/ 500627 w 721291"/>
                  <a:gd name="connsiteY58" fmla="*/ 365855 h 875285"/>
                  <a:gd name="connsiteX59" fmla="*/ 576309 w 721291"/>
                  <a:gd name="connsiteY59" fmla="*/ 444939 h 875285"/>
                  <a:gd name="connsiteX60" fmla="*/ 564404 w 721291"/>
                  <a:gd name="connsiteY60" fmla="*/ 503614 h 875285"/>
                  <a:gd name="connsiteX61" fmla="*/ 538043 w 721291"/>
                  <a:gd name="connsiteY61" fmla="*/ 514668 h 875285"/>
                  <a:gd name="connsiteX62" fmla="*/ 561853 w 721291"/>
                  <a:gd name="connsiteY62" fmla="*/ 541030 h 875285"/>
                  <a:gd name="connsiteX63" fmla="*/ 581411 w 721291"/>
                  <a:gd name="connsiteY63" fmla="*/ 573343 h 875285"/>
                  <a:gd name="connsiteX64" fmla="*/ 588214 w 721291"/>
                  <a:gd name="connsiteY64" fmla="*/ 583548 h 875285"/>
                  <a:gd name="connsiteX65" fmla="*/ 585663 w 721291"/>
                  <a:gd name="connsiteY65" fmla="*/ 588650 h 875285"/>
                  <a:gd name="connsiteX66" fmla="*/ 566955 w 721291"/>
                  <a:gd name="connsiteY66" fmla="*/ 601405 h 875285"/>
                  <a:gd name="connsiteX67" fmla="*/ 462361 w 721291"/>
                  <a:gd name="connsiteY67" fmla="*/ 614161 h 875285"/>
                  <a:gd name="connsiteX68" fmla="*/ 489572 w 721291"/>
                  <a:gd name="connsiteY68" fmla="*/ 654128 h 875285"/>
                  <a:gd name="connsiteX69" fmla="*/ 527838 w 721291"/>
                  <a:gd name="connsiteY69" fmla="*/ 692394 h 875285"/>
                  <a:gd name="connsiteX70" fmla="*/ 570356 w 721291"/>
                  <a:gd name="connsiteY70" fmla="*/ 660930 h 875285"/>
                  <a:gd name="connsiteX71" fmla="*/ 697911 w 721291"/>
                  <a:gd name="connsiteY71" fmla="*/ 625215 h 875285"/>
                  <a:gd name="connsiteX72" fmla="*/ 713217 w 721291"/>
                  <a:gd name="connsiteY72" fmla="*/ 660080 h 875285"/>
                  <a:gd name="connsiteX73" fmla="*/ 598418 w 721291"/>
                  <a:gd name="connsiteY73" fmla="*/ 700047 h 875285"/>
                  <a:gd name="connsiteX74" fmla="*/ 534641 w 721291"/>
                  <a:gd name="connsiteY74" fmla="*/ 700047 h 875285"/>
                  <a:gd name="connsiteX75" fmla="*/ 548247 w 721291"/>
                  <a:gd name="connsiteY75" fmla="*/ 725558 h 875285"/>
                  <a:gd name="connsiteX76" fmla="*/ 561002 w 721291"/>
                  <a:gd name="connsiteY76" fmla="*/ 765525 h 875285"/>
                  <a:gd name="connsiteX77" fmla="*/ 484470 w 721291"/>
                  <a:gd name="connsiteY77" fmla="*/ 861616 h 875285"/>
                  <a:gd name="connsiteX78" fmla="*/ 458959 w 721291"/>
                  <a:gd name="connsiteY78" fmla="*/ 864167 h 875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721291" h="875285">
                    <a:moveTo>
                      <a:pt x="458959" y="864167"/>
                    </a:moveTo>
                    <a:cubicBezTo>
                      <a:pt x="458959" y="840357"/>
                      <a:pt x="400284" y="764675"/>
                      <a:pt x="311847" y="675387"/>
                    </a:cubicBezTo>
                    <a:cubicBezTo>
                      <a:pt x="269328" y="631168"/>
                      <a:pt x="239566" y="598004"/>
                      <a:pt x="246369" y="602256"/>
                    </a:cubicBezTo>
                    <a:cubicBezTo>
                      <a:pt x="253172" y="605657"/>
                      <a:pt x="248069" y="597153"/>
                      <a:pt x="234464" y="582697"/>
                    </a:cubicBezTo>
                    <a:cubicBezTo>
                      <a:pt x="220008" y="567391"/>
                      <a:pt x="204701" y="555486"/>
                      <a:pt x="198748" y="555486"/>
                    </a:cubicBezTo>
                    <a:cubicBezTo>
                      <a:pt x="193646" y="555486"/>
                      <a:pt x="186843" y="547832"/>
                      <a:pt x="184292" y="538478"/>
                    </a:cubicBezTo>
                    <a:cubicBezTo>
                      <a:pt x="181741" y="529124"/>
                      <a:pt x="174088" y="521471"/>
                      <a:pt x="166435" y="521471"/>
                    </a:cubicBezTo>
                    <a:cubicBezTo>
                      <a:pt x="158782" y="521471"/>
                      <a:pt x="152829" y="516369"/>
                      <a:pt x="152829" y="509566"/>
                    </a:cubicBezTo>
                    <a:cubicBezTo>
                      <a:pt x="152829" y="502763"/>
                      <a:pt x="146876" y="495110"/>
                      <a:pt x="139223" y="492559"/>
                    </a:cubicBezTo>
                    <a:cubicBezTo>
                      <a:pt x="132420" y="490008"/>
                      <a:pt x="129019" y="484055"/>
                      <a:pt x="131570" y="478953"/>
                    </a:cubicBezTo>
                    <a:cubicBezTo>
                      <a:pt x="134121" y="474701"/>
                      <a:pt x="132420" y="470449"/>
                      <a:pt x="127318" y="470449"/>
                    </a:cubicBezTo>
                    <a:cubicBezTo>
                      <a:pt x="122216" y="470449"/>
                      <a:pt x="91603" y="444088"/>
                      <a:pt x="58439" y="410924"/>
                    </a:cubicBezTo>
                    <a:cubicBezTo>
                      <a:pt x="-236" y="351399"/>
                      <a:pt x="-236" y="351399"/>
                      <a:pt x="-236" y="304629"/>
                    </a:cubicBezTo>
                    <a:cubicBezTo>
                      <a:pt x="-236" y="252757"/>
                      <a:pt x="5716" y="251056"/>
                      <a:pt x="48235" y="291023"/>
                    </a:cubicBezTo>
                    <a:cubicBezTo>
                      <a:pt x="58439" y="301228"/>
                      <a:pt x="70344" y="308881"/>
                      <a:pt x="75446" y="308881"/>
                    </a:cubicBezTo>
                    <a:cubicBezTo>
                      <a:pt x="79698" y="308881"/>
                      <a:pt x="85650" y="314833"/>
                      <a:pt x="88202" y="322487"/>
                    </a:cubicBezTo>
                    <a:cubicBezTo>
                      <a:pt x="90753" y="329290"/>
                      <a:pt x="96705" y="332691"/>
                      <a:pt x="101807" y="330140"/>
                    </a:cubicBezTo>
                    <a:cubicBezTo>
                      <a:pt x="106059" y="327589"/>
                      <a:pt x="110311" y="329290"/>
                      <a:pt x="110311" y="333541"/>
                    </a:cubicBezTo>
                    <a:cubicBezTo>
                      <a:pt x="110311" y="338643"/>
                      <a:pt x="115413" y="342895"/>
                      <a:pt x="122216" y="342895"/>
                    </a:cubicBezTo>
                    <a:cubicBezTo>
                      <a:pt x="129019" y="342895"/>
                      <a:pt x="135822" y="348848"/>
                      <a:pt x="139223" y="355651"/>
                    </a:cubicBezTo>
                    <a:cubicBezTo>
                      <a:pt x="141774" y="362454"/>
                      <a:pt x="148577" y="368406"/>
                      <a:pt x="155380" y="368406"/>
                    </a:cubicBezTo>
                    <a:cubicBezTo>
                      <a:pt x="161333" y="368406"/>
                      <a:pt x="185143" y="385413"/>
                      <a:pt x="208102" y="406672"/>
                    </a:cubicBezTo>
                    <a:cubicBezTo>
                      <a:pt x="231913" y="427931"/>
                      <a:pt x="260825" y="447490"/>
                      <a:pt x="273580" y="450891"/>
                    </a:cubicBezTo>
                    <a:cubicBezTo>
                      <a:pt x="286336" y="453442"/>
                      <a:pt x="295690" y="458544"/>
                      <a:pt x="293139" y="461946"/>
                    </a:cubicBezTo>
                    <a:cubicBezTo>
                      <a:pt x="288036" y="470449"/>
                      <a:pt x="310146" y="489157"/>
                      <a:pt x="316949" y="482355"/>
                    </a:cubicBezTo>
                    <a:cubicBezTo>
                      <a:pt x="319500" y="479803"/>
                      <a:pt x="323752" y="485756"/>
                      <a:pt x="327153" y="495110"/>
                    </a:cubicBezTo>
                    <a:cubicBezTo>
                      <a:pt x="329704" y="505314"/>
                      <a:pt x="336507" y="512968"/>
                      <a:pt x="341609" y="512968"/>
                    </a:cubicBezTo>
                    <a:cubicBezTo>
                      <a:pt x="353514" y="512968"/>
                      <a:pt x="399434" y="484906"/>
                      <a:pt x="399434" y="477252"/>
                    </a:cubicBezTo>
                    <a:cubicBezTo>
                      <a:pt x="399434" y="441537"/>
                      <a:pt x="341609" y="398169"/>
                      <a:pt x="281234" y="388815"/>
                    </a:cubicBezTo>
                    <a:cubicBezTo>
                      <a:pt x="261675" y="385413"/>
                      <a:pt x="246369" y="381162"/>
                      <a:pt x="246369" y="377760"/>
                    </a:cubicBezTo>
                    <a:cubicBezTo>
                      <a:pt x="247219" y="367556"/>
                      <a:pt x="293989" y="319085"/>
                      <a:pt x="312697" y="309731"/>
                    </a:cubicBezTo>
                    <a:cubicBezTo>
                      <a:pt x="323752" y="303779"/>
                      <a:pt x="342460" y="301228"/>
                      <a:pt x="354365" y="304629"/>
                    </a:cubicBezTo>
                    <a:cubicBezTo>
                      <a:pt x="369671" y="308030"/>
                      <a:pt x="374773" y="306330"/>
                      <a:pt x="372222" y="298677"/>
                    </a:cubicBezTo>
                    <a:cubicBezTo>
                      <a:pt x="366270" y="281669"/>
                      <a:pt x="314398" y="249356"/>
                      <a:pt x="292288" y="249356"/>
                    </a:cubicBezTo>
                    <a:cubicBezTo>
                      <a:pt x="279533" y="249356"/>
                      <a:pt x="271880" y="244253"/>
                      <a:pt x="271880" y="236600"/>
                    </a:cubicBezTo>
                    <a:cubicBezTo>
                      <a:pt x="271880" y="229797"/>
                      <a:pt x="275281" y="223845"/>
                      <a:pt x="279533" y="223845"/>
                    </a:cubicBezTo>
                    <a:cubicBezTo>
                      <a:pt x="283785" y="223845"/>
                      <a:pt x="289737" y="214491"/>
                      <a:pt x="292288" y="202586"/>
                    </a:cubicBezTo>
                    <a:cubicBezTo>
                      <a:pt x="298241" y="180476"/>
                      <a:pt x="333956" y="159217"/>
                      <a:pt x="349262" y="169422"/>
                    </a:cubicBezTo>
                    <a:cubicBezTo>
                      <a:pt x="353514" y="171973"/>
                      <a:pt x="350963" y="160068"/>
                      <a:pt x="342460" y="143911"/>
                    </a:cubicBezTo>
                    <a:cubicBezTo>
                      <a:pt x="334806" y="126903"/>
                      <a:pt x="323752" y="113298"/>
                      <a:pt x="317799" y="113298"/>
                    </a:cubicBezTo>
                    <a:cubicBezTo>
                      <a:pt x="305894" y="113298"/>
                      <a:pt x="295690" y="80984"/>
                      <a:pt x="306744" y="74181"/>
                    </a:cubicBezTo>
                    <a:cubicBezTo>
                      <a:pt x="310996" y="71630"/>
                      <a:pt x="314398" y="63126"/>
                      <a:pt x="314398" y="55473"/>
                    </a:cubicBezTo>
                    <a:cubicBezTo>
                      <a:pt x="315248" y="37616"/>
                      <a:pt x="339058" y="7853"/>
                      <a:pt x="359467" y="200"/>
                    </a:cubicBezTo>
                    <a:cubicBezTo>
                      <a:pt x="370521" y="-4052"/>
                      <a:pt x="387529" y="8703"/>
                      <a:pt x="427496" y="50371"/>
                    </a:cubicBezTo>
                    <a:cubicBezTo>
                      <a:pt x="456408" y="80984"/>
                      <a:pt x="483620" y="115849"/>
                      <a:pt x="487021" y="126903"/>
                    </a:cubicBezTo>
                    <a:cubicBezTo>
                      <a:pt x="491273" y="137958"/>
                      <a:pt x="498076" y="145611"/>
                      <a:pt x="502328" y="142210"/>
                    </a:cubicBezTo>
                    <a:cubicBezTo>
                      <a:pt x="506579" y="139659"/>
                      <a:pt x="509981" y="141360"/>
                      <a:pt x="509981" y="146462"/>
                    </a:cubicBezTo>
                    <a:cubicBezTo>
                      <a:pt x="509981" y="150714"/>
                      <a:pt x="515933" y="160918"/>
                      <a:pt x="523587" y="167721"/>
                    </a:cubicBezTo>
                    <a:cubicBezTo>
                      <a:pt x="530389" y="175374"/>
                      <a:pt x="538043" y="191531"/>
                      <a:pt x="539743" y="204286"/>
                    </a:cubicBezTo>
                    <a:cubicBezTo>
                      <a:pt x="540594" y="217892"/>
                      <a:pt x="546546" y="227246"/>
                      <a:pt x="552499" y="225545"/>
                    </a:cubicBezTo>
                    <a:cubicBezTo>
                      <a:pt x="557601" y="224695"/>
                      <a:pt x="560152" y="227246"/>
                      <a:pt x="557601" y="231498"/>
                    </a:cubicBezTo>
                    <a:cubicBezTo>
                      <a:pt x="555050" y="235750"/>
                      <a:pt x="563554" y="249356"/>
                      <a:pt x="578010" y="260410"/>
                    </a:cubicBezTo>
                    <a:cubicBezTo>
                      <a:pt x="591615" y="272315"/>
                      <a:pt x="603521" y="285921"/>
                      <a:pt x="603521" y="290173"/>
                    </a:cubicBezTo>
                    <a:cubicBezTo>
                      <a:pt x="603521" y="294425"/>
                      <a:pt x="617126" y="315684"/>
                      <a:pt x="634134" y="337793"/>
                    </a:cubicBezTo>
                    <a:cubicBezTo>
                      <a:pt x="651141" y="359903"/>
                      <a:pt x="663046" y="379461"/>
                      <a:pt x="661345" y="382012"/>
                    </a:cubicBezTo>
                    <a:cubicBezTo>
                      <a:pt x="658794" y="383713"/>
                      <a:pt x="625630" y="354800"/>
                      <a:pt x="585663" y="318235"/>
                    </a:cubicBezTo>
                    <a:cubicBezTo>
                      <a:pt x="515933" y="251056"/>
                      <a:pt x="495525" y="238301"/>
                      <a:pt x="521886" y="276567"/>
                    </a:cubicBezTo>
                    <a:cubicBezTo>
                      <a:pt x="542295" y="304629"/>
                      <a:pt x="538893" y="330140"/>
                      <a:pt x="514233" y="341195"/>
                    </a:cubicBezTo>
                    <a:cubicBezTo>
                      <a:pt x="496375" y="349698"/>
                      <a:pt x="493824" y="353950"/>
                      <a:pt x="500627" y="365855"/>
                    </a:cubicBezTo>
                    <a:cubicBezTo>
                      <a:pt x="509981" y="382012"/>
                      <a:pt x="544846" y="418577"/>
                      <a:pt x="576309" y="444939"/>
                    </a:cubicBezTo>
                    <a:cubicBezTo>
                      <a:pt x="602670" y="465347"/>
                      <a:pt x="597568" y="488307"/>
                      <a:pt x="564404" y="503614"/>
                    </a:cubicBezTo>
                    <a:lnTo>
                      <a:pt x="538043" y="514668"/>
                    </a:lnTo>
                    <a:lnTo>
                      <a:pt x="561853" y="541030"/>
                    </a:lnTo>
                    <a:cubicBezTo>
                      <a:pt x="574608" y="555486"/>
                      <a:pt x="583962" y="569942"/>
                      <a:pt x="581411" y="573343"/>
                    </a:cubicBezTo>
                    <a:cubicBezTo>
                      <a:pt x="579710" y="576745"/>
                      <a:pt x="583112" y="581847"/>
                      <a:pt x="588214" y="583548"/>
                    </a:cubicBezTo>
                    <a:cubicBezTo>
                      <a:pt x="595017" y="586949"/>
                      <a:pt x="594167" y="588650"/>
                      <a:pt x="585663" y="588650"/>
                    </a:cubicBezTo>
                    <a:cubicBezTo>
                      <a:pt x="578010" y="589500"/>
                      <a:pt x="569506" y="594602"/>
                      <a:pt x="566955" y="601405"/>
                    </a:cubicBezTo>
                    <a:cubicBezTo>
                      <a:pt x="561002" y="616712"/>
                      <a:pt x="478517" y="627766"/>
                      <a:pt x="462361" y="614161"/>
                    </a:cubicBezTo>
                    <a:cubicBezTo>
                      <a:pt x="434299" y="591201"/>
                      <a:pt x="453857" y="619263"/>
                      <a:pt x="489572" y="654128"/>
                    </a:cubicBezTo>
                    <a:lnTo>
                      <a:pt x="527838" y="692394"/>
                    </a:lnTo>
                    <a:lnTo>
                      <a:pt x="570356" y="660930"/>
                    </a:lnTo>
                    <a:cubicBezTo>
                      <a:pt x="619677" y="625215"/>
                      <a:pt x="663046" y="612460"/>
                      <a:pt x="697911" y="625215"/>
                    </a:cubicBezTo>
                    <a:cubicBezTo>
                      <a:pt x="725973" y="634569"/>
                      <a:pt x="725122" y="632869"/>
                      <a:pt x="713217" y="660080"/>
                    </a:cubicBezTo>
                    <a:cubicBezTo>
                      <a:pt x="699611" y="689843"/>
                      <a:pt x="670699" y="700047"/>
                      <a:pt x="598418" y="700047"/>
                    </a:cubicBezTo>
                    <a:lnTo>
                      <a:pt x="534641" y="700047"/>
                    </a:lnTo>
                    <a:lnTo>
                      <a:pt x="548247" y="725558"/>
                    </a:lnTo>
                    <a:cubicBezTo>
                      <a:pt x="555050" y="739164"/>
                      <a:pt x="561002" y="757021"/>
                      <a:pt x="561002" y="765525"/>
                    </a:cubicBezTo>
                    <a:cubicBezTo>
                      <a:pt x="561002" y="784233"/>
                      <a:pt x="518484" y="836955"/>
                      <a:pt x="484470" y="861616"/>
                    </a:cubicBezTo>
                    <a:cubicBezTo>
                      <a:pt x="460660" y="878623"/>
                      <a:pt x="458959" y="878623"/>
                      <a:pt x="458959" y="86416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88A6BE74-166A-ECAB-82E2-0273807C0852}"/>
                  </a:ext>
                </a:extLst>
              </p:cNvPr>
              <p:cNvSpPr/>
              <p:nvPr/>
            </p:nvSpPr>
            <p:spPr>
              <a:xfrm flipV="1">
                <a:off x="7482134" y="-524706"/>
                <a:ext cx="535214" cy="847453"/>
              </a:xfrm>
              <a:custGeom>
                <a:avLst/>
                <a:gdLst>
                  <a:gd name="connsiteX0" fmla="*/ 274785 w 535214"/>
                  <a:gd name="connsiteY0" fmla="*/ 839137 h 847453"/>
                  <a:gd name="connsiteX1" fmla="*/ 205905 w 535214"/>
                  <a:gd name="connsiteY1" fmla="*/ 818729 h 847453"/>
                  <a:gd name="connsiteX2" fmla="*/ 143829 w 535214"/>
                  <a:gd name="connsiteY2" fmla="*/ 772809 h 847453"/>
                  <a:gd name="connsiteX3" fmla="*/ 208456 w 535214"/>
                  <a:gd name="connsiteY3" fmla="*/ 748149 h 847453"/>
                  <a:gd name="connsiteX4" fmla="*/ 279887 w 535214"/>
                  <a:gd name="connsiteY4" fmla="*/ 736244 h 847453"/>
                  <a:gd name="connsiteX5" fmla="*/ 284139 w 535214"/>
                  <a:gd name="connsiteY5" fmla="*/ 730291 h 847453"/>
                  <a:gd name="connsiteX6" fmla="*/ 279036 w 535214"/>
                  <a:gd name="connsiteY6" fmla="*/ 701379 h 847453"/>
                  <a:gd name="connsiteX7" fmla="*/ 222062 w 535214"/>
                  <a:gd name="connsiteY7" fmla="*/ 693726 h 847453"/>
                  <a:gd name="connsiteX8" fmla="*/ 142979 w 535214"/>
                  <a:gd name="connsiteY8" fmla="*/ 647806 h 847453"/>
                  <a:gd name="connsiteX9" fmla="*/ 173592 w 535214"/>
                  <a:gd name="connsiteY9" fmla="*/ 629948 h 847453"/>
                  <a:gd name="connsiteX10" fmla="*/ 101311 w 535214"/>
                  <a:gd name="connsiteY10" fmla="*/ 532157 h 847453"/>
                  <a:gd name="connsiteX11" fmla="*/ 116617 w 535214"/>
                  <a:gd name="connsiteY11" fmla="*/ 429263 h 847453"/>
                  <a:gd name="connsiteX12" fmla="*/ 156584 w 535214"/>
                  <a:gd name="connsiteY12" fmla="*/ 436066 h 847453"/>
                  <a:gd name="connsiteX13" fmla="*/ 202504 w 535214"/>
                  <a:gd name="connsiteY13" fmla="*/ 427562 h 847453"/>
                  <a:gd name="connsiteX14" fmla="*/ 166789 w 535214"/>
                  <a:gd name="connsiteY14" fmla="*/ 373139 h 847453"/>
                  <a:gd name="connsiteX15" fmla="*/ 121719 w 535214"/>
                  <a:gd name="connsiteY15" fmla="*/ 361234 h 847453"/>
                  <a:gd name="connsiteX16" fmla="*/ 89406 w 535214"/>
                  <a:gd name="connsiteY16" fmla="*/ 392698 h 847453"/>
                  <a:gd name="connsiteX17" fmla="*/ 49439 w 535214"/>
                  <a:gd name="connsiteY17" fmla="*/ 384194 h 847453"/>
                  <a:gd name="connsiteX18" fmla="*/ 37534 w 535214"/>
                  <a:gd name="connsiteY18" fmla="*/ 356982 h 847453"/>
                  <a:gd name="connsiteX19" fmla="*/ 9472 w 535214"/>
                  <a:gd name="connsiteY19" fmla="*/ 255789 h 847453"/>
                  <a:gd name="connsiteX20" fmla="*/ 15424 w 535214"/>
                  <a:gd name="connsiteY20" fmla="*/ 209870 h 847453"/>
                  <a:gd name="connsiteX21" fmla="*/ 32432 w 535214"/>
                  <a:gd name="connsiteY21" fmla="*/ 185209 h 847453"/>
                  <a:gd name="connsiteX22" fmla="*/ 80052 w 535214"/>
                  <a:gd name="connsiteY22" fmla="*/ 136739 h 847453"/>
                  <a:gd name="connsiteX23" fmla="*/ 112366 w 535214"/>
                  <a:gd name="connsiteY23" fmla="*/ 141841 h 847453"/>
                  <a:gd name="connsiteX24" fmla="*/ 137026 w 535214"/>
                  <a:gd name="connsiteY24" fmla="*/ 133337 h 847453"/>
                  <a:gd name="connsiteX25" fmla="*/ 172741 w 535214"/>
                  <a:gd name="connsiteY25" fmla="*/ 87418 h 847453"/>
                  <a:gd name="connsiteX26" fmla="*/ 205055 w 535214"/>
                  <a:gd name="connsiteY26" fmla="*/ 42349 h 847453"/>
                  <a:gd name="connsiteX27" fmla="*/ 266281 w 535214"/>
                  <a:gd name="connsiteY27" fmla="*/ -169 h 847453"/>
                  <a:gd name="connsiteX28" fmla="*/ 273084 w 535214"/>
                  <a:gd name="connsiteY28" fmla="*/ 73812 h 847453"/>
                  <a:gd name="connsiteX29" fmla="*/ 265431 w 535214"/>
                  <a:gd name="connsiteY29" fmla="*/ 235381 h 847453"/>
                  <a:gd name="connsiteX30" fmla="*/ 309649 w 535214"/>
                  <a:gd name="connsiteY30" fmla="*/ 444570 h 847453"/>
                  <a:gd name="connsiteX31" fmla="*/ 338562 w 535214"/>
                  <a:gd name="connsiteY31" fmla="*/ 472632 h 847453"/>
                  <a:gd name="connsiteX32" fmla="*/ 330058 w 535214"/>
                  <a:gd name="connsiteY32" fmla="*/ 447121 h 847453"/>
                  <a:gd name="connsiteX33" fmla="*/ 303697 w 535214"/>
                  <a:gd name="connsiteY33" fmla="*/ 362935 h 847453"/>
                  <a:gd name="connsiteX34" fmla="*/ 279036 w 535214"/>
                  <a:gd name="connsiteY34" fmla="*/ 279600 h 847453"/>
                  <a:gd name="connsiteX35" fmla="*/ 279887 w 535214"/>
                  <a:gd name="connsiteY35" fmla="*/ 260892 h 847453"/>
                  <a:gd name="connsiteX36" fmla="*/ 311350 w 535214"/>
                  <a:gd name="connsiteY36" fmla="*/ 250687 h 847453"/>
                  <a:gd name="connsiteX37" fmla="*/ 347916 w 535214"/>
                  <a:gd name="connsiteY37" fmla="*/ 226877 h 847453"/>
                  <a:gd name="connsiteX38" fmla="*/ 408291 w 535214"/>
                  <a:gd name="connsiteY38" fmla="*/ 186910 h 847453"/>
                  <a:gd name="connsiteX39" fmla="*/ 529043 w 535214"/>
                  <a:gd name="connsiteY39" fmla="*/ 143542 h 847453"/>
                  <a:gd name="connsiteX40" fmla="*/ 523090 w 535214"/>
                  <a:gd name="connsiteY40" fmla="*/ 163950 h 847453"/>
                  <a:gd name="connsiteX41" fmla="*/ 523940 w 535214"/>
                  <a:gd name="connsiteY41" fmla="*/ 190312 h 847453"/>
                  <a:gd name="connsiteX42" fmla="*/ 513736 w 535214"/>
                  <a:gd name="connsiteY42" fmla="*/ 273647 h 847453"/>
                  <a:gd name="connsiteX43" fmla="*/ 404890 w 535214"/>
                  <a:gd name="connsiteY43" fmla="*/ 299158 h 847453"/>
                  <a:gd name="connsiteX44" fmla="*/ 331759 w 535214"/>
                  <a:gd name="connsiteY44" fmla="*/ 306811 h 847453"/>
                  <a:gd name="connsiteX45" fmla="*/ 357270 w 535214"/>
                  <a:gd name="connsiteY45" fmla="*/ 322968 h 847453"/>
                  <a:gd name="connsiteX46" fmla="*/ 378529 w 535214"/>
                  <a:gd name="connsiteY46" fmla="*/ 342526 h 847453"/>
                  <a:gd name="connsiteX47" fmla="*/ 466116 w 535214"/>
                  <a:gd name="connsiteY47" fmla="*/ 478584 h 847453"/>
                  <a:gd name="connsiteX48" fmla="*/ 391284 w 535214"/>
                  <a:gd name="connsiteY48" fmla="*/ 531307 h 847453"/>
                  <a:gd name="connsiteX49" fmla="*/ 326657 w 535214"/>
                  <a:gd name="connsiteY49" fmla="*/ 504095 h 847453"/>
                  <a:gd name="connsiteX50" fmla="*/ 298595 w 535214"/>
                  <a:gd name="connsiteY50" fmla="*/ 476883 h 847453"/>
                  <a:gd name="connsiteX51" fmla="*/ 294343 w 535214"/>
                  <a:gd name="connsiteY51" fmla="*/ 498993 h 847453"/>
                  <a:gd name="connsiteX52" fmla="*/ 314752 w 535214"/>
                  <a:gd name="connsiteY52" fmla="*/ 544062 h 847453"/>
                  <a:gd name="connsiteX53" fmla="*/ 347916 w 535214"/>
                  <a:gd name="connsiteY53" fmla="*/ 593383 h 847453"/>
                  <a:gd name="connsiteX54" fmla="*/ 338562 w 535214"/>
                  <a:gd name="connsiteY54" fmla="*/ 601036 h 847453"/>
                  <a:gd name="connsiteX55" fmla="*/ 349616 w 535214"/>
                  <a:gd name="connsiteY55" fmla="*/ 611240 h 847453"/>
                  <a:gd name="connsiteX56" fmla="*/ 406591 w 535214"/>
                  <a:gd name="connsiteY56" fmla="*/ 751550 h 847453"/>
                  <a:gd name="connsiteX57" fmla="*/ 364923 w 535214"/>
                  <a:gd name="connsiteY57" fmla="*/ 831484 h 847453"/>
                  <a:gd name="connsiteX58" fmla="*/ 274785 w 535214"/>
                  <a:gd name="connsiteY58" fmla="*/ 839137 h 847453"/>
                  <a:gd name="connsiteX59" fmla="*/ 209307 w 535214"/>
                  <a:gd name="connsiteY59" fmla="*/ 208169 h 847453"/>
                  <a:gd name="connsiteX60" fmla="*/ 216110 w 535214"/>
                  <a:gd name="connsiteY60" fmla="*/ 114629 h 847453"/>
                  <a:gd name="connsiteX61" fmla="*/ 150632 w 535214"/>
                  <a:gd name="connsiteY61" fmla="*/ 151195 h 847453"/>
                  <a:gd name="connsiteX62" fmla="*/ 135325 w 535214"/>
                  <a:gd name="connsiteY62" fmla="*/ 197114 h 847453"/>
                  <a:gd name="connsiteX63" fmla="*/ 139577 w 535214"/>
                  <a:gd name="connsiteY63" fmla="*/ 209870 h 847453"/>
                  <a:gd name="connsiteX64" fmla="*/ 143829 w 535214"/>
                  <a:gd name="connsiteY64" fmla="*/ 220074 h 847453"/>
                  <a:gd name="connsiteX65" fmla="*/ 166789 w 535214"/>
                  <a:gd name="connsiteY65" fmla="*/ 239633 h 847453"/>
                  <a:gd name="connsiteX66" fmla="*/ 165938 w 535214"/>
                  <a:gd name="connsiteY66" fmla="*/ 248987 h 847453"/>
                  <a:gd name="connsiteX67" fmla="*/ 151482 w 535214"/>
                  <a:gd name="connsiteY67" fmla="*/ 244735 h 847453"/>
                  <a:gd name="connsiteX68" fmla="*/ 194851 w 535214"/>
                  <a:gd name="connsiteY68" fmla="*/ 299158 h 847453"/>
                  <a:gd name="connsiteX69" fmla="*/ 209307 w 535214"/>
                  <a:gd name="connsiteY69" fmla="*/ 208169 h 84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535214" h="847453">
                    <a:moveTo>
                      <a:pt x="274785" y="839137"/>
                    </a:moveTo>
                    <a:cubicBezTo>
                      <a:pt x="256077" y="833185"/>
                      <a:pt x="225464" y="824681"/>
                      <a:pt x="205905" y="818729"/>
                    </a:cubicBezTo>
                    <a:cubicBezTo>
                      <a:pt x="175292" y="811075"/>
                      <a:pt x="134475" y="779612"/>
                      <a:pt x="143829" y="772809"/>
                    </a:cubicBezTo>
                    <a:cubicBezTo>
                      <a:pt x="145530" y="771108"/>
                      <a:pt x="174442" y="760054"/>
                      <a:pt x="208456" y="748149"/>
                    </a:cubicBezTo>
                    <a:cubicBezTo>
                      <a:pt x="253525" y="732842"/>
                      <a:pt x="272233" y="729441"/>
                      <a:pt x="279887" y="736244"/>
                    </a:cubicBezTo>
                    <a:cubicBezTo>
                      <a:pt x="287540" y="743046"/>
                      <a:pt x="288390" y="742196"/>
                      <a:pt x="284139" y="730291"/>
                    </a:cubicBezTo>
                    <a:cubicBezTo>
                      <a:pt x="281587" y="721787"/>
                      <a:pt x="279036" y="708182"/>
                      <a:pt x="279036" y="701379"/>
                    </a:cubicBezTo>
                    <a:cubicBezTo>
                      <a:pt x="279036" y="690324"/>
                      <a:pt x="269682" y="688623"/>
                      <a:pt x="222062" y="693726"/>
                    </a:cubicBezTo>
                    <a:cubicBezTo>
                      <a:pt x="138727" y="701379"/>
                      <a:pt x="86855" y="670766"/>
                      <a:pt x="142979" y="647806"/>
                    </a:cubicBezTo>
                    <a:cubicBezTo>
                      <a:pt x="157435" y="641853"/>
                      <a:pt x="171040" y="634200"/>
                      <a:pt x="173592" y="629948"/>
                    </a:cubicBezTo>
                    <a:cubicBezTo>
                      <a:pt x="178694" y="621445"/>
                      <a:pt x="125121" y="548314"/>
                      <a:pt x="101311" y="532157"/>
                    </a:cubicBezTo>
                    <a:cubicBezTo>
                      <a:pt x="79201" y="516000"/>
                      <a:pt x="88555" y="449672"/>
                      <a:pt x="116617" y="429263"/>
                    </a:cubicBezTo>
                    <a:cubicBezTo>
                      <a:pt x="127672" y="421610"/>
                      <a:pt x="135325" y="422460"/>
                      <a:pt x="156584" y="436066"/>
                    </a:cubicBezTo>
                    <a:cubicBezTo>
                      <a:pt x="193150" y="458175"/>
                      <a:pt x="202504" y="456475"/>
                      <a:pt x="202504" y="427562"/>
                    </a:cubicBezTo>
                    <a:cubicBezTo>
                      <a:pt x="202504" y="408854"/>
                      <a:pt x="194000" y="395249"/>
                      <a:pt x="166789" y="373139"/>
                    </a:cubicBezTo>
                    <a:cubicBezTo>
                      <a:pt x="131924" y="343377"/>
                      <a:pt x="131073" y="343377"/>
                      <a:pt x="121719" y="361234"/>
                    </a:cubicBezTo>
                    <a:cubicBezTo>
                      <a:pt x="116617" y="371439"/>
                      <a:pt x="102161" y="385044"/>
                      <a:pt x="89406" y="392698"/>
                    </a:cubicBezTo>
                    <a:cubicBezTo>
                      <a:pt x="67296" y="404603"/>
                      <a:pt x="64745" y="404603"/>
                      <a:pt x="49439" y="384194"/>
                    </a:cubicBezTo>
                    <a:cubicBezTo>
                      <a:pt x="40935" y="373139"/>
                      <a:pt x="35833" y="360384"/>
                      <a:pt x="37534" y="356982"/>
                    </a:cubicBezTo>
                    <a:cubicBezTo>
                      <a:pt x="43486" y="348479"/>
                      <a:pt x="22227" y="271096"/>
                      <a:pt x="9472" y="255789"/>
                    </a:cubicBezTo>
                    <a:cubicBezTo>
                      <a:pt x="-5835" y="237932"/>
                      <a:pt x="-4134" y="227727"/>
                      <a:pt x="15424" y="209870"/>
                    </a:cubicBezTo>
                    <a:cubicBezTo>
                      <a:pt x="24778" y="201366"/>
                      <a:pt x="32432" y="190312"/>
                      <a:pt x="32432" y="185209"/>
                    </a:cubicBezTo>
                    <a:cubicBezTo>
                      <a:pt x="33282" y="169053"/>
                      <a:pt x="63045" y="139290"/>
                      <a:pt x="80052" y="136739"/>
                    </a:cubicBezTo>
                    <a:cubicBezTo>
                      <a:pt x="88555" y="135888"/>
                      <a:pt x="103012" y="138440"/>
                      <a:pt x="112366" y="141841"/>
                    </a:cubicBezTo>
                    <a:cubicBezTo>
                      <a:pt x="123420" y="146943"/>
                      <a:pt x="130223" y="144392"/>
                      <a:pt x="137026" y="133337"/>
                    </a:cubicBezTo>
                    <a:cubicBezTo>
                      <a:pt x="141278" y="124834"/>
                      <a:pt x="157435" y="104425"/>
                      <a:pt x="172741" y="87418"/>
                    </a:cubicBezTo>
                    <a:cubicBezTo>
                      <a:pt x="187197" y="70411"/>
                      <a:pt x="201653" y="50002"/>
                      <a:pt x="205055" y="42349"/>
                    </a:cubicBezTo>
                    <a:cubicBezTo>
                      <a:pt x="211007" y="25341"/>
                      <a:pt x="242471" y="4082"/>
                      <a:pt x="266281" y="-169"/>
                    </a:cubicBezTo>
                    <a:cubicBezTo>
                      <a:pt x="287540" y="-3571"/>
                      <a:pt x="290091" y="25341"/>
                      <a:pt x="273084" y="73812"/>
                    </a:cubicBezTo>
                    <a:cubicBezTo>
                      <a:pt x="262879" y="100173"/>
                      <a:pt x="261179" y="135038"/>
                      <a:pt x="265431" y="235381"/>
                    </a:cubicBezTo>
                    <a:cubicBezTo>
                      <a:pt x="271383" y="395249"/>
                      <a:pt x="274785" y="410555"/>
                      <a:pt x="309649" y="444570"/>
                    </a:cubicBezTo>
                    <a:lnTo>
                      <a:pt x="338562" y="472632"/>
                    </a:lnTo>
                    <a:lnTo>
                      <a:pt x="330058" y="447121"/>
                    </a:lnTo>
                    <a:cubicBezTo>
                      <a:pt x="324956" y="433515"/>
                      <a:pt x="313901" y="396099"/>
                      <a:pt x="303697" y="362935"/>
                    </a:cubicBezTo>
                    <a:cubicBezTo>
                      <a:pt x="294343" y="330621"/>
                      <a:pt x="283288" y="293205"/>
                      <a:pt x="279036" y="279600"/>
                    </a:cubicBezTo>
                    <a:cubicBezTo>
                      <a:pt x="274785" y="265143"/>
                      <a:pt x="274785" y="258340"/>
                      <a:pt x="279887" y="260892"/>
                    </a:cubicBezTo>
                    <a:cubicBezTo>
                      <a:pt x="284139" y="264293"/>
                      <a:pt x="298595" y="259191"/>
                      <a:pt x="311350" y="250687"/>
                    </a:cubicBezTo>
                    <a:cubicBezTo>
                      <a:pt x="324105" y="242184"/>
                      <a:pt x="340262" y="231979"/>
                      <a:pt x="347916" y="226877"/>
                    </a:cubicBezTo>
                    <a:cubicBezTo>
                      <a:pt x="355569" y="222625"/>
                      <a:pt x="382780" y="203917"/>
                      <a:pt x="408291" y="186910"/>
                    </a:cubicBezTo>
                    <a:cubicBezTo>
                      <a:pt x="452510" y="157998"/>
                      <a:pt x="518838" y="134188"/>
                      <a:pt x="529043" y="143542"/>
                    </a:cubicBezTo>
                    <a:cubicBezTo>
                      <a:pt x="531594" y="146093"/>
                      <a:pt x="529043" y="155447"/>
                      <a:pt x="523090" y="163950"/>
                    </a:cubicBezTo>
                    <a:cubicBezTo>
                      <a:pt x="515437" y="175855"/>
                      <a:pt x="515437" y="181808"/>
                      <a:pt x="523940" y="190312"/>
                    </a:cubicBezTo>
                    <a:cubicBezTo>
                      <a:pt x="541798" y="208169"/>
                      <a:pt x="535845" y="251538"/>
                      <a:pt x="513736" y="273647"/>
                    </a:cubicBezTo>
                    <a:cubicBezTo>
                      <a:pt x="495878" y="289804"/>
                      <a:pt x="479722" y="294056"/>
                      <a:pt x="404890" y="299158"/>
                    </a:cubicBezTo>
                    <a:cubicBezTo>
                      <a:pt x="356419" y="302559"/>
                      <a:pt x="324105" y="305961"/>
                      <a:pt x="331759" y="306811"/>
                    </a:cubicBezTo>
                    <a:cubicBezTo>
                      <a:pt x="339412" y="306811"/>
                      <a:pt x="351317" y="314464"/>
                      <a:pt x="357270" y="322968"/>
                    </a:cubicBezTo>
                    <a:cubicBezTo>
                      <a:pt x="363222" y="332322"/>
                      <a:pt x="373426" y="340826"/>
                      <a:pt x="378529" y="342526"/>
                    </a:cubicBezTo>
                    <a:cubicBezTo>
                      <a:pt x="392985" y="346778"/>
                      <a:pt x="466116" y="461577"/>
                      <a:pt x="466116" y="478584"/>
                    </a:cubicBezTo>
                    <a:cubicBezTo>
                      <a:pt x="466116" y="503245"/>
                      <a:pt x="427850" y="529606"/>
                      <a:pt x="391284" y="531307"/>
                    </a:cubicBezTo>
                    <a:cubicBezTo>
                      <a:pt x="361521" y="532157"/>
                      <a:pt x="351317" y="527905"/>
                      <a:pt x="326657" y="504095"/>
                    </a:cubicBezTo>
                    <a:lnTo>
                      <a:pt x="298595" y="476883"/>
                    </a:lnTo>
                    <a:lnTo>
                      <a:pt x="294343" y="498993"/>
                    </a:lnTo>
                    <a:cubicBezTo>
                      <a:pt x="290941" y="515150"/>
                      <a:pt x="296044" y="526204"/>
                      <a:pt x="314752" y="544062"/>
                    </a:cubicBezTo>
                    <a:cubicBezTo>
                      <a:pt x="341113" y="568722"/>
                      <a:pt x="364923" y="603587"/>
                      <a:pt x="347916" y="593383"/>
                    </a:cubicBezTo>
                    <a:cubicBezTo>
                      <a:pt x="342813" y="589981"/>
                      <a:pt x="338562" y="593383"/>
                      <a:pt x="338562" y="601036"/>
                    </a:cubicBezTo>
                    <a:cubicBezTo>
                      <a:pt x="338562" y="609540"/>
                      <a:pt x="343664" y="613792"/>
                      <a:pt x="349616" y="611240"/>
                    </a:cubicBezTo>
                    <a:cubicBezTo>
                      <a:pt x="361521" y="606989"/>
                      <a:pt x="381930" y="657160"/>
                      <a:pt x="406591" y="751550"/>
                    </a:cubicBezTo>
                    <a:cubicBezTo>
                      <a:pt x="419346" y="799170"/>
                      <a:pt x="412543" y="811075"/>
                      <a:pt x="364923" y="831484"/>
                    </a:cubicBezTo>
                    <a:cubicBezTo>
                      <a:pt x="320704" y="850192"/>
                      <a:pt x="312200" y="851042"/>
                      <a:pt x="274785" y="839137"/>
                    </a:cubicBezTo>
                    <a:close/>
                    <a:moveTo>
                      <a:pt x="209307" y="208169"/>
                    </a:moveTo>
                    <a:cubicBezTo>
                      <a:pt x="215259" y="158848"/>
                      <a:pt x="217810" y="116330"/>
                      <a:pt x="216110" y="114629"/>
                    </a:cubicBezTo>
                    <a:cubicBezTo>
                      <a:pt x="210157" y="108677"/>
                      <a:pt x="165088" y="134188"/>
                      <a:pt x="150632" y="151195"/>
                    </a:cubicBezTo>
                    <a:cubicBezTo>
                      <a:pt x="132774" y="172454"/>
                      <a:pt x="124271" y="197114"/>
                      <a:pt x="135325" y="197114"/>
                    </a:cubicBezTo>
                    <a:cubicBezTo>
                      <a:pt x="140427" y="197114"/>
                      <a:pt x="142979" y="203067"/>
                      <a:pt x="139577" y="209870"/>
                    </a:cubicBezTo>
                    <a:cubicBezTo>
                      <a:pt x="137026" y="216673"/>
                      <a:pt x="138727" y="221775"/>
                      <a:pt x="143829" y="220074"/>
                    </a:cubicBezTo>
                    <a:cubicBezTo>
                      <a:pt x="148931" y="219224"/>
                      <a:pt x="159135" y="227727"/>
                      <a:pt x="166789" y="239633"/>
                    </a:cubicBezTo>
                    <a:cubicBezTo>
                      <a:pt x="180394" y="260041"/>
                      <a:pt x="180394" y="260041"/>
                      <a:pt x="165938" y="248987"/>
                    </a:cubicBezTo>
                    <a:cubicBezTo>
                      <a:pt x="158285" y="243034"/>
                      <a:pt x="151482" y="240483"/>
                      <a:pt x="151482" y="244735"/>
                    </a:cubicBezTo>
                    <a:cubicBezTo>
                      <a:pt x="151482" y="254089"/>
                      <a:pt x="187197" y="299158"/>
                      <a:pt x="194851" y="299158"/>
                    </a:cubicBezTo>
                    <a:cubicBezTo>
                      <a:pt x="197402" y="299158"/>
                      <a:pt x="204205" y="258340"/>
                      <a:pt x="209307" y="208169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2CB7A927-CF10-BB51-FF8E-53B52EEBEF83}"/>
              </a:ext>
            </a:extLst>
          </p:cNvPr>
          <p:cNvGrpSpPr/>
          <p:nvPr/>
        </p:nvGrpSpPr>
        <p:grpSpPr>
          <a:xfrm>
            <a:off x="1232164" y="1882590"/>
            <a:ext cx="1440159" cy="2115979"/>
            <a:chOff x="1188518" y="1707776"/>
            <a:chExt cx="1440159" cy="2115979"/>
          </a:xfrm>
        </p:grpSpPr>
        <p:sp>
          <p:nvSpPr>
            <p:cNvPr id="42" name="矩形: 圆角 41">
              <a:extLst>
                <a:ext uri="{FF2B5EF4-FFF2-40B4-BE49-F238E27FC236}">
                  <a16:creationId xmlns:a16="http://schemas.microsoft.com/office/drawing/2014/main" id="{E3EF7D97-2A7B-74C2-A1C4-6623239D8377}"/>
                </a:ext>
              </a:extLst>
            </p:cNvPr>
            <p:cNvSpPr/>
            <p:nvPr/>
          </p:nvSpPr>
          <p:spPr>
            <a:xfrm>
              <a:off x="1332533" y="1838632"/>
              <a:ext cx="1296144" cy="1985123"/>
            </a:xfrm>
            <a:prstGeom prst="roundRect">
              <a:avLst>
                <a:gd name="adj" fmla="val 0"/>
              </a:avLst>
            </a:prstGeom>
            <a:noFill/>
            <a:ln w="12700">
              <a:solidFill>
                <a:srgbClr val="BB9F64">
                  <a:alpha val="30000"/>
                </a:srgb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6" name="矩形: 圆角 35">
              <a:extLst>
                <a:ext uri="{FF2B5EF4-FFF2-40B4-BE49-F238E27FC236}">
                  <a16:creationId xmlns:a16="http://schemas.microsoft.com/office/drawing/2014/main" id="{FDD90AE2-87A3-B662-2BEC-505D5BF056A6}"/>
                </a:ext>
              </a:extLst>
            </p:cNvPr>
            <p:cNvSpPr/>
            <p:nvPr/>
          </p:nvSpPr>
          <p:spPr>
            <a:xfrm>
              <a:off x="1188518" y="1707776"/>
              <a:ext cx="1296144" cy="1985123"/>
            </a:xfrm>
            <a:prstGeom prst="roundRect">
              <a:avLst>
                <a:gd name="adj" fmla="val 0"/>
              </a:avLst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63B429AF-A326-F965-DC1A-2B5A04EA44E9}"/>
                </a:ext>
              </a:extLst>
            </p:cNvPr>
            <p:cNvSpPr txBox="1"/>
            <p:nvPr/>
          </p:nvSpPr>
          <p:spPr>
            <a:xfrm>
              <a:off x="1201652" y="3065021"/>
              <a:ext cx="1283010" cy="3428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年终概述</a:t>
              </a:r>
            </a:p>
          </p:txBody>
        </p:sp>
        <p:sp>
          <p:nvSpPr>
            <p:cNvPr id="46" name="business-presentation_66134">
              <a:extLst>
                <a:ext uri="{FF2B5EF4-FFF2-40B4-BE49-F238E27FC236}">
                  <a16:creationId xmlns:a16="http://schemas.microsoft.com/office/drawing/2014/main" id="{B5B1027A-51E1-816F-9AE8-1015069DA60C}"/>
                </a:ext>
              </a:extLst>
            </p:cNvPr>
            <p:cNvSpPr/>
            <p:nvPr/>
          </p:nvSpPr>
          <p:spPr>
            <a:xfrm>
              <a:off x="1531747" y="2009320"/>
              <a:ext cx="609685" cy="609081"/>
            </a:xfrm>
            <a:custGeom>
              <a:avLst/>
              <a:gdLst>
                <a:gd name="connsiteX0" fmla="*/ 71957 w 578004"/>
                <a:gd name="connsiteY0" fmla="*/ 173984 h 577432"/>
                <a:gd name="connsiteX1" fmla="*/ 85808 w 578004"/>
                <a:gd name="connsiteY1" fmla="*/ 186884 h 577432"/>
                <a:gd name="connsiteX2" fmla="*/ 85808 w 578004"/>
                <a:gd name="connsiteY2" fmla="*/ 298378 h 577432"/>
                <a:gd name="connsiteX3" fmla="*/ 71957 w 578004"/>
                <a:gd name="connsiteY3" fmla="*/ 311278 h 577432"/>
                <a:gd name="connsiteX4" fmla="*/ 59030 w 578004"/>
                <a:gd name="connsiteY4" fmla="*/ 298378 h 577432"/>
                <a:gd name="connsiteX5" fmla="*/ 59030 w 578004"/>
                <a:gd name="connsiteY5" fmla="*/ 186884 h 577432"/>
                <a:gd name="connsiteX6" fmla="*/ 71957 w 578004"/>
                <a:gd name="connsiteY6" fmla="*/ 173984 h 577432"/>
                <a:gd name="connsiteX7" fmla="*/ 254571 w 578004"/>
                <a:gd name="connsiteY7" fmla="*/ 171273 h 577432"/>
                <a:gd name="connsiteX8" fmla="*/ 405859 w 578004"/>
                <a:gd name="connsiteY8" fmla="*/ 203508 h 577432"/>
                <a:gd name="connsiteX9" fmla="*/ 427999 w 578004"/>
                <a:gd name="connsiteY9" fmla="*/ 203508 h 577432"/>
                <a:gd name="connsiteX10" fmla="*/ 446448 w 578004"/>
                <a:gd name="connsiteY10" fmla="*/ 210876 h 577432"/>
                <a:gd name="connsiteX11" fmla="*/ 434456 w 578004"/>
                <a:gd name="connsiteY11" fmla="*/ 301133 h 577432"/>
                <a:gd name="connsiteX12" fmla="*/ 452906 w 578004"/>
                <a:gd name="connsiteY12" fmla="*/ 316790 h 577432"/>
                <a:gd name="connsiteX13" fmla="*/ 472278 w 578004"/>
                <a:gd name="connsiteY13" fmla="*/ 301133 h 577432"/>
                <a:gd name="connsiteX14" fmla="*/ 459363 w 578004"/>
                <a:gd name="connsiteY14" fmla="*/ 210876 h 577432"/>
                <a:gd name="connsiteX15" fmla="*/ 477813 w 578004"/>
                <a:gd name="connsiteY15" fmla="*/ 203508 h 577432"/>
                <a:gd name="connsiteX16" fmla="*/ 503642 w 578004"/>
                <a:gd name="connsiteY16" fmla="*/ 203508 h 577432"/>
                <a:gd name="connsiteX17" fmla="*/ 527627 w 578004"/>
                <a:gd name="connsiteY17" fmla="*/ 220086 h 577432"/>
                <a:gd name="connsiteX18" fmla="*/ 576519 w 578004"/>
                <a:gd name="connsiteY18" fmla="*/ 344420 h 577432"/>
                <a:gd name="connsiteX19" fmla="*/ 561759 w 578004"/>
                <a:gd name="connsiteY19" fmla="*/ 378497 h 577432"/>
                <a:gd name="connsiteX20" fmla="*/ 527627 w 578004"/>
                <a:gd name="connsiteY20" fmla="*/ 363761 h 577432"/>
                <a:gd name="connsiteX21" fmla="*/ 504565 w 578004"/>
                <a:gd name="connsiteY21" fmla="*/ 303896 h 577432"/>
                <a:gd name="connsiteX22" fmla="*/ 504565 w 578004"/>
                <a:gd name="connsiteY22" fmla="*/ 376655 h 577432"/>
                <a:gd name="connsiteX23" fmla="*/ 514712 w 578004"/>
                <a:gd name="connsiteY23" fmla="*/ 548881 h 577432"/>
                <a:gd name="connsiteX24" fmla="*/ 489805 w 578004"/>
                <a:gd name="connsiteY24" fmla="*/ 576511 h 577432"/>
                <a:gd name="connsiteX25" fmla="*/ 487960 w 578004"/>
                <a:gd name="connsiteY25" fmla="*/ 577432 h 577432"/>
                <a:gd name="connsiteX26" fmla="*/ 462131 w 578004"/>
                <a:gd name="connsiteY26" fmla="*/ 552565 h 577432"/>
                <a:gd name="connsiteX27" fmla="*/ 452906 w 578004"/>
                <a:gd name="connsiteY27" fmla="*/ 404285 h 577432"/>
                <a:gd name="connsiteX28" fmla="*/ 444603 w 578004"/>
                <a:gd name="connsiteY28" fmla="*/ 552565 h 577432"/>
                <a:gd name="connsiteX29" fmla="*/ 418774 w 578004"/>
                <a:gd name="connsiteY29" fmla="*/ 577432 h 577432"/>
                <a:gd name="connsiteX30" fmla="*/ 416929 w 578004"/>
                <a:gd name="connsiteY30" fmla="*/ 576511 h 577432"/>
                <a:gd name="connsiteX31" fmla="*/ 392022 w 578004"/>
                <a:gd name="connsiteY31" fmla="*/ 548881 h 577432"/>
                <a:gd name="connsiteX32" fmla="*/ 402169 w 578004"/>
                <a:gd name="connsiteY32" fmla="*/ 376655 h 577432"/>
                <a:gd name="connsiteX33" fmla="*/ 402169 w 578004"/>
                <a:gd name="connsiteY33" fmla="*/ 256005 h 577432"/>
                <a:gd name="connsiteX34" fmla="*/ 397557 w 578004"/>
                <a:gd name="connsiteY34" fmla="*/ 255084 h 577432"/>
                <a:gd name="connsiteX35" fmla="*/ 244424 w 578004"/>
                <a:gd name="connsiteY35" fmla="*/ 222849 h 577432"/>
                <a:gd name="connsiteX36" fmla="*/ 224129 w 578004"/>
                <a:gd name="connsiteY36" fmla="*/ 191535 h 577432"/>
                <a:gd name="connsiteX37" fmla="*/ 254571 w 578004"/>
                <a:gd name="connsiteY37" fmla="*/ 171273 h 577432"/>
                <a:gd name="connsiteX38" fmla="*/ 190019 w 578004"/>
                <a:gd name="connsiteY38" fmla="*/ 134483 h 577432"/>
                <a:gd name="connsiteX39" fmla="*/ 203869 w 578004"/>
                <a:gd name="connsiteY39" fmla="*/ 147374 h 577432"/>
                <a:gd name="connsiteX40" fmla="*/ 203869 w 578004"/>
                <a:gd name="connsiteY40" fmla="*/ 298387 h 577432"/>
                <a:gd name="connsiteX41" fmla="*/ 190019 w 578004"/>
                <a:gd name="connsiteY41" fmla="*/ 311278 h 577432"/>
                <a:gd name="connsiteX42" fmla="*/ 177091 w 578004"/>
                <a:gd name="connsiteY42" fmla="*/ 298387 h 577432"/>
                <a:gd name="connsiteX43" fmla="*/ 177091 w 578004"/>
                <a:gd name="connsiteY43" fmla="*/ 147374 h 577432"/>
                <a:gd name="connsiteX44" fmla="*/ 190019 w 578004"/>
                <a:gd name="connsiteY44" fmla="*/ 134483 h 577432"/>
                <a:gd name="connsiteX45" fmla="*/ 453380 w 578004"/>
                <a:gd name="connsiteY45" fmla="*/ 97644 h 577432"/>
                <a:gd name="connsiteX46" fmla="*/ 499909 w 578004"/>
                <a:gd name="connsiteY46" fmla="*/ 144099 h 577432"/>
                <a:gd name="connsiteX47" fmla="*/ 453380 w 578004"/>
                <a:gd name="connsiteY47" fmla="*/ 190554 h 577432"/>
                <a:gd name="connsiteX48" fmla="*/ 406851 w 578004"/>
                <a:gd name="connsiteY48" fmla="*/ 144099 h 577432"/>
                <a:gd name="connsiteX49" fmla="*/ 453380 w 578004"/>
                <a:gd name="connsiteY49" fmla="*/ 97644 h 577432"/>
                <a:gd name="connsiteX50" fmla="*/ 130988 w 578004"/>
                <a:gd name="connsiteY50" fmla="*/ 81962 h 577432"/>
                <a:gd name="connsiteX51" fmla="*/ 144839 w 578004"/>
                <a:gd name="connsiteY51" fmla="*/ 94855 h 577432"/>
                <a:gd name="connsiteX52" fmla="*/ 144839 w 578004"/>
                <a:gd name="connsiteY52" fmla="*/ 298385 h 577432"/>
                <a:gd name="connsiteX53" fmla="*/ 130988 w 578004"/>
                <a:gd name="connsiteY53" fmla="*/ 311278 h 577432"/>
                <a:gd name="connsiteX54" fmla="*/ 118061 w 578004"/>
                <a:gd name="connsiteY54" fmla="*/ 298385 h 577432"/>
                <a:gd name="connsiteX55" fmla="*/ 118061 w 578004"/>
                <a:gd name="connsiteY55" fmla="*/ 94855 h 577432"/>
                <a:gd name="connsiteX56" fmla="*/ 130988 w 578004"/>
                <a:gd name="connsiteY56" fmla="*/ 81962 h 577432"/>
                <a:gd name="connsiteX57" fmla="*/ 25828 w 578004"/>
                <a:gd name="connsiteY57" fmla="*/ 0 h 577432"/>
                <a:gd name="connsiteX58" fmla="*/ 354210 w 578004"/>
                <a:gd name="connsiteY58" fmla="*/ 0 h 577432"/>
                <a:gd name="connsiteX59" fmla="*/ 380960 w 578004"/>
                <a:gd name="connsiteY59" fmla="*/ 26707 h 577432"/>
                <a:gd name="connsiteX60" fmla="*/ 368046 w 578004"/>
                <a:gd name="connsiteY60" fmla="*/ 48810 h 577432"/>
                <a:gd name="connsiteX61" fmla="*/ 368046 w 578004"/>
                <a:gd name="connsiteY61" fmla="*/ 168533 h 577432"/>
                <a:gd name="connsiteX62" fmla="*/ 341296 w 578004"/>
                <a:gd name="connsiteY62" fmla="*/ 163007 h 577432"/>
                <a:gd name="connsiteX63" fmla="*/ 341296 w 578004"/>
                <a:gd name="connsiteY63" fmla="*/ 52494 h 577432"/>
                <a:gd name="connsiteX64" fmla="*/ 39664 w 578004"/>
                <a:gd name="connsiteY64" fmla="*/ 52494 h 577432"/>
                <a:gd name="connsiteX65" fmla="*/ 39664 w 578004"/>
                <a:gd name="connsiteY65" fmla="*/ 340749 h 577432"/>
                <a:gd name="connsiteX66" fmla="*/ 341296 w 578004"/>
                <a:gd name="connsiteY66" fmla="*/ 340749 h 577432"/>
                <a:gd name="connsiteX67" fmla="*/ 341296 w 578004"/>
                <a:gd name="connsiteY67" fmla="*/ 269837 h 577432"/>
                <a:gd name="connsiteX68" fmla="*/ 368046 w 578004"/>
                <a:gd name="connsiteY68" fmla="*/ 275362 h 577432"/>
                <a:gd name="connsiteX69" fmla="*/ 368046 w 578004"/>
                <a:gd name="connsiteY69" fmla="*/ 354563 h 577432"/>
                <a:gd name="connsiteX70" fmla="*/ 354210 w 578004"/>
                <a:gd name="connsiteY70" fmla="*/ 367457 h 577432"/>
                <a:gd name="connsiteX71" fmla="*/ 273959 w 578004"/>
                <a:gd name="connsiteY71" fmla="*/ 367457 h 577432"/>
                <a:gd name="connsiteX72" fmla="*/ 321003 w 578004"/>
                <a:gd name="connsiteY72" fmla="*/ 544278 h 577432"/>
                <a:gd name="connsiteX73" fmla="*/ 302554 w 578004"/>
                <a:gd name="connsiteY73" fmla="*/ 576511 h 577432"/>
                <a:gd name="connsiteX74" fmla="*/ 295175 w 578004"/>
                <a:gd name="connsiteY74" fmla="*/ 577432 h 577432"/>
                <a:gd name="connsiteX75" fmla="*/ 270270 w 578004"/>
                <a:gd name="connsiteY75" fmla="*/ 557171 h 577432"/>
                <a:gd name="connsiteX76" fmla="*/ 219537 w 578004"/>
                <a:gd name="connsiteY76" fmla="*/ 367457 h 577432"/>
                <a:gd name="connsiteX77" fmla="*/ 161423 w 578004"/>
                <a:gd name="connsiteY77" fmla="*/ 367457 h 577432"/>
                <a:gd name="connsiteX78" fmla="*/ 110690 w 578004"/>
                <a:gd name="connsiteY78" fmla="*/ 557171 h 577432"/>
                <a:gd name="connsiteX79" fmla="*/ 85785 w 578004"/>
                <a:gd name="connsiteY79" fmla="*/ 577432 h 577432"/>
                <a:gd name="connsiteX80" fmla="*/ 78406 w 578004"/>
                <a:gd name="connsiteY80" fmla="*/ 576511 h 577432"/>
                <a:gd name="connsiteX81" fmla="*/ 59957 w 578004"/>
                <a:gd name="connsiteY81" fmla="*/ 544278 h 577432"/>
                <a:gd name="connsiteX82" fmla="*/ 107001 w 578004"/>
                <a:gd name="connsiteY82" fmla="*/ 367457 h 577432"/>
                <a:gd name="connsiteX83" fmla="*/ 25828 w 578004"/>
                <a:gd name="connsiteY83" fmla="*/ 367457 h 577432"/>
                <a:gd name="connsiteX84" fmla="*/ 12914 w 578004"/>
                <a:gd name="connsiteY84" fmla="*/ 354563 h 577432"/>
                <a:gd name="connsiteX85" fmla="*/ 12914 w 578004"/>
                <a:gd name="connsiteY85" fmla="*/ 48810 h 577432"/>
                <a:gd name="connsiteX86" fmla="*/ 0 w 578004"/>
                <a:gd name="connsiteY86" fmla="*/ 26707 h 577432"/>
                <a:gd name="connsiteX87" fmla="*/ 25828 w 578004"/>
                <a:gd name="connsiteY87" fmla="*/ 0 h 57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578004" h="577432">
                  <a:moveTo>
                    <a:pt x="71957" y="173984"/>
                  </a:moveTo>
                  <a:cubicBezTo>
                    <a:pt x="79344" y="173984"/>
                    <a:pt x="85808" y="179513"/>
                    <a:pt x="85808" y="186884"/>
                  </a:cubicBezTo>
                  <a:lnTo>
                    <a:pt x="85808" y="298378"/>
                  </a:lnTo>
                  <a:cubicBezTo>
                    <a:pt x="85808" y="305749"/>
                    <a:pt x="79344" y="311278"/>
                    <a:pt x="71957" y="311278"/>
                  </a:cubicBezTo>
                  <a:cubicBezTo>
                    <a:pt x="64570" y="311278"/>
                    <a:pt x="59030" y="305749"/>
                    <a:pt x="59030" y="298378"/>
                  </a:cubicBezTo>
                  <a:lnTo>
                    <a:pt x="59030" y="186884"/>
                  </a:lnTo>
                  <a:cubicBezTo>
                    <a:pt x="59030" y="179513"/>
                    <a:pt x="64570" y="173984"/>
                    <a:pt x="71957" y="173984"/>
                  </a:cubicBezTo>
                  <a:close/>
                  <a:moveTo>
                    <a:pt x="254571" y="171273"/>
                  </a:moveTo>
                  <a:lnTo>
                    <a:pt x="405859" y="203508"/>
                  </a:lnTo>
                  <a:lnTo>
                    <a:pt x="427999" y="203508"/>
                  </a:lnTo>
                  <a:cubicBezTo>
                    <a:pt x="435378" y="203508"/>
                    <a:pt x="441836" y="206271"/>
                    <a:pt x="446448" y="210876"/>
                  </a:cubicBezTo>
                  <a:lnTo>
                    <a:pt x="434456" y="301133"/>
                  </a:lnTo>
                  <a:lnTo>
                    <a:pt x="452906" y="316790"/>
                  </a:lnTo>
                  <a:lnTo>
                    <a:pt x="472278" y="301133"/>
                  </a:lnTo>
                  <a:lnTo>
                    <a:pt x="459363" y="210876"/>
                  </a:lnTo>
                  <a:cubicBezTo>
                    <a:pt x="463976" y="206271"/>
                    <a:pt x="470433" y="203508"/>
                    <a:pt x="477813" y="203508"/>
                  </a:cubicBezTo>
                  <a:lnTo>
                    <a:pt x="503642" y="203508"/>
                  </a:lnTo>
                  <a:cubicBezTo>
                    <a:pt x="514712" y="203508"/>
                    <a:pt x="523937" y="209955"/>
                    <a:pt x="527627" y="220086"/>
                  </a:cubicBezTo>
                  <a:lnTo>
                    <a:pt x="576519" y="344420"/>
                  </a:lnTo>
                  <a:cubicBezTo>
                    <a:pt x="581131" y="358235"/>
                    <a:pt x="574674" y="372971"/>
                    <a:pt x="561759" y="378497"/>
                  </a:cubicBezTo>
                  <a:cubicBezTo>
                    <a:pt x="547922" y="384023"/>
                    <a:pt x="532239" y="377576"/>
                    <a:pt x="527627" y="363761"/>
                  </a:cubicBezTo>
                  <a:lnTo>
                    <a:pt x="504565" y="303896"/>
                  </a:lnTo>
                  <a:lnTo>
                    <a:pt x="504565" y="376655"/>
                  </a:lnTo>
                  <a:lnTo>
                    <a:pt x="514712" y="548881"/>
                  </a:lnTo>
                  <a:cubicBezTo>
                    <a:pt x="514712" y="563617"/>
                    <a:pt x="503642" y="576511"/>
                    <a:pt x="489805" y="576511"/>
                  </a:cubicBezTo>
                  <a:cubicBezTo>
                    <a:pt x="488883" y="577432"/>
                    <a:pt x="488883" y="577432"/>
                    <a:pt x="487960" y="577432"/>
                  </a:cubicBezTo>
                  <a:cubicBezTo>
                    <a:pt x="474123" y="577432"/>
                    <a:pt x="463053" y="566380"/>
                    <a:pt x="462131" y="552565"/>
                  </a:cubicBezTo>
                  <a:lnTo>
                    <a:pt x="452906" y="404285"/>
                  </a:lnTo>
                  <a:lnTo>
                    <a:pt x="444603" y="552565"/>
                  </a:lnTo>
                  <a:cubicBezTo>
                    <a:pt x="443681" y="566380"/>
                    <a:pt x="432611" y="577432"/>
                    <a:pt x="418774" y="577432"/>
                  </a:cubicBezTo>
                  <a:cubicBezTo>
                    <a:pt x="417851" y="577432"/>
                    <a:pt x="416929" y="577432"/>
                    <a:pt x="416929" y="576511"/>
                  </a:cubicBezTo>
                  <a:cubicBezTo>
                    <a:pt x="402169" y="576511"/>
                    <a:pt x="391099" y="563617"/>
                    <a:pt x="392022" y="548881"/>
                  </a:cubicBezTo>
                  <a:lnTo>
                    <a:pt x="402169" y="376655"/>
                  </a:lnTo>
                  <a:lnTo>
                    <a:pt x="402169" y="256005"/>
                  </a:lnTo>
                  <a:cubicBezTo>
                    <a:pt x="400324" y="256005"/>
                    <a:pt x="398479" y="255084"/>
                    <a:pt x="397557" y="255084"/>
                  </a:cubicBezTo>
                  <a:lnTo>
                    <a:pt x="244424" y="222849"/>
                  </a:lnTo>
                  <a:cubicBezTo>
                    <a:pt x="229664" y="219165"/>
                    <a:pt x="220439" y="205350"/>
                    <a:pt x="224129" y="191535"/>
                  </a:cubicBezTo>
                  <a:cubicBezTo>
                    <a:pt x="226897" y="176799"/>
                    <a:pt x="240734" y="168510"/>
                    <a:pt x="254571" y="171273"/>
                  </a:cubicBezTo>
                  <a:close/>
                  <a:moveTo>
                    <a:pt x="190019" y="134483"/>
                  </a:moveTo>
                  <a:cubicBezTo>
                    <a:pt x="197406" y="134483"/>
                    <a:pt x="203869" y="140008"/>
                    <a:pt x="203869" y="147374"/>
                  </a:cubicBezTo>
                  <a:lnTo>
                    <a:pt x="203869" y="298387"/>
                  </a:lnTo>
                  <a:cubicBezTo>
                    <a:pt x="203869" y="305753"/>
                    <a:pt x="197406" y="311278"/>
                    <a:pt x="190019" y="311278"/>
                  </a:cubicBezTo>
                  <a:cubicBezTo>
                    <a:pt x="183555" y="311278"/>
                    <a:pt x="177091" y="305753"/>
                    <a:pt x="177091" y="298387"/>
                  </a:cubicBezTo>
                  <a:lnTo>
                    <a:pt x="177091" y="147374"/>
                  </a:lnTo>
                  <a:cubicBezTo>
                    <a:pt x="177091" y="140008"/>
                    <a:pt x="183555" y="134483"/>
                    <a:pt x="190019" y="134483"/>
                  </a:cubicBezTo>
                  <a:close/>
                  <a:moveTo>
                    <a:pt x="453380" y="97644"/>
                  </a:moveTo>
                  <a:cubicBezTo>
                    <a:pt x="479077" y="97644"/>
                    <a:pt x="499909" y="118443"/>
                    <a:pt x="499909" y="144099"/>
                  </a:cubicBezTo>
                  <a:cubicBezTo>
                    <a:pt x="499909" y="169755"/>
                    <a:pt x="479077" y="190554"/>
                    <a:pt x="453380" y="190554"/>
                  </a:cubicBezTo>
                  <a:cubicBezTo>
                    <a:pt x="427683" y="190554"/>
                    <a:pt x="406851" y="169755"/>
                    <a:pt x="406851" y="144099"/>
                  </a:cubicBezTo>
                  <a:cubicBezTo>
                    <a:pt x="406851" y="118443"/>
                    <a:pt x="427683" y="97644"/>
                    <a:pt x="453380" y="97644"/>
                  </a:cubicBezTo>
                  <a:close/>
                  <a:moveTo>
                    <a:pt x="130988" y="81962"/>
                  </a:moveTo>
                  <a:cubicBezTo>
                    <a:pt x="138375" y="81962"/>
                    <a:pt x="144839" y="87488"/>
                    <a:pt x="144839" y="94855"/>
                  </a:cubicBezTo>
                  <a:lnTo>
                    <a:pt x="144839" y="298385"/>
                  </a:lnTo>
                  <a:cubicBezTo>
                    <a:pt x="144839" y="305752"/>
                    <a:pt x="138375" y="311278"/>
                    <a:pt x="130988" y="311278"/>
                  </a:cubicBezTo>
                  <a:cubicBezTo>
                    <a:pt x="124524" y="311278"/>
                    <a:pt x="118061" y="305752"/>
                    <a:pt x="118061" y="298385"/>
                  </a:cubicBezTo>
                  <a:lnTo>
                    <a:pt x="118061" y="94855"/>
                  </a:lnTo>
                  <a:cubicBezTo>
                    <a:pt x="118061" y="87488"/>
                    <a:pt x="124524" y="81962"/>
                    <a:pt x="130988" y="81962"/>
                  </a:cubicBezTo>
                  <a:close/>
                  <a:moveTo>
                    <a:pt x="25828" y="0"/>
                  </a:moveTo>
                  <a:lnTo>
                    <a:pt x="354210" y="0"/>
                  </a:lnTo>
                  <a:cubicBezTo>
                    <a:pt x="368969" y="0"/>
                    <a:pt x="380960" y="11972"/>
                    <a:pt x="380960" y="26707"/>
                  </a:cubicBezTo>
                  <a:cubicBezTo>
                    <a:pt x="380960" y="35917"/>
                    <a:pt x="375426" y="44205"/>
                    <a:pt x="368046" y="48810"/>
                  </a:cubicBezTo>
                  <a:lnTo>
                    <a:pt x="368046" y="168533"/>
                  </a:lnTo>
                  <a:lnTo>
                    <a:pt x="341296" y="163007"/>
                  </a:lnTo>
                  <a:lnTo>
                    <a:pt x="341296" y="52494"/>
                  </a:lnTo>
                  <a:lnTo>
                    <a:pt x="39664" y="52494"/>
                  </a:lnTo>
                  <a:lnTo>
                    <a:pt x="39664" y="340749"/>
                  </a:lnTo>
                  <a:lnTo>
                    <a:pt x="341296" y="340749"/>
                  </a:lnTo>
                  <a:lnTo>
                    <a:pt x="341296" y="269837"/>
                  </a:lnTo>
                  <a:lnTo>
                    <a:pt x="368046" y="275362"/>
                  </a:lnTo>
                  <a:lnTo>
                    <a:pt x="368046" y="354563"/>
                  </a:lnTo>
                  <a:cubicBezTo>
                    <a:pt x="368046" y="361010"/>
                    <a:pt x="361589" y="367457"/>
                    <a:pt x="354210" y="367457"/>
                  </a:cubicBezTo>
                  <a:lnTo>
                    <a:pt x="273959" y="367457"/>
                  </a:lnTo>
                  <a:lnTo>
                    <a:pt x="321003" y="544278"/>
                  </a:lnTo>
                  <a:cubicBezTo>
                    <a:pt x="324693" y="558092"/>
                    <a:pt x="316391" y="572827"/>
                    <a:pt x="302554" y="576511"/>
                  </a:cubicBezTo>
                  <a:cubicBezTo>
                    <a:pt x="299787" y="576511"/>
                    <a:pt x="297942" y="577432"/>
                    <a:pt x="295175" y="577432"/>
                  </a:cubicBezTo>
                  <a:cubicBezTo>
                    <a:pt x="284106" y="577432"/>
                    <a:pt x="273037" y="569143"/>
                    <a:pt x="270270" y="557171"/>
                  </a:cubicBezTo>
                  <a:lnTo>
                    <a:pt x="219537" y="367457"/>
                  </a:lnTo>
                  <a:lnTo>
                    <a:pt x="161423" y="367457"/>
                  </a:lnTo>
                  <a:lnTo>
                    <a:pt x="110690" y="557171"/>
                  </a:lnTo>
                  <a:cubicBezTo>
                    <a:pt x="107923" y="569143"/>
                    <a:pt x="96854" y="577432"/>
                    <a:pt x="85785" y="577432"/>
                  </a:cubicBezTo>
                  <a:cubicBezTo>
                    <a:pt x="83018" y="577432"/>
                    <a:pt x="81173" y="576511"/>
                    <a:pt x="78406" y="576511"/>
                  </a:cubicBezTo>
                  <a:cubicBezTo>
                    <a:pt x="64569" y="572827"/>
                    <a:pt x="56267" y="558092"/>
                    <a:pt x="59957" y="544278"/>
                  </a:cubicBezTo>
                  <a:lnTo>
                    <a:pt x="107001" y="367457"/>
                  </a:lnTo>
                  <a:lnTo>
                    <a:pt x="25828" y="367457"/>
                  </a:lnTo>
                  <a:cubicBezTo>
                    <a:pt x="19371" y="367457"/>
                    <a:pt x="12914" y="361010"/>
                    <a:pt x="12914" y="354563"/>
                  </a:cubicBezTo>
                  <a:lnTo>
                    <a:pt x="12914" y="48810"/>
                  </a:lnTo>
                  <a:cubicBezTo>
                    <a:pt x="5534" y="44205"/>
                    <a:pt x="0" y="35917"/>
                    <a:pt x="0" y="26707"/>
                  </a:cubicBezTo>
                  <a:cubicBezTo>
                    <a:pt x="0" y="11972"/>
                    <a:pt x="11991" y="0"/>
                    <a:pt x="25828" y="0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7" name="矩形: 圆角 46">
              <a:extLst>
                <a:ext uri="{FF2B5EF4-FFF2-40B4-BE49-F238E27FC236}">
                  <a16:creationId xmlns:a16="http://schemas.microsoft.com/office/drawing/2014/main" id="{6C4391B6-7B03-18EF-E0C4-C7A2A666DCF5}"/>
                </a:ext>
              </a:extLst>
            </p:cNvPr>
            <p:cNvSpPr/>
            <p:nvPr/>
          </p:nvSpPr>
          <p:spPr>
            <a:xfrm>
              <a:off x="1368537" y="2911305"/>
              <a:ext cx="936104" cy="45719"/>
            </a:xfrm>
            <a:prstGeom prst="roundRect">
              <a:avLst>
                <a:gd name="adj" fmla="val 50000"/>
              </a:avLst>
            </a:prstGeom>
            <a:solidFill>
              <a:srgbClr val="222222"/>
            </a:soli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86" name="Group 67">
            <a:extLst>
              <a:ext uri="{FF2B5EF4-FFF2-40B4-BE49-F238E27FC236}">
                <a16:creationId xmlns:a16="http://schemas.microsoft.com/office/drawing/2014/main" id="{880731EA-A2B5-2E85-E27D-64EEAED33D5C}"/>
              </a:ext>
            </a:extLst>
          </p:cNvPr>
          <p:cNvGrpSpPr/>
          <p:nvPr/>
        </p:nvGrpSpPr>
        <p:grpSpPr>
          <a:xfrm>
            <a:off x="3173001" y="1882590"/>
            <a:ext cx="1440159" cy="2115979"/>
            <a:chOff x="1188518" y="1707776"/>
            <a:chExt cx="1440159" cy="2115979"/>
          </a:xfrm>
        </p:grpSpPr>
        <p:sp>
          <p:nvSpPr>
            <p:cNvPr id="87" name="矩形: 圆角 86">
              <a:extLst>
                <a:ext uri="{FF2B5EF4-FFF2-40B4-BE49-F238E27FC236}">
                  <a16:creationId xmlns:a16="http://schemas.microsoft.com/office/drawing/2014/main" id="{0779AB43-3700-3684-C6DC-916311B30092}"/>
                </a:ext>
              </a:extLst>
            </p:cNvPr>
            <p:cNvSpPr/>
            <p:nvPr/>
          </p:nvSpPr>
          <p:spPr>
            <a:xfrm>
              <a:off x="1332533" y="1838632"/>
              <a:ext cx="1296144" cy="1985123"/>
            </a:xfrm>
            <a:prstGeom prst="roundRect">
              <a:avLst>
                <a:gd name="adj" fmla="val 0"/>
              </a:avLst>
            </a:prstGeom>
            <a:noFill/>
            <a:ln w="12700">
              <a:solidFill>
                <a:srgbClr val="BB9F64">
                  <a:alpha val="30000"/>
                </a:srgb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88" name="矩形: 圆角 87">
              <a:extLst>
                <a:ext uri="{FF2B5EF4-FFF2-40B4-BE49-F238E27FC236}">
                  <a16:creationId xmlns:a16="http://schemas.microsoft.com/office/drawing/2014/main" id="{A4065C52-C010-2FAC-1604-2B4CD5331C69}"/>
                </a:ext>
              </a:extLst>
            </p:cNvPr>
            <p:cNvSpPr/>
            <p:nvPr/>
          </p:nvSpPr>
          <p:spPr>
            <a:xfrm>
              <a:off x="1188518" y="1707776"/>
              <a:ext cx="1296144" cy="1985123"/>
            </a:xfrm>
            <a:prstGeom prst="roundRect">
              <a:avLst>
                <a:gd name="adj" fmla="val 0"/>
              </a:avLst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89" name="文本框 70">
              <a:extLst>
                <a:ext uri="{FF2B5EF4-FFF2-40B4-BE49-F238E27FC236}">
                  <a16:creationId xmlns:a16="http://schemas.microsoft.com/office/drawing/2014/main" id="{5748A1B0-BE6F-0E4A-EB37-C6AD4FAA6F4A}"/>
                </a:ext>
              </a:extLst>
            </p:cNvPr>
            <p:cNvSpPr txBox="1"/>
            <p:nvPr/>
          </p:nvSpPr>
          <p:spPr>
            <a:xfrm>
              <a:off x="1201652" y="3065021"/>
              <a:ext cx="1283010" cy="3428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/>
              <a:r>
                <a:rPr lang="zh-CN" altLang="en-US" sz="16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成果展示</a:t>
              </a:r>
            </a:p>
          </p:txBody>
        </p:sp>
        <p:sp>
          <p:nvSpPr>
            <p:cNvPr id="90" name="business-presentation_66134">
              <a:extLst>
                <a:ext uri="{FF2B5EF4-FFF2-40B4-BE49-F238E27FC236}">
                  <a16:creationId xmlns:a16="http://schemas.microsoft.com/office/drawing/2014/main" id="{341382DE-597A-0AF1-BA04-B13FF88DA9D7}"/>
                </a:ext>
              </a:extLst>
            </p:cNvPr>
            <p:cNvSpPr/>
            <p:nvPr/>
          </p:nvSpPr>
          <p:spPr>
            <a:xfrm>
              <a:off x="1531747" y="2009446"/>
              <a:ext cx="609685" cy="608829"/>
            </a:xfrm>
            <a:custGeom>
              <a:avLst/>
              <a:gdLst>
                <a:gd name="connsiteX0" fmla="*/ 465549 w 607614"/>
                <a:gd name="connsiteY0" fmla="*/ 373926 h 606761"/>
                <a:gd name="connsiteX1" fmla="*/ 546816 w 607614"/>
                <a:gd name="connsiteY1" fmla="*/ 373926 h 606761"/>
                <a:gd name="connsiteX2" fmla="*/ 546816 w 607614"/>
                <a:gd name="connsiteY2" fmla="*/ 424733 h 606761"/>
                <a:gd name="connsiteX3" fmla="*/ 465549 w 607614"/>
                <a:gd name="connsiteY3" fmla="*/ 424733 h 606761"/>
                <a:gd name="connsiteX4" fmla="*/ 364544 w 607614"/>
                <a:gd name="connsiteY4" fmla="*/ 373926 h 606761"/>
                <a:gd name="connsiteX5" fmla="*/ 445811 w 607614"/>
                <a:gd name="connsiteY5" fmla="*/ 373926 h 606761"/>
                <a:gd name="connsiteX6" fmla="*/ 445811 w 607614"/>
                <a:gd name="connsiteY6" fmla="*/ 424733 h 606761"/>
                <a:gd name="connsiteX7" fmla="*/ 364544 w 607614"/>
                <a:gd name="connsiteY7" fmla="*/ 424733 h 606761"/>
                <a:gd name="connsiteX8" fmla="*/ 263539 w 607614"/>
                <a:gd name="connsiteY8" fmla="*/ 373926 h 606761"/>
                <a:gd name="connsiteX9" fmla="*/ 344075 w 607614"/>
                <a:gd name="connsiteY9" fmla="*/ 373926 h 606761"/>
                <a:gd name="connsiteX10" fmla="*/ 344075 w 607614"/>
                <a:gd name="connsiteY10" fmla="*/ 424733 h 606761"/>
                <a:gd name="connsiteX11" fmla="*/ 263539 w 607614"/>
                <a:gd name="connsiteY11" fmla="*/ 424733 h 606761"/>
                <a:gd name="connsiteX12" fmla="*/ 161803 w 607614"/>
                <a:gd name="connsiteY12" fmla="*/ 373926 h 606761"/>
                <a:gd name="connsiteX13" fmla="*/ 243070 w 607614"/>
                <a:gd name="connsiteY13" fmla="*/ 373926 h 606761"/>
                <a:gd name="connsiteX14" fmla="*/ 243070 w 607614"/>
                <a:gd name="connsiteY14" fmla="*/ 424733 h 606761"/>
                <a:gd name="connsiteX15" fmla="*/ 161803 w 607614"/>
                <a:gd name="connsiteY15" fmla="*/ 424733 h 606761"/>
                <a:gd name="connsiteX16" fmla="*/ 60798 w 607614"/>
                <a:gd name="connsiteY16" fmla="*/ 373926 h 606761"/>
                <a:gd name="connsiteX17" fmla="*/ 142065 w 607614"/>
                <a:gd name="connsiteY17" fmla="*/ 373926 h 606761"/>
                <a:gd name="connsiteX18" fmla="*/ 142065 w 607614"/>
                <a:gd name="connsiteY18" fmla="*/ 424733 h 606761"/>
                <a:gd name="connsiteX19" fmla="*/ 60798 w 607614"/>
                <a:gd name="connsiteY19" fmla="*/ 424733 h 606761"/>
                <a:gd name="connsiteX20" fmla="*/ 60798 w 607614"/>
                <a:gd name="connsiteY20" fmla="*/ 303381 h 606761"/>
                <a:gd name="connsiteX21" fmla="*/ 142065 w 607614"/>
                <a:gd name="connsiteY21" fmla="*/ 303381 h 606761"/>
                <a:gd name="connsiteX22" fmla="*/ 142065 w 607614"/>
                <a:gd name="connsiteY22" fmla="*/ 354188 h 606761"/>
                <a:gd name="connsiteX23" fmla="*/ 60798 w 607614"/>
                <a:gd name="connsiteY23" fmla="*/ 354188 h 606761"/>
                <a:gd name="connsiteX24" fmla="*/ 364544 w 607614"/>
                <a:gd name="connsiteY24" fmla="*/ 252573 h 606761"/>
                <a:gd name="connsiteX25" fmla="*/ 445811 w 607614"/>
                <a:gd name="connsiteY25" fmla="*/ 252573 h 606761"/>
                <a:gd name="connsiteX26" fmla="*/ 445811 w 607614"/>
                <a:gd name="connsiteY26" fmla="*/ 354187 h 606761"/>
                <a:gd name="connsiteX27" fmla="*/ 364544 w 607614"/>
                <a:gd name="connsiteY27" fmla="*/ 354187 h 606761"/>
                <a:gd name="connsiteX28" fmla="*/ 161803 w 607614"/>
                <a:gd name="connsiteY28" fmla="*/ 242704 h 606761"/>
                <a:gd name="connsiteX29" fmla="*/ 243070 w 607614"/>
                <a:gd name="connsiteY29" fmla="*/ 242704 h 606761"/>
                <a:gd name="connsiteX30" fmla="*/ 243070 w 607614"/>
                <a:gd name="connsiteY30" fmla="*/ 354187 h 606761"/>
                <a:gd name="connsiteX31" fmla="*/ 161803 w 607614"/>
                <a:gd name="connsiteY31" fmla="*/ 354187 h 606761"/>
                <a:gd name="connsiteX32" fmla="*/ 263539 w 607614"/>
                <a:gd name="connsiteY32" fmla="*/ 182028 h 606761"/>
                <a:gd name="connsiteX33" fmla="*/ 344075 w 607614"/>
                <a:gd name="connsiteY33" fmla="*/ 182028 h 606761"/>
                <a:gd name="connsiteX34" fmla="*/ 344075 w 607614"/>
                <a:gd name="connsiteY34" fmla="*/ 354187 h 606761"/>
                <a:gd name="connsiteX35" fmla="*/ 263539 w 607614"/>
                <a:gd name="connsiteY35" fmla="*/ 354187 h 606761"/>
                <a:gd name="connsiteX36" fmla="*/ 101064 w 607614"/>
                <a:gd name="connsiteY36" fmla="*/ 131221 h 606761"/>
                <a:gd name="connsiteX37" fmla="*/ 151933 w 607614"/>
                <a:gd name="connsiteY37" fmla="*/ 131221 h 606761"/>
                <a:gd name="connsiteX38" fmla="*/ 155729 w 607614"/>
                <a:gd name="connsiteY38" fmla="*/ 131980 h 606761"/>
                <a:gd name="connsiteX39" fmla="*/ 161044 w 607614"/>
                <a:gd name="connsiteY39" fmla="*/ 138047 h 606761"/>
                <a:gd name="connsiteX40" fmla="*/ 161803 w 607614"/>
                <a:gd name="connsiteY40" fmla="*/ 141839 h 606761"/>
                <a:gd name="connsiteX41" fmla="*/ 161803 w 607614"/>
                <a:gd name="connsiteY41" fmla="*/ 191897 h 606761"/>
                <a:gd name="connsiteX42" fmla="*/ 151933 w 607614"/>
                <a:gd name="connsiteY42" fmla="*/ 202515 h 606761"/>
                <a:gd name="connsiteX43" fmla="*/ 142063 w 607614"/>
                <a:gd name="connsiteY43" fmla="*/ 191897 h 606761"/>
                <a:gd name="connsiteX44" fmla="*/ 142063 w 607614"/>
                <a:gd name="connsiteY44" fmla="*/ 166110 h 606761"/>
                <a:gd name="connsiteX45" fmla="*/ 88158 w 607614"/>
                <a:gd name="connsiteY45" fmla="*/ 219201 h 606761"/>
                <a:gd name="connsiteX46" fmla="*/ 81324 w 607614"/>
                <a:gd name="connsiteY46" fmla="*/ 222235 h 606761"/>
                <a:gd name="connsiteX47" fmla="*/ 73732 w 607614"/>
                <a:gd name="connsiteY47" fmla="*/ 219201 h 606761"/>
                <a:gd name="connsiteX48" fmla="*/ 73732 w 607614"/>
                <a:gd name="connsiteY48" fmla="*/ 205549 h 606761"/>
                <a:gd name="connsiteX49" fmla="*/ 127638 w 607614"/>
                <a:gd name="connsiteY49" fmla="*/ 151699 h 606761"/>
                <a:gd name="connsiteX50" fmla="*/ 101064 w 607614"/>
                <a:gd name="connsiteY50" fmla="*/ 151699 h 606761"/>
                <a:gd name="connsiteX51" fmla="*/ 91194 w 607614"/>
                <a:gd name="connsiteY51" fmla="*/ 141839 h 606761"/>
                <a:gd name="connsiteX52" fmla="*/ 101064 w 607614"/>
                <a:gd name="connsiteY52" fmla="*/ 131221 h 606761"/>
                <a:gd name="connsiteX53" fmla="*/ 465549 w 607614"/>
                <a:gd name="connsiteY53" fmla="*/ 121352 h 606761"/>
                <a:gd name="connsiteX54" fmla="*/ 546816 w 607614"/>
                <a:gd name="connsiteY54" fmla="*/ 121352 h 606761"/>
                <a:gd name="connsiteX55" fmla="*/ 546816 w 607614"/>
                <a:gd name="connsiteY55" fmla="*/ 354187 h 606761"/>
                <a:gd name="connsiteX56" fmla="*/ 465549 w 607614"/>
                <a:gd name="connsiteY56" fmla="*/ 354187 h 606761"/>
                <a:gd name="connsiteX57" fmla="*/ 20507 w 607614"/>
                <a:gd name="connsiteY57" fmla="*/ 60676 h 606761"/>
                <a:gd name="connsiteX58" fmla="*/ 20507 w 607614"/>
                <a:gd name="connsiteY58" fmla="*/ 445211 h 606761"/>
                <a:gd name="connsiteX59" fmla="*/ 587107 w 607614"/>
                <a:gd name="connsiteY59" fmla="*/ 445211 h 606761"/>
                <a:gd name="connsiteX60" fmla="*/ 587107 w 607614"/>
                <a:gd name="connsiteY60" fmla="*/ 60676 h 606761"/>
                <a:gd name="connsiteX61" fmla="*/ 303807 w 607614"/>
                <a:gd name="connsiteY61" fmla="*/ 0 h 606761"/>
                <a:gd name="connsiteX62" fmla="*/ 313681 w 607614"/>
                <a:gd name="connsiteY62" fmla="*/ 9860 h 606761"/>
                <a:gd name="connsiteX63" fmla="*/ 313681 w 607614"/>
                <a:gd name="connsiteY63" fmla="*/ 40198 h 606761"/>
                <a:gd name="connsiteX64" fmla="*/ 607614 w 607614"/>
                <a:gd name="connsiteY64" fmla="*/ 40198 h 606761"/>
                <a:gd name="connsiteX65" fmla="*/ 607614 w 607614"/>
                <a:gd name="connsiteY65" fmla="*/ 464931 h 606761"/>
                <a:gd name="connsiteX66" fmla="*/ 328112 w 607614"/>
                <a:gd name="connsiteY66" fmla="*/ 464931 h 606761"/>
                <a:gd name="connsiteX67" fmla="*/ 452672 w 607614"/>
                <a:gd name="connsiteY67" fmla="*/ 589317 h 606761"/>
                <a:gd name="connsiteX68" fmla="*/ 452672 w 607614"/>
                <a:gd name="connsiteY68" fmla="*/ 603727 h 606761"/>
                <a:gd name="connsiteX69" fmla="*/ 445837 w 607614"/>
                <a:gd name="connsiteY69" fmla="*/ 606761 h 606761"/>
                <a:gd name="connsiteX70" fmla="*/ 438242 w 607614"/>
                <a:gd name="connsiteY70" fmla="*/ 603727 h 606761"/>
                <a:gd name="connsiteX71" fmla="*/ 313681 w 607614"/>
                <a:gd name="connsiteY71" fmla="*/ 479341 h 606761"/>
                <a:gd name="connsiteX72" fmla="*/ 313681 w 607614"/>
                <a:gd name="connsiteY72" fmla="*/ 576423 h 606761"/>
                <a:gd name="connsiteX73" fmla="*/ 303807 w 607614"/>
                <a:gd name="connsiteY73" fmla="*/ 586283 h 606761"/>
                <a:gd name="connsiteX74" fmla="*/ 293933 w 607614"/>
                <a:gd name="connsiteY74" fmla="*/ 576423 h 606761"/>
                <a:gd name="connsiteX75" fmla="*/ 293933 w 607614"/>
                <a:gd name="connsiteY75" fmla="*/ 479341 h 606761"/>
                <a:gd name="connsiteX76" fmla="*/ 169372 w 607614"/>
                <a:gd name="connsiteY76" fmla="*/ 603727 h 606761"/>
                <a:gd name="connsiteX77" fmla="*/ 161777 w 607614"/>
                <a:gd name="connsiteY77" fmla="*/ 606761 h 606761"/>
                <a:gd name="connsiteX78" fmla="*/ 154942 w 607614"/>
                <a:gd name="connsiteY78" fmla="*/ 603727 h 606761"/>
                <a:gd name="connsiteX79" fmla="*/ 154942 w 607614"/>
                <a:gd name="connsiteY79" fmla="*/ 589317 h 606761"/>
                <a:gd name="connsiteX80" fmla="*/ 279502 w 607614"/>
                <a:gd name="connsiteY80" fmla="*/ 464931 h 606761"/>
                <a:gd name="connsiteX81" fmla="*/ 0 w 607614"/>
                <a:gd name="connsiteY81" fmla="*/ 464931 h 606761"/>
                <a:gd name="connsiteX82" fmla="*/ 0 w 607614"/>
                <a:gd name="connsiteY82" fmla="*/ 40198 h 606761"/>
                <a:gd name="connsiteX83" fmla="*/ 293933 w 607614"/>
                <a:gd name="connsiteY83" fmla="*/ 40198 h 606761"/>
                <a:gd name="connsiteX84" fmla="*/ 293933 w 607614"/>
                <a:gd name="connsiteY84" fmla="*/ 9860 h 606761"/>
                <a:gd name="connsiteX85" fmla="*/ 303807 w 607614"/>
                <a:gd name="connsiteY85" fmla="*/ 0 h 60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607614" h="606761">
                  <a:moveTo>
                    <a:pt x="465549" y="373926"/>
                  </a:moveTo>
                  <a:lnTo>
                    <a:pt x="546816" y="373926"/>
                  </a:lnTo>
                  <a:lnTo>
                    <a:pt x="546816" y="424733"/>
                  </a:lnTo>
                  <a:lnTo>
                    <a:pt x="465549" y="424733"/>
                  </a:lnTo>
                  <a:close/>
                  <a:moveTo>
                    <a:pt x="364544" y="373926"/>
                  </a:moveTo>
                  <a:lnTo>
                    <a:pt x="445811" y="373926"/>
                  </a:lnTo>
                  <a:lnTo>
                    <a:pt x="445811" y="424733"/>
                  </a:lnTo>
                  <a:lnTo>
                    <a:pt x="364544" y="424733"/>
                  </a:lnTo>
                  <a:close/>
                  <a:moveTo>
                    <a:pt x="263539" y="373926"/>
                  </a:moveTo>
                  <a:lnTo>
                    <a:pt x="344075" y="373926"/>
                  </a:lnTo>
                  <a:lnTo>
                    <a:pt x="344075" y="424733"/>
                  </a:lnTo>
                  <a:lnTo>
                    <a:pt x="263539" y="424733"/>
                  </a:lnTo>
                  <a:close/>
                  <a:moveTo>
                    <a:pt x="161803" y="373926"/>
                  </a:moveTo>
                  <a:lnTo>
                    <a:pt x="243070" y="373926"/>
                  </a:lnTo>
                  <a:lnTo>
                    <a:pt x="243070" y="424733"/>
                  </a:lnTo>
                  <a:lnTo>
                    <a:pt x="161803" y="424733"/>
                  </a:lnTo>
                  <a:close/>
                  <a:moveTo>
                    <a:pt x="60798" y="373926"/>
                  </a:moveTo>
                  <a:lnTo>
                    <a:pt x="142065" y="373926"/>
                  </a:lnTo>
                  <a:lnTo>
                    <a:pt x="142065" y="424733"/>
                  </a:lnTo>
                  <a:lnTo>
                    <a:pt x="60798" y="424733"/>
                  </a:lnTo>
                  <a:close/>
                  <a:moveTo>
                    <a:pt x="60798" y="303381"/>
                  </a:moveTo>
                  <a:lnTo>
                    <a:pt x="142065" y="303381"/>
                  </a:lnTo>
                  <a:lnTo>
                    <a:pt x="142065" y="354188"/>
                  </a:lnTo>
                  <a:lnTo>
                    <a:pt x="60798" y="354188"/>
                  </a:lnTo>
                  <a:close/>
                  <a:moveTo>
                    <a:pt x="364544" y="252573"/>
                  </a:moveTo>
                  <a:lnTo>
                    <a:pt x="445811" y="252573"/>
                  </a:lnTo>
                  <a:lnTo>
                    <a:pt x="445811" y="354187"/>
                  </a:lnTo>
                  <a:lnTo>
                    <a:pt x="364544" y="354187"/>
                  </a:lnTo>
                  <a:close/>
                  <a:moveTo>
                    <a:pt x="161803" y="242704"/>
                  </a:moveTo>
                  <a:lnTo>
                    <a:pt x="243070" y="242704"/>
                  </a:lnTo>
                  <a:lnTo>
                    <a:pt x="243070" y="354187"/>
                  </a:lnTo>
                  <a:lnTo>
                    <a:pt x="161803" y="354187"/>
                  </a:lnTo>
                  <a:close/>
                  <a:moveTo>
                    <a:pt x="263539" y="182028"/>
                  </a:moveTo>
                  <a:lnTo>
                    <a:pt x="344075" y="182028"/>
                  </a:lnTo>
                  <a:lnTo>
                    <a:pt x="344075" y="354187"/>
                  </a:lnTo>
                  <a:lnTo>
                    <a:pt x="263539" y="354187"/>
                  </a:lnTo>
                  <a:close/>
                  <a:moveTo>
                    <a:pt x="101064" y="131221"/>
                  </a:moveTo>
                  <a:lnTo>
                    <a:pt x="151933" y="131221"/>
                  </a:lnTo>
                  <a:cubicBezTo>
                    <a:pt x="153451" y="131221"/>
                    <a:pt x="154211" y="131980"/>
                    <a:pt x="155729" y="131980"/>
                  </a:cubicBezTo>
                  <a:cubicBezTo>
                    <a:pt x="158007" y="133496"/>
                    <a:pt x="160285" y="135013"/>
                    <a:pt x="161044" y="138047"/>
                  </a:cubicBezTo>
                  <a:cubicBezTo>
                    <a:pt x="161803" y="138806"/>
                    <a:pt x="161803" y="140322"/>
                    <a:pt x="161803" y="141839"/>
                  </a:cubicBezTo>
                  <a:lnTo>
                    <a:pt x="161803" y="191897"/>
                  </a:lnTo>
                  <a:cubicBezTo>
                    <a:pt x="161803" y="197965"/>
                    <a:pt x="157248" y="202515"/>
                    <a:pt x="151933" y="202515"/>
                  </a:cubicBezTo>
                  <a:cubicBezTo>
                    <a:pt x="146618" y="202515"/>
                    <a:pt x="142063" y="197965"/>
                    <a:pt x="142063" y="191897"/>
                  </a:cubicBezTo>
                  <a:lnTo>
                    <a:pt x="142063" y="166110"/>
                  </a:lnTo>
                  <a:lnTo>
                    <a:pt x="88158" y="219201"/>
                  </a:lnTo>
                  <a:cubicBezTo>
                    <a:pt x="85880" y="221477"/>
                    <a:pt x="83602" y="222235"/>
                    <a:pt x="81324" y="222235"/>
                  </a:cubicBezTo>
                  <a:cubicBezTo>
                    <a:pt x="78288" y="222235"/>
                    <a:pt x="76010" y="221477"/>
                    <a:pt x="73732" y="219201"/>
                  </a:cubicBezTo>
                  <a:cubicBezTo>
                    <a:pt x="69936" y="215409"/>
                    <a:pt x="69936" y="209341"/>
                    <a:pt x="73732" y="205549"/>
                  </a:cubicBezTo>
                  <a:lnTo>
                    <a:pt x="127638" y="151699"/>
                  </a:lnTo>
                  <a:lnTo>
                    <a:pt x="101064" y="151699"/>
                  </a:lnTo>
                  <a:cubicBezTo>
                    <a:pt x="95750" y="151699"/>
                    <a:pt x="91194" y="147149"/>
                    <a:pt x="91194" y="141839"/>
                  </a:cubicBezTo>
                  <a:cubicBezTo>
                    <a:pt x="91194" y="135772"/>
                    <a:pt x="95750" y="131221"/>
                    <a:pt x="101064" y="131221"/>
                  </a:cubicBezTo>
                  <a:close/>
                  <a:moveTo>
                    <a:pt x="465549" y="121352"/>
                  </a:moveTo>
                  <a:lnTo>
                    <a:pt x="546816" y="121352"/>
                  </a:lnTo>
                  <a:lnTo>
                    <a:pt x="546816" y="354187"/>
                  </a:lnTo>
                  <a:lnTo>
                    <a:pt x="465549" y="354187"/>
                  </a:lnTo>
                  <a:close/>
                  <a:moveTo>
                    <a:pt x="20507" y="60676"/>
                  </a:moveTo>
                  <a:lnTo>
                    <a:pt x="20507" y="445211"/>
                  </a:lnTo>
                  <a:lnTo>
                    <a:pt x="587107" y="445211"/>
                  </a:lnTo>
                  <a:lnTo>
                    <a:pt x="587107" y="60676"/>
                  </a:lnTo>
                  <a:close/>
                  <a:moveTo>
                    <a:pt x="303807" y="0"/>
                  </a:moveTo>
                  <a:cubicBezTo>
                    <a:pt x="309124" y="0"/>
                    <a:pt x="313681" y="4551"/>
                    <a:pt x="313681" y="9860"/>
                  </a:cubicBezTo>
                  <a:lnTo>
                    <a:pt x="313681" y="40198"/>
                  </a:lnTo>
                  <a:lnTo>
                    <a:pt x="607614" y="40198"/>
                  </a:lnTo>
                  <a:lnTo>
                    <a:pt x="607614" y="464931"/>
                  </a:lnTo>
                  <a:lnTo>
                    <a:pt x="328112" y="464931"/>
                  </a:lnTo>
                  <a:lnTo>
                    <a:pt x="452672" y="589317"/>
                  </a:lnTo>
                  <a:cubicBezTo>
                    <a:pt x="456470" y="593109"/>
                    <a:pt x="456470" y="599935"/>
                    <a:pt x="452672" y="603727"/>
                  </a:cubicBezTo>
                  <a:cubicBezTo>
                    <a:pt x="450394" y="606003"/>
                    <a:pt x="448115" y="606761"/>
                    <a:pt x="445837" y="606761"/>
                  </a:cubicBezTo>
                  <a:cubicBezTo>
                    <a:pt x="442799" y="606761"/>
                    <a:pt x="440520" y="606003"/>
                    <a:pt x="438242" y="603727"/>
                  </a:cubicBezTo>
                  <a:lnTo>
                    <a:pt x="313681" y="479341"/>
                  </a:lnTo>
                  <a:lnTo>
                    <a:pt x="313681" y="576423"/>
                  </a:lnTo>
                  <a:cubicBezTo>
                    <a:pt x="313681" y="581732"/>
                    <a:pt x="309124" y="586283"/>
                    <a:pt x="303807" y="586283"/>
                  </a:cubicBezTo>
                  <a:cubicBezTo>
                    <a:pt x="298490" y="586283"/>
                    <a:pt x="293933" y="581732"/>
                    <a:pt x="293933" y="576423"/>
                  </a:cubicBezTo>
                  <a:lnTo>
                    <a:pt x="293933" y="479341"/>
                  </a:lnTo>
                  <a:lnTo>
                    <a:pt x="169372" y="603727"/>
                  </a:lnTo>
                  <a:cubicBezTo>
                    <a:pt x="167094" y="606003"/>
                    <a:pt x="164815" y="606761"/>
                    <a:pt x="161777" y="606761"/>
                  </a:cubicBezTo>
                  <a:cubicBezTo>
                    <a:pt x="159499" y="606761"/>
                    <a:pt x="157220" y="606003"/>
                    <a:pt x="154942" y="603727"/>
                  </a:cubicBezTo>
                  <a:cubicBezTo>
                    <a:pt x="151144" y="599935"/>
                    <a:pt x="151144" y="593109"/>
                    <a:pt x="154942" y="589317"/>
                  </a:cubicBezTo>
                  <a:lnTo>
                    <a:pt x="279502" y="464931"/>
                  </a:lnTo>
                  <a:lnTo>
                    <a:pt x="0" y="464931"/>
                  </a:lnTo>
                  <a:lnTo>
                    <a:pt x="0" y="40198"/>
                  </a:lnTo>
                  <a:lnTo>
                    <a:pt x="293933" y="40198"/>
                  </a:lnTo>
                  <a:lnTo>
                    <a:pt x="293933" y="9860"/>
                  </a:lnTo>
                  <a:cubicBezTo>
                    <a:pt x="293933" y="4551"/>
                    <a:pt x="298490" y="0"/>
                    <a:pt x="303807" y="0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91" name="矩形: 圆角 90">
              <a:extLst>
                <a:ext uri="{FF2B5EF4-FFF2-40B4-BE49-F238E27FC236}">
                  <a16:creationId xmlns:a16="http://schemas.microsoft.com/office/drawing/2014/main" id="{2D2C4DF6-C945-6839-3362-E93DF7609C6C}"/>
                </a:ext>
              </a:extLst>
            </p:cNvPr>
            <p:cNvSpPr/>
            <p:nvPr/>
          </p:nvSpPr>
          <p:spPr>
            <a:xfrm>
              <a:off x="1368537" y="2911305"/>
              <a:ext cx="936104" cy="45719"/>
            </a:xfrm>
            <a:prstGeom prst="roundRect">
              <a:avLst>
                <a:gd name="adj" fmla="val 50000"/>
              </a:avLst>
            </a:prstGeom>
            <a:solidFill>
              <a:srgbClr val="222222"/>
            </a:solidFill>
            <a:ln w="59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92" name="Group 73">
            <a:extLst>
              <a:ext uri="{FF2B5EF4-FFF2-40B4-BE49-F238E27FC236}">
                <a16:creationId xmlns:a16="http://schemas.microsoft.com/office/drawing/2014/main" id="{7589FFFA-331C-A544-C754-5BFC3673F73E}"/>
              </a:ext>
            </a:extLst>
          </p:cNvPr>
          <p:cNvGrpSpPr/>
          <p:nvPr/>
        </p:nvGrpSpPr>
        <p:grpSpPr>
          <a:xfrm>
            <a:off x="5110055" y="1882590"/>
            <a:ext cx="1440159" cy="2115979"/>
            <a:chOff x="1188518" y="1707776"/>
            <a:chExt cx="1440159" cy="2115979"/>
          </a:xfrm>
        </p:grpSpPr>
        <p:sp>
          <p:nvSpPr>
            <p:cNvPr id="93" name="矩形: 圆角 92">
              <a:extLst>
                <a:ext uri="{FF2B5EF4-FFF2-40B4-BE49-F238E27FC236}">
                  <a16:creationId xmlns:a16="http://schemas.microsoft.com/office/drawing/2014/main" id="{AF8576A9-0A2B-75FD-B3BF-AB439B5D1EC9}"/>
                </a:ext>
              </a:extLst>
            </p:cNvPr>
            <p:cNvSpPr/>
            <p:nvPr/>
          </p:nvSpPr>
          <p:spPr>
            <a:xfrm>
              <a:off x="1332533" y="1838632"/>
              <a:ext cx="1296144" cy="1985123"/>
            </a:xfrm>
            <a:prstGeom prst="roundRect">
              <a:avLst>
                <a:gd name="adj" fmla="val 0"/>
              </a:avLst>
            </a:prstGeom>
            <a:noFill/>
            <a:ln w="12700">
              <a:solidFill>
                <a:srgbClr val="BB9F64">
                  <a:alpha val="30000"/>
                </a:srgb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94" name="矩形: 圆角 93">
              <a:extLst>
                <a:ext uri="{FF2B5EF4-FFF2-40B4-BE49-F238E27FC236}">
                  <a16:creationId xmlns:a16="http://schemas.microsoft.com/office/drawing/2014/main" id="{1DE434F3-5543-425F-3356-D50318F0CAF6}"/>
                </a:ext>
              </a:extLst>
            </p:cNvPr>
            <p:cNvSpPr/>
            <p:nvPr/>
          </p:nvSpPr>
          <p:spPr>
            <a:xfrm>
              <a:off x="1188518" y="1707776"/>
              <a:ext cx="1296144" cy="1985123"/>
            </a:xfrm>
            <a:prstGeom prst="roundRect">
              <a:avLst>
                <a:gd name="adj" fmla="val 0"/>
              </a:avLst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95" name="文本框 76">
              <a:extLst>
                <a:ext uri="{FF2B5EF4-FFF2-40B4-BE49-F238E27FC236}">
                  <a16:creationId xmlns:a16="http://schemas.microsoft.com/office/drawing/2014/main" id="{2CCB54CC-8EEF-F73D-7311-940B2ADCFDF3}"/>
                </a:ext>
              </a:extLst>
            </p:cNvPr>
            <p:cNvSpPr txBox="1"/>
            <p:nvPr/>
          </p:nvSpPr>
          <p:spPr>
            <a:xfrm>
              <a:off x="1201652" y="3065021"/>
              <a:ext cx="1283010" cy="3428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/>
              <a:r>
                <a:rPr lang="zh-CN" altLang="en-US" sz="16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年终总结</a:t>
              </a:r>
            </a:p>
          </p:txBody>
        </p:sp>
        <p:sp>
          <p:nvSpPr>
            <p:cNvPr id="96" name="business-presentation_66134">
              <a:extLst>
                <a:ext uri="{FF2B5EF4-FFF2-40B4-BE49-F238E27FC236}">
                  <a16:creationId xmlns:a16="http://schemas.microsoft.com/office/drawing/2014/main" id="{4361518D-519B-3C1E-36B6-B2687FE64AC5}"/>
                </a:ext>
              </a:extLst>
            </p:cNvPr>
            <p:cNvSpPr/>
            <p:nvPr/>
          </p:nvSpPr>
          <p:spPr>
            <a:xfrm>
              <a:off x="1587619" y="2009018"/>
              <a:ext cx="497941" cy="609685"/>
            </a:xfrm>
            <a:custGeom>
              <a:avLst/>
              <a:gdLst>
                <a:gd name="connsiteX0" fmla="*/ 92587 w 494805"/>
                <a:gd name="connsiteY0" fmla="*/ 334315 h 605845"/>
                <a:gd name="connsiteX1" fmla="*/ 102932 w 494805"/>
                <a:gd name="connsiteY1" fmla="*/ 336041 h 605845"/>
                <a:gd name="connsiteX2" fmla="*/ 242635 w 494805"/>
                <a:gd name="connsiteY2" fmla="*/ 423921 h 605845"/>
                <a:gd name="connsiteX3" fmla="*/ 246937 w 494805"/>
                <a:gd name="connsiteY3" fmla="*/ 442745 h 605845"/>
                <a:gd name="connsiteX4" fmla="*/ 235363 w 494805"/>
                <a:gd name="connsiteY4" fmla="*/ 449190 h 605845"/>
                <a:gd name="connsiteX5" fmla="*/ 228091 w 494805"/>
                <a:gd name="connsiteY5" fmla="*/ 447042 h 605845"/>
                <a:gd name="connsiteX6" fmla="*/ 88388 w 494805"/>
                <a:gd name="connsiteY6" fmla="*/ 359162 h 605845"/>
                <a:gd name="connsiteX7" fmla="*/ 84086 w 494805"/>
                <a:gd name="connsiteY7" fmla="*/ 340338 h 605845"/>
                <a:gd name="connsiteX8" fmla="*/ 92587 w 494805"/>
                <a:gd name="connsiteY8" fmla="*/ 334315 h 605845"/>
                <a:gd name="connsiteX9" fmla="*/ 182952 w 494805"/>
                <a:gd name="connsiteY9" fmla="*/ 322915 h 605845"/>
                <a:gd name="connsiteX10" fmla="*/ 193259 w 494805"/>
                <a:gd name="connsiteY10" fmla="*/ 324680 h 605845"/>
                <a:gd name="connsiteX11" fmla="*/ 242634 w 494805"/>
                <a:gd name="connsiteY11" fmla="*/ 355784 h 605845"/>
                <a:gd name="connsiteX12" fmla="*/ 246936 w 494805"/>
                <a:gd name="connsiteY12" fmla="*/ 374610 h 605845"/>
                <a:gd name="connsiteX13" fmla="*/ 235361 w 494805"/>
                <a:gd name="connsiteY13" fmla="*/ 380953 h 605845"/>
                <a:gd name="connsiteX14" fmla="*/ 228088 w 494805"/>
                <a:gd name="connsiteY14" fmla="*/ 378804 h 605845"/>
                <a:gd name="connsiteX15" fmla="*/ 178713 w 494805"/>
                <a:gd name="connsiteY15" fmla="*/ 347803 h 605845"/>
                <a:gd name="connsiteX16" fmla="*/ 174411 w 494805"/>
                <a:gd name="connsiteY16" fmla="*/ 328978 h 605845"/>
                <a:gd name="connsiteX17" fmla="*/ 182952 w 494805"/>
                <a:gd name="connsiteY17" fmla="*/ 322915 h 605845"/>
                <a:gd name="connsiteX18" fmla="*/ 92579 w 494805"/>
                <a:gd name="connsiteY18" fmla="*/ 266092 h 605845"/>
                <a:gd name="connsiteX19" fmla="*/ 102915 w 494805"/>
                <a:gd name="connsiteY19" fmla="*/ 267908 h 605845"/>
                <a:gd name="connsiteX20" fmla="*/ 152247 w 494805"/>
                <a:gd name="connsiteY20" fmla="*/ 298909 h 605845"/>
                <a:gd name="connsiteX21" fmla="*/ 156545 w 494805"/>
                <a:gd name="connsiteY21" fmla="*/ 317735 h 605845"/>
                <a:gd name="connsiteX22" fmla="*/ 144980 w 494805"/>
                <a:gd name="connsiteY22" fmla="*/ 324078 h 605845"/>
                <a:gd name="connsiteX23" fmla="*/ 137714 w 494805"/>
                <a:gd name="connsiteY23" fmla="*/ 322032 h 605845"/>
                <a:gd name="connsiteX24" fmla="*/ 88382 w 494805"/>
                <a:gd name="connsiteY24" fmla="*/ 290928 h 605845"/>
                <a:gd name="connsiteX25" fmla="*/ 84084 w 494805"/>
                <a:gd name="connsiteY25" fmla="*/ 272103 h 605845"/>
                <a:gd name="connsiteX26" fmla="*/ 92579 w 494805"/>
                <a:gd name="connsiteY26" fmla="*/ 266092 h 605845"/>
                <a:gd name="connsiteX27" fmla="*/ 27343 w 494805"/>
                <a:gd name="connsiteY27" fmla="*/ 147430 h 605845"/>
                <a:gd name="connsiteX28" fmla="*/ 27343 w 494805"/>
                <a:gd name="connsiteY28" fmla="*/ 393718 h 605845"/>
                <a:gd name="connsiteX29" fmla="*/ 303640 w 494805"/>
                <a:gd name="connsiteY29" fmla="*/ 567490 h 605845"/>
                <a:gd name="connsiteX30" fmla="*/ 303640 w 494805"/>
                <a:gd name="connsiteY30" fmla="*/ 321100 h 605845"/>
                <a:gd name="connsiteX31" fmla="*/ 7066 w 494805"/>
                <a:gd name="connsiteY31" fmla="*/ 110711 h 605845"/>
                <a:gd name="connsiteX32" fmla="*/ 20994 w 494805"/>
                <a:gd name="connsiteY32" fmla="*/ 111120 h 605845"/>
                <a:gd name="connsiteX33" fmla="*/ 324532 w 494805"/>
                <a:gd name="connsiteY33" fmla="*/ 302076 h 605845"/>
                <a:gd name="connsiteX34" fmla="*/ 330881 w 494805"/>
                <a:gd name="connsiteY34" fmla="*/ 313633 h 605845"/>
                <a:gd name="connsiteX35" fmla="*/ 330881 w 494805"/>
                <a:gd name="connsiteY35" fmla="*/ 592140 h 605845"/>
                <a:gd name="connsiteX36" fmla="*/ 323917 w 494805"/>
                <a:gd name="connsiteY36" fmla="*/ 604106 h 605845"/>
                <a:gd name="connsiteX37" fmla="*/ 317261 w 494805"/>
                <a:gd name="connsiteY37" fmla="*/ 605845 h 605845"/>
                <a:gd name="connsiteX38" fmla="*/ 309990 w 494805"/>
                <a:gd name="connsiteY38" fmla="*/ 603697 h 605845"/>
                <a:gd name="connsiteX39" fmla="*/ 6452 w 494805"/>
                <a:gd name="connsiteY39" fmla="*/ 412844 h 605845"/>
                <a:gd name="connsiteX40" fmla="*/ 0 w 494805"/>
                <a:gd name="connsiteY40" fmla="*/ 401287 h 605845"/>
                <a:gd name="connsiteX41" fmla="*/ 0 w 494805"/>
                <a:gd name="connsiteY41" fmla="*/ 122678 h 605845"/>
                <a:gd name="connsiteX42" fmla="*/ 7066 w 494805"/>
                <a:gd name="connsiteY42" fmla="*/ 110711 h 605845"/>
                <a:gd name="connsiteX43" fmla="*/ 88994 w 494805"/>
                <a:gd name="connsiteY43" fmla="*/ 56196 h 605845"/>
                <a:gd name="connsiteX44" fmla="*/ 102924 w 494805"/>
                <a:gd name="connsiteY44" fmla="*/ 56605 h 605845"/>
                <a:gd name="connsiteX45" fmla="*/ 406527 w 494805"/>
                <a:gd name="connsiteY45" fmla="*/ 247560 h 605845"/>
                <a:gd name="connsiteX46" fmla="*/ 412878 w 494805"/>
                <a:gd name="connsiteY46" fmla="*/ 259015 h 605845"/>
                <a:gd name="connsiteX47" fmla="*/ 412878 w 494805"/>
                <a:gd name="connsiteY47" fmla="*/ 537624 h 605845"/>
                <a:gd name="connsiteX48" fmla="*/ 405913 w 494805"/>
                <a:gd name="connsiteY48" fmla="*/ 549591 h 605845"/>
                <a:gd name="connsiteX49" fmla="*/ 399255 w 494805"/>
                <a:gd name="connsiteY49" fmla="*/ 551227 h 605845"/>
                <a:gd name="connsiteX50" fmla="*/ 391982 w 494805"/>
                <a:gd name="connsiteY50" fmla="*/ 549181 h 605845"/>
                <a:gd name="connsiteX51" fmla="*/ 351010 w 494805"/>
                <a:gd name="connsiteY51" fmla="*/ 523407 h 605845"/>
                <a:gd name="connsiteX52" fmla="*/ 346708 w 494805"/>
                <a:gd name="connsiteY52" fmla="*/ 504588 h 605845"/>
                <a:gd name="connsiteX53" fmla="*/ 365555 w 494805"/>
                <a:gd name="connsiteY53" fmla="*/ 500292 h 605845"/>
                <a:gd name="connsiteX54" fmla="*/ 385632 w 494805"/>
                <a:gd name="connsiteY54" fmla="*/ 512975 h 605845"/>
                <a:gd name="connsiteX55" fmla="*/ 385632 w 494805"/>
                <a:gd name="connsiteY55" fmla="*/ 266584 h 605845"/>
                <a:gd name="connsiteX56" fmla="*/ 109275 w 494805"/>
                <a:gd name="connsiteY56" fmla="*/ 92812 h 605845"/>
                <a:gd name="connsiteX57" fmla="*/ 109275 w 494805"/>
                <a:gd name="connsiteY57" fmla="*/ 125848 h 605845"/>
                <a:gd name="connsiteX58" fmla="*/ 95652 w 494805"/>
                <a:gd name="connsiteY58" fmla="*/ 139451 h 605845"/>
                <a:gd name="connsiteX59" fmla="*/ 81926 w 494805"/>
                <a:gd name="connsiteY59" fmla="*/ 125848 h 605845"/>
                <a:gd name="connsiteX60" fmla="*/ 81926 w 494805"/>
                <a:gd name="connsiteY60" fmla="*/ 68162 h 605845"/>
                <a:gd name="connsiteX61" fmla="*/ 88994 w 494805"/>
                <a:gd name="connsiteY61" fmla="*/ 56196 h 605845"/>
                <a:gd name="connsiteX62" fmla="*/ 170921 w 494805"/>
                <a:gd name="connsiteY62" fmla="*/ 1720 h 605845"/>
                <a:gd name="connsiteX63" fmla="*/ 184851 w 494805"/>
                <a:gd name="connsiteY63" fmla="*/ 2129 h 605845"/>
                <a:gd name="connsiteX64" fmla="*/ 488454 w 494805"/>
                <a:gd name="connsiteY64" fmla="*/ 192982 h 605845"/>
                <a:gd name="connsiteX65" fmla="*/ 494805 w 494805"/>
                <a:gd name="connsiteY65" fmla="*/ 204539 h 605845"/>
                <a:gd name="connsiteX66" fmla="*/ 494805 w 494805"/>
                <a:gd name="connsiteY66" fmla="*/ 483148 h 605845"/>
                <a:gd name="connsiteX67" fmla="*/ 487840 w 494805"/>
                <a:gd name="connsiteY67" fmla="*/ 495115 h 605845"/>
                <a:gd name="connsiteX68" fmla="*/ 481182 w 494805"/>
                <a:gd name="connsiteY68" fmla="*/ 496751 h 605845"/>
                <a:gd name="connsiteX69" fmla="*/ 473909 w 494805"/>
                <a:gd name="connsiteY69" fmla="*/ 494705 h 605845"/>
                <a:gd name="connsiteX70" fmla="*/ 432937 w 494805"/>
                <a:gd name="connsiteY70" fmla="*/ 468931 h 605845"/>
                <a:gd name="connsiteX71" fmla="*/ 428635 w 494805"/>
                <a:gd name="connsiteY71" fmla="*/ 450112 h 605845"/>
                <a:gd name="connsiteX72" fmla="*/ 447482 w 494805"/>
                <a:gd name="connsiteY72" fmla="*/ 445816 h 605845"/>
                <a:gd name="connsiteX73" fmla="*/ 467559 w 494805"/>
                <a:gd name="connsiteY73" fmla="*/ 458396 h 605845"/>
                <a:gd name="connsiteX74" fmla="*/ 467559 w 494805"/>
                <a:gd name="connsiteY74" fmla="*/ 212108 h 605845"/>
                <a:gd name="connsiteX75" fmla="*/ 191202 w 494805"/>
                <a:gd name="connsiteY75" fmla="*/ 38336 h 605845"/>
                <a:gd name="connsiteX76" fmla="*/ 191202 w 494805"/>
                <a:gd name="connsiteY76" fmla="*/ 71372 h 605845"/>
                <a:gd name="connsiteX77" fmla="*/ 177579 w 494805"/>
                <a:gd name="connsiteY77" fmla="*/ 84975 h 605845"/>
                <a:gd name="connsiteX78" fmla="*/ 163853 w 494805"/>
                <a:gd name="connsiteY78" fmla="*/ 71372 h 605845"/>
                <a:gd name="connsiteX79" fmla="*/ 163853 w 494805"/>
                <a:gd name="connsiteY79" fmla="*/ 13584 h 605845"/>
                <a:gd name="connsiteX80" fmla="*/ 170921 w 494805"/>
                <a:gd name="connsiteY80" fmla="*/ 1720 h 60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94805" h="605845">
                  <a:moveTo>
                    <a:pt x="92587" y="334315"/>
                  </a:moveTo>
                  <a:cubicBezTo>
                    <a:pt x="95993" y="333534"/>
                    <a:pt x="99706" y="334046"/>
                    <a:pt x="102932" y="336041"/>
                  </a:cubicBezTo>
                  <a:lnTo>
                    <a:pt x="242635" y="423921"/>
                  </a:lnTo>
                  <a:cubicBezTo>
                    <a:pt x="248985" y="428013"/>
                    <a:pt x="250931" y="436402"/>
                    <a:pt x="246937" y="442745"/>
                  </a:cubicBezTo>
                  <a:cubicBezTo>
                    <a:pt x="244376" y="446837"/>
                    <a:pt x="239869" y="449190"/>
                    <a:pt x="235363" y="449190"/>
                  </a:cubicBezTo>
                  <a:cubicBezTo>
                    <a:pt x="232905" y="449190"/>
                    <a:pt x="230344" y="448474"/>
                    <a:pt x="228091" y="447042"/>
                  </a:cubicBezTo>
                  <a:lnTo>
                    <a:pt x="88388" y="359162"/>
                  </a:lnTo>
                  <a:cubicBezTo>
                    <a:pt x="81936" y="355172"/>
                    <a:pt x="80092" y="346681"/>
                    <a:pt x="84086" y="340338"/>
                  </a:cubicBezTo>
                  <a:cubicBezTo>
                    <a:pt x="86084" y="337166"/>
                    <a:pt x="89182" y="335095"/>
                    <a:pt x="92587" y="334315"/>
                  </a:cubicBezTo>
                  <a:close/>
                  <a:moveTo>
                    <a:pt x="182952" y="322915"/>
                  </a:moveTo>
                  <a:cubicBezTo>
                    <a:pt x="186370" y="322148"/>
                    <a:pt x="190084" y="322685"/>
                    <a:pt x="193259" y="324680"/>
                  </a:cubicBezTo>
                  <a:lnTo>
                    <a:pt x="242634" y="355784"/>
                  </a:lnTo>
                  <a:cubicBezTo>
                    <a:pt x="248985" y="359774"/>
                    <a:pt x="250931" y="368164"/>
                    <a:pt x="246936" y="374610"/>
                  </a:cubicBezTo>
                  <a:cubicBezTo>
                    <a:pt x="244375" y="378702"/>
                    <a:pt x="239868" y="380953"/>
                    <a:pt x="235361" y="380953"/>
                  </a:cubicBezTo>
                  <a:cubicBezTo>
                    <a:pt x="232902" y="380953"/>
                    <a:pt x="230341" y="380237"/>
                    <a:pt x="228088" y="378804"/>
                  </a:cubicBezTo>
                  <a:lnTo>
                    <a:pt x="178713" y="347803"/>
                  </a:lnTo>
                  <a:cubicBezTo>
                    <a:pt x="172362" y="343711"/>
                    <a:pt x="170416" y="335321"/>
                    <a:pt x="174411" y="328978"/>
                  </a:cubicBezTo>
                  <a:cubicBezTo>
                    <a:pt x="176408" y="325755"/>
                    <a:pt x="179533" y="323683"/>
                    <a:pt x="182952" y="322915"/>
                  </a:cubicBezTo>
                  <a:close/>
                  <a:moveTo>
                    <a:pt x="92579" y="266092"/>
                  </a:moveTo>
                  <a:cubicBezTo>
                    <a:pt x="95982" y="265324"/>
                    <a:pt x="99692" y="265861"/>
                    <a:pt x="102915" y="267908"/>
                  </a:cubicBezTo>
                  <a:lnTo>
                    <a:pt x="152247" y="298909"/>
                  </a:lnTo>
                  <a:cubicBezTo>
                    <a:pt x="158592" y="302899"/>
                    <a:pt x="160537" y="311391"/>
                    <a:pt x="156545" y="317735"/>
                  </a:cubicBezTo>
                  <a:cubicBezTo>
                    <a:pt x="153884" y="321827"/>
                    <a:pt x="149483" y="324078"/>
                    <a:pt x="144980" y="324078"/>
                  </a:cubicBezTo>
                  <a:cubicBezTo>
                    <a:pt x="142422" y="324078"/>
                    <a:pt x="139965" y="323464"/>
                    <a:pt x="137714" y="322032"/>
                  </a:cubicBezTo>
                  <a:lnTo>
                    <a:pt x="88382" y="290928"/>
                  </a:lnTo>
                  <a:cubicBezTo>
                    <a:pt x="81934" y="286938"/>
                    <a:pt x="80092" y="278548"/>
                    <a:pt x="84084" y="272103"/>
                  </a:cubicBezTo>
                  <a:cubicBezTo>
                    <a:pt x="86080" y="268931"/>
                    <a:pt x="89176" y="266859"/>
                    <a:pt x="92579" y="266092"/>
                  </a:cubicBezTo>
                  <a:close/>
                  <a:moveTo>
                    <a:pt x="27343" y="147430"/>
                  </a:moveTo>
                  <a:lnTo>
                    <a:pt x="27343" y="393718"/>
                  </a:lnTo>
                  <a:lnTo>
                    <a:pt x="303640" y="567490"/>
                  </a:lnTo>
                  <a:lnTo>
                    <a:pt x="303640" y="321100"/>
                  </a:lnTo>
                  <a:close/>
                  <a:moveTo>
                    <a:pt x="7066" y="110711"/>
                  </a:moveTo>
                  <a:cubicBezTo>
                    <a:pt x="11470" y="108359"/>
                    <a:pt x="16795" y="108461"/>
                    <a:pt x="20994" y="111120"/>
                  </a:cubicBezTo>
                  <a:lnTo>
                    <a:pt x="324532" y="302076"/>
                  </a:lnTo>
                  <a:cubicBezTo>
                    <a:pt x="328526" y="304531"/>
                    <a:pt x="330881" y="308929"/>
                    <a:pt x="330881" y="313633"/>
                  </a:cubicBezTo>
                  <a:lnTo>
                    <a:pt x="330881" y="592140"/>
                  </a:lnTo>
                  <a:cubicBezTo>
                    <a:pt x="330881" y="597151"/>
                    <a:pt x="328218" y="601754"/>
                    <a:pt x="323917" y="604106"/>
                  </a:cubicBezTo>
                  <a:cubicBezTo>
                    <a:pt x="321767" y="605231"/>
                    <a:pt x="319514" y="605845"/>
                    <a:pt x="317261" y="605845"/>
                  </a:cubicBezTo>
                  <a:cubicBezTo>
                    <a:pt x="314700" y="605845"/>
                    <a:pt x="312243" y="605129"/>
                    <a:pt x="309990" y="603697"/>
                  </a:cubicBezTo>
                  <a:lnTo>
                    <a:pt x="6452" y="412844"/>
                  </a:lnTo>
                  <a:cubicBezTo>
                    <a:pt x="2458" y="410287"/>
                    <a:pt x="0" y="405992"/>
                    <a:pt x="0" y="401287"/>
                  </a:cubicBezTo>
                  <a:lnTo>
                    <a:pt x="0" y="122678"/>
                  </a:lnTo>
                  <a:cubicBezTo>
                    <a:pt x="0" y="117666"/>
                    <a:pt x="2765" y="113166"/>
                    <a:pt x="7066" y="110711"/>
                  </a:cubicBezTo>
                  <a:close/>
                  <a:moveTo>
                    <a:pt x="88994" y="56196"/>
                  </a:moveTo>
                  <a:cubicBezTo>
                    <a:pt x="93398" y="53741"/>
                    <a:pt x="98725" y="53945"/>
                    <a:pt x="102924" y="56605"/>
                  </a:cubicBezTo>
                  <a:lnTo>
                    <a:pt x="406527" y="247560"/>
                  </a:lnTo>
                  <a:cubicBezTo>
                    <a:pt x="410522" y="250015"/>
                    <a:pt x="412878" y="254413"/>
                    <a:pt x="412878" y="259015"/>
                  </a:cubicBezTo>
                  <a:lnTo>
                    <a:pt x="412878" y="537624"/>
                  </a:lnTo>
                  <a:cubicBezTo>
                    <a:pt x="412878" y="542636"/>
                    <a:pt x="410215" y="547136"/>
                    <a:pt x="405913" y="549591"/>
                  </a:cubicBezTo>
                  <a:cubicBezTo>
                    <a:pt x="403762" y="550716"/>
                    <a:pt x="401508" y="551227"/>
                    <a:pt x="399255" y="551227"/>
                  </a:cubicBezTo>
                  <a:cubicBezTo>
                    <a:pt x="396694" y="551227"/>
                    <a:pt x="394236" y="550613"/>
                    <a:pt x="391982" y="549181"/>
                  </a:cubicBezTo>
                  <a:lnTo>
                    <a:pt x="351010" y="523407"/>
                  </a:lnTo>
                  <a:cubicBezTo>
                    <a:pt x="344659" y="519418"/>
                    <a:pt x="342713" y="511031"/>
                    <a:pt x="346708" y="504588"/>
                  </a:cubicBezTo>
                  <a:cubicBezTo>
                    <a:pt x="350805" y="498246"/>
                    <a:pt x="359205" y="496303"/>
                    <a:pt x="365555" y="500292"/>
                  </a:cubicBezTo>
                  <a:lnTo>
                    <a:pt x="385632" y="512975"/>
                  </a:lnTo>
                  <a:lnTo>
                    <a:pt x="385632" y="266584"/>
                  </a:lnTo>
                  <a:lnTo>
                    <a:pt x="109275" y="92812"/>
                  </a:lnTo>
                  <a:lnTo>
                    <a:pt x="109275" y="125848"/>
                  </a:lnTo>
                  <a:cubicBezTo>
                    <a:pt x="109275" y="133416"/>
                    <a:pt x="103129" y="139451"/>
                    <a:pt x="95652" y="139451"/>
                  </a:cubicBezTo>
                  <a:cubicBezTo>
                    <a:pt x="88072" y="139451"/>
                    <a:pt x="81926" y="133416"/>
                    <a:pt x="81926" y="125848"/>
                  </a:cubicBezTo>
                  <a:lnTo>
                    <a:pt x="81926" y="68162"/>
                  </a:lnTo>
                  <a:cubicBezTo>
                    <a:pt x="81926" y="63151"/>
                    <a:pt x="84692" y="58548"/>
                    <a:pt x="88994" y="56196"/>
                  </a:cubicBezTo>
                  <a:close/>
                  <a:moveTo>
                    <a:pt x="170921" y="1720"/>
                  </a:moveTo>
                  <a:cubicBezTo>
                    <a:pt x="175325" y="-735"/>
                    <a:pt x="180652" y="-531"/>
                    <a:pt x="184851" y="2129"/>
                  </a:cubicBezTo>
                  <a:lnTo>
                    <a:pt x="488454" y="192982"/>
                  </a:lnTo>
                  <a:cubicBezTo>
                    <a:pt x="492449" y="195539"/>
                    <a:pt x="494805" y="199834"/>
                    <a:pt x="494805" y="204539"/>
                  </a:cubicBezTo>
                  <a:lnTo>
                    <a:pt x="494805" y="483148"/>
                  </a:lnTo>
                  <a:cubicBezTo>
                    <a:pt x="494805" y="488057"/>
                    <a:pt x="492142" y="492660"/>
                    <a:pt x="487840" y="495115"/>
                  </a:cubicBezTo>
                  <a:cubicBezTo>
                    <a:pt x="485689" y="496240"/>
                    <a:pt x="483435" y="496751"/>
                    <a:pt x="481182" y="496751"/>
                  </a:cubicBezTo>
                  <a:cubicBezTo>
                    <a:pt x="478621" y="496751"/>
                    <a:pt x="476163" y="496035"/>
                    <a:pt x="473909" y="494705"/>
                  </a:cubicBezTo>
                  <a:lnTo>
                    <a:pt x="432937" y="468931"/>
                  </a:lnTo>
                  <a:cubicBezTo>
                    <a:pt x="426586" y="464942"/>
                    <a:pt x="424640" y="456453"/>
                    <a:pt x="428635" y="450112"/>
                  </a:cubicBezTo>
                  <a:cubicBezTo>
                    <a:pt x="432732" y="443770"/>
                    <a:pt x="441132" y="441827"/>
                    <a:pt x="447482" y="445816"/>
                  </a:cubicBezTo>
                  <a:lnTo>
                    <a:pt x="467559" y="458396"/>
                  </a:lnTo>
                  <a:lnTo>
                    <a:pt x="467559" y="212108"/>
                  </a:lnTo>
                  <a:lnTo>
                    <a:pt x="191202" y="38336"/>
                  </a:lnTo>
                  <a:lnTo>
                    <a:pt x="191202" y="71372"/>
                  </a:lnTo>
                  <a:cubicBezTo>
                    <a:pt x="191202" y="78838"/>
                    <a:pt x="185056" y="84975"/>
                    <a:pt x="177579" y="84975"/>
                  </a:cubicBezTo>
                  <a:cubicBezTo>
                    <a:pt x="169999" y="84975"/>
                    <a:pt x="163853" y="78838"/>
                    <a:pt x="163853" y="71372"/>
                  </a:cubicBezTo>
                  <a:lnTo>
                    <a:pt x="163853" y="13584"/>
                  </a:lnTo>
                  <a:cubicBezTo>
                    <a:pt x="163853" y="8675"/>
                    <a:pt x="166619" y="4072"/>
                    <a:pt x="170921" y="1720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97" name="矩形: 圆角 96">
              <a:extLst>
                <a:ext uri="{FF2B5EF4-FFF2-40B4-BE49-F238E27FC236}">
                  <a16:creationId xmlns:a16="http://schemas.microsoft.com/office/drawing/2014/main" id="{B86B0E67-D46F-EB2E-30DC-BBAA7D66D2C6}"/>
                </a:ext>
              </a:extLst>
            </p:cNvPr>
            <p:cNvSpPr/>
            <p:nvPr/>
          </p:nvSpPr>
          <p:spPr>
            <a:xfrm>
              <a:off x="1368537" y="2911305"/>
              <a:ext cx="936104" cy="45719"/>
            </a:xfrm>
            <a:prstGeom prst="roundRect">
              <a:avLst>
                <a:gd name="adj" fmla="val 50000"/>
              </a:avLst>
            </a:prstGeom>
            <a:solidFill>
              <a:srgbClr val="222222"/>
            </a:solidFill>
            <a:ln w="59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98" name="Group 79">
            <a:extLst>
              <a:ext uri="{FF2B5EF4-FFF2-40B4-BE49-F238E27FC236}">
                <a16:creationId xmlns:a16="http://schemas.microsoft.com/office/drawing/2014/main" id="{8A412EB7-FD03-A456-9E18-93AB4693F911}"/>
              </a:ext>
            </a:extLst>
          </p:cNvPr>
          <p:cNvGrpSpPr/>
          <p:nvPr/>
        </p:nvGrpSpPr>
        <p:grpSpPr>
          <a:xfrm>
            <a:off x="7047110" y="1882590"/>
            <a:ext cx="1440159" cy="2115979"/>
            <a:chOff x="1188518" y="1707776"/>
            <a:chExt cx="1440159" cy="2115979"/>
          </a:xfrm>
        </p:grpSpPr>
        <p:sp>
          <p:nvSpPr>
            <p:cNvPr id="99" name="矩形: 圆角 98">
              <a:extLst>
                <a:ext uri="{FF2B5EF4-FFF2-40B4-BE49-F238E27FC236}">
                  <a16:creationId xmlns:a16="http://schemas.microsoft.com/office/drawing/2014/main" id="{640C94FC-A77F-F0B6-AA15-4FC49F615D92}"/>
                </a:ext>
              </a:extLst>
            </p:cNvPr>
            <p:cNvSpPr/>
            <p:nvPr/>
          </p:nvSpPr>
          <p:spPr>
            <a:xfrm>
              <a:off x="1332533" y="1838632"/>
              <a:ext cx="1296144" cy="1985123"/>
            </a:xfrm>
            <a:prstGeom prst="roundRect">
              <a:avLst>
                <a:gd name="adj" fmla="val 0"/>
              </a:avLst>
            </a:prstGeom>
            <a:noFill/>
            <a:ln w="12700">
              <a:solidFill>
                <a:srgbClr val="BB9F64">
                  <a:alpha val="30000"/>
                </a:srgb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00" name="矩形: 圆角 99">
              <a:extLst>
                <a:ext uri="{FF2B5EF4-FFF2-40B4-BE49-F238E27FC236}">
                  <a16:creationId xmlns:a16="http://schemas.microsoft.com/office/drawing/2014/main" id="{754670B0-A429-7549-2C7C-9396346632FA}"/>
                </a:ext>
              </a:extLst>
            </p:cNvPr>
            <p:cNvSpPr/>
            <p:nvPr/>
          </p:nvSpPr>
          <p:spPr>
            <a:xfrm>
              <a:off x="1188518" y="1707776"/>
              <a:ext cx="1296144" cy="1985123"/>
            </a:xfrm>
            <a:prstGeom prst="roundRect">
              <a:avLst>
                <a:gd name="adj" fmla="val 0"/>
              </a:avLst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01" name="文本框 82">
              <a:extLst>
                <a:ext uri="{FF2B5EF4-FFF2-40B4-BE49-F238E27FC236}">
                  <a16:creationId xmlns:a16="http://schemas.microsoft.com/office/drawing/2014/main" id="{42941D96-D9B6-9B86-2749-8E12EAA4FD0B}"/>
                </a:ext>
              </a:extLst>
            </p:cNvPr>
            <p:cNvSpPr txBox="1"/>
            <p:nvPr/>
          </p:nvSpPr>
          <p:spPr>
            <a:xfrm>
              <a:off x="1201652" y="3065021"/>
              <a:ext cx="1283010" cy="3428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/>
              <a:r>
                <a:rPr lang="zh-CN" altLang="en-US" sz="16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明年计划</a:t>
              </a:r>
            </a:p>
          </p:txBody>
        </p:sp>
        <p:sp>
          <p:nvSpPr>
            <p:cNvPr id="102" name="business-presentation_66134">
              <a:extLst>
                <a:ext uri="{FF2B5EF4-FFF2-40B4-BE49-F238E27FC236}">
                  <a16:creationId xmlns:a16="http://schemas.microsoft.com/office/drawing/2014/main" id="{6C0A68DD-C795-B287-03E6-7ED60EB89D3C}"/>
                </a:ext>
              </a:extLst>
            </p:cNvPr>
            <p:cNvSpPr/>
            <p:nvPr/>
          </p:nvSpPr>
          <p:spPr>
            <a:xfrm>
              <a:off x="1531747" y="2033093"/>
              <a:ext cx="609685" cy="561534"/>
            </a:xfrm>
            <a:custGeom>
              <a:avLst/>
              <a:gdLst>
                <a:gd name="T0" fmla="*/ 6630 w 9601"/>
                <a:gd name="T1" fmla="*/ 6215 h 8842"/>
                <a:gd name="T2" fmla="*/ 6552 w 9601"/>
                <a:gd name="T3" fmla="*/ 6294 h 8842"/>
                <a:gd name="T4" fmla="*/ 5222 w 9601"/>
                <a:gd name="T5" fmla="*/ 6795 h 8842"/>
                <a:gd name="T6" fmla="*/ 5249 w 9601"/>
                <a:gd name="T7" fmla="*/ 5423 h 8842"/>
                <a:gd name="T8" fmla="*/ 5274 w 9601"/>
                <a:gd name="T9" fmla="*/ 5318 h 8842"/>
                <a:gd name="T10" fmla="*/ 8324 w 9601"/>
                <a:gd name="T11" fmla="*/ 1081 h 8842"/>
                <a:gd name="T12" fmla="*/ 9445 w 9601"/>
                <a:gd name="T13" fmla="*/ 1925 h 8842"/>
                <a:gd name="T14" fmla="*/ 9497 w 9601"/>
                <a:gd name="T15" fmla="*/ 2189 h 8842"/>
                <a:gd name="T16" fmla="*/ 7874 w 9601"/>
                <a:gd name="T17" fmla="*/ 2407 h 8842"/>
                <a:gd name="T18" fmla="*/ 5594 w 9601"/>
                <a:gd name="T19" fmla="*/ 6310 h 8842"/>
                <a:gd name="T20" fmla="*/ 8578 w 9601"/>
                <a:gd name="T21" fmla="*/ 2918 h 8842"/>
                <a:gd name="T22" fmla="*/ 8797 w 9601"/>
                <a:gd name="T23" fmla="*/ 2610 h 8842"/>
                <a:gd name="T24" fmla="*/ 8414 w 9601"/>
                <a:gd name="T25" fmla="*/ 1665 h 8842"/>
                <a:gd name="T26" fmla="*/ 1808 w 9601"/>
                <a:gd name="T27" fmla="*/ 6833 h 8842"/>
                <a:gd name="T28" fmla="*/ 1205 w 9601"/>
                <a:gd name="T29" fmla="*/ 6431 h 8842"/>
                <a:gd name="T30" fmla="*/ 1808 w 9601"/>
                <a:gd name="T31" fmla="*/ 6029 h 8842"/>
                <a:gd name="T32" fmla="*/ 1808 w 9601"/>
                <a:gd name="T33" fmla="*/ 6833 h 8842"/>
                <a:gd name="T34" fmla="*/ 1607 w 9601"/>
                <a:gd name="T35" fmla="*/ 2813 h 8842"/>
                <a:gd name="T36" fmla="*/ 1607 w 9601"/>
                <a:gd name="T37" fmla="*/ 2009 h 8842"/>
                <a:gd name="T38" fmla="*/ 2210 w 9601"/>
                <a:gd name="T39" fmla="*/ 2411 h 8842"/>
                <a:gd name="T40" fmla="*/ 1808 w 9601"/>
                <a:gd name="T41" fmla="*/ 4823 h 8842"/>
                <a:gd name="T42" fmla="*/ 1205 w 9601"/>
                <a:gd name="T43" fmla="*/ 4421 h 8842"/>
                <a:gd name="T44" fmla="*/ 1808 w 9601"/>
                <a:gd name="T45" fmla="*/ 4019 h 8842"/>
                <a:gd name="T46" fmla="*/ 1808 w 9601"/>
                <a:gd name="T47" fmla="*/ 4823 h 8842"/>
                <a:gd name="T48" fmla="*/ 4019 w 9601"/>
                <a:gd name="T49" fmla="*/ 6029 h 8842"/>
                <a:gd name="T50" fmla="*/ 4019 w 9601"/>
                <a:gd name="T51" fmla="*/ 6833 h 8842"/>
                <a:gd name="T52" fmla="*/ 2813 w 9601"/>
                <a:gd name="T53" fmla="*/ 6431 h 8842"/>
                <a:gd name="T54" fmla="*/ 2813 w 9601"/>
                <a:gd name="T55" fmla="*/ 2411 h 8842"/>
                <a:gd name="T56" fmla="*/ 6029 w 9601"/>
                <a:gd name="T57" fmla="*/ 2009 h 8842"/>
                <a:gd name="T58" fmla="*/ 6029 w 9601"/>
                <a:gd name="T59" fmla="*/ 2813 h 8842"/>
                <a:gd name="T60" fmla="*/ 2813 w 9601"/>
                <a:gd name="T61" fmla="*/ 2411 h 8842"/>
                <a:gd name="T62" fmla="*/ 3215 w 9601"/>
                <a:gd name="T63" fmla="*/ 4823 h 8842"/>
                <a:gd name="T64" fmla="*/ 3215 w 9601"/>
                <a:gd name="T65" fmla="*/ 4019 h 8842"/>
                <a:gd name="T66" fmla="*/ 5024 w 9601"/>
                <a:gd name="T67" fmla="*/ 4421 h 8842"/>
                <a:gd name="T68" fmla="*/ 7938 w 9601"/>
                <a:gd name="T69" fmla="*/ 804 h 8842"/>
                <a:gd name="T70" fmla="*/ 7837 w 9601"/>
                <a:gd name="T71" fmla="*/ 804 h 8842"/>
                <a:gd name="T72" fmla="*/ 7435 w 9601"/>
                <a:gd name="T73" fmla="*/ 603 h 8842"/>
                <a:gd name="T74" fmla="*/ 602 w 9601"/>
                <a:gd name="T75" fmla="*/ 1004 h 8842"/>
                <a:gd name="T76" fmla="*/ 1004 w 9601"/>
                <a:gd name="T77" fmla="*/ 8239 h 8842"/>
                <a:gd name="T78" fmla="*/ 7837 w 9601"/>
                <a:gd name="T79" fmla="*/ 7838 h 8842"/>
                <a:gd name="T80" fmla="*/ 7858 w 9601"/>
                <a:gd name="T81" fmla="*/ 5627 h 8842"/>
                <a:gd name="T82" fmla="*/ 8139 w 9601"/>
                <a:gd name="T83" fmla="*/ 5225 h 8842"/>
                <a:gd name="T84" fmla="*/ 8420 w 9601"/>
                <a:gd name="T85" fmla="*/ 5627 h 8842"/>
                <a:gd name="T86" fmla="*/ 8440 w 9601"/>
                <a:gd name="T87" fmla="*/ 7838 h 8842"/>
                <a:gd name="T88" fmla="*/ 1004 w 9601"/>
                <a:gd name="T89" fmla="*/ 8842 h 8842"/>
                <a:gd name="T90" fmla="*/ 0 w 9601"/>
                <a:gd name="T91" fmla="*/ 1004 h 8842"/>
                <a:gd name="T92" fmla="*/ 7435 w 9601"/>
                <a:gd name="T93" fmla="*/ 0 h 8842"/>
                <a:gd name="T94" fmla="*/ 8208 w 9601"/>
                <a:gd name="T95" fmla="*/ 373 h 8842"/>
                <a:gd name="T96" fmla="*/ 8219 w 9601"/>
                <a:gd name="T97" fmla="*/ 402 h 8842"/>
                <a:gd name="T98" fmla="*/ 7938 w 9601"/>
                <a:gd name="T99" fmla="*/ 804 h 8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601" h="8842">
                  <a:moveTo>
                    <a:pt x="9497" y="2189"/>
                  </a:moveTo>
                  <a:lnTo>
                    <a:pt x="6630" y="6215"/>
                  </a:lnTo>
                  <a:lnTo>
                    <a:pt x="6604" y="6267"/>
                  </a:lnTo>
                  <a:lnTo>
                    <a:pt x="6552" y="6294"/>
                  </a:lnTo>
                  <a:lnTo>
                    <a:pt x="5483" y="6689"/>
                  </a:lnTo>
                  <a:lnTo>
                    <a:pt x="5222" y="6795"/>
                  </a:lnTo>
                  <a:lnTo>
                    <a:pt x="5222" y="6531"/>
                  </a:lnTo>
                  <a:lnTo>
                    <a:pt x="5249" y="5423"/>
                  </a:lnTo>
                  <a:lnTo>
                    <a:pt x="5249" y="5371"/>
                  </a:lnTo>
                  <a:lnTo>
                    <a:pt x="5274" y="5318"/>
                  </a:lnTo>
                  <a:lnTo>
                    <a:pt x="8220" y="1239"/>
                  </a:lnTo>
                  <a:lnTo>
                    <a:pt x="8324" y="1081"/>
                  </a:lnTo>
                  <a:lnTo>
                    <a:pt x="8480" y="1187"/>
                  </a:lnTo>
                  <a:lnTo>
                    <a:pt x="9445" y="1925"/>
                  </a:lnTo>
                  <a:lnTo>
                    <a:pt x="9601" y="2031"/>
                  </a:lnTo>
                  <a:lnTo>
                    <a:pt x="9497" y="2189"/>
                  </a:lnTo>
                  <a:close/>
                  <a:moveTo>
                    <a:pt x="8578" y="2918"/>
                  </a:moveTo>
                  <a:lnTo>
                    <a:pt x="7874" y="2407"/>
                  </a:lnTo>
                  <a:lnTo>
                    <a:pt x="5612" y="5511"/>
                  </a:lnTo>
                  <a:lnTo>
                    <a:pt x="5594" y="6310"/>
                  </a:lnTo>
                  <a:lnTo>
                    <a:pt x="6366" y="6024"/>
                  </a:lnTo>
                  <a:lnTo>
                    <a:pt x="8578" y="2918"/>
                  </a:lnTo>
                  <a:close/>
                  <a:moveTo>
                    <a:pt x="8097" y="2101"/>
                  </a:moveTo>
                  <a:lnTo>
                    <a:pt x="8797" y="2610"/>
                  </a:lnTo>
                  <a:lnTo>
                    <a:pt x="9098" y="2188"/>
                  </a:lnTo>
                  <a:lnTo>
                    <a:pt x="8414" y="1665"/>
                  </a:lnTo>
                  <a:lnTo>
                    <a:pt x="8097" y="2101"/>
                  </a:lnTo>
                  <a:close/>
                  <a:moveTo>
                    <a:pt x="1808" y="6833"/>
                  </a:moveTo>
                  <a:lnTo>
                    <a:pt x="1607" y="6833"/>
                  </a:lnTo>
                  <a:cubicBezTo>
                    <a:pt x="1385" y="6833"/>
                    <a:pt x="1205" y="6653"/>
                    <a:pt x="1205" y="6431"/>
                  </a:cubicBezTo>
                  <a:cubicBezTo>
                    <a:pt x="1205" y="6209"/>
                    <a:pt x="1385" y="6029"/>
                    <a:pt x="1607" y="6029"/>
                  </a:cubicBezTo>
                  <a:lnTo>
                    <a:pt x="1808" y="6029"/>
                  </a:lnTo>
                  <a:cubicBezTo>
                    <a:pt x="2030" y="6029"/>
                    <a:pt x="2210" y="6209"/>
                    <a:pt x="2210" y="6431"/>
                  </a:cubicBezTo>
                  <a:cubicBezTo>
                    <a:pt x="2210" y="6653"/>
                    <a:pt x="2030" y="6833"/>
                    <a:pt x="1808" y="6833"/>
                  </a:cubicBezTo>
                  <a:close/>
                  <a:moveTo>
                    <a:pt x="1808" y="2813"/>
                  </a:moveTo>
                  <a:lnTo>
                    <a:pt x="1607" y="2813"/>
                  </a:lnTo>
                  <a:cubicBezTo>
                    <a:pt x="1385" y="2813"/>
                    <a:pt x="1205" y="2633"/>
                    <a:pt x="1205" y="2411"/>
                  </a:cubicBezTo>
                  <a:cubicBezTo>
                    <a:pt x="1205" y="2189"/>
                    <a:pt x="1385" y="2009"/>
                    <a:pt x="1607" y="2009"/>
                  </a:cubicBezTo>
                  <a:lnTo>
                    <a:pt x="1808" y="2009"/>
                  </a:lnTo>
                  <a:cubicBezTo>
                    <a:pt x="2030" y="2009"/>
                    <a:pt x="2210" y="2189"/>
                    <a:pt x="2210" y="2411"/>
                  </a:cubicBezTo>
                  <a:cubicBezTo>
                    <a:pt x="2210" y="2633"/>
                    <a:pt x="2030" y="2813"/>
                    <a:pt x="1808" y="2813"/>
                  </a:cubicBezTo>
                  <a:close/>
                  <a:moveTo>
                    <a:pt x="1808" y="4823"/>
                  </a:moveTo>
                  <a:lnTo>
                    <a:pt x="1607" y="4823"/>
                  </a:lnTo>
                  <a:cubicBezTo>
                    <a:pt x="1385" y="4823"/>
                    <a:pt x="1205" y="4643"/>
                    <a:pt x="1205" y="4421"/>
                  </a:cubicBezTo>
                  <a:cubicBezTo>
                    <a:pt x="1205" y="4199"/>
                    <a:pt x="1385" y="4019"/>
                    <a:pt x="1607" y="4019"/>
                  </a:cubicBezTo>
                  <a:lnTo>
                    <a:pt x="1808" y="4019"/>
                  </a:lnTo>
                  <a:cubicBezTo>
                    <a:pt x="2030" y="4019"/>
                    <a:pt x="2210" y="4199"/>
                    <a:pt x="2210" y="4421"/>
                  </a:cubicBezTo>
                  <a:cubicBezTo>
                    <a:pt x="2210" y="4643"/>
                    <a:pt x="2030" y="4823"/>
                    <a:pt x="1808" y="4823"/>
                  </a:cubicBezTo>
                  <a:close/>
                  <a:moveTo>
                    <a:pt x="3215" y="6029"/>
                  </a:moveTo>
                  <a:lnTo>
                    <a:pt x="4019" y="6029"/>
                  </a:lnTo>
                  <a:cubicBezTo>
                    <a:pt x="4241" y="6029"/>
                    <a:pt x="4421" y="6209"/>
                    <a:pt x="4421" y="6431"/>
                  </a:cubicBezTo>
                  <a:cubicBezTo>
                    <a:pt x="4421" y="6653"/>
                    <a:pt x="4241" y="6833"/>
                    <a:pt x="4019" y="6833"/>
                  </a:cubicBezTo>
                  <a:lnTo>
                    <a:pt x="3215" y="6833"/>
                  </a:lnTo>
                  <a:cubicBezTo>
                    <a:pt x="2993" y="6833"/>
                    <a:pt x="2813" y="6653"/>
                    <a:pt x="2813" y="6431"/>
                  </a:cubicBezTo>
                  <a:cubicBezTo>
                    <a:pt x="2813" y="6209"/>
                    <a:pt x="2993" y="6029"/>
                    <a:pt x="3215" y="6029"/>
                  </a:cubicBezTo>
                  <a:close/>
                  <a:moveTo>
                    <a:pt x="2813" y="2411"/>
                  </a:moveTo>
                  <a:cubicBezTo>
                    <a:pt x="2813" y="2189"/>
                    <a:pt x="2993" y="2009"/>
                    <a:pt x="3215" y="2009"/>
                  </a:cubicBezTo>
                  <a:lnTo>
                    <a:pt x="6029" y="2009"/>
                  </a:lnTo>
                  <a:cubicBezTo>
                    <a:pt x="6251" y="2009"/>
                    <a:pt x="6431" y="2189"/>
                    <a:pt x="6431" y="2411"/>
                  </a:cubicBezTo>
                  <a:cubicBezTo>
                    <a:pt x="6431" y="2633"/>
                    <a:pt x="6251" y="2813"/>
                    <a:pt x="6029" y="2813"/>
                  </a:cubicBezTo>
                  <a:lnTo>
                    <a:pt x="3215" y="2813"/>
                  </a:lnTo>
                  <a:cubicBezTo>
                    <a:pt x="2993" y="2813"/>
                    <a:pt x="2813" y="2633"/>
                    <a:pt x="2813" y="2411"/>
                  </a:cubicBezTo>
                  <a:close/>
                  <a:moveTo>
                    <a:pt x="4622" y="4823"/>
                  </a:moveTo>
                  <a:lnTo>
                    <a:pt x="3215" y="4823"/>
                  </a:lnTo>
                  <a:cubicBezTo>
                    <a:pt x="2993" y="4823"/>
                    <a:pt x="2813" y="4643"/>
                    <a:pt x="2813" y="4421"/>
                  </a:cubicBezTo>
                  <a:cubicBezTo>
                    <a:pt x="2813" y="4199"/>
                    <a:pt x="2993" y="4019"/>
                    <a:pt x="3215" y="4019"/>
                  </a:cubicBezTo>
                  <a:lnTo>
                    <a:pt x="4622" y="4019"/>
                  </a:lnTo>
                  <a:cubicBezTo>
                    <a:pt x="4844" y="4019"/>
                    <a:pt x="5024" y="4199"/>
                    <a:pt x="5024" y="4421"/>
                  </a:cubicBezTo>
                  <a:cubicBezTo>
                    <a:pt x="5024" y="4643"/>
                    <a:pt x="4844" y="4823"/>
                    <a:pt x="4622" y="4823"/>
                  </a:cubicBezTo>
                  <a:close/>
                  <a:moveTo>
                    <a:pt x="7938" y="804"/>
                  </a:moveTo>
                  <a:cubicBezTo>
                    <a:pt x="7902" y="804"/>
                    <a:pt x="7869" y="794"/>
                    <a:pt x="7837" y="783"/>
                  </a:cubicBezTo>
                  <a:lnTo>
                    <a:pt x="7837" y="804"/>
                  </a:lnTo>
                  <a:lnTo>
                    <a:pt x="7781" y="804"/>
                  </a:lnTo>
                  <a:cubicBezTo>
                    <a:pt x="7712" y="684"/>
                    <a:pt x="7584" y="603"/>
                    <a:pt x="7435" y="603"/>
                  </a:cubicBezTo>
                  <a:lnTo>
                    <a:pt x="1004" y="603"/>
                  </a:lnTo>
                  <a:cubicBezTo>
                    <a:pt x="782" y="603"/>
                    <a:pt x="602" y="783"/>
                    <a:pt x="602" y="1004"/>
                  </a:cubicBezTo>
                  <a:lnTo>
                    <a:pt x="602" y="7838"/>
                  </a:lnTo>
                  <a:cubicBezTo>
                    <a:pt x="602" y="8060"/>
                    <a:pt x="782" y="8239"/>
                    <a:pt x="1004" y="8239"/>
                  </a:cubicBezTo>
                  <a:lnTo>
                    <a:pt x="7435" y="8239"/>
                  </a:lnTo>
                  <a:cubicBezTo>
                    <a:pt x="7657" y="8239"/>
                    <a:pt x="7837" y="8060"/>
                    <a:pt x="7837" y="7838"/>
                  </a:cubicBezTo>
                  <a:lnTo>
                    <a:pt x="7837" y="5627"/>
                  </a:lnTo>
                  <a:lnTo>
                    <a:pt x="7858" y="5627"/>
                  </a:lnTo>
                  <a:cubicBezTo>
                    <a:pt x="7846" y="5595"/>
                    <a:pt x="7837" y="5562"/>
                    <a:pt x="7837" y="5526"/>
                  </a:cubicBezTo>
                  <a:cubicBezTo>
                    <a:pt x="7837" y="5360"/>
                    <a:pt x="7972" y="5225"/>
                    <a:pt x="8139" y="5225"/>
                  </a:cubicBezTo>
                  <a:cubicBezTo>
                    <a:pt x="8305" y="5225"/>
                    <a:pt x="8440" y="5360"/>
                    <a:pt x="8440" y="5526"/>
                  </a:cubicBezTo>
                  <a:cubicBezTo>
                    <a:pt x="8440" y="5562"/>
                    <a:pt x="8431" y="5595"/>
                    <a:pt x="8420" y="5627"/>
                  </a:cubicBezTo>
                  <a:lnTo>
                    <a:pt x="8440" y="5627"/>
                  </a:lnTo>
                  <a:lnTo>
                    <a:pt x="8440" y="7838"/>
                  </a:lnTo>
                  <a:cubicBezTo>
                    <a:pt x="8440" y="8392"/>
                    <a:pt x="7990" y="8842"/>
                    <a:pt x="7435" y="8842"/>
                  </a:cubicBezTo>
                  <a:lnTo>
                    <a:pt x="1004" y="8842"/>
                  </a:lnTo>
                  <a:cubicBezTo>
                    <a:pt x="449" y="8842"/>
                    <a:pt x="0" y="8392"/>
                    <a:pt x="0" y="7838"/>
                  </a:cubicBezTo>
                  <a:lnTo>
                    <a:pt x="0" y="1004"/>
                  </a:lnTo>
                  <a:cubicBezTo>
                    <a:pt x="0" y="449"/>
                    <a:pt x="449" y="0"/>
                    <a:pt x="1004" y="0"/>
                  </a:cubicBezTo>
                  <a:lnTo>
                    <a:pt x="7435" y="0"/>
                  </a:lnTo>
                  <a:cubicBezTo>
                    <a:pt x="7686" y="0"/>
                    <a:pt x="7913" y="94"/>
                    <a:pt x="8088" y="246"/>
                  </a:cubicBezTo>
                  <a:cubicBezTo>
                    <a:pt x="8139" y="277"/>
                    <a:pt x="8182" y="319"/>
                    <a:pt x="8208" y="373"/>
                  </a:cubicBezTo>
                  <a:cubicBezTo>
                    <a:pt x="8216" y="383"/>
                    <a:pt x="8227" y="391"/>
                    <a:pt x="8235" y="402"/>
                  </a:cubicBezTo>
                  <a:lnTo>
                    <a:pt x="8219" y="402"/>
                  </a:lnTo>
                  <a:cubicBezTo>
                    <a:pt x="8231" y="433"/>
                    <a:pt x="8239" y="466"/>
                    <a:pt x="8239" y="502"/>
                  </a:cubicBezTo>
                  <a:cubicBezTo>
                    <a:pt x="8239" y="668"/>
                    <a:pt x="8104" y="804"/>
                    <a:pt x="7938" y="804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03" name="矩形: 圆角 102">
              <a:extLst>
                <a:ext uri="{FF2B5EF4-FFF2-40B4-BE49-F238E27FC236}">
                  <a16:creationId xmlns:a16="http://schemas.microsoft.com/office/drawing/2014/main" id="{C857F0B7-4E81-062D-5604-97F8454CF8A1}"/>
                </a:ext>
              </a:extLst>
            </p:cNvPr>
            <p:cNvSpPr/>
            <p:nvPr/>
          </p:nvSpPr>
          <p:spPr>
            <a:xfrm>
              <a:off x="1368537" y="2911305"/>
              <a:ext cx="936104" cy="45719"/>
            </a:xfrm>
            <a:prstGeom prst="roundRect">
              <a:avLst>
                <a:gd name="adj" fmla="val 50000"/>
              </a:avLst>
            </a:prstGeom>
            <a:solidFill>
              <a:srgbClr val="222222"/>
            </a:solidFill>
            <a:ln w="59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82600" indent="-2540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67105" indent="-5270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450975" indent="-79375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935480" indent="-106680" algn="l" defTabSz="967105" rtl="0" fontAlgn="base">
                <a:spcBef>
                  <a:spcPct val="0"/>
                </a:spcBef>
                <a:spcAft>
                  <a:spcPct val="0"/>
                </a:spcAft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sz="1900"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558733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04/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明年计划</a:t>
            </a:r>
          </a:p>
        </p:txBody>
      </p:sp>
      <p:sp>
        <p:nvSpPr>
          <p:cNvPr id="3" name="圆角矩形 196">
            <a:extLst>
              <a:ext uri="{FF2B5EF4-FFF2-40B4-BE49-F238E27FC236}">
                <a16:creationId xmlns:a16="http://schemas.microsoft.com/office/drawing/2014/main" id="{F959621D-3A79-266C-EF63-FFDEDD669888}"/>
              </a:ext>
            </a:extLst>
          </p:cNvPr>
          <p:cNvSpPr/>
          <p:nvPr/>
        </p:nvSpPr>
        <p:spPr>
          <a:xfrm>
            <a:off x="1488232" y="2988369"/>
            <a:ext cx="6321424" cy="760014"/>
          </a:xfrm>
          <a:prstGeom prst="roundRect">
            <a:avLst>
              <a:gd name="adj" fmla="val 50000"/>
            </a:avLst>
          </a:pr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EF15ECF9-8B55-8E7C-AD2D-0647DF7E89E2}"/>
              </a:ext>
            </a:extLst>
          </p:cNvPr>
          <p:cNvSpPr/>
          <p:nvPr/>
        </p:nvSpPr>
        <p:spPr bwMode="auto">
          <a:xfrm>
            <a:off x="1603515" y="3093045"/>
            <a:ext cx="556844" cy="550445"/>
          </a:xfrm>
          <a:prstGeom prst="ellipse">
            <a:avLst/>
          </a:prstGeom>
          <a:solidFill>
            <a:srgbClr val="222222"/>
          </a:solidFill>
          <a:ln w="123825">
            <a:noFill/>
          </a:ln>
          <a:effectLst>
            <a:innerShdw blurRad="190500" dist="50800" dir="16200000">
              <a:prstClr val="black">
                <a:alpha val="4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FBCF67D9-6340-CC38-F7C7-35C210FE0F2E}"/>
              </a:ext>
            </a:extLst>
          </p:cNvPr>
          <p:cNvCxnSpPr/>
          <p:nvPr/>
        </p:nvCxnSpPr>
        <p:spPr>
          <a:xfrm>
            <a:off x="2487557" y="3114077"/>
            <a:ext cx="0" cy="531746"/>
          </a:xfrm>
          <a:prstGeom prst="line">
            <a:avLst/>
          </a:prstGeom>
          <a:ln w="22225">
            <a:solidFill>
              <a:srgbClr val="2222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reeform 3843">
            <a:extLst>
              <a:ext uri="{FF2B5EF4-FFF2-40B4-BE49-F238E27FC236}">
                <a16:creationId xmlns:a16="http://schemas.microsoft.com/office/drawing/2014/main" id="{B4CCDC7F-948F-6524-9710-B3EC420605AB}"/>
              </a:ext>
            </a:extLst>
          </p:cNvPr>
          <p:cNvSpPr/>
          <p:nvPr/>
        </p:nvSpPr>
        <p:spPr bwMode="auto">
          <a:xfrm>
            <a:off x="7210681" y="3231732"/>
            <a:ext cx="145053" cy="206199"/>
          </a:xfrm>
          <a:custGeom>
            <a:avLst/>
            <a:gdLst>
              <a:gd name="T0" fmla="*/ 4 w 28"/>
              <a:gd name="T1" fmla="*/ 40 h 40"/>
              <a:gd name="T2" fmla="*/ 2 w 28"/>
              <a:gd name="T3" fmla="*/ 40 h 40"/>
              <a:gd name="T4" fmla="*/ 1 w 28"/>
              <a:gd name="T5" fmla="*/ 35 h 40"/>
              <a:gd name="T6" fmla="*/ 21 w 28"/>
              <a:gd name="T7" fmla="*/ 2 h 40"/>
              <a:gd name="T8" fmla="*/ 26 w 28"/>
              <a:gd name="T9" fmla="*/ 1 h 40"/>
              <a:gd name="T10" fmla="*/ 27 w 28"/>
              <a:gd name="T11" fmla="*/ 5 h 40"/>
              <a:gd name="T12" fmla="*/ 7 w 28"/>
              <a:gd name="T13" fmla="*/ 39 h 40"/>
              <a:gd name="T14" fmla="*/ 4 w 28"/>
              <a:gd name="T15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40">
                <a:moveTo>
                  <a:pt x="4" y="40"/>
                </a:moveTo>
                <a:cubicBezTo>
                  <a:pt x="4" y="40"/>
                  <a:pt x="3" y="40"/>
                  <a:pt x="2" y="40"/>
                </a:cubicBezTo>
                <a:cubicBezTo>
                  <a:pt x="1" y="39"/>
                  <a:pt x="0" y="37"/>
                  <a:pt x="1" y="35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0"/>
                  <a:pt x="24" y="0"/>
                  <a:pt x="26" y="1"/>
                </a:cubicBezTo>
                <a:cubicBezTo>
                  <a:pt x="28" y="2"/>
                  <a:pt x="28" y="4"/>
                  <a:pt x="27" y="5"/>
                </a:cubicBezTo>
                <a:cubicBezTo>
                  <a:pt x="7" y="39"/>
                  <a:pt x="7" y="39"/>
                  <a:pt x="7" y="39"/>
                </a:cubicBezTo>
                <a:cubicBezTo>
                  <a:pt x="6" y="40"/>
                  <a:pt x="5" y="40"/>
                  <a:pt x="4" y="40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0" name="Freeform 3845">
            <a:extLst>
              <a:ext uri="{FF2B5EF4-FFF2-40B4-BE49-F238E27FC236}">
                <a16:creationId xmlns:a16="http://schemas.microsoft.com/office/drawing/2014/main" id="{73CD626E-262C-66CD-C8A3-3E61AD08B8BC}"/>
              </a:ext>
            </a:extLst>
          </p:cNvPr>
          <p:cNvSpPr/>
          <p:nvPr/>
        </p:nvSpPr>
        <p:spPr bwMode="auto">
          <a:xfrm>
            <a:off x="6993097" y="3186148"/>
            <a:ext cx="140658" cy="123720"/>
          </a:xfrm>
          <a:custGeom>
            <a:avLst/>
            <a:gdLst>
              <a:gd name="T0" fmla="*/ 10 w 27"/>
              <a:gd name="T1" fmla="*/ 24 h 24"/>
              <a:gd name="T2" fmla="*/ 7 w 27"/>
              <a:gd name="T3" fmla="*/ 22 h 24"/>
              <a:gd name="T4" fmla="*/ 1 w 27"/>
              <a:gd name="T5" fmla="*/ 9 h 24"/>
              <a:gd name="T6" fmla="*/ 1 w 27"/>
              <a:gd name="T7" fmla="*/ 6 h 24"/>
              <a:gd name="T8" fmla="*/ 3 w 27"/>
              <a:gd name="T9" fmla="*/ 4 h 24"/>
              <a:gd name="T10" fmla="*/ 22 w 27"/>
              <a:gd name="T11" fmla="*/ 1 h 24"/>
              <a:gd name="T12" fmla="*/ 26 w 27"/>
              <a:gd name="T13" fmla="*/ 3 h 24"/>
              <a:gd name="T14" fmla="*/ 24 w 27"/>
              <a:gd name="T15" fmla="*/ 7 h 24"/>
              <a:gd name="T16" fmla="*/ 9 w 27"/>
              <a:gd name="T17" fmla="*/ 10 h 24"/>
              <a:gd name="T18" fmla="*/ 13 w 27"/>
              <a:gd name="T19" fmla="*/ 19 h 24"/>
              <a:gd name="T20" fmla="*/ 11 w 27"/>
              <a:gd name="T21" fmla="*/ 23 h 24"/>
              <a:gd name="T22" fmla="*/ 10 w 27"/>
              <a:gd name="T2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24">
                <a:moveTo>
                  <a:pt x="10" y="24"/>
                </a:moveTo>
                <a:cubicBezTo>
                  <a:pt x="8" y="24"/>
                  <a:pt x="7" y="23"/>
                  <a:pt x="7" y="22"/>
                </a:cubicBezTo>
                <a:cubicBezTo>
                  <a:pt x="1" y="9"/>
                  <a:pt x="1" y="9"/>
                  <a:pt x="1" y="9"/>
                </a:cubicBezTo>
                <a:cubicBezTo>
                  <a:pt x="0" y="8"/>
                  <a:pt x="0" y="7"/>
                  <a:pt x="1" y="6"/>
                </a:cubicBezTo>
                <a:cubicBezTo>
                  <a:pt x="1" y="5"/>
                  <a:pt x="2" y="5"/>
                  <a:pt x="3" y="4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0"/>
                  <a:pt x="26" y="1"/>
                  <a:pt x="26" y="3"/>
                </a:cubicBezTo>
                <a:cubicBezTo>
                  <a:pt x="27" y="5"/>
                  <a:pt x="26" y="7"/>
                  <a:pt x="24" y="7"/>
                </a:cubicBezTo>
                <a:cubicBezTo>
                  <a:pt x="9" y="10"/>
                  <a:pt x="9" y="10"/>
                  <a:pt x="9" y="10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20"/>
                  <a:pt x="13" y="22"/>
                  <a:pt x="11" y="23"/>
                </a:cubicBezTo>
                <a:cubicBezTo>
                  <a:pt x="11" y="23"/>
                  <a:pt x="10" y="24"/>
                  <a:pt x="10" y="24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1" name="Freeform 3846">
            <a:extLst>
              <a:ext uri="{FF2B5EF4-FFF2-40B4-BE49-F238E27FC236}">
                <a16:creationId xmlns:a16="http://schemas.microsoft.com/office/drawing/2014/main" id="{FE8ED7D2-C3C5-99C9-25E0-415DA43EB092}"/>
              </a:ext>
            </a:extLst>
          </p:cNvPr>
          <p:cNvSpPr>
            <a:spLocks noEditPoints="1"/>
          </p:cNvSpPr>
          <p:nvPr/>
        </p:nvSpPr>
        <p:spPr bwMode="auto">
          <a:xfrm>
            <a:off x="7283203" y="3359789"/>
            <a:ext cx="265932" cy="262632"/>
          </a:xfrm>
          <a:custGeom>
            <a:avLst/>
            <a:gdLst>
              <a:gd name="T0" fmla="*/ 26 w 51"/>
              <a:gd name="T1" fmla="*/ 51 h 51"/>
              <a:gd name="T2" fmla="*/ 0 w 51"/>
              <a:gd name="T3" fmla="*/ 26 h 51"/>
              <a:gd name="T4" fmla="*/ 26 w 51"/>
              <a:gd name="T5" fmla="*/ 0 h 51"/>
              <a:gd name="T6" fmla="*/ 51 w 51"/>
              <a:gd name="T7" fmla="*/ 26 h 51"/>
              <a:gd name="T8" fmla="*/ 26 w 51"/>
              <a:gd name="T9" fmla="*/ 51 h 51"/>
              <a:gd name="T10" fmla="*/ 26 w 51"/>
              <a:gd name="T11" fmla="*/ 7 h 51"/>
              <a:gd name="T12" fmla="*/ 7 w 51"/>
              <a:gd name="T13" fmla="*/ 26 h 51"/>
              <a:gd name="T14" fmla="*/ 26 w 51"/>
              <a:gd name="T15" fmla="*/ 44 h 51"/>
              <a:gd name="T16" fmla="*/ 44 w 51"/>
              <a:gd name="T17" fmla="*/ 26 h 51"/>
              <a:gd name="T18" fmla="*/ 26 w 51"/>
              <a:gd name="T19" fmla="*/ 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" h="51">
                <a:moveTo>
                  <a:pt x="26" y="51"/>
                </a:moveTo>
                <a:cubicBezTo>
                  <a:pt x="12" y="51"/>
                  <a:pt x="0" y="40"/>
                  <a:pt x="0" y="26"/>
                </a:cubicBezTo>
                <a:cubicBezTo>
                  <a:pt x="0" y="12"/>
                  <a:pt x="12" y="0"/>
                  <a:pt x="26" y="0"/>
                </a:cubicBezTo>
                <a:cubicBezTo>
                  <a:pt x="40" y="0"/>
                  <a:pt x="51" y="12"/>
                  <a:pt x="51" y="26"/>
                </a:cubicBezTo>
                <a:cubicBezTo>
                  <a:pt x="51" y="40"/>
                  <a:pt x="40" y="51"/>
                  <a:pt x="26" y="51"/>
                </a:cubicBezTo>
                <a:close/>
                <a:moveTo>
                  <a:pt x="26" y="7"/>
                </a:moveTo>
                <a:cubicBezTo>
                  <a:pt x="15" y="7"/>
                  <a:pt x="7" y="15"/>
                  <a:pt x="7" y="26"/>
                </a:cubicBezTo>
                <a:cubicBezTo>
                  <a:pt x="7" y="36"/>
                  <a:pt x="15" y="44"/>
                  <a:pt x="26" y="44"/>
                </a:cubicBezTo>
                <a:cubicBezTo>
                  <a:pt x="36" y="44"/>
                  <a:pt x="44" y="36"/>
                  <a:pt x="44" y="26"/>
                </a:cubicBezTo>
                <a:cubicBezTo>
                  <a:pt x="44" y="15"/>
                  <a:pt x="36" y="7"/>
                  <a:pt x="26" y="7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2" name="Freeform 3847">
            <a:extLst>
              <a:ext uri="{FF2B5EF4-FFF2-40B4-BE49-F238E27FC236}">
                <a16:creationId xmlns:a16="http://schemas.microsoft.com/office/drawing/2014/main" id="{972558DE-AC93-21CC-D07A-67B8A74CC48B}"/>
              </a:ext>
            </a:extLst>
          </p:cNvPr>
          <p:cNvSpPr>
            <a:spLocks noEditPoints="1"/>
          </p:cNvSpPr>
          <p:nvPr/>
        </p:nvSpPr>
        <p:spPr bwMode="auto">
          <a:xfrm>
            <a:off x="6790904" y="3359789"/>
            <a:ext cx="263733" cy="262632"/>
          </a:xfrm>
          <a:custGeom>
            <a:avLst/>
            <a:gdLst>
              <a:gd name="T0" fmla="*/ 26 w 51"/>
              <a:gd name="T1" fmla="*/ 51 h 51"/>
              <a:gd name="T2" fmla="*/ 0 w 51"/>
              <a:gd name="T3" fmla="*/ 26 h 51"/>
              <a:gd name="T4" fmla="*/ 26 w 51"/>
              <a:gd name="T5" fmla="*/ 0 h 51"/>
              <a:gd name="T6" fmla="*/ 51 w 51"/>
              <a:gd name="T7" fmla="*/ 26 h 51"/>
              <a:gd name="T8" fmla="*/ 26 w 51"/>
              <a:gd name="T9" fmla="*/ 51 h 51"/>
              <a:gd name="T10" fmla="*/ 26 w 51"/>
              <a:gd name="T11" fmla="*/ 7 h 51"/>
              <a:gd name="T12" fmla="*/ 7 w 51"/>
              <a:gd name="T13" fmla="*/ 26 h 51"/>
              <a:gd name="T14" fmla="*/ 26 w 51"/>
              <a:gd name="T15" fmla="*/ 44 h 51"/>
              <a:gd name="T16" fmla="*/ 44 w 51"/>
              <a:gd name="T17" fmla="*/ 26 h 51"/>
              <a:gd name="T18" fmla="*/ 26 w 51"/>
              <a:gd name="T19" fmla="*/ 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" h="51">
                <a:moveTo>
                  <a:pt x="26" y="51"/>
                </a:moveTo>
                <a:cubicBezTo>
                  <a:pt x="12" y="51"/>
                  <a:pt x="0" y="40"/>
                  <a:pt x="0" y="26"/>
                </a:cubicBezTo>
                <a:cubicBezTo>
                  <a:pt x="0" y="12"/>
                  <a:pt x="12" y="0"/>
                  <a:pt x="26" y="0"/>
                </a:cubicBezTo>
                <a:cubicBezTo>
                  <a:pt x="40" y="0"/>
                  <a:pt x="51" y="12"/>
                  <a:pt x="51" y="26"/>
                </a:cubicBezTo>
                <a:cubicBezTo>
                  <a:pt x="51" y="40"/>
                  <a:pt x="40" y="51"/>
                  <a:pt x="26" y="51"/>
                </a:cubicBezTo>
                <a:close/>
                <a:moveTo>
                  <a:pt x="26" y="7"/>
                </a:moveTo>
                <a:cubicBezTo>
                  <a:pt x="15" y="7"/>
                  <a:pt x="7" y="15"/>
                  <a:pt x="7" y="26"/>
                </a:cubicBezTo>
                <a:cubicBezTo>
                  <a:pt x="7" y="36"/>
                  <a:pt x="15" y="44"/>
                  <a:pt x="26" y="44"/>
                </a:cubicBezTo>
                <a:cubicBezTo>
                  <a:pt x="36" y="44"/>
                  <a:pt x="44" y="36"/>
                  <a:pt x="44" y="26"/>
                </a:cubicBezTo>
                <a:cubicBezTo>
                  <a:pt x="44" y="15"/>
                  <a:pt x="36" y="7"/>
                  <a:pt x="26" y="7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3" name="Freeform 3848">
            <a:extLst>
              <a:ext uri="{FF2B5EF4-FFF2-40B4-BE49-F238E27FC236}">
                <a16:creationId xmlns:a16="http://schemas.microsoft.com/office/drawing/2014/main" id="{BCEECF96-619E-09FD-951F-998F43B2926B}"/>
              </a:ext>
            </a:extLst>
          </p:cNvPr>
          <p:cNvSpPr/>
          <p:nvPr/>
        </p:nvSpPr>
        <p:spPr bwMode="auto">
          <a:xfrm>
            <a:off x="6905189" y="3272971"/>
            <a:ext cx="534061" cy="240927"/>
          </a:xfrm>
          <a:custGeom>
            <a:avLst/>
            <a:gdLst>
              <a:gd name="T0" fmla="*/ 4 w 103"/>
              <a:gd name="T1" fmla="*/ 47 h 47"/>
              <a:gd name="T2" fmla="*/ 2 w 103"/>
              <a:gd name="T3" fmla="*/ 46 h 47"/>
              <a:gd name="T4" fmla="*/ 1 w 103"/>
              <a:gd name="T5" fmla="*/ 42 h 47"/>
              <a:gd name="T6" fmla="*/ 24 w 103"/>
              <a:gd name="T7" fmla="*/ 2 h 47"/>
              <a:gd name="T8" fmla="*/ 27 w 103"/>
              <a:gd name="T9" fmla="*/ 0 h 47"/>
              <a:gd name="T10" fmla="*/ 80 w 103"/>
              <a:gd name="T11" fmla="*/ 0 h 47"/>
              <a:gd name="T12" fmla="*/ 83 w 103"/>
              <a:gd name="T13" fmla="*/ 2 h 47"/>
              <a:gd name="T14" fmla="*/ 103 w 103"/>
              <a:gd name="T15" fmla="*/ 42 h 47"/>
              <a:gd name="T16" fmla="*/ 102 w 103"/>
              <a:gd name="T17" fmla="*/ 45 h 47"/>
              <a:gd name="T18" fmla="*/ 100 w 103"/>
              <a:gd name="T19" fmla="*/ 47 h 47"/>
              <a:gd name="T20" fmla="*/ 67 w 103"/>
              <a:gd name="T21" fmla="*/ 47 h 47"/>
              <a:gd name="T22" fmla="*/ 64 w 103"/>
              <a:gd name="T23" fmla="*/ 44 h 47"/>
              <a:gd name="T24" fmla="*/ 67 w 103"/>
              <a:gd name="T25" fmla="*/ 40 h 47"/>
              <a:gd name="T26" fmla="*/ 94 w 103"/>
              <a:gd name="T27" fmla="*/ 40 h 47"/>
              <a:gd name="T28" fmla="*/ 78 w 103"/>
              <a:gd name="T29" fmla="*/ 7 h 47"/>
              <a:gd name="T30" fmla="*/ 29 w 103"/>
              <a:gd name="T31" fmla="*/ 7 h 47"/>
              <a:gd name="T32" fmla="*/ 7 w 103"/>
              <a:gd name="T33" fmla="*/ 45 h 47"/>
              <a:gd name="T34" fmla="*/ 4 w 103"/>
              <a:gd name="T3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3" h="47">
                <a:moveTo>
                  <a:pt x="4" y="47"/>
                </a:moveTo>
                <a:cubicBezTo>
                  <a:pt x="3" y="47"/>
                  <a:pt x="2" y="47"/>
                  <a:pt x="2" y="46"/>
                </a:cubicBezTo>
                <a:cubicBezTo>
                  <a:pt x="0" y="45"/>
                  <a:pt x="0" y="43"/>
                  <a:pt x="1" y="4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0"/>
                  <a:pt x="25" y="0"/>
                  <a:pt x="27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2" y="0"/>
                  <a:pt x="83" y="1"/>
                  <a:pt x="83" y="2"/>
                </a:cubicBezTo>
                <a:cubicBezTo>
                  <a:pt x="103" y="42"/>
                  <a:pt x="103" y="42"/>
                  <a:pt x="103" y="42"/>
                </a:cubicBezTo>
                <a:cubicBezTo>
                  <a:pt x="103" y="43"/>
                  <a:pt x="103" y="44"/>
                  <a:pt x="102" y="45"/>
                </a:cubicBezTo>
                <a:cubicBezTo>
                  <a:pt x="102" y="46"/>
                  <a:pt x="101" y="47"/>
                  <a:pt x="100" y="47"/>
                </a:cubicBezTo>
                <a:cubicBezTo>
                  <a:pt x="67" y="47"/>
                  <a:pt x="67" y="47"/>
                  <a:pt x="67" y="47"/>
                </a:cubicBezTo>
                <a:cubicBezTo>
                  <a:pt x="65" y="47"/>
                  <a:pt x="64" y="45"/>
                  <a:pt x="64" y="44"/>
                </a:cubicBezTo>
                <a:cubicBezTo>
                  <a:pt x="64" y="42"/>
                  <a:pt x="65" y="40"/>
                  <a:pt x="67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78" y="7"/>
                  <a:pt x="78" y="7"/>
                  <a:pt x="78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6"/>
                  <a:pt x="5" y="47"/>
                  <a:pt x="4" y="47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4" name="Freeform 3849">
            <a:extLst>
              <a:ext uri="{FF2B5EF4-FFF2-40B4-BE49-F238E27FC236}">
                <a16:creationId xmlns:a16="http://schemas.microsoft.com/office/drawing/2014/main" id="{83679C27-1867-240F-4C63-7A6179AAB878}"/>
              </a:ext>
            </a:extLst>
          </p:cNvPr>
          <p:cNvSpPr/>
          <p:nvPr/>
        </p:nvSpPr>
        <p:spPr bwMode="auto">
          <a:xfrm>
            <a:off x="6997496" y="3340254"/>
            <a:ext cx="156043" cy="123720"/>
          </a:xfrm>
          <a:custGeom>
            <a:avLst/>
            <a:gdLst>
              <a:gd name="T0" fmla="*/ 26 w 30"/>
              <a:gd name="T1" fmla="*/ 24 h 24"/>
              <a:gd name="T2" fmla="*/ 24 w 30"/>
              <a:gd name="T3" fmla="*/ 23 h 24"/>
              <a:gd name="T4" fmla="*/ 2 w 30"/>
              <a:gd name="T5" fmla="*/ 6 h 24"/>
              <a:gd name="T6" fmla="*/ 1 w 30"/>
              <a:gd name="T7" fmla="*/ 2 h 24"/>
              <a:gd name="T8" fmla="*/ 6 w 30"/>
              <a:gd name="T9" fmla="*/ 1 h 24"/>
              <a:gd name="T10" fmla="*/ 28 w 30"/>
              <a:gd name="T11" fmla="*/ 18 h 24"/>
              <a:gd name="T12" fmla="*/ 29 w 30"/>
              <a:gd name="T13" fmla="*/ 23 h 24"/>
              <a:gd name="T14" fmla="*/ 26 w 30"/>
              <a:gd name="T1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24">
                <a:moveTo>
                  <a:pt x="26" y="24"/>
                </a:moveTo>
                <a:cubicBezTo>
                  <a:pt x="25" y="24"/>
                  <a:pt x="25" y="24"/>
                  <a:pt x="24" y="23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1" y="2"/>
                </a:cubicBezTo>
                <a:cubicBezTo>
                  <a:pt x="2" y="0"/>
                  <a:pt x="4" y="0"/>
                  <a:pt x="6" y="1"/>
                </a:cubicBezTo>
                <a:cubicBezTo>
                  <a:pt x="28" y="18"/>
                  <a:pt x="28" y="18"/>
                  <a:pt x="28" y="18"/>
                </a:cubicBezTo>
                <a:cubicBezTo>
                  <a:pt x="30" y="19"/>
                  <a:pt x="30" y="21"/>
                  <a:pt x="29" y="23"/>
                </a:cubicBezTo>
                <a:cubicBezTo>
                  <a:pt x="28" y="24"/>
                  <a:pt x="27" y="24"/>
                  <a:pt x="26" y="24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5" name="Freeform 3850">
            <a:extLst>
              <a:ext uri="{FF2B5EF4-FFF2-40B4-BE49-F238E27FC236}">
                <a16:creationId xmlns:a16="http://schemas.microsoft.com/office/drawing/2014/main" id="{9D200879-4C1B-B8B5-1E34-091E70B3EB16}"/>
              </a:ext>
            </a:extLst>
          </p:cNvPr>
          <p:cNvSpPr>
            <a:spLocks noEditPoints="1"/>
          </p:cNvSpPr>
          <p:nvPr/>
        </p:nvSpPr>
        <p:spPr bwMode="auto">
          <a:xfrm>
            <a:off x="7118375" y="3401028"/>
            <a:ext cx="145053" cy="149766"/>
          </a:xfrm>
          <a:custGeom>
            <a:avLst/>
            <a:gdLst>
              <a:gd name="T0" fmla="*/ 14 w 28"/>
              <a:gd name="T1" fmla="*/ 29 h 29"/>
              <a:gd name="T2" fmla="*/ 0 w 28"/>
              <a:gd name="T3" fmla="*/ 14 h 29"/>
              <a:gd name="T4" fmla="*/ 14 w 28"/>
              <a:gd name="T5" fmla="*/ 0 h 29"/>
              <a:gd name="T6" fmla="*/ 28 w 28"/>
              <a:gd name="T7" fmla="*/ 14 h 29"/>
              <a:gd name="T8" fmla="*/ 14 w 28"/>
              <a:gd name="T9" fmla="*/ 29 h 29"/>
              <a:gd name="T10" fmla="*/ 14 w 28"/>
              <a:gd name="T11" fmla="*/ 7 h 29"/>
              <a:gd name="T12" fmla="*/ 6 w 28"/>
              <a:gd name="T13" fmla="*/ 14 h 29"/>
              <a:gd name="T14" fmla="*/ 14 w 28"/>
              <a:gd name="T15" fmla="*/ 22 h 29"/>
              <a:gd name="T16" fmla="*/ 22 w 28"/>
              <a:gd name="T17" fmla="*/ 14 h 29"/>
              <a:gd name="T18" fmla="*/ 14 w 28"/>
              <a:gd name="T19" fmla="*/ 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" h="29">
                <a:moveTo>
                  <a:pt x="14" y="29"/>
                </a:moveTo>
                <a:cubicBezTo>
                  <a:pt x="6" y="29"/>
                  <a:pt x="0" y="22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22" y="0"/>
                  <a:pt x="28" y="6"/>
                  <a:pt x="28" y="14"/>
                </a:cubicBezTo>
                <a:cubicBezTo>
                  <a:pt x="28" y="22"/>
                  <a:pt x="22" y="29"/>
                  <a:pt x="14" y="29"/>
                </a:cubicBezTo>
                <a:close/>
                <a:moveTo>
                  <a:pt x="14" y="7"/>
                </a:moveTo>
                <a:cubicBezTo>
                  <a:pt x="10" y="7"/>
                  <a:pt x="6" y="10"/>
                  <a:pt x="6" y="14"/>
                </a:cubicBezTo>
                <a:cubicBezTo>
                  <a:pt x="6" y="18"/>
                  <a:pt x="10" y="22"/>
                  <a:pt x="14" y="22"/>
                </a:cubicBezTo>
                <a:cubicBezTo>
                  <a:pt x="18" y="22"/>
                  <a:pt x="22" y="18"/>
                  <a:pt x="22" y="14"/>
                </a:cubicBezTo>
                <a:cubicBezTo>
                  <a:pt x="22" y="10"/>
                  <a:pt x="18" y="7"/>
                  <a:pt x="14" y="7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0" name="圆角矩形 194">
            <a:extLst>
              <a:ext uri="{FF2B5EF4-FFF2-40B4-BE49-F238E27FC236}">
                <a16:creationId xmlns:a16="http://schemas.microsoft.com/office/drawing/2014/main" id="{18C03E17-7FFF-BAAC-FD34-E82CF9DC7713}"/>
              </a:ext>
            </a:extLst>
          </p:cNvPr>
          <p:cNvSpPr/>
          <p:nvPr/>
        </p:nvSpPr>
        <p:spPr>
          <a:xfrm>
            <a:off x="1488232" y="1027806"/>
            <a:ext cx="6321424" cy="760014"/>
          </a:xfrm>
          <a:prstGeom prst="roundRect">
            <a:avLst>
              <a:gd name="adj" fmla="val 50000"/>
            </a:avLst>
          </a:pr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3D4E6BA0-5727-080F-3F48-E1351E4A3F2B}"/>
              </a:ext>
            </a:extLst>
          </p:cNvPr>
          <p:cNvCxnSpPr/>
          <p:nvPr/>
        </p:nvCxnSpPr>
        <p:spPr>
          <a:xfrm>
            <a:off x="2487557" y="1127446"/>
            <a:ext cx="0" cy="531746"/>
          </a:xfrm>
          <a:prstGeom prst="line">
            <a:avLst/>
          </a:prstGeom>
          <a:ln w="22225">
            <a:solidFill>
              <a:srgbClr val="2222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椭圆 21">
            <a:extLst>
              <a:ext uri="{FF2B5EF4-FFF2-40B4-BE49-F238E27FC236}">
                <a16:creationId xmlns:a16="http://schemas.microsoft.com/office/drawing/2014/main" id="{BC12473B-0613-F166-504A-6663C7985679}"/>
              </a:ext>
            </a:extLst>
          </p:cNvPr>
          <p:cNvSpPr/>
          <p:nvPr/>
        </p:nvSpPr>
        <p:spPr bwMode="auto">
          <a:xfrm>
            <a:off x="1609431" y="1132121"/>
            <a:ext cx="557100" cy="550444"/>
          </a:xfrm>
          <a:prstGeom prst="ellipse">
            <a:avLst/>
          </a:prstGeom>
          <a:solidFill>
            <a:srgbClr val="222222"/>
          </a:solidFill>
          <a:ln w="123825">
            <a:noFill/>
          </a:ln>
          <a:effectLst>
            <a:innerShdw blurRad="190500" dist="50800" dir="16200000">
              <a:prstClr val="black">
                <a:alpha val="4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6" name="Freeform 12">
            <a:extLst>
              <a:ext uri="{FF2B5EF4-FFF2-40B4-BE49-F238E27FC236}">
                <a16:creationId xmlns:a16="http://schemas.microsoft.com/office/drawing/2014/main" id="{A11B849C-0E51-2B87-5CDF-A1E6F3D9AA1F}"/>
              </a:ext>
            </a:extLst>
          </p:cNvPr>
          <p:cNvSpPr>
            <a:spLocks noEditPoints="1"/>
          </p:cNvSpPr>
          <p:nvPr/>
        </p:nvSpPr>
        <p:spPr bwMode="auto">
          <a:xfrm>
            <a:off x="6525101" y="1188220"/>
            <a:ext cx="1101706" cy="501361"/>
          </a:xfrm>
          <a:custGeom>
            <a:avLst/>
            <a:gdLst>
              <a:gd name="T0" fmla="*/ 1229499 w 387"/>
              <a:gd name="T1" fmla="*/ 543086 h 178"/>
              <a:gd name="T2" fmla="*/ 1302047 w 387"/>
              <a:gd name="T3" fmla="*/ 523963 h 178"/>
              <a:gd name="T4" fmla="*/ 1355504 w 387"/>
              <a:gd name="T5" fmla="*/ 405402 h 178"/>
              <a:gd name="T6" fmla="*/ 1340230 w 387"/>
              <a:gd name="T7" fmla="*/ 298315 h 178"/>
              <a:gd name="T8" fmla="*/ 1168406 w 387"/>
              <a:gd name="T9" fmla="*/ 0 h 178"/>
              <a:gd name="T10" fmla="*/ 794211 w 387"/>
              <a:gd name="T11" fmla="*/ 7649 h 178"/>
              <a:gd name="T12" fmla="*/ 0 w 387"/>
              <a:gd name="T13" fmla="*/ 225648 h 178"/>
              <a:gd name="T14" fmla="*/ 19092 w 387"/>
              <a:gd name="T15" fmla="*/ 260069 h 178"/>
              <a:gd name="T16" fmla="*/ 42002 w 387"/>
              <a:gd name="T17" fmla="*/ 267719 h 178"/>
              <a:gd name="T18" fmla="*/ 1275319 w 387"/>
              <a:gd name="T19" fmla="*/ 680770 h 178"/>
              <a:gd name="T20" fmla="*/ 1279137 w 387"/>
              <a:gd name="T21" fmla="*/ 661647 h 178"/>
              <a:gd name="T22" fmla="*/ 1168406 w 387"/>
              <a:gd name="T23" fmla="*/ 543086 h 178"/>
              <a:gd name="T24" fmla="*/ 1470053 w 387"/>
              <a:gd name="T25" fmla="*/ 646349 h 178"/>
              <a:gd name="T26" fmla="*/ 1470053 w 387"/>
              <a:gd name="T27" fmla="*/ 623402 h 178"/>
              <a:gd name="T28" fmla="*/ 34365 w 387"/>
              <a:gd name="T29" fmla="*/ 233298 h 178"/>
              <a:gd name="T30" fmla="*/ 34365 w 387"/>
              <a:gd name="T31" fmla="*/ 221824 h 178"/>
              <a:gd name="T32" fmla="*/ 76366 w 387"/>
              <a:gd name="T33" fmla="*/ 225648 h 178"/>
              <a:gd name="T34" fmla="*/ 148914 w 387"/>
              <a:gd name="T35" fmla="*/ 233298 h 178"/>
              <a:gd name="T36" fmla="*/ 87821 w 387"/>
              <a:gd name="T37" fmla="*/ 221824 h 178"/>
              <a:gd name="T38" fmla="*/ 148914 w 387"/>
              <a:gd name="T39" fmla="*/ 210350 h 178"/>
              <a:gd name="T40" fmla="*/ 148914 w 387"/>
              <a:gd name="T41" fmla="*/ 233298 h 178"/>
              <a:gd name="T42" fmla="*/ 290192 w 387"/>
              <a:gd name="T43" fmla="*/ 244771 h 178"/>
              <a:gd name="T44" fmla="*/ 187098 w 387"/>
              <a:gd name="T45" fmla="*/ 221824 h 178"/>
              <a:gd name="T46" fmla="*/ 290192 w 387"/>
              <a:gd name="T47" fmla="*/ 187403 h 178"/>
              <a:gd name="T48" fmla="*/ 313102 w 387"/>
              <a:gd name="T49" fmla="*/ 225648 h 178"/>
              <a:gd name="T50" fmla="*/ 656751 w 387"/>
              <a:gd name="T51" fmla="*/ 271543 h 178"/>
              <a:gd name="T52" fmla="*/ 336012 w 387"/>
              <a:gd name="T53" fmla="*/ 225648 h 178"/>
              <a:gd name="T54" fmla="*/ 358922 w 387"/>
              <a:gd name="T55" fmla="*/ 175929 h 178"/>
              <a:gd name="T56" fmla="*/ 679661 w 387"/>
              <a:gd name="T57" fmla="*/ 164456 h 178"/>
              <a:gd name="T58" fmla="*/ 1042401 w 387"/>
              <a:gd name="T59" fmla="*/ 290666 h 178"/>
              <a:gd name="T60" fmla="*/ 988945 w 387"/>
              <a:gd name="T61" fmla="*/ 313613 h 178"/>
              <a:gd name="T62" fmla="*/ 946943 w 387"/>
              <a:gd name="T63" fmla="*/ 290666 h 178"/>
              <a:gd name="T64" fmla="*/ 1019492 w 387"/>
              <a:gd name="T65" fmla="*/ 263894 h 178"/>
              <a:gd name="T66" fmla="*/ 1042401 w 387"/>
              <a:gd name="T67" fmla="*/ 290666 h 178"/>
              <a:gd name="T68" fmla="*/ 927852 w 387"/>
              <a:gd name="T69" fmla="*/ 210350 h 178"/>
              <a:gd name="T70" fmla="*/ 897305 w 387"/>
              <a:gd name="T71" fmla="*/ 49719 h 178"/>
              <a:gd name="T72" fmla="*/ 1183679 w 387"/>
              <a:gd name="T73" fmla="*/ 68842 h 178"/>
              <a:gd name="T74" fmla="*/ 1240954 w 387"/>
              <a:gd name="T75" fmla="*/ 225648 h 178"/>
              <a:gd name="T76" fmla="*/ 1183679 w 387"/>
              <a:gd name="T77" fmla="*/ 279192 h 178"/>
              <a:gd name="T78" fmla="*/ 1202771 w 387"/>
              <a:gd name="T79" fmla="*/ 252420 h 178"/>
              <a:gd name="T80" fmla="*/ 1271501 w 387"/>
              <a:gd name="T81" fmla="*/ 271543 h 178"/>
              <a:gd name="T82" fmla="*/ 1237136 w 387"/>
              <a:gd name="T83" fmla="*/ 298315 h 178"/>
              <a:gd name="T84" fmla="*/ 1183679 w 387"/>
              <a:gd name="T85" fmla="*/ 279192 h 17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87" h="178">
                <a:moveTo>
                  <a:pt x="385" y="163"/>
                </a:moveTo>
                <a:cubicBezTo>
                  <a:pt x="322" y="142"/>
                  <a:pt x="322" y="142"/>
                  <a:pt x="322" y="142"/>
                </a:cubicBezTo>
                <a:cubicBezTo>
                  <a:pt x="332" y="142"/>
                  <a:pt x="332" y="142"/>
                  <a:pt x="332" y="142"/>
                </a:cubicBezTo>
                <a:cubicBezTo>
                  <a:pt x="336" y="142"/>
                  <a:pt x="340" y="140"/>
                  <a:pt x="341" y="137"/>
                </a:cubicBezTo>
                <a:cubicBezTo>
                  <a:pt x="353" y="117"/>
                  <a:pt x="353" y="117"/>
                  <a:pt x="353" y="117"/>
                </a:cubicBezTo>
                <a:cubicBezTo>
                  <a:pt x="355" y="114"/>
                  <a:pt x="356" y="109"/>
                  <a:pt x="355" y="106"/>
                </a:cubicBezTo>
                <a:cubicBezTo>
                  <a:pt x="354" y="89"/>
                  <a:pt x="354" y="89"/>
                  <a:pt x="354" y="89"/>
                </a:cubicBezTo>
                <a:cubicBezTo>
                  <a:pt x="354" y="86"/>
                  <a:pt x="352" y="81"/>
                  <a:pt x="351" y="78"/>
                </a:cubicBezTo>
                <a:cubicBezTo>
                  <a:pt x="314" y="5"/>
                  <a:pt x="314" y="5"/>
                  <a:pt x="314" y="5"/>
                </a:cubicBezTo>
                <a:cubicBezTo>
                  <a:pt x="313" y="3"/>
                  <a:pt x="309" y="0"/>
                  <a:pt x="306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16" y="0"/>
                  <a:pt x="211" y="1"/>
                  <a:pt x="208" y="2"/>
                </a:cubicBezTo>
                <a:cubicBezTo>
                  <a:pt x="6" y="52"/>
                  <a:pt x="6" y="52"/>
                  <a:pt x="6" y="52"/>
                </a:cubicBezTo>
                <a:cubicBezTo>
                  <a:pt x="2" y="52"/>
                  <a:pt x="0" y="56"/>
                  <a:pt x="0" y="59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2" y="67"/>
                  <a:pt x="5" y="68"/>
                </a:cubicBezTo>
                <a:cubicBezTo>
                  <a:pt x="10" y="69"/>
                  <a:pt x="10" y="69"/>
                  <a:pt x="10" y="69"/>
                </a:cubicBezTo>
                <a:cubicBezTo>
                  <a:pt x="10" y="70"/>
                  <a:pt x="11" y="70"/>
                  <a:pt x="11" y="70"/>
                </a:cubicBezTo>
                <a:cubicBezTo>
                  <a:pt x="333" y="178"/>
                  <a:pt x="333" y="178"/>
                  <a:pt x="333" y="178"/>
                </a:cubicBezTo>
                <a:cubicBezTo>
                  <a:pt x="333" y="178"/>
                  <a:pt x="334" y="178"/>
                  <a:pt x="334" y="178"/>
                </a:cubicBezTo>
                <a:cubicBezTo>
                  <a:pt x="335" y="178"/>
                  <a:pt x="336" y="178"/>
                  <a:pt x="336" y="177"/>
                </a:cubicBezTo>
                <a:cubicBezTo>
                  <a:pt x="337" y="175"/>
                  <a:pt x="336" y="174"/>
                  <a:pt x="335" y="173"/>
                </a:cubicBezTo>
                <a:cubicBezTo>
                  <a:pt x="242" y="142"/>
                  <a:pt x="242" y="142"/>
                  <a:pt x="242" y="142"/>
                </a:cubicBezTo>
                <a:cubicBezTo>
                  <a:pt x="306" y="142"/>
                  <a:pt x="306" y="142"/>
                  <a:pt x="306" y="142"/>
                </a:cubicBezTo>
                <a:cubicBezTo>
                  <a:pt x="384" y="168"/>
                  <a:pt x="384" y="168"/>
                  <a:pt x="384" y="168"/>
                </a:cubicBezTo>
                <a:cubicBezTo>
                  <a:pt x="384" y="169"/>
                  <a:pt x="384" y="169"/>
                  <a:pt x="385" y="169"/>
                </a:cubicBezTo>
                <a:cubicBezTo>
                  <a:pt x="386" y="169"/>
                  <a:pt x="387" y="168"/>
                  <a:pt x="387" y="167"/>
                </a:cubicBezTo>
                <a:cubicBezTo>
                  <a:pt x="387" y="165"/>
                  <a:pt x="387" y="164"/>
                  <a:pt x="385" y="163"/>
                </a:cubicBezTo>
                <a:close/>
                <a:moveTo>
                  <a:pt x="14" y="61"/>
                </a:move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3" y="61"/>
                  <a:pt x="3" y="59"/>
                </a:cubicBezTo>
                <a:cubicBezTo>
                  <a:pt x="3" y="58"/>
                  <a:pt x="6" y="58"/>
                  <a:pt x="9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7" y="57"/>
                  <a:pt x="20" y="57"/>
                  <a:pt x="20" y="59"/>
                </a:cubicBezTo>
                <a:cubicBezTo>
                  <a:pt x="20" y="61"/>
                  <a:pt x="17" y="61"/>
                  <a:pt x="14" y="61"/>
                </a:cubicBezTo>
                <a:close/>
                <a:moveTo>
                  <a:pt x="39" y="61"/>
                </a:moveTo>
                <a:cubicBezTo>
                  <a:pt x="29" y="61"/>
                  <a:pt x="29" y="61"/>
                  <a:pt x="29" y="61"/>
                </a:cubicBezTo>
                <a:cubicBezTo>
                  <a:pt x="26" y="61"/>
                  <a:pt x="23" y="61"/>
                  <a:pt x="23" y="58"/>
                </a:cubicBezTo>
                <a:cubicBezTo>
                  <a:pt x="23" y="56"/>
                  <a:pt x="26" y="56"/>
                  <a:pt x="29" y="56"/>
                </a:cubicBezTo>
                <a:cubicBezTo>
                  <a:pt x="39" y="55"/>
                  <a:pt x="39" y="55"/>
                  <a:pt x="39" y="55"/>
                </a:cubicBezTo>
                <a:cubicBezTo>
                  <a:pt x="42" y="54"/>
                  <a:pt x="45" y="54"/>
                  <a:pt x="45" y="57"/>
                </a:cubicBezTo>
                <a:cubicBezTo>
                  <a:pt x="45" y="62"/>
                  <a:pt x="42" y="61"/>
                  <a:pt x="39" y="61"/>
                </a:cubicBezTo>
                <a:close/>
                <a:moveTo>
                  <a:pt x="82" y="59"/>
                </a:moveTo>
                <a:cubicBezTo>
                  <a:pt x="82" y="62"/>
                  <a:pt x="80" y="64"/>
                  <a:pt x="76" y="64"/>
                </a:cubicBezTo>
                <a:cubicBezTo>
                  <a:pt x="55" y="63"/>
                  <a:pt x="55" y="63"/>
                  <a:pt x="55" y="63"/>
                </a:cubicBezTo>
                <a:cubicBezTo>
                  <a:pt x="51" y="63"/>
                  <a:pt x="49" y="62"/>
                  <a:pt x="49" y="58"/>
                </a:cubicBezTo>
                <a:cubicBezTo>
                  <a:pt x="49" y="53"/>
                  <a:pt x="51" y="53"/>
                  <a:pt x="55" y="52"/>
                </a:cubicBezTo>
                <a:cubicBezTo>
                  <a:pt x="76" y="49"/>
                  <a:pt x="76" y="49"/>
                  <a:pt x="76" y="49"/>
                </a:cubicBezTo>
                <a:cubicBezTo>
                  <a:pt x="80" y="49"/>
                  <a:pt x="82" y="51"/>
                  <a:pt x="82" y="55"/>
                </a:cubicBezTo>
                <a:lnTo>
                  <a:pt x="82" y="59"/>
                </a:lnTo>
                <a:close/>
                <a:moveTo>
                  <a:pt x="178" y="65"/>
                </a:moveTo>
                <a:cubicBezTo>
                  <a:pt x="178" y="69"/>
                  <a:pt x="175" y="71"/>
                  <a:pt x="172" y="71"/>
                </a:cubicBezTo>
                <a:cubicBezTo>
                  <a:pt x="94" y="65"/>
                  <a:pt x="94" y="65"/>
                  <a:pt x="94" y="65"/>
                </a:cubicBezTo>
                <a:cubicBezTo>
                  <a:pt x="91" y="65"/>
                  <a:pt x="88" y="62"/>
                  <a:pt x="88" y="59"/>
                </a:cubicBezTo>
                <a:cubicBezTo>
                  <a:pt x="88" y="53"/>
                  <a:pt x="88" y="53"/>
                  <a:pt x="88" y="53"/>
                </a:cubicBezTo>
                <a:cubicBezTo>
                  <a:pt x="88" y="50"/>
                  <a:pt x="91" y="47"/>
                  <a:pt x="94" y="46"/>
                </a:cubicBezTo>
                <a:cubicBezTo>
                  <a:pt x="172" y="38"/>
                  <a:pt x="172" y="38"/>
                  <a:pt x="172" y="38"/>
                </a:cubicBezTo>
                <a:cubicBezTo>
                  <a:pt x="175" y="37"/>
                  <a:pt x="178" y="40"/>
                  <a:pt x="178" y="43"/>
                </a:cubicBezTo>
                <a:lnTo>
                  <a:pt x="178" y="65"/>
                </a:lnTo>
                <a:close/>
                <a:moveTo>
                  <a:pt x="273" y="76"/>
                </a:moveTo>
                <a:cubicBezTo>
                  <a:pt x="273" y="79"/>
                  <a:pt x="270" y="82"/>
                  <a:pt x="267" y="82"/>
                </a:cubicBezTo>
                <a:cubicBezTo>
                  <a:pt x="259" y="82"/>
                  <a:pt x="259" y="82"/>
                  <a:pt x="259" y="82"/>
                </a:cubicBezTo>
                <a:cubicBezTo>
                  <a:pt x="255" y="82"/>
                  <a:pt x="251" y="79"/>
                  <a:pt x="249" y="77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7" y="73"/>
                  <a:pt x="248" y="70"/>
                  <a:pt x="251" y="69"/>
                </a:cubicBezTo>
                <a:cubicBezTo>
                  <a:pt x="267" y="69"/>
                  <a:pt x="267" y="69"/>
                  <a:pt x="267" y="69"/>
                </a:cubicBezTo>
                <a:cubicBezTo>
                  <a:pt x="270" y="68"/>
                  <a:pt x="273" y="71"/>
                  <a:pt x="273" y="74"/>
                </a:cubicBezTo>
                <a:lnTo>
                  <a:pt x="273" y="76"/>
                </a:lnTo>
                <a:close/>
                <a:moveTo>
                  <a:pt x="251" y="61"/>
                </a:moveTo>
                <a:cubicBezTo>
                  <a:pt x="247" y="61"/>
                  <a:pt x="244" y="58"/>
                  <a:pt x="243" y="55"/>
                </a:cubicBezTo>
                <a:cubicBezTo>
                  <a:pt x="231" y="19"/>
                  <a:pt x="231" y="19"/>
                  <a:pt x="231" y="19"/>
                </a:cubicBezTo>
                <a:cubicBezTo>
                  <a:pt x="230" y="16"/>
                  <a:pt x="232" y="13"/>
                  <a:pt x="235" y="13"/>
                </a:cubicBezTo>
                <a:cubicBezTo>
                  <a:pt x="302" y="13"/>
                  <a:pt x="302" y="13"/>
                  <a:pt x="302" y="13"/>
                </a:cubicBezTo>
                <a:cubicBezTo>
                  <a:pt x="305" y="13"/>
                  <a:pt x="309" y="15"/>
                  <a:pt x="310" y="18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30" y="56"/>
                  <a:pt x="328" y="59"/>
                  <a:pt x="325" y="59"/>
                </a:cubicBezTo>
                <a:lnTo>
                  <a:pt x="251" y="61"/>
                </a:lnTo>
                <a:close/>
                <a:moveTo>
                  <a:pt x="310" y="73"/>
                </a:moveTo>
                <a:cubicBezTo>
                  <a:pt x="310" y="71"/>
                  <a:pt x="310" y="71"/>
                  <a:pt x="310" y="71"/>
                </a:cubicBezTo>
                <a:cubicBezTo>
                  <a:pt x="310" y="68"/>
                  <a:pt x="312" y="66"/>
                  <a:pt x="315" y="66"/>
                </a:cubicBezTo>
                <a:cubicBezTo>
                  <a:pt x="330" y="65"/>
                  <a:pt x="330" y="65"/>
                  <a:pt x="330" y="65"/>
                </a:cubicBezTo>
                <a:cubicBezTo>
                  <a:pt x="334" y="66"/>
                  <a:pt x="335" y="69"/>
                  <a:pt x="333" y="71"/>
                </a:cubicBezTo>
                <a:cubicBezTo>
                  <a:pt x="332" y="72"/>
                  <a:pt x="332" y="72"/>
                  <a:pt x="332" y="72"/>
                </a:cubicBezTo>
                <a:cubicBezTo>
                  <a:pt x="331" y="75"/>
                  <a:pt x="327" y="77"/>
                  <a:pt x="324" y="78"/>
                </a:cubicBezTo>
                <a:cubicBezTo>
                  <a:pt x="316" y="78"/>
                  <a:pt x="316" y="78"/>
                  <a:pt x="316" y="78"/>
                </a:cubicBezTo>
                <a:cubicBezTo>
                  <a:pt x="313" y="78"/>
                  <a:pt x="310" y="76"/>
                  <a:pt x="310" y="73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72585" tIns="36293" rIns="72585" bIns="36293"/>
          <a:lstStyle/>
          <a:p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1" name="圆角矩形 195">
            <a:extLst>
              <a:ext uri="{FF2B5EF4-FFF2-40B4-BE49-F238E27FC236}">
                <a16:creationId xmlns:a16="http://schemas.microsoft.com/office/drawing/2014/main" id="{09D14054-94AE-0815-8517-EB51009AC5F9}"/>
              </a:ext>
            </a:extLst>
          </p:cNvPr>
          <p:cNvSpPr/>
          <p:nvPr/>
        </p:nvSpPr>
        <p:spPr>
          <a:xfrm>
            <a:off x="1488232" y="2004053"/>
            <a:ext cx="6321424" cy="760014"/>
          </a:xfrm>
          <a:prstGeom prst="roundRect">
            <a:avLst>
              <a:gd name="adj" fmla="val 50000"/>
            </a:avLst>
          </a:pr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2" name="椭圆 31">
            <a:extLst>
              <a:ext uri="{FF2B5EF4-FFF2-40B4-BE49-F238E27FC236}">
                <a16:creationId xmlns:a16="http://schemas.microsoft.com/office/drawing/2014/main" id="{294DE822-3EB1-2FB4-D9AD-1627E1C5A7EF}"/>
              </a:ext>
            </a:extLst>
          </p:cNvPr>
          <p:cNvSpPr/>
          <p:nvPr/>
        </p:nvSpPr>
        <p:spPr bwMode="auto">
          <a:xfrm>
            <a:off x="1602331" y="2109131"/>
            <a:ext cx="557614" cy="550444"/>
          </a:xfrm>
          <a:prstGeom prst="ellipse">
            <a:avLst/>
          </a:prstGeom>
          <a:solidFill>
            <a:srgbClr val="222222"/>
          </a:solidFill>
          <a:ln w="123825">
            <a:noFill/>
          </a:ln>
          <a:effectLst>
            <a:innerShdw blurRad="190500" dist="50800" dir="16200000">
              <a:prstClr val="black">
                <a:alpha val="4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id="{AC784E4D-E569-A04B-532C-74CD62FF1F82}"/>
              </a:ext>
            </a:extLst>
          </p:cNvPr>
          <p:cNvCxnSpPr/>
          <p:nvPr/>
        </p:nvCxnSpPr>
        <p:spPr>
          <a:xfrm>
            <a:off x="2487557" y="2116142"/>
            <a:ext cx="0" cy="532914"/>
          </a:xfrm>
          <a:prstGeom prst="line">
            <a:avLst/>
          </a:prstGeom>
          <a:ln w="22225">
            <a:solidFill>
              <a:srgbClr val="2222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Freeform 3844">
            <a:extLst>
              <a:ext uri="{FF2B5EF4-FFF2-40B4-BE49-F238E27FC236}">
                <a16:creationId xmlns:a16="http://schemas.microsoft.com/office/drawing/2014/main" id="{175D52D8-AC9D-F379-1402-D22718554ABA}"/>
              </a:ext>
            </a:extLst>
          </p:cNvPr>
          <p:cNvSpPr/>
          <p:nvPr/>
        </p:nvSpPr>
        <p:spPr bwMode="auto">
          <a:xfrm>
            <a:off x="7252438" y="3214977"/>
            <a:ext cx="151647" cy="34728"/>
          </a:xfrm>
          <a:custGeom>
            <a:avLst/>
            <a:gdLst>
              <a:gd name="T0" fmla="*/ 26 w 29"/>
              <a:gd name="T1" fmla="*/ 7 h 7"/>
              <a:gd name="T2" fmla="*/ 4 w 29"/>
              <a:gd name="T3" fmla="*/ 7 h 7"/>
              <a:gd name="T4" fmla="*/ 0 w 29"/>
              <a:gd name="T5" fmla="*/ 4 h 7"/>
              <a:gd name="T6" fmla="*/ 4 w 29"/>
              <a:gd name="T7" fmla="*/ 0 h 7"/>
              <a:gd name="T8" fmla="*/ 26 w 29"/>
              <a:gd name="T9" fmla="*/ 0 h 7"/>
              <a:gd name="T10" fmla="*/ 29 w 29"/>
              <a:gd name="T11" fmla="*/ 4 h 7"/>
              <a:gd name="T12" fmla="*/ 26 w 29"/>
              <a:gd name="T1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7">
                <a:moveTo>
                  <a:pt x="26" y="7"/>
                </a:moveTo>
                <a:cubicBezTo>
                  <a:pt x="4" y="7"/>
                  <a:pt x="4" y="7"/>
                  <a:pt x="4" y="7"/>
                </a:cubicBezTo>
                <a:cubicBezTo>
                  <a:pt x="2" y="7"/>
                  <a:pt x="0" y="5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9" y="2"/>
                  <a:pt x="29" y="4"/>
                </a:cubicBezTo>
                <a:cubicBezTo>
                  <a:pt x="29" y="5"/>
                  <a:pt x="28" y="7"/>
                  <a:pt x="26" y="7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8" name="Freeform 28">
            <a:extLst>
              <a:ext uri="{FF2B5EF4-FFF2-40B4-BE49-F238E27FC236}">
                <a16:creationId xmlns:a16="http://schemas.microsoft.com/office/drawing/2014/main" id="{7C03F322-A32B-24A3-1FB4-742D036DA638}"/>
              </a:ext>
            </a:extLst>
          </p:cNvPr>
          <p:cNvSpPr>
            <a:spLocks noEditPoints="1"/>
          </p:cNvSpPr>
          <p:nvPr/>
        </p:nvSpPr>
        <p:spPr bwMode="auto">
          <a:xfrm>
            <a:off x="6630421" y="2137179"/>
            <a:ext cx="1025972" cy="531746"/>
          </a:xfrm>
          <a:custGeom>
            <a:avLst/>
            <a:gdLst>
              <a:gd name="T0" fmla="*/ 668040 w 443"/>
              <a:gd name="T1" fmla="*/ 93412 h 232"/>
              <a:gd name="T2" fmla="*/ 702219 w 443"/>
              <a:gd name="T3" fmla="*/ 99639 h 232"/>
              <a:gd name="T4" fmla="*/ 751934 w 443"/>
              <a:gd name="T5" fmla="*/ 137004 h 232"/>
              <a:gd name="T6" fmla="*/ 789220 w 443"/>
              <a:gd name="T7" fmla="*/ 227302 h 232"/>
              <a:gd name="T8" fmla="*/ 677362 w 443"/>
              <a:gd name="T9" fmla="*/ 227302 h 232"/>
              <a:gd name="T10" fmla="*/ 329359 w 443"/>
              <a:gd name="T11" fmla="*/ 49820 h 232"/>
              <a:gd name="T12" fmla="*/ 257895 w 443"/>
              <a:gd name="T13" fmla="*/ 0 h 232"/>
              <a:gd name="T14" fmla="*/ 329359 w 443"/>
              <a:gd name="T15" fmla="*/ 49820 h 232"/>
              <a:gd name="T16" fmla="*/ 257895 w 443"/>
              <a:gd name="T17" fmla="*/ 386102 h 232"/>
              <a:gd name="T18" fmla="*/ 450539 w 443"/>
              <a:gd name="T19" fmla="*/ 426580 h 232"/>
              <a:gd name="T20" fmla="*/ 450539 w 443"/>
              <a:gd name="T21" fmla="*/ 342510 h 232"/>
              <a:gd name="T22" fmla="*/ 1249080 w 443"/>
              <a:gd name="T23" fmla="*/ 367419 h 232"/>
              <a:gd name="T24" fmla="*/ 534432 w 443"/>
              <a:gd name="T25" fmla="*/ 267780 h 232"/>
              <a:gd name="T26" fmla="*/ 326252 w 443"/>
              <a:gd name="T27" fmla="*/ 96525 h 232"/>
              <a:gd name="T28" fmla="*/ 142930 w 443"/>
              <a:gd name="T29" fmla="*/ 49820 h 232"/>
              <a:gd name="T30" fmla="*/ 0 w 443"/>
              <a:gd name="T31" fmla="*/ 233529 h 232"/>
              <a:gd name="T32" fmla="*/ 205073 w 443"/>
              <a:gd name="T33" fmla="*/ 186823 h 232"/>
              <a:gd name="T34" fmla="*/ 397717 w 443"/>
              <a:gd name="T35" fmla="*/ 314486 h 232"/>
              <a:gd name="T36" fmla="*/ 497146 w 443"/>
              <a:gd name="T37" fmla="*/ 323827 h 232"/>
              <a:gd name="T38" fmla="*/ 497146 w 443"/>
              <a:gd name="T39" fmla="*/ 445263 h 232"/>
              <a:gd name="T40" fmla="*/ 407039 w 443"/>
              <a:gd name="T41" fmla="*/ 457717 h 232"/>
              <a:gd name="T42" fmla="*/ 220609 w 443"/>
              <a:gd name="T43" fmla="*/ 697474 h 232"/>
              <a:gd name="T44" fmla="*/ 139822 w 443"/>
              <a:gd name="T45" fmla="*/ 672564 h 232"/>
              <a:gd name="T46" fmla="*/ 276538 w 443"/>
              <a:gd name="T47" fmla="*/ 722384 h 232"/>
              <a:gd name="T48" fmla="*/ 748827 w 443"/>
              <a:gd name="T49" fmla="*/ 529333 h 232"/>
              <a:gd name="T50" fmla="*/ 1140329 w 443"/>
              <a:gd name="T51" fmla="*/ 504423 h 232"/>
              <a:gd name="T52" fmla="*/ 1249080 w 443"/>
              <a:gd name="T53" fmla="*/ 367419 h 232"/>
              <a:gd name="T54" fmla="*/ 705326 w 443"/>
              <a:gd name="T55" fmla="*/ 392329 h 232"/>
              <a:gd name="T56" fmla="*/ 677362 w 443"/>
              <a:gd name="T57" fmla="*/ 376761 h 232"/>
              <a:gd name="T58" fmla="*/ 692898 w 443"/>
              <a:gd name="T59" fmla="*/ 342510 h 232"/>
              <a:gd name="T60" fmla="*/ 720862 w 443"/>
              <a:gd name="T61" fmla="*/ 354965 h 232"/>
              <a:gd name="T62" fmla="*/ 817184 w 443"/>
              <a:gd name="T63" fmla="*/ 376761 h 232"/>
              <a:gd name="T64" fmla="*/ 789220 w 443"/>
              <a:gd name="T65" fmla="*/ 392329 h 232"/>
              <a:gd name="T66" fmla="*/ 773684 w 443"/>
              <a:gd name="T67" fmla="*/ 354965 h 232"/>
              <a:gd name="T68" fmla="*/ 801649 w 443"/>
              <a:gd name="T69" fmla="*/ 342510 h 232"/>
              <a:gd name="T70" fmla="*/ 817184 w 443"/>
              <a:gd name="T71" fmla="*/ 376761 h 232"/>
              <a:gd name="T72" fmla="*/ 897971 w 443"/>
              <a:gd name="T73" fmla="*/ 392329 h 232"/>
              <a:gd name="T74" fmla="*/ 870006 w 443"/>
              <a:gd name="T75" fmla="*/ 376761 h 232"/>
              <a:gd name="T76" fmla="*/ 885542 w 443"/>
              <a:gd name="T77" fmla="*/ 342510 h 232"/>
              <a:gd name="T78" fmla="*/ 913506 w 443"/>
              <a:gd name="T79" fmla="*/ 354965 h 232"/>
              <a:gd name="T80" fmla="*/ 1118579 w 443"/>
              <a:gd name="T81" fmla="*/ 395443 h 232"/>
              <a:gd name="T82" fmla="*/ 1000507 w 443"/>
              <a:gd name="T83" fmla="*/ 358078 h 232"/>
              <a:gd name="T84" fmla="*/ 1106151 w 443"/>
              <a:gd name="T85" fmla="*/ 317600 h 232"/>
              <a:gd name="T86" fmla="*/ 1118579 w 443"/>
              <a:gd name="T87" fmla="*/ 395443 h 232"/>
              <a:gd name="T88" fmla="*/ 466075 w 443"/>
              <a:gd name="T89" fmla="*/ 386102 h 232"/>
              <a:gd name="T90" fmla="*/ 506468 w 443"/>
              <a:gd name="T91" fmla="*/ 386102 h 2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43" h="232">
                <a:moveTo>
                  <a:pt x="227" y="43"/>
                </a:moveTo>
                <a:cubicBezTo>
                  <a:pt x="215" y="30"/>
                  <a:pt x="215" y="30"/>
                  <a:pt x="215" y="30"/>
                </a:cubicBezTo>
                <a:cubicBezTo>
                  <a:pt x="220" y="30"/>
                  <a:pt x="220" y="30"/>
                  <a:pt x="220" y="30"/>
                </a:cubicBezTo>
                <a:cubicBezTo>
                  <a:pt x="223" y="30"/>
                  <a:pt x="224" y="31"/>
                  <a:pt x="226" y="32"/>
                </a:cubicBezTo>
                <a:cubicBezTo>
                  <a:pt x="227" y="33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6" y="46"/>
                  <a:pt x="247" y="50"/>
                  <a:pt x="248" y="53"/>
                </a:cubicBezTo>
                <a:cubicBezTo>
                  <a:pt x="249" y="57"/>
                  <a:pt x="251" y="65"/>
                  <a:pt x="254" y="73"/>
                </a:cubicBezTo>
                <a:cubicBezTo>
                  <a:pt x="242" y="73"/>
                  <a:pt x="229" y="73"/>
                  <a:pt x="218" y="73"/>
                </a:cubicBezTo>
                <a:cubicBezTo>
                  <a:pt x="218" y="73"/>
                  <a:pt x="218" y="73"/>
                  <a:pt x="218" y="73"/>
                </a:cubicBezTo>
                <a:lnTo>
                  <a:pt x="227" y="43"/>
                </a:lnTo>
                <a:close/>
                <a:moveTo>
                  <a:pt x="106" y="16"/>
                </a:moveTo>
                <a:cubicBezTo>
                  <a:pt x="106" y="0"/>
                  <a:pt x="106" y="0"/>
                  <a:pt x="106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79" y="5"/>
                  <a:pt x="79" y="5"/>
                  <a:pt x="79" y="5"/>
                </a:cubicBezTo>
                <a:cubicBezTo>
                  <a:pt x="88" y="7"/>
                  <a:pt x="98" y="10"/>
                  <a:pt x="106" y="16"/>
                </a:cubicBezTo>
                <a:close/>
                <a:moveTo>
                  <a:pt x="128" y="109"/>
                </a:moveTo>
                <a:cubicBezTo>
                  <a:pt x="103" y="109"/>
                  <a:pt x="83" y="115"/>
                  <a:pt x="83" y="124"/>
                </a:cubicBezTo>
                <a:cubicBezTo>
                  <a:pt x="83" y="132"/>
                  <a:pt x="103" y="138"/>
                  <a:pt x="128" y="138"/>
                </a:cubicBezTo>
                <a:cubicBezTo>
                  <a:pt x="134" y="138"/>
                  <a:pt x="140" y="138"/>
                  <a:pt x="145" y="137"/>
                </a:cubicBezTo>
                <a:cubicBezTo>
                  <a:pt x="143" y="134"/>
                  <a:pt x="141" y="129"/>
                  <a:pt x="141" y="124"/>
                </a:cubicBezTo>
                <a:cubicBezTo>
                  <a:pt x="141" y="118"/>
                  <a:pt x="143" y="114"/>
                  <a:pt x="145" y="110"/>
                </a:cubicBezTo>
                <a:cubicBezTo>
                  <a:pt x="140" y="109"/>
                  <a:pt x="134" y="109"/>
                  <a:pt x="128" y="109"/>
                </a:cubicBezTo>
                <a:close/>
                <a:moveTo>
                  <a:pt x="402" y="118"/>
                </a:moveTo>
                <a:cubicBezTo>
                  <a:pt x="383" y="93"/>
                  <a:pt x="357" y="85"/>
                  <a:pt x="313" y="85"/>
                </a:cubicBezTo>
                <a:cubicBezTo>
                  <a:pt x="280" y="85"/>
                  <a:pt x="186" y="86"/>
                  <a:pt x="172" y="86"/>
                </a:cubicBezTo>
                <a:cubicBezTo>
                  <a:pt x="157" y="86"/>
                  <a:pt x="148" y="82"/>
                  <a:pt x="139" y="72"/>
                </a:cubicBezTo>
                <a:cubicBezTo>
                  <a:pt x="130" y="62"/>
                  <a:pt x="114" y="42"/>
                  <a:pt x="105" y="31"/>
                </a:cubicBezTo>
                <a:cubicBezTo>
                  <a:pt x="98" y="23"/>
                  <a:pt x="80" y="16"/>
                  <a:pt x="67" y="16"/>
                </a:cubicBezTo>
                <a:cubicBezTo>
                  <a:pt x="55" y="16"/>
                  <a:pt x="46" y="16"/>
                  <a:pt x="46" y="16"/>
                </a:cubicBezTo>
                <a:cubicBezTo>
                  <a:pt x="46" y="16"/>
                  <a:pt x="50" y="25"/>
                  <a:pt x="56" y="38"/>
                </a:cubicBezTo>
                <a:cubicBezTo>
                  <a:pt x="0" y="75"/>
                  <a:pt x="0" y="75"/>
                  <a:pt x="0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66" y="60"/>
                  <a:pt x="66" y="60"/>
                  <a:pt x="66" y="60"/>
                </a:cubicBezTo>
                <a:cubicBezTo>
                  <a:pt x="73" y="75"/>
                  <a:pt x="81" y="92"/>
                  <a:pt x="89" y="107"/>
                </a:cubicBezTo>
                <a:cubicBezTo>
                  <a:pt x="99" y="102"/>
                  <a:pt x="115" y="101"/>
                  <a:pt x="128" y="101"/>
                </a:cubicBezTo>
                <a:cubicBezTo>
                  <a:pt x="140" y="101"/>
                  <a:pt x="151" y="102"/>
                  <a:pt x="160" y="104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6" y="106"/>
                  <a:pt x="171" y="114"/>
                  <a:pt x="171" y="124"/>
                </a:cubicBezTo>
                <a:cubicBezTo>
                  <a:pt x="171" y="133"/>
                  <a:pt x="166" y="141"/>
                  <a:pt x="160" y="143"/>
                </a:cubicBezTo>
                <a:cubicBezTo>
                  <a:pt x="160" y="143"/>
                  <a:pt x="160" y="143"/>
                  <a:pt x="160" y="143"/>
                </a:cubicBezTo>
                <a:cubicBezTo>
                  <a:pt x="151" y="145"/>
                  <a:pt x="141" y="146"/>
                  <a:pt x="131" y="147"/>
                </a:cubicBezTo>
                <a:cubicBezTo>
                  <a:pt x="140" y="151"/>
                  <a:pt x="151" y="154"/>
                  <a:pt x="164" y="157"/>
                </a:cubicBezTo>
                <a:cubicBezTo>
                  <a:pt x="71" y="224"/>
                  <a:pt x="71" y="224"/>
                  <a:pt x="71" y="224"/>
                </a:cubicBezTo>
                <a:cubicBezTo>
                  <a:pt x="65" y="221"/>
                  <a:pt x="59" y="218"/>
                  <a:pt x="56" y="217"/>
                </a:cubicBezTo>
                <a:cubicBezTo>
                  <a:pt x="52" y="216"/>
                  <a:pt x="49" y="216"/>
                  <a:pt x="45" y="216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89" y="232"/>
                  <a:pt x="89" y="232"/>
                  <a:pt x="89" y="232"/>
                </a:cubicBezTo>
                <a:cubicBezTo>
                  <a:pt x="101" y="232"/>
                  <a:pt x="111" y="230"/>
                  <a:pt x="121" y="225"/>
                </a:cubicBezTo>
                <a:cubicBezTo>
                  <a:pt x="135" y="219"/>
                  <a:pt x="213" y="181"/>
                  <a:pt x="241" y="170"/>
                </a:cubicBezTo>
                <a:cubicBezTo>
                  <a:pt x="248" y="167"/>
                  <a:pt x="254" y="164"/>
                  <a:pt x="261" y="162"/>
                </a:cubicBezTo>
                <a:cubicBezTo>
                  <a:pt x="301" y="162"/>
                  <a:pt x="355" y="162"/>
                  <a:pt x="367" y="162"/>
                </a:cubicBezTo>
                <a:cubicBezTo>
                  <a:pt x="436" y="162"/>
                  <a:pt x="443" y="150"/>
                  <a:pt x="443" y="141"/>
                </a:cubicBezTo>
                <a:cubicBezTo>
                  <a:pt x="443" y="132"/>
                  <a:pt x="426" y="127"/>
                  <a:pt x="402" y="118"/>
                </a:cubicBezTo>
                <a:close/>
                <a:moveTo>
                  <a:pt x="232" y="121"/>
                </a:moveTo>
                <a:cubicBezTo>
                  <a:pt x="232" y="124"/>
                  <a:pt x="230" y="126"/>
                  <a:pt x="227" y="126"/>
                </a:cubicBezTo>
                <a:cubicBezTo>
                  <a:pt x="223" y="126"/>
                  <a:pt x="223" y="126"/>
                  <a:pt x="223" y="126"/>
                </a:cubicBezTo>
                <a:cubicBezTo>
                  <a:pt x="220" y="126"/>
                  <a:pt x="218" y="124"/>
                  <a:pt x="218" y="121"/>
                </a:cubicBezTo>
                <a:cubicBezTo>
                  <a:pt x="218" y="114"/>
                  <a:pt x="218" y="114"/>
                  <a:pt x="218" y="114"/>
                </a:cubicBezTo>
                <a:cubicBezTo>
                  <a:pt x="218" y="112"/>
                  <a:pt x="220" y="110"/>
                  <a:pt x="223" y="110"/>
                </a:cubicBezTo>
                <a:cubicBezTo>
                  <a:pt x="227" y="110"/>
                  <a:pt x="227" y="110"/>
                  <a:pt x="227" y="110"/>
                </a:cubicBezTo>
                <a:cubicBezTo>
                  <a:pt x="230" y="110"/>
                  <a:pt x="232" y="112"/>
                  <a:pt x="232" y="114"/>
                </a:cubicBezTo>
                <a:lnTo>
                  <a:pt x="232" y="121"/>
                </a:lnTo>
                <a:close/>
                <a:moveTo>
                  <a:pt x="263" y="121"/>
                </a:moveTo>
                <a:cubicBezTo>
                  <a:pt x="263" y="124"/>
                  <a:pt x="261" y="126"/>
                  <a:pt x="258" y="126"/>
                </a:cubicBezTo>
                <a:cubicBezTo>
                  <a:pt x="254" y="126"/>
                  <a:pt x="254" y="126"/>
                  <a:pt x="254" y="126"/>
                </a:cubicBezTo>
                <a:cubicBezTo>
                  <a:pt x="251" y="126"/>
                  <a:pt x="249" y="124"/>
                  <a:pt x="249" y="121"/>
                </a:cubicBezTo>
                <a:cubicBezTo>
                  <a:pt x="249" y="114"/>
                  <a:pt x="249" y="114"/>
                  <a:pt x="249" y="114"/>
                </a:cubicBezTo>
                <a:cubicBezTo>
                  <a:pt x="249" y="112"/>
                  <a:pt x="251" y="110"/>
                  <a:pt x="254" y="110"/>
                </a:cubicBezTo>
                <a:cubicBezTo>
                  <a:pt x="258" y="110"/>
                  <a:pt x="258" y="110"/>
                  <a:pt x="258" y="110"/>
                </a:cubicBezTo>
                <a:cubicBezTo>
                  <a:pt x="261" y="110"/>
                  <a:pt x="263" y="112"/>
                  <a:pt x="263" y="114"/>
                </a:cubicBezTo>
                <a:lnTo>
                  <a:pt x="263" y="121"/>
                </a:lnTo>
                <a:close/>
                <a:moveTo>
                  <a:pt x="294" y="121"/>
                </a:moveTo>
                <a:cubicBezTo>
                  <a:pt x="294" y="124"/>
                  <a:pt x="292" y="126"/>
                  <a:pt x="289" y="126"/>
                </a:cubicBezTo>
                <a:cubicBezTo>
                  <a:pt x="285" y="126"/>
                  <a:pt x="285" y="126"/>
                  <a:pt x="285" y="126"/>
                </a:cubicBezTo>
                <a:cubicBezTo>
                  <a:pt x="282" y="126"/>
                  <a:pt x="280" y="124"/>
                  <a:pt x="280" y="121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80" y="112"/>
                  <a:pt x="282" y="110"/>
                  <a:pt x="285" y="110"/>
                </a:cubicBezTo>
                <a:cubicBezTo>
                  <a:pt x="289" y="110"/>
                  <a:pt x="289" y="110"/>
                  <a:pt x="289" y="110"/>
                </a:cubicBezTo>
                <a:cubicBezTo>
                  <a:pt x="292" y="110"/>
                  <a:pt x="294" y="112"/>
                  <a:pt x="294" y="114"/>
                </a:cubicBezTo>
                <a:lnTo>
                  <a:pt x="294" y="121"/>
                </a:lnTo>
                <a:close/>
                <a:moveTo>
                  <a:pt x="360" y="127"/>
                </a:moveTo>
                <a:cubicBezTo>
                  <a:pt x="360" y="127"/>
                  <a:pt x="360" y="127"/>
                  <a:pt x="360" y="127"/>
                </a:cubicBezTo>
                <a:cubicBezTo>
                  <a:pt x="343" y="127"/>
                  <a:pt x="328" y="122"/>
                  <a:pt x="322" y="115"/>
                </a:cubicBezTo>
                <a:cubicBezTo>
                  <a:pt x="320" y="112"/>
                  <a:pt x="321" y="109"/>
                  <a:pt x="325" y="109"/>
                </a:cubicBezTo>
                <a:cubicBezTo>
                  <a:pt x="331" y="108"/>
                  <a:pt x="348" y="108"/>
                  <a:pt x="356" y="102"/>
                </a:cubicBezTo>
                <a:cubicBezTo>
                  <a:pt x="370" y="106"/>
                  <a:pt x="380" y="112"/>
                  <a:pt x="388" y="121"/>
                </a:cubicBezTo>
                <a:cubicBezTo>
                  <a:pt x="382" y="125"/>
                  <a:pt x="371" y="127"/>
                  <a:pt x="360" y="127"/>
                </a:cubicBezTo>
                <a:close/>
                <a:moveTo>
                  <a:pt x="156" y="135"/>
                </a:moveTo>
                <a:cubicBezTo>
                  <a:pt x="153" y="135"/>
                  <a:pt x="150" y="130"/>
                  <a:pt x="150" y="124"/>
                </a:cubicBezTo>
                <a:cubicBezTo>
                  <a:pt x="150" y="117"/>
                  <a:pt x="153" y="112"/>
                  <a:pt x="156" y="112"/>
                </a:cubicBezTo>
                <a:cubicBezTo>
                  <a:pt x="160" y="112"/>
                  <a:pt x="163" y="117"/>
                  <a:pt x="163" y="124"/>
                </a:cubicBezTo>
                <a:cubicBezTo>
                  <a:pt x="163" y="130"/>
                  <a:pt x="160" y="135"/>
                  <a:pt x="156" y="135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72585" tIns="36293" rIns="72585" bIns="36293"/>
          <a:lstStyle/>
          <a:p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4" name="圆角矩形 197">
            <a:extLst>
              <a:ext uri="{FF2B5EF4-FFF2-40B4-BE49-F238E27FC236}">
                <a16:creationId xmlns:a16="http://schemas.microsoft.com/office/drawing/2014/main" id="{6F4D1C4B-9270-74F8-52F1-28E5AC595E62}"/>
              </a:ext>
            </a:extLst>
          </p:cNvPr>
          <p:cNvSpPr/>
          <p:nvPr/>
        </p:nvSpPr>
        <p:spPr>
          <a:xfrm>
            <a:off x="1488232" y="3956547"/>
            <a:ext cx="6321424" cy="760014"/>
          </a:xfrm>
          <a:prstGeom prst="roundRect">
            <a:avLst>
              <a:gd name="adj" fmla="val 50000"/>
            </a:avLst>
          </a:pr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5" name="椭圆 44">
            <a:extLst>
              <a:ext uri="{FF2B5EF4-FFF2-40B4-BE49-F238E27FC236}">
                <a16:creationId xmlns:a16="http://schemas.microsoft.com/office/drawing/2014/main" id="{8CDD5352-213B-241C-66DF-0F504C504773}"/>
              </a:ext>
            </a:extLst>
          </p:cNvPr>
          <p:cNvSpPr/>
          <p:nvPr/>
        </p:nvSpPr>
        <p:spPr bwMode="auto">
          <a:xfrm>
            <a:off x="1621269" y="4060813"/>
            <a:ext cx="557361" cy="550444"/>
          </a:xfrm>
          <a:prstGeom prst="ellipse">
            <a:avLst/>
          </a:prstGeom>
          <a:solidFill>
            <a:srgbClr val="222222"/>
          </a:solidFill>
          <a:ln w="123825">
            <a:noFill/>
          </a:ln>
          <a:effectLst>
            <a:innerShdw blurRad="190500" dist="50800" dir="16200000">
              <a:prstClr val="black">
                <a:alpha val="4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id="{94A23F6D-E9AB-EED9-8F00-5854F06E1958}"/>
              </a:ext>
            </a:extLst>
          </p:cNvPr>
          <p:cNvCxnSpPr/>
          <p:nvPr/>
        </p:nvCxnSpPr>
        <p:spPr>
          <a:xfrm>
            <a:off x="2487557" y="4094704"/>
            <a:ext cx="0" cy="532914"/>
          </a:xfrm>
          <a:prstGeom prst="line">
            <a:avLst/>
          </a:prstGeom>
          <a:ln w="22225">
            <a:solidFill>
              <a:srgbClr val="2222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Freeform 16">
            <a:extLst>
              <a:ext uri="{FF2B5EF4-FFF2-40B4-BE49-F238E27FC236}">
                <a16:creationId xmlns:a16="http://schemas.microsoft.com/office/drawing/2014/main" id="{574D15E1-7D30-DEF6-82FB-91049A0DF7F7}"/>
              </a:ext>
            </a:extLst>
          </p:cNvPr>
          <p:cNvSpPr>
            <a:spLocks noEditPoints="1"/>
          </p:cNvSpPr>
          <p:nvPr/>
        </p:nvSpPr>
        <p:spPr bwMode="auto">
          <a:xfrm>
            <a:off x="6700238" y="4161319"/>
            <a:ext cx="950236" cy="399686"/>
          </a:xfrm>
          <a:custGeom>
            <a:avLst/>
            <a:gdLst>
              <a:gd name="T0" fmla="*/ 1155065 w 373"/>
              <a:gd name="T1" fmla="*/ 54682 h 159"/>
              <a:gd name="T2" fmla="*/ 973945 w 373"/>
              <a:gd name="T3" fmla="*/ 0 h 159"/>
              <a:gd name="T4" fmla="*/ 0 w 373"/>
              <a:gd name="T5" fmla="*/ 187968 h 159"/>
              <a:gd name="T6" fmla="*/ 82016 w 373"/>
              <a:gd name="T7" fmla="*/ 481881 h 159"/>
              <a:gd name="T8" fmla="*/ 194789 w 373"/>
              <a:gd name="T9" fmla="*/ 362265 h 159"/>
              <a:gd name="T10" fmla="*/ 304144 w 373"/>
              <a:gd name="T11" fmla="*/ 481881 h 159"/>
              <a:gd name="T12" fmla="*/ 324648 w 373"/>
              <a:gd name="T13" fmla="*/ 475046 h 159"/>
              <a:gd name="T14" fmla="*/ 543359 w 373"/>
              <a:gd name="T15" fmla="*/ 475046 h 159"/>
              <a:gd name="T16" fmla="*/ 850920 w 373"/>
              <a:gd name="T17" fmla="*/ 481881 h 159"/>
              <a:gd name="T18" fmla="*/ 960276 w 373"/>
              <a:gd name="T19" fmla="*/ 362265 h 159"/>
              <a:gd name="T20" fmla="*/ 1069631 w 373"/>
              <a:gd name="T21" fmla="*/ 481881 h 159"/>
              <a:gd name="T22" fmla="*/ 1233664 w 373"/>
              <a:gd name="T23" fmla="*/ 396441 h 159"/>
              <a:gd name="T24" fmla="*/ 1127726 w 373"/>
              <a:gd name="T25" fmla="*/ 95693 h 159"/>
              <a:gd name="T26" fmla="*/ 1233664 w 373"/>
              <a:gd name="T27" fmla="*/ 160627 h 159"/>
              <a:gd name="T28" fmla="*/ 1261003 w 373"/>
              <a:gd name="T29" fmla="*/ 164045 h 159"/>
              <a:gd name="T30" fmla="*/ 799660 w 373"/>
              <a:gd name="T31" fmla="*/ 218726 h 159"/>
              <a:gd name="T32" fmla="*/ 54678 w 373"/>
              <a:gd name="T33" fmla="*/ 191385 h 159"/>
              <a:gd name="T34" fmla="*/ 92268 w 373"/>
              <a:gd name="T35" fmla="*/ 54682 h 159"/>
              <a:gd name="T36" fmla="*/ 799660 w 373"/>
              <a:gd name="T37" fmla="*/ 218726 h 159"/>
              <a:gd name="T38" fmla="*/ 1182404 w 373"/>
              <a:gd name="T39" fmla="*/ 410112 h 159"/>
              <a:gd name="T40" fmla="*/ 1185821 w 373"/>
              <a:gd name="T41" fmla="*/ 362265 h 159"/>
              <a:gd name="T42" fmla="*/ 1178986 w 373"/>
              <a:gd name="T43" fmla="*/ 314419 h 159"/>
              <a:gd name="T44" fmla="*/ 847503 w 373"/>
              <a:gd name="T45" fmla="*/ 218726 h 159"/>
              <a:gd name="T46" fmla="*/ 840668 w 373"/>
              <a:gd name="T47" fmla="*/ 54682 h 159"/>
              <a:gd name="T48" fmla="*/ 1178986 w 373"/>
              <a:gd name="T49" fmla="*/ 314419 h 159"/>
              <a:gd name="T50" fmla="*/ 123025 w 373"/>
              <a:gd name="T51" fmla="*/ 475046 h 159"/>
              <a:gd name="T52" fmla="*/ 263136 w 373"/>
              <a:gd name="T53" fmla="*/ 475046 h 159"/>
              <a:gd name="T54" fmla="*/ 194789 w 373"/>
              <a:gd name="T55" fmla="*/ 516057 h 159"/>
              <a:gd name="T56" fmla="*/ 194789 w 373"/>
              <a:gd name="T57" fmla="*/ 430617 h 159"/>
              <a:gd name="T58" fmla="*/ 194789 w 373"/>
              <a:gd name="T59" fmla="*/ 516057 h 159"/>
              <a:gd name="T60" fmla="*/ 362239 w 373"/>
              <a:gd name="T61" fmla="*/ 475046 h 159"/>
              <a:gd name="T62" fmla="*/ 505768 w 373"/>
              <a:gd name="T63" fmla="*/ 475046 h 159"/>
              <a:gd name="T64" fmla="*/ 434004 w 373"/>
              <a:gd name="T65" fmla="*/ 516057 h 159"/>
              <a:gd name="T66" fmla="*/ 434004 w 373"/>
              <a:gd name="T67" fmla="*/ 430617 h 159"/>
              <a:gd name="T68" fmla="*/ 434004 w 373"/>
              <a:gd name="T69" fmla="*/ 516057 h 159"/>
              <a:gd name="T70" fmla="*/ 888511 w 373"/>
              <a:gd name="T71" fmla="*/ 475046 h 159"/>
              <a:gd name="T72" fmla="*/ 1028623 w 373"/>
              <a:gd name="T73" fmla="*/ 475046 h 159"/>
              <a:gd name="T74" fmla="*/ 960276 w 373"/>
              <a:gd name="T75" fmla="*/ 516057 h 159"/>
              <a:gd name="T76" fmla="*/ 960276 w 373"/>
              <a:gd name="T77" fmla="*/ 430617 h 159"/>
              <a:gd name="T78" fmla="*/ 960276 w 373"/>
              <a:gd name="T79" fmla="*/ 516057 h 15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73" h="159">
                <a:moveTo>
                  <a:pt x="371" y="40"/>
                </a:moveTo>
                <a:cubicBezTo>
                  <a:pt x="363" y="28"/>
                  <a:pt x="354" y="16"/>
                  <a:pt x="338" y="16"/>
                </a:cubicBezTo>
                <a:cubicBezTo>
                  <a:pt x="318" y="16"/>
                  <a:pt x="318" y="16"/>
                  <a:pt x="318" y="16"/>
                </a:cubicBezTo>
                <a:cubicBezTo>
                  <a:pt x="307" y="6"/>
                  <a:pt x="295" y="0"/>
                  <a:pt x="28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9" y="0"/>
                  <a:pt x="6" y="30"/>
                  <a:pt x="0" y="55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30"/>
                  <a:pt x="11" y="141"/>
                  <a:pt x="24" y="141"/>
                </a:cubicBezTo>
                <a:cubicBezTo>
                  <a:pt x="24" y="140"/>
                  <a:pt x="24" y="139"/>
                  <a:pt x="24" y="139"/>
                </a:cubicBezTo>
                <a:cubicBezTo>
                  <a:pt x="24" y="121"/>
                  <a:pt x="39" y="106"/>
                  <a:pt x="57" y="106"/>
                </a:cubicBezTo>
                <a:cubicBezTo>
                  <a:pt x="74" y="106"/>
                  <a:pt x="89" y="121"/>
                  <a:pt x="89" y="139"/>
                </a:cubicBezTo>
                <a:cubicBezTo>
                  <a:pt x="89" y="139"/>
                  <a:pt x="89" y="140"/>
                  <a:pt x="89" y="141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95" y="140"/>
                  <a:pt x="95" y="139"/>
                  <a:pt x="95" y="139"/>
                </a:cubicBezTo>
                <a:cubicBezTo>
                  <a:pt x="95" y="121"/>
                  <a:pt x="109" y="106"/>
                  <a:pt x="127" y="106"/>
                </a:cubicBezTo>
                <a:cubicBezTo>
                  <a:pt x="145" y="106"/>
                  <a:pt x="159" y="121"/>
                  <a:pt x="159" y="139"/>
                </a:cubicBezTo>
                <a:cubicBezTo>
                  <a:pt x="159" y="139"/>
                  <a:pt x="159" y="140"/>
                  <a:pt x="159" y="141"/>
                </a:cubicBezTo>
                <a:cubicBezTo>
                  <a:pt x="249" y="141"/>
                  <a:pt x="249" y="141"/>
                  <a:pt x="249" y="141"/>
                </a:cubicBezTo>
                <a:cubicBezTo>
                  <a:pt x="249" y="140"/>
                  <a:pt x="249" y="139"/>
                  <a:pt x="249" y="139"/>
                </a:cubicBezTo>
                <a:cubicBezTo>
                  <a:pt x="249" y="121"/>
                  <a:pt x="263" y="106"/>
                  <a:pt x="281" y="106"/>
                </a:cubicBezTo>
                <a:cubicBezTo>
                  <a:pt x="299" y="106"/>
                  <a:pt x="313" y="121"/>
                  <a:pt x="313" y="139"/>
                </a:cubicBezTo>
                <a:cubicBezTo>
                  <a:pt x="313" y="139"/>
                  <a:pt x="313" y="140"/>
                  <a:pt x="313" y="141"/>
                </a:cubicBezTo>
                <a:cubicBezTo>
                  <a:pt x="336" y="141"/>
                  <a:pt x="336" y="141"/>
                  <a:pt x="336" y="141"/>
                </a:cubicBezTo>
                <a:cubicBezTo>
                  <a:pt x="350" y="141"/>
                  <a:pt x="361" y="130"/>
                  <a:pt x="361" y="116"/>
                </a:cubicBezTo>
                <a:cubicBezTo>
                  <a:pt x="361" y="90"/>
                  <a:pt x="361" y="90"/>
                  <a:pt x="361" y="90"/>
                </a:cubicBezTo>
                <a:cubicBezTo>
                  <a:pt x="356" y="66"/>
                  <a:pt x="344" y="44"/>
                  <a:pt x="330" y="28"/>
                </a:cubicBezTo>
                <a:cubicBezTo>
                  <a:pt x="338" y="28"/>
                  <a:pt x="338" y="28"/>
                  <a:pt x="338" y="28"/>
                </a:cubicBezTo>
                <a:cubicBezTo>
                  <a:pt x="347" y="28"/>
                  <a:pt x="353" y="35"/>
                  <a:pt x="361" y="47"/>
                </a:cubicBezTo>
                <a:cubicBezTo>
                  <a:pt x="362" y="48"/>
                  <a:pt x="364" y="49"/>
                  <a:pt x="366" y="49"/>
                </a:cubicBezTo>
                <a:cubicBezTo>
                  <a:pt x="367" y="49"/>
                  <a:pt x="368" y="49"/>
                  <a:pt x="369" y="48"/>
                </a:cubicBezTo>
                <a:cubicBezTo>
                  <a:pt x="372" y="47"/>
                  <a:pt x="373" y="43"/>
                  <a:pt x="371" y="40"/>
                </a:cubicBezTo>
                <a:close/>
                <a:moveTo>
                  <a:pt x="234" y="64"/>
                </a:moveTo>
                <a:cubicBezTo>
                  <a:pt x="16" y="64"/>
                  <a:pt x="16" y="64"/>
                  <a:pt x="16" y="64"/>
                </a:cubicBezTo>
                <a:cubicBezTo>
                  <a:pt x="16" y="56"/>
                  <a:pt x="16" y="56"/>
                  <a:pt x="16" y="56"/>
                </a:cubicBezTo>
                <a:cubicBezTo>
                  <a:pt x="17" y="53"/>
                  <a:pt x="18" y="49"/>
                  <a:pt x="18" y="45"/>
                </a:cubicBezTo>
                <a:cubicBezTo>
                  <a:pt x="20" y="36"/>
                  <a:pt x="23" y="20"/>
                  <a:pt x="27" y="16"/>
                </a:cubicBezTo>
                <a:cubicBezTo>
                  <a:pt x="234" y="16"/>
                  <a:pt x="234" y="16"/>
                  <a:pt x="234" y="16"/>
                </a:cubicBezTo>
                <a:lnTo>
                  <a:pt x="234" y="64"/>
                </a:lnTo>
                <a:close/>
                <a:moveTo>
                  <a:pt x="347" y="116"/>
                </a:moveTo>
                <a:cubicBezTo>
                  <a:pt x="347" y="118"/>
                  <a:pt x="346" y="119"/>
                  <a:pt x="346" y="120"/>
                </a:cubicBezTo>
                <a:cubicBezTo>
                  <a:pt x="337" y="120"/>
                  <a:pt x="329" y="120"/>
                  <a:pt x="329" y="116"/>
                </a:cubicBezTo>
                <a:cubicBezTo>
                  <a:pt x="329" y="113"/>
                  <a:pt x="336" y="107"/>
                  <a:pt x="347" y="106"/>
                </a:cubicBezTo>
                <a:lnTo>
                  <a:pt x="347" y="116"/>
                </a:lnTo>
                <a:close/>
                <a:moveTo>
                  <a:pt x="345" y="92"/>
                </a:moveTo>
                <a:cubicBezTo>
                  <a:pt x="345" y="95"/>
                  <a:pt x="345" y="95"/>
                  <a:pt x="345" y="95"/>
                </a:cubicBezTo>
                <a:cubicBezTo>
                  <a:pt x="316" y="87"/>
                  <a:pt x="280" y="64"/>
                  <a:pt x="248" y="64"/>
                </a:cubicBezTo>
                <a:cubicBezTo>
                  <a:pt x="246" y="64"/>
                  <a:pt x="246" y="64"/>
                  <a:pt x="246" y="64"/>
                </a:cubicBezTo>
                <a:cubicBezTo>
                  <a:pt x="246" y="16"/>
                  <a:pt x="246" y="16"/>
                  <a:pt x="246" y="16"/>
                </a:cubicBezTo>
                <a:cubicBezTo>
                  <a:pt x="285" y="16"/>
                  <a:pt x="285" y="16"/>
                  <a:pt x="285" y="16"/>
                </a:cubicBezTo>
                <a:cubicBezTo>
                  <a:pt x="303" y="16"/>
                  <a:pt x="336" y="48"/>
                  <a:pt x="345" y="92"/>
                </a:cubicBezTo>
                <a:close/>
                <a:moveTo>
                  <a:pt x="57" y="118"/>
                </a:moveTo>
                <a:cubicBezTo>
                  <a:pt x="45" y="118"/>
                  <a:pt x="36" y="127"/>
                  <a:pt x="36" y="139"/>
                </a:cubicBezTo>
                <a:cubicBezTo>
                  <a:pt x="36" y="150"/>
                  <a:pt x="45" y="159"/>
                  <a:pt x="57" y="159"/>
                </a:cubicBezTo>
                <a:cubicBezTo>
                  <a:pt x="68" y="159"/>
                  <a:pt x="77" y="150"/>
                  <a:pt x="77" y="139"/>
                </a:cubicBezTo>
                <a:cubicBezTo>
                  <a:pt x="77" y="127"/>
                  <a:pt x="68" y="118"/>
                  <a:pt x="57" y="118"/>
                </a:cubicBezTo>
                <a:close/>
                <a:moveTo>
                  <a:pt x="57" y="151"/>
                </a:moveTo>
                <a:cubicBezTo>
                  <a:pt x="50" y="151"/>
                  <a:pt x="45" y="145"/>
                  <a:pt x="45" y="139"/>
                </a:cubicBezTo>
                <a:cubicBezTo>
                  <a:pt x="45" y="132"/>
                  <a:pt x="50" y="126"/>
                  <a:pt x="57" y="126"/>
                </a:cubicBezTo>
                <a:cubicBezTo>
                  <a:pt x="63" y="126"/>
                  <a:pt x="69" y="132"/>
                  <a:pt x="69" y="139"/>
                </a:cubicBezTo>
                <a:cubicBezTo>
                  <a:pt x="69" y="145"/>
                  <a:pt x="63" y="151"/>
                  <a:pt x="57" y="151"/>
                </a:cubicBezTo>
                <a:close/>
                <a:moveTo>
                  <a:pt x="127" y="118"/>
                </a:moveTo>
                <a:cubicBezTo>
                  <a:pt x="116" y="118"/>
                  <a:pt x="106" y="127"/>
                  <a:pt x="106" y="139"/>
                </a:cubicBezTo>
                <a:cubicBezTo>
                  <a:pt x="106" y="150"/>
                  <a:pt x="116" y="159"/>
                  <a:pt x="127" y="159"/>
                </a:cubicBezTo>
                <a:cubicBezTo>
                  <a:pt x="139" y="159"/>
                  <a:pt x="148" y="150"/>
                  <a:pt x="148" y="139"/>
                </a:cubicBezTo>
                <a:cubicBezTo>
                  <a:pt x="148" y="127"/>
                  <a:pt x="139" y="118"/>
                  <a:pt x="127" y="118"/>
                </a:cubicBezTo>
                <a:close/>
                <a:moveTo>
                  <a:pt x="127" y="151"/>
                </a:moveTo>
                <a:cubicBezTo>
                  <a:pt x="120" y="151"/>
                  <a:pt x="115" y="145"/>
                  <a:pt x="115" y="139"/>
                </a:cubicBezTo>
                <a:cubicBezTo>
                  <a:pt x="115" y="132"/>
                  <a:pt x="120" y="126"/>
                  <a:pt x="127" y="126"/>
                </a:cubicBezTo>
                <a:cubicBezTo>
                  <a:pt x="134" y="126"/>
                  <a:pt x="139" y="132"/>
                  <a:pt x="139" y="139"/>
                </a:cubicBezTo>
                <a:cubicBezTo>
                  <a:pt x="139" y="145"/>
                  <a:pt x="134" y="151"/>
                  <a:pt x="127" y="151"/>
                </a:cubicBezTo>
                <a:close/>
                <a:moveTo>
                  <a:pt x="281" y="118"/>
                </a:moveTo>
                <a:cubicBezTo>
                  <a:pt x="269" y="118"/>
                  <a:pt x="260" y="127"/>
                  <a:pt x="260" y="139"/>
                </a:cubicBezTo>
                <a:cubicBezTo>
                  <a:pt x="260" y="150"/>
                  <a:pt x="269" y="159"/>
                  <a:pt x="281" y="159"/>
                </a:cubicBezTo>
                <a:cubicBezTo>
                  <a:pt x="292" y="159"/>
                  <a:pt x="301" y="150"/>
                  <a:pt x="301" y="139"/>
                </a:cubicBezTo>
                <a:cubicBezTo>
                  <a:pt x="301" y="127"/>
                  <a:pt x="292" y="118"/>
                  <a:pt x="281" y="118"/>
                </a:cubicBezTo>
                <a:close/>
                <a:moveTo>
                  <a:pt x="281" y="151"/>
                </a:moveTo>
                <a:cubicBezTo>
                  <a:pt x="274" y="151"/>
                  <a:pt x="269" y="145"/>
                  <a:pt x="269" y="139"/>
                </a:cubicBezTo>
                <a:cubicBezTo>
                  <a:pt x="269" y="132"/>
                  <a:pt x="274" y="126"/>
                  <a:pt x="281" y="126"/>
                </a:cubicBezTo>
                <a:cubicBezTo>
                  <a:pt x="287" y="126"/>
                  <a:pt x="293" y="132"/>
                  <a:pt x="293" y="139"/>
                </a:cubicBezTo>
                <a:cubicBezTo>
                  <a:pt x="293" y="145"/>
                  <a:pt x="287" y="151"/>
                  <a:pt x="281" y="151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72585" tIns="36293" rIns="72585" bIns="36293"/>
          <a:lstStyle/>
          <a:p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14D9933C-E922-3A05-BA4C-11550ADAFCEF}"/>
              </a:ext>
            </a:extLst>
          </p:cNvPr>
          <p:cNvSpPr txBox="1"/>
          <p:nvPr/>
        </p:nvSpPr>
        <p:spPr>
          <a:xfrm>
            <a:off x="1621264" y="1220716"/>
            <a:ext cx="557362" cy="405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01</a:t>
            </a:r>
            <a:endParaRPr lang="zh-CN" altLang="en-US" sz="2000" b="1" dirty="0">
              <a:gradFill flip="none" rotWithShape="1">
                <a:gsLst>
                  <a:gs pos="54000">
                    <a:srgbClr val="FFF0AE"/>
                  </a:gs>
                  <a:gs pos="100000">
                    <a:srgbClr val="BB9F64"/>
                  </a:gs>
                  <a:gs pos="0">
                    <a:srgbClr val="BB9F64"/>
                  </a:gs>
                </a:gsLst>
                <a:lin ang="16200000" scaled="1"/>
                <a:tileRect/>
              </a:gra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F6BC4656-E525-9376-B650-F13E2439E264}"/>
              </a:ext>
            </a:extLst>
          </p:cNvPr>
          <p:cNvSpPr txBox="1"/>
          <p:nvPr/>
        </p:nvSpPr>
        <p:spPr>
          <a:xfrm>
            <a:off x="1621264" y="2191894"/>
            <a:ext cx="557362" cy="405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02</a:t>
            </a:r>
            <a:endParaRPr lang="zh-CN" altLang="en-US" sz="2000" b="1" dirty="0">
              <a:gradFill flip="none" rotWithShape="1">
                <a:gsLst>
                  <a:gs pos="54000">
                    <a:srgbClr val="FFF0AE"/>
                  </a:gs>
                  <a:gs pos="100000">
                    <a:srgbClr val="BB9F64"/>
                  </a:gs>
                  <a:gs pos="0">
                    <a:srgbClr val="BB9F64"/>
                  </a:gs>
                </a:gsLst>
                <a:lin ang="16200000" scaled="1"/>
                <a:tileRect/>
              </a:gra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1C7E9848-9C66-50AE-A764-3F6A00DF7116}"/>
              </a:ext>
            </a:extLst>
          </p:cNvPr>
          <p:cNvSpPr txBox="1"/>
          <p:nvPr/>
        </p:nvSpPr>
        <p:spPr>
          <a:xfrm>
            <a:off x="1621264" y="3163072"/>
            <a:ext cx="557362" cy="405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03</a:t>
            </a:r>
            <a:endParaRPr lang="zh-CN" altLang="en-US" sz="2000" b="1" dirty="0">
              <a:gradFill flip="none" rotWithShape="1">
                <a:gsLst>
                  <a:gs pos="54000">
                    <a:srgbClr val="FFF0AE"/>
                  </a:gs>
                  <a:gs pos="100000">
                    <a:srgbClr val="BB9F64"/>
                  </a:gs>
                  <a:gs pos="0">
                    <a:srgbClr val="BB9F64"/>
                  </a:gs>
                </a:gsLst>
                <a:lin ang="16200000" scaled="1"/>
                <a:tileRect/>
              </a:gra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A296D6B2-CAE6-0DAF-8B68-3E4AA3D7A65E}"/>
              </a:ext>
            </a:extLst>
          </p:cNvPr>
          <p:cNvSpPr txBox="1"/>
          <p:nvPr/>
        </p:nvSpPr>
        <p:spPr>
          <a:xfrm>
            <a:off x="1621264" y="4134250"/>
            <a:ext cx="557362" cy="405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04</a:t>
            </a:r>
            <a:endParaRPr lang="zh-CN" altLang="en-US" sz="2000" b="1" dirty="0">
              <a:gradFill flip="none" rotWithShape="1">
                <a:gsLst>
                  <a:gs pos="54000">
                    <a:srgbClr val="FFF0AE"/>
                  </a:gs>
                  <a:gs pos="100000">
                    <a:srgbClr val="BB9F64"/>
                  </a:gs>
                  <a:gs pos="0">
                    <a:srgbClr val="BB9F64"/>
                  </a:gs>
                </a:gsLst>
                <a:lin ang="16200000" scaled="1"/>
                <a:tileRect/>
              </a:gra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E481A7F9-A00B-B216-C7AF-4792AA83D83A}"/>
              </a:ext>
            </a:extLst>
          </p:cNvPr>
          <p:cNvGrpSpPr/>
          <p:nvPr/>
        </p:nvGrpSpPr>
        <p:grpSpPr>
          <a:xfrm>
            <a:off x="2684636" y="1101627"/>
            <a:ext cx="3945782" cy="631337"/>
            <a:chOff x="1888790" y="2180305"/>
            <a:chExt cx="3945782" cy="631337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4BFCC39B-783B-0EF0-C9C4-5EC7BCA4684A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83D84940-5269-4A1C-E535-498588B67D56}"/>
                </a:ext>
              </a:extLst>
            </p:cNvPr>
            <p:cNvSpPr txBox="1"/>
            <p:nvPr/>
          </p:nvSpPr>
          <p:spPr>
            <a:xfrm>
              <a:off x="1899269" y="2406504"/>
              <a:ext cx="3935303" cy="40513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>
                <a:lnSpc>
                  <a:spcPct val="100000"/>
                </a:lnSpc>
              </a:pPr>
              <a:r>
                <a:rPr lang="zh-CN" altLang="en-US" sz="10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046FE317-DCA0-C4D2-DB09-5772D4AB24F6}"/>
              </a:ext>
            </a:extLst>
          </p:cNvPr>
          <p:cNvGrpSpPr/>
          <p:nvPr/>
        </p:nvGrpSpPr>
        <p:grpSpPr>
          <a:xfrm>
            <a:off x="2684636" y="2069449"/>
            <a:ext cx="3945782" cy="631337"/>
            <a:chOff x="1888790" y="2180305"/>
            <a:chExt cx="3945782" cy="631337"/>
          </a:xfrm>
        </p:grpSpPr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265F1A66-9175-970D-E7F8-D161F5FCCC0D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B2E5B18E-112F-2EBD-2128-3B8D2C0E227F}"/>
                </a:ext>
              </a:extLst>
            </p:cNvPr>
            <p:cNvSpPr txBox="1"/>
            <p:nvPr/>
          </p:nvSpPr>
          <p:spPr>
            <a:xfrm>
              <a:off x="1899269" y="2406504"/>
              <a:ext cx="3935303" cy="40513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>
                <a:lnSpc>
                  <a:spcPct val="100000"/>
                </a:lnSpc>
              </a:pPr>
              <a:r>
                <a:rPr lang="zh-CN" altLang="en-US" sz="10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08777C0E-FCA5-E305-B15B-203DC2EF657A}"/>
              </a:ext>
            </a:extLst>
          </p:cNvPr>
          <p:cNvGrpSpPr/>
          <p:nvPr/>
        </p:nvGrpSpPr>
        <p:grpSpPr>
          <a:xfrm>
            <a:off x="2684636" y="3055113"/>
            <a:ext cx="3945782" cy="631337"/>
            <a:chOff x="1888790" y="2180305"/>
            <a:chExt cx="3945782" cy="631337"/>
          </a:xfrm>
        </p:grpSpPr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7B6B3267-98B7-16D7-E17A-09721C78BA12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7711158B-46CF-461D-C799-E52BBB55B3C1}"/>
                </a:ext>
              </a:extLst>
            </p:cNvPr>
            <p:cNvSpPr txBox="1"/>
            <p:nvPr/>
          </p:nvSpPr>
          <p:spPr>
            <a:xfrm>
              <a:off x="1899269" y="2406504"/>
              <a:ext cx="3935303" cy="40513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>
                <a:lnSpc>
                  <a:spcPct val="100000"/>
                </a:lnSpc>
              </a:pPr>
              <a:r>
                <a:rPr lang="zh-CN" altLang="en-US" sz="10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6CF08F0C-15C9-0A39-C2B0-7946E2DB4C48}"/>
              </a:ext>
            </a:extLst>
          </p:cNvPr>
          <p:cNvGrpSpPr/>
          <p:nvPr/>
        </p:nvGrpSpPr>
        <p:grpSpPr>
          <a:xfrm>
            <a:off x="2684636" y="4021155"/>
            <a:ext cx="3945782" cy="631337"/>
            <a:chOff x="1888790" y="2180305"/>
            <a:chExt cx="3945782" cy="631337"/>
          </a:xfrm>
        </p:grpSpPr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2CE58068-A90F-1C57-A1F4-CEDD882888E9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C666B0E8-1A85-6509-8941-7DBE05DADE96}"/>
                </a:ext>
              </a:extLst>
            </p:cNvPr>
            <p:cNvSpPr txBox="1"/>
            <p:nvPr/>
          </p:nvSpPr>
          <p:spPr>
            <a:xfrm>
              <a:off x="1899269" y="2406504"/>
              <a:ext cx="3935303" cy="40513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>
                <a:lnSpc>
                  <a:spcPct val="100000"/>
                </a:lnSpc>
              </a:pPr>
              <a:r>
                <a:rPr lang="zh-CN" altLang="en-US" sz="10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4701470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04/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明年计划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8629CE4C-3C8C-0322-C731-0581E95A63A4}"/>
              </a:ext>
            </a:extLst>
          </p:cNvPr>
          <p:cNvGrpSpPr/>
          <p:nvPr/>
        </p:nvGrpSpPr>
        <p:grpSpPr>
          <a:xfrm rot="5400000">
            <a:off x="574388" y="1280707"/>
            <a:ext cx="875453" cy="863901"/>
            <a:chOff x="2943139" y="1973998"/>
            <a:chExt cx="1592459" cy="1571446"/>
          </a:xfrm>
        </p:grpSpPr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986BD432-18E6-36FF-A72A-E3F6B7F27395}"/>
                </a:ext>
              </a:extLst>
            </p:cNvPr>
            <p:cNvSpPr/>
            <p:nvPr/>
          </p:nvSpPr>
          <p:spPr>
            <a:xfrm rot="2700908">
              <a:off x="2953646" y="1963491"/>
              <a:ext cx="1571446" cy="1592459"/>
            </a:xfrm>
            <a:custGeom>
              <a:avLst/>
              <a:gdLst>
                <a:gd name="connsiteX0" fmla="*/ 0 w 1324101"/>
                <a:gd name="connsiteY0" fmla="*/ 662051 h 1324101"/>
                <a:gd name="connsiteX1" fmla="*/ 662051 w 1324101"/>
                <a:gd name="connsiteY1" fmla="*/ 0 h 1324101"/>
                <a:gd name="connsiteX2" fmla="*/ 1324101 w 1324101"/>
                <a:gd name="connsiteY2" fmla="*/ 0 h 1324101"/>
                <a:gd name="connsiteX3" fmla="*/ 1324101 w 1324101"/>
                <a:gd name="connsiteY3" fmla="*/ 662051 h 1324101"/>
                <a:gd name="connsiteX4" fmla="*/ 662050 w 1324101"/>
                <a:gd name="connsiteY4" fmla="*/ 1324102 h 1324101"/>
                <a:gd name="connsiteX5" fmla="*/ -1 w 1324101"/>
                <a:gd name="connsiteY5" fmla="*/ 662051 h 1324101"/>
                <a:gd name="connsiteX6" fmla="*/ 0 w 1324101"/>
                <a:gd name="connsiteY6" fmla="*/ 662051 h 13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4101" h="1324101">
                  <a:moveTo>
                    <a:pt x="0" y="662051"/>
                  </a:moveTo>
                  <a:cubicBezTo>
                    <a:pt x="0" y="296410"/>
                    <a:pt x="296410" y="0"/>
                    <a:pt x="662051" y="0"/>
                  </a:cubicBezTo>
                  <a:lnTo>
                    <a:pt x="1324101" y="0"/>
                  </a:lnTo>
                  <a:lnTo>
                    <a:pt x="1324101" y="662051"/>
                  </a:lnTo>
                  <a:cubicBezTo>
                    <a:pt x="1324101" y="1027692"/>
                    <a:pt x="1027691" y="1324102"/>
                    <a:pt x="662050" y="1324102"/>
                  </a:cubicBezTo>
                  <a:cubicBezTo>
                    <a:pt x="296409" y="1324102"/>
                    <a:pt x="-1" y="1027692"/>
                    <a:pt x="-1" y="662051"/>
                  </a:cubicBezTo>
                  <a:lnTo>
                    <a:pt x="0" y="662051"/>
                  </a:lnTo>
                  <a:close/>
                </a:path>
              </a:pathLst>
            </a:custGeom>
            <a:gradFill>
              <a:gsLst>
                <a:gs pos="61000">
                  <a:srgbClr val="FFF0AE"/>
                </a:gs>
                <a:gs pos="340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0"/>
            </a:gra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d-ID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2" name="Oval 51">
              <a:extLst>
                <a:ext uri="{FF2B5EF4-FFF2-40B4-BE49-F238E27FC236}">
                  <a16:creationId xmlns:a16="http://schemas.microsoft.com/office/drawing/2014/main" id="{454C6266-F76F-9A62-5FD3-EFDFAD2C2F5F}"/>
                </a:ext>
              </a:extLst>
            </p:cNvPr>
            <p:cNvSpPr/>
            <p:nvPr/>
          </p:nvSpPr>
          <p:spPr>
            <a:xfrm>
              <a:off x="3258339" y="2285286"/>
              <a:ext cx="969653" cy="956370"/>
            </a:xfrm>
            <a:prstGeom prst="ellipse">
              <a:avLst/>
            </a:prstGeom>
            <a:solidFill>
              <a:srgbClr val="222222"/>
            </a:soli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585" tIns="36293" rIns="72585" bIns="36293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BCAA7D63-5E07-5E78-A8F2-F5FCB674DA6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34045" y="2435583"/>
              <a:ext cx="434039" cy="625252"/>
              <a:chOff x="1797050" y="5657850"/>
              <a:chExt cx="422275" cy="615950"/>
            </a:xfrm>
            <a:solidFill>
              <a:schemeClr val="bg1"/>
            </a:solidFill>
          </p:grpSpPr>
          <p:sp>
            <p:nvSpPr>
              <p:cNvPr id="14" name="Oval 114">
                <a:extLst>
                  <a:ext uri="{FF2B5EF4-FFF2-40B4-BE49-F238E27FC236}">
                    <a16:creationId xmlns:a16="http://schemas.microsoft.com/office/drawing/2014/main" id="{F9891693-CBCA-E051-C0B2-668693E2D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5832475"/>
                <a:ext cx="38100" cy="381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5" name="Oval 115">
                <a:extLst>
                  <a:ext uri="{FF2B5EF4-FFF2-40B4-BE49-F238E27FC236}">
                    <a16:creationId xmlns:a16="http://schemas.microsoft.com/office/drawing/2014/main" id="{F8C20C2F-9F00-951A-1822-FDFE1B1C1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6062663"/>
                <a:ext cx="38100" cy="381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6" name="Oval 116">
                <a:extLst>
                  <a:ext uri="{FF2B5EF4-FFF2-40B4-BE49-F238E27FC236}">
                    <a16:creationId xmlns:a16="http://schemas.microsoft.com/office/drawing/2014/main" id="{E0FC2240-498C-03B7-21F5-F339CC312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4200" y="5946775"/>
                <a:ext cx="38100" cy="381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7" name="Oval 117">
                <a:extLst>
                  <a:ext uri="{FF2B5EF4-FFF2-40B4-BE49-F238E27FC236}">
                    <a16:creationId xmlns:a16="http://schemas.microsoft.com/office/drawing/2014/main" id="{9BA6824E-B417-881F-A58E-DD58398E7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388" y="5946775"/>
                <a:ext cx="38100" cy="381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8" name="Freeform 118">
                <a:extLst>
                  <a:ext uri="{FF2B5EF4-FFF2-40B4-BE49-F238E27FC236}">
                    <a16:creationId xmlns:a16="http://schemas.microsoft.com/office/drawing/2014/main" id="{75DCCFBC-4519-9D33-AAAE-7A9043540050}"/>
                  </a:ext>
                </a:extLst>
              </p:cNvPr>
              <p:cNvSpPr/>
              <p:nvPr/>
            </p:nvSpPr>
            <p:spPr bwMode="auto">
              <a:xfrm>
                <a:off x="1887538" y="6024563"/>
                <a:ext cx="38100" cy="42862"/>
              </a:xfrm>
              <a:custGeom>
                <a:avLst/>
                <a:gdLst>
                  <a:gd name="T0" fmla="*/ 1 w 8"/>
                  <a:gd name="T1" fmla="*/ 2 h 9"/>
                  <a:gd name="T2" fmla="*/ 1 w 8"/>
                  <a:gd name="T3" fmla="*/ 7 h 9"/>
                  <a:gd name="T4" fmla="*/ 7 w 8"/>
                  <a:gd name="T5" fmla="*/ 7 h 9"/>
                  <a:gd name="T6" fmla="*/ 7 w 8"/>
                  <a:gd name="T7" fmla="*/ 2 h 9"/>
                  <a:gd name="T8" fmla="*/ 1 w 8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0" y="3"/>
                      <a:pt x="0" y="6"/>
                      <a:pt x="1" y="7"/>
                    </a:cubicBezTo>
                    <a:cubicBezTo>
                      <a:pt x="3" y="9"/>
                      <a:pt x="5" y="9"/>
                      <a:pt x="7" y="7"/>
                    </a:cubicBezTo>
                    <a:cubicBezTo>
                      <a:pt x="8" y="6"/>
                      <a:pt x="8" y="3"/>
                      <a:pt x="7" y="2"/>
                    </a:cubicBezTo>
                    <a:cubicBezTo>
                      <a:pt x="5" y="0"/>
                      <a:pt x="3" y="0"/>
                      <a:pt x="1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9" name="Freeform 119">
                <a:extLst>
                  <a:ext uri="{FF2B5EF4-FFF2-40B4-BE49-F238E27FC236}">
                    <a16:creationId xmlns:a16="http://schemas.microsoft.com/office/drawing/2014/main" id="{CA2A731A-5F23-0753-1396-E8D79C995097}"/>
                  </a:ext>
                </a:extLst>
              </p:cNvPr>
              <p:cNvSpPr/>
              <p:nvPr/>
            </p:nvSpPr>
            <p:spPr bwMode="auto">
              <a:xfrm>
                <a:off x="1887538" y="5861050"/>
                <a:ext cx="38100" cy="42862"/>
              </a:xfrm>
              <a:custGeom>
                <a:avLst/>
                <a:gdLst>
                  <a:gd name="T0" fmla="*/ 1 w 8"/>
                  <a:gd name="T1" fmla="*/ 2 h 9"/>
                  <a:gd name="T2" fmla="*/ 1 w 8"/>
                  <a:gd name="T3" fmla="*/ 7 h 9"/>
                  <a:gd name="T4" fmla="*/ 7 w 8"/>
                  <a:gd name="T5" fmla="*/ 7 h 9"/>
                  <a:gd name="T6" fmla="*/ 7 w 8"/>
                  <a:gd name="T7" fmla="*/ 2 h 9"/>
                  <a:gd name="T8" fmla="*/ 1 w 8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0" y="3"/>
                      <a:pt x="0" y="6"/>
                      <a:pt x="1" y="7"/>
                    </a:cubicBezTo>
                    <a:cubicBezTo>
                      <a:pt x="3" y="9"/>
                      <a:pt x="5" y="9"/>
                      <a:pt x="7" y="7"/>
                    </a:cubicBezTo>
                    <a:cubicBezTo>
                      <a:pt x="8" y="6"/>
                      <a:pt x="8" y="3"/>
                      <a:pt x="7" y="2"/>
                    </a:cubicBezTo>
                    <a:cubicBezTo>
                      <a:pt x="5" y="0"/>
                      <a:pt x="3" y="0"/>
                      <a:pt x="1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0" name="Freeform 120">
                <a:extLst>
                  <a:ext uri="{FF2B5EF4-FFF2-40B4-BE49-F238E27FC236}">
                    <a16:creationId xmlns:a16="http://schemas.microsoft.com/office/drawing/2014/main" id="{F9F22FB4-EB20-CB5F-DCFB-C6A3C1F22D83}"/>
                  </a:ext>
                </a:extLst>
              </p:cNvPr>
              <p:cNvSpPr/>
              <p:nvPr/>
            </p:nvSpPr>
            <p:spPr bwMode="auto">
              <a:xfrm>
                <a:off x="2051050" y="6024563"/>
                <a:ext cx="38100" cy="42862"/>
              </a:xfrm>
              <a:custGeom>
                <a:avLst/>
                <a:gdLst>
                  <a:gd name="T0" fmla="*/ 1 w 8"/>
                  <a:gd name="T1" fmla="*/ 2 h 9"/>
                  <a:gd name="T2" fmla="*/ 1 w 8"/>
                  <a:gd name="T3" fmla="*/ 7 h 9"/>
                  <a:gd name="T4" fmla="*/ 7 w 8"/>
                  <a:gd name="T5" fmla="*/ 7 h 9"/>
                  <a:gd name="T6" fmla="*/ 7 w 8"/>
                  <a:gd name="T7" fmla="*/ 2 h 9"/>
                  <a:gd name="T8" fmla="*/ 1 w 8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0" y="3"/>
                      <a:pt x="0" y="6"/>
                      <a:pt x="1" y="7"/>
                    </a:cubicBezTo>
                    <a:cubicBezTo>
                      <a:pt x="3" y="9"/>
                      <a:pt x="5" y="9"/>
                      <a:pt x="7" y="7"/>
                    </a:cubicBezTo>
                    <a:cubicBezTo>
                      <a:pt x="8" y="6"/>
                      <a:pt x="8" y="3"/>
                      <a:pt x="7" y="2"/>
                    </a:cubicBezTo>
                    <a:cubicBezTo>
                      <a:pt x="5" y="0"/>
                      <a:pt x="3" y="0"/>
                      <a:pt x="1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1" name="Freeform 121">
                <a:extLst>
                  <a:ext uri="{FF2B5EF4-FFF2-40B4-BE49-F238E27FC236}">
                    <a16:creationId xmlns:a16="http://schemas.microsoft.com/office/drawing/2014/main" id="{506B9CBB-4680-2FC5-AC16-CE73B44269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97050" y="5657850"/>
                <a:ext cx="422275" cy="615950"/>
              </a:xfrm>
              <a:custGeom>
                <a:avLst/>
                <a:gdLst>
                  <a:gd name="T0" fmla="*/ 80 w 88"/>
                  <a:gd name="T1" fmla="*/ 56 h 128"/>
                  <a:gd name="T2" fmla="*/ 79 w 88"/>
                  <a:gd name="T3" fmla="*/ 56 h 128"/>
                  <a:gd name="T4" fmla="*/ 70 w 88"/>
                  <a:gd name="T5" fmla="*/ 37 h 128"/>
                  <a:gd name="T6" fmla="*/ 64 w 88"/>
                  <a:gd name="T7" fmla="*/ 6 h 128"/>
                  <a:gd name="T8" fmla="*/ 56 w 88"/>
                  <a:gd name="T9" fmla="*/ 0 h 128"/>
                  <a:gd name="T10" fmla="*/ 24 w 88"/>
                  <a:gd name="T11" fmla="*/ 0 h 128"/>
                  <a:gd name="T12" fmla="*/ 17 w 88"/>
                  <a:gd name="T13" fmla="*/ 6 h 128"/>
                  <a:gd name="T14" fmla="*/ 11 w 88"/>
                  <a:gd name="T15" fmla="*/ 36 h 128"/>
                  <a:gd name="T16" fmla="*/ 0 w 88"/>
                  <a:gd name="T17" fmla="*/ 64 h 128"/>
                  <a:gd name="T18" fmla="*/ 10 w 88"/>
                  <a:gd name="T19" fmla="*/ 90 h 128"/>
                  <a:gd name="T20" fmla="*/ 16 w 88"/>
                  <a:gd name="T21" fmla="*/ 121 h 128"/>
                  <a:gd name="T22" fmla="*/ 24 w 88"/>
                  <a:gd name="T23" fmla="*/ 128 h 128"/>
                  <a:gd name="T24" fmla="*/ 56 w 88"/>
                  <a:gd name="T25" fmla="*/ 128 h 128"/>
                  <a:gd name="T26" fmla="*/ 64 w 88"/>
                  <a:gd name="T27" fmla="*/ 121 h 128"/>
                  <a:gd name="T28" fmla="*/ 70 w 88"/>
                  <a:gd name="T29" fmla="*/ 90 h 128"/>
                  <a:gd name="T30" fmla="*/ 79 w 88"/>
                  <a:gd name="T31" fmla="*/ 71 h 128"/>
                  <a:gd name="T32" fmla="*/ 80 w 88"/>
                  <a:gd name="T33" fmla="*/ 72 h 128"/>
                  <a:gd name="T34" fmla="*/ 88 w 88"/>
                  <a:gd name="T35" fmla="*/ 64 h 128"/>
                  <a:gd name="T36" fmla="*/ 80 w 88"/>
                  <a:gd name="T37" fmla="*/ 56 h 128"/>
                  <a:gd name="T38" fmla="*/ 24 w 88"/>
                  <a:gd name="T39" fmla="*/ 8 h 128"/>
                  <a:gd name="T40" fmla="*/ 56 w 88"/>
                  <a:gd name="T41" fmla="*/ 8 h 128"/>
                  <a:gd name="T42" fmla="*/ 60 w 88"/>
                  <a:gd name="T43" fmla="*/ 29 h 128"/>
                  <a:gd name="T44" fmla="*/ 40 w 88"/>
                  <a:gd name="T45" fmla="*/ 24 h 128"/>
                  <a:gd name="T46" fmla="*/ 20 w 88"/>
                  <a:gd name="T47" fmla="*/ 29 h 128"/>
                  <a:gd name="T48" fmla="*/ 24 w 88"/>
                  <a:gd name="T49" fmla="*/ 8 h 128"/>
                  <a:gd name="T50" fmla="*/ 56 w 88"/>
                  <a:gd name="T51" fmla="*/ 120 h 128"/>
                  <a:gd name="T52" fmla="*/ 24 w 88"/>
                  <a:gd name="T53" fmla="*/ 120 h 128"/>
                  <a:gd name="T54" fmla="*/ 20 w 88"/>
                  <a:gd name="T55" fmla="*/ 98 h 128"/>
                  <a:gd name="T56" fmla="*/ 40 w 88"/>
                  <a:gd name="T57" fmla="*/ 104 h 128"/>
                  <a:gd name="T58" fmla="*/ 60 w 88"/>
                  <a:gd name="T59" fmla="*/ 98 h 128"/>
                  <a:gd name="T60" fmla="*/ 56 w 88"/>
                  <a:gd name="T61" fmla="*/ 120 h 128"/>
                  <a:gd name="T62" fmla="*/ 40 w 88"/>
                  <a:gd name="T63" fmla="*/ 96 h 128"/>
                  <a:gd name="T64" fmla="*/ 8 w 88"/>
                  <a:gd name="T65" fmla="*/ 64 h 128"/>
                  <a:gd name="T66" fmla="*/ 40 w 88"/>
                  <a:gd name="T67" fmla="*/ 32 h 128"/>
                  <a:gd name="T68" fmla="*/ 72 w 88"/>
                  <a:gd name="T69" fmla="*/ 64 h 128"/>
                  <a:gd name="T70" fmla="*/ 40 w 88"/>
                  <a:gd name="T71" fmla="*/ 9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8" h="128">
                    <a:moveTo>
                      <a:pt x="80" y="56"/>
                    </a:moveTo>
                    <a:cubicBezTo>
                      <a:pt x="80" y="56"/>
                      <a:pt x="79" y="56"/>
                      <a:pt x="79" y="56"/>
                    </a:cubicBezTo>
                    <a:cubicBezTo>
                      <a:pt x="78" y="49"/>
                      <a:pt x="75" y="43"/>
                      <a:pt x="70" y="37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2"/>
                      <a:pt x="60" y="0"/>
                      <a:pt x="56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0"/>
                      <a:pt x="17" y="2"/>
                      <a:pt x="17" y="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4" y="43"/>
                      <a:pt x="0" y="53"/>
                      <a:pt x="0" y="64"/>
                    </a:cubicBezTo>
                    <a:cubicBezTo>
                      <a:pt x="0" y="74"/>
                      <a:pt x="4" y="83"/>
                      <a:pt x="10" y="90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7" y="125"/>
                      <a:pt x="20" y="128"/>
                      <a:pt x="24" y="128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60" y="128"/>
                      <a:pt x="63" y="125"/>
                      <a:pt x="64" y="121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4" y="85"/>
                      <a:pt x="78" y="79"/>
                      <a:pt x="79" y="71"/>
                    </a:cubicBezTo>
                    <a:cubicBezTo>
                      <a:pt x="79" y="71"/>
                      <a:pt x="80" y="72"/>
                      <a:pt x="80" y="72"/>
                    </a:cubicBezTo>
                    <a:cubicBezTo>
                      <a:pt x="84" y="72"/>
                      <a:pt x="88" y="68"/>
                      <a:pt x="88" y="64"/>
                    </a:cubicBezTo>
                    <a:cubicBezTo>
                      <a:pt x="88" y="59"/>
                      <a:pt x="84" y="56"/>
                      <a:pt x="80" y="56"/>
                    </a:cubicBezTo>
                    <a:moveTo>
                      <a:pt x="24" y="8"/>
                    </a:moveTo>
                    <a:cubicBezTo>
                      <a:pt x="56" y="8"/>
                      <a:pt x="56" y="8"/>
                      <a:pt x="56" y="8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5" y="26"/>
                      <a:pt x="48" y="24"/>
                      <a:pt x="40" y="24"/>
                    </a:cubicBezTo>
                    <a:cubicBezTo>
                      <a:pt x="33" y="24"/>
                      <a:pt x="26" y="26"/>
                      <a:pt x="20" y="29"/>
                    </a:cubicBezTo>
                    <a:lnTo>
                      <a:pt x="24" y="8"/>
                    </a:lnTo>
                    <a:close/>
                    <a:moveTo>
                      <a:pt x="56" y="120"/>
                    </a:moveTo>
                    <a:cubicBezTo>
                      <a:pt x="24" y="120"/>
                      <a:pt x="24" y="120"/>
                      <a:pt x="24" y="120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6" y="101"/>
                      <a:pt x="33" y="104"/>
                      <a:pt x="40" y="104"/>
                    </a:cubicBezTo>
                    <a:cubicBezTo>
                      <a:pt x="47" y="104"/>
                      <a:pt x="54" y="101"/>
                      <a:pt x="60" y="98"/>
                    </a:cubicBezTo>
                    <a:lnTo>
                      <a:pt x="56" y="120"/>
                    </a:lnTo>
                    <a:close/>
                    <a:moveTo>
                      <a:pt x="40" y="96"/>
                    </a:moveTo>
                    <a:cubicBezTo>
                      <a:pt x="22" y="96"/>
                      <a:pt x="8" y="81"/>
                      <a:pt x="8" y="64"/>
                    </a:cubicBezTo>
                    <a:cubicBezTo>
                      <a:pt x="8" y="46"/>
                      <a:pt x="22" y="32"/>
                      <a:pt x="40" y="32"/>
                    </a:cubicBezTo>
                    <a:cubicBezTo>
                      <a:pt x="58" y="32"/>
                      <a:pt x="72" y="46"/>
                      <a:pt x="72" y="64"/>
                    </a:cubicBezTo>
                    <a:cubicBezTo>
                      <a:pt x="72" y="81"/>
                      <a:pt x="58" y="96"/>
                      <a:pt x="40" y="96"/>
                    </a:cubicBezTo>
                  </a:path>
                </a:pathLst>
              </a:custGeom>
              <a:gradFill>
                <a:gsLst>
                  <a:gs pos="61000">
                    <a:srgbClr val="FFF0AE"/>
                  </a:gs>
                  <a:gs pos="340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0"/>
              </a:gradFill>
              <a:ln w="222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2" name="Freeform 122">
                <a:extLst>
                  <a:ext uri="{FF2B5EF4-FFF2-40B4-BE49-F238E27FC236}">
                    <a16:creationId xmlns:a16="http://schemas.microsoft.com/office/drawing/2014/main" id="{54A164F0-7A91-9D9E-7B6C-1C27CAFD71C2}"/>
                  </a:ext>
                </a:extLst>
              </p:cNvPr>
              <p:cNvSpPr/>
              <p:nvPr/>
            </p:nvSpPr>
            <p:spPr bwMode="auto">
              <a:xfrm>
                <a:off x="1970088" y="5865813"/>
                <a:ext cx="114300" cy="119062"/>
              </a:xfrm>
              <a:custGeom>
                <a:avLst/>
                <a:gdLst>
                  <a:gd name="T0" fmla="*/ 24 w 24"/>
                  <a:gd name="T1" fmla="*/ 1 h 25"/>
                  <a:gd name="T2" fmla="*/ 22 w 24"/>
                  <a:gd name="T3" fmla="*/ 1 h 25"/>
                  <a:gd name="T4" fmla="*/ 1 w 24"/>
                  <a:gd name="T5" fmla="*/ 18 h 25"/>
                  <a:gd name="T6" fmla="*/ 0 w 24"/>
                  <a:gd name="T7" fmla="*/ 21 h 25"/>
                  <a:gd name="T8" fmla="*/ 1 w 24"/>
                  <a:gd name="T9" fmla="*/ 23 h 25"/>
                  <a:gd name="T10" fmla="*/ 4 w 24"/>
                  <a:gd name="T11" fmla="*/ 25 h 25"/>
                  <a:gd name="T12" fmla="*/ 7 w 24"/>
                  <a:gd name="T13" fmla="*/ 23 h 25"/>
                  <a:gd name="T14" fmla="*/ 14 w 24"/>
                  <a:gd name="T15" fmla="*/ 15 h 25"/>
                  <a:gd name="T16" fmla="*/ 24 w 24"/>
                  <a:gd name="T17" fmla="*/ 3 h 25"/>
                  <a:gd name="T18" fmla="*/ 24 w 24"/>
                  <a:gd name="T19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5">
                    <a:moveTo>
                      <a:pt x="24" y="1"/>
                    </a:moveTo>
                    <a:cubicBezTo>
                      <a:pt x="23" y="0"/>
                      <a:pt x="23" y="0"/>
                      <a:pt x="22" y="1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2" y="24"/>
                      <a:pt x="3" y="25"/>
                      <a:pt x="4" y="25"/>
                    </a:cubicBezTo>
                    <a:cubicBezTo>
                      <a:pt x="5" y="25"/>
                      <a:pt x="6" y="24"/>
                      <a:pt x="7" y="23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1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</p:grpSp>
      <p:cxnSp>
        <p:nvCxnSpPr>
          <p:cNvPr id="33" name="肘形连接符 46">
            <a:extLst>
              <a:ext uri="{FF2B5EF4-FFF2-40B4-BE49-F238E27FC236}">
                <a16:creationId xmlns:a16="http://schemas.microsoft.com/office/drawing/2014/main" id="{8D8AED44-EA82-10CC-A459-681B3EF4344E}"/>
              </a:ext>
            </a:extLst>
          </p:cNvPr>
          <p:cNvCxnSpPr/>
          <p:nvPr/>
        </p:nvCxnSpPr>
        <p:spPr>
          <a:xfrm rot="16200000" flipH="1">
            <a:off x="1001624" y="2347913"/>
            <a:ext cx="493498" cy="468804"/>
          </a:xfrm>
          <a:prstGeom prst="curvedConnector3">
            <a:avLst>
              <a:gd name="adj1" fmla="val 63047"/>
            </a:avLst>
          </a:prstGeom>
          <a:gradFill>
            <a:gsLst>
              <a:gs pos="0">
                <a:schemeClr val="accent1">
                  <a:lumMod val="5000"/>
                  <a:lumOff val="95000"/>
                  <a:alpha val="4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 w="19050">
            <a:gradFill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id="{754F994F-9D4B-A489-7EC9-5210BFE4A4C8}"/>
              </a:ext>
            </a:extLst>
          </p:cNvPr>
          <p:cNvCxnSpPr>
            <a:cxnSpLocks/>
          </p:cNvCxnSpPr>
          <p:nvPr/>
        </p:nvCxnSpPr>
        <p:spPr>
          <a:xfrm flipH="1" flipV="1">
            <a:off x="768350" y="2844353"/>
            <a:ext cx="8064500" cy="20802"/>
          </a:xfrm>
          <a:prstGeom prst="line">
            <a:avLst/>
          </a:prstGeom>
          <a:gradFill>
            <a:gsLst>
              <a:gs pos="0">
                <a:schemeClr val="accent1">
                  <a:lumMod val="5000"/>
                  <a:lumOff val="95000"/>
                  <a:alpha val="4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 w="76200" cap="rnd">
            <a:solidFill>
              <a:srgbClr val="BB9F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椭圆 41">
            <a:extLst>
              <a:ext uri="{FF2B5EF4-FFF2-40B4-BE49-F238E27FC236}">
                <a16:creationId xmlns:a16="http://schemas.microsoft.com/office/drawing/2014/main" id="{32701B4F-4A70-CDC2-E4D8-688019964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711" y="2776208"/>
            <a:ext cx="180128" cy="177894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127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5" name="Freeform 13">
            <a:extLst>
              <a:ext uri="{FF2B5EF4-FFF2-40B4-BE49-F238E27FC236}">
                <a16:creationId xmlns:a16="http://schemas.microsoft.com/office/drawing/2014/main" id="{D5C55A7F-B0B0-4CDA-CA4F-4C5174B070FA}"/>
              </a:ext>
            </a:extLst>
          </p:cNvPr>
          <p:cNvSpPr/>
          <p:nvPr/>
        </p:nvSpPr>
        <p:spPr>
          <a:xfrm rot="8100908">
            <a:off x="3630976" y="1274931"/>
            <a:ext cx="863901" cy="875453"/>
          </a:xfrm>
          <a:custGeom>
            <a:avLst/>
            <a:gdLst>
              <a:gd name="connsiteX0" fmla="*/ 0 w 1324101"/>
              <a:gd name="connsiteY0" fmla="*/ 662051 h 1324101"/>
              <a:gd name="connsiteX1" fmla="*/ 662051 w 1324101"/>
              <a:gd name="connsiteY1" fmla="*/ 0 h 1324101"/>
              <a:gd name="connsiteX2" fmla="*/ 1324101 w 1324101"/>
              <a:gd name="connsiteY2" fmla="*/ 0 h 1324101"/>
              <a:gd name="connsiteX3" fmla="*/ 1324101 w 1324101"/>
              <a:gd name="connsiteY3" fmla="*/ 662051 h 1324101"/>
              <a:gd name="connsiteX4" fmla="*/ 662050 w 1324101"/>
              <a:gd name="connsiteY4" fmla="*/ 1324102 h 1324101"/>
              <a:gd name="connsiteX5" fmla="*/ -1 w 1324101"/>
              <a:gd name="connsiteY5" fmla="*/ 662051 h 1324101"/>
              <a:gd name="connsiteX6" fmla="*/ 0 w 1324101"/>
              <a:gd name="connsiteY6" fmla="*/ 662051 h 1324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4101" h="1324101">
                <a:moveTo>
                  <a:pt x="0" y="662051"/>
                </a:moveTo>
                <a:cubicBezTo>
                  <a:pt x="0" y="296410"/>
                  <a:pt x="296410" y="0"/>
                  <a:pt x="662051" y="0"/>
                </a:cubicBezTo>
                <a:lnTo>
                  <a:pt x="1324101" y="0"/>
                </a:lnTo>
                <a:lnTo>
                  <a:pt x="1324101" y="662051"/>
                </a:lnTo>
                <a:cubicBezTo>
                  <a:pt x="1324101" y="1027692"/>
                  <a:pt x="1027691" y="1324102"/>
                  <a:pt x="662050" y="1324102"/>
                </a:cubicBezTo>
                <a:cubicBezTo>
                  <a:pt x="296409" y="1324102"/>
                  <a:pt x="-1" y="1027692"/>
                  <a:pt x="-1" y="662051"/>
                </a:cubicBezTo>
                <a:lnTo>
                  <a:pt x="0" y="662051"/>
                </a:ln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6" name="Oval 51">
            <a:extLst>
              <a:ext uri="{FF2B5EF4-FFF2-40B4-BE49-F238E27FC236}">
                <a16:creationId xmlns:a16="http://schemas.microsoft.com/office/drawing/2014/main" id="{F7CB28DA-5964-6907-1F6F-B0CFFDED003E}"/>
              </a:ext>
            </a:extLst>
          </p:cNvPr>
          <p:cNvSpPr/>
          <p:nvPr/>
        </p:nvSpPr>
        <p:spPr>
          <a:xfrm rot="5400000">
            <a:off x="3794329" y="1451861"/>
            <a:ext cx="533066" cy="525764"/>
          </a:xfrm>
          <a:prstGeom prst="ellipse">
            <a:avLst/>
          </a:prstGeom>
          <a:solidFill>
            <a:srgbClr val="222222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cxnSp>
        <p:nvCxnSpPr>
          <p:cNvPr id="57" name="肘形连接符 46">
            <a:extLst>
              <a:ext uri="{FF2B5EF4-FFF2-40B4-BE49-F238E27FC236}">
                <a16:creationId xmlns:a16="http://schemas.microsoft.com/office/drawing/2014/main" id="{090BF7C0-1301-5A68-A201-5AF193FB1BF6}"/>
              </a:ext>
            </a:extLst>
          </p:cNvPr>
          <p:cNvCxnSpPr/>
          <p:nvPr/>
        </p:nvCxnSpPr>
        <p:spPr>
          <a:xfrm rot="16200000" flipH="1">
            <a:off x="4052436" y="2347913"/>
            <a:ext cx="493498" cy="468804"/>
          </a:xfrm>
          <a:prstGeom prst="curvedConnector3">
            <a:avLst>
              <a:gd name="adj1" fmla="val 63047"/>
            </a:avLst>
          </a:prstGeom>
          <a:gradFill>
            <a:gsLst>
              <a:gs pos="0">
                <a:schemeClr val="accent1">
                  <a:lumMod val="5000"/>
                  <a:lumOff val="95000"/>
                  <a:alpha val="4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 w="19050">
            <a:gradFill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椭圆 57">
            <a:extLst>
              <a:ext uri="{FF2B5EF4-FFF2-40B4-BE49-F238E27FC236}">
                <a16:creationId xmlns:a16="http://schemas.microsoft.com/office/drawing/2014/main" id="{10D9D373-A5B3-6153-29EA-D32EFF1DD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3523" y="2776208"/>
            <a:ext cx="180128" cy="177894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127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60" name="Freeform 13">
            <a:extLst>
              <a:ext uri="{FF2B5EF4-FFF2-40B4-BE49-F238E27FC236}">
                <a16:creationId xmlns:a16="http://schemas.microsoft.com/office/drawing/2014/main" id="{AF9921E4-ADD9-7638-73D8-4874654BE6A2}"/>
              </a:ext>
            </a:extLst>
          </p:cNvPr>
          <p:cNvSpPr/>
          <p:nvPr/>
        </p:nvSpPr>
        <p:spPr>
          <a:xfrm rot="8100908">
            <a:off x="6681788" y="1274931"/>
            <a:ext cx="863901" cy="875453"/>
          </a:xfrm>
          <a:custGeom>
            <a:avLst/>
            <a:gdLst>
              <a:gd name="connsiteX0" fmla="*/ 0 w 1324101"/>
              <a:gd name="connsiteY0" fmla="*/ 662051 h 1324101"/>
              <a:gd name="connsiteX1" fmla="*/ 662051 w 1324101"/>
              <a:gd name="connsiteY1" fmla="*/ 0 h 1324101"/>
              <a:gd name="connsiteX2" fmla="*/ 1324101 w 1324101"/>
              <a:gd name="connsiteY2" fmla="*/ 0 h 1324101"/>
              <a:gd name="connsiteX3" fmla="*/ 1324101 w 1324101"/>
              <a:gd name="connsiteY3" fmla="*/ 662051 h 1324101"/>
              <a:gd name="connsiteX4" fmla="*/ 662050 w 1324101"/>
              <a:gd name="connsiteY4" fmla="*/ 1324102 h 1324101"/>
              <a:gd name="connsiteX5" fmla="*/ -1 w 1324101"/>
              <a:gd name="connsiteY5" fmla="*/ 662051 h 1324101"/>
              <a:gd name="connsiteX6" fmla="*/ 0 w 1324101"/>
              <a:gd name="connsiteY6" fmla="*/ 662051 h 1324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4101" h="1324101">
                <a:moveTo>
                  <a:pt x="0" y="662051"/>
                </a:moveTo>
                <a:cubicBezTo>
                  <a:pt x="0" y="296410"/>
                  <a:pt x="296410" y="0"/>
                  <a:pt x="662051" y="0"/>
                </a:cubicBezTo>
                <a:lnTo>
                  <a:pt x="1324101" y="0"/>
                </a:lnTo>
                <a:lnTo>
                  <a:pt x="1324101" y="662051"/>
                </a:lnTo>
                <a:cubicBezTo>
                  <a:pt x="1324101" y="1027692"/>
                  <a:pt x="1027691" y="1324102"/>
                  <a:pt x="662050" y="1324102"/>
                </a:cubicBezTo>
                <a:cubicBezTo>
                  <a:pt x="296409" y="1324102"/>
                  <a:pt x="-1" y="1027692"/>
                  <a:pt x="-1" y="662051"/>
                </a:cubicBezTo>
                <a:lnTo>
                  <a:pt x="0" y="662051"/>
                </a:ln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61" name="Oval 51">
            <a:extLst>
              <a:ext uri="{FF2B5EF4-FFF2-40B4-BE49-F238E27FC236}">
                <a16:creationId xmlns:a16="http://schemas.microsoft.com/office/drawing/2014/main" id="{337B93EF-487C-26EB-6BC6-4C5B69C6342B}"/>
              </a:ext>
            </a:extLst>
          </p:cNvPr>
          <p:cNvSpPr/>
          <p:nvPr/>
        </p:nvSpPr>
        <p:spPr>
          <a:xfrm rot="5400000">
            <a:off x="6845141" y="1451861"/>
            <a:ext cx="533066" cy="525764"/>
          </a:xfrm>
          <a:prstGeom prst="ellipse">
            <a:avLst/>
          </a:prstGeom>
          <a:solidFill>
            <a:srgbClr val="222222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cxnSp>
        <p:nvCxnSpPr>
          <p:cNvPr id="72" name="肘形连接符 46">
            <a:extLst>
              <a:ext uri="{FF2B5EF4-FFF2-40B4-BE49-F238E27FC236}">
                <a16:creationId xmlns:a16="http://schemas.microsoft.com/office/drawing/2014/main" id="{394D0843-D195-1C01-2BDF-C8D8F24C0093}"/>
              </a:ext>
            </a:extLst>
          </p:cNvPr>
          <p:cNvCxnSpPr/>
          <p:nvPr/>
        </p:nvCxnSpPr>
        <p:spPr>
          <a:xfrm rot="16200000" flipH="1">
            <a:off x="7103249" y="2347913"/>
            <a:ext cx="493498" cy="468804"/>
          </a:xfrm>
          <a:prstGeom prst="curvedConnector3">
            <a:avLst>
              <a:gd name="adj1" fmla="val 63047"/>
            </a:avLst>
          </a:prstGeom>
          <a:gradFill>
            <a:gsLst>
              <a:gs pos="0">
                <a:schemeClr val="accent1">
                  <a:lumMod val="5000"/>
                  <a:lumOff val="95000"/>
                  <a:alpha val="4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 w="19050">
            <a:gradFill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椭圆 72">
            <a:extLst>
              <a:ext uri="{FF2B5EF4-FFF2-40B4-BE49-F238E27FC236}">
                <a16:creationId xmlns:a16="http://schemas.microsoft.com/office/drawing/2014/main" id="{6CF5BEEB-57B5-EE8E-3CBC-D6553D5E5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335" y="2776208"/>
            <a:ext cx="180128" cy="177894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127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74" name="椭圆 73">
            <a:extLst>
              <a:ext uri="{FF2B5EF4-FFF2-40B4-BE49-F238E27FC236}">
                <a16:creationId xmlns:a16="http://schemas.microsoft.com/office/drawing/2014/main" id="{EFA418AA-B549-46D5-2FF7-515FDDD32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5030" y="2776208"/>
            <a:ext cx="180128" cy="177894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127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75" name="椭圆 74">
            <a:extLst>
              <a:ext uri="{FF2B5EF4-FFF2-40B4-BE49-F238E27FC236}">
                <a16:creationId xmlns:a16="http://schemas.microsoft.com/office/drawing/2014/main" id="{44D47EF3-5B65-4211-44AB-BE1C15BC3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43" y="2776208"/>
            <a:ext cx="180128" cy="177894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127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cxnSp>
        <p:nvCxnSpPr>
          <p:cNvPr id="76" name="肘形连接符 46">
            <a:extLst>
              <a:ext uri="{FF2B5EF4-FFF2-40B4-BE49-F238E27FC236}">
                <a16:creationId xmlns:a16="http://schemas.microsoft.com/office/drawing/2014/main" id="{E5664020-69D8-2614-21FA-E533A086BD1A}"/>
              </a:ext>
            </a:extLst>
          </p:cNvPr>
          <p:cNvCxnSpPr/>
          <p:nvPr/>
        </p:nvCxnSpPr>
        <p:spPr>
          <a:xfrm rot="16200000" flipH="1">
            <a:off x="2994465" y="2966449"/>
            <a:ext cx="493498" cy="468804"/>
          </a:xfrm>
          <a:prstGeom prst="curvedConnector3">
            <a:avLst>
              <a:gd name="adj1" fmla="val 63047"/>
            </a:avLst>
          </a:prstGeom>
          <a:gradFill>
            <a:gsLst>
              <a:gs pos="0">
                <a:schemeClr val="accent1">
                  <a:lumMod val="5000"/>
                  <a:lumOff val="95000"/>
                  <a:alpha val="4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 w="19050">
            <a:gradFill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肘形连接符 46">
            <a:extLst>
              <a:ext uri="{FF2B5EF4-FFF2-40B4-BE49-F238E27FC236}">
                <a16:creationId xmlns:a16="http://schemas.microsoft.com/office/drawing/2014/main" id="{4EE4F702-855A-D2DE-457A-615D468584A4}"/>
              </a:ext>
            </a:extLst>
          </p:cNvPr>
          <p:cNvCxnSpPr/>
          <p:nvPr/>
        </p:nvCxnSpPr>
        <p:spPr>
          <a:xfrm rot="16200000" flipH="1">
            <a:off x="6033990" y="2966449"/>
            <a:ext cx="493498" cy="468804"/>
          </a:xfrm>
          <a:prstGeom prst="curvedConnector3">
            <a:avLst>
              <a:gd name="adj1" fmla="val 63047"/>
            </a:avLst>
          </a:prstGeom>
          <a:gradFill>
            <a:gsLst>
              <a:gs pos="0">
                <a:schemeClr val="accent1">
                  <a:lumMod val="5000"/>
                  <a:lumOff val="95000"/>
                  <a:alpha val="4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 w="19050">
            <a:gradFill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Freeform 13">
            <a:extLst>
              <a:ext uri="{FF2B5EF4-FFF2-40B4-BE49-F238E27FC236}">
                <a16:creationId xmlns:a16="http://schemas.microsoft.com/office/drawing/2014/main" id="{BA7A7337-7699-D70F-F722-82AA9D33D438}"/>
              </a:ext>
            </a:extLst>
          </p:cNvPr>
          <p:cNvSpPr/>
          <p:nvPr/>
        </p:nvSpPr>
        <p:spPr>
          <a:xfrm rot="18900908">
            <a:off x="3043668" y="3605989"/>
            <a:ext cx="863901" cy="875453"/>
          </a:xfrm>
          <a:custGeom>
            <a:avLst/>
            <a:gdLst>
              <a:gd name="connsiteX0" fmla="*/ 0 w 1324101"/>
              <a:gd name="connsiteY0" fmla="*/ 662051 h 1324101"/>
              <a:gd name="connsiteX1" fmla="*/ 662051 w 1324101"/>
              <a:gd name="connsiteY1" fmla="*/ 0 h 1324101"/>
              <a:gd name="connsiteX2" fmla="*/ 1324101 w 1324101"/>
              <a:gd name="connsiteY2" fmla="*/ 0 h 1324101"/>
              <a:gd name="connsiteX3" fmla="*/ 1324101 w 1324101"/>
              <a:gd name="connsiteY3" fmla="*/ 662051 h 1324101"/>
              <a:gd name="connsiteX4" fmla="*/ 662050 w 1324101"/>
              <a:gd name="connsiteY4" fmla="*/ 1324102 h 1324101"/>
              <a:gd name="connsiteX5" fmla="*/ -1 w 1324101"/>
              <a:gd name="connsiteY5" fmla="*/ 662051 h 1324101"/>
              <a:gd name="connsiteX6" fmla="*/ 0 w 1324101"/>
              <a:gd name="connsiteY6" fmla="*/ 662051 h 1324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4101" h="1324101">
                <a:moveTo>
                  <a:pt x="0" y="662051"/>
                </a:moveTo>
                <a:cubicBezTo>
                  <a:pt x="0" y="296410"/>
                  <a:pt x="296410" y="0"/>
                  <a:pt x="662051" y="0"/>
                </a:cubicBezTo>
                <a:lnTo>
                  <a:pt x="1324101" y="0"/>
                </a:lnTo>
                <a:lnTo>
                  <a:pt x="1324101" y="662051"/>
                </a:lnTo>
                <a:cubicBezTo>
                  <a:pt x="1324101" y="1027692"/>
                  <a:pt x="1027691" y="1324102"/>
                  <a:pt x="662050" y="1324102"/>
                </a:cubicBezTo>
                <a:cubicBezTo>
                  <a:pt x="296409" y="1324102"/>
                  <a:pt x="-1" y="1027692"/>
                  <a:pt x="-1" y="662051"/>
                </a:cubicBezTo>
                <a:lnTo>
                  <a:pt x="0" y="662051"/>
                </a:ln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80" name="Oval 51">
            <a:extLst>
              <a:ext uri="{FF2B5EF4-FFF2-40B4-BE49-F238E27FC236}">
                <a16:creationId xmlns:a16="http://schemas.microsoft.com/office/drawing/2014/main" id="{EC747DF8-828E-5C7F-1C70-51003B484AD0}"/>
              </a:ext>
            </a:extLst>
          </p:cNvPr>
          <p:cNvSpPr/>
          <p:nvPr/>
        </p:nvSpPr>
        <p:spPr>
          <a:xfrm rot="16200000">
            <a:off x="3211144" y="3778744"/>
            <a:ext cx="533066" cy="525764"/>
          </a:xfrm>
          <a:prstGeom prst="ellipse">
            <a:avLst/>
          </a:prstGeom>
          <a:solidFill>
            <a:srgbClr val="222222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2" name="Freeform 13">
            <a:extLst>
              <a:ext uri="{FF2B5EF4-FFF2-40B4-BE49-F238E27FC236}">
                <a16:creationId xmlns:a16="http://schemas.microsoft.com/office/drawing/2014/main" id="{FCBC9D16-2AA7-F1B1-85AD-9C238532C5F5}"/>
              </a:ext>
            </a:extLst>
          </p:cNvPr>
          <p:cNvSpPr/>
          <p:nvPr/>
        </p:nvSpPr>
        <p:spPr>
          <a:xfrm rot="18900908">
            <a:off x="6084299" y="3605989"/>
            <a:ext cx="863901" cy="875453"/>
          </a:xfrm>
          <a:custGeom>
            <a:avLst/>
            <a:gdLst>
              <a:gd name="connsiteX0" fmla="*/ 0 w 1324101"/>
              <a:gd name="connsiteY0" fmla="*/ 662051 h 1324101"/>
              <a:gd name="connsiteX1" fmla="*/ 662051 w 1324101"/>
              <a:gd name="connsiteY1" fmla="*/ 0 h 1324101"/>
              <a:gd name="connsiteX2" fmla="*/ 1324101 w 1324101"/>
              <a:gd name="connsiteY2" fmla="*/ 0 h 1324101"/>
              <a:gd name="connsiteX3" fmla="*/ 1324101 w 1324101"/>
              <a:gd name="connsiteY3" fmla="*/ 662051 h 1324101"/>
              <a:gd name="connsiteX4" fmla="*/ 662050 w 1324101"/>
              <a:gd name="connsiteY4" fmla="*/ 1324102 h 1324101"/>
              <a:gd name="connsiteX5" fmla="*/ -1 w 1324101"/>
              <a:gd name="connsiteY5" fmla="*/ 662051 h 1324101"/>
              <a:gd name="connsiteX6" fmla="*/ 0 w 1324101"/>
              <a:gd name="connsiteY6" fmla="*/ 662051 h 1324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4101" h="1324101">
                <a:moveTo>
                  <a:pt x="0" y="662051"/>
                </a:moveTo>
                <a:cubicBezTo>
                  <a:pt x="0" y="296410"/>
                  <a:pt x="296410" y="0"/>
                  <a:pt x="662051" y="0"/>
                </a:cubicBezTo>
                <a:lnTo>
                  <a:pt x="1324101" y="0"/>
                </a:lnTo>
                <a:lnTo>
                  <a:pt x="1324101" y="662051"/>
                </a:lnTo>
                <a:cubicBezTo>
                  <a:pt x="1324101" y="1027692"/>
                  <a:pt x="1027691" y="1324102"/>
                  <a:pt x="662050" y="1324102"/>
                </a:cubicBezTo>
                <a:cubicBezTo>
                  <a:pt x="296409" y="1324102"/>
                  <a:pt x="-1" y="1027692"/>
                  <a:pt x="-1" y="662051"/>
                </a:cubicBezTo>
                <a:lnTo>
                  <a:pt x="0" y="662051"/>
                </a:ln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3" name="Oval 51">
            <a:extLst>
              <a:ext uri="{FF2B5EF4-FFF2-40B4-BE49-F238E27FC236}">
                <a16:creationId xmlns:a16="http://schemas.microsoft.com/office/drawing/2014/main" id="{1A0EF6B4-CAA7-2EEB-E358-8575800D02BE}"/>
              </a:ext>
            </a:extLst>
          </p:cNvPr>
          <p:cNvSpPr/>
          <p:nvPr/>
        </p:nvSpPr>
        <p:spPr>
          <a:xfrm rot="16200000">
            <a:off x="6251775" y="3778744"/>
            <a:ext cx="533066" cy="525764"/>
          </a:xfrm>
          <a:prstGeom prst="ellipse">
            <a:avLst/>
          </a:prstGeom>
          <a:solidFill>
            <a:srgbClr val="222222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d-ID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04" name="Freeform 266">
            <a:extLst>
              <a:ext uri="{FF2B5EF4-FFF2-40B4-BE49-F238E27FC236}">
                <a16:creationId xmlns:a16="http://schemas.microsoft.com/office/drawing/2014/main" id="{0223BCC3-1EF5-B3C4-B547-907B564A8218}"/>
              </a:ext>
            </a:extLst>
          </p:cNvPr>
          <p:cNvSpPr>
            <a:spLocks noEditPoints="1"/>
          </p:cNvSpPr>
          <p:nvPr/>
        </p:nvSpPr>
        <p:spPr bwMode="auto">
          <a:xfrm>
            <a:off x="3335113" y="3878828"/>
            <a:ext cx="281008" cy="304399"/>
          </a:xfrm>
          <a:custGeom>
            <a:avLst/>
            <a:gdLst>
              <a:gd name="T0" fmla="*/ 222582 w 183"/>
              <a:gd name="T1" fmla="*/ 79178 h 200"/>
              <a:gd name="T2" fmla="*/ 129241 w 183"/>
              <a:gd name="T3" fmla="*/ 39589 h 200"/>
              <a:gd name="T4" fmla="*/ 0 w 183"/>
              <a:gd name="T5" fmla="*/ 172753 h 200"/>
              <a:gd name="T6" fmla="*/ 32310 w 183"/>
              <a:gd name="T7" fmla="*/ 262728 h 200"/>
              <a:gd name="T8" fmla="*/ 222582 w 183"/>
              <a:gd name="T9" fmla="*/ 79178 h 200"/>
              <a:gd name="T10" fmla="*/ 527735 w 183"/>
              <a:gd name="T11" fmla="*/ 39589 h 200"/>
              <a:gd name="T12" fmla="*/ 427214 w 183"/>
              <a:gd name="T13" fmla="*/ 82777 h 200"/>
              <a:gd name="T14" fmla="*/ 610306 w 183"/>
              <a:gd name="T15" fmla="*/ 273525 h 200"/>
              <a:gd name="T16" fmla="*/ 656976 w 183"/>
              <a:gd name="T17" fmla="*/ 172753 h 200"/>
              <a:gd name="T18" fmla="*/ 527735 w 183"/>
              <a:gd name="T19" fmla="*/ 39589 h 200"/>
              <a:gd name="T20" fmla="*/ 606716 w 183"/>
              <a:gd name="T21" fmla="*/ 370699 h 200"/>
              <a:gd name="T22" fmla="*/ 344643 w 183"/>
              <a:gd name="T23" fmla="*/ 82777 h 200"/>
              <a:gd name="T24" fmla="*/ 344643 w 183"/>
              <a:gd name="T25" fmla="*/ 21594 h 200"/>
              <a:gd name="T26" fmla="*/ 351823 w 183"/>
              <a:gd name="T27" fmla="*/ 21594 h 200"/>
              <a:gd name="T28" fmla="*/ 366183 w 183"/>
              <a:gd name="T29" fmla="*/ 10797 h 200"/>
              <a:gd name="T30" fmla="*/ 351823 w 183"/>
              <a:gd name="T31" fmla="*/ 0 h 200"/>
              <a:gd name="T32" fmla="*/ 290793 w 183"/>
              <a:gd name="T33" fmla="*/ 0 h 200"/>
              <a:gd name="T34" fmla="*/ 280023 w 183"/>
              <a:gd name="T35" fmla="*/ 10797 h 200"/>
              <a:gd name="T36" fmla="*/ 290793 w 183"/>
              <a:gd name="T37" fmla="*/ 21594 h 200"/>
              <a:gd name="T38" fmla="*/ 301563 w 183"/>
              <a:gd name="T39" fmla="*/ 21594 h 200"/>
              <a:gd name="T40" fmla="*/ 301563 w 183"/>
              <a:gd name="T41" fmla="*/ 82777 h 200"/>
              <a:gd name="T42" fmla="*/ 32310 w 183"/>
              <a:gd name="T43" fmla="*/ 370699 h 200"/>
              <a:gd name="T44" fmla="*/ 136421 w 183"/>
              <a:gd name="T45" fmla="*/ 590238 h 200"/>
              <a:gd name="T46" fmla="*/ 104111 w 183"/>
              <a:gd name="T47" fmla="*/ 683813 h 200"/>
              <a:gd name="T48" fmla="*/ 118471 w 183"/>
              <a:gd name="T49" fmla="*/ 712605 h 200"/>
              <a:gd name="T50" fmla="*/ 125651 w 183"/>
              <a:gd name="T51" fmla="*/ 716204 h 200"/>
              <a:gd name="T52" fmla="*/ 154371 w 183"/>
              <a:gd name="T53" fmla="*/ 705407 h 200"/>
              <a:gd name="T54" fmla="*/ 190272 w 183"/>
              <a:gd name="T55" fmla="*/ 626229 h 200"/>
              <a:gd name="T56" fmla="*/ 319513 w 183"/>
              <a:gd name="T57" fmla="*/ 658620 h 200"/>
              <a:gd name="T58" fmla="*/ 448754 w 183"/>
              <a:gd name="T59" fmla="*/ 626229 h 200"/>
              <a:gd name="T60" fmla="*/ 488244 w 183"/>
              <a:gd name="T61" fmla="*/ 705407 h 200"/>
              <a:gd name="T62" fmla="*/ 516965 w 183"/>
              <a:gd name="T63" fmla="*/ 716204 h 200"/>
              <a:gd name="T64" fmla="*/ 524145 w 183"/>
              <a:gd name="T65" fmla="*/ 712605 h 200"/>
              <a:gd name="T66" fmla="*/ 534915 w 183"/>
              <a:gd name="T67" fmla="*/ 683813 h 200"/>
              <a:gd name="T68" fmla="*/ 506195 w 183"/>
              <a:gd name="T69" fmla="*/ 590238 h 200"/>
              <a:gd name="T70" fmla="*/ 606716 w 183"/>
              <a:gd name="T71" fmla="*/ 370699 h 200"/>
              <a:gd name="T72" fmla="*/ 319513 w 183"/>
              <a:gd name="T73" fmla="*/ 601036 h 200"/>
              <a:gd name="T74" fmla="*/ 89751 w 183"/>
              <a:gd name="T75" fmla="*/ 370699 h 200"/>
              <a:gd name="T76" fmla="*/ 319513 w 183"/>
              <a:gd name="T77" fmla="*/ 140362 h 200"/>
              <a:gd name="T78" fmla="*/ 549275 w 183"/>
              <a:gd name="T79" fmla="*/ 370699 h 200"/>
              <a:gd name="T80" fmla="*/ 319513 w 183"/>
              <a:gd name="T81" fmla="*/ 601036 h 200"/>
              <a:gd name="T82" fmla="*/ 348233 w 183"/>
              <a:gd name="T83" fmla="*/ 399491 h 200"/>
              <a:gd name="T84" fmla="*/ 359003 w 183"/>
              <a:gd name="T85" fmla="*/ 370699 h 200"/>
              <a:gd name="T86" fmla="*/ 326693 w 183"/>
              <a:gd name="T87" fmla="*/ 331109 h 200"/>
              <a:gd name="T88" fmla="*/ 326693 w 183"/>
              <a:gd name="T89" fmla="*/ 197946 h 200"/>
              <a:gd name="T90" fmla="*/ 319513 w 183"/>
              <a:gd name="T91" fmla="*/ 190748 h 200"/>
              <a:gd name="T92" fmla="*/ 312333 w 183"/>
              <a:gd name="T93" fmla="*/ 197946 h 200"/>
              <a:gd name="T94" fmla="*/ 312333 w 183"/>
              <a:gd name="T95" fmla="*/ 331109 h 200"/>
              <a:gd name="T96" fmla="*/ 280023 w 183"/>
              <a:gd name="T97" fmla="*/ 370699 h 200"/>
              <a:gd name="T98" fmla="*/ 319513 w 183"/>
              <a:gd name="T99" fmla="*/ 410288 h 200"/>
              <a:gd name="T100" fmla="*/ 333873 w 183"/>
              <a:gd name="T101" fmla="*/ 406689 h 200"/>
              <a:gd name="T102" fmla="*/ 373363 w 183"/>
              <a:gd name="T103" fmla="*/ 471471 h 200"/>
              <a:gd name="T104" fmla="*/ 384134 w 183"/>
              <a:gd name="T105" fmla="*/ 475070 h 200"/>
              <a:gd name="T106" fmla="*/ 387724 w 183"/>
              <a:gd name="T107" fmla="*/ 464273 h 200"/>
              <a:gd name="T108" fmla="*/ 348233 w 183"/>
              <a:gd name="T109" fmla="*/ 399491 h 20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83" h="200">
                <a:moveTo>
                  <a:pt x="62" y="22"/>
                </a:moveTo>
                <a:cubicBezTo>
                  <a:pt x="56" y="15"/>
                  <a:pt x="46" y="11"/>
                  <a:pt x="36" y="11"/>
                </a:cubicBezTo>
                <a:cubicBezTo>
                  <a:pt x="16" y="11"/>
                  <a:pt x="0" y="28"/>
                  <a:pt x="0" y="48"/>
                </a:cubicBezTo>
                <a:cubicBezTo>
                  <a:pt x="0" y="57"/>
                  <a:pt x="3" y="66"/>
                  <a:pt x="9" y="73"/>
                </a:cubicBezTo>
                <a:cubicBezTo>
                  <a:pt x="18" y="49"/>
                  <a:pt x="38" y="30"/>
                  <a:pt x="62" y="22"/>
                </a:cubicBezTo>
                <a:close/>
                <a:moveTo>
                  <a:pt x="147" y="11"/>
                </a:moveTo>
                <a:cubicBezTo>
                  <a:pt x="136" y="11"/>
                  <a:pt x="126" y="16"/>
                  <a:pt x="119" y="23"/>
                </a:cubicBezTo>
                <a:cubicBezTo>
                  <a:pt x="143" y="32"/>
                  <a:pt x="162" y="52"/>
                  <a:pt x="170" y="76"/>
                </a:cubicBezTo>
                <a:cubicBezTo>
                  <a:pt x="178" y="69"/>
                  <a:pt x="183" y="59"/>
                  <a:pt x="183" y="48"/>
                </a:cubicBezTo>
                <a:cubicBezTo>
                  <a:pt x="183" y="28"/>
                  <a:pt x="167" y="11"/>
                  <a:pt x="147" y="11"/>
                </a:cubicBezTo>
                <a:close/>
                <a:moveTo>
                  <a:pt x="169" y="103"/>
                </a:moveTo>
                <a:cubicBezTo>
                  <a:pt x="169" y="61"/>
                  <a:pt x="137" y="26"/>
                  <a:pt x="96" y="23"/>
                </a:cubicBezTo>
                <a:cubicBezTo>
                  <a:pt x="96" y="6"/>
                  <a:pt x="96" y="6"/>
                  <a:pt x="96" y="6"/>
                </a:cubicBezTo>
                <a:cubicBezTo>
                  <a:pt x="98" y="6"/>
                  <a:pt x="98" y="6"/>
                  <a:pt x="98" y="6"/>
                </a:cubicBezTo>
                <a:cubicBezTo>
                  <a:pt x="100" y="6"/>
                  <a:pt x="102" y="5"/>
                  <a:pt x="102" y="3"/>
                </a:cubicBezTo>
                <a:cubicBezTo>
                  <a:pt x="102" y="1"/>
                  <a:pt x="100" y="0"/>
                  <a:pt x="98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0" y="0"/>
                  <a:pt x="78" y="1"/>
                  <a:pt x="78" y="3"/>
                </a:cubicBezTo>
                <a:cubicBezTo>
                  <a:pt x="78" y="5"/>
                  <a:pt x="80" y="6"/>
                  <a:pt x="81" y="6"/>
                </a:cubicBezTo>
                <a:cubicBezTo>
                  <a:pt x="84" y="6"/>
                  <a:pt x="84" y="6"/>
                  <a:pt x="84" y="6"/>
                </a:cubicBezTo>
                <a:cubicBezTo>
                  <a:pt x="84" y="23"/>
                  <a:pt x="84" y="23"/>
                  <a:pt x="84" y="23"/>
                </a:cubicBezTo>
                <a:cubicBezTo>
                  <a:pt x="42" y="25"/>
                  <a:pt x="9" y="60"/>
                  <a:pt x="9" y="103"/>
                </a:cubicBezTo>
                <a:cubicBezTo>
                  <a:pt x="9" y="127"/>
                  <a:pt x="20" y="150"/>
                  <a:pt x="38" y="164"/>
                </a:cubicBezTo>
                <a:cubicBezTo>
                  <a:pt x="29" y="190"/>
                  <a:pt x="29" y="190"/>
                  <a:pt x="29" y="190"/>
                </a:cubicBezTo>
                <a:cubicBezTo>
                  <a:pt x="28" y="194"/>
                  <a:pt x="30" y="197"/>
                  <a:pt x="33" y="198"/>
                </a:cubicBezTo>
                <a:cubicBezTo>
                  <a:pt x="35" y="199"/>
                  <a:pt x="35" y="199"/>
                  <a:pt x="35" y="199"/>
                </a:cubicBezTo>
                <a:cubicBezTo>
                  <a:pt x="38" y="200"/>
                  <a:pt x="41" y="199"/>
                  <a:pt x="43" y="196"/>
                </a:cubicBezTo>
                <a:cubicBezTo>
                  <a:pt x="53" y="174"/>
                  <a:pt x="53" y="174"/>
                  <a:pt x="53" y="174"/>
                </a:cubicBezTo>
                <a:cubicBezTo>
                  <a:pt x="64" y="180"/>
                  <a:pt x="76" y="183"/>
                  <a:pt x="89" y="183"/>
                </a:cubicBezTo>
                <a:cubicBezTo>
                  <a:pt x="102" y="183"/>
                  <a:pt x="114" y="180"/>
                  <a:pt x="125" y="174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7" y="199"/>
                  <a:pt x="141" y="200"/>
                  <a:pt x="144" y="199"/>
                </a:cubicBezTo>
                <a:cubicBezTo>
                  <a:pt x="146" y="198"/>
                  <a:pt x="146" y="198"/>
                  <a:pt x="146" y="198"/>
                </a:cubicBezTo>
                <a:cubicBezTo>
                  <a:pt x="149" y="197"/>
                  <a:pt x="150" y="194"/>
                  <a:pt x="149" y="190"/>
                </a:cubicBezTo>
                <a:cubicBezTo>
                  <a:pt x="141" y="164"/>
                  <a:pt x="141" y="164"/>
                  <a:pt x="141" y="164"/>
                </a:cubicBezTo>
                <a:cubicBezTo>
                  <a:pt x="158" y="149"/>
                  <a:pt x="169" y="127"/>
                  <a:pt x="169" y="103"/>
                </a:cubicBezTo>
                <a:close/>
                <a:moveTo>
                  <a:pt x="89" y="167"/>
                </a:moveTo>
                <a:cubicBezTo>
                  <a:pt x="54" y="167"/>
                  <a:pt x="25" y="138"/>
                  <a:pt x="25" y="103"/>
                </a:cubicBezTo>
                <a:cubicBezTo>
                  <a:pt x="25" y="67"/>
                  <a:pt x="54" y="39"/>
                  <a:pt x="89" y="39"/>
                </a:cubicBezTo>
                <a:cubicBezTo>
                  <a:pt x="124" y="39"/>
                  <a:pt x="153" y="67"/>
                  <a:pt x="153" y="103"/>
                </a:cubicBezTo>
                <a:cubicBezTo>
                  <a:pt x="153" y="138"/>
                  <a:pt x="124" y="167"/>
                  <a:pt x="89" y="167"/>
                </a:cubicBezTo>
                <a:close/>
                <a:moveTo>
                  <a:pt x="97" y="111"/>
                </a:moveTo>
                <a:cubicBezTo>
                  <a:pt x="99" y="109"/>
                  <a:pt x="100" y="106"/>
                  <a:pt x="100" y="103"/>
                </a:cubicBezTo>
                <a:cubicBezTo>
                  <a:pt x="100" y="97"/>
                  <a:pt x="96" y="93"/>
                  <a:pt x="91" y="92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0" y="53"/>
                  <a:pt x="89" y="53"/>
                </a:cubicBezTo>
                <a:cubicBezTo>
                  <a:pt x="88" y="53"/>
                  <a:pt x="87" y="54"/>
                  <a:pt x="87" y="55"/>
                </a:cubicBezTo>
                <a:cubicBezTo>
                  <a:pt x="87" y="92"/>
                  <a:pt x="87" y="92"/>
                  <a:pt x="87" y="92"/>
                </a:cubicBezTo>
                <a:cubicBezTo>
                  <a:pt x="82" y="93"/>
                  <a:pt x="78" y="97"/>
                  <a:pt x="78" y="103"/>
                </a:cubicBezTo>
                <a:cubicBezTo>
                  <a:pt x="78" y="109"/>
                  <a:pt x="83" y="114"/>
                  <a:pt x="89" y="114"/>
                </a:cubicBezTo>
                <a:cubicBezTo>
                  <a:pt x="90" y="114"/>
                  <a:pt x="92" y="114"/>
                  <a:pt x="93" y="113"/>
                </a:cubicBezTo>
                <a:cubicBezTo>
                  <a:pt x="104" y="131"/>
                  <a:pt x="104" y="131"/>
                  <a:pt x="104" y="131"/>
                </a:cubicBezTo>
                <a:cubicBezTo>
                  <a:pt x="105" y="132"/>
                  <a:pt x="106" y="133"/>
                  <a:pt x="107" y="132"/>
                </a:cubicBezTo>
                <a:cubicBezTo>
                  <a:pt x="108" y="131"/>
                  <a:pt x="109" y="130"/>
                  <a:pt x="108" y="129"/>
                </a:cubicBezTo>
                <a:lnTo>
                  <a:pt x="97" y="111"/>
                </a:ln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05" name="Freeform 25">
            <a:extLst>
              <a:ext uri="{FF2B5EF4-FFF2-40B4-BE49-F238E27FC236}">
                <a16:creationId xmlns:a16="http://schemas.microsoft.com/office/drawing/2014/main" id="{34B1E605-D2FA-FE62-C6AE-631C5E476502}"/>
              </a:ext>
            </a:extLst>
          </p:cNvPr>
          <p:cNvSpPr>
            <a:spLocks noEditPoints="1"/>
          </p:cNvSpPr>
          <p:nvPr/>
        </p:nvSpPr>
        <p:spPr bwMode="auto">
          <a:xfrm>
            <a:off x="6334543" y="3919133"/>
            <a:ext cx="361201" cy="268011"/>
          </a:xfrm>
          <a:custGeom>
            <a:avLst/>
            <a:gdLst>
              <a:gd name="T0" fmla="*/ 737678 w 128"/>
              <a:gd name="T1" fmla="*/ 14087 h 96"/>
              <a:gd name="T2" fmla="*/ 196714 w 128"/>
              <a:gd name="T3" fmla="*/ 0 h 96"/>
              <a:gd name="T4" fmla="*/ 14051 w 128"/>
              <a:gd name="T5" fmla="*/ 162004 h 96"/>
              <a:gd name="T6" fmla="*/ 14051 w 128"/>
              <a:gd name="T7" fmla="*/ 239484 h 96"/>
              <a:gd name="T8" fmla="*/ 449632 w 128"/>
              <a:gd name="T9" fmla="*/ 676191 h 96"/>
              <a:gd name="T10" fmla="*/ 885213 w 128"/>
              <a:gd name="T11" fmla="*/ 239484 h 96"/>
              <a:gd name="T12" fmla="*/ 885213 w 128"/>
              <a:gd name="T13" fmla="*/ 162004 h 96"/>
              <a:gd name="T14" fmla="*/ 386403 w 128"/>
              <a:gd name="T15" fmla="*/ 197222 h 96"/>
              <a:gd name="T16" fmla="*/ 512862 w 128"/>
              <a:gd name="T17" fmla="*/ 197222 h 96"/>
              <a:gd name="T18" fmla="*/ 547989 w 128"/>
              <a:gd name="T19" fmla="*/ 63393 h 96"/>
              <a:gd name="T20" fmla="*/ 533938 w 128"/>
              <a:gd name="T21" fmla="*/ 176091 h 96"/>
              <a:gd name="T22" fmla="*/ 365326 w 128"/>
              <a:gd name="T23" fmla="*/ 176091 h 96"/>
              <a:gd name="T24" fmla="*/ 351275 w 128"/>
              <a:gd name="T25" fmla="*/ 63393 h 96"/>
              <a:gd name="T26" fmla="*/ 365326 w 128"/>
              <a:gd name="T27" fmla="*/ 176091 h 96"/>
              <a:gd name="T28" fmla="*/ 449632 w 128"/>
              <a:gd name="T29" fmla="*/ 577580 h 96"/>
              <a:gd name="T30" fmla="*/ 519887 w 128"/>
              <a:gd name="T31" fmla="*/ 225397 h 96"/>
              <a:gd name="T32" fmla="*/ 688499 w 128"/>
              <a:gd name="T33" fmla="*/ 225397 h 96"/>
              <a:gd name="T34" fmla="*/ 547989 w 128"/>
              <a:gd name="T35" fmla="*/ 225397 h 96"/>
              <a:gd name="T36" fmla="*/ 625270 w 128"/>
              <a:gd name="T37" fmla="*/ 140873 h 96"/>
              <a:gd name="T38" fmla="*/ 555015 w 128"/>
              <a:gd name="T39" fmla="*/ 197222 h 96"/>
              <a:gd name="T40" fmla="*/ 681474 w 128"/>
              <a:gd name="T41" fmla="*/ 56349 h 96"/>
              <a:gd name="T42" fmla="*/ 583117 w 128"/>
              <a:gd name="T43" fmla="*/ 56349 h 96"/>
              <a:gd name="T44" fmla="*/ 386403 w 128"/>
              <a:gd name="T45" fmla="*/ 56349 h 96"/>
              <a:gd name="T46" fmla="*/ 449632 w 128"/>
              <a:gd name="T47" fmla="*/ 105655 h 96"/>
              <a:gd name="T48" fmla="*/ 217791 w 128"/>
              <a:gd name="T49" fmla="*/ 56349 h 96"/>
              <a:gd name="T50" fmla="*/ 273995 w 128"/>
              <a:gd name="T51" fmla="*/ 98611 h 96"/>
              <a:gd name="T52" fmla="*/ 344250 w 128"/>
              <a:gd name="T53" fmla="*/ 197222 h 96"/>
              <a:gd name="T54" fmla="*/ 273995 w 128"/>
              <a:gd name="T55" fmla="*/ 140873 h 96"/>
              <a:gd name="T56" fmla="*/ 421530 w 128"/>
              <a:gd name="T57" fmla="*/ 570536 h 96"/>
              <a:gd name="T58" fmla="*/ 351275 w 128"/>
              <a:gd name="T59" fmla="*/ 225397 h 96"/>
              <a:gd name="T60" fmla="*/ 77281 w 128"/>
              <a:gd name="T61" fmla="*/ 225397 h 96"/>
              <a:gd name="T62" fmla="*/ 358301 w 128"/>
              <a:gd name="T63" fmla="*/ 521231 h 96"/>
              <a:gd name="T64" fmla="*/ 821984 w 128"/>
              <a:gd name="T65" fmla="*/ 225397 h 96"/>
              <a:gd name="T66" fmla="*/ 716601 w 128"/>
              <a:gd name="T67" fmla="*/ 225397 h 96"/>
              <a:gd name="T68" fmla="*/ 646346 w 128"/>
              <a:gd name="T69" fmla="*/ 119742 h 96"/>
              <a:gd name="T70" fmla="*/ 843060 w 128"/>
              <a:gd name="T71" fmla="*/ 197222 h 96"/>
              <a:gd name="T72" fmla="*/ 189689 w 128"/>
              <a:gd name="T73" fmla="*/ 70437 h 96"/>
              <a:gd name="T74" fmla="*/ 175638 w 128"/>
              <a:gd name="T75" fmla="*/ 197222 h 96"/>
              <a:gd name="T76" fmla="*/ 189689 w 128"/>
              <a:gd name="T77" fmla="*/ 70437 h 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96">
                <a:moveTo>
                  <a:pt x="126" y="23"/>
                </a:moveTo>
                <a:cubicBezTo>
                  <a:pt x="105" y="2"/>
                  <a:pt x="105" y="2"/>
                  <a:pt x="105" y="2"/>
                </a:cubicBezTo>
                <a:cubicBezTo>
                  <a:pt x="104" y="1"/>
                  <a:pt x="102" y="0"/>
                  <a:pt x="100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4"/>
                  <a:pt x="0" y="26"/>
                  <a:pt x="0" y="28"/>
                </a:cubicBezTo>
                <a:cubicBezTo>
                  <a:pt x="0" y="30"/>
                  <a:pt x="1" y="32"/>
                  <a:pt x="2" y="34"/>
                </a:cubicBezTo>
                <a:cubicBezTo>
                  <a:pt x="58" y="93"/>
                  <a:pt x="58" y="93"/>
                  <a:pt x="58" y="93"/>
                </a:cubicBezTo>
                <a:cubicBezTo>
                  <a:pt x="60" y="95"/>
                  <a:pt x="62" y="96"/>
                  <a:pt x="64" y="96"/>
                </a:cubicBezTo>
                <a:cubicBezTo>
                  <a:pt x="66" y="96"/>
                  <a:pt x="68" y="95"/>
                  <a:pt x="70" y="93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7" y="32"/>
                  <a:pt x="128" y="30"/>
                  <a:pt x="128" y="28"/>
                </a:cubicBezTo>
                <a:cubicBezTo>
                  <a:pt x="128" y="26"/>
                  <a:pt x="127" y="24"/>
                  <a:pt x="126" y="23"/>
                </a:cubicBezTo>
                <a:moveTo>
                  <a:pt x="73" y="28"/>
                </a:moveTo>
                <a:cubicBezTo>
                  <a:pt x="55" y="28"/>
                  <a:pt x="55" y="28"/>
                  <a:pt x="55" y="28"/>
                </a:cubicBezTo>
                <a:cubicBezTo>
                  <a:pt x="64" y="21"/>
                  <a:pt x="64" y="21"/>
                  <a:pt x="64" y="21"/>
                </a:cubicBezTo>
                <a:lnTo>
                  <a:pt x="73" y="28"/>
                </a:lnTo>
                <a:close/>
                <a:moveTo>
                  <a:pt x="67" y="18"/>
                </a:moveTo>
                <a:cubicBezTo>
                  <a:pt x="78" y="9"/>
                  <a:pt x="78" y="9"/>
                  <a:pt x="78" y="9"/>
                </a:cubicBezTo>
                <a:cubicBezTo>
                  <a:pt x="86" y="17"/>
                  <a:pt x="86" y="17"/>
                  <a:pt x="86" y="17"/>
                </a:cubicBezTo>
                <a:cubicBezTo>
                  <a:pt x="76" y="25"/>
                  <a:pt x="76" y="25"/>
                  <a:pt x="76" y="25"/>
                </a:cubicBezTo>
                <a:lnTo>
                  <a:pt x="67" y="18"/>
                </a:lnTo>
                <a:close/>
                <a:moveTo>
                  <a:pt x="52" y="25"/>
                </a:moveTo>
                <a:cubicBezTo>
                  <a:pt x="42" y="17"/>
                  <a:pt x="42" y="17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61" y="18"/>
                  <a:pt x="61" y="18"/>
                  <a:pt x="61" y="18"/>
                </a:cubicBezTo>
                <a:lnTo>
                  <a:pt x="52" y="25"/>
                </a:lnTo>
                <a:close/>
                <a:moveTo>
                  <a:pt x="74" y="32"/>
                </a:moveTo>
                <a:cubicBezTo>
                  <a:pt x="64" y="82"/>
                  <a:pt x="64" y="82"/>
                  <a:pt x="64" y="82"/>
                </a:cubicBezTo>
                <a:cubicBezTo>
                  <a:pt x="54" y="32"/>
                  <a:pt x="54" y="32"/>
                  <a:pt x="54" y="32"/>
                </a:cubicBezTo>
                <a:lnTo>
                  <a:pt x="74" y="32"/>
                </a:lnTo>
                <a:close/>
                <a:moveTo>
                  <a:pt x="78" y="32"/>
                </a:moveTo>
                <a:cubicBezTo>
                  <a:pt x="98" y="32"/>
                  <a:pt x="98" y="32"/>
                  <a:pt x="98" y="32"/>
                </a:cubicBezTo>
                <a:cubicBezTo>
                  <a:pt x="68" y="81"/>
                  <a:pt x="68" y="81"/>
                  <a:pt x="68" y="81"/>
                </a:cubicBezTo>
                <a:lnTo>
                  <a:pt x="78" y="32"/>
                </a:lnTo>
                <a:close/>
                <a:moveTo>
                  <a:pt x="79" y="28"/>
                </a:moveTo>
                <a:cubicBezTo>
                  <a:pt x="89" y="20"/>
                  <a:pt x="89" y="20"/>
                  <a:pt x="89" y="20"/>
                </a:cubicBezTo>
                <a:cubicBezTo>
                  <a:pt x="97" y="28"/>
                  <a:pt x="97" y="28"/>
                  <a:pt x="97" y="28"/>
                </a:cubicBezTo>
                <a:lnTo>
                  <a:pt x="79" y="28"/>
                </a:lnTo>
                <a:close/>
                <a:moveTo>
                  <a:pt x="83" y="8"/>
                </a:moveTo>
                <a:cubicBezTo>
                  <a:pt x="97" y="8"/>
                  <a:pt x="97" y="8"/>
                  <a:pt x="97" y="8"/>
                </a:cubicBezTo>
                <a:cubicBezTo>
                  <a:pt x="89" y="14"/>
                  <a:pt x="89" y="14"/>
                  <a:pt x="89" y="14"/>
                </a:cubicBezTo>
                <a:lnTo>
                  <a:pt x="83" y="8"/>
                </a:lnTo>
                <a:close/>
                <a:moveTo>
                  <a:pt x="64" y="15"/>
                </a:moveTo>
                <a:cubicBezTo>
                  <a:pt x="55" y="8"/>
                  <a:pt x="55" y="8"/>
                  <a:pt x="55" y="8"/>
                </a:cubicBezTo>
                <a:cubicBezTo>
                  <a:pt x="73" y="8"/>
                  <a:pt x="73" y="8"/>
                  <a:pt x="73" y="8"/>
                </a:cubicBezTo>
                <a:lnTo>
                  <a:pt x="64" y="15"/>
                </a:lnTo>
                <a:close/>
                <a:moveTo>
                  <a:pt x="39" y="14"/>
                </a:moveTo>
                <a:cubicBezTo>
                  <a:pt x="31" y="8"/>
                  <a:pt x="31" y="8"/>
                  <a:pt x="31" y="8"/>
                </a:cubicBezTo>
                <a:cubicBezTo>
                  <a:pt x="45" y="8"/>
                  <a:pt x="45" y="8"/>
                  <a:pt x="45" y="8"/>
                </a:cubicBezTo>
                <a:lnTo>
                  <a:pt x="39" y="14"/>
                </a:lnTo>
                <a:close/>
                <a:moveTo>
                  <a:pt x="39" y="20"/>
                </a:moveTo>
                <a:cubicBezTo>
                  <a:pt x="49" y="28"/>
                  <a:pt x="49" y="28"/>
                  <a:pt x="49" y="28"/>
                </a:cubicBezTo>
                <a:cubicBezTo>
                  <a:pt x="31" y="28"/>
                  <a:pt x="31" y="28"/>
                  <a:pt x="31" y="28"/>
                </a:cubicBezTo>
                <a:lnTo>
                  <a:pt x="39" y="20"/>
                </a:lnTo>
                <a:close/>
                <a:moveTo>
                  <a:pt x="50" y="32"/>
                </a:moveTo>
                <a:cubicBezTo>
                  <a:pt x="60" y="81"/>
                  <a:pt x="60" y="81"/>
                  <a:pt x="60" y="81"/>
                </a:cubicBezTo>
                <a:cubicBezTo>
                  <a:pt x="30" y="32"/>
                  <a:pt x="30" y="32"/>
                  <a:pt x="30" y="32"/>
                </a:cubicBezTo>
                <a:lnTo>
                  <a:pt x="50" y="32"/>
                </a:lnTo>
                <a:close/>
                <a:moveTo>
                  <a:pt x="51" y="74"/>
                </a:moveTo>
                <a:cubicBezTo>
                  <a:pt x="11" y="32"/>
                  <a:pt x="11" y="32"/>
                  <a:pt x="11" y="32"/>
                </a:cubicBezTo>
                <a:cubicBezTo>
                  <a:pt x="26" y="32"/>
                  <a:pt x="26" y="32"/>
                  <a:pt x="26" y="32"/>
                </a:cubicBezTo>
                <a:lnTo>
                  <a:pt x="51" y="74"/>
                </a:lnTo>
                <a:close/>
                <a:moveTo>
                  <a:pt x="102" y="32"/>
                </a:moveTo>
                <a:cubicBezTo>
                  <a:pt x="117" y="32"/>
                  <a:pt x="117" y="32"/>
                  <a:pt x="117" y="32"/>
                </a:cubicBezTo>
                <a:cubicBezTo>
                  <a:pt x="77" y="74"/>
                  <a:pt x="77" y="74"/>
                  <a:pt x="77" y="74"/>
                </a:cubicBezTo>
                <a:lnTo>
                  <a:pt x="102" y="32"/>
                </a:lnTo>
                <a:close/>
                <a:moveTo>
                  <a:pt x="103" y="28"/>
                </a:moveTo>
                <a:cubicBezTo>
                  <a:pt x="92" y="17"/>
                  <a:pt x="92" y="17"/>
                  <a:pt x="92" y="17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20" y="28"/>
                  <a:pt x="120" y="28"/>
                  <a:pt x="120" y="28"/>
                </a:cubicBezTo>
                <a:lnTo>
                  <a:pt x="103" y="28"/>
                </a:lnTo>
                <a:close/>
                <a:moveTo>
                  <a:pt x="27" y="10"/>
                </a:moveTo>
                <a:cubicBezTo>
                  <a:pt x="36" y="17"/>
                  <a:pt x="36" y="17"/>
                  <a:pt x="36" y="17"/>
                </a:cubicBezTo>
                <a:cubicBezTo>
                  <a:pt x="25" y="28"/>
                  <a:pt x="25" y="28"/>
                  <a:pt x="25" y="28"/>
                </a:cubicBezTo>
                <a:cubicBezTo>
                  <a:pt x="8" y="28"/>
                  <a:pt x="8" y="28"/>
                  <a:pt x="8" y="28"/>
                </a:cubicBezTo>
                <a:lnTo>
                  <a:pt x="27" y="10"/>
                </a:ln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106" name="组合 105">
            <a:extLst>
              <a:ext uri="{FF2B5EF4-FFF2-40B4-BE49-F238E27FC236}">
                <a16:creationId xmlns:a16="http://schemas.microsoft.com/office/drawing/2014/main" id="{62F0DE5F-ABAB-3823-84CD-934A716A439D}"/>
              </a:ext>
            </a:extLst>
          </p:cNvPr>
          <p:cNvGrpSpPr/>
          <p:nvPr/>
        </p:nvGrpSpPr>
        <p:grpSpPr>
          <a:xfrm>
            <a:off x="3906046" y="1566650"/>
            <a:ext cx="309632" cy="261812"/>
            <a:chOff x="2162176" y="-104775"/>
            <a:chExt cx="1655763" cy="1417638"/>
          </a:xfrm>
          <a:solidFill>
            <a:schemeClr val="bg1"/>
          </a:solidFill>
        </p:grpSpPr>
        <p:sp>
          <p:nvSpPr>
            <p:cNvPr id="107" name="Freeform 3767">
              <a:extLst>
                <a:ext uri="{FF2B5EF4-FFF2-40B4-BE49-F238E27FC236}">
                  <a16:creationId xmlns:a16="http://schemas.microsoft.com/office/drawing/2014/main" id="{5E7E07D3-7E17-9DE3-94FB-35C9E0CB04C2}"/>
                </a:ext>
              </a:extLst>
            </p:cNvPr>
            <p:cNvSpPr/>
            <p:nvPr/>
          </p:nvSpPr>
          <p:spPr bwMode="auto">
            <a:xfrm>
              <a:off x="2311401" y="104775"/>
              <a:ext cx="1370013" cy="1208088"/>
            </a:xfrm>
            <a:custGeom>
              <a:avLst/>
              <a:gdLst>
                <a:gd name="T0" fmla="*/ 231 w 431"/>
                <a:gd name="T1" fmla="*/ 6 h 380"/>
                <a:gd name="T2" fmla="*/ 190 w 431"/>
                <a:gd name="T3" fmla="*/ 7 h 380"/>
                <a:gd name="T4" fmla="*/ 20 w 431"/>
                <a:gd name="T5" fmla="*/ 106 h 380"/>
                <a:gd name="T6" fmla="*/ 0 w 431"/>
                <a:gd name="T7" fmla="*/ 142 h 380"/>
                <a:gd name="T8" fmla="*/ 0 w 431"/>
                <a:gd name="T9" fmla="*/ 357 h 380"/>
                <a:gd name="T10" fmla="*/ 24 w 431"/>
                <a:gd name="T11" fmla="*/ 380 h 380"/>
                <a:gd name="T12" fmla="*/ 124 w 431"/>
                <a:gd name="T13" fmla="*/ 380 h 380"/>
                <a:gd name="T14" fmla="*/ 148 w 431"/>
                <a:gd name="T15" fmla="*/ 357 h 380"/>
                <a:gd name="T16" fmla="*/ 148 w 431"/>
                <a:gd name="T17" fmla="*/ 258 h 380"/>
                <a:gd name="T18" fmla="*/ 171 w 431"/>
                <a:gd name="T19" fmla="*/ 235 h 380"/>
                <a:gd name="T20" fmla="*/ 260 w 431"/>
                <a:gd name="T21" fmla="*/ 235 h 380"/>
                <a:gd name="T22" fmla="*/ 283 w 431"/>
                <a:gd name="T23" fmla="*/ 258 h 380"/>
                <a:gd name="T24" fmla="*/ 283 w 431"/>
                <a:gd name="T25" fmla="*/ 357 h 380"/>
                <a:gd name="T26" fmla="*/ 307 w 431"/>
                <a:gd name="T27" fmla="*/ 380 h 380"/>
                <a:gd name="T28" fmla="*/ 407 w 431"/>
                <a:gd name="T29" fmla="*/ 380 h 380"/>
                <a:gd name="T30" fmla="*/ 431 w 431"/>
                <a:gd name="T31" fmla="*/ 357 h 380"/>
                <a:gd name="T32" fmla="*/ 431 w 431"/>
                <a:gd name="T33" fmla="*/ 142 h 380"/>
                <a:gd name="T34" fmla="*/ 410 w 431"/>
                <a:gd name="T35" fmla="*/ 107 h 380"/>
                <a:gd name="T36" fmla="*/ 231 w 431"/>
                <a:gd name="T37" fmla="*/ 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1" h="380">
                  <a:moveTo>
                    <a:pt x="231" y="6"/>
                  </a:moveTo>
                  <a:cubicBezTo>
                    <a:pt x="220" y="0"/>
                    <a:pt x="201" y="0"/>
                    <a:pt x="190" y="7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9" y="113"/>
                    <a:pt x="0" y="129"/>
                    <a:pt x="0" y="142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70"/>
                    <a:pt x="10" y="380"/>
                    <a:pt x="24" y="380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37" y="380"/>
                    <a:pt x="148" y="370"/>
                    <a:pt x="148" y="357"/>
                  </a:cubicBezTo>
                  <a:cubicBezTo>
                    <a:pt x="148" y="258"/>
                    <a:pt x="148" y="258"/>
                    <a:pt x="148" y="258"/>
                  </a:cubicBezTo>
                  <a:cubicBezTo>
                    <a:pt x="148" y="245"/>
                    <a:pt x="158" y="235"/>
                    <a:pt x="171" y="235"/>
                  </a:cubicBezTo>
                  <a:cubicBezTo>
                    <a:pt x="260" y="235"/>
                    <a:pt x="260" y="235"/>
                    <a:pt x="260" y="235"/>
                  </a:cubicBezTo>
                  <a:cubicBezTo>
                    <a:pt x="273" y="235"/>
                    <a:pt x="283" y="245"/>
                    <a:pt x="283" y="258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3" y="370"/>
                    <a:pt x="294" y="380"/>
                    <a:pt x="307" y="380"/>
                  </a:cubicBezTo>
                  <a:cubicBezTo>
                    <a:pt x="407" y="380"/>
                    <a:pt x="407" y="380"/>
                    <a:pt x="407" y="380"/>
                  </a:cubicBezTo>
                  <a:cubicBezTo>
                    <a:pt x="420" y="380"/>
                    <a:pt x="431" y="370"/>
                    <a:pt x="431" y="357"/>
                  </a:cubicBezTo>
                  <a:cubicBezTo>
                    <a:pt x="431" y="142"/>
                    <a:pt x="431" y="142"/>
                    <a:pt x="431" y="142"/>
                  </a:cubicBezTo>
                  <a:cubicBezTo>
                    <a:pt x="431" y="129"/>
                    <a:pt x="422" y="113"/>
                    <a:pt x="410" y="107"/>
                  </a:cubicBezTo>
                  <a:lnTo>
                    <a:pt x="231" y="6"/>
                  </a:lnTo>
                  <a:close/>
                </a:path>
              </a:pathLst>
            </a:custGeom>
            <a:gradFill>
              <a:gsLst>
                <a:gs pos="61000">
                  <a:srgbClr val="FFF0AE"/>
                </a:gs>
                <a:gs pos="340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0"/>
            </a:gra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08" name="Freeform 3768">
              <a:extLst>
                <a:ext uri="{FF2B5EF4-FFF2-40B4-BE49-F238E27FC236}">
                  <a16:creationId xmlns:a16="http://schemas.microsoft.com/office/drawing/2014/main" id="{23406729-3EB1-5817-1B90-271C05DDBE82}"/>
                </a:ext>
              </a:extLst>
            </p:cNvPr>
            <p:cNvSpPr/>
            <p:nvPr/>
          </p:nvSpPr>
          <p:spPr bwMode="auto">
            <a:xfrm>
              <a:off x="2162176" y="-104775"/>
              <a:ext cx="1655763" cy="552450"/>
            </a:xfrm>
            <a:custGeom>
              <a:avLst/>
              <a:gdLst>
                <a:gd name="T0" fmla="*/ 516 w 521"/>
                <a:gd name="T1" fmla="*/ 165 h 174"/>
                <a:gd name="T2" fmla="*/ 487 w 521"/>
                <a:gd name="T3" fmla="*/ 167 h 174"/>
                <a:gd name="T4" fmla="*/ 276 w 521"/>
                <a:gd name="T5" fmla="*/ 45 h 174"/>
                <a:gd name="T6" fmla="*/ 235 w 521"/>
                <a:gd name="T7" fmla="*/ 45 h 174"/>
                <a:gd name="T8" fmla="*/ 34 w 521"/>
                <a:gd name="T9" fmla="*/ 167 h 174"/>
                <a:gd name="T10" fmla="*/ 5 w 521"/>
                <a:gd name="T11" fmla="*/ 165 h 174"/>
                <a:gd name="T12" fmla="*/ 16 w 521"/>
                <a:gd name="T13" fmla="*/ 138 h 174"/>
                <a:gd name="T14" fmla="*/ 235 w 521"/>
                <a:gd name="T15" fmla="*/ 7 h 174"/>
                <a:gd name="T16" fmla="*/ 276 w 521"/>
                <a:gd name="T17" fmla="*/ 6 h 174"/>
                <a:gd name="T18" fmla="*/ 504 w 521"/>
                <a:gd name="T19" fmla="*/ 139 h 174"/>
                <a:gd name="T20" fmla="*/ 516 w 521"/>
                <a:gd name="T21" fmla="*/ 16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1" h="174">
                  <a:moveTo>
                    <a:pt x="516" y="165"/>
                  </a:moveTo>
                  <a:cubicBezTo>
                    <a:pt x="512" y="173"/>
                    <a:pt x="499" y="174"/>
                    <a:pt x="487" y="167"/>
                  </a:cubicBezTo>
                  <a:cubicBezTo>
                    <a:pt x="276" y="45"/>
                    <a:pt x="276" y="45"/>
                    <a:pt x="276" y="45"/>
                  </a:cubicBezTo>
                  <a:cubicBezTo>
                    <a:pt x="265" y="38"/>
                    <a:pt x="247" y="38"/>
                    <a:pt x="235" y="45"/>
                  </a:cubicBezTo>
                  <a:cubicBezTo>
                    <a:pt x="34" y="167"/>
                    <a:pt x="34" y="167"/>
                    <a:pt x="34" y="167"/>
                  </a:cubicBezTo>
                  <a:cubicBezTo>
                    <a:pt x="22" y="174"/>
                    <a:pt x="9" y="173"/>
                    <a:pt x="5" y="165"/>
                  </a:cubicBezTo>
                  <a:cubicBezTo>
                    <a:pt x="0" y="157"/>
                    <a:pt x="5" y="145"/>
                    <a:pt x="16" y="138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46" y="0"/>
                    <a:pt x="265" y="0"/>
                    <a:pt x="276" y="6"/>
                  </a:cubicBezTo>
                  <a:cubicBezTo>
                    <a:pt x="504" y="139"/>
                    <a:pt x="504" y="139"/>
                    <a:pt x="504" y="139"/>
                  </a:cubicBezTo>
                  <a:cubicBezTo>
                    <a:pt x="515" y="145"/>
                    <a:pt x="521" y="157"/>
                    <a:pt x="516" y="165"/>
                  </a:cubicBezTo>
                  <a:close/>
                </a:path>
              </a:pathLst>
            </a:custGeom>
            <a:gradFill>
              <a:gsLst>
                <a:gs pos="61000">
                  <a:srgbClr val="FFF0AE"/>
                </a:gs>
                <a:gs pos="340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0"/>
            </a:gra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11" name="图形 109" descr="日程表 纯色填充">
            <a:extLst>
              <a:ext uri="{FF2B5EF4-FFF2-40B4-BE49-F238E27FC236}">
                <a16:creationId xmlns:a16="http://schemas.microsoft.com/office/drawing/2014/main" id="{ABDFE712-0629-B586-A7B4-FBF3E536D12C}"/>
              </a:ext>
            </a:extLst>
          </p:cNvPr>
          <p:cNvGrpSpPr/>
          <p:nvPr/>
        </p:nvGrpSpPr>
        <p:grpSpPr>
          <a:xfrm>
            <a:off x="7000366" y="1576724"/>
            <a:ext cx="261668" cy="261668"/>
            <a:chOff x="7263553" y="1384951"/>
            <a:chExt cx="372416" cy="372416"/>
          </a:xfrm>
          <a:solidFill>
            <a:schemeClr val="bg1"/>
          </a:solidFill>
        </p:grpSpPr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C3A145C3-5DE0-C45D-317F-5D892BC3C04C}"/>
                </a:ext>
              </a:extLst>
            </p:cNvPr>
            <p:cNvSpPr/>
            <p:nvPr/>
          </p:nvSpPr>
          <p:spPr>
            <a:xfrm>
              <a:off x="7329274" y="1384951"/>
              <a:ext cx="32860" cy="65720"/>
            </a:xfrm>
            <a:custGeom>
              <a:avLst/>
              <a:gdLst>
                <a:gd name="connsiteX0" fmla="*/ 16430 w 32860"/>
                <a:gd name="connsiteY0" fmla="*/ 65721 h 65720"/>
                <a:gd name="connsiteX1" fmla="*/ 32860 w 32860"/>
                <a:gd name="connsiteY1" fmla="*/ 49290 h 65720"/>
                <a:gd name="connsiteX2" fmla="*/ 32860 w 32860"/>
                <a:gd name="connsiteY2" fmla="*/ 16430 h 65720"/>
                <a:gd name="connsiteX3" fmla="*/ 16430 w 32860"/>
                <a:gd name="connsiteY3" fmla="*/ 0 h 65720"/>
                <a:gd name="connsiteX4" fmla="*/ 0 w 32860"/>
                <a:gd name="connsiteY4" fmla="*/ 16430 h 65720"/>
                <a:gd name="connsiteX5" fmla="*/ 0 w 32860"/>
                <a:gd name="connsiteY5" fmla="*/ 49290 h 65720"/>
                <a:gd name="connsiteX6" fmla="*/ 16430 w 32860"/>
                <a:gd name="connsiteY6" fmla="*/ 65721 h 6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60" h="65720">
                  <a:moveTo>
                    <a:pt x="16430" y="65721"/>
                  </a:moveTo>
                  <a:cubicBezTo>
                    <a:pt x="25741" y="65721"/>
                    <a:pt x="32860" y="58601"/>
                    <a:pt x="32860" y="49290"/>
                  </a:cubicBezTo>
                  <a:lnTo>
                    <a:pt x="32860" y="16430"/>
                  </a:lnTo>
                  <a:cubicBezTo>
                    <a:pt x="32860" y="7120"/>
                    <a:pt x="25741" y="0"/>
                    <a:pt x="16430" y="0"/>
                  </a:cubicBezTo>
                  <a:cubicBezTo>
                    <a:pt x="7120" y="0"/>
                    <a:pt x="0" y="7120"/>
                    <a:pt x="0" y="16430"/>
                  </a:cubicBezTo>
                  <a:lnTo>
                    <a:pt x="0" y="49290"/>
                  </a:lnTo>
                  <a:cubicBezTo>
                    <a:pt x="0" y="58601"/>
                    <a:pt x="7120" y="65721"/>
                    <a:pt x="16430" y="65721"/>
                  </a:cubicBezTo>
                  <a:close/>
                </a:path>
              </a:pathLst>
            </a:custGeom>
            <a:gradFill>
              <a:gsLst>
                <a:gs pos="61000">
                  <a:srgbClr val="FFF0AE"/>
                </a:gs>
                <a:gs pos="340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0"/>
            </a:gra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7C3B1400-A0D0-8BB5-FC5F-1AAA7DD1C8B3}"/>
                </a:ext>
              </a:extLst>
            </p:cNvPr>
            <p:cNvSpPr/>
            <p:nvPr/>
          </p:nvSpPr>
          <p:spPr>
            <a:xfrm>
              <a:off x="7263553" y="1516392"/>
              <a:ext cx="372416" cy="240975"/>
            </a:xfrm>
            <a:custGeom>
              <a:avLst/>
              <a:gdLst>
                <a:gd name="connsiteX0" fmla="*/ 32860 w 372416"/>
                <a:gd name="connsiteY0" fmla="*/ 164301 h 240975"/>
                <a:gd name="connsiteX1" fmla="*/ 120488 w 372416"/>
                <a:gd name="connsiteY1" fmla="*/ 164301 h 240975"/>
                <a:gd name="connsiteX2" fmla="*/ 120488 w 372416"/>
                <a:gd name="connsiteY2" fmla="*/ 208115 h 240975"/>
                <a:gd name="connsiteX3" fmla="*/ 32860 w 372416"/>
                <a:gd name="connsiteY3" fmla="*/ 208115 h 240975"/>
                <a:gd name="connsiteX4" fmla="*/ 32860 w 372416"/>
                <a:gd name="connsiteY4" fmla="*/ 164301 h 240975"/>
                <a:gd name="connsiteX5" fmla="*/ 32860 w 372416"/>
                <a:gd name="connsiteY5" fmla="*/ 98581 h 240975"/>
                <a:gd name="connsiteX6" fmla="*/ 120488 w 372416"/>
                <a:gd name="connsiteY6" fmla="*/ 98581 h 240975"/>
                <a:gd name="connsiteX7" fmla="*/ 120488 w 372416"/>
                <a:gd name="connsiteY7" fmla="*/ 142394 h 240975"/>
                <a:gd name="connsiteX8" fmla="*/ 32860 w 372416"/>
                <a:gd name="connsiteY8" fmla="*/ 142394 h 240975"/>
                <a:gd name="connsiteX9" fmla="*/ 32860 w 372416"/>
                <a:gd name="connsiteY9" fmla="*/ 98581 h 240975"/>
                <a:gd name="connsiteX10" fmla="*/ 32860 w 372416"/>
                <a:gd name="connsiteY10" fmla="*/ 32860 h 240975"/>
                <a:gd name="connsiteX11" fmla="*/ 120488 w 372416"/>
                <a:gd name="connsiteY11" fmla="*/ 32860 h 240975"/>
                <a:gd name="connsiteX12" fmla="*/ 120488 w 372416"/>
                <a:gd name="connsiteY12" fmla="*/ 76674 h 240975"/>
                <a:gd name="connsiteX13" fmla="*/ 32860 w 372416"/>
                <a:gd name="connsiteY13" fmla="*/ 76674 h 240975"/>
                <a:gd name="connsiteX14" fmla="*/ 32860 w 372416"/>
                <a:gd name="connsiteY14" fmla="*/ 32860 h 240975"/>
                <a:gd name="connsiteX15" fmla="*/ 230022 w 372416"/>
                <a:gd name="connsiteY15" fmla="*/ 32860 h 240975"/>
                <a:gd name="connsiteX16" fmla="*/ 230022 w 372416"/>
                <a:gd name="connsiteY16" fmla="*/ 76674 h 240975"/>
                <a:gd name="connsiteX17" fmla="*/ 142394 w 372416"/>
                <a:gd name="connsiteY17" fmla="*/ 76674 h 240975"/>
                <a:gd name="connsiteX18" fmla="*/ 142394 w 372416"/>
                <a:gd name="connsiteY18" fmla="*/ 32860 h 240975"/>
                <a:gd name="connsiteX19" fmla="*/ 230022 w 372416"/>
                <a:gd name="connsiteY19" fmla="*/ 32860 h 240975"/>
                <a:gd name="connsiteX20" fmla="*/ 339556 w 372416"/>
                <a:gd name="connsiteY20" fmla="*/ 32860 h 240975"/>
                <a:gd name="connsiteX21" fmla="*/ 339556 w 372416"/>
                <a:gd name="connsiteY21" fmla="*/ 76674 h 240975"/>
                <a:gd name="connsiteX22" fmla="*/ 251929 w 372416"/>
                <a:gd name="connsiteY22" fmla="*/ 76674 h 240975"/>
                <a:gd name="connsiteX23" fmla="*/ 251929 w 372416"/>
                <a:gd name="connsiteY23" fmla="*/ 32860 h 240975"/>
                <a:gd name="connsiteX24" fmla="*/ 339556 w 372416"/>
                <a:gd name="connsiteY24" fmla="*/ 32860 h 240975"/>
                <a:gd name="connsiteX25" fmla="*/ 339556 w 372416"/>
                <a:gd name="connsiteY25" fmla="*/ 142394 h 240975"/>
                <a:gd name="connsiteX26" fmla="*/ 251929 w 372416"/>
                <a:gd name="connsiteY26" fmla="*/ 142394 h 240975"/>
                <a:gd name="connsiteX27" fmla="*/ 251929 w 372416"/>
                <a:gd name="connsiteY27" fmla="*/ 98581 h 240975"/>
                <a:gd name="connsiteX28" fmla="*/ 339556 w 372416"/>
                <a:gd name="connsiteY28" fmla="*/ 98581 h 240975"/>
                <a:gd name="connsiteX29" fmla="*/ 339556 w 372416"/>
                <a:gd name="connsiteY29" fmla="*/ 142394 h 240975"/>
                <a:gd name="connsiteX30" fmla="*/ 339556 w 372416"/>
                <a:gd name="connsiteY30" fmla="*/ 208115 h 240975"/>
                <a:gd name="connsiteX31" fmla="*/ 251929 w 372416"/>
                <a:gd name="connsiteY31" fmla="*/ 208115 h 240975"/>
                <a:gd name="connsiteX32" fmla="*/ 251929 w 372416"/>
                <a:gd name="connsiteY32" fmla="*/ 164301 h 240975"/>
                <a:gd name="connsiteX33" fmla="*/ 339556 w 372416"/>
                <a:gd name="connsiteY33" fmla="*/ 164301 h 240975"/>
                <a:gd name="connsiteX34" fmla="*/ 339556 w 372416"/>
                <a:gd name="connsiteY34" fmla="*/ 208115 h 240975"/>
                <a:gd name="connsiteX35" fmla="*/ 142394 w 372416"/>
                <a:gd name="connsiteY35" fmla="*/ 142394 h 240975"/>
                <a:gd name="connsiteX36" fmla="*/ 142394 w 372416"/>
                <a:gd name="connsiteY36" fmla="*/ 98581 h 240975"/>
                <a:gd name="connsiteX37" fmla="*/ 230022 w 372416"/>
                <a:gd name="connsiteY37" fmla="*/ 98581 h 240975"/>
                <a:gd name="connsiteX38" fmla="*/ 230022 w 372416"/>
                <a:gd name="connsiteY38" fmla="*/ 142394 h 240975"/>
                <a:gd name="connsiteX39" fmla="*/ 142394 w 372416"/>
                <a:gd name="connsiteY39" fmla="*/ 142394 h 240975"/>
                <a:gd name="connsiteX40" fmla="*/ 142394 w 372416"/>
                <a:gd name="connsiteY40" fmla="*/ 208115 h 240975"/>
                <a:gd name="connsiteX41" fmla="*/ 142394 w 372416"/>
                <a:gd name="connsiteY41" fmla="*/ 164301 h 240975"/>
                <a:gd name="connsiteX42" fmla="*/ 230022 w 372416"/>
                <a:gd name="connsiteY42" fmla="*/ 164301 h 240975"/>
                <a:gd name="connsiteX43" fmla="*/ 230022 w 372416"/>
                <a:gd name="connsiteY43" fmla="*/ 208115 h 240975"/>
                <a:gd name="connsiteX44" fmla="*/ 142394 w 372416"/>
                <a:gd name="connsiteY44" fmla="*/ 208115 h 240975"/>
                <a:gd name="connsiteX45" fmla="*/ 0 w 372416"/>
                <a:gd name="connsiteY45" fmla="*/ 240975 h 240975"/>
                <a:gd name="connsiteX46" fmla="*/ 372416 w 372416"/>
                <a:gd name="connsiteY46" fmla="*/ 240975 h 240975"/>
                <a:gd name="connsiteX47" fmla="*/ 372416 w 372416"/>
                <a:gd name="connsiteY47" fmla="*/ 0 h 240975"/>
                <a:gd name="connsiteX48" fmla="*/ 0 w 372416"/>
                <a:gd name="connsiteY48" fmla="*/ 0 h 240975"/>
                <a:gd name="connsiteX49" fmla="*/ 0 w 372416"/>
                <a:gd name="connsiteY49" fmla="*/ 240975 h 24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2416" h="240975">
                  <a:moveTo>
                    <a:pt x="32860" y="164301"/>
                  </a:moveTo>
                  <a:lnTo>
                    <a:pt x="120488" y="164301"/>
                  </a:lnTo>
                  <a:lnTo>
                    <a:pt x="120488" y="208115"/>
                  </a:lnTo>
                  <a:lnTo>
                    <a:pt x="32860" y="208115"/>
                  </a:lnTo>
                  <a:lnTo>
                    <a:pt x="32860" y="164301"/>
                  </a:lnTo>
                  <a:close/>
                  <a:moveTo>
                    <a:pt x="32860" y="98581"/>
                  </a:moveTo>
                  <a:lnTo>
                    <a:pt x="120488" y="98581"/>
                  </a:lnTo>
                  <a:lnTo>
                    <a:pt x="120488" y="142394"/>
                  </a:lnTo>
                  <a:lnTo>
                    <a:pt x="32860" y="142394"/>
                  </a:lnTo>
                  <a:lnTo>
                    <a:pt x="32860" y="98581"/>
                  </a:lnTo>
                  <a:close/>
                  <a:moveTo>
                    <a:pt x="32860" y="32860"/>
                  </a:moveTo>
                  <a:lnTo>
                    <a:pt x="120488" y="32860"/>
                  </a:lnTo>
                  <a:lnTo>
                    <a:pt x="120488" y="76674"/>
                  </a:lnTo>
                  <a:lnTo>
                    <a:pt x="32860" y="76674"/>
                  </a:lnTo>
                  <a:lnTo>
                    <a:pt x="32860" y="32860"/>
                  </a:lnTo>
                  <a:close/>
                  <a:moveTo>
                    <a:pt x="230022" y="32860"/>
                  </a:moveTo>
                  <a:lnTo>
                    <a:pt x="230022" y="76674"/>
                  </a:lnTo>
                  <a:lnTo>
                    <a:pt x="142394" y="76674"/>
                  </a:lnTo>
                  <a:lnTo>
                    <a:pt x="142394" y="32860"/>
                  </a:lnTo>
                  <a:lnTo>
                    <a:pt x="230022" y="32860"/>
                  </a:lnTo>
                  <a:close/>
                  <a:moveTo>
                    <a:pt x="339556" y="32860"/>
                  </a:moveTo>
                  <a:lnTo>
                    <a:pt x="339556" y="76674"/>
                  </a:lnTo>
                  <a:lnTo>
                    <a:pt x="251929" y="76674"/>
                  </a:lnTo>
                  <a:lnTo>
                    <a:pt x="251929" y="32860"/>
                  </a:lnTo>
                  <a:lnTo>
                    <a:pt x="339556" y="32860"/>
                  </a:lnTo>
                  <a:close/>
                  <a:moveTo>
                    <a:pt x="339556" y="142394"/>
                  </a:moveTo>
                  <a:lnTo>
                    <a:pt x="251929" y="142394"/>
                  </a:lnTo>
                  <a:lnTo>
                    <a:pt x="251929" y="98581"/>
                  </a:lnTo>
                  <a:lnTo>
                    <a:pt x="339556" y="98581"/>
                  </a:lnTo>
                  <a:lnTo>
                    <a:pt x="339556" y="142394"/>
                  </a:lnTo>
                  <a:close/>
                  <a:moveTo>
                    <a:pt x="339556" y="208115"/>
                  </a:moveTo>
                  <a:lnTo>
                    <a:pt x="251929" y="208115"/>
                  </a:lnTo>
                  <a:lnTo>
                    <a:pt x="251929" y="164301"/>
                  </a:lnTo>
                  <a:lnTo>
                    <a:pt x="339556" y="164301"/>
                  </a:lnTo>
                  <a:lnTo>
                    <a:pt x="339556" y="208115"/>
                  </a:lnTo>
                  <a:close/>
                  <a:moveTo>
                    <a:pt x="142394" y="142394"/>
                  </a:moveTo>
                  <a:lnTo>
                    <a:pt x="142394" y="98581"/>
                  </a:lnTo>
                  <a:lnTo>
                    <a:pt x="230022" y="98581"/>
                  </a:lnTo>
                  <a:lnTo>
                    <a:pt x="230022" y="142394"/>
                  </a:lnTo>
                  <a:lnTo>
                    <a:pt x="142394" y="142394"/>
                  </a:lnTo>
                  <a:close/>
                  <a:moveTo>
                    <a:pt x="142394" y="208115"/>
                  </a:moveTo>
                  <a:lnTo>
                    <a:pt x="142394" y="164301"/>
                  </a:lnTo>
                  <a:lnTo>
                    <a:pt x="230022" y="164301"/>
                  </a:lnTo>
                  <a:lnTo>
                    <a:pt x="230022" y="208115"/>
                  </a:lnTo>
                  <a:lnTo>
                    <a:pt x="142394" y="208115"/>
                  </a:lnTo>
                  <a:close/>
                  <a:moveTo>
                    <a:pt x="0" y="240975"/>
                  </a:moveTo>
                  <a:lnTo>
                    <a:pt x="372416" y="240975"/>
                  </a:lnTo>
                  <a:lnTo>
                    <a:pt x="372416" y="0"/>
                  </a:lnTo>
                  <a:lnTo>
                    <a:pt x="0" y="0"/>
                  </a:lnTo>
                  <a:lnTo>
                    <a:pt x="0" y="240975"/>
                  </a:lnTo>
                  <a:close/>
                </a:path>
              </a:pathLst>
            </a:custGeom>
            <a:gradFill>
              <a:gsLst>
                <a:gs pos="61000">
                  <a:srgbClr val="FFF0AE"/>
                </a:gs>
                <a:gs pos="340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0"/>
            </a:gra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4FF8653E-42E1-C50E-D745-0CDBB0E9960D}"/>
                </a:ext>
              </a:extLst>
            </p:cNvPr>
            <p:cNvSpPr/>
            <p:nvPr/>
          </p:nvSpPr>
          <p:spPr>
            <a:xfrm>
              <a:off x="7537389" y="1384951"/>
              <a:ext cx="32860" cy="65720"/>
            </a:xfrm>
            <a:custGeom>
              <a:avLst/>
              <a:gdLst>
                <a:gd name="connsiteX0" fmla="*/ 16430 w 32860"/>
                <a:gd name="connsiteY0" fmla="*/ 65721 h 65720"/>
                <a:gd name="connsiteX1" fmla="*/ 32860 w 32860"/>
                <a:gd name="connsiteY1" fmla="*/ 49290 h 65720"/>
                <a:gd name="connsiteX2" fmla="*/ 32860 w 32860"/>
                <a:gd name="connsiteY2" fmla="*/ 16430 h 65720"/>
                <a:gd name="connsiteX3" fmla="*/ 16430 w 32860"/>
                <a:gd name="connsiteY3" fmla="*/ 0 h 65720"/>
                <a:gd name="connsiteX4" fmla="*/ 0 w 32860"/>
                <a:gd name="connsiteY4" fmla="*/ 16430 h 65720"/>
                <a:gd name="connsiteX5" fmla="*/ 0 w 32860"/>
                <a:gd name="connsiteY5" fmla="*/ 49290 h 65720"/>
                <a:gd name="connsiteX6" fmla="*/ 16430 w 32860"/>
                <a:gd name="connsiteY6" fmla="*/ 65721 h 6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60" h="65720">
                  <a:moveTo>
                    <a:pt x="16430" y="65721"/>
                  </a:moveTo>
                  <a:cubicBezTo>
                    <a:pt x="25741" y="65721"/>
                    <a:pt x="32860" y="58601"/>
                    <a:pt x="32860" y="49290"/>
                  </a:cubicBezTo>
                  <a:lnTo>
                    <a:pt x="32860" y="16430"/>
                  </a:lnTo>
                  <a:cubicBezTo>
                    <a:pt x="32860" y="7120"/>
                    <a:pt x="25741" y="0"/>
                    <a:pt x="16430" y="0"/>
                  </a:cubicBezTo>
                  <a:cubicBezTo>
                    <a:pt x="7120" y="0"/>
                    <a:pt x="0" y="7120"/>
                    <a:pt x="0" y="16430"/>
                  </a:cubicBezTo>
                  <a:lnTo>
                    <a:pt x="0" y="49290"/>
                  </a:lnTo>
                  <a:cubicBezTo>
                    <a:pt x="0" y="58601"/>
                    <a:pt x="7120" y="65721"/>
                    <a:pt x="16430" y="65721"/>
                  </a:cubicBezTo>
                  <a:close/>
                </a:path>
              </a:pathLst>
            </a:custGeom>
            <a:gradFill>
              <a:gsLst>
                <a:gs pos="61000">
                  <a:srgbClr val="FFF0AE"/>
                </a:gs>
                <a:gs pos="340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0"/>
            </a:gra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25F3BB9C-AC60-942D-778C-DB349876160F}"/>
                </a:ext>
              </a:extLst>
            </p:cNvPr>
            <p:cNvSpPr/>
            <p:nvPr/>
          </p:nvSpPr>
          <p:spPr>
            <a:xfrm>
              <a:off x="7263553" y="1417812"/>
              <a:ext cx="372416" cy="76673"/>
            </a:xfrm>
            <a:custGeom>
              <a:avLst/>
              <a:gdLst>
                <a:gd name="connsiteX0" fmla="*/ 328603 w 372416"/>
                <a:gd name="connsiteY0" fmla="*/ 0 h 76673"/>
                <a:gd name="connsiteX1" fmla="*/ 328603 w 372416"/>
                <a:gd name="connsiteY1" fmla="*/ 16430 h 76673"/>
                <a:gd name="connsiteX2" fmla="*/ 290266 w 372416"/>
                <a:gd name="connsiteY2" fmla="*/ 54767 h 76673"/>
                <a:gd name="connsiteX3" fmla="*/ 251929 w 372416"/>
                <a:gd name="connsiteY3" fmla="*/ 16430 h 76673"/>
                <a:gd name="connsiteX4" fmla="*/ 251929 w 372416"/>
                <a:gd name="connsiteY4" fmla="*/ 0 h 76673"/>
                <a:gd name="connsiteX5" fmla="*/ 120488 w 372416"/>
                <a:gd name="connsiteY5" fmla="*/ 0 h 76673"/>
                <a:gd name="connsiteX6" fmla="*/ 120488 w 372416"/>
                <a:gd name="connsiteY6" fmla="*/ 16430 h 76673"/>
                <a:gd name="connsiteX7" fmla="*/ 82151 w 372416"/>
                <a:gd name="connsiteY7" fmla="*/ 54767 h 76673"/>
                <a:gd name="connsiteX8" fmla="*/ 43814 w 372416"/>
                <a:gd name="connsiteY8" fmla="*/ 16430 h 76673"/>
                <a:gd name="connsiteX9" fmla="*/ 43814 w 372416"/>
                <a:gd name="connsiteY9" fmla="*/ 0 h 76673"/>
                <a:gd name="connsiteX10" fmla="*/ 0 w 372416"/>
                <a:gd name="connsiteY10" fmla="*/ 0 h 76673"/>
                <a:gd name="connsiteX11" fmla="*/ 0 w 372416"/>
                <a:gd name="connsiteY11" fmla="*/ 76674 h 76673"/>
                <a:gd name="connsiteX12" fmla="*/ 372416 w 372416"/>
                <a:gd name="connsiteY12" fmla="*/ 76674 h 76673"/>
                <a:gd name="connsiteX13" fmla="*/ 372416 w 372416"/>
                <a:gd name="connsiteY13" fmla="*/ 0 h 76673"/>
                <a:gd name="connsiteX14" fmla="*/ 328603 w 372416"/>
                <a:gd name="connsiteY14" fmla="*/ 0 h 7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416" h="76673">
                  <a:moveTo>
                    <a:pt x="328603" y="0"/>
                  </a:moveTo>
                  <a:lnTo>
                    <a:pt x="328603" y="16430"/>
                  </a:lnTo>
                  <a:cubicBezTo>
                    <a:pt x="328603" y="37789"/>
                    <a:pt x="311625" y="54767"/>
                    <a:pt x="290266" y="54767"/>
                  </a:cubicBezTo>
                  <a:cubicBezTo>
                    <a:pt x="268906" y="54767"/>
                    <a:pt x="251929" y="37789"/>
                    <a:pt x="251929" y="16430"/>
                  </a:cubicBezTo>
                  <a:lnTo>
                    <a:pt x="251929" y="0"/>
                  </a:lnTo>
                  <a:lnTo>
                    <a:pt x="120488" y="0"/>
                  </a:lnTo>
                  <a:lnTo>
                    <a:pt x="120488" y="16430"/>
                  </a:lnTo>
                  <a:cubicBezTo>
                    <a:pt x="120488" y="37789"/>
                    <a:pt x="103510" y="54767"/>
                    <a:pt x="82151" y="54767"/>
                  </a:cubicBezTo>
                  <a:cubicBezTo>
                    <a:pt x="60791" y="54767"/>
                    <a:pt x="43814" y="37789"/>
                    <a:pt x="43814" y="16430"/>
                  </a:cubicBezTo>
                  <a:lnTo>
                    <a:pt x="43814" y="0"/>
                  </a:lnTo>
                  <a:lnTo>
                    <a:pt x="0" y="0"/>
                  </a:lnTo>
                  <a:lnTo>
                    <a:pt x="0" y="76674"/>
                  </a:lnTo>
                  <a:lnTo>
                    <a:pt x="372416" y="76674"/>
                  </a:lnTo>
                  <a:lnTo>
                    <a:pt x="372416" y="0"/>
                  </a:lnTo>
                  <a:lnTo>
                    <a:pt x="328603" y="0"/>
                  </a:lnTo>
                  <a:close/>
                </a:path>
              </a:pathLst>
            </a:custGeom>
            <a:gradFill>
              <a:gsLst>
                <a:gs pos="61000">
                  <a:srgbClr val="FFF0AE"/>
                </a:gs>
                <a:gs pos="340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0"/>
            </a:gradFill>
            <a:ln w="222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16" name="组合 115">
            <a:extLst>
              <a:ext uri="{FF2B5EF4-FFF2-40B4-BE49-F238E27FC236}">
                <a16:creationId xmlns:a16="http://schemas.microsoft.com/office/drawing/2014/main" id="{6587FAF8-55E7-47AE-8707-28676B7DB4BA}"/>
              </a:ext>
            </a:extLst>
          </p:cNvPr>
          <p:cNvGrpSpPr/>
          <p:nvPr/>
        </p:nvGrpSpPr>
        <p:grpSpPr>
          <a:xfrm>
            <a:off x="1512881" y="1367388"/>
            <a:ext cx="2115964" cy="1234044"/>
            <a:chOff x="1888790" y="2180305"/>
            <a:chExt cx="2115964" cy="1234043"/>
          </a:xfrm>
        </p:grpSpPr>
        <p:sp>
          <p:nvSpPr>
            <p:cNvPr id="117" name="文本框 116">
              <a:extLst>
                <a:ext uri="{FF2B5EF4-FFF2-40B4-BE49-F238E27FC236}">
                  <a16:creationId xmlns:a16="http://schemas.microsoft.com/office/drawing/2014/main" id="{62C5133C-A36B-59C6-B636-B7A1D8592287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18" name="文本框 117">
              <a:extLst>
                <a:ext uri="{FF2B5EF4-FFF2-40B4-BE49-F238E27FC236}">
                  <a16:creationId xmlns:a16="http://schemas.microsoft.com/office/drawing/2014/main" id="{3BC56356-10A3-631E-3454-48EC53C8EB14}"/>
                </a:ext>
              </a:extLst>
            </p:cNvPr>
            <p:cNvSpPr txBox="1"/>
            <p:nvPr/>
          </p:nvSpPr>
          <p:spPr>
            <a:xfrm>
              <a:off x="1899269" y="2406504"/>
              <a:ext cx="1584725" cy="10078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19" name="组合 118">
            <a:extLst>
              <a:ext uri="{FF2B5EF4-FFF2-40B4-BE49-F238E27FC236}">
                <a16:creationId xmlns:a16="http://schemas.microsoft.com/office/drawing/2014/main" id="{B623309E-68BA-70E3-0CED-9D6FA210C03C}"/>
              </a:ext>
            </a:extLst>
          </p:cNvPr>
          <p:cNvGrpSpPr/>
          <p:nvPr/>
        </p:nvGrpSpPr>
        <p:grpSpPr>
          <a:xfrm>
            <a:off x="4609689" y="1367388"/>
            <a:ext cx="2115964" cy="1234044"/>
            <a:chOff x="1888790" y="2180305"/>
            <a:chExt cx="2115964" cy="1234043"/>
          </a:xfrm>
        </p:grpSpPr>
        <p:sp>
          <p:nvSpPr>
            <p:cNvPr id="120" name="文本框 119">
              <a:extLst>
                <a:ext uri="{FF2B5EF4-FFF2-40B4-BE49-F238E27FC236}">
                  <a16:creationId xmlns:a16="http://schemas.microsoft.com/office/drawing/2014/main" id="{BFA1F918-3658-7B21-FB75-3EA2F25B65E6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21" name="文本框 120">
              <a:extLst>
                <a:ext uri="{FF2B5EF4-FFF2-40B4-BE49-F238E27FC236}">
                  <a16:creationId xmlns:a16="http://schemas.microsoft.com/office/drawing/2014/main" id="{790D837B-2B18-8363-EB3D-4C011106518A}"/>
                </a:ext>
              </a:extLst>
            </p:cNvPr>
            <p:cNvSpPr txBox="1"/>
            <p:nvPr/>
          </p:nvSpPr>
          <p:spPr>
            <a:xfrm>
              <a:off x="1899269" y="2406504"/>
              <a:ext cx="1584725" cy="10078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22" name="组合 121">
            <a:extLst>
              <a:ext uri="{FF2B5EF4-FFF2-40B4-BE49-F238E27FC236}">
                <a16:creationId xmlns:a16="http://schemas.microsoft.com/office/drawing/2014/main" id="{3CFE663A-85B1-8F0D-634C-08B6470E8B38}"/>
              </a:ext>
            </a:extLst>
          </p:cNvPr>
          <p:cNvGrpSpPr/>
          <p:nvPr/>
        </p:nvGrpSpPr>
        <p:grpSpPr>
          <a:xfrm>
            <a:off x="7572028" y="1367388"/>
            <a:ext cx="2115964" cy="1234044"/>
            <a:chOff x="1888790" y="2180305"/>
            <a:chExt cx="2115964" cy="1234043"/>
          </a:xfrm>
        </p:grpSpPr>
        <p:sp>
          <p:nvSpPr>
            <p:cNvPr id="123" name="文本框 122">
              <a:extLst>
                <a:ext uri="{FF2B5EF4-FFF2-40B4-BE49-F238E27FC236}">
                  <a16:creationId xmlns:a16="http://schemas.microsoft.com/office/drawing/2014/main" id="{24FBC9E3-1A98-21EF-D706-9544B4A38CEA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24" name="文本框 123">
              <a:extLst>
                <a:ext uri="{FF2B5EF4-FFF2-40B4-BE49-F238E27FC236}">
                  <a16:creationId xmlns:a16="http://schemas.microsoft.com/office/drawing/2014/main" id="{52E990BB-1B74-05C5-1A12-1509619C5A56}"/>
                </a:ext>
              </a:extLst>
            </p:cNvPr>
            <p:cNvSpPr txBox="1"/>
            <p:nvPr/>
          </p:nvSpPr>
          <p:spPr>
            <a:xfrm>
              <a:off x="1899269" y="2406504"/>
              <a:ext cx="1584725" cy="10078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25" name="组合 124">
            <a:extLst>
              <a:ext uri="{FF2B5EF4-FFF2-40B4-BE49-F238E27FC236}">
                <a16:creationId xmlns:a16="http://schemas.microsoft.com/office/drawing/2014/main" id="{5E81DB6D-F9BB-F501-D6F0-202B6FA46A0C}"/>
              </a:ext>
            </a:extLst>
          </p:cNvPr>
          <p:cNvGrpSpPr/>
          <p:nvPr/>
        </p:nvGrpSpPr>
        <p:grpSpPr>
          <a:xfrm>
            <a:off x="3962396" y="3509336"/>
            <a:ext cx="2115964" cy="1234044"/>
            <a:chOff x="1888790" y="2180305"/>
            <a:chExt cx="2115964" cy="1234043"/>
          </a:xfrm>
        </p:grpSpPr>
        <p:sp>
          <p:nvSpPr>
            <p:cNvPr id="126" name="文本框 125">
              <a:extLst>
                <a:ext uri="{FF2B5EF4-FFF2-40B4-BE49-F238E27FC236}">
                  <a16:creationId xmlns:a16="http://schemas.microsoft.com/office/drawing/2014/main" id="{F0CB7F1B-283C-EDBE-C06D-C095393B3DB7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27" name="文本框 126">
              <a:extLst>
                <a:ext uri="{FF2B5EF4-FFF2-40B4-BE49-F238E27FC236}">
                  <a16:creationId xmlns:a16="http://schemas.microsoft.com/office/drawing/2014/main" id="{0E2957E0-56FE-B043-AB71-22951121B1E7}"/>
                </a:ext>
              </a:extLst>
            </p:cNvPr>
            <p:cNvSpPr txBox="1"/>
            <p:nvPr/>
          </p:nvSpPr>
          <p:spPr>
            <a:xfrm>
              <a:off x="1899269" y="2406504"/>
              <a:ext cx="1584725" cy="10078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28" name="组合 127">
            <a:extLst>
              <a:ext uri="{FF2B5EF4-FFF2-40B4-BE49-F238E27FC236}">
                <a16:creationId xmlns:a16="http://schemas.microsoft.com/office/drawing/2014/main" id="{3413EA56-C38D-2403-3DB7-0115EA147EBF}"/>
              </a:ext>
            </a:extLst>
          </p:cNvPr>
          <p:cNvGrpSpPr/>
          <p:nvPr/>
        </p:nvGrpSpPr>
        <p:grpSpPr>
          <a:xfrm>
            <a:off x="7000366" y="3509336"/>
            <a:ext cx="2115964" cy="1234044"/>
            <a:chOff x="1888790" y="2180305"/>
            <a:chExt cx="2115964" cy="1234043"/>
          </a:xfrm>
        </p:grpSpPr>
        <p:sp>
          <p:nvSpPr>
            <p:cNvPr id="129" name="文本框 128">
              <a:extLst>
                <a:ext uri="{FF2B5EF4-FFF2-40B4-BE49-F238E27FC236}">
                  <a16:creationId xmlns:a16="http://schemas.microsoft.com/office/drawing/2014/main" id="{C49ED0E3-970A-D3BB-B0F2-2421574CEF45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30" name="文本框 129">
              <a:extLst>
                <a:ext uri="{FF2B5EF4-FFF2-40B4-BE49-F238E27FC236}">
                  <a16:creationId xmlns:a16="http://schemas.microsoft.com/office/drawing/2014/main" id="{AC253B60-0219-3213-259F-DD99392DD7B2}"/>
                </a:ext>
              </a:extLst>
            </p:cNvPr>
            <p:cNvSpPr txBox="1"/>
            <p:nvPr/>
          </p:nvSpPr>
          <p:spPr>
            <a:xfrm>
              <a:off x="1899269" y="2406504"/>
              <a:ext cx="1584725" cy="10078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5550253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04/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明年计划</a:t>
            </a:r>
          </a:p>
        </p:txBody>
      </p:sp>
      <p:sp>
        <p:nvSpPr>
          <p:cNvPr id="2" name="Freeform 14">
            <a:extLst>
              <a:ext uri="{FF2B5EF4-FFF2-40B4-BE49-F238E27FC236}">
                <a16:creationId xmlns:a16="http://schemas.microsoft.com/office/drawing/2014/main" id="{59A453F7-B358-9BE9-8DB5-067E9076FACC}"/>
              </a:ext>
            </a:extLst>
          </p:cNvPr>
          <p:cNvSpPr/>
          <p:nvPr/>
        </p:nvSpPr>
        <p:spPr bwMode="auto">
          <a:xfrm rot="13500000">
            <a:off x="2779303" y="1943446"/>
            <a:ext cx="955165" cy="1589581"/>
          </a:xfrm>
          <a:custGeom>
            <a:avLst/>
            <a:gdLst>
              <a:gd name="T0" fmla="*/ 329 w 486"/>
              <a:gd name="T1" fmla="*/ 0 h 799"/>
              <a:gd name="T2" fmla="*/ 378 w 486"/>
              <a:gd name="T3" fmla="*/ 1 h 799"/>
              <a:gd name="T4" fmla="*/ 430 w 486"/>
              <a:gd name="T5" fmla="*/ 7 h 799"/>
              <a:gd name="T6" fmla="*/ 486 w 486"/>
              <a:gd name="T7" fmla="*/ 19 h 799"/>
              <a:gd name="T8" fmla="*/ 483 w 486"/>
              <a:gd name="T9" fmla="*/ 30 h 799"/>
              <a:gd name="T10" fmla="*/ 428 w 486"/>
              <a:gd name="T11" fmla="*/ 19 h 799"/>
              <a:gd name="T12" fmla="*/ 376 w 486"/>
              <a:gd name="T13" fmla="*/ 13 h 799"/>
              <a:gd name="T14" fmla="*/ 329 w 486"/>
              <a:gd name="T15" fmla="*/ 12 h 799"/>
              <a:gd name="T16" fmla="*/ 278 w 486"/>
              <a:gd name="T17" fmla="*/ 15 h 799"/>
              <a:gd name="T18" fmla="*/ 231 w 486"/>
              <a:gd name="T19" fmla="*/ 22 h 799"/>
              <a:gd name="T20" fmla="*/ 191 w 486"/>
              <a:gd name="T21" fmla="*/ 36 h 799"/>
              <a:gd name="T22" fmla="*/ 153 w 486"/>
              <a:gd name="T23" fmla="*/ 53 h 799"/>
              <a:gd name="T24" fmla="*/ 122 w 486"/>
              <a:gd name="T25" fmla="*/ 74 h 799"/>
              <a:gd name="T26" fmla="*/ 94 w 486"/>
              <a:gd name="T27" fmla="*/ 101 h 799"/>
              <a:gd name="T28" fmla="*/ 72 w 486"/>
              <a:gd name="T29" fmla="*/ 129 h 799"/>
              <a:gd name="T30" fmla="*/ 52 w 486"/>
              <a:gd name="T31" fmla="*/ 162 h 799"/>
              <a:gd name="T32" fmla="*/ 38 w 486"/>
              <a:gd name="T33" fmla="*/ 198 h 799"/>
              <a:gd name="T34" fmla="*/ 27 w 486"/>
              <a:gd name="T35" fmla="*/ 235 h 799"/>
              <a:gd name="T36" fmla="*/ 18 w 486"/>
              <a:gd name="T37" fmla="*/ 275 h 799"/>
              <a:gd name="T38" fmla="*/ 14 w 486"/>
              <a:gd name="T39" fmla="*/ 317 h 799"/>
              <a:gd name="T40" fmla="*/ 12 w 486"/>
              <a:gd name="T41" fmla="*/ 361 h 799"/>
              <a:gd name="T42" fmla="*/ 17 w 486"/>
              <a:gd name="T43" fmla="*/ 434 h 799"/>
              <a:gd name="T44" fmla="*/ 27 w 486"/>
              <a:gd name="T45" fmla="*/ 510 h 799"/>
              <a:gd name="T46" fmla="*/ 45 w 486"/>
              <a:gd name="T47" fmla="*/ 584 h 799"/>
              <a:gd name="T48" fmla="*/ 67 w 486"/>
              <a:gd name="T49" fmla="*/ 657 h 799"/>
              <a:gd name="T50" fmla="*/ 95 w 486"/>
              <a:gd name="T51" fmla="*/ 727 h 799"/>
              <a:gd name="T52" fmla="*/ 127 w 486"/>
              <a:gd name="T53" fmla="*/ 793 h 799"/>
              <a:gd name="T54" fmla="*/ 127 w 486"/>
              <a:gd name="T55" fmla="*/ 793 h 799"/>
              <a:gd name="T56" fmla="*/ 115 w 486"/>
              <a:gd name="T57" fmla="*/ 799 h 799"/>
              <a:gd name="T58" fmla="*/ 84 w 486"/>
              <a:gd name="T59" fmla="*/ 733 h 799"/>
              <a:gd name="T60" fmla="*/ 55 w 486"/>
              <a:gd name="T61" fmla="*/ 662 h 799"/>
              <a:gd name="T62" fmla="*/ 33 w 486"/>
              <a:gd name="T63" fmla="*/ 587 h 799"/>
              <a:gd name="T64" fmla="*/ 15 w 486"/>
              <a:gd name="T65" fmla="*/ 512 h 799"/>
              <a:gd name="T66" fmla="*/ 5 w 486"/>
              <a:gd name="T67" fmla="*/ 436 h 799"/>
              <a:gd name="T68" fmla="*/ 0 w 486"/>
              <a:gd name="T69" fmla="*/ 361 h 799"/>
              <a:gd name="T70" fmla="*/ 2 w 486"/>
              <a:gd name="T71" fmla="*/ 312 h 799"/>
              <a:gd name="T72" fmla="*/ 8 w 486"/>
              <a:gd name="T73" fmla="*/ 266 h 799"/>
              <a:gd name="T74" fmla="*/ 17 w 486"/>
              <a:gd name="T75" fmla="*/ 222 h 799"/>
              <a:gd name="T76" fmla="*/ 32 w 486"/>
              <a:gd name="T77" fmla="*/ 180 h 799"/>
              <a:gd name="T78" fmla="*/ 49 w 486"/>
              <a:gd name="T79" fmla="*/ 143 h 799"/>
              <a:gd name="T80" fmla="*/ 73 w 486"/>
              <a:gd name="T81" fmla="*/ 107 h 799"/>
              <a:gd name="T82" fmla="*/ 97 w 486"/>
              <a:gd name="T83" fmla="*/ 80 h 799"/>
              <a:gd name="T84" fmla="*/ 125 w 486"/>
              <a:gd name="T85" fmla="*/ 56 h 799"/>
              <a:gd name="T86" fmla="*/ 158 w 486"/>
              <a:gd name="T87" fmla="*/ 37 h 799"/>
              <a:gd name="T88" fmla="*/ 194 w 486"/>
              <a:gd name="T89" fmla="*/ 21 h 799"/>
              <a:gd name="T90" fmla="*/ 235 w 486"/>
              <a:gd name="T91" fmla="*/ 9 h 799"/>
              <a:gd name="T92" fmla="*/ 280 w 486"/>
              <a:gd name="T93" fmla="*/ 1 h 799"/>
              <a:gd name="T94" fmla="*/ 329 w 486"/>
              <a:gd name="T95" fmla="*/ 0 h 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6" h="799">
                <a:moveTo>
                  <a:pt x="329" y="0"/>
                </a:moveTo>
                <a:lnTo>
                  <a:pt x="378" y="1"/>
                </a:lnTo>
                <a:lnTo>
                  <a:pt x="430" y="7"/>
                </a:lnTo>
                <a:lnTo>
                  <a:pt x="486" y="19"/>
                </a:lnTo>
                <a:lnTo>
                  <a:pt x="483" y="30"/>
                </a:lnTo>
                <a:lnTo>
                  <a:pt x="428" y="19"/>
                </a:lnTo>
                <a:lnTo>
                  <a:pt x="376" y="13"/>
                </a:lnTo>
                <a:lnTo>
                  <a:pt x="329" y="12"/>
                </a:lnTo>
                <a:lnTo>
                  <a:pt x="278" y="15"/>
                </a:lnTo>
                <a:lnTo>
                  <a:pt x="231" y="22"/>
                </a:lnTo>
                <a:lnTo>
                  <a:pt x="191" y="36"/>
                </a:lnTo>
                <a:lnTo>
                  <a:pt x="153" y="53"/>
                </a:lnTo>
                <a:lnTo>
                  <a:pt x="122" y="74"/>
                </a:lnTo>
                <a:lnTo>
                  <a:pt x="94" y="101"/>
                </a:lnTo>
                <a:lnTo>
                  <a:pt x="72" y="129"/>
                </a:lnTo>
                <a:lnTo>
                  <a:pt x="52" y="162"/>
                </a:lnTo>
                <a:lnTo>
                  <a:pt x="38" y="198"/>
                </a:lnTo>
                <a:lnTo>
                  <a:pt x="27" y="235"/>
                </a:lnTo>
                <a:lnTo>
                  <a:pt x="18" y="275"/>
                </a:lnTo>
                <a:lnTo>
                  <a:pt x="14" y="317"/>
                </a:lnTo>
                <a:lnTo>
                  <a:pt x="12" y="361"/>
                </a:lnTo>
                <a:lnTo>
                  <a:pt x="17" y="434"/>
                </a:lnTo>
                <a:lnTo>
                  <a:pt x="27" y="510"/>
                </a:lnTo>
                <a:lnTo>
                  <a:pt x="45" y="584"/>
                </a:lnTo>
                <a:lnTo>
                  <a:pt x="67" y="657"/>
                </a:lnTo>
                <a:lnTo>
                  <a:pt x="95" y="727"/>
                </a:lnTo>
                <a:lnTo>
                  <a:pt x="127" y="793"/>
                </a:lnTo>
                <a:lnTo>
                  <a:pt x="127" y="793"/>
                </a:lnTo>
                <a:lnTo>
                  <a:pt x="115" y="799"/>
                </a:lnTo>
                <a:lnTo>
                  <a:pt x="84" y="733"/>
                </a:lnTo>
                <a:lnTo>
                  <a:pt x="55" y="662"/>
                </a:lnTo>
                <a:lnTo>
                  <a:pt x="33" y="587"/>
                </a:lnTo>
                <a:lnTo>
                  <a:pt x="15" y="512"/>
                </a:lnTo>
                <a:lnTo>
                  <a:pt x="5" y="436"/>
                </a:lnTo>
                <a:lnTo>
                  <a:pt x="0" y="361"/>
                </a:lnTo>
                <a:lnTo>
                  <a:pt x="2" y="312"/>
                </a:lnTo>
                <a:lnTo>
                  <a:pt x="8" y="266"/>
                </a:lnTo>
                <a:lnTo>
                  <a:pt x="17" y="222"/>
                </a:lnTo>
                <a:lnTo>
                  <a:pt x="32" y="180"/>
                </a:lnTo>
                <a:lnTo>
                  <a:pt x="49" y="143"/>
                </a:lnTo>
                <a:lnTo>
                  <a:pt x="73" y="107"/>
                </a:lnTo>
                <a:lnTo>
                  <a:pt x="97" y="80"/>
                </a:lnTo>
                <a:lnTo>
                  <a:pt x="125" y="56"/>
                </a:lnTo>
                <a:lnTo>
                  <a:pt x="158" y="37"/>
                </a:lnTo>
                <a:lnTo>
                  <a:pt x="194" y="21"/>
                </a:lnTo>
                <a:lnTo>
                  <a:pt x="235" y="9"/>
                </a:lnTo>
                <a:lnTo>
                  <a:pt x="280" y="1"/>
                </a:lnTo>
                <a:lnTo>
                  <a:pt x="329" y="0"/>
                </a:ln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0">
            <a:noFill/>
            <a:prstDash val="solid"/>
            <a:round/>
          </a:ln>
          <a:effectLst>
            <a:outerShdw algn="tl" rotWithShape="0">
              <a:srgbClr val="FFFFFF"/>
            </a:outerShdw>
          </a:effectLst>
        </p:spPr>
        <p:txBody>
          <a:bodyPr vert="horz" wrap="square" lIns="130926" tIns="65463" rIns="130926" bIns="65463" numCol="1" anchor="t" anchorCtr="0" compatLnSpc="1"/>
          <a:lstStyle/>
          <a:p>
            <a:pPr algn="ctr" defTabSz="1219131">
              <a:defRPr/>
            </a:pPr>
            <a:endParaRPr lang="en-US" sz="2934" kern="0">
              <a:solidFill>
                <a:srgbClr val="000000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28BA5E49-BCF7-B2A2-4205-B9748DB53310}"/>
              </a:ext>
            </a:extLst>
          </p:cNvPr>
          <p:cNvSpPr/>
          <p:nvPr/>
        </p:nvSpPr>
        <p:spPr bwMode="auto">
          <a:xfrm>
            <a:off x="-90820" y="1764234"/>
            <a:ext cx="9752345" cy="2556935"/>
          </a:xfrm>
          <a:custGeom>
            <a:avLst/>
            <a:gdLst>
              <a:gd name="T0" fmla="*/ 4415 w 4902"/>
              <a:gd name="T1" fmla="*/ 13 h 1301"/>
              <a:gd name="T2" fmla="*/ 4658 w 4902"/>
              <a:gd name="T3" fmla="*/ 87 h 1301"/>
              <a:gd name="T4" fmla="*/ 4902 w 4902"/>
              <a:gd name="T5" fmla="*/ 238 h 1301"/>
              <a:gd name="T6" fmla="*/ 4734 w 4902"/>
              <a:gd name="T7" fmla="*/ 139 h 1301"/>
              <a:gd name="T8" fmla="*/ 4492 w 4902"/>
              <a:gd name="T9" fmla="*/ 41 h 1301"/>
              <a:gd name="T10" fmla="*/ 4253 w 4902"/>
              <a:gd name="T11" fmla="*/ 11 h 1301"/>
              <a:gd name="T12" fmla="*/ 3954 w 4902"/>
              <a:gd name="T13" fmla="*/ 55 h 1301"/>
              <a:gd name="T14" fmla="*/ 3670 w 4902"/>
              <a:gd name="T15" fmla="*/ 165 h 1301"/>
              <a:gd name="T16" fmla="*/ 3409 w 4902"/>
              <a:gd name="T17" fmla="*/ 321 h 1301"/>
              <a:gd name="T18" fmla="*/ 3177 w 4902"/>
              <a:gd name="T19" fmla="*/ 495 h 1301"/>
              <a:gd name="T20" fmla="*/ 2982 w 4902"/>
              <a:gd name="T21" fmla="*/ 664 h 1301"/>
              <a:gd name="T22" fmla="*/ 2820 w 4902"/>
              <a:gd name="T23" fmla="*/ 812 h 1301"/>
              <a:gd name="T24" fmla="*/ 2635 w 4902"/>
              <a:gd name="T25" fmla="*/ 977 h 1301"/>
              <a:gd name="T26" fmla="*/ 2426 w 4902"/>
              <a:gd name="T27" fmla="*/ 1134 h 1301"/>
              <a:gd name="T28" fmla="*/ 2204 w 4902"/>
              <a:gd name="T29" fmla="*/ 1255 h 1301"/>
              <a:gd name="T30" fmla="*/ 1973 w 4902"/>
              <a:gd name="T31" fmla="*/ 1301 h 1301"/>
              <a:gd name="T32" fmla="*/ 1822 w 4902"/>
              <a:gd name="T33" fmla="*/ 1277 h 1301"/>
              <a:gd name="T34" fmla="*/ 1675 w 4902"/>
              <a:gd name="T35" fmla="*/ 1198 h 1301"/>
              <a:gd name="T36" fmla="*/ 1532 w 4902"/>
              <a:gd name="T37" fmla="*/ 1056 h 1301"/>
              <a:gd name="T38" fmla="*/ 1397 w 4902"/>
              <a:gd name="T39" fmla="*/ 841 h 1301"/>
              <a:gd name="T40" fmla="*/ 1242 w 4902"/>
              <a:gd name="T41" fmla="*/ 586 h 1301"/>
              <a:gd name="T42" fmla="*/ 1083 w 4902"/>
              <a:gd name="T43" fmla="*/ 409 h 1301"/>
              <a:gd name="T44" fmla="*/ 923 w 4902"/>
              <a:gd name="T45" fmla="*/ 301 h 1301"/>
              <a:gd name="T46" fmla="*/ 762 w 4902"/>
              <a:gd name="T47" fmla="*/ 257 h 1301"/>
              <a:gd name="T48" fmla="*/ 559 w 4902"/>
              <a:gd name="T49" fmla="*/ 275 h 1301"/>
              <a:gd name="T50" fmla="*/ 342 w 4902"/>
              <a:gd name="T51" fmla="*/ 379 h 1301"/>
              <a:gd name="T52" fmla="*/ 137 w 4902"/>
              <a:gd name="T53" fmla="*/ 547 h 1301"/>
              <a:gd name="T54" fmla="*/ 0 w 4902"/>
              <a:gd name="T55" fmla="*/ 676 h 1301"/>
              <a:gd name="T56" fmla="*/ 177 w 4902"/>
              <a:gd name="T57" fmla="*/ 492 h 1301"/>
              <a:gd name="T58" fmla="*/ 367 w 4902"/>
              <a:gd name="T59" fmla="*/ 348 h 1301"/>
              <a:gd name="T60" fmla="*/ 569 w 4902"/>
              <a:gd name="T61" fmla="*/ 260 h 1301"/>
              <a:gd name="T62" fmla="*/ 764 w 4902"/>
              <a:gd name="T63" fmla="*/ 245 h 1301"/>
              <a:gd name="T64" fmla="*/ 927 w 4902"/>
              <a:gd name="T65" fmla="*/ 291 h 1301"/>
              <a:gd name="T66" fmla="*/ 1091 w 4902"/>
              <a:gd name="T67" fmla="*/ 400 h 1301"/>
              <a:gd name="T68" fmla="*/ 1251 w 4902"/>
              <a:gd name="T69" fmla="*/ 578 h 1301"/>
              <a:gd name="T70" fmla="*/ 1407 w 4902"/>
              <a:gd name="T71" fmla="*/ 835 h 1301"/>
              <a:gd name="T72" fmla="*/ 1541 w 4902"/>
              <a:gd name="T73" fmla="*/ 1048 h 1301"/>
              <a:gd name="T74" fmla="*/ 1682 w 4902"/>
              <a:gd name="T75" fmla="*/ 1188 h 1301"/>
              <a:gd name="T76" fmla="*/ 1826 w 4902"/>
              <a:gd name="T77" fmla="*/ 1265 h 1301"/>
              <a:gd name="T78" fmla="*/ 1973 w 4902"/>
              <a:gd name="T79" fmla="*/ 1289 h 1301"/>
              <a:gd name="T80" fmla="*/ 2199 w 4902"/>
              <a:gd name="T81" fmla="*/ 1243 h 1301"/>
              <a:gd name="T82" fmla="*/ 2421 w 4902"/>
              <a:gd name="T83" fmla="*/ 1125 h 1301"/>
              <a:gd name="T84" fmla="*/ 2627 w 4902"/>
              <a:gd name="T85" fmla="*/ 968 h 1301"/>
              <a:gd name="T86" fmla="*/ 2811 w 4902"/>
              <a:gd name="T87" fmla="*/ 803 h 1301"/>
              <a:gd name="T88" fmla="*/ 2975 w 4902"/>
              <a:gd name="T89" fmla="*/ 655 h 1301"/>
              <a:gd name="T90" fmla="*/ 3169 w 4902"/>
              <a:gd name="T91" fmla="*/ 486 h 1301"/>
              <a:gd name="T92" fmla="*/ 3403 w 4902"/>
              <a:gd name="T93" fmla="*/ 310 h 1301"/>
              <a:gd name="T94" fmla="*/ 3664 w 4902"/>
              <a:gd name="T95" fmla="*/ 154 h 1301"/>
              <a:gd name="T96" fmla="*/ 3951 w 4902"/>
              <a:gd name="T97" fmla="*/ 43 h 1301"/>
              <a:gd name="T98" fmla="*/ 4253 w 4902"/>
              <a:gd name="T99" fmla="*/ 0 h 1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902" h="1301">
                <a:moveTo>
                  <a:pt x="4253" y="0"/>
                </a:moveTo>
                <a:lnTo>
                  <a:pt x="4333" y="3"/>
                </a:lnTo>
                <a:lnTo>
                  <a:pt x="4415" y="13"/>
                </a:lnTo>
                <a:lnTo>
                  <a:pt x="4495" y="29"/>
                </a:lnTo>
                <a:lnTo>
                  <a:pt x="4577" y="55"/>
                </a:lnTo>
                <a:lnTo>
                  <a:pt x="4658" y="87"/>
                </a:lnTo>
                <a:lnTo>
                  <a:pt x="4740" y="129"/>
                </a:lnTo>
                <a:lnTo>
                  <a:pt x="4822" y="178"/>
                </a:lnTo>
                <a:lnTo>
                  <a:pt x="4902" y="238"/>
                </a:lnTo>
                <a:lnTo>
                  <a:pt x="4895" y="246"/>
                </a:lnTo>
                <a:lnTo>
                  <a:pt x="4814" y="188"/>
                </a:lnTo>
                <a:lnTo>
                  <a:pt x="4734" y="139"/>
                </a:lnTo>
                <a:lnTo>
                  <a:pt x="4654" y="98"/>
                </a:lnTo>
                <a:lnTo>
                  <a:pt x="4572" y="66"/>
                </a:lnTo>
                <a:lnTo>
                  <a:pt x="4492" y="41"/>
                </a:lnTo>
                <a:lnTo>
                  <a:pt x="4412" y="25"/>
                </a:lnTo>
                <a:lnTo>
                  <a:pt x="4333" y="14"/>
                </a:lnTo>
                <a:lnTo>
                  <a:pt x="4253" y="11"/>
                </a:lnTo>
                <a:lnTo>
                  <a:pt x="4152" y="16"/>
                </a:lnTo>
                <a:lnTo>
                  <a:pt x="4052" y="31"/>
                </a:lnTo>
                <a:lnTo>
                  <a:pt x="3954" y="55"/>
                </a:lnTo>
                <a:lnTo>
                  <a:pt x="3857" y="84"/>
                </a:lnTo>
                <a:lnTo>
                  <a:pt x="3762" y="121"/>
                </a:lnTo>
                <a:lnTo>
                  <a:pt x="3670" y="165"/>
                </a:lnTo>
                <a:lnTo>
                  <a:pt x="3580" y="214"/>
                </a:lnTo>
                <a:lnTo>
                  <a:pt x="3493" y="266"/>
                </a:lnTo>
                <a:lnTo>
                  <a:pt x="3409" y="321"/>
                </a:lnTo>
                <a:lnTo>
                  <a:pt x="3328" y="377"/>
                </a:lnTo>
                <a:lnTo>
                  <a:pt x="3251" y="437"/>
                </a:lnTo>
                <a:lnTo>
                  <a:pt x="3177" y="495"/>
                </a:lnTo>
                <a:lnTo>
                  <a:pt x="3109" y="553"/>
                </a:lnTo>
                <a:lnTo>
                  <a:pt x="3043" y="609"/>
                </a:lnTo>
                <a:lnTo>
                  <a:pt x="2982" y="664"/>
                </a:lnTo>
                <a:lnTo>
                  <a:pt x="2926" y="715"/>
                </a:lnTo>
                <a:lnTo>
                  <a:pt x="2875" y="761"/>
                </a:lnTo>
                <a:lnTo>
                  <a:pt x="2820" y="812"/>
                </a:lnTo>
                <a:lnTo>
                  <a:pt x="2761" y="865"/>
                </a:lnTo>
                <a:lnTo>
                  <a:pt x="2700" y="920"/>
                </a:lnTo>
                <a:lnTo>
                  <a:pt x="2635" y="977"/>
                </a:lnTo>
                <a:lnTo>
                  <a:pt x="2568" y="1032"/>
                </a:lnTo>
                <a:lnTo>
                  <a:pt x="2498" y="1085"/>
                </a:lnTo>
                <a:lnTo>
                  <a:pt x="2426" y="1134"/>
                </a:lnTo>
                <a:lnTo>
                  <a:pt x="2354" y="1181"/>
                </a:lnTo>
                <a:lnTo>
                  <a:pt x="2279" y="1221"/>
                </a:lnTo>
                <a:lnTo>
                  <a:pt x="2204" y="1255"/>
                </a:lnTo>
                <a:lnTo>
                  <a:pt x="2128" y="1280"/>
                </a:lnTo>
                <a:lnTo>
                  <a:pt x="2051" y="1297"/>
                </a:lnTo>
                <a:lnTo>
                  <a:pt x="1973" y="1301"/>
                </a:lnTo>
                <a:lnTo>
                  <a:pt x="1923" y="1300"/>
                </a:lnTo>
                <a:lnTo>
                  <a:pt x="1872" y="1291"/>
                </a:lnTo>
                <a:lnTo>
                  <a:pt x="1822" y="1277"/>
                </a:lnTo>
                <a:lnTo>
                  <a:pt x="1773" y="1258"/>
                </a:lnTo>
                <a:lnTo>
                  <a:pt x="1724" y="1231"/>
                </a:lnTo>
                <a:lnTo>
                  <a:pt x="1675" y="1198"/>
                </a:lnTo>
                <a:lnTo>
                  <a:pt x="1626" y="1158"/>
                </a:lnTo>
                <a:lnTo>
                  <a:pt x="1578" y="1111"/>
                </a:lnTo>
                <a:lnTo>
                  <a:pt x="1532" y="1056"/>
                </a:lnTo>
                <a:lnTo>
                  <a:pt x="1486" y="993"/>
                </a:lnTo>
                <a:lnTo>
                  <a:pt x="1441" y="922"/>
                </a:lnTo>
                <a:lnTo>
                  <a:pt x="1397" y="841"/>
                </a:lnTo>
                <a:lnTo>
                  <a:pt x="1346" y="746"/>
                </a:lnTo>
                <a:lnTo>
                  <a:pt x="1294" y="661"/>
                </a:lnTo>
                <a:lnTo>
                  <a:pt x="1242" y="586"/>
                </a:lnTo>
                <a:lnTo>
                  <a:pt x="1189" y="519"/>
                </a:lnTo>
                <a:lnTo>
                  <a:pt x="1137" y="461"/>
                </a:lnTo>
                <a:lnTo>
                  <a:pt x="1083" y="409"/>
                </a:lnTo>
                <a:lnTo>
                  <a:pt x="1030" y="365"/>
                </a:lnTo>
                <a:lnTo>
                  <a:pt x="976" y="331"/>
                </a:lnTo>
                <a:lnTo>
                  <a:pt x="923" y="301"/>
                </a:lnTo>
                <a:lnTo>
                  <a:pt x="869" y="281"/>
                </a:lnTo>
                <a:lnTo>
                  <a:pt x="816" y="266"/>
                </a:lnTo>
                <a:lnTo>
                  <a:pt x="762" y="257"/>
                </a:lnTo>
                <a:lnTo>
                  <a:pt x="709" y="254"/>
                </a:lnTo>
                <a:lnTo>
                  <a:pt x="633" y="260"/>
                </a:lnTo>
                <a:lnTo>
                  <a:pt x="559" y="275"/>
                </a:lnTo>
                <a:lnTo>
                  <a:pt x="486" y="301"/>
                </a:lnTo>
                <a:lnTo>
                  <a:pt x="413" y="336"/>
                </a:lnTo>
                <a:lnTo>
                  <a:pt x="342" y="379"/>
                </a:lnTo>
                <a:lnTo>
                  <a:pt x="272" y="428"/>
                </a:lnTo>
                <a:lnTo>
                  <a:pt x="202" y="484"/>
                </a:lnTo>
                <a:lnTo>
                  <a:pt x="137" y="547"/>
                </a:lnTo>
                <a:lnTo>
                  <a:pt x="71" y="612"/>
                </a:lnTo>
                <a:lnTo>
                  <a:pt x="9" y="684"/>
                </a:lnTo>
                <a:lnTo>
                  <a:pt x="0" y="676"/>
                </a:lnTo>
                <a:lnTo>
                  <a:pt x="56" y="611"/>
                </a:lnTo>
                <a:lnTo>
                  <a:pt x="116" y="550"/>
                </a:lnTo>
                <a:lnTo>
                  <a:pt x="177" y="492"/>
                </a:lnTo>
                <a:lnTo>
                  <a:pt x="239" y="438"/>
                </a:lnTo>
                <a:lnTo>
                  <a:pt x="303" y="391"/>
                </a:lnTo>
                <a:lnTo>
                  <a:pt x="367" y="348"/>
                </a:lnTo>
                <a:lnTo>
                  <a:pt x="434" y="312"/>
                </a:lnTo>
                <a:lnTo>
                  <a:pt x="501" y="282"/>
                </a:lnTo>
                <a:lnTo>
                  <a:pt x="569" y="260"/>
                </a:lnTo>
                <a:lnTo>
                  <a:pt x="639" y="246"/>
                </a:lnTo>
                <a:lnTo>
                  <a:pt x="709" y="242"/>
                </a:lnTo>
                <a:lnTo>
                  <a:pt x="764" y="245"/>
                </a:lnTo>
                <a:lnTo>
                  <a:pt x="819" y="254"/>
                </a:lnTo>
                <a:lnTo>
                  <a:pt x="872" y="269"/>
                </a:lnTo>
                <a:lnTo>
                  <a:pt x="927" y="291"/>
                </a:lnTo>
                <a:lnTo>
                  <a:pt x="982" y="321"/>
                </a:lnTo>
                <a:lnTo>
                  <a:pt x="1037" y="357"/>
                </a:lnTo>
                <a:lnTo>
                  <a:pt x="1091" y="400"/>
                </a:lnTo>
                <a:lnTo>
                  <a:pt x="1146" y="452"/>
                </a:lnTo>
                <a:lnTo>
                  <a:pt x="1199" y="511"/>
                </a:lnTo>
                <a:lnTo>
                  <a:pt x="1251" y="578"/>
                </a:lnTo>
                <a:lnTo>
                  <a:pt x="1305" y="655"/>
                </a:lnTo>
                <a:lnTo>
                  <a:pt x="1357" y="740"/>
                </a:lnTo>
                <a:lnTo>
                  <a:pt x="1407" y="835"/>
                </a:lnTo>
                <a:lnTo>
                  <a:pt x="1452" y="914"/>
                </a:lnTo>
                <a:lnTo>
                  <a:pt x="1496" y="986"/>
                </a:lnTo>
                <a:lnTo>
                  <a:pt x="1541" y="1048"/>
                </a:lnTo>
                <a:lnTo>
                  <a:pt x="1587" y="1103"/>
                </a:lnTo>
                <a:lnTo>
                  <a:pt x="1634" y="1149"/>
                </a:lnTo>
                <a:lnTo>
                  <a:pt x="1682" y="1188"/>
                </a:lnTo>
                <a:lnTo>
                  <a:pt x="1730" y="1221"/>
                </a:lnTo>
                <a:lnTo>
                  <a:pt x="1777" y="1246"/>
                </a:lnTo>
                <a:lnTo>
                  <a:pt x="1826" y="1265"/>
                </a:lnTo>
                <a:lnTo>
                  <a:pt x="1875" y="1279"/>
                </a:lnTo>
                <a:lnTo>
                  <a:pt x="1924" y="1288"/>
                </a:lnTo>
                <a:lnTo>
                  <a:pt x="1973" y="1289"/>
                </a:lnTo>
                <a:lnTo>
                  <a:pt x="2049" y="1285"/>
                </a:lnTo>
                <a:lnTo>
                  <a:pt x="2125" y="1268"/>
                </a:lnTo>
                <a:lnTo>
                  <a:pt x="2199" y="1243"/>
                </a:lnTo>
                <a:lnTo>
                  <a:pt x="2273" y="1210"/>
                </a:lnTo>
                <a:lnTo>
                  <a:pt x="2348" y="1170"/>
                </a:lnTo>
                <a:lnTo>
                  <a:pt x="2421" y="1125"/>
                </a:lnTo>
                <a:lnTo>
                  <a:pt x="2490" y="1075"/>
                </a:lnTo>
                <a:lnTo>
                  <a:pt x="2560" y="1023"/>
                </a:lnTo>
                <a:lnTo>
                  <a:pt x="2627" y="968"/>
                </a:lnTo>
                <a:lnTo>
                  <a:pt x="2691" y="911"/>
                </a:lnTo>
                <a:lnTo>
                  <a:pt x="2753" y="856"/>
                </a:lnTo>
                <a:lnTo>
                  <a:pt x="2811" y="803"/>
                </a:lnTo>
                <a:lnTo>
                  <a:pt x="2868" y="752"/>
                </a:lnTo>
                <a:lnTo>
                  <a:pt x="2918" y="706"/>
                </a:lnTo>
                <a:lnTo>
                  <a:pt x="2975" y="655"/>
                </a:lnTo>
                <a:lnTo>
                  <a:pt x="3034" y="600"/>
                </a:lnTo>
                <a:lnTo>
                  <a:pt x="3100" y="544"/>
                </a:lnTo>
                <a:lnTo>
                  <a:pt x="3169" y="486"/>
                </a:lnTo>
                <a:lnTo>
                  <a:pt x="3244" y="426"/>
                </a:lnTo>
                <a:lnTo>
                  <a:pt x="3321" y="368"/>
                </a:lnTo>
                <a:lnTo>
                  <a:pt x="3403" y="310"/>
                </a:lnTo>
                <a:lnTo>
                  <a:pt x="3486" y="255"/>
                </a:lnTo>
                <a:lnTo>
                  <a:pt x="3574" y="203"/>
                </a:lnTo>
                <a:lnTo>
                  <a:pt x="3664" y="154"/>
                </a:lnTo>
                <a:lnTo>
                  <a:pt x="3758" y="111"/>
                </a:lnTo>
                <a:lnTo>
                  <a:pt x="3853" y="74"/>
                </a:lnTo>
                <a:lnTo>
                  <a:pt x="3951" y="43"/>
                </a:lnTo>
                <a:lnTo>
                  <a:pt x="4049" y="19"/>
                </a:lnTo>
                <a:lnTo>
                  <a:pt x="4150" y="4"/>
                </a:lnTo>
                <a:lnTo>
                  <a:pt x="4253" y="0"/>
                </a:ln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0">
            <a:noFill/>
            <a:prstDash val="solid"/>
            <a:round/>
          </a:ln>
          <a:effectLst>
            <a:outerShdw algn="tl" rotWithShape="0">
              <a:srgbClr val="FFFFFF"/>
            </a:outerShdw>
          </a:effectLst>
        </p:spPr>
        <p:txBody>
          <a:bodyPr vert="horz" wrap="square" lIns="130926" tIns="65463" rIns="130926" bIns="65463" numCol="1" anchor="t" anchorCtr="0" compatLnSpc="1"/>
          <a:lstStyle/>
          <a:p>
            <a:pPr algn="ctr" defTabSz="1219131">
              <a:defRPr/>
            </a:pPr>
            <a:endParaRPr lang="en-US" sz="2934" kern="0">
              <a:solidFill>
                <a:srgbClr val="000000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" name="Freeform 13">
            <a:extLst>
              <a:ext uri="{FF2B5EF4-FFF2-40B4-BE49-F238E27FC236}">
                <a16:creationId xmlns:a16="http://schemas.microsoft.com/office/drawing/2014/main" id="{97D30047-1EF0-1B2D-9B5A-C5DB06098D50}"/>
              </a:ext>
            </a:extLst>
          </p:cNvPr>
          <p:cNvSpPr/>
          <p:nvPr/>
        </p:nvSpPr>
        <p:spPr bwMode="auto">
          <a:xfrm>
            <a:off x="5691326" y="2889728"/>
            <a:ext cx="1412855" cy="359662"/>
          </a:xfrm>
          <a:custGeom>
            <a:avLst/>
            <a:gdLst>
              <a:gd name="T0" fmla="*/ 461 w 962"/>
              <a:gd name="T1" fmla="*/ 0 h 183"/>
              <a:gd name="T2" fmla="*/ 531 w 962"/>
              <a:gd name="T3" fmla="*/ 3 h 183"/>
              <a:gd name="T4" fmla="*/ 601 w 962"/>
              <a:gd name="T5" fmla="*/ 12 h 183"/>
              <a:gd name="T6" fmla="*/ 672 w 962"/>
              <a:gd name="T7" fmla="*/ 28 h 183"/>
              <a:gd name="T8" fmla="*/ 745 w 962"/>
              <a:gd name="T9" fmla="*/ 52 h 183"/>
              <a:gd name="T10" fmla="*/ 818 w 962"/>
              <a:gd name="T11" fmla="*/ 83 h 183"/>
              <a:gd name="T12" fmla="*/ 889 w 962"/>
              <a:gd name="T13" fmla="*/ 124 h 183"/>
              <a:gd name="T14" fmla="*/ 962 w 962"/>
              <a:gd name="T15" fmla="*/ 173 h 183"/>
              <a:gd name="T16" fmla="*/ 954 w 962"/>
              <a:gd name="T17" fmla="*/ 183 h 183"/>
              <a:gd name="T18" fmla="*/ 883 w 962"/>
              <a:gd name="T19" fmla="*/ 134 h 183"/>
              <a:gd name="T20" fmla="*/ 812 w 962"/>
              <a:gd name="T21" fmla="*/ 95 h 183"/>
              <a:gd name="T22" fmla="*/ 740 w 962"/>
              <a:gd name="T23" fmla="*/ 64 h 183"/>
              <a:gd name="T24" fmla="*/ 669 w 962"/>
              <a:gd name="T25" fmla="*/ 40 h 183"/>
              <a:gd name="T26" fmla="*/ 599 w 962"/>
              <a:gd name="T27" fmla="*/ 24 h 183"/>
              <a:gd name="T28" fmla="*/ 529 w 962"/>
              <a:gd name="T29" fmla="*/ 15 h 183"/>
              <a:gd name="T30" fmla="*/ 461 w 962"/>
              <a:gd name="T31" fmla="*/ 12 h 183"/>
              <a:gd name="T32" fmla="*/ 387 w 962"/>
              <a:gd name="T33" fmla="*/ 15 h 183"/>
              <a:gd name="T34" fmla="*/ 314 w 962"/>
              <a:gd name="T35" fmla="*/ 25 h 183"/>
              <a:gd name="T36" fmla="*/ 246 w 962"/>
              <a:gd name="T37" fmla="*/ 42 h 183"/>
              <a:gd name="T38" fmla="*/ 180 w 962"/>
              <a:gd name="T39" fmla="*/ 64 h 183"/>
              <a:gd name="T40" fmla="*/ 118 w 962"/>
              <a:gd name="T41" fmla="*/ 91 h 183"/>
              <a:gd name="T42" fmla="*/ 60 w 962"/>
              <a:gd name="T43" fmla="*/ 121 h 183"/>
              <a:gd name="T44" fmla="*/ 8 w 962"/>
              <a:gd name="T45" fmla="*/ 155 h 183"/>
              <a:gd name="T46" fmla="*/ 8 w 962"/>
              <a:gd name="T47" fmla="*/ 155 h 183"/>
              <a:gd name="T48" fmla="*/ 0 w 962"/>
              <a:gd name="T49" fmla="*/ 144 h 183"/>
              <a:gd name="T50" fmla="*/ 54 w 962"/>
              <a:gd name="T51" fmla="*/ 110 h 183"/>
              <a:gd name="T52" fmla="*/ 112 w 962"/>
              <a:gd name="T53" fmla="*/ 79 h 183"/>
              <a:gd name="T54" fmla="*/ 176 w 962"/>
              <a:gd name="T55" fmla="*/ 52 h 183"/>
              <a:gd name="T56" fmla="*/ 243 w 962"/>
              <a:gd name="T57" fmla="*/ 30 h 183"/>
              <a:gd name="T58" fmla="*/ 312 w 962"/>
              <a:gd name="T59" fmla="*/ 14 h 183"/>
              <a:gd name="T60" fmla="*/ 385 w 962"/>
              <a:gd name="T61" fmla="*/ 3 h 183"/>
              <a:gd name="T62" fmla="*/ 461 w 962"/>
              <a:gd name="T63" fmla="*/ 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62" h="183">
                <a:moveTo>
                  <a:pt x="461" y="0"/>
                </a:moveTo>
                <a:lnTo>
                  <a:pt x="531" y="3"/>
                </a:lnTo>
                <a:lnTo>
                  <a:pt x="601" y="12"/>
                </a:lnTo>
                <a:lnTo>
                  <a:pt x="672" y="28"/>
                </a:lnTo>
                <a:lnTo>
                  <a:pt x="745" y="52"/>
                </a:lnTo>
                <a:lnTo>
                  <a:pt x="818" y="83"/>
                </a:lnTo>
                <a:lnTo>
                  <a:pt x="889" y="124"/>
                </a:lnTo>
                <a:lnTo>
                  <a:pt x="962" y="173"/>
                </a:lnTo>
                <a:lnTo>
                  <a:pt x="954" y="183"/>
                </a:lnTo>
                <a:lnTo>
                  <a:pt x="883" y="134"/>
                </a:lnTo>
                <a:lnTo>
                  <a:pt x="812" y="95"/>
                </a:lnTo>
                <a:lnTo>
                  <a:pt x="740" y="64"/>
                </a:lnTo>
                <a:lnTo>
                  <a:pt x="669" y="40"/>
                </a:lnTo>
                <a:lnTo>
                  <a:pt x="599" y="24"/>
                </a:lnTo>
                <a:lnTo>
                  <a:pt x="529" y="15"/>
                </a:lnTo>
                <a:lnTo>
                  <a:pt x="461" y="12"/>
                </a:lnTo>
                <a:lnTo>
                  <a:pt x="387" y="15"/>
                </a:lnTo>
                <a:lnTo>
                  <a:pt x="314" y="25"/>
                </a:lnTo>
                <a:lnTo>
                  <a:pt x="246" y="42"/>
                </a:lnTo>
                <a:lnTo>
                  <a:pt x="180" y="64"/>
                </a:lnTo>
                <a:lnTo>
                  <a:pt x="118" y="91"/>
                </a:lnTo>
                <a:lnTo>
                  <a:pt x="60" y="121"/>
                </a:lnTo>
                <a:lnTo>
                  <a:pt x="8" y="155"/>
                </a:lnTo>
                <a:lnTo>
                  <a:pt x="8" y="155"/>
                </a:lnTo>
                <a:lnTo>
                  <a:pt x="0" y="144"/>
                </a:lnTo>
                <a:lnTo>
                  <a:pt x="54" y="110"/>
                </a:lnTo>
                <a:lnTo>
                  <a:pt x="112" y="79"/>
                </a:lnTo>
                <a:lnTo>
                  <a:pt x="176" y="52"/>
                </a:lnTo>
                <a:lnTo>
                  <a:pt x="243" y="30"/>
                </a:lnTo>
                <a:lnTo>
                  <a:pt x="312" y="14"/>
                </a:lnTo>
                <a:lnTo>
                  <a:pt x="385" y="3"/>
                </a:lnTo>
                <a:lnTo>
                  <a:pt x="461" y="0"/>
                </a:ln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0">
            <a:noFill/>
            <a:prstDash val="solid"/>
            <a:round/>
          </a:ln>
          <a:effectLst>
            <a:outerShdw algn="tl" rotWithShape="0">
              <a:srgbClr val="FFFFFF"/>
            </a:outerShdw>
          </a:effectLst>
        </p:spPr>
        <p:txBody>
          <a:bodyPr vert="horz" wrap="square" lIns="130926" tIns="65463" rIns="130926" bIns="65463" numCol="1" anchor="t" anchorCtr="0" compatLnSpc="1"/>
          <a:lstStyle/>
          <a:p>
            <a:pPr algn="ctr" defTabSz="1219131">
              <a:defRPr/>
            </a:pPr>
            <a:endParaRPr lang="en-US" sz="2934" kern="0">
              <a:solidFill>
                <a:srgbClr val="000000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8" name="Freeform 13">
            <a:extLst>
              <a:ext uri="{FF2B5EF4-FFF2-40B4-BE49-F238E27FC236}">
                <a16:creationId xmlns:a16="http://schemas.microsoft.com/office/drawing/2014/main" id="{4143338E-9E42-1E7E-8208-841A314F9F12}"/>
              </a:ext>
            </a:extLst>
          </p:cNvPr>
          <p:cNvSpPr/>
          <p:nvPr/>
        </p:nvSpPr>
        <p:spPr bwMode="auto">
          <a:xfrm rot="5910658">
            <a:off x="6308855" y="1769297"/>
            <a:ext cx="1070245" cy="364072"/>
          </a:xfrm>
          <a:custGeom>
            <a:avLst/>
            <a:gdLst>
              <a:gd name="T0" fmla="*/ 461 w 962"/>
              <a:gd name="T1" fmla="*/ 0 h 183"/>
              <a:gd name="T2" fmla="*/ 531 w 962"/>
              <a:gd name="T3" fmla="*/ 3 h 183"/>
              <a:gd name="T4" fmla="*/ 601 w 962"/>
              <a:gd name="T5" fmla="*/ 12 h 183"/>
              <a:gd name="T6" fmla="*/ 672 w 962"/>
              <a:gd name="T7" fmla="*/ 28 h 183"/>
              <a:gd name="T8" fmla="*/ 745 w 962"/>
              <a:gd name="T9" fmla="*/ 52 h 183"/>
              <a:gd name="T10" fmla="*/ 818 w 962"/>
              <a:gd name="T11" fmla="*/ 83 h 183"/>
              <a:gd name="T12" fmla="*/ 889 w 962"/>
              <a:gd name="T13" fmla="*/ 124 h 183"/>
              <a:gd name="T14" fmla="*/ 962 w 962"/>
              <a:gd name="T15" fmla="*/ 173 h 183"/>
              <a:gd name="T16" fmla="*/ 954 w 962"/>
              <a:gd name="T17" fmla="*/ 183 h 183"/>
              <a:gd name="T18" fmla="*/ 883 w 962"/>
              <a:gd name="T19" fmla="*/ 134 h 183"/>
              <a:gd name="T20" fmla="*/ 812 w 962"/>
              <a:gd name="T21" fmla="*/ 95 h 183"/>
              <a:gd name="T22" fmla="*/ 740 w 962"/>
              <a:gd name="T23" fmla="*/ 64 h 183"/>
              <a:gd name="T24" fmla="*/ 669 w 962"/>
              <a:gd name="T25" fmla="*/ 40 h 183"/>
              <a:gd name="T26" fmla="*/ 599 w 962"/>
              <a:gd name="T27" fmla="*/ 24 h 183"/>
              <a:gd name="T28" fmla="*/ 529 w 962"/>
              <a:gd name="T29" fmla="*/ 15 h 183"/>
              <a:gd name="T30" fmla="*/ 461 w 962"/>
              <a:gd name="T31" fmla="*/ 12 h 183"/>
              <a:gd name="T32" fmla="*/ 387 w 962"/>
              <a:gd name="T33" fmla="*/ 15 h 183"/>
              <a:gd name="T34" fmla="*/ 314 w 962"/>
              <a:gd name="T35" fmla="*/ 25 h 183"/>
              <a:gd name="T36" fmla="*/ 246 w 962"/>
              <a:gd name="T37" fmla="*/ 42 h 183"/>
              <a:gd name="T38" fmla="*/ 180 w 962"/>
              <a:gd name="T39" fmla="*/ 64 h 183"/>
              <a:gd name="T40" fmla="*/ 118 w 962"/>
              <a:gd name="T41" fmla="*/ 91 h 183"/>
              <a:gd name="T42" fmla="*/ 60 w 962"/>
              <a:gd name="T43" fmla="*/ 121 h 183"/>
              <a:gd name="T44" fmla="*/ 8 w 962"/>
              <a:gd name="T45" fmla="*/ 155 h 183"/>
              <a:gd name="T46" fmla="*/ 8 w 962"/>
              <a:gd name="T47" fmla="*/ 155 h 183"/>
              <a:gd name="T48" fmla="*/ 0 w 962"/>
              <a:gd name="T49" fmla="*/ 144 h 183"/>
              <a:gd name="T50" fmla="*/ 54 w 962"/>
              <a:gd name="T51" fmla="*/ 110 h 183"/>
              <a:gd name="T52" fmla="*/ 112 w 962"/>
              <a:gd name="T53" fmla="*/ 79 h 183"/>
              <a:gd name="T54" fmla="*/ 176 w 962"/>
              <a:gd name="T55" fmla="*/ 52 h 183"/>
              <a:gd name="T56" fmla="*/ 243 w 962"/>
              <a:gd name="T57" fmla="*/ 30 h 183"/>
              <a:gd name="T58" fmla="*/ 312 w 962"/>
              <a:gd name="T59" fmla="*/ 14 h 183"/>
              <a:gd name="T60" fmla="*/ 385 w 962"/>
              <a:gd name="T61" fmla="*/ 3 h 183"/>
              <a:gd name="T62" fmla="*/ 461 w 962"/>
              <a:gd name="T63" fmla="*/ 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62" h="183">
                <a:moveTo>
                  <a:pt x="461" y="0"/>
                </a:moveTo>
                <a:lnTo>
                  <a:pt x="531" y="3"/>
                </a:lnTo>
                <a:lnTo>
                  <a:pt x="601" y="12"/>
                </a:lnTo>
                <a:lnTo>
                  <a:pt x="672" y="28"/>
                </a:lnTo>
                <a:lnTo>
                  <a:pt x="745" y="52"/>
                </a:lnTo>
                <a:lnTo>
                  <a:pt x="818" y="83"/>
                </a:lnTo>
                <a:lnTo>
                  <a:pt x="889" y="124"/>
                </a:lnTo>
                <a:lnTo>
                  <a:pt x="962" y="173"/>
                </a:lnTo>
                <a:lnTo>
                  <a:pt x="954" y="183"/>
                </a:lnTo>
                <a:lnTo>
                  <a:pt x="883" y="134"/>
                </a:lnTo>
                <a:lnTo>
                  <a:pt x="812" y="95"/>
                </a:lnTo>
                <a:lnTo>
                  <a:pt x="740" y="64"/>
                </a:lnTo>
                <a:lnTo>
                  <a:pt x="669" y="40"/>
                </a:lnTo>
                <a:lnTo>
                  <a:pt x="599" y="24"/>
                </a:lnTo>
                <a:lnTo>
                  <a:pt x="529" y="15"/>
                </a:lnTo>
                <a:lnTo>
                  <a:pt x="461" y="12"/>
                </a:lnTo>
                <a:lnTo>
                  <a:pt x="387" y="15"/>
                </a:lnTo>
                <a:lnTo>
                  <a:pt x="314" y="25"/>
                </a:lnTo>
                <a:lnTo>
                  <a:pt x="246" y="42"/>
                </a:lnTo>
                <a:lnTo>
                  <a:pt x="180" y="64"/>
                </a:lnTo>
                <a:lnTo>
                  <a:pt x="118" y="91"/>
                </a:lnTo>
                <a:lnTo>
                  <a:pt x="60" y="121"/>
                </a:lnTo>
                <a:lnTo>
                  <a:pt x="8" y="155"/>
                </a:lnTo>
                <a:lnTo>
                  <a:pt x="8" y="155"/>
                </a:lnTo>
                <a:lnTo>
                  <a:pt x="0" y="144"/>
                </a:lnTo>
                <a:lnTo>
                  <a:pt x="54" y="110"/>
                </a:lnTo>
                <a:lnTo>
                  <a:pt x="112" y="79"/>
                </a:lnTo>
                <a:lnTo>
                  <a:pt x="176" y="52"/>
                </a:lnTo>
                <a:lnTo>
                  <a:pt x="243" y="30"/>
                </a:lnTo>
                <a:lnTo>
                  <a:pt x="312" y="14"/>
                </a:lnTo>
                <a:lnTo>
                  <a:pt x="385" y="3"/>
                </a:lnTo>
                <a:lnTo>
                  <a:pt x="461" y="0"/>
                </a:lnTo>
                <a:close/>
              </a:path>
            </a:pathLst>
          </a:custGeom>
          <a:gradFill>
            <a:gsLst>
              <a:gs pos="61000">
                <a:srgbClr val="FFF0AE"/>
              </a:gs>
              <a:gs pos="34000">
                <a:srgbClr val="BB9F64"/>
              </a:gs>
              <a:gs pos="0">
                <a:srgbClr val="FFF0AE"/>
              </a:gs>
              <a:gs pos="100000">
                <a:srgbClr val="BB9F64"/>
              </a:gs>
            </a:gsLst>
            <a:lin ang="2700000" scaled="0"/>
          </a:gradFill>
          <a:ln w="0">
            <a:noFill/>
            <a:prstDash val="solid"/>
            <a:round/>
          </a:ln>
          <a:effectLst>
            <a:outerShdw algn="tl" rotWithShape="0">
              <a:srgbClr val="FFFFFF"/>
            </a:outerShdw>
          </a:effectLst>
        </p:spPr>
        <p:txBody>
          <a:bodyPr vert="horz" wrap="square" lIns="130926" tIns="65463" rIns="130926" bIns="65463" numCol="1" anchor="t" anchorCtr="0" compatLnSpc="1"/>
          <a:lstStyle/>
          <a:p>
            <a:pPr algn="ctr" defTabSz="1219131">
              <a:defRPr/>
            </a:pPr>
            <a:endParaRPr lang="en-US" sz="2934" kern="0">
              <a:solidFill>
                <a:srgbClr val="000000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FB212482-402E-56DB-EF67-EC17301A9877}"/>
              </a:ext>
            </a:extLst>
          </p:cNvPr>
          <p:cNvSpPr/>
          <p:nvPr/>
        </p:nvSpPr>
        <p:spPr>
          <a:xfrm>
            <a:off x="1050271" y="1924748"/>
            <a:ext cx="608915" cy="608914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381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7" name="Freeform 7">
            <a:extLst>
              <a:ext uri="{FF2B5EF4-FFF2-40B4-BE49-F238E27FC236}">
                <a16:creationId xmlns:a16="http://schemas.microsoft.com/office/drawing/2014/main" id="{DA308309-67BF-6997-5488-B29A8EB67772}"/>
              </a:ext>
            </a:extLst>
          </p:cNvPr>
          <p:cNvSpPr>
            <a:spLocks noEditPoints="1"/>
          </p:cNvSpPr>
          <p:nvPr/>
        </p:nvSpPr>
        <p:spPr bwMode="auto">
          <a:xfrm>
            <a:off x="1197318" y="2081834"/>
            <a:ext cx="314819" cy="288170"/>
          </a:xfrm>
          <a:custGeom>
            <a:avLst/>
            <a:gdLst>
              <a:gd name="T0" fmla="*/ 31 w 177"/>
              <a:gd name="T1" fmla="*/ 94 h 164"/>
              <a:gd name="T2" fmla="*/ 19 w 177"/>
              <a:gd name="T3" fmla="*/ 94 h 164"/>
              <a:gd name="T4" fmla="*/ 1 w 177"/>
              <a:gd name="T5" fmla="*/ 79 h 164"/>
              <a:gd name="T6" fmla="*/ 12 w 177"/>
              <a:gd name="T7" fmla="*/ 47 h 164"/>
              <a:gd name="T8" fmla="*/ 36 w 177"/>
              <a:gd name="T9" fmla="*/ 55 h 164"/>
              <a:gd name="T10" fmla="*/ 48 w 177"/>
              <a:gd name="T11" fmla="*/ 52 h 164"/>
              <a:gd name="T12" fmla="*/ 48 w 177"/>
              <a:gd name="T13" fmla="*/ 59 h 164"/>
              <a:gd name="T14" fmla="*/ 55 w 177"/>
              <a:gd name="T15" fmla="*/ 82 h 164"/>
              <a:gd name="T16" fmla="*/ 31 w 177"/>
              <a:gd name="T17" fmla="*/ 94 h 164"/>
              <a:gd name="T18" fmla="*/ 36 w 177"/>
              <a:gd name="T19" fmla="*/ 47 h 164"/>
              <a:gd name="T20" fmla="*/ 12 w 177"/>
              <a:gd name="T21" fmla="*/ 23 h 164"/>
              <a:gd name="T22" fmla="*/ 36 w 177"/>
              <a:gd name="T23" fmla="*/ 0 h 164"/>
              <a:gd name="T24" fmla="*/ 59 w 177"/>
              <a:gd name="T25" fmla="*/ 23 h 164"/>
              <a:gd name="T26" fmla="*/ 36 w 177"/>
              <a:gd name="T27" fmla="*/ 47 h 164"/>
              <a:gd name="T28" fmla="*/ 129 w 177"/>
              <a:gd name="T29" fmla="*/ 164 h 164"/>
              <a:gd name="T30" fmla="*/ 49 w 177"/>
              <a:gd name="T31" fmla="*/ 164 h 164"/>
              <a:gd name="T32" fmla="*/ 24 w 177"/>
              <a:gd name="T33" fmla="*/ 140 h 164"/>
              <a:gd name="T34" fmla="*/ 56 w 177"/>
              <a:gd name="T35" fmla="*/ 88 h 164"/>
              <a:gd name="T36" fmla="*/ 89 w 177"/>
              <a:gd name="T37" fmla="*/ 101 h 164"/>
              <a:gd name="T38" fmla="*/ 121 w 177"/>
              <a:gd name="T39" fmla="*/ 88 h 164"/>
              <a:gd name="T40" fmla="*/ 153 w 177"/>
              <a:gd name="T41" fmla="*/ 140 h 164"/>
              <a:gd name="T42" fmla="*/ 129 w 177"/>
              <a:gd name="T43" fmla="*/ 164 h 164"/>
              <a:gd name="T44" fmla="*/ 89 w 177"/>
              <a:gd name="T45" fmla="*/ 94 h 164"/>
              <a:gd name="T46" fmla="*/ 53 w 177"/>
              <a:gd name="T47" fmla="*/ 59 h 164"/>
              <a:gd name="T48" fmla="*/ 89 w 177"/>
              <a:gd name="T49" fmla="*/ 23 h 164"/>
              <a:gd name="T50" fmla="*/ 124 w 177"/>
              <a:gd name="T51" fmla="*/ 59 h 164"/>
              <a:gd name="T52" fmla="*/ 89 w 177"/>
              <a:gd name="T53" fmla="*/ 94 h 164"/>
              <a:gd name="T54" fmla="*/ 141 w 177"/>
              <a:gd name="T55" fmla="*/ 47 h 164"/>
              <a:gd name="T56" fmla="*/ 118 w 177"/>
              <a:gd name="T57" fmla="*/ 23 h 164"/>
              <a:gd name="T58" fmla="*/ 141 w 177"/>
              <a:gd name="T59" fmla="*/ 0 h 164"/>
              <a:gd name="T60" fmla="*/ 165 w 177"/>
              <a:gd name="T61" fmla="*/ 23 h 164"/>
              <a:gd name="T62" fmla="*/ 141 w 177"/>
              <a:gd name="T63" fmla="*/ 47 h 164"/>
              <a:gd name="T64" fmla="*/ 159 w 177"/>
              <a:gd name="T65" fmla="*/ 94 h 164"/>
              <a:gd name="T66" fmla="*/ 146 w 177"/>
              <a:gd name="T67" fmla="*/ 94 h 164"/>
              <a:gd name="T68" fmla="*/ 122 w 177"/>
              <a:gd name="T69" fmla="*/ 82 h 164"/>
              <a:gd name="T70" fmla="*/ 130 w 177"/>
              <a:gd name="T71" fmla="*/ 59 h 164"/>
              <a:gd name="T72" fmla="*/ 129 w 177"/>
              <a:gd name="T73" fmla="*/ 52 h 164"/>
              <a:gd name="T74" fmla="*/ 141 w 177"/>
              <a:gd name="T75" fmla="*/ 55 h 164"/>
              <a:gd name="T76" fmla="*/ 165 w 177"/>
              <a:gd name="T77" fmla="*/ 47 h 164"/>
              <a:gd name="T78" fmla="*/ 177 w 177"/>
              <a:gd name="T79" fmla="*/ 79 h 164"/>
              <a:gd name="T80" fmla="*/ 159 w 177"/>
              <a:gd name="T81" fmla="*/ 9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7" h="164">
                <a:moveTo>
                  <a:pt x="31" y="94"/>
                </a:moveTo>
                <a:cubicBezTo>
                  <a:pt x="19" y="94"/>
                  <a:pt x="19" y="94"/>
                  <a:pt x="19" y="94"/>
                </a:cubicBezTo>
                <a:cubicBezTo>
                  <a:pt x="9" y="94"/>
                  <a:pt x="1" y="89"/>
                  <a:pt x="1" y="79"/>
                </a:cubicBezTo>
                <a:cubicBezTo>
                  <a:pt x="1" y="72"/>
                  <a:pt x="0" y="47"/>
                  <a:pt x="12" y="47"/>
                </a:cubicBezTo>
                <a:cubicBezTo>
                  <a:pt x="14" y="47"/>
                  <a:pt x="24" y="55"/>
                  <a:pt x="36" y="55"/>
                </a:cubicBezTo>
                <a:cubicBezTo>
                  <a:pt x="40" y="55"/>
                  <a:pt x="44" y="54"/>
                  <a:pt x="48" y="52"/>
                </a:cubicBezTo>
                <a:cubicBezTo>
                  <a:pt x="48" y="54"/>
                  <a:pt x="48" y="57"/>
                  <a:pt x="48" y="59"/>
                </a:cubicBezTo>
                <a:cubicBezTo>
                  <a:pt x="48" y="67"/>
                  <a:pt x="50" y="75"/>
                  <a:pt x="55" y="82"/>
                </a:cubicBezTo>
                <a:cubicBezTo>
                  <a:pt x="46" y="82"/>
                  <a:pt x="37" y="86"/>
                  <a:pt x="31" y="94"/>
                </a:cubicBezTo>
                <a:close/>
                <a:moveTo>
                  <a:pt x="36" y="47"/>
                </a:moveTo>
                <a:cubicBezTo>
                  <a:pt x="23" y="47"/>
                  <a:pt x="12" y="36"/>
                  <a:pt x="12" y="23"/>
                </a:cubicBezTo>
                <a:cubicBezTo>
                  <a:pt x="12" y="10"/>
                  <a:pt x="23" y="0"/>
                  <a:pt x="36" y="0"/>
                </a:cubicBezTo>
                <a:cubicBezTo>
                  <a:pt x="49" y="0"/>
                  <a:pt x="59" y="10"/>
                  <a:pt x="59" y="23"/>
                </a:cubicBezTo>
                <a:cubicBezTo>
                  <a:pt x="59" y="36"/>
                  <a:pt x="49" y="47"/>
                  <a:pt x="36" y="47"/>
                </a:cubicBezTo>
                <a:close/>
                <a:moveTo>
                  <a:pt x="129" y="164"/>
                </a:moveTo>
                <a:cubicBezTo>
                  <a:pt x="49" y="164"/>
                  <a:pt x="49" y="164"/>
                  <a:pt x="49" y="164"/>
                </a:cubicBezTo>
                <a:cubicBezTo>
                  <a:pt x="34" y="164"/>
                  <a:pt x="24" y="155"/>
                  <a:pt x="24" y="140"/>
                </a:cubicBezTo>
                <a:cubicBezTo>
                  <a:pt x="24" y="120"/>
                  <a:pt x="29" y="88"/>
                  <a:pt x="56" y="88"/>
                </a:cubicBezTo>
                <a:cubicBezTo>
                  <a:pt x="59" y="88"/>
                  <a:pt x="70" y="101"/>
                  <a:pt x="89" y="101"/>
                </a:cubicBezTo>
                <a:cubicBezTo>
                  <a:pt x="107" y="101"/>
                  <a:pt x="118" y="88"/>
                  <a:pt x="121" y="88"/>
                </a:cubicBezTo>
                <a:cubicBezTo>
                  <a:pt x="148" y="88"/>
                  <a:pt x="153" y="120"/>
                  <a:pt x="153" y="140"/>
                </a:cubicBezTo>
                <a:cubicBezTo>
                  <a:pt x="153" y="155"/>
                  <a:pt x="143" y="164"/>
                  <a:pt x="129" y="164"/>
                </a:cubicBezTo>
                <a:close/>
                <a:moveTo>
                  <a:pt x="89" y="94"/>
                </a:moveTo>
                <a:cubicBezTo>
                  <a:pt x="69" y="94"/>
                  <a:pt x="53" y="78"/>
                  <a:pt x="53" y="59"/>
                </a:cubicBezTo>
                <a:cubicBezTo>
                  <a:pt x="53" y="39"/>
                  <a:pt x="69" y="23"/>
                  <a:pt x="89" y="23"/>
                </a:cubicBezTo>
                <a:cubicBezTo>
                  <a:pt x="108" y="23"/>
                  <a:pt x="124" y="39"/>
                  <a:pt x="124" y="59"/>
                </a:cubicBezTo>
                <a:cubicBezTo>
                  <a:pt x="124" y="78"/>
                  <a:pt x="108" y="94"/>
                  <a:pt x="89" y="94"/>
                </a:cubicBezTo>
                <a:close/>
                <a:moveTo>
                  <a:pt x="141" y="47"/>
                </a:moveTo>
                <a:cubicBezTo>
                  <a:pt x="128" y="47"/>
                  <a:pt x="118" y="36"/>
                  <a:pt x="118" y="23"/>
                </a:cubicBezTo>
                <a:cubicBezTo>
                  <a:pt x="118" y="10"/>
                  <a:pt x="128" y="0"/>
                  <a:pt x="141" y="0"/>
                </a:cubicBezTo>
                <a:cubicBezTo>
                  <a:pt x="154" y="0"/>
                  <a:pt x="165" y="10"/>
                  <a:pt x="165" y="23"/>
                </a:cubicBezTo>
                <a:cubicBezTo>
                  <a:pt x="165" y="36"/>
                  <a:pt x="154" y="47"/>
                  <a:pt x="141" y="47"/>
                </a:cubicBezTo>
                <a:close/>
                <a:moveTo>
                  <a:pt x="159" y="94"/>
                </a:moveTo>
                <a:cubicBezTo>
                  <a:pt x="146" y="94"/>
                  <a:pt x="146" y="94"/>
                  <a:pt x="146" y="94"/>
                </a:cubicBezTo>
                <a:cubicBezTo>
                  <a:pt x="140" y="86"/>
                  <a:pt x="132" y="82"/>
                  <a:pt x="122" y="82"/>
                </a:cubicBezTo>
                <a:cubicBezTo>
                  <a:pt x="127" y="75"/>
                  <a:pt x="130" y="67"/>
                  <a:pt x="130" y="59"/>
                </a:cubicBezTo>
                <a:cubicBezTo>
                  <a:pt x="130" y="57"/>
                  <a:pt x="129" y="54"/>
                  <a:pt x="129" y="52"/>
                </a:cubicBezTo>
                <a:cubicBezTo>
                  <a:pt x="133" y="54"/>
                  <a:pt x="137" y="55"/>
                  <a:pt x="141" y="55"/>
                </a:cubicBezTo>
                <a:cubicBezTo>
                  <a:pt x="154" y="55"/>
                  <a:pt x="163" y="47"/>
                  <a:pt x="165" y="47"/>
                </a:cubicBezTo>
                <a:cubicBezTo>
                  <a:pt x="177" y="47"/>
                  <a:pt x="177" y="72"/>
                  <a:pt x="177" y="79"/>
                </a:cubicBezTo>
                <a:cubicBezTo>
                  <a:pt x="177" y="89"/>
                  <a:pt x="168" y="94"/>
                  <a:pt x="159" y="94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</p:spPr>
        <p:txBody>
          <a:bodyPr vert="horz" wrap="square" lIns="121904" tIns="60952" rIns="121904" bIns="60952" numCol="1" anchor="t" anchorCtr="0" compatLnSpc="1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934" kern="0">
              <a:solidFill>
                <a:srgbClr val="000000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2BE92288-9F09-F233-90FF-E6D8828E3DD0}"/>
              </a:ext>
            </a:extLst>
          </p:cNvPr>
          <p:cNvSpPr/>
          <p:nvPr/>
        </p:nvSpPr>
        <p:spPr>
          <a:xfrm>
            <a:off x="3734182" y="1896988"/>
            <a:ext cx="608915" cy="608914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381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1" name="Freeform 8">
            <a:extLst>
              <a:ext uri="{FF2B5EF4-FFF2-40B4-BE49-F238E27FC236}">
                <a16:creationId xmlns:a16="http://schemas.microsoft.com/office/drawing/2014/main" id="{766512F1-9DB6-39CB-A632-E9A717091F89}"/>
              </a:ext>
            </a:extLst>
          </p:cNvPr>
          <p:cNvSpPr>
            <a:spLocks noEditPoints="1"/>
          </p:cNvSpPr>
          <p:nvPr/>
        </p:nvSpPr>
        <p:spPr bwMode="auto">
          <a:xfrm>
            <a:off x="3956811" y="2057661"/>
            <a:ext cx="212190" cy="312347"/>
          </a:xfrm>
          <a:custGeom>
            <a:avLst/>
            <a:gdLst>
              <a:gd name="T0" fmla="*/ 85 w 94"/>
              <a:gd name="T1" fmla="*/ 44 h 140"/>
              <a:gd name="T2" fmla="*/ 45 w 94"/>
              <a:gd name="T3" fmla="*/ 90 h 140"/>
              <a:gd name="T4" fmla="*/ 26 w 94"/>
              <a:gd name="T5" fmla="*/ 105 h 140"/>
              <a:gd name="T6" fmla="*/ 26 w 94"/>
              <a:gd name="T7" fmla="*/ 108 h 140"/>
              <a:gd name="T8" fmla="*/ 35 w 94"/>
              <a:gd name="T9" fmla="*/ 123 h 140"/>
              <a:gd name="T10" fmla="*/ 17 w 94"/>
              <a:gd name="T11" fmla="*/ 140 h 140"/>
              <a:gd name="T12" fmla="*/ 0 w 94"/>
              <a:gd name="T13" fmla="*/ 123 h 140"/>
              <a:gd name="T14" fmla="*/ 9 w 94"/>
              <a:gd name="T15" fmla="*/ 108 h 140"/>
              <a:gd name="T16" fmla="*/ 9 w 94"/>
              <a:gd name="T17" fmla="*/ 33 h 140"/>
              <a:gd name="T18" fmla="*/ 0 w 94"/>
              <a:gd name="T19" fmla="*/ 17 h 140"/>
              <a:gd name="T20" fmla="*/ 17 w 94"/>
              <a:gd name="T21" fmla="*/ 0 h 140"/>
              <a:gd name="T22" fmla="*/ 35 w 94"/>
              <a:gd name="T23" fmla="*/ 17 h 140"/>
              <a:gd name="T24" fmla="*/ 26 w 94"/>
              <a:gd name="T25" fmla="*/ 33 h 140"/>
              <a:gd name="T26" fmla="*/ 26 w 94"/>
              <a:gd name="T27" fmla="*/ 78 h 140"/>
              <a:gd name="T28" fmla="*/ 40 w 94"/>
              <a:gd name="T29" fmla="*/ 73 h 140"/>
              <a:gd name="T30" fmla="*/ 67 w 94"/>
              <a:gd name="T31" fmla="*/ 44 h 140"/>
              <a:gd name="T32" fmla="*/ 58 w 94"/>
              <a:gd name="T33" fmla="*/ 29 h 140"/>
              <a:gd name="T34" fmla="*/ 76 w 94"/>
              <a:gd name="T35" fmla="*/ 11 h 140"/>
              <a:gd name="T36" fmla="*/ 94 w 94"/>
              <a:gd name="T37" fmla="*/ 29 h 140"/>
              <a:gd name="T38" fmla="*/ 85 w 94"/>
              <a:gd name="T39" fmla="*/ 44 h 140"/>
              <a:gd name="T40" fmla="*/ 17 w 94"/>
              <a:gd name="T41" fmla="*/ 9 h 140"/>
              <a:gd name="T42" fmla="*/ 9 w 94"/>
              <a:gd name="T43" fmla="*/ 17 h 140"/>
              <a:gd name="T44" fmla="*/ 17 w 94"/>
              <a:gd name="T45" fmla="*/ 26 h 140"/>
              <a:gd name="T46" fmla="*/ 26 w 94"/>
              <a:gd name="T47" fmla="*/ 17 h 140"/>
              <a:gd name="T48" fmla="*/ 17 w 94"/>
              <a:gd name="T49" fmla="*/ 9 h 140"/>
              <a:gd name="T50" fmla="*/ 17 w 94"/>
              <a:gd name="T51" fmla="*/ 114 h 140"/>
              <a:gd name="T52" fmla="*/ 9 w 94"/>
              <a:gd name="T53" fmla="*/ 123 h 140"/>
              <a:gd name="T54" fmla="*/ 17 w 94"/>
              <a:gd name="T55" fmla="*/ 132 h 140"/>
              <a:gd name="T56" fmla="*/ 26 w 94"/>
              <a:gd name="T57" fmla="*/ 123 h 140"/>
              <a:gd name="T58" fmla="*/ 17 w 94"/>
              <a:gd name="T59" fmla="*/ 114 h 140"/>
              <a:gd name="T60" fmla="*/ 76 w 94"/>
              <a:gd name="T61" fmla="*/ 20 h 140"/>
              <a:gd name="T62" fmla="*/ 67 w 94"/>
              <a:gd name="T63" fmla="*/ 29 h 140"/>
              <a:gd name="T64" fmla="*/ 76 w 94"/>
              <a:gd name="T65" fmla="*/ 38 h 140"/>
              <a:gd name="T66" fmla="*/ 85 w 94"/>
              <a:gd name="T67" fmla="*/ 29 h 140"/>
              <a:gd name="T68" fmla="*/ 76 w 94"/>
              <a:gd name="T69" fmla="*/ 2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4" h="140">
                <a:moveTo>
                  <a:pt x="85" y="44"/>
                </a:moveTo>
                <a:cubicBezTo>
                  <a:pt x="84" y="77"/>
                  <a:pt x="61" y="85"/>
                  <a:pt x="45" y="90"/>
                </a:cubicBezTo>
                <a:cubicBezTo>
                  <a:pt x="31" y="94"/>
                  <a:pt x="26" y="96"/>
                  <a:pt x="26" y="105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31" y="111"/>
                  <a:pt x="35" y="116"/>
                  <a:pt x="35" y="123"/>
                </a:cubicBezTo>
                <a:cubicBezTo>
                  <a:pt x="35" y="132"/>
                  <a:pt x="27" y="140"/>
                  <a:pt x="17" y="140"/>
                </a:cubicBezTo>
                <a:cubicBezTo>
                  <a:pt x="8" y="140"/>
                  <a:pt x="0" y="132"/>
                  <a:pt x="0" y="123"/>
                </a:cubicBezTo>
                <a:cubicBezTo>
                  <a:pt x="0" y="116"/>
                  <a:pt x="3" y="111"/>
                  <a:pt x="9" y="108"/>
                </a:cubicBezTo>
                <a:cubicBezTo>
                  <a:pt x="9" y="33"/>
                  <a:pt x="9" y="33"/>
                  <a:pt x="9" y="33"/>
                </a:cubicBezTo>
                <a:cubicBezTo>
                  <a:pt x="3" y="29"/>
                  <a:pt x="0" y="24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7"/>
                </a:cubicBezTo>
                <a:cubicBezTo>
                  <a:pt x="35" y="24"/>
                  <a:pt x="31" y="29"/>
                  <a:pt x="26" y="33"/>
                </a:cubicBezTo>
                <a:cubicBezTo>
                  <a:pt x="26" y="78"/>
                  <a:pt x="26" y="78"/>
                  <a:pt x="26" y="78"/>
                </a:cubicBezTo>
                <a:cubicBezTo>
                  <a:pt x="31" y="76"/>
                  <a:pt x="36" y="74"/>
                  <a:pt x="40" y="73"/>
                </a:cubicBezTo>
                <a:cubicBezTo>
                  <a:pt x="57" y="67"/>
                  <a:pt x="67" y="63"/>
                  <a:pt x="67" y="44"/>
                </a:cubicBezTo>
                <a:cubicBezTo>
                  <a:pt x="62" y="41"/>
                  <a:pt x="58" y="36"/>
                  <a:pt x="58" y="29"/>
                </a:cubicBezTo>
                <a:cubicBezTo>
                  <a:pt x="58" y="19"/>
                  <a:pt x="66" y="11"/>
                  <a:pt x="76" y="11"/>
                </a:cubicBezTo>
                <a:cubicBezTo>
                  <a:pt x="86" y="11"/>
                  <a:pt x="94" y="19"/>
                  <a:pt x="94" y="29"/>
                </a:cubicBezTo>
                <a:cubicBezTo>
                  <a:pt x="94" y="36"/>
                  <a:pt x="90" y="41"/>
                  <a:pt x="85" y="44"/>
                </a:cubicBezTo>
                <a:close/>
                <a:moveTo>
                  <a:pt x="17" y="9"/>
                </a:moveTo>
                <a:cubicBezTo>
                  <a:pt x="13" y="9"/>
                  <a:pt x="9" y="12"/>
                  <a:pt x="9" y="17"/>
                </a:cubicBezTo>
                <a:cubicBezTo>
                  <a:pt x="9" y="22"/>
                  <a:pt x="13" y="26"/>
                  <a:pt x="17" y="26"/>
                </a:cubicBezTo>
                <a:cubicBezTo>
                  <a:pt x="22" y="26"/>
                  <a:pt x="26" y="22"/>
                  <a:pt x="26" y="17"/>
                </a:cubicBezTo>
                <a:cubicBezTo>
                  <a:pt x="26" y="12"/>
                  <a:pt x="22" y="9"/>
                  <a:pt x="17" y="9"/>
                </a:cubicBezTo>
                <a:close/>
                <a:moveTo>
                  <a:pt x="17" y="114"/>
                </a:moveTo>
                <a:cubicBezTo>
                  <a:pt x="13" y="114"/>
                  <a:pt x="9" y="118"/>
                  <a:pt x="9" y="123"/>
                </a:cubicBezTo>
                <a:cubicBezTo>
                  <a:pt x="9" y="128"/>
                  <a:pt x="13" y="132"/>
                  <a:pt x="17" y="132"/>
                </a:cubicBezTo>
                <a:cubicBezTo>
                  <a:pt x="22" y="132"/>
                  <a:pt x="26" y="128"/>
                  <a:pt x="26" y="123"/>
                </a:cubicBezTo>
                <a:cubicBezTo>
                  <a:pt x="26" y="118"/>
                  <a:pt x="22" y="114"/>
                  <a:pt x="17" y="114"/>
                </a:cubicBezTo>
                <a:close/>
                <a:moveTo>
                  <a:pt x="76" y="20"/>
                </a:moveTo>
                <a:cubicBezTo>
                  <a:pt x="71" y="20"/>
                  <a:pt x="67" y="24"/>
                  <a:pt x="67" y="29"/>
                </a:cubicBezTo>
                <a:cubicBezTo>
                  <a:pt x="67" y="34"/>
                  <a:pt x="71" y="38"/>
                  <a:pt x="76" y="38"/>
                </a:cubicBezTo>
                <a:cubicBezTo>
                  <a:pt x="81" y="38"/>
                  <a:pt x="85" y="34"/>
                  <a:pt x="85" y="29"/>
                </a:cubicBezTo>
                <a:cubicBezTo>
                  <a:pt x="85" y="24"/>
                  <a:pt x="81" y="20"/>
                  <a:pt x="76" y="20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</p:spPr>
        <p:txBody>
          <a:bodyPr vert="horz" wrap="square" lIns="121904" tIns="60952" rIns="121904" bIns="60952" numCol="1" anchor="t" anchorCtr="0" compatLnSpc="1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934" kern="0">
              <a:solidFill>
                <a:srgbClr val="000000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39E850E6-9354-A024-E2DC-1B05C85761AE}"/>
              </a:ext>
            </a:extLst>
          </p:cNvPr>
          <p:cNvSpPr/>
          <p:nvPr/>
        </p:nvSpPr>
        <p:spPr>
          <a:xfrm>
            <a:off x="4894609" y="3315040"/>
            <a:ext cx="608915" cy="608914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381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5" name="Freeform 10">
            <a:extLst>
              <a:ext uri="{FF2B5EF4-FFF2-40B4-BE49-F238E27FC236}">
                <a16:creationId xmlns:a16="http://schemas.microsoft.com/office/drawing/2014/main" id="{A4E49005-1775-9895-D794-85CEB83264BA}"/>
              </a:ext>
            </a:extLst>
          </p:cNvPr>
          <p:cNvSpPr>
            <a:spLocks noEditPoints="1"/>
          </p:cNvSpPr>
          <p:nvPr/>
        </p:nvSpPr>
        <p:spPr bwMode="auto">
          <a:xfrm>
            <a:off x="5061977" y="3513709"/>
            <a:ext cx="274177" cy="211574"/>
          </a:xfrm>
          <a:custGeom>
            <a:avLst/>
            <a:gdLst>
              <a:gd name="T0" fmla="*/ 164 w 164"/>
              <a:gd name="T1" fmla="*/ 114 h 128"/>
              <a:gd name="T2" fmla="*/ 149 w 164"/>
              <a:gd name="T3" fmla="*/ 128 h 128"/>
              <a:gd name="T4" fmla="*/ 15 w 164"/>
              <a:gd name="T5" fmla="*/ 128 h 128"/>
              <a:gd name="T6" fmla="*/ 0 w 164"/>
              <a:gd name="T7" fmla="*/ 114 h 128"/>
              <a:gd name="T8" fmla="*/ 0 w 164"/>
              <a:gd name="T9" fmla="*/ 14 h 128"/>
              <a:gd name="T10" fmla="*/ 15 w 164"/>
              <a:gd name="T11" fmla="*/ 0 h 128"/>
              <a:gd name="T12" fmla="*/ 149 w 164"/>
              <a:gd name="T13" fmla="*/ 0 h 128"/>
              <a:gd name="T14" fmla="*/ 164 w 164"/>
              <a:gd name="T15" fmla="*/ 14 h 128"/>
              <a:gd name="T16" fmla="*/ 164 w 164"/>
              <a:gd name="T17" fmla="*/ 114 h 128"/>
              <a:gd name="T18" fmla="*/ 149 w 164"/>
              <a:gd name="T19" fmla="*/ 11 h 128"/>
              <a:gd name="T20" fmla="*/ 15 w 164"/>
              <a:gd name="T21" fmla="*/ 11 h 128"/>
              <a:gd name="T22" fmla="*/ 12 w 164"/>
              <a:gd name="T23" fmla="*/ 14 h 128"/>
              <a:gd name="T24" fmla="*/ 25 w 164"/>
              <a:gd name="T25" fmla="*/ 40 h 128"/>
              <a:gd name="T26" fmla="*/ 62 w 164"/>
              <a:gd name="T27" fmla="*/ 69 h 128"/>
              <a:gd name="T28" fmla="*/ 82 w 164"/>
              <a:gd name="T29" fmla="*/ 82 h 128"/>
              <a:gd name="T30" fmla="*/ 82 w 164"/>
              <a:gd name="T31" fmla="*/ 82 h 128"/>
              <a:gd name="T32" fmla="*/ 82 w 164"/>
              <a:gd name="T33" fmla="*/ 82 h 128"/>
              <a:gd name="T34" fmla="*/ 102 w 164"/>
              <a:gd name="T35" fmla="*/ 69 h 128"/>
              <a:gd name="T36" fmla="*/ 139 w 164"/>
              <a:gd name="T37" fmla="*/ 40 h 128"/>
              <a:gd name="T38" fmla="*/ 152 w 164"/>
              <a:gd name="T39" fmla="*/ 18 h 128"/>
              <a:gd name="T40" fmla="*/ 149 w 164"/>
              <a:gd name="T41" fmla="*/ 11 h 128"/>
              <a:gd name="T42" fmla="*/ 152 w 164"/>
              <a:gd name="T43" fmla="*/ 43 h 128"/>
              <a:gd name="T44" fmla="*/ 146 w 164"/>
              <a:gd name="T45" fmla="*/ 50 h 128"/>
              <a:gd name="T46" fmla="*/ 107 w 164"/>
              <a:gd name="T47" fmla="*/ 80 h 128"/>
              <a:gd name="T48" fmla="*/ 82 w 164"/>
              <a:gd name="T49" fmla="*/ 93 h 128"/>
              <a:gd name="T50" fmla="*/ 82 w 164"/>
              <a:gd name="T51" fmla="*/ 93 h 128"/>
              <a:gd name="T52" fmla="*/ 82 w 164"/>
              <a:gd name="T53" fmla="*/ 93 h 128"/>
              <a:gd name="T54" fmla="*/ 57 w 164"/>
              <a:gd name="T55" fmla="*/ 80 h 128"/>
              <a:gd name="T56" fmla="*/ 18 w 164"/>
              <a:gd name="T57" fmla="*/ 50 h 128"/>
              <a:gd name="T58" fmla="*/ 12 w 164"/>
              <a:gd name="T59" fmla="*/ 43 h 128"/>
              <a:gd name="T60" fmla="*/ 12 w 164"/>
              <a:gd name="T61" fmla="*/ 114 h 128"/>
              <a:gd name="T62" fmla="*/ 15 w 164"/>
              <a:gd name="T63" fmla="*/ 117 h 128"/>
              <a:gd name="T64" fmla="*/ 149 w 164"/>
              <a:gd name="T65" fmla="*/ 117 h 128"/>
              <a:gd name="T66" fmla="*/ 152 w 164"/>
              <a:gd name="T67" fmla="*/ 114 h 128"/>
              <a:gd name="T68" fmla="*/ 152 w 164"/>
              <a:gd name="T69" fmla="*/ 4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4" h="128">
                <a:moveTo>
                  <a:pt x="164" y="114"/>
                </a:moveTo>
                <a:cubicBezTo>
                  <a:pt x="164" y="122"/>
                  <a:pt x="157" y="128"/>
                  <a:pt x="149" y="128"/>
                </a:cubicBezTo>
                <a:cubicBezTo>
                  <a:pt x="15" y="128"/>
                  <a:pt x="15" y="128"/>
                  <a:pt x="15" y="128"/>
                </a:cubicBezTo>
                <a:cubicBezTo>
                  <a:pt x="7" y="128"/>
                  <a:pt x="0" y="122"/>
                  <a:pt x="0" y="1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7" y="0"/>
                  <a:pt x="15" y="0"/>
                </a:cubicBezTo>
                <a:cubicBezTo>
                  <a:pt x="149" y="0"/>
                  <a:pt x="149" y="0"/>
                  <a:pt x="149" y="0"/>
                </a:cubicBezTo>
                <a:cubicBezTo>
                  <a:pt x="157" y="0"/>
                  <a:pt x="164" y="6"/>
                  <a:pt x="164" y="14"/>
                </a:cubicBezTo>
                <a:lnTo>
                  <a:pt x="164" y="114"/>
                </a:lnTo>
                <a:close/>
                <a:moveTo>
                  <a:pt x="149" y="11"/>
                </a:moveTo>
                <a:cubicBezTo>
                  <a:pt x="15" y="11"/>
                  <a:pt x="15" y="11"/>
                  <a:pt x="15" y="11"/>
                </a:cubicBezTo>
                <a:cubicBezTo>
                  <a:pt x="13" y="11"/>
                  <a:pt x="12" y="13"/>
                  <a:pt x="12" y="14"/>
                </a:cubicBezTo>
                <a:cubicBezTo>
                  <a:pt x="12" y="25"/>
                  <a:pt x="17" y="34"/>
                  <a:pt x="25" y="40"/>
                </a:cubicBezTo>
                <a:cubicBezTo>
                  <a:pt x="37" y="50"/>
                  <a:pt x="50" y="59"/>
                  <a:pt x="62" y="69"/>
                </a:cubicBezTo>
                <a:cubicBezTo>
                  <a:pt x="67" y="73"/>
                  <a:pt x="76" y="82"/>
                  <a:pt x="82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89" y="82"/>
                  <a:pt x="97" y="73"/>
                  <a:pt x="102" y="69"/>
                </a:cubicBezTo>
                <a:cubicBezTo>
                  <a:pt x="114" y="59"/>
                  <a:pt x="127" y="50"/>
                  <a:pt x="139" y="40"/>
                </a:cubicBezTo>
                <a:cubicBezTo>
                  <a:pt x="145" y="36"/>
                  <a:pt x="152" y="25"/>
                  <a:pt x="152" y="18"/>
                </a:cubicBezTo>
                <a:cubicBezTo>
                  <a:pt x="152" y="15"/>
                  <a:pt x="153" y="11"/>
                  <a:pt x="149" y="11"/>
                </a:cubicBezTo>
                <a:close/>
                <a:moveTo>
                  <a:pt x="152" y="43"/>
                </a:moveTo>
                <a:cubicBezTo>
                  <a:pt x="150" y="46"/>
                  <a:pt x="148" y="48"/>
                  <a:pt x="146" y="50"/>
                </a:cubicBezTo>
                <a:cubicBezTo>
                  <a:pt x="133" y="60"/>
                  <a:pt x="120" y="70"/>
                  <a:pt x="107" y="80"/>
                </a:cubicBezTo>
                <a:cubicBezTo>
                  <a:pt x="100" y="86"/>
                  <a:pt x="92" y="93"/>
                  <a:pt x="82" y="93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3"/>
                  <a:pt x="82" y="93"/>
                  <a:pt x="82" y="93"/>
                </a:cubicBezTo>
                <a:cubicBezTo>
                  <a:pt x="72" y="93"/>
                  <a:pt x="64" y="86"/>
                  <a:pt x="57" y="80"/>
                </a:cubicBezTo>
                <a:cubicBezTo>
                  <a:pt x="44" y="70"/>
                  <a:pt x="31" y="60"/>
                  <a:pt x="18" y="50"/>
                </a:cubicBezTo>
                <a:cubicBezTo>
                  <a:pt x="16" y="48"/>
                  <a:pt x="14" y="46"/>
                  <a:pt x="12" y="43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5"/>
                  <a:pt x="13" y="117"/>
                  <a:pt x="15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5"/>
                  <a:pt x="152" y="114"/>
                </a:cubicBezTo>
                <a:lnTo>
                  <a:pt x="152" y="43"/>
                </a:lnTo>
                <a:close/>
              </a:path>
            </a:pathLst>
          </a:custGeom>
          <a:solidFill>
            <a:srgbClr val="222222"/>
          </a:solidFill>
          <a:ln>
            <a:noFill/>
          </a:ln>
        </p:spPr>
        <p:txBody>
          <a:bodyPr vert="horz" wrap="square" lIns="121904" tIns="60952" rIns="121904" bIns="60952" numCol="1" anchor="t" anchorCtr="0" compatLnSpc="1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934" kern="0">
              <a:solidFill>
                <a:srgbClr val="000000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8" name="椭圆 37">
            <a:extLst>
              <a:ext uri="{FF2B5EF4-FFF2-40B4-BE49-F238E27FC236}">
                <a16:creationId xmlns:a16="http://schemas.microsoft.com/office/drawing/2014/main" id="{C83DA0D5-1778-DF22-E565-36C03786F8FE}"/>
              </a:ext>
            </a:extLst>
          </p:cNvPr>
          <p:cNvSpPr/>
          <p:nvPr/>
        </p:nvSpPr>
        <p:spPr>
          <a:xfrm>
            <a:off x="6565954" y="1084021"/>
            <a:ext cx="608915" cy="608914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381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9" name="Freeform 9">
            <a:extLst>
              <a:ext uri="{FF2B5EF4-FFF2-40B4-BE49-F238E27FC236}">
                <a16:creationId xmlns:a16="http://schemas.microsoft.com/office/drawing/2014/main" id="{7AF06804-6A81-E2EE-65F0-04CA52F80878}"/>
              </a:ext>
            </a:extLst>
          </p:cNvPr>
          <p:cNvSpPr>
            <a:spLocks noEditPoints="1"/>
          </p:cNvSpPr>
          <p:nvPr/>
        </p:nvSpPr>
        <p:spPr bwMode="auto">
          <a:xfrm>
            <a:off x="6744817" y="1265837"/>
            <a:ext cx="277102" cy="204856"/>
          </a:xfrm>
          <a:custGeom>
            <a:avLst/>
            <a:gdLst>
              <a:gd name="T0" fmla="*/ 302 w 302"/>
              <a:gd name="T1" fmla="*/ 226 h 226"/>
              <a:gd name="T2" fmla="*/ 0 w 302"/>
              <a:gd name="T3" fmla="*/ 226 h 226"/>
              <a:gd name="T4" fmla="*/ 0 w 302"/>
              <a:gd name="T5" fmla="*/ 0 h 226"/>
              <a:gd name="T6" fmla="*/ 17 w 302"/>
              <a:gd name="T7" fmla="*/ 0 h 226"/>
              <a:gd name="T8" fmla="*/ 17 w 302"/>
              <a:gd name="T9" fmla="*/ 206 h 226"/>
              <a:gd name="T10" fmla="*/ 302 w 302"/>
              <a:gd name="T11" fmla="*/ 206 h 226"/>
              <a:gd name="T12" fmla="*/ 302 w 302"/>
              <a:gd name="T13" fmla="*/ 226 h 226"/>
              <a:gd name="T14" fmla="*/ 282 w 302"/>
              <a:gd name="T15" fmla="*/ 188 h 226"/>
              <a:gd name="T16" fmla="*/ 37 w 302"/>
              <a:gd name="T17" fmla="*/ 188 h 226"/>
              <a:gd name="T18" fmla="*/ 37 w 302"/>
              <a:gd name="T19" fmla="*/ 103 h 226"/>
              <a:gd name="T20" fmla="*/ 103 w 302"/>
              <a:gd name="T21" fmla="*/ 17 h 226"/>
              <a:gd name="T22" fmla="*/ 189 w 302"/>
              <a:gd name="T23" fmla="*/ 103 h 226"/>
              <a:gd name="T24" fmla="*/ 245 w 302"/>
              <a:gd name="T25" fmla="*/ 56 h 226"/>
              <a:gd name="T26" fmla="*/ 282 w 302"/>
              <a:gd name="T27" fmla="*/ 18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2" h="226">
                <a:moveTo>
                  <a:pt x="302" y="226"/>
                </a:moveTo>
                <a:lnTo>
                  <a:pt x="0" y="226"/>
                </a:lnTo>
                <a:lnTo>
                  <a:pt x="0" y="0"/>
                </a:lnTo>
                <a:lnTo>
                  <a:pt x="17" y="0"/>
                </a:lnTo>
                <a:lnTo>
                  <a:pt x="17" y="206"/>
                </a:lnTo>
                <a:lnTo>
                  <a:pt x="302" y="206"/>
                </a:lnTo>
                <a:lnTo>
                  <a:pt x="302" y="226"/>
                </a:lnTo>
                <a:close/>
                <a:moveTo>
                  <a:pt x="282" y="188"/>
                </a:moveTo>
                <a:lnTo>
                  <a:pt x="37" y="188"/>
                </a:lnTo>
                <a:lnTo>
                  <a:pt x="37" y="103"/>
                </a:lnTo>
                <a:lnTo>
                  <a:pt x="103" y="17"/>
                </a:lnTo>
                <a:lnTo>
                  <a:pt x="189" y="103"/>
                </a:lnTo>
                <a:lnTo>
                  <a:pt x="245" y="56"/>
                </a:lnTo>
                <a:lnTo>
                  <a:pt x="282" y="188"/>
                </a:lnTo>
                <a:close/>
              </a:path>
            </a:pathLst>
          </a:custGeom>
          <a:solidFill>
            <a:srgbClr val="222222"/>
          </a:solidFill>
          <a:ln>
            <a:noFill/>
          </a:ln>
        </p:spPr>
        <p:txBody>
          <a:bodyPr vert="horz" wrap="square" lIns="121904" tIns="60952" rIns="121904" bIns="60952" numCol="1" anchor="t" anchorCtr="0" compatLnSpc="1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934" kern="0">
              <a:solidFill>
                <a:srgbClr val="000000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id="{185522E7-03E1-3D6E-7C08-2365AB5ECA80}"/>
              </a:ext>
            </a:extLst>
          </p:cNvPr>
          <p:cNvSpPr/>
          <p:nvPr/>
        </p:nvSpPr>
        <p:spPr>
          <a:xfrm>
            <a:off x="6837757" y="2944934"/>
            <a:ext cx="608915" cy="608914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381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4" name="Freeform 6">
            <a:extLst>
              <a:ext uri="{FF2B5EF4-FFF2-40B4-BE49-F238E27FC236}">
                <a16:creationId xmlns:a16="http://schemas.microsoft.com/office/drawing/2014/main" id="{58A195A3-DA4E-6834-5F2A-E5C232A12CB3}"/>
              </a:ext>
            </a:extLst>
          </p:cNvPr>
          <p:cNvSpPr>
            <a:spLocks noEditPoints="1"/>
          </p:cNvSpPr>
          <p:nvPr/>
        </p:nvSpPr>
        <p:spPr bwMode="auto">
          <a:xfrm>
            <a:off x="6974847" y="3139361"/>
            <a:ext cx="334728" cy="220060"/>
          </a:xfrm>
          <a:custGeom>
            <a:avLst/>
            <a:gdLst>
              <a:gd name="T0" fmla="*/ 176 w 176"/>
              <a:gd name="T1" fmla="*/ 99 h 117"/>
              <a:gd name="T2" fmla="*/ 176 w 176"/>
              <a:gd name="T3" fmla="*/ 108 h 117"/>
              <a:gd name="T4" fmla="*/ 161 w 176"/>
              <a:gd name="T5" fmla="*/ 117 h 117"/>
              <a:gd name="T6" fmla="*/ 15 w 176"/>
              <a:gd name="T7" fmla="*/ 117 h 117"/>
              <a:gd name="T8" fmla="*/ 0 w 176"/>
              <a:gd name="T9" fmla="*/ 108 h 117"/>
              <a:gd name="T10" fmla="*/ 0 w 176"/>
              <a:gd name="T11" fmla="*/ 99 h 117"/>
              <a:gd name="T12" fmla="*/ 15 w 176"/>
              <a:gd name="T13" fmla="*/ 99 h 117"/>
              <a:gd name="T14" fmla="*/ 161 w 176"/>
              <a:gd name="T15" fmla="*/ 99 h 117"/>
              <a:gd name="T16" fmla="*/ 176 w 176"/>
              <a:gd name="T17" fmla="*/ 99 h 117"/>
              <a:gd name="T18" fmla="*/ 24 w 176"/>
              <a:gd name="T19" fmla="*/ 79 h 117"/>
              <a:gd name="T20" fmla="*/ 24 w 176"/>
              <a:gd name="T21" fmla="*/ 14 h 117"/>
              <a:gd name="T22" fmla="*/ 38 w 176"/>
              <a:gd name="T23" fmla="*/ 0 h 117"/>
              <a:gd name="T24" fmla="*/ 138 w 176"/>
              <a:gd name="T25" fmla="*/ 0 h 117"/>
              <a:gd name="T26" fmla="*/ 152 w 176"/>
              <a:gd name="T27" fmla="*/ 14 h 117"/>
              <a:gd name="T28" fmla="*/ 152 w 176"/>
              <a:gd name="T29" fmla="*/ 79 h 117"/>
              <a:gd name="T30" fmla="*/ 138 w 176"/>
              <a:gd name="T31" fmla="*/ 93 h 117"/>
              <a:gd name="T32" fmla="*/ 38 w 176"/>
              <a:gd name="T33" fmla="*/ 93 h 117"/>
              <a:gd name="T34" fmla="*/ 24 w 176"/>
              <a:gd name="T35" fmla="*/ 79 h 117"/>
              <a:gd name="T36" fmla="*/ 35 w 176"/>
              <a:gd name="T37" fmla="*/ 79 h 117"/>
              <a:gd name="T38" fmla="*/ 38 w 176"/>
              <a:gd name="T39" fmla="*/ 82 h 117"/>
              <a:gd name="T40" fmla="*/ 138 w 176"/>
              <a:gd name="T41" fmla="*/ 82 h 117"/>
              <a:gd name="T42" fmla="*/ 141 w 176"/>
              <a:gd name="T43" fmla="*/ 79 h 117"/>
              <a:gd name="T44" fmla="*/ 141 w 176"/>
              <a:gd name="T45" fmla="*/ 14 h 117"/>
              <a:gd name="T46" fmla="*/ 138 w 176"/>
              <a:gd name="T47" fmla="*/ 11 h 117"/>
              <a:gd name="T48" fmla="*/ 38 w 176"/>
              <a:gd name="T49" fmla="*/ 11 h 117"/>
              <a:gd name="T50" fmla="*/ 35 w 176"/>
              <a:gd name="T51" fmla="*/ 14 h 117"/>
              <a:gd name="T52" fmla="*/ 35 w 176"/>
              <a:gd name="T53" fmla="*/ 79 h 117"/>
              <a:gd name="T54" fmla="*/ 97 w 176"/>
              <a:gd name="T55" fmla="*/ 107 h 117"/>
              <a:gd name="T56" fmla="*/ 95 w 176"/>
              <a:gd name="T57" fmla="*/ 105 h 117"/>
              <a:gd name="T58" fmla="*/ 81 w 176"/>
              <a:gd name="T59" fmla="*/ 105 h 117"/>
              <a:gd name="T60" fmla="*/ 79 w 176"/>
              <a:gd name="T61" fmla="*/ 107 h 117"/>
              <a:gd name="T62" fmla="*/ 81 w 176"/>
              <a:gd name="T63" fmla="*/ 108 h 117"/>
              <a:gd name="T64" fmla="*/ 95 w 176"/>
              <a:gd name="T65" fmla="*/ 108 h 117"/>
              <a:gd name="T66" fmla="*/ 97 w 176"/>
              <a:gd name="T67" fmla="*/ 10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117">
                <a:moveTo>
                  <a:pt x="176" y="99"/>
                </a:moveTo>
                <a:cubicBezTo>
                  <a:pt x="176" y="108"/>
                  <a:pt x="176" y="108"/>
                  <a:pt x="176" y="108"/>
                </a:cubicBezTo>
                <a:cubicBezTo>
                  <a:pt x="176" y="113"/>
                  <a:pt x="169" y="117"/>
                  <a:pt x="161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7" y="117"/>
                  <a:pt x="0" y="113"/>
                  <a:pt x="0" y="108"/>
                </a:cubicBezTo>
                <a:cubicBezTo>
                  <a:pt x="0" y="99"/>
                  <a:pt x="0" y="99"/>
                  <a:pt x="0" y="99"/>
                </a:cubicBezTo>
                <a:cubicBezTo>
                  <a:pt x="15" y="99"/>
                  <a:pt x="15" y="99"/>
                  <a:pt x="15" y="99"/>
                </a:cubicBezTo>
                <a:cubicBezTo>
                  <a:pt x="161" y="99"/>
                  <a:pt x="161" y="99"/>
                  <a:pt x="161" y="99"/>
                </a:cubicBezTo>
                <a:lnTo>
                  <a:pt x="176" y="99"/>
                </a:lnTo>
                <a:close/>
                <a:moveTo>
                  <a:pt x="24" y="79"/>
                </a:moveTo>
                <a:cubicBezTo>
                  <a:pt x="24" y="14"/>
                  <a:pt x="24" y="14"/>
                  <a:pt x="24" y="14"/>
                </a:cubicBezTo>
                <a:cubicBezTo>
                  <a:pt x="24" y="6"/>
                  <a:pt x="30" y="0"/>
                  <a:pt x="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46" y="0"/>
                  <a:pt x="152" y="6"/>
                  <a:pt x="152" y="14"/>
                </a:cubicBezTo>
                <a:cubicBezTo>
                  <a:pt x="152" y="79"/>
                  <a:pt x="152" y="79"/>
                  <a:pt x="152" y="79"/>
                </a:cubicBezTo>
                <a:cubicBezTo>
                  <a:pt x="152" y="87"/>
                  <a:pt x="146" y="93"/>
                  <a:pt x="138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0" y="93"/>
                  <a:pt x="24" y="87"/>
                  <a:pt x="24" y="79"/>
                </a:cubicBezTo>
                <a:close/>
                <a:moveTo>
                  <a:pt x="35" y="79"/>
                </a:moveTo>
                <a:cubicBezTo>
                  <a:pt x="35" y="80"/>
                  <a:pt x="37" y="82"/>
                  <a:pt x="38" y="82"/>
                </a:cubicBezTo>
                <a:cubicBezTo>
                  <a:pt x="138" y="82"/>
                  <a:pt x="138" y="82"/>
                  <a:pt x="138" y="82"/>
                </a:cubicBezTo>
                <a:cubicBezTo>
                  <a:pt x="139" y="82"/>
                  <a:pt x="141" y="80"/>
                  <a:pt x="141" y="79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1" y="13"/>
                  <a:pt x="139" y="11"/>
                  <a:pt x="138" y="11"/>
                </a:cubicBezTo>
                <a:cubicBezTo>
                  <a:pt x="38" y="11"/>
                  <a:pt x="38" y="11"/>
                  <a:pt x="38" y="11"/>
                </a:cubicBezTo>
                <a:cubicBezTo>
                  <a:pt x="37" y="11"/>
                  <a:pt x="35" y="13"/>
                  <a:pt x="35" y="14"/>
                </a:cubicBezTo>
                <a:lnTo>
                  <a:pt x="35" y="79"/>
                </a:lnTo>
                <a:close/>
                <a:moveTo>
                  <a:pt x="97" y="107"/>
                </a:moveTo>
                <a:cubicBezTo>
                  <a:pt x="97" y="106"/>
                  <a:pt x="96" y="105"/>
                  <a:pt x="95" y="105"/>
                </a:cubicBezTo>
                <a:cubicBezTo>
                  <a:pt x="81" y="105"/>
                  <a:pt x="81" y="105"/>
                  <a:pt x="81" y="105"/>
                </a:cubicBezTo>
                <a:cubicBezTo>
                  <a:pt x="80" y="105"/>
                  <a:pt x="79" y="106"/>
                  <a:pt x="79" y="107"/>
                </a:cubicBezTo>
                <a:cubicBezTo>
                  <a:pt x="79" y="107"/>
                  <a:pt x="80" y="108"/>
                  <a:pt x="81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6" y="108"/>
                  <a:pt x="97" y="107"/>
                  <a:pt x="97" y="107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</p:spPr>
        <p:txBody>
          <a:bodyPr vert="horz" wrap="square" lIns="121904" tIns="60952" rIns="121904" bIns="60952" numCol="1" anchor="t" anchorCtr="0" compatLnSpc="1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934" kern="0">
              <a:solidFill>
                <a:srgbClr val="000000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7" name="椭圆 46">
            <a:extLst>
              <a:ext uri="{FF2B5EF4-FFF2-40B4-BE49-F238E27FC236}">
                <a16:creationId xmlns:a16="http://schemas.microsoft.com/office/drawing/2014/main" id="{FE634D0E-67E5-59AD-5E68-5BB61E9FB3F8}"/>
              </a:ext>
            </a:extLst>
          </p:cNvPr>
          <p:cNvSpPr/>
          <p:nvPr/>
        </p:nvSpPr>
        <p:spPr>
          <a:xfrm>
            <a:off x="8150843" y="1488152"/>
            <a:ext cx="608915" cy="608914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381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EA7966A9-CBF8-9141-8F82-E9A892E46455}"/>
              </a:ext>
            </a:extLst>
          </p:cNvPr>
          <p:cNvGrpSpPr/>
          <p:nvPr/>
        </p:nvGrpSpPr>
        <p:grpSpPr>
          <a:xfrm>
            <a:off x="8300267" y="1675327"/>
            <a:ext cx="316761" cy="269561"/>
            <a:chOff x="5933005" y="2830391"/>
            <a:chExt cx="500408" cy="425843"/>
          </a:xfrm>
          <a:solidFill>
            <a:srgbClr val="222222"/>
          </a:solidFill>
        </p:grpSpPr>
        <p:sp>
          <p:nvSpPr>
            <p:cNvPr id="49" name="Freeform 16">
              <a:extLst>
                <a:ext uri="{FF2B5EF4-FFF2-40B4-BE49-F238E27FC236}">
                  <a16:creationId xmlns:a16="http://schemas.microsoft.com/office/drawing/2014/main" id="{9FC55D90-552C-5C73-A2AA-41E5B6AF02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3005" y="2830391"/>
              <a:ext cx="467486" cy="425843"/>
            </a:xfrm>
            <a:custGeom>
              <a:avLst/>
              <a:gdLst>
                <a:gd name="T0" fmla="*/ 499 w 721"/>
                <a:gd name="T1" fmla="*/ 196 h 657"/>
                <a:gd name="T2" fmla="*/ 637 w 721"/>
                <a:gd name="T3" fmla="*/ 322 h 657"/>
                <a:gd name="T4" fmla="*/ 646 w 721"/>
                <a:gd name="T5" fmla="*/ 329 h 657"/>
                <a:gd name="T6" fmla="*/ 672 w 721"/>
                <a:gd name="T7" fmla="*/ 353 h 657"/>
                <a:gd name="T8" fmla="*/ 686 w 721"/>
                <a:gd name="T9" fmla="*/ 367 h 657"/>
                <a:gd name="T10" fmla="*/ 669 w 721"/>
                <a:gd name="T11" fmla="*/ 472 h 657"/>
                <a:gd name="T12" fmla="*/ 611 w 721"/>
                <a:gd name="T13" fmla="*/ 550 h 657"/>
                <a:gd name="T14" fmla="*/ 539 w 721"/>
                <a:gd name="T15" fmla="*/ 598 h 657"/>
                <a:gd name="T16" fmla="*/ 439 w 721"/>
                <a:gd name="T17" fmla="*/ 633 h 657"/>
                <a:gd name="T18" fmla="*/ 433 w 721"/>
                <a:gd name="T19" fmla="*/ 629 h 657"/>
                <a:gd name="T20" fmla="*/ 449 w 721"/>
                <a:gd name="T21" fmla="*/ 594 h 657"/>
                <a:gd name="T22" fmla="*/ 481 w 721"/>
                <a:gd name="T23" fmla="*/ 606 h 657"/>
                <a:gd name="T24" fmla="*/ 501 w 721"/>
                <a:gd name="T25" fmla="*/ 591 h 657"/>
                <a:gd name="T26" fmla="*/ 501 w 721"/>
                <a:gd name="T27" fmla="*/ 577 h 657"/>
                <a:gd name="T28" fmla="*/ 452 w 721"/>
                <a:gd name="T29" fmla="*/ 538 h 657"/>
                <a:gd name="T30" fmla="*/ 449 w 721"/>
                <a:gd name="T31" fmla="*/ 511 h 657"/>
                <a:gd name="T32" fmla="*/ 475 w 721"/>
                <a:gd name="T33" fmla="*/ 508 h 657"/>
                <a:gd name="T34" fmla="*/ 530 w 721"/>
                <a:gd name="T35" fmla="*/ 551 h 657"/>
                <a:gd name="T36" fmla="*/ 567 w 721"/>
                <a:gd name="T37" fmla="*/ 557 h 657"/>
                <a:gd name="T38" fmla="*/ 572 w 721"/>
                <a:gd name="T39" fmla="*/ 549 h 657"/>
                <a:gd name="T40" fmla="*/ 570 w 721"/>
                <a:gd name="T41" fmla="*/ 532 h 657"/>
                <a:gd name="T42" fmla="*/ 506 w 721"/>
                <a:gd name="T43" fmla="*/ 481 h 657"/>
                <a:gd name="T44" fmla="*/ 503 w 721"/>
                <a:gd name="T45" fmla="*/ 455 h 657"/>
                <a:gd name="T46" fmla="*/ 529 w 721"/>
                <a:gd name="T47" fmla="*/ 451 h 657"/>
                <a:gd name="T48" fmla="*/ 596 w 721"/>
                <a:gd name="T49" fmla="*/ 504 h 657"/>
                <a:gd name="T50" fmla="*/ 598 w 721"/>
                <a:gd name="T51" fmla="*/ 505 h 657"/>
                <a:gd name="T52" fmla="*/ 620 w 721"/>
                <a:gd name="T53" fmla="*/ 467 h 657"/>
                <a:gd name="T54" fmla="*/ 549 w 721"/>
                <a:gd name="T55" fmla="*/ 414 h 657"/>
                <a:gd name="T56" fmla="*/ 546 w 721"/>
                <a:gd name="T57" fmla="*/ 388 h 657"/>
                <a:gd name="T58" fmla="*/ 572 w 721"/>
                <a:gd name="T59" fmla="*/ 384 h 657"/>
                <a:gd name="T60" fmla="*/ 642 w 721"/>
                <a:gd name="T61" fmla="*/ 437 h 657"/>
                <a:gd name="T62" fmla="*/ 663 w 721"/>
                <a:gd name="T63" fmla="*/ 429 h 657"/>
                <a:gd name="T64" fmla="*/ 659 w 721"/>
                <a:gd name="T65" fmla="*/ 394 h 657"/>
                <a:gd name="T66" fmla="*/ 645 w 721"/>
                <a:gd name="T67" fmla="*/ 379 h 657"/>
                <a:gd name="T68" fmla="*/ 457 w 721"/>
                <a:gd name="T69" fmla="*/ 209 h 657"/>
                <a:gd name="T70" fmla="*/ 462 w 721"/>
                <a:gd name="T71" fmla="*/ 198 h 657"/>
                <a:gd name="T72" fmla="*/ 496 w 721"/>
                <a:gd name="T73" fmla="*/ 196 h 657"/>
                <a:gd name="T74" fmla="*/ 499 w 721"/>
                <a:gd name="T75" fmla="*/ 196 h 657"/>
                <a:gd name="T76" fmla="*/ 86 w 721"/>
                <a:gd name="T77" fmla="*/ 355 h 657"/>
                <a:gd name="T78" fmla="*/ 59 w 721"/>
                <a:gd name="T79" fmla="*/ 262 h 657"/>
                <a:gd name="T80" fmla="*/ 35 w 721"/>
                <a:gd name="T81" fmla="*/ 239 h 657"/>
                <a:gd name="T82" fmla="*/ 0 w 721"/>
                <a:gd name="T83" fmla="*/ 176 h 657"/>
                <a:gd name="T84" fmla="*/ 16 w 721"/>
                <a:gd name="T85" fmla="*/ 135 h 657"/>
                <a:gd name="T86" fmla="*/ 116 w 721"/>
                <a:gd name="T87" fmla="*/ 27 h 657"/>
                <a:gd name="T88" fmla="*/ 199 w 721"/>
                <a:gd name="T89" fmla="*/ 20 h 657"/>
                <a:gd name="T90" fmla="*/ 242 w 721"/>
                <a:gd name="T91" fmla="*/ 46 h 657"/>
                <a:gd name="T92" fmla="*/ 254 w 721"/>
                <a:gd name="T93" fmla="*/ 50 h 657"/>
                <a:gd name="T94" fmla="*/ 350 w 721"/>
                <a:gd name="T95" fmla="*/ 33 h 657"/>
                <a:gd name="T96" fmla="*/ 284 w 721"/>
                <a:gd name="T97" fmla="*/ 82 h 657"/>
                <a:gd name="T98" fmla="*/ 260 w 721"/>
                <a:gd name="T99" fmla="*/ 87 h 657"/>
                <a:gd name="T100" fmla="*/ 195 w 721"/>
                <a:gd name="T101" fmla="*/ 64 h 657"/>
                <a:gd name="T102" fmla="*/ 176 w 721"/>
                <a:gd name="T103" fmla="*/ 50 h 657"/>
                <a:gd name="T104" fmla="*/ 144 w 721"/>
                <a:gd name="T105" fmla="*/ 53 h 657"/>
                <a:gd name="T106" fmla="*/ 44 w 721"/>
                <a:gd name="T107" fmla="*/ 161 h 657"/>
                <a:gd name="T108" fmla="*/ 44 w 721"/>
                <a:gd name="T109" fmla="*/ 193 h 657"/>
                <a:gd name="T110" fmla="*/ 69 w 721"/>
                <a:gd name="T111" fmla="*/ 220 h 657"/>
                <a:gd name="T112" fmla="*/ 97 w 721"/>
                <a:gd name="T113" fmla="*/ 257 h 657"/>
                <a:gd name="T114" fmla="*/ 115 w 721"/>
                <a:gd name="T115" fmla="*/ 330 h 657"/>
                <a:gd name="T116" fmla="*/ 86 w 721"/>
                <a:gd name="T117" fmla="*/ 35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21" h="657">
                  <a:moveTo>
                    <a:pt x="499" y="196"/>
                  </a:moveTo>
                  <a:cubicBezTo>
                    <a:pt x="545" y="237"/>
                    <a:pt x="592" y="279"/>
                    <a:pt x="637" y="322"/>
                  </a:cubicBezTo>
                  <a:cubicBezTo>
                    <a:pt x="640" y="325"/>
                    <a:pt x="643" y="327"/>
                    <a:pt x="646" y="329"/>
                  </a:cubicBezTo>
                  <a:cubicBezTo>
                    <a:pt x="672" y="353"/>
                    <a:pt x="672" y="353"/>
                    <a:pt x="672" y="353"/>
                  </a:cubicBezTo>
                  <a:cubicBezTo>
                    <a:pt x="686" y="367"/>
                    <a:pt x="686" y="367"/>
                    <a:pt x="686" y="367"/>
                  </a:cubicBezTo>
                  <a:cubicBezTo>
                    <a:pt x="721" y="403"/>
                    <a:pt x="707" y="456"/>
                    <a:pt x="669" y="472"/>
                  </a:cubicBezTo>
                  <a:cubicBezTo>
                    <a:pt x="685" y="513"/>
                    <a:pt x="652" y="552"/>
                    <a:pt x="611" y="550"/>
                  </a:cubicBezTo>
                  <a:cubicBezTo>
                    <a:pt x="606" y="584"/>
                    <a:pt x="574" y="607"/>
                    <a:pt x="539" y="598"/>
                  </a:cubicBezTo>
                  <a:cubicBezTo>
                    <a:pt x="529" y="641"/>
                    <a:pt x="479" y="657"/>
                    <a:pt x="439" y="633"/>
                  </a:cubicBezTo>
                  <a:cubicBezTo>
                    <a:pt x="433" y="629"/>
                    <a:pt x="433" y="629"/>
                    <a:pt x="433" y="629"/>
                  </a:cubicBezTo>
                  <a:cubicBezTo>
                    <a:pt x="441" y="619"/>
                    <a:pt x="446" y="607"/>
                    <a:pt x="449" y="594"/>
                  </a:cubicBezTo>
                  <a:cubicBezTo>
                    <a:pt x="460" y="601"/>
                    <a:pt x="468" y="607"/>
                    <a:pt x="481" y="606"/>
                  </a:cubicBezTo>
                  <a:cubicBezTo>
                    <a:pt x="490" y="605"/>
                    <a:pt x="499" y="600"/>
                    <a:pt x="501" y="591"/>
                  </a:cubicBezTo>
                  <a:cubicBezTo>
                    <a:pt x="502" y="587"/>
                    <a:pt x="502" y="583"/>
                    <a:pt x="501" y="577"/>
                  </a:cubicBezTo>
                  <a:cubicBezTo>
                    <a:pt x="452" y="538"/>
                    <a:pt x="452" y="538"/>
                    <a:pt x="452" y="538"/>
                  </a:cubicBezTo>
                  <a:cubicBezTo>
                    <a:pt x="444" y="531"/>
                    <a:pt x="442" y="519"/>
                    <a:pt x="449" y="511"/>
                  </a:cubicBezTo>
                  <a:cubicBezTo>
                    <a:pt x="455" y="503"/>
                    <a:pt x="467" y="502"/>
                    <a:pt x="475" y="508"/>
                  </a:cubicBezTo>
                  <a:cubicBezTo>
                    <a:pt x="530" y="551"/>
                    <a:pt x="530" y="551"/>
                    <a:pt x="530" y="551"/>
                  </a:cubicBezTo>
                  <a:cubicBezTo>
                    <a:pt x="543" y="562"/>
                    <a:pt x="556" y="566"/>
                    <a:pt x="567" y="557"/>
                  </a:cubicBezTo>
                  <a:cubicBezTo>
                    <a:pt x="569" y="555"/>
                    <a:pt x="571" y="552"/>
                    <a:pt x="572" y="549"/>
                  </a:cubicBezTo>
                  <a:cubicBezTo>
                    <a:pt x="574" y="544"/>
                    <a:pt x="576" y="536"/>
                    <a:pt x="570" y="532"/>
                  </a:cubicBezTo>
                  <a:cubicBezTo>
                    <a:pt x="506" y="481"/>
                    <a:pt x="506" y="481"/>
                    <a:pt x="506" y="481"/>
                  </a:cubicBezTo>
                  <a:cubicBezTo>
                    <a:pt x="498" y="475"/>
                    <a:pt x="496" y="463"/>
                    <a:pt x="503" y="455"/>
                  </a:cubicBezTo>
                  <a:cubicBezTo>
                    <a:pt x="509" y="446"/>
                    <a:pt x="521" y="445"/>
                    <a:pt x="529" y="451"/>
                  </a:cubicBezTo>
                  <a:cubicBezTo>
                    <a:pt x="596" y="504"/>
                    <a:pt x="596" y="504"/>
                    <a:pt x="596" y="504"/>
                  </a:cubicBezTo>
                  <a:cubicBezTo>
                    <a:pt x="597" y="504"/>
                    <a:pt x="597" y="505"/>
                    <a:pt x="598" y="505"/>
                  </a:cubicBezTo>
                  <a:cubicBezTo>
                    <a:pt x="620" y="525"/>
                    <a:pt x="656" y="496"/>
                    <a:pt x="620" y="467"/>
                  </a:cubicBezTo>
                  <a:cubicBezTo>
                    <a:pt x="549" y="414"/>
                    <a:pt x="549" y="414"/>
                    <a:pt x="549" y="414"/>
                  </a:cubicBezTo>
                  <a:cubicBezTo>
                    <a:pt x="541" y="408"/>
                    <a:pt x="539" y="396"/>
                    <a:pt x="546" y="388"/>
                  </a:cubicBezTo>
                  <a:cubicBezTo>
                    <a:pt x="552" y="379"/>
                    <a:pt x="564" y="378"/>
                    <a:pt x="572" y="384"/>
                  </a:cubicBezTo>
                  <a:cubicBezTo>
                    <a:pt x="642" y="437"/>
                    <a:pt x="642" y="437"/>
                    <a:pt x="642" y="437"/>
                  </a:cubicBezTo>
                  <a:cubicBezTo>
                    <a:pt x="649" y="441"/>
                    <a:pt x="659" y="436"/>
                    <a:pt x="663" y="429"/>
                  </a:cubicBezTo>
                  <a:cubicBezTo>
                    <a:pt x="671" y="419"/>
                    <a:pt x="670" y="405"/>
                    <a:pt x="659" y="394"/>
                  </a:cubicBezTo>
                  <a:cubicBezTo>
                    <a:pt x="645" y="379"/>
                    <a:pt x="645" y="379"/>
                    <a:pt x="645" y="379"/>
                  </a:cubicBezTo>
                  <a:cubicBezTo>
                    <a:pt x="457" y="209"/>
                    <a:pt x="457" y="209"/>
                    <a:pt x="457" y="209"/>
                  </a:cubicBezTo>
                  <a:cubicBezTo>
                    <a:pt x="453" y="205"/>
                    <a:pt x="456" y="198"/>
                    <a:pt x="462" y="198"/>
                  </a:cubicBezTo>
                  <a:cubicBezTo>
                    <a:pt x="473" y="198"/>
                    <a:pt x="485" y="198"/>
                    <a:pt x="496" y="196"/>
                  </a:cubicBezTo>
                  <a:cubicBezTo>
                    <a:pt x="497" y="196"/>
                    <a:pt x="498" y="196"/>
                    <a:pt x="499" y="196"/>
                  </a:cubicBezTo>
                  <a:close/>
                  <a:moveTo>
                    <a:pt x="86" y="355"/>
                  </a:moveTo>
                  <a:cubicBezTo>
                    <a:pt x="66" y="330"/>
                    <a:pt x="64" y="295"/>
                    <a:pt x="59" y="262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17" y="219"/>
                    <a:pt x="0" y="205"/>
                    <a:pt x="0" y="176"/>
                  </a:cubicBezTo>
                  <a:cubicBezTo>
                    <a:pt x="0" y="161"/>
                    <a:pt x="6" y="147"/>
                    <a:pt x="16" y="13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38" y="3"/>
                    <a:pt x="174" y="0"/>
                    <a:pt x="199" y="20"/>
                  </a:cubicBezTo>
                  <a:cubicBezTo>
                    <a:pt x="215" y="31"/>
                    <a:pt x="221" y="38"/>
                    <a:pt x="242" y="46"/>
                  </a:cubicBezTo>
                  <a:cubicBezTo>
                    <a:pt x="248" y="48"/>
                    <a:pt x="253" y="50"/>
                    <a:pt x="254" y="50"/>
                  </a:cubicBezTo>
                  <a:cubicBezTo>
                    <a:pt x="284" y="46"/>
                    <a:pt x="316" y="32"/>
                    <a:pt x="350" y="33"/>
                  </a:cubicBezTo>
                  <a:cubicBezTo>
                    <a:pt x="337" y="42"/>
                    <a:pt x="286" y="82"/>
                    <a:pt x="284" y="82"/>
                  </a:cubicBezTo>
                  <a:cubicBezTo>
                    <a:pt x="276" y="84"/>
                    <a:pt x="268" y="86"/>
                    <a:pt x="260" y="87"/>
                  </a:cubicBezTo>
                  <a:cubicBezTo>
                    <a:pt x="241" y="90"/>
                    <a:pt x="208" y="74"/>
                    <a:pt x="195" y="64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66" y="42"/>
                    <a:pt x="152" y="44"/>
                    <a:pt x="144" y="53"/>
                  </a:cubicBezTo>
                  <a:cubicBezTo>
                    <a:pt x="44" y="161"/>
                    <a:pt x="44" y="161"/>
                    <a:pt x="44" y="161"/>
                  </a:cubicBezTo>
                  <a:cubicBezTo>
                    <a:pt x="36" y="170"/>
                    <a:pt x="36" y="184"/>
                    <a:pt x="44" y="193"/>
                  </a:cubicBezTo>
                  <a:cubicBezTo>
                    <a:pt x="53" y="203"/>
                    <a:pt x="59" y="210"/>
                    <a:pt x="69" y="220"/>
                  </a:cubicBezTo>
                  <a:cubicBezTo>
                    <a:pt x="80" y="230"/>
                    <a:pt x="95" y="244"/>
                    <a:pt x="97" y="257"/>
                  </a:cubicBezTo>
                  <a:cubicBezTo>
                    <a:pt x="100" y="280"/>
                    <a:pt x="102" y="313"/>
                    <a:pt x="115" y="330"/>
                  </a:cubicBezTo>
                  <a:cubicBezTo>
                    <a:pt x="102" y="337"/>
                    <a:pt x="95" y="344"/>
                    <a:pt x="86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1" rIns="91440" bIns="45721" numCol="1" anchor="t" anchorCtr="0" compatLnSpc="1"/>
            <a:lstStyle/>
            <a:p>
              <a:pPr defTabSz="1219131">
                <a:defRPr/>
              </a:pPr>
              <a:endParaRPr lang="zh-CN" altLang="en-US" kern="0">
                <a:solidFill>
                  <a:sysClr val="windowText" lastClr="000000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50" name="Freeform 17">
              <a:extLst>
                <a:ext uri="{FF2B5EF4-FFF2-40B4-BE49-F238E27FC236}">
                  <a16:creationId xmlns:a16="http://schemas.microsoft.com/office/drawing/2014/main" id="{845070E0-CE91-01CA-FBEA-E97B2C836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6776" y="2830391"/>
              <a:ext cx="446637" cy="413496"/>
            </a:xfrm>
            <a:custGeom>
              <a:avLst/>
              <a:gdLst>
                <a:gd name="T0" fmla="*/ 319 w 689"/>
                <a:gd name="T1" fmla="*/ 543 h 638"/>
                <a:gd name="T2" fmla="*/ 262 w 689"/>
                <a:gd name="T3" fmla="*/ 538 h 638"/>
                <a:gd name="T4" fmla="*/ 258 w 689"/>
                <a:gd name="T5" fmla="*/ 538 h 638"/>
                <a:gd name="T6" fmla="*/ 257 w 689"/>
                <a:gd name="T7" fmla="*/ 535 h 638"/>
                <a:gd name="T8" fmla="*/ 241 w 689"/>
                <a:gd name="T9" fmla="*/ 489 h 638"/>
                <a:gd name="T10" fmla="*/ 241 w 689"/>
                <a:gd name="T11" fmla="*/ 489 h 638"/>
                <a:gd name="T12" fmla="*/ 185 w 689"/>
                <a:gd name="T13" fmla="*/ 484 h 638"/>
                <a:gd name="T14" fmla="*/ 181 w 689"/>
                <a:gd name="T15" fmla="*/ 484 h 638"/>
                <a:gd name="T16" fmla="*/ 180 w 689"/>
                <a:gd name="T17" fmla="*/ 481 h 638"/>
                <a:gd name="T18" fmla="*/ 164 w 689"/>
                <a:gd name="T19" fmla="*/ 435 h 638"/>
                <a:gd name="T20" fmla="*/ 164 w 689"/>
                <a:gd name="T21" fmla="*/ 435 h 638"/>
                <a:gd name="T22" fmla="*/ 117 w 689"/>
                <a:gd name="T23" fmla="*/ 425 h 638"/>
                <a:gd name="T24" fmla="*/ 113 w 689"/>
                <a:gd name="T25" fmla="*/ 425 h 638"/>
                <a:gd name="T26" fmla="*/ 113 w 689"/>
                <a:gd name="T27" fmla="*/ 421 h 638"/>
                <a:gd name="T28" fmla="*/ 100 w 689"/>
                <a:gd name="T29" fmla="*/ 365 h 638"/>
                <a:gd name="T30" fmla="*/ 100 w 689"/>
                <a:gd name="T31" fmla="*/ 365 h 638"/>
                <a:gd name="T32" fmla="*/ 32 w 689"/>
                <a:gd name="T33" fmla="*/ 370 h 638"/>
                <a:gd name="T34" fmla="*/ 18 w 689"/>
                <a:gd name="T35" fmla="*/ 386 h 638"/>
                <a:gd name="T36" fmla="*/ 23 w 689"/>
                <a:gd name="T37" fmla="*/ 455 h 638"/>
                <a:gd name="T38" fmla="*/ 23 w 689"/>
                <a:gd name="T39" fmla="*/ 455 h 638"/>
                <a:gd name="T40" fmla="*/ 66 w 689"/>
                <a:gd name="T41" fmla="*/ 465 h 638"/>
                <a:gd name="T42" fmla="*/ 70 w 689"/>
                <a:gd name="T43" fmla="*/ 466 h 638"/>
                <a:gd name="T44" fmla="*/ 69 w 689"/>
                <a:gd name="T45" fmla="*/ 470 h 638"/>
                <a:gd name="T46" fmla="*/ 76 w 689"/>
                <a:gd name="T47" fmla="*/ 536 h 638"/>
                <a:gd name="T48" fmla="*/ 76 w 689"/>
                <a:gd name="T49" fmla="*/ 536 h 638"/>
                <a:gd name="T50" fmla="*/ 142 w 689"/>
                <a:gd name="T51" fmla="*/ 534 h 638"/>
                <a:gd name="T52" fmla="*/ 145 w 689"/>
                <a:gd name="T53" fmla="*/ 534 h 638"/>
                <a:gd name="T54" fmla="*/ 147 w 689"/>
                <a:gd name="T55" fmla="*/ 537 h 638"/>
                <a:gd name="T56" fmla="*/ 164 w 689"/>
                <a:gd name="T57" fmla="*/ 578 h 638"/>
                <a:gd name="T58" fmla="*/ 164 w 689"/>
                <a:gd name="T59" fmla="*/ 578 h 638"/>
                <a:gd name="T60" fmla="*/ 230 w 689"/>
                <a:gd name="T61" fmla="*/ 576 h 638"/>
                <a:gd name="T62" fmla="*/ 233 w 689"/>
                <a:gd name="T63" fmla="*/ 576 h 638"/>
                <a:gd name="T64" fmla="*/ 235 w 689"/>
                <a:gd name="T65" fmla="*/ 579 h 638"/>
                <a:gd name="T66" fmla="*/ 252 w 689"/>
                <a:gd name="T67" fmla="*/ 621 h 638"/>
                <a:gd name="T68" fmla="*/ 320 w 689"/>
                <a:gd name="T69" fmla="*/ 615 h 638"/>
                <a:gd name="T70" fmla="*/ 324 w 689"/>
                <a:gd name="T71" fmla="*/ 611 h 638"/>
                <a:gd name="T72" fmla="*/ 319 w 689"/>
                <a:gd name="T73" fmla="*/ 543 h 638"/>
                <a:gd name="T74" fmla="*/ 449 w 689"/>
                <a:gd name="T75" fmla="*/ 177 h 638"/>
                <a:gd name="T76" fmla="*/ 576 w 689"/>
                <a:gd name="T77" fmla="*/ 299 h 638"/>
                <a:gd name="T78" fmla="*/ 597 w 689"/>
                <a:gd name="T79" fmla="*/ 306 h 638"/>
                <a:gd name="T80" fmla="*/ 616 w 689"/>
                <a:gd name="T81" fmla="*/ 293 h 638"/>
                <a:gd name="T82" fmla="*/ 636 w 689"/>
                <a:gd name="T83" fmla="*/ 234 h 638"/>
                <a:gd name="T84" fmla="*/ 649 w 689"/>
                <a:gd name="T85" fmla="*/ 209 h 638"/>
                <a:gd name="T86" fmla="*/ 671 w 689"/>
                <a:gd name="T87" fmla="*/ 186 h 638"/>
                <a:gd name="T88" fmla="*/ 672 w 689"/>
                <a:gd name="T89" fmla="*/ 121 h 638"/>
                <a:gd name="T90" fmla="*/ 580 w 689"/>
                <a:gd name="T91" fmla="*/ 21 h 638"/>
                <a:gd name="T92" fmla="*/ 515 w 689"/>
                <a:gd name="T93" fmla="*/ 16 h 638"/>
                <a:gd name="T94" fmla="*/ 493 w 689"/>
                <a:gd name="T95" fmla="*/ 34 h 638"/>
                <a:gd name="T96" fmla="*/ 457 w 689"/>
                <a:gd name="T97" fmla="*/ 44 h 638"/>
                <a:gd name="T98" fmla="*/ 390 w 689"/>
                <a:gd name="T99" fmla="*/ 36 h 638"/>
                <a:gd name="T100" fmla="*/ 274 w 689"/>
                <a:gd name="T101" fmla="*/ 67 h 638"/>
                <a:gd name="T102" fmla="*/ 139 w 689"/>
                <a:gd name="T103" fmla="*/ 171 h 638"/>
                <a:gd name="T104" fmla="*/ 203 w 689"/>
                <a:gd name="T105" fmla="*/ 222 h 638"/>
                <a:gd name="T106" fmla="*/ 301 w 689"/>
                <a:gd name="T107" fmla="*/ 161 h 638"/>
                <a:gd name="T108" fmla="*/ 346 w 689"/>
                <a:gd name="T109" fmla="*/ 158 h 638"/>
                <a:gd name="T110" fmla="*/ 408 w 689"/>
                <a:gd name="T111" fmla="*/ 165 h 638"/>
                <a:gd name="T112" fmla="*/ 449 w 689"/>
                <a:gd name="T113" fmla="*/ 177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9" h="638">
                  <a:moveTo>
                    <a:pt x="319" y="543"/>
                  </a:moveTo>
                  <a:cubicBezTo>
                    <a:pt x="302" y="529"/>
                    <a:pt x="279" y="528"/>
                    <a:pt x="262" y="538"/>
                  </a:cubicBezTo>
                  <a:cubicBezTo>
                    <a:pt x="261" y="539"/>
                    <a:pt x="259" y="539"/>
                    <a:pt x="258" y="538"/>
                  </a:cubicBezTo>
                  <a:cubicBezTo>
                    <a:pt x="257" y="537"/>
                    <a:pt x="257" y="536"/>
                    <a:pt x="257" y="535"/>
                  </a:cubicBezTo>
                  <a:cubicBezTo>
                    <a:pt x="260" y="518"/>
                    <a:pt x="255" y="500"/>
                    <a:pt x="241" y="489"/>
                  </a:cubicBezTo>
                  <a:cubicBezTo>
                    <a:pt x="241" y="489"/>
                    <a:pt x="241" y="489"/>
                    <a:pt x="241" y="489"/>
                  </a:cubicBezTo>
                  <a:cubicBezTo>
                    <a:pt x="225" y="475"/>
                    <a:pt x="202" y="473"/>
                    <a:pt x="185" y="484"/>
                  </a:cubicBezTo>
                  <a:cubicBezTo>
                    <a:pt x="183" y="485"/>
                    <a:pt x="182" y="484"/>
                    <a:pt x="181" y="484"/>
                  </a:cubicBezTo>
                  <a:cubicBezTo>
                    <a:pt x="180" y="483"/>
                    <a:pt x="180" y="482"/>
                    <a:pt x="180" y="481"/>
                  </a:cubicBezTo>
                  <a:cubicBezTo>
                    <a:pt x="183" y="464"/>
                    <a:pt x="177" y="446"/>
                    <a:pt x="164" y="435"/>
                  </a:cubicBezTo>
                  <a:cubicBezTo>
                    <a:pt x="164" y="435"/>
                    <a:pt x="164" y="435"/>
                    <a:pt x="164" y="435"/>
                  </a:cubicBezTo>
                  <a:cubicBezTo>
                    <a:pt x="150" y="423"/>
                    <a:pt x="132" y="420"/>
                    <a:pt x="117" y="425"/>
                  </a:cubicBezTo>
                  <a:cubicBezTo>
                    <a:pt x="115" y="426"/>
                    <a:pt x="114" y="425"/>
                    <a:pt x="113" y="425"/>
                  </a:cubicBezTo>
                  <a:cubicBezTo>
                    <a:pt x="112" y="424"/>
                    <a:pt x="112" y="422"/>
                    <a:pt x="113" y="421"/>
                  </a:cubicBezTo>
                  <a:cubicBezTo>
                    <a:pt x="121" y="402"/>
                    <a:pt x="116" y="379"/>
                    <a:pt x="100" y="365"/>
                  </a:cubicBezTo>
                  <a:cubicBezTo>
                    <a:pt x="100" y="365"/>
                    <a:pt x="100" y="365"/>
                    <a:pt x="100" y="365"/>
                  </a:cubicBezTo>
                  <a:cubicBezTo>
                    <a:pt x="80" y="347"/>
                    <a:pt x="49" y="350"/>
                    <a:pt x="32" y="370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0" y="406"/>
                    <a:pt x="2" y="437"/>
                    <a:pt x="23" y="455"/>
                  </a:cubicBezTo>
                  <a:cubicBezTo>
                    <a:pt x="23" y="455"/>
                    <a:pt x="23" y="455"/>
                    <a:pt x="23" y="455"/>
                  </a:cubicBezTo>
                  <a:cubicBezTo>
                    <a:pt x="35" y="465"/>
                    <a:pt x="51" y="469"/>
                    <a:pt x="66" y="465"/>
                  </a:cubicBezTo>
                  <a:cubicBezTo>
                    <a:pt x="68" y="465"/>
                    <a:pt x="69" y="465"/>
                    <a:pt x="70" y="466"/>
                  </a:cubicBezTo>
                  <a:cubicBezTo>
                    <a:pt x="70" y="467"/>
                    <a:pt x="70" y="469"/>
                    <a:pt x="69" y="470"/>
                  </a:cubicBezTo>
                  <a:cubicBezTo>
                    <a:pt x="54" y="490"/>
                    <a:pt x="57" y="519"/>
                    <a:pt x="76" y="536"/>
                  </a:cubicBezTo>
                  <a:cubicBezTo>
                    <a:pt x="76" y="536"/>
                    <a:pt x="76" y="536"/>
                    <a:pt x="76" y="536"/>
                  </a:cubicBezTo>
                  <a:cubicBezTo>
                    <a:pt x="95" y="553"/>
                    <a:pt x="124" y="552"/>
                    <a:pt x="142" y="534"/>
                  </a:cubicBezTo>
                  <a:cubicBezTo>
                    <a:pt x="143" y="533"/>
                    <a:pt x="144" y="533"/>
                    <a:pt x="145" y="534"/>
                  </a:cubicBezTo>
                  <a:cubicBezTo>
                    <a:pt x="147" y="534"/>
                    <a:pt x="147" y="535"/>
                    <a:pt x="147" y="537"/>
                  </a:cubicBezTo>
                  <a:cubicBezTo>
                    <a:pt x="146" y="552"/>
                    <a:pt x="151" y="568"/>
                    <a:pt x="164" y="578"/>
                  </a:cubicBezTo>
                  <a:cubicBezTo>
                    <a:pt x="164" y="578"/>
                    <a:pt x="164" y="578"/>
                    <a:pt x="164" y="578"/>
                  </a:cubicBezTo>
                  <a:cubicBezTo>
                    <a:pt x="183" y="595"/>
                    <a:pt x="212" y="594"/>
                    <a:pt x="230" y="576"/>
                  </a:cubicBezTo>
                  <a:cubicBezTo>
                    <a:pt x="231" y="575"/>
                    <a:pt x="232" y="575"/>
                    <a:pt x="233" y="576"/>
                  </a:cubicBezTo>
                  <a:cubicBezTo>
                    <a:pt x="234" y="576"/>
                    <a:pt x="235" y="577"/>
                    <a:pt x="235" y="579"/>
                  </a:cubicBezTo>
                  <a:cubicBezTo>
                    <a:pt x="233" y="594"/>
                    <a:pt x="239" y="610"/>
                    <a:pt x="252" y="621"/>
                  </a:cubicBezTo>
                  <a:cubicBezTo>
                    <a:pt x="272" y="638"/>
                    <a:pt x="303" y="636"/>
                    <a:pt x="320" y="615"/>
                  </a:cubicBezTo>
                  <a:cubicBezTo>
                    <a:pt x="324" y="611"/>
                    <a:pt x="324" y="611"/>
                    <a:pt x="324" y="611"/>
                  </a:cubicBezTo>
                  <a:cubicBezTo>
                    <a:pt x="341" y="591"/>
                    <a:pt x="339" y="560"/>
                    <a:pt x="319" y="543"/>
                  </a:cubicBezTo>
                  <a:close/>
                  <a:moveTo>
                    <a:pt x="449" y="177"/>
                  </a:moveTo>
                  <a:cubicBezTo>
                    <a:pt x="489" y="216"/>
                    <a:pt x="535" y="260"/>
                    <a:pt x="576" y="299"/>
                  </a:cubicBezTo>
                  <a:cubicBezTo>
                    <a:pt x="582" y="305"/>
                    <a:pt x="589" y="307"/>
                    <a:pt x="597" y="306"/>
                  </a:cubicBezTo>
                  <a:cubicBezTo>
                    <a:pt x="605" y="305"/>
                    <a:pt x="612" y="300"/>
                    <a:pt x="616" y="293"/>
                  </a:cubicBezTo>
                  <a:cubicBezTo>
                    <a:pt x="626" y="275"/>
                    <a:pt x="632" y="256"/>
                    <a:pt x="636" y="234"/>
                  </a:cubicBezTo>
                  <a:cubicBezTo>
                    <a:pt x="638" y="224"/>
                    <a:pt x="642" y="216"/>
                    <a:pt x="649" y="209"/>
                  </a:cubicBezTo>
                  <a:cubicBezTo>
                    <a:pt x="671" y="186"/>
                    <a:pt x="671" y="186"/>
                    <a:pt x="671" y="186"/>
                  </a:cubicBezTo>
                  <a:cubicBezTo>
                    <a:pt x="688" y="168"/>
                    <a:pt x="689" y="139"/>
                    <a:pt x="672" y="121"/>
                  </a:cubicBezTo>
                  <a:cubicBezTo>
                    <a:pt x="580" y="21"/>
                    <a:pt x="580" y="21"/>
                    <a:pt x="580" y="21"/>
                  </a:cubicBezTo>
                  <a:cubicBezTo>
                    <a:pt x="563" y="3"/>
                    <a:pt x="534" y="0"/>
                    <a:pt x="515" y="16"/>
                  </a:cubicBezTo>
                  <a:cubicBezTo>
                    <a:pt x="493" y="34"/>
                    <a:pt x="493" y="34"/>
                    <a:pt x="493" y="34"/>
                  </a:cubicBezTo>
                  <a:cubicBezTo>
                    <a:pt x="483" y="42"/>
                    <a:pt x="471" y="45"/>
                    <a:pt x="457" y="44"/>
                  </a:cubicBezTo>
                  <a:cubicBezTo>
                    <a:pt x="435" y="41"/>
                    <a:pt x="412" y="38"/>
                    <a:pt x="390" y="36"/>
                  </a:cubicBezTo>
                  <a:cubicBezTo>
                    <a:pt x="347" y="30"/>
                    <a:pt x="308" y="41"/>
                    <a:pt x="274" y="67"/>
                  </a:cubicBezTo>
                  <a:cubicBezTo>
                    <a:pt x="229" y="101"/>
                    <a:pt x="184" y="136"/>
                    <a:pt x="139" y="171"/>
                  </a:cubicBezTo>
                  <a:cubicBezTo>
                    <a:pt x="95" y="207"/>
                    <a:pt x="151" y="255"/>
                    <a:pt x="203" y="222"/>
                  </a:cubicBezTo>
                  <a:cubicBezTo>
                    <a:pt x="301" y="161"/>
                    <a:pt x="301" y="161"/>
                    <a:pt x="301" y="161"/>
                  </a:cubicBezTo>
                  <a:cubicBezTo>
                    <a:pt x="315" y="153"/>
                    <a:pt x="331" y="152"/>
                    <a:pt x="346" y="158"/>
                  </a:cubicBezTo>
                  <a:cubicBezTo>
                    <a:pt x="364" y="167"/>
                    <a:pt x="388" y="168"/>
                    <a:pt x="408" y="165"/>
                  </a:cubicBezTo>
                  <a:cubicBezTo>
                    <a:pt x="423" y="162"/>
                    <a:pt x="437" y="166"/>
                    <a:pt x="449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1" rIns="91440" bIns="45721" numCol="1" anchor="t" anchorCtr="0" compatLnSpc="1"/>
            <a:lstStyle/>
            <a:p>
              <a:pPr defTabSz="1219131">
                <a:defRPr/>
              </a:pPr>
              <a:endParaRPr lang="zh-CN" altLang="en-US" kern="0">
                <a:solidFill>
                  <a:sysClr val="windowText" lastClr="000000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E65B9698-179E-57CF-0C2D-4F438F3082E2}"/>
              </a:ext>
            </a:extLst>
          </p:cNvPr>
          <p:cNvGrpSpPr/>
          <p:nvPr/>
        </p:nvGrpSpPr>
        <p:grpSpPr>
          <a:xfrm>
            <a:off x="6826812" y="3620387"/>
            <a:ext cx="2115964" cy="1000311"/>
            <a:chOff x="1888790" y="2180305"/>
            <a:chExt cx="2115964" cy="1000311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933576E2-D073-F62B-008C-C8B0A39975AD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E8969E60-32D5-CC06-B6D8-6EF78C6008CC}"/>
                </a:ext>
              </a:extLst>
            </p:cNvPr>
            <p:cNvSpPr txBox="1"/>
            <p:nvPr/>
          </p:nvSpPr>
          <p:spPr>
            <a:xfrm>
              <a:off x="1899269" y="2406504"/>
              <a:ext cx="1584725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D525F61C-718D-C0C1-AE27-272353B00021}"/>
              </a:ext>
            </a:extLst>
          </p:cNvPr>
          <p:cNvGrpSpPr/>
          <p:nvPr/>
        </p:nvGrpSpPr>
        <p:grpSpPr>
          <a:xfrm>
            <a:off x="4800600" y="3985715"/>
            <a:ext cx="2115964" cy="1000311"/>
            <a:chOff x="1888790" y="2180305"/>
            <a:chExt cx="2115964" cy="1000311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099E8F66-1117-060F-DE96-0ED09A64C3A5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77CD5147-6A84-1DE8-B7B0-9F4A2F1B77EE}"/>
                </a:ext>
              </a:extLst>
            </p:cNvPr>
            <p:cNvSpPr txBox="1"/>
            <p:nvPr/>
          </p:nvSpPr>
          <p:spPr>
            <a:xfrm>
              <a:off x="1899269" y="2406504"/>
              <a:ext cx="1584725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ADBF9488-85C8-DDB7-04DB-7906ECD80B01}"/>
              </a:ext>
            </a:extLst>
          </p:cNvPr>
          <p:cNvGrpSpPr/>
          <p:nvPr/>
        </p:nvGrpSpPr>
        <p:grpSpPr>
          <a:xfrm>
            <a:off x="4416013" y="1125606"/>
            <a:ext cx="2115964" cy="1000311"/>
            <a:chOff x="1380010" y="2180305"/>
            <a:chExt cx="2115964" cy="1000311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B62D2F5C-1885-4F84-44C5-9033FAB4EB32}"/>
                </a:ext>
              </a:extLst>
            </p:cNvPr>
            <p:cNvSpPr txBox="1"/>
            <p:nvPr/>
          </p:nvSpPr>
          <p:spPr>
            <a:xfrm>
              <a:off x="138001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95827918-35A8-8D93-44A3-91B72CEAF0C3}"/>
                </a:ext>
              </a:extLst>
            </p:cNvPr>
            <p:cNvSpPr txBox="1"/>
            <p:nvPr/>
          </p:nvSpPr>
          <p:spPr>
            <a:xfrm>
              <a:off x="1899269" y="2406504"/>
              <a:ext cx="1584725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DBE3A4AD-7084-20C5-0DFA-D00412C2B091}"/>
              </a:ext>
            </a:extLst>
          </p:cNvPr>
          <p:cNvGrpSpPr/>
          <p:nvPr/>
        </p:nvGrpSpPr>
        <p:grpSpPr>
          <a:xfrm>
            <a:off x="7893276" y="2106056"/>
            <a:ext cx="2115964" cy="1000311"/>
            <a:chOff x="1888790" y="2180305"/>
            <a:chExt cx="2115964" cy="1000311"/>
          </a:xfrm>
        </p:grpSpPr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916F62F1-0AB3-6C09-FAC5-D46CDFD97D54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B78B410B-2413-951E-A869-385F71D4CB10}"/>
                </a:ext>
              </a:extLst>
            </p:cNvPr>
            <p:cNvSpPr txBox="1"/>
            <p:nvPr/>
          </p:nvSpPr>
          <p:spPr>
            <a:xfrm>
              <a:off x="1899269" y="2406504"/>
              <a:ext cx="1584725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884787C0-8033-6793-0846-A20567E24BC8}"/>
              </a:ext>
            </a:extLst>
          </p:cNvPr>
          <p:cNvGrpSpPr/>
          <p:nvPr/>
        </p:nvGrpSpPr>
        <p:grpSpPr>
          <a:xfrm>
            <a:off x="1597375" y="1634111"/>
            <a:ext cx="2115964" cy="1000311"/>
            <a:chOff x="1380010" y="2180305"/>
            <a:chExt cx="2115964" cy="1000311"/>
          </a:xfrm>
        </p:grpSpPr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EF999395-0392-FB0C-9A47-86C7243B207F}"/>
                </a:ext>
              </a:extLst>
            </p:cNvPr>
            <p:cNvSpPr txBox="1"/>
            <p:nvPr/>
          </p:nvSpPr>
          <p:spPr>
            <a:xfrm>
              <a:off x="138001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C7E22483-7CED-BBA7-D454-E327A75F084A}"/>
                </a:ext>
              </a:extLst>
            </p:cNvPr>
            <p:cNvSpPr txBox="1"/>
            <p:nvPr/>
          </p:nvSpPr>
          <p:spPr>
            <a:xfrm>
              <a:off x="1899269" y="2406504"/>
              <a:ext cx="1584725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A7C4E18E-858C-603E-25B8-B6EEA1F336F8}"/>
              </a:ext>
            </a:extLst>
          </p:cNvPr>
          <p:cNvGrpSpPr/>
          <p:nvPr/>
        </p:nvGrpSpPr>
        <p:grpSpPr>
          <a:xfrm>
            <a:off x="-152925" y="2734579"/>
            <a:ext cx="2115964" cy="990704"/>
            <a:chOff x="1380010" y="2180305"/>
            <a:chExt cx="2115964" cy="1000311"/>
          </a:xfrm>
        </p:grpSpPr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1A70BA11-7044-EB1A-C8EE-6AC4A789F3B5}"/>
                </a:ext>
              </a:extLst>
            </p:cNvPr>
            <p:cNvSpPr txBox="1"/>
            <p:nvPr/>
          </p:nvSpPr>
          <p:spPr>
            <a:xfrm>
              <a:off x="138001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72" name="文本框 71">
              <a:extLst>
                <a:ext uri="{FF2B5EF4-FFF2-40B4-BE49-F238E27FC236}">
                  <a16:creationId xmlns:a16="http://schemas.microsoft.com/office/drawing/2014/main" id="{8C8F4C39-6366-1ACB-D29C-75493070E580}"/>
                </a:ext>
              </a:extLst>
            </p:cNvPr>
            <p:cNvSpPr txBox="1"/>
            <p:nvPr/>
          </p:nvSpPr>
          <p:spPr>
            <a:xfrm>
              <a:off x="1899269" y="2406504"/>
              <a:ext cx="1584725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9694055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图片 48">
            <a:extLst>
              <a:ext uri="{FF2B5EF4-FFF2-40B4-BE49-F238E27FC236}">
                <a16:creationId xmlns:a16="http://schemas.microsoft.com/office/drawing/2014/main" id="{C1F2AFFA-B649-4392-9C8B-CDDE12AE01A9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grayscl/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74355" y="1743516"/>
            <a:ext cx="5485737" cy="3657158"/>
          </a:xfrm>
          <a:prstGeom prst="rect">
            <a:avLst/>
          </a:prstGeom>
        </p:spPr>
      </p:pic>
      <p:grpSp>
        <p:nvGrpSpPr>
          <p:cNvPr id="31" name="组合 30">
            <a:extLst>
              <a:ext uri="{FF2B5EF4-FFF2-40B4-BE49-F238E27FC236}">
                <a16:creationId xmlns:a16="http://schemas.microsoft.com/office/drawing/2014/main" id="{BA660692-3F4E-4553-4CCE-D274D948C1D6}"/>
              </a:ext>
            </a:extLst>
          </p:cNvPr>
          <p:cNvGrpSpPr/>
          <p:nvPr/>
        </p:nvGrpSpPr>
        <p:grpSpPr>
          <a:xfrm>
            <a:off x="2208123" y="2570250"/>
            <a:ext cx="4923893" cy="488011"/>
            <a:chOff x="2268444" y="2570246"/>
            <a:chExt cx="4923893" cy="488011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D625A4BF-C3DA-2579-1169-C2E4F10882E6}"/>
                </a:ext>
              </a:extLst>
            </p:cNvPr>
            <p:cNvSpPr/>
            <p:nvPr/>
          </p:nvSpPr>
          <p:spPr>
            <a:xfrm>
              <a:off x="2268444" y="2570246"/>
              <a:ext cx="4923893" cy="488011"/>
            </a:xfrm>
            <a:custGeom>
              <a:avLst/>
              <a:gdLst>
                <a:gd name="connsiteX0" fmla="*/ 1481614 w 2450468"/>
                <a:gd name="connsiteY0" fmla="*/ 372201 h 377583"/>
                <a:gd name="connsiteX1" fmla="*/ 1488281 w 2450468"/>
                <a:gd name="connsiteY1" fmla="*/ 377440 h 377583"/>
                <a:gd name="connsiteX2" fmla="*/ 1478375 w 2450468"/>
                <a:gd name="connsiteY2" fmla="*/ 375535 h 377583"/>
                <a:gd name="connsiteX3" fmla="*/ 1481614 w 2450468"/>
                <a:gd name="connsiteY3" fmla="*/ 372201 h 377583"/>
                <a:gd name="connsiteX4" fmla="*/ 1302544 w 2450468"/>
                <a:gd name="connsiteY4" fmla="*/ 370392 h 377583"/>
                <a:gd name="connsiteX5" fmla="*/ 1300353 w 2450468"/>
                <a:gd name="connsiteY5" fmla="*/ 375726 h 377583"/>
                <a:gd name="connsiteX6" fmla="*/ 1295686 w 2450468"/>
                <a:gd name="connsiteY6" fmla="*/ 374583 h 377583"/>
                <a:gd name="connsiteX7" fmla="*/ 1295305 w 2450468"/>
                <a:gd name="connsiteY7" fmla="*/ 372773 h 377583"/>
                <a:gd name="connsiteX8" fmla="*/ 1296543 w 2450468"/>
                <a:gd name="connsiteY8" fmla="*/ 371249 h 377583"/>
                <a:gd name="connsiteX9" fmla="*/ 1366849 w 2450468"/>
                <a:gd name="connsiteY9" fmla="*/ 362735 h 377583"/>
                <a:gd name="connsiteX10" fmla="*/ 1369123 w 2450468"/>
                <a:gd name="connsiteY10" fmla="*/ 363724 h 377583"/>
                <a:gd name="connsiteX11" fmla="*/ 1366837 w 2450468"/>
                <a:gd name="connsiteY11" fmla="*/ 362867 h 377583"/>
                <a:gd name="connsiteX12" fmla="*/ 1364361 w 2450468"/>
                <a:gd name="connsiteY12" fmla="*/ 354295 h 377583"/>
                <a:gd name="connsiteX13" fmla="*/ 1367313 w 2450468"/>
                <a:gd name="connsiteY13" fmla="*/ 357724 h 377583"/>
                <a:gd name="connsiteX14" fmla="*/ 1366849 w 2450468"/>
                <a:gd name="connsiteY14" fmla="*/ 362735 h 377583"/>
                <a:gd name="connsiteX15" fmla="*/ 1364742 w 2450468"/>
                <a:gd name="connsiteY15" fmla="*/ 361819 h 377583"/>
                <a:gd name="connsiteX16" fmla="*/ 1362456 w 2450468"/>
                <a:gd name="connsiteY16" fmla="*/ 360772 h 377583"/>
                <a:gd name="connsiteX17" fmla="*/ 1359503 w 2450468"/>
                <a:gd name="connsiteY17" fmla="*/ 358009 h 377583"/>
                <a:gd name="connsiteX18" fmla="*/ 1359408 w 2450468"/>
                <a:gd name="connsiteY18" fmla="*/ 357343 h 377583"/>
                <a:gd name="connsiteX19" fmla="*/ 1364361 w 2450468"/>
                <a:gd name="connsiteY19" fmla="*/ 354295 h 377583"/>
                <a:gd name="connsiteX20" fmla="*/ 978217 w 2450468"/>
                <a:gd name="connsiteY20" fmla="*/ 352008 h 377583"/>
                <a:gd name="connsiteX21" fmla="*/ 987361 w 2450468"/>
                <a:gd name="connsiteY21" fmla="*/ 353437 h 377583"/>
                <a:gd name="connsiteX22" fmla="*/ 988504 w 2450468"/>
                <a:gd name="connsiteY22" fmla="*/ 356390 h 377583"/>
                <a:gd name="connsiteX23" fmla="*/ 984599 w 2450468"/>
                <a:gd name="connsiteY23" fmla="*/ 354580 h 377583"/>
                <a:gd name="connsiteX24" fmla="*/ 978312 w 2450468"/>
                <a:gd name="connsiteY24" fmla="*/ 355437 h 377583"/>
                <a:gd name="connsiteX25" fmla="*/ 978217 w 2450468"/>
                <a:gd name="connsiteY25" fmla="*/ 352008 h 377583"/>
                <a:gd name="connsiteX26" fmla="*/ 1700402 w 2450468"/>
                <a:gd name="connsiteY26" fmla="*/ 351628 h 377583"/>
                <a:gd name="connsiteX27" fmla="*/ 1702879 w 2450468"/>
                <a:gd name="connsiteY27" fmla="*/ 356105 h 377583"/>
                <a:gd name="connsiteX28" fmla="*/ 1697545 w 2450468"/>
                <a:gd name="connsiteY28" fmla="*/ 360010 h 377583"/>
                <a:gd name="connsiteX29" fmla="*/ 1695926 w 2450468"/>
                <a:gd name="connsiteY29" fmla="*/ 355343 h 377583"/>
                <a:gd name="connsiteX30" fmla="*/ 1700402 w 2450468"/>
                <a:gd name="connsiteY30" fmla="*/ 351628 h 377583"/>
                <a:gd name="connsiteX31" fmla="*/ 1869758 w 2450468"/>
                <a:gd name="connsiteY31" fmla="*/ 351247 h 377583"/>
                <a:gd name="connsiteX32" fmla="*/ 1877473 w 2450468"/>
                <a:gd name="connsiteY32" fmla="*/ 351628 h 377583"/>
                <a:gd name="connsiteX33" fmla="*/ 1879092 w 2450468"/>
                <a:gd name="connsiteY33" fmla="*/ 354485 h 377583"/>
                <a:gd name="connsiteX34" fmla="*/ 1878616 w 2450468"/>
                <a:gd name="connsiteY34" fmla="*/ 356581 h 377583"/>
                <a:gd name="connsiteX35" fmla="*/ 1875187 w 2450468"/>
                <a:gd name="connsiteY35" fmla="*/ 357343 h 377583"/>
                <a:gd name="connsiteX36" fmla="*/ 1872615 w 2450468"/>
                <a:gd name="connsiteY36" fmla="*/ 356581 h 377583"/>
                <a:gd name="connsiteX37" fmla="*/ 1869758 w 2450468"/>
                <a:gd name="connsiteY37" fmla="*/ 351247 h 377583"/>
                <a:gd name="connsiteX38" fmla="*/ 1495329 w 2450468"/>
                <a:gd name="connsiteY38" fmla="*/ 349817 h 377583"/>
                <a:gd name="connsiteX39" fmla="*/ 1498853 w 2450468"/>
                <a:gd name="connsiteY39" fmla="*/ 350960 h 377583"/>
                <a:gd name="connsiteX40" fmla="*/ 1497901 w 2450468"/>
                <a:gd name="connsiteY40" fmla="*/ 351818 h 377583"/>
                <a:gd name="connsiteX41" fmla="*/ 1498091 w 2450468"/>
                <a:gd name="connsiteY41" fmla="*/ 356866 h 377583"/>
                <a:gd name="connsiteX42" fmla="*/ 1501044 w 2450468"/>
                <a:gd name="connsiteY42" fmla="*/ 358676 h 377583"/>
                <a:gd name="connsiteX43" fmla="*/ 1496567 w 2450468"/>
                <a:gd name="connsiteY43" fmla="*/ 362295 h 377583"/>
                <a:gd name="connsiteX44" fmla="*/ 1495139 w 2450468"/>
                <a:gd name="connsiteY44" fmla="*/ 362867 h 377583"/>
                <a:gd name="connsiteX45" fmla="*/ 1493138 w 2450468"/>
                <a:gd name="connsiteY45" fmla="*/ 363629 h 377583"/>
                <a:gd name="connsiteX46" fmla="*/ 1491995 w 2450468"/>
                <a:gd name="connsiteY46" fmla="*/ 364676 h 377583"/>
                <a:gd name="connsiteX47" fmla="*/ 1489709 w 2450468"/>
                <a:gd name="connsiteY47" fmla="*/ 355532 h 377583"/>
                <a:gd name="connsiteX48" fmla="*/ 1492091 w 2450468"/>
                <a:gd name="connsiteY48" fmla="*/ 350103 h 377583"/>
                <a:gd name="connsiteX49" fmla="*/ 1493519 w 2450468"/>
                <a:gd name="connsiteY49" fmla="*/ 350008 h 377583"/>
                <a:gd name="connsiteX50" fmla="*/ 1459611 w 2450468"/>
                <a:gd name="connsiteY50" fmla="*/ 348675 h 377583"/>
                <a:gd name="connsiteX51" fmla="*/ 1459991 w 2450468"/>
                <a:gd name="connsiteY51" fmla="*/ 348960 h 377583"/>
                <a:gd name="connsiteX52" fmla="*/ 1465516 w 2450468"/>
                <a:gd name="connsiteY52" fmla="*/ 353342 h 377583"/>
                <a:gd name="connsiteX53" fmla="*/ 1475994 w 2450468"/>
                <a:gd name="connsiteY53" fmla="*/ 351056 h 377583"/>
                <a:gd name="connsiteX54" fmla="*/ 1476946 w 2450468"/>
                <a:gd name="connsiteY54" fmla="*/ 349913 h 377583"/>
                <a:gd name="connsiteX55" fmla="*/ 1482947 w 2450468"/>
                <a:gd name="connsiteY55" fmla="*/ 353437 h 377583"/>
                <a:gd name="connsiteX56" fmla="*/ 1482566 w 2450468"/>
                <a:gd name="connsiteY56" fmla="*/ 353628 h 377583"/>
                <a:gd name="connsiteX57" fmla="*/ 1476565 w 2450468"/>
                <a:gd name="connsiteY57" fmla="*/ 356676 h 377583"/>
                <a:gd name="connsiteX58" fmla="*/ 1478756 w 2450468"/>
                <a:gd name="connsiteY58" fmla="*/ 365058 h 377583"/>
                <a:gd name="connsiteX59" fmla="*/ 1477041 w 2450468"/>
                <a:gd name="connsiteY59" fmla="*/ 365153 h 377583"/>
                <a:gd name="connsiteX60" fmla="*/ 1471612 w 2450468"/>
                <a:gd name="connsiteY60" fmla="*/ 365629 h 377583"/>
                <a:gd name="connsiteX61" fmla="*/ 1458372 w 2450468"/>
                <a:gd name="connsiteY61" fmla="*/ 362105 h 377583"/>
                <a:gd name="connsiteX62" fmla="*/ 1457706 w 2450468"/>
                <a:gd name="connsiteY62" fmla="*/ 358581 h 377583"/>
                <a:gd name="connsiteX63" fmla="*/ 1457229 w 2450468"/>
                <a:gd name="connsiteY63" fmla="*/ 355818 h 377583"/>
                <a:gd name="connsiteX64" fmla="*/ 1456372 w 2450468"/>
                <a:gd name="connsiteY64" fmla="*/ 350103 h 377583"/>
                <a:gd name="connsiteX65" fmla="*/ 1459611 w 2450468"/>
                <a:gd name="connsiteY65" fmla="*/ 348675 h 377583"/>
                <a:gd name="connsiteX66" fmla="*/ 1054322 w 2450468"/>
                <a:gd name="connsiteY66" fmla="*/ 348389 h 377583"/>
                <a:gd name="connsiteX67" fmla="*/ 1063752 w 2450468"/>
                <a:gd name="connsiteY67" fmla="*/ 350770 h 377583"/>
                <a:gd name="connsiteX68" fmla="*/ 1064419 w 2450468"/>
                <a:gd name="connsiteY68" fmla="*/ 352199 h 377583"/>
                <a:gd name="connsiteX69" fmla="*/ 1065181 w 2450468"/>
                <a:gd name="connsiteY69" fmla="*/ 355723 h 377583"/>
                <a:gd name="connsiteX70" fmla="*/ 1063085 w 2450468"/>
                <a:gd name="connsiteY70" fmla="*/ 356295 h 377583"/>
                <a:gd name="connsiteX71" fmla="*/ 1058894 w 2450468"/>
                <a:gd name="connsiteY71" fmla="*/ 352580 h 377583"/>
                <a:gd name="connsiteX72" fmla="*/ 1058608 w 2450468"/>
                <a:gd name="connsiteY72" fmla="*/ 352199 h 377583"/>
                <a:gd name="connsiteX73" fmla="*/ 1056989 w 2450468"/>
                <a:gd name="connsiteY73" fmla="*/ 350008 h 377583"/>
                <a:gd name="connsiteX74" fmla="*/ 1056418 w 2450468"/>
                <a:gd name="connsiteY74" fmla="*/ 350485 h 377583"/>
                <a:gd name="connsiteX75" fmla="*/ 1052417 w 2450468"/>
                <a:gd name="connsiteY75" fmla="*/ 354104 h 377583"/>
                <a:gd name="connsiteX76" fmla="*/ 1054322 w 2450468"/>
                <a:gd name="connsiteY76" fmla="*/ 348389 h 377583"/>
                <a:gd name="connsiteX77" fmla="*/ 1259491 w 2450468"/>
                <a:gd name="connsiteY77" fmla="*/ 348008 h 377583"/>
                <a:gd name="connsiteX78" fmla="*/ 1260729 w 2450468"/>
                <a:gd name="connsiteY78" fmla="*/ 352485 h 377583"/>
                <a:gd name="connsiteX79" fmla="*/ 1263777 w 2450468"/>
                <a:gd name="connsiteY79" fmla="*/ 361914 h 377583"/>
                <a:gd name="connsiteX80" fmla="*/ 1265491 w 2450468"/>
                <a:gd name="connsiteY80" fmla="*/ 360486 h 377583"/>
                <a:gd name="connsiteX81" fmla="*/ 1267016 w 2450468"/>
                <a:gd name="connsiteY81" fmla="*/ 354866 h 377583"/>
                <a:gd name="connsiteX82" fmla="*/ 1267778 w 2450468"/>
                <a:gd name="connsiteY82" fmla="*/ 353152 h 377583"/>
                <a:gd name="connsiteX83" fmla="*/ 1273397 w 2450468"/>
                <a:gd name="connsiteY83" fmla="*/ 352961 h 377583"/>
                <a:gd name="connsiteX84" fmla="*/ 1272350 w 2450468"/>
                <a:gd name="connsiteY84" fmla="*/ 357533 h 377583"/>
                <a:gd name="connsiteX85" fmla="*/ 1263777 w 2450468"/>
                <a:gd name="connsiteY85" fmla="*/ 364772 h 377583"/>
                <a:gd name="connsiteX86" fmla="*/ 1261300 w 2450468"/>
                <a:gd name="connsiteY86" fmla="*/ 364772 h 377583"/>
                <a:gd name="connsiteX87" fmla="*/ 1253109 w 2450468"/>
                <a:gd name="connsiteY87" fmla="*/ 364772 h 377583"/>
                <a:gd name="connsiteX88" fmla="*/ 1245679 w 2450468"/>
                <a:gd name="connsiteY88" fmla="*/ 363819 h 377583"/>
                <a:gd name="connsiteX89" fmla="*/ 1241489 w 2450468"/>
                <a:gd name="connsiteY89" fmla="*/ 361819 h 377583"/>
                <a:gd name="connsiteX90" fmla="*/ 1240536 w 2450468"/>
                <a:gd name="connsiteY90" fmla="*/ 357724 h 377583"/>
                <a:gd name="connsiteX91" fmla="*/ 1233678 w 2450468"/>
                <a:gd name="connsiteY91" fmla="*/ 359152 h 377583"/>
                <a:gd name="connsiteX92" fmla="*/ 1233487 w 2450468"/>
                <a:gd name="connsiteY92" fmla="*/ 358485 h 377583"/>
                <a:gd name="connsiteX93" fmla="*/ 1234345 w 2450468"/>
                <a:gd name="connsiteY93" fmla="*/ 356771 h 377583"/>
                <a:gd name="connsiteX94" fmla="*/ 1242917 w 2450468"/>
                <a:gd name="connsiteY94" fmla="*/ 356866 h 377583"/>
                <a:gd name="connsiteX95" fmla="*/ 1255300 w 2450468"/>
                <a:gd name="connsiteY95" fmla="*/ 359533 h 377583"/>
                <a:gd name="connsiteX96" fmla="*/ 1259491 w 2450468"/>
                <a:gd name="connsiteY96" fmla="*/ 348008 h 377583"/>
                <a:gd name="connsiteX97" fmla="*/ 1902238 w 2450468"/>
                <a:gd name="connsiteY97" fmla="*/ 345437 h 377583"/>
                <a:gd name="connsiteX98" fmla="*/ 1909572 w 2450468"/>
                <a:gd name="connsiteY98" fmla="*/ 354200 h 377583"/>
                <a:gd name="connsiteX99" fmla="*/ 1902618 w 2450468"/>
                <a:gd name="connsiteY99" fmla="*/ 355724 h 377583"/>
                <a:gd name="connsiteX100" fmla="*/ 1904047 w 2450468"/>
                <a:gd name="connsiteY100" fmla="*/ 348294 h 377583"/>
                <a:gd name="connsiteX101" fmla="*/ 1900333 w 2450468"/>
                <a:gd name="connsiteY101" fmla="*/ 346294 h 377583"/>
                <a:gd name="connsiteX102" fmla="*/ 1901190 w 2450468"/>
                <a:gd name="connsiteY102" fmla="*/ 345913 h 377583"/>
                <a:gd name="connsiteX103" fmla="*/ 1149286 w 2450468"/>
                <a:gd name="connsiteY103" fmla="*/ 344389 h 377583"/>
                <a:gd name="connsiteX104" fmla="*/ 1155097 w 2450468"/>
                <a:gd name="connsiteY104" fmla="*/ 347151 h 377583"/>
                <a:gd name="connsiteX105" fmla="*/ 1158526 w 2450468"/>
                <a:gd name="connsiteY105" fmla="*/ 354771 h 377583"/>
                <a:gd name="connsiteX106" fmla="*/ 1159478 w 2450468"/>
                <a:gd name="connsiteY106" fmla="*/ 354771 h 377583"/>
                <a:gd name="connsiteX107" fmla="*/ 1160812 w 2450468"/>
                <a:gd name="connsiteY107" fmla="*/ 354676 h 377583"/>
                <a:gd name="connsiteX108" fmla="*/ 1162145 w 2450468"/>
                <a:gd name="connsiteY108" fmla="*/ 358391 h 377583"/>
                <a:gd name="connsiteX109" fmla="*/ 1161383 w 2450468"/>
                <a:gd name="connsiteY109" fmla="*/ 358391 h 377583"/>
                <a:gd name="connsiteX110" fmla="*/ 1141666 w 2450468"/>
                <a:gd name="connsiteY110" fmla="*/ 358676 h 377583"/>
                <a:gd name="connsiteX111" fmla="*/ 1137666 w 2450468"/>
                <a:gd name="connsiteY111" fmla="*/ 361153 h 377583"/>
                <a:gd name="connsiteX112" fmla="*/ 1137571 w 2450468"/>
                <a:gd name="connsiteY112" fmla="*/ 361915 h 377583"/>
                <a:gd name="connsiteX113" fmla="*/ 1135761 w 2450468"/>
                <a:gd name="connsiteY113" fmla="*/ 358486 h 377583"/>
                <a:gd name="connsiteX114" fmla="*/ 1139285 w 2450468"/>
                <a:gd name="connsiteY114" fmla="*/ 356200 h 377583"/>
                <a:gd name="connsiteX115" fmla="*/ 1140809 w 2450468"/>
                <a:gd name="connsiteY115" fmla="*/ 355247 h 377583"/>
                <a:gd name="connsiteX116" fmla="*/ 1146524 w 2450468"/>
                <a:gd name="connsiteY116" fmla="*/ 353914 h 377583"/>
                <a:gd name="connsiteX117" fmla="*/ 1149858 w 2450468"/>
                <a:gd name="connsiteY117" fmla="*/ 346389 h 377583"/>
                <a:gd name="connsiteX118" fmla="*/ 1149286 w 2450468"/>
                <a:gd name="connsiteY118" fmla="*/ 344389 h 377583"/>
                <a:gd name="connsiteX119" fmla="*/ 1286923 w 2450468"/>
                <a:gd name="connsiteY119" fmla="*/ 338197 h 377583"/>
                <a:gd name="connsiteX120" fmla="*/ 1287304 w 2450468"/>
                <a:gd name="connsiteY120" fmla="*/ 338483 h 377583"/>
                <a:gd name="connsiteX121" fmla="*/ 1290066 w 2450468"/>
                <a:gd name="connsiteY121" fmla="*/ 341626 h 377583"/>
                <a:gd name="connsiteX122" fmla="*/ 1293209 w 2450468"/>
                <a:gd name="connsiteY122" fmla="*/ 343627 h 377583"/>
                <a:gd name="connsiteX123" fmla="*/ 1296352 w 2450468"/>
                <a:gd name="connsiteY123" fmla="*/ 343341 h 377583"/>
                <a:gd name="connsiteX124" fmla="*/ 1302163 w 2450468"/>
                <a:gd name="connsiteY124" fmla="*/ 340579 h 377583"/>
                <a:gd name="connsiteX125" fmla="*/ 1306354 w 2450468"/>
                <a:gd name="connsiteY125" fmla="*/ 344865 h 377583"/>
                <a:gd name="connsiteX126" fmla="*/ 1303496 w 2450468"/>
                <a:gd name="connsiteY126" fmla="*/ 346103 h 377583"/>
                <a:gd name="connsiteX127" fmla="*/ 1300353 w 2450468"/>
                <a:gd name="connsiteY127" fmla="*/ 347437 h 377583"/>
                <a:gd name="connsiteX128" fmla="*/ 1291876 w 2450468"/>
                <a:gd name="connsiteY128" fmla="*/ 351818 h 377583"/>
                <a:gd name="connsiteX129" fmla="*/ 1290447 w 2450468"/>
                <a:gd name="connsiteY129" fmla="*/ 351628 h 377583"/>
                <a:gd name="connsiteX130" fmla="*/ 1288542 w 2450468"/>
                <a:gd name="connsiteY130" fmla="*/ 351342 h 377583"/>
                <a:gd name="connsiteX131" fmla="*/ 1284541 w 2450468"/>
                <a:gd name="connsiteY131" fmla="*/ 348103 h 377583"/>
                <a:gd name="connsiteX132" fmla="*/ 1277588 w 2450468"/>
                <a:gd name="connsiteY132" fmla="*/ 346103 h 377583"/>
                <a:gd name="connsiteX133" fmla="*/ 1263110 w 2450468"/>
                <a:gd name="connsiteY133" fmla="*/ 343817 h 377583"/>
                <a:gd name="connsiteX134" fmla="*/ 1266158 w 2450468"/>
                <a:gd name="connsiteY134" fmla="*/ 344008 h 377583"/>
                <a:gd name="connsiteX135" fmla="*/ 1272254 w 2450468"/>
                <a:gd name="connsiteY135" fmla="*/ 344484 h 377583"/>
                <a:gd name="connsiteX136" fmla="*/ 1277302 w 2450468"/>
                <a:gd name="connsiteY136" fmla="*/ 338959 h 377583"/>
                <a:gd name="connsiteX137" fmla="*/ 1282065 w 2450468"/>
                <a:gd name="connsiteY137" fmla="*/ 340960 h 377583"/>
                <a:gd name="connsiteX138" fmla="*/ 1286923 w 2450468"/>
                <a:gd name="connsiteY138" fmla="*/ 338197 h 377583"/>
                <a:gd name="connsiteX139" fmla="*/ 1741170 w 2450468"/>
                <a:gd name="connsiteY139" fmla="*/ 337912 h 377583"/>
                <a:gd name="connsiteX140" fmla="*/ 1740979 w 2450468"/>
                <a:gd name="connsiteY140" fmla="*/ 339150 h 377583"/>
                <a:gd name="connsiteX141" fmla="*/ 1740789 w 2450468"/>
                <a:gd name="connsiteY141" fmla="*/ 340388 h 377583"/>
                <a:gd name="connsiteX142" fmla="*/ 1739646 w 2450468"/>
                <a:gd name="connsiteY142" fmla="*/ 343627 h 377583"/>
                <a:gd name="connsiteX143" fmla="*/ 1740217 w 2450468"/>
                <a:gd name="connsiteY143" fmla="*/ 343817 h 377583"/>
                <a:gd name="connsiteX144" fmla="*/ 1746027 w 2450468"/>
                <a:gd name="connsiteY144" fmla="*/ 345817 h 377583"/>
                <a:gd name="connsiteX145" fmla="*/ 1744980 w 2450468"/>
                <a:gd name="connsiteY145" fmla="*/ 351151 h 377583"/>
                <a:gd name="connsiteX146" fmla="*/ 1733359 w 2450468"/>
                <a:gd name="connsiteY146" fmla="*/ 344865 h 377583"/>
                <a:gd name="connsiteX147" fmla="*/ 1728597 w 2450468"/>
                <a:gd name="connsiteY147" fmla="*/ 346675 h 377583"/>
                <a:gd name="connsiteX148" fmla="*/ 1726692 w 2450468"/>
                <a:gd name="connsiteY148" fmla="*/ 347913 h 377583"/>
                <a:gd name="connsiteX149" fmla="*/ 1723834 w 2450468"/>
                <a:gd name="connsiteY149" fmla="*/ 348484 h 377583"/>
                <a:gd name="connsiteX150" fmla="*/ 1722025 w 2450468"/>
                <a:gd name="connsiteY150" fmla="*/ 347246 h 377583"/>
                <a:gd name="connsiteX151" fmla="*/ 1729835 w 2450468"/>
                <a:gd name="connsiteY151" fmla="*/ 340102 h 377583"/>
                <a:gd name="connsiteX152" fmla="*/ 1732883 w 2450468"/>
                <a:gd name="connsiteY152" fmla="*/ 339436 h 377583"/>
                <a:gd name="connsiteX153" fmla="*/ 1735455 w 2450468"/>
                <a:gd name="connsiteY153" fmla="*/ 338864 h 377583"/>
                <a:gd name="connsiteX154" fmla="*/ 1741170 w 2450468"/>
                <a:gd name="connsiteY154" fmla="*/ 337912 h 377583"/>
                <a:gd name="connsiteX155" fmla="*/ 1757838 w 2450468"/>
                <a:gd name="connsiteY155" fmla="*/ 337721 h 377583"/>
                <a:gd name="connsiteX156" fmla="*/ 1763553 w 2450468"/>
                <a:gd name="connsiteY156" fmla="*/ 338292 h 377583"/>
                <a:gd name="connsiteX157" fmla="*/ 1771745 w 2450468"/>
                <a:gd name="connsiteY157" fmla="*/ 338387 h 377583"/>
                <a:gd name="connsiteX158" fmla="*/ 1776888 w 2450468"/>
                <a:gd name="connsiteY158" fmla="*/ 346007 h 377583"/>
                <a:gd name="connsiteX159" fmla="*/ 1777650 w 2450468"/>
                <a:gd name="connsiteY159" fmla="*/ 347817 h 377583"/>
                <a:gd name="connsiteX160" fmla="*/ 1772411 w 2450468"/>
                <a:gd name="connsiteY160" fmla="*/ 346484 h 377583"/>
                <a:gd name="connsiteX161" fmla="*/ 1770601 w 2450468"/>
                <a:gd name="connsiteY161" fmla="*/ 343817 h 377583"/>
                <a:gd name="connsiteX162" fmla="*/ 1764029 w 2450468"/>
                <a:gd name="connsiteY162" fmla="*/ 341721 h 377583"/>
                <a:gd name="connsiteX163" fmla="*/ 1761553 w 2450468"/>
                <a:gd name="connsiteY163" fmla="*/ 345626 h 377583"/>
                <a:gd name="connsiteX164" fmla="*/ 1760886 w 2450468"/>
                <a:gd name="connsiteY164" fmla="*/ 347150 h 377583"/>
                <a:gd name="connsiteX165" fmla="*/ 1756886 w 2450468"/>
                <a:gd name="connsiteY165" fmla="*/ 348103 h 377583"/>
                <a:gd name="connsiteX166" fmla="*/ 1755933 w 2450468"/>
                <a:gd name="connsiteY166" fmla="*/ 338959 h 377583"/>
                <a:gd name="connsiteX167" fmla="*/ 825532 w 2450468"/>
                <a:gd name="connsiteY167" fmla="*/ 331625 h 377583"/>
                <a:gd name="connsiteX168" fmla="*/ 839629 w 2450468"/>
                <a:gd name="connsiteY168" fmla="*/ 335530 h 377583"/>
                <a:gd name="connsiteX169" fmla="*/ 833819 w 2450468"/>
                <a:gd name="connsiteY169" fmla="*/ 339436 h 377583"/>
                <a:gd name="connsiteX170" fmla="*/ 833724 w 2450468"/>
                <a:gd name="connsiteY170" fmla="*/ 334959 h 377583"/>
                <a:gd name="connsiteX171" fmla="*/ 831152 w 2450468"/>
                <a:gd name="connsiteY171" fmla="*/ 333435 h 377583"/>
                <a:gd name="connsiteX172" fmla="*/ 919733 w 2450468"/>
                <a:gd name="connsiteY172" fmla="*/ 327434 h 377583"/>
                <a:gd name="connsiteX173" fmla="*/ 922972 w 2450468"/>
                <a:gd name="connsiteY173" fmla="*/ 327529 h 377583"/>
                <a:gd name="connsiteX174" fmla="*/ 926020 w 2450468"/>
                <a:gd name="connsiteY174" fmla="*/ 331244 h 377583"/>
                <a:gd name="connsiteX175" fmla="*/ 929449 w 2450468"/>
                <a:gd name="connsiteY175" fmla="*/ 339340 h 377583"/>
                <a:gd name="connsiteX176" fmla="*/ 924210 w 2450468"/>
                <a:gd name="connsiteY176" fmla="*/ 335626 h 377583"/>
                <a:gd name="connsiteX177" fmla="*/ 923162 w 2450468"/>
                <a:gd name="connsiteY177" fmla="*/ 333911 h 377583"/>
                <a:gd name="connsiteX178" fmla="*/ 918876 w 2450468"/>
                <a:gd name="connsiteY178" fmla="*/ 330101 h 377583"/>
                <a:gd name="connsiteX179" fmla="*/ 919733 w 2450468"/>
                <a:gd name="connsiteY179" fmla="*/ 327434 h 377583"/>
                <a:gd name="connsiteX180" fmla="*/ 1428274 w 2450468"/>
                <a:gd name="connsiteY180" fmla="*/ 324767 h 377583"/>
                <a:gd name="connsiteX181" fmla="*/ 1427988 w 2450468"/>
                <a:gd name="connsiteY181" fmla="*/ 325148 h 377583"/>
                <a:gd name="connsiteX182" fmla="*/ 1426845 w 2450468"/>
                <a:gd name="connsiteY182" fmla="*/ 327720 h 377583"/>
                <a:gd name="connsiteX183" fmla="*/ 1435227 w 2450468"/>
                <a:gd name="connsiteY183" fmla="*/ 335626 h 377583"/>
                <a:gd name="connsiteX184" fmla="*/ 1436275 w 2450468"/>
                <a:gd name="connsiteY184" fmla="*/ 336007 h 377583"/>
                <a:gd name="connsiteX185" fmla="*/ 1432655 w 2450468"/>
                <a:gd name="connsiteY185" fmla="*/ 337245 h 377583"/>
                <a:gd name="connsiteX186" fmla="*/ 1427226 w 2450468"/>
                <a:gd name="connsiteY186" fmla="*/ 342865 h 377583"/>
                <a:gd name="connsiteX187" fmla="*/ 1430465 w 2450468"/>
                <a:gd name="connsiteY187" fmla="*/ 345627 h 377583"/>
                <a:gd name="connsiteX188" fmla="*/ 1429798 w 2450468"/>
                <a:gd name="connsiteY188" fmla="*/ 349342 h 377583"/>
                <a:gd name="connsiteX189" fmla="*/ 1441037 w 2450468"/>
                <a:gd name="connsiteY189" fmla="*/ 352104 h 377583"/>
                <a:gd name="connsiteX190" fmla="*/ 1444466 w 2450468"/>
                <a:gd name="connsiteY190" fmla="*/ 350199 h 377583"/>
                <a:gd name="connsiteX191" fmla="*/ 1439132 w 2450468"/>
                <a:gd name="connsiteY191" fmla="*/ 345818 h 377583"/>
                <a:gd name="connsiteX192" fmla="*/ 1440371 w 2450468"/>
                <a:gd name="connsiteY192" fmla="*/ 341150 h 377583"/>
                <a:gd name="connsiteX193" fmla="*/ 1442085 w 2450468"/>
                <a:gd name="connsiteY193" fmla="*/ 339150 h 377583"/>
                <a:gd name="connsiteX194" fmla="*/ 1444657 w 2450468"/>
                <a:gd name="connsiteY194" fmla="*/ 337626 h 377583"/>
                <a:gd name="connsiteX195" fmla="*/ 1454087 w 2450468"/>
                <a:gd name="connsiteY195" fmla="*/ 334959 h 377583"/>
                <a:gd name="connsiteX196" fmla="*/ 1454753 w 2450468"/>
                <a:gd name="connsiteY196" fmla="*/ 334388 h 377583"/>
                <a:gd name="connsiteX197" fmla="*/ 1453610 w 2450468"/>
                <a:gd name="connsiteY197" fmla="*/ 332578 h 377583"/>
                <a:gd name="connsiteX198" fmla="*/ 1447800 w 2450468"/>
                <a:gd name="connsiteY198" fmla="*/ 328768 h 377583"/>
                <a:gd name="connsiteX199" fmla="*/ 1443419 w 2450468"/>
                <a:gd name="connsiteY199" fmla="*/ 328958 h 377583"/>
                <a:gd name="connsiteX200" fmla="*/ 1438561 w 2450468"/>
                <a:gd name="connsiteY200" fmla="*/ 329244 h 377583"/>
                <a:gd name="connsiteX201" fmla="*/ 1428274 w 2450468"/>
                <a:gd name="connsiteY201" fmla="*/ 324767 h 377583"/>
                <a:gd name="connsiteX202" fmla="*/ 1006697 w 2450468"/>
                <a:gd name="connsiteY202" fmla="*/ 323338 h 377583"/>
                <a:gd name="connsiteX203" fmla="*/ 1014508 w 2450468"/>
                <a:gd name="connsiteY203" fmla="*/ 323814 h 377583"/>
                <a:gd name="connsiteX204" fmla="*/ 1012698 w 2450468"/>
                <a:gd name="connsiteY204" fmla="*/ 325624 h 377583"/>
                <a:gd name="connsiteX205" fmla="*/ 1008983 w 2450468"/>
                <a:gd name="connsiteY205" fmla="*/ 328481 h 377583"/>
                <a:gd name="connsiteX206" fmla="*/ 1014413 w 2450468"/>
                <a:gd name="connsiteY206" fmla="*/ 328291 h 377583"/>
                <a:gd name="connsiteX207" fmla="*/ 1016984 w 2450468"/>
                <a:gd name="connsiteY207" fmla="*/ 327910 h 377583"/>
                <a:gd name="connsiteX208" fmla="*/ 1019175 w 2450468"/>
                <a:gd name="connsiteY208" fmla="*/ 328672 h 377583"/>
                <a:gd name="connsiteX209" fmla="*/ 1019461 w 2450468"/>
                <a:gd name="connsiteY209" fmla="*/ 329053 h 377583"/>
                <a:gd name="connsiteX210" fmla="*/ 1018223 w 2450468"/>
                <a:gd name="connsiteY210" fmla="*/ 331244 h 377583"/>
                <a:gd name="connsiteX211" fmla="*/ 1017937 w 2450468"/>
                <a:gd name="connsiteY211" fmla="*/ 331244 h 377583"/>
                <a:gd name="connsiteX212" fmla="*/ 1014508 w 2450468"/>
                <a:gd name="connsiteY212" fmla="*/ 331339 h 377583"/>
                <a:gd name="connsiteX213" fmla="*/ 1006221 w 2450468"/>
                <a:gd name="connsiteY213" fmla="*/ 329053 h 377583"/>
                <a:gd name="connsiteX214" fmla="*/ 1006697 w 2450468"/>
                <a:gd name="connsiteY214" fmla="*/ 323338 h 377583"/>
                <a:gd name="connsiteX215" fmla="*/ 1210913 w 2450468"/>
                <a:gd name="connsiteY215" fmla="*/ 321529 h 377583"/>
                <a:gd name="connsiteX216" fmla="*/ 1210246 w 2450468"/>
                <a:gd name="connsiteY216" fmla="*/ 322386 h 377583"/>
                <a:gd name="connsiteX217" fmla="*/ 1211390 w 2450468"/>
                <a:gd name="connsiteY217" fmla="*/ 324863 h 377583"/>
                <a:gd name="connsiteX218" fmla="*/ 1221772 w 2450468"/>
                <a:gd name="connsiteY218" fmla="*/ 329054 h 377583"/>
                <a:gd name="connsiteX219" fmla="*/ 1222629 w 2450468"/>
                <a:gd name="connsiteY219" fmla="*/ 329339 h 377583"/>
                <a:gd name="connsiteX220" fmla="*/ 1223963 w 2450468"/>
                <a:gd name="connsiteY220" fmla="*/ 325339 h 377583"/>
                <a:gd name="connsiteX221" fmla="*/ 1222915 w 2450468"/>
                <a:gd name="connsiteY221" fmla="*/ 325053 h 377583"/>
                <a:gd name="connsiteX222" fmla="*/ 1217676 w 2450468"/>
                <a:gd name="connsiteY222" fmla="*/ 322386 h 377583"/>
                <a:gd name="connsiteX223" fmla="*/ 1217676 w 2450468"/>
                <a:gd name="connsiteY223" fmla="*/ 321719 h 377583"/>
                <a:gd name="connsiteX224" fmla="*/ 1210913 w 2450468"/>
                <a:gd name="connsiteY224" fmla="*/ 321529 h 377583"/>
                <a:gd name="connsiteX225" fmla="*/ 1035177 w 2450468"/>
                <a:gd name="connsiteY225" fmla="*/ 321148 h 377583"/>
                <a:gd name="connsiteX226" fmla="*/ 1039272 w 2450468"/>
                <a:gd name="connsiteY226" fmla="*/ 326292 h 377583"/>
                <a:gd name="connsiteX227" fmla="*/ 1032224 w 2450468"/>
                <a:gd name="connsiteY227" fmla="*/ 337245 h 377583"/>
                <a:gd name="connsiteX228" fmla="*/ 1029081 w 2450468"/>
                <a:gd name="connsiteY228" fmla="*/ 334102 h 377583"/>
                <a:gd name="connsiteX229" fmla="*/ 1030890 w 2450468"/>
                <a:gd name="connsiteY229" fmla="*/ 331149 h 377583"/>
                <a:gd name="connsiteX230" fmla="*/ 1035177 w 2450468"/>
                <a:gd name="connsiteY230" fmla="*/ 321148 h 377583"/>
                <a:gd name="connsiteX231" fmla="*/ 1400175 w 2450468"/>
                <a:gd name="connsiteY231" fmla="*/ 320481 h 377583"/>
                <a:gd name="connsiteX232" fmla="*/ 1389412 w 2450468"/>
                <a:gd name="connsiteY232" fmla="*/ 322767 h 377583"/>
                <a:gd name="connsiteX233" fmla="*/ 1386935 w 2450468"/>
                <a:gd name="connsiteY233" fmla="*/ 322862 h 377583"/>
                <a:gd name="connsiteX234" fmla="*/ 1385507 w 2450468"/>
                <a:gd name="connsiteY234" fmla="*/ 325244 h 377583"/>
                <a:gd name="connsiteX235" fmla="*/ 1389221 w 2450468"/>
                <a:gd name="connsiteY235" fmla="*/ 326958 h 377583"/>
                <a:gd name="connsiteX236" fmla="*/ 1390364 w 2450468"/>
                <a:gd name="connsiteY236" fmla="*/ 327053 h 377583"/>
                <a:gd name="connsiteX237" fmla="*/ 1392365 w 2450468"/>
                <a:gd name="connsiteY237" fmla="*/ 328292 h 377583"/>
                <a:gd name="connsiteX238" fmla="*/ 1391603 w 2450468"/>
                <a:gd name="connsiteY238" fmla="*/ 329339 h 377583"/>
                <a:gd name="connsiteX239" fmla="*/ 1390745 w 2450468"/>
                <a:gd name="connsiteY239" fmla="*/ 330387 h 377583"/>
                <a:gd name="connsiteX240" fmla="*/ 1388459 w 2450468"/>
                <a:gd name="connsiteY240" fmla="*/ 332768 h 377583"/>
                <a:gd name="connsiteX241" fmla="*/ 1393127 w 2450468"/>
                <a:gd name="connsiteY241" fmla="*/ 332768 h 377583"/>
                <a:gd name="connsiteX242" fmla="*/ 1400175 w 2450468"/>
                <a:gd name="connsiteY242" fmla="*/ 320481 h 377583"/>
                <a:gd name="connsiteX243" fmla="*/ 962215 w 2450468"/>
                <a:gd name="connsiteY243" fmla="*/ 319052 h 377583"/>
                <a:gd name="connsiteX244" fmla="*/ 959548 w 2450468"/>
                <a:gd name="connsiteY244" fmla="*/ 321147 h 377583"/>
                <a:gd name="connsiteX245" fmla="*/ 960596 w 2450468"/>
                <a:gd name="connsiteY245" fmla="*/ 335149 h 377583"/>
                <a:gd name="connsiteX246" fmla="*/ 955928 w 2450468"/>
                <a:gd name="connsiteY246" fmla="*/ 334387 h 377583"/>
                <a:gd name="connsiteX247" fmla="*/ 948689 w 2450468"/>
                <a:gd name="connsiteY247" fmla="*/ 322385 h 377583"/>
                <a:gd name="connsiteX248" fmla="*/ 962215 w 2450468"/>
                <a:gd name="connsiteY248" fmla="*/ 319052 h 377583"/>
                <a:gd name="connsiteX249" fmla="*/ 1460564 w 2450468"/>
                <a:gd name="connsiteY249" fmla="*/ 316576 h 377583"/>
                <a:gd name="connsiteX250" fmla="*/ 1449800 w 2450468"/>
                <a:gd name="connsiteY250" fmla="*/ 316957 h 377583"/>
                <a:gd name="connsiteX251" fmla="*/ 1450372 w 2450468"/>
                <a:gd name="connsiteY251" fmla="*/ 317909 h 377583"/>
                <a:gd name="connsiteX252" fmla="*/ 1451039 w 2450468"/>
                <a:gd name="connsiteY252" fmla="*/ 319052 h 377583"/>
                <a:gd name="connsiteX253" fmla="*/ 1461135 w 2450468"/>
                <a:gd name="connsiteY253" fmla="*/ 323053 h 377583"/>
                <a:gd name="connsiteX254" fmla="*/ 1464469 w 2450468"/>
                <a:gd name="connsiteY254" fmla="*/ 320386 h 377583"/>
                <a:gd name="connsiteX255" fmla="*/ 1465231 w 2450468"/>
                <a:gd name="connsiteY255" fmla="*/ 317719 h 377583"/>
                <a:gd name="connsiteX256" fmla="*/ 1328928 w 2450468"/>
                <a:gd name="connsiteY256" fmla="*/ 312766 h 377583"/>
                <a:gd name="connsiteX257" fmla="*/ 1326452 w 2450468"/>
                <a:gd name="connsiteY257" fmla="*/ 316004 h 377583"/>
                <a:gd name="connsiteX258" fmla="*/ 1327023 w 2450468"/>
                <a:gd name="connsiteY258" fmla="*/ 316195 h 377583"/>
                <a:gd name="connsiteX259" fmla="*/ 1336834 w 2450468"/>
                <a:gd name="connsiteY259" fmla="*/ 326291 h 377583"/>
                <a:gd name="connsiteX260" fmla="*/ 1338834 w 2450468"/>
                <a:gd name="connsiteY260" fmla="*/ 326958 h 377583"/>
                <a:gd name="connsiteX261" fmla="*/ 1341406 w 2450468"/>
                <a:gd name="connsiteY261" fmla="*/ 325434 h 377583"/>
                <a:gd name="connsiteX262" fmla="*/ 1342358 w 2450468"/>
                <a:gd name="connsiteY262" fmla="*/ 322100 h 377583"/>
                <a:gd name="connsiteX263" fmla="*/ 1342168 w 2450468"/>
                <a:gd name="connsiteY263" fmla="*/ 314576 h 377583"/>
                <a:gd name="connsiteX264" fmla="*/ 1334738 w 2450468"/>
                <a:gd name="connsiteY264" fmla="*/ 316862 h 377583"/>
                <a:gd name="connsiteX265" fmla="*/ 1332167 w 2450468"/>
                <a:gd name="connsiteY265" fmla="*/ 314195 h 377583"/>
                <a:gd name="connsiteX266" fmla="*/ 1330357 w 2450468"/>
                <a:gd name="connsiteY266" fmla="*/ 312766 h 377583"/>
                <a:gd name="connsiteX267" fmla="*/ 1757458 w 2450468"/>
                <a:gd name="connsiteY267" fmla="*/ 312480 h 377583"/>
                <a:gd name="connsiteX268" fmla="*/ 1754219 w 2450468"/>
                <a:gd name="connsiteY268" fmla="*/ 313433 h 377583"/>
                <a:gd name="connsiteX269" fmla="*/ 1754029 w 2450468"/>
                <a:gd name="connsiteY269" fmla="*/ 315338 h 377583"/>
                <a:gd name="connsiteX270" fmla="*/ 1758315 w 2450468"/>
                <a:gd name="connsiteY270" fmla="*/ 320481 h 377583"/>
                <a:gd name="connsiteX271" fmla="*/ 1772031 w 2450468"/>
                <a:gd name="connsiteY271" fmla="*/ 317624 h 377583"/>
                <a:gd name="connsiteX272" fmla="*/ 1771745 w 2450468"/>
                <a:gd name="connsiteY272" fmla="*/ 317528 h 377583"/>
                <a:gd name="connsiteX273" fmla="*/ 1757458 w 2450468"/>
                <a:gd name="connsiteY273" fmla="*/ 312480 h 377583"/>
                <a:gd name="connsiteX274" fmla="*/ 1543431 w 2450468"/>
                <a:gd name="connsiteY274" fmla="*/ 312290 h 377583"/>
                <a:gd name="connsiteX275" fmla="*/ 1537716 w 2450468"/>
                <a:gd name="connsiteY275" fmla="*/ 312480 h 377583"/>
                <a:gd name="connsiteX276" fmla="*/ 1535049 w 2450468"/>
                <a:gd name="connsiteY276" fmla="*/ 314004 h 377583"/>
                <a:gd name="connsiteX277" fmla="*/ 1535430 w 2450468"/>
                <a:gd name="connsiteY277" fmla="*/ 315814 h 377583"/>
                <a:gd name="connsiteX278" fmla="*/ 1540669 w 2450468"/>
                <a:gd name="connsiteY278" fmla="*/ 318100 h 377583"/>
                <a:gd name="connsiteX279" fmla="*/ 1541050 w 2450468"/>
                <a:gd name="connsiteY279" fmla="*/ 322386 h 377583"/>
                <a:gd name="connsiteX280" fmla="*/ 1542479 w 2450468"/>
                <a:gd name="connsiteY280" fmla="*/ 323148 h 377583"/>
                <a:gd name="connsiteX281" fmla="*/ 1543431 w 2450468"/>
                <a:gd name="connsiteY281" fmla="*/ 312290 h 377583"/>
                <a:gd name="connsiteX282" fmla="*/ 1249775 w 2450468"/>
                <a:gd name="connsiteY282" fmla="*/ 306384 h 377583"/>
                <a:gd name="connsiteX283" fmla="*/ 1241203 w 2450468"/>
                <a:gd name="connsiteY283" fmla="*/ 307241 h 377583"/>
                <a:gd name="connsiteX284" fmla="*/ 1241108 w 2450468"/>
                <a:gd name="connsiteY284" fmla="*/ 307813 h 377583"/>
                <a:gd name="connsiteX285" fmla="*/ 1241679 w 2450468"/>
                <a:gd name="connsiteY285" fmla="*/ 309623 h 377583"/>
                <a:gd name="connsiteX286" fmla="*/ 1250156 w 2450468"/>
                <a:gd name="connsiteY286" fmla="*/ 310575 h 377583"/>
                <a:gd name="connsiteX287" fmla="*/ 1253681 w 2450468"/>
                <a:gd name="connsiteY287" fmla="*/ 313085 h 377583"/>
                <a:gd name="connsiteX288" fmla="*/ 1253966 w 2450468"/>
                <a:gd name="connsiteY288" fmla="*/ 313814 h 377583"/>
                <a:gd name="connsiteX289" fmla="*/ 1254860 w 2450468"/>
                <a:gd name="connsiteY289" fmla="*/ 321748 h 377583"/>
                <a:gd name="connsiteX290" fmla="*/ 1254062 w 2450468"/>
                <a:gd name="connsiteY290" fmla="*/ 327149 h 377583"/>
                <a:gd name="connsiteX291" fmla="*/ 1254157 w 2450468"/>
                <a:gd name="connsiteY291" fmla="*/ 328196 h 377583"/>
                <a:gd name="connsiteX292" fmla="*/ 1254347 w 2450468"/>
                <a:gd name="connsiteY292" fmla="*/ 328482 h 377583"/>
                <a:gd name="connsiteX293" fmla="*/ 1255086 w 2450468"/>
                <a:gd name="connsiteY293" fmla="*/ 323755 h 377583"/>
                <a:gd name="connsiteX294" fmla="*/ 1254860 w 2450468"/>
                <a:gd name="connsiteY294" fmla="*/ 321748 h 377583"/>
                <a:gd name="connsiteX295" fmla="*/ 1255300 w 2450468"/>
                <a:gd name="connsiteY295" fmla="*/ 318767 h 377583"/>
                <a:gd name="connsiteX296" fmla="*/ 1257014 w 2450468"/>
                <a:gd name="connsiteY296" fmla="*/ 317338 h 377583"/>
                <a:gd name="connsiteX297" fmla="*/ 1259110 w 2450468"/>
                <a:gd name="connsiteY297" fmla="*/ 317624 h 377583"/>
                <a:gd name="connsiteX298" fmla="*/ 1260539 w 2450468"/>
                <a:gd name="connsiteY298" fmla="*/ 318576 h 377583"/>
                <a:gd name="connsiteX299" fmla="*/ 1262848 w 2450468"/>
                <a:gd name="connsiteY299" fmla="*/ 322083 h 377583"/>
                <a:gd name="connsiteX300" fmla="*/ 1264444 w 2450468"/>
                <a:gd name="connsiteY300" fmla="*/ 324958 h 377583"/>
                <a:gd name="connsiteX301" fmla="*/ 1263682 w 2450468"/>
                <a:gd name="connsiteY301" fmla="*/ 323529 h 377583"/>
                <a:gd name="connsiteX302" fmla="*/ 1263110 w 2450468"/>
                <a:gd name="connsiteY302" fmla="*/ 322481 h 377583"/>
                <a:gd name="connsiteX303" fmla="*/ 1262848 w 2450468"/>
                <a:gd name="connsiteY303" fmla="*/ 322083 h 377583"/>
                <a:gd name="connsiteX304" fmla="*/ 1262824 w 2450468"/>
                <a:gd name="connsiteY304" fmla="*/ 322041 h 377583"/>
                <a:gd name="connsiteX305" fmla="*/ 1261513 w 2450468"/>
                <a:gd name="connsiteY305" fmla="*/ 317261 h 377583"/>
                <a:gd name="connsiteX306" fmla="*/ 1262634 w 2450468"/>
                <a:gd name="connsiteY306" fmla="*/ 317624 h 377583"/>
                <a:gd name="connsiteX307" fmla="*/ 1262253 w 2450468"/>
                <a:gd name="connsiteY307" fmla="*/ 311147 h 377583"/>
                <a:gd name="connsiteX308" fmla="*/ 1261491 w 2450468"/>
                <a:gd name="connsiteY308" fmla="*/ 310194 h 377583"/>
                <a:gd name="connsiteX309" fmla="*/ 1258634 w 2450468"/>
                <a:gd name="connsiteY309" fmla="*/ 306765 h 377583"/>
                <a:gd name="connsiteX310" fmla="*/ 1261513 w 2450468"/>
                <a:gd name="connsiteY310" fmla="*/ 317261 h 377583"/>
                <a:gd name="connsiteX311" fmla="*/ 1259110 w 2450468"/>
                <a:gd name="connsiteY311" fmla="*/ 316481 h 377583"/>
                <a:gd name="connsiteX312" fmla="*/ 1255776 w 2450468"/>
                <a:gd name="connsiteY312" fmla="*/ 314576 h 377583"/>
                <a:gd name="connsiteX313" fmla="*/ 1253681 w 2450468"/>
                <a:gd name="connsiteY313" fmla="*/ 313085 h 377583"/>
                <a:gd name="connsiteX314" fmla="*/ 1251192 w 2450468"/>
                <a:gd name="connsiteY314" fmla="*/ 306706 h 377583"/>
                <a:gd name="connsiteX315" fmla="*/ 1249775 w 2450468"/>
                <a:gd name="connsiteY315" fmla="*/ 306384 h 377583"/>
                <a:gd name="connsiteX316" fmla="*/ 1234631 w 2450468"/>
                <a:gd name="connsiteY316" fmla="*/ 306098 h 377583"/>
                <a:gd name="connsiteX317" fmla="*/ 1231868 w 2450468"/>
                <a:gd name="connsiteY317" fmla="*/ 309337 h 377583"/>
                <a:gd name="connsiteX318" fmla="*/ 1232821 w 2450468"/>
                <a:gd name="connsiteY318" fmla="*/ 310099 h 377583"/>
                <a:gd name="connsiteX319" fmla="*/ 1233488 w 2450468"/>
                <a:gd name="connsiteY319" fmla="*/ 310670 h 377583"/>
                <a:gd name="connsiteX320" fmla="*/ 1234631 w 2450468"/>
                <a:gd name="connsiteY320" fmla="*/ 311813 h 377583"/>
                <a:gd name="connsiteX321" fmla="*/ 1232345 w 2450468"/>
                <a:gd name="connsiteY321" fmla="*/ 314861 h 377583"/>
                <a:gd name="connsiteX322" fmla="*/ 1237012 w 2450468"/>
                <a:gd name="connsiteY322" fmla="*/ 316100 h 377583"/>
                <a:gd name="connsiteX323" fmla="*/ 1245870 w 2450468"/>
                <a:gd name="connsiteY323" fmla="*/ 321815 h 377583"/>
                <a:gd name="connsiteX324" fmla="*/ 1243965 w 2450468"/>
                <a:gd name="connsiteY324" fmla="*/ 318005 h 377583"/>
                <a:gd name="connsiteX325" fmla="*/ 1242917 w 2450468"/>
                <a:gd name="connsiteY325" fmla="*/ 315242 h 377583"/>
                <a:gd name="connsiteX326" fmla="*/ 1235107 w 2450468"/>
                <a:gd name="connsiteY326" fmla="*/ 306575 h 377583"/>
                <a:gd name="connsiteX327" fmla="*/ 659310 w 2450468"/>
                <a:gd name="connsiteY327" fmla="*/ 304856 h 377583"/>
                <a:gd name="connsiteX328" fmla="*/ 659797 w 2450468"/>
                <a:gd name="connsiteY328" fmla="*/ 306479 h 377583"/>
                <a:gd name="connsiteX329" fmla="*/ 655701 w 2450468"/>
                <a:gd name="connsiteY329" fmla="*/ 308098 h 377583"/>
                <a:gd name="connsiteX330" fmla="*/ 1062990 w 2450468"/>
                <a:gd name="connsiteY330" fmla="*/ 304288 h 377583"/>
                <a:gd name="connsiteX331" fmla="*/ 1064228 w 2450468"/>
                <a:gd name="connsiteY331" fmla="*/ 304288 h 377583"/>
                <a:gd name="connsiteX332" fmla="*/ 1065180 w 2450468"/>
                <a:gd name="connsiteY332" fmla="*/ 305621 h 377583"/>
                <a:gd name="connsiteX333" fmla="*/ 1070229 w 2450468"/>
                <a:gd name="connsiteY333" fmla="*/ 317051 h 377583"/>
                <a:gd name="connsiteX334" fmla="*/ 1084897 w 2450468"/>
                <a:gd name="connsiteY334" fmla="*/ 319147 h 377583"/>
                <a:gd name="connsiteX335" fmla="*/ 1091470 w 2450468"/>
                <a:gd name="connsiteY335" fmla="*/ 320861 h 377583"/>
                <a:gd name="connsiteX336" fmla="*/ 1094041 w 2450468"/>
                <a:gd name="connsiteY336" fmla="*/ 325148 h 377583"/>
                <a:gd name="connsiteX337" fmla="*/ 1094899 w 2450468"/>
                <a:gd name="connsiteY337" fmla="*/ 326100 h 377583"/>
                <a:gd name="connsiteX338" fmla="*/ 1092708 w 2450468"/>
                <a:gd name="connsiteY338" fmla="*/ 329148 h 377583"/>
                <a:gd name="connsiteX339" fmla="*/ 1085659 w 2450468"/>
                <a:gd name="connsiteY339" fmla="*/ 332101 h 377583"/>
                <a:gd name="connsiteX340" fmla="*/ 1089564 w 2450468"/>
                <a:gd name="connsiteY340" fmla="*/ 331815 h 377583"/>
                <a:gd name="connsiteX341" fmla="*/ 1093851 w 2450468"/>
                <a:gd name="connsiteY341" fmla="*/ 332387 h 377583"/>
                <a:gd name="connsiteX342" fmla="*/ 1096708 w 2450468"/>
                <a:gd name="connsiteY342" fmla="*/ 334196 h 377583"/>
                <a:gd name="connsiteX343" fmla="*/ 1098327 w 2450468"/>
                <a:gd name="connsiteY343" fmla="*/ 339149 h 377583"/>
                <a:gd name="connsiteX344" fmla="*/ 1096994 w 2450468"/>
                <a:gd name="connsiteY344" fmla="*/ 338864 h 377583"/>
                <a:gd name="connsiteX345" fmla="*/ 1095089 w 2450468"/>
                <a:gd name="connsiteY345" fmla="*/ 338483 h 377583"/>
                <a:gd name="connsiteX346" fmla="*/ 1083373 w 2450468"/>
                <a:gd name="connsiteY346" fmla="*/ 337244 h 377583"/>
                <a:gd name="connsiteX347" fmla="*/ 1066323 w 2450468"/>
                <a:gd name="connsiteY347" fmla="*/ 337911 h 377583"/>
                <a:gd name="connsiteX348" fmla="*/ 1065466 w 2450468"/>
                <a:gd name="connsiteY348" fmla="*/ 338768 h 377583"/>
                <a:gd name="connsiteX349" fmla="*/ 1058989 w 2450468"/>
                <a:gd name="connsiteY349" fmla="*/ 339816 h 377583"/>
                <a:gd name="connsiteX350" fmla="*/ 1058703 w 2450468"/>
                <a:gd name="connsiteY350" fmla="*/ 339530 h 377583"/>
                <a:gd name="connsiteX351" fmla="*/ 1052798 w 2450468"/>
                <a:gd name="connsiteY351" fmla="*/ 339245 h 377583"/>
                <a:gd name="connsiteX352" fmla="*/ 1052131 w 2450468"/>
                <a:gd name="connsiteY352" fmla="*/ 338102 h 377583"/>
                <a:gd name="connsiteX353" fmla="*/ 1051274 w 2450468"/>
                <a:gd name="connsiteY353" fmla="*/ 338006 h 377583"/>
                <a:gd name="connsiteX354" fmla="*/ 1045273 w 2450468"/>
                <a:gd name="connsiteY354" fmla="*/ 338483 h 377583"/>
                <a:gd name="connsiteX355" fmla="*/ 1050226 w 2450468"/>
                <a:gd name="connsiteY355" fmla="*/ 329434 h 377583"/>
                <a:gd name="connsiteX356" fmla="*/ 1057275 w 2450468"/>
                <a:gd name="connsiteY356" fmla="*/ 328958 h 377583"/>
                <a:gd name="connsiteX357" fmla="*/ 1068800 w 2450468"/>
                <a:gd name="connsiteY357" fmla="*/ 327148 h 377583"/>
                <a:gd name="connsiteX358" fmla="*/ 1070705 w 2450468"/>
                <a:gd name="connsiteY358" fmla="*/ 325243 h 377583"/>
                <a:gd name="connsiteX359" fmla="*/ 1068895 w 2450468"/>
                <a:gd name="connsiteY359" fmla="*/ 323147 h 377583"/>
                <a:gd name="connsiteX360" fmla="*/ 1062132 w 2450468"/>
                <a:gd name="connsiteY360" fmla="*/ 321242 h 377583"/>
                <a:gd name="connsiteX361" fmla="*/ 1058703 w 2450468"/>
                <a:gd name="connsiteY361" fmla="*/ 321433 h 377583"/>
                <a:gd name="connsiteX362" fmla="*/ 1052988 w 2450468"/>
                <a:gd name="connsiteY362" fmla="*/ 323433 h 377583"/>
                <a:gd name="connsiteX363" fmla="*/ 1042797 w 2450468"/>
                <a:gd name="connsiteY363" fmla="*/ 318766 h 377583"/>
                <a:gd name="connsiteX364" fmla="*/ 1046226 w 2450468"/>
                <a:gd name="connsiteY364" fmla="*/ 312670 h 377583"/>
                <a:gd name="connsiteX365" fmla="*/ 1047559 w 2450468"/>
                <a:gd name="connsiteY365" fmla="*/ 312479 h 377583"/>
                <a:gd name="connsiteX366" fmla="*/ 1054608 w 2450468"/>
                <a:gd name="connsiteY366" fmla="*/ 311241 h 377583"/>
                <a:gd name="connsiteX367" fmla="*/ 1055465 w 2450468"/>
                <a:gd name="connsiteY367" fmla="*/ 316099 h 377583"/>
                <a:gd name="connsiteX368" fmla="*/ 1056513 w 2450468"/>
                <a:gd name="connsiteY368" fmla="*/ 312384 h 377583"/>
                <a:gd name="connsiteX369" fmla="*/ 1062990 w 2450468"/>
                <a:gd name="connsiteY369" fmla="*/ 304288 h 377583"/>
                <a:gd name="connsiteX370" fmla="*/ 1680686 w 2450468"/>
                <a:gd name="connsiteY370" fmla="*/ 302384 h 377583"/>
                <a:gd name="connsiteX371" fmla="*/ 1676495 w 2450468"/>
                <a:gd name="connsiteY371" fmla="*/ 303908 h 377583"/>
                <a:gd name="connsiteX372" fmla="*/ 1675177 w 2450468"/>
                <a:gd name="connsiteY372" fmla="*/ 308191 h 377583"/>
                <a:gd name="connsiteX373" fmla="*/ 1670209 w 2450468"/>
                <a:gd name="connsiteY373" fmla="*/ 308003 h 377583"/>
                <a:gd name="connsiteX374" fmla="*/ 1674971 w 2450468"/>
                <a:gd name="connsiteY374" fmla="*/ 308861 h 377583"/>
                <a:gd name="connsiteX375" fmla="*/ 1675177 w 2450468"/>
                <a:gd name="connsiteY375" fmla="*/ 308191 h 377583"/>
                <a:gd name="connsiteX376" fmla="*/ 1680305 w 2450468"/>
                <a:gd name="connsiteY376" fmla="*/ 308384 h 377583"/>
                <a:gd name="connsiteX377" fmla="*/ 1681448 w 2450468"/>
                <a:gd name="connsiteY377" fmla="*/ 306956 h 377583"/>
                <a:gd name="connsiteX378" fmla="*/ 1680686 w 2450468"/>
                <a:gd name="connsiteY378" fmla="*/ 302384 h 377583"/>
                <a:gd name="connsiteX379" fmla="*/ 1372457 w 2450468"/>
                <a:gd name="connsiteY379" fmla="*/ 302003 h 377583"/>
                <a:gd name="connsiteX380" fmla="*/ 1369981 w 2450468"/>
                <a:gd name="connsiteY380" fmla="*/ 305527 h 377583"/>
                <a:gd name="connsiteX381" fmla="*/ 1371029 w 2450468"/>
                <a:gd name="connsiteY381" fmla="*/ 309242 h 377583"/>
                <a:gd name="connsiteX382" fmla="*/ 1376458 w 2450468"/>
                <a:gd name="connsiteY382" fmla="*/ 314766 h 377583"/>
                <a:gd name="connsiteX383" fmla="*/ 1377696 w 2450468"/>
                <a:gd name="connsiteY383" fmla="*/ 313909 h 377583"/>
                <a:gd name="connsiteX384" fmla="*/ 1382268 w 2450468"/>
                <a:gd name="connsiteY384" fmla="*/ 311528 h 377583"/>
                <a:gd name="connsiteX385" fmla="*/ 1380173 w 2450468"/>
                <a:gd name="connsiteY385" fmla="*/ 308194 h 377583"/>
                <a:gd name="connsiteX386" fmla="*/ 1374934 w 2450468"/>
                <a:gd name="connsiteY386" fmla="*/ 304479 h 377583"/>
                <a:gd name="connsiteX387" fmla="*/ 1372457 w 2450468"/>
                <a:gd name="connsiteY387" fmla="*/ 302003 h 377583"/>
                <a:gd name="connsiteX388" fmla="*/ 1217200 w 2450468"/>
                <a:gd name="connsiteY388" fmla="*/ 302003 h 377583"/>
                <a:gd name="connsiteX389" fmla="*/ 1210151 w 2450468"/>
                <a:gd name="connsiteY389" fmla="*/ 304765 h 377583"/>
                <a:gd name="connsiteX390" fmla="*/ 1207865 w 2450468"/>
                <a:gd name="connsiteY390" fmla="*/ 316004 h 377583"/>
                <a:gd name="connsiteX391" fmla="*/ 1211866 w 2450468"/>
                <a:gd name="connsiteY391" fmla="*/ 314957 h 377583"/>
                <a:gd name="connsiteX392" fmla="*/ 1212247 w 2450468"/>
                <a:gd name="connsiteY392" fmla="*/ 313814 h 377583"/>
                <a:gd name="connsiteX393" fmla="*/ 1218533 w 2450468"/>
                <a:gd name="connsiteY393" fmla="*/ 311813 h 377583"/>
                <a:gd name="connsiteX394" fmla="*/ 1220438 w 2450468"/>
                <a:gd name="connsiteY394" fmla="*/ 313147 h 377583"/>
                <a:gd name="connsiteX395" fmla="*/ 1224153 w 2450468"/>
                <a:gd name="connsiteY395" fmla="*/ 308289 h 377583"/>
                <a:gd name="connsiteX396" fmla="*/ 1223772 w 2450468"/>
                <a:gd name="connsiteY396" fmla="*/ 308289 h 377583"/>
                <a:gd name="connsiteX397" fmla="*/ 1219391 w 2450468"/>
                <a:gd name="connsiteY397" fmla="*/ 303717 h 377583"/>
                <a:gd name="connsiteX398" fmla="*/ 1219486 w 2450468"/>
                <a:gd name="connsiteY398" fmla="*/ 302384 h 377583"/>
                <a:gd name="connsiteX399" fmla="*/ 1217200 w 2450468"/>
                <a:gd name="connsiteY399" fmla="*/ 302003 h 377583"/>
                <a:gd name="connsiteX400" fmla="*/ 1843945 w 2450468"/>
                <a:gd name="connsiteY400" fmla="*/ 301145 h 377583"/>
                <a:gd name="connsiteX401" fmla="*/ 1841849 w 2450468"/>
                <a:gd name="connsiteY401" fmla="*/ 302860 h 377583"/>
                <a:gd name="connsiteX402" fmla="*/ 1838039 w 2450468"/>
                <a:gd name="connsiteY402" fmla="*/ 305908 h 377583"/>
                <a:gd name="connsiteX403" fmla="*/ 1844231 w 2450468"/>
                <a:gd name="connsiteY403" fmla="*/ 305622 h 377583"/>
                <a:gd name="connsiteX404" fmla="*/ 1848136 w 2450468"/>
                <a:gd name="connsiteY404" fmla="*/ 306003 h 377583"/>
                <a:gd name="connsiteX405" fmla="*/ 1850422 w 2450468"/>
                <a:gd name="connsiteY405" fmla="*/ 306194 h 377583"/>
                <a:gd name="connsiteX406" fmla="*/ 1855089 w 2450468"/>
                <a:gd name="connsiteY406" fmla="*/ 314385 h 377583"/>
                <a:gd name="connsiteX407" fmla="*/ 1860042 w 2450468"/>
                <a:gd name="connsiteY407" fmla="*/ 314480 h 377583"/>
                <a:gd name="connsiteX408" fmla="*/ 1861661 w 2450468"/>
                <a:gd name="connsiteY408" fmla="*/ 318005 h 377583"/>
                <a:gd name="connsiteX409" fmla="*/ 1857566 w 2450468"/>
                <a:gd name="connsiteY409" fmla="*/ 321529 h 377583"/>
                <a:gd name="connsiteX410" fmla="*/ 1864328 w 2450468"/>
                <a:gd name="connsiteY410" fmla="*/ 322767 h 377583"/>
                <a:gd name="connsiteX411" fmla="*/ 1864900 w 2450468"/>
                <a:gd name="connsiteY411" fmla="*/ 322958 h 377583"/>
                <a:gd name="connsiteX412" fmla="*/ 1866995 w 2450468"/>
                <a:gd name="connsiteY412" fmla="*/ 319148 h 377583"/>
                <a:gd name="connsiteX413" fmla="*/ 1856518 w 2450468"/>
                <a:gd name="connsiteY413" fmla="*/ 311623 h 377583"/>
                <a:gd name="connsiteX414" fmla="*/ 1856994 w 2450468"/>
                <a:gd name="connsiteY414" fmla="*/ 305813 h 377583"/>
                <a:gd name="connsiteX415" fmla="*/ 1854803 w 2450468"/>
                <a:gd name="connsiteY415" fmla="*/ 304098 h 377583"/>
                <a:gd name="connsiteX416" fmla="*/ 1847088 w 2450468"/>
                <a:gd name="connsiteY416" fmla="*/ 305717 h 377583"/>
                <a:gd name="connsiteX417" fmla="*/ 1843945 w 2450468"/>
                <a:gd name="connsiteY417" fmla="*/ 301145 h 377583"/>
                <a:gd name="connsiteX418" fmla="*/ 689610 w 2450468"/>
                <a:gd name="connsiteY418" fmla="*/ 299811 h 377583"/>
                <a:gd name="connsiteX419" fmla="*/ 692277 w 2450468"/>
                <a:gd name="connsiteY419" fmla="*/ 301812 h 377583"/>
                <a:gd name="connsiteX420" fmla="*/ 692181 w 2450468"/>
                <a:gd name="connsiteY420" fmla="*/ 303050 h 377583"/>
                <a:gd name="connsiteX421" fmla="*/ 687705 w 2450468"/>
                <a:gd name="connsiteY421" fmla="*/ 306003 h 377583"/>
                <a:gd name="connsiteX422" fmla="*/ 684847 w 2450468"/>
                <a:gd name="connsiteY422" fmla="*/ 306288 h 377583"/>
                <a:gd name="connsiteX423" fmla="*/ 683704 w 2450468"/>
                <a:gd name="connsiteY423" fmla="*/ 306384 h 377583"/>
                <a:gd name="connsiteX424" fmla="*/ 683990 w 2450468"/>
                <a:gd name="connsiteY424" fmla="*/ 309622 h 377583"/>
                <a:gd name="connsiteX425" fmla="*/ 685133 w 2450468"/>
                <a:gd name="connsiteY425" fmla="*/ 310289 h 377583"/>
                <a:gd name="connsiteX426" fmla="*/ 685704 w 2450468"/>
                <a:gd name="connsiteY426" fmla="*/ 310670 h 377583"/>
                <a:gd name="connsiteX427" fmla="*/ 684561 w 2450468"/>
                <a:gd name="connsiteY427" fmla="*/ 311908 h 377583"/>
                <a:gd name="connsiteX428" fmla="*/ 678275 w 2450468"/>
                <a:gd name="connsiteY428" fmla="*/ 306384 h 377583"/>
                <a:gd name="connsiteX429" fmla="*/ 679704 w 2450468"/>
                <a:gd name="connsiteY429" fmla="*/ 305050 h 377583"/>
                <a:gd name="connsiteX430" fmla="*/ 689610 w 2450468"/>
                <a:gd name="connsiteY430" fmla="*/ 299811 h 377583"/>
                <a:gd name="connsiteX431" fmla="*/ 727043 w 2450468"/>
                <a:gd name="connsiteY431" fmla="*/ 298097 h 377583"/>
                <a:gd name="connsiteX432" fmla="*/ 732377 w 2450468"/>
                <a:gd name="connsiteY432" fmla="*/ 298097 h 377583"/>
                <a:gd name="connsiteX433" fmla="*/ 733329 w 2450468"/>
                <a:gd name="connsiteY433" fmla="*/ 300479 h 377583"/>
                <a:gd name="connsiteX434" fmla="*/ 734187 w 2450468"/>
                <a:gd name="connsiteY434" fmla="*/ 302765 h 377583"/>
                <a:gd name="connsiteX435" fmla="*/ 730281 w 2450468"/>
                <a:gd name="connsiteY435" fmla="*/ 306384 h 377583"/>
                <a:gd name="connsiteX436" fmla="*/ 727900 w 2450468"/>
                <a:gd name="connsiteY436" fmla="*/ 306194 h 377583"/>
                <a:gd name="connsiteX437" fmla="*/ 725519 w 2450468"/>
                <a:gd name="connsiteY437" fmla="*/ 306003 h 377583"/>
                <a:gd name="connsiteX438" fmla="*/ 727043 w 2450468"/>
                <a:gd name="connsiteY438" fmla="*/ 298097 h 377583"/>
                <a:gd name="connsiteX439" fmla="*/ 910399 w 2450468"/>
                <a:gd name="connsiteY439" fmla="*/ 297431 h 377583"/>
                <a:gd name="connsiteX440" fmla="*/ 915923 w 2450468"/>
                <a:gd name="connsiteY440" fmla="*/ 297621 h 377583"/>
                <a:gd name="connsiteX441" fmla="*/ 917352 w 2450468"/>
                <a:gd name="connsiteY441" fmla="*/ 299812 h 377583"/>
                <a:gd name="connsiteX442" fmla="*/ 918686 w 2450468"/>
                <a:gd name="connsiteY442" fmla="*/ 304479 h 377583"/>
                <a:gd name="connsiteX443" fmla="*/ 917447 w 2450468"/>
                <a:gd name="connsiteY443" fmla="*/ 306003 h 377583"/>
                <a:gd name="connsiteX444" fmla="*/ 914113 w 2450468"/>
                <a:gd name="connsiteY444" fmla="*/ 305336 h 377583"/>
                <a:gd name="connsiteX445" fmla="*/ 913828 w 2450468"/>
                <a:gd name="connsiteY445" fmla="*/ 302288 h 377583"/>
                <a:gd name="connsiteX446" fmla="*/ 900969 w 2450468"/>
                <a:gd name="connsiteY446" fmla="*/ 298193 h 377583"/>
                <a:gd name="connsiteX447" fmla="*/ 909256 w 2450468"/>
                <a:gd name="connsiteY447" fmla="*/ 297526 h 377583"/>
                <a:gd name="connsiteX448" fmla="*/ 1595914 w 2450468"/>
                <a:gd name="connsiteY448" fmla="*/ 293429 h 377583"/>
                <a:gd name="connsiteX449" fmla="*/ 1592580 w 2450468"/>
                <a:gd name="connsiteY449" fmla="*/ 295620 h 377583"/>
                <a:gd name="connsiteX450" fmla="*/ 1589151 w 2450468"/>
                <a:gd name="connsiteY450" fmla="*/ 297525 h 377583"/>
                <a:gd name="connsiteX451" fmla="*/ 1593342 w 2450468"/>
                <a:gd name="connsiteY451" fmla="*/ 299811 h 377583"/>
                <a:gd name="connsiteX452" fmla="*/ 1596962 w 2450468"/>
                <a:gd name="connsiteY452" fmla="*/ 300287 h 377583"/>
                <a:gd name="connsiteX453" fmla="*/ 1597343 w 2450468"/>
                <a:gd name="connsiteY453" fmla="*/ 305145 h 377583"/>
                <a:gd name="connsiteX454" fmla="*/ 1596581 w 2450468"/>
                <a:gd name="connsiteY454" fmla="*/ 304860 h 377583"/>
                <a:gd name="connsiteX455" fmla="*/ 1595533 w 2450468"/>
                <a:gd name="connsiteY455" fmla="*/ 304478 h 377583"/>
                <a:gd name="connsiteX456" fmla="*/ 1592008 w 2450468"/>
                <a:gd name="connsiteY456" fmla="*/ 306479 h 377583"/>
                <a:gd name="connsiteX457" fmla="*/ 1590770 w 2450468"/>
                <a:gd name="connsiteY457" fmla="*/ 312384 h 377583"/>
                <a:gd name="connsiteX458" fmla="*/ 1589532 w 2450468"/>
                <a:gd name="connsiteY458" fmla="*/ 310479 h 377583"/>
                <a:gd name="connsiteX459" fmla="*/ 1584484 w 2450468"/>
                <a:gd name="connsiteY459" fmla="*/ 305907 h 377583"/>
                <a:gd name="connsiteX460" fmla="*/ 1578959 w 2450468"/>
                <a:gd name="connsiteY460" fmla="*/ 301716 h 377583"/>
                <a:gd name="connsiteX461" fmla="*/ 1578864 w 2450468"/>
                <a:gd name="connsiteY461" fmla="*/ 299716 h 377583"/>
                <a:gd name="connsiteX462" fmla="*/ 1582103 w 2450468"/>
                <a:gd name="connsiteY462" fmla="*/ 295335 h 377583"/>
                <a:gd name="connsiteX463" fmla="*/ 1584960 w 2450468"/>
                <a:gd name="connsiteY463" fmla="*/ 295239 h 377583"/>
                <a:gd name="connsiteX464" fmla="*/ 1595914 w 2450468"/>
                <a:gd name="connsiteY464" fmla="*/ 293429 h 377583"/>
                <a:gd name="connsiteX465" fmla="*/ 1556290 w 2450468"/>
                <a:gd name="connsiteY465" fmla="*/ 291525 h 377583"/>
                <a:gd name="connsiteX466" fmla="*/ 1558004 w 2450468"/>
                <a:gd name="connsiteY466" fmla="*/ 294954 h 377583"/>
                <a:gd name="connsiteX467" fmla="*/ 1558290 w 2450468"/>
                <a:gd name="connsiteY467" fmla="*/ 295621 h 377583"/>
                <a:gd name="connsiteX468" fmla="*/ 1563338 w 2450468"/>
                <a:gd name="connsiteY468" fmla="*/ 298002 h 377583"/>
                <a:gd name="connsiteX469" fmla="*/ 1569148 w 2450468"/>
                <a:gd name="connsiteY469" fmla="*/ 303145 h 377583"/>
                <a:gd name="connsiteX470" fmla="*/ 1566577 w 2450468"/>
                <a:gd name="connsiteY470" fmla="*/ 316195 h 377583"/>
                <a:gd name="connsiteX471" fmla="*/ 1564386 w 2450468"/>
                <a:gd name="connsiteY471" fmla="*/ 318671 h 377583"/>
                <a:gd name="connsiteX472" fmla="*/ 1564005 w 2450468"/>
                <a:gd name="connsiteY472" fmla="*/ 319147 h 377583"/>
                <a:gd name="connsiteX473" fmla="*/ 1562100 w 2450468"/>
                <a:gd name="connsiteY473" fmla="*/ 316195 h 377583"/>
                <a:gd name="connsiteX474" fmla="*/ 1562386 w 2450468"/>
                <a:gd name="connsiteY474" fmla="*/ 308765 h 377583"/>
                <a:gd name="connsiteX475" fmla="*/ 1560481 w 2450468"/>
                <a:gd name="connsiteY475" fmla="*/ 308384 h 377583"/>
                <a:gd name="connsiteX476" fmla="*/ 1558671 w 2450468"/>
                <a:gd name="connsiteY476" fmla="*/ 304765 h 377583"/>
                <a:gd name="connsiteX477" fmla="*/ 1556385 w 2450468"/>
                <a:gd name="connsiteY477" fmla="*/ 299431 h 377583"/>
                <a:gd name="connsiteX478" fmla="*/ 1553718 w 2450468"/>
                <a:gd name="connsiteY478" fmla="*/ 295240 h 377583"/>
                <a:gd name="connsiteX479" fmla="*/ 1554004 w 2450468"/>
                <a:gd name="connsiteY479" fmla="*/ 291715 h 377583"/>
                <a:gd name="connsiteX480" fmla="*/ 1556290 w 2450468"/>
                <a:gd name="connsiteY480" fmla="*/ 291525 h 377583"/>
                <a:gd name="connsiteX481" fmla="*/ 960755 w 2450468"/>
                <a:gd name="connsiteY481" fmla="*/ 289942 h 377583"/>
                <a:gd name="connsiteX482" fmla="*/ 959929 w 2450468"/>
                <a:gd name="connsiteY482" fmla="*/ 295406 h 377583"/>
                <a:gd name="connsiteX483" fmla="*/ 959906 w 2450468"/>
                <a:gd name="connsiteY483" fmla="*/ 297430 h 377583"/>
                <a:gd name="connsiteX484" fmla="*/ 958976 w 2450468"/>
                <a:gd name="connsiteY484" fmla="*/ 297430 h 377583"/>
                <a:gd name="connsiteX485" fmla="*/ 955970 w 2450468"/>
                <a:gd name="connsiteY485" fmla="*/ 293885 h 377583"/>
                <a:gd name="connsiteX486" fmla="*/ 960179 w 2450468"/>
                <a:gd name="connsiteY486" fmla="*/ 290370 h 377583"/>
                <a:gd name="connsiteX487" fmla="*/ 1240060 w 2450468"/>
                <a:gd name="connsiteY487" fmla="*/ 287810 h 377583"/>
                <a:gd name="connsiteX488" fmla="*/ 1235583 w 2450468"/>
                <a:gd name="connsiteY488" fmla="*/ 290287 h 377583"/>
                <a:gd name="connsiteX489" fmla="*/ 1230916 w 2450468"/>
                <a:gd name="connsiteY489" fmla="*/ 293621 h 377583"/>
                <a:gd name="connsiteX490" fmla="*/ 1230970 w 2450468"/>
                <a:gd name="connsiteY490" fmla="*/ 294279 h 377583"/>
                <a:gd name="connsiteX491" fmla="*/ 1230916 w 2450468"/>
                <a:gd name="connsiteY491" fmla="*/ 294287 h 377583"/>
                <a:gd name="connsiteX492" fmla="*/ 1230994 w 2450468"/>
                <a:gd name="connsiteY492" fmla="*/ 294581 h 377583"/>
                <a:gd name="connsiteX493" fmla="*/ 1231297 w 2450468"/>
                <a:gd name="connsiteY493" fmla="*/ 298288 h 377583"/>
                <a:gd name="connsiteX494" fmla="*/ 1228058 w 2450468"/>
                <a:gd name="connsiteY494" fmla="*/ 303241 h 377583"/>
                <a:gd name="connsiteX495" fmla="*/ 1230344 w 2450468"/>
                <a:gd name="connsiteY495" fmla="*/ 303050 h 377583"/>
                <a:gd name="connsiteX496" fmla="*/ 1233202 w 2450468"/>
                <a:gd name="connsiteY496" fmla="*/ 302860 h 377583"/>
                <a:gd name="connsiteX497" fmla="*/ 1230994 w 2450468"/>
                <a:gd name="connsiteY497" fmla="*/ 294581 h 377583"/>
                <a:gd name="connsiteX498" fmla="*/ 1230970 w 2450468"/>
                <a:gd name="connsiteY498" fmla="*/ 294279 h 377583"/>
                <a:gd name="connsiteX499" fmla="*/ 1239965 w 2450468"/>
                <a:gd name="connsiteY499" fmla="*/ 292954 h 377583"/>
                <a:gd name="connsiteX500" fmla="*/ 1240060 w 2450468"/>
                <a:gd name="connsiteY500" fmla="*/ 287810 h 377583"/>
                <a:gd name="connsiteX501" fmla="*/ 655106 w 2450468"/>
                <a:gd name="connsiteY501" fmla="*/ 287679 h 377583"/>
                <a:gd name="connsiteX502" fmla="*/ 656749 w 2450468"/>
                <a:gd name="connsiteY502" fmla="*/ 288762 h 377583"/>
                <a:gd name="connsiteX503" fmla="*/ 659892 w 2450468"/>
                <a:gd name="connsiteY503" fmla="*/ 289238 h 377583"/>
                <a:gd name="connsiteX504" fmla="*/ 667417 w 2450468"/>
                <a:gd name="connsiteY504" fmla="*/ 294191 h 377583"/>
                <a:gd name="connsiteX505" fmla="*/ 668274 w 2450468"/>
                <a:gd name="connsiteY505" fmla="*/ 296096 h 377583"/>
                <a:gd name="connsiteX506" fmla="*/ 669226 w 2450468"/>
                <a:gd name="connsiteY506" fmla="*/ 298478 h 377583"/>
                <a:gd name="connsiteX507" fmla="*/ 667988 w 2450468"/>
                <a:gd name="connsiteY507" fmla="*/ 302097 h 377583"/>
                <a:gd name="connsiteX508" fmla="*/ 661321 w 2450468"/>
                <a:gd name="connsiteY508" fmla="*/ 303050 h 377583"/>
                <a:gd name="connsiteX509" fmla="*/ 659310 w 2450468"/>
                <a:gd name="connsiteY509" fmla="*/ 304856 h 377583"/>
                <a:gd name="connsiteX510" fmla="*/ 658654 w 2450468"/>
                <a:gd name="connsiteY510" fmla="*/ 302669 h 377583"/>
                <a:gd name="connsiteX511" fmla="*/ 658749 w 2450468"/>
                <a:gd name="connsiteY511" fmla="*/ 297525 h 377583"/>
                <a:gd name="connsiteX512" fmla="*/ 655987 w 2450468"/>
                <a:gd name="connsiteY512" fmla="*/ 291334 h 377583"/>
                <a:gd name="connsiteX513" fmla="*/ 653605 w 2450468"/>
                <a:gd name="connsiteY513" fmla="*/ 288667 h 377583"/>
                <a:gd name="connsiteX514" fmla="*/ 655106 w 2450468"/>
                <a:gd name="connsiteY514" fmla="*/ 287679 h 377583"/>
                <a:gd name="connsiteX515" fmla="*/ 1671828 w 2450468"/>
                <a:gd name="connsiteY515" fmla="*/ 285810 h 377583"/>
                <a:gd name="connsiteX516" fmla="*/ 1684115 w 2450468"/>
                <a:gd name="connsiteY516" fmla="*/ 292954 h 377583"/>
                <a:gd name="connsiteX517" fmla="*/ 1671828 w 2450468"/>
                <a:gd name="connsiteY517" fmla="*/ 285810 h 377583"/>
                <a:gd name="connsiteX518" fmla="*/ 1655826 w 2450468"/>
                <a:gd name="connsiteY518" fmla="*/ 285524 h 377583"/>
                <a:gd name="connsiteX519" fmla="*/ 1645539 w 2450468"/>
                <a:gd name="connsiteY519" fmla="*/ 290192 h 377583"/>
                <a:gd name="connsiteX520" fmla="*/ 1647920 w 2450468"/>
                <a:gd name="connsiteY520" fmla="*/ 290668 h 377583"/>
                <a:gd name="connsiteX521" fmla="*/ 1651825 w 2450468"/>
                <a:gd name="connsiteY521" fmla="*/ 293811 h 377583"/>
                <a:gd name="connsiteX522" fmla="*/ 1655159 w 2450468"/>
                <a:gd name="connsiteY522" fmla="*/ 293621 h 377583"/>
                <a:gd name="connsiteX523" fmla="*/ 1656207 w 2450468"/>
                <a:gd name="connsiteY523" fmla="*/ 293525 h 377583"/>
                <a:gd name="connsiteX524" fmla="*/ 1656588 w 2450468"/>
                <a:gd name="connsiteY524" fmla="*/ 297431 h 377583"/>
                <a:gd name="connsiteX525" fmla="*/ 1655445 w 2450468"/>
                <a:gd name="connsiteY525" fmla="*/ 297621 h 377583"/>
                <a:gd name="connsiteX526" fmla="*/ 1649254 w 2450468"/>
                <a:gd name="connsiteY526" fmla="*/ 297240 h 377583"/>
                <a:gd name="connsiteX527" fmla="*/ 1647920 w 2450468"/>
                <a:gd name="connsiteY527" fmla="*/ 296764 h 377583"/>
                <a:gd name="connsiteX528" fmla="*/ 1643825 w 2450468"/>
                <a:gd name="connsiteY528" fmla="*/ 296097 h 377583"/>
                <a:gd name="connsiteX529" fmla="*/ 1642872 w 2450468"/>
                <a:gd name="connsiteY529" fmla="*/ 293144 h 377583"/>
                <a:gd name="connsiteX530" fmla="*/ 1641824 w 2450468"/>
                <a:gd name="connsiteY530" fmla="*/ 289811 h 377583"/>
                <a:gd name="connsiteX531" fmla="*/ 1632204 w 2450468"/>
                <a:gd name="connsiteY531" fmla="*/ 292954 h 377583"/>
                <a:gd name="connsiteX532" fmla="*/ 1625537 w 2450468"/>
                <a:gd name="connsiteY532" fmla="*/ 299145 h 377583"/>
                <a:gd name="connsiteX533" fmla="*/ 1633442 w 2450468"/>
                <a:gd name="connsiteY533" fmla="*/ 301812 h 377583"/>
                <a:gd name="connsiteX534" fmla="*/ 1640491 w 2450468"/>
                <a:gd name="connsiteY534" fmla="*/ 301812 h 377583"/>
                <a:gd name="connsiteX535" fmla="*/ 1640300 w 2450468"/>
                <a:gd name="connsiteY535" fmla="*/ 302003 h 377583"/>
                <a:gd name="connsiteX536" fmla="*/ 1634014 w 2450468"/>
                <a:gd name="connsiteY536" fmla="*/ 312480 h 377583"/>
                <a:gd name="connsiteX537" fmla="*/ 1633157 w 2450468"/>
                <a:gd name="connsiteY537" fmla="*/ 312861 h 377583"/>
                <a:gd name="connsiteX538" fmla="*/ 1636109 w 2450468"/>
                <a:gd name="connsiteY538" fmla="*/ 315814 h 377583"/>
                <a:gd name="connsiteX539" fmla="*/ 1637538 w 2450468"/>
                <a:gd name="connsiteY539" fmla="*/ 315623 h 377583"/>
                <a:gd name="connsiteX540" fmla="*/ 1639348 w 2450468"/>
                <a:gd name="connsiteY540" fmla="*/ 314766 h 377583"/>
                <a:gd name="connsiteX541" fmla="*/ 1645063 w 2450468"/>
                <a:gd name="connsiteY541" fmla="*/ 314861 h 377583"/>
                <a:gd name="connsiteX542" fmla="*/ 1650683 w 2450468"/>
                <a:gd name="connsiteY542" fmla="*/ 306003 h 377583"/>
                <a:gd name="connsiteX543" fmla="*/ 1656398 w 2450468"/>
                <a:gd name="connsiteY543" fmla="*/ 304289 h 377583"/>
                <a:gd name="connsiteX544" fmla="*/ 1656874 w 2450468"/>
                <a:gd name="connsiteY544" fmla="*/ 303908 h 377583"/>
                <a:gd name="connsiteX545" fmla="*/ 1664970 w 2450468"/>
                <a:gd name="connsiteY545" fmla="*/ 301907 h 377583"/>
                <a:gd name="connsiteX546" fmla="*/ 1666304 w 2450468"/>
                <a:gd name="connsiteY546" fmla="*/ 301907 h 377583"/>
                <a:gd name="connsiteX547" fmla="*/ 1667161 w 2450468"/>
                <a:gd name="connsiteY547" fmla="*/ 298288 h 377583"/>
                <a:gd name="connsiteX548" fmla="*/ 1666018 w 2450468"/>
                <a:gd name="connsiteY548" fmla="*/ 297907 h 377583"/>
                <a:gd name="connsiteX549" fmla="*/ 1665446 w 2450468"/>
                <a:gd name="connsiteY549" fmla="*/ 293716 h 377583"/>
                <a:gd name="connsiteX550" fmla="*/ 1667351 w 2450468"/>
                <a:gd name="connsiteY550" fmla="*/ 292573 h 377583"/>
                <a:gd name="connsiteX551" fmla="*/ 1670399 w 2450468"/>
                <a:gd name="connsiteY551" fmla="*/ 289620 h 377583"/>
                <a:gd name="connsiteX552" fmla="*/ 1664684 w 2450468"/>
                <a:gd name="connsiteY552" fmla="*/ 290477 h 377583"/>
                <a:gd name="connsiteX553" fmla="*/ 1657731 w 2450468"/>
                <a:gd name="connsiteY553" fmla="*/ 289144 h 377583"/>
                <a:gd name="connsiteX554" fmla="*/ 1655826 w 2450468"/>
                <a:gd name="connsiteY554" fmla="*/ 285524 h 377583"/>
                <a:gd name="connsiteX555" fmla="*/ 1063942 w 2450468"/>
                <a:gd name="connsiteY555" fmla="*/ 285428 h 377583"/>
                <a:gd name="connsiteX556" fmla="*/ 1065657 w 2450468"/>
                <a:gd name="connsiteY556" fmla="*/ 288572 h 377583"/>
                <a:gd name="connsiteX557" fmla="*/ 1061085 w 2450468"/>
                <a:gd name="connsiteY557" fmla="*/ 298382 h 377583"/>
                <a:gd name="connsiteX558" fmla="*/ 1053465 w 2450468"/>
                <a:gd name="connsiteY558" fmla="*/ 299144 h 377583"/>
                <a:gd name="connsiteX559" fmla="*/ 1052798 w 2450468"/>
                <a:gd name="connsiteY559" fmla="*/ 298478 h 377583"/>
                <a:gd name="connsiteX560" fmla="*/ 1052798 w 2450468"/>
                <a:gd name="connsiteY560" fmla="*/ 293810 h 377583"/>
                <a:gd name="connsiteX561" fmla="*/ 1048893 w 2450468"/>
                <a:gd name="connsiteY561" fmla="*/ 291905 h 377583"/>
                <a:gd name="connsiteX562" fmla="*/ 1049274 w 2450468"/>
                <a:gd name="connsiteY562" fmla="*/ 291334 h 377583"/>
                <a:gd name="connsiteX563" fmla="*/ 1052036 w 2450468"/>
                <a:gd name="connsiteY563" fmla="*/ 287524 h 377583"/>
                <a:gd name="connsiteX564" fmla="*/ 1058704 w 2450468"/>
                <a:gd name="connsiteY564" fmla="*/ 288572 h 377583"/>
                <a:gd name="connsiteX565" fmla="*/ 1059656 w 2450468"/>
                <a:gd name="connsiteY565" fmla="*/ 286190 h 377583"/>
                <a:gd name="connsiteX566" fmla="*/ 1252633 w 2450468"/>
                <a:gd name="connsiteY566" fmla="*/ 285239 h 377583"/>
                <a:gd name="connsiteX567" fmla="*/ 1251871 w 2450468"/>
                <a:gd name="connsiteY567" fmla="*/ 285810 h 377583"/>
                <a:gd name="connsiteX568" fmla="*/ 1247108 w 2450468"/>
                <a:gd name="connsiteY568" fmla="*/ 290763 h 377583"/>
                <a:gd name="connsiteX569" fmla="*/ 1243584 w 2450468"/>
                <a:gd name="connsiteY569" fmla="*/ 294573 h 377583"/>
                <a:gd name="connsiteX570" fmla="*/ 1243679 w 2450468"/>
                <a:gd name="connsiteY570" fmla="*/ 296573 h 377583"/>
                <a:gd name="connsiteX571" fmla="*/ 1246823 w 2450468"/>
                <a:gd name="connsiteY571" fmla="*/ 297621 h 377583"/>
                <a:gd name="connsiteX572" fmla="*/ 1256252 w 2450468"/>
                <a:gd name="connsiteY572" fmla="*/ 291906 h 377583"/>
                <a:gd name="connsiteX573" fmla="*/ 1257586 w 2450468"/>
                <a:gd name="connsiteY573" fmla="*/ 290477 h 377583"/>
                <a:gd name="connsiteX574" fmla="*/ 1252633 w 2450468"/>
                <a:gd name="connsiteY574" fmla="*/ 285239 h 377583"/>
                <a:gd name="connsiteX575" fmla="*/ 1217105 w 2450468"/>
                <a:gd name="connsiteY575" fmla="*/ 285143 h 377583"/>
                <a:gd name="connsiteX576" fmla="*/ 1212533 w 2450468"/>
                <a:gd name="connsiteY576" fmla="*/ 288096 h 377583"/>
                <a:gd name="connsiteX577" fmla="*/ 1213104 w 2450468"/>
                <a:gd name="connsiteY577" fmla="*/ 288477 h 377583"/>
                <a:gd name="connsiteX578" fmla="*/ 1216343 w 2450468"/>
                <a:gd name="connsiteY578" fmla="*/ 290668 h 377583"/>
                <a:gd name="connsiteX579" fmla="*/ 1222820 w 2450468"/>
                <a:gd name="connsiteY579" fmla="*/ 289239 h 377583"/>
                <a:gd name="connsiteX580" fmla="*/ 1222915 w 2450468"/>
                <a:gd name="connsiteY580" fmla="*/ 289906 h 377583"/>
                <a:gd name="connsiteX581" fmla="*/ 1225582 w 2450468"/>
                <a:gd name="connsiteY581" fmla="*/ 293335 h 377583"/>
                <a:gd name="connsiteX582" fmla="*/ 1227963 w 2450468"/>
                <a:gd name="connsiteY582" fmla="*/ 290763 h 377583"/>
                <a:gd name="connsiteX583" fmla="*/ 1227106 w 2450468"/>
                <a:gd name="connsiteY583" fmla="*/ 287239 h 377583"/>
                <a:gd name="connsiteX584" fmla="*/ 1223677 w 2450468"/>
                <a:gd name="connsiteY584" fmla="*/ 285143 h 377583"/>
                <a:gd name="connsiteX585" fmla="*/ 1219105 w 2450468"/>
                <a:gd name="connsiteY585" fmla="*/ 285143 h 377583"/>
                <a:gd name="connsiteX586" fmla="*/ 1776793 w 2450468"/>
                <a:gd name="connsiteY586" fmla="*/ 283429 h 377583"/>
                <a:gd name="connsiteX587" fmla="*/ 1778603 w 2450468"/>
                <a:gd name="connsiteY587" fmla="*/ 286382 h 377583"/>
                <a:gd name="connsiteX588" fmla="*/ 1777651 w 2450468"/>
                <a:gd name="connsiteY588" fmla="*/ 287239 h 377583"/>
                <a:gd name="connsiteX589" fmla="*/ 1774698 w 2450468"/>
                <a:gd name="connsiteY589" fmla="*/ 288477 h 377583"/>
                <a:gd name="connsiteX590" fmla="*/ 1774698 w 2450468"/>
                <a:gd name="connsiteY590" fmla="*/ 292763 h 377583"/>
                <a:gd name="connsiteX591" fmla="*/ 1768316 w 2450468"/>
                <a:gd name="connsiteY591" fmla="*/ 293716 h 377583"/>
                <a:gd name="connsiteX592" fmla="*/ 1766983 w 2450468"/>
                <a:gd name="connsiteY592" fmla="*/ 289715 h 377583"/>
                <a:gd name="connsiteX593" fmla="*/ 1768602 w 2450468"/>
                <a:gd name="connsiteY593" fmla="*/ 285334 h 377583"/>
                <a:gd name="connsiteX594" fmla="*/ 1775365 w 2450468"/>
                <a:gd name="connsiteY594" fmla="*/ 283619 h 377583"/>
                <a:gd name="connsiteX595" fmla="*/ 709707 w 2450468"/>
                <a:gd name="connsiteY595" fmla="*/ 283428 h 377583"/>
                <a:gd name="connsiteX596" fmla="*/ 708564 w 2450468"/>
                <a:gd name="connsiteY596" fmla="*/ 290763 h 377583"/>
                <a:gd name="connsiteX597" fmla="*/ 712469 w 2450468"/>
                <a:gd name="connsiteY597" fmla="*/ 289143 h 377583"/>
                <a:gd name="connsiteX598" fmla="*/ 715041 w 2450468"/>
                <a:gd name="connsiteY598" fmla="*/ 288096 h 377583"/>
                <a:gd name="connsiteX599" fmla="*/ 709707 w 2450468"/>
                <a:gd name="connsiteY599" fmla="*/ 283428 h 377583"/>
                <a:gd name="connsiteX600" fmla="*/ 1020127 w 2450468"/>
                <a:gd name="connsiteY600" fmla="*/ 283238 h 377583"/>
                <a:gd name="connsiteX601" fmla="*/ 1019651 w 2450468"/>
                <a:gd name="connsiteY601" fmla="*/ 284190 h 377583"/>
                <a:gd name="connsiteX602" fmla="*/ 1016888 w 2450468"/>
                <a:gd name="connsiteY602" fmla="*/ 295525 h 377583"/>
                <a:gd name="connsiteX603" fmla="*/ 1016793 w 2450468"/>
                <a:gd name="connsiteY603" fmla="*/ 296192 h 377583"/>
                <a:gd name="connsiteX604" fmla="*/ 1021460 w 2450468"/>
                <a:gd name="connsiteY604" fmla="*/ 296573 h 377583"/>
                <a:gd name="connsiteX605" fmla="*/ 1021841 w 2450468"/>
                <a:gd name="connsiteY605" fmla="*/ 295716 h 377583"/>
                <a:gd name="connsiteX606" fmla="*/ 1023461 w 2450468"/>
                <a:gd name="connsiteY606" fmla="*/ 291810 h 377583"/>
                <a:gd name="connsiteX607" fmla="*/ 1020127 w 2450468"/>
                <a:gd name="connsiteY607" fmla="*/ 283238 h 377583"/>
                <a:gd name="connsiteX608" fmla="*/ 1433512 w 2450468"/>
                <a:gd name="connsiteY608" fmla="*/ 281333 h 377583"/>
                <a:gd name="connsiteX609" fmla="*/ 1433798 w 2450468"/>
                <a:gd name="connsiteY609" fmla="*/ 281333 h 377583"/>
                <a:gd name="connsiteX610" fmla="*/ 1434369 w 2450468"/>
                <a:gd name="connsiteY610" fmla="*/ 284476 h 377583"/>
                <a:gd name="connsiteX611" fmla="*/ 1430178 w 2450468"/>
                <a:gd name="connsiteY611" fmla="*/ 287810 h 377583"/>
                <a:gd name="connsiteX612" fmla="*/ 1428178 w 2450468"/>
                <a:gd name="connsiteY612" fmla="*/ 289143 h 377583"/>
                <a:gd name="connsiteX613" fmla="*/ 1422177 w 2450468"/>
                <a:gd name="connsiteY613" fmla="*/ 290572 h 377583"/>
                <a:gd name="connsiteX614" fmla="*/ 1424178 w 2450468"/>
                <a:gd name="connsiteY614" fmla="*/ 285524 h 377583"/>
                <a:gd name="connsiteX615" fmla="*/ 1433512 w 2450468"/>
                <a:gd name="connsiteY615" fmla="*/ 281333 h 377583"/>
                <a:gd name="connsiteX616" fmla="*/ 1577911 w 2450468"/>
                <a:gd name="connsiteY616" fmla="*/ 279047 h 377583"/>
                <a:gd name="connsiteX617" fmla="*/ 1581055 w 2450468"/>
                <a:gd name="connsiteY617" fmla="*/ 279904 h 377583"/>
                <a:gd name="connsiteX618" fmla="*/ 1582198 w 2450468"/>
                <a:gd name="connsiteY618" fmla="*/ 284000 h 377583"/>
                <a:gd name="connsiteX619" fmla="*/ 1577149 w 2450468"/>
                <a:gd name="connsiteY619" fmla="*/ 295715 h 377583"/>
                <a:gd name="connsiteX620" fmla="*/ 1570958 w 2450468"/>
                <a:gd name="connsiteY620" fmla="*/ 286095 h 377583"/>
                <a:gd name="connsiteX621" fmla="*/ 1577530 w 2450468"/>
                <a:gd name="connsiteY621" fmla="*/ 287143 h 377583"/>
                <a:gd name="connsiteX622" fmla="*/ 1578578 w 2450468"/>
                <a:gd name="connsiteY622" fmla="*/ 284571 h 377583"/>
                <a:gd name="connsiteX623" fmla="*/ 1576292 w 2450468"/>
                <a:gd name="connsiteY623" fmla="*/ 281237 h 377583"/>
                <a:gd name="connsiteX624" fmla="*/ 1577911 w 2450468"/>
                <a:gd name="connsiteY624" fmla="*/ 279047 h 377583"/>
                <a:gd name="connsiteX625" fmla="*/ 1084993 w 2450468"/>
                <a:gd name="connsiteY625" fmla="*/ 278094 h 377583"/>
                <a:gd name="connsiteX626" fmla="*/ 1091851 w 2450468"/>
                <a:gd name="connsiteY626" fmla="*/ 278094 h 377583"/>
                <a:gd name="connsiteX627" fmla="*/ 1093946 w 2450468"/>
                <a:gd name="connsiteY627" fmla="*/ 280952 h 377583"/>
                <a:gd name="connsiteX628" fmla="*/ 1091375 w 2450468"/>
                <a:gd name="connsiteY628" fmla="*/ 282095 h 377583"/>
                <a:gd name="connsiteX629" fmla="*/ 1086231 w 2450468"/>
                <a:gd name="connsiteY629" fmla="*/ 287524 h 377583"/>
                <a:gd name="connsiteX630" fmla="*/ 1087469 w 2450468"/>
                <a:gd name="connsiteY630" fmla="*/ 291429 h 377583"/>
                <a:gd name="connsiteX631" fmla="*/ 1092518 w 2450468"/>
                <a:gd name="connsiteY631" fmla="*/ 292096 h 377583"/>
                <a:gd name="connsiteX632" fmla="*/ 1087660 w 2450468"/>
                <a:gd name="connsiteY632" fmla="*/ 294954 h 377583"/>
                <a:gd name="connsiteX633" fmla="*/ 1081945 w 2450468"/>
                <a:gd name="connsiteY633" fmla="*/ 292191 h 377583"/>
                <a:gd name="connsiteX634" fmla="*/ 1081469 w 2450468"/>
                <a:gd name="connsiteY634" fmla="*/ 292477 h 377583"/>
                <a:gd name="connsiteX635" fmla="*/ 1073849 w 2450468"/>
                <a:gd name="connsiteY635" fmla="*/ 296954 h 377583"/>
                <a:gd name="connsiteX636" fmla="*/ 1069277 w 2450468"/>
                <a:gd name="connsiteY636" fmla="*/ 299335 h 377583"/>
                <a:gd name="connsiteX637" fmla="*/ 1069562 w 2450468"/>
                <a:gd name="connsiteY637" fmla="*/ 294001 h 377583"/>
                <a:gd name="connsiteX638" fmla="*/ 1070229 w 2450468"/>
                <a:gd name="connsiteY638" fmla="*/ 292763 h 377583"/>
                <a:gd name="connsiteX639" fmla="*/ 1072229 w 2450468"/>
                <a:gd name="connsiteY639" fmla="*/ 289524 h 377583"/>
                <a:gd name="connsiteX640" fmla="*/ 1072801 w 2450468"/>
                <a:gd name="connsiteY640" fmla="*/ 282857 h 377583"/>
                <a:gd name="connsiteX641" fmla="*/ 1076420 w 2450468"/>
                <a:gd name="connsiteY641" fmla="*/ 283047 h 377583"/>
                <a:gd name="connsiteX642" fmla="*/ 1081850 w 2450468"/>
                <a:gd name="connsiteY642" fmla="*/ 283428 h 377583"/>
                <a:gd name="connsiteX643" fmla="*/ 1084993 w 2450468"/>
                <a:gd name="connsiteY643" fmla="*/ 278094 h 377583"/>
                <a:gd name="connsiteX644" fmla="*/ 449580 w 2450468"/>
                <a:gd name="connsiteY644" fmla="*/ 276476 h 377583"/>
                <a:gd name="connsiteX645" fmla="*/ 452533 w 2450468"/>
                <a:gd name="connsiteY645" fmla="*/ 276952 h 377583"/>
                <a:gd name="connsiteX646" fmla="*/ 462249 w 2450468"/>
                <a:gd name="connsiteY646" fmla="*/ 281238 h 377583"/>
                <a:gd name="connsiteX647" fmla="*/ 456057 w 2450468"/>
                <a:gd name="connsiteY647" fmla="*/ 280952 h 377583"/>
                <a:gd name="connsiteX648" fmla="*/ 453581 w 2450468"/>
                <a:gd name="connsiteY648" fmla="*/ 280952 h 377583"/>
                <a:gd name="connsiteX649" fmla="*/ 449676 w 2450468"/>
                <a:gd name="connsiteY649" fmla="*/ 291430 h 377583"/>
                <a:gd name="connsiteX650" fmla="*/ 436436 w 2450468"/>
                <a:gd name="connsiteY650" fmla="*/ 281905 h 377583"/>
                <a:gd name="connsiteX651" fmla="*/ 439579 w 2450468"/>
                <a:gd name="connsiteY651" fmla="*/ 283143 h 377583"/>
                <a:gd name="connsiteX652" fmla="*/ 445484 w 2450468"/>
                <a:gd name="connsiteY652" fmla="*/ 280286 h 377583"/>
                <a:gd name="connsiteX653" fmla="*/ 449580 w 2450468"/>
                <a:gd name="connsiteY653" fmla="*/ 276476 h 377583"/>
                <a:gd name="connsiteX654" fmla="*/ 1405890 w 2450468"/>
                <a:gd name="connsiteY654" fmla="*/ 275618 h 377583"/>
                <a:gd name="connsiteX655" fmla="*/ 1400746 w 2450468"/>
                <a:gd name="connsiteY655" fmla="*/ 279714 h 377583"/>
                <a:gd name="connsiteX656" fmla="*/ 1400270 w 2450468"/>
                <a:gd name="connsiteY656" fmla="*/ 288382 h 377583"/>
                <a:gd name="connsiteX657" fmla="*/ 1405890 w 2450468"/>
                <a:gd name="connsiteY657" fmla="*/ 275618 h 377583"/>
                <a:gd name="connsiteX658" fmla="*/ 624935 w 2450468"/>
                <a:gd name="connsiteY658" fmla="*/ 274570 h 377583"/>
                <a:gd name="connsiteX659" fmla="*/ 630459 w 2450468"/>
                <a:gd name="connsiteY659" fmla="*/ 276475 h 377583"/>
                <a:gd name="connsiteX660" fmla="*/ 625792 w 2450468"/>
                <a:gd name="connsiteY660" fmla="*/ 279999 h 377583"/>
                <a:gd name="connsiteX661" fmla="*/ 622363 w 2450468"/>
                <a:gd name="connsiteY661" fmla="*/ 279142 h 377583"/>
                <a:gd name="connsiteX662" fmla="*/ 617410 w 2450468"/>
                <a:gd name="connsiteY662" fmla="*/ 280761 h 377583"/>
                <a:gd name="connsiteX663" fmla="*/ 621506 w 2450468"/>
                <a:gd name="connsiteY663" fmla="*/ 283428 h 377583"/>
                <a:gd name="connsiteX664" fmla="*/ 621887 w 2450468"/>
                <a:gd name="connsiteY664" fmla="*/ 283523 h 377583"/>
                <a:gd name="connsiteX665" fmla="*/ 614838 w 2450468"/>
                <a:gd name="connsiteY665" fmla="*/ 288858 h 377583"/>
                <a:gd name="connsiteX666" fmla="*/ 611314 w 2450468"/>
                <a:gd name="connsiteY666" fmla="*/ 291429 h 377583"/>
                <a:gd name="connsiteX667" fmla="*/ 604646 w 2450468"/>
                <a:gd name="connsiteY667" fmla="*/ 293715 h 377583"/>
                <a:gd name="connsiteX668" fmla="*/ 599122 w 2450468"/>
                <a:gd name="connsiteY668" fmla="*/ 297335 h 377583"/>
                <a:gd name="connsiteX669" fmla="*/ 598836 w 2450468"/>
                <a:gd name="connsiteY669" fmla="*/ 299621 h 377583"/>
                <a:gd name="connsiteX670" fmla="*/ 586739 w 2450468"/>
                <a:gd name="connsiteY670" fmla="*/ 300478 h 377583"/>
                <a:gd name="connsiteX671" fmla="*/ 583596 w 2450468"/>
                <a:gd name="connsiteY671" fmla="*/ 298668 h 377583"/>
                <a:gd name="connsiteX672" fmla="*/ 582739 w 2450468"/>
                <a:gd name="connsiteY672" fmla="*/ 298001 h 377583"/>
                <a:gd name="connsiteX673" fmla="*/ 576643 w 2450468"/>
                <a:gd name="connsiteY673" fmla="*/ 299049 h 377583"/>
                <a:gd name="connsiteX674" fmla="*/ 578548 w 2450468"/>
                <a:gd name="connsiteY674" fmla="*/ 295049 h 377583"/>
                <a:gd name="connsiteX675" fmla="*/ 578834 w 2450468"/>
                <a:gd name="connsiteY675" fmla="*/ 290381 h 377583"/>
                <a:gd name="connsiteX676" fmla="*/ 580167 w 2450468"/>
                <a:gd name="connsiteY676" fmla="*/ 289429 h 377583"/>
                <a:gd name="connsiteX677" fmla="*/ 576643 w 2450468"/>
                <a:gd name="connsiteY677" fmla="*/ 287524 h 377583"/>
                <a:gd name="connsiteX678" fmla="*/ 574738 w 2450468"/>
                <a:gd name="connsiteY678" fmla="*/ 287334 h 377583"/>
                <a:gd name="connsiteX679" fmla="*/ 570261 w 2450468"/>
                <a:gd name="connsiteY679" fmla="*/ 291048 h 377583"/>
                <a:gd name="connsiteX680" fmla="*/ 565880 w 2450468"/>
                <a:gd name="connsiteY680" fmla="*/ 289619 h 377583"/>
                <a:gd name="connsiteX681" fmla="*/ 565689 w 2450468"/>
                <a:gd name="connsiteY681" fmla="*/ 288286 h 377583"/>
                <a:gd name="connsiteX682" fmla="*/ 560355 w 2450468"/>
                <a:gd name="connsiteY682" fmla="*/ 288191 h 377583"/>
                <a:gd name="connsiteX683" fmla="*/ 548068 w 2450468"/>
                <a:gd name="connsiteY683" fmla="*/ 286476 h 377583"/>
                <a:gd name="connsiteX684" fmla="*/ 549687 w 2450468"/>
                <a:gd name="connsiteY684" fmla="*/ 281047 h 377583"/>
                <a:gd name="connsiteX685" fmla="*/ 550354 w 2450468"/>
                <a:gd name="connsiteY685" fmla="*/ 281142 h 377583"/>
                <a:gd name="connsiteX686" fmla="*/ 561308 w 2450468"/>
                <a:gd name="connsiteY686" fmla="*/ 282476 h 377583"/>
                <a:gd name="connsiteX687" fmla="*/ 565594 w 2450468"/>
                <a:gd name="connsiteY687" fmla="*/ 282285 h 377583"/>
                <a:gd name="connsiteX688" fmla="*/ 574928 w 2450468"/>
                <a:gd name="connsiteY688" fmla="*/ 281523 h 377583"/>
                <a:gd name="connsiteX689" fmla="*/ 580167 w 2450468"/>
                <a:gd name="connsiteY689" fmla="*/ 284285 h 377583"/>
                <a:gd name="connsiteX690" fmla="*/ 584168 w 2450468"/>
                <a:gd name="connsiteY690" fmla="*/ 287048 h 377583"/>
                <a:gd name="connsiteX691" fmla="*/ 587787 w 2450468"/>
                <a:gd name="connsiteY691" fmla="*/ 291620 h 377583"/>
                <a:gd name="connsiteX692" fmla="*/ 588930 w 2450468"/>
                <a:gd name="connsiteY692" fmla="*/ 294382 h 377583"/>
                <a:gd name="connsiteX693" fmla="*/ 590740 w 2450468"/>
                <a:gd name="connsiteY693" fmla="*/ 299621 h 377583"/>
                <a:gd name="connsiteX694" fmla="*/ 595598 w 2450468"/>
                <a:gd name="connsiteY694" fmla="*/ 295049 h 377583"/>
                <a:gd name="connsiteX695" fmla="*/ 597122 w 2450468"/>
                <a:gd name="connsiteY695" fmla="*/ 294096 h 377583"/>
                <a:gd name="connsiteX696" fmla="*/ 600646 w 2450468"/>
                <a:gd name="connsiteY696" fmla="*/ 289905 h 377583"/>
                <a:gd name="connsiteX697" fmla="*/ 595979 w 2450468"/>
                <a:gd name="connsiteY697" fmla="*/ 284666 h 377583"/>
                <a:gd name="connsiteX698" fmla="*/ 591216 w 2450468"/>
                <a:gd name="connsiteY698" fmla="*/ 282952 h 377583"/>
                <a:gd name="connsiteX699" fmla="*/ 587501 w 2450468"/>
                <a:gd name="connsiteY699" fmla="*/ 278475 h 377583"/>
                <a:gd name="connsiteX700" fmla="*/ 587025 w 2450468"/>
                <a:gd name="connsiteY700" fmla="*/ 277332 h 377583"/>
                <a:gd name="connsiteX701" fmla="*/ 594359 w 2450468"/>
                <a:gd name="connsiteY701" fmla="*/ 277713 h 377583"/>
                <a:gd name="connsiteX702" fmla="*/ 609790 w 2450468"/>
                <a:gd name="connsiteY702" fmla="*/ 280761 h 377583"/>
                <a:gd name="connsiteX703" fmla="*/ 613505 w 2450468"/>
                <a:gd name="connsiteY703" fmla="*/ 278951 h 377583"/>
                <a:gd name="connsiteX704" fmla="*/ 624268 w 2450468"/>
                <a:gd name="connsiteY704" fmla="*/ 274760 h 377583"/>
                <a:gd name="connsiteX705" fmla="*/ 2115026 w 2450468"/>
                <a:gd name="connsiteY705" fmla="*/ 273046 h 377583"/>
                <a:gd name="connsiteX706" fmla="*/ 2122075 w 2450468"/>
                <a:gd name="connsiteY706" fmla="*/ 273141 h 377583"/>
                <a:gd name="connsiteX707" fmla="*/ 2125694 w 2450468"/>
                <a:gd name="connsiteY707" fmla="*/ 277713 h 377583"/>
                <a:gd name="connsiteX708" fmla="*/ 2135695 w 2450468"/>
                <a:gd name="connsiteY708" fmla="*/ 278571 h 377583"/>
                <a:gd name="connsiteX709" fmla="*/ 2138458 w 2450468"/>
                <a:gd name="connsiteY709" fmla="*/ 286572 h 377583"/>
                <a:gd name="connsiteX710" fmla="*/ 2140934 w 2450468"/>
                <a:gd name="connsiteY710" fmla="*/ 293430 h 377583"/>
                <a:gd name="connsiteX711" fmla="*/ 2134457 w 2450468"/>
                <a:gd name="connsiteY711" fmla="*/ 293239 h 377583"/>
                <a:gd name="connsiteX712" fmla="*/ 2123599 w 2450468"/>
                <a:gd name="connsiteY712" fmla="*/ 287048 h 377583"/>
                <a:gd name="connsiteX713" fmla="*/ 2121122 w 2450468"/>
                <a:gd name="connsiteY713" fmla="*/ 287715 h 377583"/>
                <a:gd name="connsiteX714" fmla="*/ 2118360 w 2450468"/>
                <a:gd name="connsiteY714" fmla="*/ 288477 h 377583"/>
                <a:gd name="connsiteX715" fmla="*/ 2115407 w 2450468"/>
                <a:gd name="connsiteY715" fmla="*/ 281333 h 377583"/>
                <a:gd name="connsiteX716" fmla="*/ 2116169 w 2450468"/>
                <a:gd name="connsiteY716" fmla="*/ 278856 h 377583"/>
                <a:gd name="connsiteX717" fmla="*/ 2118931 w 2450468"/>
                <a:gd name="connsiteY717" fmla="*/ 277142 h 377583"/>
                <a:gd name="connsiteX718" fmla="*/ 2118455 w 2450468"/>
                <a:gd name="connsiteY718" fmla="*/ 276666 h 377583"/>
                <a:gd name="connsiteX719" fmla="*/ 1094613 w 2450468"/>
                <a:gd name="connsiteY719" fmla="*/ 272284 h 377583"/>
                <a:gd name="connsiteX720" fmla="*/ 1101090 w 2450468"/>
                <a:gd name="connsiteY720" fmla="*/ 278380 h 377583"/>
                <a:gd name="connsiteX721" fmla="*/ 1092803 w 2450468"/>
                <a:gd name="connsiteY721" fmla="*/ 274761 h 377583"/>
                <a:gd name="connsiteX722" fmla="*/ 1092136 w 2450468"/>
                <a:gd name="connsiteY722" fmla="*/ 274761 h 377583"/>
                <a:gd name="connsiteX723" fmla="*/ 1087850 w 2450468"/>
                <a:gd name="connsiteY723" fmla="*/ 274856 h 377583"/>
                <a:gd name="connsiteX724" fmla="*/ 1094613 w 2450468"/>
                <a:gd name="connsiteY724" fmla="*/ 272284 h 377583"/>
                <a:gd name="connsiteX725" fmla="*/ 1707947 w 2450468"/>
                <a:gd name="connsiteY725" fmla="*/ 271476 h 377583"/>
                <a:gd name="connsiteX726" fmla="*/ 1712592 w 2450468"/>
                <a:gd name="connsiteY726" fmla="*/ 273784 h 377583"/>
                <a:gd name="connsiteX727" fmla="*/ 1707971 w 2450468"/>
                <a:gd name="connsiteY727" fmla="*/ 276332 h 377583"/>
                <a:gd name="connsiteX728" fmla="*/ 1707642 w 2450468"/>
                <a:gd name="connsiteY728" fmla="*/ 275523 h 377583"/>
                <a:gd name="connsiteX729" fmla="*/ 1552289 w 2450468"/>
                <a:gd name="connsiteY729" fmla="*/ 270665 h 377583"/>
                <a:gd name="connsiteX730" fmla="*/ 1546765 w 2450468"/>
                <a:gd name="connsiteY730" fmla="*/ 280857 h 377583"/>
                <a:gd name="connsiteX731" fmla="*/ 1547908 w 2450468"/>
                <a:gd name="connsiteY731" fmla="*/ 282857 h 377583"/>
                <a:gd name="connsiteX732" fmla="*/ 1550861 w 2450468"/>
                <a:gd name="connsiteY732" fmla="*/ 284953 h 377583"/>
                <a:gd name="connsiteX733" fmla="*/ 1550384 w 2450468"/>
                <a:gd name="connsiteY733" fmla="*/ 281810 h 377583"/>
                <a:gd name="connsiteX734" fmla="*/ 1550575 w 2450468"/>
                <a:gd name="connsiteY734" fmla="*/ 280190 h 377583"/>
                <a:gd name="connsiteX735" fmla="*/ 1556290 w 2450468"/>
                <a:gd name="connsiteY735" fmla="*/ 280000 h 377583"/>
                <a:gd name="connsiteX736" fmla="*/ 1560957 w 2450468"/>
                <a:gd name="connsiteY736" fmla="*/ 275047 h 377583"/>
                <a:gd name="connsiteX737" fmla="*/ 1557528 w 2450468"/>
                <a:gd name="connsiteY737" fmla="*/ 273332 h 377583"/>
                <a:gd name="connsiteX738" fmla="*/ 1076515 w 2450468"/>
                <a:gd name="connsiteY738" fmla="*/ 269522 h 377583"/>
                <a:gd name="connsiteX739" fmla="*/ 1078230 w 2450468"/>
                <a:gd name="connsiteY739" fmla="*/ 270284 h 377583"/>
                <a:gd name="connsiteX740" fmla="*/ 1083850 w 2450468"/>
                <a:gd name="connsiteY740" fmla="*/ 273998 h 377583"/>
                <a:gd name="connsiteX741" fmla="*/ 1081183 w 2450468"/>
                <a:gd name="connsiteY741" fmla="*/ 275713 h 377583"/>
                <a:gd name="connsiteX742" fmla="*/ 1064609 w 2450468"/>
                <a:gd name="connsiteY742" fmla="*/ 273046 h 377583"/>
                <a:gd name="connsiteX743" fmla="*/ 1071753 w 2450468"/>
                <a:gd name="connsiteY743" fmla="*/ 272951 h 377583"/>
                <a:gd name="connsiteX744" fmla="*/ 1076515 w 2450468"/>
                <a:gd name="connsiteY744" fmla="*/ 269522 h 377583"/>
                <a:gd name="connsiteX745" fmla="*/ 1837753 w 2450468"/>
                <a:gd name="connsiteY745" fmla="*/ 269427 h 377583"/>
                <a:gd name="connsiteX746" fmla="*/ 1840611 w 2450468"/>
                <a:gd name="connsiteY746" fmla="*/ 272856 h 377583"/>
                <a:gd name="connsiteX747" fmla="*/ 1841278 w 2450468"/>
                <a:gd name="connsiteY747" fmla="*/ 273618 h 377583"/>
                <a:gd name="connsiteX748" fmla="*/ 1838134 w 2450468"/>
                <a:gd name="connsiteY748" fmla="*/ 276857 h 377583"/>
                <a:gd name="connsiteX749" fmla="*/ 1837658 w 2450468"/>
                <a:gd name="connsiteY749" fmla="*/ 276475 h 377583"/>
                <a:gd name="connsiteX750" fmla="*/ 1830419 w 2450468"/>
                <a:gd name="connsiteY750" fmla="*/ 276095 h 377583"/>
                <a:gd name="connsiteX751" fmla="*/ 1826990 w 2450468"/>
                <a:gd name="connsiteY751" fmla="*/ 276857 h 377583"/>
                <a:gd name="connsiteX752" fmla="*/ 1837753 w 2450468"/>
                <a:gd name="connsiteY752" fmla="*/ 269427 h 377583"/>
                <a:gd name="connsiteX753" fmla="*/ 1355789 w 2450468"/>
                <a:gd name="connsiteY753" fmla="*/ 268951 h 377583"/>
                <a:gd name="connsiteX754" fmla="*/ 1353217 w 2450468"/>
                <a:gd name="connsiteY754" fmla="*/ 269618 h 377583"/>
                <a:gd name="connsiteX755" fmla="*/ 1351670 w 2450468"/>
                <a:gd name="connsiteY755" fmla="*/ 271369 h 377583"/>
                <a:gd name="connsiteX756" fmla="*/ 1350776 w 2450468"/>
                <a:gd name="connsiteY756" fmla="*/ 270922 h 377583"/>
                <a:gd name="connsiteX757" fmla="*/ 1350550 w 2450468"/>
                <a:gd name="connsiteY757" fmla="*/ 269808 h 377583"/>
                <a:gd name="connsiteX758" fmla="*/ 1350645 w 2450468"/>
                <a:gd name="connsiteY758" fmla="*/ 270856 h 377583"/>
                <a:gd name="connsiteX759" fmla="*/ 1350776 w 2450468"/>
                <a:gd name="connsiteY759" fmla="*/ 270922 h 377583"/>
                <a:gd name="connsiteX760" fmla="*/ 1351018 w 2450468"/>
                <a:gd name="connsiteY760" fmla="*/ 272108 h 377583"/>
                <a:gd name="connsiteX761" fmla="*/ 1348169 w 2450468"/>
                <a:gd name="connsiteY761" fmla="*/ 275333 h 377583"/>
                <a:gd name="connsiteX762" fmla="*/ 1346835 w 2450468"/>
                <a:gd name="connsiteY762" fmla="*/ 276285 h 377583"/>
                <a:gd name="connsiteX763" fmla="*/ 1341311 w 2450468"/>
                <a:gd name="connsiteY763" fmla="*/ 280857 h 377583"/>
                <a:gd name="connsiteX764" fmla="*/ 1339215 w 2450468"/>
                <a:gd name="connsiteY764" fmla="*/ 282000 h 377583"/>
                <a:gd name="connsiteX765" fmla="*/ 1339215 w 2450468"/>
                <a:gd name="connsiteY765" fmla="*/ 284762 h 377583"/>
                <a:gd name="connsiteX766" fmla="*/ 1341977 w 2450468"/>
                <a:gd name="connsiteY766" fmla="*/ 285048 h 377583"/>
                <a:gd name="connsiteX767" fmla="*/ 1344644 w 2450468"/>
                <a:gd name="connsiteY767" fmla="*/ 285334 h 377583"/>
                <a:gd name="connsiteX768" fmla="*/ 1358437 w 2450468"/>
                <a:gd name="connsiteY768" fmla="*/ 282787 h 377583"/>
                <a:gd name="connsiteX769" fmla="*/ 1359313 w 2450468"/>
                <a:gd name="connsiteY769" fmla="*/ 283524 h 377583"/>
                <a:gd name="connsiteX770" fmla="*/ 1359961 w 2450468"/>
                <a:gd name="connsiteY770" fmla="*/ 282801 h 377583"/>
                <a:gd name="connsiteX771" fmla="*/ 1364266 w 2450468"/>
                <a:gd name="connsiteY771" fmla="*/ 285524 h 377583"/>
                <a:gd name="connsiteX772" fmla="*/ 1368457 w 2450468"/>
                <a:gd name="connsiteY772" fmla="*/ 288096 h 377583"/>
                <a:gd name="connsiteX773" fmla="*/ 1372362 w 2450468"/>
                <a:gd name="connsiteY773" fmla="*/ 280667 h 377583"/>
                <a:gd name="connsiteX774" fmla="*/ 1364361 w 2450468"/>
                <a:gd name="connsiteY774" fmla="*/ 278000 h 377583"/>
                <a:gd name="connsiteX775" fmla="*/ 1362646 w 2450468"/>
                <a:gd name="connsiteY775" fmla="*/ 279809 h 377583"/>
                <a:gd name="connsiteX776" fmla="*/ 1359961 w 2450468"/>
                <a:gd name="connsiteY776" fmla="*/ 282801 h 377583"/>
                <a:gd name="connsiteX777" fmla="*/ 1359599 w 2450468"/>
                <a:gd name="connsiteY777" fmla="*/ 282572 h 377583"/>
                <a:gd name="connsiteX778" fmla="*/ 1358437 w 2450468"/>
                <a:gd name="connsiteY778" fmla="*/ 282787 h 377583"/>
                <a:gd name="connsiteX779" fmla="*/ 1352074 w 2450468"/>
                <a:gd name="connsiteY779" fmla="*/ 277428 h 377583"/>
                <a:gd name="connsiteX780" fmla="*/ 1351788 w 2450468"/>
                <a:gd name="connsiteY780" fmla="*/ 275809 h 377583"/>
                <a:gd name="connsiteX781" fmla="*/ 1351693 w 2450468"/>
                <a:gd name="connsiteY781" fmla="*/ 275428 h 377583"/>
                <a:gd name="connsiteX782" fmla="*/ 1351018 w 2450468"/>
                <a:gd name="connsiteY782" fmla="*/ 272108 h 377583"/>
                <a:gd name="connsiteX783" fmla="*/ 1351670 w 2450468"/>
                <a:gd name="connsiteY783" fmla="*/ 271369 h 377583"/>
                <a:gd name="connsiteX784" fmla="*/ 1357884 w 2450468"/>
                <a:gd name="connsiteY784" fmla="*/ 274475 h 377583"/>
                <a:gd name="connsiteX785" fmla="*/ 1366361 w 2450468"/>
                <a:gd name="connsiteY785" fmla="*/ 274666 h 377583"/>
                <a:gd name="connsiteX786" fmla="*/ 1369695 w 2450468"/>
                <a:gd name="connsiteY786" fmla="*/ 272761 h 377583"/>
                <a:gd name="connsiteX787" fmla="*/ 1368076 w 2450468"/>
                <a:gd name="connsiteY787" fmla="*/ 270665 h 377583"/>
                <a:gd name="connsiteX788" fmla="*/ 1363504 w 2450468"/>
                <a:gd name="connsiteY788" fmla="*/ 270761 h 377583"/>
                <a:gd name="connsiteX789" fmla="*/ 1355789 w 2450468"/>
                <a:gd name="connsiteY789" fmla="*/ 268951 h 377583"/>
                <a:gd name="connsiteX790" fmla="*/ 543210 w 2450468"/>
                <a:gd name="connsiteY790" fmla="*/ 268570 h 377583"/>
                <a:gd name="connsiteX791" fmla="*/ 546353 w 2450468"/>
                <a:gd name="connsiteY791" fmla="*/ 269808 h 377583"/>
                <a:gd name="connsiteX792" fmla="*/ 544353 w 2450468"/>
                <a:gd name="connsiteY792" fmla="*/ 274856 h 377583"/>
                <a:gd name="connsiteX793" fmla="*/ 543496 w 2450468"/>
                <a:gd name="connsiteY793" fmla="*/ 278952 h 377583"/>
                <a:gd name="connsiteX794" fmla="*/ 541210 w 2450468"/>
                <a:gd name="connsiteY794" fmla="*/ 278857 h 377583"/>
                <a:gd name="connsiteX795" fmla="*/ 540067 w 2450468"/>
                <a:gd name="connsiteY795" fmla="*/ 276285 h 377583"/>
                <a:gd name="connsiteX796" fmla="*/ 540162 w 2450468"/>
                <a:gd name="connsiteY796" fmla="*/ 271523 h 377583"/>
                <a:gd name="connsiteX797" fmla="*/ 543210 w 2450468"/>
                <a:gd name="connsiteY797" fmla="*/ 268570 h 377583"/>
                <a:gd name="connsiteX798" fmla="*/ 2087975 w 2450468"/>
                <a:gd name="connsiteY798" fmla="*/ 268379 h 377583"/>
                <a:gd name="connsiteX799" fmla="*/ 2094071 w 2450468"/>
                <a:gd name="connsiteY799" fmla="*/ 269046 h 377583"/>
                <a:gd name="connsiteX800" fmla="*/ 2094262 w 2450468"/>
                <a:gd name="connsiteY800" fmla="*/ 270284 h 377583"/>
                <a:gd name="connsiteX801" fmla="*/ 2094357 w 2450468"/>
                <a:gd name="connsiteY801" fmla="*/ 275904 h 377583"/>
                <a:gd name="connsiteX802" fmla="*/ 2103215 w 2450468"/>
                <a:gd name="connsiteY802" fmla="*/ 274761 h 377583"/>
                <a:gd name="connsiteX803" fmla="*/ 2104263 w 2450468"/>
                <a:gd name="connsiteY803" fmla="*/ 273809 h 377583"/>
                <a:gd name="connsiteX804" fmla="*/ 2109978 w 2450468"/>
                <a:gd name="connsiteY804" fmla="*/ 273999 h 377583"/>
                <a:gd name="connsiteX805" fmla="*/ 2113121 w 2450468"/>
                <a:gd name="connsiteY805" fmla="*/ 281333 h 377583"/>
                <a:gd name="connsiteX806" fmla="*/ 2112168 w 2450468"/>
                <a:gd name="connsiteY806" fmla="*/ 282476 h 377583"/>
                <a:gd name="connsiteX807" fmla="*/ 2106739 w 2450468"/>
                <a:gd name="connsiteY807" fmla="*/ 286953 h 377583"/>
                <a:gd name="connsiteX808" fmla="*/ 2101691 w 2450468"/>
                <a:gd name="connsiteY808" fmla="*/ 291239 h 377583"/>
                <a:gd name="connsiteX809" fmla="*/ 2101120 w 2450468"/>
                <a:gd name="connsiteY809" fmla="*/ 293621 h 377583"/>
                <a:gd name="connsiteX810" fmla="*/ 2094547 w 2450468"/>
                <a:gd name="connsiteY810" fmla="*/ 296859 h 377583"/>
                <a:gd name="connsiteX811" fmla="*/ 2095214 w 2450468"/>
                <a:gd name="connsiteY811" fmla="*/ 293144 h 377583"/>
                <a:gd name="connsiteX812" fmla="*/ 2092928 w 2450468"/>
                <a:gd name="connsiteY812" fmla="*/ 290287 h 377583"/>
                <a:gd name="connsiteX813" fmla="*/ 2085594 w 2450468"/>
                <a:gd name="connsiteY813" fmla="*/ 289144 h 377583"/>
                <a:gd name="connsiteX814" fmla="*/ 2086165 w 2450468"/>
                <a:gd name="connsiteY814" fmla="*/ 285524 h 377583"/>
                <a:gd name="connsiteX815" fmla="*/ 2080260 w 2450468"/>
                <a:gd name="connsiteY815" fmla="*/ 288763 h 377583"/>
                <a:gd name="connsiteX816" fmla="*/ 2080164 w 2450468"/>
                <a:gd name="connsiteY816" fmla="*/ 295145 h 377583"/>
                <a:gd name="connsiteX817" fmla="*/ 2073211 w 2450468"/>
                <a:gd name="connsiteY817" fmla="*/ 294287 h 377583"/>
                <a:gd name="connsiteX818" fmla="*/ 2068734 w 2450468"/>
                <a:gd name="connsiteY818" fmla="*/ 295907 h 377583"/>
                <a:gd name="connsiteX819" fmla="*/ 2068354 w 2450468"/>
                <a:gd name="connsiteY819" fmla="*/ 294002 h 377583"/>
                <a:gd name="connsiteX820" fmla="*/ 2068163 w 2450468"/>
                <a:gd name="connsiteY820" fmla="*/ 293049 h 377583"/>
                <a:gd name="connsiteX821" fmla="*/ 2063686 w 2450468"/>
                <a:gd name="connsiteY821" fmla="*/ 293430 h 377583"/>
                <a:gd name="connsiteX822" fmla="*/ 2063400 w 2450468"/>
                <a:gd name="connsiteY822" fmla="*/ 294383 h 377583"/>
                <a:gd name="connsiteX823" fmla="*/ 2063020 w 2450468"/>
                <a:gd name="connsiteY823" fmla="*/ 296002 h 377583"/>
                <a:gd name="connsiteX824" fmla="*/ 2058829 w 2450468"/>
                <a:gd name="connsiteY824" fmla="*/ 297050 h 377583"/>
                <a:gd name="connsiteX825" fmla="*/ 2057114 w 2450468"/>
                <a:gd name="connsiteY825" fmla="*/ 295811 h 377583"/>
                <a:gd name="connsiteX826" fmla="*/ 2054733 w 2450468"/>
                <a:gd name="connsiteY826" fmla="*/ 295621 h 377583"/>
                <a:gd name="connsiteX827" fmla="*/ 2053304 w 2450468"/>
                <a:gd name="connsiteY827" fmla="*/ 296669 h 377583"/>
                <a:gd name="connsiteX828" fmla="*/ 2048065 w 2450468"/>
                <a:gd name="connsiteY828" fmla="*/ 297526 h 377583"/>
                <a:gd name="connsiteX829" fmla="*/ 2045493 w 2450468"/>
                <a:gd name="connsiteY829" fmla="*/ 298288 h 377583"/>
                <a:gd name="connsiteX830" fmla="*/ 2037874 w 2450468"/>
                <a:gd name="connsiteY830" fmla="*/ 300669 h 377583"/>
                <a:gd name="connsiteX831" fmla="*/ 2030063 w 2450468"/>
                <a:gd name="connsiteY831" fmla="*/ 293335 h 377583"/>
                <a:gd name="connsiteX832" fmla="*/ 2029110 w 2450468"/>
                <a:gd name="connsiteY832" fmla="*/ 293525 h 377583"/>
                <a:gd name="connsiteX833" fmla="*/ 2028920 w 2450468"/>
                <a:gd name="connsiteY833" fmla="*/ 296002 h 377583"/>
                <a:gd name="connsiteX834" fmla="*/ 2028825 w 2450468"/>
                <a:gd name="connsiteY834" fmla="*/ 297716 h 377583"/>
                <a:gd name="connsiteX835" fmla="*/ 2027015 w 2450468"/>
                <a:gd name="connsiteY835" fmla="*/ 302765 h 377583"/>
                <a:gd name="connsiteX836" fmla="*/ 2024348 w 2450468"/>
                <a:gd name="connsiteY836" fmla="*/ 305908 h 377583"/>
                <a:gd name="connsiteX837" fmla="*/ 2019681 w 2450468"/>
                <a:gd name="connsiteY837" fmla="*/ 305146 h 377583"/>
                <a:gd name="connsiteX838" fmla="*/ 2019395 w 2450468"/>
                <a:gd name="connsiteY838" fmla="*/ 305717 h 377583"/>
                <a:gd name="connsiteX839" fmla="*/ 2017585 w 2450468"/>
                <a:gd name="connsiteY839" fmla="*/ 310004 h 377583"/>
                <a:gd name="connsiteX840" fmla="*/ 2014156 w 2450468"/>
                <a:gd name="connsiteY840" fmla="*/ 306098 h 377583"/>
                <a:gd name="connsiteX841" fmla="*/ 2013299 w 2450468"/>
                <a:gd name="connsiteY841" fmla="*/ 301526 h 377583"/>
                <a:gd name="connsiteX842" fmla="*/ 2001583 w 2450468"/>
                <a:gd name="connsiteY842" fmla="*/ 300669 h 377583"/>
                <a:gd name="connsiteX843" fmla="*/ 1991391 w 2450468"/>
                <a:gd name="connsiteY843" fmla="*/ 300860 h 377583"/>
                <a:gd name="connsiteX844" fmla="*/ 1979104 w 2450468"/>
                <a:gd name="connsiteY844" fmla="*/ 303717 h 377583"/>
                <a:gd name="connsiteX845" fmla="*/ 1979866 w 2450468"/>
                <a:gd name="connsiteY845" fmla="*/ 305908 h 377583"/>
                <a:gd name="connsiteX846" fmla="*/ 1979485 w 2450468"/>
                <a:gd name="connsiteY846" fmla="*/ 306003 h 377583"/>
                <a:gd name="connsiteX847" fmla="*/ 1974342 w 2450468"/>
                <a:gd name="connsiteY847" fmla="*/ 306860 h 377583"/>
                <a:gd name="connsiteX848" fmla="*/ 1962912 w 2450468"/>
                <a:gd name="connsiteY848" fmla="*/ 306956 h 377583"/>
                <a:gd name="connsiteX849" fmla="*/ 1962816 w 2450468"/>
                <a:gd name="connsiteY849" fmla="*/ 306384 h 377583"/>
                <a:gd name="connsiteX850" fmla="*/ 1963388 w 2450468"/>
                <a:gd name="connsiteY850" fmla="*/ 304574 h 377583"/>
                <a:gd name="connsiteX851" fmla="*/ 1966626 w 2450468"/>
                <a:gd name="connsiteY851" fmla="*/ 303812 h 377583"/>
                <a:gd name="connsiteX852" fmla="*/ 1974151 w 2450468"/>
                <a:gd name="connsiteY852" fmla="*/ 297431 h 377583"/>
                <a:gd name="connsiteX853" fmla="*/ 1983676 w 2450468"/>
                <a:gd name="connsiteY853" fmla="*/ 293811 h 377583"/>
                <a:gd name="connsiteX854" fmla="*/ 1994916 w 2450468"/>
                <a:gd name="connsiteY854" fmla="*/ 297335 h 377583"/>
                <a:gd name="connsiteX855" fmla="*/ 1994154 w 2450468"/>
                <a:gd name="connsiteY855" fmla="*/ 292192 h 377583"/>
                <a:gd name="connsiteX856" fmla="*/ 2001393 w 2450468"/>
                <a:gd name="connsiteY856" fmla="*/ 291430 h 377583"/>
                <a:gd name="connsiteX857" fmla="*/ 2015204 w 2450468"/>
                <a:gd name="connsiteY857" fmla="*/ 295621 h 377583"/>
                <a:gd name="connsiteX858" fmla="*/ 2017204 w 2450468"/>
                <a:gd name="connsiteY858" fmla="*/ 290287 h 377583"/>
                <a:gd name="connsiteX859" fmla="*/ 2019776 w 2450468"/>
                <a:gd name="connsiteY859" fmla="*/ 290668 h 377583"/>
                <a:gd name="connsiteX860" fmla="*/ 2021205 w 2450468"/>
                <a:gd name="connsiteY860" fmla="*/ 290954 h 377583"/>
                <a:gd name="connsiteX861" fmla="*/ 2021395 w 2450468"/>
                <a:gd name="connsiteY861" fmla="*/ 288096 h 377583"/>
                <a:gd name="connsiteX862" fmla="*/ 2016347 w 2450468"/>
                <a:gd name="connsiteY862" fmla="*/ 281619 h 377583"/>
                <a:gd name="connsiteX863" fmla="*/ 2012442 w 2450468"/>
                <a:gd name="connsiteY863" fmla="*/ 276761 h 377583"/>
                <a:gd name="connsiteX864" fmla="*/ 2019871 w 2450468"/>
                <a:gd name="connsiteY864" fmla="*/ 272475 h 377583"/>
                <a:gd name="connsiteX865" fmla="*/ 2024253 w 2450468"/>
                <a:gd name="connsiteY865" fmla="*/ 276952 h 377583"/>
                <a:gd name="connsiteX866" fmla="*/ 2025396 w 2450468"/>
                <a:gd name="connsiteY866" fmla="*/ 282953 h 377583"/>
                <a:gd name="connsiteX867" fmla="*/ 2041969 w 2450468"/>
                <a:gd name="connsiteY867" fmla="*/ 286953 h 377583"/>
                <a:gd name="connsiteX868" fmla="*/ 2048256 w 2450468"/>
                <a:gd name="connsiteY868" fmla="*/ 275618 h 377583"/>
                <a:gd name="connsiteX869" fmla="*/ 2040159 w 2450468"/>
                <a:gd name="connsiteY869" fmla="*/ 277714 h 377583"/>
                <a:gd name="connsiteX870" fmla="*/ 2035016 w 2450468"/>
                <a:gd name="connsiteY870" fmla="*/ 279047 h 377583"/>
                <a:gd name="connsiteX871" fmla="*/ 2032920 w 2450468"/>
                <a:gd name="connsiteY871" fmla="*/ 270951 h 377583"/>
                <a:gd name="connsiteX872" fmla="*/ 2037112 w 2450468"/>
                <a:gd name="connsiteY872" fmla="*/ 273237 h 377583"/>
                <a:gd name="connsiteX873" fmla="*/ 2052637 w 2450468"/>
                <a:gd name="connsiteY873" fmla="*/ 273809 h 377583"/>
                <a:gd name="connsiteX874" fmla="*/ 2057400 w 2450468"/>
                <a:gd name="connsiteY874" fmla="*/ 272666 h 377583"/>
                <a:gd name="connsiteX875" fmla="*/ 2060733 w 2450468"/>
                <a:gd name="connsiteY875" fmla="*/ 279714 h 377583"/>
                <a:gd name="connsiteX876" fmla="*/ 2061591 w 2450468"/>
                <a:gd name="connsiteY876" fmla="*/ 280667 h 377583"/>
                <a:gd name="connsiteX877" fmla="*/ 2068639 w 2450468"/>
                <a:gd name="connsiteY877" fmla="*/ 281714 h 377583"/>
                <a:gd name="connsiteX878" fmla="*/ 2075402 w 2450468"/>
                <a:gd name="connsiteY878" fmla="*/ 280857 h 377583"/>
                <a:gd name="connsiteX879" fmla="*/ 2080164 w 2450468"/>
                <a:gd name="connsiteY879" fmla="*/ 278476 h 377583"/>
                <a:gd name="connsiteX880" fmla="*/ 2080355 w 2450468"/>
                <a:gd name="connsiteY880" fmla="*/ 273523 h 377583"/>
                <a:gd name="connsiteX881" fmla="*/ 2086070 w 2450468"/>
                <a:gd name="connsiteY881" fmla="*/ 270856 h 377583"/>
                <a:gd name="connsiteX882" fmla="*/ 2086641 w 2450468"/>
                <a:gd name="connsiteY882" fmla="*/ 270094 h 377583"/>
                <a:gd name="connsiteX883" fmla="*/ 1806512 w 2450468"/>
                <a:gd name="connsiteY883" fmla="*/ 267046 h 377583"/>
                <a:gd name="connsiteX884" fmla="*/ 1802321 w 2450468"/>
                <a:gd name="connsiteY884" fmla="*/ 269618 h 377583"/>
                <a:gd name="connsiteX885" fmla="*/ 1793272 w 2450468"/>
                <a:gd name="connsiteY885" fmla="*/ 269618 h 377583"/>
                <a:gd name="connsiteX886" fmla="*/ 1785175 w 2450468"/>
                <a:gd name="connsiteY886" fmla="*/ 271427 h 377583"/>
                <a:gd name="connsiteX887" fmla="*/ 1784699 w 2450468"/>
                <a:gd name="connsiteY887" fmla="*/ 271808 h 377583"/>
                <a:gd name="connsiteX888" fmla="*/ 1786700 w 2450468"/>
                <a:gd name="connsiteY888" fmla="*/ 273713 h 377583"/>
                <a:gd name="connsiteX889" fmla="*/ 1789557 w 2450468"/>
                <a:gd name="connsiteY889" fmla="*/ 277523 h 377583"/>
                <a:gd name="connsiteX890" fmla="*/ 1790986 w 2450468"/>
                <a:gd name="connsiteY890" fmla="*/ 278285 h 377583"/>
                <a:gd name="connsiteX891" fmla="*/ 1796129 w 2450468"/>
                <a:gd name="connsiteY891" fmla="*/ 275047 h 377583"/>
                <a:gd name="connsiteX892" fmla="*/ 1800987 w 2450468"/>
                <a:gd name="connsiteY892" fmla="*/ 274571 h 377583"/>
                <a:gd name="connsiteX893" fmla="*/ 1803559 w 2450468"/>
                <a:gd name="connsiteY893" fmla="*/ 273999 h 377583"/>
                <a:gd name="connsiteX894" fmla="*/ 1806512 w 2450468"/>
                <a:gd name="connsiteY894" fmla="*/ 267046 h 377583"/>
                <a:gd name="connsiteX895" fmla="*/ 1194530 w 2450468"/>
                <a:gd name="connsiteY895" fmla="*/ 266665 h 377583"/>
                <a:gd name="connsiteX896" fmla="*/ 1195682 w 2450468"/>
                <a:gd name="connsiteY896" fmla="*/ 268902 h 377583"/>
                <a:gd name="connsiteX897" fmla="*/ 1195388 w 2450468"/>
                <a:gd name="connsiteY897" fmla="*/ 268760 h 377583"/>
                <a:gd name="connsiteX898" fmla="*/ 1240060 w 2450468"/>
                <a:gd name="connsiteY898" fmla="*/ 264855 h 377583"/>
                <a:gd name="connsiteX899" fmla="*/ 1238155 w 2450468"/>
                <a:gd name="connsiteY899" fmla="*/ 271618 h 377583"/>
                <a:gd name="connsiteX900" fmla="*/ 1232535 w 2450468"/>
                <a:gd name="connsiteY900" fmla="*/ 272475 h 377583"/>
                <a:gd name="connsiteX901" fmla="*/ 1228058 w 2450468"/>
                <a:gd name="connsiteY901" fmla="*/ 268094 h 377583"/>
                <a:gd name="connsiteX902" fmla="*/ 1227106 w 2450468"/>
                <a:gd name="connsiteY902" fmla="*/ 267332 h 377583"/>
                <a:gd name="connsiteX903" fmla="*/ 1222629 w 2450468"/>
                <a:gd name="connsiteY903" fmla="*/ 269141 h 377583"/>
                <a:gd name="connsiteX904" fmla="*/ 1223105 w 2450468"/>
                <a:gd name="connsiteY904" fmla="*/ 270094 h 377583"/>
                <a:gd name="connsiteX905" fmla="*/ 1226915 w 2450468"/>
                <a:gd name="connsiteY905" fmla="*/ 275047 h 377583"/>
                <a:gd name="connsiteX906" fmla="*/ 1227392 w 2450468"/>
                <a:gd name="connsiteY906" fmla="*/ 275999 h 377583"/>
                <a:gd name="connsiteX907" fmla="*/ 1230821 w 2450468"/>
                <a:gd name="connsiteY907" fmla="*/ 276190 h 377583"/>
                <a:gd name="connsiteX908" fmla="*/ 1246346 w 2450468"/>
                <a:gd name="connsiteY908" fmla="*/ 271808 h 377583"/>
                <a:gd name="connsiteX909" fmla="*/ 1240060 w 2450468"/>
                <a:gd name="connsiteY909" fmla="*/ 264855 h 377583"/>
                <a:gd name="connsiteX910" fmla="*/ 1464183 w 2450468"/>
                <a:gd name="connsiteY910" fmla="*/ 264759 h 377583"/>
                <a:gd name="connsiteX911" fmla="*/ 1469612 w 2450468"/>
                <a:gd name="connsiteY911" fmla="*/ 268188 h 377583"/>
                <a:gd name="connsiteX912" fmla="*/ 1472945 w 2450468"/>
                <a:gd name="connsiteY912" fmla="*/ 269617 h 377583"/>
                <a:gd name="connsiteX913" fmla="*/ 1475708 w 2450468"/>
                <a:gd name="connsiteY913" fmla="*/ 274951 h 377583"/>
                <a:gd name="connsiteX914" fmla="*/ 1480280 w 2450468"/>
                <a:gd name="connsiteY914" fmla="*/ 275427 h 377583"/>
                <a:gd name="connsiteX915" fmla="*/ 1481708 w 2450468"/>
                <a:gd name="connsiteY915" fmla="*/ 277046 h 377583"/>
                <a:gd name="connsiteX916" fmla="*/ 1487614 w 2450468"/>
                <a:gd name="connsiteY916" fmla="*/ 278380 h 377583"/>
                <a:gd name="connsiteX917" fmla="*/ 1490281 w 2450468"/>
                <a:gd name="connsiteY917" fmla="*/ 281332 h 377583"/>
                <a:gd name="connsiteX918" fmla="*/ 1482852 w 2450468"/>
                <a:gd name="connsiteY918" fmla="*/ 281809 h 377583"/>
                <a:gd name="connsiteX919" fmla="*/ 1474755 w 2450468"/>
                <a:gd name="connsiteY919" fmla="*/ 281047 h 377583"/>
                <a:gd name="connsiteX920" fmla="*/ 1472469 w 2450468"/>
                <a:gd name="connsiteY920" fmla="*/ 282285 h 377583"/>
                <a:gd name="connsiteX921" fmla="*/ 1463420 w 2450468"/>
                <a:gd name="connsiteY921" fmla="*/ 273522 h 377583"/>
                <a:gd name="connsiteX922" fmla="*/ 1461611 w 2450468"/>
                <a:gd name="connsiteY922" fmla="*/ 270665 h 377583"/>
                <a:gd name="connsiteX923" fmla="*/ 1460563 w 2450468"/>
                <a:gd name="connsiteY923" fmla="*/ 269045 h 377583"/>
                <a:gd name="connsiteX924" fmla="*/ 1464183 w 2450468"/>
                <a:gd name="connsiteY924" fmla="*/ 264759 h 377583"/>
                <a:gd name="connsiteX925" fmla="*/ 1755839 w 2450468"/>
                <a:gd name="connsiteY925" fmla="*/ 264474 h 377583"/>
                <a:gd name="connsiteX926" fmla="*/ 1752314 w 2450468"/>
                <a:gd name="connsiteY926" fmla="*/ 265808 h 377583"/>
                <a:gd name="connsiteX927" fmla="*/ 1752695 w 2450468"/>
                <a:gd name="connsiteY927" fmla="*/ 266189 h 377583"/>
                <a:gd name="connsiteX928" fmla="*/ 1759172 w 2450468"/>
                <a:gd name="connsiteY928" fmla="*/ 272189 h 377583"/>
                <a:gd name="connsiteX929" fmla="*/ 1764316 w 2450468"/>
                <a:gd name="connsiteY929" fmla="*/ 272189 h 377583"/>
                <a:gd name="connsiteX930" fmla="*/ 1755839 w 2450468"/>
                <a:gd name="connsiteY930" fmla="*/ 264474 h 377583"/>
                <a:gd name="connsiteX931" fmla="*/ 1439799 w 2450468"/>
                <a:gd name="connsiteY931" fmla="*/ 264283 h 377583"/>
                <a:gd name="connsiteX932" fmla="*/ 1448753 w 2450468"/>
                <a:gd name="connsiteY932" fmla="*/ 267808 h 377583"/>
                <a:gd name="connsiteX933" fmla="*/ 1449800 w 2450468"/>
                <a:gd name="connsiteY933" fmla="*/ 270665 h 377583"/>
                <a:gd name="connsiteX934" fmla="*/ 1448753 w 2450468"/>
                <a:gd name="connsiteY934" fmla="*/ 272284 h 377583"/>
                <a:gd name="connsiteX935" fmla="*/ 1445419 w 2450468"/>
                <a:gd name="connsiteY935" fmla="*/ 271903 h 377583"/>
                <a:gd name="connsiteX936" fmla="*/ 1443990 w 2450468"/>
                <a:gd name="connsiteY936" fmla="*/ 268570 h 377583"/>
                <a:gd name="connsiteX937" fmla="*/ 1439799 w 2450468"/>
                <a:gd name="connsiteY937" fmla="*/ 264283 h 377583"/>
                <a:gd name="connsiteX938" fmla="*/ 584645 w 2450468"/>
                <a:gd name="connsiteY938" fmla="*/ 264188 h 377583"/>
                <a:gd name="connsiteX939" fmla="*/ 591217 w 2450468"/>
                <a:gd name="connsiteY939" fmla="*/ 264855 h 377583"/>
                <a:gd name="connsiteX940" fmla="*/ 597884 w 2450468"/>
                <a:gd name="connsiteY940" fmla="*/ 269617 h 377583"/>
                <a:gd name="connsiteX941" fmla="*/ 602266 w 2450468"/>
                <a:gd name="connsiteY941" fmla="*/ 272951 h 377583"/>
                <a:gd name="connsiteX942" fmla="*/ 590169 w 2450468"/>
                <a:gd name="connsiteY942" fmla="*/ 273618 h 377583"/>
                <a:gd name="connsiteX943" fmla="*/ 588645 w 2450468"/>
                <a:gd name="connsiteY943" fmla="*/ 270570 h 377583"/>
                <a:gd name="connsiteX944" fmla="*/ 587502 w 2450468"/>
                <a:gd name="connsiteY944" fmla="*/ 268188 h 377583"/>
                <a:gd name="connsiteX945" fmla="*/ 584645 w 2450468"/>
                <a:gd name="connsiteY945" fmla="*/ 264188 h 377583"/>
                <a:gd name="connsiteX946" fmla="*/ 1331881 w 2450468"/>
                <a:gd name="connsiteY946" fmla="*/ 262950 h 377583"/>
                <a:gd name="connsiteX947" fmla="*/ 1330547 w 2450468"/>
                <a:gd name="connsiteY947" fmla="*/ 270665 h 377583"/>
                <a:gd name="connsiteX948" fmla="*/ 1335500 w 2450468"/>
                <a:gd name="connsiteY948" fmla="*/ 267236 h 377583"/>
                <a:gd name="connsiteX949" fmla="*/ 1336358 w 2450468"/>
                <a:gd name="connsiteY949" fmla="*/ 264474 h 377583"/>
                <a:gd name="connsiteX950" fmla="*/ 1336548 w 2450468"/>
                <a:gd name="connsiteY950" fmla="*/ 263807 h 377583"/>
                <a:gd name="connsiteX951" fmla="*/ 1331881 w 2450468"/>
                <a:gd name="connsiteY951" fmla="*/ 262950 h 377583"/>
                <a:gd name="connsiteX952" fmla="*/ 487965 w 2450468"/>
                <a:gd name="connsiteY952" fmla="*/ 262188 h 377583"/>
                <a:gd name="connsiteX953" fmla="*/ 489966 w 2450468"/>
                <a:gd name="connsiteY953" fmla="*/ 262664 h 377583"/>
                <a:gd name="connsiteX954" fmla="*/ 491585 w 2450468"/>
                <a:gd name="connsiteY954" fmla="*/ 266951 h 377583"/>
                <a:gd name="connsiteX955" fmla="*/ 492157 w 2450468"/>
                <a:gd name="connsiteY955" fmla="*/ 270284 h 377583"/>
                <a:gd name="connsiteX956" fmla="*/ 504730 w 2450468"/>
                <a:gd name="connsiteY956" fmla="*/ 273142 h 377583"/>
                <a:gd name="connsiteX957" fmla="*/ 508063 w 2450468"/>
                <a:gd name="connsiteY957" fmla="*/ 275047 h 377583"/>
                <a:gd name="connsiteX958" fmla="*/ 511492 w 2450468"/>
                <a:gd name="connsiteY958" fmla="*/ 285810 h 377583"/>
                <a:gd name="connsiteX959" fmla="*/ 508825 w 2450468"/>
                <a:gd name="connsiteY959" fmla="*/ 289144 h 377583"/>
                <a:gd name="connsiteX960" fmla="*/ 495776 w 2450468"/>
                <a:gd name="connsiteY960" fmla="*/ 288286 h 377583"/>
                <a:gd name="connsiteX961" fmla="*/ 492252 w 2450468"/>
                <a:gd name="connsiteY961" fmla="*/ 289334 h 377583"/>
                <a:gd name="connsiteX962" fmla="*/ 487203 w 2450468"/>
                <a:gd name="connsiteY962" fmla="*/ 292287 h 377583"/>
                <a:gd name="connsiteX963" fmla="*/ 490442 w 2450468"/>
                <a:gd name="connsiteY963" fmla="*/ 282953 h 377583"/>
                <a:gd name="connsiteX964" fmla="*/ 492252 w 2450468"/>
                <a:gd name="connsiteY964" fmla="*/ 283810 h 377583"/>
                <a:gd name="connsiteX965" fmla="*/ 496062 w 2450468"/>
                <a:gd name="connsiteY965" fmla="*/ 285715 h 377583"/>
                <a:gd name="connsiteX966" fmla="*/ 501777 w 2450468"/>
                <a:gd name="connsiteY966" fmla="*/ 281143 h 377583"/>
                <a:gd name="connsiteX967" fmla="*/ 500634 w 2450468"/>
                <a:gd name="connsiteY967" fmla="*/ 279619 h 377583"/>
                <a:gd name="connsiteX968" fmla="*/ 495490 w 2450468"/>
                <a:gd name="connsiteY968" fmla="*/ 276190 h 377583"/>
                <a:gd name="connsiteX969" fmla="*/ 490728 w 2450468"/>
                <a:gd name="connsiteY969" fmla="*/ 276476 h 377583"/>
                <a:gd name="connsiteX970" fmla="*/ 482060 w 2450468"/>
                <a:gd name="connsiteY970" fmla="*/ 279047 h 377583"/>
                <a:gd name="connsiteX971" fmla="*/ 476917 w 2450468"/>
                <a:gd name="connsiteY971" fmla="*/ 277999 h 377583"/>
                <a:gd name="connsiteX972" fmla="*/ 469677 w 2450468"/>
                <a:gd name="connsiteY972" fmla="*/ 280952 h 377583"/>
                <a:gd name="connsiteX973" fmla="*/ 469106 w 2450468"/>
                <a:gd name="connsiteY973" fmla="*/ 276761 h 377583"/>
                <a:gd name="connsiteX974" fmla="*/ 469773 w 2450468"/>
                <a:gd name="connsiteY974" fmla="*/ 275618 h 377583"/>
                <a:gd name="connsiteX975" fmla="*/ 471011 w 2450468"/>
                <a:gd name="connsiteY975" fmla="*/ 274190 h 377583"/>
                <a:gd name="connsiteX976" fmla="*/ 476059 w 2450468"/>
                <a:gd name="connsiteY976" fmla="*/ 274856 h 377583"/>
                <a:gd name="connsiteX977" fmla="*/ 477964 w 2450468"/>
                <a:gd name="connsiteY977" fmla="*/ 270665 h 377583"/>
                <a:gd name="connsiteX978" fmla="*/ 479202 w 2450468"/>
                <a:gd name="connsiteY978" fmla="*/ 267903 h 377583"/>
                <a:gd name="connsiteX979" fmla="*/ 487965 w 2450468"/>
                <a:gd name="connsiteY979" fmla="*/ 262188 h 377583"/>
                <a:gd name="connsiteX980" fmla="*/ 948975 w 2450468"/>
                <a:gd name="connsiteY980" fmla="*/ 260473 h 377583"/>
                <a:gd name="connsiteX981" fmla="*/ 950880 w 2450468"/>
                <a:gd name="connsiteY981" fmla="*/ 262283 h 377583"/>
                <a:gd name="connsiteX982" fmla="*/ 954404 w 2450468"/>
                <a:gd name="connsiteY982" fmla="*/ 265617 h 377583"/>
                <a:gd name="connsiteX983" fmla="*/ 958310 w 2450468"/>
                <a:gd name="connsiteY983" fmla="*/ 265045 h 377583"/>
                <a:gd name="connsiteX984" fmla="*/ 957548 w 2450468"/>
                <a:gd name="connsiteY984" fmla="*/ 266284 h 377583"/>
                <a:gd name="connsiteX985" fmla="*/ 955547 w 2450468"/>
                <a:gd name="connsiteY985" fmla="*/ 268284 h 377583"/>
                <a:gd name="connsiteX986" fmla="*/ 953261 w 2450468"/>
                <a:gd name="connsiteY986" fmla="*/ 267998 h 377583"/>
                <a:gd name="connsiteX987" fmla="*/ 942784 w 2450468"/>
                <a:gd name="connsiteY987" fmla="*/ 263617 h 377583"/>
                <a:gd name="connsiteX988" fmla="*/ 941450 w 2450468"/>
                <a:gd name="connsiteY988" fmla="*/ 262950 h 377583"/>
                <a:gd name="connsiteX989" fmla="*/ 948975 w 2450468"/>
                <a:gd name="connsiteY989" fmla="*/ 260473 h 377583"/>
                <a:gd name="connsiteX990" fmla="*/ 1573530 w 2450468"/>
                <a:gd name="connsiteY990" fmla="*/ 259902 h 377583"/>
                <a:gd name="connsiteX991" fmla="*/ 1576006 w 2450468"/>
                <a:gd name="connsiteY991" fmla="*/ 261235 h 377583"/>
                <a:gd name="connsiteX992" fmla="*/ 1578293 w 2450468"/>
                <a:gd name="connsiteY992" fmla="*/ 262473 h 377583"/>
                <a:gd name="connsiteX993" fmla="*/ 1579626 w 2450468"/>
                <a:gd name="connsiteY993" fmla="*/ 269141 h 377583"/>
                <a:gd name="connsiteX994" fmla="*/ 1573054 w 2450468"/>
                <a:gd name="connsiteY994" fmla="*/ 270570 h 377583"/>
                <a:gd name="connsiteX995" fmla="*/ 1564767 w 2450468"/>
                <a:gd name="connsiteY995" fmla="*/ 265712 h 377583"/>
                <a:gd name="connsiteX996" fmla="*/ 1573530 w 2450468"/>
                <a:gd name="connsiteY996" fmla="*/ 259902 h 377583"/>
                <a:gd name="connsiteX997" fmla="*/ 1685258 w 2450468"/>
                <a:gd name="connsiteY997" fmla="*/ 259521 h 377583"/>
                <a:gd name="connsiteX998" fmla="*/ 1681829 w 2450468"/>
                <a:gd name="connsiteY998" fmla="*/ 262379 h 377583"/>
                <a:gd name="connsiteX999" fmla="*/ 1675733 w 2450468"/>
                <a:gd name="connsiteY999" fmla="*/ 269237 h 377583"/>
                <a:gd name="connsiteX1000" fmla="*/ 1670018 w 2450468"/>
                <a:gd name="connsiteY1000" fmla="*/ 270380 h 377583"/>
                <a:gd name="connsiteX1001" fmla="*/ 1669352 w 2450468"/>
                <a:gd name="connsiteY1001" fmla="*/ 270475 h 377583"/>
                <a:gd name="connsiteX1002" fmla="*/ 1660017 w 2450468"/>
                <a:gd name="connsiteY1002" fmla="*/ 275523 h 377583"/>
                <a:gd name="connsiteX1003" fmla="*/ 1659636 w 2450468"/>
                <a:gd name="connsiteY1003" fmla="*/ 278857 h 377583"/>
                <a:gd name="connsiteX1004" fmla="*/ 1660589 w 2450468"/>
                <a:gd name="connsiteY1004" fmla="*/ 278190 h 377583"/>
                <a:gd name="connsiteX1005" fmla="*/ 1662398 w 2450468"/>
                <a:gd name="connsiteY1005" fmla="*/ 277047 h 377583"/>
                <a:gd name="connsiteX1006" fmla="*/ 1668494 w 2450468"/>
                <a:gd name="connsiteY1006" fmla="*/ 278000 h 377583"/>
                <a:gd name="connsiteX1007" fmla="*/ 1678019 w 2450468"/>
                <a:gd name="connsiteY1007" fmla="*/ 271618 h 377583"/>
                <a:gd name="connsiteX1008" fmla="*/ 1683449 w 2450468"/>
                <a:gd name="connsiteY1008" fmla="*/ 275142 h 377583"/>
                <a:gd name="connsiteX1009" fmla="*/ 1686496 w 2450468"/>
                <a:gd name="connsiteY1009" fmla="*/ 277142 h 377583"/>
                <a:gd name="connsiteX1010" fmla="*/ 1688116 w 2450468"/>
                <a:gd name="connsiteY1010" fmla="*/ 267713 h 377583"/>
                <a:gd name="connsiteX1011" fmla="*/ 1690116 w 2450468"/>
                <a:gd name="connsiteY1011" fmla="*/ 265331 h 377583"/>
                <a:gd name="connsiteX1012" fmla="*/ 1687925 w 2450468"/>
                <a:gd name="connsiteY1012" fmla="*/ 260283 h 377583"/>
                <a:gd name="connsiteX1013" fmla="*/ 529399 w 2450468"/>
                <a:gd name="connsiteY1013" fmla="*/ 259521 h 377583"/>
                <a:gd name="connsiteX1014" fmla="*/ 533400 w 2450468"/>
                <a:gd name="connsiteY1014" fmla="*/ 264093 h 377583"/>
                <a:gd name="connsiteX1015" fmla="*/ 533305 w 2450468"/>
                <a:gd name="connsiteY1015" fmla="*/ 264093 h 377583"/>
                <a:gd name="connsiteX1016" fmla="*/ 527971 w 2450468"/>
                <a:gd name="connsiteY1016" fmla="*/ 263426 h 377583"/>
                <a:gd name="connsiteX1017" fmla="*/ 531019 w 2450468"/>
                <a:gd name="connsiteY1017" fmla="*/ 271618 h 377583"/>
                <a:gd name="connsiteX1018" fmla="*/ 532924 w 2450468"/>
                <a:gd name="connsiteY1018" fmla="*/ 272665 h 377583"/>
                <a:gd name="connsiteX1019" fmla="*/ 534638 w 2450468"/>
                <a:gd name="connsiteY1019" fmla="*/ 274856 h 377583"/>
                <a:gd name="connsiteX1020" fmla="*/ 530066 w 2450468"/>
                <a:gd name="connsiteY1020" fmla="*/ 280190 h 377583"/>
                <a:gd name="connsiteX1021" fmla="*/ 529876 w 2450468"/>
                <a:gd name="connsiteY1021" fmla="*/ 283143 h 377583"/>
                <a:gd name="connsiteX1022" fmla="*/ 525685 w 2450468"/>
                <a:gd name="connsiteY1022" fmla="*/ 286762 h 377583"/>
                <a:gd name="connsiteX1023" fmla="*/ 522256 w 2450468"/>
                <a:gd name="connsiteY1023" fmla="*/ 289810 h 377583"/>
                <a:gd name="connsiteX1024" fmla="*/ 518350 w 2450468"/>
                <a:gd name="connsiteY1024" fmla="*/ 285715 h 377583"/>
                <a:gd name="connsiteX1025" fmla="*/ 516826 w 2450468"/>
                <a:gd name="connsiteY1025" fmla="*/ 281238 h 377583"/>
                <a:gd name="connsiteX1026" fmla="*/ 517017 w 2450468"/>
                <a:gd name="connsiteY1026" fmla="*/ 275999 h 377583"/>
                <a:gd name="connsiteX1027" fmla="*/ 517017 w 2450468"/>
                <a:gd name="connsiteY1027" fmla="*/ 275332 h 377583"/>
                <a:gd name="connsiteX1028" fmla="*/ 520255 w 2450468"/>
                <a:gd name="connsiteY1028" fmla="*/ 269427 h 377583"/>
                <a:gd name="connsiteX1029" fmla="*/ 522827 w 2450468"/>
                <a:gd name="connsiteY1029" fmla="*/ 266569 h 377583"/>
                <a:gd name="connsiteX1030" fmla="*/ 528447 w 2450468"/>
                <a:gd name="connsiteY1030" fmla="*/ 260188 h 377583"/>
                <a:gd name="connsiteX1031" fmla="*/ 461295 w 2450468"/>
                <a:gd name="connsiteY1031" fmla="*/ 259235 h 377583"/>
                <a:gd name="connsiteX1032" fmla="*/ 465581 w 2450468"/>
                <a:gd name="connsiteY1032" fmla="*/ 262378 h 377583"/>
                <a:gd name="connsiteX1033" fmla="*/ 463867 w 2450468"/>
                <a:gd name="connsiteY1033" fmla="*/ 266760 h 377583"/>
                <a:gd name="connsiteX1034" fmla="*/ 466343 w 2450468"/>
                <a:gd name="connsiteY1034" fmla="*/ 271046 h 377583"/>
                <a:gd name="connsiteX1035" fmla="*/ 465391 w 2450468"/>
                <a:gd name="connsiteY1035" fmla="*/ 270379 h 377583"/>
                <a:gd name="connsiteX1036" fmla="*/ 447293 w 2450468"/>
                <a:gd name="connsiteY1036" fmla="*/ 273713 h 377583"/>
                <a:gd name="connsiteX1037" fmla="*/ 446722 w 2450468"/>
                <a:gd name="connsiteY1037" fmla="*/ 273904 h 377583"/>
                <a:gd name="connsiteX1038" fmla="*/ 444341 w 2450468"/>
                <a:gd name="connsiteY1038" fmla="*/ 274951 h 377583"/>
                <a:gd name="connsiteX1039" fmla="*/ 443960 w 2450468"/>
                <a:gd name="connsiteY1039" fmla="*/ 266379 h 377583"/>
                <a:gd name="connsiteX1040" fmla="*/ 449389 w 2450468"/>
                <a:gd name="connsiteY1040" fmla="*/ 267903 h 377583"/>
                <a:gd name="connsiteX1041" fmla="*/ 457485 w 2450468"/>
                <a:gd name="connsiteY1041" fmla="*/ 260664 h 377583"/>
                <a:gd name="connsiteX1042" fmla="*/ 457580 w 2450468"/>
                <a:gd name="connsiteY1042" fmla="*/ 259711 h 377583"/>
                <a:gd name="connsiteX1043" fmla="*/ 461295 w 2450468"/>
                <a:gd name="connsiteY1043" fmla="*/ 259235 h 377583"/>
                <a:gd name="connsiteX1044" fmla="*/ 599123 w 2450468"/>
                <a:gd name="connsiteY1044" fmla="*/ 259044 h 377583"/>
                <a:gd name="connsiteX1045" fmla="*/ 607790 w 2450468"/>
                <a:gd name="connsiteY1045" fmla="*/ 263140 h 377583"/>
                <a:gd name="connsiteX1046" fmla="*/ 612172 w 2450468"/>
                <a:gd name="connsiteY1046" fmla="*/ 263807 h 377583"/>
                <a:gd name="connsiteX1047" fmla="*/ 616553 w 2450468"/>
                <a:gd name="connsiteY1047" fmla="*/ 264569 h 377583"/>
                <a:gd name="connsiteX1048" fmla="*/ 627221 w 2450468"/>
                <a:gd name="connsiteY1048" fmla="*/ 263426 h 377583"/>
                <a:gd name="connsiteX1049" fmla="*/ 631508 w 2450468"/>
                <a:gd name="connsiteY1049" fmla="*/ 264569 h 377583"/>
                <a:gd name="connsiteX1050" fmla="*/ 633222 w 2450468"/>
                <a:gd name="connsiteY1050" fmla="*/ 264283 h 377583"/>
                <a:gd name="connsiteX1051" fmla="*/ 635318 w 2450468"/>
                <a:gd name="connsiteY1051" fmla="*/ 265997 h 377583"/>
                <a:gd name="connsiteX1052" fmla="*/ 633032 w 2450468"/>
                <a:gd name="connsiteY1052" fmla="*/ 267998 h 377583"/>
                <a:gd name="connsiteX1053" fmla="*/ 625031 w 2450468"/>
                <a:gd name="connsiteY1053" fmla="*/ 272855 h 377583"/>
                <a:gd name="connsiteX1054" fmla="*/ 618173 w 2450468"/>
                <a:gd name="connsiteY1054" fmla="*/ 272093 h 377583"/>
                <a:gd name="connsiteX1055" fmla="*/ 617887 w 2450468"/>
                <a:gd name="connsiteY1055" fmla="*/ 266474 h 377583"/>
                <a:gd name="connsiteX1056" fmla="*/ 612458 w 2450468"/>
                <a:gd name="connsiteY1056" fmla="*/ 268283 h 377583"/>
                <a:gd name="connsiteX1057" fmla="*/ 607219 w 2450468"/>
                <a:gd name="connsiteY1057" fmla="*/ 268474 h 377583"/>
                <a:gd name="connsiteX1058" fmla="*/ 599123 w 2450468"/>
                <a:gd name="connsiteY1058" fmla="*/ 259044 h 377583"/>
                <a:gd name="connsiteX1059" fmla="*/ 2214753 w 2450468"/>
                <a:gd name="connsiteY1059" fmla="*/ 258854 h 377583"/>
                <a:gd name="connsiteX1060" fmla="*/ 2230945 w 2450468"/>
                <a:gd name="connsiteY1060" fmla="*/ 261331 h 377583"/>
                <a:gd name="connsiteX1061" fmla="*/ 2235518 w 2450468"/>
                <a:gd name="connsiteY1061" fmla="*/ 263045 h 377583"/>
                <a:gd name="connsiteX1062" fmla="*/ 2235803 w 2450468"/>
                <a:gd name="connsiteY1062" fmla="*/ 264855 h 377583"/>
                <a:gd name="connsiteX1063" fmla="*/ 2233041 w 2450468"/>
                <a:gd name="connsiteY1063" fmla="*/ 266284 h 377583"/>
                <a:gd name="connsiteX1064" fmla="*/ 2228755 w 2450468"/>
                <a:gd name="connsiteY1064" fmla="*/ 267236 h 377583"/>
                <a:gd name="connsiteX1065" fmla="*/ 2223516 w 2450468"/>
                <a:gd name="connsiteY1065" fmla="*/ 264760 h 377583"/>
                <a:gd name="connsiteX1066" fmla="*/ 2221611 w 2450468"/>
                <a:gd name="connsiteY1066" fmla="*/ 267903 h 377583"/>
                <a:gd name="connsiteX1067" fmla="*/ 2215324 w 2450468"/>
                <a:gd name="connsiteY1067" fmla="*/ 264569 h 377583"/>
                <a:gd name="connsiteX1068" fmla="*/ 2215134 w 2450468"/>
                <a:gd name="connsiteY1068" fmla="*/ 262950 h 377583"/>
                <a:gd name="connsiteX1069" fmla="*/ 2197989 w 2450468"/>
                <a:gd name="connsiteY1069" fmla="*/ 258854 h 377583"/>
                <a:gd name="connsiteX1070" fmla="*/ 2201132 w 2450468"/>
                <a:gd name="connsiteY1070" fmla="*/ 260093 h 377583"/>
                <a:gd name="connsiteX1071" fmla="*/ 2204751 w 2450468"/>
                <a:gd name="connsiteY1071" fmla="*/ 264855 h 377583"/>
                <a:gd name="connsiteX1072" fmla="*/ 2197989 w 2450468"/>
                <a:gd name="connsiteY1072" fmla="*/ 268475 h 377583"/>
                <a:gd name="connsiteX1073" fmla="*/ 2194560 w 2450468"/>
                <a:gd name="connsiteY1073" fmla="*/ 265236 h 377583"/>
                <a:gd name="connsiteX1074" fmla="*/ 2193798 w 2450468"/>
                <a:gd name="connsiteY1074" fmla="*/ 262855 h 377583"/>
                <a:gd name="connsiteX1075" fmla="*/ 2197989 w 2450468"/>
                <a:gd name="connsiteY1075" fmla="*/ 258854 h 377583"/>
                <a:gd name="connsiteX1076" fmla="*/ 747902 w 2450468"/>
                <a:gd name="connsiteY1076" fmla="*/ 258473 h 377583"/>
                <a:gd name="connsiteX1077" fmla="*/ 748474 w 2450468"/>
                <a:gd name="connsiteY1077" fmla="*/ 259997 h 377583"/>
                <a:gd name="connsiteX1078" fmla="*/ 749141 w 2450468"/>
                <a:gd name="connsiteY1078" fmla="*/ 261616 h 377583"/>
                <a:gd name="connsiteX1079" fmla="*/ 751808 w 2450468"/>
                <a:gd name="connsiteY1079" fmla="*/ 266188 h 377583"/>
                <a:gd name="connsiteX1080" fmla="*/ 757427 w 2450468"/>
                <a:gd name="connsiteY1080" fmla="*/ 269046 h 377583"/>
                <a:gd name="connsiteX1081" fmla="*/ 758666 w 2450468"/>
                <a:gd name="connsiteY1081" fmla="*/ 273903 h 377583"/>
                <a:gd name="connsiteX1082" fmla="*/ 759332 w 2450468"/>
                <a:gd name="connsiteY1082" fmla="*/ 273427 h 377583"/>
                <a:gd name="connsiteX1083" fmla="*/ 764762 w 2450468"/>
                <a:gd name="connsiteY1083" fmla="*/ 274094 h 377583"/>
                <a:gd name="connsiteX1084" fmla="*/ 767619 w 2450468"/>
                <a:gd name="connsiteY1084" fmla="*/ 275427 h 377583"/>
                <a:gd name="connsiteX1085" fmla="*/ 772667 w 2450468"/>
                <a:gd name="connsiteY1085" fmla="*/ 275713 h 377583"/>
                <a:gd name="connsiteX1086" fmla="*/ 786764 w 2450468"/>
                <a:gd name="connsiteY1086" fmla="*/ 281904 h 377583"/>
                <a:gd name="connsiteX1087" fmla="*/ 783335 w 2450468"/>
                <a:gd name="connsiteY1087" fmla="*/ 278761 h 377583"/>
                <a:gd name="connsiteX1088" fmla="*/ 782573 w 2450468"/>
                <a:gd name="connsiteY1088" fmla="*/ 278094 h 377583"/>
                <a:gd name="connsiteX1089" fmla="*/ 785336 w 2450468"/>
                <a:gd name="connsiteY1089" fmla="*/ 275523 h 377583"/>
                <a:gd name="connsiteX1090" fmla="*/ 789241 w 2450468"/>
                <a:gd name="connsiteY1090" fmla="*/ 277428 h 377583"/>
                <a:gd name="connsiteX1091" fmla="*/ 792670 w 2450468"/>
                <a:gd name="connsiteY1091" fmla="*/ 279523 h 377583"/>
                <a:gd name="connsiteX1092" fmla="*/ 795146 w 2450468"/>
                <a:gd name="connsiteY1092" fmla="*/ 279142 h 377583"/>
                <a:gd name="connsiteX1093" fmla="*/ 797528 w 2450468"/>
                <a:gd name="connsiteY1093" fmla="*/ 278761 h 377583"/>
                <a:gd name="connsiteX1094" fmla="*/ 794194 w 2450468"/>
                <a:gd name="connsiteY1094" fmla="*/ 275427 h 377583"/>
                <a:gd name="connsiteX1095" fmla="*/ 790670 w 2450468"/>
                <a:gd name="connsiteY1095" fmla="*/ 272856 h 377583"/>
                <a:gd name="connsiteX1096" fmla="*/ 790765 w 2450468"/>
                <a:gd name="connsiteY1096" fmla="*/ 268474 h 377583"/>
                <a:gd name="connsiteX1097" fmla="*/ 792098 w 2450468"/>
                <a:gd name="connsiteY1097" fmla="*/ 267522 h 377583"/>
                <a:gd name="connsiteX1098" fmla="*/ 794765 w 2450468"/>
                <a:gd name="connsiteY1098" fmla="*/ 266569 h 377583"/>
                <a:gd name="connsiteX1099" fmla="*/ 798671 w 2450468"/>
                <a:gd name="connsiteY1099" fmla="*/ 272284 h 377583"/>
                <a:gd name="connsiteX1100" fmla="*/ 807243 w 2450468"/>
                <a:gd name="connsiteY1100" fmla="*/ 267331 h 377583"/>
                <a:gd name="connsiteX1101" fmla="*/ 808577 w 2450468"/>
                <a:gd name="connsiteY1101" fmla="*/ 267998 h 377583"/>
                <a:gd name="connsiteX1102" fmla="*/ 812958 w 2450468"/>
                <a:gd name="connsiteY1102" fmla="*/ 270474 h 377583"/>
                <a:gd name="connsiteX1103" fmla="*/ 808958 w 2450468"/>
                <a:gd name="connsiteY1103" fmla="*/ 273046 h 377583"/>
                <a:gd name="connsiteX1104" fmla="*/ 808100 w 2450468"/>
                <a:gd name="connsiteY1104" fmla="*/ 275713 h 377583"/>
                <a:gd name="connsiteX1105" fmla="*/ 811244 w 2450468"/>
                <a:gd name="connsiteY1105" fmla="*/ 276761 h 377583"/>
                <a:gd name="connsiteX1106" fmla="*/ 815720 w 2450468"/>
                <a:gd name="connsiteY1106" fmla="*/ 275523 h 377583"/>
                <a:gd name="connsiteX1107" fmla="*/ 824769 w 2450468"/>
                <a:gd name="connsiteY1107" fmla="*/ 274284 h 377583"/>
                <a:gd name="connsiteX1108" fmla="*/ 832199 w 2450468"/>
                <a:gd name="connsiteY1108" fmla="*/ 276856 h 377583"/>
                <a:gd name="connsiteX1109" fmla="*/ 833913 w 2450468"/>
                <a:gd name="connsiteY1109" fmla="*/ 272570 h 377583"/>
                <a:gd name="connsiteX1110" fmla="*/ 841247 w 2450468"/>
                <a:gd name="connsiteY1110" fmla="*/ 271998 h 377583"/>
                <a:gd name="connsiteX1111" fmla="*/ 846677 w 2450468"/>
                <a:gd name="connsiteY1111" fmla="*/ 281523 h 377583"/>
                <a:gd name="connsiteX1112" fmla="*/ 846200 w 2450468"/>
                <a:gd name="connsiteY1112" fmla="*/ 282381 h 377583"/>
                <a:gd name="connsiteX1113" fmla="*/ 849248 w 2450468"/>
                <a:gd name="connsiteY1113" fmla="*/ 283714 h 377583"/>
                <a:gd name="connsiteX1114" fmla="*/ 856106 w 2450468"/>
                <a:gd name="connsiteY1114" fmla="*/ 284095 h 377583"/>
                <a:gd name="connsiteX1115" fmla="*/ 859535 w 2450468"/>
                <a:gd name="connsiteY1115" fmla="*/ 282000 h 377583"/>
                <a:gd name="connsiteX1116" fmla="*/ 861917 w 2450468"/>
                <a:gd name="connsiteY1116" fmla="*/ 280571 h 377583"/>
                <a:gd name="connsiteX1117" fmla="*/ 863250 w 2450468"/>
                <a:gd name="connsiteY1117" fmla="*/ 276856 h 377583"/>
                <a:gd name="connsiteX1118" fmla="*/ 864679 w 2450468"/>
                <a:gd name="connsiteY1118" fmla="*/ 269331 h 377583"/>
                <a:gd name="connsiteX1119" fmla="*/ 872489 w 2450468"/>
                <a:gd name="connsiteY1119" fmla="*/ 269712 h 377583"/>
                <a:gd name="connsiteX1120" fmla="*/ 875156 w 2450468"/>
                <a:gd name="connsiteY1120" fmla="*/ 269236 h 377583"/>
                <a:gd name="connsiteX1121" fmla="*/ 878014 w 2450468"/>
                <a:gd name="connsiteY1121" fmla="*/ 268284 h 377583"/>
                <a:gd name="connsiteX1122" fmla="*/ 879633 w 2450468"/>
                <a:gd name="connsiteY1122" fmla="*/ 269236 h 377583"/>
                <a:gd name="connsiteX1123" fmla="*/ 876299 w 2450468"/>
                <a:gd name="connsiteY1123" fmla="*/ 278190 h 377583"/>
                <a:gd name="connsiteX1124" fmla="*/ 877919 w 2450468"/>
                <a:gd name="connsiteY1124" fmla="*/ 277523 h 377583"/>
                <a:gd name="connsiteX1125" fmla="*/ 889730 w 2450468"/>
                <a:gd name="connsiteY1125" fmla="*/ 273046 h 377583"/>
                <a:gd name="connsiteX1126" fmla="*/ 891920 w 2450468"/>
                <a:gd name="connsiteY1126" fmla="*/ 272665 h 377583"/>
                <a:gd name="connsiteX1127" fmla="*/ 895635 w 2450468"/>
                <a:gd name="connsiteY1127" fmla="*/ 270951 h 377583"/>
                <a:gd name="connsiteX1128" fmla="*/ 891444 w 2450468"/>
                <a:gd name="connsiteY1128" fmla="*/ 270284 h 377583"/>
                <a:gd name="connsiteX1129" fmla="*/ 891063 w 2450468"/>
                <a:gd name="connsiteY1129" fmla="*/ 270189 h 377583"/>
                <a:gd name="connsiteX1130" fmla="*/ 893825 w 2450468"/>
                <a:gd name="connsiteY1130" fmla="*/ 266188 h 377583"/>
                <a:gd name="connsiteX1131" fmla="*/ 894397 w 2450468"/>
                <a:gd name="connsiteY1131" fmla="*/ 266664 h 377583"/>
                <a:gd name="connsiteX1132" fmla="*/ 897254 w 2450468"/>
                <a:gd name="connsiteY1132" fmla="*/ 268665 h 377583"/>
                <a:gd name="connsiteX1133" fmla="*/ 903160 w 2450468"/>
                <a:gd name="connsiteY1133" fmla="*/ 268855 h 377583"/>
                <a:gd name="connsiteX1134" fmla="*/ 909732 w 2450468"/>
                <a:gd name="connsiteY1134" fmla="*/ 272189 h 377583"/>
                <a:gd name="connsiteX1135" fmla="*/ 913066 w 2450468"/>
                <a:gd name="connsiteY1135" fmla="*/ 272570 h 377583"/>
                <a:gd name="connsiteX1136" fmla="*/ 918781 w 2450468"/>
                <a:gd name="connsiteY1136" fmla="*/ 275904 h 377583"/>
                <a:gd name="connsiteX1137" fmla="*/ 912399 w 2450468"/>
                <a:gd name="connsiteY1137" fmla="*/ 280952 h 377583"/>
                <a:gd name="connsiteX1138" fmla="*/ 907351 w 2450468"/>
                <a:gd name="connsiteY1138" fmla="*/ 281142 h 377583"/>
                <a:gd name="connsiteX1139" fmla="*/ 906398 w 2450468"/>
                <a:gd name="connsiteY1139" fmla="*/ 281523 h 377583"/>
                <a:gd name="connsiteX1140" fmla="*/ 918971 w 2450468"/>
                <a:gd name="connsiteY1140" fmla="*/ 285333 h 377583"/>
                <a:gd name="connsiteX1141" fmla="*/ 925258 w 2450468"/>
                <a:gd name="connsiteY1141" fmla="*/ 285048 h 377583"/>
                <a:gd name="connsiteX1142" fmla="*/ 930497 w 2450468"/>
                <a:gd name="connsiteY1142" fmla="*/ 282857 h 377583"/>
                <a:gd name="connsiteX1143" fmla="*/ 928592 w 2450468"/>
                <a:gd name="connsiteY1143" fmla="*/ 278856 h 377583"/>
                <a:gd name="connsiteX1144" fmla="*/ 926115 w 2450468"/>
                <a:gd name="connsiteY1144" fmla="*/ 278761 h 377583"/>
                <a:gd name="connsiteX1145" fmla="*/ 924115 w 2450468"/>
                <a:gd name="connsiteY1145" fmla="*/ 276761 h 377583"/>
                <a:gd name="connsiteX1146" fmla="*/ 925925 w 2450468"/>
                <a:gd name="connsiteY1146" fmla="*/ 274761 h 377583"/>
                <a:gd name="connsiteX1147" fmla="*/ 929258 w 2450468"/>
                <a:gd name="connsiteY1147" fmla="*/ 274570 h 377583"/>
                <a:gd name="connsiteX1148" fmla="*/ 937164 w 2450468"/>
                <a:gd name="connsiteY1148" fmla="*/ 278952 h 377583"/>
                <a:gd name="connsiteX1149" fmla="*/ 941927 w 2450468"/>
                <a:gd name="connsiteY1149" fmla="*/ 284952 h 377583"/>
                <a:gd name="connsiteX1150" fmla="*/ 942403 w 2450468"/>
                <a:gd name="connsiteY1150" fmla="*/ 283809 h 377583"/>
                <a:gd name="connsiteX1151" fmla="*/ 951928 w 2450468"/>
                <a:gd name="connsiteY1151" fmla="*/ 280952 h 377583"/>
                <a:gd name="connsiteX1152" fmla="*/ 954214 w 2450468"/>
                <a:gd name="connsiteY1152" fmla="*/ 281619 h 377583"/>
                <a:gd name="connsiteX1153" fmla="*/ 960500 w 2450468"/>
                <a:gd name="connsiteY1153" fmla="*/ 278190 h 377583"/>
                <a:gd name="connsiteX1154" fmla="*/ 967168 w 2450468"/>
                <a:gd name="connsiteY1154" fmla="*/ 279904 h 377583"/>
                <a:gd name="connsiteX1155" fmla="*/ 972883 w 2450468"/>
                <a:gd name="connsiteY1155" fmla="*/ 278285 h 377583"/>
                <a:gd name="connsiteX1156" fmla="*/ 973740 w 2450468"/>
                <a:gd name="connsiteY1156" fmla="*/ 281238 h 377583"/>
                <a:gd name="connsiteX1157" fmla="*/ 982884 w 2450468"/>
                <a:gd name="connsiteY1157" fmla="*/ 282762 h 377583"/>
                <a:gd name="connsiteX1158" fmla="*/ 989266 w 2450468"/>
                <a:gd name="connsiteY1158" fmla="*/ 291144 h 377583"/>
                <a:gd name="connsiteX1159" fmla="*/ 993552 w 2450468"/>
                <a:gd name="connsiteY1159" fmla="*/ 288667 h 377583"/>
                <a:gd name="connsiteX1160" fmla="*/ 996410 w 2450468"/>
                <a:gd name="connsiteY1160" fmla="*/ 282857 h 377583"/>
                <a:gd name="connsiteX1161" fmla="*/ 1003839 w 2450468"/>
                <a:gd name="connsiteY1161" fmla="*/ 282857 h 377583"/>
                <a:gd name="connsiteX1162" fmla="*/ 1007459 w 2450468"/>
                <a:gd name="connsiteY1162" fmla="*/ 283428 h 377583"/>
                <a:gd name="connsiteX1163" fmla="*/ 1014888 w 2450468"/>
                <a:gd name="connsiteY1163" fmla="*/ 283143 h 377583"/>
                <a:gd name="connsiteX1164" fmla="*/ 1024889 w 2450468"/>
                <a:gd name="connsiteY1164" fmla="*/ 279142 h 377583"/>
                <a:gd name="connsiteX1165" fmla="*/ 1028890 w 2450468"/>
                <a:gd name="connsiteY1165" fmla="*/ 281428 h 377583"/>
                <a:gd name="connsiteX1166" fmla="*/ 1036319 w 2450468"/>
                <a:gd name="connsiteY1166" fmla="*/ 281142 h 377583"/>
                <a:gd name="connsiteX1167" fmla="*/ 1052321 w 2450468"/>
                <a:gd name="connsiteY1167" fmla="*/ 274665 h 377583"/>
                <a:gd name="connsiteX1168" fmla="*/ 1055465 w 2450468"/>
                <a:gd name="connsiteY1168" fmla="*/ 275618 h 377583"/>
                <a:gd name="connsiteX1169" fmla="*/ 1054798 w 2450468"/>
                <a:gd name="connsiteY1169" fmla="*/ 278285 h 377583"/>
                <a:gd name="connsiteX1170" fmla="*/ 1042892 w 2450468"/>
                <a:gd name="connsiteY1170" fmla="*/ 282857 h 377583"/>
                <a:gd name="connsiteX1171" fmla="*/ 1041558 w 2450468"/>
                <a:gd name="connsiteY1171" fmla="*/ 283333 h 377583"/>
                <a:gd name="connsiteX1172" fmla="*/ 1039558 w 2450468"/>
                <a:gd name="connsiteY1172" fmla="*/ 284667 h 377583"/>
                <a:gd name="connsiteX1173" fmla="*/ 1042796 w 2450468"/>
                <a:gd name="connsiteY1173" fmla="*/ 291810 h 377583"/>
                <a:gd name="connsiteX1174" fmla="*/ 1027842 w 2450468"/>
                <a:gd name="connsiteY1174" fmla="*/ 297144 h 377583"/>
                <a:gd name="connsiteX1175" fmla="*/ 1027842 w 2450468"/>
                <a:gd name="connsiteY1175" fmla="*/ 298478 h 377583"/>
                <a:gd name="connsiteX1176" fmla="*/ 1022413 w 2450468"/>
                <a:gd name="connsiteY1176" fmla="*/ 302859 h 377583"/>
                <a:gd name="connsiteX1177" fmla="*/ 1021746 w 2450468"/>
                <a:gd name="connsiteY1177" fmla="*/ 304193 h 377583"/>
                <a:gd name="connsiteX1178" fmla="*/ 1027080 w 2450468"/>
                <a:gd name="connsiteY1178" fmla="*/ 314099 h 377583"/>
                <a:gd name="connsiteX1179" fmla="*/ 1033462 w 2450468"/>
                <a:gd name="connsiteY1179" fmla="*/ 312575 h 377583"/>
                <a:gd name="connsiteX1180" fmla="*/ 1038891 w 2450468"/>
                <a:gd name="connsiteY1180" fmla="*/ 320671 h 377583"/>
                <a:gd name="connsiteX1181" fmla="*/ 1038891 w 2450468"/>
                <a:gd name="connsiteY1181" fmla="*/ 320766 h 377583"/>
                <a:gd name="connsiteX1182" fmla="*/ 1036224 w 2450468"/>
                <a:gd name="connsiteY1182" fmla="*/ 314289 h 377583"/>
                <a:gd name="connsiteX1183" fmla="*/ 1031271 w 2450468"/>
                <a:gd name="connsiteY1183" fmla="*/ 318290 h 377583"/>
                <a:gd name="connsiteX1184" fmla="*/ 1027556 w 2450468"/>
                <a:gd name="connsiteY1184" fmla="*/ 317147 h 377583"/>
                <a:gd name="connsiteX1185" fmla="*/ 1023746 w 2450468"/>
                <a:gd name="connsiteY1185" fmla="*/ 314480 h 377583"/>
                <a:gd name="connsiteX1186" fmla="*/ 1022222 w 2450468"/>
                <a:gd name="connsiteY1186" fmla="*/ 317909 h 377583"/>
                <a:gd name="connsiteX1187" fmla="*/ 1021841 w 2450468"/>
                <a:gd name="connsiteY1187" fmla="*/ 318861 h 377583"/>
                <a:gd name="connsiteX1188" fmla="*/ 1020032 w 2450468"/>
                <a:gd name="connsiteY1188" fmla="*/ 319433 h 377583"/>
                <a:gd name="connsiteX1189" fmla="*/ 1019555 w 2450468"/>
                <a:gd name="connsiteY1189" fmla="*/ 317814 h 377583"/>
                <a:gd name="connsiteX1190" fmla="*/ 1011364 w 2450468"/>
                <a:gd name="connsiteY1190" fmla="*/ 319623 h 377583"/>
                <a:gd name="connsiteX1191" fmla="*/ 1009840 w 2450468"/>
                <a:gd name="connsiteY1191" fmla="*/ 318004 h 377583"/>
                <a:gd name="connsiteX1192" fmla="*/ 1003553 w 2450468"/>
                <a:gd name="connsiteY1192" fmla="*/ 317814 h 377583"/>
                <a:gd name="connsiteX1193" fmla="*/ 999172 w 2450468"/>
                <a:gd name="connsiteY1193" fmla="*/ 316766 h 377583"/>
                <a:gd name="connsiteX1194" fmla="*/ 999077 w 2450468"/>
                <a:gd name="connsiteY1194" fmla="*/ 315813 h 377583"/>
                <a:gd name="connsiteX1195" fmla="*/ 999934 w 2450468"/>
                <a:gd name="connsiteY1195" fmla="*/ 310670 h 377583"/>
                <a:gd name="connsiteX1196" fmla="*/ 999172 w 2450468"/>
                <a:gd name="connsiteY1196" fmla="*/ 308860 h 377583"/>
                <a:gd name="connsiteX1197" fmla="*/ 998315 w 2450468"/>
                <a:gd name="connsiteY1197" fmla="*/ 306765 h 377583"/>
                <a:gd name="connsiteX1198" fmla="*/ 1003363 w 2450468"/>
                <a:gd name="connsiteY1198" fmla="*/ 305907 h 377583"/>
                <a:gd name="connsiteX1199" fmla="*/ 1003934 w 2450468"/>
                <a:gd name="connsiteY1199" fmla="*/ 305717 h 377583"/>
                <a:gd name="connsiteX1200" fmla="*/ 1009078 w 2450468"/>
                <a:gd name="connsiteY1200" fmla="*/ 304002 h 377583"/>
                <a:gd name="connsiteX1201" fmla="*/ 1014126 w 2450468"/>
                <a:gd name="connsiteY1201" fmla="*/ 301621 h 377583"/>
                <a:gd name="connsiteX1202" fmla="*/ 995743 w 2450468"/>
                <a:gd name="connsiteY1202" fmla="*/ 298573 h 377583"/>
                <a:gd name="connsiteX1203" fmla="*/ 992028 w 2450468"/>
                <a:gd name="connsiteY1203" fmla="*/ 299621 h 377583"/>
                <a:gd name="connsiteX1204" fmla="*/ 989742 w 2450468"/>
                <a:gd name="connsiteY1204" fmla="*/ 305431 h 377583"/>
                <a:gd name="connsiteX1205" fmla="*/ 996219 w 2450468"/>
                <a:gd name="connsiteY1205" fmla="*/ 311432 h 377583"/>
                <a:gd name="connsiteX1206" fmla="*/ 995362 w 2450468"/>
                <a:gd name="connsiteY1206" fmla="*/ 314099 h 377583"/>
                <a:gd name="connsiteX1207" fmla="*/ 986789 w 2450468"/>
                <a:gd name="connsiteY1207" fmla="*/ 317242 h 377583"/>
                <a:gd name="connsiteX1208" fmla="*/ 976883 w 2450468"/>
                <a:gd name="connsiteY1208" fmla="*/ 309717 h 377583"/>
                <a:gd name="connsiteX1209" fmla="*/ 973073 w 2450468"/>
                <a:gd name="connsiteY1209" fmla="*/ 309813 h 377583"/>
                <a:gd name="connsiteX1210" fmla="*/ 969263 w 2450468"/>
                <a:gd name="connsiteY1210" fmla="*/ 309908 h 377583"/>
                <a:gd name="connsiteX1211" fmla="*/ 959834 w 2450468"/>
                <a:gd name="connsiteY1211" fmla="*/ 303907 h 377583"/>
                <a:gd name="connsiteX1212" fmla="*/ 959906 w 2450468"/>
                <a:gd name="connsiteY1212" fmla="*/ 297430 h 377583"/>
                <a:gd name="connsiteX1213" fmla="*/ 961358 w 2450468"/>
                <a:gd name="connsiteY1213" fmla="*/ 297430 h 377583"/>
                <a:gd name="connsiteX1214" fmla="*/ 967835 w 2450468"/>
                <a:gd name="connsiteY1214" fmla="*/ 291525 h 377583"/>
                <a:gd name="connsiteX1215" fmla="*/ 968692 w 2450468"/>
                <a:gd name="connsiteY1215" fmla="*/ 290477 h 377583"/>
                <a:gd name="connsiteX1216" fmla="*/ 965168 w 2450468"/>
                <a:gd name="connsiteY1216" fmla="*/ 286667 h 377583"/>
                <a:gd name="connsiteX1217" fmla="*/ 960755 w 2450468"/>
                <a:gd name="connsiteY1217" fmla="*/ 289942 h 377583"/>
                <a:gd name="connsiteX1218" fmla="*/ 961453 w 2450468"/>
                <a:gd name="connsiteY1218" fmla="*/ 285333 h 377583"/>
                <a:gd name="connsiteX1219" fmla="*/ 961548 w 2450468"/>
                <a:gd name="connsiteY1219" fmla="*/ 284857 h 377583"/>
                <a:gd name="connsiteX1220" fmla="*/ 961453 w 2450468"/>
                <a:gd name="connsiteY1220" fmla="*/ 282857 h 377583"/>
                <a:gd name="connsiteX1221" fmla="*/ 952595 w 2450468"/>
                <a:gd name="connsiteY1221" fmla="*/ 289905 h 377583"/>
                <a:gd name="connsiteX1222" fmla="*/ 955970 w 2450468"/>
                <a:gd name="connsiteY1222" fmla="*/ 293885 h 377583"/>
                <a:gd name="connsiteX1223" fmla="*/ 954119 w 2450468"/>
                <a:gd name="connsiteY1223" fmla="*/ 295430 h 377583"/>
                <a:gd name="connsiteX1224" fmla="*/ 944879 w 2450468"/>
                <a:gd name="connsiteY1224" fmla="*/ 300573 h 377583"/>
                <a:gd name="connsiteX1225" fmla="*/ 943641 w 2450468"/>
                <a:gd name="connsiteY1225" fmla="*/ 297621 h 377583"/>
                <a:gd name="connsiteX1226" fmla="*/ 944403 w 2450468"/>
                <a:gd name="connsiteY1226" fmla="*/ 297525 h 377583"/>
                <a:gd name="connsiteX1227" fmla="*/ 946213 w 2450468"/>
                <a:gd name="connsiteY1227" fmla="*/ 293525 h 377583"/>
                <a:gd name="connsiteX1228" fmla="*/ 943546 w 2450468"/>
                <a:gd name="connsiteY1228" fmla="*/ 291620 h 377583"/>
                <a:gd name="connsiteX1229" fmla="*/ 932783 w 2450468"/>
                <a:gd name="connsiteY1229" fmla="*/ 292287 h 377583"/>
                <a:gd name="connsiteX1230" fmla="*/ 923162 w 2450468"/>
                <a:gd name="connsiteY1230" fmla="*/ 290286 h 377583"/>
                <a:gd name="connsiteX1231" fmla="*/ 915066 w 2450468"/>
                <a:gd name="connsiteY1231" fmla="*/ 290953 h 377583"/>
                <a:gd name="connsiteX1232" fmla="*/ 908875 w 2450468"/>
                <a:gd name="connsiteY1232" fmla="*/ 288191 h 377583"/>
                <a:gd name="connsiteX1233" fmla="*/ 905732 w 2450468"/>
                <a:gd name="connsiteY1233" fmla="*/ 286857 h 377583"/>
                <a:gd name="connsiteX1234" fmla="*/ 902493 w 2450468"/>
                <a:gd name="connsiteY1234" fmla="*/ 290858 h 377583"/>
                <a:gd name="connsiteX1235" fmla="*/ 904208 w 2450468"/>
                <a:gd name="connsiteY1235" fmla="*/ 292763 h 377583"/>
                <a:gd name="connsiteX1236" fmla="*/ 900017 w 2450468"/>
                <a:gd name="connsiteY1236" fmla="*/ 296192 h 377583"/>
                <a:gd name="connsiteX1237" fmla="*/ 898207 w 2450468"/>
                <a:gd name="connsiteY1237" fmla="*/ 299526 h 377583"/>
                <a:gd name="connsiteX1238" fmla="*/ 890682 w 2450468"/>
                <a:gd name="connsiteY1238" fmla="*/ 298383 h 377583"/>
                <a:gd name="connsiteX1239" fmla="*/ 882872 w 2450468"/>
                <a:gd name="connsiteY1239" fmla="*/ 302097 h 377583"/>
                <a:gd name="connsiteX1240" fmla="*/ 883824 w 2450468"/>
                <a:gd name="connsiteY1240" fmla="*/ 297621 h 377583"/>
                <a:gd name="connsiteX1241" fmla="*/ 882300 w 2450468"/>
                <a:gd name="connsiteY1241" fmla="*/ 285810 h 377583"/>
                <a:gd name="connsiteX1242" fmla="*/ 882872 w 2450468"/>
                <a:gd name="connsiteY1242" fmla="*/ 293430 h 377583"/>
                <a:gd name="connsiteX1243" fmla="*/ 882967 w 2450468"/>
                <a:gd name="connsiteY1243" fmla="*/ 294668 h 377583"/>
                <a:gd name="connsiteX1244" fmla="*/ 878681 w 2450468"/>
                <a:gd name="connsiteY1244" fmla="*/ 294954 h 377583"/>
                <a:gd name="connsiteX1245" fmla="*/ 874585 w 2450468"/>
                <a:gd name="connsiteY1245" fmla="*/ 288286 h 377583"/>
                <a:gd name="connsiteX1246" fmla="*/ 872108 w 2450468"/>
                <a:gd name="connsiteY1246" fmla="*/ 288381 h 377583"/>
                <a:gd name="connsiteX1247" fmla="*/ 864488 w 2450468"/>
                <a:gd name="connsiteY1247" fmla="*/ 287048 h 377583"/>
                <a:gd name="connsiteX1248" fmla="*/ 861250 w 2450468"/>
                <a:gd name="connsiteY1248" fmla="*/ 287143 h 377583"/>
                <a:gd name="connsiteX1249" fmla="*/ 860678 w 2450468"/>
                <a:gd name="connsiteY1249" fmla="*/ 291048 h 377583"/>
                <a:gd name="connsiteX1250" fmla="*/ 859821 w 2450468"/>
                <a:gd name="connsiteY1250" fmla="*/ 288477 h 377583"/>
                <a:gd name="connsiteX1251" fmla="*/ 855059 w 2450468"/>
                <a:gd name="connsiteY1251" fmla="*/ 287715 h 377583"/>
                <a:gd name="connsiteX1252" fmla="*/ 850582 w 2450468"/>
                <a:gd name="connsiteY1252" fmla="*/ 289810 h 377583"/>
                <a:gd name="connsiteX1253" fmla="*/ 852773 w 2450468"/>
                <a:gd name="connsiteY1253" fmla="*/ 295239 h 377583"/>
                <a:gd name="connsiteX1254" fmla="*/ 852201 w 2450468"/>
                <a:gd name="connsiteY1254" fmla="*/ 296859 h 377583"/>
                <a:gd name="connsiteX1255" fmla="*/ 871156 w 2450468"/>
                <a:gd name="connsiteY1255" fmla="*/ 292287 h 377583"/>
                <a:gd name="connsiteX1256" fmla="*/ 870680 w 2450468"/>
                <a:gd name="connsiteY1256" fmla="*/ 297811 h 377583"/>
                <a:gd name="connsiteX1257" fmla="*/ 870108 w 2450468"/>
                <a:gd name="connsiteY1257" fmla="*/ 300002 h 377583"/>
                <a:gd name="connsiteX1258" fmla="*/ 868013 w 2450468"/>
                <a:gd name="connsiteY1258" fmla="*/ 308193 h 377583"/>
                <a:gd name="connsiteX1259" fmla="*/ 864965 w 2450468"/>
                <a:gd name="connsiteY1259" fmla="*/ 308193 h 377583"/>
                <a:gd name="connsiteX1260" fmla="*/ 861059 w 2450468"/>
                <a:gd name="connsiteY1260" fmla="*/ 308193 h 377583"/>
                <a:gd name="connsiteX1261" fmla="*/ 862679 w 2450468"/>
                <a:gd name="connsiteY1261" fmla="*/ 304098 h 377583"/>
                <a:gd name="connsiteX1262" fmla="*/ 862012 w 2450468"/>
                <a:gd name="connsiteY1262" fmla="*/ 304098 h 377583"/>
                <a:gd name="connsiteX1263" fmla="*/ 849915 w 2450468"/>
                <a:gd name="connsiteY1263" fmla="*/ 301621 h 377583"/>
                <a:gd name="connsiteX1264" fmla="*/ 844772 w 2450468"/>
                <a:gd name="connsiteY1264" fmla="*/ 300383 h 377583"/>
                <a:gd name="connsiteX1265" fmla="*/ 838771 w 2450468"/>
                <a:gd name="connsiteY1265" fmla="*/ 304574 h 377583"/>
                <a:gd name="connsiteX1266" fmla="*/ 826103 w 2450468"/>
                <a:gd name="connsiteY1266" fmla="*/ 299145 h 377583"/>
                <a:gd name="connsiteX1267" fmla="*/ 830008 w 2450468"/>
                <a:gd name="connsiteY1267" fmla="*/ 302288 h 377583"/>
                <a:gd name="connsiteX1268" fmla="*/ 828198 w 2450468"/>
                <a:gd name="connsiteY1268" fmla="*/ 305050 h 377583"/>
                <a:gd name="connsiteX1269" fmla="*/ 825912 w 2450468"/>
                <a:gd name="connsiteY1269" fmla="*/ 304574 h 377583"/>
                <a:gd name="connsiteX1270" fmla="*/ 816578 w 2450468"/>
                <a:gd name="connsiteY1270" fmla="*/ 301716 h 377583"/>
                <a:gd name="connsiteX1271" fmla="*/ 815435 w 2450468"/>
                <a:gd name="connsiteY1271" fmla="*/ 301716 h 377583"/>
                <a:gd name="connsiteX1272" fmla="*/ 807053 w 2450468"/>
                <a:gd name="connsiteY1272" fmla="*/ 298573 h 377583"/>
                <a:gd name="connsiteX1273" fmla="*/ 808005 w 2450468"/>
                <a:gd name="connsiteY1273" fmla="*/ 295620 h 377583"/>
                <a:gd name="connsiteX1274" fmla="*/ 808672 w 2450468"/>
                <a:gd name="connsiteY1274" fmla="*/ 293525 h 377583"/>
                <a:gd name="connsiteX1275" fmla="*/ 808481 w 2450468"/>
                <a:gd name="connsiteY1275" fmla="*/ 290763 h 377583"/>
                <a:gd name="connsiteX1276" fmla="*/ 806481 w 2450468"/>
                <a:gd name="connsiteY1276" fmla="*/ 291144 h 377583"/>
                <a:gd name="connsiteX1277" fmla="*/ 804576 w 2450468"/>
                <a:gd name="connsiteY1277" fmla="*/ 291525 h 377583"/>
                <a:gd name="connsiteX1278" fmla="*/ 800671 w 2450468"/>
                <a:gd name="connsiteY1278" fmla="*/ 293906 h 377583"/>
                <a:gd name="connsiteX1279" fmla="*/ 797909 w 2450468"/>
                <a:gd name="connsiteY1279" fmla="*/ 296859 h 377583"/>
                <a:gd name="connsiteX1280" fmla="*/ 787622 w 2450468"/>
                <a:gd name="connsiteY1280" fmla="*/ 293239 h 377583"/>
                <a:gd name="connsiteX1281" fmla="*/ 786193 w 2450468"/>
                <a:gd name="connsiteY1281" fmla="*/ 297621 h 377583"/>
                <a:gd name="connsiteX1282" fmla="*/ 785050 w 2450468"/>
                <a:gd name="connsiteY1282" fmla="*/ 295811 h 377583"/>
                <a:gd name="connsiteX1283" fmla="*/ 780287 w 2450468"/>
                <a:gd name="connsiteY1283" fmla="*/ 293525 h 377583"/>
                <a:gd name="connsiteX1284" fmla="*/ 779621 w 2450468"/>
                <a:gd name="connsiteY1284" fmla="*/ 295335 h 377583"/>
                <a:gd name="connsiteX1285" fmla="*/ 778859 w 2450468"/>
                <a:gd name="connsiteY1285" fmla="*/ 297144 h 377583"/>
                <a:gd name="connsiteX1286" fmla="*/ 779049 w 2450468"/>
                <a:gd name="connsiteY1286" fmla="*/ 301716 h 377583"/>
                <a:gd name="connsiteX1287" fmla="*/ 780573 w 2450468"/>
                <a:gd name="connsiteY1287" fmla="*/ 307431 h 377583"/>
                <a:gd name="connsiteX1288" fmla="*/ 779240 w 2450468"/>
                <a:gd name="connsiteY1288" fmla="*/ 309336 h 377583"/>
                <a:gd name="connsiteX1289" fmla="*/ 776001 w 2450468"/>
                <a:gd name="connsiteY1289" fmla="*/ 310194 h 377583"/>
                <a:gd name="connsiteX1290" fmla="*/ 776477 w 2450468"/>
                <a:gd name="connsiteY1290" fmla="*/ 307527 h 377583"/>
                <a:gd name="connsiteX1291" fmla="*/ 776858 w 2450468"/>
                <a:gd name="connsiteY1291" fmla="*/ 305622 h 377583"/>
                <a:gd name="connsiteX1292" fmla="*/ 772667 w 2450468"/>
                <a:gd name="connsiteY1292" fmla="*/ 302478 h 377583"/>
                <a:gd name="connsiteX1293" fmla="*/ 772572 w 2450468"/>
                <a:gd name="connsiteY1293" fmla="*/ 300764 h 377583"/>
                <a:gd name="connsiteX1294" fmla="*/ 766286 w 2450468"/>
                <a:gd name="connsiteY1294" fmla="*/ 295620 h 377583"/>
                <a:gd name="connsiteX1295" fmla="*/ 762095 w 2450468"/>
                <a:gd name="connsiteY1295" fmla="*/ 297621 h 377583"/>
                <a:gd name="connsiteX1296" fmla="*/ 757332 w 2450468"/>
                <a:gd name="connsiteY1296" fmla="*/ 299907 h 377583"/>
                <a:gd name="connsiteX1297" fmla="*/ 748950 w 2450468"/>
                <a:gd name="connsiteY1297" fmla="*/ 300002 h 377583"/>
                <a:gd name="connsiteX1298" fmla="*/ 748664 w 2450468"/>
                <a:gd name="connsiteY1298" fmla="*/ 301240 h 377583"/>
                <a:gd name="connsiteX1299" fmla="*/ 748379 w 2450468"/>
                <a:gd name="connsiteY1299" fmla="*/ 302193 h 377583"/>
                <a:gd name="connsiteX1300" fmla="*/ 743616 w 2450468"/>
                <a:gd name="connsiteY1300" fmla="*/ 300859 h 377583"/>
                <a:gd name="connsiteX1301" fmla="*/ 739044 w 2450468"/>
                <a:gd name="connsiteY1301" fmla="*/ 293239 h 377583"/>
                <a:gd name="connsiteX1302" fmla="*/ 740473 w 2450468"/>
                <a:gd name="connsiteY1302" fmla="*/ 292763 h 377583"/>
                <a:gd name="connsiteX1303" fmla="*/ 746855 w 2450468"/>
                <a:gd name="connsiteY1303" fmla="*/ 285619 h 377583"/>
                <a:gd name="connsiteX1304" fmla="*/ 747045 w 2450468"/>
                <a:gd name="connsiteY1304" fmla="*/ 284381 h 377583"/>
                <a:gd name="connsiteX1305" fmla="*/ 749712 w 2450468"/>
                <a:gd name="connsiteY1305" fmla="*/ 282095 h 377583"/>
                <a:gd name="connsiteX1306" fmla="*/ 751617 w 2450468"/>
                <a:gd name="connsiteY1306" fmla="*/ 288572 h 377583"/>
                <a:gd name="connsiteX1307" fmla="*/ 755618 w 2450468"/>
                <a:gd name="connsiteY1307" fmla="*/ 286762 h 377583"/>
                <a:gd name="connsiteX1308" fmla="*/ 759618 w 2450468"/>
                <a:gd name="connsiteY1308" fmla="*/ 284952 h 377583"/>
                <a:gd name="connsiteX1309" fmla="*/ 761047 w 2450468"/>
                <a:gd name="connsiteY1309" fmla="*/ 276856 h 377583"/>
                <a:gd name="connsiteX1310" fmla="*/ 758666 w 2450468"/>
                <a:gd name="connsiteY1310" fmla="*/ 277047 h 377583"/>
                <a:gd name="connsiteX1311" fmla="*/ 756380 w 2450468"/>
                <a:gd name="connsiteY1311" fmla="*/ 277237 h 377583"/>
                <a:gd name="connsiteX1312" fmla="*/ 749712 w 2450468"/>
                <a:gd name="connsiteY1312" fmla="*/ 279333 h 377583"/>
                <a:gd name="connsiteX1313" fmla="*/ 744378 w 2450468"/>
                <a:gd name="connsiteY1313" fmla="*/ 280571 h 377583"/>
                <a:gd name="connsiteX1314" fmla="*/ 738377 w 2450468"/>
                <a:gd name="connsiteY1314" fmla="*/ 286286 h 377583"/>
                <a:gd name="connsiteX1315" fmla="*/ 729424 w 2450468"/>
                <a:gd name="connsiteY1315" fmla="*/ 290763 h 377583"/>
                <a:gd name="connsiteX1316" fmla="*/ 723614 w 2450468"/>
                <a:gd name="connsiteY1316" fmla="*/ 291906 h 377583"/>
                <a:gd name="connsiteX1317" fmla="*/ 721423 w 2450468"/>
                <a:gd name="connsiteY1317" fmla="*/ 291810 h 377583"/>
                <a:gd name="connsiteX1318" fmla="*/ 720280 w 2450468"/>
                <a:gd name="connsiteY1318" fmla="*/ 291810 h 377583"/>
                <a:gd name="connsiteX1319" fmla="*/ 717422 w 2450468"/>
                <a:gd name="connsiteY1319" fmla="*/ 296954 h 377583"/>
                <a:gd name="connsiteX1320" fmla="*/ 714851 w 2450468"/>
                <a:gd name="connsiteY1320" fmla="*/ 299526 h 377583"/>
                <a:gd name="connsiteX1321" fmla="*/ 705135 w 2450468"/>
                <a:gd name="connsiteY1321" fmla="*/ 296478 h 377583"/>
                <a:gd name="connsiteX1322" fmla="*/ 690943 w 2450468"/>
                <a:gd name="connsiteY1322" fmla="*/ 295239 h 377583"/>
                <a:gd name="connsiteX1323" fmla="*/ 693610 w 2450468"/>
                <a:gd name="connsiteY1323" fmla="*/ 293144 h 377583"/>
                <a:gd name="connsiteX1324" fmla="*/ 694277 w 2450468"/>
                <a:gd name="connsiteY1324" fmla="*/ 292668 h 377583"/>
                <a:gd name="connsiteX1325" fmla="*/ 690181 w 2450468"/>
                <a:gd name="connsiteY1325" fmla="*/ 290191 h 377583"/>
                <a:gd name="connsiteX1326" fmla="*/ 689419 w 2450468"/>
                <a:gd name="connsiteY1326" fmla="*/ 290953 h 377583"/>
                <a:gd name="connsiteX1327" fmla="*/ 687133 w 2450468"/>
                <a:gd name="connsiteY1327" fmla="*/ 293144 h 377583"/>
                <a:gd name="connsiteX1328" fmla="*/ 678656 w 2450468"/>
                <a:gd name="connsiteY1328" fmla="*/ 296097 h 377583"/>
                <a:gd name="connsiteX1329" fmla="*/ 675131 w 2450468"/>
                <a:gd name="connsiteY1329" fmla="*/ 291715 h 377583"/>
                <a:gd name="connsiteX1330" fmla="*/ 674084 w 2450468"/>
                <a:gd name="connsiteY1330" fmla="*/ 288096 h 377583"/>
                <a:gd name="connsiteX1331" fmla="*/ 678656 w 2450468"/>
                <a:gd name="connsiteY1331" fmla="*/ 285905 h 377583"/>
                <a:gd name="connsiteX1332" fmla="*/ 679418 w 2450468"/>
                <a:gd name="connsiteY1332" fmla="*/ 286286 h 377583"/>
                <a:gd name="connsiteX1333" fmla="*/ 681894 w 2450468"/>
                <a:gd name="connsiteY1333" fmla="*/ 285048 h 377583"/>
                <a:gd name="connsiteX1334" fmla="*/ 681513 w 2450468"/>
                <a:gd name="connsiteY1334" fmla="*/ 284667 h 377583"/>
                <a:gd name="connsiteX1335" fmla="*/ 679989 w 2450468"/>
                <a:gd name="connsiteY1335" fmla="*/ 283047 h 377583"/>
                <a:gd name="connsiteX1336" fmla="*/ 681132 w 2450468"/>
                <a:gd name="connsiteY1336" fmla="*/ 278761 h 377583"/>
                <a:gd name="connsiteX1337" fmla="*/ 681323 w 2450468"/>
                <a:gd name="connsiteY1337" fmla="*/ 277809 h 377583"/>
                <a:gd name="connsiteX1338" fmla="*/ 679418 w 2450468"/>
                <a:gd name="connsiteY1338" fmla="*/ 272665 h 377583"/>
                <a:gd name="connsiteX1339" fmla="*/ 678084 w 2450468"/>
                <a:gd name="connsiteY1339" fmla="*/ 272284 h 377583"/>
                <a:gd name="connsiteX1340" fmla="*/ 689324 w 2450468"/>
                <a:gd name="connsiteY1340" fmla="*/ 268379 h 377583"/>
                <a:gd name="connsiteX1341" fmla="*/ 695610 w 2450468"/>
                <a:gd name="connsiteY1341" fmla="*/ 268569 h 377583"/>
                <a:gd name="connsiteX1342" fmla="*/ 708088 w 2450468"/>
                <a:gd name="connsiteY1342" fmla="*/ 274380 h 377583"/>
                <a:gd name="connsiteX1343" fmla="*/ 709517 w 2450468"/>
                <a:gd name="connsiteY1343" fmla="*/ 275618 h 377583"/>
                <a:gd name="connsiteX1344" fmla="*/ 717232 w 2450468"/>
                <a:gd name="connsiteY1344" fmla="*/ 274761 h 377583"/>
                <a:gd name="connsiteX1345" fmla="*/ 717327 w 2450468"/>
                <a:gd name="connsiteY1345" fmla="*/ 273427 h 377583"/>
                <a:gd name="connsiteX1346" fmla="*/ 717994 w 2450468"/>
                <a:gd name="connsiteY1346" fmla="*/ 267236 h 377583"/>
                <a:gd name="connsiteX1347" fmla="*/ 731234 w 2450468"/>
                <a:gd name="connsiteY1347" fmla="*/ 265617 h 377583"/>
                <a:gd name="connsiteX1348" fmla="*/ 734282 w 2450468"/>
                <a:gd name="connsiteY1348" fmla="*/ 271332 h 377583"/>
                <a:gd name="connsiteX1349" fmla="*/ 739616 w 2450468"/>
                <a:gd name="connsiteY1349" fmla="*/ 274761 h 377583"/>
                <a:gd name="connsiteX1350" fmla="*/ 749617 w 2450468"/>
                <a:gd name="connsiteY1350" fmla="*/ 270951 h 377583"/>
                <a:gd name="connsiteX1351" fmla="*/ 744759 w 2450468"/>
                <a:gd name="connsiteY1351" fmla="*/ 265236 h 377583"/>
                <a:gd name="connsiteX1352" fmla="*/ 745807 w 2450468"/>
                <a:gd name="connsiteY1352" fmla="*/ 262759 h 377583"/>
                <a:gd name="connsiteX1353" fmla="*/ 746474 w 2450468"/>
                <a:gd name="connsiteY1353" fmla="*/ 261140 h 377583"/>
                <a:gd name="connsiteX1354" fmla="*/ 747902 w 2450468"/>
                <a:gd name="connsiteY1354" fmla="*/ 258473 h 377583"/>
                <a:gd name="connsiteX1355" fmla="*/ 2180843 w 2450468"/>
                <a:gd name="connsiteY1355" fmla="*/ 258378 h 377583"/>
                <a:gd name="connsiteX1356" fmla="*/ 2184177 w 2450468"/>
                <a:gd name="connsiteY1356" fmla="*/ 263236 h 377583"/>
                <a:gd name="connsiteX1357" fmla="*/ 2181605 w 2450468"/>
                <a:gd name="connsiteY1357" fmla="*/ 262950 h 377583"/>
                <a:gd name="connsiteX1358" fmla="*/ 2177319 w 2450468"/>
                <a:gd name="connsiteY1358" fmla="*/ 264093 h 377583"/>
                <a:gd name="connsiteX1359" fmla="*/ 2162746 w 2450468"/>
                <a:gd name="connsiteY1359" fmla="*/ 272666 h 377583"/>
                <a:gd name="connsiteX1360" fmla="*/ 2159984 w 2450468"/>
                <a:gd name="connsiteY1360" fmla="*/ 274571 h 377583"/>
                <a:gd name="connsiteX1361" fmla="*/ 2168270 w 2450468"/>
                <a:gd name="connsiteY1361" fmla="*/ 278381 h 377583"/>
                <a:gd name="connsiteX1362" fmla="*/ 2162270 w 2450468"/>
                <a:gd name="connsiteY1362" fmla="*/ 280000 h 377583"/>
                <a:gd name="connsiteX1363" fmla="*/ 2157698 w 2450468"/>
                <a:gd name="connsiteY1363" fmla="*/ 280952 h 377583"/>
                <a:gd name="connsiteX1364" fmla="*/ 2149506 w 2450468"/>
                <a:gd name="connsiteY1364" fmla="*/ 276952 h 377583"/>
                <a:gd name="connsiteX1365" fmla="*/ 2147030 w 2450468"/>
                <a:gd name="connsiteY1365" fmla="*/ 276190 h 377583"/>
                <a:gd name="connsiteX1366" fmla="*/ 2145029 w 2450468"/>
                <a:gd name="connsiteY1366" fmla="*/ 267617 h 377583"/>
                <a:gd name="connsiteX1367" fmla="*/ 2151411 w 2450468"/>
                <a:gd name="connsiteY1367" fmla="*/ 268665 h 377583"/>
                <a:gd name="connsiteX1368" fmla="*/ 2155316 w 2450468"/>
                <a:gd name="connsiteY1368" fmla="*/ 269332 h 377583"/>
                <a:gd name="connsiteX1369" fmla="*/ 2166080 w 2450468"/>
                <a:gd name="connsiteY1369" fmla="*/ 264950 h 377583"/>
                <a:gd name="connsiteX1370" fmla="*/ 2168175 w 2450468"/>
                <a:gd name="connsiteY1370" fmla="*/ 263426 h 377583"/>
                <a:gd name="connsiteX1371" fmla="*/ 2172842 w 2450468"/>
                <a:gd name="connsiteY1371" fmla="*/ 260188 h 377583"/>
                <a:gd name="connsiteX1372" fmla="*/ 2176843 w 2450468"/>
                <a:gd name="connsiteY1372" fmla="*/ 259140 h 377583"/>
                <a:gd name="connsiteX1373" fmla="*/ 2180843 w 2450468"/>
                <a:gd name="connsiteY1373" fmla="*/ 258378 h 377583"/>
                <a:gd name="connsiteX1374" fmla="*/ 2008251 w 2450468"/>
                <a:gd name="connsiteY1374" fmla="*/ 258187 h 377583"/>
                <a:gd name="connsiteX1375" fmla="*/ 1998154 w 2450468"/>
                <a:gd name="connsiteY1375" fmla="*/ 267045 h 377583"/>
                <a:gd name="connsiteX1376" fmla="*/ 1995964 w 2450468"/>
                <a:gd name="connsiteY1376" fmla="*/ 264759 h 377583"/>
                <a:gd name="connsiteX1377" fmla="*/ 1994344 w 2450468"/>
                <a:gd name="connsiteY1377" fmla="*/ 260663 h 377583"/>
                <a:gd name="connsiteX1378" fmla="*/ 1999488 w 2450468"/>
                <a:gd name="connsiteY1378" fmla="*/ 261330 h 377583"/>
                <a:gd name="connsiteX1379" fmla="*/ 1999964 w 2450468"/>
                <a:gd name="connsiteY1379" fmla="*/ 261902 h 377583"/>
                <a:gd name="connsiteX1380" fmla="*/ 2004346 w 2450468"/>
                <a:gd name="connsiteY1380" fmla="*/ 259520 h 377583"/>
                <a:gd name="connsiteX1381" fmla="*/ 2008251 w 2450468"/>
                <a:gd name="connsiteY1381" fmla="*/ 258187 h 377583"/>
                <a:gd name="connsiteX1382" fmla="*/ 1632680 w 2450468"/>
                <a:gd name="connsiteY1382" fmla="*/ 257902 h 377583"/>
                <a:gd name="connsiteX1383" fmla="*/ 1623632 w 2450468"/>
                <a:gd name="connsiteY1383" fmla="*/ 262188 h 377583"/>
                <a:gd name="connsiteX1384" fmla="*/ 1622774 w 2450468"/>
                <a:gd name="connsiteY1384" fmla="*/ 262855 h 377583"/>
                <a:gd name="connsiteX1385" fmla="*/ 1622679 w 2450468"/>
                <a:gd name="connsiteY1385" fmla="*/ 263807 h 377583"/>
                <a:gd name="connsiteX1386" fmla="*/ 1627346 w 2450468"/>
                <a:gd name="connsiteY1386" fmla="*/ 267046 h 377583"/>
                <a:gd name="connsiteX1387" fmla="*/ 1624775 w 2450468"/>
                <a:gd name="connsiteY1387" fmla="*/ 273523 h 377583"/>
                <a:gd name="connsiteX1388" fmla="*/ 1625251 w 2450468"/>
                <a:gd name="connsiteY1388" fmla="*/ 273523 h 377583"/>
                <a:gd name="connsiteX1389" fmla="*/ 1632966 w 2450468"/>
                <a:gd name="connsiteY1389" fmla="*/ 278381 h 377583"/>
                <a:gd name="connsiteX1390" fmla="*/ 1635538 w 2450468"/>
                <a:gd name="connsiteY1390" fmla="*/ 280952 h 377583"/>
                <a:gd name="connsiteX1391" fmla="*/ 1639443 w 2450468"/>
                <a:gd name="connsiteY1391" fmla="*/ 282762 h 377583"/>
                <a:gd name="connsiteX1392" fmla="*/ 1644587 w 2450468"/>
                <a:gd name="connsiteY1392" fmla="*/ 281333 h 377583"/>
                <a:gd name="connsiteX1393" fmla="*/ 1650968 w 2450468"/>
                <a:gd name="connsiteY1393" fmla="*/ 285334 h 377583"/>
                <a:gd name="connsiteX1394" fmla="*/ 1654493 w 2450468"/>
                <a:gd name="connsiteY1394" fmla="*/ 275999 h 377583"/>
                <a:gd name="connsiteX1395" fmla="*/ 1654683 w 2450468"/>
                <a:gd name="connsiteY1395" fmla="*/ 274380 h 377583"/>
                <a:gd name="connsiteX1396" fmla="*/ 1655445 w 2450468"/>
                <a:gd name="connsiteY1396" fmla="*/ 268856 h 377583"/>
                <a:gd name="connsiteX1397" fmla="*/ 1662970 w 2450468"/>
                <a:gd name="connsiteY1397" fmla="*/ 260378 h 377583"/>
                <a:gd name="connsiteX1398" fmla="*/ 1657826 w 2450468"/>
                <a:gd name="connsiteY1398" fmla="*/ 263903 h 377583"/>
                <a:gd name="connsiteX1399" fmla="*/ 1657064 w 2450468"/>
                <a:gd name="connsiteY1399" fmla="*/ 263903 h 377583"/>
                <a:gd name="connsiteX1400" fmla="*/ 1651825 w 2450468"/>
                <a:gd name="connsiteY1400" fmla="*/ 263712 h 377583"/>
                <a:gd name="connsiteX1401" fmla="*/ 1645063 w 2450468"/>
                <a:gd name="connsiteY1401" fmla="*/ 271332 h 377583"/>
                <a:gd name="connsiteX1402" fmla="*/ 1645730 w 2450468"/>
                <a:gd name="connsiteY1402" fmla="*/ 274666 h 377583"/>
                <a:gd name="connsiteX1403" fmla="*/ 1645825 w 2450468"/>
                <a:gd name="connsiteY1403" fmla="*/ 275333 h 377583"/>
                <a:gd name="connsiteX1404" fmla="*/ 1642396 w 2450468"/>
                <a:gd name="connsiteY1404" fmla="*/ 274952 h 377583"/>
                <a:gd name="connsiteX1405" fmla="*/ 1635538 w 2450468"/>
                <a:gd name="connsiteY1405" fmla="*/ 263331 h 377583"/>
                <a:gd name="connsiteX1406" fmla="*/ 1635347 w 2450468"/>
                <a:gd name="connsiteY1406" fmla="*/ 259235 h 377583"/>
                <a:gd name="connsiteX1407" fmla="*/ 1632680 w 2450468"/>
                <a:gd name="connsiteY1407" fmla="*/ 257902 h 377583"/>
                <a:gd name="connsiteX1408" fmla="*/ 1484090 w 2450468"/>
                <a:gd name="connsiteY1408" fmla="*/ 256473 h 377583"/>
                <a:gd name="connsiteX1409" fmla="*/ 1483138 w 2450468"/>
                <a:gd name="connsiteY1409" fmla="*/ 257330 h 377583"/>
                <a:gd name="connsiteX1410" fmla="*/ 1483138 w 2450468"/>
                <a:gd name="connsiteY1410" fmla="*/ 262569 h 377583"/>
                <a:gd name="connsiteX1411" fmla="*/ 1483138 w 2450468"/>
                <a:gd name="connsiteY1411" fmla="*/ 263807 h 377583"/>
                <a:gd name="connsiteX1412" fmla="*/ 1481614 w 2450468"/>
                <a:gd name="connsiteY1412" fmla="*/ 266189 h 377583"/>
                <a:gd name="connsiteX1413" fmla="*/ 1478280 w 2450468"/>
                <a:gd name="connsiteY1413" fmla="*/ 265427 h 377583"/>
                <a:gd name="connsiteX1414" fmla="*/ 1473613 w 2450468"/>
                <a:gd name="connsiteY1414" fmla="*/ 263426 h 377583"/>
                <a:gd name="connsiteX1415" fmla="*/ 1472375 w 2450468"/>
                <a:gd name="connsiteY1415" fmla="*/ 259807 h 377583"/>
                <a:gd name="connsiteX1416" fmla="*/ 1461516 w 2450468"/>
                <a:gd name="connsiteY1416" fmla="*/ 257426 h 377583"/>
                <a:gd name="connsiteX1417" fmla="*/ 1460468 w 2450468"/>
                <a:gd name="connsiteY1417" fmla="*/ 256854 h 377583"/>
                <a:gd name="connsiteX1418" fmla="*/ 1453134 w 2450468"/>
                <a:gd name="connsiteY1418" fmla="*/ 258378 h 377583"/>
                <a:gd name="connsiteX1419" fmla="*/ 1443800 w 2450468"/>
                <a:gd name="connsiteY1419" fmla="*/ 257807 h 377583"/>
                <a:gd name="connsiteX1420" fmla="*/ 1435703 w 2450468"/>
                <a:gd name="connsiteY1420" fmla="*/ 258378 h 377583"/>
                <a:gd name="connsiteX1421" fmla="*/ 1429607 w 2450468"/>
                <a:gd name="connsiteY1421" fmla="*/ 265427 h 377583"/>
                <a:gd name="connsiteX1422" fmla="*/ 1429131 w 2450468"/>
                <a:gd name="connsiteY1422" fmla="*/ 267427 h 377583"/>
                <a:gd name="connsiteX1423" fmla="*/ 1432655 w 2450468"/>
                <a:gd name="connsiteY1423" fmla="*/ 269618 h 377583"/>
                <a:gd name="connsiteX1424" fmla="*/ 1436370 w 2450468"/>
                <a:gd name="connsiteY1424" fmla="*/ 269808 h 377583"/>
                <a:gd name="connsiteX1425" fmla="*/ 1434656 w 2450468"/>
                <a:gd name="connsiteY1425" fmla="*/ 273999 h 377583"/>
                <a:gd name="connsiteX1426" fmla="*/ 1432750 w 2450468"/>
                <a:gd name="connsiteY1426" fmla="*/ 275428 h 377583"/>
                <a:gd name="connsiteX1427" fmla="*/ 1429417 w 2450468"/>
                <a:gd name="connsiteY1427" fmla="*/ 277904 h 377583"/>
                <a:gd name="connsiteX1428" fmla="*/ 1421987 w 2450468"/>
                <a:gd name="connsiteY1428" fmla="*/ 276285 h 377583"/>
                <a:gd name="connsiteX1429" fmla="*/ 1421892 w 2450468"/>
                <a:gd name="connsiteY1429" fmla="*/ 276095 h 377583"/>
                <a:gd name="connsiteX1430" fmla="*/ 1421606 w 2450468"/>
                <a:gd name="connsiteY1430" fmla="*/ 274190 h 377583"/>
                <a:gd name="connsiteX1431" fmla="*/ 1423130 w 2450468"/>
                <a:gd name="connsiteY1431" fmla="*/ 273237 h 377583"/>
                <a:gd name="connsiteX1432" fmla="*/ 1422559 w 2450468"/>
                <a:gd name="connsiteY1432" fmla="*/ 271237 h 377583"/>
                <a:gd name="connsiteX1433" fmla="*/ 1413700 w 2450468"/>
                <a:gd name="connsiteY1433" fmla="*/ 271046 h 377583"/>
                <a:gd name="connsiteX1434" fmla="*/ 1413986 w 2450468"/>
                <a:gd name="connsiteY1434" fmla="*/ 272094 h 377583"/>
                <a:gd name="connsiteX1435" fmla="*/ 1417796 w 2450468"/>
                <a:gd name="connsiteY1435" fmla="*/ 281238 h 377583"/>
                <a:gd name="connsiteX1436" fmla="*/ 1414748 w 2450468"/>
                <a:gd name="connsiteY1436" fmla="*/ 289620 h 377583"/>
                <a:gd name="connsiteX1437" fmla="*/ 1408748 w 2450468"/>
                <a:gd name="connsiteY1437" fmla="*/ 292859 h 377583"/>
                <a:gd name="connsiteX1438" fmla="*/ 1398270 w 2450468"/>
                <a:gd name="connsiteY1438" fmla="*/ 296573 h 377583"/>
                <a:gd name="connsiteX1439" fmla="*/ 1394270 w 2450468"/>
                <a:gd name="connsiteY1439" fmla="*/ 293811 h 377583"/>
                <a:gd name="connsiteX1440" fmla="*/ 1392269 w 2450468"/>
                <a:gd name="connsiteY1440" fmla="*/ 295526 h 377583"/>
                <a:gd name="connsiteX1441" fmla="*/ 1389698 w 2450468"/>
                <a:gd name="connsiteY1441" fmla="*/ 289811 h 377583"/>
                <a:gd name="connsiteX1442" fmla="*/ 1380268 w 2450468"/>
                <a:gd name="connsiteY1442" fmla="*/ 283715 h 377583"/>
                <a:gd name="connsiteX1443" fmla="*/ 1383030 w 2450468"/>
                <a:gd name="connsiteY1443" fmla="*/ 277333 h 377583"/>
                <a:gd name="connsiteX1444" fmla="*/ 1375982 w 2450468"/>
                <a:gd name="connsiteY1444" fmla="*/ 282953 h 377583"/>
                <a:gd name="connsiteX1445" fmla="*/ 1373124 w 2450468"/>
                <a:gd name="connsiteY1445" fmla="*/ 293716 h 377583"/>
                <a:gd name="connsiteX1446" fmla="*/ 1363313 w 2450468"/>
                <a:gd name="connsiteY1446" fmla="*/ 289620 h 377583"/>
                <a:gd name="connsiteX1447" fmla="*/ 1359980 w 2450468"/>
                <a:gd name="connsiteY1447" fmla="*/ 290382 h 377583"/>
                <a:gd name="connsiteX1448" fmla="*/ 1359694 w 2450468"/>
                <a:gd name="connsiteY1448" fmla="*/ 292287 h 377583"/>
                <a:gd name="connsiteX1449" fmla="*/ 1363218 w 2450468"/>
                <a:gd name="connsiteY1449" fmla="*/ 297716 h 377583"/>
                <a:gd name="connsiteX1450" fmla="*/ 1384078 w 2450468"/>
                <a:gd name="connsiteY1450" fmla="*/ 294287 h 377583"/>
                <a:gd name="connsiteX1451" fmla="*/ 1385792 w 2450468"/>
                <a:gd name="connsiteY1451" fmla="*/ 294954 h 377583"/>
                <a:gd name="connsiteX1452" fmla="*/ 1387507 w 2450468"/>
                <a:gd name="connsiteY1452" fmla="*/ 295621 h 377583"/>
                <a:gd name="connsiteX1453" fmla="*/ 1392460 w 2450468"/>
                <a:gd name="connsiteY1453" fmla="*/ 301717 h 377583"/>
                <a:gd name="connsiteX1454" fmla="*/ 1404271 w 2450468"/>
                <a:gd name="connsiteY1454" fmla="*/ 301431 h 377583"/>
                <a:gd name="connsiteX1455" fmla="*/ 1411510 w 2450468"/>
                <a:gd name="connsiteY1455" fmla="*/ 300479 h 377583"/>
                <a:gd name="connsiteX1456" fmla="*/ 1416177 w 2450468"/>
                <a:gd name="connsiteY1456" fmla="*/ 298764 h 377583"/>
                <a:gd name="connsiteX1457" fmla="*/ 1417415 w 2450468"/>
                <a:gd name="connsiteY1457" fmla="*/ 303336 h 377583"/>
                <a:gd name="connsiteX1458" fmla="*/ 1421987 w 2450468"/>
                <a:gd name="connsiteY1458" fmla="*/ 303812 h 377583"/>
                <a:gd name="connsiteX1459" fmla="*/ 1428845 w 2450468"/>
                <a:gd name="connsiteY1459" fmla="*/ 300669 h 377583"/>
                <a:gd name="connsiteX1460" fmla="*/ 1429798 w 2450468"/>
                <a:gd name="connsiteY1460" fmla="*/ 298764 h 377583"/>
                <a:gd name="connsiteX1461" fmla="*/ 1432750 w 2450468"/>
                <a:gd name="connsiteY1461" fmla="*/ 293811 h 377583"/>
                <a:gd name="connsiteX1462" fmla="*/ 1433513 w 2450468"/>
                <a:gd name="connsiteY1462" fmla="*/ 292859 h 377583"/>
                <a:gd name="connsiteX1463" fmla="*/ 1436465 w 2450468"/>
                <a:gd name="connsiteY1463" fmla="*/ 285810 h 377583"/>
                <a:gd name="connsiteX1464" fmla="*/ 1436465 w 2450468"/>
                <a:gd name="connsiteY1464" fmla="*/ 285715 h 377583"/>
                <a:gd name="connsiteX1465" fmla="*/ 1434370 w 2450468"/>
                <a:gd name="connsiteY1465" fmla="*/ 284381 h 377583"/>
                <a:gd name="connsiteX1466" fmla="*/ 1437799 w 2450468"/>
                <a:gd name="connsiteY1466" fmla="*/ 283905 h 377583"/>
                <a:gd name="connsiteX1467" fmla="*/ 1443038 w 2450468"/>
                <a:gd name="connsiteY1467" fmla="*/ 287429 h 377583"/>
                <a:gd name="connsiteX1468" fmla="*/ 1441037 w 2450468"/>
                <a:gd name="connsiteY1468" fmla="*/ 293621 h 377583"/>
                <a:gd name="connsiteX1469" fmla="*/ 1452182 w 2450468"/>
                <a:gd name="connsiteY1469" fmla="*/ 294478 h 377583"/>
                <a:gd name="connsiteX1470" fmla="*/ 1452467 w 2450468"/>
                <a:gd name="connsiteY1470" fmla="*/ 291906 h 377583"/>
                <a:gd name="connsiteX1471" fmla="*/ 1453229 w 2450468"/>
                <a:gd name="connsiteY1471" fmla="*/ 284572 h 377583"/>
                <a:gd name="connsiteX1472" fmla="*/ 1443609 w 2450468"/>
                <a:gd name="connsiteY1472" fmla="*/ 278666 h 377583"/>
                <a:gd name="connsiteX1473" fmla="*/ 1448181 w 2450468"/>
                <a:gd name="connsiteY1473" fmla="*/ 277619 h 377583"/>
                <a:gd name="connsiteX1474" fmla="*/ 1450753 w 2450468"/>
                <a:gd name="connsiteY1474" fmla="*/ 278285 h 377583"/>
                <a:gd name="connsiteX1475" fmla="*/ 1455896 w 2450468"/>
                <a:gd name="connsiteY1475" fmla="*/ 273999 h 377583"/>
                <a:gd name="connsiteX1476" fmla="*/ 1457516 w 2450468"/>
                <a:gd name="connsiteY1476" fmla="*/ 272475 h 377583"/>
                <a:gd name="connsiteX1477" fmla="*/ 1459611 w 2450468"/>
                <a:gd name="connsiteY1477" fmla="*/ 273047 h 377583"/>
                <a:gd name="connsiteX1478" fmla="*/ 1460183 w 2450468"/>
                <a:gd name="connsiteY1478" fmla="*/ 275618 h 377583"/>
                <a:gd name="connsiteX1479" fmla="*/ 1463421 w 2450468"/>
                <a:gd name="connsiteY1479" fmla="*/ 280476 h 377583"/>
                <a:gd name="connsiteX1480" fmla="*/ 1465898 w 2450468"/>
                <a:gd name="connsiteY1480" fmla="*/ 283048 h 377583"/>
                <a:gd name="connsiteX1481" fmla="*/ 1466755 w 2450468"/>
                <a:gd name="connsiteY1481" fmla="*/ 284572 h 377583"/>
                <a:gd name="connsiteX1482" fmla="*/ 1467612 w 2450468"/>
                <a:gd name="connsiteY1482" fmla="*/ 286191 h 377583"/>
                <a:gd name="connsiteX1483" fmla="*/ 1465421 w 2450468"/>
                <a:gd name="connsiteY1483" fmla="*/ 292668 h 377583"/>
                <a:gd name="connsiteX1484" fmla="*/ 1465421 w 2450468"/>
                <a:gd name="connsiteY1484" fmla="*/ 297050 h 377583"/>
                <a:gd name="connsiteX1485" fmla="*/ 1465421 w 2450468"/>
                <a:gd name="connsiteY1485" fmla="*/ 297907 h 377583"/>
                <a:gd name="connsiteX1486" fmla="*/ 1461897 w 2450468"/>
                <a:gd name="connsiteY1486" fmla="*/ 297812 h 377583"/>
                <a:gd name="connsiteX1487" fmla="*/ 1454372 w 2450468"/>
                <a:gd name="connsiteY1487" fmla="*/ 299907 h 377583"/>
                <a:gd name="connsiteX1488" fmla="*/ 1455230 w 2450468"/>
                <a:gd name="connsiteY1488" fmla="*/ 300383 h 377583"/>
                <a:gd name="connsiteX1489" fmla="*/ 1457992 w 2450468"/>
                <a:gd name="connsiteY1489" fmla="*/ 301812 h 377583"/>
                <a:gd name="connsiteX1490" fmla="*/ 1468660 w 2450468"/>
                <a:gd name="connsiteY1490" fmla="*/ 299907 h 377583"/>
                <a:gd name="connsiteX1491" fmla="*/ 1470946 w 2450468"/>
                <a:gd name="connsiteY1491" fmla="*/ 298383 h 377583"/>
                <a:gd name="connsiteX1492" fmla="*/ 1474375 w 2450468"/>
                <a:gd name="connsiteY1492" fmla="*/ 297621 h 377583"/>
                <a:gd name="connsiteX1493" fmla="*/ 1480661 w 2450468"/>
                <a:gd name="connsiteY1493" fmla="*/ 294668 h 377583"/>
                <a:gd name="connsiteX1494" fmla="*/ 1479614 w 2450468"/>
                <a:gd name="connsiteY1494" fmla="*/ 289715 h 377583"/>
                <a:gd name="connsiteX1495" fmla="*/ 1491901 w 2450468"/>
                <a:gd name="connsiteY1495" fmla="*/ 283619 h 377583"/>
                <a:gd name="connsiteX1496" fmla="*/ 1501140 w 2450468"/>
                <a:gd name="connsiteY1496" fmla="*/ 286667 h 377583"/>
                <a:gd name="connsiteX1497" fmla="*/ 1499330 w 2450468"/>
                <a:gd name="connsiteY1497" fmla="*/ 287048 h 377583"/>
                <a:gd name="connsiteX1498" fmla="*/ 1486376 w 2450468"/>
                <a:gd name="connsiteY1498" fmla="*/ 289334 h 377583"/>
                <a:gd name="connsiteX1499" fmla="*/ 1485233 w 2450468"/>
                <a:gd name="connsiteY1499" fmla="*/ 289620 h 377583"/>
                <a:gd name="connsiteX1500" fmla="*/ 1483519 w 2450468"/>
                <a:gd name="connsiteY1500" fmla="*/ 300002 h 377583"/>
                <a:gd name="connsiteX1501" fmla="*/ 1477899 w 2450468"/>
                <a:gd name="connsiteY1501" fmla="*/ 301812 h 377583"/>
                <a:gd name="connsiteX1502" fmla="*/ 1477232 w 2450468"/>
                <a:gd name="connsiteY1502" fmla="*/ 304384 h 377583"/>
                <a:gd name="connsiteX1503" fmla="*/ 1478375 w 2450468"/>
                <a:gd name="connsiteY1503" fmla="*/ 306098 h 377583"/>
                <a:gd name="connsiteX1504" fmla="*/ 1478090 w 2450468"/>
                <a:gd name="connsiteY1504" fmla="*/ 304193 h 377583"/>
                <a:gd name="connsiteX1505" fmla="*/ 1483709 w 2450468"/>
                <a:gd name="connsiteY1505" fmla="*/ 307337 h 377583"/>
                <a:gd name="connsiteX1506" fmla="*/ 1486948 w 2450468"/>
                <a:gd name="connsiteY1506" fmla="*/ 308194 h 377583"/>
                <a:gd name="connsiteX1507" fmla="*/ 1489805 w 2450468"/>
                <a:gd name="connsiteY1507" fmla="*/ 305527 h 377583"/>
                <a:gd name="connsiteX1508" fmla="*/ 1497616 w 2450468"/>
                <a:gd name="connsiteY1508" fmla="*/ 301336 h 377583"/>
                <a:gd name="connsiteX1509" fmla="*/ 1505807 w 2450468"/>
                <a:gd name="connsiteY1509" fmla="*/ 295907 h 377583"/>
                <a:gd name="connsiteX1510" fmla="*/ 1512665 w 2450468"/>
                <a:gd name="connsiteY1510" fmla="*/ 297526 h 377583"/>
                <a:gd name="connsiteX1511" fmla="*/ 1514189 w 2450468"/>
                <a:gd name="connsiteY1511" fmla="*/ 294287 h 377583"/>
                <a:gd name="connsiteX1512" fmla="*/ 1513523 w 2450468"/>
                <a:gd name="connsiteY1512" fmla="*/ 292573 h 377583"/>
                <a:gd name="connsiteX1513" fmla="*/ 1507522 w 2450468"/>
                <a:gd name="connsiteY1513" fmla="*/ 292001 h 377583"/>
                <a:gd name="connsiteX1514" fmla="*/ 1505807 w 2450468"/>
                <a:gd name="connsiteY1514" fmla="*/ 293049 h 377583"/>
                <a:gd name="connsiteX1515" fmla="*/ 1504569 w 2450468"/>
                <a:gd name="connsiteY1515" fmla="*/ 293811 h 377583"/>
                <a:gd name="connsiteX1516" fmla="*/ 1503140 w 2450468"/>
                <a:gd name="connsiteY1516" fmla="*/ 289906 h 377583"/>
                <a:gd name="connsiteX1517" fmla="*/ 1515332 w 2450468"/>
                <a:gd name="connsiteY1517" fmla="*/ 286001 h 377583"/>
                <a:gd name="connsiteX1518" fmla="*/ 1518095 w 2450468"/>
                <a:gd name="connsiteY1518" fmla="*/ 298764 h 377583"/>
                <a:gd name="connsiteX1519" fmla="*/ 1517047 w 2450468"/>
                <a:gd name="connsiteY1519" fmla="*/ 301907 h 377583"/>
                <a:gd name="connsiteX1520" fmla="*/ 1516856 w 2450468"/>
                <a:gd name="connsiteY1520" fmla="*/ 302479 h 377583"/>
                <a:gd name="connsiteX1521" fmla="*/ 1521047 w 2450468"/>
                <a:gd name="connsiteY1521" fmla="*/ 302765 h 377583"/>
                <a:gd name="connsiteX1522" fmla="*/ 1522000 w 2450468"/>
                <a:gd name="connsiteY1522" fmla="*/ 302003 h 377583"/>
                <a:gd name="connsiteX1523" fmla="*/ 1522476 w 2450468"/>
                <a:gd name="connsiteY1523" fmla="*/ 301526 h 377583"/>
                <a:gd name="connsiteX1524" fmla="*/ 1525905 w 2450468"/>
                <a:gd name="connsiteY1524" fmla="*/ 302288 h 377583"/>
                <a:gd name="connsiteX1525" fmla="*/ 1528000 w 2450468"/>
                <a:gd name="connsiteY1525" fmla="*/ 307908 h 377583"/>
                <a:gd name="connsiteX1526" fmla="*/ 1533811 w 2450468"/>
                <a:gd name="connsiteY1526" fmla="*/ 302669 h 377583"/>
                <a:gd name="connsiteX1527" fmla="*/ 1535049 w 2450468"/>
                <a:gd name="connsiteY1527" fmla="*/ 301336 h 377583"/>
                <a:gd name="connsiteX1528" fmla="*/ 1531525 w 2450468"/>
                <a:gd name="connsiteY1528" fmla="*/ 293525 h 377583"/>
                <a:gd name="connsiteX1529" fmla="*/ 1531620 w 2450468"/>
                <a:gd name="connsiteY1529" fmla="*/ 290858 h 377583"/>
                <a:gd name="connsiteX1530" fmla="*/ 1530382 w 2450468"/>
                <a:gd name="connsiteY1530" fmla="*/ 286001 h 377583"/>
                <a:gd name="connsiteX1531" fmla="*/ 1532573 w 2450468"/>
                <a:gd name="connsiteY1531" fmla="*/ 284762 h 377583"/>
                <a:gd name="connsiteX1532" fmla="*/ 1535811 w 2450468"/>
                <a:gd name="connsiteY1532" fmla="*/ 279143 h 377583"/>
                <a:gd name="connsiteX1533" fmla="*/ 1536573 w 2450468"/>
                <a:gd name="connsiteY1533" fmla="*/ 279047 h 377583"/>
                <a:gd name="connsiteX1534" fmla="*/ 1537525 w 2450468"/>
                <a:gd name="connsiteY1534" fmla="*/ 273618 h 377583"/>
                <a:gd name="connsiteX1535" fmla="*/ 1532001 w 2450468"/>
                <a:gd name="connsiteY1535" fmla="*/ 270475 h 377583"/>
                <a:gd name="connsiteX1536" fmla="*/ 1528953 w 2450468"/>
                <a:gd name="connsiteY1536" fmla="*/ 265427 h 377583"/>
                <a:gd name="connsiteX1537" fmla="*/ 1527239 w 2450468"/>
                <a:gd name="connsiteY1537" fmla="*/ 269808 h 377583"/>
                <a:gd name="connsiteX1538" fmla="*/ 1528763 w 2450468"/>
                <a:gd name="connsiteY1538" fmla="*/ 272951 h 377583"/>
                <a:gd name="connsiteX1539" fmla="*/ 1529239 w 2450468"/>
                <a:gd name="connsiteY1539" fmla="*/ 273999 h 377583"/>
                <a:gd name="connsiteX1540" fmla="*/ 1526858 w 2450468"/>
                <a:gd name="connsiteY1540" fmla="*/ 276190 h 377583"/>
                <a:gd name="connsiteX1541" fmla="*/ 1521809 w 2450468"/>
                <a:gd name="connsiteY1541" fmla="*/ 278666 h 377583"/>
                <a:gd name="connsiteX1542" fmla="*/ 1518285 w 2450468"/>
                <a:gd name="connsiteY1542" fmla="*/ 284762 h 377583"/>
                <a:gd name="connsiteX1543" fmla="*/ 1511713 w 2450468"/>
                <a:gd name="connsiteY1543" fmla="*/ 281238 h 377583"/>
                <a:gd name="connsiteX1544" fmla="*/ 1505426 w 2450468"/>
                <a:gd name="connsiteY1544" fmla="*/ 279047 h 377583"/>
                <a:gd name="connsiteX1545" fmla="*/ 1504760 w 2450468"/>
                <a:gd name="connsiteY1545" fmla="*/ 278381 h 377583"/>
                <a:gd name="connsiteX1546" fmla="*/ 1498664 w 2450468"/>
                <a:gd name="connsiteY1546" fmla="*/ 279047 h 377583"/>
                <a:gd name="connsiteX1547" fmla="*/ 1496282 w 2450468"/>
                <a:gd name="connsiteY1547" fmla="*/ 277333 h 377583"/>
                <a:gd name="connsiteX1548" fmla="*/ 1497235 w 2450468"/>
                <a:gd name="connsiteY1548" fmla="*/ 270665 h 377583"/>
                <a:gd name="connsiteX1549" fmla="*/ 1487234 w 2450468"/>
                <a:gd name="connsiteY1549" fmla="*/ 268094 h 377583"/>
                <a:gd name="connsiteX1550" fmla="*/ 1491139 w 2450468"/>
                <a:gd name="connsiteY1550" fmla="*/ 267903 h 377583"/>
                <a:gd name="connsiteX1551" fmla="*/ 1492187 w 2450468"/>
                <a:gd name="connsiteY1551" fmla="*/ 268284 h 377583"/>
                <a:gd name="connsiteX1552" fmla="*/ 1494377 w 2450468"/>
                <a:gd name="connsiteY1552" fmla="*/ 269046 h 377583"/>
                <a:gd name="connsiteX1553" fmla="*/ 1497806 w 2450468"/>
                <a:gd name="connsiteY1553" fmla="*/ 263522 h 377583"/>
                <a:gd name="connsiteX1554" fmla="*/ 1493901 w 2450468"/>
                <a:gd name="connsiteY1554" fmla="*/ 257330 h 377583"/>
                <a:gd name="connsiteX1555" fmla="*/ 1492091 w 2450468"/>
                <a:gd name="connsiteY1555" fmla="*/ 258473 h 377583"/>
                <a:gd name="connsiteX1556" fmla="*/ 1488091 w 2450468"/>
                <a:gd name="connsiteY1556" fmla="*/ 256854 h 377583"/>
                <a:gd name="connsiteX1557" fmla="*/ 1484090 w 2450468"/>
                <a:gd name="connsiteY1557" fmla="*/ 256473 h 377583"/>
                <a:gd name="connsiteX1558" fmla="*/ 917353 w 2450468"/>
                <a:gd name="connsiteY1558" fmla="*/ 255711 h 377583"/>
                <a:gd name="connsiteX1559" fmla="*/ 917353 w 2450468"/>
                <a:gd name="connsiteY1559" fmla="*/ 255806 h 377583"/>
                <a:gd name="connsiteX1560" fmla="*/ 920591 w 2450468"/>
                <a:gd name="connsiteY1560" fmla="*/ 265522 h 377583"/>
                <a:gd name="connsiteX1561" fmla="*/ 913542 w 2450468"/>
                <a:gd name="connsiteY1561" fmla="*/ 268475 h 377583"/>
                <a:gd name="connsiteX1562" fmla="*/ 910971 w 2450468"/>
                <a:gd name="connsiteY1562" fmla="*/ 266284 h 377583"/>
                <a:gd name="connsiteX1563" fmla="*/ 909447 w 2450468"/>
                <a:gd name="connsiteY1563" fmla="*/ 263807 h 377583"/>
                <a:gd name="connsiteX1564" fmla="*/ 909161 w 2450468"/>
                <a:gd name="connsiteY1564" fmla="*/ 262664 h 377583"/>
                <a:gd name="connsiteX1565" fmla="*/ 911828 w 2450468"/>
                <a:gd name="connsiteY1565" fmla="*/ 261902 h 377583"/>
                <a:gd name="connsiteX1566" fmla="*/ 912019 w 2450468"/>
                <a:gd name="connsiteY1566" fmla="*/ 261807 h 377583"/>
                <a:gd name="connsiteX1567" fmla="*/ 914209 w 2450468"/>
                <a:gd name="connsiteY1567" fmla="*/ 257140 h 377583"/>
                <a:gd name="connsiteX1568" fmla="*/ 917353 w 2450468"/>
                <a:gd name="connsiteY1568" fmla="*/ 255711 h 377583"/>
                <a:gd name="connsiteX1569" fmla="*/ 105734 w 2450468"/>
                <a:gd name="connsiteY1569" fmla="*/ 252648 h 377583"/>
                <a:gd name="connsiteX1570" fmla="*/ 104679 w 2450468"/>
                <a:gd name="connsiteY1570" fmla="*/ 253044 h 377583"/>
                <a:gd name="connsiteX1571" fmla="*/ 104218 w 2450468"/>
                <a:gd name="connsiteY1571" fmla="*/ 252813 h 377583"/>
                <a:gd name="connsiteX1572" fmla="*/ 1344263 w 2450468"/>
                <a:gd name="connsiteY1572" fmla="*/ 252568 h 377583"/>
                <a:gd name="connsiteX1573" fmla="*/ 1339596 w 2450468"/>
                <a:gd name="connsiteY1573" fmla="*/ 254759 h 377583"/>
                <a:gd name="connsiteX1574" fmla="*/ 1315307 w 2450468"/>
                <a:gd name="connsiteY1574" fmla="*/ 254282 h 377583"/>
                <a:gd name="connsiteX1575" fmla="*/ 1307687 w 2450468"/>
                <a:gd name="connsiteY1575" fmla="*/ 253901 h 377583"/>
                <a:gd name="connsiteX1576" fmla="*/ 1305973 w 2450468"/>
                <a:gd name="connsiteY1576" fmla="*/ 253806 h 377583"/>
                <a:gd name="connsiteX1577" fmla="*/ 1306354 w 2450468"/>
                <a:gd name="connsiteY1577" fmla="*/ 260283 h 377583"/>
                <a:gd name="connsiteX1578" fmla="*/ 1307592 w 2450468"/>
                <a:gd name="connsiteY1578" fmla="*/ 259807 h 377583"/>
                <a:gd name="connsiteX1579" fmla="*/ 1328738 w 2450468"/>
                <a:gd name="connsiteY1579" fmla="*/ 259712 h 377583"/>
                <a:gd name="connsiteX1580" fmla="*/ 1334357 w 2450468"/>
                <a:gd name="connsiteY1580" fmla="*/ 258473 h 377583"/>
                <a:gd name="connsiteX1581" fmla="*/ 1340549 w 2450468"/>
                <a:gd name="connsiteY1581" fmla="*/ 259426 h 377583"/>
                <a:gd name="connsiteX1582" fmla="*/ 1341596 w 2450468"/>
                <a:gd name="connsiteY1582" fmla="*/ 259235 h 377583"/>
                <a:gd name="connsiteX1583" fmla="*/ 1347121 w 2450468"/>
                <a:gd name="connsiteY1583" fmla="*/ 261998 h 377583"/>
                <a:gd name="connsiteX1584" fmla="*/ 1352360 w 2450468"/>
                <a:gd name="connsiteY1584" fmla="*/ 258569 h 377583"/>
                <a:gd name="connsiteX1585" fmla="*/ 1355693 w 2450468"/>
                <a:gd name="connsiteY1585" fmla="*/ 257807 h 377583"/>
                <a:gd name="connsiteX1586" fmla="*/ 1363218 w 2450468"/>
                <a:gd name="connsiteY1586" fmla="*/ 258473 h 377583"/>
                <a:gd name="connsiteX1587" fmla="*/ 1370648 w 2450468"/>
                <a:gd name="connsiteY1587" fmla="*/ 259712 h 377583"/>
                <a:gd name="connsiteX1588" fmla="*/ 1380839 w 2450468"/>
                <a:gd name="connsiteY1588" fmla="*/ 258569 h 377583"/>
                <a:gd name="connsiteX1589" fmla="*/ 1383411 w 2450468"/>
                <a:gd name="connsiteY1589" fmla="*/ 259140 h 377583"/>
                <a:gd name="connsiteX1590" fmla="*/ 1387983 w 2450468"/>
                <a:gd name="connsiteY1590" fmla="*/ 258092 h 377583"/>
                <a:gd name="connsiteX1591" fmla="*/ 1385221 w 2450468"/>
                <a:gd name="connsiteY1591" fmla="*/ 255711 h 377583"/>
                <a:gd name="connsiteX1592" fmla="*/ 1377982 w 2450468"/>
                <a:gd name="connsiteY1592" fmla="*/ 254759 h 377583"/>
                <a:gd name="connsiteX1593" fmla="*/ 1366647 w 2450468"/>
                <a:gd name="connsiteY1593" fmla="*/ 255425 h 377583"/>
                <a:gd name="connsiteX1594" fmla="*/ 1353217 w 2450468"/>
                <a:gd name="connsiteY1594" fmla="*/ 255425 h 377583"/>
                <a:gd name="connsiteX1595" fmla="*/ 1351407 w 2450468"/>
                <a:gd name="connsiteY1595" fmla="*/ 254092 h 377583"/>
                <a:gd name="connsiteX1596" fmla="*/ 1344263 w 2450468"/>
                <a:gd name="connsiteY1596" fmla="*/ 252568 h 377583"/>
                <a:gd name="connsiteX1597" fmla="*/ 1252252 w 2450468"/>
                <a:gd name="connsiteY1597" fmla="*/ 252187 h 377583"/>
                <a:gd name="connsiteX1598" fmla="*/ 1249490 w 2450468"/>
                <a:gd name="connsiteY1598" fmla="*/ 253711 h 377583"/>
                <a:gd name="connsiteX1599" fmla="*/ 1247585 w 2450468"/>
                <a:gd name="connsiteY1599" fmla="*/ 254759 h 377583"/>
                <a:gd name="connsiteX1600" fmla="*/ 1254728 w 2450468"/>
                <a:gd name="connsiteY1600" fmla="*/ 261331 h 377583"/>
                <a:gd name="connsiteX1601" fmla="*/ 1257110 w 2450468"/>
                <a:gd name="connsiteY1601" fmla="*/ 258473 h 377583"/>
                <a:gd name="connsiteX1602" fmla="*/ 1257014 w 2450468"/>
                <a:gd name="connsiteY1602" fmla="*/ 257140 h 377583"/>
                <a:gd name="connsiteX1603" fmla="*/ 1256919 w 2450468"/>
                <a:gd name="connsiteY1603" fmla="*/ 255521 h 377583"/>
                <a:gd name="connsiteX1604" fmla="*/ 1252252 w 2450468"/>
                <a:gd name="connsiteY1604" fmla="*/ 252187 h 377583"/>
                <a:gd name="connsiteX1605" fmla="*/ 1278446 w 2450468"/>
                <a:gd name="connsiteY1605" fmla="*/ 251711 h 377583"/>
                <a:gd name="connsiteX1606" fmla="*/ 1279684 w 2450468"/>
                <a:gd name="connsiteY1606" fmla="*/ 258473 h 377583"/>
                <a:gd name="connsiteX1607" fmla="*/ 1279589 w 2450468"/>
                <a:gd name="connsiteY1607" fmla="*/ 258854 h 377583"/>
                <a:gd name="connsiteX1608" fmla="*/ 1290447 w 2450468"/>
                <a:gd name="connsiteY1608" fmla="*/ 259616 h 377583"/>
                <a:gd name="connsiteX1609" fmla="*/ 1293305 w 2450468"/>
                <a:gd name="connsiteY1609" fmla="*/ 257235 h 377583"/>
                <a:gd name="connsiteX1610" fmla="*/ 1292543 w 2450468"/>
                <a:gd name="connsiteY1610" fmla="*/ 256283 h 377583"/>
                <a:gd name="connsiteX1611" fmla="*/ 1278446 w 2450468"/>
                <a:gd name="connsiteY1611" fmla="*/ 251711 h 377583"/>
                <a:gd name="connsiteX1612" fmla="*/ 111537 w 2450468"/>
                <a:gd name="connsiteY1612" fmla="*/ 250472 h 377583"/>
                <a:gd name="connsiteX1613" fmla="*/ 107346 w 2450468"/>
                <a:gd name="connsiteY1613" fmla="*/ 252473 h 377583"/>
                <a:gd name="connsiteX1614" fmla="*/ 105734 w 2450468"/>
                <a:gd name="connsiteY1614" fmla="*/ 252648 h 377583"/>
                <a:gd name="connsiteX1615" fmla="*/ 97821 w 2450468"/>
                <a:gd name="connsiteY1615" fmla="*/ 249615 h 377583"/>
                <a:gd name="connsiteX1616" fmla="*/ 104218 w 2450468"/>
                <a:gd name="connsiteY1616" fmla="*/ 252813 h 377583"/>
                <a:gd name="connsiteX1617" fmla="*/ 97726 w 2450468"/>
                <a:gd name="connsiteY1617" fmla="*/ 253520 h 377583"/>
                <a:gd name="connsiteX1618" fmla="*/ 96583 w 2450468"/>
                <a:gd name="connsiteY1618" fmla="*/ 250949 h 377583"/>
                <a:gd name="connsiteX1619" fmla="*/ 97821 w 2450468"/>
                <a:gd name="connsiteY1619" fmla="*/ 249615 h 377583"/>
                <a:gd name="connsiteX1620" fmla="*/ 875634 w 2450468"/>
                <a:gd name="connsiteY1620" fmla="*/ 247900 h 377583"/>
                <a:gd name="connsiteX1621" fmla="*/ 877919 w 2450468"/>
                <a:gd name="connsiteY1621" fmla="*/ 254473 h 377583"/>
                <a:gd name="connsiteX1622" fmla="*/ 871919 w 2450468"/>
                <a:gd name="connsiteY1622" fmla="*/ 258092 h 377583"/>
                <a:gd name="connsiteX1623" fmla="*/ 869442 w 2450468"/>
                <a:gd name="connsiteY1623" fmla="*/ 257806 h 377583"/>
                <a:gd name="connsiteX1624" fmla="*/ 867442 w 2450468"/>
                <a:gd name="connsiteY1624" fmla="*/ 255901 h 377583"/>
                <a:gd name="connsiteX1625" fmla="*/ 869252 w 2450468"/>
                <a:gd name="connsiteY1625" fmla="*/ 253806 h 377583"/>
                <a:gd name="connsiteX1626" fmla="*/ 871728 w 2450468"/>
                <a:gd name="connsiteY1626" fmla="*/ 253711 h 377583"/>
                <a:gd name="connsiteX1627" fmla="*/ 875824 w 2450468"/>
                <a:gd name="connsiteY1627" fmla="*/ 252853 h 377583"/>
                <a:gd name="connsiteX1628" fmla="*/ 875634 w 2450468"/>
                <a:gd name="connsiteY1628" fmla="*/ 247900 h 377583"/>
                <a:gd name="connsiteX1629" fmla="*/ 1563719 w 2450468"/>
                <a:gd name="connsiteY1629" fmla="*/ 247139 h 377583"/>
                <a:gd name="connsiteX1630" fmla="*/ 1568196 w 2450468"/>
                <a:gd name="connsiteY1630" fmla="*/ 257521 h 377583"/>
                <a:gd name="connsiteX1631" fmla="*/ 1562100 w 2450468"/>
                <a:gd name="connsiteY1631" fmla="*/ 258092 h 377583"/>
                <a:gd name="connsiteX1632" fmla="*/ 1560481 w 2450468"/>
                <a:gd name="connsiteY1632" fmla="*/ 261426 h 377583"/>
                <a:gd name="connsiteX1633" fmla="*/ 1558576 w 2450468"/>
                <a:gd name="connsiteY1633" fmla="*/ 266951 h 377583"/>
                <a:gd name="connsiteX1634" fmla="*/ 1560195 w 2450468"/>
                <a:gd name="connsiteY1634" fmla="*/ 271142 h 377583"/>
                <a:gd name="connsiteX1635" fmla="*/ 1562386 w 2450468"/>
                <a:gd name="connsiteY1635" fmla="*/ 272380 h 377583"/>
                <a:gd name="connsiteX1636" fmla="*/ 1565720 w 2450468"/>
                <a:gd name="connsiteY1636" fmla="*/ 278571 h 377583"/>
                <a:gd name="connsiteX1637" fmla="*/ 1560100 w 2450468"/>
                <a:gd name="connsiteY1637" fmla="*/ 287715 h 377583"/>
                <a:gd name="connsiteX1638" fmla="*/ 1552766 w 2450468"/>
                <a:gd name="connsiteY1638" fmla="*/ 288287 h 377583"/>
                <a:gd name="connsiteX1639" fmla="*/ 1549908 w 2450468"/>
                <a:gd name="connsiteY1639" fmla="*/ 289334 h 377583"/>
                <a:gd name="connsiteX1640" fmla="*/ 1540097 w 2450468"/>
                <a:gd name="connsiteY1640" fmla="*/ 292859 h 377583"/>
                <a:gd name="connsiteX1641" fmla="*/ 1540288 w 2450468"/>
                <a:gd name="connsiteY1641" fmla="*/ 303908 h 377583"/>
                <a:gd name="connsiteX1642" fmla="*/ 1539716 w 2450468"/>
                <a:gd name="connsiteY1642" fmla="*/ 305146 h 377583"/>
                <a:gd name="connsiteX1643" fmla="*/ 1537621 w 2450468"/>
                <a:gd name="connsiteY1643" fmla="*/ 309527 h 377583"/>
                <a:gd name="connsiteX1644" fmla="*/ 1549622 w 2450468"/>
                <a:gd name="connsiteY1644" fmla="*/ 312099 h 377583"/>
                <a:gd name="connsiteX1645" fmla="*/ 1551908 w 2450468"/>
                <a:gd name="connsiteY1645" fmla="*/ 312004 h 377583"/>
                <a:gd name="connsiteX1646" fmla="*/ 1554956 w 2450468"/>
                <a:gd name="connsiteY1646" fmla="*/ 310575 h 377583"/>
                <a:gd name="connsiteX1647" fmla="*/ 1557719 w 2450468"/>
                <a:gd name="connsiteY1647" fmla="*/ 311909 h 377583"/>
                <a:gd name="connsiteX1648" fmla="*/ 1557433 w 2450468"/>
                <a:gd name="connsiteY1648" fmla="*/ 313814 h 377583"/>
                <a:gd name="connsiteX1649" fmla="*/ 1554099 w 2450468"/>
                <a:gd name="connsiteY1649" fmla="*/ 314766 h 377583"/>
                <a:gd name="connsiteX1650" fmla="*/ 1552766 w 2450468"/>
                <a:gd name="connsiteY1650" fmla="*/ 317243 h 377583"/>
                <a:gd name="connsiteX1651" fmla="*/ 1555242 w 2450468"/>
                <a:gd name="connsiteY1651" fmla="*/ 318862 h 377583"/>
                <a:gd name="connsiteX1652" fmla="*/ 1557242 w 2450468"/>
                <a:gd name="connsiteY1652" fmla="*/ 318862 h 377583"/>
                <a:gd name="connsiteX1653" fmla="*/ 1561624 w 2450468"/>
                <a:gd name="connsiteY1653" fmla="*/ 324767 h 377583"/>
                <a:gd name="connsiteX1654" fmla="*/ 1559433 w 2450468"/>
                <a:gd name="connsiteY1654" fmla="*/ 326672 h 377583"/>
                <a:gd name="connsiteX1655" fmla="*/ 1556004 w 2450468"/>
                <a:gd name="connsiteY1655" fmla="*/ 329816 h 377583"/>
                <a:gd name="connsiteX1656" fmla="*/ 1558195 w 2450468"/>
                <a:gd name="connsiteY1656" fmla="*/ 332006 h 377583"/>
                <a:gd name="connsiteX1657" fmla="*/ 1563338 w 2450468"/>
                <a:gd name="connsiteY1657" fmla="*/ 331244 h 377583"/>
                <a:gd name="connsiteX1658" fmla="*/ 1567815 w 2450468"/>
                <a:gd name="connsiteY1658" fmla="*/ 329625 h 377583"/>
                <a:gd name="connsiteX1659" fmla="*/ 1568482 w 2450468"/>
                <a:gd name="connsiteY1659" fmla="*/ 330006 h 377583"/>
                <a:gd name="connsiteX1660" fmla="*/ 1581150 w 2450468"/>
                <a:gd name="connsiteY1660" fmla="*/ 330101 h 377583"/>
                <a:gd name="connsiteX1661" fmla="*/ 1581150 w 2450468"/>
                <a:gd name="connsiteY1661" fmla="*/ 328101 h 377583"/>
                <a:gd name="connsiteX1662" fmla="*/ 1579531 w 2450468"/>
                <a:gd name="connsiteY1662" fmla="*/ 327339 h 377583"/>
                <a:gd name="connsiteX1663" fmla="*/ 1577626 w 2450468"/>
                <a:gd name="connsiteY1663" fmla="*/ 327720 h 377583"/>
                <a:gd name="connsiteX1664" fmla="*/ 1576673 w 2450468"/>
                <a:gd name="connsiteY1664" fmla="*/ 323243 h 377583"/>
                <a:gd name="connsiteX1665" fmla="*/ 1577245 w 2450468"/>
                <a:gd name="connsiteY1665" fmla="*/ 320672 h 377583"/>
                <a:gd name="connsiteX1666" fmla="*/ 1577340 w 2450468"/>
                <a:gd name="connsiteY1666" fmla="*/ 320100 h 377583"/>
                <a:gd name="connsiteX1667" fmla="*/ 1574197 w 2450468"/>
                <a:gd name="connsiteY1667" fmla="*/ 316766 h 377583"/>
                <a:gd name="connsiteX1668" fmla="*/ 1574387 w 2450468"/>
                <a:gd name="connsiteY1668" fmla="*/ 316766 h 377583"/>
                <a:gd name="connsiteX1669" fmla="*/ 1580674 w 2450468"/>
                <a:gd name="connsiteY1669" fmla="*/ 317528 h 377583"/>
                <a:gd name="connsiteX1670" fmla="*/ 1588199 w 2450468"/>
                <a:gd name="connsiteY1670" fmla="*/ 314195 h 377583"/>
                <a:gd name="connsiteX1671" fmla="*/ 1592771 w 2450468"/>
                <a:gd name="connsiteY1671" fmla="*/ 314766 h 377583"/>
                <a:gd name="connsiteX1672" fmla="*/ 1596485 w 2450468"/>
                <a:gd name="connsiteY1672" fmla="*/ 315147 h 377583"/>
                <a:gd name="connsiteX1673" fmla="*/ 1604105 w 2450468"/>
                <a:gd name="connsiteY1673" fmla="*/ 318576 h 377583"/>
                <a:gd name="connsiteX1674" fmla="*/ 1611344 w 2450468"/>
                <a:gd name="connsiteY1674" fmla="*/ 314099 h 377583"/>
                <a:gd name="connsiteX1675" fmla="*/ 1614297 w 2450468"/>
                <a:gd name="connsiteY1675" fmla="*/ 314385 h 377583"/>
                <a:gd name="connsiteX1676" fmla="*/ 1622203 w 2450468"/>
                <a:gd name="connsiteY1676" fmla="*/ 310575 h 377583"/>
                <a:gd name="connsiteX1677" fmla="*/ 1622870 w 2450468"/>
                <a:gd name="connsiteY1677" fmla="*/ 308575 h 377583"/>
                <a:gd name="connsiteX1678" fmla="*/ 1618774 w 2450468"/>
                <a:gd name="connsiteY1678" fmla="*/ 303908 h 377583"/>
                <a:gd name="connsiteX1679" fmla="*/ 1618869 w 2450468"/>
                <a:gd name="connsiteY1679" fmla="*/ 303908 h 377583"/>
                <a:gd name="connsiteX1680" fmla="*/ 1622203 w 2450468"/>
                <a:gd name="connsiteY1680" fmla="*/ 300860 h 377583"/>
                <a:gd name="connsiteX1681" fmla="*/ 1617917 w 2450468"/>
                <a:gd name="connsiteY1681" fmla="*/ 299621 h 377583"/>
                <a:gd name="connsiteX1682" fmla="*/ 1614583 w 2450468"/>
                <a:gd name="connsiteY1682" fmla="*/ 299431 h 377583"/>
                <a:gd name="connsiteX1683" fmla="*/ 1606391 w 2450468"/>
                <a:gd name="connsiteY1683" fmla="*/ 296383 h 377583"/>
                <a:gd name="connsiteX1684" fmla="*/ 1610678 w 2450468"/>
                <a:gd name="connsiteY1684" fmla="*/ 295240 h 377583"/>
                <a:gd name="connsiteX1685" fmla="*/ 1613345 w 2450468"/>
                <a:gd name="connsiteY1685" fmla="*/ 293144 h 377583"/>
                <a:gd name="connsiteX1686" fmla="*/ 1614583 w 2450468"/>
                <a:gd name="connsiteY1686" fmla="*/ 289430 h 377583"/>
                <a:gd name="connsiteX1687" fmla="*/ 1615345 w 2450468"/>
                <a:gd name="connsiteY1687" fmla="*/ 285524 h 377583"/>
                <a:gd name="connsiteX1688" fmla="*/ 1614869 w 2450468"/>
                <a:gd name="connsiteY1688" fmla="*/ 281714 h 377583"/>
                <a:gd name="connsiteX1689" fmla="*/ 1616964 w 2450468"/>
                <a:gd name="connsiteY1689" fmla="*/ 278381 h 377583"/>
                <a:gd name="connsiteX1690" fmla="*/ 1613630 w 2450468"/>
                <a:gd name="connsiteY1690" fmla="*/ 276666 h 377583"/>
                <a:gd name="connsiteX1691" fmla="*/ 1609820 w 2450468"/>
                <a:gd name="connsiteY1691" fmla="*/ 279333 h 377583"/>
                <a:gd name="connsiteX1692" fmla="*/ 1601724 w 2450468"/>
                <a:gd name="connsiteY1692" fmla="*/ 277904 h 377583"/>
                <a:gd name="connsiteX1693" fmla="*/ 1594009 w 2450468"/>
                <a:gd name="connsiteY1693" fmla="*/ 277523 h 377583"/>
                <a:gd name="connsiteX1694" fmla="*/ 1593342 w 2450468"/>
                <a:gd name="connsiteY1694" fmla="*/ 277904 h 377583"/>
                <a:gd name="connsiteX1695" fmla="*/ 1590866 w 2450468"/>
                <a:gd name="connsiteY1695" fmla="*/ 276380 h 377583"/>
                <a:gd name="connsiteX1696" fmla="*/ 1586579 w 2450468"/>
                <a:gd name="connsiteY1696" fmla="*/ 274761 h 377583"/>
                <a:gd name="connsiteX1697" fmla="*/ 1585246 w 2450468"/>
                <a:gd name="connsiteY1697" fmla="*/ 274380 h 377583"/>
                <a:gd name="connsiteX1698" fmla="*/ 1582769 w 2450468"/>
                <a:gd name="connsiteY1698" fmla="*/ 273713 h 377583"/>
                <a:gd name="connsiteX1699" fmla="*/ 1583531 w 2450468"/>
                <a:gd name="connsiteY1699" fmla="*/ 267998 h 377583"/>
                <a:gd name="connsiteX1700" fmla="*/ 1584103 w 2450468"/>
                <a:gd name="connsiteY1700" fmla="*/ 260664 h 377583"/>
                <a:gd name="connsiteX1701" fmla="*/ 1592485 w 2450468"/>
                <a:gd name="connsiteY1701" fmla="*/ 256759 h 377583"/>
                <a:gd name="connsiteX1702" fmla="*/ 1596200 w 2450468"/>
                <a:gd name="connsiteY1702" fmla="*/ 252758 h 377583"/>
                <a:gd name="connsiteX1703" fmla="*/ 1588961 w 2450468"/>
                <a:gd name="connsiteY1703" fmla="*/ 253616 h 377583"/>
                <a:gd name="connsiteX1704" fmla="*/ 1586579 w 2450468"/>
                <a:gd name="connsiteY1704" fmla="*/ 253901 h 377583"/>
                <a:gd name="connsiteX1705" fmla="*/ 1582484 w 2450468"/>
                <a:gd name="connsiteY1705" fmla="*/ 257616 h 377583"/>
                <a:gd name="connsiteX1706" fmla="*/ 1576959 w 2450468"/>
                <a:gd name="connsiteY1706" fmla="*/ 258283 h 377583"/>
                <a:gd name="connsiteX1707" fmla="*/ 1575625 w 2450468"/>
                <a:gd name="connsiteY1707" fmla="*/ 254949 h 377583"/>
                <a:gd name="connsiteX1708" fmla="*/ 1571911 w 2450468"/>
                <a:gd name="connsiteY1708" fmla="*/ 251806 h 377583"/>
                <a:gd name="connsiteX1709" fmla="*/ 1563719 w 2450468"/>
                <a:gd name="connsiteY1709" fmla="*/ 247139 h 377583"/>
                <a:gd name="connsiteX1710" fmla="*/ 1590104 w 2450468"/>
                <a:gd name="connsiteY1710" fmla="*/ 239519 h 377583"/>
                <a:gd name="connsiteX1711" fmla="*/ 1587437 w 2450468"/>
                <a:gd name="connsiteY1711" fmla="*/ 241233 h 377583"/>
                <a:gd name="connsiteX1712" fmla="*/ 1584198 w 2450468"/>
                <a:gd name="connsiteY1712" fmla="*/ 243329 h 377583"/>
                <a:gd name="connsiteX1713" fmla="*/ 1595723 w 2450468"/>
                <a:gd name="connsiteY1713" fmla="*/ 250758 h 377583"/>
                <a:gd name="connsiteX1714" fmla="*/ 1599629 w 2450468"/>
                <a:gd name="connsiteY1714" fmla="*/ 246091 h 377583"/>
                <a:gd name="connsiteX1715" fmla="*/ 1602200 w 2450468"/>
                <a:gd name="connsiteY1715" fmla="*/ 246377 h 377583"/>
                <a:gd name="connsiteX1716" fmla="*/ 1605344 w 2450468"/>
                <a:gd name="connsiteY1716" fmla="*/ 246853 h 377583"/>
                <a:gd name="connsiteX1717" fmla="*/ 1611725 w 2450468"/>
                <a:gd name="connsiteY1717" fmla="*/ 246948 h 377583"/>
                <a:gd name="connsiteX1718" fmla="*/ 1608773 w 2450468"/>
                <a:gd name="connsiteY1718" fmla="*/ 243614 h 377583"/>
                <a:gd name="connsiteX1719" fmla="*/ 1606963 w 2450468"/>
                <a:gd name="connsiteY1719" fmla="*/ 243233 h 377583"/>
                <a:gd name="connsiteX1720" fmla="*/ 1603153 w 2450468"/>
                <a:gd name="connsiteY1720" fmla="*/ 242471 h 377583"/>
                <a:gd name="connsiteX1721" fmla="*/ 1590104 w 2450468"/>
                <a:gd name="connsiteY1721" fmla="*/ 239519 h 377583"/>
                <a:gd name="connsiteX1722" fmla="*/ 2042636 w 2450468"/>
                <a:gd name="connsiteY1722" fmla="*/ 236852 h 377583"/>
                <a:gd name="connsiteX1723" fmla="*/ 2032730 w 2450468"/>
                <a:gd name="connsiteY1723" fmla="*/ 243043 h 377583"/>
                <a:gd name="connsiteX1724" fmla="*/ 2038064 w 2450468"/>
                <a:gd name="connsiteY1724" fmla="*/ 247996 h 377583"/>
                <a:gd name="connsiteX1725" fmla="*/ 2038541 w 2450468"/>
                <a:gd name="connsiteY1725" fmla="*/ 247424 h 377583"/>
                <a:gd name="connsiteX1726" fmla="*/ 2042446 w 2450468"/>
                <a:gd name="connsiteY1726" fmla="*/ 239614 h 377583"/>
                <a:gd name="connsiteX1727" fmla="*/ 226314 w 2450468"/>
                <a:gd name="connsiteY1727" fmla="*/ 231899 h 377583"/>
                <a:gd name="connsiteX1728" fmla="*/ 216122 w 2450468"/>
                <a:gd name="connsiteY1728" fmla="*/ 234470 h 377583"/>
                <a:gd name="connsiteX1729" fmla="*/ 216503 w 2450468"/>
                <a:gd name="connsiteY1729" fmla="*/ 234947 h 377583"/>
                <a:gd name="connsiteX1730" fmla="*/ 221075 w 2450468"/>
                <a:gd name="connsiteY1730" fmla="*/ 239519 h 377583"/>
                <a:gd name="connsiteX1731" fmla="*/ 221075 w 2450468"/>
                <a:gd name="connsiteY1731" fmla="*/ 242376 h 377583"/>
                <a:gd name="connsiteX1732" fmla="*/ 224790 w 2450468"/>
                <a:gd name="connsiteY1732" fmla="*/ 238090 h 377583"/>
                <a:gd name="connsiteX1733" fmla="*/ 225743 w 2450468"/>
                <a:gd name="connsiteY1733" fmla="*/ 236090 h 377583"/>
                <a:gd name="connsiteX1734" fmla="*/ 226790 w 2450468"/>
                <a:gd name="connsiteY1734" fmla="*/ 233804 h 377583"/>
                <a:gd name="connsiteX1735" fmla="*/ 226314 w 2450468"/>
                <a:gd name="connsiteY1735" fmla="*/ 231899 h 377583"/>
                <a:gd name="connsiteX1736" fmla="*/ 42862 w 2450468"/>
                <a:gd name="connsiteY1736" fmla="*/ 231612 h 377583"/>
                <a:gd name="connsiteX1737" fmla="*/ 45624 w 2450468"/>
                <a:gd name="connsiteY1737" fmla="*/ 232469 h 377583"/>
                <a:gd name="connsiteX1738" fmla="*/ 48958 w 2450468"/>
                <a:gd name="connsiteY1738" fmla="*/ 240470 h 377583"/>
                <a:gd name="connsiteX1739" fmla="*/ 42862 w 2450468"/>
                <a:gd name="connsiteY1739" fmla="*/ 231612 h 377583"/>
                <a:gd name="connsiteX1740" fmla="*/ 200787 w 2450468"/>
                <a:gd name="connsiteY1740" fmla="*/ 228565 h 377583"/>
                <a:gd name="connsiteX1741" fmla="*/ 198310 w 2450468"/>
                <a:gd name="connsiteY1741" fmla="*/ 230089 h 377583"/>
                <a:gd name="connsiteX1742" fmla="*/ 201168 w 2450468"/>
                <a:gd name="connsiteY1742" fmla="*/ 233423 h 377583"/>
                <a:gd name="connsiteX1743" fmla="*/ 192881 w 2450468"/>
                <a:gd name="connsiteY1743" fmla="*/ 243233 h 377583"/>
                <a:gd name="connsiteX1744" fmla="*/ 189071 w 2450468"/>
                <a:gd name="connsiteY1744" fmla="*/ 242090 h 377583"/>
                <a:gd name="connsiteX1745" fmla="*/ 187261 w 2450468"/>
                <a:gd name="connsiteY1745" fmla="*/ 241519 h 377583"/>
                <a:gd name="connsiteX1746" fmla="*/ 189262 w 2450468"/>
                <a:gd name="connsiteY1746" fmla="*/ 248282 h 377583"/>
                <a:gd name="connsiteX1747" fmla="*/ 191072 w 2450468"/>
                <a:gd name="connsiteY1747" fmla="*/ 247329 h 377583"/>
                <a:gd name="connsiteX1748" fmla="*/ 198406 w 2450468"/>
                <a:gd name="connsiteY1748" fmla="*/ 248091 h 377583"/>
                <a:gd name="connsiteX1749" fmla="*/ 205454 w 2450468"/>
                <a:gd name="connsiteY1749" fmla="*/ 242090 h 377583"/>
                <a:gd name="connsiteX1750" fmla="*/ 205550 w 2450468"/>
                <a:gd name="connsiteY1750" fmla="*/ 240281 h 377583"/>
                <a:gd name="connsiteX1751" fmla="*/ 206788 w 2450468"/>
                <a:gd name="connsiteY1751" fmla="*/ 234947 h 377583"/>
                <a:gd name="connsiteX1752" fmla="*/ 207550 w 2450468"/>
                <a:gd name="connsiteY1752" fmla="*/ 234851 h 377583"/>
                <a:gd name="connsiteX1753" fmla="*/ 210026 w 2450468"/>
                <a:gd name="connsiteY1753" fmla="*/ 230184 h 377583"/>
                <a:gd name="connsiteX1754" fmla="*/ 204407 w 2450468"/>
                <a:gd name="connsiteY1754" fmla="*/ 229898 h 377583"/>
                <a:gd name="connsiteX1755" fmla="*/ 200787 w 2450468"/>
                <a:gd name="connsiteY1755" fmla="*/ 228565 h 377583"/>
                <a:gd name="connsiteX1756" fmla="*/ 124397 w 2450468"/>
                <a:gd name="connsiteY1756" fmla="*/ 217516 h 377583"/>
                <a:gd name="connsiteX1757" fmla="*/ 123730 w 2450468"/>
                <a:gd name="connsiteY1757" fmla="*/ 218278 h 377583"/>
                <a:gd name="connsiteX1758" fmla="*/ 120777 w 2450468"/>
                <a:gd name="connsiteY1758" fmla="*/ 221802 h 377583"/>
                <a:gd name="connsiteX1759" fmla="*/ 123920 w 2450468"/>
                <a:gd name="connsiteY1759" fmla="*/ 226946 h 377583"/>
                <a:gd name="connsiteX1760" fmla="*/ 124397 w 2450468"/>
                <a:gd name="connsiteY1760" fmla="*/ 217516 h 377583"/>
                <a:gd name="connsiteX1761" fmla="*/ 1030605 w 2450468"/>
                <a:gd name="connsiteY1761" fmla="*/ 217040 h 377583"/>
                <a:gd name="connsiteX1762" fmla="*/ 1027652 w 2450468"/>
                <a:gd name="connsiteY1762" fmla="*/ 219421 h 377583"/>
                <a:gd name="connsiteX1763" fmla="*/ 1029176 w 2450468"/>
                <a:gd name="connsiteY1763" fmla="*/ 219992 h 377583"/>
                <a:gd name="connsiteX1764" fmla="*/ 1039082 w 2450468"/>
                <a:gd name="connsiteY1764" fmla="*/ 221802 h 377583"/>
                <a:gd name="connsiteX1765" fmla="*/ 1039844 w 2450468"/>
                <a:gd name="connsiteY1765" fmla="*/ 221421 h 377583"/>
                <a:gd name="connsiteX1766" fmla="*/ 1030605 w 2450468"/>
                <a:gd name="connsiteY1766" fmla="*/ 217040 h 377583"/>
                <a:gd name="connsiteX1767" fmla="*/ 359569 w 2450468"/>
                <a:gd name="connsiteY1767" fmla="*/ 211896 h 377583"/>
                <a:gd name="connsiteX1768" fmla="*/ 357092 w 2450468"/>
                <a:gd name="connsiteY1768" fmla="*/ 213325 h 377583"/>
                <a:gd name="connsiteX1769" fmla="*/ 358235 w 2450468"/>
                <a:gd name="connsiteY1769" fmla="*/ 215801 h 377583"/>
                <a:gd name="connsiteX1770" fmla="*/ 365093 w 2450468"/>
                <a:gd name="connsiteY1770" fmla="*/ 214658 h 377583"/>
                <a:gd name="connsiteX1771" fmla="*/ 375857 w 2450468"/>
                <a:gd name="connsiteY1771" fmla="*/ 220564 h 377583"/>
                <a:gd name="connsiteX1772" fmla="*/ 378143 w 2450468"/>
                <a:gd name="connsiteY1772" fmla="*/ 220183 h 377583"/>
                <a:gd name="connsiteX1773" fmla="*/ 380333 w 2450468"/>
                <a:gd name="connsiteY1773" fmla="*/ 219802 h 377583"/>
                <a:gd name="connsiteX1774" fmla="*/ 382619 w 2450468"/>
                <a:gd name="connsiteY1774" fmla="*/ 216278 h 377583"/>
                <a:gd name="connsiteX1775" fmla="*/ 380810 w 2450468"/>
                <a:gd name="connsiteY1775" fmla="*/ 215611 h 377583"/>
                <a:gd name="connsiteX1776" fmla="*/ 365855 w 2450468"/>
                <a:gd name="connsiteY1776" fmla="*/ 213611 h 377583"/>
                <a:gd name="connsiteX1777" fmla="*/ 359569 w 2450468"/>
                <a:gd name="connsiteY1777" fmla="*/ 211896 h 377583"/>
                <a:gd name="connsiteX1778" fmla="*/ 768287 w 2450468"/>
                <a:gd name="connsiteY1778" fmla="*/ 211134 h 377583"/>
                <a:gd name="connsiteX1779" fmla="*/ 771049 w 2450468"/>
                <a:gd name="connsiteY1779" fmla="*/ 218945 h 377583"/>
                <a:gd name="connsiteX1780" fmla="*/ 773716 w 2450468"/>
                <a:gd name="connsiteY1780" fmla="*/ 219326 h 377583"/>
                <a:gd name="connsiteX1781" fmla="*/ 784384 w 2450468"/>
                <a:gd name="connsiteY1781" fmla="*/ 216087 h 377583"/>
                <a:gd name="connsiteX1782" fmla="*/ 787241 w 2450468"/>
                <a:gd name="connsiteY1782" fmla="*/ 215516 h 377583"/>
                <a:gd name="connsiteX1783" fmla="*/ 784765 w 2450468"/>
                <a:gd name="connsiteY1783" fmla="*/ 213611 h 377583"/>
                <a:gd name="connsiteX1784" fmla="*/ 783527 w 2450468"/>
                <a:gd name="connsiteY1784" fmla="*/ 213706 h 377583"/>
                <a:gd name="connsiteX1785" fmla="*/ 780098 w 2450468"/>
                <a:gd name="connsiteY1785" fmla="*/ 213230 h 377583"/>
                <a:gd name="connsiteX1786" fmla="*/ 776764 w 2450468"/>
                <a:gd name="connsiteY1786" fmla="*/ 211420 h 377583"/>
                <a:gd name="connsiteX1787" fmla="*/ 768287 w 2450468"/>
                <a:gd name="connsiteY1787" fmla="*/ 211134 h 377583"/>
                <a:gd name="connsiteX1788" fmla="*/ 440341 w 2450468"/>
                <a:gd name="connsiteY1788" fmla="*/ 209134 h 377583"/>
                <a:gd name="connsiteX1789" fmla="*/ 437198 w 2450468"/>
                <a:gd name="connsiteY1789" fmla="*/ 210753 h 377583"/>
                <a:gd name="connsiteX1790" fmla="*/ 442627 w 2450468"/>
                <a:gd name="connsiteY1790" fmla="*/ 218659 h 377583"/>
                <a:gd name="connsiteX1791" fmla="*/ 454628 w 2450468"/>
                <a:gd name="connsiteY1791" fmla="*/ 218278 h 377583"/>
                <a:gd name="connsiteX1792" fmla="*/ 453866 w 2450468"/>
                <a:gd name="connsiteY1792" fmla="*/ 213992 h 377583"/>
                <a:gd name="connsiteX1793" fmla="*/ 447294 w 2450468"/>
                <a:gd name="connsiteY1793" fmla="*/ 211039 h 377583"/>
                <a:gd name="connsiteX1794" fmla="*/ 440341 w 2450468"/>
                <a:gd name="connsiteY1794" fmla="*/ 209134 h 377583"/>
                <a:gd name="connsiteX1795" fmla="*/ 2333135 w 2450468"/>
                <a:gd name="connsiteY1795" fmla="*/ 199826 h 377583"/>
                <a:gd name="connsiteX1796" fmla="*/ 2332697 w 2450468"/>
                <a:gd name="connsiteY1796" fmla="*/ 202847 h 377583"/>
                <a:gd name="connsiteX1797" fmla="*/ 2333421 w 2450468"/>
                <a:gd name="connsiteY1797" fmla="*/ 208687 h 377583"/>
                <a:gd name="connsiteX1798" fmla="*/ 2330863 w 2450468"/>
                <a:gd name="connsiteY1798" fmla="*/ 209039 h 377583"/>
                <a:gd name="connsiteX1799" fmla="*/ 2327910 w 2450468"/>
                <a:gd name="connsiteY1799" fmla="*/ 208277 h 377583"/>
                <a:gd name="connsiteX1800" fmla="*/ 2327910 w 2450468"/>
                <a:gd name="connsiteY1800" fmla="*/ 206276 h 377583"/>
                <a:gd name="connsiteX1801" fmla="*/ 2329434 w 2450468"/>
                <a:gd name="connsiteY1801" fmla="*/ 205038 h 377583"/>
                <a:gd name="connsiteX1802" fmla="*/ 2329538 w 2450468"/>
                <a:gd name="connsiteY1802" fmla="*/ 202042 h 377583"/>
                <a:gd name="connsiteX1803" fmla="*/ 2322100 w 2450468"/>
                <a:gd name="connsiteY1803" fmla="*/ 189131 h 377583"/>
                <a:gd name="connsiteX1804" fmla="*/ 2307146 w 2450468"/>
                <a:gd name="connsiteY1804" fmla="*/ 192656 h 377583"/>
                <a:gd name="connsiteX1805" fmla="*/ 2308193 w 2450468"/>
                <a:gd name="connsiteY1805" fmla="*/ 197037 h 377583"/>
                <a:gd name="connsiteX1806" fmla="*/ 2308384 w 2450468"/>
                <a:gd name="connsiteY1806" fmla="*/ 197799 h 377583"/>
                <a:gd name="connsiteX1807" fmla="*/ 2312194 w 2450468"/>
                <a:gd name="connsiteY1807" fmla="*/ 199133 h 377583"/>
                <a:gd name="connsiteX1808" fmla="*/ 2312289 w 2450468"/>
                <a:gd name="connsiteY1808" fmla="*/ 198942 h 377583"/>
                <a:gd name="connsiteX1809" fmla="*/ 2318480 w 2450468"/>
                <a:gd name="connsiteY1809" fmla="*/ 193799 h 377583"/>
                <a:gd name="connsiteX1810" fmla="*/ 2321623 w 2450468"/>
                <a:gd name="connsiteY1810" fmla="*/ 192370 h 377583"/>
                <a:gd name="connsiteX1811" fmla="*/ 2322100 w 2450468"/>
                <a:gd name="connsiteY1811" fmla="*/ 189131 h 377583"/>
                <a:gd name="connsiteX1812" fmla="*/ 2330387 w 2450468"/>
                <a:gd name="connsiteY1812" fmla="*/ 183226 h 377583"/>
                <a:gd name="connsiteX1813" fmla="*/ 2331339 w 2450468"/>
                <a:gd name="connsiteY1813" fmla="*/ 187036 h 377583"/>
                <a:gd name="connsiteX1814" fmla="*/ 2337721 w 2450468"/>
                <a:gd name="connsiteY1814" fmla="*/ 188750 h 377583"/>
                <a:gd name="connsiteX1815" fmla="*/ 2339626 w 2450468"/>
                <a:gd name="connsiteY1815" fmla="*/ 190084 h 377583"/>
                <a:gd name="connsiteX1816" fmla="*/ 2341055 w 2450468"/>
                <a:gd name="connsiteY1816" fmla="*/ 190274 h 377583"/>
                <a:gd name="connsiteX1817" fmla="*/ 2343436 w 2450468"/>
                <a:gd name="connsiteY1817" fmla="*/ 187417 h 377583"/>
                <a:gd name="connsiteX1818" fmla="*/ 2342579 w 2450468"/>
                <a:gd name="connsiteY1818" fmla="*/ 186464 h 377583"/>
                <a:gd name="connsiteX1819" fmla="*/ 2341340 w 2450468"/>
                <a:gd name="connsiteY1819" fmla="*/ 184940 h 377583"/>
                <a:gd name="connsiteX1820" fmla="*/ 2330387 w 2450468"/>
                <a:gd name="connsiteY1820" fmla="*/ 183226 h 377583"/>
                <a:gd name="connsiteX1821" fmla="*/ 2422588 w 2450468"/>
                <a:gd name="connsiteY1821" fmla="*/ 173700 h 377583"/>
                <a:gd name="connsiteX1822" fmla="*/ 2423636 w 2450468"/>
                <a:gd name="connsiteY1822" fmla="*/ 177605 h 377583"/>
                <a:gd name="connsiteX1823" fmla="*/ 2421255 w 2450468"/>
                <a:gd name="connsiteY1823" fmla="*/ 179320 h 377583"/>
                <a:gd name="connsiteX1824" fmla="*/ 2413444 w 2450468"/>
                <a:gd name="connsiteY1824" fmla="*/ 176748 h 377583"/>
                <a:gd name="connsiteX1825" fmla="*/ 2412968 w 2450468"/>
                <a:gd name="connsiteY1825" fmla="*/ 176081 h 377583"/>
                <a:gd name="connsiteX1826" fmla="*/ 2417635 w 2450468"/>
                <a:gd name="connsiteY1826" fmla="*/ 174176 h 377583"/>
                <a:gd name="connsiteX1827" fmla="*/ 2420493 w 2450468"/>
                <a:gd name="connsiteY1827" fmla="*/ 173891 h 377583"/>
                <a:gd name="connsiteX1828" fmla="*/ 84105 w 2450468"/>
                <a:gd name="connsiteY1828" fmla="*/ 173510 h 377583"/>
                <a:gd name="connsiteX1829" fmla="*/ 86201 w 2450468"/>
                <a:gd name="connsiteY1829" fmla="*/ 177034 h 377583"/>
                <a:gd name="connsiteX1830" fmla="*/ 88772 w 2450468"/>
                <a:gd name="connsiteY1830" fmla="*/ 181320 h 377583"/>
                <a:gd name="connsiteX1831" fmla="*/ 89820 w 2450468"/>
                <a:gd name="connsiteY1831" fmla="*/ 184083 h 377583"/>
                <a:gd name="connsiteX1832" fmla="*/ 96202 w 2450468"/>
                <a:gd name="connsiteY1832" fmla="*/ 187607 h 377583"/>
                <a:gd name="connsiteX1833" fmla="*/ 89439 w 2450468"/>
                <a:gd name="connsiteY1833" fmla="*/ 191322 h 377583"/>
                <a:gd name="connsiteX1834" fmla="*/ 88772 w 2450468"/>
                <a:gd name="connsiteY1834" fmla="*/ 191703 h 377583"/>
                <a:gd name="connsiteX1835" fmla="*/ 86105 w 2450468"/>
                <a:gd name="connsiteY1835" fmla="*/ 188274 h 377583"/>
                <a:gd name="connsiteX1836" fmla="*/ 86391 w 2450468"/>
                <a:gd name="connsiteY1836" fmla="*/ 185988 h 377583"/>
                <a:gd name="connsiteX1837" fmla="*/ 86867 w 2450468"/>
                <a:gd name="connsiteY1837" fmla="*/ 181320 h 377583"/>
                <a:gd name="connsiteX1838" fmla="*/ 84105 w 2450468"/>
                <a:gd name="connsiteY1838" fmla="*/ 173510 h 377583"/>
                <a:gd name="connsiteX1839" fmla="*/ 150305 w 2450468"/>
                <a:gd name="connsiteY1839" fmla="*/ 159128 h 377583"/>
                <a:gd name="connsiteX1840" fmla="*/ 148495 w 2450468"/>
                <a:gd name="connsiteY1840" fmla="*/ 163319 h 377583"/>
                <a:gd name="connsiteX1841" fmla="*/ 146590 w 2450468"/>
                <a:gd name="connsiteY1841" fmla="*/ 163319 h 377583"/>
                <a:gd name="connsiteX1842" fmla="*/ 140589 w 2450468"/>
                <a:gd name="connsiteY1842" fmla="*/ 162461 h 377583"/>
                <a:gd name="connsiteX1843" fmla="*/ 138208 w 2450468"/>
                <a:gd name="connsiteY1843" fmla="*/ 162938 h 377583"/>
                <a:gd name="connsiteX1844" fmla="*/ 124492 w 2450468"/>
                <a:gd name="connsiteY1844" fmla="*/ 164176 h 377583"/>
                <a:gd name="connsiteX1845" fmla="*/ 120301 w 2450468"/>
                <a:gd name="connsiteY1845" fmla="*/ 166462 h 377583"/>
                <a:gd name="connsiteX1846" fmla="*/ 114395 w 2450468"/>
                <a:gd name="connsiteY1846" fmla="*/ 169605 h 377583"/>
                <a:gd name="connsiteX1847" fmla="*/ 109728 w 2450468"/>
                <a:gd name="connsiteY1847" fmla="*/ 166462 h 377583"/>
                <a:gd name="connsiteX1848" fmla="*/ 113062 w 2450468"/>
                <a:gd name="connsiteY1848" fmla="*/ 169415 h 377583"/>
                <a:gd name="connsiteX1849" fmla="*/ 116205 w 2450468"/>
                <a:gd name="connsiteY1849" fmla="*/ 177892 h 377583"/>
                <a:gd name="connsiteX1850" fmla="*/ 112205 w 2450468"/>
                <a:gd name="connsiteY1850" fmla="*/ 183893 h 377583"/>
                <a:gd name="connsiteX1851" fmla="*/ 113443 w 2450468"/>
                <a:gd name="connsiteY1851" fmla="*/ 186464 h 377583"/>
                <a:gd name="connsiteX1852" fmla="*/ 115824 w 2450468"/>
                <a:gd name="connsiteY1852" fmla="*/ 186464 h 377583"/>
                <a:gd name="connsiteX1853" fmla="*/ 120206 w 2450468"/>
                <a:gd name="connsiteY1853" fmla="*/ 177987 h 377583"/>
                <a:gd name="connsiteX1854" fmla="*/ 127730 w 2450468"/>
                <a:gd name="connsiteY1854" fmla="*/ 173225 h 377583"/>
                <a:gd name="connsiteX1855" fmla="*/ 134112 w 2450468"/>
                <a:gd name="connsiteY1855" fmla="*/ 171891 h 377583"/>
                <a:gd name="connsiteX1856" fmla="*/ 154400 w 2450468"/>
                <a:gd name="connsiteY1856" fmla="*/ 167129 h 377583"/>
                <a:gd name="connsiteX1857" fmla="*/ 161163 w 2450468"/>
                <a:gd name="connsiteY1857" fmla="*/ 163033 h 377583"/>
                <a:gd name="connsiteX1858" fmla="*/ 156210 w 2450468"/>
                <a:gd name="connsiteY1858" fmla="*/ 161223 h 377583"/>
                <a:gd name="connsiteX1859" fmla="*/ 150781 w 2450468"/>
                <a:gd name="connsiteY1859" fmla="*/ 159223 h 377583"/>
                <a:gd name="connsiteX1860" fmla="*/ 60674 w 2450468"/>
                <a:gd name="connsiteY1860" fmla="*/ 156556 h 377583"/>
                <a:gd name="connsiteX1861" fmla="*/ 52959 w 2450468"/>
                <a:gd name="connsiteY1861" fmla="*/ 158651 h 377583"/>
                <a:gd name="connsiteX1862" fmla="*/ 50483 w 2450468"/>
                <a:gd name="connsiteY1862" fmla="*/ 159128 h 377583"/>
                <a:gd name="connsiteX1863" fmla="*/ 47911 w 2450468"/>
                <a:gd name="connsiteY1863" fmla="*/ 163795 h 377583"/>
                <a:gd name="connsiteX1864" fmla="*/ 53435 w 2450468"/>
                <a:gd name="connsiteY1864" fmla="*/ 171224 h 377583"/>
                <a:gd name="connsiteX1865" fmla="*/ 62865 w 2450468"/>
                <a:gd name="connsiteY1865" fmla="*/ 170272 h 377583"/>
                <a:gd name="connsiteX1866" fmla="*/ 63532 w 2450468"/>
                <a:gd name="connsiteY1866" fmla="*/ 165414 h 377583"/>
                <a:gd name="connsiteX1867" fmla="*/ 71914 w 2450468"/>
                <a:gd name="connsiteY1867" fmla="*/ 162366 h 377583"/>
                <a:gd name="connsiteX1868" fmla="*/ 65913 w 2450468"/>
                <a:gd name="connsiteY1868" fmla="*/ 157318 h 377583"/>
                <a:gd name="connsiteX1869" fmla="*/ 60674 w 2450468"/>
                <a:gd name="connsiteY1869" fmla="*/ 156556 h 377583"/>
                <a:gd name="connsiteX1870" fmla="*/ 195929 w 2450468"/>
                <a:gd name="connsiteY1870" fmla="*/ 153698 h 377583"/>
                <a:gd name="connsiteX1871" fmla="*/ 191738 w 2450468"/>
                <a:gd name="connsiteY1871" fmla="*/ 156080 h 377583"/>
                <a:gd name="connsiteX1872" fmla="*/ 191262 w 2450468"/>
                <a:gd name="connsiteY1872" fmla="*/ 162938 h 377583"/>
                <a:gd name="connsiteX1873" fmla="*/ 188214 w 2450468"/>
                <a:gd name="connsiteY1873" fmla="*/ 163604 h 377583"/>
                <a:gd name="connsiteX1874" fmla="*/ 184404 w 2450468"/>
                <a:gd name="connsiteY1874" fmla="*/ 163223 h 377583"/>
                <a:gd name="connsiteX1875" fmla="*/ 186976 w 2450468"/>
                <a:gd name="connsiteY1875" fmla="*/ 165700 h 377583"/>
                <a:gd name="connsiteX1876" fmla="*/ 190786 w 2450468"/>
                <a:gd name="connsiteY1876" fmla="*/ 167986 h 377583"/>
                <a:gd name="connsiteX1877" fmla="*/ 195929 w 2450468"/>
                <a:gd name="connsiteY1877" fmla="*/ 153698 h 377583"/>
                <a:gd name="connsiteX1878" fmla="*/ 218027 w 2450468"/>
                <a:gd name="connsiteY1878" fmla="*/ 153603 h 377583"/>
                <a:gd name="connsiteX1879" fmla="*/ 213170 w 2450468"/>
                <a:gd name="connsiteY1879" fmla="*/ 159890 h 377583"/>
                <a:gd name="connsiteX1880" fmla="*/ 218599 w 2450468"/>
                <a:gd name="connsiteY1880" fmla="*/ 159223 h 377583"/>
                <a:gd name="connsiteX1881" fmla="*/ 223266 w 2450468"/>
                <a:gd name="connsiteY1881" fmla="*/ 158651 h 377583"/>
                <a:gd name="connsiteX1882" fmla="*/ 228505 w 2450468"/>
                <a:gd name="connsiteY1882" fmla="*/ 160366 h 377583"/>
                <a:gd name="connsiteX1883" fmla="*/ 230315 w 2450468"/>
                <a:gd name="connsiteY1883" fmla="*/ 158461 h 377583"/>
                <a:gd name="connsiteX1884" fmla="*/ 230791 w 2450468"/>
                <a:gd name="connsiteY1884" fmla="*/ 157985 h 377583"/>
                <a:gd name="connsiteX1885" fmla="*/ 225933 w 2450468"/>
                <a:gd name="connsiteY1885" fmla="*/ 157604 h 377583"/>
                <a:gd name="connsiteX1886" fmla="*/ 218027 w 2450468"/>
                <a:gd name="connsiteY1886" fmla="*/ 153603 h 377583"/>
                <a:gd name="connsiteX1887" fmla="*/ 304991 w 2450468"/>
                <a:gd name="connsiteY1887" fmla="*/ 146936 h 377583"/>
                <a:gd name="connsiteX1888" fmla="*/ 300038 w 2450468"/>
                <a:gd name="connsiteY1888" fmla="*/ 148841 h 377583"/>
                <a:gd name="connsiteX1889" fmla="*/ 291084 w 2450468"/>
                <a:gd name="connsiteY1889" fmla="*/ 155318 h 377583"/>
                <a:gd name="connsiteX1890" fmla="*/ 303562 w 2450468"/>
                <a:gd name="connsiteY1890" fmla="*/ 152174 h 377583"/>
                <a:gd name="connsiteX1891" fmla="*/ 307657 w 2450468"/>
                <a:gd name="connsiteY1891" fmla="*/ 150079 h 377583"/>
                <a:gd name="connsiteX1892" fmla="*/ 307848 w 2450468"/>
                <a:gd name="connsiteY1892" fmla="*/ 148174 h 377583"/>
                <a:gd name="connsiteX1893" fmla="*/ 304991 w 2450468"/>
                <a:gd name="connsiteY1893" fmla="*/ 146936 h 377583"/>
                <a:gd name="connsiteX1894" fmla="*/ 124968 w 2450468"/>
                <a:gd name="connsiteY1894" fmla="*/ 146174 h 377583"/>
                <a:gd name="connsiteX1895" fmla="*/ 124015 w 2450468"/>
                <a:gd name="connsiteY1895" fmla="*/ 146840 h 377583"/>
                <a:gd name="connsiteX1896" fmla="*/ 120396 w 2450468"/>
                <a:gd name="connsiteY1896" fmla="*/ 151698 h 377583"/>
                <a:gd name="connsiteX1897" fmla="*/ 120301 w 2450468"/>
                <a:gd name="connsiteY1897" fmla="*/ 153508 h 377583"/>
                <a:gd name="connsiteX1898" fmla="*/ 124873 w 2450468"/>
                <a:gd name="connsiteY1898" fmla="*/ 156080 h 377583"/>
                <a:gd name="connsiteX1899" fmla="*/ 129731 w 2450468"/>
                <a:gd name="connsiteY1899" fmla="*/ 148841 h 377583"/>
                <a:gd name="connsiteX1900" fmla="*/ 124968 w 2450468"/>
                <a:gd name="connsiteY1900" fmla="*/ 146174 h 377583"/>
                <a:gd name="connsiteX1901" fmla="*/ 361569 w 2450468"/>
                <a:gd name="connsiteY1901" fmla="*/ 143316 h 377583"/>
                <a:gd name="connsiteX1902" fmla="*/ 357188 w 2450468"/>
                <a:gd name="connsiteY1902" fmla="*/ 145507 h 377583"/>
                <a:gd name="connsiteX1903" fmla="*/ 353663 w 2450468"/>
                <a:gd name="connsiteY1903" fmla="*/ 145793 h 377583"/>
                <a:gd name="connsiteX1904" fmla="*/ 352044 w 2450468"/>
                <a:gd name="connsiteY1904" fmla="*/ 150841 h 377583"/>
                <a:gd name="connsiteX1905" fmla="*/ 360236 w 2450468"/>
                <a:gd name="connsiteY1905" fmla="*/ 147317 h 377583"/>
                <a:gd name="connsiteX1906" fmla="*/ 361950 w 2450468"/>
                <a:gd name="connsiteY1906" fmla="*/ 147793 h 377583"/>
                <a:gd name="connsiteX1907" fmla="*/ 362807 w 2450468"/>
                <a:gd name="connsiteY1907" fmla="*/ 147888 h 377583"/>
                <a:gd name="connsiteX1908" fmla="*/ 362903 w 2450468"/>
                <a:gd name="connsiteY1908" fmla="*/ 145031 h 377583"/>
                <a:gd name="connsiteX1909" fmla="*/ 361855 w 2450468"/>
                <a:gd name="connsiteY1909" fmla="*/ 143697 h 377583"/>
                <a:gd name="connsiteX1910" fmla="*/ 2410111 w 2450468"/>
                <a:gd name="connsiteY1910" fmla="*/ 143030 h 377583"/>
                <a:gd name="connsiteX1911" fmla="*/ 2403158 w 2450468"/>
                <a:gd name="connsiteY1911" fmla="*/ 156461 h 377583"/>
                <a:gd name="connsiteX1912" fmla="*/ 2408873 w 2450468"/>
                <a:gd name="connsiteY1912" fmla="*/ 155794 h 377583"/>
                <a:gd name="connsiteX1913" fmla="*/ 2414302 w 2450468"/>
                <a:gd name="connsiteY1913" fmla="*/ 151127 h 377583"/>
                <a:gd name="connsiteX1914" fmla="*/ 2413635 w 2450468"/>
                <a:gd name="connsiteY1914" fmla="*/ 147888 h 377583"/>
                <a:gd name="connsiteX1915" fmla="*/ 2412778 w 2450468"/>
                <a:gd name="connsiteY1915" fmla="*/ 143888 h 377583"/>
                <a:gd name="connsiteX1916" fmla="*/ 2410111 w 2450468"/>
                <a:gd name="connsiteY1916" fmla="*/ 143030 h 377583"/>
                <a:gd name="connsiteX1917" fmla="*/ 74792 w 2450468"/>
                <a:gd name="connsiteY1917" fmla="*/ 130101 h 377583"/>
                <a:gd name="connsiteX1918" fmla="*/ 75628 w 2450468"/>
                <a:gd name="connsiteY1918" fmla="*/ 130457 h 377583"/>
                <a:gd name="connsiteX1919" fmla="*/ 77438 w 2450468"/>
                <a:gd name="connsiteY1919" fmla="*/ 132458 h 377583"/>
                <a:gd name="connsiteX1920" fmla="*/ 75327 w 2450468"/>
                <a:gd name="connsiteY1920" fmla="*/ 134657 h 377583"/>
                <a:gd name="connsiteX1921" fmla="*/ 73743 w 2450468"/>
                <a:gd name="connsiteY1921" fmla="*/ 134950 h 377583"/>
                <a:gd name="connsiteX1922" fmla="*/ 1142238 w 2450468"/>
                <a:gd name="connsiteY1922" fmla="*/ 121980 h 377583"/>
                <a:gd name="connsiteX1923" fmla="*/ 1143571 w 2450468"/>
                <a:gd name="connsiteY1923" fmla="*/ 126076 h 377583"/>
                <a:gd name="connsiteX1924" fmla="*/ 1153668 w 2450468"/>
                <a:gd name="connsiteY1924" fmla="*/ 129886 h 377583"/>
                <a:gd name="connsiteX1925" fmla="*/ 1155287 w 2450468"/>
                <a:gd name="connsiteY1925" fmla="*/ 129791 h 377583"/>
                <a:gd name="connsiteX1926" fmla="*/ 1153763 w 2450468"/>
                <a:gd name="connsiteY1926" fmla="*/ 123980 h 377583"/>
                <a:gd name="connsiteX1927" fmla="*/ 1142238 w 2450468"/>
                <a:gd name="connsiteY1927" fmla="*/ 121980 h 377583"/>
                <a:gd name="connsiteX1928" fmla="*/ 188405 w 2450468"/>
                <a:gd name="connsiteY1928" fmla="*/ 109217 h 377583"/>
                <a:gd name="connsiteX1929" fmla="*/ 181166 w 2450468"/>
                <a:gd name="connsiteY1929" fmla="*/ 110455 h 377583"/>
                <a:gd name="connsiteX1930" fmla="*/ 176212 w 2450468"/>
                <a:gd name="connsiteY1930" fmla="*/ 113979 h 377583"/>
                <a:gd name="connsiteX1931" fmla="*/ 182023 w 2450468"/>
                <a:gd name="connsiteY1931" fmla="*/ 115503 h 377583"/>
                <a:gd name="connsiteX1932" fmla="*/ 184690 w 2450468"/>
                <a:gd name="connsiteY1932" fmla="*/ 116265 h 377583"/>
                <a:gd name="connsiteX1933" fmla="*/ 192786 w 2450468"/>
                <a:gd name="connsiteY1933" fmla="*/ 117503 h 377583"/>
                <a:gd name="connsiteX1934" fmla="*/ 188405 w 2450468"/>
                <a:gd name="connsiteY1934" fmla="*/ 109217 h 377583"/>
                <a:gd name="connsiteX1935" fmla="*/ 103061 w 2450468"/>
                <a:gd name="connsiteY1935" fmla="*/ 108169 h 377583"/>
                <a:gd name="connsiteX1936" fmla="*/ 98584 w 2450468"/>
                <a:gd name="connsiteY1936" fmla="*/ 115884 h 377583"/>
                <a:gd name="connsiteX1937" fmla="*/ 96107 w 2450468"/>
                <a:gd name="connsiteY1937" fmla="*/ 115503 h 377583"/>
                <a:gd name="connsiteX1938" fmla="*/ 88583 w 2450468"/>
                <a:gd name="connsiteY1938" fmla="*/ 115217 h 377583"/>
                <a:gd name="connsiteX1939" fmla="*/ 86297 w 2450468"/>
                <a:gd name="connsiteY1939" fmla="*/ 114360 h 377583"/>
                <a:gd name="connsiteX1940" fmla="*/ 88583 w 2450468"/>
                <a:gd name="connsiteY1940" fmla="*/ 110740 h 377583"/>
                <a:gd name="connsiteX1941" fmla="*/ 90964 w 2450468"/>
                <a:gd name="connsiteY1941" fmla="*/ 111121 h 377583"/>
                <a:gd name="connsiteX1942" fmla="*/ 92583 w 2450468"/>
                <a:gd name="connsiteY1942" fmla="*/ 111312 h 377583"/>
                <a:gd name="connsiteX1943" fmla="*/ 94298 w 2450468"/>
                <a:gd name="connsiteY1943" fmla="*/ 108454 h 377583"/>
                <a:gd name="connsiteX1944" fmla="*/ 103061 w 2450468"/>
                <a:gd name="connsiteY1944" fmla="*/ 108169 h 377583"/>
                <a:gd name="connsiteX1945" fmla="*/ 2395728 w 2450468"/>
                <a:gd name="connsiteY1945" fmla="*/ 95501 h 377583"/>
                <a:gd name="connsiteX1946" fmla="*/ 2393156 w 2450468"/>
                <a:gd name="connsiteY1946" fmla="*/ 105597 h 377583"/>
                <a:gd name="connsiteX1947" fmla="*/ 2398395 w 2450468"/>
                <a:gd name="connsiteY1947" fmla="*/ 108074 h 377583"/>
                <a:gd name="connsiteX1948" fmla="*/ 2400110 w 2450468"/>
                <a:gd name="connsiteY1948" fmla="*/ 108645 h 377583"/>
                <a:gd name="connsiteX1949" fmla="*/ 2402777 w 2450468"/>
                <a:gd name="connsiteY1949" fmla="*/ 106550 h 377583"/>
                <a:gd name="connsiteX1950" fmla="*/ 2399062 w 2450468"/>
                <a:gd name="connsiteY1950" fmla="*/ 103025 h 377583"/>
                <a:gd name="connsiteX1951" fmla="*/ 2395728 w 2450468"/>
                <a:gd name="connsiteY1951" fmla="*/ 95501 h 377583"/>
                <a:gd name="connsiteX1952" fmla="*/ 99631 w 2450468"/>
                <a:gd name="connsiteY1952" fmla="*/ 94358 h 377583"/>
                <a:gd name="connsiteX1953" fmla="*/ 101631 w 2450468"/>
                <a:gd name="connsiteY1953" fmla="*/ 97215 h 377583"/>
                <a:gd name="connsiteX1954" fmla="*/ 85915 w 2450468"/>
                <a:gd name="connsiteY1954" fmla="*/ 105883 h 377583"/>
                <a:gd name="connsiteX1955" fmla="*/ 82486 w 2450468"/>
                <a:gd name="connsiteY1955" fmla="*/ 105788 h 377583"/>
                <a:gd name="connsiteX1956" fmla="*/ 77438 w 2450468"/>
                <a:gd name="connsiteY1956" fmla="*/ 97310 h 377583"/>
                <a:gd name="connsiteX1957" fmla="*/ 81343 w 2450468"/>
                <a:gd name="connsiteY1957" fmla="*/ 99596 h 377583"/>
                <a:gd name="connsiteX1958" fmla="*/ 84867 w 2450468"/>
                <a:gd name="connsiteY1958" fmla="*/ 98644 h 377583"/>
                <a:gd name="connsiteX1959" fmla="*/ 92583 w 2450468"/>
                <a:gd name="connsiteY1959" fmla="*/ 94643 h 377583"/>
                <a:gd name="connsiteX1960" fmla="*/ 99631 w 2450468"/>
                <a:gd name="connsiteY1960" fmla="*/ 94358 h 377583"/>
                <a:gd name="connsiteX1961" fmla="*/ 121920 w 2450468"/>
                <a:gd name="connsiteY1961" fmla="*/ 86737 h 377583"/>
                <a:gd name="connsiteX1962" fmla="*/ 126587 w 2450468"/>
                <a:gd name="connsiteY1962" fmla="*/ 90642 h 377583"/>
                <a:gd name="connsiteX1963" fmla="*/ 127540 w 2450468"/>
                <a:gd name="connsiteY1963" fmla="*/ 91309 h 377583"/>
                <a:gd name="connsiteX1964" fmla="*/ 125825 w 2450468"/>
                <a:gd name="connsiteY1964" fmla="*/ 96452 h 377583"/>
                <a:gd name="connsiteX1965" fmla="*/ 119253 w 2450468"/>
                <a:gd name="connsiteY1965" fmla="*/ 97119 h 377583"/>
                <a:gd name="connsiteX1966" fmla="*/ 119443 w 2450468"/>
                <a:gd name="connsiteY1966" fmla="*/ 93500 h 377583"/>
                <a:gd name="connsiteX1967" fmla="*/ 117253 w 2450468"/>
                <a:gd name="connsiteY1967" fmla="*/ 89404 h 377583"/>
                <a:gd name="connsiteX1968" fmla="*/ 115062 w 2450468"/>
                <a:gd name="connsiteY1968" fmla="*/ 88261 h 377583"/>
                <a:gd name="connsiteX1969" fmla="*/ 121920 w 2450468"/>
                <a:gd name="connsiteY1969" fmla="*/ 86737 h 377583"/>
                <a:gd name="connsiteX1970" fmla="*/ 130218 w 2450468"/>
                <a:gd name="connsiteY1970" fmla="*/ 80594 h 377583"/>
                <a:gd name="connsiteX1971" fmla="*/ 134302 w 2450468"/>
                <a:gd name="connsiteY1971" fmla="*/ 81403 h 377583"/>
                <a:gd name="connsiteX1972" fmla="*/ 136112 w 2450468"/>
                <a:gd name="connsiteY1972" fmla="*/ 83023 h 377583"/>
                <a:gd name="connsiteX1973" fmla="*/ 134397 w 2450468"/>
                <a:gd name="connsiteY1973" fmla="*/ 89404 h 377583"/>
                <a:gd name="connsiteX1974" fmla="*/ 126777 w 2450468"/>
                <a:gd name="connsiteY1974" fmla="*/ 85880 h 377583"/>
                <a:gd name="connsiteX1975" fmla="*/ 125063 w 2450468"/>
                <a:gd name="connsiteY1975" fmla="*/ 83689 h 377583"/>
                <a:gd name="connsiteX1976" fmla="*/ 127063 w 2450468"/>
                <a:gd name="connsiteY1976" fmla="*/ 81784 h 377583"/>
                <a:gd name="connsiteX1977" fmla="*/ 130218 w 2450468"/>
                <a:gd name="connsiteY1977" fmla="*/ 80594 h 377583"/>
                <a:gd name="connsiteX1978" fmla="*/ 1758506 w 2450468"/>
                <a:gd name="connsiteY1978" fmla="*/ 67973 h 377583"/>
                <a:gd name="connsiteX1979" fmla="*/ 1751743 w 2450468"/>
                <a:gd name="connsiteY1979" fmla="*/ 75403 h 377583"/>
                <a:gd name="connsiteX1980" fmla="*/ 1755362 w 2450468"/>
                <a:gd name="connsiteY1980" fmla="*/ 76165 h 377583"/>
                <a:gd name="connsiteX1981" fmla="*/ 1758506 w 2450468"/>
                <a:gd name="connsiteY1981" fmla="*/ 67973 h 377583"/>
                <a:gd name="connsiteX1982" fmla="*/ 789623 w 2450468"/>
                <a:gd name="connsiteY1982" fmla="*/ 63116 h 377583"/>
                <a:gd name="connsiteX1983" fmla="*/ 780383 w 2450468"/>
                <a:gd name="connsiteY1983" fmla="*/ 63592 h 377583"/>
                <a:gd name="connsiteX1984" fmla="*/ 778097 w 2450468"/>
                <a:gd name="connsiteY1984" fmla="*/ 65306 h 377583"/>
                <a:gd name="connsiteX1985" fmla="*/ 780288 w 2450468"/>
                <a:gd name="connsiteY1985" fmla="*/ 71212 h 377583"/>
                <a:gd name="connsiteX1986" fmla="*/ 784384 w 2450468"/>
                <a:gd name="connsiteY1986" fmla="*/ 73212 h 377583"/>
                <a:gd name="connsiteX1987" fmla="*/ 787051 w 2450468"/>
                <a:gd name="connsiteY1987" fmla="*/ 73498 h 377583"/>
                <a:gd name="connsiteX1988" fmla="*/ 789623 w 2450468"/>
                <a:gd name="connsiteY1988" fmla="*/ 63116 h 377583"/>
                <a:gd name="connsiteX1989" fmla="*/ 1336548 w 2450468"/>
                <a:gd name="connsiteY1989" fmla="*/ 59687 h 377583"/>
                <a:gd name="connsiteX1990" fmla="*/ 1334929 w 2450468"/>
                <a:gd name="connsiteY1990" fmla="*/ 62449 h 377583"/>
                <a:gd name="connsiteX1991" fmla="*/ 1337882 w 2450468"/>
                <a:gd name="connsiteY1991" fmla="*/ 64259 h 377583"/>
                <a:gd name="connsiteX1992" fmla="*/ 1338263 w 2450468"/>
                <a:gd name="connsiteY1992" fmla="*/ 66735 h 377583"/>
                <a:gd name="connsiteX1993" fmla="*/ 1345216 w 2450468"/>
                <a:gd name="connsiteY1993" fmla="*/ 63497 h 377583"/>
                <a:gd name="connsiteX1994" fmla="*/ 1343882 w 2450468"/>
                <a:gd name="connsiteY1994" fmla="*/ 62925 h 377583"/>
                <a:gd name="connsiteX1995" fmla="*/ 1339025 w 2450468"/>
                <a:gd name="connsiteY1995" fmla="*/ 61020 h 377583"/>
                <a:gd name="connsiteX1996" fmla="*/ 1336548 w 2450468"/>
                <a:gd name="connsiteY1996" fmla="*/ 59687 h 377583"/>
                <a:gd name="connsiteX1997" fmla="*/ 1935575 w 2450468"/>
                <a:gd name="connsiteY1997" fmla="*/ 54829 h 377583"/>
                <a:gd name="connsiteX1998" fmla="*/ 1931861 w 2450468"/>
                <a:gd name="connsiteY1998" fmla="*/ 57401 h 377583"/>
                <a:gd name="connsiteX1999" fmla="*/ 1931194 w 2450468"/>
                <a:gd name="connsiteY1999" fmla="*/ 58067 h 377583"/>
                <a:gd name="connsiteX2000" fmla="*/ 1930908 w 2450468"/>
                <a:gd name="connsiteY2000" fmla="*/ 61115 h 377583"/>
                <a:gd name="connsiteX2001" fmla="*/ 1934623 w 2450468"/>
                <a:gd name="connsiteY2001" fmla="*/ 61782 h 377583"/>
                <a:gd name="connsiteX2002" fmla="*/ 1941576 w 2450468"/>
                <a:gd name="connsiteY2002" fmla="*/ 57972 h 377583"/>
                <a:gd name="connsiteX2003" fmla="*/ 1942243 w 2450468"/>
                <a:gd name="connsiteY2003" fmla="*/ 57591 h 377583"/>
                <a:gd name="connsiteX2004" fmla="*/ 1935575 w 2450468"/>
                <a:gd name="connsiteY2004" fmla="*/ 54829 h 377583"/>
                <a:gd name="connsiteX2005" fmla="*/ 2425446 w 2450468"/>
                <a:gd name="connsiteY2005" fmla="*/ 48352 h 377583"/>
                <a:gd name="connsiteX2006" fmla="*/ 2425541 w 2450468"/>
                <a:gd name="connsiteY2006" fmla="*/ 48352 h 377583"/>
                <a:gd name="connsiteX2007" fmla="*/ 2428589 w 2450468"/>
                <a:gd name="connsiteY2007" fmla="*/ 50352 h 377583"/>
                <a:gd name="connsiteX2008" fmla="*/ 2431732 w 2450468"/>
                <a:gd name="connsiteY2008" fmla="*/ 56639 h 377583"/>
                <a:gd name="connsiteX2009" fmla="*/ 2431351 w 2450468"/>
                <a:gd name="connsiteY2009" fmla="*/ 56448 h 377583"/>
                <a:gd name="connsiteX2010" fmla="*/ 2428398 w 2450468"/>
                <a:gd name="connsiteY2010" fmla="*/ 55019 h 377583"/>
                <a:gd name="connsiteX2011" fmla="*/ 2421921 w 2450468"/>
                <a:gd name="connsiteY2011" fmla="*/ 53400 h 377583"/>
                <a:gd name="connsiteX2012" fmla="*/ 2425446 w 2450468"/>
                <a:gd name="connsiteY2012" fmla="*/ 48352 h 377583"/>
                <a:gd name="connsiteX2013" fmla="*/ 1299876 w 2450468"/>
                <a:gd name="connsiteY2013" fmla="*/ 41875 h 377583"/>
                <a:gd name="connsiteX2014" fmla="*/ 1306925 w 2450468"/>
                <a:gd name="connsiteY2014" fmla="*/ 46637 h 377583"/>
                <a:gd name="connsiteX2015" fmla="*/ 1302829 w 2450468"/>
                <a:gd name="connsiteY2015" fmla="*/ 48161 h 377583"/>
                <a:gd name="connsiteX2016" fmla="*/ 1300352 w 2450468"/>
                <a:gd name="connsiteY2016" fmla="*/ 48161 h 377583"/>
                <a:gd name="connsiteX2017" fmla="*/ 1298352 w 2450468"/>
                <a:gd name="connsiteY2017" fmla="*/ 45875 h 377583"/>
                <a:gd name="connsiteX2018" fmla="*/ 1299876 w 2450468"/>
                <a:gd name="connsiteY2018" fmla="*/ 41875 h 377583"/>
                <a:gd name="connsiteX2019" fmla="*/ 1558862 w 2450468"/>
                <a:gd name="connsiteY2019" fmla="*/ 40351 h 377583"/>
                <a:gd name="connsiteX2020" fmla="*/ 1558100 w 2450468"/>
                <a:gd name="connsiteY2020" fmla="*/ 43018 h 377583"/>
                <a:gd name="connsiteX2021" fmla="*/ 1562291 w 2450468"/>
                <a:gd name="connsiteY2021" fmla="*/ 48542 h 377583"/>
                <a:gd name="connsiteX2022" fmla="*/ 1560576 w 2450468"/>
                <a:gd name="connsiteY2022" fmla="*/ 51686 h 377583"/>
                <a:gd name="connsiteX2023" fmla="*/ 1568577 w 2450468"/>
                <a:gd name="connsiteY2023" fmla="*/ 51019 h 377583"/>
                <a:gd name="connsiteX2024" fmla="*/ 1568101 w 2450468"/>
                <a:gd name="connsiteY2024" fmla="*/ 49495 h 377583"/>
                <a:gd name="connsiteX2025" fmla="*/ 1563053 w 2450468"/>
                <a:gd name="connsiteY2025" fmla="*/ 40922 h 377583"/>
                <a:gd name="connsiteX2026" fmla="*/ 1558862 w 2450468"/>
                <a:gd name="connsiteY2026" fmla="*/ 40351 h 377583"/>
                <a:gd name="connsiteX2027" fmla="*/ 1723954 w 2450468"/>
                <a:gd name="connsiteY2027" fmla="*/ 34124 h 377583"/>
                <a:gd name="connsiteX2028" fmla="*/ 1723168 w 2450468"/>
                <a:gd name="connsiteY2028" fmla="*/ 34541 h 377583"/>
                <a:gd name="connsiteX2029" fmla="*/ 1710595 w 2450468"/>
                <a:gd name="connsiteY2029" fmla="*/ 39113 h 377583"/>
                <a:gd name="connsiteX2030" fmla="*/ 1710404 w 2450468"/>
                <a:gd name="connsiteY2030" fmla="*/ 41684 h 377583"/>
                <a:gd name="connsiteX2031" fmla="*/ 1709261 w 2450468"/>
                <a:gd name="connsiteY2031" fmla="*/ 41875 h 377583"/>
                <a:gd name="connsiteX2032" fmla="*/ 1707833 w 2450468"/>
                <a:gd name="connsiteY2032" fmla="*/ 42161 h 377583"/>
                <a:gd name="connsiteX2033" fmla="*/ 1707356 w 2450468"/>
                <a:gd name="connsiteY2033" fmla="*/ 48161 h 377583"/>
                <a:gd name="connsiteX2034" fmla="*/ 1719453 w 2450468"/>
                <a:gd name="connsiteY2034" fmla="*/ 51019 h 377583"/>
                <a:gd name="connsiteX2035" fmla="*/ 1720215 w 2450468"/>
                <a:gd name="connsiteY2035" fmla="*/ 47876 h 377583"/>
                <a:gd name="connsiteX2036" fmla="*/ 1720215 w 2450468"/>
                <a:gd name="connsiteY2036" fmla="*/ 47114 h 377583"/>
                <a:gd name="connsiteX2037" fmla="*/ 1720596 w 2450468"/>
                <a:gd name="connsiteY2037" fmla="*/ 40637 h 377583"/>
                <a:gd name="connsiteX2038" fmla="*/ 1723954 w 2450468"/>
                <a:gd name="connsiteY2038" fmla="*/ 34124 h 377583"/>
                <a:gd name="connsiteX2039" fmla="*/ 1084231 w 2450468"/>
                <a:gd name="connsiteY2039" fmla="*/ 32731 h 377583"/>
                <a:gd name="connsiteX2040" fmla="*/ 1079278 w 2450468"/>
                <a:gd name="connsiteY2040" fmla="*/ 33302 h 377583"/>
                <a:gd name="connsiteX2041" fmla="*/ 1078059 w 2450468"/>
                <a:gd name="connsiteY2041" fmla="*/ 35496 h 377583"/>
                <a:gd name="connsiteX2042" fmla="*/ 1083373 w 2450468"/>
                <a:gd name="connsiteY2042" fmla="*/ 34636 h 377583"/>
                <a:gd name="connsiteX2043" fmla="*/ 1083659 w 2450468"/>
                <a:gd name="connsiteY2043" fmla="*/ 37303 h 377583"/>
                <a:gd name="connsiteX2044" fmla="*/ 1077848 w 2450468"/>
                <a:gd name="connsiteY2044" fmla="*/ 40160 h 377583"/>
                <a:gd name="connsiteX2045" fmla="*/ 1073467 w 2450468"/>
                <a:gd name="connsiteY2045" fmla="*/ 42923 h 377583"/>
                <a:gd name="connsiteX2046" fmla="*/ 1073562 w 2450468"/>
                <a:gd name="connsiteY2046" fmla="*/ 43971 h 377583"/>
                <a:gd name="connsiteX2047" fmla="*/ 1072895 w 2450468"/>
                <a:gd name="connsiteY2047" fmla="*/ 46637 h 377583"/>
                <a:gd name="connsiteX2048" fmla="*/ 1071679 w 2450468"/>
                <a:gd name="connsiteY2048" fmla="*/ 47124 h 377583"/>
                <a:gd name="connsiteX2049" fmla="*/ 1072420 w 2450468"/>
                <a:gd name="connsiteY2049" fmla="*/ 47495 h 377583"/>
                <a:gd name="connsiteX2050" fmla="*/ 1077468 w 2450468"/>
                <a:gd name="connsiteY2050" fmla="*/ 45685 h 377583"/>
                <a:gd name="connsiteX2051" fmla="*/ 1086136 w 2450468"/>
                <a:gd name="connsiteY2051" fmla="*/ 45685 h 377583"/>
                <a:gd name="connsiteX2052" fmla="*/ 1086612 w 2450468"/>
                <a:gd name="connsiteY2052" fmla="*/ 38351 h 377583"/>
                <a:gd name="connsiteX2053" fmla="*/ 1084612 w 2450468"/>
                <a:gd name="connsiteY2053" fmla="*/ 33588 h 377583"/>
                <a:gd name="connsiteX2054" fmla="*/ 1058501 w 2450468"/>
                <a:gd name="connsiteY2054" fmla="*/ 31612 h 377583"/>
                <a:gd name="connsiteX2055" fmla="*/ 1063085 w 2450468"/>
                <a:gd name="connsiteY2055" fmla="*/ 32731 h 377583"/>
                <a:gd name="connsiteX2056" fmla="*/ 1064228 w 2450468"/>
                <a:gd name="connsiteY2056" fmla="*/ 32540 h 377583"/>
                <a:gd name="connsiteX2057" fmla="*/ 1063752 w 2450468"/>
                <a:gd name="connsiteY2057" fmla="*/ 39970 h 377583"/>
                <a:gd name="connsiteX2058" fmla="*/ 1061942 w 2450468"/>
                <a:gd name="connsiteY2058" fmla="*/ 39493 h 377583"/>
                <a:gd name="connsiteX2059" fmla="*/ 1055655 w 2450468"/>
                <a:gd name="connsiteY2059" fmla="*/ 38636 h 377583"/>
                <a:gd name="connsiteX2060" fmla="*/ 1053941 w 2450468"/>
                <a:gd name="connsiteY2060" fmla="*/ 39874 h 377583"/>
                <a:gd name="connsiteX2061" fmla="*/ 1048607 w 2450468"/>
                <a:gd name="connsiteY2061" fmla="*/ 41970 h 377583"/>
                <a:gd name="connsiteX2062" fmla="*/ 1047559 w 2450468"/>
                <a:gd name="connsiteY2062" fmla="*/ 40065 h 377583"/>
                <a:gd name="connsiteX2063" fmla="*/ 1050131 w 2450468"/>
                <a:gd name="connsiteY2063" fmla="*/ 34159 h 377583"/>
                <a:gd name="connsiteX2064" fmla="*/ 1050512 w 2450468"/>
                <a:gd name="connsiteY2064" fmla="*/ 33207 h 377583"/>
                <a:gd name="connsiteX2065" fmla="*/ 1054131 w 2450468"/>
                <a:gd name="connsiteY2065" fmla="*/ 33493 h 377583"/>
                <a:gd name="connsiteX2066" fmla="*/ 1058501 w 2450468"/>
                <a:gd name="connsiteY2066" fmla="*/ 31612 h 377583"/>
                <a:gd name="connsiteX2067" fmla="*/ 985170 w 2450468"/>
                <a:gd name="connsiteY2067" fmla="*/ 27682 h 377583"/>
                <a:gd name="connsiteX2068" fmla="*/ 988599 w 2450468"/>
                <a:gd name="connsiteY2068" fmla="*/ 29206 h 377583"/>
                <a:gd name="connsiteX2069" fmla="*/ 990218 w 2450468"/>
                <a:gd name="connsiteY2069" fmla="*/ 29968 h 377583"/>
                <a:gd name="connsiteX2070" fmla="*/ 996314 w 2450468"/>
                <a:gd name="connsiteY2070" fmla="*/ 28730 h 377583"/>
                <a:gd name="connsiteX2071" fmla="*/ 996219 w 2450468"/>
                <a:gd name="connsiteY2071" fmla="*/ 28920 h 377583"/>
                <a:gd name="connsiteX2072" fmla="*/ 994981 w 2450468"/>
                <a:gd name="connsiteY2072" fmla="*/ 31873 h 377583"/>
                <a:gd name="connsiteX2073" fmla="*/ 984599 w 2450468"/>
                <a:gd name="connsiteY2073" fmla="*/ 32921 h 377583"/>
                <a:gd name="connsiteX2074" fmla="*/ 985170 w 2450468"/>
                <a:gd name="connsiteY2074" fmla="*/ 27682 h 377583"/>
                <a:gd name="connsiteX2075" fmla="*/ 1358646 w 2450468"/>
                <a:gd name="connsiteY2075" fmla="*/ 27206 h 377583"/>
                <a:gd name="connsiteX2076" fmla="*/ 1361979 w 2450468"/>
                <a:gd name="connsiteY2076" fmla="*/ 28158 h 377583"/>
                <a:gd name="connsiteX2077" fmla="*/ 1369885 w 2450468"/>
                <a:gd name="connsiteY2077" fmla="*/ 28254 h 377583"/>
                <a:gd name="connsiteX2078" fmla="*/ 1373028 w 2450468"/>
                <a:gd name="connsiteY2078" fmla="*/ 27301 h 377583"/>
                <a:gd name="connsiteX2079" fmla="*/ 1374743 w 2450468"/>
                <a:gd name="connsiteY2079" fmla="*/ 30349 h 377583"/>
                <a:gd name="connsiteX2080" fmla="*/ 1375981 w 2450468"/>
                <a:gd name="connsiteY2080" fmla="*/ 33873 h 377583"/>
                <a:gd name="connsiteX2081" fmla="*/ 1378172 w 2450468"/>
                <a:gd name="connsiteY2081" fmla="*/ 34350 h 377583"/>
                <a:gd name="connsiteX2082" fmla="*/ 1374933 w 2450468"/>
                <a:gd name="connsiteY2082" fmla="*/ 34159 h 377583"/>
                <a:gd name="connsiteX2083" fmla="*/ 1368171 w 2450468"/>
                <a:gd name="connsiteY2083" fmla="*/ 35207 h 377583"/>
                <a:gd name="connsiteX2084" fmla="*/ 1364456 w 2450468"/>
                <a:gd name="connsiteY2084" fmla="*/ 34445 h 377583"/>
                <a:gd name="connsiteX2085" fmla="*/ 1360836 w 2450468"/>
                <a:gd name="connsiteY2085" fmla="*/ 35588 h 377583"/>
                <a:gd name="connsiteX2086" fmla="*/ 1363408 w 2450468"/>
                <a:gd name="connsiteY2086" fmla="*/ 34255 h 377583"/>
                <a:gd name="connsiteX2087" fmla="*/ 1357312 w 2450468"/>
                <a:gd name="connsiteY2087" fmla="*/ 28349 h 377583"/>
                <a:gd name="connsiteX2088" fmla="*/ 1358646 w 2450468"/>
                <a:gd name="connsiteY2088" fmla="*/ 27206 h 377583"/>
                <a:gd name="connsiteX2089" fmla="*/ 2407527 w 2450468"/>
                <a:gd name="connsiteY2089" fmla="*/ 25242 h 377583"/>
                <a:gd name="connsiteX2090" fmla="*/ 2403920 w 2450468"/>
                <a:gd name="connsiteY2090" fmla="*/ 27302 h 377583"/>
                <a:gd name="connsiteX2091" fmla="*/ 2399824 w 2450468"/>
                <a:gd name="connsiteY2091" fmla="*/ 29302 h 377583"/>
                <a:gd name="connsiteX2092" fmla="*/ 2398490 w 2450468"/>
                <a:gd name="connsiteY2092" fmla="*/ 31778 h 377583"/>
                <a:gd name="connsiteX2093" fmla="*/ 2401919 w 2450468"/>
                <a:gd name="connsiteY2093" fmla="*/ 34160 h 377583"/>
                <a:gd name="connsiteX2094" fmla="*/ 2400205 w 2450468"/>
                <a:gd name="connsiteY2094" fmla="*/ 39398 h 377583"/>
                <a:gd name="connsiteX2095" fmla="*/ 2403443 w 2450468"/>
                <a:gd name="connsiteY2095" fmla="*/ 33112 h 377583"/>
                <a:gd name="connsiteX2096" fmla="*/ 2405920 w 2450468"/>
                <a:gd name="connsiteY2096" fmla="*/ 29302 h 377583"/>
                <a:gd name="connsiteX2097" fmla="*/ 2406682 w 2450468"/>
                <a:gd name="connsiteY2097" fmla="*/ 29302 h 377583"/>
                <a:gd name="connsiteX2098" fmla="*/ 2411063 w 2450468"/>
                <a:gd name="connsiteY2098" fmla="*/ 26254 h 377583"/>
                <a:gd name="connsiteX2099" fmla="*/ 2407527 w 2450468"/>
                <a:gd name="connsiteY2099" fmla="*/ 25242 h 377583"/>
                <a:gd name="connsiteX2100" fmla="*/ 1907952 w 2450468"/>
                <a:gd name="connsiteY2100" fmla="*/ 24729 h 377583"/>
                <a:gd name="connsiteX2101" fmla="*/ 1909952 w 2450468"/>
                <a:gd name="connsiteY2101" fmla="*/ 25205 h 377583"/>
                <a:gd name="connsiteX2102" fmla="*/ 1913286 w 2450468"/>
                <a:gd name="connsiteY2102" fmla="*/ 25967 h 377583"/>
                <a:gd name="connsiteX2103" fmla="*/ 1914905 w 2450468"/>
                <a:gd name="connsiteY2103" fmla="*/ 27491 h 377583"/>
                <a:gd name="connsiteX2104" fmla="*/ 1918906 w 2450468"/>
                <a:gd name="connsiteY2104" fmla="*/ 26729 h 377583"/>
                <a:gd name="connsiteX2105" fmla="*/ 1918906 w 2450468"/>
                <a:gd name="connsiteY2105" fmla="*/ 27110 h 377583"/>
                <a:gd name="connsiteX2106" fmla="*/ 1918620 w 2450468"/>
                <a:gd name="connsiteY2106" fmla="*/ 31492 h 377583"/>
                <a:gd name="connsiteX2107" fmla="*/ 1907857 w 2450468"/>
                <a:gd name="connsiteY2107" fmla="*/ 30063 h 377583"/>
                <a:gd name="connsiteX2108" fmla="*/ 1907952 w 2450468"/>
                <a:gd name="connsiteY2108" fmla="*/ 24729 h 377583"/>
                <a:gd name="connsiteX2109" fmla="*/ 1593532 w 2450468"/>
                <a:gd name="connsiteY2109" fmla="*/ 24444 h 377583"/>
                <a:gd name="connsiteX2110" fmla="*/ 1599056 w 2450468"/>
                <a:gd name="connsiteY2110" fmla="*/ 28349 h 377583"/>
                <a:gd name="connsiteX2111" fmla="*/ 1605343 w 2450468"/>
                <a:gd name="connsiteY2111" fmla="*/ 27683 h 377583"/>
                <a:gd name="connsiteX2112" fmla="*/ 1617059 w 2450468"/>
                <a:gd name="connsiteY2112" fmla="*/ 27492 h 377583"/>
                <a:gd name="connsiteX2113" fmla="*/ 1618392 w 2450468"/>
                <a:gd name="connsiteY2113" fmla="*/ 33779 h 377583"/>
                <a:gd name="connsiteX2114" fmla="*/ 1618106 w 2450468"/>
                <a:gd name="connsiteY2114" fmla="*/ 34064 h 377583"/>
                <a:gd name="connsiteX2115" fmla="*/ 1616487 w 2450468"/>
                <a:gd name="connsiteY2115" fmla="*/ 37684 h 377583"/>
                <a:gd name="connsiteX2116" fmla="*/ 1610201 w 2450468"/>
                <a:gd name="connsiteY2116" fmla="*/ 43494 h 377583"/>
                <a:gd name="connsiteX2117" fmla="*/ 1608581 w 2450468"/>
                <a:gd name="connsiteY2117" fmla="*/ 41875 h 377583"/>
                <a:gd name="connsiteX2118" fmla="*/ 1605533 w 2450468"/>
                <a:gd name="connsiteY2118" fmla="*/ 38922 h 377583"/>
                <a:gd name="connsiteX2119" fmla="*/ 1600961 w 2450468"/>
                <a:gd name="connsiteY2119" fmla="*/ 38732 h 377583"/>
                <a:gd name="connsiteX2120" fmla="*/ 1599723 w 2450468"/>
                <a:gd name="connsiteY2120" fmla="*/ 37970 h 377583"/>
                <a:gd name="connsiteX2121" fmla="*/ 1594294 w 2450468"/>
                <a:gd name="connsiteY2121" fmla="*/ 36827 h 377583"/>
                <a:gd name="connsiteX2122" fmla="*/ 1590484 w 2450468"/>
                <a:gd name="connsiteY2122" fmla="*/ 32445 h 377583"/>
                <a:gd name="connsiteX2123" fmla="*/ 1585817 w 2450468"/>
                <a:gd name="connsiteY2123" fmla="*/ 40160 h 377583"/>
                <a:gd name="connsiteX2124" fmla="*/ 1577339 w 2450468"/>
                <a:gd name="connsiteY2124" fmla="*/ 42446 h 377583"/>
                <a:gd name="connsiteX2125" fmla="*/ 1576292 w 2450468"/>
                <a:gd name="connsiteY2125" fmla="*/ 41018 h 377583"/>
                <a:gd name="connsiteX2126" fmla="*/ 1576101 w 2450468"/>
                <a:gd name="connsiteY2126" fmla="*/ 39113 h 377583"/>
                <a:gd name="connsiteX2127" fmla="*/ 1583340 w 2450468"/>
                <a:gd name="connsiteY2127" fmla="*/ 37398 h 377583"/>
                <a:gd name="connsiteX2128" fmla="*/ 1589627 w 2450468"/>
                <a:gd name="connsiteY2128" fmla="*/ 28921 h 377583"/>
                <a:gd name="connsiteX2129" fmla="*/ 1593532 w 2450468"/>
                <a:gd name="connsiteY2129" fmla="*/ 24444 h 377583"/>
                <a:gd name="connsiteX2130" fmla="*/ 448342 w 2450468"/>
                <a:gd name="connsiteY2130" fmla="*/ 23967 h 377583"/>
                <a:gd name="connsiteX2131" fmla="*/ 451485 w 2450468"/>
                <a:gd name="connsiteY2131" fmla="*/ 27777 h 377583"/>
                <a:gd name="connsiteX2132" fmla="*/ 454152 w 2450468"/>
                <a:gd name="connsiteY2132" fmla="*/ 31016 h 377583"/>
                <a:gd name="connsiteX2133" fmla="*/ 446722 w 2450468"/>
                <a:gd name="connsiteY2133" fmla="*/ 31777 h 377583"/>
                <a:gd name="connsiteX2134" fmla="*/ 448342 w 2450468"/>
                <a:gd name="connsiteY2134" fmla="*/ 23967 h 377583"/>
                <a:gd name="connsiteX2135" fmla="*/ 1829276 w 2450468"/>
                <a:gd name="connsiteY2135" fmla="*/ 22920 h 377583"/>
                <a:gd name="connsiteX2136" fmla="*/ 1829562 w 2450468"/>
                <a:gd name="connsiteY2136" fmla="*/ 23206 h 377583"/>
                <a:gd name="connsiteX2137" fmla="*/ 1831848 w 2450468"/>
                <a:gd name="connsiteY2137" fmla="*/ 25397 h 377583"/>
                <a:gd name="connsiteX2138" fmla="*/ 1833372 w 2450468"/>
                <a:gd name="connsiteY2138" fmla="*/ 31492 h 377583"/>
                <a:gd name="connsiteX2139" fmla="*/ 1826133 w 2450468"/>
                <a:gd name="connsiteY2139" fmla="*/ 31588 h 377583"/>
                <a:gd name="connsiteX2140" fmla="*/ 1826324 w 2450468"/>
                <a:gd name="connsiteY2140" fmla="*/ 30730 h 377583"/>
                <a:gd name="connsiteX2141" fmla="*/ 1827848 w 2450468"/>
                <a:gd name="connsiteY2141" fmla="*/ 25587 h 377583"/>
                <a:gd name="connsiteX2142" fmla="*/ 1827943 w 2450468"/>
                <a:gd name="connsiteY2142" fmla="*/ 24920 h 377583"/>
                <a:gd name="connsiteX2143" fmla="*/ 1829276 w 2450468"/>
                <a:gd name="connsiteY2143" fmla="*/ 22920 h 377583"/>
                <a:gd name="connsiteX2144" fmla="*/ 1063562 w 2450468"/>
                <a:gd name="connsiteY2144" fmla="*/ 22538 h 377583"/>
                <a:gd name="connsiteX2145" fmla="*/ 1069658 w 2450468"/>
                <a:gd name="connsiteY2145" fmla="*/ 23681 h 377583"/>
                <a:gd name="connsiteX2146" fmla="*/ 1070705 w 2450468"/>
                <a:gd name="connsiteY2146" fmla="*/ 25301 h 377583"/>
                <a:gd name="connsiteX2147" fmla="*/ 1068134 w 2450468"/>
                <a:gd name="connsiteY2147" fmla="*/ 28444 h 377583"/>
                <a:gd name="connsiteX2148" fmla="*/ 1064228 w 2450468"/>
                <a:gd name="connsiteY2148" fmla="*/ 30444 h 377583"/>
                <a:gd name="connsiteX2149" fmla="*/ 1062133 w 2450468"/>
                <a:gd name="connsiteY2149" fmla="*/ 27301 h 377583"/>
                <a:gd name="connsiteX2150" fmla="*/ 1063276 w 2450468"/>
                <a:gd name="connsiteY2150" fmla="*/ 23491 h 377583"/>
                <a:gd name="connsiteX2151" fmla="*/ 1963388 w 2450468"/>
                <a:gd name="connsiteY2151" fmla="*/ 21777 h 377583"/>
                <a:gd name="connsiteX2152" fmla="*/ 1971389 w 2450468"/>
                <a:gd name="connsiteY2152" fmla="*/ 24158 h 377583"/>
                <a:gd name="connsiteX2153" fmla="*/ 1973008 w 2450468"/>
                <a:gd name="connsiteY2153" fmla="*/ 28635 h 377583"/>
                <a:gd name="connsiteX2154" fmla="*/ 1969769 w 2450468"/>
                <a:gd name="connsiteY2154" fmla="*/ 29302 h 377583"/>
                <a:gd name="connsiteX2155" fmla="*/ 1960911 w 2450468"/>
                <a:gd name="connsiteY2155" fmla="*/ 28540 h 377583"/>
                <a:gd name="connsiteX2156" fmla="*/ 1953577 w 2450468"/>
                <a:gd name="connsiteY2156" fmla="*/ 34350 h 377583"/>
                <a:gd name="connsiteX2157" fmla="*/ 1954434 w 2450468"/>
                <a:gd name="connsiteY2157" fmla="*/ 25206 h 377583"/>
                <a:gd name="connsiteX2158" fmla="*/ 1955672 w 2450468"/>
                <a:gd name="connsiteY2158" fmla="*/ 23587 h 377583"/>
                <a:gd name="connsiteX2159" fmla="*/ 1956625 w 2450468"/>
                <a:gd name="connsiteY2159" fmla="*/ 22349 h 377583"/>
                <a:gd name="connsiteX2160" fmla="*/ 1963388 w 2450468"/>
                <a:gd name="connsiteY2160" fmla="*/ 21777 h 377583"/>
                <a:gd name="connsiteX2161" fmla="*/ 815487 w 2450468"/>
                <a:gd name="connsiteY2161" fmla="*/ 20864 h 377583"/>
                <a:gd name="connsiteX2162" fmla="*/ 816673 w 2450468"/>
                <a:gd name="connsiteY2162" fmla="*/ 24539 h 377583"/>
                <a:gd name="connsiteX2163" fmla="*/ 814006 w 2450468"/>
                <a:gd name="connsiteY2163" fmla="*/ 21682 h 377583"/>
                <a:gd name="connsiteX2164" fmla="*/ 1935861 w 2450468"/>
                <a:gd name="connsiteY2164" fmla="*/ 19300 h 377583"/>
                <a:gd name="connsiteX2165" fmla="*/ 1936813 w 2450468"/>
                <a:gd name="connsiteY2165" fmla="*/ 21205 h 377583"/>
                <a:gd name="connsiteX2166" fmla="*/ 1941480 w 2450468"/>
                <a:gd name="connsiteY2166" fmla="*/ 22443 h 377583"/>
                <a:gd name="connsiteX2167" fmla="*/ 1942337 w 2450468"/>
                <a:gd name="connsiteY2167" fmla="*/ 22062 h 377583"/>
                <a:gd name="connsiteX2168" fmla="*/ 1944719 w 2450468"/>
                <a:gd name="connsiteY2168" fmla="*/ 23777 h 377583"/>
                <a:gd name="connsiteX2169" fmla="*/ 1944147 w 2450468"/>
                <a:gd name="connsiteY2169" fmla="*/ 24253 h 377583"/>
                <a:gd name="connsiteX2170" fmla="*/ 1939385 w 2450468"/>
                <a:gd name="connsiteY2170" fmla="*/ 27206 h 377583"/>
                <a:gd name="connsiteX2171" fmla="*/ 1938051 w 2450468"/>
                <a:gd name="connsiteY2171" fmla="*/ 28158 h 377583"/>
                <a:gd name="connsiteX2172" fmla="*/ 1929955 w 2450468"/>
                <a:gd name="connsiteY2172" fmla="*/ 22158 h 377583"/>
                <a:gd name="connsiteX2173" fmla="*/ 1935861 w 2450468"/>
                <a:gd name="connsiteY2173" fmla="*/ 19300 h 377583"/>
                <a:gd name="connsiteX2174" fmla="*/ 2030730 w 2450468"/>
                <a:gd name="connsiteY2174" fmla="*/ 18919 h 377583"/>
                <a:gd name="connsiteX2175" fmla="*/ 2031492 w 2450468"/>
                <a:gd name="connsiteY2175" fmla="*/ 19395 h 377583"/>
                <a:gd name="connsiteX2176" fmla="*/ 2037969 w 2450468"/>
                <a:gd name="connsiteY2176" fmla="*/ 19967 h 377583"/>
                <a:gd name="connsiteX2177" fmla="*/ 2038541 w 2450468"/>
                <a:gd name="connsiteY2177" fmla="*/ 19490 h 377583"/>
                <a:gd name="connsiteX2178" fmla="*/ 2038731 w 2450468"/>
                <a:gd name="connsiteY2178" fmla="*/ 28063 h 377583"/>
                <a:gd name="connsiteX2179" fmla="*/ 2036064 w 2450468"/>
                <a:gd name="connsiteY2179" fmla="*/ 27111 h 377583"/>
                <a:gd name="connsiteX2180" fmla="*/ 2029016 w 2450468"/>
                <a:gd name="connsiteY2180" fmla="*/ 23396 h 377583"/>
                <a:gd name="connsiteX2181" fmla="*/ 2027968 w 2450468"/>
                <a:gd name="connsiteY2181" fmla="*/ 22634 h 377583"/>
                <a:gd name="connsiteX2182" fmla="*/ 2030730 w 2450468"/>
                <a:gd name="connsiteY2182" fmla="*/ 18919 h 377583"/>
                <a:gd name="connsiteX2183" fmla="*/ 1223295 w 2450468"/>
                <a:gd name="connsiteY2183" fmla="*/ 18824 h 377583"/>
                <a:gd name="connsiteX2184" fmla="*/ 1223105 w 2450468"/>
                <a:gd name="connsiteY2184" fmla="*/ 25206 h 377583"/>
                <a:gd name="connsiteX2185" fmla="*/ 1224819 w 2450468"/>
                <a:gd name="connsiteY2185" fmla="*/ 27301 h 377583"/>
                <a:gd name="connsiteX2186" fmla="*/ 1230534 w 2450468"/>
                <a:gd name="connsiteY2186" fmla="*/ 25682 h 377583"/>
                <a:gd name="connsiteX2187" fmla="*/ 1238059 w 2450468"/>
                <a:gd name="connsiteY2187" fmla="*/ 29778 h 377583"/>
                <a:gd name="connsiteX2188" fmla="*/ 1241202 w 2450468"/>
                <a:gd name="connsiteY2188" fmla="*/ 26539 h 377583"/>
                <a:gd name="connsiteX2189" fmla="*/ 1245774 w 2450468"/>
                <a:gd name="connsiteY2189" fmla="*/ 28254 h 377583"/>
                <a:gd name="connsiteX2190" fmla="*/ 1251204 w 2450468"/>
                <a:gd name="connsiteY2190" fmla="*/ 27968 h 377583"/>
                <a:gd name="connsiteX2191" fmla="*/ 1250918 w 2450468"/>
                <a:gd name="connsiteY2191" fmla="*/ 28540 h 377583"/>
                <a:gd name="connsiteX2192" fmla="*/ 1249203 w 2450468"/>
                <a:gd name="connsiteY2192" fmla="*/ 31778 h 377583"/>
                <a:gd name="connsiteX2193" fmla="*/ 1235011 w 2450468"/>
                <a:gd name="connsiteY2193" fmla="*/ 34921 h 377583"/>
                <a:gd name="connsiteX2194" fmla="*/ 1230058 w 2450468"/>
                <a:gd name="connsiteY2194" fmla="*/ 33778 h 377583"/>
                <a:gd name="connsiteX2195" fmla="*/ 1225867 w 2450468"/>
                <a:gd name="connsiteY2195" fmla="*/ 32826 h 377583"/>
                <a:gd name="connsiteX2196" fmla="*/ 1219485 w 2450468"/>
                <a:gd name="connsiteY2196" fmla="*/ 36445 h 377583"/>
                <a:gd name="connsiteX2197" fmla="*/ 1216437 w 2450468"/>
                <a:gd name="connsiteY2197" fmla="*/ 35779 h 377583"/>
                <a:gd name="connsiteX2198" fmla="*/ 1209770 w 2450468"/>
                <a:gd name="connsiteY2198" fmla="*/ 34350 h 377583"/>
                <a:gd name="connsiteX2199" fmla="*/ 1202721 w 2450468"/>
                <a:gd name="connsiteY2199" fmla="*/ 39493 h 377583"/>
                <a:gd name="connsiteX2200" fmla="*/ 1200816 w 2450468"/>
                <a:gd name="connsiteY2200" fmla="*/ 35969 h 377583"/>
                <a:gd name="connsiteX2201" fmla="*/ 1196816 w 2450468"/>
                <a:gd name="connsiteY2201" fmla="*/ 35683 h 377583"/>
                <a:gd name="connsiteX2202" fmla="*/ 1195292 w 2450468"/>
                <a:gd name="connsiteY2202" fmla="*/ 35398 h 377583"/>
                <a:gd name="connsiteX2203" fmla="*/ 1193196 w 2450468"/>
                <a:gd name="connsiteY2203" fmla="*/ 29206 h 377583"/>
                <a:gd name="connsiteX2204" fmla="*/ 1188910 w 2450468"/>
                <a:gd name="connsiteY2204" fmla="*/ 29301 h 377583"/>
                <a:gd name="connsiteX2205" fmla="*/ 1188243 w 2450468"/>
                <a:gd name="connsiteY2205" fmla="*/ 29206 h 377583"/>
                <a:gd name="connsiteX2206" fmla="*/ 1191101 w 2450468"/>
                <a:gd name="connsiteY2206" fmla="*/ 27015 h 377583"/>
                <a:gd name="connsiteX2207" fmla="*/ 1199959 w 2450468"/>
                <a:gd name="connsiteY2207" fmla="*/ 29873 h 377583"/>
                <a:gd name="connsiteX2208" fmla="*/ 1209675 w 2450468"/>
                <a:gd name="connsiteY2208" fmla="*/ 26349 h 377583"/>
                <a:gd name="connsiteX2209" fmla="*/ 1213770 w 2450468"/>
                <a:gd name="connsiteY2209" fmla="*/ 30064 h 377583"/>
                <a:gd name="connsiteX2210" fmla="*/ 1215294 w 2450468"/>
                <a:gd name="connsiteY2210" fmla="*/ 29397 h 377583"/>
                <a:gd name="connsiteX2211" fmla="*/ 1218152 w 2450468"/>
                <a:gd name="connsiteY2211" fmla="*/ 28159 h 377583"/>
                <a:gd name="connsiteX2212" fmla="*/ 1223295 w 2450468"/>
                <a:gd name="connsiteY2212" fmla="*/ 18824 h 377583"/>
                <a:gd name="connsiteX2213" fmla="*/ 645699 w 2450468"/>
                <a:gd name="connsiteY2213" fmla="*/ 17205 h 377583"/>
                <a:gd name="connsiteX2214" fmla="*/ 651414 w 2450468"/>
                <a:gd name="connsiteY2214" fmla="*/ 20253 h 377583"/>
                <a:gd name="connsiteX2215" fmla="*/ 651605 w 2450468"/>
                <a:gd name="connsiteY2215" fmla="*/ 21491 h 377583"/>
                <a:gd name="connsiteX2216" fmla="*/ 651795 w 2450468"/>
                <a:gd name="connsiteY2216" fmla="*/ 22825 h 377583"/>
                <a:gd name="connsiteX2217" fmla="*/ 656844 w 2450468"/>
                <a:gd name="connsiteY2217" fmla="*/ 23396 h 377583"/>
                <a:gd name="connsiteX2218" fmla="*/ 658177 w 2450468"/>
                <a:gd name="connsiteY2218" fmla="*/ 24730 h 377583"/>
                <a:gd name="connsiteX2219" fmla="*/ 654367 w 2450468"/>
                <a:gd name="connsiteY2219" fmla="*/ 27111 h 377583"/>
                <a:gd name="connsiteX2220" fmla="*/ 647604 w 2450468"/>
                <a:gd name="connsiteY2220" fmla="*/ 26635 h 377583"/>
                <a:gd name="connsiteX2221" fmla="*/ 645699 w 2450468"/>
                <a:gd name="connsiteY2221" fmla="*/ 17205 h 377583"/>
                <a:gd name="connsiteX2222" fmla="*/ 857249 w 2450468"/>
                <a:gd name="connsiteY2222" fmla="*/ 17204 h 377583"/>
                <a:gd name="connsiteX2223" fmla="*/ 864298 w 2450468"/>
                <a:gd name="connsiteY2223" fmla="*/ 20919 h 377583"/>
                <a:gd name="connsiteX2224" fmla="*/ 863155 w 2450468"/>
                <a:gd name="connsiteY2224" fmla="*/ 22824 h 377583"/>
                <a:gd name="connsiteX2225" fmla="*/ 862964 w 2450468"/>
                <a:gd name="connsiteY2225" fmla="*/ 22729 h 377583"/>
                <a:gd name="connsiteX2226" fmla="*/ 862298 w 2450468"/>
                <a:gd name="connsiteY2226" fmla="*/ 22253 h 377583"/>
                <a:gd name="connsiteX2227" fmla="*/ 859631 w 2450468"/>
                <a:gd name="connsiteY2227" fmla="*/ 24824 h 377583"/>
                <a:gd name="connsiteX2228" fmla="*/ 847248 w 2450468"/>
                <a:gd name="connsiteY2228" fmla="*/ 28920 h 377583"/>
                <a:gd name="connsiteX2229" fmla="*/ 849344 w 2450468"/>
                <a:gd name="connsiteY2229" fmla="*/ 23300 h 377583"/>
                <a:gd name="connsiteX2230" fmla="*/ 853915 w 2450468"/>
                <a:gd name="connsiteY2230" fmla="*/ 21300 h 377583"/>
                <a:gd name="connsiteX2231" fmla="*/ 857249 w 2450468"/>
                <a:gd name="connsiteY2231" fmla="*/ 17204 h 377583"/>
                <a:gd name="connsiteX2232" fmla="*/ 816863 w 2450468"/>
                <a:gd name="connsiteY2232" fmla="*/ 15967 h 377583"/>
                <a:gd name="connsiteX2233" fmla="*/ 819626 w 2450468"/>
                <a:gd name="connsiteY2233" fmla="*/ 16824 h 377583"/>
                <a:gd name="connsiteX2234" fmla="*/ 820388 w 2450468"/>
                <a:gd name="connsiteY2234" fmla="*/ 18157 h 377583"/>
                <a:gd name="connsiteX2235" fmla="*/ 815487 w 2450468"/>
                <a:gd name="connsiteY2235" fmla="*/ 20864 h 377583"/>
                <a:gd name="connsiteX2236" fmla="*/ 814875 w 2450468"/>
                <a:gd name="connsiteY2236" fmla="*/ 18967 h 377583"/>
                <a:gd name="connsiteX2237" fmla="*/ 816863 w 2450468"/>
                <a:gd name="connsiteY2237" fmla="*/ 15967 h 377583"/>
                <a:gd name="connsiteX2238" fmla="*/ 664083 w 2450468"/>
                <a:gd name="connsiteY2238" fmla="*/ 15300 h 377583"/>
                <a:gd name="connsiteX2239" fmla="*/ 671893 w 2450468"/>
                <a:gd name="connsiteY2239" fmla="*/ 18253 h 377583"/>
                <a:gd name="connsiteX2240" fmla="*/ 672179 w 2450468"/>
                <a:gd name="connsiteY2240" fmla="*/ 19491 h 377583"/>
                <a:gd name="connsiteX2241" fmla="*/ 676465 w 2450468"/>
                <a:gd name="connsiteY2241" fmla="*/ 19015 h 377583"/>
                <a:gd name="connsiteX2242" fmla="*/ 676656 w 2450468"/>
                <a:gd name="connsiteY2242" fmla="*/ 23968 h 377583"/>
                <a:gd name="connsiteX2243" fmla="*/ 671131 w 2450468"/>
                <a:gd name="connsiteY2243" fmla="*/ 23873 h 377583"/>
                <a:gd name="connsiteX2244" fmla="*/ 664083 w 2450468"/>
                <a:gd name="connsiteY2244" fmla="*/ 20253 h 377583"/>
                <a:gd name="connsiteX2245" fmla="*/ 660844 w 2450468"/>
                <a:gd name="connsiteY2245" fmla="*/ 21682 h 377583"/>
                <a:gd name="connsiteX2246" fmla="*/ 662083 w 2450468"/>
                <a:gd name="connsiteY2246" fmla="*/ 16062 h 377583"/>
                <a:gd name="connsiteX2247" fmla="*/ 692753 w 2450468"/>
                <a:gd name="connsiteY2247" fmla="*/ 15205 h 377583"/>
                <a:gd name="connsiteX2248" fmla="*/ 694658 w 2450468"/>
                <a:gd name="connsiteY2248" fmla="*/ 15300 h 377583"/>
                <a:gd name="connsiteX2249" fmla="*/ 699515 w 2450468"/>
                <a:gd name="connsiteY2249" fmla="*/ 16348 h 377583"/>
                <a:gd name="connsiteX2250" fmla="*/ 699515 w 2450468"/>
                <a:gd name="connsiteY2250" fmla="*/ 17110 h 377583"/>
                <a:gd name="connsiteX2251" fmla="*/ 697039 w 2450468"/>
                <a:gd name="connsiteY2251" fmla="*/ 20729 h 377583"/>
                <a:gd name="connsiteX2252" fmla="*/ 692277 w 2450468"/>
                <a:gd name="connsiteY2252" fmla="*/ 19967 h 377583"/>
                <a:gd name="connsiteX2253" fmla="*/ 689038 w 2450468"/>
                <a:gd name="connsiteY2253" fmla="*/ 20348 h 377583"/>
                <a:gd name="connsiteX2254" fmla="*/ 689514 w 2450468"/>
                <a:gd name="connsiteY2254" fmla="*/ 18062 h 377583"/>
                <a:gd name="connsiteX2255" fmla="*/ 692753 w 2450468"/>
                <a:gd name="connsiteY2255" fmla="*/ 15205 h 377583"/>
                <a:gd name="connsiteX2256" fmla="*/ 1982153 w 2450468"/>
                <a:gd name="connsiteY2256" fmla="*/ 14538 h 377583"/>
                <a:gd name="connsiteX2257" fmla="*/ 1985200 w 2450468"/>
                <a:gd name="connsiteY2257" fmla="*/ 17395 h 377583"/>
                <a:gd name="connsiteX2258" fmla="*/ 1985962 w 2450468"/>
                <a:gd name="connsiteY2258" fmla="*/ 20825 h 377583"/>
                <a:gd name="connsiteX2259" fmla="*/ 1990820 w 2450468"/>
                <a:gd name="connsiteY2259" fmla="*/ 23111 h 377583"/>
                <a:gd name="connsiteX2260" fmla="*/ 1984915 w 2450468"/>
                <a:gd name="connsiteY2260" fmla="*/ 27397 h 377583"/>
                <a:gd name="connsiteX2261" fmla="*/ 1983295 w 2450468"/>
                <a:gd name="connsiteY2261" fmla="*/ 25682 h 377583"/>
                <a:gd name="connsiteX2262" fmla="*/ 1978057 w 2450468"/>
                <a:gd name="connsiteY2262" fmla="*/ 25587 h 377583"/>
                <a:gd name="connsiteX2263" fmla="*/ 1977104 w 2450468"/>
                <a:gd name="connsiteY2263" fmla="*/ 26635 h 377583"/>
                <a:gd name="connsiteX2264" fmla="*/ 1972723 w 2450468"/>
                <a:gd name="connsiteY2264" fmla="*/ 23968 h 377583"/>
                <a:gd name="connsiteX2265" fmla="*/ 1977962 w 2450468"/>
                <a:gd name="connsiteY2265" fmla="*/ 19491 h 377583"/>
                <a:gd name="connsiteX2266" fmla="*/ 1973770 w 2450468"/>
                <a:gd name="connsiteY2266" fmla="*/ 17110 h 377583"/>
                <a:gd name="connsiteX2267" fmla="*/ 1974056 w 2450468"/>
                <a:gd name="connsiteY2267" fmla="*/ 17015 h 377583"/>
                <a:gd name="connsiteX2268" fmla="*/ 1980438 w 2450468"/>
                <a:gd name="connsiteY2268" fmla="*/ 14729 h 377583"/>
                <a:gd name="connsiteX2269" fmla="*/ 800385 w 2450468"/>
                <a:gd name="connsiteY2269" fmla="*/ 11966 h 377583"/>
                <a:gd name="connsiteX2270" fmla="*/ 804290 w 2450468"/>
                <a:gd name="connsiteY2270" fmla="*/ 19014 h 377583"/>
                <a:gd name="connsiteX2271" fmla="*/ 803528 w 2450468"/>
                <a:gd name="connsiteY2271" fmla="*/ 19300 h 377583"/>
                <a:gd name="connsiteX2272" fmla="*/ 792098 w 2450468"/>
                <a:gd name="connsiteY2272" fmla="*/ 30635 h 377583"/>
                <a:gd name="connsiteX2273" fmla="*/ 791908 w 2450468"/>
                <a:gd name="connsiteY2273" fmla="*/ 31111 h 377583"/>
                <a:gd name="connsiteX2274" fmla="*/ 786955 w 2450468"/>
                <a:gd name="connsiteY2274" fmla="*/ 24825 h 377583"/>
                <a:gd name="connsiteX2275" fmla="*/ 784574 w 2450468"/>
                <a:gd name="connsiteY2275" fmla="*/ 21777 h 377583"/>
                <a:gd name="connsiteX2276" fmla="*/ 782002 w 2450468"/>
                <a:gd name="connsiteY2276" fmla="*/ 18633 h 377583"/>
                <a:gd name="connsiteX2277" fmla="*/ 777525 w 2450468"/>
                <a:gd name="connsiteY2277" fmla="*/ 15871 h 377583"/>
                <a:gd name="connsiteX2278" fmla="*/ 779335 w 2450468"/>
                <a:gd name="connsiteY2278" fmla="*/ 14728 h 377583"/>
                <a:gd name="connsiteX2279" fmla="*/ 783050 w 2450468"/>
                <a:gd name="connsiteY2279" fmla="*/ 14633 h 377583"/>
                <a:gd name="connsiteX2280" fmla="*/ 795146 w 2450468"/>
                <a:gd name="connsiteY2280" fmla="*/ 17395 h 377583"/>
                <a:gd name="connsiteX2281" fmla="*/ 795527 w 2450468"/>
                <a:gd name="connsiteY2281" fmla="*/ 17871 h 377583"/>
                <a:gd name="connsiteX2282" fmla="*/ 797432 w 2450468"/>
                <a:gd name="connsiteY2282" fmla="*/ 16538 h 377583"/>
                <a:gd name="connsiteX2283" fmla="*/ 800385 w 2450468"/>
                <a:gd name="connsiteY2283" fmla="*/ 11966 h 377583"/>
                <a:gd name="connsiteX2284" fmla="*/ 840772 w 2450468"/>
                <a:gd name="connsiteY2284" fmla="*/ 11776 h 377583"/>
                <a:gd name="connsiteX2285" fmla="*/ 841629 w 2450468"/>
                <a:gd name="connsiteY2285" fmla="*/ 14252 h 377583"/>
                <a:gd name="connsiteX2286" fmla="*/ 835152 w 2450468"/>
                <a:gd name="connsiteY2286" fmla="*/ 22444 h 377583"/>
                <a:gd name="connsiteX2287" fmla="*/ 826008 w 2450468"/>
                <a:gd name="connsiteY2287" fmla="*/ 18919 h 377583"/>
                <a:gd name="connsiteX2288" fmla="*/ 825627 w 2450468"/>
                <a:gd name="connsiteY2288" fmla="*/ 17205 h 377583"/>
                <a:gd name="connsiteX2289" fmla="*/ 831437 w 2450468"/>
                <a:gd name="connsiteY2289" fmla="*/ 14157 h 377583"/>
                <a:gd name="connsiteX2290" fmla="*/ 840772 w 2450468"/>
                <a:gd name="connsiteY2290" fmla="*/ 11776 h 377583"/>
                <a:gd name="connsiteX2291" fmla="*/ 2372963 w 2450468"/>
                <a:gd name="connsiteY2291" fmla="*/ 6156 h 377583"/>
                <a:gd name="connsiteX2292" fmla="*/ 2379917 w 2450468"/>
                <a:gd name="connsiteY2292" fmla="*/ 10157 h 377583"/>
                <a:gd name="connsiteX2293" fmla="*/ 2383536 w 2450468"/>
                <a:gd name="connsiteY2293" fmla="*/ 8252 h 377583"/>
                <a:gd name="connsiteX2294" fmla="*/ 2387251 w 2450468"/>
                <a:gd name="connsiteY2294" fmla="*/ 6251 h 377583"/>
                <a:gd name="connsiteX2295" fmla="*/ 2390204 w 2450468"/>
                <a:gd name="connsiteY2295" fmla="*/ 12919 h 377583"/>
                <a:gd name="connsiteX2296" fmla="*/ 2398395 w 2450468"/>
                <a:gd name="connsiteY2296" fmla="*/ 8442 h 377583"/>
                <a:gd name="connsiteX2297" fmla="*/ 2398681 w 2450468"/>
                <a:gd name="connsiteY2297" fmla="*/ 8728 h 377583"/>
                <a:gd name="connsiteX2298" fmla="*/ 2402015 w 2450468"/>
                <a:gd name="connsiteY2298" fmla="*/ 14443 h 377583"/>
                <a:gd name="connsiteX2299" fmla="*/ 2401538 w 2450468"/>
                <a:gd name="connsiteY2299" fmla="*/ 15110 h 377583"/>
                <a:gd name="connsiteX2300" fmla="*/ 2406301 w 2450468"/>
                <a:gd name="connsiteY2300" fmla="*/ 15872 h 377583"/>
                <a:gd name="connsiteX2301" fmla="*/ 2408682 w 2450468"/>
                <a:gd name="connsiteY2301" fmla="*/ 14919 h 377583"/>
                <a:gd name="connsiteX2302" fmla="*/ 2410587 w 2450468"/>
                <a:gd name="connsiteY2302" fmla="*/ 9014 h 377583"/>
                <a:gd name="connsiteX2303" fmla="*/ 2409825 w 2450468"/>
                <a:gd name="connsiteY2303" fmla="*/ 8156 h 377583"/>
                <a:gd name="connsiteX2304" fmla="*/ 2413730 w 2450468"/>
                <a:gd name="connsiteY2304" fmla="*/ 8537 h 377583"/>
                <a:gd name="connsiteX2305" fmla="*/ 2431828 w 2450468"/>
                <a:gd name="connsiteY2305" fmla="*/ 10442 h 377583"/>
                <a:gd name="connsiteX2306" fmla="*/ 2436781 w 2450468"/>
                <a:gd name="connsiteY2306" fmla="*/ 9395 h 377583"/>
                <a:gd name="connsiteX2307" fmla="*/ 2437543 w 2450468"/>
                <a:gd name="connsiteY2307" fmla="*/ 9204 h 377583"/>
                <a:gd name="connsiteX2308" fmla="*/ 2444020 w 2450468"/>
                <a:gd name="connsiteY2308" fmla="*/ 13205 h 377583"/>
                <a:gd name="connsiteX2309" fmla="*/ 2447258 w 2450468"/>
                <a:gd name="connsiteY2309" fmla="*/ 13014 h 377583"/>
                <a:gd name="connsiteX2310" fmla="*/ 2448973 w 2450468"/>
                <a:gd name="connsiteY2310" fmla="*/ 15110 h 377583"/>
                <a:gd name="connsiteX2311" fmla="*/ 2446973 w 2450468"/>
                <a:gd name="connsiteY2311" fmla="*/ 17015 h 377583"/>
                <a:gd name="connsiteX2312" fmla="*/ 2433733 w 2450468"/>
                <a:gd name="connsiteY2312" fmla="*/ 19015 h 377583"/>
                <a:gd name="connsiteX2313" fmla="*/ 2429637 w 2450468"/>
                <a:gd name="connsiteY2313" fmla="*/ 20920 h 377583"/>
                <a:gd name="connsiteX2314" fmla="*/ 2420779 w 2450468"/>
                <a:gd name="connsiteY2314" fmla="*/ 15967 h 377583"/>
                <a:gd name="connsiteX2315" fmla="*/ 2412968 w 2450468"/>
                <a:gd name="connsiteY2315" fmla="*/ 22253 h 377583"/>
                <a:gd name="connsiteX2316" fmla="*/ 2413159 w 2450468"/>
                <a:gd name="connsiteY2316" fmla="*/ 22349 h 377583"/>
                <a:gd name="connsiteX2317" fmla="*/ 2418112 w 2450468"/>
                <a:gd name="connsiteY2317" fmla="*/ 24539 h 377583"/>
                <a:gd name="connsiteX2318" fmla="*/ 2423541 w 2450468"/>
                <a:gd name="connsiteY2318" fmla="*/ 28826 h 377583"/>
                <a:gd name="connsiteX2319" fmla="*/ 2445068 w 2450468"/>
                <a:gd name="connsiteY2319" fmla="*/ 31588 h 377583"/>
                <a:gd name="connsiteX2320" fmla="*/ 2440972 w 2450468"/>
                <a:gd name="connsiteY2320" fmla="*/ 31874 h 377583"/>
                <a:gd name="connsiteX2321" fmla="*/ 2435828 w 2450468"/>
                <a:gd name="connsiteY2321" fmla="*/ 32255 h 377583"/>
                <a:gd name="connsiteX2322" fmla="*/ 2420017 w 2450468"/>
                <a:gd name="connsiteY2322" fmla="*/ 34160 h 377583"/>
                <a:gd name="connsiteX2323" fmla="*/ 2418398 w 2450468"/>
                <a:gd name="connsiteY2323" fmla="*/ 35588 h 377583"/>
                <a:gd name="connsiteX2324" fmla="*/ 2416683 w 2450468"/>
                <a:gd name="connsiteY2324" fmla="*/ 37112 h 377583"/>
                <a:gd name="connsiteX2325" fmla="*/ 2416207 w 2450468"/>
                <a:gd name="connsiteY2325" fmla="*/ 42732 h 377583"/>
                <a:gd name="connsiteX2326" fmla="*/ 2418017 w 2450468"/>
                <a:gd name="connsiteY2326" fmla="*/ 43685 h 377583"/>
                <a:gd name="connsiteX2327" fmla="*/ 2422112 w 2450468"/>
                <a:gd name="connsiteY2327" fmla="*/ 44637 h 377583"/>
                <a:gd name="connsiteX2328" fmla="*/ 2417160 w 2450468"/>
                <a:gd name="connsiteY2328" fmla="*/ 50543 h 377583"/>
                <a:gd name="connsiteX2329" fmla="*/ 2414969 w 2450468"/>
                <a:gd name="connsiteY2329" fmla="*/ 54638 h 377583"/>
                <a:gd name="connsiteX2330" fmla="*/ 2413635 w 2450468"/>
                <a:gd name="connsiteY2330" fmla="*/ 54257 h 377583"/>
                <a:gd name="connsiteX2331" fmla="*/ 2412206 w 2450468"/>
                <a:gd name="connsiteY2331" fmla="*/ 53781 h 377583"/>
                <a:gd name="connsiteX2332" fmla="*/ 2408301 w 2450468"/>
                <a:gd name="connsiteY2332" fmla="*/ 54353 h 377583"/>
                <a:gd name="connsiteX2333" fmla="*/ 2408873 w 2450468"/>
                <a:gd name="connsiteY2333" fmla="*/ 61020 h 377583"/>
                <a:gd name="connsiteX2334" fmla="*/ 2416588 w 2450468"/>
                <a:gd name="connsiteY2334" fmla="*/ 65306 h 377583"/>
                <a:gd name="connsiteX2335" fmla="*/ 2423827 w 2450468"/>
                <a:gd name="connsiteY2335" fmla="*/ 66164 h 377583"/>
                <a:gd name="connsiteX2336" fmla="*/ 2429637 w 2450468"/>
                <a:gd name="connsiteY2336" fmla="*/ 65592 h 377583"/>
                <a:gd name="connsiteX2337" fmla="*/ 2432399 w 2450468"/>
                <a:gd name="connsiteY2337" fmla="*/ 65306 h 377583"/>
                <a:gd name="connsiteX2338" fmla="*/ 2428399 w 2450468"/>
                <a:gd name="connsiteY2338" fmla="*/ 72450 h 377583"/>
                <a:gd name="connsiteX2339" fmla="*/ 2418874 w 2450468"/>
                <a:gd name="connsiteY2339" fmla="*/ 82070 h 377583"/>
                <a:gd name="connsiteX2340" fmla="*/ 2425732 w 2450468"/>
                <a:gd name="connsiteY2340" fmla="*/ 84833 h 377583"/>
                <a:gd name="connsiteX2341" fmla="*/ 2422493 w 2450468"/>
                <a:gd name="connsiteY2341" fmla="*/ 90548 h 377583"/>
                <a:gd name="connsiteX2342" fmla="*/ 2414302 w 2450468"/>
                <a:gd name="connsiteY2342" fmla="*/ 92929 h 377583"/>
                <a:gd name="connsiteX2343" fmla="*/ 2414397 w 2450468"/>
                <a:gd name="connsiteY2343" fmla="*/ 97977 h 377583"/>
                <a:gd name="connsiteX2344" fmla="*/ 2423160 w 2450468"/>
                <a:gd name="connsiteY2344" fmla="*/ 102263 h 377583"/>
                <a:gd name="connsiteX2345" fmla="*/ 2428018 w 2450468"/>
                <a:gd name="connsiteY2345" fmla="*/ 104264 h 377583"/>
                <a:gd name="connsiteX2346" fmla="*/ 2432590 w 2450468"/>
                <a:gd name="connsiteY2346" fmla="*/ 103597 h 377583"/>
                <a:gd name="connsiteX2347" fmla="*/ 2433447 w 2450468"/>
                <a:gd name="connsiteY2347" fmla="*/ 106169 h 377583"/>
                <a:gd name="connsiteX2348" fmla="*/ 2430494 w 2450468"/>
                <a:gd name="connsiteY2348" fmla="*/ 107407 h 377583"/>
                <a:gd name="connsiteX2349" fmla="*/ 2428304 w 2450468"/>
                <a:gd name="connsiteY2349" fmla="*/ 107216 h 377583"/>
                <a:gd name="connsiteX2350" fmla="*/ 2424208 w 2450468"/>
                <a:gd name="connsiteY2350" fmla="*/ 108264 h 377583"/>
                <a:gd name="connsiteX2351" fmla="*/ 2425827 w 2450468"/>
                <a:gd name="connsiteY2351" fmla="*/ 115884 h 377583"/>
                <a:gd name="connsiteX2352" fmla="*/ 2428018 w 2450468"/>
                <a:gd name="connsiteY2352" fmla="*/ 121790 h 377583"/>
                <a:gd name="connsiteX2353" fmla="*/ 2431637 w 2450468"/>
                <a:gd name="connsiteY2353" fmla="*/ 118170 h 377583"/>
                <a:gd name="connsiteX2354" fmla="*/ 2431066 w 2450468"/>
                <a:gd name="connsiteY2354" fmla="*/ 116265 h 377583"/>
                <a:gd name="connsiteX2355" fmla="*/ 2430494 w 2450468"/>
                <a:gd name="connsiteY2355" fmla="*/ 114360 h 377583"/>
                <a:gd name="connsiteX2356" fmla="*/ 2432114 w 2450468"/>
                <a:gd name="connsiteY2356" fmla="*/ 109598 h 377583"/>
                <a:gd name="connsiteX2357" fmla="*/ 2438972 w 2450468"/>
                <a:gd name="connsiteY2357" fmla="*/ 109217 h 377583"/>
                <a:gd name="connsiteX2358" fmla="*/ 2438781 w 2450468"/>
                <a:gd name="connsiteY2358" fmla="*/ 109693 h 377583"/>
                <a:gd name="connsiteX2359" fmla="*/ 2438114 w 2450468"/>
                <a:gd name="connsiteY2359" fmla="*/ 111217 h 377583"/>
                <a:gd name="connsiteX2360" fmla="*/ 2436019 w 2450468"/>
                <a:gd name="connsiteY2360" fmla="*/ 120742 h 377583"/>
                <a:gd name="connsiteX2361" fmla="*/ 2440400 w 2450468"/>
                <a:gd name="connsiteY2361" fmla="*/ 122171 h 377583"/>
                <a:gd name="connsiteX2362" fmla="*/ 2444401 w 2450468"/>
                <a:gd name="connsiteY2362" fmla="*/ 123504 h 377583"/>
                <a:gd name="connsiteX2363" fmla="*/ 2450116 w 2450468"/>
                <a:gd name="connsiteY2363" fmla="*/ 131124 h 377583"/>
                <a:gd name="connsiteX2364" fmla="*/ 2444115 w 2450468"/>
                <a:gd name="connsiteY2364" fmla="*/ 136363 h 377583"/>
                <a:gd name="connsiteX2365" fmla="*/ 2440019 w 2450468"/>
                <a:gd name="connsiteY2365" fmla="*/ 129981 h 377583"/>
                <a:gd name="connsiteX2366" fmla="*/ 2433733 w 2450468"/>
                <a:gd name="connsiteY2366" fmla="*/ 131029 h 377583"/>
                <a:gd name="connsiteX2367" fmla="*/ 2432018 w 2450468"/>
                <a:gd name="connsiteY2367" fmla="*/ 124838 h 377583"/>
                <a:gd name="connsiteX2368" fmla="*/ 2425922 w 2450468"/>
                <a:gd name="connsiteY2368" fmla="*/ 129124 h 377583"/>
                <a:gd name="connsiteX2369" fmla="*/ 2427446 w 2450468"/>
                <a:gd name="connsiteY2369" fmla="*/ 130934 h 377583"/>
                <a:gd name="connsiteX2370" fmla="*/ 2430399 w 2450468"/>
                <a:gd name="connsiteY2370" fmla="*/ 134553 h 377583"/>
                <a:gd name="connsiteX2371" fmla="*/ 2425922 w 2450468"/>
                <a:gd name="connsiteY2371" fmla="*/ 137125 h 377583"/>
                <a:gd name="connsiteX2372" fmla="*/ 2433638 w 2450468"/>
                <a:gd name="connsiteY2372" fmla="*/ 141411 h 377583"/>
                <a:gd name="connsiteX2373" fmla="*/ 2434400 w 2450468"/>
                <a:gd name="connsiteY2373" fmla="*/ 147602 h 377583"/>
                <a:gd name="connsiteX2374" fmla="*/ 2431923 w 2450468"/>
                <a:gd name="connsiteY2374" fmla="*/ 147983 h 377583"/>
                <a:gd name="connsiteX2375" fmla="*/ 2423827 w 2450468"/>
                <a:gd name="connsiteY2375" fmla="*/ 147507 h 377583"/>
                <a:gd name="connsiteX2376" fmla="*/ 2418588 w 2450468"/>
                <a:gd name="connsiteY2376" fmla="*/ 147793 h 377583"/>
                <a:gd name="connsiteX2377" fmla="*/ 2420493 w 2450468"/>
                <a:gd name="connsiteY2377" fmla="*/ 152174 h 377583"/>
                <a:gd name="connsiteX2378" fmla="*/ 2421350 w 2450468"/>
                <a:gd name="connsiteY2378" fmla="*/ 152079 h 377583"/>
                <a:gd name="connsiteX2379" fmla="*/ 2425732 w 2450468"/>
                <a:gd name="connsiteY2379" fmla="*/ 152746 h 377583"/>
                <a:gd name="connsiteX2380" fmla="*/ 2426780 w 2450468"/>
                <a:gd name="connsiteY2380" fmla="*/ 153127 h 377583"/>
                <a:gd name="connsiteX2381" fmla="*/ 2424970 w 2450468"/>
                <a:gd name="connsiteY2381" fmla="*/ 155413 h 377583"/>
                <a:gd name="connsiteX2382" fmla="*/ 2423541 w 2450468"/>
                <a:gd name="connsiteY2382" fmla="*/ 155889 h 377583"/>
                <a:gd name="connsiteX2383" fmla="*/ 2422398 w 2450468"/>
                <a:gd name="connsiteY2383" fmla="*/ 156270 h 377583"/>
                <a:gd name="connsiteX2384" fmla="*/ 2423255 w 2450468"/>
                <a:gd name="connsiteY2384" fmla="*/ 160366 h 377583"/>
                <a:gd name="connsiteX2385" fmla="*/ 2425351 w 2450468"/>
                <a:gd name="connsiteY2385" fmla="*/ 159318 h 377583"/>
                <a:gd name="connsiteX2386" fmla="*/ 2426113 w 2450468"/>
                <a:gd name="connsiteY2386" fmla="*/ 158937 h 377583"/>
                <a:gd name="connsiteX2387" fmla="*/ 2428304 w 2450468"/>
                <a:gd name="connsiteY2387" fmla="*/ 161033 h 377583"/>
                <a:gd name="connsiteX2388" fmla="*/ 2427637 w 2450468"/>
                <a:gd name="connsiteY2388" fmla="*/ 161414 h 377583"/>
                <a:gd name="connsiteX2389" fmla="*/ 2420588 w 2450468"/>
                <a:gd name="connsiteY2389" fmla="*/ 165224 h 377583"/>
                <a:gd name="connsiteX2390" fmla="*/ 2415159 w 2450468"/>
                <a:gd name="connsiteY2390" fmla="*/ 165128 h 377583"/>
                <a:gd name="connsiteX2391" fmla="*/ 2411349 w 2450468"/>
                <a:gd name="connsiteY2391" fmla="*/ 163700 h 377583"/>
                <a:gd name="connsiteX2392" fmla="*/ 2406110 w 2450468"/>
                <a:gd name="connsiteY2392" fmla="*/ 170177 h 377583"/>
                <a:gd name="connsiteX2393" fmla="*/ 2400872 w 2450468"/>
                <a:gd name="connsiteY2393" fmla="*/ 173415 h 377583"/>
                <a:gd name="connsiteX2394" fmla="*/ 2396109 w 2450468"/>
                <a:gd name="connsiteY2394" fmla="*/ 167795 h 377583"/>
                <a:gd name="connsiteX2395" fmla="*/ 2393728 w 2450468"/>
                <a:gd name="connsiteY2395" fmla="*/ 168462 h 377583"/>
                <a:gd name="connsiteX2396" fmla="*/ 2393823 w 2450468"/>
                <a:gd name="connsiteY2396" fmla="*/ 174653 h 377583"/>
                <a:gd name="connsiteX2397" fmla="*/ 2395442 w 2450468"/>
                <a:gd name="connsiteY2397" fmla="*/ 175606 h 377583"/>
                <a:gd name="connsiteX2398" fmla="*/ 2403634 w 2450468"/>
                <a:gd name="connsiteY2398" fmla="*/ 179416 h 377583"/>
                <a:gd name="connsiteX2399" fmla="*/ 2412206 w 2450468"/>
                <a:gd name="connsiteY2399" fmla="*/ 192370 h 377583"/>
                <a:gd name="connsiteX2400" fmla="*/ 2413826 w 2450468"/>
                <a:gd name="connsiteY2400" fmla="*/ 195323 h 377583"/>
                <a:gd name="connsiteX2401" fmla="*/ 2404205 w 2450468"/>
                <a:gd name="connsiteY2401" fmla="*/ 195513 h 377583"/>
                <a:gd name="connsiteX2402" fmla="*/ 2404301 w 2450468"/>
                <a:gd name="connsiteY2402" fmla="*/ 188179 h 377583"/>
                <a:gd name="connsiteX2403" fmla="*/ 2399729 w 2450468"/>
                <a:gd name="connsiteY2403" fmla="*/ 187131 h 377583"/>
                <a:gd name="connsiteX2404" fmla="*/ 2398395 w 2450468"/>
                <a:gd name="connsiteY2404" fmla="*/ 186845 h 377583"/>
                <a:gd name="connsiteX2405" fmla="*/ 2394109 w 2450468"/>
                <a:gd name="connsiteY2405" fmla="*/ 184845 h 377583"/>
                <a:gd name="connsiteX2406" fmla="*/ 2393061 w 2450468"/>
                <a:gd name="connsiteY2406" fmla="*/ 185702 h 377583"/>
                <a:gd name="connsiteX2407" fmla="*/ 2389585 w 2450468"/>
                <a:gd name="connsiteY2407" fmla="*/ 187655 h 377583"/>
                <a:gd name="connsiteX2408" fmla="*/ 2387270 w 2450468"/>
                <a:gd name="connsiteY2408" fmla="*/ 184773 h 377583"/>
                <a:gd name="connsiteX2409" fmla="*/ 2383726 w 2450468"/>
                <a:gd name="connsiteY2409" fmla="*/ 187226 h 377583"/>
                <a:gd name="connsiteX2410" fmla="*/ 2378963 w 2450468"/>
                <a:gd name="connsiteY2410" fmla="*/ 186655 h 377583"/>
                <a:gd name="connsiteX2411" fmla="*/ 2378011 w 2450468"/>
                <a:gd name="connsiteY2411" fmla="*/ 186274 h 377583"/>
                <a:gd name="connsiteX2412" fmla="*/ 2373629 w 2450468"/>
                <a:gd name="connsiteY2412" fmla="*/ 185702 h 377583"/>
                <a:gd name="connsiteX2413" fmla="*/ 2368676 w 2450468"/>
                <a:gd name="connsiteY2413" fmla="*/ 180940 h 377583"/>
                <a:gd name="connsiteX2414" fmla="*/ 2374106 w 2450468"/>
                <a:gd name="connsiteY2414" fmla="*/ 177701 h 377583"/>
                <a:gd name="connsiteX2415" fmla="*/ 2375630 w 2450468"/>
                <a:gd name="connsiteY2415" fmla="*/ 179416 h 377583"/>
                <a:gd name="connsiteX2416" fmla="*/ 2377344 w 2450468"/>
                <a:gd name="connsiteY2416" fmla="*/ 181416 h 377583"/>
                <a:gd name="connsiteX2417" fmla="*/ 2387209 w 2450468"/>
                <a:gd name="connsiteY2417" fmla="*/ 184581 h 377583"/>
                <a:gd name="connsiteX2418" fmla="*/ 2386584 w 2450468"/>
                <a:gd name="connsiteY2418" fmla="*/ 182083 h 377583"/>
                <a:gd name="connsiteX2419" fmla="*/ 2379440 w 2450468"/>
                <a:gd name="connsiteY2419" fmla="*/ 179511 h 377583"/>
                <a:gd name="connsiteX2420" fmla="*/ 2378488 w 2450468"/>
                <a:gd name="connsiteY2420" fmla="*/ 168748 h 377583"/>
                <a:gd name="connsiteX2421" fmla="*/ 2382107 w 2450468"/>
                <a:gd name="connsiteY2421" fmla="*/ 167414 h 377583"/>
                <a:gd name="connsiteX2422" fmla="*/ 2378202 w 2450468"/>
                <a:gd name="connsiteY2422" fmla="*/ 166748 h 377583"/>
                <a:gd name="connsiteX2423" fmla="*/ 2371725 w 2450468"/>
                <a:gd name="connsiteY2423" fmla="*/ 168653 h 377583"/>
                <a:gd name="connsiteX2424" fmla="*/ 2368010 w 2450468"/>
                <a:gd name="connsiteY2424" fmla="*/ 172558 h 377583"/>
                <a:gd name="connsiteX2425" fmla="*/ 2361057 w 2450468"/>
                <a:gd name="connsiteY2425" fmla="*/ 175225 h 377583"/>
                <a:gd name="connsiteX2426" fmla="*/ 2361438 w 2450468"/>
                <a:gd name="connsiteY2426" fmla="*/ 175701 h 377583"/>
                <a:gd name="connsiteX2427" fmla="*/ 2363724 w 2450468"/>
                <a:gd name="connsiteY2427" fmla="*/ 178368 h 377583"/>
                <a:gd name="connsiteX2428" fmla="*/ 2365915 w 2450468"/>
                <a:gd name="connsiteY2428" fmla="*/ 184750 h 377583"/>
                <a:gd name="connsiteX2429" fmla="*/ 2371535 w 2450468"/>
                <a:gd name="connsiteY2429" fmla="*/ 184750 h 377583"/>
                <a:gd name="connsiteX2430" fmla="*/ 2374202 w 2450468"/>
                <a:gd name="connsiteY2430" fmla="*/ 193513 h 377583"/>
                <a:gd name="connsiteX2431" fmla="*/ 2371820 w 2450468"/>
                <a:gd name="connsiteY2431" fmla="*/ 206086 h 377583"/>
                <a:gd name="connsiteX2432" fmla="*/ 2366963 w 2450468"/>
                <a:gd name="connsiteY2432" fmla="*/ 208181 h 377583"/>
                <a:gd name="connsiteX2433" fmla="*/ 2358104 w 2450468"/>
                <a:gd name="connsiteY2433" fmla="*/ 213230 h 377583"/>
                <a:gd name="connsiteX2434" fmla="*/ 2356390 w 2450468"/>
                <a:gd name="connsiteY2434" fmla="*/ 210372 h 377583"/>
                <a:gd name="connsiteX2435" fmla="*/ 2351818 w 2450468"/>
                <a:gd name="connsiteY2435" fmla="*/ 208848 h 377583"/>
                <a:gd name="connsiteX2436" fmla="*/ 2344007 w 2450468"/>
                <a:gd name="connsiteY2436" fmla="*/ 213230 h 377583"/>
                <a:gd name="connsiteX2437" fmla="*/ 2327529 w 2450468"/>
                <a:gd name="connsiteY2437" fmla="*/ 218754 h 377583"/>
                <a:gd name="connsiteX2438" fmla="*/ 2325624 w 2450468"/>
                <a:gd name="connsiteY2438" fmla="*/ 217897 h 377583"/>
                <a:gd name="connsiteX2439" fmla="*/ 2326005 w 2450468"/>
                <a:gd name="connsiteY2439" fmla="*/ 215230 h 377583"/>
                <a:gd name="connsiteX2440" fmla="*/ 2334102 w 2450468"/>
                <a:gd name="connsiteY2440" fmla="*/ 214182 h 377583"/>
                <a:gd name="connsiteX2441" fmla="*/ 2333421 w 2450468"/>
                <a:gd name="connsiteY2441" fmla="*/ 208687 h 377583"/>
                <a:gd name="connsiteX2442" fmla="*/ 2338483 w 2450468"/>
                <a:gd name="connsiteY2442" fmla="*/ 207991 h 377583"/>
                <a:gd name="connsiteX2443" fmla="*/ 2339340 w 2450468"/>
                <a:gd name="connsiteY2443" fmla="*/ 202466 h 377583"/>
                <a:gd name="connsiteX2444" fmla="*/ 2337149 w 2450468"/>
                <a:gd name="connsiteY2444" fmla="*/ 198561 h 377583"/>
                <a:gd name="connsiteX2445" fmla="*/ 2333256 w 2450468"/>
                <a:gd name="connsiteY2445" fmla="*/ 199752 h 377583"/>
                <a:gd name="connsiteX2446" fmla="*/ 2333135 w 2450468"/>
                <a:gd name="connsiteY2446" fmla="*/ 199826 h 377583"/>
                <a:gd name="connsiteX2447" fmla="*/ 2333720 w 2450468"/>
                <a:gd name="connsiteY2447" fmla="*/ 195799 h 377583"/>
                <a:gd name="connsiteX2448" fmla="*/ 2332387 w 2450468"/>
                <a:gd name="connsiteY2448" fmla="*/ 197037 h 377583"/>
                <a:gd name="connsiteX2449" fmla="*/ 2329625 w 2450468"/>
                <a:gd name="connsiteY2449" fmla="*/ 199514 h 377583"/>
                <a:gd name="connsiteX2450" fmla="*/ 2329538 w 2450468"/>
                <a:gd name="connsiteY2450" fmla="*/ 202042 h 377583"/>
                <a:gd name="connsiteX2451" fmla="*/ 2327148 w 2450468"/>
                <a:gd name="connsiteY2451" fmla="*/ 203514 h 377583"/>
                <a:gd name="connsiteX2452" fmla="*/ 2319719 w 2450468"/>
                <a:gd name="connsiteY2452" fmla="*/ 209801 h 377583"/>
                <a:gd name="connsiteX2453" fmla="*/ 2320576 w 2450468"/>
                <a:gd name="connsiteY2453" fmla="*/ 217325 h 377583"/>
                <a:gd name="connsiteX2454" fmla="*/ 2314575 w 2450468"/>
                <a:gd name="connsiteY2454" fmla="*/ 217135 h 377583"/>
                <a:gd name="connsiteX2455" fmla="*/ 2304002 w 2450468"/>
                <a:gd name="connsiteY2455" fmla="*/ 220564 h 377583"/>
                <a:gd name="connsiteX2456" fmla="*/ 2301621 w 2450468"/>
                <a:gd name="connsiteY2456" fmla="*/ 221040 h 377583"/>
                <a:gd name="connsiteX2457" fmla="*/ 2300288 w 2450468"/>
                <a:gd name="connsiteY2457" fmla="*/ 221326 h 377583"/>
                <a:gd name="connsiteX2458" fmla="*/ 2296573 w 2450468"/>
                <a:gd name="connsiteY2458" fmla="*/ 223707 h 377583"/>
                <a:gd name="connsiteX2459" fmla="*/ 2292668 w 2450468"/>
                <a:gd name="connsiteY2459" fmla="*/ 221326 h 377583"/>
                <a:gd name="connsiteX2460" fmla="*/ 2289524 w 2450468"/>
                <a:gd name="connsiteY2460" fmla="*/ 222469 h 377583"/>
                <a:gd name="connsiteX2461" fmla="*/ 2289524 w 2450468"/>
                <a:gd name="connsiteY2461" fmla="*/ 222183 h 377583"/>
                <a:gd name="connsiteX2462" fmla="*/ 2293239 w 2450468"/>
                <a:gd name="connsiteY2462" fmla="*/ 207896 h 377583"/>
                <a:gd name="connsiteX2463" fmla="*/ 2294001 w 2450468"/>
                <a:gd name="connsiteY2463" fmla="*/ 207419 h 377583"/>
                <a:gd name="connsiteX2464" fmla="*/ 2291715 w 2450468"/>
                <a:gd name="connsiteY2464" fmla="*/ 204467 h 377583"/>
                <a:gd name="connsiteX2465" fmla="*/ 2284095 w 2450468"/>
                <a:gd name="connsiteY2465" fmla="*/ 210753 h 377583"/>
                <a:gd name="connsiteX2466" fmla="*/ 2284857 w 2450468"/>
                <a:gd name="connsiteY2466" fmla="*/ 211515 h 377583"/>
                <a:gd name="connsiteX2467" fmla="*/ 2281619 w 2450468"/>
                <a:gd name="connsiteY2467" fmla="*/ 217611 h 377583"/>
                <a:gd name="connsiteX2468" fmla="*/ 2282571 w 2450468"/>
                <a:gd name="connsiteY2468" fmla="*/ 220373 h 377583"/>
                <a:gd name="connsiteX2469" fmla="*/ 2281904 w 2450468"/>
                <a:gd name="connsiteY2469" fmla="*/ 222755 h 377583"/>
                <a:gd name="connsiteX2470" fmla="*/ 2275237 w 2450468"/>
                <a:gd name="connsiteY2470" fmla="*/ 223136 h 377583"/>
                <a:gd name="connsiteX2471" fmla="*/ 2273237 w 2450468"/>
                <a:gd name="connsiteY2471" fmla="*/ 228089 h 377583"/>
                <a:gd name="connsiteX2472" fmla="*/ 2269427 w 2450468"/>
                <a:gd name="connsiteY2472" fmla="*/ 227327 h 377583"/>
                <a:gd name="connsiteX2473" fmla="*/ 2262283 w 2450468"/>
                <a:gd name="connsiteY2473" fmla="*/ 224279 h 377583"/>
                <a:gd name="connsiteX2474" fmla="*/ 2256949 w 2450468"/>
                <a:gd name="connsiteY2474" fmla="*/ 222850 h 377583"/>
                <a:gd name="connsiteX2475" fmla="*/ 2254568 w 2450468"/>
                <a:gd name="connsiteY2475" fmla="*/ 217421 h 377583"/>
                <a:gd name="connsiteX2476" fmla="*/ 2245709 w 2450468"/>
                <a:gd name="connsiteY2476" fmla="*/ 215230 h 377583"/>
                <a:gd name="connsiteX2477" fmla="*/ 2245519 w 2450468"/>
                <a:gd name="connsiteY2477" fmla="*/ 215706 h 377583"/>
                <a:gd name="connsiteX2478" fmla="*/ 2245709 w 2450468"/>
                <a:gd name="connsiteY2478" fmla="*/ 217706 h 377583"/>
                <a:gd name="connsiteX2479" fmla="*/ 2252853 w 2450468"/>
                <a:gd name="connsiteY2479" fmla="*/ 223707 h 377583"/>
                <a:gd name="connsiteX2480" fmla="*/ 2253329 w 2450468"/>
                <a:gd name="connsiteY2480" fmla="*/ 224183 h 377583"/>
                <a:gd name="connsiteX2481" fmla="*/ 2249329 w 2450468"/>
                <a:gd name="connsiteY2481" fmla="*/ 226469 h 377583"/>
                <a:gd name="connsiteX2482" fmla="*/ 2248186 w 2450468"/>
                <a:gd name="connsiteY2482" fmla="*/ 225898 h 377583"/>
                <a:gd name="connsiteX2483" fmla="*/ 2247138 w 2450468"/>
                <a:gd name="connsiteY2483" fmla="*/ 223231 h 377583"/>
                <a:gd name="connsiteX2484" fmla="*/ 2241995 w 2450468"/>
                <a:gd name="connsiteY2484" fmla="*/ 220754 h 377583"/>
                <a:gd name="connsiteX2485" fmla="*/ 2240375 w 2450468"/>
                <a:gd name="connsiteY2485" fmla="*/ 223040 h 377583"/>
                <a:gd name="connsiteX2486" fmla="*/ 2243995 w 2450468"/>
                <a:gd name="connsiteY2486" fmla="*/ 227136 h 377583"/>
                <a:gd name="connsiteX2487" fmla="*/ 2244471 w 2450468"/>
                <a:gd name="connsiteY2487" fmla="*/ 227136 h 377583"/>
                <a:gd name="connsiteX2488" fmla="*/ 2239328 w 2450468"/>
                <a:gd name="connsiteY2488" fmla="*/ 231327 h 377583"/>
                <a:gd name="connsiteX2489" fmla="*/ 2236470 w 2450468"/>
                <a:gd name="connsiteY2489" fmla="*/ 231232 h 377583"/>
                <a:gd name="connsiteX2490" fmla="*/ 2232374 w 2450468"/>
                <a:gd name="connsiteY2490" fmla="*/ 233899 h 377583"/>
                <a:gd name="connsiteX2491" fmla="*/ 2231041 w 2450468"/>
                <a:gd name="connsiteY2491" fmla="*/ 236471 h 377583"/>
                <a:gd name="connsiteX2492" fmla="*/ 2221325 w 2450468"/>
                <a:gd name="connsiteY2492" fmla="*/ 231137 h 377583"/>
                <a:gd name="connsiteX2493" fmla="*/ 2219420 w 2450468"/>
                <a:gd name="connsiteY2493" fmla="*/ 231518 h 377583"/>
                <a:gd name="connsiteX2494" fmla="*/ 2209419 w 2450468"/>
                <a:gd name="connsiteY2494" fmla="*/ 234661 h 377583"/>
                <a:gd name="connsiteX2495" fmla="*/ 2205038 w 2450468"/>
                <a:gd name="connsiteY2495" fmla="*/ 236566 h 377583"/>
                <a:gd name="connsiteX2496" fmla="*/ 2180654 w 2450468"/>
                <a:gd name="connsiteY2496" fmla="*/ 241138 h 377583"/>
                <a:gd name="connsiteX2497" fmla="*/ 2178272 w 2450468"/>
                <a:gd name="connsiteY2497" fmla="*/ 239709 h 377583"/>
                <a:gd name="connsiteX2498" fmla="*/ 2163604 w 2450468"/>
                <a:gd name="connsiteY2498" fmla="*/ 242567 h 377583"/>
                <a:gd name="connsiteX2499" fmla="*/ 2163032 w 2450468"/>
                <a:gd name="connsiteY2499" fmla="*/ 243043 h 377583"/>
                <a:gd name="connsiteX2500" fmla="*/ 2156365 w 2450468"/>
                <a:gd name="connsiteY2500" fmla="*/ 240852 h 377583"/>
                <a:gd name="connsiteX2501" fmla="*/ 2152936 w 2450468"/>
                <a:gd name="connsiteY2501" fmla="*/ 242757 h 377583"/>
                <a:gd name="connsiteX2502" fmla="*/ 2150078 w 2450468"/>
                <a:gd name="connsiteY2502" fmla="*/ 240852 h 377583"/>
                <a:gd name="connsiteX2503" fmla="*/ 2149888 w 2450468"/>
                <a:gd name="connsiteY2503" fmla="*/ 240471 h 377583"/>
                <a:gd name="connsiteX2504" fmla="*/ 2147983 w 2450468"/>
                <a:gd name="connsiteY2504" fmla="*/ 241138 h 377583"/>
                <a:gd name="connsiteX2505" fmla="*/ 2144078 w 2450468"/>
                <a:gd name="connsiteY2505" fmla="*/ 242471 h 377583"/>
                <a:gd name="connsiteX2506" fmla="*/ 2142554 w 2450468"/>
                <a:gd name="connsiteY2506" fmla="*/ 241900 h 377583"/>
                <a:gd name="connsiteX2507" fmla="*/ 2129504 w 2450468"/>
                <a:gd name="connsiteY2507" fmla="*/ 242948 h 377583"/>
                <a:gd name="connsiteX2508" fmla="*/ 2128933 w 2450468"/>
                <a:gd name="connsiteY2508" fmla="*/ 243233 h 377583"/>
                <a:gd name="connsiteX2509" fmla="*/ 2123694 w 2450468"/>
                <a:gd name="connsiteY2509" fmla="*/ 243805 h 377583"/>
                <a:gd name="connsiteX2510" fmla="*/ 2114550 w 2450468"/>
                <a:gd name="connsiteY2510" fmla="*/ 242662 h 377583"/>
                <a:gd name="connsiteX2511" fmla="*/ 2111312 w 2450468"/>
                <a:gd name="connsiteY2511" fmla="*/ 241805 h 377583"/>
                <a:gd name="connsiteX2512" fmla="*/ 2103692 w 2450468"/>
                <a:gd name="connsiteY2512" fmla="*/ 245710 h 377583"/>
                <a:gd name="connsiteX2513" fmla="*/ 2101501 w 2450468"/>
                <a:gd name="connsiteY2513" fmla="*/ 245900 h 377583"/>
                <a:gd name="connsiteX2514" fmla="*/ 2100167 w 2450468"/>
                <a:gd name="connsiteY2514" fmla="*/ 245996 h 377583"/>
                <a:gd name="connsiteX2515" fmla="*/ 2094452 w 2450468"/>
                <a:gd name="connsiteY2515" fmla="*/ 244757 h 377583"/>
                <a:gd name="connsiteX2516" fmla="*/ 2102834 w 2450468"/>
                <a:gd name="connsiteY2516" fmla="*/ 247329 h 377583"/>
                <a:gd name="connsiteX2517" fmla="*/ 2103787 w 2450468"/>
                <a:gd name="connsiteY2517" fmla="*/ 252663 h 377583"/>
                <a:gd name="connsiteX2518" fmla="*/ 2100263 w 2450468"/>
                <a:gd name="connsiteY2518" fmla="*/ 252377 h 377583"/>
                <a:gd name="connsiteX2519" fmla="*/ 2096167 w 2450468"/>
                <a:gd name="connsiteY2519" fmla="*/ 250377 h 377583"/>
                <a:gd name="connsiteX2520" fmla="*/ 2091119 w 2450468"/>
                <a:gd name="connsiteY2520" fmla="*/ 249044 h 377583"/>
                <a:gd name="connsiteX2521" fmla="*/ 2089214 w 2450468"/>
                <a:gd name="connsiteY2521" fmla="*/ 245234 h 377583"/>
                <a:gd name="connsiteX2522" fmla="*/ 2082165 w 2450468"/>
                <a:gd name="connsiteY2522" fmla="*/ 252092 h 377583"/>
                <a:gd name="connsiteX2523" fmla="*/ 2083118 w 2450468"/>
                <a:gd name="connsiteY2523" fmla="*/ 252282 h 377583"/>
                <a:gd name="connsiteX2524" fmla="*/ 2085785 w 2450468"/>
                <a:gd name="connsiteY2524" fmla="*/ 252758 h 377583"/>
                <a:gd name="connsiteX2525" fmla="*/ 2081975 w 2450468"/>
                <a:gd name="connsiteY2525" fmla="*/ 256568 h 377583"/>
                <a:gd name="connsiteX2526" fmla="*/ 2073116 w 2450468"/>
                <a:gd name="connsiteY2526" fmla="*/ 251234 h 377583"/>
                <a:gd name="connsiteX2527" fmla="*/ 2072831 w 2450468"/>
                <a:gd name="connsiteY2527" fmla="*/ 250377 h 377583"/>
                <a:gd name="connsiteX2528" fmla="*/ 2069402 w 2450468"/>
                <a:gd name="connsiteY2528" fmla="*/ 246377 h 377583"/>
                <a:gd name="connsiteX2529" fmla="*/ 2067020 w 2450468"/>
                <a:gd name="connsiteY2529" fmla="*/ 246091 h 377583"/>
                <a:gd name="connsiteX2530" fmla="*/ 2061782 w 2450468"/>
                <a:gd name="connsiteY2530" fmla="*/ 250091 h 377583"/>
                <a:gd name="connsiteX2531" fmla="*/ 2054066 w 2450468"/>
                <a:gd name="connsiteY2531" fmla="*/ 248282 h 377583"/>
                <a:gd name="connsiteX2532" fmla="*/ 2052257 w 2450468"/>
                <a:gd name="connsiteY2532" fmla="*/ 253425 h 377583"/>
                <a:gd name="connsiteX2533" fmla="*/ 2049399 w 2450468"/>
                <a:gd name="connsiteY2533" fmla="*/ 258378 h 377583"/>
                <a:gd name="connsiteX2534" fmla="*/ 2047399 w 2450468"/>
                <a:gd name="connsiteY2534" fmla="*/ 257426 h 377583"/>
                <a:gd name="connsiteX2535" fmla="*/ 2046542 w 2450468"/>
                <a:gd name="connsiteY2535" fmla="*/ 251711 h 377583"/>
                <a:gd name="connsiteX2536" fmla="*/ 2048161 w 2450468"/>
                <a:gd name="connsiteY2536" fmla="*/ 250568 h 377583"/>
                <a:gd name="connsiteX2537" fmla="*/ 2038445 w 2450468"/>
                <a:gd name="connsiteY2537" fmla="*/ 248948 h 377583"/>
                <a:gd name="connsiteX2538" fmla="*/ 2039207 w 2450468"/>
                <a:gd name="connsiteY2538" fmla="*/ 255425 h 377583"/>
                <a:gd name="connsiteX2539" fmla="*/ 2034350 w 2450468"/>
                <a:gd name="connsiteY2539" fmla="*/ 255235 h 377583"/>
                <a:gd name="connsiteX2540" fmla="*/ 2032064 w 2450468"/>
                <a:gd name="connsiteY2540" fmla="*/ 252377 h 377583"/>
                <a:gd name="connsiteX2541" fmla="*/ 2030730 w 2450468"/>
                <a:gd name="connsiteY2541" fmla="*/ 251806 h 377583"/>
                <a:gd name="connsiteX2542" fmla="*/ 2027777 w 2450468"/>
                <a:gd name="connsiteY2542" fmla="*/ 250758 h 377583"/>
                <a:gd name="connsiteX2543" fmla="*/ 2023110 w 2450468"/>
                <a:gd name="connsiteY2543" fmla="*/ 244948 h 377583"/>
                <a:gd name="connsiteX2544" fmla="*/ 2019586 w 2450468"/>
                <a:gd name="connsiteY2544" fmla="*/ 247996 h 377583"/>
                <a:gd name="connsiteX2545" fmla="*/ 2016443 w 2450468"/>
                <a:gd name="connsiteY2545" fmla="*/ 249044 h 377583"/>
                <a:gd name="connsiteX2546" fmla="*/ 2010918 w 2450468"/>
                <a:gd name="connsiteY2546" fmla="*/ 251139 h 377583"/>
                <a:gd name="connsiteX2547" fmla="*/ 2002822 w 2450468"/>
                <a:gd name="connsiteY2547" fmla="*/ 253425 h 377583"/>
                <a:gd name="connsiteX2548" fmla="*/ 1995583 w 2450468"/>
                <a:gd name="connsiteY2548" fmla="*/ 256568 h 377583"/>
                <a:gd name="connsiteX2549" fmla="*/ 1989487 w 2450468"/>
                <a:gd name="connsiteY2549" fmla="*/ 257521 h 377583"/>
                <a:gd name="connsiteX2550" fmla="*/ 1984248 w 2450468"/>
                <a:gd name="connsiteY2550" fmla="*/ 264569 h 377583"/>
                <a:gd name="connsiteX2551" fmla="*/ 1978438 w 2450468"/>
                <a:gd name="connsiteY2551" fmla="*/ 263045 h 377583"/>
                <a:gd name="connsiteX2552" fmla="*/ 1978533 w 2450468"/>
                <a:gd name="connsiteY2552" fmla="*/ 263045 h 377583"/>
                <a:gd name="connsiteX2553" fmla="*/ 1985296 w 2450468"/>
                <a:gd name="connsiteY2553" fmla="*/ 262664 h 377583"/>
                <a:gd name="connsiteX2554" fmla="*/ 1978724 w 2450468"/>
                <a:gd name="connsiteY2554" fmla="*/ 257330 h 377583"/>
                <a:gd name="connsiteX2555" fmla="*/ 1977295 w 2450468"/>
                <a:gd name="connsiteY2555" fmla="*/ 257616 h 377583"/>
                <a:gd name="connsiteX2556" fmla="*/ 1975866 w 2450468"/>
                <a:gd name="connsiteY2556" fmla="*/ 257902 h 377583"/>
                <a:gd name="connsiteX2557" fmla="*/ 1974914 w 2450468"/>
                <a:gd name="connsiteY2557" fmla="*/ 255997 h 377583"/>
                <a:gd name="connsiteX2558" fmla="*/ 1974723 w 2450468"/>
                <a:gd name="connsiteY2558" fmla="*/ 255521 h 377583"/>
                <a:gd name="connsiteX2559" fmla="*/ 1957864 w 2450468"/>
                <a:gd name="connsiteY2559" fmla="*/ 250758 h 377583"/>
                <a:gd name="connsiteX2560" fmla="*/ 1956340 w 2450468"/>
                <a:gd name="connsiteY2560" fmla="*/ 251330 h 377583"/>
                <a:gd name="connsiteX2561" fmla="*/ 1951006 w 2450468"/>
                <a:gd name="connsiteY2561" fmla="*/ 256568 h 377583"/>
                <a:gd name="connsiteX2562" fmla="*/ 1950625 w 2450468"/>
                <a:gd name="connsiteY2562" fmla="*/ 256187 h 377583"/>
                <a:gd name="connsiteX2563" fmla="*/ 1948625 w 2450468"/>
                <a:gd name="connsiteY2563" fmla="*/ 252758 h 377583"/>
                <a:gd name="connsiteX2564" fmla="*/ 1940528 w 2450468"/>
                <a:gd name="connsiteY2564" fmla="*/ 251901 h 377583"/>
                <a:gd name="connsiteX2565" fmla="*/ 1937480 w 2450468"/>
                <a:gd name="connsiteY2565" fmla="*/ 255425 h 377583"/>
                <a:gd name="connsiteX2566" fmla="*/ 1934432 w 2450468"/>
                <a:gd name="connsiteY2566" fmla="*/ 266855 h 377583"/>
                <a:gd name="connsiteX2567" fmla="*/ 1929860 w 2450468"/>
                <a:gd name="connsiteY2567" fmla="*/ 260759 h 377583"/>
                <a:gd name="connsiteX2568" fmla="*/ 1927479 w 2450468"/>
                <a:gd name="connsiteY2568" fmla="*/ 258854 h 377583"/>
                <a:gd name="connsiteX2569" fmla="*/ 1919764 w 2450468"/>
                <a:gd name="connsiteY2569" fmla="*/ 260378 h 377583"/>
                <a:gd name="connsiteX2570" fmla="*/ 1916525 w 2450468"/>
                <a:gd name="connsiteY2570" fmla="*/ 259902 h 377583"/>
                <a:gd name="connsiteX2571" fmla="*/ 1907286 w 2450468"/>
                <a:gd name="connsiteY2571" fmla="*/ 256568 h 377583"/>
                <a:gd name="connsiteX2572" fmla="*/ 1903571 w 2450468"/>
                <a:gd name="connsiteY2572" fmla="*/ 259616 h 377583"/>
                <a:gd name="connsiteX2573" fmla="*/ 1895475 w 2450468"/>
                <a:gd name="connsiteY2573" fmla="*/ 260759 h 377583"/>
                <a:gd name="connsiteX2574" fmla="*/ 1902905 w 2450468"/>
                <a:gd name="connsiteY2574" fmla="*/ 265998 h 377583"/>
                <a:gd name="connsiteX2575" fmla="*/ 1906238 w 2450468"/>
                <a:gd name="connsiteY2575" fmla="*/ 263236 h 377583"/>
                <a:gd name="connsiteX2576" fmla="*/ 1906905 w 2450468"/>
                <a:gd name="connsiteY2576" fmla="*/ 262760 h 377583"/>
                <a:gd name="connsiteX2577" fmla="*/ 1912049 w 2450468"/>
                <a:gd name="connsiteY2577" fmla="*/ 265522 h 377583"/>
                <a:gd name="connsiteX2578" fmla="*/ 1919097 w 2450468"/>
                <a:gd name="connsiteY2578" fmla="*/ 268475 h 377583"/>
                <a:gd name="connsiteX2579" fmla="*/ 1920716 w 2450468"/>
                <a:gd name="connsiteY2579" fmla="*/ 268856 h 377583"/>
                <a:gd name="connsiteX2580" fmla="*/ 1924812 w 2450468"/>
                <a:gd name="connsiteY2580" fmla="*/ 264950 h 377583"/>
                <a:gd name="connsiteX2581" fmla="*/ 1926622 w 2450468"/>
                <a:gd name="connsiteY2581" fmla="*/ 266093 h 377583"/>
                <a:gd name="connsiteX2582" fmla="*/ 1928146 w 2450468"/>
                <a:gd name="connsiteY2582" fmla="*/ 266570 h 377583"/>
                <a:gd name="connsiteX2583" fmla="*/ 1933861 w 2450468"/>
                <a:gd name="connsiteY2583" fmla="*/ 267903 h 377583"/>
                <a:gd name="connsiteX2584" fmla="*/ 1938528 w 2450468"/>
                <a:gd name="connsiteY2584" fmla="*/ 264950 h 377583"/>
                <a:gd name="connsiteX2585" fmla="*/ 1939481 w 2450468"/>
                <a:gd name="connsiteY2585" fmla="*/ 263712 h 377583"/>
                <a:gd name="connsiteX2586" fmla="*/ 1948910 w 2450468"/>
                <a:gd name="connsiteY2586" fmla="*/ 265522 h 377583"/>
                <a:gd name="connsiteX2587" fmla="*/ 1946910 w 2450468"/>
                <a:gd name="connsiteY2587" fmla="*/ 266951 h 377583"/>
                <a:gd name="connsiteX2588" fmla="*/ 1944148 w 2450468"/>
                <a:gd name="connsiteY2588" fmla="*/ 270475 h 377583"/>
                <a:gd name="connsiteX2589" fmla="*/ 1926146 w 2450468"/>
                <a:gd name="connsiteY2589" fmla="*/ 270475 h 377583"/>
                <a:gd name="connsiteX2590" fmla="*/ 1920050 w 2450468"/>
                <a:gd name="connsiteY2590" fmla="*/ 270951 h 377583"/>
                <a:gd name="connsiteX2591" fmla="*/ 1906715 w 2450468"/>
                <a:gd name="connsiteY2591" fmla="*/ 268665 h 377583"/>
                <a:gd name="connsiteX2592" fmla="*/ 1902428 w 2450468"/>
                <a:gd name="connsiteY2592" fmla="*/ 266951 h 377583"/>
                <a:gd name="connsiteX2593" fmla="*/ 1901285 w 2450468"/>
                <a:gd name="connsiteY2593" fmla="*/ 266665 h 377583"/>
                <a:gd name="connsiteX2594" fmla="*/ 1900142 w 2450468"/>
                <a:gd name="connsiteY2594" fmla="*/ 269618 h 377583"/>
                <a:gd name="connsiteX2595" fmla="*/ 1899380 w 2450468"/>
                <a:gd name="connsiteY2595" fmla="*/ 273618 h 377583"/>
                <a:gd name="connsiteX2596" fmla="*/ 1884998 w 2450468"/>
                <a:gd name="connsiteY2596" fmla="*/ 265427 h 377583"/>
                <a:gd name="connsiteX2597" fmla="*/ 1872996 w 2450468"/>
                <a:gd name="connsiteY2597" fmla="*/ 269237 h 377583"/>
                <a:gd name="connsiteX2598" fmla="*/ 1867471 w 2450468"/>
                <a:gd name="connsiteY2598" fmla="*/ 268951 h 377583"/>
                <a:gd name="connsiteX2599" fmla="*/ 1859375 w 2450468"/>
                <a:gd name="connsiteY2599" fmla="*/ 276476 h 377583"/>
                <a:gd name="connsiteX2600" fmla="*/ 1856137 w 2450468"/>
                <a:gd name="connsiteY2600" fmla="*/ 275809 h 377583"/>
                <a:gd name="connsiteX2601" fmla="*/ 1846231 w 2450468"/>
                <a:gd name="connsiteY2601" fmla="*/ 271046 h 377583"/>
                <a:gd name="connsiteX2602" fmla="*/ 1837373 w 2450468"/>
                <a:gd name="connsiteY2602" fmla="*/ 264950 h 377583"/>
                <a:gd name="connsiteX2603" fmla="*/ 1832229 w 2450468"/>
                <a:gd name="connsiteY2603" fmla="*/ 266570 h 377583"/>
                <a:gd name="connsiteX2604" fmla="*/ 1827371 w 2450468"/>
                <a:gd name="connsiteY2604" fmla="*/ 266284 h 377583"/>
                <a:gd name="connsiteX2605" fmla="*/ 1816894 w 2450468"/>
                <a:gd name="connsiteY2605" fmla="*/ 264569 h 377583"/>
                <a:gd name="connsiteX2606" fmla="*/ 1815656 w 2450468"/>
                <a:gd name="connsiteY2606" fmla="*/ 266570 h 377583"/>
                <a:gd name="connsiteX2607" fmla="*/ 1812227 w 2450468"/>
                <a:gd name="connsiteY2607" fmla="*/ 272380 h 377583"/>
                <a:gd name="connsiteX2608" fmla="*/ 1814227 w 2450468"/>
                <a:gd name="connsiteY2608" fmla="*/ 280095 h 377583"/>
                <a:gd name="connsiteX2609" fmla="*/ 1820894 w 2450468"/>
                <a:gd name="connsiteY2609" fmla="*/ 281524 h 377583"/>
                <a:gd name="connsiteX2610" fmla="*/ 1822990 w 2450468"/>
                <a:gd name="connsiteY2610" fmla="*/ 282286 h 377583"/>
                <a:gd name="connsiteX2611" fmla="*/ 1823275 w 2450468"/>
                <a:gd name="connsiteY2611" fmla="*/ 284191 h 377583"/>
                <a:gd name="connsiteX2612" fmla="*/ 1821085 w 2450468"/>
                <a:gd name="connsiteY2612" fmla="*/ 284762 h 377583"/>
                <a:gd name="connsiteX2613" fmla="*/ 1811369 w 2450468"/>
                <a:gd name="connsiteY2613" fmla="*/ 286096 h 377583"/>
                <a:gd name="connsiteX2614" fmla="*/ 1808702 w 2450468"/>
                <a:gd name="connsiteY2614" fmla="*/ 288763 h 377583"/>
                <a:gd name="connsiteX2615" fmla="*/ 1801273 w 2450468"/>
                <a:gd name="connsiteY2615" fmla="*/ 288763 h 377583"/>
                <a:gd name="connsiteX2616" fmla="*/ 1801368 w 2450468"/>
                <a:gd name="connsiteY2616" fmla="*/ 293716 h 377583"/>
                <a:gd name="connsiteX2617" fmla="*/ 1798415 w 2450468"/>
                <a:gd name="connsiteY2617" fmla="*/ 292001 h 377583"/>
                <a:gd name="connsiteX2618" fmla="*/ 1790224 w 2450468"/>
                <a:gd name="connsiteY2618" fmla="*/ 288001 h 377583"/>
                <a:gd name="connsiteX2619" fmla="*/ 1788128 w 2450468"/>
                <a:gd name="connsiteY2619" fmla="*/ 287620 h 377583"/>
                <a:gd name="connsiteX2620" fmla="*/ 1783366 w 2450468"/>
                <a:gd name="connsiteY2620" fmla="*/ 286001 h 377583"/>
                <a:gd name="connsiteX2621" fmla="*/ 1783175 w 2450468"/>
                <a:gd name="connsiteY2621" fmla="*/ 278000 h 377583"/>
                <a:gd name="connsiteX2622" fmla="*/ 1776317 w 2450468"/>
                <a:gd name="connsiteY2622" fmla="*/ 274761 h 377583"/>
                <a:gd name="connsiteX2623" fmla="*/ 1773460 w 2450468"/>
                <a:gd name="connsiteY2623" fmla="*/ 277142 h 377583"/>
                <a:gd name="connsiteX2624" fmla="*/ 1764125 w 2450468"/>
                <a:gd name="connsiteY2624" fmla="*/ 279428 h 377583"/>
                <a:gd name="connsiteX2625" fmla="*/ 1760601 w 2450468"/>
                <a:gd name="connsiteY2625" fmla="*/ 278952 h 377583"/>
                <a:gd name="connsiteX2626" fmla="*/ 1752791 w 2450468"/>
                <a:gd name="connsiteY2626" fmla="*/ 281238 h 377583"/>
                <a:gd name="connsiteX2627" fmla="*/ 1750409 w 2450468"/>
                <a:gd name="connsiteY2627" fmla="*/ 279809 h 377583"/>
                <a:gd name="connsiteX2628" fmla="*/ 1747171 w 2450468"/>
                <a:gd name="connsiteY2628" fmla="*/ 277809 h 377583"/>
                <a:gd name="connsiteX2629" fmla="*/ 1746790 w 2450468"/>
                <a:gd name="connsiteY2629" fmla="*/ 269332 h 377583"/>
                <a:gd name="connsiteX2630" fmla="*/ 1741837 w 2450468"/>
                <a:gd name="connsiteY2630" fmla="*/ 269046 h 377583"/>
                <a:gd name="connsiteX2631" fmla="*/ 1730407 w 2450468"/>
                <a:gd name="connsiteY2631" fmla="*/ 274190 h 377583"/>
                <a:gd name="connsiteX2632" fmla="*/ 1727835 w 2450468"/>
                <a:gd name="connsiteY2632" fmla="*/ 274190 h 377583"/>
                <a:gd name="connsiteX2633" fmla="*/ 1723549 w 2450468"/>
                <a:gd name="connsiteY2633" fmla="*/ 273809 h 377583"/>
                <a:gd name="connsiteX2634" fmla="*/ 1720501 w 2450468"/>
                <a:gd name="connsiteY2634" fmla="*/ 277714 h 377583"/>
                <a:gd name="connsiteX2635" fmla="*/ 1712592 w 2450468"/>
                <a:gd name="connsiteY2635" fmla="*/ 273784 h 377583"/>
                <a:gd name="connsiteX2636" fmla="*/ 1713929 w 2450468"/>
                <a:gd name="connsiteY2636" fmla="*/ 273047 h 377583"/>
                <a:gd name="connsiteX2637" fmla="*/ 1715834 w 2450468"/>
                <a:gd name="connsiteY2637" fmla="*/ 270570 h 377583"/>
                <a:gd name="connsiteX2638" fmla="*/ 1719834 w 2450468"/>
                <a:gd name="connsiteY2638" fmla="*/ 262950 h 377583"/>
                <a:gd name="connsiteX2639" fmla="*/ 1716977 w 2450468"/>
                <a:gd name="connsiteY2639" fmla="*/ 266093 h 377583"/>
                <a:gd name="connsiteX2640" fmla="*/ 1709738 w 2450468"/>
                <a:gd name="connsiteY2640" fmla="*/ 265522 h 377583"/>
                <a:gd name="connsiteX2641" fmla="*/ 1708309 w 2450468"/>
                <a:gd name="connsiteY2641" fmla="*/ 266665 h 377583"/>
                <a:gd name="connsiteX2642" fmla="*/ 1707947 w 2450468"/>
                <a:gd name="connsiteY2642" fmla="*/ 271476 h 377583"/>
                <a:gd name="connsiteX2643" fmla="*/ 1705166 w 2450468"/>
                <a:gd name="connsiteY2643" fmla="*/ 270094 h 377583"/>
                <a:gd name="connsiteX2644" fmla="*/ 1704785 w 2450468"/>
                <a:gd name="connsiteY2644" fmla="*/ 271142 h 377583"/>
                <a:gd name="connsiteX2645" fmla="*/ 1701641 w 2450468"/>
                <a:gd name="connsiteY2645" fmla="*/ 271046 h 377583"/>
                <a:gd name="connsiteX2646" fmla="*/ 1695545 w 2450468"/>
                <a:gd name="connsiteY2646" fmla="*/ 273142 h 377583"/>
                <a:gd name="connsiteX2647" fmla="*/ 1695736 w 2450468"/>
                <a:gd name="connsiteY2647" fmla="*/ 276571 h 377583"/>
                <a:gd name="connsiteX2648" fmla="*/ 1700689 w 2450468"/>
                <a:gd name="connsiteY2648" fmla="*/ 278857 h 377583"/>
                <a:gd name="connsiteX2649" fmla="*/ 1707559 w 2450468"/>
                <a:gd name="connsiteY2649" fmla="*/ 276559 h 377583"/>
                <a:gd name="connsiteX2650" fmla="*/ 1707971 w 2450468"/>
                <a:gd name="connsiteY2650" fmla="*/ 276332 h 377583"/>
                <a:gd name="connsiteX2651" fmla="*/ 1709928 w 2450468"/>
                <a:gd name="connsiteY2651" fmla="*/ 281143 h 377583"/>
                <a:gd name="connsiteX2652" fmla="*/ 1721834 w 2450468"/>
                <a:gd name="connsiteY2652" fmla="*/ 282286 h 377583"/>
                <a:gd name="connsiteX2653" fmla="*/ 1725454 w 2450468"/>
                <a:gd name="connsiteY2653" fmla="*/ 280476 h 377583"/>
                <a:gd name="connsiteX2654" fmla="*/ 1737646 w 2450468"/>
                <a:gd name="connsiteY2654" fmla="*/ 276571 h 377583"/>
                <a:gd name="connsiteX2655" fmla="*/ 1738217 w 2450468"/>
                <a:gd name="connsiteY2655" fmla="*/ 276571 h 377583"/>
                <a:gd name="connsiteX2656" fmla="*/ 1746885 w 2450468"/>
                <a:gd name="connsiteY2656" fmla="*/ 278476 h 377583"/>
                <a:gd name="connsiteX2657" fmla="*/ 1741361 w 2450468"/>
                <a:gd name="connsiteY2657" fmla="*/ 282953 h 377583"/>
                <a:gd name="connsiteX2658" fmla="*/ 1737265 w 2450468"/>
                <a:gd name="connsiteY2658" fmla="*/ 285524 h 377583"/>
                <a:gd name="connsiteX2659" fmla="*/ 1732026 w 2450468"/>
                <a:gd name="connsiteY2659" fmla="*/ 287715 h 377583"/>
                <a:gd name="connsiteX2660" fmla="*/ 1724692 w 2450468"/>
                <a:gd name="connsiteY2660" fmla="*/ 288096 h 377583"/>
                <a:gd name="connsiteX2661" fmla="*/ 1718120 w 2450468"/>
                <a:gd name="connsiteY2661" fmla="*/ 289620 h 377583"/>
                <a:gd name="connsiteX2662" fmla="*/ 1719167 w 2450468"/>
                <a:gd name="connsiteY2662" fmla="*/ 292097 h 377583"/>
                <a:gd name="connsiteX2663" fmla="*/ 1716310 w 2450468"/>
                <a:gd name="connsiteY2663" fmla="*/ 297716 h 377583"/>
                <a:gd name="connsiteX2664" fmla="*/ 1716596 w 2450468"/>
                <a:gd name="connsiteY2664" fmla="*/ 297716 h 377583"/>
                <a:gd name="connsiteX2665" fmla="*/ 1720406 w 2450468"/>
                <a:gd name="connsiteY2665" fmla="*/ 300574 h 377583"/>
                <a:gd name="connsiteX2666" fmla="*/ 1717262 w 2450468"/>
                <a:gd name="connsiteY2666" fmla="*/ 303622 h 377583"/>
                <a:gd name="connsiteX2667" fmla="*/ 1713643 w 2450468"/>
                <a:gd name="connsiteY2667" fmla="*/ 304765 h 377583"/>
                <a:gd name="connsiteX2668" fmla="*/ 1705070 w 2450468"/>
                <a:gd name="connsiteY2668" fmla="*/ 304289 h 377583"/>
                <a:gd name="connsiteX2669" fmla="*/ 1701641 w 2450468"/>
                <a:gd name="connsiteY2669" fmla="*/ 299240 h 377583"/>
                <a:gd name="connsiteX2670" fmla="*/ 1708785 w 2450468"/>
                <a:gd name="connsiteY2670" fmla="*/ 295526 h 377583"/>
                <a:gd name="connsiteX2671" fmla="*/ 1699832 w 2450468"/>
                <a:gd name="connsiteY2671" fmla="*/ 288668 h 377583"/>
                <a:gd name="connsiteX2672" fmla="*/ 1698117 w 2450468"/>
                <a:gd name="connsiteY2672" fmla="*/ 299050 h 377583"/>
                <a:gd name="connsiteX2673" fmla="*/ 1694117 w 2450468"/>
                <a:gd name="connsiteY2673" fmla="*/ 309623 h 377583"/>
                <a:gd name="connsiteX2674" fmla="*/ 1700022 w 2450468"/>
                <a:gd name="connsiteY2674" fmla="*/ 307432 h 377583"/>
                <a:gd name="connsiteX2675" fmla="*/ 1703451 w 2450468"/>
                <a:gd name="connsiteY2675" fmla="*/ 308384 h 377583"/>
                <a:gd name="connsiteX2676" fmla="*/ 1706499 w 2450468"/>
                <a:gd name="connsiteY2676" fmla="*/ 314576 h 377583"/>
                <a:gd name="connsiteX2677" fmla="*/ 1707833 w 2450468"/>
                <a:gd name="connsiteY2677" fmla="*/ 315719 h 377583"/>
                <a:gd name="connsiteX2678" fmla="*/ 1717929 w 2450468"/>
                <a:gd name="connsiteY2678" fmla="*/ 320386 h 377583"/>
                <a:gd name="connsiteX2679" fmla="*/ 1720596 w 2450468"/>
                <a:gd name="connsiteY2679" fmla="*/ 322100 h 377583"/>
                <a:gd name="connsiteX2680" fmla="*/ 1721549 w 2450468"/>
                <a:gd name="connsiteY2680" fmla="*/ 322767 h 377583"/>
                <a:gd name="connsiteX2681" fmla="*/ 1724692 w 2450468"/>
                <a:gd name="connsiteY2681" fmla="*/ 320291 h 377583"/>
                <a:gd name="connsiteX2682" fmla="*/ 1724311 w 2450468"/>
                <a:gd name="connsiteY2682" fmla="*/ 319148 h 377583"/>
                <a:gd name="connsiteX2683" fmla="*/ 1722977 w 2450468"/>
                <a:gd name="connsiteY2683" fmla="*/ 317528 h 377583"/>
                <a:gd name="connsiteX2684" fmla="*/ 1725168 w 2450468"/>
                <a:gd name="connsiteY2684" fmla="*/ 315623 h 377583"/>
                <a:gd name="connsiteX2685" fmla="*/ 1725835 w 2450468"/>
                <a:gd name="connsiteY2685" fmla="*/ 315623 h 377583"/>
                <a:gd name="connsiteX2686" fmla="*/ 1728025 w 2450468"/>
                <a:gd name="connsiteY2686" fmla="*/ 315433 h 377583"/>
                <a:gd name="connsiteX2687" fmla="*/ 1724787 w 2450468"/>
                <a:gd name="connsiteY2687" fmla="*/ 310766 h 377583"/>
                <a:gd name="connsiteX2688" fmla="*/ 1721834 w 2450468"/>
                <a:gd name="connsiteY2688" fmla="*/ 307908 h 377583"/>
                <a:gd name="connsiteX2689" fmla="*/ 1735265 w 2450468"/>
                <a:gd name="connsiteY2689" fmla="*/ 308003 h 377583"/>
                <a:gd name="connsiteX2690" fmla="*/ 1740980 w 2450468"/>
                <a:gd name="connsiteY2690" fmla="*/ 302955 h 377583"/>
                <a:gd name="connsiteX2691" fmla="*/ 1745933 w 2450468"/>
                <a:gd name="connsiteY2691" fmla="*/ 307718 h 377583"/>
                <a:gd name="connsiteX2692" fmla="*/ 1746314 w 2450468"/>
                <a:gd name="connsiteY2692" fmla="*/ 307337 h 377583"/>
                <a:gd name="connsiteX2693" fmla="*/ 1750028 w 2450468"/>
                <a:gd name="connsiteY2693" fmla="*/ 302479 h 377583"/>
                <a:gd name="connsiteX2694" fmla="*/ 1750886 w 2450468"/>
                <a:gd name="connsiteY2694" fmla="*/ 296478 h 377583"/>
                <a:gd name="connsiteX2695" fmla="*/ 1750219 w 2450468"/>
                <a:gd name="connsiteY2695" fmla="*/ 295811 h 377583"/>
                <a:gd name="connsiteX2696" fmla="*/ 1753553 w 2450468"/>
                <a:gd name="connsiteY2696" fmla="*/ 296192 h 377583"/>
                <a:gd name="connsiteX2697" fmla="*/ 1763173 w 2450468"/>
                <a:gd name="connsiteY2697" fmla="*/ 303431 h 377583"/>
                <a:gd name="connsiteX2698" fmla="*/ 1766602 w 2450468"/>
                <a:gd name="connsiteY2698" fmla="*/ 295526 h 377583"/>
                <a:gd name="connsiteX2699" fmla="*/ 1769174 w 2450468"/>
                <a:gd name="connsiteY2699" fmla="*/ 293906 h 377583"/>
                <a:gd name="connsiteX2700" fmla="*/ 1769459 w 2450468"/>
                <a:gd name="connsiteY2700" fmla="*/ 293716 h 377583"/>
                <a:gd name="connsiteX2701" fmla="*/ 1775841 w 2450468"/>
                <a:gd name="connsiteY2701" fmla="*/ 299431 h 377583"/>
                <a:gd name="connsiteX2702" fmla="*/ 1776317 w 2450468"/>
                <a:gd name="connsiteY2702" fmla="*/ 302288 h 377583"/>
                <a:gd name="connsiteX2703" fmla="*/ 1776317 w 2450468"/>
                <a:gd name="connsiteY2703" fmla="*/ 302384 h 377583"/>
                <a:gd name="connsiteX2704" fmla="*/ 1779651 w 2450468"/>
                <a:gd name="connsiteY2704" fmla="*/ 299621 h 377583"/>
                <a:gd name="connsiteX2705" fmla="*/ 1790510 w 2450468"/>
                <a:gd name="connsiteY2705" fmla="*/ 296002 h 377583"/>
                <a:gd name="connsiteX2706" fmla="*/ 1795367 w 2450468"/>
                <a:gd name="connsiteY2706" fmla="*/ 297145 h 377583"/>
                <a:gd name="connsiteX2707" fmla="*/ 1799654 w 2450468"/>
                <a:gd name="connsiteY2707" fmla="*/ 297526 h 377583"/>
                <a:gd name="connsiteX2708" fmla="*/ 1805178 w 2450468"/>
                <a:gd name="connsiteY2708" fmla="*/ 299050 h 377583"/>
                <a:gd name="connsiteX2709" fmla="*/ 1805654 w 2450468"/>
                <a:gd name="connsiteY2709" fmla="*/ 299240 h 377583"/>
                <a:gd name="connsiteX2710" fmla="*/ 1802987 w 2450468"/>
                <a:gd name="connsiteY2710" fmla="*/ 301526 h 377583"/>
                <a:gd name="connsiteX2711" fmla="*/ 1797844 w 2450468"/>
                <a:gd name="connsiteY2711" fmla="*/ 303241 h 377583"/>
                <a:gd name="connsiteX2712" fmla="*/ 1802225 w 2450468"/>
                <a:gd name="connsiteY2712" fmla="*/ 308194 h 377583"/>
                <a:gd name="connsiteX2713" fmla="*/ 1802702 w 2450468"/>
                <a:gd name="connsiteY2713" fmla="*/ 307146 h 377583"/>
                <a:gd name="connsiteX2714" fmla="*/ 1806702 w 2450468"/>
                <a:gd name="connsiteY2714" fmla="*/ 304479 h 377583"/>
                <a:gd name="connsiteX2715" fmla="*/ 1812036 w 2450468"/>
                <a:gd name="connsiteY2715" fmla="*/ 306289 h 377583"/>
                <a:gd name="connsiteX2716" fmla="*/ 1816703 w 2450468"/>
                <a:gd name="connsiteY2716" fmla="*/ 302860 h 377583"/>
                <a:gd name="connsiteX2717" fmla="*/ 1822799 w 2450468"/>
                <a:gd name="connsiteY2717" fmla="*/ 304860 h 377583"/>
                <a:gd name="connsiteX2718" fmla="*/ 1821466 w 2450468"/>
                <a:gd name="connsiteY2718" fmla="*/ 308575 h 377583"/>
                <a:gd name="connsiteX2719" fmla="*/ 1818989 w 2450468"/>
                <a:gd name="connsiteY2719" fmla="*/ 311909 h 377583"/>
                <a:gd name="connsiteX2720" fmla="*/ 1823180 w 2450468"/>
                <a:gd name="connsiteY2720" fmla="*/ 312099 h 377583"/>
                <a:gd name="connsiteX2721" fmla="*/ 1827371 w 2450468"/>
                <a:gd name="connsiteY2721" fmla="*/ 304289 h 377583"/>
                <a:gd name="connsiteX2722" fmla="*/ 1827086 w 2450468"/>
                <a:gd name="connsiteY2722" fmla="*/ 302860 h 377583"/>
                <a:gd name="connsiteX2723" fmla="*/ 1824514 w 2450468"/>
                <a:gd name="connsiteY2723" fmla="*/ 297716 h 377583"/>
                <a:gd name="connsiteX2724" fmla="*/ 1823466 w 2450468"/>
                <a:gd name="connsiteY2724" fmla="*/ 297431 h 377583"/>
                <a:gd name="connsiteX2725" fmla="*/ 1822704 w 2450468"/>
                <a:gd name="connsiteY2725" fmla="*/ 293525 h 377583"/>
                <a:gd name="connsiteX2726" fmla="*/ 1834229 w 2450468"/>
                <a:gd name="connsiteY2726" fmla="*/ 292001 h 377583"/>
                <a:gd name="connsiteX2727" fmla="*/ 1839087 w 2450468"/>
                <a:gd name="connsiteY2727" fmla="*/ 290954 h 377583"/>
                <a:gd name="connsiteX2728" fmla="*/ 1839754 w 2450468"/>
                <a:gd name="connsiteY2728" fmla="*/ 290858 h 377583"/>
                <a:gd name="connsiteX2729" fmla="*/ 1852803 w 2450468"/>
                <a:gd name="connsiteY2729" fmla="*/ 288096 h 377583"/>
                <a:gd name="connsiteX2730" fmla="*/ 1856232 w 2450468"/>
                <a:gd name="connsiteY2730" fmla="*/ 293906 h 377583"/>
                <a:gd name="connsiteX2731" fmla="*/ 1858613 w 2450468"/>
                <a:gd name="connsiteY2731" fmla="*/ 293811 h 377583"/>
                <a:gd name="connsiteX2732" fmla="*/ 1862423 w 2450468"/>
                <a:gd name="connsiteY2732" fmla="*/ 290192 h 377583"/>
                <a:gd name="connsiteX2733" fmla="*/ 1872615 w 2450468"/>
                <a:gd name="connsiteY2733" fmla="*/ 294383 h 377583"/>
                <a:gd name="connsiteX2734" fmla="*/ 1876044 w 2450468"/>
                <a:gd name="connsiteY2734" fmla="*/ 298288 h 377583"/>
                <a:gd name="connsiteX2735" fmla="*/ 1881950 w 2450468"/>
                <a:gd name="connsiteY2735" fmla="*/ 293335 h 377583"/>
                <a:gd name="connsiteX2736" fmla="*/ 1887093 w 2450468"/>
                <a:gd name="connsiteY2736" fmla="*/ 290477 h 377583"/>
                <a:gd name="connsiteX2737" fmla="*/ 1887950 w 2450468"/>
                <a:gd name="connsiteY2737" fmla="*/ 297907 h 377583"/>
                <a:gd name="connsiteX2738" fmla="*/ 1893189 w 2450468"/>
                <a:gd name="connsiteY2738" fmla="*/ 302003 h 377583"/>
                <a:gd name="connsiteX2739" fmla="*/ 1898809 w 2450468"/>
                <a:gd name="connsiteY2739" fmla="*/ 296383 h 377583"/>
                <a:gd name="connsiteX2740" fmla="*/ 1901000 w 2450468"/>
                <a:gd name="connsiteY2740" fmla="*/ 296859 h 377583"/>
                <a:gd name="connsiteX2741" fmla="*/ 1904238 w 2450468"/>
                <a:gd name="connsiteY2741" fmla="*/ 297621 h 377583"/>
                <a:gd name="connsiteX2742" fmla="*/ 1910715 w 2450468"/>
                <a:gd name="connsiteY2742" fmla="*/ 294954 h 377583"/>
                <a:gd name="connsiteX2743" fmla="*/ 1911572 w 2450468"/>
                <a:gd name="connsiteY2743" fmla="*/ 295049 h 377583"/>
                <a:gd name="connsiteX2744" fmla="*/ 1915859 w 2450468"/>
                <a:gd name="connsiteY2744" fmla="*/ 295335 h 377583"/>
                <a:gd name="connsiteX2745" fmla="*/ 1917192 w 2450468"/>
                <a:gd name="connsiteY2745" fmla="*/ 293906 h 377583"/>
                <a:gd name="connsiteX2746" fmla="*/ 1917097 w 2450468"/>
                <a:gd name="connsiteY2746" fmla="*/ 290001 h 377583"/>
                <a:gd name="connsiteX2747" fmla="*/ 1916621 w 2450468"/>
                <a:gd name="connsiteY2747" fmla="*/ 289620 h 377583"/>
                <a:gd name="connsiteX2748" fmla="*/ 1915668 w 2450468"/>
                <a:gd name="connsiteY2748" fmla="*/ 288763 h 377583"/>
                <a:gd name="connsiteX2749" fmla="*/ 1917859 w 2450468"/>
                <a:gd name="connsiteY2749" fmla="*/ 285334 h 377583"/>
                <a:gd name="connsiteX2750" fmla="*/ 1919573 w 2450468"/>
                <a:gd name="connsiteY2750" fmla="*/ 285524 h 377583"/>
                <a:gd name="connsiteX2751" fmla="*/ 1924621 w 2450468"/>
                <a:gd name="connsiteY2751" fmla="*/ 286001 h 377583"/>
                <a:gd name="connsiteX2752" fmla="*/ 1922050 w 2450468"/>
                <a:gd name="connsiteY2752" fmla="*/ 293335 h 377583"/>
                <a:gd name="connsiteX2753" fmla="*/ 1921097 w 2450468"/>
                <a:gd name="connsiteY2753" fmla="*/ 293811 h 377583"/>
                <a:gd name="connsiteX2754" fmla="*/ 1917859 w 2450468"/>
                <a:gd name="connsiteY2754" fmla="*/ 295526 h 377583"/>
                <a:gd name="connsiteX2755" fmla="*/ 1925955 w 2450468"/>
                <a:gd name="connsiteY2755" fmla="*/ 293144 h 377583"/>
                <a:gd name="connsiteX2756" fmla="*/ 1930241 w 2450468"/>
                <a:gd name="connsiteY2756" fmla="*/ 292478 h 377583"/>
                <a:gd name="connsiteX2757" fmla="*/ 1937195 w 2450468"/>
                <a:gd name="connsiteY2757" fmla="*/ 291525 h 377583"/>
                <a:gd name="connsiteX2758" fmla="*/ 1939862 w 2450468"/>
                <a:gd name="connsiteY2758" fmla="*/ 285620 h 377583"/>
                <a:gd name="connsiteX2759" fmla="*/ 1939862 w 2450468"/>
                <a:gd name="connsiteY2759" fmla="*/ 286667 h 377583"/>
                <a:gd name="connsiteX2760" fmla="*/ 1944910 w 2450468"/>
                <a:gd name="connsiteY2760" fmla="*/ 291525 h 377583"/>
                <a:gd name="connsiteX2761" fmla="*/ 1950149 w 2450468"/>
                <a:gd name="connsiteY2761" fmla="*/ 287906 h 377583"/>
                <a:gd name="connsiteX2762" fmla="*/ 1950815 w 2450468"/>
                <a:gd name="connsiteY2762" fmla="*/ 287334 h 377583"/>
                <a:gd name="connsiteX2763" fmla="*/ 1952720 w 2450468"/>
                <a:gd name="connsiteY2763" fmla="*/ 287525 h 377583"/>
                <a:gd name="connsiteX2764" fmla="*/ 1952720 w 2450468"/>
                <a:gd name="connsiteY2764" fmla="*/ 288477 h 377583"/>
                <a:gd name="connsiteX2765" fmla="*/ 1955864 w 2450468"/>
                <a:gd name="connsiteY2765" fmla="*/ 291620 h 377583"/>
                <a:gd name="connsiteX2766" fmla="*/ 1959388 w 2450468"/>
                <a:gd name="connsiteY2766" fmla="*/ 287810 h 377583"/>
                <a:gd name="connsiteX2767" fmla="*/ 1961769 w 2450468"/>
                <a:gd name="connsiteY2767" fmla="*/ 285524 h 377583"/>
                <a:gd name="connsiteX2768" fmla="*/ 1963579 w 2450468"/>
                <a:gd name="connsiteY2768" fmla="*/ 286858 h 377583"/>
                <a:gd name="connsiteX2769" fmla="*/ 1965293 w 2450468"/>
                <a:gd name="connsiteY2769" fmla="*/ 288287 h 377583"/>
                <a:gd name="connsiteX2770" fmla="*/ 1962531 w 2450468"/>
                <a:gd name="connsiteY2770" fmla="*/ 293335 h 377583"/>
                <a:gd name="connsiteX2771" fmla="*/ 1968341 w 2450468"/>
                <a:gd name="connsiteY2771" fmla="*/ 299812 h 377583"/>
                <a:gd name="connsiteX2772" fmla="*/ 1963103 w 2450468"/>
                <a:gd name="connsiteY2772" fmla="*/ 298002 h 377583"/>
                <a:gd name="connsiteX2773" fmla="*/ 1959102 w 2450468"/>
                <a:gd name="connsiteY2773" fmla="*/ 293906 h 377583"/>
                <a:gd name="connsiteX2774" fmla="*/ 1954054 w 2450468"/>
                <a:gd name="connsiteY2774" fmla="*/ 295716 h 377583"/>
                <a:gd name="connsiteX2775" fmla="*/ 1959959 w 2450468"/>
                <a:gd name="connsiteY2775" fmla="*/ 300669 h 377583"/>
                <a:gd name="connsiteX2776" fmla="*/ 1959388 w 2450468"/>
                <a:gd name="connsiteY2776" fmla="*/ 301431 h 377583"/>
                <a:gd name="connsiteX2777" fmla="*/ 1954054 w 2450468"/>
                <a:gd name="connsiteY2777" fmla="*/ 307908 h 377583"/>
                <a:gd name="connsiteX2778" fmla="*/ 1948529 w 2450468"/>
                <a:gd name="connsiteY2778" fmla="*/ 308575 h 377583"/>
                <a:gd name="connsiteX2779" fmla="*/ 1944434 w 2450468"/>
                <a:gd name="connsiteY2779" fmla="*/ 306289 h 377583"/>
                <a:gd name="connsiteX2780" fmla="*/ 1941576 w 2450468"/>
                <a:gd name="connsiteY2780" fmla="*/ 311051 h 377583"/>
                <a:gd name="connsiteX2781" fmla="*/ 1934718 w 2450468"/>
                <a:gd name="connsiteY2781" fmla="*/ 314671 h 377583"/>
                <a:gd name="connsiteX2782" fmla="*/ 1932813 w 2450468"/>
                <a:gd name="connsiteY2782" fmla="*/ 314290 h 377583"/>
                <a:gd name="connsiteX2783" fmla="*/ 1928908 w 2450468"/>
                <a:gd name="connsiteY2783" fmla="*/ 313623 h 377583"/>
                <a:gd name="connsiteX2784" fmla="*/ 1928169 w 2450468"/>
                <a:gd name="connsiteY2784" fmla="*/ 319581 h 377583"/>
                <a:gd name="connsiteX2785" fmla="*/ 1927098 w 2450468"/>
                <a:gd name="connsiteY2785" fmla="*/ 319243 h 377583"/>
                <a:gd name="connsiteX2786" fmla="*/ 1921955 w 2450468"/>
                <a:gd name="connsiteY2786" fmla="*/ 319814 h 377583"/>
                <a:gd name="connsiteX2787" fmla="*/ 1921684 w 2450468"/>
                <a:gd name="connsiteY2787" fmla="*/ 320889 h 377583"/>
                <a:gd name="connsiteX2788" fmla="*/ 1912430 w 2450468"/>
                <a:gd name="connsiteY2788" fmla="*/ 318576 h 377583"/>
                <a:gd name="connsiteX2789" fmla="*/ 1918240 w 2450468"/>
                <a:gd name="connsiteY2789" fmla="*/ 327434 h 377583"/>
                <a:gd name="connsiteX2790" fmla="*/ 1920776 w 2450468"/>
                <a:gd name="connsiteY2790" fmla="*/ 324482 h 377583"/>
                <a:gd name="connsiteX2791" fmla="*/ 1921684 w 2450468"/>
                <a:gd name="connsiteY2791" fmla="*/ 320889 h 377583"/>
                <a:gd name="connsiteX2792" fmla="*/ 1921955 w 2450468"/>
                <a:gd name="connsiteY2792" fmla="*/ 320957 h 377583"/>
                <a:gd name="connsiteX2793" fmla="*/ 1926527 w 2450468"/>
                <a:gd name="connsiteY2793" fmla="*/ 324386 h 377583"/>
                <a:gd name="connsiteX2794" fmla="*/ 1927479 w 2450468"/>
                <a:gd name="connsiteY2794" fmla="*/ 325148 h 377583"/>
                <a:gd name="connsiteX2795" fmla="*/ 1928169 w 2450468"/>
                <a:gd name="connsiteY2795" fmla="*/ 319581 h 377583"/>
                <a:gd name="connsiteX2796" fmla="*/ 1936147 w 2450468"/>
                <a:gd name="connsiteY2796" fmla="*/ 322100 h 377583"/>
                <a:gd name="connsiteX2797" fmla="*/ 1949768 w 2450468"/>
                <a:gd name="connsiteY2797" fmla="*/ 323053 h 377583"/>
                <a:gd name="connsiteX2798" fmla="*/ 1952530 w 2450468"/>
                <a:gd name="connsiteY2798" fmla="*/ 327053 h 377583"/>
                <a:gd name="connsiteX2799" fmla="*/ 1956625 w 2450468"/>
                <a:gd name="connsiteY2799" fmla="*/ 329244 h 377583"/>
                <a:gd name="connsiteX2800" fmla="*/ 1956340 w 2450468"/>
                <a:gd name="connsiteY2800" fmla="*/ 329244 h 377583"/>
                <a:gd name="connsiteX2801" fmla="*/ 1952530 w 2450468"/>
                <a:gd name="connsiteY2801" fmla="*/ 329339 h 377583"/>
                <a:gd name="connsiteX2802" fmla="*/ 1947005 w 2450468"/>
                <a:gd name="connsiteY2802" fmla="*/ 327053 h 377583"/>
                <a:gd name="connsiteX2803" fmla="*/ 1947005 w 2450468"/>
                <a:gd name="connsiteY2803" fmla="*/ 326387 h 377583"/>
                <a:gd name="connsiteX2804" fmla="*/ 1945481 w 2450468"/>
                <a:gd name="connsiteY2804" fmla="*/ 323148 h 377583"/>
                <a:gd name="connsiteX2805" fmla="*/ 1942338 w 2450468"/>
                <a:gd name="connsiteY2805" fmla="*/ 324101 h 377583"/>
                <a:gd name="connsiteX2806" fmla="*/ 1940147 w 2450468"/>
                <a:gd name="connsiteY2806" fmla="*/ 330387 h 377583"/>
                <a:gd name="connsiteX2807" fmla="*/ 1932432 w 2450468"/>
                <a:gd name="connsiteY2807" fmla="*/ 345341 h 377583"/>
                <a:gd name="connsiteX2808" fmla="*/ 1926336 w 2450468"/>
                <a:gd name="connsiteY2808" fmla="*/ 341627 h 377583"/>
                <a:gd name="connsiteX2809" fmla="*/ 1927765 w 2450468"/>
                <a:gd name="connsiteY2809" fmla="*/ 332483 h 377583"/>
                <a:gd name="connsiteX2810" fmla="*/ 1919764 w 2450468"/>
                <a:gd name="connsiteY2810" fmla="*/ 338293 h 377583"/>
                <a:gd name="connsiteX2811" fmla="*/ 1916335 w 2450468"/>
                <a:gd name="connsiteY2811" fmla="*/ 334578 h 377583"/>
                <a:gd name="connsiteX2812" fmla="*/ 1907667 w 2450468"/>
                <a:gd name="connsiteY2812" fmla="*/ 335912 h 377583"/>
                <a:gd name="connsiteX2813" fmla="*/ 1905095 w 2450468"/>
                <a:gd name="connsiteY2813" fmla="*/ 336007 h 377583"/>
                <a:gd name="connsiteX2814" fmla="*/ 1898904 w 2450468"/>
                <a:gd name="connsiteY2814" fmla="*/ 338102 h 377583"/>
                <a:gd name="connsiteX2815" fmla="*/ 1901666 w 2450468"/>
                <a:gd name="connsiteY2815" fmla="*/ 331054 h 377583"/>
                <a:gd name="connsiteX2816" fmla="*/ 1908334 w 2450468"/>
                <a:gd name="connsiteY2816" fmla="*/ 325625 h 377583"/>
                <a:gd name="connsiteX2817" fmla="*/ 1908715 w 2450468"/>
                <a:gd name="connsiteY2817" fmla="*/ 324005 h 377583"/>
                <a:gd name="connsiteX2818" fmla="*/ 1909953 w 2450468"/>
                <a:gd name="connsiteY2818" fmla="*/ 318767 h 377583"/>
                <a:gd name="connsiteX2819" fmla="*/ 1893761 w 2450468"/>
                <a:gd name="connsiteY2819" fmla="*/ 320767 h 377583"/>
                <a:gd name="connsiteX2820" fmla="*/ 1890808 w 2450468"/>
                <a:gd name="connsiteY2820" fmla="*/ 324196 h 377583"/>
                <a:gd name="connsiteX2821" fmla="*/ 1891760 w 2450468"/>
                <a:gd name="connsiteY2821" fmla="*/ 326958 h 377583"/>
                <a:gd name="connsiteX2822" fmla="*/ 1894713 w 2450468"/>
                <a:gd name="connsiteY2822" fmla="*/ 331149 h 377583"/>
                <a:gd name="connsiteX2823" fmla="*/ 1889474 w 2450468"/>
                <a:gd name="connsiteY2823" fmla="*/ 339150 h 377583"/>
                <a:gd name="connsiteX2824" fmla="*/ 1891094 w 2450468"/>
                <a:gd name="connsiteY2824" fmla="*/ 334292 h 377583"/>
                <a:gd name="connsiteX2825" fmla="*/ 1887284 w 2450468"/>
                <a:gd name="connsiteY2825" fmla="*/ 329625 h 377583"/>
                <a:gd name="connsiteX2826" fmla="*/ 1885950 w 2450468"/>
                <a:gd name="connsiteY2826" fmla="*/ 328006 h 377583"/>
                <a:gd name="connsiteX2827" fmla="*/ 1881759 w 2450468"/>
                <a:gd name="connsiteY2827" fmla="*/ 323434 h 377583"/>
                <a:gd name="connsiteX2828" fmla="*/ 1876044 w 2450468"/>
                <a:gd name="connsiteY2828" fmla="*/ 324672 h 377583"/>
                <a:gd name="connsiteX2829" fmla="*/ 1872425 w 2450468"/>
                <a:gd name="connsiteY2829" fmla="*/ 325720 h 377583"/>
                <a:gd name="connsiteX2830" fmla="*/ 1856232 w 2450468"/>
                <a:gd name="connsiteY2830" fmla="*/ 327434 h 377583"/>
                <a:gd name="connsiteX2831" fmla="*/ 1842135 w 2450468"/>
                <a:gd name="connsiteY2831" fmla="*/ 320862 h 377583"/>
                <a:gd name="connsiteX2832" fmla="*/ 1844516 w 2450468"/>
                <a:gd name="connsiteY2832" fmla="*/ 324958 h 377583"/>
                <a:gd name="connsiteX2833" fmla="*/ 1840230 w 2450468"/>
                <a:gd name="connsiteY2833" fmla="*/ 327339 h 377583"/>
                <a:gd name="connsiteX2834" fmla="*/ 1835468 w 2450468"/>
                <a:gd name="connsiteY2834" fmla="*/ 332864 h 377583"/>
                <a:gd name="connsiteX2835" fmla="*/ 1833086 w 2450468"/>
                <a:gd name="connsiteY2835" fmla="*/ 334197 h 377583"/>
                <a:gd name="connsiteX2836" fmla="*/ 1829657 w 2450468"/>
                <a:gd name="connsiteY2836" fmla="*/ 329911 h 377583"/>
                <a:gd name="connsiteX2837" fmla="*/ 1823942 w 2450468"/>
                <a:gd name="connsiteY2837" fmla="*/ 322862 h 377583"/>
                <a:gd name="connsiteX2838" fmla="*/ 1823561 w 2450468"/>
                <a:gd name="connsiteY2838" fmla="*/ 323815 h 377583"/>
                <a:gd name="connsiteX2839" fmla="*/ 1823085 w 2450468"/>
                <a:gd name="connsiteY2839" fmla="*/ 324958 h 377583"/>
                <a:gd name="connsiteX2840" fmla="*/ 1818704 w 2450468"/>
                <a:gd name="connsiteY2840" fmla="*/ 325815 h 377583"/>
                <a:gd name="connsiteX2841" fmla="*/ 1818608 w 2450468"/>
                <a:gd name="connsiteY2841" fmla="*/ 325053 h 377583"/>
                <a:gd name="connsiteX2842" fmla="*/ 1813846 w 2450468"/>
                <a:gd name="connsiteY2842" fmla="*/ 323053 h 377583"/>
                <a:gd name="connsiteX2843" fmla="*/ 1810893 w 2450468"/>
                <a:gd name="connsiteY2843" fmla="*/ 324291 h 377583"/>
                <a:gd name="connsiteX2844" fmla="*/ 1811846 w 2450468"/>
                <a:gd name="connsiteY2844" fmla="*/ 326863 h 377583"/>
                <a:gd name="connsiteX2845" fmla="*/ 1815275 w 2450468"/>
                <a:gd name="connsiteY2845" fmla="*/ 330387 h 377583"/>
                <a:gd name="connsiteX2846" fmla="*/ 1808036 w 2450468"/>
                <a:gd name="connsiteY2846" fmla="*/ 328673 h 377583"/>
                <a:gd name="connsiteX2847" fmla="*/ 1805845 w 2450468"/>
                <a:gd name="connsiteY2847" fmla="*/ 328006 h 377583"/>
                <a:gd name="connsiteX2848" fmla="*/ 1799463 w 2450468"/>
                <a:gd name="connsiteY2848" fmla="*/ 327625 h 377583"/>
                <a:gd name="connsiteX2849" fmla="*/ 1795367 w 2450468"/>
                <a:gd name="connsiteY2849" fmla="*/ 328292 h 377583"/>
                <a:gd name="connsiteX2850" fmla="*/ 1793272 w 2450468"/>
                <a:gd name="connsiteY2850" fmla="*/ 330673 h 377583"/>
                <a:gd name="connsiteX2851" fmla="*/ 1794129 w 2450468"/>
                <a:gd name="connsiteY2851" fmla="*/ 337245 h 377583"/>
                <a:gd name="connsiteX2852" fmla="*/ 1801654 w 2450468"/>
                <a:gd name="connsiteY2852" fmla="*/ 336959 h 377583"/>
                <a:gd name="connsiteX2853" fmla="*/ 1800892 w 2450468"/>
                <a:gd name="connsiteY2853" fmla="*/ 342484 h 377583"/>
                <a:gd name="connsiteX2854" fmla="*/ 1798130 w 2450468"/>
                <a:gd name="connsiteY2854" fmla="*/ 341722 h 377583"/>
                <a:gd name="connsiteX2855" fmla="*/ 1796034 w 2450468"/>
                <a:gd name="connsiteY2855" fmla="*/ 347627 h 377583"/>
                <a:gd name="connsiteX2856" fmla="*/ 1795653 w 2450468"/>
                <a:gd name="connsiteY2856" fmla="*/ 347342 h 377583"/>
                <a:gd name="connsiteX2857" fmla="*/ 1784795 w 2450468"/>
                <a:gd name="connsiteY2857" fmla="*/ 340769 h 377583"/>
                <a:gd name="connsiteX2858" fmla="*/ 1779365 w 2450468"/>
                <a:gd name="connsiteY2858" fmla="*/ 335150 h 377583"/>
                <a:gd name="connsiteX2859" fmla="*/ 1771936 w 2450468"/>
                <a:gd name="connsiteY2859" fmla="*/ 331435 h 377583"/>
                <a:gd name="connsiteX2860" fmla="*/ 1765649 w 2450468"/>
                <a:gd name="connsiteY2860" fmla="*/ 330101 h 377583"/>
                <a:gd name="connsiteX2861" fmla="*/ 1754124 w 2450468"/>
                <a:gd name="connsiteY2861" fmla="*/ 330959 h 377583"/>
                <a:gd name="connsiteX2862" fmla="*/ 1751838 w 2450468"/>
                <a:gd name="connsiteY2862" fmla="*/ 320862 h 377583"/>
                <a:gd name="connsiteX2863" fmla="*/ 1748885 w 2450468"/>
                <a:gd name="connsiteY2863" fmla="*/ 318957 h 377583"/>
                <a:gd name="connsiteX2864" fmla="*/ 1746314 w 2450468"/>
                <a:gd name="connsiteY2864" fmla="*/ 317243 h 377583"/>
                <a:gd name="connsiteX2865" fmla="*/ 1741837 w 2450468"/>
                <a:gd name="connsiteY2865" fmla="*/ 318576 h 377583"/>
                <a:gd name="connsiteX2866" fmla="*/ 1750981 w 2450468"/>
                <a:gd name="connsiteY2866" fmla="*/ 327339 h 377583"/>
                <a:gd name="connsiteX2867" fmla="*/ 1745075 w 2450468"/>
                <a:gd name="connsiteY2867" fmla="*/ 330959 h 377583"/>
                <a:gd name="connsiteX2868" fmla="*/ 1738884 w 2450468"/>
                <a:gd name="connsiteY2868" fmla="*/ 328482 h 377583"/>
                <a:gd name="connsiteX2869" fmla="*/ 1733550 w 2450468"/>
                <a:gd name="connsiteY2869" fmla="*/ 330578 h 377583"/>
                <a:gd name="connsiteX2870" fmla="*/ 1731740 w 2450468"/>
                <a:gd name="connsiteY2870" fmla="*/ 333626 h 377583"/>
                <a:gd name="connsiteX2871" fmla="*/ 1730788 w 2450468"/>
                <a:gd name="connsiteY2871" fmla="*/ 335245 h 377583"/>
                <a:gd name="connsiteX2872" fmla="*/ 1728502 w 2450468"/>
                <a:gd name="connsiteY2872" fmla="*/ 331435 h 377583"/>
                <a:gd name="connsiteX2873" fmla="*/ 1722692 w 2450468"/>
                <a:gd name="connsiteY2873" fmla="*/ 334673 h 377583"/>
                <a:gd name="connsiteX2874" fmla="*/ 1721358 w 2450468"/>
                <a:gd name="connsiteY2874" fmla="*/ 335435 h 377583"/>
                <a:gd name="connsiteX2875" fmla="*/ 1715262 w 2450468"/>
                <a:gd name="connsiteY2875" fmla="*/ 338769 h 377583"/>
                <a:gd name="connsiteX2876" fmla="*/ 1714691 w 2450468"/>
                <a:gd name="connsiteY2876" fmla="*/ 341341 h 377583"/>
                <a:gd name="connsiteX2877" fmla="*/ 1712500 w 2450468"/>
                <a:gd name="connsiteY2877" fmla="*/ 341817 h 377583"/>
                <a:gd name="connsiteX2878" fmla="*/ 1711833 w 2450468"/>
                <a:gd name="connsiteY2878" fmla="*/ 341627 h 377583"/>
                <a:gd name="connsiteX2879" fmla="*/ 1712309 w 2450468"/>
                <a:gd name="connsiteY2879" fmla="*/ 336388 h 377583"/>
                <a:gd name="connsiteX2880" fmla="*/ 1710119 w 2450468"/>
                <a:gd name="connsiteY2880" fmla="*/ 335912 h 377583"/>
                <a:gd name="connsiteX2881" fmla="*/ 1704499 w 2450468"/>
                <a:gd name="connsiteY2881" fmla="*/ 332102 h 377583"/>
                <a:gd name="connsiteX2882" fmla="*/ 1702308 w 2450468"/>
                <a:gd name="connsiteY2882" fmla="*/ 331530 h 377583"/>
                <a:gd name="connsiteX2883" fmla="*/ 1697450 w 2450468"/>
                <a:gd name="connsiteY2883" fmla="*/ 333340 h 377583"/>
                <a:gd name="connsiteX2884" fmla="*/ 1697450 w 2450468"/>
                <a:gd name="connsiteY2884" fmla="*/ 334483 h 377583"/>
                <a:gd name="connsiteX2885" fmla="*/ 1698593 w 2450468"/>
                <a:gd name="connsiteY2885" fmla="*/ 337436 h 377583"/>
                <a:gd name="connsiteX2886" fmla="*/ 1698022 w 2450468"/>
                <a:gd name="connsiteY2886" fmla="*/ 337817 h 377583"/>
                <a:gd name="connsiteX2887" fmla="*/ 1696974 w 2450468"/>
                <a:gd name="connsiteY2887" fmla="*/ 338579 h 377583"/>
                <a:gd name="connsiteX2888" fmla="*/ 1696117 w 2450468"/>
                <a:gd name="connsiteY2888" fmla="*/ 341722 h 377583"/>
                <a:gd name="connsiteX2889" fmla="*/ 1697069 w 2450468"/>
                <a:gd name="connsiteY2889" fmla="*/ 342008 h 377583"/>
                <a:gd name="connsiteX2890" fmla="*/ 1702880 w 2450468"/>
                <a:gd name="connsiteY2890" fmla="*/ 343341 h 377583"/>
                <a:gd name="connsiteX2891" fmla="*/ 1704404 w 2450468"/>
                <a:gd name="connsiteY2891" fmla="*/ 343722 h 377583"/>
                <a:gd name="connsiteX2892" fmla="*/ 1702213 w 2450468"/>
                <a:gd name="connsiteY2892" fmla="*/ 346675 h 377583"/>
                <a:gd name="connsiteX2893" fmla="*/ 1690211 w 2450468"/>
                <a:gd name="connsiteY2893" fmla="*/ 348294 h 377583"/>
                <a:gd name="connsiteX2894" fmla="*/ 1685258 w 2450468"/>
                <a:gd name="connsiteY2894" fmla="*/ 343055 h 377583"/>
                <a:gd name="connsiteX2895" fmla="*/ 1682401 w 2450468"/>
                <a:gd name="connsiteY2895" fmla="*/ 340960 h 377583"/>
                <a:gd name="connsiteX2896" fmla="*/ 1679829 w 2450468"/>
                <a:gd name="connsiteY2896" fmla="*/ 339245 h 377583"/>
                <a:gd name="connsiteX2897" fmla="*/ 1674305 w 2450468"/>
                <a:gd name="connsiteY2897" fmla="*/ 340293 h 377583"/>
                <a:gd name="connsiteX2898" fmla="*/ 1674114 w 2450468"/>
                <a:gd name="connsiteY2898" fmla="*/ 339722 h 377583"/>
                <a:gd name="connsiteX2899" fmla="*/ 1671733 w 2450468"/>
                <a:gd name="connsiteY2899" fmla="*/ 338579 h 377583"/>
                <a:gd name="connsiteX2900" fmla="*/ 1665256 w 2450468"/>
                <a:gd name="connsiteY2900" fmla="*/ 339722 h 377583"/>
                <a:gd name="connsiteX2901" fmla="*/ 1663446 w 2450468"/>
                <a:gd name="connsiteY2901" fmla="*/ 338293 h 377583"/>
                <a:gd name="connsiteX2902" fmla="*/ 1655350 w 2450468"/>
                <a:gd name="connsiteY2902" fmla="*/ 336959 h 377583"/>
                <a:gd name="connsiteX2903" fmla="*/ 1653635 w 2450468"/>
                <a:gd name="connsiteY2903" fmla="*/ 336388 h 377583"/>
                <a:gd name="connsiteX2904" fmla="*/ 1651825 w 2450468"/>
                <a:gd name="connsiteY2904" fmla="*/ 335816 h 377583"/>
                <a:gd name="connsiteX2905" fmla="*/ 1646777 w 2450468"/>
                <a:gd name="connsiteY2905" fmla="*/ 334102 h 377583"/>
                <a:gd name="connsiteX2906" fmla="*/ 1640110 w 2450468"/>
                <a:gd name="connsiteY2906" fmla="*/ 336769 h 377583"/>
                <a:gd name="connsiteX2907" fmla="*/ 1640681 w 2450468"/>
                <a:gd name="connsiteY2907" fmla="*/ 338007 h 377583"/>
                <a:gd name="connsiteX2908" fmla="*/ 1645444 w 2450468"/>
                <a:gd name="connsiteY2908" fmla="*/ 342674 h 377583"/>
                <a:gd name="connsiteX2909" fmla="*/ 1646587 w 2450468"/>
                <a:gd name="connsiteY2909" fmla="*/ 344008 h 377583"/>
                <a:gd name="connsiteX2910" fmla="*/ 1649349 w 2450468"/>
                <a:gd name="connsiteY2910" fmla="*/ 350009 h 377583"/>
                <a:gd name="connsiteX2911" fmla="*/ 1650587 w 2450468"/>
                <a:gd name="connsiteY2911" fmla="*/ 355914 h 377583"/>
                <a:gd name="connsiteX2912" fmla="*/ 1646111 w 2450468"/>
                <a:gd name="connsiteY2912" fmla="*/ 356867 h 377583"/>
                <a:gd name="connsiteX2913" fmla="*/ 1644491 w 2450468"/>
                <a:gd name="connsiteY2913" fmla="*/ 362486 h 377583"/>
                <a:gd name="connsiteX2914" fmla="*/ 1638681 w 2450468"/>
                <a:gd name="connsiteY2914" fmla="*/ 361248 h 377583"/>
                <a:gd name="connsiteX2915" fmla="*/ 1638967 w 2450468"/>
                <a:gd name="connsiteY2915" fmla="*/ 360962 h 377583"/>
                <a:gd name="connsiteX2916" fmla="*/ 1641634 w 2450468"/>
                <a:gd name="connsiteY2916" fmla="*/ 358676 h 377583"/>
                <a:gd name="connsiteX2917" fmla="*/ 1644396 w 2450468"/>
                <a:gd name="connsiteY2917" fmla="*/ 355628 h 377583"/>
                <a:gd name="connsiteX2918" fmla="*/ 1637443 w 2450468"/>
                <a:gd name="connsiteY2918" fmla="*/ 351818 h 377583"/>
                <a:gd name="connsiteX2919" fmla="*/ 1637062 w 2450468"/>
                <a:gd name="connsiteY2919" fmla="*/ 350580 h 377583"/>
                <a:gd name="connsiteX2920" fmla="*/ 1636871 w 2450468"/>
                <a:gd name="connsiteY2920" fmla="*/ 349818 h 377583"/>
                <a:gd name="connsiteX2921" fmla="*/ 1637919 w 2450468"/>
                <a:gd name="connsiteY2921" fmla="*/ 348199 h 377583"/>
                <a:gd name="connsiteX2922" fmla="*/ 1638681 w 2450468"/>
                <a:gd name="connsiteY2922" fmla="*/ 348104 h 377583"/>
                <a:gd name="connsiteX2923" fmla="*/ 1642967 w 2450468"/>
                <a:gd name="connsiteY2923" fmla="*/ 348866 h 377583"/>
                <a:gd name="connsiteX2924" fmla="*/ 1641062 w 2450468"/>
                <a:gd name="connsiteY2924" fmla="*/ 345532 h 377583"/>
                <a:gd name="connsiteX2925" fmla="*/ 1635919 w 2450468"/>
                <a:gd name="connsiteY2925" fmla="*/ 343341 h 377583"/>
                <a:gd name="connsiteX2926" fmla="*/ 1627727 w 2450468"/>
                <a:gd name="connsiteY2926" fmla="*/ 345532 h 377583"/>
                <a:gd name="connsiteX2927" fmla="*/ 1628204 w 2450468"/>
                <a:gd name="connsiteY2927" fmla="*/ 351342 h 377583"/>
                <a:gd name="connsiteX2928" fmla="*/ 1630204 w 2450468"/>
                <a:gd name="connsiteY2928" fmla="*/ 353057 h 377583"/>
                <a:gd name="connsiteX2929" fmla="*/ 1636014 w 2450468"/>
                <a:gd name="connsiteY2929" fmla="*/ 356771 h 377583"/>
                <a:gd name="connsiteX2930" fmla="*/ 1629823 w 2450468"/>
                <a:gd name="connsiteY2930" fmla="*/ 359343 h 377583"/>
                <a:gd name="connsiteX2931" fmla="*/ 1625156 w 2450468"/>
                <a:gd name="connsiteY2931" fmla="*/ 359534 h 377583"/>
                <a:gd name="connsiteX2932" fmla="*/ 1624584 w 2450468"/>
                <a:gd name="connsiteY2932" fmla="*/ 366677 h 377583"/>
                <a:gd name="connsiteX2933" fmla="*/ 1622774 w 2450468"/>
                <a:gd name="connsiteY2933" fmla="*/ 362582 h 377583"/>
                <a:gd name="connsiteX2934" fmla="*/ 1621441 w 2450468"/>
                <a:gd name="connsiteY2934" fmla="*/ 361153 h 377583"/>
                <a:gd name="connsiteX2935" fmla="*/ 1621536 w 2450468"/>
                <a:gd name="connsiteY2935" fmla="*/ 355914 h 377583"/>
                <a:gd name="connsiteX2936" fmla="*/ 1624870 w 2450468"/>
                <a:gd name="connsiteY2936" fmla="*/ 346675 h 377583"/>
                <a:gd name="connsiteX2937" fmla="*/ 1624203 w 2450468"/>
                <a:gd name="connsiteY2937" fmla="*/ 345151 h 377583"/>
                <a:gd name="connsiteX2938" fmla="*/ 1622298 w 2450468"/>
                <a:gd name="connsiteY2938" fmla="*/ 340007 h 377583"/>
                <a:gd name="connsiteX2939" fmla="*/ 1617821 w 2450468"/>
                <a:gd name="connsiteY2939" fmla="*/ 330578 h 377583"/>
                <a:gd name="connsiteX2940" fmla="*/ 1617155 w 2450468"/>
                <a:gd name="connsiteY2940" fmla="*/ 336578 h 377583"/>
                <a:gd name="connsiteX2941" fmla="*/ 1614488 w 2450468"/>
                <a:gd name="connsiteY2941" fmla="*/ 338769 h 377583"/>
                <a:gd name="connsiteX2942" fmla="*/ 1611154 w 2450468"/>
                <a:gd name="connsiteY2942" fmla="*/ 339626 h 377583"/>
                <a:gd name="connsiteX2943" fmla="*/ 1611630 w 2450468"/>
                <a:gd name="connsiteY2943" fmla="*/ 336864 h 377583"/>
                <a:gd name="connsiteX2944" fmla="*/ 1610582 w 2450468"/>
                <a:gd name="connsiteY2944" fmla="*/ 333530 h 377583"/>
                <a:gd name="connsiteX2945" fmla="*/ 1608868 w 2450468"/>
                <a:gd name="connsiteY2945" fmla="*/ 332673 h 377583"/>
                <a:gd name="connsiteX2946" fmla="*/ 1598676 w 2450468"/>
                <a:gd name="connsiteY2946" fmla="*/ 331340 h 377583"/>
                <a:gd name="connsiteX2947" fmla="*/ 1597914 w 2450468"/>
                <a:gd name="connsiteY2947" fmla="*/ 335340 h 377583"/>
                <a:gd name="connsiteX2948" fmla="*/ 1597438 w 2450468"/>
                <a:gd name="connsiteY2948" fmla="*/ 337626 h 377583"/>
                <a:gd name="connsiteX2949" fmla="*/ 1587818 w 2450468"/>
                <a:gd name="connsiteY2949" fmla="*/ 340865 h 377583"/>
                <a:gd name="connsiteX2950" fmla="*/ 1590294 w 2450468"/>
                <a:gd name="connsiteY2950" fmla="*/ 337150 h 377583"/>
                <a:gd name="connsiteX2951" fmla="*/ 1593247 w 2450468"/>
                <a:gd name="connsiteY2951" fmla="*/ 332673 h 377583"/>
                <a:gd name="connsiteX2952" fmla="*/ 1582388 w 2450468"/>
                <a:gd name="connsiteY2952" fmla="*/ 328292 h 377583"/>
                <a:gd name="connsiteX2953" fmla="*/ 1585055 w 2450468"/>
                <a:gd name="connsiteY2953" fmla="*/ 331435 h 377583"/>
                <a:gd name="connsiteX2954" fmla="*/ 1585627 w 2450468"/>
                <a:gd name="connsiteY2954" fmla="*/ 334864 h 377583"/>
                <a:gd name="connsiteX2955" fmla="*/ 1578388 w 2450468"/>
                <a:gd name="connsiteY2955" fmla="*/ 340769 h 377583"/>
                <a:gd name="connsiteX2956" fmla="*/ 1572673 w 2450468"/>
                <a:gd name="connsiteY2956" fmla="*/ 341722 h 377583"/>
                <a:gd name="connsiteX2957" fmla="*/ 1559243 w 2450468"/>
                <a:gd name="connsiteY2957" fmla="*/ 341912 h 377583"/>
                <a:gd name="connsiteX2958" fmla="*/ 1554766 w 2450468"/>
                <a:gd name="connsiteY2958" fmla="*/ 342484 h 377583"/>
                <a:gd name="connsiteX2959" fmla="*/ 1555718 w 2450468"/>
                <a:gd name="connsiteY2959" fmla="*/ 348008 h 377583"/>
                <a:gd name="connsiteX2960" fmla="*/ 1550956 w 2450468"/>
                <a:gd name="connsiteY2960" fmla="*/ 345913 h 377583"/>
                <a:gd name="connsiteX2961" fmla="*/ 1544003 w 2450468"/>
                <a:gd name="connsiteY2961" fmla="*/ 344389 h 377583"/>
                <a:gd name="connsiteX2962" fmla="*/ 1536859 w 2450468"/>
                <a:gd name="connsiteY2962" fmla="*/ 347151 h 377583"/>
                <a:gd name="connsiteX2963" fmla="*/ 1534954 w 2450468"/>
                <a:gd name="connsiteY2963" fmla="*/ 343722 h 377583"/>
                <a:gd name="connsiteX2964" fmla="*/ 1532763 w 2450468"/>
                <a:gd name="connsiteY2964" fmla="*/ 339912 h 377583"/>
                <a:gd name="connsiteX2965" fmla="*/ 1526667 w 2450468"/>
                <a:gd name="connsiteY2965" fmla="*/ 341246 h 377583"/>
                <a:gd name="connsiteX2966" fmla="*/ 1523333 w 2450468"/>
                <a:gd name="connsiteY2966" fmla="*/ 335435 h 377583"/>
                <a:gd name="connsiteX2967" fmla="*/ 1527143 w 2450468"/>
                <a:gd name="connsiteY2967" fmla="*/ 334959 h 377583"/>
                <a:gd name="connsiteX2968" fmla="*/ 1532192 w 2450468"/>
                <a:gd name="connsiteY2968" fmla="*/ 335912 h 377583"/>
                <a:gd name="connsiteX2969" fmla="*/ 1532287 w 2450468"/>
                <a:gd name="connsiteY2969" fmla="*/ 335054 h 377583"/>
                <a:gd name="connsiteX2970" fmla="*/ 1527048 w 2450468"/>
                <a:gd name="connsiteY2970" fmla="*/ 329149 h 377583"/>
                <a:gd name="connsiteX2971" fmla="*/ 1523619 w 2450468"/>
                <a:gd name="connsiteY2971" fmla="*/ 328387 h 377583"/>
                <a:gd name="connsiteX2972" fmla="*/ 1521428 w 2450468"/>
                <a:gd name="connsiteY2972" fmla="*/ 320767 h 377583"/>
                <a:gd name="connsiteX2973" fmla="*/ 1520381 w 2450468"/>
                <a:gd name="connsiteY2973" fmla="*/ 315052 h 377583"/>
                <a:gd name="connsiteX2974" fmla="*/ 1514951 w 2450468"/>
                <a:gd name="connsiteY2974" fmla="*/ 310385 h 377583"/>
                <a:gd name="connsiteX2975" fmla="*/ 1509046 w 2450468"/>
                <a:gd name="connsiteY2975" fmla="*/ 313337 h 377583"/>
                <a:gd name="connsiteX2976" fmla="*/ 1504855 w 2450468"/>
                <a:gd name="connsiteY2976" fmla="*/ 313814 h 377583"/>
                <a:gd name="connsiteX2977" fmla="*/ 1504283 w 2450468"/>
                <a:gd name="connsiteY2977" fmla="*/ 311147 h 377583"/>
                <a:gd name="connsiteX2978" fmla="*/ 1504664 w 2450468"/>
                <a:gd name="connsiteY2978" fmla="*/ 310194 h 377583"/>
                <a:gd name="connsiteX2979" fmla="*/ 1498473 w 2450468"/>
                <a:gd name="connsiteY2979" fmla="*/ 311337 h 377583"/>
                <a:gd name="connsiteX2980" fmla="*/ 1496473 w 2450468"/>
                <a:gd name="connsiteY2980" fmla="*/ 314195 h 377583"/>
                <a:gd name="connsiteX2981" fmla="*/ 1496473 w 2450468"/>
                <a:gd name="connsiteY2981" fmla="*/ 317338 h 377583"/>
                <a:gd name="connsiteX2982" fmla="*/ 1501997 w 2450468"/>
                <a:gd name="connsiteY2982" fmla="*/ 321719 h 377583"/>
                <a:gd name="connsiteX2983" fmla="*/ 1507808 w 2450468"/>
                <a:gd name="connsiteY2983" fmla="*/ 321053 h 377583"/>
                <a:gd name="connsiteX2984" fmla="*/ 1509332 w 2450468"/>
                <a:gd name="connsiteY2984" fmla="*/ 320291 h 377583"/>
                <a:gd name="connsiteX2985" fmla="*/ 1514380 w 2450468"/>
                <a:gd name="connsiteY2985" fmla="*/ 324577 h 377583"/>
                <a:gd name="connsiteX2986" fmla="*/ 1507141 w 2450468"/>
                <a:gd name="connsiteY2986" fmla="*/ 329054 h 377583"/>
                <a:gd name="connsiteX2987" fmla="*/ 1496187 w 2450468"/>
                <a:gd name="connsiteY2987" fmla="*/ 323339 h 377583"/>
                <a:gd name="connsiteX2988" fmla="*/ 1493139 w 2450468"/>
                <a:gd name="connsiteY2988" fmla="*/ 321434 h 377583"/>
                <a:gd name="connsiteX2989" fmla="*/ 1486471 w 2450468"/>
                <a:gd name="connsiteY2989" fmla="*/ 321719 h 377583"/>
                <a:gd name="connsiteX2990" fmla="*/ 1485233 w 2450468"/>
                <a:gd name="connsiteY2990" fmla="*/ 329435 h 377583"/>
                <a:gd name="connsiteX2991" fmla="*/ 1491234 w 2450468"/>
                <a:gd name="connsiteY2991" fmla="*/ 330006 h 377583"/>
                <a:gd name="connsiteX2992" fmla="*/ 1493425 w 2450468"/>
                <a:gd name="connsiteY2992" fmla="*/ 327149 h 377583"/>
                <a:gd name="connsiteX2993" fmla="*/ 1496759 w 2450468"/>
                <a:gd name="connsiteY2993" fmla="*/ 330197 h 377583"/>
                <a:gd name="connsiteX2994" fmla="*/ 1498949 w 2450468"/>
                <a:gd name="connsiteY2994" fmla="*/ 332768 h 377583"/>
                <a:gd name="connsiteX2995" fmla="*/ 1506855 w 2450468"/>
                <a:gd name="connsiteY2995" fmla="*/ 331149 h 377583"/>
                <a:gd name="connsiteX2996" fmla="*/ 1509046 w 2450468"/>
                <a:gd name="connsiteY2996" fmla="*/ 333816 h 377583"/>
                <a:gd name="connsiteX2997" fmla="*/ 1509332 w 2450468"/>
                <a:gd name="connsiteY2997" fmla="*/ 335150 h 377583"/>
                <a:gd name="connsiteX2998" fmla="*/ 1511141 w 2450468"/>
                <a:gd name="connsiteY2998" fmla="*/ 342293 h 377583"/>
                <a:gd name="connsiteX2999" fmla="*/ 1495425 w 2450468"/>
                <a:gd name="connsiteY2999" fmla="*/ 347342 h 377583"/>
                <a:gd name="connsiteX3000" fmla="*/ 1490948 w 2450468"/>
                <a:gd name="connsiteY3000" fmla="*/ 341436 h 377583"/>
                <a:gd name="connsiteX3001" fmla="*/ 1490377 w 2450468"/>
                <a:gd name="connsiteY3001" fmla="*/ 341817 h 377583"/>
                <a:gd name="connsiteX3002" fmla="*/ 1482852 w 2450468"/>
                <a:gd name="connsiteY3002" fmla="*/ 346103 h 377583"/>
                <a:gd name="connsiteX3003" fmla="*/ 1465993 w 2450468"/>
                <a:gd name="connsiteY3003" fmla="*/ 342389 h 377583"/>
                <a:gd name="connsiteX3004" fmla="*/ 1460183 w 2450468"/>
                <a:gd name="connsiteY3004" fmla="*/ 341627 h 377583"/>
                <a:gd name="connsiteX3005" fmla="*/ 1454087 w 2450468"/>
                <a:gd name="connsiteY3005" fmla="*/ 348675 h 377583"/>
                <a:gd name="connsiteX3006" fmla="*/ 1441799 w 2450468"/>
                <a:gd name="connsiteY3006" fmla="*/ 356105 h 377583"/>
                <a:gd name="connsiteX3007" fmla="*/ 1438085 w 2450468"/>
                <a:gd name="connsiteY3007" fmla="*/ 356486 h 377583"/>
                <a:gd name="connsiteX3008" fmla="*/ 1431798 w 2450468"/>
                <a:gd name="connsiteY3008" fmla="*/ 357057 h 377583"/>
                <a:gd name="connsiteX3009" fmla="*/ 1427036 w 2450468"/>
                <a:gd name="connsiteY3009" fmla="*/ 342865 h 377583"/>
                <a:gd name="connsiteX3010" fmla="*/ 1422845 w 2450468"/>
                <a:gd name="connsiteY3010" fmla="*/ 341817 h 377583"/>
                <a:gd name="connsiteX3011" fmla="*/ 1416653 w 2450468"/>
                <a:gd name="connsiteY3011" fmla="*/ 343436 h 377583"/>
                <a:gd name="connsiteX3012" fmla="*/ 1416272 w 2450468"/>
                <a:gd name="connsiteY3012" fmla="*/ 344960 h 377583"/>
                <a:gd name="connsiteX3013" fmla="*/ 1409510 w 2450468"/>
                <a:gd name="connsiteY3013" fmla="*/ 344770 h 377583"/>
                <a:gd name="connsiteX3014" fmla="*/ 1389031 w 2450468"/>
                <a:gd name="connsiteY3014" fmla="*/ 341150 h 377583"/>
                <a:gd name="connsiteX3015" fmla="*/ 1388555 w 2450468"/>
                <a:gd name="connsiteY3015" fmla="*/ 343436 h 377583"/>
                <a:gd name="connsiteX3016" fmla="*/ 1393889 w 2450468"/>
                <a:gd name="connsiteY3016" fmla="*/ 345818 h 377583"/>
                <a:gd name="connsiteX3017" fmla="*/ 1394650 w 2450468"/>
                <a:gd name="connsiteY3017" fmla="*/ 346008 h 377583"/>
                <a:gd name="connsiteX3018" fmla="*/ 1394460 w 2450468"/>
                <a:gd name="connsiteY3018" fmla="*/ 347532 h 377583"/>
                <a:gd name="connsiteX3019" fmla="*/ 1392460 w 2450468"/>
                <a:gd name="connsiteY3019" fmla="*/ 351818 h 377583"/>
                <a:gd name="connsiteX3020" fmla="*/ 1390745 w 2450468"/>
                <a:gd name="connsiteY3020" fmla="*/ 356962 h 377583"/>
                <a:gd name="connsiteX3021" fmla="*/ 1388364 w 2450468"/>
                <a:gd name="connsiteY3021" fmla="*/ 356200 h 377583"/>
                <a:gd name="connsiteX3022" fmla="*/ 1385983 w 2450468"/>
                <a:gd name="connsiteY3022" fmla="*/ 353438 h 377583"/>
                <a:gd name="connsiteX3023" fmla="*/ 1386364 w 2450468"/>
                <a:gd name="connsiteY3023" fmla="*/ 348485 h 377583"/>
                <a:gd name="connsiteX3024" fmla="*/ 1378268 w 2450468"/>
                <a:gd name="connsiteY3024" fmla="*/ 352009 h 377583"/>
                <a:gd name="connsiteX3025" fmla="*/ 1375410 w 2450468"/>
                <a:gd name="connsiteY3025" fmla="*/ 354485 h 377583"/>
                <a:gd name="connsiteX3026" fmla="*/ 1376267 w 2450468"/>
                <a:gd name="connsiteY3026" fmla="*/ 349437 h 377583"/>
                <a:gd name="connsiteX3027" fmla="*/ 1381792 w 2450468"/>
                <a:gd name="connsiteY3027" fmla="*/ 342674 h 377583"/>
                <a:gd name="connsiteX3028" fmla="*/ 1377601 w 2450468"/>
                <a:gd name="connsiteY3028" fmla="*/ 344865 h 377583"/>
                <a:gd name="connsiteX3029" fmla="*/ 1375029 w 2450468"/>
                <a:gd name="connsiteY3029" fmla="*/ 344770 h 377583"/>
                <a:gd name="connsiteX3030" fmla="*/ 1369219 w 2450468"/>
                <a:gd name="connsiteY3030" fmla="*/ 341150 h 377583"/>
                <a:gd name="connsiteX3031" fmla="*/ 1367219 w 2450468"/>
                <a:gd name="connsiteY3031" fmla="*/ 343532 h 377583"/>
                <a:gd name="connsiteX3032" fmla="*/ 1357122 w 2450468"/>
                <a:gd name="connsiteY3032" fmla="*/ 343151 h 377583"/>
                <a:gd name="connsiteX3033" fmla="*/ 1356550 w 2450468"/>
                <a:gd name="connsiteY3033" fmla="*/ 349818 h 377583"/>
                <a:gd name="connsiteX3034" fmla="*/ 1354455 w 2450468"/>
                <a:gd name="connsiteY3034" fmla="*/ 346484 h 377583"/>
                <a:gd name="connsiteX3035" fmla="*/ 1354646 w 2450468"/>
                <a:gd name="connsiteY3035" fmla="*/ 344770 h 377583"/>
                <a:gd name="connsiteX3036" fmla="*/ 1354931 w 2450468"/>
                <a:gd name="connsiteY3036" fmla="*/ 341722 h 377583"/>
                <a:gd name="connsiteX3037" fmla="*/ 1350550 w 2450468"/>
                <a:gd name="connsiteY3037" fmla="*/ 338102 h 377583"/>
                <a:gd name="connsiteX3038" fmla="*/ 1349597 w 2450468"/>
                <a:gd name="connsiteY3038" fmla="*/ 335721 h 377583"/>
                <a:gd name="connsiteX3039" fmla="*/ 1344454 w 2450468"/>
                <a:gd name="connsiteY3039" fmla="*/ 337436 h 377583"/>
                <a:gd name="connsiteX3040" fmla="*/ 1339406 w 2450468"/>
                <a:gd name="connsiteY3040" fmla="*/ 341436 h 377583"/>
                <a:gd name="connsiteX3041" fmla="*/ 1328928 w 2450468"/>
                <a:gd name="connsiteY3041" fmla="*/ 339626 h 377583"/>
                <a:gd name="connsiteX3042" fmla="*/ 1332357 w 2450468"/>
                <a:gd name="connsiteY3042" fmla="*/ 337626 h 377583"/>
                <a:gd name="connsiteX3043" fmla="*/ 1338453 w 2450468"/>
                <a:gd name="connsiteY3043" fmla="*/ 334578 h 377583"/>
                <a:gd name="connsiteX3044" fmla="*/ 1339025 w 2450468"/>
                <a:gd name="connsiteY3044" fmla="*/ 334197 h 377583"/>
                <a:gd name="connsiteX3045" fmla="*/ 1335596 w 2450468"/>
                <a:gd name="connsiteY3045" fmla="*/ 326291 h 377583"/>
                <a:gd name="connsiteX3046" fmla="*/ 1332262 w 2450468"/>
                <a:gd name="connsiteY3046" fmla="*/ 324672 h 377583"/>
                <a:gd name="connsiteX3047" fmla="*/ 1322832 w 2450468"/>
                <a:gd name="connsiteY3047" fmla="*/ 320576 h 377583"/>
                <a:gd name="connsiteX3048" fmla="*/ 1316260 w 2450468"/>
                <a:gd name="connsiteY3048" fmla="*/ 313623 h 377583"/>
                <a:gd name="connsiteX3049" fmla="*/ 1315784 w 2450468"/>
                <a:gd name="connsiteY3049" fmla="*/ 312956 h 377583"/>
                <a:gd name="connsiteX3050" fmla="*/ 1318165 w 2450468"/>
                <a:gd name="connsiteY3050" fmla="*/ 311813 h 377583"/>
                <a:gd name="connsiteX3051" fmla="*/ 1319022 w 2450468"/>
                <a:gd name="connsiteY3051" fmla="*/ 311718 h 377583"/>
                <a:gd name="connsiteX3052" fmla="*/ 1322832 w 2450468"/>
                <a:gd name="connsiteY3052" fmla="*/ 311242 h 377583"/>
                <a:gd name="connsiteX3053" fmla="*/ 1331309 w 2450468"/>
                <a:gd name="connsiteY3053" fmla="*/ 305717 h 377583"/>
                <a:gd name="connsiteX3054" fmla="*/ 1333881 w 2450468"/>
                <a:gd name="connsiteY3054" fmla="*/ 296954 h 377583"/>
                <a:gd name="connsiteX3055" fmla="*/ 1337977 w 2450468"/>
                <a:gd name="connsiteY3055" fmla="*/ 300002 h 377583"/>
                <a:gd name="connsiteX3056" fmla="*/ 1341025 w 2450468"/>
                <a:gd name="connsiteY3056" fmla="*/ 299621 h 377583"/>
                <a:gd name="connsiteX3057" fmla="*/ 1348264 w 2450468"/>
                <a:gd name="connsiteY3057" fmla="*/ 298574 h 377583"/>
                <a:gd name="connsiteX3058" fmla="*/ 1351121 w 2450468"/>
                <a:gd name="connsiteY3058" fmla="*/ 302193 h 377583"/>
                <a:gd name="connsiteX3059" fmla="*/ 1348550 w 2450468"/>
                <a:gd name="connsiteY3059" fmla="*/ 293430 h 377583"/>
                <a:gd name="connsiteX3060" fmla="*/ 1340739 w 2450468"/>
                <a:gd name="connsiteY3060" fmla="*/ 291144 h 377583"/>
                <a:gd name="connsiteX3061" fmla="*/ 1329500 w 2450468"/>
                <a:gd name="connsiteY3061" fmla="*/ 288668 h 377583"/>
                <a:gd name="connsiteX3062" fmla="*/ 1320546 w 2450468"/>
                <a:gd name="connsiteY3062" fmla="*/ 295907 h 377583"/>
                <a:gd name="connsiteX3063" fmla="*/ 1320832 w 2450468"/>
                <a:gd name="connsiteY3063" fmla="*/ 292287 h 377583"/>
                <a:gd name="connsiteX3064" fmla="*/ 1320927 w 2450468"/>
                <a:gd name="connsiteY3064" fmla="*/ 291335 h 377583"/>
                <a:gd name="connsiteX3065" fmla="*/ 1321022 w 2450468"/>
                <a:gd name="connsiteY3065" fmla="*/ 287239 h 377583"/>
                <a:gd name="connsiteX3066" fmla="*/ 1326166 w 2450468"/>
                <a:gd name="connsiteY3066" fmla="*/ 281619 h 377583"/>
                <a:gd name="connsiteX3067" fmla="*/ 1324546 w 2450468"/>
                <a:gd name="connsiteY3067" fmla="*/ 281333 h 377583"/>
                <a:gd name="connsiteX3068" fmla="*/ 1322165 w 2450468"/>
                <a:gd name="connsiteY3068" fmla="*/ 279047 h 377583"/>
                <a:gd name="connsiteX3069" fmla="*/ 1325023 w 2450468"/>
                <a:gd name="connsiteY3069" fmla="*/ 276476 h 377583"/>
                <a:gd name="connsiteX3070" fmla="*/ 1315593 w 2450468"/>
                <a:gd name="connsiteY3070" fmla="*/ 270189 h 377583"/>
                <a:gd name="connsiteX3071" fmla="*/ 1311402 w 2450468"/>
                <a:gd name="connsiteY3071" fmla="*/ 271427 h 377583"/>
                <a:gd name="connsiteX3072" fmla="*/ 1309783 w 2450468"/>
                <a:gd name="connsiteY3072" fmla="*/ 271904 h 377583"/>
                <a:gd name="connsiteX3073" fmla="*/ 1310354 w 2450468"/>
                <a:gd name="connsiteY3073" fmla="*/ 275333 h 377583"/>
                <a:gd name="connsiteX3074" fmla="*/ 1312640 w 2450468"/>
                <a:gd name="connsiteY3074" fmla="*/ 274666 h 377583"/>
                <a:gd name="connsiteX3075" fmla="*/ 1313307 w 2450468"/>
                <a:gd name="connsiteY3075" fmla="*/ 274475 h 377583"/>
                <a:gd name="connsiteX3076" fmla="*/ 1316165 w 2450468"/>
                <a:gd name="connsiteY3076" fmla="*/ 279714 h 377583"/>
                <a:gd name="connsiteX3077" fmla="*/ 1314545 w 2450468"/>
                <a:gd name="connsiteY3077" fmla="*/ 290096 h 377583"/>
                <a:gd name="connsiteX3078" fmla="*/ 1300353 w 2450468"/>
                <a:gd name="connsiteY3078" fmla="*/ 290573 h 377583"/>
                <a:gd name="connsiteX3079" fmla="*/ 1294352 w 2450468"/>
                <a:gd name="connsiteY3079" fmla="*/ 287334 h 377583"/>
                <a:gd name="connsiteX3080" fmla="*/ 1290352 w 2450468"/>
                <a:gd name="connsiteY3080" fmla="*/ 288572 h 377583"/>
                <a:gd name="connsiteX3081" fmla="*/ 1289875 w 2450468"/>
                <a:gd name="connsiteY3081" fmla="*/ 289525 h 377583"/>
                <a:gd name="connsiteX3082" fmla="*/ 1287875 w 2450468"/>
                <a:gd name="connsiteY3082" fmla="*/ 294097 h 377583"/>
                <a:gd name="connsiteX3083" fmla="*/ 1275112 w 2450468"/>
                <a:gd name="connsiteY3083" fmla="*/ 289430 h 377583"/>
                <a:gd name="connsiteX3084" fmla="*/ 1283018 w 2450468"/>
                <a:gd name="connsiteY3084" fmla="*/ 288287 h 377583"/>
                <a:gd name="connsiteX3085" fmla="*/ 1282732 w 2450468"/>
                <a:gd name="connsiteY3085" fmla="*/ 290668 h 377583"/>
                <a:gd name="connsiteX3086" fmla="*/ 1284827 w 2450468"/>
                <a:gd name="connsiteY3086" fmla="*/ 291430 h 377583"/>
                <a:gd name="connsiteX3087" fmla="*/ 1286923 w 2450468"/>
                <a:gd name="connsiteY3087" fmla="*/ 290763 h 377583"/>
                <a:gd name="connsiteX3088" fmla="*/ 1287494 w 2450468"/>
                <a:gd name="connsiteY3088" fmla="*/ 284667 h 377583"/>
                <a:gd name="connsiteX3089" fmla="*/ 1290161 w 2450468"/>
                <a:gd name="connsiteY3089" fmla="*/ 280857 h 377583"/>
                <a:gd name="connsiteX3090" fmla="*/ 1291114 w 2450468"/>
                <a:gd name="connsiteY3090" fmla="*/ 280762 h 377583"/>
                <a:gd name="connsiteX3091" fmla="*/ 1289875 w 2450468"/>
                <a:gd name="connsiteY3091" fmla="*/ 277142 h 377583"/>
                <a:gd name="connsiteX3092" fmla="*/ 1288447 w 2450468"/>
                <a:gd name="connsiteY3092" fmla="*/ 276761 h 377583"/>
                <a:gd name="connsiteX3093" fmla="*/ 1287304 w 2450468"/>
                <a:gd name="connsiteY3093" fmla="*/ 276476 h 377583"/>
                <a:gd name="connsiteX3094" fmla="*/ 1285970 w 2450468"/>
                <a:gd name="connsiteY3094" fmla="*/ 268665 h 377583"/>
                <a:gd name="connsiteX3095" fmla="*/ 1291781 w 2450468"/>
                <a:gd name="connsiteY3095" fmla="*/ 267903 h 377583"/>
                <a:gd name="connsiteX3096" fmla="*/ 1292162 w 2450468"/>
                <a:gd name="connsiteY3096" fmla="*/ 267903 h 377583"/>
                <a:gd name="connsiteX3097" fmla="*/ 1290447 w 2450468"/>
                <a:gd name="connsiteY3097" fmla="*/ 265236 h 377583"/>
                <a:gd name="connsiteX3098" fmla="*/ 1289780 w 2450468"/>
                <a:gd name="connsiteY3098" fmla="*/ 265617 h 377583"/>
                <a:gd name="connsiteX3099" fmla="*/ 1284542 w 2450468"/>
                <a:gd name="connsiteY3099" fmla="*/ 268475 h 377583"/>
                <a:gd name="connsiteX3100" fmla="*/ 1280255 w 2450468"/>
                <a:gd name="connsiteY3100" fmla="*/ 263998 h 377583"/>
                <a:gd name="connsiteX3101" fmla="*/ 1274159 w 2450468"/>
                <a:gd name="connsiteY3101" fmla="*/ 268570 h 377583"/>
                <a:gd name="connsiteX3102" fmla="*/ 1269492 w 2450468"/>
                <a:gd name="connsiteY3102" fmla="*/ 278762 h 377583"/>
                <a:gd name="connsiteX3103" fmla="*/ 1273112 w 2450468"/>
                <a:gd name="connsiteY3103" fmla="*/ 281905 h 377583"/>
                <a:gd name="connsiteX3104" fmla="*/ 1272350 w 2450468"/>
                <a:gd name="connsiteY3104" fmla="*/ 294383 h 377583"/>
                <a:gd name="connsiteX3105" fmla="*/ 1286351 w 2450468"/>
                <a:gd name="connsiteY3105" fmla="*/ 305241 h 377583"/>
                <a:gd name="connsiteX3106" fmla="*/ 1277398 w 2450468"/>
                <a:gd name="connsiteY3106" fmla="*/ 304955 h 377583"/>
                <a:gd name="connsiteX3107" fmla="*/ 1277017 w 2450468"/>
                <a:gd name="connsiteY3107" fmla="*/ 303336 h 377583"/>
                <a:gd name="connsiteX3108" fmla="*/ 1275493 w 2450468"/>
                <a:gd name="connsiteY3108" fmla="*/ 299907 h 377583"/>
                <a:gd name="connsiteX3109" fmla="*/ 1271683 w 2450468"/>
                <a:gd name="connsiteY3109" fmla="*/ 302574 h 377583"/>
                <a:gd name="connsiteX3110" fmla="*/ 1268444 w 2450468"/>
                <a:gd name="connsiteY3110" fmla="*/ 302288 h 377583"/>
                <a:gd name="connsiteX3111" fmla="*/ 1264063 w 2450468"/>
                <a:gd name="connsiteY3111" fmla="*/ 305051 h 377583"/>
                <a:gd name="connsiteX3112" fmla="*/ 1264158 w 2450468"/>
                <a:gd name="connsiteY3112" fmla="*/ 307051 h 377583"/>
                <a:gd name="connsiteX3113" fmla="*/ 1266825 w 2450468"/>
                <a:gd name="connsiteY3113" fmla="*/ 308765 h 377583"/>
                <a:gd name="connsiteX3114" fmla="*/ 1269778 w 2450468"/>
                <a:gd name="connsiteY3114" fmla="*/ 318481 h 377583"/>
                <a:gd name="connsiteX3115" fmla="*/ 1269397 w 2450468"/>
                <a:gd name="connsiteY3115" fmla="*/ 321243 h 377583"/>
                <a:gd name="connsiteX3116" fmla="*/ 1271969 w 2450468"/>
                <a:gd name="connsiteY3116" fmla="*/ 322672 h 377583"/>
                <a:gd name="connsiteX3117" fmla="*/ 1273207 w 2450468"/>
                <a:gd name="connsiteY3117" fmla="*/ 320386 h 377583"/>
                <a:gd name="connsiteX3118" fmla="*/ 1272826 w 2450468"/>
                <a:gd name="connsiteY3118" fmla="*/ 318767 h 377583"/>
                <a:gd name="connsiteX3119" fmla="*/ 1279208 w 2450468"/>
                <a:gd name="connsiteY3119" fmla="*/ 314385 h 377583"/>
                <a:gd name="connsiteX3120" fmla="*/ 1286732 w 2450468"/>
                <a:gd name="connsiteY3120" fmla="*/ 313147 h 377583"/>
                <a:gd name="connsiteX3121" fmla="*/ 1286923 w 2450468"/>
                <a:gd name="connsiteY3121" fmla="*/ 310099 h 377583"/>
                <a:gd name="connsiteX3122" fmla="*/ 1287304 w 2450468"/>
                <a:gd name="connsiteY3122" fmla="*/ 310289 h 377583"/>
                <a:gd name="connsiteX3123" fmla="*/ 1290066 w 2450468"/>
                <a:gd name="connsiteY3123" fmla="*/ 311623 h 377583"/>
                <a:gd name="connsiteX3124" fmla="*/ 1299020 w 2450468"/>
                <a:gd name="connsiteY3124" fmla="*/ 312480 h 377583"/>
                <a:gd name="connsiteX3125" fmla="*/ 1300258 w 2450468"/>
                <a:gd name="connsiteY3125" fmla="*/ 311147 h 377583"/>
                <a:gd name="connsiteX3126" fmla="*/ 1300639 w 2450468"/>
                <a:gd name="connsiteY3126" fmla="*/ 310766 h 377583"/>
                <a:gd name="connsiteX3127" fmla="*/ 1298448 w 2450468"/>
                <a:gd name="connsiteY3127" fmla="*/ 309337 h 377583"/>
                <a:gd name="connsiteX3128" fmla="*/ 1297591 w 2450468"/>
                <a:gd name="connsiteY3128" fmla="*/ 309146 h 377583"/>
                <a:gd name="connsiteX3129" fmla="*/ 1295971 w 2450468"/>
                <a:gd name="connsiteY3129" fmla="*/ 308765 h 377583"/>
                <a:gd name="connsiteX3130" fmla="*/ 1296162 w 2450468"/>
                <a:gd name="connsiteY3130" fmla="*/ 306289 h 377583"/>
                <a:gd name="connsiteX3131" fmla="*/ 1297781 w 2450468"/>
                <a:gd name="connsiteY3131" fmla="*/ 305908 h 377583"/>
                <a:gd name="connsiteX3132" fmla="*/ 1299972 w 2450468"/>
                <a:gd name="connsiteY3132" fmla="*/ 305336 h 377583"/>
                <a:gd name="connsiteX3133" fmla="*/ 1309688 w 2450468"/>
                <a:gd name="connsiteY3133" fmla="*/ 306956 h 377583"/>
                <a:gd name="connsiteX3134" fmla="*/ 1310640 w 2450468"/>
                <a:gd name="connsiteY3134" fmla="*/ 310004 h 377583"/>
                <a:gd name="connsiteX3135" fmla="*/ 1315688 w 2450468"/>
                <a:gd name="connsiteY3135" fmla="*/ 321910 h 377583"/>
                <a:gd name="connsiteX3136" fmla="*/ 1317117 w 2450468"/>
                <a:gd name="connsiteY3136" fmla="*/ 325434 h 377583"/>
                <a:gd name="connsiteX3137" fmla="*/ 1323404 w 2450468"/>
                <a:gd name="connsiteY3137" fmla="*/ 323624 h 377583"/>
                <a:gd name="connsiteX3138" fmla="*/ 1323594 w 2450468"/>
                <a:gd name="connsiteY3138" fmla="*/ 326482 h 377583"/>
                <a:gd name="connsiteX3139" fmla="*/ 1318736 w 2450468"/>
                <a:gd name="connsiteY3139" fmla="*/ 329435 h 377583"/>
                <a:gd name="connsiteX3140" fmla="*/ 1322737 w 2450468"/>
                <a:gd name="connsiteY3140" fmla="*/ 331816 h 377583"/>
                <a:gd name="connsiteX3141" fmla="*/ 1325690 w 2450468"/>
                <a:gd name="connsiteY3141" fmla="*/ 329720 h 377583"/>
                <a:gd name="connsiteX3142" fmla="*/ 1325118 w 2450468"/>
                <a:gd name="connsiteY3142" fmla="*/ 334769 h 377583"/>
                <a:gd name="connsiteX3143" fmla="*/ 1323499 w 2450468"/>
                <a:gd name="connsiteY3143" fmla="*/ 336197 h 377583"/>
                <a:gd name="connsiteX3144" fmla="*/ 1319594 w 2450468"/>
                <a:gd name="connsiteY3144" fmla="*/ 341055 h 377583"/>
                <a:gd name="connsiteX3145" fmla="*/ 1314545 w 2450468"/>
                <a:gd name="connsiteY3145" fmla="*/ 339531 h 377583"/>
                <a:gd name="connsiteX3146" fmla="*/ 1311402 w 2450468"/>
                <a:gd name="connsiteY3146" fmla="*/ 339722 h 377583"/>
                <a:gd name="connsiteX3147" fmla="*/ 1308354 w 2450468"/>
                <a:gd name="connsiteY3147" fmla="*/ 337626 h 377583"/>
                <a:gd name="connsiteX3148" fmla="*/ 1303020 w 2450468"/>
                <a:gd name="connsiteY3148" fmla="*/ 329911 h 377583"/>
                <a:gd name="connsiteX3149" fmla="*/ 1301972 w 2450468"/>
                <a:gd name="connsiteY3149" fmla="*/ 334578 h 377583"/>
                <a:gd name="connsiteX3150" fmla="*/ 1297591 w 2450468"/>
                <a:gd name="connsiteY3150" fmla="*/ 336293 h 377583"/>
                <a:gd name="connsiteX3151" fmla="*/ 1296829 w 2450468"/>
                <a:gd name="connsiteY3151" fmla="*/ 336483 h 377583"/>
                <a:gd name="connsiteX3152" fmla="*/ 1294924 w 2450468"/>
                <a:gd name="connsiteY3152" fmla="*/ 337340 h 377583"/>
                <a:gd name="connsiteX3153" fmla="*/ 1290257 w 2450468"/>
                <a:gd name="connsiteY3153" fmla="*/ 337245 h 377583"/>
                <a:gd name="connsiteX3154" fmla="*/ 1289495 w 2450468"/>
                <a:gd name="connsiteY3154" fmla="*/ 334483 h 377583"/>
                <a:gd name="connsiteX3155" fmla="*/ 1284827 w 2450468"/>
                <a:gd name="connsiteY3155" fmla="*/ 331054 h 377583"/>
                <a:gd name="connsiteX3156" fmla="*/ 1278827 w 2450468"/>
                <a:gd name="connsiteY3156" fmla="*/ 329054 h 377583"/>
                <a:gd name="connsiteX3157" fmla="*/ 1275398 w 2450468"/>
                <a:gd name="connsiteY3157" fmla="*/ 329625 h 377583"/>
                <a:gd name="connsiteX3158" fmla="*/ 1269397 w 2450468"/>
                <a:gd name="connsiteY3158" fmla="*/ 333816 h 377583"/>
                <a:gd name="connsiteX3159" fmla="*/ 1264158 w 2450468"/>
                <a:gd name="connsiteY3159" fmla="*/ 338579 h 377583"/>
                <a:gd name="connsiteX3160" fmla="*/ 1260729 w 2450468"/>
                <a:gd name="connsiteY3160" fmla="*/ 335912 h 377583"/>
                <a:gd name="connsiteX3161" fmla="*/ 1259015 w 2450468"/>
                <a:gd name="connsiteY3161" fmla="*/ 334578 h 377583"/>
                <a:gd name="connsiteX3162" fmla="*/ 1258348 w 2450468"/>
                <a:gd name="connsiteY3162" fmla="*/ 339341 h 377583"/>
                <a:gd name="connsiteX3163" fmla="*/ 1260443 w 2450468"/>
                <a:gd name="connsiteY3163" fmla="*/ 339436 h 377583"/>
                <a:gd name="connsiteX3164" fmla="*/ 1261586 w 2450468"/>
                <a:gd name="connsiteY3164" fmla="*/ 339531 h 377583"/>
                <a:gd name="connsiteX3165" fmla="*/ 1261967 w 2450468"/>
                <a:gd name="connsiteY3165" fmla="*/ 341246 h 377583"/>
                <a:gd name="connsiteX3166" fmla="*/ 1255014 w 2450468"/>
                <a:gd name="connsiteY3166" fmla="*/ 342008 h 377583"/>
                <a:gd name="connsiteX3167" fmla="*/ 1254062 w 2450468"/>
                <a:gd name="connsiteY3167" fmla="*/ 340960 h 377583"/>
                <a:gd name="connsiteX3168" fmla="*/ 1249013 w 2450468"/>
                <a:gd name="connsiteY3168" fmla="*/ 340293 h 377583"/>
                <a:gd name="connsiteX3169" fmla="*/ 1248346 w 2450468"/>
                <a:gd name="connsiteY3169" fmla="*/ 341150 h 377583"/>
                <a:gd name="connsiteX3170" fmla="*/ 1249013 w 2450468"/>
                <a:gd name="connsiteY3170" fmla="*/ 345341 h 377583"/>
                <a:gd name="connsiteX3171" fmla="*/ 1248061 w 2450468"/>
                <a:gd name="connsiteY3171" fmla="*/ 345722 h 377583"/>
                <a:gd name="connsiteX3172" fmla="*/ 1247013 w 2450468"/>
                <a:gd name="connsiteY3172" fmla="*/ 346199 h 377583"/>
                <a:gd name="connsiteX3173" fmla="*/ 1241584 w 2450468"/>
                <a:gd name="connsiteY3173" fmla="*/ 343913 h 377583"/>
                <a:gd name="connsiteX3174" fmla="*/ 1227201 w 2450468"/>
                <a:gd name="connsiteY3174" fmla="*/ 338960 h 377583"/>
                <a:gd name="connsiteX3175" fmla="*/ 1223772 w 2450468"/>
                <a:gd name="connsiteY3175" fmla="*/ 339722 h 377583"/>
                <a:gd name="connsiteX3176" fmla="*/ 1222820 w 2450468"/>
                <a:gd name="connsiteY3176" fmla="*/ 340198 h 377583"/>
                <a:gd name="connsiteX3177" fmla="*/ 1217105 w 2450468"/>
                <a:gd name="connsiteY3177" fmla="*/ 339817 h 377583"/>
                <a:gd name="connsiteX3178" fmla="*/ 1207484 w 2450468"/>
                <a:gd name="connsiteY3178" fmla="*/ 340388 h 377583"/>
                <a:gd name="connsiteX3179" fmla="*/ 1206437 w 2450468"/>
                <a:gd name="connsiteY3179" fmla="*/ 335912 h 377583"/>
                <a:gd name="connsiteX3180" fmla="*/ 1205675 w 2450468"/>
                <a:gd name="connsiteY3180" fmla="*/ 332578 h 377583"/>
                <a:gd name="connsiteX3181" fmla="*/ 1197388 w 2450468"/>
                <a:gd name="connsiteY3181" fmla="*/ 328768 h 377583"/>
                <a:gd name="connsiteX3182" fmla="*/ 1191387 w 2450468"/>
                <a:gd name="connsiteY3182" fmla="*/ 331625 h 377583"/>
                <a:gd name="connsiteX3183" fmla="*/ 1186910 w 2450468"/>
                <a:gd name="connsiteY3183" fmla="*/ 333816 h 377583"/>
                <a:gd name="connsiteX3184" fmla="*/ 1198817 w 2450468"/>
                <a:gd name="connsiteY3184" fmla="*/ 341341 h 377583"/>
                <a:gd name="connsiteX3185" fmla="*/ 1197293 w 2450468"/>
                <a:gd name="connsiteY3185" fmla="*/ 346961 h 377583"/>
                <a:gd name="connsiteX3186" fmla="*/ 1190054 w 2450468"/>
                <a:gd name="connsiteY3186" fmla="*/ 340007 h 377583"/>
                <a:gd name="connsiteX3187" fmla="*/ 1177195 w 2450468"/>
                <a:gd name="connsiteY3187" fmla="*/ 339436 h 377583"/>
                <a:gd name="connsiteX3188" fmla="*/ 1180814 w 2450468"/>
                <a:gd name="connsiteY3188" fmla="*/ 336864 h 377583"/>
                <a:gd name="connsiteX3189" fmla="*/ 1182053 w 2450468"/>
                <a:gd name="connsiteY3189" fmla="*/ 336007 h 377583"/>
                <a:gd name="connsiteX3190" fmla="*/ 1175766 w 2450468"/>
                <a:gd name="connsiteY3190" fmla="*/ 331530 h 377583"/>
                <a:gd name="connsiteX3191" fmla="*/ 1168051 w 2450468"/>
                <a:gd name="connsiteY3191" fmla="*/ 338102 h 377583"/>
                <a:gd name="connsiteX3192" fmla="*/ 1167496 w 2450468"/>
                <a:gd name="connsiteY3192" fmla="*/ 338880 h 377583"/>
                <a:gd name="connsiteX3193" fmla="*/ 1173766 w 2450468"/>
                <a:gd name="connsiteY3193" fmla="*/ 337626 h 377583"/>
                <a:gd name="connsiteX3194" fmla="*/ 1175290 w 2450468"/>
                <a:gd name="connsiteY3194" fmla="*/ 339626 h 377583"/>
                <a:gd name="connsiteX3195" fmla="*/ 1176814 w 2450468"/>
                <a:gd name="connsiteY3195" fmla="*/ 341627 h 377583"/>
                <a:gd name="connsiteX3196" fmla="*/ 1181291 w 2450468"/>
                <a:gd name="connsiteY3196" fmla="*/ 344103 h 377583"/>
                <a:gd name="connsiteX3197" fmla="*/ 1181862 w 2450468"/>
                <a:gd name="connsiteY3197" fmla="*/ 344865 h 377583"/>
                <a:gd name="connsiteX3198" fmla="*/ 1183196 w 2450468"/>
                <a:gd name="connsiteY3198" fmla="*/ 346484 h 377583"/>
                <a:gd name="connsiteX3199" fmla="*/ 1178814 w 2450468"/>
                <a:gd name="connsiteY3199" fmla="*/ 350294 h 377583"/>
                <a:gd name="connsiteX3200" fmla="*/ 1176623 w 2450468"/>
                <a:gd name="connsiteY3200" fmla="*/ 350104 h 377583"/>
                <a:gd name="connsiteX3201" fmla="*/ 1172718 w 2450468"/>
                <a:gd name="connsiteY3201" fmla="*/ 348008 h 377583"/>
                <a:gd name="connsiteX3202" fmla="*/ 1170337 w 2450468"/>
                <a:gd name="connsiteY3202" fmla="*/ 345246 h 377583"/>
                <a:gd name="connsiteX3203" fmla="*/ 1167241 w 2450468"/>
                <a:gd name="connsiteY3203" fmla="*/ 339236 h 377583"/>
                <a:gd name="connsiteX3204" fmla="*/ 1165193 w 2450468"/>
                <a:gd name="connsiteY3204" fmla="*/ 342103 h 377583"/>
                <a:gd name="connsiteX3205" fmla="*/ 1159764 w 2450468"/>
                <a:gd name="connsiteY3205" fmla="*/ 344675 h 377583"/>
                <a:gd name="connsiteX3206" fmla="*/ 1156525 w 2450468"/>
                <a:gd name="connsiteY3206" fmla="*/ 337436 h 377583"/>
                <a:gd name="connsiteX3207" fmla="*/ 1145191 w 2450468"/>
                <a:gd name="connsiteY3207" fmla="*/ 342389 h 377583"/>
                <a:gd name="connsiteX3208" fmla="*/ 1137571 w 2450468"/>
                <a:gd name="connsiteY3208" fmla="*/ 342484 h 377583"/>
                <a:gd name="connsiteX3209" fmla="*/ 1134713 w 2450468"/>
                <a:gd name="connsiteY3209" fmla="*/ 350390 h 377583"/>
                <a:gd name="connsiteX3210" fmla="*/ 1127760 w 2450468"/>
                <a:gd name="connsiteY3210" fmla="*/ 348770 h 377583"/>
                <a:gd name="connsiteX3211" fmla="*/ 1113758 w 2450468"/>
                <a:gd name="connsiteY3211" fmla="*/ 345818 h 377583"/>
                <a:gd name="connsiteX3212" fmla="*/ 1112139 w 2450468"/>
                <a:gd name="connsiteY3212" fmla="*/ 347913 h 377583"/>
                <a:gd name="connsiteX3213" fmla="*/ 1108900 w 2450468"/>
                <a:gd name="connsiteY3213" fmla="*/ 349818 h 377583"/>
                <a:gd name="connsiteX3214" fmla="*/ 1108996 w 2450468"/>
                <a:gd name="connsiteY3214" fmla="*/ 347246 h 377583"/>
                <a:gd name="connsiteX3215" fmla="*/ 1105757 w 2450468"/>
                <a:gd name="connsiteY3215" fmla="*/ 335150 h 377583"/>
                <a:gd name="connsiteX3216" fmla="*/ 1106043 w 2450468"/>
                <a:gd name="connsiteY3216" fmla="*/ 332959 h 377583"/>
                <a:gd name="connsiteX3217" fmla="*/ 1106996 w 2450468"/>
                <a:gd name="connsiteY3217" fmla="*/ 331244 h 377583"/>
                <a:gd name="connsiteX3218" fmla="*/ 1102519 w 2450468"/>
                <a:gd name="connsiteY3218" fmla="*/ 327053 h 377583"/>
                <a:gd name="connsiteX3219" fmla="*/ 1100900 w 2450468"/>
                <a:gd name="connsiteY3219" fmla="*/ 322577 h 377583"/>
                <a:gd name="connsiteX3220" fmla="*/ 1098614 w 2450468"/>
                <a:gd name="connsiteY3220" fmla="*/ 321529 h 377583"/>
                <a:gd name="connsiteX3221" fmla="*/ 1098328 w 2450468"/>
                <a:gd name="connsiteY3221" fmla="*/ 316766 h 377583"/>
                <a:gd name="connsiteX3222" fmla="*/ 1100138 w 2450468"/>
                <a:gd name="connsiteY3222" fmla="*/ 316957 h 377583"/>
                <a:gd name="connsiteX3223" fmla="*/ 1112996 w 2450468"/>
                <a:gd name="connsiteY3223" fmla="*/ 320291 h 377583"/>
                <a:gd name="connsiteX3224" fmla="*/ 1118045 w 2450468"/>
                <a:gd name="connsiteY3224" fmla="*/ 322577 h 377583"/>
                <a:gd name="connsiteX3225" fmla="*/ 1122331 w 2450468"/>
                <a:gd name="connsiteY3225" fmla="*/ 323434 h 377583"/>
                <a:gd name="connsiteX3226" fmla="*/ 1122331 w 2450468"/>
                <a:gd name="connsiteY3226" fmla="*/ 317528 h 377583"/>
                <a:gd name="connsiteX3227" fmla="*/ 1127665 w 2450468"/>
                <a:gd name="connsiteY3227" fmla="*/ 318195 h 377583"/>
                <a:gd name="connsiteX3228" fmla="*/ 1129665 w 2450468"/>
                <a:gd name="connsiteY3228" fmla="*/ 319243 h 377583"/>
                <a:gd name="connsiteX3229" fmla="*/ 1132332 w 2450468"/>
                <a:gd name="connsiteY3229" fmla="*/ 320672 h 377583"/>
                <a:gd name="connsiteX3230" fmla="*/ 1139762 w 2450468"/>
                <a:gd name="connsiteY3230" fmla="*/ 319433 h 377583"/>
                <a:gd name="connsiteX3231" fmla="*/ 1141762 w 2450468"/>
                <a:gd name="connsiteY3231" fmla="*/ 318767 h 377583"/>
                <a:gd name="connsiteX3232" fmla="*/ 1145667 w 2450468"/>
                <a:gd name="connsiteY3232" fmla="*/ 314861 h 377583"/>
                <a:gd name="connsiteX3233" fmla="*/ 1144429 w 2450468"/>
                <a:gd name="connsiteY3233" fmla="*/ 309908 h 377583"/>
                <a:gd name="connsiteX3234" fmla="*/ 1146429 w 2450468"/>
                <a:gd name="connsiteY3234" fmla="*/ 301050 h 377583"/>
                <a:gd name="connsiteX3235" fmla="*/ 1145572 w 2450468"/>
                <a:gd name="connsiteY3235" fmla="*/ 301717 h 377583"/>
                <a:gd name="connsiteX3236" fmla="*/ 1136333 w 2450468"/>
                <a:gd name="connsiteY3236" fmla="*/ 301050 h 377583"/>
                <a:gd name="connsiteX3237" fmla="*/ 1134332 w 2450468"/>
                <a:gd name="connsiteY3237" fmla="*/ 297716 h 377583"/>
                <a:gd name="connsiteX3238" fmla="*/ 1129760 w 2450468"/>
                <a:gd name="connsiteY3238" fmla="*/ 298193 h 377583"/>
                <a:gd name="connsiteX3239" fmla="*/ 1125665 w 2450468"/>
                <a:gd name="connsiteY3239" fmla="*/ 298288 h 377583"/>
                <a:gd name="connsiteX3240" fmla="*/ 1122712 w 2450468"/>
                <a:gd name="connsiteY3240" fmla="*/ 302479 h 377583"/>
                <a:gd name="connsiteX3241" fmla="*/ 1127950 w 2450468"/>
                <a:gd name="connsiteY3241" fmla="*/ 310861 h 377583"/>
                <a:gd name="connsiteX3242" fmla="*/ 1130332 w 2450468"/>
                <a:gd name="connsiteY3242" fmla="*/ 305432 h 377583"/>
                <a:gd name="connsiteX3243" fmla="*/ 1134904 w 2450468"/>
                <a:gd name="connsiteY3243" fmla="*/ 304479 h 377583"/>
                <a:gd name="connsiteX3244" fmla="*/ 1134904 w 2450468"/>
                <a:gd name="connsiteY3244" fmla="*/ 309813 h 377583"/>
                <a:gd name="connsiteX3245" fmla="*/ 1142333 w 2450468"/>
                <a:gd name="connsiteY3245" fmla="*/ 311337 h 377583"/>
                <a:gd name="connsiteX3246" fmla="*/ 1133951 w 2450468"/>
                <a:gd name="connsiteY3246" fmla="*/ 316576 h 377583"/>
                <a:gd name="connsiteX3247" fmla="*/ 1118616 w 2450468"/>
                <a:gd name="connsiteY3247" fmla="*/ 315719 h 377583"/>
                <a:gd name="connsiteX3248" fmla="*/ 1112139 w 2450468"/>
                <a:gd name="connsiteY3248" fmla="*/ 308956 h 377583"/>
                <a:gd name="connsiteX3249" fmla="*/ 1113473 w 2450468"/>
                <a:gd name="connsiteY3249" fmla="*/ 308003 h 377583"/>
                <a:gd name="connsiteX3250" fmla="*/ 1112711 w 2450468"/>
                <a:gd name="connsiteY3250" fmla="*/ 303050 h 377583"/>
                <a:gd name="connsiteX3251" fmla="*/ 1106900 w 2450468"/>
                <a:gd name="connsiteY3251" fmla="*/ 295621 h 377583"/>
                <a:gd name="connsiteX3252" fmla="*/ 1106900 w 2450468"/>
                <a:gd name="connsiteY3252" fmla="*/ 292954 h 377583"/>
                <a:gd name="connsiteX3253" fmla="*/ 1103757 w 2450468"/>
                <a:gd name="connsiteY3253" fmla="*/ 285905 h 377583"/>
                <a:gd name="connsiteX3254" fmla="*/ 1104805 w 2450468"/>
                <a:gd name="connsiteY3254" fmla="*/ 285810 h 377583"/>
                <a:gd name="connsiteX3255" fmla="*/ 1109091 w 2450468"/>
                <a:gd name="connsiteY3255" fmla="*/ 285334 h 377583"/>
                <a:gd name="connsiteX3256" fmla="*/ 1109853 w 2450468"/>
                <a:gd name="connsiteY3256" fmla="*/ 276666 h 377583"/>
                <a:gd name="connsiteX3257" fmla="*/ 1109948 w 2450468"/>
                <a:gd name="connsiteY3257" fmla="*/ 274571 h 377583"/>
                <a:gd name="connsiteX3258" fmla="*/ 1111568 w 2450468"/>
                <a:gd name="connsiteY3258" fmla="*/ 272285 h 377583"/>
                <a:gd name="connsiteX3259" fmla="*/ 1114806 w 2450468"/>
                <a:gd name="connsiteY3259" fmla="*/ 273142 h 377583"/>
                <a:gd name="connsiteX3260" fmla="*/ 1119950 w 2450468"/>
                <a:gd name="connsiteY3260" fmla="*/ 279714 h 377583"/>
                <a:gd name="connsiteX3261" fmla="*/ 1120807 w 2450468"/>
                <a:gd name="connsiteY3261" fmla="*/ 281810 h 377583"/>
                <a:gd name="connsiteX3262" fmla="*/ 1122426 w 2450468"/>
                <a:gd name="connsiteY3262" fmla="*/ 283524 h 377583"/>
                <a:gd name="connsiteX3263" fmla="*/ 1126427 w 2450468"/>
                <a:gd name="connsiteY3263" fmla="*/ 279333 h 377583"/>
                <a:gd name="connsiteX3264" fmla="*/ 1128427 w 2450468"/>
                <a:gd name="connsiteY3264" fmla="*/ 279905 h 377583"/>
                <a:gd name="connsiteX3265" fmla="*/ 1130713 w 2450468"/>
                <a:gd name="connsiteY3265" fmla="*/ 280571 h 377583"/>
                <a:gd name="connsiteX3266" fmla="*/ 1133570 w 2450468"/>
                <a:gd name="connsiteY3266" fmla="*/ 282857 h 377583"/>
                <a:gd name="connsiteX3267" fmla="*/ 1127474 w 2450468"/>
                <a:gd name="connsiteY3267" fmla="*/ 285143 h 377583"/>
                <a:gd name="connsiteX3268" fmla="*/ 1128713 w 2450468"/>
                <a:gd name="connsiteY3268" fmla="*/ 290763 h 377583"/>
                <a:gd name="connsiteX3269" fmla="*/ 1129951 w 2450468"/>
                <a:gd name="connsiteY3269" fmla="*/ 291716 h 377583"/>
                <a:gd name="connsiteX3270" fmla="*/ 1136333 w 2450468"/>
                <a:gd name="connsiteY3270" fmla="*/ 291525 h 377583"/>
                <a:gd name="connsiteX3271" fmla="*/ 1138904 w 2450468"/>
                <a:gd name="connsiteY3271" fmla="*/ 289715 h 377583"/>
                <a:gd name="connsiteX3272" fmla="*/ 1145667 w 2450468"/>
                <a:gd name="connsiteY3272" fmla="*/ 289239 h 377583"/>
                <a:gd name="connsiteX3273" fmla="*/ 1153954 w 2450468"/>
                <a:gd name="connsiteY3273" fmla="*/ 294097 h 377583"/>
                <a:gd name="connsiteX3274" fmla="*/ 1168527 w 2450468"/>
                <a:gd name="connsiteY3274" fmla="*/ 297335 h 377583"/>
                <a:gd name="connsiteX3275" fmla="*/ 1169289 w 2450468"/>
                <a:gd name="connsiteY3275" fmla="*/ 296764 h 377583"/>
                <a:gd name="connsiteX3276" fmla="*/ 1170242 w 2450468"/>
                <a:gd name="connsiteY3276" fmla="*/ 296002 h 377583"/>
                <a:gd name="connsiteX3277" fmla="*/ 1174528 w 2450468"/>
                <a:gd name="connsiteY3277" fmla="*/ 297240 h 377583"/>
                <a:gd name="connsiteX3278" fmla="*/ 1174242 w 2450468"/>
                <a:gd name="connsiteY3278" fmla="*/ 297907 h 377583"/>
                <a:gd name="connsiteX3279" fmla="*/ 1170908 w 2450468"/>
                <a:gd name="connsiteY3279" fmla="*/ 302955 h 377583"/>
                <a:gd name="connsiteX3280" fmla="*/ 1168337 w 2450468"/>
                <a:gd name="connsiteY3280" fmla="*/ 305051 h 377583"/>
                <a:gd name="connsiteX3281" fmla="*/ 1169480 w 2450468"/>
                <a:gd name="connsiteY3281" fmla="*/ 312290 h 377583"/>
                <a:gd name="connsiteX3282" fmla="*/ 1161193 w 2450468"/>
                <a:gd name="connsiteY3282" fmla="*/ 308670 h 377583"/>
                <a:gd name="connsiteX3283" fmla="*/ 1159097 w 2450468"/>
                <a:gd name="connsiteY3283" fmla="*/ 306575 h 377583"/>
                <a:gd name="connsiteX3284" fmla="*/ 1157002 w 2450468"/>
                <a:gd name="connsiteY3284" fmla="*/ 303527 h 377583"/>
                <a:gd name="connsiteX3285" fmla="*/ 1153573 w 2450468"/>
                <a:gd name="connsiteY3285" fmla="*/ 306575 h 377583"/>
                <a:gd name="connsiteX3286" fmla="*/ 1152620 w 2450468"/>
                <a:gd name="connsiteY3286" fmla="*/ 309051 h 377583"/>
                <a:gd name="connsiteX3287" fmla="*/ 1149477 w 2450468"/>
                <a:gd name="connsiteY3287" fmla="*/ 313814 h 377583"/>
                <a:gd name="connsiteX3288" fmla="*/ 1152239 w 2450468"/>
                <a:gd name="connsiteY3288" fmla="*/ 312861 h 377583"/>
                <a:gd name="connsiteX3289" fmla="*/ 1159859 w 2450468"/>
                <a:gd name="connsiteY3289" fmla="*/ 313814 h 377583"/>
                <a:gd name="connsiteX3290" fmla="*/ 1162145 w 2450468"/>
                <a:gd name="connsiteY3290" fmla="*/ 313623 h 377583"/>
                <a:gd name="connsiteX3291" fmla="*/ 1170242 w 2450468"/>
                <a:gd name="connsiteY3291" fmla="*/ 313052 h 377583"/>
                <a:gd name="connsiteX3292" fmla="*/ 1174433 w 2450468"/>
                <a:gd name="connsiteY3292" fmla="*/ 321243 h 377583"/>
                <a:gd name="connsiteX3293" fmla="*/ 1174718 w 2450468"/>
                <a:gd name="connsiteY3293" fmla="*/ 310670 h 377583"/>
                <a:gd name="connsiteX3294" fmla="*/ 1179481 w 2450468"/>
                <a:gd name="connsiteY3294" fmla="*/ 306765 h 377583"/>
                <a:gd name="connsiteX3295" fmla="*/ 1180814 w 2450468"/>
                <a:gd name="connsiteY3295" fmla="*/ 313147 h 377583"/>
                <a:gd name="connsiteX3296" fmla="*/ 1187006 w 2450468"/>
                <a:gd name="connsiteY3296" fmla="*/ 305908 h 377583"/>
                <a:gd name="connsiteX3297" fmla="*/ 1192721 w 2450468"/>
                <a:gd name="connsiteY3297" fmla="*/ 302765 h 377583"/>
                <a:gd name="connsiteX3298" fmla="*/ 1193292 w 2450468"/>
                <a:gd name="connsiteY3298" fmla="*/ 302765 h 377583"/>
                <a:gd name="connsiteX3299" fmla="*/ 1195102 w 2450468"/>
                <a:gd name="connsiteY3299" fmla="*/ 301431 h 377583"/>
                <a:gd name="connsiteX3300" fmla="*/ 1194340 w 2450468"/>
                <a:gd name="connsiteY3300" fmla="*/ 299621 h 377583"/>
                <a:gd name="connsiteX3301" fmla="*/ 1195292 w 2450468"/>
                <a:gd name="connsiteY3301" fmla="*/ 296383 h 377583"/>
                <a:gd name="connsiteX3302" fmla="*/ 1196340 w 2450468"/>
                <a:gd name="connsiteY3302" fmla="*/ 296859 h 377583"/>
                <a:gd name="connsiteX3303" fmla="*/ 1201484 w 2450468"/>
                <a:gd name="connsiteY3303" fmla="*/ 298955 h 377583"/>
                <a:gd name="connsiteX3304" fmla="*/ 1200817 w 2450468"/>
                <a:gd name="connsiteY3304" fmla="*/ 294002 h 377583"/>
                <a:gd name="connsiteX3305" fmla="*/ 1199674 w 2450468"/>
                <a:gd name="connsiteY3305" fmla="*/ 292001 h 377583"/>
                <a:gd name="connsiteX3306" fmla="*/ 1197769 w 2450468"/>
                <a:gd name="connsiteY3306" fmla="*/ 286667 h 377583"/>
                <a:gd name="connsiteX3307" fmla="*/ 1200626 w 2450468"/>
                <a:gd name="connsiteY3307" fmla="*/ 280857 h 377583"/>
                <a:gd name="connsiteX3308" fmla="*/ 1191863 w 2450468"/>
                <a:gd name="connsiteY3308" fmla="*/ 280095 h 377583"/>
                <a:gd name="connsiteX3309" fmla="*/ 1187672 w 2450468"/>
                <a:gd name="connsiteY3309" fmla="*/ 276190 h 377583"/>
                <a:gd name="connsiteX3310" fmla="*/ 1186148 w 2450468"/>
                <a:gd name="connsiteY3310" fmla="*/ 274094 h 377583"/>
                <a:gd name="connsiteX3311" fmla="*/ 1189768 w 2450468"/>
                <a:gd name="connsiteY3311" fmla="*/ 272761 h 377583"/>
                <a:gd name="connsiteX3312" fmla="*/ 1192340 w 2450468"/>
                <a:gd name="connsiteY3312" fmla="*/ 272951 h 377583"/>
                <a:gd name="connsiteX3313" fmla="*/ 1197197 w 2450468"/>
                <a:gd name="connsiteY3313" fmla="*/ 272570 h 377583"/>
                <a:gd name="connsiteX3314" fmla="*/ 1195757 w 2450468"/>
                <a:gd name="connsiteY3314" fmla="*/ 269046 h 377583"/>
                <a:gd name="connsiteX3315" fmla="*/ 1195682 w 2450468"/>
                <a:gd name="connsiteY3315" fmla="*/ 268902 h 377583"/>
                <a:gd name="connsiteX3316" fmla="*/ 1200721 w 2450468"/>
                <a:gd name="connsiteY3316" fmla="*/ 271332 h 377583"/>
                <a:gd name="connsiteX3317" fmla="*/ 1205103 w 2450468"/>
                <a:gd name="connsiteY3317" fmla="*/ 274475 h 377583"/>
                <a:gd name="connsiteX3318" fmla="*/ 1208342 w 2450468"/>
                <a:gd name="connsiteY3318" fmla="*/ 284381 h 377583"/>
                <a:gd name="connsiteX3319" fmla="*/ 1211961 w 2450468"/>
                <a:gd name="connsiteY3319" fmla="*/ 278666 h 377583"/>
                <a:gd name="connsiteX3320" fmla="*/ 1213295 w 2450468"/>
                <a:gd name="connsiteY3320" fmla="*/ 274952 h 377583"/>
                <a:gd name="connsiteX3321" fmla="*/ 1215676 w 2450468"/>
                <a:gd name="connsiteY3321" fmla="*/ 270570 h 377583"/>
                <a:gd name="connsiteX3322" fmla="*/ 1215962 w 2450468"/>
                <a:gd name="connsiteY3322" fmla="*/ 269808 h 377583"/>
                <a:gd name="connsiteX3323" fmla="*/ 1211771 w 2450468"/>
                <a:gd name="connsiteY3323" fmla="*/ 268570 h 377583"/>
                <a:gd name="connsiteX3324" fmla="*/ 1210723 w 2450468"/>
                <a:gd name="connsiteY3324" fmla="*/ 269332 h 377583"/>
                <a:gd name="connsiteX3325" fmla="*/ 1209961 w 2450468"/>
                <a:gd name="connsiteY3325" fmla="*/ 269903 h 377583"/>
                <a:gd name="connsiteX3326" fmla="*/ 1205960 w 2450468"/>
                <a:gd name="connsiteY3326" fmla="*/ 267713 h 377583"/>
                <a:gd name="connsiteX3327" fmla="*/ 1190435 w 2450468"/>
                <a:gd name="connsiteY3327" fmla="*/ 263426 h 377583"/>
                <a:gd name="connsiteX3328" fmla="*/ 1187863 w 2450468"/>
                <a:gd name="connsiteY3328" fmla="*/ 260283 h 377583"/>
                <a:gd name="connsiteX3329" fmla="*/ 1185196 w 2450468"/>
                <a:gd name="connsiteY3329" fmla="*/ 256949 h 377583"/>
                <a:gd name="connsiteX3330" fmla="*/ 1189768 w 2450468"/>
                <a:gd name="connsiteY3330" fmla="*/ 251234 h 377583"/>
                <a:gd name="connsiteX3331" fmla="*/ 1182815 w 2450468"/>
                <a:gd name="connsiteY3331" fmla="*/ 254473 h 377583"/>
                <a:gd name="connsiteX3332" fmla="*/ 1182434 w 2450468"/>
                <a:gd name="connsiteY3332" fmla="*/ 254282 h 377583"/>
                <a:gd name="connsiteX3333" fmla="*/ 1175385 w 2450468"/>
                <a:gd name="connsiteY3333" fmla="*/ 251425 h 377583"/>
                <a:gd name="connsiteX3334" fmla="*/ 1178338 w 2450468"/>
                <a:gd name="connsiteY3334" fmla="*/ 258950 h 377583"/>
                <a:gd name="connsiteX3335" fmla="*/ 1179862 w 2450468"/>
                <a:gd name="connsiteY3335" fmla="*/ 263045 h 377583"/>
                <a:gd name="connsiteX3336" fmla="*/ 1180719 w 2450468"/>
                <a:gd name="connsiteY3336" fmla="*/ 265141 h 377583"/>
                <a:gd name="connsiteX3337" fmla="*/ 1178624 w 2450468"/>
                <a:gd name="connsiteY3337" fmla="*/ 268379 h 377583"/>
                <a:gd name="connsiteX3338" fmla="*/ 1169575 w 2450468"/>
                <a:gd name="connsiteY3338" fmla="*/ 272856 h 377583"/>
                <a:gd name="connsiteX3339" fmla="*/ 1175004 w 2450468"/>
                <a:gd name="connsiteY3339" fmla="*/ 284381 h 377583"/>
                <a:gd name="connsiteX3340" fmla="*/ 1178433 w 2450468"/>
                <a:gd name="connsiteY3340" fmla="*/ 286382 h 377583"/>
                <a:gd name="connsiteX3341" fmla="*/ 1177766 w 2450468"/>
                <a:gd name="connsiteY3341" fmla="*/ 286477 h 377583"/>
                <a:gd name="connsiteX3342" fmla="*/ 1173956 w 2450468"/>
                <a:gd name="connsiteY3342" fmla="*/ 286477 h 377583"/>
                <a:gd name="connsiteX3343" fmla="*/ 1170337 w 2450468"/>
                <a:gd name="connsiteY3343" fmla="*/ 286096 h 377583"/>
                <a:gd name="connsiteX3344" fmla="*/ 1161288 w 2450468"/>
                <a:gd name="connsiteY3344" fmla="*/ 286858 h 377583"/>
                <a:gd name="connsiteX3345" fmla="*/ 1154240 w 2450468"/>
                <a:gd name="connsiteY3345" fmla="*/ 288382 h 377583"/>
                <a:gd name="connsiteX3346" fmla="*/ 1153478 w 2450468"/>
                <a:gd name="connsiteY3346" fmla="*/ 287048 h 377583"/>
                <a:gd name="connsiteX3347" fmla="*/ 1152525 w 2450468"/>
                <a:gd name="connsiteY3347" fmla="*/ 285620 h 377583"/>
                <a:gd name="connsiteX3348" fmla="*/ 1147382 w 2450468"/>
                <a:gd name="connsiteY3348" fmla="*/ 282286 h 377583"/>
                <a:gd name="connsiteX3349" fmla="*/ 1143095 w 2450468"/>
                <a:gd name="connsiteY3349" fmla="*/ 277619 h 377583"/>
                <a:gd name="connsiteX3350" fmla="*/ 1147477 w 2450468"/>
                <a:gd name="connsiteY3350" fmla="*/ 278095 h 377583"/>
                <a:gd name="connsiteX3351" fmla="*/ 1154716 w 2450468"/>
                <a:gd name="connsiteY3351" fmla="*/ 274571 h 377583"/>
                <a:gd name="connsiteX3352" fmla="*/ 1155859 w 2450468"/>
                <a:gd name="connsiteY3352" fmla="*/ 274094 h 377583"/>
                <a:gd name="connsiteX3353" fmla="*/ 1159097 w 2450468"/>
                <a:gd name="connsiteY3353" fmla="*/ 276857 h 377583"/>
                <a:gd name="connsiteX3354" fmla="*/ 1158526 w 2450468"/>
                <a:gd name="connsiteY3354" fmla="*/ 277523 h 377583"/>
                <a:gd name="connsiteX3355" fmla="*/ 1154240 w 2450468"/>
                <a:gd name="connsiteY3355" fmla="*/ 281333 h 377583"/>
                <a:gd name="connsiteX3356" fmla="*/ 1155287 w 2450468"/>
                <a:gd name="connsiteY3356" fmla="*/ 283905 h 377583"/>
                <a:gd name="connsiteX3357" fmla="*/ 1156049 w 2450468"/>
                <a:gd name="connsiteY3357" fmla="*/ 284286 h 377583"/>
                <a:gd name="connsiteX3358" fmla="*/ 1162812 w 2450468"/>
                <a:gd name="connsiteY3358" fmla="*/ 279714 h 377583"/>
                <a:gd name="connsiteX3359" fmla="*/ 1164527 w 2450468"/>
                <a:gd name="connsiteY3359" fmla="*/ 268570 h 377583"/>
                <a:gd name="connsiteX3360" fmla="*/ 1166813 w 2450468"/>
                <a:gd name="connsiteY3360" fmla="*/ 265427 h 377583"/>
                <a:gd name="connsiteX3361" fmla="*/ 1170242 w 2450468"/>
                <a:gd name="connsiteY3361" fmla="*/ 262379 h 377583"/>
                <a:gd name="connsiteX3362" fmla="*/ 1170718 w 2450468"/>
                <a:gd name="connsiteY3362" fmla="*/ 261521 h 377583"/>
                <a:gd name="connsiteX3363" fmla="*/ 1170051 w 2450468"/>
                <a:gd name="connsiteY3363" fmla="*/ 259140 h 377583"/>
                <a:gd name="connsiteX3364" fmla="*/ 1163574 w 2450468"/>
                <a:gd name="connsiteY3364" fmla="*/ 261236 h 377583"/>
                <a:gd name="connsiteX3365" fmla="*/ 1162145 w 2450468"/>
                <a:gd name="connsiteY3365" fmla="*/ 262474 h 377583"/>
                <a:gd name="connsiteX3366" fmla="*/ 1154240 w 2450468"/>
                <a:gd name="connsiteY3366" fmla="*/ 259521 h 377583"/>
                <a:gd name="connsiteX3367" fmla="*/ 1147477 w 2450468"/>
                <a:gd name="connsiteY3367" fmla="*/ 260664 h 377583"/>
                <a:gd name="connsiteX3368" fmla="*/ 1147382 w 2450468"/>
                <a:gd name="connsiteY3368" fmla="*/ 260664 h 377583"/>
                <a:gd name="connsiteX3369" fmla="*/ 1144524 w 2450468"/>
                <a:gd name="connsiteY3369" fmla="*/ 256854 h 377583"/>
                <a:gd name="connsiteX3370" fmla="*/ 1147096 w 2450468"/>
                <a:gd name="connsiteY3370" fmla="*/ 249806 h 377583"/>
                <a:gd name="connsiteX3371" fmla="*/ 1150525 w 2450468"/>
                <a:gd name="connsiteY3371" fmla="*/ 252758 h 377583"/>
                <a:gd name="connsiteX3372" fmla="*/ 1154335 w 2450468"/>
                <a:gd name="connsiteY3372" fmla="*/ 256664 h 377583"/>
                <a:gd name="connsiteX3373" fmla="*/ 1155287 w 2450468"/>
                <a:gd name="connsiteY3373" fmla="*/ 257521 h 377583"/>
                <a:gd name="connsiteX3374" fmla="*/ 1159383 w 2450468"/>
                <a:gd name="connsiteY3374" fmla="*/ 256949 h 377583"/>
                <a:gd name="connsiteX3375" fmla="*/ 1159383 w 2450468"/>
                <a:gd name="connsiteY3375" fmla="*/ 255902 h 377583"/>
                <a:gd name="connsiteX3376" fmla="*/ 1164812 w 2450468"/>
                <a:gd name="connsiteY3376" fmla="*/ 253901 h 377583"/>
                <a:gd name="connsiteX3377" fmla="*/ 1168718 w 2450468"/>
                <a:gd name="connsiteY3377" fmla="*/ 256187 h 377583"/>
                <a:gd name="connsiteX3378" fmla="*/ 1158145 w 2450468"/>
                <a:gd name="connsiteY3378" fmla="*/ 247234 h 377583"/>
                <a:gd name="connsiteX3379" fmla="*/ 1134428 w 2450468"/>
                <a:gd name="connsiteY3379" fmla="*/ 245805 h 377583"/>
                <a:gd name="connsiteX3380" fmla="*/ 1135952 w 2450468"/>
                <a:gd name="connsiteY3380" fmla="*/ 248377 h 377583"/>
                <a:gd name="connsiteX3381" fmla="*/ 1127760 w 2450468"/>
                <a:gd name="connsiteY3381" fmla="*/ 254187 h 377583"/>
                <a:gd name="connsiteX3382" fmla="*/ 1131284 w 2450468"/>
                <a:gd name="connsiteY3382" fmla="*/ 254854 h 377583"/>
                <a:gd name="connsiteX3383" fmla="*/ 1136428 w 2450468"/>
                <a:gd name="connsiteY3383" fmla="*/ 257711 h 377583"/>
                <a:gd name="connsiteX3384" fmla="*/ 1130713 w 2450468"/>
                <a:gd name="connsiteY3384" fmla="*/ 263331 h 377583"/>
                <a:gd name="connsiteX3385" fmla="*/ 1128617 w 2450468"/>
                <a:gd name="connsiteY3385" fmla="*/ 263522 h 377583"/>
                <a:gd name="connsiteX3386" fmla="*/ 1124807 w 2450468"/>
                <a:gd name="connsiteY3386" fmla="*/ 261426 h 377583"/>
                <a:gd name="connsiteX3387" fmla="*/ 1125284 w 2450468"/>
                <a:gd name="connsiteY3387" fmla="*/ 257616 h 377583"/>
                <a:gd name="connsiteX3388" fmla="*/ 1115759 w 2450468"/>
                <a:gd name="connsiteY3388" fmla="*/ 260283 h 377583"/>
                <a:gd name="connsiteX3389" fmla="*/ 1108615 w 2450468"/>
                <a:gd name="connsiteY3389" fmla="*/ 260093 h 377583"/>
                <a:gd name="connsiteX3390" fmla="*/ 1104805 w 2450468"/>
                <a:gd name="connsiteY3390" fmla="*/ 257426 h 377583"/>
                <a:gd name="connsiteX3391" fmla="*/ 1105376 w 2450468"/>
                <a:gd name="connsiteY3391" fmla="*/ 255711 h 377583"/>
                <a:gd name="connsiteX3392" fmla="*/ 1106519 w 2450468"/>
                <a:gd name="connsiteY3392" fmla="*/ 252092 h 377583"/>
                <a:gd name="connsiteX3393" fmla="*/ 1112901 w 2450468"/>
                <a:gd name="connsiteY3393" fmla="*/ 253235 h 377583"/>
                <a:gd name="connsiteX3394" fmla="*/ 1107091 w 2450468"/>
                <a:gd name="connsiteY3394" fmla="*/ 248948 h 377583"/>
                <a:gd name="connsiteX3395" fmla="*/ 1098328 w 2450468"/>
                <a:gd name="connsiteY3395" fmla="*/ 257997 h 377583"/>
                <a:gd name="connsiteX3396" fmla="*/ 1093375 w 2450468"/>
                <a:gd name="connsiteY3396" fmla="*/ 256949 h 377583"/>
                <a:gd name="connsiteX3397" fmla="*/ 1091660 w 2450468"/>
                <a:gd name="connsiteY3397" fmla="*/ 263903 h 377583"/>
                <a:gd name="connsiteX3398" fmla="*/ 1088231 w 2450468"/>
                <a:gd name="connsiteY3398" fmla="*/ 268951 h 377583"/>
                <a:gd name="connsiteX3399" fmla="*/ 1085945 w 2450468"/>
                <a:gd name="connsiteY3399" fmla="*/ 263236 h 377583"/>
                <a:gd name="connsiteX3400" fmla="*/ 1082802 w 2450468"/>
                <a:gd name="connsiteY3400" fmla="*/ 263522 h 377583"/>
                <a:gd name="connsiteX3401" fmla="*/ 1074515 w 2450468"/>
                <a:gd name="connsiteY3401" fmla="*/ 263617 h 377583"/>
                <a:gd name="connsiteX3402" fmla="*/ 1069372 w 2450468"/>
                <a:gd name="connsiteY3402" fmla="*/ 262283 h 377583"/>
                <a:gd name="connsiteX3403" fmla="*/ 1067753 w 2450468"/>
                <a:gd name="connsiteY3403" fmla="*/ 258854 h 377583"/>
                <a:gd name="connsiteX3404" fmla="*/ 1061657 w 2450468"/>
                <a:gd name="connsiteY3404" fmla="*/ 261045 h 377583"/>
                <a:gd name="connsiteX3405" fmla="*/ 1052132 w 2450468"/>
                <a:gd name="connsiteY3405" fmla="*/ 255521 h 377583"/>
                <a:gd name="connsiteX3406" fmla="*/ 1056227 w 2450468"/>
                <a:gd name="connsiteY3406" fmla="*/ 260759 h 377583"/>
                <a:gd name="connsiteX3407" fmla="*/ 1057085 w 2450468"/>
                <a:gd name="connsiteY3407" fmla="*/ 261902 h 377583"/>
                <a:gd name="connsiteX3408" fmla="*/ 1049941 w 2450468"/>
                <a:gd name="connsiteY3408" fmla="*/ 263998 h 377583"/>
                <a:gd name="connsiteX3409" fmla="*/ 1048703 w 2450468"/>
                <a:gd name="connsiteY3409" fmla="*/ 262283 h 377583"/>
                <a:gd name="connsiteX3410" fmla="*/ 1042035 w 2450468"/>
                <a:gd name="connsiteY3410" fmla="*/ 253330 h 377583"/>
                <a:gd name="connsiteX3411" fmla="*/ 1037844 w 2450468"/>
                <a:gd name="connsiteY3411" fmla="*/ 249425 h 377583"/>
                <a:gd name="connsiteX3412" fmla="*/ 1022318 w 2450468"/>
                <a:gd name="connsiteY3412" fmla="*/ 248377 h 377583"/>
                <a:gd name="connsiteX3413" fmla="*/ 1013365 w 2450468"/>
                <a:gd name="connsiteY3413" fmla="*/ 253520 h 377583"/>
                <a:gd name="connsiteX3414" fmla="*/ 1010698 w 2450468"/>
                <a:gd name="connsiteY3414" fmla="*/ 254473 h 377583"/>
                <a:gd name="connsiteX3415" fmla="*/ 1005173 w 2450468"/>
                <a:gd name="connsiteY3415" fmla="*/ 255330 h 377583"/>
                <a:gd name="connsiteX3416" fmla="*/ 1003840 w 2450468"/>
                <a:gd name="connsiteY3416" fmla="*/ 254092 h 377583"/>
                <a:gd name="connsiteX3417" fmla="*/ 1000887 w 2450468"/>
                <a:gd name="connsiteY3417" fmla="*/ 251806 h 377583"/>
                <a:gd name="connsiteX3418" fmla="*/ 996315 w 2450468"/>
                <a:gd name="connsiteY3418" fmla="*/ 253616 h 377583"/>
                <a:gd name="connsiteX3419" fmla="*/ 999268 w 2450468"/>
                <a:gd name="connsiteY3419" fmla="*/ 255806 h 377583"/>
                <a:gd name="connsiteX3420" fmla="*/ 999935 w 2450468"/>
                <a:gd name="connsiteY3420" fmla="*/ 256187 h 377583"/>
                <a:gd name="connsiteX3421" fmla="*/ 994886 w 2450468"/>
                <a:gd name="connsiteY3421" fmla="*/ 257902 h 377583"/>
                <a:gd name="connsiteX3422" fmla="*/ 991743 w 2450468"/>
                <a:gd name="connsiteY3422" fmla="*/ 258378 h 377583"/>
                <a:gd name="connsiteX3423" fmla="*/ 988600 w 2450468"/>
                <a:gd name="connsiteY3423" fmla="*/ 258473 h 377583"/>
                <a:gd name="connsiteX3424" fmla="*/ 990981 w 2450468"/>
                <a:gd name="connsiteY3424" fmla="*/ 255902 h 377583"/>
                <a:gd name="connsiteX3425" fmla="*/ 992981 w 2450468"/>
                <a:gd name="connsiteY3425" fmla="*/ 252282 h 377583"/>
                <a:gd name="connsiteX3426" fmla="*/ 987647 w 2450468"/>
                <a:gd name="connsiteY3426" fmla="*/ 251139 h 377583"/>
                <a:gd name="connsiteX3427" fmla="*/ 986600 w 2450468"/>
                <a:gd name="connsiteY3427" fmla="*/ 251520 h 377583"/>
                <a:gd name="connsiteX3428" fmla="*/ 985457 w 2450468"/>
                <a:gd name="connsiteY3428" fmla="*/ 250853 h 377583"/>
                <a:gd name="connsiteX3429" fmla="*/ 984599 w 2450468"/>
                <a:gd name="connsiteY3429" fmla="*/ 247520 h 377583"/>
                <a:gd name="connsiteX3430" fmla="*/ 985361 w 2450468"/>
                <a:gd name="connsiteY3430" fmla="*/ 247424 h 377583"/>
                <a:gd name="connsiteX3431" fmla="*/ 993077 w 2450468"/>
                <a:gd name="connsiteY3431" fmla="*/ 247329 h 377583"/>
                <a:gd name="connsiteX3432" fmla="*/ 999268 w 2450468"/>
                <a:gd name="connsiteY3432" fmla="*/ 247234 h 377583"/>
                <a:gd name="connsiteX3433" fmla="*/ 1006316 w 2450468"/>
                <a:gd name="connsiteY3433" fmla="*/ 242852 h 377583"/>
                <a:gd name="connsiteX3434" fmla="*/ 1001649 w 2450468"/>
                <a:gd name="connsiteY3434" fmla="*/ 241805 h 377583"/>
                <a:gd name="connsiteX3435" fmla="*/ 998506 w 2450468"/>
                <a:gd name="connsiteY3435" fmla="*/ 243233 h 377583"/>
                <a:gd name="connsiteX3436" fmla="*/ 985361 w 2450468"/>
                <a:gd name="connsiteY3436" fmla="*/ 245234 h 377583"/>
                <a:gd name="connsiteX3437" fmla="*/ 981266 w 2450468"/>
                <a:gd name="connsiteY3437" fmla="*/ 245043 h 377583"/>
                <a:gd name="connsiteX3438" fmla="*/ 973360 w 2450468"/>
                <a:gd name="connsiteY3438" fmla="*/ 246662 h 377583"/>
                <a:gd name="connsiteX3439" fmla="*/ 970502 w 2450468"/>
                <a:gd name="connsiteY3439" fmla="*/ 247710 h 377583"/>
                <a:gd name="connsiteX3440" fmla="*/ 968121 w 2450468"/>
                <a:gd name="connsiteY3440" fmla="*/ 250377 h 377583"/>
                <a:gd name="connsiteX3441" fmla="*/ 964120 w 2450468"/>
                <a:gd name="connsiteY3441" fmla="*/ 246948 h 377583"/>
                <a:gd name="connsiteX3442" fmla="*/ 961454 w 2450468"/>
                <a:gd name="connsiteY3442" fmla="*/ 245234 h 377583"/>
                <a:gd name="connsiteX3443" fmla="*/ 960596 w 2450468"/>
                <a:gd name="connsiteY3443" fmla="*/ 245900 h 377583"/>
                <a:gd name="connsiteX3444" fmla="*/ 952691 w 2450468"/>
                <a:gd name="connsiteY3444" fmla="*/ 246567 h 377583"/>
                <a:gd name="connsiteX3445" fmla="*/ 946309 w 2450468"/>
                <a:gd name="connsiteY3445" fmla="*/ 246853 h 377583"/>
                <a:gd name="connsiteX3446" fmla="*/ 942118 w 2450468"/>
                <a:gd name="connsiteY3446" fmla="*/ 250568 h 377583"/>
                <a:gd name="connsiteX3447" fmla="*/ 929450 w 2450468"/>
                <a:gd name="connsiteY3447" fmla="*/ 239042 h 377583"/>
                <a:gd name="connsiteX3448" fmla="*/ 928307 w 2450468"/>
                <a:gd name="connsiteY3448" fmla="*/ 246567 h 377583"/>
                <a:gd name="connsiteX3449" fmla="*/ 921639 w 2450468"/>
                <a:gd name="connsiteY3449" fmla="*/ 246567 h 377583"/>
                <a:gd name="connsiteX3450" fmla="*/ 920782 w 2450468"/>
                <a:gd name="connsiteY3450" fmla="*/ 246567 h 377583"/>
                <a:gd name="connsiteX3451" fmla="*/ 916591 w 2450468"/>
                <a:gd name="connsiteY3451" fmla="*/ 247805 h 377583"/>
                <a:gd name="connsiteX3452" fmla="*/ 911352 w 2450468"/>
                <a:gd name="connsiteY3452" fmla="*/ 243233 h 377583"/>
                <a:gd name="connsiteX3453" fmla="*/ 903161 w 2450468"/>
                <a:gd name="connsiteY3453" fmla="*/ 244281 h 377583"/>
                <a:gd name="connsiteX3454" fmla="*/ 891254 w 2450468"/>
                <a:gd name="connsiteY3454" fmla="*/ 246091 h 377583"/>
                <a:gd name="connsiteX3455" fmla="*/ 882968 w 2450468"/>
                <a:gd name="connsiteY3455" fmla="*/ 239900 h 377583"/>
                <a:gd name="connsiteX3456" fmla="*/ 878300 w 2450468"/>
                <a:gd name="connsiteY3456" fmla="*/ 241805 h 377583"/>
                <a:gd name="connsiteX3457" fmla="*/ 876586 w 2450468"/>
                <a:gd name="connsiteY3457" fmla="*/ 241519 h 377583"/>
                <a:gd name="connsiteX3458" fmla="*/ 869347 w 2450468"/>
                <a:gd name="connsiteY3458" fmla="*/ 243995 h 377583"/>
                <a:gd name="connsiteX3459" fmla="*/ 869347 w 2450468"/>
                <a:gd name="connsiteY3459" fmla="*/ 244281 h 377583"/>
                <a:gd name="connsiteX3460" fmla="*/ 864870 w 2450468"/>
                <a:gd name="connsiteY3460" fmla="*/ 242090 h 377583"/>
                <a:gd name="connsiteX3461" fmla="*/ 865537 w 2450468"/>
                <a:gd name="connsiteY3461" fmla="*/ 241233 h 377583"/>
                <a:gd name="connsiteX3462" fmla="*/ 866775 w 2450468"/>
                <a:gd name="connsiteY3462" fmla="*/ 239614 h 377583"/>
                <a:gd name="connsiteX3463" fmla="*/ 863918 w 2450468"/>
                <a:gd name="connsiteY3463" fmla="*/ 233708 h 377583"/>
                <a:gd name="connsiteX3464" fmla="*/ 862489 w 2450468"/>
                <a:gd name="connsiteY3464" fmla="*/ 235518 h 377583"/>
                <a:gd name="connsiteX3465" fmla="*/ 850583 w 2450468"/>
                <a:gd name="connsiteY3465" fmla="*/ 238471 h 377583"/>
                <a:gd name="connsiteX3466" fmla="*/ 846296 w 2450468"/>
                <a:gd name="connsiteY3466" fmla="*/ 239042 h 377583"/>
                <a:gd name="connsiteX3467" fmla="*/ 843439 w 2450468"/>
                <a:gd name="connsiteY3467" fmla="*/ 241424 h 377583"/>
                <a:gd name="connsiteX3468" fmla="*/ 842391 w 2450468"/>
                <a:gd name="connsiteY3468" fmla="*/ 240947 h 377583"/>
                <a:gd name="connsiteX3469" fmla="*/ 838295 w 2450468"/>
                <a:gd name="connsiteY3469" fmla="*/ 236756 h 377583"/>
                <a:gd name="connsiteX3470" fmla="*/ 833438 w 2450468"/>
                <a:gd name="connsiteY3470" fmla="*/ 237328 h 377583"/>
                <a:gd name="connsiteX3471" fmla="*/ 833152 w 2450468"/>
                <a:gd name="connsiteY3471" fmla="*/ 237423 h 377583"/>
                <a:gd name="connsiteX3472" fmla="*/ 828866 w 2450468"/>
                <a:gd name="connsiteY3472" fmla="*/ 238947 h 377583"/>
                <a:gd name="connsiteX3473" fmla="*/ 826294 w 2450468"/>
                <a:gd name="connsiteY3473" fmla="*/ 239900 h 377583"/>
                <a:gd name="connsiteX3474" fmla="*/ 817626 w 2450468"/>
                <a:gd name="connsiteY3474" fmla="*/ 239709 h 377583"/>
                <a:gd name="connsiteX3475" fmla="*/ 815435 w 2450468"/>
                <a:gd name="connsiteY3475" fmla="*/ 238090 h 377583"/>
                <a:gd name="connsiteX3476" fmla="*/ 812387 w 2450468"/>
                <a:gd name="connsiteY3476" fmla="*/ 235804 h 377583"/>
                <a:gd name="connsiteX3477" fmla="*/ 805910 w 2450468"/>
                <a:gd name="connsiteY3477" fmla="*/ 239042 h 377583"/>
                <a:gd name="connsiteX3478" fmla="*/ 804672 w 2450468"/>
                <a:gd name="connsiteY3478" fmla="*/ 237804 h 377583"/>
                <a:gd name="connsiteX3479" fmla="*/ 795433 w 2450468"/>
                <a:gd name="connsiteY3479" fmla="*/ 236661 h 377583"/>
                <a:gd name="connsiteX3480" fmla="*/ 781050 w 2450468"/>
                <a:gd name="connsiteY3480" fmla="*/ 238566 h 377583"/>
                <a:gd name="connsiteX3481" fmla="*/ 779240 w 2450468"/>
                <a:gd name="connsiteY3481" fmla="*/ 238090 h 377583"/>
                <a:gd name="connsiteX3482" fmla="*/ 770477 w 2450468"/>
                <a:gd name="connsiteY3482" fmla="*/ 236756 h 377583"/>
                <a:gd name="connsiteX3483" fmla="*/ 757333 w 2450468"/>
                <a:gd name="connsiteY3483" fmla="*/ 236852 h 377583"/>
                <a:gd name="connsiteX3484" fmla="*/ 748379 w 2450468"/>
                <a:gd name="connsiteY3484" fmla="*/ 235613 h 377583"/>
                <a:gd name="connsiteX3485" fmla="*/ 739140 w 2450468"/>
                <a:gd name="connsiteY3485" fmla="*/ 236471 h 377583"/>
                <a:gd name="connsiteX3486" fmla="*/ 732854 w 2450468"/>
                <a:gd name="connsiteY3486" fmla="*/ 232184 h 377583"/>
                <a:gd name="connsiteX3487" fmla="*/ 723329 w 2450468"/>
                <a:gd name="connsiteY3487" fmla="*/ 237328 h 377583"/>
                <a:gd name="connsiteX3488" fmla="*/ 717614 w 2450468"/>
                <a:gd name="connsiteY3488" fmla="*/ 233994 h 377583"/>
                <a:gd name="connsiteX3489" fmla="*/ 705612 w 2450468"/>
                <a:gd name="connsiteY3489" fmla="*/ 236280 h 377583"/>
                <a:gd name="connsiteX3490" fmla="*/ 700754 w 2450468"/>
                <a:gd name="connsiteY3490" fmla="*/ 237042 h 377583"/>
                <a:gd name="connsiteX3491" fmla="*/ 699421 w 2450468"/>
                <a:gd name="connsiteY3491" fmla="*/ 237328 h 377583"/>
                <a:gd name="connsiteX3492" fmla="*/ 695611 w 2450468"/>
                <a:gd name="connsiteY3492" fmla="*/ 232375 h 377583"/>
                <a:gd name="connsiteX3493" fmla="*/ 689610 w 2450468"/>
                <a:gd name="connsiteY3493" fmla="*/ 235709 h 377583"/>
                <a:gd name="connsiteX3494" fmla="*/ 685038 w 2450468"/>
                <a:gd name="connsiteY3494" fmla="*/ 238185 h 377583"/>
                <a:gd name="connsiteX3495" fmla="*/ 674465 w 2450468"/>
                <a:gd name="connsiteY3495" fmla="*/ 233804 h 377583"/>
                <a:gd name="connsiteX3496" fmla="*/ 673037 w 2450468"/>
                <a:gd name="connsiteY3496" fmla="*/ 234661 h 377583"/>
                <a:gd name="connsiteX3497" fmla="*/ 665798 w 2450468"/>
                <a:gd name="connsiteY3497" fmla="*/ 235518 h 377583"/>
                <a:gd name="connsiteX3498" fmla="*/ 662369 w 2450468"/>
                <a:gd name="connsiteY3498" fmla="*/ 234851 h 377583"/>
                <a:gd name="connsiteX3499" fmla="*/ 653129 w 2450468"/>
                <a:gd name="connsiteY3499" fmla="*/ 236661 h 377583"/>
                <a:gd name="connsiteX3500" fmla="*/ 646176 w 2450468"/>
                <a:gd name="connsiteY3500" fmla="*/ 232851 h 377583"/>
                <a:gd name="connsiteX3501" fmla="*/ 640366 w 2450468"/>
                <a:gd name="connsiteY3501" fmla="*/ 233899 h 377583"/>
                <a:gd name="connsiteX3502" fmla="*/ 627698 w 2450468"/>
                <a:gd name="connsiteY3502" fmla="*/ 236852 h 377583"/>
                <a:gd name="connsiteX3503" fmla="*/ 622459 w 2450468"/>
                <a:gd name="connsiteY3503" fmla="*/ 235423 h 377583"/>
                <a:gd name="connsiteX3504" fmla="*/ 616553 w 2450468"/>
                <a:gd name="connsiteY3504" fmla="*/ 234185 h 377583"/>
                <a:gd name="connsiteX3505" fmla="*/ 597980 w 2450468"/>
                <a:gd name="connsiteY3505" fmla="*/ 234851 h 377583"/>
                <a:gd name="connsiteX3506" fmla="*/ 595217 w 2450468"/>
                <a:gd name="connsiteY3506" fmla="*/ 234375 h 377583"/>
                <a:gd name="connsiteX3507" fmla="*/ 589026 w 2450468"/>
                <a:gd name="connsiteY3507" fmla="*/ 237137 h 377583"/>
                <a:gd name="connsiteX3508" fmla="*/ 586073 w 2450468"/>
                <a:gd name="connsiteY3508" fmla="*/ 242852 h 377583"/>
                <a:gd name="connsiteX3509" fmla="*/ 583978 w 2450468"/>
                <a:gd name="connsiteY3509" fmla="*/ 238947 h 377583"/>
                <a:gd name="connsiteX3510" fmla="*/ 578834 w 2450468"/>
                <a:gd name="connsiteY3510" fmla="*/ 236661 h 377583"/>
                <a:gd name="connsiteX3511" fmla="*/ 573786 w 2450468"/>
                <a:gd name="connsiteY3511" fmla="*/ 235423 h 377583"/>
                <a:gd name="connsiteX3512" fmla="*/ 556736 w 2450468"/>
                <a:gd name="connsiteY3512" fmla="*/ 236661 h 377583"/>
                <a:gd name="connsiteX3513" fmla="*/ 548450 w 2450468"/>
                <a:gd name="connsiteY3513" fmla="*/ 236280 h 377583"/>
                <a:gd name="connsiteX3514" fmla="*/ 545020 w 2450468"/>
                <a:gd name="connsiteY3514" fmla="*/ 233899 h 377583"/>
                <a:gd name="connsiteX3515" fmla="*/ 537115 w 2450468"/>
                <a:gd name="connsiteY3515" fmla="*/ 235518 h 377583"/>
                <a:gd name="connsiteX3516" fmla="*/ 533781 w 2450468"/>
                <a:gd name="connsiteY3516" fmla="*/ 236280 h 377583"/>
                <a:gd name="connsiteX3517" fmla="*/ 526923 w 2450468"/>
                <a:gd name="connsiteY3517" fmla="*/ 237804 h 377583"/>
                <a:gd name="connsiteX3518" fmla="*/ 511683 w 2450468"/>
                <a:gd name="connsiteY3518" fmla="*/ 239423 h 377583"/>
                <a:gd name="connsiteX3519" fmla="*/ 511397 w 2450468"/>
                <a:gd name="connsiteY3519" fmla="*/ 241424 h 377583"/>
                <a:gd name="connsiteX3520" fmla="*/ 509207 w 2450468"/>
                <a:gd name="connsiteY3520" fmla="*/ 243233 h 377583"/>
                <a:gd name="connsiteX3521" fmla="*/ 506444 w 2450468"/>
                <a:gd name="connsiteY3521" fmla="*/ 241900 h 377583"/>
                <a:gd name="connsiteX3522" fmla="*/ 505016 w 2450468"/>
                <a:gd name="connsiteY3522" fmla="*/ 237137 h 377583"/>
                <a:gd name="connsiteX3523" fmla="*/ 498824 w 2450468"/>
                <a:gd name="connsiteY3523" fmla="*/ 235613 h 377583"/>
                <a:gd name="connsiteX3524" fmla="*/ 490633 w 2450468"/>
                <a:gd name="connsiteY3524" fmla="*/ 236852 h 377583"/>
                <a:gd name="connsiteX3525" fmla="*/ 487870 w 2450468"/>
                <a:gd name="connsiteY3525" fmla="*/ 236375 h 377583"/>
                <a:gd name="connsiteX3526" fmla="*/ 485203 w 2450468"/>
                <a:gd name="connsiteY3526" fmla="*/ 229327 h 377583"/>
                <a:gd name="connsiteX3527" fmla="*/ 487870 w 2450468"/>
                <a:gd name="connsiteY3527" fmla="*/ 227898 h 377583"/>
                <a:gd name="connsiteX3528" fmla="*/ 487013 w 2450468"/>
                <a:gd name="connsiteY3528" fmla="*/ 226469 h 377583"/>
                <a:gd name="connsiteX3529" fmla="*/ 485394 w 2450468"/>
                <a:gd name="connsiteY3529" fmla="*/ 225041 h 377583"/>
                <a:gd name="connsiteX3530" fmla="*/ 482155 w 2450468"/>
                <a:gd name="connsiteY3530" fmla="*/ 225803 h 377583"/>
                <a:gd name="connsiteX3531" fmla="*/ 479298 w 2450468"/>
                <a:gd name="connsiteY3531" fmla="*/ 234661 h 377583"/>
                <a:gd name="connsiteX3532" fmla="*/ 477774 w 2450468"/>
                <a:gd name="connsiteY3532" fmla="*/ 239423 h 377583"/>
                <a:gd name="connsiteX3533" fmla="*/ 476631 w 2450468"/>
                <a:gd name="connsiteY3533" fmla="*/ 239138 h 377583"/>
                <a:gd name="connsiteX3534" fmla="*/ 471678 w 2450468"/>
                <a:gd name="connsiteY3534" fmla="*/ 238852 h 377583"/>
                <a:gd name="connsiteX3535" fmla="*/ 468820 w 2450468"/>
                <a:gd name="connsiteY3535" fmla="*/ 235232 h 377583"/>
                <a:gd name="connsiteX3536" fmla="*/ 463391 w 2450468"/>
                <a:gd name="connsiteY3536" fmla="*/ 236756 h 377583"/>
                <a:gd name="connsiteX3537" fmla="*/ 457962 w 2450468"/>
                <a:gd name="connsiteY3537" fmla="*/ 236375 h 377583"/>
                <a:gd name="connsiteX3538" fmla="*/ 447199 w 2450468"/>
                <a:gd name="connsiteY3538" fmla="*/ 238280 h 377583"/>
                <a:gd name="connsiteX3539" fmla="*/ 445865 w 2450468"/>
                <a:gd name="connsiteY3539" fmla="*/ 236947 h 377583"/>
                <a:gd name="connsiteX3540" fmla="*/ 438817 w 2450468"/>
                <a:gd name="connsiteY3540" fmla="*/ 236375 h 377583"/>
                <a:gd name="connsiteX3541" fmla="*/ 436912 w 2450468"/>
                <a:gd name="connsiteY3541" fmla="*/ 238566 h 377583"/>
                <a:gd name="connsiteX3542" fmla="*/ 431864 w 2450468"/>
                <a:gd name="connsiteY3542" fmla="*/ 238471 h 377583"/>
                <a:gd name="connsiteX3543" fmla="*/ 429673 w 2450468"/>
                <a:gd name="connsiteY3543" fmla="*/ 239804 h 377583"/>
                <a:gd name="connsiteX3544" fmla="*/ 420719 w 2450468"/>
                <a:gd name="connsiteY3544" fmla="*/ 236756 h 377583"/>
                <a:gd name="connsiteX3545" fmla="*/ 406146 w 2450468"/>
                <a:gd name="connsiteY3545" fmla="*/ 238757 h 377583"/>
                <a:gd name="connsiteX3546" fmla="*/ 403384 w 2450468"/>
                <a:gd name="connsiteY3546" fmla="*/ 242281 h 377583"/>
                <a:gd name="connsiteX3547" fmla="*/ 403384 w 2450468"/>
                <a:gd name="connsiteY3547" fmla="*/ 242090 h 377583"/>
                <a:gd name="connsiteX3548" fmla="*/ 399955 w 2450468"/>
                <a:gd name="connsiteY3548" fmla="*/ 239042 h 377583"/>
                <a:gd name="connsiteX3549" fmla="*/ 397002 w 2450468"/>
                <a:gd name="connsiteY3549" fmla="*/ 239900 h 377583"/>
                <a:gd name="connsiteX3550" fmla="*/ 386429 w 2450468"/>
                <a:gd name="connsiteY3550" fmla="*/ 237518 h 377583"/>
                <a:gd name="connsiteX3551" fmla="*/ 383572 w 2450468"/>
                <a:gd name="connsiteY3551" fmla="*/ 234851 h 377583"/>
                <a:gd name="connsiteX3552" fmla="*/ 383286 w 2450468"/>
                <a:gd name="connsiteY3552" fmla="*/ 234566 h 377583"/>
                <a:gd name="connsiteX3553" fmla="*/ 381667 w 2450468"/>
                <a:gd name="connsiteY3553" fmla="*/ 236471 h 377583"/>
                <a:gd name="connsiteX3554" fmla="*/ 381857 w 2450468"/>
                <a:gd name="connsiteY3554" fmla="*/ 237233 h 377583"/>
                <a:gd name="connsiteX3555" fmla="*/ 382143 w 2450468"/>
                <a:gd name="connsiteY3555" fmla="*/ 238376 h 377583"/>
                <a:gd name="connsiteX3556" fmla="*/ 376714 w 2450468"/>
                <a:gd name="connsiteY3556" fmla="*/ 235899 h 377583"/>
                <a:gd name="connsiteX3557" fmla="*/ 374332 w 2450468"/>
                <a:gd name="connsiteY3557" fmla="*/ 233423 h 377583"/>
                <a:gd name="connsiteX3558" fmla="*/ 370999 w 2450468"/>
                <a:gd name="connsiteY3558" fmla="*/ 232946 h 377583"/>
                <a:gd name="connsiteX3559" fmla="*/ 369856 w 2450468"/>
                <a:gd name="connsiteY3559" fmla="*/ 235518 h 377583"/>
                <a:gd name="connsiteX3560" fmla="*/ 370523 w 2450468"/>
                <a:gd name="connsiteY3560" fmla="*/ 236947 h 377583"/>
                <a:gd name="connsiteX3561" fmla="*/ 365855 w 2450468"/>
                <a:gd name="connsiteY3561" fmla="*/ 240662 h 377583"/>
                <a:gd name="connsiteX3562" fmla="*/ 362712 w 2450468"/>
                <a:gd name="connsiteY3562" fmla="*/ 241138 h 377583"/>
                <a:gd name="connsiteX3563" fmla="*/ 354425 w 2450468"/>
                <a:gd name="connsiteY3563" fmla="*/ 241233 h 377583"/>
                <a:gd name="connsiteX3564" fmla="*/ 347853 w 2450468"/>
                <a:gd name="connsiteY3564" fmla="*/ 243138 h 377583"/>
                <a:gd name="connsiteX3565" fmla="*/ 339185 w 2450468"/>
                <a:gd name="connsiteY3565" fmla="*/ 244376 h 377583"/>
                <a:gd name="connsiteX3566" fmla="*/ 328327 w 2450468"/>
                <a:gd name="connsiteY3566" fmla="*/ 237899 h 377583"/>
                <a:gd name="connsiteX3567" fmla="*/ 328327 w 2450468"/>
                <a:gd name="connsiteY3567" fmla="*/ 235137 h 377583"/>
                <a:gd name="connsiteX3568" fmla="*/ 316040 w 2450468"/>
                <a:gd name="connsiteY3568" fmla="*/ 226565 h 377583"/>
                <a:gd name="connsiteX3569" fmla="*/ 314325 w 2450468"/>
                <a:gd name="connsiteY3569" fmla="*/ 232661 h 377583"/>
                <a:gd name="connsiteX3570" fmla="*/ 307277 w 2450468"/>
                <a:gd name="connsiteY3570" fmla="*/ 231137 h 377583"/>
                <a:gd name="connsiteX3571" fmla="*/ 299371 w 2450468"/>
                <a:gd name="connsiteY3571" fmla="*/ 232184 h 377583"/>
                <a:gd name="connsiteX3572" fmla="*/ 294799 w 2450468"/>
                <a:gd name="connsiteY3572" fmla="*/ 233708 h 377583"/>
                <a:gd name="connsiteX3573" fmla="*/ 290036 w 2450468"/>
                <a:gd name="connsiteY3573" fmla="*/ 236185 h 377583"/>
                <a:gd name="connsiteX3574" fmla="*/ 292513 w 2450468"/>
                <a:gd name="connsiteY3574" fmla="*/ 240566 h 377583"/>
                <a:gd name="connsiteX3575" fmla="*/ 286988 w 2450468"/>
                <a:gd name="connsiteY3575" fmla="*/ 247234 h 377583"/>
                <a:gd name="connsiteX3576" fmla="*/ 267176 w 2450468"/>
                <a:gd name="connsiteY3576" fmla="*/ 251425 h 377583"/>
                <a:gd name="connsiteX3577" fmla="*/ 266605 w 2450468"/>
                <a:gd name="connsiteY3577" fmla="*/ 251615 h 377583"/>
                <a:gd name="connsiteX3578" fmla="*/ 265081 w 2450468"/>
                <a:gd name="connsiteY3578" fmla="*/ 249615 h 377583"/>
                <a:gd name="connsiteX3579" fmla="*/ 259080 w 2450468"/>
                <a:gd name="connsiteY3579" fmla="*/ 246377 h 377583"/>
                <a:gd name="connsiteX3580" fmla="*/ 257937 w 2450468"/>
                <a:gd name="connsiteY3580" fmla="*/ 247520 h 377583"/>
                <a:gd name="connsiteX3581" fmla="*/ 245174 w 2450468"/>
                <a:gd name="connsiteY3581" fmla="*/ 249139 h 377583"/>
                <a:gd name="connsiteX3582" fmla="*/ 231362 w 2450468"/>
                <a:gd name="connsiteY3582" fmla="*/ 249234 h 377583"/>
                <a:gd name="connsiteX3583" fmla="*/ 214122 w 2450468"/>
                <a:gd name="connsiteY3583" fmla="*/ 249996 h 377583"/>
                <a:gd name="connsiteX3584" fmla="*/ 203168 w 2450468"/>
                <a:gd name="connsiteY3584" fmla="*/ 249615 h 377583"/>
                <a:gd name="connsiteX3585" fmla="*/ 199739 w 2450468"/>
                <a:gd name="connsiteY3585" fmla="*/ 251330 h 377583"/>
                <a:gd name="connsiteX3586" fmla="*/ 194501 w 2450468"/>
                <a:gd name="connsiteY3586" fmla="*/ 252758 h 377583"/>
                <a:gd name="connsiteX3587" fmla="*/ 191929 w 2450468"/>
                <a:gd name="connsiteY3587" fmla="*/ 252758 h 377583"/>
                <a:gd name="connsiteX3588" fmla="*/ 184118 w 2450468"/>
                <a:gd name="connsiteY3588" fmla="*/ 253711 h 377583"/>
                <a:gd name="connsiteX3589" fmla="*/ 178403 w 2450468"/>
                <a:gd name="connsiteY3589" fmla="*/ 254949 h 377583"/>
                <a:gd name="connsiteX3590" fmla="*/ 173355 w 2450468"/>
                <a:gd name="connsiteY3590" fmla="*/ 253711 h 377583"/>
                <a:gd name="connsiteX3591" fmla="*/ 169545 w 2450468"/>
                <a:gd name="connsiteY3591" fmla="*/ 253711 h 377583"/>
                <a:gd name="connsiteX3592" fmla="*/ 168878 w 2450468"/>
                <a:gd name="connsiteY3592" fmla="*/ 249996 h 377583"/>
                <a:gd name="connsiteX3593" fmla="*/ 168211 w 2450468"/>
                <a:gd name="connsiteY3593" fmla="*/ 246567 h 377583"/>
                <a:gd name="connsiteX3594" fmla="*/ 167450 w 2450468"/>
                <a:gd name="connsiteY3594" fmla="*/ 245519 h 377583"/>
                <a:gd name="connsiteX3595" fmla="*/ 176212 w 2450468"/>
                <a:gd name="connsiteY3595" fmla="*/ 239233 h 377583"/>
                <a:gd name="connsiteX3596" fmla="*/ 176689 w 2450468"/>
                <a:gd name="connsiteY3596" fmla="*/ 237614 h 377583"/>
                <a:gd name="connsiteX3597" fmla="*/ 172307 w 2450468"/>
                <a:gd name="connsiteY3597" fmla="*/ 232851 h 377583"/>
                <a:gd name="connsiteX3598" fmla="*/ 165164 w 2450468"/>
                <a:gd name="connsiteY3598" fmla="*/ 234375 h 377583"/>
                <a:gd name="connsiteX3599" fmla="*/ 152686 w 2450468"/>
                <a:gd name="connsiteY3599" fmla="*/ 228851 h 377583"/>
                <a:gd name="connsiteX3600" fmla="*/ 133350 w 2450468"/>
                <a:gd name="connsiteY3600" fmla="*/ 240662 h 377583"/>
                <a:gd name="connsiteX3601" fmla="*/ 134207 w 2450468"/>
                <a:gd name="connsiteY3601" fmla="*/ 241328 h 377583"/>
                <a:gd name="connsiteX3602" fmla="*/ 140589 w 2450468"/>
                <a:gd name="connsiteY3602" fmla="*/ 239995 h 377583"/>
                <a:gd name="connsiteX3603" fmla="*/ 140684 w 2450468"/>
                <a:gd name="connsiteY3603" fmla="*/ 239519 h 377583"/>
                <a:gd name="connsiteX3604" fmla="*/ 143351 w 2450468"/>
                <a:gd name="connsiteY3604" fmla="*/ 241900 h 377583"/>
                <a:gd name="connsiteX3605" fmla="*/ 140970 w 2450468"/>
                <a:gd name="connsiteY3605" fmla="*/ 252473 h 377583"/>
                <a:gd name="connsiteX3606" fmla="*/ 143923 w 2450468"/>
                <a:gd name="connsiteY3606" fmla="*/ 255521 h 377583"/>
                <a:gd name="connsiteX3607" fmla="*/ 144304 w 2450468"/>
                <a:gd name="connsiteY3607" fmla="*/ 255902 h 377583"/>
                <a:gd name="connsiteX3608" fmla="*/ 146780 w 2450468"/>
                <a:gd name="connsiteY3608" fmla="*/ 254282 h 377583"/>
                <a:gd name="connsiteX3609" fmla="*/ 148876 w 2450468"/>
                <a:gd name="connsiteY3609" fmla="*/ 251615 h 377583"/>
                <a:gd name="connsiteX3610" fmla="*/ 151924 w 2450468"/>
                <a:gd name="connsiteY3610" fmla="*/ 258950 h 377583"/>
                <a:gd name="connsiteX3611" fmla="*/ 144113 w 2450468"/>
                <a:gd name="connsiteY3611" fmla="*/ 258092 h 377583"/>
                <a:gd name="connsiteX3612" fmla="*/ 135731 w 2450468"/>
                <a:gd name="connsiteY3612" fmla="*/ 258759 h 377583"/>
                <a:gd name="connsiteX3613" fmla="*/ 131731 w 2450468"/>
                <a:gd name="connsiteY3613" fmla="*/ 261617 h 377583"/>
                <a:gd name="connsiteX3614" fmla="*/ 131731 w 2450468"/>
                <a:gd name="connsiteY3614" fmla="*/ 256187 h 377583"/>
                <a:gd name="connsiteX3615" fmla="*/ 134017 w 2450468"/>
                <a:gd name="connsiteY3615" fmla="*/ 250187 h 377583"/>
                <a:gd name="connsiteX3616" fmla="*/ 132398 w 2450468"/>
                <a:gd name="connsiteY3616" fmla="*/ 248567 h 377583"/>
                <a:gd name="connsiteX3617" fmla="*/ 131540 w 2450468"/>
                <a:gd name="connsiteY3617" fmla="*/ 247710 h 377583"/>
                <a:gd name="connsiteX3618" fmla="*/ 125635 w 2450468"/>
                <a:gd name="connsiteY3618" fmla="*/ 246186 h 377583"/>
                <a:gd name="connsiteX3619" fmla="*/ 124777 w 2450468"/>
                <a:gd name="connsiteY3619" fmla="*/ 245138 h 377583"/>
                <a:gd name="connsiteX3620" fmla="*/ 124968 w 2450468"/>
                <a:gd name="connsiteY3620" fmla="*/ 241233 h 377583"/>
                <a:gd name="connsiteX3621" fmla="*/ 122206 w 2450468"/>
                <a:gd name="connsiteY3621" fmla="*/ 245710 h 377583"/>
                <a:gd name="connsiteX3622" fmla="*/ 122015 w 2450468"/>
                <a:gd name="connsiteY3622" fmla="*/ 246281 h 377583"/>
                <a:gd name="connsiteX3623" fmla="*/ 117729 w 2450468"/>
                <a:gd name="connsiteY3623" fmla="*/ 245329 h 377583"/>
                <a:gd name="connsiteX3624" fmla="*/ 115157 w 2450468"/>
                <a:gd name="connsiteY3624" fmla="*/ 238471 h 377583"/>
                <a:gd name="connsiteX3625" fmla="*/ 114300 w 2450468"/>
                <a:gd name="connsiteY3625" fmla="*/ 239138 h 377583"/>
                <a:gd name="connsiteX3626" fmla="*/ 112205 w 2450468"/>
                <a:gd name="connsiteY3626" fmla="*/ 240852 h 377583"/>
                <a:gd name="connsiteX3627" fmla="*/ 106871 w 2450468"/>
                <a:gd name="connsiteY3627" fmla="*/ 244376 h 377583"/>
                <a:gd name="connsiteX3628" fmla="*/ 102489 w 2450468"/>
                <a:gd name="connsiteY3628" fmla="*/ 241614 h 377583"/>
                <a:gd name="connsiteX3629" fmla="*/ 101537 w 2450468"/>
                <a:gd name="connsiteY3629" fmla="*/ 238852 h 377583"/>
                <a:gd name="connsiteX3630" fmla="*/ 100965 w 2450468"/>
                <a:gd name="connsiteY3630" fmla="*/ 239138 h 377583"/>
                <a:gd name="connsiteX3631" fmla="*/ 98584 w 2450468"/>
                <a:gd name="connsiteY3631" fmla="*/ 240376 h 377583"/>
                <a:gd name="connsiteX3632" fmla="*/ 91916 w 2450468"/>
                <a:gd name="connsiteY3632" fmla="*/ 239900 h 377583"/>
                <a:gd name="connsiteX3633" fmla="*/ 84392 w 2450468"/>
                <a:gd name="connsiteY3633" fmla="*/ 233518 h 377583"/>
                <a:gd name="connsiteX3634" fmla="*/ 85344 w 2450468"/>
                <a:gd name="connsiteY3634" fmla="*/ 232851 h 377583"/>
                <a:gd name="connsiteX3635" fmla="*/ 87154 w 2450468"/>
                <a:gd name="connsiteY3635" fmla="*/ 231613 h 377583"/>
                <a:gd name="connsiteX3636" fmla="*/ 90107 w 2450468"/>
                <a:gd name="connsiteY3636" fmla="*/ 225898 h 377583"/>
                <a:gd name="connsiteX3637" fmla="*/ 85535 w 2450468"/>
                <a:gd name="connsiteY3637" fmla="*/ 227517 h 377583"/>
                <a:gd name="connsiteX3638" fmla="*/ 67342 w 2450468"/>
                <a:gd name="connsiteY3638" fmla="*/ 229041 h 377583"/>
                <a:gd name="connsiteX3639" fmla="*/ 65627 w 2450468"/>
                <a:gd name="connsiteY3639" fmla="*/ 229613 h 377583"/>
                <a:gd name="connsiteX3640" fmla="*/ 61627 w 2450468"/>
                <a:gd name="connsiteY3640" fmla="*/ 234947 h 377583"/>
                <a:gd name="connsiteX3641" fmla="*/ 54197 w 2450468"/>
                <a:gd name="connsiteY3641" fmla="*/ 227898 h 377583"/>
                <a:gd name="connsiteX3642" fmla="*/ 46387 w 2450468"/>
                <a:gd name="connsiteY3642" fmla="*/ 224374 h 377583"/>
                <a:gd name="connsiteX3643" fmla="*/ 42386 w 2450468"/>
                <a:gd name="connsiteY3643" fmla="*/ 225612 h 377583"/>
                <a:gd name="connsiteX3644" fmla="*/ 42005 w 2450468"/>
                <a:gd name="connsiteY3644" fmla="*/ 225707 h 377583"/>
                <a:gd name="connsiteX3645" fmla="*/ 37719 w 2450468"/>
                <a:gd name="connsiteY3645" fmla="*/ 235423 h 377583"/>
                <a:gd name="connsiteX3646" fmla="*/ 32195 w 2450468"/>
                <a:gd name="connsiteY3646" fmla="*/ 235994 h 377583"/>
                <a:gd name="connsiteX3647" fmla="*/ 29909 w 2450468"/>
                <a:gd name="connsiteY3647" fmla="*/ 236185 h 377583"/>
                <a:gd name="connsiteX3648" fmla="*/ 24670 w 2450468"/>
                <a:gd name="connsiteY3648" fmla="*/ 234661 h 377583"/>
                <a:gd name="connsiteX3649" fmla="*/ 21908 w 2450468"/>
                <a:gd name="connsiteY3649" fmla="*/ 228851 h 377583"/>
                <a:gd name="connsiteX3650" fmla="*/ 19526 w 2450468"/>
                <a:gd name="connsiteY3650" fmla="*/ 228660 h 377583"/>
                <a:gd name="connsiteX3651" fmla="*/ 15430 w 2450468"/>
                <a:gd name="connsiteY3651" fmla="*/ 232851 h 377583"/>
                <a:gd name="connsiteX3652" fmla="*/ 13430 w 2450468"/>
                <a:gd name="connsiteY3652" fmla="*/ 233518 h 377583"/>
                <a:gd name="connsiteX3653" fmla="*/ 14669 w 2450468"/>
                <a:gd name="connsiteY3653" fmla="*/ 223326 h 377583"/>
                <a:gd name="connsiteX3654" fmla="*/ 21622 w 2450468"/>
                <a:gd name="connsiteY3654" fmla="*/ 220469 h 377583"/>
                <a:gd name="connsiteX3655" fmla="*/ 26765 w 2450468"/>
                <a:gd name="connsiteY3655" fmla="*/ 218945 h 377583"/>
                <a:gd name="connsiteX3656" fmla="*/ 25622 w 2450468"/>
                <a:gd name="connsiteY3656" fmla="*/ 214277 h 377583"/>
                <a:gd name="connsiteX3657" fmla="*/ 25717 w 2450468"/>
                <a:gd name="connsiteY3657" fmla="*/ 209801 h 377583"/>
                <a:gd name="connsiteX3658" fmla="*/ 26479 w 2450468"/>
                <a:gd name="connsiteY3658" fmla="*/ 209039 h 377583"/>
                <a:gd name="connsiteX3659" fmla="*/ 24289 w 2450468"/>
                <a:gd name="connsiteY3659" fmla="*/ 206562 h 377583"/>
                <a:gd name="connsiteX3660" fmla="*/ 19431 w 2450468"/>
                <a:gd name="connsiteY3660" fmla="*/ 200942 h 377583"/>
                <a:gd name="connsiteX3661" fmla="*/ 28003 w 2450468"/>
                <a:gd name="connsiteY3661" fmla="*/ 199799 h 377583"/>
                <a:gd name="connsiteX3662" fmla="*/ 32385 w 2450468"/>
                <a:gd name="connsiteY3662" fmla="*/ 199228 h 377583"/>
                <a:gd name="connsiteX3663" fmla="*/ 33909 w 2450468"/>
                <a:gd name="connsiteY3663" fmla="*/ 199990 h 377583"/>
                <a:gd name="connsiteX3664" fmla="*/ 33719 w 2450468"/>
                <a:gd name="connsiteY3664" fmla="*/ 212182 h 377583"/>
                <a:gd name="connsiteX3665" fmla="*/ 35338 w 2450468"/>
                <a:gd name="connsiteY3665" fmla="*/ 211801 h 377583"/>
                <a:gd name="connsiteX3666" fmla="*/ 40767 w 2450468"/>
                <a:gd name="connsiteY3666" fmla="*/ 210753 h 377583"/>
                <a:gd name="connsiteX3667" fmla="*/ 46768 w 2450468"/>
                <a:gd name="connsiteY3667" fmla="*/ 204943 h 377583"/>
                <a:gd name="connsiteX3668" fmla="*/ 54102 w 2450468"/>
                <a:gd name="connsiteY3668" fmla="*/ 199609 h 377583"/>
                <a:gd name="connsiteX3669" fmla="*/ 53912 w 2450468"/>
                <a:gd name="connsiteY3669" fmla="*/ 195513 h 377583"/>
                <a:gd name="connsiteX3670" fmla="*/ 61055 w 2450468"/>
                <a:gd name="connsiteY3670" fmla="*/ 191703 h 377583"/>
                <a:gd name="connsiteX3671" fmla="*/ 61246 w 2450468"/>
                <a:gd name="connsiteY3671" fmla="*/ 190465 h 377583"/>
                <a:gd name="connsiteX3672" fmla="*/ 61436 w 2450468"/>
                <a:gd name="connsiteY3672" fmla="*/ 189227 h 377583"/>
                <a:gd name="connsiteX3673" fmla="*/ 66008 w 2450468"/>
                <a:gd name="connsiteY3673" fmla="*/ 188179 h 377583"/>
                <a:gd name="connsiteX3674" fmla="*/ 72581 w 2450468"/>
                <a:gd name="connsiteY3674" fmla="*/ 189322 h 377583"/>
                <a:gd name="connsiteX3675" fmla="*/ 81058 w 2450468"/>
                <a:gd name="connsiteY3675" fmla="*/ 189989 h 377583"/>
                <a:gd name="connsiteX3676" fmla="*/ 85915 w 2450468"/>
                <a:gd name="connsiteY3676" fmla="*/ 196180 h 377583"/>
                <a:gd name="connsiteX3677" fmla="*/ 102680 w 2450468"/>
                <a:gd name="connsiteY3677" fmla="*/ 193608 h 377583"/>
                <a:gd name="connsiteX3678" fmla="*/ 101156 w 2450468"/>
                <a:gd name="connsiteY3678" fmla="*/ 191989 h 377583"/>
                <a:gd name="connsiteX3679" fmla="*/ 103251 w 2450468"/>
                <a:gd name="connsiteY3679" fmla="*/ 188750 h 377583"/>
                <a:gd name="connsiteX3680" fmla="*/ 104299 w 2450468"/>
                <a:gd name="connsiteY3680" fmla="*/ 186179 h 377583"/>
                <a:gd name="connsiteX3681" fmla="*/ 101918 w 2450468"/>
                <a:gd name="connsiteY3681" fmla="*/ 183893 h 377583"/>
                <a:gd name="connsiteX3682" fmla="*/ 98108 w 2450468"/>
                <a:gd name="connsiteY3682" fmla="*/ 179702 h 377583"/>
                <a:gd name="connsiteX3683" fmla="*/ 104108 w 2450468"/>
                <a:gd name="connsiteY3683" fmla="*/ 176273 h 377583"/>
                <a:gd name="connsiteX3684" fmla="*/ 109538 w 2450468"/>
                <a:gd name="connsiteY3684" fmla="*/ 179416 h 377583"/>
                <a:gd name="connsiteX3685" fmla="*/ 110966 w 2450468"/>
                <a:gd name="connsiteY3685" fmla="*/ 178368 h 377583"/>
                <a:gd name="connsiteX3686" fmla="*/ 110585 w 2450468"/>
                <a:gd name="connsiteY3686" fmla="*/ 174082 h 377583"/>
                <a:gd name="connsiteX3687" fmla="*/ 106680 w 2450468"/>
                <a:gd name="connsiteY3687" fmla="*/ 171605 h 377583"/>
                <a:gd name="connsiteX3688" fmla="*/ 96869 w 2450468"/>
                <a:gd name="connsiteY3688" fmla="*/ 172463 h 377583"/>
                <a:gd name="connsiteX3689" fmla="*/ 95631 w 2450468"/>
                <a:gd name="connsiteY3689" fmla="*/ 176368 h 377583"/>
                <a:gd name="connsiteX3690" fmla="*/ 94393 w 2450468"/>
                <a:gd name="connsiteY3690" fmla="*/ 174558 h 377583"/>
                <a:gd name="connsiteX3691" fmla="*/ 88773 w 2450468"/>
                <a:gd name="connsiteY3691" fmla="*/ 170177 h 377583"/>
                <a:gd name="connsiteX3692" fmla="*/ 85058 w 2450468"/>
                <a:gd name="connsiteY3692" fmla="*/ 167224 h 377583"/>
                <a:gd name="connsiteX3693" fmla="*/ 95060 w 2450468"/>
                <a:gd name="connsiteY3693" fmla="*/ 157794 h 377583"/>
                <a:gd name="connsiteX3694" fmla="*/ 88106 w 2450468"/>
                <a:gd name="connsiteY3694" fmla="*/ 155508 h 377583"/>
                <a:gd name="connsiteX3695" fmla="*/ 87344 w 2450468"/>
                <a:gd name="connsiteY3695" fmla="*/ 155413 h 377583"/>
                <a:gd name="connsiteX3696" fmla="*/ 77152 w 2450468"/>
                <a:gd name="connsiteY3696" fmla="*/ 162271 h 377583"/>
                <a:gd name="connsiteX3697" fmla="*/ 69533 w 2450468"/>
                <a:gd name="connsiteY3697" fmla="*/ 172367 h 377583"/>
                <a:gd name="connsiteX3698" fmla="*/ 67532 w 2450468"/>
                <a:gd name="connsiteY3698" fmla="*/ 174177 h 377583"/>
                <a:gd name="connsiteX3699" fmla="*/ 63437 w 2450468"/>
                <a:gd name="connsiteY3699" fmla="*/ 177035 h 377583"/>
                <a:gd name="connsiteX3700" fmla="*/ 59055 w 2450468"/>
                <a:gd name="connsiteY3700" fmla="*/ 176463 h 377583"/>
                <a:gd name="connsiteX3701" fmla="*/ 50673 w 2450468"/>
                <a:gd name="connsiteY3701" fmla="*/ 176654 h 377583"/>
                <a:gd name="connsiteX3702" fmla="*/ 46958 w 2450468"/>
                <a:gd name="connsiteY3702" fmla="*/ 170462 h 377583"/>
                <a:gd name="connsiteX3703" fmla="*/ 40196 w 2450468"/>
                <a:gd name="connsiteY3703" fmla="*/ 172177 h 377583"/>
                <a:gd name="connsiteX3704" fmla="*/ 37624 w 2450468"/>
                <a:gd name="connsiteY3704" fmla="*/ 175606 h 377583"/>
                <a:gd name="connsiteX3705" fmla="*/ 37624 w 2450468"/>
                <a:gd name="connsiteY3705" fmla="*/ 175511 h 377583"/>
                <a:gd name="connsiteX3706" fmla="*/ 38100 w 2450468"/>
                <a:gd name="connsiteY3706" fmla="*/ 170558 h 377583"/>
                <a:gd name="connsiteX3707" fmla="*/ 30099 w 2450468"/>
                <a:gd name="connsiteY3707" fmla="*/ 170177 h 377583"/>
                <a:gd name="connsiteX3708" fmla="*/ 25813 w 2450468"/>
                <a:gd name="connsiteY3708" fmla="*/ 166462 h 377583"/>
                <a:gd name="connsiteX3709" fmla="*/ 16859 w 2450468"/>
                <a:gd name="connsiteY3709" fmla="*/ 167510 h 377583"/>
                <a:gd name="connsiteX3710" fmla="*/ 16669 w 2450468"/>
                <a:gd name="connsiteY3710" fmla="*/ 168176 h 377583"/>
                <a:gd name="connsiteX3711" fmla="*/ 14478 w 2450468"/>
                <a:gd name="connsiteY3711" fmla="*/ 172177 h 377583"/>
                <a:gd name="connsiteX3712" fmla="*/ 11525 w 2450468"/>
                <a:gd name="connsiteY3712" fmla="*/ 168748 h 377583"/>
                <a:gd name="connsiteX3713" fmla="*/ 11525 w 2450468"/>
                <a:gd name="connsiteY3713" fmla="*/ 167795 h 377583"/>
                <a:gd name="connsiteX3714" fmla="*/ 8573 w 2450468"/>
                <a:gd name="connsiteY3714" fmla="*/ 167510 h 377583"/>
                <a:gd name="connsiteX3715" fmla="*/ 0 w 2450468"/>
                <a:gd name="connsiteY3715" fmla="*/ 170843 h 377583"/>
                <a:gd name="connsiteX3716" fmla="*/ 1619 w 2450468"/>
                <a:gd name="connsiteY3716" fmla="*/ 168176 h 377583"/>
                <a:gd name="connsiteX3717" fmla="*/ 8858 w 2450468"/>
                <a:gd name="connsiteY3717" fmla="*/ 161890 h 377583"/>
                <a:gd name="connsiteX3718" fmla="*/ 17907 w 2450468"/>
                <a:gd name="connsiteY3718" fmla="*/ 159509 h 377583"/>
                <a:gd name="connsiteX3719" fmla="*/ 18288 w 2450468"/>
                <a:gd name="connsiteY3719" fmla="*/ 159413 h 377583"/>
                <a:gd name="connsiteX3720" fmla="*/ 21526 w 2450468"/>
                <a:gd name="connsiteY3720" fmla="*/ 155508 h 377583"/>
                <a:gd name="connsiteX3721" fmla="*/ 23527 w 2450468"/>
                <a:gd name="connsiteY3721" fmla="*/ 155508 h 377583"/>
                <a:gd name="connsiteX3722" fmla="*/ 25051 w 2450468"/>
                <a:gd name="connsiteY3722" fmla="*/ 155508 h 377583"/>
                <a:gd name="connsiteX3723" fmla="*/ 29813 w 2450468"/>
                <a:gd name="connsiteY3723" fmla="*/ 153413 h 377583"/>
                <a:gd name="connsiteX3724" fmla="*/ 32480 w 2450468"/>
                <a:gd name="connsiteY3724" fmla="*/ 152555 h 377583"/>
                <a:gd name="connsiteX3725" fmla="*/ 39148 w 2450468"/>
                <a:gd name="connsiteY3725" fmla="*/ 155222 h 377583"/>
                <a:gd name="connsiteX3726" fmla="*/ 39148 w 2450468"/>
                <a:gd name="connsiteY3726" fmla="*/ 155032 h 377583"/>
                <a:gd name="connsiteX3727" fmla="*/ 38576 w 2450468"/>
                <a:gd name="connsiteY3727" fmla="*/ 145221 h 377583"/>
                <a:gd name="connsiteX3728" fmla="*/ 38862 w 2450468"/>
                <a:gd name="connsiteY3728" fmla="*/ 138839 h 377583"/>
                <a:gd name="connsiteX3729" fmla="*/ 40196 w 2450468"/>
                <a:gd name="connsiteY3729" fmla="*/ 138268 h 377583"/>
                <a:gd name="connsiteX3730" fmla="*/ 43529 w 2450468"/>
                <a:gd name="connsiteY3730" fmla="*/ 141411 h 377583"/>
                <a:gd name="connsiteX3731" fmla="*/ 45244 w 2450468"/>
                <a:gd name="connsiteY3731" fmla="*/ 147412 h 377583"/>
                <a:gd name="connsiteX3732" fmla="*/ 45720 w 2450468"/>
                <a:gd name="connsiteY3732" fmla="*/ 147126 h 377583"/>
                <a:gd name="connsiteX3733" fmla="*/ 50959 w 2450468"/>
                <a:gd name="connsiteY3733" fmla="*/ 138077 h 377583"/>
                <a:gd name="connsiteX3734" fmla="*/ 55912 w 2450468"/>
                <a:gd name="connsiteY3734" fmla="*/ 134648 h 377583"/>
                <a:gd name="connsiteX3735" fmla="*/ 65818 w 2450468"/>
                <a:gd name="connsiteY3735" fmla="*/ 131315 h 377583"/>
                <a:gd name="connsiteX3736" fmla="*/ 64961 w 2450468"/>
                <a:gd name="connsiteY3736" fmla="*/ 124076 h 377583"/>
                <a:gd name="connsiteX3737" fmla="*/ 64579 w 2450468"/>
                <a:gd name="connsiteY3737" fmla="*/ 122075 h 377583"/>
                <a:gd name="connsiteX3738" fmla="*/ 73628 w 2450468"/>
                <a:gd name="connsiteY3738" fmla="*/ 122647 h 377583"/>
                <a:gd name="connsiteX3739" fmla="*/ 75724 w 2450468"/>
                <a:gd name="connsiteY3739" fmla="*/ 125790 h 377583"/>
                <a:gd name="connsiteX3740" fmla="*/ 74792 w 2450468"/>
                <a:gd name="connsiteY3740" fmla="*/ 130101 h 377583"/>
                <a:gd name="connsiteX3741" fmla="*/ 71152 w 2450468"/>
                <a:gd name="connsiteY3741" fmla="*/ 128552 h 377583"/>
                <a:gd name="connsiteX3742" fmla="*/ 68199 w 2450468"/>
                <a:gd name="connsiteY3742" fmla="*/ 134458 h 377583"/>
                <a:gd name="connsiteX3743" fmla="*/ 63532 w 2450468"/>
                <a:gd name="connsiteY3743" fmla="*/ 136839 h 377583"/>
                <a:gd name="connsiteX3744" fmla="*/ 73743 w 2450468"/>
                <a:gd name="connsiteY3744" fmla="*/ 134950 h 377583"/>
                <a:gd name="connsiteX3745" fmla="*/ 72676 w 2450468"/>
                <a:gd name="connsiteY3745" fmla="*/ 139887 h 377583"/>
                <a:gd name="connsiteX3746" fmla="*/ 73628 w 2450468"/>
                <a:gd name="connsiteY3746" fmla="*/ 135791 h 377583"/>
                <a:gd name="connsiteX3747" fmla="*/ 75152 w 2450468"/>
                <a:gd name="connsiteY3747" fmla="*/ 134839 h 377583"/>
                <a:gd name="connsiteX3748" fmla="*/ 75327 w 2450468"/>
                <a:gd name="connsiteY3748" fmla="*/ 134657 h 377583"/>
                <a:gd name="connsiteX3749" fmla="*/ 82582 w 2450468"/>
                <a:gd name="connsiteY3749" fmla="*/ 133315 h 377583"/>
                <a:gd name="connsiteX3750" fmla="*/ 84296 w 2450468"/>
                <a:gd name="connsiteY3750" fmla="*/ 133982 h 377583"/>
                <a:gd name="connsiteX3751" fmla="*/ 86297 w 2450468"/>
                <a:gd name="connsiteY3751" fmla="*/ 134839 h 377583"/>
                <a:gd name="connsiteX3752" fmla="*/ 89154 w 2450468"/>
                <a:gd name="connsiteY3752" fmla="*/ 127886 h 377583"/>
                <a:gd name="connsiteX3753" fmla="*/ 92488 w 2450468"/>
                <a:gd name="connsiteY3753" fmla="*/ 124361 h 377583"/>
                <a:gd name="connsiteX3754" fmla="*/ 102108 w 2450468"/>
                <a:gd name="connsiteY3754" fmla="*/ 123409 h 377583"/>
                <a:gd name="connsiteX3755" fmla="*/ 103251 w 2450468"/>
                <a:gd name="connsiteY3755" fmla="*/ 124171 h 377583"/>
                <a:gd name="connsiteX3756" fmla="*/ 101727 w 2450468"/>
                <a:gd name="connsiteY3756" fmla="*/ 128171 h 377583"/>
                <a:gd name="connsiteX3757" fmla="*/ 100394 w 2450468"/>
                <a:gd name="connsiteY3757" fmla="*/ 128171 h 377583"/>
                <a:gd name="connsiteX3758" fmla="*/ 94202 w 2450468"/>
                <a:gd name="connsiteY3758" fmla="*/ 128362 h 377583"/>
                <a:gd name="connsiteX3759" fmla="*/ 106489 w 2450468"/>
                <a:gd name="connsiteY3759" fmla="*/ 129695 h 377583"/>
                <a:gd name="connsiteX3760" fmla="*/ 106966 w 2450468"/>
                <a:gd name="connsiteY3760" fmla="*/ 129410 h 377583"/>
                <a:gd name="connsiteX3761" fmla="*/ 111633 w 2450468"/>
                <a:gd name="connsiteY3761" fmla="*/ 127124 h 377583"/>
                <a:gd name="connsiteX3762" fmla="*/ 111347 w 2450468"/>
                <a:gd name="connsiteY3762" fmla="*/ 120456 h 377583"/>
                <a:gd name="connsiteX3763" fmla="*/ 114776 w 2450468"/>
                <a:gd name="connsiteY3763" fmla="*/ 119980 h 377583"/>
                <a:gd name="connsiteX3764" fmla="*/ 114490 w 2450468"/>
                <a:gd name="connsiteY3764" fmla="*/ 119504 h 377583"/>
                <a:gd name="connsiteX3765" fmla="*/ 112300 w 2450468"/>
                <a:gd name="connsiteY3765" fmla="*/ 115694 h 377583"/>
                <a:gd name="connsiteX3766" fmla="*/ 113252 w 2450468"/>
                <a:gd name="connsiteY3766" fmla="*/ 107502 h 377583"/>
                <a:gd name="connsiteX3767" fmla="*/ 116300 w 2450468"/>
                <a:gd name="connsiteY3767" fmla="*/ 107121 h 377583"/>
                <a:gd name="connsiteX3768" fmla="*/ 120682 w 2450468"/>
                <a:gd name="connsiteY3768" fmla="*/ 106645 h 377583"/>
                <a:gd name="connsiteX3769" fmla="*/ 124111 w 2450468"/>
                <a:gd name="connsiteY3769" fmla="*/ 98739 h 377583"/>
                <a:gd name="connsiteX3770" fmla="*/ 131064 w 2450468"/>
                <a:gd name="connsiteY3770" fmla="*/ 96167 h 377583"/>
                <a:gd name="connsiteX3771" fmla="*/ 135731 w 2450468"/>
                <a:gd name="connsiteY3771" fmla="*/ 101120 h 377583"/>
                <a:gd name="connsiteX3772" fmla="*/ 135446 w 2450468"/>
                <a:gd name="connsiteY3772" fmla="*/ 101978 h 377583"/>
                <a:gd name="connsiteX3773" fmla="*/ 136398 w 2450468"/>
                <a:gd name="connsiteY3773" fmla="*/ 104740 h 377583"/>
                <a:gd name="connsiteX3774" fmla="*/ 138684 w 2450468"/>
                <a:gd name="connsiteY3774" fmla="*/ 105026 h 377583"/>
                <a:gd name="connsiteX3775" fmla="*/ 148971 w 2450468"/>
                <a:gd name="connsiteY3775" fmla="*/ 103692 h 377583"/>
                <a:gd name="connsiteX3776" fmla="*/ 161925 w 2450468"/>
                <a:gd name="connsiteY3776" fmla="*/ 96358 h 377583"/>
                <a:gd name="connsiteX3777" fmla="*/ 163258 w 2450468"/>
                <a:gd name="connsiteY3777" fmla="*/ 91214 h 377583"/>
                <a:gd name="connsiteX3778" fmla="*/ 162211 w 2450468"/>
                <a:gd name="connsiteY3778" fmla="*/ 88643 h 377583"/>
                <a:gd name="connsiteX3779" fmla="*/ 154115 w 2450468"/>
                <a:gd name="connsiteY3779" fmla="*/ 84261 h 377583"/>
                <a:gd name="connsiteX3780" fmla="*/ 154877 w 2450468"/>
                <a:gd name="connsiteY3780" fmla="*/ 83499 h 377583"/>
                <a:gd name="connsiteX3781" fmla="*/ 167069 w 2450468"/>
                <a:gd name="connsiteY3781" fmla="*/ 75308 h 377583"/>
                <a:gd name="connsiteX3782" fmla="*/ 172783 w 2450468"/>
                <a:gd name="connsiteY3782" fmla="*/ 75308 h 377583"/>
                <a:gd name="connsiteX3783" fmla="*/ 175260 w 2450468"/>
                <a:gd name="connsiteY3783" fmla="*/ 75308 h 377583"/>
                <a:gd name="connsiteX3784" fmla="*/ 181547 w 2450468"/>
                <a:gd name="connsiteY3784" fmla="*/ 70355 h 377583"/>
                <a:gd name="connsiteX3785" fmla="*/ 189738 w 2450468"/>
                <a:gd name="connsiteY3785" fmla="*/ 67973 h 377583"/>
                <a:gd name="connsiteX3786" fmla="*/ 196596 w 2450468"/>
                <a:gd name="connsiteY3786" fmla="*/ 67783 h 377583"/>
                <a:gd name="connsiteX3787" fmla="*/ 199549 w 2450468"/>
                <a:gd name="connsiteY3787" fmla="*/ 68545 h 377583"/>
                <a:gd name="connsiteX3788" fmla="*/ 207455 w 2450468"/>
                <a:gd name="connsiteY3788" fmla="*/ 69974 h 377583"/>
                <a:gd name="connsiteX3789" fmla="*/ 215360 w 2450468"/>
                <a:gd name="connsiteY3789" fmla="*/ 68640 h 377583"/>
                <a:gd name="connsiteX3790" fmla="*/ 218027 w 2450468"/>
                <a:gd name="connsiteY3790" fmla="*/ 74927 h 377583"/>
                <a:gd name="connsiteX3791" fmla="*/ 212884 w 2450468"/>
                <a:gd name="connsiteY3791" fmla="*/ 80927 h 377583"/>
                <a:gd name="connsiteX3792" fmla="*/ 227267 w 2450468"/>
                <a:gd name="connsiteY3792" fmla="*/ 85309 h 377583"/>
                <a:gd name="connsiteX3793" fmla="*/ 224123 w 2450468"/>
                <a:gd name="connsiteY3793" fmla="*/ 81499 h 377583"/>
                <a:gd name="connsiteX3794" fmla="*/ 223076 w 2450468"/>
                <a:gd name="connsiteY3794" fmla="*/ 75784 h 377583"/>
                <a:gd name="connsiteX3795" fmla="*/ 226695 w 2450468"/>
                <a:gd name="connsiteY3795" fmla="*/ 72831 h 377583"/>
                <a:gd name="connsiteX3796" fmla="*/ 229457 w 2450468"/>
                <a:gd name="connsiteY3796" fmla="*/ 69593 h 377583"/>
                <a:gd name="connsiteX3797" fmla="*/ 241649 w 2450468"/>
                <a:gd name="connsiteY3797" fmla="*/ 68450 h 377583"/>
                <a:gd name="connsiteX3798" fmla="*/ 245745 w 2450468"/>
                <a:gd name="connsiteY3798" fmla="*/ 65497 h 377583"/>
                <a:gd name="connsiteX3799" fmla="*/ 245745 w 2450468"/>
                <a:gd name="connsiteY3799" fmla="*/ 66354 h 377583"/>
                <a:gd name="connsiteX3800" fmla="*/ 251079 w 2450468"/>
                <a:gd name="connsiteY3800" fmla="*/ 69116 h 377583"/>
                <a:gd name="connsiteX3801" fmla="*/ 253841 w 2450468"/>
                <a:gd name="connsiteY3801" fmla="*/ 72736 h 377583"/>
                <a:gd name="connsiteX3802" fmla="*/ 254699 w 2450468"/>
                <a:gd name="connsiteY3802" fmla="*/ 74260 h 377583"/>
                <a:gd name="connsiteX3803" fmla="*/ 256508 w 2450468"/>
                <a:gd name="connsiteY3803" fmla="*/ 79308 h 377583"/>
                <a:gd name="connsiteX3804" fmla="*/ 259175 w 2450468"/>
                <a:gd name="connsiteY3804" fmla="*/ 85309 h 377583"/>
                <a:gd name="connsiteX3805" fmla="*/ 261557 w 2450468"/>
                <a:gd name="connsiteY3805" fmla="*/ 84642 h 377583"/>
                <a:gd name="connsiteX3806" fmla="*/ 262700 w 2450468"/>
                <a:gd name="connsiteY3806" fmla="*/ 81880 h 377583"/>
                <a:gd name="connsiteX3807" fmla="*/ 258699 w 2450468"/>
                <a:gd name="connsiteY3807" fmla="*/ 77213 h 377583"/>
                <a:gd name="connsiteX3808" fmla="*/ 264224 w 2450468"/>
                <a:gd name="connsiteY3808" fmla="*/ 70736 h 377583"/>
                <a:gd name="connsiteX3809" fmla="*/ 267748 w 2450468"/>
                <a:gd name="connsiteY3809" fmla="*/ 67783 h 377583"/>
                <a:gd name="connsiteX3810" fmla="*/ 270986 w 2450468"/>
                <a:gd name="connsiteY3810" fmla="*/ 66259 h 377583"/>
                <a:gd name="connsiteX3811" fmla="*/ 274034 w 2450468"/>
                <a:gd name="connsiteY3811" fmla="*/ 64830 h 377583"/>
                <a:gd name="connsiteX3812" fmla="*/ 279559 w 2450468"/>
                <a:gd name="connsiteY3812" fmla="*/ 61306 h 377583"/>
                <a:gd name="connsiteX3813" fmla="*/ 282131 w 2450468"/>
                <a:gd name="connsiteY3813" fmla="*/ 59877 h 377583"/>
                <a:gd name="connsiteX3814" fmla="*/ 286417 w 2450468"/>
                <a:gd name="connsiteY3814" fmla="*/ 59306 h 377583"/>
                <a:gd name="connsiteX3815" fmla="*/ 292037 w 2450468"/>
                <a:gd name="connsiteY3815" fmla="*/ 60734 h 377583"/>
                <a:gd name="connsiteX3816" fmla="*/ 294799 w 2450468"/>
                <a:gd name="connsiteY3816" fmla="*/ 59306 h 377583"/>
                <a:gd name="connsiteX3817" fmla="*/ 295275 w 2450468"/>
                <a:gd name="connsiteY3817" fmla="*/ 58925 h 377583"/>
                <a:gd name="connsiteX3818" fmla="*/ 301847 w 2450468"/>
                <a:gd name="connsiteY3818" fmla="*/ 56067 h 377583"/>
                <a:gd name="connsiteX3819" fmla="*/ 315182 w 2450468"/>
                <a:gd name="connsiteY3819" fmla="*/ 57305 h 377583"/>
                <a:gd name="connsiteX3820" fmla="*/ 319945 w 2450468"/>
                <a:gd name="connsiteY3820" fmla="*/ 56258 h 377583"/>
                <a:gd name="connsiteX3821" fmla="*/ 329565 w 2450468"/>
                <a:gd name="connsiteY3821" fmla="*/ 56067 h 377583"/>
                <a:gd name="connsiteX3822" fmla="*/ 330232 w 2450468"/>
                <a:gd name="connsiteY3822" fmla="*/ 50924 h 377583"/>
                <a:gd name="connsiteX3823" fmla="*/ 330518 w 2450468"/>
                <a:gd name="connsiteY3823" fmla="*/ 51209 h 377583"/>
                <a:gd name="connsiteX3824" fmla="*/ 336232 w 2450468"/>
                <a:gd name="connsiteY3824" fmla="*/ 59782 h 377583"/>
                <a:gd name="connsiteX3825" fmla="*/ 339281 w 2450468"/>
                <a:gd name="connsiteY3825" fmla="*/ 60830 h 377583"/>
                <a:gd name="connsiteX3826" fmla="*/ 341186 w 2450468"/>
                <a:gd name="connsiteY3826" fmla="*/ 58829 h 377583"/>
                <a:gd name="connsiteX3827" fmla="*/ 336232 w 2450468"/>
                <a:gd name="connsiteY3827" fmla="*/ 53495 h 377583"/>
                <a:gd name="connsiteX3828" fmla="*/ 346043 w 2450468"/>
                <a:gd name="connsiteY3828" fmla="*/ 55210 h 377583"/>
                <a:gd name="connsiteX3829" fmla="*/ 351758 w 2450468"/>
                <a:gd name="connsiteY3829" fmla="*/ 51495 h 377583"/>
                <a:gd name="connsiteX3830" fmla="*/ 354902 w 2450468"/>
                <a:gd name="connsiteY3830" fmla="*/ 50447 h 377583"/>
                <a:gd name="connsiteX3831" fmla="*/ 359569 w 2450468"/>
                <a:gd name="connsiteY3831" fmla="*/ 52924 h 377583"/>
                <a:gd name="connsiteX3832" fmla="*/ 370332 w 2450468"/>
                <a:gd name="connsiteY3832" fmla="*/ 47971 h 377583"/>
                <a:gd name="connsiteX3833" fmla="*/ 372142 w 2450468"/>
                <a:gd name="connsiteY3833" fmla="*/ 49209 h 377583"/>
                <a:gd name="connsiteX3834" fmla="*/ 377285 w 2450468"/>
                <a:gd name="connsiteY3834" fmla="*/ 53686 h 377583"/>
                <a:gd name="connsiteX3835" fmla="*/ 377952 w 2450468"/>
                <a:gd name="connsiteY3835" fmla="*/ 58734 h 377583"/>
                <a:gd name="connsiteX3836" fmla="*/ 383762 w 2450468"/>
                <a:gd name="connsiteY3836" fmla="*/ 53305 h 377583"/>
                <a:gd name="connsiteX3837" fmla="*/ 383286 w 2450468"/>
                <a:gd name="connsiteY3837" fmla="*/ 51876 h 377583"/>
                <a:gd name="connsiteX3838" fmla="*/ 388620 w 2450468"/>
                <a:gd name="connsiteY3838" fmla="*/ 47780 h 377583"/>
                <a:gd name="connsiteX3839" fmla="*/ 397097 w 2450468"/>
                <a:gd name="connsiteY3839" fmla="*/ 46733 h 377583"/>
                <a:gd name="connsiteX3840" fmla="*/ 407575 w 2450468"/>
                <a:gd name="connsiteY3840" fmla="*/ 48161 h 377583"/>
                <a:gd name="connsiteX3841" fmla="*/ 409289 w 2450468"/>
                <a:gd name="connsiteY3841" fmla="*/ 50352 h 377583"/>
                <a:gd name="connsiteX3842" fmla="*/ 418433 w 2450468"/>
                <a:gd name="connsiteY3842" fmla="*/ 50828 h 377583"/>
                <a:gd name="connsiteX3843" fmla="*/ 421005 w 2450468"/>
                <a:gd name="connsiteY3843" fmla="*/ 47685 h 377583"/>
                <a:gd name="connsiteX3844" fmla="*/ 427196 w 2450468"/>
                <a:gd name="connsiteY3844" fmla="*/ 48923 h 377583"/>
                <a:gd name="connsiteX3845" fmla="*/ 436531 w 2450468"/>
                <a:gd name="connsiteY3845" fmla="*/ 47971 h 377583"/>
                <a:gd name="connsiteX3846" fmla="*/ 435578 w 2450468"/>
                <a:gd name="connsiteY3846" fmla="*/ 48638 h 377583"/>
                <a:gd name="connsiteX3847" fmla="*/ 434626 w 2450468"/>
                <a:gd name="connsiteY3847" fmla="*/ 48923 h 377583"/>
                <a:gd name="connsiteX3848" fmla="*/ 435959 w 2450468"/>
                <a:gd name="connsiteY3848" fmla="*/ 51400 h 377583"/>
                <a:gd name="connsiteX3849" fmla="*/ 436817 w 2450468"/>
                <a:gd name="connsiteY3849" fmla="*/ 51305 h 377583"/>
                <a:gd name="connsiteX3850" fmla="*/ 442722 w 2450468"/>
                <a:gd name="connsiteY3850" fmla="*/ 50352 h 377583"/>
                <a:gd name="connsiteX3851" fmla="*/ 456343 w 2450468"/>
                <a:gd name="connsiteY3851" fmla="*/ 44161 h 377583"/>
                <a:gd name="connsiteX3852" fmla="*/ 463391 w 2450468"/>
                <a:gd name="connsiteY3852" fmla="*/ 43399 h 377583"/>
                <a:gd name="connsiteX3853" fmla="*/ 466058 w 2450468"/>
                <a:gd name="connsiteY3853" fmla="*/ 42446 h 377583"/>
                <a:gd name="connsiteX3854" fmla="*/ 470916 w 2450468"/>
                <a:gd name="connsiteY3854" fmla="*/ 40351 h 377583"/>
                <a:gd name="connsiteX3855" fmla="*/ 479012 w 2450468"/>
                <a:gd name="connsiteY3855" fmla="*/ 38922 h 377583"/>
                <a:gd name="connsiteX3856" fmla="*/ 484918 w 2450468"/>
                <a:gd name="connsiteY3856" fmla="*/ 43875 h 377583"/>
                <a:gd name="connsiteX3857" fmla="*/ 490823 w 2450468"/>
                <a:gd name="connsiteY3857" fmla="*/ 43208 h 377583"/>
                <a:gd name="connsiteX3858" fmla="*/ 499015 w 2450468"/>
                <a:gd name="connsiteY3858" fmla="*/ 42161 h 377583"/>
                <a:gd name="connsiteX3859" fmla="*/ 506825 w 2450468"/>
                <a:gd name="connsiteY3859" fmla="*/ 40827 h 377583"/>
                <a:gd name="connsiteX3860" fmla="*/ 511778 w 2450468"/>
                <a:gd name="connsiteY3860" fmla="*/ 42256 h 377583"/>
                <a:gd name="connsiteX3861" fmla="*/ 511874 w 2450468"/>
                <a:gd name="connsiteY3861" fmla="*/ 42827 h 377583"/>
                <a:gd name="connsiteX3862" fmla="*/ 520637 w 2450468"/>
                <a:gd name="connsiteY3862" fmla="*/ 43304 h 377583"/>
                <a:gd name="connsiteX3863" fmla="*/ 524447 w 2450468"/>
                <a:gd name="connsiteY3863" fmla="*/ 43018 h 377583"/>
                <a:gd name="connsiteX3864" fmla="*/ 536543 w 2450468"/>
                <a:gd name="connsiteY3864" fmla="*/ 41399 h 377583"/>
                <a:gd name="connsiteX3865" fmla="*/ 539401 w 2450468"/>
                <a:gd name="connsiteY3865" fmla="*/ 37970 h 377583"/>
                <a:gd name="connsiteX3866" fmla="*/ 544735 w 2450468"/>
                <a:gd name="connsiteY3866" fmla="*/ 39779 h 377583"/>
                <a:gd name="connsiteX3867" fmla="*/ 545402 w 2450468"/>
                <a:gd name="connsiteY3867" fmla="*/ 39970 h 377583"/>
                <a:gd name="connsiteX3868" fmla="*/ 546640 w 2450468"/>
                <a:gd name="connsiteY3868" fmla="*/ 37970 h 377583"/>
                <a:gd name="connsiteX3869" fmla="*/ 547497 w 2450468"/>
                <a:gd name="connsiteY3869" fmla="*/ 36160 h 377583"/>
                <a:gd name="connsiteX3870" fmla="*/ 552164 w 2450468"/>
                <a:gd name="connsiteY3870" fmla="*/ 37112 h 377583"/>
                <a:gd name="connsiteX3871" fmla="*/ 553974 w 2450468"/>
                <a:gd name="connsiteY3871" fmla="*/ 39684 h 377583"/>
                <a:gd name="connsiteX3872" fmla="*/ 560927 w 2450468"/>
                <a:gd name="connsiteY3872" fmla="*/ 36160 h 377583"/>
                <a:gd name="connsiteX3873" fmla="*/ 560927 w 2450468"/>
                <a:gd name="connsiteY3873" fmla="*/ 34636 h 377583"/>
                <a:gd name="connsiteX3874" fmla="*/ 563594 w 2450468"/>
                <a:gd name="connsiteY3874" fmla="*/ 30350 h 377583"/>
                <a:gd name="connsiteX3875" fmla="*/ 566928 w 2450468"/>
                <a:gd name="connsiteY3875" fmla="*/ 29588 h 377583"/>
                <a:gd name="connsiteX3876" fmla="*/ 568262 w 2450468"/>
                <a:gd name="connsiteY3876" fmla="*/ 32064 h 377583"/>
                <a:gd name="connsiteX3877" fmla="*/ 567023 w 2450468"/>
                <a:gd name="connsiteY3877" fmla="*/ 33683 h 377583"/>
                <a:gd name="connsiteX3878" fmla="*/ 566642 w 2450468"/>
                <a:gd name="connsiteY3878" fmla="*/ 34826 h 377583"/>
                <a:gd name="connsiteX3879" fmla="*/ 569309 w 2450468"/>
                <a:gd name="connsiteY3879" fmla="*/ 37112 h 377583"/>
                <a:gd name="connsiteX3880" fmla="*/ 570738 w 2450468"/>
                <a:gd name="connsiteY3880" fmla="*/ 36922 h 377583"/>
                <a:gd name="connsiteX3881" fmla="*/ 579025 w 2450468"/>
                <a:gd name="connsiteY3881" fmla="*/ 34541 h 377583"/>
                <a:gd name="connsiteX3882" fmla="*/ 581597 w 2450468"/>
                <a:gd name="connsiteY3882" fmla="*/ 35207 h 377583"/>
                <a:gd name="connsiteX3883" fmla="*/ 586264 w 2450468"/>
                <a:gd name="connsiteY3883" fmla="*/ 34064 h 377583"/>
                <a:gd name="connsiteX3884" fmla="*/ 588740 w 2450468"/>
                <a:gd name="connsiteY3884" fmla="*/ 32540 h 377583"/>
                <a:gd name="connsiteX3885" fmla="*/ 595503 w 2450468"/>
                <a:gd name="connsiteY3885" fmla="*/ 34160 h 377583"/>
                <a:gd name="connsiteX3886" fmla="*/ 599408 w 2450468"/>
                <a:gd name="connsiteY3886" fmla="*/ 32540 h 377583"/>
                <a:gd name="connsiteX3887" fmla="*/ 602647 w 2450468"/>
                <a:gd name="connsiteY3887" fmla="*/ 31683 h 377583"/>
                <a:gd name="connsiteX3888" fmla="*/ 604171 w 2450468"/>
                <a:gd name="connsiteY3888" fmla="*/ 33969 h 377583"/>
                <a:gd name="connsiteX3889" fmla="*/ 603409 w 2450468"/>
                <a:gd name="connsiteY3889" fmla="*/ 36350 h 377583"/>
                <a:gd name="connsiteX3890" fmla="*/ 605885 w 2450468"/>
                <a:gd name="connsiteY3890" fmla="*/ 37779 h 377583"/>
                <a:gd name="connsiteX3891" fmla="*/ 607790 w 2450468"/>
                <a:gd name="connsiteY3891" fmla="*/ 36065 h 377583"/>
                <a:gd name="connsiteX3892" fmla="*/ 611886 w 2450468"/>
                <a:gd name="connsiteY3892" fmla="*/ 36350 h 377583"/>
                <a:gd name="connsiteX3893" fmla="*/ 612362 w 2450468"/>
                <a:gd name="connsiteY3893" fmla="*/ 35303 h 377583"/>
                <a:gd name="connsiteX3894" fmla="*/ 613696 w 2450468"/>
                <a:gd name="connsiteY3894" fmla="*/ 31397 h 377583"/>
                <a:gd name="connsiteX3895" fmla="*/ 621887 w 2450468"/>
                <a:gd name="connsiteY3895" fmla="*/ 37684 h 377583"/>
                <a:gd name="connsiteX3896" fmla="*/ 621983 w 2450468"/>
                <a:gd name="connsiteY3896" fmla="*/ 41399 h 377583"/>
                <a:gd name="connsiteX3897" fmla="*/ 627412 w 2450468"/>
                <a:gd name="connsiteY3897" fmla="*/ 37112 h 377583"/>
                <a:gd name="connsiteX3898" fmla="*/ 629793 w 2450468"/>
                <a:gd name="connsiteY3898" fmla="*/ 36922 h 377583"/>
                <a:gd name="connsiteX3899" fmla="*/ 636651 w 2450468"/>
                <a:gd name="connsiteY3899" fmla="*/ 35398 h 377583"/>
                <a:gd name="connsiteX3900" fmla="*/ 640747 w 2450468"/>
                <a:gd name="connsiteY3900" fmla="*/ 36541 h 377583"/>
                <a:gd name="connsiteX3901" fmla="*/ 645605 w 2450468"/>
                <a:gd name="connsiteY3901" fmla="*/ 36636 h 377583"/>
                <a:gd name="connsiteX3902" fmla="*/ 646367 w 2450468"/>
                <a:gd name="connsiteY3902" fmla="*/ 35874 h 377583"/>
                <a:gd name="connsiteX3903" fmla="*/ 647986 w 2450468"/>
                <a:gd name="connsiteY3903" fmla="*/ 36065 h 377583"/>
                <a:gd name="connsiteX3904" fmla="*/ 648557 w 2450468"/>
                <a:gd name="connsiteY3904" fmla="*/ 36922 h 377583"/>
                <a:gd name="connsiteX3905" fmla="*/ 651224 w 2450468"/>
                <a:gd name="connsiteY3905" fmla="*/ 36541 h 377583"/>
                <a:gd name="connsiteX3906" fmla="*/ 654653 w 2450468"/>
                <a:gd name="connsiteY3906" fmla="*/ 35874 h 377583"/>
                <a:gd name="connsiteX3907" fmla="*/ 655701 w 2450468"/>
                <a:gd name="connsiteY3907" fmla="*/ 36065 h 377583"/>
                <a:gd name="connsiteX3908" fmla="*/ 658749 w 2450468"/>
                <a:gd name="connsiteY3908" fmla="*/ 33683 h 377583"/>
                <a:gd name="connsiteX3909" fmla="*/ 673322 w 2450468"/>
                <a:gd name="connsiteY3909" fmla="*/ 32731 h 377583"/>
                <a:gd name="connsiteX3910" fmla="*/ 678370 w 2450468"/>
                <a:gd name="connsiteY3910" fmla="*/ 31112 h 377583"/>
                <a:gd name="connsiteX3911" fmla="*/ 679799 w 2450468"/>
                <a:gd name="connsiteY3911" fmla="*/ 30635 h 377583"/>
                <a:gd name="connsiteX3912" fmla="*/ 683895 w 2450468"/>
                <a:gd name="connsiteY3912" fmla="*/ 31397 h 377583"/>
                <a:gd name="connsiteX3913" fmla="*/ 691229 w 2450468"/>
                <a:gd name="connsiteY3913" fmla="*/ 37684 h 377583"/>
                <a:gd name="connsiteX3914" fmla="*/ 704660 w 2450468"/>
                <a:gd name="connsiteY3914" fmla="*/ 39684 h 377583"/>
                <a:gd name="connsiteX3915" fmla="*/ 711327 w 2450468"/>
                <a:gd name="connsiteY3915" fmla="*/ 40541 h 377583"/>
                <a:gd name="connsiteX3916" fmla="*/ 712661 w 2450468"/>
                <a:gd name="connsiteY3916" fmla="*/ 35874 h 377583"/>
                <a:gd name="connsiteX3917" fmla="*/ 712851 w 2450468"/>
                <a:gd name="connsiteY3917" fmla="*/ 35207 h 377583"/>
                <a:gd name="connsiteX3918" fmla="*/ 719042 w 2450468"/>
                <a:gd name="connsiteY3918" fmla="*/ 41113 h 377583"/>
                <a:gd name="connsiteX3919" fmla="*/ 724186 w 2450468"/>
                <a:gd name="connsiteY3919" fmla="*/ 35779 h 377583"/>
                <a:gd name="connsiteX3920" fmla="*/ 726662 w 2450468"/>
                <a:gd name="connsiteY3920" fmla="*/ 35684 h 377583"/>
                <a:gd name="connsiteX3921" fmla="*/ 731996 w 2450468"/>
                <a:gd name="connsiteY3921" fmla="*/ 36827 h 377583"/>
                <a:gd name="connsiteX3922" fmla="*/ 743522 w 2450468"/>
                <a:gd name="connsiteY3922" fmla="*/ 35112 h 377583"/>
                <a:gd name="connsiteX3923" fmla="*/ 743617 w 2450468"/>
                <a:gd name="connsiteY3923" fmla="*/ 32826 h 377583"/>
                <a:gd name="connsiteX3924" fmla="*/ 744284 w 2450468"/>
                <a:gd name="connsiteY3924" fmla="*/ 30064 h 377583"/>
                <a:gd name="connsiteX3925" fmla="*/ 748665 w 2450468"/>
                <a:gd name="connsiteY3925" fmla="*/ 29588 h 377583"/>
                <a:gd name="connsiteX3926" fmla="*/ 744379 w 2450468"/>
                <a:gd name="connsiteY3926" fmla="*/ 18634 h 377583"/>
                <a:gd name="connsiteX3927" fmla="*/ 739045 w 2450468"/>
                <a:gd name="connsiteY3927" fmla="*/ 18729 h 377583"/>
                <a:gd name="connsiteX3928" fmla="*/ 737140 w 2450468"/>
                <a:gd name="connsiteY3928" fmla="*/ 18824 h 377583"/>
                <a:gd name="connsiteX3929" fmla="*/ 739140 w 2450468"/>
                <a:gd name="connsiteY3929" fmla="*/ 14443 h 377583"/>
                <a:gd name="connsiteX3930" fmla="*/ 740474 w 2450468"/>
                <a:gd name="connsiteY3930" fmla="*/ 15491 h 377583"/>
                <a:gd name="connsiteX3931" fmla="*/ 744855 w 2450468"/>
                <a:gd name="connsiteY3931" fmla="*/ 19015 h 377583"/>
                <a:gd name="connsiteX3932" fmla="*/ 755999 w 2450468"/>
                <a:gd name="connsiteY3932" fmla="*/ 17681 h 377583"/>
                <a:gd name="connsiteX3933" fmla="*/ 762000 w 2450468"/>
                <a:gd name="connsiteY3933" fmla="*/ 15014 h 377583"/>
                <a:gd name="connsiteX3934" fmla="*/ 763810 w 2450468"/>
                <a:gd name="connsiteY3934" fmla="*/ 18253 h 377583"/>
                <a:gd name="connsiteX3935" fmla="*/ 758285 w 2450468"/>
                <a:gd name="connsiteY3935" fmla="*/ 25587 h 377583"/>
                <a:gd name="connsiteX3936" fmla="*/ 753237 w 2450468"/>
                <a:gd name="connsiteY3936" fmla="*/ 31112 h 377583"/>
                <a:gd name="connsiteX3937" fmla="*/ 749237 w 2450468"/>
                <a:gd name="connsiteY3937" fmla="*/ 32445 h 377583"/>
                <a:gd name="connsiteX3938" fmla="*/ 748760 w 2450468"/>
                <a:gd name="connsiteY3938" fmla="*/ 36827 h 377583"/>
                <a:gd name="connsiteX3939" fmla="*/ 749427 w 2450468"/>
                <a:gd name="connsiteY3939" fmla="*/ 37208 h 377583"/>
                <a:gd name="connsiteX3940" fmla="*/ 753523 w 2450468"/>
                <a:gd name="connsiteY3940" fmla="*/ 39398 h 377583"/>
                <a:gd name="connsiteX3941" fmla="*/ 761143 w 2450468"/>
                <a:gd name="connsiteY3941" fmla="*/ 37684 h 377583"/>
                <a:gd name="connsiteX3942" fmla="*/ 758095 w 2450468"/>
                <a:gd name="connsiteY3942" fmla="*/ 33493 h 377583"/>
                <a:gd name="connsiteX3943" fmla="*/ 762857 w 2450468"/>
                <a:gd name="connsiteY3943" fmla="*/ 34922 h 377583"/>
                <a:gd name="connsiteX3944" fmla="*/ 773906 w 2450468"/>
                <a:gd name="connsiteY3944" fmla="*/ 39113 h 377583"/>
                <a:gd name="connsiteX3945" fmla="*/ 788289 w 2450468"/>
                <a:gd name="connsiteY3945" fmla="*/ 33969 h 377583"/>
                <a:gd name="connsiteX3946" fmla="*/ 792194 w 2450468"/>
                <a:gd name="connsiteY3946" fmla="*/ 41589 h 377583"/>
                <a:gd name="connsiteX3947" fmla="*/ 793147 w 2450468"/>
                <a:gd name="connsiteY3947" fmla="*/ 36446 h 377583"/>
                <a:gd name="connsiteX3948" fmla="*/ 800386 w 2450468"/>
                <a:gd name="connsiteY3948" fmla="*/ 28635 h 377583"/>
                <a:gd name="connsiteX3949" fmla="*/ 802767 w 2450468"/>
                <a:gd name="connsiteY3949" fmla="*/ 28349 h 377583"/>
                <a:gd name="connsiteX3950" fmla="*/ 806768 w 2450468"/>
                <a:gd name="connsiteY3950" fmla="*/ 28826 h 377583"/>
                <a:gd name="connsiteX3951" fmla="*/ 816769 w 2450468"/>
                <a:gd name="connsiteY3951" fmla="*/ 36446 h 377583"/>
                <a:gd name="connsiteX3952" fmla="*/ 823532 w 2450468"/>
                <a:gd name="connsiteY3952" fmla="*/ 33874 h 377583"/>
                <a:gd name="connsiteX3953" fmla="*/ 828675 w 2450468"/>
                <a:gd name="connsiteY3953" fmla="*/ 39779 h 377583"/>
                <a:gd name="connsiteX3954" fmla="*/ 828389 w 2450468"/>
                <a:gd name="connsiteY3954" fmla="*/ 41018 h 377583"/>
                <a:gd name="connsiteX3955" fmla="*/ 837724 w 2450468"/>
                <a:gd name="connsiteY3955" fmla="*/ 40160 h 377583"/>
                <a:gd name="connsiteX3956" fmla="*/ 842772 w 2450468"/>
                <a:gd name="connsiteY3956" fmla="*/ 41875 h 377583"/>
                <a:gd name="connsiteX3957" fmla="*/ 846582 w 2450468"/>
                <a:gd name="connsiteY3957" fmla="*/ 40446 h 377583"/>
                <a:gd name="connsiteX3958" fmla="*/ 853059 w 2450468"/>
                <a:gd name="connsiteY3958" fmla="*/ 37970 h 377583"/>
                <a:gd name="connsiteX3959" fmla="*/ 859441 w 2450468"/>
                <a:gd name="connsiteY3959" fmla="*/ 35779 h 377583"/>
                <a:gd name="connsiteX3960" fmla="*/ 859822 w 2450468"/>
                <a:gd name="connsiteY3960" fmla="*/ 32921 h 377583"/>
                <a:gd name="connsiteX3961" fmla="*/ 861727 w 2450468"/>
                <a:gd name="connsiteY3961" fmla="*/ 33017 h 377583"/>
                <a:gd name="connsiteX3962" fmla="*/ 868585 w 2450468"/>
                <a:gd name="connsiteY3962" fmla="*/ 38541 h 377583"/>
                <a:gd name="connsiteX3963" fmla="*/ 882872 w 2450468"/>
                <a:gd name="connsiteY3963" fmla="*/ 41018 h 377583"/>
                <a:gd name="connsiteX3964" fmla="*/ 894683 w 2450468"/>
                <a:gd name="connsiteY3964" fmla="*/ 33969 h 377583"/>
                <a:gd name="connsiteX3965" fmla="*/ 894779 w 2450468"/>
                <a:gd name="connsiteY3965" fmla="*/ 31112 h 377583"/>
                <a:gd name="connsiteX3966" fmla="*/ 890873 w 2450468"/>
                <a:gd name="connsiteY3966" fmla="*/ 26635 h 377583"/>
                <a:gd name="connsiteX3967" fmla="*/ 893731 w 2450468"/>
                <a:gd name="connsiteY3967" fmla="*/ 24730 h 377583"/>
                <a:gd name="connsiteX3968" fmla="*/ 896398 w 2450468"/>
                <a:gd name="connsiteY3968" fmla="*/ 23777 h 377583"/>
                <a:gd name="connsiteX3969" fmla="*/ 898493 w 2450468"/>
                <a:gd name="connsiteY3969" fmla="*/ 19015 h 377583"/>
                <a:gd name="connsiteX3970" fmla="*/ 897636 w 2450468"/>
                <a:gd name="connsiteY3970" fmla="*/ 13681 h 377583"/>
                <a:gd name="connsiteX3971" fmla="*/ 904685 w 2450468"/>
                <a:gd name="connsiteY3971" fmla="*/ 13490 h 377583"/>
                <a:gd name="connsiteX3972" fmla="*/ 907828 w 2450468"/>
                <a:gd name="connsiteY3972" fmla="*/ 12919 h 377583"/>
                <a:gd name="connsiteX3973" fmla="*/ 912114 w 2450468"/>
                <a:gd name="connsiteY3973" fmla="*/ 12157 h 377583"/>
                <a:gd name="connsiteX3974" fmla="*/ 910255 w 2450468"/>
                <a:gd name="connsiteY3974" fmla="*/ 18756 h 377583"/>
                <a:gd name="connsiteX3975" fmla="*/ 910304 w 2450468"/>
                <a:gd name="connsiteY3975" fmla="*/ 18729 h 377583"/>
                <a:gd name="connsiteX3976" fmla="*/ 917448 w 2450468"/>
                <a:gd name="connsiteY3976" fmla="*/ 19110 h 377583"/>
                <a:gd name="connsiteX3977" fmla="*/ 921067 w 2450468"/>
                <a:gd name="connsiteY3977" fmla="*/ 19015 h 377583"/>
                <a:gd name="connsiteX3978" fmla="*/ 922020 w 2450468"/>
                <a:gd name="connsiteY3978" fmla="*/ 19015 h 377583"/>
                <a:gd name="connsiteX3979" fmla="*/ 918115 w 2450468"/>
                <a:gd name="connsiteY3979" fmla="*/ 22730 h 377583"/>
                <a:gd name="connsiteX3980" fmla="*/ 915924 w 2450468"/>
                <a:gd name="connsiteY3980" fmla="*/ 24635 h 377583"/>
                <a:gd name="connsiteX3981" fmla="*/ 913828 w 2450468"/>
                <a:gd name="connsiteY3981" fmla="*/ 26254 h 377583"/>
                <a:gd name="connsiteX3982" fmla="*/ 905007 w 2450468"/>
                <a:gd name="connsiteY3982" fmla="*/ 21749 h 377583"/>
                <a:gd name="connsiteX3983" fmla="*/ 904780 w 2450468"/>
                <a:gd name="connsiteY3983" fmla="*/ 21872 h 377583"/>
                <a:gd name="connsiteX3984" fmla="*/ 903542 w 2450468"/>
                <a:gd name="connsiteY3984" fmla="*/ 32540 h 377583"/>
                <a:gd name="connsiteX3985" fmla="*/ 903923 w 2450468"/>
                <a:gd name="connsiteY3985" fmla="*/ 32826 h 377583"/>
                <a:gd name="connsiteX3986" fmla="*/ 909542 w 2450468"/>
                <a:gd name="connsiteY3986" fmla="*/ 37398 h 377583"/>
                <a:gd name="connsiteX3987" fmla="*/ 906399 w 2450468"/>
                <a:gd name="connsiteY3987" fmla="*/ 39970 h 377583"/>
                <a:gd name="connsiteX3988" fmla="*/ 920972 w 2450468"/>
                <a:gd name="connsiteY3988" fmla="*/ 38160 h 377583"/>
                <a:gd name="connsiteX3989" fmla="*/ 924973 w 2450468"/>
                <a:gd name="connsiteY3989" fmla="*/ 40256 h 377583"/>
                <a:gd name="connsiteX3990" fmla="*/ 935927 w 2450468"/>
                <a:gd name="connsiteY3990" fmla="*/ 40160 h 377583"/>
                <a:gd name="connsiteX3991" fmla="*/ 939165 w 2450468"/>
                <a:gd name="connsiteY3991" fmla="*/ 41018 h 377583"/>
                <a:gd name="connsiteX3992" fmla="*/ 944499 w 2450468"/>
                <a:gd name="connsiteY3992" fmla="*/ 44351 h 377583"/>
                <a:gd name="connsiteX3993" fmla="*/ 944594 w 2450468"/>
                <a:gd name="connsiteY3993" fmla="*/ 36731 h 377583"/>
                <a:gd name="connsiteX3994" fmla="*/ 937927 w 2450468"/>
                <a:gd name="connsiteY3994" fmla="*/ 34445 h 377583"/>
                <a:gd name="connsiteX3995" fmla="*/ 936117 w 2450468"/>
                <a:gd name="connsiteY3995" fmla="*/ 35303 h 377583"/>
                <a:gd name="connsiteX3996" fmla="*/ 935069 w 2450468"/>
                <a:gd name="connsiteY3996" fmla="*/ 35779 h 377583"/>
                <a:gd name="connsiteX3997" fmla="*/ 932402 w 2450468"/>
                <a:gd name="connsiteY3997" fmla="*/ 32255 h 377583"/>
                <a:gd name="connsiteX3998" fmla="*/ 932498 w 2450468"/>
                <a:gd name="connsiteY3998" fmla="*/ 32255 h 377583"/>
                <a:gd name="connsiteX3999" fmla="*/ 938689 w 2450468"/>
                <a:gd name="connsiteY3999" fmla="*/ 27016 h 377583"/>
                <a:gd name="connsiteX4000" fmla="*/ 938879 w 2450468"/>
                <a:gd name="connsiteY4000" fmla="*/ 26921 h 377583"/>
                <a:gd name="connsiteX4001" fmla="*/ 936403 w 2450468"/>
                <a:gd name="connsiteY4001" fmla="*/ 25778 h 377583"/>
                <a:gd name="connsiteX4002" fmla="*/ 931164 w 2450468"/>
                <a:gd name="connsiteY4002" fmla="*/ 26063 h 377583"/>
                <a:gd name="connsiteX4003" fmla="*/ 926878 w 2450468"/>
                <a:gd name="connsiteY4003" fmla="*/ 24730 h 377583"/>
                <a:gd name="connsiteX4004" fmla="*/ 924020 w 2450468"/>
                <a:gd name="connsiteY4004" fmla="*/ 26444 h 377583"/>
                <a:gd name="connsiteX4005" fmla="*/ 928021 w 2450468"/>
                <a:gd name="connsiteY4005" fmla="*/ 18539 h 377583"/>
                <a:gd name="connsiteX4006" fmla="*/ 940022 w 2450468"/>
                <a:gd name="connsiteY4006" fmla="*/ 19777 h 377583"/>
                <a:gd name="connsiteX4007" fmla="*/ 954310 w 2450468"/>
                <a:gd name="connsiteY4007" fmla="*/ 26349 h 377583"/>
                <a:gd name="connsiteX4008" fmla="*/ 960596 w 2450468"/>
                <a:gd name="connsiteY4008" fmla="*/ 29111 h 377583"/>
                <a:gd name="connsiteX4009" fmla="*/ 959834 w 2450468"/>
                <a:gd name="connsiteY4009" fmla="*/ 34064 h 377583"/>
                <a:gd name="connsiteX4010" fmla="*/ 955739 w 2450468"/>
                <a:gd name="connsiteY4010" fmla="*/ 36065 h 377583"/>
                <a:gd name="connsiteX4011" fmla="*/ 955453 w 2450468"/>
                <a:gd name="connsiteY4011" fmla="*/ 44542 h 377583"/>
                <a:gd name="connsiteX4012" fmla="*/ 956882 w 2450468"/>
                <a:gd name="connsiteY4012" fmla="*/ 43494 h 377583"/>
                <a:gd name="connsiteX4013" fmla="*/ 965168 w 2450468"/>
                <a:gd name="connsiteY4013" fmla="*/ 42446 h 377583"/>
                <a:gd name="connsiteX4014" fmla="*/ 974884 w 2450468"/>
                <a:gd name="connsiteY4014" fmla="*/ 42446 h 377583"/>
                <a:gd name="connsiteX4015" fmla="*/ 983170 w 2450468"/>
                <a:gd name="connsiteY4015" fmla="*/ 43018 h 377583"/>
                <a:gd name="connsiteX4016" fmla="*/ 986123 w 2450468"/>
                <a:gd name="connsiteY4016" fmla="*/ 42161 h 377583"/>
                <a:gd name="connsiteX4017" fmla="*/ 990886 w 2450468"/>
                <a:gd name="connsiteY4017" fmla="*/ 39779 h 377583"/>
                <a:gd name="connsiteX4018" fmla="*/ 1004030 w 2450468"/>
                <a:gd name="connsiteY4018" fmla="*/ 41303 h 377583"/>
                <a:gd name="connsiteX4019" fmla="*/ 1010793 w 2450468"/>
                <a:gd name="connsiteY4019" fmla="*/ 41780 h 377583"/>
                <a:gd name="connsiteX4020" fmla="*/ 1011460 w 2450468"/>
                <a:gd name="connsiteY4020" fmla="*/ 40065 h 377583"/>
                <a:gd name="connsiteX4021" fmla="*/ 1010507 w 2450468"/>
                <a:gd name="connsiteY4021" fmla="*/ 38446 h 377583"/>
                <a:gd name="connsiteX4022" fmla="*/ 1008507 w 2450468"/>
                <a:gd name="connsiteY4022" fmla="*/ 38065 h 377583"/>
                <a:gd name="connsiteX4023" fmla="*/ 1008793 w 2450468"/>
                <a:gd name="connsiteY4023" fmla="*/ 33683 h 377583"/>
                <a:gd name="connsiteX4024" fmla="*/ 1010126 w 2450468"/>
                <a:gd name="connsiteY4024" fmla="*/ 34160 h 377583"/>
                <a:gd name="connsiteX4025" fmla="*/ 1014889 w 2450468"/>
                <a:gd name="connsiteY4025" fmla="*/ 35874 h 377583"/>
                <a:gd name="connsiteX4026" fmla="*/ 1024604 w 2450468"/>
                <a:gd name="connsiteY4026" fmla="*/ 32731 h 377583"/>
                <a:gd name="connsiteX4027" fmla="*/ 1021461 w 2450468"/>
                <a:gd name="connsiteY4027" fmla="*/ 29969 h 377583"/>
                <a:gd name="connsiteX4028" fmla="*/ 1018699 w 2450468"/>
                <a:gd name="connsiteY4028" fmla="*/ 29588 h 377583"/>
                <a:gd name="connsiteX4029" fmla="*/ 1016889 w 2450468"/>
                <a:gd name="connsiteY4029" fmla="*/ 27492 h 377583"/>
                <a:gd name="connsiteX4030" fmla="*/ 1018794 w 2450468"/>
                <a:gd name="connsiteY4030" fmla="*/ 25587 h 377583"/>
                <a:gd name="connsiteX4031" fmla="*/ 1023461 w 2450468"/>
                <a:gd name="connsiteY4031" fmla="*/ 26349 h 377583"/>
                <a:gd name="connsiteX4032" fmla="*/ 1027557 w 2450468"/>
                <a:gd name="connsiteY4032" fmla="*/ 24349 h 377583"/>
                <a:gd name="connsiteX4033" fmla="*/ 1034635 w 2450468"/>
                <a:gd name="connsiteY4033" fmla="*/ 28627 h 377583"/>
                <a:gd name="connsiteX4034" fmla="*/ 1038796 w 2450468"/>
                <a:gd name="connsiteY4034" fmla="*/ 23872 h 377583"/>
                <a:gd name="connsiteX4035" fmla="*/ 1042130 w 2450468"/>
                <a:gd name="connsiteY4035" fmla="*/ 23110 h 377583"/>
                <a:gd name="connsiteX4036" fmla="*/ 1046987 w 2450468"/>
                <a:gd name="connsiteY4036" fmla="*/ 23491 h 377583"/>
                <a:gd name="connsiteX4037" fmla="*/ 1047749 w 2450468"/>
                <a:gd name="connsiteY4037" fmla="*/ 25205 h 377583"/>
                <a:gd name="connsiteX4038" fmla="*/ 1047749 w 2450468"/>
                <a:gd name="connsiteY4038" fmla="*/ 25777 h 377583"/>
                <a:gd name="connsiteX4039" fmla="*/ 1045940 w 2450468"/>
                <a:gd name="connsiteY4039" fmla="*/ 26348 h 377583"/>
                <a:gd name="connsiteX4040" fmla="*/ 1042701 w 2450468"/>
                <a:gd name="connsiteY4040" fmla="*/ 28730 h 377583"/>
                <a:gd name="connsiteX4041" fmla="*/ 1036213 w 2450468"/>
                <a:gd name="connsiteY4041" fmla="*/ 29599 h 377583"/>
                <a:gd name="connsiteX4042" fmla="*/ 1033177 w 2450468"/>
                <a:gd name="connsiteY4042" fmla="*/ 32445 h 377583"/>
                <a:gd name="connsiteX4043" fmla="*/ 1027176 w 2450468"/>
                <a:gd name="connsiteY4043" fmla="*/ 43685 h 377583"/>
                <a:gd name="connsiteX4044" fmla="*/ 1026890 w 2450468"/>
                <a:gd name="connsiteY4044" fmla="*/ 44351 h 377583"/>
                <a:gd name="connsiteX4045" fmla="*/ 1032034 w 2450468"/>
                <a:gd name="connsiteY4045" fmla="*/ 45494 h 377583"/>
                <a:gd name="connsiteX4046" fmla="*/ 1032034 w 2450468"/>
                <a:gd name="connsiteY4046" fmla="*/ 45018 h 377583"/>
                <a:gd name="connsiteX4047" fmla="*/ 1036130 w 2450468"/>
                <a:gd name="connsiteY4047" fmla="*/ 44066 h 377583"/>
                <a:gd name="connsiteX4048" fmla="*/ 1039082 w 2450468"/>
                <a:gd name="connsiteY4048" fmla="*/ 44161 h 377583"/>
                <a:gd name="connsiteX4049" fmla="*/ 1046893 w 2450468"/>
                <a:gd name="connsiteY4049" fmla="*/ 42161 h 377583"/>
                <a:gd name="connsiteX4050" fmla="*/ 1056323 w 2450468"/>
                <a:gd name="connsiteY4050" fmla="*/ 42542 h 377583"/>
                <a:gd name="connsiteX4051" fmla="*/ 1057847 w 2450468"/>
                <a:gd name="connsiteY4051" fmla="*/ 43399 h 377583"/>
                <a:gd name="connsiteX4052" fmla="*/ 1060609 w 2450468"/>
                <a:gd name="connsiteY4052" fmla="*/ 45018 h 377583"/>
                <a:gd name="connsiteX4053" fmla="*/ 1065276 w 2450468"/>
                <a:gd name="connsiteY4053" fmla="*/ 47876 h 377583"/>
                <a:gd name="connsiteX4054" fmla="*/ 1071277 w 2450468"/>
                <a:gd name="connsiteY4054" fmla="*/ 46923 h 377583"/>
                <a:gd name="connsiteX4055" fmla="*/ 1071404 w 2450468"/>
                <a:gd name="connsiteY4055" fmla="*/ 46987 h 377583"/>
                <a:gd name="connsiteX4056" fmla="*/ 1070419 w 2450468"/>
                <a:gd name="connsiteY4056" fmla="*/ 43494 h 377583"/>
                <a:gd name="connsiteX4057" fmla="*/ 1070038 w 2450468"/>
                <a:gd name="connsiteY4057" fmla="*/ 42256 h 377583"/>
                <a:gd name="connsiteX4058" fmla="*/ 1069562 w 2450468"/>
                <a:gd name="connsiteY4058" fmla="*/ 40732 h 377583"/>
                <a:gd name="connsiteX4059" fmla="*/ 1073467 w 2450468"/>
                <a:gd name="connsiteY4059" fmla="*/ 36350 h 377583"/>
                <a:gd name="connsiteX4060" fmla="*/ 1076896 w 2450468"/>
                <a:gd name="connsiteY4060" fmla="*/ 35684 h 377583"/>
                <a:gd name="connsiteX4061" fmla="*/ 1077701 w 2450468"/>
                <a:gd name="connsiteY4061" fmla="*/ 35554 h 377583"/>
                <a:gd name="connsiteX4062" fmla="*/ 1073944 w 2450468"/>
                <a:gd name="connsiteY4062" fmla="*/ 27397 h 377583"/>
                <a:gd name="connsiteX4063" fmla="*/ 1073658 w 2450468"/>
                <a:gd name="connsiteY4063" fmla="*/ 23111 h 377583"/>
                <a:gd name="connsiteX4064" fmla="*/ 1073563 w 2450468"/>
                <a:gd name="connsiteY4064" fmla="*/ 21015 h 377583"/>
                <a:gd name="connsiteX4065" fmla="*/ 1079849 w 2450468"/>
                <a:gd name="connsiteY4065" fmla="*/ 23682 h 377583"/>
                <a:gd name="connsiteX4066" fmla="*/ 1082040 w 2450468"/>
                <a:gd name="connsiteY4066" fmla="*/ 24539 h 377583"/>
                <a:gd name="connsiteX4067" fmla="*/ 1086231 w 2450468"/>
                <a:gd name="connsiteY4067" fmla="*/ 25873 h 377583"/>
                <a:gd name="connsiteX4068" fmla="*/ 1090041 w 2450468"/>
                <a:gd name="connsiteY4068" fmla="*/ 27587 h 377583"/>
                <a:gd name="connsiteX4069" fmla="*/ 1091851 w 2450468"/>
                <a:gd name="connsiteY4069" fmla="*/ 26159 h 377583"/>
                <a:gd name="connsiteX4070" fmla="*/ 1092708 w 2450468"/>
                <a:gd name="connsiteY4070" fmla="*/ 25492 h 377583"/>
                <a:gd name="connsiteX4071" fmla="*/ 1099090 w 2450468"/>
                <a:gd name="connsiteY4071" fmla="*/ 29016 h 377583"/>
                <a:gd name="connsiteX4072" fmla="*/ 1101376 w 2450468"/>
                <a:gd name="connsiteY4072" fmla="*/ 30159 h 377583"/>
                <a:gd name="connsiteX4073" fmla="*/ 1103567 w 2450468"/>
                <a:gd name="connsiteY4073" fmla="*/ 31207 h 377583"/>
                <a:gd name="connsiteX4074" fmla="*/ 1100995 w 2450468"/>
                <a:gd name="connsiteY4074" fmla="*/ 35112 h 377583"/>
                <a:gd name="connsiteX4075" fmla="*/ 1100423 w 2450468"/>
                <a:gd name="connsiteY4075" fmla="*/ 36065 h 377583"/>
                <a:gd name="connsiteX4076" fmla="*/ 1091279 w 2450468"/>
                <a:gd name="connsiteY4076" fmla="*/ 39970 h 377583"/>
                <a:gd name="connsiteX4077" fmla="*/ 1090613 w 2450468"/>
                <a:gd name="connsiteY4077" fmla="*/ 42542 h 377583"/>
                <a:gd name="connsiteX4078" fmla="*/ 1093661 w 2450468"/>
                <a:gd name="connsiteY4078" fmla="*/ 48257 h 377583"/>
                <a:gd name="connsiteX4079" fmla="*/ 1094232 w 2450468"/>
                <a:gd name="connsiteY4079" fmla="*/ 48066 h 377583"/>
                <a:gd name="connsiteX4080" fmla="*/ 1098328 w 2450468"/>
                <a:gd name="connsiteY4080" fmla="*/ 46161 h 377583"/>
                <a:gd name="connsiteX4081" fmla="*/ 1107567 w 2450468"/>
                <a:gd name="connsiteY4081" fmla="*/ 47876 h 377583"/>
                <a:gd name="connsiteX4082" fmla="*/ 1117092 w 2450468"/>
                <a:gd name="connsiteY4082" fmla="*/ 44066 h 377583"/>
                <a:gd name="connsiteX4083" fmla="*/ 1120235 w 2450468"/>
                <a:gd name="connsiteY4083" fmla="*/ 43399 h 377583"/>
                <a:gd name="connsiteX4084" fmla="*/ 1126046 w 2450468"/>
                <a:gd name="connsiteY4084" fmla="*/ 41875 h 377583"/>
                <a:gd name="connsiteX4085" fmla="*/ 1121357 w 2450468"/>
                <a:gd name="connsiteY4085" fmla="*/ 35592 h 377583"/>
                <a:gd name="connsiteX4086" fmla="*/ 1118044 w 2450468"/>
                <a:gd name="connsiteY4086" fmla="*/ 36160 h 377583"/>
                <a:gd name="connsiteX4087" fmla="*/ 1113853 w 2450468"/>
                <a:gd name="connsiteY4087" fmla="*/ 26920 h 377583"/>
                <a:gd name="connsiteX4088" fmla="*/ 1115663 w 2450468"/>
                <a:gd name="connsiteY4088" fmla="*/ 27397 h 377583"/>
                <a:gd name="connsiteX4089" fmla="*/ 1124616 w 2450468"/>
                <a:gd name="connsiteY4089" fmla="*/ 29683 h 377583"/>
                <a:gd name="connsiteX4090" fmla="*/ 1132522 w 2450468"/>
                <a:gd name="connsiteY4090" fmla="*/ 24349 h 377583"/>
                <a:gd name="connsiteX4091" fmla="*/ 1141380 w 2450468"/>
                <a:gd name="connsiteY4091" fmla="*/ 23396 h 377583"/>
                <a:gd name="connsiteX4092" fmla="*/ 1139475 w 2450468"/>
                <a:gd name="connsiteY4092" fmla="*/ 21396 h 377583"/>
                <a:gd name="connsiteX4093" fmla="*/ 1140428 w 2450468"/>
                <a:gd name="connsiteY4093" fmla="*/ 19110 h 377583"/>
                <a:gd name="connsiteX4094" fmla="*/ 1143095 w 2450468"/>
                <a:gd name="connsiteY4094" fmla="*/ 20634 h 377583"/>
                <a:gd name="connsiteX4095" fmla="*/ 1143095 w 2450468"/>
                <a:gd name="connsiteY4095" fmla="*/ 21682 h 377583"/>
                <a:gd name="connsiteX4096" fmla="*/ 1149477 w 2450468"/>
                <a:gd name="connsiteY4096" fmla="*/ 25111 h 377583"/>
                <a:gd name="connsiteX4097" fmla="*/ 1151953 w 2450468"/>
                <a:gd name="connsiteY4097" fmla="*/ 24349 h 377583"/>
                <a:gd name="connsiteX4098" fmla="*/ 1157478 w 2450468"/>
                <a:gd name="connsiteY4098" fmla="*/ 27206 h 377583"/>
                <a:gd name="connsiteX4099" fmla="*/ 1168241 w 2450468"/>
                <a:gd name="connsiteY4099" fmla="*/ 27302 h 377583"/>
                <a:gd name="connsiteX4100" fmla="*/ 1175575 w 2450468"/>
                <a:gd name="connsiteY4100" fmla="*/ 21015 h 377583"/>
                <a:gd name="connsiteX4101" fmla="*/ 1177766 w 2450468"/>
                <a:gd name="connsiteY4101" fmla="*/ 21301 h 377583"/>
                <a:gd name="connsiteX4102" fmla="*/ 1184529 w 2450468"/>
                <a:gd name="connsiteY4102" fmla="*/ 22063 h 377583"/>
                <a:gd name="connsiteX4103" fmla="*/ 1185195 w 2450468"/>
                <a:gd name="connsiteY4103" fmla="*/ 28159 h 377583"/>
                <a:gd name="connsiteX4104" fmla="*/ 1178242 w 2450468"/>
                <a:gd name="connsiteY4104" fmla="*/ 32159 h 377583"/>
                <a:gd name="connsiteX4105" fmla="*/ 1183195 w 2450468"/>
                <a:gd name="connsiteY4105" fmla="*/ 35588 h 377583"/>
                <a:gd name="connsiteX4106" fmla="*/ 1190244 w 2450468"/>
                <a:gd name="connsiteY4106" fmla="*/ 35588 h 377583"/>
                <a:gd name="connsiteX4107" fmla="*/ 1185291 w 2450468"/>
                <a:gd name="connsiteY4107" fmla="*/ 41780 h 377583"/>
                <a:gd name="connsiteX4108" fmla="*/ 1181862 w 2450468"/>
                <a:gd name="connsiteY4108" fmla="*/ 42065 h 377583"/>
                <a:gd name="connsiteX4109" fmla="*/ 1179385 w 2450468"/>
                <a:gd name="connsiteY4109" fmla="*/ 42256 h 377583"/>
                <a:gd name="connsiteX4110" fmla="*/ 1174813 w 2450468"/>
                <a:gd name="connsiteY4110" fmla="*/ 34255 h 377583"/>
                <a:gd name="connsiteX4111" fmla="*/ 1169860 w 2450468"/>
                <a:gd name="connsiteY4111" fmla="*/ 37970 h 377583"/>
                <a:gd name="connsiteX4112" fmla="*/ 1169193 w 2450468"/>
                <a:gd name="connsiteY4112" fmla="*/ 38446 h 377583"/>
                <a:gd name="connsiteX4113" fmla="*/ 1167098 w 2450468"/>
                <a:gd name="connsiteY4113" fmla="*/ 36922 h 377583"/>
                <a:gd name="connsiteX4114" fmla="*/ 1167574 w 2450468"/>
                <a:gd name="connsiteY4114" fmla="*/ 33779 h 377583"/>
                <a:gd name="connsiteX4115" fmla="*/ 1163097 w 2450468"/>
                <a:gd name="connsiteY4115" fmla="*/ 33398 h 377583"/>
                <a:gd name="connsiteX4116" fmla="*/ 1156906 w 2450468"/>
                <a:gd name="connsiteY4116" fmla="*/ 35493 h 377583"/>
                <a:gd name="connsiteX4117" fmla="*/ 1156335 w 2450468"/>
                <a:gd name="connsiteY4117" fmla="*/ 35112 h 377583"/>
                <a:gd name="connsiteX4118" fmla="*/ 1153572 w 2450468"/>
                <a:gd name="connsiteY4118" fmla="*/ 33017 h 377583"/>
                <a:gd name="connsiteX4119" fmla="*/ 1151286 w 2450468"/>
                <a:gd name="connsiteY4119" fmla="*/ 32540 h 377583"/>
                <a:gd name="connsiteX4120" fmla="*/ 1146714 w 2450468"/>
                <a:gd name="connsiteY4120" fmla="*/ 33969 h 377583"/>
                <a:gd name="connsiteX4121" fmla="*/ 1139571 w 2450468"/>
                <a:gd name="connsiteY4121" fmla="*/ 38922 h 377583"/>
                <a:gd name="connsiteX4122" fmla="*/ 1129950 w 2450468"/>
                <a:gd name="connsiteY4122" fmla="*/ 35588 h 377583"/>
                <a:gd name="connsiteX4123" fmla="*/ 1129938 w 2450468"/>
                <a:gd name="connsiteY4123" fmla="*/ 35588 h 377583"/>
                <a:gd name="connsiteX4124" fmla="*/ 1135761 w 2450468"/>
                <a:gd name="connsiteY4124" fmla="*/ 42351 h 377583"/>
                <a:gd name="connsiteX4125" fmla="*/ 1135094 w 2450468"/>
                <a:gd name="connsiteY4125" fmla="*/ 42732 h 377583"/>
                <a:gd name="connsiteX4126" fmla="*/ 1136428 w 2450468"/>
                <a:gd name="connsiteY4126" fmla="*/ 47876 h 377583"/>
                <a:gd name="connsiteX4127" fmla="*/ 1136999 w 2450468"/>
                <a:gd name="connsiteY4127" fmla="*/ 48257 h 377583"/>
                <a:gd name="connsiteX4128" fmla="*/ 1139285 w 2450468"/>
                <a:gd name="connsiteY4128" fmla="*/ 46542 h 377583"/>
                <a:gd name="connsiteX4129" fmla="*/ 1144429 w 2450468"/>
                <a:gd name="connsiteY4129" fmla="*/ 45590 h 377583"/>
                <a:gd name="connsiteX4130" fmla="*/ 1158431 w 2450468"/>
                <a:gd name="connsiteY4130" fmla="*/ 46161 h 377583"/>
                <a:gd name="connsiteX4131" fmla="*/ 1155954 w 2450468"/>
                <a:gd name="connsiteY4131" fmla="*/ 41589 h 377583"/>
                <a:gd name="connsiteX4132" fmla="*/ 1153954 w 2450468"/>
                <a:gd name="connsiteY4132" fmla="*/ 41875 h 377583"/>
                <a:gd name="connsiteX4133" fmla="*/ 1152049 w 2450468"/>
                <a:gd name="connsiteY4133" fmla="*/ 42161 h 377583"/>
                <a:gd name="connsiteX4134" fmla="*/ 1153192 w 2450468"/>
                <a:gd name="connsiteY4134" fmla="*/ 35779 h 377583"/>
                <a:gd name="connsiteX4135" fmla="*/ 1157478 w 2450468"/>
                <a:gd name="connsiteY4135" fmla="*/ 38446 h 377583"/>
                <a:gd name="connsiteX4136" fmla="*/ 1161860 w 2450468"/>
                <a:gd name="connsiteY4136" fmla="*/ 41113 h 377583"/>
                <a:gd name="connsiteX4137" fmla="*/ 1165193 w 2450468"/>
                <a:gd name="connsiteY4137" fmla="*/ 41113 h 377583"/>
                <a:gd name="connsiteX4138" fmla="*/ 1172623 w 2450468"/>
                <a:gd name="connsiteY4138" fmla="*/ 47876 h 377583"/>
                <a:gd name="connsiteX4139" fmla="*/ 1173766 w 2450468"/>
                <a:gd name="connsiteY4139" fmla="*/ 46923 h 377583"/>
                <a:gd name="connsiteX4140" fmla="*/ 1173956 w 2450468"/>
                <a:gd name="connsiteY4140" fmla="*/ 46733 h 377583"/>
                <a:gd name="connsiteX4141" fmla="*/ 1177576 w 2450468"/>
                <a:gd name="connsiteY4141" fmla="*/ 48352 h 377583"/>
                <a:gd name="connsiteX4142" fmla="*/ 1186529 w 2450468"/>
                <a:gd name="connsiteY4142" fmla="*/ 49971 h 377583"/>
                <a:gd name="connsiteX4143" fmla="*/ 1191863 w 2450468"/>
                <a:gd name="connsiteY4143" fmla="*/ 43970 h 377583"/>
                <a:gd name="connsiteX4144" fmla="*/ 1201103 w 2450468"/>
                <a:gd name="connsiteY4144" fmla="*/ 44637 h 377583"/>
                <a:gd name="connsiteX4145" fmla="*/ 1212628 w 2450468"/>
                <a:gd name="connsiteY4145" fmla="*/ 46256 h 377583"/>
                <a:gd name="connsiteX4146" fmla="*/ 1219676 w 2450468"/>
                <a:gd name="connsiteY4146" fmla="*/ 41208 h 377583"/>
                <a:gd name="connsiteX4147" fmla="*/ 1231106 w 2450468"/>
                <a:gd name="connsiteY4147" fmla="*/ 46447 h 377583"/>
                <a:gd name="connsiteX4148" fmla="*/ 1229392 w 2450468"/>
                <a:gd name="connsiteY4148" fmla="*/ 44542 h 377583"/>
                <a:gd name="connsiteX4149" fmla="*/ 1226725 w 2450468"/>
                <a:gd name="connsiteY4149" fmla="*/ 41589 h 377583"/>
                <a:gd name="connsiteX4150" fmla="*/ 1232821 w 2450468"/>
                <a:gd name="connsiteY4150" fmla="*/ 44256 h 377583"/>
                <a:gd name="connsiteX4151" fmla="*/ 1232916 w 2450468"/>
                <a:gd name="connsiteY4151" fmla="*/ 46542 h 377583"/>
                <a:gd name="connsiteX4152" fmla="*/ 1237393 w 2450468"/>
                <a:gd name="connsiteY4152" fmla="*/ 51971 h 377583"/>
                <a:gd name="connsiteX4153" fmla="*/ 1248346 w 2450468"/>
                <a:gd name="connsiteY4153" fmla="*/ 50162 h 377583"/>
                <a:gd name="connsiteX4154" fmla="*/ 1254157 w 2450468"/>
                <a:gd name="connsiteY4154" fmla="*/ 48161 h 377583"/>
                <a:gd name="connsiteX4155" fmla="*/ 1257776 w 2450468"/>
                <a:gd name="connsiteY4155" fmla="*/ 50066 h 377583"/>
                <a:gd name="connsiteX4156" fmla="*/ 1268921 w 2450468"/>
                <a:gd name="connsiteY4156" fmla="*/ 44542 h 377583"/>
                <a:gd name="connsiteX4157" fmla="*/ 1267016 w 2450468"/>
                <a:gd name="connsiteY4157" fmla="*/ 40160 h 377583"/>
                <a:gd name="connsiteX4158" fmla="*/ 1267873 w 2450468"/>
                <a:gd name="connsiteY4158" fmla="*/ 39684 h 377583"/>
                <a:gd name="connsiteX4159" fmla="*/ 1270064 w 2450468"/>
                <a:gd name="connsiteY4159" fmla="*/ 41303 h 377583"/>
                <a:gd name="connsiteX4160" fmla="*/ 1272540 w 2450468"/>
                <a:gd name="connsiteY4160" fmla="*/ 36065 h 377583"/>
                <a:gd name="connsiteX4161" fmla="*/ 1271588 w 2450468"/>
                <a:gd name="connsiteY4161" fmla="*/ 34255 h 377583"/>
                <a:gd name="connsiteX4162" fmla="*/ 1271397 w 2450468"/>
                <a:gd name="connsiteY4162" fmla="*/ 33969 h 377583"/>
                <a:gd name="connsiteX4163" fmla="*/ 1264825 w 2450468"/>
                <a:gd name="connsiteY4163" fmla="*/ 33398 h 377583"/>
                <a:gd name="connsiteX4164" fmla="*/ 1253776 w 2450468"/>
                <a:gd name="connsiteY4164" fmla="*/ 37779 h 377583"/>
                <a:gd name="connsiteX4165" fmla="*/ 1253681 w 2450468"/>
                <a:gd name="connsiteY4165" fmla="*/ 31874 h 377583"/>
                <a:gd name="connsiteX4166" fmla="*/ 1258253 w 2450468"/>
                <a:gd name="connsiteY4166" fmla="*/ 27683 h 377583"/>
                <a:gd name="connsiteX4167" fmla="*/ 1258157 w 2450468"/>
                <a:gd name="connsiteY4167" fmla="*/ 24825 h 377583"/>
                <a:gd name="connsiteX4168" fmla="*/ 1258634 w 2450468"/>
                <a:gd name="connsiteY4168" fmla="*/ 24920 h 377583"/>
                <a:gd name="connsiteX4169" fmla="*/ 1264253 w 2450468"/>
                <a:gd name="connsiteY4169" fmla="*/ 26444 h 377583"/>
                <a:gd name="connsiteX4170" fmla="*/ 1274350 w 2450468"/>
                <a:gd name="connsiteY4170" fmla="*/ 26635 h 377583"/>
                <a:gd name="connsiteX4171" fmla="*/ 1274350 w 2450468"/>
                <a:gd name="connsiteY4171" fmla="*/ 25873 h 377583"/>
                <a:gd name="connsiteX4172" fmla="*/ 1274350 w 2450468"/>
                <a:gd name="connsiteY4172" fmla="*/ 24825 h 377583"/>
                <a:gd name="connsiteX4173" fmla="*/ 1280065 w 2450468"/>
                <a:gd name="connsiteY4173" fmla="*/ 22349 h 377583"/>
                <a:gd name="connsiteX4174" fmla="*/ 1286923 w 2450468"/>
                <a:gd name="connsiteY4174" fmla="*/ 19491 h 377583"/>
                <a:gd name="connsiteX4175" fmla="*/ 1286732 w 2450468"/>
                <a:gd name="connsiteY4175" fmla="*/ 27206 h 377583"/>
                <a:gd name="connsiteX4176" fmla="*/ 1291209 w 2450468"/>
                <a:gd name="connsiteY4176" fmla="*/ 27492 h 377583"/>
                <a:gd name="connsiteX4177" fmla="*/ 1295781 w 2450468"/>
                <a:gd name="connsiteY4177" fmla="*/ 31016 h 377583"/>
                <a:gd name="connsiteX4178" fmla="*/ 1293590 w 2450468"/>
                <a:gd name="connsiteY4178" fmla="*/ 33493 h 377583"/>
                <a:gd name="connsiteX4179" fmla="*/ 1291209 w 2450468"/>
                <a:gd name="connsiteY4179" fmla="*/ 34636 h 377583"/>
                <a:gd name="connsiteX4180" fmla="*/ 1285208 w 2450468"/>
                <a:gd name="connsiteY4180" fmla="*/ 36446 h 377583"/>
                <a:gd name="connsiteX4181" fmla="*/ 1281303 w 2450468"/>
                <a:gd name="connsiteY4181" fmla="*/ 31397 h 377583"/>
                <a:gd name="connsiteX4182" fmla="*/ 1278160 w 2450468"/>
                <a:gd name="connsiteY4182" fmla="*/ 35112 h 377583"/>
                <a:gd name="connsiteX4183" fmla="*/ 1280636 w 2450468"/>
                <a:gd name="connsiteY4183" fmla="*/ 41589 h 377583"/>
                <a:gd name="connsiteX4184" fmla="*/ 1279112 w 2450468"/>
                <a:gd name="connsiteY4184" fmla="*/ 41875 h 377583"/>
                <a:gd name="connsiteX4185" fmla="*/ 1276826 w 2450468"/>
                <a:gd name="connsiteY4185" fmla="*/ 43685 h 377583"/>
                <a:gd name="connsiteX4186" fmla="*/ 1277493 w 2450468"/>
                <a:gd name="connsiteY4186" fmla="*/ 45494 h 377583"/>
                <a:gd name="connsiteX4187" fmla="*/ 1280827 w 2450468"/>
                <a:gd name="connsiteY4187" fmla="*/ 47209 h 377583"/>
                <a:gd name="connsiteX4188" fmla="*/ 1291019 w 2450468"/>
                <a:gd name="connsiteY4188" fmla="*/ 42923 h 377583"/>
                <a:gd name="connsiteX4189" fmla="*/ 1296162 w 2450468"/>
                <a:gd name="connsiteY4189" fmla="*/ 48066 h 377583"/>
                <a:gd name="connsiteX4190" fmla="*/ 1296638 w 2450468"/>
                <a:gd name="connsiteY4190" fmla="*/ 48542 h 377583"/>
                <a:gd name="connsiteX4191" fmla="*/ 1299877 w 2450468"/>
                <a:gd name="connsiteY4191" fmla="*/ 50066 h 377583"/>
                <a:gd name="connsiteX4192" fmla="*/ 1307116 w 2450468"/>
                <a:gd name="connsiteY4192" fmla="*/ 51590 h 377583"/>
                <a:gd name="connsiteX4193" fmla="*/ 1319213 w 2450468"/>
                <a:gd name="connsiteY4193" fmla="*/ 50162 h 377583"/>
                <a:gd name="connsiteX4194" fmla="*/ 1322737 w 2450468"/>
                <a:gd name="connsiteY4194" fmla="*/ 49590 h 377583"/>
                <a:gd name="connsiteX4195" fmla="*/ 1333976 w 2450468"/>
                <a:gd name="connsiteY4195" fmla="*/ 47304 h 377583"/>
                <a:gd name="connsiteX4196" fmla="*/ 1336262 w 2450468"/>
                <a:gd name="connsiteY4196" fmla="*/ 49114 h 377583"/>
                <a:gd name="connsiteX4197" fmla="*/ 1337596 w 2450468"/>
                <a:gd name="connsiteY4197" fmla="*/ 50257 h 377583"/>
                <a:gd name="connsiteX4198" fmla="*/ 1341977 w 2450468"/>
                <a:gd name="connsiteY4198" fmla="*/ 48447 h 377583"/>
                <a:gd name="connsiteX4199" fmla="*/ 1340834 w 2450468"/>
                <a:gd name="connsiteY4199" fmla="*/ 46352 h 377583"/>
                <a:gd name="connsiteX4200" fmla="*/ 1347883 w 2450468"/>
                <a:gd name="connsiteY4200" fmla="*/ 47685 h 377583"/>
                <a:gd name="connsiteX4201" fmla="*/ 1353312 w 2450468"/>
                <a:gd name="connsiteY4201" fmla="*/ 47971 h 377583"/>
                <a:gd name="connsiteX4202" fmla="*/ 1356741 w 2450468"/>
                <a:gd name="connsiteY4202" fmla="*/ 51209 h 377583"/>
                <a:gd name="connsiteX4203" fmla="*/ 1359313 w 2450468"/>
                <a:gd name="connsiteY4203" fmla="*/ 50924 h 377583"/>
                <a:gd name="connsiteX4204" fmla="*/ 1363028 w 2450468"/>
                <a:gd name="connsiteY4204" fmla="*/ 48066 h 377583"/>
                <a:gd name="connsiteX4205" fmla="*/ 1369886 w 2450468"/>
                <a:gd name="connsiteY4205" fmla="*/ 45209 h 377583"/>
                <a:gd name="connsiteX4206" fmla="*/ 1372171 w 2450468"/>
                <a:gd name="connsiteY4206" fmla="*/ 40922 h 377583"/>
                <a:gd name="connsiteX4207" fmla="*/ 1373600 w 2450468"/>
                <a:gd name="connsiteY4207" fmla="*/ 42161 h 377583"/>
                <a:gd name="connsiteX4208" fmla="*/ 1377506 w 2450468"/>
                <a:gd name="connsiteY4208" fmla="*/ 47018 h 377583"/>
                <a:gd name="connsiteX4209" fmla="*/ 1378934 w 2450468"/>
                <a:gd name="connsiteY4209" fmla="*/ 47780 h 377583"/>
                <a:gd name="connsiteX4210" fmla="*/ 1384649 w 2450468"/>
                <a:gd name="connsiteY4210" fmla="*/ 47590 h 377583"/>
                <a:gd name="connsiteX4211" fmla="*/ 1387983 w 2450468"/>
                <a:gd name="connsiteY4211" fmla="*/ 49019 h 377583"/>
                <a:gd name="connsiteX4212" fmla="*/ 1389983 w 2450468"/>
                <a:gd name="connsiteY4212" fmla="*/ 43494 h 377583"/>
                <a:gd name="connsiteX4213" fmla="*/ 1389221 w 2450468"/>
                <a:gd name="connsiteY4213" fmla="*/ 33779 h 377583"/>
                <a:gd name="connsiteX4214" fmla="*/ 1385792 w 2450468"/>
                <a:gd name="connsiteY4214" fmla="*/ 25016 h 377583"/>
                <a:gd name="connsiteX4215" fmla="*/ 1386935 w 2450468"/>
                <a:gd name="connsiteY4215" fmla="*/ 25301 h 377583"/>
                <a:gd name="connsiteX4216" fmla="*/ 1389507 w 2450468"/>
                <a:gd name="connsiteY4216" fmla="*/ 25873 h 377583"/>
                <a:gd name="connsiteX4217" fmla="*/ 1397318 w 2450468"/>
                <a:gd name="connsiteY4217" fmla="*/ 27016 h 377583"/>
                <a:gd name="connsiteX4218" fmla="*/ 1404461 w 2450468"/>
                <a:gd name="connsiteY4218" fmla="*/ 27016 h 377583"/>
                <a:gd name="connsiteX4219" fmla="*/ 1403890 w 2450468"/>
                <a:gd name="connsiteY4219" fmla="*/ 27302 h 377583"/>
                <a:gd name="connsiteX4220" fmla="*/ 1403414 w 2450468"/>
                <a:gd name="connsiteY4220" fmla="*/ 34826 h 377583"/>
                <a:gd name="connsiteX4221" fmla="*/ 1404175 w 2450468"/>
                <a:gd name="connsiteY4221" fmla="*/ 35398 h 377583"/>
                <a:gd name="connsiteX4222" fmla="*/ 1407700 w 2450468"/>
                <a:gd name="connsiteY4222" fmla="*/ 32350 h 377583"/>
                <a:gd name="connsiteX4223" fmla="*/ 1410367 w 2450468"/>
                <a:gd name="connsiteY4223" fmla="*/ 27968 h 377583"/>
                <a:gd name="connsiteX4224" fmla="*/ 1417892 w 2450468"/>
                <a:gd name="connsiteY4224" fmla="*/ 28540 h 377583"/>
                <a:gd name="connsiteX4225" fmla="*/ 1428274 w 2450468"/>
                <a:gd name="connsiteY4225" fmla="*/ 28540 h 377583"/>
                <a:gd name="connsiteX4226" fmla="*/ 1428845 w 2450468"/>
                <a:gd name="connsiteY4226" fmla="*/ 26349 h 377583"/>
                <a:gd name="connsiteX4227" fmla="*/ 1429417 w 2450468"/>
                <a:gd name="connsiteY4227" fmla="*/ 24254 h 377583"/>
                <a:gd name="connsiteX4228" fmla="*/ 1434560 w 2450468"/>
                <a:gd name="connsiteY4228" fmla="*/ 29778 h 377583"/>
                <a:gd name="connsiteX4229" fmla="*/ 1437989 w 2450468"/>
                <a:gd name="connsiteY4229" fmla="*/ 36446 h 377583"/>
                <a:gd name="connsiteX4230" fmla="*/ 1429988 w 2450468"/>
                <a:gd name="connsiteY4230" fmla="*/ 37493 h 377583"/>
                <a:gd name="connsiteX4231" fmla="*/ 1421130 w 2450468"/>
                <a:gd name="connsiteY4231" fmla="*/ 33207 h 377583"/>
                <a:gd name="connsiteX4232" fmla="*/ 1415320 w 2450468"/>
                <a:gd name="connsiteY4232" fmla="*/ 34922 h 377583"/>
                <a:gd name="connsiteX4233" fmla="*/ 1411891 w 2450468"/>
                <a:gd name="connsiteY4233" fmla="*/ 37208 h 377583"/>
                <a:gd name="connsiteX4234" fmla="*/ 1407795 w 2450468"/>
                <a:gd name="connsiteY4234" fmla="*/ 39970 h 377583"/>
                <a:gd name="connsiteX4235" fmla="*/ 1397318 w 2450468"/>
                <a:gd name="connsiteY4235" fmla="*/ 37684 h 377583"/>
                <a:gd name="connsiteX4236" fmla="*/ 1396270 w 2450468"/>
                <a:gd name="connsiteY4236" fmla="*/ 42732 h 377583"/>
                <a:gd name="connsiteX4237" fmla="*/ 1397699 w 2450468"/>
                <a:gd name="connsiteY4237" fmla="*/ 44066 h 377583"/>
                <a:gd name="connsiteX4238" fmla="*/ 1401604 w 2450468"/>
                <a:gd name="connsiteY4238" fmla="*/ 47971 h 377583"/>
                <a:gd name="connsiteX4239" fmla="*/ 1402080 w 2450468"/>
                <a:gd name="connsiteY4239" fmla="*/ 48352 h 377583"/>
                <a:gd name="connsiteX4240" fmla="*/ 1404461 w 2450468"/>
                <a:gd name="connsiteY4240" fmla="*/ 46447 h 377583"/>
                <a:gd name="connsiteX4241" fmla="*/ 1404080 w 2450468"/>
                <a:gd name="connsiteY4241" fmla="*/ 45971 h 377583"/>
                <a:gd name="connsiteX4242" fmla="*/ 1405700 w 2450468"/>
                <a:gd name="connsiteY4242" fmla="*/ 42161 h 377583"/>
                <a:gd name="connsiteX4243" fmla="*/ 1413510 w 2450468"/>
                <a:gd name="connsiteY4243" fmla="*/ 40732 h 377583"/>
                <a:gd name="connsiteX4244" fmla="*/ 1417701 w 2450468"/>
                <a:gd name="connsiteY4244" fmla="*/ 40446 h 377583"/>
                <a:gd name="connsiteX4245" fmla="*/ 1420749 w 2450468"/>
                <a:gd name="connsiteY4245" fmla="*/ 43399 h 377583"/>
                <a:gd name="connsiteX4246" fmla="*/ 1423035 w 2450468"/>
                <a:gd name="connsiteY4246" fmla="*/ 43399 h 377583"/>
                <a:gd name="connsiteX4247" fmla="*/ 1423130 w 2450468"/>
                <a:gd name="connsiteY4247" fmla="*/ 49590 h 377583"/>
                <a:gd name="connsiteX4248" fmla="*/ 1444371 w 2450468"/>
                <a:gd name="connsiteY4248" fmla="*/ 51495 h 377583"/>
                <a:gd name="connsiteX4249" fmla="*/ 1445609 w 2450468"/>
                <a:gd name="connsiteY4249" fmla="*/ 50257 h 377583"/>
                <a:gd name="connsiteX4250" fmla="*/ 1450943 w 2450468"/>
                <a:gd name="connsiteY4250" fmla="*/ 45780 h 377583"/>
                <a:gd name="connsiteX4251" fmla="*/ 1451229 w 2450468"/>
                <a:gd name="connsiteY4251" fmla="*/ 45494 h 377583"/>
                <a:gd name="connsiteX4252" fmla="*/ 1450086 w 2450468"/>
                <a:gd name="connsiteY4252" fmla="*/ 43685 h 377583"/>
                <a:gd name="connsiteX4253" fmla="*/ 1446276 w 2450468"/>
                <a:gd name="connsiteY4253" fmla="*/ 43399 h 377583"/>
                <a:gd name="connsiteX4254" fmla="*/ 1441228 w 2450468"/>
                <a:gd name="connsiteY4254" fmla="*/ 39875 h 377583"/>
                <a:gd name="connsiteX4255" fmla="*/ 1446657 w 2450468"/>
                <a:gd name="connsiteY4255" fmla="*/ 33493 h 377583"/>
                <a:gd name="connsiteX4256" fmla="*/ 1451610 w 2450468"/>
                <a:gd name="connsiteY4256" fmla="*/ 30159 h 377583"/>
                <a:gd name="connsiteX4257" fmla="*/ 1450372 w 2450468"/>
                <a:gd name="connsiteY4257" fmla="*/ 39875 h 377583"/>
                <a:gd name="connsiteX4258" fmla="*/ 1450753 w 2450468"/>
                <a:gd name="connsiteY4258" fmla="*/ 39875 h 377583"/>
                <a:gd name="connsiteX4259" fmla="*/ 1452467 w 2450468"/>
                <a:gd name="connsiteY4259" fmla="*/ 39970 h 377583"/>
                <a:gd name="connsiteX4260" fmla="*/ 1454468 w 2450468"/>
                <a:gd name="connsiteY4260" fmla="*/ 43494 h 377583"/>
                <a:gd name="connsiteX4261" fmla="*/ 1454563 w 2450468"/>
                <a:gd name="connsiteY4261" fmla="*/ 45113 h 377583"/>
                <a:gd name="connsiteX4262" fmla="*/ 1455515 w 2450468"/>
                <a:gd name="connsiteY4262" fmla="*/ 49019 h 377583"/>
                <a:gd name="connsiteX4263" fmla="*/ 1460564 w 2450468"/>
                <a:gd name="connsiteY4263" fmla="*/ 50257 h 377583"/>
                <a:gd name="connsiteX4264" fmla="*/ 1465136 w 2450468"/>
                <a:gd name="connsiteY4264" fmla="*/ 46828 h 377583"/>
                <a:gd name="connsiteX4265" fmla="*/ 1466183 w 2450468"/>
                <a:gd name="connsiteY4265" fmla="*/ 45875 h 377583"/>
                <a:gd name="connsiteX4266" fmla="*/ 1469327 w 2450468"/>
                <a:gd name="connsiteY4266" fmla="*/ 45685 h 377583"/>
                <a:gd name="connsiteX4267" fmla="*/ 1479137 w 2450468"/>
                <a:gd name="connsiteY4267" fmla="*/ 46161 h 377583"/>
                <a:gd name="connsiteX4268" fmla="*/ 1482376 w 2450468"/>
                <a:gd name="connsiteY4268" fmla="*/ 48923 h 377583"/>
                <a:gd name="connsiteX4269" fmla="*/ 1489234 w 2450468"/>
                <a:gd name="connsiteY4269" fmla="*/ 50447 h 377583"/>
                <a:gd name="connsiteX4270" fmla="*/ 1498759 w 2450468"/>
                <a:gd name="connsiteY4270" fmla="*/ 50447 h 377583"/>
                <a:gd name="connsiteX4271" fmla="*/ 1502378 w 2450468"/>
                <a:gd name="connsiteY4271" fmla="*/ 50257 h 377583"/>
                <a:gd name="connsiteX4272" fmla="*/ 1512951 w 2450468"/>
                <a:gd name="connsiteY4272" fmla="*/ 49114 h 377583"/>
                <a:gd name="connsiteX4273" fmla="*/ 1516761 w 2450468"/>
                <a:gd name="connsiteY4273" fmla="*/ 49400 h 377583"/>
                <a:gd name="connsiteX4274" fmla="*/ 1533620 w 2450468"/>
                <a:gd name="connsiteY4274" fmla="*/ 48352 h 377583"/>
                <a:gd name="connsiteX4275" fmla="*/ 1534192 w 2450468"/>
                <a:gd name="connsiteY4275" fmla="*/ 48828 h 377583"/>
                <a:gd name="connsiteX4276" fmla="*/ 1539240 w 2450468"/>
                <a:gd name="connsiteY4276" fmla="*/ 48733 h 377583"/>
                <a:gd name="connsiteX4277" fmla="*/ 1547050 w 2450468"/>
                <a:gd name="connsiteY4277" fmla="*/ 44637 h 377583"/>
                <a:gd name="connsiteX4278" fmla="*/ 1553813 w 2450468"/>
                <a:gd name="connsiteY4278" fmla="*/ 44161 h 377583"/>
                <a:gd name="connsiteX4279" fmla="*/ 1554766 w 2450468"/>
                <a:gd name="connsiteY4279" fmla="*/ 41589 h 377583"/>
                <a:gd name="connsiteX4280" fmla="*/ 1551813 w 2450468"/>
                <a:gd name="connsiteY4280" fmla="*/ 40351 h 377583"/>
                <a:gd name="connsiteX4281" fmla="*/ 1546955 w 2450468"/>
                <a:gd name="connsiteY4281" fmla="*/ 41303 h 377583"/>
                <a:gd name="connsiteX4282" fmla="*/ 1545431 w 2450468"/>
                <a:gd name="connsiteY4282" fmla="*/ 39970 h 377583"/>
                <a:gd name="connsiteX4283" fmla="*/ 1544955 w 2450468"/>
                <a:gd name="connsiteY4283" fmla="*/ 36065 h 377583"/>
                <a:gd name="connsiteX4284" fmla="*/ 1544479 w 2450468"/>
                <a:gd name="connsiteY4284" fmla="*/ 36160 h 377583"/>
                <a:gd name="connsiteX4285" fmla="*/ 1536954 w 2450468"/>
                <a:gd name="connsiteY4285" fmla="*/ 39017 h 377583"/>
                <a:gd name="connsiteX4286" fmla="*/ 1531144 w 2450468"/>
                <a:gd name="connsiteY4286" fmla="*/ 40160 h 377583"/>
                <a:gd name="connsiteX4287" fmla="*/ 1523429 w 2450468"/>
                <a:gd name="connsiteY4287" fmla="*/ 39494 h 377583"/>
                <a:gd name="connsiteX4288" fmla="*/ 1516856 w 2450468"/>
                <a:gd name="connsiteY4288" fmla="*/ 36065 h 377583"/>
                <a:gd name="connsiteX4289" fmla="*/ 1522000 w 2450468"/>
                <a:gd name="connsiteY4289" fmla="*/ 32445 h 377583"/>
                <a:gd name="connsiteX4290" fmla="*/ 1530191 w 2450468"/>
                <a:gd name="connsiteY4290" fmla="*/ 31493 h 377583"/>
                <a:gd name="connsiteX4291" fmla="*/ 1540002 w 2450468"/>
                <a:gd name="connsiteY4291" fmla="*/ 28445 h 377583"/>
                <a:gd name="connsiteX4292" fmla="*/ 1542193 w 2450468"/>
                <a:gd name="connsiteY4292" fmla="*/ 27778 h 377583"/>
                <a:gd name="connsiteX4293" fmla="*/ 1548860 w 2450468"/>
                <a:gd name="connsiteY4293" fmla="*/ 32064 h 377583"/>
                <a:gd name="connsiteX4294" fmla="*/ 1555052 w 2450468"/>
                <a:gd name="connsiteY4294" fmla="*/ 30921 h 377583"/>
                <a:gd name="connsiteX4295" fmla="*/ 1557052 w 2450468"/>
                <a:gd name="connsiteY4295" fmla="*/ 36827 h 377583"/>
                <a:gd name="connsiteX4296" fmla="*/ 1564767 w 2450468"/>
                <a:gd name="connsiteY4296" fmla="*/ 35588 h 377583"/>
                <a:gd name="connsiteX4297" fmla="*/ 1565148 w 2450468"/>
                <a:gd name="connsiteY4297" fmla="*/ 36446 h 377583"/>
                <a:gd name="connsiteX4298" fmla="*/ 1569339 w 2450468"/>
                <a:gd name="connsiteY4298" fmla="*/ 44256 h 377583"/>
                <a:gd name="connsiteX4299" fmla="*/ 1583722 w 2450468"/>
                <a:gd name="connsiteY4299" fmla="*/ 48638 h 377583"/>
                <a:gd name="connsiteX4300" fmla="*/ 1587913 w 2450468"/>
                <a:gd name="connsiteY4300" fmla="*/ 49590 h 377583"/>
                <a:gd name="connsiteX4301" fmla="*/ 1591723 w 2450468"/>
                <a:gd name="connsiteY4301" fmla="*/ 45304 h 377583"/>
                <a:gd name="connsiteX4302" fmla="*/ 1597819 w 2450468"/>
                <a:gd name="connsiteY4302" fmla="*/ 43780 h 377583"/>
                <a:gd name="connsiteX4303" fmla="*/ 1604296 w 2450468"/>
                <a:gd name="connsiteY4303" fmla="*/ 46542 h 377583"/>
                <a:gd name="connsiteX4304" fmla="*/ 1612678 w 2450468"/>
                <a:gd name="connsiteY4304" fmla="*/ 53495 h 377583"/>
                <a:gd name="connsiteX4305" fmla="*/ 1618964 w 2450468"/>
                <a:gd name="connsiteY4305" fmla="*/ 51305 h 377583"/>
                <a:gd name="connsiteX4306" fmla="*/ 1628680 w 2450468"/>
                <a:gd name="connsiteY4306" fmla="*/ 46352 h 377583"/>
                <a:gd name="connsiteX4307" fmla="*/ 1624679 w 2450468"/>
                <a:gd name="connsiteY4307" fmla="*/ 42351 h 377583"/>
                <a:gd name="connsiteX4308" fmla="*/ 1624298 w 2450468"/>
                <a:gd name="connsiteY4308" fmla="*/ 41970 h 377583"/>
                <a:gd name="connsiteX4309" fmla="*/ 1630775 w 2450468"/>
                <a:gd name="connsiteY4309" fmla="*/ 40827 h 377583"/>
                <a:gd name="connsiteX4310" fmla="*/ 1634109 w 2450468"/>
                <a:gd name="connsiteY4310" fmla="*/ 46923 h 377583"/>
                <a:gd name="connsiteX4311" fmla="*/ 1633538 w 2450468"/>
                <a:gd name="connsiteY4311" fmla="*/ 48923 h 377583"/>
                <a:gd name="connsiteX4312" fmla="*/ 1641062 w 2450468"/>
                <a:gd name="connsiteY4312" fmla="*/ 46066 h 377583"/>
                <a:gd name="connsiteX4313" fmla="*/ 1649540 w 2450468"/>
                <a:gd name="connsiteY4313" fmla="*/ 41589 h 377583"/>
                <a:gd name="connsiteX4314" fmla="*/ 1647825 w 2450468"/>
                <a:gd name="connsiteY4314" fmla="*/ 47304 h 377583"/>
                <a:gd name="connsiteX4315" fmla="*/ 1650302 w 2450468"/>
                <a:gd name="connsiteY4315" fmla="*/ 48733 h 377583"/>
                <a:gd name="connsiteX4316" fmla="*/ 1662494 w 2450468"/>
                <a:gd name="connsiteY4316" fmla="*/ 50924 h 377583"/>
                <a:gd name="connsiteX4317" fmla="*/ 1665732 w 2450468"/>
                <a:gd name="connsiteY4317" fmla="*/ 51971 h 377583"/>
                <a:gd name="connsiteX4318" fmla="*/ 1665513 w 2450468"/>
                <a:gd name="connsiteY4318" fmla="*/ 46558 h 377583"/>
                <a:gd name="connsiteX4319" fmla="*/ 1666295 w 2450468"/>
                <a:gd name="connsiteY4319" fmla="*/ 45878 h 377583"/>
                <a:gd name="connsiteX4320" fmla="*/ 1672209 w 2450468"/>
                <a:gd name="connsiteY4320" fmla="*/ 46637 h 377583"/>
                <a:gd name="connsiteX4321" fmla="*/ 1676114 w 2450468"/>
                <a:gd name="connsiteY4321" fmla="*/ 50447 h 377583"/>
                <a:gd name="connsiteX4322" fmla="*/ 1676114 w 2450468"/>
                <a:gd name="connsiteY4322" fmla="*/ 51305 h 377583"/>
                <a:gd name="connsiteX4323" fmla="*/ 1678305 w 2450468"/>
                <a:gd name="connsiteY4323" fmla="*/ 51686 h 377583"/>
                <a:gd name="connsiteX4324" fmla="*/ 1680686 w 2450468"/>
                <a:gd name="connsiteY4324" fmla="*/ 47780 h 377583"/>
                <a:gd name="connsiteX4325" fmla="*/ 1685639 w 2450468"/>
                <a:gd name="connsiteY4325" fmla="*/ 49114 h 377583"/>
                <a:gd name="connsiteX4326" fmla="*/ 1693450 w 2450468"/>
                <a:gd name="connsiteY4326" fmla="*/ 49876 h 377583"/>
                <a:gd name="connsiteX4327" fmla="*/ 1699736 w 2450468"/>
                <a:gd name="connsiteY4327" fmla="*/ 49590 h 377583"/>
                <a:gd name="connsiteX4328" fmla="*/ 1698498 w 2450468"/>
                <a:gd name="connsiteY4328" fmla="*/ 41970 h 377583"/>
                <a:gd name="connsiteX4329" fmla="*/ 1697736 w 2450468"/>
                <a:gd name="connsiteY4329" fmla="*/ 36446 h 377583"/>
                <a:gd name="connsiteX4330" fmla="*/ 1686592 w 2450468"/>
                <a:gd name="connsiteY4330" fmla="*/ 34636 h 377583"/>
                <a:gd name="connsiteX4331" fmla="*/ 1682591 w 2450468"/>
                <a:gd name="connsiteY4331" fmla="*/ 44066 h 377583"/>
                <a:gd name="connsiteX4332" fmla="*/ 1678210 w 2450468"/>
                <a:gd name="connsiteY4332" fmla="*/ 40065 h 377583"/>
                <a:gd name="connsiteX4333" fmla="*/ 1675924 w 2450468"/>
                <a:gd name="connsiteY4333" fmla="*/ 37493 h 377583"/>
                <a:gd name="connsiteX4334" fmla="*/ 1666295 w 2450468"/>
                <a:gd name="connsiteY4334" fmla="*/ 45878 h 377583"/>
                <a:gd name="connsiteX4335" fmla="*/ 1665481 w 2450468"/>
                <a:gd name="connsiteY4335" fmla="*/ 45773 h 377583"/>
                <a:gd name="connsiteX4336" fmla="*/ 1665458 w 2450468"/>
                <a:gd name="connsiteY4336" fmla="*/ 45209 h 377583"/>
                <a:gd name="connsiteX4337" fmla="*/ 1661827 w 2450468"/>
                <a:gd name="connsiteY4337" fmla="*/ 45304 h 377583"/>
                <a:gd name="connsiteX4338" fmla="*/ 1665481 w 2450468"/>
                <a:gd name="connsiteY4338" fmla="*/ 45773 h 377583"/>
                <a:gd name="connsiteX4339" fmla="*/ 1665513 w 2450468"/>
                <a:gd name="connsiteY4339" fmla="*/ 46558 h 377583"/>
                <a:gd name="connsiteX4340" fmla="*/ 1664875 w 2450468"/>
                <a:gd name="connsiteY4340" fmla="*/ 47114 h 377583"/>
                <a:gd name="connsiteX4341" fmla="*/ 1663256 w 2450468"/>
                <a:gd name="connsiteY4341" fmla="*/ 46733 h 377583"/>
                <a:gd name="connsiteX4342" fmla="*/ 1658874 w 2450468"/>
                <a:gd name="connsiteY4342" fmla="*/ 45685 h 377583"/>
                <a:gd name="connsiteX4343" fmla="*/ 1660493 w 2450468"/>
                <a:gd name="connsiteY4343" fmla="*/ 37970 h 377583"/>
                <a:gd name="connsiteX4344" fmla="*/ 1661065 w 2450468"/>
                <a:gd name="connsiteY4344" fmla="*/ 33017 h 377583"/>
                <a:gd name="connsiteX4345" fmla="*/ 1673066 w 2450468"/>
                <a:gd name="connsiteY4345" fmla="*/ 30159 h 377583"/>
                <a:gd name="connsiteX4346" fmla="*/ 1675448 w 2450468"/>
                <a:gd name="connsiteY4346" fmla="*/ 26349 h 377583"/>
                <a:gd name="connsiteX4347" fmla="*/ 1675733 w 2450468"/>
                <a:gd name="connsiteY4347" fmla="*/ 26635 h 377583"/>
                <a:gd name="connsiteX4348" fmla="*/ 1688783 w 2450468"/>
                <a:gd name="connsiteY4348" fmla="*/ 29778 h 377583"/>
                <a:gd name="connsiteX4349" fmla="*/ 1689354 w 2450468"/>
                <a:gd name="connsiteY4349" fmla="*/ 29969 h 377583"/>
                <a:gd name="connsiteX4350" fmla="*/ 1695164 w 2450468"/>
                <a:gd name="connsiteY4350" fmla="*/ 29016 h 377583"/>
                <a:gd name="connsiteX4351" fmla="*/ 1702213 w 2450468"/>
                <a:gd name="connsiteY4351" fmla="*/ 31588 h 377583"/>
                <a:gd name="connsiteX4352" fmla="*/ 1708404 w 2450468"/>
                <a:gd name="connsiteY4352" fmla="*/ 26730 h 377583"/>
                <a:gd name="connsiteX4353" fmla="*/ 1715262 w 2450468"/>
                <a:gd name="connsiteY4353" fmla="*/ 28540 h 377583"/>
                <a:gd name="connsiteX4354" fmla="*/ 1716310 w 2450468"/>
                <a:gd name="connsiteY4354" fmla="*/ 27968 h 377583"/>
                <a:gd name="connsiteX4355" fmla="*/ 1723358 w 2450468"/>
                <a:gd name="connsiteY4355" fmla="*/ 24254 h 377583"/>
                <a:gd name="connsiteX4356" fmla="*/ 1731169 w 2450468"/>
                <a:gd name="connsiteY4356" fmla="*/ 25778 h 377583"/>
                <a:gd name="connsiteX4357" fmla="*/ 1737836 w 2450468"/>
                <a:gd name="connsiteY4357" fmla="*/ 25873 h 377583"/>
                <a:gd name="connsiteX4358" fmla="*/ 1749171 w 2450468"/>
                <a:gd name="connsiteY4358" fmla="*/ 24635 h 377583"/>
                <a:gd name="connsiteX4359" fmla="*/ 1750505 w 2450468"/>
                <a:gd name="connsiteY4359" fmla="*/ 24920 h 377583"/>
                <a:gd name="connsiteX4360" fmla="*/ 1754505 w 2450468"/>
                <a:gd name="connsiteY4360" fmla="*/ 25873 h 377583"/>
                <a:gd name="connsiteX4361" fmla="*/ 1763935 w 2450468"/>
                <a:gd name="connsiteY4361" fmla="*/ 26063 h 377583"/>
                <a:gd name="connsiteX4362" fmla="*/ 1764602 w 2450468"/>
                <a:gd name="connsiteY4362" fmla="*/ 25968 h 377583"/>
                <a:gd name="connsiteX4363" fmla="*/ 1771650 w 2450468"/>
                <a:gd name="connsiteY4363" fmla="*/ 29778 h 377583"/>
                <a:gd name="connsiteX4364" fmla="*/ 1768602 w 2450468"/>
                <a:gd name="connsiteY4364" fmla="*/ 33112 h 377583"/>
                <a:gd name="connsiteX4365" fmla="*/ 1771841 w 2450468"/>
                <a:gd name="connsiteY4365" fmla="*/ 37970 h 377583"/>
                <a:gd name="connsiteX4366" fmla="*/ 1770698 w 2450468"/>
                <a:gd name="connsiteY4366" fmla="*/ 37970 h 377583"/>
                <a:gd name="connsiteX4367" fmla="*/ 1766316 w 2450468"/>
                <a:gd name="connsiteY4367" fmla="*/ 32159 h 377583"/>
                <a:gd name="connsiteX4368" fmla="*/ 1762887 w 2450468"/>
                <a:gd name="connsiteY4368" fmla="*/ 31493 h 377583"/>
                <a:gd name="connsiteX4369" fmla="*/ 1762125 w 2450468"/>
                <a:gd name="connsiteY4369" fmla="*/ 32921 h 377583"/>
                <a:gd name="connsiteX4370" fmla="*/ 1760125 w 2450468"/>
                <a:gd name="connsiteY4370" fmla="*/ 35303 h 377583"/>
                <a:gd name="connsiteX4371" fmla="*/ 1758315 w 2450468"/>
                <a:gd name="connsiteY4371" fmla="*/ 34064 h 377583"/>
                <a:gd name="connsiteX4372" fmla="*/ 1751267 w 2450468"/>
                <a:gd name="connsiteY4372" fmla="*/ 39970 h 377583"/>
                <a:gd name="connsiteX4373" fmla="*/ 1749266 w 2450468"/>
                <a:gd name="connsiteY4373" fmla="*/ 42446 h 377583"/>
                <a:gd name="connsiteX4374" fmla="*/ 1751648 w 2450468"/>
                <a:gd name="connsiteY4374" fmla="*/ 47399 h 377583"/>
                <a:gd name="connsiteX4375" fmla="*/ 1756886 w 2450468"/>
                <a:gd name="connsiteY4375" fmla="*/ 46637 h 377583"/>
                <a:gd name="connsiteX4376" fmla="*/ 1758220 w 2450468"/>
                <a:gd name="connsiteY4376" fmla="*/ 45209 h 377583"/>
                <a:gd name="connsiteX4377" fmla="*/ 1761363 w 2450468"/>
                <a:gd name="connsiteY4377" fmla="*/ 43780 h 377583"/>
                <a:gd name="connsiteX4378" fmla="*/ 1766316 w 2450468"/>
                <a:gd name="connsiteY4378" fmla="*/ 46733 h 377583"/>
                <a:gd name="connsiteX4379" fmla="*/ 1778032 w 2450468"/>
                <a:gd name="connsiteY4379" fmla="*/ 40732 h 377583"/>
                <a:gd name="connsiteX4380" fmla="*/ 1781366 w 2450468"/>
                <a:gd name="connsiteY4380" fmla="*/ 41875 h 377583"/>
                <a:gd name="connsiteX4381" fmla="*/ 1785461 w 2450468"/>
                <a:gd name="connsiteY4381" fmla="*/ 43208 h 377583"/>
                <a:gd name="connsiteX4382" fmla="*/ 1784509 w 2450468"/>
                <a:gd name="connsiteY4382" fmla="*/ 48257 h 377583"/>
                <a:gd name="connsiteX4383" fmla="*/ 1785652 w 2450468"/>
                <a:gd name="connsiteY4383" fmla="*/ 48161 h 377583"/>
                <a:gd name="connsiteX4384" fmla="*/ 1788224 w 2450468"/>
                <a:gd name="connsiteY4384" fmla="*/ 45399 h 377583"/>
                <a:gd name="connsiteX4385" fmla="*/ 1787462 w 2450468"/>
                <a:gd name="connsiteY4385" fmla="*/ 44637 h 377583"/>
                <a:gd name="connsiteX4386" fmla="*/ 1792224 w 2450468"/>
                <a:gd name="connsiteY4386" fmla="*/ 41303 h 377583"/>
                <a:gd name="connsiteX4387" fmla="*/ 1796796 w 2450468"/>
                <a:gd name="connsiteY4387" fmla="*/ 46542 h 377583"/>
                <a:gd name="connsiteX4388" fmla="*/ 1798130 w 2450468"/>
                <a:gd name="connsiteY4388" fmla="*/ 46066 h 377583"/>
                <a:gd name="connsiteX4389" fmla="*/ 1804797 w 2450468"/>
                <a:gd name="connsiteY4389" fmla="*/ 46637 h 377583"/>
                <a:gd name="connsiteX4390" fmla="*/ 1805654 w 2450468"/>
                <a:gd name="connsiteY4390" fmla="*/ 47304 h 377583"/>
                <a:gd name="connsiteX4391" fmla="*/ 1814227 w 2450468"/>
                <a:gd name="connsiteY4391" fmla="*/ 46352 h 377583"/>
                <a:gd name="connsiteX4392" fmla="*/ 1817370 w 2450468"/>
                <a:gd name="connsiteY4392" fmla="*/ 48066 h 377583"/>
                <a:gd name="connsiteX4393" fmla="*/ 1821180 w 2450468"/>
                <a:gd name="connsiteY4393" fmla="*/ 45685 h 377583"/>
                <a:gd name="connsiteX4394" fmla="*/ 1818227 w 2450468"/>
                <a:gd name="connsiteY4394" fmla="*/ 41684 h 377583"/>
                <a:gd name="connsiteX4395" fmla="*/ 1819085 w 2450468"/>
                <a:gd name="connsiteY4395" fmla="*/ 41970 h 377583"/>
                <a:gd name="connsiteX4396" fmla="*/ 1822037 w 2450468"/>
                <a:gd name="connsiteY4396" fmla="*/ 42923 h 377583"/>
                <a:gd name="connsiteX4397" fmla="*/ 1827657 w 2450468"/>
                <a:gd name="connsiteY4397" fmla="*/ 40827 h 377583"/>
                <a:gd name="connsiteX4398" fmla="*/ 1832610 w 2450468"/>
                <a:gd name="connsiteY4398" fmla="*/ 41780 h 377583"/>
                <a:gd name="connsiteX4399" fmla="*/ 1840650 w 2450468"/>
                <a:gd name="connsiteY4399" fmla="*/ 38963 h 377583"/>
                <a:gd name="connsiteX4400" fmla="*/ 1841183 w 2450468"/>
                <a:gd name="connsiteY4400" fmla="*/ 39779 h 377583"/>
                <a:gd name="connsiteX4401" fmla="*/ 1841279 w 2450468"/>
                <a:gd name="connsiteY4401" fmla="*/ 38743 h 377583"/>
                <a:gd name="connsiteX4402" fmla="*/ 1845659 w 2450468"/>
                <a:gd name="connsiteY4402" fmla="*/ 37208 h 377583"/>
                <a:gd name="connsiteX4403" fmla="*/ 1846326 w 2450468"/>
                <a:gd name="connsiteY4403" fmla="*/ 36446 h 377583"/>
                <a:gd name="connsiteX4404" fmla="*/ 1841659 w 2450468"/>
                <a:gd name="connsiteY4404" fmla="*/ 34255 h 377583"/>
                <a:gd name="connsiteX4405" fmla="*/ 1841659 w 2450468"/>
                <a:gd name="connsiteY4405" fmla="*/ 34636 h 377583"/>
                <a:gd name="connsiteX4406" fmla="*/ 1841279 w 2450468"/>
                <a:gd name="connsiteY4406" fmla="*/ 38743 h 377583"/>
                <a:gd name="connsiteX4407" fmla="*/ 1840650 w 2450468"/>
                <a:gd name="connsiteY4407" fmla="*/ 38963 h 377583"/>
                <a:gd name="connsiteX4408" fmla="*/ 1838135 w 2450468"/>
                <a:gd name="connsiteY4408" fmla="*/ 35112 h 377583"/>
                <a:gd name="connsiteX4409" fmla="*/ 1838706 w 2450468"/>
                <a:gd name="connsiteY4409" fmla="*/ 33874 h 377583"/>
                <a:gd name="connsiteX4410" fmla="*/ 1839468 w 2450468"/>
                <a:gd name="connsiteY4410" fmla="*/ 32064 h 377583"/>
                <a:gd name="connsiteX4411" fmla="*/ 1842421 w 2450468"/>
                <a:gd name="connsiteY4411" fmla="*/ 29778 h 377583"/>
                <a:gd name="connsiteX4412" fmla="*/ 1843945 w 2450468"/>
                <a:gd name="connsiteY4412" fmla="*/ 30159 h 377583"/>
                <a:gd name="connsiteX4413" fmla="*/ 1848993 w 2450468"/>
                <a:gd name="connsiteY4413" fmla="*/ 38732 h 377583"/>
                <a:gd name="connsiteX4414" fmla="*/ 1850136 w 2450468"/>
                <a:gd name="connsiteY4414" fmla="*/ 42161 h 377583"/>
                <a:gd name="connsiteX4415" fmla="*/ 1852136 w 2450468"/>
                <a:gd name="connsiteY4415" fmla="*/ 42351 h 377583"/>
                <a:gd name="connsiteX4416" fmla="*/ 1859947 w 2450468"/>
                <a:gd name="connsiteY4416" fmla="*/ 44923 h 377583"/>
                <a:gd name="connsiteX4417" fmla="*/ 1865757 w 2450468"/>
                <a:gd name="connsiteY4417" fmla="*/ 37398 h 377583"/>
                <a:gd name="connsiteX4418" fmla="*/ 1857756 w 2450468"/>
                <a:gd name="connsiteY4418" fmla="*/ 35874 h 377583"/>
                <a:gd name="connsiteX4419" fmla="*/ 1861090 w 2450468"/>
                <a:gd name="connsiteY4419" fmla="*/ 30921 h 377583"/>
                <a:gd name="connsiteX4420" fmla="*/ 1862042 w 2450468"/>
                <a:gd name="connsiteY4420" fmla="*/ 31588 h 377583"/>
                <a:gd name="connsiteX4421" fmla="*/ 1873282 w 2450468"/>
                <a:gd name="connsiteY4421" fmla="*/ 29683 h 377583"/>
                <a:gd name="connsiteX4422" fmla="*/ 1881092 w 2450468"/>
                <a:gd name="connsiteY4422" fmla="*/ 25111 h 377583"/>
                <a:gd name="connsiteX4423" fmla="*/ 1882140 w 2450468"/>
                <a:gd name="connsiteY4423" fmla="*/ 24635 h 377583"/>
                <a:gd name="connsiteX4424" fmla="*/ 1884236 w 2450468"/>
                <a:gd name="connsiteY4424" fmla="*/ 23396 h 377583"/>
                <a:gd name="connsiteX4425" fmla="*/ 1887569 w 2450468"/>
                <a:gd name="connsiteY4425" fmla="*/ 23968 h 377583"/>
                <a:gd name="connsiteX4426" fmla="*/ 1890998 w 2450468"/>
                <a:gd name="connsiteY4426" fmla="*/ 24635 h 377583"/>
                <a:gd name="connsiteX4427" fmla="*/ 1892522 w 2450468"/>
                <a:gd name="connsiteY4427" fmla="*/ 25111 h 377583"/>
                <a:gd name="connsiteX4428" fmla="*/ 1895856 w 2450468"/>
                <a:gd name="connsiteY4428" fmla="*/ 22063 h 377583"/>
                <a:gd name="connsiteX4429" fmla="*/ 1898999 w 2450468"/>
                <a:gd name="connsiteY4429" fmla="*/ 21206 h 377583"/>
                <a:gd name="connsiteX4430" fmla="*/ 1898714 w 2450468"/>
                <a:gd name="connsiteY4430" fmla="*/ 23873 h 377583"/>
                <a:gd name="connsiteX4431" fmla="*/ 1898047 w 2450468"/>
                <a:gd name="connsiteY4431" fmla="*/ 25778 h 377583"/>
                <a:gd name="connsiteX4432" fmla="*/ 1893761 w 2450468"/>
                <a:gd name="connsiteY4432" fmla="*/ 27302 h 377583"/>
                <a:gd name="connsiteX4433" fmla="*/ 1888046 w 2450468"/>
                <a:gd name="connsiteY4433" fmla="*/ 30826 h 377583"/>
                <a:gd name="connsiteX4434" fmla="*/ 1880997 w 2450468"/>
                <a:gd name="connsiteY4434" fmla="*/ 29683 h 377583"/>
                <a:gd name="connsiteX4435" fmla="*/ 1875282 w 2450468"/>
                <a:gd name="connsiteY4435" fmla="*/ 35779 h 377583"/>
                <a:gd name="connsiteX4436" fmla="*/ 1876711 w 2450468"/>
                <a:gd name="connsiteY4436" fmla="*/ 35874 h 377583"/>
                <a:gd name="connsiteX4437" fmla="*/ 1884521 w 2450468"/>
                <a:gd name="connsiteY4437" fmla="*/ 36541 h 377583"/>
                <a:gd name="connsiteX4438" fmla="*/ 1883569 w 2450468"/>
                <a:gd name="connsiteY4438" fmla="*/ 44447 h 377583"/>
                <a:gd name="connsiteX4439" fmla="*/ 1887760 w 2450468"/>
                <a:gd name="connsiteY4439" fmla="*/ 45399 h 377583"/>
                <a:gd name="connsiteX4440" fmla="*/ 1894808 w 2450468"/>
                <a:gd name="connsiteY4440" fmla="*/ 44542 h 377583"/>
                <a:gd name="connsiteX4441" fmla="*/ 1895666 w 2450468"/>
                <a:gd name="connsiteY4441" fmla="*/ 40256 h 377583"/>
                <a:gd name="connsiteX4442" fmla="*/ 1892618 w 2450468"/>
                <a:gd name="connsiteY4442" fmla="*/ 37970 h 377583"/>
                <a:gd name="connsiteX4443" fmla="*/ 1893761 w 2450468"/>
                <a:gd name="connsiteY4443" fmla="*/ 37970 h 377583"/>
                <a:gd name="connsiteX4444" fmla="*/ 1896999 w 2450468"/>
                <a:gd name="connsiteY4444" fmla="*/ 33874 h 377583"/>
                <a:gd name="connsiteX4445" fmla="*/ 1896523 w 2450468"/>
                <a:gd name="connsiteY4445" fmla="*/ 33302 h 377583"/>
                <a:gd name="connsiteX4446" fmla="*/ 1899761 w 2450468"/>
                <a:gd name="connsiteY4446" fmla="*/ 31874 h 377583"/>
                <a:gd name="connsiteX4447" fmla="*/ 1900047 w 2450468"/>
                <a:gd name="connsiteY4447" fmla="*/ 32445 h 377583"/>
                <a:gd name="connsiteX4448" fmla="*/ 1898904 w 2450468"/>
                <a:gd name="connsiteY4448" fmla="*/ 44732 h 377583"/>
                <a:gd name="connsiteX4449" fmla="*/ 1898142 w 2450468"/>
                <a:gd name="connsiteY4449" fmla="*/ 45113 h 377583"/>
                <a:gd name="connsiteX4450" fmla="*/ 1901095 w 2450468"/>
                <a:gd name="connsiteY4450" fmla="*/ 48257 h 377583"/>
                <a:gd name="connsiteX4451" fmla="*/ 1902333 w 2450468"/>
                <a:gd name="connsiteY4451" fmla="*/ 47971 h 377583"/>
                <a:gd name="connsiteX4452" fmla="*/ 1906810 w 2450468"/>
                <a:gd name="connsiteY4452" fmla="*/ 46733 h 377583"/>
                <a:gd name="connsiteX4453" fmla="*/ 1916049 w 2450468"/>
                <a:gd name="connsiteY4453" fmla="*/ 43399 h 377583"/>
                <a:gd name="connsiteX4454" fmla="*/ 1915954 w 2450468"/>
                <a:gd name="connsiteY4454" fmla="*/ 47209 h 377583"/>
                <a:gd name="connsiteX4455" fmla="*/ 1918240 w 2450468"/>
                <a:gd name="connsiteY4455" fmla="*/ 47590 h 377583"/>
                <a:gd name="connsiteX4456" fmla="*/ 1925765 w 2450468"/>
                <a:gd name="connsiteY4456" fmla="*/ 43589 h 377583"/>
                <a:gd name="connsiteX4457" fmla="*/ 1940624 w 2450468"/>
                <a:gd name="connsiteY4457" fmla="*/ 48066 h 377583"/>
                <a:gd name="connsiteX4458" fmla="*/ 1941862 w 2450468"/>
                <a:gd name="connsiteY4458" fmla="*/ 49971 h 377583"/>
                <a:gd name="connsiteX4459" fmla="*/ 1945958 w 2450468"/>
                <a:gd name="connsiteY4459" fmla="*/ 48352 h 377583"/>
                <a:gd name="connsiteX4460" fmla="*/ 1949291 w 2450468"/>
                <a:gd name="connsiteY4460" fmla="*/ 44542 h 377583"/>
                <a:gd name="connsiteX4461" fmla="*/ 1958912 w 2450468"/>
                <a:gd name="connsiteY4461" fmla="*/ 43780 h 377583"/>
                <a:gd name="connsiteX4462" fmla="*/ 1958816 w 2450468"/>
                <a:gd name="connsiteY4462" fmla="*/ 42827 h 377583"/>
                <a:gd name="connsiteX4463" fmla="*/ 1958721 w 2450468"/>
                <a:gd name="connsiteY4463" fmla="*/ 42542 h 377583"/>
                <a:gd name="connsiteX4464" fmla="*/ 1962055 w 2450468"/>
                <a:gd name="connsiteY4464" fmla="*/ 38160 h 377583"/>
                <a:gd name="connsiteX4465" fmla="*/ 1965198 w 2450468"/>
                <a:gd name="connsiteY4465" fmla="*/ 39494 h 377583"/>
                <a:gd name="connsiteX4466" fmla="*/ 1974056 w 2450468"/>
                <a:gd name="connsiteY4466" fmla="*/ 37970 h 377583"/>
                <a:gd name="connsiteX4467" fmla="*/ 1977866 w 2450468"/>
                <a:gd name="connsiteY4467" fmla="*/ 34922 h 377583"/>
                <a:gd name="connsiteX4468" fmla="*/ 1975580 w 2450468"/>
                <a:gd name="connsiteY4468" fmla="*/ 29873 h 377583"/>
                <a:gd name="connsiteX4469" fmla="*/ 1981010 w 2450468"/>
                <a:gd name="connsiteY4469" fmla="*/ 32064 h 377583"/>
                <a:gd name="connsiteX4470" fmla="*/ 1979676 w 2450468"/>
                <a:gd name="connsiteY4470" fmla="*/ 35684 h 377583"/>
                <a:gd name="connsiteX4471" fmla="*/ 1984343 w 2450468"/>
                <a:gd name="connsiteY4471" fmla="*/ 37874 h 377583"/>
                <a:gd name="connsiteX4472" fmla="*/ 1984724 w 2450468"/>
                <a:gd name="connsiteY4472" fmla="*/ 37493 h 377583"/>
                <a:gd name="connsiteX4473" fmla="*/ 1991296 w 2450468"/>
                <a:gd name="connsiteY4473" fmla="*/ 30350 h 377583"/>
                <a:gd name="connsiteX4474" fmla="*/ 1991582 w 2450468"/>
                <a:gd name="connsiteY4474" fmla="*/ 30064 h 377583"/>
                <a:gd name="connsiteX4475" fmla="*/ 1995202 w 2450468"/>
                <a:gd name="connsiteY4475" fmla="*/ 27206 h 377583"/>
                <a:gd name="connsiteX4476" fmla="*/ 1995392 w 2450468"/>
                <a:gd name="connsiteY4476" fmla="*/ 17300 h 377583"/>
                <a:gd name="connsiteX4477" fmla="*/ 2000250 w 2450468"/>
                <a:gd name="connsiteY4477" fmla="*/ 19872 h 377583"/>
                <a:gd name="connsiteX4478" fmla="*/ 2000917 w 2450468"/>
                <a:gd name="connsiteY4478" fmla="*/ 26730 h 377583"/>
                <a:gd name="connsiteX4479" fmla="*/ 2002155 w 2450468"/>
                <a:gd name="connsiteY4479" fmla="*/ 32636 h 377583"/>
                <a:gd name="connsiteX4480" fmla="*/ 2003108 w 2450468"/>
                <a:gd name="connsiteY4480" fmla="*/ 37779 h 377583"/>
                <a:gd name="connsiteX4481" fmla="*/ 2011109 w 2450468"/>
                <a:gd name="connsiteY4481" fmla="*/ 39398 h 377583"/>
                <a:gd name="connsiteX4482" fmla="*/ 2015966 w 2450468"/>
                <a:gd name="connsiteY4482" fmla="*/ 42065 h 377583"/>
                <a:gd name="connsiteX4483" fmla="*/ 2016252 w 2450468"/>
                <a:gd name="connsiteY4483" fmla="*/ 40637 h 377583"/>
                <a:gd name="connsiteX4484" fmla="*/ 2020348 w 2450468"/>
                <a:gd name="connsiteY4484" fmla="*/ 38351 h 377583"/>
                <a:gd name="connsiteX4485" fmla="*/ 2021396 w 2450468"/>
                <a:gd name="connsiteY4485" fmla="*/ 38732 h 377583"/>
                <a:gd name="connsiteX4486" fmla="*/ 2024634 w 2450468"/>
                <a:gd name="connsiteY4486" fmla="*/ 41018 h 377583"/>
                <a:gd name="connsiteX4487" fmla="*/ 2027682 w 2450468"/>
                <a:gd name="connsiteY4487" fmla="*/ 38351 h 377583"/>
                <a:gd name="connsiteX4488" fmla="*/ 2031873 w 2450468"/>
                <a:gd name="connsiteY4488" fmla="*/ 35874 h 377583"/>
                <a:gd name="connsiteX4489" fmla="*/ 2026730 w 2450468"/>
                <a:gd name="connsiteY4489" fmla="*/ 32159 h 377583"/>
                <a:gd name="connsiteX4490" fmla="*/ 2028158 w 2450468"/>
                <a:gd name="connsiteY4490" fmla="*/ 29778 h 377583"/>
                <a:gd name="connsiteX4491" fmla="*/ 2031492 w 2450468"/>
                <a:gd name="connsiteY4491" fmla="*/ 30540 h 377583"/>
                <a:gd name="connsiteX4492" fmla="*/ 2034350 w 2450468"/>
                <a:gd name="connsiteY4492" fmla="*/ 34826 h 377583"/>
                <a:gd name="connsiteX4493" fmla="*/ 2038064 w 2450468"/>
                <a:gd name="connsiteY4493" fmla="*/ 39684 h 377583"/>
                <a:gd name="connsiteX4494" fmla="*/ 2044922 w 2450468"/>
                <a:gd name="connsiteY4494" fmla="*/ 39113 h 377583"/>
                <a:gd name="connsiteX4495" fmla="*/ 2047589 w 2450468"/>
                <a:gd name="connsiteY4495" fmla="*/ 39494 h 377583"/>
                <a:gd name="connsiteX4496" fmla="*/ 2055495 w 2450468"/>
                <a:gd name="connsiteY4496" fmla="*/ 40351 h 377583"/>
                <a:gd name="connsiteX4497" fmla="*/ 2056162 w 2450468"/>
                <a:gd name="connsiteY4497" fmla="*/ 35779 h 377583"/>
                <a:gd name="connsiteX4498" fmla="*/ 2055876 w 2450468"/>
                <a:gd name="connsiteY4498" fmla="*/ 35493 h 377583"/>
                <a:gd name="connsiteX4499" fmla="*/ 2056352 w 2450468"/>
                <a:gd name="connsiteY4499" fmla="*/ 30731 h 377583"/>
                <a:gd name="connsiteX4500" fmla="*/ 2064925 w 2450468"/>
                <a:gd name="connsiteY4500" fmla="*/ 24349 h 377583"/>
                <a:gd name="connsiteX4501" fmla="*/ 2065115 w 2450468"/>
                <a:gd name="connsiteY4501" fmla="*/ 29111 h 377583"/>
                <a:gd name="connsiteX4502" fmla="*/ 2070354 w 2450468"/>
                <a:gd name="connsiteY4502" fmla="*/ 30635 h 377583"/>
                <a:gd name="connsiteX4503" fmla="*/ 2075021 w 2450468"/>
                <a:gd name="connsiteY4503" fmla="*/ 34160 h 377583"/>
                <a:gd name="connsiteX4504" fmla="*/ 2075974 w 2450468"/>
                <a:gd name="connsiteY4504" fmla="*/ 34731 h 377583"/>
                <a:gd name="connsiteX4505" fmla="*/ 2085499 w 2450468"/>
                <a:gd name="connsiteY4505" fmla="*/ 38065 h 377583"/>
                <a:gd name="connsiteX4506" fmla="*/ 2086356 w 2450468"/>
                <a:gd name="connsiteY4506" fmla="*/ 38255 h 377583"/>
                <a:gd name="connsiteX4507" fmla="*/ 2087404 w 2450468"/>
                <a:gd name="connsiteY4507" fmla="*/ 34064 h 377583"/>
                <a:gd name="connsiteX4508" fmla="*/ 2086737 w 2450468"/>
                <a:gd name="connsiteY4508" fmla="*/ 34064 h 377583"/>
                <a:gd name="connsiteX4509" fmla="*/ 2082451 w 2450468"/>
                <a:gd name="connsiteY4509" fmla="*/ 33969 h 377583"/>
                <a:gd name="connsiteX4510" fmla="*/ 2086546 w 2450468"/>
                <a:gd name="connsiteY4510" fmla="*/ 29683 h 377583"/>
                <a:gd name="connsiteX4511" fmla="*/ 2093595 w 2450468"/>
                <a:gd name="connsiteY4511" fmla="*/ 27587 h 377583"/>
                <a:gd name="connsiteX4512" fmla="*/ 2095024 w 2450468"/>
                <a:gd name="connsiteY4512" fmla="*/ 23396 h 377583"/>
                <a:gd name="connsiteX4513" fmla="*/ 2096167 w 2450468"/>
                <a:gd name="connsiteY4513" fmla="*/ 25301 h 377583"/>
                <a:gd name="connsiteX4514" fmla="*/ 2101406 w 2450468"/>
                <a:gd name="connsiteY4514" fmla="*/ 28064 h 377583"/>
                <a:gd name="connsiteX4515" fmla="*/ 2103311 w 2450468"/>
                <a:gd name="connsiteY4515" fmla="*/ 27206 h 377583"/>
                <a:gd name="connsiteX4516" fmla="*/ 2104930 w 2450468"/>
                <a:gd name="connsiteY4516" fmla="*/ 26540 h 377583"/>
                <a:gd name="connsiteX4517" fmla="*/ 2106644 w 2450468"/>
                <a:gd name="connsiteY4517" fmla="*/ 28730 h 377583"/>
                <a:gd name="connsiteX4518" fmla="*/ 2103501 w 2450468"/>
                <a:gd name="connsiteY4518" fmla="*/ 36636 h 377583"/>
                <a:gd name="connsiteX4519" fmla="*/ 2105120 w 2450468"/>
                <a:gd name="connsiteY4519" fmla="*/ 37589 h 377583"/>
                <a:gd name="connsiteX4520" fmla="*/ 2105882 w 2450468"/>
                <a:gd name="connsiteY4520" fmla="*/ 38065 h 377583"/>
                <a:gd name="connsiteX4521" fmla="*/ 2107883 w 2450468"/>
                <a:gd name="connsiteY4521" fmla="*/ 36160 h 377583"/>
                <a:gd name="connsiteX4522" fmla="*/ 2107502 w 2450468"/>
                <a:gd name="connsiteY4522" fmla="*/ 35493 h 377583"/>
                <a:gd name="connsiteX4523" fmla="*/ 2109216 w 2450468"/>
                <a:gd name="connsiteY4523" fmla="*/ 31778 h 377583"/>
                <a:gd name="connsiteX4524" fmla="*/ 2113502 w 2450468"/>
                <a:gd name="connsiteY4524" fmla="*/ 31016 h 377583"/>
                <a:gd name="connsiteX4525" fmla="*/ 2118455 w 2450468"/>
                <a:gd name="connsiteY4525" fmla="*/ 25778 h 377583"/>
                <a:gd name="connsiteX4526" fmla="*/ 2112645 w 2450468"/>
                <a:gd name="connsiteY4526" fmla="*/ 17015 h 377583"/>
                <a:gd name="connsiteX4527" fmla="*/ 2121694 w 2450468"/>
                <a:gd name="connsiteY4527" fmla="*/ 14157 h 377583"/>
                <a:gd name="connsiteX4528" fmla="*/ 2122742 w 2450468"/>
                <a:gd name="connsiteY4528" fmla="*/ 19015 h 377583"/>
                <a:gd name="connsiteX4529" fmla="*/ 2123504 w 2450468"/>
                <a:gd name="connsiteY4529" fmla="*/ 24825 h 377583"/>
                <a:gd name="connsiteX4530" fmla="*/ 2124647 w 2450468"/>
                <a:gd name="connsiteY4530" fmla="*/ 27111 h 377583"/>
                <a:gd name="connsiteX4531" fmla="*/ 2125599 w 2450468"/>
                <a:gd name="connsiteY4531" fmla="*/ 29111 h 377583"/>
                <a:gd name="connsiteX4532" fmla="*/ 2128266 w 2450468"/>
                <a:gd name="connsiteY4532" fmla="*/ 27492 h 377583"/>
                <a:gd name="connsiteX4533" fmla="*/ 2130838 w 2450468"/>
                <a:gd name="connsiteY4533" fmla="*/ 26349 h 377583"/>
                <a:gd name="connsiteX4534" fmla="*/ 2132933 w 2450468"/>
                <a:gd name="connsiteY4534" fmla="*/ 25397 h 377583"/>
                <a:gd name="connsiteX4535" fmla="*/ 2137791 w 2450468"/>
                <a:gd name="connsiteY4535" fmla="*/ 29778 h 377583"/>
                <a:gd name="connsiteX4536" fmla="*/ 2140363 w 2450468"/>
                <a:gd name="connsiteY4536" fmla="*/ 31874 h 377583"/>
                <a:gd name="connsiteX4537" fmla="*/ 2144173 w 2450468"/>
                <a:gd name="connsiteY4537" fmla="*/ 31588 h 377583"/>
                <a:gd name="connsiteX4538" fmla="*/ 2145983 w 2450468"/>
                <a:gd name="connsiteY4538" fmla="*/ 31397 h 377583"/>
                <a:gd name="connsiteX4539" fmla="*/ 2157698 w 2450468"/>
                <a:gd name="connsiteY4539" fmla="*/ 28635 h 377583"/>
                <a:gd name="connsiteX4540" fmla="*/ 2161032 w 2450468"/>
                <a:gd name="connsiteY4540" fmla="*/ 26349 h 377583"/>
                <a:gd name="connsiteX4541" fmla="*/ 2161318 w 2450468"/>
                <a:gd name="connsiteY4541" fmla="*/ 26159 h 377583"/>
                <a:gd name="connsiteX4542" fmla="*/ 2165890 w 2450468"/>
                <a:gd name="connsiteY4542" fmla="*/ 27968 h 377583"/>
                <a:gd name="connsiteX4543" fmla="*/ 2173986 w 2450468"/>
                <a:gd name="connsiteY4543" fmla="*/ 26921 h 377583"/>
                <a:gd name="connsiteX4544" fmla="*/ 2173700 w 2450468"/>
                <a:gd name="connsiteY4544" fmla="*/ 25587 h 377583"/>
                <a:gd name="connsiteX4545" fmla="*/ 2173319 w 2450468"/>
                <a:gd name="connsiteY4545" fmla="*/ 23873 h 377583"/>
                <a:gd name="connsiteX4546" fmla="*/ 2168747 w 2450468"/>
                <a:gd name="connsiteY4546" fmla="*/ 18443 h 377583"/>
                <a:gd name="connsiteX4547" fmla="*/ 2165699 w 2450468"/>
                <a:gd name="connsiteY4547" fmla="*/ 11300 h 377583"/>
                <a:gd name="connsiteX4548" fmla="*/ 2166557 w 2450468"/>
                <a:gd name="connsiteY4548" fmla="*/ 13586 h 377583"/>
                <a:gd name="connsiteX4549" fmla="*/ 2169986 w 2450468"/>
                <a:gd name="connsiteY4549" fmla="*/ 15110 h 377583"/>
                <a:gd name="connsiteX4550" fmla="*/ 2174272 w 2450468"/>
                <a:gd name="connsiteY4550" fmla="*/ 16729 h 377583"/>
                <a:gd name="connsiteX4551" fmla="*/ 2175701 w 2450468"/>
                <a:gd name="connsiteY4551" fmla="*/ 17205 h 377583"/>
                <a:gd name="connsiteX4552" fmla="*/ 2176367 w 2450468"/>
                <a:gd name="connsiteY4552" fmla="*/ 19682 h 377583"/>
                <a:gd name="connsiteX4553" fmla="*/ 2176177 w 2450468"/>
                <a:gd name="connsiteY4553" fmla="*/ 20539 h 377583"/>
                <a:gd name="connsiteX4554" fmla="*/ 2175796 w 2450468"/>
                <a:gd name="connsiteY4554" fmla="*/ 22158 h 377583"/>
                <a:gd name="connsiteX4555" fmla="*/ 2179415 w 2450468"/>
                <a:gd name="connsiteY4555" fmla="*/ 25206 h 377583"/>
                <a:gd name="connsiteX4556" fmla="*/ 2185797 w 2450468"/>
                <a:gd name="connsiteY4556" fmla="*/ 23873 h 377583"/>
                <a:gd name="connsiteX4557" fmla="*/ 2183892 w 2450468"/>
                <a:gd name="connsiteY4557" fmla="*/ 26159 h 377583"/>
                <a:gd name="connsiteX4558" fmla="*/ 2182749 w 2450468"/>
                <a:gd name="connsiteY4558" fmla="*/ 31588 h 377583"/>
                <a:gd name="connsiteX4559" fmla="*/ 2186654 w 2450468"/>
                <a:gd name="connsiteY4559" fmla="*/ 28826 h 377583"/>
                <a:gd name="connsiteX4560" fmla="*/ 2187797 w 2450468"/>
                <a:gd name="connsiteY4560" fmla="*/ 27968 h 377583"/>
                <a:gd name="connsiteX4561" fmla="*/ 2194274 w 2450468"/>
                <a:gd name="connsiteY4561" fmla="*/ 24444 h 377583"/>
                <a:gd name="connsiteX4562" fmla="*/ 2198561 w 2450468"/>
                <a:gd name="connsiteY4562" fmla="*/ 15681 h 377583"/>
                <a:gd name="connsiteX4563" fmla="*/ 2199704 w 2450468"/>
                <a:gd name="connsiteY4563" fmla="*/ 21777 h 377583"/>
                <a:gd name="connsiteX4564" fmla="*/ 2198084 w 2450468"/>
                <a:gd name="connsiteY4564" fmla="*/ 23206 h 377583"/>
                <a:gd name="connsiteX4565" fmla="*/ 2199799 w 2450468"/>
                <a:gd name="connsiteY4565" fmla="*/ 29016 h 377583"/>
                <a:gd name="connsiteX4566" fmla="*/ 2207514 w 2450468"/>
                <a:gd name="connsiteY4566" fmla="*/ 28159 h 377583"/>
                <a:gd name="connsiteX4567" fmla="*/ 2209610 w 2450468"/>
                <a:gd name="connsiteY4567" fmla="*/ 22634 h 377583"/>
                <a:gd name="connsiteX4568" fmla="*/ 2214944 w 2450468"/>
                <a:gd name="connsiteY4568" fmla="*/ 22539 h 377583"/>
                <a:gd name="connsiteX4569" fmla="*/ 2218277 w 2450468"/>
                <a:gd name="connsiteY4569" fmla="*/ 23492 h 377583"/>
                <a:gd name="connsiteX4570" fmla="*/ 2221135 w 2450468"/>
                <a:gd name="connsiteY4570" fmla="*/ 23587 h 377583"/>
                <a:gd name="connsiteX4571" fmla="*/ 2231041 w 2450468"/>
                <a:gd name="connsiteY4571" fmla="*/ 24635 h 377583"/>
                <a:gd name="connsiteX4572" fmla="*/ 2232660 w 2450468"/>
                <a:gd name="connsiteY4572" fmla="*/ 23396 h 377583"/>
                <a:gd name="connsiteX4573" fmla="*/ 2246090 w 2450468"/>
                <a:gd name="connsiteY4573" fmla="*/ 23873 h 377583"/>
                <a:gd name="connsiteX4574" fmla="*/ 2248757 w 2450468"/>
                <a:gd name="connsiteY4574" fmla="*/ 24063 h 377583"/>
                <a:gd name="connsiteX4575" fmla="*/ 2257425 w 2450468"/>
                <a:gd name="connsiteY4575" fmla="*/ 18634 h 377583"/>
                <a:gd name="connsiteX4576" fmla="*/ 2261521 w 2450468"/>
                <a:gd name="connsiteY4576" fmla="*/ 20729 h 377583"/>
                <a:gd name="connsiteX4577" fmla="*/ 2262473 w 2450468"/>
                <a:gd name="connsiteY4577" fmla="*/ 21206 h 377583"/>
                <a:gd name="connsiteX4578" fmla="*/ 2265807 w 2450468"/>
                <a:gd name="connsiteY4578" fmla="*/ 19682 h 377583"/>
                <a:gd name="connsiteX4579" fmla="*/ 2268379 w 2450468"/>
                <a:gd name="connsiteY4579" fmla="*/ 16253 h 377583"/>
                <a:gd name="connsiteX4580" fmla="*/ 2278571 w 2450468"/>
                <a:gd name="connsiteY4580" fmla="*/ 15586 h 377583"/>
                <a:gd name="connsiteX4581" fmla="*/ 2283143 w 2450468"/>
                <a:gd name="connsiteY4581" fmla="*/ 17110 h 377583"/>
                <a:gd name="connsiteX4582" fmla="*/ 2295239 w 2450468"/>
                <a:gd name="connsiteY4582" fmla="*/ 18729 h 377583"/>
                <a:gd name="connsiteX4583" fmla="*/ 2296954 w 2450468"/>
                <a:gd name="connsiteY4583" fmla="*/ 18348 h 377583"/>
                <a:gd name="connsiteX4584" fmla="*/ 2303812 w 2450468"/>
                <a:gd name="connsiteY4584" fmla="*/ 15586 h 377583"/>
                <a:gd name="connsiteX4585" fmla="*/ 2312575 w 2450468"/>
                <a:gd name="connsiteY4585" fmla="*/ 13586 h 377583"/>
                <a:gd name="connsiteX4586" fmla="*/ 2313242 w 2450468"/>
                <a:gd name="connsiteY4586" fmla="*/ 12824 h 377583"/>
                <a:gd name="connsiteX4587" fmla="*/ 2314670 w 2450468"/>
                <a:gd name="connsiteY4587" fmla="*/ 11871 h 377583"/>
                <a:gd name="connsiteX4588" fmla="*/ 2319147 w 2450468"/>
                <a:gd name="connsiteY4588" fmla="*/ 15110 h 377583"/>
                <a:gd name="connsiteX4589" fmla="*/ 2325910 w 2450468"/>
                <a:gd name="connsiteY4589" fmla="*/ 11776 h 377583"/>
                <a:gd name="connsiteX4590" fmla="*/ 2333435 w 2450468"/>
                <a:gd name="connsiteY4590" fmla="*/ 11395 h 377583"/>
                <a:gd name="connsiteX4591" fmla="*/ 2334768 w 2450468"/>
                <a:gd name="connsiteY4591" fmla="*/ 11014 h 377583"/>
                <a:gd name="connsiteX4592" fmla="*/ 2342198 w 2450468"/>
                <a:gd name="connsiteY4592" fmla="*/ 11014 h 377583"/>
                <a:gd name="connsiteX4593" fmla="*/ 2347531 w 2450468"/>
                <a:gd name="connsiteY4593" fmla="*/ 15586 h 377583"/>
                <a:gd name="connsiteX4594" fmla="*/ 2354485 w 2450468"/>
                <a:gd name="connsiteY4594" fmla="*/ 10728 h 377583"/>
                <a:gd name="connsiteX4595" fmla="*/ 2359628 w 2450468"/>
                <a:gd name="connsiteY4595" fmla="*/ 13776 h 377583"/>
                <a:gd name="connsiteX4596" fmla="*/ 2362391 w 2450468"/>
                <a:gd name="connsiteY4596" fmla="*/ 11204 h 377583"/>
                <a:gd name="connsiteX4597" fmla="*/ 2361057 w 2450468"/>
                <a:gd name="connsiteY4597" fmla="*/ 8918 h 377583"/>
                <a:gd name="connsiteX4598" fmla="*/ 2367439 w 2450468"/>
                <a:gd name="connsiteY4598" fmla="*/ 10157 h 377583"/>
                <a:gd name="connsiteX4599" fmla="*/ 2369058 w 2450468"/>
                <a:gd name="connsiteY4599" fmla="*/ 10538 h 377583"/>
                <a:gd name="connsiteX4600" fmla="*/ 2372202 w 2450468"/>
                <a:gd name="connsiteY4600" fmla="*/ 7299 h 377583"/>
                <a:gd name="connsiteX4601" fmla="*/ 2224849 w 2450468"/>
                <a:gd name="connsiteY4601" fmla="*/ 536 h 377583"/>
                <a:gd name="connsiteX4602" fmla="*/ 2229040 w 2450468"/>
                <a:gd name="connsiteY4602" fmla="*/ 2060 h 377583"/>
                <a:gd name="connsiteX4603" fmla="*/ 2229421 w 2450468"/>
                <a:gd name="connsiteY4603" fmla="*/ 5965 h 377583"/>
                <a:gd name="connsiteX4604" fmla="*/ 2221801 w 2450468"/>
                <a:gd name="connsiteY4604" fmla="*/ 7870 h 377583"/>
                <a:gd name="connsiteX4605" fmla="*/ 2217515 w 2450468"/>
                <a:gd name="connsiteY4605" fmla="*/ 12823 h 377583"/>
                <a:gd name="connsiteX4606" fmla="*/ 2212943 w 2450468"/>
                <a:gd name="connsiteY4606" fmla="*/ 11680 h 377583"/>
                <a:gd name="connsiteX4607" fmla="*/ 2208752 w 2450468"/>
                <a:gd name="connsiteY4607" fmla="*/ 10728 h 377583"/>
                <a:gd name="connsiteX4608" fmla="*/ 2204942 w 2450468"/>
                <a:gd name="connsiteY4608" fmla="*/ 16538 h 377583"/>
                <a:gd name="connsiteX4609" fmla="*/ 2195893 w 2450468"/>
                <a:gd name="connsiteY4609" fmla="*/ 6537 h 377583"/>
                <a:gd name="connsiteX4610" fmla="*/ 2200370 w 2450468"/>
                <a:gd name="connsiteY4610" fmla="*/ 9775 h 377583"/>
                <a:gd name="connsiteX4611" fmla="*/ 2203704 w 2450468"/>
                <a:gd name="connsiteY4611" fmla="*/ 10251 h 377583"/>
                <a:gd name="connsiteX4612" fmla="*/ 2222087 w 2450468"/>
                <a:gd name="connsiteY4612" fmla="*/ 3584 h 377583"/>
                <a:gd name="connsiteX4613" fmla="*/ 2224849 w 2450468"/>
                <a:gd name="connsiteY4613" fmla="*/ 536 h 377583"/>
                <a:gd name="connsiteX4614" fmla="*/ 2266855 w 2450468"/>
                <a:gd name="connsiteY4614" fmla="*/ 60 h 377583"/>
                <a:gd name="connsiteX4615" fmla="*/ 2269236 w 2450468"/>
                <a:gd name="connsiteY4615" fmla="*/ 1584 h 377583"/>
                <a:gd name="connsiteX4616" fmla="*/ 2266664 w 2450468"/>
                <a:gd name="connsiteY4616" fmla="*/ 6346 h 377583"/>
                <a:gd name="connsiteX4617" fmla="*/ 2267141 w 2450468"/>
                <a:gd name="connsiteY4617" fmla="*/ 8442 h 377583"/>
                <a:gd name="connsiteX4618" fmla="*/ 2269236 w 2450468"/>
                <a:gd name="connsiteY4618" fmla="*/ 11204 h 377583"/>
                <a:gd name="connsiteX4619" fmla="*/ 2265902 w 2450468"/>
                <a:gd name="connsiteY4619" fmla="*/ 10728 h 377583"/>
                <a:gd name="connsiteX4620" fmla="*/ 2261807 w 2450468"/>
                <a:gd name="connsiteY4620" fmla="*/ 9204 h 377583"/>
                <a:gd name="connsiteX4621" fmla="*/ 2254568 w 2450468"/>
                <a:gd name="connsiteY4621" fmla="*/ 6823 h 377583"/>
                <a:gd name="connsiteX4622" fmla="*/ 2253806 w 2450468"/>
                <a:gd name="connsiteY4622" fmla="*/ 13109 h 377583"/>
                <a:gd name="connsiteX4623" fmla="*/ 2253996 w 2450468"/>
                <a:gd name="connsiteY4623" fmla="*/ 13490 h 377583"/>
                <a:gd name="connsiteX4624" fmla="*/ 2249996 w 2450468"/>
                <a:gd name="connsiteY4624" fmla="*/ 12728 h 377583"/>
                <a:gd name="connsiteX4625" fmla="*/ 2249043 w 2450468"/>
                <a:gd name="connsiteY4625" fmla="*/ 11585 h 377583"/>
                <a:gd name="connsiteX4626" fmla="*/ 2241137 w 2450468"/>
                <a:gd name="connsiteY4626" fmla="*/ 9394 h 377583"/>
                <a:gd name="connsiteX4627" fmla="*/ 2238947 w 2450468"/>
                <a:gd name="connsiteY4627" fmla="*/ 10633 h 377583"/>
                <a:gd name="connsiteX4628" fmla="*/ 2235804 w 2450468"/>
                <a:gd name="connsiteY4628" fmla="*/ 8347 h 377583"/>
                <a:gd name="connsiteX4629" fmla="*/ 2240661 w 2450468"/>
                <a:gd name="connsiteY4629" fmla="*/ 250 h 377583"/>
                <a:gd name="connsiteX4630" fmla="*/ 2245614 w 2450468"/>
                <a:gd name="connsiteY4630" fmla="*/ 1203 h 377583"/>
                <a:gd name="connsiteX4631" fmla="*/ 2249424 w 2450468"/>
                <a:gd name="connsiteY4631" fmla="*/ 4346 h 377583"/>
                <a:gd name="connsiteX4632" fmla="*/ 2252377 w 2450468"/>
                <a:gd name="connsiteY4632" fmla="*/ 2441 h 377583"/>
                <a:gd name="connsiteX4633" fmla="*/ 2259711 w 2450468"/>
                <a:gd name="connsiteY4633" fmla="*/ 155 h 377583"/>
                <a:gd name="connsiteX4634" fmla="*/ 2266855 w 2450468"/>
                <a:gd name="connsiteY4634" fmla="*/ 60 h 37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</a:cxnLst>
              <a:rect l="l" t="t" r="r" b="b"/>
              <a:pathLst>
                <a:path w="2450468" h="377583">
                  <a:moveTo>
                    <a:pt x="1481614" y="372201"/>
                  </a:moveTo>
                  <a:cubicBezTo>
                    <a:pt x="1484471" y="371630"/>
                    <a:pt x="1489710" y="376869"/>
                    <a:pt x="1488281" y="377440"/>
                  </a:cubicBezTo>
                  <a:cubicBezTo>
                    <a:pt x="1486757" y="378012"/>
                    <a:pt x="1479423" y="376773"/>
                    <a:pt x="1478375" y="375535"/>
                  </a:cubicBezTo>
                  <a:cubicBezTo>
                    <a:pt x="1477327" y="374297"/>
                    <a:pt x="1478756" y="372773"/>
                    <a:pt x="1481614" y="372201"/>
                  </a:cubicBezTo>
                  <a:close/>
                  <a:moveTo>
                    <a:pt x="1302544" y="370392"/>
                  </a:moveTo>
                  <a:cubicBezTo>
                    <a:pt x="1307211" y="374583"/>
                    <a:pt x="1306258" y="376964"/>
                    <a:pt x="1300353" y="375726"/>
                  </a:cubicBezTo>
                  <a:lnTo>
                    <a:pt x="1295686" y="374583"/>
                  </a:lnTo>
                  <a:cubicBezTo>
                    <a:pt x="1295305" y="374488"/>
                    <a:pt x="1295114" y="373345"/>
                    <a:pt x="1295305" y="372773"/>
                  </a:cubicBezTo>
                  <a:cubicBezTo>
                    <a:pt x="1295400" y="372202"/>
                    <a:pt x="1295971" y="371249"/>
                    <a:pt x="1296543" y="371249"/>
                  </a:cubicBezTo>
                  <a:close/>
                  <a:moveTo>
                    <a:pt x="1366849" y="362735"/>
                  </a:moveTo>
                  <a:lnTo>
                    <a:pt x="1369123" y="363724"/>
                  </a:lnTo>
                  <a:cubicBezTo>
                    <a:pt x="1372171" y="362296"/>
                    <a:pt x="1371123" y="361915"/>
                    <a:pt x="1366837" y="362867"/>
                  </a:cubicBezTo>
                  <a:close/>
                  <a:moveTo>
                    <a:pt x="1364361" y="354295"/>
                  </a:moveTo>
                  <a:cubicBezTo>
                    <a:pt x="1367599" y="354199"/>
                    <a:pt x="1367409" y="356009"/>
                    <a:pt x="1367313" y="357724"/>
                  </a:cubicBezTo>
                  <a:lnTo>
                    <a:pt x="1366849" y="362735"/>
                  </a:lnTo>
                  <a:lnTo>
                    <a:pt x="1364742" y="361819"/>
                  </a:lnTo>
                  <a:lnTo>
                    <a:pt x="1362456" y="360772"/>
                  </a:lnTo>
                  <a:cubicBezTo>
                    <a:pt x="1359408" y="360200"/>
                    <a:pt x="1358074" y="358962"/>
                    <a:pt x="1359503" y="358009"/>
                  </a:cubicBezTo>
                  <a:lnTo>
                    <a:pt x="1359408" y="357343"/>
                  </a:lnTo>
                  <a:cubicBezTo>
                    <a:pt x="1359027" y="353914"/>
                    <a:pt x="1361789" y="354390"/>
                    <a:pt x="1364361" y="354295"/>
                  </a:cubicBezTo>
                  <a:close/>
                  <a:moveTo>
                    <a:pt x="978217" y="352008"/>
                  </a:moveTo>
                  <a:cubicBezTo>
                    <a:pt x="979360" y="351056"/>
                    <a:pt x="985742" y="352199"/>
                    <a:pt x="987361" y="353437"/>
                  </a:cubicBezTo>
                  <a:cubicBezTo>
                    <a:pt x="988885" y="354675"/>
                    <a:pt x="989456" y="356009"/>
                    <a:pt x="988504" y="356390"/>
                  </a:cubicBezTo>
                  <a:cubicBezTo>
                    <a:pt x="987551" y="356771"/>
                    <a:pt x="984694" y="356390"/>
                    <a:pt x="984599" y="354580"/>
                  </a:cubicBezTo>
                  <a:cubicBezTo>
                    <a:pt x="984503" y="352770"/>
                    <a:pt x="978979" y="355913"/>
                    <a:pt x="978312" y="355437"/>
                  </a:cubicBezTo>
                  <a:cubicBezTo>
                    <a:pt x="977645" y="354961"/>
                    <a:pt x="977074" y="353056"/>
                    <a:pt x="978217" y="352008"/>
                  </a:cubicBezTo>
                  <a:close/>
                  <a:moveTo>
                    <a:pt x="1700402" y="351628"/>
                  </a:moveTo>
                  <a:cubicBezTo>
                    <a:pt x="1701736" y="352771"/>
                    <a:pt x="1704212" y="355819"/>
                    <a:pt x="1702879" y="356105"/>
                  </a:cubicBezTo>
                  <a:cubicBezTo>
                    <a:pt x="1701545" y="356295"/>
                    <a:pt x="1697830" y="358295"/>
                    <a:pt x="1697545" y="360010"/>
                  </a:cubicBezTo>
                  <a:cubicBezTo>
                    <a:pt x="1697259" y="361724"/>
                    <a:pt x="1694783" y="358486"/>
                    <a:pt x="1695926" y="355343"/>
                  </a:cubicBezTo>
                  <a:cubicBezTo>
                    <a:pt x="1697068" y="352199"/>
                    <a:pt x="1699069" y="350580"/>
                    <a:pt x="1700402" y="351628"/>
                  </a:cubicBezTo>
                  <a:close/>
                  <a:moveTo>
                    <a:pt x="1869758" y="351247"/>
                  </a:moveTo>
                  <a:cubicBezTo>
                    <a:pt x="1870996" y="349723"/>
                    <a:pt x="1875568" y="348580"/>
                    <a:pt x="1877473" y="351628"/>
                  </a:cubicBezTo>
                  <a:lnTo>
                    <a:pt x="1879092" y="354485"/>
                  </a:lnTo>
                  <a:cubicBezTo>
                    <a:pt x="1879378" y="355057"/>
                    <a:pt x="1879188" y="356295"/>
                    <a:pt x="1878616" y="356581"/>
                  </a:cubicBezTo>
                  <a:cubicBezTo>
                    <a:pt x="1877663" y="357152"/>
                    <a:pt x="1876044" y="357724"/>
                    <a:pt x="1875187" y="357343"/>
                  </a:cubicBezTo>
                  <a:lnTo>
                    <a:pt x="1872615" y="356581"/>
                  </a:lnTo>
                  <a:cubicBezTo>
                    <a:pt x="1869758" y="355152"/>
                    <a:pt x="1868519" y="352771"/>
                    <a:pt x="1869758" y="351247"/>
                  </a:cubicBezTo>
                  <a:close/>
                  <a:moveTo>
                    <a:pt x="1495329" y="349817"/>
                  </a:moveTo>
                  <a:cubicBezTo>
                    <a:pt x="1497520" y="348674"/>
                    <a:pt x="1499044" y="349151"/>
                    <a:pt x="1498853" y="350960"/>
                  </a:cubicBezTo>
                  <a:lnTo>
                    <a:pt x="1497901" y="351818"/>
                  </a:lnTo>
                  <a:cubicBezTo>
                    <a:pt x="1495615" y="353723"/>
                    <a:pt x="1495615" y="355342"/>
                    <a:pt x="1498091" y="356866"/>
                  </a:cubicBezTo>
                  <a:lnTo>
                    <a:pt x="1501044" y="358676"/>
                  </a:lnTo>
                  <a:cubicBezTo>
                    <a:pt x="1501044" y="361724"/>
                    <a:pt x="1499044" y="363343"/>
                    <a:pt x="1496567" y="362295"/>
                  </a:cubicBezTo>
                  <a:lnTo>
                    <a:pt x="1495139" y="362867"/>
                  </a:lnTo>
                  <a:lnTo>
                    <a:pt x="1493138" y="363629"/>
                  </a:lnTo>
                  <a:cubicBezTo>
                    <a:pt x="1491519" y="365819"/>
                    <a:pt x="1490948" y="366296"/>
                    <a:pt x="1491995" y="364676"/>
                  </a:cubicBezTo>
                  <a:cubicBezTo>
                    <a:pt x="1493043" y="363057"/>
                    <a:pt x="1491805" y="356580"/>
                    <a:pt x="1489709" y="355532"/>
                  </a:cubicBezTo>
                  <a:cubicBezTo>
                    <a:pt x="1487614" y="354485"/>
                    <a:pt x="1490567" y="349151"/>
                    <a:pt x="1492091" y="350103"/>
                  </a:cubicBezTo>
                  <a:lnTo>
                    <a:pt x="1493519" y="350008"/>
                  </a:lnTo>
                  <a:close/>
                  <a:moveTo>
                    <a:pt x="1459611" y="348675"/>
                  </a:moveTo>
                  <a:lnTo>
                    <a:pt x="1459991" y="348960"/>
                  </a:lnTo>
                  <a:cubicBezTo>
                    <a:pt x="1461897" y="350389"/>
                    <a:pt x="1463420" y="352104"/>
                    <a:pt x="1465516" y="353342"/>
                  </a:cubicBezTo>
                  <a:cubicBezTo>
                    <a:pt x="1469136" y="355533"/>
                    <a:pt x="1473041" y="354485"/>
                    <a:pt x="1475994" y="351056"/>
                  </a:cubicBezTo>
                  <a:lnTo>
                    <a:pt x="1476946" y="349913"/>
                  </a:lnTo>
                  <a:cubicBezTo>
                    <a:pt x="1478470" y="348770"/>
                    <a:pt x="1481137" y="350389"/>
                    <a:pt x="1482947" y="353437"/>
                  </a:cubicBezTo>
                  <a:lnTo>
                    <a:pt x="1482566" y="353628"/>
                  </a:lnTo>
                  <a:lnTo>
                    <a:pt x="1476565" y="356676"/>
                  </a:lnTo>
                  <a:cubicBezTo>
                    <a:pt x="1478946" y="360771"/>
                    <a:pt x="1479899" y="364486"/>
                    <a:pt x="1478756" y="365058"/>
                  </a:cubicBezTo>
                  <a:lnTo>
                    <a:pt x="1477041" y="365153"/>
                  </a:lnTo>
                  <a:lnTo>
                    <a:pt x="1471612" y="365629"/>
                  </a:lnTo>
                  <a:cubicBezTo>
                    <a:pt x="1465707" y="367248"/>
                    <a:pt x="1459801" y="365629"/>
                    <a:pt x="1458372" y="362105"/>
                  </a:cubicBezTo>
                  <a:lnTo>
                    <a:pt x="1457706" y="358581"/>
                  </a:lnTo>
                  <a:lnTo>
                    <a:pt x="1457229" y="355818"/>
                  </a:lnTo>
                  <a:cubicBezTo>
                    <a:pt x="1456277" y="353056"/>
                    <a:pt x="1455896" y="350484"/>
                    <a:pt x="1456372" y="350103"/>
                  </a:cubicBezTo>
                  <a:cubicBezTo>
                    <a:pt x="1456848" y="349722"/>
                    <a:pt x="1458849" y="348579"/>
                    <a:pt x="1459611" y="348675"/>
                  </a:cubicBezTo>
                  <a:close/>
                  <a:moveTo>
                    <a:pt x="1054322" y="348389"/>
                  </a:moveTo>
                  <a:cubicBezTo>
                    <a:pt x="1056322" y="348389"/>
                    <a:pt x="1062895" y="349437"/>
                    <a:pt x="1063752" y="350770"/>
                  </a:cubicBezTo>
                  <a:lnTo>
                    <a:pt x="1064419" y="352199"/>
                  </a:lnTo>
                  <a:cubicBezTo>
                    <a:pt x="1064895" y="353342"/>
                    <a:pt x="1065085" y="354580"/>
                    <a:pt x="1065181" y="355723"/>
                  </a:cubicBezTo>
                  <a:cubicBezTo>
                    <a:pt x="1065181" y="355914"/>
                    <a:pt x="1063466" y="356485"/>
                    <a:pt x="1063085" y="356295"/>
                  </a:cubicBezTo>
                  <a:cubicBezTo>
                    <a:pt x="1061561" y="355152"/>
                    <a:pt x="1060037" y="353913"/>
                    <a:pt x="1058894" y="352580"/>
                  </a:cubicBezTo>
                  <a:lnTo>
                    <a:pt x="1058608" y="352199"/>
                  </a:lnTo>
                  <a:cubicBezTo>
                    <a:pt x="1059275" y="351246"/>
                    <a:pt x="1058513" y="350294"/>
                    <a:pt x="1056989" y="350008"/>
                  </a:cubicBezTo>
                  <a:lnTo>
                    <a:pt x="1056418" y="350485"/>
                  </a:lnTo>
                  <a:lnTo>
                    <a:pt x="1052417" y="354104"/>
                  </a:lnTo>
                  <a:cubicBezTo>
                    <a:pt x="1051465" y="350961"/>
                    <a:pt x="1052322" y="348389"/>
                    <a:pt x="1054322" y="348389"/>
                  </a:cubicBezTo>
                  <a:close/>
                  <a:moveTo>
                    <a:pt x="1259491" y="348008"/>
                  </a:moveTo>
                  <a:cubicBezTo>
                    <a:pt x="1260824" y="348008"/>
                    <a:pt x="1262729" y="350008"/>
                    <a:pt x="1260729" y="352485"/>
                  </a:cubicBezTo>
                  <a:cubicBezTo>
                    <a:pt x="1258729" y="354961"/>
                    <a:pt x="1260062" y="362677"/>
                    <a:pt x="1263777" y="361914"/>
                  </a:cubicBezTo>
                  <a:lnTo>
                    <a:pt x="1265491" y="360486"/>
                  </a:lnTo>
                  <a:cubicBezTo>
                    <a:pt x="1266920" y="359343"/>
                    <a:pt x="1266158" y="356676"/>
                    <a:pt x="1267016" y="354866"/>
                  </a:cubicBezTo>
                  <a:lnTo>
                    <a:pt x="1267778" y="353152"/>
                  </a:lnTo>
                  <a:cubicBezTo>
                    <a:pt x="1269397" y="351247"/>
                    <a:pt x="1272826" y="352199"/>
                    <a:pt x="1273397" y="352961"/>
                  </a:cubicBezTo>
                  <a:cubicBezTo>
                    <a:pt x="1273969" y="353723"/>
                    <a:pt x="1273493" y="355818"/>
                    <a:pt x="1272350" y="357533"/>
                  </a:cubicBezTo>
                  <a:cubicBezTo>
                    <a:pt x="1271111" y="359343"/>
                    <a:pt x="1266635" y="364772"/>
                    <a:pt x="1263777" y="364772"/>
                  </a:cubicBezTo>
                  <a:lnTo>
                    <a:pt x="1261300" y="364772"/>
                  </a:lnTo>
                  <a:cubicBezTo>
                    <a:pt x="1261110" y="364772"/>
                    <a:pt x="1253204" y="364772"/>
                    <a:pt x="1253109" y="364772"/>
                  </a:cubicBezTo>
                  <a:cubicBezTo>
                    <a:pt x="1250823" y="363724"/>
                    <a:pt x="1248918" y="360867"/>
                    <a:pt x="1245679" y="363819"/>
                  </a:cubicBezTo>
                  <a:cubicBezTo>
                    <a:pt x="1245489" y="364010"/>
                    <a:pt x="1241679" y="362677"/>
                    <a:pt x="1241489" y="361819"/>
                  </a:cubicBezTo>
                  <a:lnTo>
                    <a:pt x="1240536" y="357724"/>
                  </a:lnTo>
                  <a:cubicBezTo>
                    <a:pt x="1237583" y="359057"/>
                    <a:pt x="1234440" y="359629"/>
                    <a:pt x="1233678" y="359152"/>
                  </a:cubicBezTo>
                  <a:lnTo>
                    <a:pt x="1233487" y="358485"/>
                  </a:lnTo>
                  <a:cubicBezTo>
                    <a:pt x="1233297" y="358009"/>
                    <a:pt x="1233964" y="356771"/>
                    <a:pt x="1234345" y="356771"/>
                  </a:cubicBezTo>
                  <a:cubicBezTo>
                    <a:pt x="1237202" y="356676"/>
                    <a:pt x="1240250" y="356295"/>
                    <a:pt x="1242917" y="356866"/>
                  </a:cubicBezTo>
                  <a:lnTo>
                    <a:pt x="1255300" y="359533"/>
                  </a:lnTo>
                  <a:cubicBezTo>
                    <a:pt x="1256252" y="353152"/>
                    <a:pt x="1258157" y="348008"/>
                    <a:pt x="1259491" y="348008"/>
                  </a:cubicBezTo>
                  <a:close/>
                  <a:moveTo>
                    <a:pt x="1902238" y="345437"/>
                  </a:moveTo>
                  <a:cubicBezTo>
                    <a:pt x="1903380" y="344960"/>
                    <a:pt x="1911001" y="351818"/>
                    <a:pt x="1909572" y="354200"/>
                  </a:cubicBezTo>
                  <a:cubicBezTo>
                    <a:pt x="1908143" y="356581"/>
                    <a:pt x="1905000" y="357248"/>
                    <a:pt x="1902618" y="355724"/>
                  </a:cubicBezTo>
                  <a:cubicBezTo>
                    <a:pt x="1900142" y="354200"/>
                    <a:pt x="1905667" y="348485"/>
                    <a:pt x="1904047" y="348294"/>
                  </a:cubicBezTo>
                  <a:cubicBezTo>
                    <a:pt x="1902333" y="348104"/>
                    <a:pt x="1898427" y="346961"/>
                    <a:pt x="1900333" y="346294"/>
                  </a:cubicBezTo>
                  <a:lnTo>
                    <a:pt x="1901190" y="345913"/>
                  </a:lnTo>
                  <a:close/>
                  <a:moveTo>
                    <a:pt x="1149286" y="344389"/>
                  </a:moveTo>
                  <a:cubicBezTo>
                    <a:pt x="1149858" y="344675"/>
                    <a:pt x="1153001" y="346103"/>
                    <a:pt x="1155097" y="347151"/>
                  </a:cubicBezTo>
                  <a:cubicBezTo>
                    <a:pt x="1157192" y="348104"/>
                    <a:pt x="1156716" y="356009"/>
                    <a:pt x="1158526" y="354771"/>
                  </a:cubicBezTo>
                  <a:lnTo>
                    <a:pt x="1159478" y="354771"/>
                  </a:lnTo>
                  <a:lnTo>
                    <a:pt x="1160812" y="354676"/>
                  </a:lnTo>
                  <a:cubicBezTo>
                    <a:pt x="1162336" y="355247"/>
                    <a:pt x="1162907" y="356867"/>
                    <a:pt x="1162145" y="358391"/>
                  </a:cubicBezTo>
                  <a:lnTo>
                    <a:pt x="1161383" y="358391"/>
                  </a:lnTo>
                  <a:cubicBezTo>
                    <a:pt x="1154906" y="358486"/>
                    <a:pt x="1148524" y="363725"/>
                    <a:pt x="1141666" y="358676"/>
                  </a:cubicBezTo>
                  <a:cubicBezTo>
                    <a:pt x="1140142" y="357533"/>
                    <a:pt x="1137856" y="358676"/>
                    <a:pt x="1137666" y="361153"/>
                  </a:cubicBezTo>
                  <a:lnTo>
                    <a:pt x="1137571" y="361915"/>
                  </a:lnTo>
                  <a:cubicBezTo>
                    <a:pt x="1135285" y="362963"/>
                    <a:pt x="1134523" y="361343"/>
                    <a:pt x="1135761" y="358486"/>
                  </a:cubicBezTo>
                  <a:lnTo>
                    <a:pt x="1139285" y="356200"/>
                  </a:lnTo>
                  <a:lnTo>
                    <a:pt x="1140809" y="355247"/>
                  </a:lnTo>
                  <a:cubicBezTo>
                    <a:pt x="1141952" y="353628"/>
                    <a:pt x="1144619" y="352961"/>
                    <a:pt x="1146524" y="353914"/>
                  </a:cubicBezTo>
                  <a:cubicBezTo>
                    <a:pt x="1148715" y="354676"/>
                    <a:pt x="1150810" y="347723"/>
                    <a:pt x="1149858" y="346389"/>
                  </a:cubicBezTo>
                  <a:cubicBezTo>
                    <a:pt x="1148905" y="345056"/>
                    <a:pt x="1148715" y="344103"/>
                    <a:pt x="1149286" y="344389"/>
                  </a:cubicBezTo>
                  <a:close/>
                  <a:moveTo>
                    <a:pt x="1286923" y="338197"/>
                  </a:moveTo>
                  <a:lnTo>
                    <a:pt x="1287304" y="338483"/>
                  </a:lnTo>
                  <a:cubicBezTo>
                    <a:pt x="1288351" y="339531"/>
                    <a:pt x="1289018" y="340674"/>
                    <a:pt x="1290066" y="341626"/>
                  </a:cubicBezTo>
                  <a:cubicBezTo>
                    <a:pt x="1291018" y="342484"/>
                    <a:pt x="1292256" y="343817"/>
                    <a:pt x="1293209" y="343627"/>
                  </a:cubicBezTo>
                  <a:lnTo>
                    <a:pt x="1296352" y="343341"/>
                  </a:lnTo>
                  <a:cubicBezTo>
                    <a:pt x="1295685" y="341341"/>
                    <a:pt x="1300353" y="339912"/>
                    <a:pt x="1302163" y="340579"/>
                  </a:cubicBezTo>
                  <a:cubicBezTo>
                    <a:pt x="1303972" y="341245"/>
                    <a:pt x="1305877" y="343150"/>
                    <a:pt x="1306354" y="344865"/>
                  </a:cubicBezTo>
                  <a:lnTo>
                    <a:pt x="1303496" y="346103"/>
                  </a:lnTo>
                  <a:lnTo>
                    <a:pt x="1300353" y="347437"/>
                  </a:lnTo>
                  <a:cubicBezTo>
                    <a:pt x="1297210" y="349627"/>
                    <a:pt x="1293400" y="351628"/>
                    <a:pt x="1291876" y="351818"/>
                  </a:cubicBezTo>
                  <a:lnTo>
                    <a:pt x="1290447" y="351628"/>
                  </a:lnTo>
                  <a:lnTo>
                    <a:pt x="1288542" y="351342"/>
                  </a:lnTo>
                  <a:cubicBezTo>
                    <a:pt x="1286446" y="350675"/>
                    <a:pt x="1284637" y="349246"/>
                    <a:pt x="1284541" y="348103"/>
                  </a:cubicBezTo>
                  <a:cubicBezTo>
                    <a:pt x="1284351" y="346960"/>
                    <a:pt x="1281112" y="344770"/>
                    <a:pt x="1277588" y="346103"/>
                  </a:cubicBezTo>
                  <a:cubicBezTo>
                    <a:pt x="1274064" y="347437"/>
                    <a:pt x="1263681" y="346198"/>
                    <a:pt x="1263110" y="343817"/>
                  </a:cubicBezTo>
                  <a:lnTo>
                    <a:pt x="1266158" y="344008"/>
                  </a:lnTo>
                  <a:lnTo>
                    <a:pt x="1272254" y="344484"/>
                  </a:lnTo>
                  <a:cubicBezTo>
                    <a:pt x="1274254" y="340483"/>
                    <a:pt x="1276445" y="338007"/>
                    <a:pt x="1277302" y="338959"/>
                  </a:cubicBezTo>
                  <a:cubicBezTo>
                    <a:pt x="1278160" y="339912"/>
                    <a:pt x="1280922" y="341817"/>
                    <a:pt x="1282065" y="340960"/>
                  </a:cubicBezTo>
                  <a:cubicBezTo>
                    <a:pt x="1283208" y="340102"/>
                    <a:pt x="1286256" y="338102"/>
                    <a:pt x="1286923" y="338197"/>
                  </a:cubicBezTo>
                  <a:close/>
                  <a:moveTo>
                    <a:pt x="1741170" y="337912"/>
                  </a:moveTo>
                  <a:lnTo>
                    <a:pt x="1740979" y="339150"/>
                  </a:lnTo>
                  <a:lnTo>
                    <a:pt x="1740789" y="340388"/>
                  </a:lnTo>
                  <a:cubicBezTo>
                    <a:pt x="1739836" y="341817"/>
                    <a:pt x="1739360" y="343246"/>
                    <a:pt x="1739646" y="343627"/>
                  </a:cubicBezTo>
                  <a:lnTo>
                    <a:pt x="1740217" y="343817"/>
                  </a:lnTo>
                  <a:cubicBezTo>
                    <a:pt x="1742218" y="344484"/>
                    <a:pt x="1746599" y="342579"/>
                    <a:pt x="1746027" y="345817"/>
                  </a:cubicBezTo>
                  <a:lnTo>
                    <a:pt x="1744980" y="351151"/>
                  </a:lnTo>
                  <a:cubicBezTo>
                    <a:pt x="1742408" y="348294"/>
                    <a:pt x="1737074" y="345436"/>
                    <a:pt x="1733359" y="344865"/>
                  </a:cubicBezTo>
                  <a:lnTo>
                    <a:pt x="1728597" y="346675"/>
                  </a:lnTo>
                  <a:cubicBezTo>
                    <a:pt x="1727835" y="346960"/>
                    <a:pt x="1727359" y="347818"/>
                    <a:pt x="1726692" y="347913"/>
                  </a:cubicBezTo>
                  <a:lnTo>
                    <a:pt x="1723834" y="348484"/>
                  </a:lnTo>
                  <a:cubicBezTo>
                    <a:pt x="1720596" y="348865"/>
                    <a:pt x="1719834" y="348389"/>
                    <a:pt x="1722025" y="347246"/>
                  </a:cubicBezTo>
                  <a:cubicBezTo>
                    <a:pt x="1724215" y="346198"/>
                    <a:pt x="1725739" y="339817"/>
                    <a:pt x="1729835" y="340102"/>
                  </a:cubicBezTo>
                  <a:lnTo>
                    <a:pt x="1732883" y="339436"/>
                  </a:lnTo>
                  <a:lnTo>
                    <a:pt x="1735455" y="338864"/>
                  </a:lnTo>
                  <a:cubicBezTo>
                    <a:pt x="1738217" y="337054"/>
                    <a:pt x="1740789" y="336578"/>
                    <a:pt x="1741170" y="337912"/>
                  </a:cubicBezTo>
                  <a:close/>
                  <a:moveTo>
                    <a:pt x="1757838" y="337721"/>
                  </a:moveTo>
                  <a:cubicBezTo>
                    <a:pt x="1758981" y="337054"/>
                    <a:pt x="1762601" y="337340"/>
                    <a:pt x="1763553" y="338292"/>
                  </a:cubicBezTo>
                  <a:cubicBezTo>
                    <a:pt x="1766506" y="341150"/>
                    <a:pt x="1769268" y="334863"/>
                    <a:pt x="1771745" y="338387"/>
                  </a:cubicBezTo>
                  <a:cubicBezTo>
                    <a:pt x="1773554" y="340959"/>
                    <a:pt x="1775745" y="343340"/>
                    <a:pt x="1776888" y="346007"/>
                  </a:cubicBezTo>
                  <a:lnTo>
                    <a:pt x="1777650" y="347817"/>
                  </a:lnTo>
                  <a:cubicBezTo>
                    <a:pt x="1777269" y="351246"/>
                    <a:pt x="1774888" y="350579"/>
                    <a:pt x="1772411" y="346484"/>
                  </a:cubicBezTo>
                  <a:lnTo>
                    <a:pt x="1770601" y="343817"/>
                  </a:lnTo>
                  <a:cubicBezTo>
                    <a:pt x="1769173" y="341721"/>
                    <a:pt x="1766696" y="341531"/>
                    <a:pt x="1764029" y="341721"/>
                  </a:cubicBezTo>
                  <a:cubicBezTo>
                    <a:pt x="1760600" y="342007"/>
                    <a:pt x="1762220" y="344198"/>
                    <a:pt x="1761553" y="345626"/>
                  </a:cubicBezTo>
                  <a:lnTo>
                    <a:pt x="1760886" y="347150"/>
                  </a:lnTo>
                  <a:cubicBezTo>
                    <a:pt x="1759171" y="349246"/>
                    <a:pt x="1757457" y="349627"/>
                    <a:pt x="1756886" y="348103"/>
                  </a:cubicBezTo>
                  <a:cubicBezTo>
                    <a:pt x="1756409" y="346579"/>
                    <a:pt x="1755171" y="341435"/>
                    <a:pt x="1755933" y="338959"/>
                  </a:cubicBezTo>
                  <a:close/>
                  <a:moveTo>
                    <a:pt x="825532" y="331625"/>
                  </a:moveTo>
                  <a:cubicBezTo>
                    <a:pt x="827628" y="329339"/>
                    <a:pt x="839248" y="334387"/>
                    <a:pt x="839629" y="335530"/>
                  </a:cubicBezTo>
                  <a:cubicBezTo>
                    <a:pt x="839915" y="336673"/>
                    <a:pt x="837343" y="338483"/>
                    <a:pt x="833819" y="339436"/>
                  </a:cubicBezTo>
                  <a:lnTo>
                    <a:pt x="833724" y="334959"/>
                  </a:lnTo>
                  <a:cubicBezTo>
                    <a:pt x="833724" y="334387"/>
                    <a:pt x="832104" y="333721"/>
                    <a:pt x="831152" y="333435"/>
                  </a:cubicBezTo>
                  <a:close/>
                  <a:moveTo>
                    <a:pt x="919733" y="327434"/>
                  </a:moveTo>
                  <a:cubicBezTo>
                    <a:pt x="920400" y="326958"/>
                    <a:pt x="922686" y="327053"/>
                    <a:pt x="922972" y="327529"/>
                  </a:cubicBezTo>
                  <a:lnTo>
                    <a:pt x="926020" y="331244"/>
                  </a:lnTo>
                  <a:cubicBezTo>
                    <a:pt x="929163" y="335721"/>
                    <a:pt x="930687" y="339340"/>
                    <a:pt x="929449" y="339340"/>
                  </a:cubicBezTo>
                  <a:cubicBezTo>
                    <a:pt x="928211" y="339340"/>
                    <a:pt x="924401" y="337626"/>
                    <a:pt x="924210" y="335626"/>
                  </a:cubicBezTo>
                  <a:lnTo>
                    <a:pt x="923162" y="333911"/>
                  </a:lnTo>
                  <a:cubicBezTo>
                    <a:pt x="922305" y="332482"/>
                    <a:pt x="920019" y="331530"/>
                    <a:pt x="918876" y="330101"/>
                  </a:cubicBezTo>
                  <a:cubicBezTo>
                    <a:pt x="918400" y="329530"/>
                    <a:pt x="918971" y="327910"/>
                    <a:pt x="919733" y="327434"/>
                  </a:cubicBezTo>
                  <a:close/>
                  <a:moveTo>
                    <a:pt x="1428274" y="324767"/>
                  </a:moveTo>
                  <a:lnTo>
                    <a:pt x="1427988" y="325148"/>
                  </a:lnTo>
                  <a:cubicBezTo>
                    <a:pt x="1427321" y="325910"/>
                    <a:pt x="1426559" y="327625"/>
                    <a:pt x="1426845" y="327720"/>
                  </a:cubicBezTo>
                  <a:cubicBezTo>
                    <a:pt x="1430655" y="329625"/>
                    <a:pt x="1430655" y="334102"/>
                    <a:pt x="1435227" y="335626"/>
                  </a:cubicBezTo>
                  <a:lnTo>
                    <a:pt x="1436275" y="336007"/>
                  </a:lnTo>
                  <a:cubicBezTo>
                    <a:pt x="1437037" y="338293"/>
                    <a:pt x="1435418" y="338864"/>
                    <a:pt x="1432655" y="337245"/>
                  </a:cubicBezTo>
                  <a:cubicBezTo>
                    <a:pt x="1429893" y="335626"/>
                    <a:pt x="1424369" y="339055"/>
                    <a:pt x="1427226" y="342865"/>
                  </a:cubicBezTo>
                  <a:lnTo>
                    <a:pt x="1430465" y="345627"/>
                  </a:lnTo>
                  <a:cubicBezTo>
                    <a:pt x="1432846" y="347723"/>
                    <a:pt x="1429036" y="348294"/>
                    <a:pt x="1429798" y="349342"/>
                  </a:cubicBezTo>
                  <a:cubicBezTo>
                    <a:pt x="1431131" y="351056"/>
                    <a:pt x="1439228" y="353057"/>
                    <a:pt x="1441037" y="352104"/>
                  </a:cubicBezTo>
                  <a:lnTo>
                    <a:pt x="1444466" y="350199"/>
                  </a:lnTo>
                  <a:cubicBezTo>
                    <a:pt x="1444085" y="346961"/>
                    <a:pt x="1440752" y="345341"/>
                    <a:pt x="1439132" y="345818"/>
                  </a:cubicBezTo>
                  <a:cubicBezTo>
                    <a:pt x="1437513" y="346294"/>
                    <a:pt x="1438180" y="344198"/>
                    <a:pt x="1440371" y="341150"/>
                  </a:cubicBezTo>
                  <a:lnTo>
                    <a:pt x="1442085" y="339150"/>
                  </a:lnTo>
                  <a:cubicBezTo>
                    <a:pt x="1442657" y="338483"/>
                    <a:pt x="1444371" y="337531"/>
                    <a:pt x="1444657" y="337626"/>
                  </a:cubicBezTo>
                  <a:cubicBezTo>
                    <a:pt x="1449610" y="340865"/>
                    <a:pt x="1451610" y="337055"/>
                    <a:pt x="1454087" y="334959"/>
                  </a:cubicBezTo>
                  <a:lnTo>
                    <a:pt x="1454753" y="334388"/>
                  </a:lnTo>
                  <a:cubicBezTo>
                    <a:pt x="1454753" y="333149"/>
                    <a:pt x="1454277" y="332387"/>
                    <a:pt x="1453610" y="332578"/>
                  </a:cubicBezTo>
                  <a:cubicBezTo>
                    <a:pt x="1452944" y="332768"/>
                    <a:pt x="1449610" y="331244"/>
                    <a:pt x="1447800" y="328768"/>
                  </a:cubicBezTo>
                  <a:lnTo>
                    <a:pt x="1443419" y="328958"/>
                  </a:lnTo>
                  <a:lnTo>
                    <a:pt x="1438561" y="329244"/>
                  </a:lnTo>
                  <a:cubicBezTo>
                    <a:pt x="1433989" y="326863"/>
                    <a:pt x="1429321" y="324863"/>
                    <a:pt x="1428274" y="324767"/>
                  </a:cubicBezTo>
                  <a:close/>
                  <a:moveTo>
                    <a:pt x="1006697" y="323338"/>
                  </a:moveTo>
                  <a:cubicBezTo>
                    <a:pt x="1008983" y="323052"/>
                    <a:pt x="1014413" y="323433"/>
                    <a:pt x="1014508" y="323814"/>
                  </a:cubicBezTo>
                  <a:cubicBezTo>
                    <a:pt x="1014603" y="324100"/>
                    <a:pt x="1013841" y="324957"/>
                    <a:pt x="1012698" y="325624"/>
                  </a:cubicBezTo>
                  <a:cubicBezTo>
                    <a:pt x="1011650" y="326291"/>
                    <a:pt x="1008888" y="328291"/>
                    <a:pt x="1008983" y="328481"/>
                  </a:cubicBezTo>
                  <a:cubicBezTo>
                    <a:pt x="1009079" y="328672"/>
                    <a:pt x="1011650" y="328862"/>
                    <a:pt x="1014413" y="328291"/>
                  </a:cubicBezTo>
                  <a:lnTo>
                    <a:pt x="1016984" y="327910"/>
                  </a:lnTo>
                  <a:cubicBezTo>
                    <a:pt x="1017651" y="327815"/>
                    <a:pt x="1018794" y="328196"/>
                    <a:pt x="1019175" y="328672"/>
                  </a:cubicBezTo>
                  <a:lnTo>
                    <a:pt x="1019461" y="329053"/>
                  </a:lnTo>
                  <a:cubicBezTo>
                    <a:pt x="1019080" y="329910"/>
                    <a:pt x="1018604" y="330863"/>
                    <a:pt x="1018223" y="331244"/>
                  </a:cubicBezTo>
                  <a:lnTo>
                    <a:pt x="1017937" y="331244"/>
                  </a:lnTo>
                  <a:lnTo>
                    <a:pt x="1014508" y="331339"/>
                  </a:lnTo>
                  <a:cubicBezTo>
                    <a:pt x="1010698" y="331339"/>
                    <a:pt x="1006983" y="330291"/>
                    <a:pt x="1006221" y="329053"/>
                  </a:cubicBezTo>
                  <a:cubicBezTo>
                    <a:pt x="1005459" y="327815"/>
                    <a:pt x="1004602" y="323433"/>
                    <a:pt x="1006697" y="323338"/>
                  </a:cubicBezTo>
                  <a:close/>
                  <a:moveTo>
                    <a:pt x="1210913" y="321529"/>
                  </a:moveTo>
                  <a:lnTo>
                    <a:pt x="1210246" y="322386"/>
                  </a:lnTo>
                  <a:cubicBezTo>
                    <a:pt x="1209866" y="322862"/>
                    <a:pt x="1210628" y="324482"/>
                    <a:pt x="1211390" y="324863"/>
                  </a:cubicBezTo>
                  <a:cubicBezTo>
                    <a:pt x="1214723" y="326482"/>
                    <a:pt x="1218152" y="327911"/>
                    <a:pt x="1221772" y="329054"/>
                  </a:cubicBezTo>
                  <a:lnTo>
                    <a:pt x="1222629" y="329339"/>
                  </a:lnTo>
                  <a:cubicBezTo>
                    <a:pt x="1224248" y="328387"/>
                    <a:pt x="1224820" y="326577"/>
                    <a:pt x="1223963" y="325339"/>
                  </a:cubicBezTo>
                  <a:lnTo>
                    <a:pt x="1222915" y="325053"/>
                  </a:lnTo>
                  <a:cubicBezTo>
                    <a:pt x="1220819" y="324577"/>
                    <a:pt x="1217676" y="325815"/>
                    <a:pt x="1217676" y="322386"/>
                  </a:cubicBezTo>
                  <a:lnTo>
                    <a:pt x="1217676" y="321719"/>
                  </a:lnTo>
                  <a:cubicBezTo>
                    <a:pt x="1215676" y="320862"/>
                    <a:pt x="1212723" y="320672"/>
                    <a:pt x="1210913" y="321529"/>
                  </a:cubicBezTo>
                  <a:close/>
                  <a:moveTo>
                    <a:pt x="1035177" y="321148"/>
                  </a:moveTo>
                  <a:cubicBezTo>
                    <a:pt x="1036605" y="321148"/>
                    <a:pt x="1038510" y="323434"/>
                    <a:pt x="1039272" y="326292"/>
                  </a:cubicBezTo>
                  <a:cubicBezTo>
                    <a:pt x="1040034" y="329149"/>
                    <a:pt x="1034700" y="336959"/>
                    <a:pt x="1032224" y="337245"/>
                  </a:cubicBezTo>
                  <a:cubicBezTo>
                    <a:pt x="1029652" y="337531"/>
                    <a:pt x="1028604" y="333816"/>
                    <a:pt x="1029081" y="334102"/>
                  </a:cubicBezTo>
                  <a:cubicBezTo>
                    <a:pt x="1029557" y="334483"/>
                    <a:pt x="1031367" y="333816"/>
                    <a:pt x="1030890" y="331149"/>
                  </a:cubicBezTo>
                  <a:cubicBezTo>
                    <a:pt x="1030414" y="328387"/>
                    <a:pt x="1033748" y="321148"/>
                    <a:pt x="1035177" y="321148"/>
                  </a:cubicBezTo>
                  <a:close/>
                  <a:moveTo>
                    <a:pt x="1400175" y="320481"/>
                  </a:moveTo>
                  <a:lnTo>
                    <a:pt x="1389412" y="322767"/>
                  </a:lnTo>
                  <a:cubicBezTo>
                    <a:pt x="1388650" y="322958"/>
                    <a:pt x="1387412" y="322481"/>
                    <a:pt x="1386935" y="322862"/>
                  </a:cubicBezTo>
                  <a:cubicBezTo>
                    <a:pt x="1386173" y="323529"/>
                    <a:pt x="1385221" y="324958"/>
                    <a:pt x="1385507" y="325244"/>
                  </a:cubicBezTo>
                  <a:cubicBezTo>
                    <a:pt x="1386459" y="326006"/>
                    <a:pt x="1387888" y="326863"/>
                    <a:pt x="1389221" y="326958"/>
                  </a:cubicBezTo>
                  <a:lnTo>
                    <a:pt x="1390364" y="327053"/>
                  </a:lnTo>
                  <a:cubicBezTo>
                    <a:pt x="1391698" y="326387"/>
                    <a:pt x="1392650" y="326863"/>
                    <a:pt x="1392365" y="328292"/>
                  </a:cubicBezTo>
                  <a:lnTo>
                    <a:pt x="1391603" y="329339"/>
                  </a:lnTo>
                  <a:lnTo>
                    <a:pt x="1390745" y="330387"/>
                  </a:lnTo>
                  <a:cubicBezTo>
                    <a:pt x="1389317" y="331435"/>
                    <a:pt x="1388269" y="332483"/>
                    <a:pt x="1388459" y="332768"/>
                  </a:cubicBezTo>
                  <a:cubicBezTo>
                    <a:pt x="1388650" y="333054"/>
                    <a:pt x="1390936" y="333340"/>
                    <a:pt x="1393127" y="332768"/>
                  </a:cubicBezTo>
                  <a:cubicBezTo>
                    <a:pt x="1395317" y="332197"/>
                    <a:pt x="1400556" y="326101"/>
                    <a:pt x="1400175" y="320481"/>
                  </a:cubicBezTo>
                  <a:close/>
                  <a:moveTo>
                    <a:pt x="962215" y="319052"/>
                  </a:moveTo>
                  <a:cubicBezTo>
                    <a:pt x="962310" y="319242"/>
                    <a:pt x="961262" y="320290"/>
                    <a:pt x="959548" y="321147"/>
                  </a:cubicBezTo>
                  <a:cubicBezTo>
                    <a:pt x="957833" y="322004"/>
                    <a:pt x="959738" y="332196"/>
                    <a:pt x="960596" y="335149"/>
                  </a:cubicBezTo>
                  <a:cubicBezTo>
                    <a:pt x="961453" y="338102"/>
                    <a:pt x="959357" y="337721"/>
                    <a:pt x="955928" y="334387"/>
                  </a:cubicBezTo>
                  <a:cubicBezTo>
                    <a:pt x="952499" y="331053"/>
                    <a:pt x="944975" y="323433"/>
                    <a:pt x="948689" y="322385"/>
                  </a:cubicBezTo>
                  <a:cubicBezTo>
                    <a:pt x="952404" y="321433"/>
                    <a:pt x="962024" y="318956"/>
                    <a:pt x="962215" y="319052"/>
                  </a:cubicBezTo>
                  <a:close/>
                  <a:moveTo>
                    <a:pt x="1460564" y="316576"/>
                  </a:moveTo>
                  <a:cubicBezTo>
                    <a:pt x="1455039" y="315433"/>
                    <a:pt x="1450181" y="315623"/>
                    <a:pt x="1449800" y="316957"/>
                  </a:cubicBezTo>
                  <a:lnTo>
                    <a:pt x="1450372" y="317909"/>
                  </a:lnTo>
                  <a:lnTo>
                    <a:pt x="1451039" y="319052"/>
                  </a:lnTo>
                  <a:cubicBezTo>
                    <a:pt x="1452563" y="320005"/>
                    <a:pt x="1457135" y="321815"/>
                    <a:pt x="1461135" y="323053"/>
                  </a:cubicBezTo>
                  <a:lnTo>
                    <a:pt x="1464469" y="320386"/>
                  </a:lnTo>
                  <a:cubicBezTo>
                    <a:pt x="1465136" y="319814"/>
                    <a:pt x="1465326" y="317719"/>
                    <a:pt x="1465231" y="317719"/>
                  </a:cubicBezTo>
                  <a:close/>
                  <a:moveTo>
                    <a:pt x="1328928" y="312766"/>
                  </a:moveTo>
                  <a:cubicBezTo>
                    <a:pt x="1327309" y="313147"/>
                    <a:pt x="1326166" y="314576"/>
                    <a:pt x="1326452" y="316004"/>
                  </a:cubicBezTo>
                  <a:lnTo>
                    <a:pt x="1327023" y="316195"/>
                  </a:lnTo>
                  <a:cubicBezTo>
                    <a:pt x="1333310" y="317719"/>
                    <a:pt x="1336548" y="320957"/>
                    <a:pt x="1336834" y="326291"/>
                  </a:cubicBezTo>
                  <a:cubicBezTo>
                    <a:pt x="1336834" y="326577"/>
                    <a:pt x="1338263" y="327149"/>
                    <a:pt x="1338834" y="326958"/>
                  </a:cubicBezTo>
                  <a:cubicBezTo>
                    <a:pt x="1339787" y="326672"/>
                    <a:pt x="1341215" y="326101"/>
                    <a:pt x="1341406" y="325434"/>
                  </a:cubicBezTo>
                  <a:lnTo>
                    <a:pt x="1342358" y="322100"/>
                  </a:lnTo>
                  <a:cubicBezTo>
                    <a:pt x="1343120" y="318100"/>
                    <a:pt x="1343025" y="314766"/>
                    <a:pt x="1342168" y="314576"/>
                  </a:cubicBezTo>
                  <a:cubicBezTo>
                    <a:pt x="1341311" y="314385"/>
                    <a:pt x="1337786" y="315719"/>
                    <a:pt x="1334738" y="316862"/>
                  </a:cubicBezTo>
                  <a:lnTo>
                    <a:pt x="1332167" y="314195"/>
                  </a:lnTo>
                  <a:cubicBezTo>
                    <a:pt x="1331690" y="313623"/>
                    <a:pt x="1331024" y="312766"/>
                    <a:pt x="1330357" y="312766"/>
                  </a:cubicBezTo>
                  <a:close/>
                  <a:moveTo>
                    <a:pt x="1757458" y="312480"/>
                  </a:moveTo>
                  <a:cubicBezTo>
                    <a:pt x="1757267" y="312290"/>
                    <a:pt x="1755172" y="312861"/>
                    <a:pt x="1754219" y="313433"/>
                  </a:cubicBezTo>
                  <a:cubicBezTo>
                    <a:pt x="1753743" y="313718"/>
                    <a:pt x="1753648" y="314957"/>
                    <a:pt x="1754029" y="315338"/>
                  </a:cubicBezTo>
                  <a:lnTo>
                    <a:pt x="1758315" y="320481"/>
                  </a:lnTo>
                  <a:cubicBezTo>
                    <a:pt x="1765935" y="320291"/>
                    <a:pt x="1772031" y="318957"/>
                    <a:pt x="1772031" y="317624"/>
                  </a:cubicBezTo>
                  <a:lnTo>
                    <a:pt x="1771745" y="317528"/>
                  </a:lnTo>
                  <a:cubicBezTo>
                    <a:pt x="1766792" y="316290"/>
                    <a:pt x="1760982" y="316671"/>
                    <a:pt x="1757458" y="312480"/>
                  </a:cubicBezTo>
                  <a:close/>
                  <a:moveTo>
                    <a:pt x="1543431" y="312290"/>
                  </a:moveTo>
                  <a:lnTo>
                    <a:pt x="1537716" y="312480"/>
                  </a:lnTo>
                  <a:cubicBezTo>
                    <a:pt x="1536764" y="312480"/>
                    <a:pt x="1535716" y="313337"/>
                    <a:pt x="1535049" y="314004"/>
                  </a:cubicBezTo>
                  <a:cubicBezTo>
                    <a:pt x="1534668" y="314385"/>
                    <a:pt x="1534954" y="315623"/>
                    <a:pt x="1535430" y="315814"/>
                  </a:cubicBezTo>
                  <a:cubicBezTo>
                    <a:pt x="1537049" y="316671"/>
                    <a:pt x="1538859" y="317433"/>
                    <a:pt x="1540669" y="318100"/>
                  </a:cubicBezTo>
                  <a:cubicBezTo>
                    <a:pt x="1544479" y="319433"/>
                    <a:pt x="1539335" y="321529"/>
                    <a:pt x="1541050" y="322386"/>
                  </a:cubicBezTo>
                  <a:lnTo>
                    <a:pt x="1542479" y="323148"/>
                  </a:lnTo>
                  <a:cubicBezTo>
                    <a:pt x="1545527" y="323148"/>
                    <a:pt x="1545908" y="318195"/>
                    <a:pt x="1543431" y="312290"/>
                  </a:cubicBezTo>
                  <a:close/>
                  <a:moveTo>
                    <a:pt x="1249775" y="306384"/>
                  </a:moveTo>
                  <a:cubicBezTo>
                    <a:pt x="1249585" y="308861"/>
                    <a:pt x="1241774" y="306670"/>
                    <a:pt x="1241203" y="307241"/>
                  </a:cubicBezTo>
                  <a:lnTo>
                    <a:pt x="1241108" y="307813"/>
                  </a:lnTo>
                  <a:cubicBezTo>
                    <a:pt x="1241012" y="308384"/>
                    <a:pt x="1241393" y="309527"/>
                    <a:pt x="1241679" y="309623"/>
                  </a:cubicBezTo>
                  <a:cubicBezTo>
                    <a:pt x="1244537" y="310004"/>
                    <a:pt x="1247680" y="309623"/>
                    <a:pt x="1250156" y="310575"/>
                  </a:cubicBezTo>
                  <a:lnTo>
                    <a:pt x="1253681" y="313085"/>
                  </a:lnTo>
                  <a:lnTo>
                    <a:pt x="1253966" y="313814"/>
                  </a:lnTo>
                  <a:lnTo>
                    <a:pt x="1254860" y="321748"/>
                  </a:lnTo>
                  <a:lnTo>
                    <a:pt x="1254062" y="327149"/>
                  </a:lnTo>
                  <a:cubicBezTo>
                    <a:pt x="1254157" y="327530"/>
                    <a:pt x="1253966" y="327911"/>
                    <a:pt x="1254157" y="328196"/>
                  </a:cubicBezTo>
                  <a:lnTo>
                    <a:pt x="1254347" y="328482"/>
                  </a:lnTo>
                  <a:cubicBezTo>
                    <a:pt x="1254585" y="328673"/>
                    <a:pt x="1254990" y="326649"/>
                    <a:pt x="1255086" y="323755"/>
                  </a:cubicBezTo>
                  <a:lnTo>
                    <a:pt x="1254860" y="321748"/>
                  </a:lnTo>
                  <a:lnTo>
                    <a:pt x="1255300" y="318767"/>
                  </a:lnTo>
                  <a:cubicBezTo>
                    <a:pt x="1255109" y="318386"/>
                    <a:pt x="1256252" y="317624"/>
                    <a:pt x="1257014" y="317338"/>
                  </a:cubicBezTo>
                  <a:cubicBezTo>
                    <a:pt x="1257586" y="317147"/>
                    <a:pt x="1258634" y="317243"/>
                    <a:pt x="1259110" y="317624"/>
                  </a:cubicBezTo>
                  <a:lnTo>
                    <a:pt x="1260539" y="318576"/>
                  </a:lnTo>
                  <a:lnTo>
                    <a:pt x="1262848" y="322083"/>
                  </a:lnTo>
                  <a:lnTo>
                    <a:pt x="1264444" y="324958"/>
                  </a:lnTo>
                  <a:lnTo>
                    <a:pt x="1263682" y="323529"/>
                  </a:lnTo>
                  <a:lnTo>
                    <a:pt x="1263110" y="322481"/>
                  </a:lnTo>
                  <a:lnTo>
                    <a:pt x="1262848" y="322083"/>
                  </a:lnTo>
                  <a:lnTo>
                    <a:pt x="1262824" y="322041"/>
                  </a:lnTo>
                  <a:lnTo>
                    <a:pt x="1261513" y="317261"/>
                  </a:lnTo>
                  <a:lnTo>
                    <a:pt x="1262634" y="317624"/>
                  </a:lnTo>
                  <a:cubicBezTo>
                    <a:pt x="1263491" y="314957"/>
                    <a:pt x="1263301" y="312099"/>
                    <a:pt x="1262253" y="311147"/>
                  </a:cubicBezTo>
                  <a:lnTo>
                    <a:pt x="1261491" y="310194"/>
                  </a:lnTo>
                  <a:lnTo>
                    <a:pt x="1258634" y="306765"/>
                  </a:lnTo>
                  <a:lnTo>
                    <a:pt x="1261513" y="317261"/>
                  </a:lnTo>
                  <a:lnTo>
                    <a:pt x="1259110" y="316481"/>
                  </a:lnTo>
                  <a:cubicBezTo>
                    <a:pt x="1257871" y="316100"/>
                    <a:pt x="1256633" y="314385"/>
                    <a:pt x="1255776" y="314576"/>
                  </a:cubicBezTo>
                  <a:lnTo>
                    <a:pt x="1253681" y="313085"/>
                  </a:lnTo>
                  <a:lnTo>
                    <a:pt x="1251192" y="306706"/>
                  </a:lnTo>
                  <a:cubicBezTo>
                    <a:pt x="1250442" y="305360"/>
                    <a:pt x="1249918" y="305146"/>
                    <a:pt x="1249775" y="306384"/>
                  </a:cubicBezTo>
                  <a:close/>
                  <a:moveTo>
                    <a:pt x="1234631" y="306098"/>
                  </a:moveTo>
                  <a:cubicBezTo>
                    <a:pt x="1232630" y="306575"/>
                    <a:pt x="1231392" y="308099"/>
                    <a:pt x="1231868" y="309337"/>
                  </a:cubicBezTo>
                  <a:lnTo>
                    <a:pt x="1232821" y="310099"/>
                  </a:lnTo>
                  <a:lnTo>
                    <a:pt x="1233488" y="310670"/>
                  </a:lnTo>
                  <a:cubicBezTo>
                    <a:pt x="1235202" y="310861"/>
                    <a:pt x="1235678" y="311432"/>
                    <a:pt x="1234631" y="311813"/>
                  </a:cubicBezTo>
                  <a:cubicBezTo>
                    <a:pt x="1233488" y="312194"/>
                    <a:pt x="1231678" y="313909"/>
                    <a:pt x="1232345" y="314861"/>
                  </a:cubicBezTo>
                  <a:cubicBezTo>
                    <a:pt x="1232916" y="315814"/>
                    <a:pt x="1235678" y="317338"/>
                    <a:pt x="1237012" y="316100"/>
                  </a:cubicBezTo>
                  <a:cubicBezTo>
                    <a:pt x="1238345" y="315052"/>
                    <a:pt x="1243965" y="322481"/>
                    <a:pt x="1245870" y="321815"/>
                  </a:cubicBezTo>
                  <a:cubicBezTo>
                    <a:pt x="1247775" y="321148"/>
                    <a:pt x="1246918" y="319433"/>
                    <a:pt x="1243965" y="318005"/>
                  </a:cubicBezTo>
                  <a:lnTo>
                    <a:pt x="1242917" y="315242"/>
                  </a:lnTo>
                  <a:cubicBezTo>
                    <a:pt x="1241584" y="312004"/>
                    <a:pt x="1238060" y="309337"/>
                    <a:pt x="1235107" y="306575"/>
                  </a:cubicBezTo>
                  <a:close/>
                  <a:moveTo>
                    <a:pt x="659310" y="304856"/>
                  </a:moveTo>
                  <a:lnTo>
                    <a:pt x="659797" y="306479"/>
                  </a:lnTo>
                  <a:cubicBezTo>
                    <a:pt x="656272" y="306860"/>
                    <a:pt x="654463" y="307622"/>
                    <a:pt x="655701" y="308098"/>
                  </a:cubicBezTo>
                  <a:close/>
                  <a:moveTo>
                    <a:pt x="1062990" y="304288"/>
                  </a:moveTo>
                  <a:cubicBezTo>
                    <a:pt x="1063085" y="304097"/>
                    <a:pt x="1063942" y="304097"/>
                    <a:pt x="1064228" y="304288"/>
                  </a:cubicBezTo>
                  <a:cubicBezTo>
                    <a:pt x="1064704" y="304669"/>
                    <a:pt x="1065276" y="305526"/>
                    <a:pt x="1065180" y="305621"/>
                  </a:cubicBezTo>
                  <a:cubicBezTo>
                    <a:pt x="1057656" y="311908"/>
                    <a:pt x="1068990" y="313051"/>
                    <a:pt x="1070229" y="317051"/>
                  </a:cubicBezTo>
                  <a:cubicBezTo>
                    <a:pt x="1070991" y="319528"/>
                    <a:pt x="1078134" y="319623"/>
                    <a:pt x="1084897" y="319147"/>
                  </a:cubicBezTo>
                  <a:cubicBezTo>
                    <a:pt x="1086993" y="318956"/>
                    <a:pt x="1089279" y="320861"/>
                    <a:pt x="1091470" y="320861"/>
                  </a:cubicBezTo>
                  <a:cubicBezTo>
                    <a:pt x="1096518" y="320861"/>
                    <a:pt x="1092993" y="323814"/>
                    <a:pt x="1094041" y="325148"/>
                  </a:cubicBezTo>
                  <a:lnTo>
                    <a:pt x="1094899" y="326100"/>
                  </a:lnTo>
                  <a:cubicBezTo>
                    <a:pt x="1096327" y="328196"/>
                    <a:pt x="1095375" y="329529"/>
                    <a:pt x="1092708" y="329148"/>
                  </a:cubicBezTo>
                  <a:cubicBezTo>
                    <a:pt x="1090041" y="328767"/>
                    <a:pt x="1084897" y="329815"/>
                    <a:pt x="1085659" y="332101"/>
                  </a:cubicBezTo>
                  <a:lnTo>
                    <a:pt x="1089564" y="331815"/>
                  </a:lnTo>
                  <a:cubicBezTo>
                    <a:pt x="1090993" y="331720"/>
                    <a:pt x="1092898" y="331720"/>
                    <a:pt x="1093851" y="332387"/>
                  </a:cubicBezTo>
                  <a:lnTo>
                    <a:pt x="1096708" y="334196"/>
                  </a:lnTo>
                  <a:cubicBezTo>
                    <a:pt x="1099089" y="337244"/>
                    <a:pt x="1099851" y="339435"/>
                    <a:pt x="1098327" y="339149"/>
                  </a:cubicBezTo>
                  <a:lnTo>
                    <a:pt x="1096994" y="338864"/>
                  </a:lnTo>
                  <a:lnTo>
                    <a:pt x="1095089" y="338483"/>
                  </a:lnTo>
                  <a:cubicBezTo>
                    <a:pt x="1093089" y="338006"/>
                    <a:pt x="1087755" y="337530"/>
                    <a:pt x="1083373" y="337244"/>
                  </a:cubicBezTo>
                  <a:cubicBezTo>
                    <a:pt x="1078992" y="336959"/>
                    <a:pt x="1066514" y="336482"/>
                    <a:pt x="1066323" y="337911"/>
                  </a:cubicBezTo>
                  <a:lnTo>
                    <a:pt x="1065466" y="338768"/>
                  </a:lnTo>
                  <a:cubicBezTo>
                    <a:pt x="1063847" y="340292"/>
                    <a:pt x="1062228" y="343150"/>
                    <a:pt x="1058989" y="339816"/>
                  </a:cubicBezTo>
                  <a:lnTo>
                    <a:pt x="1058703" y="339530"/>
                  </a:lnTo>
                  <a:cubicBezTo>
                    <a:pt x="1056132" y="340673"/>
                    <a:pt x="1053369" y="340578"/>
                    <a:pt x="1052798" y="339245"/>
                  </a:cubicBezTo>
                  <a:lnTo>
                    <a:pt x="1052131" y="338102"/>
                  </a:lnTo>
                  <a:cubicBezTo>
                    <a:pt x="1052036" y="338006"/>
                    <a:pt x="1051369" y="337911"/>
                    <a:pt x="1051274" y="338006"/>
                  </a:cubicBezTo>
                  <a:cubicBezTo>
                    <a:pt x="1049369" y="339530"/>
                    <a:pt x="1047178" y="341150"/>
                    <a:pt x="1045273" y="338483"/>
                  </a:cubicBezTo>
                  <a:cubicBezTo>
                    <a:pt x="1043844" y="336482"/>
                    <a:pt x="1046988" y="330577"/>
                    <a:pt x="1050226" y="329434"/>
                  </a:cubicBezTo>
                  <a:cubicBezTo>
                    <a:pt x="1052131" y="328767"/>
                    <a:pt x="1053846" y="327053"/>
                    <a:pt x="1057275" y="328958"/>
                  </a:cubicBezTo>
                  <a:cubicBezTo>
                    <a:pt x="1059656" y="330291"/>
                    <a:pt x="1064323" y="326291"/>
                    <a:pt x="1068800" y="327148"/>
                  </a:cubicBezTo>
                  <a:cubicBezTo>
                    <a:pt x="1069276" y="327243"/>
                    <a:pt x="1070705" y="325910"/>
                    <a:pt x="1070705" y="325243"/>
                  </a:cubicBezTo>
                  <a:cubicBezTo>
                    <a:pt x="1070705" y="324481"/>
                    <a:pt x="1069752" y="323528"/>
                    <a:pt x="1068895" y="323147"/>
                  </a:cubicBezTo>
                  <a:cubicBezTo>
                    <a:pt x="1066704" y="322290"/>
                    <a:pt x="1064418" y="321719"/>
                    <a:pt x="1062132" y="321242"/>
                  </a:cubicBezTo>
                  <a:cubicBezTo>
                    <a:pt x="1061085" y="321052"/>
                    <a:pt x="1059656" y="321147"/>
                    <a:pt x="1058703" y="321433"/>
                  </a:cubicBezTo>
                  <a:lnTo>
                    <a:pt x="1052988" y="323433"/>
                  </a:lnTo>
                  <a:cubicBezTo>
                    <a:pt x="1048702" y="322671"/>
                    <a:pt x="1044130" y="320576"/>
                    <a:pt x="1042797" y="318766"/>
                  </a:cubicBezTo>
                  <a:cubicBezTo>
                    <a:pt x="1041558" y="316956"/>
                    <a:pt x="1044416" y="311622"/>
                    <a:pt x="1046226" y="312670"/>
                  </a:cubicBezTo>
                  <a:lnTo>
                    <a:pt x="1047559" y="312479"/>
                  </a:lnTo>
                  <a:lnTo>
                    <a:pt x="1054608" y="311241"/>
                  </a:lnTo>
                  <a:cubicBezTo>
                    <a:pt x="1053846" y="315146"/>
                    <a:pt x="1054227" y="317242"/>
                    <a:pt x="1055465" y="316099"/>
                  </a:cubicBezTo>
                  <a:lnTo>
                    <a:pt x="1056513" y="312384"/>
                  </a:lnTo>
                  <a:cubicBezTo>
                    <a:pt x="1057370" y="309431"/>
                    <a:pt x="1060704" y="306955"/>
                    <a:pt x="1062990" y="304288"/>
                  </a:cubicBezTo>
                  <a:close/>
                  <a:moveTo>
                    <a:pt x="1680686" y="302384"/>
                  </a:moveTo>
                  <a:cubicBezTo>
                    <a:pt x="1679353" y="301241"/>
                    <a:pt x="1677257" y="301431"/>
                    <a:pt x="1676495" y="303908"/>
                  </a:cubicBezTo>
                  <a:lnTo>
                    <a:pt x="1675177" y="308191"/>
                  </a:lnTo>
                  <a:lnTo>
                    <a:pt x="1670209" y="308003"/>
                  </a:lnTo>
                  <a:cubicBezTo>
                    <a:pt x="1669923" y="306003"/>
                    <a:pt x="1672019" y="306384"/>
                    <a:pt x="1674971" y="308861"/>
                  </a:cubicBezTo>
                  <a:lnTo>
                    <a:pt x="1675177" y="308191"/>
                  </a:lnTo>
                  <a:lnTo>
                    <a:pt x="1680305" y="308384"/>
                  </a:lnTo>
                  <a:lnTo>
                    <a:pt x="1681448" y="306956"/>
                  </a:lnTo>
                  <a:cubicBezTo>
                    <a:pt x="1682306" y="305908"/>
                    <a:pt x="1681734" y="303336"/>
                    <a:pt x="1680686" y="302384"/>
                  </a:cubicBezTo>
                  <a:close/>
                  <a:moveTo>
                    <a:pt x="1372457" y="302003"/>
                  </a:moveTo>
                  <a:cubicBezTo>
                    <a:pt x="1369028" y="301717"/>
                    <a:pt x="1369600" y="304098"/>
                    <a:pt x="1369981" y="305527"/>
                  </a:cubicBezTo>
                  <a:lnTo>
                    <a:pt x="1371029" y="309242"/>
                  </a:lnTo>
                  <a:cubicBezTo>
                    <a:pt x="1372743" y="313814"/>
                    <a:pt x="1375220" y="316290"/>
                    <a:pt x="1376458" y="314766"/>
                  </a:cubicBezTo>
                  <a:lnTo>
                    <a:pt x="1377696" y="313909"/>
                  </a:lnTo>
                  <a:cubicBezTo>
                    <a:pt x="1379125" y="312956"/>
                    <a:pt x="1381316" y="312575"/>
                    <a:pt x="1382268" y="311528"/>
                  </a:cubicBezTo>
                  <a:cubicBezTo>
                    <a:pt x="1383411" y="310099"/>
                    <a:pt x="1383316" y="308003"/>
                    <a:pt x="1380173" y="308194"/>
                  </a:cubicBezTo>
                  <a:cubicBezTo>
                    <a:pt x="1376648" y="308384"/>
                    <a:pt x="1374553" y="307908"/>
                    <a:pt x="1374934" y="304479"/>
                  </a:cubicBezTo>
                  <a:cubicBezTo>
                    <a:pt x="1375029" y="303717"/>
                    <a:pt x="1373410" y="302098"/>
                    <a:pt x="1372457" y="302003"/>
                  </a:cubicBezTo>
                  <a:close/>
                  <a:moveTo>
                    <a:pt x="1217200" y="302003"/>
                  </a:moveTo>
                  <a:lnTo>
                    <a:pt x="1210151" y="304765"/>
                  </a:lnTo>
                  <a:cubicBezTo>
                    <a:pt x="1208532" y="310670"/>
                    <a:pt x="1207484" y="315719"/>
                    <a:pt x="1207865" y="316004"/>
                  </a:cubicBezTo>
                  <a:cubicBezTo>
                    <a:pt x="1208246" y="316290"/>
                    <a:pt x="1210437" y="316004"/>
                    <a:pt x="1211866" y="314957"/>
                  </a:cubicBezTo>
                  <a:lnTo>
                    <a:pt x="1212247" y="313814"/>
                  </a:lnTo>
                  <a:cubicBezTo>
                    <a:pt x="1213199" y="310480"/>
                    <a:pt x="1214247" y="308670"/>
                    <a:pt x="1218533" y="311813"/>
                  </a:cubicBezTo>
                  <a:lnTo>
                    <a:pt x="1220438" y="313147"/>
                  </a:lnTo>
                  <a:cubicBezTo>
                    <a:pt x="1222915" y="310670"/>
                    <a:pt x="1224534" y="308480"/>
                    <a:pt x="1224153" y="308289"/>
                  </a:cubicBezTo>
                  <a:lnTo>
                    <a:pt x="1223772" y="308289"/>
                  </a:lnTo>
                  <a:cubicBezTo>
                    <a:pt x="1220057" y="308194"/>
                    <a:pt x="1215009" y="309051"/>
                    <a:pt x="1219391" y="303717"/>
                  </a:cubicBezTo>
                  <a:cubicBezTo>
                    <a:pt x="1219676" y="303336"/>
                    <a:pt x="1219676" y="302384"/>
                    <a:pt x="1219486" y="302384"/>
                  </a:cubicBezTo>
                  <a:cubicBezTo>
                    <a:pt x="1218819" y="302098"/>
                    <a:pt x="1217771" y="301812"/>
                    <a:pt x="1217200" y="302003"/>
                  </a:cubicBezTo>
                  <a:close/>
                  <a:moveTo>
                    <a:pt x="1843945" y="301145"/>
                  </a:moveTo>
                  <a:lnTo>
                    <a:pt x="1841849" y="302860"/>
                  </a:lnTo>
                  <a:lnTo>
                    <a:pt x="1838039" y="305908"/>
                  </a:lnTo>
                  <a:cubicBezTo>
                    <a:pt x="1841373" y="308194"/>
                    <a:pt x="1844135" y="308003"/>
                    <a:pt x="1844231" y="305622"/>
                  </a:cubicBezTo>
                  <a:lnTo>
                    <a:pt x="1848136" y="306003"/>
                  </a:lnTo>
                  <a:lnTo>
                    <a:pt x="1850422" y="306194"/>
                  </a:lnTo>
                  <a:cubicBezTo>
                    <a:pt x="1851374" y="307527"/>
                    <a:pt x="1853470" y="311242"/>
                    <a:pt x="1855089" y="314385"/>
                  </a:cubicBezTo>
                  <a:lnTo>
                    <a:pt x="1860042" y="314480"/>
                  </a:lnTo>
                  <a:cubicBezTo>
                    <a:pt x="1863185" y="314576"/>
                    <a:pt x="1863185" y="316671"/>
                    <a:pt x="1861661" y="318005"/>
                  </a:cubicBezTo>
                  <a:cubicBezTo>
                    <a:pt x="1860328" y="319243"/>
                    <a:pt x="1855661" y="318481"/>
                    <a:pt x="1857566" y="321529"/>
                  </a:cubicBezTo>
                  <a:cubicBezTo>
                    <a:pt x="1858232" y="322577"/>
                    <a:pt x="1861947" y="322481"/>
                    <a:pt x="1864328" y="322767"/>
                  </a:cubicBezTo>
                  <a:lnTo>
                    <a:pt x="1864900" y="322958"/>
                  </a:lnTo>
                  <a:cubicBezTo>
                    <a:pt x="1866043" y="322672"/>
                    <a:pt x="1866995" y="320957"/>
                    <a:pt x="1866995" y="319148"/>
                  </a:cubicBezTo>
                  <a:cubicBezTo>
                    <a:pt x="1866995" y="317243"/>
                    <a:pt x="1862328" y="312194"/>
                    <a:pt x="1856518" y="311623"/>
                  </a:cubicBezTo>
                  <a:lnTo>
                    <a:pt x="1856994" y="305813"/>
                  </a:lnTo>
                  <a:cubicBezTo>
                    <a:pt x="1856994" y="305241"/>
                    <a:pt x="1855375" y="304003"/>
                    <a:pt x="1854803" y="304098"/>
                  </a:cubicBezTo>
                  <a:lnTo>
                    <a:pt x="1847088" y="305717"/>
                  </a:lnTo>
                  <a:cubicBezTo>
                    <a:pt x="1847660" y="301241"/>
                    <a:pt x="1846231" y="299240"/>
                    <a:pt x="1843945" y="301145"/>
                  </a:cubicBezTo>
                  <a:close/>
                  <a:moveTo>
                    <a:pt x="689610" y="299811"/>
                  </a:moveTo>
                  <a:cubicBezTo>
                    <a:pt x="691610" y="299049"/>
                    <a:pt x="692181" y="300002"/>
                    <a:pt x="692277" y="301812"/>
                  </a:cubicBezTo>
                  <a:lnTo>
                    <a:pt x="692181" y="303050"/>
                  </a:lnTo>
                  <a:cubicBezTo>
                    <a:pt x="693705" y="304764"/>
                    <a:pt x="691705" y="306098"/>
                    <a:pt x="687705" y="306003"/>
                  </a:cubicBezTo>
                  <a:lnTo>
                    <a:pt x="684847" y="306288"/>
                  </a:lnTo>
                  <a:lnTo>
                    <a:pt x="683704" y="306384"/>
                  </a:lnTo>
                  <a:cubicBezTo>
                    <a:pt x="682656" y="307527"/>
                    <a:pt x="682752" y="308955"/>
                    <a:pt x="683990" y="309622"/>
                  </a:cubicBezTo>
                  <a:lnTo>
                    <a:pt x="685133" y="310289"/>
                  </a:lnTo>
                  <a:lnTo>
                    <a:pt x="685704" y="310670"/>
                  </a:lnTo>
                  <a:cubicBezTo>
                    <a:pt x="686371" y="311337"/>
                    <a:pt x="685895" y="311908"/>
                    <a:pt x="684561" y="311908"/>
                  </a:cubicBezTo>
                  <a:cubicBezTo>
                    <a:pt x="683228" y="311908"/>
                    <a:pt x="678846" y="309432"/>
                    <a:pt x="678275" y="306384"/>
                  </a:cubicBezTo>
                  <a:lnTo>
                    <a:pt x="679704" y="305050"/>
                  </a:lnTo>
                  <a:cubicBezTo>
                    <a:pt x="682180" y="302764"/>
                    <a:pt x="686085" y="301335"/>
                    <a:pt x="689610" y="299811"/>
                  </a:cubicBezTo>
                  <a:close/>
                  <a:moveTo>
                    <a:pt x="727043" y="298097"/>
                  </a:moveTo>
                  <a:cubicBezTo>
                    <a:pt x="728948" y="295430"/>
                    <a:pt x="731329" y="295430"/>
                    <a:pt x="732377" y="298097"/>
                  </a:cubicBezTo>
                  <a:lnTo>
                    <a:pt x="733329" y="300479"/>
                  </a:lnTo>
                  <a:lnTo>
                    <a:pt x="734187" y="302765"/>
                  </a:lnTo>
                  <a:cubicBezTo>
                    <a:pt x="735425" y="306098"/>
                    <a:pt x="733710" y="307718"/>
                    <a:pt x="730281" y="306384"/>
                  </a:cubicBezTo>
                  <a:lnTo>
                    <a:pt x="727900" y="306194"/>
                  </a:lnTo>
                  <a:lnTo>
                    <a:pt x="725519" y="306003"/>
                  </a:lnTo>
                  <a:cubicBezTo>
                    <a:pt x="721995" y="306955"/>
                    <a:pt x="725138" y="300669"/>
                    <a:pt x="727043" y="298097"/>
                  </a:cubicBezTo>
                  <a:close/>
                  <a:moveTo>
                    <a:pt x="910399" y="297431"/>
                  </a:moveTo>
                  <a:cubicBezTo>
                    <a:pt x="911351" y="295430"/>
                    <a:pt x="913828" y="295526"/>
                    <a:pt x="915923" y="297621"/>
                  </a:cubicBezTo>
                  <a:lnTo>
                    <a:pt x="917352" y="299812"/>
                  </a:lnTo>
                  <a:cubicBezTo>
                    <a:pt x="918304" y="301145"/>
                    <a:pt x="918495" y="302860"/>
                    <a:pt x="918686" y="304479"/>
                  </a:cubicBezTo>
                  <a:cubicBezTo>
                    <a:pt x="918781" y="304955"/>
                    <a:pt x="917923" y="306003"/>
                    <a:pt x="917447" y="306003"/>
                  </a:cubicBezTo>
                  <a:cubicBezTo>
                    <a:pt x="916304" y="306003"/>
                    <a:pt x="914209" y="305717"/>
                    <a:pt x="914113" y="305336"/>
                  </a:cubicBezTo>
                  <a:lnTo>
                    <a:pt x="913828" y="302288"/>
                  </a:lnTo>
                  <a:cubicBezTo>
                    <a:pt x="910875" y="302003"/>
                    <a:pt x="905065" y="300193"/>
                    <a:pt x="900969" y="298193"/>
                  </a:cubicBezTo>
                  <a:lnTo>
                    <a:pt x="909256" y="297526"/>
                  </a:lnTo>
                  <a:close/>
                  <a:moveTo>
                    <a:pt x="1595914" y="293429"/>
                  </a:moveTo>
                  <a:lnTo>
                    <a:pt x="1592580" y="295620"/>
                  </a:lnTo>
                  <a:cubicBezTo>
                    <a:pt x="1591532" y="296382"/>
                    <a:pt x="1589341" y="296763"/>
                    <a:pt x="1589151" y="297525"/>
                  </a:cubicBezTo>
                  <a:cubicBezTo>
                    <a:pt x="1588579" y="300192"/>
                    <a:pt x="1591342" y="299621"/>
                    <a:pt x="1593342" y="299811"/>
                  </a:cubicBezTo>
                  <a:lnTo>
                    <a:pt x="1596962" y="300287"/>
                  </a:lnTo>
                  <a:cubicBezTo>
                    <a:pt x="1598295" y="303336"/>
                    <a:pt x="1598486" y="305526"/>
                    <a:pt x="1597343" y="305145"/>
                  </a:cubicBezTo>
                  <a:lnTo>
                    <a:pt x="1596581" y="304860"/>
                  </a:lnTo>
                  <a:lnTo>
                    <a:pt x="1595533" y="304478"/>
                  </a:lnTo>
                  <a:cubicBezTo>
                    <a:pt x="1593818" y="303907"/>
                    <a:pt x="1592199" y="304860"/>
                    <a:pt x="1592008" y="306479"/>
                  </a:cubicBezTo>
                  <a:cubicBezTo>
                    <a:pt x="1591818" y="308193"/>
                    <a:pt x="1591056" y="312384"/>
                    <a:pt x="1590770" y="312384"/>
                  </a:cubicBezTo>
                  <a:cubicBezTo>
                    <a:pt x="1590580" y="312384"/>
                    <a:pt x="1589723" y="311527"/>
                    <a:pt x="1589532" y="310479"/>
                  </a:cubicBezTo>
                  <a:cubicBezTo>
                    <a:pt x="1589246" y="309431"/>
                    <a:pt x="1586674" y="305907"/>
                    <a:pt x="1584484" y="305907"/>
                  </a:cubicBezTo>
                  <a:cubicBezTo>
                    <a:pt x="1582293" y="305907"/>
                    <a:pt x="1576769" y="304002"/>
                    <a:pt x="1578959" y="301716"/>
                  </a:cubicBezTo>
                  <a:lnTo>
                    <a:pt x="1578864" y="299716"/>
                  </a:lnTo>
                  <a:cubicBezTo>
                    <a:pt x="1578769" y="297811"/>
                    <a:pt x="1577816" y="295715"/>
                    <a:pt x="1582103" y="295335"/>
                  </a:cubicBezTo>
                  <a:lnTo>
                    <a:pt x="1584960" y="295239"/>
                  </a:lnTo>
                  <a:cubicBezTo>
                    <a:pt x="1588389" y="293429"/>
                    <a:pt x="1593342" y="292572"/>
                    <a:pt x="1595914" y="293429"/>
                  </a:cubicBezTo>
                  <a:close/>
                  <a:moveTo>
                    <a:pt x="1556290" y="291525"/>
                  </a:moveTo>
                  <a:cubicBezTo>
                    <a:pt x="1557052" y="292573"/>
                    <a:pt x="1557528" y="293716"/>
                    <a:pt x="1558004" y="294954"/>
                  </a:cubicBezTo>
                  <a:lnTo>
                    <a:pt x="1558290" y="295621"/>
                  </a:lnTo>
                  <a:cubicBezTo>
                    <a:pt x="1558290" y="296383"/>
                    <a:pt x="1560576" y="297430"/>
                    <a:pt x="1563338" y="298002"/>
                  </a:cubicBezTo>
                  <a:cubicBezTo>
                    <a:pt x="1566100" y="298573"/>
                    <a:pt x="1571434" y="301526"/>
                    <a:pt x="1569148" y="303145"/>
                  </a:cubicBezTo>
                  <a:cubicBezTo>
                    <a:pt x="1566862" y="304765"/>
                    <a:pt x="1568482" y="313242"/>
                    <a:pt x="1566577" y="316195"/>
                  </a:cubicBezTo>
                  <a:lnTo>
                    <a:pt x="1564386" y="318671"/>
                  </a:lnTo>
                  <a:lnTo>
                    <a:pt x="1564005" y="319147"/>
                  </a:lnTo>
                  <a:cubicBezTo>
                    <a:pt x="1562005" y="318957"/>
                    <a:pt x="1561147" y="317623"/>
                    <a:pt x="1562100" y="316195"/>
                  </a:cubicBezTo>
                  <a:cubicBezTo>
                    <a:pt x="1563052" y="314766"/>
                    <a:pt x="1564195" y="310003"/>
                    <a:pt x="1562386" y="308765"/>
                  </a:cubicBezTo>
                  <a:lnTo>
                    <a:pt x="1560481" y="308384"/>
                  </a:lnTo>
                  <a:cubicBezTo>
                    <a:pt x="1557337" y="307717"/>
                    <a:pt x="1557242" y="306098"/>
                    <a:pt x="1558671" y="304765"/>
                  </a:cubicBezTo>
                  <a:cubicBezTo>
                    <a:pt x="1562386" y="301526"/>
                    <a:pt x="1560957" y="300478"/>
                    <a:pt x="1556385" y="299431"/>
                  </a:cubicBezTo>
                  <a:cubicBezTo>
                    <a:pt x="1555147" y="299145"/>
                    <a:pt x="1554289" y="296764"/>
                    <a:pt x="1553718" y="295240"/>
                  </a:cubicBezTo>
                  <a:cubicBezTo>
                    <a:pt x="1553337" y="294192"/>
                    <a:pt x="1553623" y="292858"/>
                    <a:pt x="1554004" y="291715"/>
                  </a:cubicBezTo>
                  <a:cubicBezTo>
                    <a:pt x="1554099" y="291525"/>
                    <a:pt x="1556099" y="291239"/>
                    <a:pt x="1556290" y="291525"/>
                  </a:cubicBezTo>
                  <a:close/>
                  <a:moveTo>
                    <a:pt x="960755" y="289942"/>
                  </a:moveTo>
                  <a:lnTo>
                    <a:pt x="959929" y="295406"/>
                  </a:lnTo>
                  <a:lnTo>
                    <a:pt x="959906" y="297430"/>
                  </a:lnTo>
                  <a:lnTo>
                    <a:pt x="958976" y="297430"/>
                  </a:lnTo>
                  <a:lnTo>
                    <a:pt x="955970" y="293885"/>
                  </a:lnTo>
                  <a:lnTo>
                    <a:pt x="960179" y="290370"/>
                  </a:lnTo>
                  <a:close/>
                  <a:moveTo>
                    <a:pt x="1240060" y="287810"/>
                  </a:moveTo>
                  <a:cubicBezTo>
                    <a:pt x="1237298" y="286096"/>
                    <a:pt x="1236059" y="287525"/>
                    <a:pt x="1235583" y="290287"/>
                  </a:cubicBezTo>
                  <a:cubicBezTo>
                    <a:pt x="1235393" y="291525"/>
                    <a:pt x="1230916" y="292573"/>
                    <a:pt x="1230916" y="293621"/>
                  </a:cubicBezTo>
                  <a:lnTo>
                    <a:pt x="1230970" y="294279"/>
                  </a:lnTo>
                  <a:lnTo>
                    <a:pt x="1230916" y="294287"/>
                  </a:lnTo>
                  <a:lnTo>
                    <a:pt x="1230994" y="294581"/>
                  </a:lnTo>
                  <a:lnTo>
                    <a:pt x="1231297" y="298288"/>
                  </a:lnTo>
                  <a:cubicBezTo>
                    <a:pt x="1226534" y="299812"/>
                    <a:pt x="1225010" y="302003"/>
                    <a:pt x="1228058" y="303241"/>
                  </a:cubicBezTo>
                  <a:lnTo>
                    <a:pt x="1230344" y="303050"/>
                  </a:lnTo>
                  <a:lnTo>
                    <a:pt x="1233202" y="302860"/>
                  </a:lnTo>
                  <a:lnTo>
                    <a:pt x="1230994" y="294581"/>
                  </a:lnTo>
                  <a:lnTo>
                    <a:pt x="1230970" y="294279"/>
                  </a:lnTo>
                  <a:lnTo>
                    <a:pt x="1239965" y="292954"/>
                  </a:lnTo>
                  <a:cubicBezTo>
                    <a:pt x="1240441" y="292859"/>
                    <a:pt x="1241108" y="288382"/>
                    <a:pt x="1240060" y="287810"/>
                  </a:cubicBezTo>
                  <a:close/>
                  <a:moveTo>
                    <a:pt x="655106" y="287679"/>
                  </a:moveTo>
                  <a:cubicBezTo>
                    <a:pt x="655630" y="288000"/>
                    <a:pt x="656177" y="288667"/>
                    <a:pt x="656749" y="288762"/>
                  </a:cubicBezTo>
                  <a:lnTo>
                    <a:pt x="659892" y="289238"/>
                  </a:lnTo>
                  <a:cubicBezTo>
                    <a:pt x="663702" y="289524"/>
                    <a:pt x="667131" y="291810"/>
                    <a:pt x="667417" y="294191"/>
                  </a:cubicBezTo>
                  <a:lnTo>
                    <a:pt x="668274" y="296096"/>
                  </a:lnTo>
                  <a:lnTo>
                    <a:pt x="669226" y="298478"/>
                  </a:lnTo>
                  <a:cubicBezTo>
                    <a:pt x="669988" y="301240"/>
                    <a:pt x="669417" y="302859"/>
                    <a:pt x="667988" y="302097"/>
                  </a:cubicBezTo>
                  <a:cubicBezTo>
                    <a:pt x="666559" y="301335"/>
                    <a:pt x="661321" y="301145"/>
                    <a:pt x="661321" y="303050"/>
                  </a:cubicBezTo>
                  <a:lnTo>
                    <a:pt x="659310" y="304856"/>
                  </a:lnTo>
                  <a:lnTo>
                    <a:pt x="658654" y="302669"/>
                  </a:lnTo>
                  <a:cubicBezTo>
                    <a:pt x="658177" y="301049"/>
                    <a:pt x="657796" y="298859"/>
                    <a:pt x="658749" y="297525"/>
                  </a:cubicBezTo>
                  <a:cubicBezTo>
                    <a:pt x="661035" y="294191"/>
                    <a:pt x="660463" y="292477"/>
                    <a:pt x="655987" y="291334"/>
                  </a:cubicBezTo>
                  <a:cubicBezTo>
                    <a:pt x="654939" y="291048"/>
                    <a:pt x="653415" y="289334"/>
                    <a:pt x="653605" y="288667"/>
                  </a:cubicBezTo>
                  <a:cubicBezTo>
                    <a:pt x="654081" y="287381"/>
                    <a:pt x="654582" y="287357"/>
                    <a:pt x="655106" y="287679"/>
                  </a:cubicBezTo>
                  <a:close/>
                  <a:moveTo>
                    <a:pt x="1671828" y="285810"/>
                  </a:moveTo>
                  <a:cubicBezTo>
                    <a:pt x="1674781" y="289525"/>
                    <a:pt x="1675448" y="295621"/>
                    <a:pt x="1684115" y="292954"/>
                  </a:cubicBezTo>
                  <a:cubicBezTo>
                    <a:pt x="1681163" y="285239"/>
                    <a:pt x="1681163" y="285239"/>
                    <a:pt x="1671828" y="285810"/>
                  </a:cubicBezTo>
                  <a:close/>
                  <a:moveTo>
                    <a:pt x="1655826" y="285524"/>
                  </a:moveTo>
                  <a:cubicBezTo>
                    <a:pt x="1652016" y="286096"/>
                    <a:pt x="1644968" y="289811"/>
                    <a:pt x="1645539" y="290192"/>
                  </a:cubicBezTo>
                  <a:cubicBezTo>
                    <a:pt x="1646015" y="290573"/>
                    <a:pt x="1647158" y="290858"/>
                    <a:pt x="1647920" y="290668"/>
                  </a:cubicBezTo>
                  <a:cubicBezTo>
                    <a:pt x="1648682" y="290477"/>
                    <a:pt x="1651159" y="291811"/>
                    <a:pt x="1651825" y="293811"/>
                  </a:cubicBezTo>
                  <a:lnTo>
                    <a:pt x="1655159" y="293621"/>
                  </a:lnTo>
                  <a:lnTo>
                    <a:pt x="1656207" y="293525"/>
                  </a:lnTo>
                  <a:cubicBezTo>
                    <a:pt x="1657541" y="294573"/>
                    <a:pt x="1657731" y="296288"/>
                    <a:pt x="1656588" y="297431"/>
                  </a:cubicBezTo>
                  <a:lnTo>
                    <a:pt x="1655445" y="297621"/>
                  </a:lnTo>
                  <a:cubicBezTo>
                    <a:pt x="1653445" y="297907"/>
                    <a:pt x="1651064" y="297907"/>
                    <a:pt x="1649254" y="297240"/>
                  </a:cubicBezTo>
                  <a:lnTo>
                    <a:pt x="1647920" y="296764"/>
                  </a:lnTo>
                  <a:cubicBezTo>
                    <a:pt x="1647063" y="295145"/>
                    <a:pt x="1645253" y="294859"/>
                    <a:pt x="1643825" y="296097"/>
                  </a:cubicBezTo>
                  <a:lnTo>
                    <a:pt x="1642872" y="293144"/>
                  </a:lnTo>
                  <a:lnTo>
                    <a:pt x="1641824" y="289811"/>
                  </a:lnTo>
                  <a:cubicBezTo>
                    <a:pt x="1638681" y="291049"/>
                    <a:pt x="1634395" y="292382"/>
                    <a:pt x="1632204" y="292954"/>
                  </a:cubicBezTo>
                  <a:cubicBezTo>
                    <a:pt x="1630013" y="293430"/>
                    <a:pt x="1625441" y="297526"/>
                    <a:pt x="1625537" y="299145"/>
                  </a:cubicBezTo>
                  <a:cubicBezTo>
                    <a:pt x="1625632" y="300764"/>
                    <a:pt x="1631823" y="300764"/>
                    <a:pt x="1633442" y="301812"/>
                  </a:cubicBezTo>
                  <a:cubicBezTo>
                    <a:pt x="1634966" y="302765"/>
                    <a:pt x="1639538" y="300860"/>
                    <a:pt x="1640491" y="301812"/>
                  </a:cubicBezTo>
                  <a:lnTo>
                    <a:pt x="1640300" y="302003"/>
                  </a:lnTo>
                  <a:cubicBezTo>
                    <a:pt x="1637062" y="305051"/>
                    <a:pt x="1638871" y="310099"/>
                    <a:pt x="1634014" y="312480"/>
                  </a:cubicBezTo>
                  <a:lnTo>
                    <a:pt x="1633157" y="312861"/>
                  </a:lnTo>
                  <a:cubicBezTo>
                    <a:pt x="1633157" y="314576"/>
                    <a:pt x="1634490" y="315909"/>
                    <a:pt x="1636109" y="315814"/>
                  </a:cubicBezTo>
                  <a:lnTo>
                    <a:pt x="1637538" y="315623"/>
                  </a:lnTo>
                  <a:cubicBezTo>
                    <a:pt x="1638205" y="315528"/>
                    <a:pt x="1638776" y="314671"/>
                    <a:pt x="1639348" y="314766"/>
                  </a:cubicBezTo>
                  <a:lnTo>
                    <a:pt x="1645063" y="314861"/>
                  </a:lnTo>
                  <a:cubicBezTo>
                    <a:pt x="1648111" y="311051"/>
                    <a:pt x="1650683" y="307051"/>
                    <a:pt x="1650683" y="306003"/>
                  </a:cubicBezTo>
                  <a:cubicBezTo>
                    <a:pt x="1650683" y="304955"/>
                    <a:pt x="1653254" y="302955"/>
                    <a:pt x="1656398" y="304289"/>
                  </a:cubicBezTo>
                  <a:lnTo>
                    <a:pt x="1656874" y="303908"/>
                  </a:lnTo>
                  <a:cubicBezTo>
                    <a:pt x="1659255" y="301812"/>
                    <a:pt x="1662017" y="302003"/>
                    <a:pt x="1664970" y="301907"/>
                  </a:cubicBezTo>
                  <a:lnTo>
                    <a:pt x="1666304" y="301907"/>
                  </a:lnTo>
                  <a:cubicBezTo>
                    <a:pt x="1667732" y="301050"/>
                    <a:pt x="1668018" y="299431"/>
                    <a:pt x="1667161" y="298288"/>
                  </a:cubicBezTo>
                  <a:lnTo>
                    <a:pt x="1666018" y="297907"/>
                  </a:lnTo>
                  <a:cubicBezTo>
                    <a:pt x="1662494" y="296669"/>
                    <a:pt x="1662779" y="295240"/>
                    <a:pt x="1665446" y="293716"/>
                  </a:cubicBezTo>
                  <a:lnTo>
                    <a:pt x="1667351" y="292573"/>
                  </a:lnTo>
                  <a:cubicBezTo>
                    <a:pt x="1669828" y="291620"/>
                    <a:pt x="1671161" y="290287"/>
                    <a:pt x="1670399" y="289620"/>
                  </a:cubicBezTo>
                  <a:cubicBezTo>
                    <a:pt x="1669637" y="288953"/>
                    <a:pt x="1666304" y="288763"/>
                    <a:pt x="1664684" y="290477"/>
                  </a:cubicBezTo>
                  <a:cubicBezTo>
                    <a:pt x="1663065" y="292192"/>
                    <a:pt x="1656874" y="290001"/>
                    <a:pt x="1657731" y="289144"/>
                  </a:cubicBezTo>
                  <a:cubicBezTo>
                    <a:pt x="1658588" y="288287"/>
                    <a:pt x="1659731" y="284762"/>
                    <a:pt x="1655826" y="285524"/>
                  </a:cubicBezTo>
                  <a:close/>
                  <a:moveTo>
                    <a:pt x="1063942" y="285428"/>
                  </a:moveTo>
                  <a:cubicBezTo>
                    <a:pt x="1064228" y="285333"/>
                    <a:pt x="1065466" y="287429"/>
                    <a:pt x="1065657" y="288572"/>
                  </a:cubicBezTo>
                  <a:cubicBezTo>
                    <a:pt x="1066324" y="292477"/>
                    <a:pt x="1063752" y="295525"/>
                    <a:pt x="1061085" y="298382"/>
                  </a:cubicBezTo>
                  <a:cubicBezTo>
                    <a:pt x="1058989" y="300764"/>
                    <a:pt x="1055751" y="300668"/>
                    <a:pt x="1053465" y="299144"/>
                  </a:cubicBezTo>
                  <a:lnTo>
                    <a:pt x="1052798" y="298478"/>
                  </a:lnTo>
                  <a:cubicBezTo>
                    <a:pt x="1053846" y="295906"/>
                    <a:pt x="1053846" y="293810"/>
                    <a:pt x="1052798" y="293810"/>
                  </a:cubicBezTo>
                  <a:cubicBezTo>
                    <a:pt x="1051750" y="293810"/>
                    <a:pt x="1048321" y="292953"/>
                    <a:pt x="1048893" y="291905"/>
                  </a:cubicBezTo>
                  <a:lnTo>
                    <a:pt x="1049274" y="291334"/>
                  </a:lnTo>
                  <a:cubicBezTo>
                    <a:pt x="1050226" y="290000"/>
                    <a:pt x="1051465" y="287429"/>
                    <a:pt x="1052036" y="287524"/>
                  </a:cubicBezTo>
                  <a:lnTo>
                    <a:pt x="1058704" y="288572"/>
                  </a:lnTo>
                  <a:cubicBezTo>
                    <a:pt x="1058704" y="284571"/>
                    <a:pt x="1059085" y="283523"/>
                    <a:pt x="1059656" y="286190"/>
                  </a:cubicBezTo>
                  <a:close/>
                  <a:moveTo>
                    <a:pt x="1252633" y="285239"/>
                  </a:moveTo>
                  <a:lnTo>
                    <a:pt x="1251871" y="285810"/>
                  </a:lnTo>
                  <a:cubicBezTo>
                    <a:pt x="1249966" y="287334"/>
                    <a:pt x="1246632" y="290192"/>
                    <a:pt x="1247108" y="290763"/>
                  </a:cubicBezTo>
                  <a:cubicBezTo>
                    <a:pt x="1251299" y="295621"/>
                    <a:pt x="1242632" y="292192"/>
                    <a:pt x="1243584" y="294573"/>
                  </a:cubicBezTo>
                  <a:cubicBezTo>
                    <a:pt x="1243775" y="295240"/>
                    <a:pt x="1243298" y="296288"/>
                    <a:pt x="1243679" y="296573"/>
                  </a:cubicBezTo>
                  <a:cubicBezTo>
                    <a:pt x="1244537" y="297145"/>
                    <a:pt x="1246156" y="297907"/>
                    <a:pt x="1246823" y="297621"/>
                  </a:cubicBezTo>
                  <a:cubicBezTo>
                    <a:pt x="1250156" y="295907"/>
                    <a:pt x="1253966" y="294383"/>
                    <a:pt x="1256252" y="291906"/>
                  </a:cubicBezTo>
                  <a:lnTo>
                    <a:pt x="1257586" y="290477"/>
                  </a:lnTo>
                  <a:cubicBezTo>
                    <a:pt x="1257014" y="287334"/>
                    <a:pt x="1254728" y="284953"/>
                    <a:pt x="1252633" y="285239"/>
                  </a:cubicBezTo>
                  <a:close/>
                  <a:moveTo>
                    <a:pt x="1217105" y="285143"/>
                  </a:moveTo>
                  <a:cubicBezTo>
                    <a:pt x="1214723" y="285143"/>
                    <a:pt x="1212628" y="286477"/>
                    <a:pt x="1212533" y="288096"/>
                  </a:cubicBezTo>
                  <a:lnTo>
                    <a:pt x="1213104" y="288477"/>
                  </a:lnTo>
                  <a:lnTo>
                    <a:pt x="1216343" y="290668"/>
                  </a:lnTo>
                  <a:cubicBezTo>
                    <a:pt x="1219771" y="288953"/>
                    <a:pt x="1222629" y="288287"/>
                    <a:pt x="1222820" y="289239"/>
                  </a:cubicBezTo>
                  <a:lnTo>
                    <a:pt x="1222915" y="289906"/>
                  </a:lnTo>
                  <a:cubicBezTo>
                    <a:pt x="1223105" y="291430"/>
                    <a:pt x="1222248" y="293716"/>
                    <a:pt x="1225582" y="293335"/>
                  </a:cubicBezTo>
                  <a:cubicBezTo>
                    <a:pt x="1226534" y="293240"/>
                    <a:pt x="1228154" y="291525"/>
                    <a:pt x="1227963" y="290763"/>
                  </a:cubicBezTo>
                  <a:lnTo>
                    <a:pt x="1227106" y="287239"/>
                  </a:lnTo>
                  <a:cubicBezTo>
                    <a:pt x="1231583" y="286096"/>
                    <a:pt x="1230059" y="285143"/>
                    <a:pt x="1223677" y="285143"/>
                  </a:cubicBezTo>
                  <a:lnTo>
                    <a:pt x="1219105" y="285143"/>
                  </a:lnTo>
                  <a:close/>
                  <a:moveTo>
                    <a:pt x="1776793" y="283429"/>
                  </a:moveTo>
                  <a:cubicBezTo>
                    <a:pt x="1778413" y="283810"/>
                    <a:pt x="1779270" y="285143"/>
                    <a:pt x="1778603" y="286382"/>
                  </a:cubicBezTo>
                  <a:lnTo>
                    <a:pt x="1777651" y="287239"/>
                  </a:lnTo>
                  <a:cubicBezTo>
                    <a:pt x="1776889" y="287906"/>
                    <a:pt x="1774698" y="288096"/>
                    <a:pt x="1774698" y="288477"/>
                  </a:cubicBezTo>
                  <a:lnTo>
                    <a:pt x="1774698" y="292763"/>
                  </a:lnTo>
                  <a:cubicBezTo>
                    <a:pt x="1772698" y="291049"/>
                    <a:pt x="1769745" y="291430"/>
                    <a:pt x="1768316" y="293716"/>
                  </a:cubicBezTo>
                  <a:lnTo>
                    <a:pt x="1766983" y="289715"/>
                  </a:lnTo>
                  <a:cubicBezTo>
                    <a:pt x="1766602" y="288382"/>
                    <a:pt x="1767364" y="286096"/>
                    <a:pt x="1768602" y="285334"/>
                  </a:cubicBezTo>
                  <a:cubicBezTo>
                    <a:pt x="1770316" y="284191"/>
                    <a:pt x="1772983" y="283905"/>
                    <a:pt x="1775365" y="283619"/>
                  </a:cubicBezTo>
                  <a:close/>
                  <a:moveTo>
                    <a:pt x="709707" y="283428"/>
                  </a:moveTo>
                  <a:cubicBezTo>
                    <a:pt x="706754" y="283428"/>
                    <a:pt x="706183" y="286667"/>
                    <a:pt x="708564" y="290763"/>
                  </a:cubicBezTo>
                  <a:lnTo>
                    <a:pt x="712469" y="289143"/>
                  </a:lnTo>
                  <a:lnTo>
                    <a:pt x="715041" y="288096"/>
                  </a:lnTo>
                  <a:cubicBezTo>
                    <a:pt x="717803" y="285429"/>
                    <a:pt x="712660" y="283428"/>
                    <a:pt x="709707" y="283428"/>
                  </a:cubicBezTo>
                  <a:close/>
                  <a:moveTo>
                    <a:pt x="1020127" y="283238"/>
                  </a:moveTo>
                  <a:lnTo>
                    <a:pt x="1019651" y="284190"/>
                  </a:lnTo>
                  <a:cubicBezTo>
                    <a:pt x="1018031" y="287715"/>
                    <a:pt x="1017555" y="291715"/>
                    <a:pt x="1016888" y="295525"/>
                  </a:cubicBezTo>
                  <a:lnTo>
                    <a:pt x="1016793" y="296192"/>
                  </a:lnTo>
                  <a:cubicBezTo>
                    <a:pt x="1017841" y="297049"/>
                    <a:pt x="1019936" y="297144"/>
                    <a:pt x="1021460" y="296573"/>
                  </a:cubicBezTo>
                  <a:lnTo>
                    <a:pt x="1021841" y="295716"/>
                  </a:lnTo>
                  <a:lnTo>
                    <a:pt x="1023461" y="291810"/>
                  </a:lnTo>
                  <a:cubicBezTo>
                    <a:pt x="1025080" y="287143"/>
                    <a:pt x="1023556" y="283238"/>
                    <a:pt x="1020127" y="283238"/>
                  </a:cubicBezTo>
                  <a:close/>
                  <a:moveTo>
                    <a:pt x="1433512" y="281333"/>
                  </a:moveTo>
                  <a:lnTo>
                    <a:pt x="1433798" y="281333"/>
                  </a:lnTo>
                  <a:cubicBezTo>
                    <a:pt x="1434084" y="282286"/>
                    <a:pt x="1434369" y="284095"/>
                    <a:pt x="1434369" y="284476"/>
                  </a:cubicBezTo>
                  <a:cubicBezTo>
                    <a:pt x="1434369" y="284857"/>
                    <a:pt x="1432464" y="286381"/>
                    <a:pt x="1430178" y="287810"/>
                  </a:cubicBezTo>
                  <a:lnTo>
                    <a:pt x="1428178" y="289143"/>
                  </a:lnTo>
                  <a:cubicBezTo>
                    <a:pt x="1426368" y="290382"/>
                    <a:pt x="1424654" y="293049"/>
                    <a:pt x="1422177" y="290572"/>
                  </a:cubicBezTo>
                  <a:cubicBezTo>
                    <a:pt x="1421415" y="289810"/>
                    <a:pt x="1423130" y="287143"/>
                    <a:pt x="1424178" y="285524"/>
                  </a:cubicBezTo>
                  <a:cubicBezTo>
                    <a:pt x="1425702" y="283048"/>
                    <a:pt x="1429702" y="281333"/>
                    <a:pt x="1433512" y="281333"/>
                  </a:cubicBezTo>
                  <a:close/>
                  <a:moveTo>
                    <a:pt x="1577911" y="279047"/>
                  </a:moveTo>
                  <a:cubicBezTo>
                    <a:pt x="1578864" y="278856"/>
                    <a:pt x="1580959" y="279428"/>
                    <a:pt x="1581055" y="279904"/>
                  </a:cubicBezTo>
                  <a:lnTo>
                    <a:pt x="1582198" y="284000"/>
                  </a:lnTo>
                  <a:cubicBezTo>
                    <a:pt x="1583341" y="289715"/>
                    <a:pt x="1581055" y="294953"/>
                    <a:pt x="1577149" y="295715"/>
                  </a:cubicBezTo>
                  <a:cubicBezTo>
                    <a:pt x="1573244" y="296477"/>
                    <a:pt x="1566862" y="289429"/>
                    <a:pt x="1570958" y="286095"/>
                  </a:cubicBezTo>
                  <a:lnTo>
                    <a:pt x="1577530" y="287143"/>
                  </a:lnTo>
                  <a:cubicBezTo>
                    <a:pt x="1577721" y="287143"/>
                    <a:pt x="1578864" y="285333"/>
                    <a:pt x="1578578" y="284571"/>
                  </a:cubicBezTo>
                  <a:cubicBezTo>
                    <a:pt x="1578197" y="283333"/>
                    <a:pt x="1576673" y="282380"/>
                    <a:pt x="1576292" y="281237"/>
                  </a:cubicBezTo>
                  <a:cubicBezTo>
                    <a:pt x="1576102" y="280666"/>
                    <a:pt x="1577149" y="279237"/>
                    <a:pt x="1577911" y="279047"/>
                  </a:cubicBezTo>
                  <a:close/>
                  <a:moveTo>
                    <a:pt x="1084993" y="278094"/>
                  </a:moveTo>
                  <a:cubicBezTo>
                    <a:pt x="1085850" y="278856"/>
                    <a:pt x="1090708" y="278761"/>
                    <a:pt x="1091851" y="278094"/>
                  </a:cubicBezTo>
                  <a:cubicBezTo>
                    <a:pt x="1093089" y="277332"/>
                    <a:pt x="1094042" y="278666"/>
                    <a:pt x="1093946" y="280952"/>
                  </a:cubicBezTo>
                  <a:lnTo>
                    <a:pt x="1091375" y="282095"/>
                  </a:lnTo>
                  <a:cubicBezTo>
                    <a:pt x="1088612" y="283333"/>
                    <a:pt x="1084993" y="283524"/>
                    <a:pt x="1086231" y="287524"/>
                  </a:cubicBezTo>
                  <a:lnTo>
                    <a:pt x="1087469" y="291429"/>
                  </a:lnTo>
                  <a:cubicBezTo>
                    <a:pt x="1090803" y="290858"/>
                    <a:pt x="1093089" y="291144"/>
                    <a:pt x="1092518" y="292096"/>
                  </a:cubicBezTo>
                  <a:cubicBezTo>
                    <a:pt x="1091946" y="293049"/>
                    <a:pt x="1088898" y="295716"/>
                    <a:pt x="1087660" y="294954"/>
                  </a:cubicBezTo>
                  <a:cubicBezTo>
                    <a:pt x="1086422" y="294192"/>
                    <a:pt x="1082231" y="292096"/>
                    <a:pt x="1081945" y="292191"/>
                  </a:cubicBezTo>
                  <a:lnTo>
                    <a:pt x="1081469" y="292477"/>
                  </a:lnTo>
                  <a:cubicBezTo>
                    <a:pt x="1078802" y="293906"/>
                    <a:pt x="1074896" y="294954"/>
                    <a:pt x="1073849" y="296954"/>
                  </a:cubicBezTo>
                  <a:cubicBezTo>
                    <a:pt x="1072706" y="299335"/>
                    <a:pt x="1072039" y="300954"/>
                    <a:pt x="1069277" y="299335"/>
                  </a:cubicBezTo>
                  <a:cubicBezTo>
                    <a:pt x="1068229" y="298668"/>
                    <a:pt x="1068610" y="295525"/>
                    <a:pt x="1069562" y="294001"/>
                  </a:cubicBezTo>
                  <a:lnTo>
                    <a:pt x="1070229" y="292763"/>
                  </a:lnTo>
                  <a:cubicBezTo>
                    <a:pt x="1072515" y="292001"/>
                    <a:pt x="1073468" y="290477"/>
                    <a:pt x="1072229" y="289524"/>
                  </a:cubicBezTo>
                  <a:cubicBezTo>
                    <a:pt x="1071086" y="288572"/>
                    <a:pt x="1070515" y="284952"/>
                    <a:pt x="1072801" y="282857"/>
                  </a:cubicBezTo>
                  <a:lnTo>
                    <a:pt x="1076420" y="283047"/>
                  </a:lnTo>
                  <a:lnTo>
                    <a:pt x="1081850" y="283428"/>
                  </a:lnTo>
                  <a:cubicBezTo>
                    <a:pt x="1082897" y="279809"/>
                    <a:pt x="1084326" y="277428"/>
                    <a:pt x="1084993" y="278094"/>
                  </a:cubicBezTo>
                  <a:close/>
                  <a:moveTo>
                    <a:pt x="449580" y="276476"/>
                  </a:moveTo>
                  <a:lnTo>
                    <a:pt x="452533" y="276952"/>
                  </a:lnTo>
                  <a:cubicBezTo>
                    <a:pt x="456629" y="275523"/>
                    <a:pt x="461010" y="277428"/>
                    <a:pt x="462249" y="281238"/>
                  </a:cubicBezTo>
                  <a:lnTo>
                    <a:pt x="456057" y="280952"/>
                  </a:lnTo>
                  <a:cubicBezTo>
                    <a:pt x="455200" y="280952"/>
                    <a:pt x="453676" y="280762"/>
                    <a:pt x="453581" y="280952"/>
                  </a:cubicBezTo>
                  <a:lnTo>
                    <a:pt x="449676" y="291430"/>
                  </a:lnTo>
                  <a:cubicBezTo>
                    <a:pt x="439579" y="289334"/>
                    <a:pt x="433578" y="285048"/>
                    <a:pt x="436436" y="281905"/>
                  </a:cubicBezTo>
                  <a:lnTo>
                    <a:pt x="439579" y="283143"/>
                  </a:lnTo>
                  <a:cubicBezTo>
                    <a:pt x="443960" y="284953"/>
                    <a:pt x="439007" y="275809"/>
                    <a:pt x="445484" y="280286"/>
                  </a:cubicBezTo>
                  <a:cubicBezTo>
                    <a:pt x="448151" y="282191"/>
                    <a:pt x="444437" y="275714"/>
                    <a:pt x="449580" y="276476"/>
                  </a:cubicBezTo>
                  <a:close/>
                  <a:moveTo>
                    <a:pt x="1405890" y="275618"/>
                  </a:moveTo>
                  <a:cubicBezTo>
                    <a:pt x="1405223" y="275047"/>
                    <a:pt x="1402937" y="276952"/>
                    <a:pt x="1400746" y="279714"/>
                  </a:cubicBezTo>
                  <a:cubicBezTo>
                    <a:pt x="1398556" y="282476"/>
                    <a:pt x="1399889" y="290858"/>
                    <a:pt x="1400270" y="288382"/>
                  </a:cubicBezTo>
                  <a:cubicBezTo>
                    <a:pt x="1400746" y="285905"/>
                    <a:pt x="1406557" y="276190"/>
                    <a:pt x="1405890" y="275618"/>
                  </a:cubicBezTo>
                  <a:close/>
                  <a:moveTo>
                    <a:pt x="624935" y="274570"/>
                  </a:moveTo>
                  <a:cubicBezTo>
                    <a:pt x="625887" y="274856"/>
                    <a:pt x="628364" y="275713"/>
                    <a:pt x="630459" y="276475"/>
                  </a:cubicBezTo>
                  <a:cubicBezTo>
                    <a:pt x="632555" y="277237"/>
                    <a:pt x="629411" y="281523"/>
                    <a:pt x="625792" y="279999"/>
                  </a:cubicBezTo>
                  <a:lnTo>
                    <a:pt x="622363" y="279142"/>
                  </a:lnTo>
                  <a:cubicBezTo>
                    <a:pt x="620839" y="278761"/>
                    <a:pt x="617886" y="277999"/>
                    <a:pt x="617410" y="280761"/>
                  </a:cubicBezTo>
                  <a:cubicBezTo>
                    <a:pt x="616934" y="283333"/>
                    <a:pt x="619506" y="283142"/>
                    <a:pt x="621506" y="283428"/>
                  </a:cubicBezTo>
                  <a:lnTo>
                    <a:pt x="621887" y="283523"/>
                  </a:lnTo>
                  <a:cubicBezTo>
                    <a:pt x="622172" y="283904"/>
                    <a:pt x="619029" y="286286"/>
                    <a:pt x="614838" y="288858"/>
                  </a:cubicBezTo>
                  <a:lnTo>
                    <a:pt x="611314" y="291429"/>
                  </a:lnTo>
                  <a:cubicBezTo>
                    <a:pt x="609314" y="292858"/>
                    <a:pt x="607599" y="294096"/>
                    <a:pt x="604646" y="293715"/>
                  </a:cubicBezTo>
                  <a:cubicBezTo>
                    <a:pt x="601217" y="293239"/>
                    <a:pt x="599503" y="293810"/>
                    <a:pt x="599122" y="297335"/>
                  </a:cubicBezTo>
                  <a:lnTo>
                    <a:pt x="598836" y="299621"/>
                  </a:lnTo>
                  <a:cubicBezTo>
                    <a:pt x="595883" y="302192"/>
                    <a:pt x="590454" y="302573"/>
                    <a:pt x="586739" y="300478"/>
                  </a:cubicBezTo>
                  <a:lnTo>
                    <a:pt x="583596" y="298668"/>
                  </a:lnTo>
                  <a:cubicBezTo>
                    <a:pt x="583215" y="298478"/>
                    <a:pt x="582739" y="297906"/>
                    <a:pt x="582739" y="298001"/>
                  </a:cubicBezTo>
                  <a:cubicBezTo>
                    <a:pt x="580834" y="299240"/>
                    <a:pt x="579119" y="301526"/>
                    <a:pt x="576643" y="299049"/>
                  </a:cubicBezTo>
                  <a:cubicBezTo>
                    <a:pt x="576071" y="298478"/>
                    <a:pt x="579024" y="295430"/>
                    <a:pt x="578548" y="295049"/>
                  </a:cubicBezTo>
                  <a:cubicBezTo>
                    <a:pt x="576071" y="293144"/>
                    <a:pt x="576452" y="292001"/>
                    <a:pt x="578834" y="290381"/>
                  </a:cubicBezTo>
                  <a:lnTo>
                    <a:pt x="580167" y="289429"/>
                  </a:lnTo>
                  <a:cubicBezTo>
                    <a:pt x="581406" y="287238"/>
                    <a:pt x="579786" y="286381"/>
                    <a:pt x="576643" y="287524"/>
                  </a:cubicBezTo>
                  <a:lnTo>
                    <a:pt x="574738" y="287334"/>
                  </a:lnTo>
                  <a:cubicBezTo>
                    <a:pt x="570547" y="286857"/>
                    <a:pt x="571881" y="290000"/>
                    <a:pt x="570261" y="291048"/>
                  </a:cubicBezTo>
                  <a:cubicBezTo>
                    <a:pt x="568451" y="292191"/>
                    <a:pt x="566261" y="292286"/>
                    <a:pt x="565880" y="289619"/>
                  </a:cubicBezTo>
                  <a:lnTo>
                    <a:pt x="565689" y="288286"/>
                  </a:lnTo>
                  <a:cubicBezTo>
                    <a:pt x="565784" y="286667"/>
                    <a:pt x="563403" y="286667"/>
                    <a:pt x="560355" y="288191"/>
                  </a:cubicBezTo>
                  <a:cubicBezTo>
                    <a:pt x="557307" y="289810"/>
                    <a:pt x="548068" y="287714"/>
                    <a:pt x="548068" y="286476"/>
                  </a:cubicBezTo>
                  <a:cubicBezTo>
                    <a:pt x="548068" y="285238"/>
                    <a:pt x="548830" y="281523"/>
                    <a:pt x="549687" y="281047"/>
                  </a:cubicBezTo>
                  <a:lnTo>
                    <a:pt x="550354" y="281142"/>
                  </a:lnTo>
                  <a:cubicBezTo>
                    <a:pt x="553973" y="281714"/>
                    <a:pt x="557974" y="279713"/>
                    <a:pt x="561308" y="282476"/>
                  </a:cubicBezTo>
                  <a:cubicBezTo>
                    <a:pt x="561974" y="283047"/>
                    <a:pt x="564165" y="282476"/>
                    <a:pt x="565594" y="282285"/>
                  </a:cubicBezTo>
                  <a:cubicBezTo>
                    <a:pt x="568737" y="281999"/>
                    <a:pt x="572928" y="280475"/>
                    <a:pt x="574928" y="281523"/>
                  </a:cubicBezTo>
                  <a:lnTo>
                    <a:pt x="580167" y="284285"/>
                  </a:lnTo>
                  <a:cubicBezTo>
                    <a:pt x="586168" y="286762"/>
                    <a:pt x="587978" y="288000"/>
                    <a:pt x="584168" y="287048"/>
                  </a:cubicBezTo>
                  <a:lnTo>
                    <a:pt x="587787" y="291620"/>
                  </a:lnTo>
                  <a:cubicBezTo>
                    <a:pt x="588454" y="292382"/>
                    <a:pt x="588644" y="293429"/>
                    <a:pt x="588930" y="294382"/>
                  </a:cubicBezTo>
                  <a:cubicBezTo>
                    <a:pt x="589502" y="296192"/>
                    <a:pt x="589502" y="299335"/>
                    <a:pt x="590740" y="299621"/>
                  </a:cubicBezTo>
                  <a:cubicBezTo>
                    <a:pt x="595407" y="301049"/>
                    <a:pt x="593502" y="296477"/>
                    <a:pt x="595598" y="295049"/>
                  </a:cubicBezTo>
                  <a:lnTo>
                    <a:pt x="597122" y="294096"/>
                  </a:lnTo>
                  <a:cubicBezTo>
                    <a:pt x="597407" y="291239"/>
                    <a:pt x="598931" y="289334"/>
                    <a:pt x="600646" y="289905"/>
                  </a:cubicBezTo>
                  <a:cubicBezTo>
                    <a:pt x="602265" y="290381"/>
                    <a:pt x="602837" y="288858"/>
                    <a:pt x="595979" y="284666"/>
                  </a:cubicBezTo>
                  <a:lnTo>
                    <a:pt x="591216" y="282952"/>
                  </a:lnTo>
                  <a:cubicBezTo>
                    <a:pt x="589406" y="282285"/>
                    <a:pt x="587882" y="280190"/>
                    <a:pt x="587501" y="278475"/>
                  </a:cubicBezTo>
                  <a:lnTo>
                    <a:pt x="587025" y="277332"/>
                  </a:lnTo>
                  <a:cubicBezTo>
                    <a:pt x="588549" y="275808"/>
                    <a:pt x="591883" y="275903"/>
                    <a:pt x="594359" y="277713"/>
                  </a:cubicBezTo>
                  <a:cubicBezTo>
                    <a:pt x="596836" y="279428"/>
                    <a:pt x="606647" y="282761"/>
                    <a:pt x="609790" y="280761"/>
                  </a:cubicBezTo>
                  <a:lnTo>
                    <a:pt x="613505" y="278951"/>
                  </a:lnTo>
                  <a:cubicBezTo>
                    <a:pt x="616838" y="277237"/>
                    <a:pt x="620553" y="276094"/>
                    <a:pt x="624268" y="274760"/>
                  </a:cubicBezTo>
                  <a:close/>
                  <a:moveTo>
                    <a:pt x="2115026" y="273046"/>
                  </a:moveTo>
                  <a:cubicBezTo>
                    <a:pt x="2118931" y="271808"/>
                    <a:pt x="2122075" y="271808"/>
                    <a:pt x="2122075" y="273141"/>
                  </a:cubicBezTo>
                  <a:cubicBezTo>
                    <a:pt x="2122075" y="274475"/>
                    <a:pt x="2123694" y="277618"/>
                    <a:pt x="2125694" y="277713"/>
                  </a:cubicBezTo>
                  <a:cubicBezTo>
                    <a:pt x="2127694" y="277809"/>
                    <a:pt x="2134552" y="277332"/>
                    <a:pt x="2135695" y="278571"/>
                  </a:cubicBezTo>
                  <a:cubicBezTo>
                    <a:pt x="2136838" y="279809"/>
                    <a:pt x="2139410" y="284762"/>
                    <a:pt x="2138458" y="286572"/>
                  </a:cubicBezTo>
                  <a:cubicBezTo>
                    <a:pt x="2137505" y="288381"/>
                    <a:pt x="2142077" y="292953"/>
                    <a:pt x="2140934" y="293430"/>
                  </a:cubicBezTo>
                  <a:cubicBezTo>
                    <a:pt x="2139791" y="293906"/>
                    <a:pt x="2135409" y="294477"/>
                    <a:pt x="2134457" y="293239"/>
                  </a:cubicBezTo>
                  <a:cubicBezTo>
                    <a:pt x="2133505" y="292001"/>
                    <a:pt x="2127218" y="288477"/>
                    <a:pt x="2123599" y="287048"/>
                  </a:cubicBezTo>
                  <a:lnTo>
                    <a:pt x="2121122" y="287715"/>
                  </a:lnTo>
                  <a:lnTo>
                    <a:pt x="2118360" y="288477"/>
                  </a:lnTo>
                  <a:cubicBezTo>
                    <a:pt x="2117693" y="287334"/>
                    <a:pt x="2115597" y="282762"/>
                    <a:pt x="2115407" y="281333"/>
                  </a:cubicBezTo>
                  <a:cubicBezTo>
                    <a:pt x="2115217" y="279999"/>
                    <a:pt x="2115597" y="278856"/>
                    <a:pt x="2116169" y="278856"/>
                  </a:cubicBezTo>
                  <a:cubicBezTo>
                    <a:pt x="2116836" y="278856"/>
                    <a:pt x="2118741" y="278094"/>
                    <a:pt x="2118931" y="277142"/>
                  </a:cubicBezTo>
                  <a:lnTo>
                    <a:pt x="2118455" y="276666"/>
                  </a:lnTo>
                  <a:close/>
                  <a:moveTo>
                    <a:pt x="1094613" y="272284"/>
                  </a:moveTo>
                  <a:cubicBezTo>
                    <a:pt x="1097756" y="273237"/>
                    <a:pt x="1103185" y="278857"/>
                    <a:pt x="1101090" y="278380"/>
                  </a:cubicBezTo>
                  <a:cubicBezTo>
                    <a:pt x="1098994" y="277904"/>
                    <a:pt x="1093470" y="275904"/>
                    <a:pt x="1092803" y="274761"/>
                  </a:cubicBezTo>
                  <a:lnTo>
                    <a:pt x="1092136" y="274761"/>
                  </a:lnTo>
                  <a:lnTo>
                    <a:pt x="1087850" y="274856"/>
                  </a:lnTo>
                  <a:cubicBezTo>
                    <a:pt x="1088421" y="272475"/>
                    <a:pt x="1091565" y="271237"/>
                    <a:pt x="1094613" y="272284"/>
                  </a:cubicBezTo>
                  <a:close/>
                  <a:moveTo>
                    <a:pt x="1707947" y="271476"/>
                  </a:moveTo>
                  <a:lnTo>
                    <a:pt x="1712592" y="273784"/>
                  </a:lnTo>
                  <a:lnTo>
                    <a:pt x="1707971" y="276332"/>
                  </a:lnTo>
                  <a:lnTo>
                    <a:pt x="1707642" y="275523"/>
                  </a:lnTo>
                  <a:close/>
                  <a:moveTo>
                    <a:pt x="1552289" y="270665"/>
                  </a:moveTo>
                  <a:cubicBezTo>
                    <a:pt x="1548289" y="273428"/>
                    <a:pt x="1545812" y="278000"/>
                    <a:pt x="1546765" y="280857"/>
                  </a:cubicBezTo>
                  <a:lnTo>
                    <a:pt x="1547908" y="282857"/>
                  </a:lnTo>
                  <a:cubicBezTo>
                    <a:pt x="1548384" y="283810"/>
                    <a:pt x="1550289" y="285143"/>
                    <a:pt x="1550861" y="284953"/>
                  </a:cubicBezTo>
                  <a:cubicBezTo>
                    <a:pt x="1555623" y="283619"/>
                    <a:pt x="1550194" y="282953"/>
                    <a:pt x="1550384" y="281810"/>
                  </a:cubicBezTo>
                  <a:lnTo>
                    <a:pt x="1550575" y="280190"/>
                  </a:lnTo>
                  <a:cubicBezTo>
                    <a:pt x="1550384" y="278190"/>
                    <a:pt x="1554956" y="279143"/>
                    <a:pt x="1556290" y="280000"/>
                  </a:cubicBezTo>
                  <a:cubicBezTo>
                    <a:pt x="1557623" y="280762"/>
                    <a:pt x="1559719" y="278571"/>
                    <a:pt x="1560957" y="275047"/>
                  </a:cubicBezTo>
                  <a:lnTo>
                    <a:pt x="1557528" y="273332"/>
                  </a:lnTo>
                  <a:close/>
                  <a:moveTo>
                    <a:pt x="1076515" y="269522"/>
                  </a:moveTo>
                  <a:lnTo>
                    <a:pt x="1078230" y="270284"/>
                  </a:lnTo>
                  <a:cubicBezTo>
                    <a:pt x="1081278" y="269236"/>
                    <a:pt x="1083850" y="272474"/>
                    <a:pt x="1083850" y="273998"/>
                  </a:cubicBezTo>
                  <a:cubicBezTo>
                    <a:pt x="1083850" y="275522"/>
                    <a:pt x="1082611" y="276284"/>
                    <a:pt x="1081183" y="275713"/>
                  </a:cubicBezTo>
                  <a:cubicBezTo>
                    <a:pt x="1079754" y="275046"/>
                    <a:pt x="1067276" y="276570"/>
                    <a:pt x="1064609" y="273046"/>
                  </a:cubicBezTo>
                  <a:lnTo>
                    <a:pt x="1071753" y="272951"/>
                  </a:lnTo>
                  <a:cubicBezTo>
                    <a:pt x="1075753" y="272855"/>
                    <a:pt x="1070800" y="266855"/>
                    <a:pt x="1076515" y="269522"/>
                  </a:cubicBezTo>
                  <a:close/>
                  <a:moveTo>
                    <a:pt x="1837753" y="269427"/>
                  </a:moveTo>
                  <a:lnTo>
                    <a:pt x="1840611" y="272856"/>
                  </a:lnTo>
                  <a:lnTo>
                    <a:pt x="1841278" y="273618"/>
                  </a:lnTo>
                  <a:cubicBezTo>
                    <a:pt x="1841468" y="274666"/>
                    <a:pt x="1840039" y="276190"/>
                    <a:pt x="1838134" y="276857"/>
                  </a:cubicBezTo>
                  <a:lnTo>
                    <a:pt x="1837658" y="276475"/>
                  </a:lnTo>
                  <a:cubicBezTo>
                    <a:pt x="1835182" y="274380"/>
                    <a:pt x="1833562" y="275237"/>
                    <a:pt x="1830419" y="276095"/>
                  </a:cubicBezTo>
                  <a:lnTo>
                    <a:pt x="1826990" y="276857"/>
                  </a:lnTo>
                  <a:cubicBezTo>
                    <a:pt x="1827562" y="273523"/>
                    <a:pt x="1832419" y="270189"/>
                    <a:pt x="1837753" y="269427"/>
                  </a:cubicBezTo>
                  <a:close/>
                  <a:moveTo>
                    <a:pt x="1355789" y="268951"/>
                  </a:moveTo>
                  <a:cubicBezTo>
                    <a:pt x="1357408" y="267617"/>
                    <a:pt x="1353884" y="267141"/>
                    <a:pt x="1353217" y="269618"/>
                  </a:cubicBezTo>
                  <a:lnTo>
                    <a:pt x="1351670" y="271369"/>
                  </a:lnTo>
                  <a:lnTo>
                    <a:pt x="1350776" y="270922"/>
                  </a:lnTo>
                  <a:lnTo>
                    <a:pt x="1350550" y="269808"/>
                  </a:lnTo>
                  <a:lnTo>
                    <a:pt x="1350645" y="270856"/>
                  </a:lnTo>
                  <a:lnTo>
                    <a:pt x="1350776" y="270922"/>
                  </a:lnTo>
                  <a:lnTo>
                    <a:pt x="1351018" y="272108"/>
                  </a:lnTo>
                  <a:lnTo>
                    <a:pt x="1348169" y="275333"/>
                  </a:lnTo>
                  <a:lnTo>
                    <a:pt x="1346835" y="276285"/>
                  </a:lnTo>
                  <a:cubicBezTo>
                    <a:pt x="1344835" y="277619"/>
                    <a:pt x="1343406" y="279714"/>
                    <a:pt x="1341311" y="280857"/>
                  </a:cubicBezTo>
                  <a:lnTo>
                    <a:pt x="1339215" y="282000"/>
                  </a:lnTo>
                  <a:cubicBezTo>
                    <a:pt x="1336453" y="282381"/>
                    <a:pt x="1336453" y="283619"/>
                    <a:pt x="1339215" y="284762"/>
                  </a:cubicBezTo>
                  <a:lnTo>
                    <a:pt x="1341977" y="285048"/>
                  </a:lnTo>
                  <a:lnTo>
                    <a:pt x="1344644" y="285334"/>
                  </a:lnTo>
                  <a:lnTo>
                    <a:pt x="1358437" y="282787"/>
                  </a:lnTo>
                  <a:lnTo>
                    <a:pt x="1359313" y="283524"/>
                  </a:lnTo>
                  <a:lnTo>
                    <a:pt x="1359961" y="282801"/>
                  </a:lnTo>
                  <a:lnTo>
                    <a:pt x="1364266" y="285524"/>
                  </a:lnTo>
                  <a:lnTo>
                    <a:pt x="1368457" y="288096"/>
                  </a:lnTo>
                  <a:cubicBezTo>
                    <a:pt x="1370648" y="285048"/>
                    <a:pt x="1372457" y="281714"/>
                    <a:pt x="1372362" y="280667"/>
                  </a:cubicBezTo>
                  <a:cubicBezTo>
                    <a:pt x="1372267" y="279619"/>
                    <a:pt x="1368552" y="276476"/>
                    <a:pt x="1364361" y="278000"/>
                  </a:cubicBezTo>
                  <a:lnTo>
                    <a:pt x="1362646" y="279809"/>
                  </a:lnTo>
                  <a:lnTo>
                    <a:pt x="1359961" y="282801"/>
                  </a:lnTo>
                  <a:lnTo>
                    <a:pt x="1359599" y="282572"/>
                  </a:lnTo>
                  <a:lnTo>
                    <a:pt x="1358437" y="282787"/>
                  </a:lnTo>
                  <a:lnTo>
                    <a:pt x="1352074" y="277428"/>
                  </a:lnTo>
                  <a:lnTo>
                    <a:pt x="1351788" y="275809"/>
                  </a:lnTo>
                  <a:lnTo>
                    <a:pt x="1351693" y="275428"/>
                  </a:lnTo>
                  <a:lnTo>
                    <a:pt x="1351018" y="272108"/>
                  </a:lnTo>
                  <a:lnTo>
                    <a:pt x="1351670" y="271369"/>
                  </a:lnTo>
                  <a:lnTo>
                    <a:pt x="1357884" y="274475"/>
                  </a:lnTo>
                  <a:cubicBezTo>
                    <a:pt x="1361504" y="272189"/>
                    <a:pt x="1363409" y="272380"/>
                    <a:pt x="1366361" y="274666"/>
                  </a:cubicBezTo>
                  <a:cubicBezTo>
                    <a:pt x="1366552" y="274856"/>
                    <a:pt x="1368743" y="273618"/>
                    <a:pt x="1369695" y="272761"/>
                  </a:cubicBezTo>
                  <a:cubicBezTo>
                    <a:pt x="1369886" y="272570"/>
                    <a:pt x="1368647" y="270665"/>
                    <a:pt x="1368076" y="270665"/>
                  </a:cubicBezTo>
                  <a:lnTo>
                    <a:pt x="1363504" y="270761"/>
                  </a:lnTo>
                  <a:cubicBezTo>
                    <a:pt x="1357694" y="270951"/>
                    <a:pt x="1354169" y="270094"/>
                    <a:pt x="1355789" y="268951"/>
                  </a:cubicBezTo>
                  <a:close/>
                  <a:moveTo>
                    <a:pt x="543210" y="268570"/>
                  </a:moveTo>
                  <a:lnTo>
                    <a:pt x="546353" y="269808"/>
                  </a:lnTo>
                  <a:cubicBezTo>
                    <a:pt x="550449" y="271904"/>
                    <a:pt x="549497" y="274190"/>
                    <a:pt x="544353" y="274856"/>
                  </a:cubicBezTo>
                  <a:lnTo>
                    <a:pt x="543496" y="278952"/>
                  </a:lnTo>
                  <a:cubicBezTo>
                    <a:pt x="543496" y="279047"/>
                    <a:pt x="541496" y="279143"/>
                    <a:pt x="541210" y="278857"/>
                  </a:cubicBezTo>
                  <a:cubicBezTo>
                    <a:pt x="540543" y="278095"/>
                    <a:pt x="539686" y="276761"/>
                    <a:pt x="540067" y="276285"/>
                  </a:cubicBezTo>
                  <a:cubicBezTo>
                    <a:pt x="541400" y="274571"/>
                    <a:pt x="542924" y="273618"/>
                    <a:pt x="540162" y="271523"/>
                  </a:cubicBezTo>
                  <a:cubicBezTo>
                    <a:pt x="538638" y="270475"/>
                    <a:pt x="541400" y="267808"/>
                    <a:pt x="543210" y="268570"/>
                  </a:cubicBezTo>
                  <a:close/>
                  <a:moveTo>
                    <a:pt x="2087975" y="268379"/>
                  </a:moveTo>
                  <a:cubicBezTo>
                    <a:pt x="2091404" y="266189"/>
                    <a:pt x="2094166" y="266474"/>
                    <a:pt x="2094071" y="269046"/>
                  </a:cubicBezTo>
                  <a:lnTo>
                    <a:pt x="2094262" y="270284"/>
                  </a:lnTo>
                  <a:cubicBezTo>
                    <a:pt x="2094452" y="272189"/>
                    <a:pt x="2089689" y="273809"/>
                    <a:pt x="2094357" y="275904"/>
                  </a:cubicBezTo>
                  <a:cubicBezTo>
                    <a:pt x="2097976" y="277523"/>
                    <a:pt x="2100643" y="277142"/>
                    <a:pt x="2103215" y="274761"/>
                  </a:cubicBezTo>
                  <a:lnTo>
                    <a:pt x="2104263" y="273809"/>
                  </a:lnTo>
                  <a:cubicBezTo>
                    <a:pt x="2105977" y="272475"/>
                    <a:pt x="2108549" y="272666"/>
                    <a:pt x="2109978" y="273999"/>
                  </a:cubicBezTo>
                  <a:cubicBezTo>
                    <a:pt x="2111406" y="275428"/>
                    <a:pt x="2114074" y="280000"/>
                    <a:pt x="2113121" y="281333"/>
                  </a:cubicBezTo>
                  <a:lnTo>
                    <a:pt x="2112168" y="282476"/>
                  </a:lnTo>
                  <a:cubicBezTo>
                    <a:pt x="2110740" y="284286"/>
                    <a:pt x="2108739" y="286763"/>
                    <a:pt x="2106739" y="286953"/>
                  </a:cubicBezTo>
                  <a:cubicBezTo>
                    <a:pt x="2102739" y="287239"/>
                    <a:pt x="2102358" y="288382"/>
                    <a:pt x="2101691" y="291239"/>
                  </a:cubicBezTo>
                  <a:lnTo>
                    <a:pt x="2101120" y="293621"/>
                  </a:lnTo>
                  <a:cubicBezTo>
                    <a:pt x="2098262" y="295907"/>
                    <a:pt x="2095309" y="297431"/>
                    <a:pt x="2094547" y="296859"/>
                  </a:cubicBezTo>
                  <a:cubicBezTo>
                    <a:pt x="2093785" y="296288"/>
                    <a:pt x="2093214" y="293906"/>
                    <a:pt x="2095214" y="293144"/>
                  </a:cubicBezTo>
                  <a:cubicBezTo>
                    <a:pt x="2097214" y="292382"/>
                    <a:pt x="2094547" y="288572"/>
                    <a:pt x="2092928" y="290287"/>
                  </a:cubicBezTo>
                  <a:cubicBezTo>
                    <a:pt x="2091309" y="292001"/>
                    <a:pt x="2084737" y="289906"/>
                    <a:pt x="2085594" y="289144"/>
                  </a:cubicBezTo>
                  <a:cubicBezTo>
                    <a:pt x="2086546" y="288287"/>
                    <a:pt x="2087975" y="285524"/>
                    <a:pt x="2086165" y="285524"/>
                  </a:cubicBezTo>
                  <a:cubicBezTo>
                    <a:pt x="2084355" y="285524"/>
                    <a:pt x="2079879" y="286953"/>
                    <a:pt x="2080260" y="288763"/>
                  </a:cubicBezTo>
                  <a:cubicBezTo>
                    <a:pt x="2080641" y="290573"/>
                    <a:pt x="2082165" y="294859"/>
                    <a:pt x="2080164" y="295145"/>
                  </a:cubicBezTo>
                  <a:cubicBezTo>
                    <a:pt x="2078164" y="295430"/>
                    <a:pt x="2074164" y="292668"/>
                    <a:pt x="2073211" y="294287"/>
                  </a:cubicBezTo>
                  <a:cubicBezTo>
                    <a:pt x="2072259" y="295907"/>
                    <a:pt x="2068544" y="299240"/>
                    <a:pt x="2068734" y="295907"/>
                  </a:cubicBezTo>
                  <a:lnTo>
                    <a:pt x="2068354" y="294002"/>
                  </a:lnTo>
                  <a:lnTo>
                    <a:pt x="2068163" y="293049"/>
                  </a:lnTo>
                  <a:cubicBezTo>
                    <a:pt x="2066734" y="292192"/>
                    <a:pt x="2064734" y="292382"/>
                    <a:pt x="2063686" y="293430"/>
                  </a:cubicBezTo>
                  <a:lnTo>
                    <a:pt x="2063400" y="294383"/>
                  </a:lnTo>
                  <a:lnTo>
                    <a:pt x="2063020" y="296002"/>
                  </a:lnTo>
                  <a:cubicBezTo>
                    <a:pt x="2063115" y="298669"/>
                    <a:pt x="2061305" y="299145"/>
                    <a:pt x="2058829" y="297050"/>
                  </a:cubicBezTo>
                  <a:lnTo>
                    <a:pt x="2057114" y="295811"/>
                  </a:lnTo>
                  <a:cubicBezTo>
                    <a:pt x="2056542" y="295430"/>
                    <a:pt x="2055114" y="295335"/>
                    <a:pt x="2054733" y="295621"/>
                  </a:cubicBezTo>
                  <a:lnTo>
                    <a:pt x="2053304" y="296669"/>
                  </a:lnTo>
                  <a:cubicBezTo>
                    <a:pt x="2051970" y="298002"/>
                    <a:pt x="2049589" y="298383"/>
                    <a:pt x="2048065" y="297526"/>
                  </a:cubicBezTo>
                  <a:lnTo>
                    <a:pt x="2045493" y="298288"/>
                  </a:lnTo>
                  <a:lnTo>
                    <a:pt x="2037874" y="300669"/>
                  </a:lnTo>
                  <a:cubicBezTo>
                    <a:pt x="2034825" y="297335"/>
                    <a:pt x="2031301" y="294002"/>
                    <a:pt x="2030063" y="293335"/>
                  </a:cubicBezTo>
                  <a:lnTo>
                    <a:pt x="2029110" y="293525"/>
                  </a:lnTo>
                  <a:cubicBezTo>
                    <a:pt x="2025777" y="294192"/>
                    <a:pt x="2028920" y="295145"/>
                    <a:pt x="2028920" y="296002"/>
                  </a:cubicBezTo>
                  <a:lnTo>
                    <a:pt x="2028825" y="297716"/>
                  </a:lnTo>
                  <a:cubicBezTo>
                    <a:pt x="2027967" y="299621"/>
                    <a:pt x="2027110" y="301907"/>
                    <a:pt x="2027015" y="302765"/>
                  </a:cubicBezTo>
                  <a:cubicBezTo>
                    <a:pt x="2026920" y="303622"/>
                    <a:pt x="2025586" y="306384"/>
                    <a:pt x="2024348" y="305908"/>
                  </a:cubicBezTo>
                  <a:cubicBezTo>
                    <a:pt x="2023110" y="305336"/>
                    <a:pt x="2020062" y="304574"/>
                    <a:pt x="2019681" y="305146"/>
                  </a:cubicBezTo>
                  <a:lnTo>
                    <a:pt x="2019395" y="305717"/>
                  </a:lnTo>
                  <a:cubicBezTo>
                    <a:pt x="2018728" y="307146"/>
                    <a:pt x="2018633" y="309813"/>
                    <a:pt x="2017585" y="310004"/>
                  </a:cubicBezTo>
                  <a:cubicBezTo>
                    <a:pt x="2013394" y="310861"/>
                    <a:pt x="2014537" y="308003"/>
                    <a:pt x="2014156" y="306098"/>
                  </a:cubicBezTo>
                  <a:lnTo>
                    <a:pt x="2013299" y="301526"/>
                  </a:lnTo>
                  <a:cubicBezTo>
                    <a:pt x="2008060" y="300193"/>
                    <a:pt x="2002726" y="299812"/>
                    <a:pt x="2001583" y="300669"/>
                  </a:cubicBezTo>
                  <a:cubicBezTo>
                    <a:pt x="2000440" y="301526"/>
                    <a:pt x="1994916" y="302288"/>
                    <a:pt x="1991391" y="300860"/>
                  </a:cubicBezTo>
                  <a:cubicBezTo>
                    <a:pt x="1987867" y="299336"/>
                    <a:pt x="1978723" y="303336"/>
                    <a:pt x="1979104" y="303717"/>
                  </a:cubicBezTo>
                  <a:cubicBezTo>
                    <a:pt x="1979485" y="304098"/>
                    <a:pt x="1980247" y="305432"/>
                    <a:pt x="1979866" y="305908"/>
                  </a:cubicBezTo>
                  <a:lnTo>
                    <a:pt x="1979485" y="306003"/>
                  </a:lnTo>
                  <a:lnTo>
                    <a:pt x="1974342" y="306860"/>
                  </a:lnTo>
                  <a:cubicBezTo>
                    <a:pt x="1968627" y="307527"/>
                    <a:pt x="1963483" y="307527"/>
                    <a:pt x="1962912" y="306956"/>
                  </a:cubicBezTo>
                  <a:lnTo>
                    <a:pt x="1962816" y="306384"/>
                  </a:lnTo>
                  <a:cubicBezTo>
                    <a:pt x="1962721" y="305813"/>
                    <a:pt x="1963007" y="304670"/>
                    <a:pt x="1963388" y="304574"/>
                  </a:cubicBezTo>
                  <a:lnTo>
                    <a:pt x="1966626" y="303812"/>
                  </a:lnTo>
                  <a:cubicBezTo>
                    <a:pt x="1968722" y="301622"/>
                    <a:pt x="1972151" y="298764"/>
                    <a:pt x="1974151" y="297431"/>
                  </a:cubicBezTo>
                  <a:cubicBezTo>
                    <a:pt x="1976151" y="296097"/>
                    <a:pt x="1981295" y="292097"/>
                    <a:pt x="1983676" y="293811"/>
                  </a:cubicBezTo>
                  <a:cubicBezTo>
                    <a:pt x="1986153" y="295621"/>
                    <a:pt x="1993487" y="298669"/>
                    <a:pt x="1994916" y="297335"/>
                  </a:cubicBezTo>
                  <a:cubicBezTo>
                    <a:pt x="1996249" y="296002"/>
                    <a:pt x="1992439" y="292382"/>
                    <a:pt x="1994154" y="292192"/>
                  </a:cubicBezTo>
                  <a:cubicBezTo>
                    <a:pt x="1995773" y="292097"/>
                    <a:pt x="2000250" y="290573"/>
                    <a:pt x="2001393" y="291430"/>
                  </a:cubicBezTo>
                  <a:cubicBezTo>
                    <a:pt x="2002536" y="292287"/>
                    <a:pt x="2010441" y="295240"/>
                    <a:pt x="2015204" y="295621"/>
                  </a:cubicBezTo>
                  <a:lnTo>
                    <a:pt x="2017204" y="290287"/>
                  </a:lnTo>
                  <a:cubicBezTo>
                    <a:pt x="2017204" y="290192"/>
                    <a:pt x="2018919" y="290477"/>
                    <a:pt x="2019776" y="290668"/>
                  </a:cubicBezTo>
                  <a:lnTo>
                    <a:pt x="2021205" y="290954"/>
                  </a:lnTo>
                  <a:cubicBezTo>
                    <a:pt x="2023205" y="290573"/>
                    <a:pt x="2023205" y="289334"/>
                    <a:pt x="2021395" y="288096"/>
                  </a:cubicBezTo>
                  <a:cubicBezTo>
                    <a:pt x="2019585" y="286858"/>
                    <a:pt x="2015395" y="282762"/>
                    <a:pt x="2016347" y="281619"/>
                  </a:cubicBezTo>
                  <a:cubicBezTo>
                    <a:pt x="2017300" y="280476"/>
                    <a:pt x="2011489" y="277714"/>
                    <a:pt x="2012442" y="276761"/>
                  </a:cubicBezTo>
                  <a:cubicBezTo>
                    <a:pt x="2013394" y="275809"/>
                    <a:pt x="2017680" y="272951"/>
                    <a:pt x="2019871" y="272475"/>
                  </a:cubicBezTo>
                  <a:cubicBezTo>
                    <a:pt x="2022062" y="271999"/>
                    <a:pt x="2025491" y="276380"/>
                    <a:pt x="2024253" y="276952"/>
                  </a:cubicBezTo>
                  <a:cubicBezTo>
                    <a:pt x="2023014" y="277619"/>
                    <a:pt x="2021491" y="281429"/>
                    <a:pt x="2025396" y="282953"/>
                  </a:cubicBezTo>
                  <a:cubicBezTo>
                    <a:pt x="2029206" y="284572"/>
                    <a:pt x="2040350" y="287906"/>
                    <a:pt x="2041969" y="286953"/>
                  </a:cubicBezTo>
                  <a:cubicBezTo>
                    <a:pt x="2043588" y="286001"/>
                    <a:pt x="2048637" y="280857"/>
                    <a:pt x="2048256" y="275618"/>
                  </a:cubicBezTo>
                  <a:lnTo>
                    <a:pt x="2040159" y="277714"/>
                  </a:lnTo>
                  <a:lnTo>
                    <a:pt x="2035016" y="279047"/>
                  </a:lnTo>
                  <a:cubicBezTo>
                    <a:pt x="2032254" y="277142"/>
                    <a:pt x="2031301" y="273428"/>
                    <a:pt x="2032920" y="270951"/>
                  </a:cubicBezTo>
                  <a:lnTo>
                    <a:pt x="2037112" y="273237"/>
                  </a:lnTo>
                  <a:cubicBezTo>
                    <a:pt x="2041969" y="275904"/>
                    <a:pt x="2047399" y="275047"/>
                    <a:pt x="2052637" y="273809"/>
                  </a:cubicBezTo>
                  <a:lnTo>
                    <a:pt x="2057400" y="272666"/>
                  </a:lnTo>
                  <a:cubicBezTo>
                    <a:pt x="2059114" y="274952"/>
                    <a:pt x="2060638" y="278190"/>
                    <a:pt x="2060733" y="279714"/>
                  </a:cubicBezTo>
                  <a:lnTo>
                    <a:pt x="2061591" y="280667"/>
                  </a:lnTo>
                  <a:cubicBezTo>
                    <a:pt x="2063400" y="282572"/>
                    <a:pt x="2065591" y="284762"/>
                    <a:pt x="2068639" y="281714"/>
                  </a:cubicBezTo>
                  <a:cubicBezTo>
                    <a:pt x="2070544" y="279714"/>
                    <a:pt x="2072354" y="278476"/>
                    <a:pt x="2075402" y="280857"/>
                  </a:cubicBezTo>
                  <a:cubicBezTo>
                    <a:pt x="2075783" y="281143"/>
                    <a:pt x="2080069" y="279428"/>
                    <a:pt x="2080164" y="278476"/>
                  </a:cubicBezTo>
                  <a:lnTo>
                    <a:pt x="2080355" y="273523"/>
                  </a:lnTo>
                  <a:cubicBezTo>
                    <a:pt x="2084832" y="273904"/>
                    <a:pt x="2087404" y="272666"/>
                    <a:pt x="2086070" y="270856"/>
                  </a:cubicBezTo>
                  <a:lnTo>
                    <a:pt x="2086641" y="270094"/>
                  </a:lnTo>
                  <a:close/>
                  <a:moveTo>
                    <a:pt x="1806512" y="267046"/>
                  </a:moveTo>
                  <a:lnTo>
                    <a:pt x="1802321" y="269618"/>
                  </a:lnTo>
                  <a:cubicBezTo>
                    <a:pt x="1800320" y="270856"/>
                    <a:pt x="1795177" y="270856"/>
                    <a:pt x="1793272" y="269618"/>
                  </a:cubicBezTo>
                  <a:cubicBezTo>
                    <a:pt x="1788795" y="266665"/>
                    <a:pt x="1787366" y="269808"/>
                    <a:pt x="1785175" y="271427"/>
                  </a:cubicBezTo>
                  <a:lnTo>
                    <a:pt x="1784699" y="271808"/>
                  </a:lnTo>
                  <a:cubicBezTo>
                    <a:pt x="1785175" y="273142"/>
                    <a:pt x="1786033" y="273999"/>
                    <a:pt x="1786700" y="273713"/>
                  </a:cubicBezTo>
                  <a:cubicBezTo>
                    <a:pt x="1787366" y="273523"/>
                    <a:pt x="1789367" y="274952"/>
                    <a:pt x="1789557" y="277523"/>
                  </a:cubicBezTo>
                  <a:lnTo>
                    <a:pt x="1790986" y="278285"/>
                  </a:lnTo>
                  <a:cubicBezTo>
                    <a:pt x="1795558" y="280762"/>
                    <a:pt x="1794224" y="275999"/>
                    <a:pt x="1796129" y="275047"/>
                  </a:cubicBezTo>
                  <a:cubicBezTo>
                    <a:pt x="1797368" y="274380"/>
                    <a:pt x="1799463" y="274952"/>
                    <a:pt x="1800987" y="274571"/>
                  </a:cubicBezTo>
                  <a:lnTo>
                    <a:pt x="1803559" y="273999"/>
                  </a:lnTo>
                  <a:cubicBezTo>
                    <a:pt x="1806226" y="273047"/>
                    <a:pt x="1807559" y="269903"/>
                    <a:pt x="1806512" y="267046"/>
                  </a:cubicBezTo>
                  <a:close/>
                  <a:moveTo>
                    <a:pt x="1194530" y="266665"/>
                  </a:moveTo>
                  <a:lnTo>
                    <a:pt x="1195682" y="268902"/>
                  </a:lnTo>
                  <a:lnTo>
                    <a:pt x="1195388" y="268760"/>
                  </a:lnTo>
                  <a:close/>
                  <a:moveTo>
                    <a:pt x="1240060" y="264855"/>
                  </a:moveTo>
                  <a:lnTo>
                    <a:pt x="1238155" y="271618"/>
                  </a:lnTo>
                  <a:cubicBezTo>
                    <a:pt x="1237964" y="272285"/>
                    <a:pt x="1233964" y="273047"/>
                    <a:pt x="1232535" y="272475"/>
                  </a:cubicBezTo>
                  <a:cubicBezTo>
                    <a:pt x="1230630" y="271618"/>
                    <a:pt x="1229773" y="269427"/>
                    <a:pt x="1228058" y="268094"/>
                  </a:cubicBezTo>
                  <a:lnTo>
                    <a:pt x="1227106" y="267332"/>
                  </a:lnTo>
                  <a:cubicBezTo>
                    <a:pt x="1225582" y="266855"/>
                    <a:pt x="1223582" y="267713"/>
                    <a:pt x="1222629" y="269141"/>
                  </a:cubicBezTo>
                  <a:lnTo>
                    <a:pt x="1223105" y="270094"/>
                  </a:lnTo>
                  <a:cubicBezTo>
                    <a:pt x="1223963" y="271904"/>
                    <a:pt x="1226058" y="273237"/>
                    <a:pt x="1226915" y="275047"/>
                  </a:cubicBezTo>
                  <a:lnTo>
                    <a:pt x="1227392" y="275999"/>
                  </a:lnTo>
                  <a:cubicBezTo>
                    <a:pt x="1226820" y="276761"/>
                    <a:pt x="1228439" y="276857"/>
                    <a:pt x="1230821" y="276190"/>
                  </a:cubicBezTo>
                  <a:cubicBezTo>
                    <a:pt x="1233392" y="275428"/>
                    <a:pt x="1244441" y="273999"/>
                    <a:pt x="1246346" y="271808"/>
                  </a:cubicBezTo>
                  <a:cubicBezTo>
                    <a:pt x="1248251" y="269618"/>
                    <a:pt x="1245394" y="266474"/>
                    <a:pt x="1240060" y="264855"/>
                  </a:cubicBezTo>
                  <a:close/>
                  <a:moveTo>
                    <a:pt x="1464183" y="264759"/>
                  </a:moveTo>
                  <a:cubicBezTo>
                    <a:pt x="1466659" y="264759"/>
                    <a:pt x="1471422" y="266283"/>
                    <a:pt x="1469612" y="268188"/>
                  </a:cubicBezTo>
                  <a:lnTo>
                    <a:pt x="1472945" y="269617"/>
                  </a:lnTo>
                  <a:cubicBezTo>
                    <a:pt x="1475517" y="270760"/>
                    <a:pt x="1475517" y="272760"/>
                    <a:pt x="1475708" y="274951"/>
                  </a:cubicBezTo>
                  <a:cubicBezTo>
                    <a:pt x="1476184" y="279618"/>
                    <a:pt x="1478756" y="273713"/>
                    <a:pt x="1480280" y="275427"/>
                  </a:cubicBezTo>
                  <a:lnTo>
                    <a:pt x="1481708" y="277046"/>
                  </a:lnTo>
                  <a:cubicBezTo>
                    <a:pt x="1484185" y="278856"/>
                    <a:pt x="1486852" y="279428"/>
                    <a:pt x="1487614" y="278380"/>
                  </a:cubicBezTo>
                  <a:cubicBezTo>
                    <a:pt x="1488281" y="277141"/>
                    <a:pt x="1492662" y="280380"/>
                    <a:pt x="1490281" y="281332"/>
                  </a:cubicBezTo>
                  <a:cubicBezTo>
                    <a:pt x="1487900" y="282285"/>
                    <a:pt x="1484566" y="282476"/>
                    <a:pt x="1482852" y="281809"/>
                  </a:cubicBezTo>
                  <a:cubicBezTo>
                    <a:pt x="1481137" y="281142"/>
                    <a:pt x="1475517" y="279904"/>
                    <a:pt x="1474755" y="281047"/>
                  </a:cubicBezTo>
                  <a:cubicBezTo>
                    <a:pt x="1473993" y="282094"/>
                    <a:pt x="1471993" y="283809"/>
                    <a:pt x="1472469" y="282285"/>
                  </a:cubicBezTo>
                  <a:cubicBezTo>
                    <a:pt x="1472945" y="280666"/>
                    <a:pt x="1465897" y="276475"/>
                    <a:pt x="1463420" y="273522"/>
                  </a:cubicBezTo>
                  <a:lnTo>
                    <a:pt x="1461611" y="270665"/>
                  </a:lnTo>
                  <a:lnTo>
                    <a:pt x="1460563" y="269045"/>
                  </a:lnTo>
                  <a:cubicBezTo>
                    <a:pt x="1460087" y="266664"/>
                    <a:pt x="1461706" y="264759"/>
                    <a:pt x="1464183" y="264759"/>
                  </a:cubicBezTo>
                  <a:close/>
                  <a:moveTo>
                    <a:pt x="1755839" y="264474"/>
                  </a:moveTo>
                  <a:cubicBezTo>
                    <a:pt x="1753553" y="264474"/>
                    <a:pt x="1752029" y="265046"/>
                    <a:pt x="1752314" y="265808"/>
                  </a:cubicBezTo>
                  <a:lnTo>
                    <a:pt x="1752695" y="266189"/>
                  </a:lnTo>
                  <a:cubicBezTo>
                    <a:pt x="1754886" y="268284"/>
                    <a:pt x="1757077" y="272189"/>
                    <a:pt x="1759172" y="272189"/>
                  </a:cubicBezTo>
                  <a:lnTo>
                    <a:pt x="1764316" y="272189"/>
                  </a:lnTo>
                  <a:cubicBezTo>
                    <a:pt x="1764506" y="267998"/>
                    <a:pt x="1758029" y="264474"/>
                    <a:pt x="1755839" y="264474"/>
                  </a:cubicBezTo>
                  <a:close/>
                  <a:moveTo>
                    <a:pt x="1439799" y="264283"/>
                  </a:moveTo>
                  <a:cubicBezTo>
                    <a:pt x="1441418" y="263902"/>
                    <a:pt x="1447514" y="264950"/>
                    <a:pt x="1448753" y="267808"/>
                  </a:cubicBezTo>
                  <a:lnTo>
                    <a:pt x="1449800" y="270665"/>
                  </a:lnTo>
                  <a:cubicBezTo>
                    <a:pt x="1449991" y="271141"/>
                    <a:pt x="1449133" y="272189"/>
                    <a:pt x="1448753" y="272284"/>
                  </a:cubicBezTo>
                  <a:cubicBezTo>
                    <a:pt x="1447610" y="272380"/>
                    <a:pt x="1445609" y="272284"/>
                    <a:pt x="1445419" y="271903"/>
                  </a:cubicBezTo>
                  <a:lnTo>
                    <a:pt x="1443990" y="268570"/>
                  </a:lnTo>
                  <a:cubicBezTo>
                    <a:pt x="1440085" y="266665"/>
                    <a:pt x="1438180" y="264760"/>
                    <a:pt x="1439799" y="264283"/>
                  </a:cubicBezTo>
                  <a:close/>
                  <a:moveTo>
                    <a:pt x="584645" y="264188"/>
                  </a:moveTo>
                  <a:cubicBezTo>
                    <a:pt x="586073" y="263807"/>
                    <a:pt x="591122" y="263521"/>
                    <a:pt x="591217" y="264855"/>
                  </a:cubicBezTo>
                  <a:cubicBezTo>
                    <a:pt x="591312" y="266093"/>
                    <a:pt x="594551" y="269998"/>
                    <a:pt x="597884" y="269617"/>
                  </a:cubicBezTo>
                  <a:cubicBezTo>
                    <a:pt x="601218" y="269236"/>
                    <a:pt x="603504" y="274570"/>
                    <a:pt x="602266" y="272951"/>
                  </a:cubicBezTo>
                  <a:cubicBezTo>
                    <a:pt x="601028" y="271332"/>
                    <a:pt x="593312" y="273999"/>
                    <a:pt x="590169" y="273618"/>
                  </a:cubicBezTo>
                  <a:lnTo>
                    <a:pt x="588645" y="270570"/>
                  </a:lnTo>
                  <a:lnTo>
                    <a:pt x="587502" y="268188"/>
                  </a:lnTo>
                  <a:cubicBezTo>
                    <a:pt x="584454" y="266379"/>
                    <a:pt x="583216" y="264569"/>
                    <a:pt x="584645" y="264188"/>
                  </a:cubicBezTo>
                  <a:close/>
                  <a:moveTo>
                    <a:pt x="1331881" y="262950"/>
                  </a:moveTo>
                  <a:cubicBezTo>
                    <a:pt x="1330262" y="263522"/>
                    <a:pt x="1329309" y="269046"/>
                    <a:pt x="1330547" y="270665"/>
                  </a:cubicBezTo>
                  <a:cubicBezTo>
                    <a:pt x="1331786" y="272285"/>
                    <a:pt x="1333976" y="270665"/>
                    <a:pt x="1335500" y="267236"/>
                  </a:cubicBezTo>
                  <a:lnTo>
                    <a:pt x="1336358" y="264474"/>
                  </a:lnTo>
                  <a:lnTo>
                    <a:pt x="1336548" y="263807"/>
                  </a:lnTo>
                  <a:cubicBezTo>
                    <a:pt x="1335691" y="262664"/>
                    <a:pt x="1333595" y="262283"/>
                    <a:pt x="1331881" y="262950"/>
                  </a:cubicBezTo>
                  <a:close/>
                  <a:moveTo>
                    <a:pt x="487965" y="262188"/>
                  </a:moveTo>
                  <a:lnTo>
                    <a:pt x="489966" y="262664"/>
                  </a:lnTo>
                  <a:cubicBezTo>
                    <a:pt x="491109" y="262950"/>
                    <a:pt x="495300" y="264379"/>
                    <a:pt x="491585" y="266951"/>
                  </a:cubicBezTo>
                  <a:cubicBezTo>
                    <a:pt x="491013" y="267427"/>
                    <a:pt x="491966" y="270284"/>
                    <a:pt x="492157" y="270284"/>
                  </a:cubicBezTo>
                  <a:cubicBezTo>
                    <a:pt x="496728" y="269998"/>
                    <a:pt x="499300" y="275523"/>
                    <a:pt x="504730" y="273142"/>
                  </a:cubicBezTo>
                  <a:cubicBezTo>
                    <a:pt x="505301" y="272856"/>
                    <a:pt x="508254" y="274856"/>
                    <a:pt x="508063" y="275047"/>
                  </a:cubicBezTo>
                  <a:cubicBezTo>
                    <a:pt x="505396" y="279523"/>
                    <a:pt x="511111" y="282095"/>
                    <a:pt x="511492" y="285810"/>
                  </a:cubicBezTo>
                  <a:cubicBezTo>
                    <a:pt x="511683" y="287524"/>
                    <a:pt x="510921" y="290477"/>
                    <a:pt x="508825" y="289144"/>
                  </a:cubicBezTo>
                  <a:cubicBezTo>
                    <a:pt x="504348" y="286191"/>
                    <a:pt x="499681" y="292097"/>
                    <a:pt x="495776" y="288286"/>
                  </a:cubicBezTo>
                  <a:cubicBezTo>
                    <a:pt x="495490" y="288001"/>
                    <a:pt x="493300" y="288668"/>
                    <a:pt x="492252" y="289334"/>
                  </a:cubicBezTo>
                  <a:lnTo>
                    <a:pt x="487203" y="292287"/>
                  </a:lnTo>
                  <a:cubicBezTo>
                    <a:pt x="484822" y="288953"/>
                    <a:pt x="486346" y="284762"/>
                    <a:pt x="490442" y="282953"/>
                  </a:cubicBezTo>
                  <a:lnTo>
                    <a:pt x="492252" y="283810"/>
                  </a:lnTo>
                  <a:lnTo>
                    <a:pt x="496062" y="285715"/>
                  </a:lnTo>
                  <a:cubicBezTo>
                    <a:pt x="500538" y="285239"/>
                    <a:pt x="503110" y="283143"/>
                    <a:pt x="501777" y="281143"/>
                  </a:cubicBezTo>
                  <a:lnTo>
                    <a:pt x="500634" y="279619"/>
                  </a:lnTo>
                  <a:cubicBezTo>
                    <a:pt x="499491" y="278095"/>
                    <a:pt x="495871" y="279714"/>
                    <a:pt x="495490" y="276190"/>
                  </a:cubicBezTo>
                  <a:cubicBezTo>
                    <a:pt x="495205" y="273904"/>
                    <a:pt x="493204" y="273999"/>
                    <a:pt x="490728" y="276476"/>
                  </a:cubicBezTo>
                  <a:cubicBezTo>
                    <a:pt x="487965" y="279143"/>
                    <a:pt x="486823" y="279905"/>
                    <a:pt x="482060" y="279047"/>
                  </a:cubicBezTo>
                  <a:lnTo>
                    <a:pt x="476917" y="277999"/>
                  </a:lnTo>
                  <a:cubicBezTo>
                    <a:pt x="473583" y="280762"/>
                    <a:pt x="470344" y="282095"/>
                    <a:pt x="469677" y="280952"/>
                  </a:cubicBezTo>
                  <a:cubicBezTo>
                    <a:pt x="469011" y="279809"/>
                    <a:pt x="468153" y="276761"/>
                    <a:pt x="469106" y="276761"/>
                  </a:cubicBezTo>
                  <a:lnTo>
                    <a:pt x="469773" y="275618"/>
                  </a:lnTo>
                  <a:lnTo>
                    <a:pt x="471011" y="274190"/>
                  </a:lnTo>
                  <a:cubicBezTo>
                    <a:pt x="470630" y="271618"/>
                    <a:pt x="472916" y="271904"/>
                    <a:pt x="476059" y="274856"/>
                  </a:cubicBezTo>
                  <a:lnTo>
                    <a:pt x="477964" y="270665"/>
                  </a:lnTo>
                  <a:lnTo>
                    <a:pt x="479202" y="267903"/>
                  </a:lnTo>
                  <a:cubicBezTo>
                    <a:pt x="481393" y="265331"/>
                    <a:pt x="485394" y="262760"/>
                    <a:pt x="487965" y="262188"/>
                  </a:cubicBezTo>
                  <a:close/>
                  <a:moveTo>
                    <a:pt x="948975" y="260473"/>
                  </a:moveTo>
                  <a:lnTo>
                    <a:pt x="950880" y="262283"/>
                  </a:lnTo>
                  <a:lnTo>
                    <a:pt x="954404" y="265617"/>
                  </a:lnTo>
                  <a:cubicBezTo>
                    <a:pt x="957262" y="263902"/>
                    <a:pt x="958976" y="263617"/>
                    <a:pt x="958310" y="265045"/>
                  </a:cubicBezTo>
                  <a:lnTo>
                    <a:pt x="957548" y="266284"/>
                  </a:lnTo>
                  <a:cubicBezTo>
                    <a:pt x="957071" y="267046"/>
                    <a:pt x="956405" y="267903"/>
                    <a:pt x="955547" y="268284"/>
                  </a:cubicBezTo>
                  <a:cubicBezTo>
                    <a:pt x="955071" y="268570"/>
                    <a:pt x="953928" y="268284"/>
                    <a:pt x="953261" y="267998"/>
                  </a:cubicBezTo>
                  <a:cubicBezTo>
                    <a:pt x="949737" y="266569"/>
                    <a:pt x="946118" y="265236"/>
                    <a:pt x="942784" y="263617"/>
                  </a:cubicBezTo>
                  <a:lnTo>
                    <a:pt x="941450" y="262950"/>
                  </a:lnTo>
                  <a:cubicBezTo>
                    <a:pt x="939926" y="261140"/>
                    <a:pt x="943355" y="259997"/>
                    <a:pt x="948975" y="260473"/>
                  </a:cubicBezTo>
                  <a:close/>
                  <a:moveTo>
                    <a:pt x="1573530" y="259902"/>
                  </a:moveTo>
                  <a:lnTo>
                    <a:pt x="1576006" y="261235"/>
                  </a:lnTo>
                  <a:lnTo>
                    <a:pt x="1578293" y="262473"/>
                  </a:lnTo>
                  <a:cubicBezTo>
                    <a:pt x="1579626" y="265236"/>
                    <a:pt x="1580198" y="268284"/>
                    <a:pt x="1579626" y="269141"/>
                  </a:cubicBezTo>
                  <a:cubicBezTo>
                    <a:pt x="1579054" y="269998"/>
                    <a:pt x="1575340" y="271903"/>
                    <a:pt x="1573054" y="270570"/>
                  </a:cubicBezTo>
                  <a:cubicBezTo>
                    <a:pt x="1570768" y="269236"/>
                    <a:pt x="1564291" y="267236"/>
                    <a:pt x="1564767" y="265712"/>
                  </a:cubicBezTo>
                  <a:cubicBezTo>
                    <a:pt x="1565243" y="264188"/>
                    <a:pt x="1569815" y="259806"/>
                    <a:pt x="1573530" y="259902"/>
                  </a:cubicBezTo>
                  <a:close/>
                  <a:moveTo>
                    <a:pt x="1685258" y="259521"/>
                  </a:moveTo>
                  <a:cubicBezTo>
                    <a:pt x="1682020" y="260378"/>
                    <a:pt x="1680496" y="261712"/>
                    <a:pt x="1681829" y="262379"/>
                  </a:cubicBezTo>
                  <a:cubicBezTo>
                    <a:pt x="1683163" y="263045"/>
                    <a:pt x="1682972" y="267427"/>
                    <a:pt x="1675733" y="269237"/>
                  </a:cubicBezTo>
                  <a:lnTo>
                    <a:pt x="1670018" y="270380"/>
                  </a:lnTo>
                  <a:lnTo>
                    <a:pt x="1669352" y="270475"/>
                  </a:lnTo>
                  <a:cubicBezTo>
                    <a:pt x="1668780" y="269618"/>
                    <a:pt x="1662303" y="273618"/>
                    <a:pt x="1660017" y="275523"/>
                  </a:cubicBezTo>
                  <a:cubicBezTo>
                    <a:pt x="1657731" y="277428"/>
                    <a:pt x="1657541" y="278857"/>
                    <a:pt x="1659636" y="278857"/>
                  </a:cubicBezTo>
                  <a:lnTo>
                    <a:pt x="1660589" y="278190"/>
                  </a:lnTo>
                  <a:lnTo>
                    <a:pt x="1662398" y="277047"/>
                  </a:lnTo>
                  <a:cubicBezTo>
                    <a:pt x="1664303" y="277333"/>
                    <a:pt x="1667066" y="277809"/>
                    <a:pt x="1668494" y="278000"/>
                  </a:cubicBezTo>
                  <a:cubicBezTo>
                    <a:pt x="1669923" y="278190"/>
                    <a:pt x="1675257" y="274380"/>
                    <a:pt x="1678019" y="271618"/>
                  </a:cubicBezTo>
                  <a:lnTo>
                    <a:pt x="1683449" y="275142"/>
                  </a:lnTo>
                  <a:lnTo>
                    <a:pt x="1686496" y="277142"/>
                  </a:lnTo>
                  <a:cubicBezTo>
                    <a:pt x="1689545" y="276380"/>
                    <a:pt x="1690307" y="272189"/>
                    <a:pt x="1688116" y="267713"/>
                  </a:cubicBezTo>
                  <a:lnTo>
                    <a:pt x="1690116" y="265331"/>
                  </a:lnTo>
                  <a:cubicBezTo>
                    <a:pt x="1693259" y="261617"/>
                    <a:pt x="1689354" y="260664"/>
                    <a:pt x="1687925" y="260283"/>
                  </a:cubicBezTo>
                  <a:close/>
                  <a:moveTo>
                    <a:pt x="529399" y="259521"/>
                  </a:moveTo>
                  <a:cubicBezTo>
                    <a:pt x="532066" y="260188"/>
                    <a:pt x="533876" y="262283"/>
                    <a:pt x="533400" y="264093"/>
                  </a:cubicBezTo>
                  <a:lnTo>
                    <a:pt x="533305" y="264093"/>
                  </a:lnTo>
                  <a:lnTo>
                    <a:pt x="527971" y="263426"/>
                  </a:lnTo>
                  <a:cubicBezTo>
                    <a:pt x="527018" y="266760"/>
                    <a:pt x="528352" y="270475"/>
                    <a:pt x="531019" y="271618"/>
                  </a:cubicBezTo>
                  <a:lnTo>
                    <a:pt x="532924" y="272665"/>
                  </a:lnTo>
                  <a:cubicBezTo>
                    <a:pt x="533781" y="273142"/>
                    <a:pt x="534924" y="274570"/>
                    <a:pt x="534638" y="274856"/>
                  </a:cubicBezTo>
                  <a:lnTo>
                    <a:pt x="530066" y="280190"/>
                  </a:lnTo>
                  <a:cubicBezTo>
                    <a:pt x="536067" y="281238"/>
                    <a:pt x="535972" y="282572"/>
                    <a:pt x="529876" y="283143"/>
                  </a:cubicBezTo>
                  <a:lnTo>
                    <a:pt x="525685" y="286762"/>
                  </a:lnTo>
                  <a:lnTo>
                    <a:pt x="522256" y="289810"/>
                  </a:lnTo>
                  <a:cubicBezTo>
                    <a:pt x="520922" y="285905"/>
                    <a:pt x="519112" y="284096"/>
                    <a:pt x="518350" y="285715"/>
                  </a:cubicBezTo>
                  <a:cubicBezTo>
                    <a:pt x="517493" y="287334"/>
                    <a:pt x="516064" y="286858"/>
                    <a:pt x="516826" y="281238"/>
                  </a:cubicBezTo>
                  <a:lnTo>
                    <a:pt x="517017" y="275999"/>
                  </a:lnTo>
                  <a:lnTo>
                    <a:pt x="517017" y="275332"/>
                  </a:lnTo>
                  <a:cubicBezTo>
                    <a:pt x="520732" y="274570"/>
                    <a:pt x="522160" y="271903"/>
                    <a:pt x="520255" y="269427"/>
                  </a:cubicBezTo>
                  <a:lnTo>
                    <a:pt x="522827" y="266569"/>
                  </a:lnTo>
                  <a:cubicBezTo>
                    <a:pt x="524732" y="264474"/>
                    <a:pt x="526161" y="261902"/>
                    <a:pt x="528447" y="260188"/>
                  </a:cubicBezTo>
                  <a:close/>
                  <a:moveTo>
                    <a:pt x="461295" y="259235"/>
                  </a:moveTo>
                  <a:cubicBezTo>
                    <a:pt x="463010" y="259616"/>
                    <a:pt x="467105" y="261616"/>
                    <a:pt x="465581" y="262378"/>
                  </a:cubicBezTo>
                  <a:cubicBezTo>
                    <a:pt x="464057" y="263236"/>
                    <a:pt x="462152" y="265807"/>
                    <a:pt x="463867" y="266760"/>
                  </a:cubicBezTo>
                  <a:cubicBezTo>
                    <a:pt x="465581" y="267712"/>
                    <a:pt x="468534" y="270665"/>
                    <a:pt x="466343" y="271046"/>
                  </a:cubicBezTo>
                  <a:lnTo>
                    <a:pt x="465391" y="270379"/>
                  </a:lnTo>
                  <a:cubicBezTo>
                    <a:pt x="457390" y="264950"/>
                    <a:pt x="453104" y="271903"/>
                    <a:pt x="447293" y="273713"/>
                  </a:cubicBezTo>
                  <a:lnTo>
                    <a:pt x="446722" y="273904"/>
                  </a:lnTo>
                  <a:cubicBezTo>
                    <a:pt x="446912" y="275523"/>
                    <a:pt x="445865" y="275999"/>
                    <a:pt x="444341" y="274951"/>
                  </a:cubicBezTo>
                  <a:cubicBezTo>
                    <a:pt x="442817" y="273904"/>
                    <a:pt x="440054" y="268379"/>
                    <a:pt x="443960" y="266379"/>
                  </a:cubicBezTo>
                  <a:lnTo>
                    <a:pt x="449389" y="267903"/>
                  </a:lnTo>
                  <a:cubicBezTo>
                    <a:pt x="453008" y="268951"/>
                    <a:pt x="456914" y="264760"/>
                    <a:pt x="457485" y="260664"/>
                  </a:cubicBezTo>
                  <a:lnTo>
                    <a:pt x="457580" y="259711"/>
                  </a:lnTo>
                  <a:cubicBezTo>
                    <a:pt x="457866" y="259045"/>
                    <a:pt x="459485" y="258854"/>
                    <a:pt x="461295" y="259235"/>
                  </a:cubicBezTo>
                  <a:close/>
                  <a:moveTo>
                    <a:pt x="599123" y="259044"/>
                  </a:moveTo>
                  <a:cubicBezTo>
                    <a:pt x="599313" y="258854"/>
                    <a:pt x="603409" y="260473"/>
                    <a:pt x="607790" y="263140"/>
                  </a:cubicBezTo>
                  <a:lnTo>
                    <a:pt x="612172" y="263807"/>
                  </a:lnTo>
                  <a:lnTo>
                    <a:pt x="616553" y="264569"/>
                  </a:lnTo>
                  <a:cubicBezTo>
                    <a:pt x="622173" y="263426"/>
                    <a:pt x="627031" y="262949"/>
                    <a:pt x="627221" y="263426"/>
                  </a:cubicBezTo>
                  <a:cubicBezTo>
                    <a:pt x="627412" y="263997"/>
                    <a:pt x="629698" y="265331"/>
                    <a:pt x="631508" y="264569"/>
                  </a:cubicBezTo>
                  <a:lnTo>
                    <a:pt x="633222" y="264283"/>
                  </a:lnTo>
                  <a:cubicBezTo>
                    <a:pt x="633794" y="264188"/>
                    <a:pt x="635318" y="265997"/>
                    <a:pt x="635318" y="265997"/>
                  </a:cubicBezTo>
                  <a:lnTo>
                    <a:pt x="633032" y="267998"/>
                  </a:lnTo>
                  <a:cubicBezTo>
                    <a:pt x="630365" y="270188"/>
                    <a:pt x="626840" y="272284"/>
                    <a:pt x="625031" y="272855"/>
                  </a:cubicBezTo>
                  <a:cubicBezTo>
                    <a:pt x="623221" y="273332"/>
                    <a:pt x="617601" y="273522"/>
                    <a:pt x="618173" y="272093"/>
                  </a:cubicBezTo>
                  <a:cubicBezTo>
                    <a:pt x="618744" y="270760"/>
                    <a:pt x="619220" y="266569"/>
                    <a:pt x="617887" y="266474"/>
                  </a:cubicBezTo>
                  <a:cubicBezTo>
                    <a:pt x="616553" y="266378"/>
                    <a:pt x="612648" y="267045"/>
                    <a:pt x="612458" y="268283"/>
                  </a:cubicBezTo>
                  <a:cubicBezTo>
                    <a:pt x="612267" y="269426"/>
                    <a:pt x="609600" y="271141"/>
                    <a:pt x="607219" y="268474"/>
                  </a:cubicBezTo>
                  <a:cubicBezTo>
                    <a:pt x="604838" y="265902"/>
                    <a:pt x="598932" y="259235"/>
                    <a:pt x="599123" y="259044"/>
                  </a:cubicBezTo>
                  <a:close/>
                  <a:moveTo>
                    <a:pt x="2214753" y="258854"/>
                  </a:moveTo>
                  <a:cubicBezTo>
                    <a:pt x="2218563" y="258378"/>
                    <a:pt x="2225802" y="259521"/>
                    <a:pt x="2230945" y="261331"/>
                  </a:cubicBezTo>
                  <a:lnTo>
                    <a:pt x="2235518" y="263045"/>
                  </a:lnTo>
                  <a:cubicBezTo>
                    <a:pt x="2235899" y="263141"/>
                    <a:pt x="2236184" y="264569"/>
                    <a:pt x="2235803" y="264855"/>
                  </a:cubicBezTo>
                  <a:cubicBezTo>
                    <a:pt x="2235136" y="265522"/>
                    <a:pt x="2234089" y="266093"/>
                    <a:pt x="2233041" y="266284"/>
                  </a:cubicBezTo>
                  <a:lnTo>
                    <a:pt x="2228755" y="267236"/>
                  </a:lnTo>
                  <a:cubicBezTo>
                    <a:pt x="2225326" y="265141"/>
                    <a:pt x="2223040" y="263998"/>
                    <a:pt x="2223516" y="264760"/>
                  </a:cubicBezTo>
                  <a:cubicBezTo>
                    <a:pt x="2223992" y="265522"/>
                    <a:pt x="2223897" y="267903"/>
                    <a:pt x="2221611" y="267903"/>
                  </a:cubicBezTo>
                  <a:cubicBezTo>
                    <a:pt x="2219420" y="267903"/>
                    <a:pt x="2214277" y="266379"/>
                    <a:pt x="2215324" y="264569"/>
                  </a:cubicBezTo>
                  <a:lnTo>
                    <a:pt x="2215134" y="262950"/>
                  </a:lnTo>
                  <a:close/>
                  <a:moveTo>
                    <a:pt x="2197989" y="258854"/>
                  </a:moveTo>
                  <a:lnTo>
                    <a:pt x="2201132" y="260093"/>
                  </a:lnTo>
                  <a:cubicBezTo>
                    <a:pt x="2202942" y="260855"/>
                    <a:pt x="2205228" y="263522"/>
                    <a:pt x="2204751" y="264855"/>
                  </a:cubicBezTo>
                  <a:cubicBezTo>
                    <a:pt x="2204085" y="266951"/>
                    <a:pt x="2201703" y="268760"/>
                    <a:pt x="2197989" y="268475"/>
                  </a:cubicBezTo>
                  <a:cubicBezTo>
                    <a:pt x="2195036" y="268284"/>
                    <a:pt x="2195131" y="267046"/>
                    <a:pt x="2194560" y="265236"/>
                  </a:cubicBezTo>
                  <a:lnTo>
                    <a:pt x="2193798" y="262855"/>
                  </a:lnTo>
                  <a:cubicBezTo>
                    <a:pt x="2191512" y="259997"/>
                    <a:pt x="2193417" y="258188"/>
                    <a:pt x="2197989" y="258854"/>
                  </a:cubicBezTo>
                  <a:close/>
                  <a:moveTo>
                    <a:pt x="747902" y="258473"/>
                  </a:moveTo>
                  <a:lnTo>
                    <a:pt x="748474" y="259997"/>
                  </a:lnTo>
                  <a:lnTo>
                    <a:pt x="749141" y="261616"/>
                  </a:lnTo>
                  <a:cubicBezTo>
                    <a:pt x="748855" y="263997"/>
                    <a:pt x="750093" y="265998"/>
                    <a:pt x="751808" y="266188"/>
                  </a:cubicBezTo>
                  <a:cubicBezTo>
                    <a:pt x="753522" y="266379"/>
                    <a:pt x="757808" y="267807"/>
                    <a:pt x="757427" y="269046"/>
                  </a:cubicBezTo>
                  <a:cubicBezTo>
                    <a:pt x="757046" y="270379"/>
                    <a:pt x="756951" y="274570"/>
                    <a:pt x="758666" y="273903"/>
                  </a:cubicBezTo>
                  <a:lnTo>
                    <a:pt x="759332" y="273427"/>
                  </a:lnTo>
                  <a:cubicBezTo>
                    <a:pt x="761523" y="271808"/>
                    <a:pt x="762857" y="273141"/>
                    <a:pt x="764762" y="274094"/>
                  </a:cubicBezTo>
                  <a:lnTo>
                    <a:pt x="767619" y="275427"/>
                  </a:lnTo>
                  <a:cubicBezTo>
                    <a:pt x="768953" y="273046"/>
                    <a:pt x="771143" y="273141"/>
                    <a:pt x="772667" y="275713"/>
                  </a:cubicBezTo>
                  <a:cubicBezTo>
                    <a:pt x="774096" y="278190"/>
                    <a:pt x="783526" y="282571"/>
                    <a:pt x="786764" y="281904"/>
                  </a:cubicBezTo>
                  <a:lnTo>
                    <a:pt x="783335" y="278761"/>
                  </a:lnTo>
                  <a:lnTo>
                    <a:pt x="782573" y="278094"/>
                  </a:lnTo>
                  <a:cubicBezTo>
                    <a:pt x="782859" y="276570"/>
                    <a:pt x="784002" y="275427"/>
                    <a:pt x="785336" y="275523"/>
                  </a:cubicBezTo>
                  <a:cubicBezTo>
                    <a:pt x="786574" y="275618"/>
                    <a:pt x="789622" y="276666"/>
                    <a:pt x="789241" y="277428"/>
                  </a:cubicBezTo>
                  <a:cubicBezTo>
                    <a:pt x="788860" y="278190"/>
                    <a:pt x="789717" y="280476"/>
                    <a:pt x="792670" y="279523"/>
                  </a:cubicBezTo>
                  <a:lnTo>
                    <a:pt x="795146" y="279142"/>
                  </a:lnTo>
                  <a:lnTo>
                    <a:pt x="797528" y="278761"/>
                  </a:lnTo>
                  <a:cubicBezTo>
                    <a:pt x="800385" y="278571"/>
                    <a:pt x="798861" y="277047"/>
                    <a:pt x="794194" y="275427"/>
                  </a:cubicBezTo>
                  <a:lnTo>
                    <a:pt x="790670" y="272856"/>
                  </a:lnTo>
                  <a:cubicBezTo>
                    <a:pt x="787526" y="270570"/>
                    <a:pt x="787336" y="270951"/>
                    <a:pt x="790765" y="268474"/>
                  </a:cubicBezTo>
                  <a:lnTo>
                    <a:pt x="792098" y="267522"/>
                  </a:lnTo>
                  <a:cubicBezTo>
                    <a:pt x="793432" y="265426"/>
                    <a:pt x="794575" y="264950"/>
                    <a:pt x="794765" y="266569"/>
                  </a:cubicBezTo>
                  <a:cubicBezTo>
                    <a:pt x="794956" y="268188"/>
                    <a:pt x="796956" y="272094"/>
                    <a:pt x="798671" y="272284"/>
                  </a:cubicBezTo>
                  <a:cubicBezTo>
                    <a:pt x="800480" y="272475"/>
                    <a:pt x="805719" y="266569"/>
                    <a:pt x="807243" y="267331"/>
                  </a:cubicBezTo>
                  <a:lnTo>
                    <a:pt x="808577" y="267998"/>
                  </a:lnTo>
                  <a:cubicBezTo>
                    <a:pt x="810101" y="268760"/>
                    <a:pt x="812577" y="269427"/>
                    <a:pt x="812958" y="270474"/>
                  </a:cubicBezTo>
                  <a:cubicBezTo>
                    <a:pt x="813911" y="273046"/>
                    <a:pt x="810386" y="272189"/>
                    <a:pt x="808958" y="273046"/>
                  </a:cubicBezTo>
                  <a:cubicBezTo>
                    <a:pt x="808196" y="273522"/>
                    <a:pt x="807719" y="275046"/>
                    <a:pt x="808100" y="275713"/>
                  </a:cubicBezTo>
                  <a:cubicBezTo>
                    <a:pt x="808481" y="276380"/>
                    <a:pt x="810386" y="276951"/>
                    <a:pt x="811244" y="276761"/>
                  </a:cubicBezTo>
                  <a:lnTo>
                    <a:pt x="815720" y="275523"/>
                  </a:lnTo>
                  <a:cubicBezTo>
                    <a:pt x="821150" y="273713"/>
                    <a:pt x="825245" y="273141"/>
                    <a:pt x="824769" y="274284"/>
                  </a:cubicBezTo>
                  <a:cubicBezTo>
                    <a:pt x="824293" y="275427"/>
                    <a:pt x="827246" y="277523"/>
                    <a:pt x="832199" y="276856"/>
                  </a:cubicBezTo>
                  <a:lnTo>
                    <a:pt x="833913" y="272570"/>
                  </a:lnTo>
                  <a:cubicBezTo>
                    <a:pt x="834961" y="269808"/>
                    <a:pt x="839628" y="269522"/>
                    <a:pt x="841247" y="271998"/>
                  </a:cubicBezTo>
                  <a:cubicBezTo>
                    <a:pt x="843248" y="275046"/>
                    <a:pt x="849344" y="276666"/>
                    <a:pt x="846677" y="281523"/>
                  </a:cubicBezTo>
                  <a:lnTo>
                    <a:pt x="846200" y="282381"/>
                  </a:lnTo>
                  <a:cubicBezTo>
                    <a:pt x="846581" y="284476"/>
                    <a:pt x="848010" y="285143"/>
                    <a:pt x="849248" y="283714"/>
                  </a:cubicBezTo>
                  <a:cubicBezTo>
                    <a:pt x="850487" y="282285"/>
                    <a:pt x="854582" y="281428"/>
                    <a:pt x="856106" y="284095"/>
                  </a:cubicBezTo>
                  <a:lnTo>
                    <a:pt x="859535" y="282000"/>
                  </a:lnTo>
                  <a:lnTo>
                    <a:pt x="861917" y="280571"/>
                  </a:lnTo>
                  <a:cubicBezTo>
                    <a:pt x="865250" y="278571"/>
                    <a:pt x="865822" y="276856"/>
                    <a:pt x="863250" y="276856"/>
                  </a:cubicBezTo>
                  <a:cubicBezTo>
                    <a:pt x="860678" y="276856"/>
                    <a:pt x="858678" y="273522"/>
                    <a:pt x="864679" y="269331"/>
                  </a:cubicBezTo>
                  <a:lnTo>
                    <a:pt x="872489" y="269712"/>
                  </a:lnTo>
                  <a:cubicBezTo>
                    <a:pt x="873347" y="269712"/>
                    <a:pt x="874394" y="269522"/>
                    <a:pt x="875156" y="269236"/>
                  </a:cubicBezTo>
                  <a:lnTo>
                    <a:pt x="878014" y="268284"/>
                  </a:lnTo>
                  <a:cubicBezTo>
                    <a:pt x="882014" y="266855"/>
                    <a:pt x="882776" y="267236"/>
                    <a:pt x="879633" y="269236"/>
                  </a:cubicBezTo>
                  <a:cubicBezTo>
                    <a:pt x="876490" y="271236"/>
                    <a:pt x="874109" y="278952"/>
                    <a:pt x="876299" y="278190"/>
                  </a:cubicBezTo>
                  <a:lnTo>
                    <a:pt x="877919" y="277523"/>
                  </a:lnTo>
                  <a:cubicBezTo>
                    <a:pt x="881824" y="275999"/>
                    <a:pt x="885539" y="273618"/>
                    <a:pt x="889730" y="273046"/>
                  </a:cubicBezTo>
                  <a:lnTo>
                    <a:pt x="891920" y="272665"/>
                  </a:lnTo>
                  <a:cubicBezTo>
                    <a:pt x="895254" y="274951"/>
                    <a:pt x="896969" y="274189"/>
                    <a:pt x="895635" y="270951"/>
                  </a:cubicBezTo>
                  <a:lnTo>
                    <a:pt x="891444" y="270284"/>
                  </a:lnTo>
                  <a:lnTo>
                    <a:pt x="891063" y="270189"/>
                  </a:lnTo>
                  <a:cubicBezTo>
                    <a:pt x="891063" y="268379"/>
                    <a:pt x="892301" y="266569"/>
                    <a:pt x="893825" y="266188"/>
                  </a:cubicBezTo>
                  <a:lnTo>
                    <a:pt x="894397" y="266664"/>
                  </a:lnTo>
                  <a:lnTo>
                    <a:pt x="897254" y="268665"/>
                  </a:lnTo>
                  <a:cubicBezTo>
                    <a:pt x="899636" y="270665"/>
                    <a:pt x="902207" y="270760"/>
                    <a:pt x="903160" y="268855"/>
                  </a:cubicBezTo>
                  <a:cubicBezTo>
                    <a:pt x="904017" y="266950"/>
                    <a:pt x="910399" y="270189"/>
                    <a:pt x="909732" y="272189"/>
                  </a:cubicBezTo>
                  <a:lnTo>
                    <a:pt x="913066" y="272570"/>
                  </a:lnTo>
                  <a:cubicBezTo>
                    <a:pt x="915828" y="272856"/>
                    <a:pt x="919543" y="271713"/>
                    <a:pt x="918781" y="275904"/>
                  </a:cubicBezTo>
                  <a:cubicBezTo>
                    <a:pt x="918209" y="278952"/>
                    <a:pt x="916400" y="280857"/>
                    <a:pt x="912399" y="280952"/>
                  </a:cubicBezTo>
                  <a:cubicBezTo>
                    <a:pt x="910685" y="281047"/>
                    <a:pt x="908780" y="280571"/>
                    <a:pt x="907351" y="281142"/>
                  </a:cubicBezTo>
                  <a:lnTo>
                    <a:pt x="906398" y="281523"/>
                  </a:lnTo>
                  <a:cubicBezTo>
                    <a:pt x="905636" y="283524"/>
                    <a:pt x="911351" y="285238"/>
                    <a:pt x="918971" y="285333"/>
                  </a:cubicBezTo>
                  <a:lnTo>
                    <a:pt x="925258" y="285048"/>
                  </a:lnTo>
                  <a:cubicBezTo>
                    <a:pt x="927068" y="284952"/>
                    <a:pt x="929068" y="283905"/>
                    <a:pt x="930497" y="282857"/>
                  </a:cubicBezTo>
                  <a:cubicBezTo>
                    <a:pt x="932783" y="281238"/>
                    <a:pt x="931830" y="279618"/>
                    <a:pt x="928592" y="278856"/>
                  </a:cubicBezTo>
                  <a:cubicBezTo>
                    <a:pt x="927830" y="278666"/>
                    <a:pt x="926687" y="279047"/>
                    <a:pt x="926115" y="278761"/>
                  </a:cubicBezTo>
                  <a:cubicBezTo>
                    <a:pt x="925258" y="278285"/>
                    <a:pt x="924115" y="277428"/>
                    <a:pt x="924115" y="276761"/>
                  </a:cubicBezTo>
                  <a:cubicBezTo>
                    <a:pt x="924115" y="276094"/>
                    <a:pt x="925258" y="274761"/>
                    <a:pt x="925925" y="274761"/>
                  </a:cubicBezTo>
                  <a:lnTo>
                    <a:pt x="929258" y="274570"/>
                  </a:lnTo>
                  <a:cubicBezTo>
                    <a:pt x="932783" y="274665"/>
                    <a:pt x="936307" y="276570"/>
                    <a:pt x="937164" y="278952"/>
                  </a:cubicBezTo>
                  <a:cubicBezTo>
                    <a:pt x="937926" y="281333"/>
                    <a:pt x="941069" y="286857"/>
                    <a:pt x="941927" y="284952"/>
                  </a:cubicBezTo>
                  <a:lnTo>
                    <a:pt x="942403" y="283809"/>
                  </a:lnTo>
                  <a:cubicBezTo>
                    <a:pt x="942974" y="282476"/>
                    <a:pt x="949928" y="280476"/>
                    <a:pt x="951928" y="280952"/>
                  </a:cubicBezTo>
                  <a:lnTo>
                    <a:pt x="954214" y="281619"/>
                  </a:lnTo>
                  <a:cubicBezTo>
                    <a:pt x="956690" y="278952"/>
                    <a:pt x="959548" y="277428"/>
                    <a:pt x="960500" y="278190"/>
                  </a:cubicBezTo>
                  <a:cubicBezTo>
                    <a:pt x="961453" y="278952"/>
                    <a:pt x="965739" y="280761"/>
                    <a:pt x="967168" y="279904"/>
                  </a:cubicBezTo>
                  <a:cubicBezTo>
                    <a:pt x="968501" y="279142"/>
                    <a:pt x="973454" y="276856"/>
                    <a:pt x="972883" y="278285"/>
                  </a:cubicBezTo>
                  <a:cubicBezTo>
                    <a:pt x="972216" y="279618"/>
                    <a:pt x="972216" y="282000"/>
                    <a:pt x="973740" y="281238"/>
                  </a:cubicBezTo>
                  <a:cubicBezTo>
                    <a:pt x="975359" y="280476"/>
                    <a:pt x="981551" y="280571"/>
                    <a:pt x="982884" y="282762"/>
                  </a:cubicBezTo>
                  <a:cubicBezTo>
                    <a:pt x="984122" y="285048"/>
                    <a:pt x="988218" y="291144"/>
                    <a:pt x="989266" y="291144"/>
                  </a:cubicBezTo>
                  <a:cubicBezTo>
                    <a:pt x="990218" y="291144"/>
                    <a:pt x="993457" y="290001"/>
                    <a:pt x="993552" y="288667"/>
                  </a:cubicBezTo>
                  <a:cubicBezTo>
                    <a:pt x="993647" y="287334"/>
                    <a:pt x="994981" y="283428"/>
                    <a:pt x="996410" y="282857"/>
                  </a:cubicBezTo>
                  <a:cubicBezTo>
                    <a:pt x="997838" y="282285"/>
                    <a:pt x="1002696" y="281619"/>
                    <a:pt x="1003839" y="282857"/>
                  </a:cubicBezTo>
                  <a:cubicBezTo>
                    <a:pt x="1004887" y="284095"/>
                    <a:pt x="1007459" y="285333"/>
                    <a:pt x="1007459" y="283428"/>
                  </a:cubicBezTo>
                  <a:cubicBezTo>
                    <a:pt x="1007459" y="281523"/>
                    <a:pt x="1013745" y="284095"/>
                    <a:pt x="1014888" y="283143"/>
                  </a:cubicBezTo>
                  <a:cubicBezTo>
                    <a:pt x="1016031" y="282190"/>
                    <a:pt x="1019079" y="277523"/>
                    <a:pt x="1024889" y="279142"/>
                  </a:cubicBezTo>
                  <a:lnTo>
                    <a:pt x="1028890" y="281428"/>
                  </a:lnTo>
                  <a:cubicBezTo>
                    <a:pt x="1032128" y="283333"/>
                    <a:pt x="1033367" y="282666"/>
                    <a:pt x="1036319" y="281142"/>
                  </a:cubicBezTo>
                  <a:cubicBezTo>
                    <a:pt x="1041272" y="278475"/>
                    <a:pt x="1046892" y="276666"/>
                    <a:pt x="1052321" y="274665"/>
                  </a:cubicBezTo>
                  <a:cubicBezTo>
                    <a:pt x="1053083" y="274380"/>
                    <a:pt x="1055084" y="275046"/>
                    <a:pt x="1055465" y="275618"/>
                  </a:cubicBezTo>
                  <a:cubicBezTo>
                    <a:pt x="1055846" y="276189"/>
                    <a:pt x="1054988" y="278285"/>
                    <a:pt x="1054798" y="278285"/>
                  </a:cubicBezTo>
                  <a:cubicBezTo>
                    <a:pt x="1049559" y="277713"/>
                    <a:pt x="1046797" y="281333"/>
                    <a:pt x="1042892" y="282857"/>
                  </a:cubicBezTo>
                  <a:lnTo>
                    <a:pt x="1041558" y="283333"/>
                  </a:lnTo>
                  <a:cubicBezTo>
                    <a:pt x="1038605" y="283143"/>
                    <a:pt x="1037748" y="283714"/>
                    <a:pt x="1039558" y="284667"/>
                  </a:cubicBezTo>
                  <a:cubicBezTo>
                    <a:pt x="1041368" y="285619"/>
                    <a:pt x="1045178" y="290096"/>
                    <a:pt x="1042796" y="291810"/>
                  </a:cubicBezTo>
                  <a:cubicBezTo>
                    <a:pt x="1040415" y="293525"/>
                    <a:pt x="1031176" y="297335"/>
                    <a:pt x="1027842" y="297144"/>
                  </a:cubicBezTo>
                  <a:lnTo>
                    <a:pt x="1027842" y="298478"/>
                  </a:lnTo>
                  <a:cubicBezTo>
                    <a:pt x="1027937" y="302193"/>
                    <a:pt x="1023270" y="301050"/>
                    <a:pt x="1022413" y="302859"/>
                  </a:cubicBezTo>
                  <a:lnTo>
                    <a:pt x="1021746" y="304193"/>
                  </a:lnTo>
                  <a:cubicBezTo>
                    <a:pt x="1022413" y="306098"/>
                    <a:pt x="1024794" y="310575"/>
                    <a:pt x="1027080" y="314099"/>
                  </a:cubicBezTo>
                  <a:lnTo>
                    <a:pt x="1033462" y="312575"/>
                  </a:lnTo>
                  <a:cubicBezTo>
                    <a:pt x="1037081" y="311718"/>
                    <a:pt x="1040225" y="316956"/>
                    <a:pt x="1038891" y="320671"/>
                  </a:cubicBezTo>
                  <a:lnTo>
                    <a:pt x="1038891" y="320766"/>
                  </a:lnTo>
                  <a:cubicBezTo>
                    <a:pt x="1038224" y="320766"/>
                    <a:pt x="1037081" y="317814"/>
                    <a:pt x="1036224" y="314289"/>
                  </a:cubicBezTo>
                  <a:lnTo>
                    <a:pt x="1031271" y="318290"/>
                  </a:lnTo>
                  <a:cubicBezTo>
                    <a:pt x="1030890" y="318671"/>
                    <a:pt x="1027556" y="317623"/>
                    <a:pt x="1027556" y="317147"/>
                  </a:cubicBezTo>
                  <a:cubicBezTo>
                    <a:pt x="1027461" y="314861"/>
                    <a:pt x="1026223" y="313813"/>
                    <a:pt x="1023746" y="314480"/>
                  </a:cubicBezTo>
                  <a:cubicBezTo>
                    <a:pt x="1022889" y="314766"/>
                    <a:pt x="1022603" y="316671"/>
                    <a:pt x="1022222" y="317909"/>
                  </a:cubicBezTo>
                  <a:lnTo>
                    <a:pt x="1021841" y="318861"/>
                  </a:lnTo>
                  <a:cubicBezTo>
                    <a:pt x="1021270" y="320862"/>
                    <a:pt x="1020413" y="321052"/>
                    <a:pt x="1020032" y="319433"/>
                  </a:cubicBezTo>
                  <a:cubicBezTo>
                    <a:pt x="1019651" y="317814"/>
                    <a:pt x="1019174" y="315813"/>
                    <a:pt x="1019555" y="317814"/>
                  </a:cubicBezTo>
                  <a:cubicBezTo>
                    <a:pt x="1019936" y="319814"/>
                    <a:pt x="1012983" y="321338"/>
                    <a:pt x="1011364" y="319623"/>
                  </a:cubicBezTo>
                  <a:lnTo>
                    <a:pt x="1009840" y="318004"/>
                  </a:lnTo>
                  <a:cubicBezTo>
                    <a:pt x="1007840" y="315909"/>
                    <a:pt x="1005935" y="315909"/>
                    <a:pt x="1003553" y="317814"/>
                  </a:cubicBezTo>
                  <a:cubicBezTo>
                    <a:pt x="1001839" y="319242"/>
                    <a:pt x="999362" y="319242"/>
                    <a:pt x="999172" y="316766"/>
                  </a:cubicBezTo>
                  <a:lnTo>
                    <a:pt x="999077" y="315813"/>
                  </a:lnTo>
                  <a:cubicBezTo>
                    <a:pt x="1001458" y="314194"/>
                    <a:pt x="1001839" y="311908"/>
                    <a:pt x="999934" y="310670"/>
                  </a:cubicBezTo>
                  <a:lnTo>
                    <a:pt x="999172" y="308860"/>
                  </a:lnTo>
                  <a:lnTo>
                    <a:pt x="998315" y="306765"/>
                  </a:lnTo>
                  <a:cubicBezTo>
                    <a:pt x="998696" y="303526"/>
                    <a:pt x="1000982" y="303145"/>
                    <a:pt x="1003363" y="305907"/>
                  </a:cubicBezTo>
                  <a:lnTo>
                    <a:pt x="1003934" y="305717"/>
                  </a:lnTo>
                  <a:lnTo>
                    <a:pt x="1009078" y="304002"/>
                  </a:lnTo>
                  <a:cubicBezTo>
                    <a:pt x="1014983" y="304383"/>
                    <a:pt x="1017269" y="303240"/>
                    <a:pt x="1014126" y="301621"/>
                  </a:cubicBezTo>
                  <a:cubicBezTo>
                    <a:pt x="1010983" y="299907"/>
                    <a:pt x="1000124" y="297144"/>
                    <a:pt x="995743" y="298573"/>
                  </a:cubicBezTo>
                  <a:lnTo>
                    <a:pt x="992028" y="299621"/>
                  </a:lnTo>
                  <a:cubicBezTo>
                    <a:pt x="988885" y="300573"/>
                    <a:pt x="987075" y="304574"/>
                    <a:pt x="989742" y="305431"/>
                  </a:cubicBezTo>
                  <a:cubicBezTo>
                    <a:pt x="993457" y="306669"/>
                    <a:pt x="997457" y="307717"/>
                    <a:pt x="996219" y="311432"/>
                  </a:cubicBezTo>
                  <a:lnTo>
                    <a:pt x="995362" y="314099"/>
                  </a:lnTo>
                  <a:cubicBezTo>
                    <a:pt x="992123" y="317242"/>
                    <a:pt x="988313" y="318576"/>
                    <a:pt x="986789" y="317242"/>
                  </a:cubicBezTo>
                  <a:cubicBezTo>
                    <a:pt x="985265" y="315909"/>
                    <a:pt x="979550" y="311337"/>
                    <a:pt x="976883" y="309717"/>
                  </a:cubicBezTo>
                  <a:lnTo>
                    <a:pt x="973073" y="309813"/>
                  </a:lnTo>
                  <a:lnTo>
                    <a:pt x="969263" y="309908"/>
                  </a:lnTo>
                  <a:cubicBezTo>
                    <a:pt x="964691" y="308289"/>
                    <a:pt x="960405" y="305622"/>
                    <a:pt x="959834" y="303907"/>
                  </a:cubicBezTo>
                  <a:lnTo>
                    <a:pt x="959906" y="297430"/>
                  </a:lnTo>
                  <a:lnTo>
                    <a:pt x="961358" y="297430"/>
                  </a:lnTo>
                  <a:cubicBezTo>
                    <a:pt x="961834" y="294096"/>
                    <a:pt x="966120" y="293715"/>
                    <a:pt x="967835" y="291525"/>
                  </a:cubicBezTo>
                  <a:lnTo>
                    <a:pt x="968692" y="290477"/>
                  </a:lnTo>
                  <a:cubicBezTo>
                    <a:pt x="968025" y="288381"/>
                    <a:pt x="966501" y="286667"/>
                    <a:pt x="965168" y="286667"/>
                  </a:cubicBezTo>
                  <a:lnTo>
                    <a:pt x="960755" y="289942"/>
                  </a:lnTo>
                  <a:lnTo>
                    <a:pt x="961453" y="285333"/>
                  </a:lnTo>
                  <a:lnTo>
                    <a:pt x="961548" y="284857"/>
                  </a:lnTo>
                  <a:cubicBezTo>
                    <a:pt x="961643" y="284190"/>
                    <a:pt x="961453" y="282857"/>
                    <a:pt x="961453" y="282857"/>
                  </a:cubicBezTo>
                  <a:cubicBezTo>
                    <a:pt x="957833" y="282952"/>
                    <a:pt x="952690" y="287143"/>
                    <a:pt x="952595" y="289905"/>
                  </a:cubicBezTo>
                  <a:lnTo>
                    <a:pt x="955970" y="293885"/>
                  </a:lnTo>
                  <a:lnTo>
                    <a:pt x="954119" y="295430"/>
                  </a:lnTo>
                  <a:cubicBezTo>
                    <a:pt x="951356" y="297240"/>
                    <a:pt x="945641" y="301145"/>
                    <a:pt x="944879" y="300573"/>
                  </a:cubicBezTo>
                  <a:cubicBezTo>
                    <a:pt x="944117" y="300002"/>
                    <a:pt x="942879" y="298192"/>
                    <a:pt x="943641" y="297621"/>
                  </a:cubicBezTo>
                  <a:lnTo>
                    <a:pt x="944403" y="297525"/>
                  </a:lnTo>
                  <a:cubicBezTo>
                    <a:pt x="948308" y="297144"/>
                    <a:pt x="948594" y="295239"/>
                    <a:pt x="946213" y="293525"/>
                  </a:cubicBezTo>
                  <a:lnTo>
                    <a:pt x="943546" y="291620"/>
                  </a:lnTo>
                  <a:cubicBezTo>
                    <a:pt x="939450" y="290001"/>
                    <a:pt x="934592" y="290286"/>
                    <a:pt x="932783" y="292287"/>
                  </a:cubicBezTo>
                  <a:cubicBezTo>
                    <a:pt x="930973" y="294287"/>
                    <a:pt x="924210" y="296001"/>
                    <a:pt x="923162" y="290286"/>
                  </a:cubicBezTo>
                  <a:lnTo>
                    <a:pt x="915066" y="290953"/>
                  </a:lnTo>
                  <a:cubicBezTo>
                    <a:pt x="913161" y="291144"/>
                    <a:pt x="910970" y="289048"/>
                    <a:pt x="908875" y="288191"/>
                  </a:cubicBezTo>
                  <a:lnTo>
                    <a:pt x="905732" y="286857"/>
                  </a:lnTo>
                  <a:cubicBezTo>
                    <a:pt x="903065" y="288762"/>
                    <a:pt x="901636" y="290572"/>
                    <a:pt x="902493" y="290858"/>
                  </a:cubicBezTo>
                  <a:cubicBezTo>
                    <a:pt x="903350" y="291144"/>
                    <a:pt x="905827" y="292477"/>
                    <a:pt x="904208" y="292763"/>
                  </a:cubicBezTo>
                  <a:cubicBezTo>
                    <a:pt x="902588" y="293049"/>
                    <a:pt x="899636" y="294858"/>
                    <a:pt x="900017" y="296192"/>
                  </a:cubicBezTo>
                  <a:cubicBezTo>
                    <a:pt x="900398" y="297525"/>
                    <a:pt x="900017" y="300764"/>
                    <a:pt x="898207" y="299526"/>
                  </a:cubicBezTo>
                  <a:cubicBezTo>
                    <a:pt x="896397" y="298287"/>
                    <a:pt x="891063" y="296478"/>
                    <a:pt x="890682" y="298383"/>
                  </a:cubicBezTo>
                  <a:cubicBezTo>
                    <a:pt x="890301" y="300288"/>
                    <a:pt x="884396" y="302574"/>
                    <a:pt x="882872" y="302097"/>
                  </a:cubicBezTo>
                  <a:cubicBezTo>
                    <a:pt x="881348" y="301716"/>
                    <a:pt x="880586" y="300954"/>
                    <a:pt x="883824" y="297621"/>
                  </a:cubicBezTo>
                  <a:cubicBezTo>
                    <a:pt x="887158" y="294287"/>
                    <a:pt x="889158" y="285238"/>
                    <a:pt x="882300" y="285810"/>
                  </a:cubicBezTo>
                  <a:lnTo>
                    <a:pt x="882872" y="293430"/>
                  </a:lnTo>
                  <a:lnTo>
                    <a:pt x="882967" y="294668"/>
                  </a:lnTo>
                  <a:cubicBezTo>
                    <a:pt x="879919" y="297240"/>
                    <a:pt x="877919" y="297335"/>
                    <a:pt x="878681" y="294954"/>
                  </a:cubicBezTo>
                  <a:cubicBezTo>
                    <a:pt x="879347" y="292572"/>
                    <a:pt x="878300" y="287048"/>
                    <a:pt x="874585" y="288286"/>
                  </a:cubicBezTo>
                  <a:lnTo>
                    <a:pt x="872108" y="288381"/>
                  </a:lnTo>
                  <a:cubicBezTo>
                    <a:pt x="869632" y="288381"/>
                    <a:pt x="866965" y="286953"/>
                    <a:pt x="864488" y="287048"/>
                  </a:cubicBezTo>
                  <a:lnTo>
                    <a:pt x="861250" y="287143"/>
                  </a:lnTo>
                  <a:cubicBezTo>
                    <a:pt x="861821" y="290953"/>
                    <a:pt x="861536" y="292668"/>
                    <a:pt x="860678" y="291048"/>
                  </a:cubicBezTo>
                  <a:lnTo>
                    <a:pt x="859821" y="288477"/>
                  </a:lnTo>
                  <a:cubicBezTo>
                    <a:pt x="859059" y="286286"/>
                    <a:pt x="857249" y="286667"/>
                    <a:pt x="855059" y="287715"/>
                  </a:cubicBezTo>
                  <a:lnTo>
                    <a:pt x="850582" y="289810"/>
                  </a:lnTo>
                  <a:cubicBezTo>
                    <a:pt x="852677" y="292572"/>
                    <a:pt x="853630" y="295049"/>
                    <a:pt x="852773" y="295239"/>
                  </a:cubicBezTo>
                  <a:cubicBezTo>
                    <a:pt x="851820" y="295525"/>
                    <a:pt x="849153" y="296859"/>
                    <a:pt x="852201" y="296859"/>
                  </a:cubicBezTo>
                  <a:cubicBezTo>
                    <a:pt x="855249" y="296859"/>
                    <a:pt x="866393" y="293239"/>
                    <a:pt x="871156" y="292287"/>
                  </a:cubicBezTo>
                  <a:lnTo>
                    <a:pt x="870680" y="297811"/>
                  </a:lnTo>
                  <a:lnTo>
                    <a:pt x="870108" y="300002"/>
                  </a:lnTo>
                  <a:cubicBezTo>
                    <a:pt x="874204" y="302193"/>
                    <a:pt x="873251" y="305907"/>
                    <a:pt x="868013" y="308193"/>
                  </a:cubicBezTo>
                  <a:lnTo>
                    <a:pt x="864965" y="308193"/>
                  </a:lnTo>
                  <a:lnTo>
                    <a:pt x="861059" y="308193"/>
                  </a:lnTo>
                  <a:cubicBezTo>
                    <a:pt x="862679" y="306669"/>
                    <a:pt x="863441" y="304860"/>
                    <a:pt x="862679" y="304098"/>
                  </a:cubicBezTo>
                  <a:lnTo>
                    <a:pt x="862012" y="304098"/>
                  </a:lnTo>
                  <a:cubicBezTo>
                    <a:pt x="854963" y="304288"/>
                    <a:pt x="854582" y="304098"/>
                    <a:pt x="849915" y="301621"/>
                  </a:cubicBezTo>
                  <a:cubicBezTo>
                    <a:pt x="848486" y="300859"/>
                    <a:pt x="845534" y="299907"/>
                    <a:pt x="844772" y="300383"/>
                  </a:cubicBezTo>
                  <a:lnTo>
                    <a:pt x="838771" y="304574"/>
                  </a:lnTo>
                  <a:cubicBezTo>
                    <a:pt x="835151" y="300764"/>
                    <a:pt x="829436" y="298287"/>
                    <a:pt x="826103" y="299145"/>
                  </a:cubicBezTo>
                  <a:lnTo>
                    <a:pt x="830008" y="302288"/>
                  </a:lnTo>
                  <a:cubicBezTo>
                    <a:pt x="830294" y="302478"/>
                    <a:pt x="829055" y="304288"/>
                    <a:pt x="828198" y="305050"/>
                  </a:cubicBezTo>
                  <a:cubicBezTo>
                    <a:pt x="828008" y="305241"/>
                    <a:pt x="826388" y="305050"/>
                    <a:pt x="825912" y="304574"/>
                  </a:cubicBezTo>
                  <a:cubicBezTo>
                    <a:pt x="822483" y="301621"/>
                    <a:pt x="822578" y="301621"/>
                    <a:pt x="816578" y="301716"/>
                  </a:cubicBezTo>
                  <a:lnTo>
                    <a:pt x="815435" y="301716"/>
                  </a:lnTo>
                  <a:cubicBezTo>
                    <a:pt x="814196" y="301240"/>
                    <a:pt x="810386" y="299811"/>
                    <a:pt x="807053" y="298573"/>
                  </a:cubicBezTo>
                  <a:lnTo>
                    <a:pt x="808005" y="295620"/>
                  </a:lnTo>
                  <a:lnTo>
                    <a:pt x="808672" y="293525"/>
                  </a:lnTo>
                  <a:cubicBezTo>
                    <a:pt x="811625" y="290763"/>
                    <a:pt x="811625" y="289524"/>
                    <a:pt x="808481" y="290763"/>
                  </a:cubicBezTo>
                  <a:lnTo>
                    <a:pt x="806481" y="291144"/>
                  </a:lnTo>
                  <a:lnTo>
                    <a:pt x="804576" y="291525"/>
                  </a:lnTo>
                  <a:cubicBezTo>
                    <a:pt x="801719" y="291334"/>
                    <a:pt x="800004" y="292477"/>
                    <a:pt x="800671" y="293906"/>
                  </a:cubicBezTo>
                  <a:cubicBezTo>
                    <a:pt x="801338" y="295335"/>
                    <a:pt x="800766" y="298097"/>
                    <a:pt x="797909" y="296859"/>
                  </a:cubicBezTo>
                  <a:cubicBezTo>
                    <a:pt x="795051" y="295620"/>
                    <a:pt x="787907" y="292001"/>
                    <a:pt x="787622" y="293239"/>
                  </a:cubicBezTo>
                  <a:cubicBezTo>
                    <a:pt x="787336" y="294477"/>
                    <a:pt x="786383" y="297621"/>
                    <a:pt x="786193" y="297621"/>
                  </a:cubicBezTo>
                  <a:cubicBezTo>
                    <a:pt x="786002" y="297621"/>
                    <a:pt x="785240" y="296763"/>
                    <a:pt x="785050" y="295811"/>
                  </a:cubicBezTo>
                  <a:cubicBezTo>
                    <a:pt x="784859" y="294763"/>
                    <a:pt x="782478" y="292382"/>
                    <a:pt x="780287" y="293525"/>
                  </a:cubicBezTo>
                  <a:lnTo>
                    <a:pt x="779621" y="295335"/>
                  </a:lnTo>
                  <a:lnTo>
                    <a:pt x="778859" y="297144"/>
                  </a:lnTo>
                  <a:cubicBezTo>
                    <a:pt x="778287" y="299335"/>
                    <a:pt x="778382" y="301431"/>
                    <a:pt x="779049" y="301716"/>
                  </a:cubicBezTo>
                  <a:cubicBezTo>
                    <a:pt x="779811" y="302002"/>
                    <a:pt x="781526" y="304955"/>
                    <a:pt x="780573" y="307431"/>
                  </a:cubicBezTo>
                  <a:lnTo>
                    <a:pt x="779240" y="309336"/>
                  </a:lnTo>
                  <a:cubicBezTo>
                    <a:pt x="778859" y="310003"/>
                    <a:pt x="776763" y="310479"/>
                    <a:pt x="776001" y="310194"/>
                  </a:cubicBezTo>
                  <a:cubicBezTo>
                    <a:pt x="773048" y="309146"/>
                    <a:pt x="776001" y="308384"/>
                    <a:pt x="776477" y="307527"/>
                  </a:cubicBezTo>
                  <a:cubicBezTo>
                    <a:pt x="776763" y="306955"/>
                    <a:pt x="777239" y="305907"/>
                    <a:pt x="776858" y="305622"/>
                  </a:cubicBezTo>
                  <a:cubicBezTo>
                    <a:pt x="775525" y="304479"/>
                    <a:pt x="772763" y="303526"/>
                    <a:pt x="772667" y="302478"/>
                  </a:cubicBezTo>
                  <a:lnTo>
                    <a:pt x="772572" y="300764"/>
                  </a:lnTo>
                  <a:cubicBezTo>
                    <a:pt x="774001" y="298573"/>
                    <a:pt x="771239" y="296287"/>
                    <a:pt x="766286" y="295620"/>
                  </a:cubicBezTo>
                  <a:lnTo>
                    <a:pt x="762095" y="297621"/>
                  </a:lnTo>
                  <a:lnTo>
                    <a:pt x="757332" y="299907"/>
                  </a:lnTo>
                  <a:cubicBezTo>
                    <a:pt x="752951" y="298573"/>
                    <a:pt x="749236" y="298668"/>
                    <a:pt x="748950" y="300002"/>
                  </a:cubicBezTo>
                  <a:lnTo>
                    <a:pt x="748664" y="301240"/>
                  </a:lnTo>
                  <a:lnTo>
                    <a:pt x="748379" y="302193"/>
                  </a:lnTo>
                  <a:cubicBezTo>
                    <a:pt x="747902" y="303717"/>
                    <a:pt x="745712" y="303050"/>
                    <a:pt x="743616" y="300859"/>
                  </a:cubicBezTo>
                  <a:cubicBezTo>
                    <a:pt x="741521" y="298668"/>
                    <a:pt x="737234" y="293334"/>
                    <a:pt x="739044" y="293239"/>
                  </a:cubicBezTo>
                  <a:lnTo>
                    <a:pt x="740473" y="292763"/>
                  </a:lnTo>
                  <a:cubicBezTo>
                    <a:pt x="745140" y="291239"/>
                    <a:pt x="745902" y="290191"/>
                    <a:pt x="746855" y="285619"/>
                  </a:cubicBezTo>
                  <a:lnTo>
                    <a:pt x="747045" y="284381"/>
                  </a:lnTo>
                  <a:cubicBezTo>
                    <a:pt x="747998" y="283047"/>
                    <a:pt x="749141" y="282095"/>
                    <a:pt x="749712" y="282095"/>
                  </a:cubicBezTo>
                  <a:cubicBezTo>
                    <a:pt x="750284" y="282095"/>
                    <a:pt x="751617" y="285048"/>
                    <a:pt x="751617" y="288572"/>
                  </a:cubicBezTo>
                  <a:lnTo>
                    <a:pt x="755618" y="286762"/>
                  </a:lnTo>
                  <a:lnTo>
                    <a:pt x="759618" y="284952"/>
                  </a:lnTo>
                  <a:cubicBezTo>
                    <a:pt x="763904" y="282190"/>
                    <a:pt x="764571" y="278571"/>
                    <a:pt x="761047" y="276856"/>
                  </a:cubicBezTo>
                  <a:lnTo>
                    <a:pt x="758666" y="277047"/>
                  </a:lnTo>
                  <a:lnTo>
                    <a:pt x="756380" y="277237"/>
                  </a:lnTo>
                  <a:cubicBezTo>
                    <a:pt x="754284" y="279047"/>
                    <a:pt x="751331" y="279999"/>
                    <a:pt x="749712" y="279333"/>
                  </a:cubicBezTo>
                  <a:cubicBezTo>
                    <a:pt x="748188" y="278666"/>
                    <a:pt x="743711" y="278380"/>
                    <a:pt x="744378" y="280571"/>
                  </a:cubicBezTo>
                  <a:cubicBezTo>
                    <a:pt x="745140" y="282762"/>
                    <a:pt x="740282" y="286857"/>
                    <a:pt x="738377" y="286286"/>
                  </a:cubicBezTo>
                  <a:cubicBezTo>
                    <a:pt x="736472" y="285714"/>
                    <a:pt x="729995" y="290001"/>
                    <a:pt x="729424" y="290763"/>
                  </a:cubicBezTo>
                  <a:cubicBezTo>
                    <a:pt x="728852" y="291525"/>
                    <a:pt x="725995" y="292858"/>
                    <a:pt x="723614" y="291906"/>
                  </a:cubicBezTo>
                  <a:lnTo>
                    <a:pt x="721423" y="291810"/>
                  </a:lnTo>
                  <a:lnTo>
                    <a:pt x="720280" y="291810"/>
                  </a:lnTo>
                  <a:cubicBezTo>
                    <a:pt x="718946" y="293334"/>
                    <a:pt x="717708" y="295620"/>
                    <a:pt x="717422" y="296954"/>
                  </a:cubicBezTo>
                  <a:cubicBezTo>
                    <a:pt x="717232" y="298287"/>
                    <a:pt x="715803" y="301145"/>
                    <a:pt x="714851" y="299526"/>
                  </a:cubicBezTo>
                  <a:cubicBezTo>
                    <a:pt x="713898" y="297906"/>
                    <a:pt x="708374" y="294668"/>
                    <a:pt x="705135" y="296478"/>
                  </a:cubicBezTo>
                  <a:cubicBezTo>
                    <a:pt x="701897" y="298192"/>
                    <a:pt x="691419" y="297906"/>
                    <a:pt x="690943" y="295239"/>
                  </a:cubicBezTo>
                  <a:lnTo>
                    <a:pt x="693610" y="293144"/>
                  </a:lnTo>
                  <a:lnTo>
                    <a:pt x="694277" y="292668"/>
                  </a:lnTo>
                  <a:cubicBezTo>
                    <a:pt x="693800" y="291048"/>
                    <a:pt x="691991" y="289905"/>
                    <a:pt x="690181" y="290191"/>
                  </a:cubicBezTo>
                  <a:lnTo>
                    <a:pt x="689419" y="290953"/>
                  </a:lnTo>
                  <a:lnTo>
                    <a:pt x="687133" y="293144"/>
                  </a:lnTo>
                  <a:cubicBezTo>
                    <a:pt x="684752" y="296192"/>
                    <a:pt x="680942" y="297525"/>
                    <a:pt x="678656" y="296097"/>
                  </a:cubicBezTo>
                  <a:cubicBezTo>
                    <a:pt x="676370" y="294668"/>
                    <a:pt x="671226" y="292858"/>
                    <a:pt x="675131" y="291715"/>
                  </a:cubicBezTo>
                  <a:lnTo>
                    <a:pt x="674084" y="288096"/>
                  </a:lnTo>
                  <a:cubicBezTo>
                    <a:pt x="673226" y="285333"/>
                    <a:pt x="675512" y="284476"/>
                    <a:pt x="678656" y="285905"/>
                  </a:cubicBezTo>
                  <a:lnTo>
                    <a:pt x="679418" y="286286"/>
                  </a:lnTo>
                  <a:cubicBezTo>
                    <a:pt x="680465" y="286476"/>
                    <a:pt x="681608" y="285905"/>
                    <a:pt x="681894" y="285048"/>
                  </a:cubicBezTo>
                  <a:lnTo>
                    <a:pt x="681513" y="284667"/>
                  </a:lnTo>
                  <a:lnTo>
                    <a:pt x="679989" y="283047"/>
                  </a:lnTo>
                  <a:cubicBezTo>
                    <a:pt x="678084" y="281428"/>
                    <a:pt x="678560" y="279428"/>
                    <a:pt x="681132" y="278761"/>
                  </a:cubicBezTo>
                  <a:lnTo>
                    <a:pt x="681323" y="277809"/>
                  </a:lnTo>
                  <a:cubicBezTo>
                    <a:pt x="681704" y="276285"/>
                    <a:pt x="683323" y="273713"/>
                    <a:pt x="679418" y="272665"/>
                  </a:cubicBezTo>
                  <a:lnTo>
                    <a:pt x="678084" y="272284"/>
                  </a:lnTo>
                  <a:cubicBezTo>
                    <a:pt x="675989" y="270189"/>
                    <a:pt x="681037" y="268474"/>
                    <a:pt x="689324" y="268379"/>
                  </a:cubicBezTo>
                  <a:lnTo>
                    <a:pt x="695610" y="268569"/>
                  </a:lnTo>
                  <a:cubicBezTo>
                    <a:pt x="700849" y="268760"/>
                    <a:pt x="704754" y="271332"/>
                    <a:pt x="708088" y="274380"/>
                  </a:cubicBezTo>
                  <a:lnTo>
                    <a:pt x="709517" y="275618"/>
                  </a:lnTo>
                  <a:cubicBezTo>
                    <a:pt x="710755" y="277237"/>
                    <a:pt x="714184" y="276856"/>
                    <a:pt x="717232" y="274761"/>
                  </a:cubicBezTo>
                  <a:lnTo>
                    <a:pt x="717327" y="273427"/>
                  </a:lnTo>
                  <a:lnTo>
                    <a:pt x="717994" y="267236"/>
                  </a:lnTo>
                  <a:cubicBezTo>
                    <a:pt x="723614" y="265045"/>
                    <a:pt x="729519" y="264283"/>
                    <a:pt x="731234" y="265617"/>
                  </a:cubicBezTo>
                  <a:cubicBezTo>
                    <a:pt x="732853" y="266950"/>
                    <a:pt x="735615" y="270665"/>
                    <a:pt x="734282" y="271332"/>
                  </a:cubicBezTo>
                  <a:cubicBezTo>
                    <a:pt x="732948" y="271998"/>
                    <a:pt x="736377" y="275618"/>
                    <a:pt x="739616" y="274761"/>
                  </a:cubicBezTo>
                  <a:cubicBezTo>
                    <a:pt x="742854" y="273903"/>
                    <a:pt x="751331" y="271141"/>
                    <a:pt x="749617" y="270951"/>
                  </a:cubicBezTo>
                  <a:cubicBezTo>
                    <a:pt x="747902" y="270760"/>
                    <a:pt x="744473" y="267998"/>
                    <a:pt x="744759" y="265236"/>
                  </a:cubicBezTo>
                  <a:lnTo>
                    <a:pt x="745807" y="262759"/>
                  </a:lnTo>
                  <a:lnTo>
                    <a:pt x="746474" y="261140"/>
                  </a:lnTo>
                  <a:cubicBezTo>
                    <a:pt x="745616" y="258282"/>
                    <a:pt x="746283" y="257044"/>
                    <a:pt x="747902" y="258473"/>
                  </a:cubicBezTo>
                  <a:close/>
                  <a:moveTo>
                    <a:pt x="2180843" y="258378"/>
                  </a:moveTo>
                  <a:cubicBezTo>
                    <a:pt x="2182653" y="259521"/>
                    <a:pt x="2185415" y="260664"/>
                    <a:pt x="2184177" y="263236"/>
                  </a:cubicBezTo>
                  <a:cubicBezTo>
                    <a:pt x="2184082" y="263426"/>
                    <a:pt x="2182367" y="262760"/>
                    <a:pt x="2181605" y="262950"/>
                  </a:cubicBezTo>
                  <a:lnTo>
                    <a:pt x="2177319" y="264093"/>
                  </a:lnTo>
                  <a:cubicBezTo>
                    <a:pt x="2173033" y="265808"/>
                    <a:pt x="2165508" y="272570"/>
                    <a:pt x="2162746" y="272666"/>
                  </a:cubicBezTo>
                  <a:cubicBezTo>
                    <a:pt x="2159984" y="272856"/>
                    <a:pt x="2158745" y="273713"/>
                    <a:pt x="2159984" y="274571"/>
                  </a:cubicBezTo>
                  <a:cubicBezTo>
                    <a:pt x="2161222" y="275428"/>
                    <a:pt x="2169889" y="276761"/>
                    <a:pt x="2168270" y="278381"/>
                  </a:cubicBezTo>
                  <a:cubicBezTo>
                    <a:pt x="2166651" y="280095"/>
                    <a:pt x="2162174" y="282667"/>
                    <a:pt x="2162270" y="280000"/>
                  </a:cubicBezTo>
                  <a:lnTo>
                    <a:pt x="2157698" y="280952"/>
                  </a:lnTo>
                  <a:cubicBezTo>
                    <a:pt x="2153507" y="281810"/>
                    <a:pt x="2152364" y="277809"/>
                    <a:pt x="2149506" y="276952"/>
                  </a:cubicBezTo>
                  <a:lnTo>
                    <a:pt x="2147030" y="276190"/>
                  </a:lnTo>
                  <a:cubicBezTo>
                    <a:pt x="2143124" y="276476"/>
                    <a:pt x="2142267" y="272666"/>
                    <a:pt x="2145029" y="267617"/>
                  </a:cubicBezTo>
                  <a:lnTo>
                    <a:pt x="2151411" y="268665"/>
                  </a:lnTo>
                  <a:lnTo>
                    <a:pt x="2155316" y="269332"/>
                  </a:lnTo>
                  <a:cubicBezTo>
                    <a:pt x="2159126" y="268760"/>
                    <a:pt x="2163984" y="266760"/>
                    <a:pt x="2166080" y="264950"/>
                  </a:cubicBezTo>
                  <a:lnTo>
                    <a:pt x="2168175" y="263426"/>
                  </a:lnTo>
                  <a:cubicBezTo>
                    <a:pt x="2172271" y="260474"/>
                    <a:pt x="2172080" y="259616"/>
                    <a:pt x="2172842" y="260188"/>
                  </a:cubicBezTo>
                  <a:cubicBezTo>
                    <a:pt x="2175224" y="262093"/>
                    <a:pt x="2176748" y="262950"/>
                    <a:pt x="2176843" y="259140"/>
                  </a:cubicBezTo>
                  <a:cubicBezTo>
                    <a:pt x="2176843" y="258854"/>
                    <a:pt x="2180081" y="257902"/>
                    <a:pt x="2180843" y="258378"/>
                  </a:cubicBezTo>
                  <a:close/>
                  <a:moveTo>
                    <a:pt x="2008251" y="258187"/>
                  </a:moveTo>
                  <a:cubicBezTo>
                    <a:pt x="2008727" y="260473"/>
                    <a:pt x="2001202" y="266093"/>
                    <a:pt x="1998154" y="267045"/>
                  </a:cubicBezTo>
                  <a:lnTo>
                    <a:pt x="1995964" y="264759"/>
                  </a:lnTo>
                  <a:cubicBezTo>
                    <a:pt x="1994916" y="263616"/>
                    <a:pt x="1993677" y="261425"/>
                    <a:pt x="1994344" y="260663"/>
                  </a:cubicBezTo>
                  <a:cubicBezTo>
                    <a:pt x="1995964" y="258758"/>
                    <a:pt x="1997869" y="260092"/>
                    <a:pt x="1999488" y="261330"/>
                  </a:cubicBezTo>
                  <a:lnTo>
                    <a:pt x="1999964" y="261902"/>
                  </a:lnTo>
                  <a:cubicBezTo>
                    <a:pt x="2001488" y="262187"/>
                    <a:pt x="2003488" y="261140"/>
                    <a:pt x="2004346" y="259520"/>
                  </a:cubicBezTo>
                  <a:cubicBezTo>
                    <a:pt x="2005203" y="257996"/>
                    <a:pt x="2007775" y="255901"/>
                    <a:pt x="2008251" y="258187"/>
                  </a:cubicBezTo>
                  <a:close/>
                  <a:moveTo>
                    <a:pt x="1632680" y="257902"/>
                  </a:moveTo>
                  <a:cubicBezTo>
                    <a:pt x="1629632" y="259235"/>
                    <a:pt x="1628585" y="263331"/>
                    <a:pt x="1623632" y="262188"/>
                  </a:cubicBezTo>
                  <a:cubicBezTo>
                    <a:pt x="1623441" y="262188"/>
                    <a:pt x="1622965" y="262569"/>
                    <a:pt x="1622774" y="262855"/>
                  </a:cubicBezTo>
                  <a:cubicBezTo>
                    <a:pt x="1622584" y="263141"/>
                    <a:pt x="1622489" y="263712"/>
                    <a:pt x="1622679" y="263807"/>
                  </a:cubicBezTo>
                  <a:lnTo>
                    <a:pt x="1627346" y="267046"/>
                  </a:lnTo>
                  <a:cubicBezTo>
                    <a:pt x="1624870" y="271237"/>
                    <a:pt x="1623727" y="274094"/>
                    <a:pt x="1624775" y="273523"/>
                  </a:cubicBezTo>
                  <a:lnTo>
                    <a:pt x="1625251" y="273523"/>
                  </a:lnTo>
                  <a:cubicBezTo>
                    <a:pt x="1632490" y="271713"/>
                    <a:pt x="1632490" y="271808"/>
                    <a:pt x="1632966" y="278381"/>
                  </a:cubicBezTo>
                  <a:cubicBezTo>
                    <a:pt x="1633061" y="279238"/>
                    <a:pt x="1634490" y="280190"/>
                    <a:pt x="1635538" y="280952"/>
                  </a:cubicBezTo>
                  <a:cubicBezTo>
                    <a:pt x="1636681" y="281714"/>
                    <a:pt x="1638110" y="282857"/>
                    <a:pt x="1639443" y="282762"/>
                  </a:cubicBezTo>
                  <a:cubicBezTo>
                    <a:pt x="1641253" y="282762"/>
                    <a:pt x="1643825" y="280857"/>
                    <a:pt x="1644587" y="281333"/>
                  </a:cubicBezTo>
                  <a:lnTo>
                    <a:pt x="1650968" y="285334"/>
                  </a:lnTo>
                  <a:cubicBezTo>
                    <a:pt x="1649444" y="281714"/>
                    <a:pt x="1651064" y="277619"/>
                    <a:pt x="1654493" y="275999"/>
                  </a:cubicBezTo>
                  <a:lnTo>
                    <a:pt x="1654683" y="274380"/>
                  </a:lnTo>
                  <a:lnTo>
                    <a:pt x="1655445" y="268856"/>
                  </a:lnTo>
                  <a:cubicBezTo>
                    <a:pt x="1660779" y="264760"/>
                    <a:pt x="1664208" y="260855"/>
                    <a:pt x="1662970" y="260378"/>
                  </a:cubicBezTo>
                  <a:cubicBezTo>
                    <a:pt x="1661827" y="259807"/>
                    <a:pt x="1658684" y="261045"/>
                    <a:pt x="1657826" y="263903"/>
                  </a:cubicBezTo>
                  <a:lnTo>
                    <a:pt x="1657064" y="263903"/>
                  </a:lnTo>
                  <a:lnTo>
                    <a:pt x="1651825" y="263712"/>
                  </a:lnTo>
                  <a:cubicBezTo>
                    <a:pt x="1651349" y="266855"/>
                    <a:pt x="1648301" y="270284"/>
                    <a:pt x="1645063" y="271332"/>
                  </a:cubicBezTo>
                  <a:lnTo>
                    <a:pt x="1645730" y="274666"/>
                  </a:lnTo>
                  <a:lnTo>
                    <a:pt x="1645825" y="275333"/>
                  </a:lnTo>
                  <a:cubicBezTo>
                    <a:pt x="1645730" y="276095"/>
                    <a:pt x="1644206" y="275904"/>
                    <a:pt x="1642396" y="274952"/>
                  </a:cubicBezTo>
                  <a:cubicBezTo>
                    <a:pt x="1640586" y="273999"/>
                    <a:pt x="1635443" y="267713"/>
                    <a:pt x="1635538" y="263331"/>
                  </a:cubicBezTo>
                  <a:lnTo>
                    <a:pt x="1635347" y="259235"/>
                  </a:lnTo>
                  <a:cubicBezTo>
                    <a:pt x="1635347" y="258759"/>
                    <a:pt x="1633157" y="257711"/>
                    <a:pt x="1632680" y="257902"/>
                  </a:cubicBezTo>
                  <a:close/>
                  <a:moveTo>
                    <a:pt x="1484090" y="256473"/>
                  </a:moveTo>
                  <a:lnTo>
                    <a:pt x="1483138" y="257330"/>
                  </a:lnTo>
                  <a:cubicBezTo>
                    <a:pt x="1482471" y="258854"/>
                    <a:pt x="1482566" y="261140"/>
                    <a:pt x="1483138" y="262569"/>
                  </a:cubicBezTo>
                  <a:lnTo>
                    <a:pt x="1483138" y="263807"/>
                  </a:lnTo>
                  <a:cubicBezTo>
                    <a:pt x="1483138" y="264665"/>
                    <a:pt x="1482376" y="265998"/>
                    <a:pt x="1481614" y="266189"/>
                  </a:cubicBezTo>
                  <a:cubicBezTo>
                    <a:pt x="1480661" y="266474"/>
                    <a:pt x="1479328" y="265808"/>
                    <a:pt x="1478280" y="265427"/>
                  </a:cubicBezTo>
                  <a:lnTo>
                    <a:pt x="1473613" y="263426"/>
                  </a:lnTo>
                  <a:cubicBezTo>
                    <a:pt x="1475994" y="260855"/>
                    <a:pt x="1475423" y="259140"/>
                    <a:pt x="1472375" y="259807"/>
                  </a:cubicBezTo>
                  <a:cubicBezTo>
                    <a:pt x="1469327" y="260378"/>
                    <a:pt x="1464469" y="255711"/>
                    <a:pt x="1461516" y="257426"/>
                  </a:cubicBezTo>
                  <a:lnTo>
                    <a:pt x="1460468" y="256854"/>
                  </a:lnTo>
                  <a:cubicBezTo>
                    <a:pt x="1457039" y="255140"/>
                    <a:pt x="1455325" y="257997"/>
                    <a:pt x="1453134" y="258378"/>
                  </a:cubicBezTo>
                  <a:cubicBezTo>
                    <a:pt x="1449610" y="259045"/>
                    <a:pt x="1445705" y="259426"/>
                    <a:pt x="1443800" y="257807"/>
                  </a:cubicBezTo>
                  <a:cubicBezTo>
                    <a:pt x="1440275" y="254663"/>
                    <a:pt x="1437227" y="257521"/>
                    <a:pt x="1435703" y="258378"/>
                  </a:cubicBezTo>
                  <a:cubicBezTo>
                    <a:pt x="1432941" y="259902"/>
                    <a:pt x="1430274" y="262760"/>
                    <a:pt x="1429607" y="265427"/>
                  </a:cubicBezTo>
                  <a:lnTo>
                    <a:pt x="1429131" y="267427"/>
                  </a:lnTo>
                  <a:cubicBezTo>
                    <a:pt x="1431417" y="270189"/>
                    <a:pt x="1432941" y="271142"/>
                    <a:pt x="1432655" y="269618"/>
                  </a:cubicBezTo>
                  <a:cubicBezTo>
                    <a:pt x="1432274" y="268094"/>
                    <a:pt x="1436656" y="267903"/>
                    <a:pt x="1436370" y="269808"/>
                  </a:cubicBezTo>
                  <a:cubicBezTo>
                    <a:pt x="1436084" y="271713"/>
                    <a:pt x="1438942" y="273904"/>
                    <a:pt x="1434656" y="273999"/>
                  </a:cubicBezTo>
                  <a:lnTo>
                    <a:pt x="1432750" y="275428"/>
                  </a:lnTo>
                  <a:lnTo>
                    <a:pt x="1429417" y="277904"/>
                  </a:lnTo>
                  <a:cubicBezTo>
                    <a:pt x="1426178" y="276952"/>
                    <a:pt x="1422845" y="276190"/>
                    <a:pt x="1421987" y="276285"/>
                  </a:cubicBezTo>
                  <a:lnTo>
                    <a:pt x="1421892" y="276095"/>
                  </a:lnTo>
                  <a:cubicBezTo>
                    <a:pt x="1421511" y="275523"/>
                    <a:pt x="1421225" y="274380"/>
                    <a:pt x="1421606" y="274190"/>
                  </a:cubicBezTo>
                  <a:lnTo>
                    <a:pt x="1423130" y="273237"/>
                  </a:lnTo>
                  <a:cubicBezTo>
                    <a:pt x="1425035" y="272380"/>
                    <a:pt x="1424750" y="271523"/>
                    <a:pt x="1422559" y="271237"/>
                  </a:cubicBezTo>
                  <a:cubicBezTo>
                    <a:pt x="1420368" y="270951"/>
                    <a:pt x="1414653" y="269618"/>
                    <a:pt x="1413700" y="271046"/>
                  </a:cubicBezTo>
                  <a:lnTo>
                    <a:pt x="1413986" y="272094"/>
                  </a:lnTo>
                  <a:cubicBezTo>
                    <a:pt x="1414939" y="275237"/>
                    <a:pt x="1416463" y="278190"/>
                    <a:pt x="1417796" y="281238"/>
                  </a:cubicBezTo>
                  <a:cubicBezTo>
                    <a:pt x="1419892" y="286096"/>
                    <a:pt x="1419606" y="286953"/>
                    <a:pt x="1414748" y="289620"/>
                  </a:cubicBezTo>
                  <a:cubicBezTo>
                    <a:pt x="1412748" y="290668"/>
                    <a:pt x="1410367" y="291525"/>
                    <a:pt x="1408748" y="292859"/>
                  </a:cubicBezTo>
                  <a:cubicBezTo>
                    <a:pt x="1406081" y="295049"/>
                    <a:pt x="1400175" y="297907"/>
                    <a:pt x="1398270" y="296573"/>
                  </a:cubicBezTo>
                  <a:lnTo>
                    <a:pt x="1394270" y="293811"/>
                  </a:lnTo>
                  <a:cubicBezTo>
                    <a:pt x="1392269" y="296097"/>
                    <a:pt x="1391317" y="296859"/>
                    <a:pt x="1392269" y="295526"/>
                  </a:cubicBezTo>
                  <a:cubicBezTo>
                    <a:pt x="1393127" y="294097"/>
                    <a:pt x="1392936" y="290192"/>
                    <a:pt x="1389698" y="289811"/>
                  </a:cubicBezTo>
                  <a:cubicBezTo>
                    <a:pt x="1386459" y="289430"/>
                    <a:pt x="1378934" y="285429"/>
                    <a:pt x="1380268" y="283715"/>
                  </a:cubicBezTo>
                  <a:cubicBezTo>
                    <a:pt x="1381601" y="282000"/>
                    <a:pt x="1384268" y="277333"/>
                    <a:pt x="1383030" y="277333"/>
                  </a:cubicBezTo>
                  <a:cubicBezTo>
                    <a:pt x="1381792" y="277333"/>
                    <a:pt x="1377506" y="279905"/>
                    <a:pt x="1375982" y="282953"/>
                  </a:cubicBezTo>
                  <a:cubicBezTo>
                    <a:pt x="1374458" y="286096"/>
                    <a:pt x="1377982" y="293811"/>
                    <a:pt x="1373124" y="293716"/>
                  </a:cubicBezTo>
                  <a:lnTo>
                    <a:pt x="1363313" y="289620"/>
                  </a:lnTo>
                  <a:cubicBezTo>
                    <a:pt x="1362551" y="289334"/>
                    <a:pt x="1360932" y="289906"/>
                    <a:pt x="1359980" y="290382"/>
                  </a:cubicBezTo>
                  <a:cubicBezTo>
                    <a:pt x="1359503" y="290573"/>
                    <a:pt x="1359313" y="291716"/>
                    <a:pt x="1359694" y="292287"/>
                  </a:cubicBezTo>
                  <a:lnTo>
                    <a:pt x="1363218" y="297716"/>
                  </a:lnTo>
                  <a:cubicBezTo>
                    <a:pt x="1372553" y="295430"/>
                    <a:pt x="1381982" y="293906"/>
                    <a:pt x="1384078" y="294287"/>
                  </a:cubicBezTo>
                  <a:lnTo>
                    <a:pt x="1385792" y="294954"/>
                  </a:lnTo>
                  <a:lnTo>
                    <a:pt x="1387507" y="295621"/>
                  </a:lnTo>
                  <a:cubicBezTo>
                    <a:pt x="1389221" y="296764"/>
                    <a:pt x="1391412" y="299526"/>
                    <a:pt x="1392460" y="301717"/>
                  </a:cubicBezTo>
                  <a:cubicBezTo>
                    <a:pt x="1393508" y="303908"/>
                    <a:pt x="1403128" y="300574"/>
                    <a:pt x="1404271" y="301431"/>
                  </a:cubicBezTo>
                  <a:cubicBezTo>
                    <a:pt x="1405414" y="302288"/>
                    <a:pt x="1410081" y="302955"/>
                    <a:pt x="1411510" y="300479"/>
                  </a:cubicBezTo>
                  <a:cubicBezTo>
                    <a:pt x="1412939" y="298002"/>
                    <a:pt x="1419320" y="296954"/>
                    <a:pt x="1416177" y="298764"/>
                  </a:cubicBezTo>
                  <a:cubicBezTo>
                    <a:pt x="1413034" y="300574"/>
                    <a:pt x="1416177" y="306194"/>
                    <a:pt x="1417415" y="303336"/>
                  </a:cubicBezTo>
                  <a:lnTo>
                    <a:pt x="1421987" y="303812"/>
                  </a:lnTo>
                  <a:cubicBezTo>
                    <a:pt x="1424178" y="304003"/>
                    <a:pt x="1428083" y="302288"/>
                    <a:pt x="1428845" y="300669"/>
                  </a:cubicBezTo>
                  <a:lnTo>
                    <a:pt x="1429798" y="298764"/>
                  </a:lnTo>
                  <a:cubicBezTo>
                    <a:pt x="1428655" y="296002"/>
                    <a:pt x="1429988" y="293811"/>
                    <a:pt x="1432750" y="293811"/>
                  </a:cubicBezTo>
                  <a:lnTo>
                    <a:pt x="1433513" y="292859"/>
                  </a:lnTo>
                  <a:cubicBezTo>
                    <a:pt x="1435132" y="290858"/>
                    <a:pt x="1435608" y="288191"/>
                    <a:pt x="1436465" y="285810"/>
                  </a:cubicBezTo>
                  <a:lnTo>
                    <a:pt x="1436465" y="285715"/>
                  </a:lnTo>
                  <a:cubicBezTo>
                    <a:pt x="1435322" y="285334"/>
                    <a:pt x="1434370" y="284762"/>
                    <a:pt x="1434370" y="284381"/>
                  </a:cubicBezTo>
                  <a:cubicBezTo>
                    <a:pt x="1434370" y="284000"/>
                    <a:pt x="1435894" y="283429"/>
                    <a:pt x="1437799" y="283905"/>
                  </a:cubicBezTo>
                  <a:cubicBezTo>
                    <a:pt x="1439704" y="284381"/>
                    <a:pt x="1444181" y="286572"/>
                    <a:pt x="1443038" y="287429"/>
                  </a:cubicBezTo>
                  <a:cubicBezTo>
                    <a:pt x="1441895" y="288287"/>
                    <a:pt x="1439894" y="292001"/>
                    <a:pt x="1441037" y="293621"/>
                  </a:cubicBezTo>
                  <a:cubicBezTo>
                    <a:pt x="1442180" y="295240"/>
                    <a:pt x="1448467" y="297240"/>
                    <a:pt x="1452182" y="294478"/>
                  </a:cubicBezTo>
                  <a:lnTo>
                    <a:pt x="1452467" y="291906"/>
                  </a:lnTo>
                  <a:lnTo>
                    <a:pt x="1453229" y="284572"/>
                  </a:lnTo>
                  <a:cubicBezTo>
                    <a:pt x="1448276" y="281619"/>
                    <a:pt x="1443895" y="279047"/>
                    <a:pt x="1443609" y="278666"/>
                  </a:cubicBezTo>
                  <a:cubicBezTo>
                    <a:pt x="1443228" y="278285"/>
                    <a:pt x="1443990" y="276476"/>
                    <a:pt x="1448181" y="277619"/>
                  </a:cubicBezTo>
                  <a:lnTo>
                    <a:pt x="1450753" y="278285"/>
                  </a:lnTo>
                  <a:cubicBezTo>
                    <a:pt x="1454658" y="279238"/>
                    <a:pt x="1455515" y="278476"/>
                    <a:pt x="1455896" y="273999"/>
                  </a:cubicBezTo>
                  <a:cubicBezTo>
                    <a:pt x="1455992" y="273428"/>
                    <a:pt x="1456849" y="272666"/>
                    <a:pt x="1457516" y="272475"/>
                  </a:cubicBezTo>
                  <a:cubicBezTo>
                    <a:pt x="1458087" y="272285"/>
                    <a:pt x="1459611" y="272666"/>
                    <a:pt x="1459611" y="273047"/>
                  </a:cubicBezTo>
                  <a:lnTo>
                    <a:pt x="1460183" y="275618"/>
                  </a:lnTo>
                  <a:cubicBezTo>
                    <a:pt x="1460659" y="278857"/>
                    <a:pt x="1462088" y="281048"/>
                    <a:pt x="1463421" y="280476"/>
                  </a:cubicBezTo>
                  <a:cubicBezTo>
                    <a:pt x="1464755" y="280000"/>
                    <a:pt x="1467041" y="280667"/>
                    <a:pt x="1465898" y="283048"/>
                  </a:cubicBezTo>
                  <a:lnTo>
                    <a:pt x="1466755" y="284572"/>
                  </a:lnTo>
                  <a:lnTo>
                    <a:pt x="1467612" y="286191"/>
                  </a:lnTo>
                  <a:cubicBezTo>
                    <a:pt x="1470470" y="287334"/>
                    <a:pt x="1469517" y="290192"/>
                    <a:pt x="1465421" y="292668"/>
                  </a:cubicBezTo>
                  <a:lnTo>
                    <a:pt x="1465421" y="297050"/>
                  </a:lnTo>
                  <a:lnTo>
                    <a:pt x="1465421" y="297907"/>
                  </a:lnTo>
                  <a:cubicBezTo>
                    <a:pt x="1464945" y="298669"/>
                    <a:pt x="1463326" y="298669"/>
                    <a:pt x="1461897" y="297812"/>
                  </a:cubicBezTo>
                  <a:cubicBezTo>
                    <a:pt x="1460468" y="297050"/>
                    <a:pt x="1454849" y="296669"/>
                    <a:pt x="1454372" y="299907"/>
                  </a:cubicBezTo>
                  <a:lnTo>
                    <a:pt x="1455230" y="300383"/>
                  </a:lnTo>
                  <a:lnTo>
                    <a:pt x="1457992" y="301812"/>
                  </a:lnTo>
                  <a:cubicBezTo>
                    <a:pt x="1461707" y="302669"/>
                    <a:pt x="1466469" y="301812"/>
                    <a:pt x="1468660" y="299907"/>
                  </a:cubicBezTo>
                  <a:lnTo>
                    <a:pt x="1470946" y="298383"/>
                  </a:lnTo>
                  <a:cubicBezTo>
                    <a:pt x="1471803" y="297812"/>
                    <a:pt x="1473232" y="297621"/>
                    <a:pt x="1474375" y="297621"/>
                  </a:cubicBezTo>
                  <a:cubicBezTo>
                    <a:pt x="1480375" y="297621"/>
                    <a:pt x="1481233" y="297526"/>
                    <a:pt x="1480661" y="294668"/>
                  </a:cubicBezTo>
                  <a:lnTo>
                    <a:pt x="1479614" y="289715"/>
                  </a:lnTo>
                  <a:cubicBezTo>
                    <a:pt x="1483138" y="286001"/>
                    <a:pt x="1488662" y="283238"/>
                    <a:pt x="1491901" y="283619"/>
                  </a:cubicBezTo>
                  <a:cubicBezTo>
                    <a:pt x="1495139" y="284000"/>
                    <a:pt x="1502664" y="284858"/>
                    <a:pt x="1501140" y="286667"/>
                  </a:cubicBezTo>
                  <a:lnTo>
                    <a:pt x="1499330" y="287048"/>
                  </a:lnTo>
                  <a:cubicBezTo>
                    <a:pt x="1495139" y="288096"/>
                    <a:pt x="1490663" y="288477"/>
                    <a:pt x="1486376" y="289334"/>
                  </a:cubicBezTo>
                  <a:lnTo>
                    <a:pt x="1485233" y="289620"/>
                  </a:lnTo>
                  <a:cubicBezTo>
                    <a:pt x="1484281" y="290668"/>
                    <a:pt x="1483519" y="295335"/>
                    <a:pt x="1483519" y="300002"/>
                  </a:cubicBezTo>
                  <a:lnTo>
                    <a:pt x="1477899" y="301812"/>
                  </a:lnTo>
                  <a:cubicBezTo>
                    <a:pt x="1475232" y="302669"/>
                    <a:pt x="1476280" y="302955"/>
                    <a:pt x="1477232" y="304384"/>
                  </a:cubicBezTo>
                  <a:lnTo>
                    <a:pt x="1478375" y="306098"/>
                  </a:lnTo>
                  <a:cubicBezTo>
                    <a:pt x="1478756" y="308099"/>
                    <a:pt x="1478661" y="307241"/>
                    <a:pt x="1478090" y="304193"/>
                  </a:cubicBezTo>
                  <a:lnTo>
                    <a:pt x="1483709" y="307337"/>
                  </a:lnTo>
                  <a:cubicBezTo>
                    <a:pt x="1484662" y="307813"/>
                    <a:pt x="1486662" y="308480"/>
                    <a:pt x="1486948" y="308194"/>
                  </a:cubicBezTo>
                  <a:lnTo>
                    <a:pt x="1489805" y="305527"/>
                  </a:lnTo>
                  <a:cubicBezTo>
                    <a:pt x="1492663" y="302574"/>
                    <a:pt x="1496092" y="300669"/>
                    <a:pt x="1497616" y="301336"/>
                  </a:cubicBezTo>
                  <a:cubicBezTo>
                    <a:pt x="1499140" y="302003"/>
                    <a:pt x="1504093" y="300098"/>
                    <a:pt x="1505807" y="295907"/>
                  </a:cubicBezTo>
                  <a:lnTo>
                    <a:pt x="1512665" y="297526"/>
                  </a:lnTo>
                  <a:cubicBezTo>
                    <a:pt x="1512856" y="297526"/>
                    <a:pt x="1514475" y="295240"/>
                    <a:pt x="1514189" y="294287"/>
                  </a:cubicBezTo>
                  <a:lnTo>
                    <a:pt x="1513523" y="292573"/>
                  </a:lnTo>
                  <a:cubicBezTo>
                    <a:pt x="1511999" y="290573"/>
                    <a:pt x="1509332" y="290287"/>
                    <a:pt x="1507522" y="292001"/>
                  </a:cubicBezTo>
                  <a:lnTo>
                    <a:pt x="1505807" y="293049"/>
                  </a:lnTo>
                  <a:lnTo>
                    <a:pt x="1504569" y="293811"/>
                  </a:lnTo>
                  <a:cubicBezTo>
                    <a:pt x="1502378" y="294097"/>
                    <a:pt x="1501712" y="292382"/>
                    <a:pt x="1503140" y="289906"/>
                  </a:cubicBezTo>
                  <a:cubicBezTo>
                    <a:pt x="1504569" y="287429"/>
                    <a:pt x="1513332" y="284191"/>
                    <a:pt x="1515332" y="286001"/>
                  </a:cubicBezTo>
                  <a:cubicBezTo>
                    <a:pt x="1517333" y="287810"/>
                    <a:pt x="1519809" y="294954"/>
                    <a:pt x="1518095" y="298764"/>
                  </a:cubicBezTo>
                  <a:lnTo>
                    <a:pt x="1517047" y="301907"/>
                  </a:lnTo>
                  <a:lnTo>
                    <a:pt x="1516856" y="302479"/>
                  </a:lnTo>
                  <a:cubicBezTo>
                    <a:pt x="1517904" y="303431"/>
                    <a:pt x="1519809" y="303527"/>
                    <a:pt x="1521047" y="302765"/>
                  </a:cubicBezTo>
                  <a:lnTo>
                    <a:pt x="1522000" y="302003"/>
                  </a:lnTo>
                  <a:lnTo>
                    <a:pt x="1522476" y="301526"/>
                  </a:lnTo>
                  <a:cubicBezTo>
                    <a:pt x="1522762" y="300764"/>
                    <a:pt x="1524286" y="301145"/>
                    <a:pt x="1525905" y="302288"/>
                  </a:cubicBezTo>
                  <a:cubicBezTo>
                    <a:pt x="1527524" y="303431"/>
                    <a:pt x="1526096" y="307908"/>
                    <a:pt x="1528000" y="307908"/>
                  </a:cubicBezTo>
                  <a:cubicBezTo>
                    <a:pt x="1529906" y="307908"/>
                    <a:pt x="1534382" y="305527"/>
                    <a:pt x="1533811" y="302669"/>
                  </a:cubicBezTo>
                  <a:lnTo>
                    <a:pt x="1535049" y="301336"/>
                  </a:lnTo>
                  <a:cubicBezTo>
                    <a:pt x="1539526" y="296669"/>
                    <a:pt x="1537049" y="294954"/>
                    <a:pt x="1531525" y="293525"/>
                  </a:cubicBezTo>
                  <a:cubicBezTo>
                    <a:pt x="1528382" y="292668"/>
                    <a:pt x="1531620" y="291716"/>
                    <a:pt x="1531620" y="290858"/>
                  </a:cubicBezTo>
                  <a:cubicBezTo>
                    <a:pt x="1531525" y="289144"/>
                    <a:pt x="1529810" y="286382"/>
                    <a:pt x="1530382" y="286001"/>
                  </a:cubicBezTo>
                  <a:lnTo>
                    <a:pt x="1532573" y="284762"/>
                  </a:lnTo>
                  <a:cubicBezTo>
                    <a:pt x="1533906" y="282857"/>
                    <a:pt x="1535335" y="280286"/>
                    <a:pt x="1535811" y="279143"/>
                  </a:cubicBezTo>
                  <a:lnTo>
                    <a:pt x="1536573" y="279047"/>
                  </a:lnTo>
                  <a:cubicBezTo>
                    <a:pt x="1543431" y="277809"/>
                    <a:pt x="1539621" y="275904"/>
                    <a:pt x="1537525" y="273618"/>
                  </a:cubicBezTo>
                  <a:cubicBezTo>
                    <a:pt x="1536097" y="272094"/>
                    <a:pt x="1533525" y="272951"/>
                    <a:pt x="1532001" y="270475"/>
                  </a:cubicBezTo>
                  <a:lnTo>
                    <a:pt x="1528953" y="265427"/>
                  </a:lnTo>
                  <a:cubicBezTo>
                    <a:pt x="1523714" y="267141"/>
                    <a:pt x="1522952" y="269141"/>
                    <a:pt x="1527239" y="269808"/>
                  </a:cubicBezTo>
                  <a:lnTo>
                    <a:pt x="1528763" y="272951"/>
                  </a:lnTo>
                  <a:lnTo>
                    <a:pt x="1529239" y="273999"/>
                  </a:lnTo>
                  <a:cubicBezTo>
                    <a:pt x="1529048" y="275333"/>
                    <a:pt x="1528000" y="276380"/>
                    <a:pt x="1526858" y="276190"/>
                  </a:cubicBezTo>
                  <a:cubicBezTo>
                    <a:pt x="1525715" y="275999"/>
                    <a:pt x="1521809" y="276857"/>
                    <a:pt x="1521809" y="278666"/>
                  </a:cubicBezTo>
                  <a:cubicBezTo>
                    <a:pt x="1521809" y="280476"/>
                    <a:pt x="1520190" y="285334"/>
                    <a:pt x="1518285" y="284762"/>
                  </a:cubicBezTo>
                  <a:cubicBezTo>
                    <a:pt x="1516380" y="284191"/>
                    <a:pt x="1511713" y="282286"/>
                    <a:pt x="1511713" y="281238"/>
                  </a:cubicBezTo>
                  <a:cubicBezTo>
                    <a:pt x="1511713" y="280095"/>
                    <a:pt x="1508855" y="278285"/>
                    <a:pt x="1505426" y="279047"/>
                  </a:cubicBezTo>
                  <a:lnTo>
                    <a:pt x="1504760" y="278381"/>
                  </a:lnTo>
                  <a:cubicBezTo>
                    <a:pt x="1501807" y="275142"/>
                    <a:pt x="1500759" y="280095"/>
                    <a:pt x="1498664" y="279047"/>
                  </a:cubicBezTo>
                  <a:cubicBezTo>
                    <a:pt x="1497711" y="278571"/>
                    <a:pt x="1496187" y="277809"/>
                    <a:pt x="1496282" y="277333"/>
                  </a:cubicBezTo>
                  <a:lnTo>
                    <a:pt x="1497235" y="270665"/>
                  </a:lnTo>
                  <a:cubicBezTo>
                    <a:pt x="1491044" y="270284"/>
                    <a:pt x="1486567" y="269141"/>
                    <a:pt x="1487234" y="268094"/>
                  </a:cubicBezTo>
                  <a:cubicBezTo>
                    <a:pt x="1487900" y="267046"/>
                    <a:pt x="1490472" y="265808"/>
                    <a:pt x="1491139" y="267903"/>
                  </a:cubicBezTo>
                  <a:lnTo>
                    <a:pt x="1492187" y="268284"/>
                  </a:lnTo>
                  <a:lnTo>
                    <a:pt x="1494377" y="269046"/>
                  </a:lnTo>
                  <a:cubicBezTo>
                    <a:pt x="1495425" y="267332"/>
                    <a:pt x="1496949" y="264855"/>
                    <a:pt x="1497806" y="263522"/>
                  </a:cubicBezTo>
                  <a:cubicBezTo>
                    <a:pt x="1498664" y="262188"/>
                    <a:pt x="1498092" y="257616"/>
                    <a:pt x="1493901" y="257330"/>
                  </a:cubicBezTo>
                  <a:lnTo>
                    <a:pt x="1492091" y="258473"/>
                  </a:lnTo>
                  <a:cubicBezTo>
                    <a:pt x="1488186" y="260950"/>
                    <a:pt x="1488567" y="259140"/>
                    <a:pt x="1488091" y="256854"/>
                  </a:cubicBezTo>
                  <a:cubicBezTo>
                    <a:pt x="1487996" y="256473"/>
                    <a:pt x="1484662" y="255997"/>
                    <a:pt x="1484090" y="256473"/>
                  </a:cubicBezTo>
                  <a:close/>
                  <a:moveTo>
                    <a:pt x="917353" y="255711"/>
                  </a:moveTo>
                  <a:lnTo>
                    <a:pt x="917353" y="255806"/>
                  </a:lnTo>
                  <a:cubicBezTo>
                    <a:pt x="918591" y="259045"/>
                    <a:pt x="920686" y="262283"/>
                    <a:pt x="920591" y="265522"/>
                  </a:cubicBezTo>
                  <a:cubicBezTo>
                    <a:pt x="920591" y="267427"/>
                    <a:pt x="916971" y="268760"/>
                    <a:pt x="913542" y="268475"/>
                  </a:cubicBezTo>
                  <a:cubicBezTo>
                    <a:pt x="911447" y="268284"/>
                    <a:pt x="910780" y="268094"/>
                    <a:pt x="910971" y="266284"/>
                  </a:cubicBezTo>
                  <a:cubicBezTo>
                    <a:pt x="911066" y="265522"/>
                    <a:pt x="909637" y="264665"/>
                    <a:pt x="909447" y="263807"/>
                  </a:cubicBezTo>
                  <a:lnTo>
                    <a:pt x="909161" y="262664"/>
                  </a:lnTo>
                  <a:cubicBezTo>
                    <a:pt x="909256" y="261331"/>
                    <a:pt x="910494" y="260950"/>
                    <a:pt x="911828" y="261902"/>
                  </a:cubicBezTo>
                  <a:lnTo>
                    <a:pt x="912019" y="261807"/>
                  </a:lnTo>
                  <a:cubicBezTo>
                    <a:pt x="913638" y="260569"/>
                    <a:pt x="918305" y="260283"/>
                    <a:pt x="914209" y="257140"/>
                  </a:cubicBezTo>
                  <a:cubicBezTo>
                    <a:pt x="914971" y="256378"/>
                    <a:pt x="916400" y="255711"/>
                    <a:pt x="917353" y="255711"/>
                  </a:cubicBezTo>
                  <a:close/>
                  <a:moveTo>
                    <a:pt x="105734" y="252648"/>
                  </a:moveTo>
                  <a:lnTo>
                    <a:pt x="104679" y="253044"/>
                  </a:lnTo>
                  <a:lnTo>
                    <a:pt x="104218" y="252813"/>
                  </a:lnTo>
                  <a:close/>
                  <a:moveTo>
                    <a:pt x="1344263" y="252568"/>
                  </a:moveTo>
                  <a:lnTo>
                    <a:pt x="1339596" y="254759"/>
                  </a:lnTo>
                  <a:cubicBezTo>
                    <a:pt x="1334453" y="256664"/>
                    <a:pt x="1323594" y="256473"/>
                    <a:pt x="1315307" y="254282"/>
                  </a:cubicBezTo>
                  <a:lnTo>
                    <a:pt x="1307687" y="253901"/>
                  </a:lnTo>
                  <a:lnTo>
                    <a:pt x="1305973" y="253806"/>
                  </a:lnTo>
                  <a:cubicBezTo>
                    <a:pt x="1303211" y="256854"/>
                    <a:pt x="1303401" y="259807"/>
                    <a:pt x="1306354" y="260283"/>
                  </a:cubicBezTo>
                  <a:lnTo>
                    <a:pt x="1307592" y="259807"/>
                  </a:lnTo>
                  <a:cubicBezTo>
                    <a:pt x="1314736" y="257140"/>
                    <a:pt x="1321594" y="256664"/>
                    <a:pt x="1328738" y="259712"/>
                  </a:cubicBezTo>
                  <a:cubicBezTo>
                    <a:pt x="1329976" y="260283"/>
                    <a:pt x="1332452" y="258569"/>
                    <a:pt x="1334357" y="258473"/>
                  </a:cubicBezTo>
                  <a:cubicBezTo>
                    <a:pt x="1336453" y="258473"/>
                    <a:pt x="1338644" y="259712"/>
                    <a:pt x="1340549" y="259426"/>
                  </a:cubicBezTo>
                  <a:lnTo>
                    <a:pt x="1341596" y="259235"/>
                  </a:lnTo>
                  <a:cubicBezTo>
                    <a:pt x="1342454" y="257140"/>
                    <a:pt x="1344930" y="258378"/>
                    <a:pt x="1347121" y="261998"/>
                  </a:cubicBezTo>
                  <a:lnTo>
                    <a:pt x="1352360" y="258569"/>
                  </a:lnTo>
                  <a:cubicBezTo>
                    <a:pt x="1353217" y="257997"/>
                    <a:pt x="1355122" y="257426"/>
                    <a:pt x="1355693" y="257807"/>
                  </a:cubicBezTo>
                  <a:cubicBezTo>
                    <a:pt x="1358075" y="259426"/>
                    <a:pt x="1359789" y="260950"/>
                    <a:pt x="1363218" y="258473"/>
                  </a:cubicBezTo>
                  <a:cubicBezTo>
                    <a:pt x="1364266" y="257711"/>
                    <a:pt x="1368076" y="259712"/>
                    <a:pt x="1370648" y="259712"/>
                  </a:cubicBezTo>
                  <a:cubicBezTo>
                    <a:pt x="1373981" y="259712"/>
                    <a:pt x="1378172" y="263141"/>
                    <a:pt x="1380839" y="258569"/>
                  </a:cubicBezTo>
                  <a:cubicBezTo>
                    <a:pt x="1380935" y="258378"/>
                    <a:pt x="1382649" y="258759"/>
                    <a:pt x="1383411" y="259140"/>
                  </a:cubicBezTo>
                  <a:cubicBezTo>
                    <a:pt x="1385507" y="260188"/>
                    <a:pt x="1387507" y="260474"/>
                    <a:pt x="1387983" y="258092"/>
                  </a:cubicBezTo>
                  <a:cubicBezTo>
                    <a:pt x="1388078" y="257426"/>
                    <a:pt x="1386459" y="255997"/>
                    <a:pt x="1385221" y="255711"/>
                  </a:cubicBezTo>
                  <a:cubicBezTo>
                    <a:pt x="1382840" y="255044"/>
                    <a:pt x="1379696" y="253997"/>
                    <a:pt x="1377982" y="254759"/>
                  </a:cubicBezTo>
                  <a:cubicBezTo>
                    <a:pt x="1374077" y="256473"/>
                    <a:pt x="1369505" y="257902"/>
                    <a:pt x="1366647" y="255425"/>
                  </a:cubicBezTo>
                  <a:cubicBezTo>
                    <a:pt x="1361504" y="251044"/>
                    <a:pt x="1357598" y="255902"/>
                    <a:pt x="1353217" y="255425"/>
                  </a:cubicBezTo>
                  <a:cubicBezTo>
                    <a:pt x="1352550" y="255330"/>
                    <a:pt x="1351883" y="253997"/>
                    <a:pt x="1351407" y="254092"/>
                  </a:cubicBezTo>
                  <a:cubicBezTo>
                    <a:pt x="1348645" y="254473"/>
                    <a:pt x="1347407" y="251044"/>
                    <a:pt x="1344263" y="252568"/>
                  </a:cubicBezTo>
                  <a:close/>
                  <a:moveTo>
                    <a:pt x="1252252" y="252187"/>
                  </a:moveTo>
                  <a:lnTo>
                    <a:pt x="1249490" y="253711"/>
                  </a:lnTo>
                  <a:lnTo>
                    <a:pt x="1247585" y="254759"/>
                  </a:lnTo>
                  <a:cubicBezTo>
                    <a:pt x="1246061" y="257235"/>
                    <a:pt x="1251680" y="260759"/>
                    <a:pt x="1254728" y="261331"/>
                  </a:cubicBezTo>
                  <a:cubicBezTo>
                    <a:pt x="1257776" y="261998"/>
                    <a:pt x="1258919" y="260664"/>
                    <a:pt x="1257110" y="258473"/>
                  </a:cubicBezTo>
                  <a:lnTo>
                    <a:pt x="1257014" y="257140"/>
                  </a:lnTo>
                  <a:lnTo>
                    <a:pt x="1256919" y="255521"/>
                  </a:lnTo>
                  <a:cubicBezTo>
                    <a:pt x="1257776" y="253616"/>
                    <a:pt x="1255681" y="252092"/>
                    <a:pt x="1252252" y="252187"/>
                  </a:cubicBezTo>
                  <a:close/>
                  <a:moveTo>
                    <a:pt x="1278446" y="251711"/>
                  </a:moveTo>
                  <a:cubicBezTo>
                    <a:pt x="1273778" y="254092"/>
                    <a:pt x="1280636" y="255997"/>
                    <a:pt x="1279684" y="258473"/>
                  </a:cubicBezTo>
                  <a:lnTo>
                    <a:pt x="1279589" y="258854"/>
                  </a:lnTo>
                  <a:cubicBezTo>
                    <a:pt x="1280350" y="259331"/>
                    <a:pt x="1287875" y="259616"/>
                    <a:pt x="1290447" y="259616"/>
                  </a:cubicBezTo>
                  <a:cubicBezTo>
                    <a:pt x="1293114" y="259616"/>
                    <a:pt x="1294352" y="258569"/>
                    <a:pt x="1293305" y="257235"/>
                  </a:cubicBezTo>
                  <a:lnTo>
                    <a:pt x="1292543" y="256283"/>
                  </a:lnTo>
                  <a:cubicBezTo>
                    <a:pt x="1289971" y="253044"/>
                    <a:pt x="1281875" y="249996"/>
                    <a:pt x="1278446" y="251711"/>
                  </a:cubicBezTo>
                  <a:close/>
                  <a:moveTo>
                    <a:pt x="111537" y="250472"/>
                  </a:moveTo>
                  <a:lnTo>
                    <a:pt x="107346" y="252473"/>
                  </a:lnTo>
                  <a:lnTo>
                    <a:pt x="105734" y="252648"/>
                  </a:lnTo>
                  <a:close/>
                  <a:moveTo>
                    <a:pt x="97821" y="249615"/>
                  </a:moveTo>
                  <a:lnTo>
                    <a:pt x="104218" y="252813"/>
                  </a:lnTo>
                  <a:lnTo>
                    <a:pt x="97726" y="253520"/>
                  </a:lnTo>
                  <a:cubicBezTo>
                    <a:pt x="97440" y="253520"/>
                    <a:pt x="96678" y="251901"/>
                    <a:pt x="96583" y="250949"/>
                  </a:cubicBezTo>
                  <a:cubicBezTo>
                    <a:pt x="96488" y="250568"/>
                    <a:pt x="97726" y="249520"/>
                    <a:pt x="97821" y="249615"/>
                  </a:cubicBezTo>
                  <a:close/>
                  <a:moveTo>
                    <a:pt x="875634" y="247900"/>
                  </a:moveTo>
                  <a:cubicBezTo>
                    <a:pt x="877538" y="247805"/>
                    <a:pt x="879158" y="252568"/>
                    <a:pt x="877919" y="254473"/>
                  </a:cubicBezTo>
                  <a:cubicBezTo>
                    <a:pt x="876681" y="256378"/>
                    <a:pt x="874014" y="257997"/>
                    <a:pt x="871919" y="258092"/>
                  </a:cubicBezTo>
                  <a:lnTo>
                    <a:pt x="869442" y="257806"/>
                  </a:lnTo>
                  <a:cubicBezTo>
                    <a:pt x="868680" y="257711"/>
                    <a:pt x="867442" y="256568"/>
                    <a:pt x="867442" y="255901"/>
                  </a:cubicBezTo>
                  <a:cubicBezTo>
                    <a:pt x="867442" y="255235"/>
                    <a:pt x="868394" y="254282"/>
                    <a:pt x="869252" y="253806"/>
                  </a:cubicBezTo>
                  <a:cubicBezTo>
                    <a:pt x="869823" y="253520"/>
                    <a:pt x="870966" y="253901"/>
                    <a:pt x="871728" y="253711"/>
                  </a:cubicBezTo>
                  <a:lnTo>
                    <a:pt x="875824" y="252853"/>
                  </a:lnTo>
                  <a:cubicBezTo>
                    <a:pt x="873824" y="250091"/>
                    <a:pt x="873824" y="247900"/>
                    <a:pt x="875634" y="247900"/>
                  </a:cubicBezTo>
                  <a:close/>
                  <a:moveTo>
                    <a:pt x="1563719" y="247139"/>
                  </a:moveTo>
                  <a:cubicBezTo>
                    <a:pt x="1562100" y="247996"/>
                    <a:pt x="1566291" y="254568"/>
                    <a:pt x="1568196" y="257521"/>
                  </a:cubicBezTo>
                  <a:lnTo>
                    <a:pt x="1562100" y="258092"/>
                  </a:lnTo>
                  <a:cubicBezTo>
                    <a:pt x="1561433" y="258188"/>
                    <a:pt x="1560862" y="260188"/>
                    <a:pt x="1560481" y="261426"/>
                  </a:cubicBezTo>
                  <a:cubicBezTo>
                    <a:pt x="1559719" y="263236"/>
                    <a:pt x="1558671" y="265141"/>
                    <a:pt x="1558576" y="266951"/>
                  </a:cubicBezTo>
                  <a:cubicBezTo>
                    <a:pt x="1558481" y="268379"/>
                    <a:pt x="1559052" y="270475"/>
                    <a:pt x="1560195" y="271142"/>
                  </a:cubicBezTo>
                  <a:lnTo>
                    <a:pt x="1562386" y="272380"/>
                  </a:lnTo>
                  <a:cubicBezTo>
                    <a:pt x="1565148" y="272951"/>
                    <a:pt x="1566577" y="275714"/>
                    <a:pt x="1565720" y="278571"/>
                  </a:cubicBezTo>
                  <a:cubicBezTo>
                    <a:pt x="1564767" y="281429"/>
                    <a:pt x="1561148" y="288953"/>
                    <a:pt x="1560100" y="287715"/>
                  </a:cubicBezTo>
                  <a:cubicBezTo>
                    <a:pt x="1559052" y="286477"/>
                    <a:pt x="1555052" y="285810"/>
                    <a:pt x="1552766" y="288287"/>
                  </a:cubicBezTo>
                  <a:lnTo>
                    <a:pt x="1549908" y="289334"/>
                  </a:lnTo>
                  <a:lnTo>
                    <a:pt x="1540097" y="292859"/>
                  </a:lnTo>
                  <a:cubicBezTo>
                    <a:pt x="1539907" y="297335"/>
                    <a:pt x="1540002" y="302288"/>
                    <a:pt x="1540288" y="303908"/>
                  </a:cubicBezTo>
                  <a:lnTo>
                    <a:pt x="1539716" y="305146"/>
                  </a:lnTo>
                  <a:lnTo>
                    <a:pt x="1537621" y="309527"/>
                  </a:lnTo>
                  <a:cubicBezTo>
                    <a:pt x="1541717" y="310670"/>
                    <a:pt x="1547146" y="311813"/>
                    <a:pt x="1549622" y="312099"/>
                  </a:cubicBezTo>
                  <a:lnTo>
                    <a:pt x="1551908" y="312004"/>
                  </a:lnTo>
                  <a:cubicBezTo>
                    <a:pt x="1552956" y="312004"/>
                    <a:pt x="1553909" y="310670"/>
                    <a:pt x="1554956" y="310575"/>
                  </a:cubicBezTo>
                  <a:cubicBezTo>
                    <a:pt x="1555814" y="310480"/>
                    <a:pt x="1557052" y="311242"/>
                    <a:pt x="1557719" y="311909"/>
                  </a:cubicBezTo>
                  <a:cubicBezTo>
                    <a:pt x="1558100" y="312290"/>
                    <a:pt x="1557909" y="313528"/>
                    <a:pt x="1557433" y="313814"/>
                  </a:cubicBezTo>
                  <a:cubicBezTo>
                    <a:pt x="1556480" y="314290"/>
                    <a:pt x="1554956" y="314195"/>
                    <a:pt x="1554099" y="314766"/>
                  </a:cubicBezTo>
                  <a:cubicBezTo>
                    <a:pt x="1553337" y="315338"/>
                    <a:pt x="1552575" y="316481"/>
                    <a:pt x="1552766" y="317243"/>
                  </a:cubicBezTo>
                  <a:cubicBezTo>
                    <a:pt x="1552861" y="317909"/>
                    <a:pt x="1554290" y="318671"/>
                    <a:pt x="1555242" y="318862"/>
                  </a:cubicBezTo>
                  <a:lnTo>
                    <a:pt x="1557242" y="318862"/>
                  </a:lnTo>
                  <a:cubicBezTo>
                    <a:pt x="1559147" y="318767"/>
                    <a:pt x="1561148" y="321434"/>
                    <a:pt x="1561624" y="324767"/>
                  </a:cubicBezTo>
                  <a:lnTo>
                    <a:pt x="1559433" y="326672"/>
                  </a:lnTo>
                  <a:lnTo>
                    <a:pt x="1556004" y="329816"/>
                  </a:lnTo>
                  <a:cubicBezTo>
                    <a:pt x="1556385" y="330482"/>
                    <a:pt x="1557338" y="331435"/>
                    <a:pt x="1558195" y="332006"/>
                  </a:cubicBezTo>
                  <a:cubicBezTo>
                    <a:pt x="1559052" y="332483"/>
                    <a:pt x="1561814" y="332483"/>
                    <a:pt x="1563338" y="331244"/>
                  </a:cubicBezTo>
                  <a:cubicBezTo>
                    <a:pt x="1564767" y="330006"/>
                    <a:pt x="1568101" y="328196"/>
                    <a:pt x="1567815" y="329625"/>
                  </a:cubicBezTo>
                  <a:lnTo>
                    <a:pt x="1568482" y="330006"/>
                  </a:lnTo>
                  <a:cubicBezTo>
                    <a:pt x="1571054" y="331721"/>
                    <a:pt x="1578864" y="331721"/>
                    <a:pt x="1581150" y="330101"/>
                  </a:cubicBezTo>
                  <a:cubicBezTo>
                    <a:pt x="1581626" y="329816"/>
                    <a:pt x="1581436" y="328768"/>
                    <a:pt x="1581150" y="328101"/>
                  </a:cubicBezTo>
                  <a:cubicBezTo>
                    <a:pt x="1580960" y="327720"/>
                    <a:pt x="1580007" y="327244"/>
                    <a:pt x="1579531" y="327339"/>
                  </a:cubicBezTo>
                  <a:lnTo>
                    <a:pt x="1577626" y="327720"/>
                  </a:lnTo>
                  <a:cubicBezTo>
                    <a:pt x="1575721" y="328292"/>
                    <a:pt x="1575245" y="326291"/>
                    <a:pt x="1576673" y="323243"/>
                  </a:cubicBezTo>
                  <a:lnTo>
                    <a:pt x="1577245" y="320672"/>
                  </a:lnTo>
                  <a:lnTo>
                    <a:pt x="1577340" y="320100"/>
                  </a:lnTo>
                  <a:cubicBezTo>
                    <a:pt x="1575245" y="319243"/>
                    <a:pt x="1573816" y="317719"/>
                    <a:pt x="1574197" y="316766"/>
                  </a:cubicBezTo>
                  <a:lnTo>
                    <a:pt x="1574387" y="316766"/>
                  </a:lnTo>
                  <a:lnTo>
                    <a:pt x="1580674" y="317528"/>
                  </a:lnTo>
                  <a:cubicBezTo>
                    <a:pt x="1581150" y="313052"/>
                    <a:pt x="1584579" y="311528"/>
                    <a:pt x="1588199" y="314195"/>
                  </a:cubicBezTo>
                  <a:lnTo>
                    <a:pt x="1592771" y="314766"/>
                  </a:lnTo>
                  <a:lnTo>
                    <a:pt x="1596485" y="315147"/>
                  </a:lnTo>
                  <a:cubicBezTo>
                    <a:pt x="1600486" y="318290"/>
                    <a:pt x="1603820" y="319910"/>
                    <a:pt x="1604105" y="318576"/>
                  </a:cubicBezTo>
                  <a:cubicBezTo>
                    <a:pt x="1604296" y="317338"/>
                    <a:pt x="1607820" y="314195"/>
                    <a:pt x="1611344" y="314099"/>
                  </a:cubicBezTo>
                  <a:lnTo>
                    <a:pt x="1614297" y="314385"/>
                  </a:lnTo>
                  <a:cubicBezTo>
                    <a:pt x="1618202" y="314766"/>
                    <a:pt x="1621155" y="313528"/>
                    <a:pt x="1622203" y="310575"/>
                  </a:cubicBezTo>
                  <a:lnTo>
                    <a:pt x="1622870" y="308575"/>
                  </a:lnTo>
                  <a:cubicBezTo>
                    <a:pt x="1620393" y="307051"/>
                    <a:pt x="1618583" y="304955"/>
                    <a:pt x="1618774" y="303908"/>
                  </a:cubicBezTo>
                  <a:lnTo>
                    <a:pt x="1618869" y="303908"/>
                  </a:lnTo>
                  <a:cubicBezTo>
                    <a:pt x="1621631" y="304098"/>
                    <a:pt x="1623060" y="302955"/>
                    <a:pt x="1622203" y="300860"/>
                  </a:cubicBezTo>
                  <a:cubicBezTo>
                    <a:pt x="1621917" y="300098"/>
                    <a:pt x="1619441" y="299717"/>
                    <a:pt x="1617917" y="299621"/>
                  </a:cubicBezTo>
                  <a:lnTo>
                    <a:pt x="1614583" y="299431"/>
                  </a:lnTo>
                  <a:cubicBezTo>
                    <a:pt x="1610963" y="299526"/>
                    <a:pt x="1607249" y="298097"/>
                    <a:pt x="1606391" y="296383"/>
                  </a:cubicBezTo>
                  <a:lnTo>
                    <a:pt x="1610678" y="295240"/>
                  </a:lnTo>
                  <a:cubicBezTo>
                    <a:pt x="1611725" y="294954"/>
                    <a:pt x="1612868" y="294002"/>
                    <a:pt x="1613345" y="293144"/>
                  </a:cubicBezTo>
                  <a:cubicBezTo>
                    <a:pt x="1614011" y="292001"/>
                    <a:pt x="1614297" y="290668"/>
                    <a:pt x="1614583" y="289430"/>
                  </a:cubicBezTo>
                  <a:cubicBezTo>
                    <a:pt x="1614869" y="288096"/>
                    <a:pt x="1614392" y="286191"/>
                    <a:pt x="1615345" y="285524"/>
                  </a:cubicBezTo>
                  <a:cubicBezTo>
                    <a:pt x="1618107" y="283619"/>
                    <a:pt x="1615250" y="282953"/>
                    <a:pt x="1614869" y="281714"/>
                  </a:cubicBezTo>
                  <a:cubicBezTo>
                    <a:pt x="1614583" y="280857"/>
                    <a:pt x="1616774" y="279619"/>
                    <a:pt x="1616964" y="278381"/>
                  </a:cubicBezTo>
                  <a:cubicBezTo>
                    <a:pt x="1617059" y="277904"/>
                    <a:pt x="1614488" y="276476"/>
                    <a:pt x="1613630" y="276666"/>
                  </a:cubicBezTo>
                  <a:cubicBezTo>
                    <a:pt x="1612202" y="277047"/>
                    <a:pt x="1611154" y="278476"/>
                    <a:pt x="1609820" y="279333"/>
                  </a:cubicBezTo>
                  <a:cubicBezTo>
                    <a:pt x="1606201" y="281524"/>
                    <a:pt x="1606010" y="281619"/>
                    <a:pt x="1601724" y="277904"/>
                  </a:cubicBezTo>
                  <a:cubicBezTo>
                    <a:pt x="1599152" y="275714"/>
                    <a:pt x="1596771" y="276095"/>
                    <a:pt x="1594009" y="277523"/>
                  </a:cubicBezTo>
                  <a:lnTo>
                    <a:pt x="1593342" y="277904"/>
                  </a:lnTo>
                  <a:cubicBezTo>
                    <a:pt x="1592009" y="278190"/>
                    <a:pt x="1590866" y="277523"/>
                    <a:pt x="1590866" y="276380"/>
                  </a:cubicBezTo>
                  <a:cubicBezTo>
                    <a:pt x="1590866" y="275237"/>
                    <a:pt x="1588961" y="273618"/>
                    <a:pt x="1586579" y="274761"/>
                  </a:cubicBezTo>
                  <a:lnTo>
                    <a:pt x="1585246" y="274380"/>
                  </a:lnTo>
                  <a:lnTo>
                    <a:pt x="1582769" y="273713"/>
                  </a:lnTo>
                  <a:cubicBezTo>
                    <a:pt x="1583912" y="271904"/>
                    <a:pt x="1584293" y="269332"/>
                    <a:pt x="1583531" y="267998"/>
                  </a:cubicBezTo>
                  <a:cubicBezTo>
                    <a:pt x="1582769" y="266665"/>
                    <a:pt x="1582484" y="261902"/>
                    <a:pt x="1584103" y="260664"/>
                  </a:cubicBezTo>
                  <a:cubicBezTo>
                    <a:pt x="1585722" y="259331"/>
                    <a:pt x="1591818" y="255902"/>
                    <a:pt x="1592485" y="256759"/>
                  </a:cubicBezTo>
                  <a:cubicBezTo>
                    <a:pt x="1593152" y="257711"/>
                    <a:pt x="1595723" y="257235"/>
                    <a:pt x="1596200" y="252758"/>
                  </a:cubicBezTo>
                  <a:lnTo>
                    <a:pt x="1588961" y="253616"/>
                  </a:lnTo>
                  <a:lnTo>
                    <a:pt x="1586579" y="253901"/>
                  </a:lnTo>
                  <a:cubicBezTo>
                    <a:pt x="1584008" y="253806"/>
                    <a:pt x="1582198" y="255425"/>
                    <a:pt x="1582484" y="257616"/>
                  </a:cubicBezTo>
                  <a:cubicBezTo>
                    <a:pt x="1582769" y="259807"/>
                    <a:pt x="1576388" y="259235"/>
                    <a:pt x="1576959" y="258283"/>
                  </a:cubicBezTo>
                  <a:cubicBezTo>
                    <a:pt x="1577531" y="257330"/>
                    <a:pt x="1577626" y="254759"/>
                    <a:pt x="1575625" y="254949"/>
                  </a:cubicBezTo>
                  <a:cubicBezTo>
                    <a:pt x="1573721" y="255235"/>
                    <a:pt x="1570673" y="253997"/>
                    <a:pt x="1571911" y="251806"/>
                  </a:cubicBezTo>
                  <a:cubicBezTo>
                    <a:pt x="1573149" y="249615"/>
                    <a:pt x="1565339" y="246281"/>
                    <a:pt x="1563719" y="247139"/>
                  </a:cubicBezTo>
                  <a:close/>
                  <a:moveTo>
                    <a:pt x="1590104" y="239519"/>
                  </a:moveTo>
                  <a:lnTo>
                    <a:pt x="1587437" y="241233"/>
                  </a:lnTo>
                  <a:lnTo>
                    <a:pt x="1584198" y="243329"/>
                  </a:lnTo>
                  <a:cubicBezTo>
                    <a:pt x="1584579" y="246472"/>
                    <a:pt x="1589723" y="249806"/>
                    <a:pt x="1595723" y="250758"/>
                  </a:cubicBezTo>
                  <a:lnTo>
                    <a:pt x="1599629" y="246091"/>
                  </a:lnTo>
                  <a:cubicBezTo>
                    <a:pt x="1599819" y="245805"/>
                    <a:pt x="1601343" y="246281"/>
                    <a:pt x="1602200" y="246377"/>
                  </a:cubicBezTo>
                  <a:lnTo>
                    <a:pt x="1605344" y="246853"/>
                  </a:lnTo>
                  <a:cubicBezTo>
                    <a:pt x="1608773" y="247234"/>
                    <a:pt x="1611725" y="247234"/>
                    <a:pt x="1611725" y="246948"/>
                  </a:cubicBezTo>
                  <a:cubicBezTo>
                    <a:pt x="1611821" y="246662"/>
                    <a:pt x="1610582" y="244853"/>
                    <a:pt x="1608773" y="243614"/>
                  </a:cubicBezTo>
                  <a:lnTo>
                    <a:pt x="1606963" y="243233"/>
                  </a:lnTo>
                  <a:lnTo>
                    <a:pt x="1603153" y="242471"/>
                  </a:lnTo>
                  <a:cubicBezTo>
                    <a:pt x="1598867" y="241709"/>
                    <a:pt x="1593056" y="240376"/>
                    <a:pt x="1590104" y="239519"/>
                  </a:cubicBezTo>
                  <a:close/>
                  <a:moveTo>
                    <a:pt x="2042636" y="236852"/>
                  </a:moveTo>
                  <a:cubicBezTo>
                    <a:pt x="2038731" y="235709"/>
                    <a:pt x="2033588" y="240566"/>
                    <a:pt x="2032730" y="243043"/>
                  </a:cubicBezTo>
                  <a:cubicBezTo>
                    <a:pt x="2031873" y="245424"/>
                    <a:pt x="2034350" y="247710"/>
                    <a:pt x="2038064" y="247996"/>
                  </a:cubicBezTo>
                  <a:lnTo>
                    <a:pt x="2038541" y="247424"/>
                  </a:lnTo>
                  <a:cubicBezTo>
                    <a:pt x="2040255" y="245043"/>
                    <a:pt x="2042160" y="242281"/>
                    <a:pt x="2042446" y="239614"/>
                  </a:cubicBezTo>
                  <a:close/>
                  <a:moveTo>
                    <a:pt x="226314" y="231899"/>
                  </a:moveTo>
                  <a:cubicBezTo>
                    <a:pt x="223457" y="232946"/>
                    <a:pt x="215836" y="233899"/>
                    <a:pt x="216122" y="234470"/>
                  </a:cubicBezTo>
                  <a:lnTo>
                    <a:pt x="216503" y="234947"/>
                  </a:lnTo>
                  <a:lnTo>
                    <a:pt x="221075" y="239519"/>
                  </a:lnTo>
                  <a:cubicBezTo>
                    <a:pt x="216408" y="239900"/>
                    <a:pt x="218599" y="241709"/>
                    <a:pt x="221075" y="242376"/>
                  </a:cubicBezTo>
                  <a:cubicBezTo>
                    <a:pt x="223552" y="243043"/>
                    <a:pt x="225171" y="241043"/>
                    <a:pt x="224790" y="238090"/>
                  </a:cubicBezTo>
                  <a:lnTo>
                    <a:pt x="225743" y="236090"/>
                  </a:lnTo>
                  <a:lnTo>
                    <a:pt x="226790" y="233804"/>
                  </a:lnTo>
                  <a:cubicBezTo>
                    <a:pt x="229362" y="231803"/>
                    <a:pt x="229172" y="230946"/>
                    <a:pt x="226314" y="231899"/>
                  </a:cubicBezTo>
                  <a:close/>
                  <a:moveTo>
                    <a:pt x="42862" y="231612"/>
                  </a:moveTo>
                  <a:cubicBezTo>
                    <a:pt x="42862" y="229612"/>
                    <a:pt x="44100" y="229993"/>
                    <a:pt x="45624" y="232469"/>
                  </a:cubicBezTo>
                  <a:cubicBezTo>
                    <a:pt x="47148" y="234946"/>
                    <a:pt x="50482" y="240947"/>
                    <a:pt x="48958" y="240470"/>
                  </a:cubicBezTo>
                  <a:cubicBezTo>
                    <a:pt x="47434" y="239994"/>
                    <a:pt x="42862" y="233612"/>
                    <a:pt x="42862" y="231612"/>
                  </a:cubicBezTo>
                  <a:close/>
                  <a:moveTo>
                    <a:pt x="200787" y="228565"/>
                  </a:moveTo>
                  <a:cubicBezTo>
                    <a:pt x="199739" y="228470"/>
                    <a:pt x="196501" y="228184"/>
                    <a:pt x="198310" y="230089"/>
                  </a:cubicBezTo>
                  <a:lnTo>
                    <a:pt x="201168" y="233423"/>
                  </a:lnTo>
                  <a:cubicBezTo>
                    <a:pt x="200692" y="237899"/>
                    <a:pt x="196977" y="242281"/>
                    <a:pt x="192881" y="243233"/>
                  </a:cubicBezTo>
                  <a:lnTo>
                    <a:pt x="189071" y="242090"/>
                  </a:lnTo>
                  <a:lnTo>
                    <a:pt x="187261" y="241519"/>
                  </a:lnTo>
                  <a:cubicBezTo>
                    <a:pt x="185642" y="246186"/>
                    <a:pt x="186500" y="249234"/>
                    <a:pt x="189262" y="248282"/>
                  </a:cubicBezTo>
                  <a:lnTo>
                    <a:pt x="191072" y="247329"/>
                  </a:lnTo>
                  <a:cubicBezTo>
                    <a:pt x="193643" y="245900"/>
                    <a:pt x="194501" y="250472"/>
                    <a:pt x="198406" y="248091"/>
                  </a:cubicBezTo>
                  <a:cubicBezTo>
                    <a:pt x="201358" y="246281"/>
                    <a:pt x="205169" y="246758"/>
                    <a:pt x="205454" y="242090"/>
                  </a:cubicBezTo>
                  <a:lnTo>
                    <a:pt x="205550" y="240281"/>
                  </a:lnTo>
                  <a:cubicBezTo>
                    <a:pt x="205550" y="238090"/>
                    <a:pt x="206121" y="235709"/>
                    <a:pt x="206788" y="234947"/>
                  </a:cubicBezTo>
                  <a:lnTo>
                    <a:pt x="207550" y="234851"/>
                  </a:lnTo>
                  <a:cubicBezTo>
                    <a:pt x="211836" y="234470"/>
                    <a:pt x="210503" y="231518"/>
                    <a:pt x="210026" y="230184"/>
                  </a:cubicBezTo>
                  <a:cubicBezTo>
                    <a:pt x="208788" y="227041"/>
                    <a:pt x="206597" y="228660"/>
                    <a:pt x="204407" y="229898"/>
                  </a:cubicBezTo>
                  <a:cubicBezTo>
                    <a:pt x="203835" y="230184"/>
                    <a:pt x="202025" y="228755"/>
                    <a:pt x="200787" y="228565"/>
                  </a:cubicBezTo>
                  <a:close/>
                  <a:moveTo>
                    <a:pt x="124397" y="217516"/>
                  </a:moveTo>
                  <a:lnTo>
                    <a:pt x="123730" y="218278"/>
                  </a:lnTo>
                  <a:lnTo>
                    <a:pt x="120777" y="221802"/>
                  </a:lnTo>
                  <a:cubicBezTo>
                    <a:pt x="120872" y="226946"/>
                    <a:pt x="122301" y="229327"/>
                    <a:pt x="123920" y="226946"/>
                  </a:cubicBezTo>
                  <a:cubicBezTo>
                    <a:pt x="125539" y="224564"/>
                    <a:pt x="127349" y="217897"/>
                    <a:pt x="124397" y="217516"/>
                  </a:cubicBezTo>
                  <a:close/>
                  <a:moveTo>
                    <a:pt x="1030605" y="217040"/>
                  </a:moveTo>
                  <a:cubicBezTo>
                    <a:pt x="1028224" y="215897"/>
                    <a:pt x="1026890" y="216944"/>
                    <a:pt x="1027652" y="219421"/>
                  </a:cubicBezTo>
                  <a:lnTo>
                    <a:pt x="1029176" y="219992"/>
                  </a:lnTo>
                  <a:cubicBezTo>
                    <a:pt x="1032224" y="221135"/>
                    <a:pt x="1035272" y="223707"/>
                    <a:pt x="1039082" y="221802"/>
                  </a:cubicBezTo>
                  <a:lnTo>
                    <a:pt x="1039844" y="221421"/>
                  </a:lnTo>
                  <a:cubicBezTo>
                    <a:pt x="1039940" y="220183"/>
                    <a:pt x="1032986" y="218183"/>
                    <a:pt x="1030605" y="217040"/>
                  </a:cubicBezTo>
                  <a:close/>
                  <a:moveTo>
                    <a:pt x="359569" y="211896"/>
                  </a:moveTo>
                  <a:cubicBezTo>
                    <a:pt x="358807" y="211801"/>
                    <a:pt x="357188" y="212753"/>
                    <a:pt x="357092" y="213325"/>
                  </a:cubicBezTo>
                  <a:cubicBezTo>
                    <a:pt x="356902" y="214087"/>
                    <a:pt x="358045" y="215897"/>
                    <a:pt x="358235" y="215801"/>
                  </a:cubicBezTo>
                  <a:lnTo>
                    <a:pt x="365093" y="214658"/>
                  </a:lnTo>
                  <a:cubicBezTo>
                    <a:pt x="368808" y="218945"/>
                    <a:pt x="373666" y="221612"/>
                    <a:pt x="375857" y="220564"/>
                  </a:cubicBezTo>
                  <a:lnTo>
                    <a:pt x="378143" y="220183"/>
                  </a:lnTo>
                  <a:lnTo>
                    <a:pt x="380333" y="219802"/>
                  </a:lnTo>
                  <a:cubicBezTo>
                    <a:pt x="384143" y="219992"/>
                    <a:pt x="385191" y="218373"/>
                    <a:pt x="382619" y="216278"/>
                  </a:cubicBezTo>
                  <a:lnTo>
                    <a:pt x="380810" y="215611"/>
                  </a:lnTo>
                  <a:cubicBezTo>
                    <a:pt x="376142" y="213706"/>
                    <a:pt x="372142" y="208943"/>
                    <a:pt x="365855" y="213611"/>
                  </a:cubicBezTo>
                  <a:cubicBezTo>
                    <a:pt x="365093" y="214182"/>
                    <a:pt x="361760" y="212277"/>
                    <a:pt x="359569" y="211896"/>
                  </a:cubicBezTo>
                  <a:close/>
                  <a:moveTo>
                    <a:pt x="768287" y="211134"/>
                  </a:moveTo>
                  <a:cubicBezTo>
                    <a:pt x="767715" y="212087"/>
                    <a:pt x="768953" y="215611"/>
                    <a:pt x="771049" y="218945"/>
                  </a:cubicBezTo>
                  <a:lnTo>
                    <a:pt x="773716" y="219326"/>
                  </a:lnTo>
                  <a:cubicBezTo>
                    <a:pt x="776954" y="219802"/>
                    <a:pt x="780669" y="216849"/>
                    <a:pt x="784384" y="216087"/>
                  </a:cubicBezTo>
                  <a:lnTo>
                    <a:pt x="787241" y="215516"/>
                  </a:lnTo>
                  <a:cubicBezTo>
                    <a:pt x="787146" y="213896"/>
                    <a:pt x="786003" y="213039"/>
                    <a:pt x="784765" y="213611"/>
                  </a:cubicBezTo>
                  <a:lnTo>
                    <a:pt x="783527" y="213706"/>
                  </a:lnTo>
                  <a:cubicBezTo>
                    <a:pt x="782384" y="213801"/>
                    <a:pt x="781050" y="213706"/>
                    <a:pt x="780098" y="213230"/>
                  </a:cubicBezTo>
                  <a:lnTo>
                    <a:pt x="776764" y="211420"/>
                  </a:lnTo>
                  <a:cubicBezTo>
                    <a:pt x="773430" y="209324"/>
                    <a:pt x="768953" y="210182"/>
                    <a:pt x="768287" y="211134"/>
                  </a:cubicBezTo>
                  <a:close/>
                  <a:moveTo>
                    <a:pt x="440341" y="209134"/>
                  </a:moveTo>
                  <a:cubicBezTo>
                    <a:pt x="438626" y="207991"/>
                    <a:pt x="437198" y="208753"/>
                    <a:pt x="437198" y="210753"/>
                  </a:cubicBezTo>
                  <a:cubicBezTo>
                    <a:pt x="437198" y="212753"/>
                    <a:pt x="439674" y="218183"/>
                    <a:pt x="442627" y="218659"/>
                  </a:cubicBezTo>
                  <a:cubicBezTo>
                    <a:pt x="445675" y="219135"/>
                    <a:pt x="454057" y="219326"/>
                    <a:pt x="454628" y="218278"/>
                  </a:cubicBezTo>
                  <a:cubicBezTo>
                    <a:pt x="455295" y="217230"/>
                    <a:pt x="455581" y="214277"/>
                    <a:pt x="453866" y="213992"/>
                  </a:cubicBezTo>
                  <a:cubicBezTo>
                    <a:pt x="452152" y="213706"/>
                    <a:pt x="447770" y="210372"/>
                    <a:pt x="447294" y="211039"/>
                  </a:cubicBezTo>
                  <a:cubicBezTo>
                    <a:pt x="447008" y="211801"/>
                    <a:pt x="442055" y="210277"/>
                    <a:pt x="440341" y="209134"/>
                  </a:cubicBezTo>
                  <a:close/>
                  <a:moveTo>
                    <a:pt x="2333135" y="199826"/>
                  </a:moveTo>
                  <a:lnTo>
                    <a:pt x="2332697" y="202847"/>
                  </a:lnTo>
                  <a:lnTo>
                    <a:pt x="2333421" y="208687"/>
                  </a:lnTo>
                  <a:lnTo>
                    <a:pt x="2330863" y="209039"/>
                  </a:lnTo>
                  <a:lnTo>
                    <a:pt x="2327910" y="208277"/>
                  </a:lnTo>
                  <a:cubicBezTo>
                    <a:pt x="2327624" y="208181"/>
                    <a:pt x="2327529" y="206657"/>
                    <a:pt x="2327910" y="206276"/>
                  </a:cubicBezTo>
                  <a:lnTo>
                    <a:pt x="2329434" y="205038"/>
                  </a:lnTo>
                  <a:lnTo>
                    <a:pt x="2329538" y="202042"/>
                  </a:lnTo>
                  <a:close/>
                  <a:moveTo>
                    <a:pt x="2322100" y="189131"/>
                  </a:moveTo>
                  <a:cubicBezTo>
                    <a:pt x="2320290" y="189989"/>
                    <a:pt x="2311241" y="190560"/>
                    <a:pt x="2307146" y="192656"/>
                  </a:cubicBezTo>
                  <a:lnTo>
                    <a:pt x="2308193" y="197037"/>
                  </a:lnTo>
                  <a:lnTo>
                    <a:pt x="2308384" y="197799"/>
                  </a:lnTo>
                  <a:cubicBezTo>
                    <a:pt x="2309051" y="198561"/>
                    <a:pt x="2310765" y="199133"/>
                    <a:pt x="2312194" y="199133"/>
                  </a:cubicBezTo>
                  <a:lnTo>
                    <a:pt x="2312289" y="198942"/>
                  </a:lnTo>
                  <a:cubicBezTo>
                    <a:pt x="2313051" y="196085"/>
                    <a:pt x="2315623" y="195132"/>
                    <a:pt x="2318480" y="193799"/>
                  </a:cubicBezTo>
                  <a:lnTo>
                    <a:pt x="2321623" y="192370"/>
                  </a:lnTo>
                  <a:cubicBezTo>
                    <a:pt x="2323719" y="189703"/>
                    <a:pt x="2324005" y="188274"/>
                    <a:pt x="2322100" y="189131"/>
                  </a:cubicBezTo>
                  <a:close/>
                  <a:moveTo>
                    <a:pt x="2330387" y="183226"/>
                  </a:moveTo>
                  <a:lnTo>
                    <a:pt x="2331339" y="187036"/>
                  </a:lnTo>
                  <a:cubicBezTo>
                    <a:pt x="2332196" y="190179"/>
                    <a:pt x="2335625" y="188084"/>
                    <a:pt x="2337721" y="188750"/>
                  </a:cubicBezTo>
                  <a:cubicBezTo>
                    <a:pt x="2338483" y="189036"/>
                    <a:pt x="2338864" y="190084"/>
                    <a:pt x="2339626" y="190084"/>
                  </a:cubicBezTo>
                  <a:lnTo>
                    <a:pt x="2341055" y="190274"/>
                  </a:lnTo>
                  <a:cubicBezTo>
                    <a:pt x="2342674" y="190084"/>
                    <a:pt x="2343722" y="188750"/>
                    <a:pt x="2343436" y="187417"/>
                  </a:cubicBezTo>
                  <a:lnTo>
                    <a:pt x="2342579" y="186464"/>
                  </a:lnTo>
                  <a:lnTo>
                    <a:pt x="2341340" y="184940"/>
                  </a:lnTo>
                  <a:cubicBezTo>
                    <a:pt x="2339150" y="183321"/>
                    <a:pt x="2334292" y="182559"/>
                    <a:pt x="2330387" y="183226"/>
                  </a:cubicBezTo>
                  <a:close/>
                  <a:moveTo>
                    <a:pt x="2422588" y="173700"/>
                  </a:moveTo>
                  <a:cubicBezTo>
                    <a:pt x="2426398" y="172652"/>
                    <a:pt x="2426875" y="174367"/>
                    <a:pt x="2423636" y="177605"/>
                  </a:cubicBezTo>
                  <a:lnTo>
                    <a:pt x="2421255" y="179320"/>
                  </a:lnTo>
                  <a:cubicBezTo>
                    <a:pt x="2418397" y="181320"/>
                    <a:pt x="2415921" y="180368"/>
                    <a:pt x="2413444" y="176748"/>
                  </a:cubicBezTo>
                  <a:lnTo>
                    <a:pt x="2412968" y="176081"/>
                  </a:lnTo>
                  <a:cubicBezTo>
                    <a:pt x="2411730" y="174938"/>
                    <a:pt x="2413825" y="174081"/>
                    <a:pt x="2417635" y="174176"/>
                  </a:cubicBezTo>
                  <a:lnTo>
                    <a:pt x="2420493" y="173891"/>
                  </a:lnTo>
                  <a:close/>
                  <a:moveTo>
                    <a:pt x="84105" y="173510"/>
                  </a:moveTo>
                  <a:lnTo>
                    <a:pt x="86201" y="177034"/>
                  </a:lnTo>
                  <a:cubicBezTo>
                    <a:pt x="87058" y="178463"/>
                    <a:pt x="88010" y="179892"/>
                    <a:pt x="88772" y="181320"/>
                  </a:cubicBezTo>
                  <a:cubicBezTo>
                    <a:pt x="89249" y="182178"/>
                    <a:pt x="89058" y="183511"/>
                    <a:pt x="89820" y="184083"/>
                  </a:cubicBezTo>
                  <a:cubicBezTo>
                    <a:pt x="91820" y="185416"/>
                    <a:pt x="97916" y="182559"/>
                    <a:pt x="96202" y="187607"/>
                  </a:cubicBezTo>
                  <a:cubicBezTo>
                    <a:pt x="95630" y="189226"/>
                    <a:pt x="91725" y="190083"/>
                    <a:pt x="89439" y="191322"/>
                  </a:cubicBezTo>
                  <a:lnTo>
                    <a:pt x="88772" y="191703"/>
                  </a:lnTo>
                  <a:cubicBezTo>
                    <a:pt x="87725" y="192655"/>
                    <a:pt x="86486" y="191131"/>
                    <a:pt x="86105" y="188274"/>
                  </a:cubicBezTo>
                  <a:lnTo>
                    <a:pt x="86391" y="185988"/>
                  </a:lnTo>
                  <a:lnTo>
                    <a:pt x="86867" y="181320"/>
                  </a:lnTo>
                  <a:cubicBezTo>
                    <a:pt x="82010" y="179130"/>
                    <a:pt x="80771" y="175605"/>
                    <a:pt x="84105" y="173510"/>
                  </a:cubicBezTo>
                  <a:close/>
                  <a:moveTo>
                    <a:pt x="150305" y="159128"/>
                  </a:moveTo>
                  <a:cubicBezTo>
                    <a:pt x="149447" y="159985"/>
                    <a:pt x="148590" y="161795"/>
                    <a:pt x="148495" y="163319"/>
                  </a:cubicBezTo>
                  <a:lnTo>
                    <a:pt x="146590" y="163319"/>
                  </a:lnTo>
                  <a:cubicBezTo>
                    <a:pt x="144590" y="163223"/>
                    <a:pt x="142399" y="162080"/>
                    <a:pt x="140589" y="162461"/>
                  </a:cubicBezTo>
                  <a:lnTo>
                    <a:pt x="138208" y="162938"/>
                  </a:lnTo>
                  <a:cubicBezTo>
                    <a:pt x="136208" y="162461"/>
                    <a:pt x="130112" y="162938"/>
                    <a:pt x="124492" y="164176"/>
                  </a:cubicBezTo>
                  <a:lnTo>
                    <a:pt x="120301" y="166462"/>
                  </a:lnTo>
                  <a:lnTo>
                    <a:pt x="114395" y="169605"/>
                  </a:lnTo>
                  <a:cubicBezTo>
                    <a:pt x="114872" y="166652"/>
                    <a:pt x="112776" y="165224"/>
                    <a:pt x="109728" y="166462"/>
                  </a:cubicBezTo>
                  <a:lnTo>
                    <a:pt x="113062" y="169415"/>
                  </a:lnTo>
                  <a:cubicBezTo>
                    <a:pt x="117729" y="173510"/>
                    <a:pt x="118205" y="174177"/>
                    <a:pt x="116205" y="177892"/>
                  </a:cubicBezTo>
                  <a:cubicBezTo>
                    <a:pt x="115062" y="179987"/>
                    <a:pt x="113252" y="181797"/>
                    <a:pt x="112205" y="183893"/>
                  </a:cubicBezTo>
                  <a:cubicBezTo>
                    <a:pt x="111824" y="184559"/>
                    <a:pt x="112681" y="185798"/>
                    <a:pt x="113443" y="186464"/>
                  </a:cubicBezTo>
                  <a:cubicBezTo>
                    <a:pt x="113824" y="186845"/>
                    <a:pt x="115443" y="186845"/>
                    <a:pt x="115824" y="186464"/>
                  </a:cubicBezTo>
                  <a:cubicBezTo>
                    <a:pt x="118396" y="184083"/>
                    <a:pt x="122682" y="182940"/>
                    <a:pt x="120206" y="177987"/>
                  </a:cubicBezTo>
                  <a:cubicBezTo>
                    <a:pt x="118110" y="173891"/>
                    <a:pt x="122587" y="171224"/>
                    <a:pt x="127730" y="173225"/>
                  </a:cubicBezTo>
                  <a:cubicBezTo>
                    <a:pt x="131064" y="174558"/>
                    <a:pt x="131921" y="172653"/>
                    <a:pt x="134112" y="171891"/>
                  </a:cubicBezTo>
                  <a:cubicBezTo>
                    <a:pt x="140589" y="169700"/>
                    <a:pt x="145352" y="162557"/>
                    <a:pt x="154400" y="167129"/>
                  </a:cubicBezTo>
                  <a:cubicBezTo>
                    <a:pt x="156115" y="167986"/>
                    <a:pt x="161354" y="164462"/>
                    <a:pt x="161163" y="163033"/>
                  </a:cubicBezTo>
                  <a:cubicBezTo>
                    <a:pt x="160687" y="160271"/>
                    <a:pt x="158020" y="161699"/>
                    <a:pt x="156210" y="161223"/>
                  </a:cubicBezTo>
                  <a:cubicBezTo>
                    <a:pt x="154400" y="160747"/>
                    <a:pt x="152686" y="159794"/>
                    <a:pt x="150781" y="159223"/>
                  </a:cubicBezTo>
                  <a:close/>
                  <a:moveTo>
                    <a:pt x="60674" y="156556"/>
                  </a:moveTo>
                  <a:cubicBezTo>
                    <a:pt x="59531" y="155222"/>
                    <a:pt x="56102" y="156175"/>
                    <a:pt x="52959" y="158651"/>
                  </a:cubicBezTo>
                  <a:lnTo>
                    <a:pt x="50483" y="159128"/>
                  </a:lnTo>
                  <a:cubicBezTo>
                    <a:pt x="46387" y="159890"/>
                    <a:pt x="47244" y="162366"/>
                    <a:pt x="47911" y="163795"/>
                  </a:cubicBezTo>
                  <a:cubicBezTo>
                    <a:pt x="49149" y="166462"/>
                    <a:pt x="51245" y="168938"/>
                    <a:pt x="53435" y="171224"/>
                  </a:cubicBezTo>
                  <a:cubicBezTo>
                    <a:pt x="54959" y="172844"/>
                    <a:pt x="62675" y="172082"/>
                    <a:pt x="62865" y="170272"/>
                  </a:cubicBezTo>
                  <a:lnTo>
                    <a:pt x="63532" y="165414"/>
                  </a:lnTo>
                  <a:cubicBezTo>
                    <a:pt x="67532" y="166081"/>
                    <a:pt x="71342" y="164652"/>
                    <a:pt x="71914" y="162366"/>
                  </a:cubicBezTo>
                  <a:cubicBezTo>
                    <a:pt x="72581" y="160080"/>
                    <a:pt x="66199" y="156175"/>
                    <a:pt x="65913" y="157318"/>
                  </a:cubicBezTo>
                  <a:cubicBezTo>
                    <a:pt x="65627" y="158366"/>
                    <a:pt x="61722" y="157889"/>
                    <a:pt x="60674" y="156556"/>
                  </a:cubicBezTo>
                  <a:close/>
                  <a:moveTo>
                    <a:pt x="195929" y="153698"/>
                  </a:moveTo>
                  <a:cubicBezTo>
                    <a:pt x="192405" y="153508"/>
                    <a:pt x="190500" y="154556"/>
                    <a:pt x="191738" y="156080"/>
                  </a:cubicBezTo>
                  <a:cubicBezTo>
                    <a:pt x="192977" y="157508"/>
                    <a:pt x="195072" y="162080"/>
                    <a:pt x="191262" y="162938"/>
                  </a:cubicBezTo>
                  <a:lnTo>
                    <a:pt x="188214" y="163604"/>
                  </a:lnTo>
                  <a:cubicBezTo>
                    <a:pt x="186785" y="163890"/>
                    <a:pt x="186023" y="159318"/>
                    <a:pt x="184404" y="163223"/>
                  </a:cubicBezTo>
                  <a:cubicBezTo>
                    <a:pt x="184214" y="163700"/>
                    <a:pt x="185928" y="165033"/>
                    <a:pt x="186976" y="165700"/>
                  </a:cubicBezTo>
                  <a:lnTo>
                    <a:pt x="190786" y="167986"/>
                  </a:lnTo>
                  <a:cubicBezTo>
                    <a:pt x="195548" y="167414"/>
                    <a:pt x="199454" y="153889"/>
                    <a:pt x="195929" y="153698"/>
                  </a:cubicBezTo>
                  <a:close/>
                  <a:moveTo>
                    <a:pt x="218027" y="153603"/>
                  </a:moveTo>
                  <a:cubicBezTo>
                    <a:pt x="217265" y="153698"/>
                    <a:pt x="214312" y="156746"/>
                    <a:pt x="213170" y="159890"/>
                  </a:cubicBezTo>
                  <a:lnTo>
                    <a:pt x="218599" y="159223"/>
                  </a:lnTo>
                  <a:lnTo>
                    <a:pt x="223266" y="158651"/>
                  </a:lnTo>
                  <a:cubicBezTo>
                    <a:pt x="224028" y="161509"/>
                    <a:pt x="226314" y="162271"/>
                    <a:pt x="228505" y="160366"/>
                  </a:cubicBezTo>
                  <a:lnTo>
                    <a:pt x="230315" y="158461"/>
                  </a:lnTo>
                  <a:lnTo>
                    <a:pt x="230791" y="157985"/>
                  </a:lnTo>
                  <a:cubicBezTo>
                    <a:pt x="230791" y="156556"/>
                    <a:pt x="228600" y="156365"/>
                    <a:pt x="225933" y="157604"/>
                  </a:cubicBezTo>
                  <a:cubicBezTo>
                    <a:pt x="223266" y="158842"/>
                    <a:pt x="218789" y="153508"/>
                    <a:pt x="218027" y="153603"/>
                  </a:cubicBezTo>
                  <a:close/>
                  <a:moveTo>
                    <a:pt x="304991" y="146936"/>
                  </a:moveTo>
                  <a:lnTo>
                    <a:pt x="300038" y="148841"/>
                  </a:lnTo>
                  <a:cubicBezTo>
                    <a:pt x="293465" y="151793"/>
                    <a:pt x="289465" y="154651"/>
                    <a:pt x="291084" y="155318"/>
                  </a:cubicBezTo>
                  <a:cubicBezTo>
                    <a:pt x="292799" y="155984"/>
                    <a:pt x="299561" y="155032"/>
                    <a:pt x="303562" y="152174"/>
                  </a:cubicBezTo>
                  <a:lnTo>
                    <a:pt x="307657" y="150079"/>
                  </a:lnTo>
                  <a:cubicBezTo>
                    <a:pt x="308039" y="149888"/>
                    <a:pt x="308229" y="148555"/>
                    <a:pt x="307848" y="148174"/>
                  </a:cubicBezTo>
                  <a:cubicBezTo>
                    <a:pt x="307181" y="147507"/>
                    <a:pt x="305562" y="146650"/>
                    <a:pt x="304991" y="146936"/>
                  </a:cubicBezTo>
                  <a:close/>
                  <a:moveTo>
                    <a:pt x="124968" y="146174"/>
                  </a:moveTo>
                  <a:lnTo>
                    <a:pt x="124015" y="146840"/>
                  </a:lnTo>
                  <a:cubicBezTo>
                    <a:pt x="122301" y="148079"/>
                    <a:pt x="120587" y="149984"/>
                    <a:pt x="120396" y="151698"/>
                  </a:cubicBezTo>
                  <a:lnTo>
                    <a:pt x="120301" y="153508"/>
                  </a:lnTo>
                  <a:cubicBezTo>
                    <a:pt x="122111" y="156365"/>
                    <a:pt x="124111" y="157508"/>
                    <a:pt x="124873" y="156080"/>
                  </a:cubicBezTo>
                  <a:cubicBezTo>
                    <a:pt x="125539" y="154651"/>
                    <a:pt x="129731" y="149984"/>
                    <a:pt x="129731" y="148841"/>
                  </a:cubicBezTo>
                  <a:cubicBezTo>
                    <a:pt x="129731" y="147698"/>
                    <a:pt x="127540" y="146555"/>
                    <a:pt x="124968" y="146174"/>
                  </a:cubicBezTo>
                  <a:close/>
                  <a:moveTo>
                    <a:pt x="361569" y="143316"/>
                  </a:moveTo>
                  <a:cubicBezTo>
                    <a:pt x="360902" y="143030"/>
                    <a:pt x="358045" y="144840"/>
                    <a:pt x="357188" y="145507"/>
                  </a:cubicBezTo>
                  <a:cubicBezTo>
                    <a:pt x="356330" y="146174"/>
                    <a:pt x="354806" y="146269"/>
                    <a:pt x="353663" y="145793"/>
                  </a:cubicBezTo>
                  <a:cubicBezTo>
                    <a:pt x="352520" y="145316"/>
                    <a:pt x="347853" y="149412"/>
                    <a:pt x="352044" y="150841"/>
                  </a:cubicBezTo>
                  <a:lnTo>
                    <a:pt x="360236" y="147317"/>
                  </a:lnTo>
                  <a:cubicBezTo>
                    <a:pt x="360617" y="147126"/>
                    <a:pt x="361379" y="147698"/>
                    <a:pt x="361950" y="147793"/>
                  </a:cubicBezTo>
                  <a:lnTo>
                    <a:pt x="362807" y="147888"/>
                  </a:lnTo>
                  <a:cubicBezTo>
                    <a:pt x="363760" y="147888"/>
                    <a:pt x="363855" y="146555"/>
                    <a:pt x="362903" y="145031"/>
                  </a:cubicBezTo>
                  <a:lnTo>
                    <a:pt x="361855" y="143697"/>
                  </a:lnTo>
                  <a:close/>
                  <a:moveTo>
                    <a:pt x="2410111" y="143030"/>
                  </a:moveTo>
                  <a:cubicBezTo>
                    <a:pt x="2406110" y="145983"/>
                    <a:pt x="2401729" y="157508"/>
                    <a:pt x="2403158" y="156461"/>
                  </a:cubicBezTo>
                  <a:cubicBezTo>
                    <a:pt x="2404586" y="155318"/>
                    <a:pt x="2408587" y="154937"/>
                    <a:pt x="2408873" y="155794"/>
                  </a:cubicBezTo>
                  <a:cubicBezTo>
                    <a:pt x="2409254" y="156651"/>
                    <a:pt x="2411730" y="154556"/>
                    <a:pt x="2414302" y="151127"/>
                  </a:cubicBezTo>
                  <a:lnTo>
                    <a:pt x="2413635" y="147888"/>
                  </a:lnTo>
                  <a:lnTo>
                    <a:pt x="2412778" y="143888"/>
                  </a:lnTo>
                  <a:cubicBezTo>
                    <a:pt x="2415350" y="140459"/>
                    <a:pt x="2414206" y="140078"/>
                    <a:pt x="2410111" y="143030"/>
                  </a:cubicBezTo>
                  <a:close/>
                  <a:moveTo>
                    <a:pt x="74792" y="130101"/>
                  </a:moveTo>
                  <a:lnTo>
                    <a:pt x="75628" y="130457"/>
                  </a:lnTo>
                  <a:lnTo>
                    <a:pt x="77438" y="132458"/>
                  </a:lnTo>
                  <a:lnTo>
                    <a:pt x="75327" y="134657"/>
                  </a:lnTo>
                  <a:lnTo>
                    <a:pt x="73743" y="134950"/>
                  </a:lnTo>
                  <a:close/>
                  <a:moveTo>
                    <a:pt x="1142238" y="121980"/>
                  </a:moveTo>
                  <a:lnTo>
                    <a:pt x="1143571" y="126076"/>
                  </a:lnTo>
                  <a:cubicBezTo>
                    <a:pt x="1144429" y="128648"/>
                    <a:pt x="1149382" y="130076"/>
                    <a:pt x="1153668" y="129886"/>
                  </a:cubicBezTo>
                  <a:lnTo>
                    <a:pt x="1155287" y="129791"/>
                  </a:lnTo>
                  <a:cubicBezTo>
                    <a:pt x="1157192" y="129981"/>
                    <a:pt x="1155097" y="125600"/>
                    <a:pt x="1153763" y="123980"/>
                  </a:cubicBezTo>
                  <a:cubicBezTo>
                    <a:pt x="1152430" y="122456"/>
                    <a:pt x="1147286" y="121599"/>
                    <a:pt x="1142238" y="121980"/>
                  </a:cubicBezTo>
                  <a:close/>
                  <a:moveTo>
                    <a:pt x="188405" y="109217"/>
                  </a:moveTo>
                  <a:cubicBezTo>
                    <a:pt x="187071" y="110455"/>
                    <a:pt x="181547" y="111217"/>
                    <a:pt x="181166" y="110455"/>
                  </a:cubicBezTo>
                  <a:cubicBezTo>
                    <a:pt x="180784" y="109693"/>
                    <a:pt x="178499" y="111312"/>
                    <a:pt x="176212" y="113979"/>
                  </a:cubicBezTo>
                  <a:lnTo>
                    <a:pt x="182023" y="115503"/>
                  </a:lnTo>
                  <a:lnTo>
                    <a:pt x="184690" y="116265"/>
                  </a:lnTo>
                  <a:cubicBezTo>
                    <a:pt x="187738" y="119789"/>
                    <a:pt x="191453" y="120361"/>
                    <a:pt x="192786" y="117503"/>
                  </a:cubicBezTo>
                  <a:cubicBezTo>
                    <a:pt x="194120" y="114646"/>
                    <a:pt x="189738" y="107978"/>
                    <a:pt x="188405" y="109217"/>
                  </a:cubicBezTo>
                  <a:close/>
                  <a:moveTo>
                    <a:pt x="103061" y="108169"/>
                  </a:moveTo>
                  <a:cubicBezTo>
                    <a:pt x="105632" y="109788"/>
                    <a:pt x="101156" y="116836"/>
                    <a:pt x="98584" y="115884"/>
                  </a:cubicBezTo>
                  <a:lnTo>
                    <a:pt x="96107" y="115503"/>
                  </a:lnTo>
                  <a:cubicBezTo>
                    <a:pt x="93631" y="115122"/>
                    <a:pt x="90773" y="115979"/>
                    <a:pt x="88583" y="115217"/>
                  </a:cubicBezTo>
                  <a:lnTo>
                    <a:pt x="86297" y="114360"/>
                  </a:lnTo>
                  <a:cubicBezTo>
                    <a:pt x="83249" y="111407"/>
                    <a:pt x="84201" y="109788"/>
                    <a:pt x="88583" y="110740"/>
                  </a:cubicBezTo>
                  <a:lnTo>
                    <a:pt x="90964" y="111121"/>
                  </a:lnTo>
                  <a:lnTo>
                    <a:pt x="92583" y="111312"/>
                  </a:lnTo>
                  <a:cubicBezTo>
                    <a:pt x="94393" y="111217"/>
                    <a:pt x="95155" y="109883"/>
                    <a:pt x="94298" y="108454"/>
                  </a:cubicBezTo>
                  <a:cubicBezTo>
                    <a:pt x="93440" y="107026"/>
                    <a:pt x="100489" y="106549"/>
                    <a:pt x="103061" y="108169"/>
                  </a:cubicBezTo>
                  <a:close/>
                  <a:moveTo>
                    <a:pt x="2395728" y="95501"/>
                  </a:moveTo>
                  <a:cubicBezTo>
                    <a:pt x="2395156" y="95977"/>
                    <a:pt x="2393252" y="101025"/>
                    <a:pt x="2393156" y="105597"/>
                  </a:cubicBezTo>
                  <a:lnTo>
                    <a:pt x="2398395" y="108074"/>
                  </a:lnTo>
                  <a:cubicBezTo>
                    <a:pt x="2398967" y="108359"/>
                    <a:pt x="2399824" y="108836"/>
                    <a:pt x="2400110" y="108645"/>
                  </a:cubicBezTo>
                  <a:cubicBezTo>
                    <a:pt x="2401157" y="108074"/>
                    <a:pt x="2402777" y="106645"/>
                    <a:pt x="2402777" y="106550"/>
                  </a:cubicBezTo>
                  <a:lnTo>
                    <a:pt x="2399062" y="103025"/>
                  </a:lnTo>
                  <a:cubicBezTo>
                    <a:pt x="2397823" y="98358"/>
                    <a:pt x="2396300" y="94929"/>
                    <a:pt x="2395728" y="95501"/>
                  </a:cubicBezTo>
                  <a:close/>
                  <a:moveTo>
                    <a:pt x="99631" y="94358"/>
                  </a:moveTo>
                  <a:cubicBezTo>
                    <a:pt x="100679" y="94834"/>
                    <a:pt x="102012" y="96739"/>
                    <a:pt x="101631" y="97215"/>
                  </a:cubicBezTo>
                  <a:cubicBezTo>
                    <a:pt x="99250" y="100835"/>
                    <a:pt x="90582" y="106073"/>
                    <a:pt x="85915" y="105883"/>
                  </a:cubicBezTo>
                  <a:lnTo>
                    <a:pt x="82486" y="105788"/>
                  </a:lnTo>
                  <a:cubicBezTo>
                    <a:pt x="78105" y="103692"/>
                    <a:pt x="75819" y="99882"/>
                    <a:pt x="77438" y="97310"/>
                  </a:cubicBezTo>
                  <a:lnTo>
                    <a:pt x="81343" y="99596"/>
                  </a:lnTo>
                  <a:cubicBezTo>
                    <a:pt x="81915" y="99977"/>
                    <a:pt x="83724" y="99215"/>
                    <a:pt x="84867" y="98644"/>
                  </a:cubicBezTo>
                  <a:cubicBezTo>
                    <a:pt x="87630" y="97310"/>
                    <a:pt x="89916" y="92643"/>
                    <a:pt x="92583" y="94643"/>
                  </a:cubicBezTo>
                  <a:cubicBezTo>
                    <a:pt x="96202" y="97406"/>
                    <a:pt x="97631" y="93405"/>
                    <a:pt x="99631" y="94358"/>
                  </a:cubicBezTo>
                  <a:close/>
                  <a:moveTo>
                    <a:pt x="121920" y="86737"/>
                  </a:moveTo>
                  <a:lnTo>
                    <a:pt x="126587" y="90642"/>
                  </a:lnTo>
                  <a:lnTo>
                    <a:pt x="127540" y="91309"/>
                  </a:lnTo>
                  <a:cubicBezTo>
                    <a:pt x="127540" y="92928"/>
                    <a:pt x="126778" y="95214"/>
                    <a:pt x="125825" y="96452"/>
                  </a:cubicBezTo>
                  <a:cubicBezTo>
                    <a:pt x="124873" y="97595"/>
                    <a:pt x="120967" y="99024"/>
                    <a:pt x="119253" y="97119"/>
                  </a:cubicBezTo>
                  <a:lnTo>
                    <a:pt x="119443" y="93500"/>
                  </a:lnTo>
                  <a:cubicBezTo>
                    <a:pt x="119539" y="92071"/>
                    <a:pt x="118586" y="90071"/>
                    <a:pt x="117253" y="89404"/>
                  </a:cubicBezTo>
                  <a:lnTo>
                    <a:pt x="115062" y="88261"/>
                  </a:lnTo>
                  <a:cubicBezTo>
                    <a:pt x="111442" y="87499"/>
                    <a:pt x="114490" y="86832"/>
                    <a:pt x="121920" y="86737"/>
                  </a:cubicBezTo>
                  <a:close/>
                  <a:moveTo>
                    <a:pt x="130218" y="80594"/>
                  </a:moveTo>
                  <a:cubicBezTo>
                    <a:pt x="131302" y="80094"/>
                    <a:pt x="132540" y="79927"/>
                    <a:pt x="134302" y="81403"/>
                  </a:cubicBezTo>
                  <a:lnTo>
                    <a:pt x="136112" y="83023"/>
                  </a:lnTo>
                  <a:cubicBezTo>
                    <a:pt x="141636" y="82356"/>
                    <a:pt x="140874" y="85213"/>
                    <a:pt x="134397" y="89404"/>
                  </a:cubicBezTo>
                  <a:lnTo>
                    <a:pt x="126777" y="85880"/>
                  </a:lnTo>
                  <a:cubicBezTo>
                    <a:pt x="125920" y="85499"/>
                    <a:pt x="124967" y="84451"/>
                    <a:pt x="125063" y="83689"/>
                  </a:cubicBezTo>
                  <a:cubicBezTo>
                    <a:pt x="125063" y="83023"/>
                    <a:pt x="126491" y="81784"/>
                    <a:pt x="127063" y="81784"/>
                  </a:cubicBezTo>
                  <a:cubicBezTo>
                    <a:pt x="128206" y="81927"/>
                    <a:pt x="129135" y="81094"/>
                    <a:pt x="130218" y="80594"/>
                  </a:cubicBezTo>
                  <a:close/>
                  <a:moveTo>
                    <a:pt x="1758506" y="67973"/>
                  </a:moveTo>
                  <a:cubicBezTo>
                    <a:pt x="1756982" y="66735"/>
                    <a:pt x="1751552" y="73022"/>
                    <a:pt x="1751743" y="75403"/>
                  </a:cubicBezTo>
                  <a:cubicBezTo>
                    <a:pt x="1751838" y="77689"/>
                    <a:pt x="1753553" y="78070"/>
                    <a:pt x="1755362" y="76165"/>
                  </a:cubicBezTo>
                  <a:cubicBezTo>
                    <a:pt x="1757267" y="74260"/>
                    <a:pt x="1760125" y="69116"/>
                    <a:pt x="1758506" y="67973"/>
                  </a:cubicBezTo>
                  <a:close/>
                  <a:moveTo>
                    <a:pt x="789623" y="63116"/>
                  </a:moveTo>
                  <a:cubicBezTo>
                    <a:pt x="788099" y="61687"/>
                    <a:pt x="783908" y="61877"/>
                    <a:pt x="780383" y="63592"/>
                  </a:cubicBezTo>
                  <a:lnTo>
                    <a:pt x="778097" y="65306"/>
                  </a:lnTo>
                  <a:cubicBezTo>
                    <a:pt x="775811" y="67021"/>
                    <a:pt x="777145" y="69878"/>
                    <a:pt x="780288" y="71212"/>
                  </a:cubicBezTo>
                  <a:cubicBezTo>
                    <a:pt x="781717" y="71783"/>
                    <a:pt x="782955" y="73117"/>
                    <a:pt x="784384" y="73212"/>
                  </a:cubicBezTo>
                  <a:lnTo>
                    <a:pt x="787051" y="73498"/>
                  </a:lnTo>
                  <a:cubicBezTo>
                    <a:pt x="788956" y="71688"/>
                    <a:pt x="791147" y="64544"/>
                    <a:pt x="789623" y="63116"/>
                  </a:cubicBezTo>
                  <a:close/>
                  <a:moveTo>
                    <a:pt x="1336548" y="59687"/>
                  </a:moveTo>
                  <a:cubicBezTo>
                    <a:pt x="1335596" y="60353"/>
                    <a:pt x="1334738" y="62354"/>
                    <a:pt x="1334929" y="62449"/>
                  </a:cubicBezTo>
                  <a:lnTo>
                    <a:pt x="1337882" y="64259"/>
                  </a:lnTo>
                  <a:cubicBezTo>
                    <a:pt x="1335881" y="65592"/>
                    <a:pt x="1336072" y="66735"/>
                    <a:pt x="1338263" y="66735"/>
                  </a:cubicBezTo>
                  <a:cubicBezTo>
                    <a:pt x="1340453" y="66735"/>
                    <a:pt x="1346835" y="65306"/>
                    <a:pt x="1345216" y="63497"/>
                  </a:cubicBezTo>
                  <a:lnTo>
                    <a:pt x="1343882" y="62925"/>
                  </a:lnTo>
                  <a:cubicBezTo>
                    <a:pt x="1342263" y="62258"/>
                    <a:pt x="1339501" y="63782"/>
                    <a:pt x="1339025" y="61020"/>
                  </a:cubicBezTo>
                  <a:cubicBezTo>
                    <a:pt x="1338834" y="59877"/>
                    <a:pt x="1339025" y="57877"/>
                    <a:pt x="1336548" y="59687"/>
                  </a:cubicBezTo>
                  <a:close/>
                  <a:moveTo>
                    <a:pt x="1935575" y="54829"/>
                  </a:moveTo>
                  <a:cubicBezTo>
                    <a:pt x="1933766" y="54829"/>
                    <a:pt x="1932146" y="55972"/>
                    <a:pt x="1931861" y="57401"/>
                  </a:cubicBezTo>
                  <a:lnTo>
                    <a:pt x="1931194" y="58067"/>
                  </a:lnTo>
                  <a:cubicBezTo>
                    <a:pt x="1930051" y="59115"/>
                    <a:pt x="1928813" y="59877"/>
                    <a:pt x="1930908" y="61115"/>
                  </a:cubicBezTo>
                  <a:cubicBezTo>
                    <a:pt x="1932051" y="61782"/>
                    <a:pt x="1932527" y="63401"/>
                    <a:pt x="1934623" y="61782"/>
                  </a:cubicBezTo>
                  <a:cubicBezTo>
                    <a:pt x="1936623" y="60258"/>
                    <a:pt x="1939385" y="59401"/>
                    <a:pt x="1941576" y="57972"/>
                  </a:cubicBezTo>
                  <a:lnTo>
                    <a:pt x="1942243" y="57591"/>
                  </a:lnTo>
                  <a:cubicBezTo>
                    <a:pt x="1942148" y="56067"/>
                    <a:pt x="1937385" y="54829"/>
                    <a:pt x="1935575" y="54829"/>
                  </a:cubicBezTo>
                  <a:close/>
                  <a:moveTo>
                    <a:pt x="2425446" y="48352"/>
                  </a:moveTo>
                  <a:lnTo>
                    <a:pt x="2425541" y="48352"/>
                  </a:lnTo>
                  <a:lnTo>
                    <a:pt x="2428589" y="50352"/>
                  </a:lnTo>
                  <a:cubicBezTo>
                    <a:pt x="2431827" y="52638"/>
                    <a:pt x="2433256" y="55496"/>
                    <a:pt x="2431732" y="56639"/>
                  </a:cubicBezTo>
                  <a:lnTo>
                    <a:pt x="2431351" y="56448"/>
                  </a:lnTo>
                  <a:lnTo>
                    <a:pt x="2428398" y="55019"/>
                  </a:lnTo>
                  <a:cubicBezTo>
                    <a:pt x="2424398" y="55400"/>
                    <a:pt x="2421445" y="54638"/>
                    <a:pt x="2421921" y="53400"/>
                  </a:cubicBezTo>
                  <a:cubicBezTo>
                    <a:pt x="2422398" y="52067"/>
                    <a:pt x="2424207" y="49114"/>
                    <a:pt x="2425446" y="48352"/>
                  </a:cubicBezTo>
                  <a:close/>
                  <a:moveTo>
                    <a:pt x="1299876" y="41875"/>
                  </a:moveTo>
                  <a:cubicBezTo>
                    <a:pt x="1302734" y="42256"/>
                    <a:pt x="1309020" y="42922"/>
                    <a:pt x="1306925" y="46637"/>
                  </a:cubicBezTo>
                  <a:lnTo>
                    <a:pt x="1302829" y="48161"/>
                  </a:lnTo>
                  <a:cubicBezTo>
                    <a:pt x="1302162" y="48447"/>
                    <a:pt x="1300733" y="48447"/>
                    <a:pt x="1300352" y="48161"/>
                  </a:cubicBezTo>
                  <a:lnTo>
                    <a:pt x="1298352" y="45875"/>
                  </a:lnTo>
                  <a:cubicBezTo>
                    <a:pt x="1296257" y="43303"/>
                    <a:pt x="1297019" y="41494"/>
                    <a:pt x="1299876" y="41875"/>
                  </a:cubicBezTo>
                  <a:close/>
                  <a:moveTo>
                    <a:pt x="1558862" y="40351"/>
                  </a:moveTo>
                  <a:cubicBezTo>
                    <a:pt x="1558481" y="40351"/>
                    <a:pt x="1558195" y="42065"/>
                    <a:pt x="1558100" y="43018"/>
                  </a:cubicBezTo>
                  <a:cubicBezTo>
                    <a:pt x="1557528" y="45971"/>
                    <a:pt x="1562767" y="47590"/>
                    <a:pt x="1562291" y="48542"/>
                  </a:cubicBezTo>
                  <a:lnTo>
                    <a:pt x="1560576" y="51686"/>
                  </a:lnTo>
                  <a:cubicBezTo>
                    <a:pt x="1563148" y="53400"/>
                    <a:pt x="1566672" y="53019"/>
                    <a:pt x="1568577" y="51019"/>
                  </a:cubicBezTo>
                  <a:lnTo>
                    <a:pt x="1568101" y="49495"/>
                  </a:lnTo>
                  <a:cubicBezTo>
                    <a:pt x="1567244" y="46447"/>
                    <a:pt x="1565148" y="43589"/>
                    <a:pt x="1563053" y="40922"/>
                  </a:cubicBezTo>
                  <a:cubicBezTo>
                    <a:pt x="1562576" y="40256"/>
                    <a:pt x="1560290" y="40160"/>
                    <a:pt x="1558862" y="40351"/>
                  </a:cubicBezTo>
                  <a:close/>
                  <a:moveTo>
                    <a:pt x="1723954" y="34124"/>
                  </a:moveTo>
                  <a:cubicBezTo>
                    <a:pt x="1724430" y="33017"/>
                    <a:pt x="1724216" y="33064"/>
                    <a:pt x="1723168" y="34541"/>
                  </a:cubicBezTo>
                  <a:cubicBezTo>
                    <a:pt x="1721168" y="37493"/>
                    <a:pt x="1709928" y="38446"/>
                    <a:pt x="1710595" y="39113"/>
                  </a:cubicBezTo>
                  <a:cubicBezTo>
                    <a:pt x="1711262" y="39684"/>
                    <a:pt x="1711833" y="41399"/>
                    <a:pt x="1710404" y="41684"/>
                  </a:cubicBezTo>
                  <a:lnTo>
                    <a:pt x="1709261" y="41875"/>
                  </a:lnTo>
                  <a:lnTo>
                    <a:pt x="1707833" y="42161"/>
                  </a:lnTo>
                  <a:cubicBezTo>
                    <a:pt x="1705451" y="42542"/>
                    <a:pt x="1705261" y="45209"/>
                    <a:pt x="1707356" y="48161"/>
                  </a:cubicBezTo>
                  <a:cubicBezTo>
                    <a:pt x="1709547" y="51114"/>
                    <a:pt x="1720787" y="51495"/>
                    <a:pt x="1719453" y="51019"/>
                  </a:cubicBezTo>
                  <a:cubicBezTo>
                    <a:pt x="1718120" y="50543"/>
                    <a:pt x="1717453" y="48733"/>
                    <a:pt x="1720215" y="47876"/>
                  </a:cubicBezTo>
                  <a:lnTo>
                    <a:pt x="1720215" y="47114"/>
                  </a:lnTo>
                  <a:lnTo>
                    <a:pt x="1720596" y="40637"/>
                  </a:lnTo>
                  <a:cubicBezTo>
                    <a:pt x="1722311" y="37493"/>
                    <a:pt x="1723477" y="35231"/>
                    <a:pt x="1723954" y="34124"/>
                  </a:cubicBezTo>
                  <a:close/>
                  <a:moveTo>
                    <a:pt x="1084231" y="32731"/>
                  </a:moveTo>
                  <a:cubicBezTo>
                    <a:pt x="1081659" y="32350"/>
                    <a:pt x="1079373" y="32636"/>
                    <a:pt x="1079278" y="33302"/>
                  </a:cubicBezTo>
                  <a:lnTo>
                    <a:pt x="1078059" y="35496"/>
                  </a:lnTo>
                  <a:lnTo>
                    <a:pt x="1083373" y="34636"/>
                  </a:lnTo>
                  <a:lnTo>
                    <a:pt x="1083659" y="37303"/>
                  </a:lnTo>
                  <a:cubicBezTo>
                    <a:pt x="1083944" y="40065"/>
                    <a:pt x="1081658" y="41113"/>
                    <a:pt x="1077848" y="40160"/>
                  </a:cubicBezTo>
                  <a:cubicBezTo>
                    <a:pt x="1074419" y="39303"/>
                    <a:pt x="1073181" y="40160"/>
                    <a:pt x="1073467" y="42923"/>
                  </a:cubicBezTo>
                  <a:lnTo>
                    <a:pt x="1073562" y="43971"/>
                  </a:lnTo>
                  <a:cubicBezTo>
                    <a:pt x="1073562" y="45113"/>
                    <a:pt x="1073181" y="46352"/>
                    <a:pt x="1072895" y="46637"/>
                  </a:cubicBezTo>
                  <a:lnTo>
                    <a:pt x="1071679" y="47124"/>
                  </a:lnTo>
                  <a:lnTo>
                    <a:pt x="1072420" y="47495"/>
                  </a:lnTo>
                  <a:cubicBezTo>
                    <a:pt x="1072706" y="47209"/>
                    <a:pt x="1075277" y="46066"/>
                    <a:pt x="1077468" y="45685"/>
                  </a:cubicBezTo>
                  <a:cubicBezTo>
                    <a:pt x="1079659" y="45304"/>
                    <a:pt x="1085755" y="44923"/>
                    <a:pt x="1086136" y="45685"/>
                  </a:cubicBezTo>
                  <a:cubicBezTo>
                    <a:pt x="1086517" y="46447"/>
                    <a:pt x="1087279" y="44066"/>
                    <a:pt x="1086612" y="38351"/>
                  </a:cubicBezTo>
                  <a:lnTo>
                    <a:pt x="1084612" y="33588"/>
                  </a:lnTo>
                  <a:close/>
                  <a:moveTo>
                    <a:pt x="1058501" y="31612"/>
                  </a:moveTo>
                  <a:cubicBezTo>
                    <a:pt x="1060060" y="32016"/>
                    <a:pt x="1061656" y="32921"/>
                    <a:pt x="1063085" y="32731"/>
                  </a:cubicBezTo>
                  <a:lnTo>
                    <a:pt x="1064228" y="32540"/>
                  </a:lnTo>
                  <a:cubicBezTo>
                    <a:pt x="1066514" y="35398"/>
                    <a:pt x="1066323" y="38731"/>
                    <a:pt x="1063752" y="39970"/>
                  </a:cubicBezTo>
                  <a:lnTo>
                    <a:pt x="1061942" y="39493"/>
                  </a:lnTo>
                  <a:cubicBezTo>
                    <a:pt x="1059846" y="38922"/>
                    <a:pt x="1058418" y="36541"/>
                    <a:pt x="1055655" y="38636"/>
                  </a:cubicBezTo>
                  <a:lnTo>
                    <a:pt x="1053941" y="39874"/>
                  </a:lnTo>
                  <a:cubicBezTo>
                    <a:pt x="1051941" y="41017"/>
                    <a:pt x="1049559" y="41970"/>
                    <a:pt x="1048607" y="41970"/>
                  </a:cubicBezTo>
                  <a:cubicBezTo>
                    <a:pt x="1047654" y="41970"/>
                    <a:pt x="1046226" y="41113"/>
                    <a:pt x="1047559" y="40065"/>
                  </a:cubicBezTo>
                  <a:cubicBezTo>
                    <a:pt x="1048893" y="39017"/>
                    <a:pt x="1051274" y="35398"/>
                    <a:pt x="1050131" y="34159"/>
                  </a:cubicBezTo>
                  <a:lnTo>
                    <a:pt x="1050512" y="33207"/>
                  </a:lnTo>
                  <a:cubicBezTo>
                    <a:pt x="1051941" y="29302"/>
                    <a:pt x="1053846" y="33874"/>
                    <a:pt x="1054131" y="33493"/>
                  </a:cubicBezTo>
                  <a:cubicBezTo>
                    <a:pt x="1055417" y="31302"/>
                    <a:pt x="1056941" y="31207"/>
                    <a:pt x="1058501" y="31612"/>
                  </a:cubicBezTo>
                  <a:close/>
                  <a:moveTo>
                    <a:pt x="985170" y="27682"/>
                  </a:moveTo>
                  <a:lnTo>
                    <a:pt x="988599" y="29206"/>
                  </a:lnTo>
                  <a:lnTo>
                    <a:pt x="990218" y="29968"/>
                  </a:lnTo>
                  <a:cubicBezTo>
                    <a:pt x="993266" y="28920"/>
                    <a:pt x="996029" y="28349"/>
                    <a:pt x="996314" y="28730"/>
                  </a:cubicBezTo>
                  <a:lnTo>
                    <a:pt x="996219" y="28920"/>
                  </a:lnTo>
                  <a:lnTo>
                    <a:pt x="994981" y="31873"/>
                  </a:lnTo>
                  <a:cubicBezTo>
                    <a:pt x="993457" y="35111"/>
                    <a:pt x="986694" y="34254"/>
                    <a:pt x="984599" y="32921"/>
                  </a:cubicBezTo>
                  <a:cubicBezTo>
                    <a:pt x="982503" y="31587"/>
                    <a:pt x="982694" y="29206"/>
                    <a:pt x="985170" y="27682"/>
                  </a:cubicBezTo>
                  <a:close/>
                  <a:moveTo>
                    <a:pt x="1358646" y="27206"/>
                  </a:moveTo>
                  <a:cubicBezTo>
                    <a:pt x="1359789" y="27301"/>
                    <a:pt x="1361217" y="27492"/>
                    <a:pt x="1361979" y="28158"/>
                  </a:cubicBezTo>
                  <a:cubicBezTo>
                    <a:pt x="1366075" y="31587"/>
                    <a:pt x="1365980" y="31587"/>
                    <a:pt x="1369885" y="28254"/>
                  </a:cubicBezTo>
                  <a:cubicBezTo>
                    <a:pt x="1370647" y="27587"/>
                    <a:pt x="1372743" y="27015"/>
                    <a:pt x="1373028" y="27301"/>
                  </a:cubicBezTo>
                  <a:cubicBezTo>
                    <a:pt x="1373981" y="28158"/>
                    <a:pt x="1375124" y="29968"/>
                    <a:pt x="1374743" y="30349"/>
                  </a:cubicBezTo>
                  <a:cubicBezTo>
                    <a:pt x="1372552" y="32349"/>
                    <a:pt x="1371600" y="32826"/>
                    <a:pt x="1375981" y="33873"/>
                  </a:cubicBezTo>
                  <a:lnTo>
                    <a:pt x="1378172" y="34350"/>
                  </a:lnTo>
                  <a:cubicBezTo>
                    <a:pt x="1379505" y="37969"/>
                    <a:pt x="1377981" y="37874"/>
                    <a:pt x="1374933" y="34159"/>
                  </a:cubicBezTo>
                  <a:lnTo>
                    <a:pt x="1368171" y="35207"/>
                  </a:lnTo>
                  <a:cubicBezTo>
                    <a:pt x="1367313" y="35397"/>
                    <a:pt x="1366742" y="33778"/>
                    <a:pt x="1364456" y="34445"/>
                  </a:cubicBezTo>
                  <a:lnTo>
                    <a:pt x="1360836" y="35588"/>
                  </a:lnTo>
                  <a:cubicBezTo>
                    <a:pt x="1356264" y="35683"/>
                    <a:pt x="1357407" y="35112"/>
                    <a:pt x="1363408" y="34255"/>
                  </a:cubicBezTo>
                  <a:lnTo>
                    <a:pt x="1357312" y="28349"/>
                  </a:lnTo>
                  <a:cubicBezTo>
                    <a:pt x="1357217" y="28254"/>
                    <a:pt x="1358265" y="27206"/>
                    <a:pt x="1358646" y="27206"/>
                  </a:cubicBezTo>
                  <a:close/>
                  <a:moveTo>
                    <a:pt x="2407527" y="25242"/>
                  </a:moveTo>
                  <a:cubicBezTo>
                    <a:pt x="2406325" y="25873"/>
                    <a:pt x="2405111" y="27016"/>
                    <a:pt x="2403920" y="27302"/>
                  </a:cubicBezTo>
                  <a:cubicBezTo>
                    <a:pt x="2402491" y="27587"/>
                    <a:pt x="2400967" y="28445"/>
                    <a:pt x="2399824" y="29302"/>
                  </a:cubicBezTo>
                  <a:cubicBezTo>
                    <a:pt x="2399062" y="29969"/>
                    <a:pt x="2398205" y="31588"/>
                    <a:pt x="2398490" y="31778"/>
                  </a:cubicBezTo>
                  <a:lnTo>
                    <a:pt x="2401919" y="34160"/>
                  </a:lnTo>
                  <a:cubicBezTo>
                    <a:pt x="2400395" y="36922"/>
                    <a:pt x="2399633" y="39303"/>
                    <a:pt x="2400205" y="39398"/>
                  </a:cubicBezTo>
                  <a:cubicBezTo>
                    <a:pt x="2400872" y="39589"/>
                    <a:pt x="2403443" y="34922"/>
                    <a:pt x="2403443" y="33112"/>
                  </a:cubicBezTo>
                  <a:cubicBezTo>
                    <a:pt x="2403443" y="31397"/>
                    <a:pt x="2404586" y="29683"/>
                    <a:pt x="2405920" y="29302"/>
                  </a:cubicBezTo>
                  <a:lnTo>
                    <a:pt x="2406682" y="29302"/>
                  </a:lnTo>
                  <a:cubicBezTo>
                    <a:pt x="2409444" y="29397"/>
                    <a:pt x="2412873" y="28921"/>
                    <a:pt x="2411063" y="26254"/>
                  </a:cubicBezTo>
                  <a:cubicBezTo>
                    <a:pt x="2409920" y="24492"/>
                    <a:pt x="2408730" y="24611"/>
                    <a:pt x="2407527" y="25242"/>
                  </a:cubicBezTo>
                  <a:close/>
                  <a:moveTo>
                    <a:pt x="1907952" y="24729"/>
                  </a:moveTo>
                  <a:lnTo>
                    <a:pt x="1909952" y="25205"/>
                  </a:lnTo>
                  <a:cubicBezTo>
                    <a:pt x="1911095" y="25491"/>
                    <a:pt x="1912715" y="25396"/>
                    <a:pt x="1913286" y="25967"/>
                  </a:cubicBezTo>
                  <a:lnTo>
                    <a:pt x="1914905" y="27491"/>
                  </a:lnTo>
                  <a:cubicBezTo>
                    <a:pt x="1916048" y="26539"/>
                    <a:pt x="1917858" y="26158"/>
                    <a:pt x="1918906" y="26729"/>
                  </a:cubicBezTo>
                  <a:lnTo>
                    <a:pt x="1918906" y="27110"/>
                  </a:lnTo>
                  <a:lnTo>
                    <a:pt x="1918620" y="31492"/>
                  </a:lnTo>
                  <a:cubicBezTo>
                    <a:pt x="1914810" y="32063"/>
                    <a:pt x="1909952" y="31397"/>
                    <a:pt x="1907857" y="30063"/>
                  </a:cubicBezTo>
                  <a:cubicBezTo>
                    <a:pt x="1905761" y="28730"/>
                    <a:pt x="1905095" y="23967"/>
                    <a:pt x="1907952" y="24729"/>
                  </a:cubicBezTo>
                  <a:close/>
                  <a:moveTo>
                    <a:pt x="1593532" y="24444"/>
                  </a:moveTo>
                  <a:lnTo>
                    <a:pt x="1599056" y="28349"/>
                  </a:lnTo>
                  <a:cubicBezTo>
                    <a:pt x="1601819" y="30254"/>
                    <a:pt x="1603343" y="29207"/>
                    <a:pt x="1605343" y="27683"/>
                  </a:cubicBezTo>
                  <a:cubicBezTo>
                    <a:pt x="1609058" y="24730"/>
                    <a:pt x="1613249" y="26730"/>
                    <a:pt x="1617059" y="27492"/>
                  </a:cubicBezTo>
                  <a:cubicBezTo>
                    <a:pt x="1621916" y="28445"/>
                    <a:pt x="1622012" y="29778"/>
                    <a:pt x="1618392" y="33779"/>
                  </a:cubicBezTo>
                  <a:lnTo>
                    <a:pt x="1618106" y="34064"/>
                  </a:lnTo>
                  <a:cubicBezTo>
                    <a:pt x="1617725" y="34350"/>
                    <a:pt x="1616963" y="35969"/>
                    <a:pt x="1616487" y="37684"/>
                  </a:cubicBezTo>
                  <a:cubicBezTo>
                    <a:pt x="1615916" y="39398"/>
                    <a:pt x="1614106" y="43875"/>
                    <a:pt x="1610201" y="43494"/>
                  </a:cubicBezTo>
                  <a:lnTo>
                    <a:pt x="1608581" y="41875"/>
                  </a:lnTo>
                  <a:lnTo>
                    <a:pt x="1605533" y="38922"/>
                  </a:lnTo>
                  <a:cubicBezTo>
                    <a:pt x="1603438" y="40637"/>
                    <a:pt x="1601438" y="40541"/>
                    <a:pt x="1600961" y="38732"/>
                  </a:cubicBezTo>
                  <a:lnTo>
                    <a:pt x="1599723" y="37970"/>
                  </a:lnTo>
                  <a:cubicBezTo>
                    <a:pt x="1598390" y="37112"/>
                    <a:pt x="1595056" y="37779"/>
                    <a:pt x="1594294" y="36827"/>
                  </a:cubicBezTo>
                  <a:lnTo>
                    <a:pt x="1590484" y="32445"/>
                  </a:lnTo>
                  <a:cubicBezTo>
                    <a:pt x="1587341" y="34541"/>
                    <a:pt x="1585531" y="39208"/>
                    <a:pt x="1585817" y="40160"/>
                  </a:cubicBezTo>
                  <a:cubicBezTo>
                    <a:pt x="1586102" y="41113"/>
                    <a:pt x="1582292" y="42161"/>
                    <a:pt x="1577339" y="42446"/>
                  </a:cubicBezTo>
                  <a:lnTo>
                    <a:pt x="1576292" y="41018"/>
                  </a:lnTo>
                  <a:cubicBezTo>
                    <a:pt x="1575911" y="40541"/>
                    <a:pt x="1576006" y="39113"/>
                    <a:pt x="1576101" y="39113"/>
                  </a:cubicBezTo>
                  <a:lnTo>
                    <a:pt x="1583340" y="37398"/>
                  </a:lnTo>
                  <a:cubicBezTo>
                    <a:pt x="1586007" y="32159"/>
                    <a:pt x="1588769" y="28349"/>
                    <a:pt x="1589627" y="28921"/>
                  </a:cubicBezTo>
                  <a:cubicBezTo>
                    <a:pt x="1590484" y="29492"/>
                    <a:pt x="1593246" y="28254"/>
                    <a:pt x="1593532" y="24444"/>
                  </a:cubicBezTo>
                  <a:close/>
                  <a:moveTo>
                    <a:pt x="448342" y="23967"/>
                  </a:moveTo>
                  <a:lnTo>
                    <a:pt x="451485" y="27777"/>
                  </a:lnTo>
                  <a:lnTo>
                    <a:pt x="454152" y="31016"/>
                  </a:lnTo>
                  <a:cubicBezTo>
                    <a:pt x="450532" y="33873"/>
                    <a:pt x="447199" y="34159"/>
                    <a:pt x="446722" y="31777"/>
                  </a:cubicBezTo>
                  <a:cubicBezTo>
                    <a:pt x="446246" y="29301"/>
                    <a:pt x="442627" y="25205"/>
                    <a:pt x="448342" y="23967"/>
                  </a:cubicBezTo>
                  <a:close/>
                  <a:moveTo>
                    <a:pt x="1829276" y="22920"/>
                  </a:moveTo>
                  <a:lnTo>
                    <a:pt x="1829562" y="23206"/>
                  </a:lnTo>
                  <a:lnTo>
                    <a:pt x="1831848" y="25397"/>
                  </a:lnTo>
                  <a:cubicBezTo>
                    <a:pt x="1834515" y="28349"/>
                    <a:pt x="1835182" y="31016"/>
                    <a:pt x="1833372" y="31492"/>
                  </a:cubicBezTo>
                  <a:cubicBezTo>
                    <a:pt x="1831562" y="31874"/>
                    <a:pt x="1826419" y="32350"/>
                    <a:pt x="1826133" y="31588"/>
                  </a:cubicBezTo>
                  <a:lnTo>
                    <a:pt x="1826324" y="30730"/>
                  </a:lnTo>
                  <a:cubicBezTo>
                    <a:pt x="1826609" y="29016"/>
                    <a:pt x="1827466" y="27302"/>
                    <a:pt x="1827848" y="25587"/>
                  </a:cubicBezTo>
                  <a:lnTo>
                    <a:pt x="1827943" y="24920"/>
                  </a:lnTo>
                  <a:cubicBezTo>
                    <a:pt x="1827562" y="24063"/>
                    <a:pt x="1828133" y="23206"/>
                    <a:pt x="1829276" y="22920"/>
                  </a:cubicBezTo>
                  <a:close/>
                  <a:moveTo>
                    <a:pt x="1063562" y="22538"/>
                  </a:moveTo>
                  <a:cubicBezTo>
                    <a:pt x="1064990" y="21681"/>
                    <a:pt x="1067657" y="22157"/>
                    <a:pt x="1069658" y="23681"/>
                  </a:cubicBezTo>
                  <a:lnTo>
                    <a:pt x="1070705" y="25301"/>
                  </a:lnTo>
                  <a:cubicBezTo>
                    <a:pt x="1071086" y="25872"/>
                    <a:pt x="1069372" y="27777"/>
                    <a:pt x="1068134" y="28444"/>
                  </a:cubicBezTo>
                  <a:lnTo>
                    <a:pt x="1064228" y="30444"/>
                  </a:lnTo>
                  <a:cubicBezTo>
                    <a:pt x="1059656" y="27968"/>
                    <a:pt x="1058704" y="26539"/>
                    <a:pt x="1062133" y="27301"/>
                  </a:cubicBezTo>
                  <a:lnTo>
                    <a:pt x="1063276" y="23491"/>
                  </a:lnTo>
                  <a:close/>
                  <a:moveTo>
                    <a:pt x="1963388" y="21777"/>
                  </a:moveTo>
                  <a:cubicBezTo>
                    <a:pt x="1964626" y="21587"/>
                    <a:pt x="1970531" y="22539"/>
                    <a:pt x="1971389" y="24158"/>
                  </a:cubicBezTo>
                  <a:cubicBezTo>
                    <a:pt x="1972246" y="25873"/>
                    <a:pt x="1973008" y="27873"/>
                    <a:pt x="1973008" y="28635"/>
                  </a:cubicBezTo>
                  <a:cubicBezTo>
                    <a:pt x="1973008" y="29397"/>
                    <a:pt x="1971579" y="30540"/>
                    <a:pt x="1969769" y="29302"/>
                  </a:cubicBezTo>
                  <a:cubicBezTo>
                    <a:pt x="1967960" y="28064"/>
                    <a:pt x="1962245" y="26635"/>
                    <a:pt x="1960911" y="28540"/>
                  </a:cubicBezTo>
                  <a:cubicBezTo>
                    <a:pt x="1959578" y="30445"/>
                    <a:pt x="1955387" y="35207"/>
                    <a:pt x="1953577" y="34350"/>
                  </a:cubicBezTo>
                  <a:cubicBezTo>
                    <a:pt x="1951767" y="33493"/>
                    <a:pt x="1953958" y="27397"/>
                    <a:pt x="1954434" y="25206"/>
                  </a:cubicBezTo>
                  <a:lnTo>
                    <a:pt x="1955672" y="23587"/>
                  </a:lnTo>
                  <a:lnTo>
                    <a:pt x="1956625" y="22349"/>
                  </a:lnTo>
                  <a:cubicBezTo>
                    <a:pt x="1959101" y="22349"/>
                    <a:pt x="1962149" y="22158"/>
                    <a:pt x="1963388" y="21777"/>
                  </a:cubicBezTo>
                  <a:close/>
                  <a:moveTo>
                    <a:pt x="815487" y="20864"/>
                  </a:moveTo>
                  <a:lnTo>
                    <a:pt x="816673" y="24539"/>
                  </a:lnTo>
                  <a:cubicBezTo>
                    <a:pt x="818292" y="27111"/>
                    <a:pt x="817054" y="25873"/>
                    <a:pt x="814006" y="21682"/>
                  </a:cubicBezTo>
                  <a:close/>
                  <a:moveTo>
                    <a:pt x="1935861" y="19300"/>
                  </a:moveTo>
                  <a:lnTo>
                    <a:pt x="1936813" y="21205"/>
                  </a:lnTo>
                  <a:cubicBezTo>
                    <a:pt x="1938051" y="23491"/>
                    <a:pt x="1939385" y="23301"/>
                    <a:pt x="1941480" y="22443"/>
                  </a:cubicBezTo>
                  <a:lnTo>
                    <a:pt x="1942337" y="22062"/>
                  </a:lnTo>
                  <a:cubicBezTo>
                    <a:pt x="1943385" y="21777"/>
                    <a:pt x="1944433" y="22539"/>
                    <a:pt x="1944719" y="23777"/>
                  </a:cubicBezTo>
                  <a:lnTo>
                    <a:pt x="1944147" y="24253"/>
                  </a:lnTo>
                  <a:cubicBezTo>
                    <a:pt x="1942814" y="25396"/>
                    <a:pt x="1940814" y="26063"/>
                    <a:pt x="1939385" y="27206"/>
                  </a:cubicBezTo>
                  <a:lnTo>
                    <a:pt x="1938051" y="28158"/>
                  </a:lnTo>
                  <a:cubicBezTo>
                    <a:pt x="1937004" y="29682"/>
                    <a:pt x="1928812" y="25491"/>
                    <a:pt x="1929955" y="22158"/>
                  </a:cubicBezTo>
                  <a:cubicBezTo>
                    <a:pt x="1931098" y="18824"/>
                    <a:pt x="1933765" y="17586"/>
                    <a:pt x="1935861" y="19300"/>
                  </a:cubicBezTo>
                  <a:close/>
                  <a:moveTo>
                    <a:pt x="2030730" y="18919"/>
                  </a:moveTo>
                  <a:lnTo>
                    <a:pt x="2031492" y="19395"/>
                  </a:lnTo>
                  <a:cubicBezTo>
                    <a:pt x="2033683" y="20919"/>
                    <a:pt x="2035207" y="21681"/>
                    <a:pt x="2037969" y="19967"/>
                  </a:cubicBezTo>
                  <a:lnTo>
                    <a:pt x="2038541" y="19490"/>
                  </a:lnTo>
                  <a:cubicBezTo>
                    <a:pt x="2040731" y="20729"/>
                    <a:pt x="2040827" y="24634"/>
                    <a:pt x="2038731" y="28063"/>
                  </a:cubicBezTo>
                  <a:lnTo>
                    <a:pt x="2036064" y="27111"/>
                  </a:lnTo>
                  <a:cubicBezTo>
                    <a:pt x="2033588" y="26158"/>
                    <a:pt x="2031111" y="24920"/>
                    <a:pt x="2029016" y="23396"/>
                  </a:cubicBezTo>
                  <a:lnTo>
                    <a:pt x="2027968" y="22634"/>
                  </a:lnTo>
                  <a:cubicBezTo>
                    <a:pt x="2027492" y="21110"/>
                    <a:pt x="2028730" y="19490"/>
                    <a:pt x="2030730" y="18919"/>
                  </a:cubicBezTo>
                  <a:close/>
                  <a:moveTo>
                    <a:pt x="1223295" y="18824"/>
                  </a:moveTo>
                  <a:lnTo>
                    <a:pt x="1223105" y="25206"/>
                  </a:lnTo>
                  <a:cubicBezTo>
                    <a:pt x="1223105" y="25968"/>
                    <a:pt x="1224533" y="27397"/>
                    <a:pt x="1224819" y="27301"/>
                  </a:cubicBezTo>
                  <a:lnTo>
                    <a:pt x="1230534" y="25682"/>
                  </a:lnTo>
                  <a:cubicBezTo>
                    <a:pt x="1234344" y="29206"/>
                    <a:pt x="1237773" y="31016"/>
                    <a:pt x="1238059" y="29778"/>
                  </a:cubicBezTo>
                  <a:cubicBezTo>
                    <a:pt x="1238440" y="28444"/>
                    <a:pt x="1240155" y="25682"/>
                    <a:pt x="1241202" y="26539"/>
                  </a:cubicBezTo>
                  <a:cubicBezTo>
                    <a:pt x="1242345" y="27397"/>
                    <a:pt x="1245489" y="29016"/>
                    <a:pt x="1245774" y="28254"/>
                  </a:cubicBezTo>
                  <a:cubicBezTo>
                    <a:pt x="1246060" y="27492"/>
                    <a:pt x="1249013" y="26349"/>
                    <a:pt x="1251204" y="27968"/>
                  </a:cubicBezTo>
                  <a:lnTo>
                    <a:pt x="1250918" y="28540"/>
                  </a:lnTo>
                  <a:lnTo>
                    <a:pt x="1249203" y="31778"/>
                  </a:lnTo>
                  <a:cubicBezTo>
                    <a:pt x="1246632" y="35207"/>
                    <a:pt x="1240250" y="36636"/>
                    <a:pt x="1235011" y="34921"/>
                  </a:cubicBezTo>
                  <a:lnTo>
                    <a:pt x="1230058" y="33778"/>
                  </a:lnTo>
                  <a:lnTo>
                    <a:pt x="1225867" y="32826"/>
                  </a:lnTo>
                  <a:cubicBezTo>
                    <a:pt x="1225677" y="35588"/>
                    <a:pt x="1222724" y="37302"/>
                    <a:pt x="1219485" y="36445"/>
                  </a:cubicBezTo>
                  <a:lnTo>
                    <a:pt x="1216437" y="35779"/>
                  </a:lnTo>
                  <a:lnTo>
                    <a:pt x="1209770" y="34350"/>
                  </a:lnTo>
                  <a:cubicBezTo>
                    <a:pt x="1206722" y="37017"/>
                    <a:pt x="1203579" y="39398"/>
                    <a:pt x="1202721" y="39493"/>
                  </a:cubicBezTo>
                  <a:cubicBezTo>
                    <a:pt x="1201864" y="39589"/>
                    <a:pt x="1200150" y="38160"/>
                    <a:pt x="1200816" y="35969"/>
                  </a:cubicBezTo>
                  <a:lnTo>
                    <a:pt x="1196816" y="35683"/>
                  </a:lnTo>
                  <a:lnTo>
                    <a:pt x="1195292" y="35398"/>
                  </a:lnTo>
                  <a:cubicBezTo>
                    <a:pt x="1193482" y="34350"/>
                    <a:pt x="1192530" y="31587"/>
                    <a:pt x="1193196" y="29206"/>
                  </a:cubicBezTo>
                  <a:lnTo>
                    <a:pt x="1188910" y="29301"/>
                  </a:lnTo>
                  <a:lnTo>
                    <a:pt x="1188243" y="29206"/>
                  </a:lnTo>
                  <a:cubicBezTo>
                    <a:pt x="1187481" y="28063"/>
                    <a:pt x="1188815" y="27111"/>
                    <a:pt x="1191101" y="27015"/>
                  </a:cubicBezTo>
                  <a:cubicBezTo>
                    <a:pt x="1193387" y="26920"/>
                    <a:pt x="1197578" y="31302"/>
                    <a:pt x="1199959" y="29873"/>
                  </a:cubicBezTo>
                  <a:cubicBezTo>
                    <a:pt x="1202245" y="28349"/>
                    <a:pt x="1209389" y="25015"/>
                    <a:pt x="1209675" y="26349"/>
                  </a:cubicBezTo>
                  <a:cubicBezTo>
                    <a:pt x="1209960" y="27682"/>
                    <a:pt x="1212056" y="30635"/>
                    <a:pt x="1213770" y="30064"/>
                  </a:cubicBezTo>
                  <a:lnTo>
                    <a:pt x="1215294" y="29397"/>
                  </a:lnTo>
                  <a:lnTo>
                    <a:pt x="1218152" y="28159"/>
                  </a:lnTo>
                  <a:cubicBezTo>
                    <a:pt x="1216437" y="24634"/>
                    <a:pt x="1218723" y="20443"/>
                    <a:pt x="1223295" y="18824"/>
                  </a:cubicBezTo>
                  <a:close/>
                  <a:moveTo>
                    <a:pt x="645699" y="17205"/>
                  </a:moveTo>
                  <a:cubicBezTo>
                    <a:pt x="647795" y="17205"/>
                    <a:pt x="652748" y="18539"/>
                    <a:pt x="651414" y="20253"/>
                  </a:cubicBezTo>
                  <a:lnTo>
                    <a:pt x="651605" y="21491"/>
                  </a:lnTo>
                  <a:lnTo>
                    <a:pt x="651795" y="22825"/>
                  </a:lnTo>
                  <a:cubicBezTo>
                    <a:pt x="653319" y="24063"/>
                    <a:pt x="656082" y="23968"/>
                    <a:pt x="656844" y="23396"/>
                  </a:cubicBezTo>
                  <a:cubicBezTo>
                    <a:pt x="657606" y="22825"/>
                    <a:pt x="658177" y="23396"/>
                    <a:pt x="658177" y="24730"/>
                  </a:cubicBezTo>
                  <a:cubicBezTo>
                    <a:pt x="658177" y="26063"/>
                    <a:pt x="656463" y="28064"/>
                    <a:pt x="654367" y="27111"/>
                  </a:cubicBezTo>
                  <a:cubicBezTo>
                    <a:pt x="652272" y="26159"/>
                    <a:pt x="648652" y="29111"/>
                    <a:pt x="647604" y="26635"/>
                  </a:cubicBezTo>
                  <a:cubicBezTo>
                    <a:pt x="646461" y="24158"/>
                    <a:pt x="643604" y="17205"/>
                    <a:pt x="645699" y="17205"/>
                  </a:cubicBezTo>
                  <a:close/>
                  <a:moveTo>
                    <a:pt x="857249" y="17204"/>
                  </a:moveTo>
                  <a:cubicBezTo>
                    <a:pt x="859154" y="16919"/>
                    <a:pt x="864298" y="19871"/>
                    <a:pt x="864298" y="20919"/>
                  </a:cubicBezTo>
                  <a:cubicBezTo>
                    <a:pt x="864298" y="21967"/>
                    <a:pt x="863821" y="22824"/>
                    <a:pt x="863155" y="22824"/>
                  </a:cubicBezTo>
                  <a:lnTo>
                    <a:pt x="862964" y="22729"/>
                  </a:lnTo>
                  <a:lnTo>
                    <a:pt x="862298" y="22253"/>
                  </a:lnTo>
                  <a:cubicBezTo>
                    <a:pt x="861631" y="21681"/>
                    <a:pt x="860488" y="22824"/>
                    <a:pt x="859631" y="24824"/>
                  </a:cubicBezTo>
                  <a:cubicBezTo>
                    <a:pt x="858773" y="26729"/>
                    <a:pt x="847248" y="30444"/>
                    <a:pt x="847248" y="28920"/>
                  </a:cubicBezTo>
                  <a:cubicBezTo>
                    <a:pt x="847248" y="27491"/>
                    <a:pt x="848200" y="23396"/>
                    <a:pt x="849344" y="23300"/>
                  </a:cubicBezTo>
                  <a:cubicBezTo>
                    <a:pt x="850487" y="23205"/>
                    <a:pt x="853915" y="22157"/>
                    <a:pt x="853915" y="21300"/>
                  </a:cubicBezTo>
                  <a:cubicBezTo>
                    <a:pt x="853915" y="20443"/>
                    <a:pt x="855440" y="17300"/>
                    <a:pt x="857249" y="17204"/>
                  </a:cubicBezTo>
                  <a:close/>
                  <a:moveTo>
                    <a:pt x="816863" y="15967"/>
                  </a:moveTo>
                  <a:lnTo>
                    <a:pt x="819626" y="16824"/>
                  </a:lnTo>
                  <a:cubicBezTo>
                    <a:pt x="820007" y="16919"/>
                    <a:pt x="820483" y="18157"/>
                    <a:pt x="820388" y="18157"/>
                  </a:cubicBezTo>
                  <a:lnTo>
                    <a:pt x="815487" y="20864"/>
                  </a:lnTo>
                  <a:lnTo>
                    <a:pt x="814875" y="18967"/>
                  </a:lnTo>
                  <a:cubicBezTo>
                    <a:pt x="814672" y="17038"/>
                    <a:pt x="815101" y="15538"/>
                    <a:pt x="816863" y="15967"/>
                  </a:cubicBezTo>
                  <a:close/>
                  <a:moveTo>
                    <a:pt x="664083" y="15300"/>
                  </a:moveTo>
                  <a:cubicBezTo>
                    <a:pt x="667988" y="13871"/>
                    <a:pt x="671036" y="13967"/>
                    <a:pt x="671893" y="18253"/>
                  </a:cubicBezTo>
                  <a:lnTo>
                    <a:pt x="672179" y="19491"/>
                  </a:lnTo>
                  <a:cubicBezTo>
                    <a:pt x="673513" y="20920"/>
                    <a:pt x="675513" y="20729"/>
                    <a:pt x="676465" y="19015"/>
                  </a:cubicBezTo>
                  <a:cubicBezTo>
                    <a:pt x="677608" y="17205"/>
                    <a:pt x="678370" y="22634"/>
                    <a:pt x="676656" y="23968"/>
                  </a:cubicBezTo>
                  <a:cubicBezTo>
                    <a:pt x="674941" y="25301"/>
                    <a:pt x="672465" y="25301"/>
                    <a:pt x="671131" y="23873"/>
                  </a:cubicBezTo>
                  <a:cubicBezTo>
                    <a:pt x="669798" y="22444"/>
                    <a:pt x="664559" y="19491"/>
                    <a:pt x="664083" y="20253"/>
                  </a:cubicBezTo>
                  <a:cubicBezTo>
                    <a:pt x="663607" y="21015"/>
                    <a:pt x="661606" y="22539"/>
                    <a:pt x="660844" y="21682"/>
                  </a:cubicBezTo>
                  <a:cubicBezTo>
                    <a:pt x="659987" y="20825"/>
                    <a:pt x="659606" y="17396"/>
                    <a:pt x="662083" y="16062"/>
                  </a:cubicBezTo>
                  <a:close/>
                  <a:moveTo>
                    <a:pt x="692753" y="15205"/>
                  </a:moveTo>
                  <a:lnTo>
                    <a:pt x="694658" y="15300"/>
                  </a:lnTo>
                  <a:cubicBezTo>
                    <a:pt x="696658" y="15014"/>
                    <a:pt x="698849" y="15490"/>
                    <a:pt x="699515" y="16348"/>
                  </a:cubicBezTo>
                  <a:lnTo>
                    <a:pt x="699515" y="17110"/>
                  </a:lnTo>
                  <a:cubicBezTo>
                    <a:pt x="699515" y="18634"/>
                    <a:pt x="700468" y="21396"/>
                    <a:pt x="697039" y="20729"/>
                  </a:cubicBezTo>
                  <a:lnTo>
                    <a:pt x="692277" y="19967"/>
                  </a:lnTo>
                  <a:cubicBezTo>
                    <a:pt x="690657" y="23587"/>
                    <a:pt x="689229" y="23777"/>
                    <a:pt x="689038" y="20348"/>
                  </a:cubicBezTo>
                  <a:lnTo>
                    <a:pt x="689514" y="18062"/>
                  </a:lnTo>
                  <a:cubicBezTo>
                    <a:pt x="689800" y="16919"/>
                    <a:pt x="691705" y="15109"/>
                    <a:pt x="692753" y="15205"/>
                  </a:cubicBezTo>
                  <a:close/>
                  <a:moveTo>
                    <a:pt x="1982153" y="14538"/>
                  </a:moveTo>
                  <a:cubicBezTo>
                    <a:pt x="1984248" y="15300"/>
                    <a:pt x="1985582" y="16538"/>
                    <a:pt x="1985200" y="17395"/>
                  </a:cubicBezTo>
                  <a:cubicBezTo>
                    <a:pt x="1984820" y="18158"/>
                    <a:pt x="1984629" y="20634"/>
                    <a:pt x="1985962" y="20825"/>
                  </a:cubicBezTo>
                  <a:cubicBezTo>
                    <a:pt x="1987201" y="21015"/>
                    <a:pt x="1990820" y="22158"/>
                    <a:pt x="1990820" y="23111"/>
                  </a:cubicBezTo>
                  <a:cubicBezTo>
                    <a:pt x="1990820" y="24063"/>
                    <a:pt x="1988153" y="26825"/>
                    <a:pt x="1984915" y="27397"/>
                  </a:cubicBezTo>
                  <a:lnTo>
                    <a:pt x="1983295" y="25682"/>
                  </a:lnTo>
                  <a:cubicBezTo>
                    <a:pt x="1980533" y="22825"/>
                    <a:pt x="1980724" y="22920"/>
                    <a:pt x="1978057" y="25587"/>
                  </a:cubicBezTo>
                  <a:lnTo>
                    <a:pt x="1977104" y="26635"/>
                  </a:lnTo>
                  <a:cubicBezTo>
                    <a:pt x="1975009" y="27206"/>
                    <a:pt x="1973008" y="26063"/>
                    <a:pt x="1972723" y="23968"/>
                  </a:cubicBezTo>
                  <a:cubicBezTo>
                    <a:pt x="1972342" y="21967"/>
                    <a:pt x="1979486" y="19967"/>
                    <a:pt x="1977962" y="19491"/>
                  </a:cubicBezTo>
                  <a:cubicBezTo>
                    <a:pt x="1976533" y="19110"/>
                    <a:pt x="1973770" y="17777"/>
                    <a:pt x="1973770" y="17110"/>
                  </a:cubicBezTo>
                  <a:lnTo>
                    <a:pt x="1974056" y="17015"/>
                  </a:lnTo>
                  <a:cubicBezTo>
                    <a:pt x="1976152" y="16157"/>
                    <a:pt x="1978247" y="15014"/>
                    <a:pt x="1980438" y="14729"/>
                  </a:cubicBezTo>
                  <a:close/>
                  <a:moveTo>
                    <a:pt x="800385" y="11966"/>
                  </a:moveTo>
                  <a:cubicBezTo>
                    <a:pt x="802004" y="13871"/>
                    <a:pt x="804862" y="18443"/>
                    <a:pt x="804290" y="19014"/>
                  </a:cubicBezTo>
                  <a:lnTo>
                    <a:pt x="803528" y="19300"/>
                  </a:lnTo>
                  <a:cubicBezTo>
                    <a:pt x="795146" y="22729"/>
                    <a:pt x="795146" y="22634"/>
                    <a:pt x="792098" y="30635"/>
                  </a:cubicBezTo>
                  <a:lnTo>
                    <a:pt x="791908" y="31111"/>
                  </a:lnTo>
                  <a:cubicBezTo>
                    <a:pt x="790860" y="31302"/>
                    <a:pt x="788574" y="28444"/>
                    <a:pt x="786955" y="24825"/>
                  </a:cubicBezTo>
                  <a:lnTo>
                    <a:pt x="784574" y="21777"/>
                  </a:lnTo>
                  <a:lnTo>
                    <a:pt x="782002" y="18633"/>
                  </a:lnTo>
                  <a:cubicBezTo>
                    <a:pt x="777906" y="18729"/>
                    <a:pt x="775811" y="17490"/>
                    <a:pt x="777525" y="15871"/>
                  </a:cubicBezTo>
                  <a:lnTo>
                    <a:pt x="779335" y="14728"/>
                  </a:lnTo>
                  <a:cubicBezTo>
                    <a:pt x="780192" y="14252"/>
                    <a:pt x="782002" y="15014"/>
                    <a:pt x="783050" y="14633"/>
                  </a:cubicBezTo>
                  <a:cubicBezTo>
                    <a:pt x="791051" y="11680"/>
                    <a:pt x="790955" y="11680"/>
                    <a:pt x="795146" y="17395"/>
                  </a:cubicBezTo>
                  <a:lnTo>
                    <a:pt x="795527" y="17871"/>
                  </a:lnTo>
                  <a:cubicBezTo>
                    <a:pt x="796575" y="18729"/>
                    <a:pt x="797432" y="18157"/>
                    <a:pt x="797432" y="16538"/>
                  </a:cubicBezTo>
                  <a:cubicBezTo>
                    <a:pt x="797432" y="14919"/>
                    <a:pt x="798766" y="10061"/>
                    <a:pt x="800385" y="11966"/>
                  </a:cubicBezTo>
                  <a:close/>
                  <a:moveTo>
                    <a:pt x="840772" y="11776"/>
                  </a:moveTo>
                  <a:lnTo>
                    <a:pt x="841629" y="14252"/>
                  </a:lnTo>
                  <a:cubicBezTo>
                    <a:pt x="843439" y="19110"/>
                    <a:pt x="836485" y="19015"/>
                    <a:pt x="835152" y="22444"/>
                  </a:cubicBezTo>
                  <a:cubicBezTo>
                    <a:pt x="834199" y="24920"/>
                    <a:pt x="827056" y="22539"/>
                    <a:pt x="826008" y="18919"/>
                  </a:cubicBezTo>
                  <a:lnTo>
                    <a:pt x="825627" y="17205"/>
                  </a:lnTo>
                  <a:cubicBezTo>
                    <a:pt x="825817" y="14633"/>
                    <a:pt x="828484" y="13300"/>
                    <a:pt x="831437" y="14157"/>
                  </a:cubicBezTo>
                  <a:cubicBezTo>
                    <a:pt x="834390" y="15014"/>
                    <a:pt x="841153" y="8728"/>
                    <a:pt x="840772" y="11776"/>
                  </a:cubicBezTo>
                  <a:close/>
                  <a:moveTo>
                    <a:pt x="2372963" y="6156"/>
                  </a:moveTo>
                  <a:cubicBezTo>
                    <a:pt x="2374392" y="4823"/>
                    <a:pt x="2377535" y="6632"/>
                    <a:pt x="2379917" y="10157"/>
                  </a:cubicBezTo>
                  <a:lnTo>
                    <a:pt x="2383536" y="8252"/>
                  </a:lnTo>
                  <a:lnTo>
                    <a:pt x="2387251" y="6251"/>
                  </a:lnTo>
                  <a:cubicBezTo>
                    <a:pt x="2387346" y="8156"/>
                    <a:pt x="2388585" y="11109"/>
                    <a:pt x="2390204" y="12919"/>
                  </a:cubicBezTo>
                  <a:cubicBezTo>
                    <a:pt x="2391728" y="14633"/>
                    <a:pt x="2396871" y="9014"/>
                    <a:pt x="2398395" y="8442"/>
                  </a:cubicBezTo>
                  <a:lnTo>
                    <a:pt x="2398681" y="8728"/>
                  </a:lnTo>
                  <a:cubicBezTo>
                    <a:pt x="2400395" y="10347"/>
                    <a:pt x="2404491" y="11204"/>
                    <a:pt x="2402015" y="14443"/>
                  </a:cubicBezTo>
                  <a:lnTo>
                    <a:pt x="2401538" y="15110"/>
                  </a:lnTo>
                  <a:cubicBezTo>
                    <a:pt x="2400110" y="16634"/>
                    <a:pt x="2402205" y="16919"/>
                    <a:pt x="2406301" y="15872"/>
                  </a:cubicBezTo>
                  <a:lnTo>
                    <a:pt x="2408682" y="14919"/>
                  </a:lnTo>
                  <a:cubicBezTo>
                    <a:pt x="2412111" y="13586"/>
                    <a:pt x="2412968" y="11776"/>
                    <a:pt x="2410587" y="9014"/>
                  </a:cubicBezTo>
                  <a:lnTo>
                    <a:pt x="2409825" y="8156"/>
                  </a:lnTo>
                  <a:cubicBezTo>
                    <a:pt x="2410206" y="6918"/>
                    <a:pt x="2411921" y="7109"/>
                    <a:pt x="2413730" y="8537"/>
                  </a:cubicBezTo>
                  <a:cubicBezTo>
                    <a:pt x="2415540" y="9966"/>
                    <a:pt x="2425256" y="12062"/>
                    <a:pt x="2431828" y="10442"/>
                  </a:cubicBezTo>
                  <a:lnTo>
                    <a:pt x="2436781" y="9395"/>
                  </a:lnTo>
                  <a:lnTo>
                    <a:pt x="2437543" y="9204"/>
                  </a:lnTo>
                  <a:cubicBezTo>
                    <a:pt x="2438591" y="9871"/>
                    <a:pt x="2441543" y="11585"/>
                    <a:pt x="2444020" y="13205"/>
                  </a:cubicBezTo>
                  <a:lnTo>
                    <a:pt x="2447258" y="13014"/>
                  </a:lnTo>
                  <a:cubicBezTo>
                    <a:pt x="2447830" y="13014"/>
                    <a:pt x="2449068" y="14348"/>
                    <a:pt x="2448973" y="15110"/>
                  </a:cubicBezTo>
                  <a:cubicBezTo>
                    <a:pt x="2448973" y="15776"/>
                    <a:pt x="2447735" y="17015"/>
                    <a:pt x="2446973" y="17015"/>
                  </a:cubicBezTo>
                  <a:cubicBezTo>
                    <a:pt x="2442496" y="17396"/>
                    <a:pt x="2438210" y="17015"/>
                    <a:pt x="2433733" y="19015"/>
                  </a:cubicBezTo>
                  <a:lnTo>
                    <a:pt x="2429637" y="20920"/>
                  </a:lnTo>
                  <a:cubicBezTo>
                    <a:pt x="2426494" y="17491"/>
                    <a:pt x="2422493" y="15300"/>
                    <a:pt x="2420779" y="15967"/>
                  </a:cubicBezTo>
                  <a:cubicBezTo>
                    <a:pt x="2419064" y="16729"/>
                    <a:pt x="2414016" y="20444"/>
                    <a:pt x="2412968" y="22253"/>
                  </a:cubicBezTo>
                  <a:lnTo>
                    <a:pt x="2413159" y="22349"/>
                  </a:lnTo>
                  <a:lnTo>
                    <a:pt x="2418112" y="24539"/>
                  </a:lnTo>
                  <a:cubicBezTo>
                    <a:pt x="2415921" y="27397"/>
                    <a:pt x="2418398" y="29302"/>
                    <a:pt x="2423541" y="28826"/>
                  </a:cubicBezTo>
                  <a:cubicBezTo>
                    <a:pt x="2428685" y="28349"/>
                    <a:pt x="2443544" y="29111"/>
                    <a:pt x="2445068" y="31588"/>
                  </a:cubicBezTo>
                  <a:lnTo>
                    <a:pt x="2440972" y="31874"/>
                  </a:lnTo>
                  <a:lnTo>
                    <a:pt x="2435828" y="32255"/>
                  </a:lnTo>
                  <a:cubicBezTo>
                    <a:pt x="2430209" y="32731"/>
                    <a:pt x="2423065" y="33588"/>
                    <a:pt x="2420017" y="34160"/>
                  </a:cubicBezTo>
                  <a:lnTo>
                    <a:pt x="2418398" y="35588"/>
                  </a:lnTo>
                  <a:lnTo>
                    <a:pt x="2416683" y="37112"/>
                  </a:lnTo>
                  <a:cubicBezTo>
                    <a:pt x="2416112" y="39779"/>
                    <a:pt x="2415921" y="42256"/>
                    <a:pt x="2416207" y="42732"/>
                  </a:cubicBezTo>
                  <a:cubicBezTo>
                    <a:pt x="2416397" y="43208"/>
                    <a:pt x="2417540" y="44066"/>
                    <a:pt x="2418017" y="43685"/>
                  </a:cubicBezTo>
                  <a:cubicBezTo>
                    <a:pt x="2418493" y="43304"/>
                    <a:pt x="2421255" y="43113"/>
                    <a:pt x="2422112" y="44637"/>
                  </a:cubicBezTo>
                  <a:cubicBezTo>
                    <a:pt x="2422970" y="46161"/>
                    <a:pt x="2417445" y="49590"/>
                    <a:pt x="2417160" y="50543"/>
                  </a:cubicBezTo>
                  <a:cubicBezTo>
                    <a:pt x="2416873" y="51495"/>
                    <a:pt x="2417350" y="54829"/>
                    <a:pt x="2414969" y="54638"/>
                  </a:cubicBezTo>
                  <a:lnTo>
                    <a:pt x="2413635" y="54257"/>
                  </a:lnTo>
                  <a:lnTo>
                    <a:pt x="2412206" y="53781"/>
                  </a:lnTo>
                  <a:cubicBezTo>
                    <a:pt x="2410778" y="53019"/>
                    <a:pt x="2408968" y="53210"/>
                    <a:pt x="2408301" y="54353"/>
                  </a:cubicBezTo>
                  <a:cubicBezTo>
                    <a:pt x="2407635" y="55400"/>
                    <a:pt x="2407253" y="59401"/>
                    <a:pt x="2408873" y="61020"/>
                  </a:cubicBezTo>
                  <a:cubicBezTo>
                    <a:pt x="2410492" y="62639"/>
                    <a:pt x="2415731" y="66449"/>
                    <a:pt x="2416588" y="65306"/>
                  </a:cubicBezTo>
                  <a:cubicBezTo>
                    <a:pt x="2417445" y="64259"/>
                    <a:pt x="2421636" y="63497"/>
                    <a:pt x="2423827" y="66164"/>
                  </a:cubicBezTo>
                  <a:lnTo>
                    <a:pt x="2429637" y="65592"/>
                  </a:lnTo>
                  <a:lnTo>
                    <a:pt x="2432399" y="65306"/>
                  </a:lnTo>
                  <a:cubicBezTo>
                    <a:pt x="2434590" y="67878"/>
                    <a:pt x="2432780" y="71117"/>
                    <a:pt x="2428399" y="72450"/>
                  </a:cubicBezTo>
                  <a:cubicBezTo>
                    <a:pt x="2424017" y="73784"/>
                    <a:pt x="2416873" y="82070"/>
                    <a:pt x="2418874" y="82070"/>
                  </a:cubicBezTo>
                  <a:cubicBezTo>
                    <a:pt x="2420779" y="82070"/>
                    <a:pt x="2425732" y="83309"/>
                    <a:pt x="2425732" y="84833"/>
                  </a:cubicBezTo>
                  <a:cubicBezTo>
                    <a:pt x="2425732" y="86357"/>
                    <a:pt x="2424303" y="90262"/>
                    <a:pt x="2422493" y="90548"/>
                  </a:cubicBezTo>
                  <a:cubicBezTo>
                    <a:pt x="2420684" y="90833"/>
                    <a:pt x="2415254" y="92072"/>
                    <a:pt x="2414302" y="92929"/>
                  </a:cubicBezTo>
                  <a:cubicBezTo>
                    <a:pt x="2413349" y="93786"/>
                    <a:pt x="2412778" y="96453"/>
                    <a:pt x="2414397" y="97977"/>
                  </a:cubicBezTo>
                  <a:cubicBezTo>
                    <a:pt x="2416112" y="99406"/>
                    <a:pt x="2422017" y="103121"/>
                    <a:pt x="2423160" y="102263"/>
                  </a:cubicBezTo>
                  <a:cubicBezTo>
                    <a:pt x="2424303" y="101406"/>
                    <a:pt x="2427637" y="101406"/>
                    <a:pt x="2428018" y="104264"/>
                  </a:cubicBezTo>
                  <a:lnTo>
                    <a:pt x="2432590" y="103597"/>
                  </a:lnTo>
                  <a:cubicBezTo>
                    <a:pt x="2432780" y="103597"/>
                    <a:pt x="2433828" y="105502"/>
                    <a:pt x="2433447" y="106169"/>
                  </a:cubicBezTo>
                  <a:cubicBezTo>
                    <a:pt x="2433161" y="106835"/>
                    <a:pt x="2431447" y="107502"/>
                    <a:pt x="2430494" y="107407"/>
                  </a:cubicBezTo>
                  <a:lnTo>
                    <a:pt x="2428304" y="107216"/>
                  </a:lnTo>
                  <a:cubicBezTo>
                    <a:pt x="2425351" y="106454"/>
                    <a:pt x="2423541" y="106931"/>
                    <a:pt x="2424208" y="108264"/>
                  </a:cubicBezTo>
                  <a:cubicBezTo>
                    <a:pt x="2424875" y="109598"/>
                    <a:pt x="2425827" y="114360"/>
                    <a:pt x="2425827" y="115884"/>
                  </a:cubicBezTo>
                  <a:cubicBezTo>
                    <a:pt x="2425827" y="117408"/>
                    <a:pt x="2426875" y="121790"/>
                    <a:pt x="2428018" y="121790"/>
                  </a:cubicBezTo>
                  <a:cubicBezTo>
                    <a:pt x="2429256" y="121790"/>
                    <a:pt x="2432304" y="120170"/>
                    <a:pt x="2431637" y="118170"/>
                  </a:cubicBezTo>
                  <a:lnTo>
                    <a:pt x="2431066" y="116265"/>
                  </a:lnTo>
                  <a:lnTo>
                    <a:pt x="2430494" y="114360"/>
                  </a:lnTo>
                  <a:cubicBezTo>
                    <a:pt x="2429828" y="112074"/>
                    <a:pt x="2430590" y="109979"/>
                    <a:pt x="2432114" y="109598"/>
                  </a:cubicBezTo>
                  <a:cubicBezTo>
                    <a:pt x="2433638" y="109217"/>
                    <a:pt x="2438495" y="108550"/>
                    <a:pt x="2438972" y="109217"/>
                  </a:cubicBezTo>
                  <a:lnTo>
                    <a:pt x="2438781" y="109693"/>
                  </a:lnTo>
                  <a:lnTo>
                    <a:pt x="2438114" y="111217"/>
                  </a:lnTo>
                  <a:cubicBezTo>
                    <a:pt x="2437067" y="112836"/>
                    <a:pt x="2436210" y="117122"/>
                    <a:pt x="2436019" y="120742"/>
                  </a:cubicBezTo>
                  <a:lnTo>
                    <a:pt x="2440400" y="122171"/>
                  </a:lnTo>
                  <a:lnTo>
                    <a:pt x="2444401" y="123504"/>
                  </a:lnTo>
                  <a:cubicBezTo>
                    <a:pt x="2448878" y="125409"/>
                    <a:pt x="2451449" y="128838"/>
                    <a:pt x="2450116" y="131124"/>
                  </a:cubicBezTo>
                  <a:cubicBezTo>
                    <a:pt x="2448687" y="133410"/>
                    <a:pt x="2444306" y="138554"/>
                    <a:pt x="2444115" y="136363"/>
                  </a:cubicBezTo>
                  <a:cubicBezTo>
                    <a:pt x="2444020" y="134172"/>
                    <a:pt x="2442020" y="129410"/>
                    <a:pt x="2440019" y="129981"/>
                  </a:cubicBezTo>
                  <a:cubicBezTo>
                    <a:pt x="2438019" y="130553"/>
                    <a:pt x="2433161" y="132267"/>
                    <a:pt x="2433733" y="131029"/>
                  </a:cubicBezTo>
                  <a:cubicBezTo>
                    <a:pt x="2434304" y="129791"/>
                    <a:pt x="2434019" y="126076"/>
                    <a:pt x="2432018" y="124838"/>
                  </a:cubicBezTo>
                  <a:cubicBezTo>
                    <a:pt x="2430113" y="123599"/>
                    <a:pt x="2424113" y="127219"/>
                    <a:pt x="2425922" y="129124"/>
                  </a:cubicBezTo>
                  <a:lnTo>
                    <a:pt x="2427446" y="130934"/>
                  </a:lnTo>
                  <a:lnTo>
                    <a:pt x="2430399" y="134553"/>
                  </a:lnTo>
                  <a:cubicBezTo>
                    <a:pt x="2426875" y="134934"/>
                    <a:pt x="2424875" y="136077"/>
                    <a:pt x="2425922" y="137125"/>
                  </a:cubicBezTo>
                  <a:cubicBezTo>
                    <a:pt x="2426970" y="138173"/>
                    <a:pt x="2434781" y="140459"/>
                    <a:pt x="2433638" y="141411"/>
                  </a:cubicBezTo>
                  <a:cubicBezTo>
                    <a:pt x="2432495" y="142364"/>
                    <a:pt x="2434685" y="146555"/>
                    <a:pt x="2434400" y="147602"/>
                  </a:cubicBezTo>
                  <a:cubicBezTo>
                    <a:pt x="2434114" y="148650"/>
                    <a:pt x="2432209" y="149888"/>
                    <a:pt x="2431923" y="147983"/>
                  </a:cubicBezTo>
                  <a:cubicBezTo>
                    <a:pt x="2431542" y="146078"/>
                    <a:pt x="2425256" y="147888"/>
                    <a:pt x="2423827" y="147507"/>
                  </a:cubicBezTo>
                  <a:cubicBezTo>
                    <a:pt x="2422398" y="147126"/>
                    <a:pt x="2418588" y="146269"/>
                    <a:pt x="2418588" y="147793"/>
                  </a:cubicBezTo>
                  <a:cubicBezTo>
                    <a:pt x="2418588" y="149317"/>
                    <a:pt x="2419445" y="153127"/>
                    <a:pt x="2420493" y="152174"/>
                  </a:cubicBezTo>
                  <a:lnTo>
                    <a:pt x="2421350" y="152079"/>
                  </a:lnTo>
                  <a:cubicBezTo>
                    <a:pt x="2422779" y="151984"/>
                    <a:pt x="2424398" y="152270"/>
                    <a:pt x="2425732" y="152746"/>
                  </a:cubicBezTo>
                  <a:lnTo>
                    <a:pt x="2426780" y="153127"/>
                  </a:lnTo>
                  <a:cubicBezTo>
                    <a:pt x="2428018" y="154460"/>
                    <a:pt x="2427256" y="155508"/>
                    <a:pt x="2424970" y="155413"/>
                  </a:cubicBezTo>
                  <a:lnTo>
                    <a:pt x="2423541" y="155889"/>
                  </a:lnTo>
                  <a:lnTo>
                    <a:pt x="2422398" y="156270"/>
                  </a:lnTo>
                  <a:cubicBezTo>
                    <a:pt x="2421541" y="157318"/>
                    <a:pt x="2421922" y="159223"/>
                    <a:pt x="2423255" y="160366"/>
                  </a:cubicBezTo>
                  <a:lnTo>
                    <a:pt x="2425351" y="159318"/>
                  </a:lnTo>
                  <a:lnTo>
                    <a:pt x="2426113" y="158937"/>
                  </a:lnTo>
                  <a:cubicBezTo>
                    <a:pt x="2427161" y="158842"/>
                    <a:pt x="2428208" y="159794"/>
                    <a:pt x="2428304" y="161033"/>
                  </a:cubicBezTo>
                  <a:lnTo>
                    <a:pt x="2427637" y="161414"/>
                  </a:lnTo>
                  <a:cubicBezTo>
                    <a:pt x="2425446" y="162842"/>
                    <a:pt x="2422779" y="163795"/>
                    <a:pt x="2420588" y="165224"/>
                  </a:cubicBezTo>
                  <a:cubicBezTo>
                    <a:pt x="2418493" y="166557"/>
                    <a:pt x="2417255" y="165986"/>
                    <a:pt x="2415159" y="165128"/>
                  </a:cubicBezTo>
                  <a:lnTo>
                    <a:pt x="2411349" y="163700"/>
                  </a:lnTo>
                  <a:cubicBezTo>
                    <a:pt x="2409158" y="166652"/>
                    <a:pt x="2406777" y="169605"/>
                    <a:pt x="2406110" y="170177"/>
                  </a:cubicBezTo>
                  <a:cubicBezTo>
                    <a:pt x="2405444" y="170748"/>
                    <a:pt x="2402300" y="172748"/>
                    <a:pt x="2400872" y="173415"/>
                  </a:cubicBezTo>
                  <a:cubicBezTo>
                    <a:pt x="2399443" y="174082"/>
                    <a:pt x="2396966" y="169605"/>
                    <a:pt x="2396109" y="167795"/>
                  </a:cubicBezTo>
                  <a:lnTo>
                    <a:pt x="2393728" y="168462"/>
                  </a:lnTo>
                  <a:cubicBezTo>
                    <a:pt x="2391537" y="169034"/>
                    <a:pt x="2391728" y="173415"/>
                    <a:pt x="2393823" y="174653"/>
                  </a:cubicBezTo>
                  <a:lnTo>
                    <a:pt x="2395442" y="175606"/>
                  </a:lnTo>
                  <a:cubicBezTo>
                    <a:pt x="2397443" y="176368"/>
                    <a:pt x="2401157" y="178082"/>
                    <a:pt x="2403634" y="179416"/>
                  </a:cubicBezTo>
                  <a:cubicBezTo>
                    <a:pt x="2406110" y="180749"/>
                    <a:pt x="2411063" y="190941"/>
                    <a:pt x="2412206" y="192370"/>
                  </a:cubicBezTo>
                  <a:cubicBezTo>
                    <a:pt x="2413445" y="193799"/>
                    <a:pt x="2416112" y="195989"/>
                    <a:pt x="2413826" y="195323"/>
                  </a:cubicBezTo>
                  <a:cubicBezTo>
                    <a:pt x="2411540" y="194656"/>
                    <a:pt x="2405158" y="196466"/>
                    <a:pt x="2404205" y="195513"/>
                  </a:cubicBezTo>
                  <a:cubicBezTo>
                    <a:pt x="2403253" y="194561"/>
                    <a:pt x="2403539" y="190941"/>
                    <a:pt x="2404301" y="188179"/>
                  </a:cubicBezTo>
                  <a:lnTo>
                    <a:pt x="2399729" y="187131"/>
                  </a:lnTo>
                  <a:lnTo>
                    <a:pt x="2398395" y="186845"/>
                  </a:lnTo>
                  <a:cubicBezTo>
                    <a:pt x="2397157" y="184845"/>
                    <a:pt x="2395252" y="183893"/>
                    <a:pt x="2394109" y="184845"/>
                  </a:cubicBezTo>
                  <a:lnTo>
                    <a:pt x="2393061" y="185702"/>
                  </a:lnTo>
                  <a:cubicBezTo>
                    <a:pt x="2391823" y="186750"/>
                    <a:pt x="2390609" y="187607"/>
                    <a:pt x="2389585" y="187655"/>
                  </a:cubicBezTo>
                  <a:lnTo>
                    <a:pt x="2387270" y="184773"/>
                  </a:lnTo>
                  <a:lnTo>
                    <a:pt x="2383726" y="187226"/>
                  </a:lnTo>
                  <a:cubicBezTo>
                    <a:pt x="2380964" y="189036"/>
                    <a:pt x="2380582" y="187322"/>
                    <a:pt x="2378963" y="186655"/>
                  </a:cubicBezTo>
                  <a:lnTo>
                    <a:pt x="2378011" y="186274"/>
                  </a:lnTo>
                  <a:cubicBezTo>
                    <a:pt x="2376487" y="186464"/>
                    <a:pt x="2374487" y="186274"/>
                    <a:pt x="2373629" y="185702"/>
                  </a:cubicBezTo>
                  <a:cubicBezTo>
                    <a:pt x="2372772" y="185226"/>
                    <a:pt x="2369438" y="182940"/>
                    <a:pt x="2368676" y="180940"/>
                  </a:cubicBezTo>
                  <a:cubicBezTo>
                    <a:pt x="2367914" y="179035"/>
                    <a:pt x="2372867" y="175511"/>
                    <a:pt x="2374106" y="177701"/>
                  </a:cubicBezTo>
                  <a:lnTo>
                    <a:pt x="2375630" y="179416"/>
                  </a:lnTo>
                  <a:lnTo>
                    <a:pt x="2377344" y="181416"/>
                  </a:lnTo>
                  <a:lnTo>
                    <a:pt x="2387209" y="184581"/>
                  </a:lnTo>
                  <a:lnTo>
                    <a:pt x="2386584" y="182083"/>
                  </a:lnTo>
                  <a:cubicBezTo>
                    <a:pt x="2384108" y="182654"/>
                    <a:pt x="2380869" y="181416"/>
                    <a:pt x="2379440" y="179511"/>
                  </a:cubicBezTo>
                  <a:cubicBezTo>
                    <a:pt x="2378012" y="177511"/>
                    <a:pt x="2377726" y="168938"/>
                    <a:pt x="2378488" y="168748"/>
                  </a:cubicBezTo>
                  <a:cubicBezTo>
                    <a:pt x="2379345" y="168557"/>
                    <a:pt x="2382298" y="167605"/>
                    <a:pt x="2382107" y="167414"/>
                  </a:cubicBezTo>
                  <a:cubicBezTo>
                    <a:pt x="2381917" y="167224"/>
                    <a:pt x="2380012" y="166748"/>
                    <a:pt x="2378202" y="166748"/>
                  </a:cubicBezTo>
                  <a:cubicBezTo>
                    <a:pt x="2376488" y="166748"/>
                    <a:pt x="2371820" y="167605"/>
                    <a:pt x="2371725" y="168653"/>
                  </a:cubicBezTo>
                  <a:cubicBezTo>
                    <a:pt x="2371630" y="169700"/>
                    <a:pt x="2369820" y="172463"/>
                    <a:pt x="2368010" y="172558"/>
                  </a:cubicBezTo>
                  <a:cubicBezTo>
                    <a:pt x="2366105" y="172653"/>
                    <a:pt x="2361248" y="173987"/>
                    <a:pt x="2361057" y="175225"/>
                  </a:cubicBezTo>
                  <a:lnTo>
                    <a:pt x="2361438" y="175701"/>
                  </a:lnTo>
                  <a:lnTo>
                    <a:pt x="2363724" y="178368"/>
                  </a:lnTo>
                  <a:cubicBezTo>
                    <a:pt x="2364105" y="181702"/>
                    <a:pt x="2365058" y="184655"/>
                    <a:pt x="2365915" y="184750"/>
                  </a:cubicBezTo>
                  <a:cubicBezTo>
                    <a:pt x="2366772" y="184845"/>
                    <a:pt x="2370201" y="185036"/>
                    <a:pt x="2371535" y="184750"/>
                  </a:cubicBezTo>
                  <a:cubicBezTo>
                    <a:pt x="2372868" y="184464"/>
                    <a:pt x="2374202" y="190179"/>
                    <a:pt x="2374202" y="193513"/>
                  </a:cubicBezTo>
                  <a:cubicBezTo>
                    <a:pt x="2374202" y="196942"/>
                    <a:pt x="2373154" y="205991"/>
                    <a:pt x="2371820" y="206086"/>
                  </a:cubicBezTo>
                  <a:cubicBezTo>
                    <a:pt x="2370487" y="206181"/>
                    <a:pt x="2366963" y="207229"/>
                    <a:pt x="2366963" y="208181"/>
                  </a:cubicBezTo>
                  <a:cubicBezTo>
                    <a:pt x="2366963" y="209134"/>
                    <a:pt x="2362962" y="211991"/>
                    <a:pt x="2358104" y="213230"/>
                  </a:cubicBezTo>
                  <a:lnTo>
                    <a:pt x="2356390" y="210372"/>
                  </a:lnTo>
                  <a:cubicBezTo>
                    <a:pt x="2355056" y="208181"/>
                    <a:pt x="2353818" y="207991"/>
                    <a:pt x="2351818" y="208848"/>
                  </a:cubicBezTo>
                  <a:cubicBezTo>
                    <a:pt x="2349056" y="210086"/>
                    <a:pt x="2345627" y="211229"/>
                    <a:pt x="2344007" y="213230"/>
                  </a:cubicBezTo>
                  <a:cubicBezTo>
                    <a:pt x="2339912" y="218373"/>
                    <a:pt x="2332292" y="215516"/>
                    <a:pt x="2327529" y="218754"/>
                  </a:cubicBezTo>
                  <a:cubicBezTo>
                    <a:pt x="2327339" y="218945"/>
                    <a:pt x="2325624" y="218278"/>
                    <a:pt x="2325624" y="217897"/>
                  </a:cubicBezTo>
                  <a:cubicBezTo>
                    <a:pt x="2325434" y="217040"/>
                    <a:pt x="2325719" y="215230"/>
                    <a:pt x="2326005" y="215230"/>
                  </a:cubicBezTo>
                  <a:lnTo>
                    <a:pt x="2334102" y="214182"/>
                  </a:lnTo>
                  <a:lnTo>
                    <a:pt x="2333421" y="208687"/>
                  </a:lnTo>
                  <a:lnTo>
                    <a:pt x="2338483" y="207991"/>
                  </a:lnTo>
                  <a:cubicBezTo>
                    <a:pt x="2339245" y="206753"/>
                    <a:pt x="2340483" y="202847"/>
                    <a:pt x="2339340" y="202466"/>
                  </a:cubicBezTo>
                  <a:cubicBezTo>
                    <a:pt x="2338197" y="202085"/>
                    <a:pt x="2336292" y="199895"/>
                    <a:pt x="2337149" y="198561"/>
                  </a:cubicBezTo>
                  <a:cubicBezTo>
                    <a:pt x="2337578" y="197894"/>
                    <a:pt x="2335602" y="198609"/>
                    <a:pt x="2333256" y="199752"/>
                  </a:cubicBezTo>
                  <a:lnTo>
                    <a:pt x="2333135" y="199826"/>
                  </a:lnTo>
                  <a:lnTo>
                    <a:pt x="2333720" y="195799"/>
                  </a:lnTo>
                  <a:lnTo>
                    <a:pt x="2332387" y="197037"/>
                  </a:lnTo>
                  <a:lnTo>
                    <a:pt x="2329625" y="199514"/>
                  </a:lnTo>
                  <a:lnTo>
                    <a:pt x="2329538" y="202042"/>
                  </a:lnTo>
                  <a:lnTo>
                    <a:pt x="2327148" y="203514"/>
                  </a:lnTo>
                  <a:cubicBezTo>
                    <a:pt x="2325053" y="205610"/>
                    <a:pt x="2320195" y="208086"/>
                    <a:pt x="2319719" y="209801"/>
                  </a:cubicBezTo>
                  <a:cubicBezTo>
                    <a:pt x="2319242" y="211420"/>
                    <a:pt x="2321814" y="216373"/>
                    <a:pt x="2320576" y="217325"/>
                  </a:cubicBezTo>
                  <a:cubicBezTo>
                    <a:pt x="2319338" y="218183"/>
                    <a:pt x="2315528" y="219040"/>
                    <a:pt x="2314575" y="217135"/>
                  </a:cubicBezTo>
                  <a:cubicBezTo>
                    <a:pt x="2313623" y="215325"/>
                    <a:pt x="2306384" y="219707"/>
                    <a:pt x="2304002" y="220564"/>
                  </a:cubicBezTo>
                  <a:lnTo>
                    <a:pt x="2301621" y="221040"/>
                  </a:lnTo>
                  <a:lnTo>
                    <a:pt x="2300288" y="221326"/>
                  </a:lnTo>
                  <a:cubicBezTo>
                    <a:pt x="2298954" y="223517"/>
                    <a:pt x="2297240" y="224660"/>
                    <a:pt x="2296573" y="223707"/>
                  </a:cubicBezTo>
                  <a:cubicBezTo>
                    <a:pt x="2295906" y="222755"/>
                    <a:pt x="2293430" y="220754"/>
                    <a:pt x="2292668" y="221326"/>
                  </a:cubicBezTo>
                  <a:cubicBezTo>
                    <a:pt x="2291906" y="221897"/>
                    <a:pt x="2290001" y="222755"/>
                    <a:pt x="2289524" y="222469"/>
                  </a:cubicBezTo>
                  <a:lnTo>
                    <a:pt x="2289524" y="222183"/>
                  </a:lnTo>
                  <a:cubicBezTo>
                    <a:pt x="2289524" y="217230"/>
                    <a:pt x="2286857" y="211896"/>
                    <a:pt x="2293239" y="207896"/>
                  </a:cubicBezTo>
                  <a:lnTo>
                    <a:pt x="2294001" y="207419"/>
                  </a:lnTo>
                  <a:cubicBezTo>
                    <a:pt x="2293715" y="205800"/>
                    <a:pt x="2292668" y="204467"/>
                    <a:pt x="2291715" y="204467"/>
                  </a:cubicBezTo>
                  <a:cubicBezTo>
                    <a:pt x="2290763" y="204562"/>
                    <a:pt x="2286953" y="207800"/>
                    <a:pt x="2284095" y="210753"/>
                  </a:cubicBezTo>
                  <a:lnTo>
                    <a:pt x="2284857" y="211515"/>
                  </a:lnTo>
                  <a:cubicBezTo>
                    <a:pt x="2288667" y="215801"/>
                    <a:pt x="2282000" y="215516"/>
                    <a:pt x="2281619" y="217611"/>
                  </a:cubicBezTo>
                  <a:cubicBezTo>
                    <a:pt x="2281428" y="218468"/>
                    <a:pt x="2281809" y="219707"/>
                    <a:pt x="2282571" y="220373"/>
                  </a:cubicBezTo>
                  <a:cubicBezTo>
                    <a:pt x="2283809" y="221612"/>
                    <a:pt x="2284857" y="222659"/>
                    <a:pt x="2281904" y="222755"/>
                  </a:cubicBezTo>
                  <a:lnTo>
                    <a:pt x="2275237" y="223136"/>
                  </a:lnTo>
                  <a:cubicBezTo>
                    <a:pt x="2274475" y="225612"/>
                    <a:pt x="2273522" y="227898"/>
                    <a:pt x="2273237" y="228089"/>
                  </a:cubicBezTo>
                  <a:cubicBezTo>
                    <a:pt x="2272951" y="228279"/>
                    <a:pt x="2270760" y="228279"/>
                    <a:pt x="2269427" y="227327"/>
                  </a:cubicBezTo>
                  <a:cubicBezTo>
                    <a:pt x="2267998" y="226374"/>
                    <a:pt x="2263902" y="223612"/>
                    <a:pt x="2262283" y="224279"/>
                  </a:cubicBezTo>
                  <a:cubicBezTo>
                    <a:pt x="2260664" y="224945"/>
                    <a:pt x="2256473" y="225136"/>
                    <a:pt x="2256949" y="222850"/>
                  </a:cubicBezTo>
                  <a:cubicBezTo>
                    <a:pt x="2257425" y="220659"/>
                    <a:pt x="2256854" y="216182"/>
                    <a:pt x="2254568" y="217421"/>
                  </a:cubicBezTo>
                  <a:cubicBezTo>
                    <a:pt x="2252282" y="218659"/>
                    <a:pt x="2246471" y="214849"/>
                    <a:pt x="2245709" y="215230"/>
                  </a:cubicBezTo>
                  <a:lnTo>
                    <a:pt x="2245519" y="215706"/>
                  </a:lnTo>
                  <a:cubicBezTo>
                    <a:pt x="2245328" y="216278"/>
                    <a:pt x="2245233" y="217325"/>
                    <a:pt x="2245709" y="217706"/>
                  </a:cubicBezTo>
                  <a:cubicBezTo>
                    <a:pt x="2247995" y="219802"/>
                    <a:pt x="2250662" y="221612"/>
                    <a:pt x="2252853" y="223707"/>
                  </a:cubicBezTo>
                  <a:lnTo>
                    <a:pt x="2253329" y="224183"/>
                  </a:lnTo>
                  <a:cubicBezTo>
                    <a:pt x="2252853" y="225422"/>
                    <a:pt x="2251043" y="226469"/>
                    <a:pt x="2249329" y="226469"/>
                  </a:cubicBezTo>
                  <a:lnTo>
                    <a:pt x="2248186" y="225898"/>
                  </a:lnTo>
                  <a:cubicBezTo>
                    <a:pt x="2247424" y="225517"/>
                    <a:pt x="2247900" y="223802"/>
                    <a:pt x="2247138" y="223231"/>
                  </a:cubicBezTo>
                  <a:cubicBezTo>
                    <a:pt x="2245709" y="222183"/>
                    <a:pt x="2243804" y="221516"/>
                    <a:pt x="2241995" y="220754"/>
                  </a:cubicBezTo>
                  <a:cubicBezTo>
                    <a:pt x="2241899" y="220754"/>
                    <a:pt x="2240566" y="222183"/>
                    <a:pt x="2240375" y="223040"/>
                  </a:cubicBezTo>
                  <a:cubicBezTo>
                    <a:pt x="2240090" y="225136"/>
                    <a:pt x="2239709" y="227327"/>
                    <a:pt x="2243995" y="227136"/>
                  </a:cubicBezTo>
                  <a:lnTo>
                    <a:pt x="2244471" y="227136"/>
                  </a:lnTo>
                  <a:cubicBezTo>
                    <a:pt x="2245519" y="229422"/>
                    <a:pt x="2243233" y="231232"/>
                    <a:pt x="2239328" y="231327"/>
                  </a:cubicBezTo>
                  <a:lnTo>
                    <a:pt x="2236470" y="231232"/>
                  </a:lnTo>
                  <a:cubicBezTo>
                    <a:pt x="2233898" y="231137"/>
                    <a:pt x="2233327" y="231899"/>
                    <a:pt x="2232374" y="233899"/>
                  </a:cubicBezTo>
                  <a:lnTo>
                    <a:pt x="2231041" y="236471"/>
                  </a:lnTo>
                  <a:cubicBezTo>
                    <a:pt x="2227802" y="234851"/>
                    <a:pt x="2223421" y="232470"/>
                    <a:pt x="2221325" y="231137"/>
                  </a:cubicBezTo>
                  <a:lnTo>
                    <a:pt x="2219420" y="231518"/>
                  </a:lnTo>
                  <a:cubicBezTo>
                    <a:pt x="2215991" y="232089"/>
                    <a:pt x="2212658" y="233327"/>
                    <a:pt x="2209419" y="234661"/>
                  </a:cubicBezTo>
                  <a:lnTo>
                    <a:pt x="2205038" y="236566"/>
                  </a:lnTo>
                  <a:cubicBezTo>
                    <a:pt x="2199799" y="237328"/>
                    <a:pt x="2188845" y="239423"/>
                    <a:pt x="2180654" y="241138"/>
                  </a:cubicBezTo>
                  <a:lnTo>
                    <a:pt x="2178272" y="239709"/>
                  </a:lnTo>
                  <a:cubicBezTo>
                    <a:pt x="2171414" y="235518"/>
                    <a:pt x="2167604" y="238852"/>
                    <a:pt x="2163604" y="242567"/>
                  </a:cubicBezTo>
                  <a:lnTo>
                    <a:pt x="2163032" y="243043"/>
                  </a:lnTo>
                  <a:cubicBezTo>
                    <a:pt x="2162366" y="243519"/>
                    <a:pt x="2159318" y="242567"/>
                    <a:pt x="2156365" y="240852"/>
                  </a:cubicBezTo>
                  <a:lnTo>
                    <a:pt x="2152936" y="242757"/>
                  </a:lnTo>
                  <a:cubicBezTo>
                    <a:pt x="2148935" y="245043"/>
                    <a:pt x="2150745" y="241900"/>
                    <a:pt x="2150078" y="240852"/>
                  </a:cubicBezTo>
                  <a:lnTo>
                    <a:pt x="2149888" y="240471"/>
                  </a:lnTo>
                  <a:cubicBezTo>
                    <a:pt x="2149031" y="240281"/>
                    <a:pt x="2148173" y="240566"/>
                    <a:pt x="2147983" y="241138"/>
                  </a:cubicBezTo>
                  <a:cubicBezTo>
                    <a:pt x="2147792" y="241614"/>
                    <a:pt x="2145697" y="243043"/>
                    <a:pt x="2144078" y="242471"/>
                  </a:cubicBezTo>
                  <a:lnTo>
                    <a:pt x="2142554" y="241900"/>
                  </a:lnTo>
                  <a:cubicBezTo>
                    <a:pt x="2136934" y="239804"/>
                    <a:pt x="2136648" y="239804"/>
                    <a:pt x="2129504" y="242948"/>
                  </a:cubicBezTo>
                  <a:lnTo>
                    <a:pt x="2128933" y="243233"/>
                  </a:lnTo>
                  <a:cubicBezTo>
                    <a:pt x="2128266" y="243424"/>
                    <a:pt x="2125885" y="243710"/>
                    <a:pt x="2123694" y="243805"/>
                  </a:cubicBezTo>
                  <a:cubicBezTo>
                    <a:pt x="2121408" y="243995"/>
                    <a:pt x="2115026" y="243519"/>
                    <a:pt x="2114550" y="242662"/>
                  </a:cubicBezTo>
                  <a:cubicBezTo>
                    <a:pt x="2114074" y="241900"/>
                    <a:pt x="2112169" y="240757"/>
                    <a:pt x="2111312" y="241805"/>
                  </a:cubicBezTo>
                  <a:cubicBezTo>
                    <a:pt x="2110454" y="242852"/>
                    <a:pt x="2106168" y="245710"/>
                    <a:pt x="2103692" y="245710"/>
                  </a:cubicBezTo>
                  <a:lnTo>
                    <a:pt x="2101501" y="245900"/>
                  </a:lnTo>
                  <a:lnTo>
                    <a:pt x="2100167" y="245996"/>
                  </a:lnTo>
                  <a:cubicBezTo>
                    <a:pt x="2097977" y="243519"/>
                    <a:pt x="2095405" y="242948"/>
                    <a:pt x="2094452" y="244757"/>
                  </a:cubicBezTo>
                  <a:cubicBezTo>
                    <a:pt x="2093500" y="246567"/>
                    <a:pt x="2101310" y="247901"/>
                    <a:pt x="2102834" y="247329"/>
                  </a:cubicBezTo>
                  <a:cubicBezTo>
                    <a:pt x="2104358" y="246758"/>
                    <a:pt x="2106168" y="250377"/>
                    <a:pt x="2103787" y="252663"/>
                  </a:cubicBezTo>
                  <a:lnTo>
                    <a:pt x="2100263" y="252377"/>
                  </a:lnTo>
                  <a:cubicBezTo>
                    <a:pt x="2098834" y="252282"/>
                    <a:pt x="2097596" y="250853"/>
                    <a:pt x="2096167" y="250377"/>
                  </a:cubicBezTo>
                  <a:lnTo>
                    <a:pt x="2091119" y="249044"/>
                  </a:lnTo>
                  <a:cubicBezTo>
                    <a:pt x="2092547" y="245710"/>
                    <a:pt x="2091690" y="243995"/>
                    <a:pt x="2089214" y="245234"/>
                  </a:cubicBezTo>
                  <a:cubicBezTo>
                    <a:pt x="2086642" y="246472"/>
                    <a:pt x="2081403" y="250663"/>
                    <a:pt x="2082165" y="252092"/>
                  </a:cubicBezTo>
                  <a:lnTo>
                    <a:pt x="2083118" y="252282"/>
                  </a:lnTo>
                  <a:lnTo>
                    <a:pt x="2085785" y="252758"/>
                  </a:lnTo>
                  <a:cubicBezTo>
                    <a:pt x="2087023" y="254663"/>
                    <a:pt x="2085308" y="256378"/>
                    <a:pt x="2081975" y="256568"/>
                  </a:cubicBezTo>
                  <a:cubicBezTo>
                    <a:pt x="2078641" y="256854"/>
                    <a:pt x="2071878" y="252377"/>
                    <a:pt x="2073116" y="251234"/>
                  </a:cubicBezTo>
                  <a:lnTo>
                    <a:pt x="2072831" y="250377"/>
                  </a:lnTo>
                  <a:cubicBezTo>
                    <a:pt x="2072354" y="248853"/>
                    <a:pt x="2070735" y="247615"/>
                    <a:pt x="2069402" y="246377"/>
                  </a:cubicBezTo>
                  <a:cubicBezTo>
                    <a:pt x="2069021" y="245996"/>
                    <a:pt x="2067782" y="245996"/>
                    <a:pt x="2067020" y="246091"/>
                  </a:cubicBezTo>
                  <a:cubicBezTo>
                    <a:pt x="2064163" y="246472"/>
                    <a:pt x="2066068" y="251996"/>
                    <a:pt x="2061782" y="250091"/>
                  </a:cubicBezTo>
                  <a:cubicBezTo>
                    <a:pt x="2059019" y="248853"/>
                    <a:pt x="2054352" y="247424"/>
                    <a:pt x="2054066" y="248282"/>
                  </a:cubicBezTo>
                  <a:lnTo>
                    <a:pt x="2052257" y="253425"/>
                  </a:lnTo>
                  <a:cubicBezTo>
                    <a:pt x="2053971" y="256187"/>
                    <a:pt x="2052638" y="258473"/>
                    <a:pt x="2049399" y="258378"/>
                  </a:cubicBezTo>
                  <a:lnTo>
                    <a:pt x="2047399" y="257426"/>
                  </a:lnTo>
                  <a:cubicBezTo>
                    <a:pt x="2044541" y="256187"/>
                    <a:pt x="2043113" y="254092"/>
                    <a:pt x="2046542" y="251711"/>
                  </a:cubicBezTo>
                  <a:lnTo>
                    <a:pt x="2048161" y="250568"/>
                  </a:lnTo>
                  <a:cubicBezTo>
                    <a:pt x="2050066" y="247805"/>
                    <a:pt x="2045684" y="247043"/>
                    <a:pt x="2038445" y="248948"/>
                  </a:cubicBezTo>
                  <a:lnTo>
                    <a:pt x="2039207" y="255425"/>
                  </a:lnTo>
                  <a:cubicBezTo>
                    <a:pt x="2039398" y="256759"/>
                    <a:pt x="2035969" y="257045"/>
                    <a:pt x="2034350" y="255235"/>
                  </a:cubicBezTo>
                  <a:cubicBezTo>
                    <a:pt x="2033492" y="254282"/>
                    <a:pt x="2033111" y="252854"/>
                    <a:pt x="2032064" y="252377"/>
                  </a:cubicBezTo>
                  <a:lnTo>
                    <a:pt x="2030730" y="251806"/>
                  </a:lnTo>
                  <a:cubicBezTo>
                    <a:pt x="2028825" y="251806"/>
                    <a:pt x="2027492" y="251330"/>
                    <a:pt x="2027777" y="250758"/>
                  </a:cubicBezTo>
                  <a:cubicBezTo>
                    <a:pt x="2028063" y="250187"/>
                    <a:pt x="2026253" y="247043"/>
                    <a:pt x="2023110" y="244948"/>
                  </a:cubicBezTo>
                  <a:lnTo>
                    <a:pt x="2019586" y="247996"/>
                  </a:lnTo>
                  <a:cubicBezTo>
                    <a:pt x="2018824" y="248663"/>
                    <a:pt x="2016443" y="248758"/>
                    <a:pt x="2016443" y="249044"/>
                  </a:cubicBezTo>
                  <a:cubicBezTo>
                    <a:pt x="2016347" y="253044"/>
                    <a:pt x="2014538" y="252854"/>
                    <a:pt x="2010918" y="251139"/>
                  </a:cubicBezTo>
                  <a:cubicBezTo>
                    <a:pt x="2007870" y="249710"/>
                    <a:pt x="2004060" y="248282"/>
                    <a:pt x="2002822" y="253425"/>
                  </a:cubicBezTo>
                  <a:cubicBezTo>
                    <a:pt x="2002346" y="255616"/>
                    <a:pt x="1998726" y="256092"/>
                    <a:pt x="1995583" y="256568"/>
                  </a:cubicBezTo>
                  <a:lnTo>
                    <a:pt x="1989487" y="257521"/>
                  </a:lnTo>
                  <a:cubicBezTo>
                    <a:pt x="1988153" y="261426"/>
                    <a:pt x="1985867" y="264569"/>
                    <a:pt x="1984248" y="264569"/>
                  </a:cubicBezTo>
                  <a:cubicBezTo>
                    <a:pt x="1982724" y="264569"/>
                    <a:pt x="1978343" y="263903"/>
                    <a:pt x="1978438" y="263045"/>
                  </a:cubicBezTo>
                  <a:lnTo>
                    <a:pt x="1978533" y="263045"/>
                  </a:lnTo>
                  <a:lnTo>
                    <a:pt x="1985296" y="262664"/>
                  </a:lnTo>
                  <a:cubicBezTo>
                    <a:pt x="1983581" y="258854"/>
                    <a:pt x="1980629" y="256473"/>
                    <a:pt x="1978724" y="257330"/>
                  </a:cubicBezTo>
                  <a:lnTo>
                    <a:pt x="1977295" y="257616"/>
                  </a:lnTo>
                  <a:lnTo>
                    <a:pt x="1975866" y="257902"/>
                  </a:lnTo>
                  <a:cubicBezTo>
                    <a:pt x="1974247" y="257807"/>
                    <a:pt x="1973771" y="256949"/>
                    <a:pt x="1974914" y="255997"/>
                  </a:cubicBezTo>
                  <a:lnTo>
                    <a:pt x="1974723" y="255521"/>
                  </a:lnTo>
                  <a:cubicBezTo>
                    <a:pt x="1972437" y="250949"/>
                    <a:pt x="1964436" y="248377"/>
                    <a:pt x="1957864" y="250758"/>
                  </a:cubicBezTo>
                  <a:lnTo>
                    <a:pt x="1956340" y="251330"/>
                  </a:lnTo>
                  <a:cubicBezTo>
                    <a:pt x="1955006" y="253806"/>
                    <a:pt x="1952625" y="256092"/>
                    <a:pt x="1951006" y="256568"/>
                  </a:cubicBezTo>
                  <a:lnTo>
                    <a:pt x="1950625" y="256187"/>
                  </a:lnTo>
                  <a:cubicBezTo>
                    <a:pt x="1949672" y="255235"/>
                    <a:pt x="1949577" y="253711"/>
                    <a:pt x="1948625" y="252758"/>
                  </a:cubicBezTo>
                  <a:cubicBezTo>
                    <a:pt x="1946434" y="250472"/>
                    <a:pt x="1943862" y="248472"/>
                    <a:pt x="1940528" y="251901"/>
                  </a:cubicBezTo>
                  <a:cubicBezTo>
                    <a:pt x="1938814" y="250853"/>
                    <a:pt x="1937480" y="252473"/>
                    <a:pt x="1937480" y="255425"/>
                  </a:cubicBezTo>
                  <a:cubicBezTo>
                    <a:pt x="1937480" y="258378"/>
                    <a:pt x="1935290" y="266855"/>
                    <a:pt x="1934432" y="266855"/>
                  </a:cubicBezTo>
                  <a:cubicBezTo>
                    <a:pt x="1933575" y="266855"/>
                    <a:pt x="1930908" y="264188"/>
                    <a:pt x="1929860" y="260759"/>
                  </a:cubicBezTo>
                  <a:lnTo>
                    <a:pt x="1927479" y="258854"/>
                  </a:lnTo>
                  <a:cubicBezTo>
                    <a:pt x="1925669" y="257426"/>
                    <a:pt x="1921955" y="257997"/>
                    <a:pt x="1919764" y="260378"/>
                  </a:cubicBezTo>
                  <a:cubicBezTo>
                    <a:pt x="1919383" y="260759"/>
                    <a:pt x="1916621" y="260188"/>
                    <a:pt x="1916525" y="259902"/>
                  </a:cubicBezTo>
                  <a:cubicBezTo>
                    <a:pt x="1915668" y="254378"/>
                    <a:pt x="1908715" y="255425"/>
                    <a:pt x="1907286" y="256568"/>
                  </a:cubicBezTo>
                  <a:lnTo>
                    <a:pt x="1903571" y="259616"/>
                  </a:lnTo>
                  <a:cubicBezTo>
                    <a:pt x="1899095" y="259331"/>
                    <a:pt x="1895475" y="259807"/>
                    <a:pt x="1895475" y="260759"/>
                  </a:cubicBezTo>
                  <a:cubicBezTo>
                    <a:pt x="1895475" y="261712"/>
                    <a:pt x="1898809" y="265236"/>
                    <a:pt x="1902905" y="265998"/>
                  </a:cubicBezTo>
                  <a:lnTo>
                    <a:pt x="1906238" y="263236"/>
                  </a:lnTo>
                  <a:lnTo>
                    <a:pt x="1906905" y="262760"/>
                  </a:lnTo>
                  <a:cubicBezTo>
                    <a:pt x="1908810" y="263236"/>
                    <a:pt x="1911096" y="264474"/>
                    <a:pt x="1912049" y="265522"/>
                  </a:cubicBezTo>
                  <a:cubicBezTo>
                    <a:pt x="1913001" y="266570"/>
                    <a:pt x="1917764" y="266570"/>
                    <a:pt x="1919097" y="268475"/>
                  </a:cubicBezTo>
                  <a:lnTo>
                    <a:pt x="1920716" y="268856"/>
                  </a:lnTo>
                  <a:cubicBezTo>
                    <a:pt x="1924717" y="269808"/>
                    <a:pt x="1922621" y="265712"/>
                    <a:pt x="1924812" y="264950"/>
                  </a:cubicBezTo>
                  <a:cubicBezTo>
                    <a:pt x="1925098" y="264855"/>
                    <a:pt x="1925955" y="265903"/>
                    <a:pt x="1926622" y="266093"/>
                  </a:cubicBezTo>
                  <a:lnTo>
                    <a:pt x="1928146" y="266570"/>
                  </a:lnTo>
                  <a:cubicBezTo>
                    <a:pt x="1930146" y="266855"/>
                    <a:pt x="1932718" y="267522"/>
                    <a:pt x="1933861" y="267903"/>
                  </a:cubicBezTo>
                  <a:cubicBezTo>
                    <a:pt x="1934909" y="268284"/>
                    <a:pt x="1938623" y="266951"/>
                    <a:pt x="1938528" y="264950"/>
                  </a:cubicBezTo>
                  <a:lnTo>
                    <a:pt x="1939481" y="263712"/>
                  </a:lnTo>
                  <a:cubicBezTo>
                    <a:pt x="1941195" y="261426"/>
                    <a:pt x="1948053" y="262855"/>
                    <a:pt x="1948910" y="265522"/>
                  </a:cubicBezTo>
                  <a:cubicBezTo>
                    <a:pt x="1949006" y="265808"/>
                    <a:pt x="1947291" y="266284"/>
                    <a:pt x="1946910" y="266951"/>
                  </a:cubicBezTo>
                  <a:lnTo>
                    <a:pt x="1944148" y="270475"/>
                  </a:lnTo>
                  <a:cubicBezTo>
                    <a:pt x="1939576" y="272951"/>
                    <a:pt x="1931480" y="272951"/>
                    <a:pt x="1926146" y="270475"/>
                  </a:cubicBezTo>
                  <a:lnTo>
                    <a:pt x="1920050" y="270951"/>
                  </a:lnTo>
                  <a:cubicBezTo>
                    <a:pt x="1911572" y="271713"/>
                    <a:pt x="1911572" y="271427"/>
                    <a:pt x="1906715" y="268665"/>
                  </a:cubicBezTo>
                  <a:cubicBezTo>
                    <a:pt x="1905381" y="267903"/>
                    <a:pt x="1903952" y="267236"/>
                    <a:pt x="1902428" y="266951"/>
                  </a:cubicBezTo>
                  <a:lnTo>
                    <a:pt x="1901285" y="266665"/>
                  </a:lnTo>
                  <a:cubicBezTo>
                    <a:pt x="1898999" y="266951"/>
                    <a:pt x="1898523" y="268284"/>
                    <a:pt x="1900142" y="269618"/>
                  </a:cubicBezTo>
                  <a:cubicBezTo>
                    <a:pt x="1901762" y="270951"/>
                    <a:pt x="1903286" y="274285"/>
                    <a:pt x="1899380" y="273618"/>
                  </a:cubicBezTo>
                  <a:cubicBezTo>
                    <a:pt x="1895380" y="272951"/>
                    <a:pt x="1887379" y="263998"/>
                    <a:pt x="1884998" y="265427"/>
                  </a:cubicBezTo>
                  <a:cubicBezTo>
                    <a:pt x="1882616" y="266760"/>
                    <a:pt x="1874711" y="269999"/>
                    <a:pt x="1872996" y="269237"/>
                  </a:cubicBezTo>
                  <a:cubicBezTo>
                    <a:pt x="1871282" y="268475"/>
                    <a:pt x="1866995" y="267617"/>
                    <a:pt x="1867471" y="268951"/>
                  </a:cubicBezTo>
                  <a:cubicBezTo>
                    <a:pt x="1867853" y="270284"/>
                    <a:pt x="1863662" y="274952"/>
                    <a:pt x="1859375" y="276476"/>
                  </a:cubicBezTo>
                  <a:lnTo>
                    <a:pt x="1856137" y="275809"/>
                  </a:lnTo>
                  <a:cubicBezTo>
                    <a:pt x="1852232" y="275047"/>
                    <a:pt x="1848517" y="275047"/>
                    <a:pt x="1846231" y="271046"/>
                  </a:cubicBezTo>
                  <a:cubicBezTo>
                    <a:pt x="1844802" y="268475"/>
                    <a:pt x="1840706" y="266570"/>
                    <a:pt x="1837373" y="264950"/>
                  </a:cubicBezTo>
                  <a:cubicBezTo>
                    <a:pt x="1836420" y="264474"/>
                    <a:pt x="1833944" y="266665"/>
                    <a:pt x="1832229" y="266570"/>
                  </a:cubicBezTo>
                  <a:lnTo>
                    <a:pt x="1827371" y="266284"/>
                  </a:lnTo>
                  <a:cubicBezTo>
                    <a:pt x="1823085" y="263141"/>
                    <a:pt x="1818323" y="262379"/>
                    <a:pt x="1816894" y="264569"/>
                  </a:cubicBezTo>
                  <a:lnTo>
                    <a:pt x="1815656" y="266570"/>
                  </a:lnTo>
                  <a:lnTo>
                    <a:pt x="1812227" y="272380"/>
                  </a:lnTo>
                  <a:cubicBezTo>
                    <a:pt x="1816608" y="274190"/>
                    <a:pt x="1817465" y="277714"/>
                    <a:pt x="1814227" y="280095"/>
                  </a:cubicBezTo>
                  <a:lnTo>
                    <a:pt x="1820894" y="281524"/>
                  </a:lnTo>
                  <a:cubicBezTo>
                    <a:pt x="1821656" y="281714"/>
                    <a:pt x="1822609" y="281905"/>
                    <a:pt x="1822990" y="282286"/>
                  </a:cubicBezTo>
                  <a:cubicBezTo>
                    <a:pt x="1823371" y="282762"/>
                    <a:pt x="1823657" y="283715"/>
                    <a:pt x="1823275" y="284191"/>
                  </a:cubicBezTo>
                  <a:cubicBezTo>
                    <a:pt x="1822895" y="284572"/>
                    <a:pt x="1821371" y="284953"/>
                    <a:pt x="1821085" y="284762"/>
                  </a:cubicBezTo>
                  <a:cubicBezTo>
                    <a:pt x="1817084" y="282191"/>
                    <a:pt x="1814036" y="283429"/>
                    <a:pt x="1811369" y="286096"/>
                  </a:cubicBezTo>
                  <a:lnTo>
                    <a:pt x="1808702" y="288763"/>
                  </a:lnTo>
                  <a:cubicBezTo>
                    <a:pt x="1805750" y="286572"/>
                    <a:pt x="1802416" y="286572"/>
                    <a:pt x="1801273" y="288763"/>
                  </a:cubicBezTo>
                  <a:cubicBezTo>
                    <a:pt x="1800130" y="290954"/>
                    <a:pt x="1805654" y="292763"/>
                    <a:pt x="1801368" y="293716"/>
                  </a:cubicBezTo>
                  <a:lnTo>
                    <a:pt x="1798415" y="292001"/>
                  </a:lnTo>
                  <a:cubicBezTo>
                    <a:pt x="1795844" y="290477"/>
                    <a:pt x="1793177" y="288572"/>
                    <a:pt x="1790224" y="288001"/>
                  </a:cubicBezTo>
                  <a:lnTo>
                    <a:pt x="1788128" y="287620"/>
                  </a:lnTo>
                  <a:cubicBezTo>
                    <a:pt x="1784985" y="289049"/>
                    <a:pt x="1782890" y="288382"/>
                    <a:pt x="1783366" y="286001"/>
                  </a:cubicBezTo>
                  <a:cubicBezTo>
                    <a:pt x="1783842" y="283715"/>
                    <a:pt x="1784318" y="277904"/>
                    <a:pt x="1783175" y="278000"/>
                  </a:cubicBezTo>
                  <a:cubicBezTo>
                    <a:pt x="1782032" y="278095"/>
                    <a:pt x="1778127" y="276761"/>
                    <a:pt x="1776317" y="274761"/>
                  </a:cubicBezTo>
                  <a:lnTo>
                    <a:pt x="1773460" y="277142"/>
                  </a:lnTo>
                  <a:cubicBezTo>
                    <a:pt x="1771745" y="278476"/>
                    <a:pt x="1766792" y="279809"/>
                    <a:pt x="1764125" y="279428"/>
                  </a:cubicBezTo>
                  <a:lnTo>
                    <a:pt x="1760601" y="278952"/>
                  </a:lnTo>
                  <a:cubicBezTo>
                    <a:pt x="1759363" y="281524"/>
                    <a:pt x="1755839" y="282572"/>
                    <a:pt x="1752791" y="281238"/>
                  </a:cubicBezTo>
                  <a:lnTo>
                    <a:pt x="1750409" y="279809"/>
                  </a:lnTo>
                  <a:lnTo>
                    <a:pt x="1747171" y="277809"/>
                  </a:lnTo>
                  <a:cubicBezTo>
                    <a:pt x="1750886" y="275999"/>
                    <a:pt x="1750695" y="272189"/>
                    <a:pt x="1746790" y="269332"/>
                  </a:cubicBezTo>
                  <a:lnTo>
                    <a:pt x="1741837" y="269046"/>
                  </a:lnTo>
                  <a:cubicBezTo>
                    <a:pt x="1736789" y="268760"/>
                    <a:pt x="1732312" y="269522"/>
                    <a:pt x="1730407" y="274190"/>
                  </a:cubicBezTo>
                  <a:cubicBezTo>
                    <a:pt x="1730312" y="274380"/>
                    <a:pt x="1728692" y="274285"/>
                    <a:pt x="1727835" y="274190"/>
                  </a:cubicBezTo>
                  <a:cubicBezTo>
                    <a:pt x="1726406" y="274094"/>
                    <a:pt x="1723930" y="273428"/>
                    <a:pt x="1723549" y="273809"/>
                  </a:cubicBezTo>
                  <a:lnTo>
                    <a:pt x="1720501" y="277714"/>
                  </a:lnTo>
                  <a:lnTo>
                    <a:pt x="1712592" y="273784"/>
                  </a:lnTo>
                  <a:lnTo>
                    <a:pt x="1713929" y="273047"/>
                  </a:lnTo>
                  <a:lnTo>
                    <a:pt x="1715834" y="270570"/>
                  </a:lnTo>
                  <a:cubicBezTo>
                    <a:pt x="1719644" y="268570"/>
                    <a:pt x="1721453" y="265141"/>
                    <a:pt x="1719834" y="262950"/>
                  </a:cubicBezTo>
                  <a:lnTo>
                    <a:pt x="1716977" y="266093"/>
                  </a:lnTo>
                  <a:cubicBezTo>
                    <a:pt x="1714595" y="268665"/>
                    <a:pt x="1712976" y="262950"/>
                    <a:pt x="1709738" y="265522"/>
                  </a:cubicBezTo>
                  <a:lnTo>
                    <a:pt x="1708309" y="266665"/>
                  </a:lnTo>
                  <a:lnTo>
                    <a:pt x="1707947" y="271476"/>
                  </a:lnTo>
                  <a:lnTo>
                    <a:pt x="1705166" y="270094"/>
                  </a:lnTo>
                  <a:lnTo>
                    <a:pt x="1704785" y="271142"/>
                  </a:lnTo>
                  <a:cubicBezTo>
                    <a:pt x="1703927" y="273713"/>
                    <a:pt x="1702689" y="271523"/>
                    <a:pt x="1701641" y="271046"/>
                  </a:cubicBezTo>
                  <a:cubicBezTo>
                    <a:pt x="1698498" y="269427"/>
                    <a:pt x="1696974" y="271618"/>
                    <a:pt x="1695545" y="273142"/>
                  </a:cubicBezTo>
                  <a:cubicBezTo>
                    <a:pt x="1694879" y="273904"/>
                    <a:pt x="1694974" y="275904"/>
                    <a:pt x="1695736" y="276571"/>
                  </a:cubicBezTo>
                  <a:cubicBezTo>
                    <a:pt x="1696974" y="277714"/>
                    <a:pt x="1700117" y="279238"/>
                    <a:pt x="1700689" y="278857"/>
                  </a:cubicBezTo>
                  <a:cubicBezTo>
                    <a:pt x="1702642" y="277571"/>
                    <a:pt x="1705142" y="277166"/>
                    <a:pt x="1707559" y="276559"/>
                  </a:cubicBezTo>
                  <a:lnTo>
                    <a:pt x="1707971" y="276332"/>
                  </a:lnTo>
                  <a:lnTo>
                    <a:pt x="1709928" y="281143"/>
                  </a:lnTo>
                  <a:cubicBezTo>
                    <a:pt x="1711071" y="281714"/>
                    <a:pt x="1717548" y="282762"/>
                    <a:pt x="1721834" y="282286"/>
                  </a:cubicBezTo>
                  <a:lnTo>
                    <a:pt x="1725454" y="280476"/>
                  </a:lnTo>
                  <a:cubicBezTo>
                    <a:pt x="1729169" y="278571"/>
                    <a:pt x="1732788" y="276476"/>
                    <a:pt x="1737646" y="276571"/>
                  </a:cubicBezTo>
                  <a:lnTo>
                    <a:pt x="1738217" y="276571"/>
                  </a:lnTo>
                  <a:cubicBezTo>
                    <a:pt x="1739265" y="273904"/>
                    <a:pt x="1743170" y="274761"/>
                    <a:pt x="1746885" y="278476"/>
                  </a:cubicBezTo>
                  <a:lnTo>
                    <a:pt x="1741361" y="282953"/>
                  </a:lnTo>
                  <a:cubicBezTo>
                    <a:pt x="1740027" y="284000"/>
                    <a:pt x="1739741" y="285334"/>
                    <a:pt x="1737265" y="285524"/>
                  </a:cubicBezTo>
                  <a:cubicBezTo>
                    <a:pt x="1735455" y="285715"/>
                    <a:pt x="1733360" y="286572"/>
                    <a:pt x="1732026" y="287715"/>
                  </a:cubicBezTo>
                  <a:cubicBezTo>
                    <a:pt x="1729550" y="289906"/>
                    <a:pt x="1727930" y="289906"/>
                    <a:pt x="1724692" y="288096"/>
                  </a:cubicBezTo>
                  <a:cubicBezTo>
                    <a:pt x="1721263" y="286191"/>
                    <a:pt x="1717358" y="287810"/>
                    <a:pt x="1718120" y="289620"/>
                  </a:cubicBezTo>
                  <a:lnTo>
                    <a:pt x="1719167" y="292097"/>
                  </a:lnTo>
                  <a:cubicBezTo>
                    <a:pt x="1717358" y="293335"/>
                    <a:pt x="1716024" y="295907"/>
                    <a:pt x="1716310" y="297716"/>
                  </a:cubicBezTo>
                  <a:lnTo>
                    <a:pt x="1716596" y="297716"/>
                  </a:lnTo>
                  <a:cubicBezTo>
                    <a:pt x="1718977" y="297812"/>
                    <a:pt x="1721072" y="298193"/>
                    <a:pt x="1720406" y="300574"/>
                  </a:cubicBezTo>
                  <a:cubicBezTo>
                    <a:pt x="1720025" y="301717"/>
                    <a:pt x="1718596" y="303146"/>
                    <a:pt x="1717262" y="303622"/>
                  </a:cubicBezTo>
                  <a:lnTo>
                    <a:pt x="1713643" y="304765"/>
                  </a:lnTo>
                  <a:cubicBezTo>
                    <a:pt x="1708975" y="305717"/>
                    <a:pt x="1705070" y="305527"/>
                    <a:pt x="1705070" y="304289"/>
                  </a:cubicBezTo>
                  <a:cubicBezTo>
                    <a:pt x="1705070" y="303050"/>
                    <a:pt x="1700594" y="297526"/>
                    <a:pt x="1701641" y="299240"/>
                  </a:cubicBezTo>
                  <a:cubicBezTo>
                    <a:pt x="1702689" y="300955"/>
                    <a:pt x="1710785" y="297716"/>
                    <a:pt x="1708785" y="295526"/>
                  </a:cubicBezTo>
                  <a:cubicBezTo>
                    <a:pt x="1706785" y="293335"/>
                    <a:pt x="1700689" y="288096"/>
                    <a:pt x="1699832" y="288668"/>
                  </a:cubicBezTo>
                  <a:cubicBezTo>
                    <a:pt x="1698974" y="289239"/>
                    <a:pt x="1698974" y="297526"/>
                    <a:pt x="1698117" y="299050"/>
                  </a:cubicBezTo>
                  <a:cubicBezTo>
                    <a:pt x="1697260" y="300669"/>
                    <a:pt x="1692783" y="305717"/>
                    <a:pt x="1694117" y="309623"/>
                  </a:cubicBezTo>
                  <a:lnTo>
                    <a:pt x="1700022" y="307432"/>
                  </a:lnTo>
                  <a:cubicBezTo>
                    <a:pt x="1700879" y="307146"/>
                    <a:pt x="1703070" y="307718"/>
                    <a:pt x="1703451" y="308384"/>
                  </a:cubicBezTo>
                  <a:cubicBezTo>
                    <a:pt x="1704689" y="310385"/>
                    <a:pt x="1704785" y="313147"/>
                    <a:pt x="1706499" y="314576"/>
                  </a:cubicBezTo>
                  <a:lnTo>
                    <a:pt x="1707833" y="315719"/>
                  </a:lnTo>
                  <a:cubicBezTo>
                    <a:pt x="1710881" y="316004"/>
                    <a:pt x="1715357" y="318100"/>
                    <a:pt x="1717929" y="320386"/>
                  </a:cubicBezTo>
                  <a:lnTo>
                    <a:pt x="1720596" y="322100"/>
                  </a:lnTo>
                  <a:lnTo>
                    <a:pt x="1721549" y="322767"/>
                  </a:lnTo>
                  <a:cubicBezTo>
                    <a:pt x="1723358" y="322767"/>
                    <a:pt x="1724787" y="321624"/>
                    <a:pt x="1724692" y="320291"/>
                  </a:cubicBezTo>
                  <a:lnTo>
                    <a:pt x="1724311" y="319148"/>
                  </a:lnTo>
                  <a:cubicBezTo>
                    <a:pt x="1724120" y="318576"/>
                    <a:pt x="1723263" y="318100"/>
                    <a:pt x="1722977" y="317528"/>
                  </a:cubicBezTo>
                  <a:cubicBezTo>
                    <a:pt x="1722406" y="316385"/>
                    <a:pt x="1723358" y="315528"/>
                    <a:pt x="1725168" y="315623"/>
                  </a:cubicBezTo>
                  <a:lnTo>
                    <a:pt x="1725835" y="315623"/>
                  </a:lnTo>
                  <a:cubicBezTo>
                    <a:pt x="1726978" y="316576"/>
                    <a:pt x="1727930" y="316481"/>
                    <a:pt x="1728025" y="315433"/>
                  </a:cubicBezTo>
                  <a:cubicBezTo>
                    <a:pt x="1728121" y="314385"/>
                    <a:pt x="1726692" y="310956"/>
                    <a:pt x="1724787" y="310766"/>
                  </a:cubicBezTo>
                  <a:cubicBezTo>
                    <a:pt x="1722882" y="310575"/>
                    <a:pt x="1719644" y="309146"/>
                    <a:pt x="1721834" y="307908"/>
                  </a:cubicBezTo>
                  <a:cubicBezTo>
                    <a:pt x="1724025" y="306670"/>
                    <a:pt x="1732598" y="308289"/>
                    <a:pt x="1735265" y="308003"/>
                  </a:cubicBezTo>
                  <a:cubicBezTo>
                    <a:pt x="1737836" y="307813"/>
                    <a:pt x="1739741" y="301336"/>
                    <a:pt x="1740980" y="302955"/>
                  </a:cubicBezTo>
                  <a:cubicBezTo>
                    <a:pt x="1742218" y="304574"/>
                    <a:pt x="1745361" y="307813"/>
                    <a:pt x="1745933" y="307718"/>
                  </a:cubicBezTo>
                  <a:lnTo>
                    <a:pt x="1746314" y="307337"/>
                  </a:lnTo>
                  <a:cubicBezTo>
                    <a:pt x="1747647" y="305717"/>
                    <a:pt x="1748504" y="302765"/>
                    <a:pt x="1750028" y="302479"/>
                  </a:cubicBezTo>
                  <a:cubicBezTo>
                    <a:pt x="1758601" y="300955"/>
                    <a:pt x="1753171" y="298669"/>
                    <a:pt x="1750886" y="296478"/>
                  </a:cubicBezTo>
                  <a:lnTo>
                    <a:pt x="1750219" y="295811"/>
                  </a:lnTo>
                  <a:cubicBezTo>
                    <a:pt x="1748885" y="294478"/>
                    <a:pt x="1750409" y="294573"/>
                    <a:pt x="1753553" y="296192"/>
                  </a:cubicBezTo>
                  <a:cubicBezTo>
                    <a:pt x="1756696" y="297716"/>
                    <a:pt x="1761363" y="304193"/>
                    <a:pt x="1763173" y="303431"/>
                  </a:cubicBezTo>
                  <a:cubicBezTo>
                    <a:pt x="1764983" y="302669"/>
                    <a:pt x="1764030" y="297526"/>
                    <a:pt x="1766602" y="295526"/>
                  </a:cubicBezTo>
                  <a:lnTo>
                    <a:pt x="1769174" y="293906"/>
                  </a:lnTo>
                  <a:lnTo>
                    <a:pt x="1769459" y="293716"/>
                  </a:lnTo>
                  <a:cubicBezTo>
                    <a:pt x="1770698" y="294478"/>
                    <a:pt x="1773555" y="297050"/>
                    <a:pt x="1775841" y="299431"/>
                  </a:cubicBezTo>
                  <a:lnTo>
                    <a:pt x="1776317" y="302288"/>
                  </a:lnTo>
                  <a:lnTo>
                    <a:pt x="1776317" y="302384"/>
                  </a:lnTo>
                  <a:cubicBezTo>
                    <a:pt x="1778127" y="302288"/>
                    <a:pt x="1779651" y="300955"/>
                    <a:pt x="1779651" y="299621"/>
                  </a:cubicBezTo>
                  <a:cubicBezTo>
                    <a:pt x="1779651" y="298193"/>
                    <a:pt x="1784509" y="294478"/>
                    <a:pt x="1790510" y="296002"/>
                  </a:cubicBezTo>
                  <a:lnTo>
                    <a:pt x="1795367" y="297145"/>
                  </a:lnTo>
                  <a:cubicBezTo>
                    <a:pt x="1796796" y="297526"/>
                    <a:pt x="1799082" y="298002"/>
                    <a:pt x="1799654" y="297526"/>
                  </a:cubicBezTo>
                  <a:cubicBezTo>
                    <a:pt x="1802987" y="294573"/>
                    <a:pt x="1803559" y="298288"/>
                    <a:pt x="1805178" y="299050"/>
                  </a:cubicBezTo>
                  <a:lnTo>
                    <a:pt x="1805654" y="299240"/>
                  </a:lnTo>
                  <a:cubicBezTo>
                    <a:pt x="1805273" y="300574"/>
                    <a:pt x="1804130" y="301622"/>
                    <a:pt x="1802987" y="301526"/>
                  </a:cubicBezTo>
                  <a:cubicBezTo>
                    <a:pt x="1801844" y="301431"/>
                    <a:pt x="1798320" y="302003"/>
                    <a:pt x="1797844" y="303241"/>
                  </a:cubicBezTo>
                  <a:cubicBezTo>
                    <a:pt x="1797368" y="304384"/>
                    <a:pt x="1798701" y="308480"/>
                    <a:pt x="1802225" y="308194"/>
                  </a:cubicBezTo>
                  <a:lnTo>
                    <a:pt x="1802702" y="307146"/>
                  </a:lnTo>
                  <a:cubicBezTo>
                    <a:pt x="1803654" y="305241"/>
                    <a:pt x="1804130" y="304003"/>
                    <a:pt x="1806702" y="304479"/>
                  </a:cubicBezTo>
                  <a:cubicBezTo>
                    <a:pt x="1808607" y="304860"/>
                    <a:pt x="1810512" y="306575"/>
                    <a:pt x="1812036" y="306289"/>
                  </a:cubicBezTo>
                  <a:cubicBezTo>
                    <a:pt x="1813846" y="305908"/>
                    <a:pt x="1814989" y="303812"/>
                    <a:pt x="1816703" y="302860"/>
                  </a:cubicBezTo>
                  <a:cubicBezTo>
                    <a:pt x="1819751" y="301145"/>
                    <a:pt x="1821275" y="303431"/>
                    <a:pt x="1822799" y="304860"/>
                  </a:cubicBezTo>
                  <a:cubicBezTo>
                    <a:pt x="1824419" y="306384"/>
                    <a:pt x="1824514" y="308194"/>
                    <a:pt x="1821466" y="308575"/>
                  </a:cubicBezTo>
                  <a:cubicBezTo>
                    <a:pt x="1818418" y="308861"/>
                    <a:pt x="1817942" y="310194"/>
                    <a:pt x="1818989" y="311909"/>
                  </a:cubicBezTo>
                  <a:cubicBezTo>
                    <a:pt x="1819275" y="312385"/>
                    <a:pt x="1821942" y="312480"/>
                    <a:pt x="1823180" y="312099"/>
                  </a:cubicBezTo>
                  <a:cubicBezTo>
                    <a:pt x="1828800" y="310099"/>
                    <a:pt x="1828800" y="310004"/>
                    <a:pt x="1827371" y="304289"/>
                  </a:cubicBezTo>
                  <a:cubicBezTo>
                    <a:pt x="1827276" y="303812"/>
                    <a:pt x="1826800" y="303050"/>
                    <a:pt x="1827086" y="302860"/>
                  </a:cubicBezTo>
                  <a:cubicBezTo>
                    <a:pt x="1831467" y="299431"/>
                    <a:pt x="1828324" y="298574"/>
                    <a:pt x="1824514" y="297716"/>
                  </a:cubicBezTo>
                  <a:lnTo>
                    <a:pt x="1823466" y="297431"/>
                  </a:lnTo>
                  <a:cubicBezTo>
                    <a:pt x="1822418" y="296288"/>
                    <a:pt x="1822037" y="294478"/>
                    <a:pt x="1822704" y="293525"/>
                  </a:cubicBezTo>
                  <a:cubicBezTo>
                    <a:pt x="1823371" y="292478"/>
                    <a:pt x="1829086" y="290763"/>
                    <a:pt x="1834229" y="292001"/>
                  </a:cubicBezTo>
                  <a:lnTo>
                    <a:pt x="1839087" y="290954"/>
                  </a:lnTo>
                  <a:lnTo>
                    <a:pt x="1839754" y="290858"/>
                  </a:lnTo>
                  <a:cubicBezTo>
                    <a:pt x="1840421" y="290477"/>
                    <a:pt x="1846231" y="289239"/>
                    <a:pt x="1852803" y="288096"/>
                  </a:cubicBezTo>
                  <a:lnTo>
                    <a:pt x="1856232" y="293906"/>
                  </a:lnTo>
                  <a:cubicBezTo>
                    <a:pt x="1856423" y="294192"/>
                    <a:pt x="1858232" y="294192"/>
                    <a:pt x="1858613" y="293811"/>
                  </a:cubicBezTo>
                  <a:lnTo>
                    <a:pt x="1862423" y="290192"/>
                  </a:lnTo>
                  <a:cubicBezTo>
                    <a:pt x="1868043" y="290954"/>
                    <a:pt x="1872615" y="292859"/>
                    <a:pt x="1872615" y="294383"/>
                  </a:cubicBezTo>
                  <a:cubicBezTo>
                    <a:pt x="1872615" y="295907"/>
                    <a:pt x="1874139" y="299050"/>
                    <a:pt x="1876044" y="298288"/>
                  </a:cubicBezTo>
                  <a:cubicBezTo>
                    <a:pt x="1877949" y="297431"/>
                    <a:pt x="1882235" y="294573"/>
                    <a:pt x="1881950" y="293335"/>
                  </a:cubicBezTo>
                  <a:cubicBezTo>
                    <a:pt x="1881664" y="292097"/>
                    <a:pt x="1885760" y="290192"/>
                    <a:pt x="1887093" y="290477"/>
                  </a:cubicBezTo>
                  <a:cubicBezTo>
                    <a:pt x="1888427" y="290858"/>
                    <a:pt x="1887284" y="296002"/>
                    <a:pt x="1887950" y="297907"/>
                  </a:cubicBezTo>
                  <a:cubicBezTo>
                    <a:pt x="1888617" y="299812"/>
                    <a:pt x="1893094" y="303622"/>
                    <a:pt x="1893189" y="302003"/>
                  </a:cubicBezTo>
                  <a:cubicBezTo>
                    <a:pt x="1893284" y="300383"/>
                    <a:pt x="1896046" y="296002"/>
                    <a:pt x="1898809" y="296383"/>
                  </a:cubicBezTo>
                  <a:lnTo>
                    <a:pt x="1901000" y="296859"/>
                  </a:lnTo>
                  <a:lnTo>
                    <a:pt x="1904238" y="297621"/>
                  </a:lnTo>
                  <a:cubicBezTo>
                    <a:pt x="1906905" y="296192"/>
                    <a:pt x="1909858" y="294954"/>
                    <a:pt x="1910715" y="294954"/>
                  </a:cubicBezTo>
                  <a:lnTo>
                    <a:pt x="1911572" y="295049"/>
                  </a:lnTo>
                  <a:cubicBezTo>
                    <a:pt x="1913001" y="295145"/>
                    <a:pt x="1915287" y="295811"/>
                    <a:pt x="1915859" y="295335"/>
                  </a:cubicBezTo>
                  <a:lnTo>
                    <a:pt x="1917192" y="293906"/>
                  </a:lnTo>
                  <a:cubicBezTo>
                    <a:pt x="1918049" y="291906"/>
                    <a:pt x="1917954" y="290192"/>
                    <a:pt x="1917097" y="290001"/>
                  </a:cubicBezTo>
                  <a:lnTo>
                    <a:pt x="1916621" y="289620"/>
                  </a:lnTo>
                  <a:lnTo>
                    <a:pt x="1915668" y="288763"/>
                  </a:lnTo>
                  <a:cubicBezTo>
                    <a:pt x="1914811" y="287715"/>
                    <a:pt x="1915763" y="286191"/>
                    <a:pt x="1917859" y="285334"/>
                  </a:cubicBezTo>
                  <a:lnTo>
                    <a:pt x="1919573" y="285524"/>
                  </a:lnTo>
                  <a:lnTo>
                    <a:pt x="1924621" y="286001"/>
                  </a:lnTo>
                  <a:cubicBezTo>
                    <a:pt x="1923860" y="289430"/>
                    <a:pt x="1922717" y="292763"/>
                    <a:pt x="1922050" y="293335"/>
                  </a:cubicBezTo>
                  <a:lnTo>
                    <a:pt x="1921097" y="293811"/>
                  </a:lnTo>
                  <a:lnTo>
                    <a:pt x="1917859" y="295526"/>
                  </a:lnTo>
                  <a:cubicBezTo>
                    <a:pt x="1919192" y="298002"/>
                    <a:pt x="1922812" y="296954"/>
                    <a:pt x="1925955" y="293144"/>
                  </a:cubicBezTo>
                  <a:lnTo>
                    <a:pt x="1930241" y="292478"/>
                  </a:lnTo>
                  <a:lnTo>
                    <a:pt x="1937195" y="291525"/>
                  </a:lnTo>
                  <a:cubicBezTo>
                    <a:pt x="1938242" y="287144"/>
                    <a:pt x="1939385" y="284477"/>
                    <a:pt x="1939862" y="285620"/>
                  </a:cubicBezTo>
                  <a:lnTo>
                    <a:pt x="1939862" y="286667"/>
                  </a:lnTo>
                  <a:cubicBezTo>
                    <a:pt x="1939766" y="289620"/>
                    <a:pt x="1942052" y="291525"/>
                    <a:pt x="1944910" y="291525"/>
                  </a:cubicBezTo>
                  <a:cubicBezTo>
                    <a:pt x="1946624" y="291525"/>
                    <a:pt x="1948529" y="289239"/>
                    <a:pt x="1950149" y="287906"/>
                  </a:cubicBezTo>
                  <a:lnTo>
                    <a:pt x="1950815" y="287334"/>
                  </a:lnTo>
                  <a:cubicBezTo>
                    <a:pt x="1951387" y="285715"/>
                    <a:pt x="1952244" y="285810"/>
                    <a:pt x="1952720" y="287525"/>
                  </a:cubicBezTo>
                  <a:lnTo>
                    <a:pt x="1952720" y="288477"/>
                  </a:lnTo>
                  <a:cubicBezTo>
                    <a:pt x="1952720" y="290287"/>
                    <a:pt x="1952816" y="292382"/>
                    <a:pt x="1955864" y="291620"/>
                  </a:cubicBezTo>
                  <a:cubicBezTo>
                    <a:pt x="1957578" y="291239"/>
                    <a:pt x="1961198" y="290287"/>
                    <a:pt x="1959388" y="287810"/>
                  </a:cubicBezTo>
                  <a:cubicBezTo>
                    <a:pt x="1956911" y="284381"/>
                    <a:pt x="1960340" y="285620"/>
                    <a:pt x="1961769" y="285524"/>
                  </a:cubicBezTo>
                  <a:cubicBezTo>
                    <a:pt x="1962341" y="285524"/>
                    <a:pt x="1963007" y="286382"/>
                    <a:pt x="1963579" y="286858"/>
                  </a:cubicBezTo>
                  <a:cubicBezTo>
                    <a:pt x="1964246" y="287334"/>
                    <a:pt x="1965484" y="288001"/>
                    <a:pt x="1965293" y="288287"/>
                  </a:cubicBezTo>
                  <a:lnTo>
                    <a:pt x="1962531" y="293335"/>
                  </a:lnTo>
                  <a:cubicBezTo>
                    <a:pt x="1966913" y="296954"/>
                    <a:pt x="1969484" y="299812"/>
                    <a:pt x="1968341" y="299812"/>
                  </a:cubicBezTo>
                  <a:cubicBezTo>
                    <a:pt x="1967198" y="299812"/>
                    <a:pt x="1963293" y="298955"/>
                    <a:pt x="1963103" y="298002"/>
                  </a:cubicBezTo>
                  <a:cubicBezTo>
                    <a:pt x="1962912" y="296954"/>
                    <a:pt x="1960912" y="293906"/>
                    <a:pt x="1959102" y="293906"/>
                  </a:cubicBezTo>
                  <a:cubicBezTo>
                    <a:pt x="1957388" y="293906"/>
                    <a:pt x="1952244" y="294668"/>
                    <a:pt x="1954054" y="295716"/>
                  </a:cubicBezTo>
                  <a:cubicBezTo>
                    <a:pt x="1955864" y="296669"/>
                    <a:pt x="1960055" y="299812"/>
                    <a:pt x="1959959" y="300669"/>
                  </a:cubicBezTo>
                  <a:lnTo>
                    <a:pt x="1959388" y="301431"/>
                  </a:lnTo>
                  <a:cubicBezTo>
                    <a:pt x="1957769" y="303622"/>
                    <a:pt x="1955959" y="305813"/>
                    <a:pt x="1954054" y="307908"/>
                  </a:cubicBezTo>
                  <a:cubicBezTo>
                    <a:pt x="1952625" y="309432"/>
                    <a:pt x="1951673" y="310385"/>
                    <a:pt x="1948529" y="308575"/>
                  </a:cubicBezTo>
                  <a:lnTo>
                    <a:pt x="1944434" y="306289"/>
                  </a:lnTo>
                  <a:cubicBezTo>
                    <a:pt x="1944815" y="309242"/>
                    <a:pt x="1943481" y="311432"/>
                    <a:pt x="1941576" y="311051"/>
                  </a:cubicBezTo>
                  <a:cubicBezTo>
                    <a:pt x="1939671" y="310766"/>
                    <a:pt x="1936242" y="312766"/>
                    <a:pt x="1934718" y="314671"/>
                  </a:cubicBezTo>
                  <a:lnTo>
                    <a:pt x="1932813" y="314290"/>
                  </a:lnTo>
                  <a:lnTo>
                    <a:pt x="1928908" y="313623"/>
                  </a:lnTo>
                  <a:lnTo>
                    <a:pt x="1928169" y="319581"/>
                  </a:lnTo>
                  <a:lnTo>
                    <a:pt x="1927098" y="319243"/>
                  </a:lnTo>
                  <a:cubicBezTo>
                    <a:pt x="1926241" y="317814"/>
                    <a:pt x="1922145" y="318100"/>
                    <a:pt x="1921955" y="319814"/>
                  </a:cubicBezTo>
                  <a:lnTo>
                    <a:pt x="1921684" y="320889"/>
                  </a:lnTo>
                  <a:lnTo>
                    <a:pt x="1912430" y="318576"/>
                  </a:lnTo>
                  <a:cubicBezTo>
                    <a:pt x="1913096" y="320862"/>
                    <a:pt x="1916240" y="326958"/>
                    <a:pt x="1918240" y="327434"/>
                  </a:cubicBezTo>
                  <a:cubicBezTo>
                    <a:pt x="1919240" y="327673"/>
                    <a:pt x="1920121" y="326220"/>
                    <a:pt x="1920776" y="324482"/>
                  </a:cubicBezTo>
                  <a:lnTo>
                    <a:pt x="1921684" y="320889"/>
                  </a:lnTo>
                  <a:lnTo>
                    <a:pt x="1921955" y="320957"/>
                  </a:lnTo>
                  <a:lnTo>
                    <a:pt x="1926527" y="324386"/>
                  </a:lnTo>
                  <a:lnTo>
                    <a:pt x="1927479" y="325148"/>
                  </a:lnTo>
                  <a:lnTo>
                    <a:pt x="1928169" y="319581"/>
                  </a:lnTo>
                  <a:lnTo>
                    <a:pt x="1936147" y="322100"/>
                  </a:lnTo>
                  <a:cubicBezTo>
                    <a:pt x="1939385" y="320672"/>
                    <a:pt x="1949672" y="322100"/>
                    <a:pt x="1949768" y="323053"/>
                  </a:cubicBezTo>
                  <a:cubicBezTo>
                    <a:pt x="1949863" y="323910"/>
                    <a:pt x="1951292" y="326863"/>
                    <a:pt x="1952530" y="327053"/>
                  </a:cubicBezTo>
                  <a:cubicBezTo>
                    <a:pt x="1953768" y="327244"/>
                    <a:pt x="1957102" y="328387"/>
                    <a:pt x="1956625" y="329244"/>
                  </a:cubicBezTo>
                  <a:lnTo>
                    <a:pt x="1956340" y="329244"/>
                  </a:lnTo>
                  <a:lnTo>
                    <a:pt x="1952530" y="329339"/>
                  </a:lnTo>
                  <a:cubicBezTo>
                    <a:pt x="1947767" y="329339"/>
                    <a:pt x="1945291" y="328292"/>
                    <a:pt x="1947005" y="327053"/>
                  </a:cubicBezTo>
                  <a:lnTo>
                    <a:pt x="1947005" y="326387"/>
                  </a:lnTo>
                  <a:cubicBezTo>
                    <a:pt x="1947005" y="325244"/>
                    <a:pt x="1946339" y="324101"/>
                    <a:pt x="1945481" y="323148"/>
                  </a:cubicBezTo>
                  <a:cubicBezTo>
                    <a:pt x="1945291" y="322958"/>
                    <a:pt x="1942529" y="323529"/>
                    <a:pt x="1942338" y="324101"/>
                  </a:cubicBezTo>
                  <a:lnTo>
                    <a:pt x="1940147" y="330387"/>
                  </a:lnTo>
                  <a:cubicBezTo>
                    <a:pt x="1938623" y="337340"/>
                    <a:pt x="1935099" y="344008"/>
                    <a:pt x="1932432" y="345341"/>
                  </a:cubicBezTo>
                  <a:cubicBezTo>
                    <a:pt x="1929765" y="346675"/>
                    <a:pt x="1923574" y="343627"/>
                    <a:pt x="1926336" y="341627"/>
                  </a:cubicBezTo>
                  <a:cubicBezTo>
                    <a:pt x="1929003" y="339626"/>
                    <a:pt x="1930241" y="331721"/>
                    <a:pt x="1927765" y="332483"/>
                  </a:cubicBezTo>
                  <a:cubicBezTo>
                    <a:pt x="1925384" y="333149"/>
                    <a:pt x="1921574" y="335626"/>
                    <a:pt x="1919764" y="338293"/>
                  </a:cubicBezTo>
                  <a:lnTo>
                    <a:pt x="1916335" y="334578"/>
                  </a:lnTo>
                  <a:cubicBezTo>
                    <a:pt x="1912906" y="330863"/>
                    <a:pt x="1910810" y="335816"/>
                    <a:pt x="1907667" y="335912"/>
                  </a:cubicBezTo>
                  <a:lnTo>
                    <a:pt x="1905095" y="336007"/>
                  </a:lnTo>
                  <a:cubicBezTo>
                    <a:pt x="1901666" y="338864"/>
                    <a:pt x="1898904" y="339817"/>
                    <a:pt x="1898904" y="338102"/>
                  </a:cubicBezTo>
                  <a:cubicBezTo>
                    <a:pt x="1898904" y="336483"/>
                    <a:pt x="1900142" y="331625"/>
                    <a:pt x="1901666" y="331054"/>
                  </a:cubicBezTo>
                  <a:cubicBezTo>
                    <a:pt x="1903190" y="330482"/>
                    <a:pt x="1908429" y="327149"/>
                    <a:pt x="1908334" y="325625"/>
                  </a:cubicBezTo>
                  <a:lnTo>
                    <a:pt x="1908715" y="324005"/>
                  </a:lnTo>
                  <a:lnTo>
                    <a:pt x="1909953" y="318767"/>
                  </a:lnTo>
                  <a:cubicBezTo>
                    <a:pt x="1904810" y="316004"/>
                    <a:pt x="1897475" y="316862"/>
                    <a:pt x="1893761" y="320767"/>
                  </a:cubicBezTo>
                  <a:lnTo>
                    <a:pt x="1890808" y="324196"/>
                  </a:lnTo>
                  <a:cubicBezTo>
                    <a:pt x="1890332" y="324672"/>
                    <a:pt x="1891094" y="326101"/>
                    <a:pt x="1891760" y="326958"/>
                  </a:cubicBezTo>
                  <a:lnTo>
                    <a:pt x="1894713" y="331149"/>
                  </a:lnTo>
                  <a:cubicBezTo>
                    <a:pt x="1893856" y="336864"/>
                    <a:pt x="1891475" y="340484"/>
                    <a:pt x="1889474" y="339150"/>
                  </a:cubicBezTo>
                  <a:cubicBezTo>
                    <a:pt x="1887474" y="337817"/>
                    <a:pt x="1886712" y="334673"/>
                    <a:pt x="1891094" y="334292"/>
                  </a:cubicBezTo>
                  <a:lnTo>
                    <a:pt x="1887284" y="329625"/>
                  </a:lnTo>
                  <a:lnTo>
                    <a:pt x="1885950" y="328006"/>
                  </a:lnTo>
                  <a:cubicBezTo>
                    <a:pt x="1885093" y="325529"/>
                    <a:pt x="1883188" y="323434"/>
                    <a:pt x="1881759" y="323434"/>
                  </a:cubicBezTo>
                  <a:cubicBezTo>
                    <a:pt x="1880330" y="323434"/>
                    <a:pt x="1875949" y="324005"/>
                    <a:pt x="1876044" y="324672"/>
                  </a:cubicBezTo>
                  <a:cubicBezTo>
                    <a:pt x="1876139" y="325339"/>
                    <a:pt x="1874615" y="326482"/>
                    <a:pt x="1872425" y="325720"/>
                  </a:cubicBezTo>
                  <a:cubicBezTo>
                    <a:pt x="1870234" y="324958"/>
                    <a:pt x="1860709" y="327244"/>
                    <a:pt x="1856232" y="327434"/>
                  </a:cubicBezTo>
                  <a:cubicBezTo>
                    <a:pt x="1851755" y="327625"/>
                    <a:pt x="1842611" y="320957"/>
                    <a:pt x="1842135" y="320862"/>
                  </a:cubicBezTo>
                  <a:cubicBezTo>
                    <a:pt x="1841659" y="320862"/>
                    <a:pt x="1842230" y="322672"/>
                    <a:pt x="1844516" y="324958"/>
                  </a:cubicBezTo>
                  <a:lnTo>
                    <a:pt x="1840230" y="327339"/>
                  </a:lnTo>
                  <a:cubicBezTo>
                    <a:pt x="1838039" y="328577"/>
                    <a:pt x="1837563" y="331721"/>
                    <a:pt x="1835468" y="332864"/>
                  </a:cubicBezTo>
                  <a:lnTo>
                    <a:pt x="1833086" y="334197"/>
                  </a:lnTo>
                  <a:cubicBezTo>
                    <a:pt x="1829276" y="334673"/>
                    <a:pt x="1827657" y="332768"/>
                    <a:pt x="1829657" y="329911"/>
                  </a:cubicBezTo>
                  <a:cubicBezTo>
                    <a:pt x="1831562" y="327149"/>
                    <a:pt x="1824133" y="321719"/>
                    <a:pt x="1823942" y="322862"/>
                  </a:cubicBezTo>
                  <a:lnTo>
                    <a:pt x="1823561" y="323815"/>
                  </a:lnTo>
                  <a:lnTo>
                    <a:pt x="1823085" y="324958"/>
                  </a:lnTo>
                  <a:cubicBezTo>
                    <a:pt x="1822323" y="326196"/>
                    <a:pt x="1820418" y="326577"/>
                    <a:pt x="1818704" y="325815"/>
                  </a:cubicBezTo>
                  <a:lnTo>
                    <a:pt x="1818608" y="325053"/>
                  </a:lnTo>
                  <a:cubicBezTo>
                    <a:pt x="1818132" y="322196"/>
                    <a:pt x="1815656" y="323053"/>
                    <a:pt x="1813846" y="323053"/>
                  </a:cubicBezTo>
                  <a:cubicBezTo>
                    <a:pt x="1812798" y="323053"/>
                    <a:pt x="1811179" y="323624"/>
                    <a:pt x="1810893" y="324291"/>
                  </a:cubicBezTo>
                  <a:cubicBezTo>
                    <a:pt x="1810607" y="325053"/>
                    <a:pt x="1811369" y="326863"/>
                    <a:pt x="1811846" y="326863"/>
                  </a:cubicBezTo>
                  <a:cubicBezTo>
                    <a:pt x="1814703" y="327149"/>
                    <a:pt x="1817561" y="328196"/>
                    <a:pt x="1815275" y="330387"/>
                  </a:cubicBezTo>
                  <a:cubicBezTo>
                    <a:pt x="1813655" y="332006"/>
                    <a:pt x="1808988" y="333530"/>
                    <a:pt x="1808036" y="328673"/>
                  </a:cubicBezTo>
                  <a:cubicBezTo>
                    <a:pt x="1807940" y="328292"/>
                    <a:pt x="1806131" y="327815"/>
                    <a:pt x="1805845" y="328006"/>
                  </a:cubicBezTo>
                  <a:cubicBezTo>
                    <a:pt x="1803368" y="330101"/>
                    <a:pt x="1801654" y="329244"/>
                    <a:pt x="1799463" y="327625"/>
                  </a:cubicBezTo>
                  <a:cubicBezTo>
                    <a:pt x="1798796" y="327149"/>
                    <a:pt x="1795939" y="327530"/>
                    <a:pt x="1795367" y="328292"/>
                  </a:cubicBezTo>
                  <a:lnTo>
                    <a:pt x="1793272" y="330673"/>
                  </a:lnTo>
                  <a:cubicBezTo>
                    <a:pt x="1791462" y="333530"/>
                    <a:pt x="1791843" y="336483"/>
                    <a:pt x="1794129" y="337245"/>
                  </a:cubicBezTo>
                  <a:cubicBezTo>
                    <a:pt x="1796415" y="338007"/>
                    <a:pt x="1801654" y="335054"/>
                    <a:pt x="1801654" y="336959"/>
                  </a:cubicBezTo>
                  <a:cubicBezTo>
                    <a:pt x="1801559" y="338769"/>
                    <a:pt x="1801368" y="343246"/>
                    <a:pt x="1800892" y="342484"/>
                  </a:cubicBezTo>
                  <a:cubicBezTo>
                    <a:pt x="1800416" y="341722"/>
                    <a:pt x="1798320" y="340007"/>
                    <a:pt x="1798130" y="341722"/>
                  </a:cubicBezTo>
                  <a:cubicBezTo>
                    <a:pt x="1797939" y="343436"/>
                    <a:pt x="1796796" y="347532"/>
                    <a:pt x="1796034" y="347627"/>
                  </a:cubicBezTo>
                  <a:lnTo>
                    <a:pt x="1795653" y="347342"/>
                  </a:lnTo>
                  <a:cubicBezTo>
                    <a:pt x="1792034" y="345151"/>
                    <a:pt x="1788605" y="342674"/>
                    <a:pt x="1784795" y="340769"/>
                  </a:cubicBezTo>
                  <a:cubicBezTo>
                    <a:pt x="1782128" y="339341"/>
                    <a:pt x="1778699" y="339150"/>
                    <a:pt x="1779365" y="335150"/>
                  </a:cubicBezTo>
                  <a:cubicBezTo>
                    <a:pt x="1779556" y="334197"/>
                    <a:pt x="1774793" y="332006"/>
                    <a:pt x="1771936" y="331435"/>
                  </a:cubicBezTo>
                  <a:lnTo>
                    <a:pt x="1765649" y="330101"/>
                  </a:lnTo>
                  <a:cubicBezTo>
                    <a:pt x="1759649" y="332959"/>
                    <a:pt x="1754505" y="333340"/>
                    <a:pt x="1754124" y="330959"/>
                  </a:cubicBezTo>
                  <a:cubicBezTo>
                    <a:pt x="1753838" y="328577"/>
                    <a:pt x="1756505" y="322481"/>
                    <a:pt x="1751838" y="320862"/>
                  </a:cubicBezTo>
                  <a:lnTo>
                    <a:pt x="1748885" y="318957"/>
                  </a:lnTo>
                  <a:lnTo>
                    <a:pt x="1746314" y="317243"/>
                  </a:lnTo>
                  <a:cubicBezTo>
                    <a:pt x="1743837" y="314766"/>
                    <a:pt x="1741742" y="315433"/>
                    <a:pt x="1741837" y="318576"/>
                  </a:cubicBezTo>
                  <a:cubicBezTo>
                    <a:pt x="1741932" y="321719"/>
                    <a:pt x="1752219" y="326672"/>
                    <a:pt x="1750981" y="327339"/>
                  </a:cubicBezTo>
                  <a:cubicBezTo>
                    <a:pt x="1749743" y="328006"/>
                    <a:pt x="1746218" y="330197"/>
                    <a:pt x="1745075" y="330959"/>
                  </a:cubicBezTo>
                  <a:cubicBezTo>
                    <a:pt x="1743932" y="331721"/>
                    <a:pt x="1739170" y="327244"/>
                    <a:pt x="1738884" y="328482"/>
                  </a:cubicBezTo>
                  <a:cubicBezTo>
                    <a:pt x="1738694" y="329816"/>
                    <a:pt x="1736027" y="331721"/>
                    <a:pt x="1733550" y="330578"/>
                  </a:cubicBezTo>
                  <a:lnTo>
                    <a:pt x="1731740" y="333626"/>
                  </a:lnTo>
                  <a:lnTo>
                    <a:pt x="1730788" y="335245"/>
                  </a:lnTo>
                  <a:cubicBezTo>
                    <a:pt x="1729169" y="336197"/>
                    <a:pt x="1728121" y="334483"/>
                    <a:pt x="1728502" y="331435"/>
                  </a:cubicBezTo>
                  <a:lnTo>
                    <a:pt x="1722692" y="334673"/>
                  </a:lnTo>
                  <a:lnTo>
                    <a:pt x="1721358" y="335435"/>
                  </a:lnTo>
                  <a:cubicBezTo>
                    <a:pt x="1718405" y="334864"/>
                    <a:pt x="1715643" y="336388"/>
                    <a:pt x="1715262" y="338769"/>
                  </a:cubicBezTo>
                  <a:lnTo>
                    <a:pt x="1714691" y="341341"/>
                  </a:lnTo>
                  <a:cubicBezTo>
                    <a:pt x="1714595" y="341627"/>
                    <a:pt x="1713071" y="342008"/>
                    <a:pt x="1712500" y="341817"/>
                  </a:cubicBezTo>
                  <a:lnTo>
                    <a:pt x="1711833" y="341627"/>
                  </a:lnTo>
                  <a:cubicBezTo>
                    <a:pt x="1711452" y="340865"/>
                    <a:pt x="1711643" y="338579"/>
                    <a:pt x="1712309" y="336388"/>
                  </a:cubicBezTo>
                  <a:cubicBezTo>
                    <a:pt x="1712976" y="334292"/>
                    <a:pt x="1709547" y="332292"/>
                    <a:pt x="1710119" y="335912"/>
                  </a:cubicBezTo>
                  <a:lnTo>
                    <a:pt x="1704499" y="332102"/>
                  </a:lnTo>
                  <a:cubicBezTo>
                    <a:pt x="1703927" y="331721"/>
                    <a:pt x="1702975" y="331435"/>
                    <a:pt x="1702308" y="331530"/>
                  </a:cubicBezTo>
                  <a:cubicBezTo>
                    <a:pt x="1700498" y="331721"/>
                    <a:pt x="1697546" y="330578"/>
                    <a:pt x="1697450" y="333340"/>
                  </a:cubicBezTo>
                  <a:lnTo>
                    <a:pt x="1697450" y="334483"/>
                  </a:lnTo>
                  <a:cubicBezTo>
                    <a:pt x="1698593" y="335816"/>
                    <a:pt x="1699070" y="337150"/>
                    <a:pt x="1698593" y="337436"/>
                  </a:cubicBezTo>
                  <a:lnTo>
                    <a:pt x="1698022" y="337817"/>
                  </a:lnTo>
                  <a:lnTo>
                    <a:pt x="1696974" y="338579"/>
                  </a:lnTo>
                  <a:cubicBezTo>
                    <a:pt x="1695831" y="339436"/>
                    <a:pt x="1695450" y="340769"/>
                    <a:pt x="1696117" y="341722"/>
                  </a:cubicBezTo>
                  <a:lnTo>
                    <a:pt x="1697069" y="342008"/>
                  </a:lnTo>
                  <a:cubicBezTo>
                    <a:pt x="1698879" y="342674"/>
                    <a:pt x="1700975" y="342865"/>
                    <a:pt x="1702880" y="343341"/>
                  </a:cubicBezTo>
                  <a:lnTo>
                    <a:pt x="1704404" y="343722"/>
                  </a:lnTo>
                  <a:cubicBezTo>
                    <a:pt x="1706499" y="344484"/>
                    <a:pt x="1705546" y="345818"/>
                    <a:pt x="1702213" y="346675"/>
                  </a:cubicBezTo>
                  <a:cubicBezTo>
                    <a:pt x="1698879" y="347532"/>
                    <a:pt x="1689830" y="349247"/>
                    <a:pt x="1690211" y="348294"/>
                  </a:cubicBezTo>
                  <a:cubicBezTo>
                    <a:pt x="1690688" y="347342"/>
                    <a:pt x="1688783" y="344294"/>
                    <a:pt x="1685258" y="343055"/>
                  </a:cubicBezTo>
                  <a:lnTo>
                    <a:pt x="1682401" y="340960"/>
                  </a:lnTo>
                  <a:lnTo>
                    <a:pt x="1679829" y="339245"/>
                  </a:lnTo>
                  <a:cubicBezTo>
                    <a:pt x="1677734" y="340293"/>
                    <a:pt x="1675257" y="340769"/>
                    <a:pt x="1674305" y="340293"/>
                  </a:cubicBezTo>
                  <a:lnTo>
                    <a:pt x="1674114" y="339722"/>
                  </a:lnTo>
                  <a:cubicBezTo>
                    <a:pt x="1673733" y="338388"/>
                    <a:pt x="1672400" y="336483"/>
                    <a:pt x="1671733" y="338579"/>
                  </a:cubicBezTo>
                  <a:cubicBezTo>
                    <a:pt x="1670209" y="343627"/>
                    <a:pt x="1668113" y="342103"/>
                    <a:pt x="1665256" y="339722"/>
                  </a:cubicBezTo>
                  <a:lnTo>
                    <a:pt x="1663446" y="338293"/>
                  </a:lnTo>
                  <a:cubicBezTo>
                    <a:pt x="1662303" y="337245"/>
                    <a:pt x="1658684" y="336674"/>
                    <a:pt x="1655350" y="336959"/>
                  </a:cubicBezTo>
                  <a:lnTo>
                    <a:pt x="1653635" y="336388"/>
                  </a:lnTo>
                  <a:lnTo>
                    <a:pt x="1651825" y="335816"/>
                  </a:lnTo>
                  <a:cubicBezTo>
                    <a:pt x="1650302" y="334197"/>
                    <a:pt x="1648016" y="333340"/>
                    <a:pt x="1646777" y="334102"/>
                  </a:cubicBezTo>
                  <a:cubicBezTo>
                    <a:pt x="1645539" y="334769"/>
                    <a:pt x="1641062" y="334864"/>
                    <a:pt x="1640110" y="336769"/>
                  </a:cubicBezTo>
                  <a:lnTo>
                    <a:pt x="1640681" y="338007"/>
                  </a:lnTo>
                  <a:cubicBezTo>
                    <a:pt x="1641539" y="339817"/>
                    <a:pt x="1644015" y="341055"/>
                    <a:pt x="1645444" y="342674"/>
                  </a:cubicBezTo>
                  <a:lnTo>
                    <a:pt x="1646587" y="344008"/>
                  </a:lnTo>
                  <a:cubicBezTo>
                    <a:pt x="1647349" y="345627"/>
                    <a:pt x="1648587" y="348389"/>
                    <a:pt x="1649349" y="350009"/>
                  </a:cubicBezTo>
                  <a:cubicBezTo>
                    <a:pt x="1650111" y="351723"/>
                    <a:pt x="1651730" y="356295"/>
                    <a:pt x="1650587" y="355914"/>
                  </a:cubicBezTo>
                  <a:cubicBezTo>
                    <a:pt x="1649444" y="355533"/>
                    <a:pt x="1645825" y="355533"/>
                    <a:pt x="1646111" y="356867"/>
                  </a:cubicBezTo>
                  <a:cubicBezTo>
                    <a:pt x="1646301" y="358200"/>
                    <a:pt x="1645825" y="362391"/>
                    <a:pt x="1644491" y="362486"/>
                  </a:cubicBezTo>
                  <a:cubicBezTo>
                    <a:pt x="1643063" y="362582"/>
                    <a:pt x="1638586" y="362105"/>
                    <a:pt x="1638681" y="361248"/>
                  </a:cubicBezTo>
                  <a:lnTo>
                    <a:pt x="1638967" y="360962"/>
                  </a:lnTo>
                  <a:cubicBezTo>
                    <a:pt x="1639729" y="360105"/>
                    <a:pt x="1640872" y="359534"/>
                    <a:pt x="1641634" y="358676"/>
                  </a:cubicBezTo>
                  <a:lnTo>
                    <a:pt x="1644396" y="355628"/>
                  </a:lnTo>
                  <a:cubicBezTo>
                    <a:pt x="1640967" y="355247"/>
                    <a:pt x="1637919" y="353533"/>
                    <a:pt x="1637443" y="351818"/>
                  </a:cubicBezTo>
                  <a:lnTo>
                    <a:pt x="1637062" y="350580"/>
                  </a:lnTo>
                  <a:lnTo>
                    <a:pt x="1636871" y="349818"/>
                  </a:lnTo>
                  <a:cubicBezTo>
                    <a:pt x="1636586" y="349056"/>
                    <a:pt x="1637062" y="348294"/>
                    <a:pt x="1637919" y="348199"/>
                  </a:cubicBezTo>
                  <a:lnTo>
                    <a:pt x="1638681" y="348104"/>
                  </a:lnTo>
                  <a:cubicBezTo>
                    <a:pt x="1640300" y="347723"/>
                    <a:pt x="1641062" y="351723"/>
                    <a:pt x="1642967" y="348866"/>
                  </a:cubicBezTo>
                  <a:cubicBezTo>
                    <a:pt x="1643444" y="348199"/>
                    <a:pt x="1642110" y="346294"/>
                    <a:pt x="1641062" y="345532"/>
                  </a:cubicBezTo>
                  <a:cubicBezTo>
                    <a:pt x="1639634" y="344484"/>
                    <a:pt x="1637633" y="344008"/>
                    <a:pt x="1635919" y="343341"/>
                  </a:cubicBezTo>
                  <a:cubicBezTo>
                    <a:pt x="1631728" y="341627"/>
                    <a:pt x="1628394" y="342389"/>
                    <a:pt x="1627727" y="345532"/>
                  </a:cubicBezTo>
                  <a:cubicBezTo>
                    <a:pt x="1627346" y="347437"/>
                    <a:pt x="1626965" y="350294"/>
                    <a:pt x="1628204" y="351342"/>
                  </a:cubicBezTo>
                  <a:lnTo>
                    <a:pt x="1630204" y="353057"/>
                  </a:lnTo>
                  <a:cubicBezTo>
                    <a:pt x="1634585" y="354104"/>
                    <a:pt x="1637252" y="355724"/>
                    <a:pt x="1636014" y="356771"/>
                  </a:cubicBezTo>
                  <a:cubicBezTo>
                    <a:pt x="1634776" y="357819"/>
                    <a:pt x="1630871" y="360105"/>
                    <a:pt x="1629823" y="359343"/>
                  </a:cubicBezTo>
                  <a:cubicBezTo>
                    <a:pt x="1628775" y="358581"/>
                    <a:pt x="1625156" y="357438"/>
                    <a:pt x="1625156" y="359534"/>
                  </a:cubicBezTo>
                  <a:cubicBezTo>
                    <a:pt x="1625156" y="361629"/>
                    <a:pt x="1624870" y="366582"/>
                    <a:pt x="1624584" y="366677"/>
                  </a:cubicBezTo>
                  <a:cubicBezTo>
                    <a:pt x="1624203" y="366677"/>
                    <a:pt x="1623155" y="364868"/>
                    <a:pt x="1622774" y="362582"/>
                  </a:cubicBezTo>
                  <a:lnTo>
                    <a:pt x="1621441" y="361153"/>
                  </a:lnTo>
                  <a:cubicBezTo>
                    <a:pt x="1619345" y="359057"/>
                    <a:pt x="1620298" y="358010"/>
                    <a:pt x="1621536" y="355914"/>
                  </a:cubicBezTo>
                  <a:cubicBezTo>
                    <a:pt x="1623250" y="353057"/>
                    <a:pt x="1626584" y="350199"/>
                    <a:pt x="1624870" y="346675"/>
                  </a:cubicBezTo>
                  <a:lnTo>
                    <a:pt x="1624203" y="345151"/>
                  </a:lnTo>
                  <a:cubicBezTo>
                    <a:pt x="1622298" y="343722"/>
                    <a:pt x="1621441" y="341436"/>
                    <a:pt x="1622298" y="340007"/>
                  </a:cubicBezTo>
                  <a:cubicBezTo>
                    <a:pt x="1623155" y="338674"/>
                    <a:pt x="1622584" y="332102"/>
                    <a:pt x="1617821" y="330578"/>
                  </a:cubicBezTo>
                  <a:lnTo>
                    <a:pt x="1617155" y="336578"/>
                  </a:lnTo>
                  <a:cubicBezTo>
                    <a:pt x="1617059" y="337340"/>
                    <a:pt x="1615535" y="338198"/>
                    <a:pt x="1614488" y="338769"/>
                  </a:cubicBezTo>
                  <a:cubicBezTo>
                    <a:pt x="1613535" y="339245"/>
                    <a:pt x="1611916" y="339912"/>
                    <a:pt x="1611154" y="339626"/>
                  </a:cubicBezTo>
                  <a:cubicBezTo>
                    <a:pt x="1608296" y="338483"/>
                    <a:pt x="1611535" y="337817"/>
                    <a:pt x="1611630" y="336864"/>
                  </a:cubicBezTo>
                  <a:cubicBezTo>
                    <a:pt x="1611725" y="335721"/>
                    <a:pt x="1611440" y="333911"/>
                    <a:pt x="1610582" y="333530"/>
                  </a:cubicBezTo>
                  <a:lnTo>
                    <a:pt x="1608868" y="332673"/>
                  </a:lnTo>
                  <a:cubicBezTo>
                    <a:pt x="1606487" y="332387"/>
                    <a:pt x="1601915" y="331816"/>
                    <a:pt x="1598676" y="331340"/>
                  </a:cubicBezTo>
                  <a:lnTo>
                    <a:pt x="1597914" y="335340"/>
                  </a:lnTo>
                  <a:lnTo>
                    <a:pt x="1597438" y="337626"/>
                  </a:lnTo>
                  <a:cubicBezTo>
                    <a:pt x="1594866" y="339817"/>
                    <a:pt x="1590485" y="341246"/>
                    <a:pt x="1587818" y="340865"/>
                  </a:cubicBezTo>
                  <a:lnTo>
                    <a:pt x="1590294" y="337150"/>
                  </a:lnTo>
                  <a:lnTo>
                    <a:pt x="1593247" y="332673"/>
                  </a:lnTo>
                  <a:cubicBezTo>
                    <a:pt x="1590199" y="329720"/>
                    <a:pt x="1585341" y="327815"/>
                    <a:pt x="1582388" y="328292"/>
                  </a:cubicBezTo>
                  <a:lnTo>
                    <a:pt x="1585055" y="331435"/>
                  </a:lnTo>
                  <a:cubicBezTo>
                    <a:pt x="1585817" y="332292"/>
                    <a:pt x="1586198" y="334197"/>
                    <a:pt x="1585627" y="334864"/>
                  </a:cubicBezTo>
                  <a:cubicBezTo>
                    <a:pt x="1583531" y="337055"/>
                    <a:pt x="1581150" y="339150"/>
                    <a:pt x="1578388" y="340769"/>
                  </a:cubicBezTo>
                  <a:cubicBezTo>
                    <a:pt x="1576959" y="341627"/>
                    <a:pt x="1573340" y="342293"/>
                    <a:pt x="1572673" y="341722"/>
                  </a:cubicBezTo>
                  <a:cubicBezTo>
                    <a:pt x="1567910" y="337150"/>
                    <a:pt x="1563529" y="341341"/>
                    <a:pt x="1559243" y="341912"/>
                  </a:cubicBezTo>
                  <a:lnTo>
                    <a:pt x="1554766" y="342484"/>
                  </a:lnTo>
                  <a:cubicBezTo>
                    <a:pt x="1556480" y="345056"/>
                    <a:pt x="1556957" y="347532"/>
                    <a:pt x="1555718" y="348008"/>
                  </a:cubicBezTo>
                  <a:cubicBezTo>
                    <a:pt x="1554480" y="348485"/>
                    <a:pt x="1551051" y="348104"/>
                    <a:pt x="1550956" y="345913"/>
                  </a:cubicBezTo>
                  <a:cubicBezTo>
                    <a:pt x="1550861" y="343722"/>
                    <a:pt x="1544003" y="342960"/>
                    <a:pt x="1544003" y="344389"/>
                  </a:cubicBezTo>
                  <a:cubicBezTo>
                    <a:pt x="1543907" y="345818"/>
                    <a:pt x="1541336" y="348866"/>
                    <a:pt x="1536859" y="347151"/>
                  </a:cubicBezTo>
                  <a:lnTo>
                    <a:pt x="1534954" y="343722"/>
                  </a:lnTo>
                  <a:lnTo>
                    <a:pt x="1532763" y="339912"/>
                  </a:lnTo>
                  <a:cubicBezTo>
                    <a:pt x="1530477" y="342008"/>
                    <a:pt x="1527715" y="342579"/>
                    <a:pt x="1526667" y="341246"/>
                  </a:cubicBezTo>
                  <a:cubicBezTo>
                    <a:pt x="1525619" y="339912"/>
                    <a:pt x="1522857" y="335816"/>
                    <a:pt x="1523333" y="335435"/>
                  </a:cubicBezTo>
                  <a:cubicBezTo>
                    <a:pt x="1523810" y="334959"/>
                    <a:pt x="1526572" y="333816"/>
                    <a:pt x="1527143" y="334959"/>
                  </a:cubicBezTo>
                  <a:cubicBezTo>
                    <a:pt x="1527715" y="336007"/>
                    <a:pt x="1530953" y="338483"/>
                    <a:pt x="1532192" y="335912"/>
                  </a:cubicBezTo>
                  <a:lnTo>
                    <a:pt x="1532287" y="335054"/>
                  </a:lnTo>
                  <a:cubicBezTo>
                    <a:pt x="1532668" y="331911"/>
                    <a:pt x="1530858" y="330006"/>
                    <a:pt x="1527048" y="329149"/>
                  </a:cubicBezTo>
                  <a:lnTo>
                    <a:pt x="1523619" y="328387"/>
                  </a:lnTo>
                  <a:cubicBezTo>
                    <a:pt x="1519904" y="327339"/>
                    <a:pt x="1518857" y="323910"/>
                    <a:pt x="1521428" y="320767"/>
                  </a:cubicBezTo>
                  <a:cubicBezTo>
                    <a:pt x="1524000" y="317624"/>
                    <a:pt x="1520571" y="311337"/>
                    <a:pt x="1520381" y="315052"/>
                  </a:cubicBezTo>
                  <a:lnTo>
                    <a:pt x="1514951" y="310385"/>
                  </a:lnTo>
                  <a:cubicBezTo>
                    <a:pt x="1513904" y="309527"/>
                    <a:pt x="1508570" y="308956"/>
                    <a:pt x="1509046" y="313337"/>
                  </a:cubicBezTo>
                  <a:cubicBezTo>
                    <a:pt x="1509046" y="313433"/>
                    <a:pt x="1506284" y="313909"/>
                    <a:pt x="1504855" y="313814"/>
                  </a:cubicBezTo>
                  <a:cubicBezTo>
                    <a:pt x="1504569" y="313814"/>
                    <a:pt x="1503998" y="311909"/>
                    <a:pt x="1504283" y="311147"/>
                  </a:cubicBezTo>
                  <a:lnTo>
                    <a:pt x="1504664" y="310194"/>
                  </a:lnTo>
                  <a:cubicBezTo>
                    <a:pt x="1506188" y="308861"/>
                    <a:pt x="1503426" y="309337"/>
                    <a:pt x="1498473" y="311337"/>
                  </a:cubicBezTo>
                  <a:lnTo>
                    <a:pt x="1496473" y="314195"/>
                  </a:lnTo>
                  <a:cubicBezTo>
                    <a:pt x="1495901" y="314957"/>
                    <a:pt x="1496187" y="316290"/>
                    <a:pt x="1496473" y="317338"/>
                  </a:cubicBezTo>
                  <a:cubicBezTo>
                    <a:pt x="1497140" y="319529"/>
                    <a:pt x="1501997" y="317719"/>
                    <a:pt x="1501997" y="321719"/>
                  </a:cubicBezTo>
                  <a:cubicBezTo>
                    <a:pt x="1501997" y="324005"/>
                    <a:pt x="1505617" y="322196"/>
                    <a:pt x="1507808" y="321053"/>
                  </a:cubicBezTo>
                  <a:lnTo>
                    <a:pt x="1509332" y="320291"/>
                  </a:lnTo>
                  <a:cubicBezTo>
                    <a:pt x="1512665" y="320481"/>
                    <a:pt x="1514951" y="322386"/>
                    <a:pt x="1514380" y="324577"/>
                  </a:cubicBezTo>
                  <a:cubicBezTo>
                    <a:pt x="1513808" y="326768"/>
                    <a:pt x="1508284" y="330197"/>
                    <a:pt x="1507141" y="329054"/>
                  </a:cubicBezTo>
                  <a:cubicBezTo>
                    <a:pt x="1505903" y="327911"/>
                    <a:pt x="1498759" y="326291"/>
                    <a:pt x="1496187" y="323339"/>
                  </a:cubicBezTo>
                  <a:lnTo>
                    <a:pt x="1493139" y="321434"/>
                  </a:lnTo>
                  <a:cubicBezTo>
                    <a:pt x="1491806" y="320576"/>
                    <a:pt x="1488186" y="320862"/>
                    <a:pt x="1486471" y="321719"/>
                  </a:cubicBezTo>
                  <a:cubicBezTo>
                    <a:pt x="1483900" y="323053"/>
                    <a:pt x="1483614" y="327911"/>
                    <a:pt x="1485233" y="329435"/>
                  </a:cubicBezTo>
                  <a:cubicBezTo>
                    <a:pt x="1487043" y="331054"/>
                    <a:pt x="1488948" y="332483"/>
                    <a:pt x="1491234" y="330006"/>
                  </a:cubicBezTo>
                  <a:cubicBezTo>
                    <a:pt x="1492091" y="329149"/>
                    <a:pt x="1492472" y="327339"/>
                    <a:pt x="1493425" y="327149"/>
                  </a:cubicBezTo>
                  <a:cubicBezTo>
                    <a:pt x="1496473" y="326577"/>
                    <a:pt x="1495711" y="329054"/>
                    <a:pt x="1496759" y="330197"/>
                  </a:cubicBezTo>
                  <a:lnTo>
                    <a:pt x="1498949" y="332768"/>
                  </a:lnTo>
                  <a:cubicBezTo>
                    <a:pt x="1502569" y="331911"/>
                    <a:pt x="1506188" y="331149"/>
                    <a:pt x="1506855" y="331149"/>
                  </a:cubicBezTo>
                  <a:cubicBezTo>
                    <a:pt x="1507522" y="331149"/>
                    <a:pt x="1509236" y="332387"/>
                    <a:pt x="1509046" y="333816"/>
                  </a:cubicBezTo>
                  <a:lnTo>
                    <a:pt x="1509332" y="335150"/>
                  </a:lnTo>
                  <a:lnTo>
                    <a:pt x="1511141" y="342293"/>
                  </a:lnTo>
                  <a:cubicBezTo>
                    <a:pt x="1504474" y="345437"/>
                    <a:pt x="1497425" y="347627"/>
                    <a:pt x="1495425" y="347342"/>
                  </a:cubicBezTo>
                  <a:cubicBezTo>
                    <a:pt x="1493520" y="346961"/>
                    <a:pt x="1492472" y="342103"/>
                    <a:pt x="1490948" y="341436"/>
                  </a:cubicBezTo>
                  <a:lnTo>
                    <a:pt x="1490377" y="341817"/>
                  </a:lnTo>
                  <a:lnTo>
                    <a:pt x="1482852" y="346103"/>
                  </a:lnTo>
                  <a:cubicBezTo>
                    <a:pt x="1473899" y="344770"/>
                    <a:pt x="1466374" y="343055"/>
                    <a:pt x="1465993" y="342389"/>
                  </a:cubicBezTo>
                  <a:cubicBezTo>
                    <a:pt x="1465612" y="341722"/>
                    <a:pt x="1462469" y="340293"/>
                    <a:pt x="1460183" y="341627"/>
                  </a:cubicBezTo>
                  <a:cubicBezTo>
                    <a:pt x="1457896" y="343055"/>
                    <a:pt x="1452372" y="345913"/>
                    <a:pt x="1454087" y="348675"/>
                  </a:cubicBezTo>
                  <a:cubicBezTo>
                    <a:pt x="1455801" y="351437"/>
                    <a:pt x="1445514" y="356771"/>
                    <a:pt x="1441799" y="356105"/>
                  </a:cubicBezTo>
                  <a:lnTo>
                    <a:pt x="1438085" y="356486"/>
                  </a:lnTo>
                  <a:lnTo>
                    <a:pt x="1431798" y="357057"/>
                  </a:lnTo>
                  <a:cubicBezTo>
                    <a:pt x="1427798" y="353723"/>
                    <a:pt x="1425702" y="347246"/>
                    <a:pt x="1427036" y="342865"/>
                  </a:cubicBezTo>
                  <a:lnTo>
                    <a:pt x="1422845" y="341817"/>
                  </a:lnTo>
                  <a:cubicBezTo>
                    <a:pt x="1421130" y="341436"/>
                    <a:pt x="1417511" y="340198"/>
                    <a:pt x="1416653" y="343436"/>
                  </a:cubicBezTo>
                  <a:lnTo>
                    <a:pt x="1416272" y="344960"/>
                  </a:lnTo>
                  <a:cubicBezTo>
                    <a:pt x="1415987" y="347246"/>
                    <a:pt x="1412939" y="347151"/>
                    <a:pt x="1409510" y="344770"/>
                  </a:cubicBezTo>
                  <a:cubicBezTo>
                    <a:pt x="1406081" y="342389"/>
                    <a:pt x="1392365" y="341436"/>
                    <a:pt x="1389031" y="341150"/>
                  </a:cubicBezTo>
                  <a:lnTo>
                    <a:pt x="1388555" y="343436"/>
                  </a:lnTo>
                  <a:cubicBezTo>
                    <a:pt x="1387793" y="346865"/>
                    <a:pt x="1391698" y="345437"/>
                    <a:pt x="1393889" y="345818"/>
                  </a:cubicBezTo>
                  <a:lnTo>
                    <a:pt x="1394650" y="346008"/>
                  </a:lnTo>
                  <a:cubicBezTo>
                    <a:pt x="1395508" y="346484"/>
                    <a:pt x="1395413" y="347246"/>
                    <a:pt x="1394460" y="347532"/>
                  </a:cubicBezTo>
                  <a:cubicBezTo>
                    <a:pt x="1393508" y="347913"/>
                    <a:pt x="1391317" y="350294"/>
                    <a:pt x="1392460" y="351818"/>
                  </a:cubicBezTo>
                  <a:cubicBezTo>
                    <a:pt x="1393603" y="353342"/>
                    <a:pt x="1394270" y="357438"/>
                    <a:pt x="1390745" y="356962"/>
                  </a:cubicBezTo>
                  <a:lnTo>
                    <a:pt x="1388364" y="356200"/>
                  </a:lnTo>
                  <a:cubicBezTo>
                    <a:pt x="1387316" y="355819"/>
                    <a:pt x="1385888" y="354390"/>
                    <a:pt x="1385983" y="353438"/>
                  </a:cubicBezTo>
                  <a:lnTo>
                    <a:pt x="1386364" y="348485"/>
                  </a:lnTo>
                  <a:cubicBezTo>
                    <a:pt x="1382173" y="349437"/>
                    <a:pt x="1378458" y="351056"/>
                    <a:pt x="1378268" y="352009"/>
                  </a:cubicBezTo>
                  <a:cubicBezTo>
                    <a:pt x="1378077" y="353057"/>
                    <a:pt x="1376458" y="355819"/>
                    <a:pt x="1375410" y="354485"/>
                  </a:cubicBezTo>
                  <a:cubicBezTo>
                    <a:pt x="1374362" y="353152"/>
                    <a:pt x="1373696" y="349532"/>
                    <a:pt x="1376267" y="349437"/>
                  </a:cubicBezTo>
                  <a:cubicBezTo>
                    <a:pt x="1378839" y="349342"/>
                    <a:pt x="1383887" y="345246"/>
                    <a:pt x="1381792" y="342674"/>
                  </a:cubicBezTo>
                  <a:lnTo>
                    <a:pt x="1377601" y="344865"/>
                  </a:lnTo>
                  <a:cubicBezTo>
                    <a:pt x="1377029" y="345246"/>
                    <a:pt x="1375600" y="345151"/>
                    <a:pt x="1375029" y="344770"/>
                  </a:cubicBezTo>
                  <a:lnTo>
                    <a:pt x="1369219" y="341150"/>
                  </a:lnTo>
                  <a:cubicBezTo>
                    <a:pt x="1369028" y="344865"/>
                    <a:pt x="1368171" y="345913"/>
                    <a:pt x="1367219" y="343532"/>
                  </a:cubicBezTo>
                  <a:cubicBezTo>
                    <a:pt x="1366266" y="341150"/>
                    <a:pt x="1357122" y="341341"/>
                    <a:pt x="1357122" y="343151"/>
                  </a:cubicBezTo>
                  <a:cubicBezTo>
                    <a:pt x="1357122" y="345056"/>
                    <a:pt x="1356836" y="349818"/>
                    <a:pt x="1356550" y="349818"/>
                  </a:cubicBezTo>
                  <a:cubicBezTo>
                    <a:pt x="1356170" y="349818"/>
                    <a:pt x="1354931" y="348389"/>
                    <a:pt x="1354455" y="346484"/>
                  </a:cubicBezTo>
                  <a:lnTo>
                    <a:pt x="1354646" y="344770"/>
                  </a:lnTo>
                  <a:lnTo>
                    <a:pt x="1354931" y="341722"/>
                  </a:lnTo>
                  <a:cubicBezTo>
                    <a:pt x="1352264" y="340293"/>
                    <a:pt x="1350264" y="338674"/>
                    <a:pt x="1350550" y="338102"/>
                  </a:cubicBezTo>
                  <a:cubicBezTo>
                    <a:pt x="1350836" y="337531"/>
                    <a:pt x="1350836" y="335721"/>
                    <a:pt x="1349597" y="335721"/>
                  </a:cubicBezTo>
                  <a:cubicBezTo>
                    <a:pt x="1348454" y="335721"/>
                    <a:pt x="1344740" y="336483"/>
                    <a:pt x="1344454" y="337436"/>
                  </a:cubicBezTo>
                  <a:cubicBezTo>
                    <a:pt x="1344263" y="338388"/>
                    <a:pt x="1341787" y="341246"/>
                    <a:pt x="1339406" y="341436"/>
                  </a:cubicBezTo>
                  <a:cubicBezTo>
                    <a:pt x="1337120" y="341627"/>
                    <a:pt x="1329214" y="342865"/>
                    <a:pt x="1328928" y="339626"/>
                  </a:cubicBezTo>
                  <a:lnTo>
                    <a:pt x="1332357" y="337626"/>
                  </a:lnTo>
                  <a:cubicBezTo>
                    <a:pt x="1334262" y="336483"/>
                    <a:pt x="1336643" y="335816"/>
                    <a:pt x="1338453" y="334578"/>
                  </a:cubicBezTo>
                  <a:lnTo>
                    <a:pt x="1339025" y="334197"/>
                  </a:lnTo>
                  <a:cubicBezTo>
                    <a:pt x="1338739" y="332864"/>
                    <a:pt x="1337120" y="329339"/>
                    <a:pt x="1335596" y="326291"/>
                  </a:cubicBezTo>
                  <a:lnTo>
                    <a:pt x="1332262" y="324672"/>
                  </a:lnTo>
                  <a:cubicBezTo>
                    <a:pt x="1329119" y="323243"/>
                    <a:pt x="1325499" y="322386"/>
                    <a:pt x="1322832" y="320576"/>
                  </a:cubicBezTo>
                  <a:cubicBezTo>
                    <a:pt x="1320165" y="318767"/>
                    <a:pt x="1318260" y="316100"/>
                    <a:pt x="1316260" y="313623"/>
                  </a:cubicBezTo>
                  <a:lnTo>
                    <a:pt x="1315784" y="312956"/>
                  </a:lnTo>
                  <a:cubicBezTo>
                    <a:pt x="1316069" y="311813"/>
                    <a:pt x="1317117" y="311242"/>
                    <a:pt x="1318165" y="311813"/>
                  </a:cubicBezTo>
                  <a:lnTo>
                    <a:pt x="1319022" y="311718"/>
                  </a:lnTo>
                  <a:lnTo>
                    <a:pt x="1322832" y="311242"/>
                  </a:lnTo>
                  <a:cubicBezTo>
                    <a:pt x="1327499" y="310385"/>
                    <a:pt x="1331309" y="307908"/>
                    <a:pt x="1331309" y="305717"/>
                  </a:cubicBezTo>
                  <a:cubicBezTo>
                    <a:pt x="1331309" y="303527"/>
                    <a:pt x="1332452" y="297335"/>
                    <a:pt x="1333881" y="296954"/>
                  </a:cubicBezTo>
                  <a:cubicBezTo>
                    <a:pt x="1335310" y="296573"/>
                    <a:pt x="1338548" y="297526"/>
                    <a:pt x="1337977" y="300002"/>
                  </a:cubicBezTo>
                  <a:lnTo>
                    <a:pt x="1341025" y="299621"/>
                  </a:lnTo>
                  <a:lnTo>
                    <a:pt x="1348264" y="298574"/>
                  </a:lnTo>
                  <a:cubicBezTo>
                    <a:pt x="1347978" y="302765"/>
                    <a:pt x="1349312" y="304384"/>
                    <a:pt x="1351121" y="302193"/>
                  </a:cubicBezTo>
                  <a:cubicBezTo>
                    <a:pt x="1352931" y="300002"/>
                    <a:pt x="1349693" y="293430"/>
                    <a:pt x="1348550" y="293430"/>
                  </a:cubicBezTo>
                  <a:cubicBezTo>
                    <a:pt x="1347407" y="293430"/>
                    <a:pt x="1342644" y="292382"/>
                    <a:pt x="1340739" y="291144"/>
                  </a:cubicBezTo>
                  <a:cubicBezTo>
                    <a:pt x="1338834" y="289906"/>
                    <a:pt x="1331786" y="287525"/>
                    <a:pt x="1329500" y="288668"/>
                  </a:cubicBezTo>
                  <a:cubicBezTo>
                    <a:pt x="1327214" y="289906"/>
                    <a:pt x="1323689" y="295716"/>
                    <a:pt x="1320546" y="295907"/>
                  </a:cubicBezTo>
                  <a:lnTo>
                    <a:pt x="1320832" y="292287"/>
                  </a:lnTo>
                  <a:lnTo>
                    <a:pt x="1320927" y="291335"/>
                  </a:lnTo>
                  <a:cubicBezTo>
                    <a:pt x="1319594" y="290192"/>
                    <a:pt x="1319689" y="288287"/>
                    <a:pt x="1321022" y="287239"/>
                  </a:cubicBezTo>
                  <a:cubicBezTo>
                    <a:pt x="1322356" y="286096"/>
                    <a:pt x="1327785" y="282953"/>
                    <a:pt x="1326166" y="281619"/>
                  </a:cubicBezTo>
                  <a:lnTo>
                    <a:pt x="1324546" y="281333"/>
                  </a:lnTo>
                  <a:cubicBezTo>
                    <a:pt x="1320546" y="280667"/>
                    <a:pt x="1320260" y="280762"/>
                    <a:pt x="1322165" y="279047"/>
                  </a:cubicBezTo>
                  <a:lnTo>
                    <a:pt x="1325023" y="276476"/>
                  </a:lnTo>
                  <a:cubicBezTo>
                    <a:pt x="1324832" y="272951"/>
                    <a:pt x="1320641" y="270094"/>
                    <a:pt x="1315593" y="270189"/>
                  </a:cubicBezTo>
                  <a:lnTo>
                    <a:pt x="1311402" y="271427"/>
                  </a:lnTo>
                  <a:lnTo>
                    <a:pt x="1309783" y="271904"/>
                  </a:lnTo>
                  <a:cubicBezTo>
                    <a:pt x="1307592" y="273713"/>
                    <a:pt x="1307878" y="275237"/>
                    <a:pt x="1310354" y="275333"/>
                  </a:cubicBezTo>
                  <a:lnTo>
                    <a:pt x="1312640" y="274666"/>
                  </a:lnTo>
                  <a:lnTo>
                    <a:pt x="1313307" y="274475"/>
                  </a:lnTo>
                  <a:cubicBezTo>
                    <a:pt x="1314260" y="274666"/>
                    <a:pt x="1315593" y="277047"/>
                    <a:pt x="1316165" y="279714"/>
                  </a:cubicBezTo>
                  <a:cubicBezTo>
                    <a:pt x="1316831" y="282381"/>
                    <a:pt x="1316736" y="289620"/>
                    <a:pt x="1314545" y="290096"/>
                  </a:cubicBezTo>
                  <a:cubicBezTo>
                    <a:pt x="1312355" y="290477"/>
                    <a:pt x="1305878" y="287715"/>
                    <a:pt x="1300353" y="290573"/>
                  </a:cubicBezTo>
                  <a:lnTo>
                    <a:pt x="1294352" y="287334"/>
                  </a:lnTo>
                  <a:cubicBezTo>
                    <a:pt x="1293590" y="286953"/>
                    <a:pt x="1290733" y="287810"/>
                    <a:pt x="1290352" y="288572"/>
                  </a:cubicBezTo>
                  <a:lnTo>
                    <a:pt x="1289875" y="289525"/>
                  </a:lnTo>
                  <a:cubicBezTo>
                    <a:pt x="1290828" y="291049"/>
                    <a:pt x="1289875" y="293144"/>
                    <a:pt x="1287875" y="294097"/>
                  </a:cubicBezTo>
                  <a:cubicBezTo>
                    <a:pt x="1285780" y="295145"/>
                    <a:pt x="1275493" y="291525"/>
                    <a:pt x="1275112" y="289430"/>
                  </a:cubicBezTo>
                  <a:cubicBezTo>
                    <a:pt x="1274826" y="287239"/>
                    <a:pt x="1283589" y="285715"/>
                    <a:pt x="1283018" y="288287"/>
                  </a:cubicBezTo>
                  <a:lnTo>
                    <a:pt x="1282732" y="290668"/>
                  </a:lnTo>
                  <a:cubicBezTo>
                    <a:pt x="1282732" y="290858"/>
                    <a:pt x="1284065" y="291335"/>
                    <a:pt x="1284827" y="291430"/>
                  </a:cubicBezTo>
                  <a:cubicBezTo>
                    <a:pt x="1285589" y="291430"/>
                    <a:pt x="1286923" y="291049"/>
                    <a:pt x="1286923" y="290763"/>
                  </a:cubicBezTo>
                  <a:cubicBezTo>
                    <a:pt x="1287304" y="288763"/>
                    <a:pt x="1287304" y="286667"/>
                    <a:pt x="1287494" y="284667"/>
                  </a:cubicBezTo>
                  <a:cubicBezTo>
                    <a:pt x="1287685" y="283143"/>
                    <a:pt x="1286732" y="281143"/>
                    <a:pt x="1290161" y="280857"/>
                  </a:cubicBezTo>
                  <a:lnTo>
                    <a:pt x="1291114" y="280762"/>
                  </a:lnTo>
                  <a:cubicBezTo>
                    <a:pt x="1291971" y="279333"/>
                    <a:pt x="1291400" y="277714"/>
                    <a:pt x="1289875" y="277142"/>
                  </a:cubicBezTo>
                  <a:lnTo>
                    <a:pt x="1288447" y="276761"/>
                  </a:lnTo>
                  <a:lnTo>
                    <a:pt x="1287304" y="276476"/>
                  </a:lnTo>
                  <a:cubicBezTo>
                    <a:pt x="1285589" y="276190"/>
                    <a:pt x="1285018" y="272666"/>
                    <a:pt x="1285970" y="268665"/>
                  </a:cubicBezTo>
                  <a:lnTo>
                    <a:pt x="1291781" y="267903"/>
                  </a:lnTo>
                  <a:lnTo>
                    <a:pt x="1292162" y="267903"/>
                  </a:lnTo>
                  <a:cubicBezTo>
                    <a:pt x="1292352" y="266474"/>
                    <a:pt x="1291495" y="265236"/>
                    <a:pt x="1290447" y="265236"/>
                  </a:cubicBezTo>
                  <a:lnTo>
                    <a:pt x="1289780" y="265617"/>
                  </a:lnTo>
                  <a:lnTo>
                    <a:pt x="1284542" y="268475"/>
                  </a:lnTo>
                  <a:cubicBezTo>
                    <a:pt x="1281779" y="265046"/>
                    <a:pt x="1279874" y="263045"/>
                    <a:pt x="1280255" y="263998"/>
                  </a:cubicBezTo>
                  <a:cubicBezTo>
                    <a:pt x="1280636" y="265046"/>
                    <a:pt x="1278350" y="268094"/>
                    <a:pt x="1274159" y="268570"/>
                  </a:cubicBezTo>
                  <a:cubicBezTo>
                    <a:pt x="1269968" y="269046"/>
                    <a:pt x="1268063" y="278571"/>
                    <a:pt x="1269492" y="278762"/>
                  </a:cubicBezTo>
                  <a:cubicBezTo>
                    <a:pt x="1270825" y="278952"/>
                    <a:pt x="1273778" y="280476"/>
                    <a:pt x="1273112" y="281905"/>
                  </a:cubicBezTo>
                  <a:cubicBezTo>
                    <a:pt x="1272445" y="283334"/>
                    <a:pt x="1267492" y="291906"/>
                    <a:pt x="1272350" y="294383"/>
                  </a:cubicBezTo>
                  <a:cubicBezTo>
                    <a:pt x="1277112" y="296859"/>
                    <a:pt x="1288447" y="304384"/>
                    <a:pt x="1286351" y="305241"/>
                  </a:cubicBezTo>
                  <a:cubicBezTo>
                    <a:pt x="1284256" y="306194"/>
                    <a:pt x="1277588" y="307241"/>
                    <a:pt x="1277398" y="304955"/>
                  </a:cubicBezTo>
                  <a:lnTo>
                    <a:pt x="1277017" y="303336"/>
                  </a:lnTo>
                  <a:cubicBezTo>
                    <a:pt x="1276731" y="302098"/>
                    <a:pt x="1276445" y="300098"/>
                    <a:pt x="1275493" y="299907"/>
                  </a:cubicBezTo>
                  <a:cubicBezTo>
                    <a:pt x="1273016" y="299145"/>
                    <a:pt x="1272254" y="300479"/>
                    <a:pt x="1271683" y="302574"/>
                  </a:cubicBezTo>
                  <a:cubicBezTo>
                    <a:pt x="1270921" y="305146"/>
                    <a:pt x="1269683" y="302574"/>
                    <a:pt x="1268444" y="302288"/>
                  </a:cubicBezTo>
                  <a:cubicBezTo>
                    <a:pt x="1264825" y="301431"/>
                    <a:pt x="1263587" y="302288"/>
                    <a:pt x="1264063" y="305051"/>
                  </a:cubicBezTo>
                  <a:cubicBezTo>
                    <a:pt x="1264158" y="305717"/>
                    <a:pt x="1263777" y="306765"/>
                    <a:pt x="1264158" y="307051"/>
                  </a:cubicBezTo>
                  <a:lnTo>
                    <a:pt x="1266825" y="308765"/>
                  </a:lnTo>
                  <a:cubicBezTo>
                    <a:pt x="1269302" y="311051"/>
                    <a:pt x="1270540" y="315433"/>
                    <a:pt x="1269778" y="318481"/>
                  </a:cubicBezTo>
                  <a:lnTo>
                    <a:pt x="1269397" y="321243"/>
                  </a:lnTo>
                  <a:cubicBezTo>
                    <a:pt x="1269302" y="321719"/>
                    <a:pt x="1271016" y="322672"/>
                    <a:pt x="1271969" y="322672"/>
                  </a:cubicBezTo>
                  <a:cubicBezTo>
                    <a:pt x="1274540" y="322767"/>
                    <a:pt x="1273588" y="321910"/>
                    <a:pt x="1273207" y="320386"/>
                  </a:cubicBezTo>
                  <a:lnTo>
                    <a:pt x="1272826" y="318767"/>
                  </a:lnTo>
                  <a:cubicBezTo>
                    <a:pt x="1274255" y="316385"/>
                    <a:pt x="1277112" y="314385"/>
                    <a:pt x="1279208" y="314385"/>
                  </a:cubicBezTo>
                  <a:cubicBezTo>
                    <a:pt x="1281303" y="314385"/>
                    <a:pt x="1287304" y="313814"/>
                    <a:pt x="1286732" y="313147"/>
                  </a:cubicBezTo>
                  <a:cubicBezTo>
                    <a:pt x="1286256" y="312480"/>
                    <a:pt x="1285970" y="310575"/>
                    <a:pt x="1286923" y="310099"/>
                  </a:cubicBezTo>
                  <a:lnTo>
                    <a:pt x="1287304" y="310289"/>
                  </a:lnTo>
                  <a:lnTo>
                    <a:pt x="1290066" y="311623"/>
                  </a:lnTo>
                  <a:cubicBezTo>
                    <a:pt x="1293209" y="313433"/>
                    <a:pt x="1297305" y="313814"/>
                    <a:pt x="1299020" y="312480"/>
                  </a:cubicBezTo>
                  <a:lnTo>
                    <a:pt x="1300258" y="311147"/>
                  </a:lnTo>
                  <a:lnTo>
                    <a:pt x="1300639" y="310766"/>
                  </a:lnTo>
                  <a:cubicBezTo>
                    <a:pt x="1300448" y="309908"/>
                    <a:pt x="1299400" y="309242"/>
                    <a:pt x="1298448" y="309337"/>
                  </a:cubicBezTo>
                  <a:lnTo>
                    <a:pt x="1297591" y="309146"/>
                  </a:lnTo>
                  <a:lnTo>
                    <a:pt x="1295971" y="308765"/>
                  </a:lnTo>
                  <a:cubicBezTo>
                    <a:pt x="1292828" y="307813"/>
                    <a:pt x="1292924" y="306670"/>
                    <a:pt x="1296162" y="306289"/>
                  </a:cubicBezTo>
                  <a:lnTo>
                    <a:pt x="1297781" y="305908"/>
                  </a:lnTo>
                  <a:lnTo>
                    <a:pt x="1299972" y="305336"/>
                  </a:lnTo>
                  <a:cubicBezTo>
                    <a:pt x="1302353" y="304574"/>
                    <a:pt x="1306735" y="305336"/>
                    <a:pt x="1309688" y="306956"/>
                  </a:cubicBezTo>
                  <a:lnTo>
                    <a:pt x="1310640" y="310004"/>
                  </a:lnTo>
                  <a:cubicBezTo>
                    <a:pt x="1311974" y="314004"/>
                    <a:pt x="1314069" y="317909"/>
                    <a:pt x="1315688" y="321910"/>
                  </a:cubicBezTo>
                  <a:lnTo>
                    <a:pt x="1317117" y="325434"/>
                  </a:lnTo>
                  <a:cubicBezTo>
                    <a:pt x="1319975" y="323910"/>
                    <a:pt x="1322737" y="323148"/>
                    <a:pt x="1323404" y="323624"/>
                  </a:cubicBezTo>
                  <a:cubicBezTo>
                    <a:pt x="1324070" y="324101"/>
                    <a:pt x="1325118" y="326291"/>
                    <a:pt x="1323594" y="326482"/>
                  </a:cubicBezTo>
                  <a:cubicBezTo>
                    <a:pt x="1322070" y="326768"/>
                    <a:pt x="1317974" y="328387"/>
                    <a:pt x="1318736" y="329435"/>
                  </a:cubicBezTo>
                  <a:cubicBezTo>
                    <a:pt x="1319594" y="330482"/>
                    <a:pt x="1322261" y="332673"/>
                    <a:pt x="1322737" y="331816"/>
                  </a:cubicBezTo>
                  <a:cubicBezTo>
                    <a:pt x="1323213" y="330959"/>
                    <a:pt x="1325118" y="329149"/>
                    <a:pt x="1325690" y="329720"/>
                  </a:cubicBezTo>
                  <a:cubicBezTo>
                    <a:pt x="1326261" y="330387"/>
                    <a:pt x="1327118" y="333911"/>
                    <a:pt x="1325118" y="334769"/>
                  </a:cubicBezTo>
                  <a:lnTo>
                    <a:pt x="1323499" y="336197"/>
                  </a:lnTo>
                  <a:cubicBezTo>
                    <a:pt x="1321880" y="337531"/>
                    <a:pt x="1321308" y="339817"/>
                    <a:pt x="1319594" y="341055"/>
                  </a:cubicBezTo>
                  <a:cubicBezTo>
                    <a:pt x="1318927" y="341531"/>
                    <a:pt x="1316165" y="339341"/>
                    <a:pt x="1314545" y="339531"/>
                  </a:cubicBezTo>
                  <a:lnTo>
                    <a:pt x="1311402" y="339722"/>
                  </a:lnTo>
                  <a:cubicBezTo>
                    <a:pt x="1308068" y="340674"/>
                    <a:pt x="1306735" y="339722"/>
                    <a:pt x="1308354" y="337626"/>
                  </a:cubicBezTo>
                  <a:cubicBezTo>
                    <a:pt x="1310069" y="335531"/>
                    <a:pt x="1307878" y="329054"/>
                    <a:pt x="1303020" y="329911"/>
                  </a:cubicBezTo>
                  <a:lnTo>
                    <a:pt x="1301972" y="334578"/>
                  </a:lnTo>
                  <a:cubicBezTo>
                    <a:pt x="1301782" y="335340"/>
                    <a:pt x="1299210" y="335816"/>
                    <a:pt x="1297591" y="336293"/>
                  </a:cubicBezTo>
                  <a:lnTo>
                    <a:pt x="1296829" y="336483"/>
                  </a:lnTo>
                  <a:cubicBezTo>
                    <a:pt x="1295781" y="336388"/>
                    <a:pt x="1294924" y="336769"/>
                    <a:pt x="1294924" y="337340"/>
                  </a:cubicBezTo>
                  <a:cubicBezTo>
                    <a:pt x="1294924" y="337912"/>
                    <a:pt x="1292828" y="338388"/>
                    <a:pt x="1290257" y="337245"/>
                  </a:cubicBezTo>
                  <a:lnTo>
                    <a:pt x="1289495" y="334483"/>
                  </a:lnTo>
                  <a:cubicBezTo>
                    <a:pt x="1289114" y="333149"/>
                    <a:pt x="1285208" y="332483"/>
                    <a:pt x="1284827" y="331054"/>
                  </a:cubicBezTo>
                  <a:cubicBezTo>
                    <a:pt x="1283875" y="327625"/>
                    <a:pt x="1280732" y="328768"/>
                    <a:pt x="1278827" y="329054"/>
                  </a:cubicBezTo>
                  <a:lnTo>
                    <a:pt x="1275398" y="329625"/>
                  </a:lnTo>
                  <a:cubicBezTo>
                    <a:pt x="1271588" y="331149"/>
                    <a:pt x="1268921" y="332959"/>
                    <a:pt x="1269397" y="333816"/>
                  </a:cubicBezTo>
                  <a:cubicBezTo>
                    <a:pt x="1269873" y="334578"/>
                    <a:pt x="1268444" y="338007"/>
                    <a:pt x="1264158" y="338579"/>
                  </a:cubicBezTo>
                  <a:lnTo>
                    <a:pt x="1260729" y="335912"/>
                  </a:lnTo>
                  <a:lnTo>
                    <a:pt x="1259015" y="334578"/>
                  </a:lnTo>
                  <a:cubicBezTo>
                    <a:pt x="1257491" y="335912"/>
                    <a:pt x="1257205" y="338102"/>
                    <a:pt x="1258348" y="339341"/>
                  </a:cubicBezTo>
                  <a:lnTo>
                    <a:pt x="1260443" y="339436"/>
                  </a:lnTo>
                  <a:lnTo>
                    <a:pt x="1261586" y="339531"/>
                  </a:lnTo>
                  <a:cubicBezTo>
                    <a:pt x="1263110" y="339912"/>
                    <a:pt x="1263301" y="340674"/>
                    <a:pt x="1261967" y="341246"/>
                  </a:cubicBezTo>
                  <a:cubicBezTo>
                    <a:pt x="1260634" y="341817"/>
                    <a:pt x="1255586" y="342960"/>
                    <a:pt x="1255014" y="342008"/>
                  </a:cubicBezTo>
                  <a:lnTo>
                    <a:pt x="1254062" y="340960"/>
                  </a:lnTo>
                  <a:cubicBezTo>
                    <a:pt x="1252633" y="339436"/>
                    <a:pt x="1250537" y="338293"/>
                    <a:pt x="1249013" y="340293"/>
                  </a:cubicBezTo>
                  <a:lnTo>
                    <a:pt x="1248346" y="341150"/>
                  </a:lnTo>
                  <a:cubicBezTo>
                    <a:pt x="1249394" y="343341"/>
                    <a:pt x="1249680" y="345151"/>
                    <a:pt x="1249013" y="345341"/>
                  </a:cubicBezTo>
                  <a:lnTo>
                    <a:pt x="1248061" y="345722"/>
                  </a:lnTo>
                  <a:lnTo>
                    <a:pt x="1247013" y="346199"/>
                  </a:lnTo>
                  <a:cubicBezTo>
                    <a:pt x="1245965" y="346770"/>
                    <a:pt x="1243489" y="345722"/>
                    <a:pt x="1241584" y="343913"/>
                  </a:cubicBezTo>
                  <a:cubicBezTo>
                    <a:pt x="1239679" y="342103"/>
                    <a:pt x="1231392" y="338102"/>
                    <a:pt x="1227201" y="338960"/>
                  </a:cubicBezTo>
                  <a:lnTo>
                    <a:pt x="1223772" y="339722"/>
                  </a:lnTo>
                  <a:lnTo>
                    <a:pt x="1222820" y="340198"/>
                  </a:lnTo>
                  <a:cubicBezTo>
                    <a:pt x="1220629" y="338198"/>
                    <a:pt x="1218057" y="338007"/>
                    <a:pt x="1217105" y="339817"/>
                  </a:cubicBezTo>
                  <a:cubicBezTo>
                    <a:pt x="1216152" y="341627"/>
                    <a:pt x="1211009" y="343341"/>
                    <a:pt x="1207484" y="340388"/>
                  </a:cubicBezTo>
                  <a:lnTo>
                    <a:pt x="1206437" y="335912"/>
                  </a:lnTo>
                  <a:lnTo>
                    <a:pt x="1205675" y="332578"/>
                  </a:lnTo>
                  <a:cubicBezTo>
                    <a:pt x="1201960" y="329244"/>
                    <a:pt x="1198245" y="327530"/>
                    <a:pt x="1197388" y="328768"/>
                  </a:cubicBezTo>
                  <a:cubicBezTo>
                    <a:pt x="1196531" y="330006"/>
                    <a:pt x="1193006" y="332483"/>
                    <a:pt x="1191387" y="331625"/>
                  </a:cubicBezTo>
                  <a:cubicBezTo>
                    <a:pt x="1189768" y="330863"/>
                    <a:pt x="1186244" y="331149"/>
                    <a:pt x="1186910" y="333816"/>
                  </a:cubicBezTo>
                  <a:cubicBezTo>
                    <a:pt x="1187577" y="336578"/>
                    <a:pt x="1197388" y="339341"/>
                    <a:pt x="1198817" y="341341"/>
                  </a:cubicBezTo>
                  <a:cubicBezTo>
                    <a:pt x="1200341" y="343436"/>
                    <a:pt x="1198055" y="348866"/>
                    <a:pt x="1197293" y="346961"/>
                  </a:cubicBezTo>
                  <a:cubicBezTo>
                    <a:pt x="1196435" y="345056"/>
                    <a:pt x="1192435" y="340103"/>
                    <a:pt x="1190054" y="340007"/>
                  </a:cubicBezTo>
                  <a:cubicBezTo>
                    <a:pt x="1187672" y="339912"/>
                    <a:pt x="1179671" y="340674"/>
                    <a:pt x="1177195" y="339436"/>
                  </a:cubicBezTo>
                  <a:lnTo>
                    <a:pt x="1180814" y="336864"/>
                  </a:lnTo>
                  <a:lnTo>
                    <a:pt x="1182053" y="336007"/>
                  </a:lnTo>
                  <a:cubicBezTo>
                    <a:pt x="1181481" y="332768"/>
                    <a:pt x="1178719" y="330768"/>
                    <a:pt x="1175766" y="331530"/>
                  </a:cubicBezTo>
                  <a:cubicBezTo>
                    <a:pt x="1172909" y="332292"/>
                    <a:pt x="1168527" y="337721"/>
                    <a:pt x="1168051" y="338102"/>
                  </a:cubicBezTo>
                  <a:lnTo>
                    <a:pt x="1167496" y="338880"/>
                  </a:lnTo>
                  <a:lnTo>
                    <a:pt x="1173766" y="337626"/>
                  </a:lnTo>
                  <a:lnTo>
                    <a:pt x="1175290" y="339626"/>
                  </a:lnTo>
                  <a:lnTo>
                    <a:pt x="1176814" y="341627"/>
                  </a:lnTo>
                  <a:cubicBezTo>
                    <a:pt x="1179481" y="341722"/>
                    <a:pt x="1181481" y="342770"/>
                    <a:pt x="1181291" y="344103"/>
                  </a:cubicBezTo>
                  <a:lnTo>
                    <a:pt x="1181862" y="344865"/>
                  </a:lnTo>
                  <a:lnTo>
                    <a:pt x="1183196" y="346484"/>
                  </a:lnTo>
                  <a:cubicBezTo>
                    <a:pt x="1183291" y="348389"/>
                    <a:pt x="1181291" y="350104"/>
                    <a:pt x="1178814" y="350294"/>
                  </a:cubicBezTo>
                  <a:lnTo>
                    <a:pt x="1176623" y="350104"/>
                  </a:lnTo>
                  <a:cubicBezTo>
                    <a:pt x="1175195" y="350008"/>
                    <a:pt x="1173575" y="348961"/>
                    <a:pt x="1172718" y="348008"/>
                  </a:cubicBezTo>
                  <a:lnTo>
                    <a:pt x="1170337" y="345246"/>
                  </a:lnTo>
                  <a:lnTo>
                    <a:pt x="1167241" y="339236"/>
                  </a:lnTo>
                  <a:lnTo>
                    <a:pt x="1165193" y="342103"/>
                  </a:lnTo>
                  <a:cubicBezTo>
                    <a:pt x="1164527" y="343532"/>
                    <a:pt x="1162050" y="346580"/>
                    <a:pt x="1159764" y="344675"/>
                  </a:cubicBezTo>
                  <a:cubicBezTo>
                    <a:pt x="1157478" y="342770"/>
                    <a:pt x="1159478" y="336007"/>
                    <a:pt x="1156525" y="337436"/>
                  </a:cubicBezTo>
                  <a:cubicBezTo>
                    <a:pt x="1153668" y="338769"/>
                    <a:pt x="1146905" y="343151"/>
                    <a:pt x="1145191" y="342389"/>
                  </a:cubicBezTo>
                  <a:cubicBezTo>
                    <a:pt x="1143476" y="341722"/>
                    <a:pt x="1138714" y="341150"/>
                    <a:pt x="1137571" y="342484"/>
                  </a:cubicBezTo>
                  <a:cubicBezTo>
                    <a:pt x="1136523" y="343817"/>
                    <a:pt x="1135094" y="349056"/>
                    <a:pt x="1134713" y="350390"/>
                  </a:cubicBezTo>
                  <a:cubicBezTo>
                    <a:pt x="1134332" y="351818"/>
                    <a:pt x="1129379" y="351723"/>
                    <a:pt x="1127760" y="348770"/>
                  </a:cubicBezTo>
                  <a:cubicBezTo>
                    <a:pt x="1126141" y="345818"/>
                    <a:pt x="1115187" y="343151"/>
                    <a:pt x="1113758" y="345818"/>
                  </a:cubicBezTo>
                  <a:lnTo>
                    <a:pt x="1112139" y="347913"/>
                  </a:lnTo>
                  <a:cubicBezTo>
                    <a:pt x="1111472" y="348866"/>
                    <a:pt x="1109663" y="350009"/>
                    <a:pt x="1108900" y="349818"/>
                  </a:cubicBezTo>
                  <a:cubicBezTo>
                    <a:pt x="1105757" y="349056"/>
                    <a:pt x="1108805" y="348199"/>
                    <a:pt x="1108996" y="347246"/>
                  </a:cubicBezTo>
                  <a:cubicBezTo>
                    <a:pt x="1109948" y="342865"/>
                    <a:pt x="1111282" y="338388"/>
                    <a:pt x="1105757" y="335150"/>
                  </a:cubicBezTo>
                  <a:cubicBezTo>
                    <a:pt x="1105376" y="334959"/>
                    <a:pt x="1105757" y="333721"/>
                    <a:pt x="1106043" y="332959"/>
                  </a:cubicBezTo>
                  <a:cubicBezTo>
                    <a:pt x="1106234" y="332387"/>
                    <a:pt x="1107186" y="331530"/>
                    <a:pt x="1106996" y="331244"/>
                  </a:cubicBezTo>
                  <a:cubicBezTo>
                    <a:pt x="1105662" y="329720"/>
                    <a:pt x="1104043" y="327053"/>
                    <a:pt x="1102519" y="327053"/>
                  </a:cubicBezTo>
                  <a:cubicBezTo>
                    <a:pt x="1095470" y="327053"/>
                    <a:pt x="1103662" y="323910"/>
                    <a:pt x="1100900" y="322577"/>
                  </a:cubicBezTo>
                  <a:lnTo>
                    <a:pt x="1098614" y="321529"/>
                  </a:lnTo>
                  <a:cubicBezTo>
                    <a:pt x="1096137" y="321053"/>
                    <a:pt x="1096042" y="318862"/>
                    <a:pt x="1098328" y="316766"/>
                  </a:cubicBezTo>
                  <a:lnTo>
                    <a:pt x="1100138" y="316957"/>
                  </a:lnTo>
                  <a:cubicBezTo>
                    <a:pt x="1104519" y="317433"/>
                    <a:pt x="1108805" y="318957"/>
                    <a:pt x="1112996" y="320291"/>
                  </a:cubicBezTo>
                  <a:cubicBezTo>
                    <a:pt x="1114806" y="320862"/>
                    <a:pt x="1116235" y="322196"/>
                    <a:pt x="1118045" y="322577"/>
                  </a:cubicBezTo>
                  <a:lnTo>
                    <a:pt x="1122331" y="323434"/>
                  </a:lnTo>
                  <a:cubicBezTo>
                    <a:pt x="1122331" y="320195"/>
                    <a:pt x="1122331" y="317624"/>
                    <a:pt x="1122331" y="317528"/>
                  </a:cubicBezTo>
                  <a:cubicBezTo>
                    <a:pt x="1122331" y="317528"/>
                    <a:pt x="1124712" y="318100"/>
                    <a:pt x="1127665" y="318195"/>
                  </a:cubicBezTo>
                  <a:lnTo>
                    <a:pt x="1129665" y="319243"/>
                  </a:lnTo>
                  <a:lnTo>
                    <a:pt x="1132332" y="320672"/>
                  </a:lnTo>
                  <a:cubicBezTo>
                    <a:pt x="1134904" y="323339"/>
                    <a:pt x="1138238" y="322767"/>
                    <a:pt x="1139762" y="319433"/>
                  </a:cubicBezTo>
                  <a:lnTo>
                    <a:pt x="1141762" y="318767"/>
                  </a:lnTo>
                  <a:cubicBezTo>
                    <a:pt x="1144524" y="317909"/>
                    <a:pt x="1146334" y="317433"/>
                    <a:pt x="1145667" y="314861"/>
                  </a:cubicBezTo>
                  <a:lnTo>
                    <a:pt x="1144429" y="309908"/>
                  </a:lnTo>
                  <a:cubicBezTo>
                    <a:pt x="1147953" y="305336"/>
                    <a:pt x="1148810" y="301336"/>
                    <a:pt x="1146429" y="301050"/>
                  </a:cubicBezTo>
                  <a:lnTo>
                    <a:pt x="1145572" y="301717"/>
                  </a:lnTo>
                  <a:cubicBezTo>
                    <a:pt x="1142048" y="304384"/>
                    <a:pt x="1139190" y="302003"/>
                    <a:pt x="1136333" y="301050"/>
                  </a:cubicBezTo>
                  <a:cubicBezTo>
                    <a:pt x="1135285" y="300669"/>
                    <a:pt x="1135380" y="298288"/>
                    <a:pt x="1134332" y="297716"/>
                  </a:cubicBezTo>
                  <a:cubicBezTo>
                    <a:pt x="1133380" y="297240"/>
                    <a:pt x="1132046" y="300574"/>
                    <a:pt x="1129760" y="298193"/>
                  </a:cubicBezTo>
                  <a:cubicBezTo>
                    <a:pt x="1129189" y="297621"/>
                    <a:pt x="1126046" y="297716"/>
                    <a:pt x="1125665" y="298288"/>
                  </a:cubicBezTo>
                  <a:lnTo>
                    <a:pt x="1122712" y="302479"/>
                  </a:lnTo>
                  <a:cubicBezTo>
                    <a:pt x="1119759" y="307241"/>
                    <a:pt x="1122140" y="311051"/>
                    <a:pt x="1127950" y="310861"/>
                  </a:cubicBezTo>
                  <a:lnTo>
                    <a:pt x="1130332" y="305432"/>
                  </a:lnTo>
                  <a:cubicBezTo>
                    <a:pt x="1131094" y="303622"/>
                    <a:pt x="1134904" y="303146"/>
                    <a:pt x="1134904" y="304479"/>
                  </a:cubicBezTo>
                  <a:lnTo>
                    <a:pt x="1134904" y="309813"/>
                  </a:lnTo>
                  <a:cubicBezTo>
                    <a:pt x="1139666" y="309432"/>
                    <a:pt x="1143000" y="310194"/>
                    <a:pt x="1142333" y="311337"/>
                  </a:cubicBezTo>
                  <a:cubicBezTo>
                    <a:pt x="1141667" y="312575"/>
                    <a:pt x="1136999" y="316576"/>
                    <a:pt x="1133951" y="316576"/>
                  </a:cubicBezTo>
                  <a:cubicBezTo>
                    <a:pt x="1130903" y="316576"/>
                    <a:pt x="1120807" y="316671"/>
                    <a:pt x="1118616" y="315719"/>
                  </a:cubicBezTo>
                  <a:cubicBezTo>
                    <a:pt x="1116425" y="314766"/>
                    <a:pt x="1110710" y="310194"/>
                    <a:pt x="1112139" y="308956"/>
                  </a:cubicBezTo>
                  <a:lnTo>
                    <a:pt x="1113473" y="308003"/>
                  </a:lnTo>
                  <a:cubicBezTo>
                    <a:pt x="1116140" y="306003"/>
                    <a:pt x="1115187" y="304098"/>
                    <a:pt x="1112711" y="303050"/>
                  </a:cubicBezTo>
                  <a:cubicBezTo>
                    <a:pt x="1108900" y="301431"/>
                    <a:pt x="1106996" y="299526"/>
                    <a:pt x="1106900" y="295621"/>
                  </a:cubicBezTo>
                  <a:lnTo>
                    <a:pt x="1106900" y="292954"/>
                  </a:lnTo>
                  <a:cubicBezTo>
                    <a:pt x="1104424" y="289906"/>
                    <a:pt x="1102995" y="286763"/>
                    <a:pt x="1103757" y="285905"/>
                  </a:cubicBezTo>
                  <a:lnTo>
                    <a:pt x="1104805" y="285810"/>
                  </a:lnTo>
                  <a:lnTo>
                    <a:pt x="1109091" y="285334"/>
                  </a:lnTo>
                  <a:cubicBezTo>
                    <a:pt x="1108805" y="282667"/>
                    <a:pt x="1109186" y="278762"/>
                    <a:pt x="1109853" y="276666"/>
                  </a:cubicBezTo>
                  <a:lnTo>
                    <a:pt x="1109948" y="274571"/>
                  </a:lnTo>
                  <a:cubicBezTo>
                    <a:pt x="1109948" y="273809"/>
                    <a:pt x="1110806" y="272475"/>
                    <a:pt x="1111568" y="272285"/>
                  </a:cubicBezTo>
                  <a:cubicBezTo>
                    <a:pt x="1112520" y="272094"/>
                    <a:pt x="1114235" y="272570"/>
                    <a:pt x="1114806" y="273142"/>
                  </a:cubicBezTo>
                  <a:cubicBezTo>
                    <a:pt x="1116806" y="275237"/>
                    <a:pt x="1118997" y="277333"/>
                    <a:pt x="1119950" y="279714"/>
                  </a:cubicBezTo>
                  <a:lnTo>
                    <a:pt x="1120807" y="281810"/>
                  </a:lnTo>
                  <a:cubicBezTo>
                    <a:pt x="1121474" y="284477"/>
                    <a:pt x="1122236" y="285239"/>
                    <a:pt x="1122426" y="283524"/>
                  </a:cubicBezTo>
                  <a:cubicBezTo>
                    <a:pt x="1122617" y="281810"/>
                    <a:pt x="1124617" y="277904"/>
                    <a:pt x="1126427" y="279333"/>
                  </a:cubicBezTo>
                  <a:lnTo>
                    <a:pt x="1128427" y="279905"/>
                  </a:lnTo>
                  <a:lnTo>
                    <a:pt x="1130713" y="280571"/>
                  </a:lnTo>
                  <a:cubicBezTo>
                    <a:pt x="1133380" y="280952"/>
                    <a:pt x="1134713" y="282000"/>
                    <a:pt x="1133570" y="282857"/>
                  </a:cubicBezTo>
                  <a:cubicBezTo>
                    <a:pt x="1132523" y="283810"/>
                    <a:pt x="1128046" y="284096"/>
                    <a:pt x="1127474" y="285143"/>
                  </a:cubicBezTo>
                  <a:cubicBezTo>
                    <a:pt x="1126903" y="286286"/>
                    <a:pt x="1126617" y="290287"/>
                    <a:pt x="1128713" y="290763"/>
                  </a:cubicBezTo>
                  <a:lnTo>
                    <a:pt x="1129951" y="291716"/>
                  </a:lnTo>
                  <a:cubicBezTo>
                    <a:pt x="1132427" y="293621"/>
                    <a:pt x="1133951" y="293240"/>
                    <a:pt x="1136333" y="291525"/>
                  </a:cubicBezTo>
                  <a:lnTo>
                    <a:pt x="1138904" y="289715"/>
                  </a:lnTo>
                  <a:cubicBezTo>
                    <a:pt x="1142619" y="288001"/>
                    <a:pt x="1145667" y="287715"/>
                    <a:pt x="1145667" y="289239"/>
                  </a:cubicBezTo>
                  <a:cubicBezTo>
                    <a:pt x="1145667" y="290668"/>
                    <a:pt x="1149382" y="294478"/>
                    <a:pt x="1153954" y="294097"/>
                  </a:cubicBezTo>
                  <a:cubicBezTo>
                    <a:pt x="1158526" y="293716"/>
                    <a:pt x="1168337" y="298669"/>
                    <a:pt x="1168527" y="297335"/>
                  </a:cubicBezTo>
                  <a:lnTo>
                    <a:pt x="1169289" y="296764"/>
                  </a:lnTo>
                  <a:lnTo>
                    <a:pt x="1170242" y="296002"/>
                  </a:lnTo>
                  <a:cubicBezTo>
                    <a:pt x="1171861" y="295621"/>
                    <a:pt x="1173766" y="296192"/>
                    <a:pt x="1174528" y="297240"/>
                  </a:cubicBezTo>
                  <a:lnTo>
                    <a:pt x="1174242" y="297907"/>
                  </a:lnTo>
                  <a:cubicBezTo>
                    <a:pt x="1173480" y="299717"/>
                    <a:pt x="1172528" y="301717"/>
                    <a:pt x="1170908" y="302955"/>
                  </a:cubicBezTo>
                  <a:lnTo>
                    <a:pt x="1168337" y="305051"/>
                  </a:lnTo>
                  <a:cubicBezTo>
                    <a:pt x="1171194" y="310099"/>
                    <a:pt x="1171766" y="313433"/>
                    <a:pt x="1169480" y="312290"/>
                  </a:cubicBezTo>
                  <a:cubicBezTo>
                    <a:pt x="1167194" y="311242"/>
                    <a:pt x="1163955" y="304860"/>
                    <a:pt x="1161193" y="308670"/>
                  </a:cubicBezTo>
                  <a:lnTo>
                    <a:pt x="1159097" y="306575"/>
                  </a:lnTo>
                  <a:cubicBezTo>
                    <a:pt x="1158145" y="305622"/>
                    <a:pt x="1157954" y="303717"/>
                    <a:pt x="1157002" y="303527"/>
                  </a:cubicBezTo>
                  <a:cubicBezTo>
                    <a:pt x="1154144" y="302860"/>
                    <a:pt x="1154240" y="304765"/>
                    <a:pt x="1153573" y="306575"/>
                  </a:cubicBezTo>
                  <a:lnTo>
                    <a:pt x="1152620" y="309051"/>
                  </a:lnTo>
                  <a:cubicBezTo>
                    <a:pt x="1150525" y="311528"/>
                    <a:pt x="1149096" y="313623"/>
                    <a:pt x="1149477" y="313814"/>
                  </a:cubicBezTo>
                  <a:cubicBezTo>
                    <a:pt x="1149858" y="314004"/>
                    <a:pt x="1151477" y="313718"/>
                    <a:pt x="1152239" y="312861"/>
                  </a:cubicBezTo>
                  <a:cubicBezTo>
                    <a:pt x="1153096" y="312004"/>
                    <a:pt x="1157097" y="311813"/>
                    <a:pt x="1159859" y="313814"/>
                  </a:cubicBezTo>
                  <a:lnTo>
                    <a:pt x="1162145" y="313623"/>
                  </a:lnTo>
                  <a:lnTo>
                    <a:pt x="1170242" y="313052"/>
                  </a:lnTo>
                  <a:cubicBezTo>
                    <a:pt x="1171575" y="318195"/>
                    <a:pt x="1173480" y="321910"/>
                    <a:pt x="1174433" y="321243"/>
                  </a:cubicBezTo>
                  <a:cubicBezTo>
                    <a:pt x="1175385" y="320576"/>
                    <a:pt x="1174242" y="312575"/>
                    <a:pt x="1174718" y="310670"/>
                  </a:cubicBezTo>
                  <a:cubicBezTo>
                    <a:pt x="1175290" y="308765"/>
                    <a:pt x="1180052" y="305336"/>
                    <a:pt x="1179481" y="306765"/>
                  </a:cubicBezTo>
                  <a:cubicBezTo>
                    <a:pt x="1178909" y="308194"/>
                    <a:pt x="1178814" y="312385"/>
                    <a:pt x="1180814" y="313147"/>
                  </a:cubicBezTo>
                  <a:cubicBezTo>
                    <a:pt x="1182719" y="313909"/>
                    <a:pt x="1185958" y="307337"/>
                    <a:pt x="1187006" y="305908"/>
                  </a:cubicBezTo>
                  <a:cubicBezTo>
                    <a:pt x="1188053" y="304574"/>
                    <a:pt x="1191673" y="301717"/>
                    <a:pt x="1192721" y="302765"/>
                  </a:cubicBezTo>
                  <a:lnTo>
                    <a:pt x="1193292" y="302765"/>
                  </a:lnTo>
                  <a:cubicBezTo>
                    <a:pt x="1193959" y="302765"/>
                    <a:pt x="1195197" y="301717"/>
                    <a:pt x="1195102" y="301431"/>
                  </a:cubicBezTo>
                  <a:lnTo>
                    <a:pt x="1194340" y="299621"/>
                  </a:lnTo>
                  <a:cubicBezTo>
                    <a:pt x="1193864" y="297145"/>
                    <a:pt x="1194340" y="295716"/>
                    <a:pt x="1195292" y="296383"/>
                  </a:cubicBezTo>
                  <a:lnTo>
                    <a:pt x="1196340" y="296859"/>
                  </a:lnTo>
                  <a:cubicBezTo>
                    <a:pt x="1198055" y="297716"/>
                    <a:pt x="1200626" y="299336"/>
                    <a:pt x="1201484" y="298955"/>
                  </a:cubicBezTo>
                  <a:cubicBezTo>
                    <a:pt x="1204627" y="297335"/>
                    <a:pt x="1201865" y="295811"/>
                    <a:pt x="1200817" y="294002"/>
                  </a:cubicBezTo>
                  <a:lnTo>
                    <a:pt x="1199674" y="292001"/>
                  </a:lnTo>
                  <a:cubicBezTo>
                    <a:pt x="1199864" y="289144"/>
                    <a:pt x="1199007" y="286763"/>
                    <a:pt x="1197769" y="286667"/>
                  </a:cubicBezTo>
                  <a:cubicBezTo>
                    <a:pt x="1196626" y="286572"/>
                    <a:pt x="1196721" y="283810"/>
                    <a:pt x="1200626" y="280857"/>
                  </a:cubicBezTo>
                  <a:lnTo>
                    <a:pt x="1191863" y="280095"/>
                  </a:lnTo>
                  <a:cubicBezTo>
                    <a:pt x="1190339" y="280000"/>
                    <a:pt x="1189387" y="277238"/>
                    <a:pt x="1187672" y="276190"/>
                  </a:cubicBezTo>
                  <a:cubicBezTo>
                    <a:pt x="1186625" y="275523"/>
                    <a:pt x="1183958" y="276095"/>
                    <a:pt x="1186148" y="274094"/>
                  </a:cubicBezTo>
                  <a:cubicBezTo>
                    <a:pt x="1187006" y="273332"/>
                    <a:pt x="1188530" y="272761"/>
                    <a:pt x="1189768" y="272761"/>
                  </a:cubicBezTo>
                  <a:lnTo>
                    <a:pt x="1192340" y="272951"/>
                  </a:lnTo>
                  <a:cubicBezTo>
                    <a:pt x="1195673" y="273618"/>
                    <a:pt x="1197864" y="273428"/>
                    <a:pt x="1197197" y="272570"/>
                  </a:cubicBezTo>
                  <a:cubicBezTo>
                    <a:pt x="1196864" y="272094"/>
                    <a:pt x="1196292" y="270475"/>
                    <a:pt x="1195757" y="269046"/>
                  </a:cubicBezTo>
                  <a:lnTo>
                    <a:pt x="1195682" y="268902"/>
                  </a:lnTo>
                  <a:lnTo>
                    <a:pt x="1200721" y="271332"/>
                  </a:lnTo>
                  <a:lnTo>
                    <a:pt x="1205103" y="274475"/>
                  </a:lnTo>
                  <a:cubicBezTo>
                    <a:pt x="1206722" y="279333"/>
                    <a:pt x="1208246" y="283810"/>
                    <a:pt x="1208342" y="284381"/>
                  </a:cubicBezTo>
                  <a:cubicBezTo>
                    <a:pt x="1208532" y="284953"/>
                    <a:pt x="1210437" y="283619"/>
                    <a:pt x="1211961" y="278666"/>
                  </a:cubicBezTo>
                  <a:lnTo>
                    <a:pt x="1213295" y="274952"/>
                  </a:lnTo>
                  <a:cubicBezTo>
                    <a:pt x="1213866" y="273428"/>
                    <a:pt x="1215200" y="272094"/>
                    <a:pt x="1215676" y="270570"/>
                  </a:cubicBezTo>
                  <a:lnTo>
                    <a:pt x="1215962" y="269808"/>
                  </a:lnTo>
                  <a:cubicBezTo>
                    <a:pt x="1215295" y="268760"/>
                    <a:pt x="1213390" y="268189"/>
                    <a:pt x="1211771" y="268570"/>
                  </a:cubicBezTo>
                  <a:lnTo>
                    <a:pt x="1210723" y="269332"/>
                  </a:lnTo>
                  <a:lnTo>
                    <a:pt x="1209961" y="269903"/>
                  </a:lnTo>
                  <a:cubicBezTo>
                    <a:pt x="1209866" y="270856"/>
                    <a:pt x="1208151" y="269903"/>
                    <a:pt x="1205960" y="267713"/>
                  </a:cubicBezTo>
                  <a:cubicBezTo>
                    <a:pt x="1203770" y="265522"/>
                    <a:pt x="1193006" y="264760"/>
                    <a:pt x="1190435" y="263426"/>
                  </a:cubicBezTo>
                  <a:lnTo>
                    <a:pt x="1187863" y="260283"/>
                  </a:lnTo>
                  <a:lnTo>
                    <a:pt x="1185196" y="256949"/>
                  </a:lnTo>
                  <a:cubicBezTo>
                    <a:pt x="1189768" y="252949"/>
                    <a:pt x="1191768" y="250377"/>
                    <a:pt x="1189768" y="251234"/>
                  </a:cubicBezTo>
                  <a:cubicBezTo>
                    <a:pt x="1187768" y="252092"/>
                    <a:pt x="1183100" y="254759"/>
                    <a:pt x="1182815" y="254473"/>
                  </a:cubicBezTo>
                  <a:lnTo>
                    <a:pt x="1182434" y="254282"/>
                  </a:lnTo>
                  <a:cubicBezTo>
                    <a:pt x="1180148" y="253044"/>
                    <a:pt x="1179100" y="249615"/>
                    <a:pt x="1175385" y="251425"/>
                  </a:cubicBezTo>
                  <a:cubicBezTo>
                    <a:pt x="1172909" y="252663"/>
                    <a:pt x="1174433" y="258378"/>
                    <a:pt x="1178338" y="258950"/>
                  </a:cubicBezTo>
                  <a:cubicBezTo>
                    <a:pt x="1184720" y="259902"/>
                    <a:pt x="1179386" y="261807"/>
                    <a:pt x="1179862" y="263045"/>
                  </a:cubicBezTo>
                  <a:lnTo>
                    <a:pt x="1180719" y="265141"/>
                  </a:lnTo>
                  <a:cubicBezTo>
                    <a:pt x="1182719" y="267332"/>
                    <a:pt x="1181767" y="268760"/>
                    <a:pt x="1178624" y="268379"/>
                  </a:cubicBezTo>
                  <a:cubicBezTo>
                    <a:pt x="1175480" y="267998"/>
                    <a:pt x="1168337" y="271523"/>
                    <a:pt x="1169575" y="272856"/>
                  </a:cubicBezTo>
                  <a:cubicBezTo>
                    <a:pt x="1170813" y="274190"/>
                    <a:pt x="1173671" y="284191"/>
                    <a:pt x="1175004" y="284381"/>
                  </a:cubicBezTo>
                  <a:cubicBezTo>
                    <a:pt x="1176338" y="284572"/>
                    <a:pt x="1179386" y="285715"/>
                    <a:pt x="1178433" y="286382"/>
                  </a:cubicBezTo>
                  <a:lnTo>
                    <a:pt x="1177766" y="286477"/>
                  </a:lnTo>
                  <a:cubicBezTo>
                    <a:pt x="1176528" y="286667"/>
                    <a:pt x="1175195" y="286667"/>
                    <a:pt x="1173956" y="286477"/>
                  </a:cubicBezTo>
                  <a:lnTo>
                    <a:pt x="1170337" y="286096"/>
                  </a:lnTo>
                  <a:cubicBezTo>
                    <a:pt x="1166432" y="285334"/>
                    <a:pt x="1162431" y="285620"/>
                    <a:pt x="1161288" y="286858"/>
                  </a:cubicBezTo>
                  <a:cubicBezTo>
                    <a:pt x="1160240" y="288096"/>
                    <a:pt x="1155383" y="290573"/>
                    <a:pt x="1154240" y="288382"/>
                  </a:cubicBezTo>
                  <a:lnTo>
                    <a:pt x="1153478" y="287048"/>
                  </a:lnTo>
                  <a:lnTo>
                    <a:pt x="1152525" y="285620"/>
                  </a:lnTo>
                  <a:cubicBezTo>
                    <a:pt x="1151382" y="283905"/>
                    <a:pt x="1149001" y="282381"/>
                    <a:pt x="1147382" y="282286"/>
                  </a:cubicBezTo>
                  <a:cubicBezTo>
                    <a:pt x="1145667" y="282191"/>
                    <a:pt x="1141857" y="279905"/>
                    <a:pt x="1143095" y="277619"/>
                  </a:cubicBezTo>
                  <a:lnTo>
                    <a:pt x="1147477" y="278095"/>
                  </a:lnTo>
                  <a:cubicBezTo>
                    <a:pt x="1151287" y="278476"/>
                    <a:pt x="1152239" y="275618"/>
                    <a:pt x="1154716" y="274571"/>
                  </a:cubicBezTo>
                  <a:lnTo>
                    <a:pt x="1155859" y="274094"/>
                  </a:lnTo>
                  <a:cubicBezTo>
                    <a:pt x="1157669" y="274475"/>
                    <a:pt x="1159097" y="275714"/>
                    <a:pt x="1159097" y="276857"/>
                  </a:cubicBezTo>
                  <a:lnTo>
                    <a:pt x="1158526" y="277523"/>
                  </a:lnTo>
                  <a:cubicBezTo>
                    <a:pt x="1157288" y="278952"/>
                    <a:pt x="1155383" y="279905"/>
                    <a:pt x="1154240" y="281333"/>
                  </a:cubicBezTo>
                  <a:cubicBezTo>
                    <a:pt x="1153859" y="281905"/>
                    <a:pt x="1154525" y="283524"/>
                    <a:pt x="1155287" y="283905"/>
                  </a:cubicBezTo>
                  <a:lnTo>
                    <a:pt x="1156049" y="284286"/>
                  </a:lnTo>
                  <a:cubicBezTo>
                    <a:pt x="1157478" y="283905"/>
                    <a:pt x="1160526" y="281905"/>
                    <a:pt x="1162812" y="279714"/>
                  </a:cubicBezTo>
                  <a:cubicBezTo>
                    <a:pt x="1165098" y="277523"/>
                    <a:pt x="1164527" y="269332"/>
                    <a:pt x="1164527" y="268570"/>
                  </a:cubicBezTo>
                  <a:cubicBezTo>
                    <a:pt x="1164527" y="267808"/>
                    <a:pt x="1165574" y="265522"/>
                    <a:pt x="1166813" y="265427"/>
                  </a:cubicBezTo>
                  <a:cubicBezTo>
                    <a:pt x="1168051" y="265331"/>
                    <a:pt x="1171004" y="263903"/>
                    <a:pt x="1170242" y="262379"/>
                  </a:cubicBezTo>
                  <a:lnTo>
                    <a:pt x="1170718" y="261521"/>
                  </a:lnTo>
                  <a:cubicBezTo>
                    <a:pt x="1171480" y="260188"/>
                    <a:pt x="1173004" y="259045"/>
                    <a:pt x="1170051" y="259140"/>
                  </a:cubicBezTo>
                  <a:cubicBezTo>
                    <a:pt x="1167765" y="259235"/>
                    <a:pt x="1165003" y="259997"/>
                    <a:pt x="1163574" y="261236"/>
                  </a:cubicBezTo>
                  <a:lnTo>
                    <a:pt x="1162145" y="262474"/>
                  </a:lnTo>
                  <a:cubicBezTo>
                    <a:pt x="1161669" y="264760"/>
                    <a:pt x="1158050" y="263522"/>
                    <a:pt x="1154240" y="259521"/>
                  </a:cubicBezTo>
                  <a:lnTo>
                    <a:pt x="1147477" y="260664"/>
                  </a:lnTo>
                  <a:lnTo>
                    <a:pt x="1147382" y="260664"/>
                  </a:lnTo>
                  <a:cubicBezTo>
                    <a:pt x="1147000" y="259140"/>
                    <a:pt x="1145667" y="257426"/>
                    <a:pt x="1144524" y="256854"/>
                  </a:cubicBezTo>
                  <a:cubicBezTo>
                    <a:pt x="1143381" y="256187"/>
                    <a:pt x="1144048" y="251901"/>
                    <a:pt x="1147096" y="249806"/>
                  </a:cubicBezTo>
                  <a:lnTo>
                    <a:pt x="1150525" y="252758"/>
                  </a:lnTo>
                  <a:cubicBezTo>
                    <a:pt x="1151954" y="253997"/>
                    <a:pt x="1153001" y="255425"/>
                    <a:pt x="1154335" y="256664"/>
                  </a:cubicBezTo>
                  <a:lnTo>
                    <a:pt x="1155287" y="257521"/>
                  </a:lnTo>
                  <a:cubicBezTo>
                    <a:pt x="1156430" y="258283"/>
                    <a:pt x="1158335" y="258092"/>
                    <a:pt x="1159383" y="256949"/>
                  </a:cubicBezTo>
                  <a:lnTo>
                    <a:pt x="1159383" y="255902"/>
                  </a:lnTo>
                  <a:cubicBezTo>
                    <a:pt x="1159478" y="251996"/>
                    <a:pt x="1161288" y="251806"/>
                    <a:pt x="1164812" y="253901"/>
                  </a:cubicBezTo>
                  <a:lnTo>
                    <a:pt x="1168718" y="256187"/>
                  </a:lnTo>
                  <a:cubicBezTo>
                    <a:pt x="1169289" y="253044"/>
                    <a:pt x="1164527" y="249044"/>
                    <a:pt x="1158145" y="247234"/>
                  </a:cubicBezTo>
                  <a:cubicBezTo>
                    <a:pt x="1151763" y="245424"/>
                    <a:pt x="1132999" y="245234"/>
                    <a:pt x="1134428" y="245805"/>
                  </a:cubicBezTo>
                  <a:cubicBezTo>
                    <a:pt x="1135856" y="246377"/>
                    <a:pt x="1138809" y="248377"/>
                    <a:pt x="1135952" y="248377"/>
                  </a:cubicBezTo>
                  <a:cubicBezTo>
                    <a:pt x="1133094" y="248377"/>
                    <a:pt x="1127093" y="250949"/>
                    <a:pt x="1127760" y="254187"/>
                  </a:cubicBezTo>
                  <a:lnTo>
                    <a:pt x="1131284" y="254854"/>
                  </a:lnTo>
                  <a:cubicBezTo>
                    <a:pt x="1133570" y="255330"/>
                    <a:pt x="1136523" y="254092"/>
                    <a:pt x="1136428" y="257711"/>
                  </a:cubicBezTo>
                  <a:cubicBezTo>
                    <a:pt x="1136333" y="261045"/>
                    <a:pt x="1134523" y="262855"/>
                    <a:pt x="1130713" y="263331"/>
                  </a:cubicBezTo>
                  <a:lnTo>
                    <a:pt x="1128617" y="263522"/>
                  </a:lnTo>
                  <a:cubicBezTo>
                    <a:pt x="1125474" y="263426"/>
                    <a:pt x="1123760" y="262474"/>
                    <a:pt x="1124807" y="261426"/>
                  </a:cubicBezTo>
                  <a:cubicBezTo>
                    <a:pt x="1125855" y="260378"/>
                    <a:pt x="1126998" y="257711"/>
                    <a:pt x="1125284" y="257616"/>
                  </a:cubicBezTo>
                  <a:cubicBezTo>
                    <a:pt x="1123569" y="257426"/>
                    <a:pt x="1117664" y="261045"/>
                    <a:pt x="1115759" y="260283"/>
                  </a:cubicBezTo>
                  <a:cubicBezTo>
                    <a:pt x="1113854" y="259521"/>
                    <a:pt x="1108805" y="258664"/>
                    <a:pt x="1108615" y="260093"/>
                  </a:cubicBezTo>
                  <a:cubicBezTo>
                    <a:pt x="1108424" y="261521"/>
                    <a:pt x="1104043" y="259331"/>
                    <a:pt x="1104805" y="257426"/>
                  </a:cubicBezTo>
                  <a:lnTo>
                    <a:pt x="1105376" y="255711"/>
                  </a:lnTo>
                  <a:lnTo>
                    <a:pt x="1106519" y="252092"/>
                  </a:lnTo>
                  <a:cubicBezTo>
                    <a:pt x="1109948" y="253901"/>
                    <a:pt x="1112806" y="254378"/>
                    <a:pt x="1112901" y="253235"/>
                  </a:cubicBezTo>
                  <a:cubicBezTo>
                    <a:pt x="1112996" y="252092"/>
                    <a:pt x="1110425" y="249139"/>
                    <a:pt x="1107091" y="248948"/>
                  </a:cubicBezTo>
                  <a:cubicBezTo>
                    <a:pt x="1103662" y="248853"/>
                    <a:pt x="1098804" y="258854"/>
                    <a:pt x="1098328" y="257997"/>
                  </a:cubicBezTo>
                  <a:cubicBezTo>
                    <a:pt x="1097852" y="257140"/>
                    <a:pt x="1095185" y="255997"/>
                    <a:pt x="1093375" y="256949"/>
                  </a:cubicBezTo>
                  <a:cubicBezTo>
                    <a:pt x="1091565" y="257997"/>
                    <a:pt x="1093375" y="262855"/>
                    <a:pt x="1091660" y="263903"/>
                  </a:cubicBezTo>
                  <a:cubicBezTo>
                    <a:pt x="1089946" y="264950"/>
                    <a:pt x="1089184" y="269332"/>
                    <a:pt x="1088231" y="268951"/>
                  </a:cubicBezTo>
                  <a:cubicBezTo>
                    <a:pt x="1087279" y="268570"/>
                    <a:pt x="1085279" y="265617"/>
                    <a:pt x="1085945" y="263236"/>
                  </a:cubicBezTo>
                  <a:lnTo>
                    <a:pt x="1082802" y="263522"/>
                  </a:lnTo>
                  <a:cubicBezTo>
                    <a:pt x="1079945" y="263807"/>
                    <a:pt x="1077754" y="264379"/>
                    <a:pt x="1074515" y="263617"/>
                  </a:cubicBezTo>
                  <a:lnTo>
                    <a:pt x="1069372" y="262283"/>
                  </a:lnTo>
                  <a:cubicBezTo>
                    <a:pt x="1070039" y="259426"/>
                    <a:pt x="1069277" y="257902"/>
                    <a:pt x="1067753" y="258854"/>
                  </a:cubicBezTo>
                  <a:cubicBezTo>
                    <a:pt x="1066229" y="259902"/>
                    <a:pt x="1061657" y="262855"/>
                    <a:pt x="1061657" y="261045"/>
                  </a:cubicBezTo>
                  <a:cubicBezTo>
                    <a:pt x="1061657" y="259235"/>
                    <a:pt x="1057370" y="254949"/>
                    <a:pt x="1052132" y="255521"/>
                  </a:cubicBezTo>
                  <a:lnTo>
                    <a:pt x="1056227" y="260759"/>
                  </a:lnTo>
                  <a:lnTo>
                    <a:pt x="1057085" y="261902"/>
                  </a:lnTo>
                  <a:cubicBezTo>
                    <a:pt x="1054703" y="265331"/>
                    <a:pt x="1051465" y="266189"/>
                    <a:pt x="1049941" y="263998"/>
                  </a:cubicBezTo>
                  <a:lnTo>
                    <a:pt x="1048703" y="262283"/>
                  </a:lnTo>
                  <a:cubicBezTo>
                    <a:pt x="1046607" y="259140"/>
                    <a:pt x="1045274" y="254949"/>
                    <a:pt x="1042035" y="253330"/>
                  </a:cubicBezTo>
                  <a:cubicBezTo>
                    <a:pt x="1039654" y="252092"/>
                    <a:pt x="1039082" y="250949"/>
                    <a:pt x="1037844" y="249425"/>
                  </a:cubicBezTo>
                  <a:cubicBezTo>
                    <a:pt x="1034796" y="245805"/>
                    <a:pt x="1025652" y="245043"/>
                    <a:pt x="1022318" y="248377"/>
                  </a:cubicBezTo>
                  <a:cubicBezTo>
                    <a:pt x="1019747" y="250949"/>
                    <a:pt x="1017842" y="253139"/>
                    <a:pt x="1013365" y="253520"/>
                  </a:cubicBezTo>
                  <a:lnTo>
                    <a:pt x="1010698" y="254473"/>
                  </a:lnTo>
                  <a:cubicBezTo>
                    <a:pt x="1008983" y="256378"/>
                    <a:pt x="1006507" y="256759"/>
                    <a:pt x="1005173" y="255330"/>
                  </a:cubicBezTo>
                  <a:lnTo>
                    <a:pt x="1003840" y="254092"/>
                  </a:lnTo>
                  <a:cubicBezTo>
                    <a:pt x="1002983" y="253235"/>
                    <a:pt x="1002030" y="251901"/>
                    <a:pt x="1000887" y="251806"/>
                  </a:cubicBezTo>
                  <a:cubicBezTo>
                    <a:pt x="999173" y="251615"/>
                    <a:pt x="996125" y="250853"/>
                    <a:pt x="996315" y="253616"/>
                  </a:cubicBezTo>
                  <a:cubicBezTo>
                    <a:pt x="996315" y="254378"/>
                    <a:pt x="998220" y="255140"/>
                    <a:pt x="999268" y="255806"/>
                  </a:cubicBezTo>
                  <a:lnTo>
                    <a:pt x="999935" y="256187"/>
                  </a:lnTo>
                  <a:cubicBezTo>
                    <a:pt x="1001173" y="256854"/>
                    <a:pt x="998887" y="257616"/>
                    <a:pt x="994886" y="257902"/>
                  </a:cubicBezTo>
                  <a:lnTo>
                    <a:pt x="991743" y="258378"/>
                  </a:lnTo>
                  <a:cubicBezTo>
                    <a:pt x="990600" y="258569"/>
                    <a:pt x="989552" y="261045"/>
                    <a:pt x="988600" y="258473"/>
                  </a:cubicBezTo>
                  <a:cubicBezTo>
                    <a:pt x="988314" y="257807"/>
                    <a:pt x="989933" y="255997"/>
                    <a:pt x="990981" y="255902"/>
                  </a:cubicBezTo>
                  <a:cubicBezTo>
                    <a:pt x="994124" y="255425"/>
                    <a:pt x="994315" y="253806"/>
                    <a:pt x="992981" y="252282"/>
                  </a:cubicBezTo>
                  <a:cubicBezTo>
                    <a:pt x="991934" y="251139"/>
                    <a:pt x="990505" y="247901"/>
                    <a:pt x="987647" y="251139"/>
                  </a:cubicBezTo>
                  <a:cubicBezTo>
                    <a:pt x="987457" y="251330"/>
                    <a:pt x="986790" y="251615"/>
                    <a:pt x="986600" y="251520"/>
                  </a:cubicBezTo>
                  <a:lnTo>
                    <a:pt x="985457" y="250853"/>
                  </a:lnTo>
                  <a:cubicBezTo>
                    <a:pt x="984218" y="250091"/>
                    <a:pt x="983933" y="248567"/>
                    <a:pt x="984599" y="247520"/>
                  </a:cubicBezTo>
                  <a:lnTo>
                    <a:pt x="985361" y="247424"/>
                  </a:lnTo>
                  <a:cubicBezTo>
                    <a:pt x="987933" y="247139"/>
                    <a:pt x="990505" y="247329"/>
                    <a:pt x="993077" y="247329"/>
                  </a:cubicBezTo>
                  <a:cubicBezTo>
                    <a:pt x="995267" y="247329"/>
                    <a:pt x="998411" y="248091"/>
                    <a:pt x="999268" y="247234"/>
                  </a:cubicBezTo>
                  <a:cubicBezTo>
                    <a:pt x="1001363" y="245234"/>
                    <a:pt x="1006888" y="246758"/>
                    <a:pt x="1006316" y="242852"/>
                  </a:cubicBezTo>
                  <a:cubicBezTo>
                    <a:pt x="1006031" y="240471"/>
                    <a:pt x="1003840" y="240662"/>
                    <a:pt x="1001649" y="241805"/>
                  </a:cubicBezTo>
                  <a:cubicBezTo>
                    <a:pt x="1000697" y="242376"/>
                    <a:pt x="999363" y="242567"/>
                    <a:pt x="998506" y="243233"/>
                  </a:cubicBezTo>
                  <a:cubicBezTo>
                    <a:pt x="994601" y="246091"/>
                    <a:pt x="989838" y="245424"/>
                    <a:pt x="985361" y="245234"/>
                  </a:cubicBezTo>
                  <a:lnTo>
                    <a:pt x="981266" y="245043"/>
                  </a:lnTo>
                  <a:cubicBezTo>
                    <a:pt x="977456" y="246281"/>
                    <a:pt x="973836" y="247043"/>
                    <a:pt x="973360" y="246662"/>
                  </a:cubicBezTo>
                  <a:cubicBezTo>
                    <a:pt x="972884" y="246281"/>
                    <a:pt x="970693" y="246281"/>
                    <a:pt x="970502" y="247710"/>
                  </a:cubicBezTo>
                  <a:cubicBezTo>
                    <a:pt x="970312" y="249234"/>
                    <a:pt x="969169" y="251234"/>
                    <a:pt x="968121" y="250377"/>
                  </a:cubicBezTo>
                  <a:cubicBezTo>
                    <a:pt x="967073" y="249520"/>
                    <a:pt x="964025" y="247043"/>
                    <a:pt x="964120" y="246948"/>
                  </a:cubicBezTo>
                  <a:cubicBezTo>
                    <a:pt x="964120" y="246948"/>
                    <a:pt x="963930" y="245234"/>
                    <a:pt x="961454" y="245234"/>
                  </a:cubicBezTo>
                  <a:lnTo>
                    <a:pt x="960596" y="245900"/>
                  </a:lnTo>
                  <a:cubicBezTo>
                    <a:pt x="958025" y="247901"/>
                    <a:pt x="955167" y="248186"/>
                    <a:pt x="952691" y="246567"/>
                  </a:cubicBezTo>
                  <a:cubicBezTo>
                    <a:pt x="950119" y="244853"/>
                    <a:pt x="948500" y="244948"/>
                    <a:pt x="946309" y="246853"/>
                  </a:cubicBezTo>
                  <a:lnTo>
                    <a:pt x="942118" y="250568"/>
                  </a:lnTo>
                  <a:cubicBezTo>
                    <a:pt x="938594" y="247805"/>
                    <a:pt x="932879" y="242662"/>
                    <a:pt x="929450" y="239042"/>
                  </a:cubicBezTo>
                  <a:lnTo>
                    <a:pt x="928307" y="246567"/>
                  </a:lnTo>
                  <a:cubicBezTo>
                    <a:pt x="928307" y="246758"/>
                    <a:pt x="923925" y="246662"/>
                    <a:pt x="921639" y="246567"/>
                  </a:cubicBezTo>
                  <a:lnTo>
                    <a:pt x="920782" y="246567"/>
                  </a:lnTo>
                  <a:cubicBezTo>
                    <a:pt x="918877" y="248567"/>
                    <a:pt x="917067" y="249139"/>
                    <a:pt x="916591" y="247805"/>
                  </a:cubicBezTo>
                  <a:cubicBezTo>
                    <a:pt x="916210" y="246472"/>
                    <a:pt x="913448" y="243233"/>
                    <a:pt x="911352" y="243233"/>
                  </a:cubicBezTo>
                  <a:cubicBezTo>
                    <a:pt x="909257" y="243233"/>
                    <a:pt x="903446" y="242281"/>
                    <a:pt x="903161" y="244281"/>
                  </a:cubicBezTo>
                  <a:cubicBezTo>
                    <a:pt x="902875" y="246377"/>
                    <a:pt x="893731" y="247424"/>
                    <a:pt x="891254" y="246091"/>
                  </a:cubicBezTo>
                  <a:cubicBezTo>
                    <a:pt x="888778" y="244757"/>
                    <a:pt x="883253" y="239233"/>
                    <a:pt x="882968" y="239900"/>
                  </a:cubicBezTo>
                  <a:cubicBezTo>
                    <a:pt x="882682" y="240662"/>
                    <a:pt x="880110" y="242662"/>
                    <a:pt x="878300" y="241805"/>
                  </a:cubicBezTo>
                  <a:lnTo>
                    <a:pt x="876586" y="241519"/>
                  </a:lnTo>
                  <a:cubicBezTo>
                    <a:pt x="873633" y="241043"/>
                    <a:pt x="869728" y="239042"/>
                    <a:pt x="869347" y="243995"/>
                  </a:cubicBezTo>
                  <a:lnTo>
                    <a:pt x="869347" y="244281"/>
                  </a:lnTo>
                  <a:cubicBezTo>
                    <a:pt x="867061" y="244567"/>
                    <a:pt x="865061" y="243519"/>
                    <a:pt x="864870" y="242090"/>
                  </a:cubicBezTo>
                  <a:lnTo>
                    <a:pt x="865537" y="241233"/>
                  </a:lnTo>
                  <a:lnTo>
                    <a:pt x="866775" y="239614"/>
                  </a:lnTo>
                  <a:cubicBezTo>
                    <a:pt x="868680" y="238090"/>
                    <a:pt x="867442" y="235423"/>
                    <a:pt x="863918" y="233708"/>
                  </a:cubicBezTo>
                  <a:lnTo>
                    <a:pt x="862489" y="235518"/>
                  </a:lnTo>
                  <a:cubicBezTo>
                    <a:pt x="859345" y="239519"/>
                    <a:pt x="854297" y="237995"/>
                    <a:pt x="850583" y="238471"/>
                  </a:cubicBezTo>
                  <a:lnTo>
                    <a:pt x="846296" y="239042"/>
                  </a:lnTo>
                  <a:cubicBezTo>
                    <a:pt x="845630" y="241233"/>
                    <a:pt x="844391" y="242281"/>
                    <a:pt x="843439" y="241424"/>
                  </a:cubicBezTo>
                  <a:lnTo>
                    <a:pt x="842391" y="240947"/>
                  </a:lnTo>
                  <a:cubicBezTo>
                    <a:pt x="840200" y="239995"/>
                    <a:pt x="842391" y="236280"/>
                    <a:pt x="838295" y="236756"/>
                  </a:cubicBezTo>
                  <a:lnTo>
                    <a:pt x="833438" y="237328"/>
                  </a:lnTo>
                  <a:cubicBezTo>
                    <a:pt x="834295" y="240376"/>
                    <a:pt x="834104" y="240376"/>
                    <a:pt x="833152" y="237423"/>
                  </a:cubicBezTo>
                  <a:lnTo>
                    <a:pt x="828866" y="238947"/>
                  </a:lnTo>
                  <a:lnTo>
                    <a:pt x="826294" y="239900"/>
                  </a:lnTo>
                  <a:cubicBezTo>
                    <a:pt x="823341" y="241614"/>
                    <a:pt x="819436" y="241519"/>
                    <a:pt x="817626" y="239709"/>
                  </a:cubicBezTo>
                  <a:lnTo>
                    <a:pt x="815435" y="238090"/>
                  </a:lnTo>
                  <a:lnTo>
                    <a:pt x="812387" y="235804"/>
                  </a:lnTo>
                  <a:cubicBezTo>
                    <a:pt x="810101" y="239519"/>
                    <a:pt x="807149" y="241043"/>
                    <a:pt x="805910" y="239042"/>
                  </a:cubicBezTo>
                  <a:lnTo>
                    <a:pt x="804672" y="237804"/>
                  </a:lnTo>
                  <a:cubicBezTo>
                    <a:pt x="802100" y="235137"/>
                    <a:pt x="800005" y="233994"/>
                    <a:pt x="795433" y="236661"/>
                  </a:cubicBezTo>
                  <a:cubicBezTo>
                    <a:pt x="791813" y="238757"/>
                    <a:pt x="785527" y="235518"/>
                    <a:pt x="781050" y="238566"/>
                  </a:cubicBezTo>
                  <a:cubicBezTo>
                    <a:pt x="780764" y="238757"/>
                    <a:pt x="779812" y="238280"/>
                    <a:pt x="779240" y="238090"/>
                  </a:cubicBezTo>
                  <a:cubicBezTo>
                    <a:pt x="773144" y="235328"/>
                    <a:pt x="773144" y="235232"/>
                    <a:pt x="770477" y="236756"/>
                  </a:cubicBezTo>
                  <a:cubicBezTo>
                    <a:pt x="764762" y="239900"/>
                    <a:pt x="762381" y="240185"/>
                    <a:pt x="757333" y="236852"/>
                  </a:cubicBezTo>
                  <a:cubicBezTo>
                    <a:pt x="754285" y="234851"/>
                    <a:pt x="752094" y="234280"/>
                    <a:pt x="748379" y="235613"/>
                  </a:cubicBezTo>
                  <a:cubicBezTo>
                    <a:pt x="745617" y="236661"/>
                    <a:pt x="740759" y="237614"/>
                    <a:pt x="739140" y="236471"/>
                  </a:cubicBezTo>
                  <a:lnTo>
                    <a:pt x="732854" y="232184"/>
                  </a:lnTo>
                  <a:cubicBezTo>
                    <a:pt x="728853" y="236280"/>
                    <a:pt x="724472" y="238661"/>
                    <a:pt x="723329" y="237328"/>
                  </a:cubicBezTo>
                  <a:cubicBezTo>
                    <a:pt x="722090" y="235994"/>
                    <a:pt x="718280" y="233137"/>
                    <a:pt x="717614" y="233994"/>
                  </a:cubicBezTo>
                  <a:cubicBezTo>
                    <a:pt x="716947" y="234756"/>
                    <a:pt x="711041" y="236471"/>
                    <a:pt x="705612" y="236280"/>
                  </a:cubicBezTo>
                  <a:lnTo>
                    <a:pt x="700754" y="237042"/>
                  </a:lnTo>
                  <a:lnTo>
                    <a:pt x="699421" y="237328"/>
                  </a:lnTo>
                  <a:cubicBezTo>
                    <a:pt x="697802" y="238471"/>
                    <a:pt x="696087" y="236185"/>
                    <a:pt x="695611" y="232375"/>
                  </a:cubicBezTo>
                  <a:lnTo>
                    <a:pt x="689610" y="235709"/>
                  </a:lnTo>
                  <a:lnTo>
                    <a:pt x="685038" y="238185"/>
                  </a:lnTo>
                  <a:cubicBezTo>
                    <a:pt x="681323" y="235423"/>
                    <a:pt x="676561" y="233423"/>
                    <a:pt x="674465" y="233804"/>
                  </a:cubicBezTo>
                  <a:lnTo>
                    <a:pt x="673037" y="234661"/>
                  </a:lnTo>
                  <a:cubicBezTo>
                    <a:pt x="670655" y="236090"/>
                    <a:pt x="668941" y="238471"/>
                    <a:pt x="665798" y="235518"/>
                  </a:cubicBezTo>
                  <a:cubicBezTo>
                    <a:pt x="665131" y="234947"/>
                    <a:pt x="663416" y="234661"/>
                    <a:pt x="662369" y="234851"/>
                  </a:cubicBezTo>
                  <a:cubicBezTo>
                    <a:pt x="659225" y="235328"/>
                    <a:pt x="656082" y="236947"/>
                    <a:pt x="653129" y="236661"/>
                  </a:cubicBezTo>
                  <a:cubicBezTo>
                    <a:pt x="650653" y="236375"/>
                    <a:pt x="648748" y="233708"/>
                    <a:pt x="646176" y="232851"/>
                  </a:cubicBezTo>
                  <a:cubicBezTo>
                    <a:pt x="644652" y="232375"/>
                    <a:pt x="642366" y="233423"/>
                    <a:pt x="640366" y="233899"/>
                  </a:cubicBezTo>
                  <a:cubicBezTo>
                    <a:pt x="636175" y="234851"/>
                    <a:pt x="631984" y="236090"/>
                    <a:pt x="627698" y="236852"/>
                  </a:cubicBezTo>
                  <a:cubicBezTo>
                    <a:pt x="625983" y="237137"/>
                    <a:pt x="623030" y="237899"/>
                    <a:pt x="622459" y="235423"/>
                  </a:cubicBezTo>
                  <a:cubicBezTo>
                    <a:pt x="621506" y="231232"/>
                    <a:pt x="619601" y="232375"/>
                    <a:pt x="616553" y="234185"/>
                  </a:cubicBezTo>
                  <a:cubicBezTo>
                    <a:pt x="614172" y="235613"/>
                    <a:pt x="603123" y="235709"/>
                    <a:pt x="597980" y="234851"/>
                  </a:cubicBezTo>
                  <a:lnTo>
                    <a:pt x="595217" y="234375"/>
                  </a:lnTo>
                  <a:cubicBezTo>
                    <a:pt x="591788" y="234185"/>
                    <a:pt x="589026" y="235423"/>
                    <a:pt x="589026" y="237137"/>
                  </a:cubicBezTo>
                  <a:cubicBezTo>
                    <a:pt x="589026" y="238852"/>
                    <a:pt x="587693" y="243614"/>
                    <a:pt x="586073" y="242852"/>
                  </a:cubicBezTo>
                  <a:cubicBezTo>
                    <a:pt x="584454" y="242090"/>
                    <a:pt x="582073" y="239709"/>
                    <a:pt x="583978" y="238947"/>
                  </a:cubicBezTo>
                  <a:cubicBezTo>
                    <a:pt x="585883" y="238185"/>
                    <a:pt x="580739" y="234566"/>
                    <a:pt x="578834" y="236661"/>
                  </a:cubicBezTo>
                  <a:lnTo>
                    <a:pt x="573786" y="235423"/>
                  </a:lnTo>
                  <a:cubicBezTo>
                    <a:pt x="568928" y="234185"/>
                    <a:pt x="562356" y="233232"/>
                    <a:pt x="556736" y="236661"/>
                  </a:cubicBezTo>
                  <a:cubicBezTo>
                    <a:pt x="555022" y="237709"/>
                    <a:pt x="550259" y="237518"/>
                    <a:pt x="548450" y="236280"/>
                  </a:cubicBezTo>
                  <a:lnTo>
                    <a:pt x="545020" y="233899"/>
                  </a:lnTo>
                  <a:cubicBezTo>
                    <a:pt x="542830" y="235613"/>
                    <a:pt x="539306" y="236280"/>
                    <a:pt x="537115" y="235518"/>
                  </a:cubicBezTo>
                  <a:lnTo>
                    <a:pt x="533781" y="236280"/>
                  </a:lnTo>
                  <a:lnTo>
                    <a:pt x="526923" y="237804"/>
                  </a:lnTo>
                  <a:cubicBezTo>
                    <a:pt x="518446" y="236280"/>
                    <a:pt x="511588" y="237042"/>
                    <a:pt x="511683" y="239423"/>
                  </a:cubicBezTo>
                  <a:lnTo>
                    <a:pt x="511397" y="241424"/>
                  </a:lnTo>
                  <a:cubicBezTo>
                    <a:pt x="511302" y="242090"/>
                    <a:pt x="510064" y="243138"/>
                    <a:pt x="509207" y="243233"/>
                  </a:cubicBezTo>
                  <a:cubicBezTo>
                    <a:pt x="508254" y="243329"/>
                    <a:pt x="506730" y="242567"/>
                    <a:pt x="506444" y="241900"/>
                  </a:cubicBezTo>
                  <a:cubicBezTo>
                    <a:pt x="505682" y="240376"/>
                    <a:pt x="506063" y="238471"/>
                    <a:pt x="505016" y="237137"/>
                  </a:cubicBezTo>
                  <a:cubicBezTo>
                    <a:pt x="503777" y="235518"/>
                    <a:pt x="502158" y="233899"/>
                    <a:pt x="498824" y="235613"/>
                  </a:cubicBezTo>
                  <a:cubicBezTo>
                    <a:pt x="496538" y="236756"/>
                    <a:pt x="493205" y="237233"/>
                    <a:pt x="490633" y="236852"/>
                  </a:cubicBezTo>
                  <a:lnTo>
                    <a:pt x="487870" y="236375"/>
                  </a:lnTo>
                  <a:cubicBezTo>
                    <a:pt x="488061" y="233804"/>
                    <a:pt x="486823" y="230660"/>
                    <a:pt x="485203" y="229327"/>
                  </a:cubicBezTo>
                  <a:lnTo>
                    <a:pt x="487870" y="227898"/>
                  </a:lnTo>
                  <a:cubicBezTo>
                    <a:pt x="487966" y="227898"/>
                    <a:pt x="487394" y="226850"/>
                    <a:pt x="487013" y="226469"/>
                  </a:cubicBezTo>
                  <a:lnTo>
                    <a:pt x="485394" y="225041"/>
                  </a:lnTo>
                  <a:cubicBezTo>
                    <a:pt x="483394" y="223421"/>
                    <a:pt x="481965" y="223802"/>
                    <a:pt x="482155" y="225803"/>
                  </a:cubicBezTo>
                  <a:cubicBezTo>
                    <a:pt x="482346" y="227803"/>
                    <a:pt x="478726" y="233137"/>
                    <a:pt x="479298" y="234661"/>
                  </a:cubicBezTo>
                  <a:cubicBezTo>
                    <a:pt x="479870" y="236185"/>
                    <a:pt x="479298" y="240757"/>
                    <a:pt x="477774" y="239423"/>
                  </a:cubicBezTo>
                  <a:lnTo>
                    <a:pt x="476631" y="239138"/>
                  </a:lnTo>
                  <a:cubicBezTo>
                    <a:pt x="475012" y="238757"/>
                    <a:pt x="472821" y="239519"/>
                    <a:pt x="471678" y="238852"/>
                  </a:cubicBezTo>
                  <a:cubicBezTo>
                    <a:pt x="470345" y="238090"/>
                    <a:pt x="469964" y="235423"/>
                    <a:pt x="468820" y="235232"/>
                  </a:cubicBezTo>
                  <a:cubicBezTo>
                    <a:pt x="467201" y="234947"/>
                    <a:pt x="465201" y="236947"/>
                    <a:pt x="463391" y="236756"/>
                  </a:cubicBezTo>
                  <a:lnTo>
                    <a:pt x="457962" y="236375"/>
                  </a:lnTo>
                  <a:cubicBezTo>
                    <a:pt x="453771" y="239900"/>
                    <a:pt x="448913" y="240757"/>
                    <a:pt x="447199" y="238280"/>
                  </a:cubicBezTo>
                  <a:lnTo>
                    <a:pt x="445865" y="236947"/>
                  </a:lnTo>
                  <a:cubicBezTo>
                    <a:pt x="443865" y="234851"/>
                    <a:pt x="441389" y="233232"/>
                    <a:pt x="438817" y="236375"/>
                  </a:cubicBezTo>
                  <a:lnTo>
                    <a:pt x="436912" y="238566"/>
                  </a:lnTo>
                  <a:cubicBezTo>
                    <a:pt x="434435" y="237899"/>
                    <a:pt x="432149" y="237804"/>
                    <a:pt x="431864" y="238471"/>
                  </a:cubicBezTo>
                  <a:cubicBezTo>
                    <a:pt x="431578" y="239138"/>
                    <a:pt x="430149" y="240662"/>
                    <a:pt x="429673" y="239804"/>
                  </a:cubicBezTo>
                  <a:cubicBezTo>
                    <a:pt x="429197" y="238947"/>
                    <a:pt x="424434" y="236375"/>
                    <a:pt x="420719" y="236756"/>
                  </a:cubicBezTo>
                  <a:cubicBezTo>
                    <a:pt x="417005" y="237137"/>
                    <a:pt x="406337" y="237614"/>
                    <a:pt x="406146" y="238757"/>
                  </a:cubicBezTo>
                  <a:cubicBezTo>
                    <a:pt x="405956" y="239900"/>
                    <a:pt x="404432" y="242662"/>
                    <a:pt x="403384" y="242281"/>
                  </a:cubicBezTo>
                  <a:lnTo>
                    <a:pt x="403384" y="242090"/>
                  </a:lnTo>
                  <a:cubicBezTo>
                    <a:pt x="403574" y="239995"/>
                    <a:pt x="402717" y="238280"/>
                    <a:pt x="399955" y="239042"/>
                  </a:cubicBezTo>
                  <a:lnTo>
                    <a:pt x="397002" y="239900"/>
                  </a:lnTo>
                  <a:cubicBezTo>
                    <a:pt x="394049" y="241519"/>
                    <a:pt x="389287" y="240471"/>
                    <a:pt x="386429" y="237518"/>
                  </a:cubicBezTo>
                  <a:lnTo>
                    <a:pt x="383572" y="234851"/>
                  </a:lnTo>
                  <a:lnTo>
                    <a:pt x="383286" y="234566"/>
                  </a:lnTo>
                  <a:cubicBezTo>
                    <a:pt x="382143" y="234851"/>
                    <a:pt x="381381" y="235709"/>
                    <a:pt x="381667" y="236471"/>
                  </a:cubicBezTo>
                  <a:lnTo>
                    <a:pt x="381857" y="237233"/>
                  </a:lnTo>
                  <a:lnTo>
                    <a:pt x="382143" y="238376"/>
                  </a:lnTo>
                  <a:cubicBezTo>
                    <a:pt x="381476" y="239995"/>
                    <a:pt x="379000" y="238852"/>
                    <a:pt x="376714" y="235899"/>
                  </a:cubicBezTo>
                  <a:lnTo>
                    <a:pt x="374332" y="233423"/>
                  </a:lnTo>
                  <a:cubicBezTo>
                    <a:pt x="373761" y="232851"/>
                    <a:pt x="371761" y="232565"/>
                    <a:pt x="370999" y="232946"/>
                  </a:cubicBezTo>
                  <a:cubicBezTo>
                    <a:pt x="370237" y="233327"/>
                    <a:pt x="369570" y="234851"/>
                    <a:pt x="369856" y="235518"/>
                  </a:cubicBezTo>
                  <a:lnTo>
                    <a:pt x="370523" y="236947"/>
                  </a:lnTo>
                  <a:cubicBezTo>
                    <a:pt x="372237" y="238947"/>
                    <a:pt x="370142" y="240662"/>
                    <a:pt x="365855" y="240662"/>
                  </a:cubicBezTo>
                  <a:lnTo>
                    <a:pt x="362712" y="241138"/>
                  </a:lnTo>
                  <a:cubicBezTo>
                    <a:pt x="359950" y="241519"/>
                    <a:pt x="357664" y="243329"/>
                    <a:pt x="354425" y="241233"/>
                  </a:cubicBezTo>
                  <a:cubicBezTo>
                    <a:pt x="352616" y="240090"/>
                    <a:pt x="349663" y="241138"/>
                    <a:pt x="347853" y="243138"/>
                  </a:cubicBezTo>
                  <a:cubicBezTo>
                    <a:pt x="345567" y="245805"/>
                    <a:pt x="342233" y="246472"/>
                    <a:pt x="339185" y="244376"/>
                  </a:cubicBezTo>
                  <a:cubicBezTo>
                    <a:pt x="335756" y="242090"/>
                    <a:pt x="328422" y="244376"/>
                    <a:pt x="328327" y="237899"/>
                  </a:cubicBezTo>
                  <a:lnTo>
                    <a:pt x="328327" y="235137"/>
                  </a:lnTo>
                  <a:cubicBezTo>
                    <a:pt x="326422" y="231613"/>
                    <a:pt x="320897" y="227708"/>
                    <a:pt x="316040" y="226565"/>
                  </a:cubicBezTo>
                  <a:lnTo>
                    <a:pt x="314325" y="232661"/>
                  </a:lnTo>
                  <a:cubicBezTo>
                    <a:pt x="314230" y="233137"/>
                    <a:pt x="309372" y="231899"/>
                    <a:pt x="307277" y="231137"/>
                  </a:cubicBezTo>
                  <a:cubicBezTo>
                    <a:pt x="304419" y="230089"/>
                    <a:pt x="301752" y="230089"/>
                    <a:pt x="299371" y="232184"/>
                  </a:cubicBezTo>
                  <a:cubicBezTo>
                    <a:pt x="298418" y="233042"/>
                    <a:pt x="298132" y="235042"/>
                    <a:pt x="294799" y="233708"/>
                  </a:cubicBezTo>
                  <a:cubicBezTo>
                    <a:pt x="290894" y="232089"/>
                    <a:pt x="289179" y="233423"/>
                    <a:pt x="290036" y="236185"/>
                  </a:cubicBezTo>
                  <a:cubicBezTo>
                    <a:pt x="290513" y="237709"/>
                    <a:pt x="292037" y="239042"/>
                    <a:pt x="292513" y="240566"/>
                  </a:cubicBezTo>
                  <a:cubicBezTo>
                    <a:pt x="293465" y="243710"/>
                    <a:pt x="290894" y="247234"/>
                    <a:pt x="286988" y="247234"/>
                  </a:cubicBezTo>
                  <a:cubicBezTo>
                    <a:pt x="279845" y="247234"/>
                    <a:pt x="273368" y="248853"/>
                    <a:pt x="267176" y="251425"/>
                  </a:cubicBezTo>
                  <a:lnTo>
                    <a:pt x="266605" y="251615"/>
                  </a:lnTo>
                  <a:cubicBezTo>
                    <a:pt x="265367" y="250853"/>
                    <a:pt x="264700" y="249901"/>
                    <a:pt x="265081" y="249615"/>
                  </a:cubicBezTo>
                  <a:cubicBezTo>
                    <a:pt x="265462" y="249234"/>
                    <a:pt x="263747" y="246853"/>
                    <a:pt x="259080" y="246377"/>
                  </a:cubicBezTo>
                  <a:lnTo>
                    <a:pt x="257937" y="247520"/>
                  </a:lnTo>
                  <a:cubicBezTo>
                    <a:pt x="254127" y="251425"/>
                    <a:pt x="249555" y="247139"/>
                    <a:pt x="245174" y="249139"/>
                  </a:cubicBezTo>
                  <a:cubicBezTo>
                    <a:pt x="241554" y="250758"/>
                    <a:pt x="235268" y="250663"/>
                    <a:pt x="231362" y="249234"/>
                  </a:cubicBezTo>
                  <a:cubicBezTo>
                    <a:pt x="225076" y="246853"/>
                    <a:pt x="219361" y="249044"/>
                    <a:pt x="214122" y="249996"/>
                  </a:cubicBezTo>
                  <a:cubicBezTo>
                    <a:pt x="209931" y="250758"/>
                    <a:pt x="206883" y="252663"/>
                    <a:pt x="203168" y="249615"/>
                  </a:cubicBezTo>
                  <a:cubicBezTo>
                    <a:pt x="202882" y="249425"/>
                    <a:pt x="200025" y="250568"/>
                    <a:pt x="199739" y="251330"/>
                  </a:cubicBezTo>
                  <a:cubicBezTo>
                    <a:pt x="198882" y="254568"/>
                    <a:pt x="197072" y="254187"/>
                    <a:pt x="194501" y="252758"/>
                  </a:cubicBezTo>
                  <a:cubicBezTo>
                    <a:pt x="193834" y="252377"/>
                    <a:pt x="192119" y="252377"/>
                    <a:pt x="191929" y="252758"/>
                  </a:cubicBezTo>
                  <a:cubicBezTo>
                    <a:pt x="189738" y="255711"/>
                    <a:pt x="187261" y="255616"/>
                    <a:pt x="184118" y="253711"/>
                  </a:cubicBezTo>
                  <a:cubicBezTo>
                    <a:pt x="183452" y="253235"/>
                    <a:pt x="180594" y="255521"/>
                    <a:pt x="178403" y="254949"/>
                  </a:cubicBezTo>
                  <a:lnTo>
                    <a:pt x="173355" y="253711"/>
                  </a:lnTo>
                  <a:cubicBezTo>
                    <a:pt x="168021" y="254473"/>
                    <a:pt x="166402" y="254378"/>
                    <a:pt x="169545" y="253711"/>
                  </a:cubicBezTo>
                  <a:lnTo>
                    <a:pt x="168878" y="249996"/>
                  </a:lnTo>
                  <a:lnTo>
                    <a:pt x="168211" y="246567"/>
                  </a:lnTo>
                  <a:cubicBezTo>
                    <a:pt x="165640" y="246948"/>
                    <a:pt x="165259" y="246567"/>
                    <a:pt x="167450" y="245519"/>
                  </a:cubicBezTo>
                  <a:cubicBezTo>
                    <a:pt x="169640" y="244567"/>
                    <a:pt x="176022" y="241233"/>
                    <a:pt x="176212" y="239233"/>
                  </a:cubicBezTo>
                  <a:lnTo>
                    <a:pt x="176689" y="237614"/>
                  </a:lnTo>
                  <a:cubicBezTo>
                    <a:pt x="177832" y="233994"/>
                    <a:pt x="176403" y="232184"/>
                    <a:pt x="172307" y="232851"/>
                  </a:cubicBezTo>
                  <a:cubicBezTo>
                    <a:pt x="169831" y="233232"/>
                    <a:pt x="166687" y="235042"/>
                    <a:pt x="165164" y="234375"/>
                  </a:cubicBezTo>
                  <a:lnTo>
                    <a:pt x="152686" y="228851"/>
                  </a:lnTo>
                  <a:cubicBezTo>
                    <a:pt x="141065" y="233899"/>
                    <a:pt x="132398" y="239138"/>
                    <a:pt x="133350" y="240662"/>
                  </a:cubicBezTo>
                  <a:lnTo>
                    <a:pt x="134207" y="241328"/>
                  </a:lnTo>
                  <a:cubicBezTo>
                    <a:pt x="137160" y="243710"/>
                    <a:pt x="139732" y="244948"/>
                    <a:pt x="140589" y="239995"/>
                  </a:cubicBezTo>
                  <a:lnTo>
                    <a:pt x="140684" y="239519"/>
                  </a:lnTo>
                  <a:cubicBezTo>
                    <a:pt x="143256" y="239042"/>
                    <a:pt x="144494" y="240090"/>
                    <a:pt x="143351" y="241900"/>
                  </a:cubicBezTo>
                  <a:cubicBezTo>
                    <a:pt x="142304" y="243614"/>
                    <a:pt x="137922" y="248948"/>
                    <a:pt x="140970" y="252473"/>
                  </a:cubicBezTo>
                  <a:lnTo>
                    <a:pt x="143923" y="255521"/>
                  </a:lnTo>
                  <a:lnTo>
                    <a:pt x="144304" y="255902"/>
                  </a:lnTo>
                  <a:cubicBezTo>
                    <a:pt x="145923" y="255616"/>
                    <a:pt x="147066" y="254854"/>
                    <a:pt x="146780" y="254282"/>
                  </a:cubicBezTo>
                  <a:cubicBezTo>
                    <a:pt x="146495" y="253711"/>
                    <a:pt x="146971" y="251615"/>
                    <a:pt x="148876" y="251615"/>
                  </a:cubicBezTo>
                  <a:cubicBezTo>
                    <a:pt x="150781" y="251615"/>
                    <a:pt x="154019" y="254854"/>
                    <a:pt x="151924" y="258950"/>
                  </a:cubicBezTo>
                  <a:lnTo>
                    <a:pt x="144113" y="258092"/>
                  </a:lnTo>
                  <a:cubicBezTo>
                    <a:pt x="141351" y="257807"/>
                    <a:pt x="137446" y="257521"/>
                    <a:pt x="135731" y="258759"/>
                  </a:cubicBezTo>
                  <a:lnTo>
                    <a:pt x="131731" y="261617"/>
                  </a:lnTo>
                  <a:cubicBezTo>
                    <a:pt x="130778" y="258950"/>
                    <a:pt x="130778" y="256568"/>
                    <a:pt x="131731" y="256187"/>
                  </a:cubicBezTo>
                  <a:cubicBezTo>
                    <a:pt x="132683" y="255806"/>
                    <a:pt x="134779" y="252758"/>
                    <a:pt x="134017" y="250187"/>
                  </a:cubicBezTo>
                  <a:lnTo>
                    <a:pt x="132398" y="248567"/>
                  </a:lnTo>
                  <a:lnTo>
                    <a:pt x="131540" y="247710"/>
                  </a:lnTo>
                  <a:cubicBezTo>
                    <a:pt x="128207" y="247996"/>
                    <a:pt x="125539" y="247234"/>
                    <a:pt x="125635" y="246186"/>
                  </a:cubicBezTo>
                  <a:lnTo>
                    <a:pt x="124777" y="245138"/>
                  </a:lnTo>
                  <a:cubicBezTo>
                    <a:pt x="123539" y="243519"/>
                    <a:pt x="130778" y="242090"/>
                    <a:pt x="124968" y="241233"/>
                  </a:cubicBezTo>
                  <a:cubicBezTo>
                    <a:pt x="120872" y="240662"/>
                    <a:pt x="122873" y="243995"/>
                    <a:pt x="122206" y="245710"/>
                  </a:cubicBezTo>
                  <a:lnTo>
                    <a:pt x="122015" y="246281"/>
                  </a:lnTo>
                  <a:cubicBezTo>
                    <a:pt x="121444" y="246853"/>
                    <a:pt x="119539" y="246472"/>
                    <a:pt x="117729" y="245329"/>
                  </a:cubicBezTo>
                  <a:cubicBezTo>
                    <a:pt x="115919" y="244186"/>
                    <a:pt x="118110" y="239042"/>
                    <a:pt x="115157" y="238471"/>
                  </a:cubicBezTo>
                  <a:lnTo>
                    <a:pt x="114300" y="239138"/>
                  </a:lnTo>
                  <a:lnTo>
                    <a:pt x="112205" y="240852"/>
                  </a:lnTo>
                  <a:cubicBezTo>
                    <a:pt x="110681" y="243329"/>
                    <a:pt x="108299" y="244853"/>
                    <a:pt x="106871" y="244376"/>
                  </a:cubicBezTo>
                  <a:cubicBezTo>
                    <a:pt x="105537" y="243805"/>
                    <a:pt x="102108" y="241995"/>
                    <a:pt x="102489" y="241614"/>
                  </a:cubicBezTo>
                  <a:cubicBezTo>
                    <a:pt x="102965" y="241233"/>
                    <a:pt x="102965" y="239614"/>
                    <a:pt x="101537" y="238852"/>
                  </a:cubicBezTo>
                  <a:lnTo>
                    <a:pt x="100965" y="239138"/>
                  </a:lnTo>
                  <a:lnTo>
                    <a:pt x="98584" y="240376"/>
                  </a:lnTo>
                  <a:cubicBezTo>
                    <a:pt x="96393" y="241995"/>
                    <a:pt x="93345" y="241709"/>
                    <a:pt x="91916" y="239900"/>
                  </a:cubicBezTo>
                  <a:cubicBezTo>
                    <a:pt x="90488" y="237995"/>
                    <a:pt x="84011" y="234947"/>
                    <a:pt x="84392" y="233518"/>
                  </a:cubicBezTo>
                  <a:lnTo>
                    <a:pt x="85344" y="232851"/>
                  </a:lnTo>
                  <a:lnTo>
                    <a:pt x="87154" y="231613"/>
                  </a:lnTo>
                  <a:cubicBezTo>
                    <a:pt x="90202" y="230375"/>
                    <a:pt x="91535" y="227803"/>
                    <a:pt x="90107" y="225898"/>
                  </a:cubicBezTo>
                  <a:lnTo>
                    <a:pt x="85535" y="227517"/>
                  </a:lnTo>
                  <a:cubicBezTo>
                    <a:pt x="80201" y="229422"/>
                    <a:pt x="74009" y="233708"/>
                    <a:pt x="67342" y="229041"/>
                  </a:cubicBezTo>
                  <a:cubicBezTo>
                    <a:pt x="67151" y="228851"/>
                    <a:pt x="65913" y="229232"/>
                    <a:pt x="65627" y="229613"/>
                  </a:cubicBezTo>
                  <a:lnTo>
                    <a:pt x="61627" y="234947"/>
                  </a:lnTo>
                  <a:cubicBezTo>
                    <a:pt x="57150" y="232470"/>
                    <a:pt x="53816" y="229232"/>
                    <a:pt x="54197" y="227898"/>
                  </a:cubicBezTo>
                  <a:cubicBezTo>
                    <a:pt x="54578" y="226469"/>
                    <a:pt x="51340" y="223707"/>
                    <a:pt x="46387" y="224374"/>
                  </a:cubicBezTo>
                  <a:lnTo>
                    <a:pt x="42386" y="225612"/>
                  </a:lnTo>
                  <a:lnTo>
                    <a:pt x="42005" y="225707"/>
                  </a:lnTo>
                  <a:cubicBezTo>
                    <a:pt x="42196" y="227327"/>
                    <a:pt x="40291" y="231613"/>
                    <a:pt x="37719" y="235423"/>
                  </a:cubicBezTo>
                  <a:lnTo>
                    <a:pt x="32195" y="235994"/>
                  </a:lnTo>
                  <a:lnTo>
                    <a:pt x="29909" y="236185"/>
                  </a:lnTo>
                  <a:cubicBezTo>
                    <a:pt x="26670" y="236947"/>
                    <a:pt x="24289" y="236185"/>
                    <a:pt x="24670" y="234661"/>
                  </a:cubicBezTo>
                  <a:cubicBezTo>
                    <a:pt x="24955" y="233042"/>
                    <a:pt x="24098" y="228755"/>
                    <a:pt x="21908" y="228851"/>
                  </a:cubicBezTo>
                  <a:lnTo>
                    <a:pt x="19526" y="228660"/>
                  </a:lnTo>
                  <a:cubicBezTo>
                    <a:pt x="15430" y="228374"/>
                    <a:pt x="17716" y="232089"/>
                    <a:pt x="15430" y="232851"/>
                  </a:cubicBezTo>
                  <a:lnTo>
                    <a:pt x="13430" y="233518"/>
                  </a:lnTo>
                  <a:cubicBezTo>
                    <a:pt x="11049" y="234089"/>
                    <a:pt x="11621" y="229422"/>
                    <a:pt x="14669" y="223326"/>
                  </a:cubicBezTo>
                  <a:lnTo>
                    <a:pt x="21622" y="220469"/>
                  </a:lnTo>
                  <a:cubicBezTo>
                    <a:pt x="23241" y="219802"/>
                    <a:pt x="26289" y="219802"/>
                    <a:pt x="26765" y="218945"/>
                  </a:cubicBezTo>
                  <a:cubicBezTo>
                    <a:pt x="27432" y="217706"/>
                    <a:pt x="26670" y="215516"/>
                    <a:pt x="25622" y="214277"/>
                  </a:cubicBezTo>
                  <a:cubicBezTo>
                    <a:pt x="24194" y="212563"/>
                    <a:pt x="24098" y="211515"/>
                    <a:pt x="25717" y="209801"/>
                  </a:cubicBezTo>
                  <a:lnTo>
                    <a:pt x="26479" y="209039"/>
                  </a:lnTo>
                  <a:cubicBezTo>
                    <a:pt x="26384" y="207515"/>
                    <a:pt x="25432" y="206467"/>
                    <a:pt x="24289" y="206562"/>
                  </a:cubicBezTo>
                  <a:cubicBezTo>
                    <a:pt x="23146" y="206657"/>
                    <a:pt x="19812" y="204276"/>
                    <a:pt x="19431" y="200942"/>
                  </a:cubicBezTo>
                  <a:lnTo>
                    <a:pt x="28003" y="199799"/>
                  </a:lnTo>
                  <a:lnTo>
                    <a:pt x="32385" y="199228"/>
                  </a:lnTo>
                  <a:cubicBezTo>
                    <a:pt x="33147" y="196942"/>
                    <a:pt x="33814" y="197323"/>
                    <a:pt x="33909" y="199990"/>
                  </a:cubicBezTo>
                  <a:cubicBezTo>
                    <a:pt x="34004" y="202657"/>
                    <a:pt x="31337" y="210563"/>
                    <a:pt x="33719" y="212182"/>
                  </a:cubicBezTo>
                  <a:lnTo>
                    <a:pt x="35338" y="211801"/>
                  </a:lnTo>
                  <a:lnTo>
                    <a:pt x="40767" y="210753"/>
                  </a:lnTo>
                  <a:cubicBezTo>
                    <a:pt x="45244" y="210277"/>
                    <a:pt x="47911" y="207610"/>
                    <a:pt x="46768" y="204943"/>
                  </a:cubicBezTo>
                  <a:cubicBezTo>
                    <a:pt x="45529" y="202181"/>
                    <a:pt x="55340" y="200657"/>
                    <a:pt x="54102" y="199609"/>
                  </a:cubicBezTo>
                  <a:cubicBezTo>
                    <a:pt x="52864" y="198561"/>
                    <a:pt x="51435" y="195513"/>
                    <a:pt x="53912" y="195513"/>
                  </a:cubicBezTo>
                  <a:cubicBezTo>
                    <a:pt x="56388" y="195513"/>
                    <a:pt x="62675" y="193799"/>
                    <a:pt x="61055" y="191703"/>
                  </a:cubicBezTo>
                  <a:lnTo>
                    <a:pt x="61246" y="190465"/>
                  </a:lnTo>
                  <a:lnTo>
                    <a:pt x="61436" y="189227"/>
                  </a:lnTo>
                  <a:cubicBezTo>
                    <a:pt x="63056" y="187893"/>
                    <a:pt x="65056" y="187417"/>
                    <a:pt x="66008" y="188179"/>
                  </a:cubicBezTo>
                  <a:cubicBezTo>
                    <a:pt x="66961" y="188941"/>
                    <a:pt x="70771" y="190084"/>
                    <a:pt x="72581" y="189322"/>
                  </a:cubicBezTo>
                  <a:cubicBezTo>
                    <a:pt x="74486" y="188560"/>
                    <a:pt x="80105" y="188084"/>
                    <a:pt x="81058" y="189989"/>
                  </a:cubicBezTo>
                  <a:cubicBezTo>
                    <a:pt x="82106" y="191894"/>
                    <a:pt x="83058" y="196751"/>
                    <a:pt x="85915" y="196180"/>
                  </a:cubicBezTo>
                  <a:cubicBezTo>
                    <a:pt x="88678" y="195704"/>
                    <a:pt x="101918" y="197132"/>
                    <a:pt x="102680" y="193608"/>
                  </a:cubicBezTo>
                  <a:lnTo>
                    <a:pt x="101156" y="191989"/>
                  </a:lnTo>
                  <a:cubicBezTo>
                    <a:pt x="98012" y="188560"/>
                    <a:pt x="100965" y="189322"/>
                    <a:pt x="103251" y="188750"/>
                  </a:cubicBezTo>
                  <a:cubicBezTo>
                    <a:pt x="103918" y="188560"/>
                    <a:pt x="104585" y="186941"/>
                    <a:pt x="104299" y="186179"/>
                  </a:cubicBezTo>
                  <a:cubicBezTo>
                    <a:pt x="104013" y="185321"/>
                    <a:pt x="102680" y="184655"/>
                    <a:pt x="101918" y="183893"/>
                  </a:cubicBezTo>
                  <a:lnTo>
                    <a:pt x="98108" y="179702"/>
                  </a:lnTo>
                  <a:cubicBezTo>
                    <a:pt x="101060" y="176558"/>
                    <a:pt x="103823" y="175034"/>
                    <a:pt x="104108" y="176273"/>
                  </a:cubicBezTo>
                  <a:cubicBezTo>
                    <a:pt x="104394" y="177606"/>
                    <a:pt x="107251" y="180654"/>
                    <a:pt x="109538" y="179416"/>
                  </a:cubicBezTo>
                  <a:lnTo>
                    <a:pt x="110966" y="178368"/>
                  </a:lnTo>
                  <a:cubicBezTo>
                    <a:pt x="113062" y="176939"/>
                    <a:pt x="112490" y="175320"/>
                    <a:pt x="110585" y="174082"/>
                  </a:cubicBezTo>
                  <a:lnTo>
                    <a:pt x="106680" y="171605"/>
                  </a:lnTo>
                  <a:cubicBezTo>
                    <a:pt x="101441" y="170939"/>
                    <a:pt x="97060" y="171320"/>
                    <a:pt x="96869" y="172463"/>
                  </a:cubicBezTo>
                  <a:cubicBezTo>
                    <a:pt x="96679" y="173510"/>
                    <a:pt x="95917" y="176368"/>
                    <a:pt x="95631" y="176368"/>
                  </a:cubicBezTo>
                  <a:cubicBezTo>
                    <a:pt x="95345" y="176368"/>
                    <a:pt x="94583" y="175606"/>
                    <a:pt x="94393" y="174558"/>
                  </a:cubicBezTo>
                  <a:cubicBezTo>
                    <a:pt x="94202" y="173606"/>
                    <a:pt x="91440" y="170177"/>
                    <a:pt x="88773" y="170177"/>
                  </a:cubicBezTo>
                  <a:cubicBezTo>
                    <a:pt x="86106" y="170177"/>
                    <a:pt x="81534" y="168843"/>
                    <a:pt x="85058" y="167224"/>
                  </a:cubicBezTo>
                  <a:cubicBezTo>
                    <a:pt x="88583" y="165605"/>
                    <a:pt x="96298" y="159032"/>
                    <a:pt x="95060" y="157794"/>
                  </a:cubicBezTo>
                  <a:cubicBezTo>
                    <a:pt x="93821" y="156556"/>
                    <a:pt x="89440" y="154365"/>
                    <a:pt x="88106" y="155508"/>
                  </a:cubicBezTo>
                  <a:lnTo>
                    <a:pt x="87344" y="155413"/>
                  </a:lnTo>
                  <a:cubicBezTo>
                    <a:pt x="80486" y="154365"/>
                    <a:pt x="77819" y="158842"/>
                    <a:pt x="77152" y="162271"/>
                  </a:cubicBezTo>
                  <a:cubicBezTo>
                    <a:pt x="76295" y="166938"/>
                    <a:pt x="72866" y="169415"/>
                    <a:pt x="69533" y="172367"/>
                  </a:cubicBezTo>
                  <a:lnTo>
                    <a:pt x="67532" y="174177"/>
                  </a:lnTo>
                  <a:cubicBezTo>
                    <a:pt x="65627" y="176368"/>
                    <a:pt x="63818" y="177701"/>
                    <a:pt x="63437" y="177035"/>
                  </a:cubicBezTo>
                  <a:cubicBezTo>
                    <a:pt x="63151" y="176368"/>
                    <a:pt x="60865" y="175606"/>
                    <a:pt x="59055" y="176463"/>
                  </a:cubicBezTo>
                  <a:cubicBezTo>
                    <a:pt x="57150" y="177225"/>
                    <a:pt x="50959" y="178463"/>
                    <a:pt x="50673" y="176654"/>
                  </a:cubicBezTo>
                  <a:cubicBezTo>
                    <a:pt x="50387" y="174844"/>
                    <a:pt x="48577" y="170462"/>
                    <a:pt x="46958" y="170462"/>
                  </a:cubicBezTo>
                  <a:cubicBezTo>
                    <a:pt x="45339" y="170462"/>
                    <a:pt x="40481" y="171224"/>
                    <a:pt x="40196" y="172177"/>
                  </a:cubicBezTo>
                  <a:cubicBezTo>
                    <a:pt x="40005" y="173129"/>
                    <a:pt x="38576" y="175796"/>
                    <a:pt x="37624" y="175606"/>
                  </a:cubicBezTo>
                  <a:lnTo>
                    <a:pt x="37624" y="175511"/>
                  </a:lnTo>
                  <a:lnTo>
                    <a:pt x="38100" y="170558"/>
                  </a:lnTo>
                  <a:cubicBezTo>
                    <a:pt x="33719" y="171224"/>
                    <a:pt x="30099" y="171034"/>
                    <a:pt x="30099" y="170177"/>
                  </a:cubicBezTo>
                  <a:cubicBezTo>
                    <a:pt x="30099" y="169319"/>
                    <a:pt x="28194" y="166462"/>
                    <a:pt x="25813" y="166462"/>
                  </a:cubicBezTo>
                  <a:cubicBezTo>
                    <a:pt x="23432" y="166462"/>
                    <a:pt x="17240" y="166938"/>
                    <a:pt x="16859" y="167510"/>
                  </a:cubicBezTo>
                  <a:lnTo>
                    <a:pt x="16669" y="168176"/>
                  </a:lnTo>
                  <a:cubicBezTo>
                    <a:pt x="16288" y="169605"/>
                    <a:pt x="17812" y="171891"/>
                    <a:pt x="14478" y="172177"/>
                  </a:cubicBezTo>
                  <a:cubicBezTo>
                    <a:pt x="11239" y="172463"/>
                    <a:pt x="11525" y="170462"/>
                    <a:pt x="11525" y="168748"/>
                  </a:cubicBezTo>
                  <a:lnTo>
                    <a:pt x="11525" y="167795"/>
                  </a:lnTo>
                  <a:cubicBezTo>
                    <a:pt x="10859" y="165700"/>
                    <a:pt x="9430" y="165605"/>
                    <a:pt x="8573" y="167510"/>
                  </a:cubicBezTo>
                  <a:cubicBezTo>
                    <a:pt x="7620" y="169415"/>
                    <a:pt x="2858" y="172653"/>
                    <a:pt x="0" y="170843"/>
                  </a:cubicBezTo>
                  <a:lnTo>
                    <a:pt x="1619" y="168176"/>
                  </a:lnTo>
                  <a:cubicBezTo>
                    <a:pt x="3048" y="165700"/>
                    <a:pt x="5905" y="163414"/>
                    <a:pt x="8858" y="161890"/>
                  </a:cubicBezTo>
                  <a:cubicBezTo>
                    <a:pt x="11430" y="160556"/>
                    <a:pt x="14954" y="160461"/>
                    <a:pt x="17907" y="159509"/>
                  </a:cubicBezTo>
                  <a:lnTo>
                    <a:pt x="18288" y="159413"/>
                  </a:lnTo>
                  <a:cubicBezTo>
                    <a:pt x="17907" y="157223"/>
                    <a:pt x="19336" y="155508"/>
                    <a:pt x="21526" y="155508"/>
                  </a:cubicBezTo>
                  <a:lnTo>
                    <a:pt x="23527" y="155508"/>
                  </a:lnTo>
                  <a:lnTo>
                    <a:pt x="25051" y="155508"/>
                  </a:lnTo>
                  <a:cubicBezTo>
                    <a:pt x="26670" y="155508"/>
                    <a:pt x="28861" y="154556"/>
                    <a:pt x="29813" y="153413"/>
                  </a:cubicBezTo>
                  <a:cubicBezTo>
                    <a:pt x="30766" y="152270"/>
                    <a:pt x="32861" y="150746"/>
                    <a:pt x="32480" y="152555"/>
                  </a:cubicBezTo>
                  <a:cubicBezTo>
                    <a:pt x="32099" y="154365"/>
                    <a:pt x="38576" y="155413"/>
                    <a:pt x="39148" y="155222"/>
                  </a:cubicBezTo>
                  <a:lnTo>
                    <a:pt x="39148" y="155032"/>
                  </a:lnTo>
                  <a:cubicBezTo>
                    <a:pt x="39052" y="151698"/>
                    <a:pt x="39719" y="148269"/>
                    <a:pt x="38576" y="145221"/>
                  </a:cubicBezTo>
                  <a:cubicBezTo>
                    <a:pt x="37338" y="142078"/>
                    <a:pt x="36386" y="139982"/>
                    <a:pt x="38862" y="138839"/>
                  </a:cubicBezTo>
                  <a:lnTo>
                    <a:pt x="40196" y="138268"/>
                  </a:lnTo>
                  <a:cubicBezTo>
                    <a:pt x="42291" y="138554"/>
                    <a:pt x="43815" y="139887"/>
                    <a:pt x="43529" y="141411"/>
                  </a:cubicBezTo>
                  <a:cubicBezTo>
                    <a:pt x="43244" y="142840"/>
                    <a:pt x="43720" y="146936"/>
                    <a:pt x="45244" y="147412"/>
                  </a:cubicBezTo>
                  <a:lnTo>
                    <a:pt x="45720" y="147126"/>
                  </a:lnTo>
                  <a:cubicBezTo>
                    <a:pt x="50197" y="144650"/>
                    <a:pt x="49816" y="144459"/>
                    <a:pt x="50959" y="138077"/>
                  </a:cubicBezTo>
                  <a:cubicBezTo>
                    <a:pt x="51245" y="136744"/>
                    <a:pt x="53912" y="135410"/>
                    <a:pt x="55912" y="134648"/>
                  </a:cubicBezTo>
                  <a:cubicBezTo>
                    <a:pt x="59055" y="133315"/>
                    <a:pt x="62770" y="132839"/>
                    <a:pt x="65818" y="131315"/>
                  </a:cubicBezTo>
                  <a:cubicBezTo>
                    <a:pt x="69818" y="129314"/>
                    <a:pt x="69342" y="127886"/>
                    <a:pt x="64961" y="124076"/>
                  </a:cubicBezTo>
                  <a:cubicBezTo>
                    <a:pt x="64484" y="123695"/>
                    <a:pt x="64294" y="122456"/>
                    <a:pt x="64579" y="122075"/>
                  </a:cubicBezTo>
                  <a:cubicBezTo>
                    <a:pt x="67723" y="118837"/>
                    <a:pt x="71152" y="119123"/>
                    <a:pt x="73628" y="122647"/>
                  </a:cubicBezTo>
                  <a:lnTo>
                    <a:pt x="75724" y="125790"/>
                  </a:lnTo>
                  <a:lnTo>
                    <a:pt x="74792" y="130101"/>
                  </a:lnTo>
                  <a:lnTo>
                    <a:pt x="71152" y="128552"/>
                  </a:lnTo>
                  <a:cubicBezTo>
                    <a:pt x="71057" y="130172"/>
                    <a:pt x="69533" y="134267"/>
                    <a:pt x="68199" y="134458"/>
                  </a:cubicBezTo>
                  <a:cubicBezTo>
                    <a:pt x="66865" y="134648"/>
                    <a:pt x="63532" y="135887"/>
                    <a:pt x="63532" y="136839"/>
                  </a:cubicBezTo>
                  <a:lnTo>
                    <a:pt x="73743" y="134950"/>
                  </a:lnTo>
                  <a:lnTo>
                    <a:pt x="72676" y="139887"/>
                  </a:lnTo>
                  <a:lnTo>
                    <a:pt x="73628" y="135791"/>
                  </a:lnTo>
                  <a:cubicBezTo>
                    <a:pt x="73724" y="135410"/>
                    <a:pt x="74581" y="135029"/>
                    <a:pt x="75152" y="134839"/>
                  </a:cubicBezTo>
                  <a:lnTo>
                    <a:pt x="75327" y="134657"/>
                  </a:lnTo>
                  <a:lnTo>
                    <a:pt x="82582" y="133315"/>
                  </a:lnTo>
                  <a:lnTo>
                    <a:pt x="84296" y="133982"/>
                  </a:lnTo>
                  <a:lnTo>
                    <a:pt x="86297" y="134839"/>
                  </a:lnTo>
                  <a:cubicBezTo>
                    <a:pt x="88868" y="136363"/>
                    <a:pt x="90107" y="133220"/>
                    <a:pt x="89154" y="127886"/>
                  </a:cubicBezTo>
                  <a:lnTo>
                    <a:pt x="92488" y="124361"/>
                  </a:lnTo>
                  <a:cubicBezTo>
                    <a:pt x="95155" y="121504"/>
                    <a:pt x="98774" y="121028"/>
                    <a:pt x="102108" y="123409"/>
                  </a:cubicBezTo>
                  <a:lnTo>
                    <a:pt x="103251" y="124171"/>
                  </a:lnTo>
                  <a:cubicBezTo>
                    <a:pt x="103918" y="125600"/>
                    <a:pt x="103251" y="127409"/>
                    <a:pt x="101727" y="128171"/>
                  </a:cubicBezTo>
                  <a:lnTo>
                    <a:pt x="100394" y="128171"/>
                  </a:lnTo>
                  <a:lnTo>
                    <a:pt x="94202" y="128362"/>
                  </a:lnTo>
                  <a:cubicBezTo>
                    <a:pt x="95726" y="131505"/>
                    <a:pt x="101346" y="132077"/>
                    <a:pt x="106489" y="129695"/>
                  </a:cubicBezTo>
                  <a:lnTo>
                    <a:pt x="106966" y="129410"/>
                  </a:lnTo>
                  <a:lnTo>
                    <a:pt x="111633" y="127124"/>
                  </a:lnTo>
                  <a:cubicBezTo>
                    <a:pt x="110966" y="123123"/>
                    <a:pt x="110871" y="120170"/>
                    <a:pt x="111347" y="120456"/>
                  </a:cubicBezTo>
                  <a:cubicBezTo>
                    <a:pt x="111824" y="120837"/>
                    <a:pt x="113919" y="120932"/>
                    <a:pt x="114776" y="119980"/>
                  </a:cubicBezTo>
                  <a:lnTo>
                    <a:pt x="114490" y="119504"/>
                  </a:lnTo>
                  <a:lnTo>
                    <a:pt x="112300" y="115694"/>
                  </a:lnTo>
                  <a:cubicBezTo>
                    <a:pt x="109442" y="111312"/>
                    <a:pt x="109823" y="107597"/>
                    <a:pt x="113252" y="107502"/>
                  </a:cubicBezTo>
                  <a:lnTo>
                    <a:pt x="116300" y="107121"/>
                  </a:lnTo>
                  <a:lnTo>
                    <a:pt x="120682" y="106645"/>
                  </a:lnTo>
                  <a:cubicBezTo>
                    <a:pt x="121634" y="103502"/>
                    <a:pt x="123158" y="99977"/>
                    <a:pt x="124111" y="98739"/>
                  </a:cubicBezTo>
                  <a:cubicBezTo>
                    <a:pt x="125063" y="97596"/>
                    <a:pt x="129159" y="95310"/>
                    <a:pt x="131064" y="96167"/>
                  </a:cubicBezTo>
                  <a:cubicBezTo>
                    <a:pt x="132969" y="97025"/>
                    <a:pt x="136874" y="100358"/>
                    <a:pt x="135731" y="101120"/>
                  </a:cubicBezTo>
                  <a:lnTo>
                    <a:pt x="135446" y="101978"/>
                  </a:lnTo>
                  <a:cubicBezTo>
                    <a:pt x="135160" y="102740"/>
                    <a:pt x="135827" y="103883"/>
                    <a:pt x="136398" y="104740"/>
                  </a:cubicBezTo>
                  <a:cubicBezTo>
                    <a:pt x="136684" y="105121"/>
                    <a:pt x="138494" y="105216"/>
                    <a:pt x="138684" y="105026"/>
                  </a:cubicBezTo>
                  <a:cubicBezTo>
                    <a:pt x="141351" y="101025"/>
                    <a:pt x="145447" y="107502"/>
                    <a:pt x="148971" y="103692"/>
                  </a:cubicBezTo>
                  <a:cubicBezTo>
                    <a:pt x="152019" y="100454"/>
                    <a:pt x="154877" y="96167"/>
                    <a:pt x="161925" y="96358"/>
                  </a:cubicBezTo>
                  <a:cubicBezTo>
                    <a:pt x="164782" y="96453"/>
                    <a:pt x="163925" y="92929"/>
                    <a:pt x="163258" y="91214"/>
                  </a:cubicBezTo>
                  <a:lnTo>
                    <a:pt x="162211" y="88643"/>
                  </a:lnTo>
                  <a:cubicBezTo>
                    <a:pt x="155353" y="86547"/>
                    <a:pt x="151733" y="84547"/>
                    <a:pt x="154115" y="84261"/>
                  </a:cubicBezTo>
                  <a:lnTo>
                    <a:pt x="154877" y="83499"/>
                  </a:lnTo>
                  <a:cubicBezTo>
                    <a:pt x="160401" y="77975"/>
                    <a:pt x="160401" y="78070"/>
                    <a:pt x="167069" y="75308"/>
                  </a:cubicBezTo>
                  <a:cubicBezTo>
                    <a:pt x="169259" y="74355"/>
                    <a:pt x="170783" y="72736"/>
                    <a:pt x="172783" y="75308"/>
                  </a:cubicBezTo>
                  <a:cubicBezTo>
                    <a:pt x="173069" y="75593"/>
                    <a:pt x="174593" y="75593"/>
                    <a:pt x="175260" y="75308"/>
                  </a:cubicBezTo>
                  <a:cubicBezTo>
                    <a:pt x="177927" y="73974"/>
                    <a:pt x="176117" y="67973"/>
                    <a:pt x="181547" y="70355"/>
                  </a:cubicBezTo>
                  <a:cubicBezTo>
                    <a:pt x="186500" y="72450"/>
                    <a:pt x="187071" y="68735"/>
                    <a:pt x="189738" y="67973"/>
                  </a:cubicBezTo>
                  <a:cubicBezTo>
                    <a:pt x="191833" y="67307"/>
                    <a:pt x="194501" y="67211"/>
                    <a:pt x="196596" y="67783"/>
                  </a:cubicBezTo>
                  <a:lnTo>
                    <a:pt x="199549" y="68545"/>
                  </a:lnTo>
                  <a:cubicBezTo>
                    <a:pt x="202692" y="70259"/>
                    <a:pt x="206216" y="70831"/>
                    <a:pt x="207455" y="69974"/>
                  </a:cubicBezTo>
                  <a:cubicBezTo>
                    <a:pt x="208693" y="69116"/>
                    <a:pt x="213836" y="67307"/>
                    <a:pt x="215360" y="68640"/>
                  </a:cubicBezTo>
                  <a:cubicBezTo>
                    <a:pt x="216980" y="69974"/>
                    <a:pt x="220408" y="74641"/>
                    <a:pt x="218027" y="74927"/>
                  </a:cubicBezTo>
                  <a:cubicBezTo>
                    <a:pt x="215646" y="75212"/>
                    <a:pt x="210598" y="78260"/>
                    <a:pt x="212884" y="80927"/>
                  </a:cubicBezTo>
                  <a:cubicBezTo>
                    <a:pt x="215170" y="83594"/>
                    <a:pt x="223837" y="88071"/>
                    <a:pt x="227267" y="85309"/>
                  </a:cubicBezTo>
                  <a:lnTo>
                    <a:pt x="224123" y="81499"/>
                  </a:lnTo>
                  <a:cubicBezTo>
                    <a:pt x="222885" y="79975"/>
                    <a:pt x="222123" y="76641"/>
                    <a:pt x="223076" y="75784"/>
                  </a:cubicBezTo>
                  <a:lnTo>
                    <a:pt x="226695" y="72831"/>
                  </a:lnTo>
                  <a:cubicBezTo>
                    <a:pt x="224695" y="70069"/>
                    <a:pt x="225933" y="68640"/>
                    <a:pt x="229457" y="69593"/>
                  </a:cubicBezTo>
                  <a:cubicBezTo>
                    <a:pt x="232982" y="70640"/>
                    <a:pt x="242030" y="70926"/>
                    <a:pt x="241649" y="68450"/>
                  </a:cubicBezTo>
                  <a:cubicBezTo>
                    <a:pt x="241268" y="65973"/>
                    <a:pt x="243078" y="64449"/>
                    <a:pt x="245745" y="65497"/>
                  </a:cubicBezTo>
                  <a:lnTo>
                    <a:pt x="245745" y="66354"/>
                  </a:lnTo>
                  <a:cubicBezTo>
                    <a:pt x="245840" y="69878"/>
                    <a:pt x="248698" y="69116"/>
                    <a:pt x="251079" y="69116"/>
                  </a:cubicBezTo>
                  <a:cubicBezTo>
                    <a:pt x="254603" y="69116"/>
                    <a:pt x="253079" y="71402"/>
                    <a:pt x="253841" y="72736"/>
                  </a:cubicBezTo>
                  <a:lnTo>
                    <a:pt x="254699" y="74260"/>
                  </a:lnTo>
                  <a:cubicBezTo>
                    <a:pt x="256508" y="75689"/>
                    <a:pt x="257366" y="77879"/>
                    <a:pt x="256508" y="79308"/>
                  </a:cubicBezTo>
                  <a:cubicBezTo>
                    <a:pt x="255651" y="80737"/>
                    <a:pt x="255365" y="85690"/>
                    <a:pt x="259175" y="85309"/>
                  </a:cubicBezTo>
                  <a:lnTo>
                    <a:pt x="261557" y="84642"/>
                  </a:lnTo>
                  <a:cubicBezTo>
                    <a:pt x="262319" y="84452"/>
                    <a:pt x="263081" y="82356"/>
                    <a:pt x="262700" y="81880"/>
                  </a:cubicBezTo>
                  <a:lnTo>
                    <a:pt x="258699" y="77213"/>
                  </a:lnTo>
                  <a:cubicBezTo>
                    <a:pt x="263176" y="74450"/>
                    <a:pt x="265652" y="71498"/>
                    <a:pt x="264224" y="70736"/>
                  </a:cubicBezTo>
                  <a:cubicBezTo>
                    <a:pt x="262795" y="69974"/>
                    <a:pt x="262604" y="67688"/>
                    <a:pt x="267748" y="67783"/>
                  </a:cubicBezTo>
                  <a:lnTo>
                    <a:pt x="270986" y="66259"/>
                  </a:lnTo>
                  <a:lnTo>
                    <a:pt x="274034" y="64830"/>
                  </a:lnTo>
                  <a:cubicBezTo>
                    <a:pt x="276225" y="61115"/>
                    <a:pt x="278702" y="59496"/>
                    <a:pt x="279559" y="61306"/>
                  </a:cubicBezTo>
                  <a:lnTo>
                    <a:pt x="282131" y="59877"/>
                  </a:lnTo>
                  <a:cubicBezTo>
                    <a:pt x="283178" y="59210"/>
                    <a:pt x="285083" y="59115"/>
                    <a:pt x="286417" y="59306"/>
                  </a:cubicBezTo>
                  <a:cubicBezTo>
                    <a:pt x="288322" y="59591"/>
                    <a:pt x="290132" y="60544"/>
                    <a:pt x="292037" y="60734"/>
                  </a:cubicBezTo>
                  <a:cubicBezTo>
                    <a:pt x="292894" y="60830"/>
                    <a:pt x="294037" y="59972"/>
                    <a:pt x="294799" y="59306"/>
                  </a:cubicBezTo>
                  <a:lnTo>
                    <a:pt x="295275" y="58925"/>
                  </a:lnTo>
                  <a:cubicBezTo>
                    <a:pt x="295370" y="57686"/>
                    <a:pt x="298228" y="56353"/>
                    <a:pt x="301847" y="56067"/>
                  </a:cubicBezTo>
                  <a:cubicBezTo>
                    <a:pt x="305372" y="55781"/>
                    <a:pt x="314897" y="58544"/>
                    <a:pt x="315182" y="57305"/>
                  </a:cubicBezTo>
                  <a:cubicBezTo>
                    <a:pt x="315468" y="55972"/>
                    <a:pt x="317849" y="54162"/>
                    <a:pt x="319945" y="56258"/>
                  </a:cubicBezTo>
                  <a:cubicBezTo>
                    <a:pt x="322040" y="58258"/>
                    <a:pt x="330041" y="57401"/>
                    <a:pt x="329565" y="56067"/>
                  </a:cubicBezTo>
                  <a:cubicBezTo>
                    <a:pt x="329184" y="54734"/>
                    <a:pt x="328994" y="51019"/>
                    <a:pt x="330232" y="50924"/>
                  </a:cubicBezTo>
                  <a:lnTo>
                    <a:pt x="330518" y="51209"/>
                  </a:lnTo>
                  <a:cubicBezTo>
                    <a:pt x="333375" y="53591"/>
                    <a:pt x="337471" y="55496"/>
                    <a:pt x="336232" y="59782"/>
                  </a:cubicBezTo>
                  <a:cubicBezTo>
                    <a:pt x="336232" y="59972"/>
                    <a:pt x="338328" y="60925"/>
                    <a:pt x="339281" y="60830"/>
                  </a:cubicBezTo>
                  <a:cubicBezTo>
                    <a:pt x="340043" y="60734"/>
                    <a:pt x="341376" y="59020"/>
                    <a:pt x="341186" y="58829"/>
                  </a:cubicBezTo>
                  <a:lnTo>
                    <a:pt x="336232" y="53495"/>
                  </a:lnTo>
                  <a:cubicBezTo>
                    <a:pt x="341376" y="50638"/>
                    <a:pt x="345757" y="51400"/>
                    <a:pt x="346043" y="55210"/>
                  </a:cubicBezTo>
                  <a:lnTo>
                    <a:pt x="351758" y="51495"/>
                  </a:lnTo>
                  <a:cubicBezTo>
                    <a:pt x="352616" y="50924"/>
                    <a:pt x="354425" y="50162"/>
                    <a:pt x="354902" y="50447"/>
                  </a:cubicBezTo>
                  <a:lnTo>
                    <a:pt x="359569" y="52924"/>
                  </a:lnTo>
                  <a:cubicBezTo>
                    <a:pt x="362998" y="50447"/>
                    <a:pt x="367856" y="48257"/>
                    <a:pt x="370332" y="47971"/>
                  </a:cubicBezTo>
                  <a:lnTo>
                    <a:pt x="372142" y="49209"/>
                  </a:lnTo>
                  <a:cubicBezTo>
                    <a:pt x="374142" y="50543"/>
                    <a:pt x="377095" y="52067"/>
                    <a:pt x="377285" y="53686"/>
                  </a:cubicBezTo>
                  <a:lnTo>
                    <a:pt x="377952" y="58734"/>
                  </a:lnTo>
                  <a:cubicBezTo>
                    <a:pt x="382334" y="57496"/>
                    <a:pt x="384905" y="55019"/>
                    <a:pt x="383762" y="53305"/>
                  </a:cubicBezTo>
                  <a:lnTo>
                    <a:pt x="383286" y="51876"/>
                  </a:lnTo>
                  <a:cubicBezTo>
                    <a:pt x="382048" y="48542"/>
                    <a:pt x="383762" y="47590"/>
                    <a:pt x="388620" y="47780"/>
                  </a:cubicBezTo>
                  <a:cubicBezTo>
                    <a:pt x="391478" y="47876"/>
                    <a:pt x="396716" y="46256"/>
                    <a:pt x="397097" y="46733"/>
                  </a:cubicBezTo>
                  <a:cubicBezTo>
                    <a:pt x="399860" y="51590"/>
                    <a:pt x="404432" y="44066"/>
                    <a:pt x="407575" y="48161"/>
                  </a:cubicBezTo>
                  <a:lnTo>
                    <a:pt x="409289" y="50352"/>
                  </a:lnTo>
                  <a:cubicBezTo>
                    <a:pt x="413957" y="51781"/>
                    <a:pt x="418052" y="51971"/>
                    <a:pt x="418433" y="50828"/>
                  </a:cubicBezTo>
                  <a:cubicBezTo>
                    <a:pt x="418814" y="49590"/>
                    <a:pt x="420624" y="46256"/>
                    <a:pt x="421005" y="47685"/>
                  </a:cubicBezTo>
                  <a:cubicBezTo>
                    <a:pt x="421386" y="49114"/>
                    <a:pt x="424529" y="50924"/>
                    <a:pt x="427196" y="48923"/>
                  </a:cubicBezTo>
                  <a:cubicBezTo>
                    <a:pt x="429863" y="46923"/>
                    <a:pt x="439388" y="47495"/>
                    <a:pt x="436531" y="47971"/>
                  </a:cubicBezTo>
                  <a:lnTo>
                    <a:pt x="435578" y="48638"/>
                  </a:lnTo>
                  <a:lnTo>
                    <a:pt x="434626" y="48923"/>
                  </a:lnTo>
                  <a:cubicBezTo>
                    <a:pt x="434435" y="50162"/>
                    <a:pt x="435007" y="51209"/>
                    <a:pt x="435959" y="51400"/>
                  </a:cubicBezTo>
                  <a:lnTo>
                    <a:pt x="436817" y="51305"/>
                  </a:lnTo>
                  <a:cubicBezTo>
                    <a:pt x="438817" y="51019"/>
                    <a:pt x="440817" y="50162"/>
                    <a:pt x="442722" y="50352"/>
                  </a:cubicBezTo>
                  <a:cubicBezTo>
                    <a:pt x="449199" y="51019"/>
                    <a:pt x="453866" y="49876"/>
                    <a:pt x="456343" y="44161"/>
                  </a:cubicBezTo>
                  <a:cubicBezTo>
                    <a:pt x="457295" y="41970"/>
                    <a:pt x="460439" y="40351"/>
                    <a:pt x="463391" y="43399"/>
                  </a:cubicBezTo>
                  <a:cubicBezTo>
                    <a:pt x="463487" y="43589"/>
                    <a:pt x="465106" y="42732"/>
                    <a:pt x="466058" y="42446"/>
                  </a:cubicBezTo>
                  <a:lnTo>
                    <a:pt x="470916" y="40351"/>
                  </a:lnTo>
                  <a:cubicBezTo>
                    <a:pt x="471202" y="43494"/>
                    <a:pt x="474821" y="42827"/>
                    <a:pt x="479012" y="38922"/>
                  </a:cubicBezTo>
                  <a:lnTo>
                    <a:pt x="484918" y="43875"/>
                  </a:lnTo>
                  <a:cubicBezTo>
                    <a:pt x="485775" y="44542"/>
                    <a:pt x="488823" y="43494"/>
                    <a:pt x="490823" y="43208"/>
                  </a:cubicBezTo>
                  <a:cubicBezTo>
                    <a:pt x="493586" y="42827"/>
                    <a:pt x="497300" y="41208"/>
                    <a:pt x="499015" y="42161"/>
                  </a:cubicBezTo>
                  <a:cubicBezTo>
                    <a:pt x="502825" y="44161"/>
                    <a:pt x="504444" y="42827"/>
                    <a:pt x="506825" y="40827"/>
                  </a:cubicBezTo>
                  <a:cubicBezTo>
                    <a:pt x="509111" y="39017"/>
                    <a:pt x="511302" y="39017"/>
                    <a:pt x="511778" y="42256"/>
                  </a:cubicBezTo>
                  <a:lnTo>
                    <a:pt x="511874" y="42827"/>
                  </a:lnTo>
                  <a:cubicBezTo>
                    <a:pt x="512445" y="43399"/>
                    <a:pt x="516350" y="43589"/>
                    <a:pt x="520637" y="43304"/>
                  </a:cubicBezTo>
                  <a:lnTo>
                    <a:pt x="524447" y="43018"/>
                  </a:lnTo>
                  <a:cubicBezTo>
                    <a:pt x="528542" y="42732"/>
                    <a:pt x="532638" y="42351"/>
                    <a:pt x="536543" y="41399"/>
                  </a:cubicBezTo>
                  <a:cubicBezTo>
                    <a:pt x="537686" y="41113"/>
                    <a:pt x="538258" y="38065"/>
                    <a:pt x="539401" y="37970"/>
                  </a:cubicBezTo>
                  <a:cubicBezTo>
                    <a:pt x="541020" y="37779"/>
                    <a:pt x="542830" y="39303"/>
                    <a:pt x="544735" y="39779"/>
                  </a:cubicBezTo>
                  <a:lnTo>
                    <a:pt x="545402" y="39970"/>
                  </a:lnTo>
                  <a:cubicBezTo>
                    <a:pt x="546449" y="39208"/>
                    <a:pt x="547021" y="38351"/>
                    <a:pt x="546640" y="37970"/>
                  </a:cubicBezTo>
                  <a:cubicBezTo>
                    <a:pt x="546259" y="37589"/>
                    <a:pt x="545973" y="36160"/>
                    <a:pt x="547497" y="36160"/>
                  </a:cubicBezTo>
                  <a:cubicBezTo>
                    <a:pt x="549021" y="36160"/>
                    <a:pt x="552736" y="36541"/>
                    <a:pt x="552164" y="37112"/>
                  </a:cubicBezTo>
                  <a:cubicBezTo>
                    <a:pt x="551593" y="37684"/>
                    <a:pt x="551593" y="39589"/>
                    <a:pt x="553974" y="39684"/>
                  </a:cubicBezTo>
                  <a:cubicBezTo>
                    <a:pt x="556260" y="39779"/>
                    <a:pt x="562451" y="38351"/>
                    <a:pt x="560927" y="36160"/>
                  </a:cubicBezTo>
                  <a:lnTo>
                    <a:pt x="560927" y="34636"/>
                  </a:lnTo>
                  <a:cubicBezTo>
                    <a:pt x="560927" y="33207"/>
                    <a:pt x="562356" y="31588"/>
                    <a:pt x="563594" y="30350"/>
                  </a:cubicBezTo>
                  <a:cubicBezTo>
                    <a:pt x="564261" y="29683"/>
                    <a:pt x="566071" y="29302"/>
                    <a:pt x="566928" y="29588"/>
                  </a:cubicBezTo>
                  <a:cubicBezTo>
                    <a:pt x="567690" y="29873"/>
                    <a:pt x="568166" y="31207"/>
                    <a:pt x="568262" y="32064"/>
                  </a:cubicBezTo>
                  <a:cubicBezTo>
                    <a:pt x="568357" y="32540"/>
                    <a:pt x="567214" y="33112"/>
                    <a:pt x="567023" y="33683"/>
                  </a:cubicBezTo>
                  <a:lnTo>
                    <a:pt x="566642" y="34826"/>
                  </a:lnTo>
                  <a:cubicBezTo>
                    <a:pt x="566452" y="36160"/>
                    <a:pt x="567690" y="37208"/>
                    <a:pt x="569309" y="37112"/>
                  </a:cubicBezTo>
                  <a:lnTo>
                    <a:pt x="570738" y="36922"/>
                  </a:lnTo>
                  <a:cubicBezTo>
                    <a:pt x="573595" y="36446"/>
                    <a:pt x="577406" y="37970"/>
                    <a:pt x="579025" y="34541"/>
                  </a:cubicBezTo>
                  <a:cubicBezTo>
                    <a:pt x="579025" y="34445"/>
                    <a:pt x="580835" y="34826"/>
                    <a:pt x="581597" y="35207"/>
                  </a:cubicBezTo>
                  <a:cubicBezTo>
                    <a:pt x="583692" y="36255"/>
                    <a:pt x="585502" y="36541"/>
                    <a:pt x="586264" y="34064"/>
                  </a:cubicBezTo>
                  <a:cubicBezTo>
                    <a:pt x="586645" y="33017"/>
                    <a:pt x="585788" y="31207"/>
                    <a:pt x="588740" y="32540"/>
                  </a:cubicBezTo>
                  <a:cubicBezTo>
                    <a:pt x="590836" y="33493"/>
                    <a:pt x="593979" y="33017"/>
                    <a:pt x="595503" y="34160"/>
                  </a:cubicBezTo>
                  <a:cubicBezTo>
                    <a:pt x="599504" y="37112"/>
                    <a:pt x="598646" y="34350"/>
                    <a:pt x="599408" y="32540"/>
                  </a:cubicBezTo>
                  <a:cubicBezTo>
                    <a:pt x="599599" y="31969"/>
                    <a:pt x="601694" y="31493"/>
                    <a:pt x="602647" y="31683"/>
                  </a:cubicBezTo>
                  <a:cubicBezTo>
                    <a:pt x="603409" y="31874"/>
                    <a:pt x="604361" y="33302"/>
                    <a:pt x="604171" y="33969"/>
                  </a:cubicBezTo>
                  <a:lnTo>
                    <a:pt x="603409" y="36350"/>
                  </a:lnTo>
                  <a:cubicBezTo>
                    <a:pt x="603028" y="39303"/>
                    <a:pt x="604076" y="39970"/>
                    <a:pt x="605885" y="37779"/>
                  </a:cubicBezTo>
                  <a:lnTo>
                    <a:pt x="607790" y="36065"/>
                  </a:lnTo>
                  <a:cubicBezTo>
                    <a:pt x="609029" y="34922"/>
                    <a:pt x="610553" y="39303"/>
                    <a:pt x="611886" y="36350"/>
                  </a:cubicBezTo>
                  <a:lnTo>
                    <a:pt x="612362" y="35303"/>
                  </a:lnTo>
                  <a:cubicBezTo>
                    <a:pt x="610934" y="33398"/>
                    <a:pt x="611600" y="31588"/>
                    <a:pt x="613696" y="31397"/>
                  </a:cubicBezTo>
                  <a:cubicBezTo>
                    <a:pt x="615791" y="31207"/>
                    <a:pt x="620459" y="36255"/>
                    <a:pt x="621887" y="37684"/>
                  </a:cubicBezTo>
                  <a:cubicBezTo>
                    <a:pt x="623411" y="39113"/>
                    <a:pt x="621792" y="42732"/>
                    <a:pt x="621983" y="41399"/>
                  </a:cubicBezTo>
                  <a:cubicBezTo>
                    <a:pt x="622173" y="40065"/>
                    <a:pt x="624745" y="36731"/>
                    <a:pt x="627412" y="37112"/>
                  </a:cubicBezTo>
                  <a:lnTo>
                    <a:pt x="629793" y="36922"/>
                  </a:lnTo>
                  <a:cubicBezTo>
                    <a:pt x="632174" y="36731"/>
                    <a:pt x="634937" y="36446"/>
                    <a:pt x="636651" y="35398"/>
                  </a:cubicBezTo>
                  <a:cubicBezTo>
                    <a:pt x="639318" y="33683"/>
                    <a:pt x="640175" y="32731"/>
                    <a:pt x="640747" y="36541"/>
                  </a:cubicBezTo>
                  <a:cubicBezTo>
                    <a:pt x="641033" y="38351"/>
                    <a:pt x="643985" y="38255"/>
                    <a:pt x="645605" y="36636"/>
                  </a:cubicBezTo>
                  <a:lnTo>
                    <a:pt x="646367" y="35874"/>
                  </a:lnTo>
                  <a:cubicBezTo>
                    <a:pt x="647033" y="34922"/>
                    <a:pt x="647700" y="34922"/>
                    <a:pt x="647986" y="36065"/>
                  </a:cubicBezTo>
                  <a:lnTo>
                    <a:pt x="648557" y="36922"/>
                  </a:lnTo>
                  <a:cubicBezTo>
                    <a:pt x="648748" y="37112"/>
                    <a:pt x="650272" y="36731"/>
                    <a:pt x="651224" y="36541"/>
                  </a:cubicBezTo>
                  <a:cubicBezTo>
                    <a:pt x="652367" y="36350"/>
                    <a:pt x="653701" y="35684"/>
                    <a:pt x="654653" y="35874"/>
                  </a:cubicBezTo>
                  <a:lnTo>
                    <a:pt x="655701" y="36065"/>
                  </a:lnTo>
                  <a:cubicBezTo>
                    <a:pt x="656654" y="37017"/>
                    <a:pt x="657987" y="35969"/>
                    <a:pt x="658749" y="33683"/>
                  </a:cubicBezTo>
                  <a:cubicBezTo>
                    <a:pt x="659511" y="31397"/>
                    <a:pt x="673703" y="29778"/>
                    <a:pt x="673322" y="32731"/>
                  </a:cubicBezTo>
                  <a:lnTo>
                    <a:pt x="678370" y="31112"/>
                  </a:lnTo>
                  <a:lnTo>
                    <a:pt x="679799" y="30635"/>
                  </a:lnTo>
                  <a:cubicBezTo>
                    <a:pt x="681800" y="29397"/>
                    <a:pt x="683705" y="29683"/>
                    <a:pt x="683895" y="31397"/>
                  </a:cubicBezTo>
                  <a:cubicBezTo>
                    <a:pt x="684086" y="33112"/>
                    <a:pt x="687705" y="37684"/>
                    <a:pt x="691229" y="37684"/>
                  </a:cubicBezTo>
                  <a:cubicBezTo>
                    <a:pt x="694754" y="37684"/>
                    <a:pt x="704564" y="38541"/>
                    <a:pt x="704660" y="39684"/>
                  </a:cubicBezTo>
                  <a:cubicBezTo>
                    <a:pt x="704850" y="40827"/>
                    <a:pt x="707898" y="42065"/>
                    <a:pt x="711327" y="40541"/>
                  </a:cubicBezTo>
                  <a:lnTo>
                    <a:pt x="712661" y="35874"/>
                  </a:lnTo>
                  <a:lnTo>
                    <a:pt x="712851" y="35207"/>
                  </a:lnTo>
                  <a:cubicBezTo>
                    <a:pt x="713232" y="34445"/>
                    <a:pt x="715994" y="37112"/>
                    <a:pt x="719042" y="41113"/>
                  </a:cubicBezTo>
                  <a:lnTo>
                    <a:pt x="724186" y="35779"/>
                  </a:lnTo>
                  <a:cubicBezTo>
                    <a:pt x="724567" y="35398"/>
                    <a:pt x="725900" y="35493"/>
                    <a:pt x="726662" y="35684"/>
                  </a:cubicBezTo>
                  <a:lnTo>
                    <a:pt x="731996" y="36827"/>
                  </a:lnTo>
                  <a:cubicBezTo>
                    <a:pt x="738378" y="38255"/>
                    <a:pt x="743617" y="37493"/>
                    <a:pt x="743522" y="35112"/>
                  </a:cubicBezTo>
                  <a:lnTo>
                    <a:pt x="743617" y="32826"/>
                  </a:lnTo>
                  <a:cubicBezTo>
                    <a:pt x="743617" y="31874"/>
                    <a:pt x="743903" y="30064"/>
                    <a:pt x="744284" y="30064"/>
                  </a:cubicBezTo>
                  <a:lnTo>
                    <a:pt x="748665" y="29588"/>
                  </a:lnTo>
                  <a:cubicBezTo>
                    <a:pt x="748760" y="26730"/>
                    <a:pt x="746760" y="21777"/>
                    <a:pt x="744379" y="18634"/>
                  </a:cubicBezTo>
                  <a:lnTo>
                    <a:pt x="739045" y="18729"/>
                  </a:lnTo>
                  <a:lnTo>
                    <a:pt x="737140" y="18824"/>
                  </a:lnTo>
                  <a:cubicBezTo>
                    <a:pt x="735235" y="16538"/>
                    <a:pt x="736092" y="14633"/>
                    <a:pt x="739140" y="14443"/>
                  </a:cubicBezTo>
                  <a:lnTo>
                    <a:pt x="740474" y="15491"/>
                  </a:lnTo>
                  <a:lnTo>
                    <a:pt x="744855" y="19015"/>
                  </a:lnTo>
                  <a:cubicBezTo>
                    <a:pt x="750665" y="18920"/>
                    <a:pt x="755714" y="18348"/>
                    <a:pt x="755999" y="17681"/>
                  </a:cubicBezTo>
                  <a:cubicBezTo>
                    <a:pt x="756285" y="17015"/>
                    <a:pt x="759333" y="15205"/>
                    <a:pt x="762000" y="15014"/>
                  </a:cubicBezTo>
                  <a:cubicBezTo>
                    <a:pt x="764572" y="14824"/>
                    <a:pt x="766953" y="18634"/>
                    <a:pt x="763810" y="18253"/>
                  </a:cubicBezTo>
                  <a:cubicBezTo>
                    <a:pt x="760667" y="17872"/>
                    <a:pt x="757238" y="24539"/>
                    <a:pt x="758285" y="25587"/>
                  </a:cubicBezTo>
                  <a:cubicBezTo>
                    <a:pt x="759238" y="26635"/>
                    <a:pt x="757904" y="30159"/>
                    <a:pt x="753237" y="31112"/>
                  </a:cubicBezTo>
                  <a:lnTo>
                    <a:pt x="749237" y="32445"/>
                  </a:lnTo>
                  <a:cubicBezTo>
                    <a:pt x="746855" y="33207"/>
                    <a:pt x="745427" y="35017"/>
                    <a:pt x="748760" y="36827"/>
                  </a:cubicBezTo>
                  <a:lnTo>
                    <a:pt x="749427" y="37208"/>
                  </a:lnTo>
                  <a:cubicBezTo>
                    <a:pt x="749332" y="38446"/>
                    <a:pt x="751237" y="39398"/>
                    <a:pt x="753523" y="39398"/>
                  </a:cubicBezTo>
                  <a:cubicBezTo>
                    <a:pt x="755809" y="39398"/>
                    <a:pt x="762667" y="38636"/>
                    <a:pt x="761143" y="37684"/>
                  </a:cubicBezTo>
                  <a:cubicBezTo>
                    <a:pt x="759619" y="36731"/>
                    <a:pt x="756952" y="34064"/>
                    <a:pt x="758095" y="33493"/>
                  </a:cubicBezTo>
                  <a:cubicBezTo>
                    <a:pt x="759143" y="32921"/>
                    <a:pt x="762286" y="33017"/>
                    <a:pt x="762857" y="34922"/>
                  </a:cubicBezTo>
                  <a:cubicBezTo>
                    <a:pt x="763524" y="36827"/>
                    <a:pt x="769049" y="40637"/>
                    <a:pt x="773906" y="39113"/>
                  </a:cubicBezTo>
                  <a:cubicBezTo>
                    <a:pt x="778764" y="37589"/>
                    <a:pt x="789337" y="32636"/>
                    <a:pt x="788289" y="33969"/>
                  </a:cubicBezTo>
                  <a:cubicBezTo>
                    <a:pt x="787337" y="35303"/>
                    <a:pt x="788194" y="40446"/>
                    <a:pt x="792194" y="41589"/>
                  </a:cubicBezTo>
                  <a:lnTo>
                    <a:pt x="793147" y="36446"/>
                  </a:lnTo>
                  <a:cubicBezTo>
                    <a:pt x="793814" y="33112"/>
                    <a:pt x="798862" y="31874"/>
                    <a:pt x="800386" y="28635"/>
                  </a:cubicBezTo>
                  <a:cubicBezTo>
                    <a:pt x="800576" y="28349"/>
                    <a:pt x="802005" y="28254"/>
                    <a:pt x="802767" y="28349"/>
                  </a:cubicBezTo>
                  <a:lnTo>
                    <a:pt x="806768" y="28826"/>
                  </a:lnTo>
                  <a:cubicBezTo>
                    <a:pt x="811244" y="29397"/>
                    <a:pt x="815721" y="32826"/>
                    <a:pt x="816769" y="36446"/>
                  </a:cubicBezTo>
                  <a:lnTo>
                    <a:pt x="823532" y="33874"/>
                  </a:lnTo>
                  <a:cubicBezTo>
                    <a:pt x="828104" y="32159"/>
                    <a:pt x="829818" y="34636"/>
                    <a:pt x="828675" y="39779"/>
                  </a:cubicBezTo>
                  <a:lnTo>
                    <a:pt x="828389" y="41018"/>
                  </a:lnTo>
                  <a:cubicBezTo>
                    <a:pt x="828485" y="43113"/>
                    <a:pt x="832676" y="42732"/>
                    <a:pt x="837724" y="40160"/>
                  </a:cubicBezTo>
                  <a:lnTo>
                    <a:pt x="842772" y="41875"/>
                  </a:lnTo>
                  <a:cubicBezTo>
                    <a:pt x="843725" y="42161"/>
                    <a:pt x="846487" y="41018"/>
                    <a:pt x="846582" y="40446"/>
                  </a:cubicBezTo>
                  <a:cubicBezTo>
                    <a:pt x="846773" y="35969"/>
                    <a:pt x="852107" y="37303"/>
                    <a:pt x="853059" y="37970"/>
                  </a:cubicBezTo>
                  <a:cubicBezTo>
                    <a:pt x="857726" y="41399"/>
                    <a:pt x="859155" y="38065"/>
                    <a:pt x="859441" y="35779"/>
                  </a:cubicBezTo>
                  <a:lnTo>
                    <a:pt x="859822" y="32921"/>
                  </a:lnTo>
                  <a:cubicBezTo>
                    <a:pt x="862298" y="31112"/>
                    <a:pt x="863251" y="31112"/>
                    <a:pt x="861727" y="33017"/>
                  </a:cubicBezTo>
                  <a:cubicBezTo>
                    <a:pt x="860298" y="34922"/>
                    <a:pt x="866013" y="39494"/>
                    <a:pt x="868585" y="38541"/>
                  </a:cubicBezTo>
                  <a:cubicBezTo>
                    <a:pt x="871061" y="37493"/>
                    <a:pt x="880205" y="40446"/>
                    <a:pt x="882872" y="41018"/>
                  </a:cubicBezTo>
                  <a:cubicBezTo>
                    <a:pt x="885539" y="41589"/>
                    <a:pt x="893350" y="37112"/>
                    <a:pt x="894683" y="33969"/>
                  </a:cubicBezTo>
                  <a:lnTo>
                    <a:pt x="894779" y="31112"/>
                  </a:lnTo>
                  <a:cubicBezTo>
                    <a:pt x="894874" y="29683"/>
                    <a:pt x="892207" y="28159"/>
                    <a:pt x="890873" y="26635"/>
                  </a:cubicBezTo>
                  <a:cubicBezTo>
                    <a:pt x="890016" y="25682"/>
                    <a:pt x="890302" y="25968"/>
                    <a:pt x="893731" y="24730"/>
                  </a:cubicBezTo>
                  <a:lnTo>
                    <a:pt x="896398" y="23777"/>
                  </a:lnTo>
                  <a:cubicBezTo>
                    <a:pt x="898970" y="21777"/>
                    <a:pt x="899922" y="19682"/>
                    <a:pt x="898493" y="19015"/>
                  </a:cubicBezTo>
                  <a:cubicBezTo>
                    <a:pt x="897065" y="18348"/>
                    <a:pt x="897350" y="12824"/>
                    <a:pt x="897636" y="13681"/>
                  </a:cubicBezTo>
                  <a:cubicBezTo>
                    <a:pt x="897922" y="14443"/>
                    <a:pt x="901446" y="15110"/>
                    <a:pt x="904685" y="13490"/>
                  </a:cubicBezTo>
                  <a:lnTo>
                    <a:pt x="907828" y="12919"/>
                  </a:lnTo>
                  <a:lnTo>
                    <a:pt x="912114" y="12157"/>
                  </a:lnTo>
                  <a:lnTo>
                    <a:pt x="910255" y="18756"/>
                  </a:lnTo>
                  <a:lnTo>
                    <a:pt x="910304" y="18729"/>
                  </a:lnTo>
                  <a:cubicBezTo>
                    <a:pt x="910780" y="17681"/>
                    <a:pt x="914019" y="17872"/>
                    <a:pt x="917448" y="19110"/>
                  </a:cubicBezTo>
                  <a:lnTo>
                    <a:pt x="921067" y="19015"/>
                  </a:lnTo>
                  <a:lnTo>
                    <a:pt x="922020" y="19015"/>
                  </a:lnTo>
                  <a:cubicBezTo>
                    <a:pt x="923163" y="20158"/>
                    <a:pt x="921353" y="21777"/>
                    <a:pt x="918115" y="22730"/>
                  </a:cubicBezTo>
                  <a:lnTo>
                    <a:pt x="915924" y="24635"/>
                  </a:lnTo>
                  <a:lnTo>
                    <a:pt x="913828" y="26254"/>
                  </a:lnTo>
                  <a:lnTo>
                    <a:pt x="905007" y="21749"/>
                  </a:lnTo>
                  <a:lnTo>
                    <a:pt x="904780" y="21872"/>
                  </a:lnTo>
                  <a:cubicBezTo>
                    <a:pt x="906780" y="24920"/>
                    <a:pt x="906304" y="29778"/>
                    <a:pt x="903542" y="32540"/>
                  </a:cubicBezTo>
                  <a:lnTo>
                    <a:pt x="903923" y="32826"/>
                  </a:lnTo>
                  <a:lnTo>
                    <a:pt x="909542" y="37398"/>
                  </a:lnTo>
                  <a:cubicBezTo>
                    <a:pt x="905066" y="37589"/>
                    <a:pt x="903637" y="38732"/>
                    <a:pt x="906399" y="39970"/>
                  </a:cubicBezTo>
                  <a:cubicBezTo>
                    <a:pt x="909161" y="41208"/>
                    <a:pt x="918782" y="41780"/>
                    <a:pt x="920972" y="38160"/>
                  </a:cubicBezTo>
                  <a:lnTo>
                    <a:pt x="924973" y="40256"/>
                  </a:lnTo>
                  <a:cubicBezTo>
                    <a:pt x="929259" y="42542"/>
                    <a:pt x="932212" y="43018"/>
                    <a:pt x="935927" y="40160"/>
                  </a:cubicBezTo>
                  <a:cubicBezTo>
                    <a:pt x="936308" y="39875"/>
                    <a:pt x="938308" y="40446"/>
                    <a:pt x="939165" y="41018"/>
                  </a:cubicBezTo>
                  <a:lnTo>
                    <a:pt x="944499" y="44351"/>
                  </a:lnTo>
                  <a:cubicBezTo>
                    <a:pt x="946023" y="41303"/>
                    <a:pt x="946023" y="37970"/>
                    <a:pt x="944594" y="36731"/>
                  </a:cubicBezTo>
                  <a:cubicBezTo>
                    <a:pt x="943166" y="35588"/>
                    <a:pt x="938784" y="33398"/>
                    <a:pt x="937927" y="34445"/>
                  </a:cubicBezTo>
                  <a:lnTo>
                    <a:pt x="936117" y="35303"/>
                  </a:lnTo>
                  <a:lnTo>
                    <a:pt x="935069" y="35779"/>
                  </a:lnTo>
                  <a:cubicBezTo>
                    <a:pt x="933260" y="35303"/>
                    <a:pt x="932021" y="33779"/>
                    <a:pt x="932402" y="32255"/>
                  </a:cubicBezTo>
                  <a:lnTo>
                    <a:pt x="932498" y="32255"/>
                  </a:lnTo>
                  <a:cubicBezTo>
                    <a:pt x="937355" y="32731"/>
                    <a:pt x="936212" y="28445"/>
                    <a:pt x="938689" y="27016"/>
                  </a:cubicBezTo>
                  <a:lnTo>
                    <a:pt x="938879" y="26921"/>
                  </a:lnTo>
                  <a:cubicBezTo>
                    <a:pt x="938498" y="25873"/>
                    <a:pt x="937355" y="25301"/>
                    <a:pt x="936403" y="25778"/>
                  </a:cubicBezTo>
                  <a:cubicBezTo>
                    <a:pt x="935450" y="26159"/>
                    <a:pt x="932021" y="26730"/>
                    <a:pt x="931164" y="26063"/>
                  </a:cubicBezTo>
                  <a:cubicBezTo>
                    <a:pt x="930307" y="25397"/>
                    <a:pt x="927354" y="24063"/>
                    <a:pt x="926878" y="24730"/>
                  </a:cubicBezTo>
                  <a:cubicBezTo>
                    <a:pt x="926497" y="25492"/>
                    <a:pt x="924020" y="28254"/>
                    <a:pt x="924020" y="26444"/>
                  </a:cubicBezTo>
                  <a:cubicBezTo>
                    <a:pt x="924020" y="24635"/>
                    <a:pt x="925830" y="20063"/>
                    <a:pt x="928021" y="18539"/>
                  </a:cubicBezTo>
                  <a:cubicBezTo>
                    <a:pt x="930212" y="17110"/>
                    <a:pt x="937832" y="20539"/>
                    <a:pt x="940022" y="19777"/>
                  </a:cubicBezTo>
                  <a:cubicBezTo>
                    <a:pt x="942213" y="19015"/>
                    <a:pt x="950786" y="21206"/>
                    <a:pt x="954310" y="26349"/>
                  </a:cubicBezTo>
                  <a:lnTo>
                    <a:pt x="960596" y="29111"/>
                  </a:lnTo>
                  <a:cubicBezTo>
                    <a:pt x="963549" y="30350"/>
                    <a:pt x="964216" y="31969"/>
                    <a:pt x="959834" y="34064"/>
                  </a:cubicBezTo>
                  <a:lnTo>
                    <a:pt x="955739" y="36065"/>
                  </a:lnTo>
                  <a:cubicBezTo>
                    <a:pt x="952119" y="40732"/>
                    <a:pt x="952024" y="44542"/>
                    <a:pt x="955453" y="44542"/>
                  </a:cubicBezTo>
                  <a:lnTo>
                    <a:pt x="956882" y="43494"/>
                  </a:lnTo>
                  <a:cubicBezTo>
                    <a:pt x="959644" y="41589"/>
                    <a:pt x="962882" y="41780"/>
                    <a:pt x="965168" y="42446"/>
                  </a:cubicBezTo>
                  <a:cubicBezTo>
                    <a:pt x="968597" y="43399"/>
                    <a:pt x="971074" y="45494"/>
                    <a:pt x="974884" y="42446"/>
                  </a:cubicBezTo>
                  <a:cubicBezTo>
                    <a:pt x="976122" y="41399"/>
                    <a:pt x="980694" y="43685"/>
                    <a:pt x="983170" y="43018"/>
                  </a:cubicBezTo>
                  <a:lnTo>
                    <a:pt x="986123" y="42161"/>
                  </a:lnTo>
                  <a:cubicBezTo>
                    <a:pt x="988790" y="39875"/>
                    <a:pt x="990886" y="38827"/>
                    <a:pt x="990886" y="39779"/>
                  </a:cubicBezTo>
                  <a:cubicBezTo>
                    <a:pt x="990886" y="40732"/>
                    <a:pt x="996791" y="42542"/>
                    <a:pt x="1004030" y="41303"/>
                  </a:cubicBezTo>
                  <a:lnTo>
                    <a:pt x="1010793" y="41780"/>
                  </a:lnTo>
                  <a:cubicBezTo>
                    <a:pt x="1010984" y="41780"/>
                    <a:pt x="1011555" y="40637"/>
                    <a:pt x="1011460" y="40065"/>
                  </a:cubicBezTo>
                  <a:cubicBezTo>
                    <a:pt x="1011460" y="39494"/>
                    <a:pt x="1010984" y="38446"/>
                    <a:pt x="1010507" y="38446"/>
                  </a:cubicBezTo>
                  <a:lnTo>
                    <a:pt x="1008507" y="38065"/>
                  </a:lnTo>
                  <a:cubicBezTo>
                    <a:pt x="1004888" y="37874"/>
                    <a:pt x="1004983" y="35874"/>
                    <a:pt x="1008793" y="33683"/>
                  </a:cubicBezTo>
                  <a:lnTo>
                    <a:pt x="1010126" y="34160"/>
                  </a:lnTo>
                  <a:lnTo>
                    <a:pt x="1014889" y="35874"/>
                  </a:lnTo>
                  <a:cubicBezTo>
                    <a:pt x="1019556" y="34731"/>
                    <a:pt x="1023938" y="33302"/>
                    <a:pt x="1024604" y="32731"/>
                  </a:cubicBezTo>
                  <a:cubicBezTo>
                    <a:pt x="1025271" y="32159"/>
                    <a:pt x="1024985" y="30064"/>
                    <a:pt x="1021461" y="29969"/>
                  </a:cubicBezTo>
                  <a:lnTo>
                    <a:pt x="1018699" y="29588"/>
                  </a:lnTo>
                  <a:cubicBezTo>
                    <a:pt x="1017937" y="29492"/>
                    <a:pt x="1016889" y="28254"/>
                    <a:pt x="1016889" y="27492"/>
                  </a:cubicBezTo>
                  <a:cubicBezTo>
                    <a:pt x="1016889" y="26825"/>
                    <a:pt x="1018318" y="25492"/>
                    <a:pt x="1018794" y="25587"/>
                  </a:cubicBezTo>
                  <a:lnTo>
                    <a:pt x="1023461" y="26349"/>
                  </a:lnTo>
                  <a:cubicBezTo>
                    <a:pt x="1026033" y="23587"/>
                    <a:pt x="1027843" y="22730"/>
                    <a:pt x="1027557" y="24349"/>
                  </a:cubicBezTo>
                  <a:lnTo>
                    <a:pt x="1034635" y="28627"/>
                  </a:lnTo>
                  <a:lnTo>
                    <a:pt x="1038796" y="23872"/>
                  </a:lnTo>
                  <a:lnTo>
                    <a:pt x="1042130" y="23110"/>
                  </a:lnTo>
                  <a:cubicBezTo>
                    <a:pt x="1043558" y="22729"/>
                    <a:pt x="1045368" y="23205"/>
                    <a:pt x="1046987" y="23491"/>
                  </a:cubicBezTo>
                  <a:cubicBezTo>
                    <a:pt x="1047368" y="23586"/>
                    <a:pt x="1047749" y="24634"/>
                    <a:pt x="1047749" y="25205"/>
                  </a:cubicBezTo>
                  <a:lnTo>
                    <a:pt x="1047749" y="25777"/>
                  </a:lnTo>
                  <a:cubicBezTo>
                    <a:pt x="1047273" y="26444"/>
                    <a:pt x="1046416" y="26729"/>
                    <a:pt x="1045940" y="26348"/>
                  </a:cubicBezTo>
                  <a:cubicBezTo>
                    <a:pt x="1045463" y="26063"/>
                    <a:pt x="1043368" y="26825"/>
                    <a:pt x="1042701" y="28730"/>
                  </a:cubicBezTo>
                  <a:lnTo>
                    <a:pt x="1036213" y="29599"/>
                  </a:lnTo>
                  <a:lnTo>
                    <a:pt x="1033177" y="32445"/>
                  </a:lnTo>
                  <a:cubicBezTo>
                    <a:pt x="1030034" y="35398"/>
                    <a:pt x="1028891" y="39779"/>
                    <a:pt x="1027176" y="43685"/>
                  </a:cubicBezTo>
                  <a:lnTo>
                    <a:pt x="1026890" y="44351"/>
                  </a:lnTo>
                  <a:cubicBezTo>
                    <a:pt x="1027652" y="45399"/>
                    <a:pt x="1029938" y="45971"/>
                    <a:pt x="1032034" y="45494"/>
                  </a:cubicBezTo>
                  <a:lnTo>
                    <a:pt x="1032034" y="45018"/>
                  </a:lnTo>
                  <a:cubicBezTo>
                    <a:pt x="1032415" y="40446"/>
                    <a:pt x="1034320" y="44066"/>
                    <a:pt x="1036130" y="44066"/>
                  </a:cubicBezTo>
                  <a:lnTo>
                    <a:pt x="1039082" y="44161"/>
                  </a:lnTo>
                  <a:cubicBezTo>
                    <a:pt x="1042416" y="43113"/>
                    <a:pt x="1045940" y="42161"/>
                    <a:pt x="1046893" y="42161"/>
                  </a:cubicBezTo>
                  <a:cubicBezTo>
                    <a:pt x="1047845" y="42161"/>
                    <a:pt x="1052989" y="42351"/>
                    <a:pt x="1056323" y="42542"/>
                  </a:cubicBezTo>
                  <a:lnTo>
                    <a:pt x="1057847" y="43399"/>
                  </a:lnTo>
                  <a:lnTo>
                    <a:pt x="1060609" y="45018"/>
                  </a:lnTo>
                  <a:cubicBezTo>
                    <a:pt x="1062609" y="48161"/>
                    <a:pt x="1064705" y="49400"/>
                    <a:pt x="1065276" y="47876"/>
                  </a:cubicBezTo>
                  <a:cubicBezTo>
                    <a:pt x="1065848" y="46256"/>
                    <a:pt x="1071182" y="46637"/>
                    <a:pt x="1071277" y="46923"/>
                  </a:cubicBezTo>
                  <a:lnTo>
                    <a:pt x="1071404" y="46987"/>
                  </a:lnTo>
                  <a:lnTo>
                    <a:pt x="1070419" y="43494"/>
                  </a:lnTo>
                  <a:lnTo>
                    <a:pt x="1070038" y="42256"/>
                  </a:lnTo>
                  <a:lnTo>
                    <a:pt x="1069562" y="40732"/>
                  </a:lnTo>
                  <a:cubicBezTo>
                    <a:pt x="1068895" y="39113"/>
                    <a:pt x="1072038" y="36731"/>
                    <a:pt x="1073467" y="36350"/>
                  </a:cubicBezTo>
                  <a:cubicBezTo>
                    <a:pt x="1074896" y="35969"/>
                    <a:pt x="1076420" y="35684"/>
                    <a:pt x="1076896" y="35684"/>
                  </a:cubicBezTo>
                  <a:lnTo>
                    <a:pt x="1077701" y="35554"/>
                  </a:lnTo>
                  <a:lnTo>
                    <a:pt x="1073944" y="27397"/>
                  </a:lnTo>
                  <a:lnTo>
                    <a:pt x="1073658" y="23111"/>
                  </a:lnTo>
                  <a:lnTo>
                    <a:pt x="1073563" y="21015"/>
                  </a:lnTo>
                  <a:cubicBezTo>
                    <a:pt x="1075658" y="17300"/>
                    <a:pt x="1078516" y="18539"/>
                    <a:pt x="1079849" y="23682"/>
                  </a:cubicBezTo>
                  <a:lnTo>
                    <a:pt x="1082040" y="24539"/>
                  </a:lnTo>
                  <a:lnTo>
                    <a:pt x="1086231" y="25873"/>
                  </a:lnTo>
                  <a:cubicBezTo>
                    <a:pt x="1086898" y="28826"/>
                    <a:pt x="1088517" y="29588"/>
                    <a:pt x="1090041" y="27587"/>
                  </a:cubicBezTo>
                  <a:lnTo>
                    <a:pt x="1091851" y="26159"/>
                  </a:lnTo>
                  <a:lnTo>
                    <a:pt x="1092708" y="25492"/>
                  </a:lnTo>
                  <a:cubicBezTo>
                    <a:pt x="1094613" y="25587"/>
                    <a:pt x="1097471" y="27206"/>
                    <a:pt x="1099090" y="29016"/>
                  </a:cubicBezTo>
                  <a:lnTo>
                    <a:pt x="1101376" y="30159"/>
                  </a:lnTo>
                  <a:lnTo>
                    <a:pt x="1103567" y="31207"/>
                  </a:lnTo>
                  <a:cubicBezTo>
                    <a:pt x="1105757" y="33302"/>
                    <a:pt x="1104614" y="35017"/>
                    <a:pt x="1100995" y="35112"/>
                  </a:cubicBezTo>
                  <a:lnTo>
                    <a:pt x="1100423" y="36065"/>
                  </a:lnTo>
                  <a:cubicBezTo>
                    <a:pt x="1098518" y="39494"/>
                    <a:pt x="1092518" y="35303"/>
                    <a:pt x="1091279" y="39970"/>
                  </a:cubicBezTo>
                  <a:lnTo>
                    <a:pt x="1090613" y="42542"/>
                  </a:lnTo>
                  <a:cubicBezTo>
                    <a:pt x="1091279" y="44828"/>
                    <a:pt x="1092708" y="47399"/>
                    <a:pt x="1093661" y="48257"/>
                  </a:cubicBezTo>
                  <a:lnTo>
                    <a:pt x="1094232" y="48066"/>
                  </a:lnTo>
                  <a:cubicBezTo>
                    <a:pt x="1095756" y="47685"/>
                    <a:pt x="1097090" y="46066"/>
                    <a:pt x="1098328" y="46161"/>
                  </a:cubicBezTo>
                  <a:cubicBezTo>
                    <a:pt x="1101471" y="46447"/>
                    <a:pt x="1104710" y="48257"/>
                    <a:pt x="1107567" y="47876"/>
                  </a:cubicBezTo>
                  <a:cubicBezTo>
                    <a:pt x="1110901" y="47399"/>
                    <a:pt x="1113758" y="44828"/>
                    <a:pt x="1117092" y="44066"/>
                  </a:cubicBezTo>
                  <a:lnTo>
                    <a:pt x="1120235" y="43399"/>
                  </a:lnTo>
                  <a:cubicBezTo>
                    <a:pt x="1123855" y="43685"/>
                    <a:pt x="1126427" y="43018"/>
                    <a:pt x="1126046" y="41875"/>
                  </a:cubicBezTo>
                  <a:lnTo>
                    <a:pt x="1121357" y="35592"/>
                  </a:lnTo>
                  <a:lnTo>
                    <a:pt x="1118044" y="36160"/>
                  </a:lnTo>
                  <a:cubicBezTo>
                    <a:pt x="1115568" y="34159"/>
                    <a:pt x="1110424" y="27302"/>
                    <a:pt x="1113853" y="26920"/>
                  </a:cubicBezTo>
                  <a:lnTo>
                    <a:pt x="1115663" y="27397"/>
                  </a:lnTo>
                  <a:lnTo>
                    <a:pt x="1124616" y="29683"/>
                  </a:lnTo>
                  <a:cubicBezTo>
                    <a:pt x="1127379" y="25778"/>
                    <a:pt x="1130903" y="23396"/>
                    <a:pt x="1132522" y="24349"/>
                  </a:cubicBezTo>
                  <a:cubicBezTo>
                    <a:pt x="1134141" y="25301"/>
                    <a:pt x="1139666" y="25778"/>
                    <a:pt x="1141380" y="23396"/>
                  </a:cubicBezTo>
                  <a:lnTo>
                    <a:pt x="1139475" y="21396"/>
                  </a:lnTo>
                  <a:cubicBezTo>
                    <a:pt x="1138047" y="19967"/>
                    <a:pt x="1137761" y="19110"/>
                    <a:pt x="1140428" y="19110"/>
                  </a:cubicBezTo>
                  <a:cubicBezTo>
                    <a:pt x="1141380" y="19110"/>
                    <a:pt x="1142333" y="20063"/>
                    <a:pt x="1143095" y="20634"/>
                  </a:cubicBezTo>
                  <a:cubicBezTo>
                    <a:pt x="1143285" y="20825"/>
                    <a:pt x="1143190" y="21301"/>
                    <a:pt x="1143095" y="21682"/>
                  </a:cubicBezTo>
                  <a:cubicBezTo>
                    <a:pt x="1142238" y="26539"/>
                    <a:pt x="1146714" y="26063"/>
                    <a:pt x="1149477" y="25111"/>
                  </a:cubicBezTo>
                  <a:lnTo>
                    <a:pt x="1151953" y="24349"/>
                  </a:lnTo>
                  <a:cubicBezTo>
                    <a:pt x="1152715" y="25397"/>
                    <a:pt x="1155287" y="26635"/>
                    <a:pt x="1157478" y="27206"/>
                  </a:cubicBezTo>
                  <a:cubicBezTo>
                    <a:pt x="1159668" y="27778"/>
                    <a:pt x="1166717" y="28349"/>
                    <a:pt x="1168241" y="27302"/>
                  </a:cubicBezTo>
                  <a:cubicBezTo>
                    <a:pt x="1169670" y="26254"/>
                    <a:pt x="1173194" y="22634"/>
                    <a:pt x="1175575" y="21015"/>
                  </a:cubicBezTo>
                  <a:lnTo>
                    <a:pt x="1177766" y="21301"/>
                  </a:lnTo>
                  <a:lnTo>
                    <a:pt x="1184529" y="22063"/>
                  </a:lnTo>
                  <a:cubicBezTo>
                    <a:pt x="1185862" y="25016"/>
                    <a:pt x="1186148" y="27778"/>
                    <a:pt x="1185195" y="28159"/>
                  </a:cubicBezTo>
                  <a:cubicBezTo>
                    <a:pt x="1184148" y="28540"/>
                    <a:pt x="1180147" y="30731"/>
                    <a:pt x="1178242" y="32159"/>
                  </a:cubicBezTo>
                  <a:cubicBezTo>
                    <a:pt x="1176337" y="33588"/>
                    <a:pt x="1182052" y="37779"/>
                    <a:pt x="1183195" y="35588"/>
                  </a:cubicBezTo>
                  <a:cubicBezTo>
                    <a:pt x="1184338" y="33398"/>
                    <a:pt x="1191291" y="34636"/>
                    <a:pt x="1190244" y="35588"/>
                  </a:cubicBezTo>
                  <a:cubicBezTo>
                    <a:pt x="1189196" y="36541"/>
                    <a:pt x="1188910" y="40351"/>
                    <a:pt x="1185291" y="41780"/>
                  </a:cubicBezTo>
                  <a:lnTo>
                    <a:pt x="1181862" y="42065"/>
                  </a:lnTo>
                  <a:lnTo>
                    <a:pt x="1179385" y="42256"/>
                  </a:lnTo>
                  <a:cubicBezTo>
                    <a:pt x="1176432" y="41113"/>
                    <a:pt x="1174432" y="37493"/>
                    <a:pt x="1174813" y="34255"/>
                  </a:cubicBezTo>
                  <a:lnTo>
                    <a:pt x="1169860" y="37970"/>
                  </a:lnTo>
                  <a:lnTo>
                    <a:pt x="1169193" y="38446"/>
                  </a:lnTo>
                  <a:cubicBezTo>
                    <a:pt x="1167574" y="38255"/>
                    <a:pt x="1166717" y="37493"/>
                    <a:pt x="1167098" y="36922"/>
                  </a:cubicBezTo>
                  <a:cubicBezTo>
                    <a:pt x="1167574" y="36350"/>
                    <a:pt x="1168146" y="34255"/>
                    <a:pt x="1167574" y="33779"/>
                  </a:cubicBezTo>
                  <a:cubicBezTo>
                    <a:pt x="1166907" y="33207"/>
                    <a:pt x="1164240" y="32540"/>
                    <a:pt x="1163097" y="33398"/>
                  </a:cubicBezTo>
                  <a:cubicBezTo>
                    <a:pt x="1161954" y="34255"/>
                    <a:pt x="1158144" y="35969"/>
                    <a:pt x="1156906" y="35493"/>
                  </a:cubicBezTo>
                  <a:lnTo>
                    <a:pt x="1156335" y="35112"/>
                  </a:lnTo>
                  <a:cubicBezTo>
                    <a:pt x="1155382" y="34445"/>
                    <a:pt x="1154620" y="33207"/>
                    <a:pt x="1153572" y="33017"/>
                  </a:cubicBezTo>
                  <a:lnTo>
                    <a:pt x="1151286" y="32540"/>
                  </a:lnTo>
                  <a:cubicBezTo>
                    <a:pt x="1148619" y="32350"/>
                    <a:pt x="1146524" y="33017"/>
                    <a:pt x="1146714" y="33969"/>
                  </a:cubicBezTo>
                  <a:cubicBezTo>
                    <a:pt x="1146905" y="34922"/>
                    <a:pt x="1141857" y="38351"/>
                    <a:pt x="1139571" y="38922"/>
                  </a:cubicBezTo>
                  <a:cubicBezTo>
                    <a:pt x="1137285" y="39398"/>
                    <a:pt x="1132903" y="37970"/>
                    <a:pt x="1129950" y="35588"/>
                  </a:cubicBezTo>
                  <a:lnTo>
                    <a:pt x="1129938" y="35588"/>
                  </a:lnTo>
                  <a:lnTo>
                    <a:pt x="1135761" y="42351"/>
                  </a:lnTo>
                  <a:lnTo>
                    <a:pt x="1135094" y="42732"/>
                  </a:lnTo>
                  <a:cubicBezTo>
                    <a:pt x="1130999" y="45304"/>
                    <a:pt x="1134618" y="46542"/>
                    <a:pt x="1136428" y="47876"/>
                  </a:cubicBezTo>
                  <a:lnTo>
                    <a:pt x="1136999" y="48257"/>
                  </a:lnTo>
                  <a:cubicBezTo>
                    <a:pt x="1138523" y="47876"/>
                    <a:pt x="1139571" y="47018"/>
                    <a:pt x="1139285" y="46542"/>
                  </a:cubicBezTo>
                  <a:cubicBezTo>
                    <a:pt x="1139000" y="45971"/>
                    <a:pt x="1140809" y="44732"/>
                    <a:pt x="1144429" y="45590"/>
                  </a:cubicBezTo>
                  <a:cubicBezTo>
                    <a:pt x="1147953" y="46447"/>
                    <a:pt x="1157859" y="47209"/>
                    <a:pt x="1158431" y="46161"/>
                  </a:cubicBezTo>
                  <a:cubicBezTo>
                    <a:pt x="1159097" y="45113"/>
                    <a:pt x="1158716" y="41780"/>
                    <a:pt x="1155954" y="41589"/>
                  </a:cubicBezTo>
                  <a:lnTo>
                    <a:pt x="1153954" y="41875"/>
                  </a:lnTo>
                  <a:lnTo>
                    <a:pt x="1152049" y="42161"/>
                  </a:lnTo>
                  <a:cubicBezTo>
                    <a:pt x="1149477" y="43113"/>
                    <a:pt x="1149953" y="40256"/>
                    <a:pt x="1153192" y="35779"/>
                  </a:cubicBezTo>
                  <a:lnTo>
                    <a:pt x="1157478" y="38446"/>
                  </a:lnTo>
                  <a:lnTo>
                    <a:pt x="1161860" y="41113"/>
                  </a:lnTo>
                  <a:cubicBezTo>
                    <a:pt x="1164146" y="39208"/>
                    <a:pt x="1165670" y="39208"/>
                    <a:pt x="1165193" y="41113"/>
                  </a:cubicBezTo>
                  <a:cubicBezTo>
                    <a:pt x="1164717" y="43113"/>
                    <a:pt x="1171289" y="48828"/>
                    <a:pt x="1172623" y="47876"/>
                  </a:cubicBezTo>
                  <a:lnTo>
                    <a:pt x="1173766" y="46923"/>
                  </a:lnTo>
                  <a:lnTo>
                    <a:pt x="1173956" y="46733"/>
                  </a:lnTo>
                  <a:cubicBezTo>
                    <a:pt x="1173861" y="46256"/>
                    <a:pt x="1175480" y="47018"/>
                    <a:pt x="1177576" y="48352"/>
                  </a:cubicBezTo>
                  <a:cubicBezTo>
                    <a:pt x="1179671" y="49685"/>
                    <a:pt x="1186148" y="51114"/>
                    <a:pt x="1186529" y="49971"/>
                  </a:cubicBezTo>
                  <a:cubicBezTo>
                    <a:pt x="1186910" y="48733"/>
                    <a:pt x="1189673" y="45018"/>
                    <a:pt x="1191863" y="43970"/>
                  </a:cubicBezTo>
                  <a:cubicBezTo>
                    <a:pt x="1194054" y="42827"/>
                    <a:pt x="1200245" y="41970"/>
                    <a:pt x="1201103" y="44637"/>
                  </a:cubicBezTo>
                  <a:cubicBezTo>
                    <a:pt x="1201960" y="47399"/>
                    <a:pt x="1211961" y="48161"/>
                    <a:pt x="1212628" y="46256"/>
                  </a:cubicBezTo>
                  <a:cubicBezTo>
                    <a:pt x="1213295" y="44447"/>
                    <a:pt x="1217009" y="40256"/>
                    <a:pt x="1219676" y="41208"/>
                  </a:cubicBezTo>
                  <a:cubicBezTo>
                    <a:pt x="1222343" y="42161"/>
                    <a:pt x="1225391" y="47018"/>
                    <a:pt x="1231106" y="46447"/>
                  </a:cubicBezTo>
                  <a:lnTo>
                    <a:pt x="1229392" y="44542"/>
                  </a:lnTo>
                  <a:lnTo>
                    <a:pt x="1226725" y="41589"/>
                  </a:lnTo>
                  <a:cubicBezTo>
                    <a:pt x="1228820" y="40446"/>
                    <a:pt x="1231583" y="41684"/>
                    <a:pt x="1232821" y="44256"/>
                  </a:cubicBezTo>
                  <a:lnTo>
                    <a:pt x="1232916" y="46542"/>
                  </a:lnTo>
                  <a:cubicBezTo>
                    <a:pt x="1233011" y="49495"/>
                    <a:pt x="1235012" y="51971"/>
                    <a:pt x="1237393" y="51971"/>
                  </a:cubicBezTo>
                  <a:cubicBezTo>
                    <a:pt x="1241012" y="51971"/>
                    <a:pt x="1246442" y="54924"/>
                    <a:pt x="1248346" y="50162"/>
                  </a:cubicBezTo>
                  <a:cubicBezTo>
                    <a:pt x="1249680" y="46923"/>
                    <a:pt x="1253014" y="47590"/>
                    <a:pt x="1254157" y="48161"/>
                  </a:cubicBezTo>
                  <a:lnTo>
                    <a:pt x="1257776" y="50066"/>
                  </a:lnTo>
                  <a:cubicBezTo>
                    <a:pt x="1259586" y="48066"/>
                    <a:pt x="1264634" y="45590"/>
                    <a:pt x="1268921" y="44542"/>
                  </a:cubicBezTo>
                  <a:lnTo>
                    <a:pt x="1267016" y="40160"/>
                  </a:lnTo>
                  <a:cubicBezTo>
                    <a:pt x="1267016" y="40065"/>
                    <a:pt x="1267778" y="39684"/>
                    <a:pt x="1267873" y="39684"/>
                  </a:cubicBezTo>
                  <a:lnTo>
                    <a:pt x="1270064" y="41303"/>
                  </a:lnTo>
                  <a:cubicBezTo>
                    <a:pt x="1272254" y="40351"/>
                    <a:pt x="1273302" y="37970"/>
                    <a:pt x="1272540" y="36065"/>
                  </a:cubicBezTo>
                  <a:lnTo>
                    <a:pt x="1271588" y="34255"/>
                  </a:lnTo>
                  <a:lnTo>
                    <a:pt x="1271397" y="33969"/>
                  </a:lnTo>
                  <a:cubicBezTo>
                    <a:pt x="1271016" y="33683"/>
                    <a:pt x="1268063" y="33493"/>
                    <a:pt x="1264825" y="33398"/>
                  </a:cubicBezTo>
                  <a:cubicBezTo>
                    <a:pt x="1261586" y="33302"/>
                    <a:pt x="1254347" y="38827"/>
                    <a:pt x="1253776" y="37779"/>
                  </a:cubicBezTo>
                  <a:cubicBezTo>
                    <a:pt x="1253204" y="36827"/>
                    <a:pt x="1252252" y="32731"/>
                    <a:pt x="1253681" y="31874"/>
                  </a:cubicBezTo>
                  <a:cubicBezTo>
                    <a:pt x="1255109" y="31016"/>
                    <a:pt x="1258824" y="28159"/>
                    <a:pt x="1258253" y="27683"/>
                  </a:cubicBezTo>
                  <a:cubicBezTo>
                    <a:pt x="1257681" y="27206"/>
                    <a:pt x="1257300" y="25682"/>
                    <a:pt x="1258157" y="24825"/>
                  </a:cubicBezTo>
                  <a:lnTo>
                    <a:pt x="1258634" y="24920"/>
                  </a:lnTo>
                  <a:lnTo>
                    <a:pt x="1264253" y="26444"/>
                  </a:lnTo>
                  <a:cubicBezTo>
                    <a:pt x="1271111" y="27397"/>
                    <a:pt x="1275683" y="27492"/>
                    <a:pt x="1274350" y="26635"/>
                  </a:cubicBezTo>
                  <a:lnTo>
                    <a:pt x="1274350" y="25873"/>
                  </a:lnTo>
                  <a:lnTo>
                    <a:pt x="1274350" y="24825"/>
                  </a:lnTo>
                  <a:cubicBezTo>
                    <a:pt x="1275398" y="23682"/>
                    <a:pt x="1277969" y="22539"/>
                    <a:pt x="1280065" y="22349"/>
                  </a:cubicBezTo>
                  <a:cubicBezTo>
                    <a:pt x="1282160" y="22063"/>
                    <a:pt x="1286828" y="18443"/>
                    <a:pt x="1286923" y="19491"/>
                  </a:cubicBezTo>
                  <a:cubicBezTo>
                    <a:pt x="1287018" y="20539"/>
                    <a:pt x="1286923" y="24730"/>
                    <a:pt x="1286732" y="27206"/>
                  </a:cubicBezTo>
                  <a:lnTo>
                    <a:pt x="1291209" y="27492"/>
                  </a:lnTo>
                  <a:cubicBezTo>
                    <a:pt x="1292828" y="27587"/>
                    <a:pt x="1294257" y="29778"/>
                    <a:pt x="1295781" y="31016"/>
                  </a:cubicBezTo>
                  <a:cubicBezTo>
                    <a:pt x="1297115" y="32159"/>
                    <a:pt x="1296829" y="31874"/>
                    <a:pt x="1293590" y="33493"/>
                  </a:cubicBezTo>
                  <a:lnTo>
                    <a:pt x="1291209" y="34636"/>
                  </a:lnTo>
                  <a:cubicBezTo>
                    <a:pt x="1288352" y="37112"/>
                    <a:pt x="1285685" y="37874"/>
                    <a:pt x="1285208" y="36446"/>
                  </a:cubicBezTo>
                  <a:cubicBezTo>
                    <a:pt x="1284732" y="34922"/>
                    <a:pt x="1282541" y="31302"/>
                    <a:pt x="1281303" y="31397"/>
                  </a:cubicBezTo>
                  <a:cubicBezTo>
                    <a:pt x="1280065" y="31493"/>
                    <a:pt x="1276350" y="33302"/>
                    <a:pt x="1278160" y="35112"/>
                  </a:cubicBezTo>
                  <a:cubicBezTo>
                    <a:pt x="1279970" y="36922"/>
                    <a:pt x="1283113" y="41684"/>
                    <a:pt x="1280636" y="41589"/>
                  </a:cubicBezTo>
                  <a:lnTo>
                    <a:pt x="1279112" y="41875"/>
                  </a:lnTo>
                  <a:cubicBezTo>
                    <a:pt x="1278160" y="42065"/>
                    <a:pt x="1277303" y="42923"/>
                    <a:pt x="1276826" y="43685"/>
                  </a:cubicBezTo>
                  <a:cubicBezTo>
                    <a:pt x="1276541" y="44066"/>
                    <a:pt x="1276921" y="45209"/>
                    <a:pt x="1277493" y="45494"/>
                  </a:cubicBezTo>
                  <a:lnTo>
                    <a:pt x="1280827" y="47209"/>
                  </a:lnTo>
                  <a:cubicBezTo>
                    <a:pt x="1284637" y="49019"/>
                    <a:pt x="1289209" y="47018"/>
                    <a:pt x="1291019" y="42923"/>
                  </a:cubicBezTo>
                  <a:lnTo>
                    <a:pt x="1296162" y="48066"/>
                  </a:lnTo>
                  <a:lnTo>
                    <a:pt x="1296638" y="48542"/>
                  </a:lnTo>
                  <a:cubicBezTo>
                    <a:pt x="1298448" y="48257"/>
                    <a:pt x="1299877" y="49019"/>
                    <a:pt x="1299877" y="50066"/>
                  </a:cubicBezTo>
                  <a:cubicBezTo>
                    <a:pt x="1299877" y="51209"/>
                    <a:pt x="1303115" y="53114"/>
                    <a:pt x="1307116" y="51590"/>
                  </a:cubicBezTo>
                  <a:cubicBezTo>
                    <a:pt x="1310735" y="48638"/>
                    <a:pt x="1315212" y="50828"/>
                    <a:pt x="1319213" y="50162"/>
                  </a:cubicBezTo>
                  <a:lnTo>
                    <a:pt x="1322737" y="49590"/>
                  </a:lnTo>
                  <a:cubicBezTo>
                    <a:pt x="1326547" y="48828"/>
                    <a:pt x="1331595" y="47780"/>
                    <a:pt x="1333976" y="47304"/>
                  </a:cubicBezTo>
                  <a:lnTo>
                    <a:pt x="1336262" y="49114"/>
                  </a:lnTo>
                  <a:lnTo>
                    <a:pt x="1337596" y="50257"/>
                  </a:lnTo>
                  <a:cubicBezTo>
                    <a:pt x="1340834" y="49590"/>
                    <a:pt x="1342739" y="48733"/>
                    <a:pt x="1341977" y="48447"/>
                  </a:cubicBezTo>
                  <a:cubicBezTo>
                    <a:pt x="1341215" y="48161"/>
                    <a:pt x="1338358" y="46447"/>
                    <a:pt x="1340834" y="46352"/>
                  </a:cubicBezTo>
                  <a:cubicBezTo>
                    <a:pt x="1343311" y="46256"/>
                    <a:pt x="1348550" y="46733"/>
                    <a:pt x="1347883" y="47685"/>
                  </a:cubicBezTo>
                  <a:cubicBezTo>
                    <a:pt x="1347216" y="48638"/>
                    <a:pt x="1348931" y="49876"/>
                    <a:pt x="1353312" y="47971"/>
                  </a:cubicBezTo>
                  <a:lnTo>
                    <a:pt x="1356741" y="51209"/>
                  </a:lnTo>
                  <a:cubicBezTo>
                    <a:pt x="1357027" y="51495"/>
                    <a:pt x="1358741" y="51305"/>
                    <a:pt x="1359313" y="50924"/>
                  </a:cubicBezTo>
                  <a:cubicBezTo>
                    <a:pt x="1360646" y="50066"/>
                    <a:pt x="1361599" y="48638"/>
                    <a:pt x="1363028" y="48066"/>
                  </a:cubicBezTo>
                  <a:lnTo>
                    <a:pt x="1369886" y="45209"/>
                  </a:lnTo>
                  <a:cubicBezTo>
                    <a:pt x="1368266" y="41684"/>
                    <a:pt x="1369314" y="39779"/>
                    <a:pt x="1372171" y="40922"/>
                  </a:cubicBezTo>
                  <a:lnTo>
                    <a:pt x="1373600" y="42161"/>
                  </a:lnTo>
                  <a:cubicBezTo>
                    <a:pt x="1375220" y="43494"/>
                    <a:pt x="1375696" y="45971"/>
                    <a:pt x="1377506" y="47018"/>
                  </a:cubicBezTo>
                  <a:lnTo>
                    <a:pt x="1378934" y="47780"/>
                  </a:lnTo>
                  <a:cubicBezTo>
                    <a:pt x="1381887" y="47304"/>
                    <a:pt x="1384459" y="47209"/>
                    <a:pt x="1384649" y="47590"/>
                  </a:cubicBezTo>
                  <a:cubicBezTo>
                    <a:pt x="1384840" y="47971"/>
                    <a:pt x="1386650" y="49495"/>
                    <a:pt x="1387983" y="49019"/>
                  </a:cubicBezTo>
                  <a:cubicBezTo>
                    <a:pt x="1389221" y="48542"/>
                    <a:pt x="1391698" y="45399"/>
                    <a:pt x="1389983" y="43494"/>
                  </a:cubicBezTo>
                  <a:cubicBezTo>
                    <a:pt x="1388269" y="41589"/>
                    <a:pt x="1391126" y="35303"/>
                    <a:pt x="1389221" y="33779"/>
                  </a:cubicBezTo>
                  <a:cubicBezTo>
                    <a:pt x="1387316" y="32255"/>
                    <a:pt x="1383887" y="26730"/>
                    <a:pt x="1385792" y="25016"/>
                  </a:cubicBezTo>
                  <a:lnTo>
                    <a:pt x="1386935" y="25301"/>
                  </a:lnTo>
                  <a:lnTo>
                    <a:pt x="1389507" y="25873"/>
                  </a:lnTo>
                  <a:cubicBezTo>
                    <a:pt x="1391984" y="27492"/>
                    <a:pt x="1395508" y="27968"/>
                    <a:pt x="1397318" y="27016"/>
                  </a:cubicBezTo>
                  <a:cubicBezTo>
                    <a:pt x="1399127" y="26063"/>
                    <a:pt x="1405223" y="26063"/>
                    <a:pt x="1404461" y="27016"/>
                  </a:cubicBezTo>
                  <a:lnTo>
                    <a:pt x="1403890" y="27302"/>
                  </a:lnTo>
                  <a:cubicBezTo>
                    <a:pt x="1397699" y="30731"/>
                    <a:pt x="1397699" y="30731"/>
                    <a:pt x="1403414" y="34826"/>
                  </a:cubicBezTo>
                  <a:lnTo>
                    <a:pt x="1404175" y="35398"/>
                  </a:lnTo>
                  <a:cubicBezTo>
                    <a:pt x="1406081" y="35684"/>
                    <a:pt x="1407700" y="34350"/>
                    <a:pt x="1407700" y="32350"/>
                  </a:cubicBezTo>
                  <a:cubicBezTo>
                    <a:pt x="1407700" y="30445"/>
                    <a:pt x="1408843" y="26825"/>
                    <a:pt x="1410367" y="27968"/>
                  </a:cubicBezTo>
                  <a:cubicBezTo>
                    <a:pt x="1411796" y="29111"/>
                    <a:pt x="1416844" y="30731"/>
                    <a:pt x="1417892" y="28540"/>
                  </a:cubicBezTo>
                  <a:cubicBezTo>
                    <a:pt x="1419035" y="26349"/>
                    <a:pt x="1426464" y="28826"/>
                    <a:pt x="1428274" y="28540"/>
                  </a:cubicBezTo>
                  <a:lnTo>
                    <a:pt x="1428845" y="26349"/>
                  </a:lnTo>
                  <a:lnTo>
                    <a:pt x="1429417" y="24254"/>
                  </a:lnTo>
                  <a:cubicBezTo>
                    <a:pt x="1431703" y="25206"/>
                    <a:pt x="1433989" y="27683"/>
                    <a:pt x="1434560" y="29778"/>
                  </a:cubicBezTo>
                  <a:cubicBezTo>
                    <a:pt x="1435132" y="31874"/>
                    <a:pt x="1438942" y="39303"/>
                    <a:pt x="1437989" y="36446"/>
                  </a:cubicBezTo>
                  <a:lnTo>
                    <a:pt x="1429988" y="37493"/>
                  </a:lnTo>
                  <a:cubicBezTo>
                    <a:pt x="1425321" y="33969"/>
                    <a:pt x="1421321" y="32064"/>
                    <a:pt x="1421130" y="33207"/>
                  </a:cubicBezTo>
                  <a:cubicBezTo>
                    <a:pt x="1420940" y="34350"/>
                    <a:pt x="1418082" y="36350"/>
                    <a:pt x="1415320" y="34922"/>
                  </a:cubicBezTo>
                  <a:lnTo>
                    <a:pt x="1411891" y="37208"/>
                  </a:lnTo>
                  <a:lnTo>
                    <a:pt x="1407795" y="39970"/>
                  </a:lnTo>
                  <a:cubicBezTo>
                    <a:pt x="1403318" y="37874"/>
                    <a:pt x="1398651" y="36827"/>
                    <a:pt x="1397318" y="37684"/>
                  </a:cubicBezTo>
                  <a:cubicBezTo>
                    <a:pt x="1396079" y="38636"/>
                    <a:pt x="1394555" y="41589"/>
                    <a:pt x="1396270" y="42732"/>
                  </a:cubicBezTo>
                  <a:lnTo>
                    <a:pt x="1397699" y="44066"/>
                  </a:lnTo>
                  <a:cubicBezTo>
                    <a:pt x="1399127" y="45304"/>
                    <a:pt x="1400175" y="46733"/>
                    <a:pt x="1401604" y="47971"/>
                  </a:cubicBezTo>
                  <a:lnTo>
                    <a:pt x="1402080" y="48352"/>
                  </a:lnTo>
                  <a:cubicBezTo>
                    <a:pt x="1403223" y="48161"/>
                    <a:pt x="1404271" y="47304"/>
                    <a:pt x="1404461" y="46447"/>
                  </a:cubicBezTo>
                  <a:lnTo>
                    <a:pt x="1404080" y="45971"/>
                  </a:lnTo>
                  <a:cubicBezTo>
                    <a:pt x="1402366" y="43780"/>
                    <a:pt x="1402842" y="40922"/>
                    <a:pt x="1405700" y="42161"/>
                  </a:cubicBezTo>
                  <a:cubicBezTo>
                    <a:pt x="1409891" y="43970"/>
                    <a:pt x="1411129" y="42446"/>
                    <a:pt x="1413510" y="40732"/>
                  </a:cubicBezTo>
                  <a:cubicBezTo>
                    <a:pt x="1414367" y="40065"/>
                    <a:pt x="1417130" y="39875"/>
                    <a:pt x="1417701" y="40446"/>
                  </a:cubicBezTo>
                  <a:lnTo>
                    <a:pt x="1420749" y="43399"/>
                  </a:lnTo>
                  <a:cubicBezTo>
                    <a:pt x="1424940" y="43018"/>
                    <a:pt x="1425988" y="43018"/>
                    <a:pt x="1423035" y="43399"/>
                  </a:cubicBezTo>
                  <a:cubicBezTo>
                    <a:pt x="1420082" y="43875"/>
                    <a:pt x="1417796" y="48161"/>
                    <a:pt x="1423130" y="49590"/>
                  </a:cubicBezTo>
                  <a:cubicBezTo>
                    <a:pt x="1428560" y="50924"/>
                    <a:pt x="1443514" y="53210"/>
                    <a:pt x="1444371" y="51495"/>
                  </a:cubicBezTo>
                  <a:lnTo>
                    <a:pt x="1445609" y="50257"/>
                  </a:lnTo>
                  <a:cubicBezTo>
                    <a:pt x="1447229" y="48638"/>
                    <a:pt x="1449229" y="47304"/>
                    <a:pt x="1450943" y="45780"/>
                  </a:cubicBezTo>
                  <a:lnTo>
                    <a:pt x="1451229" y="45494"/>
                  </a:lnTo>
                  <a:cubicBezTo>
                    <a:pt x="1451134" y="44923"/>
                    <a:pt x="1450658" y="44066"/>
                    <a:pt x="1450086" y="43685"/>
                  </a:cubicBezTo>
                  <a:cubicBezTo>
                    <a:pt x="1449515" y="43208"/>
                    <a:pt x="1447229" y="42637"/>
                    <a:pt x="1446276" y="43399"/>
                  </a:cubicBezTo>
                  <a:cubicBezTo>
                    <a:pt x="1445324" y="44161"/>
                    <a:pt x="1440275" y="41018"/>
                    <a:pt x="1441228" y="39875"/>
                  </a:cubicBezTo>
                  <a:cubicBezTo>
                    <a:pt x="1442180" y="38732"/>
                    <a:pt x="1446562" y="35874"/>
                    <a:pt x="1446657" y="33493"/>
                  </a:cubicBezTo>
                  <a:cubicBezTo>
                    <a:pt x="1446752" y="31112"/>
                    <a:pt x="1452753" y="28921"/>
                    <a:pt x="1451610" y="30159"/>
                  </a:cubicBezTo>
                  <a:cubicBezTo>
                    <a:pt x="1450467" y="31493"/>
                    <a:pt x="1450086" y="39494"/>
                    <a:pt x="1450372" y="39875"/>
                  </a:cubicBezTo>
                  <a:lnTo>
                    <a:pt x="1450753" y="39875"/>
                  </a:lnTo>
                  <a:lnTo>
                    <a:pt x="1452467" y="39970"/>
                  </a:lnTo>
                  <a:cubicBezTo>
                    <a:pt x="1454563" y="39970"/>
                    <a:pt x="1455515" y="41494"/>
                    <a:pt x="1454468" y="43494"/>
                  </a:cubicBezTo>
                  <a:lnTo>
                    <a:pt x="1454563" y="45113"/>
                  </a:lnTo>
                  <a:cubicBezTo>
                    <a:pt x="1454658" y="46256"/>
                    <a:pt x="1456754" y="46542"/>
                    <a:pt x="1455515" y="49019"/>
                  </a:cubicBezTo>
                  <a:cubicBezTo>
                    <a:pt x="1454182" y="51686"/>
                    <a:pt x="1459135" y="50447"/>
                    <a:pt x="1460564" y="50257"/>
                  </a:cubicBezTo>
                  <a:cubicBezTo>
                    <a:pt x="1462278" y="49971"/>
                    <a:pt x="1463802" y="48161"/>
                    <a:pt x="1465136" y="46828"/>
                  </a:cubicBezTo>
                  <a:lnTo>
                    <a:pt x="1466183" y="45875"/>
                  </a:lnTo>
                  <a:cubicBezTo>
                    <a:pt x="1466660" y="44923"/>
                    <a:pt x="1468088" y="44828"/>
                    <a:pt x="1469327" y="45685"/>
                  </a:cubicBezTo>
                  <a:cubicBezTo>
                    <a:pt x="1470565" y="46542"/>
                    <a:pt x="1475804" y="47399"/>
                    <a:pt x="1479137" y="46161"/>
                  </a:cubicBezTo>
                  <a:lnTo>
                    <a:pt x="1482376" y="48923"/>
                  </a:lnTo>
                  <a:cubicBezTo>
                    <a:pt x="1483805" y="50162"/>
                    <a:pt x="1486853" y="50352"/>
                    <a:pt x="1489234" y="50447"/>
                  </a:cubicBezTo>
                  <a:cubicBezTo>
                    <a:pt x="1492377" y="50543"/>
                    <a:pt x="1495425" y="47971"/>
                    <a:pt x="1498759" y="50447"/>
                  </a:cubicBezTo>
                  <a:cubicBezTo>
                    <a:pt x="1499425" y="50924"/>
                    <a:pt x="1501235" y="50638"/>
                    <a:pt x="1502378" y="50257"/>
                  </a:cubicBezTo>
                  <a:cubicBezTo>
                    <a:pt x="1507998" y="48257"/>
                    <a:pt x="1510379" y="47780"/>
                    <a:pt x="1512951" y="49114"/>
                  </a:cubicBezTo>
                  <a:cubicBezTo>
                    <a:pt x="1514475" y="49876"/>
                    <a:pt x="1514856" y="50066"/>
                    <a:pt x="1516761" y="49400"/>
                  </a:cubicBezTo>
                  <a:cubicBezTo>
                    <a:pt x="1522000" y="47399"/>
                    <a:pt x="1527524" y="43875"/>
                    <a:pt x="1533620" y="48352"/>
                  </a:cubicBezTo>
                  <a:lnTo>
                    <a:pt x="1534192" y="48828"/>
                  </a:lnTo>
                  <a:cubicBezTo>
                    <a:pt x="1536764" y="47685"/>
                    <a:pt x="1539050" y="47590"/>
                    <a:pt x="1539240" y="48733"/>
                  </a:cubicBezTo>
                  <a:cubicBezTo>
                    <a:pt x="1539431" y="49781"/>
                    <a:pt x="1543241" y="49495"/>
                    <a:pt x="1547050" y="44637"/>
                  </a:cubicBezTo>
                  <a:lnTo>
                    <a:pt x="1553813" y="44161"/>
                  </a:lnTo>
                  <a:cubicBezTo>
                    <a:pt x="1554290" y="44161"/>
                    <a:pt x="1555052" y="42256"/>
                    <a:pt x="1554766" y="41589"/>
                  </a:cubicBezTo>
                  <a:cubicBezTo>
                    <a:pt x="1554480" y="40922"/>
                    <a:pt x="1552956" y="40637"/>
                    <a:pt x="1551813" y="40351"/>
                  </a:cubicBezTo>
                  <a:cubicBezTo>
                    <a:pt x="1550003" y="39875"/>
                    <a:pt x="1549527" y="43589"/>
                    <a:pt x="1546955" y="41303"/>
                  </a:cubicBezTo>
                  <a:lnTo>
                    <a:pt x="1545431" y="39970"/>
                  </a:lnTo>
                  <a:cubicBezTo>
                    <a:pt x="1546098" y="38636"/>
                    <a:pt x="1545908" y="36922"/>
                    <a:pt x="1544955" y="36065"/>
                  </a:cubicBezTo>
                  <a:lnTo>
                    <a:pt x="1544479" y="36160"/>
                  </a:lnTo>
                  <a:cubicBezTo>
                    <a:pt x="1541907" y="37017"/>
                    <a:pt x="1539526" y="38160"/>
                    <a:pt x="1536954" y="39017"/>
                  </a:cubicBezTo>
                  <a:cubicBezTo>
                    <a:pt x="1535144" y="39589"/>
                    <a:pt x="1533049" y="40351"/>
                    <a:pt x="1531144" y="40160"/>
                  </a:cubicBezTo>
                  <a:lnTo>
                    <a:pt x="1523429" y="39494"/>
                  </a:lnTo>
                  <a:cubicBezTo>
                    <a:pt x="1521238" y="42827"/>
                    <a:pt x="1518190" y="41303"/>
                    <a:pt x="1516856" y="36065"/>
                  </a:cubicBezTo>
                  <a:lnTo>
                    <a:pt x="1522000" y="32445"/>
                  </a:lnTo>
                  <a:cubicBezTo>
                    <a:pt x="1524571" y="30540"/>
                    <a:pt x="1526572" y="28159"/>
                    <a:pt x="1530191" y="31493"/>
                  </a:cubicBezTo>
                  <a:cubicBezTo>
                    <a:pt x="1531144" y="32350"/>
                    <a:pt x="1537907" y="29873"/>
                    <a:pt x="1540002" y="28445"/>
                  </a:cubicBezTo>
                  <a:cubicBezTo>
                    <a:pt x="1540574" y="28064"/>
                    <a:pt x="1541431" y="27778"/>
                    <a:pt x="1542193" y="27778"/>
                  </a:cubicBezTo>
                  <a:cubicBezTo>
                    <a:pt x="1546003" y="27397"/>
                    <a:pt x="1543526" y="33112"/>
                    <a:pt x="1548860" y="32064"/>
                  </a:cubicBezTo>
                  <a:lnTo>
                    <a:pt x="1555052" y="30921"/>
                  </a:lnTo>
                  <a:cubicBezTo>
                    <a:pt x="1554480" y="35017"/>
                    <a:pt x="1555433" y="37589"/>
                    <a:pt x="1557052" y="36827"/>
                  </a:cubicBezTo>
                  <a:cubicBezTo>
                    <a:pt x="1558671" y="35969"/>
                    <a:pt x="1564196" y="34445"/>
                    <a:pt x="1564767" y="35588"/>
                  </a:cubicBezTo>
                  <a:lnTo>
                    <a:pt x="1565148" y="36446"/>
                  </a:lnTo>
                  <a:cubicBezTo>
                    <a:pt x="1566482" y="39113"/>
                    <a:pt x="1566863" y="42923"/>
                    <a:pt x="1569339" y="44256"/>
                  </a:cubicBezTo>
                  <a:cubicBezTo>
                    <a:pt x="1573435" y="46542"/>
                    <a:pt x="1578769" y="47495"/>
                    <a:pt x="1583722" y="48638"/>
                  </a:cubicBezTo>
                  <a:lnTo>
                    <a:pt x="1587913" y="49590"/>
                  </a:lnTo>
                  <a:cubicBezTo>
                    <a:pt x="1588103" y="46828"/>
                    <a:pt x="1589913" y="44923"/>
                    <a:pt x="1591723" y="45304"/>
                  </a:cubicBezTo>
                  <a:cubicBezTo>
                    <a:pt x="1593628" y="45780"/>
                    <a:pt x="1596676" y="43304"/>
                    <a:pt x="1597819" y="43780"/>
                  </a:cubicBezTo>
                  <a:cubicBezTo>
                    <a:pt x="1598962" y="44161"/>
                    <a:pt x="1602581" y="44256"/>
                    <a:pt x="1604296" y="46542"/>
                  </a:cubicBezTo>
                  <a:cubicBezTo>
                    <a:pt x="1606010" y="48828"/>
                    <a:pt x="1611535" y="54257"/>
                    <a:pt x="1612678" y="53495"/>
                  </a:cubicBezTo>
                  <a:cubicBezTo>
                    <a:pt x="1613821" y="52733"/>
                    <a:pt x="1617726" y="51019"/>
                    <a:pt x="1618964" y="51305"/>
                  </a:cubicBezTo>
                  <a:cubicBezTo>
                    <a:pt x="1620203" y="51590"/>
                    <a:pt x="1625918" y="49590"/>
                    <a:pt x="1628680" y="46352"/>
                  </a:cubicBezTo>
                  <a:lnTo>
                    <a:pt x="1624679" y="42351"/>
                  </a:lnTo>
                  <a:lnTo>
                    <a:pt x="1624298" y="41970"/>
                  </a:lnTo>
                  <a:cubicBezTo>
                    <a:pt x="1626299" y="39875"/>
                    <a:pt x="1629156" y="39398"/>
                    <a:pt x="1630775" y="40827"/>
                  </a:cubicBezTo>
                  <a:cubicBezTo>
                    <a:pt x="1632395" y="42256"/>
                    <a:pt x="1635347" y="46352"/>
                    <a:pt x="1634109" y="46923"/>
                  </a:cubicBezTo>
                  <a:cubicBezTo>
                    <a:pt x="1632871" y="47495"/>
                    <a:pt x="1631252" y="49209"/>
                    <a:pt x="1633538" y="48923"/>
                  </a:cubicBezTo>
                  <a:cubicBezTo>
                    <a:pt x="1635824" y="48542"/>
                    <a:pt x="1641443" y="47304"/>
                    <a:pt x="1641062" y="46066"/>
                  </a:cubicBezTo>
                  <a:cubicBezTo>
                    <a:pt x="1640681" y="44828"/>
                    <a:pt x="1644110" y="41494"/>
                    <a:pt x="1649540" y="41589"/>
                  </a:cubicBezTo>
                  <a:lnTo>
                    <a:pt x="1647825" y="47304"/>
                  </a:lnTo>
                  <a:cubicBezTo>
                    <a:pt x="1647730" y="47590"/>
                    <a:pt x="1650016" y="48923"/>
                    <a:pt x="1650302" y="48733"/>
                  </a:cubicBezTo>
                  <a:cubicBezTo>
                    <a:pt x="1655445" y="45590"/>
                    <a:pt x="1658588" y="49590"/>
                    <a:pt x="1662494" y="50924"/>
                  </a:cubicBezTo>
                  <a:lnTo>
                    <a:pt x="1665732" y="51971"/>
                  </a:lnTo>
                  <a:lnTo>
                    <a:pt x="1665513" y="46558"/>
                  </a:lnTo>
                  <a:lnTo>
                    <a:pt x="1666295" y="45878"/>
                  </a:lnTo>
                  <a:lnTo>
                    <a:pt x="1672209" y="46637"/>
                  </a:lnTo>
                  <a:cubicBezTo>
                    <a:pt x="1675829" y="47114"/>
                    <a:pt x="1676210" y="48161"/>
                    <a:pt x="1676114" y="50447"/>
                  </a:cubicBezTo>
                  <a:lnTo>
                    <a:pt x="1676114" y="51305"/>
                  </a:lnTo>
                  <a:cubicBezTo>
                    <a:pt x="1676971" y="53019"/>
                    <a:pt x="1677924" y="53210"/>
                    <a:pt x="1678305" y="51686"/>
                  </a:cubicBezTo>
                  <a:cubicBezTo>
                    <a:pt x="1678686" y="50162"/>
                    <a:pt x="1680115" y="46828"/>
                    <a:pt x="1680686" y="47780"/>
                  </a:cubicBezTo>
                  <a:cubicBezTo>
                    <a:pt x="1681258" y="48733"/>
                    <a:pt x="1683830" y="49876"/>
                    <a:pt x="1685639" y="49114"/>
                  </a:cubicBezTo>
                  <a:cubicBezTo>
                    <a:pt x="1687449" y="48352"/>
                    <a:pt x="1692688" y="47971"/>
                    <a:pt x="1693450" y="49876"/>
                  </a:cubicBezTo>
                  <a:cubicBezTo>
                    <a:pt x="1694212" y="51781"/>
                    <a:pt x="1700117" y="51495"/>
                    <a:pt x="1699736" y="49590"/>
                  </a:cubicBezTo>
                  <a:cubicBezTo>
                    <a:pt x="1699355" y="47685"/>
                    <a:pt x="1697450" y="42732"/>
                    <a:pt x="1698498" y="41970"/>
                  </a:cubicBezTo>
                  <a:cubicBezTo>
                    <a:pt x="1699546" y="41208"/>
                    <a:pt x="1700403" y="37779"/>
                    <a:pt x="1697736" y="36446"/>
                  </a:cubicBezTo>
                  <a:cubicBezTo>
                    <a:pt x="1695069" y="35017"/>
                    <a:pt x="1686782" y="32445"/>
                    <a:pt x="1686592" y="34636"/>
                  </a:cubicBezTo>
                  <a:cubicBezTo>
                    <a:pt x="1686496" y="36827"/>
                    <a:pt x="1684592" y="42923"/>
                    <a:pt x="1682591" y="44066"/>
                  </a:cubicBezTo>
                  <a:cubicBezTo>
                    <a:pt x="1680591" y="45304"/>
                    <a:pt x="1677067" y="40732"/>
                    <a:pt x="1678210" y="40065"/>
                  </a:cubicBezTo>
                  <a:cubicBezTo>
                    <a:pt x="1679258" y="39303"/>
                    <a:pt x="1678972" y="36636"/>
                    <a:pt x="1675924" y="37493"/>
                  </a:cubicBezTo>
                  <a:lnTo>
                    <a:pt x="1666295" y="45878"/>
                  </a:lnTo>
                  <a:lnTo>
                    <a:pt x="1665481" y="45773"/>
                  </a:lnTo>
                  <a:lnTo>
                    <a:pt x="1665458" y="45209"/>
                  </a:lnTo>
                  <a:cubicBezTo>
                    <a:pt x="1664756" y="43994"/>
                    <a:pt x="1663494" y="43923"/>
                    <a:pt x="1661827" y="45304"/>
                  </a:cubicBezTo>
                  <a:lnTo>
                    <a:pt x="1665481" y="45773"/>
                  </a:lnTo>
                  <a:lnTo>
                    <a:pt x="1665513" y="46558"/>
                  </a:lnTo>
                  <a:lnTo>
                    <a:pt x="1664875" y="47114"/>
                  </a:lnTo>
                  <a:lnTo>
                    <a:pt x="1663256" y="46733"/>
                  </a:lnTo>
                  <a:lnTo>
                    <a:pt x="1658874" y="45685"/>
                  </a:lnTo>
                  <a:cubicBezTo>
                    <a:pt x="1659350" y="42732"/>
                    <a:pt x="1660017" y="39208"/>
                    <a:pt x="1660493" y="37970"/>
                  </a:cubicBezTo>
                  <a:cubicBezTo>
                    <a:pt x="1660970" y="36731"/>
                    <a:pt x="1658017" y="33112"/>
                    <a:pt x="1661065" y="33017"/>
                  </a:cubicBezTo>
                  <a:cubicBezTo>
                    <a:pt x="1664113" y="33017"/>
                    <a:pt x="1672876" y="31112"/>
                    <a:pt x="1673066" y="30159"/>
                  </a:cubicBezTo>
                  <a:cubicBezTo>
                    <a:pt x="1673257" y="29207"/>
                    <a:pt x="1674590" y="26349"/>
                    <a:pt x="1675448" y="26349"/>
                  </a:cubicBezTo>
                  <a:lnTo>
                    <a:pt x="1675733" y="26635"/>
                  </a:lnTo>
                  <a:cubicBezTo>
                    <a:pt x="1679258" y="29873"/>
                    <a:pt x="1684592" y="28064"/>
                    <a:pt x="1688783" y="29778"/>
                  </a:cubicBezTo>
                  <a:lnTo>
                    <a:pt x="1689354" y="29969"/>
                  </a:lnTo>
                  <a:cubicBezTo>
                    <a:pt x="1691164" y="28064"/>
                    <a:pt x="1693736" y="27587"/>
                    <a:pt x="1695164" y="29016"/>
                  </a:cubicBezTo>
                  <a:cubicBezTo>
                    <a:pt x="1696593" y="30445"/>
                    <a:pt x="1701356" y="33207"/>
                    <a:pt x="1702213" y="31588"/>
                  </a:cubicBezTo>
                  <a:cubicBezTo>
                    <a:pt x="1703165" y="29969"/>
                    <a:pt x="1706975" y="25873"/>
                    <a:pt x="1708404" y="26730"/>
                  </a:cubicBezTo>
                  <a:cubicBezTo>
                    <a:pt x="1709833" y="27587"/>
                    <a:pt x="1714405" y="29207"/>
                    <a:pt x="1715262" y="28540"/>
                  </a:cubicBezTo>
                  <a:lnTo>
                    <a:pt x="1716310" y="27968"/>
                  </a:lnTo>
                  <a:cubicBezTo>
                    <a:pt x="1718596" y="26635"/>
                    <a:pt x="1720787" y="24635"/>
                    <a:pt x="1723358" y="24254"/>
                  </a:cubicBezTo>
                  <a:cubicBezTo>
                    <a:pt x="1725740" y="23873"/>
                    <a:pt x="1728502" y="25492"/>
                    <a:pt x="1731169" y="25778"/>
                  </a:cubicBezTo>
                  <a:lnTo>
                    <a:pt x="1737836" y="25873"/>
                  </a:lnTo>
                  <a:cubicBezTo>
                    <a:pt x="1743266" y="23206"/>
                    <a:pt x="1748314" y="22634"/>
                    <a:pt x="1749171" y="24635"/>
                  </a:cubicBezTo>
                  <a:lnTo>
                    <a:pt x="1750505" y="24920"/>
                  </a:lnTo>
                  <a:lnTo>
                    <a:pt x="1754505" y="25873"/>
                  </a:lnTo>
                  <a:cubicBezTo>
                    <a:pt x="1759077" y="26540"/>
                    <a:pt x="1763268" y="26635"/>
                    <a:pt x="1763935" y="26063"/>
                  </a:cubicBezTo>
                  <a:lnTo>
                    <a:pt x="1764602" y="25968"/>
                  </a:lnTo>
                  <a:cubicBezTo>
                    <a:pt x="1768888" y="25206"/>
                    <a:pt x="1773460" y="27873"/>
                    <a:pt x="1771650" y="29778"/>
                  </a:cubicBezTo>
                  <a:lnTo>
                    <a:pt x="1768602" y="33112"/>
                  </a:lnTo>
                  <a:cubicBezTo>
                    <a:pt x="1771079" y="37112"/>
                    <a:pt x="1772603" y="39303"/>
                    <a:pt x="1771841" y="37970"/>
                  </a:cubicBezTo>
                  <a:lnTo>
                    <a:pt x="1770698" y="37970"/>
                  </a:lnTo>
                  <a:cubicBezTo>
                    <a:pt x="1764316" y="38065"/>
                    <a:pt x="1768221" y="33779"/>
                    <a:pt x="1766316" y="32159"/>
                  </a:cubicBezTo>
                  <a:cubicBezTo>
                    <a:pt x="1765649" y="31588"/>
                    <a:pt x="1764125" y="31588"/>
                    <a:pt x="1762887" y="31493"/>
                  </a:cubicBezTo>
                  <a:cubicBezTo>
                    <a:pt x="1762696" y="31493"/>
                    <a:pt x="1762220" y="32350"/>
                    <a:pt x="1762125" y="32921"/>
                  </a:cubicBezTo>
                  <a:cubicBezTo>
                    <a:pt x="1761839" y="35779"/>
                    <a:pt x="1761458" y="36255"/>
                    <a:pt x="1760125" y="35303"/>
                  </a:cubicBezTo>
                  <a:lnTo>
                    <a:pt x="1758315" y="34064"/>
                  </a:lnTo>
                  <a:cubicBezTo>
                    <a:pt x="1756791" y="34731"/>
                    <a:pt x="1753648" y="37398"/>
                    <a:pt x="1751267" y="39970"/>
                  </a:cubicBezTo>
                  <a:lnTo>
                    <a:pt x="1749266" y="42446"/>
                  </a:lnTo>
                  <a:cubicBezTo>
                    <a:pt x="1747266" y="44923"/>
                    <a:pt x="1750028" y="46066"/>
                    <a:pt x="1751648" y="47399"/>
                  </a:cubicBezTo>
                  <a:cubicBezTo>
                    <a:pt x="1753648" y="49114"/>
                    <a:pt x="1755458" y="48161"/>
                    <a:pt x="1756886" y="46637"/>
                  </a:cubicBezTo>
                  <a:lnTo>
                    <a:pt x="1758220" y="45209"/>
                  </a:lnTo>
                  <a:cubicBezTo>
                    <a:pt x="1759649" y="43208"/>
                    <a:pt x="1760982" y="42542"/>
                    <a:pt x="1761363" y="43780"/>
                  </a:cubicBezTo>
                  <a:cubicBezTo>
                    <a:pt x="1761649" y="45018"/>
                    <a:pt x="1764221" y="47495"/>
                    <a:pt x="1766316" y="46733"/>
                  </a:cubicBezTo>
                  <a:cubicBezTo>
                    <a:pt x="1768507" y="46066"/>
                    <a:pt x="1775270" y="40541"/>
                    <a:pt x="1778032" y="40732"/>
                  </a:cubicBezTo>
                  <a:lnTo>
                    <a:pt x="1781366" y="41875"/>
                  </a:lnTo>
                  <a:lnTo>
                    <a:pt x="1785461" y="43208"/>
                  </a:lnTo>
                  <a:cubicBezTo>
                    <a:pt x="1783556" y="45590"/>
                    <a:pt x="1783175" y="47780"/>
                    <a:pt x="1784509" y="48257"/>
                  </a:cubicBezTo>
                  <a:lnTo>
                    <a:pt x="1785652" y="48161"/>
                  </a:lnTo>
                  <a:cubicBezTo>
                    <a:pt x="1787366" y="47971"/>
                    <a:pt x="1791938" y="49400"/>
                    <a:pt x="1788224" y="45399"/>
                  </a:cubicBezTo>
                  <a:lnTo>
                    <a:pt x="1787462" y="44637"/>
                  </a:lnTo>
                  <a:cubicBezTo>
                    <a:pt x="1789748" y="41494"/>
                    <a:pt x="1791938" y="39970"/>
                    <a:pt x="1792224" y="41303"/>
                  </a:cubicBezTo>
                  <a:cubicBezTo>
                    <a:pt x="1792510" y="42637"/>
                    <a:pt x="1794796" y="46352"/>
                    <a:pt x="1796796" y="46542"/>
                  </a:cubicBezTo>
                  <a:lnTo>
                    <a:pt x="1798130" y="46066"/>
                  </a:lnTo>
                  <a:cubicBezTo>
                    <a:pt x="1800701" y="45018"/>
                    <a:pt x="1802892" y="43875"/>
                    <a:pt x="1804797" y="46637"/>
                  </a:cubicBezTo>
                  <a:cubicBezTo>
                    <a:pt x="1804988" y="46923"/>
                    <a:pt x="1805464" y="47399"/>
                    <a:pt x="1805654" y="47304"/>
                  </a:cubicBezTo>
                  <a:cubicBezTo>
                    <a:pt x="1808607" y="46923"/>
                    <a:pt x="1812417" y="45399"/>
                    <a:pt x="1814227" y="46352"/>
                  </a:cubicBezTo>
                  <a:lnTo>
                    <a:pt x="1817370" y="48066"/>
                  </a:lnTo>
                  <a:cubicBezTo>
                    <a:pt x="1820990" y="47590"/>
                    <a:pt x="1822704" y="46447"/>
                    <a:pt x="1821180" y="45685"/>
                  </a:cubicBezTo>
                  <a:cubicBezTo>
                    <a:pt x="1819656" y="44923"/>
                    <a:pt x="1816703" y="42256"/>
                    <a:pt x="1818227" y="41684"/>
                  </a:cubicBezTo>
                  <a:lnTo>
                    <a:pt x="1819085" y="41970"/>
                  </a:lnTo>
                  <a:lnTo>
                    <a:pt x="1822037" y="42923"/>
                  </a:lnTo>
                  <a:cubicBezTo>
                    <a:pt x="1825371" y="44447"/>
                    <a:pt x="1827943" y="43494"/>
                    <a:pt x="1827657" y="40827"/>
                  </a:cubicBezTo>
                  <a:lnTo>
                    <a:pt x="1832610" y="41780"/>
                  </a:lnTo>
                  <a:lnTo>
                    <a:pt x="1840650" y="38963"/>
                  </a:lnTo>
                  <a:lnTo>
                    <a:pt x="1841183" y="39779"/>
                  </a:lnTo>
                  <a:lnTo>
                    <a:pt x="1841279" y="38743"/>
                  </a:lnTo>
                  <a:lnTo>
                    <a:pt x="1845659" y="37208"/>
                  </a:lnTo>
                  <a:lnTo>
                    <a:pt x="1846326" y="36446"/>
                  </a:lnTo>
                  <a:cubicBezTo>
                    <a:pt x="1845945" y="34922"/>
                    <a:pt x="1843945" y="33969"/>
                    <a:pt x="1841659" y="34255"/>
                  </a:cubicBezTo>
                  <a:lnTo>
                    <a:pt x="1841659" y="34636"/>
                  </a:lnTo>
                  <a:lnTo>
                    <a:pt x="1841279" y="38743"/>
                  </a:lnTo>
                  <a:lnTo>
                    <a:pt x="1840650" y="38963"/>
                  </a:lnTo>
                  <a:lnTo>
                    <a:pt x="1838135" y="35112"/>
                  </a:lnTo>
                  <a:lnTo>
                    <a:pt x="1838706" y="33874"/>
                  </a:lnTo>
                  <a:lnTo>
                    <a:pt x="1839468" y="32064"/>
                  </a:lnTo>
                  <a:cubicBezTo>
                    <a:pt x="1839182" y="28826"/>
                    <a:pt x="1840516" y="27683"/>
                    <a:pt x="1842421" y="29778"/>
                  </a:cubicBezTo>
                  <a:lnTo>
                    <a:pt x="1843945" y="30159"/>
                  </a:lnTo>
                  <a:cubicBezTo>
                    <a:pt x="1849946" y="31493"/>
                    <a:pt x="1850041" y="35207"/>
                    <a:pt x="1848993" y="38732"/>
                  </a:cubicBezTo>
                  <a:cubicBezTo>
                    <a:pt x="1848517" y="40446"/>
                    <a:pt x="1844707" y="41589"/>
                    <a:pt x="1850136" y="42161"/>
                  </a:cubicBezTo>
                  <a:lnTo>
                    <a:pt x="1852136" y="42351"/>
                  </a:lnTo>
                  <a:cubicBezTo>
                    <a:pt x="1854327" y="44542"/>
                    <a:pt x="1857851" y="45685"/>
                    <a:pt x="1859947" y="44923"/>
                  </a:cubicBezTo>
                  <a:cubicBezTo>
                    <a:pt x="1862042" y="44161"/>
                    <a:pt x="1866710" y="39303"/>
                    <a:pt x="1865757" y="37398"/>
                  </a:cubicBezTo>
                  <a:cubicBezTo>
                    <a:pt x="1864805" y="35493"/>
                    <a:pt x="1858042" y="36827"/>
                    <a:pt x="1857756" y="35874"/>
                  </a:cubicBezTo>
                  <a:cubicBezTo>
                    <a:pt x="1857470" y="34922"/>
                    <a:pt x="1858518" y="31207"/>
                    <a:pt x="1861090" y="30921"/>
                  </a:cubicBezTo>
                  <a:lnTo>
                    <a:pt x="1862042" y="31588"/>
                  </a:lnTo>
                  <a:cubicBezTo>
                    <a:pt x="1866900" y="34636"/>
                    <a:pt x="1870329" y="33302"/>
                    <a:pt x="1873282" y="29683"/>
                  </a:cubicBezTo>
                  <a:cubicBezTo>
                    <a:pt x="1875187" y="27397"/>
                    <a:pt x="1875949" y="23777"/>
                    <a:pt x="1881092" y="25111"/>
                  </a:cubicBezTo>
                  <a:cubicBezTo>
                    <a:pt x="1881283" y="25206"/>
                    <a:pt x="1881759" y="24825"/>
                    <a:pt x="1882140" y="24635"/>
                  </a:cubicBezTo>
                  <a:lnTo>
                    <a:pt x="1884236" y="23396"/>
                  </a:lnTo>
                  <a:cubicBezTo>
                    <a:pt x="1885760" y="24444"/>
                    <a:pt x="1887284" y="24730"/>
                    <a:pt x="1887569" y="23968"/>
                  </a:cubicBezTo>
                  <a:cubicBezTo>
                    <a:pt x="1887855" y="23301"/>
                    <a:pt x="1889760" y="22730"/>
                    <a:pt x="1890998" y="24635"/>
                  </a:cubicBezTo>
                  <a:lnTo>
                    <a:pt x="1892522" y="25111"/>
                  </a:lnTo>
                  <a:cubicBezTo>
                    <a:pt x="1895380" y="25968"/>
                    <a:pt x="1895570" y="23873"/>
                    <a:pt x="1895856" y="22063"/>
                  </a:cubicBezTo>
                  <a:cubicBezTo>
                    <a:pt x="1895951" y="21587"/>
                    <a:pt x="1898142" y="20920"/>
                    <a:pt x="1898999" y="21206"/>
                  </a:cubicBezTo>
                  <a:cubicBezTo>
                    <a:pt x="1902047" y="22158"/>
                    <a:pt x="1898999" y="22920"/>
                    <a:pt x="1898714" y="23873"/>
                  </a:cubicBezTo>
                  <a:lnTo>
                    <a:pt x="1898047" y="25778"/>
                  </a:lnTo>
                  <a:cubicBezTo>
                    <a:pt x="1897666" y="27778"/>
                    <a:pt x="1895761" y="28445"/>
                    <a:pt x="1893761" y="27302"/>
                  </a:cubicBezTo>
                  <a:cubicBezTo>
                    <a:pt x="1891760" y="26159"/>
                    <a:pt x="1888808" y="32064"/>
                    <a:pt x="1888046" y="30826"/>
                  </a:cubicBezTo>
                  <a:cubicBezTo>
                    <a:pt x="1887188" y="29588"/>
                    <a:pt x="1883569" y="28254"/>
                    <a:pt x="1880997" y="29683"/>
                  </a:cubicBezTo>
                  <a:cubicBezTo>
                    <a:pt x="1878425" y="31112"/>
                    <a:pt x="1873091" y="35398"/>
                    <a:pt x="1875282" y="35779"/>
                  </a:cubicBezTo>
                  <a:lnTo>
                    <a:pt x="1876711" y="35874"/>
                  </a:lnTo>
                  <a:lnTo>
                    <a:pt x="1884521" y="36541"/>
                  </a:lnTo>
                  <a:cubicBezTo>
                    <a:pt x="1883569" y="40351"/>
                    <a:pt x="1883188" y="43970"/>
                    <a:pt x="1883569" y="44447"/>
                  </a:cubicBezTo>
                  <a:cubicBezTo>
                    <a:pt x="1883950" y="44923"/>
                    <a:pt x="1886331" y="45971"/>
                    <a:pt x="1887760" y="45399"/>
                  </a:cubicBezTo>
                  <a:cubicBezTo>
                    <a:pt x="1889284" y="44923"/>
                    <a:pt x="1893951" y="45494"/>
                    <a:pt x="1894808" y="44542"/>
                  </a:cubicBezTo>
                  <a:cubicBezTo>
                    <a:pt x="1895666" y="43589"/>
                    <a:pt x="1897190" y="40446"/>
                    <a:pt x="1895666" y="40256"/>
                  </a:cubicBezTo>
                  <a:cubicBezTo>
                    <a:pt x="1894142" y="40065"/>
                    <a:pt x="1890236" y="38541"/>
                    <a:pt x="1892618" y="37970"/>
                  </a:cubicBezTo>
                  <a:lnTo>
                    <a:pt x="1893761" y="37970"/>
                  </a:lnTo>
                  <a:cubicBezTo>
                    <a:pt x="1897666" y="37970"/>
                    <a:pt x="1899666" y="37303"/>
                    <a:pt x="1896999" y="33874"/>
                  </a:cubicBezTo>
                  <a:lnTo>
                    <a:pt x="1896523" y="33302"/>
                  </a:lnTo>
                  <a:cubicBezTo>
                    <a:pt x="1896618" y="32350"/>
                    <a:pt x="1898142" y="31778"/>
                    <a:pt x="1899761" y="31874"/>
                  </a:cubicBezTo>
                  <a:lnTo>
                    <a:pt x="1900047" y="32445"/>
                  </a:lnTo>
                  <a:cubicBezTo>
                    <a:pt x="1902333" y="36636"/>
                    <a:pt x="1906048" y="41018"/>
                    <a:pt x="1898904" y="44732"/>
                  </a:cubicBezTo>
                  <a:lnTo>
                    <a:pt x="1898142" y="45113"/>
                  </a:lnTo>
                  <a:cubicBezTo>
                    <a:pt x="1898047" y="46447"/>
                    <a:pt x="1899380" y="47876"/>
                    <a:pt x="1901095" y="48257"/>
                  </a:cubicBezTo>
                  <a:lnTo>
                    <a:pt x="1902333" y="47971"/>
                  </a:lnTo>
                  <a:lnTo>
                    <a:pt x="1906810" y="46733"/>
                  </a:lnTo>
                  <a:cubicBezTo>
                    <a:pt x="1908143" y="42923"/>
                    <a:pt x="1912334" y="41399"/>
                    <a:pt x="1916049" y="43399"/>
                  </a:cubicBezTo>
                  <a:lnTo>
                    <a:pt x="1915954" y="47209"/>
                  </a:lnTo>
                  <a:cubicBezTo>
                    <a:pt x="1915954" y="47304"/>
                    <a:pt x="1917764" y="47780"/>
                    <a:pt x="1918240" y="47590"/>
                  </a:cubicBezTo>
                  <a:lnTo>
                    <a:pt x="1925765" y="43589"/>
                  </a:lnTo>
                  <a:cubicBezTo>
                    <a:pt x="1934242" y="45494"/>
                    <a:pt x="1941005" y="47495"/>
                    <a:pt x="1940624" y="48066"/>
                  </a:cubicBezTo>
                  <a:cubicBezTo>
                    <a:pt x="1940338" y="48638"/>
                    <a:pt x="1940528" y="49971"/>
                    <a:pt x="1941862" y="49971"/>
                  </a:cubicBezTo>
                  <a:cubicBezTo>
                    <a:pt x="1943195" y="49971"/>
                    <a:pt x="1946243" y="49209"/>
                    <a:pt x="1945958" y="48352"/>
                  </a:cubicBezTo>
                  <a:cubicBezTo>
                    <a:pt x="1945672" y="47495"/>
                    <a:pt x="1946815" y="44637"/>
                    <a:pt x="1949291" y="44542"/>
                  </a:cubicBezTo>
                  <a:cubicBezTo>
                    <a:pt x="1951863" y="44447"/>
                    <a:pt x="1958721" y="43970"/>
                    <a:pt x="1958912" y="43780"/>
                  </a:cubicBezTo>
                  <a:cubicBezTo>
                    <a:pt x="1959102" y="43589"/>
                    <a:pt x="1959293" y="43018"/>
                    <a:pt x="1958816" y="42827"/>
                  </a:cubicBezTo>
                  <a:lnTo>
                    <a:pt x="1958721" y="42542"/>
                  </a:lnTo>
                  <a:cubicBezTo>
                    <a:pt x="1957959" y="40256"/>
                    <a:pt x="1959674" y="37874"/>
                    <a:pt x="1962055" y="38160"/>
                  </a:cubicBezTo>
                  <a:cubicBezTo>
                    <a:pt x="1963198" y="38255"/>
                    <a:pt x="1964150" y="39113"/>
                    <a:pt x="1965198" y="39494"/>
                  </a:cubicBezTo>
                  <a:cubicBezTo>
                    <a:pt x="1968627" y="40922"/>
                    <a:pt x="1971294" y="40160"/>
                    <a:pt x="1974056" y="37970"/>
                  </a:cubicBezTo>
                  <a:lnTo>
                    <a:pt x="1977866" y="34922"/>
                  </a:lnTo>
                  <a:cubicBezTo>
                    <a:pt x="1974914" y="33207"/>
                    <a:pt x="1973866" y="30921"/>
                    <a:pt x="1975580" y="29873"/>
                  </a:cubicBezTo>
                  <a:cubicBezTo>
                    <a:pt x="1977295" y="28826"/>
                    <a:pt x="1981962" y="31302"/>
                    <a:pt x="1981010" y="32064"/>
                  </a:cubicBezTo>
                  <a:cubicBezTo>
                    <a:pt x="1980057" y="32826"/>
                    <a:pt x="1979200" y="34731"/>
                    <a:pt x="1979676" y="35684"/>
                  </a:cubicBezTo>
                  <a:cubicBezTo>
                    <a:pt x="1980152" y="36541"/>
                    <a:pt x="1982629" y="38160"/>
                    <a:pt x="1984343" y="37874"/>
                  </a:cubicBezTo>
                  <a:lnTo>
                    <a:pt x="1984724" y="37493"/>
                  </a:lnTo>
                  <a:cubicBezTo>
                    <a:pt x="1986915" y="35112"/>
                    <a:pt x="1988915" y="32636"/>
                    <a:pt x="1991296" y="30350"/>
                  </a:cubicBezTo>
                  <a:lnTo>
                    <a:pt x="1991582" y="30064"/>
                  </a:lnTo>
                  <a:cubicBezTo>
                    <a:pt x="1994154" y="31112"/>
                    <a:pt x="1995773" y="29778"/>
                    <a:pt x="1995202" y="27206"/>
                  </a:cubicBezTo>
                  <a:cubicBezTo>
                    <a:pt x="1994630" y="24635"/>
                    <a:pt x="1994059" y="17300"/>
                    <a:pt x="1995392" y="17300"/>
                  </a:cubicBezTo>
                  <a:cubicBezTo>
                    <a:pt x="1996726" y="17205"/>
                    <a:pt x="2001012" y="18348"/>
                    <a:pt x="2000250" y="19872"/>
                  </a:cubicBezTo>
                  <a:cubicBezTo>
                    <a:pt x="1999393" y="21396"/>
                    <a:pt x="1999869" y="25682"/>
                    <a:pt x="2000917" y="26730"/>
                  </a:cubicBezTo>
                  <a:cubicBezTo>
                    <a:pt x="2001965" y="27778"/>
                    <a:pt x="2002631" y="31588"/>
                    <a:pt x="2002155" y="32636"/>
                  </a:cubicBezTo>
                  <a:cubicBezTo>
                    <a:pt x="2001679" y="33683"/>
                    <a:pt x="2001107" y="37874"/>
                    <a:pt x="2003108" y="37779"/>
                  </a:cubicBezTo>
                  <a:cubicBezTo>
                    <a:pt x="2005203" y="37589"/>
                    <a:pt x="2010918" y="38160"/>
                    <a:pt x="2011109" y="39398"/>
                  </a:cubicBezTo>
                  <a:cubicBezTo>
                    <a:pt x="2011299" y="40637"/>
                    <a:pt x="2013871" y="43685"/>
                    <a:pt x="2015966" y="42065"/>
                  </a:cubicBezTo>
                  <a:lnTo>
                    <a:pt x="2016252" y="40637"/>
                  </a:lnTo>
                  <a:cubicBezTo>
                    <a:pt x="2016728" y="38255"/>
                    <a:pt x="2018157" y="37493"/>
                    <a:pt x="2020348" y="38351"/>
                  </a:cubicBezTo>
                  <a:lnTo>
                    <a:pt x="2021396" y="38732"/>
                  </a:lnTo>
                  <a:cubicBezTo>
                    <a:pt x="2021872" y="40541"/>
                    <a:pt x="2023396" y="41589"/>
                    <a:pt x="2024634" y="41018"/>
                  </a:cubicBezTo>
                  <a:cubicBezTo>
                    <a:pt x="2025872" y="40541"/>
                    <a:pt x="2028635" y="38732"/>
                    <a:pt x="2027682" y="38351"/>
                  </a:cubicBezTo>
                  <a:cubicBezTo>
                    <a:pt x="2026730" y="37970"/>
                    <a:pt x="2027587" y="36446"/>
                    <a:pt x="2031873" y="35874"/>
                  </a:cubicBezTo>
                  <a:lnTo>
                    <a:pt x="2026730" y="32159"/>
                  </a:lnTo>
                  <a:cubicBezTo>
                    <a:pt x="2026444" y="31969"/>
                    <a:pt x="2027396" y="30064"/>
                    <a:pt x="2028158" y="29778"/>
                  </a:cubicBezTo>
                  <a:cubicBezTo>
                    <a:pt x="2029016" y="29492"/>
                    <a:pt x="2030825" y="29873"/>
                    <a:pt x="2031492" y="30540"/>
                  </a:cubicBezTo>
                  <a:cubicBezTo>
                    <a:pt x="2032730" y="31778"/>
                    <a:pt x="2033397" y="33398"/>
                    <a:pt x="2034350" y="34826"/>
                  </a:cubicBezTo>
                  <a:cubicBezTo>
                    <a:pt x="2035493" y="36541"/>
                    <a:pt x="2036350" y="38922"/>
                    <a:pt x="2038064" y="39684"/>
                  </a:cubicBezTo>
                  <a:cubicBezTo>
                    <a:pt x="2039779" y="40351"/>
                    <a:pt x="2042541" y="39303"/>
                    <a:pt x="2044922" y="39113"/>
                  </a:cubicBezTo>
                  <a:cubicBezTo>
                    <a:pt x="2045780" y="39017"/>
                    <a:pt x="2047304" y="39113"/>
                    <a:pt x="2047589" y="39494"/>
                  </a:cubicBezTo>
                  <a:cubicBezTo>
                    <a:pt x="2049780" y="43018"/>
                    <a:pt x="2052447" y="41399"/>
                    <a:pt x="2055495" y="40351"/>
                  </a:cubicBezTo>
                  <a:cubicBezTo>
                    <a:pt x="2059400" y="39017"/>
                    <a:pt x="2057876" y="37493"/>
                    <a:pt x="2056162" y="35779"/>
                  </a:cubicBezTo>
                  <a:lnTo>
                    <a:pt x="2055876" y="35493"/>
                  </a:lnTo>
                  <a:cubicBezTo>
                    <a:pt x="2055495" y="35207"/>
                    <a:pt x="2055686" y="33112"/>
                    <a:pt x="2056352" y="30731"/>
                  </a:cubicBezTo>
                  <a:cubicBezTo>
                    <a:pt x="2056924" y="28349"/>
                    <a:pt x="2063210" y="23873"/>
                    <a:pt x="2064925" y="24349"/>
                  </a:cubicBezTo>
                  <a:cubicBezTo>
                    <a:pt x="2066544" y="24825"/>
                    <a:pt x="2064449" y="28445"/>
                    <a:pt x="2065115" y="29111"/>
                  </a:cubicBezTo>
                  <a:cubicBezTo>
                    <a:pt x="2065782" y="29683"/>
                    <a:pt x="2068925" y="31016"/>
                    <a:pt x="2070354" y="30635"/>
                  </a:cubicBezTo>
                  <a:cubicBezTo>
                    <a:pt x="2071878" y="30350"/>
                    <a:pt x="2075498" y="31683"/>
                    <a:pt x="2075021" y="34160"/>
                  </a:cubicBezTo>
                  <a:lnTo>
                    <a:pt x="2075974" y="34731"/>
                  </a:lnTo>
                  <a:cubicBezTo>
                    <a:pt x="2078736" y="36350"/>
                    <a:pt x="2082165" y="37208"/>
                    <a:pt x="2085499" y="38065"/>
                  </a:cubicBezTo>
                  <a:lnTo>
                    <a:pt x="2086356" y="38255"/>
                  </a:lnTo>
                  <a:cubicBezTo>
                    <a:pt x="2087690" y="37589"/>
                    <a:pt x="2088166" y="35684"/>
                    <a:pt x="2087404" y="34064"/>
                  </a:cubicBezTo>
                  <a:lnTo>
                    <a:pt x="2086737" y="34064"/>
                  </a:lnTo>
                  <a:lnTo>
                    <a:pt x="2082451" y="33969"/>
                  </a:lnTo>
                  <a:cubicBezTo>
                    <a:pt x="2083118" y="31588"/>
                    <a:pt x="2084927" y="29683"/>
                    <a:pt x="2086546" y="29683"/>
                  </a:cubicBezTo>
                  <a:cubicBezTo>
                    <a:pt x="2088166" y="29683"/>
                    <a:pt x="2093309" y="28730"/>
                    <a:pt x="2093595" y="27587"/>
                  </a:cubicBezTo>
                  <a:cubicBezTo>
                    <a:pt x="2093881" y="26444"/>
                    <a:pt x="2094833" y="23396"/>
                    <a:pt x="2095024" y="23396"/>
                  </a:cubicBezTo>
                  <a:cubicBezTo>
                    <a:pt x="2095214" y="23396"/>
                    <a:pt x="2095976" y="24254"/>
                    <a:pt x="2096167" y="25301"/>
                  </a:cubicBezTo>
                  <a:cubicBezTo>
                    <a:pt x="2096357" y="26349"/>
                    <a:pt x="2099024" y="29207"/>
                    <a:pt x="2101406" y="28064"/>
                  </a:cubicBezTo>
                  <a:lnTo>
                    <a:pt x="2103311" y="27206"/>
                  </a:lnTo>
                  <a:lnTo>
                    <a:pt x="2104930" y="26540"/>
                  </a:lnTo>
                  <a:cubicBezTo>
                    <a:pt x="2107406" y="26540"/>
                    <a:pt x="2108168" y="27492"/>
                    <a:pt x="2106644" y="28730"/>
                  </a:cubicBezTo>
                  <a:cubicBezTo>
                    <a:pt x="2105120" y="29969"/>
                    <a:pt x="2101882" y="35017"/>
                    <a:pt x="2103501" y="36636"/>
                  </a:cubicBezTo>
                  <a:lnTo>
                    <a:pt x="2105120" y="37589"/>
                  </a:lnTo>
                  <a:lnTo>
                    <a:pt x="2105882" y="38065"/>
                  </a:lnTo>
                  <a:cubicBezTo>
                    <a:pt x="2107311" y="37874"/>
                    <a:pt x="2108264" y="37017"/>
                    <a:pt x="2107883" y="36160"/>
                  </a:cubicBezTo>
                  <a:lnTo>
                    <a:pt x="2107502" y="35493"/>
                  </a:lnTo>
                  <a:cubicBezTo>
                    <a:pt x="2106454" y="33779"/>
                    <a:pt x="2106073" y="32350"/>
                    <a:pt x="2109216" y="31778"/>
                  </a:cubicBezTo>
                  <a:lnTo>
                    <a:pt x="2113502" y="31016"/>
                  </a:lnTo>
                  <a:cubicBezTo>
                    <a:pt x="2118646" y="29873"/>
                    <a:pt x="2120932" y="27492"/>
                    <a:pt x="2118455" y="25778"/>
                  </a:cubicBezTo>
                  <a:cubicBezTo>
                    <a:pt x="2115979" y="24063"/>
                    <a:pt x="2110740" y="18158"/>
                    <a:pt x="2112645" y="17015"/>
                  </a:cubicBezTo>
                  <a:cubicBezTo>
                    <a:pt x="2114550" y="15872"/>
                    <a:pt x="2121122" y="13014"/>
                    <a:pt x="2121694" y="14157"/>
                  </a:cubicBezTo>
                  <a:cubicBezTo>
                    <a:pt x="2122265" y="15300"/>
                    <a:pt x="2123313" y="18729"/>
                    <a:pt x="2122742" y="19015"/>
                  </a:cubicBezTo>
                  <a:cubicBezTo>
                    <a:pt x="2122075" y="19301"/>
                    <a:pt x="2121027" y="22634"/>
                    <a:pt x="2123504" y="24825"/>
                  </a:cubicBezTo>
                  <a:lnTo>
                    <a:pt x="2124647" y="27111"/>
                  </a:lnTo>
                  <a:lnTo>
                    <a:pt x="2125599" y="29111"/>
                  </a:lnTo>
                  <a:cubicBezTo>
                    <a:pt x="2125409" y="32064"/>
                    <a:pt x="2126647" y="31302"/>
                    <a:pt x="2128266" y="27492"/>
                  </a:cubicBezTo>
                  <a:lnTo>
                    <a:pt x="2130838" y="26349"/>
                  </a:lnTo>
                  <a:lnTo>
                    <a:pt x="2132933" y="25397"/>
                  </a:lnTo>
                  <a:cubicBezTo>
                    <a:pt x="2137124" y="27016"/>
                    <a:pt x="2139315" y="29016"/>
                    <a:pt x="2137791" y="29778"/>
                  </a:cubicBezTo>
                  <a:cubicBezTo>
                    <a:pt x="2136267" y="30635"/>
                    <a:pt x="2135886" y="32350"/>
                    <a:pt x="2140363" y="31874"/>
                  </a:cubicBezTo>
                  <a:lnTo>
                    <a:pt x="2144173" y="31588"/>
                  </a:lnTo>
                  <a:lnTo>
                    <a:pt x="2145983" y="31397"/>
                  </a:lnTo>
                  <a:cubicBezTo>
                    <a:pt x="2147792" y="30635"/>
                    <a:pt x="2153126" y="29397"/>
                    <a:pt x="2157698" y="28635"/>
                  </a:cubicBezTo>
                  <a:lnTo>
                    <a:pt x="2161032" y="26349"/>
                  </a:lnTo>
                  <a:lnTo>
                    <a:pt x="2161318" y="26159"/>
                  </a:lnTo>
                  <a:cubicBezTo>
                    <a:pt x="2161794" y="25778"/>
                    <a:pt x="2163890" y="26635"/>
                    <a:pt x="2165890" y="27968"/>
                  </a:cubicBezTo>
                  <a:cubicBezTo>
                    <a:pt x="2167985" y="29397"/>
                    <a:pt x="2174843" y="28254"/>
                    <a:pt x="2173986" y="26921"/>
                  </a:cubicBezTo>
                  <a:lnTo>
                    <a:pt x="2173700" y="25587"/>
                  </a:lnTo>
                  <a:lnTo>
                    <a:pt x="2173319" y="23873"/>
                  </a:lnTo>
                  <a:cubicBezTo>
                    <a:pt x="2173415" y="21777"/>
                    <a:pt x="2171414" y="19301"/>
                    <a:pt x="2168747" y="18443"/>
                  </a:cubicBezTo>
                  <a:cubicBezTo>
                    <a:pt x="2166080" y="17586"/>
                    <a:pt x="2164366" y="11300"/>
                    <a:pt x="2165699" y="11300"/>
                  </a:cubicBezTo>
                  <a:cubicBezTo>
                    <a:pt x="2167033" y="11300"/>
                    <a:pt x="2168557" y="12347"/>
                    <a:pt x="2166557" y="13586"/>
                  </a:cubicBezTo>
                  <a:lnTo>
                    <a:pt x="2169986" y="15110"/>
                  </a:lnTo>
                  <a:cubicBezTo>
                    <a:pt x="2171414" y="15681"/>
                    <a:pt x="2172843" y="16253"/>
                    <a:pt x="2174272" y="16729"/>
                  </a:cubicBezTo>
                  <a:lnTo>
                    <a:pt x="2175701" y="17205"/>
                  </a:lnTo>
                  <a:cubicBezTo>
                    <a:pt x="2177415" y="17681"/>
                    <a:pt x="2177701" y="18729"/>
                    <a:pt x="2176367" y="19682"/>
                  </a:cubicBezTo>
                  <a:lnTo>
                    <a:pt x="2176177" y="20539"/>
                  </a:lnTo>
                  <a:lnTo>
                    <a:pt x="2175796" y="22158"/>
                  </a:lnTo>
                  <a:cubicBezTo>
                    <a:pt x="2175986" y="24349"/>
                    <a:pt x="2177606" y="25682"/>
                    <a:pt x="2179415" y="25206"/>
                  </a:cubicBezTo>
                  <a:cubicBezTo>
                    <a:pt x="2181225" y="24635"/>
                    <a:pt x="2185607" y="23587"/>
                    <a:pt x="2185797" y="23873"/>
                  </a:cubicBezTo>
                  <a:cubicBezTo>
                    <a:pt x="2185892" y="24158"/>
                    <a:pt x="2185226" y="25397"/>
                    <a:pt x="2183892" y="26159"/>
                  </a:cubicBezTo>
                  <a:cubicBezTo>
                    <a:pt x="2182559" y="26921"/>
                    <a:pt x="2180749" y="30064"/>
                    <a:pt x="2182749" y="31588"/>
                  </a:cubicBezTo>
                  <a:lnTo>
                    <a:pt x="2186654" y="28826"/>
                  </a:lnTo>
                  <a:lnTo>
                    <a:pt x="2187797" y="27968"/>
                  </a:lnTo>
                  <a:cubicBezTo>
                    <a:pt x="2190655" y="28445"/>
                    <a:pt x="2193608" y="26825"/>
                    <a:pt x="2194274" y="24444"/>
                  </a:cubicBezTo>
                  <a:cubicBezTo>
                    <a:pt x="2195036" y="21968"/>
                    <a:pt x="2197799" y="15110"/>
                    <a:pt x="2198561" y="15681"/>
                  </a:cubicBezTo>
                  <a:cubicBezTo>
                    <a:pt x="2199323" y="16253"/>
                    <a:pt x="2200561" y="19682"/>
                    <a:pt x="2199704" y="21777"/>
                  </a:cubicBezTo>
                  <a:lnTo>
                    <a:pt x="2198084" y="23206"/>
                  </a:lnTo>
                  <a:cubicBezTo>
                    <a:pt x="2194751" y="26159"/>
                    <a:pt x="2197513" y="27683"/>
                    <a:pt x="2199799" y="29016"/>
                  </a:cubicBezTo>
                  <a:cubicBezTo>
                    <a:pt x="2202371" y="30445"/>
                    <a:pt x="2205609" y="30635"/>
                    <a:pt x="2207514" y="28159"/>
                  </a:cubicBezTo>
                  <a:cubicBezTo>
                    <a:pt x="2208752" y="26540"/>
                    <a:pt x="2208848" y="24444"/>
                    <a:pt x="2209610" y="22634"/>
                  </a:cubicBezTo>
                  <a:cubicBezTo>
                    <a:pt x="2210276" y="21015"/>
                    <a:pt x="2212086" y="21110"/>
                    <a:pt x="2214944" y="22539"/>
                  </a:cubicBezTo>
                  <a:cubicBezTo>
                    <a:pt x="2215896" y="23015"/>
                    <a:pt x="2217134" y="23396"/>
                    <a:pt x="2218277" y="23492"/>
                  </a:cubicBezTo>
                  <a:lnTo>
                    <a:pt x="2221135" y="23587"/>
                  </a:lnTo>
                  <a:cubicBezTo>
                    <a:pt x="2223897" y="22444"/>
                    <a:pt x="2228374" y="22920"/>
                    <a:pt x="2231041" y="24635"/>
                  </a:cubicBezTo>
                  <a:lnTo>
                    <a:pt x="2232660" y="23396"/>
                  </a:lnTo>
                  <a:cubicBezTo>
                    <a:pt x="2237518" y="19586"/>
                    <a:pt x="2241804" y="23396"/>
                    <a:pt x="2246090" y="23873"/>
                  </a:cubicBezTo>
                  <a:lnTo>
                    <a:pt x="2248757" y="24063"/>
                  </a:lnTo>
                  <a:cubicBezTo>
                    <a:pt x="2250853" y="23396"/>
                    <a:pt x="2254758" y="21015"/>
                    <a:pt x="2257425" y="18634"/>
                  </a:cubicBezTo>
                  <a:lnTo>
                    <a:pt x="2261521" y="20729"/>
                  </a:lnTo>
                  <a:lnTo>
                    <a:pt x="2262473" y="21206"/>
                  </a:lnTo>
                  <a:cubicBezTo>
                    <a:pt x="2264093" y="21491"/>
                    <a:pt x="2265617" y="20729"/>
                    <a:pt x="2265807" y="19682"/>
                  </a:cubicBezTo>
                  <a:cubicBezTo>
                    <a:pt x="2266093" y="18539"/>
                    <a:pt x="2267617" y="15110"/>
                    <a:pt x="2268379" y="16253"/>
                  </a:cubicBezTo>
                  <a:cubicBezTo>
                    <a:pt x="2269141" y="17491"/>
                    <a:pt x="2274665" y="18729"/>
                    <a:pt x="2278571" y="15586"/>
                  </a:cubicBezTo>
                  <a:lnTo>
                    <a:pt x="2283143" y="17110"/>
                  </a:lnTo>
                  <a:cubicBezTo>
                    <a:pt x="2286857" y="18348"/>
                    <a:pt x="2291620" y="15586"/>
                    <a:pt x="2295239" y="18729"/>
                  </a:cubicBezTo>
                  <a:cubicBezTo>
                    <a:pt x="2295430" y="18920"/>
                    <a:pt x="2296954" y="18539"/>
                    <a:pt x="2296954" y="18348"/>
                  </a:cubicBezTo>
                  <a:cubicBezTo>
                    <a:pt x="2296954" y="13490"/>
                    <a:pt x="2301907" y="14252"/>
                    <a:pt x="2303812" y="15586"/>
                  </a:cubicBezTo>
                  <a:cubicBezTo>
                    <a:pt x="2308670" y="19015"/>
                    <a:pt x="2310384" y="16062"/>
                    <a:pt x="2312575" y="13586"/>
                  </a:cubicBezTo>
                  <a:lnTo>
                    <a:pt x="2313242" y="12824"/>
                  </a:lnTo>
                  <a:cubicBezTo>
                    <a:pt x="2313718" y="10919"/>
                    <a:pt x="2314289" y="10442"/>
                    <a:pt x="2314670" y="11871"/>
                  </a:cubicBezTo>
                  <a:cubicBezTo>
                    <a:pt x="2314956" y="13300"/>
                    <a:pt x="2317242" y="15776"/>
                    <a:pt x="2319147" y="15110"/>
                  </a:cubicBezTo>
                  <a:cubicBezTo>
                    <a:pt x="2321052" y="14348"/>
                    <a:pt x="2324672" y="10728"/>
                    <a:pt x="2325910" y="11776"/>
                  </a:cubicBezTo>
                  <a:cubicBezTo>
                    <a:pt x="2327243" y="12824"/>
                    <a:pt x="2332196" y="13967"/>
                    <a:pt x="2333435" y="11395"/>
                  </a:cubicBezTo>
                  <a:lnTo>
                    <a:pt x="2334768" y="11014"/>
                  </a:lnTo>
                  <a:cubicBezTo>
                    <a:pt x="2337054" y="10347"/>
                    <a:pt x="2340960" y="9966"/>
                    <a:pt x="2342198" y="11014"/>
                  </a:cubicBezTo>
                  <a:lnTo>
                    <a:pt x="2347531" y="15586"/>
                  </a:lnTo>
                  <a:cubicBezTo>
                    <a:pt x="2350485" y="11776"/>
                    <a:pt x="2353532" y="9585"/>
                    <a:pt x="2354485" y="10728"/>
                  </a:cubicBezTo>
                  <a:cubicBezTo>
                    <a:pt x="2355342" y="11871"/>
                    <a:pt x="2358485" y="14252"/>
                    <a:pt x="2359628" y="13776"/>
                  </a:cubicBezTo>
                  <a:cubicBezTo>
                    <a:pt x="2360771" y="13300"/>
                    <a:pt x="2363343" y="11585"/>
                    <a:pt x="2362391" y="11204"/>
                  </a:cubicBezTo>
                  <a:cubicBezTo>
                    <a:pt x="2361438" y="10823"/>
                    <a:pt x="2359819" y="9395"/>
                    <a:pt x="2361057" y="8918"/>
                  </a:cubicBezTo>
                  <a:cubicBezTo>
                    <a:pt x="2362200" y="8442"/>
                    <a:pt x="2366296" y="8537"/>
                    <a:pt x="2367439" y="10157"/>
                  </a:cubicBezTo>
                  <a:lnTo>
                    <a:pt x="2369058" y="10538"/>
                  </a:lnTo>
                  <a:cubicBezTo>
                    <a:pt x="2372202" y="11395"/>
                    <a:pt x="2371344" y="8537"/>
                    <a:pt x="2372202" y="7299"/>
                  </a:cubicBezTo>
                  <a:close/>
                  <a:moveTo>
                    <a:pt x="2224849" y="536"/>
                  </a:moveTo>
                  <a:cubicBezTo>
                    <a:pt x="2225897" y="250"/>
                    <a:pt x="2227707" y="1393"/>
                    <a:pt x="2229040" y="2060"/>
                  </a:cubicBezTo>
                  <a:cubicBezTo>
                    <a:pt x="2231421" y="3203"/>
                    <a:pt x="2231517" y="5489"/>
                    <a:pt x="2229421" y="5965"/>
                  </a:cubicBezTo>
                  <a:lnTo>
                    <a:pt x="2221801" y="7870"/>
                  </a:lnTo>
                  <a:cubicBezTo>
                    <a:pt x="2225421" y="12156"/>
                    <a:pt x="2223516" y="14442"/>
                    <a:pt x="2217515" y="12823"/>
                  </a:cubicBezTo>
                  <a:lnTo>
                    <a:pt x="2212943" y="11680"/>
                  </a:lnTo>
                  <a:cubicBezTo>
                    <a:pt x="2211514" y="11299"/>
                    <a:pt x="2208942" y="10537"/>
                    <a:pt x="2208752" y="10728"/>
                  </a:cubicBezTo>
                  <a:lnTo>
                    <a:pt x="2204942" y="16538"/>
                  </a:lnTo>
                  <a:cubicBezTo>
                    <a:pt x="2199513" y="13871"/>
                    <a:pt x="2195512" y="9394"/>
                    <a:pt x="2195893" y="6537"/>
                  </a:cubicBezTo>
                  <a:lnTo>
                    <a:pt x="2200370" y="9775"/>
                  </a:lnTo>
                  <a:cubicBezTo>
                    <a:pt x="2201132" y="10347"/>
                    <a:pt x="2202942" y="10632"/>
                    <a:pt x="2203704" y="10251"/>
                  </a:cubicBezTo>
                  <a:cubicBezTo>
                    <a:pt x="2209514" y="7394"/>
                    <a:pt x="2215229" y="4536"/>
                    <a:pt x="2222087" y="3584"/>
                  </a:cubicBezTo>
                  <a:cubicBezTo>
                    <a:pt x="2223135" y="3393"/>
                    <a:pt x="2223611" y="917"/>
                    <a:pt x="2224849" y="536"/>
                  </a:cubicBezTo>
                  <a:close/>
                  <a:moveTo>
                    <a:pt x="2266855" y="60"/>
                  </a:moveTo>
                  <a:cubicBezTo>
                    <a:pt x="2267712" y="60"/>
                    <a:pt x="2269331" y="1108"/>
                    <a:pt x="2269236" y="1584"/>
                  </a:cubicBezTo>
                  <a:cubicBezTo>
                    <a:pt x="2269046" y="3298"/>
                    <a:pt x="2270760" y="5489"/>
                    <a:pt x="2266664" y="6346"/>
                  </a:cubicBezTo>
                  <a:cubicBezTo>
                    <a:pt x="2262188" y="7204"/>
                    <a:pt x="2265140" y="7680"/>
                    <a:pt x="2267141" y="8442"/>
                  </a:cubicBezTo>
                  <a:cubicBezTo>
                    <a:pt x="2268188" y="8823"/>
                    <a:pt x="2269617" y="10633"/>
                    <a:pt x="2269236" y="11204"/>
                  </a:cubicBezTo>
                  <a:cubicBezTo>
                    <a:pt x="2267903" y="13490"/>
                    <a:pt x="2267045" y="11109"/>
                    <a:pt x="2265902" y="10728"/>
                  </a:cubicBezTo>
                  <a:cubicBezTo>
                    <a:pt x="2264474" y="10156"/>
                    <a:pt x="2261902" y="9775"/>
                    <a:pt x="2261807" y="9204"/>
                  </a:cubicBezTo>
                  <a:cubicBezTo>
                    <a:pt x="2261330" y="4251"/>
                    <a:pt x="2257425" y="6061"/>
                    <a:pt x="2254568" y="6823"/>
                  </a:cubicBezTo>
                  <a:cubicBezTo>
                    <a:pt x="2248853" y="8347"/>
                    <a:pt x="2254187" y="11014"/>
                    <a:pt x="2253806" y="13109"/>
                  </a:cubicBezTo>
                  <a:lnTo>
                    <a:pt x="2253996" y="13490"/>
                  </a:lnTo>
                  <a:cubicBezTo>
                    <a:pt x="2253425" y="14252"/>
                    <a:pt x="2251710" y="13966"/>
                    <a:pt x="2249996" y="12728"/>
                  </a:cubicBezTo>
                  <a:lnTo>
                    <a:pt x="2249043" y="11585"/>
                  </a:lnTo>
                  <a:cubicBezTo>
                    <a:pt x="2245995" y="7966"/>
                    <a:pt x="2244757" y="7489"/>
                    <a:pt x="2241137" y="9394"/>
                  </a:cubicBezTo>
                  <a:lnTo>
                    <a:pt x="2238947" y="10633"/>
                  </a:lnTo>
                  <a:cubicBezTo>
                    <a:pt x="2235422" y="11299"/>
                    <a:pt x="2233994" y="10252"/>
                    <a:pt x="2235804" y="8347"/>
                  </a:cubicBezTo>
                  <a:cubicBezTo>
                    <a:pt x="2237613" y="6442"/>
                    <a:pt x="2239423" y="250"/>
                    <a:pt x="2240661" y="250"/>
                  </a:cubicBezTo>
                  <a:cubicBezTo>
                    <a:pt x="2241995" y="250"/>
                    <a:pt x="2246090" y="727"/>
                    <a:pt x="2245614" y="1203"/>
                  </a:cubicBezTo>
                  <a:cubicBezTo>
                    <a:pt x="2245138" y="1774"/>
                    <a:pt x="2246376" y="3679"/>
                    <a:pt x="2249424" y="4346"/>
                  </a:cubicBezTo>
                  <a:lnTo>
                    <a:pt x="2252377" y="2441"/>
                  </a:lnTo>
                  <a:cubicBezTo>
                    <a:pt x="2254377" y="1108"/>
                    <a:pt x="2259044" y="-512"/>
                    <a:pt x="2259711" y="155"/>
                  </a:cubicBezTo>
                  <a:cubicBezTo>
                    <a:pt x="2262664" y="2727"/>
                    <a:pt x="2264569" y="60"/>
                    <a:pt x="2266855" y="60"/>
                  </a:cubicBezTo>
                  <a:close/>
                </a:path>
              </a:pathLst>
            </a:custGeom>
            <a:gradFill>
              <a:gsLst>
                <a:gs pos="917">
                  <a:srgbClr val="BB9F64">
                    <a:alpha val="0"/>
                  </a:srgbClr>
                </a:gs>
                <a:gs pos="68000">
                  <a:srgbClr val="E5D192">
                    <a:alpha val="37000"/>
                  </a:srgbClr>
                </a:gs>
                <a:gs pos="100000">
                  <a:srgbClr val="FFF0AE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>
                <a:highlight>
                  <a:srgbClr val="000000"/>
                </a:highlight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63B429AF-A326-F965-DC1A-2B5A04EA44E9}"/>
                </a:ext>
              </a:extLst>
            </p:cNvPr>
            <p:cNvSpPr txBox="1"/>
            <p:nvPr/>
          </p:nvSpPr>
          <p:spPr>
            <a:xfrm>
              <a:off x="2336692" y="2645326"/>
              <a:ext cx="3456384" cy="2804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工作总结  </a:t>
              </a:r>
              <a:r>
                <a:rPr lang="en-US" altLang="zh-CN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/  </a:t>
              </a:r>
              <a:r>
                <a:rPr lang="zh-CN" altLang="en-US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工作计划  </a:t>
              </a:r>
              <a:r>
                <a:rPr lang="en-US" altLang="zh-CN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/  </a:t>
              </a:r>
              <a:r>
                <a:rPr lang="zh-CN" altLang="en-US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工作汇报  </a:t>
              </a:r>
              <a:r>
                <a:rPr lang="en-US" altLang="zh-CN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/  </a:t>
              </a:r>
              <a:r>
                <a:rPr lang="zh-CN" altLang="en-US" sz="1200" b="1" dirty="0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项目演示</a:t>
              </a:r>
            </a:p>
          </p:txBody>
        </p:sp>
      </p:grp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6275BB20-40C6-0FDD-1CD0-F4B694F1A095}"/>
              </a:ext>
            </a:extLst>
          </p:cNvPr>
          <p:cNvSpPr/>
          <p:nvPr/>
        </p:nvSpPr>
        <p:spPr>
          <a:xfrm>
            <a:off x="-167951" y="-179983"/>
            <a:ext cx="3418951" cy="974891"/>
          </a:xfrm>
          <a:custGeom>
            <a:avLst/>
            <a:gdLst>
              <a:gd name="connsiteX0" fmla="*/ 1663193 w 3418951"/>
              <a:gd name="connsiteY0" fmla="*/ 957050 h 974891"/>
              <a:gd name="connsiteX1" fmla="*/ 1685367 w 3418951"/>
              <a:gd name="connsiteY1" fmla="*/ 958060 h 974891"/>
              <a:gd name="connsiteX2" fmla="*/ 1649687 w 3418951"/>
              <a:gd name="connsiteY2" fmla="*/ 966139 h 974891"/>
              <a:gd name="connsiteX3" fmla="*/ 1641272 w 3418951"/>
              <a:gd name="connsiteY3" fmla="*/ 958060 h 974891"/>
              <a:gd name="connsiteX4" fmla="*/ 1663193 w 3418951"/>
              <a:gd name="connsiteY4" fmla="*/ 957050 h 974891"/>
              <a:gd name="connsiteX5" fmla="*/ 1566883 w 3418951"/>
              <a:gd name="connsiteY5" fmla="*/ 938874 h 974891"/>
              <a:gd name="connsiteX6" fmla="*/ 1589099 w 3418951"/>
              <a:gd name="connsiteY6" fmla="*/ 946953 h 974891"/>
              <a:gd name="connsiteX7" fmla="*/ 1550390 w 3418951"/>
              <a:gd name="connsiteY7" fmla="*/ 949645 h 974891"/>
              <a:gd name="connsiteX8" fmla="*/ 1566883 w 3418951"/>
              <a:gd name="connsiteY8" fmla="*/ 938874 h 974891"/>
              <a:gd name="connsiteX9" fmla="*/ 2331979 w 3418951"/>
              <a:gd name="connsiteY9" fmla="*/ 933825 h 974891"/>
              <a:gd name="connsiteX10" fmla="*/ 2233018 w 3418951"/>
              <a:gd name="connsiteY10" fmla="*/ 974554 h 974891"/>
              <a:gd name="connsiteX11" fmla="*/ 2263312 w 3418951"/>
              <a:gd name="connsiteY11" fmla="*/ 958397 h 974891"/>
              <a:gd name="connsiteX12" fmla="*/ 2331979 w 3418951"/>
              <a:gd name="connsiteY12" fmla="*/ 933825 h 974891"/>
              <a:gd name="connsiteX13" fmla="*/ 1649350 w 3418951"/>
              <a:gd name="connsiteY13" fmla="*/ 887037 h 974891"/>
              <a:gd name="connsiteX14" fmla="*/ 1665844 w 3418951"/>
              <a:gd name="connsiteY14" fmla="*/ 892423 h 974891"/>
              <a:gd name="connsiteX15" fmla="*/ 1668537 w 3418951"/>
              <a:gd name="connsiteY15" fmla="*/ 908917 h 974891"/>
              <a:gd name="connsiteX16" fmla="*/ 1638242 w 3418951"/>
              <a:gd name="connsiteY16" fmla="*/ 911273 h 974891"/>
              <a:gd name="connsiteX17" fmla="*/ 1663151 w 3418951"/>
              <a:gd name="connsiteY17" fmla="*/ 903194 h 974891"/>
              <a:gd name="connsiteX18" fmla="*/ 1646657 w 3418951"/>
              <a:gd name="connsiteY18" fmla="*/ 895116 h 974891"/>
              <a:gd name="connsiteX19" fmla="*/ 1649350 w 3418951"/>
              <a:gd name="connsiteY19" fmla="*/ 892423 h 974891"/>
              <a:gd name="connsiteX20" fmla="*/ 1649350 w 3418951"/>
              <a:gd name="connsiteY20" fmla="*/ 887037 h 974891"/>
              <a:gd name="connsiteX21" fmla="*/ 1676489 w 3418951"/>
              <a:gd name="connsiteY21" fmla="*/ 880979 h 974891"/>
              <a:gd name="connsiteX22" fmla="*/ 1693445 w 3418951"/>
              <a:gd name="connsiteY22" fmla="*/ 881652 h 974891"/>
              <a:gd name="connsiteX23" fmla="*/ 1665844 w 3418951"/>
              <a:gd name="connsiteY23" fmla="*/ 884345 h 974891"/>
              <a:gd name="connsiteX24" fmla="*/ 1676489 w 3418951"/>
              <a:gd name="connsiteY24" fmla="*/ 880979 h 974891"/>
              <a:gd name="connsiteX25" fmla="*/ 1583645 w 3418951"/>
              <a:gd name="connsiteY25" fmla="*/ 879448 h 974891"/>
              <a:gd name="connsiteX26" fmla="*/ 1602563 w 3418951"/>
              <a:gd name="connsiteY26" fmla="*/ 881988 h 974891"/>
              <a:gd name="connsiteX27" fmla="*/ 1539281 w 3418951"/>
              <a:gd name="connsiteY27" fmla="*/ 920025 h 974891"/>
              <a:gd name="connsiteX28" fmla="*/ 1533896 w 3418951"/>
              <a:gd name="connsiteY28" fmla="*/ 898145 h 974891"/>
              <a:gd name="connsiteX29" fmla="*/ 1583645 w 3418951"/>
              <a:gd name="connsiteY29" fmla="*/ 879448 h 974891"/>
              <a:gd name="connsiteX30" fmla="*/ 1931507 w 3418951"/>
              <a:gd name="connsiteY30" fmla="*/ 861119 h 974891"/>
              <a:gd name="connsiteX31" fmla="*/ 1948926 w 3418951"/>
              <a:gd name="connsiteY31" fmla="*/ 873573 h 974891"/>
              <a:gd name="connsiteX32" fmla="*/ 1888338 w 3418951"/>
              <a:gd name="connsiteY32" fmla="*/ 887037 h 974891"/>
              <a:gd name="connsiteX33" fmla="*/ 1822364 w 3418951"/>
              <a:gd name="connsiteY33" fmla="*/ 895116 h 974891"/>
              <a:gd name="connsiteX34" fmla="*/ 1866459 w 3418951"/>
              <a:gd name="connsiteY34" fmla="*/ 881652 h 974891"/>
              <a:gd name="connsiteX35" fmla="*/ 1874874 w 3418951"/>
              <a:gd name="connsiteY35" fmla="*/ 884345 h 974891"/>
              <a:gd name="connsiteX36" fmla="*/ 1913583 w 3418951"/>
              <a:gd name="connsiteY36" fmla="*/ 870881 h 974891"/>
              <a:gd name="connsiteX37" fmla="*/ 1931507 w 3418951"/>
              <a:gd name="connsiteY37" fmla="*/ 861119 h 974891"/>
              <a:gd name="connsiteX38" fmla="*/ 2502637 w 3418951"/>
              <a:gd name="connsiteY38" fmla="*/ 851694 h 974891"/>
              <a:gd name="connsiteX39" fmla="*/ 2450464 w 3418951"/>
              <a:gd name="connsiteY39" fmla="*/ 878959 h 974891"/>
              <a:gd name="connsiteX40" fmla="*/ 2400983 w 3418951"/>
              <a:gd name="connsiteY40" fmla="*/ 903531 h 974891"/>
              <a:gd name="connsiteX41" fmla="*/ 2436663 w 3418951"/>
              <a:gd name="connsiteY41" fmla="*/ 876266 h 974891"/>
              <a:gd name="connsiteX42" fmla="*/ 2502637 w 3418951"/>
              <a:gd name="connsiteY42" fmla="*/ 851694 h 974891"/>
              <a:gd name="connsiteX43" fmla="*/ 1993694 w 3418951"/>
              <a:gd name="connsiteY43" fmla="*/ 851694 h 974891"/>
              <a:gd name="connsiteX44" fmla="*/ 1963400 w 3418951"/>
              <a:gd name="connsiteY44" fmla="*/ 868188 h 974891"/>
              <a:gd name="connsiteX45" fmla="*/ 1993694 w 3418951"/>
              <a:gd name="connsiteY45" fmla="*/ 851694 h 974891"/>
              <a:gd name="connsiteX46" fmla="*/ 1787021 w 3418951"/>
              <a:gd name="connsiteY46" fmla="*/ 849338 h 974891"/>
              <a:gd name="connsiteX47" fmla="*/ 1745619 w 3418951"/>
              <a:gd name="connsiteY47" fmla="*/ 860109 h 974891"/>
              <a:gd name="connsiteX48" fmla="*/ 1787021 w 3418951"/>
              <a:gd name="connsiteY48" fmla="*/ 849338 h 974891"/>
              <a:gd name="connsiteX49" fmla="*/ 1668999 w 3418951"/>
              <a:gd name="connsiteY49" fmla="*/ 841596 h 974891"/>
              <a:gd name="connsiteX50" fmla="*/ 1682337 w 3418951"/>
              <a:gd name="connsiteY50" fmla="*/ 846308 h 974891"/>
              <a:gd name="connsiteX51" fmla="*/ 1657429 w 3418951"/>
              <a:gd name="connsiteY51" fmla="*/ 849001 h 974891"/>
              <a:gd name="connsiteX52" fmla="*/ 1668999 w 3418951"/>
              <a:gd name="connsiteY52" fmla="*/ 841596 h 974891"/>
              <a:gd name="connsiteX53" fmla="*/ 2547068 w 3418951"/>
              <a:gd name="connsiteY53" fmla="*/ 832844 h 974891"/>
              <a:gd name="connsiteX54" fmla="*/ 2508359 w 3418951"/>
              <a:gd name="connsiteY54" fmla="*/ 852031 h 974891"/>
              <a:gd name="connsiteX55" fmla="*/ 2547068 w 3418951"/>
              <a:gd name="connsiteY55" fmla="*/ 832844 h 974891"/>
              <a:gd name="connsiteX56" fmla="*/ 2359581 w 3418951"/>
              <a:gd name="connsiteY56" fmla="*/ 829815 h 974891"/>
              <a:gd name="connsiteX57" fmla="*/ 2312793 w 3418951"/>
              <a:gd name="connsiteY57" fmla="*/ 849001 h 974891"/>
              <a:gd name="connsiteX58" fmla="*/ 2356888 w 3418951"/>
              <a:gd name="connsiteY58" fmla="*/ 843616 h 974891"/>
              <a:gd name="connsiteX59" fmla="*/ 2359581 w 3418951"/>
              <a:gd name="connsiteY59" fmla="*/ 829815 h 974891"/>
              <a:gd name="connsiteX60" fmla="*/ 1572268 w 3418951"/>
              <a:gd name="connsiteY60" fmla="*/ 821736 h 974891"/>
              <a:gd name="connsiteX61" fmla="*/ 1539281 w 3418951"/>
              <a:gd name="connsiteY61" fmla="*/ 840923 h 974891"/>
              <a:gd name="connsiteX62" fmla="*/ 1572268 w 3418951"/>
              <a:gd name="connsiteY62" fmla="*/ 821736 h 974891"/>
              <a:gd name="connsiteX63" fmla="*/ 1726432 w 3418951"/>
              <a:gd name="connsiteY63" fmla="*/ 819380 h 974891"/>
              <a:gd name="connsiteX64" fmla="*/ 1704553 w 3418951"/>
              <a:gd name="connsiteY64" fmla="*/ 830151 h 974891"/>
              <a:gd name="connsiteX65" fmla="*/ 1726432 w 3418951"/>
              <a:gd name="connsiteY65" fmla="*/ 819380 h 974891"/>
              <a:gd name="connsiteX66" fmla="*/ 2062361 w 3418951"/>
              <a:gd name="connsiteY66" fmla="*/ 819043 h 974891"/>
              <a:gd name="connsiteX67" fmla="*/ 2043175 w 3418951"/>
              <a:gd name="connsiteY67" fmla="*/ 840923 h 974891"/>
              <a:gd name="connsiteX68" fmla="*/ 2062361 w 3418951"/>
              <a:gd name="connsiteY68" fmla="*/ 819043 h 974891"/>
              <a:gd name="connsiteX69" fmla="*/ 1775913 w 3418951"/>
              <a:gd name="connsiteY69" fmla="*/ 794472 h 974891"/>
              <a:gd name="connsiteX70" fmla="*/ 1764805 w 3418951"/>
              <a:gd name="connsiteY70" fmla="*/ 816015 h 974891"/>
              <a:gd name="connsiteX71" fmla="*/ 1701524 w 3418951"/>
              <a:gd name="connsiteY71" fmla="*/ 843279 h 974891"/>
              <a:gd name="connsiteX72" fmla="*/ 1696138 w 3418951"/>
              <a:gd name="connsiteY72" fmla="*/ 835200 h 974891"/>
              <a:gd name="connsiteX73" fmla="*/ 1687723 w 3418951"/>
              <a:gd name="connsiteY73" fmla="*/ 821736 h 974891"/>
              <a:gd name="connsiteX74" fmla="*/ 1775913 w 3418951"/>
              <a:gd name="connsiteY74" fmla="*/ 794472 h 974891"/>
              <a:gd name="connsiteX75" fmla="*/ 2214547 w 3418951"/>
              <a:gd name="connsiteY75" fmla="*/ 775285 h 974891"/>
              <a:gd name="connsiteX76" fmla="*/ 2227633 w 3418951"/>
              <a:gd name="connsiteY76" fmla="*/ 775622 h 974891"/>
              <a:gd name="connsiteX77" fmla="*/ 2205753 w 3418951"/>
              <a:gd name="connsiteY77" fmla="*/ 781008 h 974891"/>
              <a:gd name="connsiteX78" fmla="*/ 2214547 w 3418951"/>
              <a:gd name="connsiteY78" fmla="*/ 775285 h 974891"/>
              <a:gd name="connsiteX79" fmla="*/ 2243748 w 3418951"/>
              <a:gd name="connsiteY79" fmla="*/ 759128 h 974891"/>
              <a:gd name="connsiteX80" fmla="*/ 2257590 w 3418951"/>
              <a:gd name="connsiteY80" fmla="*/ 761821 h 974891"/>
              <a:gd name="connsiteX81" fmla="*/ 2235711 w 3418951"/>
              <a:gd name="connsiteY81" fmla="*/ 764514 h 974891"/>
              <a:gd name="connsiteX82" fmla="*/ 2243748 w 3418951"/>
              <a:gd name="connsiteY82" fmla="*/ 759128 h 974891"/>
              <a:gd name="connsiteX83" fmla="*/ 2505666 w 3418951"/>
              <a:gd name="connsiteY83" fmla="*/ 756436 h 974891"/>
              <a:gd name="connsiteX84" fmla="*/ 2506003 w 3418951"/>
              <a:gd name="connsiteY84" fmla="*/ 778988 h 974891"/>
              <a:gd name="connsiteX85" fmla="*/ 2566591 w 3418951"/>
              <a:gd name="connsiteY85" fmla="*/ 762494 h 974891"/>
              <a:gd name="connsiteX86" fmla="*/ 2561205 w 3418951"/>
              <a:gd name="connsiteY86" fmla="*/ 775958 h 974891"/>
              <a:gd name="connsiteX87" fmla="*/ 2440029 w 3418951"/>
              <a:gd name="connsiteY87" fmla="*/ 813995 h 974891"/>
              <a:gd name="connsiteX88" fmla="*/ 2374054 w 3418951"/>
              <a:gd name="connsiteY88" fmla="*/ 824766 h 974891"/>
              <a:gd name="connsiteX89" fmla="*/ 2385162 w 3418951"/>
              <a:gd name="connsiteY89" fmla="*/ 835537 h 974891"/>
              <a:gd name="connsiteX90" fmla="*/ 2299665 w 3418951"/>
              <a:gd name="connsiteY90" fmla="*/ 879296 h 974891"/>
              <a:gd name="connsiteX91" fmla="*/ 2260957 w 3418951"/>
              <a:gd name="connsiteY91" fmla="*/ 925746 h 974891"/>
              <a:gd name="connsiteX92" fmla="*/ 2170074 w 3418951"/>
              <a:gd name="connsiteY92" fmla="*/ 974891 h 974891"/>
              <a:gd name="connsiteX93" fmla="*/ 2128672 w 3418951"/>
              <a:gd name="connsiteY93" fmla="*/ 947626 h 974891"/>
              <a:gd name="connsiteX94" fmla="*/ 2158966 w 3418951"/>
              <a:gd name="connsiteY94" fmla="*/ 885018 h 974891"/>
              <a:gd name="connsiteX95" fmla="*/ 2227633 w 3418951"/>
              <a:gd name="connsiteY95" fmla="*/ 863139 h 974891"/>
              <a:gd name="connsiteX96" fmla="*/ 2230326 w 3418951"/>
              <a:gd name="connsiteY96" fmla="*/ 887711 h 974891"/>
              <a:gd name="connsiteX97" fmla="*/ 2197339 w 3418951"/>
              <a:gd name="connsiteY97" fmla="*/ 925746 h 974891"/>
              <a:gd name="connsiteX98" fmla="*/ 2255234 w 3418951"/>
              <a:gd name="connsiteY98" fmla="*/ 906560 h 974891"/>
              <a:gd name="connsiteX99" fmla="*/ 2238741 w 3418951"/>
              <a:gd name="connsiteY99" fmla="*/ 903868 h 974891"/>
              <a:gd name="connsiteX100" fmla="*/ 2280143 w 3418951"/>
              <a:gd name="connsiteY100" fmla="*/ 857416 h 974891"/>
              <a:gd name="connsiteX101" fmla="*/ 2263650 w 3418951"/>
              <a:gd name="connsiteY101" fmla="*/ 849338 h 974891"/>
              <a:gd name="connsiteX102" fmla="*/ 2285528 w 3418951"/>
              <a:gd name="connsiteY102" fmla="*/ 841260 h 974891"/>
              <a:gd name="connsiteX103" fmla="*/ 2277114 w 3418951"/>
              <a:gd name="connsiteY103" fmla="*/ 822073 h 974891"/>
              <a:gd name="connsiteX104" fmla="*/ 2288221 w 3418951"/>
              <a:gd name="connsiteY104" fmla="*/ 819380 h 974891"/>
              <a:gd name="connsiteX105" fmla="*/ 2335009 w 3418951"/>
              <a:gd name="connsiteY105" fmla="*/ 789423 h 974891"/>
              <a:gd name="connsiteX106" fmla="*/ 2302022 w 3418951"/>
              <a:gd name="connsiteY106" fmla="*/ 811302 h 974891"/>
              <a:gd name="connsiteX107" fmla="*/ 2315823 w 3418951"/>
              <a:gd name="connsiteY107" fmla="*/ 824766 h 974891"/>
              <a:gd name="connsiteX108" fmla="*/ 2376411 w 3418951"/>
              <a:gd name="connsiteY108" fmla="*/ 805579 h 974891"/>
              <a:gd name="connsiteX109" fmla="*/ 2505666 w 3418951"/>
              <a:gd name="connsiteY109" fmla="*/ 756436 h 974891"/>
              <a:gd name="connsiteX110" fmla="*/ 2395597 w 3418951"/>
              <a:gd name="connsiteY110" fmla="*/ 753743 h 974891"/>
              <a:gd name="connsiteX111" fmla="*/ 2373718 w 3418951"/>
              <a:gd name="connsiteY111" fmla="*/ 778315 h 974891"/>
              <a:gd name="connsiteX112" fmla="*/ 2376411 w 3418951"/>
              <a:gd name="connsiteY112" fmla="*/ 759129 h 974891"/>
              <a:gd name="connsiteX113" fmla="*/ 2395597 w 3418951"/>
              <a:gd name="connsiteY113" fmla="*/ 753743 h 974891"/>
              <a:gd name="connsiteX114" fmla="*/ 1544667 w 3418951"/>
              <a:gd name="connsiteY114" fmla="*/ 745665 h 974891"/>
              <a:gd name="connsiteX115" fmla="*/ 1505958 w 3418951"/>
              <a:gd name="connsiteY115" fmla="*/ 751050 h 974891"/>
              <a:gd name="connsiteX116" fmla="*/ 1544667 w 3418951"/>
              <a:gd name="connsiteY116" fmla="*/ 745665 h 974891"/>
              <a:gd name="connsiteX117" fmla="*/ 2197002 w 3418951"/>
              <a:gd name="connsiteY117" fmla="*/ 742972 h 974891"/>
              <a:gd name="connsiteX118" fmla="*/ 2161322 w 3418951"/>
              <a:gd name="connsiteY118" fmla="*/ 753743 h 974891"/>
              <a:gd name="connsiteX119" fmla="*/ 2197002 w 3418951"/>
              <a:gd name="connsiteY119" fmla="*/ 742972 h 974891"/>
              <a:gd name="connsiteX120" fmla="*/ 1897089 w 3418951"/>
              <a:gd name="connsiteY120" fmla="*/ 740279 h 974891"/>
              <a:gd name="connsiteX121" fmla="*/ 1894396 w 3418951"/>
              <a:gd name="connsiteY121" fmla="*/ 753743 h 974891"/>
              <a:gd name="connsiteX122" fmla="*/ 1919305 w 3418951"/>
              <a:gd name="connsiteY122" fmla="*/ 753743 h 974891"/>
              <a:gd name="connsiteX123" fmla="*/ 1877904 w 3418951"/>
              <a:gd name="connsiteY123" fmla="*/ 764514 h 974891"/>
              <a:gd name="connsiteX124" fmla="*/ 1877904 w 3418951"/>
              <a:gd name="connsiteY124" fmla="*/ 753743 h 974891"/>
              <a:gd name="connsiteX125" fmla="*/ 1897089 w 3418951"/>
              <a:gd name="connsiteY125" fmla="*/ 740279 h 974891"/>
              <a:gd name="connsiteX126" fmla="*/ 1748648 w 3418951"/>
              <a:gd name="connsiteY126" fmla="*/ 729171 h 974891"/>
              <a:gd name="connsiteX127" fmla="*/ 1721046 w 3418951"/>
              <a:gd name="connsiteY127" fmla="*/ 739942 h 974891"/>
              <a:gd name="connsiteX128" fmla="*/ 1748648 w 3418951"/>
              <a:gd name="connsiteY128" fmla="*/ 729171 h 974891"/>
              <a:gd name="connsiteX129" fmla="*/ 2585441 w 3418951"/>
              <a:gd name="connsiteY129" fmla="*/ 723785 h 974891"/>
              <a:gd name="connsiteX130" fmla="*/ 2588134 w 3418951"/>
              <a:gd name="connsiteY130" fmla="*/ 731864 h 974891"/>
              <a:gd name="connsiteX131" fmla="*/ 2524852 w 3418951"/>
              <a:gd name="connsiteY131" fmla="*/ 753743 h 974891"/>
              <a:gd name="connsiteX132" fmla="*/ 2585441 w 3418951"/>
              <a:gd name="connsiteY132" fmla="*/ 723785 h 974891"/>
              <a:gd name="connsiteX133" fmla="*/ 2489173 w 3418951"/>
              <a:gd name="connsiteY133" fmla="*/ 718400 h 974891"/>
              <a:gd name="connsiteX134" fmla="*/ 2486480 w 3418951"/>
              <a:gd name="connsiteY134" fmla="*/ 729171 h 974891"/>
              <a:gd name="connsiteX135" fmla="*/ 2508359 w 3418951"/>
              <a:gd name="connsiteY135" fmla="*/ 726478 h 974891"/>
              <a:gd name="connsiteX136" fmla="*/ 2417477 w 3418951"/>
              <a:gd name="connsiteY136" fmla="*/ 761821 h 974891"/>
              <a:gd name="connsiteX137" fmla="*/ 2403676 w 3418951"/>
              <a:gd name="connsiteY137" fmla="*/ 753743 h 974891"/>
              <a:gd name="connsiteX138" fmla="*/ 2489173 w 3418951"/>
              <a:gd name="connsiteY138" fmla="*/ 718400 h 974891"/>
              <a:gd name="connsiteX139" fmla="*/ 2681709 w 3418951"/>
              <a:gd name="connsiteY139" fmla="*/ 715707 h 974891"/>
              <a:gd name="connsiteX140" fmla="*/ 2654107 w 3418951"/>
              <a:gd name="connsiteY140" fmla="*/ 729171 h 974891"/>
              <a:gd name="connsiteX141" fmla="*/ 2681709 w 3418951"/>
              <a:gd name="connsiteY141" fmla="*/ 715707 h 974891"/>
              <a:gd name="connsiteX142" fmla="*/ 2469987 w 3418951"/>
              <a:gd name="connsiteY142" fmla="*/ 704599 h 974891"/>
              <a:gd name="connsiteX143" fmla="*/ 2486480 w 3418951"/>
              <a:gd name="connsiteY143" fmla="*/ 704599 h 974891"/>
              <a:gd name="connsiteX144" fmla="*/ 2458879 w 3418951"/>
              <a:gd name="connsiteY144" fmla="*/ 715370 h 974891"/>
              <a:gd name="connsiteX145" fmla="*/ 2469987 w 3418951"/>
              <a:gd name="connsiteY145" fmla="*/ 704599 h 974891"/>
              <a:gd name="connsiteX146" fmla="*/ 2574670 w 3418951"/>
              <a:gd name="connsiteY146" fmla="*/ 701906 h 974891"/>
              <a:gd name="connsiteX147" fmla="*/ 2519467 w 3418951"/>
              <a:gd name="connsiteY147" fmla="*/ 726478 h 974891"/>
              <a:gd name="connsiteX148" fmla="*/ 2574670 w 3418951"/>
              <a:gd name="connsiteY148" fmla="*/ 701906 h 974891"/>
              <a:gd name="connsiteX149" fmla="*/ 2673630 w 3418951"/>
              <a:gd name="connsiteY149" fmla="*/ 696857 h 974891"/>
              <a:gd name="connsiteX150" fmla="*/ 2673630 w 3418951"/>
              <a:gd name="connsiteY150" fmla="*/ 707628 h 974891"/>
              <a:gd name="connsiteX151" fmla="*/ 2643336 w 3418951"/>
              <a:gd name="connsiteY151" fmla="*/ 718400 h 974891"/>
              <a:gd name="connsiteX152" fmla="*/ 2670938 w 3418951"/>
              <a:gd name="connsiteY152" fmla="*/ 707628 h 974891"/>
              <a:gd name="connsiteX153" fmla="*/ 2659830 w 3418951"/>
              <a:gd name="connsiteY153" fmla="*/ 702243 h 974891"/>
              <a:gd name="connsiteX154" fmla="*/ 2673630 w 3418951"/>
              <a:gd name="connsiteY154" fmla="*/ 696857 h 974891"/>
              <a:gd name="connsiteX155" fmla="*/ 2277114 w 3418951"/>
              <a:gd name="connsiteY155" fmla="*/ 696520 h 974891"/>
              <a:gd name="connsiteX156" fmla="*/ 2260619 w 3418951"/>
              <a:gd name="connsiteY156" fmla="*/ 699213 h 974891"/>
              <a:gd name="connsiteX157" fmla="*/ 2266005 w 3418951"/>
              <a:gd name="connsiteY157" fmla="*/ 707292 h 974891"/>
              <a:gd name="connsiteX158" fmla="*/ 2277114 w 3418951"/>
              <a:gd name="connsiteY158" fmla="*/ 696520 h 974891"/>
              <a:gd name="connsiteX159" fmla="*/ 1985279 w 3418951"/>
              <a:gd name="connsiteY159" fmla="*/ 688779 h 974891"/>
              <a:gd name="connsiteX160" fmla="*/ 2001773 w 3418951"/>
              <a:gd name="connsiteY160" fmla="*/ 702243 h 974891"/>
              <a:gd name="connsiteX161" fmla="*/ 1993358 w 3418951"/>
              <a:gd name="connsiteY161" fmla="*/ 707628 h 974891"/>
              <a:gd name="connsiteX162" fmla="*/ 2004466 w 3418951"/>
              <a:gd name="connsiteY162" fmla="*/ 710321 h 974891"/>
              <a:gd name="connsiteX163" fmla="*/ 2012880 w 3418951"/>
              <a:gd name="connsiteY163" fmla="*/ 723785 h 974891"/>
              <a:gd name="connsiteX164" fmla="*/ 1987972 w 3418951"/>
              <a:gd name="connsiteY164" fmla="*/ 729171 h 974891"/>
              <a:gd name="connsiteX165" fmla="*/ 1996387 w 3418951"/>
              <a:gd name="connsiteY165" fmla="*/ 721093 h 974891"/>
              <a:gd name="connsiteX166" fmla="*/ 1966093 w 3418951"/>
              <a:gd name="connsiteY166" fmla="*/ 729171 h 974891"/>
              <a:gd name="connsiteX167" fmla="*/ 1985279 w 3418951"/>
              <a:gd name="connsiteY167" fmla="*/ 729171 h 974891"/>
              <a:gd name="connsiteX168" fmla="*/ 1954985 w 3418951"/>
              <a:gd name="connsiteY168" fmla="*/ 742635 h 974891"/>
              <a:gd name="connsiteX169" fmla="*/ 1966093 w 3418951"/>
              <a:gd name="connsiteY169" fmla="*/ 737249 h 974891"/>
              <a:gd name="connsiteX170" fmla="*/ 1952292 w 3418951"/>
              <a:gd name="connsiteY170" fmla="*/ 731864 h 974891"/>
              <a:gd name="connsiteX171" fmla="*/ 1966093 w 3418951"/>
              <a:gd name="connsiteY171" fmla="*/ 715370 h 974891"/>
              <a:gd name="connsiteX172" fmla="*/ 1954985 w 3418951"/>
              <a:gd name="connsiteY172" fmla="*/ 709985 h 974891"/>
              <a:gd name="connsiteX173" fmla="*/ 1985279 w 3418951"/>
              <a:gd name="connsiteY173" fmla="*/ 688779 h 974891"/>
              <a:gd name="connsiteX174" fmla="*/ 1954985 w 3418951"/>
              <a:gd name="connsiteY174" fmla="*/ 685412 h 974891"/>
              <a:gd name="connsiteX175" fmla="*/ 1958014 w 3418951"/>
              <a:gd name="connsiteY175" fmla="*/ 701569 h 974891"/>
              <a:gd name="connsiteX176" fmla="*/ 1933105 w 3418951"/>
              <a:gd name="connsiteY176" fmla="*/ 698876 h 974891"/>
              <a:gd name="connsiteX177" fmla="*/ 1954985 w 3418951"/>
              <a:gd name="connsiteY177" fmla="*/ 685412 h 974891"/>
              <a:gd name="connsiteX178" fmla="*/ 1996387 w 3418951"/>
              <a:gd name="connsiteY178" fmla="*/ 674641 h 974891"/>
              <a:gd name="connsiteX179" fmla="*/ 1982587 w 3418951"/>
              <a:gd name="connsiteY179" fmla="*/ 685412 h 974891"/>
              <a:gd name="connsiteX180" fmla="*/ 1996387 w 3418951"/>
              <a:gd name="connsiteY180" fmla="*/ 674641 h 974891"/>
              <a:gd name="connsiteX181" fmla="*/ 1107084 w 3418951"/>
              <a:gd name="connsiteY181" fmla="*/ 674641 h 974891"/>
              <a:gd name="connsiteX182" fmla="*/ 1107084 w 3418951"/>
              <a:gd name="connsiteY182" fmla="*/ 688105 h 974891"/>
              <a:gd name="connsiteX183" fmla="*/ 1098670 w 3418951"/>
              <a:gd name="connsiteY183" fmla="*/ 680027 h 974891"/>
              <a:gd name="connsiteX184" fmla="*/ 1107084 w 3418951"/>
              <a:gd name="connsiteY184" fmla="*/ 674641 h 974891"/>
              <a:gd name="connsiteX185" fmla="*/ 2241434 w 3418951"/>
              <a:gd name="connsiteY185" fmla="*/ 671948 h 974891"/>
              <a:gd name="connsiteX186" fmla="*/ 2202725 w 3418951"/>
              <a:gd name="connsiteY186" fmla="*/ 688442 h 974891"/>
              <a:gd name="connsiteX187" fmla="*/ 2158966 w 3418951"/>
              <a:gd name="connsiteY187" fmla="*/ 701906 h 974891"/>
              <a:gd name="connsiteX188" fmla="*/ 2241434 w 3418951"/>
              <a:gd name="connsiteY188" fmla="*/ 671948 h 974891"/>
              <a:gd name="connsiteX189" fmla="*/ 1902475 w 3418951"/>
              <a:gd name="connsiteY189" fmla="*/ 669256 h 974891"/>
              <a:gd name="connsiteX190" fmla="*/ 1880596 w 3418951"/>
              <a:gd name="connsiteY190" fmla="*/ 677335 h 974891"/>
              <a:gd name="connsiteX191" fmla="*/ 1902475 w 3418951"/>
              <a:gd name="connsiteY191" fmla="*/ 669256 h 974891"/>
              <a:gd name="connsiteX192" fmla="*/ 1959050 w 3418951"/>
              <a:gd name="connsiteY192" fmla="*/ 659647 h 974891"/>
              <a:gd name="connsiteX193" fmla="*/ 1968449 w 3418951"/>
              <a:gd name="connsiteY193" fmla="*/ 666563 h 974891"/>
              <a:gd name="connsiteX194" fmla="*/ 1932769 w 3418951"/>
              <a:gd name="connsiteY194" fmla="*/ 677335 h 974891"/>
              <a:gd name="connsiteX195" fmla="*/ 1927384 w 3418951"/>
              <a:gd name="connsiteY195" fmla="*/ 669256 h 974891"/>
              <a:gd name="connsiteX196" fmla="*/ 1959050 w 3418951"/>
              <a:gd name="connsiteY196" fmla="*/ 659647 h 974891"/>
              <a:gd name="connsiteX197" fmla="*/ 2885353 w 3418951"/>
              <a:gd name="connsiteY197" fmla="*/ 650070 h 974891"/>
              <a:gd name="connsiteX198" fmla="*/ 2833179 w 3418951"/>
              <a:gd name="connsiteY198" fmla="*/ 685412 h 974891"/>
              <a:gd name="connsiteX199" fmla="*/ 2885353 w 3418951"/>
              <a:gd name="connsiteY199" fmla="*/ 650070 h 974891"/>
              <a:gd name="connsiteX200" fmla="*/ 2244126 w 3418951"/>
              <a:gd name="connsiteY200" fmla="*/ 650070 h 974891"/>
              <a:gd name="connsiteX201" fmla="*/ 2216525 w 3418951"/>
              <a:gd name="connsiteY201" fmla="*/ 668919 h 974891"/>
              <a:gd name="connsiteX202" fmla="*/ 2244126 w 3418951"/>
              <a:gd name="connsiteY202" fmla="*/ 660841 h 974891"/>
              <a:gd name="connsiteX203" fmla="*/ 2244126 w 3418951"/>
              <a:gd name="connsiteY203" fmla="*/ 650070 h 974891"/>
              <a:gd name="connsiteX204" fmla="*/ 2464264 w 3418951"/>
              <a:gd name="connsiteY204" fmla="*/ 636605 h 974891"/>
              <a:gd name="connsiteX205" fmla="*/ 2511052 w 3418951"/>
              <a:gd name="connsiteY205" fmla="*/ 636605 h 974891"/>
              <a:gd name="connsiteX206" fmla="*/ 2525189 w 3418951"/>
              <a:gd name="connsiteY206" fmla="*/ 641991 h 974891"/>
              <a:gd name="connsiteX207" fmla="*/ 2456522 w 3418951"/>
              <a:gd name="connsiteY207" fmla="*/ 671948 h 974891"/>
              <a:gd name="connsiteX208" fmla="*/ 2459215 w 3418951"/>
              <a:gd name="connsiteY208" fmla="*/ 661177 h 974891"/>
              <a:gd name="connsiteX209" fmla="*/ 2417813 w 3418951"/>
              <a:gd name="connsiteY209" fmla="*/ 677671 h 974891"/>
              <a:gd name="connsiteX210" fmla="*/ 2439692 w 3418951"/>
              <a:gd name="connsiteY210" fmla="*/ 674978 h 974891"/>
              <a:gd name="connsiteX211" fmla="*/ 2398290 w 3418951"/>
              <a:gd name="connsiteY211" fmla="*/ 696857 h 974891"/>
              <a:gd name="connsiteX212" fmla="*/ 2395597 w 3418951"/>
              <a:gd name="connsiteY212" fmla="*/ 680363 h 974891"/>
              <a:gd name="connsiteX213" fmla="*/ 2464264 w 3418951"/>
              <a:gd name="connsiteY213" fmla="*/ 636605 h 974891"/>
              <a:gd name="connsiteX214" fmla="*/ 2304715 w 3418951"/>
              <a:gd name="connsiteY214" fmla="*/ 628190 h 974891"/>
              <a:gd name="connsiteX215" fmla="*/ 2288221 w 3418951"/>
              <a:gd name="connsiteY215" fmla="*/ 638962 h 974891"/>
              <a:gd name="connsiteX216" fmla="*/ 2304715 w 3418951"/>
              <a:gd name="connsiteY216" fmla="*/ 628190 h 974891"/>
              <a:gd name="connsiteX217" fmla="*/ 2056976 w 3418951"/>
              <a:gd name="connsiteY217" fmla="*/ 625498 h 974891"/>
              <a:gd name="connsiteX218" fmla="*/ 2048560 w 3418951"/>
              <a:gd name="connsiteY218" fmla="*/ 636269 h 974891"/>
              <a:gd name="connsiteX219" fmla="*/ 1971478 w 3418951"/>
              <a:gd name="connsiteY219" fmla="*/ 658148 h 974891"/>
              <a:gd name="connsiteX220" fmla="*/ 2056976 w 3418951"/>
              <a:gd name="connsiteY220" fmla="*/ 625498 h 974891"/>
              <a:gd name="connsiteX221" fmla="*/ 2582748 w 3418951"/>
              <a:gd name="connsiteY221" fmla="*/ 617419 h 974891"/>
              <a:gd name="connsiteX222" fmla="*/ 2544038 w 3418951"/>
              <a:gd name="connsiteY222" fmla="*/ 636605 h 974891"/>
              <a:gd name="connsiteX223" fmla="*/ 2582748 w 3418951"/>
              <a:gd name="connsiteY223" fmla="*/ 617419 h 974891"/>
              <a:gd name="connsiteX224" fmla="*/ 1954985 w 3418951"/>
              <a:gd name="connsiteY224" fmla="*/ 617419 h 974891"/>
              <a:gd name="connsiteX225" fmla="*/ 1866795 w 3418951"/>
              <a:gd name="connsiteY225" fmla="*/ 647377 h 974891"/>
              <a:gd name="connsiteX226" fmla="*/ 1875211 w 3418951"/>
              <a:gd name="connsiteY226" fmla="*/ 636605 h 974891"/>
              <a:gd name="connsiteX227" fmla="*/ 1877904 w 3418951"/>
              <a:gd name="connsiteY227" fmla="*/ 644683 h 974891"/>
              <a:gd name="connsiteX228" fmla="*/ 1954985 w 3418951"/>
              <a:gd name="connsiteY228" fmla="*/ 617419 h 974891"/>
              <a:gd name="connsiteX229" fmla="*/ 1437291 w 3418951"/>
              <a:gd name="connsiteY229" fmla="*/ 617419 h 974891"/>
              <a:gd name="connsiteX230" fmla="*/ 1448399 w 3418951"/>
              <a:gd name="connsiteY230" fmla="*/ 617419 h 974891"/>
              <a:gd name="connsiteX231" fmla="*/ 1443013 w 3418951"/>
              <a:gd name="connsiteY231" fmla="*/ 633912 h 974891"/>
              <a:gd name="connsiteX232" fmla="*/ 1418105 w 3418951"/>
              <a:gd name="connsiteY232" fmla="*/ 630883 h 974891"/>
              <a:gd name="connsiteX233" fmla="*/ 1437291 w 3418951"/>
              <a:gd name="connsiteY233" fmla="*/ 617419 h 974891"/>
              <a:gd name="connsiteX234" fmla="*/ 2527545 w 3418951"/>
              <a:gd name="connsiteY234" fmla="*/ 614726 h 974891"/>
              <a:gd name="connsiteX235" fmla="*/ 2530238 w 3418951"/>
              <a:gd name="connsiteY235" fmla="*/ 620111 h 974891"/>
              <a:gd name="connsiteX236" fmla="*/ 2494558 w 3418951"/>
              <a:gd name="connsiteY236" fmla="*/ 636605 h 974891"/>
              <a:gd name="connsiteX237" fmla="*/ 2527545 w 3418951"/>
              <a:gd name="connsiteY237" fmla="*/ 614726 h 974891"/>
              <a:gd name="connsiteX238" fmla="*/ 2915647 w 3418951"/>
              <a:gd name="connsiteY238" fmla="*/ 609677 h 974891"/>
              <a:gd name="connsiteX239" fmla="*/ 2849673 w 3418951"/>
              <a:gd name="connsiteY239" fmla="*/ 653435 h 974891"/>
              <a:gd name="connsiteX240" fmla="*/ 2846980 w 3418951"/>
              <a:gd name="connsiteY240" fmla="*/ 661514 h 974891"/>
              <a:gd name="connsiteX241" fmla="*/ 2778314 w 3418951"/>
              <a:gd name="connsiteY241" fmla="*/ 696857 h 974891"/>
              <a:gd name="connsiteX242" fmla="*/ 2803222 w 3418951"/>
              <a:gd name="connsiteY242" fmla="*/ 677671 h 974891"/>
              <a:gd name="connsiteX243" fmla="*/ 2761821 w 3418951"/>
              <a:gd name="connsiteY243" fmla="*/ 691135 h 974891"/>
              <a:gd name="connsiteX244" fmla="*/ 2915647 w 3418951"/>
              <a:gd name="connsiteY244" fmla="*/ 609677 h 974891"/>
              <a:gd name="connsiteX245" fmla="*/ 1976864 w 3418951"/>
              <a:gd name="connsiteY245" fmla="*/ 606648 h 974891"/>
              <a:gd name="connsiteX246" fmla="*/ 1960371 w 3418951"/>
              <a:gd name="connsiteY246" fmla="*/ 620111 h 974891"/>
              <a:gd name="connsiteX247" fmla="*/ 1960371 w 3418951"/>
              <a:gd name="connsiteY247" fmla="*/ 614726 h 974891"/>
              <a:gd name="connsiteX248" fmla="*/ 1976864 w 3418951"/>
              <a:gd name="connsiteY248" fmla="*/ 606648 h 974891"/>
              <a:gd name="connsiteX249" fmla="*/ 283755 w 3418951"/>
              <a:gd name="connsiteY249" fmla="*/ 603955 h 974891"/>
              <a:gd name="connsiteX250" fmla="*/ 283755 w 3418951"/>
              <a:gd name="connsiteY250" fmla="*/ 617419 h 974891"/>
              <a:gd name="connsiteX251" fmla="*/ 272648 w 3418951"/>
              <a:gd name="connsiteY251" fmla="*/ 617419 h 974891"/>
              <a:gd name="connsiteX252" fmla="*/ 283755 w 3418951"/>
              <a:gd name="connsiteY252" fmla="*/ 603955 h 974891"/>
              <a:gd name="connsiteX253" fmla="*/ 2103942 w 3418951"/>
              <a:gd name="connsiteY253" fmla="*/ 599537 h 974891"/>
              <a:gd name="connsiteX254" fmla="*/ 2114534 w 3418951"/>
              <a:gd name="connsiteY254" fmla="*/ 600925 h 974891"/>
              <a:gd name="connsiteX255" fmla="*/ 2087270 w 3418951"/>
              <a:gd name="connsiteY255" fmla="*/ 619775 h 974891"/>
              <a:gd name="connsiteX256" fmla="*/ 2078854 w 3418951"/>
              <a:gd name="connsiteY256" fmla="*/ 609004 h 974891"/>
              <a:gd name="connsiteX257" fmla="*/ 2103942 w 3418951"/>
              <a:gd name="connsiteY257" fmla="*/ 599537 h 974891"/>
              <a:gd name="connsiteX258" fmla="*/ 2582748 w 3418951"/>
              <a:gd name="connsiteY258" fmla="*/ 592847 h 974891"/>
              <a:gd name="connsiteX259" fmla="*/ 2549761 w 3418951"/>
              <a:gd name="connsiteY259" fmla="*/ 614726 h 974891"/>
              <a:gd name="connsiteX260" fmla="*/ 2535961 w 3418951"/>
              <a:gd name="connsiteY260" fmla="*/ 609341 h 974891"/>
              <a:gd name="connsiteX261" fmla="*/ 2582748 w 3418951"/>
              <a:gd name="connsiteY261" fmla="*/ 592847 h 974891"/>
              <a:gd name="connsiteX262" fmla="*/ 2613042 w 3418951"/>
              <a:gd name="connsiteY262" fmla="*/ 579382 h 974891"/>
              <a:gd name="connsiteX263" fmla="*/ 2588134 w 3418951"/>
              <a:gd name="connsiteY263" fmla="*/ 590154 h 974891"/>
              <a:gd name="connsiteX264" fmla="*/ 2613042 w 3418951"/>
              <a:gd name="connsiteY264" fmla="*/ 579382 h 974891"/>
              <a:gd name="connsiteX265" fmla="*/ 710567 w 3418951"/>
              <a:gd name="connsiteY265" fmla="*/ 576690 h 974891"/>
              <a:gd name="connsiteX266" fmla="*/ 661087 w 3418951"/>
              <a:gd name="connsiteY266" fmla="*/ 614726 h 974891"/>
              <a:gd name="connsiteX267" fmla="*/ 674887 w 3418951"/>
              <a:gd name="connsiteY267" fmla="*/ 579382 h 974891"/>
              <a:gd name="connsiteX268" fmla="*/ 710567 w 3418951"/>
              <a:gd name="connsiteY268" fmla="*/ 576690 h 974891"/>
              <a:gd name="connsiteX269" fmla="*/ 2568947 w 3418951"/>
              <a:gd name="connsiteY269" fmla="*/ 576353 h 974891"/>
              <a:gd name="connsiteX270" fmla="*/ 2535961 w 3418951"/>
              <a:gd name="connsiteY270" fmla="*/ 592847 h 974891"/>
              <a:gd name="connsiteX271" fmla="*/ 2568947 w 3418951"/>
              <a:gd name="connsiteY271" fmla="*/ 576353 h 974891"/>
              <a:gd name="connsiteX272" fmla="*/ 1541133 w 3418951"/>
              <a:gd name="connsiteY272" fmla="*/ 564109 h 974891"/>
              <a:gd name="connsiteX273" fmla="*/ 1533896 w 3418951"/>
              <a:gd name="connsiteY273" fmla="*/ 573661 h 974891"/>
              <a:gd name="connsiteX274" fmla="*/ 1550390 w 3418951"/>
              <a:gd name="connsiteY274" fmla="*/ 570968 h 974891"/>
              <a:gd name="connsiteX275" fmla="*/ 1541133 w 3418951"/>
              <a:gd name="connsiteY275" fmla="*/ 564109 h 974891"/>
              <a:gd name="connsiteX276" fmla="*/ 2692817 w 3418951"/>
              <a:gd name="connsiteY276" fmla="*/ 562889 h 974891"/>
              <a:gd name="connsiteX277" fmla="*/ 2676323 w 3418951"/>
              <a:gd name="connsiteY277" fmla="*/ 570968 h 974891"/>
              <a:gd name="connsiteX278" fmla="*/ 2692817 w 3418951"/>
              <a:gd name="connsiteY278" fmla="*/ 562889 h 974891"/>
              <a:gd name="connsiteX279" fmla="*/ 2395597 w 3418951"/>
              <a:gd name="connsiteY279" fmla="*/ 557504 h 974891"/>
              <a:gd name="connsiteX280" fmla="*/ 2384531 w 3418951"/>
              <a:gd name="connsiteY280" fmla="*/ 564909 h 974891"/>
              <a:gd name="connsiteX281" fmla="*/ 2382575 w 3418951"/>
              <a:gd name="connsiteY281" fmla="*/ 568090 h 974891"/>
              <a:gd name="connsiteX282" fmla="*/ 2381797 w 3418951"/>
              <a:gd name="connsiteY282" fmla="*/ 568275 h 974891"/>
              <a:gd name="connsiteX283" fmla="*/ 2381633 w 3418951"/>
              <a:gd name="connsiteY283" fmla="*/ 569621 h 974891"/>
              <a:gd name="connsiteX284" fmla="*/ 2382575 w 3418951"/>
              <a:gd name="connsiteY284" fmla="*/ 568090 h 974891"/>
              <a:gd name="connsiteX285" fmla="*/ 2391726 w 3418951"/>
              <a:gd name="connsiteY285" fmla="*/ 565919 h 974891"/>
              <a:gd name="connsiteX286" fmla="*/ 2395597 w 3418951"/>
              <a:gd name="connsiteY286" fmla="*/ 557504 h 974891"/>
              <a:gd name="connsiteX287" fmla="*/ 616992 w 3418951"/>
              <a:gd name="connsiteY287" fmla="*/ 554811 h 974891"/>
              <a:gd name="connsiteX288" fmla="*/ 608576 w 3418951"/>
              <a:gd name="connsiteY288" fmla="*/ 568275 h 974891"/>
              <a:gd name="connsiteX289" fmla="*/ 616992 w 3418951"/>
              <a:gd name="connsiteY289" fmla="*/ 590154 h 974891"/>
              <a:gd name="connsiteX290" fmla="*/ 638534 w 3418951"/>
              <a:gd name="connsiteY290" fmla="*/ 587125 h 974891"/>
              <a:gd name="connsiteX291" fmla="*/ 652335 w 3418951"/>
              <a:gd name="connsiteY291" fmla="*/ 614390 h 974891"/>
              <a:gd name="connsiteX292" fmla="*/ 597132 w 3418951"/>
              <a:gd name="connsiteY292" fmla="*/ 636269 h 974891"/>
              <a:gd name="connsiteX293" fmla="*/ 605548 w 3418951"/>
              <a:gd name="connsiteY293" fmla="*/ 644347 h 974891"/>
              <a:gd name="connsiteX294" fmla="*/ 586360 w 3418951"/>
              <a:gd name="connsiteY294" fmla="*/ 655118 h 974891"/>
              <a:gd name="connsiteX295" fmla="*/ 569867 w 3418951"/>
              <a:gd name="connsiteY295" fmla="*/ 674305 h 974891"/>
              <a:gd name="connsiteX296" fmla="*/ 578282 w 3418951"/>
              <a:gd name="connsiteY296" fmla="*/ 652426 h 974891"/>
              <a:gd name="connsiteX297" fmla="*/ 572897 w 3418951"/>
              <a:gd name="connsiteY297" fmla="*/ 644347 h 974891"/>
              <a:gd name="connsiteX298" fmla="*/ 551018 w 3418951"/>
              <a:gd name="connsiteY298" fmla="*/ 660841 h 974891"/>
              <a:gd name="connsiteX299" fmla="*/ 537217 w 3418951"/>
              <a:gd name="connsiteY299" fmla="*/ 647377 h 974891"/>
              <a:gd name="connsiteX300" fmla="*/ 528802 w 3418951"/>
              <a:gd name="connsiteY300" fmla="*/ 655455 h 974891"/>
              <a:gd name="connsiteX301" fmla="*/ 578282 w 3418951"/>
              <a:gd name="connsiteY301" fmla="*/ 600925 h 974891"/>
              <a:gd name="connsiteX302" fmla="*/ 564482 w 3418951"/>
              <a:gd name="connsiteY302" fmla="*/ 598233 h 974891"/>
              <a:gd name="connsiteX303" fmla="*/ 592083 w 3418951"/>
              <a:gd name="connsiteY303" fmla="*/ 568275 h 974891"/>
              <a:gd name="connsiteX304" fmla="*/ 616992 w 3418951"/>
              <a:gd name="connsiteY304" fmla="*/ 554811 h 974891"/>
              <a:gd name="connsiteX305" fmla="*/ 231582 w 3418951"/>
              <a:gd name="connsiteY305" fmla="*/ 554811 h 974891"/>
              <a:gd name="connsiteX306" fmla="*/ 245383 w 3418951"/>
              <a:gd name="connsiteY306" fmla="*/ 557504 h 974891"/>
              <a:gd name="connsiteX307" fmla="*/ 242690 w 3418951"/>
              <a:gd name="connsiteY307" fmla="*/ 568275 h 974891"/>
              <a:gd name="connsiteX308" fmla="*/ 231582 w 3418951"/>
              <a:gd name="connsiteY308" fmla="*/ 565582 h 974891"/>
              <a:gd name="connsiteX309" fmla="*/ 173687 w 3418951"/>
              <a:gd name="connsiteY309" fmla="*/ 600925 h 974891"/>
              <a:gd name="connsiteX310" fmla="*/ 159886 w 3418951"/>
              <a:gd name="connsiteY310" fmla="*/ 595540 h 974891"/>
              <a:gd name="connsiteX311" fmla="*/ 231582 w 3418951"/>
              <a:gd name="connsiteY311" fmla="*/ 554811 h 974891"/>
              <a:gd name="connsiteX312" fmla="*/ 1398918 w 3418951"/>
              <a:gd name="connsiteY312" fmla="*/ 544040 h 974891"/>
              <a:gd name="connsiteX313" fmla="*/ 1294235 w 3418951"/>
              <a:gd name="connsiteY313" fmla="*/ 609341 h 974891"/>
              <a:gd name="connsiteX314" fmla="*/ 1407334 w 3418951"/>
              <a:gd name="connsiteY314" fmla="*/ 546733 h 974891"/>
              <a:gd name="connsiteX315" fmla="*/ 1398918 w 3418951"/>
              <a:gd name="connsiteY315" fmla="*/ 544040 h 974891"/>
              <a:gd name="connsiteX316" fmla="*/ 2706617 w 3418951"/>
              <a:gd name="connsiteY316" fmla="*/ 527547 h 974891"/>
              <a:gd name="connsiteX317" fmla="*/ 2687431 w 3418951"/>
              <a:gd name="connsiteY317" fmla="*/ 541011 h 974891"/>
              <a:gd name="connsiteX318" fmla="*/ 2632229 w 3418951"/>
              <a:gd name="connsiteY318" fmla="*/ 565582 h 974891"/>
              <a:gd name="connsiteX319" fmla="*/ 2706617 w 3418951"/>
              <a:gd name="connsiteY319" fmla="*/ 527547 h 974891"/>
              <a:gd name="connsiteX320" fmla="*/ 2436663 w 3418951"/>
              <a:gd name="connsiteY320" fmla="*/ 519468 h 974891"/>
              <a:gd name="connsiteX321" fmla="*/ 2425555 w 3418951"/>
              <a:gd name="connsiteY321" fmla="*/ 544040 h 974891"/>
              <a:gd name="connsiteX322" fmla="*/ 2464264 w 3418951"/>
              <a:gd name="connsiteY322" fmla="*/ 519468 h 974891"/>
              <a:gd name="connsiteX323" fmla="*/ 2436663 w 3418951"/>
              <a:gd name="connsiteY323" fmla="*/ 519468 h 974891"/>
              <a:gd name="connsiteX324" fmla="*/ 2004466 w 3418951"/>
              <a:gd name="connsiteY324" fmla="*/ 519468 h 974891"/>
              <a:gd name="connsiteX325" fmla="*/ 1982587 w 3418951"/>
              <a:gd name="connsiteY325" fmla="*/ 530239 h 974891"/>
              <a:gd name="connsiteX326" fmla="*/ 2001773 w 3418951"/>
              <a:gd name="connsiteY326" fmla="*/ 527547 h 974891"/>
              <a:gd name="connsiteX327" fmla="*/ 2004466 w 3418951"/>
              <a:gd name="connsiteY327" fmla="*/ 519468 h 974891"/>
              <a:gd name="connsiteX328" fmla="*/ 721675 w 3418951"/>
              <a:gd name="connsiteY328" fmla="*/ 514082 h 974891"/>
              <a:gd name="connsiteX329" fmla="*/ 707874 w 3418951"/>
              <a:gd name="connsiteY329" fmla="*/ 524853 h 974891"/>
              <a:gd name="connsiteX330" fmla="*/ 713260 w 3418951"/>
              <a:gd name="connsiteY330" fmla="*/ 530239 h 974891"/>
              <a:gd name="connsiteX331" fmla="*/ 721675 w 3418951"/>
              <a:gd name="connsiteY331" fmla="*/ 514082 h 974891"/>
              <a:gd name="connsiteX332" fmla="*/ 641564 w 3418951"/>
              <a:gd name="connsiteY332" fmla="*/ 511053 h 974891"/>
              <a:gd name="connsiteX333" fmla="*/ 619685 w 3418951"/>
              <a:gd name="connsiteY333" fmla="*/ 527547 h 974891"/>
              <a:gd name="connsiteX334" fmla="*/ 641564 w 3418951"/>
              <a:gd name="connsiteY334" fmla="*/ 511053 h 974891"/>
              <a:gd name="connsiteX335" fmla="*/ 663779 w 3418951"/>
              <a:gd name="connsiteY335" fmla="*/ 497589 h 974891"/>
              <a:gd name="connsiteX336" fmla="*/ 658394 w 3418951"/>
              <a:gd name="connsiteY336" fmla="*/ 511053 h 974891"/>
              <a:gd name="connsiteX337" fmla="*/ 663779 w 3418951"/>
              <a:gd name="connsiteY337" fmla="*/ 497589 h 974891"/>
              <a:gd name="connsiteX338" fmla="*/ 2596549 w 3418951"/>
              <a:gd name="connsiteY338" fmla="*/ 489510 h 974891"/>
              <a:gd name="connsiteX339" fmla="*/ 2604964 w 3418951"/>
              <a:gd name="connsiteY339" fmla="*/ 492203 h 974891"/>
              <a:gd name="connsiteX340" fmla="*/ 2610349 w 3418951"/>
              <a:gd name="connsiteY340" fmla="*/ 502975 h 974891"/>
              <a:gd name="connsiteX341" fmla="*/ 2580055 w 3418951"/>
              <a:gd name="connsiteY341" fmla="*/ 516439 h 974891"/>
              <a:gd name="connsiteX342" fmla="*/ 2596549 w 3418951"/>
              <a:gd name="connsiteY342" fmla="*/ 489510 h 974891"/>
              <a:gd name="connsiteX343" fmla="*/ 2246819 w 3418951"/>
              <a:gd name="connsiteY343" fmla="*/ 481095 h 974891"/>
              <a:gd name="connsiteX344" fmla="*/ 2224940 w 3418951"/>
              <a:gd name="connsiteY344" fmla="*/ 489174 h 974891"/>
              <a:gd name="connsiteX345" fmla="*/ 2246819 w 3418951"/>
              <a:gd name="connsiteY345" fmla="*/ 481095 h 974891"/>
              <a:gd name="connsiteX346" fmla="*/ 3128043 w 3418951"/>
              <a:gd name="connsiteY346" fmla="*/ 470324 h 974891"/>
              <a:gd name="connsiteX347" fmla="*/ 3114242 w 3418951"/>
              <a:gd name="connsiteY347" fmla="*/ 478402 h 974891"/>
              <a:gd name="connsiteX348" fmla="*/ 3128043 w 3418951"/>
              <a:gd name="connsiteY348" fmla="*/ 470324 h 974891"/>
              <a:gd name="connsiteX349" fmla="*/ 2712003 w 3418951"/>
              <a:gd name="connsiteY349" fmla="*/ 470324 h 974891"/>
              <a:gd name="connsiteX350" fmla="*/ 2662523 w 3418951"/>
              <a:gd name="connsiteY350" fmla="*/ 497589 h 974891"/>
              <a:gd name="connsiteX351" fmla="*/ 2712003 w 3418951"/>
              <a:gd name="connsiteY351" fmla="*/ 470324 h 974891"/>
              <a:gd name="connsiteX352" fmla="*/ 2312793 w 3418951"/>
              <a:gd name="connsiteY352" fmla="*/ 462245 h 974891"/>
              <a:gd name="connsiteX353" fmla="*/ 2296299 w 3418951"/>
              <a:gd name="connsiteY353" fmla="*/ 473017 h 974891"/>
              <a:gd name="connsiteX354" fmla="*/ 2312793 w 3418951"/>
              <a:gd name="connsiteY354" fmla="*/ 462245 h 974891"/>
              <a:gd name="connsiteX355" fmla="*/ 2279806 w 3418951"/>
              <a:gd name="connsiteY355" fmla="*/ 462245 h 974891"/>
              <a:gd name="connsiteX356" fmla="*/ 2290578 w 3418951"/>
              <a:gd name="connsiteY356" fmla="*/ 475710 h 974891"/>
              <a:gd name="connsiteX357" fmla="*/ 2268698 w 3418951"/>
              <a:gd name="connsiteY357" fmla="*/ 475710 h 974891"/>
              <a:gd name="connsiteX358" fmla="*/ 2279806 w 3418951"/>
              <a:gd name="connsiteY358" fmla="*/ 462245 h 974891"/>
              <a:gd name="connsiteX359" fmla="*/ 2346117 w 3418951"/>
              <a:gd name="connsiteY359" fmla="*/ 459216 h 974891"/>
              <a:gd name="connsiteX360" fmla="*/ 2271728 w 3418951"/>
              <a:gd name="connsiteY360" fmla="*/ 511053 h 974891"/>
              <a:gd name="connsiteX361" fmla="*/ 2271728 w 3418951"/>
              <a:gd name="connsiteY361" fmla="*/ 494559 h 974891"/>
              <a:gd name="connsiteX362" fmla="*/ 2346117 w 3418951"/>
              <a:gd name="connsiteY362" fmla="*/ 459216 h 974891"/>
              <a:gd name="connsiteX363" fmla="*/ 378799 w 3418951"/>
              <a:gd name="connsiteY363" fmla="*/ 456512 h 974891"/>
              <a:gd name="connsiteX364" fmla="*/ 393825 w 3418951"/>
              <a:gd name="connsiteY364" fmla="*/ 462245 h 974891"/>
              <a:gd name="connsiteX365" fmla="*/ 347037 w 3418951"/>
              <a:gd name="connsiteY365" fmla="*/ 492203 h 974891"/>
              <a:gd name="connsiteX366" fmla="*/ 378799 w 3418951"/>
              <a:gd name="connsiteY366" fmla="*/ 456512 h 974891"/>
              <a:gd name="connsiteX367" fmla="*/ 911519 w 3418951"/>
              <a:gd name="connsiteY367" fmla="*/ 451137 h 974891"/>
              <a:gd name="connsiteX368" fmla="*/ 900411 w 3418951"/>
              <a:gd name="connsiteY368" fmla="*/ 459216 h 974891"/>
              <a:gd name="connsiteX369" fmla="*/ 911519 w 3418951"/>
              <a:gd name="connsiteY369" fmla="*/ 451137 h 974891"/>
              <a:gd name="connsiteX370" fmla="*/ 2615735 w 3418951"/>
              <a:gd name="connsiteY370" fmla="*/ 443059 h 974891"/>
              <a:gd name="connsiteX371" fmla="*/ 2574333 w 3418951"/>
              <a:gd name="connsiteY371" fmla="*/ 483788 h 974891"/>
              <a:gd name="connsiteX372" fmla="*/ 2555147 w 3418951"/>
              <a:gd name="connsiteY372" fmla="*/ 481095 h 974891"/>
              <a:gd name="connsiteX373" fmla="*/ 2615735 w 3418951"/>
              <a:gd name="connsiteY373" fmla="*/ 443059 h 974891"/>
              <a:gd name="connsiteX374" fmla="*/ 2819379 w 3418951"/>
              <a:gd name="connsiteY374" fmla="*/ 442722 h 974891"/>
              <a:gd name="connsiteX375" fmla="*/ 2827794 w 3418951"/>
              <a:gd name="connsiteY375" fmla="*/ 459216 h 974891"/>
              <a:gd name="connsiteX376" fmla="*/ 2797500 w 3418951"/>
              <a:gd name="connsiteY376" fmla="*/ 483788 h 974891"/>
              <a:gd name="connsiteX377" fmla="*/ 2811301 w 3418951"/>
              <a:gd name="connsiteY377" fmla="*/ 500282 h 974891"/>
              <a:gd name="connsiteX378" fmla="*/ 2789421 w 3418951"/>
              <a:gd name="connsiteY378" fmla="*/ 511053 h 974891"/>
              <a:gd name="connsiteX379" fmla="*/ 2794807 w 3418951"/>
              <a:gd name="connsiteY379" fmla="*/ 497589 h 974891"/>
              <a:gd name="connsiteX380" fmla="*/ 2723111 w 3418951"/>
              <a:gd name="connsiteY380" fmla="*/ 519131 h 974891"/>
              <a:gd name="connsiteX381" fmla="*/ 2709311 w 3418951"/>
              <a:gd name="connsiteY381" fmla="*/ 527210 h 974891"/>
              <a:gd name="connsiteX382" fmla="*/ 2777977 w 3418951"/>
              <a:gd name="connsiteY382" fmla="*/ 467294 h 974891"/>
              <a:gd name="connsiteX383" fmla="*/ 2786392 w 3418951"/>
              <a:gd name="connsiteY383" fmla="*/ 478066 h 974891"/>
              <a:gd name="connsiteX384" fmla="*/ 2819379 w 3418951"/>
              <a:gd name="connsiteY384" fmla="*/ 442722 h 974891"/>
              <a:gd name="connsiteX385" fmla="*/ 2544038 w 3418951"/>
              <a:gd name="connsiteY385" fmla="*/ 434644 h 974891"/>
              <a:gd name="connsiteX386" fmla="*/ 2513745 w 3418951"/>
              <a:gd name="connsiteY386" fmla="*/ 456523 h 974891"/>
              <a:gd name="connsiteX387" fmla="*/ 2544038 w 3418951"/>
              <a:gd name="connsiteY387" fmla="*/ 434644 h 974891"/>
              <a:gd name="connsiteX388" fmla="*/ 2392567 w 3418951"/>
              <a:gd name="connsiteY388" fmla="*/ 431951 h 974891"/>
              <a:gd name="connsiteX389" fmla="*/ 2356888 w 3418951"/>
              <a:gd name="connsiteY389" fmla="*/ 451137 h 974891"/>
              <a:gd name="connsiteX390" fmla="*/ 2364966 w 3418951"/>
              <a:gd name="connsiteY390" fmla="*/ 442722 h 974891"/>
              <a:gd name="connsiteX391" fmla="*/ 2351166 w 3418951"/>
              <a:gd name="connsiteY391" fmla="*/ 445415 h 974891"/>
              <a:gd name="connsiteX392" fmla="*/ 2392567 w 3418951"/>
              <a:gd name="connsiteY392" fmla="*/ 431951 h 974891"/>
              <a:gd name="connsiteX393" fmla="*/ 2850010 w 3418951"/>
              <a:gd name="connsiteY393" fmla="*/ 429594 h 974891"/>
              <a:gd name="connsiteX394" fmla="*/ 2838902 w 3418951"/>
              <a:gd name="connsiteY394" fmla="*/ 437673 h 974891"/>
              <a:gd name="connsiteX395" fmla="*/ 2850010 w 3418951"/>
              <a:gd name="connsiteY395" fmla="*/ 429594 h 974891"/>
              <a:gd name="connsiteX396" fmla="*/ 2428584 w 3418951"/>
              <a:gd name="connsiteY396" fmla="*/ 429258 h 974891"/>
              <a:gd name="connsiteX397" fmla="*/ 2412091 w 3418951"/>
              <a:gd name="connsiteY397" fmla="*/ 448445 h 974891"/>
              <a:gd name="connsiteX398" fmla="*/ 2428584 w 3418951"/>
              <a:gd name="connsiteY398" fmla="*/ 429258 h 974891"/>
              <a:gd name="connsiteX399" fmla="*/ 2742297 w 3418951"/>
              <a:gd name="connsiteY399" fmla="*/ 423873 h 974891"/>
              <a:gd name="connsiteX400" fmla="*/ 2728496 w 3418951"/>
              <a:gd name="connsiteY400" fmla="*/ 431951 h 974891"/>
              <a:gd name="connsiteX401" fmla="*/ 2742297 w 3418951"/>
              <a:gd name="connsiteY401" fmla="*/ 423873 h 974891"/>
              <a:gd name="connsiteX402" fmla="*/ 2326594 w 3418951"/>
              <a:gd name="connsiteY402" fmla="*/ 421180 h 974891"/>
              <a:gd name="connsiteX403" fmla="*/ 2301685 w 3418951"/>
              <a:gd name="connsiteY403" fmla="*/ 440366 h 974891"/>
              <a:gd name="connsiteX404" fmla="*/ 2326594 w 3418951"/>
              <a:gd name="connsiteY404" fmla="*/ 421180 h 974891"/>
              <a:gd name="connsiteX405" fmla="*/ 3180553 w 3418951"/>
              <a:gd name="connsiteY405" fmla="*/ 412765 h 974891"/>
              <a:gd name="connsiteX406" fmla="*/ 3185939 w 3418951"/>
              <a:gd name="connsiteY406" fmla="*/ 423536 h 974891"/>
              <a:gd name="connsiteX407" fmla="*/ 3177524 w 3418951"/>
              <a:gd name="connsiteY407" fmla="*/ 445415 h 974891"/>
              <a:gd name="connsiteX408" fmla="*/ 3155645 w 3418951"/>
              <a:gd name="connsiteY408" fmla="*/ 431951 h 974891"/>
              <a:gd name="connsiteX409" fmla="*/ 3177524 w 3418951"/>
              <a:gd name="connsiteY409" fmla="*/ 421180 h 974891"/>
              <a:gd name="connsiteX410" fmla="*/ 3169109 w 3418951"/>
              <a:gd name="connsiteY410" fmla="*/ 418487 h 974891"/>
              <a:gd name="connsiteX411" fmla="*/ 3180553 w 3418951"/>
              <a:gd name="connsiteY411" fmla="*/ 412765 h 974891"/>
              <a:gd name="connsiteX412" fmla="*/ 2516774 w 3418951"/>
              <a:gd name="connsiteY412" fmla="*/ 407716 h 974891"/>
              <a:gd name="connsiteX413" fmla="*/ 2489173 w 3418951"/>
              <a:gd name="connsiteY413" fmla="*/ 424209 h 974891"/>
              <a:gd name="connsiteX414" fmla="*/ 2516774 w 3418951"/>
              <a:gd name="connsiteY414" fmla="*/ 407716 h 974891"/>
              <a:gd name="connsiteX415" fmla="*/ 3141507 w 3418951"/>
              <a:gd name="connsiteY415" fmla="*/ 402330 h 974891"/>
              <a:gd name="connsiteX416" fmla="*/ 3136122 w 3418951"/>
              <a:gd name="connsiteY416" fmla="*/ 413101 h 974891"/>
              <a:gd name="connsiteX417" fmla="*/ 3127707 w 3418951"/>
              <a:gd name="connsiteY417" fmla="*/ 407716 h 974891"/>
              <a:gd name="connsiteX418" fmla="*/ 3141507 w 3418951"/>
              <a:gd name="connsiteY418" fmla="*/ 402330 h 974891"/>
              <a:gd name="connsiteX419" fmla="*/ 2613042 w 3418951"/>
              <a:gd name="connsiteY419" fmla="*/ 399637 h 974891"/>
              <a:gd name="connsiteX420" fmla="*/ 2560869 w 3418951"/>
              <a:gd name="connsiteY420" fmla="*/ 413101 h 974891"/>
              <a:gd name="connsiteX421" fmla="*/ 2560869 w 3418951"/>
              <a:gd name="connsiteY421" fmla="*/ 426565 h 974891"/>
              <a:gd name="connsiteX422" fmla="*/ 2613042 w 3418951"/>
              <a:gd name="connsiteY422" fmla="*/ 399637 h 974891"/>
              <a:gd name="connsiteX423" fmla="*/ 3019426 w 3418951"/>
              <a:gd name="connsiteY423" fmla="*/ 398317 h 974891"/>
              <a:gd name="connsiteX424" fmla="*/ 3026053 w 3418951"/>
              <a:gd name="connsiteY424" fmla="*/ 407716 h 974891"/>
              <a:gd name="connsiteX425" fmla="*/ 2995759 w 3418951"/>
              <a:gd name="connsiteY425" fmla="*/ 421180 h 974891"/>
              <a:gd name="connsiteX426" fmla="*/ 3019426 w 3418951"/>
              <a:gd name="connsiteY426" fmla="*/ 398317 h 974891"/>
              <a:gd name="connsiteX427" fmla="*/ 11108 w 3418951"/>
              <a:gd name="connsiteY427" fmla="*/ 396608 h 974891"/>
              <a:gd name="connsiteX428" fmla="*/ 38709 w 3418951"/>
              <a:gd name="connsiteY428" fmla="*/ 404686 h 974891"/>
              <a:gd name="connsiteX429" fmla="*/ 24909 w 3418951"/>
              <a:gd name="connsiteY429" fmla="*/ 421180 h 974891"/>
              <a:gd name="connsiteX430" fmla="*/ 0 w 3418951"/>
              <a:gd name="connsiteY430" fmla="*/ 413101 h 974891"/>
              <a:gd name="connsiteX431" fmla="*/ 11108 w 3418951"/>
              <a:gd name="connsiteY431" fmla="*/ 396608 h 974891"/>
              <a:gd name="connsiteX432" fmla="*/ 588717 w 3418951"/>
              <a:gd name="connsiteY432" fmla="*/ 392568 h 974891"/>
              <a:gd name="connsiteX433" fmla="*/ 603191 w 3418951"/>
              <a:gd name="connsiteY433" fmla="*/ 396608 h 974891"/>
              <a:gd name="connsiteX434" fmla="*/ 570204 w 3418951"/>
              <a:gd name="connsiteY434" fmla="*/ 396608 h 974891"/>
              <a:gd name="connsiteX435" fmla="*/ 588717 w 3418951"/>
              <a:gd name="connsiteY435" fmla="*/ 392568 h 974891"/>
              <a:gd name="connsiteX436" fmla="*/ 2750376 w 3418951"/>
              <a:gd name="connsiteY436" fmla="*/ 388529 h 974891"/>
              <a:gd name="connsiteX437" fmla="*/ 2728496 w 3418951"/>
              <a:gd name="connsiteY437" fmla="*/ 413101 h 974891"/>
              <a:gd name="connsiteX438" fmla="*/ 2723111 w 3418951"/>
              <a:gd name="connsiteY438" fmla="*/ 405023 h 974891"/>
              <a:gd name="connsiteX439" fmla="*/ 2750376 w 3418951"/>
              <a:gd name="connsiteY439" fmla="*/ 388529 h 974891"/>
              <a:gd name="connsiteX440" fmla="*/ 2858088 w 3418951"/>
              <a:gd name="connsiteY440" fmla="*/ 385836 h 974891"/>
              <a:gd name="connsiteX441" fmla="*/ 2863474 w 3418951"/>
              <a:gd name="connsiteY441" fmla="*/ 388529 h 974891"/>
              <a:gd name="connsiteX442" fmla="*/ 2844288 w 3418951"/>
              <a:gd name="connsiteY442" fmla="*/ 407716 h 974891"/>
              <a:gd name="connsiteX443" fmla="*/ 2827794 w 3418951"/>
              <a:gd name="connsiteY443" fmla="*/ 407716 h 974891"/>
              <a:gd name="connsiteX444" fmla="*/ 2792114 w 3418951"/>
              <a:gd name="connsiteY444" fmla="*/ 440366 h 974891"/>
              <a:gd name="connsiteX445" fmla="*/ 2720418 w 3418951"/>
              <a:gd name="connsiteY445" fmla="*/ 470324 h 974891"/>
              <a:gd name="connsiteX446" fmla="*/ 2717725 w 3418951"/>
              <a:gd name="connsiteY446" fmla="*/ 464938 h 974891"/>
              <a:gd name="connsiteX447" fmla="*/ 2778314 w 3418951"/>
              <a:gd name="connsiteY447" fmla="*/ 437673 h 974891"/>
              <a:gd name="connsiteX448" fmla="*/ 2858088 w 3418951"/>
              <a:gd name="connsiteY448" fmla="*/ 385836 h 974891"/>
              <a:gd name="connsiteX449" fmla="*/ 1421975 w 3418951"/>
              <a:gd name="connsiteY449" fmla="*/ 385163 h 974891"/>
              <a:gd name="connsiteX450" fmla="*/ 1412719 w 3418951"/>
              <a:gd name="connsiteY450" fmla="*/ 385836 h 974891"/>
              <a:gd name="connsiteX451" fmla="*/ 1412719 w 3418951"/>
              <a:gd name="connsiteY451" fmla="*/ 393915 h 974891"/>
              <a:gd name="connsiteX452" fmla="*/ 1429212 w 3418951"/>
              <a:gd name="connsiteY452" fmla="*/ 388529 h 974891"/>
              <a:gd name="connsiteX453" fmla="*/ 1421975 w 3418951"/>
              <a:gd name="connsiteY453" fmla="*/ 385163 h 974891"/>
              <a:gd name="connsiteX454" fmla="*/ 3276485 w 3418951"/>
              <a:gd name="connsiteY454" fmla="*/ 380451 h 974891"/>
              <a:gd name="connsiteX455" fmla="*/ 3276485 w 3418951"/>
              <a:gd name="connsiteY455" fmla="*/ 391222 h 974891"/>
              <a:gd name="connsiteX456" fmla="*/ 3240805 w 3418951"/>
              <a:gd name="connsiteY456" fmla="*/ 391222 h 974891"/>
              <a:gd name="connsiteX457" fmla="*/ 3276485 w 3418951"/>
              <a:gd name="connsiteY457" fmla="*/ 380451 h 974891"/>
              <a:gd name="connsiteX458" fmla="*/ 2527545 w 3418951"/>
              <a:gd name="connsiteY458" fmla="*/ 380451 h 974891"/>
              <a:gd name="connsiteX459" fmla="*/ 2494558 w 3418951"/>
              <a:gd name="connsiteY459" fmla="*/ 410409 h 974891"/>
              <a:gd name="connsiteX460" fmla="*/ 2527545 w 3418951"/>
              <a:gd name="connsiteY460" fmla="*/ 380451 h 974891"/>
              <a:gd name="connsiteX461" fmla="*/ 2943249 w 3418951"/>
              <a:gd name="connsiteY461" fmla="*/ 374728 h 974891"/>
              <a:gd name="connsiteX462" fmla="*/ 2965128 w 3418951"/>
              <a:gd name="connsiteY462" fmla="*/ 382807 h 974891"/>
              <a:gd name="connsiteX463" fmla="*/ 2918340 w 3418951"/>
              <a:gd name="connsiteY463" fmla="*/ 382807 h 974891"/>
              <a:gd name="connsiteX464" fmla="*/ 2932141 w 3418951"/>
              <a:gd name="connsiteY464" fmla="*/ 388193 h 974891"/>
              <a:gd name="connsiteX465" fmla="*/ 2943249 w 3418951"/>
              <a:gd name="connsiteY465" fmla="*/ 374728 h 974891"/>
              <a:gd name="connsiteX466" fmla="*/ 3232390 w 3418951"/>
              <a:gd name="connsiteY466" fmla="*/ 369343 h 974891"/>
              <a:gd name="connsiteX467" fmla="*/ 3227004 w 3418951"/>
              <a:gd name="connsiteY467" fmla="*/ 382807 h 974891"/>
              <a:gd name="connsiteX468" fmla="*/ 3232390 w 3418951"/>
              <a:gd name="connsiteY468" fmla="*/ 369343 h 974891"/>
              <a:gd name="connsiteX469" fmla="*/ 561452 w 3418951"/>
              <a:gd name="connsiteY469" fmla="*/ 369343 h 974891"/>
              <a:gd name="connsiteX470" fmla="*/ 492786 w 3418951"/>
              <a:gd name="connsiteY470" fmla="*/ 404686 h 974891"/>
              <a:gd name="connsiteX471" fmla="*/ 399210 w 3418951"/>
              <a:gd name="connsiteY471" fmla="*/ 448445 h 974891"/>
              <a:gd name="connsiteX472" fmla="*/ 443305 w 3418951"/>
              <a:gd name="connsiteY472" fmla="*/ 423873 h 974891"/>
              <a:gd name="connsiteX473" fmla="*/ 473599 w 3418951"/>
              <a:gd name="connsiteY473" fmla="*/ 399300 h 974891"/>
              <a:gd name="connsiteX474" fmla="*/ 484707 w 3418951"/>
              <a:gd name="connsiteY474" fmla="*/ 404686 h 974891"/>
              <a:gd name="connsiteX475" fmla="*/ 512309 w 3418951"/>
              <a:gd name="connsiteY475" fmla="*/ 393915 h 974891"/>
              <a:gd name="connsiteX476" fmla="*/ 515001 w 3418951"/>
              <a:gd name="connsiteY476" fmla="*/ 383144 h 974891"/>
              <a:gd name="connsiteX477" fmla="*/ 561452 w 3418951"/>
              <a:gd name="connsiteY477" fmla="*/ 369343 h 974891"/>
              <a:gd name="connsiteX478" fmla="*/ 3171801 w 3418951"/>
              <a:gd name="connsiteY478" fmla="*/ 366651 h 974891"/>
              <a:gd name="connsiteX479" fmla="*/ 3194017 w 3418951"/>
              <a:gd name="connsiteY479" fmla="*/ 369343 h 974891"/>
              <a:gd name="connsiteX480" fmla="*/ 3169109 w 3418951"/>
              <a:gd name="connsiteY480" fmla="*/ 393915 h 974891"/>
              <a:gd name="connsiteX481" fmla="*/ 3171801 w 3418951"/>
              <a:gd name="connsiteY481" fmla="*/ 366651 h 974891"/>
              <a:gd name="connsiteX482" fmla="*/ 1922335 w 3418951"/>
              <a:gd name="connsiteY482" fmla="*/ 364294 h 974891"/>
              <a:gd name="connsiteX483" fmla="*/ 1892040 w 3418951"/>
              <a:gd name="connsiteY483" fmla="*/ 386173 h 974891"/>
              <a:gd name="connsiteX484" fmla="*/ 1809573 w 3418951"/>
              <a:gd name="connsiteY484" fmla="*/ 402666 h 974891"/>
              <a:gd name="connsiteX485" fmla="*/ 1683011 w 3418951"/>
              <a:gd name="connsiteY485" fmla="*/ 465275 h 974891"/>
              <a:gd name="connsiteX486" fmla="*/ 1704890 w 3418951"/>
              <a:gd name="connsiteY486" fmla="*/ 459889 h 974891"/>
              <a:gd name="connsiteX487" fmla="*/ 1710275 w 3418951"/>
              <a:gd name="connsiteY487" fmla="*/ 465275 h 974891"/>
              <a:gd name="connsiteX488" fmla="*/ 1597513 w 3418951"/>
              <a:gd name="connsiteY488" fmla="*/ 500618 h 974891"/>
              <a:gd name="connsiteX489" fmla="*/ 1679981 w 3418951"/>
              <a:gd name="connsiteY489" fmla="*/ 481432 h 974891"/>
              <a:gd name="connsiteX490" fmla="*/ 1682674 w 3418951"/>
              <a:gd name="connsiteY490" fmla="*/ 492203 h 974891"/>
              <a:gd name="connsiteX491" fmla="*/ 1622086 w 3418951"/>
              <a:gd name="connsiteY491" fmla="*/ 508696 h 974891"/>
              <a:gd name="connsiteX492" fmla="*/ 1564190 w 3418951"/>
              <a:gd name="connsiteY492" fmla="*/ 519468 h 974891"/>
              <a:gd name="connsiteX493" fmla="*/ 1577991 w 3418951"/>
              <a:gd name="connsiteY493" fmla="*/ 524853 h 974891"/>
              <a:gd name="connsiteX494" fmla="*/ 1564190 w 3418951"/>
              <a:gd name="connsiteY494" fmla="*/ 549425 h 974891"/>
              <a:gd name="connsiteX495" fmla="*/ 1613671 w 3418951"/>
              <a:gd name="connsiteY495" fmla="*/ 527547 h 974891"/>
              <a:gd name="connsiteX496" fmla="*/ 1602563 w 3418951"/>
              <a:gd name="connsiteY496" fmla="*/ 524853 h 974891"/>
              <a:gd name="connsiteX497" fmla="*/ 1698831 w 3418951"/>
              <a:gd name="connsiteY497" fmla="*/ 514082 h 974891"/>
              <a:gd name="connsiteX498" fmla="*/ 1764805 w 3418951"/>
              <a:gd name="connsiteY498" fmla="*/ 492203 h 974891"/>
              <a:gd name="connsiteX499" fmla="*/ 1767497 w 3418951"/>
              <a:gd name="connsiteY499" fmla="*/ 481432 h 974891"/>
              <a:gd name="connsiteX500" fmla="*/ 1701524 w 3418951"/>
              <a:gd name="connsiteY500" fmla="*/ 492203 h 974891"/>
              <a:gd name="connsiteX501" fmla="*/ 1709939 w 3418951"/>
              <a:gd name="connsiteY501" fmla="*/ 486817 h 974891"/>
              <a:gd name="connsiteX502" fmla="*/ 1693445 w 3418951"/>
              <a:gd name="connsiteY502" fmla="*/ 489510 h 974891"/>
              <a:gd name="connsiteX503" fmla="*/ 1698831 w 3418951"/>
              <a:gd name="connsiteY503" fmla="*/ 473017 h 974891"/>
              <a:gd name="connsiteX504" fmla="*/ 1745619 w 3418951"/>
              <a:gd name="connsiteY504" fmla="*/ 459553 h 974891"/>
              <a:gd name="connsiteX505" fmla="*/ 1754033 w 3418951"/>
              <a:gd name="connsiteY505" fmla="*/ 470324 h 974891"/>
              <a:gd name="connsiteX506" fmla="*/ 1833808 w 3418951"/>
              <a:gd name="connsiteY506" fmla="*/ 448445 h 974891"/>
              <a:gd name="connsiteX507" fmla="*/ 1833808 w 3418951"/>
              <a:gd name="connsiteY507" fmla="*/ 434981 h 974891"/>
              <a:gd name="connsiteX508" fmla="*/ 1963400 w 3418951"/>
              <a:gd name="connsiteY508" fmla="*/ 383480 h 974891"/>
              <a:gd name="connsiteX509" fmla="*/ 1911227 w 3418951"/>
              <a:gd name="connsiteY509" fmla="*/ 388866 h 974891"/>
              <a:gd name="connsiteX510" fmla="*/ 1922335 w 3418951"/>
              <a:gd name="connsiteY510" fmla="*/ 364294 h 974891"/>
              <a:gd name="connsiteX511" fmla="*/ 2937863 w 3418951"/>
              <a:gd name="connsiteY511" fmla="*/ 353186 h 974891"/>
              <a:gd name="connsiteX512" fmla="*/ 2918677 w 3418951"/>
              <a:gd name="connsiteY512" fmla="*/ 363957 h 974891"/>
              <a:gd name="connsiteX513" fmla="*/ 2937863 w 3418951"/>
              <a:gd name="connsiteY513" fmla="*/ 353186 h 974891"/>
              <a:gd name="connsiteX514" fmla="*/ 470906 w 3418951"/>
              <a:gd name="connsiteY514" fmla="*/ 350494 h 974891"/>
              <a:gd name="connsiteX515" fmla="*/ 451720 w 3418951"/>
              <a:gd name="connsiteY515" fmla="*/ 361265 h 974891"/>
              <a:gd name="connsiteX516" fmla="*/ 470906 w 3418951"/>
              <a:gd name="connsiteY516" fmla="*/ 350494 h 974891"/>
              <a:gd name="connsiteX517" fmla="*/ 104683 w 3418951"/>
              <a:gd name="connsiteY517" fmla="*/ 347800 h 974891"/>
              <a:gd name="connsiteX518" fmla="*/ 93575 w 3418951"/>
              <a:gd name="connsiteY518" fmla="*/ 377758 h 974891"/>
              <a:gd name="connsiteX519" fmla="*/ 71696 w 3418951"/>
              <a:gd name="connsiteY519" fmla="*/ 377758 h 974891"/>
              <a:gd name="connsiteX520" fmla="*/ 104683 w 3418951"/>
              <a:gd name="connsiteY520" fmla="*/ 347800 h 974891"/>
              <a:gd name="connsiteX521" fmla="*/ 3056852 w 3418951"/>
              <a:gd name="connsiteY521" fmla="*/ 342751 h 974891"/>
              <a:gd name="connsiteX522" fmla="*/ 3067455 w 3418951"/>
              <a:gd name="connsiteY522" fmla="*/ 344771 h 974891"/>
              <a:gd name="connsiteX523" fmla="*/ 3048269 w 3418951"/>
              <a:gd name="connsiteY523" fmla="*/ 350156 h 974891"/>
              <a:gd name="connsiteX524" fmla="*/ 3048269 w 3418951"/>
              <a:gd name="connsiteY524" fmla="*/ 344771 h 974891"/>
              <a:gd name="connsiteX525" fmla="*/ 3056852 w 3418951"/>
              <a:gd name="connsiteY525" fmla="*/ 342751 h 974891"/>
              <a:gd name="connsiteX526" fmla="*/ 2585441 w 3418951"/>
              <a:gd name="connsiteY526" fmla="*/ 342078 h 974891"/>
              <a:gd name="connsiteX527" fmla="*/ 2555147 w 3418951"/>
              <a:gd name="connsiteY527" fmla="*/ 372036 h 974891"/>
              <a:gd name="connsiteX528" fmla="*/ 2549761 w 3418951"/>
              <a:gd name="connsiteY528" fmla="*/ 374728 h 974891"/>
              <a:gd name="connsiteX529" fmla="*/ 2547068 w 3418951"/>
              <a:gd name="connsiteY529" fmla="*/ 366651 h 974891"/>
              <a:gd name="connsiteX530" fmla="*/ 2546732 w 3418951"/>
              <a:gd name="connsiteY530" fmla="*/ 380451 h 974891"/>
              <a:gd name="connsiteX531" fmla="*/ 2571640 w 3418951"/>
              <a:gd name="connsiteY531" fmla="*/ 377758 h 974891"/>
              <a:gd name="connsiteX532" fmla="*/ 2582748 w 3418951"/>
              <a:gd name="connsiteY532" fmla="*/ 361265 h 974891"/>
              <a:gd name="connsiteX533" fmla="*/ 2566255 w 3418951"/>
              <a:gd name="connsiteY533" fmla="*/ 361265 h 974891"/>
              <a:gd name="connsiteX534" fmla="*/ 2585441 w 3418951"/>
              <a:gd name="connsiteY534" fmla="*/ 342078 h 974891"/>
              <a:gd name="connsiteX535" fmla="*/ 680273 w 3418951"/>
              <a:gd name="connsiteY535" fmla="*/ 337029 h 974891"/>
              <a:gd name="connsiteX536" fmla="*/ 682966 w 3418951"/>
              <a:gd name="connsiteY536" fmla="*/ 377758 h 974891"/>
              <a:gd name="connsiteX537" fmla="*/ 652672 w 3418951"/>
              <a:gd name="connsiteY537" fmla="*/ 361265 h 974891"/>
              <a:gd name="connsiteX538" fmla="*/ 649979 w 3418951"/>
              <a:gd name="connsiteY538" fmla="*/ 350494 h 974891"/>
              <a:gd name="connsiteX539" fmla="*/ 680273 w 3418951"/>
              <a:gd name="connsiteY539" fmla="*/ 337029 h 974891"/>
              <a:gd name="connsiteX540" fmla="*/ 2962771 w 3418951"/>
              <a:gd name="connsiteY540" fmla="*/ 331307 h 974891"/>
              <a:gd name="connsiteX541" fmla="*/ 2962771 w 3418951"/>
              <a:gd name="connsiteY541" fmla="*/ 334000 h 974891"/>
              <a:gd name="connsiteX542" fmla="*/ 2951664 w 3418951"/>
              <a:gd name="connsiteY542" fmla="*/ 336693 h 974891"/>
              <a:gd name="connsiteX543" fmla="*/ 2962771 w 3418951"/>
              <a:gd name="connsiteY543" fmla="*/ 331307 h 974891"/>
              <a:gd name="connsiteX544" fmla="*/ 2684738 w 3418951"/>
              <a:gd name="connsiteY544" fmla="*/ 331307 h 974891"/>
              <a:gd name="connsiteX545" fmla="*/ 2684738 w 3418951"/>
              <a:gd name="connsiteY545" fmla="*/ 339385 h 974891"/>
              <a:gd name="connsiteX546" fmla="*/ 2676323 w 3418951"/>
              <a:gd name="connsiteY546" fmla="*/ 342078 h 974891"/>
              <a:gd name="connsiteX547" fmla="*/ 2684738 w 3418951"/>
              <a:gd name="connsiteY547" fmla="*/ 331307 h 974891"/>
              <a:gd name="connsiteX548" fmla="*/ 248076 w 3418951"/>
              <a:gd name="connsiteY548" fmla="*/ 331307 h 974891"/>
              <a:gd name="connsiteX549" fmla="*/ 250769 w 3418951"/>
              <a:gd name="connsiteY549" fmla="*/ 342078 h 974891"/>
              <a:gd name="connsiteX550" fmla="*/ 239661 w 3418951"/>
              <a:gd name="connsiteY550" fmla="*/ 342078 h 974891"/>
              <a:gd name="connsiteX551" fmla="*/ 248076 w 3418951"/>
              <a:gd name="connsiteY551" fmla="*/ 331307 h 974891"/>
              <a:gd name="connsiteX552" fmla="*/ 366560 w 3418951"/>
              <a:gd name="connsiteY552" fmla="*/ 330970 h 974891"/>
              <a:gd name="connsiteX553" fmla="*/ 358145 w 3418951"/>
              <a:gd name="connsiteY553" fmla="*/ 347464 h 974891"/>
              <a:gd name="connsiteX554" fmla="*/ 366560 w 3418951"/>
              <a:gd name="connsiteY554" fmla="*/ 330970 h 974891"/>
              <a:gd name="connsiteX555" fmla="*/ 2601935 w 3418951"/>
              <a:gd name="connsiteY555" fmla="*/ 328614 h 974891"/>
              <a:gd name="connsiteX556" fmla="*/ 2590827 w 3418951"/>
              <a:gd name="connsiteY556" fmla="*/ 347800 h 974891"/>
              <a:gd name="connsiteX557" fmla="*/ 2601935 w 3418951"/>
              <a:gd name="connsiteY557" fmla="*/ 328614 h 974891"/>
              <a:gd name="connsiteX558" fmla="*/ 3006867 w 3418951"/>
              <a:gd name="connsiteY558" fmla="*/ 320536 h 974891"/>
              <a:gd name="connsiteX559" fmla="*/ 2998788 w 3418951"/>
              <a:gd name="connsiteY559" fmla="*/ 342078 h 974891"/>
              <a:gd name="connsiteX560" fmla="*/ 2990373 w 3418951"/>
              <a:gd name="connsiteY560" fmla="*/ 331307 h 974891"/>
              <a:gd name="connsiteX561" fmla="*/ 3006867 w 3418951"/>
              <a:gd name="connsiteY561" fmla="*/ 320536 h 974891"/>
              <a:gd name="connsiteX562" fmla="*/ 877522 w 3418951"/>
              <a:gd name="connsiteY562" fmla="*/ 317927 h 974891"/>
              <a:gd name="connsiteX563" fmla="*/ 862038 w 3418951"/>
              <a:gd name="connsiteY563" fmla="*/ 342415 h 974891"/>
              <a:gd name="connsiteX564" fmla="*/ 873146 w 3418951"/>
              <a:gd name="connsiteY564" fmla="*/ 345108 h 974891"/>
              <a:gd name="connsiteX565" fmla="*/ 873146 w 3418951"/>
              <a:gd name="connsiteY565" fmla="*/ 355879 h 974891"/>
              <a:gd name="connsiteX566" fmla="*/ 908826 w 3418951"/>
              <a:gd name="connsiteY566" fmla="*/ 342415 h 974891"/>
              <a:gd name="connsiteX567" fmla="*/ 906133 w 3418951"/>
              <a:gd name="connsiteY567" fmla="*/ 334337 h 974891"/>
              <a:gd name="connsiteX568" fmla="*/ 895025 w 3418951"/>
              <a:gd name="connsiteY568" fmla="*/ 334337 h 974891"/>
              <a:gd name="connsiteX569" fmla="*/ 877522 w 3418951"/>
              <a:gd name="connsiteY569" fmla="*/ 317927 h 974891"/>
              <a:gd name="connsiteX570" fmla="*/ 3130400 w 3418951"/>
              <a:gd name="connsiteY570" fmla="*/ 312457 h 974891"/>
              <a:gd name="connsiteX571" fmla="*/ 3138815 w 3418951"/>
              <a:gd name="connsiteY571" fmla="*/ 312457 h 974891"/>
              <a:gd name="connsiteX572" fmla="*/ 3127707 w 3418951"/>
              <a:gd name="connsiteY572" fmla="*/ 320536 h 974891"/>
              <a:gd name="connsiteX573" fmla="*/ 3130400 w 3418951"/>
              <a:gd name="connsiteY573" fmla="*/ 312457 h 974891"/>
              <a:gd name="connsiteX574" fmla="*/ 2095011 w 3418951"/>
              <a:gd name="connsiteY574" fmla="*/ 311784 h 974891"/>
              <a:gd name="connsiteX575" fmla="*/ 2026345 w 3418951"/>
              <a:gd name="connsiteY575" fmla="*/ 330970 h 974891"/>
              <a:gd name="connsiteX576" fmla="*/ 2020959 w 3418951"/>
              <a:gd name="connsiteY576" fmla="*/ 317506 h 974891"/>
              <a:gd name="connsiteX577" fmla="*/ 1999080 w 3418951"/>
              <a:gd name="connsiteY577" fmla="*/ 325585 h 974891"/>
              <a:gd name="connsiteX578" fmla="*/ 1979894 w 3418951"/>
              <a:gd name="connsiteY578" fmla="*/ 350156 h 974891"/>
              <a:gd name="connsiteX579" fmla="*/ 2026681 w 3418951"/>
              <a:gd name="connsiteY579" fmla="*/ 350156 h 974891"/>
              <a:gd name="connsiteX580" fmla="*/ 2029374 w 3418951"/>
              <a:gd name="connsiteY580" fmla="*/ 336693 h 974891"/>
              <a:gd name="connsiteX581" fmla="*/ 2076161 w 3418951"/>
              <a:gd name="connsiteY581" fmla="*/ 336693 h 974891"/>
              <a:gd name="connsiteX582" fmla="*/ 2076161 w 3418951"/>
              <a:gd name="connsiteY582" fmla="*/ 323228 h 974891"/>
              <a:gd name="connsiteX583" fmla="*/ 2089963 w 3418951"/>
              <a:gd name="connsiteY583" fmla="*/ 323228 h 974891"/>
              <a:gd name="connsiteX584" fmla="*/ 2095011 w 3418951"/>
              <a:gd name="connsiteY584" fmla="*/ 311784 h 974891"/>
              <a:gd name="connsiteX585" fmla="*/ 186646 w 3418951"/>
              <a:gd name="connsiteY585" fmla="*/ 311448 h 974891"/>
              <a:gd name="connsiteX586" fmla="*/ 198596 w 3418951"/>
              <a:gd name="connsiteY586" fmla="*/ 314814 h 974891"/>
              <a:gd name="connsiteX587" fmla="*/ 176716 w 3418951"/>
              <a:gd name="connsiteY587" fmla="*/ 320199 h 974891"/>
              <a:gd name="connsiteX588" fmla="*/ 186646 w 3418951"/>
              <a:gd name="connsiteY588" fmla="*/ 311448 h 974891"/>
              <a:gd name="connsiteX589" fmla="*/ 547988 w 3418951"/>
              <a:gd name="connsiteY589" fmla="*/ 309428 h 974891"/>
              <a:gd name="connsiteX590" fmla="*/ 536880 w 3418951"/>
              <a:gd name="connsiteY590" fmla="*/ 314814 h 974891"/>
              <a:gd name="connsiteX591" fmla="*/ 547988 w 3418951"/>
              <a:gd name="connsiteY591" fmla="*/ 309428 h 974891"/>
              <a:gd name="connsiteX592" fmla="*/ 3272356 w 3418951"/>
              <a:gd name="connsiteY592" fmla="*/ 308050 h 974891"/>
              <a:gd name="connsiteX593" fmla="*/ 3290622 w 3418951"/>
              <a:gd name="connsiteY593" fmla="*/ 309428 h 974891"/>
              <a:gd name="connsiteX594" fmla="*/ 3205125 w 3418951"/>
              <a:gd name="connsiteY594" fmla="*/ 363957 h 974891"/>
              <a:gd name="connsiteX595" fmla="*/ 3224311 w 3418951"/>
              <a:gd name="connsiteY595" fmla="*/ 339385 h 974891"/>
              <a:gd name="connsiteX596" fmla="*/ 3272356 w 3418951"/>
              <a:gd name="connsiteY596" fmla="*/ 308050 h 974891"/>
              <a:gd name="connsiteX597" fmla="*/ 2117563 w 3418951"/>
              <a:gd name="connsiteY597" fmla="*/ 304042 h 974891"/>
              <a:gd name="connsiteX598" fmla="*/ 2103763 w 3418951"/>
              <a:gd name="connsiteY598" fmla="*/ 314814 h 974891"/>
              <a:gd name="connsiteX599" fmla="*/ 2117563 w 3418951"/>
              <a:gd name="connsiteY599" fmla="*/ 304042 h 974891"/>
              <a:gd name="connsiteX600" fmla="*/ 2026681 w 3418951"/>
              <a:gd name="connsiteY600" fmla="*/ 301350 h 974891"/>
              <a:gd name="connsiteX601" fmla="*/ 2001773 w 3418951"/>
              <a:gd name="connsiteY601" fmla="*/ 314814 h 974891"/>
              <a:gd name="connsiteX602" fmla="*/ 2026681 w 3418951"/>
              <a:gd name="connsiteY602" fmla="*/ 301350 h 974891"/>
              <a:gd name="connsiteX603" fmla="*/ 674551 w 3418951"/>
              <a:gd name="connsiteY603" fmla="*/ 301350 h 974891"/>
              <a:gd name="connsiteX604" fmla="*/ 669165 w 3418951"/>
              <a:gd name="connsiteY604" fmla="*/ 309428 h 974891"/>
              <a:gd name="connsiteX605" fmla="*/ 682966 w 3418951"/>
              <a:gd name="connsiteY605" fmla="*/ 312121 h 974891"/>
              <a:gd name="connsiteX606" fmla="*/ 674551 w 3418951"/>
              <a:gd name="connsiteY606" fmla="*/ 301350 h 974891"/>
              <a:gd name="connsiteX607" fmla="*/ 2849673 w 3418951"/>
              <a:gd name="connsiteY607" fmla="*/ 293271 h 974891"/>
              <a:gd name="connsiteX608" fmla="*/ 2833179 w 3418951"/>
              <a:gd name="connsiteY608" fmla="*/ 295964 h 974891"/>
              <a:gd name="connsiteX609" fmla="*/ 2835873 w 3418951"/>
              <a:gd name="connsiteY609" fmla="*/ 320536 h 974891"/>
              <a:gd name="connsiteX610" fmla="*/ 2852366 w 3418951"/>
              <a:gd name="connsiteY610" fmla="*/ 295964 h 974891"/>
              <a:gd name="connsiteX611" fmla="*/ 2849673 w 3418951"/>
              <a:gd name="connsiteY611" fmla="*/ 293271 h 974891"/>
              <a:gd name="connsiteX612" fmla="*/ 2673630 w 3418951"/>
              <a:gd name="connsiteY612" fmla="*/ 293271 h 974891"/>
              <a:gd name="connsiteX613" fmla="*/ 2651751 w 3418951"/>
              <a:gd name="connsiteY613" fmla="*/ 309765 h 974891"/>
              <a:gd name="connsiteX614" fmla="*/ 2673630 w 3418951"/>
              <a:gd name="connsiteY614" fmla="*/ 293271 h 974891"/>
              <a:gd name="connsiteX615" fmla="*/ 2593856 w 3418951"/>
              <a:gd name="connsiteY615" fmla="*/ 293271 h 974891"/>
              <a:gd name="connsiteX616" fmla="*/ 2593856 w 3418951"/>
              <a:gd name="connsiteY616" fmla="*/ 304042 h 974891"/>
              <a:gd name="connsiteX617" fmla="*/ 2593856 w 3418951"/>
              <a:gd name="connsiteY617" fmla="*/ 293271 h 974891"/>
              <a:gd name="connsiteX618" fmla="*/ 2142136 w 3418951"/>
              <a:gd name="connsiteY618" fmla="*/ 290578 h 974891"/>
              <a:gd name="connsiteX619" fmla="*/ 2120257 w 3418951"/>
              <a:gd name="connsiteY619" fmla="*/ 304042 h 974891"/>
              <a:gd name="connsiteX620" fmla="*/ 2142136 w 3418951"/>
              <a:gd name="connsiteY620" fmla="*/ 290578 h 974891"/>
              <a:gd name="connsiteX621" fmla="*/ 2006106 w 3418951"/>
              <a:gd name="connsiteY621" fmla="*/ 281153 h 974891"/>
              <a:gd name="connsiteX622" fmla="*/ 1996387 w 3418951"/>
              <a:gd name="connsiteY622" fmla="*/ 282163 h 974891"/>
              <a:gd name="connsiteX623" fmla="*/ 1999080 w 3418951"/>
              <a:gd name="connsiteY623" fmla="*/ 301013 h 974891"/>
              <a:gd name="connsiteX624" fmla="*/ 2015573 w 3418951"/>
              <a:gd name="connsiteY624" fmla="*/ 292934 h 974891"/>
              <a:gd name="connsiteX625" fmla="*/ 2015573 w 3418951"/>
              <a:gd name="connsiteY625" fmla="*/ 282163 h 974891"/>
              <a:gd name="connsiteX626" fmla="*/ 2006106 w 3418951"/>
              <a:gd name="connsiteY626" fmla="*/ 281153 h 974891"/>
              <a:gd name="connsiteX627" fmla="*/ 738168 w 3418951"/>
              <a:gd name="connsiteY627" fmla="*/ 279470 h 974891"/>
              <a:gd name="connsiteX628" fmla="*/ 743554 w 3418951"/>
              <a:gd name="connsiteY628" fmla="*/ 287549 h 974891"/>
              <a:gd name="connsiteX629" fmla="*/ 754662 w 3418951"/>
              <a:gd name="connsiteY629" fmla="*/ 279470 h 974891"/>
              <a:gd name="connsiteX630" fmla="*/ 738168 w 3418951"/>
              <a:gd name="connsiteY630" fmla="*/ 279470 h 974891"/>
              <a:gd name="connsiteX631" fmla="*/ 2929785 w 3418951"/>
              <a:gd name="connsiteY631" fmla="*/ 279134 h 974891"/>
              <a:gd name="connsiteX632" fmla="*/ 2946278 w 3418951"/>
              <a:gd name="connsiteY632" fmla="*/ 287212 h 974891"/>
              <a:gd name="connsiteX633" fmla="*/ 2943586 w 3418951"/>
              <a:gd name="connsiteY633" fmla="*/ 295290 h 974891"/>
              <a:gd name="connsiteX634" fmla="*/ 2952000 w 3418951"/>
              <a:gd name="connsiteY634" fmla="*/ 292598 h 974891"/>
              <a:gd name="connsiteX635" fmla="*/ 2940893 w 3418951"/>
              <a:gd name="connsiteY635" fmla="*/ 309091 h 974891"/>
              <a:gd name="connsiteX636" fmla="*/ 2924399 w 3418951"/>
              <a:gd name="connsiteY636" fmla="*/ 303706 h 974891"/>
              <a:gd name="connsiteX637" fmla="*/ 2929785 w 3418951"/>
              <a:gd name="connsiteY637" fmla="*/ 290242 h 974891"/>
              <a:gd name="connsiteX638" fmla="*/ 2913291 w 3418951"/>
              <a:gd name="connsiteY638" fmla="*/ 303706 h 974891"/>
              <a:gd name="connsiteX639" fmla="*/ 2929785 w 3418951"/>
              <a:gd name="connsiteY639" fmla="*/ 279134 h 974891"/>
              <a:gd name="connsiteX640" fmla="*/ 597006 w 3418951"/>
              <a:gd name="connsiteY640" fmla="*/ 278797 h 974891"/>
              <a:gd name="connsiteX641" fmla="*/ 606220 w 3418951"/>
              <a:gd name="connsiteY641" fmla="*/ 279470 h 974891"/>
              <a:gd name="connsiteX642" fmla="*/ 608913 w 3418951"/>
              <a:gd name="connsiteY642" fmla="*/ 282163 h 974891"/>
              <a:gd name="connsiteX643" fmla="*/ 600498 w 3418951"/>
              <a:gd name="connsiteY643" fmla="*/ 287549 h 974891"/>
              <a:gd name="connsiteX644" fmla="*/ 592083 w 3418951"/>
              <a:gd name="connsiteY644" fmla="*/ 282163 h 974891"/>
              <a:gd name="connsiteX645" fmla="*/ 597006 w 3418951"/>
              <a:gd name="connsiteY645" fmla="*/ 278797 h 974891"/>
              <a:gd name="connsiteX646" fmla="*/ 3259991 w 3418951"/>
              <a:gd name="connsiteY646" fmla="*/ 268699 h 974891"/>
              <a:gd name="connsiteX647" fmla="*/ 3273792 w 3418951"/>
              <a:gd name="connsiteY647" fmla="*/ 279470 h 974891"/>
              <a:gd name="connsiteX648" fmla="*/ 3259991 w 3418951"/>
              <a:gd name="connsiteY648" fmla="*/ 304042 h 974891"/>
              <a:gd name="connsiteX649" fmla="*/ 3205125 w 3418951"/>
              <a:gd name="connsiteY649" fmla="*/ 337702 h 974891"/>
              <a:gd name="connsiteX650" fmla="*/ 3188632 w 3418951"/>
              <a:gd name="connsiteY650" fmla="*/ 332317 h 974891"/>
              <a:gd name="connsiteX651" fmla="*/ 3147230 w 3418951"/>
              <a:gd name="connsiteY651" fmla="*/ 373046 h 974891"/>
              <a:gd name="connsiteX652" fmla="*/ 3111550 w 3418951"/>
              <a:gd name="connsiteY652" fmla="*/ 403004 h 974891"/>
              <a:gd name="connsiteX653" fmla="*/ 3103135 w 3418951"/>
              <a:gd name="connsiteY653" fmla="*/ 386509 h 974891"/>
              <a:gd name="connsiteX654" fmla="*/ 3047932 w 3418951"/>
              <a:gd name="connsiteY654" fmla="*/ 411081 h 974891"/>
              <a:gd name="connsiteX655" fmla="*/ 3067118 w 3418951"/>
              <a:gd name="connsiteY655" fmla="*/ 375738 h 974891"/>
              <a:gd name="connsiteX656" fmla="*/ 3045239 w 3418951"/>
              <a:gd name="connsiteY656" fmla="*/ 383817 h 974891"/>
              <a:gd name="connsiteX657" fmla="*/ 3067118 w 3418951"/>
              <a:gd name="connsiteY657" fmla="*/ 370353 h 974891"/>
              <a:gd name="connsiteX658" fmla="*/ 3078226 w 3418951"/>
              <a:gd name="connsiteY658" fmla="*/ 351167 h 974891"/>
              <a:gd name="connsiteX659" fmla="*/ 3089334 w 3418951"/>
              <a:gd name="connsiteY659" fmla="*/ 351167 h 974891"/>
              <a:gd name="connsiteX660" fmla="*/ 3089334 w 3418951"/>
              <a:gd name="connsiteY660" fmla="*/ 361938 h 974891"/>
              <a:gd name="connsiteX661" fmla="*/ 3075533 w 3418951"/>
              <a:gd name="connsiteY661" fmla="*/ 391896 h 974891"/>
              <a:gd name="connsiteX662" fmla="*/ 3125014 w 3418951"/>
              <a:gd name="connsiteY662" fmla="*/ 348137 h 974891"/>
              <a:gd name="connsiteX663" fmla="*/ 3163723 w 3418951"/>
              <a:gd name="connsiteY663" fmla="*/ 323565 h 974891"/>
              <a:gd name="connsiteX664" fmla="*/ 3177524 w 3418951"/>
              <a:gd name="connsiteY664" fmla="*/ 331644 h 974891"/>
              <a:gd name="connsiteX665" fmla="*/ 3188632 w 3418951"/>
              <a:gd name="connsiteY665" fmla="*/ 315150 h 974891"/>
              <a:gd name="connsiteX666" fmla="*/ 3188632 w 3418951"/>
              <a:gd name="connsiteY666" fmla="*/ 323228 h 974891"/>
              <a:gd name="connsiteX667" fmla="*/ 3194017 w 3418951"/>
              <a:gd name="connsiteY667" fmla="*/ 325922 h 974891"/>
              <a:gd name="connsiteX668" fmla="*/ 3259991 w 3418951"/>
              <a:gd name="connsiteY668" fmla="*/ 268699 h 974891"/>
              <a:gd name="connsiteX669" fmla="*/ 589390 w 3418951"/>
              <a:gd name="connsiteY669" fmla="*/ 266006 h 974891"/>
              <a:gd name="connsiteX670" fmla="*/ 570204 w 3418951"/>
              <a:gd name="connsiteY670" fmla="*/ 279470 h 974891"/>
              <a:gd name="connsiteX671" fmla="*/ 589390 w 3418951"/>
              <a:gd name="connsiteY671" fmla="*/ 266006 h 974891"/>
              <a:gd name="connsiteX672" fmla="*/ 348820 w 3418951"/>
              <a:gd name="connsiteY672" fmla="*/ 265932 h 974891"/>
              <a:gd name="connsiteX673" fmla="*/ 369253 w 3418951"/>
              <a:gd name="connsiteY673" fmla="*/ 266006 h 974891"/>
              <a:gd name="connsiteX674" fmla="*/ 358145 w 3418951"/>
              <a:gd name="connsiteY674" fmla="*/ 276777 h 974891"/>
              <a:gd name="connsiteX675" fmla="*/ 347373 w 3418951"/>
              <a:gd name="connsiteY675" fmla="*/ 298320 h 974891"/>
              <a:gd name="connsiteX676" fmla="*/ 344681 w 3418951"/>
              <a:gd name="connsiteY676" fmla="*/ 287549 h 974891"/>
              <a:gd name="connsiteX677" fmla="*/ 300586 w 3418951"/>
              <a:gd name="connsiteY677" fmla="*/ 306735 h 974891"/>
              <a:gd name="connsiteX678" fmla="*/ 348820 w 3418951"/>
              <a:gd name="connsiteY678" fmla="*/ 265932 h 974891"/>
              <a:gd name="connsiteX679" fmla="*/ 490429 w 3418951"/>
              <a:gd name="connsiteY679" fmla="*/ 257592 h 974891"/>
              <a:gd name="connsiteX680" fmla="*/ 479322 w 3418951"/>
              <a:gd name="connsiteY680" fmla="*/ 268362 h 974891"/>
              <a:gd name="connsiteX681" fmla="*/ 490429 w 3418951"/>
              <a:gd name="connsiteY681" fmla="*/ 257592 h 974891"/>
              <a:gd name="connsiteX682" fmla="*/ 779234 w 3418951"/>
              <a:gd name="connsiteY682" fmla="*/ 252205 h 974891"/>
              <a:gd name="connsiteX683" fmla="*/ 787649 w 3418951"/>
              <a:gd name="connsiteY683" fmla="*/ 260284 h 974891"/>
              <a:gd name="connsiteX684" fmla="*/ 790341 w 3418951"/>
              <a:gd name="connsiteY684" fmla="*/ 254898 h 974891"/>
              <a:gd name="connsiteX685" fmla="*/ 779234 w 3418951"/>
              <a:gd name="connsiteY685" fmla="*/ 252205 h 974891"/>
              <a:gd name="connsiteX686" fmla="*/ 342590 w 3418951"/>
              <a:gd name="connsiteY686" fmla="*/ 248059 h 974891"/>
              <a:gd name="connsiteX687" fmla="*/ 346701 w 3418951"/>
              <a:gd name="connsiteY687" fmla="*/ 254225 h 974891"/>
              <a:gd name="connsiteX688" fmla="*/ 299912 w 3418951"/>
              <a:gd name="connsiteY688" fmla="*/ 278797 h 974891"/>
              <a:gd name="connsiteX689" fmla="*/ 330207 w 3418951"/>
              <a:gd name="connsiteY689" fmla="*/ 256918 h 974891"/>
              <a:gd name="connsiteX690" fmla="*/ 2302022 w 3418951"/>
              <a:gd name="connsiteY690" fmla="*/ 246820 h 974891"/>
              <a:gd name="connsiteX691" fmla="*/ 2293607 w 3418951"/>
              <a:gd name="connsiteY691" fmla="*/ 257592 h 974891"/>
              <a:gd name="connsiteX692" fmla="*/ 2310437 w 3418951"/>
              <a:gd name="connsiteY692" fmla="*/ 249512 h 974891"/>
              <a:gd name="connsiteX693" fmla="*/ 2302022 w 3418951"/>
              <a:gd name="connsiteY693" fmla="*/ 246820 h 974891"/>
              <a:gd name="connsiteX694" fmla="*/ 3218589 w 3418951"/>
              <a:gd name="connsiteY694" fmla="*/ 244464 h 974891"/>
              <a:gd name="connsiteX695" fmla="*/ 3215897 w 3418951"/>
              <a:gd name="connsiteY695" fmla="*/ 252542 h 974891"/>
              <a:gd name="connsiteX696" fmla="*/ 3237775 w 3418951"/>
              <a:gd name="connsiteY696" fmla="*/ 263313 h 974891"/>
              <a:gd name="connsiteX697" fmla="*/ 3174494 w 3418951"/>
              <a:gd name="connsiteY697" fmla="*/ 301350 h 974891"/>
              <a:gd name="connsiteX698" fmla="*/ 3171801 w 3418951"/>
              <a:gd name="connsiteY698" fmla="*/ 276777 h 974891"/>
              <a:gd name="connsiteX699" fmla="*/ 3188295 w 3418951"/>
              <a:gd name="connsiteY699" fmla="*/ 279470 h 974891"/>
              <a:gd name="connsiteX700" fmla="*/ 3218589 w 3418951"/>
              <a:gd name="connsiteY700" fmla="*/ 244464 h 974891"/>
              <a:gd name="connsiteX701" fmla="*/ 636178 w 3418951"/>
              <a:gd name="connsiteY701" fmla="*/ 241434 h 974891"/>
              <a:gd name="connsiteX702" fmla="*/ 636178 w 3418951"/>
              <a:gd name="connsiteY702" fmla="*/ 246820 h 974891"/>
              <a:gd name="connsiteX703" fmla="*/ 625070 w 3418951"/>
              <a:gd name="connsiteY703" fmla="*/ 249512 h 974891"/>
              <a:gd name="connsiteX704" fmla="*/ 625070 w 3418951"/>
              <a:gd name="connsiteY704" fmla="*/ 244127 h 974891"/>
              <a:gd name="connsiteX705" fmla="*/ 636178 w 3418951"/>
              <a:gd name="connsiteY705" fmla="*/ 241434 h 974891"/>
              <a:gd name="connsiteX706" fmla="*/ 140363 w 3418951"/>
              <a:gd name="connsiteY706" fmla="*/ 241097 h 974891"/>
              <a:gd name="connsiteX707" fmla="*/ 118484 w 3418951"/>
              <a:gd name="connsiteY707" fmla="*/ 268362 h 974891"/>
              <a:gd name="connsiteX708" fmla="*/ 113098 w 3418951"/>
              <a:gd name="connsiteY708" fmla="*/ 260284 h 974891"/>
              <a:gd name="connsiteX709" fmla="*/ 110405 w 3418951"/>
              <a:gd name="connsiteY709" fmla="*/ 260284 h 974891"/>
              <a:gd name="connsiteX710" fmla="*/ 140363 w 3418951"/>
              <a:gd name="connsiteY710" fmla="*/ 241097 h 974891"/>
              <a:gd name="connsiteX711" fmla="*/ 354996 w 3418951"/>
              <a:gd name="connsiteY711" fmla="*/ 239183 h 974891"/>
              <a:gd name="connsiteX712" fmla="*/ 342590 w 3418951"/>
              <a:gd name="connsiteY712" fmla="*/ 248059 h 974891"/>
              <a:gd name="connsiteX713" fmla="*/ 341315 w 3418951"/>
              <a:gd name="connsiteY713" fmla="*/ 246146 h 974891"/>
              <a:gd name="connsiteX714" fmla="*/ 2863474 w 3418951"/>
              <a:gd name="connsiteY714" fmla="*/ 236721 h 974891"/>
              <a:gd name="connsiteX715" fmla="*/ 2830487 w 3418951"/>
              <a:gd name="connsiteY715" fmla="*/ 293944 h 974891"/>
              <a:gd name="connsiteX716" fmla="*/ 2882661 w 3418951"/>
              <a:gd name="connsiteY716" fmla="*/ 269372 h 974891"/>
              <a:gd name="connsiteX717" fmla="*/ 2868859 w 3418951"/>
              <a:gd name="connsiteY717" fmla="*/ 280144 h 974891"/>
              <a:gd name="connsiteX718" fmla="*/ 2882661 w 3418951"/>
              <a:gd name="connsiteY718" fmla="*/ 277450 h 974891"/>
              <a:gd name="connsiteX719" fmla="*/ 2885353 w 3418951"/>
              <a:gd name="connsiteY719" fmla="*/ 288222 h 974891"/>
              <a:gd name="connsiteX720" fmla="*/ 2863474 w 3418951"/>
              <a:gd name="connsiteY720" fmla="*/ 290915 h 974891"/>
              <a:gd name="connsiteX721" fmla="*/ 2871889 w 3418951"/>
              <a:gd name="connsiteY721" fmla="*/ 298993 h 974891"/>
              <a:gd name="connsiteX722" fmla="*/ 2813994 w 3418951"/>
              <a:gd name="connsiteY722" fmla="*/ 339722 h 974891"/>
              <a:gd name="connsiteX723" fmla="*/ 2808608 w 3418951"/>
              <a:gd name="connsiteY723" fmla="*/ 347800 h 974891"/>
              <a:gd name="connsiteX724" fmla="*/ 2800193 w 3418951"/>
              <a:gd name="connsiteY724" fmla="*/ 337029 h 974891"/>
              <a:gd name="connsiteX725" fmla="*/ 2739605 w 3418951"/>
              <a:gd name="connsiteY725" fmla="*/ 361601 h 974891"/>
              <a:gd name="connsiteX726" fmla="*/ 2651414 w 3418951"/>
              <a:gd name="connsiteY726" fmla="*/ 399637 h 974891"/>
              <a:gd name="connsiteX727" fmla="*/ 2651414 w 3418951"/>
              <a:gd name="connsiteY727" fmla="*/ 388866 h 974891"/>
              <a:gd name="connsiteX728" fmla="*/ 2626506 w 3418951"/>
              <a:gd name="connsiteY728" fmla="*/ 416131 h 974891"/>
              <a:gd name="connsiteX729" fmla="*/ 2637614 w 3418951"/>
              <a:gd name="connsiteY729" fmla="*/ 418823 h 974891"/>
              <a:gd name="connsiteX730" fmla="*/ 2469650 w 3418951"/>
              <a:gd name="connsiteY730" fmla="*/ 514082 h 974891"/>
              <a:gd name="connsiteX731" fmla="*/ 2478065 w 3418951"/>
              <a:gd name="connsiteY731" fmla="*/ 522160 h 974891"/>
              <a:gd name="connsiteX732" fmla="*/ 2544038 w 3418951"/>
              <a:gd name="connsiteY732" fmla="*/ 486817 h 974891"/>
              <a:gd name="connsiteX733" fmla="*/ 2409061 w 3418951"/>
              <a:gd name="connsiteY733" fmla="*/ 565919 h 974891"/>
              <a:gd name="connsiteX734" fmla="*/ 2436663 w 3418951"/>
              <a:gd name="connsiteY734" fmla="*/ 568612 h 974891"/>
              <a:gd name="connsiteX735" fmla="*/ 2464264 w 3418951"/>
              <a:gd name="connsiteY735" fmla="*/ 549425 h 974891"/>
              <a:gd name="connsiteX736" fmla="*/ 2464264 w 3418951"/>
              <a:gd name="connsiteY736" fmla="*/ 565919 h 974891"/>
              <a:gd name="connsiteX737" fmla="*/ 2508359 w 3418951"/>
              <a:gd name="connsiteY737" fmla="*/ 533268 h 974891"/>
              <a:gd name="connsiteX738" fmla="*/ 2508359 w 3418951"/>
              <a:gd name="connsiteY738" fmla="*/ 544040 h 974891"/>
              <a:gd name="connsiteX739" fmla="*/ 2538653 w 3418951"/>
              <a:gd name="connsiteY739" fmla="*/ 522160 h 974891"/>
              <a:gd name="connsiteX740" fmla="*/ 2538653 w 3418951"/>
              <a:gd name="connsiteY740" fmla="*/ 532932 h 974891"/>
              <a:gd name="connsiteX741" fmla="*/ 2486480 w 3418951"/>
              <a:gd name="connsiteY741" fmla="*/ 568275 h 974891"/>
              <a:gd name="connsiteX742" fmla="*/ 2525189 w 3418951"/>
              <a:gd name="connsiteY742" fmla="*/ 554811 h 974891"/>
              <a:gd name="connsiteX743" fmla="*/ 2525189 w 3418951"/>
              <a:gd name="connsiteY743" fmla="*/ 571305 h 974891"/>
              <a:gd name="connsiteX744" fmla="*/ 2453493 w 3418951"/>
              <a:gd name="connsiteY744" fmla="*/ 612033 h 974891"/>
              <a:gd name="connsiteX745" fmla="*/ 2478401 w 3418951"/>
              <a:gd name="connsiteY745" fmla="*/ 617419 h 974891"/>
              <a:gd name="connsiteX746" fmla="*/ 2371026 w 3418951"/>
              <a:gd name="connsiteY746" fmla="*/ 674641 h 974891"/>
              <a:gd name="connsiteX747" fmla="*/ 2387518 w 3418951"/>
              <a:gd name="connsiteY747" fmla="*/ 674641 h 974891"/>
              <a:gd name="connsiteX748" fmla="*/ 2362610 w 3418951"/>
              <a:gd name="connsiteY748" fmla="*/ 723785 h 974891"/>
              <a:gd name="connsiteX749" fmla="*/ 2263650 w 3418951"/>
              <a:gd name="connsiteY749" fmla="*/ 756436 h 974891"/>
              <a:gd name="connsiteX750" fmla="*/ 2318852 w 3418951"/>
              <a:gd name="connsiteY750" fmla="*/ 729171 h 974891"/>
              <a:gd name="connsiteX751" fmla="*/ 2365640 w 3418951"/>
              <a:gd name="connsiteY751" fmla="*/ 696520 h 974891"/>
              <a:gd name="connsiteX752" fmla="*/ 2346453 w 3418951"/>
              <a:gd name="connsiteY752" fmla="*/ 688442 h 974891"/>
              <a:gd name="connsiteX753" fmla="*/ 2349146 w 3418951"/>
              <a:gd name="connsiteY753" fmla="*/ 671948 h 974891"/>
              <a:gd name="connsiteX754" fmla="*/ 2293943 w 3418951"/>
              <a:gd name="connsiteY754" fmla="*/ 691135 h 974891"/>
              <a:gd name="connsiteX755" fmla="*/ 2296636 w 3418951"/>
              <a:gd name="connsiteY755" fmla="*/ 713014 h 974891"/>
              <a:gd name="connsiteX756" fmla="*/ 2249848 w 3418951"/>
              <a:gd name="connsiteY756" fmla="*/ 742972 h 974891"/>
              <a:gd name="connsiteX757" fmla="*/ 2164352 w 3418951"/>
              <a:gd name="connsiteY757" fmla="*/ 764851 h 974891"/>
              <a:gd name="connsiteX758" fmla="*/ 2164352 w 3418951"/>
              <a:gd name="connsiteY758" fmla="*/ 772929 h 974891"/>
              <a:gd name="connsiteX759" fmla="*/ 2076835 w 3418951"/>
              <a:gd name="connsiteY759" fmla="*/ 817697 h 974891"/>
              <a:gd name="connsiteX760" fmla="*/ 2079528 w 3418951"/>
              <a:gd name="connsiteY760" fmla="*/ 812311 h 974891"/>
              <a:gd name="connsiteX761" fmla="*/ 2068420 w 3418951"/>
              <a:gd name="connsiteY761" fmla="*/ 812311 h 974891"/>
              <a:gd name="connsiteX762" fmla="*/ 2063034 w 3418951"/>
              <a:gd name="connsiteY762" fmla="*/ 817697 h 974891"/>
              <a:gd name="connsiteX763" fmla="*/ 1969459 w 3418951"/>
              <a:gd name="connsiteY763" fmla="*/ 847655 h 974891"/>
              <a:gd name="connsiteX764" fmla="*/ 1983259 w 3418951"/>
              <a:gd name="connsiteY764" fmla="*/ 836883 h 974891"/>
              <a:gd name="connsiteX765" fmla="*/ 1980567 w 3418951"/>
              <a:gd name="connsiteY765" fmla="*/ 826112 h 974891"/>
              <a:gd name="connsiteX766" fmla="*/ 2005475 w 3418951"/>
              <a:gd name="connsiteY766" fmla="*/ 826112 h 974891"/>
              <a:gd name="connsiteX767" fmla="*/ 2074142 w 3418951"/>
              <a:gd name="connsiteY767" fmla="*/ 788076 h 974891"/>
              <a:gd name="connsiteX768" fmla="*/ 2115544 w 3418951"/>
              <a:gd name="connsiteY768" fmla="*/ 768890 h 974891"/>
              <a:gd name="connsiteX769" fmla="*/ 2156946 w 3418951"/>
              <a:gd name="connsiteY769" fmla="*/ 744318 h 974891"/>
              <a:gd name="connsiteX770" fmla="*/ 2027691 w 3418951"/>
              <a:gd name="connsiteY770" fmla="*/ 779661 h 974891"/>
              <a:gd name="connsiteX771" fmla="*/ 2027691 w 3418951"/>
              <a:gd name="connsiteY771" fmla="*/ 774276 h 974891"/>
              <a:gd name="connsiteX772" fmla="*/ 1994704 w 3418951"/>
              <a:gd name="connsiteY772" fmla="*/ 779661 h 974891"/>
              <a:gd name="connsiteX773" fmla="*/ 2003119 w 3418951"/>
              <a:gd name="connsiteY773" fmla="*/ 779661 h 974891"/>
              <a:gd name="connsiteX774" fmla="*/ 1945224 w 3418951"/>
              <a:gd name="connsiteY774" fmla="*/ 809619 h 974891"/>
              <a:gd name="connsiteX775" fmla="*/ 1837847 w 3418951"/>
              <a:gd name="connsiteY775" fmla="*/ 828805 h 974891"/>
              <a:gd name="connsiteX776" fmla="*/ 1829432 w 3418951"/>
              <a:gd name="connsiteY776" fmla="*/ 839576 h 974891"/>
              <a:gd name="connsiteX777" fmla="*/ 1834818 w 3418951"/>
              <a:gd name="connsiteY777" fmla="*/ 823083 h 974891"/>
              <a:gd name="connsiteX778" fmla="*/ 1809909 w 3418951"/>
              <a:gd name="connsiteY778" fmla="*/ 817697 h 974891"/>
              <a:gd name="connsiteX779" fmla="*/ 1884299 w 3418951"/>
              <a:gd name="connsiteY779" fmla="*/ 779661 h 974891"/>
              <a:gd name="connsiteX780" fmla="*/ 2010861 w 3418951"/>
              <a:gd name="connsiteY780" fmla="*/ 752397 h 974891"/>
              <a:gd name="connsiteX781" fmla="*/ 2005475 w 3418951"/>
              <a:gd name="connsiteY781" fmla="*/ 760475 h 974891"/>
              <a:gd name="connsiteX782" fmla="*/ 2033077 w 3418951"/>
              <a:gd name="connsiteY782" fmla="*/ 743981 h 974891"/>
              <a:gd name="connsiteX783" fmla="*/ 2066064 w 3418951"/>
              <a:gd name="connsiteY783" fmla="*/ 752060 h 974891"/>
              <a:gd name="connsiteX784" fmla="*/ 2077172 w 3418951"/>
              <a:gd name="connsiteY784" fmla="*/ 741289 h 974891"/>
              <a:gd name="connsiteX785" fmla="*/ 2071786 w 3418951"/>
              <a:gd name="connsiteY785" fmla="*/ 724795 h 974891"/>
              <a:gd name="connsiteX786" fmla="*/ 2063371 w 3418951"/>
              <a:gd name="connsiteY786" fmla="*/ 730181 h 974891"/>
              <a:gd name="connsiteX787" fmla="*/ 2054956 w 3418951"/>
              <a:gd name="connsiteY787" fmla="*/ 722102 h 974891"/>
              <a:gd name="connsiteX788" fmla="*/ 2074142 w 3418951"/>
              <a:gd name="connsiteY788" fmla="*/ 705608 h 974891"/>
              <a:gd name="connsiteX789" fmla="*/ 2087943 w 3418951"/>
              <a:gd name="connsiteY789" fmla="*/ 708301 h 974891"/>
              <a:gd name="connsiteX790" fmla="*/ 2132038 w 3418951"/>
              <a:gd name="connsiteY790" fmla="*/ 691808 h 974891"/>
              <a:gd name="connsiteX791" fmla="*/ 2115544 w 3418951"/>
              <a:gd name="connsiteY791" fmla="*/ 686423 h 974891"/>
              <a:gd name="connsiteX792" fmla="*/ 2154253 w 3418951"/>
              <a:gd name="connsiteY792" fmla="*/ 669929 h 974891"/>
              <a:gd name="connsiteX793" fmla="*/ 2214842 w 3418951"/>
              <a:gd name="connsiteY793" fmla="*/ 656464 h 974891"/>
              <a:gd name="connsiteX794" fmla="*/ 2195655 w 3418951"/>
              <a:gd name="connsiteY794" fmla="*/ 656464 h 974891"/>
              <a:gd name="connsiteX795" fmla="*/ 2223257 w 3418951"/>
              <a:gd name="connsiteY795" fmla="*/ 645693 h 974891"/>
              <a:gd name="connsiteX796" fmla="*/ 2217872 w 3418951"/>
              <a:gd name="connsiteY796" fmla="*/ 653772 h 974891"/>
              <a:gd name="connsiteX797" fmla="*/ 2237058 w 3418951"/>
              <a:gd name="connsiteY797" fmla="*/ 645693 h 974891"/>
              <a:gd name="connsiteX798" fmla="*/ 2234365 w 3418951"/>
              <a:gd name="connsiteY798" fmla="*/ 637615 h 974891"/>
              <a:gd name="connsiteX799" fmla="*/ 2314140 w 3418951"/>
              <a:gd name="connsiteY799" fmla="*/ 599579 h 974891"/>
              <a:gd name="connsiteX800" fmla="*/ 2316832 w 3418951"/>
              <a:gd name="connsiteY800" fmla="*/ 610350 h 974891"/>
              <a:gd name="connsiteX801" fmla="*/ 2338711 w 3418951"/>
              <a:gd name="connsiteY801" fmla="*/ 607658 h 974891"/>
              <a:gd name="connsiteX802" fmla="*/ 2324911 w 3418951"/>
              <a:gd name="connsiteY802" fmla="*/ 618429 h 974891"/>
              <a:gd name="connsiteX803" fmla="*/ 2363620 w 3418951"/>
              <a:gd name="connsiteY803" fmla="*/ 618429 h 974891"/>
              <a:gd name="connsiteX804" fmla="*/ 2372035 w 3418951"/>
              <a:gd name="connsiteY804" fmla="*/ 613043 h 974891"/>
              <a:gd name="connsiteX805" fmla="*/ 2350156 w 3418951"/>
              <a:gd name="connsiteY805" fmla="*/ 604965 h 974891"/>
              <a:gd name="connsiteX806" fmla="*/ 2408051 w 3418951"/>
              <a:gd name="connsiteY806" fmla="*/ 575007 h 974891"/>
              <a:gd name="connsiteX807" fmla="*/ 2358571 w 3418951"/>
              <a:gd name="connsiteY807" fmla="*/ 585778 h 974891"/>
              <a:gd name="connsiteX808" fmla="*/ 2350156 w 3418951"/>
              <a:gd name="connsiteY808" fmla="*/ 575007 h 974891"/>
              <a:gd name="connsiteX809" fmla="*/ 2355541 w 3418951"/>
              <a:gd name="connsiteY809" fmla="*/ 564236 h 974891"/>
              <a:gd name="connsiteX810" fmla="*/ 2303368 w 3418951"/>
              <a:gd name="connsiteY810" fmla="*/ 591501 h 974891"/>
              <a:gd name="connsiteX811" fmla="*/ 2179499 w 3418951"/>
              <a:gd name="connsiteY811" fmla="*/ 637952 h 974891"/>
              <a:gd name="connsiteX812" fmla="*/ 2190606 w 3418951"/>
              <a:gd name="connsiteY812" fmla="*/ 627181 h 974891"/>
              <a:gd name="connsiteX813" fmla="*/ 2182191 w 3418951"/>
              <a:gd name="connsiteY813" fmla="*/ 613717 h 974891"/>
              <a:gd name="connsiteX814" fmla="*/ 2237394 w 3418951"/>
              <a:gd name="connsiteY814" fmla="*/ 600252 h 974891"/>
              <a:gd name="connsiteX815" fmla="*/ 2240087 w 3418951"/>
              <a:gd name="connsiteY815" fmla="*/ 589481 h 974891"/>
              <a:gd name="connsiteX816" fmla="*/ 2339048 w 3418951"/>
              <a:gd name="connsiteY816" fmla="*/ 554138 h 974891"/>
              <a:gd name="connsiteX817" fmla="*/ 2418823 w 3418951"/>
              <a:gd name="connsiteY817" fmla="*/ 502301 h 974891"/>
              <a:gd name="connsiteX818" fmla="*/ 2424208 w 3418951"/>
              <a:gd name="connsiteY818" fmla="*/ 513072 h 974891"/>
              <a:gd name="connsiteX819" fmla="*/ 2465610 w 3418951"/>
              <a:gd name="connsiteY819" fmla="*/ 477729 h 974891"/>
              <a:gd name="connsiteX820" fmla="*/ 2380114 w 3418951"/>
              <a:gd name="connsiteY820" fmla="*/ 513072 h 974891"/>
              <a:gd name="connsiteX821" fmla="*/ 2341404 w 3418951"/>
              <a:gd name="connsiteY821" fmla="*/ 529566 h 974891"/>
              <a:gd name="connsiteX822" fmla="*/ 2404686 w 3418951"/>
              <a:gd name="connsiteY822" fmla="*/ 494223 h 974891"/>
              <a:gd name="connsiteX823" fmla="*/ 2437672 w 3418951"/>
              <a:gd name="connsiteY823" fmla="*/ 469650 h 974891"/>
              <a:gd name="connsiteX824" fmla="*/ 2451473 w 3418951"/>
              <a:gd name="connsiteY824" fmla="*/ 472343 h 974891"/>
              <a:gd name="connsiteX825" fmla="*/ 2481767 w 3418951"/>
              <a:gd name="connsiteY825" fmla="*/ 437000 h 974891"/>
              <a:gd name="connsiteX826" fmla="*/ 2484460 w 3418951"/>
              <a:gd name="connsiteY826" fmla="*/ 423536 h 974891"/>
              <a:gd name="connsiteX827" fmla="*/ 2479075 w 3418951"/>
              <a:gd name="connsiteY827" fmla="*/ 415458 h 974891"/>
              <a:gd name="connsiteX828" fmla="*/ 2462581 w 3418951"/>
              <a:gd name="connsiteY828" fmla="*/ 423536 h 974891"/>
              <a:gd name="connsiteX829" fmla="*/ 2481767 w 3418951"/>
              <a:gd name="connsiteY829" fmla="*/ 401657 h 974891"/>
              <a:gd name="connsiteX830" fmla="*/ 2470660 w 3418951"/>
              <a:gd name="connsiteY830" fmla="*/ 388193 h 974891"/>
              <a:gd name="connsiteX831" fmla="*/ 2448780 w 3418951"/>
              <a:gd name="connsiteY831" fmla="*/ 388193 h 974891"/>
              <a:gd name="connsiteX832" fmla="*/ 2470660 w 3418951"/>
              <a:gd name="connsiteY832" fmla="*/ 371700 h 974891"/>
              <a:gd name="connsiteX833" fmla="*/ 2556156 w 3418951"/>
              <a:gd name="connsiteY833" fmla="*/ 349820 h 974891"/>
              <a:gd name="connsiteX834" fmla="*/ 2545049 w 3418951"/>
              <a:gd name="connsiteY834" fmla="*/ 344435 h 974891"/>
              <a:gd name="connsiteX835" fmla="*/ 2556156 w 3418951"/>
              <a:gd name="connsiteY835" fmla="*/ 325248 h 974891"/>
              <a:gd name="connsiteX836" fmla="*/ 2575343 w 3418951"/>
              <a:gd name="connsiteY836" fmla="*/ 327941 h 974891"/>
              <a:gd name="connsiteX837" fmla="*/ 2674303 w 3418951"/>
              <a:gd name="connsiteY837" fmla="*/ 256918 h 974891"/>
              <a:gd name="connsiteX838" fmla="*/ 2696183 w 3418951"/>
              <a:gd name="connsiteY838" fmla="*/ 256918 h 974891"/>
              <a:gd name="connsiteX839" fmla="*/ 2698875 w 3418951"/>
              <a:gd name="connsiteY839" fmla="*/ 281490 h 974891"/>
              <a:gd name="connsiteX840" fmla="*/ 2685075 w 3418951"/>
              <a:gd name="connsiteY840" fmla="*/ 284183 h 974891"/>
              <a:gd name="connsiteX841" fmla="*/ 2698875 w 3418951"/>
              <a:gd name="connsiteY841" fmla="*/ 286875 h 974891"/>
              <a:gd name="connsiteX842" fmla="*/ 2690460 w 3418951"/>
              <a:gd name="connsiteY842" fmla="*/ 294954 h 974891"/>
              <a:gd name="connsiteX843" fmla="*/ 2712339 w 3418951"/>
              <a:gd name="connsiteY843" fmla="*/ 278461 h 974891"/>
              <a:gd name="connsiteX844" fmla="*/ 2723448 w 3418951"/>
              <a:gd name="connsiteY844" fmla="*/ 259274 h 974891"/>
              <a:gd name="connsiteX845" fmla="*/ 2728833 w 3418951"/>
              <a:gd name="connsiteY845" fmla="*/ 283846 h 974891"/>
              <a:gd name="connsiteX846" fmla="*/ 2643336 w 3418951"/>
              <a:gd name="connsiteY846" fmla="*/ 324575 h 974891"/>
              <a:gd name="connsiteX847" fmla="*/ 2646029 w 3418951"/>
              <a:gd name="connsiteY847" fmla="*/ 316497 h 974891"/>
              <a:gd name="connsiteX848" fmla="*/ 2632229 w 3418951"/>
              <a:gd name="connsiteY848" fmla="*/ 319189 h 974891"/>
              <a:gd name="connsiteX849" fmla="*/ 2646029 w 3418951"/>
              <a:gd name="connsiteY849" fmla="*/ 338375 h 974891"/>
              <a:gd name="connsiteX850" fmla="*/ 2613042 w 3418951"/>
              <a:gd name="connsiteY850" fmla="*/ 368333 h 974891"/>
              <a:gd name="connsiteX851" fmla="*/ 2662523 w 3418951"/>
              <a:gd name="connsiteY851" fmla="*/ 351840 h 974891"/>
              <a:gd name="connsiteX852" fmla="*/ 2665215 w 3418951"/>
              <a:gd name="connsiteY852" fmla="*/ 362611 h 974891"/>
              <a:gd name="connsiteX853" fmla="*/ 2712003 w 3418951"/>
              <a:gd name="connsiteY853" fmla="*/ 321882 h 974891"/>
              <a:gd name="connsiteX854" fmla="*/ 2756098 w 3418951"/>
              <a:gd name="connsiteY854" fmla="*/ 302696 h 974891"/>
              <a:gd name="connsiteX855" fmla="*/ 2750712 w 3418951"/>
              <a:gd name="connsiteY855" fmla="*/ 316160 h 974891"/>
              <a:gd name="connsiteX856" fmla="*/ 2767206 w 3418951"/>
              <a:gd name="connsiteY856" fmla="*/ 291588 h 974891"/>
              <a:gd name="connsiteX857" fmla="*/ 2775621 w 3418951"/>
              <a:gd name="connsiteY857" fmla="*/ 305052 h 974891"/>
              <a:gd name="connsiteX858" fmla="*/ 2811301 w 3418951"/>
              <a:gd name="connsiteY858" fmla="*/ 283173 h 974891"/>
              <a:gd name="connsiteX859" fmla="*/ 2863474 w 3418951"/>
              <a:gd name="connsiteY859" fmla="*/ 236721 h 974891"/>
              <a:gd name="connsiteX860" fmla="*/ 2321208 w 3418951"/>
              <a:gd name="connsiteY860" fmla="*/ 236048 h 974891"/>
              <a:gd name="connsiteX861" fmla="*/ 2318515 w 3418951"/>
              <a:gd name="connsiteY861" fmla="*/ 246820 h 974891"/>
              <a:gd name="connsiteX862" fmla="*/ 2321208 w 3418951"/>
              <a:gd name="connsiteY862" fmla="*/ 236048 h 974891"/>
              <a:gd name="connsiteX863" fmla="*/ 2786392 w 3418951"/>
              <a:gd name="connsiteY863" fmla="*/ 233019 h 974891"/>
              <a:gd name="connsiteX864" fmla="*/ 2786392 w 3418951"/>
              <a:gd name="connsiteY864" fmla="*/ 257592 h 974891"/>
              <a:gd name="connsiteX865" fmla="*/ 2736912 w 3418951"/>
              <a:gd name="connsiteY865" fmla="*/ 274085 h 974891"/>
              <a:gd name="connsiteX866" fmla="*/ 2736912 w 3418951"/>
              <a:gd name="connsiteY866" fmla="*/ 241097 h 974891"/>
              <a:gd name="connsiteX867" fmla="*/ 2767206 w 3418951"/>
              <a:gd name="connsiteY867" fmla="*/ 238405 h 974891"/>
              <a:gd name="connsiteX868" fmla="*/ 2742297 w 3418951"/>
              <a:gd name="connsiteY868" fmla="*/ 257592 h 974891"/>
              <a:gd name="connsiteX869" fmla="*/ 2786392 w 3418951"/>
              <a:gd name="connsiteY869" fmla="*/ 233019 h 974891"/>
              <a:gd name="connsiteX870" fmla="*/ 803974 w 3418951"/>
              <a:gd name="connsiteY870" fmla="*/ 232893 h 974891"/>
              <a:gd name="connsiteX871" fmla="*/ 796064 w 3418951"/>
              <a:gd name="connsiteY871" fmla="*/ 244127 h 974891"/>
              <a:gd name="connsiteX872" fmla="*/ 809865 w 3418951"/>
              <a:gd name="connsiteY872" fmla="*/ 246820 h 974891"/>
              <a:gd name="connsiteX873" fmla="*/ 815250 w 3418951"/>
              <a:gd name="connsiteY873" fmla="*/ 236048 h 974891"/>
              <a:gd name="connsiteX874" fmla="*/ 817943 w 3418951"/>
              <a:gd name="connsiteY874" fmla="*/ 236048 h 974891"/>
              <a:gd name="connsiteX875" fmla="*/ 803974 w 3418951"/>
              <a:gd name="connsiteY875" fmla="*/ 232893 h 974891"/>
              <a:gd name="connsiteX876" fmla="*/ 2715032 w 3418951"/>
              <a:gd name="connsiteY876" fmla="*/ 230326 h 974891"/>
              <a:gd name="connsiteX877" fmla="*/ 2715032 w 3418951"/>
              <a:gd name="connsiteY877" fmla="*/ 238405 h 974891"/>
              <a:gd name="connsiteX878" fmla="*/ 2703924 w 3418951"/>
              <a:gd name="connsiteY878" fmla="*/ 235712 h 974891"/>
              <a:gd name="connsiteX879" fmla="*/ 2715032 w 3418951"/>
              <a:gd name="connsiteY879" fmla="*/ 230326 h 974891"/>
              <a:gd name="connsiteX880" fmla="*/ 3014608 w 3418951"/>
              <a:gd name="connsiteY880" fmla="*/ 227634 h 974891"/>
              <a:gd name="connsiteX881" fmla="*/ 3025717 w 3418951"/>
              <a:gd name="connsiteY881" fmla="*/ 235712 h 974891"/>
              <a:gd name="connsiteX882" fmla="*/ 3020331 w 3418951"/>
              <a:gd name="connsiteY882" fmla="*/ 257592 h 974891"/>
              <a:gd name="connsiteX883" fmla="*/ 2987007 w 3418951"/>
              <a:gd name="connsiteY883" fmla="*/ 271392 h 974891"/>
              <a:gd name="connsiteX884" fmla="*/ 3014608 w 3418951"/>
              <a:gd name="connsiteY884" fmla="*/ 227634 h 974891"/>
              <a:gd name="connsiteX885" fmla="*/ 432534 w 3418951"/>
              <a:gd name="connsiteY885" fmla="*/ 224940 h 974891"/>
              <a:gd name="connsiteX886" fmla="*/ 393825 w 3418951"/>
              <a:gd name="connsiteY886" fmla="*/ 249512 h 974891"/>
              <a:gd name="connsiteX887" fmla="*/ 432534 w 3418951"/>
              <a:gd name="connsiteY887" fmla="*/ 224940 h 974891"/>
              <a:gd name="connsiteX888" fmla="*/ 3160694 w 3418951"/>
              <a:gd name="connsiteY888" fmla="*/ 219555 h 974891"/>
              <a:gd name="connsiteX889" fmla="*/ 3158000 w 3418951"/>
              <a:gd name="connsiteY889" fmla="*/ 236048 h 974891"/>
              <a:gd name="connsiteX890" fmla="*/ 3169109 w 3418951"/>
              <a:gd name="connsiteY890" fmla="*/ 222248 h 974891"/>
              <a:gd name="connsiteX891" fmla="*/ 3160694 w 3418951"/>
              <a:gd name="connsiteY891" fmla="*/ 219555 h 974891"/>
              <a:gd name="connsiteX892" fmla="*/ 2833179 w 3418951"/>
              <a:gd name="connsiteY892" fmla="*/ 216863 h 974891"/>
              <a:gd name="connsiteX893" fmla="*/ 2838566 w 3418951"/>
              <a:gd name="connsiteY893" fmla="*/ 230326 h 974891"/>
              <a:gd name="connsiteX894" fmla="*/ 2805579 w 3418951"/>
              <a:gd name="connsiteY894" fmla="*/ 246820 h 974891"/>
              <a:gd name="connsiteX895" fmla="*/ 2833179 w 3418951"/>
              <a:gd name="connsiteY895" fmla="*/ 216863 h 974891"/>
              <a:gd name="connsiteX896" fmla="*/ 266589 w 3418951"/>
              <a:gd name="connsiteY896" fmla="*/ 212997 h 974891"/>
              <a:gd name="connsiteX897" fmla="*/ 278033 w 3418951"/>
              <a:gd name="connsiteY897" fmla="*/ 216863 h 974891"/>
              <a:gd name="connsiteX898" fmla="*/ 242354 w 3418951"/>
              <a:gd name="connsiteY898" fmla="*/ 244127 h 974891"/>
              <a:gd name="connsiteX899" fmla="*/ 239324 w 3418951"/>
              <a:gd name="connsiteY899" fmla="*/ 236048 h 974891"/>
              <a:gd name="connsiteX900" fmla="*/ 266589 w 3418951"/>
              <a:gd name="connsiteY900" fmla="*/ 212997 h 974891"/>
              <a:gd name="connsiteX901" fmla="*/ 3067455 w 3418951"/>
              <a:gd name="connsiteY901" fmla="*/ 208784 h 974891"/>
              <a:gd name="connsiteX902" fmla="*/ 3050962 w 3418951"/>
              <a:gd name="connsiteY902" fmla="*/ 216863 h 974891"/>
              <a:gd name="connsiteX903" fmla="*/ 3059377 w 3418951"/>
              <a:gd name="connsiteY903" fmla="*/ 238741 h 974891"/>
              <a:gd name="connsiteX904" fmla="*/ 3070484 w 3418951"/>
              <a:gd name="connsiteY904" fmla="*/ 241434 h 974891"/>
              <a:gd name="connsiteX905" fmla="*/ 3067791 w 3418951"/>
              <a:gd name="connsiteY905" fmla="*/ 271392 h 974891"/>
              <a:gd name="connsiteX906" fmla="*/ 3070484 w 3418951"/>
              <a:gd name="connsiteY906" fmla="*/ 276777 h 974891"/>
              <a:gd name="connsiteX907" fmla="*/ 3109194 w 3418951"/>
              <a:gd name="connsiteY907" fmla="*/ 244127 h 974891"/>
              <a:gd name="connsiteX908" fmla="*/ 3144873 w 3418951"/>
              <a:gd name="connsiteY908" fmla="*/ 230663 h 974891"/>
              <a:gd name="connsiteX909" fmla="*/ 3119965 w 3418951"/>
              <a:gd name="connsiteY909" fmla="*/ 266006 h 974891"/>
              <a:gd name="connsiteX910" fmla="*/ 3089671 w 3418951"/>
              <a:gd name="connsiteY910" fmla="*/ 279470 h 974891"/>
              <a:gd name="connsiteX911" fmla="*/ 3078562 w 3418951"/>
              <a:gd name="connsiteY911" fmla="*/ 284856 h 974891"/>
              <a:gd name="connsiteX912" fmla="*/ 3067455 w 3418951"/>
              <a:gd name="connsiteY912" fmla="*/ 314814 h 974891"/>
              <a:gd name="connsiteX913" fmla="*/ 3045913 w 3418951"/>
              <a:gd name="connsiteY913" fmla="*/ 331307 h 974891"/>
              <a:gd name="connsiteX914" fmla="*/ 3034804 w 3418951"/>
              <a:gd name="connsiteY914" fmla="*/ 331307 h 974891"/>
              <a:gd name="connsiteX915" fmla="*/ 3037497 w 3418951"/>
              <a:gd name="connsiteY915" fmla="*/ 317843 h 974891"/>
              <a:gd name="connsiteX916" fmla="*/ 3015618 w 3418951"/>
              <a:gd name="connsiteY916" fmla="*/ 325922 h 974891"/>
              <a:gd name="connsiteX917" fmla="*/ 3034804 w 3418951"/>
              <a:gd name="connsiteY917" fmla="*/ 309428 h 974891"/>
              <a:gd name="connsiteX918" fmla="*/ 3037497 w 3418951"/>
              <a:gd name="connsiteY918" fmla="*/ 322892 h 974891"/>
              <a:gd name="connsiteX919" fmla="*/ 3059377 w 3418951"/>
              <a:gd name="connsiteY919" fmla="*/ 314814 h 974891"/>
              <a:gd name="connsiteX920" fmla="*/ 3059377 w 3418951"/>
              <a:gd name="connsiteY920" fmla="*/ 309428 h 974891"/>
              <a:gd name="connsiteX921" fmla="*/ 3050962 w 3418951"/>
              <a:gd name="connsiteY921" fmla="*/ 279470 h 974891"/>
              <a:gd name="connsiteX922" fmla="*/ 3042546 w 3418951"/>
              <a:gd name="connsiteY922" fmla="*/ 279470 h 974891"/>
              <a:gd name="connsiteX923" fmla="*/ 3056347 w 3418951"/>
              <a:gd name="connsiteY923" fmla="*/ 244127 h 974891"/>
              <a:gd name="connsiteX924" fmla="*/ 3039853 w 3418951"/>
              <a:gd name="connsiteY924" fmla="*/ 233356 h 974891"/>
              <a:gd name="connsiteX925" fmla="*/ 3067455 w 3418951"/>
              <a:gd name="connsiteY925" fmla="*/ 208784 h 974891"/>
              <a:gd name="connsiteX926" fmla="*/ 2310437 w 3418951"/>
              <a:gd name="connsiteY926" fmla="*/ 206091 h 974891"/>
              <a:gd name="connsiteX927" fmla="*/ 2271728 w 3418951"/>
              <a:gd name="connsiteY927" fmla="*/ 219555 h 974891"/>
              <a:gd name="connsiteX928" fmla="*/ 2310437 w 3418951"/>
              <a:gd name="connsiteY928" fmla="*/ 206091 h 974891"/>
              <a:gd name="connsiteX929" fmla="*/ 831071 w 3418951"/>
              <a:gd name="connsiteY929" fmla="*/ 205081 h 974891"/>
              <a:gd name="connsiteX930" fmla="*/ 828714 w 3418951"/>
              <a:gd name="connsiteY930" fmla="*/ 205754 h 974891"/>
              <a:gd name="connsiteX931" fmla="*/ 814914 w 3418951"/>
              <a:gd name="connsiteY931" fmla="*/ 208447 h 974891"/>
              <a:gd name="connsiteX932" fmla="*/ 828714 w 3418951"/>
              <a:gd name="connsiteY932" fmla="*/ 230326 h 974891"/>
              <a:gd name="connsiteX933" fmla="*/ 839823 w 3418951"/>
              <a:gd name="connsiteY933" fmla="*/ 230326 h 974891"/>
              <a:gd name="connsiteX934" fmla="*/ 847901 w 3418951"/>
              <a:gd name="connsiteY934" fmla="*/ 211140 h 974891"/>
              <a:gd name="connsiteX935" fmla="*/ 831407 w 3418951"/>
              <a:gd name="connsiteY935" fmla="*/ 208447 h 974891"/>
              <a:gd name="connsiteX936" fmla="*/ 831071 w 3418951"/>
              <a:gd name="connsiteY936" fmla="*/ 205081 h 974891"/>
              <a:gd name="connsiteX937" fmla="*/ 3188295 w 3418951"/>
              <a:gd name="connsiteY937" fmla="*/ 203062 h 974891"/>
              <a:gd name="connsiteX938" fmla="*/ 3208154 w 3418951"/>
              <a:gd name="connsiteY938" fmla="*/ 210803 h 974891"/>
              <a:gd name="connsiteX939" fmla="*/ 3199740 w 3418951"/>
              <a:gd name="connsiteY939" fmla="*/ 243454 h 974891"/>
              <a:gd name="connsiteX940" fmla="*/ 3197047 w 3418951"/>
              <a:gd name="connsiteY940" fmla="*/ 229990 h 974891"/>
              <a:gd name="connsiteX941" fmla="*/ 3188632 w 3418951"/>
              <a:gd name="connsiteY941" fmla="*/ 229990 h 974891"/>
              <a:gd name="connsiteX942" fmla="*/ 3174831 w 3418951"/>
              <a:gd name="connsiteY942" fmla="*/ 249176 h 974891"/>
              <a:gd name="connsiteX943" fmla="*/ 3180216 w 3418951"/>
              <a:gd name="connsiteY943" fmla="*/ 241097 h 974891"/>
              <a:gd name="connsiteX944" fmla="*/ 3155308 w 3418951"/>
              <a:gd name="connsiteY944" fmla="*/ 243791 h 974891"/>
              <a:gd name="connsiteX945" fmla="*/ 3155308 w 3418951"/>
              <a:gd name="connsiteY945" fmla="*/ 219218 h 974891"/>
              <a:gd name="connsiteX946" fmla="*/ 3169109 w 3418951"/>
              <a:gd name="connsiteY946" fmla="*/ 208447 h 974891"/>
              <a:gd name="connsiteX947" fmla="*/ 3188295 w 3418951"/>
              <a:gd name="connsiteY947" fmla="*/ 203062 h 974891"/>
              <a:gd name="connsiteX948" fmla="*/ 589390 w 3418951"/>
              <a:gd name="connsiteY948" fmla="*/ 200706 h 974891"/>
              <a:gd name="connsiteX949" fmla="*/ 575590 w 3418951"/>
              <a:gd name="connsiteY949" fmla="*/ 208784 h 974891"/>
              <a:gd name="connsiteX950" fmla="*/ 589390 w 3418951"/>
              <a:gd name="connsiteY950" fmla="*/ 200706 h 974891"/>
              <a:gd name="connsiteX951" fmla="*/ 3224311 w 3418951"/>
              <a:gd name="connsiteY951" fmla="*/ 198012 h 974891"/>
              <a:gd name="connsiteX952" fmla="*/ 3221618 w 3418951"/>
              <a:gd name="connsiteY952" fmla="*/ 211477 h 974891"/>
              <a:gd name="connsiteX953" fmla="*/ 3213204 w 3418951"/>
              <a:gd name="connsiteY953" fmla="*/ 208784 h 974891"/>
              <a:gd name="connsiteX954" fmla="*/ 3224311 w 3418951"/>
              <a:gd name="connsiteY954" fmla="*/ 198012 h 974891"/>
              <a:gd name="connsiteX955" fmla="*/ 122281 w 3418951"/>
              <a:gd name="connsiteY955" fmla="*/ 197886 h 974891"/>
              <a:gd name="connsiteX956" fmla="*/ 129592 w 3418951"/>
              <a:gd name="connsiteY956" fmla="*/ 200368 h 974891"/>
              <a:gd name="connsiteX957" fmla="*/ 113098 w 3418951"/>
              <a:gd name="connsiteY957" fmla="*/ 211140 h 974891"/>
              <a:gd name="connsiteX958" fmla="*/ 122281 w 3418951"/>
              <a:gd name="connsiteY958" fmla="*/ 197886 h 974891"/>
              <a:gd name="connsiteX959" fmla="*/ 3078226 w 3418951"/>
              <a:gd name="connsiteY959" fmla="*/ 192290 h 974891"/>
              <a:gd name="connsiteX960" fmla="*/ 3086642 w 3418951"/>
              <a:gd name="connsiteY960" fmla="*/ 192290 h 974891"/>
              <a:gd name="connsiteX961" fmla="*/ 3089334 w 3418951"/>
              <a:gd name="connsiteY961" fmla="*/ 200368 h 974891"/>
              <a:gd name="connsiteX962" fmla="*/ 3075533 w 3418951"/>
              <a:gd name="connsiteY962" fmla="*/ 203062 h 974891"/>
              <a:gd name="connsiteX963" fmla="*/ 3078226 w 3418951"/>
              <a:gd name="connsiteY963" fmla="*/ 192290 h 974891"/>
              <a:gd name="connsiteX964" fmla="*/ 848237 w 3418951"/>
              <a:gd name="connsiteY964" fmla="*/ 192290 h 974891"/>
              <a:gd name="connsiteX965" fmla="*/ 848237 w 3418951"/>
              <a:gd name="connsiteY965" fmla="*/ 200368 h 974891"/>
              <a:gd name="connsiteX966" fmla="*/ 850930 w 3418951"/>
              <a:gd name="connsiteY966" fmla="*/ 194983 h 974891"/>
              <a:gd name="connsiteX967" fmla="*/ 859008 w 3418951"/>
              <a:gd name="connsiteY967" fmla="*/ 214169 h 974891"/>
              <a:gd name="connsiteX968" fmla="*/ 870116 w 3418951"/>
              <a:gd name="connsiteY968" fmla="*/ 208784 h 974891"/>
              <a:gd name="connsiteX969" fmla="*/ 848237 w 3418951"/>
              <a:gd name="connsiteY969" fmla="*/ 192290 h 974891"/>
              <a:gd name="connsiteX970" fmla="*/ 325157 w 3418951"/>
              <a:gd name="connsiteY970" fmla="*/ 192290 h 974891"/>
              <a:gd name="connsiteX971" fmla="*/ 330880 w 3418951"/>
              <a:gd name="connsiteY971" fmla="*/ 208784 h 974891"/>
              <a:gd name="connsiteX972" fmla="*/ 305972 w 3418951"/>
              <a:gd name="connsiteY972" fmla="*/ 208784 h 974891"/>
              <a:gd name="connsiteX973" fmla="*/ 325157 w 3418951"/>
              <a:gd name="connsiteY973" fmla="*/ 192290 h 974891"/>
              <a:gd name="connsiteX974" fmla="*/ 3158000 w 3418951"/>
              <a:gd name="connsiteY974" fmla="*/ 189597 h 974891"/>
              <a:gd name="connsiteX975" fmla="*/ 3141507 w 3418951"/>
              <a:gd name="connsiteY975" fmla="*/ 214169 h 974891"/>
              <a:gd name="connsiteX976" fmla="*/ 3119628 w 3418951"/>
              <a:gd name="connsiteY976" fmla="*/ 208784 h 974891"/>
              <a:gd name="connsiteX977" fmla="*/ 3158000 w 3418951"/>
              <a:gd name="connsiteY977" fmla="*/ 189597 h 974891"/>
              <a:gd name="connsiteX978" fmla="*/ 890775 w 3418951"/>
              <a:gd name="connsiteY978" fmla="*/ 182403 h 974891"/>
              <a:gd name="connsiteX979" fmla="*/ 878195 w 3418951"/>
              <a:gd name="connsiteY979" fmla="*/ 186905 h 974891"/>
              <a:gd name="connsiteX980" fmla="*/ 886610 w 3418951"/>
              <a:gd name="connsiteY980" fmla="*/ 194983 h 974891"/>
              <a:gd name="connsiteX981" fmla="*/ 903103 w 3418951"/>
              <a:gd name="connsiteY981" fmla="*/ 184212 h 974891"/>
              <a:gd name="connsiteX982" fmla="*/ 890775 w 3418951"/>
              <a:gd name="connsiteY982" fmla="*/ 182403 h 974891"/>
              <a:gd name="connsiteX983" fmla="*/ 2946278 w 3418951"/>
              <a:gd name="connsiteY983" fmla="*/ 165026 h 974891"/>
              <a:gd name="connsiteX984" fmla="*/ 2935170 w 3418951"/>
              <a:gd name="connsiteY984" fmla="*/ 178490 h 974891"/>
              <a:gd name="connsiteX985" fmla="*/ 2946278 w 3418951"/>
              <a:gd name="connsiteY985" fmla="*/ 165026 h 974891"/>
              <a:gd name="connsiteX986" fmla="*/ 542602 w 3418951"/>
              <a:gd name="connsiteY986" fmla="*/ 165026 h 974891"/>
              <a:gd name="connsiteX987" fmla="*/ 526109 w 3418951"/>
              <a:gd name="connsiteY987" fmla="*/ 173104 h 974891"/>
              <a:gd name="connsiteX988" fmla="*/ 542602 w 3418951"/>
              <a:gd name="connsiteY988" fmla="*/ 165026 h 974891"/>
              <a:gd name="connsiteX989" fmla="*/ 2422862 w 3418951"/>
              <a:gd name="connsiteY989" fmla="*/ 154254 h 974891"/>
              <a:gd name="connsiteX990" fmla="*/ 2395260 w 3418951"/>
              <a:gd name="connsiteY990" fmla="*/ 173440 h 974891"/>
              <a:gd name="connsiteX991" fmla="*/ 2389875 w 3418951"/>
              <a:gd name="connsiteY991" fmla="*/ 159977 h 974891"/>
              <a:gd name="connsiteX992" fmla="*/ 2370689 w 3418951"/>
              <a:gd name="connsiteY992" fmla="*/ 168055 h 974891"/>
              <a:gd name="connsiteX993" fmla="*/ 2379103 w 3418951"/>
              <a:gd name="connsiteY993" fmla="*/ 173440 h 974891"/>
              <a:gd name="connsiteX994" fmla="*/ 2365303 w 3418951"/>
              <a:gd name="connsiteY994" fmla="*/ 184212 h 974891"/>
              <a:gd name="connsiteX995" fmla="*/ 2370689 w 3418951"/>
              <a:gd name="connsiteY995" fmla="*/ 200706 h 974891"/>
              <a:gd name="connsiteX996" fmla="*/ 2379103 w 3418951"/>
              <a:gd name="connsiteY996" fmla="*/ 195320 h 974891"/>
              <a:gd name="connsiteX997" fmla="*/ 2381797 w 3418951"/>
              <a:gd name="connsiteY997" fmla="*/ 206091 h 974891"/>
              <a:gd name="connsiteX998" fmla="*/ 2370689 w 3418951"/>
              <a:gd name="connsiteY998" fmla="*/ 214169 h 974891"/>
              <a:gd name="connsiteX999" fmla="*/ 2414784 w 3418951"/>
              <a:gd name="connsiteY999" fmla="*/ 192290 h 974891"/>
              <a:gd name="connsiteX1000" fmla="*/ 2409398 w 3418951"/>
              <a:gd name="connsiteY1000" fmla="*/ 173104 h 974891"/>
              <a:gd name="connsiteX1001" fmla="*/ 2423199 w 3418951"/>
              <a:gd name="connsiteY1001" fmla="*/ 175797 h 974891"/>
              <a:gd name="connsiteX1002" fmla="*/ 2422862 w 3418951"/>
              <a:gd name="connsiteY1002" fmla="*/ 154254 h 974891"/>
              <a:gd name="connsiteX1003" fmla="*/ 3301393 w 3418951"/>
              <a:gd name="connsiteY1003" fmla="*/ 148532 h 974891"/>
              <a:gd name="connsiteX1004" fmla="*/ 3307116 w 3418951"/>
              <a:gd name="connsiteY1004" fmla="*/ 162333 h 974891"/>
              <a:gd name="connsiteX1005" fmla="*/ 3282207 w 3418951"/>
              <a:gd name="connsiteY1005" fmla="*/ 173104 h 974891"/>
              <a:gd name="connsiteX1006" fmla="*/ 3301393 w 3418951"/>
              <a:gd name="connsiteY1006" fmla="*/ 148532 h 974891"/>
              <a:gd name="connsiteX1007" fmla="*/ 418733 w 3418951"/>
              <a:gd name="connsiteY1007" fmla="*/ 146176 h 974891"/>
              <a:gd name="connsiteX1008" fmla="*/ 427148 w 3418951"/>
              <a:gd name="connsiteY1008" fmla="*/ 156947 h 974891"/>
              <a:gd name="connsiteX1009" fmla="*/ 418733 w 3418951"/>
              <a:gd name="connsiteY1009" fmla="*/ 156947 h 974891"/>
              <a:gd name="connsiteX1010" fmla="*/ 418733 w 3418951"/>
              <a:gd name="connsiteY1010" fmla="*/ 146176 h 974891"/>
              <a:gd name="connsiteX1011" fmla="*/ 2715032 w 3418951"/>
              <a:gd name="connsiteY1011" fmla="*/ 140454 h 974891"/>
              <a:gd name="connsiteX1012" fmla="*/ 2684738 w 3418951"/>
              <a:gd name="connsiteY1012" fmla="*/ 178490 h 974891"/>
              <a:gd name="connsiteX1013" fmla="*/ 2728833 w 3418951"/>
              <a:gd name="connsiteY1013" fmla="*/ 145839 h 974891"/>
              <a:gd name="connsiteX1014" fmla="*/ 2715032 w 3418951"/>
              <a:gd name="connsiteY1014" fmla="*/ 140454 h 974891"/>
              <a:gd name="connsiteX1015" fmla="*/ 399846 w 3418951"/>
              <a:gd name="connsiteY1015" fmla="*/ 138722 h 974891"/>
              <a:gd name="connsiteX1016" fmla="*/ 403812 w 3418951"/>
              <a:gd name="connsiteY1016" fmla="*/ 144714 h 974891"/>
              <a:gd name="connsiteX1017" fmla="*/ 363530 w 3418951"/>
              <a:gd name="connsiteY1017" fmla="*/ 167718 h 974891"/>
              <a:gd name="connsiteX1018" fmla="*/ 377836 w 3418951"/>
              <a:gd name="connsiteY1018" fmla="*/ 147564 h 974891"/>
              <a:gd name="connsiteX1019" fmla="*/ 399210 w 3418951"/>
              <a:gd name="connsiteY1019" fmla="*/ 137761 h 974891"/>
              <a:gd name="connsiteX1020" fmla="*/ 402239 w 3418951"/>
              <a:gd name="connsiteY1020" fmla="*/ 137761 h 974891"/>
              <a:gd name="connsiteX1021" fmla="*/ 399846 w 3418951"/>
              <a:gd name="connsiteY1021" fmla="*/ 138722 h 974891"/>
              <a:gd name="connsiteX1022" fmla="*/ 3059040 w 3418951"/>
              <a:gd name="connsiteY1022" fmla="*/ 132375 h 974891"/>
              <a:gd name="connsiteX1023" fmla="*/ 3083612 w 3418951"/>
              <a:gd name="connsiteY1023" fmla="*/ 170748 h 974891"/>
              <a:gd name="connsiteX1024" fmla="*/ 3061733 w 3418951"/>
              <a:gd name="connsiteY1024" fmla="*/ 198012 h 974891"/>
              <a:gd name="connsiteX1025" fmla="*/ 3039853 w 3418951"/>
              <a:gd name="connsiteY1025" fmla="*/ 151561 h 974891"/>
              <a:gd name="connsiteX1026" fmla="*/ 3059040 w 3418951"/>
              <a:gd name="connsiteY1026" fmla="*/ 132375 h 974891"/>
              <a:gd name="connsiteX1027" fmla="*/ 593766 w 3418951"/>
              <a:gd name="connsiteY1027" fmla="*/ 126258 h 974891"/>
              <a:gd name="connsiteX1028" fmla="*/ 578619 w 3418951"/>
              <a:gd name="connsiteY1028" fmla="*/ 137761 h 974891"/>
              <a:gd name="connsiteX1029" fmla="*/ 548325 w 3418951"/>
              <a:gd name="connsiteY1029" fmla="*/ 162333 h 974891"/>
              <a:gd name="connsiteX1030" fmla="*/ 553711 w 3418951"/>
              <a:gd name="connsiteY1030" fmla="*/ 170411 h 974891"/>
              <a:gd name="connsiteX1031" fmla="*/ 603527 w 3418951"/>
              <a:gd name="connsiteY1031" fmla="*/ 126989 h 974891"/>
              <a:gd name="connsiteX1032" fmla="*/ 593766 w 3418951"/>
              <a:gd name="connsiteY1032" fmla="*/ 126258 h 974891"/>
              <a:gd name="connsiteX1033" fmla="*/ 542602 w 3418951"/>
              <a:gd name="connsiteY1033" fmla="*/ 115881 h 974891"/>
              <a:gd name="connsiteX1034" fmla="*/ 528802 w 3418951"/>
              <a:gd name="connsiteY1034" fmla="*/ 132375 h 974891"/>
              <a:gd name="connsiteX1035" fmla="*/ 542602 w 3418951"/>
              <a:gd name="connsiteY1035" fmla="*/ 115881 h 974891"/>
              <a:gd name="connsiteX1036" fmla="*/ 3034132 w 3418951"/>
              <a:gd name="connsiteY1036" fmla="*/ 113189 h 974891"/>
              <a:gd name="connsiteX1037" fmla="*/ 2981621 w 3418951"/>
              <a:gd name="connsiteY1037" fmla="*/ 154254 h 974891"/>
              <a:gd name="connsiteX1038" fmla="*/ 3006530 w 3418951"/>
              <a:gd name="connsiteY1038" fmla="*/ 129682 h 974891"/>
              <a:gd name="connsiteX1039" fmla="*/ 3025717 w 3418951"/>
              <a:gd name="connsiteY1039" fmla="*/ 129682 h 974891"/>
              <a:gd name="connsiteX1040" fmla="*/ 3034132 w 3418951"/>
              <a:gd name="connsiteY1040" fmla="*/ 113189 h 974891"/>
              <a:gd name="connsiteX1041" fmla="*/ 572897 w 3418951"/>
              <a:gd name="connsiteY1041" fmla="*/ 113189 h 974891"/>
              <a:gd name="connsiteX1042" fmla="*/ 539910 w 3418951"/>
              <a:gd name="connsiteY1042" fmla="*/ 135068 h 974891"/>
              <a:gd name="connsiteX1043" fmla="*/ 542602 w 3418951"/>
              <a:gd name="connsiteY1043" fmla="*/ 137761 h 974891"/>
              <a:gd name="connsiteX1044" fmla="*/ 572897 w 3418951"/>
              <a:gd name="connsiteY1044" fmla="*/ 113189 h 974891"/>
              <a:gd name="connsiteX1045" fmla="*/ 475871 w 3418951"/>
              <a:gd name="connsiteY1045" fmla="*/ 109560 h 974891"/>
              <a:gd name="connsiteX1046" fmla="*/ 487400 w 3418951"/>
              <a:gd name="connsiteY1046" fmla="*/ 115881 h 974891"/>
              <a:gd name="connsiteX1047" fmla="*/ 443305 w 3418951"/>
              <a:gd name="connsiteY1047" fmla="*/ 132375 h 974891"/>
              <a:gd name="connsiteX1048" fmla="*/ 475871 w 3418951"/>
              <a:gd name="connsiteY1048" fmla="*/ 109560 h 974891"/>
              <a:gd name="connsiteX1049" fmla="*/ 592083 w 3418951"/>
              <a:gd name="connsiteY1049" fmla="*/ 102417 h 974891"/>
              <a:gd name="connsiteX1050" fmla="*/ 580975 w 3418951"/>
              <a:gd name="connsiteY1050" fmla="*/ 113189 h 974891"/>
              <a:gd name="connsiteX1051" fmla="*/ 592083 w 3418951"/>
              <a:gd name="connsiteY1051" fmla="*/ 102417 h 974891"/>
              <a:gd name="connsiteX1052" fmla="*/ 3050962 w 3418951"/>
              <a:gd name="connsiteY1052" fmla="*/ 102081 h 974891"/>
              <a:gd name="connsiteX1053" fmla="*/ 3037160 w 3418951"/>
              <a:gd name="connsiteY1053" fmla="*/ 118574 h 974891"/>
              <a:gd name="connsiteX1054" fmla="*/ 3050962 w 3418951"/>
              <a:gd name="connsiteY1054" fmla="*/ 102081 h 974891"/>
              <a:gd name="connsiteX1055" fmla="*/ 2478065 w 3418951"/>
              <a:gd name="connsiteY1055" fmla="*/ 97032 h 974891"/>
              <a:gd name="connsiteX1056" fmla="*/ 2464264 w 3418951"/>
              <a:gd name="connsiteY1056" fmla="*/ 102417 h 974891"/>
              <a:gd name="connsiteX1057" fmla="*/ 2450464 w 3418951"/>
              <a:gd name="connsiteY1057" fmla="*/ 126989 h 974891"/>
              <a:gd name="connsiteX1058" fmla="*/ 2455849 w 3418951"/>
              <a:gd name="connsiteY1058" fmla="*/ 129682 h 974891"/>
              <a:gd name="connsiteX1059" fmla="*/ 2483450 w 3418951"/>
              <a:gd name="connsiteY1059" fmla="*/ 107803 h 974891"/>
              <a:gd name="connsiteX1060" fmla="*/ 2478065 w 3418951"/>
              <a:gd name="connsiteY1060" fmla="*/ 97032 h 974891"/>
              <a:gd name="connsiteX1061" fmla="*/ 281063 w 3418951"/>
              <a:gd name="connsiteY1061" fmla="*/ 80539 h 974891"/>
              <a:gd name="connsiteX1062" fmla="*/ 289478 w 3418951"/>
              <a:gd name="connsiteY1062" fmla="*/ 80539 h 974891"/>
              <a:gd name="connsiteX1063" fmla="*/ 275677 w 3418951"/>
              <a:gd name="connsiteY1063" fmla="*/ 91309 h 974891"/>
              <a:gd name="connsiteX1064" fmla="*/ 281063 w 3418951"/>
              <a:gd name="connsiteY1064" fmla="*/ 80539 h 974891"/>
              <a:gd name="connsiteX1065" fmla="*/ 2819379 w 3418951"/>
              <a:gd name="connsiteY1065" fmla="*/ 72460 h 974891"/>
              <a:gd name="connsiteX1066" fmla="*/ 2802886 w 3418951"/>
              <a:gd name="connsiteY1066" fmla="*/ 77846 h 974891"/>
              <a:gd name="connsiteX1067" fmla="*/ 2813994 w 3418951"/>
              <a:gd name="connsiteY1067" fmla="*/ 94339 h 974891"/>
              <a:gd name="connsiteX1068" fmla="*/ 2819379 w 3418951"/>
              <a:gd name="connsiteY1068" fmla="*/ 72460 h 974891"/>
              <a:gd name="connsiteX1069" fmla="*/ 2403676 w 3418951"/>
              <a:gd name="connsiteY1069" fmla="*/ 72460 h 974891"/>
              <a:gd name="connsiteX1070" fmla="*/ 2381797 w 3418951"/>
              <a:gd name="connsiteY1070" fmla="*/ 85924 h 974891"/>
              <a:gd name="connsiteX1071" fmla="*/ 2403676 w 3418951"/>
              <a:gd name="connsiteY1071" fmla="*/ 72460 h 974891"/>
              <a:gd name="connsiteX1072" fmla="*/ 603191 w 3418951"/>
              <a:gd name="connsiteY1072" fmla="*/ 69767 h 974891"/>
              <a:gd name="connsiteX1073" fmla="*/ 553711 w 3418951"/>
              <a:gd name="connsiteY1073" fmla="*/ 107803 h 974891"/>
              <a:gd name="connsiteX1074" fmla="*/ 603191 w 3418951"/>
              <a:gd name="connsiteY1074" fmla="*/ 69767 h 974891"/>
              <a:gd name="connsiteX1075" fmla="*/ 2472679 w 3418951"/>
              <a:gd name="connsiteY1075" fmla="*/ 64045 h 974891"/>
              <a:gd name="connsiteX1076" fmla="*/ 2472679 w 3418951"/>
              <a:gd name="connsiteY1076" fmla="*/ 77509 h 974891"/>
              <a:gd name="connsiteX1077" fmla="*/ 2472679 w 3418951"/>
              <a:gd name="connsiteY1077" fmla="*/ 64045 h 974891"/>
              <a:gd name="connsiteX1078" fmla="*/ 3215897 w 3418951"/>
              <a:gd name="connsiteY1078" fmla="*/ 61352 h 974891"/>
              <a:gd name="connsiteX1079" fmla="*/ 3194017 w 3418951"/>
              <a:gd name="connsiteY1079" fmla="*/ 72123 h 974891"/>
              <a:gd name="connsiteX1080" fmla="*/ 3215897 w 3418951"/>
              <a:gd name="connsiteY1080" fmla="*/ 61352 h 974891"/>
              <a:gd name="connsiteX1081" fmla="*/ 2555147 w 3418951"/>
              <a:gd name="connsiteY1081" fmla="*/ 58659 h 974891"/>
              <a:gd name="connsiteX1082" fmla="*/ 2544038 w 3418951"/>
              <a:gd name="connsiteY1082" fmla="*/ 83231 h 974891"/>
              <a:gd name="connsiteX1083" fmla="*/ 2557840 w 3418951"/>
              <a:gd name="connsiteY1083" fmla="*/ 69767 h 974891"/>
              <a:gd name="connsiteX1084" fmla="*/ 2555147 w 3418951"/>
              <a:gd name="connsiteY1084" fmla="*/ 58659 h 974891"/>
              <a:gd name="connsiteX1085" fmla="*/ 511425 w 3418951"/>
              <a:gd name="connsiteY1085" fmla="*/ 58196 h 974891"/>
              <a:gd name="connsiteX1086" fmla="*/ 523417 w 3418951"/>
              <a:gd name="connsiteY1086" fmla="*/ 69767 h 974891"/>
              <a:gd name="connsiteX1087" fmla="*/ 490429 w 3418951"/>
              <a:gd name="connsiteY1087" fmla="*/ 77846 h 974891"/>
              <a:gd name="connsiteX1088" fmla="*/ 493122 w 3418951"/>
              <a:gd name="connsiteY1088" fmla="*/ 58996 h 974891"/>
              <a:gd name="connsiteX1089" fmla="*/ 511425 w 3418951"/>
              <a:gd name="connsiteY1089" fmla="*/ 58196 h 974891"/>
              <a:gd name="connsiteX1090" fmla="*/ 2662523 w 3418951"/>
              <a:gd name="connsiteY1090" fmla="*/ 50580 h 974891"/>
              <a:gd name="connsiteX1091" fmla="*/ 2670601 w 3418951"/>
              <a:gd name="connsiteY1091" fmla="*/ 55966 h 974891"/>
              <a:gd name="connsiteX1092" fmla="*/ 2654107 w 3418951"/>
              <a:gd name="connsiteY1092" fmla="*/ 66737 h 974891"/>
              <a:gd name="connsiteX1093" fmla="*/ 2648722 w 3418951"/>
              <a:gd name="connsiteY1093" fmla="*/ 55966 h 974891"/>
              <a:gd name="connsiteX1094" fmla="*/ 2662523 w 3418951"/>
              <a:gd name="connsiteY1094" fmla="*/ 50580 h 974891"/>
              <a:gd name="connsiteX1095" fmla="*/ 305972 w 3418951"/>
              <a:gd name="connsiteY1095" fmla="*/ 50580 h 974891"/>
              <a:gd name="connsiteX1096" fmla="*/ 289478 w 3418951"/>
              <a:gd name="connsiteY1096" fmla="*/ 64045 h 974891"/>
              <a:gd name="connsiteX1097" fmla="*/ 305972 w 3418951"/>
              <a:gd name="connsiteY1097" fmla="*/ 50580 h 974891"/>
              <a:gd name="connsiteX1098" fmla="*/ 3048269 w 3418951"/>
              <a:gd name="connsiteY1098" fmla="*/ 47888 h 974891"/>
              <a:gd name="connsiteX1099" fmla="*/ 3034468 w 3418951"/>
              <a:gd name="connsiteY1099" fmla="*/ 64381 h 974891"/>
              <a:gd name="connsiteX1100" fmla="*/ 3023360 w 3418951"/>
              <a:gd name="connsiteY1100" fmla="*/ 72460 h 974891"/>
              <a:gd name="connsiteX1101" fmla="*/ 3031775 w 3418951"/>
              <a:gd name="connsiteY1101" fmla="*/ 64381 h 974891"/>
              <a:gd name="connsiteX1102" fmla="*/ 3017974 w 3418951"/>
              <a:gd name="connsiteY1102" fmla="*/ 77846 h 974891"/>
              <a:gd name="connsiteX1103" fmla="*/ 3004174 w 3418951"/>
              <a:gd name="connsiteY1103" fmla="*/ 72460 h 974891"/>
              <a:gd name="connsiteX1104" fmla="*/ 3006867 w 3418951"/>
              <a:gd name="connsiteY1104" fmla="*/ 85924 h 974891"/>
              <a:gd name="connsiteX1105" fmla="*/ 3023024 w 3418951"/>
              <a:gd name="connsiteY1105" fmla="*/ 102754 h 974891"/>
              <a:gd name="connsiteX1106" fmla="*/ 3061733 w 3418951"/>
              <a:gd name="connsiteY1106" fmla="*/ 83568 h 974891"/>
              <a:gd name="connsiteX1107" fmla="*/ 3059040 w 3418951"/>
              <a:gd name="connsiteY1107" fmla="*/ 64381 h 974891"/>
              <a:gd name="connsiteX1108" fmla="*/ 3037160 w 3418951"/>
              <a:gd name="connsiteY1108" fmla="*/ 64381 h 974891"/>
              <a:gd name="connsiteX1109" fmla="*/ 3048269 w 3418951"/>
              <a:gd name="connsiteY1109" fmla="*/ 47888 h 974891"/>
              <a:gd name="connsiteX1110" fmla="*/ 2882997 w 3418951"/>
              <a:gd name="connsiteY1110" fmla="*/ 45195 h 974891"/>
              <a:gd name="connsiteX1111" fmla="*/ 2869196 w 3418951"/>
              <a:gd name="connsiteY1111" fmla="*/ 69767 h 974891"/>
              <a:gd name="connsiteX1112" fmla="*/ 2888383 w 3418951"/>
              <a:gd name="connsiteY1112" fmla="*/ 75152 h 974891"/>
              <a:gd name="connsiteX1113" fmla="*/ 2882997 w 3418951"/>
              <a:gd name="connsiteY1113" fmla="*/ 45195 h 974891"/>
              <a:gd name="connsiteX1114" fmla="*/ 3066782 w 3418951"/>
              <a:gd name="connsiteY1114" fmla="*/ 31731 h 974891"/>
              <a:gd name="connsiteX1115" fmla="*/ 3052981 w 3418951"/>
              <a:gd name="connsiteY1115" fmla="*/ 50918 h 974891"/>
              <a:gd name="connsiteX1116" fmla="*/ 3061396 w 3418951"/>
              <a:gd name="connsiteY1116" fmla="*/ 64381 h 974891"/>
              <a:gd name="connsiteX1117" fmla="*/ 3075197 w 3418951"/>
              <a:gd name="connsiteY1117" fmla="*/ 64381 h 974891"/>
              <a:gd name="connsiteX1118" fmla="*/ 3077890 w 3418951"/>
              <a:gd name="connsiteY1118" fmla="*/ 72460 h 974891"/>
              <a:gd name="connsiteX1119" fmla="*/ 3066782 w 3418951"/>
              <a:gd name="connsiteY1119" fmla="*/ 67075 h 974891"/>
              <a:gd name="connsiteX1120" fmla="*/ 3091690 w 3418951"/>
              <a:gd name="connsiteY1120" fmla="*/ 72460 h 974891"/>
              <a:gd name="connsiteX1121" fmla="*/ 3086305 w 3418951"/>
              <a:gd name="connsiteY1121" fmla="*/ 83231 h 974891"/>
              <a:gd name="connsiteX1122" fmla="*/ 3116599 w 3418951"/>
              <a:gd name="connsiteY1122" fmla="*/ 75152 h 974891"/>
              <a:gd name="connsiteX1123" fmla="*/ 3125014 w 3418951"/>
              <a:gd name="connsiteY1123" fmla="*/ 77846 h 974891"/>
              <a:gd name="connsiteX1124" fmla="*/ 3125014 w 3418951"/>
              <a:gd name="connsiteY1124" fmla="*/ 91309 h 974891"/>
              <a:gd name="connsiteX1125" fmla="*/ 2965464 w 3418951"/>
              <a:gd name="connsiteY1125" fmla="*/ 192290 h 974891"/>
              <a:gd name="connsiteX1126" fmla="*/ 2968157 w 3418951"/>
              <a:gd name="connsiteY1126" fmla="*/ 205754 h 974891"/>
              <a:gd name="connsiteX1127" fmla="*/ 2984651 w 3418951"/>
              <a:gd name="connsiteY1127" fmla="*/ 200368 h 974891"/>
              <a:gd name="connsiteX1128" fmla="*/ 3006530 w 3418951"/>
              <a:gd name="connsiteY1128" fmla="*/ 165026 h 974891"/>
              <a:gd name="connsiteX1129" fmla="*/ 3017638 w 3418951"/>
              <a:gd name="connsiteY1129" fmla="*/ 173104 h 974891"/>
              <a:gd name="connsiteX1130" fmla="*/ 3020331 w 3418951"/>
              <a:gd name="connsiteY1130" fmla="*/ 186568 h 974891"/>
              <a:gd name="connsiteX1131" fmla="*/ 3011915 w 3418951"/>
              <a:gd name="connsiteY1131" fmla="*/ 200032 h 974891"/>
              <a:gd name="connsiteX1132" fmla="*/ 3020331 w 3418951"/>
              <a:gd name="connsiteY1132" fmla="*/ 208111 h 974891"/>
              <a:gd name="connsiteX1133" fmla="*/ 2962435 w 3418951"/>
              <a:gd name="connsiteY1133" fmla="*/ 254562 h 974891"/>
              <a:gd name="connsiteX1134" fmla="*/ 2978928 w 3418951"/>
              <a:gd name="connsiteY1134" fmla="*/ 216525 h 974891"/>
              <a:gd name="connsiteX1135" fmla="*/ 2945942 w 3418951"/>
              <a:gd name="connsiteY1135" fmla="*/ 260284 h 974891"/>
              <a:gd name="connsiteX1136" fmla="*/ 2940556 w 3418951"/>
              <a:gd name="connsiteY1136" fmla="*/ 279470 h 974891"/>
              <a:gd name="connsiteX1137" fmla="*/ 2924062 w 3418951"/>
              <a:gd name="connsiteY1137" fmla="*/ 279470 h 974891"/>
              <a:gd name="connsiteX1138" fmla="*/ 2912954 w 3418951"/>
              <a:gd name="connsiteY1138" fmla="*/ 266006 h 974891"/>
              <a:gd name="connsiteX1139" fmla="*/ 2893768 w 3418951"/>
              <a:gd name="connsiteY1139" fmla="*/ 279470 h 974891"/>
              <a:gd name="connsiteX1140" fmla="*/ 2929785 w 3418951"/>
              <a:gd name="connsiteY1140" fmla="*/ 231000 h 974891"/>
              <a:gd name="connsiteX1141" fmla="*/ 2907906 w 3418951"/>
              <a:gd name="connsiteY1141" fmla="*/ 209120 h 974891"/>
              <a:gd name="connsiteX1142" fmla="*/ 2921706 w 3418951"/>
              <a:gd name="connsiteY1142" fmla="*/ 184549 h 974891"/>
              <a:gd name="connsiteX1143" fmla="*/ 2913291 w 3418951"/>
              <a:gd name="connsiteY1143" fmla="*/ 179163 h 974891"/>
              <a:gd name="connsiteX1144" fmla="*/ 2935170 w 3418951"/>
              <a:gd name="connsiteY1144" fmla="*/ 162669 h 974891"/>
              <a:gd name="connsiteX1145" fmla="*/ 2932477 w 3418951"/>
              <a:gd name="connsiteY1145" fmla="*/ 138097 h 974891"/>
              <a:gd name="connsiteX1146" fmla="*/ 2937863 w 3418951"/>
              <a:gd name="connsiteY1146" fmla="*/ 157283 h 974891"/>
              <a:gd name="connsiteX1147" fmla="*/ 2970850 w 3418951"/>
              <a:gd name="connsiteY1147" fmla="*/ 108140 h 974891"/>
              <a:gd name="connsiteX1148" fmla="*/ 2976235 w 3418951"/>
              <a:gd name="connsiteY1148" fmla="*/ 102754 h 974891"/>
              <a:gd name="connsiteX1149" fmla="*/ 2984651 w 3418951"/>
              <a:gd name="connsiteY1149" fmla="*/ 127326 h 974891"/>
              <a:gd name="connsiteX1150" fmla="*/ 3014945 w 3418951"/>
              <a:gd name="connsiteY1150" fmla="*/ 108140 h 974891"/>
              <a:gd name="connsiteX1151" fmla="*/ 3006530 w 3418951"/>
              <a:gd name="connsiteY1151" fmla="*/ 102754 h 974891"/>
              <a:gd name="connsiteX1152" fmla="*/ 2992729 w 3418951"/>
              <a:gd name="connsiteY1152" fmla="*/ 97368 h 974891"/>
              <a:gd name="connsiteX1153" fmla="*/ 2984314 w 3418951"/>
              <a:gd name="connsiteY1153" fmla="*/ 80875 h 974891"/>
              <a:gd name="connsiteX1154" fmla="*/ 3019994 w 3418951"/>
              <a:gd name="connsiteY1154" fmla="*/ 56303 h 974891"/>
              <a:gd name="connsiteX1155" fmla="*/ 3017301 w 3418951"/>
              <a:gd name="connsiteY1155" fmla="*/ 39809 h 974891"/>
              <a:gd name="connsiteX1156" fmla="*/ 3066782 w 3418951"/>
              <a:gd name="connsiteY1156" fmla="*/ 31731 h 974891"/>
              <a:gd name="connsiteX1157" fmla="*/ 3075533 w 3418951"/>
              <a:gd name="connsiteY1157" fmla="*/ 26009 h 974891"/>
              <a:gd name="connsiteX1158" fmla="*/ 3078226 w 3418951"/>
              <a:gd name="connsiteY1158" fmla="*/ 26009 h 974891"/>
              <a:gd name="connsiteX1159" fmla="*/ 3075533 w 3418951"/>
              <a:gd name="connsiteY1159" fmla="*/ 31394 h 974891"/>
              <a:gd name="connsiteX1160" fmla="*/ 2915647 w 3418951"/>
              <a:gd name="connsiteY1160" fmla="*/ 26009 h 974891"/>
              <a:gd name="connsiteX1161" fmla="*/ 2910262 w 3418951"/>
              <a:gd name="connsiteY1161" fmla="*/ 36780 h 974891"/>
              <a:gd name="connsiteX1162" fmla="*/ 2915647 w 3418951"/>
              <a:gd name="connsiteY1162" fmla="*/ 26009 h 974891"/>
              <a:gd name="connsiteX1163" fmla="*/ 410318 w 3418951"/>
              <a:gd name="connsiteY1163" fmla="*/ 23316 h 974891"/>
              <a:gd name="connsiteX1164" fmla="*/ 357808 w 3418951"/>
              <a:gd name="connsiteY1164" fmla="*/ 58659 h 974891"/>
              <a:gd name="connsiteX1165" fmla="*/ 366223 w 3418951"/>
              <a:gd name="connsiteY1165" fmla="*/ 64045 h 974891"/>
              <a:gd name="connsiteX1166" fmla="*/ 256154 w 3418951"/>
              <a:gd name="connsiteY1166" fmla="*/ 123960 h 974891"/>
              <a:gd name="connsiteX1167" fmla="*/ 338622 w 3418951"/>
              <a:gd name="connsiteY1167" fmla="*/ 55966 h 974891"/>
              <a:gd name="connsiteX1168" fmla="*/ 355115 w 3418951"/>
              <a:gd name="connsiteY1168" fmla="*/ 58659 h 974891"/>
              <a:gd name="connsiteX1169" fmla="*/ 410318 w 3418951"/>
              <a:gd name="connsiteY1169" fmla="*/ 23316 h 974891"/>
              <a:gd name="connsiteX1170" fmla="*/ 671858 w 3418951"/>
              <a:gd name="connsiteY1170" fmla="*/ 17930 h 974891"/>
              <a:gd name="connsiteX1171" fmla="*/ 627763 w 3418951"/>
              <a:gd name="connsiteY1171" fmla="*/ 45195 h 974891"/>
              <a:gd name="connsiteX1172" fmla="*/ 655365 w 3418951"/>
              <a:gd name="connsiteY1172" fmla="*/ 42502 h 974891"/>
              <a:gd name="connsiteX1173" fmla="*/ 671858 w 3418951"/>
              <a:gd name="connsiteY1173" fmla="*/ 17930 h 974891"/>
              <a:gd name="connsiteX1174" fmla="*/ 2475035 w 3418951"/>
              <a:gd name="connsiteY1174" fmla="*/ 17594 h 974891"/>
              <a:gd name="connsiteX1175" fmla="*/ 2463928 w 3418951"/>
              <a:gd name="connsiteY1175" fmla="*/ 20286 h 974891"/>
              <a:gd name="connsiteX1176" fmla="*/ 2461235 w 3418951"/>
              <a:gd name="connsiteY1176" fmla="*/ 42166 h 974891"/>
              <a:gd name="connsiteX1177" fmla="*/ 2442048 w 3418951"/>
              <a:gd name="connsiteY1177" fmla="*/ 52937 h 974891"/>
              <a:gd name="connsiteX1178" fmla="*/ 2439355 w 3418951"/>
              <a:gd name="connsiteY1178" fmla="*/ 44858 h 974891"/>
              <a:gd name="connsiteX1179" fmla="*/ 2436663 w 3418951"/>
              <a:gd name="connsiteY1179" fmla="*/ 64045 h 974891"/>
              <a:gd name="connsiteX1180" fmla="*/ 2444741 w 3418951"/>
              <a:gd name="connsiteY1180" fmla="*/ 72123 h 974891"/>
              <a:gd name="connsiteX1181" fmla="*/ 2475035 w 3418951"/>
              <a:gd name="connsiteY1181" fmla="*/ 44858 h 974891"/>
              <a:gd name="connsiteX1182" fmla="*/ 2475035 w 3418951"/>
              <a:gd name="connsiteY1182" fmla="*/ 17594 h 974891"/>
              <a:gd name="connsiteX1183" fmla="*/ 460135 w 3418951"/>
              <a:gd name="connsiteY1183" fmla="*/ 9851 h 974891"/>
              <a:gd name="connsiteX1184" fmla="*/ 454749 w 3418951"/>
              <a:gd name="connsiteY1184" fmla="*/ 23316 h 974891"/>
              <a:gd name="connsiteX1185" fmla="*/ 440949 w 3418951"/>
              <a:gd name="connsiteY1185" fmla="*/ 23316 h 974891"/>
              <a:gd name="connsiteX1186" fmla="*/ 460135 w 3418951"/>
              <a:gd name="connsiteY1186" fmla="*/ 9851 h 974891"/>
              <a:gd name="connsiteX1187" fmla="*/ 2483450 w 3418951"/>
              <a:gd name="connsiteY1187" fmla="*/ 4466 h 974891"/>
              <a:gd name="connsiteX1188" fmla="*/ 2480757 w 3418951"/>
              <a:gd name="connsiteY1188" fmla="*/ 12545 h 974891"/>
              <a:gd name="connsiteX1189" fmla="*/ 2494558 w 3418951"/>
              <a:gd name="connsiteY1189" fmla="*/ 4466 h 974891"/>
              <a:gd name="connsiteX1190" fmla="*/ 2483450 w 3418951"/>
              <a:gd name="connsiteY1190" fmla="*/ 4466 h 974891"/>
              <a:gd name="connsiteX1191" fmla="*/ 3337073 w 3418951"/>
              <a:gd name="connsiteY1191" fmla="*/ 1437 h 974891"/>
              <a:gd name="connsiteX1192" fmla="*/ 3309472 w 3418951"/>
              <a:gd name="connsiteY1192" fmla="*/ 20623 h 974891"/>
              <a:gd name="connsiteX1193" fmla="*/ 3337073 w 3418951"/>
              <a:gd name="connsiteY1193" fmla="*/ 1437 h 974891"/>
              <a:gd name="connsiteX1194" fmla="*/ 3278439 w 3418951"/>
              <a:gd name="connsiteY1194" fmla="*/ 0 h 974891"/>
              <a:gd name="connsiteX1195" fmla="*/ 3283040 w 3418951"/>
              <a:gd name="connsiteY1195" fmla="*/ 0 h 974891"/>
              <a:gd name="connsiteX1196" fmla="*/ 3287298 w 3418951"/>
              <a:gd name="connsiteY1196" fmla="*/ 2110 h 974891"/>
              <a:gd name="connsiteX1197" fmla="*/ 3296344 w 3418951"/>
              <a:gd name="connsiteY1197" fmla="*/ 2446 h 974891"/>
              <a:gd name="connsiteX1198" fmla="*/ 3263357 w 3418951"/>
              <a:gd name="connsiteY1198" fmla="*/ 21633 h 974891"/>
              <a:gd name="connsiteX1199" fmla="*/ 3269795 w 3418951"/>
              <a:gd name="connsiteY1199" fmla="*/ 6191 h 974891"/>
              <a:gd name="connsiteX1200" fmla="*/ 3162016 w 3418951"/>
              <a:gd name="connsiteY1200" fmla="*/ 0 h 974891"/>
              <a:gd name="connsiteX1201" fmla="*/ 3206574 w 3418951"/>
              <a:gd name="connsiteY1201" fmla="*/ 0 h 974891"/>
              <a:gd name="connsiteX1202" fmla="*/ 3205293 w 3418951"/>
              <a:gd name="connsiteY1202" fmla="*/ 721 h 974891"/>
              <a:gd name="connsiteX1203" fmla="*/ 3200076 w 3418951"/>
              <a:gd name="connsiteY1203" fmla="*/ 10862 h 974891"/>
              <a:gd name="connsiteX1204" fmla="*/ 3191661 w 3418951"/>
              <a:gd name="connsiteY1204" fmla="*/ 5476 h 974891"/>
              <a:gd name="connsiteX1205" fmla="*/ 3183246 w 3418951"/>
              <a:gd name="connsiteY1205" fmla="*/ 10862 h 974891"/>
              <a:gd name="connsiteX1206" fmla="*/ 3194354 w 3418951"/>
              <a:gd name="connsiteY1206" fmla="*/ 24326 h 974891"/>
              <a:gd name="connsiteX1207" fmla="*/ 3229571 w 3418951"/>
              <a:gd name="connsiteY1207" fmla="*/ 7522 h 974891"/>
              <a:gd name="connsiteX1208" fmla="*/ 3234647 w 3418951"/>
              <a:gd name="connsiteY1208" fmla="*/ 0 h 974891"/>
              <a:gd name="connsiteX1209" fmla="*/ 3269463 w 3418951"/>
              <a:gd name="connsiteY1209" fmla="*/ 0 h 974891"/>
              <a:gd name="connsiteX1210" fmla="*/ 3260033 w 3418951"/>
              <a:gd name="connsiteY1210" fmla="*/ 7327 h 974891"/>
              <a:gd name="connsiteX1211" fmla="*/ 3243834 w 3418951"/>
              <a:gd name="connsiteY1211" fmla="*/ 29711 h 974891"/>
              <a:gd name="connsiteX1212" fmla="*/ 3257635 w 3418951"/>
              <a:gd name="connsiteY1212" fmla="*/ 18940 h 974891"/>
              <a:gd name="connsiteX1213" fmla="*/ 3238449 w 3418951"/>
              <a:gd name="connsiteY1213" fmla="*/ 43512 h 974891"/>
              <a:gd name="connsiteX1214" fmla="*/ 3224648 w 3418951"/>
              <a:gd name="connsiteY1214" fmla="*/ 38126 h 974891"/>
              <a:gd name="connsiteX1215" fmla="*/ 3216233 w 3418951"/>
              <a:gd name="connsiteY1215" fmla="*/ 48898 h 974891"/>
              <a:gd name="connsiteX1216" fmla="*/ 3230034 w 3418951"/>
              <a:gd name="connsiteY1216" fmla="*/ 62362 h 974891"/>
              <a:gd name="connsiteX1217" fmla="*/ 3318223 w 3418951"/>
              <a:gd name="connsiteY1217" fmla="*/ 5139 h 974891"/>
              <a:gd name="connsiteX1218" fmla="*/ 3316771 w 3418951"/>
              <a:gd name="connsiteY1218" fmla="*/ 0 h 974891"/>
              <a:gd name="connsiteX1219" fmla="*/ 3358830 w 3418951"/>
              <a:gd name="connsiteY1219" fmla="*/ 0 h 974891"/>
              <a:gd name="connsiteX1220" fmla="*/ 3339261 w 3418951"/>
              <a:gd name="connsiteY1220" fmla="*/ 12713 h 974891"/>
              <a:gd name="connsiteX1221" fmla="*/ 3318223 w 3418951"/>
              <a:gd name="connsiteY1221" fmla="*/ 27692 h 974891"/>
              <a:gd name="connsiteX1222" fmla="*/ 3334717 w 3418951"/>
              <a:gd name="connsiteY1222" fmla="*/ 24999 h 974891"/>
              <a:gd name="connsiteX1223" fmla="*/ 3318223 w 3418951"/>
              <a:gd name="connsiteY1223" fmla="*/ 54957 h 974891"/>
              <a:gd name="connsiteX1224" fmla="*/ 3376119 w 3418951"/>
              <a:gd name="connsiteY1224" fmla="*/ 30385 h 974891"/>
              <a:gd name="connsiteX1225" fmla="*/ 3334717 w 3418951"/>
              <a:gd name="connsiteY1225" fmla="*/ 71114 h 974891"/>
              <a:gd name="connsiteX1226" fmla="*/ 3348517 w 3418951"/>
              <a:gd name="connsiteY1226" fmla="*/ 68421 h 974891"/>
              <a:gd name="connsiteX1227" fmla="*/ 3356933 w 3418951"/>
              <a:gd name="connsiteY1227" fmla="*/ 76499 h 974891"/>
              <a:gd name="connsiteX1228" fmla="*/ 3417521 w 3418951"/>
              <a:gd name="connsiteY1228" fmla="*/ 54620 h 974891"/>
              <a:gd name="connsiteX1229" fmla="*/ 3401028 w 3418951"/>
              <a:gd name="connsiteY1229" fmla="*/ 84577 h 974891"/>
              <a:gd name="connsiteX1230" fmla="*/ 3401028 w 3418951"/>
              <a:gd name="connsiteY1230" fmla="*/ 76499 h 974891"/>
              <a:gd name="connsiteX1231" fmla="*/ 3348854 w 3418951"/>
              <a:gd name="connsiteY1231" fmla="*/ 120257 h 974891"/>
              <a:gd name="connsiteX1232" fmla="*/ 3337746 w 3418951"/>
              <a:gd name="connsiteY1232" fmla="*/ 128336 h 974891"/>
              <a:gd name="connsiteX1233" fmla="*/ 3279851 w 3418951"/>
              <a:gd name="connsiteY1233" fmla="*/ 144829 h 974891"/>
              <a:gd name="connsiteX1234" fmla="*/ 3332025 w 3418951"/>
              <a:gd name="connsiteY1234" fmla="*/ 73806 h 974891"/>
              <a:gd name="connsiteX1235" fmla="*/ 3312838 w 3418951"/>
              <a:gd name="connsiteY1235" fmla="*/ 68421 h 974891"/>
              <a:gd name="connsiteX1236" fmla="*/ 3315531 w 3418951"/>
              <a:gd name="connsiteY1236" fmla="*/ 51927 h 974891"/>
              <a:gd name="connsiteX1237" fmla="*/ 3307116 w 3418951"/>
              <a:gd name="connsiteY1237" fmla="*/ 57313 h 974891"/>
              <a:gd name="connsiteX1238" fmla="*/ 3304423 w 3418951"/>
              <a:gd name="connsiteY1238" fmla="*/ 46542 h 974891"/>
              <a:gd name="connsiteX1239" fmla="*/ 3268743 w 3418951"/>
              <a:gd name="connsiteY1239" fmla="*/ 79192 h 974891"/>
              <a:gd name="connsiteX1240" fmla="*/ 3266050 w 3418951"/>
              <a:gd name="connsiteY1240" fmla="*/ 68421 h 974891"/>
              <a:gd name="connsiteX1241" fmla="*/ 3246864 w 3418951"/>
              <a:gd name="connsiteY1241" fmla="*/ 81885 h 974891"/>
              <a:gd name="connsiteX1242" fmla="*/ 3230370 w 3418951"/>
              <a:gd name="connsiteY1242" fmla="*/ 84577 h 974891"/>
              <a:gd name="connsiteX1243" fmla="*/ 3191661 w 3418951"/>
              <a:gd name="connsiteY1243" fmla="*/ 117228 h 974891"/>
              <a:gd name="connsiteX1244" fmla="*/ 3166752 w 3418951"/>
              <a:gd name="connsiteY1244" fmla="*/ 119921 h 974891"/>
              <a:gd name="connsiteX1245" fmla="*/ 3183246 w 3418951"/>
              <a:gd name="connsiteY1245" fmla="*/ 103428 h 974891"/>
              <a:gd name="connsiteX1246" fmla="*/ 3139151 w 3418951"/>
              <a:gd name="connsiteY1246" fmla="*/ 119921 h 974891"/>
              <a:gd name="connsiteX1247" fmla="*/ 3114242 w 3418951"/>
              <a:gd name="connsiteY1247" fmla="*/ 160650 h 974891"/>
              <a:gd name="connsiteX1248" fmla="*/ 3125351 w 3418951"/>
              <a:gd name="connsiteY1248" fmla="*/ 138770 h 974891"/>
              <a:gd name="connsiteX1249" fmla="*/ 3106164 w 3418951"/>
              <a:gd name="connsiteY1249" fmla="*/ 130692 h 974891"/>
              <a:gd name="connsiteX1250" fmla="*/ 3155645 w 3418951"/>
              <a:gd name="connsiteY1250" fmla="*/ 95349 h 974891"/>
              <a:gd name="connsiteX1251" fmla="*/ 3155645 w 3418951"/>
              <a:gd name="connsiteY1251" fmla="*/ 65391 h 974891"/>
              <a:gd name="connsiteX1252" fmla="*/ 3161030 w 3418951"/>
              <a:gd name="connsiteY1252" fmla="*/ 76162 h 974891"/>
              <a:gd name="connsiteX1253" fmla="*/ 3172138 w 3418951"/>
              <a:gd name="connsiteY1253" fmla="*/ 73470 h 974891"/>
              <a:gd name="connsiteX1254" fmla="*/ 3163723 w 3418951"/>
              <a:gd name="connsiteY1254" fmla="*/ 51591 h 974891"/>
              <a:gd name="connsiteX1255" fmla="*/ 3180216 w 3418951"/>
              <a:gd name="connsiteY1255" fmla="*/ 38126 h 974891"/>
              <a:gd name="connsiteX1256" fmla="*/ 3180216 w 3418951"/>
              <a:gd name="connsiteY1256" fmla="*/ 24662 h 974891"/>
              <a:gd name="connsiteX1257" fmla="*/ 3133429 w 3418951"/>
              <a:gd name="connsiteY1257" fmla="*/ 62698 h 974891"/>
              <a:gd name="connsiteX1258" fmla="*/ 3128043 w 3418951"/>
              <a:gd name="connsiteY1258" fmla="*/ 57313 h 974891"/>
              <a:gd name="connsiteX1259" fmla="*/ 3114242 w 3418951"/>
              <a:gd name="connsiteY1259" fmla="*/ 62698 h 974891"/>
              <a:gd name="connsiteX1260" fmla="*/ 3125351 w 3418951"/>
              <a:gd name="connsiteY1260" fmla="*/ 43512 h 974891"/>
              <a:gd name="connsiteX1261" fmla="*/ 3106164 w 3418951"/>
              <a:gd name="connsiteY1261" fmla="*/ 35434 h 974891"/>
              <a:gd name="connsiteX1262" fmla="*/ 3128043 w 3418951"/>
              <a:gd name="connsiteY1262" fmla="*/ 27355 h 974891"/>
              <a:gd name="connsiteX1263" fmla="*/ 3130736 w 3418951"/>
              <a:gd name="connsiteY1263" fmla="*/ 30048 h 974891"/>
              <a:gd name="connsiteX1264" fmla="*/ 3141844 w 3418951"/>
              <a:gd name="connsiteY1264" fmla="*/ 8169 h 974891"/>
              <a:gd name="connsiteX1265" fmla="*/ 3161030 w 3418951"/>
              <a:gd name="connsiteY1265" fmla="*/ 8169 h 974891"/>
              <a:gd name="connsiteX1266" fmla="*/ 3111019 w 3418951"/>
              <a:gd name="connsiteY1266" fmla="*/ 0 h 974891"/>
              <a:gd name="connsiteX1267" fmla="*/ 3129618 w 3418951"/>
              <a:gd name="connsiteY1267" fmla="*/ 0 h 974891"/>
              <a:gd name="connsiteX1268" fmla="*/ 3128043 w 3418951"/>
              <a:gd name="connsiteY1268" fmla="*/ 4130 h 974891"/>
              <a:gd name="connsiteX1269" fmla="*/ 3095056 w 3418951"/>
              <a:gd name="connsiteY1269" fmla="*/ 26009 h 974891"/>
              <a:gd name="connsiteX1270" fmla="*/ 3078562 w 3418951"/>
              <a:gd name="connsiteY1270" fmla="*/ 26009 h 974891"/>
              <a:gd name="connsiteX1271" fmla="*/ 3103177 w 3418951"/>
              <a:gd name="connsiteY1271" fmla="*/ 6780 h 974891"/>
              <a:gd name="connsiteX1272" fmla="*/ 2971569 w 3418951"/>
              <a:gd name="connsiteY1272" fmla="*/ 0 h 974891"/>
              <a:gd name="connsiteX1273" fmla="*/ 2978302 w 3418951"/>
              <a:gd name="connsiteY1273" fmla="*/ 0 h 974891"/>
              <a:gd name="connsiteX1274" fmla="*/ 2971187 w 3418951"/>
              <a:gd name="connsiteY1274" fmla="*/ 10862 h 974891"/>
              <a:gd name="connsiteX1275" fmla="*/ 2972323 w 3418951"/>
              <a:gd name="connsiteY1275" fmla="*/ 5139 h 974891"/>
              <a:gd name="connsiteX1276" fmla="*/ 2964782 w 3418951"/>
              <a:gd name="connsiteY1276" fmla="*/ 0 h 974891"/>
              <a:gd name="connsiteX1277" fmla="*/ 2969452 w 3418951"/>
              <a:gd name="connsiteY1277" fmla="*/ 0 h 974891"/>
              <a:gd name="connsiteX1278" fmla="*/ 2965801 w 3418951"/>
              <a:gd name="connsiteY1278" fmla="*/ 5476 h 974891"/>
              <a:gd name="connsiteX1279" fmla="*/ 2803973 w 3418951"/>
              <a:gd name="connsiteY1279" fmla="*/ 0 h 974891"/>
              <a:gd name="connsiteX1280" fmla="*/ 2805124 w 3418951"/>
              <a:gd name="connsiteY1280" fmla="*/ 0 h 974891"/>
              <a:gd name="connsiteX1281" fmla="*/ 2801413 w 3418951"/>
              <a:gd name="connsiteY1281" fmla="*/ 7496 h 974891"/>
              <a:gd name="connsiteX1282" fmla="*/ 2805579 w 3418951"/>
              <a:gd name="connsiteY1282" fmla="*/ 9851 h 974891"/>
              <a:gd name="connsiteX1283" fmla="*/ 2786392 w 3418951"/>
              <a:gd name="connsiteY1283" fmla="*/ 23316 h 974891"/>
              <a:gd name="connsiteX1284" fmla="*/ 2789926 w 3418951"/>
              <a:gd name="connsiteY1284" fmla="*/ 8043 h 974891"/>
              <a:gd name="connsiteX1285" fmla="*/ 2781646 w 3418951"/>
              <a:gd name="connsiteY1285" fmla="*/ 0 h 974891"/>
              <a:gd name="connsiteX1286" fmla="*/ 2792332 w 3418951"/>
              <a:gd name="connsiteY1286" fmla="*/ 0 h 974891"/>
              <a:gd name="connsiteX1287" fmla="*/ 2792282 w 3418951"/>
              <a:gd name="connsiteY1287" fmla="*/ 90 h 974891"/>
              <a:gd name="connsiteX1288" fmla="*/ 2781006 w 3418951"/>
              <a:gd name="connsiteY1288" fmla="*/ 1437 h 974891"/>
              <a:gd name="connsiteX1289" fmla="*/ 2600905 w 3418951"/>
              <a:gd name="connsiteY1289" fmla="*/ 0 h 974891"/>
              <a:gd name="connsiteX1290" fmla="*/ 2610479 w 3418951"/>
              <a:gd name="connsiteY1290" fmla="*/ 0 h 974891"/>
              <a:gd name="connsiteX1291" fmla="*/ 2611022 w 3418951"/>
              <a:gd name="connsiteY1291" fmla="*/ 9473 h 974891"/>
              <a:gd name="connsiteX1292" fmla="*/ 2607656 w 3418951"/>
              <a:gd name="connsiteY1292" fmla="*/ 16921 h 974891"/>
              <a:gd name="connsiteX1293" fmla="*/ 2604922 w 3418951"/>
              <a:gd name="connsiteY1293" fmla="*/ 2825 h 974891"/>
              <a:gd name="connsiteX1294" fmla="*/ 2549109 w 3418951"/>
              <a:gd name="connsiteY1294" fmla="*/ 0 h 974891"/>
              <a:gd name="connsiteX1295" fmla="*/ 2556027 w 3418951"/>
              <a:gd name="connsiteY1295" fmla="*/ 0 h 974891"/>
              <a:gd name="connsiteX1296" fmla="*/ 2552454 w 3418951"/>
              <a:gd name="connsiteY1296" fmla="*/ 9851 h 974891"/>
              <a:gd name="connsiteX1297" fmla="*/ 578003 w 3418951"/>
              <a:gd name="connsiteY1297" fmla="*/ 0 h 974891"/>
              <a:gd name="connsiteX1298" fmla="*/ 647451 w 3418951"/>
              <a:gd name="connsiteY1298" fmla="*/ 0 h 974891"/>
              <a:gd name="connsiteX1299" fmla="*/ 642142 w 3418951"/>
              <a:gd name="connsiteY1299" fmla="*/ 6917 h 974891"/>
              <a:gd name="connsiteX1300" fmla="*/ 630793 w 3418951"/>
              <a:gd name="connsiteY1300" fmla="*/ 12208 h 974891"/>
              <a:gd name="connsiteX1301" fmla="*/ 653808 w 3418951"/>
              <a:gd name="connsiteY1301" fmla="*/ 6107 h 974891"/>
              <a:gd name="connsiteX1302" fmla="*/ 656721 w 3418951"/>
              <a:gd name="connsiteY1302" fmla="*/ 0 h 974891"/>
              <a:gd name="connsiteX1303" fmla="*/ 2536018 w 3418951"/>
              <a:gd name="connsiteY1303" fmla="*/ 0 h 974891"/>
              <a:gd name="connsiteX1304" fmla="*/ 2530743 w 3418951"/>
              <a:gd name="connsiteY1304" fmla="*/ 8800 h 974891"/>
              <a:gd name="connsiteX1305" fmla="*/ 2522496 w 3418951"/>
              <a:gd name="connsiteY1305" fmla="*/ 14227 h 974891"/>
              <a:gd name="connsiteX1306" fmla="*/ 2525189 w 3418951"/>
              <a:gd name="connsiteY1306" fmla="*/ 6149 h 974891"/>
              <a:gd name="connsiteX1307" fmla="*/ 2494895 w 3418951"/>
              <a:gd name="connsiteY1307" fmla="*/ 30721 h 974891"/>
              <a:gd name="connsiteX1308" fmla="*/ 2492202 w 3418951"/>
              <a:gd name="connsiteY1308" fmla="*/ 57986 h 974891"/>
              <a:gd name="connsiteX1309" fmla="*/ 2497588 w 3418951"/>
              <a:gd name="connsiteY1309" fmla="*/ 52600 h 974891"/>
              <a:gd name="connsiteX1310" fmla="*/ 2502973 w 3418951"/>
              <a:gd name="connsiteY1310" fmla="*/ 74479 h 974891"/>
              <a:gd name="connsiteX1311" fmla="*/ 2505666 w 3418951"/>
              <a:gd name="connsiteY1311" fmla="*/ 55293 h 974891"/>
              <a:gd name="connsiteX1312" fmla="*/ 2522159 w 3418951"/>
              <a:gd name="connsiteY1312" fmla="*/ 38799 h 974891"/>
              <a:gd name="connsiteX1313" fmla="*/ 2502973 w 3418951"/>
              <a:gd name="connsiteY1313" fmla="*/ 36107 h 974891"/>
              <a:gd name="connsiteX1314" fmla="*/ 2511389 w 3418951"/>
              <a:gd name="connsiteY1314" fmla="*/ 30721 h 974891"/>
              <a:gd name="connsiteX1315" fmla="*/ 2522496 w 3418951"/>
              <a:gd name="connsiteY1315" fmla="*/ 33414 h 974891"/>
              <a:gd name="connsiteX1316" fmla="*/ 2538990 w 3418951"/>
              <a:gd name="connsiteY1316" fmla="*/ 8842 h 974891"/>
              <a:gd name="connsiteX1317" fmla="*/ 2541683 w 3418951"/>
              <a:gd name="connsiteY1317" fmla="*/ 28028 h 974891"/>
              <a:gd name="connsiteX1318" fmla="*/ 2566591 w 3418951"/>
              <a:gd name="connsiteY1318" fmla="*/ 11535 h 974891"/>
              <a:gd name="connsiteX1319" fmla="*/ 2566591 w 3418951"/>
              <a:gd name="connsiteY1319" fmla="*/ 44186 h 974891"/>
              <a:gd name="connsiteX1320" fmla="*/ 2588471 w 3418951"/>
              <a:gd name="connsiteY1320" fmla="*/ 24999 h 974891"/>
              <a:gd name="connsiteX1321" fmla="*/ 2602271 w 3418951"/>
              <a:gd name="connsiteY1321" fmla="*/ 33077 h 974891"/>
              <a:gd name="connsiteX1322" fmla="*/ 2618765 w 3418951"/>
              <a:gd name="connsiteY1322" fmla="*/ 13891 h 974891"/>
              <a:gd name="connsiteX1323" fmla="*/ 2616072 w 3418951"/>
              <a:gd name="connsiteY1323" fmla="*/ 21970 h 974891"/>
              <a:gd name="connsiteX1324" fmla="*/ 2644977 w 3418951"/>
              <a:gd name="connsiteY1324" fmla="*/ 10693 h 974891"/>
              <a:gd name="connsiteX1325" fmla="*/ 2656363 w 3418951"/>
              <a:gd name="connsiteY1325" fmla="*/ 0 h 974891"/>
              <a:gd name="connsiteX1326" fmla="*/ 2665552 w 3418951"/>
              <a:gd name="connsiteY1326" fmla="*/ 0 h 974891"/>
              <a:gd name="connsiteX1327" fmla="*/ 2665552 w 3418951"/>
              <a:gd name="connsiteY1327" fmla="*/ 90 h 974891"/>
              <a:gd name="connsiteX1328" fmla="*/ 2668902 w 3418951"/>
              <a:gd name="connsiteY1328" fmla="*/ 806 h 974891"/>
              <a:gd name="connsiteX1329" fmla="*/ 2669425 w 3418951"/>
              <a:gd name="connsiteY1329" fmla="*/ 0 h 974891"/>
              <a:gd name="connsiteX1330" fmla="*/ 2672330 w 3418951"/>
              <a:gd name="connsiteY1330" fmla="*/ 0 h 974891"/>
              <a:gd name="connsiteX1331" fmla="*/ 2663196 w 3418951"/>
              <a:gd name="connsiteY1331" fmla="*/ 14522 h 974891"/>
              <a:gd name="connsiteX1332" fmla="*/ 2646366 w 3418951"/>
              <a:gd name="connsiteY1332" fmla="*/ 19277 h 974891"/>
              <a:gd name="connsiteX1333" fmla="*/ 2643673 w 3418951"/>
              <a:gd name="connsiteY1333" fmla="*/ 32741 h 974891"/>
              <a:gd name="connsiteX1334" fmla="*/ 2635258 w 3418951"/>
              <a:gd name="connsiteY1334" fmla="*/ 27355 h 974891"/>
              <a:gd name="connsiteX1335" fmla="*/ 2621457 w 3418951"/>
              <a:gd name="connsiteY1335" fmla="*/ 49234 h 974891"/>
              <a:gd name="connsiteX1336" fmla="*/ 2593856 w 3418951"/>
              <a:gd name="connsiteY1336" fmla="*/ 49234 h 974891"/>
              <a:gd name="connsiteX1337" fmla="*/ 2522159 w 3418951"/>
              <a:gd name="connsiteY1337" fmla="*/ 117228 h 974891"/>
              <a:gd name="connsiteX1338" fmla="*/ 2516774 w 3418951"/>
              <a:gd name="connsiteY1338" fmla="*/ 109149 h 974891"/>
              <a:gd name="connsiteX1339" fmla="*/ 2442385 w 3418951"/>
              <a:gd name="connsiteY1339" fmla="*/ 171758 h 974891"/>
              <a:gd name="connsiteX1340" fmla="*/ 2483787 w 3418951"/>
              <a:gd name="connsiteY1340" fmla="*/ 188251 h 974891"/>
              <a:gd name="connsiteX1341" fmla="*/ 2511389 w 3418951"/>
              <a:gd name="connsiteY1341" fmla="*/ 147522 h 974891"/>
              <a:gd name="connsiteX1342" fmla="*/ 2530575 w 3418951"/>
              <a:gd name="connsiteY1342" fmla="*/ 150214 h 974891"/>
              <a:gd name="connsiteX1343" fmla="*/ 2552454 w 3418951"/>
              <a:gd name="connsiteY1343" fmla="*/ 103764 h 974891"/>
              <a:gd name="connsiteX1344" fmla="*/ 2557840 w 3418951"/>
              <a:gd name="connsiteY1344" fmla="*/ 117228 h 974891"/>
              <a:gd name="connsiteX1345" fmla="*/ 2604627 w 3418951"/>
              <a:gd name="connsiteY1345" fmla="*/ 79192 h 974891"/>
              <a:gd name="connsiteX1346" fmla="*/ 2599242 w 3418951"/>
              <a:gd name="connsiteY1346" fmla="*/ 95685 h 974891"/>
              <a:gd name="connsiteX1347" fmla="*/ 2588134 w 3418951"/>
              <a:gd name="connsiteY1347" fmla="*/ 95685 h 974891"/>
              <a:gd name="connsiteX1348" fmla="*/ 2574333 w 3418951"/>
              <a:gd name="connsiteY1348" fmla="*/ 125643 h 974891"/>
              <a:gd name="connsiteX1349" fmla="*/ 2599242 w 3418951"/>
              <a:gd name="connsiteY1349" fmla="*/ 125643 h 974891"/>
              <a:gd name="connsiteX1350" fmla="*/ 2615735 w 3418951"/>
              <a:gd name="connsiteY1350" fmla="*/ 106456 h 974891"/>
              <a:gd name="connsiteX1351" fmla="*/ 2610349 w 3418951"/>
              <a:gd name="connsiteY1351" fmla="*/ 79192 h 974891"/>
              <a:gd name="connsiteX1352" fmla="*/ 2624150 w 3418951"/>
              <a:gd name="connsiteY1352" fmla="*/ 68421 h 974891"/>
              <a:gd name="connsiteX1353" fmla="*/ 2637951 w 3418951"/>
              <a:gd name="connsiteY1353" fmla="*/ 81885 h 974891"/>
              <a:gd name="connsiteX1354" fmla="*/ 2643336 w 3418951"/>
              <a:gd name="connsiteY1354" fmla="*/ 71114 h 974891"/>
              <a:gd name="connsiteX1355" fmla="*/ 2646029 w 3418951"/>
              <a:gd name="connsiteY1355" fmla="*/ 79192 h 974891"/>
              <a:gd name="connsiteX1356" fmla="*/ 2665215 w 3418951"/>
              <a:gd name="connsiteY1356" fmla="*/ 71114 h 974891"/>
              <a:gd name="connsiteX1357" fmla="*/ 2665215 w 3418951"/>
              <a:gd name="connsiteY1357" fmla="*/ 81885 h 974891"/>
              <a:gd name="connsiteX1358" fmla="*/ 2706617 w 3418951"/>
              <a:gd name="connsiteY1358" fmla="*/ 60005 h 974891"/>
              <a:gd name="connsiteX1359" fmla="*/ 2701232 w 3418951"/>
              <a:gd name="connsiteY1359" fmla="*/ 68084 h 974891"/>
              <a:gd name="connsiteX1360" fmla="*/ 2703924 w 3418951"/>
              <a:gd name="connsiteY1360" fmla="*/ 81548 h 974891"/>
              <a:gd name="connsiteX1361" fmla="*/ 2723111 w 3418951"/>
              <a:gd name="connsiteY1361" fmla="*/ 70777 h 974891"/>
              <a:gd name="connsiteX1362" fmla="*/ 2725804 w 3418951"/>
              <a:gd name="connsiteY1362" fmla="*/ 84241 h 974891"/>
              <a:gd name="connsiteX1363" fmla="*/ 2791778 w 3418951"/>
              <a:gd name="connsiteY1363" fmla="*/ 51591 h 974891"/>
              <a:gd name="connsiteX1364" fmla="*/ 2794470 w 3418951"/>
              <a:gd name="connsiteY1364" fmla="*/ 65055 h 974891"/>
              <a:gd name="connsiteX1365" fmla="*/ 2783363 w 3418951"/>
              <a:gd name="connsiteY1365" fmla="*/ 73133 h 974891"/>
              <a:gd name="connsiteX1366" fmla="*/ 2766869 w 3418951"/>
              <a:gd name="connsiteY1366" fmla="*/ 70440 h 974891"/>
              <a:gd name="connsiteX1367" fmla="*/ 2772255 w 3418951"/>
              <a:gd name="connsiteY1367" fmla="*/ 92320 h 974891"/>
              <a:gd name="connsiteX1368" fmla="*/ 2788749 w 3418951"/>
              <a:gd name="connsiteY1368" fmla="*/ 86933 h 974891"/>
              <a:gd name="connsiteX1369" fmla="*/ 2786056 w 3418951"/>
              <a:gd name="connsiteY1369" fmla="*/ 100398 h 974891"/>
              <a:gd name="connsiteX1370" fmla="*/ 2774948 w 3418951"/>
              <a:gd name="connsiteY1370" fmla="*/ 130356 h 974891"/>
              <a:gd name="connsiteX1371" fmla="*/ 2810627 w 3418951"/>
              <a:gd name="connsiteY1371" fmla="*/ 73133 h 974891"/>
              <a:gd name="connsiteX1372" fmla="*/ 2827121 w 3418951"/>
              <a:gd name="connsiteY1372" fmla="*/ 43175 h 974891"/>
              <a:gd name="connsiteX1373" fmla="*/ 2802213 w 3418951"/>
              <a:gd name="connsiteY1373" fmla="*/ 53947 h 974891"/>
              <a:gd name="connsiteX1374" fmla="*/ 2804905 w 3418951"/>
              <a:gd name="connsiteY1374" fmla="*/ 29375 h 974891"/>
              <a:gd name="connsiteX1375" fmla="*/ 2824091 w 3418951"/>
              <a:gd name="connsiteY1375" fmla="*/ 37453 h 974891"/>
              <a:gd name="connsiteX1376" fmla="*/ 2835199 w 3418951"/>
              <a:gd name="connsiteY1376" fmla="*/ 15574 h 974891"/>
              <a:gd name="connsiteX1377" fmla="*/ 2824091 w 3418951"/>
              <a:gd name="connsiteY1377" fmla="*/ 10189 h 974891"/>
              <a:gd name="connsiteX1378" fmla="*/ 2823629 w 3418951"/>
              <a:gd name="connsiteY1378" fmla="*/ 806 h 974891"/>
              <a:gd name="connsiteX1379" fmla="*/ 2824291 w 3418951"/>
              <a:gd name="connsiteY1379" fmla="*/ 0 h 974891"/>
              <a:gd name="connsiteX1380" fmla="*/ 2831740 w 3418951"/>
              <a:gd name="connsiteY1380" fmla="*/ 0 h 974891"/>
              <a:gd name="connsiteX1381" fmla="*/ 2833811 w 3418951"/>
              <a:gd name="connsiteY1381" fmla="*/ 5771 h 974891"/>
              <a:gd name="connsiteX1382" fmla="*/ 2837892 w 3418951"/>
              <a:gd name="connsiteY1382" fmla="*/ 15574 h 974891"/>
              <a:gd name="connsiteX1383" fmla="*/ 2854849 w 3418951"/>
              <a:gd name="connsiteY1383" fmla="*/ 9010 h 974891"/>
              <a:gd name="connsiteX1384" fmla="*/ 2862447 w 3418951"/>
              <a:gd name="connsiteY1384" fmla="*/ 0 h 974891"/>
              <a:gd name="connsiteX1385" fmla="*/ 2922110 w 3418951"/>
              <a:gd name="connsiteY1385" fmla="*/ 0 h 974891"/>
              <a:gd name="connsiteX1386" fmla="*/ 2924357 w 3418951"/>
              <a:gd name="connsiteY1386" fmla="*/ 4087 h 974891"/>
              <a:gd name="connsiteX1387" fmla="*/ 2927429 w 3418951"/>
              <a:gd name="connsiteY1387" fmla="*/ 13554 h 974891"/>
              <a:gd name="connsiteX1388" fmla="*/ 2938536 w 3418951"/>
              <a:gd name="connsiteY1388" fmla="*/ 2783 h 974891"/>
              <a:gd name="connsiteX1389" fmla="*/ 2955030 w 3418951"/>
              <a:gd name="connsiteY1389" fmla="*/ 10862 h 974891"/>
              <a:gd name="connsiteX1390" fmla="*/ 2935843 w 3418951"/>
              <a:gd name="connsiteY1390" fmla="*/ 48898 h 974891"/>
              <a:gd name="connsiteX1391" fmla="*/ 2952337 w 3418951"/>
              <a:gd name="connsiteY1391" fmla="*/ 29711 h 974891"/>
              <a:gd name="connsiteX1392" fmla="*/ 2968831 w 3418951"/>
              <a:gd name="connsiteY1392" fmla="*/ 29711 h 974891"/>
              <a:gd name="connsiteX1393" fmla="*/ 2966138 w 3418951"/>
              <a:gd name="connsiteY1393" fmla="*/ 48898 h 974891"/>
              <a:gd name="connsiteX1394" fmla="*/ 2883670 w 3418951"/>
              <a:gd name="connsiteY1394" fmla="*/ 86933 h 974891"/>
              <a:gd name="connsiteX1395" fmla="*/ 2886363 w 3418951"/>
              <a:gd name="connsiteY1395" fmla="*/ 97705 h 974891"/>
              <a:gd name="connsiteX1396" fmla="*/ 2861455 w 3418951"/>
              <a:gd name="connsiteY1396" fmla="*/ 105784 h 974891"/>
              <a:gd name="connsiteX1397" fmla="*/ 2861455 w 3418951"/>
              <a:gd name="connsiteY1397" fmla="*/ 127662 h 974891"/>
              <a:gd name="connsiteX1398" fmla="*/ 2858762 w 3418951"/>
              <a:gd name="connsiteY1398" fmla="*/ 114199 h 974891"/>
              <a:gd name="connsiteX1399" fmla="*/ 2850346 w 3418951"/>
              <a:gd name="connsiteY1399" fmla="*/ 116891 h 974891"/>
              <a:gd name="connsiteX1400" fmla="*/ 2853039 w 3418951"/>
              <a:gd name="connsiteY1400" fmla="*/ 152234 h 974891"/>
              <a:gd name="connsiteX1401" fmla="*/ 2886026 w 3418951"/>
              <a:gd name="connsiteY1401" fmla="*/ 119584 h 974891"/>
              <a:gd name="connsiteX1402" fmla="*/ 2866840 w 3418951"/>
              <a:gd name="connsiteY1402" fmla="*/ 152234 h 974891"/>
              <a:gd name="connsiteX1403" fmla="*/ 2877948 w 3418951"/>
              <a:gd name="connsiteY1403" fmla="*/ 154928 h 974891"/>
              <a:gd name="connsiteX1404" fmla="*/ 2883333 w 3418951"/>
              <a:gd name="connsiteY1404" fmla="*/ 182192 h 974891"/>
              <a:gd name="connsiteX1405" fmla="*/ 2908242 w 3418951"/>
              <a:gd name="connsiteY1405" fmla="*/ 171421 h 974891"/>
              <a:gd name="connsiteX1406" fmla="*/ 2910935 w 3418951"/>
              <a:gd name="connsiteY1406" fmla="*/ 184885 h 974891"/>
              <a:gd name="connsiteX1407" fmla="*/ 2889056 w 3418951"/>
              <a:gd name="connsiteY1407" fmla="*/ 187578 h 974891"/>
              <a:gd name="connsiteX1408" fmla="*/ 2894441 w 3418951"/>
              <a:gd name="connsiteY1408" fmla="*/ 198349 h 974891"/>
              <a:gd name="connsiteX1409" fmla="*/ 2869533 w 3418951"/>
              <a:gd name="connsiteY1409" fmla="*/ 195656 h 974891"/>
              <a:gd name="connsiteX1410" fmla="*/ 2877948 w 3418951"/>
              <a:gd name="connsiteY1410" fmla="*/ 179163 h 974891"/>
              <a:gd name="connsiteX1411" fmla="*/ 2869533 w 3418951"/>
              <a:gd name="connsiteY1411" fmla="*/ 173777 h 974891"/>
              <a:gd name="connsiteX1412" fmla="*/ 2864148 w 3418951"/>
              <a:gd name="connsiteY1412" fmla="*/ 187241 h 974891"/>
              <a:gd name="connsiteX1413" fmla="*/ 2864148 w 3418951"/>
              <a:gd name="connsiteY1413" fmla="*/ 168055 h 974891"/>
              <a:gd name="connsiteX1414" fmla="*/ 2850346 w 3418951"/>
              <a:gd name="connsiteY1414" fmla="*/ 173440 h 974891"/>
              <a:gd name="connsiteX1415" fmla="*/ 2831160 w 3418951"/>
              <a:gd name="connsiteY1415" fmla="*/ 159977 h 974891"/>
              <a:gd name="connsiteX1416" fmla="*/ 2842268 w 3418951"/>
              <a:gd name="connsiteY1416" fmla="*/ 151898 h 974891"/>
              <a:gd name="connsiteX1417" fmla="*/ 2831160 w 3418951"/>
              <a:gd name="connsiteY1417" fmla="*/ 135405 h 974891"/>
              <a:gd name="connsiteX1418" fmla="*/ 2839575 w 3418951"/>
              <a:gd name="connsiteY1418" fmla="*/ 130019 h 974891"/>
              <a:gd name="connsiteX1419" fmla="*/ 2831160 w 3418951"/>
              <a:gd name="connsiteY1419" fmla="*/ 108140 h 974891"/>
              <a:gd name="connsiteX1420" fmla="*/ 2850346 w 3418951"/>
              <a:gd name="connsiteY1420" fmla="*/ 83568 h 974891"/>
              <a:gd name="connsiteX1421" fmla="*/ 2784373 w 3418951"/>
              <a:gd name="connsiteY1421" fmla="*/ 127326 h 974891"/>
              <a:gd name="connsiteX1422" fmla="*/ 2789758 w 3418951"/>
              <a:gd name="connsiteY1422" fmla="*/ 154591 h 974891"/>
              <a:gd name="connsiteX1423" fmla="*/ 2784373 w 3418951"/>
              <a:gd name="connsiteY1423" fmla="*/ 171084 h 974891"/>
              <a:gd name="connsiteX1424" fmla="*/ 2756771 w 3418951"/>
              <a:gd name="connsiteY1424" fmla="*/ 187578 h 974891"/>
              <a:gd name="connsiteX1425" fmla="*/ 2778650 w 3418951"/>
              <a:gd name="connsiteY1425" fmla="*/ 198349 h 974891"/>
              <a:gd name="connsiteX1426" fmla="*/ 2753741 w 3418951"/>
              <a:gd name="connsiteY1426" fmla="*/ 225614 h 974891"/>
              <a:gd name="connsiteX1427" fmla="*/ 2759128 w 3418951"/>
              <a:gd name="connsiteY1427" fmla="*/ 206427 h 974891"/>
              <a:gd name="connsiteX1428" fmla="*/ 2745327 w 3418951"/>
              <a:gd name="connsiteY1428" fmla="*/ 203735 h 974891"/>
              <a:gd name="connsiteX1429" fmla="*/ 2756434 w 3418951"/>
              <a:gd name="connsiteY1429" fmla="*/ 195656 h 974891"/>
              <a:gd name="connsiteX1430" fmla="*/ 2723448 w 3418951"/>
              <a:gd name="connsiteY1430" fmla="*/ 195656 h 974891"/>
              <a:gd name="connsiteX1431" fmla="*/ 2728833 w 3418951"/>
              <a:gd name="connsiteY1431" fmla="*/ 187578 h 974891"/>
              <a:gd name="connsiteX1432" fmla="*/ 2709647 w 3418951"/>
              <a:gd name="connsiteY1432" fmla="*/ 176806 h 974891"/>
              <a:gd name="connsiteX1433" fmla="*/ 2679353 w 3418951"/>
              <a:gd name="connsiteY1433" fmla="*/ 244800 h 974891"/>
              <a:gd name="connsiteX1434" fmla="*/ 2660166 w 3418951"/>
              <a:gd name="connsiteY1434" fmla="*/ 242107 h 974891"/>
              <a:gd name="connsiteX1435" fmla="*/ 2635258 w 3418951"/>
              <a:gd name="connsiteY1435" fmla="*/ 255572 h 974891"/>
              <a:gd name="connsiteX1436" fmla="*/ 2637951 w 3418951"/>
              <a:gd name="connsiteY1436" fmla="*/ 272065 h 974891"/>
              <a:gd name="connsiteX1437" fmla="*/ 2602271 w 3418951"/>
              <a:gd name="connsiteY1437" fmla="*/ 266679 h 974891"/>
              <a:gd name="connsiteX1438" fmla="*/ 2558176 w 3418951"/>
              <a:gd name="connsiteY1438" fmla="*/ 296637 h 974891"/>
              <a:gd name="connsiteX1439" fmla="*/ 2527882 w 3418951"/>
              <a:gd name="connsiteY1439" fmla="*/ 315823 h 974891"/>
              <a:gd name="connsiteX1440" fmla="*/ 2533268 w 3418951"/>
              <a:gd name="connsiteY1440" fmla="*/ 307745 h 974891"/>
              <a:gd name="connsiteX1441" fmla="*/ 2522159 w 3418951"/>
              <a:gd name="connsiteY1441" fmla="*/ 299666 h 974891"/>
              <a:gd name="connsiteX1442" fmla="*/ 2513745 w 3418951"/>
              <a:gd name="connsiteY1442" fmla="*/ 324238 h 974891"/>
              <a:gd name="connsiteX1443" fmla="*/ 2505329 w 3418951"/>
              <a:gd name="connsiteY1443" fmla="*/ 326931 h 974891"/>
              <a:gd name="connsiteX1444" fmla="*/ 2510715 w 3418951"/>
              <a:gd name="connsiteY1444" fmla="*/ 318853 h 974891"/>
              <a:gd name="connsiteX1445" fmla="*/ 2494222 w 3418951"/>
              <a:gd name="connsiteY1445" fmla="*/ 313467 h 974891"/>
              <a:gd name="connsiteX1446" fmla="*/ 2494222 w 3418951"/>
              <a:gd name="connsiteY1446" fmla="*/ 324238 h 974891"/>
              <a:gd name="connsiteX1447" fmla="*/ 2450127 w 3418951"/>
              <a:gd name="connsiteY1447" fmla="*/ 348810 h 974891"/>
              <a:gd name="connsiteX1448" fmla="*/ 2441712 w 3418951"/>
              <a:gd name="connsiteY1448" fmla="*/ 338039 h 974891"/>
              <a:gd name="connsiteX1449" fmla="*/ 2383816 w 3418951"/>
              <a:gd name="connsiteY1449" fmla="*/ 365304 h 974891"/>
              <a:gd name="connsiteX1450" fmla="*/ 2392231 w 3418951"/>
              <a:gd name="connsiteY1450" fmla="*/ 357226 h 974891"/>
              <a:gd name="connsiteX1451" fmla="*/ 2367323 w 3418951"/>
              <a:gd name="connsiteY1451" fmla="*/ 373719 h 974891"/>
              <a:gd name="connsiteX1452" fmla="*/ 2331643 w 3418951"/>
              <a:gd name="connsiteY1452" fmla="*/ 384490 h 974891"/>
              <a:gd name="connsiteX1453" fmla="*/ 2317842 w 3418951"/>
              <a:gd name="connsiteY1453" fmla="*/ 387183 h 974891"/>
              <a:gd name="connsiteX1454" fmla="*/ 2238068 w 3418951"/>
              <a:gd name="connsiteY1454" fmla="*/ 425219 h 974891"/>
              <a:gd name="connsiteX1455" fmla="*/ 2235375 w 3418951"/>
              <a:gd name="connsiteY1455" fmla="*/ 449791 h 974891"/>
              <a:gd name="connsiteX1456" fmla="*/ 2260283 w 3418951"/>
              <a:gd name="connsiteY1456" fmla="*/ 439019 h 974891"/>
              <a:gd name="connsiteX1457" fmla="*/ 2216188 w 3418951"/>
              <a:gd name="connsiteY1457" fmla="*/ 458206 h 974891"/>
              <a:gd name="connsiteX1458" fmla="*/ 2207773 w 3418951"/>
              <a:gd name="connsiteY1458" fmla="*/ 441713 h 974891"/>
              <a:gd name="connsiteX1459" fmla="*/ 2163678 w 3418951"/>
              <a:gd name="connsiteY1459" fmla="*/ 471670 h 974891"/>
              <a:gd name="connsiteX1460" fmla="*/ 2166371 w 3418951"/>
              <a:gd name="connsiteY1460" fmla="*/ 458206 h 974891"/>
              <a:gd name="connsiteX1461" fmla="*/ 2136077 w 3418951"/>
              <a:gd name="connsiteY1461" fmla="*/ 485471 h 974891"/>
              <a:gd name="connsiteX1462" fmla="*/ 2100397 w 3418951"/>
              <a:gd name="connsiteY1462" fmla="*/ 472007 h 974891"/>
              <a:gd name="connsiteX1463" fmla="*/ 2026008 w 3418951"/>
              <a:gd name="connsiteY1463" fmla="*/ 504657 h 974891"/>
              <a:gd name="connsiteX1464" fmla="*/ 2053609 w 3418951"/>
              <a:gd name="connsiteY1464" fmla="*/ 512735 h 974891"/>
              <a:gd name="connsiteX1465" fmla="*/ 2083904 w 3418951"/>
              <a:gd name="connsiteY1465" fmla="*/ 493549 h 974891"/>
              <a:gd name="connsiteX1466" fmla="*/ 2083904 w 3418951"/>
              <a:gd name="connsiteY1466" fmla="*/ 504320 h 974891"/>
              <a:gd name="connsiteX1467" fmla="*/ 2028701 w 3418951"/>
              <a:gd name="connsiteY1467" fmla="*/ 528892 h 974891"/>
              <a:gd name="connsiteX1468" fmla="*/ 2028701 w 3418951"/>
              <a:gd name="connsiteY1468" fmla="*/ 539664 h 974891"/>
              <a:gd name="connsiteX1469" fmla="*/ 2045194 w 3418951"/>
              <a:gd name="connsiteY1469" fmla="*/ 526200 h 974891"/>
              <a:gd name="connsiteX1470" fmla="*/ 2061688 w 3418951"/>
              <a:gd name="connsiteY1470" fmla="*/ 531585 h 974891"/>
              <a:gd name="connsiteX1471" fmla="*/ 2204744 w 3418951"/>
              <a:gd name="connsiteY1471" fmla="*/ 466285 h 974891"/>
              <a:gd name="connsiteX1472" fmla="*/ 2215852 w 3418951"/>
              <a:gd name="connsiteY1472" fmla="*/ 471670 h 974891"/>
              <a:gd name="connsiteX1473" fmla="*/ 2262639 w 3418951"/>
              <a:gd name="connsiteY1473" fmla="*/ 449791 h 974891"/>
              <a:gd name="connsiteX1474" fmla="*/ 2196665 w 3418951"/>
              <a:gd name="connsiteY1474" fmla="*/ 485134 h 974891"/>
              <a:gd name="connsiteX1475" fmla="*/ 2210466 w 3418951"/>
              <a:gd name="connsiteY1475" fmla="*/ 523171 h 974891"/>
              <a:gd name="connsiteX1476" fmla="*/ 2238068 w 3418951"/>
              <a:gd name="connsiteY1476" fmla="*/ 509707 h 974891"/>
              <a:gd name="connsiteX1477" fmla="*/ 2243453 w 3418951"/>
              <a:gd name="connsiteY1477" fmla="*/ 517785 h 974891"/>
              <a:gd name="connsiteX1478" fmla="*/ 2210466 w 3418951"/>
              <a:gd name="connsiteY1478" fmla="*/ 542356 h 974891"/>
              <a:gd name="connsiteX1479" fmla="*/ 2210466 w 3418951"/>
              <a:gd name="connsiteY1479" fmla="*/ 561543 h 974891"/>
              <a:gd name="connsiteX1480" fmla="*/ 2257254 w 3418951"/>
              <a:gd name="connsiteY1480" fmla="*/ 566929 h 974891"/>
              <a:gd name="connsiteX1481" fmla="*/ 2226959 w 3418951"/>
              <a:gd name="connsiteY1481" fmla="*/ 580393 h 974891"/>
              <a:gd name="connsiteX1482" fmla="*/ 2171756 w 3418951"/>
              <a:gd name="connsiteY1482" fmla="*/ 613043 h 974891"/>
              <a:gd name="connsiteX1483" fmla="*/ 2146848 w 3418951"/>
              <a:gd name="connsiteY1483" fmla="*/ 615736 h 974891"/>
              <a:gd name="connsiteX1484" fmla="*/ 2152234 w 3418951"/>
              <a:gd name="connsiteY1484" fmla="*/ 575007 h 974891"/>
              <a:gd name="connsiteX1485" fmla="*/ 1953975 w 3418951"/>
              <a:gd name="connsiteY1485" fmla="*/ 640308 h 974891"/>
              <a:gd name="connsiteX1486" fmla="*/ 1923681 w 3418951"/>
              <a:gd name="connsiteY1486" fmla="*/ 670265 h 974891"/>
              <a:gd name="connsiteX1487" fmla="*/ 1932096 w 3418951"/>
              <a:gd name="connsiteY1487" fmla="*/ 678344 h 974891"/>
              <a:gd name="connsiteX1488" fmla="*/ 1934789 w 3418951"/>
              <a:gd name="connsiteY1488" fmla="*/ 678344 h 974891"/>
              <a:gd name="connsiteX1489" fmla="*/ 1932096 w 3418951"/>
              <a:gd name="connsiteY1489" fmla="*/ 683730 h 974891"/>
              <a:gd name="connsiteX1490" fmla="*/ 1896417 w 3418951"/>
              <a:gd name="connsiteY1490" fmla="*/ 700223 h 974891"/>
              <a:gd name="connsiteX1491" fmla="*/ 1891031 w 3418951"/>
              <a:gd name="connsiteY1491" fmla="*/ 719409 h 974891"/>
              <a:gd name="connsiteX1492" fmla="*/ 1874537 w 3418951"/>
              <a:gd name="connsiteY1492" fmla="*/ 719409 h 974891"/>
              <a:gd name="connsiteX1493" fmla="*/ 1874537 w 3418951"/>
              <a:gd name="connsiteY1493" fmla="*/ 708638 h 974891"/>
              <a:gd name="connsiteX1494" fmla="*/ 1767161 w 3418951"/>
              <a:gd name="connsiteY1494" fmla="*/ 727825 h 974891"/>
              <a:gd name="connsiteX1495" fmla="*/ 1816642 w 3418951"/>
              <a:gd name="connsiteY1495" fmla="*/ 708638 h 974891"/>
              <a:gd name="connsiteX1496" fmla="*/ 1811256 w 3418951"/>
              <a:gd name="connsiteY1496" fmla="*/ 703253 h 974891"/>
              <a:gd name="connsiteX1497" fmla="*/ 1855351 w 3418951"/>
              <a:gd name="connsiteY1497" fmla="*/ 681373 h 974891"/>
              <a:gd name="connsiteX1498" fmla="*/ 1778269 w 3418951"/>
              <a:gd name="connsiteY1498" fmla="*/ 700560 h 974891"/>
              <a:gd name="connsiteX1499" fmla="*/ 1927047 w 3418951"/>
              <a:gd name="connsiteY1499" fmla="*/ 643337 h 974891"/>
              <a:gd name="connsiteX1500" fmla="*/ 1935462 w 3418951"/>
              <a:gd name="connsiteY1500" fmla="*/ 646030 h 974891"/>
              <a:gd name="connsiteX1501" fmla="*/ 2141799 w 3418951"/>
              <a:gd name="connsiteY1501" fmla="*/ 553465 h 974891"/>
              <a:gd name="connsiteX1502" fmla="*/ 2205080 w 3418951"/>
              <a:gd name="connsiteY1502" fmla="*/ 512735 h 974891"/>
              <a:gd name="connsiteX1503" fmla="*/ 2196665 w 3418951"/>
              <a:gd name="connsiteY1503" fmla="*/ 499271 h 974891"/>
              <a:gd name="connsiteX1504" fmla="*/ 2157956 w 3418951"/>
              <a:gd name="connsiteY1504" fmla="*/ 501964 h 974891"/>
              <a:gd name="connsiteX1505" fmla="*/ 2045194 w 3418951"/>
              <a:gd name="connsiteY1505" fmla="*/ 556494 h 974891"/>
              <a:gd name="connsiteX1506" fmla="*/ 2045194 w 3418951"/>
              <a:gd name="connsiteY1506" fmla="*/ 548416 h 974891"/>
              <a:gd name="connsiteX1507" fmla="*/ 2026008 w 3418951"/>
              <a:gd name="connsiteY1507" fmla="*/ 548416 h 974891"/>
              <a:gd name="connsiteX1508" fmla="*/ 2026008 w 3418951"/>
              <a:gd name="connsiteY1508" fmla="*/ 529229 h 974891"/>
              <a:gd name="connsiteX1509" fmla="*/ 1968113 w 3418951"/>
              <a:gd name="connsiteY1509" fmla="*/ 548416 h 974891"/>
              <a:gd name="connsiteX1510" fmla="*/ 1957005 w 3418951"/>
              <a:gd name="connsiteY1510" fmla="*/ 564909 h 974891"/>
              <a:gd name="connsiteX1511" fmla="*/ 1852322 w 3418951"/>
              <a:gd name="connsiteY1511" fmla="*/ 608667 h 974891"/>
              <a:gd name="connsiteX1512" fmla="*/ 1932096 w 3418951"/>
              <a:gd name="connsiteY1512" fmla="*/ 605974 h 974891"/>
              <a:gd name="connsiteX1513" fmla="*/ 1896417 w 3418951"/>
              <a:gd name="connsiteY1513" fmla="*/ 619438 h 974891"/>
              <a:gd name="connsiteX1514" fmla="*/ 1791733 w 3418951"/>
              <a:gd name="connsiteY1514" fmla="*/ 660167 h 974891"/>
              <a:gd name="connsiteX1515" fmla="*/ 1794426 w 3418951"/>
              <a:gd name="connsiteY1515" fmla="*/ 646703 h 974891"/>
              <a:gd name="connsiteX1516" fmla="*/ 1728452 w 3418951"/>
              <a:gd name="connsiteY1516" fmla="*/ 684740 h 974891"/>
              <a:gd name="connsiteX1517" fmla="*/ 1656756 w 3418951"/>
              <a:gd name="connsiteY1517" fmla="*/ 671275 h 974891"/>
              <a:gd name="connsiteX1518" fmla="*/ 1521778 w 3418951"/>
              <a:gd name="connsiteY1518" fmla="*/ 712004 h 974891"/>
              <a:gd name="connsiteX1519" fmla="*/ 1480376 w 3418951"/>
              <a:gd name="connsiteY1519" fmla="*/ 744655 h 974891"/>
              <a:gd name="connsiteX1520" fmla="*/ 1491484 w 3418951"/>
              <a:gd name="connsiteY1520" fmla="*/ 733884 h 974891"/>
              <a:gd name="connsiteX1521" fmla="*/ 1463883 w 3418951"/>
              <a:gd name="connsiteY1521" fmla="*/ 720420 h 974891"/>
              <a:gd name="connsiteX1522" fmla="*/ 1485762 w 3418951"/>
              <a:gd name="connsiteY1522" fmla="*/ 709648 h 974891"/>
              <a:gd name="connsiteX1523" fmla="*/ 1400265 w 3418951"/>
              <a:gd name="connsiteY1523" fmla="*/ 720420 h 974891"/>
              <a:gd name="connsiteX1524" fmla="*/ 1482733 w 3418951"/>
              <a:gd name="connsiteY1524" fmla="*/ 693155 h 974891"/>
              <a:gd name="connsiteX1525" fmla="*/ 1468932 w 3418951"/>
              <a:gd name="connsiteY1525" fmla="*/ 690462 h 974891"/>
              <a:gd name="connsiteX1526" fmla="*/ 1457824 w 3418951"/>
              <a:gd name="connsiteY1526" fmla="*/ 676998 h 974891"/>
              <a:gd name="connsiteX1527" fmla="*/ 1466239 w 3418951"/>
              <a:gd name="connsiteY1527" fmla="*/ 657811 h 974891"/>
              <a:gd name="connsiteX1528" fmla="*/ 1482733 w 3418951"/>
              <a:gd name="connsiteY1528" fmla="*/ 668583 h 974891"/>
              <a:gd name="connsiteX1529" fmla="*/ 1491147 w 3418951"/>
              <a:gd name="connsiteY1529" fmla="*/ 657811 h 974891"/>
              <a:gd name="connsiteX1530" fmla="*/ 1491147 w 3418951"/>
              <a:gd name="connsiteY1530" fmla="*/ 668583 h 974891"/>
              <a:gd name="connsiteX1531" fmla="*/ 1502255 w 3418951"/>
              <a:gd name="connsiteY1531" fmla="*/ 676661 h 974891"/>
              <a:gd name="connsiteX1532" fmla="*/ 1510670 w 3418951"/>
              <a:gd name="connsiteY1532" fmla="*/ 654782 h 974891"/>
              <a:gd name="connsiteX1533" fmla="*/ 1524471 w 3418951"/>
              <a:gd name="connsiteY1533" fmla="*/ 657475 h 974891"/>
              <a:gd name="connsiteX1534" fmla="*/ 1505285 w 3418951"/>
              <a:gd name="connsiteY1534" fmla="*/ 644010 h 974891"/>
              <a:gd name="connsiteX1535" fmla="*/ 1502592 w 3418951"/>
              <a:gd name="connsiteY1535" fmla="*/ 654782 h 974891"/>
              <a:gd name="connsiteX1536" fmla="*/ 1502592 w 3418951"/>
              <a:gd name="connsiteY1536" fmla="*/ 641318 h 974891"/>
              <a:gd name="connsiteX1537" fmla="*/ 1491484 w 3418951"/>
              <a:gd name="connsiteY1537" fmla="*/ 657811 h 974891"/>
              <a:gd name="connsiteX1538" fmla="*/ 1469605 w 3418951"/>
              <a:gd name="connsiteY1538" fmla="*/ 644347 h 974891"/>
              <a:gd name="connsiteX1539" fmla="*/ 1469605 w 3418951"/>
              <a:gd name="connsiteY1539" fmla="*/ 606311 h 974891"/>
              <a:gd name="connsiteX1540" fmla="*/ 1491484 w 3418951"/>
              <a:gd name="connsiteY1540" fmla="*/ 606311 h 974891"/>
              <a:gd name="connsiteX1541" fmla="*/ 1461190 w 3418951"/>
              <a:gd name="connsiteY1541" fmla="*/ 559860 h 974891"/>
              <a:gd name="connsiteX1542" fmla="*/ 1444696 w 3418951"/>
              <a:gd name="connsiteY1542" fmla="*/ 584432 h 974891"/>
              <a:gd name="connsiteX1543" fmla="*/ 1411710 w 3418951"/>
              <a:gd name="connsiteY1543" fmla="*/ 597896 h 974891"/>
              <a:gd name="connsiteX1544" fmla="*/ 1389830 w 3418951"/>
              <a:gd name="connsiteY1544" fmla="*/ 592510 h 974891"/>
              <a:gd name="connsiteX1545" fmla="*/ 1340349 w 3418951"/>
              <a:gd name="connsiteY1545" fmla="*/ 625161 h 974891"/>
              <a:gd name="connsiteX1546" fmla="*/ 1213787 w 3418951"/>
              <a:gd name="connsiteY1546" fmla="*/ 706955 h 974891"/>
              <a:gd name="connsiteX1547" fmla="*/ 1180800 w 3418951"/>
              <a:gd name="connsiteY1547" fmla="*/ 734220 h 974891"/>
              <a:gd name="connsiteX1548" fmla="*/ 1147813 w 3418951"/>
              <a:gd name="connsiteY1548" fmla="*/ 726141 h 974891"/>
              <a:gd name="connsiteX1549" fmla="*/ 1150506 w 3418951"/>
              <a:gd name="connsiteY1549" fmla="*/ 696184 h 974891"/>
              <a:gd name="connsiteX1550" fmla="*/ 1109104 w 3418951"/>
              <a:gd name="connsiteY1550" fmla="*/ 663534 h 974891"/>
              <a:gd name="connsiteX1551" fmla="*/ 1043130 w 3418951"/>
              <a:gd name="connsiteY1551" fmla="*/ 628190 h 974891"/>
              <a:gd name="connsiteX1552" fmla="*/ 1098333 w 3418951"/>
              <a:gd name="connsiteY1552" fmla="*/ 535624 h 974891"/>
              <a:gd name="connsiteX1553" fmla="*/ 1076453 w 3418951"/>
              <a:gd name="connsiteY1553" fmla="*/ 519131 h 974891"/>
              <a:gd name="connsiteX1554" fmla="*/ 1068038 w 3418951"/>
              <a:gd name="connsiteY1554" fmla="*/ 499945 h 974891"/>
              <a:gd name="connsiteX1555" fmla="*/ 1043130 w 3418951"/>
              <a:gd name="connsiteY1555" fmla="*/ 505330 h 974891"/>
              <a:gd name="connsiteX1556" fmla="*/ 1051545 w 3418951"/>
              <a:gd name="connsiteY1556" fmla="*/ 497252 h 974891"/>
              <a:gd name="connsiteX1557" fmla="*/ 1037744 w 3418951"/>
              <a:gd name="connsiteY1557" fmla="*/ 494559 h 974891"/>
              <a:gd name="connsiteX1558" fmla="*/ 1043130 w 3418951"/>
              <a:gd name="connsiteY1558" fmla="*/ 486481 h 974891"/>
              <a:gd name="connsiteX1559" fmla="*/ 1004421 w 3418951"/>
              <a:gd name="connsiteY1559" fmla="*/ 475710 h 974891"/>
              <a:gd name="connsiteX1560" fmla="*/ 963019 w 3418951"/>
              <a:gd name="connsiteY1560" fmla="*/ 459216 h 974891"/>
              <a:gd name="connsiteX1561" fmla="*/ 957633 w 3418951"/>
              <a:gd name="connsiteY1561" fmla="*/ 442722 h 974891"/>
              <a:gd name="connsiteX1562" fmla="*/ 963019 w 3418951"/>
              <a:gd name="connsiteY1562" fmla="*/ 423536 h 974891"/>
              <a:gd name="connsiteX1563" fmla="*/ 932725 w 3418951"/>
              <a:gd name="connsiteY1563" fmla="*/ 404350 h 974891"/>
              <a:gd name="connsiteX1564" fmla="*/ 897045 w 3418951"/>
              <a:gd name="connsiteY1564" fmla="*/ 390885 h 974891"/>
              <a:gd name="connsiteX1565" fmla="*/ 905460 w 3418951"/>
              <a:gd name="connsiteY1565" fmla="*/ 407379 h 974891"/>
              <a:gd name="connsiteX1566" fmla="*/ 902767 w 3418951"/>
              <a:gd name="connsiteY1566" fmla="*/ 431951 h 974891"/>
              <a:gd name="connsiteX1567" fmla="*/ 858672 w 3418951"/>
              <a:gd name="connsiteY1567" fmla="*/ 486481 h 974891"/>
              <a:gd name="connsiteX1568" fmla="*/ 800777 w 3418951"/>
              <a:gd name="connsiteY1568" fmla="*/ 486481 h 974891"/>
              <a:gd name="connsiteX1569" fmla="*/ 762067 w 3418951"/>
              <a:gd name="connsiteY1569" fmla="*/ 530239 h 974891"/>
              <a:gd name="connsiteX1570" fmla="*/ 773175 w 3418951"/>
              <a:gd name="connsiteY1570" fmla="*/ 538317 h 974891"/>
              <a:gd name="connsiteX1571" fmla="*/ 684986 w 3418951"/>
              <a:gd name="connsiteY1571" fmla="*/ 565582 h 974891"/>
              <a:gd name="connsiteX1572" fmla="*/ 693400 w 3418951"/>
              <a:gd name="connsiteY1572" fmla="*/ 552118 h 974891"/>
              <a:gd name="connsiteX1573" fmla="*/ 663106 w 3418951"/>
              <a:gd name="connsiteY1573" fmla="*/ 562889 h 974891"/>
              <a:gd name="connsiteX1574" fmla="*/ 646613 w 3418951"/>
              <a:gd name="connsiteY1574" fmla="*/ 543703 h 974891"/>
              <a:gd name="connsiteX1575" fmla="*/ 732109 w 3418951"/>
              <a:gd name="connsiteY1575" fmla="*/ 486481 h 974891"/>
              <a:gd name="connsiteX1576" fmla="*/ 773512 w 3418951"/>
              <a:gd name="connsiteY1576" fmla="*/ 481095 h 974891"/>
              <a:gd name="connsiteX1577" fmla="*/ 757018 w 3418951"/>
              <a:gd name="connsiteY1577" fmla="*/ 475710 h 974891"/>
              <a:gd name="connsiteX1578" fmla="*/ 770819 w 3418951"/>
              <a:gd name="connsiteY1578" fmla="*/ 451137 h 974891"/>
              <a:gd name="connsiteX1579" fmla="*/ 754325 w 3418951"/>
              <a:gd name="connsiteY1579" fmla="*/ 448445 h 974891"/>
              <a:gd name="connsiteX1580" fmla="*/ 828714 w 3418951"/>
              <a:gd name="connsiteY1580" fmla="*/ 385836 h 974891"/>
              <a:gd name="connsiteX1581" fmla="*/ 817607 w 3418951"/>
              <a:gd name="connsiteY1581" fmla="*/ 358572 h 974891"/>
              <a:gd name="connsiteX1582" fmla="*/ 710231 w 3418951"/>
              <a:gd name="connsiteY1582" fmla="*/ 399300 h 974891"/>
              <a:gd name="connsiteX1583" fmla="*/ 726724 w 3418951"/>
              <a:gd name="connsiteY1583" fmla="*/ 385836 h 974891"/>
              <a:gd name="connsiteX1584" fmla="*/ 778898 w 3418951"/>
              <a:gd name="connsiteY1584" fmla="*/ 350494 h 974891"/>
              <a:gd name="connsiteX1585" fmla="*/ 773512 w 3418951"/>
              <a:gd name="connsiteY1585" fmla="*/ 337029 h 974891"/>
              <a:gd name="connsiteX1586" fmla="*/ 801113 w 3418951"/>
              <a:gd name="connsiteY1586" fmla="*/ 307072 h 974891"/>
              <a:gd name="connsiteX1587" fmla="*/ 798420 w 3418951"/>
              <a:gd name="connsiteY1587" fmla="*/ 285193 h 974891"/>
              <a:gd name="connsiteX1588" fmla="*/ 751632 w 3418951"/>
              <a:gd name="connsiteY1588" fmla="*/ 315150 h 974891"/>
              <a:gd name="connsiteX1589" fmla="*/ 762740 w 3418951"/>
              <a:gd name="connsiteY1589" fmla="*/ 323228 h 974891"/>
              <a:gd name="connsiteX1590" fmla="*/ 754325 w 3418951"/>
              <a:gd name="connsiteY1590" fmla="*/ 334000 h 974891"/>
              <a:gd name="connsiteX1591" fmla="*/ 768126 w 3418951"/>
              <a:gd name="connsiteY1591" fmla="*/ 336693 h 974891"/>
              <a:gd name="connsiteX1592" fmla="*/ 724031 w 3418951"/>
              <a:gd name="connsiteY1592" fmla="*/ 369343 h 974891"/>
              <a:gd name="connsiteX1593" fmla="*/ 751632 w 3418951"/>
              <a:gd name="connsiteY1593" fmla="*/ 344771 h 974891"/>
              <a:gd name="connsiteX1594" fmla="*/ 702152 w 3418951"/>
              <a:gd name="connsiteY1594" fmla="*/ 328278 h 974891"/>
              <a:gd name="connsiteX1595" fmla="*/ 707538 w 3418951"/>
              <a:gd name="connsiteY1595" fmla="*/ 303706 h 974891"/>
              <a:gd name="connsiteX1596" fmla="*/ 729416 w 3418951"/>
              <a:gd name="connsiteY1596" fmla="*/ 287212 h 974891"/>
              <a:gd name="connsiteX1597" fmla="*/ 734802 w 3418951"/>
              <a:gd name="connsiteY1597" fmla="*/ 270718 h 974891"/>
              <a:gd name="connsiteX1598" fmla="*/ 693400 w 3418951"/>
              <a:gd name="connsiteY1598" fmla="*/ 292598 h 974891"/>
              <a:gd name="connsiteX1599" fmla="*/ 684986 w 3418951"/>
              <a:gd name="connsiteY1599" fmla="*/ 300676 h 974891"/>
              <a:gd name="connsiteX1600" fmla="*/ 698786 w 3418951"/>
              <a:gd name="connsiteY1600" fmla="*/ 297984 h 974891"/>
              <a:gd name="connsiteX1601" fmla="*/ 696093 w 3418951"/>
              <a:gd name="connsiteY1601" fmla="*/ 314477 h 974891"/>
              <a:gd name="connsiteX1602" fmla="*/ 679600 w 3418951"/>
              <a:gd name="connsiteY1602" fmla="*/ 322555 h 974891"/>
              <a:gd name="connsiteX1603" fmla="*/ 657721 w 3418951"/>
              <a:gd name="connsiteY1603" fmla="*/ 327941 h 974891"/>
              <a:gd name="connsiteX1604" fmla="*/ 663106 w 3418951"/>
              <a:gd name="connsiteY1604" fmla="*/ 314477 h 974891"/>
              <a:gd name="connsiteX1605" fmla="*/ 646613 w 3418951"/>
              <a:gd name="connsiteY1605" fmla="*/ 322555 h 974891"/>
              <a:gd name="connsiteX1606" fmla="*/ 655028 w 3418951"/>
              <a:gd name="connsiteY1606" fmla="*/ 333327 h 974891"/>
              <a:gd name="connsiteX1607" fmla="*/ 646613 w 3418951"/>
              <a:gd name="connsiteY1607" fmla="*/ 338712 h 974891"/>
              <a:gd name="connsiteX1608" fmla="*/ 638198 w 3418951"/>
              <a:gd name="connsiteY1608" fmla="*/ 325248 h 974891"/>
              <a:gd name="connsiteX1609" fmla="*/ 607904 w 3418951"/>
              <a:gd name="connsiteY1609" fmla="*/ 347127 h 974891"/>
              <a:gd name="connsiteX1610" fmla="*/ 566501 w 3418951"/>
              <a:gd name="connsiteY1610" fmla="*/ 355206 h 974891"/>
              <a:gd name="connsiteX1611" fmla="*/ 571887 w 3418951"/>
              <a:gd name="connsiteY1611" fmla="*/ 352513 h 974891"/>
              <a:gd name="connsiteX1612" fmla="*/ 610597 w 3418951"/>
              <a:gd name="connsiteY1612" fmla="*/ 325248 h 974891"/>
              <a:gd name="connsiteX1613" fmla="*/ 662770 w 3418951"/>
              <a:gd name="connsiteY1613" fmla="*/ 270718 h 974891"/>
              <a:gd name="connsiteX1614" fmla="*/ 690371 w 3418951"/>
              <a:gd name="connsiteY1614" fmla="*/ 273412 h 974891"/>
              <a:gd name="connsiteX1615" fmla="*/ 693064 w 3418951"/>
              <a:gd name="connsiteY1615" fmla="*/ 270718 h 974891"/>
              <a:gd name="connsiteX1616" fmla="*/ 693064 w 3418951"/>
              <a:gd name="connsiteY1616" fmla="*/ 251532 h 974891"/>
              <a:gd name="connsiteX1617" fmla="*/ 624397 w 3418951"/>
              <a:gd name="connsiteY1617" fmla="*/ 278797 h 974891"/>
              <a:gd name="connsiteX1618" fmla="*/ 621704 w 3418951"/>
              <a:gd name="connsiteY1618" fmla="*/ 259611 h 974891"/>
              <a:gd name="connsiteX1619" fmla="*/ 640890 w 3418951"/>
              <a:gd name="connsiteY1619" fmla="*/ 246146 h 974891"/>
              <a:gd name="connsiteX1620" fmla="*/ 657384 w 3418951"/>
              <a:gd name="connsiteY1620" fmla="*/ 254225 h 974891"/>
              <a:gd name="connsiteX1621" fmla="*/ 682293 w 3418951"/>
              <a:gd name="connsiteY1621" fmla="*/ 229653 h 974891"/>
              <a:gd name="connsiteX1622" fmla="*/ 657384 w 3418951"/>
              <a:gd name="connsiteY1622" fmla="*/ 226960 h 974891"/>
              <a:gd name="connsiteX1623" fmla="*/ 668492 w 3418951"/>
              <a:gd name="connsiteY1623" fmla="*/ 213496 h 974891"/>
              <a:gd name="connsiteX1624" fmla="*/ 651998 w 3418951"/>
              <a:gd name="connsiteY1624" fmla="*/ 218882 h 974891"/>
              <a:gd name="connsiteX1625" fmla="*/ 638198 w 3418951"/>
              <a:gd name="connsiteY1625" fmla="*/ 213496 h 974891"/>
              <a:gd name="connsiteX1626" fmla="*/ 550008 w 3418951"/>
              <a:gd name="connsiteY1626" fmla="*/ 251532 h 974891"/>
              <a:gd name="connsiteX1627" fmla="*/ 481341 w 3418951"/>
              <a:gd name="connsiteY1627" fmla="*/ 289569 h 974891"/>
              <a:gd name="connsiteX1628" fmla="*/ 456432 w 3418951"/>
              <a:gd name="connsiteY1628" fmla="*/ 300340 h 974891"/>
              <a:gd name="connsiteX1629" fmla="*/ 561115 w 3418951"/>
              <a:gd name="connsiteY1629" fmla="*/ 221238 h 974891"/>
              <a:gd name="connsiteX1630" fmla="*/ 550008 w 3418951"/>
              <a:gd name="connsiteY1630" fmla="*/ 213160 h 974891"/>
              <a:gd name="connsiteX1631" fmla="*/ 563808 w 3418951"/>
              <a:gd name="connsiteY1631" fmla="*/ 202388 h 974891"/>
              <a:gd name="connsiteX1632" fmla="*/ 550008 w 3418951"/>
              <a:gd name="connsiteY1632" fmla="*/ 210467 h 974891"/>
              <a:gd name="connsiteX1633" fmla="*/ 453739 w 3418951"/>
              <a:gd name="connsiteY1633" fmla="*/ 240425 h 974891"/>
              <a:gd name="connsiteX1634" fmla="*/ 503220 w 3418951"/>
              <a:gd name="connsiteY1634" fmla="*/ 191281 h 974891"/>
              <a:gd name="connsiteX1635" fmla="*/ 486727 w 3418951"/>
              <a:gd name="connsiteY1635" fmla="*/ 193974 h 974891"/>
              <a:gd name="connsiteX1636" fmla="*/ 517021 w 3418951"/>
              <a:gd name="connsiteY1636" fmla="*/ 153244 h 974891"/>
              <a:gd name="connsiteX1637" fmla="*/ 533514 w 3418951"/>
              <a:gd name="connsiteY1637" fmla="*/ 139781 h 974891"/>
              <a:gd name="connsiteX1638" fmla="*/ 517021 w 3418951"/>
              <a:gd name="connsiteY1638" fmla="*/ 137087 h 974891"/>
              <a:gd name="connsiteX1639" fmla="*/ 511635 w 3418951"/>
              <a:gd name="connsiteY1639" fmla="*/ 150552 h 974891"/>
              <a:gd name="connsiteX1640" fmla="*/ 475956 w 3418951"/>
              <a:gd name="connsiteY1640" fmla="*/ 180509 h 974891"/>
              <a:gd name="connsiteX1641" fmla="*/ 470570 w 3418951"/>
              <a:gd name="connsiteY1641" fmla="*/ 175124 h 974891"/>
              <a:gd name="connsiteX1642" fmla="*/ 409098 w 3418951"/>
              <a:gd name="connsiteY1642" fmla="*/ 211645 h 974891"/>
              <a:gd name="connsiteX1643" fmla="*/ 354996 w 3418951"/>
              <a:gd name="connsiteY1643" fmla="*/ 239183 h 974891"/>
              <a:gd name="connsiteX1644" fmla="*/ 366434 w 3418951"/>
              <a:gd name="connsiteY1644" fmla="*/ 231000 h 974891"/>
              <a:gd name="connsiteX1645" fmla="*/ 398874 w 3418951"/>
              <a:gd name="connsiteY1645" fmla="*/ 197003 h 974891"/>
              <a:gd name="connsiteX1646" fmla="*/ 420752 w 3418951"/>
              <a:gd name="connsiteY1646" fmla="*/ 194310 h 974891"/>
              <a:gd name="connsiteX1647" fmla="*/ 426139 w 3418951"/>
              <a:gd name="connsiteY1647" fmla="*/ 172431 h 974891"/>
              <a:gd name="connsiteX1648" fmla="*/ 475619 w 3418951"/>
              <a:gd name="connsiteY1648" fmla="*/ 139781 h 974891"/>
              <a:gd name="connsiteX1649" fmla="*/ 464511 w 3418951"/>
              <a:gd name="connsiteY1649" fmla="*/ 161659 h 974891"/>
              <a:gd name="connsiteX1650" fmla="*/ 467204 w 3418951"/>
              <a:gd name="connsiteY1650" fmla="*/ 167045 h 974891"/>
              <a:gd name="connsiteX1651" fmla="*/ 579966 w 3418951"/>
              <a:gd name="connsiteY1651" fmla="*/ 77172 h 974891"/>
              <a:gd name="connsiteX1652" fmla="*/ 574580 w 3418951"/>
              <a:gd name="connsiteY1652" fmla="*/ 63708 h 974891"/>
              <a:gd name="connsiteX1653" fmla="*/ 602181 w 3418951"/>
              <a:gd name="connsiteY1653" fmla="*/ 33751 h 974891"/>
              <a:gd name="connsiteX1654" fmla="*/ 591073 w 3418951"/>
              <a:gd name="connsiteY1654" fmla="*/ 28365 h 974891"/>
              <a:gd name="connsiteX1655" fmla="*/ 599488 w 3418951"/>
              <a:gd name="connsiteY1655" fmla="*/ 17594 h 974891"/>
              <a:gd name="connsiteX1656" fmla="*/ 555394 w 3418951"/>
              <a:gd name="connsiteY1656" fmla="*/ 20286 h 974891"/>
              <a:gd name="connsiteX1657" fmla="*/ 571214 w 3418951"/>
              <a:gd name="connsiteY1657" fmla="*/ 3625 h 974891"/>
              <a:gd name="connsiteX1658" fmla="*/ 471022 w 3418951"/>
              <a:gd name="connsiteY1658" fmla="*/ 0 h 974891"/>
              <a:gd name="connsiteX1659" fmla="*/ 537355 w 3418951"/>
              <a:gd name="connsiteY1659" fmla="*/ 0 h 974891"/>
              <a:gd name="connsiteX1660" fmla="*/ 521565 w 3418951"/>
              <a:gd name="connsiteY1660" fmla="*/ 12839 h 974891"/>
              <a:gd name="connsiteX1661" fmla="*/ 500191 w 3418951"/>
              <a:gd name="connsiteY1661" fmla="*/ 20623 h 974891"/>
              <a:gd name="connsiteX1662" fmla="*/ 456096 w 3418951"/>
              <a:gd name="connsiteY1662" fmla="*/ 34087 h 974891"/>
              <a:gd name="connsiteX1663" fmla="*/ 489083 w 3418951"/>
              <a:gd name="connsiteY1663" fmla="*/ 1437 h 974891"/>
              <a:gd name="connsiteX1664" fmla="*/ 472589 w 3418951"/>
              <a:gd name="connsiteY1664" fmla="*/ 9515 h 974891"/>
              <a:gd name="connsiteX1665" fmla="*/ 471369 w 3418951"/>
              <a:gd name="connsiteY1665" fmla="*/ 2152 h 974891"/>
              <a:gd name="connsiteX1666" fmla="*/ 351416 w 3418951"/>
              <a:gd name="connsiteY1666" fmla="*/ 0 h 974891"/>
              <a:gd name="connsiteX1667" fmla="*/ 368201 w 3418951"/>
              <a:gd name="connsiteY1667" fmla="*/ 0 h 974891"/>
              <a:gd name="connsiteX1668" fmla="*/ 361022 w 3418951"/>
              <a:gd name="connsiteY1668" fmla="*/ 12613 h 974891"/>
              <a:gd name="connsiteX1669" fmla="*/ 333236 w 3418951"/>
              <a:gd name="connsiteY1669" fmla="*/ 26009 h 974891"/>
              <a:gd name="connsiteX1670" fmla="*/ 297556 w 3418951"/>
              <a:gd name="connsiteY1670" fmla="*/ 39473 h 974891"/>
              <a:gd name="connsiteX1671" fmla="*/ 322464 w 3418951"/>
              <a:gd name="connsiteY1671" fmla="*/ 28702 h 974891"/>
              <a:gd name="connsiteX1672" fmla="*/ 340473 w 3418951"/>
              <a:gd name="connsiteY1672" fmla="*/ 8001 h 97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</a:cxnLst>
            <a:rect l="l" t="t" r="r" b="b"/>
            <a:pathLst>
              <a:path w="3418951" h="974891">
                <a:moveTo>
                  <a:pt x="1663193" y="957050"/>
                </a:moveTo>
                <a:cubicBezTo>
                  <a:pt x="1670051" y="957387"/>
                  <a:pt x="1676952" y="958060"/>
                  <a:pt x="1685367" y="958060"/>
                </a:cubicBezTo>
                <a:cubicBezTo>
                  <a:pt x="1677288" y="966139"/>
                  <a:pt x="1663488" y="966139"/>
                  <a:pt x="1649687" y="966139"/>
                </a:cubicBezTo>
                <a:cubicBezTo>
                  <a:pt x="1649687" y="960753"/>
                  <a:pt x="1646657" y="958060"/>
                  <a:pt x="1641272" y="958060"/>
                </a:cubicBezTo>
                <a:cubicBezTo>
                  <a:pt x="1649519" y="956714"/>
                  <a:pt x="1656335" y="956714"/>
                  <a:pt x="1663193" y="957050"/>
                </a:cubicBezTo>
                <a:close/>
                <a:moveTo>
                  <a:pt x="1566883" y="938874"/>
                </a:moveTo>
                <a:cubicBezTo>
                  <a:pt x="1564190" y="952675"/>
                  <a:pt x="1580684" y="944596"/>
                  <a:pt x="1589099" y="946953"/>
                </a:cubicBezTo>
                <a:cubicBezTo>
                  <a:pt x="1580684" y="955031"/>
                  <a:pt x="1558804" y="946953"/>
                  <a:pt x="1550390" y="949645"/>
                </a:cubicBezTo>
                <a:cubicBezTo>
                  <a:pt x="1550390" y="941567"/>
                  <a:pt x="1561497" y="941567"/>
                  <a:pt x="1566883" y="938874"/>
                </a:cubicBezTo>
                <a:close/>
                <a:moveTo>
                  <a:pt x="2331979" y="933825"/>
                </a:moveTo>
                <a:cubicBezTo>
                  <a:pt x="2304715" y="949982"/>
                  <a:pt x="2260619" y="966475"/>
                  <a:pt x="2233018" y="974554"/>
                </a:cubicBezTo>
                <a:cubicBezTo>
                  <a:pt x="2233018" y="958060"/>
                  <a:pt x="2255234" y="960753"/>
                  <a:pt x="2263312" y="958397"/>
                </a:cubicBezTo>
                <a:cubicBezTo>
                  <a:pt x="2285192" y="950318"/>
                  <a:pt x="2307071" y="936518"/>
                  <a:pt x="2331979" y="933825"/>
                </a:cubicBezTo>
                <a:close/>
                <a:moveTo>
                  <a:pt x="1649350" y="887037"/>
                </a:moveTo>
                <a:cubicBezTo>
                  <a:pt x="1657429" y="887037"/>
                  <a:pt x="1654736" y="895116"/>
                  <a:pt x="1665844" y="892423"/>
                </a:cubicBezTo>
                <a:cubicBezTo>
                  <a:pt x="1663151" y="900838"/>
                  <a:pt x="1668537" y="903531"/>
                  <a:pt x="1668537" y="908917"/>
                </a:cubicBezTo>
                <a:cubicBezTo>
                  <a:pt x="1657766" y="908917"/>
                  <a:pt x="1649350" y="920025"/>
                  <a:pt x="1638242" y="911273"/>
                </a:cubicBezTo>
                <a:cubicBezTo>
                  <a:pt x="1646657" y="905887"/>
                  <a:pt x="1654736" y="903194"/>
                  <a:pt x="1663151" y="903194"/>
                </a:cubicBezTo>
                <a:cubicBezTo>
                  <a:pt x="1663151" y="895116"/>
                  <a:pt x="1655073" y="895116"/>
                  <a:pt x="1646657" y="895116"/>
                </a:cubicBezTo>
                <a:cubicBezTo>
                  <a:pt x="1646657" y="892423"/>
                  <a:pt x="1646657" y="892423"/>
                  <a:pt x="1649350" y="892423"/>
                </a:cubicBezTo>
                <a:cubicBezTo>
                  <a:pt x="1649350" y="892423"/>
                  <a:pt x="1649350" y="892423"/>
                  <a:pt x="1649350" y="887037"/>
                </a:cubicBezTo>
                <a:close/>
                <a:moveTo>
                  <a:pt x="1676489" y="880979"/>
                </a:moveTo>
                <a:cubicBezTo>
                  <a:pt x="1682337" y="881652"/>
                  <a:pt x="1689238" y="882998"/>
                  <a:pt x="1693445" y="881652"/>
                </a:cubicBezTo>
                <a:cubicBezTo>
                  <a:pt x="1690752" y="887037"/>
                  <a:pt x="1671230" y="889730"/>
                  <a:pt x="1665844" y="884345"/>
                </a:cubicBezTo>
                <a:cubicBezTo>
                  <a:pt x="1665844" y="880306"/>
                  <a:pt x="1670641" y="880306"/>
                  <a:pt x="1676489" y="880979"/>
                </a:cubicBezTo>
                <a:close/>
                <a:moveTo>
                  <a:pt x="1583645" y="879448"/>
                </a:moveTo>
                <a:cubicBezTo>
                  <a:pt x="1589456" y="878664"/>
                  <a:pt x="1595662" y="879211"/>
                  <a:pt x="1602563" y="881988"/>
                </a:cubicBezTo>
                <a:cubicBezTo>
                  <a:pt x="1588762" y="909253"/>
                  <a:pt x="1572268" y="917332"/>
                  <a:pt x="1539281" y="920025"/>
                </a:cubicBezTo>
                <a:cubicBezTo>
                  <a:pt x="1536589" y="911609"/>
                  <a:pt x="1533896" y="908917"/>
                  <a:pt x="1533896" y="898145"/>
                </a:cubicBezTo>
                <a:cubicBezTo>
                  <a:pt x="1552325" y="896126"/>
                  <a:pt x="1566210" y="881799"/>
                  <a:pt x="1583645" y="879448"/>
                </a:cubicBezTo>
                <a:close/>
                <a:moveTo>
                  <a:pt x="1931507" y="861119"/>
                </a:moveTo>
                <a:cubicBezTo>
                  <a:pt x="1938996" y="861455"/>
                  <a:pt x="1946402" y="865495"/>
                  <a:pt x="1948926" y="873573"/>
                </a:cubicBezTo>
                <a:cubicBezTo>
                  <a:pt x="1929740" y="878959"/>
                  <a:pt x="1907524" y="881652"/>
                  <a:pt x="1888338" y="887037"/>
                </a:cubicBezTo>
                <a:cubicBezTo>
                  <a:pt x="1863766" y="895116"/>
                  <a:pt x="1836164" y="911609"/>
                  <a:pt x="1822364" y="895116"/>
                </a:cubicBezTo>
                <a:cubicBezTo>
                  <a:pt x="1841550" y="898145"/>
                  <a:pt x="1855351" y="881652"/>
                  <a:pt x="1866459" y="881652"/>
                </a:cubicBezTo>
                <a:cubicBezTo>
                  <a:pt x="1872181" y="878959"/>
                  <a:pt x="1874874" y="884345"/>
                  <a:pt x="1874874" y="884345"/>
                </a:cubicBezTo>
                <a:cubicBezTo>
                  <a:pt x="1888675" y="881652"/>
                  <a:pt x="1897089" y="865495"/>
                  <a:pt x="1913583" y="870881"/>
                </a:cubicBezTo>
                <a:cubicBezTo>
                  <a:pt x="1916444" y="864148"/>
                  <a:pt x="1924018" y="860782"/>
                  <a:pt x="1931507" y="861119"/>
                </a:cubicBezTo>
                <a:close/>
                <a:moveTo>
                  <a:pt x="2502637" y="851694"/>
                </a:moveTo>
                <a:cubicBezTo>
                  <a:pt x="2499944" y="865495"/>
                  <a:pt x="2469650" y="873573"/>
                  <a:pt x="2450464" y="878959"/>
                </a:cubicBezTo>
                <a:cubicBezTo>
                  <a:pt x="2436663" y="890067"/>
                  <a:pt x="2422862" y="900838"/>
                  <a:pt x="2400983" y="903531"/>
                </a:cubicBezTo>
                <a:cubicBezTo>
                  <a:pt x="2406369" y="890067"/>
                  <a:pt x="2439692" y="890067"/>
                  <a:pt x="2436663" y="876266"/>
                </a:cubicBezTo>
                <a:cubicBezTo>
                  <a:pt x="2458542" y="873573"/>
                  <a:pt x="2483450" y="859773"/>
                  <a:pt x="2502637" y="851694"/>
                </a:cubicBezTo>
                <a:close/>
                <a:moveTo>
                  <a:pt x="1993694" y="851694"/>
                </a:moveTo>
                <a:cubicBezTo>
                  <a:pt x="1985279" y="860109"/>
                  <a:pt x="1974508" y="862802"/>
                  <a:pt x="1963400" y="868188"/>
                </a:cubicBezTo>
                <a:cubicBezTo>
                  <a:pt x="1960371" y="860109"/>
                  <a:pt x="1985279" y="857416"/>
                  <a:pt x="1993694" y="851694"/>
                </a:cubicBezTo>
                <a:close/>
                <a:moveTo>
                  <a:pt x="1787021" y="849338"/>
                </a:moveTo>
                <a:cubicBezTo>
                  <a:pt x="1773220" y="852031"/>
                  <a:pt x="1756726" y="862802"/>
                  <a:pt x="1745619" y="860109"/>
                </a:cubicBezTo>
                <a:cubicBezTo>
                  <a:pt x="1754033" y="849001"/>
                  <a:pt x="1773220" y="849001"/>
                  <a:pt x="1787021" y="849338"/>
                </a:cubicBezTo>
                <a:close/>
                <a:moveTo>
                  <a:pt x="1668999" y="841596"/>
                </a:moveTo>
                <a:cubicBezTo>
                  <a:pt x="1674175" y="840250"/>
                  <a:pt x="1679644" y="840923"/>
                  <a:pt x="1682337" y="846308"/>
                </a:cubicBezTo>
                <a:cubicBezTo>
                  <a:pt x="1679645" y="851694"/>
                  <a:pt x="1668537" y="849001"/>
                  <a:pt x="1657429" y="849001"/>
                </a:cubicBezTo>
                <a:cubicBezTo>
                  <a:pt x="1658944" y="846309"/>
                  <a:pt x="1663824" y="842943"/>
                  <a:pt x="1668999" y="841596"/>
                </a:cubicBezTo>
                <a:close/>
                <a:moveTo>
                  <a:pt x="2547068" y="832844"/>
                </a:moveTo>
                <a:cubicBezTo>
                  <a:pt x="2535961" y="843616"/>
                  <a:pt x="2524852" y="849001"/>
                  <a:pt x="2508359" y="852031"/>
                </a:cubicBezTo>
                <a:cubicBezTo>
                  <a:pt x="2522159" y="846308"/>
                  <a:pt x="2533268" y="838230"/>
                  <a:pt x="2547068" y="832844"/>
                </a:cubicBezTo>
                <a:close/>
                <a:moveTo>
                  <a:pt x="2359581" y="829815"/>
                </a:moveTo>
                <a:cubicBezTo>
                  <a:pt x="2343087" y="827123"/>
                  <a:pt x="2326594" y="843616"/>
                  <a:pt x="2312793" y="849001"/>
                </a:cubicBezTo>
                <a:cubicBezTo>
                  <a:pt x="2329287" y="851694"/>
                  <a:pt x="2343087" y="846308"/>
                  <a:pt x="2356888" y="843616"/>
                </a:cubicBezTo>
                <a:cubicBezTo>
                  <a:pt x="2354195" y="835537"/>
                  <a:pt x="2359581" y="835537"/>
                  <a:pt x="2359581" y="829815"/>
                </a:cubicBezTo>
                <a:close/>
                <a:moveTo>
                  <a:pt x="1572268" y="821736"/>
                </a:moveTo>
                <a:cubicBezTo>
                  <a:pt x="1566883" y="832844"/>
                  <a:pt x="1553083" y="846308"/>
                  <a:pt x="1539281" y="840923"/>
                </a:cubicBezTo>
                <a:cubicBezTo>
                  <a:pt x="1547360" y="832508"/>
                  <a:pt x="1563854" y="829815"/>
                  <a:pt x="1572268" y="821736"/>
                </a:cubicBezTo>
                <a:close/>
                <a:moveTo>
                  <a:pt x="1726432" y="819380"/>
                </a:moveTo>
                <a:cubicBezTo>
                  <a:pt x="1721046" y="824766"/>
                  <a:pt x="1704553" y="819380"/>
                  <a:pt x="1704553" y="830151"/>
                </a:cubicBezTo>
                <a:cubicBezTo>
                  <a:pt x="1712631" y="827123"/>
                  <a:pt x="1723739" y="830151"/>
                  <a:pt x="1726432" y="819380"/>
                </a:cubicBezTo>
                <a:close/>
                <a:moveTo>
                  <a:pt x="2062361" y="819043"/>
                </a:moveTo>
                <a:cubicBezTo>
                  <a:pt x="2059669" y="830151"/>
                  <a:pt x="2054283" y="838230"/>
                  <a:pt x="2043175" y="840923"/>
                </a:cubicBezTo>
                <a:cubicBezTo>
                  <a:pt x="2045868" y="827123"/>
                  <a:pt x="2051253" y="827123"/>
                  <a:pt x="2062361" y="819043"/>
                </a:cubicBezTo>
                <a:close/>
                <a:moveTo>
                  <a:pt x="1775913" y="794472"/>
                </a:moveTo>
                <a:cubicBezTo>
                  <a:pt x="1767834" y="799858"/>
                  <a:pt x="1765142" y="808272"/>
                  <a:pt x="1764805" y="816015"/>
                </a:cubicBezTo>
                <a:cubicBezTo>
                  <a:pt x="1742926" y="824093"/>
                  <a:pt x="1726432" y="835200"/>
                  <a:pt x="1701524" y="843279"/>
                </a:cubicBezTo>
                <a:cubicBezTo>
                  <a:pt x="1701524" y="837893"/>
                  <a:pt x="1696138" y="837893"/>
                  <a:pt x="1696138" y="835200"/>
                </a:cubicBezTo>
                <a:cubicBezTo>
                  <a:pt x="1704216" y="827123"/>
                  <a:pt x="1698831" y="827123"/>
                  <a:pt x="1687723" y="821736"/>
                </a:cubicBezTo>
                <a:cubicBezTo>
                  <a:pt x="1715324" y="810965"/>
                  <a:pt x="1742926" y="799858"/>
                  <a:pt x="1775913" y="794472"/>
                </a:cubicBezTo>
                <a:close/>
                <a:moveTo>
                  <a:pt x="2214547" y="775285"/>
                </a:moveTo>
                <a:cubicBezTo>
                  <a:pt x="2218629" y="774949"/>
                  <a:pt x="2223425" y="775622"/>
                  <a:pt x="2227633" y="775622"/>
                </a:cubicBezTo>
                <a:cubicBezTo>
                  <a:pt x="2221911" y="778315"/>
                  <a:pt x="2213832" y="781008"/>
                  <a:pt x="2205753" y="781008"/>
                </a:cubicBezTo>
                <a:cubicBezTo>
                  <a:pt x="2207100" y="776968"/>
                  <a:pt x="2210466" y="775622"/>
                  <a:pt x="2214547" y="775285"/>
                </a:cubicBezTo>
                <a:close/>
                <a:moveTo>
                  <a:pt x="2243748" y="759128"/>
                </a:moveTo>
                <a:cubicBezTo>
                  <a:pt x="2249596" y="758455"/>
                  <a:pt x="2256412" y="759128"/>
                  <a:pt x="2257590" y="761821"/>
                </a:cubicBezTo>
                <a:cubicBezTo>
                  <a:pt x="2257590" y="775285"/>
                  <a:pt x="2241097" y="756436"/>
                  <a:pt x="2235711" y="764514"/>
                </a:cubicBezTo>
                <a:cubicBezTo>
                  <a:pt x="2233019" y="761821"/>
                  <a:pt x="2237899" y="759802"/>
                  <a:pt x="2243748" y="759128"/>
                </a:cubicBezTo>
                <a:close/>
                <a:moveTo>
                  <a:pt x="2505666" y="756436"/>
                </a:moveTo>
                <a:cubicBezTo>
                  <a:pt x="2513745" y="759129"/>
                  <a:pt x="2508359" y="772929"/>
                  <a:pt x="2506003" y="778988"/>
                </a:cubicBezTo>
                <a:cubicBezTo>
                  <a:pt x="2533604" y="773266"/>
                  <a:pt x="2547405" y="770573"/>
                  <a:pt x="2566591" y="762494"/>
                </a:cubicBezTo>
                <a:cubicBezTo>
                  <a:pt x="2566591" y="767880"/>
                  <a:pt x="2561205" y="767880"/>
                  <a:pt x="2561205" y="775958"/>
                </a:cubicBezTo>
                <a:cubicBezTo>
                  <a:pt x="2517110" y="792115"/>
                  <a:pt x="2475709" y="789423"/>
                  <a:pt x="2440029" y="813995"/>
                </a:cubicBezTo>
                <a:cubicBezTo>
                  <a:pt x="2420842" y="819380"/>
                  <a:pt x="2393241" y="813995"/>
                  <a:pt x="2374054" y="824766"/>
                </a:cubicBezTo>
                <a:cubicBezTo>
                  <a:pt x="2371362" y="835537"/>
                  <a:pt x="2385162" y="830151"/>
                  <a:pt x="2385162" y="835537"/>
                </a:cubicBezTo>
                <a:cubicBezTo>
                  <a:pt x="2360254" y="854724"/>
                  <a:pt x="2329960" y="865832"/>
                  <a:pt x="2299665" y="879296"/>
                </a:cubicBezTo>
                <a:cubicBezTo>
                  <a:pt x="2299665" y="906560"/>
                  <a:pt x="2266342" y="901175"/>
                  <a:pt x="2260957" y="925746"/>
                </a:cubicBezTo>
                <a:cubicBezTo>
                  <a:pt x="2227970" y="939547"/>
                  <a:pt x="2194983" y="950318"/>
                  <a:pt x="2170074" y="974891"/>
                </a:cubicBezTo>
                <a:cubicBezTo>
                  <a:pt x="2156273" y="966812"/>
                  <a:pt x="2142472" y="931132"/>
                  <a:pt x="2128672" y="947626"/>
                </a:cubicBezTo>
                <a:cubicBezTo>
                  <a:pt x="2123286" y="925746"/>
                  <a:pt x="2120257" y="868524"/>
                  <a:pt x="2158966" y="885018"/>
                </a:cubicBezTo>
                <a:cubicBezTo>
                  <a:pt x="2175459" y="871217"/>
                  <a:pt x="2208446" y="860446"/>
                  <a:pt x="2227633" y="863139"/>
                </a:cubicBezTo>
                <a:cubicBezTo>
                  <a:pt x="2233018" y="871217"/>
                  <a:pt x="2221911" y="882325"/>
                  <a:pt x="2230326" y="887711"/>
                </a:cubicBezTo>
                <a:cubicBezTo>
                  <a:pt x="2213832" y="895789"/>
                  <a:pt x="2202725" y="909253"/>
                  <a:pt x="2197339" y="925746"/>
                </a:cubicBezTo>
                <a:cubicBezTo>
                  <a:pt x="2222247" y="941903"/>
                  <a:pt x="2241434" y="914639"/>
                  <a:pt x="2255234" y="906560"/>
                </a:cubicBezTo>
                <a:cubicBezTo>
                  <a:pt x="2255234" y="901175"/>
                  <a:pt x="2244126" y="911946"/>
                  <a:pt x="2238741" y="903868"/>
                </a:cubicBezTo>
                <a:cubicBezTo>
                  <a:pt x="2263650" y="898145"/>
                  <a:pt x="2269035" y="873910"/>
                  <a:pt x="2280143" y="857416"/>
                </a:cubicBezTo>
                <a:cubicBezTo>
                  <a:pt x="2277450" y="852031"/>
                  <a:pt x="2260957" y="860109"/>
                  <a:pt x="2263650" y="849338"/>
                </a:cubicBezTo>
                <a:cubicBezTo>
                  <a:pt x="2271728" y="846645"/>
                  <a:pt x="2280143" y="843952"/>
                  <a:pt x="2285528" y="841260"/>
                </a:cubicBezTo>
                <a:cubicBezTo>
                  <a:pt x="2288221" y="830151"/>
                  <a:pt x="2277114" y="832844"/>
                  <a:pt x="2277114" y="822073"/>
                </a:cubicBezTo>
                <a:cubicBezTo>
                  <a:pt x="2282835" y="824766"/>
                  <a:pt x="2282835" y="819380"/>
                  <a:pt x="2288221" y="819380"/>
                </a:cubicBezTo>
                <a:cubicBezTo>
                  <a:pt x="2282835" y="802887"/>
                  <a:pt x="2315823" y="794808"/>
                  <a:pt x="2335009" y="789423"/>
                </a:cubicBezTo>
                <a:cubicBezTo>
                  <a:pt x="2337701" y="811302"/>
                  <a:pt x="2307408" y="797838"/>
                  <a:pt x="2302022" y="811302"/>
                </a:cubicBezTo>
                <a:cubicBezTo>
                  <a:pt x="2302022" y="819380"/>
                  <a:pt x="2310437" y="822073"/>
                  <a:pt x="2315823" y="824766"/>
                </a:cubicBezTo>
                <a:cubicBezTo>
                  <a:pt x="2321208" y="808272"/>
                  <a:pt x="2359917" y="797501"/>
                  <a:pt x="2376411" y="805579"/>
                </a:cubicBezTo>
                <a:cubicBezTo>
                  <a:pt x="2412091" y="778315"/>
                  <a:pt x="2469987" y="783701"/>
                  <a:pt x="2505666" y="756436"/>
                </a:cubicBezTo>
                <a:close/>
                <a:moveTo>
                  <a:pt x="2395597" y="753743"/>
                </a:moveTo>
                <a:cubicBezTo>
                  <a:pt x="2392904" y="772929"/>
                  <a:pt x="2398290" y="778315"/>
                  <a:pt x="2373718" y="778315"/>
                </a:cubicBezTo>
                <a:cubicBezTo>
                  <a:pt x="2376411" y="772593"/>
                  <a:pt x="2381797" y="769900"/>
                  <a:pt x="2376411" y="759129"/>
                </a:cubicBezTo>
                <a:cubicBezTo>
                  <a:pt x="2384490" y="759129"/>
                  <a:pt x="2387182" y="753743"/>
                  <a:pt x="2395597" y="753743"/>
                </a:cubicBezTo>
                <a:close/>
                <a:moveTo>
                  <a:pt x="1544667" y="745665"/>
                </a:moveTo>
                <a:cubicBezTo>
                  <a:pt x="1541974" y="756436"/>
                  <a:pt x="1517066" y="756436"/>
                  <a:pt x="1505958" y="751050"/>
                </a:cubicBezTo>
                <a:cubicBezTo>
                  <a:pt x="1514373" y="740279"/>
                  <a:pt x="1536252" y="751050"/>
                  <a:pt x="1544667" y="745665"/>
                </a:cubicBezTo>
                <a:close/>
                <a:moveTo>
                  <a:pt x="2197002" y="742972"/>
                </a:moveTo>
                <a:cubicBezTo>
                  <a:pt x="2186231" y="740279"/>
                  <a:pt x="2164015" y="745665"/>
                  <a:pt x="2161322" y="753743"/>
                </a:cubicBezTo>
                <a:cubicBezTo>
                  <a:pt x="2175123" y="751050"/>
                  <a:pt x="2188923" y="748357"/>
                  <a:pt x="2197002" y="742972"/>
                </a:cubicBezTo>
                <a:close/>
                <a:moveTo>
                  <a:pt x="1897089" y="740279"/>
                </a:moveTo>
                <a:cubicBezTo>
                  <a:pt x="1897089" y="745665"/>
                  <a:pt x="1883289" y="745665"/>
                  <a:pt x="1894396" y="753743"/>
                </a:cubicBezTo>
                <a:cubicBezTo>
                  <a:pt x="1905505" y="753743"/>
                  <a:pt x="1908197" y="751050"/>
                  <a:pt x="1919305" y="753743"/>
                </a:cubicBezTo>
                <a:cubicBezTo>
                  <a:pt x="1913583" y="764514"/>
                  <a:pt x="1886319" y="764514"/>
                  <a:pt x="1877904" y="764514"/>
                </a:cubicBezTo>
                <a:cubicBezTo>
                  <a:pt x="1880596" y="759129"/>
                  <a:pt x="1889011" y="759129"/>
                  <a:pt x="1877904" y="753743"/>
                </a:cubicBezTo>
                <a:cubicBezTo>
                  <a:pt x="1891704" y="748357"/>
                  <a:pt x="1877904" y="740279"/>
                  <a:pt x="1897089" y="740279"/>
                </a:cubicBezTo>
                <a:close/>
                <a:moveTo>
                  <a:pt x="1748648" y="729171"/>
                </a:moveTo>
                <a:cubicBezTo>
                  <a:pt x="1745955" y="737249"/>
                  <a:pt x="1732155" y="737249"/>
                  <a:pt x="1721046" y="739942"/>
                </a:cubicBezTo>
                <a:cubicBezTo>
                  <a:pt x="1729125" y="731864"/>
                  <a:pt x="1737540" y="731864"/>
                  <a:pt x="1748648" y="729171"/>
                </a:cubicBezTo>
                <a:close/>
                <a:moveTo>
                  <a:pt x="2585441" y="723785"/>
                </a:moveTo>
                <a:cubicBezTo>
                  <a:pt x="2590827" y="723785"/>
                  <a:pt x="2588134" y="729171"/>
                  <a:pt x="2588134" y="731864"/>
                </a:cubicBezTo>
                <a:cubicBezTo>
                  <a:pt x="2568947" y="731864"/>
                  <a:pt x="2555147" y="753743"/>
                  <a:pt x="2524852" y="753743"/>
                </a:cubicBezTo>
                <a:cubicBezTo>
                  <a:pt x="2544038" y="742972"/>
                  <a:pt x="2566255" y="734557"/>
                  <a:pt x="2585441" y="723785"/>
                </a:cubicBezTo>
                <a:close/>
                <a:moveTo>
                  <a:pt x="2489173" y="718400"/>
                </a:moveTo>
                <a:cubicBezTo>
                  <a:pt x="2497588" y="721093"/>
                  <a:pt x="2489173" y="726478"/>
                  <a:pt x="2486480" y="729171"/>
                </a:cubicBezTo>
                <a:cubicBezTo>
                  <a:pt x="2486480" y="731864"/>
                  <a:pt x="2505666" y="729171"/>
                  <a:pt x="2508359" y="726478"/>
                </a:cubicBezTo>
                <a:cubicBezTo>
                  <a:pt x="2494558" y="742635"/>
                  <a:pt x="2442385" y="745328"/>
                  <a:pt x="2417477" y="761821"/>
                </a:cubicBezTo>
                <a:cubicBezTo>
                  <a:pt x="2409398" y="761821"/>
                  <a:pt x="2412091" y="753743"/>
                  <a:pt x="2403676" y="753743"/>
                </a:cubicBezTo>
                <a:cubicBezTo>
                  <a:pt x="2431277" y="740279"/>
                  <a:pt x="2458879" y="731864"/>
                  <a:pt x="2489173" y="718400"/>
                </a:cubicBezTo>
                <a:close/>
                <a:moveTo>
                  <a:pt x="2681709" y="715707"/>
                </a:moveTo>
                <a:cubicBezTo>
                  <a:pt x="2676323" y="721093"/>
                  <a:pt x="2668245" y="729171"/>
                  <a:pt x="2654107" y="729171"/>
                </a:cubicBezTo>
                <a:cubicBezTo>
                  <a:pt x="2662523" y="723785"/>
                  <a:pt x="2670601" y="718400"/>
                  <a:pt x="2681709" y="715707"/>
                </a:cubicBezTo>
                <a:close/>
                <a:moveTo>
                  <a:pt x="2469987" y="704599"/>
                </a:moveTo>
                <a:cubicBezTo>
                  <a:pt x="2475372" y="707292"/>
                  <a:pt x="2478065" y="701906"/>
                  <a:pt x="2486480" y="704599"/>
                </a:cubicBezTo>
                <a:cubicBezTo>
                  <a:pt x="2480757" y="712677"/>
                  <a:pt x="2464264" y="709985"/>
                  <a:pt x="2458879" y="715370"/>
                </a:cubicBezTo>
                <a:cubicBezTo>
                  <a:pt x="2453493" y="707292"/>
                  <a:pt x="2469987" y="715370"/>
                  <a:pt x="2469987" y="704599"/>
                </a:cubicBezTo>
                <a:close/>
                <a:moveTo>
                  <a:pt x="2574670" y="701906"/>
                </a:moveTo>
                <a:cubicBezTo>
                  <a:pt x="2558176" y="713014"/>
                  <a:pt x="2538653" y="718400"/>
                  <a:pt x="2519467" y="726478"/>
                </a:cubicBezTo>
                <a:cubicBezTo>
                  <a:pt x="2527545" y="718400"/>
                  <a:pt x="2552454" y="704599"/>
                  <a:pt x="2574670" y="701906"/>
                </a:cubicBezTo>
                <a:close/>
                <a:moveTo>
                  <a:pt x="2673630" y="696857"/>
                </a:moveTo>
                <a:cubicBezTo>
                  <a:pt x="2668245" y="702243"/>
                  <a:pt x="2673630" y="702243"/>
                  <a:pt x="2673630" y="707628"/>
                </a:cubicBezTo>
                <a:cubicBezTo>
                  <a:pt x="2662523" y="713014"/>
                  <a:pt x="2654444" y="718400"/>
                  <a:pt x="2643336" y="718400"/>
                </a:cubicBezTo>
                <a:cubicBezTo>
                  <a:pt x="2651414" y="712677"/>
                  <a:pt x="2659830" y="709985"/>
                  <a:pt x="2670938" y="707628"/>
                </a:cubicBezTo>
                <a:cubicBezTo>
                  <a:pt x="2670938" y="699550"/>
                  <a:pt x="2657137" y="707628"/>
                  <a:pt x="2659830" y="702243"/>
                </a:cubicBezTo>
                <a:cubicBezTo>
                  <a:pt x="2659830" y="691472"/>
                  <a:pt x="2665215" y="702243"/>
                  <a:pt x="2673630" y="696857"/>
                </a:cubicBezTo>
                <a:close/>
                <a:moveTo>
                  <a:pt x="2277114" y="696520"/>
                </a:moveTo>
                <a:cubicBezTo>
                  <a:pt x="2271728" y="696520"/>
                  <a:pt x="2263312" y="696520"/>
                  <a:pt x="2260619" y="699213"/>
                </a:cubicBezTo>
                <a:cubicBezTo>
                  <a:pt x="2260619" y="704599"/>
                  <a:pt x="2260619" y="707292"/>
                  <a:pt x="2266005" y="707292"/>
                </a:cubicBezTo>
                <a:cubicBezTo>
                  <a:pt x="2271728" y="704599"/>
                  <a:pt x="2274421" y="701906"/>
                  <a:pt x="2277114" y="696520"/>
                </a:cubicBezTo>
                <a:close/>
                <a:moveTo>
                  <a:pt x="1985279" y="688779"/>
                </a:moveTo>
                <a:cubicBezTo>
                  <a:pt x="1990665" y="691472"/>
                  <a:pt x="1996387" y="696857"/>
                  <a:pt x="2001773" y="702243"/>
                </a:cubicBezTo>
                <a:cubicBezTo>
                  <a:pt x="2001773" y="704936"/>
                  <a:pt x="1993358" y="702243"/>
                  <a:pt x="1993358" y="707628"/>
                </a:cubicBezTo>
                <a:cubicBezTo>
                  <a:pt x="1993358" y="713014"/>
                  <a:pt x="1999080" y="710321"/>
                  <a:pt x="2004466" y="710321"/>
                </a:cubicBezTo>
                <a:cubicBezTo>
                  <a:pt x="1999080" y="715707"/>
                  <a:pt x="2004466" y="723785"/>
                  <a:pt x="2012880" y="723785"/>
                </a:cubicBezTo>
                <a:cubicBezTo>
                  <a:pt x="2007158" y="729171"/>
                  <a:pt x="1996387" y="734557"/>
                  <a:pt x="1987972" y="729171"/>
                </a:cubicBezTo>
                <a:cubicBezTo>
                  <a:pt x="1987972" y="723785"/>
                  <a:pt x="1996387" y="726478"/>
                  <a:pt x="1996387" y="721093"/>
                </a:cubicBezTo>
                <a:cubicBezTo>
                  <a:pt x="1987972" y="715707"/>
                  <a:pt x="1974508" y="726478"/>
                  <a:pt x="1966093" y="729171"/>
                </a:cubicBezTo>
                <a:cubicBezTo>
                  <a:pt x="1971478" y="737249"/>
                  <a:pt x="1976864" y="726478"/>
                  <a:pt x="1985279" y="729171"/>
                </a:cubicBezTo>
                <a:cubicBezTo>
                  <a:pt x="1976864" y="734557"/>
                  <a:pt x="1968786" y="742635"/>
                  <a:pt x="1954985" y="742635"/>
                </a:cubicBezTo>
                <a:cubicBezTo>
                  <a:pt x="1954985" y="737249"/>
                  <a:pt x="1957678" y="739942"/>
                  <a:pt x="1966093" y="737249"/>
                </a:cubicBezTo>
                <a:cubicBezTo>
                  <a:pt x="1963400" y="731864"/>
                  <a:pt x="1957678" y="731864"/>
                  <a:pt x="1952292" y="731864"/>
                </a:cubicBezTo>
                <a:cubicBezTo>
                  <a:pt x="1952292" y="720756"/>
                  <a:pt x="1952292" y="718063"/>
                  <a:pt x="1966093" y="715370"/>
                </a:cubicBezTo>
                <a:cubicBezTo>
                  <a:pt x="1968786" y="707292"/>
                  <a:pt x="1960371" y="712677"/>
                  <a:pt x="1954985" y="709985"/>
                </a:cubicBezTo>
                <a:cubicBezTo>
                  <a:pt x="1960371" y="696520"/>
                  <a:pt x="1982587" y="704599"/>
                  <a:pt x="1985279" y="688779"/>
                </a:cubicBezTo>
                <a:close/>
                <a:moveTo>
                  <a:pt x="1954985" y="685412"/>
                </a:moveTo>
                <a:cubicBezTo>
                  <a:pt x="1963400" y="688442"/>
                  <a:pt x="1960371" y="696520"/>
                  <a:pt x="1958014" y="701569"/>
                </a:cubicBezTo>
                <a:cubicBezTo>
                  <a:pt x="1946907" y="701569"/>
                  <a:pt x="1938492" y="701569"/>
                  <a:pt x="1933105" y="698876"/>
                </a:cubicBezTo>
                <a:cubicBezTo>
                  <a:pt x="1933105" y="688105"/>
                  <a:pt x="1949599" y="690799"/>
                  <a:pt x="1954985" y="685412"/>
                </a:cubicBezTo>
                <a:close/>
                <a:moveTo>
                  <a:pt x="1996387" y="674641"/>
                </a:moveTo>
                <a:cubicBezTo>
                  <a:pt x="1999080" y="677335"/>
                  <a:pt x="1982587" y="685412"/>
                  <a:pt x="1982587" y="685412"/>
                </a:cubicBezTo>
                <a:cubicBezTo>
                  <a:pt x="1974171" y="680027"/>
                  <a:pt x="1990665" y="677335"/>
                  <a:pt x="1996387" y="674641"/>
                </a:cubicBezTo>
                <a:close/>
                <a:moveTo>
                  <a:pt x="1107084" y="674641"/>
                </a:moveTo>
                <a:cubicBezTo>
                  <a:pt x="1115162" y="677335"/>
                  <a:pt x="1109777" y="685412"/>
                  <a:pt x="1107084" y="688105"/>
                </a:cubicBezTo>
                <a:cubicBezTo>
                  <a:pt x="1098670" y="688105"/>
                  <a:pt x="1107084" y="677335"/>
                  <a:pt x="1098670" y="680027"/>
                </a:cubicBezTo>
                <a:cubicBezTo>
                  <a:pt x="1098670" y="677335"/>
                  <a:pt x="1107084" y="680027"/>
                  <a:pt x="1107084" y="674641"/>
                </a:cubicBezTo>
                <a:close/>
                <a:moveTo>
                  <a:pt x="2241434" y="671948"/>
                </a:moveTo>
                <a:cubicBezTo>
                  <a:pt x="2227633" y="674978"/>
                  <a:pt x="2202725" y="663870"/>
                  <a:pt x="2202725" y="688442"/>
                </a:cubicBezTo>
                <a:cubicBezTo>
                  <a:pt x="2188923" y="693828"/>
                  <a:pt x="2164352" y="688442"/>
                  <a:pt x="2158966" y="701906"/>
                </a:cubicBezTo>
                <a:cubicBezTo>
                  <a:pt x="2175459" y="723785"/>
                  <a:pt x="2230326" y="696520"/>
                  <a:pt x="2241434" y="671948"/>
                </a:cubicBezTo>
                <a:close/>
                <a:moveTo>
                  <a:pt x="1902475" y="669256"/>
                </a:moveTo>
                <a:cubicBezTo>
                  <a:pt x="1891704" y="663870"/>
                  <a:pt x="1877904" y="674641"/>
                  <a:pt x="1880596" y="677335"/>
                </a:cubicBezTo>
                <a:cubicBezTo>
                  <a:pt x="1886319" y="677335"/>
                  <a:pt x="1899782" y="682720"/>
                  <a:pt x="1902475" y="669256"/>
                </a:cubicBezTo>
                <a:close/>
                <a:moveTo>
                  <a:pt x="1959050" y="659647"/>
                </a:moveTo>
                <a:cubicBezTo>
                  <a:pt x="1962032" y="660378"/>
                  <a:pt x="1965083" y="662439"/>
                  <a:pt x="1968449" y="666563"/>
                </a:cubicBezTo>
                <a:cubicBezTo>
                  <a:pt x="1960371" y="671948"/>
                  <a:pt x="1938155" y="669256"/>
                  <a:pt x="1932769" y="677335"/>
                </a:cubicBezTo>
                <a:cubicBezTo>
                  <a:pt x="1932769" y="674641"/>
                  <a:pt x="1924691" y="677335"/>
                  <a:pt x="1927384" y="669256"/>
                </a:cubicBezTo>
                <a:cubicBezTo>
                  <a:pt x="1941774" y="667236"/>
                  <a:pt x="1950104" y="657454"/>
                  <a:pt x="1959050" y="659647"/>
                </a:cubicBezTo>
                <a:close/>
                <a:moveTo>
                  <a:pt x="2885353" y="650070"/>
                </a:moveTo>
                <a:cubicBezTo>
                  <a:pt x="2893768" y="666227"/>
                  <a:pt x="2849673" y="685412"/>
                  <a:pt x="2833179" y="685412"/>
                </a:cubicBezTo>
                <a:cubicBezTo>
                  <a:pt x="2846980" y="671948"/>
                  <a:pt x="2871889" y="663870"/>
                  <a:pt x="2885353" y="650070"/>
                </a:cubicBezTo>
                <a:close/>
                <a:moveTo>
                  <a:pt x="2244126" y="650070"/>
                </a:moveTo>
                <a:cubicBezTo>
                  <a:pt x="2230326" y="650070"/>
                  <a:pt x="2208446" y="655455"/>
                  <a:pt x="2216525" y="668919"/>
                </a:cubicBezTo>
                <a:cubicBezTo>
                  <a:pt x="2219217" y="655455"/>
                  <a:pt x="2230326" y="666227"/>
                  <a:pt x="2244126" y="660841"/>
                </a:cubicBezTo>
                <a:cubicBezTo>
                  <a:pt x="2244126" y="660841"/>
                  <a:pt x="2244126" y="660841"/>
                  <a:pt x="2244126" y="650070"/>
                </a:cubicBezTo>
                <a:close/>
                <a:moveTo>
                  <a:pt x="2464264" y="636605"/>
                </a:moveTo>
                <a:cubicBezTo>
                  <a:pt x="2480757" y="650070"/>
                  <a:pt x="2497251" y="650070"/>
                  <a:pt x="2511052" y="636605"/>
                </a:cubicBezTo>
                <a:cubicBezTo>
                  <a:pt x="2502973" y="644683"/>
                  <a:pt x="2516774" y="641991"/>
                  <a:pt x="2525189" y="641991"/>
                </a:cubicBezTo>
                <a:cubicBezTo>
                  <a:pt x="2508696" y="658484"/>
                  <a:pt x="2481431" y="666563"/>
                  <a:pt x="2456522" y="671948"/>
                </a:cubicBezTo>
                <a:cubicBezTo>
                  <a:pt x="2456522" y="666563"/>
                  <a:pt x="2459215" y="666563"/>
                  <a:pt x="2459215" y="661177"/>
                </a:cubicBezTo>
                <a:cubicBezTo>
                  <a:pt x="2436999" y="658484"/>
                  <a:pt x="2436999" y="677671"/>
                  <a:pt x="2417813" y="677671"/>
                </a:cubicBezTo>
                <a:cubicBezTo>
                  <a:pt x="2423199" y="683056"/>
                  <a:pt x="2431277" y="674978"/>
                  <a:pt x="2439692" y="674978"/>
                </a:cubicBezTo>
                <a:cubicBezTo>
                  <a:pt x="2425891" y="683393"/>
                  <a:pt x="2423199" y="699550"/>
                  <a:pt x="2398290" y="696857"/>
                </a:cubicBezTo>
                <a:cubicBezTo>
                  <a:pt x="2400983" y="685749"/>
                  <a:pt x="2398290" y="688442"/>
                  <a:pt x="2395597" y="680363"/>
                </a:cubicBezTo>
                <a:cubicBezTo>
                  <a:pt x="2409061" y="655791"/>
                  <a:pt x="2445078" y="658484"/>
                  <a:pt x="2464264" y="636605"/>
                </a:cubicBezTo>
                <a:close/>
                <a:moveTo>
                  <a:pt x="2304715" y="628190"/>
                </a:moveTo>
                <a:cubicBezTo>
                  <a:pt x="2290914" y="625498"/>
                  <a:pt x="2285528" y="633912"/>
                  <a:pt x="2288221" y="638962"/>
                </a:cubicBezTo>
                <a:cubicBezTo>
                  <a:pt x="2296299" y="638962"/>
                  <a:pt x="2304715" y="636269"/>
                  <a:pt x="2304715" y="628190"/>
                </a:cubicBezTo>
                <a:close/>
                <a:moveTo>
                  <a:pt x="2056976" y="625498"/>
                </a:moveTo>
                <a:cubicBezTo>
                  <a:pt x="2053946" y="628190"/>
                  <a:pt x="2045868" y="628190"/>
                  <a:pt x="2048560" y="636269"/>
                </a:cubicBezTo>
                <a:cubicBezTo>
                  <a:pt x="2018266" y="636269"/>
                  <a:pt x="2001773" y="663534"/>
                  <a:pt x="1971478" y="658148"/>
                </a:cubicBezTo>
                <a:cubicBezTo>
                  <a:pt x="1993694" y="644683"/>
                  <a:pt x="2026681" y="628190"/>
                  <a:pt x="2056976" y="625498"/>
                </a:cubicBezTo>
                <a:close/>
                <a:moveTo>
                  <a:pt x="2582748" y="617419"/>
                </a:moveTo>
                <a:cubicBezTo>
                  <a:pt x="2574333" y="628190"/>
                  <a:pt x="2552454" y="625498"/>
                  <a:pt x="2544038" y="636605"/>
                </a:cubicBezTo>
                <a:cubicBezTo>
                  <a:pt x="2547068" y="630883"/>
                  <a:pt x="2568947" y="614726"/>
                  <a:pt x="2582748" y="617419"/>
                </a:cubicBezTo>
                <a:close/>
                <a:moveTo>
                  <a:pt x="1954985" y="617419"/>
                </a:moveTo>
                <a:cubicBezTo>
                  <a:pt x="1932769" y="633912"/>
                  <a:pt x="1902475" y="655455"/>
                  <a:pt x="1866795" y="647377"/>
                </a:cubicBezTo>
                <a:cubicBezTo>
                  <a:pt x="1864102" y="639298"/>
                  <a:pt x="1877904" y="647377"/>
                  <a:pt x="1875211" y="636605"/>
                </a:cubicBezTo>
                <a:cubicBezTo>
                  <a:pt x="1877904" y="639298"/>
                  <a:pt x="1877904" y="641991"/>
                  <a:pt x="1877904" y="644683"/>
                </a:cubicBezTo>
                <a:cubicBezTo>
                  <a:pt x="1894396" y="628190"/>
                  <a:pt x="1924691" y="622805"/>
                  <a:pt x="1954985" y="617419"/>
                </a:cubicBezTo>
                <a:close/>
                <a:moveTo>
                  <a:pt x="1437291" y="617419"/>
                </a:moveTo>
                <a:cubicBezTo>
                  <a:pt x="1439984" y="622805"/>
                  <a:pt x="1439984" y="614726"/>
                  <a:pt x="1448399" y="617419"/>
                </a:cubicBezTo>
                <a:cubicBezTo>
                  <a:pt x="1448399" y="625834"/>
                  <a:pt x="1443013" y="625834"/>
                  <a:pt x="1443013" y="633912"/>
                </a:cubicBezTo>
                <a:cubicBezTo>
                  <a:pt x="1434598" y="631220"/>
                  <a:pt x="1420798" y="636605"/>
                  <a:pt x="1418105" y="630883"/>
                </a:cubicBezTo>
                <a:cubicBezTo>
                  <a:pt x="1418105" y="620111"/>
                  <a:pt x="1437291" y="633912"/>
                  <a:pt x="1437291" y="617419"/>
                </a:cubicBezTo>
                <a:close/>
                <a:moveTo>
                  <a:pt x="2527545" y="614726"/>
                </a:moveTo>
                <a:cubicBezTo>
                  <a:pt x="2527545" y="617419"/>
                  <a:pt x="2530238" y="620111"/>
                  <a:pt x="2530238" y="620111"/>
                </a:cubicBezTo>
                <a:cubicBezTo>
                  <a:pt x="2519467" y="628527"/>
                  <a:pt x="2508359" y="633912"/>
                  <a:pt x="2494558" y="636605"/>
                </a:cubicBezTo>
                <a:cubicBezTo>
                  <a:pt x="2494558" y="620111"/>
                  <a:pt x="2516774" y="622805"/>
                  <a:pt x="2527545" y="614726"/>
                </a:cubicBezTo>
                <a:close/>
                <a:moveTo>
                  <a:pt x="2915647" y="609677"/>
                </a:moveTo>
                <a:cubicBezTo>
                  <a:pt x="2918340" y="626170"/>
                  <a:pt x="2877275" y="645357"/>
                  <a:pt x="2849673" y="653435"/>
                </a:cubicBezTo>
                <a:cubicBezTo>
                  <a:pt x="2844288" y="656128"/>
                  <a:pt x="2852366" y="656128"/>
                  <a:pt x="2846980" y="661514"/>
                </a:cubicBezTo>
                <a:cubicBezTo>
                  <a:pt x="2808608" y="658821"/>
                  <a:pt x="2811301" y="694164"/>
                  <a:pt x="2778314" y="696857"/>
                </a:cubicBezTo>
                <a:cubicBezTo>
                  <a:pt x="2784036" y="685749"/>
                  <a:pt x="2800530" y="691135"/>
                  <a:pt x="2803222" y="677671"/>
                </a:cubicBezTo>
                <a:cubicBezTo>
                  <a:pt x="2783699" y="677671"/>
                  <a:pt x="2778314" y="688442"/>
                  <a:pt x="2761821" y="691135"/>
                </a:cubicBezTo>
                <a:cubicBezTo>
                  <a:pt x="2802886" y="655455"/>
                  <a:pt x="2869196" y="636605"/>
                  <a:pt x="2915647" y="609677"/>
                </a:cubicBezTo>
                <a:close/>
                <a:moveTo>
                  <a:pt x="1976864" y="606648"/>
                </a:moveTo>
                <a:cubicBezTo>
                  <a:pt x="1976864" y="614726"/>
                  <a:pt x="1968786" y="617419"/>
                  <a:pt x="1960371" y="620111"/>
                </a:cubicBezTo>
                <a:cubicBezTo>
                  <a:pt x="1963063" y="617419"/>
                  <a:pt x="1963063" y="614726"/>
                  <a:pt x="1960371" y="614726"/>
                </a:cubicBezTo>
                <a:cubicBezTo>
                  <a:pt x="1963063" y="609341"/>
                  <a:pt x="1968449" y="606648"/>
                  <a:pt x="1976864" y="606648"/>
                </a:cubicBezTo>
                <a:close/>
                <a:moveTo>
                  <a:pt x="283755" y="603955"/>
                </a:moveTo>
                <a:cubicBezTo>
                  <a:pt x="294863" y="606648"/>
                  <a:pt x="278370" y="609341"/>
                  <a:pt x="283755" y="617419"/>
                </a:cubicBezTo>
                <a:cubicBezTo>
                  <a:pt x="283755" y="617419"/>
                  <a:pt x="283755" y="617419"/>
                  <a:pt x="272648" y="617419"/>
                </a:cubicBezTo>
                <a:cubicBezTo>
                  <a:pt x="272648" y="609341"/>
                  <a:pt x="286448" y="614726"/>
                  <a:pt x="283755" y="603955"/>
                </a:cubicBezTo>
                <a:close/>
                <a:moveTo>
                  <a:pt x="2103942" y="599537"/>
                </a:moveTo>
                <a:cubicBezTo>
                  <a:pt x="2106982" y="598737"/>
                  <a:pt x="2110411" y="598905"/>
                  <a:pt x="2114534" y="600925"/>
                </a:cubicBezTo>
                <a:cubicBezTo>
                  <a:pt x="2109149" y="612033"/>
                  <a:pt x="2095348" y="609341"/>
                  <a:pt x="2087270" y="619775"/>
                </a:cubicBezTo>
                <a:cubicBezTo>
                  <a:pt x="2084240" y="617082"/>
                  <a:pt x="2078854" y="617082"/>
                  <a:pt x="2078854" y="609004"/>
                </a:cubicBezTo>
                <a:cubicBezTo>
                  <a:pt x="2089205" y="613043"/>
                  <a:pt x="2094822" y="601935"/>
                  <a:pt x="2103942" y="599537"/>
                </a:cubicBezTo>
                <a:close/>
                <a:moveTo>
                  <a:pt x="2582748" y="592847"/>
                </a:moveTo>
                <a:cubicBezTo>
                  <a:pt x="2571640" y="601262"/>
                  <a:pt x="2555147" y="601262"/>
                  <a:pt x="2549761" y="614726"/>
                </a:cubicBezTo>
                <a:cubicBezTo>
                  <a:pt x="2547068" y="612033"/>
                  <a:pt x="2538653" y="612033"/>
                  <a:pt x="2535961" y="609341"/>
                </a:cubicBezTo>
                <a:cubicBezTo>
                  <a:pt x="2547068" y="600925"/>
                  <a:pt x="2563562" y="592847"/>
                  <a:pt x="2582748" y="592847"/>
                </a:cubicBezTo>
                <a:close/>
                <a:moveTo>
                  <a:pt x="2613042" y="579382"/>
                </a:moveTo>
                <a:cubicBezTo>
                  <a:pt x="2618428" y="579382"/>
                  <a:pt x="2596549" y="587461"/>
                  <a:pt x="2588134" y="590154"/>
                </a:cubicBezTo>
                <a:cubicBezTo>
                  <a:pt x="2588134" y="576690"/>
                  <a:pt x="2607656" y="584769"/>
                  <a:pt x="2613042" y="579382"/>
                </a:cubicBezTo>
                <a:close/>
                <a:moveTo>
                  <a:pt x="710567" y="576690"/>
                </a:moveTo>
                <a:cubicBezTo>
                  <a:pt x="702489" y="598233"/>
                  <a:pt x="682966" y="609341"/>
                  <a:pt x="661087" y="614726"/>
                </a:cubicBezTo>
                <a:cubicBezTo>
                  <a:pt x="666472" y="606648"/>
                  <a:pt x="669502" y="590154"/>
                  <a:pt x="674887" y="579382"/>
                </a:cubicBezTo>
                <a:cubicBezTo>
                  <a:pt x="688351" y="582076"/>
                  <a:pt x="699459" y="584769"/>
                  <a:pt x="710567" y="576690"/>
                </a:cubicBezTo>
                <a:close/>
                <a:moveTo>
                  <a:pt x="2568947" y="576353"/>
                </a:moveTo>
                <a:cubicBezTo>
                  <a:pt x="2566255" y="587461"/>
                  <a:pt x="2541346" y="590154"/>
                  <a:pt x="2535961" y="592847"/>
                </a:cubicBezTo>
                <a:cubicBezTo>
                  <a:pt x="2541346" y="582076"/>
                  <a:pt x="2560869" y="582076"/>
                  <a:pt x="2568947" y="576353"/>
                </a:cubicBezTo>
                <a:close/>
                <a:moveTo>
                  <a:pt x="1541133" y="564109"/>
                </a:moveTo>
                <a:cubicBezTo>
                  <a:pt x="1536673" y="565498"/>
                  <a:pt x="1532549" y="569622"/>
                  <a:pt x="1533896" y="573661"/>
                </a:cubicBezTo>
                <a:cubicBezTo>
                  <a:pt x="1536589" y="579382"/>
                  <a:pt x="1544667" y="573661"/>
                  <a:pt x="1550390" y="570968"/>
                </a:cubicBezTo>
                <a:cubicBezTo>
                  <a:pt x="1550390" y="564067"/>
                  <a:pt x="1545593" y="562721"/>
                  <a:pt x="1541133" y="564109"/>
                </a:cubicBezTo>
                <a:close/>
                <a:moveTo>
                  <a:pt x="2692817" y="562889"/>
                </a:moveTo>
                <a:cubicBezTo>
                  <a:pt x="2692817" y="570968"/>
                  <a:pt x="2681709" y="570968"/>
                  <a:pt x="2676323" y="570968"/>
                </a:cubicBezTo>
                <a:cubicBezTo>
                  <a:pt x="2679016" y="568275"/>
                  <a:pt x="2684402" y="562889"/>
                  <a:pt x="2692817" y="562889"/>
                </a:cubicBezTo>
                <a:close/>
                <a:moveTo>
                  <a:pt x="2395597" y="557504"/>
                </a:moveTo>
                <a:cubicBezTo>
                  <a:pt x="2391390" y="556157"/>
                  <a:pt x="2387266" y="560870"/>
                  <a:pt x="2384531" y="564909"/>
                </a:cubicBezTo>
                <a:lnTo>
                  <a:pt x="2382575" y="568090"/>
                </a:lnTo>
                <a:lnTo>
                  <a:pt x="2381797" y="568275"/>
                </a:lnTo>
                <a:cubicBezTo>
                  <a:pt x="2381123" y="570294"/>
                  <a:pt x="2381123" y="570463"/>
                  <a:pt x="2381633" y="569621"/>
                </a:cubicBezTo>
                <a:lnTo>
                  <a:pt x="2382575" y="568090"/>
                </a:lnTo>
                <a:lnTo>
                  <a:pt x="2391726" y="565919"/>
                </a:lnTo>
                <a:cubicBezTo>
                  <a:pt x="2394840" y="564909"/>
                  <a:pt x="2396944" y="562889"/>
                  <a:pt x="2395597" y="557504"/>
                </a:cubicBezTo>
                <a:close/>
                <a:moveTo>
                  <a:pt x="616992" y="554811"/>
                </a:moveTo>
                <a:cubicBezTo>
                  <a:pt x="619685" y="562889"/>
                  <a:pt x="611269" y="562889"/>
                  <a:pt x="608576" y="568275"/>
                </a:cubicBezTo>
                <a:cubicBezTo>
                  <a:pt x="611606" y="576690"/>
                  <a:pt x="619685" y="576690"/>
                  <a:pt x="616992" y="590154"/>
                </a:cubicBezTo>
                <a:cubicBezTo>
                  <a:pt x="625070" y="590154"/>
                  <a:pt x="633485" y="590154"/>
                  <a:pt x="638534" y="587125"/>
                </a:cubicBezTo>
                <a:cubicBezTo>
                  <a:pt x="641227" y="600925"/>
                  <a:pt x="646949" y="606311"/>
                  <a:pt x="652335" y="614390"/>
                </a:cubicBezTo>
                <a:cubicBezTo>
                  <a:pt x="632812" y="619775"/>
                  <a:pt x="605548" y="606311"/>
                  <a:pt x="597132" y="636269"/>
                </a:cubicBezTo>
                <a:cubicBezTo>
                  <a:pt x="594439" y="644347"/>
                  <a:pt x="605548" y="638962"/>
                  <a:pt x="605548" y="644347"/>
                </a:cubicBezTo>
                <a:cubicBezTo>
                  <a:pt x="605548" y="655118"/>
                  <a:pt x="597469" y="655118"/>
                  <a:pt x="586360" y="655118"/>
                </a:cubicBezTo>
                <a:cubicBezTo>
                  <a:pt x="589054" y="668919"/>
                  <a:pt x="575253" y="666227"/>
                  <a:pt x="569867" y="674305"/>
                </a:cubicBezTo>
                <a:cubicBezTo>
                  <a:pt x="564482" y="665890"/>
                  <a:pt x="575590" y="663197"/>
                  <a:pt x="578282" y="652426"/>
                </a:cubicBezTo>
                <a:cubicBezTo>
                  <a:pt x="578282" y="647040"/>
                  <a:pt x="578282" y="647040"/>
                  <a:pt x="572897" y="644347"/>
                </a:cubicBezTo>
                <a:cubicBezTo>
                  <a:pt x="567511" y="650070"/>
                  <a:pt x="539910" y="682720"/>
                  <a:pt x="551018" y="660841"/>
                </a:cubicBezTo>
                <a:cubicBezTo>
                  <a:pt x="548325" y="652762"/>
                  <a:pt x="537217" y="655455"/>
                  <a:pt x="537217" y="647377"/>
                </a:cubicBezTo>
                <a:cubicBezTo>
                  <a:pt x="528802" y="647377"/>
                  <a:pt x="537217" y="658148"/>
                  <a:pt x="528802" y="655455"/>
                </a:cubicBezTo>
                <a:cubicBezTo>
                  <a:pt x="534187" y="622805"/>
                  <a:pt x="600161" y="647377"/>
                  <a:pt x="578282" y="600925"/>
                </a:cubicBezTo>
                <a:cubicBezTo>
                  <a:pt x="575590" y="598233"/>
                  <a:pt x="567175" y="598233"/>
                  <a:pt x="564482" y="598233"/>
                </a:cubicBezTo>
                <a:cubicBezTo>
                  <a:pt x="567175" y="581739"/>
                  <a:pt x="589390" y="584769"/>
                  <a:pt x="592083" y="568275"/>
                </a:cubicBezTo>
                <a:cubicBezTo>
                  <a:pt x="614299" y="573997"/>
                  <a:pt x="600498" y="552118"/>
                  <a:pt x="616992" y="554811"/>
                </a:cubicBezTo>
                <a:close/>
                <a:moveTo>
                  <a:pt x="231582" y="554811"/>
                </a:moveTo>
                <a:cubicBezTo>
                  <a:pt x="234275" y="554811"/>
                  <a:pt x="236968" y="565582"/>
                  <a:pt x="245383" y="557504"/>
                </a:cubicBezTo>
                <a:cubicBezTo>
                  <a:pt x="253461" y="560197"/>
                  <a:pt x="239661" y="560197"/>
                  <a:pt x="242690" y="568275"/>
                </a:cubicBezTo>
                <a:cubicBezTo>
                  <a:pt x="239997" y="568275"/>
                  <a:pt x="236968" y="565582"/>
                  <a:pt x="231582" y="565582"/>
                </a:cubicBezTo>
                <a:cubicBezTo>
                  <a:pt x="217781" y="584432"/>
                  <a:pt x="182101" y="573661"/>
                  <a:pt x="173687" y="600925"/>
                </a:cubicBezTo>
                <a:cubicBezTo>
                  <a:pt x="168301" y="598233"/>
                  <a:pt x="162579" y="598233"/>
                  <a:pt x="159886" y="595540"/>
                </a:cubicBezTo>
                <a:cubicBezTo>
                  <a:pt x="182101" y="573997"/>
                  <a:pt x="209703" y="571305"/>
                  <a:pt x="231582" y="554811"/>
                </a:cubicBezTo>
                <a:close/>
                <a:moveTo>
                  <a:pt x="1398918" y="544040"/>
                </a:moveTo>
                <a:cubicBezTo>
                  <a:pt x="1365931" y="568612"/>
                  <a:pt x="1327222" y="584769"/>
                  <a:pt x="1294235" y="609341"/>
                </a:cubicBezTo>
                <a:cubicBezTo>
                  <a:pt x="1338330" y="590154"/>
                  <a:pt x="1376703" y="576690"/>
                  <a:pt x="1407334" y="546733"/>
                </a:cubicBezTo>
                <a:cubicBezTo>
                  <a:pt x="1404304" y="546733"/>
                  <a:pt x="1401611" y="544040"/>
                  <a:pt x="1398918" y="544040"/>
                </a:cubicBezTo>
                <a:close/>
                <a:moveTo>
                  <a:pt x="2706617" y="527547"/>
                </a:moveTo>
                <a:cubicBezTo>
                  <a:pt x="2706617" y="538317"/>
                  <a:pt x="2690124" y="543703"/>
                  <a:pt x="2687431" y="541011"/>
                </a:cubicBezTo>
                <a:cubicBezTo>
                  <a:pt x="2670938" y="552118"/>
                  <a:pt x="2657137" y="565582"/>
                  <a:pt x="2632229" y="565582"/>
                </a:cubicBezTo>
                <a:cubicBezTo>
                  <a:pt x="2648722" y="549425"/>
                  <a:pt x="2687431" y="538317"/>
                  <a:pt x="2706617" y="527547"/>
                </a:cubicBezTo>
                <a:close/>
                <a:moveTo>
                  <a:pt x="2436663" y="519468"/>
                </a:moveTo>
                <a:cubicBezTo>
                  <a:pt x="2439692" y="532932"/>
                  <a:pt x="2428584" y="532932"/>
                  <a:pt x="2425555" y="544040"/>
                </a:cubicBezTo>
                <a:cubicBezTo>
                  <a:pt x="2442385" y="541347"/>
                  <a:pt x="2458879" y="535961"/>
                  <a:pt x="2464264" y="519468"/>
                </a:cubicBezTo>
                <a:cubicBezTo>
                  <a:pt x="2453156" y="522160"/>
                  <a:pt x="2445078" y="527547"/>
                  <a:pt x="2436663" y="519468"/>
                </a:cubicBezTo>
                <a:close/>
                <a:moveTo>
                  <a:pt x="2004466" y="519468"/>
                </a:moveTo>
                <a:cubicBezTo>
                  <a:pt x="1993694" y="519468"/>
                  <a:pt x="1987972" y="524853"/>
                  <a:pt x="1982587" y="530239"/>
                </a:cubicBezTo>
                <a:cubicBezTo>
                  <a:pt x="1993358" y="532932"/>
                  <a:pt x="1993358" y="519468"/>
                  <a:pt x="2001773" y="527547"/>
                </a:cubicBezTo>
                <a:cubicBezTo>
                  <a:pt x="2001773" y="522160"/>
                  <a:pt x="2001773" y="522160"/>
                  <a:pt x="2004466" y="519468"/>
                </a:cubicBezTo>
                <a:close/>
                <a:moveTo>
                  <a:pt x="721675" y="514082"/>
                </a:moveTo>
                <a:cubicBezTo>
                  <a:pt x="716289" y="514082"/>
                  <a:pt x="710567" y="519468"/>
                  <a:pt x="707874" y="524853"/>
                </a:cubicBezTo>
                <a:cubicBezTo>
                  <a:pt x="710567" y="524853"/>
                  <a:pt x="710567" y="530239"/>
                  <a:pt x="713260" y="530239"/>
                </a:cubicBezTo>
                <a:cubicBezTo>
                  <a:pt x="724368" y="530239"/>
                  <a:pt x="727060" y="522160"/>
                  <a:pt x="721675" y="514082"/>
                </a:cubicBezTo>
                <a:close/>
                <a:moveTo>
                  <a:pt x="641564" y="511053"/>
                </a:moveTo>
                <a:cubicBezTo>
                  <a:pt x="644593" y="516439"/>
                  <a:pt x="630793" y="527547"/>
                  <a:pt x="619685" y="527547"/>
                </a:cubicBezTo>
                <a:cubicBezTo>
                  <a:pt x="625070" y="519131"/>
                  <a:pt x="636178" y="519131"/>
                  <a:pt x="641564" y="511053"/>
                </a:cubicBezTo>
                <a:close/>
                <a:moveTo>
                  <a:pt x="663779" y="497589"/>
                </a:moveTo>
                <a:cubicBezTo>
                  <a:pt x="672194" y="502975"/>
                  <a:pt x="658394" y="508360"/>
                  <a:pt x="658394" y="511053"/>
                </a:cubicBezTo>
                <a:cubicBezTo>
                  <a:pt x="647286" y="505667"/>
                  <a:pt x="663779" y="502975"/>
                  <a:pt x="663779" y="497589"/>
                </a:cubicBezTo>
                <a:close/>
                <a:moveTo>
                  <a:pt x="2596549" y="489510"/>
                </a:moveTo>
                <a:cubicBezTo>
                  <a:pt x="2593856" y="497589"/>
                  <a:pt x="2602271" y="494895"/>
                  <a:pt x="2604964" y="492203"/>
                </a:cubicBezTo>
                <a:cubicBezTo>
                  <a:pt x="2607656" y="492203"/>
                  <a:pt x="2607656" y="500282"/>
                  <a:pt x="2610349" y="502975"/>
                </a:cubicBezTo>
                <a:cubicBezTo>
                  <a:pt x="2601935" y="511053"/>
                  <a:pt x="2593856" y="516439"/>
                  <a:pt x="2580055" y="516439"/>
                </a:cubicBezTo>
                <a:cubicBezTo>
                  <a:pt x="2588134" y="505667"/>
                  <a:pt x="2582748" y="494895"/>
                  <a:pt x="2596549" y="489510"/>
                </a:cubicBezTo>
                <a:close/>
                <a:moveTo>
                  <a:pt x="2246819" y="481095"/>
                </a:moveTo>
                <a:cubicBezTo>
                  <a:pt x="2244126" y="486481"/>
                  <a:pt x="2233018" y="486481"/>
                  <a:pt x="2224940" y="489174"/>
                </a:cubicBezTo>
                <a:cubicBezTo>
                  <a:pt x="2230326" y="483788"/>
                  <a:pt x="2238404" y="481095"/>
                  <a:pt x="2246819" y="481095"/>
                </a:cubicBezTo>
                <a:close/>
                <a:moveTo>
                  <a:pt x="3128043" y="470324"/>
                </a:moveTo>
                <a:cubicBezTo>
                  <a:pt x="3125351" y="475710"/>
                  <a:pt x="3119628" y="478402"/>
                  <a:pt x="3114242" y="478402"/>
                </a:cubicBezTo>
                <a:cubicBezTo>
                  <a:pt x="3114242" y="470324"/>
                  <a:pt x="3119628" y="470324"/>
                  <a:pt x="3128043" y="470324"/>
                </a:cubicBezTo>
                <a:close/>
                <a:moveTo>
                  <a:pt x="2712003" y="470324"/>
                </a:moveTo>
                <a:cubicBezTo>
                  <a:pt x="2703924" y="486481"/>
                  <a:pt x="2687431" y="497589"/>
                  <a:pt x="2662523" y="497589"/>
                </a:cubicBezTo>
                <a:cubicBezTo>
                  <a:pt x="2676323" y="486817"/>
                  <a:pt x="2690124" y="473017"/>
                  <a:pt x="2712003" y="470324"/>
                </a:cubicBezTo>
                <a:close/>
                <a:moveTo>
                  <a:pt x="2312793" y="462245"/>
                </a:moveTo>
                <a:cubicBezTo>
                  <a:pt x="2312793" y="470324"/>
                  <a:pt x="2301685" y="464938"/>
                  <a:pt x="2296299" y="473017"/>
                </a:cubicBezTo>
                <a:cubicBezTo>
                  <a:pt x="2285528" y="464938"/>
                  <a:pt x="2307408" y="456523"/>
                  <a:pt x="2312793" y="462245"/>
                </a:cubicBezTo>
                <a:close/>
                <a:moveTo>
                  <a:pt x="2279806" y="462245"/>
                </a:moveTo>
                <a:cubicBezTo>
                  <a:pt x="2285528" y="464938"/>
                  <a:pt x="2288221" y="470324"/>
                  <a:pt x="2290578" y="475710"/>
                </a:cubicBezTo>
                <a:cubicBezTo>
                  <a:pt x="2285192" y="478402"/>
                  <a:pt x="2277114" y="478402"/>
                  <a:pt x="2268698" y="475710"/>
                </a:cubicBezTo>
                <a:cubicBezTo>
                  <a:pt x="2268698" y="467631"/>
                  <a:pt x="2279806" y="470324"/>
                  <a:pt x="2279806" y="462245"/>
                </a:cubicBezTo>
                <a:close/>
                <a:moveTo>
                  <a:pt x="2346117" y="459216"/>
                </a:moveTo>
                <a:cubicBezTo>
                  <a:pt x="2326931" y="481095"/>
                  <a:pt x="2304715" y="502975"/>
                  <a:pt x="2271728" y="511053"/>
                </a:cubicBezTo>
                <a:cubicBezTo>
                  <a:pt x="2263312" y="505667"/>
                  <a:pt x="2277114" y="502975"/>
                  <a:pt x="2271728" y="494559"/>
                </a:cubicBezTo>
                <a:cubicBezTo>
                  <a:pt x="2296636" y="491866"/>
                  <a:pt x="2313130" y="461909"/>
                  <a:pt x="2346117" y="459216"/>
                </a:cubicBezTo>
                <a:close/>
                <a:moveTo>
                  <a:pt x="378799" y="456512"/>
                </a:moveTo>
                <a:cubicBezTo>
                  <a:pt x="383874" y="456397"/>
                  <a:pt x="389028" y="458122"/>
                  <a:pt x="393825" y="462245"/>
                </a:cubicBezTo>
                <a:cubicBezTo>
                  <a:pt x="388439" y="481432"/>
                  <a:pt x="366223" y="486817"/>
                  <a:pt x="347037" y="492203"/>
                </a:cubicBezTo>
                <a:cubicBezTo>
                  <a:pt x="349057" y="473774"/>
                  <a:pt x="363573" y="456860"/>
                  <a:pt x="378799" y="456512"/>
                </a:cubicBezTo>
                <a:close/>
                <a:moveTo>
                  <a:pt x="911519" y="451137"/>
                </a:moveTo>
                <a:cubicBezTo>
                  <a:pt x="914212" y="459216"/>
                  <a:pt x="903103" y="456523"/>
                  <a:pt x="900411" y="459216"/>
                </a:cubicBezTo>
                <a:cubicBezTo>
                  <a:pt x="895025" y="456523"/>
                  <a:pt x="906133" y="451137"/>
                  <a:pt x="911519" y="451137"/>
                </a:cubicBezTo>
                <a:close/>
                <a:moveTo>
                  <a:pt x="2615735" y="443059"/>
                </a:moveTo>
                <a:cubicBezTo>
                  <a:pt x="2607320" y="461909"/>
                  <a:pt x="2582748" y="464602"/>
                  <a:pt x="2574333" y="483788"/>
                </a:cubicBezTo>
                <a:cubicBezTo>
                  <a:pt x="2568947" y="483788"/>
                  <a:pt x="2560532" y="473017"/>
                  <a:pt x="2555147" y="481095"/>
                </a:cubicBezTo>
                <a:cubicBezTo>
                  <a:pt x="2566255" y="467631"/>
                  <a:pt x="2593856" y="453830"/>
                  <a:pt x="2615735" y="443059"/>
                </a:cubicBezTo>
                <a:close/>
                <a:moveTo>
                  <a:pt x="2819379" y="442722"/>
                </a:moveTo>
                <a:cubicBezTo>
                  <a:pt x="2825101" y="445752"/>
                  <a:pt x="2830487" y="448445"/>
                  <a:pt x="2827794" y="459216"/>
                </a:cubicBezTo>
                <a:cubicBezTo>
                  <a:pt x="2811301" y="459216"/>
                  <a:pt x="2816686" y="481095"/>
                  <a:pt x="2797500" y="483788"/>
                </a:cubicBezTo>
                <a:cubicBezTo>
                  <a:pt x="2794807" y="494895"/>
                  <a:pt x="2813994" y="489510"/>
                  <a:pt x="2811301" y="500282"/>
                </a:cubicBezTo>
                <a:cubicBezTo>
                  <a:pt x="2805915" y="505667"/>
                  <a:pt x="2792114" y="502975"/>
                  <a:pt x="2789421" y="511053"/>
                </a:cubicBezTo>
                <a:cubicBezTo>
                  <a:pt x="2781006" y="508360"/>
                  <a:pt x="2794807" y="502975"/>
                  <a:pt x="2794807" y="497589"/>
                </a:cubicBezTo>
                <a:cubicBezTo>
                  <a:pt x="2767206" y="483788"/>
                  <a:pt x="2748020" y="522160"/>
                  <a:pt x="2723111" y="519131"/>
                </a:cubicBezTo>
                <a:cubicBezTo>
                  <a:pt x="2717725" y="519131"/>
                  <a:pt x="2720418" y="532595"/>
                  <a:pt x="2709311" y="527210"/>
                </a:cubicBezTo>
                <a:cubicBezTo>
                  <a:pt x="2725804" y="499945"/>
                  <a:pt x="2764176" y="491866"/>
                  <a:pt x="2777977" y="467294"/>
                </a:cubicBezTo>
                <a:cubicBezTo>
                  <a:pt x="2783699" y="467294"/>
                  <a:pt x="2781006" y="478066"/>
                  <a:pt x="2786392" y="478066"/>
                </a:cubicBezTo>
                <a:cubicBezTo>
                  <a:pt x="2797500" y="464602"/>
                  <a:pt x="2808271" y="453494"/>
                  <a:pt x="2819379" y="442722"/>
                </a:cubicBezTo>
                <a:close/>
                <a:moveTo>
                  <a:pt x="2544038" y="434644"/>
                </a:moveTo>
                <a:cubicBezTo>
                  <a:pt x="2527545" y="434644"/>
                  <a:pt x="2508359" y="443059"/>
                  <a:pt x="2513745" y="456523"/>
                </a:cubicBezTo>
                <a:cubicBezTo>
                  <a:pt x="2522159" y="445752"/>
                  <a:pt x="2538653" y="448445"/>
                  <a:pt x="2544038" y="434644"/>
                </a:cubicBezTo>
                <a:close/>
                <a:moveTo>
                  <a:pt x="2392567" y="431951"/>
                </a:moveTo>
                <a:cubicBezTo>
                  <a:pt x="2381797" y="437673"/>
                  <a:pt x="2370689" y="456523"/>
                  <a:pt x="2356888" y="451137"/>
                </a:cubicBezTo>
                <a:cubicBezTo>
                  <a:pt x="2359581" y="445752"/>
                  <a:pt x="2362610" y="443059"/>
                  <a:pt x="2364966" y="442722"/>
                </a:cubicBezTo>
                <a:cubicBezTo>
                  <a:pt x="2362273" y="437337"/>
                  <a:pt x="2356551" y="448108"/>
                  <a:pt x="2351166" y="445415"/>
                </a:cubicBezTo>
                <a:cubicBezTo>
                  <a:pt x="2362273" y="429258"/>
                  <a:pt x="2381460" y="440030"/>
                  <a:pt x="2392567" y="431951"/>
                </a:cubicBezTo>
                <a:close/>
                <a:moveTo>
                  <a:pt x="2850010" y="429594"/>
                </a:moveTo>
                <a:cubicBezTo>
                  <a:pt x="2847317" y="434981"/>
                  <a:pt x="2838902" y="432288"/>
                  <a:pt x="2838902" y="437673"/>
                </a:cubicBezTo>
                <a:cubicBezTo>
                  <a:pt x="2830487" y="434981"/>
                  <a:pt x="2844288" y="423873"/>
                  <a:pt x="2850010" y="429594"/>
                </a:cubicBezTo>
                <a:close/>
                <a:moveTo>
                  <a:pt x="2428584" y="429258"/>
                </a:moveTo>
                <a:cubicBezTo>
                  <a:pt x="2433970" y="437673"/>
                  <a:pt x="2423199" y="448445"/>
                  <a:pt x="2412091" y="448445"/>
                </a:cubicBezTo>
                <a:cubicBezTo>
                  <a:pt x="2403676" y="437337"/>
                  <a:pt x="2423199" y="434644"/>
                  <a:pt x="2428584" y="429258"/>
                </a:cubicBezTo>
                <a:close/>
                <a:moveTo>
                  <a:pt x="2742297" y="423873"/>
                </a:moveTo>
                <a:cubicBezTo>
                  <a:pt x="2742297" y="431951"/>
                  <a:pt x="2736912" y="431951"/>
                  <a:pt x="2728496" y="431951"/>
                </a:cubicBezTo>
                <a:cubicBezTo>
                  <a:pt x="2731189" y="429258"/>
                  <a:pt x="2736912" y="426565"/>
                  <a:pt x="2742297" y="423873"/>
                </a:cubicBezTo>
                <a:close/>
                <a:moveTo>
                  <a:pt x="2326594" y="421180"/>
                </a:moveTo>
                <a:cubicBezTo>
                  <a:pt x="2321208" y="431951"/>
                  <a:pt x="2310100" y="434981"/>
                  <a:pt x="2301685" y="440366"/>
                </a:cubicBezTo>
                <a:cubicBezTo>
                  <a:pt x="2296299" y="429258"/>
                  <a:pt x="2318179" y="426565"/>
                  <a:pt x="2326594" y="421180"/>
                </a:cubicBezTo>
                <a:close/>
                <a:moveTo>
                  <a:pt x="3180553" y="412765"/>
                </a:moveTo>
                <a:cubicBezTo>
                  <a:pt x="3183246" y="415458"/>
                  <a:pt x="3183246" y="420844"/>
                  <a:pt x="3185939" y="423536"/>
                </a:cubicBezTo>
                <a:cubicBezTo>
                  <a:pt x="3174831" y="426229"/>
                  <a:pt x="3172138" y="437337"/>
                  <a:pt x="3177524" y="445415"/>
                </a:cubicBezTo>
                <a:cubicBezTo>
                  <a:pt x="3169445" y="442722"/>
                  <a:pt x="3166752" y="434644"/>
                  <a:pt x="3155645" y="431951"/>
                </a:cubicBezTo>
                <a:cubicBezTo>
                  <a:pt x="3158337" y="423873"/>
                  <a:pt x="3174831" y="440366"/>
                  <a:pt x="3177524" y="421180"/>
                </a:cubicBezTo>
                <a:cubicBezTo>
                  <a:pt x="3174494" y="421180"/>
                  <a:pt x="3171801" y="418487"/>
                  <a:pt x="3169109" y="418487"/>
                </a:cubicBezTo>
                <a:cubicBezTo>
                  <a:pt x="3166416" y="410409"/>
                  <a:pt x="3180216" y="418487"/>
                  <a:pt x="3180553" y="412765"/>
                </a:cubicBezTo>
                <a:close/>
                <a:moveTo>
                  <a:pt x="2516774" y="407716"/>
                </a:moveTo>
                <a:cubicBezTo>
                  <a:pt x="2508359" y="415794"/>
                  <a:pt x="2494558" y="415794"/>
                  <a:pt x="2489173" y="424209"/>
                </a:cubicBezTo>
                <a:cubicBezTo>
                  <a:pt x="2502973" y="426902"/>
                  <a:pt x="2527882" y="415794"/>
                  <a:pt x="2516774" y="407716"/>
                </a:cubicBezTo>
                <a:close/>
                <a:moveTo>
                  <a:pt x="3141507" y="402330"/>
                </a:moveTo>
                <a:cubicBezTo>
                  <a:pt x="3144536" y="410409"/>
                  <a:pt x="3133429" y="405023"/>
                  <a:pt x="3136122" y="413101"/>
                </a:cubicBezTo>
                <a:cubicBezTo>
                  <a:pt x="3133092" y="410409"/>
                  <a:pt x="3133092" y="407716"/>
                  <a:pt x="3127707" y="407716"/>
                </a:cubicBezTo>
                <a:cubicBezTo>
                  <a:pt x="3130736" y="405023"/>
                  <a:pt x="3136122" y="401993"/>
                  <a:pt x="3141507" y="402330"/>
                </a:cubicBezTo>
                <a:close/>
                <a:moveTo>
                  <a:pt x="2613042" y="399637"/>
                </a:moveTo>
                <a:cubicBezTo>
                  <a:pt x="2593856" y="402330"/>
                  <a:pt x="2582748" y="410409"/>
                  <a:pt x="2560869" y="413101"/>
                </a:cubicBezTo>
                <a:cubicBezTo>
                  <a:pt x="2555483" y="421180"/>
                  <a:pt x="2566255" y="421180"/>
                  <a:pt x="2560869" y="426565"/>
                </a:cubicBezTo>
                <a:cubicBezTo>
                  <a:pt x="2585441" y="426565"/>
                  <a:pt x="2599242" y="413101"/>
                  <a:pt x="2613042" y="399637"/>
                </a:cubicBezTo>
                <a:close/>
                <a:moveTo>
                  <a:pt x="3019426" y="398317"/>
                </a:moveTo>
                <a:cubicBezTo>
                  <a:pt x="3022813" y="398838"/>
                  <a:pt x="3025380" y="401573"/>
                  <a:pt x="3026053" y="407716"/>
                </a:cubicBezTo>
                <a:cubicBezTo>
                  <a:pt x="3014945" y="407716"/>
                  <a:pt x="3001144" y="410409"/>
                  <a:pt x="2995759" y="421180"/>
                </a:cubicBezTo>
                <a:cubicBezTo>
                  <a:pt x="2991720" y="415121"/>
                  <a:pt x="3009265" y="396755"/>
                  <a:pt x="3019426" y="398317"/>
                </a:cubicBezTo>
                <a:close/>
                <a:moveTo>
                  <a:pt x="11108" y="396608"/>
                </a:moveTo>
                <a:cubicBezTo>
                  <a:pt x="22216" y="401993"/>
                  <a:pt x="24909" y="410409"/>
                  <a:pt x="38709" y="404686"/>
                </a:cubicBezTo>
                <a:cubicBezTo>
                  <a:pt x="41402" y="415794"/>
                  <a:pt x="24909" y="410409"/>
                  <a:pt x="24909" y="421180"/>
                </a:cubicBezTo>
                <a:cubicBezTo>
                  <a:pt x="16493" y="418487"/>
                  <a:pt x="11108" y="410409"/>
                  <a:pt x="0" y="413101"/>
                </a:cubicBezTo>
                <a:cubicBezTo>
                  <a:pt x="2693" y="404686"/>
                  <a:pt x="5722" y="399300"/>
                  <a:pt x="11108" y="396608"/>
                </a:cubicBezTo>
                <a:close/>
                <a:moveTo>
                  <a:pt x="588717" y="392568"/>
                </a:moveTo>
                <a:cubicBezTo>
                  <a:pt x="594944" y="393242"/>
                  <a:pt x="600498" y="395261"/>
                  <a:pt x="603191" y="396608"/>
                </a:cubicBezTo>
                <a:cubicBezTo>
                  <a:pt x="595112" y="399300"/>
                  <a:pt x="578619" y="404686"/>
                  <a:pt x="570204" y="396608"/>
                </a:cubicBezTo>
                <a:cubicBezTo>
                  <a:pt x="575590" y="392569"/>
                  <a:pt x="582490" y="391895"/>
                  <a:pt x="588717" y="392568"/>
                </a:cubicBezTo>
                <a:close/>
                <a:moveTo>
                  <a:pt x="2750376" y="388529"/>
                </a:moveTo>
                <a:cubicBezTo>
                  <a:pt x="2744990" y="399637"/>
                  <a:pt x="2739605" y="407716"/>
                  <a:pt x="2728496" y="413101"/>
                </a:cubicBezTo>
                <a:cubicBezTo>
                  <a:pt x="2728496" y="407716"/>
                  <a:pt x="2728496" y="405023"/>
                  <a:pt x="2723111" y="405023"/>
                </a:cubicBezTo>
                <a:cubicBezTo>
                  <a:pt x="2728496" y="396608"/>
                  <a:pt x="2736912" y="391222"/>
                  <a:pt x="2750376" y="388529"/>
                </a:cubicBezTo>
                <a:close/>
                <a:moveTo>
                  <a:pt x="2858088" y="385836"/>
                </a:moveTo>
                <a:cubicBezTo>
                  <a:pt x="2858088" y="385836"/>
                  <a:pt x="2860781" y="388529"/>
                  <a:pt x="2863474" y="388529"/>
                </a:cubicBezTo>
                <a:cubicBezTo>
                  <a:pt x="2860781" y="399300"/>
                  <a:pt x="2838902" y="385836"/>
                  <a:pt x="2844288" y="407716"/>
                </a:cubicBezTo>
                <a:cubicBezTo>
                  <a:pt x="2844288" y="407716"/>
                  <a:pt x="2844288" y="407716"/>
                  <a:pt x="2827794" y="407716"/>
                </a:cubicBezTo>
                <a:cubicBezTo>
                  <a:pt x="2819715" y="421180"/>
                  <a:pt x="2803222" y="429594"/>
                  <a:pt x="2792114" y="440366"/>
                </a:cubicBezTo>
                <a:cubicBezTo>
                  <a:pt x="2764513" y="437673"/>
                  <a:pt x="2753405" y="470324"/>
                  <a:pt x="2720418" y="470324"/>
                </a:cubicBezTo>
                <a:cubicBezTo>
                  <a:pt x="2723111" y="467631"/>
                  <a:pt x="2723111" y="464938"/>
                  <a:pt x="2717725" y="464938"/>
                </a:cubicBezTo>
                <a:cubicBezTo>
                  <a:pt x="2731526" y="451137"/>
                  <a:pt x="2753405" y="432288"/>
                  <a:pt x="2778314" y="437673"/>
                </a:cubicBezTo>
                <a:cubicBezTo>
                  <a:pt x="2800193" y="415794"/>
                  <a:pt x="2830487" y="402330"/>
                  <a:pt x="2858088" y="385836"/>
                </a:cubicBezTo>
                <a:close/>
                <a:moveTo>
                  <a:pt x="1421975" y="385163"/>
                </a:moveTo>
                <a:cubicBezTo>
                  <a:pt x="1418862" y="384490"/>
                  <a:pt x="1415412" y="384490"/>
                  <a:pt x="1412719" y="385836"/>
                </a:cubicBezTo>
                <a:cubicBezTo>
                  <a:pt x="1412719" y="385836"/>
                  <a:pt x="1412719" y="385836"/>
                  <a:pt x="1412719" y="393915"/>
                </a:cubicBezTo>
                <a:cubicBezTo>
                  <a:pt x="1420798" y="393915"/>
                  <a:pt x="1429212" y="401993"/>
                  <a:pt x="1429212" y="388529"/>
                </a:cubicBezTo>
                <a:cubicBezTo>
                  <a:pt x="1427866" y="387183"/>
                  <a:pt x="1425089" y="385836"/>
                  <a:pt x="1421975" y="385163"/>
                </a:cubicBezTo>
                <a:close/>
                <a:moveTo>
                  <a:pt x="3276485" y="380451"/>
                </a:moveTo>
                <a:cubicBezTo>
                  <a:pt x="3271099" y="383144"/>
                  <a:pt x="3262684" y="391222"/>
                  <a:pt x="3276485" y="391222"/>
                </a:cubicBezTo>
                <a:cubicBezTo>
                  <a:pt x="3268407" y="401993"/>
                  <a:pt x="3257298" y="383144"/>
                  <a:pt x="3240805" y="391222"/>
                </a:cubicBezTo>
                <a:cubicBezTo>
                  <a:pt x="3243498" y="377758"/>
                  <a:pt x="3262684" y="383144"/>
                  <a:pt x="3276485" y="380451"/>
                </a:cubicBezTo>
                <a:close/>
                <a:moveTo>
                  <a:pt x="2527545" y="380451"/>
                </a:moveTo>
                <a:cubicBezTo>
                  <a:pt x="2522159" y="393915"/>
                  <a:pt x="2500280" y="388529"/>
                  <a:pt x="2494558" y="410409"/>
                </a:cubicBezTo>
                <a:cubicBezTo>
                  <a:pt x="2508359" y="399637"/>
                  <a:pt x="2538653" y="393915"/>
                  <a:pt x="2527545" y="380451"/>
                </a:cubicBezTo>
                <a:close/>
                <a:moveTo>
                  <a:pt x="2943249" y="374728"/>
                </a:moveTo>
                <a:cubicBezTo>
                  <a:pt x="2954357" y="374728"/>
                  <a:pt x="2954357" y="388529"/>
                  <a:pt x="2965128" y="382807"/>
                </a:cubicBezTo>
                <a:cubicBezTo>
                  <a:pt x="2954020" y="396272"/>
                  <a:pt x="2923726" y="404686"/>
                  <a:pt x="2918340" y="382807"/>
                </a:cubicBezTo>
                <a:cubicBezTo>
                  <a:pt x="2926755" y="382807"/>
                  <a:pt x="2929448" y="385500"/>
                  <a:pt x="2932141" y="388193"/>
                </a:cubicBezTo>
                <a:cubicBezTo>
                  <a:pt x="2934834" y="382807"/>
                  <a:pt x="2937863" y="377422"/>
                  <a:pt x="2943249" y="374728"/>
                </a:cubicBezTo>
                <a:close/>
                <a:moveTo>
                  <a:pt x="3232390" y="369343"/>
                </a:moveTo>
                <a:cubicBezTo>
                  <a:pt x="3240805" y="372036"/>
                  <a:pt x="3235083" y="383144"/>
                  <a:pt x="3227004" y="382807"/>
                </a:cubicBezTo>
                <a:cubicBezTo>
                  <a:pt x="3223975" y="374728"/>
                  <a:pt x="3235083" y="377422"/>
                  <a:pt x="3232390" y="369343"/>
                </a:cubicBezTo>
                <a:close/>
                <a:moveTo>
                  <a:pt x="561452" y="369343"/>
                </a:moveTo>
                <a:cubicBezTo>
                  <a:pt x="539573" y="382807"/>
                  <a:pt x="525773" y="401993"/>
                  <a:pt x="492786" y="404686"/>
                </a:cubicBezTo>
                <a:cubicBezTo>
                  <a:pt x="476292" y="423873"/>
                  <a:pt x="437919" y="459216"/>
                  <a:pt x="399210" y="448445"/>
                </a:cubicBezTo>
                <a:cubicBezTo>
                  <a:pt x="410318" y="443059"/>
                  <a:pt x="429504" y="437337"/>
                  <a:pt x="443305" y="423873"/>
                </a:cubicBezTo>
                <a:cubicBezTo>
                  <a:pt x="451720" y="415794"/>
                  <a:pt x="457105" y="404686"/>
                  <a:pt x="473599" y="399300"/>
                </a:cubicBezTo>
                <a:cubicBezTo>
                  <a:pt x="482014" y="396608"/>
                  <a:pt x="476292" y="407379"/>
                  <a:pt x="484707" y="404686"/>
                </a:cubicBezTo>
                <a:cubicBezTo>
                  <a:pt x="490429" y="396608"/>
                  <a:pt x="501201" y="393915"/>
                  <a:pt x="512309" y="393915"/>
                </a:cubicBezTo>
                <a:cubicBezTo>
                  <a:pt x="517694" y="393915"/>
                  <a:pt x="515001" y="385836"/>
                  <a:pt x="515001" y="383144"/>
                </a:cubicBezTo>
                <a:cubicBezTo>
                  <a:pt x="531495" y="377758"/>
                  <a:pt x="539910" y="366651"/>
                  <a:pt x="561452" y="369343"/>
                </a:cubicBezTo>
                <a:close/>
                <a:moveTo>
                  <a:pt x="3171801" y="366651"/>
                </a:moveTo>
                <a:cubicBezTo>
                  <a:pt x="3177524" y="366651"/>
                  <a:pt x="3185602" y="366651"/>
                  <a:pt x="3194017" y="369343"/>
                </a:cubicBezTo>
                <a:cubicBezTo>
                  <a:pt x="3196710" y="388529"/>
                  <a:pt x="3177524" y="385836"/>
                  <a:pt x="3169109" y="393915"/>
                </a:cubicBezTo>
                <a:cubicBezTo>
                  <a:pt x="3166416" y="385836"/>
                  <a:pt x="3182909" y="380114"/>
                  <a:pt x="3171801" y="366651"/>
                </a:cubicBezTo>
                <a:close/>
                <a:moveTo>
                  <a:pt x="1922335" y="364294"/>
                </a:moveTo>
                <a:cubicBezTo>
                  <a:pt x="1903149" y="364294"/>
                  <a:pt x="1894733" y="372709"/>
                  <a:pt x="1892040" y="386173"/>
                </a:cubicBezTo>
                <a:cubicBezTo>
                  <a:pt x="1867468" y="383480"/>
                  <a:pt x="1837174" y="416131"/>
                  <a:pt x="1809573" y="402666"/>
                </a:cubicBezTo>
                <a:cubicBezTo>
                  <a:pt x="1768508" y="424546"/>
                  <a:pt x="1727105" y="443395"/>
                  <a:pt x="1683011" y="465275"/>
                </a:cubicBezTo>
                <a:cubicBezTo>
                  <a:pt x="1691089" y="465275"/>
                  <a:pt x="1693782" y="457196"/>
                  <a:pt x="1704890" y="459889"/>
                </a:cubicBezTo>
                <a:cubicBezTo>
                  <a:pt x="1704890" y="462582"/>
                  <a:pt x="1707582" y="462582"/>
                  <a:pt x="1710275" y="465275"/>
                </a:cubicBezTo>
                <a:cubicBezTo>
                  <a:pt x="1660795" y="467967"/>
                  <a:pt x="1627808" y="481432"/>
                  <a:pt x="1597513" y="500618"/>
                </a:cubicBezTo>
                <a:cubicBezTo>
                  <a:pt x="1624778" y="497925"/>
                  <a:pt x="1649687" y="489510"/>
                  <a:pt x="1679981" y="481432"/>
                </a:cubicBezTo>
                <a:cubicBezTo>
                  <a:pt x="1677288" y="486817"/>
                  <a:pt x="1679981" y="489510"/>
                  <a:pt x="1682674" y="492203"/>
                </a:cubicBezTo>
                <a:cubicBezTo>
                  <a:pt x="1668873" y="495232"/>
                  <a:pt x="1633193" y="495232"/>
                  <a:pt x="1622086" y="508696"/>
                </a:cubicBezTo>
                <a:cubicBezTo>
                  <a:pt x="1594484" y="506003"/>
                  <a:pt x="1575298" y="506003"/>
                  <a:pt x="1564190" y="519468"/>
                </a:cubicBezTo>
                <a:cubicBezTo>
                  <a:pt x="1569575" y="519468"/>
                  <a:pt x="1575298" y="519468"/>
                  <a:pt x="1577991" y="524853"/>
                </a:cubicBezTo>
                <a:cubicBezTo>
                  <a:pt x="1569575" y="530239"/>
                  <a:pt x="1561497" y="535961"/>
                  <a:pt x="1564190" y="549425"/>
                </a:cubicBezTo>
                <a:cubicBezTo>
                  <a:pt x="1569575" y="535624"/>
                  <a:pt x="1605256" y="544040"/>
                  <a:pt x="1613671" y="527547"/>
                </a:cubicBezTo>
                <a:cubicBezTo>
                  <a:pt x="1607948" y="524853"/>
                  <a:pt x="1602563" y="527547"/>
                  <a:pt x="1602563" y="524853"/>
                </a:cubicBezTo>
                <a:cubicBezTo>
                  <a:pt x="1632857" y="533268"/>
                  <a:pt x="1665844" y="497589"/>
                  <a:pt x="1698831" y="514082"/>
                </a:cubicBezTo>
                <a:cubicBezTo>
                  <a:pt x="1720710" y="505667"/>
                  <a:pt x="1745619" y="484125"/>
                  <a:pt x="1764805" y="492203"/>
                </a:cubicBezTo>
                <a:cubicBezTo>
                  <a:pt x="1764805" y="486817"/>
                  <a:pt x="1767497" y="486817"/>
                  <a:pt x="1767497" y="481432"/>
                </a:cubicBezTo>
                <a:cubicBezTo>
                  <a:pt x="1745619" y="484125"/>
                  <a:pt x="1715324" y="500282"/>
                  <a:pt x="1701524" y="492203"/>
                </a:cubicBezTo>
                <a:cubicBezTo>
                  <a:pt x="1701524" y="489510"/>
                  <a:pt x="1709939" y="492203"/>
                  <a:pt x="1709939" y="486817"/>
                </a:cubicBezTo>
                <a:cubicBezTo>
                  <a:pt x="1701860" y="484125"/>
                  <a:pt x="1701860" y="489510"/>
                  <a:pt x="1693445" y="489510"/>
                </a:cubicBezTo>
                <a:cubicBezTo>
                  <a:pt x="1698831" y="478402"/>
                  <a:pt x="1707246" y="483788"/>
                  <a:pt x="1698831" y="473017"/>
                </a:cubicBezTo>
                <a:cubicBezTo>
                  <a:pt x="1718017" y="470324"/>
                  <a:pt x="1731818" y="464938"/>
                  <a:pt x="1745619" y="459553"/>
                </a:cubicBezTo>
                <a:cubicBezTo>
                  <a:pt x="1745619" y="464938"/>
                  <a:pt x="1756726" y="459553"/>
                  <a:pt x="1754033" y="470324"/>
                </a:cubicBezTo>
                <a:cubicBezTo>
                  <a:pt x="1775913" y="445752"/>
                  <a:pt x="1798129" y="451137"/>
                  <a:pt x="1833808" y="448445"/>
                </a:cubicBezTo>
                <a:cubicBezTo>
                  <a:pt x="1839194" y="443059"/>
                  <a:pt x="1836501" y="440366"/>
                  <a:pt x="1833808" y="434981"/>
                </a:cubicBezTo>
                <a:cubicBezTo>
                  <a:pt x="1869488" y="421180"/>
                  <a:pt x="1921998" y="413101"/>
                  <a:pt x="1963400" y="383480"/>
                </a:cubicBezTo>
                <a:cubicBezTo>
                  <a:pt x="1944214" y="380787"/>
                  <a:pt x="1922335" y="399637"/>
                  <a:pt x="1911227" y="388866"/>
                </a:cubicBezTo>
                <a:cubicBezTo>
                  <a:pt x="1922335" y="386173"/>
                  <a:pt x="1916949" y="377758"/>
                  <a:pt x="1922335" y="364294"/>
                </a:cubicBezTo>
                <a:close/>
                <a:moveTo>
                  <a:pt x="2937863" y="353186"/>
                </a:moveTo>
                <a:cubicBezTo>
                  <a:pt x="2935170" y="361265"/>
                  <a:pt x="2929785" y="363957"/>
                  <a:pt x="2918677" y="363957"/>
                </a:cubicBezTo>
                <a:cubicBezTo>
                  <a:pt x="2921370" y="355879"/>
                  <a:pt x="2929785" y="355879"/>
                  <a:pt x="2937863" y="353186"/>
                </a:cubicBezTo>
                <a:close/>
                <a:moveTo>
                  <a:pt x="470906" y="350494"/>
                </a:moveTo>
                <a:cubicBezTo>
                  <a:pt x="468213" y="358572"/>
                  <a:pt x="462828" y="361265"/>
                  <a:pt x="451720" y="361265"/>
                </a:cubicBezTo>
                <a:cubicBezTo>
                  <a:pt x="459799" y="358572"/>
                  <a:pt x="459799" y="350494"/>
                  <a:pt x="470906" y="350494"/>
                </a:cubicBezTo>
                <a:close/>
                <a:moveTo>
                  <a:pt x="104683" y="347800"/>
                </a:moveTo>
                <a:cubicBezTo>
                  <a:pt x="98961" y="358572"/>
                  <a:pt x="101990" y="366987"/>
                  <a:pt x="93575" y="377758"/>
                </a:cubicBezTo>
                <a:cubicBezTo>
                  <a:pt x="80111" y="380451"/>
                  <a:pt x="77082" y="366987"/>
                  <a:pt x="71696" y="377758"/>
                </a:cubicBezTo>
                <a:cubicBezTo>
                  <a:pt x="74389" y="369343"/>
                  <a:pt x="88190" y="350494"/>
                  <a:pt x="104683" y="347800"/>
                </a:cubicBezTo>
                <a:close/>
                <a:moveTo>
                  <a:pt x="3056852" y="342751"/>
                </a:moveTo>
                <a:cubicBezTo>
                  <a:pt x="3060639" y="342078"/>
                  <a:pt x="3064762" y="342078"/>
                  <a:pt x="3067455" y="344771"/>
                </a:cubicBezTo>
                <a:cubicBezTo>
                  <a:pt x="3064426" y="353186"/>
                  <a:pt x="3056347" y="342078"/>
                  <a:pt x="3048269" y="350156"/>
                </a:cubicBezTo>
                <a:cubicBezTo>
                  <a:pt x="3050962" y="347464"/>
                  <a:pt x="3050962" y="344771"/>
                  <a:pt x="3048269" y="344771"/>
                </a:cubicBezTo>
                <a:cubicBezTo>
                  <a:pt x="3049615" y="344771"/>
                  <a:pt x="3053065" y="343425"/>
                  <a:pt x="3056852" y="342751"/>
                </a:cubicBezTo>
                <a:close/>
                <a:moveTo>
                  <a:pt x="2585441" y="342078"/>
                </a:moveTo>
                <a:cubicBezTo>
                  <a:pt x="2580055" y="350156"/>
                  <a:pt x="2549761" y="352850"/>
                  <a:pt x="2555147" y="372036"/>
                </a:cubicBezTo>
                <a:cubicBezTo>
                  <a:pt x="2552454" y="372036"/>
                  <a:pt x="2549761" y="372036"/>
                  <a:pt x="2549761" y="374728"/>
                </a:cubicBezTo>
                <a:cubicBezTo>
                  <a:pt x="2549761" y="372036"/>
                  <a:pt x="2549761" y="366651"/>
                  <a:pt x="2547068" y="366651"/>
                </a:cubicBezTo>
                <a:cubicBezTo>
                  <a:pt x="2541346" y="372036"/>
                  <a:pt x="2547068" y="372036"/>
                  <a:pt x="2546732" y="380451"/>
                </a:cubicBezTo>
                <a:cubicBezTo>
                  <a:pt x="2557840" y="377758"/>
                  <a:pt x="2563225" y="366987"/>
                  <a:pt x="2571640" y="377758"/>
                </a:cubicBezTo>
                <a:cubicBezTo>
                  <a:pt x="2577362" y="372036"/>
                  <a:pt x="2580055" y="366651"/>
                  <a:pt x="2582748" y="361265"/>
                </a:cubicBezTo>
                <a:cubicBezTo>
                  <a:pt x="2577362" y="353186"/>
                  <a:pt x="2571640" y="369343"/>
                  <a:pt x="2566255" y="361265"/>
                </a:cubicBezTo>
                <a:cubicBezTo>
                  <a:pt x="2574333" y="361265"/>
                  <a:pt x="2593856" y="344771"/>
                  <a:pt x="2585441" y="342078"/>
                </a:cubicBezTo>
                <a:close/>
                <a:moveTo>
                  <a:pt x="680273" y="337029"/>
                </a:moveTo>
                <a:cubicBezTo>
                  <a:pt x="680273" y="355879"/>
                  <a:pt x="682966" y="355879"/>
                  <a:pt x="682966" y="377758"/>
                </a:cubicBezTo>
                <a:cubicBezTo>
                  <a:pt x="680273" y="366651"/>
                  <a:pt x="669165" y="355879"/>
                  <a:pt x="652672" y="361265"/>
                </a:cubicBezTo>
                <a:cubicBezTo>
                  <a:pt x="649979" y="358572"/>
                  <a:pt x="649979" y="355879"/>
                  <a:pt x="649979" y="350494"/>
                </a:cubicBezTo>
                <a:cubicBezTo>
                  <a:pt x="661087" y="344771"/>
                  <a:pt x="666472" y="336693"/>
                  <a:pt x="680273" y="337029"/>
                </a:cubicBezTo>
                <a:close/>
                <a:moveTo>
                  <a:pt x="2962771" y="331307"/>
                </a:moveTo>
                <a:cubicBezTo>
                  <a:pt x="2965464" y="331307"/>
                  <a:pt x="2962771" y="334000"/>
                  <a:pt x="2962771" y="334000"/>
                </a:cubicBezTo>
                <a:cubicBezTo>
                  <a:pt x="2965464" y="353186"/>
                  <a:pt x="2962771" y="339385"/>
                  <a:pt x="2951664" y="336693"/>
                </a:cubicBezTo>
                <a:cubicBezTo>
                  <a:pt x="2951664" y="328614"/>
                  <a:pt x="2965464" y="339385"/>
                  <a:pt x="2962771" y="331307"/>
                </a:cubicBezTo>
                <a:close/>
                <a:moveTo>
                  <a:pt x="2684738" y="331307"/>
                </a:moveTo>
                <a:cubicBezTo>
                  <a:pt x="2684738" y="331307"/>
                  <a:pt x="2684738" y="331307"/>
                  <a:pt x="2684738" y="339385"/>
                </a:cubicBezTo>
                <a:cubicBezTo>
                  <a:pt x="2681709" y="344771"/>
                  <a:pt x="2676323" y="334000"/>
                  <a:pt x="2676323" y="342078"/>
                </a:cubicBezTo>
                <a:cubicBezTo>
                  <a:pt x="2670938" y="339385"/>
                  <a:pt x="2679016" y="331307"/>
                  <a:pt x="2684738" y="331307"/>
                </a:cubicBezTo>
                <a:close/>
                <a:moveTo>
                  <a:pt x="248076" y="331307"/>
                </a:moveTo>
                <a:cubicBezTo>
                  <a:pt x="250769" y="331307"/>
                  <a:pt x="250769" y="336693"/>
                  <a:pt x="250769" y="342078"/>
                </a:cubicBezTo>
                <a:cubicBezTo>
                  <a:pt x="250769" y="342078"/>
                  <a:pt x="250769" y="342078"/>
                  <a:pt x="239661" y="342078"/>
                </a:cubicBezTo>
                <a:cubicBezTo>
                  <a:pt x="239661" y="336693"/>
                  <a:pt x="245383" y="336693"/>
                  <a:pt x="248076" y="331307"/>
                </a:cubicBezTo>
                <a:close/>
                <a:moveTo>
                  <a:pt x="366560" y="330970"/>
                </a:moveTo>
                <a:cubicBezTo>
                  <a:pt x="371946" y="334000"/>
                  <a:pt x="369253" y="350156"/>
                  <a:pt x="358145" y="347464"/>
                </a:cubicBezTo>
                <a:cubicBezTo>
                  <a:pt x="352759" y="339385"/>
                  <a:pt x="363530" y="334000"/>
                  <a:pt x="366560" y="330970"/>
                </a:cubicBezTo>
                <a:close/>
                <a:moveTo>
                  <a:pt x="2601935" y="328614"/>
                </a:moveTo>
                <a:cubicBezTo>
                  <a:pt x="2599242" y="339385"/>
                  <a:pt x="2599242" y="339385"/>
                  <a:pt x="2590827" y="347800"/>
                </a:cubicBezTo>
                <a:cubicBezTo>
                  <a:pt x="2601935" y="347800"/>
                  <a:pt x="2613042" y="334000"/>
                  <a:pt x="2601935" y="328614"/>
                </a:cubicBezTo>
                <a:close/>
                <a:moveTo>
                  <a:pt x="3006867" y="320536"/>
                </a:moveTo>
                <a:cubicBezTo>
                  <a:pt x="3003837" y="328614"/>
                  <a:pt x="3003837" y="334000"/>
                  <a:pt x="2998788" y="342078"/>
                </a:cubicBezTo>
                <a:cubicBezTo>
                  <a:pt x="2987680" y="342078"/>
                  <a:pt x="3001481" y="331307"/>
                  <a:pt x="2990373" y="331307"/>
                </a:cubicBezTo>
                <a:cubicBezTo>
                  <a:pt x="2995759" y="325922"/>
                  <a:pt x="2998451" y="331307"/>
                  <a:pt x="3006867" y="320536"/>
                </a:cubicBezTo>
                <a:close/>
                <a:moveTo>
                  <a:pt x="877522" y="317927"/>
                </a:moveTo>
                <a:cubicBezTo>
                  <a:pt x="868265" y="319273"/>
                  <a:pt x="859345" y="327436"/>
                  <a:pt x="862038" y="342415"/>
                </a:cubicBezTo>
                <a:cubicBezTo>
                  <a:pt x="864731" y="347800"/>
                  <a:pt x="873146" y="339722"/>
                  <a:pt x="873146" y="345108"/>
                </a:cubicBezTo>
                <a:cubicBezTo>
                  <a:pt x="875839" y="347800"/>
                  <a:pt x="867760" y="355879"/>
                  <a:pt x="873146" y="355879"/>
                </a:cubicBezTo>
                <a:cubicBezTo>
                  <a:pt x="886610" y="355879"/>
                  <a:pt x="900411" y="350494"/>
                  <a:pt x="908826" y="342415"/>
                </a:cubicBezTo>
                <a:cubicBezTo>
                  <a:pt x="900747" y="342415"/>
                  <a:pt x="908826" y="339722"/>
                  <a:pt x="906133" y="334337"/>
                </a:cubicBezTo>
                <a:cubicBezTo>
                  <a:pt x="906133" y="334337"/>
                  <a:pt x="906133" y="334337"/>
                  <a:pt x="895025" y="334337"/>
                </a:cubicBezTo>
                <a:cubicBezTo>
                  <a:pt x="896371" y="322051"/>
                  <a:pt x="886778" y="316581"/>
                  <a:pt x="877522" y="317927"/>
                </a:cubicBezTo>
                <a:close/>
                <a:moveTo>
                  <a:pt x="3130400" y="312457"/>
                </a:moveTo>
                <a:cubicBezTo>
                  <a:pt x="3130400" y="312457"/>
                  <a:pt x="3130400" y="312457"/>
                  <a:pt x="3138815" y="312457"/>
                </a:cubicBezTo>
                <a:cubicBezTo>
                  <a:pt x="3141507" y="320536"/>
                  <a:pt x="3136122" y="323228"/>
                  <a:pt x="3127707" y="320536"/>
                </a:cubicBezTo>
                <a:cubicBezTo>
                  <a:pt x="3127707" y="317506"/>
                  <a:pt x="3133429" y="314814"/>
                  <a:pt x="3130400" y="312457"/>
                </a:cubicBezTo>
                <a:close/>
                <a:moveTo>
                  <a:pt x="2095011" y="311784"/>
                </a:moveTo>
                <a:cubicBezTo>
                  <a:pt x="2062025" y="309091"/>
                  <a:pt x="2045531" y="320199"/>
                  <a:pt x="2026345" y="330970"/>
                </a:cubicBezTo>
                <a:cubicBezTo>
                  <a:pt x="2026345" y="322892"/>
                  <a:pt x="2015573" y="328278"/>
                  <a:pt x="2020959" y="317506"/>
                </a:cubicBezTo>
                <a:cubicBezTo>
                  <a:pt x="2012880" y="320199"/>
                  <a:pt x="2007495" y="325585"/>
                  <a:pt x="1999080" y="325585"/>
                </a:cubicBezTo>
                <a:cubicBezTo>
                  <a:pt x="2001773" y="342078"/>
                  <a:pt x="1982587" y="339385"/>
                  <a:pt x="1979894" y="350156"/>
                </a:cubicBezTo>
                <a:cubicBezTo>
                  <a:pt x="1993694" y="355542"/>
                  <a:pt x="2010188" y="366651"/>
                  <a:pt x="2026681" y="350156"/>
                </a:cubicBezTo>
                <a:cubicBezTo>
                  <a:pt x="2029374" y="342078"/>
                  <a:pt x="2020959" y="339385"/>
                  <a:pt x="2029374" y="336693"/>
                </a:cubicBezTo>
                <a:cubicBezTo>
                  <a:pt x="2034760" y="350156"/>
                  <a:pt x="2056976" y="336693"/>
                  <a:pt x="2076161" y="336693"/>
                </a:cubicBezTo>
                <a:cubicBezTo>
                  <a:pt x="2078854" y="328614"/>
                  <a:pt x="2073469" y="328614"/>
                  <a:pt x="2076161" y="323228"/>
                </a:cubicBezTo>
                <a:cubicBezTo>
                  <a:pt x="2081547" y="328614"/>
                  <a:pt x="2081547" y="323228"/>
                  <a:pt x="2089963" y="323228"/>
                </a:cubicBezTo>
                <a:cubicBezTo>
                  <a:pt x="2087270" y="314814"/>
                  <a:pt x="2092655" y="314814"/>
                  <a:pt x="2095011" y="311784"/>
                </a:cubicBezTo>
                <a:close/>
                <a:moveTo>
                  <a:pt x="186646" y="311448"/>
                </a:moveTo>
                <a:cubicBezTo>
                  <a:pt x="191106" y="310101"/>
                  <a:pt x="195903" y="310774"/>
                  <a:pt x="198596" y="314814"/>
                </a:cubicBezTo>
                <a:cubicBezTo>
                  <a:pt x="195566" y="323228"/>
                  <a:pt x="184795" y="320536"/>
                  <a:pt x="176716" y="320199"/>
                </a:cubicBezTo>
                <a:cubicBezTo>
                  <a:pt x="178063" y="316160"/>
                  <a:pt x="182186" y="312794"/>
                  <a:pt x="186646" y="311448"/>
                </a:cubicBezTo>
                <a:close/>
                <a:moveTo>
                  <a:pt x="547988" y="309428"/>
                </a:moveTo>
                <a:cubicBezTo>
                  <a:pt x="547988" y="314814"/>
                  <a:pt x="542602" y="314814"/>
                  <a:pt x="536880" y="314814"/>
                </a:cubicBezTo>
                <a:cubicBezTo>
                  <a:pt x="534187" y="309428"/>
                  <a:pt x="542602" y="309428"/>
                  <a:pt x="547988" y="309428"/>
                </a:cubicBezTo>
                <a:close/>
                <a:moveTo>
                  <a:pt x="3272356" y="308050"/>
                </a:moveTo>
                <a:cubicBezTo>
                  <a:pt x="3277726" y="306083"/>
                  <a:pt x="3283637" y="306062"/>
                  <a:pt x="3290622" y="309428"/>
                </a:cubicBezTo>
                <a:cubicBezTo>
                  <a:pt x="3265714" y="336693"/>
                  <a:pt x="3238112" y="344771"/>
                  <a:pt x="3205125" y="363957"/>
                </a:cubicBezTo>
                <a:cubicBezTo>
                  <a:pt x="3205125" y="350156"/>
                  <a:pt x="3224311" y="352850"/>
                  <a:pt x="3224311" y="339385"/>
                </a:cubicBezTo>
                <a:cubicBezTo>
                  <a:pt x="3245012" y="337366"/>
                  <a:pt x="3256246" y="313951"/>
                  <a:pt x="3272356" y="308050"/>
                </a:cubicBezTo>
                <a:close/>
                <a:moveTo>
                  <a:pt x="2117563" y="304042"/>
                </a:moveTo>
                <a:cubicBezTo>
                  <a:pt x="2106456" y="301350"/>
                  <a:pt x="2106456" y="309428"/>
                  <a:pt x="2103763" y="314814"/>
                </a:cubicBezTo>
                <a:cubicBezTo>
                  <a:pt x="2111842" y="314814"/>
                  <a:pt x="2117563" y="312121"/>
                  <a:pt x="2117563" y="304042"/>
                </a:cubicBezTo>
                <a:close/>
                <a:moveTo>
                  <a:pt x="2026681" y="301350"/>
                </a:moveTo>
                <a:cubicBezTo>
                  <a:pt x="2012880" y="301350"/>
                  <a:pt x="2004466" y="306735"/>
                  <a:pt x="2001773" y="314814"/>
                </a:cubicBezTo>
                <a:cubicBezTo>
                  <a:pt x="2010188" y="309428"/>
                  <a:pt x="2029374" y="314814"/>
                  <a:pt x="2026681" y="301350"/>
                </a:cubicBezTo>
                <a:close/>
                <a:moveTo>
                  <a:pt x="674551" y="301350"/>
                </a:moveTo>
                <a:cubicBezTo>
                  <a:pt x="674551" y="304042"/>
                  <a:pt x="671858" y="304042"/>
                  <a:pt x="669165" y="309428"/>
                </a:cubicBezTo>
                <a:cubicBezTo>
                  <a:pt x="674887" y="306735"/>
                  <a:pt x="674887" y="312121"/>
                  <a:pt x="682966" y="312121"/>
                </a:cubicBezTo>
                <a:cubicBezTo>
                  <a:pt x="679936" y="306735"/>
                  <a:pt x="679936" y="301350"/>
                  <a:pt x="674551" y="301350"/>
                </a:cubicBezTo>
                <a:close/>
                <a:moveTo>
                  <a:pt x="2849673" y="293271"/>
                </a:moveTo>
                <a:cubicBezTo>
                  <a:pt x="2841595" y="290578"/>
                  <a:pt x="2841595" y="298657"/>
                  <a:pt x="2833179" y="295964"/>
                </a:cubicBezTo>
                <a:cubicBezTo>
                  <a:pt x="2833179" y="306735"/>
                  <a:pt x="2835873" y="312121"/>
                  <a:pt x="2835873" y="320536"/>
                </a:cubicBezTo>
                <a:cubicBezTo>
                  <a:pt x="2846980" y="320536"/>
                  <a:pt x="2855059" y="293271"/>
                  <a:pt x="2852366" y="295964"/>
                </a:cubicBezTo>
                <a:cubicBezTo>
                  <a:pt x="2852366" y="298657"/>
                  <a:pt x="2846980" y="298657"/>
                  <a:pt x="2849673" y="293271"/>
                </a:cubicBezTo>
                <a:close/>
                <a:moveTo>
                  <a:pt x="2673630" y="293271"/>
                </a:moveTo>
                <a:cubicBezTo>
                  <a:pt x="2662523" y="295964"/>
                  <a:pt x="2659830" y="304042"/>
                  <a:pt x="2651751" y="309765"/>
                </a:cubicBezTo>
                <a:cubicBezTo>
                  <a:pt x="2662523" y="315150"/>
                  <a:pt x="2668245" y="298657"/>
                  <a:pt x="2673630" y="293271"/>
                </a:cubicBezTo>
                <a:close/>
                <a:moveTo>
                  <a:pt x="2593856" y="293271"/>
                </a:moveTo>
                <a:cubicBezTo>
                  <a:pt x="2593856" y="293271"/>
                  <a:pt x="2593856" y="293271"/>
                  <a:pt x="2593856" y="304042"/>
                </a:cubicBezTo>
                <a:cubicBezTo>
                  <a:pt x="2585441" y="306735"/>
                  <a:pt x="2585441" y="290242"/>
                  <a:pt x="2593856" y="293271"/>
                </a:cubicBezTo>
                <a:close/>
                <a:moveTo>
                  <a:pt x="2142136" y="290578"/>
                </a:moveTo>
                <a:cubicBezTo>
                  <a:pt x="2145165" y="301350"/>
                  <a:pt x="2120257" y="287549"/>
                  <a:pt x="2120257" y="304042"/>
                </a:cubicBezTo>
                <a:cubicBezTo>
                  <a:pt x="2131364" y="304042"/>
                  <a:pt x="2153243" y="295964"/>
                  <a:pt x="2142136" y="290578"/>
                </a:cubicBezTo>
                <a:close/>
                <a:moveTo>
                  <a:pt x="2006106" y="281153"/>
                </a:moveTo>
                <a:cubicBezTo>
                  <a:pt x="2003371" y="281490"/>
                  <a:pt x="2000594" y="282163"/>
                  <a:pt x="1996387" y="282163"/>
                </a:cubicBezTo>
                <a:cubicBezTo>
                  <a:pt x="1999080" y="287549"/>
                  <a:pt x="1993694" y="301350"/>
                  <a:pt x="1999080" y="301013"/>
                </a:cubicBezTo>
                <a:cubicBezTo>
                  <a:pt x="1999080" y="287549"/>
                  <a:pt x="2010188" y="301013"/>
                  <a:pt x="2015573" y="292934"/>
                </a:cubicBezTo>
                <a:cubicBezTo>
                  <a:pt x="2015573" y="292934"/>
                  <a:pt x="2015573" y="292934"/>
                  <a:pt x="2015573" y="282163"/>
                </a:cubicBezTo>
                <a:cubicBezTo>
                  <a:pt x="2011534" y="280817"/>
                  <a:pt x="2008841" y="280817"/>
                  <a:pt x="2006106" y="281153"/>
                </a:cubicBezTo>
                <a:close/>
                <a:moveTo>
                  <a:pt x="738168" y="279470"/>
                </a:moveTo>
                <a:cubicBezTo>
                  <a:pt x="740861" y="282163"/>
                  <a:pt x="743554" y="284856"/>
                  <a:pt x="743554" y="287549"/>
                </a:cubicBezTo>
                <a:cubicBezTo>
                  <a:pt x="748940" y="284856"/>
                  <a:pt x="757355" y="287549"/>
                  <a:pt x="754662" y="279470"/>
                </a:cubicBezTo>
                <a:cubicBezTo>
                  <a:pt x="749276" y="279470"/>
                  <a:pt x="740861" y="279470"/>
                  <a:pt x="738168" y="279470"/>
                </a:cubicBezTo>
                <a:close/>
                <a:moveTo>
                  <a:pt x="2929785" y="279134"/>
                </a:moveTo>
                <a:cubicBezTo>
                  <a:pt x="2937863" y="281826"/>
                  <a:pt x="2940893" y="287212"/>
                  <a:pt x="2946278" y="287212"/>
                </a:cubicBezTo>
                <a:cubicBezTo>
                  <a:pt x="2946278" y="289905"/>
                  <a:pt x="2943586" y="292598"/>
                  <a:pt x="2943586" y="295290"/>
                </a:cubicBezTo>
                <a:cubicBezTo>
                  <a:pt x="2943586" y="303369"/>
                  <a:pt x="2946615" y="289905"/>
                  <a:pt x="2952000" y="292598"/>
                </a:cubicBezTo>
                <a:cubicBezTo>
                  <a:pt x="2954693" y="303706"/>
                  <a:pt x="2943586" y="303706"/>
                  <a:pt x="2940893" y="309091"/>
                </a:cubicBezTo>
                <a:cubicBezTo>
                  <a:pt x="2932814" y="309091"/>
                  <a:pt x="2935507" y="301013"/>
                  <a:pt x="2924399" y="303706"/>
                </a:cubicBezTo>
                <a:cubicBezTo>
                  <a:pt x="2927092" y="298320"/>
                  <a:pt x="2932477" y="298320"/>
                  <a:pt x="2929785" y="290242"/>
                </a:cubicBezTo>
                <a:cubicBezTo>
                  <a:pt x="2921370" y="293271"/>
                  <a:pt x="2926755" y="306735"/>
                  <a:pt x="2913291" y="303706"/>
                </a:cubicBezTo>
                <a:cubicBezTo>
                  <a:pt x="2910598" y="287212"/>
                  <a:pt x="2927092" y="292598"/>
                  <a:pt x="2929785" y="279134"/>
                </a:cubicBezTo>
                <a:close/>
                <a:moveTo>
                  <a:pt x="597006" y="278797"/>
                </a:moveTo>
                <a:cubicBezTo>
                  <a:pt x="599825" y="278797"/>
                  <a:pt x="603359" y="279470"/>
                  <a:pt x="606220" y="279470"/>
                </a:cubicBezTo>
                <a:cubicBezTo>
                  <a:pt x="606220" y="282163"/>
                  <a:pt x="606220" y="282163"/>
                  <a:pt x="608913" y="282163"/>
                </a:cubicBezTo>
                <a:cubicBezTo>
                  <a:pt x="608913" y="287549"/>
                  <a:pt x="603191" y="287549"/>
                  <a:pt x="600498" y="287549"/>
                </a:cubicBezTo>
                <a:cubicBezTo>
                  <a:pt x="600498" y="282163"/>
                  <a:pt x="594776" y="282163"/>
                  <a:pt x="592083" y="282163"/>
                </a:cubicBezTo>
                <a:cubicBezTo>
                  <a:pt x="592083" y="279470"/>
                  <a:pt x="594187" y="278797"/>
                  <a:pt x="597006" y="278797"/>
                </a:cubicBezTo>
                <a:close/>
                <a:moveTo>
                  <a:pt x="3259991" y="268699"/>
                </a:moveTo>
                <a:cubicBezTo>
                  <a:pt x="3271099" y="266006"/>
                  <a:pt x="3259991" y="284856"/>
                  <a:pt x="3273792" y="279470"/>
                </a:cubicBezTo>
                <a:cubicBezTo>
                  <a:pt x="3271099" y="287549"/>
                  <a:pt x="3265377" y="295964"/>
                  <a:pt x="3259991" y="304042"/>
                </a:cubicBezTo>
                <a:cubicBezTo>
                  <a:pt x="3232390" y="298657"/>
                  <a:pt x="3224311" y="328614"/>
                  <a:pt x="3205125" y="337702"/>
                </a:cubicBezTo>
                <a:cubicBezTo>
                  <a:pt x="3197047" y="340395"/>
                  <a:pt x="3197047" y="332317"/>
                  <a:pt x="3188632" y="332317"/>
                </a:cubicBezTo>
                <a:cubicBezTo>
                  <a:pt x="3169109" y="337702"/>
                  <a:pt x="3174831" y="383817"/>
                  <a:pt x="3147230" y="373046"/>
                </a:cubicBezTo>
                <a:cubicBezTo>
                  <a:pt x="3139151" y="386509"/>
                  <a:pt x="3122658" y="394925"/>
                  <a:pt x="3111550" y="403004"/>
                </a:cubicBezTo>
                <a:cubicBezTo>
                  <a:pt x="3108520" y="399974"/>
                  <a:pt x="3105827" y="394588"/>
                  <a:pt x="3103135" y="386509"/>
                </a:cubicBezTo>
                <a:cubicBezTo>
                  <a:pt x="3080919" y="391896"/>
                  <a:pt x="3069811" y="408389"/>
                  <a:pt x="3047932" y="411081"/>
                </a:cubicBezTo>
                <a:cubicBezTo>
                  <a:pt x="3056010" y="397618"/>
                  <a:pt x="3078226" y="397618"/>
                  <a:pt x="3067118" y="375738"/>
                </a:cubicBezTo>
                <a:cubicBezTo>
                  <a:pt x="3056347" y="373046"/>
                  <a:pt x="3056347" y="381124"/>
                  <a:pt x="3045239" y="383817"/>
                </a:cubicBezTo>
                <a:cubicBezTo>
                  <a:pt x="3050625" y="375738"/>
                  <a:pt x="3053317" y="367660"/>
                  <a:pt x="3067118" y="370353"/>
                </a:cubicBezTo>
                <a:cubicBezTo>
                  <a:pt x="3069811" y="361938"/>
                  <a:pt x="3072841" y="353859"/>
                  <a:pt x="3078226" y="351167"/>
                </a:cubicBezTo>
                <a:cubicBezTo>
                  <a:pt x="3080919" y="351167"/>
                  <a:pt x="3086642" y="359245"/>
                  <a:pt x="3089334" y="351167"/>
                </a:cubicBezTo>
                <a:cubicBezTo>
                  <a:pt x="3100442" y="356552"/>
                  <a:pt x="3075533" y="361938"/>
                  <a:pt x="3089334" y="361938"/>
                </a:cubicBezTo>
                <a:cubicBezTo>
                  <a:pt x="3083949" y="370016"/>
                  <a:pt x="3067118" y="378432"/>
                  <a:pt x="3075533" y="391896"/>
                </a:cubicBezTo>
                <a:cubicBezTo>
                  <a:pt x="3097413" y="383480"/>
                  <a:pt x="3116599" y="372709"/>
                  <a:pt x="3125014" y="348137"/>
                </a:cubicBezTo>
                <a:cubicBezTo>
                  <a:pt x="3147230" y="348137"/>
                  <a:pt x="3166416" y="345444"/>
                  <a:pt x="3163723" y="323565"/>
                </a:cubicBezTo>
                <a:cubicBezTo>
                  <a:pt x="3174831" y="326258"/>
                  <a:pt x="3163723" y="334337"/>
                  <a:pt x="3177524" y="331644"/>
                </a:cubicBezTo>
                <a:cubicBezTo>
                  <a:pt x="3180216" y="325922"/>
                  <a:pt x="3183246" y="320536"/>
                  <a:pt x="3188632" y="315150"/>
                </a:cubicBezTo>
                <a:cubicBezTo>
                  <a:pt x="3191325" y="317843"/>
                  <a:pt x="3188632" y="320536"/>
                  <a:pt x="3188632" y="323228"/>
                </a:cubicBezTo>
                <a:cubicBezTo>
                  <a:pt x="3188632" y="328614"/>
                  <a:pt x="3191325" y="320536"/>
                  <a:pt x="3194017" y="325922"/>
                </a:cubicBezTo>
                <a:cubicBezTo>
                  <a:pt x="3194017" y="287885"/>
                  <a:pt x="3240805" y="295964"/>
                  <a:pt x="3259991" y="268699"/>
                </a:cubicBezTo>
                <a:close/>
                <a:moveTo>
                  <a:pt x="589390" y="266006"/>
                </a:moveTo>
                <a:cubicBezTo>
                  <a:pt x="594776" y="271392"/>
                  <a:pt x="575590" y="276777"/>
                  <a:pt x="570204" y="279470"/>
                </a:cubicBezTo>
                <a:cubicBezTo>
                  <a:pt x="564482" y="274085"/>
                  <a:pt x="584005" y="268699"/>
                  <a:pt x="589390" y="266006"/>
                </a:cubicBezTo>
                <a:close/>
                <a:moveTo>
                  <a:pt x="348820" y="265932"/>
                </a:moveTo>
                <a:cubicBezTo>
                  <a:pt x="354968" y="263671"/>
                  <a:pt x="361679" y="263313"/>
                  <a:pt x="369253" y="266006"/>
                </a:cubicBezTo>
                <a:cubicBezTo>
                  <a:pt x="369253" y="271392"/>
                  <a:pt x="366560" y="276777"/>
                  <a:pt x="358145" y="276777"/>
                </a:cubicBezTo>
                <a:cubicBezTo>
                  <a:pt x="369253" y="284856"/>
                  <a:pt x="355452" y="298657"/>
                  <a:pt x="347373" y="298320"/>
                </a:cubicBezTo>
                <a:cubicBezTo>
                  <a:pt x="344681" y="298320"/>
                  <a:pt x="344681" y="292934"/>
                  <a:pt x="344681" y="287549"/>
                </a:cubicBezTo>
                <a:cubicBezTo>
                  <a:pt x="328187" y="293271"/>
                  <a:pt x="314386" y="298657"/>
                  <a:pt x="300586" y="306735"/>
                </a:cubicBezTo>
                <a:cubicBezTo>
                  <a:pt x="316995" y="296637"/>
                  <a:pt x="330375" y="272717"/>
                  <a:pt x="348820" y="265932"/>
                </a:cubicBezTo>
                <a:close/>
                <a:moveTo>
                  <a:pt x="490429" y="257592"/>
                </a:moveTo>
                <a:cubicBezTo>
                  <a:pt x="490429" y="262977"/>
                  <a:pt x="490429" y="268699"/>
                  <a:pt x="479322" y="268362"/>
                </a:cubicBezTo>
                <a:cubicBezTo>
                  <a:pt x="485044" y="262977"/>
                  <a:pt x="482014" y="257592"/>
                  <a:pt x="490429" y="257592"/>
                </a:cubicBezTo>
                <a:close/>
                <a:moveTo>
                  <a:pt x="779234" y="252205"/>
                </a:moveTo>
                <a:cubicBezTo>
                  <a:pt x="779234" y="260284"/>
                  <a:pt x="784956" y="268362"/>
                  <a:pt x="787649" y="260284"/>
                </a:cubicBezTo>
                <a:cubicBezTo>
                  <a:pt x="784956" y="260284"/>
                  <a:pt x="790341" y="257592"/>
                  <a:pt x="790341" y="254898"/>
                </a:cubicBezTo>
                <a:cubicBezTo>
                  <a:pt x="784620" y="254898"/>
                  <a:pt x="784620" y="252205"/>
                  <a:pt x="779234" y="252205"/>
                </a:cubicBezTo>
                <a:close/>
                <a:moveTo>
                  <a:pt x="342590" y="248059"/>
                </a:moveTo>
                <a:lnTo>
                  <a:pt x="346701" y="254225"/>
                </a:lnTo>
                <a:cubicBezTo>
                  <a:pt x="324821" y="259611"/>
                  <a:pt x="316406" y="268025"/>
                  <a:pt x="299912" y="278797"/>
                </a:cubicBezTo>
                <a:cubicBezTo>
                  <a:pt x="297219" y="270382"/>
                  <a:pt x="324821" y="256918"/>
                  <a:pt x="330207" y="256918"/>
                </a:cubicBezTo>
                <a:close/>
                <a:moveTo>
                  <a:pt x="2302022" y="246820"/>
                </a:moveTo>
                <a:cubicBezTo>
                  <a:pt x="2302022" y="252205"/>
                  <a:pt x="2296299" y="254898"/>
                  <a:pt x="2293607" y="257592"/>
                </a:cubicBezTo>
                <a:cubicBezTo>
                  <a:pt x="2298992" y="262977"/>
                  <a:pt x="2310100" y="257592"/>
                  <a:pt x="2310437" y="249512"/>
                </a:cubicBezTo>
                <a:cubicBezTo>
                  <a:pt x="2307408" y="249512"/>
                  <a:pt x="2304715" y="246820"/>
                  <a:pt x="2302022" y="246820"/>
                </a:cubicBezTo>
                <a:close/>
                <a:moveTo>
                  <a:pt x="3218589" y="244464"/>
                </a:moveTo>
                <a:cubicBezTo>
                  <a:pt x="3227004" y="247157"/>
                  <a:pt x="3210511" y="247157"/>
                  <a:pt x="3215897" y="252542"/>
                </a:cubicBezTo>
                <a:cubicBezTo>
                  <a:pt x="3215897" y="263313"/>
                  <a:pt x="3226668" y="260621"/>
                  <a:pt x="3237775" y="263313"/>
                </a:cubicBezTo>
                <a:cubicBezTo>
                  <a:pt x="3221282" y="279470"/>
                  <a:pt x="3199403" y="301350"/>
                  <a:pt x="3174494" y="301350"/>
                </a:cubicBezTo>
                <a:cubicBezTo>
                  <a:pt x="3166416" y="295964"/>
                  <a:pt x="3180216" y="284856"/>
                  <a:pt x="3171801" y="276777"/>
                </a:cubicBezTo>
                <a:cubicBezTo>
                  <a:pt x="3177187" y="276777"/>
                  <a:pt x="3179880" y="284856"/>
                  <a:pt x="3188295" y="279470"/>
                </a:cubicBezTo>
                <a:cubicBezTo>
                  <a:pt x="3199403" y="268699"/>
                  <a:pt x="3199403" y="246820"/>
                  <a:pt x="3218589" y="244464"/>
                </a:cubicBezTo>
                <a:close/>
                <a:moveTo>
                  <a:pt x="636178" y="241434"/>
                </a:moveTo>
                <a:cubicBezTo>
                  <a:pt x="636178" y="241434"/>
                  <a:pt x="636178" y="241434"/>
                  <a:pt x="636178" y="246820"/>
                </a:cubicBezTo>
                <a:cubicBezTo>
                  <a:pt x="630456" y="246820"/>
                  <a:pt x="627763" y="244127"/>
                  <a:pt x="625070" y="249512"/>
                </a:cubicBezTo>
                <a:cubicBezTo>
                  <a:pt x="619685" y="249512"/>
                  <a:pt x="625070" y="246820"/>
                  <a:pt x="625070" y="244127"/>
                </a:cubicBezTo>
                <a:cubicBezTo>
                  <a:pt x="630793" y="244127"/>
                  <a:pt x="630793" y="238741"/>
                  <a:pt x="636178" y="241434"/>
                </a:cubicBezTo>
                <a:close/>
                <a:moveTo>
                  <a:pt x="140363" y="241097"/>
                </a:moveTo>
                <a:cubicBezTo>
                  <a:pt x="140363" y="254898"/>
                  <a:pt x="121177" y="254898"/>
                  <a:pt x="118484" y="268362"/>
                </a:cubicBezTo>
                <a:cubicBezTo>
                  <a:pt x="113098" y="268362"/>
                  <a:pt x="115791" y="260284"/>
                  <a:pt x="113098" y="260284"/>
                </a:cubicBezTo>
                <a:cubicBezTo>
                  <a:pt x="110405" y="260284"/>
                  <a:pt x="110405" y="260284"/>
                  <a:pt x="110405" y="260284"/>
                </a:cubicBezTo>
                <a:cubicBezTo>
                  <a:pt x="113098" y="254898"/>
                  <a:pt x="132285" y="249512"/>
                  <a:pt x="140363" y="241097"/>
                </a:cubicBezTo>
                <a:close/>
                <a:moveTo>
                  <a:pt x="354996" y="239183"/>
                </a:moveTo>
                <a:lnTo>
                  <a:pt x="342590" y="248059"/>
                </a:lnTo>
                <a:lnTo>
                  <a:pt x="341315" y="246146"/>
                </a:lnTo>
                <a:close/>
                <a:moveTo>
                  <a:pt x="2863474" y="236721"/>
                </a:moveTo>
                <a:cubicBezTo>
                  <a:pt x="2852366" y="255908"/>
                  <a:pt x="2825101" y="269372"/>
                  <a:pt x="2830487" y="293944"/>
                </a:cubicBezTo>
                <a:cubicBezTo>
                  <a:pt x="2849673" y="291251"/>
                  <a:pt x="2866167" y="261293"/>
                  <a:pt x="2882661" y="269372"/>
                </a:cubicBezTo>
                <a:cubicBezTo>
                  <a:pt x="2882661" y="280144"/>
                  <a:pt x="2866167" y="272065"/>
                  <a:pt x="2868859" y="280144"/>
                </a:cubicBezTo>
                <a:cubicBezTo>
                  <a:pt x="2871552" y="288222"/>
                  <a:pt x="2885353" y="282837"/>
                  <a:pt x="2882661" y="277450"/>
                </a:cubicBezTo>
                <a:cubicBezTo>
                  <a:pt x="2890739" y="277450"/>
                  <a:pt x="2885353" y="282837"/>
                  <a:pt x="2885353" y="288222"/>
                </a:cubicBezTo>
                <a:cubicBezTo>
                  <a:pt x="2874582" y="293607"/>
                  <a:pt x="2871889" y="288222"/>
                  <a:pt x="2863474" y="290915"/>
                </a:cubicBezTo>
                <a:cubicBezTo>
                  <a:pt x="2863474" y="296300"/>
                  <a:pt x="2866504" y="298993"/>
                  <a:pt x="2871889" y="298993"/>
                </a:cubicBezTo>
                <a:cubicBezTo>
                  <a:pt x="2860781" y="317843"/>
                  <a:pt x="2830487" y="342415"/>
                  <a:pt x="2813994" y="339722"/>
                </a:cubicBezTo>
                <a:cubicBezTo>
                  <a:pt x="2811301" y="342415"/>
                  <a:pt x="2811301" y="345108"/>
                  <a:pt x="2808608" y="347800"/>
                </a:cubicBezTo>
                <a:cubicBezTo>
                  <a:pt x="2805579" y="345108"/>
                  <a:pt x="2800193" y="345108"/>
                  <a:pt x="2800193" y="337029"/>
                </a:cubicBezTo>
                <a:cubicBezTo>
                  <a:pt x="2781006" y="339722"/>
                  <a:pt x="2767206" y="364294"/>
                  <a:pt x="2739605" y="361601"/>
                </a:cubicBezTo>
                <a:cubicBezTo>
                  <a:pt x="2736912" y="380451"/>
                  <a:pt x="2687094" y="396945"/>
                  <a:pt x="2651414" y="399637"/>
                </a:cubicBezTo>
                <a:cubicBezTo>
                  <a:pt x="2648722" y="396945"/>
                  <a:pt x="2648722" y="394252"/>
                  <a:pt x="2651414" y="388866"/>
                </a:cubicBezTo>
                <a:cubicBezTo>
                  <a:pt x="2637614" y="391559"/>
                  <a:pt x="2626506" y="396945"/>
                  <a:pt x="2626506" y="416131"/>
                </a:cubicBezTo>
                <a:cubicBezTo>
                  <a:pt x="2626506" y="418823"/>
                  <a:pt x="2632229" y="416131"/>
                  <a:pt x="2637614" y="418823"/>
                </a:cubicBezTo>
                <a:cubicBezTo>
                  <a:pt x="2588134" y="456860"/>
                  <a:pt x="2524852" y="478739"/>
                  <a:pt x="2469650" y="514082"/>
                </a:cubicBezTo>
                <a:cubicBezTo>
                  <a:pt x="2469650" y="519468"/>
                  <a:pt x="2478065" y="516775"/>
                  <a:pt x="2478065" y="522160"/>
                </a:cubicBezTo>
                <a:cubicBezTo>
                  <a:pt x="2502637" y="511389"/>
                  <a:pt x="2519130" y="494895"/>
                  <a:pt x="2544038" y="486817"/>
                </a:cubicBezTo>
                <a:cubicBezTo>
                  <a:pt x="2513745" y="527883"/>
                  <a:pt x="2444741" y="530575"/>
                  <a:pt x="2409061" y="565919"/>
                </a:cubicBezTo>
                <a:cubicBezTo>
                  <a:pt x="2417477" y="573997"/>
                  <a:pt x="2428248" y="557840"/>
                  <a:pt x="2436663" y="568612"/>
                </a:cubicBezTo>
                <a:cubicBezTo>
                  <a:pt x="2445078" y="560197"/>
                  <a:pt x="2453156" y="552118"/>
                  <a:pt x="2464264" y="549425"/>
                </a:cubicBezTo>
                <a:cubicBezTo>
                  <a:pt x="2469650" y="555148"/>
                  <a:pt x="2466957" y="557840"/>
                  <a:pt x="2464264" y="565919"/>
                </a:cubicBezTo>
                <a:cubicBezTo>
                  <a:pt x="2486480" y="560533"/>
                  <a:pt x="2489173" y="538654"/>
                  <a:pt x="2508359" y="533268"/>
                </a:cubicBezTo>
                <a:cubicBezTo>
                  <a:pt x="2508359" y="533268"/>
                  <a:pt x="2508359" y="533268"/>
                  <a:pt x="2508359" y="544040"/>
                </a:cubicBezTo>
                <a:cubicBezTo>
                  <a:pt x="2527545" y="544040"/>
                  <a:pt x="2522159" y="522160"/>
                  <a:pt x="2538653" y="522160"/>
                </a:cubicBezTo>
                <a:cubicBezTo>
                  <a:pt x="2541346" y="524853"/>
                  <a:pt x="2530238" y="532932"/>
                  <a:pt x="2538653" y="532932"/>
                </a:cubicBezTo>
                <a:cubicBezTo>
                  <a:pt x="2525189" y="549088"/>
                  <a:pt x="2494895" y="549088"/>
                  <a:pt x="2486480" y="568275"/>
                </a:cubicBezTo>
                <a:cubicBezTo>
                  <a:pt x="2500280" y="565582"/>
                  <a:pt x="2511389" y="557504"/>
                  <a:pt x="2525189" y="554811"/>
                </a:cubicBezTo>
                <a:cubicBezTo>
                  <a:pt x="2522496" y="560533"/>
                  <a:pt x="2519803" y="565919"/>
                  <a:pt x="2525189" y="571305"/>
                </a:cubicBezTo>
                <a:cubicBezTo>
                  <a:pt x="2500280" y="584769"/>
                  <a:pt x="2464600" y="587461"/>
                  <a:pt x="2453493" y="612033"/>
                </a:cubicBezTo>
                <a:cubicBezTo>
                  <a:pt x="2459215" y="620111"/>
                  <a:pt x="2473016" y="612033"/>
                  <a:pt x="2478401" y="617419"/>
                </a:cubicBezTo>
                <a:cubicBezTo>
                  <a:pt x="2448107" y="641991"/>
                  <a:pt x="2395934" y="647377"/>
                  <a:pt x="2371026" y="674641"/>
                </a:cubicBezTo>
                <a:cubicBezTo>
                  <a:pt x="2373718" y="682720"/>
                  <a:pt x="2382133" y="674641"/>
                  <a:pt x="2387518" y="674641"/>
                </a:cubicBezTo>
                <a:cubicBezTo>
                  <a:pt x="2373718" y="688442"/>
                  <a:pt x="2359917" y="701906"/>
                  <a:pt x="2362610" y="723785"/>
                </a:cubicBezTo>
                <a:cubicBezTo>
                  <a:pt x="2329623" y="734557"/>
                  <a:pt x="2299329" y="748357"/>
                  <a:pt x="2263650" y="756436"/>
                </a:cubicBezTo>
                <a:cubicBezTo>
                  <a:pt x="2274757" y="742635"/>
                  <a:pt x="2302359" y="718400"/>
                  <a:pt x="2318852" y="729171"/>
                </a:cubicBezTo>
                <a:cubicBezTo>
                  <a:pt x="2332653" y="715707"/>
                  <a:pt x="2351839" y="707292"/>
                  <a:pt x="2365640" y="696520"/>
                </a:cubicBezTo>
                <a:cubicBezTo>
                  <a:pt x="2362947" y="691135"/>
                  <a:pt x="2357561" y="688442"/>
                  <a:pt x="2346453" y="688442"/>
                </a:cubicBezTo>
                <a:cubicBezTo>
                  <a:pt x="2346453" y="682720"/>
                  <a:pt x="2346453" y="677335"/>
                  <a:pt x="2349146" y="671948"/>
                </a:cubicBezTo>
                <a:cubicBezTo>
                  <a:pt x="2335345" y="674641"/>
                  <a:pt x="2310437" y="680363"/>
                  <a:pt x="2293943" y="691135"/>
                </a:cubicBezTo>
                <a:cubicBezTo>
                  <a:pt x="2288221" y="702243"/>
                  <a:pt x="2299329" y="707628"/>
                  <a:pt x="2296636" y="713014"/>
                </a:cubicBezTo>
                <a:cubicBezTo>
                  <a:pt x="2288558" y="734893"/>
                  <a:pt x="2260957" y="726478"/>
                  <a:pt x="2249848" y="742972"/>
                </a:cubicBezTo>
                <a:cubicBezTo>
                  <a:pt x="2222247" y="742972"/>
                  <a:pt x="2191953" y="759465"/>
                  <a:pt x="2164352" y="764851"/>
                </a:cubicBezTo>
                <a:cubicBezTo>
                  <a:pt x="2161659" y="764851"/>
                  <a:pt x="2167044" y="767544"/>
                  <a:pt x="2164352" y="772929"/>
                </a:cubicBezTo>
                <a:cubicBezTo>
                  <a:pt x="2131364" y="783701"/>
                  <a:pt x="2117563" y="813658"/>
                  <a:pt x="2076835" y="817697"/>
                </a:cubicBezTo>
                <a:cubicBezTo>
                  <a:pt x="2079528" y="817697"/>
                  <a:pt x="2079528" y="815004"/>
                  <a:pt x="2079528" y="812311"/>
                </a:cubicBezTo>
                <a:cubicBezTo>
                  <a:pt x="2071113" y="809619"/>
                  <a:pt x="2071113" y="815004"/>
                  <a:pt x="2068420" y="812311"/>
                </a:cubicBezTo>
                <a:cubicBezTo>
                  <a:pt x="2063034" y="815004"/>
                  <a:pt x="2068420" y="815004"/>
                  <a:pt x="2063034" y="817697"/>
                </a:cubicBezTo>
                <a:cubicBezTo>
                  <a:pt x="2021632" y="817697"/>
                  <a:pt x="2013554" y="850348"/>
                  <a:pt x="1969459" y="847655"/>
                </a:cubicBezTo>
                <a:cubicBezTo>
                  <a:pt x="1969459" y="839576"/>
                  <a:pt x="1974845" y="836883"/>
                  <a:pt x="1983259" y="836883"/>
                </a:cubicBezTo>
                <a:cubicBezTo>
                  <a:pt x="1980567" y="831498"/>
                  <a:pt x="1975181" y="831498"/>
                  <a:pt x="1980567" y="826112"/>
                </a:cubicBezTo>
                <a:cubicBezTo>
                  <a:pt x="1988982" y="823419"/>
                  <a:pt x="1997060" y="818034"/>
                  <a:pt x="2005475" y="826112"/>
                </a:cubicBezTo>
                <a:cubicBezTo>
                  <a:pt x="2018939" y="804570"/>
                  <a:pt x="2057648" y="807263"/>
                  <a:pt x="2074142" y="788076"/>
                </a:cubicBezTo>
                <a:cubicBezTo>
                  <a:pt x="2093665" y="796155"/>
                  <a:pt x="2096358" y="774276"/>
                  <a:pt x="2115544" y="768890"/>
                </a:cubicBezTo>
                <a:cubicBezTo>
                  <a:pt x="2132038" y="763505"/>
                  <a:pt x="2135067" y="747011"/>
                  <a:pt x="2156946" y="744318"/>
                </a:cubicBezTo>
                <a:cubicBezTo>
                  <a:pt x="2113188" y="749704"/>
                  <a:pt x="2071786" y="768890"/>
                  <a:pt x="2027691" y="779661"/>
                </a:cubicBezTo>
                <a:cubicBezTo>
                  <a:pt x="2027691" y="779661"/>
                  <a:pt x="2027691" y="779661"/>
                  <a:pt x="2027691" y="774276"/>
                </a:cubicBezTo>
                <a:cubicBezTo>
                  <a:pt x="2013890" y="771583"/>
                  <a:pt x="2003119" y="774276"/>
                  <a:pt x="1994704" y="779661"/>
                </a:cubicBezTo>
                <a:cubicBezTo>
                  <a:pt x="1994704" y="782354"/>
                  <a:pt x="2000426" y="779661"/>
                  <a:pt x="2003119" y="779661"/>
                </a:cubicBezTo>
                <a:cubicBezTo>
                  <a:pt x="2000426" y="804233"/>
                  <a:pt x="1967103" y="801540"/>
                  <a:pt x="1945224" y="809619"/>
                </a:cubicBezTo>
                <a:cubicBezTo>
                  <a:pt x="1912237" y="818034"/>
                  <a:pt x="1881943" y="828805"/>
                  <a:pt x="1837847" y="828805"/>
                </a:cubicBezTo>
                <a:cubicBezTo>
                  <a:pt x="1832125" y="831498"/>
                  <a:pt x="1837847" y="842269"/>
                  <a:pt x="1829432" y="839576"/>
                </a:cubicBezTo>
                <a:cubicBezTo>
                  <a:pt x="1826403" y="828468"/>
                  <a:pt x="1834818" y="831161"/>
                  <a:pt x="1834818" y="823083"/>
                </a:cubicBezTo>
                <a:cubicBezTo>
                  <a:pt x="1829096" y="820390"/>
                  <a:pt x="1818325" y="823083"/>
                  <a:pt x="1809909" y="817697"/>
                </a:cubicBezTo>
                <a:cubicBezTo>
                  <a:pt x="1823710" y="793125"/>
                  <a:pt x="1875883" y="809619"/>
                  <a:pt x="1884299" y="779661"/>
                </a:cubicBezTo>
                <a:cubicBezTo>
                  <a:pt x="1928394" y="793125"/>
                  <a:pt x="1958688" y="755089"/>
                  <a:pt x="2010861" y="752397"/>
                </a:cubicBezTo>
                <a:cubicBezTo>
                  <a:pt x="2010861" y="757782"/>
                  <a:pt x="2005475" y="757782"/>
                  <a:pt x="2005475" y="760475"/>
                </a:cubicBezTo>
                <a:cubicBezTo>
                  <a:pt x="2016583" y="765861"/>
                  <a:pt x="2030384" y="754753"/>
                  <a:pt x="2033077" y="743981"/>
                </a:cubicBezTo>
                <a:cubicBezTo>
                  <a:pt x="2046877" y="743981"/>
                  <a:pt x="2052263" y="760138"/>
                  <a:pt x="2066064" y="752060"/>
                </a:cubicBezTo>
                <a:cubicBezTo>
                  <a:pt x="2071786" y="752060"/>
                  <a:pt x="2066064" y="735903"/>
                  <a:pt x="2077172" y="741289"/>
                </a:cubicBezTo>
                <a:cubicBezTo>
                  <a:pt x="2080201" y="730181"/>
                  <a:pt x="2069093" y="732873"/>
                  <a:pt x="2071786" y="724795"/>
                </a:cubicBezTo>
                <a:cubicBezTo>
                  <a:pt x="2068757" y="727488"/>
                  <a:pt x="2063371" y="727488"/>
                  <a:pt x="2063371" y="730181"/>
                </a:cubicBezTo>
                <a:cubicBezTo>
                  <a:pt x="2057648" y="730181"/>
                  <a:pt x="2063371" y="719409"/>
                  <a:pt x="2054956" y="722102"/>
                </a:cubicBezTo>
                <a:cubicBezTo>
                  <a:pt x="2057648" y="713687"/>
                  <a:pt x="2068757" y="713687"/>
                  <a:pt x="2074142" y="705608"/>
                </a:cubicBezTo>
                <a:cubicBezTo>
                  <a:pt x="2079528" y="702916"/>
                  <a:pt x="2085250" y="705608"/>
                  <a:pt x="2087943" y="708301"/>
                </a:cubicBezTo>
                <a:cubicBezTo>
                  <a:pt x="2096358" y="697194"/>
                  <a:pt x="2112851" y="694501"/>
                  <a:pt x="2132038" y="691808"/>
                </a:cubicBezTo>
                <a:cubicBezTo>
                  <a:pt x="2129345" y="686423"/>
                  <a:pt x="2123959" y="686423"/>
                  <a:pt x="2115544" y="686423"/>
                </a:cubicBezTo>
                <a:cubicBezTo>
                  <a:pt x="2126652" y="678008"/>
                  <a:pt x="2140453" y="672622"/>
                  <a:pt x="2154253" y="669929"/>
                </a:cubicBezTo>
                <a:cubicBezTo>
                  <a:pt x="2168054" y="686423"/>
                  <a:pt x="2198348" y="661850"/>
                  <a:pt x="2214842" y="656464"/>
                </a:cubicBezTo>
                <a:cubicBezTo>
                  <a:pt x="2209457" y="648386"/>
                  <a:pt x="2204070" y="659158"/>
                  <a:pt x="2195655" y="656464"/>
                </a:cubicBezTo>
                <a:cubicBezTo>
                  <a:pt x="2201378" y="648386"/>
                  <a:pt x="2212149" y="645693"/>
                  <a:pt x="2223257" y="645693"/>
                </a:cubicBezTo>
                <a:cubicBezTo>
                  <a:pt x="2220564" y="648386"/>
                  <a:pt x="2217872" y="651079"/>
                  <a:pt x="2217872" y="653772"/>
                </a:cubicBezTo>
                <a:cubicBezTo>
                  <a:pt x="2225949" y="653772"/>
                  <a:pt x="2231672" y="648386"/>
                  <a:pt x="2237058" y="645693"/>
                </a:cubicBezTo>
                <a:cubicBezTo>
                  <a:pt x="2237058" y="643001"/>
                  <a:pt x="2234365" y="640308"/>
                  <a:pt x="2234365" y="637615"/>
                </a:cubicBezTo>
                <a:cubicBezTo>
                  <a:pt x="2267352" y="634922"/>
                  <a:pt x="2286538" y="613043"/>
                  <a:pt x="2314140" y="599579"/>
                </a:cubicBezTo>
                <a:cubicBezTo>
                  <a:pt x="2319525" y="599579"/>
                  <a:pt x="2319525" y="604965"/>
                  <a:pt x="2316832" y="610350"/>
                </a:cubicBezTo>
                <a:cubicBezTo>
                  <a:pt x="2327604" y="613043"/>
                  <a:pt x="2330296" y="599579"/>
                  <a:pt x="2338711" y="607658"/>
                </a:cubicBezTo>
                <a:cubicBezTo>
                  <a:pt x="2338711" y="618429"/>
                  <a:pt x="2322218" y="607658"/>
                  <a:pt x="2324911" y="618429"/>
                </a:cubicBezTo>
                <a:cubicBezTo>
                  <a:pt x="2333326" y="621122"/>
                  <a:pt x="2352513" y="604965"/>
                  <a:pt x="2363620" y="618429"/>
                </a:cubicBezTo>
                <a:cubicBezTo>
                  <a:pt x="2366649" y="618429"/>
                  <a:pt x="2366649" y="613043"/>
                  <a:pt x="2372035" y="613043"/>
                </a:cubicBezTo>
                <a:cubicBezTo>
                  <a:pt x="2369342" y="604965"/>
                  <a:pt x="2361264" y="602272"/>
                  <a:pt x="2350156" y="604965"/>
                </a:cubicBezTo>
                <a:cubicBezTo>
                  <a:pt x="2363956" y="588471"/>
                  <a:pt x="2388865" y="577700"/>
                  <a:pt x="2408051" y="575007"/>
                </a:cubicBezTo>
                <a:cubicBezTo>
                  <a:pt x="2397281" y="555820"/>
                  <a:pt x="2377758" y="588471"/>
                  <a:pt x="2358571" y="585778"/>
                </a:cubicBezTo>
                <a:cubicBezTo>
                  <a:pt x="2363956" y="580393"/>
                  <a:pt x="2358571" y="575007"/>
                  <a:pt x="2350156" y="575007"/>
                </a:cubicBezTo>
                <a:cubicBezTo>
                  <a:pt x="2350156" y="566929"/>
                  <a:pt x="2358234" y="569621"/>
                  <a:pt x="2355541" y="564236"/>
                </a:cubicBezTo>
                <a:cubicBezTo>
                  <a:pt x="2339048" y="572314"/>
                  <a:pt x="2308754" y="566929"/>
                  <a:pt x="2303368" y="591501"/>
                </a:cubicBezTo>
                <a:cubicBezTo>
                  <a:pt x="2259273" y="613380"/>
                  <a:pt x="2212486" y="627181"/>
                  <a:pt x="2179499" y="637952"/>
                </a:cubicBezTo>
                <a:cubicBezTo>
                  <a:pt x="2176806" y="635259"/>
                  <a:pt x="2182191" y="627181"/>
                  <a:pt x="2190606" y="627181"/>
                </a:cubicBezTo>
                <a:cubicBezTo>
                  <a:pt x="2187577" y="621795"/>
                  <a:pt x="2182191" y="621795"/>
                  <a:pt x="2182191" y="613717"/>
                </a:cubicBezTo>
                <a:cubicBezTo>
                  <a:pt x="2204407" y="608331"/>
                  <a:pt x="2215515" y="594866"/>
                  <a:pt x="2237394" y="600252"/>
                </a:cubicBezTo>
                <a:cubicBezTo>
                  <a:pt x="2240087" y="597560"/>
                  <a:pt x="2240087" y="592174"/>
                  <a:pt x="2240087" y="589481"/>
                </a:cubicBezTo>
                <a:cubicBezTo>
                  <a:pt x="2264659" y="592174"/>
                  <a:pt x="2308754" y="567601"/>
                  <a:pt x="2339048" y="554138"/>
                </a:cubicBezTo>
                <a:cubicBezTo>
                  <a:pt x="2369342" y="537644"/>
                  <a:pt x="2402329" y="526873"/>
                  <a:pt x="2418823" y="502301"/>
                </a:cubicBezTo>
                <a:cubicBezTo>
                  <a:pt x="2424208" y="502301"/>
                  <a:pt x="2421516" y="510379"/>
                  <a:pt x="2424208" y="513072"/>
                </a:cubicBezTo>
                <a:cubicBezTo>
                  <a:pt x="2440702" y="502301"/>
                  <a:pt x="2457196" y="494223"/>
                  <a:pt x="2465610" y="477729"/>
                </a:cubicBezTo>
                <a:cubicBezTo>
                  <a:pt x="2446087" y="485807"/>
                  <a:pt x="2405022" y="496579"/>
                  <a:pt x="2380114" y="513072"/>
                </a:cubicBezTo>
                <a:cubicBezTo>
                  <a:pt x="2366313" y="524180"/>
                  <a:pt x="2363284" y="534952"/>
                  <a:pt x="2341404" y="529566"/>
                </a:cubicBezTo>
                <a:cubicBezTo>
                  <a:pt x="2355205" y="507687"/>
                  <a:pt x="2382806" y="510716"/>
                  <a:pt x="2404686" y="494223"/>
                </a:cubicBezTo>
                <a:cubicBezTo>
                  <a:pt x="2415793" y="488837"/>
                  <a:pt x="2421179" y="477729"/>
                  <a:pt x="2437672" y="469650"/>
                </a:cubicBezTo>
                <a:cubicBezTo>
                  <a:pt x="2443058" y="469650"/>
                  <a:pt x="2443058" y="475036"/>
                  <a:pt x="2451473" y="472343"/>
                </a:cubicBezTo>
                <a:cubicBezTo>
                  <a:pt x="2462581" y="461572"/>
                  <a:pt x="2465274" y="442386"/>
                  <a:pt x="2481767" y="437000"/>
                </a:cubicBezTo>
                <a:cubicBezTo>
                  <a:pt x="2479075" y="428922"/>
                  <a:pt x="2476045" y="428922"/>
                  <a:pt x="2484460" y="423536"/>
                </a:cubicBezTo>
                <a:cubicBezTo>
                  <a:pt x="2484460" y="418150"/>
                  <a:pt x="2479075" y="418150"/>
                  <a:pt x="2479075" y="415458"/>
                </a:cubicBezTo>
                <a:cubicBezTo>
                  <a:pt x="2476382" y="423536"/>
                  <a:pt x="2465274" y="412765"/>
                  <a:pt x="2462581" y="423536"/>
                </a:cubicBezTo>
                <a:cubicBezTo>
                  <a:pt x="2456859" y="415121"/>
                  <a:pt x="2470660" y="404350"/>
                  <a:pt x="2481767" y="401657"/>
                </a:cubicBezTo>
                <a:cubicBezTo>
                  <a:pt x="2479075" y="390885"/>
                  <a:pt x="2462245" y="401657"/>
                  <a:pt x="2470660" y="388193"/>
                </a:cubicBezTo>
                <a:cubicBezTo>
                  <a:pt x="2462581" y="388193"/>
                  <a:pt x="2459888" y="390885"/>
                  <a:pt x="2448780" y="388193"/>
                </a:cubicBezTo>
                <a:cubicBezTo>
                  <a:pt x="2454166" y="382471"/>
                  <a:pt x="2467967" y="379778"/>
                  <a:pt x="2470660" y="371700"/>
                </a:cubicBezTo>
                <a:cubicBezTo>
                  <a:pt x="2509369" y="390549"/>
                  <a:pt x="2536970" y="371700"/>
                  <a:pt x="2556156" y="349820"/>
                </a:cubicBezTo>
                <a:cubicBezTo>
                  <a:pt x="2556156" y="344435"/>
                  <a:pt x="2550434" y="344435"/>
                  <a:pt x="2545049" y="344435"/>
                </a:cubicBezTo>
                <a:cubicBezTo>
                  <a:pt x="2545049" y="333327"/>
                  <a:pt x="2550770" y="330634"/>
                  <a:pt x="2556156" y="325248"/>
                </a:cubicBezTo>
                <a:cubicBezTo>
                  <a:pt x="2564235" y="325248"/>
                  <a:pt x="2569957" y="327941"/>
                  <a:pt x="2575343" y="327941"/>
                </a:cubicBezTo>
                <a:cubicBezTo>
                  <a:pt x="2608330" y="306062"/>
                  <a:pt x="2649395" y="289569"/>
                  <a:pt x="2674303" y="256918"/>
                </a:cubicBezTo>
                <a:cubicBezTo>
                  <a:pt x="2679690" y="264997"/>
                  <a:pt x="2685075" y="259611"/>
                  <a:pt x="2696183" y="256918"/>
                </a:cubicBezTo>
                <a:cubicBezTo>
                  <a:pt x="2693490" y="268025"/>
                  <a:pt x="2696183" y="270718"/>
                  <a:pt x="2698875" y="281490"/>
                </a:cubicBezTo>
                <a:cubicBezTo>
                  <a:pt x="2690460" y="278797"/>
                  <a:pt x="2687768" y="281490"/>
                  <a:pt x="2685075" y="284183"/>
                </a:cubicBezTo>
                <a:cubicBezTo>
                  <a:pt x="2685075" y="289569"/>
                  <a:pt x="2693490" y="286875"/>
                  <a:pt x="2698875" y="286875"/>
                </a:cubicBezTo>
                <a:cubicBezTo>
                  <a:pt x="2698875" y="292261"/>
                  <a:pt x="2690460" y="289569"/>
                  <a:pt x="2690460" y="294954"/>
                </a:cubicBezTo>
                <a:cubicBezTo>
                  <a:pt x="2698539" y="300340"/>
                  <a:pt x="2726141" y="286539"/>
                  <a:pt x="2712339" y="278461"/>
                </a:cubicBezTo>
                <a:cubicBezTo>
                  <a:pt x="2712339" y="267353"/>
                  <a:pt x="2715032" y="261967"/>
                  <a:pt x="2723448" y="259274"/>
                </a:cubicBezTo>
                <a:cubicBezTo>
                  <a:pt x="2720418" y="273074"/>
                  <a:pt x="2728833" y="275768"/>
                  <a:pt x="2728833" y="283846"/>
                </a:cubicBezTo>
                <a:cubicBezTo>
                  <a:pt x="2695510" y="294617"/>
                  <a:pt x="2690124" y="338039"/>
                  <a:pt x="2643336" y="324575"/>
                </a:cubicBezTo>
                <a:cubicBezTo>
                  <a:pt x="2640644" y="319189"/>
                  <a:pt x="2643336" y="319189"/>
                  <a:pt x="2646029" y="316497"/>
                </a:cubicBezTo>
                <a:cubicBezTo>
                  <a:pt x="2637614" y="313803"/>
                  <a:pt x="2640644" y="321882"/>
                  <a:pt x="2632229" y="319189"/>
                </a:cubicBezTo>
                <a:cubicBezTo>
                  <a:pt x="2637614" y="324912"/>
                  <a:pt x="2640644" y="330297"/>
                  <a:pt x="2646029" y="338375"/>
                </a:cubicBezTo>
                <a:cubicBezTo>
                  <a:pt x="2632229" y="346454"/>
                  <a:pt x="2621457" y="357562"/>
                  <a:pt x="2613042" y="368333"/>
                </a:cubicBezTo>
                <a:cubicBezTo>
                  <a:pt x="2629536" y="373719"/>
                  <a:pt x="2648722" y="357226"/>
                  <a:pt x="2662523" y="351840"/>
                </a:cubicBezTo>
                <a:cubicBezTo>
                  <a:pt x="2662523" y="357226"/>
                  <a:pt x="2662523" y="359919"/>
                  <a:pt x="2665215" y="362611"/>
                </a:cubicBezTo>
                <a:cubicBezTo>
                  <a:pt x="2681709" y="351840"/>
                  <a:pt x="2695510" y="335346"/>
                  <a:pt x="2712003" y="321882"/>
                </a:cubicBezTo>
                <a:cubicBezTo>
                  <a:pt x="2736912" y="327268"/>
                  <a:pt x="2734219" y="308082"/>
                  <a:pt x="2756098" y="302696"/>
                </a:cubicBezTo>
                <a:cubicBezTo>
                  <a:pt x="2753405" y="308082"/>
                  <a:pt x="2748020" y="308082"/>
                  <a:pt x="2750712" y="316160"/>
                </a:cubicBezTo>
                <a:cubicBezTo>
                  <a:pt x="2761821" y="313467"/>
                  <a:pt x="2769899" y="310774"/>
                  <a:pt x="2767206" y="291588"/>
                </a:cubicBezTo>
                <a:cubicBezTo>
                  <a:pt x="2781006" y="291588"/>
                  <a:pt x="2772928" y="299666"/>
                  <a:pt x="2775621" y="305052"/>
                </a:cubicBezTo>
                <a:cubicBezTo>
                  <a:pt x="2789421" y="299666"/>
                  <a:pt x="2794807" y="285866"/>
                  <a:pt x="2811301" y="283173"/>
                </a:cubicBezTo>
                <a:cubicBezTo>
                  <a:pt x="2797500" y="255908"/>
                  <a:pt x="2838566" y="242107"/>
                  <a:pt x="2863474" y="236721"/>
                </a:cubicBezTo>
                <a:close/>
                <a:moveTo>
                  <a:pt x="2321208" y="236048"/>
                </a:moveTo>
                <a:cubicBezTo>
                  <a:pt x="2321208" y="238741"/>
                  <a:pt x="2318515" y="241434"/>
                  <a:pt x="2318515" y="246820"/>
                </a:cubicBezTo>
                <a:cubicBezTo>
                  <a:pt x="2329287" y="249512"/>
                  <a:pt x="2332316" y="236048"/>
                  <a:pt x="2321208" y="236048"/>
                </a:cubicBezTo>
                <a:close/>
                <a:moveTo>
                  <a:pt x="2786392" y="233019"/>
                </a:moveTo>
                <a:cubicBezTo>
                  <a:pt x="2786392" y="246820"/>
                  <a:pt x="2789085" y="246820"/>
                  <a:pt x="2786392" y="257592"/>
                </a:cubicBezTo>
                <a:cubicBezTo>
                  <a:pt x="2769899" y="254898"/>
                  <a:pt x="2756098" y="274085"/>
                  <a:pt x="2736912" y="274085"/>
                </a:cubicBezTo>
                <a:cubicBezTo>
                  <a:pt x="2734219" y="257592"/>
                  <a:pt x="2745327" y="254898"/>
                  <a:pt x="2736912" y="241097"/>
                </a:cubicBezTo>
                <a:cubicBezTo>
                  <a:pt x="2745327" y="233019"/>
                  <a:pt x="2756098" y="235712"/>
                  <a:pt x="2767206" y="238405"/>
                </a:cubicBezTo>
                <a:cubicBezTo>
                  <a:pt x="2756098" y="244127"/>
                  <a:pt x="2747683" y="246820"/>
                  <a:pt x="2742297" y="257592"/>
                </a:cubicBezTo>
                <a:cubicBezTo>
                  <a:pt x="2764513" y="262977"/>
                  <a:pt x="2758791" y="227634"/>
                  <a:pt x="2786392" y="233019"/>
                </a:cubicBezTo>
                <a:close/>
                <a:moveTo>
                  <a:pt x="803974" y="232893"/>
                </a:moveTo>
                <a:cubicBezTo>
                  <a:pt x="799514" y="234618"/>
                  <a:pt x="796064" y="238741"/>
                  <a:pt x="796064" y="244127"/>
                </a:cubicBezTo>
                <a:cubicBezTo>
                  <a:pt x="801450" y="246820"/>
                  <a:pt x="801450" y="246820"/>
                  <a:pt x="809865" y="246820"/>
                </a:cubicBezTo>
                <a:cubicBezTo>
                  <a:pt x="815250" y="241434"/>
                  <a:pt x="806835" y="236048"/>
                  <a:pt x="815250" y="236048"/>
                </a:cubicBezTo>
                <a:cubicBezTo>
                  <a:pt x="815250" y="236048"/>
                  <a:pt x="817943" y="238741"/>
                  <a:pt x="817943" y="236048"/>
                </a:cubicBezTo>
                <a:cubicBezTo>
                  <a:pt x="813904" y="231841"/>
                  <a:pt x="808434" y="231168"/>
                  <a:pt x="803974" y="232893"/>
                </a:cubicBezTo>
                <a:close/>
                <a:moveTo>
                  <a:pt x="2715032" y="230326"/>
                </a:moveTo>
                <a:cubicBezTo>
                  <a:pt x="2720418" y="230326"/>
                  <a:pt x="2715032" y="233019"/>
                  <a:pt x="2715032" y="238405"/>
                </a:cubicBezTo>
                <a:cubicBezTo>
                  <a:pt x="2709311" y="238405"/>
                  <a:pt x="2709311" y="233019"/>
                  <a:pt x="2703924" y="235712"/>
                </a:cubicBezTo>
                <a:cubicBezTo>
                  <a:pt x="2703924" y="224940"/>
                  <a:pt x="2712339" y="235712"/>
                  <a:pt x="2715032" y="230326"/>
                </a:cubicBezTo>
                <a:close/>
                <a:moveTo>
                  <a:pt x="3014608" y="227634"/>
                </a:moveTo>
                <a:cubicBezTo>
                  <a:pt x="3017301" y="230326"/>
                  <a:pt x="3020331" y="233019"/>
                  <a:pt x="3025717" y="235712"/>
                </a:cubicBezTo>
                <a:cubicBezTo>
                  <a:pt x="3017638" y="241097"/>
                  <a:pt x="3023024" y="252205"/>
                  <a:pt x="3020331" y="257592"/>
                </a:cubicBezTo>
                <a:cubicBezTo>
                  <a:pt x="3003837" y="249512"/>
                  <a:pt x="2993066" y="257592"/>
                  <a:pt x="2987007" y="271392"/>
                </a:cubicBezTo>
                <a:cubicBezTo>
                  <a:pt x="2978928" y="249512"/>
                  <a:pt x="3009223" y="244127"/>
                  <a:pt x="3014608" y="227634"/>
                </a:cubicBezTo>
                <a:close/>
                <a:moveTo>
                  <a:pt x="432534" y="224940"/>
                </a:moveTo>
                <a:cubicBezTo>
                  <a:pt x="424119" y="238741"/>
                  <a:pt x="410318" y="244127"/>
                  <a:pt x="393825" y="249512"/>
                </a:cubicBezTo>
                <a:cubicBezTo>
                  <a:pt x="404932" y="241434"/>
                  <a:pt x="410655" y="222248"/>
                  <a:pt x="432534" y="224940"/>
                </a:cubicBezTo>
                <a:close/>
                <a:moveTo>
                  <a:pt x="3160694" y="219555"/>
                </a:moveTo>
                <a:cubicBezTo>
                  <a:pt x="3163387" y="230663"/>
                  <a:pt x="3155308" y="227970"/>
                  <a:pt x="3158000" y="236048"/>
                </a:cubicBezTo>
                <a:cubicBezTo>
                  <a:pt x="3166416" y="236048"/>
                  <a:pt x="3169109" y="230326"/>
                  <a:pt x="3169109" y="222248"/>
                </a:cubicBezTo>
                <a:cubicBezTo>
                  <a:pt x="3166079" y="222248"/>
                  <a:pt x="3163387" y="222248"/>
                  <a:pt x="3160694" y="219555"/>
                </a:cubicBezTo>
                <a:close/>
                <a:moveTo>
                  <a:pt x="2833179" y="216863"/>
                </a:moveTo>
                <a:cubicBezTo>
                  <a:pt x="2833179" y="224940"/>
                  <a:pt x="2841258" y="219555"/>
                  <a:pt x="2838566" y="230326"/>
                </a:cubicBezTo>
                <a:cubicBezTo>
                  <a:pt x="2822072" y="230326"/>
                  <a:pt x="2813994" y="238741"/>
                  <a:pt x="2805579" y="246820"/>
                </a:cubicBezTo>
                <a:cubicBezTo>
                  <a:pt x="2805579" y="238741"/>
                  <a:pt x="2822409" y="222248"/>
                  <a:pt x="2833179" y="216863"/>
                </a:cubicBezTo>
                <a:close/>
                <a:moveTo>
                  <a:pt x="266589" y="212997"/>
                </a:moveTo>
                <a:cubicBezTo>
                  <a:pt x="270123" y="212487"/>
                  <a:pt x="273910" y="213496"/>
                  <a:pt x="278033" y="216863"/>
                </a:cubicBezTo>
                <a:cubicBezTo>
                  <a:pt x="267263" y="227634"/>
                  <a:pt x="253461" y="233356"/>
                  <a:pt x="242354" y="244127"/>
                </a:cubicBezTo>
                <a:cubicBezTo>
                  <a:pt x="239661" y="241434"/>
                  <a:pt x="242354" y="236048"/>
                  <a:pt x="239324" y="236048"/>
                </a:cubicBezTo>
                <a:cubicBezTo>
                  <a:pt x="247655" y="229737"/>
                  <a:pt x="255986" y="214527"/>
                  <a:pt x="266589" y="212997"/>
                </a:cubicBezTo>
                <a:close/>
                <a:moveTo>
                  <a:pt x="3067455" y="208784"/>
                </a:moveTo>
                <a:cubicBezTo>
                  <a:pt x="3064762" y="216863"/>
                  <a:pt x="3056347" y="224940"/>
                  <a:pt x="3050962" y="216863"/>
                </a:cubicBezTo>
                <a:cubicBezTo>
                  <a:pt x="3048269" y="230663"/>
                  <a:pt x="3067791" y="225277"/>
                  <a:pt x="3059377" y="238741"/>
                </a:cubicBezTo>
                <a:cubicBezTo>
                  <a:pt x="3059377" y="244127"/>
                  <a:pt x="3067791" y="238741"/>
                  <a:pt x="3070484" y="241434"/>
                </a:cubicBezTo>
                <a:cubicBezTo>
                  <a:pt x="3073177" y="252205"/>
                  <a:pt x="3076207" y="263313"/>
                  <a:pt x="3067791" y="271392"/>
                </a:cubicBezTo>
                <a:cubicBezTo>
                  <a:pt x="3070484" y="274085"/>
                  <a:pt x="3070484" y="274085"/>
                  <a:pt x="3070484" y="276777"/>
                </a:cubicBezTo>
                <a:cubicBezTo>
                  <a:pt x="3087314" y="268699"/>
                  <a:pt x="3103808" y="263313"/>
                  <a:pt x="3109194" y="244127"/>
                </a:cubicBezTo>
                <a:cubicBezTo>
                  <a:pt x="3122994" y="249849"/>
                  <a:pt x="3128380" y="236048"/>
                  <a:pt x="3144873" y="230663"/>
                </a:cubicBezTo>
                <a:cubicBezTo>
                  <a:pt x="3155645" y="249512"/>
                  <a:pt x="3111550" y="249512"/>
                  <a:pt x="3119965" y="266006"/>
                </a:cubicBezTo>
                <a:cubicBezTo>
                  <a:pt x="3108857" y="271392"/>
                  <a:pt x="3103471" y="287549"/>
                  <a:pt x="3089671" y="279470"/>
                </a:cubicBezTo>
                <a:cubicBezTo>
                  <a:pt x="3083949" y="282163"/>
                  <a:pt x="3086978" y="287549"/>
                  <a:pt x="3078562" y="284856"/>
                </a:cubicBezTo>
                <a:cubicBezTo>
                  <a:pt x="3081255" y="301350"/>
                  <a:pt x="3070148" y="304042"/>
                  <a:pt x="3067455" y="314814"/>
                </a:cubicBezTo>
                <a:cubicBezTo>
                  <a:pt x="3059040" y="314814"/>
                  <a:pt x="3045239" y="317506"/>
                  <a:pt x="3045913" y="331307"/>
                </a:cubicBezTo>
                <a:cubicBezTo>
                  <a:pt x="3037497" y="331307"/>
                  <a:pt x="3037497" y="336693"/>
                  <a:pt x="3034804" y="331307"/>
                </a:cubicBezTo>
                <a:cubicBezTo>
                  <a:pt x="3032112" y="325922"/>
                  <a:pt x="3037497" y="325922"/>
                  <a:pt x="3037497" y="317843"/>
                </a:cubicBezTo>
                <a:cubicBezTo>
                  <a:pt x="3026726" y="317843"/>
                  <a:pt x="3026726" y="325922"/>
                  <a:pt x="3015618" y="325922"/>
                </a:cubicBezTo>
                <a:cubicBezTo>
                  <a:pt x="3018311" y="314814"/>
                  <a:pt x="3029419" y="314814"/>
                  <a:pt x="3034804" y="309428"/>
                </a:cubicBezTo>
                <a:cubicBezTo>
                  <a:pt x="3040190" y="309428"/>
                  <a:pt x="3037497" y="317506"/>
                  <a:pt x="3037497" y="322892"/>
                </a:cubicBezTo>
                <a:cubicBezTo>
                  <a:pt x="3048269" y="320199"/>
                  <a:pt x="3042883" y="306735"/>
                  <a:pt x="3059377" y="314814"/>
                </a:cubicBezTo>
                <a:cubicBezTo>
                  <a:pt x="3059377" y="314814"/>
                  <a:pt x="3059377" y="314814"/>
                  <a:pt x="3059377" y="309428"/>
                </a:cubicBezTo>
                <a:cubicBezTo>
                  <a:pt x="3053654" y="309428"/>
                  <a:pt x="3042546" y="287549"/>
                  <a:pt x="3050962" y="279470"/>
                </a:cubicBezTo>
                <a:cubicBezTo>
                  <a:pt x="3050962" y="276777"/>
                  <a:pt x="3047932" y="282163"/>
                  <a:pt x="3042546" y="279470"/>
                </a:cubicBezTo>
                <a:cubicBezTo>
                  <a:pt x="3047932" y="263313"/>
                  <a:pt x="3047932" y="254898"/>
                  <a:pt x="3056347" y="244127"/>
                </a:cubicBezTo>
                <a:cubicBezTo>
                  <a:pt x="3045239" y="246820"/>
                  <a:pt x="3056347" y="225277"/>
                  <a:pt x="3039853" y="233356"/>
                </a:cubicBezTo>
                <a:cubicBezTo>
                  <a:pt x="3039853" y="219555"/>
                  <a:pt x="3053654" y="211477"/>
                  <a:pt x="3067455" y="208784"/>
                </a:cubicBezTo>
                <a:close/>
                <a:moveTo>
                  <a:pt x="2310437" y="206091"/>
                </a:moveTo>
                <a:cubicBezTo>
                  <a:pt x="2288221" y="203062"/>
                  <a:pt x="2277114" y="208784"/>
                  <a:pt x="2271728" y="219555"/>
                </a:cubicBezTo>
                <a:cubicBezTo>
                  <a:pt x="2285528" y="222248"/>
                  <a:pt x="2304715" y="222248"/>
                  <a:pt x="2310437" y="206091"/>
                </a:cubicBezTo>
                <a:close/>
                <a:moveTo>
                  <a:pt x="831071" y="205081"/>
                </a:moveTo>
                <a:cubicBezTo>
                  <a:pt x="830734" y="204408"/>
                  <a:pt x="830061" y="204408"/>
                  <a:pt x="828714" y="205754"/>
                </a:cubicBezTo>
                <a:cubicBezTo>
                  <a:pt x="828714" y="213833"/>
                  <a:pt x="820299" y="211140"/>
                  <a:pt x="814914" y="208447"/>
                </a:cubicBezTo>
                <a:cubicBezTo>
                  <a:pt x="817607" y="219555"/>
                  <a:pt x="831407" y="213833"/>
                  <a:pt x="828714" y="230326"/>
                </a:cubicBezTo>
                <a:cubicBezTo>
                  <a:pt x="828714" y="230326"/>
                  <a:pt x="828714" y="230326"/>
                  <a:pt x="839823" y="230326"/>
                </a:cubicBezTo>
                <a:cubicBezTo>
                  <a:pt x="842852" y="222248"/>
                  <a:pt x="848237" y="222248"/>
                  <a:pt x="847901" y="211140"/>
                </a:cubicBezTo>
                <a:cubicBezTo>
                  <a:pt x="845208" y="205754"/>
                  <a:pt x="831407" y="213833"/>
                  <a:pt x="831407" y="208447"/>
                </a:cubicBezTo>
                <a:cubicBezTo>
                  <a:pt x="831407" y="207100"/>
                  <a:pt x="831407" y="205754"/>
                  <a:pt x="831071" y="205081"/>
                </a:cubicBezTo>
                <a:close/>
                <a:moveTo>
                  <a:pt x="3188295" y="203062"/>
                </a:moveTo>
                <a:cubicBezTo>
                  <a:pt x="3194017" y="203062"/>
                  <a:pt x="3191325" y="216863"/>
                  <a:pt x="3208154" y="210803"/>
                </a:cubicBezTo>
                <a:cubicBezTo>
                  <a:pt x="3210847" y="224267"/>
                  <a:pt x="3202433" y="229990"/>
                  <a:pt x="3199740" y="243454"/>
                </a:cubicBezTo>
                <a:cubicBezTo>
                  <a:pt x="3194354" y="238068"/>
                  <a:pt x="3197047" y="235375"/>
                  <a:pt x="3197047" y="229990"/>
                </a:cubicBezTo>
                <a:cubicBezTo>
                  <a:pt x="3197047" y="229990"/>
                  <a:pt x="3197047" y="229990"/>
                  <a:pt x="3188632" y="229990"/>
                </a:cubicBezTo>
                <a:cubicBezTo>
                  <a:pt x="3196710" y="241097"/>
                  <a:pt x="3185939" y="243791"/>
                  <a:pt x="3174831" y="249176"/>
                </a:cubicBezTo>
                <a:cubicBezTo>
                  <a:pt x="3174831" y="246484"/>
                  <a:pt x="3177524" y="243791"/>
                  <a:pt x="3180216" y="241097"/>
                </a:cubicBezTo>
                <a:cubicBezTo>
                  <a:pt x="3171801" y="235712"/>
                  <a:pt x="3163723" y="243791"/>
                  <a:pt x="3155308" y="243791"/>
                </a:cubicBezTo>
                <a:cubicBezTo>
                  <a:pt x="3152615" y="232683"/>
                  <a:pt x="3152615" y="232683"/>
                  <a:pt x="3155308" y="219218"/>
                </a:cubicBezTo>
                <a:cubicBezTo>
                  <a:pt x="3160694" y="216525"/>
                  <a:pt x="3169109" y="213833"/>
                  <a:pt x="3169109" y="208447"/>
                </a:cubicBezTo>
                <a:cubicBezTo>
                  <a:pt x="3174494" y="208447"/>
                  <a:pt x="3185602" y="211140"/>
                  <a:pt x="3188295" y="203062"/>
                </a:cubicBezTo>
                <a:close/>
                <a:moveTo>
                  <a:pt x="589390" y="200706"/>
                </a:moveTo>
                <a:cubicBezTo>
                  <a:pt x="584005" y="200706"/>
                  <a:pt x="575590" y="203398"/>
                  <a:pt x="575590" y="208784"/>
                </a:cubicBezTo>
                <a:cubicBezTo>
                  <a:pt x="584005" y="211477"/>
                  <a:pt x="589390" y="205754"/>
                  <a:pt x="589390" y="200706"/>
                </a:cubicBezTo>
                <a:close/>
                <a:moveTo>
                  <a:pt x="3224311" y="198012"/>
                </a:moveTo>
                <a:cubicBezTo>
                  <a:pt x="3224311" y="203398"/>
                  <a:pt x="3221618" y="206091"/>
                  <a:pt x="3221618" y="211477"/>
                </a:cubicBezTo>
                <a:cubicBezTo>
                  <a:pt x="3215897" y="214169"/>
                  <a:pt x="3215897" y="211477"/>
                  <a:pt x="3213204" y="208784"/>
                </a:cubicBezTo>
                <a:cubicBezTo>
                  <a:pt x="3213204" y="203062"/>
                  <a:pt x="3218589" y="197676"/>
                  <a:pt x="3224311" y="198012"/>
                </a:cubicBezTo>
                <a:close/>
                <a:moveTo>
                  <a:pt x="122281" y="197886"/>
                </a:moveTo>
                <a:cubicBezTo>
                  <a:pt x="124880" y="197676"/>
                  <a:pt x="127488" y="198349"/>
                  <a:pt x="129592" y="200368"/>
                </a:cubicBezTo>
                <a:cubicBezTo>
                  <a:pt x="126899" y="208784"/>
                  <a:pt x="115791" y="205754"/>
                  <a:pt x="113098" y="211140"/>
                </a:cubicBezTo>
                <a:cubicBezTo>
                  <a:pt x="106787" y="207100"/>
                  <a:pt x="114487" y="198517"/>
                  <a:pt x="122281" y="197886"/>
                </a:cubicBezTo>
                <a:close/>
                <a:moveTo>
                  <a:pt x="3078226" y="192290"/>
                </a:moveTo>
                <a:cubicBezTo>
                  <a:pt x="3078226" y="192290"/>
                  <a:pt x="3078226" y="192290"/>
                  <a:pt x="3086642" y="192290"/>
                </a:cubicBezTo>
                <a:cubicBezTo>
                  <a:pt x="3086642" y="194983"/>
                  <a:pt x="3086642" y="200368"/>
                  <a:pt x="3089334" y="200368"/>
                </a:cubicBezTo>
                <a:cubicBezTo>
                  <a:pt x="3089334" y="205754"/>
                  <a:pt x="3080919" y="200368"/>
                  <a:pt x="3075533" y="203062"/>
                </a:cubicBezTo>
                <a:cubicBezTo>
                  <a:pt x="3075533" y="197676"/>
                  <a:pt x="3078226" y="197676"/>
                  <a:pt x="3078226" y="192290"/>
                </a:cubicBezTo>
                <a:close/>
                <a:moveTo>
                  <a:pt x="848237" y="192290"/>
                </a:moveTo>
                <a:cubicBezTo>
                  <a:pt x="848237" y="194983"/>
                  <a:pt x="845544" y="197676"/>
                  <a:pt x="848237" y="200368"/>
                </a:cubicBezTo>
                <a:cubicBezTo>
                  <a:pt x="848237" y="197676"/>
                  <a:pt x="848237" y="194983"/>
                  <a:pt x="850930" y="194983"/>
                </a:cubicBezTo>
                <a:cubicBezTo>
                  <a:pt x="850930" y="205754"/>
                  <a:pt x="859345" y="205754"/>
                  <a:pt x="859008" y="214169"/>
                </a:cubicBezTo>
                <a:cubicBezTo>
                  <a:pt x="861701" y="206091"/>
                  <a:pt x="867423" y="211477"/>
                  <a:pt x="870116" y="208784"/>
                </a:cubicBezTo>
                <a:cubicBezTo>
                  <a:pt x="864731" y="200368"/>
                  <a:pt x="859345" y="192290"/>
                  <a:pt x="848237" y="192290"/>
                </a:cubicBezTo>
                <a:close/>
                <a:moveTo>
                  <a:pt x="325157" y="192290"/>
                </a:moveTo>
                <a:cubicBezTo>
                  <a:pt x="333236" y="189597"/>
                  <a:pt x="330543" y="200368"/>
                  <a:pt x="330880" y="208784"/>
                </a:cubicBezTo>
                <a:cubicBezTo>
                  <a:pt x="319772" y="206091"/>
                  <a:pt x="319772" y="214169"/>
                  <a:pt x="305972" y="208784"/>
                </a:cubicBezTo>
                <a:cubicBezTo>
                  <a:pt x="311357" y="200368"/>
                  <a:pt x="322464" y="203062"/>
                  <a:pt x="325157" y="192290"/>
                </a:cubicBezTo>
                <a:close/>
                <a:moveTo>
                  <a:pt x="3158000" y="189597"/>
                </a:moveTo>
                <a:cubicBezTo>
                  <a:pt x="3149922" y="200706"/>
                  <a:pt x="3163387" y="214169"/>
                  <a:pt x="3141507" y="214169"/>
                </a:cubicBezTo>
                <a:cubicBezTo>
                  <a:pt x="3144536" y="198012"/>
                  <a:pt x="3122321" y="216863"/>
                  <a:pt x="3119628" y="208784"/>
                </a:cubicBezTo>
                <a:cubicBezTo>
                  <a:pt x="3127707" y="197676"/>
                  <a:pt x="3141507" y="186905"/>
                  <a:pt x="3158000" y="189597"/>
                </a:cubicBezTo>
                <a:close/>
                <a:moveTo>
                  <a:pt x="890775" y="182403"/>
                </a:moveTo>
                <a:cubicBezTo>
                  <a:pt x="885937" y="183455"/>
                  <a:pt x="881056" y="185558"/>
                  <a:pt x="878195" y="186905"/>
                </a:cubicBezTo>
                <a:cubicBezTo>
                  <a:pt x="883917" y="186905"/>
                  <a:pt x="881224" y="194983"/>
                  <a:pt x="886610" y="194983"/>
                </a:cubicBezTo>
                <a:cubicBezTo>
                  <a:pt x="889303" y="189597"/>
                  <a:pt x="900411" y="189597"/>
                  <a:pt x="903103" y="184212"/>
                </a:cubicBezTo>
                <a:cubicBezTo>
                  <a:pt x="900410" y="181351"/>
                  <a:pt x="895614" y="181351"/>
                  <a:pt x="890775" y="182403"/>
                </a:cubicBezTo>
                <a:close/>
                <a:moveTo>
                  <a:pt x="2946278" y="165026"/>
                </a:moveTo>
                <a:cubicBezTo>
                  <a:pt x="2940556" y="165026"/>
                  <a:pt x="2932477" y="167718"/>
                  <a:pt x="2935170" y="178490"/>
                </a:cubicBezTo>
                <a:cubicBezTo>
                  <a:pt x="2943586" y="178490"/>
                  <a:pt x="2946278" y="173104"/>
                  <a:pt x="2946278" y="165026"/>
                </a:cubicBezTo>
                <a:close/>
                <a:moveTo>
                  <a:pt x="542602" y="165026"/>
                </a:moveTo>
                <a:cubicBezTo>
                  <a:pt x="537217" y="167718"/>
                  <a:pt x="526109" y="165026"/>
                  <a:pt x="526109" y="173104"/>
                </a:cubicBezTo>
                <a:cubicBezTo>
                  <a:pt x="534187" y="173104"/>
                  <a:pt x="542602" y="173104"/>
                  <a:pt x="542602" y="165026"/>
                </a:cubicBezTo>
                <a:close/>
                <a:moveTo>
                  <a:pt x="2422862" y="154254"/>
                </a:moveTo>
                <a:cubicBezTo>
                  <a:pt x="2414447" y="168055"/>
                  <a:pt x="2403676" y="159977"/>
                  <a:pt x="2395260" y="173440"/>
                </a:cubicBezTo>
                <a:cubicBezTo>
                  <a:pt x="2389875" y="170748"/>
                  <a:pt x="2389875" y="165362"/>
                  <a:pt x="2389875" y="159977"/>
                </a:cubicBezTo>
                <a:cubicBezTo>
                  <a:pt x="2379103" y="159977"/>
                  <a:pt x="2370689" y="159977"/>
                  <a:pt x="2370689" y="168055"/>
                </a:cubicBezTo>
                <a:cubicBezTo>
                  <a:pt x="2373718" y="170748"/>
                  <a:pt x="2379103" y="170748"/>
                  <a:pt x="2379103" y="173440"/>
                </a:cubicBezTo>
                <a:cubicBezTo>
                  <a:pt x="2376411" y="178826"/>
                  <a:pt x="2370689" y="181519"/>
                  <a:pt x="2365303" y="184212"/>
                </a:cubicBezTo>
                <a:cubicBezTo>
                  <a:pt x="2370689" y="184212"/>
                  <a:pt x="2362273" y="200706"/>
                  <a:pt x="2370689" y="200706"/>
                </a:cubicBezTo>
                <a:cubicBezTo>
                  <a:pt x="2370689" y="195320"/>
                  <a:pt x="2376411" y="195320"/>
                  <a:pt x="2379103" y="195320"/>
                </a:cubicBezTo>
                <a:cubicBezTo>
                  <a:pt x="2379103" y="198012"/>
                  <a:pt x="2381797" y="203398"/>
                  <a:pt x="2381797" y="206091"/>
                </a:cubicBezTo>
                <a:cubicBezTo>
                  <a:pt x="2376074" y="206091"/>
                  <a:pt x="2370689" y="208784"/>
                  <a:pt x="2370689" y="214169"/>
                </a:cubicBezTo>
                <a:cubicBezTo>
                  <a:pt x="2387182" y="219555"/>
                  <a:pt x="2400983" y="200368"/>
                  <a:pt x="2414784" y="192290"/>
                </a:cubicBezTo>
                <a:cubicBezTo>
                  <a:pt x="2417813" y="181182"/>
                  <a:pt x="2412091" y="178490"/>
                  <a:pt x="2409398" y="173104"/>
                </a:cubicBezTo>
                <a:cubicBezTo>
                  <a:pt x="2414784" y="173104"/>
                  <a:pt x="2417813" y="178490"/>
                  <a:pt x="2423199" y="175797"/>
                </a:cubicBezTo>
                <a:cubicBezTo>
                  <a:pt x="2420170" y="167718"/>
                  <a:pt x="2433970" y="156947"/>
                  <a:pt x="2422862" y="154254"/>
                </a:cubicBezTo>
                <a:close/>
                <a:moveTo>
                  <a:pt x="3301393" y="148532"/>
                </a:moveTo>
                <a:cubicBezTo>
                  <a:pt x="3312165" y="148532"/>
                  <a:pt x="3298700" y="159639"/>
                  <a:pt x="3307116" y="162333"/>
                </a:cubicBezTo>
                <a:cubicBezTo>
                  <a:pt x="3301393" y="170411"/>
                  <a:pt x="3290622" y="167718"/>
                  <a:pt x="3282207" y="173104"/>
                </a:cubicBezTo>
                <a:cubicBezTo>
                  <a:pt x="3284900" y="156610"/>
                  <a:pt x="3290285" y="156610"/>
                  <a:pt x="3301393" y="148532"/>
                </a:cubicBezTo>
                <a:close/>
                <a:moveTo>
                  <a:pt x="418733" y="146176"/>
                </a:moveTo>
                <a:cubicBezTo>
                  <a:pt x="424455" y="148869"/>
                  <a:pt x="429841" y="148869"/>
                  <a:pt x="427148" y="156947"/>
                </a:cubicBezTo>
                <a:cubicBezTo>
                  <a:pt x="427148" y="156947"/>
                  <a:pt x="427148" y="156947"/>
                  <a:pt x="418733" y="156947"/>
                </a:cubicBezTo>
                <a:cubicBezTo>
                  <a:pt x="416040" y="151561"/>
                  <a:pt x="418733" y="148532"/>
                  <a:pt x="418733" y="146176"/>
                </a:cubicBezTo>
                <a:close/>
                <a:moveTo>
                  <a:pt x="2715032" y="140454"/>
                </a:moveTo>
                <a:cubicBezTo>
                  <a:pt x="2712339" y="161996"/>
                  <a:pt x="2684738" y="156610"/>
                  <a:pt x="2684738" y="178490"/>
                </a:cubicBezTo>
                <a:cubicBezTo>
                  <a:pt x="2706617" y="175797"/>
                  <a:pt x="2720418" y="165026"/>
                  <a:pt x="2728833" y="145839"/>
                </a:cubicBezTo>
                <a:cubicBezTo>
                  <a:pt x="2723448" y="145839"/>
                  <a:pt x="2723448" y="140454"/>
                  <a:pt x="2715032" y="140454"/>
                </a:cubicBezTo>
                <a:close/>
                <a:moveTo>
                  <a:pt x="399846" y="138722"/>
                </a:moveTo>
                <a:lnTo>
                  <a:pt x="403812" y="144714"/>
                </a:lnTo>
                <a:cubicBezTo>
                  <a:pt x="399757" y="152382"/>
                  <a:pt x="373881" y="161659"/>
                  <a:pt x="363530" y="167718"/>
                </a:cubicBezTo>
                <a:cubicBezTo>
                  <a:pt x="366391" y="159471"/>
                  <a:pt x="371272" y="152655"/>
                  <a:pt x="377836" y="147564"/>
                </a:cubicBezTo>
                <a:close/>
                <a:moveTo>
                  <a:pt x="399210" y="137761"/>
                </a:moveTo>
                <a:cubicBezTo>
                  <a:pt x="402239" y="137761"/>
                  <a:pt x="402239" y="137761"/>
                  <a:pt x="402239" y="137761"/>
                </a:cubicBezTo>
                <a:lnTo>
                  <a:pt x="399846" y="138722"/>
                </a:lnTo>
                <a:close/>
                <a:moveTo>
                  <a:pt x="3059040" y="132375"/>
                </a:moveTo>
                <a:cubicBezTo>
                  <a:pt x="3064426" y="143146"/>
                  <a:pt x="3067455" y="170411"/>
                  <a:pt x="3083612" y="170748"/>
                </a:cubicBezTo>
                <a:cubicBezTo>
                  <a:pt x="3078226" y="184549"/>
                  <a:pt x="3072841" y="192627"/>
                  <a:pt x="3061733" y="198012"/>
                </a:cubicBezTo>
                <a:cubicBezTo>
                  <a:pt x="3059040" y="173440"/>
                  <a:pt x="3061733" y="168055"/>
                  <a:pt x="3039853" y="151561"/>
                </a:cubicBezTo>
                <a:cubicBezTo>
                  <a:pt x="3042546" y="140454"/>
                  <a:pt x="3053654" y="140454"/>
                  <a:pt x="3059040" y="132375"/>
                </a:cubicBezTo>
                <a:close/>
                <a:moveTo>
                  <a:pt x="593766" y="126258"/>
                </a:moveTo>
                <a:cubicBezTo>
                  <a:pt x="581711" y="128483"/>
                  <a:pt x="566249" y="137761"/>
                  <a:pt x="578619" y="137761"/>
                </a:cubicBezTo>
                <a:cubicBezTo>
                  <a:pt x="567511" y="143146"/>
                  <a:pt x="553711" y="148869"/>
                  <a:pt x="548325" y="162333"/>
                </a:cubicBezTo>
                <a:cubicBezTo>
                  <a:pt x="551018" y="162333"/>
                  <a:pt x="551018" y="167718"/>
                  <a:pt x="553711" y="170411"/>
                </a:cubicBezTo>
                <a:cubicBezTo>
                  <a:pt x="580975" y="165026"/>
                  <a:pt x="586697" y="140454"/>
                  <a:pt x="603527" y="126989"/>
                </a:cubicBezTo>
                <a:cubicBezTo>
                  <a:pt x="601423" y="125559"/>
                  <a:pt x="597784" y="125517"/>
                  <a:pt x="593766" y="126258"/>
                </a:cubicBezTo>
                <a:close/>
                <a:moveTo>
                  <a:pt x="542602" y="115881"/>
                </a:moveTo>
                <a:cubicBezTo>
                  <a:pt x="537217" y="118911"/>
                  <a:pt x="523417" y="126989"/>
                  <a:pt x="528802" y="132375"/>
                </a:cubicBezTo>
                <a:cubicBezTo>
                  <a:pt x="534187" y="126989"/>
                  <a:pt x="539910" y="124297"/>
                  <a:pt x="542602" y="115881"/>
                </a:cubicBezTo>
                <a:close/>
                <a:moveTo>
                  <a:pt x="3034132" y="113189"/>
                </a:moveTo>
                <a:cubicBezTo>
                  <a:pt x="3009559" y="118574"/>
                  <a:pt x="2984651" y="126989"/>
                  <a:pt x="2981621" y="154254"/>
                </a:cubicBezTo>
                <a:cubicBezTo>
                  <a:pt x="2995422" y="151561"/>
                  <a:pt x="3011915" y="143146"/>
                  <a:pt x="3006530" y="129682"/>
                </a:cubicBezTo>
                <a:cubicBezTo>
                  <a:pt x="3017301" y="126989"/>
                  <a:pt x="3014608" y="126989"/>
                  <a:pt x="3025717" y="129682"/>
                </a:cubicBezTo>
                <a:cubicBezTo>
                  <a:pt x="3028745" y="123960"/>
                  <a:pt x="3034132" y="121268"/>
                  <a:pt x="3034132" y="113189"/>
                </a:cubicBezTo>
                <a:close/>
                <a:moveTo>
                  <a:pt x="572897" y="113189"/>
                </a:moveTo>
                <a:cubicBezTo>
                  <a:pt x="559096" y="121604"/>
                  <a:pt x="551018" y="126989"/>
                  <a:pt x="539910" y="135068"/>
                </a:cubicBezTo>
                <a:cubicBezTo>
                  <a:pt x="542602" y="135068"/>
                  <a:pt x="539910" y="137761"/>
                  <a:pt x="542602" y="137761"/>
                </a:cubicBezTo>
                <a:cubicBezTo>
                  <a:pt x="553711" y="129682"/>
                  <a:pt x="567511" y="126989"/>
                  <a:pt x="572897" y="113189"/>
                </a:cubicBezTo>
                <a:close/>
                <a:moveTo>
                  <a:pt x="475871" y="109560"/>
                </a:moveTo>
                <a:cubicBezTo>
                  <a:pt x="479995" y="109865"/>
                  <a:pt x="483950" y="111758"/>
                  <a:pt x="487400" y="115881"/>
                </a:cubicBezTo>
                <a:cubicBezTo>
                  <a:pt x="479322" y="129682"/>
                  <a:pt x="457105" y="140454"/>
                  <a:pt x="443305" y="132375"/>
                </a:cubicBezTo>
                <a:cubicBezTo>
                  <a:pt x="449616" y="122024"/>
                  <a:pt x="463501" y="108645"/>
                  <a:pt x="475871" y="109560"/>
                </a:cubicBezTo>
                <a:close/>
                <a:moveTo>
                  <a:pt x="592083" y="102417"/>
                </a:moveTo>
                <a:cubicBezTo>
                  <a:pt x="584005" y="99724"/>
                  <a:pt x="575590" y="107803"/>
                  <a:pt x="580975" y="113189"/>
                </a:cubicBezTo>
                <a:cubicBezTo>
                  <a:pt x="589390" y="113189"/>
                  <a:pt x="592083" y="110496"/>
                  <a:pt x="592083" y="102417"/>
                </a:cubicBezTo>
                <a:close/>
                <a:moveTo>
                  <a:pt x="3050962" y="102081"/>
                </a:moveTo>
                <a:cubicBezTo>
                  <a:pt x="3045576" y="107803"/>
                  <a:pt x="3037160" y="107803"/>
                  <a:pt x="3037160" y="118574"/>
                </a:cubicBezTo>
                <a:cubicBezTo>
                  <a:pt x="3045239" y="118574"/>
                  <a:pt x="3059040" y="110496"/>
                  <a:pt x="3050962" y="102081"/>
                </a:cubicBezTo>
                <a:close/>
                <a:moveTo>
                  <a:pt x="2478065" y="97032"/>
                </a:moveTo>
                <a:cubicBezTo>
                  <a:pt x="2478065" y="102417"/>
                  <a:pt x="2472679" y="102417"/>
                  <a:pt x="2464264" y="102417"/>
                </a:cubicBezTo>
                <a:cubicBezTo>
                  <a:pt x="2461571" y="110496"/>
                  <a:pt x="2455849" y="116218"/>
                  <a:pt x="2450464" y="126989"/>
                </a:cubicBezTo>
                <a:cubicBezTo>
                  <a:pt x="2453156" y="126989"/>
                  <a:pt x="2455849" y="126989"/>
                  <a:pt x="2455849" y="129682"/>
                </a:cubicBezTo>
                <a:cubicBezTo>
                  <a:pt x="2466957" y="126989"/>
                  <a:pt x="2475035" y="115881"/>
                  <a:pt x="2483450" y="107803"/>
                </a:cubicBezTo>
                <a:cubicBezTo>
                  <a:pt x="2480757" y="105110"/>
                  <a:pt x="2480757" y="97032"/>
                  <a:pt x="2478065" y="97032"/>
                </a:cubicBezTo>
                <a:close/>
                <a:moveTo>
                  <a:pt x="281063" y="80539"/>
                </a:moveTo>
                <a:cubicBezTo>
                  <a:pt x="281063" y="80539"/>
                  <a:pt x="281063" y="80539"/>
                  <a:pt x="289478" y="80539"/>
                </a:cubicBezTo>
                <a:cubicBezTo>
                  <a:pt x="289478" y="88617"/>
                  <a:pt x="281063" y="88617"/>
                  <a:pt x="275677" y="91309"/>
                </a:cubicBezTo>
                <a:cubicBezTo>
                  <a:pt x="275677" y="85924"/>
                  <a:pt x="283755" y="88617"/>
                  <a:pt x="281063" y="80539"/>
                </a:cubicBezTo>
                <a:close/>
                <a:moveTo>
                  <a:pt x="2819379" y="72460"/>
                </a:moveTo>
                <a:cubicBezTo>
                  <a:pt x="2808271" y="69767"/>
                  <a:pt x="2813994" y="80539"/>
                  <a:pt x="2802886" y="77846"/>
                </a:cubicBezTo>
                <a:cubicBezTo>
                  <a:pt x="2805579" y="86260"/>
                  <a:pt x="2808608" y="91646"/>
                  <a:pt x="2813994" y="94339"/>
                </a:cubicBezTo>
                <a:cubicBezTo>
                  <a:pt x="2816686" y="88617"/>
                  <a:pt x="2819379" y="83231"/>
                  <a:pt x="2819379" y="72460"/>
                </a:cubicBezTo>
                <a:close/>
                <a:moveTo>
                  <a:pt x="2403676" y="72460"/>
                </a:moveTo>
                <a:cubicBezTo>
                  <a:pt x="2390211" y="72460"/>
                  <a:pt x="2387182" y="80539"/>
                  <a:pt x="2381797" y="85924"/>
                </a:cubicBezTo>
                <a:cubicBezTo>
                  <a:pt x="2392904" y="91309"/>
                  <a:pt x="2400983" y="80539"/>
                  <a:pt x="2403676" y="72460"/>
                </a:cubicBezTo>
                <a:close/>
                <a:moveTo>
                  <a:pt x="603191" y="69767"/>
                </a:moveTo>
                <a:cubicBezTo>
                  <a:pt x="578619" y="75152"/>
                  <a:pt x="570204" y="97032"/>
                  <a:pt x="553711" y="107803"/>
                </a:cubicBezTo>
                <a:cubicBezTo>
                  <a:pt x="572897" y="97032"/>
                  <a:pt x="594776" y="88617"/>
                  <a:pt x="603191" y="69767"/>
                </a:cubicBezTo>
                <a:close/>
                <a:moveTo>
                  <a:pt x="2472679" y="64045"/>
                </a:moveTo>
                <a:cubicBezTo>
                  <a:pt x="2475372" y="72460"/>
                  <a:pt x="2475372" y="69767"/>
                  <a:pt x="2472679" y="77509"/>
                </a:cubicBezTo>
                <a:cubicBezTo>
                  <a:pt x="2483787" y="77509"/>
                  <a:pt x="2483787" y="64045"/>
                  <a:pt x="2472679" y="64045"/>
                </a:cubicBezTo>
                <a:close/>
                <a:moveTo>
                  <a:pt x="3215897" y="61352"/>
                </a:moveTo>
                <a:cubicBezTo>
                  <a:pt x="3204789" y="61352"/>
                  <a:pt x="3199403" y="67075"/>
                  <a:pt x="3194017" y="72123"/>
                </a:cubicBezTo>
                <a:cubicBezTo>
                  <a:pt x="3202096" y="69430"/>
                  <a:pt x="3215897" y="72123"/>
                  <a:pt x="3215897" y="61352"/>
                </a:cubicBezTo>
                <a:close/>
                <a:moveTo>
                  <a:pt x="2555147" y="58659"/>
                </a:moveTo>
                <a:cubicBezTo>
                  <a:pt x="2541346" y="61352"/>
                  <a:pt x="2535623" y="72460"/>
                  <a:pt x="2544038" y="83231"/>
                </a:cubicBezTo>
                <a:cubicBezTo>
                  <a:pt x="2555147" y="83231"/>
                  <a:pt x="2560532" y="80539"/>
                  <a:pt x="2557840" y="69767"/>
                </a:cubicBezTo>
                <a:cubicBezTo>
                  <a:pt x="2544038" y="72460"/>
                  <a:pt x="2560869" y="67075"/>
                  <a:pt x="2555147" y="58659"/>
                </a:cubicBezTo>
                <a:close/>
                <a:moveTo>
                  <a:pt x="511425" y="58196"/>
                </a:moveTo>
                <a:cubicBezTo>
                  <a:pt x="516600" y="60931"/>
                  <a:pt x="520724" y="65728"/>
                  <a:pt x="523417" y="69767"/>
                </a:cubicBezTo>
                <a:cubicBezTo>
                  <a:pt x="509616" y="75152"/>
                  <a:pt x="504230" y="77846"/>
                  <a:pt x="490429" y="77846"/>
                </a:cubicBezTo>
                <a:cubicBezTo>
                  <a:pt x="487400" y="83231"/>
                  <a:pt x="495815" y="67075"/>
                  <a:pt x="493122" y="58996"/>
                </a:cubicBezTo>
                <a:cubicBezTo>
                  <a:pt x="500022" y="54788"/>
                  <a:pt x="506250" y="55461"/>
                  <a:pt x="511425" y="58196"/>
                </a:cubicBezTo>
                <a:close/>
                <a:moveTo>
                  <a:pt x="2662523" y="50580"/>
                </a:moveTo>
                <a:cubicBezTo>
                  <a:pt x="2668245" y="47888"/>
                  <a:pt x="2665215" y="55966"/>
                  <a:pt x="2670601" y="55966"/>
                </a:cubicBezTo>
                <a:cubicBezTo>
                  <a:pt x="2667908" y="64045"/>
                  <a:pt x="2656800" y="61352"/>
                  <a:pt x="2654107" y="66737"/>
                </a:cubicBezTo>
                <a:cubicBezTo>
                  <a:pt x="2651414" y="66737"/>
                  <a:pt x="2648722" y="61352"/>
                  <a:pt x="2648722" y="55966"/>
                </a:cubicBezTo>
                <a:cubicBezTo>
                  <a:pt x="2657137" y="53274"/>
                  <a:pt x="2665215" y="64045"/>
                  <a:pt x="2662523" y="50580"/>
                </a:cubicBezTo>
                <a:close/>
                <a:moveTo>
                  <a:pt x="305972" y="50580"/>
                </a:moveTo>
                <a:cubicBezTo>
                  <a:pt x="311357" y="55966"/>
                  <a:pt x="297556" y="67075"/>
                  <a:pt x="289478" y="64045"/>
                </a:cubicBezTo>
                <a:cubicBezTo>
                  <a:pt x="294863" y="58659"/>
                  <a:pt x="297556" y="53274"/>
                  <a:pt x="305972" y="50580"/>
                </a:cubicBezTo>
                <a:close/>
                <a:moveTo>
                  <a:pt x="3048269" y="47888"/>
                </a:moveTo>
                <a:cubicBezTo>
                  <a:pt x="3037160" y="53610"/>
                  <a:pt x="3039853" y="58996"/>
                  <a:pt x="3034468" y="64381"/>
                </a:cubicBezTo>
                <a:cubicBezTo>
                  <a:pt x="3034468" y="53274"/>
                  <a:pt x="3014945" y="69767"/>
                  <a:pt x="3023360" y="72460"/>
                </a:cubicBezTo>
                <a:cubicBezTo>
                  <a:pt x="3026389" y="69767"/>
                  <a:pt x="3029082" y="67075"/>
                  <a:pt x="3031775" y="64381"/>
                </a:cubicBezTo>
                <a:cubicBezTo>
                  <a:pt x="3029082" y="72460"/>
                  <a:pt x="3026389" y="77846"/>
                  <a:pt x="3017974" y="77846"/>
                </a:cubicBezTo>
                <a:cubicBezTo>
                  <a:pt x="3017974" y="67075"/>
                  <a:pt x="3009559" y="80539"/>
                  <a:pt x="3004174" y="72460"/>
                </a:cubicBezTo>
                <a:cubicBezTo>
                  <a:pt x="3001481" y="80539"/>
                  <a:pt x="3006867" y="77846"/>
                  <a:pt x="3006867" y="85924"/>
                </a:cubicBezTo>
                <a:cubicBezTo>
                  <a:pt x="3017638" y="88617"/>
                  <a:pt x="3028745" y="88617"/>
                  <a:pt x="3023024" y="102754"/>
                </a:cubicBezTo>
                <a:cubicBezTo>
                  <a:pt x="3036824" y="94339"/>
                  <a:pt x="3042546" y="97032"/>
                  <a:pt x="3061733" y="83568"/>
                </a:cubicBezTo>
                <a:cubicBezTo>
                  <a:pt x="3061733" y="75152"/>
                  <a:pt x="3056347" y="72460"/>
                  <a:pt x="3059040" y="64381"/>
                </a:cubicBezTo>
                <a:cubicBezTo>
                  <a:pt x="3050962" y="64381"/>
                  <a:pt x="3039853" y="72460"/>
                  <a:pt x="3037160" y="64381"/>
                </a:cubicBezTo>
                <a:cubicBezTo>
                  <a:pt x="3042883" y="58659"/>
                  <a:pt x="3056684" y="55966"/>
                  <a:pt x="3048269" y="47888"/>
                </a:cubicBezTo>
                <a:close/>
                <a:moveTo>
                  <a:pt x="2882997" y="45195"/>
                </a:moveTo>
                <a:cubicBezTo>
                  <a:pt x="2874582" y="56303"/>
                  <a:pt x="2874582" y="58996"/>
                  <a:pt x="2869196" y="69767"/>
                </a:cubicBezTo>
                <a:cubicBezTo>
                  <a:pt x="2879968" y="69767"/>
                  <a:pt x="2879968" y="75152"/>
                  <a:pt x="2888383" y="75152"/>
                </a:cubicBezTo>
                <a:cubicBezTo>
                  <a:pt x="2885690" y="61689"/>
                  <a:pt x="2885690" y="50580"/>
                  <a:pt x="2882997" y="45195"/>
                </a:cubicBezTo>
                <a:close/>
                <a:moveTo>
                  <a:pt x="3066782" y="31731"/>
                </a:moveTo>
                <a:cubicBezTo>
                  <a:pt x="3058366" y="34424"/>
                  <a:pt x="3058366" y="45531"/>
                  <a:pt x="3052981" y="50918"/>
                </a:cubicBezTo>
                <a:cubicBezTo>
                  <a:pt x="3052981" y="56303"/>
                  <a:pt x="3058703" y="58996"/>
                  <a:pt x="3061396" y="64381"/>
                </a:cubicBezTo>
                <a:cubicBezTo>
                  <a:pt x="3064089" y="61689"/>
                  <a:pt x="3069811" y="61689"/>
                  <a:pt x="3075197" y="64381"/>
                </a:cubicBezTo>
                <a:cubicBezTo>
                  <a:pt x="3075197" y="67075"/>
                  <a:pt x="3077890" y="69767"/>
                  <a:pt x="3077890" y="72460"/>
                </a:cubicBezTo>
                <a:cubicBezTo>
                  <a:pt x="3069475" y="75152"/>
                  <a:pt x="3072167" y="69767"/>
                  <a:pt x="3066782" y="67075"/>
                </a:cubicBezTo>
                <a:cubicBezTo>
                  <a:pt x="3069811" y="85924"/>
                  <a:pt x="3080582" y="72460"/>
                  <a:pt x="3091690" y="72460"/>
                </a:cubicBezTo>
                <a:cubicBezTo>
                  <a:pt x="3088997" y="77846"/>
                  <a:pt x="3083612" y="75152"/>
                  <a:pt x="3086305" y="83231"/>
                </a:cubicBezTo>
                <a:cubicBezTo>
                  <a:pt x="3097413" y="91646"/>
                  <a:pt x="3108184" y="77846"/>
                  <a:pt x="3116599" y="75152"/>
                </a:cubicBezTo>
                <a:cubicBezTo>
                  <a:pt x="3111213" y="83231"/>
                  <a:pt x="3125014" y="83231"/>
                  <a:pt x="3125014" y="77846"/>
                </a:cubicBezTo>
                <a:cubicBezTo>
                  <a:pt x="3130400" y="80539"/>
                  <a:pt x="3119628" y="83231"/>
                  <a:pt x="3125014" y="91309"/>
                </a:cubicBezTo>
                <a:cubicBezTo>
                  <a:pt x="3064426" y="115881"/>
                  <a:pt x="3012252" y="151561"/>
                  <a:pt x="2965464" y="192290"/>
                </a:cubicBezTo>
                <a:cubicBezTo>
                  <a:pt x="2968157" y="194983"/>
                  <a:pt x="2968157" y="197676"/>
                  <a:pt x="2968157" y="205754"/>
                </a:cubicBezTo>
                <a:cubicBezTo>
                  <a:pt x="2976235" y="205754"/>
                  <a:pt x="2979265" y="192290"/>
                  <a:pt x="2984651" y="200368"/>
                </a:cubicBezTo>
                <a:cubicBezTo>
                  <a:pt x="2995422" y="186905"/>
                  <a:pt x="3003837" y="178490"/>
                  <a:pt x="3006530" y="165026"/>
                </a:cubicBezTo>
                <a:cubicBezTo>
                  <a:pt x="3012252" y="165026"/>
                  <a:pt x="3009223" y="175797"/>
                  <a:pt x="3017638" y="173104"/>
                </a:cubicBezTo>
                <a:cubicBezTo>
                  <a:pt x="3014945" y="178490"/>
                  <a:pt x="3020331" y="181182"/>
                  <a:pt x="3020331" y="186568"/>
                </a:cubicBezTo>
                <a:cubicBezTo>
                  <a:pt x="3009223" y="189261"/>
                  <a:pt x="3017301" y="191954"/>
                  <a:pt x="3011915" y="200032"/>
                </a:cubicBezTo>
                <a:cubicBezTo>
                  <a:pt x="3020331" y="200032"/>
                  <a:pt x="3014945" y="210803"/>
                  <a:pt x="3020331" y="208111"/>
                </a:cubicBezTo>
                <a:cubicBezTo>
                  <a:pt x="3020331" y="232683"/>
                  <a:pt x="2976235" y="241097"/>
                  <a:pt x="2962435" y="254562"/>
                </a:cubicBezTo>
                <a:cubicBezTo>
                  <a:pt x="2951327" y="243791"/>
                  <a:pt x="2978928" y="233019"/>
                  <a:pt x="2978928" y="216525"/>
                </a:cubicBezTo>
                <a:cubicBezTo>
                  <a:pt x="2959742" y="200368"/>
                  <a:pt x="2934834" y="246820"/>
                  <a:pt x="2945942" y="260284"/>
                </a:cubicBezTo>
                <a:cubicBezTo>
                  <a:pt x="2945942" y="268699"/>
                  <a:pt x="2940556" y="271392"/>
                  <a:pt x="2940556" y="279470"/>
                </a:cubicBezTo>
                <a:cubicBezTo>
                  <a:pt x="2935170" y="276777"/>
                  <a:pt x="2926755" y="271392"/>
                  <a:pt x="2924062" y="279470"/>
                </a:cubicBezTo>
                <a:cubicBezTo>
                  <a:pt x="2924062" y="274085"/>
                  <a:pt x="2924062" y="266006"/>
                  <a:pt x="2912954" y="266006"/>
                </a:cubicBezTo>
                <a:cubicBezTo>
                  <a:pt x="2907569" y="271392"/>
                  <a:pt x="2902183" y="276777"/>
                  <a:pt x="2893768" y="279470"/>
                </a:cubicBezTo>
                <a:cubicBezTo>
                  <a:pt x="2888383" y="252205"/>
                  <a:pt x="2915984" y="249512"/>
                  <a:pt x="2929785" y="231000"/>
                </a:cubicBezTo>
                <a:cubicBezTo>
                  <a:pt x="2927092" y="219892"/>
                  <a:pt x="2921706" y="209120"/>
                  <a:pt x="2907906" y="209120"/>
                </a:cubicBezTo>
                <a:cubicBezTo>
                  <a:pt x="2913291" y="201042"/>
                  <a:pt x="2913291" y="189934"/>
                  <a:pt x="2921706" y="184549"/>
                </a:cubicBezTo>
                <a:cubicBezTo>
                  <a:pt x="2921706" y="179163"/>
                  <a:pt x="2913291" y="184549"/>
                  <a:pt x="2913291" y="179163"/>
                </a:cubicBezTo>
                <a:cubicBezTo>
                  <a:pt x="2913291" y="168055"/>
                  <a:pt x="2926755" y="168055"/>
                  <a:pt x="2935170" y="162669"/>
                </a:cubicBezTo>
                <a:cubicBezTo>
                  <a:pt x="2937863" y="148869"/>
                  <a:pt x="2927092" y="148869"/>
                  <a:pt x="2932477" y="138097"/>
                </a:cubicBezTo>
                <a:cubicBezTo>
                  <a:pt x="2935170" y="143820"/>
                  <a:pt x="2937863" y="149205"/>
                  <a:pt x="2937863" y="157283"/>
                </a:cubicBezTo>
                <a:cubicBezTo>
                  <a:pt x="2959742" y="157283"/>
                  <a:pt x="2979265" y="124633"/>
                  <a:pt x="2970850" y="108140"/>
                </a:cubicBezTo>
                <a:cubicBezTo>
                  <a:pt x="2970850" y="105447"/>
                  <a:pt x="2976235" y="108140"/>
                  <a:pt x="2976235" y="102754"/>
                </a:cubicBezTo>
                <a:cubicBezTo>
                  <a:pt x="2984651" y="108140"/>
                  <a:pt x="2987344" y="116555"/>
                  <a:pt x="2984651" y="127326"/>
                </a:cubicBezTo>
                <a:cubicBezTo>
                  <a:pt x="2998451" y="127326"/>
                  <a:pt x="3006530" y="118911"/>
                  <a:pt x="3014945" y="108140"/>
                </a:cubicBezTo>
                <a:cubicBezTo>
                  <a:pt x="3014945" y="102754"/>
                  <a:pt x="3009223" y="94676"/>
                  <a:pt x="3006530" y="102754"/>
                </a:cubicBezTo>
                <a:cubicBezTo>
                  <a:pt x="3003837" y="97368"/>
                  <a:pt x="3006530" y="91983"/>
                  <a:pt x="2992729" y="97368"/>
                </a:cubicBezTo>
                <a:cubicBezTo>
                  <a:pt x="2992729" y="86260"/>
                  <a:pt x="2995422" y="75489"/>
                  <a:pt x="2984314" y="80875"/>
                </a:cubicBezTo>
                <a:cubicBezTo>
                  <a:pt x="2989700" y="58996"/>
                  <a:pt x="3008886" y="64381"/>
                  <a:pt x="3019994" y="56303"/>
                </a:cubicBezTo>
                <a:cubicBezTo>
                  <a:pt x="3022687" y="47888"/>
                  <a:pt x="3014608" y="47888"/>
                  <a:pt x="3017301" y="39809"/>
                </a:cubicBezTo>
                <a:cubicBezTo>
                  <a:pt x="3031102" y="58996"/>
                  <a:pt x="3047596" y="23652"/>
                  <a:pt x="3066782" y="31731"/>
                </a:cubicBezTo>
                <a:close/>
                <a:moveTo>
                  <a:pt x="3075533" y="26009"/>
                </a:moveTo>
                <a:cubicBezTo>
                  <a:pt x="3075533" y="26009"/>
                  <a:pt x="3075533" y="26009"/>
                  <a:pt x="3078226" y="26009"/>
                </a:cubicBezTo>
                <a:cubicBezTo>
                  <a:pt x="3075533" y="26009"/>
                  <a:pt x="3075533" y="28702"/>
                  <a:pt x="3075533" y="31394"/>
                </a:cubicBezTo>
                <a:close/>
                <a:moveTo>
                  <a:pt x="2915647" y="26009"/>
                </a:moveTo>
                <a:cubicBezTo>
                  <a:pt x="2915647" y="31394"/>
                  <a:pt x="2899154" y="31394"/>
                  <a:pt x="2910262" y="36780"/>
                </a:cubicBezTo>
                <a:cubicBezTo>
                  <a:pt x="2912954" y="36780"/>
                  <a:pt x="2926755" y="26009"/>
                  <a:pt x="2915647" y="26009"/>
                </a:cubicBezTo>
                <a:close/>
                <a:moveTo>
                  <a:pt x="410318" y="23316"/>
                </a:moveTo>
                <a:cubicBezTo>
                  <a:pt x="399547" y="39809"/>
                  <a:pt x="371946" y="42502"/>
                  <a:pt x="357808" y="58659"/>
                </a:cubicBezTo>
                <a:cubicBezTo>
                  <a:pt x="357808" y="64045"/>
                  <a:pt x="363530" y="64045"/>
                  <a:pt x="366223" y="64045"/>
                </a:cubicBezTo>
                <a:cubicBezTo>
                  <a:pt x="335929" y="94003"/>
                  <a:pt x="289141" y="96696"/>
                  <a:pt x="256154" y="123960"/>
                </a:cubicBezTo>
                <a:cubicBezTo>
                  <a:pt x="283419" y="99724"/>
                  <a:pt x="313713" y="80539"/>
                  <a:pt x="338622" y="55966"/>
                </a:cubicBezTo>
                <a:cubicBezTo>
                  <a:pt x="344008" y="55966"/>
                  <a:pt x="346701" y="58659"/>
                  <a:pt x="355115" y="58659"/>
                </a:cubicBezTo>
                <a:cubicBezTo>
                  <a:pt x="363530" y="39809"/>
                  <a:pt x="391132" y="23316"/>
                  <a:pt x="410318" y="23316"/>
                </a:cubicBezTo>
                <a:close/>
                <a:moveTo>
                  <a:pt x="671858" y="17930"/>
                </a:moveTo>
                <a:cubicBezTo>
                  <a:pt x="644257" y="15238"/>
                  <a:pt x="638871" y="31731"/>
                  <a:pt x="627763" y="45195"/>
                </a:cubicBezTo>
                <a:cubicBezTo>
                  <a:pt x="636178" y="53274"/>
                  <a:pt x="646949" y="45195"/>
                  <a:pt x="655365" y="42502"/>
                </a:cubicBezTo>
                <a:cubicBezTo>
                  <a:pt x="652672" y="28702"/>
                  <a:pt x="666472" y="26009"/>
                  <a:pt x="671858" y="17930"/>
                </a:cubicBezTo>
                <a:close/>
                <a:moveTo>
                  <a:pt x="2475035" y="17594"/>
                </a:moveTo>
                <a:cubicBezTo>
                  <a:pt x="2469313" y="14901"/>
                  <a:pt x="2469313" y="22979"/>
                  <a:pt x="2463928" y="20286"/>
                </a:cubicBezTo>
                <a:cubicBezTo>
                  <a:pt x="2463928" y="31394"/>
                  <a:pt x="2458542" y="34087"/>
                  <a:pt x="2461235" y="42166"/>
                </a:cubicBezTo>
                <a:cubicBezTo>
                  <a:pt x="2453156" y="42166"/>
                  <a:pt x="2447434" y="47551"/>
                  <a:pt x="2442048" y="52937"/>
                </a:cubicBezTo>
                <a:cubicBezTo>
                  <a:pt x="2442048" y="47551"/>
                  <a:pt x="2450464" y="44858"/>
                  <a:pt x="2439355" y="44858"/>
                </a:cubicBezTo>
                <a:cubicBezTo>
                  <a:pt x="2433970" y="50580"/>
                  <a:pt x="2450464" y="61352"/>
                  <a:pt x="2436663" y="64045"/>
                </a:cubicBezTo>
                <a:cubicBezTo>
                  <a:pt x="2442385" y="64045"/>
                  <a:pt x="2439692" y="72460"/>
                  <a:pt x="2444741" y="72123"/>
                </a:cubicBezTo>
                <a:cubicBezTo>
                  <a:pt x="2447434" y="55630"/>
                  <a:pt x="2469650" y="58323"/>
                  <a:pt x="2475035" y="44858"/>
                </a:cubicBezTo>
                <a:cubicBezTo>
                  <a:pt x="2475035" y="31058"/>
                  <a:pt x="2472343" y="28365"/>
                  <a:pt x="2475035" y="17594"/>
                </a:cubicBezTo>
                <a:close/>
                <a:moveTo>
                  <a:pt x="460135" y="9851"/>
                </a:moveTo>
                <a:cubicBezTo>
                  <a:pt x="468213" y="15238"/>
                  <a:pt x="451720" y="15238"/>
                  <a:pt x="454749" y="23316"/>
                </a:cubicBezTo>
                <a:cubicBezTo>
                  <a:pt x="449364" y="17930"/>
                  <a:pt x="449364" y="23316"/>
                  <a:pt x="440949" y="23316"/>
                </a:cubicBezTo>
                <a:cubicBezTo>
                  <a:pt x="440949" y="12545"/>
                  <a:pt x="460135" y="20623"/>
                  <a:pt x="460135" y="9851"/>
                </a:cubicBezTo>
                <a:close/>
                <a:moveTo>
                  <a:pt x="2483450" y="4466"/>
                </a:moveTo>
                <a:cubicBezTo>
                  <a:pt x="2483450" y="7159"/>
                  <a:pt x="2480757" y="9851"/>
                  <a:pt x="2480757" y="12545"/>
                </a:cubicBezTo>
                <a:cubicBezTo>
                  <a:pt x="2489173" y="12545"/>
                  <a:pt x="2494558" y="12545"/>
                  <a:pt x="2494558" y="4466"/>
                </a:cubicBezTo>
                <a:cubicBezTo>
                  <a:pt x="2494558" y="4466"/>
                  <a:pt x="2494558" y="4466"/>
                  <a:pt x="2483450" y="4466"/>
                </a:cubicBezTo>
                <a:close/>
                <a:moveTo>
                  <a:pt x="3337073" y="1437"/>
                </a:moveTo>
                <a:cubicBezTo>
                  <a:pt x="3323272" y="4130"/>
                  <a:pt x="3320580" y="15238"/>
                  <a:pt x="3309472" y="20623"/>
                </a:cubicBezTo>
                <a:cubicBezTo>
                  <a:pt x="3323272" y="20623"/>
                  <a:pt x="3328658" y="9515"/>
                  <a:pt x="3337073" y="1437"/>
                </a:cubicBezTo>
                <a:close/>
                <a:moveTo>
                  <a:pt x="3278439" y="0"/>
                </a:moveTo>
                <a:lnTo>
                  <a:pt x="3283040" y="0"/>
                </a:lnTo>
                <a:lnTo>
                  <a:pt x="3287298" y="2110"/>
                </a:lnTo>
                <a:cubicBezTo>
                  <a:pt x="3289360" y="1773"/>
                  <a:pt x="3292137" y="1100"/>
                  <a:pt x="3296344" y="2446"/>
                </a:cubicBezTo>
                <a:cubicBezTo>
                  <a:pt x="3285236" y="10862"/>
                  <a:pt x="3279851" y="18940"/>
                  <a:pt x="3263357" y="21633"/>
                </a:cubicBezTo>
                <a:cubicBezTo>
                  <a:pt x="3264704" y="14733"/>
                  <a:pt x="3266723" y="9936"/>
                  <a:pt x="3269795" y="6191"/>
                </a:cubicBezTo>
                <a:close/>
                <a:moveTo>
                  <a:pt x="3162016" y="0"/>
                </a:moveTo>
                <a:lnTo>
                  <a:pt x="3206574" y="0"/>
                </a:lnTo>
                <a:lnTo>
                  <a:pt x="3205293" y="721"/>
                </a:lnTo>
                <a:cubicBezTo>
                  <a:pt x="3202180" y="2783"/>
                  <a:pt x="3200076" y="5476"/>
                  <a:pt x="3200076" y="10862"/>
                </a:cubicBezTo>
                <a:cubicBezTo>
                  <a:pt x="3194354" y="13554"/>
                  <a:pt x="3194354" y="5476"/>
                  <a:pt x="3191661" y="5476"/>
                </a:cubicBezTo>
                <a:cubicBezTo>
                  <a:pt x="3188632" y="8169"/>
                  <a:pt x="3188632" y="10862"/>
                  <a:pt x="3183246" y="10862"/>
                </a:cubicBezTo>
                <a:cubicBezTo>
                  <a:pt x="3188969" y="13554"/>
                  <a:pt x="3191661" y="18940"/>
                  <a:pt x="3194354" y="24326"/>
                </a:cubicBezTo>
                <a:cubicBezTo>
                  <a:pt x="3202685" y="14228"/>
                  <a:pt x="3218589" y="16247"/>
                  <a:pt x="3229571" y="7522"/>
                </a:cubicBezTo>
                <a:lnTo>
                  <a:pt x="3234647" y="0"/>
                </a:lnTo>
                <a:lnTo>
                  <a:pt x="3269463" y="0"/>
                </a:lnTo>
                <a:lnTo>
                  <a:pt x="3260033" y="7327"/>
                </a:lnTo>
                <a:cubicBezTo>
                  <a:pt x="3253512" y="14143"/>
                  <a:pt x="3248042" y="22979"/>
                  <a:pt x="3243834" y="29711"/>
                </a:cubicBezTo>
                <a:cubicBezTo>
                  <a:pt x="3246527" y="32404"/>
                  <a:pt x="3257635" y="24326"/>
                  <a:pt x="3257635" y="18940"/>
                </a:cubicBezTo>
                <a:cubicBezTo>
                  <a:pt x="3266050" y="30048"/>
                  <a:pt x="3243834" y="35434"/>
                  <a:pt x="3238449" y="43512"/>
                </a:cubicBezTo>
                <a:cubicBezTo>
                  <a:pt x="3233063" y="43512"/>
                  <a:pt x="3233063" y="35434"/>
                  <a:pt x="3224648" y="38126"/>
                </a:cubicBezTo>
                <a:cubicBezTo>
                  <a:pt x="3218925" y="38126"/>
                  <a:pt x="3216233" y="43512"/>
                  <a:pt x="3216233" y="48898"/>
                </a:cubicBezTo>
                <a:cubicBezTo>
                  <a:pt x="3224648" y="51591"/>
                  <a:pt x="3221618" y="56976"/>
                  <a:pt x="3230034" y="62362"/>
                </a:cubicBezTo>
                <a:cubicBezTo>
                  <a:pt x="3260328" y="45868"/>
                  <a:pt x="3276821" y="13218"/>
                  <a:pt x="3318223" y="5139"/>
                </a:cubicBezTo>
                <a:lnTo>
                  <a:pt x="3316771" y="0"/>
                </a:lnTo>
                <a:lnTo>
                  <a:pt x="3358830" y="0"/>
                </a:lnTo>
                <a:lnTo>
                  <a:pt x="3339261" y="12713"/>
                </a:lnTo>
                <a:cubicBezTo>
                  <a:pt x="3331351" y="16079"/>
                  <a:pt x="3323777" y="19445"/>
                  <a:pt x="3318223" y="27692"/>
                </a:cubicBezTo>
                <a:cubicBezTo>
                  <a:pt x="3323609" y="27692"/>
                  <a:pt x="3326302" y="22306"/>
                  <a:pt x="3334717" y="24999"/>
                </a:cubicBezTo>
                <a:cubicBezTo>
                  <a:pt x="3332025" y="35770"/>
                  <a:pt x="3318223" y="38463"/>
                  <a:pt x="3318223" y="54957"/>
                </a:cubicBezTo>
                <a:cubicBezTo>
                  <a:pt x="3337410" y="43849"/>
                  <a:pt x="3362318" y="38463"/>
                  <a:pt x="3376119" y="30385"/>
                </a:cubicBezTo>
                <a:cubicBezTo>
                  <a:pt x="3373426" y="46542"/>
                  <a:pt x="3340102" y="51927"/>
                  <a:pt x="3334717" y="71114"/>
                </a:cubicBezTo>
                <a:cubicBezTo>
                  <a:pt x="3340102" y="73806"/>
                  <a:pt x="3345825" y="76499"/>
                  <a:pt x="3348517" y="68421"/>
                </a:cubicBezTo>
                <a:cubicBezTo>
                  <a:pt x="3354240" y="68421"/>
                  <a:pt x="3351547" y="76499"/>
                  <a:pt x="3356933" y="76499"/>
                </a:cubicBezTo>
                <a:cubicBezTo>
                  <a:pt x="3376119" y="65391"/>
                  <a:pt x="3389919" y="51927"/>
                  <a:pt x="3417521" y="54620"/>
                </a:cubicBezTo>
                <a:cubicBezTo>
                  <a:pt x="3422907" y="62698"/>
                  <a:pt x="3412135" y="81885"/>
                  <a:pt x="3401028" y="84577"/>
                </a:cubicBezTo>
                <a:cubicBezTo>
                  <a:pt x="3401028" y="84577"/>
                  <a:pt x="3401028" y="84577"/>
                  <a:pt x="3401028" y="76499"/>
                </a:cubicBezTo>
                <a:cubicBezTo>
                  <a:pt x="3370734" y="76499"/>
                  <a:pt x="3365348" y="106793"/>
                  <a:pt x="3348854" y="120257"/>
                </a:cubicBezTo>
                <a:cubicBezTo>
                  <a:pt x="3346161" y="122950"/>
                  <a:pt x="3337746" y="117565"/>
                  <a:pt x="3337746" y="128336"/>
                </a:cubicBezTo>
                <a:cubicBezTo>
                  <a:pt x="3321253" y="109486"/>
                  <a:pt x="3301730" y="144829"/>
                  <a:pt x="3279851" y="144829"/>
                </a:cubicBezTo>
                <a:cubicBezTo>
                  <a:pt x="3293315" y="120257"/>
                  <a:pt x="3318223" y="101071"/>
                  <a:pt x="3332025" y="73806"/>
                </a:cubicBezTo>
                <a:cubicBezTo>
                  <a:pt x="3329331" y="68421"/>
                  <a:pt x="3315531" y="73806"/>
                  <a:pt x="3312838" y="68421"/>
                </a:cubicBezTo>
                <a:cubicBezTo>
                  <a:pt x="3315531" y="62698"/>
                  <a:pt x="3318223" y="60005"/>
                  <a:pt x="3315531" y="51927"/>
                </a:cubicBezTo>
                <a:cubicBezTo>
                  <a:pt x="3309808" y="51927"/>
                  <a:pt x="3307116" y="51927"/>
                  <a:pt x="3307116" y="57313"/>
                </a:cubicBezTo>
                <a:cubicBezTo>
                  <a:pt x="3301730" y="54620"/>
                  <a:pt x="3309808" y="49234"/>
                  <a:pt x="3304423" y="46542"/>
                </a:cubicBezTo>
                <a:cubicBezTo>
                  <a:pt x="3285236" y="51927"/>
                  <a:pt x="3285236" y="73806"/>
                  <a:pt x="3268743" y="79192"/>
                </a:cubicBezTo>
                <a:cubicBezTo>
                  <a:pt x="3266050" y="76499"/>
                  <a:pt x="3266050" y="73806"/>
                  <a:pt x="3266050" y="68421"/>
                </a:cubicBezTo>
                <a:cubicBezTo>
                  <a:pt x="3257972" y="71114"/>
                  <a:pt x="3244171" y="68421"/>
                  <a:pt x="3246864" y="81885"/>
                </a:cubicBezTo>
                <a:cubicBezTo>
                  <a:pt x="3241478" y="81885"/>
                  <a:pt x="3238785" y="87271"/>
                  <a:pt x="3230370" y="84577"/>
                </a:cubicBezTo>
                <a:cubicBezTo>
                  <a:pt x="3221955" y="98042"/>
                  <a:pt x="3200076" y="100734"/>
                  <a:pt x="3191661" y="117228"/>
                </a:cubicBezTo>
                <a:cubicBezTo>
                  <a:pt x="3183246" y="111842"/>
                  <a:pt x="3177860" y="119921"/>
                  <a:pt x="3166752" y="119921"/>
                </a:cubicBezTo>
                <a:cubicBezTo>
                  <a:pt x="3166752" y="108813"/>
                  <a:pt x="3177860" y="108813"/>
                  <a:pt x="3183246" y="103428"/>
                </a:cubicBezTo>
                <a:cubicBezTo>
                  <a:pt x="3172138" y="89963"/>
                  <a:pt x="3147566" y="106456"/>
                  <a:pt x="3139151" y="119921"/>
                </a:cubicBezTo>
                <a:cubicBezTo>
                  <a:pt x="3149922" y="147186"/>
                  <a:pt x="3128043" y="149878"/>
                  <a:pt x="3114242" y="160650"/>
                </a:cubicBezTo>
                <a:cubicBezTo>
                  <a:pt x="3108857" y="149542"/>
                  <a:pt x="3119965" y="146849"/>
                  <a:pt x="3125351" y="138770"/>
                </a:cubicBezTo>
                <a:cubicBezTo>
                  <a:pt x="3122658" y="128000"/>
                  <a:pt x="3111550" y="130692"/>
                  <a:pt x="3106164" y="130692"/>
                </a:cubicBezTo>
                <a:cubicBezTo>
                  <a:pt x="3116935" y="111842"/>
                  <a:pt x="3139151" y="106120"/>
                  <a:pt x="3155645" y="95349"/>
                </a:cubicBezTo>
                <a:cubicBezTo>
                  <a:pt x="3155645" y="81885"/>
                  <a:pt x="3150259" y="78856"/>
                  <a:pt x="3155645" y="65391"/>
                </a:cubicBezTo>
                <a:cubicBezTo>
                  <a:pt x="3158337" y="68084"/>
                  <a:pt x="3161030" y="70777"/>
                  <a:pt x="3161030" y="76162"/>
                </a:cubicBezTo>
                <a:cubicBezTo>
                  <a:pt x="3166752" y="78856"/>
                  <a:pt x="3166752" y="73470"/>
                  <a:pt x="3172138" y="73470"/>
                </a:cubicBezTo>
                <a:cubicBezTo>
                  <a:pt x="3174831" y="59669"/>
                  <a:pt x="3166416" y="59669"/>
                  <a:pt x="3163723" y="51591"/>
                </a:cubicBezTo>
                <a:cubicBezTo>
                  <a:pt x="3171801" y="48898"/>
                  <a:pt x="3169109" y="38126"/>
                  <a:pt x="3180216" y="38126"/>
                </a:cubicBezTo>
                <a:cubicBezTo>
                  <a:pt x="3180216" y="38126"/>
                  <a:pt x="3180216" y="38126"/>
                  <a:pt x="3180216" y="24662"/>
                </a:cubicBezTo>
                <a:cubicBezTo>
                  <a:pt x="3161030" y="32741"/>
                  <a:pt x="3141844" y="51927"/>
                  <a:pt x="3133429" y="62698"/>
                </a:cubicBezTo>
                <a:cubicBezTo>
                  <a:pt x="3133429" y="70777"/>
                  <a:pt x="3128043" y="60005"/>
                  <a:pt x="3128043" y="57313"/>
                </a:cubicBezTo>
                <a:cubicBezTo>
                  <a:pt x="3125351" y="60005"/>
                  <a:pt x="3122658" y="62698"/>
                  <a:pt x="3114242" y="62698"/>
                </a:cubicBezTo>
                <a:cubicBezTo>
                  <a:pt x="3111550" y="60005"/>
                  <a:pt x="3130736" y="60005"/>
                  <a:pt x="3125351" y="43512"/>
                </a:cubicBezTo>
                <a:cubicBezTo>
                  <a:pt x="3122658" y="43512"/>
                  <a:pt x="3108857" y="43512"/>
                  <a:pt x="3106164" y="35434"/>
                </a:cubicBezTo>
                <a:cubicBezTo>
                  <a:pt x="3108857" y="35434"/>
                  <a:pt x="3136458" y="38126"/>
                  <a:pt x="3128043" y="27355"/>
                </a:cubicBezTo>
                <a:cubicBezTo>
                  <a:pt x="3119628" y="32741"/>
                  <a:pt x="3133429" y="16584"/>
                  <a:pt x="3130736" y="30048"/>
                </a:cubicBezTo>
                <a:cubicBezTo>
                  <a:pt x="3139151" y="27355"/>
                  <a:pt x="3141844" y="18940"/>
                  <a:pt x="3141844" y="8169"/>
                </a:cubicBezTo>
                <a:cubicBezTo>
                  <a:pt x="3149922" y="16247"/>
                  <a:pt x="3155645" y="-2602"/>
                  <a:pt x="3161030" y="8169"/>
                </a:cubicBezTo>
                <a:close/>
                <a:moveTo>
                  <a:pt x="3111019" y="0"/>
                </a:moveTo>
                <a:lnTo>
                  <a:pt x="3129618" y="0"/>
                </a:lnTo>
                <a:lnTo>
                  <a:pt x="3128043" y="4130"/>
                </a:lnTo>
                <a:cubicBezTo>
                  <a:pt x="3114242" y="-6642"/>
                  <a:pt x="3103471" y="17930"/>
                  <a:pt x="3095056" y="26009"/>
                </a:cubicBezTo>
                <a:cubicBezTo>
                  <a:pt x="3095056" y="26009"/>
                  <a:pt x="3095056" y="26009"/>
                  <a:pt x="3078562" y="26009"/>
                </a:cubicBezTo>
                <a:cubicBezTo>
                  <a:pt x="3082602" y="17930"/>
                  <a:pt x="3092869" y="12544"/>
                  <a:pt x="3103177" y="6780"/>
                </a:cubicBezTo>
                <a:close/>
                <a:moveTo>
                  <a:pt x="2971569" y="0"/>
                </a:moveTo>
                <a:lnTo>
                  <a:pt x="2978302" y="0"/>
                </a:lnTo>
                <a:lnTo>
                  <a:pt x="2971187" y="10862"/>
                </a:lnTo>
                <a:cubicBezTo>
                  <a:pt x="2968494" y="9515"/>
                  <a:pt x="2970598" y="7496"/>
                  <a:pt x="2972323" y="5139"/>
                </a:cubicBezTo>
                <a:close/>
                <a:moveTo>
                  <a:pt x="2964782" y="0"/>
                </a:moveTo>
                <a:lnTo>
                  <a:pt x="2969452" y="0"/>
                </a:lnTo>
                <a:lnTo>
                  <a:pt x="2965801" y="5476"/>
                </a:lnTo>
                <a:close/>
                <a:moveTo>
                  <a:pt x="2803973" y="0"/>
                </a:moveTo>
                <a:lnTo>
                  <a:pt x="2805124" y="0"/>
                </a:lnTo>
                <a:lnTo>
                  <a:pt x="2801413" y="7496"/>
                </a:lnTo>
                <a:cubicBezTo>
                  <a:pt x="2800025" y="9852"/>
                  <a:pt x="2800025" y="11198"/>
                  <a:pt x="2805579" y="9851"/>
                </a:cubicBezTo>
                <a:cubicBezTo>
                  <a:pt x="2800193" y="26009"/>
                  <a:pt x="2786392" y="9851"/>
                  <a:pt x="2786392" y="23316"/>
                </a:cubicBezTo>
                <a:cubicBezTo>
                  <a:pt x="2782353" y="16584"/>
                  <a:pt x="2785130" y="11787"/>
                  <a:pt x="2789926" y="8043"/>
                </a:cubicBezTo>
                <a:close/>
                <a:moveTo>
                  <a:pt x="2781646" y="0"/>
                </a:moveTo>
                <a:lnTo>
                  <a:pt x="2792332" y="0"/>
                </a:lnTo>
                <a:lnTo>
                  <a:pt x="2792282" y="90"/>
                </a:lnTo>
                <a:cubicBezTo>
                  <a:pt x="2789169" y="1437"/>
                  <a:pt x="2785046" y="1437"/>
                  <a:pt x="2781006" y="1437"/>
                </a:cubicBezTo>
                <a:close/>
                <a:moveTo>
                  <a:pt x="2600905" y="0"/>
                </a:moveTo>
                <a:lnTo>
                  <a:pt x="2610479" y="0"/>
                </a:lnTo>
                <a:lnTo>
                  <a:pt x="2611022" y="9473"/>
                </a:lnTo>
                <a:cubicBezTo>
                  <a:pt x="2611022" y="12208"/>
                  <a:pt x="2610349" y="14228"/>
                  <a:pt x="2607656" y="16921"/>
                </a:cubicBezTo>
                <a:cubicBezTo>
                  <a:pt x="2607656" y="10020"/>
                  <a:pt x="2606983" y="5897"/>
                  <a:pt x="2604922" y="2825"/>
                </a:cubicBezTo>
                <a:close/>
                <a:moveTo>
                  <a:pt x="2549109" y="0"/>
                </a:moveTo>
                <a:lnTo>
                  <a:pt x="2556027" y="0"/>
                </a:lnTo>
                <a:lnTo>
                  <a:pt x="2552454" y="9851"/>
                </a:lnTo>
                <a:close/>
                <a:moveTo>
                  <a:pt x="578003" y="0"/>
                </a:moveTo>
                <a:lnTo>
                  <a:pt x="647451" y="0"/>
                </a:lnTo>
                <a:lnTo>
                  <a:pt x="642142" y="6917"/>
                </a:lnTo>
                <a:cubicBezTo>
                  <a:pt x="639186" y="9641"/>
                  <a:pt x="635589" y="11619"/>
                  <a:pt x="630793" y="12208"/>
                </a:cubicBezTo>
                <a:cubicBezTo>
                  <a:pt x="639039" y="16247"/>
                  <a:pt x="647286" y="12881"/>
                  <a:pt x="653808" y="6107"/>
                </a:cubicBezTo>
                <a:lnTo>
                  <a:pt x="656721" y="0"/>
                </a:lnTo>
                <a:lnTo>
                  <a:pt x="2536018" y="0"/>
                </a:lnTo>
                <a:lnTo>
                  <a:pt x="2530743" y="8800"/>
                </a:lnTo>
                <a:cubicBezTo>
                  <a:pt x="2527293" y="12881"/>
                  <a:pt x="2523843" y="15574"/>
                  <a:pt x="2522496" y="14227"/>
                </a:cubicBezTo>
                <a:cubicBezTo>
                  <a:pt x="2519803" y="11535"/>
                  <a:pt x="2530575" y="8842"/>
                  <a:pt x="2525189" y="6149"/>
                </a:cubicBezTo>
                <a:cubicBezTo>
                  <a:pt x="2511389" y="11535"/>
                  <a:pt x="2508696" y="25335"/>
                  <a:pt x="2494895" y="30721"/>
                </a:cubicBezTo>
                <a:cubicBezTo>
                  <a:pt x="2500617" y="44522"/>
                  <a:pt x="2486816" y="47215"/>
                  <a:pt x="2492202" y="57986"/>
                </a:cubicBezTo>
                <a:cubicBezTo>
                  <a:pt x="2492202" y="55293"/>
                  <a:pt x="2494895" y="52600"/>
                  <a:pt x="2497588" y="52600"/>
                </a:cubicBezTo>
                <a:cubicBezTo>
                  <a:pt x="2500280" y="61015"/>
                  <a:pt x="2494558" y="74479"/>
                  <a:pt x="2502973" y="74479"/>
                </a:cubicBezTo>
                <a:cubicBezTo>
                  <a:pt x="2511052" y="68757"/>
                  <a:pt x="2511052" y="66064"/>
                  <a:pt x="2505666" y="55293"/>
                </a:cubicBezTo>
                <a:cubicBezTo>
                  <a:pt x="2516774" y="55293"/>
                  <a:pt x="2519467" y="46878"/>
                  <a:pt x="2522159" y="38799"/>
                </a:cubicBezTo>
                <a:cubicBezTo>
                  <a:pt x="2514082" y="33414"/>
                  <a:pt x="2505666" y="41493"/>
                  <a:pt x="2502973" y="36107"/>
                </a:cubicBezTo>
                <a:cubicBezTo>
                  <a:pt x="2508696" y="38799"/>
                  <a:pt x="2506003" y="30721"/>
                  <a:pt x="2511389" y="30721"/>
                </a:cubicBezTo>
                <a:cubicBezTo>
                  <a:pt x="2514082" y="30721"/>
                  <a:pt x="2517110" y="33414"/>
                  <a:pt x="2522496" y="33414"/>
                </a:cubicBezTo>
                <a:cubicBezTo>
                  <a:pt x="2525189" y="22306"/>
                  <a:pt x="2525189" y="8842"/>
                  <a:pt x="2538990" y="8842"/>
                </a:cubicBezTo>
                <a:cubicBezTo>
                  <a:pt x="2538990" y="17257"/>
                  <a:pt x="2538990" y="22643"/>
                  <a:pt x="2541683" y="28028"/>
                </a:cubicBezTo>
                <a:cubicBezTo>
                  <a:pt x="2555483" y="28028"/>
                  <a:pt x="2558176" y="16921"/>
                  <a:pt x="2566591" y="11535"/>
                </a:cubicBezTo>
                <a:cubicBezTo>
                  <a:pt x="2569283" y="22306"/>
                  <a:pt x="2580392" y="38799"/>
                  <a:pt x="2566591" y="44186"/>
                </a:cubicBezTo>
                <a:cubicBezTo>
                  <a:pt x="2583085" y="44186"/>
                  <a:pt x="2580055" y="27692"/>
                  <a:pt x="2588471" y="24999"/>
                </a:cubicBezTo>
                <a:cubicBezTo>
                  <a:pt x="2591163" y="30385"/>
                  <a:pt x="2593856" y="33077"/>
                  <a:pt x="2602271" y="33077"/>
                </a:cubicBezTo>
                <a:cubicBezTo>
                  <a:pt x="2610349" y="27355"/>
                  <a:pt x="2610349" y="16584"/>
                  <a:pt x="2618765" y="13891"/>
                </a:cubicBezTo>
                <a:cubicBezTo>
                  <a:pt x="2621457" y="13891"/>
                  <a:pt x="2616072" y="19277"/>
                  <a:pt x="2616072" y="21970"/>
                </a:cubicBezTo>
                <a:cubicBezTo>
                  <a:pt x="2624318" y="24662"/>
                  <a:pt x="2635342" y="18519"/>
                  <a:pt x="2644977" y="10693"/>
                </a:cubicBezTo>
                <a:lnTo>
                  <a:pt x="2656363" y="0"/>
                </a:lnTo>
                <a:lnTo>
                  <a:pt x="2665552" y="0"/>
                </a:lnTo>
                <a:lnTo>
                  <a:pt x="2665552" y="90"/>
                </a:lnTo>
                <a:cubicBezTo>
                  <a:pt x="2666983" y="1437"/>
                  <a:pt x="2668056" y="1437"/>
                  <a:pt x="2668902" y="806"/>
                </a:cubicBezTo>
                <a:lnTo>
                  <a:pt x="2669425" y="0"/>
                </a:lnTo>
                <a:lnTo>
                  <a:pt x="2672330" y="0"/>
                </a:lnTo>
                <a:lnTo>
                  <a:pt x="2663196" y="14522"/>
                </a:lnTo>
                <a:cubicBezTo>
                  <a:pt x="2658736" y="19277"/>
                  <a:pt x="2653266" y="21969"/>
                  <a:pt x="2646366" y="19277"/>
                </a:cubicBezTo>
                <a:cubicBezTo>
                  <a:pt x="2643673" y="19277"/>
                  <a:pt x="2649058" y="30048"/>
                  <a:pt x="2643673" y="32741"/>
                </a:cubicBezTo>
                <a:cubicBezTo>
                  <a:pt x="2637951" y="30048"/>
                  <a:pt x="2640644" y="24662"/>
                  <a:pt x="2635258" y="27355"/>
                </a:cubicBezTo>
                <a:cubicBezTo>
                  <a:pt x="2629872" y="32741"/>
                  <a:pt x="2626843" y="41156"/>
                  <a:pt x="2621457" y="49234"/>
                </a:cubicBezTo>
                <a:cubicBezTo>
                  <a:pt x="2621457" y="49234"/>
                  <a:pt x="2621457" y="49234"/>
                  <a:pt x="2593856" y="49234"/>
                </a:cubicBezTo>
                <a:cubicBezTo>
                  <a:pt x="2585441" y="87271"/>
                  <a:pt x="2541346" y="89963"/>
                  <a:pt x="2522159" y="117228"/>
                </a:cubicBezTo>
                <a:cubicBezTo>
                  <a:pt x="2516774" y="114535"/>
                  <a:pt x="2525189" y="109149"/>
                  <a:pt x="2516774" y="109149"/>
                </a:cubicBezTo>
                <a:cubicBezTo>
                  <a:pt x="2500280" y="139107"/>
                  <a:pt x="2447771" y="131029"/>
                  <a:pt x="2442385" y="171758"/>
                </a:cubicBezTo>
                <a:cubicBezTo>
                  <a:pt x="2450800" y="188251"/>
                  <a:pt x="2467294" y="182865"/>
                  <a:pt x="2483787" y="188251"/>
                </a:cubicBezTo>
                <a:cubicBezTo>
                  <a:pt x="2500280" y="182865"/>
                  <a:pt x="2502973" y="164015"/>
                  <a:pt x="2511389" y="147522"/>
                </a:cubicBezTo>
                <a:cubicBezTo>
                  <a:pt x="2522159" y="150214"/>
                  <a:pt x="2519467" y="152908"/>
                  <a:pt x="2530575" y="150214"/>
                </a:cubicBezTo>
                <a:cubicBezTo>
                  <a:pt x="2544038" y="133721"/>
                  <a:pt x="2524852" y="111842"/>
                  <a:pt x="2552454" y="103764"/>
                </a:cubicBezTo>
                <a:cubicBezTo>
                  <a:pt x="2552454" y="109149"/>
                  <a:pt x="2552454" y="114535"/>
                  <a:pt x="2557840" y="117228"/>
                </a:cubicBezTo>
                <a:cubicBezTo>
                  <a:pt x="2571640" y="98378"/>
                  <a:pt x="2577026" y="76499"/>
                  <a:pt x="2604627" y="79192"/>
                </a:cubicBezTo>
                <a:cubicBezTo>
                  <a:pt x="2607656" y="82221"/>
                  <a:pt x="2604627" y="92992"/>
                  <a:pt x="2599242" y="95685"/>
                </a:cubicBezTo>
                <a:cubicBezTo>
                  <a:pt x="2593520" y="90300"/>
                  <a:pt x="2596549" y="95685"/>
                  <a:pt x="2588134" y="95685"/>
                </a:cubicBezTo>
                <a:cubicBezTo>
                  <a:pt x="2582748" y="103764"/>
                  <a:pt x="2577026" y="114872"/>
                  <a:pt x="2574333" y="125643"/>
                </a:cubicBezTo>
                <a:cubicBezTo>
                  <a:pt x="2585441" y="128336"/>
                  <a:pt x="2588134" y="125643"/>
                  <a:pt x="2599242" y="125643"/>
                </a:cubicBezTo>
                <a:cubicBezTo>
                  <a:pt x="2596549" y="111842"/>
                  <a:pt x="2613042" y="114535"/>
                  <a:pt x="2615735" y="106456"/>
                </a:cubicBezTo>
                <a:cubicBezTo>
                  <a:pt x="2618765" y="92656"/>
                  <a:pt x="2615735" y="84577"/>
                  <a:pt x="2610349" y="79192"/>
                </a:cubicBezTo>
                <a:cubicBezTo>
                  <a:pt x="2621457" y="84914"/>
                  <a:pt x="2615735" y="68421"/>
                  <a:pt x="2624150" y="68421"/>
                </a:cubicBezTo>
                <a:cubicBezTo>
                  <a:pt x="2618765" y="81885"/>
                  <a:pt x="2635258" y="71114"/>
                  <a:pt x="2637951" y="81885"/>
                </a:cubicBezTo>
                <a:cubicBezTo>
                  <a:pt x="2637951" y="76499"/>
                  <a:pt x="2637951" y="73806"/>
                  <a:pt x="2643336" y="71114"/>
                </a:cubicBezTo>
                <a:cubicBezTo>
                  <a:pt x="2646029" y="73806"/>
                  <a:pt x="2646029" y="76499"/>
                  <a:pt x="2646029" y="79192"/>
                </a:cubicBezTo>
                <a:cubicBezTo>
                  <a:pt x="2656800" y="81885"/>
                  <a:pt x="2654107" y="68421"/>
                  <a:pt x="2665215" y="71114"/>
                </a:cubicBezTo>
                <a:cubicBezTo>
                  <a:pt x="2665215" y="71114"/>
                  <a:pt x="2665215" y="71114"/>
                  <a:pt x="2665215" y="81885"/>
                </a:cubicBezTo>
                <a:cubicBezTo>
                  <a:pt x="2681709" y="76499"/>
                  <a:pt x="2695510" y="60005"/>
                  <a:pt x="2706617" y="60005"/>
                </a:cubicBezTo>
                <a:cubicBezTo>
                  <a:pt x="2706617" y="65391"/>
                  <a:pt x="2698539" y="60005"/>
                  <a:pt x="2701232" y="68084"/>
                </a:cubicBezTo>
                <a:cubicBezTo>
                  <a:pt x="2698539" y="76162"/>
                  <a:pt x="2703924" y="73470"/>
                  <a:pt x="2703924" y="81548"/>
                </a:cubicBezTo>
                <a:cubicBezTo>
                  <a:pt x="2714696" y="84241"/>
                  <a:pt x="2714696" y="73470"/>
                  <a:pt x="2723111" y="70777"/>
                </a:cubicBezTo>
                <a:cubicBezTo>
                  <a:pt x="2723111" y="78856"/>
                  <a:pt x="2723111" y="81548"/>
                  <a:pt x="2725804" y="84241"/>
                </a:cubicBezTo>
                <a:cubicBezTo>
                  <a:pt x="2750376" y="78856"/>
                  <a:pt x="2766869" y="40819"/>
                  <a:pt x="2791778" y="51591"/>
                </a:cubicBezTo>
                <a:cubicBezTo>
                  <a:pt x="2783363" y="56976"/>
                  <a:pt x="2794470" y="56976"/>
                  <a:pt x="2794470" y="65055"/>
                </a:cubicBezTo>
                <a:cubicBezTo>
                  <a:pt x="2786056" y="65055"/>
                  <a:pt x="2788749" y="70440"/>
                  <a:pt x="2783363" y="73133"/>
                </a:cubicBezTo>
                <a:cubicBezTo>
                  <a:pt x="2775285" y="75826"/>
                  <a:pt x="2772255" y="70440"/>
                  <a:pt x="2766869" y="70440"/>
                </a:cubicBezTo>
                <a:cubicBezTo>
                  <a:pt x="2763840" y="81548"/>
                  <a:pt x="2769562" y="86933"/>
                  <a:pt x="2772255" y="92320"/>
                </a:cubicBezTo>
                <a:cubicBezTo>
                  <a:pt x="2783363" y="95012"/>
                  <a:pt x="2780333" y="84241"/>
                  <a:pt x="2788749" y="86933"/>
                </a:cubicBezTo>
                <a:cubicBezTo>
                  <a:pt x="2786056" y="89627"/>
                  <a:pt x="2786056" y="92320"/>
                  <a:pt x="2786056" y="100398"/>
                </a:cubicBezTo>
                <a:cubicBezTo>
                  <a:pt x="2763840" y="97705"/>
                  <a:pt x="2772255" y="116891"/>
                  <a:pt x="2774948" y="130356"/>
                </a:cubicBezTo>
                <a:cubicBezTo>
                  <a:pt x="2807934" y="122277"/>
                  <a:pt x="2780333" y="70440"/>
                  <a:pt x="2810627" y="73133"/>
                </a:cubicBezTo>
                <a:cubicBezTo>
                  <a:pt x="2813320" y="65055"/>
                  <a:pt x="2816013" y="51254"/>
                  <a:pt x="2827121" y="43175"/>
                </a:cubicBezTo>
                <a:cubicBezTo>
                  <a:pt x="2810627" y="40483"/>
                  <a:pt x="2810627" y="51254"/>
                  <a:pt x="2802213" y="53947"/>
                </a:cubicBezTo>
                <a:cubicBezTo>
                  <a:pt x="2804905" y="45868"/>
                  <a:pt x="2799520" y="32067"/>
                  <a:pt x="2804905" y="29375"/>
                </a:cubicBezTo>
                <a:cubicBezTo>
                  <a:pt x="2807598" y="34761"/>
                  <a:pt x="2815677" y="34761"/>
                  <a:pt x="2824091" y="37453"/>
                </a:cubicBezTo>
                <a:cubicBezTo>
                  <a:pt x="2824091" y="29038"/>
                  <a:pt x="2832507" y="23652"/>
                  <a:pt x="2835199" y="15574"/>
                </a:cubicBezTo>
                <a:cubicBezTo>
                  <a:pt x="2829477" y="15574"/>
                  <a:pt x="2824091" y="15574"/>
                  <a:pt x="2824091" y="10189"/>
                </a:cubicBezTo>
                <a:cubicBezTo>
                  <a:pt x="2825438" y="8674"/>
                  <a:pt x="2824007" y="4550"/>
                  <a:pt x="2823629" y="806"/>
                </a:cubicBezTo>
                <a:lnTo>
                  <a:pt x="2824291" y="0"/>
                </a:lnTo>
                <a:lnTo>
                  <a:pt x="2831740" y="0"/>
                </a:lnTo>
                <a:lnTo>
                  <a:pt x="2833811" y="5771"/>
                </a:lnTo>
                <a:cubicBezTo>
                  <a:pt x="2834526" y="8842"/>
                  <a:pt x="2835200" y="11535"/>
                  <a:pt x="2837892" y="15574"/>
                </a:cubicBezTo>
                <a:cubicBezTo>
                  <a:pt x="2843446" y="15574"/>
                  <a:pt x="2849673" y="12797"/>
                  <a:pt x="2854849" y="9010"/>
                </a:cubicBezTo>
                <a:lnTo>
                  <a:pt x="2862447" y="0"/>
                </a:lnTo>
                <a:lnTo>
                  <a:pt x="2922110" y="0"/>
                </a:lnTo>
                <a:lnTo>
                  <a:pt x="2924357" y="4087"/>
                </a:lnTo>
                <a:cubicBezTo>
                  <a:pt x="2926082" y="6822"/>
                  <a:pt x="2927429" y="9515"/>
                  <a:pt x="2927429" y="13554"/>
                </a:cubicBezTo>
                <a:cubicBezTo>
                  <a:pt x="2935843" y="13554"/>
                  <a:pt x="2935843" y="8169"/>
                  <a:pt x="2938536" y="2783"/>
                </a:cubicBezTo>
                <a:cubicBezTo>
                  <a:pt x="2941229" y="13554"/>
                  <a:pt x="2952337" y="8169"/>
                  <a:pt x="2955030" y="10862"/>
                </a:cubicBezTo>
                <a:cubicBezTo>
                  <a:pt x="2957722" y="21633"/>
                  <a:pt x="2938536" y="32404"/>
                  <a:pt x="2935843" y="48898"/>
                </a:cubicBezTo>
                <a:cubicBezTo>
                  <a:pt x="2941229" y="51591"/>
                  <a:pt x="2960752" y="37790"/>
                  <a:pt x="2952337" y="29711"/>
                </a:cubicBezTo>
                <a:cubicBezTo>
                  <a:pt x="2952337" y="24326"/>
                  <a:pt x="2966138" y="37790"/>
                  <a:pt x="2968831" y="29711"/>
                </a:cubicBezTo>
                <a:cubicBezTo>
                  <a:pt x="2971523" y="32404"/>
                  <a:pt x="2955030" y="40819"/>
                  <a:pt x="2966138" y="48898"/>
                </a:cubicBezTo>
                <a:cubicBezTo>
                  <a:pt x="2933151" y="51591"/>
                  <a:pt x="2908579" y="65055"/>
                  <a:pt x="2883670" y="86933"/>
                </a:cubicBezTo>
                <a:cubicBezTo>
                  <a:pt x="2883670" y="92320"/>
                  <a:pt x="2886363" y="92320"/>
                  <a:pt x="2886363" y="97705"/>
                </a:cubicBezTo>
                <a:cubicBezTo>
                  <a:pt x="2872562" y="95012"/>
                  <a:pt x="2869869" y="113862"/>
                  <a:pt x="2861455" y="105784"/>
                </a:cubicBezTo>
                <a:cubicBezTo>
                  <a:pt x="2864148" y="114199"/>
                  <a:pt x="2864148" y="119584"/>
                  <a:pt x="2861455" y="127662"/>
                </a:cubicBezTo>
                <a:cubicBezTo>
                  <a:pt x="2858762" y="124970"/>
                  <a:pt x="2858762" y="119584"/>
                  <a:pt x="2858762" y="114199"/>
                </a:cubicBezTo>
                <a:cubicBezTo>
                  <a:pt x="2855732" y="116891"/>
                  <a:pt x="2853039" y="116891"/>
                  <a:pt x="2850346" y="116891"/>
                </a:cubicBezTo>
                <a:cubicBezTo>
                  <a:pt x="2839239" y="127662"/>
                  <a:pt x="2847654" y="135741"/>
                  <a:pt x="2853039" y="152234"/>
                </a:cubicBezTo>
                <a:cubicBezTo>
                  <a:pt x="2872226" y="149542"/>
                  <a:pt x="2869533" y="124970"/>
                  <a:pt x="2886026" y="119584"/>
                </a:cubicBezTo>
                <a:cubicBezTo>
                  <a:pt x="2886026" y="135741"/>
                  <a:pt x="2883333" y="146849"/>
                  <a:pt x="2866840" y="152234"/>
                </a:cubicBezTo>
                <a:cubicBezTo>
                  <a:pt x="2866840" y="157621"/>
                  <a:pt x="2877948" y="160313"/>
                  <a:pt x="2877948" y="154928"/>
                </a:cubicBezTo>
                <a:cubicBezTo>
                  <a:pt x="2877948" y="163006"/>
                  <a:pt x="2880640" y="171421"/>
                  <a:pt x="2883333" y="182192"/>
                </a:cubicBezTo>
                <a:cubicBezTo>
                  <a:pt x="2891749" y="179499"/>
                  <a:pt x="2894441" y="163342"/>
                  <a:pt x="2908242" y="171421"/>
                </a:cubicBezTo>
                <a:cubicBezTo>
                  <a:pt x="2905549" y="176806"/>
                  <a:pt x="2910935" y="179499"/>
                  <a:pt x="2910935" y="184885"/>
                </a:cubicBezTo>
                <a:cubicBezTo>
                  <a:pt x="2900164" y="179499"/>
                  <a:pt x="2897471" y="179499"/>
                  <a:pt x="2889056" y="187578"/>
                </a:cubicBezTo>
                <a:cubicBezTo>
                  <a:pt x="2891749" y="192963"/>
                  <a:pt x="2891749" y="195656"/>
                  <a:pt x="2894441" y="198349"/>
                </a:cubicBezTo>
                <a:cubicBezTo>
                  <a:pt x="2886026" y="203735"/>
                  <a:pt x="2877948" y="195656"/>
                  <a:pt x="2869533" y="195656"/>
                </a:cubicBezTo>
                <a:cubicBezTo>
                  <a:pt x="2872562" y="181855"/>
                  <a:pt x="2872562" y="192627"/>
                  <a:pt x="2877948" y="179163"/>
                </a:cubicBezTo>
                <a:cubicBezTo>
                  <a:pt x="2877948" y="176470"/>
                  <a:pt x="2869533" y="179163"/>
                  <a:pt x="2869533" y="173777"/>
                </a:cubicBezTo>
                <a:cubicBezTo>
                  <a:pt x="2866840" y="176470"/>
                  <a:pt x="2866840" y="181855"/>
                  <a:pt x="2864148" y="187241"/>
                </a:cubicBezTo>
                <a:cubicBezTo>
                  <a:pt x="2858762" y="181519"/>
                  <a:pt x="2866840" y="176133"/>
                  <a:pt x="2864148" y="168055"/>
                </a:cubicBezTo>
                <a:cubicBezTo>
                  <a:pt x="2858762" y="168055"/>
                  <a:pt x="2850346" y="168055"/>
                  <a:pt x="2850346" y="173440"/>
                </a:cubicBezTo>
                <a:cubicBezTo>
                  <a:pt x="2850346" y="170748"/>
                  <a:pt x="2844961" y="157283"/>
                  <a:pt x="2831160" y="159977"/>
                </a:cubicBezTo>
                <a:cubicBezTo>
                  <a:pt x="2831160" y="154591"/>
                  <a:pt x="2833853" y="149205"/>
                  <a:pt x="2842268" y="151898"/>
                </a:cubicBezTo>
                <a:cubicBezTo>
                  <a:pt x="2833853" y="143482"/>
                  <a:pt x="2842268" y="135405"/>
                  <a:pt x="2831160" y="135405"/>
                </a:cubicBezTo>
                <a:cubicBezTo>
                  <a:pt x="2828467" y="127326"/>
                  <a:pt x="2836882" y="130019"/>
                  <a:pt x="2839575" y="130019"/>
                </a:cubicBezTo>
                <a:cubicBezTo>
                  <a:pt x="2842268" y="118911"/>
                  <a:pt x="2831160" y="118911"/>
                  <a:pt x="2831160" y="108140"/>
                </a:cubicBezTo>
                <a:cubicBezTo>
                  <a:pt x="2836546" y="100061"/>
                  <a:pt x="2853039" y="100061"/>
                  <a:pt x="2850346" y="83568"/>
                </a:cubicBezTo>
                <a:cubicBezTo>
                  <a:pt x="2817359" y="78182"/>
                  <a:pt x="2809281" y="124633"/>
                  <a:pt x="2784373" y="127326"/>
                </a:cubicBezTo>
                <a:cubicBezTo>
                  <a:pt x="2784373" y="138097"/>
                  <a:pt x="2781343" y="149205"/>
                  <a:pt x="2789758" y="154591"/>
                </a:cubicBezTo>
                <a:cubicBezTo>
                  <a:pt x="2789758" y="163006"/>
                  <a:pt x="2781680" y="163006"/>
                  <a:pt x="2784373" y="171084"/>
                </a:cubicBezTo>
                <a:cubicBezTo>
                  <a:pt x="2767879" y="171084"/>
                  <a:pt x="2767879" y="184885"/>
                  <a:pt x="2756771" y="187578"/>
                </a:cubicBezTo>
                <a:cubicBezTo>
                  <a:pt x="2759464" y="198349"/>
                  <a:pt x="2767542" y="201042"/>
                  <a:pt x="2778650" y="198349"/>
                </a:cubicBezTo>
                <a:cubicBezTo>
                  <a:pt x="2781343" y="212150"/>
                  <a:pt x="2770235" y="222921"/>
                  <a:pt x="2753741" y="225614"/>
                </a:cubicBezTo>
                <a:cubicBezTo>
                  <a:pt x="2748020" y="219892"/>
                  <a:pt x="2759128" y="217199"/>
                  <a:pt x="2759128" y="206427"/>
                </a:cubicBezTo>
                <a:cubicBezTo>
                  <a:pt x="2756434" y="203735"/>
                  <a:pt x="2750712" y="203735"/>
                  <a:pt x="2745327" y="203735"/>
                </a:cubicBezTo>
                <a:cubicBezTo>
                  <a:pt x="2748020" y="198349"/>
                  <a:pt x="2756434" y="201042"/>
                  <a:pt x="2756434" y="195656"/>
                </a:cubicBezTo>
                <a:cubicBezTo>
                  <a:pt x="2745327" y="201042"/>
                  <a:pt x="2734556" y="201042"/>
                  <a:pt x="2723448" y="195656"/>
                </a:cubicBezTo>
                <a:cubicBezTo>
                  <a:pt x="2723448" y="192963"/>
                  <a:pt x="2728833" y="190271"/>
                  <a:pt x="2728833" y="187578"/>
                </a:cubicBezTo>
                <a:cubicBezTo>
                  <a:pt x="2723448" y="184885"/>
                  <a:pt x="2720755" y="174114"/>
                  <a:pt x="2709647" y="176806"/>
                </a:cubicBezTo>
                <a:cubicBezTo>
                  <a:pt x="2706954" y="204071"/>
                  <a:pt x="2665552" y="217535"/>
                  <a:pt x="2679353" y="244800"/>
                </a:cubicBezTo>
                <a:cubicBezTo>
                  <a:pt x="2671274" y="255572"/>
                  <a:pt x="2668581" y="239415"/>
                  <a:pt x="2660166" y="242107"/>
                </a:cubicBezTo>
                <a:cubicBezTo>
                  <a:pt x="2649058" y="244800"/>
                  <a:pt x="2646366" y="252878"/>
                  <a:pt x="2635258" y="255572"/>
                </a:cubicBezTo>
                <a:cubicBezTo>
                  <a:pt x="2632565" y="263987"/>
                  <a:pt x="2640644" y="263987"/>
                  <a:pt x="2637951" y="272065"/>
                </a:cubicBezTo>
                <a:cubicBezTo>
                  <a:pt x="2624150" y="261293"/>
                  <a:pt x="2616072" y="269372"/>
                  <a:pt x="2602271" y="266679"/>
                </a:cubicBezTo>
                <a:cubicBezTo>
                  <a:pt x="2588471" y="277450"/>
                  <a:pt x="2577362" y="293944"/>
                  <a:pt x="2558176" y="296637"/>
                </a:cubicBezTo>
                <a:cubicBezTo>
                  <a:pt x="2549761" y="305052"/>
                  <a:pt x="2544375" y="323902"/>
                  <a:pt x="2527882" y="315823"/>
                </a:cubicBezTo>
                <a:cubicBezTo>
                  <a:pt x="2527882" y="310438"/>
                  <a:pt x="2533268" y="313130"/>
                  <a:pt x="2533268" y="307745"/>
                </a:cubicBezTo>
                <a:cubicBezTo>
                  <a:pt x="2530575" y="302359"/>
                  <a:pt x="2530575" y="296974"/>
                  <a:pt x="2522159" y="299666"/>
                </a:cubicBezTo>
                <a:cubicBezTo>
                  <a:pt x="2513745" y="302359"/>
                  <a:pt x="2513745" y="313467"/>
                  <a:pt x="2513745" y="324238"/>
                </a:cubicBezTo>
                <a:cubicBezTo>
                  <a:pt x="2510715" y="324238"/>
                  <a:pt x="2505329" y="324238"/>
                  <a:pt x="2505329" y="326931"/>
                </a:cubicBezTo>
                <a:cubicBezTo>
                  <a:pt x="2496915" y="324238"/>
                  <a:pt x="2508022" y="321546"/>
                  <a:pt x="2510715" y="318853"/>
                </a:cubicBezTo>
                <a:cubicBezTo>
                  <a:pt x="2505329" y="318853"/>
                  <a:pt x="2499608" y="308082"/>
                  <a:pt x="2494222" y="313467"/>
                </a:cubicBezTo>
                <a:cubicBezTo>
                  <a:pt x="2485806" y="316160"/>
                  <a:pt x="2496915" y="318853"/>
                  <a:pt x="2494222" y="324238"/>
                </a:cubicBezTo>
                <a:cubicBezTo>
                  <a:pt x="2472006" y="326931"/>
                  <a:pt x="2466620" y="343425"/>
                  <a:pt x="2450127" y="348810"/>
                </a:cubicBezTo>
                <a:cubicBezTo>
                  <a:pt x="2450127" y="343425"/>
                  <a:pt x="2450127" y="335346"/>
                  <a:pt x="2441712" y="338039"/>
                </a:cubicBezTo>
                <a:cubicBezTo>
                  <a:pt x="2441712" y="359919"/>
                  <a:pt x="2403003" y="365304"/>
                  <a:pt x="2383816" y="365304"/>
                </a:cubicBezTo>
                <a:cubicBezTo>
                  <a:pt x="2383816" y="354532"/>
                  <a:pt x="2392231" y="367997"/>
                  <a:pt x="2392231" y="357226"/>
                </a:cubicBezTo>
                <a:cubicBezTo>
                  <a:pt x="2383816" y="354532"/>
                  <a:pt x="2367323" y="360255"/>
                  <a:pt x="2367323" y="373719"/>
                </a:cubicBezTo>
                <a:cubicBezTo>
                  <a:pt x="2348136" y="373719"/>
                  <a:pt x="2326257" y="371026"/>
                  <a:pt x="2331643" y="384490"/>
                </a:cubicBezTo>
                <a:cubicBezTo>
                  <a:pt x="2326257" y="384490"/>
                  <a:pt x="2323228" y="387183"/>
                  <a:pt x="2317842" y="387183"/>
                </a:cubicBezTo>
                <a:cubicBezTo>
                  <a:pt x="2306734" y="411755"/>
                  <a:pt x="2262976" y="430605"/>
                  <a:pt x="2238068" y="425219"/>
                </a:cubicBezTo>
                <a:cubicBezTo>
                  <a:pt x="2235375" y="430605"/>
                  <a:pt x="2235375" y="441713"/>
                  <a:pt x="2235375" y="449791"/>
                </a:cubicBezTo>
                <a:cubicBezTo>
                  <a:pt x="2243790" y="444405"/>
                  <a:pt x="2251868" y="441713"/>
                  <a:pt x="2260283" y="439019"/>
                </a:cubicBezTo>
                <a:cubicBezTo>
                  <a:pt x="2257590" y="450128"/>
                  <a:pt x="2238068" y="455513"/>
                  <a:pt x="2216188" y="458206"/>
                </a:cubicBezTo>
                <a:cubicBezTo>
                  <a:pt x="2229652" y="444405"/>
                  <a:pt x="2205080" y="458206"/>
                  <a:pt x="2207773" y="441713"/>
                </a:cubicBezTo>
                <a:cubicBezTo>
                  <a:pt x="2185557" y="444405"/>
                  <a:pt x="2174786" y="458206"/>
                  <a:pt x="2163678" y="471670"/>
                </a:cubicBezTo>
                <a:cubicBezTo>
                  <a:pt x="2155263" y="468977"/>
                  <a:pt x="2169064" y="463592"/>
                  <a:pt x="2166371" y="458206"/>
                </a:cubicBezTo>
                <a:cubicBezTo>
                  <a:pt x="2149878" y="460899"/>
                  <a:pt x="2149878" y="477393"/>
                  <a:pt x="2136077" y="485471"/>
                </a:cubicBezTo>
                <a:cubicBezTo>
                  <a:pt x="2130691" y="474700"/>
                  <a:pt x="2103090" y="488500"/>
                  <a:pt x="2100397" y="472007"/>
                </a:cubicBezTo>
                <a:cubicBezTo>
                  <a:pt x="2072796" y="480085"/>
                  <a:pt x="2050916" y="496579"/>
                  <a:pt x="2026008" y="504657"/>
                </a:cubicBezTo>
                <a:cubicBezTo>
                  <a:pt x="2034423" y="518121"/>
                  <a:pt x="2048224" y="496242"/>
                  <a:pt x="2053609" y="512735"/>
                </a:cubicBezTo>
                <a:cubicBezTo>
                  <a:pt x="2053609" y="504320"/>
                  <a:pt x="2072796" y="498935"/>
                  <a:pt x="2083904" y="493549"/>
                </a:cubicBezTo>
                <a:cubicBezTo>
                  <a:pt x="2086597" y="501628"/>
                  <a:pt x="2078518" y="504320"/>
                  <a:pt x="2083904" y="504320"/>
                </a:cubicBezTo>
                <a:cubicBezTo>
                  <a:pt x="2064380" y="512399"/>
                  <a:pt x="2050580" y="526200"/>
                  <a:pt x="2028701" y="528892"/>
                </a:cubicBezTo>
                <a:cubicBezTo>
                  <a:pt x="2028701" y="528892"/>
                  <a:pt x="2028701" y="528892"/>
                  <a:pt x="2028701" y="539664"/>
                </a:cubicBezTo>
                <a:cubicBezTo>
                  <a:pt x="2039809" y="539664"/>
                  <a:pt x="2047887" y="536971"/>
                  <a:pt x="2045194" y="526200"/>
                </a:cubicBezTo>
                <a:cubicBezTo>
                  <a:pt x="2053273" y="528892"/>
                  <a:pt x="2056302" y="531585"/>
                  <a:pt x="2061688" y="531585"/>
                </a:cubicBezTo>
                <a:cubicBezTo>
                  <a:pt x="2108475" y="510043"/>
                  <a:pt x="2155263" y="488164"/>
                  <a:pt x="2204744" y="466285"/>
                </a:cubicBezTo>
                <a:cubicBezTo>
                  <a:pt x="2210466" y="468977"/>
                  <a:pt x="2213159" y="471670"/>
                  <a:pt x="2215852" y="471670"/>
                </a:cubicBezTo>
                <a:cubicBezTo>
                  <a:pt x="2232345" y="463255"/>
                  <a:pt x="2246146" y="455177"/>
                  <a:pt x="2262639" y="449791"/>
                </a:cubicBezTo>
                <a:cubicBezTo>
                  <a:pt x="2254561" y="474363"/>
                  <a:pt x="2224266" y="479748"/>
                  <a:pt x="2196665" y="485134"/>
                </a:cubicBezTo>
                <a:cubicBezTo>
                  <a:pt x="2199358" y="498598"/>
                  <a:pt x="2210466" y="503984"/>
                  <a:pt x="2210466" y="523171"/>
                </a:cubicBezTo>
                <a:cubicBezTo>
                  <a:pt x="2216188" y="515092"/>
                  <a:pt x="2226959" y="512399"/>
                  <a:pt x="2238068" y="509707"/>
                </a:cubicBezTo>
                <a:cubicBezTo>
                  <a:pt x="2238068" y="515092"/>
                  <a:pt x="2240760" y="515092"/>
                  <a:pt x="2243453" y="517785"/>
                </a:cubicBezTo>
                <a:cubicBezTo>
                  <a:pt x="2235375" y="528892"/>
                  <a:pt x="2224266" y="536971"/>
                  <a:pt x="2210466" y="542356"/>
                </a:cubicBezTo>
                <a:cubicBezTo>
                  <a:pt x="2218881" y="545049"/>
                  <a:pt x="2213159" y="553465"/>
                  <a:pt x="2210466" y="561543"/>
                </a:cubicBezTo>
                <a:cubicBezTo>
                  <a:pt x="2221574" y="569621"/>
                  <a:pt x="2251868" y="542356"/>
                  <a:pt x="2257254" y="566929"/>
                </a:cubicBezTo>
                <a:cubicBezTo>
                  <a:pt x="2238068" y="575007"/>
                  <a:pt x="2221574" y="553128"/>
                  <a:pt x="2226959" y="580393"/>
                </a:cubicBezTo>
                <a:cubicBezTo>
                  <a:pt x="2210466" y="591164"/>
                  <a:pt x="2182865" y="588471"/>
                  <a:pt x="2171756" y="613043"/>
                </a:cubicBezTo>
                <a:cubicBezTo>
                  <a:pt x="2163342" y="615736"/>
                  <a:pt x="2157956" y="618429"/>
                  <a:pt x="2146848" y="615736"/>
                </a:cubicBezTo>
                <a:cubicBezTo>
                  <a:pt x="2143819" y="604965"/>
                  <a:pt x="2146848" y="591501"/>
                  <a:pt x="2152234" y="575007"/>
                </a:cubicBezTo>
                <a:cubicBezTo>
                  <a:pt x="2080538" y="583085"/>
                  <a:pt x="2028364" y="629536"/>
                  <a:pt x="1953975" y="640308"/>
                </a:cubicBezTo>
                <a:cubicBezTo>
                  <a:pt x="1945560" y="653772"/>
                  <a:pt x="1932096" y="659494"/>
                  <a:pt x="1923681" y="670265"/>
                </a:cubicBezTo>
                <a:cubicBezTo>
                  <a:pt x="1923681" y="675651"/>
                  <a:pt x="1926710" y="678344"/>
                  <a:pt x="1932096" y="678344"/>
                </a:cubicBezTo>
                <a:lnTo>
                  <a:pt x="1934789" y="678344"/>
                </a:lnTo>
                <a:cubicBezTo>
                  <a:pt x="1932096" y="678344"/>
                  <a:pt x="1932096" y="681036"/>
                  <a:pt x="1932096" y="683730"/>
                </a:cubicBezTo>
                <a:cubicBezTo>
                  <a:pt x="1915602" y="678344"/>
                  <a:pt x="1912909" y="700223"/>
                  <a:pt x="1896417" y="700223"/>
                </a:cubicBezTo>
                <a:cubicBezTo>
                  <a:pt x="1896417" y="708638"/>
                  <a:pt x="1893724" y="714024"/>
                  <a:pt x="1891031" y="719409"/>
                </a:cubicBezTo>
                <a:cubicBezTo>
                  <a:pt x="1885645" y="719409"/>
                  <a:pt x="1877230" y="714024"/>
                  <a:pt x="1874537" y="719409"/>
                </a:cubicBezTo>
                <a:cubicBezTo>
                  <a:pt x="1869151" y="719409"/>
                  <a:pt x="1874537" y="711331"/>
                  <a:pt x="1874537" y="708638"/>
                </a:cubicBezTo>
                <a:cubicBezTo>
                  <a:pt x="1835828" y="689788"/>
                  <a:pt x="1816642" y="735903"/>
                  <a:pt x="1767161" y="727825"/>
                </a:cubicBezTo>
                <a:cubicBezTo>
                  <a:pt x="1780962" y="719409"/>
                  <a:pt x="1800148" y="716717"/>
                  <a:pt x="1816642" y="708638"/>
                </a:cubicBezTo>
                <a:cubicBezTo>
                  <a:pt x="1816642" y="705945"/>
                  <a:pt x="1811256" y="705945"/>
                  <a:pt x="1811256" y="703253"/>
                </a:cubicBezTo>
                <a:cubicBezTo>
                  <a:pt x="1827750" y="708638"/>
                  <a:pt x="1849966" y="700560"/>
                  <a:pt x="1855351" y="681373"/>
                </a:cubicBezTo>
                <a:cubicBezTo>
                  <a:pt x="1833471" y="681373"/>
                  <a:pt x="1808563" y="695174"/>
                  <a:pt x="1778269" y="700560"/>
                </a:cubicBezTo>
                <a:cubicBezTo>
                  <a:pt x="1822364" y="675988"/>
                  <a:pt x="1874874" y="662523"/>
                  <a:pt x="1927047" y="643337"/>
                </a:cubicBezTo>
                <a:cubicBezTo>
                  <a:pt x="1930077" y="643337"/>
                  <a:pt x="1930077" y="646030"/>
                  <a:pt x="1935462" y="646030"/>
                </a:cubicBezTo>
                <a:cubicBezTo>
                  <a:pt x="1995714" y="607994"/>
                  <a:pt x="2075825" y="586115"/>
                  <a:pt x="2141799" y="553465"/>
                </a:cubicBezTo>
                <a:cubicBezTo>
                  <a:pt x="2149878" y="520814"/>
                  <a:pt x="2185894" y="531922"/>
                  <a:pt x="2205080" y="512735"/>
                </a:cubicBezTo>
                <a:cubicBezTo>
                  <a:pt x="2205080" y="507350"/>
                  <a:pt x="2193972" y="510043"/>
                  <a:pt x="2196665" y="499271"/>
                </a:cubicBezTo>
                <a:cubicBezTo>
                  <a:pt x="2185557" y="507350"/>
                  <a:pt x="2171756" y="499271"/>
                  <a:pt x="2157956" y="501964"/>
                </a:cubicBezTo>
                <a:cubicBezTo>
                  <a:pt x="2127662" y="529229"/>
                  <a:pt x="2080874" y="537308"/>
                  <a:pt x="2045194" y="556494"/>
                </a:cubicBezTo>
                <a:cubicBezTo>
                  <a:pt x="2039809" y="553801"/>
                  <a:pt x="2045194" y="553801"/>
                  <a:pt x="2045194" y="548416"/>
                </a:cubicBezTo>
                <a:cubicBezTo>
                  <a:pt x="2037116" y="548416"/>
                  <a:pt x="2031394" y="553801"/>
                  <a:pt x="2026008" y="548416"/>
                </a:cubicBezTo>
                <a:cubicBezTo>
                  <a:pt x="2020622" y="542693"/>
                  <a:pt x="2028701" y="540000"/>
                  <a:pt x="2026008" y="529229"/>
                </a:cubicBezTo>
                <a:cubicBezTo>
                  <a:pt x="2009515" y="540337"/>
                  <a:pt x="1989991" y="553801"/>
                  <a:pt x="1968113" y="548416"/>
                </a:cubicBezTo>
                <a:cubicBezTo>
                  <a:pt x="1962390" y="551445"/>
                  <a:pt x="1962390" y="559524"/>
                  <a:pt x="1957005" y="564909"/>
                </a:cubicBezTo>
                <a:cubicBezTo>
                  <a:pt x="1915602" y="576017"/>
                  <a:pt x="1882615" y="589481"/>
                  <a:pt x="1852322" y="608667"/>
                </a:cubicBezTo>
                <a:cubicBezTo>
                  <a:pt x="1879923" y="627854"/>
                  <a:pt x="1910217" y="600589"/>
                  <a:pt x="1932096" y="605974"/>
                </a:cubicBezTo>
                <a:cubicBezTo>
                  <a:pt x="1926710" y="616746"/>
                  <a:pt x="1912909" y="619438"/>
                  <a:pt x="1896417" y="619438"/>
                </a:cubicBezTo>
                <a:cubicBezTo>
                  <a:pt x="1866122" y="635595"/>
                  <a:pt x="1833135" y="652089"/>
                  <a:pt x="1791733" y="660167"/>
                </a:cubicBezTo>
                <a:cubicBezTo>
                  <a:pt x="1791733" y="654782"/>
                  <a:pt x="1797119" y="654782"/>
                  <a:pt x="1794426" y="646703"/>
                </a:cubicBezTo>
                <a:cubicBezTo>
                  <a:pt x="1758746" y="646703"/>
                  <a:pt x="1761439" y="684740"/>
                  <a:pt x="1728452" y="684740"/>
                </a:cubicBezTo>
                <a:cubicBezTo>
                  <a:pt x="1711959" y="671275"/>
                  <a:pt x="1675942" y="660504"/>
                  <a:pt x="1656756" y="671275"/>
                </a:cubicBezTo>
                <a:cubicBezTo>
                  <a:pt x="1598860" y="671275"/>
                  <a:pt x="1571259" y="695511"/>
                  <a:pt x="1521778" y="712004"/>
                </a:cubicBezTo>
                <a:cubicBezTo>
                  <a:pt x="1521778" y="728161"/>
                  <a:pt x="1499562" y="741962"/>
                  <a:pt x="1480376" y="744655"/>
                </a:cubicBezTo>
                <a:cubicBezTo>
                  <a:pt x="1480376" y="736576"/>
                  <a:pt x="1491484" y="739269"/>
                  <a:pt x="1491484" y="733884"/>
                </a:cubicBezTo>
                <a:cubicBezTo>
                  <a:pt x="1491484" y="720420"/>
                  <a:pt x="1469268" y="728498"/>
                  <a:pt x="1463883" y="720420"/>
                </a:cubicBezTo>
                <a:cubicBezTo>
                  <a:pt x="1466575" y="709648"/>
                  <a:pt x="1483069" y="726141"/>
                  <a:pt x="1485762" y="709648"/>
                </a:cubicBezTo>
                <a:cubicBezTo>
                  <a:pt x="1460853" y="698540"/>
                  <a:pt x="1427866" y="720420"/>
                  <a:pt x="1400265" y="720420"/>
                </a:cubicBezTo>
                <a:cubicBezTo>
                  <a:pt x="1414066" y="698540"/>
                  <a:pt x="1457824" y="703926"/>
                  <a:pt x="1482733" y="693155"/>
                </a:cubicBezTo>
                <a:cubicBezTo>
                  <a:pt x="1482733" y="687769"/>
                  <a:pt x="1471624" y="693155"/>
                  <a:pt x="1468932" y="690462"/>
                </a:cubicBezTo>
                <a:cubicBezTo>
                  <a:pt x="1477010" y="685076"/>
                  <a:pt x="1468932" y="676998"/>
                  <a:pt x="1457824" y="676998"/>
                </a:cubicBezTo>
                <a:cubicBezTo>
                  <a:pt x="1460853" y="668583"/>
                  <a:pt x="1463546" y="663197"/>
                  <a:pt x="1466239" y="657811"/>
                </a:cubicBezTo>
                <a:cubicBezTo>
                  <a:pt x="1468932" y="668583"/>
                  <a:pt x="1491147" y="660504"/>
                  <a:pt x="1482733" y="668583"/>
                </a:cubicBezTo>
                <a:cubicBezTo>
                  <a:pt x="1491147" y="668583"/>
                  <a:pt x="1485762" y="660504"/>
                  <a:pt x="1491147" y="657811"/>
                </a:cubicBezTo>
                <a:cubicBezTo>
                  <a:pt x="1499562" y="660504"/>
                  <a:pt x="1493840" y="663197"/>
                  <a:pt x="1491147" y="668583"/>
                </a:cubicBezTo>
                <a:cubicBezTo>
                  <a:pt x="1491147" y="679354"/>
                  <a:pt x="1504948" y="663197"/>
                  <a:pt x="1502255" y="676661"/>
                </a:cubicBezTo>
                <a:cubicBezTo>
                  <a:pt x="1510670" y="676661"/>
                  <a:pt x="1510670" y="665553"/>
                  <a:pt x="1510670" y="654782"/>
                </a:cubicBezTo>
                <a:cubicBezTo>
                  <a:pt x="1519085" y="652089"/>
                  <a:pt x="1519085" y="657475"/>
                  <a:pt x="1524471" y="657475"/>
                </a:cubicBezTo>
                <a:cubicBezTo>
                  <a:pt x="1524471" y="646703"/>
                  <a:pt x="1513700" y="646703"/>
                  <a:pt x="1505285" y="644010"/>
                </a:cubicBezTo>
                <a:cubicBezTo>
                  <a:pt x="1499899" y="644010"/>
                  <a:pt x="1507978" y="657475"/>
                  <a:pt x="1502592" y="654782"/>
                </a:cubicBezTo>
                <a:cubicBezTo>
                  <a:pt x="1488791" y="654782"/>
                  <a:pt x="1502592" y="649396"/>
                  <a:pt x="1502592" y="641318"/>
                </a:cubicBezTo>
                <a:cubicBezTo>
                  <a:pt x="1488791" y="641318"/>
                  <a:pt x="1494177" y="647040"/>
                  <a:pt x="1491484" y="657811"/>
                </a:cubicBezTo>
                <a:cubicBezTo>
                  <a:pt x="1480713" y="657811"/>
                  <a:pt x="1480713" y="644347"/>
                  <a:pt x="1469605" y="644347"/>
                </a:cubicBezTo>
                <a:cubicBezTo>
                  <a:pt x="1469605" y="628190"/>
                  <a:pt x="1466912" y="622805"/>
                  <a:pt x="1469605" y="606311"/>
                </a:cubicBezTo>
                <a:cubicBezTo>
                  <a:pt x="1480376" y="614390"/>
                  <a:pt x="1483069" y="603618"/>
                  <a:pt x="1491484" y="606311"/>
                </a:cubicBezTo>
                <a:cubicBezTo>
                  <a:pt x="1488791" y="584432"/>
                  <a:pt x="1461190" y="576353"/>
                  <a:pt x="1461190" y="559860"/>
                </a:cubicBezTo>
                <a:cubicBezTo>
                  <a:pt x="1453111" y="562553"/>
                  <a:pt x="1433588" y="579046"/>
                  <a:pt x="1444696" y="584432"/>
                </a:cubicBezTo>
                <a:cubicBezTo>
                  <a:pt x="1439311" y="581402"/>
                  <a:pt x="1411710" y="578710"/>
                  <a:pt x="1411710" y="597896"/>
                </a:cubicBezTo>
                <a:cubicBezTo>
                  <a:pt x="1400938" y="600589"/>
                  <a:pt x="1398245" y="592510"/>
                  <a:pt x="1389830" y="592510"/>
                </a:cubicBezTo>
                <a:cubicBezTo>
                  <a:pt x="1376029" y="603282"/>
                  <a:pt x="1359536" y="635932"/>
                  <a:pt x="1340349" y="625161"/>
                </a:cubicBezTo>
                <a:cubicBezTo>
                  <a:pt x="1299284" y="652426"/>
                  <a:pt x="1244082" y="668919"/>
                  <a:pt x="1213787" y="706955"/>
                </a:cubicBezTo>
                <a:cubicBezTo>
                  <a:pt x="1199986" y="715033"/>
                  <a:pt x="1194601" y="728834"/>
                  <a:pt x="1180800" y="734220"/>
                </a:cubicBezTo>
                <a:cubicBezTo>
                  <a:pt x="1169692" y="731527"/>
                  <a:pt x="1158921" y="728834"/>
                  <a:pt x="1147813" y="726141"/>
                </a:cubicBezTo>
                <a:cubicBezTo>
                  <a:pt x="1153199" y="718063"/>
                  <a:pt x="1145120" y="706955"/>
                  <a:pt x="1150506" y="696184"/>
                </a:cubicBezTo>
                <a:cubicBezTo>
                  <a:pt x="1134012" y="688105"/>
                  <a:pt x="1122905" y="674305"/>
                  <a:pt x="1109104" y="663534"/>
                </a:cubicBezTo>
                <a:cubicBezTo>
                  <a:pt x="1106411" y="630883"/>
                  <a:pt x="1068038" y="636269"/>
                  <a:pt x="1043130" y="628190"/>
                </a:cubicBezTo>
                <a:cubicBezTo>
                  <a:pt x="1056931" y="590154"/>
                  <a:pt x="1062653" y="557504"/>
                  <a:pt x="1098333" y="535624"/>
                </a:cubicBezTo>
                <a:cubicBezTo>
                  <a:pt x="1092947" y="527210"/>
                  <a:pt x="1087561" y="513746"/>
                  <a:pt x="1076453" y="519131"/>
                </a:cubicBezTo>
                <a:cubicBezTo>
                  <a:pt x="1070731" y="510716"/>
                  <a:pt x="1073424" y="508023"/>
                  <a:pt x="1068038" y="499945"/>
                </a:cubicBezTo>
                <a:cubicBezTo>
                  <a:pt x="1056931" y="499945"/>
                  <a:pt x="1054238" y="505330"/>
                  <a:pt x="1043130" y="505330"/>
                </a:cubicBezTo>
                <a:cubicBezTo>
                  <a:pt x="1043130" y="499945"/>
                  <a:pt x="1051545" y="502638"/>
                  <a:pt x="1051545" y="497252"/>
                </a:cubicBezTo>
                <a:cubicBezTo>
                  <a:pt x="1048852" y="489174"/>
                  <a:pt x="1046159" y="497252"/>
                  <a:pt x="1037744" y="494559"/>
                </a:cubicBezTo>
                <a:cubicBezTo>
                  <a:pt x="1034715" y="489174"/>
                  <a:pt x="1043130" y="491866"/>
                  <a:pt x="1043130" y="486481"/>
                </a:cubicBezTo>
                <a:cubicBezTo>
                  <a:pt x="1034715" y="475710"/>
                  <a:pt x="1018221" y="467631"/>
                  <a:pt x="1004421" y="475710"/>
                </a:cubicBezTo>
                <a:cubicBezTo>
                  <a:pt x="1001728" y="464602"/>
                  <a:pt x="982205" y="461909"/>
                  <a:pt x="963019" y="459216"/>
                </a:cubicBezTo>
                <a:cubicBezTo>
                  <a:pt x="968741" y="453494"/>
                  <a:pt x="963019" y="442722"/>
                  <a:pt x="957633" y="442722"/>
                </a:cubicBezTo>
                <a:cubicBezTo>
                  <a:pt x="957633" y="434308"/>
                  <a:pt x="965711" y="434308"/>
                  <a:pt x="963019" y="423536"/>
                </a:cubicBezTo>
                <a:cubicBezTo>
                  <a:pt x="951910" y="417813"/>
                  <a:pt x="943833" y="407042"/>
                  <a:pt x="932725" y="404350"/>
                </a:cubicBezTo>
                <a:cubicBezTo>
                  <a:pt x="941139" y="366313"/>
                  <a:pt x="905460" y="371700"/>
                  <a:pt x="897045" y="390885"/>
                </a:cubicBezTo>
                <a:cubicBezTo>
                  <a:pt x="900074" y="396608"/>
                  <a:pt x="900074" y="404686"/>
                  <a:pt x="905460" y="407379"/>
                </a:cubicBezTo>
                <a:cubicBezTo>
                  <a:pt x="902767" y="415458"/>
                  <a:pt x="900074" y="421180"/>
                  <a:pt x="902767" y="431951"/>
                </a:cubicBezTo>
                <a:cubicBezTo>
                  <a:pt x="891659" y="453830"/>
                  <a:pt x="867087" y="461909"/>
                  <a:pt x="858672" y="486481"/>
                </a:cubicBezTo>
                <a:cubicBezTo>
                  <a:pt x="839486" y="486481"/>
                  <a:pt x="817270" y="486481"/>
                  <a:pt x="800777" y="486481"/>
                </a:cubicBezTo>
                <a:cubicBezTo>
                  <a:pt x="786976" y="500282"/>
                  <a:pt x="767453" y="508360"/>
                  <a:pt x="762067" y="530239"/>
                </a:cubicBezTo>
                <a:cubicBezTo>
                  <a:pt x="762067" y="538317"/>
                  <a:pt x="764760" y="538317"/>
                  <a:pt x="773175" y="538317"/>
                </a:cubicBezTo>
                <a:cubicBezTo>
                  <a:pt x="753652" y="568275"/>
                  <a:pt x="712587" y="557504"/>
                  <a:pt x="684986" y="565582"/>
                </a:cubicBezTo>
                <a:cubicBezTo>
                  <a:pt x="682293" y="557504"/>
                  <a:pt x="693400" y="560197"/>
                  <a:pt x="693400" y="552118"/>
                </a:cubicBezTo>
                <a:cubicBezTo>
                  <a:pt x="679600" y="554811"/>
                  <a:pt x="671522" y="557504"/>
                  <a:pt x="663106" y="562889"/>
                </a:cubicBezTo>
                <a:cubicBezTo>
                  <a:pt x="655028" y="557167"/>
                  <a:pt x="663106" y="543703"/>
                  <a:pt x="646613" y="543703"/>
                </a:cubicBezTo>
                <a:cubicBezTo>
                  <a:pt x="668829" y="516439"/>
                  <a:pt x="707201" y="508360"/>
                  <a:pt x="732109" y="486481"/>
                </a:cubicBezTo>
                <a:cubicBezTo>
                  <a:pt x="743217" y="500282"/>
                  <a:pt x="768126" y="491866"/>
                  <a:pt x="773512" y="481095"/>
                </a:cubicBezTo>
                <a:cubicBezTo>
                  <a:pt x="773512" y="473017"/>
                  <a:pt x="765433" y="475710"/>
                  <a:pt x="757018" y="475710"/>
                </a:cubicBezTo>
                <a:cubicBezTo>
                  <a:pt x="759711" y="464602"/>
                  <a:pt x="770819" y="461909"/>
                  <a:pt x="770819" y="451137"/>
                </a:cubicBezTo>
                <a:cubicBezTo>
                  <a:pt x="768126" y="440366"/>
                  <a:pt x="762740" y="448445"/>
                  <a:pt x="754325" y="448445"/>
                </a:cubicBezTo>
                <a:cubicBezTo>
                  <a:pt x="773512" y="421180"/>
                  <a:pt x="820299" y="423873"/>
                  <a:pt x="828714" y="385836"/>
                </a:cubicBezTo>
                <a:cubicBezTo>
                  <a:pt x="820299" y="377758"/>
                  <a:pt x="822992" y="372036"/>
                  <a:pt x="817607" y="358572"/>
                </a:cubicBezTo>
                <a:cubicBezTo>
                  <a:pt x="768126" y="355542"/>
                  <a:pt x="748940" y="399300"/>
                  <a:pt x="710231" y="399300"/>
                </a:cubicBezTo>
                <a:cubicBezTo>
                  <a:pt x="710231" y="388529"/>
                  <a:pt x="735140" y="399300"/>
                  <a:pt x="726724" y="385836"/>
                </a:cubicBezTo>
                <a:cubicBezTo>
                  <a:pt x="753989" y="383144"/>
                  <a:pt x="759711" y="358572"/>
                  <a:pt x="778898" y="350494"/>
                </a:cubicBezTo>
                <a:cubicBezTo>
                  <a:pt x="776205" y="345108"/>
                  <a:pt x="781927" y="334337"/>
                  <a:pt x="773512" y="337029"/>
                </a:cubicBezTo>
                <a:cubicBezTo>
                  <a:pt x="781927" y="326258"/>
                  <a:pt x="792698" y="317843"/>
                  <a:pt x="801113" y="307072"/>
                </a:cubicBezTo>
                <a:cubicBezTo>
                  <a:pt x="790005" y="301686"/>
                  <a:pt x="806835" y="293271"/>
                  <a:pt x="798420" y="285193"/>
                </a:cubicBezTo>
                <a:cubicBezTo>
                  <a:pt x="781927" y="295964"/>
                  <a:pt x="765433" y="304379"/>
                  <a:pt x="751632" y="315150"/>
                </a:cubicBezTo>
                <a:cubicBezTo>
                  <a:pt x="751632" y="323228"/>
                  <a:pt x="762740" y="317843"/>
                  <a:pt x="762740" y="323228"/>
                </a:cubicBezTo>
                <a:cubicBezTo>
                  <a:pt x="768126" y="328614"/>
                  <a:pt x="762740" y="334000"/>
                  <a:pt x="754325" y="334000"/>
                </a:cubicBezTo>
                <a:cubicBezTo>
                  <a:pt x="754325" y="339385"/>
                  <a:pt x="765433" y="334000"/>
                  <a:pt x="768126" y="336693"/>
                </a:cubicBezTo>
                <a:cubicBezTo>
                  <a:pt x="754325" y="347464"/>
                  <a:pt x="735140" y="355879"/>
                  <a:pt x="724031" y="369343"/>
                </a:cubicBezTo>
                <a:cubicBezTo>
                  <a:pt x="715953" y="355542"/>
                  <a:pt x="743217" y="352850"/>
                  <a:pt x="751632" y="344771"/>
                </a:cubicBezTo>
                <a:cubicBezTo>
                  <a:pt x="748940" y="317506"/>
                  <a:pt x="724031" y="325585"/>
                  <a:pt x="702152" y="328278"/>
                </a:cubicBezTo>
                <a:cubicBezTo>
                  <a:pt x="710231" y="322892"/>
                  <a:pt x="712923" y="306398"/>
                  <a:pt x="707538" y="303706"/>
                </a:cubicBezTo>
                <a:cubicBezTo>
                  <a:pt x="718309" y="300676"/>
                  <a:pt x="721002" y="281826"/>
                  <a:pt x="729416" y="287212"/>
                </a:cubicBezTo>
                <a:cubicBezTo>
                  <a:pt x="732109" y="278797"/>
                  <a:pt x="726387" y="276104"/>
                  <a:pt x="734802" y="270718"/>
                </a:cubicBezTo>
                <a:cubicBezTo>
                  <a:pt x="721002" y="265333"/>
                  <a:pt x="712587" y="297984"/>
                  <a:pt x="693400" y="292598"/>
                </a:cubicBezTo>
                <a:cubicBezTo>
                  <a:pt x="687678" y="295290"/>
                  <a:pt x="684986" y="297984"/>
                  <a:pt x="684986" y="300676"/>
                </a:cubicBezTo>
                <a:cubicBezTo>
                  <a:pt x="690371" y="306062"/>
                  <a:pt x="687678" y="292598"/>
                  <a:pt x="698786" y="297984"/>
                </a:cubicBezTo>
                <a:cubicBezTo>
                  <a:pt x="698786" y="303706"/>
                  <a:pt x="684986" y="309091"/>
                  <a:pt x="696093" y="314477"/>
                </a:cubicBezTo>
                <a:cubicBezTo>
                  <a:pt x="693400" y="319862"/>
                  <a:pt x="668492" y="309091"/>
                  <a:pt x="679600" y="322555"/>
                </a:cubicBezTo>
                <a:cubicBezTo>
                  <a:pt x="671522" y="325248"/>
                  <a:pt x="663106" y="325248"/>
                  <a:pt x="657721" y="327941"/>
                </a:cubicBezTo>
                <a:cubicBezTo>
                  <a:pt x="649306" y="319862"/>
                  <a:pt x="665799" y="325248"/>
                  <a:pt x="663106" y="314477"/>
                </a:cubicBezTo>
                <a:cubicBezTo>
                  <a:pt x="657721" y="309091"/>
                  <a:pt x="651998" y="319862"/>
                  <a:pt x="646613" y="322555"/>
                </a:cubicBezTo>
                <a:cubicBezTo>
                  <a:pt x="643920" y="336019"/>
                  <a:pt x="652335" y="330634"/>
                  <a:pt x="655028" y="333327"/>
                </a:cubicBezTo>
                <a:cubicBezTo>
                  <a:pt x="657721" y="344098"/>
                  <a:pt x="646613" y="330634"/>
                  <a:pt x="646613" y="338712"/>
                </a:cubicBezTo>
                <a:cubicBezTo>
                  <a:pt x="643583" y="333327"/>
                  <a:pt x="646613" y="330634"/>
                  <a:pt x="638198" y="325248"/>
                </a:cubicBezTo>
                <a:cubicBezTo>
                  <a:pt x="632812" y="336356"/>
                  <a:pt x="610597" y="330634"/>
                  <a:pt x="607904" y="347127"/>
                </a:cubicBezTo>
                <a:cubicBezTo>
                  <a:pt x="585688" y="338712"/>
                  <a:pt x="585688" y="357899"/>
                  <a:pt x="566501" y="355206"/>
                </a:cubicBezTo>
                <a:cubicBezTo>
                  <a:pt x="558086" y="355206"/>
                  <a:pt x="569194" y="352513"/>
                  <a:pt x="571887" y="352513"/>
                </a:cubicBezTo>
                <a:cubicBezTo>
                  <a:pt x="582995" y="341742"/>
                  <a:pt x="591410" y="327941"/>
                  <a:pt x="610597" y="325248"/>
                </a:cubicBezTo>
                <a:cubicBezTo>
                  <a:pt x="627089" y="306062"/>
                  <a:pt x="646276" y="289905"/>
                  <a:pt x="662770" y="270718"/>
                </a:cubicBezTo>
                <a:cubicBezTo>
                  <a:pt x="671185" y="270718"/>
                  <a:pt x="681956" y="270718"/>
                  <a:pt x="690371" y="273412"/>
                </a:cubicBezTo>
                <a:lnTo>
                  <a:pt x="693064" y="270718"/>
                </a:lnTo>
                <a:cubicBezTo>
                  <a:pt x="695756" y="262303"/>
                  <a:pt x="690371" y="259611"/>
                  <a:pt x="693064" y="251532"/>
                </a:cubicBezTo>
                <a:cubicBezTo>
                  <a:pt x="660077" y="254225"/>
                  <a:pt x="643583" y="259611"/>
                  <a:pt x="624397" y="278797"/>
                </a:cubicBezTo>
                <a:cubicBezTo>
                  <a:pt x="619012" y="276104"/>
                  <a:pt x="621704" y="264997"/>
                  <a:pt x="621704" y="259611"/>
                </a:cubicBezTo>
                <a:cubicBezTo>
                  <a:pt x="629782" y="256918"/>
                  <a:pt x="638198" y="254225"/>
                  <a:pt x="640890" y="246146"/>
                </a:cubicBezTo>
                <a:cubicBezTo>
                  <a:pt x="646276" y="248840"/>
                  <a:pt x="654691" y="248840"/>
                  <a:pt x="657384" y="254225"/>
                </a:cubicBezTo>
                <a:cubicBezTo>
                  <a:pt x="668492" y="246146"/>
                  <a:pt x="665799" y="235039"/>
                  <a:pt x="682293" y="229653"/>
                </a:cubicBezTo>
                <a:cubicBezTo>
                  <a:pt x="676570" y="226960"/>
                  <a:pt x="662770" y="235039"/>
                  <a:pt x="657384" y="226960"/>
                </a:cubicBezTo>
                <a:cubicBezTo>
                  <a:pt x="657384" y="221575"/>
                  <a:pt x="668492" y="221575"/>
                  <a:pt x="668492" y="213496"/>
                </a:cubicBezTo>
                <a:cubicBezTo>
                  <a:pt x="660413" y="213496"/>
                  <a:pt x="657384" y="216189"/>
                  <a:pt x="651998" y="218882"/>
                </a:cubicBezTo>
                <a:cubicBezTo>
                  <a:pt x="646613" y="218882"/>
                  <a:pt x="640890" y="218882"/>
                  <a:pt x="638198" y="213496"/>
                </a:cubicBezTo>
                <a:cubicBezTo>
                  <a:pt x="613289" y="229653"/>
                  <a:pt x="577609" y="238068"/>
                  <a:pt x="550008" y="251532"/>
                </a:cubicBezTo>
                <a:cubicBezTo>
                  <a:pt x="528129" y="264997"/>
                  <a:pt x="511635" y="292261"/>
                  <a:pt x="481341" y="289569"/>
                </a:cubicBezTo>
                <a:cubicBezTo>
                  <a:pt x="475619" y="294954"/>
                  <a:pt x="470233" y="303032"/>
                  <a:pt x="456432" y="300340"/>
                </a:cubicBezTo>
                <a:cubicBezTo>
                  <a:pt x="486727" y="267689"/>
                  <a:pt x="541930" y="261967"/>
                  <a:pt x="561115" y="221238"/>
                </a:cubicBezTo>
                <a:cubicBezTo>
                  <a:pt x="561115" y="215852"/>
                  <a:pt x="558423" y="213160"/>
                  <a:pt x="550008" y="213160"/>
                </a:cubicBezTo>
                <a:cubicBezTo>
                  <a:pt x="555394" y="210467"/>
                  <a:pt x="563808" y="210467"/>
                  <a:pt x="563808" y="202388"/>
                </a:cubicBezTo>
                <a:cubicBezTo>
                  <a:pt x="555394" y="202388"/>
                  <a:pt x="552701" y="205081"/>
                  <a:pt x="550008" y="210467"/>
                </a:cubicBezTo>
                <a:cubicBezTo>
                  <a:pt x="519714" y="213160"/>
                  <a:pt x="484034" y="229653"/>
                  <a:pt x="453739" y="240425"/>
                </a:cubicBezTo>
                <a:cubicBezTo>
                  <a:pt x="459125" y="221238"/>
                  <a:pt x="505913" y="223931"/>
                  <a:pt x="503220" y="191281"/>
                </a:cubicBezTo>
                <a:cubicBezTo>
                  <a:pt x="500527" y="185895"/>
                  <a:pt x="492112" y="193974"/>
                  <a:pt x="486727" y="193974"/>
                </a:cubicBezTo>
                <a:cubicBezTo>
                  <a:pt x="497834" y="180509"/>
                  <a:pt x="505913" y="166709"/>
                  <a:pt x="517021" y="153244"/>
                </a:cubicBezTo>
                <a:cubicBezTo>
                  <a:pt x="525099" y="158966"/>
                  <a:pt x="533514" y="150552"/>
                  <a:pt x="533514" y="139781"/>
                </a:cubicBezTo>
                <a:cubicBezTo>
                  <a:pt x="530822" y="134395"/>
                  <a:pt x="522406" y="145166"/>
                  <a:pt x="517021" y="137087"/>
                </a:cubicBezTo>
                <a:cubicBezTo>
                  <a:pt x="508942" y="139781"/>
                  <a:pt x="517021" y="147859"/>
                  <a:pt x="511635" y="150552"/>
                </a:cubicBezTo>
                <a:cubicBezTo>
                  <a:pt x="495142" y="155937"/>
                  <a:pt x="481341" y="164015"/>
                  <a:pt x="475956" y="180509"/>
                </a:cubicBezTo>
                <a:cubicBezTo>
                  <a:pt x="470570" y="183202"/>
                  <a:pt x="470570" y="180509"/>
                  <a:pt x="470570" y="175124"/>
                </a:cubicBezTo>
                <a:cubicBezTo>
                  <a:pt x="452730" y="187409"/>
                  <a:pt x="431440" y="199695"/>
                  <a:pt x="409098" y="211645"/>
                </a:cubicBezTo>
                <a:lnTo>
                  <a:pt x="354996" y="239183"/>
                </a:lnTo>
                <a:lnTo>
                  <a:pt x="366434" y="231000"/>
                </a:lnTo>
                <a:cubicBezTo>
                  <a:pt x="380865" y="222837"/>
                  <a:pt x="394666" y="213328"/>
                  <a:pt x="398874" y="197003"/>
                </a:cubicBezTo>
                <a:cubicBezTo>
                  <a:pt x="406952" y="194310"/>
                  <a:pt x="412338" y="194310"/>
                  <a:pt x="420752" y="194310"/>
                </a:cubicBezTo>
                <a:cubicBezTo>
                  <a:pt x="431524" y="188924"/>
                  <a:pt x="423446" y="180509"/>
                  <a:pt x="426139" y="172431"/>
                </a:cubicBezTo>
                <a:cubicBezTo>
                  <a:pt x="448017" y="167045"/>
                  <a:pt x="456432" y="147859"/>
                  <a:pt x="475619" y="139781"/>
                </a:cubicBezTo>
                <a:cubicBezTo>
                  <a:pt x="478312" y="145166"/>
                  <a:pt x="461818" y="150888"/>
                  <a:pt x="464511" y="161659"/>
                </a:cubicBezTo>
                <a:cubicBezTo>
                  <a:pt x="464511" y="164353"/>
                  <a:pt x="467204" y="164353"/>
                  <a:pt x="467204" y="167045"/>
                </a:cubicBezTo>
                <a:cubicBezTo>
                  <a:pt x="511299" y="142473"/>
                  <a:pt x="544286" y="107129"/>
                  <a:pt x="579966" y="77172"/>
                </a:cubicBezTo>
                <a:cubicBezTo>
                  <a:pt x="582995" y="69094"/>
                  <a:pt x="574580" y="71787"/>
                  <a:pt x="574580" y="63708"/>
                </a:cubicBezTo>
                <a:cubicBezTo>
                  <a:pt x="588380" y="63708"/>
                  <a:pt x="596795" y="44522"/>
                  <a:pt x="602181" y="33751"/>
                </a:cubicBezTo>
                <a:cubicBezTo>
                  <a:pt x="599488" y="31058"/>
                  <a:pt x="593766" y="31058"/>
                  <a:pt x="591073" y="28365"/>
                </a:cubicBezTo>
                <a:cubicBezTo>
                  <a:pt x="591073" y="22979"/>
                  <a:pt x="596795" y="22979"/>
                  <a:pt x="599488" y="17594"/>
                </a:cubicBezTo>
                <a:cubicBezTo>
                  <a:pt x="577273" y="14901"/>
                  <a:pt x="571887" y="12208"/>
                  <a:pt x="555394" y="20286"/>
                </a:cubicBezTo>
                <a:cubicBezTo>
                  <a:pt x="562294" y="16247"/>
                  <a:pt x="566417" y="9431"/>
                  <a:pt x="571214" y="3625"/>
                </a:cubicBezTo>
                <a:close/>
                <a:moveTo>
                  <a:pt x="471022" y="0"/>
                </a:moveTo>
                <a:lnTo>
                  <a:pt x="537355" y="0"/>
                </a:lnTo>
                <a:lnTo>
                  <a:pt x="521565" y="12839"/>
                </a:lnTo>
                <a:cubicBezTo>
                  <a:pt x="516011" y="17257"/>
                  <a:pt x="509784" y="20623"/>
                  <a:pt x="500191" y="20623"/>
                </a:cubicBezTo>
                <a:cubicBezTo>
                  <a:pt x="489083" y="31394"/>
                  <a:pt x="472589" y="44858"/>
                  <a:pt x="456096" y="34087"/>
                </a:cubicBezTo>
                <a:cubicBezTo>
                  <a:pt x="458788" y="14901"/>
                  <a:pt x="480668" y="17930"/>
                  <a:pt x="489083" y="1437"/>
                </a:cubicBezTo>
                <a:cubicBezTo>
                  <a:pt x="481005" y="1437"/>
                  <a:pt x="475282" y="6822"/>
                  <a:pt x="472589" y="9515"/>
                </a:cubicBezTo>
                <a:cubicBezTo>
                  <a:pt x="468550" y="8001"/>
                  <a:pt x="469981" y="5224"/>
                  <a:pt x="471369" y="2152"/>
                </a:cubicBezTo>
                <a:close/>
                <a:moveTo>
                  <a:pt x="351416" y="0"/>
                </a:moveTo>
                <a:lnTo>
                  <a:pt x="368201" y="0"/>
                </a:lnTo>
                <a:lnTo>
                  <a:pt x="361022" y="12613"/>
                </a:lnTo>
                <a:cubicBezTo>
                  <a:pt x="354884" y="22475"/>
                  <a:pt x="351918" y="21970"/>
                  <a:pt x="333236" y="26009"/>
                </a:cubicBezTo>
                <a:cubicBezTo>
                  <a:pt x="322464" y="28702"/>
                  <a:pt x="311357" y="34087"/>
                  <a:pt x="297556" y="39473"/>
                </a:cubicBezTo>
                <a:cubicBezTo>
                  <a:pt x="300586" y="31394"/>
                  <a:pt x="311357" y="23316"/>
                  <a:pt x="322464" y="28702"/>
                </a:cubicBezTo>
                <a:cubicBezTo>
                  <a:pt x="327850" y="20623"/>
                  <a:pt x="333993" y="13807"/>
                  <a:pt x="340473" y="8001"/>
                </a:cubicBezTo>
                <a:close/>
              </a:path>
            </a:pathLst>
          </a:custGeom>
          <a:gradFill>
            <a:gsLst>
              <a:gs pos="0">
                <a:srgbClr val="BB9F64">
                  <a:alpha val="0"/>
                </a:srgbClr>
              </a:gs>
              <a:gs pos="88000">
                <a:srgbClr val="FFF0AE">
                  <a:alpha val="57000"/>
                </a:srgbClr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73046B77-2BF8-64FB-A0BD-2B6F2543A7CE}"/>
              </a:ext>
            </a:extLst>
          </p:cNvPr>
          <p:cNvSpPr/>
          <p:nvPr/>
        </p:nvSpPr>
        <p:spPr>
          <a:xfrm rot="9219255">
            <a:off x="6731823" y="3488250"/>
            <a:ext cx="3614327" cy="2790874"/>
          </a:xfrm>
          <a:custGeom>
            <a:avLst/>
            <a:gdLst>
              <a:gd name="connsiteX0" fmla="*/ 2942295 w 3243376"/>
              <a:gd name="connsiteY0" fmla="*/ 1020336 h 2504437"/>
              <a:gd name="connsiteX1" fmla="*/ 2941942 w 3243376"/>
              <a:gd name="connsiteY1" fmla="*/ 1018944 h 2504437"/>
              <a:gd name="connsiteX2" fmla="*/ 2942935 w 3243376"/>
              <a:gd name="connsiteY2" fmla="*/ 1019436 h 2504437"/>
              <a:gd name="connsiteX3" fmla="*/ 2623945 w 3243376"/>
              <a:gd name="connsiteY3" fmla="*/ 874114 h 2504437"/>
              <a:gd name="connsiteX4" fmla="*/ 2623945 w 3243376"/>
              <a:gd name="connsiteY4" fmla="*/ 862600 h 2504437"/>
              <a:gd name="connsiteX5" fmla="*/ 2728144 w 3243376"/>
              <a:gd name="connsiteY5" fmla="*/ 925924 h 2504437"/>
              <a:gd name="connsiteX6" fmla="*/ 2727761 w 3243376"/>
              <a:gd name="connsiteY6" fmla="*/ 925732 h 2504437"/>
              <a:gd name="connsiteX7" fmla="*/ 2727946 w 3243376"/>
              <a:gd name="connsiteY7" fmla="*/ 925546 h 2504437"/>
              <a:gd name="connsiteX8" fmla="*/ 3028072 w 3243376"/>
              <a:gd name="connsiteY8" fmla="*/ 1081645 h 2504437"/>
              <a:gd name="connsiteX9" fmla="*/ 3022315 w 3243376"/>
              <a:gd name="connsiteY9" fmla="*/ 1077328 h 2504437"/>
              <a:gd name="connsiteX10" fmla="*/ 3010802 w 3243376"/>
              <a:gd name="connsiteY10" fmla="*/ 1054877 h 2504437"/>
              <a:gd name="connsiteX11" fmla="*/ 2973670 w 3243376"/>
              <a:gd name="connsiteY11" fmla="*/ 1046313 h 2504437"/>
              <a:gd name="connsiteX12" fmla="*/ 2958799 w 3243376"/>
              <a:gd name="connsiteY12" fmla="*/ 1027292 h 2504437"/>
              <a:gd name="connsiteX13" fmla="*/ 3022856 w 3243376"/>
              <a:gd name="connsiteY13" fmla="*/ 1059015 h 2504437"/>
              <a:gd name="connsiteX14" fmla="*/ 3023755 w 3243376"/>
              <a:gd name="connsiteY14" fmla="*/ 1065886 h 2504437"/>
              <a:gd name="connsiteX15" fmla="*/ 3033829 w 3243376"/>
              <a:gd name="connsiteY15" fmla="*/ 1077328 h 2504437"/>
              <a:gd name="connsiteX16" fmla="*/ 3028072 w 3243376"/>
              <a:gd name="connsiteY16" fmla="*/ 1081645 h 2504437"/>
              <a:gd name="connsiteX17" fmla="*/ 2773046 w 3243376"/>
              <a:gd name="connsiteY17" fmla="*/ 959314 h 2504437"/>
              <a:gd name="connsiteX18" fmla="*/ 2773046 w 3243376"/>
              <a:gd name="connsiteY18" fmla="*/ 936862 h 2504437"/>
              <a:gd name="connsiteX19" fmla="*/ 2773697 w 3243376"/>
              <a:gd name="connsiteY19" fmla="*/ 935625 h 2504437"/>
              <a:gd name="connsiteX20" fmla="*/ 2802585 w 3243376"/>
              <a:gd name="connsiteY20" fmla="*/ 949931 h 2504437"/>
              <a:gd name="connsiteX21" fmla="*/ 2802154 w 3243376"/>
              <a:gd name="connsiteY21" fmla="*/ 952658 h 2504437"/>
              <a:gd name="connsiteX22" fmla="*/ 2807011 w 3243376"/>
              <a:gd name="connsiteY22" fmla="*/ 959314 h 2504437"/>
              <a:gd name="connsiteX23" fmla="*/ 2773046 w 3243376"/>
              <a:gd name="connsiteY23" fmla="*/ 959314 h 2504437"/>
              <a:gd name="connsiteX24" fmla="*/ 2739658 w 3243376"/>
              <a:gd name="connsiteY24" fmla="*/ 948376 h 2504437"/>
              <a:gd name="connsiteX25" fmla="*/ 2739658 w 3243376"/>
              <a:gd name="connsiteY25" fmla="*/ 936862 h 2504437"/>
              <a:gd name="connsiteX26" fmla="*/ 2728144 w 3243376"/>
              <a:gd name="connsiteY26" fmla="*/ 925349 h 2504437"/>
              <a:gd name="connsiteX27" fmla="*/ 2727946 w 3243376"/>
              <a:gd name="connsiteY27" fmla="*/ 925546 h 2504437"/>
              <a:gd name="connsiteX28" fmla="*/ 2722387 w 3243376"/>
              <a:gd name="connsiteY28" fmla="*/ 914914 h 2504437"/>
              <a:gd name="connsiteX29" fmla="*/ 2719238 w 3243376"/>
              <a:gd name="connsiteY29" fmla="*/ 908656 h 2504437"/>
              <a:gd name="connsiteX30" fmla="*/ 2735136 w 3243376"/>
              <a:gd name="connsiteY30" fmla="*/ 916529 h 2504437"/>
              <a:gd name="connsiteX31" fmla="*/ 2737354 w 3243376"/>
              <a:gd name="connsiteY31" fmla="*/ 919016 h 2504437"/>
              <a:gd name="connsiteX32" fmla="*/ 2737595 w 3243376"/>
              <a:gd name="connsiteY32" fmla="*/ 917747 h 2504437"/>
              <a:gd name="connsiteX33" fmla="*/ 2745002 w 3243376"/>
              <a:gd name="connsiteY33" fmla="*/ 921415 h 2504437"/>
              <a:gd name="connsiteX34" fmla="*/ 2739658 w 3243376"/>
              <a:gd name="connsiteY34" fmla="*/ 925349 h 2504437"/>
              <a:gd name="connsiteX35" fmla="*/ 2751171 w 3243376"/>
              <a:gd name="connsiteY35" fmla="*/ 925349 h 2504437"/>
              <a:gd name="connsiteX36" fmla="*/ 2762685 w 3243376"/>
              <a:gd name="connsiteY36" fmla="*/ 936862 h 2504437"/>
              <a:gd name="connsiteX37" fmla="*/ 2751171 w 3243376"/>
              <a:gd name="connsiteY37" fmla="*/ 936862 h 2504437"/>
              <a:gd name="connsiteX38" fmla="*/ 2739658 w 3243376"/>
              <a:gd name="connsiteY38" fmla="*/ 948376 h 2504437"/>
              <a:gd name="connsiteX39" fmla="*/ 2781257 w 3243376"/>
              <a:gd name="connsiteY39" fmla="*/ 975200 h 2504437"/>
              <a:gd name="connsiteX40" fmla="*/ 2761533 w 3243376"/>
              <a:gd name="connsiteY40" fmla="*/ 959314 h 2504437"/>
              <a:gd name="connsiteX41" fmla="*/ 2773046 w 3243376"/>
              <a:gd name="connsiteY41" fmla="*/ 959314 h 2504437"/>
              <a:gd name="connsiteX42" fmla="*/ 2778803 w 3243376"/>
              <a:gd name="connsiteY42" fmla="*/ 970323 h 2504437"/>
              <a:gd name="connsiteX43" fmla="*/ 2750198 w 3243376"/>
              <a:gd name="connsiteY43" fmla="*/ 964171 h 2504437"/>
              <a:gd name="connsiteX44" fmla="*/ 2750019 w 3243376"/>
              <a:gd name="connsiteY44" fmla="*/ 959314 h 2504437"/>
              <a:gd name="connsiteX45" fmla="*/ 2750019 w 3243376"/>
              <a:gd name="connsiteY45" fmla="*/ 947800 h 2504437"/>
              <a:gd name="connsiteX46" fmla="*/ 2761533 w 3243376"/>
              <a:gd name="connsiteY46" fmla="*/ 959314 h 2504437"/>
              <a:gd name="connsiteX47" fmla="*/ 2750198 w 3243376"/>
              <a:gd name="connsiteY47" fmla="*/ 964171 h 2504437"/>
              <a:gd name="connsiteX48" fmla="*/ 2784560 w 3243376"/>
              <a:gd name="connsiteY48" fmla="*/ 981765 h 2504437"/>
              <a:gd name="connsiteX49" fmla="*/ 2781257 w 3243376"/>
              <a:gd name="connsiteY49" fmla="*/ 975200 h 2504437"/>
              <a:gd name="connsiteX50" fmla="*/ 2782617 w 3243376"/>
              <a:gd name="connsiteY50" fmla="*/ 976296 h 2504437"/>
              <a:gd name="connsiteX51" fmla="*/ 2785814 w 3243376"/>
              <a:gd name="connsiteY51" fmla="*/ 980511 h 2504437"/>
              <a:gd name="connsiteX52" fmla="*/ 2795498 w 3243376"/>
              <a:gd name="connsiteY52" fmla="*/ 993279 h 2504437"/>
              <a:gd name="connsiteX53" fmla="*/ 2785814 w 3243376"/>
              <a:gd name="connsiteY53" fmla="*/ 980511 h 2504437"/>
              <a:gd name="connsiteX54" fmla="*/ 2795570 w 3243376"/>
              <a:gd name="connsiteY54" fmla="*/ 970755 h 2504437"/>
              <a:gd name="connsiteX55" fmla="*/ 2807011 w 3243376"/>
              <a:gd name="connsiteY55" fmla="*/ 959314 h 2504437"/>
              <a:gd name="connsiteX56" fmla="*/ 2795498 w 3243376"/>
              <a:gd name="connsiteY56" fmla="*/ 993279 h 2504437"/>
              <a:gd name="connsiteX57" fmla="*/ 2705692 w 3243376"/>
              <a:gd name="connsiteY57" fmla="*/ 959314 h 2504437"/>
              <a:gd name="connsiteX58" fmla="*/ 2694178 w 3243376"/>
              <a:gd name="connsiteY58" fmla="*/ 936862 h 2504437"/>
              <a:gd name="connsiteX59" fmla="*/ 2705692 w 3243376"/>
              <a:gd name="connsiteY59" fmla="*/ 914411 h 2504437"/>
              <a:gd name="connsiteX60" fmla="*/ 2716702 w 3243376"/>
              <a:gd name="connsiteY60" fmla="*/ 920168 h 2504437"/>
              <a:gd name="connsiteX61" fmla="*/ 2727761 w 3243376"/>
              <a:gd name="connsiteY61" fmla="*/ 925732 h 2504437"/>
              <a:gd name="connsiteX62" fmla="*/ 2716630 w 3243376"/>
              <a:gd name="connsiteY62" fmla="*/ 936862 h 2504437"/>
              <a:gd name="connsiteX63" fmla="*/ 2739081 w 3243376"/>
              <a:gd name="connsiteY63" fmla="*/ 959314 h 2504437"/>
              <a:gd name="connsiteX64" fmla="*/ 2728071 w 3243376"/>
              <a:gd name="connsiteY64" fmla="*/ 949599 h 2504437"/>
              <a:gd name="connsiteX65" fmla="*/ 2726726 w 3243376"/>
              <a:gd name="connsiteY65" fmla="*/ 949388 h 2504437"/>
              <a:gd name="connsiteX66" fmla="*/ 2726704 w 3243376"/>
              <a:gd name="connsiteY66" fmla="*/ 949240 h 2504437"/>
              <a:gd name="connsiteX67" fmla="*/ 2716630 w 3243376"/>
              <a:gd name="connsiteY67" fmla="*/ 947800 h 2504437"/>
              <a:gd name="connsiteX68" fmla="*/ 2726726 w 3243376"/>
              <a:gd name="connsiteY68" fmla="*/ 949388 h 2504437"/>
              <a:gd name="connsiteX69" fmla="*/ 2728144 w 3243376"/>
              <a:gd name="connsiteY69" fmla="*/ 959314 h 2504437"/>
              <a:gd name="connsiteX70" fmla="*/ 2705692 w 3243376"/>
              <a:gd name="connsiteY70" fmla="*/ 959314 h 2504437"/>
              <a:gd name="connsiteX71" fmla="*/ 2709506 w 3243376"/>
              <a:gd name="connsiteY71" fmla="*/ 968237 h 2504437"/>
              <a:gd name="connsiteX72" fmla="*/ 2703965 w 3243376"/>
              <a:gd name="connsiteY72" fmla="*/ 963919 h 2504437"/>
              <a:gd name="connsiteX73" fmla="*/ 2710621 w 3243376"/>
              <a:gd name="connsiteY73" fmla="*/ 967256 h 2504437"/>
              <a:gd name="connsiteX74" fmla="*/ 2710687 w 3243376"/>
              <a:gd name="connsiteY74" fmla="*/ 967382 h 2504437"/>
              <a:gd name="connsiteX75" fmla="*/ 2660213 w 3243376"/>
              <a:gd name="connsiteY75" fmla="*/ 948376 h 2504437"/>
              <a:gd name="connsiteX76" fmla="*/ 2682665 w 3243376"/>
              <a:gd name="connsiteY76" fmla="*/ 925924 h 2504437"/>
              <a:gd name="connsiteX77" fmla="*/ 2682665 w 3243376"/>
              <a:gd name="connsiteY77" fmla="*/ 948376 h 2504437"/>
              <a:gd name="connsiteX78" fmla="*/ 2660213 w 3243376"/>
              <a:gd name="connsiteY78" fmla="*/ 948376 h 2504437"/>
              <a:gd name="connsiteX79" fmla="*/ 2715298 w 3243376"/>
              <a:gd name="connsiteY79" fmla="*/ 978248 h 2504437"/>
              <a:gd name="connsiteX80" fmla="*/ 2714039 w 3243376"/>
              <a:gd name="connsiteY80" fmla="*/ 973778 h 2504437"/>
              <a:gd name="connsiteX81" fmla="*/ 2710687 w 3243376"/>
              <a:gd name="connsiteY81" fmla="*/ 967382 h 2504437"/>
              <a:gd name="connsiteX82" fmla="*/ 2715478 w 3243376"/>
              <a:gd name="connsiteY82" fmla="*/ 963919 h 2504437"/>
              <a:gd name="connsiteX83" fmla="*/ 2715479 w 3243376"/>
              <a:gd name="connsiteY83" fmla="*/ 975433 h 2504437"/>
              <a:gd name="connsiteX84" fmla="*/ 2715298 w 3243376"/>
              <a:gd name="connsiteY84" fmla="*/ 978248 h 2504437"/>
              <a:gd name="connsiteX85" fmla="*/ 2794347 w 3243376"/>
              <a:gd name="connsiteY85" fmla="*/ 1020336 h 2504437"/>
              <a:gd name="connsiteX86" fmla="*/ 2805861 w 3243376"/>
              <a:gd name="connsiteY86" fmla="*/ 1020336 h 2504437"/>
              <a:gd name="connsiteX87" fmla="*/ 2794347 w 3243376"/>
              <a:gd name="connsiteY87" fmla="*/ 1020336 h 2504437"/>
              <a:gd name="connsiteX88" fmla="*/ 2549431 w 3243376"/>
              <a:gd name="connsiteY88" fmla="*/ 899209 h 2504437"/>
              <a:gd name="connsiteX89" fmla="*/ 2556591 w 3243376"/>
              <a:gd name="connsiteY89" fmla="*/ 896565 h 2504437"/>
              <a:gd name="connsiteX90" fmla="*/ 2545078 w 3243376"/>
              <a:gd name="connsiteY90" fmla="*/ 874113 h 2504437"/>
              <a:gd name="connsiteX91" fmla="*/ 2533563 w 3243376"/>
              <a:gd name="connsiteY91" fmla="*/ 874113 h 2504437"/>
              <a:gd name="connsiteX92" fmla="*/ 2556016 w 3243376"/>
              <a:gd name="connsiteY92" fmla="*/ 851661 h 2504437"/>
              <a:gd name="connsiteX93" fmla="*/ 2544501 w 3243376"/>
              <a:gd name="connsiteY93" fmla="*/ 851661 h 2504437"/>
              <a:gd name="connsiteX94" fmla="*/ 2533563 w 3243376"/>
              <a:gd name="connsiteY94" fmla="*/ 874113 h 2504437"/>
              <a:gd name="connsiteX95" fmla="*/ 2549431 w 3243376"/>
              <a:gd name="connsiteY95" fmla="*/ 899209 h 2504437"/>
              <a:gd name="connsiteX96" fmla="*/ 2737355 w 3243376"/>
              <a:gd name="connsiteY96" fmla="*/ 997309 h 2504437"/>
              <a:gd name="connsiteX97" fmla="*/ 2737355 w 3243376"/>
              <a:gd name="connsiteY97" fmla="*/ 974857 h 2504437"/>
              <a:gd name="connsiteX98" fmla="*/ 2748867 w 3243376"/>
              <a:gd name="connsiteY98" fmla="*/ 986371 h 2504437"/>
              <a:gd name="connsiteX99" fmla="*/ 2737355 w 3243376"/>
              <a:gd name="connsiteY99" fmla="*/ 997309 h 2504437"/>
              <a:gd name="connsiteX100" fmla="*/ 2601494 w 3243376"/>
              <a:gd name="connsiteY100" fmla="*/ 930530 h 2504437"/>
              <a:gd name="connsiteX101" fmla="*/ 2589981 w 3243376"/>
              <a:gd name="connsiteY101" fmla="*/ 919016 h 2504437"/>
              <a:gd name="connsiteX102" fmla="*/ 2601494 w 3243376"/>
              <a:gd name="connsiteY102" fmla="*/ 930530 h 2504437"/>
              <a:gd name="connsiteX103" fmla="*/ 2749444 w 3243376"/>
              <a:gd name="connsiteY103" fmla="*/ 1009398 h 2504437"/>
              <a:gd name="connsiteX104" fmla="*/ 2749444 w 3243376"/>
              <a:gd name="connsiteY104" fmla="*/ 975433 h 2504437"/>
              <a:gd name="connsiteX105" fmla="*/ 2771895 w 3243376"/>
              <a:gd name="connsiteY105" fmla="*/ 975433 h 2504437"/>
              <a:gd name="connsiteX106" fmla="*/ 2805860 w 3243376"/>
              <a:gd name="connsiteY106" fmla="*/ 1009397 h 2504437"/>
              <a:gd name="connsiteX107" fmla="*/ 2771895 w 3243376"/>
              <a:gd name="connsiteY107" fmla="*/ 997884 h 2504437"/>
              <a:gd name="connsiteX108" fmla="*/ 2775133 w 3243376"/>
              <a:gd name="connsiteY108" fmla="*/ 1002741 h 2504437"/>
              <a:gd name="connsiteX109" fmla="*/ 2773362 w 3243376"/>
              <a:gd name="connsiteY109" fmla="*/ 1006382 h 2504437"/>
              <a:gd name="connsiteX110" fmla="*/ 2770824 w 3243376"/>
              <a:gd name="connsiteY110" fmla="*/ 1006762 h 2504437"/>
              <a:gd name="connsiteX111" fmla="*/ 2768699 w 3243376"/>
              <a:gd name="connsiteY111" fmla="*/ 1008144 h 2504437"/>
              <a:gd name="connsiteX112" fmla="*/ 2760885 w 3243376"/>
              <a:gd name="connsiteY112" fmla="*/ 1005080 h 2504437"/>
              <a:gd name="connsiteX113" fmla="*/ 2749444 w 3243376"/>
              <a:gd name="connsiteY113" fmla="*/ 1009398 h 2504437"/>
              <a:gd name="connsiteX114" fmla="*/ 2714903 w 3243376"/>
              <a:gd name="connsiteY114" fmla="*/ 997884 h 2504437"/>
              <a:gd name="connsiteX115" fmla="*/ 2726417 w 3243376"/>
              <a:gd name="connsiteY115" fmla="*/ 975433 h 2504437"/>
              <a:gd name="connsiteX116" fmla="*/ 2714903 w 3243376"/>
              <a:gd name="connsiteY116" fmla="*/ 997884 h 2504437"/>
              <a:gd name="connsiteX117" fmla="*/ 2794347 w 3243376"/>
              <a:gd name="connsiteY117" fmla="*/ 1042787 h 2504437"/>
              <a:gd name="connsiteX118" fmla="*/ 2794346 w 3243376"/>
              <a:gd name="connsiteY118" fmla="*/ 1031274 h 2504437"/>
              <a:gd name="connsiteX119" fmla="*/ 2805860 w 3243376"/>
              <a:gd name="connsiteY119" fmla="*/ 1031274 h 2504437"/>
              <a:gd name="connsiteX120" fmla="*/ 2794347 w 3243376"/>
              <a:gd name="connsiteY120" fmla="*/ 1042787 h 2504437"/>
              <a:gd name="connsiteX121" fmla="*/ 2809629 w 3243376"/>
              <a:gd name="connsiteY121" fmla="*/ 1050640 h 2504437"/>
              <a:gd name="connsiteX122" fmla="*/ 2805861 w 3243376"/>
              <a:gd name="connsiteY122" fmla="*/ 1042787 h 2504437"/>
              <a:gd name="connsiteX123" fmla="*/ 2828311 w 3243376"/>
              <a:gd name="connsiteY123" fmla="*/ 1031274 h 2504437"/>
              <a:gd name="connsiteX124" fmla="*/ 2828311 w 3243376"/>
              <a:gd name="connsiteY124" fmla="*/ 1008822 h 2504437"/>
              <a:gd name="connsiteX125" fmla="*/ 2839824 w 3243376"/>
              <a:gd name="connsiteY125" fmla="*/ 1042787 h 2504437"/>
              <a:gd name="connsiteX126" fmla="*/ 2809629 w 3243376"/>
              <a:gd name="connsiteY126" fmla="*/ 1050640 h 2504437"/>
              <a:gd name="connsiteX127" fmla="*/ 2436849 w 3243376"/>
              <a:gd name="connsiteY127" fmla="*/ 866918 h 2504437"/>
              <a:gd name="connsiteX128" fmla="*/ 2442606 w 3243376"/>
              <a:gd name="connsiteY128" fmla="*/ 862600 h 2504437"/>
              <a:gd name="connsiteX129" fmla="*/ 2431092 w 3243376"/>
              <a:gd name="connsiteY129" fmla="*/ 862600 h 2504437"/>
              <a:gd name="connsiteX130" fmla="*/ 2436849 w 3243376"/>
              <a:gd name="connsiteY130" fmla="*/ 866918 h 2504437"/>
              <a:gd name="connsiteX131" fmla="*/ 2736882 w 3243376"/>
              <a:gd name="connsiteY131" fmla="*/ 1016736 h 2504437"/>
              <a:gd name="connsiteX132" fmla="*/ 2735690 w 3243376"/>
              <a:gd name="connsiteY132" fmla="*/ 1016082 h 2504437"/>
              <a:gd name="connsiteX133" fmla="*/ 2738506 w 3243376"/>
              <a:gd name="connsiteY133" fmla="*/ 1015731 h 2504437"/>
              <a:gd name="connsiteX134" fmla="*/ 2762128 w 3243376"/>
              <a:gd name="connsiteY134" fmla="*/ 1029484 h 2504437"/>
              <a:gd name="connsiteX135" fmla="*/ 2760957 w 3243376"/>
              <a:gd name="connsiteY135" fmla="*/ 1027244 h 2504437"/>
              <a:gd name="connsiteX136" fmla="*/ 2762319 w 3243376"/>
              <a:gd name="connsiteY136" fmla="*/ 1029347 h 2504437"/>
              <a:gd name="connsiteX137" fmla="*/ 2783408 w 3243376"/>
              <a:gd name="connsiteY137" fmla="*/ 1053725 h 2504437"/>
              <a:gd name="connsiteX138" fmla="*/ 2784947 w 3243376"/>
              <a:gd name="connsiteY138" fmla="*/ 1050909 h 2504437"/>
              <a:gd name="connsiteX139" fmla="*/ 2787411 w 3243376"/>
              <a:gd name="connsiteY139" fmla="*/ 1055207 h 2504437"/>
              <a:gd name="connsiteX140" fmla="*/ 2682090 w 3243376"/>
              <a:gd name="connsiteY140" fmla="*/ 1004216 h 2504437"/>
              <a:gd name="connsiteX141" fmla="*/ 2682090 w 3243376"/>
              <a:gd name="connsiteY141" fmla="*/ 992703 h 2504437"/>
              <a:gd name="connsiteX142" fmla="*/ 2693603 w 3243376"/>
              <a:gd name="connsiteY142" fmla="*/ 992703 h 2504437"/>
              <a:gd name="connsiteX143" fmla="*/ 2682090 w 3243376"/>
              <a:gd name="connsiteY143" fmla="*/ 1004216 h 2504437"/>
              <a:gd name="connsiteX144" fmla="*/ 2772471 w 3243376"/>
              <a:gd name="connsiteY144" fmla="*/ 1049695 h 2504437"/>
              <a:gd name="connsiteX145" fmla="*/ 2771031 w 3243376"/>
              <a:gd name="connsiteY145" fmla="*/ 1042787 h 2504437"/>
              <a:gd name="connsiteX146" fmla="*/ 2762319 w 3243376"/>
              <a:gd name="connsiteY146" fmla="*/ 1029347 h 2504437"/>
              <a:gd name="connsiteX147" fmla="*/ 2765347 w 3243376"/>
              <a:gd name="connsiteY147" fmla="*/ 1027172 h 2504437"/>
              <a:gd name="connsiteX148" fmla="*/ 2772471 w 3243376"/>
              <a:gd name="connsiteY148" fmla="*/ 1015731 h 2504437"/>
              <a:gd name="connsiteX149" fmla="*/ 2750019 w 3243376"/>
              <a:gd name="connsiteY149" fmla="*/ 1027244 h 2504437"/>
              <a:gd name="connsiteX150" fmla="*/ 2762900 w 3243376"/>
              <a:gd name="connsiteY150" fmla="*/ 1011916 h 2504437"/>
              <a:gd name="connsiteX151" fmla="*/ 2768699 w 3243376"/>
              <a:gd name="connsiteY151" fmla="*/ 1008144 h 2504437"/>
              <a:gd name="connsiteX152" fmla="*/ 2771895 w 3243376"/>
              <a:gd name="connsiteY152" fmla="*/ 1009398 h 2504437"/>
              <a:gd name="connsiteX153" fmla="*/ 2773362 w 3243376"/>
              <a:gd name="connsiteY153" fmla="*/ 1006382 h 2504437"/>
              <a:gd name="connsiteX154" fmla="*/ 2783984 w 3243376"/>
              <a:gd name="connsiteY154" fmla="*/ 1004792 h 2504437"/>
              <a:gd name="connsiteX155" fmla="*/ 2795498 w 3243376"/>
              <a:gd name="connsiteY155" fmla="*/ 1027244 h 2504437"/>
              <a:gd name="connsiteX156" fmla="*/ 2783985 w 3243376"/>
              <a:gd name="connsiteY156" fmla="*/ 1027244 h 2504437"/>
              <a:gd name="connsiteX157" fmla="*/ 2772471 w 3243376"/>
              <a:gd name="connsiteY157" fmla="*/ 1049695 h 2504437"/>
              <a:gd name="connsiteX158" fmla="*/ 2552825 w 3243376"/>
              <a:gd name="connsiteY158" fmla="*/ 941246 h 2504437"/>
              <a:gd name="connsiteX159" fmla="*/ 2552425 w 3243376"/>
              <a:gd name="connsiteY159" fmla="*/ 935057 h 2504437"/>
              <a:gd name="connsiteX160" fmla="*/ 2554577 w 3243376"/>
              <a:gd name="connsiteY160" fmla="*/ 936287 h 2504437"/>
              <a:gd name="connsiteX161" fmla="*/ 2556016 w 3243376"/>
              <a:gd name="connsiteY161" fmla="*/ 942044 h 2504437"/>
              <a:gd name="connsiteX162" fmla="*/ 2787794 w 3243376"/>
              <a:gd name="connsiteY162" fmla="*/ 1058986 h 2504437"/>
              <a:gd name="connsiteX163" fmla="*/ 2787510 w 3243376"/>
              <a:gd name="connsiteY163" fmla="*/ 1055380 h 2504437"/>
              <a:gd name="connsiteX164" fmla="*/ 2787411 w 3243376"/>
              <a:gd name="connsiteY164" fmla="*/ 1055207 h 2504437"/>
              <a:gd name="connsiteX165" fmla="*/ 2788266 w 3243376"/>
              <a:gd name="connsiteY165" fmla="*/ 1055524 h 2504437"/>
              <a:gd name="connsiteX166" fmla="*/ 2783408 w 3243376"/>
              <a:gd name="connsiteY166" fmla="*/ 1065239 h 2504437"/>
              <a:gd name="connsiteX167" fmla="*/ 2787726 w 3243376"/>
              <a:gd name="connsiteY167" fmla="*/ 1059482 h 2504437"/>
              <a:gd name="connsiteX168" fmla="*/ 2787794 w 3243376"/>
              <a:gd name="connsiteY168" fmla="*/ 1058986 h 2504437"/>
              <a:gd name="connsiteX169" fmla="*/ 2788023 w 3243376"/>
              <a:gd name="connsiteY169" fmla="*/ 1061901 h 2504437"/>
              <a:gd name="connsiteX170" fmla="*/ 2783408 w 3243376"/>
              <a:gd name="connsiteY170" fmla="*/ 1065239 h 2504437"/>
              <a:gd name="connsiteX171" fmla="*/ 2419579 w 3243376"/>
              <a:gd name="connsiteY171" fmla="*/ 896565 h 2504437"/>
              <a:gd name="connsiteX172" fmla="*/ 2424436 w 3243376"/>
              <a:gd name="connsiteY172" fmla="*/ 893227 h 2504437"/>
              <a:gd name="connsiteX173" fmla="*/ 2424108 w 3243376"/>
              <a:gd name="connsiteY173" fmla="*/ 889260 h 2504437"/>
              <a:gd name="connsiteX174" fmla="*/ 2424437 w 3243376"/>
              <a:gd name="connsiteY174" fmla="*/ 886850 h 2504437"/>
              <a:gd name="connsiteX175" fmla="*/ 2423853 w 3243376"/>
              <a:gd name="connsiteY175" fmla="*/ 886634 h 2504437"/>
              <a:gd name="connsiteX176" fmla="*/ 2421198 w 3243376"/>
              <a:gd name="connsiteY176" fmla="*/ 882236 h 2504437"/>
              <a:gd name="connsiteX177" fmla="*/ 2419579 w 3243376"/>
              <a:gd name="connsiteY177" fmla="*/ 885051 h 2504437"/>
              <a:gd name="connsiteX178" fmla="*/ 2423853 w 3243376"/>
              <a:gd name="connsiteY178" fmla="*/ 886634 h 2504437"/>
              <a:gd name="connsiteX179" fmla="*/ 2423896 w 3243376"/>
              <a:gd name="connsiteY179" fmla="*/ 886706 h 2504437"/>
              <a:gd name="connsiteX180" fmla="*/ 2424108 w 3243376"/>
              <a:gd name="connsiteY180" fmla="*/ 889260 h 2504437"/>
              <a:gd name="connsiteX181" fmla="*/ 2423897 w 3243376"/>
              <a:gd name="connsiteY181" fmla="*/ 890808 h 2504437"/>
              <a:gd name="connsiteX182" fmla="*/ 2419579 w 3243376"/>
              <a:gd name="connsiteY182" fmla="*/ 896565 h 2504437"/>
              <a:gd name="connsiteX183" fmla="*/ 2442030 w 3243376"/>
              <a:gd name="connsiteY183" fmla="*/ 908078 h 2504437"/>
              <a:gd name="connsiteX184" fmla="*/ 2453544 w 3243376"/>
              <a:gd name="connsiteY184" fmla="*/ 896565 h 2504437"/>
              <a:gd name="connsiteX185" fmla="*/ 2453544 w 3243376"/>
              <a:gd name="connsiteY185" fmla="*/ 885627 h 2504437"/>
              <a:gd name="connsiteX186" fmla="*/ 2442030 w 3243376"/>
              <a:gd name="connsiteY186" fmla="*/ 908078 h 2504437"/>
              <a:gd name="connsiteX187" fmla="*/ 2603797 w 3243376"/>
              <a:gd name="connsiteY187" fmla="*/ 992703 h 2504437"/>
              <a:gd name="connsiteX188" fmla="*/ 2603797 w 3243376"/>
              <a:gd name="connsiteY188" fmla="*/ 992703 h 2504437"/>
              <a:gd name="connsiteX189" fmla="*/ 2601998 w 3243376"/>
              <a:gd name="connsiteY189" fmla="*/ 1007032 h 2504437"/>
              <a:gd name="connsiteX190" fmla="*/ 2592282 w 3243376"/>
              <a:gd name="connsiteY190" fmla="*/ 992703 h 2504437"/>
              <a:gd name="connsiteX191" fmla="*/ 2603797 w 3243376"/>
              <a:gd name="connsiteY191" fmla="*/ 1004216 h 2504437"/>
              <a:gd name="connsiteX192" fmla="*/ 2601998 w 3243376"/>
              <a:gd name="connsiteY192" fmla="*/ 1007032 h 2504437"/>
              <a:gd name="connsiteX193" fmla="*/ 2556016 w 3243376"/>
              <a:gd name="connsiteY193" fmla="*/ 986371 h 2504437"/>
              <a:gd name="connsiteX194" fmla="*/ 2560849 w 3243376"/>
              <a:gd name="connsiteY194" fmla="*/ 986371 h 2504437"/>
              <a:gd name="connsiteX195" fmla="*/ 2561152 w 3243376"/>
              <a:gd name="connsiteY195" fmla="*/ 987174 h 2504437"/>
              <a:gd name="connsiteX196" fmla="*/ 2378958 w 3243376"/>
              <a:gd name="connsiteY196" fmla="*/ 899380 h 2504437"/>
              <a:gd name="connsiteX197" fmla="*/ 2385615 w 3243376"/>
              <a:gd name="connsiteY197" fmla="*/ 896565 h 2504437"/>
              <a:gd name="connsiteX198" fmla="*/ 2374101 w 3243376"/>
              <a:gd name="connsiteY198" fmla="*/ 885051 h 2504437"/>
              <a:gd name="connsiteX199" fmla="*/ 2378958 w 3243376"/>
              <a:gd name="connsiteY199" fmla="*/ 899380 h 2504437"/>
              <a:gd name="connsiteX200" fmla="*/ 2795498 w 3243376"/>
              <a:gd name="connsiteY200" fmla="*/ 1108500 h 2504437"/>
              <a:gd name="connsiteX201" fmla="*/ 2795498 w 3243376"/>
              <a:gd name="connsiteY201" fmla="*/ 1094238 h 2504437"/>
              <a:gd name="connsiteX202" fmla="*/ 2795498 w 3243376"/>
              <a:gd name="connsiteY202" fmla="*/ 1087114 h 2504437"/>
              <a:gd name="connsiteX203" fmla="*/ 2789741 w 3243376"/>
              <a:gd name="connsiteY203" fmla="*/ 1097189 h 2504437"/>
              <a:gd name="connsiteX204" fmla="*/ 2785448 w 3243376"/>
              <a:gd name="connsiteY204" fmla="*/ 1098262 h 2504437"/>
              <a:gd name="connsiteX205" fmla="*/ 2783985 w 3243376"/>
              <a:gd name="connsiteY205" fmla="*/ 1098053 h 2504437"/>
              <a:gd name="connsiteX206" fmla="*/ 2783984 w 3243376"/>
              <a:gd name="connsiteY206" fmla="*/ 1098628 h 2504437"/>
              <a:gd name="connsiteX207" fmla="*/ 2783984 w 3243376"/>
              <a:gd name="connsiteY207" fmla="*/ 1098628 h 2504437"/>
              <a:gd name="connsiteX208" fmla="*/ 2772470 w 3243376"/>
              <a:gd name="connsiteY208" fmla="*/ 1087115 h 2504437"/>
              <a:gd name="connsiteX209" fmla="*/ 2794923 w 3243376"/>
              <a:gd name="connsiteY209" fmla="*/ 1064663 h 2504437"/>
              <a:gd name="connsiteX210" fmla="*/ 2817374 w 3243376"/>
              <a:gd name="connsiteY210" fmla="*/ 1076177 h 2504437"/>
              <a:gd name="connsiteX211" fmla="*/ 2828888 w 3243376"/>
              <a:gd name="connsiteY211" fmla="*/ 1064663 h 2504437"/>
              <a:gd name="connsiteX212" fmla="*/ 2828887 w 3243376"/>
              <a:gd name="connsiteY212" fmla="*/ 1087114 h 2504437"/>
              <a:gd name="connsiteX213" fmla="*/ 2806436 w 3243376"/>
              <a:gd name="connsiteY213" fmla="*/ 1075601 h 2504437"/>
              <a:gd name="connsiteX214" fmla="*/ 2794922 w 3243376"/>
              <a:gd name="connsiteY214" fmla="*/ 1075601 h 2504437"/>
              <a:gd name="connsiteX215" fmla="*/ 2806436 w 3243376"/>
              <a:gd name="connsiteY215" fmla="*/ 1098052 h 2504437"/>
              <a:gd name="connsiteX216" fmla="*/ 2799528 w 3243376"/>
              <a:gd name="connsiteY216" fmla="*/ 1108127 h 2504437"/>
              <a:gd name="connsiteX217" fmla="*/ 2795498 w 3243376"/>
              <a:gd name="connsiteY217" fmla="*/ 1109566 h 2504437"/>
              <a:gd name="connsiteX218" fmla="*/ 2795348 w 3243376"/>
              <a:gd name="connsiteY218" fmla="*/ 1108513 h 2504437"/>
              <a:gd name="connsiteX219" fmla="*/ 2795498 w 3243376"/>
              <a:gd name="connsiteY219" fmla="*/ 1108500 h 2504437"/>
              <a:gd name="connsiteX220" fmla="*/ 2824030 w 3243376"/>
              <a:gd name="connsiteY220" fmla="*/ 1126512 h 2504437"/>
              <a:gd name="connsiteX221" fmla="*/ 2828888 w 3243376"/>
              <a:gd name="connsiteY221" fmla="*/ 1121655 h 2504437"/>
              <a:gd name="connsiteX222" fmla="*/ 2824030 w 3243376"/>
              <a:gd name="connsiteY222" fmla="*/ 1126512 h 2504437"/>
              <a:gd name="connsiteX223" fmla="*/ 2783984 w 3243376"/>
              <a:gd name="connsiteY223" fmla="*/ 1109566 h 2504437"/>
              <a:gd name="connsiteX224" fmla="*/ 2783984 w 3243376"/>
              <a:gd name="connsiteY224" fmla="*/ 1108127 h 2504437"/>
              <a:gd name="connsiteX225" fmla="*/ 2783984 w 3243376"/>
              <a:gd name="connsiteY225" fmla="*/ 1098628 h 2504437"/>
              <a:gd name="connsiteX226" fmla="*/ 2785448 w 3243376"/>
              <a:gd name="connsiteY226" fmla="*/ 1098262 h 2504437"/>
              <a:gd name="connsiteX227" fmla="*/ 2794059 w 3243376"/>
              <a:gd name="connsiteY227" fmla="*/ 1099492 h 2504437"/>
              <a:gd name="connsiteX228" fmla="*/ 2795348 w 3243376"/>
              <a:gd name="connsiteY228" fmla="*/ 1108513 h 2504437"/>
              <a:gd name="connsiteX229" fmla="*/ 2328622 w 3243376"/>
              <a:gd name="connsiteY229" fmla="*/ 885627 h 2504437"/>
              <a:gd name="connsiteX230" fmla="*/ 2328622 w 3243376"/>
              <a:gd name="connsiteY230" fmla="*/ 874114 h 2504437"/>
              <a:gd name="connsiteX231" fmla="*/ 2306171 w 3243376"/>
              <a:gd name="connsiteY231" fmla="*/ 874114 h 2504437"/>
              <a:gd name="connsiteX232" fmla="*/ 2328622 w 3243376"/>
              <a:gd name="connsiteY232" fmla="*/ 885627 h 2504437"/>
              <a:gd name="connsiteX233" fmla="*/ 2725750 w 3243376"/>
              <a:gd name="connsiteY233" fmla="*/ 1090964 h 2504437"/>
              <a:gd name="connsiteX234" fmla="*/ 2726991 w 3243376"/>
              <a:gd name="connsiteY234" fmla="*/ 1086539 h 2504437"/>
              <a:gd name="connsiteX235" fmla="*/ 2725925 w 3243376"/>
              <a:gd name="connsiteY235" fmla="*/ 1090805 h 2504437"/>
              <a:gd name="connsiteX236" fmla="*/ 2402166 w 3243376"/>
              <a:gd name="connsiteY236" fmla="*/ 933516 h 2504437"/>
              <a:gd name="connsiteX237" fmla="*/ 2403605 w 3243376"/>
              <a:gd name="connsiteY237" fmla="*/ 926967 h 2504437"/>
              <a:gd name="connsiteX238" fmla="*/ 2404980 w 3243376"/>
              <a:gd name="connsiteY238" fmla="*/ 927783 h 2504437"/>
              <a:gd name="connsiteX239" fmla="*/ 2408642 w 3243376"/>
              <a:gd name="connsiteY239" fmla="*/ 930529 h 2504437"/>
              <a:gd name="connsiteX240" fmla="*/ 2408695 w 3243376"/>
              <a:gd name="connsiteY240" fmla="*/ 930007 h 2504437"/>
              <a:gd name="connsiteX241" fmla="*/ 2420156 w 3243376"/>
              <a:gd name="connsiteY241" fmla="*/ 941467 h 2504437"/>
              <a:gd name="connsiteX242" fmla="*/ 2414399 w 3243376"/>
              <a:gd name="connsiteY242" fmla="*/ 930458 h 2504437"/>
              <a:gd name="connsiteX243" fmla="*/ 2409615 w 3243376"/>
              <a:gd name="connsiteY243" fmla="*/ 920949 h 2504437"/>
              <a:gd name="connsiteX244" fmla="*/ 2409811 w 3243376"/>
              <a:gd name="connsiteY244" fmla="*/ 919016 h 2504437"/>
              <a:gd name="connsiteX245" fmla="*/ 2420156 w 3243376"/>
              <a:gd name="connsiteY245" fmla="*/ 919016 h 2504437"/>
              <a:gd name="connsiteX246" fmla="*/ 2410081 w 3243376"/>
              <a:gd name="connsiteY246" fmla="*/ 916353 h 2504437"/>
              <a:gd name="connsiteX247" fmla="*/ 2409811 w 3243376"/>
              <a:gd name="connsiteY247" fmla="*/ 919016 h 2504437"/>
              <a:gd name="connsiteX248" fmla="*/ 2408642 w 3243376"/>
              <a:gd name="connsiteY248" fmla="*/ 919016 h 2504437"/>
              <a:gd name="connsiteX249" fmla="*/ 2409615 w 3243376"/>
              <a:gd name="connsiteY249" fmla="*/ 920949 h 2504437"/>
              <a:gd name="connsiteX250" fmla="*/ 2408695 w 3243376"/>
              <a:gd name="connsiteY250" fmla="*/ 930007 h 2504437"/>
              <a:gd name="connsiteX251" fmla="*/ 2408642 w 3243376"/>
              <a:gd name="connsiteY251" fmla="*/ 929954 h 2504437"/>
              <a:gd name="connsiteX252" fmla="*/ 2404980 w 3243376"/>
              <a:gd name="connsiteY252" fmla="*/ 927783 h 2504437"/>
              <a:gd name="connsiteX253" fmla="*/ 2402885 w 3243376"/>
              <a:gd name="connsiteY253" fmla="*/ 926211 h 2504437"/>
              <a:gd name="connsiteX254" fmla="*/ 2397129 w 3243376"/>
              <a:gd name="connsiteY254" fmla="*/ 930529 h 2504437"/>
              <a:gd name="connsiteX255" fmla="*/ 2402166 w 3243376"/>
              <a:gd name="connsiteY255" fmla="*/ 933516 h 2504437"/>
              <a:gd name="connsiteX256" fmla="*/ 2431093 w 3243376"/>
              <a:gd name="connsiteY256" fmla="*/ 952982 h 2504437"/>
              <a:gd name="connsiteX257" fmla="*/ 2442607 w 3243376"/>
              <a:gd name="connsiteY257" fmla="*/ 952982 h 2504437"/>
              <a:gd name="connsiteX258" fmla="*/ 2442607 w 3243376"/>
              <a:gd name="connsiteY258" fmla="*/ 941467 h 2504437"/>
              <a:gd name="connsiteX259" fmla="*/ 2442607 w 3243376"/>
              <a:gd name="connsiteY259" fmla="*/ 919016 h 2504437"/>
              <a:gd name="connsiteX260" fmla="*/ 2442607 w 3243376"/>
              <a:gd name="connsiteY260" fmla="*/ 929954 h 2504437"/>
              <a:gd name="connsiteX261" fmla="*/ 2442607 w 3243376"/>
              <a:gd name="connsiteY261" fmla="*/ 941467 h 2504437"/>
              <a:gd name="connsiteX262" fmla="*/ 2431093 w 3243376"/>
              <a:gd name="connsiteY262" fmla="*/ 952982 h 2504437"/>
              <a:gd name="connsiteX263" fmla="*/ 2794923 w 3243376"/>
              <a:gd name="connsiteY263" fmla="*/ 1133169 h 2504437"/>
              <a:gd name="connsiteX264" fmla="*/ 2783408 w 3243376"/>
              <a:gd name="connsiteY264" fmla="*/ 1121655 h 2504437"/>
              <a:gd name="connsiteX265" fmla="*/ 2805860 w 3243376"/>
              <a:gd name="connsiteY265" fmla="*/ 1110142 h 2504437"/>
              <a:gd name="connsiteX266" fmla="*/ 2828888 w 3243376"/>
              <a:gd name="connsiteY266" fmla="*/ 1121655 h 2504437"/>
              <a:gd name="connsiteX267" fmla="*/ 2794923 w 3243376"/>
              <a:gd name="connsiteY267" fmla="*/ 1133169 h 2504437"/>
              <a:gd name="connsiteX268" fmla="*/ 2818197 w 3243376"/>
              <a:gd name="connsiteY268" fmla="*/ 1145096 h 2504437"/>
              <a:gd name="connsiteX269" fmla="*/ 2817949 w 3243376"/>
              <a:gd name="connsiteY269" fmla="*/ 1144107 h 2504437"/>
              <a:gd name="connsiteX270" fmla="*/ 2818562 w 3243376"/>
              <a:gd name="connsiteY270" fmla="*/ 1145063 h 2504437"/>
              <a:gd name="connsiteX271" fmla="*/ 2715479 w 3243376"/>
              <a:gd name="connsiteY271" fmla="*/ 1098053 h 2504437"/>
              <a:gd name="connsiteX272" fmla="*/ 2725553 w 3243376"/>
              <a:gd name="connsiteY272" fmla="*/ 1091144 h 2504437"/>
              <a:gd name="connsiteX273" fmla="*/ 2725750 w 3243376"/>
              <a:gd name="connsiteY273" fmla="*/ 1090964 h 2504437"/>
              <a:gd name="connsiteX274" fmla="*/ 2725343 w 3243376"/>
              <a:gd name="connsiteY274" fmla="*/ 1092415 h 2504437"/>
              <a:gd name="connsiteX275" fmla="*/ 2823335 w 3243376"/>
              <a:gd name="connsiteY275" fmla="*/ 1152119 h 2504437"/>
              <a:gd name="connsiteX276" fmla="*/ 2822934 w 3243376"/>
              <a:gd name="connsiteY276" fmla="*/ 1151890 h 2504437"/>
              <a:gd name="connsiteX277" fmla="*/ 2818562 w 3243376"/>
              <a:gd name="connsiteY277" fmla="*/ 1145063 h 2504437"/>
              <a:gd name="connsiteX278" fmla="*/ 2828888 w 3243376"/>
              <a:gd name="connsiteY278" fmla="*/ 1144107 h 2504437"/>
              <a:gd name="connsiteX279" fmla="*/ 2584943 w 3243376"/>
              <a:gd name="connsiteY279" fmla="*/ 1034332 h 2504437"/>
              <a:gd name="connsiteX280" fmla="*/ 2589981 w 3243376"/>
              <a:gd name="connsiteY280" fmla="*/ 1031274 h 2504437"/>
              <a:gd name="connsiteX281" fmla="*/ 2578467 w 3243376"/>
              <a:gd name="connsiteY281" fmla="*/ 1019761 h 2504437"/>
              <a:gd name="connsiteX282" fmla="*/ 2584943 w 3243376"/>
              <a:gd name="connsiteY282" fmla="*/ 1034332 h 2504437"/>
              <a:gd name="connsiteX283" fmla="*/ 2447787 w 3243376"/>
              <a:gd name="connsiteY283" fmla="*/ 968237 h 2504437"/>
              <a:gd name="connsiteX284" fmla="*/ 2453544 w 3243376"/>
              <a:gd name="connsiteY284" fmla="*/ 963919 h 2504437"/>
              <a:gd name="connsiteX285" fmla="*/ 2442031 w 3243376"/>
              <a:gd name="connsiteY285" fmla="*/ 963919 h 2504437"/>
              <a:gd name="connsiteX286" fmla="*/ 2447787 w 3243376"/>
              <a:gd name="connsiteY286" fmla="*/ 968237 h 2504437"/>
              <a:gd name="connsiteX287" fmla="*/ 2771966 w 3243376"/>
              <a:gd name="connsiteY287" fmla="*/ 1130075 h 2504437"/>
              <a:gd name="connsiteX288" fmla="*/ 2760957 w 3243376"/>
              <a:gd name="connsiteY288" fmla="*/ 1121655 h 2504437"/>
              <a:gd name="connsiteX289" fmla="*/ 2783408 w 3243376"/>
              <a:gd name="connsiteY289" fmla="*/ 1121655 h 2504437"/>
              <a:gd name="connsiteX290" fmla="*/ 2771966 w 3243376"/>
              <a:gd name="connsiteY290" fmla="*/ 1130075 h 2504437"/>
              <a:gd name="connsiteX291" fmla="*/ 2589980 w 3243376"/>
              <a:gd name="connsiteY291" fmla="*/ 1043363 h 2504437"/>
              <a:gd name="connsiteX292" fmla="*/ 2623945 w 3243376"/>
              <a:gd name="connsiteY292" fmla="*/ 1031849 h 2504437"/>
              <a:gd name="connsiteX293" fmla="*/ 2601495 w 3243376"/>
              <a:gd name="connsiteY293" fmla="*/ 1020336 h 2504437"/>
              <a:gd name="connsiteX294" fmla="*/ 2589980 w 3243376"/>
              <a:gd name="connsiteY294" fmla="*/ 1043363 h 2504437"/>
              <a:gd name="connsiteX295" fmla="*/ 2380407 w 3243376"/>
              <a:gd name="connsiteY295" fmla="*/ 941198 h 2504437"/>
              <a:gd name="connsiteX296" fmla="*/ 2385614 w 3243376"/>
              <a:gd name="connsiteY296" fmla="*/ 941468 h 2504437"/>
              <a:gd name="connsiteX297" fmla="*/ 2385614 w 3243376"/>
              <a:gd name="connsiteY297" fmla="*/ 907503 h 2504437"/>
              <a:gd name="connsiteX298" fmla="*/ 2374101 w 3243376"/>
              <a:gd name="connsiteY298" fmla="*/ 907503 h 2504437"/>
              <a:gd name="connsiteX299" fmla="*/ 2363163 w 3243376"/>
              <a:gd name="connsiteY299" fmla="*/ 907503 h 2504437"/>
              <a:gd name="connsiteX300" fmla="*/ 2363163 w 3243376"/>
              <a:gd name="connsiteY300" fmla="*/ 919016 h 2504437"/>
              <a:gd name="connsiteX301" fmla="*/ 2380407 w 3243376"/>
              <a:gd name="connsiteY301" fmla="*/ 941198 h 2504437"/>
              <a:gd name="connsiteX302" fmla="*/ 2648001 w 3243376"/>
              <a:gd name="connsiteY302" fmla="*/ 1082555 h 2504437"/>
              <a:gd name="connsiteX303" fmla="*/ 2648019 w 3243376"/>
              <a:gd name="connsiteY303" fmla="*/ 1082509 h 2504437"/>
              <a:gd name="connsiteX304" fmla="*/ 2648124 w 3243376"/>
              <a:gd name="connsiteY304" fmla="*/ 1082509 h 2504437"/>
              <a:gd name="connsiteX305" fmla="*/ 2203856 w 3243376"/>
              <a:gd name="connsiteY305" fmla="*/ 874313 h 2504437"/>
              <a:gd name="connsiteX306" fmla="*/ 2203686 w 3243376"/>
              <a:gd name="connsiteY306" fmla="*/ 874127 h 2504437"/>
              <a:gd name="connsiteX307" fmla="*/ 2204276 w 3243376"/>
              <a:gd name="connsiteY307" fmla="*/ 873538 h 2504437"/>
              <a:gd name="connsiteX308" fmla="*/ 2454120 w 3243376"/>
              <a:gd name="connsiteY308" fmla="*/ 998460 h 2504437"/>
              <a:gd name="connsiteX309" fmla="*/ 2476571 w 3243376"/>
              <a:gd name="connsiteY309" fmla="*/ 998460 h 2504437"/>
              <a:gd name="connsiteX310" fmla="*/ 2488085 w 3243376"/>
              <a:gd name="connsiteY310" fmla="*/ 976008 h 2504437"/>
              <a:gd name="connsiteX311" fmla="*/ 2499599 w 3243376"/>
              <a:gd name="connsiteY311" fmla="*/ 998460 h 2504437"/>
              <a:gd name="connsiteX312" fmla="*/ 2488085 w 3243376"/>
              <a:gd name="connsiteY312" fmla="*/ 976008 h 2504437"/>
              <a:gd name="connsiteX313" fmla="*/ 2499599 w 3243376"/>
              <a:gd name="connsiteY313" fmla="*/ 976008 h 2504437"/>
              <a:gd name="connsiteX314" fmla="*/ 2499599 w 3243376"/>
              <a:gd name="connsiteY314" fmla="*/ 964495 h 2504437"/>
              <a:gd name="connsiteX315" fmla="*/ 2493842 w 3243376"/>
              <a:gd name="connsiteY315" fmla="*/ 973130 h 2504437"/>
              <a:gd name="connsiteX316" fmla="*/ 2488503 w 3243376"/>
              <a:gd name="connsiteY316" fmla="*/ 965123 h 2504437"/>
              <a:gd name="connsiteX317" fmla="*/ 2488661 w 3243376"/>
              <a:gd name="connsiteY317" fmla="*/ 964495 h 2504437"/>
              <a:gd name="connsiteX318" fmla="*/ 2488223 w 3243376"/>
              <a:gd name="connsiteY318" fmla="*/ 964702 h 2504437"/>
              <a:gd name="connsiteX319" fmla="*/ 2488084 w 3243376"/>
              <a:gd name="connsiteY319" fmla="*/ 964495 h 2504437"/>
              <a:gd name="connsiteX320" fmla="*/ 2499096 w 3243376"/>
              <a:gd name="connsiteY320" fmla="*/ 964495 h 2504437"/>
              <a:gd name="connsiteX321" fmla="*/ 2500174 w 3243376"/>
              <a:gd name="connsiteY321" fmla="*/ 964495 h 2504437"/>
              <a:gd name="connsiteX322" fmla="*/ 2500174 w 3243376"/>
              <a:gd name="connsiteY322" fmla="*/ 964495 h 2504437"/>
              <a:gd name="connsiteX323" fmla="*/ 2500174 w 3243376"/>
              <a:gd name="connsiteY323" fmla="*/ 964495 h 2504437"/>
              <a:gd name="connsiteX324" fmla="*/ 2510537 w 3243376"/>
              <a:gd name="connsiteY324" fmla="*/ 964495 h 2504437"/>
              <a:gd name="connsiteX325" fmla="*/ 2504780 w 3243376"/>
              <a:gd name="connsiteY325" fmla="*/ 963056 h 2504437"/>
              <a:gd name="connsiteX326" fmla="*/ 2501075 w 3243376"/>
              <a:gd name="connsiteY326" fmla="*/ 956571 h 2504437"/>
              <a:gd name="connsiteX327" fmla="*/ 2501613 w 3243376"/>
              <a:gd name="connsiteY327" fmla="*/ 953270 h 2504437"/>
              <a:gd name="connsiteX328" fmla="*/ 2502260 w 3243376"/>
              <a:gd name="connsiteY328" fmla="*/ 952549 h 2504437"/>
              <a:gd name="connsiteX329" fmla="*/ 2509242 w 3243376"/>
              <a:gd name="connsiteY329" fmla="*/ 951615 h 2504437"/>
              <a:gd name="connsiteX330" fmla="*/ 2511687 w 3243376"/>
              <a:gd name="connsiteY330" fmla="*/ 942044 h 2504437"/>
              <a:gd name="connsiteX331" fmla="*/ 2502260 w 3243376"/>
              <a:gd name="connsiteY331" fmla="*/ 952549 h 2504437"/>
              <a:gd name="connsiteX332" fmla="*/ 2499023 w 3243376"/>
              <a:gd name="connsiteY332" fmla="*/ 952982 h 2504437"/>
              <a:gd name="connsiteX333" fmla="*/ 2501075 w 3243376"/>
              <a:gd name="connsiteY333" fmla="*/ 956571 h 2504437"/>
              <a:gd name="connsiteX334" fmla="*/ 2500354 w 3243376"/>
              <a:gd name="connsiteY334" fmla="*/ 960987 h 2504437"/>
              <a:gd name="connsiteX335" fmla="*/ 2500174 w 3243376"/>
              <a:gd name="connsiteY335" fmla="*/ 964495 h 2504437"/>
              <a:gd name="connsiteX336" fmla="*/ 2500174 w 3243376"/>
              <a:gd name="connsiteY336" fmla="*/ 964495 h 2504437"/>
              <a:gd name="connsiteX337" fmla="*/ 2489165 w 3243376"/>
              <a:gd name="connsiteY337" fmla="*/ 954421 h 2504437"/>
              <a:gd name="connsiteX338" fmla="*/ 2477724 w 3243376"/>
              <a:gd name="connsiteY338" fmla="*/ 952982 h 2504437"/>
              <a:gd name="connsiteX339" fmla="*/ 2466210 w 3243376"/>
              <a:gd name="connsiteY339" fmla="*/ 952982 h 2504437"/>
              <a:gd name="connsiteX340" fmla="*/ 2466209 w 3243376"/>
              <a:gd name="connsiteY340" fmla="*/ 964495 h 2504437"/>
              <a:gd name="connsiteX341" fmla="*/ 2481833 w 3243376"/>
              <a:gd name="connsiteY341" fmla="*/ 967733 h 2504437"/>
              <a:gd name="connsiteX342" fmla="*/ 2488223 w 3243376"/>
              <a:gd name="connsiteY342" fmla="*/ 964702 h 2504437"/>
              <a:gd name="connsiteX343" fmla="*/ 2488503 w 3243376"/>
              <a:gd name="connsiteY343" fmla="*/ 965123 h 2504437"/>
              <a:gd name="connsiteX344" fmla="*/ 2487221 w 3243376"/>
              <a:gd name="connsiteY344" fmla="*/ 970252 h 2504437"/>
              <a:gd name="connsiteX345" fmla="*/ 2477146 w 3243376"/>
              <a:gd name="connsiteY345" fmla="*/ 976008 h 2504437"/>
              <a:gd name="connsiteX346" fmla="*/ 2465634 w 3243376"/>
              <a:gd name="connsiteY346" fmla="*/ 976008 h 2504437"/>
              <a:gd name="connsiteX347" fmla="*/ 2454120 w 3243376"/>
              <a:gd name="connsiteY347" fmla="*/ 998460 h 2504437"/>
              <a:gd name="connsiteX348" fmla="*/ 2626893 w 3243376"/>
              <a:gd name="connsiteY348" fmla="*/ 1084884 h 2504437"/>
              <a:gd name="connsiteX349" fmla="*/ 2625673 w 3243376"/>
              <a:gd name="connsiteY349" fmla="*/ 1082509 h 2504437"/>
              <a:gd name="connsiteX350" fmla="*/ 2636925 w 3243376"/>
              <a:gd name="connsiteY350" fmla="*/ 1082509 h 2504437"/>
              <a:gd name="connsiteX351" fmla="*/ 2637186 w 3243376"/>
              <a:gd name="connsiteY351" fmla="*/ 1083085 h 2504437"/>
              <a:gd name="connsiteX352" fmla="*/ 2812768 w 3243376"/>
              <a:gd name="connsiteY352" fmla="*/ 1177208 h 2504437"/>
              <a:gd name="connsiteX353" fmla="*/ 2807012 w 3243376"/>
              <a:gd name="connsiteY353" fmla="*/ 1167134 h 2504437"/>
              <a:gd name="connsiteX354" fmla="*/ 2818524 w 3243376"/>
              <a:gd name="connsiteY354" fmla="*/ 1178648 h 2504437"/>
              <a:gd name="connsiteX355" fmla="*/ 2812768 w 3243376"/>
              <a:gd name="connsiteY355" fmla="*/ 1177208 h 2504437"/>
              <a:gd name="connsiteX356" fmla="*/ 2784848 w 3243376"/>
              <a:gd name="connsiteY356" fmla="*/ 1165695 h 2504437"/>
              <a:gd name="connsiteX357" fmla="*/ 2783408 w 3243376"/>
              <a:gd name="connsiteY357" fmla="*/ 1155621 h 2504437"/>
              <a:gd name="connsiteX358" fmla="*/ 2794922 w 3243376"/>
              <a:gd name="connsiteY358" fmla="*/ 1167134 h 2504437"/>
              <a:gd name="connsiteX359" fmla="*/ 2784848 w 3243376"/>
              <a:gd name="connsiteY359" fmla="*/ 1165695 h 2504437"/>
              <a:gd name="connsiteX360" fmla="*/ 2306171 w 3243376"/>
              <a:gd name="connsiteY360" fmla="*/ 929954 h 2504437"/>
              <a:gd name="connsiteX361" fmla="*/ 2306171 w 3243376"/>
              <a:gd name="connsiteY361" fmla="*/ 907503 h 2504437"/>
              <a:gd name="connsiteX362" fmla="*/ 2306171 w 3243376"/>
              <a:gd name="connsiteY362" fmla="*/ 929954 h 2504437"/>
              <a:gd name="connsiteX363" fmla="*/ 2659638 w 3243376"/>
              <a:gd name="connsiteY363" fmla="*/ 1105536 h 2504437"/>
              <a:gd name="connsiteX364" fmla="*/ 2648124 w 3243376"/>
              <a:gd name="connsiteY364" fmla="*/ 1094023 h 2504437"/>
              <a:gd name="connsiteX365" fmla="*/ 2643267 w 3243376"/>
              <a:gd name="connsiteY365" fmla="*/ 1084308 h 2504437"/>
              <a:gd name="connsiteX366" fmla="*/ 2648001 w 3243376"/>
              <a:gd name="connsiteY366" fmla="*/ 1082555 h 2504437"/>
              <a:gd name="connsiteX367" fmla="*/ 2647549 w 3243376"/>
              <a:gd name="connsiteY367" fmla="*/ 1083661 h 2504437"/>
              <a:gd name="connsiteX368" fmla="*/ 2659062 w 3243376"/>
              <a:gd name="connsiteY368" fmla="*/ 1072146 h 2504437"/>
              <a:gd name="connsiteX369" fmla="*/ 2653306 w 3243376"/>
              <a:gd name="connsiteY369" fmla="*/ 1065238 h 2504437"/>
              <a:gd name="connsiteX370" fmla="*/ 2652292 w 3243376"/>
              <a:gd name="connsiteY370" fmla="*/ 1062501 h 2504437"/>
              <a:gd name="connsiteX371" fmla="*/ 2659062 w 3243376"/>
              <a:gd name="connsiteY371" fmla="*/ 1061209 h 2504437"/>
              <a:gd name="connsiteX372" fmla="*/ 2649867 w 3243376"/>
              <a:gd name="connsiteY372" fmla="*/ 1055954 h 2504437"/>
              <a:gd name="connsiteX373" fmla="*/ 2647549 w 3243376"/>
              <a:gd name="connsiteY373" fmla="*/ 1049695 h 2504437"/>
              <a:gd name="connsiteX374" fmla="*/ 2719598 w 3243376"/>
              <a:gd name="connsiteY374" fmla="*/ 1027433 h 2504437"/>
              <a:gd name="connsiteX375" fmla="*/ 2736882 w 3243376"/>
              <a:gd name="connsiteY375" fmla="*/ 1016736 h 2504437"/>
              <a:gd name="connsiteX376" fmla="*/ 2740160 w 3243376"/>
              <a:gd name="connsiteY376" fmla="*/ 1018537 h 2504437"/>
              <a:gd name="connsiteX377" fmla="*/ 2750019 w 3243376"/>
              <a:gd name="connsiteY377" fmla="*/ 1038182 h 2504437"/>
              <a:gd name="connsiteX378" fmla="*/ 2762128 w 3243376"/>
              <a:gd name="connsiteY378" fmla="*/ 1029484 h 2504437"/>
              <a:gd name="connsiteX379" fmla="*/ 2766714 w 3243376"/>
              <a:gd name="connsiteY379" fmla="*/ 1038254 h 2504437"/>
              <a:gd name="connsiteX380" fmla="*/ 2772471 w 3243376"/>
              <a:gd name="connsiteY380" fmla="*/ 1049695 h 2504437"/>
              <a:gd name="connsiteX381" fmla="*/ 2760957 w 3243376"/>
              <a:gd name="connsiteY381" fmla="*/ 1038182 h 2504437"/>
              <a:gd name="connsiteX382" fmla="*/ 2749444 w 3243376"/>
              <a:gd name="connsiteY382" fmla="*/ 1072147 h 2504437"/>
              <a:gd name="connsiteX383" fmla="*/ 2726992 w 3243376"/>
              <a:gd name="connsiteY383" fmla="*/ 1060633 h 2504437"/>
              <a:gd name="connsiteX384" fmla="*/ 2738506 w 3243376"/>
              <a:gd name="connsiteY384" fmla="*/ 1060633 h 2504437"/>
              <a:gd name="connsiteX385" fmla="*/ 2750019 w 3243376"/>
              <a:gd name="connsiteY385" fmla="*/ 1049120 h 2504437"/>
              <a:gd name="connsiteX386" fmla="*/ 2716053 w 3243376"/>
              <a:gd name="connsiteY386" fmla="*/ 1049120 h 2504437"/>
              <a:gd name="connsiteX387" fmla="*/ 2693603 w 3243376"/>
              <a:gd name="connsiteY387" fmla="*/ 1060633 h 2504437"/>
              <a:gd name="connsiteX388" fmla="*/ 2671152 w 3243376"/>
              <a:gd name="connsiteY388" fmla="*/ 1060633 h 2504437"/>
              <a:gd name="connsiteX389" fmla="*/ 2659638 w 3243376"/>
              <a:gd name="connsiteY389" fmla="*/ 1083085 h 2504437"/>
              <a:gd name="connsiteX390" fmla="*/ 2659638 w 3243376"/>
              <a:gd name="connsiteY390" fmla="*/ 1094598 h 2504437"/>
              <a:gd name="connsiteX391" fmla="*/ 2671152 w 3243376"/>
              <a:gd name="connsiteY391" fmla="*/ 1083085 h 2504437"/>
              <a:gd name="connsiteX392" fmla="*/ 2693603 w 3243376"/>
              <a:gd name="connsiteY392" fmla="*/ 1071571 h 2504437"/>
              <a:gd name="connsiteX393" fmla="*/ 2716053 w 3243376"/>
              <a:gd name="connsiteY393" fmla="*/ 1071571 h 2504437"/>
              <a:gd name="connsiteX394" fmla="*/ 2693603 w 3243376"/>
              <a:gd name="connsiteY394" fmla="*/ 1116474 h 2504437"/>
              <a:gd name="connsiteX395" fmla="*/ 2693603 w 3243376"/>
              <a:gd name="connsiteY395" fmla="*/ 1104961 h 2504437"/>
              <a:gd name="connsiteX396" fmla="*/ 2693603 w 3243376"/>
              <a:gd name="connsiteY396" fmla="*/ 1082509 h 2504437"/>
              <a:gd name="connsiteX397" fmla="*/ 2671151 w 3243376"/>
              <a:gd name="connsiteY397" fmla="*/ 1094023 h 2504437"/>
              <a:gd name="connsiteX398" fmla="*/ 2659638 w 3243376"/>
              <a:gd name="connsiteY398" fmla="*/ 1105536 h 2504437"/>
              <a:gd name="connsiteX399" fmla="*/ 2703965 w 3243376"/>
              <a:gd name="connsiteY399" fmla="*/ 1132593 h 2504437"/>
              <a:gd name="connsiteX400" fmla="*/ 2707241 w 3243376"/>
              <a:gd name="connsiteY400" fmla="*/ 1130227 h 2504437"/>
              <a:gd name="connsiteX401" fmla="*/ 2708232 w 3243376"/>
              <a:gd name="connsiteY401" fmla="*/ 1133795 h 2504437"/>
              <a:gd name="connsiteX402" fmla="*/ 2408642 w 3243376"/>
              <a:gd name="connsiteY402" fmla="*/ 986371 h 2504437"/>
              <a:gd name="connsiteX403" fmla="*/ 2397704 w 3243376"/>
              <a:gd name="connsiteY403" fmla="*/ 963919 h 2504437"/>
              <a:gd name="connsiteX404" fmla="*/ 2386191 w 3243376"/>
              <a:gd name="connsiteY404" fmla="*/ 963919 h 2504437"/>
              <a:gd name="connsiteX405" fmla="*/ 2408642 w 3243376"/>
              <a:gd name="connsiteY405" fmla="*/ 986371 h 2504437"/>
              <a:gd name="connsiteX406" fmla="*/ 2851339 w 3243376"/>
              <a:gd name="connsiteY406" fmla="*/ 1212037 h 2504437"/>
              <a:gd name="connsiteX407" fmla="*/ 2839825 w 3243376"/>
              <a:gd name="connsiteY407" fmla="*/ 1189586 h 2504437"/>
              <a:gd name="connsiteX408" fmla="*/ 2851339 w 3243376"/>
              <a:gd name="connsiteY408" fmla="*/ 1178071 h 2504437"/>
              <a:gd name="connsiteX409" fmla="*/ 2862852 w 3243376"/>
              <a:gd name="connsiteY409" fmla="*/ 1166558 h 2504437"/>
              <a:gd name="connsiteX410" fmla="*/ 2874365 w 3243376"/>
              <a:gd name="connsiteY410" fmla="*/ 1189009 h 2504437"/>
              <a:gd name="connsiteX411" fmla="*/ 2851339 w 3243376"/>
              <a:gd name="connsiteY411" fmla="*/ 1189010 h 2504437"/>
              <a:gd name="connsiteX412" fmla="*/ 2862852 w 3243376"/>
              <a:gd name="connsiteY412" fmla="*/ 1189009 h 2504437"/>
              <a:gd name="connsiteX413" fmla="*/ 2862852 w 3243376"/>
              <a:gd name="connsiteY413" fmla="*/ 1200523 h 2504437"/>
              <a:gd name="connsiteX414" fmla="*/ 2851339 w 3243376"/>
              <a:gd name="connsiteY414" fmla="*/ 1212037 h 2504437"/>
              <a:gd name="connsiteX415" fmla="*/ 2778227 w 3243376"/>
              <a:gd name="connsiteY415" fmla="*/ 1177208 h 2504437"/>
              <a:gd name="connsiteX416" fmla="*/ 2772471 w 3243376"/>
              <a:gd name="connsiteY416" fmla="*/ 1167134 h 2504437"/>
              <a:gd name="connsiteX417" fmla="*/ 2794922 w 3243376"/>
              <a:gd name="connsiteY417" fmla="*/ 1167134 h 2504437"/>
              <a:gd name="connsiteX418" fmla="*/ 2806436 w 3243376"/>
              <a:gd name="connsiteY418" fmla="*/ 1167134 h 2504437"/>
              <a:gd name="connsiteX419" fmla="*/ 2806436 w 3243376"/>
              <a:gd name="connsiteY419" fmla="*/ 1155621 h 2504437"/>
              <a:gd name="connsiteX420" fmla="*/ 2813344 w 3243376"/>
              <a:gd name="connsiteY420" fmla="*/ 1145546 h 2504437"/>
              <a:gd name="connsiteX421" fmla="*/ 2818197 w 3243376"/>
              <a:gd name="connsiteY421" fmla="*/ 1145096 h 2504437"/>
              <a:gd name="connsiteX422" fmla="*/ 2819388 w 3243376"/>
              <a:gd name="connsiteY422" fmla="*/ 1149864 h 2504437"/>
              <a:gd name="connsiteX423" fmla="*/ 2822934 w 3243376"/>
              <a:gd name="connsiteY423" fmla="*/ 1151890 h 2504437"/>
              <a:gd name="connsiteX424" fmla="*/ 2823202 w 3243376"/>
              <a:gd name="connsiteY424" fmla="*/ 1152310 h 2504437"/>
              <a:gd name="connsiteX425" fmla="*/ 2823335 w 3243376"/>
              <a:gd name="connsiteY425" fmla="*/ 1152119 h 2504437"/>
              <a:gd name="connsiteX426" fmla="*/ 2829462 w 3243376"/>
              <a:gd name="connsiteY426" fmla="*/ 1155621 h 2504437"/>
              <a:gd name="connsiteX427" fmla="*/ 2807012 w 3243376"/>
              <a:gd name="connsiteY427" fmla="*/ 1167134 h 2504437"/>
              <a:gd name="connsiteX428" fmla="*/ 2795498 w 3243376"/>
              <a:gd name="connsiteY428" fmla="*/ 1167134 h 2504437"/>
              <a:gd name="connsiteX429" fmla="*/ 2795498 w 3243376"/>
              <a:gd name="connsiteY429" fmla="*/ 1178647 h 2504437"/>
              <a:gd name="connsiteX430" fmla="*/ 2783985 w 3243376"/>
              <a:gd name="connsiteY430" fmla="*/ 1178647 h 2504437"/>
              <a:gd name="connsiteX431" fmla="*/ 2778227 w 3243376"/>
              <a:gd name="connsiteY431" fmla="*/ 1177208 h 2504437"/>
              <a:gd name="connsiteX432" fmla="*/ 2625673 w 3243376"/>
              <a:gd name="connsiteY432" fmla="*/ 1105536 h 2504437"/>
              <a:gd name="connsiteX433" fmla="*/ 2625916 w 3243376"/>
              <a:gd name="connsiteY433" fmla="*/ 1085055 h 2504437"/>
              <a:gd name="connsiteX434" fmla="*/ 2626893 w 3243376"/>
              <a:gd name="connsiteY434" fmla="*/ 1084884 h 2504437"/>
              <a:gd name="connsiteX435" fmla="*/ 2629091 w 3243376"/>
              <a:gd name="connsiteY435" fmla="*/ 1089165 h 2504437"/>
              <a:gd name="connsiteX436" fmla="*/ 2637186 w 3243376"/>
              <a:gd name="connsiteY436" fmla="*/ 1094023 h 2504437"/>
              <a:gd name="connsiteX437" fmla="*/ 2625673 w 3243376"/>
              <a:gd name="connsiteY437" fmla="*/ 1105536 h 2504437"/>
              <a:gd name="connsiteX438" fmla="*/ 2669424 w 3243376"/>
              <a:gd name="connsiteY438" fmla="*/ 1132593 h 2504437"/>
              <a:gd name="connsiteX439" fmla="*/ 2657911 w 3243376"/>
              <a:gd name="connsiteY439" fmla="*/ 1110142 h 2504437"/>
              <a:gd name="connsiteX440" fmla="*/ 2669424 w 3243376"/>
              <a:gd name="connsiteY440" fmla="*/ 1132593 h 2504437"/>
              <a:gd name="connsiteX441" fmla="*/ 2862852 w 3243376"/>
              <a:gd name="connsiteY441" fmla="*/ 1233913 h 2504437"/>
              <a:gd name="connsiteX442" fmla="*/ 2862852 w 3243376"/>
              <a:gd name="connsiteY442" fmla="*/ 1222398 h 2504437"/>
              <a:gd name="connsiteX443" fmla="*/ 2874366 w 3243376"/>
              <a:gd name="connsiteY443" fmla="*/ 1222399 h 2504437"/>
              <a:gd name="connsiteX444" fmla="*/ 2862852 w 3243376"/>
              <a:gd name="connsiteY444" fmla="*/ 1233913 h 2504437"/>
              <a:gd name="connsiteX445" fmla="*/ 2453545 w 3243376"/>
              <a:gd name="connsiteY445" fmla="*/ 1031849 h 2504437"/>
              <a:gd name="connsiteX446" fmla="*/ 2465058 w 3243376"/>
              <a:gd name="connsiteY446" fmla="*/ 1020336 h 2504437"/>
              <a:gd name="connsiteX447" fmla="*/ 2453544 w 3243376"/>
              <a:gd name="connsiteY447" fmla="*/ 1020336 h 2504437"/>
              <a:gd name="connsiteX448" fmla="*/ 2451211 w 3243376"/>
              <a:gd name="connsiteY448" fmla="*/ 1019431 h 2504437"/>
              <a:gd name="connsiteX449" fmla="*/ 2449115 w 3243376"/>
              <a:gd name="connsiteY449" fmla="*/ 1017140 h 2504437"/>
              <a:gd name="connsiteX450" fmla="*/ 2449442 w 3243376"/>
              <a:gd name="connsiteY450" fmla="*/ 1014651 h 2504437"/>
              <a:gd name="connsiteX451" fmla="*/ 2453545 w 3243376"/>
              <a:gd name="connsiteY451" fmla="*/ 1009398 h 2504437"/>
              <a:gd name="connsiteX452" fmla="*/ 2442031 w 3243376"/>
              <a:gd name="connsiteY452" fmla="*/ 1009398 h 2504437"/>
              <a:gd name="connsiteX453" fmla="*/ 2449115 w 3243376"/>
              <a:gd name="connsiteY453" fmla="*/ 1017140 h 2504437"/>
              <a:gd name="connsiteX454" fmla="*/ 2448930 w 3243376"/>
              <a:gd name="connsiteY454" fmla="*/ 1018546 h 2504437"/>
              <a:gd name="connsiteX455" fmla="*/ 2451211 w 3243376"/>
              <a:gd name="connsiteY455" fmla="*/ 1019431 h 2504437"/>
              <a:gd name="connsiteX456" fmla="*/ 2452105 w 3243376"/>
              <a:gd name="connsiteY456" fmla="*/ 1020408 h 2504437"/>
              <a:gd name="connsiteX457" fmla="*/ 2453545 w 3243376"/>
              <a:gd name="connsiteY457" fmla="*/ 1031849 h 2504437"/>
              <a:gd name="connsiteX458" fmla="*/ 2290915 w 3243376"/>
              <a:gd name="connsiteY458" fmla="*/ 952118 h 2504437"/>
              <a:gd name="connsiteX459" fmla="*/ 2295233 w 3243376"/>
              <a:gd name="connsiteY459" fmla="*/ 953557 h 2504437"/>
              <a:gd name="connsiteX460" fmla="*/ 2317684 w 3243376"/>
              <a:gd name="connsiteY460" fmla="*/ 942044 h 2504437"/>
              <a:gd name="connsiteX461" fmla="*/ 2306171 w 3243376"/>
              <a:gd name="connsiteY461" fmla="*/ 930529 h 2504437"/>
              <a:gd name="connsiteX462" fmla="*/ 2295233 w 3243376"/>
              <a:gd name="connsiteY462" fmla="*/ 942044 h 2504437"/>
              <a:gd name="connsiteX463" fmla="*/ 2290915 w 3243376"/>
              <a:gd name="connsiteY463" fmla="*/ 952118 h 2504437"/>
              <a:gd name="connsiteX464" fmla="*/ 2830614 w 3243376"/>
              <a:gd name="connsiteY464" fmla="*/ 1219521 h 2504437"/>
              <a:gd name="connsiteX465" fmla="*/ 2830614 w 3243376"/>
              <a:gd name="connsiteY465" fmla="*/ 1197069 h 2504437"/>
              <a:gd name="connsiteX466" fmla="*/ 2842128 w 3243376"/>
              <a:gd name="connsiteY466" fmla="*/ 1197069 h 2504437"/>
              <a:gd name="connsiteX467" fmla="*/ 2830614 w 3243376"/>
              <a:gd name="connsiteY467" fmla="*/ 1219521 h 2504437"/>
              <a:gd name="connsiteX468" fmla="*/ 2853641 w 3243376"/>
              <a:gd name="connsiteY468" fmla="*/ 1231035 h 2504437"/>
              <a:gd name="connsiteX469" fmla="*/ 2844742 w 3243376"/>
              <a:gd name="connsiteY469" fmla="*/ 1225950 h 2504437"/>
              <a:gd name="connsiteX470" fmla="*/ 2842128 w 3243376"/>
              <a:gd name="connsiteY470" fmla="*/ 1219520 h 2504437"/>
              <a:gd name="connsiteX471" fmla="*/ 2853641 w 3243376"/>
              <a:gd name="connsiteY471" fmla="*/ 1219520 h 2504437"/>
              <a:gd name="connsiteX472" fmla="*/ 2853641 w 3243376"/>
              <a:gd name="connsiteY472" fmla="*/ 1231035 h 2504437"/>
              <a:gd name="connsiteX473" fmla="*/ 2630192 w 3243376"/>
              <a:gd name="connsiteY473" fmla="*/ 1124879 h 2504437"/>
              <a:gd name="connsiteX474" fmla="*/ 2625673 w 3243376"/>
              <a:gd name="connsiteY474" fmla="*/ 1117050 h 2504437"/>
              <a:gd name="connsiteX475" fmla="*/ 2630530 w 3243376"/>
              <a:gd name="connsiteY475" fmla="*/ 1123526 h 2504437"/>
              <a:gd name="connsiteX476" fmla="*/ 2701242 w 3243376"/>
              <a:gd name="connsiteY476" fmla="*/ 1161351 h 2504437"/>
              <a:gd name="connsiteX477" fmla="*/ 2698208 w 3243376"/>
              <a:gd name="connsiteY477" fmla="*/ 1155549 h 2504437"/>
              <a:gd name="connsiteX478" fmla="*/ 2692452 w 3243376"/>
              <a:gd name="connsiteY478" fmla="*/ 1144107 h 2504437"/>
              <a:gd name="connsiteX479" fmla="*/ 2704540 w 3243376"/>
              <a:gd name="connsiteY479" fmla="*/ 1155045 h 2504437"/>
              <a:gd name="connsiteX480" fmla="*/ 2854089 w 3243376"/>
              <a:gd name="connsiteY480" fmla="*/ 1242025 h 2504437"/>
              <a:gd name="connsiteX481" fmla="*/ 2853603 w 3243376"/>
              <a:gd name="connsiteY481" fmla="*/ 1241493 h 2504437"/>
              <a:gd name="connsiteX482" fmla="*/ 2854217 w 3243376"/>
              <a:gd name="connsiteY482" fmla="*/ 1241397 h 2504437"/>
              <a:gd name="connsiteX483" fmla="*/ 2698530 w 3243376"/>
              <a:gd name="connsiteY483" fmla="*/ 1166558 h 2504437"/>
              <a:gd name="connsiteX484" fmla="*/ 2698784 w 3243376"/>
              <a:gd name="connsiteY484" fmla="*/ 1166055 h 2504437"/>
              <a:gd name="connsiteX485" fmla="*/ 2701242 w 3243376"/>
              <a:gd name="connsiteY485" fmla="*/ 1161351 h 2504437"/>
              <a:gd name="connsiteX486" fmla="*/ 2703965 w 3243376"/>
              <a:gd name="connsiteY486" fmla="*/ 1166558 h 2504437"/>
              <a:gd name="connsiteX487" fmla="*/ 2147283 w 3243376"/>
              <a:gd name="connsiteY487" fmla="*/ 896565 h 2504437"/>
              <a:gd name="connsiteX488" fmla="*/ 2158797 w 3243376"/>
              <a:gd name="connsiteY488" fmla="*/ 862600 h 2504437"/>
              <a:gd name="connsiteX489" fmla="*/ 2147283 w 3243376"/>
              <a:gd name="connsiteY489" fmla="*/ 862600 h 2504437"/>
              <a:gd name="connsiteX490" fmla="*/ 2135770 w 3243376"/>
              <a:gd name="connsiteY490" fmla="*/ 885051 h 2504437"/>
              <a:gd name="connsiteX491" fmla="*/ 2147283 w 3243376"/>
              <a:gd name="connsiteY491" fmla="*/ 896565 h 2504437"/>
              <a:gd name="connsiteX492" fmla="*/ 2771895 w 3243376"/>
              <a:gd name="connsiteY492" fmla="*/ 1207352 h 2504437"/>
              <a:gd name="connsiteX493" fmla="*/ 2771895 w 3243376"/>
              <a:gd name="connsiteY493" fmla="*/ 1205284 h 2504437"/>
              <a:gd name="connsiteX494" fmla="*/ 2771966 w 3243376"/>
              <a:gd name="connsiteY494" fmla="*/ 1207071 h 2504437"/>
              <a:gd name="connsiteX495" fmla="*/ 2808163 w 3243376"/>
              <a:gd name="connsiteY495" fmla="*/ 1231035 h 2504437"/>
              <a:gd name="connsiteX496" fmla="*/ 2808163 w 3243376"/>
              <a:gd name="connsiteY496" fmla="*/ 1230458 h 2504437"/>
              <a:gd name="connsiteX497" fmla="*/ 2808443 w 3243376"/>
              <a:gd name="connsiteY497" fmla="*/ 1230931 h 2504437"/>
              <a:gd name="connsiteX498" fmla="*/ 2306171 w 3243376"/>
              <a:gd name="connsiteY498" fmla="*/ 986371 h 2504437"/>
              <a:gd name="connsiteX499" fmla="*/ 2317684 w 3243376"/>
              <a:gd name="connsiteY499" fmla="*/ 963919 h 2504437"/>
              <a:gd name="connsiteX500" fmla="*/ 2340136 w 3243376"/>
              <a:gd name="connsiteY500" fmla="*/ 963919 h 2504437"/>
              <a:gd name="connsiteX501" fmla="*/ 2317684 w 3243376"/>
              <a:gd name="connsiteY501" fmla="*/ 963919 h 2504437"/>
              <a:gd name="connsiteX502" fmla="*/ 2306171 w 3243376"/>
              <a:gd name="connsiteY502" fmla="*/ 986371 h 2504437"/>
              <a:gd name="connsiteX503" fmla="*/ 2813155 w 3243376"/>
              <a:gd name="connsiteY503" fmla="*/ 1238874 h 2504437"/>
              <a:gd name="connsiteX504" fmla="*/ 2808443 w 3243376"/>
              <a:gd name="connsiteY504" fmla="*/ 1230931 h 2504437"/>
              <a:gd name="connsiteX505" fmla="*/ 2813020 w 3243376"/>
              <a:gd name="connsiteY505" fmla="*/ 1229235 h 2504437"/>
              <a:gd name="connsiteX506" fmla="*/ 2808163 w 3243376"/>
              <a:gd name="connsiteY506" fmla="*/ 1219520 h 2504437"/>
              <a:gd name="connsiteX507" fmla="*/ 2830614 w 3243376"/>
              <a:gd name="connsiteY507" fmla="*/ 1219521 h 2504437"/>
              <a:gd name="connsiteX508" fmla="*/ 2842128 w 3243376"/>
              <a:gd name="connsiteY508" fmla="*/ 1219520 h 2504437"/>
              <a:gd name="connsiteX509" fmla="*/ 2843567 w 3243376"/>
              <a:gd name="connsiteY509" fmla="*/ 1225277 h 2504437"/>
              <a:gd name="connsiteX510" fmla="*/ 2844742 w 3243376"/>
              <a:gd name="connsiteY510" fmla="*/ 1225950 h 2504437"/>
              <a:gd name="connsiteX511" fmla="*/ 2849036 w 3243376"/>
              <a:gd name="connsiteY511" fmla="*/ 1236504 h 2504437"/>
              <a:gd name="connsiteX512" fmla="*/ 2853603 w 3243376"/>
              <a:gd name="connsiteY512" fmla="*/ 1241493 h 2504437"/>
              <a:gd name="connsiteX513" fmla="*/ 2837234 w 3243376"/>
              <a:gd name="connsiteY513" fmla="*/ 1244059 h 2504437"/>
              <a:gd name="connsiteX514" fmla="*/ 2820253 w 3243376"/>
              <a:gd name="connsiteY514" fmla="*/ 1229883 h 2504437"/>
              <a:gd name="connsiteX515" fmla="*/ 2818813 w 3243376"/>
              <a:gd name="connsiteY515" fmla="*/ 1235640 h 2504437"/>
              <a:gd name="connsiteX516" fmla="*/ 2864580 w 3243376"/>
              <a:gd name="connsiteY516" fmla="*/ 1264999 h 2504437"/>
              <a:gd name="connsiteX517" fmla="*/ 2863428 w 3243376"/>
              <a:gd name="connsiteY517" fmla="*/ 1263847 h 2504437"/>
              <a:gd name="connsiteX518" fmla="*/ 2864868 w 3243376"/>
              <a:gd name="connsiteY518" fmla="*/ 1263848 h 2504437"/>
              <a:gd name="connsiteX519" fmla="*/ 2914517 w 3243376"/>
              <a:gd name="connsiteY519" fmla="*/ 1289782 h 2504437"/>
              <a:gd name="connsiteX520" fmla="*/ 2910058 w 3243376"/>
              <a:gd name="connsiteY520" fmla="*/ 1287451 h 2504437"/>
              <a:gd name="connsiteX521" fmla="*/ 2914376 w 3243376"/>
              <a:gd name="connsiteY521" fmla="*/ 1288890 h 2504437"/>
              <a:gd name="connsiteX522" fmla="*/ 2773622 w 3243376"/>
              <a:gd name="connsiteY522" fmla="*/ 1222399 h 2504437"/>
              <a:gd name="connsiteX523" fmla="*/ 2770123 w 3243376"/>
              <a:gd name="connsiteY523" fmla="*/ 1214276 h 2504437"/>
              <a:gd name="connsiteX524" fmla="*/ 2771895 w 3243376"/>
              <a:gd name="connsiteY524" fmla="*/ 1207352 h 2504437"/>
              <a:gd name="connsiteX525" fmla="*/ 2771895 w 3243376"/>
              <a:gd name="connsiteY525" fmla="*/ 1211461 h 2504437"/>
              <a:gd name="connsiteX526" fmla="*/ 2771895 w 3243376"/>
              <a:gd name="connsiteY526" fmla="*/ 1199947 h 2504437"/>
              <a:gd name="connsiteX527" fmla="*/ 2796074 w 3243376"/>
              <a:gd name="connsiteY527" fmla="*/ 1199948 h 2504437"/>
              <a:gd name="connsiteX528" fmla="*/ 2773622 w 3243376"/>
              <a:gd name="connsiteY528" fmla="*/ 1222399 h 2504437"/>
              <a:gd name="connsiteX529" fmla="*/ 2128340 w 3243376"/>
              <a:gd name="connsiteY529" fmla="*/ 903221 h 2504437"/>
              <a:gd name="connsiteX530" fmla="*/ 2147284 w 3243376"/>
              <a:gd name="connsiteY530" fmla="*/ 908078 h 2504437"/>
              <a:gd name="connsiteX531" fmla="*/ 2135769 w 3243376"/>
              <a:gd name="connsiteY531" fmla="*/ 896565 h 2504437"/>
              <a:gd name="connsiteX532" fmla="*/ 2124831 w 3243376"/>
              <a:gd name="connsiteY532" fmla="*/ 896564 h 2504437"/>
              <a:gd name="connsiteX533" fmla="*/ 2128340 w 3243376"/>
              <a:gd name="connsiteY533" fmla="*/ 903221 h 2504437"/>
              <a:gd name="connsiteX534" fmla="*/ 2808739 w 3243376"/>
              <a:gd name="connsiteY534" fmla="*/ 1241397 h 2504437"/>
              <a:gd name="connsiteX535" fmla="*/ 2813155 w 3243376"/>
              <a:gd name="connsiteY535" fmla="*/ 1238874 h 2504437"/>
              <a:gd name="connsiteX536" fmla="*/ 2815000 w 3243376"/>
              <a:gd name="connsiteY536" fmla="*/ 1241984 h 2504437"/>
              <a:gd name="connsiteX537" fmla="*/ 2739081 w 3243376"/>
              <a:gd name="connsiteY537" fmla="*/ 1211461 h 2504437"/>
              <a:gd name="connsiteX538" fmla="*/ 2739081 w 3243376"/>
              <a:gd name="connsiteY538" fmla="*/ 1199948 h 2504437"/>
              <a:gd name="connsiteX539" fmla="*/ 2716630 w 3243376"/>
              <a:gd name="connsiteY539" fmla="*/ 1199948 h 2504437"/>
              <a:gd name="connsiteX540" fmla="*/ 2705116 w 3243376"/>
              <a:gd name="connsiteY540" fmla="*/ 1165983 h 2504437"/>
              <a:gd name="connsiteX541" fmla="*/ 2727568 w 3243376"/>
              <a:gd name="connsiteY541" fmla="*/ 1154469 h 2504437"/>
              <a:gd name="connsiteX542" fmla="*/ 2716054 w 3243376"/>
              <a:gd name="connsiteY542" fmla="*/ 1142955 h 2504437"/>
              <a:gd name="connsiteX543" fmla="*/ 2704540 w 3243376"/>
              <a:gd name="connsiteY543" fmla="*/ 1142955 h 2504437"/>
              <a:gd name="connsiteX544" fmla="*/ 2708857 w 3243376"/>
              <a:gd name="connsiteY544" fmla="*/ 1136047 h 2504437"/>
              <a:gd name="connsiteX545" fmla="*/ 2708232 w 3243376"/>
              <a:gd name="connsiteY545" fmla="*/ 1133795 h 2504437"/>
              <a:gd name="connsiteX546" fmla="*/ 2719293 w 3243376"/>
              <a:gd name="connsiteY546" fmla="*/ 1136911 h 2504437"/>
              <a:gd name="connsiteX547" fmla="*/ 2726417 w 3243376"/>
              <a:gd name="connsiteY547" fmla="*/ 1132593 h 2504437"/>
              <a:gd name="connsiteX548" fmla="*/ 2726417 w 3243376"/>
              <a:gd name="connsiteY548" fmla="*/ 1110142 h 2504437"/>
              <a:gd name="connsiteX549" fmla="*/ 2719508 w 3243376"/>
              <a:gd name="connsiteY549" fmla="*/ 1121368 h 2504437"/>
              <a:gd name="connsiteX550" fmla="*/ 2707241 w 3243376"/>
              <a:gd name="connsiteY550" fmla="*/ 1130227 h 2504437"/>
              <a:gd name="connsiteX551" fmla="*/ 2704540 w 3243376"/>
              <a:gd name="connsiteY551" fmla="*/ 1120504 h 2504437"/>
              <a:gd name="connsiteX552" fmla="*/ 2719868 w 3243376"/>
              <a:gd name="connsiteY552" fmla="*/ 1111941 h 2504437"/>
              <a:gd name="connsiteX553" fmla="*/ 2725343 w 3243376"/>
              <a:gd name="connsiteY553" fmla="*/ 1092415 h 2504437"/>
              <a:gd name="connsiteX554" fmla="*/ 2725552 w 3243376"/>
              <a:gd name="connsiteY554" fmla="*/ 1092296 h 2504437"/>
              <a:gd name="connsiteX555" fmla="*/ 2725925 w 3243376"/>
              <a:gd name="connsiteY555" fmla="*/ 1090805 h 2504437"/>
              <a:gd name="connsiteX556" fmla="*/ 2730050 w 3243376"/>
              <a:gd name="connsiteY556" fmla="*/ 1087043 h 2504437"/>
              <a:gd name="connsiteX557" fmla="*/ 2726992 w 3243376"/>
              <a:gd name="connsiteY557" fmla="*/ 1075601 h 2504437"/>
              <a:gd name="connsiteX558" fmla="*/ 2760957 w 3243376"/>
              <a:gd name="connsiteY558" fmla="*/ 1087115 h 2504437"/>
              <a:gd name="connsiteX559" fmla="*/ 2738506 w 3243376"/>
              <a:gd name="connsiteY559" fmla="*/ 1109566 h 2504437"/>
              <a:gd name="connsiteX560" fmla="*/ 2750019 w 3243376"/>
              <a:gd name="connsiteY560" fmla="*/ 1132018 h 2504437"/>
              <a:gd name="connsiteX561" fmla="*/ 2750019 w 3243376"/>
              <a:gd name="connsiteY561" fmla="*/ 1165983 h 2504437"/>
              <a:gd name="connsiteX562" fmla="*/ 2738506 w 3243376"/>
              <a:gd name="connsiteY562" fmla="*/ 1177496 h 2504437"/>
              <a:gd name="connsiteX563" fmla="*/ 2726992 w 3243376"/>
              <a:gd name="connsiteY563" fmla="*/ 1165983 h 2504437"/>
              <a:gd name="connsiteX564" fmla="*/ 2715479 w 3243376"/>
              <a:gd name="connsiteY564" fmla="*/ 1165983 h 2504437"/>
              <a:gd name="connsiteX565" fmla="*/ 2737930 w 3243376"/>
              <a:gd name="connsiteY565" fmla="*/ 1177496 h 2504437"/>
              <a:gd name="connsiteX566" fmla="*/ 2737930 w 3243376"/>
              <a:gd name="connsiteY566" fmla="*/ 1189010 h 2504437"/>
              <a:gd name="connsiteX567" fmla="*/ 2760382 w 3243376"/>
              <a:gd name="connsiteY567" fmla="*/ 1177496 h 2504437"/>
              <a:gd name="connsiteX568" fmla="*/ 2760382 w 3243376"/>
              <a:gd name="connsiteY568" fmla="*/ 1189010 h 2504437"/>
              <a:gd name="connsiteX569" fmla="*/ 2771895 w 3243376"/>
              <a:gd name="connsiteY569" fmla="*/ 1177496 h 2504437"/>
              <a:gd name="connsiteX570" fmla="*/ 2771895 w 3243376"/>
              <a:gd name="connsiteY570" fmla="*/ 1198580 h 2504437"/>
              <a:gd name="connsiteX571" fmla="*/ 2771895 w 3243376"/>
              <a:gd name="connsiteY571" fmla="*/ 1205284 h 2504437"/>
              <a:gd name="connsiteX572" fmla="*/ 2771760 w 3243376"/>
              <a:gd name="connsiteY572" fmla="*/ 1201918 h 2504437"/>
              <a:gd name="connsiteX573" fmla="*/ 2762108 w 3243376"/>
              <a:gd name="connsiteY573" fmla="*/ 1199948 h 2504437"/>
              <a:gd name="connsiteX574" fmla="*/ 2750594 w 3243376"/>
              <a:gd name="connsiteY574" fmla="*/ 1199948 h 2504437"/>
              <a:gd name="connsiteX575" fmla="*/ 2739081 w 3243376"/>
              <a:gd name="connsiteY575" fmla="*/ 1211461 h 2504437"/>
              <a:gd name="connsiteX576" fmla="*/ 2442606 w 3243376"/>
              <a:gd name="connsiteY576" fmla="*/ 1065239 h 2504437"/>
              <a:gd name="connsiteX577" fmla="*/ 2431093 w 3243376"/>
              <a:gd name="connsiteY577" fmla="*/ 1031274 h 2504437"/>
              <a:gd name="connsiteX578" fmla="*/ 2420156 w 3243376"/>
              <a:gd name="connsiteY578" fmla="*/ 1031274 h 2504437"/>
              <a:gd name="connsiteX579" fmla="*/ 2442606 w 3243376"/>
              <a:gd name="connsiteY579" fmla="*/ 1065239 h 2504437"/>
              <a:gd name="connsiteX580" fmla="*/ 2796649 w 3243376"/>
              <a:gd name="connsiteY580" fmla="*/ 1241973 h 2504437"/>
              <a:gd name="connsiteX581" fmla="*/ 2808163 w 3243376"/>
              <a:gd name="connsiteY581" fmla="*/ 1219520 h 2504437"/>
              <a:gd name="connsiteX582" fmla="*/ 2808163 w 3243376"/>
              <a:gd name="connsiteY582" fmla="*/ 1231035 h 2504437"/>
              <a:gd name="connsiteX583" fmla="*/ 2808163 w 3243376"/>
              <a:gd name="connsiteY583" fmla="*/ 1231035 h 2504437"/>
              <a:gd name="connsiteX584" fmla="*/ 2808163 w 3243376"/>
              <a:gd name="connsiteY584" fmla="*/ 1231898 h 2504437"/>
              <a:gd name="connsiteX585" fmla="*/ 2808163 w 3243376"/>
              <a:gd name="connsiteY585" fmla="*/ 1241973 h 2504437"/>
              <a:gd name="connsiteX586" fmla="*/ 2796649 w 3243376"/>
              <a:gd name="connsiteY586" fmla="*/ 1241973 h 2504437"/>
              <a:gd name="connsiteX587" fmla="*/ 2910058 w 3243376"/>
              <a:gd name="connsiteY587" fmla="*/ 1298964 h 2504437"/>
              <a:gd name="connsiteX588" fmla="*/ 2914915 w 3243376"/>
              <a:gd name="connsiteY588" fmla="*/ 1292308 h 2504437"/>
              <a:gd name="connsiteX589" fmla="*/ 2914517 w 3243376"/>
              <a:gd name="connsiteY589" fmla="*/ 1289782 h 2504437"/>
              <a:gd name="connsiteX590" fmla="*/ 2921068 w 3243376"/>
              <a:gd name="connsiteY590" fmla="*/ 1293207 h 2504437"/>
              <a:gd name="connsiteX591" fmla="*/ 2932510 w 3243376"/>
              <a:gd name="connsiteY591" fmla="*/ 1298964 h 2504437"/>
              <a:gd name="connsiteX592" fmla="*/ 2910058 w 3243376"/>
              <a:gd name="connsiteY592" fmla="*/ 1298964 h 2504437"/>
              <a:gd name="connsiteX593" fmla="*/ 2771895 w 3243376"/>
              <a:gd name="connsiteY593" fmla="*/ 1233913 h 2504437"/>
              <a:gd name="connsiteX594" fmla="*/ 2771895 w 3243376"/>
              <a:gd name="connsiteY594" fmla="*/ 1222399 h 2504437"/>
              <a:gd name="connsiteX595" fmla="*/ 2771895 w 3243376"/>
              <a:gd name="connsiteY595" fmla="*/ 1233913 h 2504437"/>
              <a:gd name="connsiteX596" fmla="*/ 2090291 w 3243376"/>
              <a:gd name="connsiteY596" fmla="*/ 896565 h 2504437"/>
              <a:gd name="connsiteX597" fmla="*/ 2090291 w 3243376"/>
              <a:gd name="connsiteY597" fmla="*/ 885052 h 2504437"/>
              <a:gd name="connsiteX598" fmla="*/ 2101805 w 3243376"/>
              <a:gd name="connsiteY598" fmla="*/ 896564 h 2504437"/>
              <a:gd name="connsiteX599" fmla="*/ 2113318 w 3243376"/>
              <a:gd name="connsiteY599" fmla="*/ 885052 h 2504437"/>
              <a:gd name="connsiteX600" fmla="*/ 2101805 w 3243376"/>
              <a:gd name="connsiteY600" fmla="*/ 873538 h 2504437"/>
              <a:gd name="connsiteX601" fmla="*/ 2101805 w 3243376"/>
              <a:gd name="connsiteY601" fmla="*/ 873538 h 2504437"/>
              <a:gd name="connsiteX602" fmla="*/ 2090291 w 3243376"/>
              <a:gd name="connsiteY602" fmla="*/ 885052 h 2504437"/>
              <a:gd name="connsiteX603" fmla="*/ 2748867 w 3243376"/>
              <a:gd name="connsiteY603" fmla="*/ 1222975 h 2504437"/>
              <a:gd name="connsiteX604" fmla="*/ 2760382 w 3243376"/>
              <a:gd name="connsiteY604" fmla="*/ 1211461 h 2504437"/>
              <a:gd name="connsiteX605" fmla="*/ 2748867 w 3243376"/>
              <a:gd name="connsiteY605" fmla="*/ 1222975 h 2504437"/>
              <a:gd name="connsiteX606" fmla="*/ 2854217 w 3243376"/>
              <a:gd name="connsiteY606" fmla="*/ 1275362 h 2504437"/>
              <a:gd name="connsiteX607" fmla="*/ 2849899 w 3243376"/>
              <a:gd name="connsiteY607" fmla="*/ 1262696 h 2504437"/>
              <a:gd name="connsiteX608" fmla="*/ 2854089 w 3243376"/>
              <a:gd name="connsiteY608" fmla="*/ 1242025 h 2504437"/>
              <a:gd name="connsiteX609" fmla="*/ 2864580 w 3243376"/>
              <a:gd name="connsiteY609" fmla="*/ 1253486 h 2504437"/>
              <a:gd name="connsiteX610" fmla="*/ 2853066 w 3243376"/>
              <a:gd name="connsiteY610" fmla="*/ 1253486 h 2504437"/>
              <a:gd name="connsiteX611" fmla="*/ 2863428 w 3243376"/>
              <a:gd name="connsiteY611" fmla="*/ 1263847 h 2504437"/>
              <a:gd name="connsiteX612" fmla="*/ 2854217 w 3243376"/>
              <a:gd name="connsiteY612" fmla="*/ 1263848 h 2504437"/>
              <a:gd name="connsiteX613" fmla="*/ 2646973 w 3243376"/>
              <a:gd name="connsiteY613" fmla="*/ 1177496 h 2504437"/>
              <a:gd name="connsiteX614" fmla="*/ 2646973 w 3243376"/>
              <a:gd name="connsiteY614" fmla="*/ 1165983 h 2504437"/>
              <a:gd name="connsiteX615" fmla="*/ 2648412 w 3243376"/>
              <a:gd name="connsiteY615" fmla="*/ 1165983 h 2504437"/>
              <a:gd name="connsiteX616" fmla="*/ 2657782 w 3243376"/>
              <a:gd name="connsiteY616" fmla="*/ 1165983 h 2504437"/>
              <a:gd name="connsiteX617" fmla="*/ 2657593 w 3243376"/>
              <a:gd name="connsiteY617" fmla="*/ 1166493 h 2504437"/>
              <a:gd name="connsiteX618" fmla="*/ 2648412 w 3243376"/>
              <a:gd name="connsiteY618" fmla="*/ 1171739 h 2504437"/>
              <a:gd name="connsiteX619" fmla="*/ 2646973 w 3243376"/>
              <a:gd name="connsiteY619" fmla="*/ 1177496 h 2504437"/>
              <a:gd name="connsiteX620" fmla="*/ 2819676 w 3243376"/>
              <a:gd name="connsiteY620" fmla="*/ 1264424 h 2504437"/>
              <a:gd name="connsiteX621" fmla="*/ 2818237 w 3243376"/>
              <a:gd name="connsiteY621" fmla="*/ 1247441 h 2504437"/>
              <a:gd name="connsiteX622" fmla="*/ 2815000 w 3243376"/>
              <a:gd name="connsiteY622" fmla="*/ 1241984 h 2504437"/>
              <a:gd name="connsiteX623" fmla="*/ 2824066 w 3243376"/>
              <a:gd name="connsiteY623" fmla="*/ 1242835 h 2504437"/>
              <a:gd name="connsiteX624" fmla="*/ 2831190 w 3243376"/>
              <a:gd name="connsiteY624" fmla="*/ 1252910 h 2504437"/>
              <a:gd name="connsiteX625" fmla="*/ 2819676 w 3243376"/>
              <a:gd name="connsiteY625" fmla="*/ 1252910 h 2504437"/>
              <a:gd name="connsiteX626" fmla="*/ 2819676 w 3243376"/>
              <a:gd name="connsiteY626" fmla="*/ 1264424 h 2504437"/>
              <a:gd name="connsiteX627" fmla="*/ 2771895 w 3243376"/>
              <a:gd name="connsiteY627" fmla="*/ 1244851 h 2504437"/>
              <a:gd name="connsiteX628" fmla="*/ 2783409 w 3243376"/>
              <a:gd name="connsiteY628" fmla="*/ 1233337 h 2504437"/>
              <a:gd name="connsiteX629" fmla="*/ 2771895 w 3243376"/>
              <a:gd name="connsiteY629" fmla="*/ 1244851 h 2504437"/>
              <a:gd name="connsiteX630" fmla="*/ 2295233 w 3243376"/>
              <a:gd name="connsiteY630" fmla="*/ 1008822 h 2504437"/>
              <a:gd name="connsiteX631" fmla="*/ 2317684 w 3243376"/>
              <a:gd name="connsiteY631" fmla="*/ 1008822 h 2504437"/>
              <a:gd name="connsiteX632" fmla="*/ 2306746 w 3243376"/>
              <a:gd name="connsiteY632" fmla="*/ 997884 h 2504437"/>
              <a:gd name="connsiteX633" fmla="*/ 2329197 w 3243376"/>
              <a:gd name="connsiteY633" fmla="*/ 997884 h 2504437"/>
              <a:gd name="connsiteX634" fmla="*/ 2306746 w 3243376"/>
              <a:gd name="connsiteY634" fmla="*/ 986371 h 2504437"/>
              <a:gd name="connsiteX635" fmla="*/ 2295233 w 3243376"/>
              <a:gd name="connsiteY635" fmla="*/ 1008822 h 2504437"/>
              <a:gd name="connsiteX636" fmla="*/ 2681513 w 3243376"/>
              <a:gd name="connsiteY636" fmla="*/ 1200523 h 2504437"/>
              <a:gd name="connsiteX637" fmla="*/ 2681512 w 3243376"/>
              <a:gd name="connsiteY637" fmla="*/ 1166558 h 2504437"/>
              <a:gd name="connsiteX638" fmla="*/ 2692523 w 3243376"/>
              <a:gd name="connsiteY638" fmla="*/ 1166558 h 2504437"/>
              <a:gd name="connsiteX639" fmla="*/ 2698530 w 3243376"/>
              <a:gd name="connsiteY639" fmla="*/ 1166558 h 2504437"/>
              <a:gd name="connsiteX640" fmla="*/ 2693027 w 3243376"/>
              <a:gd name="connsiteY640" fmla="*/ 1177496 h 2504437"/>
              <a:gd name="connsiteX641" fmla="*/ 2693027 w 3243376"/>
              <a:gd name="connsiteY641" fmla="*/ 1189009 h 2504437"/>
              <a:gd name="connsiteX642" fmla="*/ 2695473 w 3243376"/>
              <a:gd name="connsiteY642" fmla="*/ 1198267 h 2504437"/>
              <a:gd name="connsiteX643" fmla="*/ 2694178 w 3243376"/>
              <a:gd name="connsiteY643" fmla="*/ 1197645 h 2504437"/>
              <a:gd name="connsiteX644" fmla="*/ 2693150 w 3243376"/>
              <a:gd name="connsiteY644" fmla="*/ 1199342 h 2504437"/>
              <a:gd name="connsiteX645" fmla="*/ 2180672 w 3243376"/>
              <a:gd name="connsiteY645" fmla="*/ 953557 h 2504437"/>
              <a:gd name="connsiteX646" fmla="*/ 2203124 w 3243376"/>
              <a:gd name="connsiteY646" fmla="*/ 953557 h 2504437"/>
              <a:gd name="connsiteX647" fmla="*/ 2200509 w 3243376"/>
              <a:gd name="connsiteY647" fmla="*/ 943665 h 2504437"/>
              <a:gd name="connsiteX648" fmla="*/ 2200870 w 3243376"/>
              <a:gd name="connsiteY648" fmla="*/ 943441 h 2504437"/>
              <a:gd name="connsiteX649" fmla="*/ 2214637 w 3243376"/>
              <a:gd name="connsiteY649" fmla="*/ 942043 h 2504437"/>
              <a:gd name="connsiteX650" fmla="*/ 2226151 w 3243376"/>
              <a:gd name="connsiteY650" fmla="*/ 919592 h 2504437"/>
              <a:gd name="connsiteX651" fmla="*/ 2237664 w 3243376"/>
              <a:gd name="connsiteY651" fmla="*/ 931105 h 2504437"/>
              <a:gd name="connsiteX652" fmla="*/ 2237665 w 3243376"/>
              <a:gd name="connsiteY652" fmla="*/ 919592 h 2504437"/>
              <a:gd name="connsiteX653" fmla="*/ 2226151 w 3243376"/>
              <a:gd name="connsiteY653" fmla="*/ 919592 h 2504437"/>
              <a:gd name="connsiteX654" fmla="*/ 2237664 w 3243376"/>
              <a:gd name="connsiteY654" fmla="*/ 908078 h 2504437"/>
              <a:gd name="connsiteX655" fmla="*/ 2226151 w 3243376"/>
              <a:gd name="connsiteY655" fmla="*/ 851661 h 2504437"/>
              <a:gd name="connsiteX656" fmla="*/ 2214638 w 3243376"/>
              <a:gd name="connsiteY656" fmla="*/ 851661 h 2504437"/>
              <a:gd name="connsiteX657" fmla="*/ 2214638 w 3243376"/>
              <a:gd name="connsiteY657" fmla="*/ 829211 h 2504437"/>
              <a:gd name="connsiteX658" fmla="*/ 2192186 w 3243376"/>
              <a:gd name="connsiteY658" fmla="*/ 829211 h 2504437"/>
              <a:gd name="connsiteX659" fmla="*/ 2192186 w 3243376"/>
              <a:gd name="connsiteY659" fmla="*/ 851661 h 2504437"/>
              <a:gd name="connsiteX660" fmla="*/ 2203699 w 3243376"/>
              <a:gd name="connsiteY660" fmla="*/ 840148 h 2504437"/>
              <a:gd name="connsiteX661" fmla="*/ 2215213 w 3243376"/>
              <a:gd name="connsiteY661" fmla="*/ 862600 h 2504437"/>
              <a:gd name="connsiteX662" fmla="*/ 2203699 w 3243376"/>
              <a:gd name="connsiteY662" fmla="*/ 862600 h 2504437"/>
              <a:gd name="connsiteX663" fmla="*/ 2200731 w 3243376"/>
              <a:gd name="connsiteY663" fmla="*/ 870876 h 2504437"/>
              <a:gd name="connsiteX664" fmla="*/ 2203686 w 3243376"/>
              <a:gd name="connsiteY664" fmla="*/ 874127 h 2504437"/>
              <a:gd name="connsiteX665" fmla="*/ 2198519 w 3243376"/>
              <a:gd name="connsiteY665" fmla="*/ 879295 h 2504437"/>
              <a:gd name="connsiteX666" fmla="*/ 2196647 w 3243376"/>
              <a:gd name="connsiteY666" fmla="*/ 881166 h 2504437"/>
              <a:gd name="connsiteX667" fmla="*/ 2193050 w 3243376"/>
              <a:gd name="connsiteY667" fmla="*/ 882173 h 2504437"/>
              <a:gd name="connsiteX668" fmla="*/ 2192465 w 3243376"/>
              <a:gd name="connsiteY668" fmla="*/ 882009 h 2504437"/>
              <a:gd name="connsiteX669" fmla="*/ 2191395 w 3243376"/>
              <a:gd name="connsiteY669" fmla="*/ 871091 h 2504437"/>
              <a:gd name="connsiteX670" fmla="*/ 2181824 w 3243376"/>
              <a:gd name="connsiteY670" fmla="*/ 873538 h 2504437"/>
              <a:gd name="connsiteX671" fmla="*/ 2185332 w 3243376"/>
              <a:gd name="connsiteY671" fmla="*/ 880014 h 2504437"/>
              <a:gd name="connsiteX672" fmla="*/ 2192465 w 3243376"/>
              <a:gd name="connsiteY672" fmla="*/ 882009 h 2504437"/>
              <a:gd name="connsiteX673" fmla="*/ 2192762 w 3243376"/>
              <a:gd name="connsiteY673" fmla="*/ 885052 h 2504437"/>
              <a:gd name="connsiteX674" fmla="*/ 2196647 w 3243376"/>
              <a:gd name="connsiteY674" fmla="*/ 881166 h 2504437"/>
              <a:gd name="connsiteX675" fmla="*/ 2200768 w 3243376"/>
              <a:gd name="connsiteY675" fmla="*/ 880014 h 2504437"/>
              <a:gd name="connsiteX676" fmla="*/ 2203856 w 3243376"/>
              <a:gd name="connsiteY676" fmla="*/ 874313 h 2504437"/>
              <a:gd name="connsiteX677" fmla="*/ 2206290 w 3243376"/>
              <a:gd name="connsiteY677" fmla="*/ 876992 h 2504437"/>
              <a:gd name="connsiteX678" fmla="*/ 2226151 w 3243376"/>
              <a:gd name="connsiteY678" fmla="*/ 874113 h 2504437"/>
              <a:gd name="connsiteX679" fmla="*/ 2214638 w 3243376"/>
              <a:gd name="connsiteY679" fmla="*/ 919016 h 2504437"/>
              <a:gd name="connsiteX680" fmla="*/ 2192186 w 3243376"/>
              <a:gd name="connsiteY680" fmla="*/ 885052 h 2504437"/>
              <a:gd name="connsiteX681" fmla="*/ 2169735 w 3243376"/>
              <a:gd name="connsiteY681" fmla="*/ 885051 h 2504437"/>
              <a:gd name="connsiteX682" fmla="*/ 2157070 w 3243376"/>
              <a:gd name="connsiteY682" fmla="*/ 908654 h 2504437"/>
              <a:gd name="connsiteX683" fmla="*/ 2157070 w 3243376"/>
              <a:gd name="connsiteY683" fmla="*/ 931106 h 2504437"/>
              <a:gd name="connsiteX684" fmla="*/ 2179522 w 3243376"/>
              <a:gd name="connsiteY684" fmla="*/ 931106 h 2504437"/>
              <a:gd name="connsiteX685" fmla="*/ 2191035 w 3243376"/>
              <a:gd name="connsiteY685" fmla="*/ 919592 h 2504437"/>
              <a:gd name="connsiteX686" fmla="*/ 2202548 w 3243376"/>
              <a:gd name="connsiteY686" fmla="*/ 908078 h 2504437"/>
              <a:gd name="connsiteX687" fmla="*/ 2191035 w 3243376"/>
              <a:gd name="connsiteY687" fmla="*/ 930530 h 2504437"/>
              <a:gd name="connsiteX688" fmla="*/ 2202548 w 3243376"/>
              <a:gd name="connsiteY688" fmla="*/ 919016 h 2504437"/>
              <a:gd name="connsiteX689" fmla="*/ 2214062 w 3243376"/>
              <a:gd name="connsiteY689" fmla="*/ 930529 h 2504437"/>
              <a:gd name="connsiteX690" fmla="*/ 2191610 w 3243376"/>
              <a:gd name="connsiteY690" fmla="*/ 930529 h 2504437"/>
              <a:gd name="connsiteX691" fmla="*/ 2191610 w 3243376"/>
              <a:gd name="connsiteY691" fmla="*/ 942044 h 2504437"/>
              <a:gd name="connsiteX692" fmla="*/ 2203123 w 3243376"/>
              <a:gd name="connsiteY692" fmla="*/ 942044 h 2504437"/>
              <a:gd name="connsiteX693" fmla="*/ 2200870 w 3243376"/>
              <a:gd name="connsiteY693" fmla="*/ 943441 h 2504437"/>
              <a:gd name="connsiteX694" fmla="*/ 2200461 w 3243376"/>
              <a:gd name="connsiteY694" fmla="*/ 943483 h 2504437"/>
              <a:gd name="connsiteX695" fmla="*/ 2200509 w 3243376"/>
              <a:gd name="connsiteY695" fmla="*/ 943665 h 2504437"/>
              <a:gd name="connsiteX696" fmla="*/ 2195001 w 3243376"/>
              <a:gd name="connsiteY696" fmla="*/ 947081 h 2504437"/>
              <a:gd name="connsiteX697" fmla="*/ 2180672 w 3243376"/>
              <a:gd name="connsiteY697" fmla="*/ 953557 h 2504437"/>
              <a:gd name="connsiteX698" fmla="*/ 2205356 w 3243376"/>
              <a:gd name="connsiteY698" fmla="*/ 971259 h 2504437"/>
              <a:gd name="connsiteX699" fmla="*/ 2215213 w 3243376"/>
              <a:gd name="connsiteY699" fmla="*/ 964495 h 2504437"/>
              <a:gd name="connsiteX700" fmla="*/ 2203700 w 3243376"/>
              <a:gd name="connsiteY700" fmla="*/ 952982 h 2504437"/>
              <a:gd name="connsiteX701" fmla="*/ 2205356 w 3243376"/>
              <a:gd name="connsiteY701" fmla="*/ 971259 h 2504437"/>
              <a:gd name="connsiteX702" fmla="*/ 2608691 w 3243376"/>
              <a:gd name="connsiteY702" fmla="*/ 1176416 h 2504437"/>
              <a:gd name="connsiteX703" fmla="*/ 2613008 w 3243376"/>
              <a:gd name="connsiteY703" fmla="*/ 1178071 h 2504437"/>
              <a:gd name="connsiteX704" fmla="*/ 2624521 w 3243376"/>
              <a:gd name="connsiteY704" fmla="*/ 1178071 h 2504437"/>
              <a:gd name="connsiteX705" fmla="*/ 2613008 w 3243376"/>
              <a:gd name="connsiteY705" fmla="*/ 1166558 h 2504437"/>
              <a:gd name="connsiteX706" fmla="*/ 2608691 w 3243376"/>
              <a:gd name="connsiteY706" fmla="*/ 1176416 h 2504437"/>
              <a:gd name="connsiteX707" fmla="*/ 2262046 w 3243376"/>
              <a:gd name="connsiteY707" fmla="*/ 1008246 h 2504437"/>
              <a:gd name="connsiteX708" fmla="*/ 2263282 w 3243376"/>
              <a:gd name="connsiteY708" fmla="*/ 1003857 h 2504437"/>
              <a:gd name="connsiteX709" fmla="*/ 2258965 w 3243376"/>
              <a:gd name="connsiteY709" fmla="*/ 996733 h 2504437"/>
              <a:gd name="connsiteX710" fmla="*/ 2270478 w 3243376"/>
              <a:gd name="connsiteY710" fmla="*/ 1008246 h 2504437"/>
              <a:gd name="connsiteX711" fmla="*/ 2738336 w 3243376"/>
              <a:gd name="connsiteY711" fmla="*/ 1244851 h 2504437"/>
              <a:gd name="connsiteX712" fmla="*/ 2739658 w 3243376"/>
              <a:gd name="connsiteY712" fmla="*/ 1243123 h 2504437"/>
              <a:gd name="connsiteX713" fmla="*/ 2738671 w 3243376"/>
              <a:gd name="connsiteY713" fmla="*/ 1243107 h 2504437"/>
              <a:gd name="connsiteX714" fmla="*/ 2742031 w 3243376"/>
              <a:gd name="connsiteY714" fmla="*/ 1235208 h 2504437"/>
              <a:gd name="connsiteX715" fmla="*/ 2737930 w 3243376"/>
              <a:gd name="connsiteY715" fmla="*/ 1233337 h 2504437"/>
              <a:gd name="connsiteX716" fmla="*/ 2749444 w 3243376"/>
              <a:gd name="connsiteY716" fmla="*/ 1244851 h 2504437"/>
              <a:gd name="connsiteX717" fmla="*/ 2743686 w 3243376"/>
              <a:gd name="connsiteY717" fmla="*/ 1244851 h 2504437"/>
              <a:gd name="connsiteX718" fmla="*/ 2101804 w 3243376"/>
              <a:gd name="connsiteY718" fmla="*/ 930529 h 2504437"/>
              <a:gd name="connsiteX719" fmla="*/ 2090290 w 3243376"/>
              <a:gd name="connsiteY719" fmla="*/ 908078 h 2504437"/>
              <a:gd name="connsiteX720" fmla="*/ 2101804 w 3243376"/>
              <a:gd name="connsiteY720" fmla="*/ 930529 h 2504437"/>
              <a:gd name="connsiteX721" fmla="*/ 2774198 w 3243376"/>
              <a:gd name="connsiteY721" fmla="*/ 1265574 h 2504437"/>
              <a:gd name="connsiteX722" fmla="*/ 2774007 w 3243376"/>
              <a:gd name="connsiteY722" fmla="*/ 1265194 h 2504437"/>
              <a:gd name="connsiteX723" fmla="*/ 2774198 w 3243376"/>
              <a:gd name="connsiteY723" fmla="*/ 1264999 h 2504437"/>
              <a:gd name="connsiteX724" fmla="*/ 2774198 w 3243376"/>
              <a:gd name="connsiteY724" fmla="*/ 1265575 h 2504437"/>
              <a:gd name="connsiteX725" fmla="*/ 2774198 w 3243376"/>
              <a:gd name="connsiteY725" fmla="*/ 1265574 h 2504437"/>
              <a:gd name="connsiteX726" fmla="*/ 2774198 w 3243376"/>
              <a:gd name="connsiteY726" fmla="*/ 1264999 h 2504437"/>
              <a:gd name="connsiteX727" fmla="*/ 2774276 w 3243376"/>
              <a:gd name="connsiteY727" fmla="*/ 1265547 h 2504437"/>
              <a:gd name="connsiteX728" fmla="*/ 2658486 w 3243376"/>
              <a:gd name="connsiteY728" fmla="*/ 1211461 h 2504437"/>
              <a:gd name="connsiteX729" fmla="*/ 2646972 w 3243376"/>
              <a:gd name="connsiteY729" fmla="*/ 1199948 h 2504437"/>
              <a:gd name="connsiteX730" fmla="*/ 2658486 w 3243376"/>
              <a:gd name="connsiteY730" fmla="*/ 1199948 h 2504437"/>
              <a:gd name="connsiteX731" fmla="*/ 2658486 w 3243376"/>
              <a:gd name="connsiteY731" fmla="*/ 1211461 h 2504437"/>
              <a:gd name="connsiteX732" fmla="*/ 2362588 w 3243376"/>
              <a:gd name="connsiteY732" fmla="*/ 1065238 h 2504437"/>
              <a:gd name="connsiteX733" fmla="*/ 2374101 w 3243376"/>
              <a:gd name="connsiteY733" fmla="*/ 1053725 h 2504437"/>
              <a:gd name="connsiteX734" fmla="*/ 2374101 w 3243376"/>
              <a:gd name="connsiteY734" fmla="*/ 1031274 h 2504437"/>
              <a:gd name="connsiteX735" fmla="*/ 2362588 w 3243376"/>
              <a:gd name="connsiteY735" fmla="*/ 1065238 h 2504437"/>
              <a:gd name="connsiteX736" fmla="*/ 2907755 w 3243376"/>
              <a:gd name="connsiteY736" fmla="*/ 1335232 h 2504437"/>
              <a:gd name="connsiteX737" fmla="*/ 2919269 w 3243376"/>
              <a:gd name="connsiteY737" fmla="*/ 1323718 h 2504437"/>
              <a:gd name="connsiteX738" fmla="*/ 2907755 w 3243376"/>
              <a:gd name="connsiteY738" fmla="*/ 1335232 h 2504437"/>
              <a:gd name="connsiteX739" fmla="*/ 2774198 w 3243376"/>
              <a:gd name="connsiteY739" fmla="*/ 1269856 h 2504437"/>
              <a:gd name="connsiteX740" fmla="*/ 2774198 w 3243376"/>
              <a:gd name="connsiteY740" fmla="*/ 1269317 h 2504437"/>
              <a:gd name="connsiteX741" fmla="*/ 2774198 w 3243376"/>
              <a:gd name="connsiteY741" fmla="*/ 1265574 h 2504437"/>
              <a:gd name="connsiteX742" fmla="*/ 2774198 w 3243376"/>
              <a:gd name="connsiteY742" fmla="*/ 1265574 h 2504437"/>
              <a:gd name="connsiteX743" fmla="*/ 2260002 w 3243376"/>
              <a:gd name="connsiteY743" fmla="*/ 1015503 h 2504437"/>
              <a:gd name="connsiteX744" fmla="*/ 2258965 w 3243376"/>
              <a:gd name="connsiteY744" fmla="*/ 1008246 h 2504437"/>
              <a:gd name="connsiteX745" fmla="*/ 2262046 w 3243376"/>
              <a:gd name="connsiteY745" fmla="*/ 1008246 h 2504437"/>
              <a:gd name="connsiteX746" fmla="*/ 2775637 w 3243376"/>
              <a:gd name="connsiteY746" fmla="*/ 1275073 h 2504437"/>
              <a:gd name="connsiteX747" fmla="*/ 2774276 w 3243376"/>
              <a:gd name="connsiteY747" fmla="*/ 1265547 h 2504437"/>
              <a:gd name="connsiteX748" fmla="*/ 2779235 w 3243376"/>
              <a:gd name="connsiteY748" fmla="*/ 1263776 h 2504437"/>
              <a:gd name="connsiteX749" fmla="*/ 2785711 w 3243376"/>
              <a:gd name="connsiteY749" fmla="*/ 1254061 h 2504437"/>
              <a:gd name="connsiteX750" fmla="*/ 2785711 w 3243376"/>
              <a:gd name="connsiteY750" fmla="*/ 1276513 h 2504437"/>
              <a:gd name="connsiteX751" fmla="*/ 2775637 w 3243376"/>
              <a:gd name="connsiteY751" fmla="*/ 1275073 h 2504437"/>
              <a:gd name="connsiteX752" fmla="*/ 2124256 w 3243376"/>
              <a:gd name="connsiteY752" fmla="*/ 952982 h 2504437"/>
              <a:gd name="connsiteX753" fmla="*/ 2127494 w 3243376"/>
              <a:gd name="connsiteY753" fmla="*/ 933795 h 2504437"/>
              <a:gd name="connsiteX754" fmla="*/ 2124256 w 3243376"/>
              <a:gd name="connsiteY754" fmla="*/ 941467 h 2504437"/>
              <a:gd name="connsiteX755" fmla="*/ 2124256 w 3243376"/>
              <a:gd name="connsiteY755" fmla="*/ 938805 h 2504437"/>
              <a:gd name="connsiteX756" fmla="*/ 2124256 w 3243376"/>
              <a:gd name="connsiteY756" fmla="*/ 941468 h 2504437"/>
              <a:gd name="connsiteX757" fmla="*/ 2124256 w 3243376"/>
              <a:gd name="connsiteY757" fmla="*/ 941467 h 2504437"/>
              <a:gd name="connsiteX758" fmla="*/ 2317109 w 3243376"/>
              <a:gd name="connsiteY758" fmla="*/ 1064663 h 2504437"/>
              <a:gd name="connsiteX759" fmla="*/ 2327183 w 3243376"/>
              <a:gd name="connsiteY759" fmla="*/ 1066102 h 2504437"/>
              <a:gd name="connsiteX760" fmla="*/ 2327360 w 3243376"/>
              <a:gd name="connsiteY760" fmla="*/ 1067341 h 2504437"/>
              <a:gd name="connsiteX761" fmla="*/ 2363163 w 3243376"/>
              <a:gd name="connsiteY761" fmla="*/ 1087690 h 2504437"/>
              <a:gd name="connsiteX762" fmla="*/ 2363163 w 3243376"/>
              <a:gd name="connsiteY762" fmla="*/ 1076176 h 2504437"/>
              <a:gd name="connsiteX763" fmla="*/ 2363163 w 3243376"/>
              <a:gd name="connsiteY763" fmla="*/ 1087690 h 2504437"/>
              <a:gd name="connsiteX764" fmla="*/ 2431093 w 3243376"/>
              <a:gd name="connsiteY764" fmla="*/ 1121655 h 2504437"/>
              <a:gd name="connsiteX765" fmla="*/ 2442607 w 3243376"/>
              <a:gd name="connsiteY765" fmla="*/ 1121655 h 2504437"/>
              <a:gd name="connsiteX766" fmla="*/ 2431093 w 3243376"/>
              <a:gd name="connsiteY766" fmla="*/ 1110142 h 2504437"/>
              <a:gd name="connsiteX767" fmla="*/ 2200884 w 3243376"/>
              <a:gd name="connsiteY767" fmla="*/ 1008894 h 2504437"/>
              <a:gd name="connsiteX768" fmla="*/ 2202994 w 3243376"/>
              <a:gd name="connsiteY768" fmla="*/ 1008249 h 2504437"/>
              <a:gd name="connsiteX769" fmla="*/ 2203445 w 3243376"/>
              <a:gd name="connsiteY769" fmla="*/ 1009352 h 2504437"/>
              <a:gd name="connsiteX770" fmla="*/ 2794346 w 3243376"/>
              <a:gd name="connsiteY770" fmla="*/ 1312205 h 2504437"/>
              <a:gd name="connsiteX771" fmla="*/ 2794347 w 3243376"/>
              <a:gd name="connsiteY771" fmla="*/ 1289754 h 2504437"/>
              <a:gd name="connsiteX772" fmla="*/ 2794346 w 3243376"/>
              <a:gd name="connsiteY772" fmla="*/ 1312205 h 2504437"/>
              <a:gd name="connsiteX773" fmla="*/ 2340135 w 3243376"/>
              <a:gd name="connsiteY773" fmla="*/ 1087690 h 2504437"/>
              <a:gd name="connsiteX774" fmla="*/ 2351650 w 3243376"/>
              <a:gd name="connsiteY774" fmla="*/ 1087690 h 2504437"/>
              <a:gd name="connsiteX775" fmla="*/ 2340136 w 3243376"/>
              <a:gd name="connsiteY775" fmla="*/ 1053725 h 2504437"/>
              <a:gd name="connsiteX776" fmla="*/ 2340135 w 3243376"/>
              <a:gd name="connsiteY776" fmla="*/ 1087690 h 2504437"/>
              <a:gd name="connsiteX777" fmla="*/ 2146708 w 3243376"/>
              <a:gd name="connsiteY777" fmla="*/ 998460 h 2504437"/>
              <a:gd name="connsiteX778" fmla="*/ 2158221 w 3243376"/>
              <a:gd name="connsiteY778" fmla="*/ 986946 h 2504437"/>
              <a:gd name="connsiteX779" fmla="*/ 2169735 w 3243376"/>
              <a:gd name="connsiteY779" fmla="*/ 998460 h 2504437"/>
              <a:gd name="connsiteX780" fmla="*/ 2159660 w 3243376"/>
              <a:gd name="connsiteY780" fmla="*/ 998460 h 2504437"/>
              <a:gd name="connsiteX781" fmla="*/ 2158222 w 3243376"/>
              <a:gd name="connsiteY781" fmla="*/ 998460 h 2504437"/>
              <a:gd name="connsiteX782" fmla="*/ 2158222 w 3243376"/>
              <a:gd name="connsiteY782" fmla="*/ 998460 h 2504437"/>
              <a:gd name="connsiteX783" fmla="*/ 2155163 w 3243376"/>
              <a:gd name="connsiteY783" fmla="*/ 998460 h 2504437"/>
              <a:gd name="connsiteX784" fmla="*/ 2158222 w 3243376"/>
              <a:gd name="connsiteY784" fmla="*/ 998460 h 2504437"/>
              <a:gd name="connsiteX785" fmla="*/ 2176859 w 3243376"/>
              <a:gd name="connsiteY785" fmla="*/ 1004216 h 2504437"/>
              <a:gd name="connsiteX786" fmla="*/ 2203700 w 3243376"/>
              <a:gd name="connsiteY786" fmla="*/ 1009973 h 2504437"/>
              <a:gd name="connsiteX787" fmla="*/ 2203445 w 3243376"/>
              <a:gd name="connsiteY787" fmla="*/ 1009352 h 2504437"/>
              <a:gd name="connsiteX788" fmla="*/ 2203699 w 3243376"/>
              <a:gd name="connsiteY788" fmla="*/ 1009398 h 2504437"/>
              <a:gd name="connsiteX789" fmla="*/ 2207951 w 3243376"/>
              <a:gd name="connsiteY789" fmla="*/ 1006210 h 2504437"/>
              <a:gd name="connsiteX790" fmla="*/ 2209747 w 3243376"/>
              <a:gd name="connsiteY790" fmla="*/ 1005298 h 2504437"/>
              <a:gd name="connsiteX791" fmla="*/ 2215213 w 3243376"/>
              <a:gd name="connsiteY791" fmla="*/ 1009398 h 2504437"/>
              <a:gd name="connsiteX792" fmla="*/ 2215213 w 3243376"/>
              <a:gd name="connsiteY792" fmla="*/ 997884 h 2504437"/>
              <a:gd name="connsiteX793" fmla="*/ 2211876 w 3243376"/>
              <a:gd name="connsiteY793" fmla="*/ 1004217 h 2504437"/>
              <a:gd name="connsiteX794" fmla="*/ 2209747 w 3243376"/>
              <a:gd name="connsiteY794" fmla="*/ 1005298 h 2504437"/>
              <a:gd name="connsiteX795" fmla="*/ 2209456 w 3243376"/>
              <a:gd name="connsiteY795" fmla="*/ 1005080 h 2504437"/>
              <a:gd name="connsiteX796" fmla="*/ 2207951 w 3243376"/>
              <a:gd name="connsiteY796" fmla="*/ 1006210 h 2504437"/>
              <a:gd name="connsiteX797" fmla="*/ 2205355 w 3243376"/>
              <a:gd name="connsiteY797" fmla="*/ 1007527 h 2504437"/>
              <a:gd name="connsiteX798" fmla="*/ 2202994 w 3243376"/>
              <a:gd name="connsiteY798" fmla="*/ 1008249 h 2504437"/>
              <a:gd name="connsiteX799" fmla="*/ 2195064 w 3243376"/>
              <a:gd name="connsiteY799" fmla="*/ 988889 h 2504437"/>
              <a:gd name="connsiteX800" fmla="*/ 2203699 w 3243376"/>
              <a:gd name="connsiteY800" fmla="*/ 976008 h 2504437"/>
              <a:gd name="connsiteX801" fmla="*/ 2181249 w 3243376"/>
              <a:gd name="connsiteY801" fmla="*/ 964495 h 2504437"/>
              <a:gd name="connsiteX802" fmla="*/ 2181249 w 3243376"/>
              <a:gd name="connsiteY802" fmla="*/ 986947 h 2504437"/>
              <a:gd name="connsiteX803" fmla="*/ 2169735 w 3243376"/>
              <a:gd name="connsiteY803" fmla="*/ 986946 h 2504437"/>
              <a:gd name="connsiteX804" fmla="*/ 2169735 w 3243376"/>
              <a:gd name="connsiteY804" fmla="*/ 952982 h 2504437"/>
              <a:gd name="connsiteX805" fmla="*/ 2181249 w 3243376"/>
              <a:gd name="connsiteY805" fmla="*/ 952982 h 2504437"/>
              <a:gd name="connsiteX806" fmla="*/ 2158222 w 3243376"/>
              <a:gd name="connsiteY806" fmla="*/ 953557 h 2504437"/>
              <a:gd name="connsiteX807" fmla="*/ 2146708 w 3243376"/>
              <a:gd name="connsiteY807" fmla="*/ 998460 h 2504437"/>
              <a:gd name="connsiteX808" fmla="*/ 2692451 w 3243376"/>
              <a:gd name="connsiteY808" fmla="*/ 1278816 h 2504437"/>
              <a:gd name="connsiteX809" fmla="*/ 2703965 w 3243376"/>
              <a:gd name="connsiteY809" fmla="*/ 1267302 h 2504437"/>
              <a:gd name="connsiteX810" fmla="*/ 2692451 w 3243376"/>
              <a:gd name="connsiteY810" fmla="*/ 1278816 h 2504437"/>
              <a:gd name="connsiteX811" fmla="*/ 1965369 w 3243376"/>
              <a:gd name="connsiteY811" fmla="*/ 919016 h 2504437"/>
              <a:gd name="connsiteX812" fmla="*/ 1976882 w 3243376"/>
              <a:gd name="connsiteY812" fmla="*/ 896565 h 2504437"/>
              <a:gd name="connsiteX813" fmla="*/ 1965369 w 3243376"/>
              <a:gd name="connsiteY813" fmla="*/ 919016 h 2504437"/>
              <a:gd name="connsiteX814" fmla="*/ 2830960 w 3243376"/>
              <a:gd name="connsiteY814" fmla="*/ 1347684 h 2504437"/>
              <a:gd name="connsiteX815" fmla="*/ 2828311 w 3243376"/>
              <a:gd name="connsiteY815" fmla="*/ 1346170 h 2504437"/>
              <a:gd name="connsiteX816" fmla="*/ 2830901 w 3243376"/>
              <a:gd name="connsiteY816" fmla="*/ 1345691 h 2504437"/>
              <a:gd name="connsiteX817" fmla="*/ 2390794 w 3243376"/>
              <a:gd name="connsiteY817" fmla="*/ 1130290 h 2504437"/>
              <a:gd name="connsiteX818" fmla="*/ 2396551 w 3243376"/>
              <a:gd name="connsiteY818" fmla="*/ 1121655 h 2504437"/>
              <a:gd name="connsiteX819" fmla="*/ 2374101 w 3243376"/>
              <a:gd name="connsiteY819" fmla="*/ 1110142 h 2504437"/>
              <a:gd name="connsiteX820" fmla="*/ 2385038 w 3243376"/>
              <a:gd name="connsiteY820" fmla="*/ 1121655 h 2504437"/>
              <a:gd name="connsiteX821" fmla="*/ 2390794 w 3243376"/>
              <a:gd name="connsiteY821" fmla="*/ 1130290 h 2504437"/>
              <a:gd name="connsiteX822" fmla="*/ 2998969 w 3243376"/>
              <a:gd name="connsiteY822" fmla="*/ 1436257 h 2504437"/>
              <a:gd name="connsiteX823" fmla="*/ 2998945 w 3243376"/>
              <a:gd name="connsiteY823" fmla="*/ 1436230 h 2504437"/>
              <a:gd name="connsiteX824" fmla="*/ 2999026 w 3243376"/>
              <a:gd name="connsiteY824" fmla="*/ 1436170 h 2504437"/>
              <a:gd name="connsiteX825" fmla="*/ 2999051 w 3243376"/>
              <a:gd name="connsiteY825" fmla="*/ 1436185 h 2504437"/>
              <a:gd name="connsiteX826" fmla="*/ 2714903 w 3243376"/>
              <a:gd name="connsiteY826" fmla="*/ 1301267 h 2504437"/>
              <a:gd name="connsiteX827" fmla="*/ 2703390 w 3243376"/>
              <a:gd name="connsiteY827" fmla="*/ 1278240 h 2504437"/>
              <a:gd name="connsiteX828" fmla="*/ 2703390 w 3243376"/>
              <a:gd name="connsiteY828" fmla="*/ 1289754 h 2504437"/>
              <a:gd name="connsiteX829" fmla="*/ 2714903 w 3243376"/>
              <a:gd name="connsiteY829" fmla="*/ 1301267 h 2504437"/>
              <a:gd name="connsiteX830" fmla="*/ 2282568 w 3243376"/>
              <a:gd name="connsiteY830" fmla="*/ 1087690 h 2504437"/>
              <a:gd name="connsiteX831" fmla="*/ 2277589 w 3243376"/>
              <a:gd name="connsiteY831" fmla="*/ 1083956 h 2504437"/>
              <a:gd name="connsiteX832" fmla="*/ 2281129 w 3243376"/>
              <a:gd name="connsiteY832" fmla="*/ 1081933 h 2504437"/>
              <a:gd name="connsiteX833" fmla="*/ 2282568 w 3243376"/>
              <a:gd name="connsiteY833" fmla="*/ 1076176 h 2504437"/>
              <a:gd name="connsiteX834" fmla="*/ 2282568 w 3243376"/>
              <a:gd name="connsiteY834" fmla="*/ 1087690 h 2504437"/>
              <a:gd name="connsiteX835" fmla="*/ 2209097 w 3243376"/>
              <a:gd name="connsiteY835" fmla="*/ 1055596 h 2504437"/>
              <a:gd name="connsiteX836" fmla="*/ 2238241 w 3243376"/>
              <a:gd name="connsiteY836" fmla="*/ 1054301 h 2504437"/>
              <a:gd name="connsiteX837" fmla="*/ 2226727 w 3243376"/>
              <a:gd name="connsiteY837" fmla="*/ 1054301 h 2504437"/>
              <a:gd name="connsiteX838" fmla="*/ 2215213 w 3243376"/>
              <a:gd name="connsiteY838" fmla="*/ 1042787 h 2504437"/>
              <a:gd name="connsiteX839" fmla="*/ 2203700 w 3243376"/>
              <a:gd name="connsiteY839" fmla="*/ 1042787 h 2504437"/>
              <a:gd name="connsiteX840" fmla="*/ 2209097 w 3243376"/>
              <a:gd name="connsiteY840" fmla="*/ 1055596 h 2504437"/>
              <a:gd name="connsiteX841" fmla="*/ 2726417 w 3243376"/>
              <a:gd name="connsiteY841" fmla="*/ 1312781 h 2504437"/>
              <a:gd name="connsiteX842" fmla="*/ 2726474 w 3243376"/>
              <a:gd name="connsiteY842" fmla="*/ 1312376 h 2504437"/>
              <a:gd name="connsiteX843" fmla="*/ 2726612 w 3243376"/>
              <a:gd name="connsiteY843" fmla="*/ 1312781 h 2504437"/>
              <a:gd name="connsiteX844" fmla="*/ 2067839 w 3243376"/>
              <a:gd name="connsiteY844" fmla="*/ 986946 h 2504437"/>
              <a:gd name="connsiteX845" fmla="*/ 2090290 w 3243376"/>
              <a:gd name="connsiteY845" fmla="*/ 986946 h 2504437"/>
              <a:gd name="connsiteX846" fmla="*/ 2078777 w 3243376"/>
              <a:gd name="connsiteY846" fmla="*/ 975433 h 2504437"/>
              <a:gd name="connsiteX847" fmla="*/ 2056326 w 3243376"/>
              <a:gd name="connsiteY847" fmla="*/ 964495 h 2504437"/>
              <a:gd name="connsiteX848" fmla="*/ 2067839 w 3243376"/>
              <a:gd name="connsiteY848" fmla="*/ 986946 h 2504437"/>
              <a:gd name="connsiteX849" fmla="*/ 2271054 w 3243376"/>
              <a:gd name="connsiteY849" fmla="*/ 1087690 h 2504437"/>
              <a:gd name="connsiteX850" fmla="*/ 2276811 w 3243376"/>
              <a:gd name="connsiteY850" fmla="*/ 1083372 h 2504437"/>
              <a:gd name="connsiteX851" fmla="*/ 2277589 w 3243376"/>
              <a:gd name="connsiteY851" fmla="*/ 1083956 h 2504437"/>
              <a:gd name="connsiteX852" fmla="*/ 2976836 w 3243376"/>
              <a:gd name="connsiteY852" fmla="*/ 1447489 h 2504437"/>
              <a:gd name="connsiteX853" fmla="*/ 2987846 w 3243376"/>
              <a:gd name="connsiteY853" fmla="*/ 1446050 h 2504437"/>
              <a:gd name="connsiteX854" fmla="*/ 2998969 w 3243376"/>
              <a:gd name="connsiteY854" fmla="*/ 1436257 h 2504437"/>
              <a:gd name="connsiteX855" fmla="*/ 3008788 w 3243376"/>
              <a:gd name="connsiteY855" fmla="*/ 1446986 h 2504437"/>
              <a:gd name="connsiteX856" fmla="*/ 3010227 w 3243376"/>
              <a:gd name="connsiteY856" fmla="*/ 1458427 h 2504437"/>
              <a:gd name="connsiteX857" fmla="*/ 3013645 w 3243376"/>
              <a:gd name="connsiteY857" fmla="*/ 1453570 h 2504437"/>
              <a:gd name="connsiteX858" fmla="*/ 3018380 w 3243376"/>
              <a:gd name="connsiteY858" fmla="*/ 1453954 h 2504437"/>
              <a:gd name="connsiteX859" fmla="*/ 3021740 w 3243376"/>
              <a:gd name="connsiteY859" fmla="*/ 1458428 h 2504437"/>
              <a:gd name="connsiteX860" fmla="*/ 3020301 w 3243376"/>
              <a:gd name="connsiteY860" fmla="*/ 1454110 h 2504437"/>
              <a:gd name="connsiteX861" fmla="*/ 3018380 w 3243376"/>
              <a:gd name="connsiteY861" fmla="*/ 1453954 h 2504437"/>
              <a:gd name="connsiteX862" fmla="*/ 3010227 w 3243376"/>
              <a:gd name="connsiteY862" fmla="*/ 1443100 h 2504437"/>
              <a:gd name="connsiteX863" fmla="*/ 2999051 w 3243376"/>
              <a:gd name="connsiteY863" fmla="*/ 1436185 h 2504437"/>
              <a:gd name="connsiteX864" fmla="*/ 2999289 w 3243376"/>
              <a:gd name="connsiteY864" fmla="*/ 1435976 h 2504437"/>
              <a:gd name="connsiteX865" fmla="*/ 2999026 w 3243376"/>
              <a:gd name="connsiteY865" fmla="*/ 1436170 h 2504437"/>
              <a:gd name="connsiteX866" fmla="*/ 2998713 w 3243376"/>
              <a:gd name="connsiteY866" fmla="*/ 1435976 h 2504437"/>
              <a:gd name="connsiteX867" fmla="*/ 2998945 w 3243376"/>
              <a:gd name="connsiteY867" fmla="*/ 1436230 h 2504437"/>
              <a:gd name="connsiteX868" fmla="*/ 2992461 w 3243376"/>
              <a:gd name="connsiteY868" fmla="*/ 1441013 h 2504437"/>
              <a:gd name="connsiteX869" fmla="*/ 2976836 w 3243376"/>
              <a:gd name="connsiteY869" fmla="*/ 1447489 h 2504437"/>
              <a:gd name="connsiteX870" fmla="*/ 2363409 w 3243376"/>
              <a:gd name="connsiteY870" fmla="*/ 1144002 h 2504437"/>
              <a:gd name="connsiteX871" fmla="*/ 2363163 w 3243376"/>
              <a:gd name="connsiteY871" fmla="*/ 1143531 h 2504437"/>
              <a:gd name="connsiteX872" fmla="*/ 2364509 w 3243376"/>
              <a:gd name="connsiteY872" fmla="*/ 1143531 h 2504437"/>
              <a:gd name="connsiteX873" fmla="*/ 2613008 w 3243376"/>
              <a:gd name="connsiteY873" fmla="*/ 1267878 h 2504437"/>
              <a:gd name="connsiteX874" fmla="*/ 2613008 w 3243376"/>
              <a:gd name="connsiteY874" fmla="*/ 1267302 h 2504437"/>
              <a:gd name="connsiteX875" fmla="*/ 2613381 w 3243376"/>
              <a:gd name="connsiteY875" fmla="*/ 1267877 h 2504437"/>
              <a:gd name="connsiteX876" fmla="*/ 2567529 w 3243376"/>
              <a:gd name="connsiteY876" fmla="*/ 1245426 h 2504437"/>
              <a:gd name="connsiteX877" fmla="*/ 2567529 w 3243376"/>
              <a:gd name="connsiteY877" fmla="*/ 1233913 h 2504437"/>
              <a:gd name="connsiteX878" fmla="*/ 2567529 w 3243376"/>
              <a:gd name="connsiteY878" fmla="*/ 1245426 h 2504437"/>
              <a:gd name="connsiteX879" fmla="*/ 2442607 w 3243376"/>
              <a:gd name="connsiteY879" fmla="*/ 1189010 h 2504437"/>
              <a:gd name="connsiteX880" fmla="*/ 2454120 w 3243376"/>
              <a:gd name="connsiteY880" fmla="*/ 1189010 h 2504437"/>
              <a:gd name="connsiteX881" fmla="*/ 2442607 w 3243376"/>
              <a:gd name="connsiteY881" fmla="*/ 1177496 h 2504437"/>
              <a:gd name="connsiteX882" fmla="*/ 2305595 w 3243376"/>
              <a:gd name="connsiteY882" fmla="*/ 1121655 h 2504437"/>
              <a:gd name="connsiteX883" fmla="*/ 2317109 w 3243376"/>
              <a:gd name="connsiteY883" fmla="*/ 1099204 h 2504437"/>
              <a:gd name="connsiteX884" fmla="*/ 2317109 w 3243376"/>
              <a:gd name="connsiteY884" fmla="*/ 1121655 h 2504437"/>
              <a:gd name="connsiteX885" fmla="*/ 2339560 w 3243376"/>
              <a:gd name="connsiteY885" fmla="*/ 1110142 h 2504437"/>
              <a:gd name="connsiteX886" fmla="*/ 2339560 w 3243376"/>
              <a:gd name="connsiteY886" fmla="*/ 1087690 h 2504437"/>
              <a:gd name="connsiteX887" fmla="*/ 2317109 w 3243376"/>
              <a:gd name="connsiteY887" fmla="*/ 1087689 h 2504437"/>
              <a:gd name="connsiteX888" fmla="*/ 2328622 w 3243376"/>
              <a:gd name="connsiteY888" fmla="*/ 1076177 h 2504437"/>
              <a:gd name="connsiteX889" fmla="*/ 2328622 w 3243376"/>
              <a:gd name="connsiteY889" fmla="*/ 1087690 h 2504437"/>
              <a:gd name="connsiteX890" fmla="*/ 2328622 w 3243376"/>
              <a:gd name="connsiteY890" fmla="*/ 1076177 h 2504437"/>
              <a:gd name="connsiteX891" fmla="*/ 2327360 w 3243376"/>
              <a:gd name="connsiteY891" fmla="*/ 1067341 h 2504437"/>
              <a:gd name="connsiteX892" fmla="*/ 2328470 w 3243376"/>
              <a:gd name="connsiteY892" fmla="*/ 1067631 h 2504437"/>
              <a:gd name="connsiteX893" fmla="*/ 2339560 w 3243376"/>
              <a:gd name="connsiteY893" fmla="*/ 1042212 h 2504437"/>
              <a:gd name="connsiteX894" fmla="*/ 2317109 w 3243376"/>
              <a:gd name="connsiteY894" fmla="*/ 1053725 h 2504437"/>
              <a:gd name="connsiteX895" fmla="*/ 2317109 w 3243376"/>
              <a:gd name="connsiteY895" fmla="*/ 1031274 h 2504437"/>
              <a:gd name="connsiteX896" fmla="*/ 2328622 w 3243376"/>
              <a:gd name="connsiteY896" fmla="*/ 1031273 h 2504437"/>
              <a:gd name="connsiteX897" fmla="*/ 2317109 w 3243376"/>
              <a:gd name="connsiteY897" fmla="*/ 1031274 h 2504437"/>
              <a:gd name="connsiteX898" fmla="*/ 2305596 w 3243376"/>
              <a:gd name="connsiteY898" fmla="*/ 1008823 h 2504437"/>
              <a:gd name="connsiteX899" fmla="*/ 2294081 w 3243376"/>
              <a:gd name="connsiteY899" fmla="*/ 1020336 h 2504437"/>
              <a:gd name="connsiteX900" fmla="*/ 2282568 w 3243376"/>
              <a:gd name="connsiteY900" fmla="*/ 1008822 h 2504437"/>
              <a:gd name="connsiteX901" fmla="*/ 2271055 w 3243376"/>
              <a:gd name="connsiteY901" fmla="*/ 986371 h 2504437"/>
              <a:gd name="connsiteX902" fmla="*/ 2282568 w 3243376"/>
              <a:gd name="connsiteY902" fmla="*/ 974857 h 2504437"/>
              <a:gd name="connsiteX903" fmla="*/ 2260117 w 3243376"/>
              <a:gd name="connsiteY903" fmla="*/ 986371 h 2504437"/>
              <a:gd name="connsiteX904" fmla="*/ 2271630 w 3243376"/>
              <a:gd name="connsiteY904" fmla="*/ 974857 h 2504437"/>
              <a:gd name="connsiteX905" fmla="*/ 2260116 w 3243376"/>
              <a:gd name="connsiteY905" fmla="*/ 974857 h 2504437"/>
              <a:gd name="connsiteX906" fmla="*/ 2258677 w 3243376"/>
              <a:gd name="connsiteY906" fmla="*/ 964783 h 2504437"/>
              <a:gd name="connsiteX907" fmla="*/ 2249126 w 3243376"/>
              <a:gd name="connsiteY907" fmla="*/ 963418 h 2504437"/>
              <a:gd name="connsiteX908" fmla="*/ 2249178 w 3243376"/>
              <a:gd name="connsiteY908" fmla="*/ 963344 h 2504437"/>
              <a:gd name="connsiteX909" fmla="*/ 2250042 w 3243376"/>
              <a:gd name="connsiteY909" fmla="*/ 963344 h 2504437"/>
              <a:gd name="connsiteX910" fmla="*/ 2260116 w 3243376"/>
              <a:gd name="connsiteY910" fmla="*/ 963343 h 2504437"/>
              <a:gd name="connsiteX911" fmla="*/ 2237665 w 3243376"/>
              <a:gd name="connsiteY911" fmla="*/ 951830 h 2504437"/>
              <a:gd name="connsiteX912" fmla="*/ 2249178 w 3243376"/>
              <a:gd name="connsiteY912" fmla="*/ 963343 h 2504437"/>
              <a:gd name="connsiteX913" fmla="*/ 2249178 w 3243376"/>
              <a:gd name="connsiteY913" fmla="*/ 963344 h 2504437"/>
              <a:gd name="connsiteX914" fmla="*/ 2248602 w 3243376"/>
              <a:gd name="connsiteY914" fmla="*/ 963344 h 2504437"/>
              <a:gd name="connsiteX915" fmla="*/ 2249126 w 3243376"/>
              <a:gd name="connsiteY915" fmla="*/ 963418 h 2504437"/>
              <a:gd name="connsiteX916" fmla="*/ 2239104 w 3243376"/>
              <a:gd name="connsiteY916" fmla="*/ 977736 h 2504437"/>
              <a:gd name="connsiteX917" fmla="*/ 2237665 w 3243376"/>
              <a:gd name="connsiteY917" fmla="*/ 974857 h 2504437"/>
              <a:gd name="connsiteX918" fmla="*/ 2249178 w 3243376"/>
              <a:gd name="connsiteY918" fmla="*/ 1008823 h 2504437"/>
              <a:gd name="connsiteX919" fmla="*/ 2236513 w 3243376"/>
              <a:gd name="connsiteY919" fmla="*/ 1007671 h 2504437"/>
              <a:gd name="connsiteX920" fmla="*/ 2258965 w 3243376"/>
              <a:gd name="connsiteY920" fmla="*/ 1019184 h 2504437"/>
              <a:gd name="connsiteX921" fmla="*/ 2260002 w 3243376"/>
              <a:gd name="connsiteY921" fmla="*/ 1015503 h 2504437"/>
              <a:gd name="connsiteX922" fmla="*/ 2260404 w 3243376"/>
              <a:gd name="connsiteY922" fmla="*/ 1018321 h 2504437"/>
              <a:gd name="connsiteX923" fmla="*/ 2270479 w 3243376"/>
              <a:gd name="connsiteY923" fmla="*/ 1019760 h 2504437"/>
              <a:gd name="connsiteX924" fmla="*/ 2270479 w 3243376"/>
              <a:gd name="connsiteY924" fmla="*/ 1031274 h 2504437"/>
              <a:gd name="connsiteX925" fmla="*/ 2248027 w 3243376"/>
              <a:gd name="connsiteY925" fmla="*/ 1019761 h 2504437"/>
              <a:gd name="connsiteX926" fmla="*/ 2248027 w 3243376"/>
              <a:gd name="connsiteY926" fmla="*/ 1031274 h 2504437"/>
              <a:gd name="connsiteX927" fmla="*/ 2270479 w 3243376"/>
              <a:gd name="connsiteY927" fmla="*/ 1031274 h 2504437"/>
              <a:gd name="connsiteX928" fmla="*/ 2270479 w 3243376"/>
              <a:gd name="connsiteY928" fmla="*/ 1042787 h 2504437"/>
              <a:gd name="connsiteX929" fmla="*/ 2281992 w 3243376"/>
              <a:gd name="connsiteY929" fmla="*/ 1054301 h 2504437"/>
              <a:gd name="connsiteX930" fmla="*/ 2293506 w 3243376"/>
              <a:gd name="connsiteY930" fmla="*/ 1042787 h 2504437"/>
              <a:gd name="connsiteX931" fmla="*/ 2305019 w 3243376"/>
              <a:gd name="connsiteY931" fmla="*/ 1031273 h 2504437"/>
              <a:gd name="connsiteX932" fmla="*/ 2305019 w 3243376"/>
              <a:gd name="connsiteY932" fmla="*/ 1042787 h 2504437"/>
              <a:gd name="connsiteX933" fmla="*/ 2271054 w 3243376"/>
              <a:gd name="connsiteY933" fmla="*/ 1087690 h 2504437"/>
              <a:gd name="connsiteX934" fmla="*/ 2282568 w 3243376"/>
              <a:gd name="connsiteY934" fmla="*/ 1099204 h 2504437"/>
              <a:gd name="connsiteX935" fmla="*/ 2294082 w 3243376"/>
              <a:gd name="connsiteY935" fmla="*/ 1087690 h 2504437"/>
              <a:gd name="connsiteX936" fmla="*/ 2294082 w 3243376"/>
              <a:gd name="connsiteY936" fmla="*/ 1065238 h 2504437"/>
              <a:gd name="connsiteX937" fmla="*/ 2305596 w 3243376"/>
              <a:gd name="connsiteY937" fmla="*/ 1076753 h 2504437"/>
              <a:gd name="connsiteX938" fmla="*/ 2294082 w 3243376"/>
              <a:gd name="connsiteY938" fmla="*/ 1099204 h 2504437"/>
              <a:gd name="connsiteX939" fmla="*/ 2305595 w 3243376"/>
              <a:gd name="connsiteY939" fmla="*/ 1121655 h 2504437"/>
              <a:gd name="connsiteX940" fmla="*/ 2646396 w 3243376"/>
              <a:gd name="connsiteY940" fmla="*/ 1301267 h 2504437"/>
              <a:gd name="connsiteX941" fmla="*/ 2668848 w 3243376"/>
              <a:gd name="connsiteY941" fmla="*/ 1301267 h 2504437"/>
              <a:gd name="connsiteX942" fmla="*/ 2680362 w 3243376"/>
              <a:gd name="connsiteY942" fmla="*/ 1278816 h 2504437"/>
              <a:gd name="connsiteX943" fmla="*/ 2680362 w 3243376"/>
              <a:gd name="connsiteY943" fmla="*/ 1267302 h 2504437"/>
              <a:gd name="connsiteX944" fmla="*/ 2657910 w 3243376"/>
              <a:gd name="connsiteY944" fmla="*/ 1267302 h 2504437"/>
              <a:gd name="connsiteX945" fmla="*/ 2669424 w 3243376"/>
              <a:gd name="connsiteY945" fmla="*/ 1289754 h 2504437"/>
              <a:gd name="connsiteX946" fmla="*/ 2646973 w 3243376"/>
              <a:gd name="connsiteY946" fmla="*/ 1289754 h 2504437"/>
              <a:gd name="connsiteX947" fmla="*/ 2646396 w 3243376"/>
              <a:gd name="connsiteY947" fmla="*/ 1289754 h 2504437"/>
              <a:gd name="connsiteX948" fmla="*/ 2169735 w 3243376"/>
              <a:gd name="connsiteY948" fmla="*/ 1065238 h 2504437"/>
              <a:gd name="connsiteX949" fmla="*/ 2178370 w 3243376"/>
              <a:gd name="connsiteY949" fmla="*/ 1058115 h 2504437"/>
              <a:gd name="connsiteX950" fmla="*/ 2172944 w 3243376"/>
              <a:gd name="connsiteY950" fmla="*/ 1048482 h 2504437"/>
              <a:gd name="connsiteX951" fmla="*/ 2181249 w 3243376"/>
              <a:gd name="connsiteY951" fmla="*/ 1042787 h 2504437"/>
              <a:gd name="connsiteX952" fmla="*/ 2169735 w 3243376"/>
              <a:gd name="connsiteY952" fmla="*/ 1042787 h 2504437"/>
              <a:gd name="connsiteX953" fmla="*/ 2172944 w 3243376"/>
              <a:gd name="connsiteY953" fmla="*/ 1048482 h 2504437"/>
              <a:gd name="connsiteX954" fmla="*/ 2171174 w 3243376"/>
              <a:gd name="connsiteY954" fmla="*/ 1049695 h 2504437"/>
              <a:gd name="connsiteX955" fmla="*/ 2169735 w 3243376"/>
              <a:gd name="connsiteY955" fmla="*/ 1065238 h 2504437"/>
              <a:gd name="connsiteX956" fmla="*/ 2476572 w 3243376"/>
              <a:gd name="connsiteY956" fmla="*/ 1222399 h 2504437"/>
              <a:gd name="connsiteX957" fmla="*/ 2488085 w 3243376"/>
              <a:gd name="connsiteY957" fmla="*/ 1222399 h 2504437"/>
              <a:gd name="connsiteX958" fmla="*/ 2488085 w 3243376"/>
              <a:gd name="connsiteY958" fmla="*/ 1210885 h 2504437"/>
              <a:gd name="connsiteX959" fmla="*/ 2476572 w 3243376"/>
              <a:gd name="connsiteY959" fmla="*/ 1222399 h 2504437"/>
              <a:gd name="connsiteX960" fmla="*/ 2317684 w 3243376"/>
              <a:gd name="connsiteY960" fmla="*/ 1144107 h 2504437"/>
              <a:gd name="connsiteX961" fmla="*/ 2306171 w 3243376"/>
              <a:gd name="connsiteY961" fmla="*/ 1121655 h 2504437"/>
              <a:gd name="connsiteX962" fmla="*/ 2306171 w 3243376"/>
              <a:gd name="connsiteY962" fmla="*/ 1132593 h 2504437"/>
              <a:gd name="connsiteX963" fmla="*/ 2306171 w 3243376"/>
              <a:gd name="connsiteY963" fmla="*/ 1132593 h 2504437"/>
              <a:gd name="connsiteX964" fmla="*/ 2317684 w 3243376"/>
              <a:gd name="connsiteY964" fmla="*/ 1144107 h 2504437"/>
              <a:gd name="connsiteX965" fmla="*/ 2021785 w 3243376"/>
              <a:gd name="connsiteY965" fmla="*/ 997884 h 2504437"/>
              <a:gd name="connsiteX966" fmla="*/ 2033299 w 3243376"/>
              <a:gd name="connsiteY966" fmla="*/ 997884 h 2504437"/>
              <a:gd name="connsiteX967" fmla="*/ 2033298 w 3243376"/>
              <a:gd name="connsiteY967" fmla="*/ 986371 h 2504437"/>
              <a:gd name="connsiteX968" fmla="*/ 2010272 w 3243376"/>
              <a:gd name="connsiteY968" fmla="*/ 975433 h 2504437"/>
              <a:gd name="connsiteX969" fmla="*/ 2021785 w 3243376"/>
              <a:gd name="connsiteY969" fmla="*/ 997884 h 2504437"/>
              <a:gd name="connsiteX970" fmla="*/ 2267348 w 3243376"/>
              <a:gd name="connsiteY970" fmla="*/ 1119686 h 2504437"/>
              <a:gd name="connsiteX971" fmla="*/ 2272205 w 3243376"/>
              <a:gd name="connsiteY971" fmla="*/ 1121655 h 2504437"/>
              <a:gd name="connsiteX972" fmla="*/ 2272206 w 3243376"/>
              <a:gd name="connsiteY972" fmla="*/ 1099204 h 2504437"/>
              <a:gd name="connsiteX973" fmla="*/ 2267348 w 3243376"/>
              <a:gd name="connsiteY973" fmla="*/ 1119686 h 2504437"/>
              <a:gd name="connsiteX974" fmla="*/ 2616345 w 3243376"/>
              <a:gd name="connsiteY974" fmla="*/ 1296230 h 2504437"/>
              <a:gd name="connsiteX975" fmla="*/ 2624522 w 3243376"/>
              <a:gd name="connsiteY975" fmla="*/ 1289754 h 2504437"/>
              <a:gd name="connsiteX976" fmla="*/ 2623083 w 3243376"/>
              <a:gd name="connsiteY976" fmla="*/ 1282845 h 2504437"/>
              <a:gd name="connsiteX977" fmla="*/ 2613381 w 3243376"/>
              <a:gd name="connsiteY977" fmla="*/ 1267877 h 2504437"/>
              <a:gd name="connsiteX978" fmla="*/ 2613871 w 3243376"/>
              <a:gd name="connsiteY978" fmla="*/ 1267878 h 2504437"/>
              <a:gd name="connsiteX979" fmla="*/ 2623945 w 3243376"/>
              <a:gd name="connsiteY979" fmla="*/ 1267878 h 2504437"/>
              <a:gd name="connsiteX980" fmla="*/ 2623945 w 3243376"/>
              <a:gd name="connsiteY980" fmla="*/ 1256364 h 2504437"/>
              <a:gd name="connsiteX981" fmla="*/ 2623945 w 3243376"/>
              <a:gd name="connsiteY981" fmla="*/ 1256364 h 2504437"/>
              <a:gd name="connsiteX982" fmla="*/ 2612432 w 3243376"/>
              <a:gd name="connsiteY982" fmla="*/ 1267878 h 2504437"/>
              <a:gd name="connsiteX983" fmla="*/ 2613008 w 3243376"/>
              <a:gd name="connsiteY983" fmla="*/ 1267878 h 2504437"/>
              <a:gd name="connsiteX984" fmla="*/ 2613008 w 3243376"/>
              <a:gd name="connsiteY984" fmla="*/ 1278312 h 2504437"/>
              <a:gd name="connsiteX985" fmla="*/ 2613008 w 3243376"/>
              <a:gd name="connsiteY985" fmla="*/ 1289753 h 2504437"/>
              <a:gd name="connsiteX986" fmla="*/ 2616345 w 3243376"/>
              <a:gd name="connsiteY986" fmla="*/ 1296230 h 2504437"/>
              <a:gd name="connsiteX987" fmla="*/ 3010227 w 3243376"/>
              <a:gd name="connsiteY987" fmla="*/ 1492393 h 2504437"/>
              <a:gd name="connsiteX988" fmla="*/ 3010227 w 3243376"/>
              <a:gd name="connsiteY988" fmla="*/ 1492393 h 2504437"/>
              <a:gd name="connsiteX989" fmla="*/ 3162565 w 3243376"/>
              <a:gd name="connsiteY989" fmla="*/ 1568166 h 2504437"/>
              <a:gd name="connsiteX990" fmla="*/ 3169690 w 3243376"/>
              <a:gd name="connsiteY990" fmla="*/ 1559747 h 2504437"/>
              <a:gd name="connsiteX991" fmla="*/ 3147238 w 3243376"/>
              <a:gd name="connsiteY991" fmla="*/ 1559747 h 2504437"/>
              <a:gd name="connsiteX992" fmla="*/ 3162565 w 3243376"/>
              <a:gd name="connsiteY992" fmla="*/ 1568166 h 2504437"/>
              <a:gd name="connsiteX993" fmla="*/ 2737354 w 3243376"/>
              <a:gd name="connsiteY993" fmla="*/ 1358259 h 2504437"/>
              <a:gd name="connsiteX994" fmla="*/ 2748867 w 3243376"/>
              <a:gd name="connsiteY994" fmla="*/ 1346746 h 2504437"/>
              <a:gd name="connsiteX995" fmla="*/ 2748868 w 3243376"/>
              <a:gd name="connsiteY995" fmla="*/ 1335232 h 2504437"/>
              <a:gd name="connsiteX996" fmla="*/ 2748867 w 3243376"/>
              <a:gd name="connsiteY996" fmla="*/ 1335808 h 2504437"/>
              <a:gd name="connsiteX997" fmla="*/ 2737355 w 3243376"/>
              <a:gd name="connsiteY997" fmla="*/ 1335808 h 2504437"/>
              <a:gd name="connsiteX998" fmla="*/ 2737354 w 3243376"/>
              <a:gd name="connsiteY998" fmla="*/ 1358259 h 2504437"/>
              <a:gd name="connsiteX999" fmla="*/ 2749444 w 3243376"/>
              <a:gd name="connsiteY999" fmla="*/ 1368622 h 2504437"/>
              <a:gd name="connsiteX1000" fmla="*/ 2771895 w 3243376"/>
              <a:gd name="connsiteY1000" fmla="*/ 1346170 h 2504437"/>
              <a:gd name="connsiteX1001" fmla="*/ 2749444 w 3243376"/>
              <a:gd name="connsiteY1001" fmla="*/ 1368622 h 2504437"/>
              <a:gd name="connsiteX1002" fmla="*/ 2522050 w 3243376"/>
              <a:gd name="connsiteY1002" fmla="*/ 1256364 h 2504437"/>
              <a:gd name="connsiteX1003" fmla="*/ 2522050 w 3243376"/>
              <a:gd name="connsiteY1003" fmla="*/ 1222399 h 2504437"/>
              <a:gd name="connsiteX1004" fmla="*/ 2522050 w 3243376"/>
              <a:gd name="connsiteY1004" fmla="*/ 1256364 h 2504437"/>
              <a:gd name="connsiteX1005" fmla="*/ 2588490 w 3243376"/>
              <a:gd name="connsiteY1005" fmla="*/ 1291820 h 2504437"/>
              <a:gd name="connsiteX1006" fmla="*/ 2589784 w 3243376"/>
              <a:gd name="connsiteY1006" fmla="*/ 1290026 h 2504437"/>
              <a:gd name="connsiteX1007" fmla="*/ 2589981 w 3243376"/>
              <a:gd name="connsiteY1007" fmla="*/ 1290329 h 2504437"/>
              <a:gd name="connsiteX1008" fmla="*/ 2306171 w 3243376"/>
              <a:gd name="connsiteY1008" fmla="*/ 1155045 h 2504437"/>
              <a:gd name="connsiteX1009" fmla="*/ 2328622 w 3243376"/>
              <a:gd name="connsiteY1009" fmla="*/ 1155045 h 2504437"/>
              <a:gd name="connsiteX1010" fmla="*/ 2306171 w 3243376"/>
              <a:gd name="connsiteY1010" fmla="*/ 1155045 h 2504437"/>
              <a:gd name="connsiteX1011" fmla="*/ 3044767 w 3243376"/>
              <a:gd name="connsiteY1011" fmla="*/ 1526357 h 2504437"/>
              <a:gd name="connsiteX1012" fmla="*/ 3067218 w 3243376"/>
              <a:gd name="connsiteY1012" fmla="*/ 1514844 h 2504437"/>
              <a:gd name="connsiteX1013" fmla="*/ 3044767 w 3243376"/>
              <a:gd name="connsiteY1013" fmla="*/ 1514844 h 2504437"/>
              <a:gd name="connsiteX1014" fmla="*/ 3044767 w 3243376"/>
              <a:gd name="connsiteY1014" fmla="*/ 1526357 h 2504437"/>
              <a:gd name="connsiteX1015" fmla="*/ 2715479 w 3243376"/>
              <a:gd name="connsiteY1015" fmla="*/ 1368622 h 2504437"/>
              <a:gd name="connsiteX1016" fmla="*/ 2737929 w 3243376"/>
              <a:gd name="connsiteY1016" fmla="*/ 1346170 h 2504437"/>
              <a:gd name="connsiteX1017" fmla="*/ 2732173 w 3243376"/>
              <a:gd name="connsiteY1017" fmla="*/ 1329188 h 2504437"/>
              <a:gd name="connsiteX1018" fmla="*/ 2726612 w 3243376"/>
              <a:gd name="connsiteY1018" fmla="*/ 1312781 h 2504437"/>
              <a:gd name="connsiteX1019" fmla="*/ 2727856 w 3243376"/>
              <a:gd name="connsiteY1019" fmla="*/ 1312781 h 2504437"/>
              <a:gd name="connsiteX1020" fmla="*/ 2737929 w 3243376"/>
              <a:gd name="connsiteY1020" fmla="*/ 1312781 h 2504437"/>
              <a:gd name="connsiteX1021" fmla="*/ 2737930 w 3243376"/>
              <a:gd name="connsiteY1021" fmla="*/ 1301267 h 2504437"/>
              <a:gd name="connsiteX1022" fmla="*/ 2727856 w 3243376"/>
              <a:gd name="connsiteY1022" fmla="*/ 1302706 h 2504437"/>
              <a:gd name="connsiteX1023" fmla="*/ 2726474 w 3243376"/>
              <a:gd name="connsiteY1023" fmla="*/ 1312376 h 2504437"/>
              <a:gd name="connsiteX1024" fmla="*/ 2726417 w 3243376"/>
              <a:gd name="connsiteY1024" fmla="*/ 1312205 h 2504437"/>
              <a:gd name="connsiteX1025" fmla="*/ 2714903 w 3243376"/>
              <a:gd name="connsiteY1025" fmla="*/ 1323718 h 2504437"/>
              <a:gd name="connsiteX1026" fmla="*/ 2726992 w 3243376"/>
              <a:gd name="connsiteY1026" fmla="*/ 1345595 h 2504437"/>
              <a:gd name="connsiteX1027" fmla="*/ 2693027 w 3243376"/>
              <a:gd name="connsiteY1027" fmla="*/ 1357108 h 2504437"/>
              <a:gd name="connsiteX1028" fmla="*/ 2715479 w 3243376"/>
              <a:gd name="connsiteY1028" fmla="*/ 1368622 h 2504437"/>
              <a:gd name="connsiteX1029" fmla="*/ 2215213 w 3243376"/>
              <a:gd name="connsiteY1029" fmla="*/ 1121655 h 2504437"/>
              <a:gd name="connsiteX1030" fmla="*/ 2226727 w 3243376"/>
              <a:gd name="connsiteY1030" fmla="*/ 1121655 h 2504437"/>
              <a:gd name="connsiteX1031" fmla="*/ 2237665 w 3243376"/>
              <a:gd name="connsiteY1031" fmla="*/ 1087690 h 2504437"/>
              <a:gd name="connsiteX1032" fmla="*/ 2215213 w 3243376"/>
              <a:gd name="connsiteY1032" fmla="*/ 1121655 h 2504437"/>
              <a:gd name="connsiteX1033" fmla="*/ 2937259 w 3243376"/>
              <a:gd name="connsiteY1033" fmla="*/ 1479485 h 2504437"/>
              <a:gd name="connsiteX1034" fmla="*/ 2942296 w 3243376"/>
              <a:gd name="connsiteY1034" fmla="*/ 1481455 h 2504437"/>
              <a:gd name="connsiteX1035" fmla="*/ 2942296 w 3243376"/>
              <a:gd name="connsiteY1035" fmla="*/ 1469942 h 2504437"/>
              <a:gd name="connsiteX1036" fmla="*/ 2953810 w 3243376"/>
              <a:gd name="connsiteY1036" fmla="*/ 1469942 h 2504437"/>
              <a:gd name="connsiteX1037" fmla="*/ 2930783 w 3243376"/>
              <a:gd name="connsiteY1037" fmla="*/ 1459003 h 2504437"/>
              <a:gd name="connsiteX1038" fmla="*/ 2937259 w 3243376"/>
              <a:gd name="connsiteY1038" fmla="*/ 1479485 h 2504437"/>
              <a:gd name="connsiteX1039" fmla="*/ 2578467 w 3243376"/>
              <a:gd name="connsiteY1039" fmla="*/ 1301842 h 2504437"/>
              <a:gd name="connsiteX1040" fmla="*/ 2579906 w 3243376"/>
              <a:gd name="connsiteY1040" fmla="*/ 1300403 h 2504437"/>
              <a:gd name="connsiteX1041" fmla="*/ 2588490 w 3243376"/>
              <a:gd name="connsiteY1041" fmla="*/ 1291820 h 2504437"/>
              <a:gd name="connsiteX1042" fmla="*/ 2585879 w 3243376"/>
              <a:gd name="connsiteY1042" fmla="*/ 1295438 h 2504437"/>
              <a:gd name="connsiteX1043" fmla="*/ 2589980 w 3243376"/>
              <a:gd name="connsiteY1043" fmla="*/ 1300692 h 2504437"/>
              <a:gd name="connsiteX1044" fmla="*/ 2601494 w 3243376"/>
              <a:gd name="connsiteY1044" fmla="*/ 1312205 h 2504437"/>
              <a:gd name="connsiteX1045" fmla="*/ 2589981 w 3243376"/>
              <a:gd name="connsiteY1045" fmla="*/ 1289754 h 2504437"/>
              <a:gd name="connsiteX1046" fmla="*/ 2589784 w 3243376"/>
              <a:gd name="connsiteY1046" fmla="*/ 1290026 h 2504437"/>
              <a:gd name="connsiteX1047" fmla="*/ 2578971 w 3243376"/>
              <a:gd name="connsiteY1047" fmla="*/ 1273347 h 2504437"/>
              <a:gd name="connsiteX1048" fmla="*/ 2567529 w 3243376"/>
              <a:gd name="connsiteY1048" fmla="*/ 1256364 h 2504437"/>
              <a:gd name="connsiteX1049" fmla="*/ 2578467 w 3243376"/>
              <a:gd name="connsiteY1049" fmla="*/ 1301842 h 2504437"/>
              <a:gd name="connsiteX1050" fmla="*/ 2733612 w 3243376"/>
              <a:gd name="connsiteY1050" fmla="*/ 1378696 h 2504437"/>
              <a:gd name="connsiteX1051" fmla="*/ 2737929 w 3243376"/>
              <a:gd name="connsiteY1051" fmla="*/ 1380135 h 2504437"/>
              <a:gd name="connsiteX1052" fmla="*/ 2737929 w 3243376"/>
              <a:gd name="connsiteY1052" fmla="*/ 1368622 h 2504437"/>
              <a:gd name="connsiteX1053" fmla="*/ 2733612 w 3243376"/>
              <a:gd name="connsiteY1053" fmla="*/ 1378696 h 2504437"/>
              <a:gd name="connsiteX1054" fmla="*/ 2658486 w 3243376"/>
              <a:gd name="connsiteY1054" fmla="*/ 1346170 h 2504437"/>
              <a:gd name="connsiteX1055" fmla="*/ 2662804 w 3243376"/>
              <a:gd name="connsiteY1055" fmla="*/ 1340413 h 2504437"/>
              <a:gd name="connsiteX1056" fmla="*/ 2662851 w 3243376"/>
              <a:gd name="connsiteY1056" fmla="*/ 1340064 h 2504437"/>
              <a:gd name="connsiteX1057" fmla="*/ 2669496 w 3243376"/>
              <a:gd name="connsiteY1057" fmla="*/ 1330770 h 2504437"/>
              <a:gd name="connsiteX1058" fmla="*/ 2680937 w 3243376"/>
              <a:gd name="connsiteY1058" fmla="*/ 1323143 h 2504437"/>
              <a:gd name="connsiteX1059" fmla="*/ 2658486 w 3243376"/>
              <a:gd name="connsiteY1059" fmla="*/ 1334656 h 2504437"/>
              <a:gd name="connsiteX1060" fmla="*/ 2663343 w 3243376"/>
              <a:gd name="connsiteY1060" fmla="*/ 1336455 h 2504437"/>
              <a:gd name="connsiteX1061" fmla="*/ 2662851 w 3243376"/>
              <a:gd name="connsiteY1061" fmla="*/ 1340064 h 2504437"/>
              <a:gd name="connsiteX1062" fmla="*/ 2363163 w 3243376"/>
              <a:gd name="connsiteY1062" fmla="*/ 1199948 h 2504437"/>
              <a:gd name="connsiteX1063" fmla="*/ 2363143 w 3243376"/>
              <a:gd name="connsiteY1063" fmla="*/ 1199383 h 2504437"/>
              <a:gd name="connsiteX1064" fmla="*/ 2363163 w 3243376"/>
              <a:gd name="connsiteY1064" fmla="*/ 1199372 h 2504437"/>
              <a:gd name="connsiteX1065" fmla="*/ 2363236 w 3243376"/>
              <a:gd name="connsiteY1065" fmla="*/ 1199743 h 2504437"/>
              <a:gd name="connsiteX1066" fmla="*/ 2181248 w 3243376"/>
              <a:gd name="connsiteY1066" fmla="*/ 1110142 h 2504437"/>
              <a:gd name="connsiteX1067" fmla="*/ 2203699 w 3243376"/>
              <a:gd name="connsiteY1067" fmla="*/ 1087690 h 2504437"/>
              <a:gd name="connsiteX1068" fmla="*/ 2181248 w 3243376"/>
              <a:gd name="connsiteY1068" fmla="*/ 1087690 h 2504437"/>
              <a:gd name="connsiteX1069" fmla="*/ 2181248 w 3243376"/>
              <a:gd name="connsiteY1069" fmla="*/ 1110142 h 2504437"/>
              <a:gd name="connsiteX1070" fmla="*/ 2320203 w 3243376"/>
              <a:gd name="connsiteY1070" fmla="*/ 1180518 h 2504437"/>
              <a:gd name="connsiteX1071" fmla="*/ 2328622 w 3243376"/>
              <a:gd name="connsiteY1071" fmla="*/ 1178072 h 2504437"/>
              <a:gd name="connsiteX1072" fmla="*/ 2328622 w 3243376"/>
              <a:gd name="connsiteY1072" fmla="*/ 1166558 h 2504437"/>
              <a:gd name="connsiteX1073" fmla="*/ 2340135 w 3243376"/>
              <a:gd name="connsiteY1073" fmla="*/ 1178072 h 2504437"/>
              <a:gd name="connsiteX1074" fmla="*/ 2328622 w 3243376"/>
              <a:gd name="connsiteY1074" fmla="*/ 1166558 h 2504437"/>
              <a:gd name="connsiteX1075" fmla="*/ 2320203 w 3243376"/>
              <a:gd name="connsiteY1075" fmla="*/ 1180518 h 2504437"/>
              <a:gd name="connsiteX1076" fmla="*/ 2777796 w 3243376"/>
              <a:gd name="connsiteY1076" fmla="*/ 1412301 h 2504437"/>
              <a:gd name="connsiteX1077" fmla="*/ 2782833 w 3243376"/>
              <a:gd name="connsiteY1077" fmla="*/ 1414100 h 2504437"/>
              <a:gd name="connsiteX1078" fmla="*/ 2794347 w 3243376"/>
              <a:gd name="connsiteY1078" fmla="*/ 1402587 h 2504437"/>
              <a:gd name="connsiteX1079" fmla="*/ 2782833 w 3243376"/>
              <a:gd name="connsiteY1079" fmla="*/ 1391073 h 2504437"/>
              <a:gd name="connsiteX1080" fmla="*/ 2794346 w 3243376"/>
              <a:gd name="connsiteY1080" fmla="*/ 1391073 h 2504437"/>
              <a:gd name="connsiteX1081" fmla="*/ 2771320 w 3243376"/>
              <a:gd name="connsiteY1081" fmla="*/ 1402587 h 2504437"/>
              <a:gd name="connsiteX1082" fmla="*/ 2777796 w 3243376"/>
              <a:gd name="connsiteY1082" fmla="*/ 1412301 h 2504437"/>
              <a:gd name="connsiteX1083" fmla="*/ 3021740 w 3243376"/>
              <a:gd name="connsiteY1083" fmla="*/ 1537296 h 2504437"/>
              <a:gd name="connsiteX1084" fmla="*/ 3033254 w 3243376"/>
              <a:gd name="connsiteY1084" fmla="*/ 1514844 h 2504437"/>
              <a:gd name="connsiteX1085" fmla="*/ 3033253 w 3243376"/>
              <a:gd name="connsiteY1085" fmla="*/ 1514269 h 2504437"/>
              <a:gd name="connsiteX1086" fmla="*/ 3021740 w 3243376"/>
              <a:gd name="connsiteY1086" fmla="*/ 1514269 h 2504437"/>
              <a:gd name="connsiteX1087" fmla="*/ 3010227 w 3243376"/>
              <a:gd name="connsiteY1087" fmla="*/ 1525782 h 2504437"/>
              <a:gd name="connsiteX1088" fmla="*/ 3021740 w 3243376"/>
              <a:gd name="connsiteY1088" fmla="*/ 1537296 h 2504437"/>
              <a:gd name="connsiteX1089" fmla="*/ 2022360 w 3243376"/>
              <a:gd name="connsiteY1089" fmla="*/ 1042787 h 2504437"/>
              <a:gd name="connsiteX1090" fmla="*/ 2044813 w 3243376"/>
              <a:gd name="connsiteY1090" fmla="*/ 1031274 h 2504437"/>
              <a:gd name="connsiteX1091" fmla="*/ 2010847 w 3243376"/>
              <a:gd name="connsiteY1091" fmla="*/ 1008823 h 2504437"/>
              <a:gd name="connsiteX1092" fmla="*/ 2022360 w 3243376"/>
              <a:gd name="connsiteY1092" fmla="*/ 1042787 h 2504437"/>
              <a:gd name="connsiteX1093" fmla="*/ 2351649 w 3243376"/>
              <a:gd name="connsiteY1093" fmla="*/ 1210886 h 2504437"/>
              <a:gd name="connsiteX1094" fmla="*/ 2351649 w 3243376"/>
              <a:gd name="connsiteY1094" fmla="*/ 1188434 h 2504437"/>
              <a:gd name="connsiteX1095" fmla="*/ 2362983 w 3243376"/>
              <a:gd name="connsiteY1095" fmla="*/ 1194910 h 2504437"/>
              <a:gd name="connsiteX1096" fmla="*/ 2363143 w 3243376"/>
              <a:gd name="connsiteY1096" fmla="*/ 1199383 h 2504437"/>
              <a:gd name="connsiteX1097" fmla="*/ 2353089 w 3243376"/>
              <a:gd name="connsiteY1097" fmla="*/ 1205129 h 2504437"/>
              <a:gd name="connsiteX1098" fmla="*/ 2351649 w 3243376"/>
              <a:gd name="connsiteY1098" fmla="*/ 1210886 h 2504437"/>
              <a:gd name="connsiteX1099" fmla="*/ 2670000 w 3243376"/>
              <a:gd name="connsiteY1099" fmla="*/ 1368622 h 2504437"/>
              <a:gd name="connsiteX1100" fmla="*/ 2692452 w 3243376"/>
              <a:gd name="connsiteY1100" fmla="*/ 1346170 h 2504437"/>
              <a:gd name="connsiteX1101" fmla="*/ 2681512 w 3243376"/>
              <a:gd name="connsiteY1101" fmla="*/ 1345594 h 2504437"/>
              <a:gd name="connsiteX1102" fmla="*/ 2670000 w 3243376"/>
              <a:gd name="connsiteY1102" fmla="*/ 1357108 h 2504437"/>
              <a:gd name="connsiteX1103" fmla="*/ 2670000 w 3243376"/>
              <a:gd name="connsiteY1103" fmla="*/ 1368622 h 2504437"/>
              <a:gd name="connsiteX1104" fmla="*/ 1919890 w 3243376"/>
              <a:gd name="connsiteY1104" fmla="*/ 997885 h 2504437"/>
              <a:gd name="connsiteX1105" fmla="*/ 1919890 w 3243376"/>
              <a:gd name="connsiteY1105" fmla="*/ 997883 h 2504437"/>
              <a:gd name="connsiteX1106" fmla="*/ 1919890 w 3243376"/>
              <a:gd name="connsiteY1106" fmla="*/ 997884 h 2504437"/>
              <a:gd name="connsiteX1107" fmla="*/ 2328622 w 3243376"/>
              <a:gd name="connsiteY1107" fmla="*/ 1200524 h 2504437"/>
              <a:gd name="connsiteX1108" fmla="*/ 2306171 w 3243376"/>
              <a:gd name="connsiteY1108" fmla="*/ 1166558 h 2504437"/>
              <a:gd name="connsiteX1109" fmla="*/ 2306171 w 3243376"/>
              <a:gd name="connsiteY1109" fmla="*/ 1189010 h 2504437"/>
              <a:gd name="connsiteX1110" fmla="*/ 2328622 w 3243376"/>
              <a:gd name="connsiteY1110" fmla="*/ 1200524 h 2504437"/>
              <a:gd name="connsiteX1111" fmla="*/ 2832125 w 3243376"/>
              <a:gd name="connsiteY1111" fmla="*/ 1450305 h 2504437"/>
              <a:gd name="connsiteX1112" fmla="*/ 2840400 w 3243376"/>
              <a:gd name="connsiteY1112" fmla="*/ 1447489 h 2504437"/>
              <a:gd name="connsiteX1113" fmla="*/ 2828888 w 3243376"/>
              <a:gd name="connsiteY1113" fmla="*/ 1435976 h 2504437"/>
              <a:gd name="connsiteX1114" fmla="*/ 2832125 w 3243376"/>
              <a:gd name="connsiteY1114" fmla="*/ 1450305 h 2504437"/>
              <a:gd name="connsiteX1115" fmla="*/ 2005090 w 3243376"/>
              <a:gd name="connsiteY1115" fmla="*/ 1041348 h 2504437"/>
              <a:gd name="connsiteX1116" fmla="*/ 2010847 w 3243376"/>
              <a:gd name="connsiteY1116" fmla="*/ 1042787 h 2504437"/>
              <a:gd name="connsiteX1117" fmla="*/ 2010847 w 3243376"/>
              <a:gd name="connsiteY1117" fmla="*/ 1031274 h 2504437"/>
              <a:gd name="connsiteX1118" fmla="*/ 1999334 w 3243376"/>
              <a:gd name="connsiteY1118" fmla="*/ 1031274 h 2504437"/>
              <a:gd name="connsiteX1119" fmla="*/ 2005090 w 3243376"/>
              <a:gd name="connsiteY1119" fmla="*/ 1041348 h 2504437"/>
              <a:gd name="connsiteX1120" fmla="*/ 1931403 w 3243376"/>
              <a:gd name="connsiteY1120" fmla="*/ 1009398 h 2504437"/>
              <a:gd name="connsiteX1121" fmla="*/ 1953855 w 3243376"/>
              <a:gd name="connsiteY1121" fmla="*/ 1009398 h 2504437"/>
              <a:gd name="connsiteX1122" fmla="*/ 1942341 w 3243376"/>
              <a:gd name="connsiteY1122" fmla="*/ 997884 h 2504437"/>
              <a:gd name="connsiteX1123" fmla="*/ 1931403 w 3243376"/>
              <a:gd name="connsiteY1123" fmla="*/ 1009398 h 2504437"/>
              <a:gd name="connsiteX1124" fmla="*/ 3054059 w 3243376"/>
              <a:gd name="connsiteY1124" fmla="*/ 1569290 h 2504437"/>
              <a:gd name="connsiteX1125" fmla="*/ 3067218 w 3243376"/>
              <a:gd name="connsiteY1125" fmla="*/ 1571260 h 2504437"/>
              <a:gd name="connsiteX1126" fmla="*/ 3067218 w 3243376"/>
              <a:gd name="connsiteY1126" fmla="*/ 1526358 h 2504437"/>
              <a:gd name="connsiteX1127" fmla="*/ 3033253 w 3243376"/>
              <a:gd name="connsiteY1127" fmla="*/ 1548809 h 2504437"/>
              <a:gd name="connsiteX1128" fmla="*/ 3054059 w 3243376"/>
              <a:gd name="connsiteY1128" fmla="*/ 1569290 h 2504437"/>
              <a:gd name="connsiteX1129" fmla="*/ 2919845 w 3243376"/>
              <a:gd name="connsiteY1129" fmla="*/ 1503331 h 2504437"/>
              <a:gd name="connsiteX1130" fmla="*/ 2953810 w 3243376"/>
              <a:gd name="connsiteY1130" fmla="*/ 1514844 h 2504437"/>
              <a:gd name="connsiteX1131" fmla="*/ 2942295 w 3243376"/>
              <a:gd name="connsiteY1131" fmla="*/ 1503331 h 2504437"/>
              <a:gd name="connsiteX1132" fmla="*/ 2953810 w 3243376"/>
              <a:gd name="connsiteY1132" fmla="*/ 1480879 h 2504437"/>
              <a:gd name="connsiteX1133" fmla="*/ 2919845 w 3243376"/>
              <a:gd name="connsiteY1133" fmla="*/ 1503331 h 2504437"/>
              <a:gd name="connsiteX1134" fmla="*/ 2805860 w 3243376"/>
              <a:gd name="connsiteY1134" fmla="*/ 1448065 h 2504437"/>
              <a:gd name="connsiteX1135" fmla="*/ 2800103 w 3243376"/>
              <a:gd name="connsiteY1135" fmla="*/ 1437991 h 2504437"/>
              <a:gd name="connsiteX1136" fmla="*/ 2795448 w 3243376"/>
              <a:gd name="connsiteY1136" fmla="*/ 1436828 h 2504437"/>
              <a:gd name="connsiteX1137" fmla="*/ 2794347 w 3243376"/>
              <a:gd name="connsiteY1137" fmla="*/ 1425038 h 2504437"/>
              <a:gd name="connsiteX1138" fmla="*/ 2794346 w 3243376"/>
              <a:gd name="connsiteY1138" fmla="*/ 1436552 h 2504437"/>
              <a:gd name="connsiteX1139" fmla="*/ 2795448 w 3243376"/>
              <a:gd name="connsiteY1139" fmla="*/ 1436828 h 2504437"/>
              <a:gd name="connsiteX1140" fmla="*/ 2795786 w 3243376"/>
              <a:gd name="connsiteY1140" fmla="*/ 1440437 h 2504437"/>
              <a:gd name="connsiteX1141" fmla="*/ 2805860 w 3243376"/>
              <a:gd name="connsiteY1141" fmla="*/ 1448065 h 2504437"/>
              <a:gd name="connsiteX1142" fmla="*/ 2374173 w 3243376"/>
              <a:gd name="connsiteY1142" fmla="*/ 1236728 h 2504437"/>
              <a:gd name="connsiteX1143" fmla="*/ 2374676 w 3243376"/>
              <a:gd name="connsiteY1143" fmla="*/ 1233913 h 2504437"/>
              <a:gd name="connsiteX1144" fmla="*/ 2363163 w 3243376"/>
              <a:gd name="connsiteY1144" fmla="*/ 1222398 h 2504437"/>
              <a:gd name="connsiteX1145" fmla="*/ 2374173 w 3243376"/>
              <a:gd name="connsiteY1145" fmla="*/ 1236728 h 2504437"/>
              <a:gd name="connsiteX1146" fmla="*/ 2680938 w 3243376"/>
              <a:gd name="connsiteY1146" fmla="*/ 1391073 h 2504437"/>
              <a:gd name="connsiteX1147" fmla="*/ 2692452 w 3243376"/>
              <a:gd name="connsiteY1147" fmla="*/ 1391073 h 2504437"/>
              <a:gd name="connsiteX1148" fmla="*/ 2692452 w 3243376"/>
              <a:gd name="connsiteY1148" fmla="*/ 1368622 h 2504437"/>
              <a:gd name="connsiteX1149" fmla="*/ 2680937 w 3243376"/>
              <a:gd name="connsiteY1149" fmla="*/ 1368622 h 2504437"/>
              <a:gd name="connsiteX1150" fmla="*/ 2680938 w 3243376"/>
              <a:gd name="connsiteY1150" fmla="*/ 1391073 h 2504437"/>
              <a:gd name="connsiteX1151" fmla="*/ 2476572 w 3243376"/>
              <a:gd name="connsiteY1151" fmla="*/ 1290329 h 2504437"/>
              <a:gd name="connsiteX1152" fmla="*/ 2488085 w 3243376"/>
              <a:gd name="connsiteY1152" fmla="*/ 1278816 h 2504437"/>
              <a:gd name="connsiteX1153" fmla="*/ 2476572 w 3243376"/>
              <a:gd name="connsiteY1153" fmla="*/ 1290329 h 2504437"/>
              <a:gd name="connsiteX1154" fmla="*/ 2010847 w 3243376"/>
              <a:gd name="connsiteY1154" fmla="*/ 1065238 h 2504437"/>
              <a:gd name="connsiteX1155" fmla="*/ 2022361 w 3243376"/>
              <a:gd name="connsiteY1155" fmla="*/ 1065239 h 2504437"/>
              <a:gd name="connsiteX1156" fmla="*/ 2022360 w 3243376"/>
              <a:gd name="connsiteY1156" fmla="*/ 1053725 h 2504437"/>
              <a:gd name="connsiteX1157" fmla="*/ 2010847 w 3243376"/>
              <a:gd name="connsiteY1157" fmla="*/ 1065238 h 2504437"/>
              <a:gd name="connsiteX1158" fmla="*/ 2260692 w 3243376"/>
              <a:gd name="connsiteY1158" fmla="*/ 1189010 h 2504437"/>
              <a:gd name="connsiteX1159" fmla="*/ 2272206 w 3243376"/>
              <a:gd name="connsiteY1159" fmla="*/ 1177496 h 2504437"/>
              <a:gd name="connsiteX1160" fmla="*/ 2260692 w 3243376"/>
              <a:gd name="connsiteY1160" fmla="*/ 1165983 h 2504437"/>
              <a:gd name="connsiteX1161" fmla="*/ 2249179 w 3243376"/>
              <a:gd name="connsiteY1161" fmla="*/ 1177496 h 2504437"/>
              <a:gd name="connsiteX1162" fmla="*/ 2260692 w 3243376"/>
              <a:gd name="connsiteY1162" fmla="*/ 1189010 h 2504437"/>
              <a:gd name="connsiteX1163" fmla="*/ 2215213 w 3243376"/>
              <a:gd name="connsiteY1163" fmla="*/ 1166558 h 2504437"/>
              <a:gd name="connsiteX1164" fmla="*/ 2237664 w 3243376"/>
              <a:gd name="connsiteY1164" fmla="*/ 1155045 h 2504437"/>
              <a:gd name="connsiteX1165" fmla="*/ 2215213 w 3243376"/>
              <a:gd name="connsiteY1165" fmla="*/ 1155045 h 2504437"/>
              <a:gd name="connsiteX1166" fmla="*/ 2340712 w 3243376"/>
              <a:gd name="connsiteY1166" fmla="*/ 1233337 h 2504437"/>
              <a:gd name="connsiteX1167" fmla="*/ 2360357 w 3243376"/>
              <a:gd name="connsiteY1167" fmla="*/ 1224773 h 2504437"/>
              <a:gd name="connsiteX1168" fmla="*/ 2362274 w 3243376"/>
              <a:gd name="connsiteY1168" fmla="*/ 1221196 h 2504437"/>
              <a:gd name="connsiteX1169" fmla="*/ 2363738 w 3243376"/>
              <a:gd name="connsiteY1169" fmla="*/ 1221824 h 2504437"/>
              <a:gd name="connsiteX1170" fmla="*/ 2362515 w 3243376"/>
              <a:gd name="connsiteY1170" fmla="*/ 1220746 h 2504437"/>
              <a:gd name="connsiteX1171" fmla="*/ 2366050 w 3243376"/>
              <a:gd name="connsiteY1171" fmla="*/ 1214151 h 2504437"/>
              <a:gd name="connsiteX1172" fmla="*/ 2363236 w 3243376"/>
              <a:gd name="connsiteY1172" fmla="*/ 1199743 h 2504437"/>
              <a:gd name="connsiteX1173" fmla="*/ 2367509 w 3243376"/>
              <a:gd name="connsiteY1173" fmla="*/ 1187778 h 2504437"/>
              <a:gd name="connsiteX1174" fmla="*/ 2375252 w 3243376"/>
              <a:gd name="connsiteY1174" fmla="*/ 1188434 h 2504437"/>
              <a:gd name="connsiteX1175" fmla="*/ 2370343 w 3243376"/>
              <a:gd name="connsiteY1175" fmla="*/ 1179843 h 2504437"/>
              <a:gd name="connsiteX1176" fmla="*/ 2373237 w 3243376"/>
              <a:gd name="connsiteY1176" fmla="*/ 1171739 h 2504437"/>
              <a:gd name="connsiteX1177" fmla="*/ 2373522 w 3243376"/>
              <a:gd name="connsiteY1177" fmla="*/ 1166148 h 2504437"/>
              <a:gd name="connsiteX1178" fmla="*/ 2374676 w 3243376"/>
              <a:gd name="connsiteY1178" fmla="*/ 1165983 h 2504437"/>
              <a:gd name="connsiteX1179" fmla="*/ 2373636 w 3243376"/>
              <a:gd name="connsiteY1179" fmla="*/ 1163915 h 2504437"/>
              <a:gd name="connsiteX1180" fmla="*/ 2374676 w 3243376"/>
              <a:gd name="connsiteY1180" fmla="*/ 1143531 h 2504437"/>
              <a:gd name="connsiteX1181" fmla="*/ 2373237 w 3243376"/>
              <a:gd name="connsiteY1181" fmla="*/ 1143531 h 2504437"/>
              <a:gd name="connsiteX1182" fmla="*/ 2364509 w 3243376"/>
              <a:gd name="connsiteY1182" fmla="*/ 1143531 h 2504437"/>
              <a:gd name="connsiteX1183" fmla="*/ 2374524 w 3243376"/>
              <a:gd name="connsiteY1183" fmla="*/ 1139249 h 2504437"/>
              <a:gd name="connsiteX1184" fmla="*/ 2385615 w 3243376"/>
              <a:gd name="connsiteY1184" fmla="*/ 1144107 h 2504437"/>
              <a:gd name="connsiteX1185" fmla="*/ 2385614 w 3243376"/>
              <a:gd name="connsiteY1185" fmla="*/ 1132593 h 2504437"/>
              <a:gd name="connsiteX1186" fmla="*/ 2351650 w 3243376"/>
              <a:gd name="connsiteY1186" fmla="*/ 1121655 h 2504437"/>
              <a:gd name="connsiteX1187" fmla="*/ 2363163 w 3243376"/>
              <a:gd name="connsiteY1187" fmla="*/ 1144107 h 2504437"/>
              <a:gd name="connsiteX1188" fmla="*/ 2363409 w 3243376"/>
              <a:gd name="connsiteY1188" fmla="*/ 1144002 h 2504437"/>
              <a:gd name="connsiteX1189" fmla="*/ 2368920 w 3243376"/>
              <a:gd name="connsiteY1189" fmla="*/ 1154541 h 2504437"/>
              <a:gd name="connsiteX1190" fmla="*/ 2373636 w 3243376"/>
              <a:gd name="connsiteY1190" fmla="*/ 1163915 h 2504437"/>
              <a:gd name="connsiteX1191" fmla="*/ 2373522 w 3243376"/>
              <a:gd name="connsiteY1191" fmla="*/ 1166148 h 2504437"/>
              <a:gd name="connsiteX1192" fmla="*/ 2364602 w 3243376"/>
              <a:gd name="connsiteY1192" fmla="*/ 1167422 h 2504437"/>
              <a:gd name="connsiteX1193" fmla="*/ 2363269 w 3243376"/>
              <a:gd name="connsiteY1193" fmla="*/ 1176753 h 2504437"/>
              <a:gd name="connsiteX1194" fmla="*/ 2363163 w 3243376"/>
              <a:gd name="connsiteY1194" fmla="*/ 1176715 h 2504437"/>
              <a:gd name="connsiteX1195" fmla="*/ 2363163 w 3243376"/>
              <a:gd name="connsiteY1195" fmla="*/ 1166486 h 2504437"/>
              <a:gd name="connsiteX1196" fmla="*/ 2363163 w 3243376"/>
              <a:gd name="connsiteY1196" fmla="*/ 1155045 h 2504437"/>
              <a:gd name="connsiteX1197" fmla="*/ 2329773 w 3243376"/>
              <a:gd name="connsiteY1197" fmla="*/ 1154470 h 2504437"/>
              <a:gd name="connsiteX1198" fmla="*/ 2352225 w 3243376"/>
              <a:gd name="connsiteY1198" fmla="*/ 1176921 h 2504437"/>
              <a:gd name="connsiteX1199" fmla="*/ 2352225 w 3243376"/>
              <a:gd name="connsiteY1199" fmla="*/ 1165406 h 2504437"/>
              <a:gd name="connsiteX1200" fmla="*/ 2358701 w 3243376"/>
              <a:gd name="connsiteY1200" fmla="*/ 1175121 h 2504437"/>
              <a:gd name="connsiteX1201" fmla="*/ 2363163 w 3243376"/>
              <a:gd name="connsiteY1201" fmla="*/ 1176715 h 2504437"/>
              <a:gd name="connsiteX1202" fmla="*/ 2363163 w 3243376"/>
              <a:gd name="connsiteY1202" fmla="*/ 1177496 h 2504437"/>
              <a:gd name="connsiteX1203" fmla="*/ 2363269 w 3243376"/>
              <a:gd name="connsiteY1203" fmla="*/ 1176753 h 2504437"/>
              <a:gd name="connsiteX1204" fmla="*/ 2363739 w 3243376"/>
              <a:gd name="connsiteY1204" fmla="*/ 1176921 h 2504437"/>
              <a:gd name="connsiteX1205" fmla="*/ 2369495 w 3243376"/>
              <a:gd name="connsiteY1205" fmla="*/ 1178360 h 2504437"/>
              <a:gd name="connsiteX1206" fmla="*/ 2370343 w 3243376"/>
              <a:gd name="connsiteY1206" fmla="*/ 1179843 h 2504437"/>
              <a:gd name="connsiteX1207" fmla="*/ 2367509 w 3243376"/>
              <a:gd name="connsiteY1207" fmla="*/ 1187778 h 2504437"/>
              <a:gd name="connsiteX1208" fmla="*/ 2358269 w 3243376"/>
              <a:gd name="connsiteY1208" fmla="*/ 1186995 h 2504437"/>
              <a:gd name="connsiteX1209" fmla="*/ 2341287 w 3243376"/>
              <a:gd name="connsiteY1209" fmla="*/ 1176921 h 2504437"/>
              <a:gd name="connsiteX1210" fmla="*/ 2329773 w 3243376"/>
              <a:gd name="connsiteY1210" fmla="*/ 1221823 h 2504437"/>
              <a:gd name="connsiteX1211" fmla="*/ 2341287 w 3243376"/>
              <a:gd name="connsiteY1211" fmla="*/ 1210310 h 2504437"/>
              <a:gd name="connsiteX1212" fmla="*/ 2352297 w 3243376"/>
              <a:gd name="connsiteY1212" fmla="*/ 1211749 h 2504437"/>
              <a:gd name="connsiteX1213" fmla="*/ 2362515 w 3243376"/>
              <a:gd name="connsiteY1213" fmla="*/ 1220746 h 2504437"/>
              <a:gd name="connsiteX1214" fmla="*/ 2362274 w 3243376"/>
              <a:gd name="connsiteY1214" fmla="*/ 1221196 h 2504437"/>
              <a:gd name="connsiteX1215" fmla="*/ 2353664 w 3243376"/>
              <a:gd name="connsiteY1215" fmla="*/ 1217506 h 2504437"/>
              <a:gd name="connsiteX1216" fmla="*/ 2352225 w 3243376"/>
              <a:gd name="connsiteY1216" fmla="*/ 1221824 h 2504437"/>
              <a:gd name="connsiteX1217" fmla="*/ 2340712 w 3243376"/>
              <a:gd name="connsiteY1217" fmla="*/ 1233337 h 2504437"/>
              <a:gd name="connsiteX1218" fmla="*/ 2499024 w 3243376"/>
              <a:gd name="connsiteY1218" fmla="*/ 1312781 h 2504437"/>
              <a:gd name="connsiteX1219" fmla="*/ 2510537 w 3243376"/>
              <a:gd name="connsiteY1219" fmla="*/ 1312781 h 2504437"/>
              <a:gd name="connsiteX1220" fmla="*/ 2499024 w 3243376"/>
              <a:gd name="connsiteY1220" fmla="*/ 1301267 h 2504437"/>
              <a:gd name="connsiteX1221" fmla="*/ 2499024 w 3243376"/>
              <a:gd name="connsiteY1221" fmla="*/ 1312781 h 2504437"/>
              <a:gd name="connsiteX1222" fmla="*/ 2272206 w 3243376"/>
              <a:gd name="connsiteY1222" fmla="*/ 1200524 h 2504437"/>
              <a:gd name="connsiteX1223" fmla="*/ 2274732 w 3243376"/>
              <a:gd name="connsiteY1223" fmla="*/ 1189945 h 2504437"/>
              <a:gd name="connsiteX1224" fmla="*/ 2277063 w 3243376"/>
              <a:gd name="connsiteY1224" fmla="*/ 1190809 h 2504437"/>
              <a:gd name="connsiteX1225" fmla="*/ 2272206 w 3243376"/>
              <a:gd name="connsiteY1225" fmla="*/ 1200524 h 2504437"/>
              <a:gd name="connsiteX1226" fmla="*/ 1896863 w 3243376"/>
              <a:gd name="connsiteY1226" fmla="*/ 1020336 h 2504437"/>
              <a:gd name="connsiteX1227" fmla="*/ 1908377 w 3243376"/>
              <a:gd name="connsiteY1227" fmla="*/ 1020336 h 2504437"/>
              <a:gd name="connsiteX1228" fmla="*/ 1908619 w 3243376"/>
              <a:gd name="connsiteY1228" fmla="*/ 999854 h 2504437"/>
              <a:gd name="connsiteX1229" fmla="*/ 1919890 w 3243376"/>
              <a:gd name="connsiteY1229" fmla="*/ 997885 h 2504437"/>
              <a:gd name="connsiteX1230" fmla="*/ 1919890 w 3243376"/>
              <a:gd name="connsiteY1230" fmla="*/ 998460 h 2504437"/>
              <a:gd name="connsiteX1231" fmla="*/ 1931403 w 3243376"/>
              <a:gd name="connsiteY1231" fmla="*/ 986946 h 2504437"/>
              <a:gd name="connsiteX1232" fmla="*/ 1919890 w 3243376"/>
              <a:gd name="connsiteY1232" fmla="*/ 975433 h 2504437"/>
              <a:gd name="connsiteX1233" fmla="*/ 1919890 w 3243376"/>
              <a:gd name="connsiteY1233" fmla="*/ 986515 h 2504437"/>
              <a:gd name="connsiteX1234" fmla="*/ 1919890 w 3243376"/>
              <a:gd name="connsiteY1234" fmla="*/ 997883 h 2504437"/>
              <a:gd name="connsiteX1235" fmla="*/ 1916382 w 3243376"/>
              <a:gd name="connsiteY1235" fmla="*/ 992847 h 2504437"/>
              <a:gd name="connsiteX1236" fmla="*/ 1897439 w 3243376"/>
              <a:gd name="connsiteY1236" fmla="*/ 986371 h 2504437"/>
              <a:gd name="connsiteX1237" fmla="*/ 1896863 w 3243376"/>
              <a:gd name="connsiteY1237" fmla="*/ 1020336 h 2504437"/>
              <a:gd name="connsiteX1238" fmla="*/ 2777652 w 3243376"/>
              <a:gd name="connsiteY1238" fmla="*/ 1456988 h 2504437"/>
              <a:gd name="connsiteX1239" fmla="*/ 2783409 w 3243376"/>
              <a:gd name="connsiteY1239" fmla="*/ 1458427 h 2504437"/>
              <a:gd name="connsiteX1240" fmla="*/ 2771895 w 3243376"/>
              <a:gd name="connsiteY1240" fmla="*/ 1446914 h 2504437"/>
              <a:gd name="connsiteX1241" fmla="*/ 2777652 w 3243376"/>
              <a:gd name="connsiteY1241" fmla="*/ 1456988 h 2504437"/>
              <a:gd name="connsiteX1242" fmla="*/ 1954431 w 3243376"/>
              <a:gd name="connsiteY1242" fmla="*/ 1054301 h 2504437"/>
              <a:gd name="connsiteX1243" fmla="*/ 1952057 w 3243376"/>
              <a:gd name="connsiteY1243" fmla="*/ 1048010 h 2504437"/>
              <a:gd name="connsiteX1244" fmla="*/ 1952991 w 3243376"/>
              <a:gd name="connsiteY1244" fmla="*/ 1048543 h 2504437"/>
              <a:gd name="connsiteX1245" fmla="*/ 1954431 w 3243376"/>
              <a:gd name="connsiteY1245" fmla="*/ 1054301 h 2504437"/>
              <a:gd name="connsiteX1246" fmla="*/ 2658486 w 3243376"/>
              <a:gd name="connsiteY1246" fmla="*/ 1403163 h 2504437"/>
              <a:gd name="connsiteX1247" fmla="*/ 2670000 w 3243376"/>
              <a:gd name="connsiteY1247" fmla="*/ 1391649 h 2504437"/>
              <a:gd name="connsiteX1248" fmla="*/ 2658486 w 3243376"/>
              <a:gd name="connsiteY1248" fmla="*/ 1380135 h 2504437"/>
              <a:gd name="connsiteX1249" fmla="*/ 2646973 w 3243376"/>
              <a:gd name="connsiteY1249" fmla="*/ 1380135 h 2504437"/>
              <a:gd name="connsiteX1250" fmla="*/ 2646973 w 3243376"/>
              <a:gd name="connsiteY1250" fmla="*/ 1391649 h 2504437"/>
              <a:gd name="connsiteX1251" fmla="*/ 2658486 w 3243376"/>
              <a:gd name="connsiteY1251" fmla="*/ 1403163 h 2504437"/>
              <a:gd name="connsiteX1252" fmla="*/ 2033875 w 3243376"/>
              <a:gd name="connsiteY1252" fmla="*/ 1098628 h 2504437"/>
              <a:gd name="connsiteX1253" fmla="*/ 2056326 w 3243376"/>
              <a:gd name="connsiteY1253" fmla="*/ 1098628 h 2504437"/>
              <a:gd name="connsiteX1254" fmla="*/ 2033875 w 3243376"/>
              <a:gd name="connsiteY1254" fmla="*/ 1098628 h 2504437"/>
              <a:gd name="connsiteX1255" fmla="*/ 2397128 w 3243376"/>
              <a:gd name="connsiteY1255" fmla="*/ 1278816 h 2504437"/>
              <a:gd name="connsiteX1256" fmla="*/ 2419579 w 3243376"/>
              <a:gd name="connsiteY1256" fmla="*/ 1267302 h 2504437"/>
              <a:gd name="connsiteX1257" fmla="*/ 2419579 w 3243376"/>
              <a:gd name="connsiteY1257" fmla="*/ 1256364 h 2504437"/>
              <a:gd name="connsiteX1258" fmla="*/ 2397128 w 3243376"/>
              <a:gd name="connsiteY1258" fmla="*/ 1278816 h 2504437"/>
              <a:gd name="connsiteX1259" fmla="*/ 2896818 w 3243376"/>
              <a:gd name="connsiteY1259" fmla="*/ 1526358 h 2504437"/>
              <a:gd name="connsiteX1260" fmla="*/ 2919269 w 3243376"/>
              <a:gd name="connsiteY1260" fmla="*/ 1514844 h 2504437"/>
              <a:gd name="connsiteX1261" fmla="*/ 2896818 w 3243376"/>
              <a:gd name="connsiteY1261" fmla="*/ 1526358 h 2504437"/>
              <a:gd name="connsiteX1262" fmla="*/ 2374677 w 3243376"/>
              <a:gd name="connsiteY1262" fmla="*/ 1267878 h 2504437"/>
              <a:gd name="connsiteX1263" fmla="*/ 2397129 w 3243376"/>
              <a:gd name="connsiteY1263" fmla="*/ 1256365 h 2504437"/>
              <a:gd name="connsiteX1264" fmla="*/ 2374677 w 3243376"/>
              <a:gd name="connsiteY1264" fmla="*/ 1267878 h 2504437"/>
              <a:gd name="connsiteX1265" fmla="*/ 1942917 w 3243376"/>
              <a:gd name="connsiteY1265" fmla="*/ 1054301 h 2504437"/>
              <a:gd name="connsiteX1266" fmla="*/ 1954431 w 3243376"/>
              <a:gd name="connsiteY1266" fmla="*/ 1054301 h 2504437"/>
              <a:gd name="connsiteX1267" fmla="*/ 1957939 w 3243376"/>
              <a:gd name="connsiteY1267" fmla="*/ 1039702 h 2504437"/>
              <a:gd name="connsiteX1268" fmla="*/ 1964882 w 3243376"/>
              <a:gd name="connsiteY1268" fmla="*/ 1031277 h 2504437"/>
              <a:gd name="connsiteX1269" fmla="*/ 1965369 w 3243376"/>
              <a:gd name="connsiteY1269" fmla="*/ 1031274 h 2504437"/>
              <a:gd name="connsiteX1270" fmla="*/ 1965255 w 3243376"/>
              <a:gd name="connsiteY1270" fmla="*/ 1030825 h 2504437"/>
              <a:gd name="connsiteX1271" fmla="*/ 1965656 w 3243376"/>
              <a:gd name="connsiteY1271" fmla="*/ 1030338 h 2504437"/>
              <a:gd name="connsiteX1272" fmla="*/ 1976883 w 3243376"/>
              <a:gd name="connsiteY1272" fmla="*/ 1031849 h 2504437"/>
              <a:gd name="connsiteX1273" fmla="*/ 2010847 w 3243376"/>
              <a:gd name="connsiteY1273" fmla="*/ 1020336 h 2504437"/>
              <a:gd name="connsiteX1274" fmla="*/ 1999333 w 3243376"/>
              <a:gd name="connsiteY1274" fmla="*/ 986371 h 2504437"/>
              <a:gd name="connsiteX1275" fmla="*/ 1976882 w 3243376"/>
              <a:gd name="connsiteY1275" fmla="*/ 1008823 h 2504437"/>
              <a:gd name="connsiteX1276" fmla="*/ 1965369 w 3243376"/>
              <a:gd name="connsiteY1276" fmla="*/ 997309 h 2504437"/>
              <a:gd name="connsiteX1277" fmla="*/ 1961051 w 3243376"/>
              <a:gd name="connsiteY1277" fmla="*/ 1014291 h 2504437"/>
              <a:gd name="connsiteX1278" fmla="*/ 1965255 w 3243376"/>
              <a:gd name="connsiteY1278" fmla="*/ 1030825 h 2504437"/>
              <a:gd name="connsiteX1279" fmla="*/ 1964882 w 3243376"/>
              <a:gd name="connsiteY1279" fmla="*/ 1031277 h 2504437"/>
              <a:gd name="connsiteX1280" fmla="*/ 1955366 w 3243376"/>
              <a:gd name="connsiteY1280" fmla="*/ 1031346 h 2504437"/>
              <a:gd name="connsiteX1281" fmla="*/ 1954431 w 3243376"/>
              <a:gd name="connsiteY1281" fmla="*/ 1031849 h 2504437"/>
              <a:gd name="connsiteX1282" fmla="*/ 1950113 w 3243376"/>
              <a:gd name="connsiteY1282" fmla="*/ 1042859 h 2504437"/>
              <a:gd name="connsiteX1283" fmla="*/ 1952057 w 3243376"/>
              <a:gd name="connsiteY1283" fmla="*/ 1048010 h 2504437"/>
              <a:gd name="connsiteX1284" fmla="*/ 1942918 w 3243376"/>
              <a:gd name="connsiteY1284" fmla="*/ 1042787 h 2504437"/>
              <a:gd name="connsiteX1285" fmla="*/ 1942917 w 3243376"/>
              <a:gd name="connsiteY1285" fmla="*/ 1054301 h 2504437"/>
              <a:gd name="connsiteX1286" fmla="*/ 2362659 w 3243376"/>
              <a:gd name="connsiteY1286" fmla="*/ 1263794 h 2504437"/>
              <a:gd name="connsiteX1287" fmla="*/ 2374101 w 3243376"/>
              <a:gd name="connsiteY1287" fmla="*/ 1267302 h 2504437"/>
              <a:gd name="connsiteX1288" fmla="*/ 2351649 w 3243376"/>
              <a:gd name="connsiteY1288" fmla="*/ 1244851 h 2504437"/>
              <a:gd name="connsiteX1289" fmla="*/ 2362659 w 3243376"/>
              <a:gd name="connsiteY1289" fmla="*/ 1263794 h 2504437"/>
              <a:gd name="connsiteX1290" fmla="*/ 2794346 w 3243376"/>
              <a:gd name="connsiteY1290" fmla="*/ 1481455 h 2504437"/>
              <a:gd name="connsiteX1291" fmla="*/ 2794347 w 3243376"/>
              <a:gd name="connsiteY1291" fmla="*/ 1469941 h 2504437"/>
              <a:gd name="connsiteX1292" fmla="*/ 2794346 w 3243376"/>
              <a:gd name="connsiteY1292" fmla="*/ 1481455 h 2504437"/>
              <a:gd name="connsiteX1293" fmla="*/ 2158221 w 3243376"/>
              <a:gd name="connsiteY1293" fmla="*/ 1166558 h 2504437"/>
              <a:gd name="connsiteX1294" fmla="*/ 2181249 w 3243376"/>
              <a:gd name="connsiteY1294" fmla="*/ 1166558 h 2504437"/>
              <a:gd name="connsiteX1295" fmla="*/ 2169735 w 3243376"/>
              <a:gd name="connsiteY1295" fmla="*/ 1155045 h 2504437"/>
              <a:gd name="connsiteX1296" fmla="*/ 2158221 w 3243376"/>
              <a:gd name="connsiteY1296" fmla="*/ 1166558 h 2504437"/>
              <a:gd name="connsiteX1297" fmla="*/ 2010847 w 3243376"/>
              <a:gd name="connsiteY1297" fmla="*/ 1098628 h 2504437"/>
              <a:gd name="connsiteX1298" fmla="*/ 2022360 w 3243376"/>
              <a:gd name="connsiteY1298" fmla="*/ 1087115 h 2504437"/>
              <a:gd name="connsiteX1299" fmla="*/ 2010847 w 3243376"/>
              <a:gd name="connsiteY1299" fmla="*/ 1098628 h 2504437"/>
              <a:gd name="connsiteX1300" fmla="*/ 2256014 w 3243376"/>
              <a:gd name="connsiteY1300" fmla="*/ 1222705 h 2504437"/>
              <a:gd name="connsiteX1301" fmla="*/ 2260692 w 3243376"/>
              <a:gd name="connsiteY1301" fmla="*/ 1222975 h 2504437"/>
              <a:gd name="connsiteX1302" fmla="*/ 2260692 w 3243376"/>
              <a:gd name="connsiteY1302" fmla="*/ 1211461 h 2504437"/>
              <a:gd name="connsiteX1303" fmla="*/ 2294656 w 3243376"/>
              <a:gd name="connsiteY1303" fmla="*/ 1222975 h 2504437"/>
              <a:gd name="connsiteX1304" fmla="*/ 2306171 w 3243376"/>
              <a:gd name="connsiteY1304" fmla="*/ 1211461 h 2504437"/>
              <a:gd name="connsiteX1305" fmla="*/ 2329198 w 3243376"/>
              <a:gd name="connsiteY1305" fmla="*/ 1234488 h 2504437"/>
              <a:gd name="connsiteX1306" fmla="*/ 2295233 w 3243376"/>
              <a:gd name="connsiteY1306" fmla="*/ 1200524 h 2504437"/>
              <a:gd name="connsiteX1307" fmla="*/ 2295233 w 3243376"/>
              <a:gd name="connsiteY1307" fmla="*/ 1166558 h 2504437"/>
              <a:gd name="connsiteX1308" fmla="*/ 2295233 w 3243376"/>
              <a:gd name="connsiteY1308" fmla="*/ 1132593 h 2504437"/>
              <a:gd name="connsiteX1309" fmla="*/ 2295233 w 3243376"/>
              <a:gd name="connsiteY1309" fmla="*/ 1121080 h 2504437"/>
              <a:gd name="connsiteX1310" fmla="*/ 2290226 w 3243376"/>
              <a:gd name="connsiteY1310" fmla="*/ 1129841 h 2504437"/>
              <a:gd name="connsiteX1311" fmla="*/ 2283719 w 3243376"/>
              <a:gd name="connsiteY1311" fmla="*/ 1132593 h 2504437"/>
              <a:gd name="connsiteX1312" fmla="*/ 2289476 w 3243376"/>
              <a:gd name="connsiteY1312" fmla="*/ 1131154 h 2504437"/>
              <a:gd name="connsiteX1313" fmla="*/ 2290226 w 3243376"/>
              <a:gd name="connsiteY1313" fmla="*/ 1129841 h 2504437"/>
              <a:gd name="connsiteX1314" fmla="*/ 2290376 w 3243376"/>
              <a:gd name="connsiteY1314" fmla="*/ 1129778 h 2504437"/>
              <a:gd name="connsiteX1315" fmla="*/ 2295233 w 3243376"/>
              <a:gd name="connsiteY1315" fmla="*/ 1144107 h 2504437"/>
              <a:gd name="connsiteX1316" fmla="*/ 2283719 w 3243376"/>
              <a:gd name="connsiteY1316" fmla="*/ 1144107 h 2504437"/>
              <a:gd name="connsiteX1317" fmla="*/ 2277962 w 3243376"/>
              <a:gd name="connsiteY1317" fmla="*/ 1176416 h 2504437"/>
              <a:gd name="connsiteX1318" fmla="*/ 2274732 w 3243376"/>
              <a:gd name="connsiteY1318" fmla="*/ 1189945 h 2504437"/>
              <a:gd name="connsiteX1319" fmla="*/ 2272206 w 3243376"/>
              <a:gd name="connsiteY1319" fmla="*/ 1189009 h 2504437"/>
              <a:gd name="connsiteX1320" fmla="*/ 2272206 w 3243376"/>
              <a:gd name="connsiteY1320" fmla="*/ 1200524 h 2504437"/>
              <a:gd name="connsiteX1321" fmla="*/ 2256014 w 3243376"/>
              <a:gd name="connsiteY1321" fmla="*/ 1222705 h 2504437"/>
              <a:gd name="connsiteX1322" fmla="*/ 2454120 w 3243376"/>
              <a:gd name="connsiteY1322" fmla="*/ 1323718 h 2504437"/>
              <a:gd name="connsiteX1323" fmla="*/ 2476571 w 3243376"/>
              <a:gd name="connsiteY1323" fmla="*/ 1323719 h 2504437"/>
              <a:gd name="connsiteX1324" fmla="*/ 2476572 w 3243376"/>
              <a:gd name="connsiteY1324" fmla="*/ 1312205 h 2504437"/>
              <a:gd name="connsiteX1325" fmla="*/ 2454120 w 3243376"/>
              <a:gd name="connsiteY1325" fmla="*/ 1323718 h 2504437"/>
              <a:gd name="connsiteX1326" fmla="*/ 3089669 w 3243376"/>
              <a:gd name="connsiteY1326" fmla="*/ 1638615 h 2504437"/>
              <a:gd name="connsiteX1327" fmla="*/ 3101183 w 3243376"/>
              <a:gd name="connsiteY1327" fmla="*/ 1638615 h 2504437"/>
              <a:gd name="connsiteX1328" fmla="*/ 3089669 w 3243376"/>
              <a:gd name="connsiteY1328" fmla="*/ 1627102 h 2504437"/>
              <a:gd name="connsiteX1329" fmla="*/ 3089669 w 3243376"/>
              <a:gd name="connsiteY1329" fmla="*/ 1638615 h 2504437"/>
              <a:gd name="connsiteX1330" fmla="*/ 2748867 w 3243376"/>
              <a:gd name="connsiteY1330" fmla="*/ 1469941 h 2504437"/>
              <a:gd name="connsiteX1331" fmla="*/ 2748867 w 3243376"/>
              <a:gd name="connsiteY1331" fmla="*/ 1425038 h 2504437"/>
              <a:gd name="connsiteX1332" fmla="*/ 2748867 w 3243376"/>
              <a:gd name="connsiteY1332" fmla="*/ 1469941 h 2504437"/>
              <a:gd name="connsiteX1333" fmla="*/ 2612432 w 3243376"/>
              <a:gd name="connsiteY1333" fmla="*/ 1402587 h 2504437"/>
              <a:gd name="connsiteX1334" fmla="*/ 2623945 w 3243376"/>
              <a:gd name="connsiteY1334" fmla="*/ 1391073 h 2504437"/>
              <a:gd name="connsiteX1335" fmla="*/ 2499592 w 3243376"/>
              <a:gd name="connsiteY1335" fmla="*/ 1346708 h 2504437"/>
              <a:gd name="connsiteX1336" fmla="*/ 2499502 w 3243376"/>
              <a:gd name="connsiteY1336" fmla="*/ 1346225 h 2504437"/>
              <a:gd name="connsiteX1337" fmla="*/ 2499599 w 3243376"/>
              <a:gd name="connsiteY1337" fmla="*/ 1346170 h 2504437"/>
              <a:gd name="connsiteX1338" fmla="*/ 2499591 w 3243376"/>
              <a:gd name="connsiteY1338" fmla="*/ 1346744 h 2504437"/>
              <a:gd name="connsiteX1339" fmla="*/ 2499592 w 3243376"/>
              <a:gd name="connsiteY1339" fmla="*/ 1346708 h 2504437"/>
              <a:gd name="connsiteX1340" fmla="*/ 2499599 w 3243376"/>
              <a:gd name="connsiteY1340" fmla="*/ 1346746 h 2504437"/>
              <a:gd name="connsiteX1341" fmla="*/ 2408642 w 3243376"/>
              <a:gd name="connsiteY1341" fmla="*/ 1301842 h 2504437"/>
              <a:gd name="connsiteX1342" fmla="*/ 2420155 w 3243376"/>
              <a:gd name="connsiteY1342" fmla="*/ 1290329 h 2504437"/>
              <a:gd name="connsiteX1343" fmla="*/ 2408642 w 3243376"/>
              <a:gd name="connsiteY1343" fmla="*/ 1278816 h 2504437"/>
              <a:gd name="connsiteX1344" fmla="*/ 2408642 w 3243376"/>
              <a:gd name="connsiteY1344" fmla="*/ 1290329 h 2504437"/>
              <a:gd name="connsiteX1345" fmla="*/ 2408642 w 3243376"/>
              <a:gd name="connsiteY1345" fmla="*/ 1301842 h 2504437"/>
              <a:gd name="connsiteX1346" fmla="*/ 2493842 w 3243376"/>
              <a:gd name="connsiteY1346" fmla="*/ 1345307 h 2504437"/>
              <a:gd name="connsiteX1347" fmla="*/ 2488084 w 3243376"/>
              <a:gd name="connsiteY1347" fmla="*/ 1335232 h 2504437"/>
              <a:gd name="connsiteX1348" fmla="*/ 2497728 w 3243376"/>
              <a:gd name="connsiteY1348" fmla="*/ 1336671 h 2504437"/>
              <a:gd name="connsiteX1349" fmla="*/ 2499502 w 3243376"/>
              <a:gd name="connsiteY1349" fmla="*/ 1346225 h 2504437"/>
              <a:gd name="connsiteX1350" fmla="*/ 2498897 w 3243376"/>
              <a:gd name="connsiteY1350" fmla="*/ 1346571 h 2504437"/>
              <a:gd name="connsiteX1351" fmla="*/ 2032075 w 3243376"/>
              <a:gd name="connsiteY1351" fmla="*/ 1119676 h 2504437"/>
              <a:gd name="connsiteX1352" fmla="*/ 2045387 w 3243376"/>
              <a:gd name="connsiteY1352" fmla="*/ 1121655 h 2504437"/>
              <a:gd name="connsiteX1353" fmla="*/ 2033875 w 3243376"/>
              <a:gd name="connsiteY1353" fmla="*/ 1110142 h 2504437"/>
              <a:gd name="connsiteX1354" fmla="*/ 2022360 w 3243376"/>
              <a:gd name="connsiteY1354" fmla="*/ 1098628 h 2504437"/>
              <a:gd name="connsiteX1355" fmla="*/ 2032075 w 3243376"/>
              <a:gd name="connsiteY1355" fmla="*/ 1119676 h 2504437"/>
              <a:gd name="connsiteX1356" fmla="*/ 1886501 w 3243376"/>
              <a:gd name="connsiteY1356" fmla="*/ 1053725 h 2504437"/>
              <a:gd name="connsiteX1357" fmla="*/ 1908952 w 3243376"/>
              <a:gd name="connsiteY1357" fmla="*/ 1053725 h 2504437"/>
              <a:gd name="connsiteX1358" fmla="*/ 1897438 w 3243376"/>
              <a:gd name="connsiteY1358" fmla="*/ 1031273 h 2504437"/>
              <a:gd name="connsiteX1359" fmla="*/ 1886501 w 3243376"/>
              <a:gd name="connsiteY1359" fmla="*/ 1053725 h 2504437"/>
              <a:gd name="connsiteX1360" fmla="*/ 2346792 w 3243376"/>
              <a:gd name="connsiteY1360" fmla="*/ 1281703 h 2504437"/>
              <a:gd name="connsiteX1361" fmla="*/ 2351649 w 3243376"/>
              <a:gd name="connsiteY1361" fmla="*/ 1278816 h 2504437"/>
              <a:gd name="connsiteX1362" fmla="*/ 2351649 w 3243376"/>
              <a:gd name="connsiteY1362" fmla="*/ 1267302 h 2504437"/>
              <a:gd name="connsiteX1363" fmla="*/ 2351649 w 3243376"/>
              <a:gd name="connsiteY1363" fmla="*/ 1256364 h 2504437"/>
              <a:gd name="connsiteX1364" fmla="*/ 2346792 w 3243376"/>
              <a:gd name="connsiteY1364" fmla="*/ 1281703 h 2504437"/>
              <a:gd name="connsiteX1365" fmla="*/ 2658486 w 3243376"/>
              <a:gd name="connsiteY1365" fmla="*/ 1437409 h 2504437"/>
              <a:gd name="connsiteX1366" fmla="*/ 2657675 w 3243376"/>
              <a:gd name="connsiteY1366" fmla="*/ 1436803 h 2504437"/>
              <a:gd name="connsiteX1367" fmla="*/ 2658486 w 3243376"/>
              <a:gd name="connsiteY1367" fmla="*/ 1435976 h 2504437"/>
              <a:gd name="connsiteX1368" fmla="*/ 2999289 w 3243376"/>
              <a:gd name="connsiteY1368" fmla="*/ 1616164 h 2504437"/>
              <a:gd name="connsiteX1369" fmla="*/ 3033254 w 3243376"/>
              <a:gd name="connsiteY1369" fmla="*/ 1604651 h 2504437"/>
              <a:gd name="connsiteX1370" fmla="*/ 3010802 w 3243376"/>
              <a:gd name="connsiteY1370" fmla="*/ 1604650 h 2504437"/>
              <a:gd name="connsiteX1371" fmla="*/ 2999289 w 3243376"/>
              <a:gd name="connsiteY1371" fmla="*/ 1616164 h 2504437"/>
              <a:gd name="connsiteX1372" fmla="*/ 1841022 w 3243376"/>
              <a:gd name="connsiteY1372" fmla="*/ 1042787 h 2504437"/>
              <a:gd name="connsiteX1373" fmla="*/ 1863473 w 3243376"/>
              <a:gd name="connsiteY1373" fmla="*/ 1031274 h 2504437"/>
              <a:gd name="connsiteX1374" fmla="*/ 1851960 w 3243376"/>
              <a:gd name="connsiteY1374" fmla="*/ 1031274 h 2504437"/>
              <a:gd name="connsiteX1375" fmla="*/ 1841022 w 3243376"/>
              <a:gd name="connsiteY1375" fmla="*/ 1042787 h 2504437"/>
              <a:gd name="connsiteX1376" fmla="*/ 2635458 w 3243376"/>
              <a:gd name="connsiteY1376" fmla="*/ 1436552 h 2504437"/>
              <a:gd name="connsiteX1377" fmla="*/ 2646972 w 3243376"/>
              <a:gd name="connsiteY1377" fmla="*/ 1436552 h 2504437"/>
              <a:gd name="connsiteX1378" fmla="*/ 2646972 w 3243376"/>
              <a:gd name="connsiteY1378" fmla="*/ 1425038 h 2504437"/>
              <a:gd name="connsiteX1379" fmla="*/ 2635458 w 3243376"/>
              <a:gd name="connsiteY1379" fmla="*/ 1436552 h 2504437"/>
              <a:gd name="connsiteX1380" fmla="*/ 2432712 w 3243376"/>
              <a:gd name="connsiteY1380" fmla="*/ 1338047 h 2504437"/>
              <a:gd name="connsiteX1381" fmla="*/ 2431092 w 3243376"/>
              <a:gd name="connsiteY1381" fmla="*/ 1323719 h 2504437"/>
              <a:gd name="connsiteX1382" fmla="*/ 2431093 w 3243376"/>
              <a:gd name="connsiteY1382" fmla="*/ 1335232 h 2504437"/>
              <a:gd name="connsiteX1383" fmla="*/ 2432712 w 3243376"/>
              <a:gd name="connsiteY1383" fmla="*/ 1338047 h 2504437"/>
              <a:gd name="connsiteX1384" fmla="*/ 2328622 w 3243376"/>
              <a:gd name="connsiteY1384" fmla="*/ 1289754 h 2504437"/>
              <a:gd name="connsiteX1385" fmla="*/ 2306171 w 3243376"/>
              <a:gd name="connsiteY1385" fmla="*/ 1267302 h 2504437"/>
              <a:gd name="connsiteX1386" fmla="*/ 2317684 w 3243376"/>
              <a:gd name="connsiteY1386" fmla="*/ 1267302 h 2504437"/>
              <a:gd name="connsiteX1387" fmla="*/ 2317684 w 3243376"/>
              <a:gd name="connsiteY1387" fmla="*/ 1278815 h 2504437"/>
              <a:gd name="connsiteX1388" fmla="*/ 2328622 w 3243376"/>
              <a:gd name="connsiteY1388" fmla="*/ 1278240 h 2504437"/>
              <a:gd name="connsiteX1389" fmla="*/ 2328622 w 3243376"/>
              <a:gd name="connsiteY1389" fmla="*/ 1289754 h 2504437"/>
              <a:gd name="connsiteX1390" fmla="*/ 2351650 w 3243376"/>
              <a:gd name="connsiteY1390" fmla="*/ 1301267 h 2504437"/>
              <a:gd name="connsiteX1391" fmla="*/ 2363163 w 3243376"/>
              <a:gd name="connsiteY1391" fmla="*/ 1301267 h 2504437"/>
              <a:gd name="connsiteX1392" fmla="*/ 2363163 w 3243376"/>
              <a:gd name="connsiteY1392" fmla="*/ 1289754 h 2504437"/>
              <a:gd name="connsiteX1393" fmla="*/ 2374676 w 3243376"/>
              <a:gd name="connsiteY1393" fmla="*/ 1289754 h 2504437"/>
              <a:gd name="connsiteX1394" fmla="*/ 2363163 w 3243376"/>
              <a:gd name="connsiteY1394" fmla="*/ 1278240 h 2504437"/>
              <a:gd name="connsiteX1395" fmla="*/ 2363163 w 3243376"/>
              <a:gd name="connsiteY1395" fmla="*/ 1289754 h 2504437"/>
              <a:gd name="connsiteX1396" fmla="*/ 2351650 w 3243376"/>
              <a:gd name="connsiteY1396" fmla="*/ 1301267 h 2504437"/>
              <a:gd name="connsiteX1397" fmla="*/ 2533563 w 3243376"/>
              <a:gd name="connsiteY1397" fmla="*/ 1391649 h 2504437"/>
              <a:gd name="connsiteX1398" fmla="*/ 2533488 w 3243376"/>
              <a:gd name="connsiteY1398" fmla="*/ 1391564 h 2504437"/>
              <a:gd name="connsiteX1399" fmla="*/ 2538025 w 3243376"/>
              <a:gd name="connsiteY1399" fmla="*/ 1385568 h 2504437"/>
              <a:gd name="connsiteX1400" fmla="*/ 2544502 w 3243376"/>
              <a:gd name="connsiteY1400" fmla="*/ 1380711 h 2504437"/>
              <a:gd name="connsiteX1401" fmla="*/ 2543062 w 3243376"/>
              <a:gd name="connsiteY1401" fmla="*/ 1386468 h 2504437"/>
              <a:gd name="connsiteX1402" fmla="*/ 2533902 w 3243376"/>
              <a:gd name="connsiteY1402" fmla="*/ 1391702 h 2504437"/>
              <a:gd name="connsiteX1403" fmla="*/ 2623945 w 3243376"/>
              <a:gd name="connsiteY1403" fmla="*/ 1436552 h 2504437"/>
              <a:gd name="connsiteX1404" fmla="*/ 2635458 w 3243376"/>
              <a:gd name="connsiteY1404" fmla="*/ 1425038 h 2504437"/>
              <a:gd name="connsiteX1405" fmla="*/ 2623945 w 3243376"/>
              <a:gd name="connsiteY1405" fmla="*/ 1436552 h 2504437"/>
              <a:gd name="connsiteX1406" fmla="*/ 2062802 w 3243376"/>
              <a:gd name="connsiteY1406" fmla="*/ 1164759 h 2504437"/>
              <a:gd name="connsiteX1407" fmla="*/ 2067839 w 3243376"/>
              <a:gd name="connsiteY1407" fmla="*/ 1166558 h 2504437"/>
              <a:gd name="connsiteX1408" fmla="*/ 2067839 w 3243376"/>
              <a:gd name="connsiteY1408" fmla="*/ 1155045 h 2504437"/>
              <a:gd name="connsiteX1409" fmla="*/ 2057765 w 3243376"/>
              <a:gd name="connsiteY1409" fmla="*/ 1155045 h 2504437"/>
              <a:gd name="connsiteX1410" fmla="*/ 2056327 w 3243376"/>
              <a:gd name="connsiteY1410" fmla="*/ 1155045 h 2504437"/>
              <a:gd name="connsiteX1411" fmla="*/ 2056326 w 3243376"/>
              <a:gd name="connsiteY1411" fmla="*/ 1155045 h 2504437"/>
              <a:gd name="connsiteX1412" fmla="*/ 2053268 w 3243376"/>
              <a:gd name="connsiteY1412" fmla="*/ 1155045 h 2504437"/>
              <a:gd name="connsiteX1413" fmla="*/ 2056327 w 3243376"/>
              <a:gd name="connsiteY1413" fmla="*/ 1155045 h 2504437"/>
              <a:gd name="connsiteX1414" fmla="*/ 2061363 w 3243376"/>
              <a:gd name="connsiteY1414" fmla="*/ 1156844 h 2504437"/>
              <a:gd name="connsiteX1415" fmla="*/ 2062802 w 3243376"/>
              <a:gd name="connsiteY1415" fmla="*/ 1164759 h 2504437"/>
              <a:gd name="connsiteX1416" fmla="*/ 3015984 w 3243376"/>
              <a:gd name="connsiteY1416" fmla="*/ 1641278 h 2504437"/>
              <a:gd name="connsiteX1417" fmla="*/ 3021740 w 3243376"/>
              <a:gd name="connsiteY1417" fmla="*/ 1638615 h 2504437"/>
              <a:gd name="connsiteX1418" fmla="*/ 3010227 w 3243376"/>
              <a:gd name="connsiteY1418" fmla="*/ 1627102 h 2504437"/>
              <a:gd name="connsiteX1419" fmla="*/ 3021740 w 3243376"/>
              <a:gd name="connsiteY1419" fmla="*/ 1627102 h 2504437"/>
              <a:gd name="connsiteX1420" fmla="*/ 3010227 w 3243376"/>
              <a:gd name="connsiteY1420" fmla="*/ 1627102 h 2504437"/>
              <a:gd name="connsiteX1421" fmla="*/ 3015984 w 3243376"/>
              <a:gd name="connsiteY1421" fmla="*/ 1641278 h 2504437"/>
              <a:gd name="connsiteX1422" fmla="*/ 2510537 w 3243376"/>
              <a:gd name="connsiteY1422" fmla="*/ 1391073 h 2504437"/>
              <a:gd name="connsiteX1423" fmla="*/ 2522050 w 3243376"/>
              <a:gd name="connsiteY1423" fmla="*/ 1379559 h 2504437"/>
              <a:gd name="connsiteX1424" fmla="*/ 2510537 w 3243376"/>
              <a:gd name="connsiteY1424" fmla="*/ 1379559 h 2504437"/>
              <a:gd name="connsiteX1425" fmla="*/ 2510537 w 3243376"/>
              <a:gd name="connsiteY1425" fmla="*/ 1391073 h 2504437"/>
              <a:gd name="connsiteX1426" fmla="*/ 2384788 w 3243376"/>
              <a:gd name="connsiteY1426" fmla="*/ 1332979 h 2504437"/>
              <a:gd name="connsiteX1427" fmla="*/ 2381297 w 3243376"/>
              <a:gd name="connsiteY1427" fmla="*/ 1328324 h 2504437"/>
              <a:gd name="connsiteX1428" fmla="*/ 2385615 w 3243376"/>
              <a:gd name="connsiteY1428" fmla="*/ 1322568 h 2504437"/>
              <a:gd name="connsiteX1429" fmla="*/ 2385615 w 3243376"/>
              <a:gd name="connsiteY1429" fmla="*/ 1334081 h 2504437"/>
              <a:gd name="connsiteX1430" fmla="*/ 2384773 w 3243376"/>
              <a:gd name="connsiteY1430" fmla="*/ 1333165 h 2504437"/>
              <a:gd name="connsiteX1431" fmla="*/ 2384788 w 3243376"/>
              <a:gd name="connsiteY1431" fmla="*/ 1332979 h 2504437"/>
              <a:gd name="connsiteX1432" fmla="*/ 1885925 w 3243376"/>
              <a:gd name="connsiteY1432" fmla="*/ 1087690 h 2504437"/>
              <a:gd name="connsiteX1433" fmla="*/ 1893984 w 3243376"/>
              <a:gd name="connsiteY1433" fmla="*/ 1076176 h 2504437"/>
              <a:gd name="connsiteX1434" fmla="*/ 1895999 w 3243376"/>
              <a:gd name="connsiteY1434" fmla="*/ 1076177 h 2504437"/>
              <a:gd name="connsiteX1435" fmla="*/ 1897439 w 3243376"/>
              <a:gd name="connsiteY1435" fmla="*/ 1076177 h 2504437"/>
              <a:gd name="connsiteX1436" fmla="*/ 1896000 w 3243376"/>
              <a:gd name="connsiteY1436" fmla="*/ 1073299 h 2504437"/>
              <a:gd name="connsiteX1437" fmla="*/ 1893984 w 3243376"/>
              <a:gd name="connsiteY1437" fmla="*/ 1076176 h 2504437"/>
              <a:gd name="connsiteX1438" fmla="*/ 1885924 w 3243376"/>
              <a:gd name="connsiteY1438" fmla="*/ 1076176 h 2504437"/>
              <a:gd name="connsiteX1439" fmla="*/ 2789489 w 3243376"/>
              <a:gd name="connsiteY1439" fmla="*/ 1535497 h 2504437"/>
              <a:gd name="connsiteX1440" fmla="*/ 2794347 w 3243376"/>
              <a:gd name="connsiteY1440" fmla="*/ 1537296 h 2504437"/>
              <a:gd name="connsiteX1441" fmla="*/ 2794347 w 3243376"/>
              <a:gd name="connsiteY1441" fmla="*/ 1525782 h 2504437"/>
              <a:gd name="connsiteX1442" fmla="*/ 2789489 w 3243376"/>
              <a:gd name="connsiteY1442" fmla="*/ 1535497 h 2504437"/>
              <a:gd name="connsiteX1443" fmla="*/ 2489947 w 3243376"/>
              <a:gd name="connsiteY1443" fmla="*/ 1389850 h 2504437"/>
              <a:gd name="connsiteX1444" fmla="*/ 2499599 w 3243376"/>
              <a:gd name="connsiteY1444" fmla="*/ 1391649 h 2504437"/>
              <a:gd name="connsiteX1445" fmla="*/ 2522050 w 3243376"/>
              <a:gd name="connsiteY1445" fmla="*/ 1369197 h 2504437"/>
              <a:gd name="connsiteX1446" fmla="*/ 2523489 w 3243376"/>
              <a:gd name="connsiteY1446" fmla="*/ 1380207 h 2504437"/>
              <a:gd name="connsiteX1447" fmla="*/ 2533488 w 3243376"/>
              <a:gd name="connsiteY1447" fmla="*/ 1391564 h 2504437"/>
              <a:gd name="connsiteX1448" fmla="*/ 2532988 w 3243376"/>
              <a:gd name="connsiteY1448" fmla="*/ 1392225 h 2504437"/>
              <a:gd name="connsiteX1449" fmla="*/ 2533902 w 3243376"/>
              <a:gd name="connsiteY1449" fmla="*/ 1391702 h 2504437"/>
              <a:gd name="connsiteX1450" fmla="*/ 2544925 w 3243376"/>
              <a:gd name="connsiteY1450" fmla="*/ 1393448 h 2504437"/>
              <a:gd name="connsiteX1451" fmla="*/ 2556016 w 3243376"/>
              <a:gd name="connsiteY1451" fmla="*/ 1403163 h 2504437"/>
              <a:gd name="connsiteX1452" fmla="*/ 2556016 w 3243376"/>
              <a:gd name="connsiteY1452" fmla="*/ 1369197 h 2504437"/>
              <a:gd name="connsiteX1453" fmla="*/ 2544502 w 3243376"/>
              <a:gd name="connsiteY1453" fmla="*/ 1380711 h 2504437"/>
              <a:gd name="connsiteX1454" fmla="*/ 2532988 w 3243376"/>
              <a:gd name="connsiteY1454" fmla="*/ 1380711 h 2504437"/>
              <a:gd name="connsiteX1455" fmla="*/ 2532988 w 3243376"/>
              <a:gd name="connsiteY1455" fmla="*/ 1369197 h 2504437"/>
              <a:gd name="connsiteX1456" fmla="*/ 2544502 w 3243376"/>
              <a:gd name="connsiteY1456" fmla="*/ 1369197 h 2504437"/>
              <a:gd name="connsiteX1457" fmla="*/ 2556016 w 3243376"/>
              <a:gd name="connsiteY1457" fmla="*/ 1335232 h 2504437"/>
              <a:gd name="connsiteX1458" fmla="*/ 2556016 w 3243376"/>
              <a:gd name="connsiteY1458" fmla="*/ 1323719 h 2504437"/>
              <a:gd name="connsiteX1459" fmla="*/ 2533564 w 3243376"/>
              <a:gd name="connsiteY1459" fmla="*/ 1323718 h 2504437"/>
              <a:gd name="connsiteX1460" fmla="*/ 2545078 w 3243376"/>
              <a:gd name="connsiteY1460" fmla="*/ 1357684 h 2504437"/>
              <a:gd name="connsiteX1461" fmla="*/ 2533564 w 3243376"/>
              <a:gd name="connsiteY1461" fmla="*/ 1357684 h 2504437"/>
              <a:gd name="connsiteX1462" fmla="*/ 2522050 w 3243376"/>
              <a:gd name="connsiteY1462" fmla="*/ 1335232 h 2504437"/>
              <a:gd name="connsiteX1463" fmla="*/ 2510537 w 3243376"/>
              <a:gd name="connsiteY1463" fmla="*/ 1369197 h 2504437"/>
              <a:gd name="connsiteX1464" fmla="*/ 2510537 w 3243376"/>
              <a:gd name="connsiteY1464" fmla="*/ 1357684 h 2504437"/>
              <a:gd name="connsiteX1465" fmla="*/ 2510537 w 3243376"/>
              <a:gd name="connsiteY1465" fmla="*/ 1323718 h 2504437"/>
              <a:gd name="connsiteX1466" fmla="*/ 2488085 w 3243376"/>
              <a:gd name="connsiteY1466" fmla="*/ 1323719 h 2504437"/>
              <a:gd name="connsiteX1467" fmla="*/ 2476571 w 3243376"/>
              <a:gd name="connsiteY1467" fmla="*/ 1346170 h 2504437"/>
              <a:gd name="connsiteX1468" fmla="*/ 2488084 w 3243376"/>
              <a:gd name="connsiteY1468" fmla="*/ 1357684 h 2504437"/>
              <a:gd name="connsiteX1469" fmla="*/ 2489524 w 3243376"/>
              <a:gd name="connsiteY1469" fmla="*/ 1351927 h 2504437"/>
              <a:gd name="connsiteX1470" fmla="*/ 2498897 w 3243376"/>
              <a:gd name="connsiteY1470" fmla="*/ 1346571 h 2504437"/>
              <a:gd name="connsiteX1471" fmla="*/ 2499591 w 3243376"/>
              <a:gd name="connsiteY1471" fmla="*/ 1346744 h 2504437"/>
              <a:gd name="connsiteX1472" fmla="*/ 2499419 w 3243376"/>
              <a:gd name="connsiteY1472" fmla="*/ 1359330 h 2504437"/>
              <a:gd name="connsiteX1473" fmla="*/ 2488085 w 3243376"/>
              <a:gd name="connsiteY1473" fmla="*/ 1380135 h 2504437"/>
              <a:gd name="connsiteX1474" fmla="*/ 2489947 w 3243376"/>
              <a:gd name="connsiteY1474" fmla="*/ 1389850 h 2504437"/>
              <a:gd name="connsiteX1475" fmla="*/ 2637923 w 3243376"/>
              <a:gd name="connsiteY1475" fmla="*/ 1463465 h 2504437"/>
              <a:gd name="connsiteX1476" fmla="*/ 2658486 w 3243376"/>
              <a:gd name="connsiteY1476" fmla="*/ 1469942 h 2504437"/>
              <a:gd name="connsiteX1477" fmla="*/ 2658486 w 3243376"/>
              <a:gd name="connsiteY1477" fmla="*/ 1447489 h 2504437"/>
              <a:gd name="connsiteX1478" fmla="*/ 2658486 w 3243376"/>
              <a:gd name="connsiteY1478" fmla="*/ 1446050 h 2504437"/>
              <a:gd name="connsiteX1479" fmla="*/ 2658486 w 3243376"/>
              <a:gd name="connsiteY1479" fmla="*/ 1437409 h 2504437"/>
              <a:gd name="connsiteX1480" fmla="*/ 2663883 w 3243376"/>
              <a:gd name="connsiteY1480" fmla="*/ 1441445 h 2504437"/>
              <a:gd name="connsiteX1481" fmla="*/ 2669424 w 3243376"/>
              <a:gd name="connsiteY1481" fmla="*/ 1458427 h 2504437"/>
              <a:gd name="connsiteX1482" fmla="*/ 2680937 w 3243376"/>
              <a:gd name="connsiteY1482" fmla="*/ 1458427 h 2504437"/>
              <a:gd name="connsiteX1483" fmla="*/ 2692452 w 3243376"/>
              <a:gd name="connsiteY1483" fmla="*/ 1458427 h 2504437"/>
              <a:gd name="connsiteX1484" fmla="*/ 2703965 w 3243376"/>
              <a:gd name="connsiteY1484" fmla="*/ 1435976 h 2504437"/>
              <a:gd name="connsiteX1485" fmla="*/ 2714327 w 3243376"/>
              <a:gd name="connsiteY1485" fmla="*/ 1446914 h 2504437"/>
              <a:gd name="connsiteX1486" fmla="*/ 2714327 w 3243376"/>
              <a:gd name="connsiteY1486" fmla="*/ 1435401 h 2504437"/>
              <a:gd name="connsiteX1487" fmla="*/ 2680362 w 3243376"/>
              <a:gd name="connsiteY1487" fmla="*/ 1435401 h 2504437"/>
              <a:gd name="connsiteX1488" fmla="*/ 2680362 w 3243376"/>
              <a:gd name="connsiteY1488" fmla="*/ 1446914 h 2504437"/>
              <a:gd name="connsiteX1489" fmla="*/ 2657911 w 3243376"/>
              <a:gd name="connsiteY1489" fmla="*/ 1424463 h 2504437"/>
              <a:gd name="connsiteX1490" fmla="*/ 2656714 w 3243376"/>
              <a:gd name="connsiteY1490" fmla="*/ 1436084 h 2504437"/>
              <a:gd name="connsiteX1491" fmla="*/ 2657675 w 3243376"/>
              <a:gd name="connsiteY1491" fmla="*/ 1436803 h 2504437"/>
              <a:gd name="connsiteX1492" fmla="*/ 2647477 w 3243376"/>
              <a:gd name="connsiteY1492" fmla="*/ 1447202 h 2504437"/>
              <a:gd name="connsiteX1493" fmla="*/ 2636034 w 3243376"/>
              <a:gd name="connsiteY1493" fmla="*/ 1458428 h 2504437"/>
              <a:gd name="connsiteX1494" fmla="*/ 2637923 w 3243376"/>
              <a:gd name="connsiteY1494" fmla="*/ 1463465 h 2504437"/>
              <a:gd name="connsiteX1495" fmla="*/ 2737929 w 3243376"/>
              <a:gd name="connsiteY1495" fmla="*/ 1514844 h 2504437"/>
              <a:gd name="connsiteX1496" fmla="*/ 2749444 w 3243376"/>
              <a:gd name="connsiteY1496" fmla="*/ 1503331 h 2504437"/>
              <a:gd name="connsiteX1497" fmla="*/ 2737929 w 3243376"/>
              <a:gd name="connsiteY1497" fmla="*/ 1503331 h 2504437"/>
              <a:gd name="connsiteX1498" fmla="*/ 2737929 w 3243376"/>
              <a:gd name="connsiteY1498" fmla="*/ 1514844 h 2504437"/>
              <a:gd name="connsiteX1499" fmla="*/ 2465058 w 3243376"/>
              <a:gd name="connsiteY1499" fmla="*/ 1380135 h 2504437"/>
              <a:gd name="connsiteX1500" fmla="*/ 2463613 w 3243376"/>
              <a:gd name="connsiteY1500" fmla="*/ 1379105 h 2504437"/>
              <a:gd name="connsiteX1501" fmla="*/ 2464482 w 3243376"/>
              <a:gd name="connsiteY1501" fmla="*/ 1379559 h 2504437"/>
              <a:gd name="connsiteX1502" fmla="*/ 2465040 w 3243376"/>
              <a:gd name="connsiteY1502" fmla="*/ 1380097 h 2504437"/>
              <a:gd name="connsiteX1503" fmla="*/ 1658532 w 3243376"/>
              <a:gd name="connsiteY1503" fmla="*/ 997884 h 2504437"/>
              <a:gd name="connsiteX1504" fmla="*/ 1670045 w 3243376"/>
              <a:gd name="connsiteY1504" fmla="*/ 986371 h 2504437"/>
              <a:gd name="connsiteX1505" fmla="*/ 1658532 w 3243376"/>
              <a:gd name="connsiteY1505" fmla="*/ 986371 h 2504437"/>
              <a:gd name="connsiteX1506" fmla="*/ 1670045 w 3243376"/>
              <a:gd name="connsiteY1506" fmla="*/ 986371 h 2504437"/>
              <a:gd name="connsiteX1507" fmla="*/ 1658532 w 3243376"/>
              <a:gd name="connsiteY1507" fmla="*/ 997884 h 2504437"/>
              <a:gd name="connsiteX1508" fmla="*/ 2072302 w 3243376"/>
              <a:gd name="connsiteY1508" fmla="*/ 1203006 h 2504437"/>
              <a:gd name="connsiteX1509" fmla="*/ 2078777 w 3243376"/>
              <a:gd name="connsiteY1509" fmla="*/ 1199948 h 2504437"/>
              <a:gd name="connsiteX1510" fmla="*/ 2078777 w 3243376"/>
              <a:gd name="connsiteY1510" fmla="*/ 1188434 h 2504437"/>
              <a:gd name="connsiteX1511" fmla="*/ 2072302 w 3243376"/>
              <a:gd name="connsiteY1511" fmla="*/ 1203006 h 2504437"/>
              <a:gd name="connsiteX1512" fmla="*/ 2488084 w 3243376"/>
              <a:gd name="connsiteY1512" fmla="*/ 1413525 h 2504437"/>
              <a:gd name="connsiteX1513" fmla="*/ 2510537 w 3243376"/>
              <a:gd name="connsiteY1513" fmla="*/ 1413525 h 2504437"/>
              <a:gd name="connsiteX1514" fmla="*/ 2488084 w 3243376"/>
              <a:gd name="connsiteY1514" fmla="*/ 1413525 h 2504437"/>
              <a:gd name="connsiteX1515" fmla="*/ 2669424 w 3243376"/>
              <a:gd name="connsiteY1515" fmla="*/ 1503331 h 2504437"/>
              <a:gd name="connsiteX1516" fmla="*/ 2703390 w 3243376"/>
              <a:gd name="connsiteY1516" fmla="*/ 1491817 h 2504437"/>
              <a:gd name="connsiteX1517" fmla="*/ 2669424 w 3243376"/>
              <a:gd name="connsiteY1517" fmla="*/ 1503331 h 2504437"/>
              <a:gd name="connsiteX1518" fmla="*/ 3027852 w 3243376"/>
              <a:gd name="connsiteY1518" fmla="*/ 1681522 h 2504437"/>
              <a:gd name="connsiteX1519" fmla="*/ 3028936 w 3243376"/>
              <a:gd name="connsiteY1519" fmla="*/ 1677186 h 2504437"/>
              <a:gd name="connsiteX1520" fmla="*/ 3037609 w 3243376"/>
              <a:gd name="connsiteY1520" fmla="*/ 1672229 h 2504437"/>
              <a:gd name="connsiteX1521" fmla="*/ 3037666 w 3243376"/>
              <a:gd name="connsiteY1521" fmla="*/ 1672659 h 2504437"/>
              <a:gd name="connsiteX1522" fmla="*/ 3028000 w 3243376"/>
              <a:gd name="connsiteY1522" fmla="*/ 1681504 h 2504437"/>
              <a:gd name="connsiteX1523" fmla="*/ 2384306 w 3243376"/>
              <a:gd name="connsiteY1523" fmla="*/ 1364412 h 2504437"/>
              <a:gd name="connsiteX1524" fmla="*/ 2380757 w 3243376"/>
              <a:gd name="connsiteY1524" fmla="*/ 1356110 h 2504437"/>
              <a:gd name="connsiteX1525" fmla="*/ 2385614 w 3243376"/>
              <a:gd name="connsiteY1525" fmla="*/ 1345019 h 2504437"/>
              <a:gd name="connsiteX1526" fmla="*/ 2397128 w 3243376"/>
              <a:gd name="connsiteY1526" fmla="*/ 1356533 h 2504437"/>
              <a:gd name="connsiteX1527" fmla="*/ 2397129 w 3243376"/>
              <a:gd name="connsiteY1527" fmla="*/ 1368046 h 2504437"/>
              <a:gd name="connsiteX1528" fmla="*/ 2386118 w 3243376"/>
              <a:gd name="connsiteY1528" fmla="*/ 1363728 h 2504437"/>
              <a:gd name="connsiteX1529" fmla="*/ 3027497 w 3243376"/>
              <a:gd name="connsiteY1529" fmla="*/ 1682943 h 2504437"/>
              <a:gd name="connsiteX1530" fmla="*/ 3026942 w 3243376"/>
              <a:gd name="connsiteY1530" fmla="*/ 1681637 h 2504437"/>
              <a:gd name="connsiteX1531" fmla="*/ 3027852 w 3243376"/>
              <a:gd name="connsiteY1531" fmla="*/ 1681522 h 2504437"/>
              <a:gd name="connsiteX1532" fmla="*/ 2817374 w 3243376"/>
              <a:gd name="connsiteY1532" fmla="*/ 1582198 h 2504437"/>
              <a:gd name="connsiteX1533" fmla="*/ 2805860 w 3243376"/>
              <a:gd name="connsiteY1533" fmla="*/ 1559747 h 2504437"/>
              <a:gd name="connsiteX1534" fmla="*/ 2805860 w 3243376"/>
              <a:gd name="connsiteY1534" fmla="*/ 1570685 h 2504437"/>
              <a:gd name="connsiteX1535" fmla="*/ 2817374 w 3243376"/>
              <a:gd name="connsiteY1535" fmla="*/ 1582198 h 2504437"/>
              <a:gd name="connsiteX1536" fmla="*/ 2545078 w 3243376"/>
              <a:gd name="connsiteY1536" fmla="*/ 1447489 h 2504437"/>
              <a:gd name="connsiteX1537" fmla="*/ 2533564 w 3243376"/>
              <a:gd name="connsiteY1537" fmla="*/ 1425038 h 2504437"/>
              <a:gd name="connsiteX1538" fmla="*/ 2545078 w 3243376"/>
              <a:gd name="connsiteY1538" fmla="*/ 1447489 h 2504437"/>
              <a:gd name="connsiteX1539" fmla="*/ 1749490 w 3243376"/>
              <a:gd name="connsiteY1539" fmla="*/ 1053725 h 2504437"/>
              <a:gd name="connsiteX1540" fmla="*/ 1761003 w 3243376"/>
              <a:gd name="connsiteY1540" fmla="*/ 1042212 h 2504437"/>
              <a:gd name="connsiteX1541" fmla="*/ 1749490 w 3243376"/>
              <a:gd name="connsiteY1541" fmla="*/ 1053725 h 2504437"/>
              <a:gd name="connsiteX1542" fmla="*/ 1749489 w 3243376"/>
              <a:gd name="connsiteY1542" fmla="*/ 1042212 h 2504437"/>
              <a:gd name="connsiteX1543" fmla="*/ 1749490 w 3243376"/>
              <a:gd name="connsiteY1543" fmla="*/ 1053725 h 2504437"/>
              <a:gd name="connsiteX1544" fmla="*/ 2362588 w 3243376"/>
              <a:gd name="connsiteY1544" fmla="*/ 1357684 h 2504437"/>
              <a:gd name="connsiteX1545" fmla="*/ 2374101 w 3243376"/>
              <a:gd name="connsiteY1545" fmla="*/ 1335232 h 2504437"/>
              <a:gd name="connsiteX1546" fmla="*/ 2362588 w 3243376"/>
              <a:gd name="connsiteY1546" fmla="*/ 1357684 h 2504437"/>
              <a:gd name="connsiteX1547" fmla="*/ 2776752 w 3243376"/>
              <a:gd name="connsiteY1547" fmla="*/ 1562805 h 2504437"/>
              <a:gd name="connsiteX1548" fmla="*/ 2783408 w 3243376"/>
              <a:gd name="connsiteY1548" fmla="*/ 1559747 h 2504437"/>
              <a:gd name="connsiteX1549" fmla="*/ 2771895 w 3243376"/>
              <a:gd name="connsiteY1549" fmla="*/ 1548234 h 2504437"/>
              <a:gd name="connsiteX1550" fmla="*/ 2776752 w 3243376"/>
              <a:gd name="connsiteY1550" fmla="*/ 1562805 h 2504437"/>
              <a:gd name="connsiteX1551" fmla="*/ 2376201 w 3243376"/>
              <a:gd name="connsiteY1551" fmla="*/ 1367470 h 2504437"/>
              <a:gd name="connsiteX1552" fmla="*/ 2384306 w 3243376"/>
              <a:gd name="connsiteY1552" fmla="*/ 1364412 h 2504437"/>
              <a:gd name="connsiteX1553" fmla="*/ 2385614 w 3243376"/>
              <a:gd name="connsiteY1553" fmla="*/ 1367470 h 2504437"/>
              <a:gd name="connsiteX1554" fmla="*/ 1853399 w 3243376"/>
              <a:gd name="connsiteY1554" fmla="*/ 1108703 h 2504437"/>
              <a:gd name="connsiteX1555" fmla="*/ 1863474 w 3243376"/>
              <a:gd name="connsiteY1555" fmla="*/ 1110142 h 2504437"/>
              <a:gd name="connsiteX1556" fmla="*/ 1851960 w 3243376"/>
              <a:gd name="connsiteY1556" fmla="*/ 1098628 h 2504437"/>
              <a:gd name="connsiteX1557" fmla="*/ 1853399 w 3243376"/>
              <a:gd name="connsiteY1557" fmla="*/ 1108703 h 2504437"/>
              <a:gd name="connsiteX1558" fmla="*/ 2398568 w 3243376"/>
              <a:gd name="connsiteY1558" fmla="*/ 1378696 h 2504437"/>
              <a:gd name="connsiteX1559" fmla="*/ 2397129 w 3243376"/>
              <a:gd name="connsiteY1559" fmla="*/ 1368622 h 2504437"/>
              <a:gd name="connsiteX1560" fmla="*/ 2408642 w 3243376"/>
              <a:gd name="connsiteY1560" fmla="*/ 1380135 h 2504437"/>
              <a:gd name="connsiteX1561" fmla="*/ 2398568 w 3243376"/>
              <a:gd name="connsiteY1561" fmla="*/ 1378696 h 2504437"/>
              <a:gd name="connsiteX1562" fmla="*/ 2431092 w 3243376"/>
              <a:gd name="connsiteY1562" fmla="*/ 1402586 h 2504437"/>
              <a:gd name="connsiteX1563" fmla="*/ 2442606 w 3243376"/>
              <a:gd name="connsiteY1563" fmla="*/ 1391073 h 2504437"/>
              <a:gd name="connsiteX1564" fmla="*/ 2442606 w 3243376"/>
              <a:gd name="connsiteY1564" fmla="*/ 1402587 h 2504437"/>
              <a:gd name="connsiteX1565" fmla="*/ 2431092 w 3243376"/>
              <a:gd name="connsiteY1565" fmla="*/ 1402586 h 2504437"/>
              <a:gd name="connsiteX1566" fmla="*/ 2147283 w 3243376"/>
              <a:gd name="connsiteY1566" fmla="*/ 1267302 h 2504437"/>
              <a:gd name="connsiteX1567" fmla="*/ 2158797 w 3243376"/>
              <a:gd name="connsiteY1567" fmla="*/ 1267302 h 2504437"/>
              <a:gd name="connsiteX1568" fmla="*/ 2147284 w 3243376"/>
              <a:gd name="connsiteY1568" fmla="*/ 1255788 h 2504437"/>
              <a:gd name="connsiteX1569" fmla="*/ 2135770 w 3243376"/>
              <a:gd name="connsiteY1569" fmla="*/ 1255788 h 2504437"/>
              <a:gd name="connsiteX1570" fmla="*/ 2147284 w 3243376"/>
              <a:gd name="connsiteY1570" fmla="*/ 1255788 h 2504437"/>
              <a:gd name="connsiteX1571" fmla="*/ 2147283 w 3243376"/>
              <a:gd name="connsiteY1571" fmla="*/ 1267302 h 2504437"/>
              <a:gd name="connsiteX1572" fmla="*/ 2351649 w 3243376"/>
              <a:gd name="connsiteY1572" fmla="*/ 1368622 h 2504437"/>
              <a:gd name="connsiteX1573" fmla="*/ 2351649 w 3243376"/>
              <a:gd name="connsiteY1573" fmla="*/ 1357108 h 2504437"/>
              <a:gd name="connsiteX1574" fmla="*/ 2351649 w 3243376"/>
              <a:gd name="connsiteY1574" fmla="*/ 1368622 h 2504437"/>
              <a:gd name="connsiteX1575" fmla="*/ 2238240 w 3243376"/>
              <a:gd name="connsiteY1575" fmla="*/ 1312781 h 2504437"/>
              <a:gd name="connsiteX1576" fmla="*/ 2238241 w 3243376"/>
              <a:gd name="connsiteY1576" fmla="*/ 1301267 h 2504437"/>
              <a:gd name="connsiteX1577" fmla="*/ 2226727 w 3243376"/>
              <a:gd name="connsiteY1577" fmla="*/ 1301267 h 2504437"/>
              <a:gd name="connsiteX1578" fmla="*/ 2238240 w 3243376"/>
              <a:gd name="connsiteY1578" fmla="*/ 1312781 h 2504437"/>
              <a:gd name="connsiteX1579" fmla="*/ 2670863 w 3243376"/>
              <a:gd name="connsiteY1579" fmla="*/ 1530100 h 2504437"/>
              <a:gd name="connsiteX1580" fmla="*/ 2680938 w 3243376"/>
              <a:gd name="connsiteY1580" fmla="*/ 1525783 h 2504437"/>
              <a:gd name="connsiteX1581" fmla="*/ 2669424 w 3243376"/>
              <a:gd name="connsiteY1581" fmla="*/ 1514269 h 2504437"/>
              <a:gd name="connsiteX1582" fmla="*/ 2669424 w 3243376"/>
              <a:gd name="connsiteY1582" fmla="*/ 1525782 h 2504437"/>
              <a:gd name="connsiteX1583" fmla="*/ 2670863 w 3243376"/>
              <a:gd name="connsiteY1583" fmla="*/ 1530100 h 2504437"/>
              <a:gd name="connsiteX1584" fmla="*/ 2112743 w 3243376"/>
              <a:gd name="connsiteY1584" fmla="*/ 1256364 h 2504437"/>
              <a:gd name="connsiteX1585" fmla="*/ 2112743 w 3243376"/>
              <a:gd name="connsiteY1585" fmla="*/ 1244851 h 2504437"/>
              <a:gd name="connsiteX1586" fmla="*/ 2112743 w 3243376"/>
              <a:gd name="connsiteY1586" fmla="*/ 1256364 h 2504437"/>
              <a:gd name="connsiteX1587" fmla="*/ 2425336 w 3243376"/>
              <a:gd name="connsiteY1587" fmla="*/ 1412661 h 2504437"/>
              <a:gd name="connsiteX1588" fmla="*/ 2419579 w 3243376"/>
              <a:gd name="connsiteY1588" fmla="*/ 1402587 h 2504437"/>
              <a:gd name="connsiteX1589" fmla="*/ 2431093 w 3243376"/>
              <a:gd name="connsiteY1589" fmla="*/ 1414100 h 2504437"/>
              <a:gd name="connsiteX1590" fmla="*/ 2425336 w 3243376"/>
              <a:gd name="connsiteY1590" fmla="*/ 1412661 h 2504437"/>
              <a:gd name="connsiteX1591" fmla="*/ 1868655 w 3243376"/>
              <a:gd name="connsiteY1591" fmla="*/ 1137487 h 2504437"/>
              <a:gd name="connsiteX1592" fmla="*/ 1874411 w 3243376"/>
              <a:gd name="connsiteY1592" fmla="*/ 1133169 h 2504437"/>
              <a:gd name="connsiteX1593" fmla="*/ 1874411 w 3243376"/>
              <a:gd name="connsiteY1593" fmla="*/ 1121656 h 2504437"/>
              <a:gd name="connsiteX1594" fmla="*/ 1862898 w 3243376"/>
              <a:gd name="connsiteY1594" fmla="*/ 1133169 h 2504437"/>
              <a:gd name="connsiteX1595" fmla="*/ 1868655 w 3243376"/>
              <a:gd name="connsiteY1595" fmla="*/ 1137487 h 2504437"/>
              <a:gd name="connsiteX1596" fmla="*/ 2363163 w 3243376"/>
              <a:gd name="connsiteY1596" fmla="*/ 1384416 h 2504437"/>
              <a:gd name="connsiteX1597" fmla="*/ 2363163 w 3243376"/>
              <a:gd name="connsiteY1597" fmla="*/ 1379559 h 2504437"/>
              <a:gd name="connsiteX1598" fmla="*/ 2363163 w 3243376"/>
              <a:gd name="connsiteY1598" fmla="*/ 1384416 h 2504437"/>
              <a:gd name="connsiteX1599" fmla="*/ 2805860 w 3243376"/>
              <a:gd name="connsiteY1599" fmla="*/ 1604650 h 2504437"/>
              <a:gd name="connsiteX1600" fmla="*/ 2809025 w 3243376"/>
              <a:gd name="connsiteY1600" fmla="*/ 1602399 h 2504437"/>
              <a:gd name="connsiteX1601" fmla="*/ 2812984 w 3243376"/>
              <a:gd name="connsiteY1601" fmla="*/ 1604866 h 2504437"/>
              <a:gd name="connsiteX1602" fmla="*/ 2828311 w 3243376"/>
              <a:gd name="connsiteY1602" fmla="*/ 1604650 h 2504437"/>
              <a:gd name="connsiteX1603" fmla="*/ 2812688 w 3243376"/>
              <a:gd name="connsiteY1603" fmla="*/ 1599793 h 2504437"/>
              <a:gd name="connsiteX1604" fmla="*/ 2809025 w 3243376"/>
              <a:gd name="connsiteY1604" fmla="*/ 1602399 h 2504437"/>
              <a:gd name="connsiteX1605" fmla="*/ 2807830 w 3243376"/>
              <a:gd name="connsiteY1605" fmla="*/ 1601655 h 2504437"/>
              <a:gd name="connsiteX1606" fmla="*/ 2805860 w 3243376"/>
              <a:gd name="connsiteY1606" fmla="*/ 1604650 h 2504437"/>
              <a:gd name="connsiteX1607" fmla="*/ 2500174 w 3243376"/>
              <a:gd name="connsiteY1607" fmla="*/ 1458427 h 2504437"/>
              <a:gd name="connsiteX1608" fmla="*/ 2511112 w 3243376"/>
              <a:gd name="connsiteY1608" fmla="*/ 1458428 h 2504437"/>
              <a:gd name="connsiteX1609" fmla="*/ 2511112 w 3243376"/>
              <a:gd name="connsiteY1609" fmla="*/ 1458428 h 2504437"/>
              <a:gd name="connsiteX1610" fmla="*/ 2511112 w 3243376"/>
              <a:gd name="connsiteY1610" fmla="*/ 1458428 h 2504437"/>
              <a:gd name="connsiteX1611" fmla="*/ 2511184 w 3243376"/>
              <a:gd name="connsiteY1611" fmla="*/ 1458428 h 2504437"/>
              <a:gd name="connsiteX1612" fmla="*/ 2522625 w 3243376"/>
              <a:gd name="connsiteY1612" fmla="*/ 1458428 h 2504437"/>
              <a:gd name="connsiteX1613" fmla="*/ 2512551 w 3243376"/>
              <a:gd name="connsiteY1613" fmla="*/ 1454110 h 2504437"/>
              <a:gd name="connsiteX1614" fmla="*/ 2511112 w 3243376"/>
              <a:gd name="connsiteY1614" fmla="*/ 1458428 h 2504437"/>
              <a:gd name="connsiteX1615" fmla="*/ 2511112 w 3243376"/>
              <a:gd name="connsiteY1615" fmla="*/ 1458428 h 2504437"/>
              <a:gd name="connsiteX1616" fmla="*/ 2513001 w 3243376"/>
              <a:gd name="connsiteY1616" fmla="*/ 1448956 h 2504437"/>
              <a:gd name="connsiteX1617" fmla="*/ 2533563 w 3243376"/>
              <a:gd name="connsiteY1617" fmla="*/ 1458427 h 2504437"/>
              <a:gd name="connsiteX1618" fmla="*/ 2534139 w 3243376"/>
              <a:gd name="connsiteY1618" fmla="*/ 1446914 h 2504437"/>
              <a:gd name="connsiteX1619" fmla="*/ 2500174 w 3243376"/>
              <a:gd name="connsiteY1619" fmla="*/ 1446914 h 2504437"/>
              <a:gd name="connsiteX1620" fmla="*/ 2500174 w 3243376"/>
              <a:gd name="connsiteY1620" fmla="*/ 1458427 h 2504437"/>
              <a:gd name="connsiteX1621" fmla="*/ 3042797 w 3243376"/>
              <a:gd name="connsiteY1621" fmla="*/ 1731480 h 2504437"/>
              <a:gd name="connsiteX1622" fmla="*/ 3044767 w 3243376"/>
              <a:gd name="connsiteY1622" fmla="*/ 1728421 h 2504437"/>
              <a:gd name="connsiteX1623" fmla="*/ 3022316 w 3243376"/>
              <a:gd name="connsiteY1623" fmla="*/ 1694456 h 2504437"/>
              <a:gd name="connsiteX1624" fmla="*/ 3022316 w 3243376"/>
              <a:gd name="connsiteY1624" fmla="*/ 1716907 h 2504437"/>
              <a:gd name="connsiteX1625" fmla="*/ 3042797 w 3243376"/>
              <a:gd name="connsiteY1625" fmla="*/ 1731480 h 2504437"/>
              <a:gd name="connsiteX1626" fmla="*/ 2487509 w 3243376"/>
              <a:gd name="connsiteY1626" fmla="*/ 1459003 h 2504437"/>
              <a:gd name="connsiteX1627" fmla="*/ 2499024 w 3243376"/>
              <a:gd name="connsiteY1627" fmla="*/ 1447489 h 2504437"/>
              <a:gd name="connsiteX1628" fmla="*/ 2499024 w 3243376"/>
              <a:gd name="connsiteY1628" fmla="*/ 1425038 h 2504437"/>
              <a:gd name="connsiteX1629" fmla="*/ 2487509 w 3243376"/>
              <a:gd name="connsiteY1629" fmla="*/ 1459003 h 2504437"/>
              <a:gd name="connsiteX1630" fmla="*/ 1777697 w 3243376"/>
              <a:gd name="connsiteY1630" fmla="*/ 1108703 h 2504437"/>
              <a:gd name="connsiteX1631" fmla="*/ 1783453 w 3243376"/>
              <a:gd name="connsiteY1631" fmla="*/ 1110142 h 2504437"/>
              <a:gd name="connsiteX1632" fmla="*/ 1783453 w 3243376"/>
              <a:gd name="connsiteY1632" fmla="*/ 1098628 h 2504437"/>
              <a:gd name="connsiteX1633" fmla="*/ 1771940 w 3243376"/>
              <a:gd name="connsiteY1633" fmla="*/ 1098628 h 2504437"/>
              <a:gd name="connsiteX1634" fmla="*/ 1777697 w 3243376"/>
              <a:gd name="connsiteY1634" fmla="*/ 1108703 h 2504437"/>
              <a:gd name="connsiteX1635" fmla="*/ 2351650 w 3243376"/>
              <a:gd name="connsiteY1635" fmla="*/ 1402012 h 2504437"/>
              <a:gd name="connsiteX1636" fmla="*/ 2363163 w 3243376"/>
              <a:gd name="connsiteY1636" fmla="*/ 1402011 h 2504437"/>
              <a:gd name="connsiteX1637" fmla="*/ 2363163 w 3243376"/>
              <a:gd name="connsiteY1637" fmla="*/ 1379559 h 2504437"/>
              <a:gd name="connsiteX1638" fmla="*/ 2351649 w 3243376"/>
              <a:gd name="connsiteY1638" fmla="*/ 1357108 h 2504437"/>
              <a:gd name="connsiteX1639" fmla="*/ 2351649 w 3243376"/>
              <a:gd name="connsiteY1639" fmla="*/ 1368622 h 2504437"/>
              <a:gd name="connsiteX1640" fmla="*/ 2351650 w 3243376"/>
              <a:gd name="connsiteY1640" fmla="*/ 1402012 h 2504437"/>
              <a:gd name="connsiteX1641" fmla="*/ 2238240 w 3243376"/>
              <a:gd name="connsiteY1641" fmla="*/ 1346170 h 2504437"/>
              <a:gd name="connsiteX1642" fmla="*/ 2272205 w 3243376"/>
              <a:gd name="connsiteY1642" fmla="*/ 1346170 h 2504437"/>
              <a:gd name="connsiteX1643" fmla="*/ 2238240 w 3243376"/>
              <a:gd name="connsiteY1643" fmla="*/ 1346170 h 2504437"/>
              <a:gd name="connsiteX1644" fmla="*/ 2414371 w 3243376"/>
              <a:gd name="connsiteY1644" fmla="*/ 1434006 h 2504437"/>
              <a:gd name="connsiteX1645" fmla="*/ 2419579 w 3243376"/>
              <a:gd name="connsiteY1645" fmla="*/ 1435976 h 2504437"/>
              <a:gd name="connsiteX1646" fmla="*/ 2431093 w 3243376"/>
              <a:gd name="connsiteY1646" fmla="*/ 1435976 h 2504437"/>
              <a:gd name="connsiteX1647" fmla="*/ 2442031 w 3243376"/>
              <a:gd name="connsiteY1647" fmla="*/ 1414100 h 2504437"/>
              <a:gd name="connsiteX1648" fmla="*/ 2453544 w 3243376"/>
              <a:gd name="connsiteY1648" fmla="*/ 1448066 h 2504437"/>
              <a:gd name="connsiteX1649" fmla="*/ 2475996 w 3243376"/>
              <a:gd name="connsiteY1649" fmla="*/ 1436552 h 2504437"/>
              <a:gd name="connsiteX1650" fmla="*/ 2475996 w 3243376"/>
              <a:gd name="connsiteY1650" fmla="*/ 1414100 h 2504437"/>
              <a:gd name="connsiteX1651" fmla="*/ 2464483 w 3243376"/>
              <a:gd name="connsiteY1651" fmla="*/ 1402587 h 2504437"/>
              <a:gd name="connsiteX1652" fmla="*/ 2475996 w 3243376"/>
              <a:gd name="connsiteY1652" fmla="*/ 1391073 h 2504437"/>
              <a:gd name="connsiteX1653" fmla="*/ 2475996 w 3243376"/>
              <a:gd name="connsiteY1653" fmla="*/ 1379559 h 2504437"/>
              <a:gd name="connsiteX1654" fmla="*/ 2469519 w 3243376"/>
              <a:gd name="connsiteY1654" fmla="*/ 1384417 h 2504437"/>
              <a:gd name="connsiteX1655" fmla="*/ 2465040 w 3243376"/>
              <a:gd name="connsiteY1655" fmla="*/ 1380097 h 2504437"/>
              <a:gd name="connsiteX1656" fmla="*/ 2462000 w 3243376"/>
              <a:gd name="connsiteY1656" fmla="*/ 1373479 h 2504437"/>
              <a:gd name="connsiteX1657" fmla="*/ 2476571 w 3243376"/>
              <a:gd name="connsiteY1657" fmla="*/ 1368622 h 2504437"/>
              <a:gd name="connsiteX1658" fmla="*/ 2460381 w 3243376"/>
              <a:gd name="connsiteY1658" fmla="*/ 1376798 h 2504437"/>
              <a:gd name="connsiteX1659" fmla="*/ 2463613 w 3243376"/>
              <a:gd name="connsiteY1659" fmla="*/ 1379105 h 2504437"/>
              <a:gd name="connsiteX1660" fmla="*/ 2453472 w 3243376"/>
              <a:gd name="connsiteY1660" fmla="*/ 1373802 h 2504437"/>
              <a:gd name="connsiteX1661" fmla="*/ 2442030 w 3243376"/>
              <a:gd name="connsiteY1661" fmla="*/ 1368046 h 2504437"/>
              <a:gd name="connsiteX1662" fmla="*/ 2419579 w 3243376"/>
              <a:gd name="connsiteY1662" fmla="*/ 1379559 h 2504437"/>
              <a:gd name="connsiteX1663" fmla="*/ 2419579 w 3243376"/>
              <a:gd name="connsiteY1663" fmla="*/ 1368046 h 2504437"/>
              <a:gd name="connsiteX1664" fmla="*/ 2419579 w 3243376"/>
              <a:gd name="connsiteY1664" fmla="*/ 1345594 h 2504437"/>
              <a:gd name="connsiteX1665" fmla="*/ 2397128 w 3243376"/>
              <a:gd name="connsiteY1665" fmla="*/ 1345595 h 2504437"/>
              <a:gd name="connsiteX1666" fmla="*/ 2419579 w 3243376"/>
              <a:gd name="connsiteY1666" fmla="*/ 1334081 h 2504437"/>
              <a:gd name="connsiteX1667" fmla="*/ 2385615 w 3243376"/>
              <a:gd name="connsiteY1667" fmla="*/ 1300116 h 2504437"/>
              <a:gd name="connsiteX1668" fmla="*/ 2377762 w 3243376"/>
              <a:gd name="connsiteY1668" fmla="*/ 1325536 h 2504437"/>
              <a:gd name="connsiteX1669" fmla="*/ 2384773 w 3243376"/>
              <a:gd name="connsiteY1669" fmla="*/ 1333165 h 2504437"/>
              <a:gd name="connsiteX1670" fmla="*/ 2384175 w 3243376"/>
              <a:gd name="connsiteY1670" fmla="*/ 1340701 h 2504437"/>
              <a:gd name="connsiteX1671" fmla="*/ 2374101 w 3243376"/>
              <a:gd name="connsiteY1671" fmla="*/ 1367470 h 2504437"/>
              <a:gd name="connsiteX1672" fmla="*/ 2375540 w 3243376"/>
              <a:gd name="connsiteY1672" fmla="*/ 1367471 h 2504437"/>
              <a:gd name="connsiteX1673" fmla="*/ 2376201 w 3243376"/>
              <a:gd name="connsiteY1673" fmla="*/ 1367470 h 2504437"/>
              <a:gd name="connsiteX1674" fmla="*/ 2374676 w 3243376"/>
              <a:gd name="connsiteY1674" fmla="*/ 1368046 h 2504437"/>
              <a:gd name="connsiteX1675" fmla="*/ 2408642 w 3243376"/>
              <a:gd name="connsiteY1675" fmla="*/ 1402011 h 2504437"/>
              <a:gd name="connsiteX1676" fmla="*/ 2397128 w 3243376"/>
              <a:gd name="connsiteY1676" fmla="*/ 1413525 h 2504437"/>
              <a:gd name="connsiteX1677" fmla="*/ 2414371 w 3243376"/>
              <a:gd name="connsiteY1677" fmla="*/ 1434006 h 2504437"/>
              <a:gd name="connsiteX1678" fmla="*/ 2469915 w 3243376"/>
              <a:gd name="connsiteY1678" fmla="*/ 1463105 h 2504437"/>
              <a:gd name="connsiteX1679" fmla="*/ 2476571 w 3243376"/>
              <a:gd name="connsiteY1679" fmla="*/ 1458427 h 2504437"/>
              <a:gd name="connsiteX1680" fmla="*/ 2476571 w 3243376"/>
              <a:gd name="connsiteY1680" fmla="*/ 1446914 h 2504437"/>
              <a:gd name="connsiteX1681" fmla="*/ 2465058 w 3243376"/>
              <a:gd name="connsiteY1681" fmla="*/ 1446914 h 2504437"/>
              <a:gd name="connsiteX1682" fmla="*/ 2469915 w 3243376"/>
              <a:gd name="connsiteY1682" fmla="*/ 1463105 h 2504437"/>
              <a:gd name="connsiteX1683" fmla="*/ 3113403 w 3243376"/>
              <a:gd name="connsiteY1683" fmla="*/ 1789531 h 2504437"/>
              <a:gd name="connsiteX1684" fmla="*/ 3106364 w 3243376"/>
              <a:gd name="connsiteY1684" fmla="*/ 1784838 h 2504437"/>
              <a:gd name="connsiteX1685" fmla="*/ 3113021 w 3243376"/>
              <a:gd name="connsiteY1685" fmla="*/ 1788525 h 2504437"/>
              <a:gd name="connsiteX1686" fmla="*/ 2579043 w 3243376"/>
              <a:gd name="connsiteY1686" fmla="*/ 1525782 h 2504437"/>
              <a:gd name="connsiteX1687" fmla="*/ 2590556 w 3243376"/>
              <a:gd name="connsiteY1687" fmla="*/ 1514269 h 2504437"/>
              <a:gd name="connsiteX1688" fmla="*/ 2602070 w 3243376"/>
              <a:gd name="connsiteY1688" fmla="*/ 1514269 h 2504437"/>
              <a:gd name="connsiteX1689" fmla="*/ 2602070 w 3243376"/>
              <a:gd name="connsiteY1689" fmla="*/ 1536720 h 2504437"/>
              <a:gd name="connsiteX1690" fmla="*/ 2602070 w 3243376"/>
              <a:gd name="connsiteY1690" fmla="*/ 1491817 h 2504437"/>
              <a:gd name="connsiteX1691" fmla="*/ 2636035 w 3243376"/>
              <a:gd name="connsiteY1691" fmla="*/ 1503331 h 2504437"/>
              <a:gd name="connsiteX1692" fmla="*/ 2658486 w 3243376"/>
              <a:gd name="connsiteY1692" fmla="*/ 1491817 h 2504437"/>
              <a:gd name="connsiteX1693" fmla="*/ 2658486 w 3243376"/>
              <a:gd name="connsiteY1693" fmla="*/ 1469365 h 2504437"/>
              <a:gd name="connsiteX1694" fmla="*/ 2658486 w 3243376"/>
              <a:gd name="connsiteY1694" fmla="*/ 1480879 h 2504437"/>
              <a:gd name="connsiteX1695" fmla="*/ 2624521 w 3243376"/>
              <a:gd name="connsiteY1695" fmla="*/ 1492393 h 2504437"/>
              <a:gd name="connsiteX1696" fmla="*/ 2624522 w 3243376"/>
              <a:gd name="connsiteY1696" fmla="*/ 1469942 h 2504437"/>
              <a:gd name="connsiteX1697" fmla="*/ 2613008 w 3243376"/>
              <a:gd name="connsiteY1697" fmla="*/ 1447489 h 2504437"/>
              <a:gd name="connsiteX1698" fmla="*/ 2624522 w 3243376"/>
              <a:gd name="connsiteY1698" fmla="*/ 1469942 h 2504437"/>
              <a:gd name="connsiteX1699" fmla="*/ 2613008 w 3243376"/>
              <a:gd name="connsiteY1699" fmla="*/ 1481455 h 2504437"/>
              <a:gd name="connsiteX1700" fmla="*/ 2601494 w 3243376"/>
              <a:gd name="connsiteY1700" fmla="*/ 1481455 h 2504437"/>
              <a:gd name="connsiteX1701" fmla="*/ 2601494 w 3243376"/>
              <a:gd name="connsiteY1701" fmla="*/ 1469942 h 2504437"/>
              <a:gd name="connsiteX1702" fmla="*/ 2602070 w 3243376"/>
              <a:gd name="connsiteY1702" fmla="*/ 1457276 h 2504437"/>
              <a:gd name="connsiteX1703" fmla="*/ 2590556 w 3243376"/>
              <a:gd name="connsiteY1703" fmla="*/ 1468790 h 2504437"/>
              <a:gd name="connsiteX1704" fmla="*/ 2568105 w 3243376"/>
              <a:gd name="connsiteY1704" fmla="*/ 1457276 h 2504437"/>
              <a:gd name="connsiteX1705" fmla="*/ 2568104 w 3243376"/>
              <a:gd name="connsiteY1705" fmla="*/ 1468790 h 2504437"/>
              <a:gd name="connsiteX1706" fmla="*/ 2590556 w 3243376"/>
              <a:gd name="connsiteY1706" fmla="*/ 1480303 h 2504437"/>
              <a:gd name="connsiteX1707" fmla="*/ 2579042 w 3243376"/>
              <a:gd name="connsiteY1707" fmla="*/ 1491817 h 2504437"/>
              <a:gd name="connsiteX1708" fmla="*/ 2579043 w 3243376"/>
              <a:gd name="connsiteY1708" fmla="*/ 1525782 h 2504437"/>
              <a:gd name="connsiteX1709" fmla="*/ 3114050 w 3243376"/>
              <a:gd name="connsiteY1709" fmla="*/ 1791228 h 2504437"/>
              <a:gd name="connsiteX1710" fmla="*/ 3113403 w 3243376"/>
              <a:gd name="connsiteY1710" fmla="*/ 1789531 h 2504437"/>
              <a:gd name="connsiteX1711" fmla="*/ 3114999 w 3243376"/>
              <a:gd name="connsiteY1711" fmla="*/ 1790594 h 2504437"/>
              <a:gd name="connsiteX1712" fmla="*/ 2423168 w 3243376"/>
              <a:gd name="connsiteY1712" fmla="*/ 1453642 h 2504437"/>
              <a:gd name="connsiteX1713" fmla="*/ 2442030 w 3243376"/>
              <a:gd name="connsiteY1713" fmla="*/ 1447489 h 2504437"/>
              <a:gd name="connsiteX1714" fmla="*/ 2419579 w 3243376"/>
              <a:gd name="connsiteY1714" fmla="*/ 1447489 h 2504437"/>
              <a:gd name="connsiteX1715" fmla="*/ 2423168 w 3243376"/>
              <a:gd name="connsiteY1715" fmla="*/ 1453642 h 2504437"/>
              <a:gd name="connsiteX1716" fmla="*/ 2851339 w 3243376"/>
              <a:gd name="connsiteY1716" fmla="*/ 1672005 h 2504437"/>
              <a:gd name="connsiteX1717" fmla="*/ 2862852 w 3243376"/>
              <a:gd name="connsiteY1717" fmla="*/ 1660491 h 2504437"/>
              <a:gd name="connsiteX1718" fmla="*/ 2851339 w 3243376"/>
              <a:gd name="connsiteY1718" fmla="*/ 1660491 h 2504437"/>
              <a:gd name="connsiteX1719" fmla="*/ 2556016 w 3243376"/>
              <a:gd name="connsiteY1719" fmla="*/ 1525782 h 2504437"/>
              <a:gd name="connsiteX1720" fmla="*/ 2556016 w 3243376"/>
              <a:gd name="connsiteY1720" fmla="*/ 1525206 h 2504437"/>
              <a:gd name="connsiteX1721" fmla="*/ 2556016 w 3243376"/>
              <a:gd name="connsiteY1721" fmla="*/ 1525206 h 2504437"/>
              <a:gd name="connsiteX1722" fmla="*/ 2556016 w 3243376"/>
              <a:gd name="connsiteY1722" fmla="*/ 1515708 h 2504437"/>
              <a:gd name="connsiteX1723" fmla="*/ 2556016 w 3243376"/>
              <a:gd name="connsiteY1723" fmla="*/ 1514269 h 2504437"/>
              <a:gd name="connsiteX1724" fmla="*/ 2567529 w 3243376"/>
              <a:gd name="connsiteY1724" fmla="*/ 1514269 h 2504437"/>
              <a:gd name="connsiteX1725" fmla="*/ 2566090 w 3243376"/>
              <a:gd name="connsiteY1725" fmla="*/ 1524343 h 2504437"/>
              <a:gd name="connsiteX1726" fmla="*/ 2328622 w 3243376"/>
              <a:gd name="connsiteY1726" fmla="*/ 1413525 h 2504437"/>
              <a:gd name="connsiteX1727" fmla="*/ 2351074 w 3243376"/>
              <a:gd name="connsiteY1727" fmla="*/ 1391073 h 2504437"/>
              <a:gd name="connsiteX1728" fmla="*/ 2328622 w 3243376"/>
              <a:gd name="connsiteY1728" fmla="*/ 1391073 h 2504437"/>
              <a:gd name="connsiteX1729" fmla="*/ 2328622 w 3243376"/>
              <a:gd name="connsiteY1729" fmla="*/ 1413525 h 2504437"/>
              <a:gd name="connsiteX1730" fmla="*/ 2056326 w 3243376"/>
              <a:gd name="connsiteY1730" fmla="*/ 1278816 h 2504437"/>
              <a:gd name="connsiteX1731" fmla="*/ 2067840 w 3243376"/>
              <a:gd name="connsiteY1731" fmla="*/ 1278816 h 2504437"/>
              <a:gd name="connsiteX1732" fmla="*/ 2067839 w 3243376"/>
              <a:gd name="connsiteY1732" fmla="*/ 1233913 h 2504437"/>
              <a:gd name="connsiteX1733" fmla="*/ 2056326 w 3243376"/>
              <a:gd name="connsiteY1733" fmla="*/ 1233913 h 2504437"/>
              <a:gd name="connsiteX1734" fmla="*/ 2056326 w 3243376"/>
              <a:gd name="connsiteY1734" fmla="*/ 1278816 h 2504437"/>
              <a:gd name="connsiteX1735" fmla="*/ 3140330 w 3243376"/>
              <a:gd name="connsiteY1735" fmla="*/ 1818802 h 2504437"/>
              <a:gd name="connsiteX1736" fmla="*/ 3140330 w 3243376"/>
              <a:gd name="connsiteY1736" fmla="*/ 1807289 h 2504437"/>
              <a:gd name="connsiteX1737" fmla="*/ 3140330 w 3243376"/>
              <a:gd name="connsiteY1737" fmla="*/ 1818802 h 2504437"/>
              <a:gd name="connsiteX1738" fmla="*/ 2817374 w 3243376"/>
              <a:gd name="connsiteY1738" fmla="*/ 1661066 h 2504437"/>
              <a:gd name="connsiteX1739" fmla="*/ 2839824 w 3243376"/>
              <a:gd name="connsiteY1739" fmla="*/ 1661067 h 2504437"/>
              <a:gd name="connsiteX1740" fmla="*/ 2817374 w 3243376"/>
              <a:gd name="connsiteY1740" fmla="*/ 1661066 h 2504437"/>
              <a:gd name="connsiteX1741" fmla="*/ 2726417 w 3243376"/>
              <a:gd name="connsiteY1741" fmla="*/ 1616164 h 2504437"/>
              <a:gd name="connsiteX1742" fmla="*/ 2737930 w 3243376"/>
              <a:gd name="connsiteY1742" fmla="*/ 1616164 h 2504437"/>
              <a:gd name="connsiteX1743" fmla="*/ 2726417 w 3243376"/>
              <a:gd name="connsiteY1743" fmla="*/ 1616164 h 2504437"/>
              <a:gd name="connsiteX1744" fmla="*/ 2022360 w 3243376"/>
              <a:gd name="connsiteY1744" fmla="*/ 1267877 h 2504437"/>
              <a:gd name="connsiteX1745" fmla="*/ 2022360 w 3243376"/>
              <a:gd name="connsiteY1745" fmla="*/ 1233913 h 2504437"/>
              <a:gd name="connsiteX1746" fmla="*/ 2022360 w 3243376"/>
              <a:gd name="connsiteY1746" fmla="*/ 1267877 h 2504437"/>
              <a:gd name="connsiteX1747" fmla="*/ 2942296 w 3243376"/>
              <a:gd name="connsiteY1747" fmla="*/ 1728421 h 2504437"/>
              <a:gd name="connsiteX1748" fmla="*/ 2945453 w 3243376"/>
              <a:gd name="connsiteY1748" fmla="*/ 1727072 h 2504437"/>
              <a:gd name="connsiteX1749" fmla="*/ 2945761 w 3243376"/>
              <a:gd name="connsiteY1749" fmla="*/ 1727555 h 2504437"/>
              <a:gd name="connsiteX1750" fmla="*/ 1777697 w 3243376"/>
              <a:gd name="connsiteY1750" fmla="*/ 1153749 h 2504437"/>
              <a:gd name="connsiteX1751" fmla="*/ 1783453 w 3243376"/>
              <a:gd name="connsiteY1751" fmla="*/ 1155621 h 2504437"/>
              <a:gd name="connsiteX1752" fmla="*/ 1771940 w 3243376"/>
              <a:gd name="connsiteY1752" fmla="*/ 1144107 h 2504437"/>
              <a:gd name="connsiteX1753" fmla="*/ 1777697 w 3243376"/>
              <a:gd name="connsiteY1753" fmla="*/ 1153749 h 2504437"/>
              <a:gd name="connsiteX1754" fmla="*/ 2142246 w 3243376"/>
              <a:gd name="connsiteY1754" fmla="*/ 1338290 h 2504437"/>
              <a:gd name="connsiteX1755" fmla="*/ 2147284 w 3243376"/>
              <a:gd name="connsiteY1755" fmla="*/ 1335232 h 2504437"/>
              <a:gd name="connsiteX1756" fmla="*/ 2158797 w 3243376"/>
              <a:gd name="connsiteY1756" fmla="*/ 1312205 h 2504437"/>
              <a:gd name="connsiteX1757" fmla="*/ 2147284 w 3243376"/>
              <a:gd name="connsiteY1757" fmla="*/ 1323718 h 2504437"/>
              <a:gd name="connsiteX1758" fmla="*/ 2135769 w 3243376"/>
              <a:gd name="connsiteY1758" fmla="*/ 1323719 h 2504437"/>
              <a:gd name="connsiteX1759" fmla="*/ 2142246 w 3243376"/>
              <a:gd name="connsiteY1759" fmla="*/ 1338290 h 2504437"/>
              <a:gd name="connsiteX1760" fmla="*/ 2748867 w 3243376"/>
              <a:gd name="connsiteY1760" fmla="*/ 1639191 h 2504437"/>
              <a:gd name="connsiteX1761" fmla="*/ 2760382 w 3243376"/>
              <a:gd name="connsiteY1761" fmla="*/ 1627678 h 2504437"/>
              <a:gd name="connsiteX1762" fmla="*/ 2748868 w 3243376"/>
              <a:gd name="connsiteY1762" fmla="*/ 1616164 h 2504437"/>
              <a:gd name="connsiteX1763" fmla="*/ 2748867 w 3243376"/>
              <a:gd name="connsiteY1763" fmla="*/ 1639191 h 2504437"/>
              <a:gd name="connsiteX1764" fmla="*/ 2797764 w 3243376"/>
              <a:gd name="connsiteY1764" fmla="*/ 1667219 h 2504437"/>
              <a:gd name="connsiteX1765" fmla="*/ 2805861 w 3243376"/>
              <a:gd name="connsiteY1765" fmla="*/ 1661066 h 2504437"/>
              <a:gd name="connsiteX1766" fmla="*/ 2794346 w 3243376"/>
              <a:gd name="connsiteY1766" fmla="*/ 1661066 h 2504437"/>
              <a:gd name="connsiteX1767" fmla="*/ 2797764 w 3243376"/>
              <a:gd name="connsiteY1767" fmla="*/ 1667219 h 2504437"/>
              <a:gd name="connsiteX1768" fmla="*/ 2885303 w 3243376"/>
              <a:gd name="connsiteY1768" fmla="*/ 1716907 h 2504437"/>
              <a:gd name="connsiteX1769" fmla="*/ 2885303 w 3243376"/>
              <a:gd name="connsiteY1769" fmla="*/ 1694456 h 2504437"/>
              <a:gd name="connsiteX1770" fmla="*/ 2885304 w 3243376"/>
              <a:gd name="connsiteY1770" fmla="*/ 1705969 h 2504437"/>
              <a:gd name="connsiteX1771" fmla="*/ 2885303 w 3243376"/>
              <a:gd name="connsiteY1771" fmla="*/ 1716907 h 2504437"/>
              <a:gd name="connsiteX1772" fmla="*/ 2363163 w 3243376"/>
              <a:gd name="connsiteY1772" fmla="*/ 1458427 h 2504437"/>
              <a:gd name="connsiteX1773" fmla="*/ 2374677 w 3243376"/>
              <a:gd name="connsiteY1773" fmla="*/ 1446914 h 2504437"/>
              <a:gd name="connsiteX1774" fmla="*/ 2374677 w 3243376"/>
              <a:gd name="connsiteY1774" fmla="*/ 1435401 h 2504437"/>
              <a:gd name="connsiteX1775" fmla="*/ 2352225 w 3243376"/>
              <a:gd name="connsiteY1775" fmla="*/ 1412948 h 2504437"/>
              <a:gd name="connsiteX1776" fmla="*/ 2340711 w 3243376"/>
              <a:gd name="connsiteY1776" fmla="*/ 1424463 h 2504437"/>
              <a:gd name="connsiteX1777" fmla="*/ 2363163 w 3243376"/>
              <a:gd name="connsiteY1777" fmla="*/ 1446914 h 2504437"/>
              <a:gd name="connsiteX1778" fmla="*/ 2351650 w 3243376"/>
              <a:gd name="connsiteY1778" fmla="*/ 1446914 h 2504437"/>
              <a:gd name="connsiteX1779" fmla="*/ 2022361 w 3243376"/>
              <a:gd name="connsiteY1779" fmla="*/ 1289754 h 2504437"/>
              <a:gd name="connsiteX1780" fmla="*/ 2044812 w 3243376"/>
              <a:gd name="connsiteY1780" fmla="*/ 1267302 h 2504437"/>
              <a:gd name="connsiteX1781" fmla="*/ 2022361 w 3243376"/>
              <a:gd name="connsiteY1781" fmla="*/ 1289754 h 2504437"/>
              <a:gd name="connsiteX1782" fmla="*/ 2272206 w 3243376"/>
              <a:gd name="connsiteY1782" fmla="*/ 1413525 h 2504437"/>
              <a:gd name="connsiteX1783" fmla="*/ 2272206 w 3243376"/>
              <a:gd name="connsiteY1783" fmla="*/ 1391073 h 2504437"/>
              <a:gd name="connsiteX1784" fmla="*/ 2260692 w 3243376"/>
              <a:gd name="connsiteY1784" fmla="*/ 1379559 h 2504437"/>
              <a:gd name="connsiteX1785" fmla="*/ 2272205 w 3243376"/>
              <a:gd name="connsiteY1785" fmla="*/ 1379559 h 2504437"/>
              <a:gd name="connsiteX1786" fmla="*/ 2260692 w 3243376"/>
              <a:gd name="connsiteY1786" fmla="*/ 1357108 h 2504437"/>
              <a:gd name="connsiteX1787" fmla="*/ 2249179 w 3243376"/>
              <a:gd name="connsiteY1787" fmla="*/ 1391073 h 2504437"/>
              <a:gd name="connsiteX1788" fmla="*/ 2272206 w 3243376"/>
              <a:gd name="connsiteY1788" fmla="*/ 1391073 h 2504437"/>
              <a:gd name="connsiteX1789" fmla="*/ 2272206 w 3243376"/>
              <a:gd name="connsiteY1789" fmla="*/ 1413525 h 2504437"/>
              <a:gd name="connsiteX1790" fmla="*/ 2612432 w 3243376"/>
              <a:gd name="connsiteY1790" fmla="*/ 1582198 h 2504437"/>
              <a:gd name="connsiteX1791" fmla="*/ 2623945 w 3243376"/>
              <a:gd name="connsiteY1791" fmla="*/ 1582198 h 2504437"/>
              <a:gd name="connsiteX1792" fmla="*/ 2612432 w 3243376"/>
              <a:gd name="connsiteY1792" fmla="*/ 1570685 h 2504437"/>
              <a:gd name="connsiteX1793" fmla="*/ 2612432 w 3243376"/>
              <a:gd name="connsiteY1793" fmla="*/ 1582198 h 2504437"/>
              <a:gd name="connsiteX1794" fmla="*/ 2090290 w 3243376"/>
              <a:gd name="connsiteY1794" fmla="*/ 1323719 h 2504437"/>
              <a:gd name="connsiteX1795" fmla="*/ 2101805 w 3243376"/>
              <a:gd name="connsiteY1795" fmla="*/ 1323719 h 2504437"/>
              <a:gd name="connsiteX1796" fmla="*/ 2101805 w 3243376"/>
              <a:gd name="connsiteY1796" fmla="*/ 1312205 h 2504437"/>
              <a:gd name="connsiteX1797" fmla="*/ 2090290 w 3243376"/>
              <a:gd name="connsiteY1797" fmla="*/ 1323719 h 2504437"/>
              <a:gd name="connsiteX1798" fmla="*/ 1976464 w 3243376"/>
              <a:gd name="connsiteY1798" fmla="*/ 1267421 h 2504437"/>
              <a:gd name="connsiteX1799" fmla="*/ 1976306 w 3243376"/>
              <a:gd name="connsiteY1799" fmla="*/ 1267302 h 2504437"/>
              <a:gd name="connsiteX1800" fmla="*/ 1976435 w 3243376"/>
              <a:gd name="connsiteY1800" fmla="*/ 1267228 h 2504437"/>
              <a:gd name="connsiteX1801" fmla="*/ 1976883 w 3243376"/>
              <a:gd name="connsiteY1801" fmla="*/ 1267302 h 2504437"/>
              <a:gd name="connsiteX1802" fmla="*/ 1795544 w 3243376"/>
              <a:gd name="connsiteY1802" fmla="*/ 1178071 h 2504437"/>
              <a:gd name="connsiteX1803" fmla="*/ 1817994 w 3243376"/>
              <a:gd name="connsiteY1803" fmla="*/ 1166558 h 2504437"/>
              <a:gd name="connsiteX1804" fmla="*/ 1806481 w 3243376"/>
              <a:gd name="connsiteY1804" fmla="*/ 1166558 h 2504437"/>
              <a:gd name="connsiteX1805" fmla="*/ 1806481 w 3243376"/>
              <a:gd name="connsiteY1805" fmla="*/ 1155044 h 2504437"/>
              <a:gd name="connsiteX1806" fmla="*/ 1795544 w 3243376"/>
              <a:gd name="connsiteY1806" fmla="*/ 1178071 h 2504437"/>
              <a:gd name="connsiteX1807" fmla="*/ 2942296 w 3243376"/>
              <a:gd name="connsiteY1807" fmla="*/ 1750873 h 2504437"/>
              <a:gd name="connsiteX1808" fmla="*/ 2950715 w 3243376"/>
              <a:gd name="connsiteY1808" fmla="*/ 1735329 h 2504437"/>
              <a:gd name="connsiteX1809" fmla="*/ 2945761 w 3243376"/>
              <a:gd name="connsiteY1809" fmla="*/ 1727555 h 2504437"/>
              <a:gd name="connsiteX1810" fmla="*/ 2948053 w 3243376"/>
              <a:gd name="connsiteY1810" fmla="*/ 1726982 h 2504437"/>
              <a:gd name="connsiteX1811" fmla="*/ 2953810 w 3243376"/>
              <a:gd name="connsiteY1811" fmla="*/ 1716907 h 2504437"/>
              <a:gd name="connsiteX1812" fmla="*/ 2942295 w 3243376"/>
              <a:gd name="connsiteY1812" fmla="*/ 1716907 h 2504437"/>
              <a:gd name="connsiteX1813" fmla="*/ 2942296 w 3243376"/>
              <a:gd name="connsiteY1813" fmla="*/ 1728421 h 2504437"/>
              <a:gd name="connsiteX1814" fmla="*/ 2942296 w 3243376"/>
              <a:gd name="connsiteY1814" fmla="*/ 1750873 h 2504437"/>
              <a:gd name="connsiteX1815" fmla="*/ 2714903 w 3243376"/>
              <a:gd name="connsiteY1815" fmla="*/ 1638615 h 2504437"/>
              <a:gd name="connsiteX1816" fmla="*/ 2714903 w 3243376"/>
              <a:gd name="connsiteY1816" fmla="*/ 1627102 h 2504437"/>
              <a:gd name="connsiteX1817" fmla="*/ 2714903 w 3243376"/>
              <a:gd name="connsiteY1817" fmla="*/ 1638615 h 2504437"/>
              <a:gd name="connsiteX1818" fmla="*/ 1874411 w 3243376"/>
              <a:gd name="connsiteY1818" fmla="*/ 1222975 h 2504437"/>
              <a:gd name="connsiteX1819" fmla="*/ 1919889 w 3243376"/>
              <a:gd name="connsiteY1819" fmla="*/ 1200523 h 2504437"/>
              <a:gd name="connsiteX1820" fmla="*/ 1919889 w 3243376"/>
              <a:gd name="connsiteY1820" fmla="*/ 1200523 h 2504437"/>
              <a:gd name="connsiteX1821" fmla="*/ 1897438 w 3243376"/>
              <a:gd name="connsiteY1821" fmla="*/ 1189009 h 2504437"/>
              <a:gd name="connsiteX1822" fmla="*/ 1897439 w 3243376"/>
              <a:gd name="connsiteY1822" fmla="*/ 1166558 h 2504437"/>
              <a:gd name="connsiteX1823" fmla="*/ 1851960 w 3243376"/>
              <a:gd name="connsiteY1823" fmla="*/ 1155045 h 2504437"/>
              <a:gd name="connsiteX1824" fmla="*/ 1853297 w 3243376"/>
              <a:gd name="connsiteY1824" fmla="*/ 1158295 h 2504437"/>
              <a:gd name="connsiteX1825" fmla="*/ 1851457 w 3243376"/>
              <a:gd name="connsiteY1825" fmla="*/ 1158715 h 2504437"/>
              <a:gd name="connsiteX1826" fmla="*/ 1840447 w 3243376"/>
              <a:gd name="connsiteY1826" fmla="*/ 1167134 h 2504437"/>
              <a:gd name="connsiteX1827" fmla="*/ 1841886 w 3243376"/>
              <a:gd name="connsiteY1827" fmla="*/ 1167135 h 2504437"/>
              <a:gd name="connsiteX1828" fmla="*/ 1849626 w 3243376"/>
              <a:gd name="connsiteY1828" fmla="*/ 1167134 h 2504437"/>
              <a:gd name="connsiteX1829" fmla="*/ 1843783 w 3243376"/>
              <a:gd name="connsiteY1829" fmla="*/ 1171478 h 2504437"/>
              <a:gd name="connsiteX1830" fmla="*/ 1843261 w 3243376"/>
              <a:gd name="connsiteY1830" fmla="*/ 1172601 h 2504437"/>
              <a:gd name="connsiteX1831" fmla="*/ 1841885 w 3243376"/>
              <a:gd name="connsiteY1831" fmla="*/ 1172891 h 2504437"/>
              <a:gd name="connsiteX1832" fmla="*/ 1840446 w 3243376"/>
              <a:gd name="connsiteY1832" fmla="*/ 1178647 h 2504437"/>
              <a:gd name="connsiteX1833" fmla="*/ 1843261 w 3243376"/>
              <a:gd name="connsiteY1833" fmla="*/ 1172601 h 2504437"/>
              <a:gd name="connsiteX1834" fmla="*/ 1845304 w 3243376"/>
              <a:gd name="connsiteY1834" fmla="*/ 1172171 h 2504437"/>
              <a:gd name="connsiteX1835" fmla="*/ 1851960 w 3243376"/>
              <a:gd name="connsiteY1835" fmla="*/ 1167134 h 2504437"/>
              <a:gd name="connsiteX1836" fmla="*/ 1849626 w 3243376"/>
              <a:gd name="connsiteY1836" fmla="*/ 1167134 h 2504437"/>
              <a:gd name="connsiteX1837" fmla="*/ 1850304 w 3243376"/>
              <a:gd name="connsiteY1837" fmla="*/ 1166630 h 2504437"/>
              <a:gd name="connsiteX1838" fmla="*/ 1854775 w 3243376"/>
              <a:gd name="connsiteY1838" fmla="*/ 1161890 h 2504437"/>
              <a:gd name="connsiteX1839" fmla="*/ 1853297 w 3243376"/>
              <a:gd name="connsiteY1839" fmla="*/ 1158295 h 2504437"/>
              <a:gd name="connsiteX1840" fmla="*/ 1856071 w 3243376"/>
              <a:gd name="connsiteY1840" fmla="*/ 1157662 h 2504437"/>
              <a:gd name="connsiteX1841" fmla="*/ 1862898 w 3243376"/>
              <a:gd name="connsiteY1841" fmla="*/ 1167134 h 2504437"/>
              <a:gd name="connsiteX1842" fmla="*/ 1885349 w 3243376"/>
              <a:gd name="connsiteY1842" fmla="*/ 1189585 h 2504437"/>
              <a:gd name="connsiteX1843" fmla="*/ 1881841 w 3243376"/>
              <a:gd name="connsiteY1843" fmla="*/ 1200946 h 2504437"/>
              <a:gd name="connsiteX1844" fmla="*/ 1874411 w 3243376"/>
              <a:gd name="connsiteY1844" fmla="*/ 1204765 h 2504437"/>
              <a:gd name="connsiteX1845" fmla="*/ 1874412 w 3243376"/>
              <a:gd name="connsiteY1845" fmla="*/ 1200524 h 2504437"/>
              <a:gd name="connsiteX1846" fmla="*/ 1873772 w 3243376"/>
              <a:gd name="connsiteY1846" fmla="*/ 1205000 h 2504437"/>
              <a:gd name="connsiteX1847" fmla="*/ 1866406 w 3243376"/>
              <a:gd name="connsiteY1847" fmla="*/ 1206829 h 2504437"/>
              <a:gd name="connsiteX1848" fmla="*/ 1862897 w 3243376"/>
              <a:gd name="connsiteY1848" fmla="*/ 1212037 h 2504437"/>
              <a:gd name="connsiteX1849" fmla="*/ 1872972 w 3243376"/>
              <a:gd name="connsiteY1849" fmla="*/ 1210598 h 2504437"/>
              <a:gd name="connsiteX1850" fmla="*/ 1873772 w 3243376"/>
              <a:gd name="connsiteY1850" fmla="*/ 1205000 h 2504437"/>
              <a:gd name="connsiteX1851" fmla="*/ 1874124 w 3243376"/>
              <a:gd name="connsiteY1851" fmla="*/ 1204913 h 2504437"/>
              <a:gd name="connsiteX1852" fmla="*/ 1874411 w 3243376"/>
              <a:gd name="connsiteY1852" fmla="*/ 1204765 h 2504437"/>
              <a:gd name="connsiteX1853" fmla="*/ 1874411 w 3243376"/>
              <a:gd name="connsiteY1853" fmla="*/ 1211533 h 2504437"/>
              <a:gd name="connsiteX1854" fmla="*/ 1874411 w 3243376"/>
              <a:gd name="connsiteY1854" fmla="*/ 1222975 h 2504437"/>
              <a:gd name="connsiteX1855" fmla="*/ 1727902 w 3243376"/>
              <a:gd name="connsiteY1855" fmla="*/ 1153606 h 2504437"/>
              <a:gd name="connsiteX1856" fmla="*/ 1737975 w 3243376"/>
              <a:gd name="connsiteY1856" fmla="*/ 1155045 h 2504437"/>
              <a:gd name="connsiteX1857" fmla="*/ 1748913 w 3243376"/>
              <a:gd name="connsiteY1857" fmla="*/ 1155045 h 2504437"/>
              <a:gd name="connsiteX1858" fmla="*/ 1748913 w 3243376"/>
              <a:gd name="connsiteY1858" fmla="*/ 1143531 h 2504437"/>
              <a:gd name="connsiteX1859" fmla="*/ 1726462 w 3243376"/>
              <a:gd name="connsiteY1859" fmla="*/ 1143531 h 2504437"/>
              <a:gd name="connsiteX1860" fmla="*/ 1727902 w 3243376"/>
              <a:gd name="connsiteY1860" fmla="*/ 1153606 h 2504437"/>
              <a:gd name="connsiteX1861" fmla="*/ 1954431 w 3243376"/>
              <a:gd name="connsiteY1861" fmla="*/ 1267302 h 2504437"/>
              <a:gd name="connsiteX1862" fmla="*/ 1956870 w 3243376"/>
              <a:gd name="connsiteY1862" fmla="*/ 1265154 h 2504437"/>
              <a:gd name="connsiteX1863" fmla="*/ 1966719 w 3243376"/>
              <a:gd name="connsiteY1863" fmla="*/ 1270190 h 2504437"/>
              <a:gd name="connsiteX1864" fmla="*/ 1976464 w 3243376"/>
              <a:gd name="connsiteY1864" fmla="*/ 1267421 h 2504437"/>
              <a:gd name="connsiteX1865" fmla="*/ 1982063 w 3243376"/>
              <a:gd name="connsiteY1865" fmla="*/ 1271620 h 2504437"/>
              <a:gd name="connsiteX1866" fmla="*/ 1987820 w 3243376"/>
              <a:gd name="connsiteY1866" fmla="*/ 1267302 h 2504437"/>
              <a:gd name="connsiteX1867" fmla="*/ 1999333 w 3243376"/>
              <a:gd name="connsiteY1867" fmla="*/ 1255788 h 2504437"/>
              <a:gd name="connsiteX1868" fmla="*/ 1987819 w 3243376"/>
              <a:gd name="connsiteY1868" fmla="*/ 1255788 h 2504437"/>
              <a:gd name="connsiteX1869" fmla="*/ 1986380 w 3243376"/>
              <a:gd name="connsiteY1869" fmla="*/ 1261545 h 2504437"/>
              <a:gd name="connsiteX1870" fmla="*/ 1976435 w 3243376"/>
              <a:gd name="connsiteY1870" fmla="*/ 1267228 h 2504437"/>
              <a:gd name="connsiteX1871" fmla="*/ 1968247 w 3243376"/>
              <a:gd name="connsiteY1871" fmla="*/ 1265863 h 2504437"/>
              <a:gd name="connsiteX1872" fmla="*/ 1976882 w 3243376"/>
              <a:gd name="connsiteY1872" fmla="*/ 1255788 h 2504437"/>
              <a:gd name="connsiteX1873" fmla="*/ 1965872 w 3243376"/>
              <a:gd name="connsiteY1873" fmla="*/ 1257227 h 2504437"/>
              <a:gd name="connsiteX1874" fmla="*/ 1956870 w 3243376"/>
              <a:gd name="connsiteY1874" fmla="*/ 1265154 h 2504437"/>
              <a:gd name="connsiteX1875" fmla="*/ 1955583 w 3243376"/>
              <a:gd name="connsiteY1875" fmla="*/ 1264496 h 2504437"/>
              <a:gd name="connsiteX1876" fmla="*/ 1955251 w 3243376"/>
              <a:gd name="connsiteY1876" fmla="*/ 1264131 h 2504437"/>
              <a:gd name="connsiteX1877" fmla="*/ 1960188 w 3243376"/>
              <a:gd name="connsiteY1877" fmla="*/ 1245066 h 2504437"/>
              <a:gd name="connsiteX1878" fmla="*/ 1965944 w 3243376"/>
              <a:gd name="connsiteY1878" fmla="*/ 1222399 h 2504437"/>
              <a:gd name="connsiteX1879" fmla="*/ 1954431 w 3243376"/>
              <a:gd name="connsiteY1879" fmla="*/ 1222399 h 2504437"/>
              <a:gd name="connsiteX1880" fmla="*/ 1935244 w 3243376"/>
              <a:gd name="connsiteY1880" fmla="*/ 1228875 h 2504437"/>
              <a:gd name="connsiteX1881" fmla="*/ 1922688 w 3243376"/>
              <a:gd name="connsiteY1881" fmla="*/ 1233156 h 2504437"/>
              <a:gd name="connsiteX1882" fmla="*/ 1921921 w 3243376"/>
              <a:gd name="connsiteY1882" fmla="*/ 1232286 h 2504437"/>
              <a:gd name="connsiteX1883" fmla="*/ 1930630 w 3243376"/>
              <a:gd name="connsiteY1883" fmla="*/ 1222552 h 2504437"/>
              <a:gd name="connsiteX1884" fmla="*/ 1931264 w 3243376"/>
              <a:gd name="connsiteY1884" fmla="*/ 1222326 h 2504437"/>
              <a:gd name="connsiteX1885" fmla="*/ 1931403 w 3243376"/>
              <a:gd name="connsiteY1885" fmla="*/ 1222399 h 2504437"/>
              <a:gd name="connsiteX1886" fmla="*/ 1931442 w 3243376"/>
              <a:gd name="connsiteY1886" fmla="*/ 1222263 h 2504437"/>
              <a:gd name="connsiteX1887" fmla="*/ 1941766 w 3243376"/>
              <a:gd name="connsiteY1887" fmla="*/ 1218585 h 2504437"/>
              <a:gd name="connsiteX1888" fmla="*/ 1954431 w 3243376"/>
              <a:gd name="connsiteY1888" fmla="*/ 1211461 h 2504437"/>
              <a:gd name="connsiteX1889" fmla="*/ 1942918 w 3243376"/>
              <a:gd name="connsiteY1889" fmla="*/ 1199948 h 2504437"/>
              <a:gd name="connsiteX1890" fmla="*/ 1931403 w 3243376"/>
              <a:gd name="connsiteY1890" fmla="*/ 1199947 h 2504437"/>
              <a:gd name="connsiteX1891" fmla="*/ 1935722 w 3243376"/>
              <a:gd name="connsiteY1891" fmla="*/ 1206856 h 2504437"/>
              <a:gd name="connsiteX1892" fmla="*/ 1931442 w 3243376"/>
              <a:gd name="connsiteY1892" fmla="*/ 1222263 h 2504437"/>
              <a:gd name="connsiteX1893" fmla="*/ 1931264 w 3243376"/>
              <a:gd name="connsiteY1893" fmla="*/ 1222326 h 2504437"/>
              <a:gd name="connsiteX1894" fmla="*/ 1920394 w 3243376"/>
              <a:gd name="connsiteY1894" fmla="*/ 1216642 h 2504437"/>
              <a:gd name="connsiteX1895" fmla="*/ 1908952 w 3243376"/>
              <a:gd name="connsiteY1895" fmla="*/ 1210885 h 2504437"/>
              <a:gd name="connsiteX1896" fmla="*/ 1921833 w 3243376"/>
              <a:gd name="connsiteY1896" fmla="*/ 1232186 h 2504437"/>
              <a:gd name="connsiteX1897" fmla="*/ 1921921 w 3243376"/>
              <a:gd name="connsiteY1897" fmla="*/ 1232286 h 2504437"/>
              <a:gd name="connsiteX1898" fmla="*/ 1920465 w 3243376"/>
              <a:gd name="connsiteY1898" fmla="*/ 1233913 h 2504437"/>
              <a:gd name="connsiteX1899" fmla="*/ 1922688 w 3243376"/>
              <a:gd name="connsiteY1899" fmla="*/ 1233156 h 2504437"/>
              <a:gd name="connsiteX1900" fmla="*/ 1929757 w 3243376"/>
              <a:gd name="connsiteY1900" fmla="*/ 1241163 h 2504437"/>
              <a:gd name="connsiteX1901" fmla="*/ 1942917 w 3243376"/>
              <a:gd name="connsiteY1901" fmla="*/ 1244851 h 2504437"/>
              <a:gd name="connsiteX1902" fmla="*/ 1946605 w 3243376"/>
              <a:gd name="connsiteY1902" fmla="*/ 1254592 h 2504437"/>
              <a:gd name="connsiteX1903" fmla="*/ 1955251 w 3243376"/>
              <a:gd name="connsiteY1903" fmla="*/ 1264131 h 2504437"/>
              <a:gd name="connsiteX1904" fmla="*/ 2589980 w 3243376"/>
              <a:gd name="connsiteY1904" fmla="*/ 1582198 h 2504437"/>
              <a:gd name="connsiteX1905" fmla="*/ 2601494 w 3243376"/>
              <a:gd name="connsiteY1905" fmla="*/ 1559747 h 2504437"/>
              <a:gd name="connsiteX1906" fmla="*/ 2623945 w 3243376"/>
              <a:gd name="connsiteY1906" fmla="*/ 1559747 h 2504437"/>
              <a:gd name="connsiteX1907" fmla="*/ 2612432 w 3243376"/>
              <a:gd name="connsiteY1907" fmla="*/ 1559747 h 2504437"/>
              <a:gd name="connsiteX1908" fmla="*/ 2646396 w 3243376"/>
              <a:gd name="connsiteY1908" fmla="*/ 1548234 h 2504437"/>
              <a:gd name="connsiteX1909" fmla="*/ 2623945 w 3243376"/>
              <a:gd name="connsiteY1909" fmla="*/ 1525782 h 2504437"/>
              <a:gd name="connsiteX1910" fmla="*/ 2589980 w 3243376"/>
              <a:gd name="connsiteY1910" fmla="*/ 1548234 h 2504437"/>
              <a:gd name="connsiteX1911" fmla="*/ 2601494 w 3243376"/>
              <a:gd name="connsiteY1911" fmla="*/ 1570685 h 2504437"/>
              <a:gd name="connsiteX1912" fmla="*/ 2589980 w 3243376"/>
              <a:gd name="connsiteY1912" fmla="*/ 1570685 h 2504437"/>
              <a:gd name="connsiteX1913" fmla="*/ 2589980 w 3243376"/>
              <a:gd name="connsiteY1913" fmla="*/ 1582198 h 2504437"/>
              <a:gd name="connsiteX1914" fmla="*/ 2896818 w 3243376"/>
              <a:gd name="connsiteY1914" fmla="*/ 1739359 h 2504437"/>
              <a:gd name="connsiteX1915" fmla="*/ 2896818 w 3243376"/>
              <a:gd name="connsiteY1915" fmla="*/ 1727846 h 2504437"/>
              <a:gd name="connsiteX1916" fmla="*/ 2908331 w 3243376"/>
              <a:gd name="connsiteY1916" fmla="*/ 1705394 h 2504437"/>
              <a:gd name="connsiteX1917" fmla="*/ 2896817 w 3243376"/>
              <a:gd name="connsiteY1917" fmla="*/ 1716907 h 2504437"/>
              <a:gd name="connsiteX1918" fmla="*/ 2896818 w 3243376"/>
              <a:gd name="connsiteY1918" fmla="*/ 1739359 h 2504437"/>
              <a:gd name="connsiteX1919" fmla="*/ 2215213 w 3243376"/>
              <a:gd name="connsiteY1919" fmla="*/ 1403163 h 2504437"/>
              <a:gd name="connsiteX1920" fmla="*/ 2226727 w 3243376"/>
              <a:gd name="connsiteY1920" fmla="*/ 1403163 h 2504437"/>
              <a:gd name="connsiteX1921" fmla="*/ 2215213 w 3243376"/>
              <a:gd name="connsiteY1921" fmla="*/ 1391649 h 2504437"/>
              <a:gd name="connsiteX1922" fmla="*/ 2192762 w 3243376"/>
              <a:gd name="connsiteY1922" fmla="*/ 1380135 h 2504437"/>
              <a:gd name="connsiteX1923" fmla="*/ 2215213 w 3243376"/>
              <a:gd name="connsiteY1923" fmla="*/ 1402587 h 2504437"/>
              <a:gd name="connsiteX1924" fmla="*/ 1840447 w 3243376"/>
              <a:gd name="connsiteY1924" fmla="*/ 1222399 h 2504437"/>
              <a:gd name="connsiteX1925" fmla="*/ 1851959 w 3243376"/>
              <a:gd name="connsiteY1925" fmla="*/ 1199947 h 2504437"/>
              <a:gd name="connsiteX1926" fmla="*/ 1840447 w 3243376"/>
              <a:gd name="connsiteY1926" fmla="*/ 1199947 h 2504437"/>
              <a:gd name="connsiteX1927" fmla="*/ 1840447 w 3243376"/>
              <a:gd name="connsiteY1927" fmla="*/ 1222399 h 2504437"/>
              <a:gd name="connsiteX1928" fmla="*/ 1891682 w 3243376"/>
              <a:gd name="connsiteY1928" fmla="*/ 1247873 h 2504437"/>
              <a:gd name="connsiteX1929" fmla="*/ 1897438 w 3243376"/>
              <a:gd name="connsiteY1929" fmla="*/ 1245426 h 2504437"/>
              <a:gd name="connsiteX1930" fmla="*/ 1885925 w 3243376"/>
              <a:gd name="connsiteY1930" fmla="*/ 1233913 h 2504437"/>
              <a:gd name="connsiteX1931" fmla="*/ 1891682 w 3243376"/>
              <a:gd name="connsiteY1931" fmla="*/ 1247873 h 2504437"/>
              <a:gd name="connsiteX1932" fmla="*/ 1908376 w 3243376"/>
              <a:gd name="connsiteY1932" fmla="*/ 1256364 h 2504437"/>
              <a:gd name="connsiteX1933" fmla="*/ 1919890 w 3243376"/>
              <a:gd name="connsiteY1933" fmla="*/ 1233913 h 2504437"/>
              <a:gd name="connsiteX1934" fmla="*/ 1908377 w 3243376"/>
              <a:gd name="connsiteY1934" fmla="*/ 1233913 h 2504437"/>
              <a:gd name="connsiteX1935" fmla="*/ 1908376 w 3243376"/>
              <a:gd name="connsiteY1935" fmla="*/ 1256364 h 2504437"/>
              <a:gd name="connsiteX1936" fmla="*/ 2957318 w 3243376"/>
              <a:gd name="connsiteY1936" fmla="*/ 1777066 h 2504437"/>
              <a:gd name="connsiteX1937" fmla="*/ 2976261 w 3243376"/>
              <a:gd name="connsiteY1937" fmla="*/ 1784838 h 2504437"/>
              <a:gd name="connsiteX1938" fmla="*/ 2987775 w 3243376"/>
              <a:gd name="connsiteY1938" fmla="*/ 1773324 h 2504437"/>
              <a:gd name="connsiteX1939" fmla="*/ 3010227 w 3243376"/>
              <a:gd name="connsiteY1939" fmla="*/ 1784837 h 2504437"/>
              <a:gd name="connsiteX1940" fmla="*/ 2964748 w 3243376"/>
              <a:gd name="connsiteY1940" fmla="*/ 1728422 h 2504437"/>
              <a:gd name="connsiteX1941" fmla="*/ 2976261 w 3243376"/>
              <a:gd name="connsiteY1941" fmla="*/ 1762386 h 2504437"/>
              <a:gd name="connsiteX1942" fmla="*/ 2953810 w 3243376"/>
              <a:gd name="connsiteY1942" fmla="*/ 1762386 h 2504437"/>
              <a:gd name="connsiteX1943" fmla="*/ 2957318 w 3243376"/>
              <a:gd name="connsiteY1943" fmla="*/ 1777066 h 2504437"/>
              <a:gd name="connsiteX1944" fmla="*/ 2516293 w 3243376"/>
              <a:gd name="connsiteY1944" fmla="*/ 1558668 h 2504437"/>
              <a:gd name="connsiteX1945" fmla="*/ 2522050 w 3243376"/>
              <a:gd name="connsiteY1945" fmla="*/ 1560323 h 2504437"/>
              <a:gd name="connsiteX1946" fmla="*/ 2522050 w 3243376"/>
              <a:gd name="connsiteY1946" fmla="*/ 1548809 h 2504437"/>
              <a:gd name="connsiteX1947" fmla="*/ 2510537 w 3243376"/>
              <a:gd name="connsiteY1947" fmla="*/ 1548809 h 2504437"/>
              <a:gd name="connsiteX1948" fmla="*/ 2516293 w 3243376"/>
              <a:gd name="connsiteY1948" fmla="*/ 1558668 h 2504437"/>
              <a:gd name="connsiteX1949" fmla="*/ 2260692 w 3243376"/>
              <a:gd name="connsiteY1949" fmla="*/ 1435976 h 2504437"/>
              <a:gd name="connsiteX1950" fmla="*/ 2272205 w 3243376"/>
              <a:gd name="connsiteY1950" fmla="*/ 1435976 h 2504437"/>
              <a:gd name="connsiteX1951" fmla="*/ 2260692 w 3243376"/>
              <a:gd name="connsiteY1951" fmla="*/ 1413525 h 2504437"/>
              <a:gd name="connsiteX1952" fmla="*/ 2260692 w 3243376"/>
              <a:gd name="connsiteY1952" fmla="*/ 1435976 h 2504437"/>
              <a:gd name="connsiteX1953" fmla="*/ 2714903 w 3243376"/>
              <a:gd name="connsiteY1953" fmla="*/ 1661067 h 2504437"/>
              <a:gd name="connsiteX1954" fmla="*/ 2726416 w 3243376"/>
              <a:gd name="connsiteY1954" fmla="*/ 1649553 h 2504437"/>
              <a:gd name="connsiteX1955" fmla="*/ 2714903 w 3243376"/>
              <a:gd name="connsiteY1955" fmla="*/ 1649553 h 2504437"/>
              <a:gd name="connsiteX1956" fmla="*/ 2714903 w 3243376"/>
              <a:gd name="connsiteY1956" fmla="*/ 1661067 h 2504437"/>
              <a:gd name="connsiteX1957" fmla="*/ 2056326 w 3243376"/>
              <a:gd name="connsiteY1957" fmla="*/ 1335232 h 2504437"/>
              <a:gd name="connsiteX1958" fmla="*/ 2056325 w 3243376"/>
              <a:gd name="connsiteY1958" fmla="*/ 1290329 h 2504437"/>
              <a:gd name="connsiteX1959" fmla="*/ 2056326 w 3243376"/>
              <a:gd name="connsiteY1959" fmla="*/ 1335232 h 2504437"/>
              <a:gd name="connsiteX1960" fmla="*/ 2771895 w 3243376"/>
              <a:gd name="connsiteY1960" fmla="*/ 1694456 h 2504437"/>
              <a:gd name="connsiteX1961" fmla="*/ 2783408 w 3243376"/>
              <a:gd name="connsiteY1961" fmla="*/ 1694456 h 2504437"/>
              <a:gd name="connsiteX1962" fmla="*/ 2771895 w 3243376"/>
              <a:gd name="connsiteY1962" fmla="*/ 1672005 h 2504437"/>
              <a:gd name="connsiteX1963" fmla="*/ 2760382 w 3243376"/>
              <a:gd name="connsiteY1963" fmla="*/ 1683518 h 2504437"/>
              <a:gd name="connsiteX1964" fmla="*/ 2771895 w 3243376"/>
              <a:gd name="connsiteY1964" fmla="*/ 1694456 h 2504437"/>
              <a:gd name="connsiteX1965" fmla="*/ 2999289 w 3243376"/>
              <a:gd name="connsiteY1965" fmla="*/ 1807289 h 2504437"/>
              <a:gd name="connsiteX1966" fmla="*/ 2999289 w 3243376"/>
              <a:gd name="connsiteY1966" fmla="*/ 1784838 h 2504437"/>
              <a:gd name="connsiteX1967" fmla="*/ 2987774 w 3243376"/>
              <a:gd name="connsiteY1967" fmla="*/ 1784838 h 2504437"/>
              <a:gd name="connsiteX1968" fmla="*/ 2999289 w 3243376"/>
              <a:gd name="connsiteY1968" fmla="*/ 1807289 h 2504437"/>
              <a:gd name="connsiteX1969" fmla="*/ 2135770 w 3243376"/>
              <a:gd name="connsiteY1969" fmla="*/ 1380135 h 2504437"/>
              <a:gd name="connsiteX1970" fmla="*/ 2124256 w 3243376"/>
              <a:gd name="connsiteY1970" fmla="*/ 1368622 h 2504437"/>
              <a:gd name="connsiteX1971" fmla="*/ 2135770 w 3243376"/>
              <a:gd name="connsiteY1971" fmla="*/ 1380135 h 2504437"/>
              <a:gd name="connsiteX1972" fmla="*/ 2813919 w 3243376"/>
              <a:gd name="connsiteY1972" fmla="*/ 1716907 h 2504437"/>
              <a:gd name="connsiteX1973" fmla="*/ 2803845 w 3243376"/>
              <a:gd name="connsiteY1973" fmla="*/ 1711151 h 2504437"/>
              <a:gd name="connsiteX1974" fmla="*/ 2803035 w 3243376"/>
              <a:gd name="connsiteY1974" fmla="*/ 1707914 h 2504437"/>
              <a:gd name="connsiteX1975" fmla="*/ 2813918 w 3243376"/>
              <a:gd name="connsiteY1975" fmla="*/ 1716907 h 2504437"/>
              <a:gd name="connsiteX1976" fmla="*/ 1772182 w 3243376"/>
              <a:gd name="connsiteY1976" fmla="*/ 1207953 h 2504437"/>
              <a:gd name="connsiteX1977" fmla="*/ 1783453 w 3243376"/>
              <a:gd name="connsiteY1977" fmla="*/ 1211461 h 2504437"/>
              <a:gd name="connsiteX1978" fmla="*/ 1771940 w 3243376"/>
              <a:gd name="connsiteY1978" fmla="*/ 1189010 h 2504437"/>
              <a:gd name="connsiteX1979" fmla="*/ 1772182 w 3243376"/>
              <a:gd name="connsiteY1979" fmla="*/ 1207953 h 2504437"/>
              <a:gd name="connsiteX1980" fmla="*/ 1840447 w 3243376"/>
              <a:gd name="connsiteY1980" fmla="*/ 1244851 h 2504437"/>
              <a:gd name="connsiteX1981" fmla="*/ 1851960 w 3243376"/>
              <a:gd name="connsiteY1981" fmla="*/ 1233337 h 2504437"/>
              <a:gd name="connsiteX1982" fmla="*/ 1840447 w 3243376"/>
              <a:gd name="connsiteY1982" fmla="*/ 1244851 h 2504437"/>
              <a:gd name="connsiteX1983" fmla="*/ 2885303 w 3243376"/>
              <a:gd name="connsiteY1983" fmla="*/ 1762386 h 2504437"/>
              <a:gd name="connsiteX1984" fmla="*/ 2891060 w 3243376"/>
              <a:gd name="connsiteY1984" fmla="*/ 1756630 h 2504437"/>
              <a:gd name="connsiteX1985" fmla="*/ 2891561 w 3243376"/>
              <a:gd name="connsiteY1985" fmla="*/ 1753876 h 2504437"/>
              <a:gd name="connsiteX1986" fmla="*/ 2896817 w 3243376"/>
              <a:gd name="connsiteY1986" fmla="*/ 1750873 h 2504437"/>
              <a:gd name="connsiteX1987" fmla="*/ 2891780 w 3243376"/>
              <a:gd name="connsiteY1987" fmla="*/ 1752672 h 2504437"/>
              <a:gd name="connsiteX1988" fmla="*/ 2891561 w 3243376"/>
              <a:gd name="connsiteY1988" fmla="*/ 1753876 h 2504437"/>
              <a:gd name="connsiteX1989" fmla="*/ 2886743 w 3243376"/>
              <a:gd name="connsiteY1989" fmla="*/ 1756630 h 2504437"/>
              <a:gd name="connsiteX1990" fmla="*/ 2885303 w 3243376"/>
              <a:gd name="connsiteY1990" fmla="*/ 1762386 h 2504437"/>
              <a:gd name="connsiteX1991" fmla="*/ 2180672 w 3243376"/>
              <a:gd name="connsiteY1991" fmla="*/ 1413525 h 2504437"/>
              <a:gd name="connsiteX1992" fmla="*/ 2158221 w 3243376"/>
              <a:gd name="connsiteY1992" fmla="*/ 1368622 h 2504437"/>
              <a:gd name="connsiteX1993" fmla="*/ 2180672 w 3243376"/>
              <a:gd name="connsiteY1993" fmla="*/ 1413525 h 2504437"/>
              <a:gd name="connsiteX1994" fmla="*/ 2585546 w 3243376"/>
              <a:gd name="connsiteY1994" fmla="*/ 1614365 h 2504437"/>
              <a:gd name="connsiteX1995" fmla="*/ 2589980 w 3243376"/>
              <a:gd name="connsiteY1995" fmla="*/ 1616164 h 2504437"/>
              <a:gd name="connsiteX1996" fmla="*/ 2601494 w 3243376"/>
              <a:gd name="connsiteY1996" fmla="*/ 1616164 h 2504437"/>
              <a:gd name="connsiteX1997" fmla="*/ 2601494 w 3243376"/>
              <a:gd name="connsiteY1997" fmla="*/ 1604651 h 2504437"/>
              <a:gd name="connsiteX1998" fmla="*/ 2585546 w 3243376"/>
              <a:gd name="connsiteY1998" fmla="*/ 1614365 h 2504437"/>
              <a:gd name="connsiteX1999" fmla="*/ 2073596 w 3243376"/>
              <a:gd name="connsiteY1999" fmla="*/ 1367183 h 2504437"/>
              <a:gd name="connsiteX2000" fmla="*/ 2067839 w 3243376"/>
              <a:gd name="connsiteY2000" fmla="*/ 1357108 h 2504437"/>
              <a:gd name="connsiteX2001" fmla="*/ 2090291 w 3243376"/>
              <a:gd name="connsiteY2001" fmla="*/ 1368622 h 2504437"/>
              <a:gd name="connsiteX2002" fmla="*/ 2079353 w 3243376"/>
              <a:gd name="connsiteY2002" fmla="*/ 1368622 h 2504437"/>
              <a:gd name="connsiteX2003" fmla="*/ 2073596 w 3243376"/>
              <a:gd name="connsiteY2003" fmla="*/ 1367183 h 2504437"/>
              <a:gd name="connsiteX2004" fmla="*/ 2692451 w 3243376"/>
              <a:gd name="connsiteY2004" fmla="*/ 1674892 h 2504437"/>
              <a:gd name="connsiteX2005" fmla="*/ 2692452 w 3243376"/>
              <a:gd name="connsiteY2005" fmla="*/ 1672005 h 2504437"/>
              <a:gd name="connsiteX2006" fmla="*/ 2703965 w 3243376"/>
              <a:gd name="connsiteY2006" fmla="*/ 1661066 h 2504437"/>
              <a:gd name="connsiteX2007" fmla="*/ 2692452 w 3243376"/>
              <a:gd name="connsiteY2007" fmla="*/ 1649553 h 2504437"/>
              <a:gd name="connsiteX2008" fmla="*/ 2692451 w 3243376"/>
              <a:gd name="connsiteY2008" fmla="*/ 1604651 h 2504437"/>
              <a:gd name="connsiteX2009" fmla="*/ 2669999 w 3243376"/>
              <a:gd name="connsiteY2009" fmla="*/ 1582198 h 2504437"/>
              <a:gd name="connsiteX2010" fmla="*/ 2658486 w 3243376"/>
              <a:gd name="connsiteY2010" fmla="*/ 1582198 h 2504437"/>
              <a:gd name="connsiteX2011" fmla="*/ 2646973 w 3243376"/>
              <a:gd name="connsiteY2011" fmla="*/ 1616164 h 2504437"/>
              <a:gd name="connsiteX2012" fmla="*/ 2646972 w 3243376"/>
              <a:gd name="connsiteY2012" fmla="*/ 1638615 h 2504437"/>
              <a:gd name="connsiteX2013" fmla="*/ 2658486 w 3243376"/>
              <a:gd name="connsiteY2013" fmla="*/ 1638615 h 2504437"/>
              <a:gd name="connsiteX2014" fmla="*/ 2680937 w 3243376"/>
              <a:gd name="connsiteY2014" fmla="*/ 1627102 h 2504437"/>
              <a:gd name="connsiteX2015" fmla="*/ 2692452 w 3243376"/>
              <a:gd name="connsiteY2015" fmla="*/ 1649553 h 2504437"/>
              <a:gd name="connsiteX2016" fmla="*/ 2692451 w 3243376"/>
              <a:gd name="connsiteY2016" fmla="*/ 1674892 h 2504437"/>
              <a:gd name="connsiteX2017" fmla="*/ 3208836 w 3243376"/>
              <a:gd name="connsiteY2017" fmla="*/ 1931636 h 2504437"/>
              <a:gd name="connsiteX2018" fmla="*/ 3207397 w 3243376"/>
              <a:gd name="connsiteY2018" fmla="*/ 1921562 h 2504437"/>
              <a:gd name="connsiteX2019" fmla="*/ 3206533 w 3243376"/>
              <a:gd name="connsiteY2019" fmla="*/ 1921438 h 2504437"/>
              <a:gd name="connsiteX2020" fmla="*/ 3208836 w 3243376"/>
              <a:gd name="connsiteY2020" fmla="*/ 1920123 h 2504437"/>
              <a:gd name="connsiteX2021" fmla="*/ 3208836 w 3243376"/>
              <a:gd name="connsiteY2021" fmla="*/ 1931636 h 2504437"/>
              <a:gd name="connsiteX2022" fmla="*/ 2476571 w 3243376"/>
              <a:gd name="connsiteY2022" fmla="*/ 1570685 h 2504437"/>
              <a:gd name="connsiteX2023" fmla="*/ 2510537 w 3243376"/>
              <a:gd name="connsiteY2023" fmla="*/ 1548234 h 2504437"/>
              <a:gd name="connsiteX2024" fmla="*/ 2510537 w 3243376"/>
              <a:gd name="connsiteY2024" fmla="*/ 1536720 h 2504437"/>
              <a:gd name="connsiteX2025" fmla="*/ 2544502 w 3243376"/>
              <a:gd name="connsiteY2025" fmla="*/ 1548234 h 2504437"/>
              <a:gd name="connsiteX2026" fmla="*/ 2544502 w 3243376"/>
              <a:gd name="connsiteY2026" fmla="*/ 1536720 h 2504437"/>
              <a:gd name="connsiteX2027" fmla="*/ 2544502 w 3243376"/>
              <a:gd name="connsiteY2027" fmla="*/ 1525206 h 2504437"/>
              <a:gd name="connsiteX2028" fmla="*/ 2556016 w 3243376"/>
              <a:gd name="connsiteY2028" fmla="*/ 1525206 h 2504437"/>
              <a:gd name="connsiteX2029" fmla="*/ 2556016 w 3243376"/>
              <a:gd name="connsiteY2029" fmla="*/ 1525782 h 2504437"/>
              <a:gd name="connsiteX2030" fmla="*/ 2556016 w 3243376"/>
              <a:gd name="connsiteY2030" fmla="*/ 1525782 h 2504437"/>
              <a:gd name="connsiteX2031" fmla="*/ 2556016 w 3243376"/>
              <a:gd name="connsiteY2031" fmla="*/ 1526645 h 2504437"/>
              <a:gd name="connsiteX2032" fmla="*/ 2556016 w 3243376"/>
              <a:gd name="connsiteY2032" fmla="*/ 1536720 h 2504437"/>
              <a:gd name="connsiteX2033" fmla="*/ 2567529 w 3243376"/>
              <a:gd name="connsiteY2033" fmla="*/ 1514269 h 2504437"/>
              <a:gd name="connsiteX2034" fmla="*/ 2567529 w 3243376"/>
              <a:gd name="connsiteY2034" fmla="*/ 1469365 h 2504437"/>
              <a:gd name="connsiteX2035" fmla="*/ 2556016 w 3243376"/>
              <a:gd name="connsiteY2035" fmla="*/ 1503331 h 2504437"/>
              <a:gd name="connsiteX2036" fmla="*/ 2533563 w 3243376"/>
              <a:gd name="connsiteY2036" fmla="*/ 1503331 h 2504437"/>
              <a:gd name="connsiteX2037" fmla="*/ 2556016 w 3243376"/>
              <a:gd name="connsiteY2037" fmla="*/ 1480880 h 2504437"/>
              <a:gd name="connsiteX2038" fmla="*/ 2554843 w 3243376"/>
              <a:gd name="connsiteY2038" fmla="*/ 1468214 h 2504437"/>
              <a:gd name="connsiteX2039" fmla="*/ 2556016 w 3243376"/>
              <a:gd name="connsiteY2039" fmla="*/ 1468214 h 2504437"/>
              <a:gd name="connsiteX2040" fmla="*/ 2554815 w 3243376"/>
              <a:gd name="connsiteY2040" fmla="*/ 1467914 h 2504437"/>
              <a:gd name="connsiteX2041" fmla="*/ 2554577 w 3243376"/>
              <a:gd name="connsiteY2041" fmla="*/ 1465336 h 2504437"/>
              <a:gd name="connsiteX2042" fmla="*/ 2544501 w 3243376"/>
              <a:gd name="connsiteY2042" fmla="*/ 1456701 h 2504437"/>
              <a:gd name="connsiteX2043" fmla="*/ 2550259 w 3243376"/>
              <a:gd name="connsiteY2043" fmla="*/ 1466775 h 2504437"/>
              <a:gd name="connsiteX2044" fmla="*/ 2554815 w 3243376"/>
              <a:gd name="connsiteY2044" fmla="*/ 1467914 h 2504437"/>
              <a:gd name="connsiteX2045" fmla="*/ 2554843 w 3243376"/>
              <a:gd name="connsiteY2045" fmla="*/ 1468214 h 2504437"/>
              <a:gd name="connsiteX2046" fmla="*/ 2545941 w 3243376"/>
              <a:gd name="connsiteY2046" fmla="*/ 1468214 h 2504437"/>
              <a:gd name="connsiteX2047" fmla="*/ 2544501 w 3243376"/>
              <a:gd name="connsiteY2047" fmla="*/ 1468214 h 2504437"/>
              <a:gd name="connsiteX2048" fmla="*/ 2532988 w 3243376"/>
              <a:gd name="connsiteY2048" fmla="*/ 1490665 h 2504437"/>
              <a:gd name="connsiteX2049" fmla="*/ 2521475 w 3243376"/>
              <a:gd name="connsiteY2049" fmla="*/ 1479152 h 2504437"/>
              <a:gd name="connsiteX2050" fmla="*/ 2509962 w 3243376"/>
              <a:gd name="connsiteY2050" fmla="*/ 1490665 h 2504437"/>
              <a:gd name="connsiteX2051" fmla="*/ 2521475 w 3243376"/>
              <a:gd name="connsiteY2051" fmla="*/ 1468214 h 2504437"/>
              <a:gd name="connsiteX2052" fmla="*/ 2487509 w 3243376"/>
              <a:gd name="connsiteY2052" fmla="*/ 1502180 h 2504437"/>
              <a:gd name="connsiteX2053" fmla="*/ 2521475 w 3243376"/>
              <a:gd name="connsiteY2053" fmla="*/ 1524631 h 2504437"/>
              <a:gd name="connsiteX2054" fmla="*/ 2499024 w 3243376"/>
              <a:gd name="connsiteY2054" fmla="*/ 1524631 h 2504437"/>
              <a:gd name="connsiteX2055" fmla="*/ 2476572 w 3243376"/>
              <a:gd name="connsiteY2055" fmla="*/ 1513118 h 2504437"/>
              <a:gd name="connsiteX2056" fmla="*/ 2488084 w 3243376"/>
              <a:gd name="connsiteY2056" fmla="*/ 1524631 h 2504437"/>
              <a:gd name="connsiteX2057" fmla="*/ 2476572 w 3243376"/>
              <a:gd name="connsiteY2057" fmla="*/ 1536144 h 2504437"/>
              <a:gd name="connsiteX2058" fmla="*/ 2465058 w 3243376"/>
              <a:gd name="connsiteY2058" fmla="*/ 1536144 h 2504437"/>
              <a:gd name="connsiteX2059" fmla="*/ 2476571 w 3243376"/>
              <a:gd name="connsiteY2059" fmla="*/ 1547658 h 2504437"/>
              <a:gd name="connsiteX2060" fmla="*/ 2465058 w 3243376"/>
              <a:gd name="connsiteY2060" fmla="*/ 1559172 h 2504437"/>
              <a:gd name="connsiteX2061" fmla="*/ 2476571 w 3243376"/>
              <a:gd name="connsiteY2061" fmla="*/ 1570685 h 2504437"/>
              <a:gd name="connsiteX2062" fmla="*/ 2112743 w 3243376"/>
              <a:gd name="connsiteY2062" fmla="*/ 1391073 h 2504437"/>
              <a:gd name="connsiteX2063" fmla="*/ 2124256 w 3243376"/>
              <a:gd name="connsiteY2063" fmla="*/ 1391073 h 2504437"/>
              <a:gd name="connsiteX2064" fmla="*/ 2112742 w 3243376"/>
              <a:gd name="connsiteY2064" fmla="*/ 1379559 h 2504437"/>
              <a:gd name="connsiteX2065" fmla="*/ 2112743 w 3243376"/>
              <a:gd name="connsiteY2065" fmla="*/ 1391073 h 2504437"/>
              <a:gd name="connsiteX2066" fmla="*/ 2903078 w 3243376"/>
              <a:gd name="connsiteY2066" fmla="*/ 1782867 h 2504437"/>
              <a:gd name="connsiteX2067" fmla="*/ 2907755 w 3243376"/>
              <a:gd name="connsiteY2067" fmla="*/ 1784837 h 2504437"/>
              <a:gd name="connsiteX2068" fmla="*/ 2919269 w 3243376"/>
              <a:gd name="connsiteY2068" fmla="*/ 1784837 h 2504437"/>
              <a:gd name="connsiteX2069" fmla="*/ 2919269 w 3243376"/>
              <a:gd name="connsiteY2069" fmla="*/ 1762386 h 2504437"/>
              <a:gd name="connsiteX2070" fmla="*/ 2903078 w 3243376"/>
              <a:gd name="connsiteY2070" fmla="*/ 1782867 h 2504437"/>
              <a:gd name="connsiteX2071" fmla="*/ 2533563 w 3243376"/>
              <a:gd name="connsiteY2071" fmla="*/ 1604651 h 2504437"/>
              <a:gd name="connsiteX2072" fmla="*/ 2545078 w 3243376"/>
              <a:gd name="connsiteY2072" fmla="*/ 1604651 h 2504437"/>
              <a:gd name="connsiteX2073" fmla="*/ 2543391 w 3243376"/>
              <a:gd name="connsiteY2073" fmla="*/ 1601542 h 2504437"/>
              <a:gd name="connsiteX2074" fmla="*/ 2544655 w 3243376"/>
              <a:gd name="connsiteY2074" fmla="*/ 1601143 h 2504437"/>
              <a:gd name="connsiteX2075" fmla="*/ 2533564 w 3243376"/>
              <a:gd name="connsiteY2075" fmla="*/ 1582198 h 2504437"/>
              <a:gd name="connsiteX2076" fmla="*/ 2539105 w 3243376"/>
              <a:gd name="connsiteY2076" fmla="*/ 1593641 h 2504437"/>
              <a:gd name="connsiteX2077" fmla="*/ 2543391 w 3243376"/>
              <a:gd name="connsiteY2077" fmla="*/ 1601542 h 2504437"/>
              <a:gd name="connsiteX2078" fmla="*/ 2714903 w 3243376"/>
              <a:gd name="connsiteY2078" fmla="*/ 1694456 h 2504437"/>
              <a:gd name="connsiteX2079" fmla="*/ 2714903 w 3243376"/>
              <a:gd name="connsiteY2079" fmla="*/ 1682943 h 2504437"/>
              <a:gd name="connsiteX2080" fmla="*/ 2703389 w 3243376"/>
              <a:gd name="connsiteY2080" fmla="*/ 1682943 h 2504437"/>
              <a:gd name="connsiteX2081" fmla="*/ 2714903 w 3243376"/>
              <a:gd name="connsiteY2081" fmla="*/ 1694456 h 2504437"/>
              <a:gd name="connsiteX2082" fmla="*/ 2653629 w 3243376"/>
              <a:gd name="connsiteY2082" fmla="*/ 1670206 h 2504437"/>
              <a:gd name="connsiteX2083" fmla="*/ 2658486 w 3243376"/>
              <a:gd name="connsiteY2083" fmla="*/ 1672005 h 2504437"/>
              <a:gd name="connsiteX2084" fmla="*/ 2658486 w 3243376"/>
              <a:gd name="connsiteY2084" fmla="*/ 1670384 h 2504437"/>
              <a:gd name="connsiteX2085" fmla="*/ 2658485 w 3243376"/>
              <a:gd name="connsiteY2085" fmla="*/ 1662362 h 2504437"/>
              <a:gd name="connsiteX2086" fmla="*/ 2658486 w 3243376"/>
              <a:gd name="connsiteY2086" fmla="*/ 1660491 h 2504437"/>
              <a:gd name="connsiteX2087" fmla="*/ 2653629 w 3243376"/>
              <a:gd name="connsiteY2087" fmla="*/ 1670206 h 2504437"/>
              <a:gd name="connsiteX2088" fmla="*/ 2106986 w 3243376"/>
              <a:gd name="connsiteY2088" fmla="*/ 1401148 h 2504437"/>
              <a:gd name="connsiteX2089" fmla="*/ 2112743 w 3243376"/>
              <a:gd name="connsiteY2089" fmla="*/ 1402587 h 2504437"/>
              <a:gd name="connsiteX2090" fmla="*/ 2123681 w 3243376"/>
              <a:gd name="connsiteY2090" fmla="*/ 1391073 h 2504437"/>
              <a:gd name="connsiteX2091" fmla="*/ 2101229 w 3243376"/>
              <a:gd name="connsiteY2091" fmla="*/ 1391073 h 2504437"/>
              <a:gd name="connsiteX2092" fmla="*/ 2106986 w 3243376"/>
              <a:gd name="connsiteY2092" fmla="*/ 1401148 h 2504437"/>
              <a:gd name="connsiteX2093" fmla="*/ 2971655 w 3243376"/>
              <a:gd name="connsiteY2093" fmla="*/ 1830542 h 2504437"/>
              <a:gd name="connsiteX2094" fmla="*/ 2971655 w 3243376"/>
              <a:gd name="connsiteY2094" fmla="*/ 1830029 h 2504437"/>
              <a:gd name="connsiteX2095" fmla="*/ 2972231 w 3243376"/>
              <a:gd name="connsiteY2095" fmla="*/ 1830317 h 2504437"/>
              <a:gd name="connsiteX2096" fmla="*/ 2750451 w 3243376"/>
              <a:gd name="connsiteY2096" fmla="*/ 1722808 h 2504437"/>
              <a:gd name="connsiteX2097" fmla="*/ 2737930 w 3243376"/>
              <a:gd name="connsiteY2097" fmla="*/ 1705969 h 2504437"/>
              <a:gd name="connsiteX2098" fmla="*/ 2750451 w 3243376"/>
              <a:gd name="connsiteY2098" fmla="*/ 1722808 h 2504437"/>
              <a:gd name="connsiteX2099" fmla="*/ 2782833 w 3243376"/>
              <a:gd name="connsiteY2099" fmla="*/ 1739358 h 2504437"/>
              <a:gd name="connsiteX2100" fmla="*/ 2782833 w 3243376"/>
              <a:gd name="connsiteY2100" fmla="*/ 1731915 h 2504437"/>
              <a:gd name="connsiteX2101" fmla="*/ 2784488 w 3243376"/>
              <a:gd name="connsiteY2101" fmla="*/ 1731156 h 2504437"/>
              <a:gd name="connsiteX2102" fmla="*/ 2784939 w 3243376"/>
              <a:gd name="connsiteY2102" fmla="*/ 1731531 h 2504437"/>
              <a:gd name="connsiteX2103" fmla="*/ 2788590 w 3243376"/>
              <a:gd name="connsiteY2103" fmla="*/ 1737919 h 2504437"/>
              <a:gd name="connsiteX2104" fmla="*/ 2794347 w 3243376"/>
              <a:gd name="connsiteY2104" fmla="*/ 1739359 h 2504437"/>
              <a:gd name="connsiteX2105" fmla="*/ 2784939 w 3243376"/>
              <a:gd name="connsiteY2105" fmla="*/ 1731531 h 2504437"/>
              <a:gd name="connsiteX2106" fmla="*/ 2782833 w 3243376"/>
              <a:gd name="connsiteY2106" fmla="*/ 1727845 h 2504437"/>
              <a:gd name="connsiteX2107" fmla="*/ 2782833 w 3243376"/>
              <a:gd name="connsiteY2107" fmla="*/ 1731915 h 2504437"/>
              <a:gd name="connsiteX2108" fmla="*/ 2780017 w 3243376"/>
              <a:gd name="connsiteY2108" fmla="*/ 1733206 h 2504437"/>
              <a:gd name="connsiteX2109" fmla="*/ 2782833 w 3243376"/>
              <a:gd name="connsiteY2109" fmla="*/ 1739358 h 2504437"/>
              <a:gd name="connsiteX2110" fmla="*/ 1857860 w 3243376"/>
              <a:gd name="connsiteY2110" fmla="*/ 1281874 h 2504437"/>
              <a:gd name="connsiteX2111" fmla="*/ 1862898 w 3243376"/>
              <a:gd name="connsiteY2111" fmla="*/ 1278816 h 2504437"/>
              <a:gd name="connsiteX2112" fmla="*/ 1862897 w 3243376"/>
              <a:gd name="connsiteY2112" fmla="*/ 1267302 h 2504437"/>
              <a:gd name="connsiteX2113" fmla="*/ 1874412 w 3243376"/>
              <a:gd name="connsiteY2113" fmla="*/ 1278816 h 2504437"/>
              <a:gd name="connsiteX2114" fmla="*/ 1851385 w 3243376"/>
              <a:gd name="connsiteY2114" fmla="*/ 1267302 h 2504437"/>
              <a:gd name="connsiteX2115" fmla="*/ 1857860 w 3243376"/>
              <a:gd name="connsiteY2115" fmla="*/ 1281874 h 2504437"/>
              <a:gd name="connsiteX2116" fmla="*/ 2838674 w 3243376"/>
              <a:gd name="connsiteY2116" fmla="*/ 1769366 h 2504437"/>
              <a:gd name="connsiteX2117" fmla="*/ 2862852 w 3243376"/>
              <a:gd name="connsiteY2117" fmla="*/ 1762386 h 2504437"/>
              <a:gd name="connsiteX2118" fmla="*/ 2851915 w 3243376"/>
              <a:gd name="connsiteY2118" fmla="*/ 1750873 h 2504437"/>
              <a:gd name="connsiteX2119" fmla="*/ 2851915 w 3243376"/>
              <a:gd name="connsiteY2119" fmla="*/ 1762386 h 2504437"/>
              <a:gd name="connsiteX2120" fmla="*/ 2840400 w 3243376"/>
              <a:gd name="connsiteY2120" fmla="*/ 1750873 h 2504437"/>
              <a:gd name="connsiteX2121" fmla="*/ 2838674 w 3243376"/>
              <a:gd name="connsiteY2121" fmla="*/ 1769366 h 2504437"/>
              <a:gd name="connsiteX2122" fmla="*/ 3051099 w 3243376"/>
              <a:gd name="connsiteY2122" fmla="*/ 1875219 h 2504437"/>
              <a:gd name="connsiteX2123" fmla="*/ 3053693 w 3243376"/>
              <a:gd name="connsiteY2123" fmla="*/ 1868412 h 2504437"/>
              <a:gd name="connsiteX2124" fmla="*/ 3054067 w 3243376"/>
              <a:gd name="connsiteY2124" fmla="*/ 1868716 h 2504437"/>
              <a:gd name="connsiteX2125" fmla="*/ 3051099 w 3243376"/>
              <a:gd name="connsiteY2125" fmla="*/ 1875219 h 2504437"/>
              <a:gd name="connsiteX2126" fmla="*/ 2132531 w 3243376"/>
              <a:gd name="connsiteY2126" fmla="*/ 1424858 h 2504437"/>
              <a:gd name="connsiteX2127" fmla="*/ 2135769 w 3243376"/>
              <a:gd name="connsiteY2127" fmla="*/ 1425038 h 2504437"/>
              <a:gd name="connsiteX2128" fmla="*/ 2147284 w 3243376"/>
              <a:gd name="connsiteY2128" fmla="*/ 1413525 h 2504437"/>
              <a:gd name="connsiteX2129" fmla="*/ 2135770 w 3243376"/>
              <a:gd name="connsiteY2129" fmla="*/ 1413525 h 2504437"/>
              <a:gd name="connsiteX2130" fmla="*/ 2132531 w 3243376"/>
              <a:gd name="connsiteY2130" fmla="*/ 1424858 h 2504437"/>
              <a:gd name="connsiteX2131" fmla="*/ 2865875 w 3243376"/>
              <a:gd name="connsiteY2131" fmla="*/ 1789119 h 2504437"/>
              <a:gd name="connsiteX2132" fmla="*/ 2859398 w 3243376"/>
              <a:gd name="connsiteY2132" fmla="*/ 1784262 h 2504437"/>
              <a:gd name="connsiteX2133" fmla="*/ 2870912 w 3243376"/>
              <a:gd name="connsiteY2133" fmla="*/ 1784262 h 2504437"/>
              <a:gd name="connsiteX2134" fmla="*/ 2865875 w 3243376"/>
              <a:gd name="connsiteY2134" fmla="*/ 1789119 h 2504437"/>
              <a:gd name="connsiteX2135" fmla="*/ 1807848 w 3243376"/>
              <a:gd name="connsiteY2135" fmla="*/ 1265863 h 2504437"/>
              <a:gd name="connsiteX2136" fmla="*/ 1828932 w 3243376"/>
              <a:gd name="connsiteY2136" fmla="*/ 1267302 h 2504437"/>
              <a:gd name="connsiteX2137" fmla="*/ 1817419 w 3243376"/>
              <a:gd name="connsiteY2137" fmla="*/ 1255788 h 2504437"/>
              <a:gd name="connsiteX2138" fmla="*/ 1794967 w 3243376"/>
              <a:gd name="connsiteY2138" fmla="*/ 1255788 h 2504437"/>
              <a:gd name="connsiteX2139" fmla="*/ 1807848 w 3243376"/>
              <a:gd name="connsiteY2139" fmla="*/ 1265863 h 2504437"/>
              <a:gd name="connsiteX2140" fmla="*/ 2486643 w 3243376"/>
              <a:gd name="connsiteY2140" fmla="*/ 1603967 h 2504437"/>
              <a:gd name="connsiteX2141" fmla="*/ 2487770 w 3243376"/>
              <a:gd name="connsiteY2141" fmla="*/ 1603536 h 2504437"/>
              <a:gd name="connsiteX2142" fmla="*/ 2487988 w 3243376"/>
              <a:gd name="connsiteY2142" fmla="*/ 1604307 h 2504437"/>
              <a:gd name="connsiteX2143" fmla="*/ 2487510 w 3243376"/>
              <a:gd name="connsiteY2143" fmla="*/ 1604075 h 2504437"/>
              <a:gd name="connsiteX2144" fmla="*/ 2487556 w 3243376"/>
              <a:gd name="connsiteY2144" fmla="*/ 1604400 h 2504437"/>
              <a:gd name="connsiteX2145" fmla="*/ 1965369 w 3243376"/>
              <a:gd name="connsiteY2145" fmla="*/ 1346170 h 2504437"/>
              <a:gd name="connsiteX2146" fmla="*/ 1965944 w 3243376"/>
              <a:gd name="connsiteY2146" fmla="*/ 1311630 h 2504437"/>
              <a:gd name="connsiteX2147" fmla="*/ 1954431 w 3243376"/>
              <a:gd name="connsiteY2147" fmla="*/ 1277665 h 2504437"/>
              <a:gd name="connsiteX2148" fmla="*/ 1942918 w 3243376"/>
              <a:gd name="connsiteY2148" fmla="*/ 1289177 h 2504437"/>
              <a:gd name="connsiteX2149" fmla="*/ 1954431 w 3243376"/>
              <a:gd name="connsiteY2149" fmla="*/ 1300692 h 2504437"/>
              <a:gd name="connsiteX2150" fmla="*/ 1942918 w 3243376"/>
              <a:gd name="connsiteY2150" fmla="*/ 1334657 h 2504437"/>
              <a:gd name="connsiteX2151" fmla="*/ 1965369 w 3243376"/>
              <a:gd name="connsiteY2151" fmla="*/ 1346170 h 2504437"/>
              <a:gd name="connsiteX2152" fmla="*/ 2419579 w 3243376"/>
              <a:gd name="connsiteY2152" fmla="*/ 1571260 h 2504437"/>
              <a:gd name="connsiteX2153" fmla="*/ 2431092 w 3243376"/>
              <a:gd name="connsiteY2153" fmla="*/ 1571260 h 2504437"/>
              <a:gd name="connsiteX2154" fmla="*/ 2419579 w 3243376"/>
              <a:gd name="connsiteY2154" fmla="*/ 1571260 h 2504437"/>
              <a:gd name="connsiteX2155" fmla="*/ 2755344 w 3243376"/>
              <a:gd name="connsiteY2155" fmla="*/ 1737559 h 2504437"/>
              <a:gd name="connsiteX2156" fmla="*/ 2760382 w 3243376"/>
              <a:gd name="connsiteY2156" fmla="*/ 1739359 h 2504437"/>
              <a:gd name="connsiteX2157" fmla="*/ 2760382 w 3243376"/>
              <a:gd name="connsiteY2157" fmla="*/ 1727845 h 2504437"/>
              <a:gd name="connsiteX2158" fmla="*/ 2748867 w 3243376"/>
              <a:gd name="connsiteY2158" fmla="*/ 1727845 h 2504437"/>
              <a:gd name="connsiteX2159" fmla="*/ 2755344 w 3243376"/>
              <a:gd name="connsiteY2159" fmla="*/ 1737559 h 2504437"/>
              <a:gd name="connsiteX2160" fmla="*/ 2680362 w 3243376"/>
              <a:gd name="connsiteY2160" fmla="*/ 1705969 h 2504437"/>
              <a:gd name="connsiteX2161" fmla="*/ 2691876 w 3243376"/>
              <a:gd name="connsiteY2161" fmla="*/ 1694456 h 2504437"/>
              <a:gd name="connsiteX2162" fmla="*/ 2703389 w 3243376"/>
              <a:gd name="connsiteY2162" fmla="*/ 1694456 h 2504437"/>
              <a:gd name="connsiteX2163" fmla="*/ 2680938 w 3243376"/>
              <a:gd name="connsiteY2163" fmla="*/ 1672005 h 2504437"/>
              <a:gd name="connsiteX2164" fmla="*/ 2680362 w 3243376"/>
              <a:gd name="connsiteY2164" fmla="*/ 1705969 h 2504437"/>
              <a:gd name="connsiteX2165" fmla="*/ 2971655 w 3243376"/>
              <a:gd name="connsiteY2165" fmla="*/ 1852768 h 2504437"/>
              <a:gd name="connsiteX2166" fmla="*/ 2981730 w 3243376"/>
              <a:gd name="connsiteY2166" fmla="*/ 1848450 h 2504437"/>
              <a:gd name="connsiteX2167" fmla="*/ 2983169 w 3243376"/>
              <a:gd name="connsiteY2167" fmla="*/ 1852768 h 2504437"/>
              <a:gd name="connsiteX2168" fmla="*/ 2976261 w 3243376"/>
              <a:gd name="connsiteY2168" fmla="*/ 1852767 h 2504437"/>
              <a:gd name="connsiteX2169" fmla="*/ 2971655 w 3243376"/>
              <a:gd name="connsiteY2169" fmla="*/ 1852768 h 2504437"/>
              <a:gd name="connsiteX2170" fmla="*/ 2971655 w 3243376"/>
              <a:gd name="connsiteY2170" fmla="*/ 1852768 h 2504437"/>
              <a:gd name="connsiteX2171" fmla="*/ 2971655 w 3243376"/>
              <a:gd name="connsiteY2171" fmla="*/ 1852768 h 2504437"/>
              <a:gd name="connsiteX2172" fmla="*/ 1761003 w 3243376"/>
              <a:gd name="connsiteY2172" fmla="*/ 1256364 h 2504437"/>
              <a:gd name="connsiteX2173" fmla="*/ 1772517 w 3243376"/>
              <a:gd name="connsiteY2173" fmla="*/ 1256364 h 2504437"/>
              <a:gd name="connsiteX2174" fmla="*/ 1761002 w 3243376"/>
              <a:gd name="connsiteY2174" fmla="*/ 1244851 h 2504437"/>
              <a:gd name="connsiteX2175" fmla="*/ 1761003 w 3243376"/>
              <a:gd name="connsiteY2175" fmla="*/ 1256364 h 2504437"/>
              <a:gd name="connsiteX2176" fmla="*/ 2960717 w 3243376"/>
              <a:gd name="connsiteY2176" fmla="*/ 1852768 h 2504437"/>
              <a:gd name="connsiteX2177" fmla="*/ 2967194 w 3243376"/>
              <a:gd name="connsiteY2177" fmla="*/ 1832287 h 2504437"/>
              <a:gd name="connsiteX2178" fmla="*/ 2971655 w 3243376"/>
              <a:gd name="connsiteY2178" fmla="*/ 1830542 h 2504437"/>
              <a:gd name="connsiteX2179" fmla="*/ 2971655 w 3243376"/>
              <a:gd name="connsiteY2179" fmla="*/ 1852768 h 2504437"/>
              <a:gd name="connsiteX2180" fmla="*/ 2062083 w 3243376"/>
              <a:gd name="connsiteY2180" fmla="*/ 1412085 h 2504437"/>
              <a:gd name="connsiteX2181" fmla="*/ 2067840 w 3243376"/>
              <a:gd name="connsiteY2181" fmla="*/ 1413525 h 2504437"/>
              <a:gd name="connsiteX2182" fmla="*/ 2090291 w 3243376"/>
              <a:gd name="connsiteY2182" fmla="*/ 1368622 h 2504437"/>
              <a:gd name="connsiteX2183" fmla="*/ 2090291 w 3243376"/>
              <a:gd name="connsiteY2183" fmla="*/ 1345594 h 2504437"/>
              <a:gd name="connsiteX2184" fmla="*/ 2078777 w 3243376"/>
              <a:gd name="connsiteY2184" fmla="*/ 1345594 h 2504437"/>
              <a:gd name="connsiteX2185" fmla="*/ 2056326 w 3243376"/>
              <a:gd name="connsiteY2185" fmla="*/ 1345594 h 2504437"/>
              <a:gd name="connsiteX2186" fmla="*/ 2067839 w 3243376"/>
              <a:gd name="connsiteY2186" fmla="*/ 1357108 h 2504437"/>
              <a:gd name="connsiteX2187" fmla="*/ 2056326 w 3243376"/>
              <a:gd name="connsiteY2187" fmla="*/ 1379559 h 2504437"/>
              <a:gd name="connsiteX2188" fmla="*/ 2056326 w 3243376"/>
              <a:gd name="connsiteY2188" fmla="*/ 1402011 h 2504437"/>
              <a:gd name="connsiteX2189" fmla="*/ 2062083 w 3243376"/>
              <a:gd name="connsiteY2189" fmla="*/ 1412085 h 2504437"/>
              <a:gd name="connsiteX2190" fmla="*/ 2658486 w 3243376"/>
              <a:gd name="connsiteY2190" fmla="*/ 1717483 h 2504437"/>
              <a:gd name="connsiteX2191" fmla="*/ 2670000 w 3243376"/>
              <a:gd name="connsiteY2191" fmla="*/ 1717483 h 2504437"/>
              <a:gd name="connsiteX2192" fmla="*/ 2658486 w 3243376"/>
              <a:gd name="connsiteY2192" fmla="*/ 1705969 h 2504437"/>
              <a:gd name="connsiteX2193" fmla="*/ 2658486 w 3243376"/>
              <a:gd name="connsiteY2193" fmla="*/ 1717483 h 2504437"/>
              <a:gd name="connsiteX2194" fmla="*/ 2839824 w 3243376"/>
              <a:gd name="connsiteY2194" fmla="*/ 1807289 h 2504437"/>
              <a:gd name="connsiteX2195" fmla="*/ 2851339 w 3243376"/>
              <a:gd name="connsiteY2195" fmla="*/ 1795775 h 2504437"/>
              <a:gd name="connsiteX2196" fmla="*/ 2851339 w 3243376"/>
              <a:gd name="connsiteY2196" fmla="*/ 1797214 h 2504437"/>
              <a:gd name="connsiteX2197" fmla="*/ 2851339 w 3243376"/>
              <a:gd name="connsiteY2197" fmla="*/ 1806713 h 2504437"/>
              <a:gd name="connsiteX2198" fmla="*/ 2850742 w 3243376"/>
              <a:gd name="connsiteY2198" fmla="*/ 1806714 h 2504437"/>
              <a:gd name="connsiteX2199" fmla="*/ 2846301 w 3243376"/>
              <a:gd name="connsiteY2199" fmla="*/ 1802432 h 2504437"/>
              <a:gd name="connsiteX2200" fmla="*/ 2839824 w 3243376"/>
              <a:gd name="connsiteY2200" fmla="*/ 1807289 h 2504437"/>
              <a:gd name="connsiteX2201" fmla="*/ 1916653 w 3243376"/>
              <a:gd name="connsiteY2201" fmla="*/ 1354419 h 2504437"/>
              <a:gd name="connsiteX2202" fmla="*/ 1919890 w 3243376"/>
              <a:gd name="connsiteY2202" fmla="*/ 1335231 h 2504437"/>
              <a:gd name="connsiteX2203" fmla="*/ 1908377 w 3243376"/>
              <a:gd name="connsiteY2203" fmla="*/ 1346746 h 2504437"/>
              <a:gd name="connsiteX2204" fmla="*/ 1916653 w 3243376"/>
              <a:gd name="connsiteY2204" fmla="*/ 1354419 h 2504437"/>
              <a:gd name="connsiteX2205" fmla="*/ 2556016 w 3243376"/>
              <a:gd name="connsiteY2205" fmla="*/ 1672005 h 2504437"/>
              <a:gd name="connsiteX2206" fmla="*/ 2556016 w 3243376"/>
              <a:gd name="connsiteY2206" fmla="*/ 1638040 h 2504437"/>
              <a:gd name="connsiteX2207" fmla="*/ 2544501 w 3243376"/>
              <a:gd name="connsiteY2207" fmla="*/ 1649553 h 2504437"/>
              <a:gd name="connsiteX2208" fmla="*/ 2556016 w 3243376"/>
              <a:gd name="connsiteY2208" fmla="*/ 1672005 h 2504437"/>
              <a:gd name="connsiteX2209" fmla="*/ 2465058 w 3243376"/>
              <a:gd name="connsiteY2209" fmla="*/ 1627102 h 2504437"/>
              <a:gd name="connsiteX2210" fmla="*/ 2487509 w 3243376"/>
              <a:gd name="connsiteY2210" fmla="*/ 1627102 h 2504437"/>
              <a:gd name="connsiteX2211" fmla="*/ 2487510 w 3243376"/>
              <a:gd name="connsiteY2211" fmla="*/ 1615588 h 2504437"/>
              <a:gd name="connsiteX2212" fmla="*/ 2499024 w 3243376"/>
              <a:gd name="connsiteY2212" fmla="*/ 1615588 h 2504437"/>
              <a:gd name="connsiteX2213" fmla="*/ 2488949 w 3243376"/>
              <a:gd name="connsiteY2213" fmla="*/ 1614148 h 2504437"/>
              <a:gd name="connsiteX2214" fmla="*/ 2487556 w 3243376"/>
              <a:gd name="connsiteY2214" fmla="*/ 1604400 h 2504437"/>
              <a:gd name="connsiteX2215" fmla="*/ 2488084 w 3243376"/>
              <a:gd name="connsiteY2215" fmla="*/ 1604651 h 2504437"/>
              <a:gd name="connsiteX2216" fmla="*/ 2487988 w 3243376"/>
              <a:gd name="connsiteY2216" fmla="*/ 1604307 h 2504437"/>
              <a:gd name="connsiteX2217" fmla="*/ 2494166 w 3243376"/>
              <a:gd name="connsiteY2217" fmla="*/ 1607313 h 2504437"/>
              <a:gd name="connsiteX2218" fmla="*/ 2497584 w 3243376"/>
              <a:gd name="connsiteY2218" fmla="*/ 1604074 h 2504437"/>
              <a:gd name="connsiteX2219" fmla="*/ 2497830 w 3243376"/>
              <a:gd name="connsiteY2219" fmla="*/ 1603442 h 2504437"/>
              <a:gd name="connsiteX2220" fmla="*/ 2499024 w 3243376"/>
              <a:gd name="connsiteY2220" fmla="*/ 1604074 h 2504437"/>
              <a:gd name="connsiteX2221" fmla="*/ 2498844 w 3243376"/>
              <a:gd name="connsiteY2221" fmla="*/ 1600836 h 2504437"/>
              <a:gd name="connsiteX2222" fmla="*/ 2497830 w 3243376"/>
              <a:gd name="connsiteY2222" fmla="*/ 1603442 h 2504437"/>
              <a:gd name="connsiteX2223" fmla="*/ 2493716 w 3243376"/>
              <a:gd name="connsiteY2223" fmla="*/ 1601259 h 2504437"/>
              <a:gd name="connsiteX2224" fmla="*/ 2487770 w 3243376"/>
              <a:gd name="connsiteY2224" fmla="*/ 1603536 h 2504437"/>
              <a:gd name="connsiteX2225" fmla="*/ 2483767 w 3243376"/>
              <a:gd name="connsiteY2225" fmla="*/ 1589323 h 2504437"/>
              <a:gd name="connsiteX2226" fmla="*/ 2488084 w 3243376"/>
              <a:gd name="connsiteY2226" fmla="*/ 1582198 h 2504437"/>
              <a:gd name="connsiteX2227" fmla="*/ 2499599 w 3243376"/>
              <a:gd name="connsiteY2227" fmla="*/ 1593713 h 2504437"/>
              <a:gd name="connsiteX2228" fmla="*/ 2499599 w 3243376"/>
              <a:gd name="connsiteY2228" fmla="*/ 1571260 h 2504437"/>
              <a:gd name="connsiteX2229" fmla="*/ 2488085 w 3243376"/>
              <a:gd name="connsiteY2229" fmla="*/ 1571260 h 2504437"/>
              <a:gd name="connsiteX2230" fmla="*/ 2487509 w 3243376"/>
              <a:gd name="connsiteY2230" fmla="*/ 1582198 h 2504437"/>
              <a:gd name="connsiteX2231" fmla="*/ 2465058 w 3243376"/>
              <a:gd name="connsiteY2231" fmla="*/ 1582198 h 2504437"/>
              <a:gd name="connsiteX2232" fmla="*/ 2476571 w 3243376"/>
              <a:gd name="connsiteY2232" fmla="*/ 1604650 h 2504437"/>
              <a:gd name="connsiteX2233" fmla="*/ 2481428 w 3243376"/>
              <a:gd name="connsiteY2233" fmla="*/ 1601493 h 2504437"/>
              <a:gd name="connsiteX2234" fmla="*/ 2486643 w 3243376"/>
              <a:gd name="connsiteY2234" fmla="*/ 1603967 h 2504437"/>
              <a:gd name="connsiteX2235" fmla="*/ 2482041 w 3243376"/>
              <a:gd name="connsiteY2235" fmla="*/ 1605729 h 2504437"/>
              <a:gd name="connsiteX2236" fmla="*/ 2465058 w 3243376"/>
              <a:gd name="connsiteY2236" fmla="*/ 1615588 h 2504437"/>
              <a:gd name="connsiteX2237" fmla="*/ 2453544 w 3243376"/>
              <a:gd name="connsiteY2237" fmla="*/ 1615588 h 2504437"/>
              <a:gd name="connsiteX2238" fmla="*/ 2465058 w 3243376"/>
              <a:gd name="connsiteY2238" fmla="*/ 1615588 h 2504437"/>
              <a:gd name="connsiteX2239" fmla="*/ 1873836 w 3243376"/>
              <a:gd name="connsiteY2239" fmla="*/ 1334656 h 2504437"/>
              <a:gd name="connsiteX2240" fmla="*/ 1873836 w 3243376"/>
              <a:gd name="connsiteY2240" fmla="*/ 1312205 h 2504437"/>
              <a:gd name="connsiteX2241" fmla="*/ 1885350 w 3243376"/>
              <a:gd name="connsiteY2241" fmla="*/ 1323719 h 2504437"/>
              <a:gd name="connsiteX2242" fmla="*/ 1896863 w 3243376"/>
              <a:gd name="connsiteY2242" fmla="*/ 1312205 h 2504437"/>
              <a:gd name="connsiteX2243" fmla="*/ 1908376 w 3243376"/>
              <a:gd name="connsiteY2243" fmla="*/ 1323718 h 2504437"/>
              <a:gd name="connsiteX2244" fmla="*/ 1919890 w 3243376"/>
              <a:gd name="connsiteY2244" fmla="*/ 1323719 h 2504437"/>
              <a:gd name="connsiteX2245" fmla="*/ 1942342 w 3243376"/>
              <a:gd name="connsiteY2245" fmla="*/ 1311630 h 2504437"/>
              <a:gd name="connsiteX2246" fmla="*/ 1930828 w 3243376"/>
              <a:gd name="connsiteY2246" fmla="*/ 1289178 h 2504437"/>
              <a:gd name="connsiteX2247" fmla="*/ 1919315 w 3243376"/>
              <a:gd name="connsiteY2247" fmla="*/ 1277664 h 2504437"/>
              <a:gd name="connsiteX2248" fmla="*/ 1919314 w 3243376"/>
              <a:gd name="connsiteY2248" fmla="*/ 1289177 h 2504437"/>
              <a:gd name="connsiteX2249" fmla="*/ 1907800 w 3243376"/>
              <a:gd name="connsiteY2249" fmla="*/ 1311630 h 2504437"/>
              <a:gd name="connsiteX2250" fmla="*/ 1873835 w 3243376"/>
              <a:gd name="connsiteY2250" fmla="*/ 1289178 h 2504437"/>
              <a:gd name="connsiteX2251" fmla="*/ 1862323 w 3243376"/>
              <a:gd name="connsiteY2251" fmla="*/ 1300692 h 2504437"/>
              <a:gd name="connsiteX2252" fmla="*/ 1873836 w 3243376"/>
              <a:gd name="connsiteY2252" fmla="*/ 1334656 h 2504437"/>
              <a:gd name="connsiteX2253" fmla="*/ 2317375 w 3243376"/>
              <a:gd name="connsiteY2253" fmla="*/ 1558160 h 2504437"/>
              <a:gd name="connsiteX2254" fmla="*/ 2317109 w 3243376"/>
              <a:gd name="connsiteY2254" fmla="*/ 1558020 h 2504437"/>
              <a:gd name="connsiteX2255" fmla="*/ 2317109 w 3243376"/>
              <a:gd name="connsiteY2255" fmla="*/ 1556297 h 2504437"/>
              <a:gd name="connsiteX2256" fmla="*/ 1838980 w 3243376"/>
              <a:gd name="connsiteY2256" fmla="*/ 1321569 h 2504437"/>
              <a:gd name="connsiteX2257" fmla="*/ 1851959 w 3243376"/>
              <a:gd name="connsiteY2257" fmla="*/ 1323718 h 2504437"/>
              <a:gd name="connsiteX2258" fmla="*/ 1845052 w 3243376"/>
              <a:gd name="connsiteY2258" fmla="*/ 1312709 h 2504437"/>
              <a:gd name="connsiteX2259" fmla="*/ 1830893 w 3243376"/>
              <a:gd name="connsiteY2259" fmla="*/ 1302286 h 2504437"/>
              <a:gd name="connsiteX2260" fmla="*/ 1829509 w 3243376"/>
              <a:gd name="connsiteY2260" fmla="*/ 1289754 h 2504437"/>
              <a:gd name="connsiteX2261" fmla="*/ 1851960 w 3243376"/>
              <a:gd name="connsiteY2261" fmla="*/ 1301267 h 2504437"/>
              <a:gd name="connsiteX2262" fmla="*/ 1829509 w 3243376"/>
              <a:gd name="connsiteY2262" fmla="*/ 1289754 h 2504437"/>
              <a:gd name="connsiteX2263" fmla="*/ 1829508 w 3243376"/>
              <a:gd name="connsiteY2263" fmla="*/ 1301267 h 2504437"/>
              <a:gd name="connsiteX2264" fmla="*/ 1830893 w 3243376"/>
              <a:gd name="connsiteY2264" fmla="*/ 1302286 h 2504437"/>
              <a:gd name="connsiteX2265" fmla="*/ 1832314 w 3243376"/>
              <a:gd name="connsiteY2265" fmla="*/ 1315155 h 2504437"/>
              <a:gd name="connsiteX2266" fmla="*/ 1838980 w 3243376"/>
              <a:gd name="connsiteY2266" fmla="*/ 1321569 h 2504437"/>
              <a:gd name="connsiteX2267" fmla="*/ 2291769 w 3243376"/>
              <a:gd name="connsiteY2267" fmla="*/ 1546334 h 2504437"/>
              <a:gd name="connsiteX2268" fmla="*/ 2289955 w 3243376"/>
              <a:gd name="connsiteY2268" fmla="*/ 1544779 h 2504437"/>
              <a:gd name="connsiteX2269" fmla="*/ 2292930 w 3243376"/>
              <a:gd name="connsiteY2269" fmla="*/ 1544779 h 2504437"/>
              <a:gd name="connsiteX2270" fmla="*/ 2589981 w 3243376"/>
              <a:gd name="connsiteY2270" fmla="*/ 1695031 h 2504437"/>
              <a:gd name="connsiteX2271" fmla="*/ 2601495 w 3243376"/>
              <a:gd name="connsiteY2271" fmla="*/ 1683518 h 2504437"/>
              <a:gd name="connsiteX2272" fmla="*/ 2601495 w 3243376"/>
              <a:gd name="connsiteY2272" fmla="*/ 1661066 h 2504437"/>
              <a:gd name="connsiteX2273" fmla="*/ 2613008 w 3243376"/>
              <a:gd name="connsiteY2273" fmla="*/ 1661066 h 2504437"/>
              <a:gd name="connsiteX2274" fmla="*/ 2613008 w 3243376"/>
              <a:gd name="connsiteY2274" fmla="*/ 1649553 h 2504437"/>
              <a:gd name="connsiteX2275" fmla="*/ 2624521 w 3243376"/>
              <a:gd name="connsiteY2275" fmla="*/ 1661066 h 2504437"/>
              <a:gd name="connsiteX2276" fmla="*/ 2602070 w 3243376"/>
              <a:gd name="connsiteY2276" fmla="*/ 1627102 h 2504437"/>
              <a:gd name="connsiteX2277" fmla="*/ 2602070 w 3243376"/>
              <a:gd name="connsiteY2277" fmla="*/ 1661066 h 2504437"/>
              <a:gd name="connsiteX2278" fmla="*/ 2590557 w 3243376"/>
              <a:gd name="connsiteY2278" fmla="*/ 1638615 h 2504437"/>
              <a:gd name="connsiteX2279" fmla="*/ 2579043 w 3243376"/>
              <a:gd name="connsiteY2279" fmla="*/ 1638615 h 2504437"/>
              <a:gd name="connsiteX2280" fmla="*/ 2567529 w 3243376"/>
              <a:gd name="connsiteY2280" fmla="*/ 1661066 h 2504437"/>
              <a:gd name="connsiteX2281" fmla="*/ 2589981 w 3243376"/>
              <a:gd name="connsiteY2281" fmla="*/ 1672580 h 2504437"/>
              <a:gd name="connsiteX2282" fmla="*/ 2589981 w 3243376"/>
              <a:gd name="connsiteY2282" fmla="*/ 1695031 h 2504437"/>
              <a:gd name="connsiteX2283" fmla="*/ 1704011 w 3243376"/>
              <a:gd name="connsiteY2283" fmla="*/ 1256365 h 2504437"/>
              <a:gd name="connsiteX2284" fmla="*/ 1715524 w 3243376"/>
              <a:gd name="connsiteY2284" fmla="*/ 1256364 h 2504437"/>
              <a:gd name="connsiteX2285" fmla="*/ 1704011 w 3243376"/>
              <a:gd name="connsiteY2285" fmla="*/ 1256365 h 2504437"/>
              <a:gd name="connsiteX2286" fmla="*/ 2283815 w 3243376"/>
              <a:gd name="connsiteY2286" fmla="*/ 1544780 h 2504437"/>
              <a:gd name="connsiteX2287" fmla="*/ 2284583 w 3243376"/>
              <a:gd name="connsiteY2287" fmla="*/ 1540174 h 2504437"/>
              <a:gd name="connsiteX2288" fmla="*/ 2289955 w 3243376"/>
              <a:gd name="connsiteY2288" fmla="*/ 1544779 h 2504437"/>
              <a:gd name="connsiteX2289" fmla="*/ 2289920 w 3243376"/>
              <a:gd name="connsiteY2289" fmla="*/ 1548809 h 2504437"/>
              <a:gd name="connsiteX2290" fmla="*/ 2291769 w 3243376"/>
              <a:gd name="connsiteY2290" fmla="*/ 1546334 h 2504437"/>
              <a:gd name="connsiteX2291" fmla="*/ 2294657 w 3243376"/>
              <a:gd name="connsiteY2291" fmla="*/ 1548809 h 2504437"/>
              <a:gd name="connsiteX2292" fmla="*/ 2612504 w 3243376"/>
              <a:gd name="connsiteY2292" fmla="*/ 1715108 h 2504437"/>
              <a:gd name="connsiteX2293" fmla="*/ 2623945 w 3243376"/>
              <a:gd name="connsiteY2293" fmla="*/ 1716907 h 2504437"/>
              <a:gd name="connsiteX2294" fmla="*/ 2623945 w 3243376"/>
              <a:gd name="connsiteY2294" fmla="*/ 1693881 h 2504437"/>
              <a:gd name="connsiteX2295" fmla="*/ 2601495 w 3243376"/>
              <a:gd name="connsiteY2295" fmla="*/ 1693881 h 2504437"/>
              <a:gd name="connsiteX2296" fmla="*/ 2601495 w 3243376"/>
              <a:gd name="connsiteY2296" fmla="*/ 1705394 h 2504437"/>
              <a:gd name="connsiteX2297" fmla="*/ 2612504 w 3243376"/>
              <a:gd name="connsiteY2297" fmla="*/ 1715108 h 2504437"/>
              <a:gd name="connsiteX2298" fmla="*/ 2158464 w 3243376"/>
              <a:gd name="connsiteY2298" fmla="*/ 1495100 h 2504437"/>
              <a:gd name="connsiteX2299" fmla="*/ 2169735 w 3243376"/>
              <a:gd name="connsiteY2299" fmla="*/ 1492393 h 2504437"/>
              <a:gd name="connsiteX2300" fmla="*/ 2158222 w 3243376"/>
              <a:gd name="connsiteY2300" fmla="*/ 1458427 h 2504437"/>
              <a:gd name="connsiteX2301" fmla="*/ 2158464 w 3243376"/>
              <a:gd name="connsiteY2301" fmla="*/ 1495100 h 2504437"/>
              <a:gd name="connsiteX2302" fmla="*/ 2371133 w 3243376"/>
              <a:gd name="connsiteY2302" fmla="*/ 1601565 h 2504437"/>
              <a:gd name="connsiteX2303" fmla="*/ 2396552 w 3243376"/>
              <a:gd name="connsiteY2303" fmla="*/ 1593712 h 2504437"/>
              <a:gd name="connsiteX2304" fmla="*/ 2374101 w 3243376"/>
              <a:gd name="connsiteY2304" fmla="*/ 1582198 h 2504437"/>
              <a:gd name="connsiteX2305" fmla="*/ 2374101 w 3243376"/>
              <a:gd name="connsiteY2305" fmla="*/ 1593713 h 2504437"/>
              <a:gd name="connsiteX2306" fmla="*/ 2362587 w 3243376"/>
              <a:gd name="connsiteY2306" fmla="*/ 1593713 h 2504437"/>
              <a:gd name="connsiteX2307" fmla="*/ 2371133 w 3243376"/>
              <a:gd name="connsiteY2307" fmla="*/ 1601565 h 2504437"/>
              <a:gd name="connsiteX2308" fmla="*/ 2465058 w 3243376"/>
              <a:gd name="connsiteY2308" fmla="*/ 1648258 h 2504437"/>
              <a:gd name="connsiteX2309" fmla="*/ 2476571 w 3243376"/>
              <a:gd name="connsiteY2309" fmla="*/ 1650129 h 2504437"/>
              <a:gd name="connsiteX2310" fmla="*/ 2476571 w 3243376"/>
              <a:gd name="connsiteY2310" fmla="*/ 1638615 h 2504437"/>
              <a:gd name="connsiteX2311" fmla="*/ 2465058 w 3243376"/>
              <a:gd name="connsiteY2311" fmla="*/ 1638615 h 2504437"/>
              <a:gd name="connsiteX2312" fmla="*/ 2453545 w 3243376"/>
              <a:gd name="connsiteY2312" fmla="*/ 1638615 h 2504437"/>
              <a:gd name="connsiteX2313" fmla="*/ 2465058 w 3243376"/>
              <a:gd name="connsiteY2313" fmla="*/ 1648258 h 2504437"/>
              <a:gd name="connsiteX2314" fmla="*/ 2232483 w 3243376"/>
              <a:gd name="connsiteY2314" fmla="*/ 1534417 h 2504437"/>
              <a:gd name="connsiteX2315" fmla="*/ 2238241 w 3243376"/>
              <a:gd name="connsiteY2315" fmla="*/ 1525782 h 2504437"/>
              <a:gd name="connsiteX2316" fmla="*/ 2226726 w 3243376"/>
              <a:gd name="connsiteY2316" fmla="*/ 1525782 h 2504437"/>
              <a:gd name="connsiteX2317" fmla="*/ 2232483 w 3243376"/>
              <a:gd name="connsiteY2317" fmla="*/ 1534417 h 2504437"/>
              <a:gd name="connsiteX2318" fmla="*/ 2692451 w 3243376"/>
              <a:gd name="connsiteY2318" fmla="*/ 1762386 h 2504437"/>
              <a:gd name="connsiteX2319" fmla="*/ 2703965 w 3243376"/>
              <a:gd name="connsiteY2319" fmla="*/ 1750873 h 2504437"/>
              <a:gd name="connsiteX2320" fmla="*/ 2692451 w 3243376"/>
              <a:gd name="connsiteY2320" fmla="*/ 1728421 h 2504437"/>
              <a:gd name="connsiteX2321" fmla="*/ 2692451 w 3243376"/>
              <a:gd name="connsiteY2321" fmla="*/ 1762386 h 2504437"/>
              <a:gd name="connsiteX2322" fmla="*/ 2726417 w 3243376"/>
              <a:gd name="connsiteY2322" fmla="*/ 1784837 h 2504437"/>
              <a:gd name="connsiteX2323" fmla="*/ 2748868 w 3243376"/>
              <a:gd name="connsiteY2323" fmla="*/ 1762386 h 2504437"/>
              <a:gd name="connsiteX2324" fmla="*/ 2737355 w 3243376"/>
              <a:gd name="connsiteY2324" fmla="*/ 1750873 h 2504437"/>
              <a:gd name="connsiteX2325" fmla="*/ 2714903 w 3243376"/>
              <a:gd name="connsiteY2325" fmla="*/ 1773324 h 2504437"/>
              <a:gd name="connsiteX2326" fmla="*/ 2726417 w 3243376"/>
              <a:gd name="connsiteY2326" fmla="*/ 1784837 h 2504437"/>
              <a:gd name="connsiteX2327" fmla="*/ 1795544 w 3243376"/>
              <a:gd name="connsiteY2327" fmla="*/ 1324294 h 2504437"/>
              <a:gd name="connsiteX2328" fmla="*/ 1807057 w 3243376"/>
              <a:gd name="connsiteY2328" fmla="*/ 1324295 h 2504437"/>
              <a:gd name="connsiteX2329" fmla="*/ 1795543 w 3243376"/>
              <a:gd name="connsiteY2329" fmla="*/ 1312781 h 2504437"/>
              <a:gd name="connsiteX2330" fmla="*/ 1817994 w 3243376"/>
              <a:gd name="connsiteY2330" fmla="*/ 1301267 h 2504437"/>
              <a:gd name="connsiteX2331" fmla="*/ 1806481 w 3243376"/>
              <a:gd name="connsiteY2331" fmla="*/ 1289754 h 2504437"/>
              <a:gd name="connsiteX2332" fmla="*/ 1761578 w 3243376"/>
              <a:gd name="connsiteY2332" fmla="*/ 1267878 h 2504437"/>
              <a:gd name="connsiteX2333" fmla="*/ 1761578 w 3243376"/>
              <a:gd name="connsiteY2333" fmla="*/ 1301842 h 2504437"/>
              <a:gd name="connsiteX2334" fmla="*/ 1773092 w 3243376"/>
              <a:gd name="connsiteY2334" fmla="*/ 1301842 h 2504437"/>
              <a:gd name="connsiteX2335" fmla="*/ 1773091 w 3243376"/>
              <a:gd name="connsiteY2335" fmla="*/ 1290329 h 2504437"/>
              <a:gd name="connsiteX2336" fmla="*/ 1795544 w 3243376"/>
              <a:gd name="connsiteY2336" fmla="*/ 1324294 h 2504437"/>
              <a:gd name="connsiteX2337" fmla="*/ 2568968 w 3243376"/>
              <a:gd name="connsiteY2337" fmla="*/ 1710287 h 2504437"/>
              <a:gd name="connsiteX2338" fmla="*/ 2579042 w 3243376"/>
              <a:gd name="connsiteY2338" fmla="*/ 1705969 h 2504437"/>
              <a:gd name="connsiteX2339" fmla="*/ 2567529 w 3243376"/>
              <a:gd name="connsiteY2339" fmla="*/ 1694456 h 2504437"/>
              <a:gd name="connsiteX2340" fmla="*/ 2567529 w 3243376"/>
              <a:gd name="connsiteY2340" fmla="*/ 1705969 h 2504437"/>
              <a:gd name="connsiteX2341" fmla="*/ 2568968 w 3243376"/>
              <a:gd name="connsiteY2341" fmla="*/ 1710287 h 2504437"/>
              <a:gd name="connsiteX2342" fmla="*/ 1921616 w 3243376"/>
              <a:gd name="connsiteY2342" fmla="*/ 1391073 h 2504437"/>
              <a:gd name="connsiteX2343" fmla="*/ 1921247 w 3243376"/>
              <a:gd name="connsiteY2343" fmla="*/ 1390340 h 2504437"/>
              <a:gd name="connsiteX2344" fmla="*/ 1932555 w 3243376"/>
              <a:gd name="connsiteY2344" fmla="*/ 1380135 h 2504437"/>
              <a:gd name="connsiteX2345" fmla="*/ 1932997 w 3243376"/>
              <a:gd name="connsiteY2345" fmla="*/ 1380637 h 2504437"/>
              <a:gd name="connsiteX2346" fmla="*/ 1932627 w 3243376"/>
              <a:gd name="connsiteY2346" fmla="*/ 1380999 h 2504437"/>
              <a:gd name="connsiteX2347" fmla="*/ 1921616 w 3243376"/>
              <a:gd name="connsiteY2347" fmla="*/ 1391073 h 2504437"/>
              <a:gd name="connsiteX2348" fmla="*/ 2658486 w 3243376"/>
              <a:gd name="connsiteY2348" fmla="*/ 1762386 h 2504437"/>
              <a:gd name="connsiteX2349" fmla="*/ 2680938 w 3243376"/>
              <a:gd name="connsiteY2349" fmla="*/ 1761811 h 2504437"/>
              <a:gd name="connsiteX2350" fmla="*/ 2679923 w 3243376"/>
              <a:gd name="connsiteY2350" fmla="*/ 1751005 h 2504437"/>
              <a:gd name="connsiteX2351" fmla="*/ 2680937 w 3243376"/>
              <a:gd name="connsiteY2351" fmla="*/ 1750873 h 2504437"/>
              <a:gd name="connsiteX2352" fmla="*/ 2679886 w 3243376"/>
              <a:gd name="connsiteY2352" fmla="*/ 1750610 h 2504437"/>
              <a:gd name="connsiteX2353" fmla="*/ 2679498 w 3243376"/>
              <a:gd name="connsiteY2353" fmla="*/ 1746483 h 2504437"/>
              <a:gd name="connsiteX2354" fmla="*/ 2669424 w 3243376"/>
              <a:gd name="connsiteY2354" fmla="*/ 1739359 h 2504437"/>
              <a:gd name="connsiteX2355" fmla="*/ 2675181 w 3243376"/>
              <a:gd name="connsiteY2355" fmla="*/ 1749434 h 2504437"/>
              <a:gd name="connsiteX2356" fmla="*/ 2679886 w 3243376"/>
              <a:gd name="connsiteY2356" fmla="*/ 1750610 h 2504437"/>
              <a:gd name="connsiteX2357" fmla="*/ 2679923 w 3243376"/>
              <a:gd name="connsiteY2357" fmla="*/ 1751005 h 2504437"/>
              <a:gd name="connsiteX2358" fmla="*/ 2669928 w 3243376"/>
              <a:gd name="connsiteY2358" fmla="*/ 1752312 h 2504437"/>
              <a:gd name="connsiteX2359" fmla="*/ 2658486 w 3243376"/>
              <a:gd name="connsiteY2359" fmla="*/ 1762386 h 2504437"/>
              <a:gd name="connsiteX2360" fmla="*/ 2589142 w 3243376"/>
              <a:gd name="connsiteY2360" fmla="*/ 1728997 h 2504437"/>
              <a:gd name="connsiteX2361" fmla="*/ 2589129 w 3243376"/>
              <a:gd name="connsiteY2361" fmla="*/ 1728961 h 2504437"/>
              <a:gd name="connsiteX2362" fmla="*/ 2589404 w 3243376"/>
              <a:gd name="connsiteY2362" fmla="*/ 1728997 h 2504437"/>
              <a:gd name="connsiteX2363" fmla="*/ 2646973 w 3243376"/>
              <a:gd name="connsiteY2363" fmla="*/ 1762386 h 2504437"/>
              <a:gd name="connsiteX2364" fmla="*/ 2646973 w 3243376"/>
              <a:gd name="connsiteY2364" fmla="*/ 1750873 h 2504437"/>
              <a:gd name="connsiteX2365" fmla="*/ 2635458 w 3243376"/>
              <a:gd name="connsiteY2365" fmla="*/ 1750873 h 2504437"/>
              <a:gd name="connsiteX2366" fmla="*/ 2646973 w 3243376"/>
              <a:gd name="connsiteY2366" fmla="*/ 1762386 h 2504437"/>
              <a:gd name="connsiteX2367" fmla="*/ 2215213 w 3243376"/>
              <a:gd name="connsiteY2367" fmla="*/ 1548809 h 2504437"/>
              <a:gd name="connsiteX2368" fmla="*/ 2215213 w 3243376"/>
              <a:gd name="connsiteY2368" fmla="*/ 1547994 h 2504437"/>
              <a:gd name="connsiteX2369" fmla="*/ 2216557 w 3243376"/>
              <a:gd name="connsiteY2369" fmla="*/ 1547028 h 2504437"/>
              <a:gd name="connsiteX2370" fmla="*/ 2511333 w 3243376"/>
              <a:gd name="connsiteY2370" fmla="*/ 1705119 h 2504437"/>
              <a:gd name="connsiteX2371" fmla="*/ 2511438 w 3243376"/>
              <a:gd name="connsiteY2371" fmla="*/ 1703571 h 2504437"/>
              <a:gd name="connsiteX2372" fmla="*/ 2514045 w 3243376"/>
              <a:gd name="connsiteY2372" fmla="*/ 1699961 h 2504437"/>
              <a:gd name="connsiteX2373" fmla="*/ 2532988 w 3243376"/>
              <a:gd name="connsiteY2373" fmla="*/ 1704819 h 2504437"/>
              <a:gd name="connsiteX2374" fmla="*/ 2521978 w 3243376"/>
              <a:gd name="connsiteY2374" fmla="*/ 1709136 h 2504437"/>
              <a:gd name="connsiteX2375" fmla="*/ 2646972 w 3243376"/>
              <a:gd name="connsiteY2375" fmla="*/ 1773324 h 2504437"/>
              <a:gd name="connsiteX2376" fmla="*/ 2635458 w 3243376"/>
              <a:gd name="connsiteY2376" fmla="*/ 1761811 h 2504437"/>
              <a:gd name="connsiteX2377" fmla="*/ 2646972 w 3243376"/>
              <a:gd name="connsiteY2377" fmla="*/ 1773324 h 2504437"/>
              <a:gd name="connsiteX2378" fmla="*/ 2465058 w 3243376"/>
              <a:gd name="connsiteY2378" fmla="*/ 1683518 h 2504437"/>
              <a:gd name="connsiteX2379" fmla="*/ 2465058 w 3243376"/>
              <a:gd name="connsiteY2379" fmla="*/ 1672005 h 2504437"/>
              <a:gd name="connsiteX2380" fmla="*/ 2453545 w 3243376"/>
              <a:gd name="connsiteY2380" fmla="*/ 1672005 h 2504437"/>
              <a:gd name="connsiteX2381" fmla="*/ 1892833 w 3243376"/>
              <a:gd name="connsiteY2381" fmla="*/ 1401147 h 2504437"/>
              <a:gd name="connsiteX2382" fmla="*/ 1887076 w 3243376"/>
              <a:gd name="connsiteY2382" fmla="*/ 1391073 h 2504437"/>
              <a:gd name="connsiteX2383" fmla="*/ 1898590 w 3243376"/>
              <a:gd name="connsiteY2383" fmla="*/ 1391073 h 2504437"/>
              <a:gd name="connsiteX2384" fmla="*/ 1910103 w 3243376"/>
              <a:gd name="connsiteY2384" fmla="*/ 1368622 h 2504437"/>
              <a:gd name="connsiteX2385" fmla="*/ 1915859 w 3243376"/>
              <a:gd name="connsiteY2385" fmla="*/ 1379631 h 2504437"/>
              <a:gd name="connsiteX2386" fmla="*/ 1921247 w 3243376"/>
              <a:gd name="connsiteY2386" fmla="*/ 1390340 h 2504437"/>
              <a:gd name="connsiteX2387" fmla="*/ 1915572 w 3243376"/>
              <a:gd name="connsiteY2387" fmla="*/ 1395463 h 2504437"/>
              <a:gd name="connsiteX2388" fmla="*/ 1898589 w 3243376"/>
              <a:gd name="connsiteY2388" fmla="*/ 1402586 h 2504437"/>
              <a:gd name="connsiteX2389" fmla="*/ 1892833 w 3243376"/>
              <a:gd name="connsiteY2389" fmla="*/ 1401147 h 2504437"/>
              <a:gd name="connsiteX2390" fmla="*/ 2703390 w 3243376"/>
              <a:gd name="connsiteY2390" fmla="*/ 1807289 h 2504437"/>
              <a:gd name="connsiteX2391" fmla="*/ 2714903 w 3243376"/>
              <a:gd name="connsiteY2391" fmla="*/ 1807289 h 2504437"/>
              <a:gd name="connsiteX2392" fmla="*/ 2714903 w 3243376"/>
              <a:gd name="connsiteY2392" fmla="*/ 1795776 h 2504437"/>
              <a:gd name="connsiteX2393" fmla="*/ 2703390 w 3243376"/>
              <a:gd name="connsiteY2393" fmla="*/ 1807289 h 2504437"/>
              <a:gd name="connsiteX2394" fmla="*/ 1551599 w 3243376"/>
              <a:gd name="connsiteY2394" fmla="*/ 1236971 h 2504437"/>
              <a:gd name="connsiteX2395" fmla="*/ 1556637 w 3243376"/>
              <a:gd name="connsiteY2395" fmla="*/ 1233913 h 2504437"/>
              <a:gd name="connsiteX2396" fmla="*/ 1567574 w 3243376"/>
              <a:gd name="connsiteY2396" fmla="*/ 1222399 h 2504437"/>
              <a:gd name="connsiteX2397" fmla="*/ 1545122 w 3243376"/>
              <a:gd name="connsiteY2397" fmla="*/ 1222399 h 2504437"/>
              <a:gd name="connsiteX2398" fmla="*/ 1551599 w 3243376"/>
              <a:gd name="connsiteY2398" fmla="*/ 1236971 h 2504437"/>
              <a:gd name="connsiteX2399" fmla="*/ 1794967 w 3243376"/>
              <a:gd name="connsiteY2399" fmla="*/ 1357684 h 2504437"/>
              <a:gd name="connsiteX2400" fmla="*/ 1806481 w 3243376"/>
              <a:gd name="connsiteY2400" fmla="*/ 1357684 h 2504437"/>
              <a:gd name="connsiteX2401" fmla="*/ 1794967 w 3243376"/>
              <a:gd name="connsiteY2401" fmla="*/ 1346170 h 2504437"/>
              <a:gd name="connsiteX2402" fmla="*/ 1794967 w 3243376"/>
              <a:gd name="connsiteY2402" fmla="*/ 1357684 h 2504437"/>
              <a:gd name="connsiteX2403" fmla="*/ 1824327 w 3243376"/>
              <a:gd name="connsiteY2403" fmla="*/ 1373515 h 2504437"/>
              <a:gd name="connsiteX2404" fmla="*/ 1839870 w 3243376"/>
              <a:gd name="connsiteY2404" fmla="*/ 1369197 h 2504437"/>
              <a:gd name="connsiteX2405" fmla="*/ 1817419 w 3243376"/>
              <a:gd name="connsiteY2405" fmla="*/ 1357684 h 2504437"/>
              <a:gd name="connsiteX2406" fmla="*/ 1817419 w 3243376"/>
              <a:gd name="connsiteY2406" fmla="*/ 1369197 h 2504437"/>
              <a:gd name="connsiteX2407" fmla="*/ 1824327 w 3243376"/>
              <a:gd name="connsiteY2407" fmla="*/ 1373515 h 2504437"/>
              <a:gd name="connsiteX2408" fmla="*/ 2510537 w 3243376"/>
              <a:gd name="connsiteY2408" fmla="*/ 1716907 h 2504437"/>
              <a:gd name="connsiteX2409" fmla="*/ 2532988 w 3243376"/>
              <a:gd name="connsiteY2409" fmla="*/ 1704819 h 2504437"/>
              <a:gd name="connsiteX2410" fmla="*/ 2518597 w 3243376"/>
              <a:gd name="connsiteY2410" fmla="*/ 1693809 h 2504437"/>
              <a:gd name="connsiteX2411" fmla="*/ 2520997 w 3243376"/>
              <a:gd name="connsiteY2411" fmla="*/ 1684267 h 2504437"/>
              <a:gd name="connsiteX2412" fmla="*/ 2522050 w 3243376"/>
              <a:gd name="connsiteY2412" fmla="*/ 1682943 h 2504437"/>
              <a:gd name="connsiteX2413" fmla="*/ 2521330 w 3243376"/>
              <a:gd name="connsiteY2413" fmla="*/ 1682943 h 2504437"/>
              <a:gd name="connsiteX2414" fmla="*/ 2521475 w 3243376"/>
              <a:gd name="connsiteY2414" fmla="*/ 1682367 h 2504437"/>
              <a:gd name="connsiteX2415" fmla="*/ 2509962 w 3243376"/>
              <a:gd name="connsiteY2415" fmla="*/ 1637464 h 2504437"/>
              <a:gd name="connsiteX2416" fmla="*/ 2487509 w 3243376"/>
              <a:gd name="connsiteY2416" fmla="*/ 1648977 h 2504437"/>
              <a:gd name="connsiteX2417" fmla="*/ 2499023 w 3243376"/>
              <a:gd name="connsiteY2417" fmla="*/ 1671429 h 2504437"/>
              <a:gd name="connsiteX2418" fmla="*/ 2510537 w 3243376"/>
              <a:gd name="connsiteY2418" fmla="*/ 1671429 h 2504437"/>
              <a:gd name="connsiteX2419" fmla="*/ 2510537 w 3243376"/>
              <a:gd name="connsiteY2419" fmla="*/ 1682943 h 2504437"/>
              <a:gd name="connsiteX2420" fmla="*/ 2521330 w 3243376"/>
              <a:gd name="connsiteY2420" fmla="*/ 1682943 h 2504437"/>
              <a:gd name="connsiteX2421" fmla="*/ 2520997 w 3243376"/>
              <a:gd name="connsiteY2421" fmla="*/ 1684267 h 2504437"/>
              <a:gd name="connsiteX2422" fmla="*/ 2511976 w 3243376"/>
              <a:gd name="connsiteY2422" fmla="*/ 1695607 h 2504437"/>
              <a:gd name="connsiteX2423" fmla="*/ 2511438 w 3243376"/>
              <a:gd name="connsiteY2423" fmla="*/ 1703571 h 2504437"/>
              <a:gd name="connsiteX2424" fmla="*/ 2510537 w 3243376"/>
              <a:gd name="connsiteY2424" fmla="*/ 1704819 h 2504437"/>
              <a:gd name="connsiteX2425" fmla="*/ 2511333 w 3243376"/>
              <a:gd name="connsiteY2425" fmla="*/ 1705119 h 2504437"/>
              <a:gd name="connsiteX2426" fmla="*/ 1862969 w 3243376"/>
              <a:gd name="connsiteY2426" fmla="*/ 1400545 h 2504437"/>
              <a:gd name="connsiteX2427" fmla="*/ 1863473 w 3243376"/>
              <a:gd name="connsiteY2427" fmla="*/ 1391073 h 2504437"/>
              <a:gd name="connsiteX2428" fmla="*/ 1851959 w 3243376"/>
              <a:gd name="connsiteY2428" fmla="*/ 1391073 h 2504437"/>
              <a:gd name="connsiteX2429" fmla="*/ 1862969 w 3243376"/>
              <a:gd name="connsiteY2429" fmla="*/ 1400545 h 2504437"/>
              <a:gd name="connsiteX2430" fmla="*/ 2590844 w 3243376"/>
              <a:gd name="connsiteY2430" fmla="*/ 1762099 h 2504437"/>
              <a:gd name="connsiteX2431" fmla="*/ 2589404 w 3243376"/>
              <a:gd name="connsiteY2431" fmla="*/ 1752025 h 2504437"/>
              <a:gd name="connsiteX2432" fmla="*/ 2600919 w 3243376"/>
              <a:gd name="connsiteY2432" fmla="*/ 1763538 h 2504437"/>
              <a:gd name="connsiteX2433" fmla="*/ 2590844 w 3243376"/>
              <a:gd name="connsiteY2433" fmla="*/ 1762099 h 2504437"/>
              <a:gd name="connsiteX2434" fmla="*/ 2196540 w 3243376"/>
              <a:gd name="connsiteY2434" fmla="*/ 1572664 h 2504437"/>
              <a:gd name="connsiteX2435" fmla="*/ 2201397 w 3243376"/>
              <a:gd name="connsiteY2435" fmla="*/ 1567807 h 2504437"/>
              <a:gd name="connsiteX2436" fmla="*/ 2196540 w 3243376"/>
              <a:gd name="connsiteY2436" fmla="*/ 1572664 h 2504437"/>
              <a:gd name="connsiteX2437" fmla="*/ 2243421 w 3243376"/>
              <a:gd name="connsiteY2437" fmla="*/ 1596591 h 2504437"/>
              <a:gd name="connsiteX2438" fmla="*/ 2249178 w 3243376"/>
              <a:gd name="connsiteY2438" fmla="*/ 1593713 h 2504437"/>
              <a:gd name="connsiteX2439" fmla="*/ 2260116 w 3243376"/>
              <a:gd name="connsiteY2439" fmla="*/ 1582198 h 2504437"/>
              <a:gd name="connsiteX2440" fmla="*/ 2237665 w 3243376"/>
              <a:gd name="connsiteY2440" fmla="*/ 1582198 h 2504437"/>
              <a:gd name="connsiteX2441" fmla="*/ 2243421 w 3243376"/>
              <a:gd name="connsiteY2441" fmla="*/ 1596591 h 2504437"/>
              <a:gd name="connsiteX2442" fmla="*/ 2692451 w 3243376"/>
              <a:gd name="connsiteY2442" fmla="*/ 1830316 h 2504437"/>
              <a:gd name="connsiteX2443" fmla="*/ 2703965 w 3243376"/>
              <a:gd name="connsiteY2443" fmla="*/ 1830317 h 2504437"/>
              <a:gd name="connsiteX2444" fmla="*/ 2703965 w 3243376"/>
              <a:gd name="connsiteY2444" fmla="*/ 1818802 h 2504437"/>
              <a:gd name="connsiteX2445" fmla="*/ 2692451 w 3243376"/>
              <a:gd name="connsiteY2445" fmla="*/ 1807289 h 2504437"/>
              <a:gd name="connsiteX2446" fmla="*/ 2692451 w 3243376"/>
              <a:gd name="connsiteY2446" fmla="*/ 1830316 h 2504437"/>
              <a:gd name="connsiteX2447" fmla="*/ 1887296 w 3243376"/>
              <a:gd name="connsiteY2447" fmla="*/ 1435009 h 2504437"/>
              <a:gd name="connsiteX2448" fmla="*/ 1888514 w 3243376"/>
              <a:gd name="connsiteY2448" fmla="*/ 1426477 h 2504437"/>
              <a:gd name="connsiteX2449" fmla="*/ 1898589 w 3243376"/>
              <a:gd name="connsiteY2449" fmla="*/ 1425038 h 2504437"/>
              <a:gd name="connsiteX2450" fmla="*/ 1921041 w 3243376"/>
              <a:gd name="connsiteY2450" fmla="*/ 1402586 h 2504437"/>
              <a:gd name="connsiteX2451" fmla="*/ 1921042 w 3243376"/>
              <a:gd name="connsiteY2451" fmla="*/ 1414100 h 2504437"/>
              <a:gd name="connsiteX2452" fmla="*/ 1943493 w 3243376"/>
              <a:gd name="connsiteY2452" fmla="*/ 1414100 h 2504437"/>
              <a:gd name="connsiteX2453" fmla="*/ 1931980 w 3243376"/>
              <a:gd name="connsiteY2453" fmla="*/ 1436552 h 2504437"/>
              <a:gd name="connsiteX2454" fmla="*/ 1920466 w 3243376"/>
              <a:gd name="connsiteY2454" fmla="*/ 1425038 h 2504437"/>
              <a:gd name="connsiteX2455" fmla="*/ 1898014 w 3243376"/>
              <a:gd name="connsiteY2455" fmla="*/ 1436552 h 2504437"/>
              <a:gd name="connsiteX2456" fmla="*/ 1889838 w 3243376"/>
              <a:gd name="connsiteY2456" fmla="*/ 1430076 h 2504437"/>
              <a:gd name="connsiteX2457" fmla="*/ 2453616 w 3243376"/>
              <a:gd name="connsiteY2457" fmla="*/ 1715612 h 2504437"/>
              <a:gd name="connsiteX2458" fmla="*/ 2465058 w 3243376"/>
              <a:gd name="connsiteY2458" fmla="*/ 1717484 h 2504437"/>
              <a:gd name="connsiteX2459" fmla="*/ 2442607 w 3243376"/>
              <a:gd name="connsiteY2459" fmla="*/ 1705969 h 2504437"/>
              <a:gd name="connsiteX2460" fmla="*/ 2453616 w 3243376"/>
              <a:gd name="connsiteY2460" fmla="*/ 1715612 h 2504437"/>
              <a:gd name="connsiteX2461" fmla="*/ 1887076 w 3243376"/>
              <a:gd name="connsiteY2461" fmla="*/ 1436552 h 2504437"/>
              <a:gd name="connsiteX2462" fmla="*/ 1886654 w 3243376"/>
              <a:gd name="connsiteY2462" fmla="*/ 1436254 h 2504437"/>
              <a:gd name="connsiteX2463" fmla="*/ 1887296 w 3243376"/>
              <a:gd name="connsiteY2463" fmla="*/ 1435009 h 2504437"/>
              <a:gd name="connsiteX2464" fmla="*/ 2517193 w 3243376"/>
              <a:gd name="connsiteY2464" fmla="*/ 1748903 h 2504437"/>
              <a:gd name="connsiteX2465" fmla="*/ 2522050 w 3243376"/>
              <a:gd name="connsiteY2465" fmla="*/ 1750873 h 2504437"/>
              <a:gd name="connsiteX2466" fmla="*/ 2520251 w 3243376"/>
              <a:gd name="connsiteY2466" fmla="*/ 1745845 h 2504437"/>
              <a:gd name="connsiteX2467" fmla="*/ 2517560 w 3243376"/>
              <a:gd name="connsiteY2467" fmla="*/ 1745398 h 2504437"/>
              <a:gd name="connsiteX2468" fmla="*/ 2517733 w 3243376"/>
              <a:gd name="connsiteY2468" fmla="*/ 1743749 h 2504437"/>
              <a:gd name="connsiteX2469" fmla="*/ 2518493 w 3243376"/>
              <a:gd name="connsiteY2469" fmla="*/ 1741050 h 2504437"/>
              <a:gd name="connsiteX2470" fmla="*/ 2520611 w 3243376"/>
              <a:gd name="connsiteY2470" fmla="*/ 1738280 h 2504437"/>
              <a:gd name="connsiteX2471" fmla="*/ 2522050 w 3243376"/>
              <a:gd name="connsiteY2471" fmla="*/ 1728422 h 2504437"/>
              <a:gd name="connsiteX2472" fmla="*/ 2518493 w 3243376"/>
              <a:gd name="connsiteY2472" fmla="*/ 1741050 h 2504437"/>
              <a:gd name="connsiteX2473" fmla="*/ 2517193 w 3243376"/>
              <a:gd name="connsiteY2473" fmla="*/ 1742750 h 2504437"/>
              <a:gd name="connsiteX2474" fmla="*/ 2510537 w 3243376"/>
              <a:gd name="connsiteY2474" fmla="*/ 1739935 h 2504437"/>
              <a:gd name="connsiteX2475" fmla="*/ 2516293 w 3243376"/>
              <a:gd name="connsiteY2475" fmla="*/ 1745188 h 2504437"/>
              <a:gd name="connsiteX2476" fmla="*/ 2517560 w 3243376"/>
              <a:gd name="connsiteY2476" fmla="*/ 1745398 h 2504437"/>
              <a:gd name="connsiteX2477" fmla="*/ 2544501 w 3243376"/>
              <a:gd name="connsiteY2477" fmla="*/ 1762962 h 2504437"/>
              <a:gd name="connsiteX2478" fmla="*/ 2544501 w 3243376"/>
              <a:gd name="connsiteY2478" fmla="*/ 1740510 h 2504437"/>
              <a:gd name="connsiteX2479" fmla="*/ 2544501 w 3243376"/>
              <a:gd name="connsiteY2479" fmla="*/ 1762962 h 2504437"/>
              <a:gd name="connsiteX2480" fmla="*/ 2157646 w 3243376"/>
              <a:gd name="connsiteY2480" fmla="*/ 1571665 h 2504437"/>
              <a:gd name="connsiteX2481" fmla="*/ 2157645 w 3243376"/>
              <a:gd name="connsiteY2481" fmla="*/ 1571058 h 2504437"/>
              <a:gd name="connsiteX2482" fmla="*/ 2158221 w 3243376"/>
              <a:gd name="connsiteY2482" fmla="*/ 1571260 h 2504437"/>
              <a:gd name="connsiteX2483" fmla="*/ 2670863 w 3243376"/>
              <a:gd name="connsiteY2483" fmla="*/ 1828301 h 2504437"/>
              <a:gd name="connsiteX2484" fmla="*/ 2680938 w 3243376"/>
              <a:gd name="connsiteY2484" fmla="*/ 1829740 h 2504437"/>
              <a:gd name="connsiteX2485" fmla="*/ 2669424 w 3243376"/>
              <a:gd name="connsiteY2485" fmla="*/ 1818227 h 2504437"/>
              <a:gd name="connsiteX2486" fmla="*/ 2670863 w 3243376"/>
              <a:gd name="connsiteY2486" fmla="*/ 1828301 h 2504437"/>
              <a:gd name="connsiteX2487" fmla="*/ 2357550 w 3243376"/>
              <a:gd name="connsiteY2487" fmla="*/ 1675818 h 2504437"/>
              <a:gd name="connsiteX2488" fmla="*/ 2362587 w 3243376"/>
              <a:gd name="connsiteY2488" fmla="*/ 1672580 h 2504437"/>
              <a:gd name="connsiteX2489" fmla="*/ 2362587 w 3243376"/>
              <a:gd name="connsiteY2489" fmla="*/ 1661067 h 2504437"/>
              <a:gd name="connsiteX2490" fmla="*/ 2374101 w 3243376"/>
              <a:gd name="connsiteY2490" fmla="*/ 1672580 h 2504437"/>
              <a:gd name="connsiteX2491" fmla="*/ 2385614 w 3243376"/>
              <a:gd name="connsiteY2491" fmla="*/ 1638615 h 2504437"/>
              <a:gd name="connsiteX2492" fmla="*/ 2397128 w 3243376"/>
              <a:gd name="connsiteY2492" fmla="*/ 1638615 h 2504437"/>
              <a:gd name="connsiteX2493" fmla="*/ 2407491 w 3243376"/>
              <a:gd name="connsiteY2493" fmla="*/ 1670854 h 2504437"/>
              <a:gd name="connsiteX2494" fmla="*/ 2419004 w 3243376"/>
              <a:gd name="connsiteY2494" fmla="*/ 1659340 h 2504437"/>
              <a:gd name="connsiteX2495" fmla="*/ 2407490 w 3243376"/>
              <a:gd name="connsiteY2495" fmla="*/ 1659339 h 2504437"/>
              <a:gd name="connsiteX2496" fmla="*/ 2395976 w 3243376"/>
              <a:gd name="connsiteY2496" fmla="*/ 1614436 h 2504437"/>
              <a:gd name="connsiteX2497" fmla="*/ 2384463 w 3243376"/>
              <a:gd name="connsiteY2497" fmla="*/ 1636888 h 2504437"/>
              <a:gd name="connsiteX2498" fmla="*/ 2372950 w 3243376"/>
              <a:gd name="connsiteY2498" fmla="*/ 1636888 h 2504437"/>
              <a:gd name="connsiteX2499" fmla="*/ 2384463 w 3243376"/>
              <a:gd name="connsiteY2499" fmla="*/ 1614436 h 2504437"/>
              <a:gd name="connsiteX2500" fmla="*/ 2362011 w 3243376"/>
              <a:gd name="connsiteY2500" fmla="*/ 1602923 h 2504437"/>
              <a:gd name="connsiteX2501" fmla="*/ 2339560 w 3243376"/>
              <a:gd name="connsiteY2501" fmla="*/ 1558020 h 2504437"/>
              <a:gd name="connsiteX2502" fmla="*/ 2328047 w 3243376"/>
              <a:gd name="connsiteY2502" fmla="*/ 1558020 h 2504437"/>
              <a:gd name="connsiteX2503" fmla="*/ 2339560 w 3243376"/>
              <a:gd name="connsiteY2503" fmla="*/ 1546507 h 2504437"/>
              <a:gd name="connsiteX2504" fmla="*/ 2317109 w 3243376"/>
              <a:gd name="connsiteY2504" fmla="*/ 1546507 h 2504437"/>
              <a:gd name="connsiteX2505" fmla="*/ 2317109 w 3243376"/>
              <a:gd name="connsiteY2505" fmla="*/ 1556297 h 2504437"/>
              <a:gd name="connsiteX2506" fmla="*/ 2316245 w 3243376"/>
              <a:gd name="connsiteY2506" fmla="*/ 1550248 h 2504437"/>
              <a:gd name="connsiteX2507" fmla="*/ 2306171 w 3243376"/>
              <a:gd name="connsiteY2507" fmla="*/ 1548809 h 2504437"/>
              <a:gd name="connsiteX2508" fmla="*/ 2306171 w 3243376"/>
              <a:gd name="connsiteY2508" fmla="*/ 1554689 h 2504437"/>
              <a:gd name="connsiteX2509" fmla="*/ 2306171 w 3243376"/>
              <a:gd name="connsiteY2509" fmla="*/ 1557228 h 2504437"/>
              <a:gd name="connsiteX2510" fmla="*/ 2306171 w 3243376"/>
              <a:gd name="connsiteY2510" fmla="*/ 1558281 h 2504437"/>
              <a:gd name="connsiteX2511" fmla="*/ 2306171 w 3243376"/>
              <a:gd name="connsiteY2511" fmla="*/ 1554689 h 2504437"/>
              <a:gd name="connsiteX2512" fmla="*/ 2306171 w 3243376"/>
              <a:gd name="connsiteY2512" fmla="*/ 1551967 h 2504437"/>
              <a:gd name="connsiteX2513" fmla="*/ 2306171 w 3243376"/>
              <a:gd name="connsiteY2513" fmla="*/ 1548809 h 2504437"/>
              <a:gd name="connsiteX2514" fmla="*/ 2317684 w 3243376"/>
              <a:gd name="connsiteY2514" fmla="*/ 1560323 h 2504437"/>
              <a:gd name="connsiteX2515" fmla="*/ 2317375 w 3243376"/>
              <a:gd name="connsiteY2515" fmla="*/ 1558160 h 2504437"/>
              <a:gd name="connsiteX2516" fmla="*/ 2323765 w 3243376"/>
              <a:gd name="connsiteY2516" fmla="*/ 1561528 h 2504437"/>
              <a:gd name="connsiteX2517" fmla="*/ 2328622 w 3243376"/>
              <a:gd name="connsiteY2517" fmla="*/ 1580471 h 2504437"/>
              <a:gd name="connsiteX2518" fmla="*/ 2317109 w 3243376"/>
              <a:gd name="connsiteY2518" fmla="*/ 1580471 h 2504437"/>
              <a:gd name="connsiteX2519" fmla="*/ 2317109 w 3243376"/>
              <a:gd name="connsiteY2519" fmla="*/ 1591986 h 2504437"/>
              <a:gd name="connsiteX2520" fmla="*/ 2328622 w 3243376"/>
              <a:gd name="connsiteY2520" fmla="*/ 1591986 h 2504437"/>
              <a:gd name="connsiteX2521" fmla="*/ 2317109 w 3243376"/>
              <a:gd name="connsiteY2521" fmla="*/ 1603499 h 2504437"/>
              <a:gd name="connsiteX2522" fmla="*/ 2315310 w 3243376"/>
              <a:gd name="connsiteY2522" fmla="*/ 1598291 h 2504437"/>
              <a:gd name="connsiteX2523" fmla="*/ 2314073 w 3243376"/>
              <a:gd name="connsiteY2523" fmla="*/ 1597692 h 2504437"/>
              <a:gd name="connsiteX2524" fmla="*/ 2311352 w 3243376"/>
              <a:gd name="connsiteY2524" fmla="*/ 1592489 h 2504437"/>
              <a:gd name="connsiteX2525" fmla="*/ 2305596 w 3243376"/>
              <a:gd name="connsiteY2525" fmla="*/ 1581047 h 2504437"/>
              <a:gd name="connsiteX2526" fmla="*/ 2311352 w 3243376"/>
              <a:gd name="connsiteY2526" fmla="*/ 1596375 h 2504437"/>
              <a:gd name="connsiteX2527" fmla="*/ 2314073 w 3243376"/>
              <a:gd name="connsiteY2527" fmla="*/ 1597692 h 2504437"/>
              <a:gd name="connsiteX2528" fmla="*/ 2317109 w 3243376"/>
              <a:gd name="connsiteY2528" fmla="*/ 1603499 h 2504437"/>
              <a:gd name="connsiteX2529" fmla="*/ 2305596 w 3243376"/>
              <a:gd name="connsiteY2529" fmla="*/ 1603499 h 2504437"/>
              <a:gd name="connsiteX2530" fmla="*/ 2305595 w 3243376"/>
              <a:gd name="connsiteY2530" fmla="*/ 1615013 h 2504437"/>
              <a:gd name="connsiteX2531" fmla="*/ 2317109 w 3243376"/>
              <a:gd name="connsiteY2531" fmla="*/ 1603499 h 2504437"/>
              <a:gd name="connsiteX2532" fmla="*/ 2328622 w 3243376"/>
              <a:gd name="connsiteY2532" fmla="*/ 1615013 h 2504437"/>
              <a:gd name="connsiteX2533" fmla="*/ 2328622 w 3243376"/>
              <a:gd name="connsiteY2533" fmla="*/ 1626526 h 2504437"/>
              <a:gd name="connsiteX2534" fmla="*/ 2340136 w 3243376"/>
              <a:gd name="connsiteY2534" fmla="*/ 1626526 h 2504437"/>
              <a:gd name="connsiteX2535" fmla="*/ 2351649 w 3243376"/>
              <a:gd name="connsiteY2535" fmla="*/ 1638040 h 2504437"/>
              <a:gd name="connsiteX2536" fmla="*/ 2340135 w 3243376"/>
              <a:gd name="connsiteY2536" fmla="*/ 1649553 h 2504437"/>
              <a:gd name="connsiteX2537" fmla="*/ 2362587 w 3243376"/>
              <a:gd name="connsiteY2537" fmla="*/ 1661067 h 2504437"/>
              <a:gd name="connsiteX2538" fmla="*/ 2351073 w 3243376"/>
              <a:gd name="connsiteY2538" fmla="*/ 1672580 h 2504437"/>
              <a:gd name="connsiteX2539" fmla="*/ 2357550 w 3243376"/>
              <a:gd name="connsiteY2539" fmla="*/ 1675818 h 2504437"/>
              <a:gd name="connsiteX2540" fmla="*/ 2470814 w 3243376"/>
              <a:gd name="connsiteY2540" fmla="*/ 1732739 h 2504437"/>
              <a:gd name="connsiteX2541" fmla="*/ 2465058 w 3243376"/>
              <a:gd name="connsiteY2541" fmla="*/ 1728422 h 2504437"/>
              <a:gd name="connsiteX2542" fmla="*/ 2475132 w 3243376"/>
              <a:gd name="connsiteY2542" fmla="*/ 1724103 h 2504437"/>
              <a:gd name="connsiteX2543" fmla="*/ 2475993 w 3243376"/>
              <a:gd name="connsiteY2543" fmla="*/ 1723735 h 2504437"/>
              <a:gd name="connsiteX2544" fmla="*/ 2475483 w 3243376"/>
              <a:gd name="connsiteY2544" fmla="*/ 1729238 h 2504437"/>
              <a:gd name="connsiteX2545" fmla="*/ 2180097 w 3243376"/>
              <a:gd name="connsiteY2545" fmla="*/ 1589106 h 2504437"/>
              <a:gd name="connsiteX2546" fmla="*/ 2177682 w 3243376"/>
              <a:gd name="connsiteY2546" fmla="*/ 1584306 h 2504437"/>
              <a:gd name="connsiteX2547" fmla="*/ 2178208 w 3243376"/>
              <a:gd name="connsiteY2547" fmla="*/ 1584249 h 2504437"/>
              <a:gd name="connsiteX2548" fmla="*/ 2180097 w 3243376"/>
              <a:gd name="connsiteY2548" fmla="*/ 1589106 h 2504437"/>
              <a:gd name="connsiteX2549" fmla="*/ 2431669 w 3243376"/>
              <a:gd name="connsiteY2549" fmla="*/ 1716332 h 2504437"/>
              <a:gd name="connsiteX2550" fmla="*/ 2420155 w 3243376"/>
              <a:gd name="connsiteY2550" fmla="*/ 1693881 h 2504437"/>
              <a:gd name="connsiteX2551" fmla="*/ 2442606 w 3243376"/>
              <a:gd name="connsiteY2551" fmla="*/ 1693881 h 2504437"/>
              <a:gd name="connsiteX2552" fmla="*/ 2442607 w 3243376"/>
              <a:gd name="connsiteY2552" fmla="*/ 1671429 h 2504437"/>
              <a:gd name="connsiteX2553" fmla="*/ 2420156 w 3243376"/>
              <a:gd name="connsiteY2553" fmla="*/ 1682943 h 2504437"/>
              <a:gd name="connsiteX2554" fmla="*/ 2408642 w 3243376"/>
              <a:gd name="connsiteY2554" fmla="*/ 1694456 h 2504437"/>
              <a:gd name="connsiteX2555" fmla="*/ 2431669 w 3243376"/>
              <a:gd name="connsiteY2555" fmla="*/ 1716332 h 2504437"/>
              <a:gd name="connsiteX2556" fmla="*/ 2709506 w 3243376"/>
              <a:gd name="connsiteY2556" fmla="*/ 1854855 h 2504437"/>
              <a:gd name="connsiteX2557" fmla="*/ 2715479 w 3243376"/>
              <a:gd name="connsiteY2557" fmla="*/ 1852192 h 2504437"/>
              <a:gd name="connsiteX2558" fmla="*/ 2703965 w 3243376"/>
              <a:gd name="connsiteY2558" fmla="*/ 1840679 h 2504437"/>
              <a:gd name="connsiteX2559" fmla="*/ 2709506 w 3243376"/>
              <a:gd name="connsiteY2559" fmla="*/ 1854855 h 2504437"/>
              <a:gd name="connsiteX2560" fmla="*/ 1935566 w 3243376"/>
              <a:gd name="connsiteY2560" fmla="*/ 1473641 h 2504437"/>
              <a:gd name="connsiteX2561" fmla="*/ 1941245 w 3243376"/>
              <a:gd name="connsiteY2561" fmla="*/ 1464978 h 2504437"/>
              <a:gd name="connsiteX2562" fmla="*/ 1941765 w 3243376"/>
              <a:gd name="connsiteY2562" fmla="*/ 1466523 h 2504437"/>
              <a:gd name="connsiteX2563" fmla="*/ 1941765 w 3243376"/>
              <a:gd name="connsiteY2563" fmla="*/ 1470521 h 2504437"/>
              <a:gd name="connsiteX2564" fmla="*/ 2807300 w 3243376"/>
              <a:gd name="connsiteY2564" fmla="*/ 1907169 h 2504437"/>
              <a:gd name="connsiteX2565" fmla="*/ 2805860 w 3243376"/>
              <a:gd name="connsiteY2565" fmla="*/ 1897095 h 2504437"/>
              <a:gd name="connsiteX2566" fmla="*/ 2817374 w 3243376"/>
              <a:gd name="connsiteY2566" fmla="*/ 1908609 h 2504437"/>
              <a:gd name="connsiteX2567" fmla="*/ 2807300 w 3243376"/>
              <a:gd name="connsiteY2567" fmla="*/ 1907169 h 2504437"/>
              <a:gd name="connsiteX2568" fmla="*/ 1806481 w 3243376"/>
              <a:gd name="connsiteY2568" fmla="*/ 1413525 h 2504437"/>
              <a:gd name="connsiteX2569" fmla="*/ 1809369 w 3243376"/>
              <a:gd name="connsiteY2569" fmla="*/ 1413345 h 2504437"/>
              <a:gd name="connsiteX2570" fmla="*/ 1805542 w 3243376"/>
              <a:gd name="connsiteY2570" fmla="*/ 1412498 h 2504437"/>
              <a:gd name="connsiteX2571" fmla="*/ 1796407 w 3243376"/>
              <a:gd name="connsiteY2571" fmla="*/ 1402515 h 2504437"/>
              <a:gd name="connsiteX2572" fmla="*/ 1794968 w 3243376"/>
              <a:gd name="connsiteY2572" fmla="*/ 1391073 h 2504437"/>
              <a:gd name="connsiteX2573" fmla="*/ 1784029 w 3243376"/>
              <a:gd name="connsiteY2573" fmla="*/ 1402011 h 2504437"/>
              <a:gd name="connsiteX2574" fmla="*/ 1803675 w 3243376"/>
              <a:gd name="connsiteY2574" fmla="*/ 1412086 h 2504437"/>
              <a:gd name="connsiteX2575" fmla="*/ 1805542 w 3243376"/>
              <a:gd name="connsiteY2575" fmla="*/ 1412498 h 2504437"/>
              <a:gd name="connsiteX2576" fmla="*/ 2465058 w 3243376"/>
              <a:gd name="connsiteY2576" fmla="*/ 1739935 h 2504437"/>
              <a:gd name="connsiteX2577" fmla="*/ 2475132 w 3243376"/>
              <a:gd name="connsiteY2577" fmla="*/ 1733027 h 2504437"/>
              <a:gd name="connsiteX2578" fmla="*/ 2475483 w 3243376"/>
              <a:gd name="connsiteY2578" fmla="*/ 1729238 h 2504437"/>
              <a:gd name="connsiteX2579" fmla="*/ 2476571 w 3243376"/>
              <a:gd name="connsiteY2579" fmla="*/ 1728422 h 2504437"/>
              <a:gd name="connsiteX2580" fmla="*/ 2476392 w 3243376"/>
              <a:gd name="connsiteY2580" fmla="*/ 1723564 h 2504437"/>
              <a:gd name="connsiteX2581" fmla="*/ 2475993 w 3243376"/>
              <a:gd name="connsiteY2581" fmla="*/ 1723735 h 2504437"/>
              <a:gd name="connsiteX2582" fmla="*/ 2476572 w 3243376"/>
              <a:gd name="connsiteY2582" fmla="*/ 1717484 h 2504437"/>
              <a:gd name="connsiteX2583" fmla="*/ 2465058 w 3243376"/>
              <a:gd name="connsiteY2583" fmla="*/ 1705969 h 2504437"/>
              <a:gd name="connsiteX2584" fmla="*/ 2465058 w 3243376"/>
              <a:gd name="connsiteY2584" fmla="*/ 1728422 h 2504437"/>
              <a:gd name="connsiteX2585" fmla="*/ 2465058 w 3243376"/>
              <a:gd name="connsiteY2585" fmla="*/ 1739935 h 2504437"/>
              <a:gd name="connsiteX2586" fmla="*/ 1817419 w 3243376"/>
              <a:gd name="connsiteY2586" fmla="*/ 1425038 h 2504437"/>
              <a:gd name="connsiteX2587" fmla="*/ 1816160 w 3243376"/>
              <a:gd name="connsiteY2587" fmla="*/ 1421947 h 2504437"/>
              <a:gd name="connsiteX2588" fmla="*/ 1821736 w 3243376"/>
              <a:gd name="connsiteY2588" fmla="*/ 1423383 h 2504437"/>
              <a:gd name="connsiteX2589" fmla="*/ 1822878 w 3243376"/>
              <a:gd name="connsiteY2589" fmla="*/ 1423674 h 2504437"/>
              <a:gd name="connsiteX2590" fmla="*/ 2708399 w 3243376"/>
              <a:gd name="connsiteY2590" fmla="*/ 1866278 h 2504437"/>
              <a:gd name="connsiteX2591" fmla="*/ 2706627 w 3243376"/>
              <a:gd name="connsiteY2591" fmla="*/ 1861979 h 2504437"/>
              <a:gd name="connsiteX2592" fmla="*/ 2703644 w 3243376"/>
              <a:gd name="connsiteY2592" fmla="*/ 1858758 h 2504437"/>
              <a:gd name="connsiteX2593" fmla="*/ 2702526 w 3243376"/>
              <a:gd name="connsiteY2593" fmla="*/ 1851905 h 2504437"/>
              <a:gd name="connsiteX2594" fmla="*/ 2692451 w 3243376"/>
              <a:gd name="connsiteY2594" fmla="*/ 1840679 h 2504437"/>
              <a:gd name="connsiteX2595" fmla="*/ 2692451 w 3243376"/>
              <a:gd name="connsiteY2595" fmla="*/ 1852193 h 2504437"/>
              <a:gd name="connsiteX2596" fmla="*/ 2700646 w 3243376"/>
              <a:gd name="connsiteY2596" fmla="*/ 1855521 h 2504437"/>
              <a:gd name="connsiteX2597" fmla="*/ 2703644 w 3243376"/>
              <a:gd name="connsiteY2597" fmla="*/ 1858758 h 2504437"/>
              <a:gd name="connsiteX2598" fmla="*/ 2703785 w 3243376"/>
              <a:gd name="connsiteY2598" fmla="*/ 1859622 h 2504437"/>
              <a:gd name="connsiteX2599" fmla="*/ 2703965 w 3243376"/>
              <a:gd name="connsiteY2599" fmla="*/ 1863130 h 2504437"/>
              <a:gd name="connsiteX2600" fmla="*/ 2708399 w 3243376"/>
              <a:gd name="connsiteY2600" fmla="*/ 1866278 h 2504437"/>
              <a:gd name="connsiteX2601" fmla="*/ 2426235 w 3243376"/>
              <a:gd name="connsiteY2601" fmla="*/ 1726622 h 2504437"/>
              <a:gd name="connsiteX2602" fmla="*/ 2431093 w 3243376"/>
              <a:gd name="connsiteY2602" fmla="*/ 1728422 h 2504437"/>
              <a:gd name="connsiteX2603" fmla="*/ 2431093 w 3243376"/>
              <a:gd name="connsiteY2603" fmla="*/ 1716907 h 2504437"/>
              <a:gd name="connsiteX2604" fmla="*/ 2426235 w 3243376"/>
              <a:gd name="connsiteY2604" fmla="*/ 1726622 h 2504437"/>
              <a:gd name="connsiteX2605" fmla="*/ 2124256 w 3243376"/>
              <a:gd name="connsiteY2605" fmla="*/ 1582198 h 2504437"/>
              <a:gd name="connsiteX2606" fmla="*/ 2135770 w 3243376"/>
              <a:gd name="connsiteY2606" fmla="*/ 1570685 h 2504437"/>
              <a:gd name="connsiteX2607" fmla="*/ 2124256 w 3243376"/>
              <a:gd name="connsiteY2607" fmla="*/ 1582198 h 2504437"/>
              <a:gd name="connsiteX2608" fmla="*/ 1885924 w 3243376"/>
              <a:gd name="connsiteY2608" fmla="*/ 1469942 h 2504437"/>
              <a:gd name="connsiteX2609" fmla="*/ 1885924 w 3243376"/>
              <a:gd name="connsiteY2609" fmla="*/ 1458427 h 2504437"/>
              <a:gd name="connsiteX2610" fmla="*/ 1887422 w 3243376"/>
              <a:gd name="connsiteY2610" fmla="*/ 1456930 h 2504437"/>
              <a:gd name="connsiteX2611" fmla="*/ 1889936 w 3243376"/>
              <a:gd name="connsiteY2611" fmla="*/ 1457528 h 2504437"/>
              <a:gd name="connsiteX2612" fmla="*/ 1896863 w 3243376"/>
              <a:gd name="connsiteY2612" fmla="*/ 1464184 h 2504437"/>
              <a:gd name="connsiteX2613" fmla="*/ 1891106 w 3243376"/>
              <a:gd name="connsiteY2613" fmla="*/ 1465623 h 2504437"/>
              <a:gd name="connsiteX2614" fmla="*/ 1889794 w 3243376"/>
              <a:gd name="connsiteY2614" fmla="*/ 1467918 h 2504437"/>
              <a:gd name="connsiteX2615" fmla="*/ 2522113 w 3243376"/>
              <a:gd name="connsiteY2615" fmla="*/ 1785411 h 2504437"/>
              <a:gd name="connsiteX2616" fmla="*/ 2522102 w 3243376"/>
              <a:gd name="connsiteY2616" fmla="*/ 1785310 h 2504437"/>
              <a:gd name="connsiteX2617" fmla="*/ 2522188 w 3243376"/>
              <a:gd name="connsiteY2617" fmla="*/ 1785138 h 2504437"/>
              <a:gd name="connsiteX2618" fmla="*/ 2522311 w 3243376"/>
              <a:gd name="connsiteY2618" fmla="*/ 1785405 h 2504437"/>
              <a:gd name="connsiteX2619" fmla="*/ 2925026 w 3243376"/>
              <a:gd name="connsiteY2619" fmla="*/ 1986038 h 2504437"/>
              <a:gd name="connsiteX2620" fmla="*/ 2919269 w 3243376"/>
              <a:gd name="connsiteY2620" fmla="*/ 1975964 h 2504437"/>
              <a:gd name="connsiteX2621" fmla="*/ 2930782 w 3243376"/>
              <a:gd name="connsiteY2621" fmla="*/ 1987477 h 2504437"/>
              <a:gd name="connsiteX2622" fmla="*/ 2925026 w 3243376"/>
              <a:gd name="connsiteY2622" fmla="*/ 1986038 h 2504437"/>
              <a:gd name="connsiteX2623" fmla="*/ 2363163 w 3243376"/>
              <a:gd name="connsiteY2623" fmla="*/ 1708632 h 2504437"/>
              <a:gd name="connsiteX2624" fmla="*/ 2363163 w 3243376"/>
              <a:gd name="connsiteY2624" fmla="*/ 1705394 h 2504437"/>
              <a:gd name="connsiteX2625" fmla="*/ 2363163 w 3243376"/>
              <a:gd name="connsiteY2625" fmla="*/ 1705394 h 2504437"/>
              <a:gd name="connsiteX2626" fmla="*/ 2363163 w 3243376"/>
              <a:gd name="connsiteY2626" fmla="*/ 1716907 h 2504437"/>
              <a:gd name="connsiteX2627" fmla="*/ 2367264 w 3243376"/>
              <a:gd name="connsiteY2627" fmla="*/ 1711366 h 2504437"/>
              <a:gd name="connsiteX2628" fmla="*/ 2363163 w 3243376"/>
              <a:gd name="connsiteY2628" fmla="*/ 1705394 h 2504437"/>
              <a:gd name="connsiteX2629" fmla="*/ 2363163 w 3243376"/>
              <a:gd name="connsiteY2629" fmla="*/ 1705394 h 2504437"/>
              <a:gd name="connsiteX2630" fmla="*/ 2363163 w 3243376"/>
              <a:gd name="connsiteY2630" fmla="*/ 1705394 h 2504437"/>
              <a:gd name="connsiteX2631" fmla="*/ 2363163 w 3243376"/>
              <a:gd name="connsiteY2631" fmla="*/ 1716907 h 2504437"/>
              <a:gd name="connsiteX2632" fmla="*/ 2158222 w 3243376"/>
              <a:gd name="connsiteY2632" fmla="*/ 1616164 h 2504437"/>
              <a:gd name="connsiteX2633" fmla="*/ 2158222 w 3243376"/>
              <a:gd name="connsiteY2633" fmla="*/ 1604650 h 2504437"/>
              <a:gd name="connsiteX2634" fmla="*/ 2169735 w 3243376"/>
              <a:gd name="connsiteY2634" fmla="*/ 1604650 h 2504437"/>
              <a:gd name="connsiteX2635" fmla="*/ 2168296 w 3243376"/>
              <a:gd name="connsiteY2635" fmla="*/ 1614725 h 2504437"/>
              <a:gd name="connsiteX2636" fmla="*/ 2168007 w 3243376"/>
              <a:gd name="connsiteY2636" fmla="*/ 1614766 h 2504437"/>
              <a:gd name="connsiteX2637" fmla="*/ 2168007 w 3243376"/>
              <a:gd name="connsiteY2637" fmla="*/ 1614436 h 2504437"/>
              <a:gd name="connsiteX2638" fmla="*/ 2167622 w 3243376"/>
              <a:gd name="connsiteY2638" fmla="*/ 1614821 h 2504437"/>
              <a:gd name="connsiteX2639" fmla="*/ 1817419 w 3243376"/>
              <a:gd name="connsiteY2639" fmla="*/ 1447489 h 2504437"/>
              <a:gd name="connsiteX2640" fmla="*/ 1828932 w 3243376"/>
              <a:gd name="connsiteY2640" fmla="*/ 1435976 h 2504437"/>
              <a:gd name="connsiteX2641" fmla="*/ 1840446 w 3243376"/>
              <a:gd name="connsiteY2641" fmla="*/ 1435976 h 2504437"/>
              <a:gd name="connsiteX2642" fmla="*/ 1851960 w 3243376"/>
              <a:gd name="connsiteY2642" fmla="*/ 1435976 h 2504437"/>
              <a:gd name="connsiteX2643" fmla="*/ 1851384 w 3243376"/>
              <a:gd name="connsiteY2643" fmla="*/ 1425038 h 2504437"/>
              <a:gd name="connsiteX2644" fmla="*/ 1839313 w 3243376"/>
              <a:gd name="connsiteY2644" fmla="*/ 1427853 h 2504437"/>
              <a:gd name="connsiteX2645" fmla="*/ 1822878 w 3243376"/>
              <a:gd name="connsiteY2645" fmla="*/ 1423674 h 2504437"/>
              <a:gd name="connsiteX2646" fmla="*/ 1823176 w 3243376"/>
              <a:gd name="connsiteY2646" fmla="*/ 1423599 h 2504437"/>
              <a:gd name="connsiteX2647" fmla="*/ 1826668 w 3243376"/>
              <a:gd name="connsiteY2647" fmla="*/ 1417488 h 2504437"/>
              <a:gd name="connsiteX2648" fmla="*/ 1827493 w 3243376"/>
              <a:gd name="connsiteY2648" fmla="*/ 1417843 h 2504437"/>
              <a:gd name="connsiteX2649" fmla="*/ 1828932 w 3243376"/>
              <a:gd name="connsiteY2649" fmla="*/ 1413525 h 2504437"/>
              <a:gd name="connsiteX2650" fmla="*/ 1840446 w 3243376"/>
              <a:gd name="connsiteY2650" fmla="*/ 1391073 h 2504437"/>
              <a:gd name="connsiteX2651" fmla="*/ 1828932 w 3243376"/>
              <a:gd name="connsiteY2651" fmla="*/ 1413525 h 2504437"/>
              <a:gd name="connsiteX2652" fmla="*/ 1826668 w 3243376"/>
              <a:gd name="connsiteY2652" fmla="*/ 1417488 h 2504437"/>
              <a:gd name="connsiteX2653" fmla="*/ 1817419 w 3243376"/>
              <a:gd name="connsiteY2653" fmla="*/ 1413525 h 2504437"/>
              <a:gd name="connsiteX2654" fmla="*/ 1813317 w 3243376"/>
              <a:gd name="connsiteY2654" fmla="*/ 1414964 h 2504437"/>
              <a:gd name="connsiteX2655" fmla="*/ 1816160 w 3243376"/>
              <a:gd name="connsiteY2655" fmla="*/ 1421947 h 2504437"/>
              <a:gd name="connsiteX2656" fmla="*/ 1783453 w 3243376"/>
              <a:gd name="connsiteY2656" fmla="*/ 1413525 h 2504437"/>
              <a:gd name="connsiteX2657" fmla="*/ 1794967 w 3243376"/>
              <a:gd name="connsiteY2657" fmla="*/ 1435976 h 2504437"/>
              <a:gd name="connsiteX2658" fmla="*/ 1817419 w 3243376"/>
              <a:gd name="connsiteY2658" fmla="*/ 1447489 h 2504437"/>
              <a:gd name="connsiteX2659" fmla="*/ 1676521 w 3243376"/>
              <a:gd name="connsiteY2659" fmla="*/ 1378336 h 2504437"/>
              <a:gd name="connsiteX2660" fmla="*/ 1681558 w 3243376"/>
              <a:gd name="connsiteY2660" fmla="*/ 1380135 h 2504437"/>
              <a:gd name="connsiteX2661" fmla="*/ 1681558 w 3243376"/>
              <a:gd name="connsiteY2661" fmla="*/ 1357108 h 2504437"/>
              <a:gd name="connsiteX2662" fmla="*/ 1670045 w 3243376"/>
              <a:gd name="connsiteY2662" fmla="*/ 1368622 h 2504437"/>
              <a:gd name="connsiteX2663" fmla="*/ 1676521 w 3243376"/>
              <a:gd name="connsiteY2663" fmla="*/ 1378336 h 2504437"/>
              <a:gd name="connsiteX2664" fmla="*/ 2226726 w 3243376"/>
              <a:gd name="connsiteY2664" fmla="*/ 1661067 h 2504437"/>
              <a:gd name="connsiteX2665" fmla="*/ 2249178 w 3243376"/>
              <a:gd name="connsiteY2665" fmla="*/ 1649553 h 2504437"/>
              <a:gd name="connsiteX2666" fmla="*/ 2226726 w 3243376"/>
              <a:gd name="connsiteY2666" fmla="*/ 1661067 h 2504437"/>
              <a:gd name="connsiteX2667" fmla="*/ 2420156 w 3243376"/>
              <a:gd name="connsiteY2667" fmla="*/ 1762386 h 2504437"/>
              <a:gd name="connsiteX2668" fmla="*/ 2420299 w 3243376"/>
              <a:gd name="connsiteY2668" fmla="*/ 1761811 h 2504437"/>
              <a:gd name="connsiteX2669" fmla="*/ 2421255 w 3243376"/>
              <a:gd name="connsiteY2669" fmla="*/ 1761811 h 2504437"/>
              <a:gd name="connsiteX2670" fmla="*/ 1806481 w 3243376"/>
              <a:gd name="connsiteY2670" fmla="*/ 1469941 h 2504437"/>
              <a:gd name="connsiteX2671" fmla="*/ 1806481 w 3243376"/>
              <a:gd name="connsiteY2671" fmla="*/ 1447489 h 2504437"/>
              <a:gd name="connsiteX2672" fmla="*/ 1806481 w 3243376"/>
              <a:gd name="connsiteY2672" fmla="*/ 1469941 h 2504437"/>
              <a:gd name="connsiteX2673" fmla="*/ 1601539 w 3243376"/>
              <a:gd name="connsiteY2673" fmla="*/ 1368622 h 2504437"/>
              <a:gd name="connsiteX2674" fmla="*/ 1601539 w 3243376"/>
              <a:gd name="connsiteY2674" fmla="*/ 1346170 h 2504437"/>
              <a:gd name="connsiteX2675" fmla="*/ 1601539 w 3243376"/>
              <a:gd name="connsiteY2675" fmla="*/ 1368622 h 2504437"/>
              <a:gd name="connsiteX2676" fmla="*/ 2510537 w 3243376"/>
              <a:gd name="connsiteY2676" fmla="*/ 1818802 h 2504437"/>
              <a:gd name="connsiteX2677" fmla="*/ 2526727 w 3243376"/>
              <a:gd name="connsiteY2677" fmla="*/ 1795002 h 2504437"/>
              <a:gd name="connsiteX2678" fmla="*/ 2522311 w 3243376"/>
              <a:gd name="connsiteY2678" fmla="*/ 1785405 h 2504437"/>
              <a:gd name="connsiteX2679" fmla="*/ 2527357 w 3243376"/>
              <a:gd name="connsiteY2679" fmla="*/ 1785234 h 2504437"/>
              <a:gd name="connsiteX2680" fmla="*/ 2532532 w 3243376"/>
              <a:gd name="connsiteY2680" fmla="*/ 1784675 h 2504437"/>
              <a:gd name="connsiteX2681" fmla="*/ 2532988 w 3243376"/>
              <a:gd name="connsiteY2681" fmla="*/ 1785414 h 2504437"/>
              <a:gd name="connsiteX2682" fmla="*/ 2533963 w 3243376"/>
              <a:gd name="connsiteY2682" fmla="*/ 1784521 h 2504437"/>
              <a:gd name="connsiteX2683" fmla="*/ 2539033 w 3243376"/>
              <a:gd name="connsiteY2683" fmla="*/ 1783974 h 2504437"/>
              <a:gd name="connsiteX2684" fmla="*/ 2556016 w 3243376"/>
              <a:gd name="connsiteY2684" fmla="*/ 1773899 h 2504437"/>
              <a:gd name="connsiteX2685" fmla="*/ 2544502 w 3243376"/>
              <a:gd name="connsiteY2685" fmla="*/ 1796352 h 2504437"/>
              <a:gd name="connsiteX2686" fmla="*/ 2578467 w 3243376"/>
              <a:gd name="connsiteY2686" fmla="*/ 1784837 h 2504437"/>
              <a:gd name="connsiteX2687" fmla="*/ 2574149 w 3243376"/>
              <a:gd name="connsiteY2687" fmla="*/ 1774763 h 2504437"/>
              <a:gd name="connsiteX2688" fmla="*/ 2577620 w 3243376"/>
              <a:gd name="connsiteY2688" fmla="*/ 1773607 h 2504437"/>
              <a:gd name="connsiteX2689" fmla="*/ 2577891 w 3243376"/>
              <a:gd name="connsiteY2689" fmla="*/ 1774476 h 2504437"/>
              <a:gd name="connsiteX2690" fmla="*/ 2580552 w 3243376"/>
              <a:gd name="connsiteY2690" fmla="*/ 1773435 h 2504437"/>
              <a:gd name="connsiteX2691" fmla="*/ 2605524 w 3243376"/>
              <a:gd name="connsiteY2691" fmla="*/ 1774764 h 2504437"/>
              <a:gd name="connsiteX2692" fmla="*/ 2623945 w 3243376"/>
              <a:gd name="connsiteY2692" fmla="*/ 1784837 h 2504437"/>
              <a:gd name="connsiteX2693" fmla="*/ 2623945 w 3243376"/>
              <a:gd name="connsiteY2693" fmla="*/ 1796352 h 2504437"/>
              <a:gd name="connsiteX2694" fmla="*/ 2623945 w 3243376"/>
              <a:gd name="connsiteY2694" fmla="*/ 1784837 h 2504437"/>
              <a:gd name="connsiteX2695" fmla="*/ 2623945 w 3243376"/>
              <a:gd name="connsiteY2695" fmla="*/ 1786564 h 2504437"/>
              <a:gd name="connsiteX2696" fmla="*/ 2635459 w 3243376"/>
              <a:gd name="connsiteY2696" fmla="*/ 1786564 h 2504437"/>
              <a:gd name="connsiteX2697" fmla="*/ 2623945 w 3243376"/>
              <a:gd name="connsiteY2697" fmla="*/ 1775051 h 2504437"/>
              <a:gd name="connsiteX2698" fmla="*/ 2612432 w 3243376"/>
              <a:gd name="connsiteY2698" fmla="*/ 1775051 h 2504437"/>
              <a:gd name="connsiteX2699" fmla="*/ 2612432 w 3243376"/>
              <a:gd name="connsiteY2699" fmla="*/ 1763538 h 2504437"/>
              <a:gd name="connsiteX2700" fmla="*/ 2612432 w 3243376"/>
              <a:gd name="connsiteY2700" fmla="*/ 1752024 h 2504437"/>
              <a:gd name="connsiteX2701" fmla="*/ 2600919 w 3243376"/>
              <a:gd name="connsiteY2701" fmla="*/ 1763538 h 2504437"/>
              <a:gd name="connsiteX2702" fmla="*/ 2589404 w 3243376"/>
              <a:gd name="connsiteY2702" fmla="*/ 1752025 h 2504437"/>
              <a:gd name="connsiteX2703" fmla="*/ 2582928 w 3243376"/>
              <a:gd name="connsiteY2703" fmla="*/ 1772506 h 2504437"/>
              <a:gd name="connsiteX2704" fmla="*/ 2580552 w 3243376"/>
              <a:gd name="connsiteY2704" fmla="*/ 1773435 h 2504437"/>
              <a:gd name="connsiteX2705" fmla="*/ 2578467 w 3243376"/>
              <a:gd name="connsiteY2705" fmla="*/ 1773324 h 2504437"/>
              <a:gd name="connsiteX2706" fmla="*/ 2577620 w 3243376"/>
              <a:gd name="connsiteY2706" fmla="*/ 1773607 h 2504437"/>
              <a:gd name="connsiteX2707" fmla="*/ 2572134 w 3243376"/>
              <a:gd name="connsiteY2707" fmla="*/ 1755982 h 2504437"/>
              <a:gd name="connsiteX2708" fmla="*/ 2568176 w 3243376"/>
              <a:gd name="connsiteY2708" fmla="*/ 1753670 h 2504437"/>
              <a:gd name="connsiteX2709" fmla="*/ 2566397 w 3243376"/>
              <a:gd name="connsiteY2709" fmla="*/ 1762860 h 2504437"/>
              <a:gd name="connsiteX2710" fmla="*/ 2566101 w 3243376"/>
              <a:gd name="connsiteY2710" fmla="*/ 1762804 h 2504437"/>
              <a:gd name="connsiteX2711" fmla="*/ 2556303 w 3243376"/>
              <a:gd name="connsiteY2711" fmla="*/ 1757205 h 2504437"/>
              <a:gd name="connsiteX2712" fmla="*/ 2554863 w 3243376"/>
              <a:gd name="connsiteY2712" fmla="*/ 1751448 h 2504437"/>
              <a:gd name="connsiteX2713" fmla="*/ 2566377 w 3243376"/>
              <a:gd name="connsiteY2713" fmla="*/ 1739935 h 2504437"/>
              <a:gd name="connsiteX2714" fmla="*/ 2577891 w 3243376"/>
              <a:gd name="connsiteY2714" fmla="*/ 1751448 h 2504437"/>
              <a:gd name="connsiteX2715" fmla="*/ 2577891 w 3243376"/>
              <a:gd name="connsiteY2715" fmla="*/ 1728997 h 2504437"/>
              <a:gd name="connsiteX2716" fmla="*/ 2589142 w 3243376"/>
              <a:gd name="connsiteY2716" fmla="*/ 1728997 h 2504437"/>
              <a:gd name="connsiteX2717" fmla="*/ 2590403 w 3243376"/>
              <a:gd name="connsiteY2717" fmla="*/ 1732532 h 2504437"/>
              <a:gd name="connsiteX2718" fmla="*/ 2601495 w 3243376"/>
              <a:gd name="connsiteY2718" fmla="*/ 1739359 h 2504437"/>
              <a:gd name="connsiteX2719" fmla="*/ 2601495 w 3243376"/>
              <a:gd name="connsiteY2719" fmla="*/ 1728421 h 2504437"/>
              <a:gd name="connsiteX2720" fmla="*/ 2613008 w 3243376"/>
              <a:gd name="connsiteY2720" fmla="*/ 1728421 h 2504437"/>
              <a:gd name="connsiteX2721" fmla="*/ 2601494 w 3243376"/>
              <a:gd name="connsiteY2721" fmla="*/ 1716907 h 2504437"/>
              <a:gd name="connsiteX2722" fmla="*/ 2588757 w 3243376"/>
              <a:gd name="connsiteY2722" fmla="*/ 1727917 h 2504437"/>
              <a:gd name="connsiteX2723" fmla="*/ 2589129 w 3243376"/>
              <a:gd name="connsiteY2723" fmla="*/ 1728961 h 2504437"/>
              <a:gd name="connsiteX2724" fmla="*/ 2578394 w 3243376"/>
              <a:gd name="connsiteY2724" fmla="*/ 1727558 h 2504437"/>
              <a:gd name="connsiteX2725" fmla="*/ 2566954 w 3243376"/>
              <a:gd name="connsiteY2725" fmla="*/ 1717484 h 2504437"/>
              <a:gd name="connsiteX2726" fmla="*/ 2555440 w 3243376"/>
              <a:gd name="connsiteY2726" fmla="*/ 1728997 h 2504437"/>
              <a:gd name="connsiteX2727" fmla="*/ 2566954 w 3243376"/>
              <a:gd name="connsiteY2727" fmla="*/ 1728997 h 2504437"/>
              <a:gd name="connsiteX2728" fmla="*/ 2544501 w 3243376"/>
              <a:gd name="connsiteY2728" fmla="*/ 1740510 h 2504437"/>
              <a:gd name="connsiteX2729" fmla="*/ 2532988 w 3243376"/>
              <a:gd name="connsiteY2729" fmla="*/ 1740510 h 2504437"/>
              <a:gd name="connsiteX2730" fmla="*/ 2528131 w 3243376"/>
              <a:gd name="connsiteY2730" fmla="*/ 1756135 h 2504437"/>
              <a:gd name="connsiteX2731" fmla="*/ 2528784 w 3243376"/>
              <a:gd name="connsiteY2731" fmla="*/ 1757053 h 2504437"/>
              <a:gd name="connsiteX2732" fmla="*/ 2528671 w 3243376"/>
              <a:gd name="connsiteY2732" fmla="*/ 1757205 h 2504437"/>
              <a:gd name="connsiteX2733" fmla="*/ 2532988 w 3243376"/>
              <a:gd name="connsiteY2733" fmla="*/ 1762962 h 2504437"/>
              <a:gd name="connsiteX2734" fmla="*/ 2528784 w 3243376"/>
              <a:gd name="connsiteY2734" fmla="*/ 1757053 h 2504437"/>
              <a:gd name="connsiteX2735" fmla="*/ 2532988 w 3243376"/>
              <a:gd name="connsiteY2735" fmla="*/ 1751448 h 2504437"/>
              <a:gd name="connsiteX2736" fmla="*/ 2556789 w 3243376"/>
              <a:gd name="connsiteY2736" fmla="*/ 1761082 h 2504437"/>
              <a:gd name="connsiteX2737" fmla="*/ 2566101 w 3243376"/>
              <a:gd name="connsiteY2737" fmla="*/ 1762804 h 2504437"/>
              <a:gd name="connsiteX2738" fmla="*/ 2566378 w 3243376"/>
              <a:gd name="connsiteY2738" fmla="*/ 1762963 h 2504437"/>
              <a:gd name="connsiteX2739" fmla="*/ 2566397 w 3243376"/>
              <a:gd name="connsiteY2739" fmla="*/ 1762860 h 2504437"/>
              <a:gd name="connsiteX2740" fmla="*/ 2566954 w 3243376"/>
              <a:gd name="connsiteY2740" fmla="*/ 1762962 h 2504437"/>
              <a:gd name="connsiteX2741" fmla="*/ 2549970 w 3243376"/>
              <a:gd name="connsiteY2741" fmla="*/ 1769870 h 2504437"/>
              <a:gd name="connsiteX2742" fmla="*/ 2533963 w 3243376"/>
              <a:gd name="connsiteY2742" fmla="*/ 1784521 h 2504437"/>
              <a:gd name="connsiteX2743" fmla="*/ 2532532 w 3243376"/>
              <a:gd name="connsiteY2743" fmla="*/ 1784675 h 2504437"/>
              <a:gd name="connsiteX2744" fmla="*/ 2524865 w 3243376"/>
              <a:gd name="connsiteY2744" fmla="*/ 1772254 h 2504437"/>
              <a:gd name="connsiteX2745" fmla="*/ 2510537 w 3243376"/>
              <a:gd name="connsiteY2745" fmla="*/ 1751448 h 2504437"/>
              <a:gd name="connsiteX2746" fmla="*/ 2510537 w 3243376"/>
              <a:gd name="connsiteY2746" fmla="*/ 1773899 h 2504437"/>
              <a:gd name="connsiteX2747" fmla="*/ 2524928 w 3243376"/>
              <a:gd name="connsiteY2747" fmla="*/ 1779656 h 2504437"/>
              <a:gd name="connsiteX2748" fmla="*/ 2522188 w 3243376"/>
              <a:gd name="connsiteY2748" fmla="*/ 1785138 h 2504437"/>
              <a:gd name="connsiteX2749" fmla="*/ 2522050 w 3243376"/>
              <a:gd name="connsiteY2749" fmla="*/ 1784838 h 2504437"/>
              <a:gd name="connsiteX2750" fmla="*/ 2522102 w 3243376"/>
              <a:gd name="connsiteY2750" fmla="*/ 1785310 h 2504437"/>
              <a:gd name="connsiteX2751" fmla="*/ 2522050 w 3243376"/>
              <a:gd name="connsiteY2751" fmla="*/ 1785414 h 2504437"/>
              <a:gd name="connsiteX2752" fmla="*/ 2522113 w 3243376"/>
              <a:gd name="connsiteY2752" fmla="*/ 1785411 h 2504437"/>
              <a:gd name="connsiteX2753" fmla="*/ 2523489 w 3243376"/>
              <a:gd name="connsiteY2753" fmla="*/ 1797997 h 2504437"/>
              <a:gd name="connsiteX2754" fmla="*/ 2510537 w 3243376"/>
              <a:gd name="connsiteY2754" fmla="*/ 1818802 h 2504437"/>
              <a:gd name="connsiteX2755" fmla="*/ 2323765 w 3243376"/>
              <a:gd name="connsiteY2755" fmla="*/ 1726451 h 2504437"/>
              <a:gd name="connsiteX2756" fmla="*/ 2328622 w 3243376"/>
              <a:gd name="connsiteY2756" fmla="*/ 1728422 h 2504437"/>
              <a:gd name="connsiteX2757" fmla="*/ 2339560 w 3243376"/>
              <a:gd name="connsiteY2757" fmla="*/ 1717483 h 2504437"/>
              <a:gd name="connsiteX2758" fmla="*/ 2339560 w 3243376"/>
              <a:gd name="connsiteY2758" fmla="*/ 1717484 h 2504437"/>
              <a:gd name="connsiteX2759" fmla="*/ 2340700 w 3243376"/>
              <a:gd name="connsiteY2759" fmla="*/ 1717654 h 2504437"/>
              <a:gd name="connsiteX2760" fmla="*/ 2345173 w 3243376"/>
              <a:gd name="connsiteY2760" fmla="*/ 1723564 h 2504437"/>
              <a:gd name="connsiteX2761" fmla="*/ 2351650 w 3243376"/>
              <a:gd name="connsiteY2761" fmla="*/ 1728421 h 2504437"/>
              <a:gd name="connsiteX2762" fmla="*/ 2345820 w 3243376"/>
              <a:gd name="connsiteY2762" fmla="*/ 1718419 h 2504437"/>
              <a:gd name="connsiteX2763" fmla="*/ 2340700 w 3243376"/>
              <a:gd name="connsiteY2763" fmla="*/ 1717654 h 2504437"/>
              <a:gd name="connsiteX2764" fmla="*/ 2340136 w 3243376"/>
              <a:gd name="connsiteY2764" fmla="*/ 1716907 h 2504437"/>
              <a:gd name="connsiteX2765" fmla="*/ 2339560 w 3243376"/>
              <a:gd name="connsiteY2765" fmla="*/ 1717483 h 2504437"/>
              <a:gd name="connsiteX2766" fmla="*/ 2335242 w 3243376"/>
              <a:gd name="connsiteY2766" fmla="*/ 1702156 h 2504437"/>
              <a:gd name="connsiteX2767" fmla="*/ 2339560 w 3243376"/>
              <a:gd name="connsiteY2767" fmla="*/ 1695031 h 2504437"/>
              <a:gd name="connsiteX2768" fmla="*/ 2328047 w 3243376"/>
              <a:gd name="connsiteY2768" fmla="*/ 1661066 h 2504437"/>
              <a:gd name="connsiteX2769" fmla="*/ 2316533 w 3243376"/>
              <a:gd name="connsiteY2769" fmla="*/ 1638615 h 2504437"/>
              <a:gd name="connsiteX2770" fmla="*/ 2294082 w 3243376"/>
              <a:gd name="connsiteY2770" fmla="*/ 1638615 h 2504437"/>
              <a:gd name="connsiteX2771" fmla="*/ 2305595 w 3243376"/>
              <a:gd name="connsiteY2771" fmla="*/ 1650129 h 2504437"/>
              <a:gd name="connsiteX2772" fmla="*/ 2305595 w 3243376"/>
              <a:gd name="connsiteY2772" fmla="*/ 1672580 h 2504437"/>
              <a:gd name="connsiteX2773" fmla="*/ 2317109 w 3243376"/>
              <a:gd name="connsiteY2773" fmla="*/ 1661066 h 2504437"/>
              <a:gd name="connsiteX2774" fmla="*/ 2328622 w 3243376"/>
              <a:gd name="connsiteY2774" fmla="*/ 1683518 h 2504437"/>
              <a:gd name="connsiteX2775" fmla="*/ 2328622 w 3243376"/>
              <a:gd name="connsiteY2775" fmla="*/ 1717484 h 2504437"/>
              <a:gd name="connsiteX2776" fmla="*/ 2328622 w 3243376"/>
              <a:gd name="connsiteY2776" fmla="*/ 1705969 h 2504437"/>
              <a:gd name="connsiteX2777" fmla="*/ 2323765 w 3243376"/>
              <a:gd name="connsiteY2777" fmla="*/ 1726451 h 2504437"/>
              <a:gd name="connsiteX2778" fmla="*/ 1795141 w 3243376"/>
              <a:gd name="connsiteY2778" fmla="*/ 1465972 h 2504437"/>
              <a:gd name="connsiteX2779" fmla="*/ 1785228 w 3243376"/>
              <a:gd name="connsiteY2779" fmla="*/ 1458214 h 2504437"/>
              <a:gd name="connsiteX2780" fmla="*/ 1785973 w 3243376"/>
              <a:gd name="connsiteY2780" fmla="*/ 1457564 h 2504437"/>
              <a:gd name="connsiteX2781" fmla="*/ 1785983 w 3243376"/>
              <a:gd name="connsiteY2781" fmla="*/ 1457555 h 2504437"/>
              <a:gd name="connsiteX2782" fmla="*/ 1794104 w 3243376"/>
              <a:gd name="connsiteY2782" fmla="*/ 1458715 h 2504437"/>
              <a:gd name="connsiteX2783" fmla="*/ 1795544 w 3243376"/>
              <a:gd name="connsiteY2783" fmla="*/ 1468790 h 2504437"/>
              <a:gd name="connsiteX2784" fmla="*/ 1795141 w 3243376"/>
              <a:gd name="connsiteY2784" fmla="*/ 1465972 h 2504437"/>
              <a:gd name="connsiteX2785" fmla="*/ 1796472 w 3243376"/>
              <a:gd name="connsiteY2785" fmla="*/ 1467014 h 2504437"/>
              <a:gd name="connsiteX2786" fmla="*/ 2294656 w 3243376"/>
              <a:gd name="connsiteY2786" fmla="*/ 1716907 h 2504437"/>
              <a:gd name="connsiteX2787" fmla="*/ 2306171 w 3243376"/>
              <a:gd name="connsiteY2787" fmla="*/ 1682943 h 2504437"/>
              <a:gd name="connsiteX2788" fmla="*/ 2294656 w 3243376"/>
              <a:gd name="connsiteY2788" fmla="*/ 1716907 h 2504437"/>
              <a:gd name="connsiteX2789" fmla="*/ 2385614 w 3243376"/>
              <a:gd name="connsiteY2789" fmla="*/ 1762386 h 2504437"/>
              <a:gd name="connsiteX2790" fmla="*/ 2387301 w 3243376"/>
              <a:gd name="connsiteY2790" fmla="*/ 1760002 h 2504437"/>
              <a:gd name="connsiteX2791" fmla="*/ 2388992 w 3243376"/>
              <a:gd name="connsiteY2791" fmla="*/ 1762078 h 2504437"/>
              <a:gd name="connsiteX2792" fmla="*/ 1885349 w 3243376"/>
              <a:gd name="connsiteY2792" fmla="*/ 1514844 h 2504437"/>
              <a:gd name="connsiteX2793" fmla="*/ 1885349 w 3243376"/>
              <a:gd name="connsiteY2793" fmla="*/ 1503331 h 2504437"/>
              <a:gd name="connsiteX2794" fmla="*/ 1862898 w 3243376"/>
              <a:gd name="connsiteY2794" fmla="*/ 1503331 h 2504437"/>
              <a:gd name="connsiteX2795" fmla="*/ 1885349 w 3243376"/>
              <a:gd name="connsiteY2795" fmla="*/ 1514844 h 2504437"/>
              <a:gd name="connsiteX2796" fmla="*/ 2754625 w 3243376"/>
              <a:gd name="connsiteY2796" fmla="*/ 1946316 h 2504437"/>
              <a:gd name="connsiteX2797" fmla="*/ 2748867 w 3243376"/>
              <a:gd name="connsiteY2797" fmla="*/ 1941998 h 2504437"/>
              <a:gd name="connsiteX2798" fmla="*/ 2748867 w 3243376"/>
              <a:gd name="connsiteY2798" fmla="*/ 1930484 h 2504437"/>
              <a:gd name="connsiteX2799" fmla="*/ 2760382 w 3243376"/>
              <a:gd name="connsiteY2799" fmla="*/ 1941998 h 2504437"/>
              <a:gd name="connsiteX2800" fmla="*/ 2754625 w 3243376"/>
              <a:gd name="connsiteY2800" fmla="*/ 1946316 h 2504437"/>
              <a:gd name="connsiteX2801" fmla="*/ 2201973 w 3243376"/>
              <a:gd name="connsiteY2801" fmla="*/ 1676286 h 2504437"/>
              <a:gd name="connsiteX2802" fmla="*/ 2201973 w 3243376"/>
              <a:gd name="connsiteY2802" fmla="*/ 1671429 h 2504437"/>
              <a:gd name="connsiteX2803" fmla="*/ 2201973 w 3243376"/>
              <a:gd name="connsiteY2803" fmla="*/ 1676286 h 2504437"/>
              <a:gd name="connsiteX2804" fmla="*/ 2643761 w 3243376"/>
              <a:gd name="connsiteY2804" fmla="*/ 1895125 h 2504437"/>
              <a:gd name="connsiteX2805" fmla="*/ 2643300 w 3243376"/>
              <a:gd name="connsiteY2805" fmla="*/ 1894307 h 2504437"/>
              <a:gd name="connsiteX2806" fmla="*/ 2644059 w 3243376"/>
              <a:gd name="connsiteY2806" fmla="*/ 1895178 h 2504437"/>
              <a:gd name="connsiteX2807" fmla="*/ 2101805 w 3243376"/>
              <a:gd name="connsiteY2807" fmla="*/ 1627102 h 2504437"/>
              <a:gd name="connsiteX2808" fmla="*/ 2113318 w 3243376"/>
              <a:gd name="connsiteY2808" fmla="*/ 1604651 h 2504437"/>
              <a:gd name="connsiteX2809" fmla="*/ 2147283 w 3243376"/>
              <a:gd name="connsiteY2809" fmla="*/ 1627102 h 2504437"/>
              <a:gd name="connsiteX2810" fmla="*/ 2101805 w 3243376"/>
              <a:gd name="connsiteY2810" fmla="*/ 1627102 h 2504437"/>
              <a:gd name="connsiteX2811" fmla="*/ 2215213 w 3243376"/>
              <a:gd name="connsiteY2811" fmla="*/ 1683518 h 2504437"/>
              <a:gd name="connsiteX2812" fmla="*/ 2215213 w 3243376"/>
              <a:gd name="connsiteY2812" fmla="*/ 1672005 h 2504437"/>
              <a:gd name="connsiteX2813" fmla="*/ 2215213 w 3243376"/>
              <a:gd name="connsiteY2813" fmla="*/ 1683518 h 2504437"/>
              <a:gd name="connsiteX2814" fmla="*/ 1692496 w 3243376"/>
              <a:gd name="connsiteY2814" fmla="*/ 1425038 h 2504437"/>
              <a:gd name="connsiteX2815" fmla="*/ 1702571 w 3243376"/>
              <a:gd name="connsiteY2815" fmla="*/ 1408055 h 2504437"/>
              <a:gd name="connsiteX2816" fmla="*/ 1702967 w 3243376"/>
              <a:gd name="connsiteY2816" fmla="*/ 1403384 h 2504437"/>
              <a:gd name="connsiteX2817" fmla="*/ 1704011 w 3243376"/>
              <a:gd name="connsiteY2817" fmla="*/ 1402587 h 2504437"/>
              <a:gd name="connsiteX2818" fmla="*/ 1703035 w 3243376"/>
              <a:gd name="connsiteY2818" fmla="*/ 1402587 h 2504437"/>
              <a:gd name="connsiteX2819" fmla="*/ 1704011 w 3243376"/>
              <a:gd name="connsiteY2819" fmla="*/ 1391073 h 2504437"/>
              <a:gd name="connsiteX2820" fmla="*/ 1681558 w 3243376"/>
              <a:gd name="connsiteY2820" fmla="*/ 1391073 h 2504437"/>
              <a:gd name="connsiteX2821" fmla="*/ 1680983 w 3243376"/>
              <a:gd name="connsiteY2821" fmla="*/ 1414100 h 2504437"/>
              <a:gd name="connsiteX2822" fmla="*/ 1692497 w 3243376"/>
              <a:gd name="connsiteY2822" fmla="*/ 1402587 h 2504437"/>
              <a:gd name="connsiteX2823" fmla="*/ 1702571 w 3243376"/>
              <a:gd name="connsiteY2823" fmla="*/ 1402586 h 2504437"/>
              <a:gd name="connsiteX2824" fmla="*/ 1703035 w 3243376"/>
              <a:gd name="connsiteY2824" fmla="*/ 1402587 h 2504437"/>
              <a:gd name="connsiteX2825" fmla="*/ 1702967 w 3243376"/>
              <a:gd name="connsiteY2825" fmla="*/ 1403384 h 2504437"/>
              <a:gd name="connsiteX2826" fmla="*/ 1689618 w 3243376"/>
              <a:gd name="connsiteY2826" fmla="*/ 1413597 h 2504437"/>
              <a:gd name="connsiteX2827" fmla="*/ 1692496 w 3243376"/>
              <a:gd name="connsiteY2827" fmla="*/ 1425038 h 2504437"/>
              <a:gd name="connsiteX2828" fmla="*/ 2646910 w 3243376"/>
              <a:gd name="connsiteY2828" fmla="*/ 1898444 h 2504437"/>
              <a:gd name="connsiteX2829" fmla="*/ 2644059 w 3243376"/>
              <a:gd name="connsiteY2829" fmla="*/ 1895178 h 2504437"/>
              <a:gd name="connsiteX2830" fmla="*/ 2655033 w 3243376"/>
              <a:gd name="connsiteY2830" fmla="*/ 1897095 h 2504437"/>
              <a:gd name="connsiteX2831" fmla="*/ 2646910 w 3243376"/>
              <a:gd name="connsiteY2831" fmla="*/ 1898444 h 2504437"/>
              <a:gd name="connsiteX2832" fmla="*/ 1885924 w 3243376"/>
              <a:gd name="connsiteY2832" fmla="*/ 1525782 h 2504437"/>
              <a:gd name="connsiteX2833" fmla="*/ 1885925 w 3243376"/>
              <a:gd name="connsiteY2833" fmla="*/ 1514269 h 2504437"/>
              <a:gd name="connsiteX2834" fmla="*/ 1897439 w 3243376"/>
              <a:gd name="connsiteY2834" fmla="*/ 1525783 h 2504437"/>
              <a:gd name="connsiteX2835" fmla="*/ 1885924 w 3243376"/>
              <a:gd name="connsiteY2835" fmla="*/ 1525782 h 2504437"/>
              <a:gd name="connsiteX2836" fmla="*/ 2067839 w 3243376"/>
              <a:gd name="connsiteY2836" fmla="*/ 1616164 h 2504437"/>
              <a:gd name="connsiteX2837" fmla="*/ 2079353 w 3243376"/>
              <a:gd name="connsiteY2837" fmla="*/ 1604650 h 2504437"/>
              <a:gd name="connsiteX2838" fmla="*/ 2045388 w 3243376"/>
              <a:gd name="connsiteY2838" fmla="*/ 1604651 h 2504437"/>
              <a:gd name="connsiteX2839" fmla="*/ 2067839 w 3243376"/>
              <a:gd name="connsiteY2839" fmla="*/ 1616164 h 2504437"/>
              <a:gd name="connsiteX2840" fmla="*/ 1727037 w 3243376"/>
              <a:gd name="connsiteY2840" fmla="*/ 1447489 h 2504437"/>
              <a:gd name="connsiteX2841" fmla="*/ 1727038 w 3243376"/>
              <a:gd name="connsiteY2841" fmla="*/ 1435976 h 2504437"/>
              <a:gd name="connsiteX2842" fmla="*/ 1715524 w 3243376"/>
              <a:gd name="connsiteY2842" fmla="*/ 1435976 h 2504437"/>
              <a:gd name="connsiteX2843" fmla="*/ 1727037 w 3243376"/>
              <a:gd name="connsiteY2843" fmla="*/ 1447489 h 2504437"/>
              <a:gd name="connsiteX2844" fmla="*/ 1567574 w 3243376"/>
              <a:gd name="connsiteY2844" fmla="*/ 1368622 h 2504437"/>
              <a:gd name="connsiteX2845" fmla="*/ 1567574 w 3243376"/>
              <a:gd name="connsiteY2845" fmla="*/ 1346170 h 2504437"/>
              <a:gd name="connsiteX2846" fmla="*/ 1567574 w 3243376"/>
              <a:gd name="connsiteY2846" fmla="*/ 1368622 h 2504437"/>
              <a:gd name="connsiteX2847" fmla="*/ 1704283 w 3243376"/>
              <a:gd name="connsiteY2847" fmla="*/ 1436380 h 2504437"/>
              <a:gd name="connsiteX2848" fmla="*/ 1704014 w 3243376"/>
              <a:gd name="connsiteY2848" fmla="*/ 1436227 h 2504437"/>
              <a:gd name="connsiteX2849" fmla="*/ 1704011 w 3243376"/>
              <a:gd name="connsiteY2849" fmla="*/ 1435976 h 2504437"/>
              <a:gd name="connsiteX2850" fmla="*/ 2283144 w 3243376"/>
              <a:gd name="connsiteY2850" fmla="*/ 1728421 h 2504437"/>
              <a:gd name="connsiteX2851" fmla="*/ 2271630 w 3243376"/>
              <a:gd name="connsiteY2851" fmla="*/ 1694456 h 2504437"/>
              <a:gd name="connsiteX2852" fmla="*/ 2283144 w 3243376"/>
              <a:gd name="connsiteY2852" fmla="*/ 1728421 h 2504437"/>
              <a:gd name="connsiteX2853" fmla="*/ 2771895 w 3243376"/>
              <a:gd name="connsiteY2853" fmla="*/ 1975964 h 2504437"/>
              <a:gd name="connsiteX2854" fmla="*/ 2760382 w 3243376"/>
              <a:gd name="connsiteY2854" fmla="*/ 1964450 h 2504437"/>
              <a:gd name="connsiteX2855" fmla="*/ 2771895 w 3243376"/>
              <a:gd name="connsiteY2855" fmla="*/ 1964450 h 2504437"/>
              <a:gd name="connsiteX2856" fmla="*/ 2771895 w 3243376"/>
              <a:gd name="connsiteY2856" fmla="*/ 1975964 h 2504437"/>
              <a:gd name="connsiteX2857" fmla="*/ 1642413 w 3243376"/>
              <a:gd name="connsiteY2857" fmla="*/ 1416664 h 2504437"/>
              <a:gd name="connsiteX2858" fmla="*/ 1647594 w 3243376"/>
              <a:gd name="connsiteY2858" fmla="*/ 1402011 h 2504437"/>
              <a:gd name="connsiteX2859" fmla="*/ 1636081 w 3243376"/>
              <a:gd name="connsiteY2859" fmla="*/ 1413525 h 2504437"/>
              <a:gd name="connsiteX2860" fmla="*/ 1642413 w 3243376"/>
              <a:gd name="connsiteY2860" fmla="*/ 1416664 h 2504437"/>
              <a:gd name="connsiteX2861" fmla="*/ 2516293 w 3243376"/>
              <a:gd name="connsiteY2861" fmla="*/ 1850753 h 2504437"/>
              <a:gd name="connsiteX2862" fmla="*/ 2510537 w 3243376"/>
              <a:gd name="connsiteY2862" fmla="*/ 1840679 h 2504437"/>
              <a:gd name="connsiteX2863" fmla="*/ 2522050 w 3243376"/>
              <a:gd name="connsiteY2863" fmla="*/ 1852193 h 2504437"/>
              <a:gd name="connsiteX2864" fmla="*/ 2516293 w 3243376"/>
              <a:gd name="connsiteY2864" fmla="*/ 1850753 h 2504437"/>
              <a:gd name="connsiteX2865" fmla="*/ 2374101 w 3243376"/>
              <a:gd name="connsiteY2865" fmla="*/ 1784837 h 2504437"/>
              <a:gd name="connsiteX2866" fmla="*/ 2385614 w 3243376"/>
              <a:gd name="connsiteY2866" fmla="*/ 1762386 h 2504437"/>
              <a:gd name="connsiteX2867" fmla="*/ 2374101 w 3243376"/>
              <a:gd name="connsiteY2867" fmla="*/ 1784837 h 2504437"/>
              <a:gd name="connsiteX2868" fmla="*/ 2033298 w 3243376"/>
              <a:gd name="connsiteY2868" fmla="*/ 1616164 h 2504437"/>
              <a:gd name="connsiteX2869" fmla="*/ 2033298 w 3243376"/>
              <a:gd name="connsiteY2869" fmla="*/ 1593712 h 2504437"/>
              <a:gd name="connsiteX2870" fmla="*/ 2010847 w 3243376"/>
              <a:gd name="connsiteY2870" fmla="*/ 1582198 h 2504437"/>
              <a:gd name="connsiteX2871" fmla="*/ 2033298 w 3243376"/>
              <a:gd name="connsiteY2871" fmla="*/ 1616164 h 2504437"/>
              <a:gd name="connsiteX2872" fmla="*/ 2345101 w 3243376"/>
              <a:gd name="connsiteY2872" fmla="*/ 1771233 h 2504437"/>
              <a:gd name="connsiteX2873" fmla="*/ 2350498 w 3243376"/>
              <a:gd name="connsiteY2873" fmla="*/ 1761811 h 2504437"/>
              <a:gd name="connsiteX2874" fmla="*/ 2362012 w 3243376"/>
              <a:gd name="connsiteY2874" fmla="*/ 1761811 h 2504437"/>
              <a:gd name="connsiteX2875" fmla="*/ 2362012 w 3243376"/>
              <a:gd name="connsiteY2875" fmla="*/ 1773324 h 2504437"/>
              <a:gd name="connsiteX2876" fmla="*/ 2351002 w 3243376"/>
              <a:gd name="connsiteY2876" fmla="*/ 1769007 h 2504437"/>
              <a:gd name="connsiteX2877" fmla="*/ 2499023 w 3243376"/>
              <a:gd name="connsiteY2877" fmla="*/ 1850161 h 2504437"/>
              <a:gd name="connsiteX2878" fmla="*/ 2497503 w 3243376"/>
              <a:gd name="connsiteY2878" fmla="*/ 1848873 h 2504437"/>
              <a:gd name="connsiteX2879" fmla="*/ 2499024 w 3243376"/>
              <a:gd name="connsiteY2879" fmla="*/ 1840679 h 2504437"/>
              <a:gd name="connsiteX2880" fmla="*/ 1750064 w 3243376"/>
              <a:gd name="connsiteY2880" fmla="*/ 1480303 h 2504437"/>
              <a:gd name="connsiteX2881" fmla="*/ 1772517 w 3243376"/>
              <a:gd name="connsiteY2881" fmla="*/ 1480303 h 2504437"/>
              <a:gd name="connsiteX2882" fmla="*/ 1794968 w 3243376"/>
              <a:gd name="connsiteY2882" fmla="*/ 1491817 h 2504437"/>
              <a:gd name="connsiteX2883" fmla="*/ 1817419 w 3243376"/>
              <a:gd name="connsiteY2883" fmla="*/ 1503331 h 2504437"/>
              <a:gd name="connsiteX2884" fmla="*/ 1817419 w 3243376"/>
              <a:gd name="connsiteY2884" fmla="*/ 1502180 h 2504437"/>
              <a:gd name="connsiteX2885" fmla="*/ 1829509 w 3243376"/>
              <a:gd name="connsiteY2885" fmla="*/ 1502180 h 2504437"/>
              <a:gd name="connsiteX2886" fmla="*/ 1817994 w 3243376"/>
              <a:gd name="connsiteY2886" fmla="*/ 1468214 h 2504437"/>
              <a:gd name="connsiteX2887" fmla="*/ 1806481 w 3243376"/>
              <a:gd name="connsiteY2887" fmla="*/ 1479728 h 2504437"/>
              <a:gd name="connsiteX2888" fmla="*/ 1803890 w 3243376"/>
              <a:gd name="connsiteY2888" fmla="*/ 1472820 h 2504437"/>
              <a:gd name="connsiteX2889" fmla="*/ 1796472 w 3243376"/>
              <a:gd name="connsiteY2889" fmla="*/ 1467014 h 2504437"/>
              <a:gd name="connsiteX2890" fmla="*/ 1801301 w 3243376"/>
              <a:gd name="connsiteY2890" fmla="*/ 1457780 h 2504437"/>
              <a:gd name="connsiteX2891" fmla="*/ 1807057 w 3243376"/>
              <a:gd name="connsiteY2891" fmla="*/ 1446339 h 2504437"/>
              <a:gd name="connsiteX2892" fmla="*/ 1793898 w 3243376"/>
              <a:gd name="connsiteY2892" fmla="*/ 1449847 h 2504437"/>
              <a:gd name="connsiteX2893" fmla="*/ 1785983 w 3243376"/>
              <a:gd name="connsiteY2893" fmla="*/ 1457555 h 2504437"/>
              <a:gd name="connsiteX2894" fmla="*/ 1784030 w 3243376"/>
              <a:gd name="connsiteY2894" fmla="*/ 1457276 h 2504437"/>
              <a:gd name="connsiteX2895" fmla="*/ 1785228 w 3243376"/>
              <a:gd name="connsiteY2895" fmla="*/ 1458214 h 2504437"/>
              <a:gd name="connsiteX2896" fmla="*/ 1773092 w 3243376"/>
              <a:gd name="connsiteY2896" fmla="*/ 1468790 h 2504437"/>
              <a:gd name="connsiteX2897" fmla="*/ 1761578 w 3243376"/>
              <a:gd name="connsiteY2897" fmla="*/ 1480304 h 2504437"/>
              <a:gd name="connsiteX2898" fmla="*/ 1750064 w 3243376"/>
              <a:gd name="connsiteY2898" fmla="*/ 1480303 h 2504437"/>
              <a:gd name="connsiteX2899" fmla="*/ 2567529 w 3243376"/>
              <a:gd name="connsiteY2899" fmla="*/ 1885582 h 2504437"/>
              <a:gd name="connsiteX2900" fmla="*/ 2579042 w 3243376"/>
              <a:gd name="connsiteY2900" fmla="*/ 1874068 h 2504437"/>
              <a:gd name="connsiteX2901" fmla="*/ 2567529 w 3243376"/>
              <a:gd name="connsiteY2901" fmla="*/ 1885582 h 2504437"/>
              <a:gd name="connsiteX2902" fmla="*/ 2294657 w 3243376"/>
              <a:gd name="connsiteY2902" fmla="*/ 1750873 h 2504437"/>
              <a:gd name="connsiteX2903" fmla="*/ 2296310 w 3243376"/>
              <a:gd name="connsiteY2903" fmla="*/ 1747796 h 2504437"/>
              <a:gd name="connsiteX2904" fmla="*/ 2297858 w 3243376"/>
              <a:gd name="connsiteY2904" fmla="*/ 1750874 h 2504437"/>
              <a:gd name="connsiteX2905" fmla="*/ 2504564 w 3243376"/>
              <a:gd name="connsiteY2905" fmla="*/ 1854855 h 2504437"/>
              <a:gd name="connsiteX2906" fmla="*/ 2501421 w 3243376"/>
              <a:gd name="connsiteY2906" fmla="*/ 1852192 h 2504437"/>
              <a:gd name="connsiteX2907" fmla="*/ 2510537 w 3243376"/>
              <a:gd name="connsiteY2907" fmla="*/ 1852192 h 2504437"/>
              <a:gd name="connsiteX2908" fmla="*/ 2504564 w 3243376"/>
              <a:gd name="connsiteY2908" fmla="*/ 1854855 h 2504437"/>
              <a:gd name="connsiteX2909" fmla="*/ 2499024 w 3243376"/>
              <a:gd name="connsiteY2909" fmla="*/ 1852192 h 2504437"/>
              <a:gd name="connsiteX2910" fmla="*/ 2499023 w 3243376"/>
              <a:gd name="connsiteY2910" fmla="*/ 1850161 h 2504437"/>
              <a:gd name="connsiteX2911" fmla="*/ 2501421 w 3243376"/>
              <a:gd name="connsiteY2911" fmla="*/ 1852192 h 2504437"/>
              <a:gd name="connsiteX2912" fmla="*/ 1931403 w 3243376"/>
              <a:gd name="connsiteY2912" fmla="*/ 1571260 h 2504437"/>
              <a:gd name="connsiteX2913" fmla="*/ 1931404 w 3243376"/>
              <a:gd name="connsiteY2913" fmla="*/ 1559747 h 2504437"/>
              <a:gd name="connsiteX2914" fmla="*/ 1931403 w 3243376"/>
              <a:gd name="connsiteY2914" fmla="*/ 1571260 h 2504437"/>
              <a:gd name="connsiteX2915" fmla="*/ 2055750 w 3243376"/>
              <a:gd name="connsiteY2915" fmla="*/ 1634010 h 2504437"/>
              <a:gd name="connsiteX2916" fmla="*/ 2060420 w 3243376"/>
              <a:gd name="connsiteY2916" fmla="*/ 1630343 h 2504437"/>
              <a:gd name="connsiteX2917" fmla="*/ 2060068 w 3243376"/>
              <a:gd name="connsiteY2917" fmla="*/ 1632571 h 2504437"/>
              <a:gd name="connsiteX2918" fmla="*/ 2055750 w 3243376"/>
              <a:gd name="connsiteY2918" fmla="*/ 1634010 h 2504437"/>
              <a:gd name="connsiteX2919" fmla="*/ 2314806 w 3243376"/>
              <a:gd name="connsiteY2919" fmla="*/ 1762386 h 2504437"/>
              <a:gd name="connsiteX2920" fmla="*/ 2321432 w 3243376"/>
              <a:gd name="connsiteY2920" fmla="*/ 1759425 h 2504437"/>
              <a:gd name="connsiteX2921" fmla="*/ 2320562 w 3243376"/>
              <a:gd name="connsiteY2921" fmla="*/ 1760947 h 2504437"/>
              <a:gd name="connsiteX2922" fmla="*/ 2314806 w 3243376"/>
              <a:gd name="connsiteY2922" fmla="*/ 1762386 h 2504437"/>
              <a:gd name="connsiteX2923" fmla="*/ 1942342 w 3243376"/>
              <a:gd name="connsiteY2923" fmla="*/ 1578169 h 2504437"/>
              <a:gd name="connsiteX2924" fmla="*/ 1942341 w 3243376"/>
              <a:gd name="connsiteY2924" fmla="*/ 1566655 h 2504437"/>
              <a:gd name="connsiteX2925" fmla="*/ 1953856 w 3243376"/>
              <a:gd name="connsiteY2925" fmla="*/ 1566656 h 2504437"/>
              <a:gd name="connsiteX2926" fmla="*/ 1942342 w 3243376"/>
              <a:gd name="connsiteY2926" fmla="*/ 1578169 h 2504437"/>
              <a:gd name="connsiteX2927" fmla="*/ 2207515 w 3243376"/>
              <a:gd name="connsiteY2927" fmla="*/ 1710307 h 2504437"/>
              <a:gd name="connsiteX2928" fmla="*/ 2215213 w 3243376"/>
              <a:gd name="connsiteY2928" fmla="*/ 1705969 h 2504437"/>
              <a:gd name="connsiteX2929" fmla="*/ 2208386 w 3243376"/>
              <a:gd name="connsiteY2929" fmla="*/ 1710647 h 2504437"/>
              <a:gd name="connsiteX2930" fmla="*/ 2341200 w 3243376"/>
              <a:gd name="connsiteY2930" fmla="*/ 1777917 h 2504437"/>
              <a:gd name="connsiteX2931" fmla="*/ 2339560 w 3243376"/>
              <a:gd name="connsiteY2931" fmla="*/ 1773324 h 2504437"/>
              <a:gd name="connsiteX2932" fmla="*/ 2345101 w 3243376"/>
              <a:gd name="connsiteY2932" fmla="*/ 1771233 h 2504437"/>
              <a:gd name="connsiteX2933" fmla="*/ 2341431 w 3243376"/>
              <a:gd name="connsiteY2933" fmla="*/ 1777641 h 2504437"/>
              <a:gd name="connsiteX2934" fmla="*/ 1715524 w 3243376"/>
              <a:gd name="connsiteY2934" fmla="*/ 1469942 h 2504437"/>
              <a:gd name="connsiteX2935" fmla="*/ 1726462 w 3243376"/>
              <a:gd name="connsiteY2935" fmla="*/ 1469942 h 2504437"/>
              <a:gd name="connsiteX2936" fmla="*/ 1715453 w 3243376"/>
              <a:gd name="connsiteY2936" fmla="*/ 1452959 h 2504437"/>
              <a:gd name="connsiteX2937" fmla="*/ 1704283 w 3243376"/>
              <a:gd name="connsiteY2937" fmla="*/ 1436380 h 2504437"/>
              <a:gd name="connsiteX2938" fmla="*/ 1704586 w 3243376"/>
              <a:gd name="connsiteY2938" fmla="*/ 1436552 h 2504437"/>
              <a:gd name="connsiteX2939" fmla="*/ 1704586 w 3243376"/>
              <a:gd name="connsiteY2939" fmla="*/ 1425038 h 2504437"/>
              <a:gd name="connsiteX2940" fmla="*/ 1693073 w 3243376"/>
              <a:gd name="connsiteY2940" fmla="*/ 1425038 h 2504437"/>
              <a:gd name="connsiteX2941" fmla="*/ 1681559 w 3243376"/>
              <a:gd name="connsiteY2941" fmla="*/ 1425038 h 2504437"/>
              <a:gd name="connsiteX2942" fmla="*/ 1681558 w 3243376"/>
              <a:gd name="connsiteY2942" fmla="*/ 1436552 h 2504437"/>
              <a:gd name="connsiteX2943" fmla="*/ 1693073 w 3243376"/>
              <a:gd name="connsiteY2943" fmla="*/ 1425038 h 2504437"/>
              <a:gd name="connsiteX2944" fmla="*/ 1688215 w 3243376"/>
              <a:gd name="connsiteY2944" fmla="*/ 1440663 h 2504437"/>
              <a:gd name="connsiteX2945" fmla="*/ 1691087 w 3243376"/>
              <a:gd name="connsiteY2945" fmla="*/ 1444700 h 2504437"/>
              <a:gd name="connsiteX2946" fmla="*/ 1681558 w 3243376"/>
              <a:gd name="connsiteY2946" fmla="*/ 1447489 h 2504437"/>
              <a:gd name="connsiteX2947" fmla="*/ 1693072 w 3243376"/>
              <a:gd name="connsiteY2947" fmla="*/ 1447489 h 2504437"/>
              <a:gd name="connsiteX2948" fmla="*/ 1691087 w 3243376"/>
              <a:gd name="connsiteY2948" fmla="*/ 1444700 h 2504437"/>
              <a:gd name="connsiteX2949" fmla="*/ 1692928 w 3243376"/>
              <a:gd name="connsiteY2949" fmla="*/ 1444161 h 2504437"/>
              <a:gd name="connsiteX2950" fmla="*/ 1699045 w 3243376"/>
              <a:gd name="connsiteY2950" fmla="*/ 1433404 h 2504437"/>
              <a:gd name="connsiteX2951" fmla="*/ 1704014 w 3243376"/>
              <a:gd name="connsiteY2951" fmla="*/ 1436227 h 2504437"/>
              <a:gd name="connsiteX2952" fmla="*/ 1704190 w 3243376"/>
              <a:gd name="connsiteY2952" fmla="*/ 1449136 h 2504437"/>
              <a:gd name="connsiteX2953" fmla="*/ 1715524 w 3243376"/>
              <a:gd name="connsiteY2953" fmla="*/ 1469942 h 2504437"/>
              <a:gd name="connsiteX2954" fmla="*/ 2453545 w 3243376"/>
              <a:gd name="connsiteY2954" fmla="*/ 1840679 h 2504437"/>
              <a:gd name="connsiteX2955" fmla="*/ 2451008 w 3243376"/>
              <a:gd name="connsiteY2955" fmla="*/ 1835796 h 2504437"/>
              <a:gd name="connsiteX2956" fmla="*/ 2453760 w 3243376"/>
              <a:gd name="connsiteY2956" fmla="*/ 1835210 h 2504437"/>
              <a:gd name="connsiteX2957" fmla="*/ 2453544 w 3243376"/>
              <a:gd name="connsiteY2957" fmla="*/ 1829740 h 2504437"/>
              <a:gd name="connsiteX2958" fmla="*/ 2453544 w 3243376"/>
              <a:gd name="connsiteY2958" fmla="*/ 1795775 h 2504437"/>
              <a:gd name="connsiteX2959" fmla="*/ 2453544 w 3243376"/>
              <a:gd name="connsiteY2959" fmla="*/ 1784262 h 2504437"/>
              <a:gd name="connsiteX2960" fmla="*/ 2442031 w 3243376"/>
              <a:gd name="connsiteY2960" fmla="*/ 1761811 h 2504437"/>
              <a:gd name="connsiteX2961" fmla="*/ 2431020 w 3243376"/>
              <a:gd name="connsiteY2961" fmla="*/ 1761811 h 2504437"/>
              <a:gd name="connsiteX2962" fmla="*/ 2421255 w 3243376"/>
              <a:gd name="connsiteY2962" fmla="*/ 1761811 h 2504437"/>
              <a:gd name="connsiteX2963" fmla="*/ 2431164 w 3243376"/>
              <a:gd name="connsiteY2963" fmla="*/ 1756629 h 2504437"/>
              <a:gd name="connsiteX2964" fmla="*/ 2442606 w 3243376"/>
              <a:gd name="connsiteY2964" fmla="*/ 1750873 h 2504437"/>
              <a:gd name="connsiteX2965" fmla="*/ 2423420 w 3243376"/>
              <a:gd name="connsiteY2965" fmla="*/ 1749253 h 2504437"/>
              <a:gd name="connsiteX2966" fmla="*/ 2420299 w 3243376"/>
              <a:gd name="connsiteY2966" fmla="*/ 1761811 h 2504437"/>
              <a:gd name="connsiteX2967" fmla="*/ 2419579 w 3243376"/>
              <a:gd name="connsiteY2967" fmla="*/ 1761811 h 2504437"/>
              <a:gd name="connsiteX2968" fmla="*/ 2419579 w 3243376"/>
              <a:gd name="connsiteY2968" fmla="*/ 1795776 h 2504437"/>
              <a:gd name="connsiteX2969" fmla="*/ 2446537 w 3243376"/>
              <a:gd name="connsiteY2969" fmla="*/ 1827186 h 2504437"/>
              <a:gd name="connsiteX2970" fmla="*/ 2451008 w 3243376"/>
              <a:gd name="connsiteY2970" fmla="*/ 1835796 h 2504437"/>
              <a:gd name="connsiteX2971" fmla="*/ 2450549 w 3243376"/>
              <a:gd name="connsiteY2971" fmla="*/ 1835893 h 2504437"/>
              <a:gd name="connsiteX2972" fmla="*/ 2453545 w 3243376"/>
              <a:gd name="connsiteY2972" fmla="*/ 1840679 h 2504437"/>
              <a:gd name="connsiteX2973" fmla="*/ 2090291 w 3243376"/>
              <a:gd name="connsiteY2973" fmla="*/ 1661067 h 2504437"/>
              <a:gd name="connsiteX2974" fmla="*/ 2101805 w 3243376"/>
              <a:gd name="connsiteY2974" fmla="*/ 1661067 h 2504437"/>
              <a:gd name="connsiteX2975" fmla="*/ 2090291 w 3243376"/>
              <a:gd name="connsiteY2975" fmla="*/ 1661067 h 2504437"/>
              <a:gd name="connsiteX2976" fmla="*/ 1965369 w 3243376"/>
              <a:gd name="connsiteY2976" fmla="*/ 1604650 h 2504437"/>
              <a:gd name="connsiteX2977" fmla="*/ 1976882 w 3243376"/>
              <a:gd name="connsiteY2977" fmla="*/ 1593136 h 2504437"/>
              <a:gd name="connsiteX2978" fmla="*/ 1965369 w 3243376"/>
              <a:gd name="connsiteY2978" fmla="*/ 1604650 h 2504437"/>
              <a:gd name="connsiteX2979" fmla="*/ 1919890 w 3243376"/>
              <a:gd name="connsiteY2979" fmla="*/ 1582198 h 2504437"/>
              <a:gd name="connsiteX2980" fmla="*/ 1931403 w 3243376"/>
              <a:gd name="connsiteY2980" fmla="*/ 1582198 h 2504437"/>
              <a:gd name="connsiteX2981" fmla="*/ 1919890 w 3243376"/>
              <a:gd name="connsiteY2981" fmla="*/ 1582198 h 2504437"/>
              <a:gd name="connsiteX2982" fmla="*/ 2242936 w 3243376"/>
              <a:gd name="connsiteY2982" fmla="*/ 1742306 h 2504437"/>
              <a:gd name="connsiteX2983" fmla="*/ 2249178 w 3243376"/>
              <a:gd name="connsiteY2983" fmla="*/ 1739359 h 2504437"/>
              <a:gd name="connsiteX2984" fmla="*/ 2245490 w 3243376"/>
              <a:gd name="connsiteY2984" fmla="*/ 1742849 h 2504437"/>
              <a:gd name="connsiteX2985" fmla="*/ 1783454 w 3243376"/>
              <a:gd name="connsiteY2985" fmla="*/ 1514844 h 2504437"/>
              <a:gd name="connsiteX2986" fmla="*/ 1783566 w 3243376"/>
              <a:gd name="connsiteY2986" fmla="*/ 1514647 h 2504437"/>
              <a:gd name="connsiteX2987" fmla="*/ 1783846 w 3243376"/>
              <a:gd name="connsiteY2987" fmla="*/ 1514788 h 2504437"/>
              <a:gd name="connsiteX2988" fmla="*/ 2242702 w 3243376"/>
              <a:gd name="connsiteY2988" fmla="*/ 1742417 h 2504437"/>
              <a:gd name="connsiteX2989" fmla="*/ 2242616 w 3243376"/>
              <a:gd name="connsiteY2989" fmla="*/ 1742239 h 2504437"/>
              <a:gd name="connsiteX2990" fmla="*/ 2242936 w 3243376"/>
              <a:gd name="connsiteY2990" fmla="*/ 1742306 h 2504437"/>
              <a:gd name="connsiteX2991" fmla="*/ 2181248 w 3243376"/>
              <a:gd name="connsiteY2991" fmla="*/ 1716907 h 2504437"/>
              <a:gd name="connsiteX2992" fmla="*/ 2192762 w 3243376"/>
              <a:gd name="connsiteY2992" fmla="*/ 1694456 h 2504437"/>
              <a:gd name="connsiteX2993" fmla="*/ 2203771 w 3243376"/>
              <a:gd name="connsiteY2993" fmla="*/ 1708848 h 2504437"/>
              <a:gd name="connsiteX2994" fmla="*/ 2207515 w 3243376"/>
              <a:gd name="connsiteY2994" fmla="*/ 1710307 h 2504437"/>
              <a:gd name="connsiteX2995" fmla="*/ 2198231 w 3243376"/>
              <a:gd name="connsiteY2995" fmla="*/ 1715540 h 2504437"/>
              <a:gd name="connsiteX2996" fmla="*/ 2181248 w 3243376"/>
              <a:gd name="connsiteY2996" fmla="*/ 1716907 h 2504437"/>
              <a:gd name="connsiteX2997" fmla="*/ 2454120 w 3243376"/>
              <a:gd name="connsiteY2997" fmla="*/ 1852192 h 2504437"/>
              <a:gd name="connsiteX2998" fmla="*/ 2456526 w 3243376"/>
              <a:gd name="connsiteY2998" fmla="*/ 1850632 h 2504437"/>
              <a:gd name="connsiteX2999" fmla="*/ 2456670 w 3243376"/>
              <a:gd name="connsiteY2999" fmla="*/ 1851192 h 2504437"/>
              <a:gd name="connsiteX3000" fmla="*/ 2266448 w 3243376"/>
              <a:gd name="connsiteY3000" fmla="*/ 1759292 h 2504437"/>
              <a:gd name="connsiteX3001" fmla="*/ 2260692 w 3243376"/>
              <a:gd name="connsiteY3001" fmla="*/ 1750873 h 2504437"/>
              <a:gd name="connsiteX3002" fmla="*/ 2272205 w 3243376"/>
              <a:gd name="connsiteY3002" fmla="*/ 1750873 h 2504437"/>
              <a:gd name="connsiteX3003" fmla="*/ 2266448 w 3243376"/>
              <a:gd name="connsiteY3003" fmla="*/ 1759292 h 2504437"/>
              <a:gd name="connsiteX3004" fmla="*/ 2203699 w 3243376"/>
              <a:gd name="connsiteY3004" fmla="*/ 1728422 h 2504437"/>
              <a:gd name="connsiteX3005" fmla="*/ 2215213 w 3243376"/>
              <a:gd name="connsiteY3005" fmla="*/ 1716907 h 2504437"/>
              <a:gd name="connsiteX3006" fmla="*/ 2203699 w 3243376"/>
              <a:gd name="connsiteY3006" fmla="*/ 1728422 h 2504437"/>
              <a:gd name="connsiteX3007" fmla="*/ 2783408 w 3243376"/>
              <a:gd name="connsiteY3007" fmla="*/ 2020866 h 2504437"/>
              <a:gd name="connsiteX3008" fmla="*/ 2794922 w 3243376"/>
              <a:gd name="connsiteY3008" fmla="*/ 2020866 h 2504437"/>
              <a:gd name="connsiteX3009" fmla="*/ 2783408 w 3243376"/>
              <a:gd name="connsiteY3009" fmla="*/ 2020866 h 2504437"/>
              <a:gd name="connsiteX3010" fmla="*/ 1624566 w 3243376"/>
              <a:gd name="connsiteY3010" fmla="*/ 1447489 h 2504437"/>
              <a:gd name="connsiteX3011" fmla="*/ 1636081 w 3243376"/>
              <a:gd name="connsiteY3011" fmla="*/ 1447489 h 2504437"/>
              <a:gd name="connsiteX3012" fmla="*/ 1636080 w 3243376"/>
              <a:gd name="connsiteY3012" fmla="*/ 1435976 h 2504437"/>
              <a:gd name="connsiteX3013" fmla="*/ 1624566 w 3243376"/>
              <a:gd name="connsiteY3013" fmla="*/ 1435976 h 2504437"/>
              <a:gd name="connsiteX3014" fmla="*/ 1624566 w 3243376"/>
              <a:gd name="connsiteY3014" fmla="*/ 1447489 h 2504437"/>
              <a:gd name="connsiteX3015" fmla="*/ 2328622 w 3243376"/>
              <a:gd name="connsiteY3015" fmla="*/ 1796352 h 2504437"/>
              <a:gd name="connsiteX3016" fmla="*/ 2340136 w 3243376"/>
              <a:gd name="connsiteY3016" fmla="*/ 1784837 h 2504437"/>
              <a:gd name="connsiteX3017" fmla="*/ 2337059 w 3243376"/>
              <a:gd name="connsiteY3017" fmla="*/ 1782859 h 2504437"/>
              <a:gd name="connsiteX3018" fmla="*/ 2341200 w 3243376"/>
              <a:gd name="connsiteY3018" fmla="*/ 1777917 h 2504437"/>
              <a:gd name="connsiteX3019" fmla="*/ 2341359 w 3243376"/>
              <a:gd name="connsiteY3019" fmla="*/ 1778361 h 2504437"/>
              <a:gd name="connsiteX3020" fmla="*/ 2351074 w 3243376"/>
              <a:gd name="connsiteY3020" fmla="*/ 1784838 h 2504437"/>
              <a:gd name="connsiteX3021" fmla="*/ 2328622 w 3243376"/>
              <a:gd name="connsiteY3021" fmla="*/ 1796352 h 2504437"/>
              <a:gd name="connsiteX3022" fmla="*/ 1597222 w 3243376"/>
              <a:gd name="connsiteY3022" fmla="*/ 1434537 h 2504437"/>
              <a:gd name="connsiteX3023" fmla="*/ 1601540 w 3243376"/>
              <a:gd name="connsiteY3023" fmla="*/ 1435976 h 2504437"/>
              <a:gd name="connsiteX3024" fmla="*/ 1601540 w 3243376"/>
              <a:gd name="connsiteY3024" fmla="*/ 1424463 h 2504437"/>
              <a:gd name="connsiteX3025" fmla="*/ 1597222 w 3243376"/>
              <a:gd name="connsiteY3025" fmla="*/ 1434537 h 2504437"/>
              <a:gd name="connsiteX3026" fmla="*/ 2254935 w 3243376"/>
              <a:gd name="connsiteY3026" fmla="*/ 1760947 h 2504437"/>
              <a:gd name="connsiteX3027" fmla="*/ 2249178 w 3243376"/>
              <a:gd name="connsiteY3027" fmla="*/ 1750873 h 2504437"/>
              <a:gd name="connsiteX3028" fmla="*/ 2260692 w 3243376"/>
              <a:gd name="connsiteY3028" fmla="*/ 1739359 h 2504437"/>
              <a:gd name="connsiteX3029" fmla="*/ 2260692 w 3243376"/>
              <a:gd name="connsiteY3029" fmla="*/ 1750873 h 2504437"/>
              <a:gd name="connsiteX3030" fmla="*/ 2260692 w 3243376"/>
              <a:gd name="connsiteY3030" fmla="*/ 1762386 h 2504437"/>
              <a:gd name="connsiteX3031" fmla="*/ 2254935 w 3243376"/>
              <a:gd name="connsiteY3031" fmla="*/ 1760947 h 2504437"/>
              <a:gd name="connsiteX3032" fmla="*/ 2544501 w 3243376"/>
              <a:gd name="connsiteY3032" fmla="*/ 1905299 h 2504437"/>
              <a:gd name="connsiteX3033" fmla="*/ 2532988 w 3243376"/>
              <a:gd name="connsiteY3033" fmla="*/ 1897095 h 2504437"/>
              <a:gd name="connsiteX3034" fmla="*/ 2544501 w 3243376"/>
              <a:gd name="connsiteY3034" fmla="*/ 1885582 h 2504437"/>
              <a:gd name="connsiteX3035" fmla="*/ 2554577 w 3243376"/>
              <a:gd name="connsiteY3035" fmla="*/ 1891339 h 2504437"/>
              <a:gd name="connsiteX3036" fmla="*/ 2554818 w 3243376"/>
              <a:gd name="connsiteY3036" fmla="*/ 1892304 h 2504437"/>
              <a:gd name="connsiteX3037" fmla="*/ 2553137 w 3243376"/>
              <a:gd name="connsiteY3037" fmla="*/ 1897095 h 2504437"/>
              <a:gd name="connsiteX3038" fmla="*/ 2555897 w 3243376"/>
              <a:gd name="connsiteY3038" fmla="*/ 1896617 h 2504437"/>
              <a:gd name="connsiteX3039" fmla="*/ 2556016 w 3243376"/>
              <a:gd name="connsiteY3039" fmla="*/ 1897095 h 2504437"/>
              <a:gd name="connsiteX3040" fmla="*/ 2544501 w 3243376"/>
              <a:gd name="connsiteY3040" fmla="*/ 1905299 h 2504437"/>
              <a:gd name="connsiteX3041" fmla="*/ 2456368 w 3243376"/>
              <a:gd name="connsiteY3041" fmla="*/ 1864271 h 2504437"/>
              <a:gd name="connsiteX3042" fmla="*/ 2457538 w 3243376"/>
              <a:gd name="connsiteY3042" fmla="*/ 1854576 h 2504437"/>
              <a:gd name="connsiteX3043" fmla="*/ 2456670 w 3243376"/>
              <a:gd name="connsiteY3043" fmla="*/ 1851192 h 2504437"/>
              <a:gd name="connsiteX3044" fmla="*/ 2465130 w 3243376"/>
              <a:gd name="connsiteY3044" fmla="*/ 1847875 h 2504437"/>
              <a:gd name="connsiteX3045" fmla="*/ 2476572 w 3243376"/>
              <a:gd name="connsiteY3045" fmla="*/ 1852193 h 2504437"/>
              <a:gd name="connsiteX3046" fmla="*/ 2465562 w 3243376"/>
              <a:gd name="connsiteY3046" fmla="*/ 1866584 h 2504437"/>
              <a:gd name="connsiteX3047" fmla="*/ 1885924 w 3243376"/>
              <a:gd name="connsiteY3047" fmla="*/ 1582198 h 2504437"/>
              <a:gd name="connsiteX3048" fmla="*/ 1885925 w 3243376"/>
              <a:gd name="connsiteY3048" fmla="*/ 1559747 h 2504437"/>
              <a:gd name="connsiteX3049" fmla="*/ 1863473 w 3243376"/>
              <a:gd name="connsiteY3049" fmla="*/ 1537296 h 2504437"/>
              <a:gd name="connsiteX3050" fmla="*/ 1897438 w 3243376"/>
              <a:gd name="connsiteY3050" fmla="*/ 1582198 h 2504437"/>
              <a:gd name="connsiteX3051" fmla="*/ 1885924 w 3243376"/>
              <a:gd name="connsiteY3051" fmla="*/ 1582198 h 2504437"/>
              <a:gd name="connsiteX3052" fmla="*/ 1840446 w 3243376"/>
              <a:gd name="connsiteY3052" fmla="*/ 1560323 h 2504437"/>
              <a:gd name="connsiteX3053" fmla="*/ 1851960 w 3243376"/>
              <a:gd name="connsiteY3053" fmla="*/ 1548809 h 2504437"/>
              <a:gd name="connsiteX3054" fmla="*/ 1851960 w 3243376"/>
              <a:gd name="connsiteY3054" fmla="*/ 1537296 h 2504437"/>
              <a:gd name="connsiteX3055" fmla="*/ 1840447 w 3243376"/>
              <a:gd name="connsiteY3055" fmla="*/ 1537296 h 2504437"/>
              <a:gd name="connsiteX3056" fmla="*/ 1851960 w 3243376"/>
              <a:gd name="connsiteY3056" fmla="*/ 1525782 h 2504437"/>
              <a:gd name="connsiteX3057" fmla="*/ 1851959 w 3243376"/>
              <a:gd name="connsiteY3057" fmla="*/ 1560323 h 2504437"/>
              <a:gd name="connsiteX3058" fmla="*/ 1840446 w 3243376"/>
              <a:gd name="connsiteY3058" fmla="*/ 1560323 h 2504437"/>
              <a:gd name="connsiteX3059" fmla="*/ 2456033 w 3243376"/>
              <a:gd name="connsiteY3059" fmla="*/ 1867053 h 2504437"/>
              <a:gd name="connsiteX3060" fmla="*/ 2454120 w 3243376"/>
              <a:gd name="connsiteY3060" fmla="*/ 1863706 h 2504437"/>
              <a:gd name="connsiteX3061" fmla="*/ 2456368 w 3243376"/>
              <a:gd name="connsiteY3061" fmla="*/ 1864271 h 2504437"/>
              <a:gd name="connsiteX3062" fmla="*/ 2147119 w 3243376"/>
              <a:gd name="connsiteY3062" fmla="*/ 1715856 h 2504437"/>
              <a:gd name="connsiteX3063" fmla="*/ 2145772 w 3243376"/>
              <a:gd name="connsiteY3063" fmla="*/ 1707265 h 2504437"/>
              <a:gd name="connsiteX3064" fmla="*/ 2135194 w 3243376"/>
              <a:gd name="connsiteY3064" fmla="*/ 1705394 h 2504437"/>
              <a:gd name="connsiteX3065" fmla="*/ 2146708 w 3243376"/>
              <a:gd name="connsiteY3065" fmla="*/ 1693881 h 2504437"/>
              <a:gd name="connsiteX3066" fmla="*/ 2158222 w 3243376"/>
              <a:gd name="connsiteY3066" fmla="*/ 1705394 h 2504437"/>
              <a:gd name="connsiteX3067" fmla="*/ 2151313 w 3243376"/>
              <a:gd name="connsiteY3067" fmla="*/ 1715468 h 2504437"/>
              <a:gd name="connsiteX3068" fmla="*/ 2215213 w 3243376"/>
              <a:gd name="connsiteY3068" fmla="*/ 1750297 h 2504437"/>
              <a:gd name="connsiteX3069" fmla="*/ 2226726 w 3243376"/>
              <a:gd name="connsiteY3069" fmla="*/ 1727845 h 2504437"/>
              <a:gd name="connsiteX3070" fmla="*/ 2249178 w 3243376"/>
              <a:gd name="connsiteY3070" fmla="*/ 1727845 h 2504437"/>
              <a:gd name="connsiteX3071" fmla="*/ 2240543 w 3243376"/>
              <a:gd name="connsiteY3071" fmla="*/ 1737920 h 2504437"/>
              <a:gd name="connsiteX3072" fmla="*/ 2242616 w 3243376"/>
              <a:gd name="connsiteY3072" fmla="*/ 1742239 h 2504437"/>
              <a:gd name="connsiteX3073" fmla="*/ 2236513 w 3243376"/>
              <a:gd name="connsiteY3073" fmla="*/ 1740942 h 2504437"/>
              <a:gd name="connsiteX3074" fmla="*/ 2215213 w 3243376"/>
              <a:gd name="connsiteY3074" fmla="*/ 1750297 h 2504437"/>
              <a:gd name="connsiteX3075" fmla="*/ 2056326 w 3243376"/>
              <a:gd name="connsiteY3075" fmla="*/ 1672005 h 2504437"/>
              <a:gd name="connsiteX3076" fmla="*/ 2044812 w 3243376"/>
              <a:gd name="connsiteY3076" fmla="*/ 1660491 h 2504437"/>
              <a:gd name="connsiteX3077" fmla="*/ 2056326 w 3243376"/>
              <a:gd name="connsiteY3077" fmla="*/ 1672005 h 2504437"/>
              <a:gd name="connsiteX3078" fmla="*/ 2091818 w 3243376"/>
              <a:gd name="connsiteY3078" fmla="*/ 1689601 h 2504437"/>
              <a:gd name="connsiteX3079" fmla="*/ 2095597 w 3243376"/>
              <a:gd name="connsiteY3079" fmla="*/ 1679012 h 2504437"/>
              <a:gd name="connsiteX3080" fmla="*/ 2124256 w 3243376"/>
              <a:gd name="connsiteY3080" fmla="*/ 1648977 h 2504437"/>
              <a:gd name="connsiteX3081" fmla="*/ 2101805 w 3243376"/>
              <a:gd name="connsiteY3081" fmla="*/ 1693881 h 2504437"/>
              <a:gd name="connsiteX3082" fmla="*/ 2306171 w 3243376"/>
              <a:gd name="connsiteY3082" fmla="*/ 1795776 h 2504437"/>
              <a:gd name="connsiteX3083" fmla="*/ 2306171 w 3243376"/>
              <a:gd name="connsiteY3083" fmla="*/ 1788796 h 2504437"/>
              <a:gd name="connsiteX3084" fmla="*/ 2306171 w 3243376"/>
              <a:gd name="connsiteY3084" fmla="*/ 1795776 h 2504437"/>
              <a:gd name="connsiteX3085" fmla="*/ 2539158 w 3243376"/>
              <a:gd name="connsiteY3085" fmla="*/ 1911415 h 2504437"/>
              <a:gd name="connsiteX3086" fmla="*/ 2533563 w 3243376"/>
              <a:gd name="connsiteY3086" fmla="*/ 1908033 h 2504437"/>
              <a:gd name="connsiteX3087" fmla="*/ 2545078 w 3243376"/>
              <a:gd name="connsiteY3087" fmla="*/ 1908033 h 2504437"/>
              <a:gd name="connsiteX3088" fmla="*/ 1574050 w 3243376"/>
              <a:gd name="connsiteY3088" fmla="*/ 1434177 h 2504437"/>
              <a:gd name="connsiteX3089" fmla="*/ 1579087 w 3243376"/>
              <a:gd name="connsiteY3089" fmla="*/ 1435976 h 2504437"/>
              <a:gd name="connsiteX3090" fmla="*/ 1613053 w 3243376"/>
              <a:gd name="connsiteY3090" fmla="*/ 1413525 h 2504437"/>
              <a:gd name="connsiteX3091" fmla="*/ 1613053 w 3243376"/>
              <a:gd name="connsiteY3091" fmla="*/ 1391073 h 2504437"/>
              <a:gd name="connsiteX3092" fmla="*/ 1601540 w 3243376"/>
              <a:gd name="connsiteY3092" fmla="*/ 1379559 h 2504437"/>
              <a:gd name="connsiteX3093" fmla="*/ 1590026 w 3243376"/>
              <a:gd name="connsiteY3093" fmla="*/ 1402011 h 2504437"/>
              <a:gd name="connsiteX3094" fmla="*/ 1567574 w 3243376"/>
              <a:gd name="connsiteY3094" fmla="*/ 1424463 h 2504437"/>
              <a:gd name="connsiteX3095" fmla="*/ 1574050 w 3243376"/>
              <a:gd name="connsiteY3095" fmla="*/ 1434177 h 2504437"/>
              <a:gd name="connsiteX3096" fmla="*/ 2090291 w 3243376"/>
              <a:gd name="connsiteY3096" fmla="*/ 1693881 h 2504437"/>
              <a:gd name="connsiteX3097" fmla="*/ 2091730 w 3243376"/>
              <a:gd name="connsiteY3097" fmla="*/ 1689563 h 2504437"/>
              <a:gd name="connsiteX3098" fmla="*/ 2091818 w 3243376"/>
              <a:gd name="connsiteY3098" fmla="*/ 1689601 h 2504437"/>
              <a:gd name="connsiteX3099" fmla="*/ 2135770 w 3243376"/>
              <a:gd name="connsiteY3099" fmla="*/ 1716907 h 2504437"/>
              <a:gd name="connsiteX3100" fmla="*/ 2147119 w 3243376"/>
              <a:gd name="connsiteY3100" fmla="*/ 1715856 h 2504437"/>
              <a:gd name="connsiteX3101" fmla="*/ 2147284 w 3243376"/>
              <a:gd name="connsiteY3101" fmla="*/ 1716907 h 2504437"/>
              <a:gd name="connsiteX3102" fmla="*/ 2455739 w 3243376"/>
              <a:gd name="connsiteY3102" fmla="*/ 1881003 h 2504437"/>
              <a:gd name="connsiteX3103" fmla="*/ 2455559 w 3243376"/>
              <a:gd name="connsiteY3103" fmla="*/ 1870973 h 2504437"/>
              <a:gd name="connsiteX3104" fmla="*/ 2456033 w 3243376"/>
              <a:gd name="connsiteY3104" fmla="*/ 1867053 h 2504437"/>
              <a:gd name="connsiteX3105" fmla="*/ 2459877 w 3243376"/>
              <a:gd name="connsiteY3105" fmla="*/ 1873780 h 2504437"/>
              <a:gd name="connsiteX3106" fmla="*/ 2465634 w 3243376"/>
              <a:gd name="connsiteY3106" fmla="*/ 1875219 h 2504437"/>
              <a:gd name="connsiteX3107" fmla="*/ 2455739 w 3243376"/>
              <a:gd name="connsiteY3107" fmla="*/ 1881003 h 2504437"/>
              <a:gd name="connsiteX3108" fmla="*/ 2533563 w 3243376"/>
              <a:gd name="connsiteY3108" fmla="*/ 1919547 h 2504437"/>
              <a:gd name="connsiteX3109" fmla="*/ 2535003 w 3243376"/>
              <a:gd name="connsiteY3109" fmla="*/ 1913790 h 2504437"/>
              <a:gd name="connsiteX3110" fmla="*/ 2539158 w 3243376"/>
              <a:gd name="connsiteY3110" fmla="*/ 1911415 h 2504437"/>
              <a:gd name="connsiteX3111" fmla="*/ 2544574 w 3243376"/>
              <a:gd name="connsiteY3111" fmla="*/ 1914689 h 2504437"/>
              <a:gd name="connsiteX3112" fmla="*/ 2533563 w 3243376"/>
              <a:gd name="connsiteY3112" fmla="*/ 1919547 h 2504437"/>
              <a:gd name="connsiteX3113" fmla="*/ 2238240 w 3243376"/>
              <a:gd name="connsiteY3113" fmla="*/ 1773324 h 2504437"/>
              <a:gd name="connsiteX3114" fmla="*/ 2249754 w 3243376"/>
              <a:gd name="connsiteY3114" fmla="*/ 1761811 h 2504437"/>
              <a:gd name="connsiteX3115" fmla="*/ 2238240 w 3243376"/>
              <a:gd name="connsiteY3115" fmla="*/ 1773324 h 2504437"/>
              <a:gd name="connsiteX3116" fmla="*/ 2306171 w 3243376"/>
              <a:gd name="connsiteY3116" fmla="*/ 1807289 h 2504437"/>
              <a:gd name="connsiteX3117" fmla="*/ 2306171 w 3243376"/>
              <a:gd name="connsiteY3117" fmla="*/ 1795776 h 2504437"/>
              <a:gd name="connsiteX3118" fmla="*/ 2314185 w 3243376"/>
              <a:gd name="connsiteY3118" fmla="*/ 1788103 h 2504437"/>
              <a:gd name="connsiteX3119" fmla="*/ 2306171 w 3243376"/>
              <a:gd name="connsiteY3119" fmla="*/ 1807289 h 2504437"/>
              <a:gd name="connsiteX3120" fmla="*/ 2209457 w 3243376"/>
              <a:gd name="connsiteY3120" fmla="*/ 1760947 h 2504437"/>
              <a:gd name="connsiteX3121" fmla="*/ 2203700 w 3243376"/>
              <a:gd name="connsiteY3121" fmla="*/ 1750873 h 2504437"/>
              <a:gd name="connsiteX3122" fmla="*/ 2215213 w 3243376"/>
              <a:gd name="connsiteY3122" fmla="*/ 1750873 h 2504437"/>
              <a:gd name="connsiteX3123" fmla="*/ 2215213 w 3243376"/>
              <a:gd name="connsiteY3123" fmla="*/ 1762386 h 2504437"/>
              <a:gd name="connsiteX3124" fmla="*/ 2209457 w 3243376"/>
              <a:gd name="connsiteY3124" fmla="*/ 1760947 h 2504437"/>
              <a:gd name="connsiteX3125" fmla="*/ 2090291 w 3243376"/>
              <a:gd name="connsiteY3125" fmla="*/ 1705394 h 2504437"/>
              <a:gd name="connsiteX3126" fmla="*/ 2101805 w 3243376"/>
              <a:gd name="connsiteY3126" fmla="*/ 1693881 h 2504437"/>
              <a:gd name="connsiteX3127" fmla="*/ 2124256 w 3243376"/>
              <a:gd name="connsiteY3127" fmla="*/ 1693881 h 2504437"/>
              <a:gd name="connsiteX3128" fmla="*/ 2101805 w 3243376"/>
              <a:gd name="connsiteY3128" fmla="*/ 1705394 h 2504437"/>
              <a:gd name="connsiteX3129" fmla="*/ 2020806 w 3243376"/>
              <a:gd name="connsiteY3129" fmla="*/ 1671429 h 2504437"/>
              <a:gd name="connsiteX3130" fmla="*/ 2022360 w 3243376"/>
              <a:gd name="connsiteY3130" fmla="*/ 1671429 h 2504437"/>
              <a:gd name="connsiteX3131" fmla="*/ 2022360 w 3243376"/>
              <a:gd name="connsiteY3131" fmla="*/ 1672005 h 2504437"/>
              <a:gd name="connsiteX3132" fmla="*/ 2726416 w 3243376"/>
              <a:gd name="connsiteY3132" fmla="*/ 2020866 h 2504437"/>
              <a:gd name="connsiteX3133" fmla="*/ 2714903 w 3243376"/>
              <a:gd name="connsiteY3133" fmla="*/ 1998415 h 2504437"/>
              <a:gd name="connsiteX3134" fmla="*/ 2726416 w 3243376"/>
              <a:gd name="connsiteY3134" fmla="*/ 2020866 h 2504437"/>
              <a:gd name="connsiteX3135" fmla="*/ 2454120 w 3243376"/>
              <a:gd name="connsiteY3135" fmla="*/ 1886157 h 2504437"/>
              <a:gd name="connsiteX3136" fmla="*/ 2488084 w 3243376"/>
              <a:gd name="connsiteY3136" fmla="*/ 1897670 h 2504437"/>
              <a:gd name="connsiteX3137" fmla="*/ 2499599 w 3243376"/>
              <a:gd name="connsiteY3137" fmla="*/ 1875219 h 2504437"/>
              <a:gd name="connsiteX3138" fmla="*/ 2522050 w 3243376"/>
              <a:gd name="connsiteY3138" fmla="*/ 1863706 h 2504437"/>
              <a:gd name="connsiteX3139" fmla="*/ 2522050 w 3243376"/>
              <a:gd name="connsiteY3139" fmla="*/ 1852193 h 2504437"/>
              <a:gd name="connsiteX3140" fmla="*/ 2532988 w 3243376"/>
              <a:gd name="connsiteY3140" fmla="*/ 1829165 h 2504437"/>
              <a:gd name="connsiteX3141" fmla="*/ 2510537 w 3243376"/>
              <a:gd name="connsiteY3141" fmla="*/ 1840679 h 2504437"/>
              <a:gd name="connsiteX3142" fmla="*/ 2510537 w 3243376"/>
              <a:gd name="connsiteY3142" fmla="*/ 1829165 h 2504437"/>
              <a:gd name="connsiteX3143" fmla="*/ 2499024 w 3243376"/>
              <a:gd name="connsiteY3143" fmla="*/ 1840679 h 2504437"/>
              <a:gd name="connsiteX3144" fmla="*/ 2499024 w 3243376"/>
              <a:gd name="connsiteY3144" fmla="*/ 1818227 h 2504437"/>
              <a:gd name="connsiteX3145" fmla="*/ 2476571 w 3243376"/>
              <a:gd name="connsiteY3145" fmla="*/ 1818227 h 2504437"/>
              <a:gd name="connsiteX3146" fmla="*/ 2473980 w 3243376"/>
              <a:gd name="connsiteY3146" fmla="*/ 1839312 h 2504437"/>
              <a:gd name="connsiteX3147" fmla="*/ 2456526 w 3243376"/>
              <a:gd name="connsiteY3147" fmla="*/ 1850632 h 2504437"/>
              <a:gd name="connsiteX3148" fmla="*/ 2454120 w 3243376"/>
              <a:gd name="connsiteY3148" fmla="*/ 1841255 h 2504437"/>
              <a:gd name="connsiteX3149" fmla="*/ 2431669 w 3243376"/>
              <a:gd name="connsiteY3149" fmla="*/ 1863706 h 2504437"/>
              <a:gd name="connsiteX3150" fmla="*/ 2454120 w 3243376"/>
              <a:gd name="connsiteY3150" fmla="*/ 1886157 h 2504437"/>
              <a:gd name="connsiteX3151" fmla="*/ 2272205 w 3243376"/>
              <a:gd name="connsiteY3151" fmla="*/ 1796352 h 2504437"/>
              <a:gd name="connsiteX3152" fmla="*/ 2272205 w 3243376"/>
              <a:gd name="connsiteY3152" fmla="*/ 1784837 h 2504437"/>
              <a:gd name="connsiteX3153" fmla="*/ 2294657 w 3243376"/>
              <a:gd name="connsiteY3153" fmla="*/ 1784838 h 2504437"/>
              <a:gd name="connsiteX3154" fmla="*/ 2294656 w 3243376"/>
              <a:gd name="connsiteY3154" fmla="*/ 1796352 h 2504437"/>
              <a:gd name="connsiteX3155" fmla="*/ 2272205 w 3243376"/>
              <a:gd name="connsiteY3155" fmla="*/ 1796352 h 2504437"/>
              <a:gd name="connsiteX3156" fmla="*/ 1940992 w 3243376"/>
              <a:gd name="connsiteY3156" fmla="*/ 1634163 h 2504437"/>
              <a:gd name="connsiteX3157" fmla="*/ 1942341 w 3243376"/>
              <a:gd name="connsiteY3157" fmla="*/ 1623072 h 2504437"/>
              <a:gd name="connsiteX3158" fmla="*/ 1964793 w 3243376"/>
              <a:gd name="connsiteY3158" fmla="*/ 1589107 h 2504437"/>
              <a:gd name="connsiteX3159" fmla="*/ 1987244 w 3243376"/>
              <a:gd name="connsiteY3159" fmla="*/ 1566655 h 2504437"/>
              <a:gd name="connsiteX3160" fmla="*/ 1988683 w 3243376"/>
              <a:gd name="connsiteY3160" fmla="*/ 1583638 h 2504437"/>
              <a:gd name="connsiteX3161" fmla="*/ 1998456 w 3243376"/>
              <a:gd name="connsiteY3161" fmla="*/ 1600113 h 2504437"/>
              <a:gd name="connsiteX3162" fmla="*/ 1998182 w 3243376"/>
              <a:gd name="connsiteY3162" fmla="*/ 1600044 h 2504437"/>
              <a:gd name="connsiteX3163" fmla="*/ 1998254 w 3243376"/>
              <a:gd name="connsiteY3163" fmla="*/ 1600621 h 2504437"/>
              <a:gd name="connsiteX3164" fmla="*/ 1988683 w 3243376"/>
              <a:gd name="connsiteY3164" fmla="*/ 1600621 h 2504437"/>
              <a:gd name="connsiteX3165" fmla="*/ 1987244 w 3243376"/>
              <a:gd name="connsiteY3165" fmla="*/ 1600621 h 2504437"/>
              <a:gd name="connsiteX3166" fmla="*/ 1964793 w 3243376"/>
              <a:gd name="connsiteY3166" fmla="*/ 1623072 h 2504437"/>
              <a:gd name="connsiteX3167" fmla="*/ 1940992 w 3243376"/>
              <a:gd name="connsiteY3167" fmla="*/ 1634163 h 2504437"/>
              <a:gd name="connsiteX3168" fmla="*/ 1715524 w 3243376"/>
              <a:gd name="connsiteY3168" fmla="*/ 1525782 h 2504437"/>
              <a:gd name="connsiteX3169" fmla="*/ 1716892 w 3243376"/>
              <a:gd name="connsiteY3169" fmla="*/ 1523843 h 2504437"/>
              <a:gd name="connsiteX3170" fmla="*/ 1716737 w 3243376"/>
              <a:gd name="connsiteY3170" fmla="*/ 1525343 h 2504437"/>
              <a:gd name="connsiteX3171" fmla="*/ 2146707 w 3243376"/>
              <a:gd name="connsiteY3171" fmla="*/ 1739359 h 2504437"/>
              <a:gd name="connsiteX3172" fmla="*/ 2158222 w 3243376"/>
              <a:gd name="connsiteY3172" fmla="*/ 1716907 h 2504437"/>
              <a:gd name="connsiteX3173" fmla="*/ 2169735 w 3243376"/>
              <a:gd name="connsiteY3173" fmla="*/ 1716907 h 2504437"/>
              <a:gd name="connsiteX3174" fmla="*/ 2180672 w 3243376"/>
              <a:gd name="connsiteY3174" fmla="*/ 1727845 h 2504437"/>
              <a:gd name="connsiteX3175" fmla="*/ 2146707 w 3243376"/>
              <a:gd name="connsiteY3175" fmla="*/ 1739359 h 2504437"/>
              <a:gd name="connsiteX3176" fmla="*/ 2374101 w 3243376"/>
              <a:gd name="connsiteY3176" fmla="*/ 1852193 h 2504437"/>
              <a:gd name="connsiteX3177" fmla="*/ 2362587 w 3243376"/>
              <a:gd name="connsiteY3177" fmla="*/ 1829740 h 2504437"/>
              <a:gd name="connsiteX3178" fmla="*/ 2374101 w 3243376"/>
              <a:gd name="connsiteY3178" fmla="*/ 1829740 h 2504437"/>
              <a:gd name="connsiteX3179" fmla="*/ 2374101 w 3243376"/>
              <a:gd name="connsiteY3179" fmla="*/ 1852193 h 2504437"/>
              <a:gd name="connsiteX3180" fmla="*/ 1806481 w 3243376"/>
              <a:gd name="connsiteY3180" fmla="*/ 1571260 h 2504437"/>
              <a:gd name="connsiteX3181" fmla="*/ 1828932 w 3243376"/>
              <a:gd name="connsiteY3181" fmla="*/ 1548809 h 2504437"/>
              <a:gd name="connsiteX3182" fmla="*/ 1806481 w 3243376"/>
              <a:gd name="connsiteY3182" fmla="*/ 1571260 h 2504437"/>
              <a:gd name="connsiteX3183" fmla="*/ 1930828 w 3243376"/>
              <a:gd name="connsiteY3183" fmla="*/ 1634585 h 2504437"/>
              <a:gd name="connsiteX3184" fmla="*/ 1942342 w 3243376"/>
              <a:gd name="connsiteY3184" fmla="*/ 1612134 h 2504437"/>
              <a:gd name="connsiteX3185" fmla="*/ 1930828 w 3243376"/>
              <a:gd name="connsiteY3185" fmla="*/ 1589683 h 2504437"/>
              <a:gd name="connsiteX3186" fmla="*/ 1942342 w 3243376"/>
              <a:gd name="connsiteY3186" fmla="*/ 1589683 h 2504437"/>
              <a:gd name="connsiteX3187" fmla="*/ 1942342 w 3243376"/>
              <a:gd name="connsiteY3187" fmla="*/ 1578169 h 2504437"/>
              <a:gd name="connsiteX3188" fmla="*/ 1942341 w 3243376"/>
              <a:gd name="connsiteY3188" fmla="*/ 1623072 h 2504437"/>
              <a:gd name="connsiteX3189" fmla="*/ 1930828 w 3243376"/>
              <a:gd name="connsiteY3189" fmla="*/ 1634585 h 2504437"/>
              <a:gd name="connsiteX3190" fmla="*/ 2530443 w 3243376"/>
              <a:gd name="connsiteY3190" fmla="*/ 1933543 h 2504437"/>
              <a:gd name="connsiteX3191" fmla="*/ 2529982 w 3243376"/>
              <a:gd name="connsiteY3191" fmla="*/ 1933141 h 2504437"/>
              <a:gd name="connsiteX3192" fmla="*/ 2532413 w 3243376"/>
              <a:gd name="connsiteY3192" fmla="*/ 1930485 h 2504437"/>
              <a:gd name="connsiteX3193" fmla="*/ 2530443 w 3243376"/>
              <a:gd name="connsiteY3193" fmla="*/ 1933543 h 2504437"/>
              <a:gd name="connsiteX3194" fmla="*/ 1908377 w 3243376"/>
              <a:gd name="connsiteY3194" fmla="*/ 1627102 h 2504437"/>
              <a:gd name="connsiteX3195" fmla="*/ 1931404 w 3243376"/>
              <a:gd name="connsiteY3195" fmla="*/ 1604075 h 2504437"/>
              <a:gd name="connsiteX3196" fmla="*/ 1931403 w 3243376"/>
              <a:gd name="connsiteY3196" fmla="*/ 1615588 h 2504437"/>
              <a:gd name="connsiteX3197" fmla="*/ 1919890 w 3243376"/>
              <a:gd name="connsiteY3197" fmla="*/ 1615588 h 2504437"/>
              <a:gd name="connsiteX3198" fmla="*/ 1919890 w 3243376"/>
              <a:gd name="connsiteY3198" fmla="*/ 1627102 h 2504437"/>
              <a:gd name="connsiteX3199" fmla="*/ 1908377 w 3243376"/>
              <a:gd name="connsiteY3199" fmla="*/ 1627102 h 2504437"/>
              <a:gd name="connsiteX3200" fmla="*/ 1783453 w 3243376"/>
              <a:gd name="connsiteY3200" fmla="*/ 1571260 h 2504437"/>
              <a:gd name="connsiteX3201" fmla="*/ 1761003 w 3243376"/>
              <a:gd name="connsiteY3201" fmla="*/ 1559747 h 2504437"/>
              <a:gd name="connsiteX3202" fmla="*/ 1772517 w 3243376"/>
              <a:gd name="connsiteY3202" fmla="*/ 1525782 h 2504437"/>
              <a:gd name="connsiteX3203" fmla="*/ 1761003 w 3243376"/>
              <a:gd name="connsiteY3203" fmla="*/ 1537296 h 2504437"/>
              <a:gd name="connsiteX3204" fmla="*/ 1783453 w 3243376"/>
              <a:gd name="connsiteY3204" fmla="*/ 1537296 h 2504437"/>
              <a:gd name="connsiteX3205" fmla="*/ 1794968 w 3243376"/>
              <a:gd name="connsiteY3205" fmla="*/ 1548809 h 2504437"/>
              <a:gd name="connsiteX3206" fmla="*/ 1783453 w 3243376"/>
              <a:gd name="connsiteY3206" fmla="*/ 1571260 h 2504437"/>
              <a:gd name="connsiteX3207" fmla="*/ 2112743 w 3243376"/>
              <a:gd name="connsiteY3207" fmla="*/ 1739359 h 2504437"/>
              <a:gd name="connsiteX3208" fmla="*/ 2112743 w 3243376"/>
              <a:gd name="connsiteY3208" fmla="*/ 1727845 h 2504437"/>
              <a:gd name="connsiteX3209" fmla="*/ 2090291 w 3243376"/>
              <a:gd name="connsiteY3209" fmla="*/ 1727845 h 2504437"/>
              <a:gd name="connsiteX3210" fmla="*/ 2101805 w 3243376"/>
              <a:gd name="connsiteY3210" fmla="*/ 1727845 h 2504437"/>
              <a:gd name="connsiteX3211" fmla="*/ 2101805 w 3243376"/>
              <a:gd name="connsiteY3211" fmla="*/ 1705394 h 2504437"/>
              <a:gd name="connsiteX3212" fmla="*/ 2113318 w 3243376"/>
              <a:gd name="connsiteY3212" fmla="*/ 1716907 h 2504437"/>
              <a:gd name="connsiteX3213" fmla="*/ 2135770 w 3243376"/>
              <a:gd name="connsiteY3213" fmla="*/ 1716907 h 2504437"/>
              <a:gd name="connsiteX3214" fmla="*/ 2112743 w 3243376"/>
              <a:gd name="connsiteY3214" fmla="*/ 1739359 h 2504437"/>
              <a:gd name="connsiteX3215" fmla="*/ 2385614 w 3243376"/>
              <a:gd name="connsiteY3215" fmla="*/ 1874644 h 2504437"/>
              <a:gd name="connsiteX3216" fmla="*/ 2374101 w 3243376"/>
              <a:gd name="connsiteY3216" fmla="*/ 1863130 h 2504437"/>
              <a:gd name="connsiteX3217" fmla="*/ 2383815 w 3243376"/>
              <a:gd name="connsiteY3217" fmla="*/ 1861835 h 2504437"/>
              <a:gd name="connsiteX3218" fmla="*/ 2383887 w 3243376"/>
              <a:gd name="connsiteY3218" fmla="*/ 1862347 h 2504437"/>
              <a:gd name="connsiteX3219" fmla="*/ 2383887 w 3243376"/>
              <a:gd name="connsiteY3219" fmla="*/ 1864281 h 2504437"/>
              <a:gd name="connsiteX3220" fmla="*/ 2384182 w 3243376"/>
              <a:gd name="connsiteY3220" fmla="*/ 1864444 h 2504437"/>
              <a:gd name="connsiteX3221" fmla="*/ 1794967 w 3243376"/>
              <a:gd name="connsiteY3221" fmla="*/ 1582774 h 2504437"/>
              <a:gd name="connsiteX3222" fmla="*/ 1794968 w 3243376"/>
              <a:gd name="connsiteY3222" fmla="*/ 1571261 h 2504437"/>
              <a:gd name="connsiteX3223" fmla="*/ 1806481 w 3243376"/>
              <a:gd name="connsiteY3223" fmla="*/ 1571260 h 2504437"/>
              <a:gd name="connsiteX3224" fmla="*/ 1817994 w 3243376"/>
              <a:gd name="connsiteY3224" fmla="*/ 1582775 h 2504437"/>
              <a:gd name="connsiteX3225" fmla="*/ 1806481 w 3243376"/>
              <a:gd name="connsiteY3225" fmla="*/ 1582774 h 2504437"/>
              <a:gd name="connsiteX3226" fmla="*/ 1794967 w 3243376"/>
              <a:gd name="connsiteY3226" fmla="*/ 1582774 h 2504437"/>
              <a:gd name="connsiteX3227" fmla="*/ 2331138 w 3243376"/>
              <a:gd name="connsiteY3227" fmla="*/ 1850252 h 2504437"/>
              <a:gd name="connsiteX3228" fmla="*/ 2332616 w 3243376"/>
              <a:gd name="connsiteY3228" fmla="*/ 1841129 h 2504437"/>
              <a:gd name="connsiteX3229" fmla="*/ 2329197 w 3243376"/>
              <a:gd name="connsiteY3229" fmla="*/ 1840679 h 2504437"/>
              <a:gd name="connsiteX3230" fmla="*/ 2340712 w 3243376"/>
              <a:gd name="connsiteY3230" fmla="*/ 1840679 h 2504437"/>
              <a:gd name="connsiteX3231" fmla="*/ 2011423 w 3243376"/>
              <a:gd name="connsiteY3231" fmla="*/ 1693881 h 2504437"/>
              <a:gd name="connsiteX3232" fmla="*/ 1999910 w 3243376"/>
              <a:gd name="connsiteY3232" fmla="*/ 1648977 h 2504437"/>
              <a:gd name="connsiteX3233" fmla="*/ 2022360 w 3243376"/>
              <a:gd name="connsiteY3233" fmla="*/ 1660491 h 2504437"/>
              <a:gd name="connsiteX3234" fmla="*/ 2017503 w 3243376"/>
              <a:gd name="connsiteY3234" fmla="*/ 1670206 h 2504437"/>
              <a:gd name="connsiteX3235" fmla="*/ 2020806 w 3243376"/>
              <a:gd name="connsiteY3235" fmla="*/ 1671429 h 2504437"/>
              <a:gd name="connsiteX3236" fmla="*/ 2011423 w 3243376"/>
              <a:gd name="connsiteY3236" fmla="*/ 1671429 h 2504437"/>
              <a:gd name="connsiteX3237" fmla="*/ 2011423 w 3243376"/>
              <a:gd name="connsiteY3237" fmla="*/ 1693881 h 2504437"/>
              <a:gd name="connsiteX3238" fmla="*/ 2419579 w 3243376"/>
              <a:gd name="connsiteY3238" fmla="*/ 1897095 h 2504437"/>
              <a:gd name="connsiteX3239" fmla="*/ 2419579 w 3243376"/>
              <a:gd name="connsiteY3239" fmla="*/ 1874644 h 2504437"/>
              <a:gd name="connsiteX3240" fmla="*/ 2431093 w 3243376"/>
              <a:gd name="connsiteY3240" fmla="*/ 1851616 h 2504437"/>
              <a:gd name="connsiteX3241" fmla="*/ 2419579 w 3243376"/>
              <a:gd name="connsiteY3241" fmla="*/ 1851616 h 2504437"/>
              <a:gd name="connsiteX3242" fmla="*/ 2408066 w 3243376"/>
              <a:gd name="connsiteY3242" fmla="*/ 1851616 h 2504437"/>
              <a:gd name="connsiteX3243" fmla="*/ 2408066 w 3243376"/>
              <a:gd name="connsiteY3243" fmla="*/ 1863130 h 2504437"/>
              <a:gd name="connsiteX3244" fmla="*/ 2419579 w 3243376"/>
              <a:gd name="connsiteY3244" fmla="*/ 1874644 h 2504437"/>
              <a:gd name="connsiteX3245" fmla="*/ 2419579 w 3243376"/>
              <a:gd name="connsiteY3245" fmla="*/ 1897095 h 2504437"/>
              <a:gd name="connsiteX3246" fmla="*/ 1601539 w 3243376"/>
              <a:gd name="connsiteY3246" fmla="*/ 1492393 h 2504437"/>
              <a:gd name="connsiteX3247" fmla="*/ 1623991 w 3243376"/>
              <a:gd name="connsiteY3247" fmla="*/ 1480879 h 2504437"/>
              <a:gd name="connsiteX3248" fmla="*/ 1601539 w 3243376"/>
              <a:gd name="connsiteY3248" fmla="*/ 1492393 h 2504437"/>
              <a:gd name="connsiteX3249" fmla="*/ 2330670 w 3243376"/>
              <a:gd name="connsiteY3249" fmla="*/ 1855978 h 2504437"/>
              <a:gd name="connsiteX3250" fmla="*/ 2329198 w 3243376"/>
              <a:gd name="connsiteY3250" fmla="*/ 1852192 h 2504437"/>
              <a:gd name="connsiteX3251" fmla="*/ 2331138 w 3243376"/>
              <a:gd name="connsiteY3251" fmla="*/ 1850252 h 2504437"/>
              <a:gd name="connsiteX3252" fmla="*/ 2330637 w 3243376"/>
              <a:gd name="connsiteY3252" fmla="*/ 1853344 h 2504437"/>
              <a:gd name="connsiteX3253" fmla="*/ 2091730 w 3243376"/>
              <a:gd name="connsiteY3253" fmla="*/ 1738496 h 2504437"/>
              <a:gd name="connsiteX3254" fmla="*/ 2090290 w 3243376"/>
              <a:gd name="connsiteY3254" fmla="*/ 1728422 h 2504437"/>
              <a:gd name="connsiteX3255" fmla="*/ 2101229 w 3243376"/>
              <a:gd name="connsiteY3255" fmla="*/ 1739359 h 2504437"/>
              <a:gd name="connsiteX3256" fmla="*/ 2101229 w 3243376"/>
              <a:gd name="connsiteY3256" fmla="*/ 1739359 h 2504437"/>
              <a:gd name="connsiteX3257" fmla="*/ 2101308 w 3243376"/>
              <a:gd name="connsiteY3257" fmla="*/ 1739864 h 2504437"/>
              <a:gd name="connsiteX3258" fmla="*/ 1953856 w 3243376"/>
              <a:gd name="connsiteY3258" fmla="*/ 1672005 h 2504437"/>
              <a:gd name="connsiteX3259" fmla="*/ 1953547 w 3243376"/>
              <a:gd name="connsiteY3259" fmla="*/ 1671841 h 2504437"/>
              <a:gd name="connsiteX3260" fmla="*/ 1953856 w 3243376"/>
              <a:gd name="connsiteY3260" fmla="*/ 1671429 h 2504437"/>
              <a:gd name="connsiteX3261" fmla="*/ 1952945 w 3243376"/>
              <a:gd name="connsiteY3261" fmla="*/ 1671521 h 2504437"/>
              <a:gd name="connsiteX3262" fmla="*/ 1950617 w 3243376"/>
              <a:gd name="connsiteY3262" fmla="*/ 1670287 h 2504437"/>
              <a:gd name="connsiteX3263" fmla="*/ 1953855 w 3243376"/>
              <a:gd name="connsiteY3263" fmla="*/ 1660491 h 2504437"/>
              <a:gd name="connsiteX3264" fmla="*/ 1976306 w 3243376"/>
              <a:gd name="connsiteY3264" fmla="*/ 1660491 h 2504437"/>
              <a:gd name="connsiteX3265" fmla="*/ 1953856 w 3243376"/>
              <a:gd name="connsiteY3265" fmla="*/ 1672005 h 2504437"/>
              <a:gd name="connsiteX3266" fmla="*/ 1744632 w 3243376"/>
              <a:gd name="connsiteY3266" fmla="*/ 1569461 h 2504437"/>
              <a:gd name="connsiteX3267" fmla="*/ 1749490 w 3243376"/>
              <a:gd name="connsiteY3267" fmla="*/ 1559747 h 2504437"/>
              <a:gd name="connsiteX3268" fmla="*/ 1749489 w 3243376"/>
              <a:gd name="connsiteY3268" fmla="*/ 1571260 h 2504437"/>
              <a:gd name="connsiteX3269" fmla="*/ 1749489 w 3243376"/>
              <a:gd name="connsiteY3269" fmla="*/ 1571260 h 2504437"/>
              <a:gd name="connsiteX3270" fmla="*/ 1744632 w 3243376"/>
              <a:gd name="connsiteY3270" fmla="*/ 1569461 h 2504437"/>
              <a:gd name="connsiteX3271" fmla="*/ 1824687 w 3243376"/>
              <a:gd name="connsiteY3271" fmla="*/ 1614725 h 2504437"/>
              <a:gd name="connsiteX3272" fmla="*/ 1817995 w 3243376"/>
              <a:gd name="connsiteY3272" fmla="*/ 1604651 h 2504437"/>
              <a:gd name="connsiteX3273" fmla="*/ 1840446 w 3243376"/>
              <a:gd name="connsiteY3273" fmla="*/ 1616164 h 2504437"/>
              <a:gd name="connsiteX3274" fmla="*/ 1824687 w 3243376"/>
              <a:gd name="connsiteY3274" fmla="*/ 1614725 h 2504437"/>
              <a:gd name="connsiteX3275" fmla="*/ 1644253 w 3243376"/>
              <a:gd name="connsiteY3275" fmla="*/ 1526448 h 2504437"/>
              <a:gd name="connsiteX3276" fmla="*/ 1647594 w 3243376"/>
              <a:gd name="connsiteY3276" fmla="*/ 1520601 h 2504437"/>
              <a:gd name="connsiteX3277" fmla="*/ 1648133 w 3243376"/>
              <a:gd name="connsiteY3277" fmla="*/ 1521455 h 2504437"/>
              <a:gd name="connsiteX3278" fmla="*/ 1647018 w 3243376"/>
              <a:gd name="connsiteY3278" fmla="*/ 1525782 h 2504437"/>
              <a:gd name="connsiteX3279" fmla="*/ 2635036 w 3243376"/>
              <a:gd name="connsiteY3279" fmla="*/ 2019067 h 2504437"/>
              <a:gd name="connsiteX3280" fmla="*/ 2623945 w 3243376"/>
              <a:gd name="connsiteY3280" fmla="*/ 2009353 h 2504437"/>
              <a:gd name="connsiteX3281" fmla="*/ 2646396 w 3243376"/>
              <a:gd name="connsiteY3281" fmla="*/ 2020866 h 2504437"/>
              <a:gd name="connsiteX3282" fmla="*/ 2635036 w 3243376"/>
              <a:gd name="connsiteY3282" fmla="*/ 2019067 h 2504437"/>
              <a:gd name="connsiteX3283" fmla="*/ 1999910 w 3243376"/>
              <a:gd name="connsiteY3283" fmla="*/ 1705394 h 2504437"/>
              <a:gd name="connsiteX3284" fmla="*/ 2011423 w 3243376"/>
              <a:gd name="connsiteY3284" fmla="*/ 1693881 h 2504437"/>
              <a:gd name="connsiteX3285" fmla="*/ 1999910 w 3243376"/>
              <a:gd name="connsiteY3285" fmla="*/ 1705394 h 2504437"/>
              <a:gd name="connsiteX3286" fmla="*/ 2340711 w 3243376"/>
              <a:gd name="connsiteY3286" fmla="*/ 1874644 h 2504437"/>
              <a:gd name="connsiteX3287" fmla="*/ 2330817 w 3243376"/>
              <a:gd name="connsiteY3287" fmla="*/ 1867718 h 2504437"/>
              <a:gd name="connsiteX3288" fmla="*/ 2330670 w 3243376"/>
              <a:gd name="connsiteY3288" fmla="*/ 1855978 h 2504437"/>
              <a:gd name="connsiteX3289" fmla="*/ 2331086 w 3243376"/>
              <a:gd name="connsiteY3289" fmla="*/ 1857050 h 2504437"/>
              <a:gd name="connsiteX3290" fmla="*/ 2351650 w 3243376"/>
              <a:gd name="connsiteY3290" fmla="*/ 1852193 h 2504437"/>
              <a:gd name="connsiteX3291" fmla="*/ 2340711 w 3243376"/>
              <a:gd name="connsiteY3291" fmla="*/ 1863130 h 2504437"/>
              <a:gd name="connsiteX3292" fmla="*/ 2340711 w 3243376"/>
              <a:gd name="connsiteY3292" fmla="*/ 1874644 h 2504437"/>
              <a:gd name="connsiteX3293" fmla="*/ 2112743 w 3243376"/>
              <a:gd name="connsiteY3293" fmla="*/ 1761811 h 2504437"/>
              <a:gd name="connsiteX3294" fmla="*/ 2103028 w 3243376"/>
              <a:gd name="connsiteY3294" fmla="*/ 1750801 h 2504437"/>
              <a:gd name="connsiteX3295" fmla="*/ 2101308 w 3243376"/>
              <a:gd name="connsiteY3295" fmla="*/ 1739864 h 2504437"/>
              <a:gd name="connsiteX3296" fmla="*/ 2101805 w 3243376"/>
              <a:gd name="connsiteY3296" fmla="*/ 1739935 h 2504437"/>
              <a:gd name="connsiteX3297" fmla="*/ 2101229 w 3243376"/>
              <a:gd name="connsiteY3297" fmla="*/ 1739359 h 2504437"/>
              <a:gd name="connsiteX3298" fmla="*/ 2102668 w 3243376"/>
              <a:gd name="connsiteY3298" fmla="*/ 1739359 h 2504437"/>
              <a:gd name="connsiteX3299" fmla="*/ 2112743 w 3243376"/>
              <a:gd name="connsiteY3299" fmla="*/ 1739359 h 2504437"/>
              <a:gd name="connsiteX3300" fmla="*/ 2112743 w 3243376"/>
              <a:gd name="connsiteY3300" fmla="*/ 1761811 h 2504437"/>
              <a:gd name="connsiteX3301" fmla="*/ 2498448 w 3243376"/>
              <a:gd name="connsiteY3301" fmla="*/ 1952936 h 2504437"/>
              <a:gd name="connsiteX3302" fmla="*/ 2509962 w 3243376"/>
              <a:gd name="connsiteY3302" fmla="*/ 1941423 h 2504437"/>
              <a:gd name="connsiteX3303" fmla="*/ 2509962 w 3243376"/>
              <a:gd name="connsiteY3303" fmla="*/ 1952936 h 2504437"/>
              <a:gd name="connsiteX3304" fmla="*/ 2509962 w 3243376"/>
              <a:gd name="connsiteY3304" fmla="*/ 1918971 h 2504437"/>
              <a:gd name="connsiteX3305" fmla="*/ 2525289 w 3243376"/>
              <a:gd name="connsiteY3305" fmla="*/ 1929046 h 2504437"/>
              <a:gd name="connsiteX3306" fmla="*/ 2529982 w 3243376"/>
              <a:gd name="connsiteY3306" fmla="*/ 1933141 h 2504437"/>
              <a:gd name="connsiteX3307" fmla="*/ 2522339 w 3243376"/>
              <a:gd name="connsiteY3307" fmla="*/ 1941494 h 2504437"/>
              <a:gd name="connsiteX3308" fmla="*/ 2520900 w 3243376"/>
              <a:gd name="connsiteY3308" fmla="*/ 1952936 h 2504437"/>
              <a:gd name="connsiteX3309" fmla="*/ 2498448 w 3243376"/>
              <a:gd name="connsiteY3309" fmla="*/ 1952936 h 2504437"/>
              <a:gd name="connsiteX3310" fmla="*/ 2474268 w 3243376"/>
              <a:gd name="connsiteY3310" fmla="*/ 1943725 h 2504437"/>
              <a:gd name="connsiteX3311" fmla="*/ 2462755 w 3243376"/>
              <a:gd name="connsiteY3311" fmla="*/ 1932211 h 2504437"/>
              <a:gd name="connsiteX3312" fmla="*/ 2474269 w 3243376"/>
              <a:gd name="connsiteY3312" fmla="*/ 1920698 h 2504437"/>
              <a:gd name="connsiteX3313" fmla="*/ 2485782 w 3243376"/>
              <a:gd name="connsiteY3313" fmla="*/ 1932212 h 2504437"/>
              <a:gd name="connsiteX3314" fmla="*/ 2474269 w 3243376"/>
              <a:gd name="connsiteY3314" fmla="*/ 1932211 h 2504437"/>
              <a:gd name="connsiteX3315" fmla="*/ 2474268 w 3243376"/>
              <a:gd name="connsiteY3315" fmla="*/ 1943725 h 2504437"/>
              <a:gd name="connsiteX3316" fmla="*/ 1526180 w 3243376"/>
              <a:gd name="connsiteY3316" fmla="*/ 1476418 h 2504437"/>
              <a:gd name="connsiteX3317" fmla="*/ 1545122 w 3243376"/>
              <a:gd name="connsiteY3317" fmla="*/ 1469941 h 2504437"/>
              <a:gd name="connsiteX3318" fmla="*/ 1533609 w 3243376"/>
              <a:gd name="connsiteY3318" fmla="*/ 1469942 h 2504437"/>
              <a:gd name="connsiteX3319" fmla="*/ 1522671 w 3243376"/>
              <a:gd name="connsiteY3319" fmla="*/ 1469942 h 2504437"/>
              <a:gd name="connsiteX3320" fmla="*/ 1526180 w 3243376"/>
              <a:gd name="connsiteY3320" fmla="*/ 1476418 h 2504437"/>
              <a:gd name="connsiteX3321" fmla="*/ 2556016 w 3243376"/>
              <a:gd name="connsiteY3321" fmla="*/ 1986901 h 2504437"/>
              <a:gd name="connsiteX3322" fmla="*/ 2544501 w 3243376"/>
              <a:gd name="connsiteY3322" fmla="*/ 1964450 h 2504437"/>
              <a:gd name="connsiteX3323" fmla="*/ 2556016 w 3243376"/>
              <a:gd name="connsiteY3323" fmla="*/ 1986901 h 2504437"/>
              <a:gd name="connsiteX3324" fmla="*/ 2533564 w 3243376"/>
              <a:gd name="connsiteY3324" fmla="*/ 1975964 h 2504437"/>
              <a:gd name="connsiteX3325" fmla="*/ 2533563 w 3243376"/>
              <a:gd name="connsiteY3325" fmla="*/ 1964450 h 2504437"/>
              <a:gd name="connsiteX3326" fmla="*/ 2545078 w 3243376"/>
              <a:gd name="connsiteY3326" fmla="*/ 1952936 h 2504437"/>
              <a:gd name="connsiteX3327" fmla="*/ 2533563 w 3243376"/>
              <a:gd name="connsiteY3327" fmla="*/ 1964450 h 2504437"/>
              <a:gd name="connsiteX3328" fmla="*/ 2522050 w 3243376"/>
              <a:gd name="connsiteY3328" fmla="*/ 1964450 h 2504437"/>
              <a:gd name="connsiteX3329" fmla="*/ 1953856 w 3243376"/>
              <a:gd name="connsiteY3329" fmla="*/ 1694456 h 2504437"/>
              <a:gd name="connsiteX3330" fmla="*/ 1953856 w 3243376"/>
              <a:gd name="connsiteY3330" fmla="*/ 1682943 h 2504437"/>
              <a:gd name="connsiteX3331" fmla="*/ 1965369 w 3243376"/>
              <a:gd name="connsiteY3331" fmla="*/ 1682943 h 2504437"/>
              <a:gd name="connsiteX3332" fmla="*/ 1965369 w 3243376"/>
              <a:gd name="connsiteY3332" fmla="*/ 1694456 h 2504437"/>
              <a:gd name="connsiteX3333" fmla="*/ 1953856 w 3243376"/>
              <a:gd name="connsiteY3333" fmla="*/ 1694456 h 2504437"/>
              <a:gd name="connsiteX3334" fmla="*/ 1749489 w 3243376"/>
              <a:gd name="connsiteY3334" fmla="*/ 1593712 h 2504437"/>
              <a:gd name="connsiteX3335" fmla="*/ 1761003 w 3243376"/>
              <a:gd name="connsiteY3335" fmla="*/ 1571260 h 2504437"/>
              <a:gd name="connsiteX3336" fmla="*/ 1761003 w 3243376"/>
              <a:gd name="connsiteY3336" fmla="*/ 1582198 h 2504437"/>
              <a:gd name="connsiteX3337" fmla="*/ 1749489 w 3243376"/>
              <a:gd name="connsiteY3337" fmla="*/ 1593712 h 2504437"/>
              <a:gd name="connsiteX3338" fmla="*/ 2010847 w 3243376"/>
              <a:gd name="connsiteY3338" fmla="*/ 1728421 h 2504437"/>
              <a:gd name="connsiteX3339" fmla="*/ 2010847 w 3243376"/>
              <a:gd name="connsiteY3339" fmla="*/ 1705969 h 2504437"/>
              <a:gd name="connsiteX3340" fmla="*/ 2033298 w 3243376"/>
              <a:gd name="connsiteY3340" fmla="*/ 1705969 h 2504437"/>
              <a:gd name="connsiteX3341" fmla="*/ 2010847 w 3243376"/>
              <a:gd name="connsiteY3341" fmla="*/ 1728421 h 2504437"/>
              <a:gd name="connsiteX3342" fmla="*/ 2600918 w 3243376"/>
              <a:gd name="connsiteY3342" fmla="*/ 2023914 h 2504437"/>
              <a:gd name="connsiteX3343" fmla="*/ 2600919 w 3243376"/>
              <a:gd name="connsiteY3343" fmla="*/ 2020866 h 2504437"/>
              <a:gd name="connsiteX3344" fmla="*/ 2603643 w 3243376"/>
              <a:gd name="connsiteY3344" fmla="*/ 2022871 h 2504437"/>
              <a:gd name="connsiteX3345" fmla="*/ 2601602 w 3243376"/>
              <a:gd name="connsiteY3345" fmla="*/ 2024104 h 2504437"/>
              <a:gd name="connsiteX3346" fmla="*/ 1955294 w 3243376"/>
              <a:gd name="connsiteY3346" fmla="*/ 1704530 h 2504437"/>
              <a:gd name="connsiteX3347" fmla="*/ 1953856 w 3243376"/>
              <a:gd name="connsiteY3347" fmla="*/ 1694456 h 2504437"/>
              <a:gd name="connsiteX3348" fmla="*/ 1965369 w 3243376"/>
              <a:gd name="connsiteY3348" fmla="*/ 1705969 h 2504437"/>
              <a:gd name="connsiteX3349" fmla="*/ 1955294 w 3243376"/>
              <a:gd name="connsiteY3349" fmla="*/ 1704530 h 2504437"/>
              <a:gd name="connsiteX3350" fmla="*/ 1575058 w 3243376"/>
              <a:gd name="connsiteY3350" fmla="*/ 1517722 h 2504437"/>
              <a:gd name="connsiteX3351" fmla="*/ 1590602 w 3243376"/>
              <a:gd name="connsiteY3351" fmla="*/ 1514844 h 2504437"/>
              <a:gd name="connsiteX3352" fmla="*/ 1568150 w 3243376"/>
              <a:gd name="connsiteY3352" fmla="*/ 1503331 h 2504437"/>
              <a:gd name="connsiteX3353" fmla="*/ 1575058 w 3243376"/>
              <a:gd name="connsiteY3353" fmla="*/ 1517722 h 2504437"/>
              <a:gd name="connsiteX3354" fmla="*/ 2045388 w 3243376"/>
              <a:gd name="connsiteY3354" fmla="*/ 1750873 h 2504437"/>
              <a:gd name="connsiteX3355" fmla="*/ 2033874 w 3243376"/>
              <a:gd name="connsiteY3355" fmla="*/ 1739359 h 2504437"/>
              <a:gd name="connsiteX3356" fmla="*/ 2033874 w 3243376"/>
              <a:gd name="connsiteY3356" fmla="*/ 1727845 h 2504437"/>
              <a:gd name="connsiteX3357" fmla="*/ 2045388 w 3243376"/>
              <a:gd name="connsiteY3357" fmla="*/ 1739358 h 2504437"/>
              <a:gd name="connsiteX3358" fmla="*/ 2056901 w 3243376"/>
              <a:gd name="connsiteY3358" fmla="*/ 1716907 h 2504437"/>
              <a:gd name="connsiteX3359" fmla="*/ 2045388 w 3243376"/>
              <a:gd name="connsiteY3359" fmla="*/ 1705394 h 2504437"/>
              <a:gd name="connsiteX3360" fmla="*/ 2067839 w 3243376"/>
              <a:gd name="connsiteY3360" fmla="*/ 1716907 h 2504437"/>
              <a:gd name="connsiteX3361" fmla="*/ 2056326 w 3243376"/>
              <a:gd name="connsiteY3361" fmla="*/ 1728422 h 2504437"/>
              <a:gd name="connsiteX3362" fmla="*/ 2079929 w 3243376"/>
              <a:gd name="connsiteY3362" fmla="*/ 1728421 h 2504437"/>
              <a:gd name="connsiteX3363" fmla="*/ 2068415 w 3243376"/>
              <a:gd name="connsiteY3363" fmla="*/ 1750873 h 2504437"/>
              <a:gd name="connsiteX3364" fmla="*/ 2056901 w 3243376"/>
              <a:gd name="connsiteY3364" fmla="*/ 1750873 h 2504437"/>
              <a:gd name="connsiteX3365" fmla="*/ 2056901 w 3243376"/>
              <a:gd name="connsiteY3365" fmla="*/ 1739358 h 2504437"/>
              <a:gd name="connsiteX3366" fmla="*/ 2045388 w 3243376"/>
              <a:gd name="connsiteY3366" fmla="*/ 1750873 h 2504437"/>
              <a:gd name="connsiteX3367" fmla="*/ 1930828 w 3243376"/>
              <a:gd name="connsiteY3367" fmla="*/ 1694456 h 2504437"/>
              <a:gd name="connsiteX3368" fmla="*/ 1931279 w 3243376"/>
              <a:gd name="connsiteY3368" fmla="*/ 1694118 h 2504437"/>
              <a:gd name="connsiteX3369" fmla="*/ 1931404 w 3243376"/>
              <a:gd name="connsiteY3369" fmla="*/ 1694456 h 2504437"/>
              <a:gd name="connsiteX3370" fmla="*/ 1931332 w 3243376"/>
              <a:gd name="connsiteY3370" fmla="*/ 1694528 h 2504437"/>
              <a:gd name="connsiteX3371" fmla="*/ 2472757 w 3243376"/>
              <a:gd name="connsiteY3371" fmla="*/ 1963586 h 2504437"/>
              <a:gd name="connsiteX3372" fmla="*/ 2465634 w 3243376"/>
              <a:gd name="connsiteY3372" fmla="*/ 1953512 h 2504437"/>
              <a:gd name="connsiteX3373" fmla="*/ 2488085 w 3243376"/>
              <a:gd name="connsiteY3373" fmla="*/ 1953512 h 2504437"/>
              <a:gd name="connsiteX3374" fmla="*/ 2488085 w 3243376"/>
              <a:gd name="connsiteY3374" fmla="*/ 1965026 h 2504437"/>
              <a:gd name="connsiteX3375" fmla="*/ 2472757 w 3243376"/>
              <a:gd name="connsiteY3375" fmla="*/ 1963586 h 2504437"/>
              <a:gd name="connsiteX3376" fmla="*/ 2451241 w 3243376"/>
              <a:gd name="connsiteY3376" fmla="*/ 1954663 h 2504437"/>
              <a:gd name="connsiteX3377" fmla="*/ 2439728 w 3243376"/>
              <a:gd name="connsiteY3377" fmla="*/ 1920698 h 2504437"/>
              <a:gd name="connsiteX3378" fmla="*/ 2451242 w 3243376"/>
              <a:gd name="connsiteY3378" fmla="*/ 1920698 h 2504437"/>
              <a:gd name="connsiteX3379" fmla="*/ 2462755 w 3243376"/>
              <a:gd name="connsiteY3379" fmla="*/ 1932211 h 2504437"/>
              <a:gd name="connsiteX3380" fmla="*/ 2451241 w 3243376"/>
              <a:gd name="connsiteY3380" fmla="*/ 1954663 h 2504437"/>
              <a:gd name="connsiteX3381" fmla="*/ 1978322 w 3243376"/>
              <a:gd name="connsiteY3381" fmla="*/ 1721225 h 2504437"/>
              <a:gd name="connsiteX3382" fmla="*/ 1976882 w 3243376"/>
              <a:gd name="connsiteY3382" fmla="*/ 1716907 h 2504437"/>
              <a:gd name="connsiteX3383" fmla="*/ 1988396 w 3243376"/>
              <a:gd name="connsiteY3383" fmla="*/ 1716907 h 2504437"/>
              <a:gd name="connsiteX3384" fmla="*/ 1978322 w 3243376"/>
              <a:gd name="connsiteY3384" fmla="*/ 1721225 h 2504437"/>
              <a:gd name="connsiteX3385" fmla="*/ 1598661 w 3243376"/>
              <a:gd name="connsiteY3385" fmla="*/ 1534417 h 2504437"/>
              <a:gd name="connsiteX3386" fmla="*/ 1601540 w 3243376"/>
              <a:gd name="connsiteY3386" fmla="*/ 1525782 h 2504437"/>
              <a:gd name="connsiteX3387" fmla="*/ 1613053 w 3243376"/>
              <a:gd name="connsiteY3387" fmla="*/ 1525782 h 2504437"/>
              <a:gd name="connsiteX3388" fmla="*/ 1598661 w 3243376"/>
              <a:gd name="connsiteY3388" fmla="*/ 1534417 h 2504437"/>
              <a:gd name="connsiteX3389" fmla="*/ 2081655 w 3243376"/>
              <a:gd name="connsiteY3389" fmla="*/ 1774907 h 2504437"/>
              <a:gd name="connsiteX3390" fmla="*/ 2067264 w 3243376"/>
              <a:gd name="connsiteY3390" fmla="*/ 1762386 h 2504437"/>
              <a:gd name="connsiteX3391" fmla="*/ 2078777 w 3243376"/>
              <a:gd name="connsiteY3391" fmla="*/ 1762386 h 2504437"/>
              <a:gd name="connsiteX3392" fmla="*/ 2081655 w 3243376"/>
              <a:gd name="connsiteY3392" fmla="*/ 1774907 h 2504437"/>
              <a:gd name="connsiteX3393" fmla="*/ 1397173 w 3243376"/>
              <a:gd name="connsiteY3393" fmla="*/ 1435976 h 2504437"/>
              <a:gd name="connsiteX3394" fmla="*/ 1408687 w 3243376"/>
              <a:gd name="connsiteY3394" fmla="*/ 1424463 h 2504437"/>
              <a:gd name="connsiteX3395" fmla="*/ 1397173 w 3243376"/>
              <a:gd name="connsiteY3395" fmla="*/ 1435976 h 2504437"/>
              <a:gd name="connsiteX3396" fmla="*/ 2623370 w 3243376"/>
              <a:gd name="connsiteY3396" fmla="*/ 2043317 h 2504437"/>
              <a:gd name="connsiteX3397" fmla="*/ 2616461 w 3243376"/>
              <a:gd name="connsiteY3397" fmla="*/ 2032307 h 2504437"/>
              <a:gd name="connsiteX3398" fmla="*/ 2603643 w 3243376"/>
              <a:gd name="connsiteY3398" fmla="*/ 2022871 h 2504437"/>
              <a:gd name="connsiteX3399" fmla="*/ 2606963 w 3243376"/>
              <a:gd name="connsiteY3399" fmla="*/ 2020866 h 2504437"/>
              <a:gd name="connsiteX3400" fmla="*/ 2623945 w 3243376"/>
              <a:gd name="connsiteY3400" fmla="*/ 2020866 h 2504437"/>
              <a:gd name="connsiteX3401" fmla="*/ 2634883 w 3243376"/>
              <a:gd name="connsiteY3401" fmla="*/ 2031804 h 2504437"/>
              <a:gd name="connsiteX3402" fmla="*/ 2623370 w 3243376"/>
              <a:gd name="connsiteY3402" fmla="*/ 2043317 h 2504437"/>
              <a:gd name="connsiteX3403" fmla="*/ 2101228 w 3243376"/>
              <a:gd name="connsiteY3403" fmla="*/ 1784838 h 2504437"/>
              <a:gd name="connsiteX3404" fmla="*/ 2112743 w 3243376"/>
              <a:gd name="connsiteY3404" fmla="*/ 1762386 h 2504437"/>
              <a:gd name="connsiteX3405" fmla="*/ 2124256 w 3243376"/>
              <a:gd name="connsiteY3405" fmla="*/ 1762386 h 2504437"/>
              <a:gd name="connsiteX3406" fmla="*/ 2123681 w 3243376"/>
              <a:gd name="connsiteY3406" fmla="*/ 1784838 h 2504437"/>
              <a:gd name="connsiteX3407" fmla="*/ 2101228 w 3243376"/>
              <a:gd name="connsiteY3407" fmla="*/ 1784838 h 2504437"/>
              <a:gd name="connsiteX3408" fmla="*/ 1908557 w 3243376"/>
              <a:gd name="connsiteY3408" fmla="*/ 1699313 h 2504437"/>
              <a:gd name="connsiteX3409" fmla="*/ 1908377 w 3243376"/>
              <a:gd name="connsiteY3409" fmla="*/ 1694456 h 2504437"/>
              <a:gd name="connsiteX3410" fmla="*/ 1898014 w 3243376"/>
              <a:gd name="connsiteY3410" fmla="*/ 1659339 h 2504437"/>
              <a:gd name="connsiteX3411" fmla="*/ 1886501 w 3243376"/>
              <a:gd name="connsiteY3411" fmla="*/ 1681791 h 2504437"/>
              <a:gd name="connsiteX3412" fmla="*/ 1886501 w 3243376"/>
              <a:gd name="connsiteY3412" fmla="*/ 1659340 h 2504437"/>
              <a:gd name="connsiteX3413" fmla="*/ 1920465 w 3243376"/>
              <a:gd name="connsiteY3413" fmla="*/ 1670853 h 2504437"/>
              <a:gd name="connsiteX3414" fmla="*/ 1908952 w 3243376"/>
              <a:gd name="connsiteY3414" fmla="*/ 1670853 h 2504437"/>
              <a:gd name="connsiteX3415" fmla="*/ 1923038 w 3243376"/>
              <a:gd name="connsiteY3415" fmla="*/ 1677330 h 2504437"/>
              <a:gd name="connsiteX3416" fmla="*/ 1926187 w 3243376"/>
              <a:gd name="connsiteY3416" fmla="*/ 1679226 h 2504437"/>
              <a:gd name="connsiteX3417" fmla="*/ 1926367 w 3243376"/>
              <a:gd name="connsiteY3417" fmla="*/ 1680478 h 2504437"/>
              <a:gd name="connsiteX3418" fmla="*/ 1931403 w 3243376"/>
              <a:gd name="connsiteY3418" fmla="*/ 1682367 h 2504437"/>
              <a:gd name="connsiteX3419" fmla="*/ 1926187 w 3243376"/>
              <a:gd name="connsiteY3419" fmla="*/ 1679226 h 2504437"/>
              <a:gd name="connsiteX3420" fmla="*/ 1925647 w 3243376"/>
              <a:gd name="connsiteY3420" fmla="*/ 1675459 h 2504437"/>
              <a:gd name="connsiteX3421" fmla="*/ 1919890 w 3243376"/>
              <a:gd name="connsiteY3421" fmla="*/ 1659915 h 2504437"/>
              <a:gd name="connsiteX3422" fmla="*/ 1942342 w 3243376"/>
              <a:gd name="connsiteY3422" fmla="*/ 1659915 h 2504437"/>
              <a:gd name="connsiteX3423" fmla="*/ 1930828 w 3243376"/>
              <a:gd name="connsiteY3423" fmla="*/ 1671429 h 2504437"/>
              <a:gd name="connsiteX3424" fmla="*/ 1942342 w 3243376"/>
              <a:gd name="connsiteY3424" fmla="*/ 1682943 h 2504437"/>
              <a:gd name="connsiteX3425" fmla="*/ 1939679 w 3243376"/>
              <a:gd name="connsiteY3425" fmla="*/ 1672868 h 2504437"/>
              <a:gd name="connsiteX3426" fmla="*/ 1952945 w 3243376"/>
              <a:gd name="connsiteY3426" fmla="*/ 1671521 h 2504437"/>
              <a:gd name="connsiteX3427" fmla="*/ 1953547 w 3243376"/>
              <a:gd name="connsiteY3427" fmla="*/ 1671841 h 2504437"/>
              <a:gd name="connsiteX3428" fmla="*/ 1949538 w 3243376"/>
              <a:gd name="connsiteY3428" fmla="*/ 1677186 h 2504437"/>
              <a:gd name="connsiteX3429" fmla="*/ 1953856 w 3243376"/>
              <a:gd name="connsiteY3429" fmla="*/ 1682943 h 2504437"/>
              <a:gd name="connsiteX3430" fmla="*/ 1942342 w 3243376"/>
              <a:gd name="connsiteY3430" fmla="*/ 1694456 h 2504437"/>
              <a:gd name="connsiteX3431" fmla="*/ 1936585 w 3243376"/>
              <a:gd name="connsiteY3431" fmla="*/ 1690138 h 2504437"/>
              <a:gd name="connsiteX3432" fmla="*/ 1931279 w 3243376"/>
              <a:gd name="connsiteY3432" fmla="*/ 1694118 h 2504437"/>
              <a:gd name="connsiteX3433" fmla="*/ 1929605 w 3243376"/>
              <a:gd name="connsiteY3433" fmla="*/ 1689599 h 2504437"/>
              <a:gd name="connsiteX3434" fmla="*/ 1919890 w 3243376"/>
              <a:gd name="connsiteY3434" fmla="*/ 1694456 h 2504437"/>
              <a:gd name="connsiteX3435" fmla="*/ 1908557 w 3243376"/>
              <a:gd name="connsiteY3435" fmla="*/ 1699313 h 2504437"/>
              <a:gd name="connsiteX3436" fmla="*/ 1919890 w 3243376"/>
              <a:gd name="connsiteY3436" fmla="*/ 1705969 h 2504437"/>
              <a:gd name="connsiteX3437" fmla="*/ 1931332 w 3243376"/>
              <a:gd name="connsiteY3437" fmla="*/ 1694528 h 2504437"/>
              <a:gd name="connsiteX3438" fmla="*/ 1940902 w 3243376"/>
              <a:gd name="connsiteY3438" fmla="*/ 1695895 h 2504437"/>
              <a:gd name="connsiteX3439" fmla="*/ 1942341 w 3243376"/>
              <a:gd name="connsiteY3439" fmla="*/ 1705969 h 2504437"/>
              <a:gd name="connsiteX3440" fmla="*/ 1919890 w 3243376"/>
              <a:gd name="connsiteY3440" fmla="*/ 1705969 h 2504437"/>
              <a:gd name="connsiteX3441" fmla="*/ 1738128 w 3243376"/>
              <a:gd name="connsiteY3441" fmla="*/ 1625878 h 2504437"/>
              <a:gd name="connsiteX3442" fmla="*/ 1727038 w 3243376"/>
              <a:gd name="connsiteY3442" fmla="*/ 1616164 h 2504437"/>
              <a:gd name="connsiteX3443" fmla="*/ 1737976 w 3243376"/>
              <a:gd name="connsiteY3443" fmla="*/ 1616164 h 2504437"/>
              <a:gd name="connsiteX3444" fmla="*/ 1749489 w 3243376"/>
              <a:gd name="connsiteY3444" fmla="*/ 1627677 h 2504437"/>
              <a:gd name="connsiteX3445" fmla="*/ 1738128 w 3243376"/>
              <a:gd name="connsiteY3445" fmla="*/ 1625878 h 2504437"/>
              <a:gd name="connsiteX3446" fmla="*/ 1851960 w 3243376"/>
              <a:gd name="connsiteY3446" fmla="*/ 1683518 h 2504437"/>
              <a:gd name="connsiteX3447" fmla="*/ 1874411 w 3243376"/>
              <a:gd name="connsiteY3447" fmla="*/ 1649553 h 2504437"/>
              <a:gd name="connsiteX3448" fmla="*/ 1851960 w 3243376"/>
              <a:gd name="connsiteY3448" fmla="*/ 1683518 h 2504437"/>
              <a:gd name="connsiteX3449" fmla="*/ 1760427 w 3243376"/>
              <a:gd name="connsiteY3449" fmla="*/ 1638615 h 2504437"/>
              <a:gd name="connsiteX3450" fmla="*/ 1771940 w 3243376"/>
              <a:gd name="connsiteY3450" fmla="*/ 1627102 h 2504437"/>
              <a:gd name="connsiteX3451" fmla="*/ 1771940 w 3243376"/>
              <a:gd name="connsiteY3451" fmla="*/ 1638615 h 2504437"/>
              <a:gd name="connsiteX3452" fmla="*/ 1760427 w 3243376"/>
              <a:gd name="connsiteY3452" fmla="*/ 1638615 h 2504437"/>
              <a:gd name="connsiteX3453" fmla="*/ 2658486 w 3243376"/>
              <a:gd name="connsiteY3453" fmla="*/ 2088221 h 2504437"/>
              <a:gd name="connsiteX3454" fmla="*/ 2646973 w 3243376"/>
              <a:gd name="connsiteY3454" fmla="*/ 2065769 h 2504437"/>
              <a:gd name="connsiteX3455" fmla="*/ 2658486 w 3243376"/>
              <a:gd name="connsiteY3455" fmla="*/ 2065769 h 2504437"/>
              <a:gd name="connsiteX3456" fmla="*/ 2646972 w 3243376"/>
              <a:gd name="connsiteY3456" fmla="*/ 2043317 h 2504437"/>
              <a:gd name="connsiteX3457" fmla="*/ 2658486 w 3243376"/>
              <a:gd name="connsiteY3457" fmla="*/ 2088221 h 2504437"/>
              <a:gd name="connsiteX3458" fmla="*/ 1317730 w 3243376"/>
              <a:gd name="connsiteY3458" fmla="*/ 1425038 h 2504437"/>
              <a:gd name="connsiteX3459" fmla="*/ 1317730 w 3243376"/>
              <a:gd name="connsiteY3459" fmla="*/ 1391073 h 2504437"/>
              <a:gd name="connsiteX3460" fmla="*/ 1306217 w 3243376"/>
              <a:gd name="connsiteY3460" fmla="*/ 1402587 h 2504437"/>
              <a:gd name="connsiteX3461" fmla="*/ 1317730 w 3243376"/>
              <a:gd name="connsiteY3461" fmla="*/ 1425038 h 2504437"/>
              <a:gd name="connsiteX3462" fmla="*/ 2589404 w 3243376"/>
              <a:gd name="connsiteY3462" fmla="*/ 2054831 h 2504437"/>
              <a:gd name="connsiteX3463" fmla="*/ 2589405 w 3243376"/>
              <a:gd name="connsiteY3463" fmla="*/ 2032379 h 2504437"/>
              <a:gd name="connsiteX3464" fmla="*/ 2577891 w 3243376"/>
              <a:gd name="connsiteY3464" fmla="*/ 2009928 h 2504437"/>
              <a:gd name="connsiteX3465" fmla="*/ 2543926 w 3243376"/>
              <a:gd name="connsiteY3465" fmla="*/ 1998415 h 2504437"/>
              <a:gd name="connsiteX3466" fmla="*/ 2543926 w 3243376"/>
              <a:gd name="connsiteY3466" fmla="*/ 1986900 h 2504437"/>
              <a:gd name="connsiteX3467" fmla="*/ 2532413 w 3243376"/>
              <a:gd name="connsiteY3467" fmla="*/ 1986901 h 2504437"/>
              <a:gd name="connsiteX3468" fmla="*/ 2532413 w 3243376"/>
              <a:gd name="connsiteY3468" fmla="*/ 1975388 h 2504437"/>
              <a:gd name="connsiteX3469" fmla="*/ 2520899 w 3243376"/>
              <a:gd name="connsiteY3469" fmla="*/ 1975388 h 2504437"/>
              <a:gd name="connsiteX3470" fmla="*/ 2509386 w 3243376"/>
              <a:gd name="connsiteY3470" fmla="*/ 1975387 h 2504437"/>
              <a:gd name="connsiteX3471" fmla="*/ 2520900 w 3243376"/>
              <a:gd name="connsiteY3471" fmla="*/ 1952936 h 2504437"/>
              <a:gd name="connsiteX3472" fmla="*/ 2532413 w 3243376"/>
              <a:gd name="connsiteY3472" fmla="*/ 1952936 h 2504437"/>
              <a:gd name="connsiteX3473" fmla="*/ 2543926 w 3243376"/>
              <a:gd name="connsiteY3473" fmla="*/ 1952936 h 2504437"/>
              <a:gd name="connsiteX3474" fmla="*/ 2532413 w 3243376"/>
              <a:gd name="connsiteY3474" fmla="*/ 1930485 h 2504437"/>
              <a:gd name="connsiteX3475" fmla="*/ 2543926 w 3243376"/>
              <a:gd name="connsiteY3475" fmla="*/ 1930485 h 2504437"/>
              <a:gd name="connsiteX3476" fmla="*/ 2543926 w 3243376"/>
              <a:gd name="connsiteY3476" fmla="*/ 1941998 h 2504437"/>
              <a:gd name="connsiteX3477" fmla="*/ 2555440 w 3243376"/>
              <a:gd name="connsiteY3477" fmla="*/ 1908033 h 2504437"/>
              <a:gd name="connsiteX3478" fmla="*/ 2577891 w 3243376"/>
              <a:gd name="connsiteY3478" fmla="*/ 1964450 h 2504437"/>
              <a:gd name="connsiteX3479" fmla="*/ 2566377 w 3243376"/>
              <a:gd name="connsiteY3479" fmla="*/ 1986900 h 2504437"/>
              <a:gd name="connsiteX3480" fmla="*/ 2577891 w 3243376"/>
              <a:gd name="connsiteY3480" fmla="*/ 2009353 h 2504437"/>
              <a:gd name="connsiteX3481" fmla="*/ 2589405 w 3243376"/>
              <a:gd name="connsiteY3481" fmla="*/ 1986901 h 2504437"/>
              <a:gd name="connsiteX3482" fmla="*/ 2600919 w 3243376"/>
              <a:gd name="connsiteY3482" fmla="*/ 1986900 h 2504437"/>
              <a:gd name="connsiteX3483" fmla="*/ 2612432 w 3243376"/>
              <a:gd name="connsiteY3483" fmla="*/ 1986900 h 2504437"/>
              <a:gd name="connsiteX3484" fmla="*/ 2623945 w 3243376"/>
              <a:gd name="connsiteY3484" fmla="*/ 2009353 h 2504437"/>
              <a:gd name="connsiteX3485" fmla="*/ 2589980 w 3243376"/>
              <a:gd name="connsiteY3485" fmla="*/ 2020866 h 2504437"/>
              <a:gd name="connsiteX3486" fmla="*/ 2600918 w 3243376"/>
              <a:gd name="connsiteY3486" fmla="*/ 2023914 h 2504437"/>
              <a:gd name="connsiteX3487" fmla="*/ 2600918 w 3243376"/>
              <a:gd name="connsiteY3487" fmla="*/ 2054831 h 2504437"/>
              <a:gd name="connsiteX3488" fmla="*/ 2589404 w 3243376"/>
              <a:gd name="connsiteY3488" fmla="*/ 2054831 h 2504437"/>
              <a:gd name="connsiteX3489" fmla="*/ 1942918 w 3243376"/>
              <a:gd name="connsiteY3489" fmla="*/ 1739935 h 2504437"/>
              <a:gd name="connsiteX3490" fmla="*/ 1941951 w 3243376"/>
              <a:gd name="connsiteY3490" fmla="*/ 1730270 h 2504437"/>
              <a:gd name="connsiteX3491" fmla="*/ 1942918 w 3243376"/>
              <a:gd name="connsiteY3491" fmla="*/ 1728422 h 2504437"/>
              <a:gd name="connsiteX3492" fmla="*/ 1941841 w 3243376"/>
              <a:gd name="connsiteY3492" fmla="*/ 1729168 h 2504437"/>
              <a:gd name="connsiteX3493" fmla="*/ 1941478 w 3243376"/>
              <a:gd name="connsiteY3493" fmla="*/ 1725543 h 2504437"/>
              <a:gd name="connsiteX3494" fmla="*/ 1931404 w 3243376"/>
              <a:gd name="connsiteY3494" fmla="*/ 1728421 h 2504437"/>
              <a:gd name="connsiteX3495" fmla="*/ 1942918 w 3243376"/>
              <a:gd name="connsiteY3495" fmla="*/ 1716907 h 2504437"/>
              <a:gd name="connsiteX3496" fmla="*/ 1965369 w 3243376"/>
              <a:gd name="connsiteY3496" fmla="*/ 1716907 h 2504437"/>
              <a:gd name="connsiteX3497" fmla="*/ 1988395 w 3243376"/>
              <a:gd name="connsiteY3497" fmla="*/ 1728421 h 2504437"/>
              <a:gd name="connsiteX3498" fmla="*/ 1976882 w 3243376"/>
              <a:gd name="connsiteY3498" fmla="*/ 1739935 h 2504437"/>
              <a:gd name="connsiteX3499" fmla="*/ 1976882 w 3243376"/>
              <a:gd name="connsiteY3499" fmla="*/ 1728422 h 2504437"/>
              <a:gd name="connsiteX3500" fmla="*/ 1942918 w 3243376"/>
              <a:gd name="connsiteY3500" fmla="*/ 1739935 h 2504437"/>
              <a:gd name="connsiteX3501" fmla="*/ 1283764 w 3243376"/>
              <a:gd name="connsiteY3501" fmla="*/ 1413525 h 2504437"/>
              <a:gd name="connsiteX3502" fmla="*/ 1272251 w 3243376"/>
              <a:gd name="connsiteY3502" fmla="*/ 1402011 h 2504437"/>
              <a:gd name="connsiteX3503" fmla="*/ 1908377 w 3243376"/>
              <a:gd name="connsiteY3503" fmla="*/ 1727845 h 2504437"/>
              <a:gd name="connsiteX3504" fmla="*/ 1908377 w 3243376"/>
              <a:gd name="connsiteY3504" fmla="*/ 1705394 h 2504437"/>
              <a:gd name="connsiteX3505" fmla="*/ 1919890 w 3243376"/>
              <a:gd name="connsiteY3505" fmla="*/ 1716907 h 2504437"/>
              <a:gd name="connsiteX3506" fmla="*/ 1919890 w 3243376"/>
              <a:gd name="connsiteY3506" fmla="*/ 1727845 h 2504437"/>
              <a:gd name="connsiteX3507" fmla="*/ 1908377 w 3243376"/>
              <a:gd name="connsiteY3507" fmla="*/ 1727845 h 2504437"/>
              <a:gd name="connsiteX3508" fmla="*/ 1953855 w 3243376"/>
              <a:gd name="connsiteY3508" fmla="*/ 1750873 h 2504437"/>
              <a:gd name="connsiteX3509" fmla="*/ 1976306 w 3243376"/>
              <a:gd name="connsiteY3509" fmla="*/ 1750873 h 2504437"/>
              <a:gd name="connsiteX3510" fmla="*/ 1953855 w 3243376"/>
              <a:gd name="connsiteY3510" fmla="*/ 1750873 h 2504437"/>
              <a:gd name="connsiteX3511" fmla="*/ 1613053 w 3243376"/>
              <a:gd name="connsiteY3511" fmla="*/ 1582775 h 2504437"/>
              <a:gd name="connsiteX3512" fmla="*/ 1613053 w 3243376"/>
              <a:gd name="connsiteY3512" fmla="*/ 1571260 h 2504437"/>
              <a:gd name="connsiteX3513" fmla="*/ 1613053 w 3243376"/>
              <a:gd name="connsiteY3513" fmla="*/ 1582775 h 2504437"/>
              <a:gd name="connsiteX3514" fmla="*/ 1873939 w 3243376"/>
              <a:gd name="connsiteY3514" fmla="*/ 1717237 h 2504437"/>
              <a:gd name="connsiteX3515" fmla="*/ 1863402 w 3243376"/>
              <a:gd name="connsiteY3515" fmla="*/ 1711727 h 2504437"/>
              <a:gd name="connsiteX3516" fmla="*/ 1851960 w 3243376"/>
              <a:gd name="connsiteY3516" fmla="*/ 1705969 h 2504437"/>
              <a:gd name="connsiteX3517" fmla="*/ 1851960 w 3243376"/>
              <a:gd name="connsiteY3517" fmla="*/ 1694456 h 2504437"/>
              <a:gd name="connsiteX3518" fmla="*/ 1874411 w 3243376"/>
              <a:gd name="connsiteY3518" fmla="*/ 1705969 h 2504437"/>
              <a:gd name="connsiteX3519" fmla="*/ 1874412 w 3243376"/>
              <a:gd name="connsiteY3519" fmla="*/ 1707409 h 2504437"/>
              <a:gd name="connsiteX3520" fmla="*/ 1874411 w 3243376"/>
              <a:gd name="connsiteY3520" fmla="*/ 1716910 h 2504437"/>
              <a:gd name="connsiteX3521" fmla="*/ 1874411 w 3243376"/>
              <a:gd name="connsiteY3521" fmla="*/ 1716907 h 2504437"/>
              <a:gd name="connsiteX3522" fmla="*/ 1908377 w 3243376"/>
              <a:gd name="connsiteY3522" fmla="*/ 1739359 h 2504437"/>
              <a:gd name="connsiteX3523" fmla="*/ 1919890 w 3243376"/>
              <a:gd name="connsiteY3523" fmla="*/ 1727845 h 2504437"/>
              <a:gd name="connsiteX3524" fmla="*/ 1908377 w 3243376"/>
              <a:gd name="connsiteY3524" fmla="*/ 1739359 h 2504437"/>
              <a:gd name="connsiteX3525" fmla="*/ 1931404 w 3243376"/>
              <a:gd name="connsiteY3525" fmla="*/ 1750873 h 2504437"/>
              <a:gd name="connsiteX3526" fmla="*/ 1931404 w 3243376"/>
              <a:gd name="connsiteY3526" fmla="*/ 1728421 h 2504437"/>
              <a:gd name="connsiteX3527" fmla="*/ 1936261 w 3243376"/>
              <a:gd name="connsiteY3527" fmla="*/ 1733036 h 2504437"/>
              <a:gd name="connsiteX3528" fmla="*/ 1941841 w 3243376"/>
              <a:gd name="connsiteY3528" fmla="*/ 1729168 h 2504437"/>
              <a:gd name="connsiteX3529" fmla="*/ 1941951 w 3243376"/>
              <a:gd name="connsiteY3529" fmla="*/ 1730270 h 2504437"/>
              <a:gd name="connsiteX3530" fmla="*/ 1937160 w 3243376"/>
              <a:gd name="connsiteY3530" fmla="*/ 1739431 h 2504437"/>
              <a:gd name="connsiteX3531" fmla="*/ 1931404 w 3243376"/>
              <a:gd name="connsiteY3531" fmla="*/ 1750873 h 2504437"/>
              <a:gd name="connsiteX3532" fmla="*/ 1817945 w 3243376"/>
              <a:gd name="connsiteY3532" fmla="*/ 1694757 h 2504437"/>
              <a:gd name="connsiteX3533" fmla="*/ 1817824 w 3243376"/>
              <a:gd name="connsiteY3533" fmla="*/ 1694687 h 2504437"/>
              <a:gd name="connsiteX3534" fmla="*/ 1817994 w 3243376"/>
              <a:gd name="connsiteY3534" fmla="*/ 1694456 h 2504437"/>
              <a:gd name="connsiteX3535" fmla="*/ 1476617 w 3243376"/>
              <a:gd name="connsiteY3535" fmla="*/ 1525782 h 2504437"/>
              <a:gd name="connsiteX3536" fmla="*/ 1488131 w 3243376"/>
              <a:gd name="connsiteY3536" fmla="*/ 1514269 h 2504437"/>
              <a:gd name="connsiteX3537" fmla="*/ 1476617 w 3243376"/>
              <a:gd name="connsiteY3537" fmla="*/ 1514269 h 2504437"/>
              <a:gd name="connsiteX3538" fmla="*/ 1538843 w 3243376"/>
              <a:gd name="connsiteY3538" fmla="*/ 1556817 h 2504437"/>
              <a:gd name="connsiteX3539" fmla="*/ 1538420 w 3243376"/>
              <a:gd name="connsiteY3539" fmla="*/ 1556079 h 2504437"/>
              <a:gd name="connsiteX3540" fmla="*/ 1538646 w 3243376"/>
              <a:gd name="connsiteY3540" fmla="*/ 1555934 h 2504437"/>
              <a:gd name="connsiteX3541" fmla="*/ 1817419 w 3243376"/>
              <a:gd name="connsiteY3541" fmla="*/ 1695237 h 2504437"/>
              <a:gd name="connsiteX3542" fmla="*/ 1817419 w 3243376"/>
              <a:gd name="connsiteY3542" fmla="*/ 1694456 h 2504437"/>
              <a:gd name="connsiteX3543" fmla="*/ 1817824 w 3243376"/>
              <a:gd name="connsiteY3543" fmla="*/ 1694687 h 2504437"/>
              <a:gd name="connsiteX3544" fmla="*/ 1540085 w 3243376"/>
              <a:gd name="connsiteY3544" fmla="*/ 1562410 h 2504437"/>
              <a:gd name="connsiteX3545" fmla="*/ 1539366 w 3243376"/>
              <a:gd name="connsiteY3545" fmla="*/ 1559172 h 2504437"/>
              <a:gd name="connsiteX3546" fmla="*/ 1538843 w 3243376"/>
              <a:gd name="connsiteY3546" fmla="*/ 1556817 h 2504437"/>
              <a:gd name="connsiteX3547" fmla="*/ 1539366 w 3243376"/>
              <a:gd name="connsiteY3547" fmla="*/ 1557732 h 2504437"/>
              <a:gd name="connsiteX3548" fmla="*/ 1545123 w 3243376"/>
              <a:gd name="connsiteY3548" fmla="*/ 1559172 h 2504437"/>
              <a:gd name="connsiteX3549" fmla="*/ 1540085 w 3243376"/>
              <a:gd name="connsiteY3549" fmla="*/ 1562410 h 2504437"/>
              <a:gd name="connsiteX3550" fmla="*/ 1806481 w 3243376"/>
              <a:gd name="connsiteY3550" fmla="*/ 1694456 h 2504437"/>
              <a:gd name="connsiteX3551" fmla="*/ 1795544 w 3243376"/>
              <a:gd name="connsiteY3551" fmla="*/ 1672005 h 2504437"/>
              <a:gd name="connsiteX3552" fmla="*/ 1817995 w 3243376"/>
              <a:gd name="connsiteY3552" fmla="*/ 1672005 h 2504437"/>
              <a:gd name="connsiteX3553" fmla="*/ 1817994 w 3243376"/>
              <a:gd name="connsiteY3553" fmla="*/ 1660491 h 2504437"/>
              <a:gd name="connsiteX3554" fmla="*/ 1806481 w 3243376"/>
              <a:gd name="connsiteY3554" fmla="*/ 1672005 h 2504437"/>
              <a:gd name="connsiteX3555" fmla="*/ 1794967 w 3243376"/>
              <a:gd name="connsiteY3555" fmla="*/ 1627102 h 2504437"/>
              <a:gd name="connsiteX3556" fmla="*/ 1817419 w 3243376"/>
              <a:gd name="connsiteY3556" fmla="*/ 1615588 h 2504437"/>
              <a:gd name="connsiteX3557" fmla="*/ 1828933 w 3243376"/>
              <a:gd name="connsiteY3557" fmla="*/ 1672005 h 2504437"/>
              <a:gd name="connsiteX3558" fmla="*/ 1806481 w 3243376"/>
              <a:gd name="connsiteY3558" fmla="*/ 1694456 h 2504437"/>
              <a:gd name="connsiteX3559" fmla="*/ 2033298 w 3243376"/>
              <a:gd name="connsiteY3559" fmla="*/ 1806959 h 2504437"/>
              <a:gd name="connsiteX3560" fmla="*/ 2026547 w 3243376"/>
              <a:gd name="connsiteY3560" fmla="*/ 1803102 h 2504437"/>
              <a:gd name="connsiteX3561" fmla="*/ 2022360 w 3243376"/>
              <a:gd name="connsiteY3561" fmla="*/ 1795776 h 2504437"/>
              <a:gd name="connsiteX3562" fmla="*/ 2033298 w 3243376"/>
              <a:gd name="connsiteY3562" fmla="*/ 1795776 h 2504437"/>
              <a:gd name="connsiteX3563" fmla="*/ 2033298 w 3243376"/>
              <a:gd name="connsiteY3563" fmla="*/ 1806786 h 2504437"/>
              <a:gd name="connsiteX3564" fmla="*/ 2033298 w 3243376"/>
              <a:gd name="connsiteY3564" fmla="*/ 1807144 h 2504437"/>
              <a:gd name="connsiteX3565" fmla="*/ 2033298 w 3243376"/>
              <a:gd name="connsiteY3565" fmla="*/ 1806959 h 2504437"/>
              <a:gd name="connsiteX3566" fmla="*/ 2033875 w 3243376"/>
              <a:gd name="connsiteY3566" fmla="*/ 1807289 h 2504437"/>
              <a:gd name="connsiteX3567" fmla="*/ 1556637 w 3243376"/>
              <a:gd name="connsiteY3567" fmla="*/ 1571260 h 2504437"/>
              <a:gd name="connsiteX3568" fmla="*/ 1568150 w 3243376"/>
              <a:gd name="connsiteY3568" fmla="*/ 1559747 h 2504437"/>
              <a:gd name="connsiteX3569" fmla="*/ 1556637 w 3243376"/>
              <a:gd name="connsiteY3569" fmla="*/ 1559747 h 2504437"/>
              <a:gd name="connsiteX3570" fmla="*/ 1896429 w 3243376"/>
              <a:gd name="connsiteY3570" fmla="*/ 1740188 h 2504437"/>
              <a:gd name="connsiteX3571" fmla="*/ 1896406 w 3243376"/>
              <a:gd name="connsiteY3571" fmla="*/ 1739935 h 2504437"/>
              <a:gd name="connsiteX3572" fmla="*/ 1897439 w 3243376"/>
              <a:gd name="connsiteY3572" fmla="*/ 1739935 h 2504437"/>
              <a:gd name="connsiteX3573" fmla="*/ 1885924 w 3243376"/>
              <a:gd name="connsiteY3573" fmla="*/ 1739935 h 2504437"/>
              <a:gd name="connsiteX3574" fmla="*/ 1885924 w 3243376"/>
              <a:gd name="connsiteY3574" fmla="*/ 1728421 h 2504437"/>
              <a:gd name="connsiteX3575" fmla="*/ 1895999 w 3243376"/>
              <a:gd name="connsiteY3575" fmla="*/ 1735401 h 2504437"/>
              <a:gd name="connsiteX3576" fmla="*/ 1896406 w 3243376"/>
              <a:gd name="connsiteY3576" fmla="*/ 1739935 h 2504437"/>
              <a:gd name="connsiteX3577" fmla="*/ 1635504 w 3243376"/>
              <a:gd name="connsiteY3577" fmla="*/ 1616164 h 2504437"/>
              <a:gd name="connsiteX3578" fmla="*/ 1647019 w 3243376"/>
              <a:gd name="connsiteY3578" fmla="*/ 1582198 h 2504437"/>
              <a:gd name="connsiteX3579" fmla="*/ 1647019 w 3243376"/>
              <a:gd name="connsiteY3579" fmla="*/ 1604651 h 2504437"/>
              <a:gd name="connsiteX3580" fmla="*/ 1635504 w 3243376"/>
              <a:gd name="connsiteY3580" fmla="*/ 1616164 h 2504437"/>
              <a:gd name="connsiteX3581" fmla="*/ 1828860 w 3243376"/>
              <a:gd name="connsiteY3581" fmla="*/ 1716044 h 2504437"/>
              <a:gd name="connsiteX3582" fmla="*/ 1817419 w 3243376"/>
              <a:gd name="connsiteY3582" fmla="*/ 1705969 h 2504437"/>
              <a:gd name="connsiteX3583" fmla="*/ 1817418 w 3243376"/>
              <a:gd name="connsiteY3583" fmla="*/ 1704530 h 2504437"/>
              <a:gd name="connsiteX3584" fmla="*/ 1817419 w 3243376"/>
              <a:gd name="connsiteY3584" fmla="*/ 1697993 h 2504437"/>
              <a:gd name="connsiteX3585" fmla="*/ 1817945 w 3243376"/>
              <a:gd name="connsiteY3585" fmla="*/ 1694757 h 2504437"/>
              <a:gd name="connsiteX3586" fmla="*/ 1827493 w 3243376"/>
              <a:gd name="connsiteY3586" fmla="*/ 1700213 h 2504437"/>
              <a:gd name="connsiteX3587" fmla="*/ 1828933 w 3243376"/>
              <a:gd name="connsiteY3587" fmla="*/ 1705970 h 2504437"/>
              <a:gd name="connsiteX3588" fmla="*/ 1840447 w 3243376"/>
              <a:gd name="connsiteY3588" fmla="*/ 1705969 h 2504437"/>
              <a:gd name="connsiteX3589" fmla="*/ 1839870 w 3243376"/>
              <a:gd name="connsiteY3589" fmla="*/ 1717483 h 2504437"/>
              <a:gd name="connsiteX3590" fmla="*/ 1828860 w 3243376"/>
              <a:gd name="connsiteY3590" fmla="*/ 1716044 h 2504437"/>
              <a:gd name="connsiteX3591" fmla="*/ 1737975 w 3243376"/>
              <a:gd name="connsiteY3591" fmla="*/ 1672005 h 2504437"/>
              <a:gd name="connsiteX3592" fmla="*/ 1726462 w 3243376"/>
              <a:gd name="connsiteY3592" fmla="*/ 1660491 h 2504437"/>
              <a:gd name="connsiteX3593" fmla="*/ 1737975 w 3243376"/>
              <a:gd name="connsiteY3593" fmla="*/ 1660491 h 2504437"/>
              <a:gd name="connsiteX3594" fmla="*/ 1737975 w 3243376"/>
              <a:gd name="connsiteY3594" fmla="*/ 1672005 h 2504437"/>
              <a:gd name="connsiteX3595" fmla="*/ 1419783 w 3243376"/>
              <a:gd name="connsiteY3595" fmla="*/ 1514844 h 2504437"/>
              <a:gd name="connsiteX3596" fmla="*/ 1422018 w 3243376"/>
              <a:gd name="connsiteY3596" fmla="*/ 1513081 h 2504437"/>
              <a:gd name="connsiteX3597" fmla="*/ 1424034 w 3243376"/>
              <a:gd name="connsiteY3597" fmla="*/ 1512275 h 2504437"/>
              <a:gd name="connsiteX3598" fmla="*/ 1424518 w 3243376"/>
              <a:gd name="connsiteY3598" fmla="*/ 1513405 h 2504437"/>
              <a:gd name="connsiteX3599" fmla="*/ 1420200 w 3243376"/>
              <a:gd name="connsiteY3599" fmla="*/ 1514844 h 2504437"/>
              <a:gd name="connsiteX3600" fmla="*/ 1885925 w 3243376"/>
              <a:gd name="connsiteY3600" fmla="*/ 1751448 h 2504437"/>
              <a:gd name="connsiteX3601" fmla="*/ 1891682 w 3243376"/>
              <a:gd name="connsiteY3601" fmla="*/ 1741374 h 2504437"/>
              <a:gd name="connsiteX3602" fmla="*/ 1896429 w 3243376"/>
              <a:gd name="connsiteY3602" fmla="*/ 1740188 h 2504437"/>
              <a:gd name="connsiteX3603" fmla="*/ 1897439 w 3243376"/>
              <a:gd name="connsiteY3603" fmla="*/ 1751448 h 2504437"/>
              <a:gd name="connsiteX3604" fmla="*/ 1885925 w 3243376"/>
              <a:gd name="connsiteY3604" fmla="*/ 1751448 h 2504437"/>
              <a:gd name="connsiteX3605" fmla="*/ 2010847 w 3243376"/>
              <a:gd name="connsiteY3605" fmla="*/ 1818227 h 2504437"/>
              <a:gd name="connsiteX3606" fmla="*/ 2022360 w 3243376"/>
              <a:gd name="connsiteY3606" fmla="*/ 1795776 h 2504437"/>
              <a:gd name="connsiteX3607" fmla="*/ 2023800 w 3243376"/>
              <a:gd name="connsiteY3607" fmla="*/ 1801532 h 2504437"/>
              <a:gd name="connsiteX3608" fmla="*/ 2026547 w 3243376"/>
              <a:gd name="connsiteY3608" fmla="*/ 1803102 h 2504437"/>
              <a:gd name="connsiteX3609" fmla="*/ 2028117 w 3243376"/>
              <a:gd name="connsiteY3609" fmla="*/ 1805850 h 2504437"/>
              <a:gd name="connsiteX3610" fmla="*/ 2033298 w 3243376"/>
              <a:gd name="connsiteY3610" fmla="*/ 1807144 h 2504437"/>
              <a:gd name="connsiteX3611" fmla="*/ 2033298 w 3243376"/>
              <a:gd name="connsiteY3611" fmla="*/ 1818227 h 2504437"/>
              <a:gd name="connsiteX3612" fmla="*/ 2010847 w 3243376"/>
              <a:gd name="connsiteY3612" fmla="*/ 1818227 h 2504437"/>
              <a:gd name="connsiteX3613" fmla="*/ 1692497 w 3243376"/>
              <a:gd name="connsiteY3613" fmla="*/ 1661067 h 2504437"/>
              <a:gd name="connsiteX3614" fmla="*/ 1690944 w 3243376"/>
              <a:gd name="connsiteY3614" fmla="*/ 1656731 h 2504437"/>
              <a:gd name="connsiteX3615" fmla="*/ 1691057 w 3243376"/>
              <a:gd name="connsiteY3615" fmla="*/ 1656749 h 2504437"/>
              <a:gd name="connsiteX3616" fmla="*/ 1692497 w 3243376"/>
              <a:gd name="connsiteY3616" fmla="*/ 1661067 h 2504437"/>
              <a:gd name="connsiteX3617" fmla="*/ 1942341 w 3243376"/>
              <a:gd name="connsiteY3617" fmla="*/ 1784838 h 2504437"/>
              <a:gd name="connsiteX3618" fmla="*/ 1919890 w 3243376"/>
              <a:gd name="connsiteY3618" fmla="*/ 1762386 h 2504437"/>
              <a:gd name="connsiteX3619" fmla="*/ 1942341 w 3243376"/>
              <a:gd name="connsiteY3619" fmla="*/ 1761811 h 2504437"/>
              <a:gd name="connsiteX3620" fmla="*/ 1942341 w 3243376"/>
              <a:gd name="connsiteY3620" fmla="*/ 1773324 h 2504437"/>
              <a:gd name="connsiteX3621" fmla="*/ 1942341 w 3243376"/>
              <a:gd name="connsiteY3621" fmla="*/ 1784838 h 2504437"/>
              <a:gd name="connsiteX3622" fmla="*/ 1795544 w 3243376"/>
              <a:gd name="connsiteY3622" fmla="*/ 1716907 h 2504437"/>
              <a:gd name="connsiteX3623" fmla="*/ 1795544 w 3243376"/>
              <a:gd name="connsiteY3623" fmla="*/ 1705394 h 2504437"/>
              <a:gd name="connsiteX3624" fmla="*/ 1799627 w 3243376"/>
              <a:gd name="connsiteY3624" fmla="*/ 1714344 h 2504437"/>
              <a:gd name="connsiteX3625" fmla="*/ 1862898 w 3243376"/>
              <a:gd name="connsiteY3625" fmla="*/ 1750873 h 2504437"/>
              <a:gd name="connsiteX3626" fmla="*/ 1862898 w 3243376"/>
              <a:gd name="connsiteY3626" fmla="*/ 1739359 h 2504437"/>
              <a:gd name="connsiteX3627" fmla="*/ 1869374 w 3243376"/>
              <a:gd name="connsiteY3627" fmla="*/ 1720415 h 2504437"/>
              <a:gd name="connsiteX3628" fmla="*/ 1873939 w 3243376"/>
              <a:gd name="connsiteY3628" fmla="*/ 1717237 h 2504437"/>
              <a:gd name="connsiteX3629" fmla="*/ 1874412 w 3243376"/>
              <a:gd name="connsiteY3629" fmla="*/ 1717483 h 2504437"/>
              <a:gd name="connsiteX3630" fmla="*/ 1874411 w 3243376"/>
              <a:gd name="connsiteY3630" fmla="*/ 1716910 h 2504437"/>
              <a:gd name="connsiteX3631" fmla="*/ 1877074 w 3243376"/>
              <a:gd name="connsiteY3631" fmla="*/ 1733890 h 2504437"/>
              <a:gd name="connsiteX3632" fmla="*/ 1862898 w 3243376"/>
              <a:gd name="connsiteY3632" fmla="*/ 1750873 h 2504437"/>
              <a:gd name="connsiteX3633" fmla="*/ 1771940 w 3243376"/>
              <a:gd name="connsiteY3633" fmla="*/ 1705969 h 2504437"/>
              <a:gd name="connsiteX3634" fmla="*/ 1771940 w 3243376"/>
              <a:gd name="connsiteY3634" fmla="*/ 1683518 h 2504437"/>
              <a:gd name="connsiteX3635" fmla="*/ 1771940 w 3243376"/>
              <a:gd name="connsiteY3635" fmla="*/ 1705969 h 2504437"/>
              <a:gd name="connsiteX3636" fmla="*/ 2090290 w 3243376"/>
              <a:gd name="connsiteY3636" fmla="*/ 1863706 h 2504437"/>
              <a:gd name="connsiteX3637" fmla="*/ 2090290 w 3243376"/>
              <a:gd name="connsiteY3637" fmla="*/ 1852193 h 2504437"/>
              <a:gd name="connsiteX3638" fmla="*/ 2090290 w 3243376"/>
              <a:gd name="connsiteY3638" fmla="*/ 1863706 h 2504437"/>
              <a:gd name="connsiteX3639" fmla="*/ 1680983 w 3243376"/>
              <a:gd name="connsiteY3639" fmla="*/ 1661066 h 2504437"/>
              <a:gd name="connsiteX3640" fmla="*/ 1692496 w 3243376"/>
              <a:gd name="connsiteY3640" fmla="*/ 1638615 h 2504437"/>
              <a:gd name="connsiteX3641" fmla="*/ 1689501 w 3243376"/>
              <a:gd name="connsiteY3641" fmla="*/ 1652701 h 2504437"/>
              <a:gd name="connsiteX3642" fmla="*/ 1690944 w 3243376"/>
              <a:gd name="connsiteY3642" fmla="*/ 1656731 h 2504437"/>
              <a:gd name="connsiteX3643" fmla="*/ 1687639 w 3243376"/>
              <a:gd name="connsiteY3643" fmla="*/ 1656209 h 2504437"/>
              <a:gd name="connsiteX3644" fmla="*/ 1680983 w 3243376"/>
              <a:gd name="connsiteY3644" fmla="*/ 1661066 h 2504437"/>
              <a:gd name="connsiteX3645" fmla="*/ 2139277 w 3243376"/>
              <a:gd name="connsiteY3645" fmla="*/ 1892058 h 2504437"/>
              <a:gd name="connsiteX3646" fmla="*/ 2135769 w 3243376"/>
              <a:gd name="connsiteY3646" fmla="*/ 1885582 h 2504437"/>
              <a:gd name="connsiteX3647" fmla="*/ 2147283 w 3243376"/>
              <a:gd name="connsiteY3647" fmla="*/ 1885582 h 2504437"/>
              <a:gd name="connsiteX3648" fmla="*/ 2158221 w 3243376"/>
              <a:gd name="connsiteY3648" fmla="*/ 1885582 h 2504437"/>
              <a:gd name="connsiteX3649" fmla="*/ 2139277 w 3243376"/>
              <a:gd name="connsiteY3649" fmla="*/ 1892058 h 2504437"/>
              <a:gd name="connsiteX3650" fmla="*/ 1737976 w 3243376"/>
              <a:gd name="connsiteY3650" fmla="*/ 1694456 h 2504437"/>
              <a:gd name="connsiteX3651" fmla="*/ 1715524 w 3243376"/>
              <a:gd name="connsiteY3651" fmla="*/ 1672005 h 2504437"/>
              <a:gd name="connsiteX3652" fmla="*/ 1704010 w 3243376"/>
              <a:gd name="connsiteY3652" fmla="*/ 1672005 h 2504437"/>
              <a:gd name="connsiteX3653" fmla="*/ 1704011 w 3243376"/>
              <a:gd name="connsiteY3653" fmla="*/ 1648977 h 2504437"/>
              <a:gd name="connsiteX3654" fmla="*/ 1715524 w 3243376"/>
              <a:gd name="connsiteY3654" fmla="*/ 1648977 h 2504437"/>
              <a:gd name="connsiteX3655" fmla="*/ 1727038 w 3243376"/>
              <a:gd name="connsiteY3655" fmla="*/ 1648977 h 2504437"/>
              <a:gd name="connsiteX3656" fmla="*/ 1715524 w 3243376"/>
              <a:gd name="connsiteY3656" fmla="*/ 1660491 h 2504437"/>
              <a:gd name="connsiteX3657" fmla="*/ 1737975 w 3243376"/>
              <a:gd name="connsiteY3657" fmla="*/ 1672005 h 2504437"/>
              <a:gd name="connsiteX3658" fmla="*/ 1749489 w 3243376"/>
              <a:gd name="connsiteY3658" fmla="*/ 1672005 h 2504437"/>
              <a:gd name="connsiteX3659" fmla="*/ 1737976 w 3243376"/>
              <a:gd name="connsiteY3659" fmla="*/ 1694456 h 2504437"/>
              <a:gd name="connsiteX3660" fmla="*/ 1465679 w 3243376"/>
              <a:gd name="connsiteY3660" fmla="*/ 1559747 h 2504437"/>
              <a:gd name="connsiteX3661" fmla="*/ 1477192 w 3243376"/>
              <a:gd name="connsiteY3661" fmla="*/ 1537296 h 2504437"/>
              <a:gd name="connsiteX3662" fmla="*/ 1465679 w 3243376"/>
              <a:gd name="connsiteY3662" fmla="*/ 1525782 h 2504437"/>
              <a:gd name="connsiteX3663" fmla="*/ 1455605 w 3243376"/>
              <a:gd name="connsiteY3663" fmla="*/ 1541325 h 2504437"/>
              <a:gd name="connsiteX3664" fmla="*/ 1454578 w 3243376"/>
              <a:gd name="connsiteY3664" fmla="*/ 1548059 h 2504437"/>
              <a:gd name="connsiteX3665" fmla="*/ 1454166 w 3243376"/>
              <a:gd name="connsiteY3665" fmla="*/ 1548234 h 2504437"/>
              <a:gd name="connsiteX3666" fmla="*/ 1454346 w 3243376"/>
              <a:gd name="connsiteY3666" fmla="*/ 1549583 h 2504437"/>
              <a:gd name="connsiteX3667" fmla="*/ 1454578 w 3243376"/>
              <a:gd name="connsiteY3667" fmla="*/ 1548059 h 2504437"/>
              <a:gd name="connsiteX3668" fmla="*/ 1460821 w 3243376"/>
              <a:gd name="connsiteY3668" fmla="*/ 1545418 h 2504437"/>
              <a:gd name="connsiteX3669" fmla="*/ 1465679 w 3243376"/>
              <a:gd name="connsiteY3669" fmla="*/ 1559747 h 2504437"/>
              <a:gd name="connsiteX3670" fmla="*/ 1715524 w 3243376"/>
              <a:gd name="connsiteY3670" fmla="*/ 1683518 h 2504437"/>
              <a:gd name="connsiteX3671" fmla="*/ 1715524 w 3243376"/>
              <a:gd name="connsiteY3671" fmla="*/ 1672005 h 2504437"/>
              <a:gd name="connsiteX3672" fmla="*/ 1715524 w 3243376"/>
              <a:gd name="connsiteY3672" fmla="*/ 1683518 h 2504437"/>
              <a:gd name="connsiteX3673" fmla="*/ 1510583 w 3243376"/>
              <a:gd name="connsiteY3673" fmla="*/ 1582198 h 2504437"/>
              <a:gd name="connsiteX3674" fmla="*/ 1522096 w 3243376"/>
              <a:gd name="connsiteY3674" fmla="*/ 1559747 h 2504437"/>
              <a:gd name="connsiteX3675" fmla="*/ 1533609 w 3243376"/>
              <a:gd name="connsiteY3675" fmla="*/ 1571260 h 2504437"/>
              <a:gd name="connsiteX3676" fmla="*/ 1545122 w 3243376"/>
              <a:gd name="connsiteY3676" fmla="*/ 1571260 h 2504437"/>
              <a:gd name="connsiteX3677" fmla="*/ 1545122 w 3243376"/>
              <a:gd name="connsiteY3677" fmla="*/ 1547658 h 2504437"/>
              <a:gd name="connsiteX3678" fmla="*/ 1533609 w 3243376"/>
              <a:gd name="connsiteY3678" fmla="*/ 1547659 h 2504437"/>
              <a:gd name="connsiteX3679" fmla="*/ 1538420 w 3243376"/>
              <a:gd name="connsiteY3679" fmla="*/ 1556079 h 2504437"/>
              <a:gd name="connsiteX3680" fmla="*/ 1533609 w 3243376"/>
              <a:gd name="connsiteY3680" fmla="*/ 1559172 h 2504437"/>
              <a:gd name="connsiteX3681" fmla="*/ 1533610 w 3243376"/>
              <a:gd name="connsiteY3681" fmla="*/ 1536721 h 2504437"/>
              <a:gd name="connsiteX3682" fmla="*/ 1533609 w 3243376"/>
              <a:gd name="connsiteY3682" fmla="*/ 1525206 h 2504437"/>
              <a:gd name="connsiteX3683" fmla="*/ 1522096 w 3243376"/>
              <a:gd name="connsiteY3683" fmla="*/ 1536720 h 2504437"/>
              <a:gd name="connsiteX3684" fmla="*/ 1517239 w 3243376"/>
              <a:gd name="connsiteY3684" fmla="*/ 1534921 h 2504437"/>
              <a:gd name="connsiteX3685" fmla="*/ 1517456 w 3243376"/>
              <a:gd name="connsiteY3685" fmla="*/ 1533326 h 2504437"/>
              <a:gd name="connsiteX3686" fmla="*/ 1522096 w 3243376"/>
              <a:gd name="connsiteY3686" fmla="*/ 1525206 h 2504437"/>
              <a:gd name="connsiteX3687" fmla="*/ 1517778 w 3243376"/>
              <a:gd name="connsiteY3687" fmla="*/ 1530963 h 2504437"/>
              <a:gd name="connsiteX3688" fmla="*/ 1517456 w 3243376"/>
              <a:gd name="connsiteY3688" fmla="*/ 1533326 h 2504437"/>
              <a:gd name="connsiteX3689" fmla="*/ 1516340 w 3243376"/>
              <a:gd name="connsiteY3689" fmla="*/ 1535281 h 2504437"/>
              <a:gd name="connsiteX3690" fmla="*/ 1510583 w 3243376"/>
              <a:gd name="connsiteY3690" fmla="*/ 1536721 h 2504437"/>
              <a:gd name="connsiteX3691" fmla="*/ 1522096 w 3243376"/>
              <a:gd name="connsiteY3691" fmla="*/ 1548234 h 2504437"/>
              <a:gd name="connsiteX3692" fmla="*/ 1510583 w 3243376"/>
              <a:gd name="connsiteY3692" fmla="*/ 1570685 h 2504437"/>
              <a:gd name="connsiteX3693" fmla="*/ 1522096 w 3243376"/>
              <a:gd name="connsiteY3693" fmla="*/ 1570685 h 2504437"/>
              <a:gd name="connsiteX3694" fmla="*/ 1510583 w 3243376"/>
              <a:gd name="connsiteY3694" fmla="*/ 1582198 h 2504437"/>
              <a:gd name="connsiteX3695" fmla="*/ 1579087 w 3243376"/>
              <a:gd name="connsiteY3695" fmla="*/ 1616164 h 2504437"/>
              <a:gd name="connsiteX3696" fmla="*/ 1579087 w 3243376"/>
              <a:gd name="connsiteY3696" fmla="*/ 1593712 h 2504437"/>
              <a:gd name="connsiteX3697" fmla="*/ 1567574 w 3243376"/>
              <a:gd name="connsiteY3697" fmla="*/ 1593713 h 2504437"/>
              <a:gd name="connsiteX3698" fmla="*/ 1579087 w 3243376"/>
              <a:gd name="connsiteY3698" fmla="*/ 1616164 h 2504437"/>
              <a:gd name="connsiteX3699" fmla="*/ 1215626 w 3243376"/>
              <a:gd name="connsiteY3699" fmla="*/ 1436527 h 2504437"/>
              <a:gd name="connsiteX3700" fmla="*/ 1215445 w 3243376"/>
              <a:gd name="connsiteY3700" fmla="*/ 1436256 h 2504437"/>
              <a:gd name="connsiteX3701" fmla="*/ 1215834 w 3243376"/>
              <a:gd name="connsiteY3701" fmla="*/ 1435976 h 2504437"/>
              <a:gd name="connsiteX3702" fmla="*/ 1687639 w 3243376"/>
              <a:gd name="connsiteY3702" fmla="*/ 1670781 h 2504437"/>
              <a:gd name="connsiteX3703" fmla="*/ 1692497 w 3243376"/>
              <a:gd name="connsiteY3703" fmla="*/ 1661067 h 2504437"/>
              <a:gd name="connsiteX3704" fmla="*/ 1692496 w 3243376"/>
              <a:gd name="connsiteY3704" fmla="*/ 1672580 h 2504437"/>
              <a:gd name="connsiteX3705" fmla="*/ 1687639 w 3243376"/>
              <a:gd name="connsiteY3705" fmla="*/ 1670781 h 2504437"/>
              <a:gd name="connsiteX3706" fmla="*/ 1292876 w 3243376"/>
              <a:gd name="connsiteY3706" fmla="*/ 1475752 h 2504437"/>
              <a:gd name="connsiteX3707" fmla="*/ 1306216 w 3243376"/>
              <a:gd name="connsiteY3707" fmla="*/ 1480879 h 2504437"/>
              <a:gd name="connsiteX3708" fmla="*/ 1316578 w 3243376"/>
              <a:gd name="connsiteY3708" fmla="*/ 1469365 h 2504437"/>
              <a:gd name="connsiteX3709" fmla="*/ 1328092 w 3243376"/>
              <a:gd name="connsiteY3709" fmla="*/ 1480879 h 2504437"/>
              <a:gd name="connsiteX3710" fmla="*/ 1316578 w 3243376"/>
              <a:gd name="connsiteY3710" fmla="*/ 1458428 h 2504437"/>
              <a:gd name="connsiteX3711" fmla="*/ 1294127 w 3243376"/>
              <a:gd name="connsiteY3711" fmla="*/ 1469942 h 2504437"/>
              <a:gd name="connsiteX3712" fmla="*/ 1288370 w 3243376"/>
              <a:gd name="connsiteY3712" fmla="*/ 1468502 h 2504437"/>
              <a:gd name="connsiteX3713" fmla="*/ 1282612 w 3243376"/>
              <a:gd name="connsiteY3713" fmla="*/ 1458428 h 2504437"/>
              <a:gd name="connsiteX3714" fmla="*/ 1283189 w 3243376"/>
              <a:gd name="connsiteY3714" fmla="*/ 1458428 h 2504437"/>
              <a:gd name="connsiteX3715" fmla="*/ 1283117 w 3243376"/>
              <a:gd name="connsiteY3715" fmla="*/ 1458301 h 2504437"/>
              <a:gd name="connsiteX3716" fmla="*/ 1288369 w 3243376"/>
              <a:gd name="connsiteY3716" fmla="*/ 1456988 h 2504437"/>
              <a:gd name="connsiteX3717" fmla="*/ 1294126 w 3243376"/>
              <a:gd name="connsiteY3717" fmla="*/ 1446914 h 2504437"/>
              <a:gd name="connsiteX3718" fmla="*/ 1271676 w 3243376"/>
              <a:gd name="connsiteY3718" fmla="*/ 1446914 h 2504437"/>
              <a:gd name="connsiteX3719" fmla="*/ 1277432 w 3243376"/>
              <a:gd name="connsiteY3719" fmla="*/ 1448353 h 2504437"/>
              <a:gd name="connsiteX3720" fmla="*/ 1283117 w 3243376"/>
              <a:gd name="connsiteY3720" fmla="*/ 1458301 h 2504437"/>
              <a:gd name="connsiteX3721" fmla="*/ 1282613 w 3243376"/>
              <a:gd name="connsiteY3721" fmla="*/ 1458427 h 2504437"/>
              <a:gd name="connsiteX3722" fmla="*/ 1282612 w 3243376"/>
              <a:gd name="connsiteY3722" fmla="*/ 1458428 h 2504437"/>
              <a:gd name="connsiteX3723" fmla="*/ 1275919 w 3243376"/>
              <a:gd name="connsiteY3723" fmla="*/ 1458428 h 2504437"/>
              <a:gd name="connsiteX3724" fmla="*/ 1274401 w 3243376"/>
              <a:gd name="connsiteY3724" fmla="*/ 1457079 h 2504437"/>
              <a:gd name="connsiteX3725" fmla="*/ 1260738 w 3243376"/>
              <a:gd name="connsiteY3725" fmla="*/ 1458427 h 2504437"/>
              <a:gd name="connsiteX3726" fmla="*/ 1267861 w 3243376"/>
              <a:gd name="connsiteY3726" fmla="*/ 1458427 h 2504437"/>
              <a:gd name="connsiteX3727" fmla="*/ 1275919 w 3243376"/>
              <a:gd name="connsiteY3727" fmla="*/ 1458428 h 2504437"/>
              <a:gd name="connsiteX3728" fmla="*/ 1283693 w 3243376"/>
              <a:gd name="connsiteY3728" fmla="*/ 1465336 h 2504437"/>
              <a:gd name="connsiteX3729" fmla="*/ 1292876 w 3243376"/>
              <a:gd name="connsiteY3729" fmla="*/ 1475752 h 2504437"/>
              <a:gd name="connsiteX3730" fmla="*/ 1409730 w 3243376"/>
              <a:gd name="connsiteY3730" fmla="*/ 1537548 h 2504437"/>
              <a:gd name="connsiteX3731" fmla="*/ 1408112 w 3243376"/>
              <a:gd name="connsiteY3731" fmla="*/ 1532691 h 2504437"/>
              <a:gd name="connsiteX3732" fmla="*/ 1409730 w 3243376"/>
              <a:gd name="connsiteY3732" fmla="*/ 1537548 h 2504437"/>
              <a:gd name="connsiteX3733" fmla="*/ 1412769 w 3243376"/>
              <a:gd name="connsiteY3733" fmla="*/ 1544203 h 2504437"/>
              <a:gd name="connsiteX3734" fmla="*/ 1411268 w 3243376"/>
              <a:gd name="connsiteY3734" fmla="*/ 1541388 h 2504437"/>
              <a:gd name="connsiteX3735" fmla="*/ 1419624 w 3243376"/>
              <a:gd name="connsiteY3735" fmla="*/ 1544204 h 2504437"/>
              <a:gd name="connsiteX3736" fmla="*/ 1272251 w 3243376"/>
              <a:gd name="connsiteY3736" fmla="*/ 1481455 h 2504437"/>
              <a:gd name="connsiteX3737" fmla="*/ 1283764 w 3243376"/>
              <a:gd name="connsiteY3737" fmla="*/ 1481455 h 2504437"/>
              <a:gd name="connsiteX3738" fmla="*/ 1272251 w 3243376"/>
              <a:gd name="connsiteY3738" fmla="*/ 1469941 h 2504437"/>
              <a:gd name="connsiteX3739" fmla="*/ 1272251 w 3243376"/>
              <a:gd name="connsiteY3739" fmla="*/ 1481455 h 2504437"/>
              <a:gd name="connsiteX3740" fmla="*/ 1806481 w 3243376"/>
              <a:gd name="connsiteY3740" fmla="*/ 1750873 h 2504437"/>
              <a:gd name="connsiteX3741" fmla="*/ 1806481 w 3243376"/>
              <a:gd name="connsiteY3741" fmla="*/ 1728421 h 2504437"/>
              <a:gd name="connsiteX3742" fmla="*/ 1800796 w 3243376"/>
              <a:gd name="connsiteY3742" fmla="*/ 1716907 h 2504437"/>
              <a:gd name="connsiteX3743" fmla="*/ 1799627 w 3243376"/>
              <a:gd name="connsiteY3743" fmla="*/ 1714344 h 2504437"/>
              <a:gd name="connsiteX3744" fmla="*/ 1806553 w 3243376"/>
              <a:gd name="connsiteY3744" fmla="*/ 1709999 h 2504437"/>
              <a:gd name="connsiteX3745" fmla="*/ 1817419 w 3243376"/>
              <a:gd name="connsiteY3745" fmla="*/ 1695237 h 2504437"/>
              <a:gd name="connsiteX3746" fmla="*/ 1817419 w 3243376"/>
              <a:gd name="connsiteY3746" fmla="*/ 1697993 h 2504437"/>
              <a:gd name="connsiteX3747" fmla="*/ 1813677 w 3243376"/>
              <a:gd name="connsiteY3747" fmla="*/ 1721009 h 2504437"/>
              <a:gd name="connsiteX3748" fmla="*/ 1817994 w 3243376"/>
              <a:gd name="connsiteY3748" fmla="*/ 1739359 h 2504437"/>
              <a:gd name="connsiteX3749" fmla="*/ 1806481 w 3243376"/>
              <a:gd name="connsiteY3749" fmla="*/ 1750873 h 2504437"/>
              <a:gd name="connsiteX3750" fmla="*/ 1357451 w 3243376"/>
              <a:gd name="connsiteY3750" fmla="*/ 1534418 h 2504437"/>
              <a:gd name="connsiteX3751" fmla="*/ 1363208 w 3243376"/>
              <a:gd name="connsiteY3751" fmla="*/ 1525782 h 2504437"/>
              <a:gd name="connsiteX3752" fmla="*/ 1351695 w 3243376"/>
              <a:gd name="connsiteY3752" fmla="*/ 1525782 h 2504437"/>
              <a:gd name="connsiteX3753" fmla="*/ 1357451 w 3243376"/>
              <a:gd name="connsiteY3753" fmla="*/ 1534418 h 2504437"/>
              <a:gd name="connsiteX3754" fmla="*/ 1210977 w 3243376"/>
              <a:gd name="connsiteY3754" fmla="*/ 1468142 h 2504437"/>
              <a:gd name="connsiteX3755" fmla="*/ 1215834 w 3243376"/>
              <a:gd name="connsiteY3755" fmla="*/ 1469942 h 2504437"/>
              <a:gd name="connsiteX3756" fmla="*/ 1215835 w 3243376"/>
              <a:gd name="connsiteY3756" fmla="*/ 1458427 h 2504437"/>
              <a:gd name="connsiteX3757" fmla="*/ 1211516 w 3243376"/>
              <a:gd name="connsiteY3757" fmla="*/ 1447417 h 2504437"/>
              <a:gd name="connsiteX3758" fmla="*/ 1215626 w 3243376"/>
              <a:gd name="connsiteY3758" fmla="*/ 1436527 h 2504437"/>
              <a:gd name="connsiteX3759" fmla="*/ 1221015 w 3243376"/>
              <a:gd name="connsiteY3759" fmla="*/ 1444611 h 2504437"/>
              <a:gd name="connsiteX3760" fmla="*/ 1226772 w 3243376"/>
              <a:gd name="connsiteY3760" fmla="*/ 1435976 h 2504437"/>
              <a:gd name="connsiteX3761" fmla="*/ 1215258 w 3243376"/>
              <a:gd name="connsiteY3761" fmla="*/ 1435976 h 2504437"/>
              <a:gd name="connsiteX3762" fmla="*/ 1215445 w 3243376"/>
              <a:gd name="connsiteY3762" fmla="*/ 1436256 h 2504437"/>
              <a:gd name="connsiteX3763" fmla="*/ 1200291 w 3243376"/>
              <a:gd name="connsiteY3763" fmla="*/ 1447202 h 2504437"/>
              <a:gd name="connsiteX3764" fmla="*/ 1193382 w 3243376"/>
              <a:gd name="connsiteY3764" fmla="*/ 1458428 h 2504437"/>
              <a:gd name="connsiteX3765" fmla="*/ 1215835 w 3243376"/>
              <a:gd name="connsiteY3765" fmla="*/ 1458427 h 2504437"/>
              <a:gd name="connsiteX3766" fmla="*/ 1210977 w 3243376"/>
              <a:gd name="connsiteY3766" fmla="*/ 1468142 h 2504437"/>
              <a:gd name="connsiteX3767" fmla="*/ 1317730 w 3243376"/>
              <a:gd name="connsiteY3767" fmla="*/ 1525782 h 2504437"/>
              <a:gd name="connsiteX3768" fmla="*/ 1329243 w 3243376"/>
              <a:gd name="connsiteY3768" fmla="*/ 1503331 h 2504437"/>
              <a:gd name="connsiteX3769" fmla="*/ 1317730 w 3243376"/>
              <a:gd name="connsiteY3769" fmla="*/ 1525782 h 2504437"/>
              <a:gd name="connsiteX3770" fmla="*/ 1437787 w 3243376"/>
              <a:gd name="connsiteY3770" fmla="*/ 1588531 h 2504437"/>
              <a:gd name="connsiteX3771" fmla="*/ 1441102 w 3243376"/>
              <a:gd name="connsiteY3771" fmla="*/ 1586151 h 2504437"/>
              <a:gd name="connsiteX3772" fmla="*/ 1442076 w 3243376"/>
              <a:gd name="connsiteY3772" fmla="*/ 1588531 h 2504437"/>
              <a:gd name="connsiteX3773" fmla="*/ 1602979 w 3243376"/>
              <a:gd name="connsiteY3773" fmla="*/ 1671141 h 2504437"/>
              <a:gd name="connsiteX3774" fmla="*/ 1601539 w 3243376"/>
              <a:gd name="connsiteY3774" fmla="*/ 1661066 h 2504437"/>
              <a:gd name="connsiteX3775" fmla="*/ 1613053 w 3243376"/>
              <a:gd name="connsiteY3775" fmla="*/ 1661067 h 2504437"/>
              <a:gd name="connsiteX3776" fmla="*/ 1613053 w 3243376"/>
              <a:gd name="connsiteY3776" fmla="*/ 1672580 h 2504437"/>
              <a:gd name="connsiteX3777" fmla="*/ 1602979 w 3243376"/>
              <a:gd name="connsiteY3777" fmla="*/ 1671141 h 2504437"/>
              <a:gd name="connsiteX3778" fmla="*/ 1393143 w 3243376"/>
              <a:gd name="connsiteY3778" fmla="*/ 1568454 h 2504437"/>
              <a:gd name="connsiteX3779" fmla="*/ 1408687 w 3243376"/>
              <a:gd name="connsiteY3779" fmla="*/ 1571261 h 2504437"/>
              <a:gd name="connsiteX3780" fmla="*/ 1397748 w 3243376"/>
              <a:gd name="connsiteY3780" fmla="*/ 1548809 h 2504437"/>
              <a:gd name="connsiteX3781" fmla="*/ 1386234 w 3243376"/>
              <a:gd name="connsiteY3781" fmla="*/ 1548809 h 2504437"/>
              <a:gd name="connsiteX3782" fmla="*/ 1393143 w 3243376"/>
              <a:gd name="connsiteY3782" fmla="*/ 1568454 h 2504437"/>
              <a:gd name="connsiteX3783" fmla="*/ 1737975 w 3243376"/>
              <a:gd name="connsiteY3783" fmla="*/ 1739359 h 2504437"/>
              <a:gd name="connsiteX3784" fmla="*/ 1715524 w 3243376"/>
              <a:gd name="connsiteY3784" fmla="*/ 1694456 h 2504437"/>
              <a:gd name="connsiteX3785" fmla="*/ 1760427 w 3243376"/>
              <a:gd name="connsiteY3785" fmla="*/ 1739358 h 2504437"/>
              <a:gd name="connsiteX3786" fmla="*/ 1737975 w 3243376"/>
              <a:gd name="connsiteY3786" fmla="*/ 1739359 h 2504437"/>
              <a:gd name="connsiteX3787" fmla="*/ 1813030 w 3243376"/>
              <a:gd name="connsiteY3787" fmla="*/ 1782031 h 2504437"/>
              <a:gd name="connsiteX3788" fmla="*/ 1805906 w 3243376"/>
              <a:gd name="connsiteY3788" fmla="*/ 1762386 h 2504437"/>
              <a:gd name="connsiteX3789" fmla="*/ 1817419 w 3243376"/>
              <a:gd name="connsiteY3789" fmla="*/ 1762386 h 2504437"/>
              <a:gd name="connsiteX3790" fmla="*/ 1828357 w 3243376"/>
              <a:gd name="connsiteY3790" fmla="*/ 1784838 h 2504437"/>
              <a:gd name="connsiteX3791" fmla="*/ 1813030 w 3243376"/>
              <a:gd name="connsiteY3791" fmla="*/ 1782031 h 2504437"/>
              <a:gd name="connsiteX3792" fmla="*/ 1567574 w 3243376"/>
              <a:gd name="connsiteY3792" fmla="*/ 1661067 h 2504437"/>
              <a:gd name="connsiteX3793" fmla="*/ 1567575 w 3243376"/>
              <a:gd name="connsiteY3793" fmla="*/ 1658441 h 2504437"/>
              <a:gd name="connsiteX3794" fmla="*/ 1569488 w 3243376"/>
              <a:gd name="connsiteY3794" fmla="*/ 1658579 h 2504437"/>
              <a:gd name="connsiteX3795" fmla="*/ 1351911 w 3243376"/>
              <a:gd name="connsiteY3795" fmla="*/ 1557013 h 2504437"/>
              <a:gd name="connsiteX3796" fmla="*/ 1351695 w 3243376"/>
              <a:gd name="connsiteY3796" fmla="*/ 1548809 h 2504437"/>
              <a:gd name="connsiteX3797" fmla="*/ 1351911 w 3243376"/>
              <a:gd name="connsiteY3797" fmla="*/ 1557013 h 2504437"/>
              <a:gd name="connsiteX3798" fmla="*/ 1306217 w 3243376"/>
              <a:gd name="connsiteY3798" fmla="*/ 1537296 h 2504437"/>
              <a:gd name="connsiteX3799" fmla="*/ 1306217 w 3243376"/>
              <a:gd name="connsiteY3799" fmla="*/ 1503331 h 2504437"/>
              <a:gd name="connsiteX3800" fmla="*/ 1317730 w 3243376"/>
              <a:gd name="connsiteY3800" fmla="*/ 1514844 h 2504437"/>
              <a:gd name="connsiteX3801" fmla="*/ 1306217 w 3243376"/>
              <a:gd name="connsiteY3801" fmla="*/ 1503331 h 2504437"/>
              <a:gd name="connsiteX3802" fmla="*/ 1294702 w 3243376"/>
              <a:gd name="connsiteY3802" fmla="*/ 1525782 h 2504437"/>
              <a:gd name="connsiteX3803" fmla="*/ 1306217 w 3243376"/>
              <a:gd name="connsiteY3803" fmla="*/ 1537296 h 2504437"/>
              <a:gd name="connsiteX3804" fmla="*/ 1426245 w 3243376"/>
              <a:gd name="connsiteY3804" fmla="*/ 1598605 h 2504437"/>
              <a:gd name="connsiteX3805" fmla="*/ 1430563 w 3243376"/>
              <a:gd name="connsiteY3805" fmla="*/ 1588531 h 2504437"/>
              <a:gd name="connsiteX3806" fmla="*/ 1432002 w 3243376"/>
              <a:gd name="connsiteY3806" fmla="*/ 1588531 h 2504437"/>
              <a:gd name="connsiteX3807" fmla="*/ 1437787 w 3243376"/>
              <a:gd name="connsiteY3807" fmla="*/ 1588531 h 2504437"/>
              <a:gd name="connsiteX3808" fmla="*/ 1437687 w 3243376"/>
              <a:gd name="connsiteY3808" fmla="*/ 1588603 h 2504437"/>
              <a:gd name="connsiteX3809" fmla="*/ 1430563 w 3243376"/>
              <a:gd name="connsiteY3809" fmla="*/ 1600045 h 2504437"/>
              <a:gd name="connsiteX3810" fmla="*/ 1426245 w 3243376"/>
              <a:gd name="connsiteY3810" fmla="*/ 1598605 h 2504437"/>
              <a:gd name="connsiteX3811" fmla="*/ 1681558 w 3243376"/>
              <a:gd name="connsiteY3811" fmla="*/ 1728421 h 2504437"/>
              <a:gd name="connsiteX3812" fmla="*/ 1681558 w 3243376"/>
              <a:gd name="connsiteY3812" fmla="*/ 1716907 h 2504437"/>
              <a:gd name="connsiteX3813" fmla="*/ 1681558 w 3243376"/>
              <a:gd name="connsiteY3813" fmla="*/ 1728421 h 2504437"/>
              <a:gd name="connsiteX3814" fmla="*/ 1659107 w 3243376"/>
              <a:gd name="connsiteY3814" fmla="*/ 1717483 h 2504437"/>
              <a:gd name="connsiteX3815" fmla="*/ 1681558 w 3243376"/>
              <a:gd name="connsiteY3815" fmla="*/ 1705969 h 2504437"/>
              <a:gd name="connsiteX3816" fmla="*/ 1659107 w 3243376"/>
              <a:gd name="connsiteY3816" fmla="*/ 1717483 h 2504437"/>
              <a:gd name="connsiteX3817" fmla="*/ 1783453 w 3243376"/>
              <a:gd name="connsiteY3817" fmla="*/ 1784838 h 2504437"/>
              <a:gd name="connsiteX3818" fmla="*/ 1771940 w 3243376"/>
              <a:gd name="connsiteY3818" fmla="*/ 1750873 h 2504437"/>
              <a:gd name="connsiteX3819" fmla="*/ 1783453 w 3243376"/>
              <a:gd name="connsiteY3819" fmla="*/ 1739935 h 2504437"/>
              <a:gd name="connsiteX3820" fmla="*/ 1783453 w 3243376"/>
              <a:gd name="connsiteY3820" fmla="*/ 1784838 h 2504437"/>
              <a:gd name="connsiteX3821" fmla="*/ 1386235 w 3243376"/>
              <a:gd name="connsiteY3821" fmla="*/ 1593713 h 2504437"/>
              <a:gd name="connsiteX3822" fmla="*/ 1408111 w 3243376"/>
              <a:gd name="connsiteY3822" fmla="*/ 1582775 h 2504437"/>
              <a:gd name="connsiteX3823" fmla="*/ 1397102 w 3243376"/>
              <a:gd name="connsiteY3823" fmla="*/ 1587092 h 2504437"/>
              <a:gd name="connsiteX3824" fmla="*/ 1386065 w 3243376"/>
              <a:gd name="connsiteY3824" fmla="*/ 1582928 h 2504437"/>
              <a:gd name="connsiteX3825" fmla="*/ 1386062 w 3243376"/>
              <a:gd name="connsiteY3825" fmla="*/ 1582717 h 2504437"/>
              <a:gd name="connsiteX3826" fmla="*/ 1395733 w 3243376"/>
              <a:gd name="connsiteY3826" fmla="*/ 1581335 h 2504437"/>
              <a:gd name="connsiteX3827" fmla="*/ 1397173 w 3243376"/>
              <a:gd name="connsiteY3827" fmla="*/ 1571260 h 2504437"/>
              <a:gd name="connsiteX3828" fmla="*/ 1374721 w 3243376"/>
              <a:gd name="connsiteY3828" fmla="*/ 1571260 h 2504437"/>
              <a:gd name="connsiteX3829" fmla="*/ 1386055 w 3243376"/>
              <a:gd name="connsiteY3829" fmla="*/ 1582271 h 2504437"/>
              <a:gd name="connsiteX3830" fmla="*/ 1386062 w 3243376"/>
              <a:gd name="connsiteY3830" fmla="*/ 1582717 h 2504437"/>
              <a:gd name="connsiteX3831" fmla="*/ 1385659 w 3243376"/>
              <a:gd name="connsiteY3831" fmla="*/ 1582775 h 2504437"/>
              <a:gd name="connsiteX3832" fmla="*/ 1386065 w 3243376"/>
              <a:gd name="connsiteY3832" fmla="*/ 1582928 h 2504437"/>
              <a:gd name="connsiteX3833" fmla="*/ 1749490 w 3243376"/>
              <a:gd name="connsiteY3833" fmla="*/ 1784838 h 2504437"/>
              <a:gd name="connsiteX3834" fmla="*/ 1749490 w 3243376"/>
              <a:gd name="connsiteY3834" fmla="*/ 1773324 h 2504437"/>
              <a:gd name="connsiteX3835" fmla="*/ 1761003 w 3243376"/>
              <a:gd name="connsiteY3835" fmla="*/ 1773324 h 2504437"/>
              <a:gd name="connsiteX3836" fmla="*/ 1761002 w 3243376"/>
              <a:gd name="connsiteY3836" fmla="*/ 1784837 h 2504437"/>
              <a:gd name="connsiteX3837" fmla="*/ 1749490 w 3243376"/>
              <a:gd name="connsiteY3837" fmla="*/ 1784838 h 2504437"/>
              <a:gd name="connsiteX3838" fmla="*/ 1351694 w 3243376"/>
              <a:gd name="connsiteY3838" fmla="*/ 1604651 h 2504437"/>
              <a:gd name="connsiteX3839" fmla="*/ 1363208 w 3243376"/>
              <a:gd name="connsiteY3839" fmla="*/ 1582198 h 2504437"/>
              <a:gd name="connsiteX3840" fmla="*/ 1351694 w 3243376"/>
              <a:gd name="connsiteY3840" fmla="*/ 1604651 h 2504437"/>
              <a:gd name="connsiteX3841" fmla="*/ 1771940 w 3243376"/>
              <a:gd name="connsiteY3841" fmla="*/ 1818227 h 2504437"/>
              <a:gd name="connsiteX3842" fmla="*/ 1771940 w 3243376"/>
              <a:gd name="connsiteY3842" fmla="*/ 1818227 h 2504437"/>
              <a:gd name="connsiteX3843" fmla="*/ 1771940 w 3243376"/>
              <a:gd name="connsiteY3843" fmla="*/ 1815232 h 2504437"/>
              <a:gd name="connsiteX3844" fmla="*/ 1226772 w 3243376"/>
              <a:gd name="connsiteY3844" fmla="*/ 1548809 h 2504437"/>
              <a:gd name="connsiteX3845" fmla="*/ 1238285 w 3243376"/>
              <a:gd name="connsiteY3845" fmla="*/ 1548809 h 2504437"/>
              <a:gd name="connsiteX3846" fmla="*/ 1238286 w 3243376"/>
              <a:gd name="connsiteY3846" fmla="*/ 1526358 h 2504437"/>
              <a:gd name="connsiteX3847" fmla="*/ 1226772 w 3243376"/>
              <a:gd name="connsiteY3847" fmla="*/ 1514844 h 2504437"/>
              <a:gd name="connsiteX3848" fmla="*/ 1226772 w 3243376"/>
              <a:gd name="connsiteY3848" fmla="*/ 1548809 h 2504437"/>
              <a:gd name="connsiteX3849" fmla="*/ 1635030 w 3243376"/>
              <a:gd name="connsiteY3849" fmla="*/ 1759260 h 2504437"/>
              <a:gd name="connsiteX3850" fmla="*/ 1630323 w 3243376"/>
              <a:gd name="connsiteY3850" fmla="*/ 1745260 h 2504437"/>
              <a:gd name="connsiteX3851" fmla="*/ 1624566 w 3243376"/>
              <a:gd name="connsiteY3851" fmla="*/ 1728997 h 2504437"/>
              <a:gd name="connsiteX3852" fmla="*/ 1647019 w 3243376"/>
              <a:gd name="connsiteY3852" fmla="*/ 1717484 h 2504437"/>
              <a:gd name="connsiteX3853" fmla="*/ 1658532 w 3243376"/>
              <a:gd name="connsiteY3853" fmla="*/ 1739935 h 2504437"/>
              <a:gd name="connsiteX3854" fmla="*/ 1639589 w 3243376"/>
              <a:gd name="connsiteY3854" fmla="*/ 1750945 h 2504437"/>
              <a:gd name="connsiteX3855" fmla="*/ 1636946 w 3243376"/>
              <a:gd name="connsiteY3855" fmla="*/ 1759565 h 2504437"/>
              <a:gd name="connsiteX3856" fmla="*/ 1636368 w 3243376"/>
              <a:gd name="connsiteY3856" fmla="*/ 1759580 h 2504437"/>
              <a:gd name="connsiteX3857" fmla="*/ 1500795 w 3243376"/>
              <a:gd name="connsiteY3857" fmla="*/ 1694456 h 2504437"/>
              <a:gd name="connsiteX3858" fmla="*/ 1500795 w 3243376"/>
              <a:gd name="connsiteY3858" fmla="*/ 1672004 h 2504437"/>
              <a:gd name="connsiteX3859" fmla="*/ 1489282 w 3243376"/>
              <a:gd name="connsiteY3859" fmla="*/ 1683518 h 2504437"/>
              <a:gd name="connsiteX3860" fmla="*/ 1511734 w 3243376"/>
              <a:gd name="connsiteY3860" fmla="*/ 1649553 h 2504437"/>
              <a:gd name="connsiteX3861" fmla="*/ 1511733 w 3243376"/>
              <a:gd name="connsiteY3861" fmla="*/ 1661067 h 2504437"/>
              <a:gd name="connsiteX3862" fmla="*/ 1534185 w 3243376"/>
              <a:gd name="connsiteY3862" fmla="*/ 1638615 h 2504437"/>
              <a:gd name="connsiteX3863" fmla="*/ 1556637 w 3243376"/>
              <a:gd name="connsiteY3863" fmla="*/ 1638615 h 2504437"/>
              <a:gd name="connsiteX3864" fmla="*/ 1545122 w 3243376"/>
              <a:gd name="connsiteY3864" fmla="*/ 1661066 h 2504437"/>
              <a:gd name="connsiteX3865" fmla="*/ 1546274 w 3243376"/>
              <a:gd name="connsiteY3865" fmla="*/ 1649554 h 2504437"/>
              <a:gd name="connsiteX3866" fmla="*/ 1500795 w 3243376"/>
              <a:gd name="connsiteY3866" fmla="*/ 1694456 h 2504437"/>
              <a:gd name="connsiteX3867" fmla="*/ 1601539 w 3243376"/>
              <a:gd name="connsiteY3867" fmla="*/ 1751448 h 2504437"/>
              <a:gd name="connsiteX3868" fmla="*/ 1579087 w 3243376"/>
              <a:gd name="connsiteY3868" fmla="*/ 1739935 h 2504437"/>
              <a:gd name="connsiteX3869" fmla="*/ 1579087 w 3243376"/>
              <a:gd name="connsiteY3869" fmla="*/ 1717483 h 2504437"/>
              <a:gd name="connsiteX3870" fmla="*/ 1590602 w 3243376"/>
              <a:gd name="connsiteY3870" fmla="*/ 1705969 h 2504437"/>
              <a:gd name="connsiteX3871" fmla="*/ 1590602 w 3243376"/>
              <a:gd name="connsiteY3871" fmla="*/ 1728997 h 2504437"/>
              <a:gd name="connsiteX3872" fmla="*/ 1613053 w 3243376"/>
              <a:gd name="connsiteY3872" fmla="*/ 1728997 h 2504437"/>
              <a:gd name="connsiteX3873" fmla="*/ 1601539 w 3243376"/>
              <a:gd name="connsiteY3873" fmla="*/ 1751448 h 2504437"/>
              <a:gd name="connsiteX3874" fmla="*/ 1249799 w 3243376"/>
              <a:gd name="connsiteY3874" fmla="*/ 1582198 h 2504437"/>
              <a:gd name="connsiteX3875" fmla="*/ 1261313 w 3243376"/>
              <a:gd name="connsiteY3875" fmla="*/ 1570685 h 2504437"/>
              <a:gd name="connsiteX3876" fmla="*/ 1261313 w 3243376"/>
              <a:gd name="connsiteY3876" fmla="*/ 1548234 h 2504437"/>
              <a:gd name="connsiteX3877" fmla="*/ 1249799 w 3243376"/>
              <a:gd name="connsiteY3877" fmla="*/ 1525782 h 2504437"/>
              <a:gd name="connsiteX3878" fmla="*/ 1238285 w 3243376"/>
              <a:gd name="connsiteY3878" fmla="*/ 1559747 h 2504437"/>
              <a:gd name="connsiteX3879" fmla="*/ 1249799 w 3243376"/>
              <a:gd name="connsiteY3879" fmla="*/ 1582198 h 2504437"/>
              <a:gd name="connsiteX3880" fmla="*/ 1771940 w 3243376"/>
              <a:gd name="connsiteY3880" fmla="*/ 1841255 h 2504437"/>
              <a:gd name="connsiteX3881" fmla="*/ 1771940 w 3243376"/>
              <a:gd name="connsiteY3881" fmla="*/ 1829740 h 2504437"/>
              <a:gd name="connsiteX3882" fmla="*/ 1771940 w 3243376"/>
              <a:gd name="connsiteY3882" fmla="*/ 1818227 h 2504437"/>
              <a:gd name="connsiteX3883" fmla="*/ 1771940 w 3243376"/>
              <a:gd name="connsiteY3883" fmla="*/ 1818443 h 2504437"/>
              <a:gd name="connsiteX3884" fmla="*/ 1771940 w 3243376"/>
              <a:gd name="connsiteY3884" fmla="*/ 1818227 h 2504437"/>
              <a:gd name="connsiteX3885" fmla="*/ 1780575 w 3243376"/>
              <a:gd name="connsiteY3885" fmla="*/ 1825423 h 2504437"/>
              <a:gd name="connsiteX3886" fmla="*/ 1771940 w 3243376"/>
              <a:gd name="connsiteY3886" fmla="*/ 1841255 h 2504437"/>
              <a:gd name="connsiteX3887" fmla="*/ 1442652 w 3243376"/>
              <a:gd name="connsiteY3887" fmla="*/ 1683184 h 2504437"/>
              <a:gd name="connsiteX3888" fmla="*/ 1442652 w 3243376"/>
              <a:gd name="connsiteY3888" fmla="*/ 1682943 h 2504437"/>
              <a:gd name="connsiteX3889" fmla="*/ 1442652 w 3243376"/>
              <a:gd name="connsiteY3889" fmla="*/ 1683184 h 2504437"/>
              <a:gd name="connsiteX3890" fmla="*/ 1442651 w 3243376"/>
              <a:gd name="connsiteY3890" fmla="*/ 1683642 h 2504437"/>
              <a:gd name="connsiteX3891" fmla="*/ 1442652 w 3243376"/>
              <a:gd name="connsiteY3891" fmla="*/ 1683184 h 2504437"/>
              <a:gd name="connsiteX3892" fmla="*/ 1443228 w 3243376"/>
              <a:gd name="connsiteY3892" fmla="*/ 1682942 h 2504437"/>
              <a:gd name="connsiteX3893" fmla="*/ 1386811 w 3243376"/>
              <a:gd name="connsiteY3893" fmla="*/ 1658188 h 2504437"/>
              <a:gd name="connsiteX3894" fmla="*/ 1386811 w 3243376"/>
              <a:gd name="connsiteY3894" fmla="*/ 1658188 h 2504437"/>
              <a:gd name="connsiteX3895" fmla="*/ 1386811 w 3243376"/>
              <a:gd name="connsiteY3895" fmla="*/ 1658188 h 2504437"/>
              <a:gd name="connsiteX3896" fmla="*/ 1414299 w 3243376"/>
              <a:gd name="connsiteY3896" fmla="*/ 1672760 h 2504437"/>
              <a:gd name="connsiteX3897" fmla="*/ 1409262 w 3243376"/>
              <a:gd name="connsiteY3897" fmla="*/ 1669701 h 2504437"/>
              <a:gd name="connsiteX3898" fmla="*/ 1409262 w 3243376"/>
              <a:gd name="connsiteY3898" fmla="*/ 1658188 h 2504437"/>
              <a:gd name="connsiteX3899" fmla="*/ 1398253 w 3243376"/>
              <a:gd name="connsiteY3899" fmla="*/ 1653871 h 2504437"/>
              <a:gd name="connsiteX3900" fmla="*/ 1386811 w 3243376"/>
              <a:gd name="connsiteY3900" fmla="*/ 1658188 h 2504437"/>
              <a:gd name="connsiteX3901" fmla="*/ 1386812 w 3243376"/>
              <a:gd name="connsiteY3901" fmla="*/ 1656542 h 2504437"/>
              <a:gd name="connsiteX3902" fmla="*/ 1386812 w 3243376"/>
              <a:gd name="connsiteY3902" fmla="*/ 1635737 h 2504437"/>
              <a:gd name="connsiteX3903" fmla="*/ 1398325 w 3243376"/>
              <a:gd name="connsiteY3903" fmla="*/ 1635737 h 2504437"/>
              <a:gd name="connsiteX3904" fmla="*/ 1398325 w 3243376"/>
              <a:gd name="connsiteY3904" fmla="*/ 1647251 h 2504437"/>
              <a:gd name="connsiteX3905" fmla="*/ 1432289 w 3243376"/>
              <a:gd name="connsiteY3905" fmla="*/ 1635737 h 2504437"/>
              <a:gd name="connsiteX3906" fmla="*/ 1443803 w 3243376"/>
              <a:gd name="connsiteY3906" fmla="*/ 1635737 h 2504437"/>
              <a:gd name="connsiteX3907" fmla="*/ 1443803 w 3243376"/>
              <a:gd name="connsiteY3907" fmla="*/ 1658188 h 2504437"/>
              <a:gd name="connsiteX3908" fmla="*/ 1432290 w 3243376"/>
              <a:gd name="connsiteY3908" fmla="*/ 1669701 h 2504437"/>
              <a:gd name="connsiteX3909" fmla="*/ 1420775 w 3243376"/>
              <a:gd name="connsiteY3909" fmla="*/ 1658188 h 2504437"/>
              <a:gd name="connsiteX3910" fmla="*/ 1414299 w 3243376"/>
              <a:gd name="connsiteY3910" fmla="*/ 1672760 h 2504437"/>
              <a:gd name="connsiteX3911" fmla="*/ 1442651 w 3243376"/>
              <a:gd name="connsiteY3911" fmla="*/ 1689694 h 2504437"/>
              <a:gd name="connsiteX3912" fmla="*/ 1442651 w 3243376"/>
              <a:gd name="connsiteY3912" fmla="*/ 1689694 h 2504437"/>
              <a:gd name="connsiteX3913" fmla="*/ 1442652 w 3243376"/>
              <a:gd name="connsiteY3913" fmla="*/ 1684382 h 2504437"/>
              <a:gd name="connsiteX3914" fmla="*/ 1442651 w 3243376"/>
              <a:gd name="connsiteY3914" fmla="*/ 1683642 h 2504437"/>
              <a:gd name="connsiteX3915" fmla="*/ 1442651 w 3243376"/>
              <a:gd name="connsiteY3915" fmla="*/ 1683642 h 2504437"/>
              <a:gd name="connsiteX3916" fmla="*/ 1451404 w 3243376"/>
              <a:gd name="connsiteY3916" fmla="*/ 1697514 h 2504437"/>
              <a:gd name="connsiteX3917" fmla="*/ 1450289 w 3243376"/>
              <a:gd name="connsiteY3917" fmla="*/ 1696746 h 2504437"/>
              <a:gd name="connsiteX3918" fmla="*/ 1450424 w 3243376"/>
              <a:gd name="connsiteY3918" fmla="*/ 1695895 h 2504437"/>
              <a:gd name="connsiteX3919" fmla="*/ 1454741 w 3243376"/>
              <a:gd name="connsiteY3919" fmla="*/ 1694456 h 2504437"/>
              <a:gd name="connsiteX3920" fmla="*/ 1451404 w 3243376"/>
              <a:gd name="connsiteY3920" fmla="*/ 1697514 h 2504437"/>
              <a:gd name="connsiteX3921" fmla="*/ 1828933 w 3243376"/>
              <a:gd name="connsiteY3921" fmla="*/ 1885582 h 2504437"/>
              <a:gd name="connsiteX3922" fmla="*/ 1840446 w 3243376"/>
              <a:gd name="connsiteY3922" fmla="*/ 1874068 h 2504437"/>
              <a:gd name="connsiteX3923" fmla="*/ 1828933 w 3243376"/>
              <a:gd name="connsiteY3923" fmla="*/ 1885582 h 2504437"/>
              <a:gd name="connsiteX3924" fmla="*/ 1488130 w 3243376"/>
              <a:gd name="connsiteY3924" fmla="*/ 1716907 h 2504437"/>
              <a:gd name="connsiteX3925" fmla="*/ 1488130 w 3243376"/>
              <a:gd name="connsiteY3925" fmla="*/ 1693881 h 2504437"/>
              <a:gd name="connsiteX3926" fmla="*/ 1499645 w 3243376"/>
              <a:gd name="connsiteY3926" fmla="*/ 1705394 h 2504437"/>
              <a:gd name="connsiteX3927" fmla="*/ 1488130 w 3243376"/>
              <a:gd name="connsiteY3927" fmla="*/ 1716907 h 2504437"/>
              <a:gd name="connsiteX3928" fmla="*/ 1120020 w 3243376"/>
              <a:gd name="connsiteY3928" fmla="*/ 1535497 h 2504437"/>
              <a:gd name="connsiteX3929" fmla="*/ 1124877 w 3243376"/>
              <a:gd name="connsiteY3929" fmla="*/ 1537296 h 2504437"/>
              <a:gd name="connsiteX3930" fmla="*/ 1124877 w 3243376"/>
              <a:gd name="connsiteY3930" fmla="*/ 1525782 h 2504437"/>
              <a:gd name="connsiteX3931" fmla="*/ 1120020 w 3243376"/>
              <a:gd name="connsiteY3931" fmla="*/ 1535497 h 2504437"/>
              <a:gd name="connsiteX3932" fmla="*/ 1659107 w 3243376"/>
              <a:gd name="connsiteY3932" fmla="*/ 1807289 h 2504437"/>
              <a:gd name="connsiteX3933" fmla="*/ 1659286 w 3243376"/>
              <a:gd name="connsiteY3933" fmla="*/ 1802431 h 2504437"/>
              <a:gd name="connsiteX3934" fmla="*/ 1660313 w 3243376"/>
              <a:gd name="connsiteY3934" fmla="*/ 1802871 h 2504437"/>
              <a:gd name="connsiteX3935" fmla="*/ 1499644 w 3243376"/>
              <a:gd name="connsiteY3935" fmla="*/ 1728421 h 2504437"/>
              <a:gd name="connsiteX3936" fmla="*/ 1499644 w 3243376"/>
              <a:gd name="connsiteY3936" fmla="*/ 1728421 h 2504437"/>
              <a:gd name="connsiteX3937" fmla="*/ 1499644 w 3243376"/>
              <a:gd name="connsiteY3937" fmla="*/ 1728421 h 2504437"/>
              <a:gd name="connsiteX3938" fmla="*/ 1800004 w 3243376"/>
              <a:gd name="connsiteY3938" fmla="*/ 1877459 h 2504437"/>
              <a:gd name="connsiteX3939" fmla="*/ 1806481 w 3243376"/>
              <a:gd name="connsiteY3939" fmla="*/ 1863130 h 2504437"/>
              <a:gd name="connsiteX3940" fmla="*/ 1806481 w 3243376"/>
              <a:gd name="connsiteY3940" fmla="*/ 1874644 h 2504437"/>
              <a:gd name="connsiteX3941" fmla="*/ 1800004 w 3243376"/>
              <a:gd name="connsiteY3941" fmla="*/ 1877459 h 2504437"/>
              <a:gd name="connsiteX3942" fmla="*/ 1495327 w 3243376"/>
              <a:gd name="connsiteY3942" fmla="*/ 1726982 h 2504437"/>
              <a:gd name="connsiteX3943" fmla="*/ 1499644 w 3243376"/>
              <a:gd name="connsiteY3943" fmla="*/ 1716907 h 2504437"/>
              <a:gd name="connsiteX3944" fmla="*/ 1499644 w 3243376"/>
              <a:gd name="connsiteY3944" fmla="*/ 1728421 h 2504437"/>
              <a:gd name="connsiteX3945" fmla="*/ 1545122 w 3243376"/>
              <a:gd name="connsiteY3945" fmla="*/ 1761811 h 2504437"/>
              <a:gd name="connsiteX3946" fmla="*/ 1556637 w 3243376"/>
              <a:gd name="connsiteY3946" fmla="*/ 1739359 h 2504437"/>
              <a:gd name="connsiteX3947" fmla="*/ 1567574 w 3243376"/>
              <a:gd name="connsiteY3947" fmla="*/ 1750297 h 2504437"/>
              <a:gd name="connsiteX3948" fmla="*/ 1545122 w 3243376"/>
              <a:gd name="connsiteY3948" fmla="*/ 1761811 h 2504437"/>
              <a:gd name="connsiteX3949" fmla="*/ 1499645 w 3243376"/>
              <a:gd name="connsiteY3949" fmla="*/ 1739359 h 2504437"/>
              <a:gd name="connsiteX3950" fmla="*/ 1488130 w 3243376"/>
              <a:gd name="connsiteY3950" fmla="*/ 1728422 h 2504437"/>
              <a:gd name="connsiteX3951" fmla="*/ 1489570 w 3243376"/>
              <a:gd name="connsiteY3951" fmla="*/ 1728421 h 2504437"/>
              <a:gd name="connsiteX3952" fmla="*/ 1499644 w 3243376"/>
              <a:gd name="connsiteY3952" fmla="*/ 1728421 h 2504437"/>
              <a:gd name="connsiteX3953" fmla="*/ 1693648 w 3243376"/>
              <a:gd name="connsiteY3953" fmla="*/ 1840679 h 2504437"/>
              <a:gd name="connsiteX3954" fmla="*/ 1682134 w 3243376"/>
              <a:gd name="connsiteY3954" fmla="*/ 1795775 h 2504437"/>
              <a:gd name="connsiteX3955" fmla="*/ 1670621 w 3243376"/>
              <a:gd name="connsiteY3955" fmla="*/ 1807289 h 2504437"/>
              <a:gd name="connsiteX3956" fmla="*/ 1660546 w 3243376"/>
              <a:gd name="connsiteY3956" fmla="*/ 1802971 h 2504437"/>
              <a:gd name="connsiteX3957" fmla="*/ 1660313 w 3243376"/>
              <a:gd name="connsiteY3957" fmla="*/ 1802871 h 2504437"/>
              <a:gd name="connsiteX3958" fmla="*/ 1664864 w 3243376"/>
              <a:gd name="connsiteY3958" fmla="*/ 1786205 h 2504437"/>
              <a:gd name="connsiteX3959" fmla="*/ 1670620 w 3243376"/>
              <a:gd name="connsiteY3959" fmla="*/ 1773324 h 2504437"/>
              <a:gd name="connsiteX3960" fmla="*/ 1659106 w 3243376"/>
              <a:gd name="connsiteY3960" fmla="*/ 1761811 h 2504437"/>
              <a:gd name="connsiteX3961" fmla="*/ 1647594 w 3243376"/>
              <a:gd name="connsiteY3961" fmla="*/ 1784262 h 2504437"/>
              <a:gd name="connsiteX3962" fmla="*/ 1613628 w 3243376"/>
              <a:gd name="connsiteY3962" fmla="*/ 1784262 h 2504437"/>
              <a:gd name="connsiteX3963" fmla="*/ 1625142 w 3243376"/>
              <a:gd name="connsiteY3963" fmla="*/ 1772748 h 2504437"/>
              <a:gd name="connsiteX3964" fmla="*/ 1613629 w 3243376"/>
              <a:gd name="connsiteY3964" fmla="*/ 1761235 h 2504437"/>
              <a:gd name="connsiteX3965" fmla="*/ 1625141 w 3243376"/>
              <a:gd name="connsiteY3965" fmla="*/ 1761235 h 2504437"/>
              <a:gd name="connsiteX3966" fmla="*/ 1628650 w 3243376"/>
              <a:gd name="connsiteY3966" fmla="*/ 1757736 h 2504437"/>
              <a:gd name="connsiteX3967" fmla="*/ 1635030 w 3243376"/>
              <a:gd name="connsiteY3967" fmla="*/ 1759260 h 2504437"/>
              <a:gd name="connsiteX3968" fmla="*/ 1636081 w 3243376"/>
              <a:gd name="connsiteY3968" fmla="*/ 1762386 h 2504437"/>
              <a:gd name="connsiteX3969" fmla="*/ 1636946 w 3243376"/>
              <a:gd name="connsiteY3969" fmla="*/ 1759565 h 2504437"/>
              <a:gd name="connsiteX3970" fmla="*/ 1644085 w 3243376"/>
              <a:gd name="connsiteY3970" fmla="*/ 1759373 h 2504437"/>
              <a:gd name="connsiteX3971" fmla="*/ 1647594 w 3243376"/>
              <a:gd name="connsiteY3971" fmla="*/ 1749722 h 2504437"/>
              <a:gd name="connsiteX3972" fmla="*/ 1659107 w 3243376"/>
              <a:gd name="connsiteY3972" fmla="*/ 1749721 h 2504437"/>
              <a:gd name="connsiteX3973" fmla="*/ 1659107 w 3243376"/>
              <a:gd name="connsiteY3973" fmla="*/ 1761235 h 2504437"/>
              <a:gd name="connsiteX3974" fmla="*/ 1670621 w 3243376"/>
              <a:gd name="connsiteY3974" fmla="*/ 1738784 h 2504437"/>
              <a:gd name="connsiteX3975" fmla="*/ 1670620 w 3243376"/>
              <a:gd name="connsiteY3975" fmla="*/ 1750297 h 2504437"/>
              <a:gd name="connsiteX3976" fmla="*/ 1693073 w 3243376"/>
              <a:gd name="connsiteY3976" fmla="*/ 1738784 h 2504437"/>
              <a:gd name="connsiteX3977" fmla="*/ 1704586 w 3243376"/>
              <a:gd name="connsiteY3977" fmla="*/ 1750297 h 2504437"/>
              <a:gd name="connsiteX3978" fmla="*/ 1727037 w 3243376"/>
              <a:gd name="connsiteY3978" fmla="*/ 1727845 h 2504437"/>
              <a:gd name="connsiteX3979" fmla="*/ 1715524 w 3243376"/>
              <a:gd name="connsiteY3979" fmla="*/ 1750297 h 2504437"/>
              <a:gd name="connsiteX3980" fmla="*/ 1727037 w 3243376"/>
              <a:gd name="connsiteY3980" fmla="*/ 1750297 h 2504437"/>
              <a:gd name="connsiteX3981" fmla="*/ 1715524 w 3243376"/>
              <a:gd name="connsiteY3981" fmla="*/ 1761811 h 2504437"/>
              <a:gd name="connsiteX3982" fmla="*/ 1737975 w 3243376"/>
              <a:gd name="connsiteY3982" fmla="*/ 1761811 h 2504437"/>
              <a:gd name="connsiteX3983" fmla="*/ 1726462 w 3243376"/>
              <a:gd name="connsiteY3983" fmla="*/ 1795775 h 2504437"/>
              <a:gd name="connsiteX3984" fmla="*/ 1704011 w 3243376"/>
              <a:gd name="connsiteY3984" fmla="*/ 1818227 h 2504437"/>
              <a:gd name="connsiteX3985" fmla="*/ 1705161 w 3243376"/>
              <a:gd name="connsiteY3985" fmla="*/ 1829165 h 2504437"/>
              <a:gd name="connsiteX3986" fmla="*/ 1693648 w 3243376"/>
              <a:gd name="connsiteY3986" fmla="*/ 1840679 h 2504437"/>
              <a:gd name="connsiteX3987" fmla="*/ 1238285 w 3243376"/>
              <a:gd name="connsiteY3987" fmla="*/ 1616164 h 2504437"/>
              <a:gd name="connsiteX3988" fmla="*/ 1235047 w 3243376"/>
              <a:gd name="connsiteY3988" fmla="*/ 1607799 h 2504437"/>
              <a:gd name="connsiteX3989" fmla="*/ 1235880 w 3243376"/>
              <a:gd name="connsiteY3989" fmla="*/ 1605952 h 2504437"/>
              <a:gd name="connsiteX3990" fmla="*/ 1236846 w 3243376"/>
              <a:gd name="connsiteY3990" fmla="*/ 1606090 h 2504437"/>
              <a:gd name="connsiteX3991" fmla="*/ 1238285 w 3243376"/>
              <a:gd name="connsiteY3991" fmla="*/ 1616164 h 2504437"/>
              <a:gd name="connsiteX3992" fmla="*/ 1533852 w 3243376"/>
              <a:gd name="connsiteY3992" fmla="*/ 1764959 h 2504437"/>
              <a:gd name="connsiteX3993" fmla="*/ 1533784 w 3243376"/>
              <a:gd name="connsiteY3993" fmla="*/ 1763274 h 2504437"/>
              <a:gd name="connsiteX3994" fmla="*/ 1534184 w 3243376"/>
              <a:gd name="connsiteY3994" fmla="*/ 1761811 h 2504437"/>
              <a:gd name="connsiteX3995" fmla="*/ 1533852 w 3243376"/>
              <a:gd name="connsiteY3995" fmla="*/ 1764959 h 2504437"/>
              <a:gd name="connsiteX3996" fmla="*/ 1405809 w 3243376"/>
              <a:gd name="connsiteY3996" fmla="*/ 1701652 h 2504437"/>
              <a:gd name="connsiteX3997" fmla="*/ 1408687 w 3243376"/>
              <a:gd name="connsiteY3997" fmla="*/ 1682943 h 2504437"/>
              <a:gd name="connsiteX3998" fmla="*/ 1420200 w 3243376"/>
              <a:gd name="connsiteY3998" fmla="*/ 1694456 h 2504437"/>
              <a:gd name="connsiteX3999" fmla="*/ 1405809 w 3243376"/>
              <a:gd name="connsiteY3999" fmla="*/ 1701652 h 2504437"/>
              <a:gd name="connsiteX4000" fmla="*/ 1409262 w 3243376"/>
              <a:gd name="connsiteY4000" fmla="*/ 1705394 h 2504437"/>
              <a:gd name="connsiteX4001" fmla="*/ 1426245 w 3243376"/>
              <a:gd name="connsiteY4001" fmla="*/ 1690067 h 2504437"/>
              <a:gd name="connsiteX4002" fmla="*/ 1442652 w 3243376"/>
              <a:gd name="connsiteY4002" fmla="*/ 1683184 h 2504437"/>
              <a:gd name="connsiteX4003" fmla="*/ 1442651 w 3243376"/>
              <a:gd name="connsiteY4003" fmla="*/ 1683642 h 2504437"/>
              <a:gd name="connsiteX4004" fmla="*/ 1440412 w 3243376"/>
              <a:gd name="connsiteY4004" fmla="*/ 1686360 h 2504437"/>
              <a:gd name="connsiteX4005" fmla="*/ 1442651 w 3243376"/>
              <a:gd name="connsiteY4005" fmla="*/ 1689694 h 2504437"/>
              <a:gd name="connsiteX4006" fmla="*/ 1442651 w 3243376"/>
              <a:gd name="connsiteY4006" fmla="*/ 1694456 h 2504437"/>
              <a:gd name="connsiteX4007" fmla="*/ 1442651 w 3243376"/>
              <a:gd name="connsiteY4007" fmla="*/ 1689694 h 2504437"/>
              <a:gd name="connsiteX4008" fmla="*/ 1444883 w 3243376"/>
              <a:gd name="connsiteY4008" fmla="*/ 1693017 h 2504437"/>
              <a:gd name="connsiteX4009" fmla="*/ 1450289 w 3243376"/>
              <a:gd name="connsiteY4009" fmla="*/ 1696746 h 2504437"/>
              <a:gd name="connsiteX4010" fmla="*/ 1449884 w 3243376"/>
              <a:gd name="connsiteY4010" fmla="*/ 1699313 h 2504437"/>
              <a:gd name="connsiteX4011" fmla="*/ 1454741 w 3243376"/>
              <a:gd name="connsiteY4011" fmla="*/ 1705969 h 2504437"/>
              <a:gd name="connsiteX4012" fmla="*/ 1443228 w 3243376"/>
              <a:gd name="connsiteY4012" fmla="*/ 1705969 h 2504437"/>
              <a:gd name="connsiteX4013" fmla="*/ 1431714 w 3243376"/>
              <a:gd name="connsiteY4013" fmla="*/ 1694456 h 2504437"/>
              <a:gd name="connsiteX4014" fmla="*/ 1409262 w 3243376"/>
              <a:gd name="connsiteY4014" fmla="*/ 1705394 h 2504437"/>
              <a:gd name="connsiteX4015" fmla="*/ 1022406 w 3243376"/>
              <a:gd name="connsiteY4015" fmla="*/ 1514844 h 2504437"/>
              <a:gd name="connsiteX4016" fmla="*/ 1033919 w 3243376"/>
              <a:gd name="connsiteY4016" fmla="*/ 1492393 h 2504437"/>
              <a:gd name="connsiteX4017" fmla="*/ 1022406 w 3243376"/>
              <a:gd name="connsiteY4017" fmla="*/ 1514844 h 2504437"/>
              <a:gd name="connsiteX4018" fmla="*/ 1567574 w 3243376"/>
              <a:gd name="connsiteY4018" fmla="*/ 1784837 h 2504437"/>
              <a:gd name="connsiteX4019" fmla="*/ 1579087 w 3243376"/>
              <a:gd name="connsiteY4019" fmla="*/ 1739935 h 2504437"/>
              <a:gd name="connsiteX4020" fmla="*/ 1590602 w 3243376"/>
              <a:gd name="connsiteY4020" fmla="*/ 1762386 h 2504437"/>
              <a:gd name="connsiteX4021" fmla="*/ 1579087 w 3243376"/>
              <a:gd name="connsiteY4021" fmla="*/ 1762386 h 2504437"/>
              <a:gd name="connsiteX4022" fmla="*/ 1567574 w 3243376"/>
              <a:gd name="connsiteY4022" fmla="*/ 1784837 h 2504437"/>
              <a:gd name="connsiteX4023" fmla="*/ 1226772 w 3243376"/>
              <a:gd name="connsiteY4023" fmla="*/ 1616164 h 2504437"/>
              <a:gd name="connsiteX4024" fmla="*/ 1238285 w 3243376"/>
              <a:gd name="connsiteY4024" fmla="*/ 1616164 h 2504437"/>
              <a:gd name="connsiteX4025" fmla="*/ 1249800 w 3243376"/>
              <a:gd name="connsiteY4025" fmla="*/ 1593713 h 2504437"/>
              <a:gd name="connsiteX4026" fmla="*/ 1238286 w 3243376"/>
              <a:gd name="connsiteY4026" fmla="*/ 1593713 h 2504437"/>
              <a:gd name="connsiteX4027" fmla="*/ 1238286 w 3243376"/>
              <a:gd name="connsiteY4027" fmla="*/ 1600621 h 2504437"/>
              <a:gd name="connsiteX4028" fmla="*/ 1235880 w 3243376"/>
              <a:gd name="connsiteY4028" fmla="*/ 1605952 h 2504437"/>
              <a:gd name="connsiteX4029" fmla="*/ 1226772 w 3243376"/>
              <a:gd name="connsiteY4029" fmla="*/ 1604650 h 2504437"/>
              <a:gd name="connsiteX4030" fmla="*/ 1226772 w 3243376"/>
              <a:gd name="connsiteY4030" fmla="*/ 1616164 h 2504437"/>
              <a:gd name="connsiteX4031" fmla="*/ 1545123 w 3243376"/>
              <a:gd name="connsiteY4031" fmla="*/ 1773900 h 2504437"/>
              <a:gd name="connsiteX4032" fmla="*/ 1545123 w 3243376"/>
              <a:gd name="connsiteY4032" fmla="*/ 1762386 h 2504437"/>
              <a:gd name="connsiteX4033" fmla="*/ 1556637 w 3243376"/>
              <a:gd name="connsiteY4033" fmla="*/ 1773899 h 2504437"/>
              <a:gd name="connsiteX4034" fmla="*/ 1715524 w 3243376"/>
              <a:gd name="connsiteY4034" fmla="*/ 1863706 h 2504437"/>
              <a:gd name="connsiteX4035" fmla="*/ 1715524 w 3243376"/>
              <a:gd name="connsiteY4035" fmla="*/ 1852193 h 2504437"/>
              <a:gd name="connsiteX4036" fmla="*/ 1727037 w 3243376"/>
              <a:gd name="connsiteY4036" fmla="*/ 1852192 h 2504437"/>
              <a:gd name="connsiteX4037" fmla="*/ 1727037 w 3243376"/>
              <a:gd name="connsiteY4037" fmla="*/ 1863706 h 2504437"/>
              <a:gd name="connsiteX4038" fmla="*/ 1715524 w 3243376"/>
              <a:gd name="connsiteY4038" fmla="*/ 1863706 h 2504437"/>
              <a:gd name="connsiteX4039" fmla="*/ 1300459 w 3243376"/>
              <a:gd name="connsiteY4039" fmla="*/ 1658188 h 2504437"/>
              <a:gd name="connsiteX4040" fmla="*/ 1306216 w 3243376"/>
              <a:gd name="connsiteY4040" fmla="*/ 1649553 h 2504437"/>
              <a:gd name="connsiteX4041" fmla="*/ 1294702 w 3243376"/>
              <a:gd name="connsiteY4041" fmla="*/ 1649553 h 2504437"/>
              <a:gd name="connsiteX4042" fmla="*/ 1300459 w 3243376"/>
              <a:gd name="connsiteY4042" fmla="*/ 1658188 h 2504437"/>
              <a:gd name="connsiteX4043" fmla="*/ 1590601 w 3243376"/>
              <a:gd name="connsiteY4043" fmla="*/ 1807289 h 2504437"/>
              <a:gd name="connsiteX4044" fmla="*/ 1590602 w 3243376"/>
              <a:gd name="connsiteY4044" fmla="*/ 1762386 h 2504437"/>
              <a:gd name="connsiteX4045" fmla="*/ 1605929 w 3243376"/>
              <a:gd name="connsiteY4045" fmla="*/ 1779081 h 2504437"/>
              <a:gd name="connsiteX4046" fmla="*/ 1612540 w 3243376"/>
              <a:gd name="connsiteY4046" fmla="*/ 1794573 h 2504437"/>
              <a:gd name="connsiteX4047" fmla="*/ 1609384 w 3243376"/>
              <a:gd name="connsiteY4047" fmla="*/ 1796255 h 2504437"/>
              <a:gd name="connsiteX4048" fmla="*/ 1602043 w 3243376"/>
              <a:gd name="connsiteY4048" fmla="*/ 1797215 h 2504437"/>
              <a:gd name="connsiteX4049" fmla="*/ 1590601 w 3243376"/>
              <a:gd name="connsiteY4049" fmla="*/ 1807289 h 2504437"/>
              <a:gd name="connsiteX4050" fmla="*/ 1203746 w 3243376"/>
              <a:gd name="connsiteY4050" fmla="*/ 1616164 h 2504437"/>
              <a:gd name="connsiteX4051" fmla="*/ 1215259 w 3243376"/>
              <a:gd name="connsiteY4051" fmla="*/ 1582198 h 2504437"/>
              <a:gd name="connsiteX4052" fmla="*/ 1216698 w 3243376"/>
              <a:gd name="connsiteY4052" fmla="*/ 1576442 h 2504437"/>
              <a:gd name="connsiteX4053" fmla="*/ 1226772 w 3243376"/>
              <a:gd name="connsiteY4053" fmla="*/ 1570685 h 2504437"/>
              <a:gd name="connsiteX4054" fmla="*/ 1226772 w 3243376"/>
              <a:gd name="connsiteY4054" fmla="*/ 1570685 h 2504437"/>
              <a:gd name="connsiteX4055" fmla="*/ 1226771 w 3243376"/>
              <a:gd name="connsiteY4055" fmla="*/ 1580759 h 2504437"/>
              <a:gd name="connsiteX4056" fmla="*/ 1226772 w 3243376"/>
              <a:gd name="connsiteY4056" fmla="*/ 1582198 h 2504437"/>
              <a:gd name="connsiteX4057" fmla="*/ 1238285 w 3243376"/>
              <a:gd name="connsiteY4057" fmla="*/ 1570685 h 2504437"/>
              <a:gd name="connsiteX4058" fmla="*/ 1227275 w 3243376"/>
              <a:gd name="connsiteY4058" fmla="*/ 1570685 h 2504437"/>
              <a:gd name="connsiteX4059" fmla="*/ 1226772 w 3243376"/>
              <a:gd name="connsiteY4059" fmla="*/ 1570685 h 2504437"/>
              <a:gd name="connsiteX4060" fmla="*/ 1226772 w 3243376"/>
              <a:gd name="connsiteY4060" fmla="*/ 1570685 h 2504437"/>
              <a:gd name="connsiteX4061" fmla="*/ 1226772 w 3243376"/>
              <a:gd name="connsiteY4061" fmla="*/ 1570685 h 2504437"/>
              <a:gd name="connsiteX4062" fmla="*/ 1215834 w 3243376"/>
              <a:gd name="connsiteY4062" fmla="*/ 1570685 h 2504437"/>
              <a:gd name="connsiteX4063" fmla="*/ 1204321 w 3243376"/>
              <a:gd name="connsiteY4063" fmla="*/ 1582198 h 2504437"/>
              <a:gd name="connsiteX4064" fmla="*/ 1204321 w 3243376"/>
              <a:gd name="connsiteY4064" fmla="*/ 1604651 h 2504437"/>
              <a:gd name="connsiteX4065" fmla="*/ 1202881 w 3243376"/>
              <a:gd name="connsiteY4065" fmla="*/ 1600333 h 2504437"/>
              <a:gd name="connsiteX4066" fmla="*/ 1201092 w 3243376"/>
              <a:gd name="connsiteY4066" fmla="*/ 1600050 h 2504437"/>
              <a:gd name="connsiteX4067" fmla="*/ 1198563 w 3243376"/>
              <a:gd name="connsiteY4067" fmla="*/ 1596447 h 2504437"/>
              <a:gd name="connsiteX4068" fmla="*/ 1192807 w 3243376"/>
              <a:gd name="connsiteY4068" fmla="*/ 1604650 h 2504437"/>
              <a:gd name="connsiteX4069" fmla="*/ 1199463 w 3243376"/>
              <a:gd name="connsiteY4069" fmla="*/ 1599793 h 2504437"/>
              <a:gd name="connsiteX4070" fmla="*/ 1201092 w 3243376"/>
              <a:gd name="connsiteY4070" fmla="*/ 1600050 h 2504437"/>
              <a:gd name="connsiteX4071" fmla="*/ 1204321 w 3243376"/>
              <a:gd name="connsiteY4071" fmla="*/ 1604651 h 2504437"/>
              <a:gd name="connsiteX4072" fmla="*/ 1203746 w 3243376"/>
              <a:gd name="connsiteY4072" fmla="*/ 1616164 h 2504437"/>
              <a:gd name="connsiteX4073" fmla="*/ 1135814 w 3243376"/>
              <a:gd name="connsiteY4073" fmla="*/ 1582775 h 2504437"/>
              <a:gd name="connsiteX4074" fmla="*/ 1135814 w 3243376"/>
              <a:gd name="connsiteY4074" fmla="*/ 1571260 h 2504437"/>
              <a:gd name="connsiteX4075" fmla="*/ 1124301 w 3243376"/>
              <a:gd name="connsiteY4075" fmla="*/ 1571260 h 2504437"/>
              <a:gd name="connsiteX4076" fmla="*/ 1135814 w 3243376"/>
              <a:gd name="connsiteY4076" fmla="*/ 1582775 h 2504437"/>
              <a:gd name="connsiteX4077" fmla="*/ 1215619 w 3243376"/>
              <a:gd name="connsiteY4077" fmla="*/ 1631419 h 2504437"/>
              <a:gd name="connsiteX4078" fmla="*/ 1215834 w 3243376"/>
              <a:gd name="connsiteY4078" fmla="*/ 1627102 h 2504437"/>
              <a:gd name="connsiteX4079" fmla="*/ 1215834 w 3243376"/>
              <a:gd name="connsiteY4079" fmla="*/ 1628541 h 2504437"/>
              <a:gd name="connsiteX4080" fmla="*/ 1215834 w 3243376"/>
              <a:gd name="connsiteY4080" fmla="*/ 1631456 h 2504437"/>
              <a:gd name="connsiteX4081" fmla="*/ 1181868 w 3243376"/>
              <a:gd name="connsiteY4081" fmla="*/ 1616164 h 2504437"/>
              <a:gd name="connsiteX4082" fmla="*/ 1181869 w 3243376"/>
              <a:gd name="connsiteY4082" fmla="*/ 1604651 h 2504437"/>
              <a:gd name="connsiteX4083" fmla="*/ 1170355 w 3243376"/>
              <a:gd name="connsiteY4083" fmla="*/ 1604651 h 2504437"/>
              <a:gd name="connsiteX4084" fmla="*/ 1159418 w 3243376"/>
              <a:gd name="connsiteY4084" fmla="*/ 1604650 h 2504437"/>
              <a:gd name="connsiteX4085" fmla="*/ 1181868 w 3243376"/>
              <a:gd name="connsiteY4085" fmla="*/ 1616164 h 2504437"/>
              <a:gd name="connsiteX4086" fmla="*/ 1727037 w 3243376"/>
              <a:gd name="connsiteY4086" fmla="*/ 1886157 h 2504437"/>
              <a:gd name="connsiteX4087" fmla="*/ 1715524 w 3243376"/>
              <a:gd name="connsiteY4087" fmla="*/ 1874644 h 2504437"/>
              <a:gd name="connsiteX4088" fmla="*/ 1738552 w 3243376"/>
              <a:gd name="connsiteY4088" fmla="*/ 1874644 h 2504437"/>
              <a:gd name="connsiteX4089" fmla="*/ 1727037 w 3243376"/>
              <a:gd name="connsiteY4089" fmla="*/ 1886157 h 2504437"/>
              <a:gd name="connsiteX4090" fmla="*/ 1452726 w 3243376"/>
              <a:gd name="connsiteY4090" fmla="*/ 1752573 h 2504437"/>
              <a:gd name="connsiteX4091" fmla="*/ 1465679 w 3243376"/>
              <a:gd name="connsiteY4091" fmla="*/ 1750873 h 2504437"/>
              <a:gd name="connsiteX4092" fmla="*/ 1452726 w 3243376"/>
              <a:gd name="connsiteY4092" fmla="*/ 1752573 h 2504437"/>
              <a:gd name="connsiteX4093" fmla="*/ 1581237 w 3243376"/>
              <a:gd name="connsiteY4093" fmla="*/ 1816761 h 2504437"/>
              <a:gd name="connsiteX4094" fmla="*/ 1579087 w 3243376"/>
              <a:gd name="connsiteY4094" fmla="*/ 1807289 h 2504437"/>
              <a:gd name="connsiteX4095" fmla="*/ 1590601 w 3243376"/>
              <a:gd name="connsiteY4095" fmla="*/ 1807289 h 2504437"/>
              <a:gd name="connsiteX4096" fmla="*/ 1607583 w 3243376"/>
              <a:gd name="connsiteY4096" fmla="*/ 1797214 h 2504437"/>
              <a:gd name="connsiteX4097" fmla="*/ 1609384 w 3243376"/>
              <a:gd name="connsiteY4097" fmla="*/ 1796255 h 2504437"/>
              <a:gd name="connsiteX4098" fmla="*/ 1613053 w 3243376"/>
              <a:gd name="connsiteY4098" fmla="*/ 1795775 h 2504437"/>
              <a:gd name="connsiteX4099" fmla="*/ 1612540 w 3243376"/>
              <a:gd name="connsiteY4099" fmla="*/ 1794573 h 2504437"/>
              <a:gd name="connsiteX4100" fmla="*/ 1616021 w 3243376"/>
              <a:gd name="connsiteY4100" fmla="*/ 1792717 h 2504437"/>
              <a:gd name="connsiteX4101" fmla="*/ 1624566 w 3243376"/>
              <a:gd name="connsiteY4101" fmla="*/ 1795775 h 2504437"/>
              <a:gd name="connsiteX4102" fmla="*/ 1613052 w 3243376"/>
              <a:gd name="connsiteY4102" fmla="*/ 1807289 h 2504437"/>
              <a:gd name="connsiteX4103" fmla="*/ 1581237 w 3243376"/>
              <a:gd name="connsiteY4103" fmla="*/ 1816761 h 2504437"/>
              <a:gd name="connsiteX4104" fmla="*/ 1592221 w 3243376"/>
              <a:gd name="connsiteY4104" fmla="*/ 1823084 h 2504437"/>
              <a:gd name="connsiteX4105" fmla="*/ 1590601 w 3243376"/>
              <a:gd name="connsiteY4105" fmla="*/ 1818227 h 2504437"/>
              <a:gd name="connsiteX4106" fmla="*/ 1592221 w 3243376"/>
              <a:gd name="connsiteY4106" fmla="*/ 1823084 h 2504437"/>
              <a:gd name="connsiteX4107" fmla="*/ 1069683 w 3243376"/>
              <a:gd name="connsiteY4107" fmla="*/ 1564604 h 2504437"/>
              <a:gd name="connsiteX4108" fmla="*/ 1079398 w 3243376"/>
              <a:gd name="connsiteY4108" fmla="*/ 1559747 h 2504437"/>
              <a:gd name="connsiteX4109" fmla="*/ 1067885 w 3243376"/>
              <a:gd name="connsiteY4109" fmla="*/ 1559747 h 2504437"/>
              <a:gd name="connsiteX4110" fmla="*/ 1069683 w 3243376"/>
              <a:gd name="connsiteY4110" fmla="*/ 1564604 h 2504437"/>
              <a:gd name="connsiteX4111" fmla="*/ 1215834 w 3243376"/>
              <a:gd name="connsiteY4111" fmla="*/ 1638616 h 2504437"/>
              <a:gd name="connsiteX4112" fmla="*/ 1215834 w 3243376"/>
              <a:gd name="connsiteY4112" fmla="*/ 1631456 h 2504437"/>
              <a:gd name="connsiteX4113" fmla="*/ 1218830 w 3243376"/>
              <a:gd name="connsiteY4113" fmla="*/ 1631959 h 2504437"/>
              <a:gd name="connsiteX4114" fmla="*/ 1215834 w 3243376"/>
              <a:gd name="connsiteY4114" fmla="*/ 1627102 h 2504437"/>
              <a:gd name="connsiteX4115" fmla="*/ 1215834 w 3243376"/>
              <a:gd name="connsiteY4115" fmla="*/ 1616164 h 2504437"/>
              <a:gd name="connsiteX4116" fmla="*/ 1215834 w 3243376"/>
              <a:gd name="connsiteY4116" fmla="*/ 1638616 h 2504437"/>
              <a:gd name="connsiteX4117" fmla="*/ 1351694 w 3243376"/>
              <a:gd name="connsiteY4117" fmla="*/ 1705969 h 2504437"/>
              <a:gd name="connsiteX4118" fmla="*/ 1363208 w 3243376"/>
              <a:gd name="connsiteY4118" fmla="*/ 1683518 h 2504437"/>
              <a:gd name="connsiteX4119" fmla="*/ 1363208 w 3243376"/>
              <a:gd name="connsiteY4119" fmla="*/ 1672005 h 2504437"/>
              <a:gd name="connsiteX4120" fmla="*/ 1351694 w 3243376"/>
              <a:gd name="connsiteY4120" fmla="*/ 1705969 h 2504437"/>
              <a:gd name="connsiteX4121" fmla="*/ 1760427 w 3243376"/>
              <a:gd name="connsiteY4121" fmla="*/ 1908609 h 2504437"/>
              <a:gd name="connsiteX4122" fmla="*/ 1760427 w 3243376"/>
              <a:gd name="connsiteY4122" fmla="*/ 1897095 h 2504437"/>
              <a:gd name="connsiteX4123" fmla="*/ 1771940 w 3243376"/>
              <a:gd name="connsiteY4123" fmla="*/ 1897095 h 2504437"/>
              <a:gd name="connsiteX4124" fmla="*/ 1760427 w 3243376"/>
              <a:gd name="connsiteY4124" fmla="*/ 1908609 h 2504437"/>
              <a:gd name="connsiteX4125" fmla="*/ 1601539 w 3243376"/>
              <a:gd name="connsiteY4125" fmla="*/ 1830316 h 2504437"/>
              <a:gd name="connsiteX4126" fmla="*/ 1613053 w 3243376"/>
              <a:gd name="connsiteY4126" fmla="*/ 1818802 h 2504437"/>
              <a:gd name="connsiteX4127" fmla="*/ 1613052 w 3243376"/>
              <a:gd name="connsiteY4127" fmla="*/ 1807289 h 2504437"/>
              <a:gd name="connsiteX4128" fmla="*/ 1623991 w 3243376"/>
              <a:gd name="connsiteY4128" fmla="*/ 1807865 h 2504437"/>
              <a:gd name="connsiteX4129" fmla="*/ 1601539 w 3243376"/>
              <a:gd name="connsiteY4129" fmla="*/ 1830316 h 2504437"/>
              <a:gd name="connsiteX4130" fmla="*/ 1373012 w 3243376"/>
              <a:gd name="connsiteY4130" fmla="*/ 1717483 h 2504437"/>
              <a:gd name="connsiteX4131" fmla="*/ 1374721 w 3243376"/>
              <a:gd name="connsiteY4131" fmla="*/ 1715181 h 2504437"/>
              <a:gd name="connsiteX4132" fmla="*/ 1374721 w 3243376"/>
              <a:gd name="connsiteY4132" fmla="*/ 1716116 h 2504437"/>
              <a:gd name="connsiteX4133" fmla="*/ 1374721 w 3243376"/>
              <a:gd name="connsiteY4133" fmla="*/ 1717483 h 2504437"/>
              <a:gd name="connsiteX4134" fmla="*/ 1522671 w 3243376"/>
              <a:gd name="connsiteY4134" fmla="*/ 1795776 h 2504437"/>
              <a:gd name="connsiteX4135" fmla="*/ 1511158 w 3243376"/>
              <a:gd name="connsiteY4135" fmla="*/ 1750873 h 2504437"/>
              <a:gd name="connsiteX4136" fmla="*/ 1533610 w 3243376"/>
              <a:gd name="connsiteY4136" fmla="*/ 1750873 h 2504437"/>
              <a:gd name="connsiteX4137" fmla="*/ 1533681 w 3243376"/>
              <a:gd name="connsiteY4137" fmla="*/ 1760659 h 2504437"/>
              <a:gd name="connsiteX4138" fmla="*/ 1533784 w 3243376"/>
              <a:gd name="connsiteY4138" fmla="*/ 1763274 h 2504437"/>
              <a:gd name="connsiteX4139" fmla="*/ 1528428 w 3243376"/>
              <a:gd name="connsiteY4139" fmla="*/ 1782895 h 2504437"/>
              <a:gd name="connsiteX4140" fmla="*/ 1522671 w 3243376"/>
              <a:gd name="connsiteY4140" fmla="*/ 1795776 h 2504437"/>
              <a:gd name="connsiteX4141" fmla="*/ 1588982 w 3243376"/>
              <a:gd name="connsiteY4141" fmla="*/ 1832556 h 2504437"/>
              <a:gd name="connsiteX4142" fmla="*/ 1590601 w 3243376"/>
              <a:gd name="connsiteY4142" fmla="*/ 1818227 h 2504437"/>
              <a:gd name="connsiteX4143" fmla="*/ 1590602 w 3243376"/>
              <a:gd name="connsiteY4143" fmla="*/ 1829740 h 2504437"/>
              <a:gd name="connsiteX4144" fmla="*/ 1588982 w 3243376"/>
              <a:gd name="connsiteY4144" fmla="*/ 1832556 h 2504437"/>
              <a:gd name="connsiteX4145" fmla="*/ 1295279 w 3243376"/>
              <a:gd name="connsiteY4145" fmla="*/ 1694456 h 2504437"/>
              <a:gd name="connsiteX4146" fmla="*/ 1329243 w 3243376"/>
              <a:gd name="connsiteY4146" fmla="*/ 1649553 h 2504437"/>
              <a:gd name="connsiteX4147" fmla="*/ 1295279 w 3243376"/>
              <a:gd name="connsiteY4147" fmla="*/ 1694456 h 2504437"/>
              <a:gd name="connsiteX4148" fmla="*/ 1658532 w 3243376"/>
              <a:gd name="connsiteY4148" fmla="*/ 1874644 h 2504437"/>
              <a:gd name="connsiteX4149" fmla="*/ 1658532 w 3243376"/>
              <a:gd name="connsiteY4149" fmla="*/ 1852193 h 2504437"/>
              <a:gd name="connsiteX4150" fmla="*/ 1680983 w 3243376"/>
              <a:gd name="connsiteY4150" fmla="*/ 1874644 h 2504437"/>
              <a:gd name="connsiteX4151" fmla="*/ 1658532 w 3243376"/>
              <a:gd name="connsiteY4151" fmla="*/ 1874644 h 2504437"/>
              <a:gd name="connsiteX4152" fmla="*/ 358217 w 3243376"/>
              <a:gd name="connsiteY4152" fmla="*/ 1232114 h 2504437"/>
              <a:gd name="connsiteX4153" fmla="*/ 363254 w 3243376"/>
              <a:gd name="connsiteY4153" fmla="*/ 1233913 h 2504437"/>
              <a:gd name="connsiteX4154" fmla="*/ 374767 w 3243376"/>
              <a:gd name="connsiteY4154" fmla="*/ 1211461 h 2504437"/>
              <a:gd name="connsiteX4155" fmla="*/ 351741 w 3243376"/>
              <a:gd name="connsiteY4155" fmla="*/ 1222399 h 2504437"/>
              <a:gd name="connsiteX4156" fmla="*/ 358217 w 3243376"/>
              <a:gd name="connsiteY4156" fmla="*/ 1232114 h 2504437"/>
              <a:gd name="connsiteX4157" fmla="*/ 1715524 w 3243376"/>
              <a:gd name="connsiteY4157" fmla="*/ 1908033 h 2504437"/>
              <a:gd name="connsiteX4158" fmla="*/ 1715523 w 3243376"/>
              <a:gd name="connsiteY4158" fmla="*/ 1885582 h 2504437"/>
              <a:gd name="connsiteX4159" fmla="*/ 1715524 w 3243376"/>
              <a:gd name="connsiteY4159" fmla="*/ 1908033 h 2504437"/>
              <a:gd name="connsiteX4160" fmla="*/ 1261313 w 3243376"/>
              <a:gd name="connsiteY4160" fmla="*/ 1683518 h 2504437"/>
              <a:gd name="connsiteX4161" fmla="*/ 1295279 w 3243376"/>
              <a:gd name="connsiteY4161" fmla="*/ 1661066 h 2504437"/>
              <a:gd name="connsiteX4162" fmla="*/ 1283764 w 3243376"/>
              <a:gd name="connsiteY4162" fmla="*/ 1649553 h 2504437"/>
              <a:gd name="connsiteX4163" fmla="*/ 1261313 w 3243376"/>
              <a:gd name="connsiteY4163" fmla="*/ 1627102 h 2504437"/>
              <a:gd name="connsiteX4164" fmla="*/ 1261313 w 3243376"/>
              <a:gd name="connsiteY4164" fmla="*/ 1649553 h 2504437"/>
              <a:gd name="connsiteX4165" fmla="*/ 1261313 w 3243376"/>
              <a:gd name="connsiteY4165" fmla="*/ 1683518 h 2504437"/>
              <a:gd name="connsiteX4166" fmla="*/ 1465679 w 3243376"/>
              <a:gd name="connsiteY4166" fmla="*/ 1784838 h 2504437"/>
              <a:gd name="connsiteX4167" fmla="*/ 1465605 w 3243376"/>
              <a:gd name="connsiteY4167" fmla="*/ 1784796 h 2504437"/>
              <a:gd name="connsiteX4168" fmla="*/ 1465103 w 3243376"/>
              <a:gd name="connsiteY4168" fmla="*/ 1784262 h 2504437"/>
              <a:gd name="connsiteX4169" fmla="*/ 1465073 w 3243376"/>
              <a:gd name="connsiteY4169" fmla="*/ 1784498 h 2504437"/>
              <a:gd name="connsiteX4170" fmla="*/ 1456207 w 3243376"/>
              <a:gd name="connsiteY4170" fmla="*/ 1779530 h 2504437"/>
              <a:gd name="connsiteX4171" fmla="*/ 1465679 w 3243376"/>
              <a:gd name="connsiteY4171" fmla="*/ 1750873 h 2504437"/>
              <a:gd name="connsiteX4172" fmla="*/ 1465679 w 3243376"/>
              <a:gd name="connsiteY4172" fmla="*/ 1762386 h 2504437"/>
              <a:gd name="connsiteX4173" fmla="*/ 1477192 w 3243376"/>
              <a:gd name="connsiteY4173" fmla="*/ 1762386 h 2504437"/>
              <a:gd name="connsiteX4174" fmla="*/ 1477193 w 3243376"/>
              <a:gd name="connsiteY4174" fmla="*/ 1784838 h 2504437"/>
              <a:gd name="connsiteX4175" fmla="*/ 1465679 w 3243376"/>
              <a:gd name="connsiteY4175" fmla="*/ 1773324 h 2504437"/>
              <a:gd name="connsiteX4176" fmla="*/ 1465679 w 3243376"/>
              <a:gd name="connsiteY4176" fmla="*/ 1784838 h 2504437"/>
              <a:gd name="connsiteX4177" fmla="*/ 1465679 w 3243376"/>
              <a:gd name="connsiteY4177" fmla="*/ 1784838 h 2504437"/>
              <a:gd name="connsiteX4178" fmla="*/ 1499644 w 3243376"/>
              <a:gd name="connsiteY4178" fmla="*/ 1807289 h 2504437"/>
              <a:gd name="connsiteX4179" fmla="*/ 1499824 w 3243376"/>
              <a:gd name="connsiteY4179" fmla="*/ 1804051 h 2504437"/>
              <a:gd name="connsiteX4180" fmla="*/ 1500030 w 3243376"/>
              <a:gd name="connsiteY4180" fmla="*/ 1804582 h 2504437"/>
              <a:gd name="connsiteX4181" fmla="*/ 1504502 w 3243376"/>
              <a:gd name="connsiteY4181" fmla="*/ 1810527 h 2504437"/>
              <a:gd name="connsiteX4182" fmla="*/ 1501083 w 3243376"/>
              <a:gd name="connsiteY4182" fmla="*/ 1807289 h 2504437"/>
              <a:gd name="connsiteX4183" fmla="*/ 1500030 w 3243376"/>
              <a:gd name="connsiteY4183" fmla="*/ 1804582 h 2504437"/>
              <a:gd name="connsiteX4184" fmla="*/ 1501083 w 3243376"/>
              <a:gd name="connsiteY4184" fmla="*/ 1797215 h 2504437"/>
              <a:gd name="connsiteX4185" fmla="*/ 1511158 w 3243376"/>
              <a:gd name="connsiteY4185" fmla="*/ 1795776 h 2504437"/>
              <a:gd name="connsiteX4186" fmla="*/ 1511158 w 3243376"/>
              <a:gd name="connsiteY4186" fmla="*/ 1807289 h 2504437"/>
              <a:gd name="connsiteX4187" fmla="*/ 1504502 w 3243376"/>
              <a:gd name="connsiteY4187" fmla="*/ 1810527 h 2504437"/>
              <a:gd name="connsiteX4188" fmla="*/ 1386234 w 3243376"/>
              <a:gd name="connsiteY4188" fmla="*/ 1752384 h 2504437"/>
              <a:gd name="connsiteX4189" fmla="*/ 1386234 w 3243376"/>
              <a:gd name="connsiteY4189" fmla="*/ 1749146 h 2504437"/>
              <a:gd name="connsiteX4190" fmla="*/ 1386234 w 3243376"/>
              <a:gd name="connsiteY4190" fmla="*/ 1749146 h 2504437"/>
              <a:gd name="connsiteX4191" fmla="*/ 1056371 w 3243376"/>
              <a:gd name="connsiteY4191" fmla="*/ 1594288 h 2504437"/>
              <a:gd name="connsiteX4192" fmla="*/ 1056372 w 3243376"/>
              <a:gd name="connsiteY4192" fmla="*/ 1582775 h 2504437"/>
              <a:gd name="connsiteX4193" fmla="*/ 1067885 w 3243376"/>
              <a:gd name="connsiteY4193" fmla="*/ 1582774 h 2504437"/>
              <a:gd name="connsiteX4194" fmla="*/ 1056372 w 3243376"/>
              <a:gd name="connsiteY4194" fmla="*/ 1571260 h 2504437"/>
              <a:gd name="connsiteX4195" fmla="*/ 1056371 w 3243376"/>
              <a:gd name="connsiteY4195" fmla="*/ 1594288 h 2504437"/>
              <a:gd name="connsiteX4196" fmla="*/ 1431714 w 3243376"/>
              <a:gd name="connsiteY4196" fmla="*/ 1784838 h 2504437"/>
              <a:gd name="connsiteX4197" fmla="*/ 1420200 w 3243376"/>
              <a:gd name="connsiteY4197" fmla="*/ 1773324 h 2504437"/>
              <a:gd name="connsiteX4198" fmla="*/ 1454165 w 3243376"/>
              <a:gd name="connsiteY4198" fmla="*/ 1773324 h 2504437"/>
              <a:gd name="connsiteX4199" fmla="*/ 1442652 w 3243376"/>
              <a:gd name="connsiteY4199" fmla="*/ 1784838 h 2504437"/>
              <a:gd name="connsiteX4200" fmla="*/ 1431714 w 3243376"/>
              <a:gd name="connsiteY4200" fmla="*/ 1784838 h 2504437"/>
              <a:gd name="connsiteX4201" fmla="*/ 1613053 w 3243376"/>
              <a:gd name="connsiteY4201" fmla="*/ 1874644 h 2504437"/>
              <a:gd name="connsiteX4202" fmla="*/ 1613053 w 3243376"/>
              <a:gd name="connsiteY4202" fmla="*/ 1863130 h 2504437"/>
              <a:gd name="connsiteX4203" fmla="*/ 1624566 w 3243376"/>
              <a:gd name="connsiteY4203" fmla="*/ 1863130 h 2504437"/>
              <a:gd name="connsiteX4204" fmla="*/ 1613053 w 3243376"/>
              <a:gd name="connsiteY4204" fmla="*/ 1874644 h 2504437"/>
              <a:gd name="connsiteX4205" fmla="*/ 1272251 w 3243376"/>
              <a:gd name="connsiteY4205" fmla="*/ 1705969 h 2504437"/>
              <a:gd name="connsiteX4206" fmla="*/ 1272251 w 3243376"/>
              <a:gd name="connsiteY4206" fmla="*/ 1694456 h 2504437"/>
              <a:gd name="connsiteX4207" fmla="*/ 1260738 w 3243376"/>
              <a:gd name="connsiteY4207" fmla="*/ 1694456 h 2504437"/>
              <a:gd name="connsiteX4208" fmla="*/ 1272251 w 3243376"/>
              <a:gd name="connsiteY4208" fmla="*/ 1705969 h 2504437"/>
              <a:gd name="connsiteX4209" fmla="*/ 1635504 w 3243376"/>
              <a:gd name="connsiteY4209" fmla="*/ 1886157 h 2504437"/>
              <a:gd name="connsiteX4210" fmla="*/ 1635504 w 3243376"/>
              <a:gd name="connsiteY4210" fmla="*/ 1874644 h 2504437"/>
              <a:gd name="connsiteX4211" fmla="*/ 1647018 w 3243376"/>
              <a:gd name="connsiteY4211" fmla="*/ 1863130 h 2504437"/>
              <a:gd name="connsiteX4212" fmla="*/ 1647019 w 3243376"/>
              <a:gd name="connsiteY4212" fmla="*/ 1886157 h 2504437"/>
              <a:gd name="connsiteX4213" fmla="*/ 1635504 w 3243376"/>
              <a:gd name="connsiteY4213" fmla="*/ 1886157 h 2504437"/>
              <a:gd name="connsiteX4214" fmla="*/ 1021831 w 3243376"/>
              <a:gd name="connsiteY4214" fmla="*/ 1583350 h 2504437"/>
              <a:gd name="connsiteX4215" fmla="*/ 1033344 w 3243376"/>
              <a:gd name="connsiteY4215" fmla="*/ 1560899 h 2504437"/>
              <a:gd name="connsiteX4216" fmla="*/ 1033344 w 3243376"/>
              <a:gd name="connsiteY4216" fmla="*/ 1572412 h 2504437"/>
              <a:gd name="connsiteX4217" fmla="*/ 1044857 w 3243376"/>
              <a:gd name="connsiteY4217" fmla="*/ 1560898 h 2504437"/>
              <a:gd name="connsiteX4218" fmla="*/ 1056371 w 3243376"/>
              <a:gd name="connsiteY4218" fmla="*/ 1560898 h 2504437"/>
              <a:gd name="connsiteX4219" fmla="*/ 1044857 w 3243376"/>
              <a:gd name="connsiteY4219" fmla="*/ 1560898 h 2504437"/>
              <a:gd name="connsiteX4220" fmla="*/ 1056372 w 3243376"/>
              <a:gd name="connsiteY4220" fmla="*/ 1538447 h 2504437"/>
              <a:gd name="connsiteX4221" fmla="*/ 1044857 w 3243376"/>
              <a:gd name="connsiteY4221" fmla="*/ 1526934 h 2504437"/>
              <a:gd name="connsiteX4222" fmla="*/ 1056372 w 3243376"/>
              <a:gd name="connsiteY4222" fmla="*/ 1515421 h 2504437"/>
              <a:gd name="connsiteX4223" fmla="*/ 1056372 w 3243376"/>
              <a:gd name="connsiteY4223" fmla="*/ 1525495 h 2504437"/>
              <a:gd name="connsiteX4224" fmla="*/ 1056371 w 3243376"/>
              <a:gd name="connsiteY4224" fmla="*/ 1526933 h 2504437"/>
              <a:gd name="connsiteX4225" fmla="*/ 1056371 w 3243376"/>
              <a:gd name="connsiteY4225" fmla="*/ 1526934 h 2504437"/>
              <a:gd name="connsiteX4226" fmla="*/ 1056372 w 3243376"/>
              <a:gd name="connsiteY4226" fmla="*/ 1529992 h 2504437"/>
              <a:gd name="connsiteX4227" fmla="*/ 1056371 w 3243376"/>
              <a:gd name="connsiteY4227" fmla="*/ 1526933 h 2504437"/>
              <a:gd name="connsiteX4228" fmla="*/ 1062128 w 3243376"/>
              <a:gd name="connsiteY4228" fmla="*/ 1516860 h 2504437"/>
              <a:gd name="connsiteX4229" fmla="*/ 1067885 w 3243376"/>
              <a:gd name="connsiteY4229" fmla="*/ 1515420 h 2504437"/>
              <a:gd name="connsiteX4230" fmla="*/ 1056372 w 3243376"/>
              <a:gd name="connsiteY4230" fmla="*/ 1503906 h 2504437"/>
              <a:gd name="connsiteX4231" fmla="*/ 1044857 w 3243376"/>
              <a:gd name="connsiteY4231" fmla="*/ 1515420 h 2504437"/>
              <a:gd name="connsiteX4232" fmla="*/ 1033344 w 3243376"/>
              <a:gd name="connsiteY4232" fmla="*/ 1503906 h 2504437"/>
              <a:gd name="connsiteX4233" fmla="*/ 1030348 w 3243376"/>
              <a:gd name="connsiteY4233" fmla="*/ 1554422 h 2504437"/>
              <a:gd name="connsiteX4234" fmla="*/ 1011006 w 3243376"/>
              <a:gd name="connsiteY4234" fmla="*/ 1571163 h 2504437"/>
              <a:gd name="connsiteX4235" fmla="*/ 1010860 w 3243376"/>
              <a:gd name="connsiteY4235" fmla="*/ 1570999 h 2504437"/>
              <a:gd name="connsiteX4236" fmla="*/ 1009453 w 3243376"/>
              <a:gd name="connsiteY4236" fmla="*/ 1559891 h 2504437"/>
              <a:gd name="connsiteX4237" fmla="*/ 999379 w 3243376"/>
              <a:gd name="connsiteY4237" fmla="*/ 1549385 h 2504437"/>
              <a:gd name="connsiteX4238" fmla="*/ 1010390 w 3243376"/>
              <a:gd name="connsiteY4238" fmla="*/ 1570470 h 2504437"/>
              <a:gd name="connsiteX4239" fmla="*/ 1010860 w 3243376"/>
              <a:gd name="connsiteY4239" fmla="*/ 1570999 h 2504437"/>
              <a:gd name="connsiteX4240" fmla="*/ 1010893 w 3243376"/>
              <a:gd name="connsiteY4240" fmla="*/ 1571260 h 2504437"/>
              <a:gd name="connsiteX4241" fmla="*/ 1011006 w 3243376"/>
              <a:gd name="connsiteY4241" fmla="*/ 1571163 h 2504437"/>
              <a:gd name="connsiteX4242" fmla="*/ 1192807 w 3243376"/>
              <a:gd name="connsiteY4242" fmla="*/ 1672005 h 2504437"/>
              <a:gd name="connsiteX4243" fmla="*/ 1204321 w 3243376"/>
              <a:gd name="connsiteY4243" fmla="*/ 1649553 h 2504437"/>
              <a:gd name="connsiteX4244" fmla="*/ 1192807 w 3243376"/>
              <a:gd name="connsiteY4244" fmla="*/ 1672005 h 2504437"/>
              <a:gd name="connsiteX4245" fmla="*/ 1658531 w 3243376"/>
              <a:gd name="connsiteY4245" fmla="*/ 1908033 h 2504437"/>
              <a:gd name="connsiteX4246" fmla="*/ 1658532 w 3243376"/>
              <a:gd name="connsiteY4246" fmla="*/ 1885582 h 2504437"/>
              <a:gd name="connsiteX4247" fmla="*/ 1670045 w 3243376"/>
              <a:gd name="connsiteY4247" fmla="*/ 1885582 h 2504437"/>
              <a:gd name="connsiteX4248" fmla="*/ 1680983 w 3243376"/>
              <a:gd name="connsiteY4248" fmla="*/ 1896519 h 2504437"/>
              <a:gd name="connsiteX4249" fmla="*/ 1658531 w 3243376"/>
              <a:gd name="connsiteY4249" fmla="*/ 1908033 h 2504437"/>
              <a:gd name="connsiteX4250" fmla="*/ 1090911 w 3243376"/>
              <a:gd name="connsiteY4250" fmla="*/ 1627102 h 2504437"/>
              <a:gd name="connsiteX4251" fmla="*/ 1090912 w 3243376"/>
              <a:gd name="connsiteY4251" fmla="*/ 1593137 h 2504437"/>
              <a:gd name="connsiteX4252" fmla="*/ 1079399 w 3243376"/>
              <a:gd name="connsiteY4252" fmla="*/ 1615588 h 2504437"/>
              <a:gd name="connsiteX4253" fmla="*/ 1090911 w 3243376"/>
              <a:gd name="connsiteY4253" fmla="*/ 1627102 h 2504437"/>
              <a:gd name="connsiteX4254" fmla="*/ 1453590 w 3243376"/>
              <a:gd name="connsiteY4254" fmla="*/ 1806714 h 2504437"/>
              <a:gd name="connsiteX4255" fmla="*/ 1463664 w 3243376"/>
              <a:gd name="connsiteY4255" fmla="*/ 1795704 h 2504437"/>
              <a:gd name="connsiteX4256" fmla="*/ 1465073 w 3243376"/>
              <a:gd name="connsiteY4256" fmla="*/ 1784498 h 2504437"/>
              <a:gd name="connsiteX4257" fmla="*/ 1465605 w 3243376"/>
              <a:gd name="connsiteY4257" fmla="*/ 1784796 h 2504437"/>
              <a:gd name="connsiteX4258" fmla="*/ 1479495 w 3243376"/>
              <a:gd name="connsiteY4258" fmla="*/ 1799590 h 2504437"/>
              <a:gd name="connsiteX4259" fmla="*/ 1476618 w 3243376"/>
              <a:gd name="connsiteY4259" fmla="*/ 1806714 h 2504437"/>
              <a:gd name="connsiteX4260" fmla="*/ 1476618 w 3243376"/>
              <a:gd name="connsiteY4260" fmla="*/ 1808153 h 2504437"/>
              <a:gd name="connsiteX4261" fmla="*/ 1476618 w 3243376"/>
              <a:gd name="connsiteY4261" fmla="*/ 1813172 h 2504437"/>
              <a:gd name="connsiteX4262" fmla="*/ 1465679 w 3243376"/>
              <a:gd name="connsiteY4262" fmla="*/ 1810104 h 2504437"/>
              <a:gd name="connsiteX4263" fmla="*/ 1465679 w 3243376"/>
              <a:gd name="connsiteY4263" fmla="*/ 1806138 h 2504437"/>
              <a:gd name="connsiteX4264" fmla="*/ 1460902 w 3243376"/>
              <a:gd name="connsiteY4264" fmla="*/ 1808764 h 2504437"/>
              <a:gd name="connsiteX4265" fmla="*/ 1476617 w 3243376"/>
              <a:gd name="connsiteY4265" fmla="*/ 1818227 h 2504437"/>
              <a:gd name="connsiteX4266" fmla="*/ 1476618 w 3243376"/>
              <a:gd name="connsiteY4266" fmla="*/ 1813172 h 2504437"/>
              <a:gd name="connsiteX4267" fmla="*/ 1478992 w 3243376"/>
              <a:gd name="connsiteY4267" fmla="*/ 1813837 h 2504437"/>
              <a:gd name="connsiteX4268" fmla="*/ 1480671 w 3243376"/>
              <a:gd name="connsiteY4268" fmla="*/ 1816842 h 2504437"/>
              <a:gd name="connsiteX4269" fmla="*/ 1487555 w 3243376"/>
              <a:gd name="connsiteY4269" fmla="*/ 1829165 h 2504437"/>
              <a:gd name="connsiteX4270" fmla="*/ 1480671 w 3243376"/>
              <a:gd name="connsiteY4270" fmla="*/ 1816842 h 2504437"/>
              <a:gd name="connsiteX4271" fmla="*/ 1481645 w 3243376"/>
              <a:gd name="connsiteY4271" fmla="*/ 1816509 h 2504437"/>
              <a:gd name="connsiteX4272" fmla="*/ 1487555 w 3243376"/>
              <a:gd name="connsiteY4272" fmla="*/ 1806713 h 2504437"/>
              <a:gd name="connsiteX4273" fmla="*/ 1499069 w 3243376"/>
              <a:gd name="connsiteY4273" fmla="*/ 1806714 h 2504437"/>
              <a:gd name="connsiteX4274" fmla="*/ 1487555 w 3243376"/>
              <a:gd name="connsiteY4274" fmla="*/ 1829165 h 2504437"/>
              <a:gd name="connsiteX4275" fmla="*/ 1045434 w 3243376"/>
              <a:gd name="connsiteY4275" fmla="*/ 1627102 h 2504437"/>
              <a:gd name="connsiteX4276" fmla="*/ 1045433 w 3243376"/>
              <a:gd name="connsiteY4276" fmla="*/ 1604651 h 2504437"/>
              <a:gd name="connsiteX4277" fmla="*/ 1045434 w 3243376"/>
              <a:gd name="connsiteY4277" fmla="*/ 1627102 h 2504437"/>
              <a:gd name="connsiteX4278" fmla="*/ 1568150 w 3243376"/>
              <a:gd name="connsiteY4278" fmla="*/ 1886157 h 2504437"/>
              <a:gd name="connsiteX4279" fmla="*/ 1556637 w 3243376"/>
              <a:gd name="connsiteY4279" fmla="*/ 1863706 h 2504437"/>
              <a:gd name="connsiteX4280" fmla="*/ 1556637 w 3243376"/>
              <a:gd name="connsiteY4280" fmla="*/ 1852193 h 2504437"/>
              <a:gd name="connsiteX4281" fmla="*/ 1568150 w 3243376"/>
              <a:gd name="connsiteY4281" fmla="*/ 1841254 h 2504437"/>
              <a:gd name="connsiteX4282" fmla="*/ 1568150 w 3243376"/>
              <a:gd name="connsiteY4282" fmla="*/ 1886157 h 2504437"/>
              <a:gd name="connsiteX4283" fmla="*/ 1533609 w 3243376"/>
              <a:gd name="connsiteY4283" fmla="*/ 1874644 h 2504437"/>
              <a:gd name="connsiteX4284" fmla="*/ 1533609 w 3243376"/>
              <a:gd name="connsiteY4284" fmla="*/ 1852193 h 2504437"/>
              <a:gd name="connsiteX4285" fmla="*/ 1533609 w 3243376"/>
              <a:gd name="connsiteY4285" fmla="*/ 1874644 h 2504437"/>
              <a:gd name="connsiteX4286" fmla="*/ 1056372 w 3243376"/>
              <a:gd name="connsiteY4286" fmla="*/ 1638615 h 2504437"/>
              <a:gd name="connsiteX4287" fmla="*/ 1067885 w 3243376"/>
              <a:gd name="connsiteY4287" fmla="*/ 1638615 h 2504437"/>
              <a:gd name="connsiteX4288" fmla="*/ 1056372 w 3243376"/>
              <a:gd name="connsiteY4288" fmla="*/ 1638615 h 2504437"/>
              <a:gd name="connsiteX4289" fmla="*/ 1364648 w 3243376"/>
              <a:gd name="connsiteY4289" fmla="*/ 1794913 h 2504437"/>
              <a:gd name="connsiteX4290" fmla="*/ 1364635 w 3243376"/>
              <a:gd name="connsiteY4290" fmla="*/ 1794828 h 2504437"/>
              <a:gd name="connsiteX4291" fmla="*/ 1364742 w 3243376"/>
              <a:gd name="connsiteY4291" fmla="*/ 1794926 h 2504437"/>
              <a:gd name="connsiteX4292" fmla="*/ 1590602 w 3243376"/>
              <a:gd name="connsiteY4292" fmla="*/ 1908033 h 2504437"/>
              <a:gd name="connsiteX4293" fmla="*/ 1601540 w 3243376"/>
              <a:gd name="connsiteY4293" fmla="*/ 1885006 h 2504437"/>
              <a:gd name="connsiteX4294" fmla="*/ 1613053 w 3243376"/>
              <a:gd name="connsiteY4294" fmla="*/ 1896519 h 2504437"/>
              <a:gd name="connsiteX4295" fmla="*/ 1590602 w 3243376"/>
              <a:gd name="connsiteY4295" fmla="*/ 1908033 h 2504437"/>
              <a:gd name="connsiteX4296" fmla="*/ 1273353 w 3243376"/>
              <a:gd name="connsiteY4296" fmla="*/ 1751002 h 2504437"/>
              <a:gd name="connsiteX4297" fmla="*/ 1273401 w 3243376"/>
              <a:gd name="connsiteY4297" fmla="*/ 1750873 h 2504437"/>
              <a:gd name="connsiteX4298" fmla="*/ 1273387 w 3243376"/>
              <a:gd name="connsiteY4298" fmla="*/ 1750998 h 2504437"/>
              <a:gd name="connsiteX4299" fmla="*/ 1681558 w 3243376"/>
              <a:gd name="connsiteY4299" fmla="*/ 1953512 h 2504437"/>
              <a:gd name="connsiteX4300" fmla="*/ 1681559 w 3243376"/>
              <a:gd name="connsiteY4300" fmla="*/ 1941998 h 2504437"/>
              <a:gd name="connsiteX4301" fmla="*/ 1693072 w 3243376"/>
              <a:gd name="connsiteY4301" fmla="*/ 1953512 h 2504437"/>
              <a:gd name="connsiteX4302" fmla="*/ 670090 w 3243376"/>
              <a:gd name="connsiteY4302" fmla="*/ 1458427 h 2504437"/>
              <a:gd name="connsiteX4303" fmla="*/ 670091 w 3243376"/>
              <a:gd name="connsiteY4303" fmla="*/ 1435976 h 2504437"/>
              <a:gd name="connsiteX4304" fmla="*/ 681604 w 3243376"/>
              <a:gd name="connsiteY4304" fmla="*/ 1458428 h 2504437"/>
              <a:gd name="connsiteX4305" fmla="*/ 670090 w 3243376"/>
              <a:gd name="connsiteY4305" fmla="*/ 1458427 h 2504437"/>
              <a:gd name="connsiteX4306" fmla="*/ 1620176 w 3243376"/>
              <a:gd name="connsiteY4306" fmla="*/ 1931995 h 2504437"/>
              <a:gd name="connsiteX4307" fmla="*/ 1613053 w 3243376"/>
              <a:gd name="connsiteY4307" fmla="*/ 1908033 h 2504437"/>
              <a:gd name="connsiteX4308" fmla="*/ 1635504 w 3243376"/>
              <a:gd name="connsiteY4308" fmla="*/ 1930484 h 2504437"/>
              <a:gd name="connsiteX4309" fmla="*/ 1620176 w 3243376"/>
              <a:gd name="connsiteY4309" fmla="*/ 1931995 h 2504437"/>
              <a:gd name="connsiteX4310" fmla="*/ 1022406 w 3243376"/>
              <a:gd name="connsiteY4310" fmla="*/ 1638615 h 2504437"/>
              <a:gd name="connsiteX4311" fmla="*/ 1044282 w 3243376"/>
              <a:gd name="connsiteY4311" fmla="*/ 1627677 h 2504437"/>
              <a:gd name="connsiteX4312" fmla="*/ 1021831 w 3243376"/>
              <a:gd name="connsiteY4312" fmla="*/ 1627677 h 2504437"/>
              <a:gd name="connsiteX4313" fmla="*/ 1021830 w 3243376"/>
              <a:gd name="connsiteY4313" fmla="*/ 1616164 h 2504437"/>
              <a:gd name="connsiteX4314" fmla="*/ 1033344 w 3243376"/>
              <a:gd name="connsiteY4314" fmla="*/ 1616164 h 2504437"/>
              <a:gd name="connsiteX4315" fmla="*/ 1010892 w 3243376"/>
              <a:gd name="connsiteY4315" fmla="*/ 1616164 h 2504437"/>
              <a:gd name="connsiteX4316" fmla="*/ 1022406 w 3243376"/>
              <a:gd name="connsiteY4316" fmla="*/ 1638615 h 2504437"/>
              <a:gd name="connsiteX4317" fmla="*/ 1072923 w 3243376"/>
              <a:gd name="connsiteY4317" fmla="*/ 1663882 h 2504437"/>
              <a:gd name="connsiteX4318" fmla="*/ 1079398 w 3243376"/>
              <a:gd name="connsiteY4318" fmla="*/ 1649553 h 2504437"/>
              <a:gd name="connsiteX4319" fmla="*/ 1084256 w 3243376"/>
              <a:gd name="connsiteY4319" fmla="*/ 1656209 h 2504437"/>
              <a:gd name="connsiteX4320" fmla="*/ 1084038 w 3243376"/>
              <a:gd name="connsiteY4320" fmla="*/ 1657587 h 2504437"/>
              <a:gd name="connsiteX4321" fmla="*/ 1079399 w 3243376"/>
              <a:gd name="connsiteY4321" fmla="*/ 1661067 h 2504437"/>
              <a:gd name="connsiteX4322" fmla="*/ 1083716 w 3243376"/>
              <a:gd name="connsiteY4322" fmla="*/ 1659627 h 2504437"/>
              <a:gd name="connsiteX4323" fmla="*/ 1084038 w 3243376"/>
              <a:gd name="connsiteY4323" fmla="*/ 1657587 h 2504437"/>
              <a:gd name="connsiteX4324" fmla="*/ 1085156 w 3243376"/>
              <a:gd name="connsiteY4324" fmla="*/ 1656749 h 2504437"/>
              <a:gd name="connsiteX4325" fmla="*/ 1090912 w 3243376"/>
              <a:gd name="connsiteY4325" fmla="*/ 1661066 h 2504437"/>
              <a:gd name="connsiteX4326" fmla="*/ 1090336 w 3243376"/>
              <a:gd name="connsiteY4326" fmla="*/ 1650128 h 2504437"/>
              <a:gd name="connsiteX4327" fmla="*/ 1067885 w 3243376"/>
              <a:gd name="connsiteY4327" fmla="*/ 1638615 h 2504437"/>
              <a:gd name="connsiteX4328" fmla="*/ 1067885 w 3243376"/>
              <a:gd name="connsiteY4328" fmla="*/ 1616164 h 2504437"/>
              <a:gd name="connsiteX4329" fmla="*/ 1033919 w 3243376"/>
              <a:gd name="connsiteY4329" fmla="*/ 1638615 h 2504437"/>
              <a:gd name="connsiteX4330" fmla="*/ 1056371 w 3243376"/>
              <a:gd name="connsiteY4330" fmla="*/ 1650128 h 2504437"/>
              <a:gd name="connsiteX4331" fmla="*/ 1067885 w 3243376"/>
              <a:gd name="connsiteY4331" fmla="*/ 1638615 h 2504437"/>
              <a:gd name="connsiteX4332" fmla="*/ 1067885 w 3243376"/>
              <a:gd name="connsiteY4332" fmla="*/ 1661066 h 2504437"/>
              <a:gd name="connsiteX4333" fmla="*/ 1072923 w 3243376"/>
              <a:gd name="connsiteY4333" fmla="*/ 1663882 h 2504437"/>
              <a:gd name="connsiteX4334" fmla="*/ 1215834 w 3243376"/>
              <a:gd name="connsiteY4334" fmla="*/ 1739359 h 2504437"/>
              <a:gd name="connsiteX4335" fmla="*/ 1249799 w 3243376"/>
              <a:gd name="connsiteY4335" fmla="*/ 1716907 h 2504437"/>
              <a:gd name="connsiteX4336" fmla="*/ 1249799 w 3243376"/>
              <a:gd name="connsiteY4336" fmla="*/ 1706833 h 2504437"/>
              <a:gd name="connsiteX4337" fmla="*/ 1249800 w 3243376"/>
              <a:gd name="connsiteY4337" fmla="*/ 1705395 h 2504437"/>
              <a:gd name="connsiteX4338" fmla="*/ 1249800 w 3243376"/>
              <a:gd name="connsiteY4338" fmla="*/ 1705394 h 2504437"/>
              <a:gd name="connsiteX4339" fmla="*/ 1249800 w 3243376"/>
              <a:gd name="connsiteY4339" fmla="*/ 1702336 h 2504437"/>
              <a:gd name="connsiteX4340" fmla="*/ 1249800 w 3243376"/>
              <a:gd name="connsiteY4340" fmla="*/ 1705395 h 2504437"/>
              <a:gd name="connsiteX4341" fmla="*/ 1242892 w 3243376"/>
              <a:gd name="connsiteY4341" fmla="*/ 1715468 h 2504437"/>
              <a:gd name="connsiteX4342" fmla="*/ 1227347 w 3243376"/>
              <a:gd name="connsiteY4342" fmla="*/ 1716907 h 2504437"/>
              <a:gd name="connsiteX4343" fmla="*/ 1215834 w 3243376"/>
              <a:gd name="connsiteY4343" fmla="*/ 1739359 h 2504437"/>
              <a:gd name="connsiteX4344" fmla="*/ 352316 w 3243376"/>
              <a:gd name="connsiteY4344" fmla="*/ 1312205 h 2504437"/>
              <a:gd name="connsiteX4345" fmla="*/ 397795 w 3243376"/>
              <a:gd name="connsiteY4345" fmla="*/ 1323719 h 2504437"/>
              <a:gd name="connsiteX4346" fmla="*/ 408732 w 3243376"/>
              <a:gd name="connsiteY4346" fmla="*/ 1244851 h 2504437"/>
              <a:gd name="connsiteX4347" fmla="*/ 374767 w 3243376"/>
              <a:gd name="connsiteY4347" fmla="*/ 1233337 h 2504437"/>
              <a:gd name="connsiteX4348" fmla="*/ 363254 w 3243376"/>
              <a:gd name="connsiteY4348" fmla="*/ 1267302 h 2504437"/>
              <a:gd name="connsiteX4349" fmla="*/ 340802 w 3243376"/>
              <a:gd name="connsiteY4349" fmla="*/ 1289754 h 2504437"/>
              <a:gd name="connsiteX4350" fmla="*/ 352316 w 3243376"/>
              <a:gd name="connsiteY4350" fmla="*/ 1312205 h 2504437"/>
              <a:gd name="connsiteX4351" fmla="*/ 1101850 w 3243376"/>
              <a:gd name="connsiteY4351" fmla="*/ 1683518 h 2504437"/>
              <a:gd name="connsiteX4352" fmla="*/ 1113363 w 3243376"/>
              <a:gd name="connsiteY4352" fmla="*/ 1672004 h 2504437"/>
              <a:gd name="connsiteX4353" fmla="*/ 1101850 w 3243376"/>
              <a:gd name="connsiteY4353" fmla="*/ 1683518 h 2504437"/>
              <a:gd name="connsiteX4354" fmla="*/ 942963 w 3243376"/>
              <a:gd name="connsiteY4354" fmla="*/ 1605226 h 2504437"/>
              <a:gd name="connsiteX4355" fmla="*/ 965414 w 3243376"/>
              <a:gd name="connsiteY4355" fmla="*/ 1593712 h 2504437"/>
              <a:gd name="connsiteX4356" fmla="*/ 942963 w 3243376"/>
              <a:gd name="connsiteY4356" fmla="*/ 1605226 h 2504437"/>
              <a:gd name="connsiteX4357" fmla="*/ 931449 w 3243376"/>
              <a:gd name="connsiteY4357" fmla="*/ 1605226 h 2504437"/>
              <a:gd name="connsiteX4358" fmla="*/ 931448 w 3243376"/>
              <a:gd name="connsiteY4358" fmla="*/ 1593712 h 2504437"/>
              <a:gd name="connsiteX4359" fmla="*/ 908421 w 3243376"/>
              <a:gd name="connsiteY4359" fmla="*/ 1582198 h 2504437"/>
              <a:gd name="connsiteX4360" fmla="*/ 919935 w 3243376"/>
              <a:gd name="connsiteY4360" fmla="*/ 1593713 h 2504437"/>
              <a:gd name="connsiteX4361" fmla="*/ 931449 w 3243376"/>
              <a:gd name="connsiteY4361" fmla="*/ 1605226 h 2504437"/>
              <a:gd name="connsiteX4362" fmla="*/ 999955 w 3243376"/>
              <a:gd name="connsiteY4362" fmla="*/ 1639191 h 2504437"/>
              <a:gd name="connsiteX4363" fmla="*/ 999955 w 3243376"/>
              <a:gd name="connsiteY4363" fmla="*/ 1616739 h 2504437"/>
              <a:gd name="connsiteX4364" fmla="*/ 1022406 w 3243376"/>
              <a:gd name="connsiteY4364" fmla="*/ 1605226 h 2504437"/>
              <a:gd name="connsiteX4365" fmla="*/ 999955 w 3243376"/>
              <a:gd name="connsiteY4365" fmla="*/ 1582775 h 2504437"/>
              <a:gd name="connsiteX4366" fmla="*/ 999954 w 3243376"/>
              <a:gd name="connsiteY4366" fmla="*/ 1605226 h 2504437"/>
              <a:gd name="connsiteX4367" fmla="*/ 999955 w 3243376"/>
              <a:gd name="connsiteY4367" fmla="*/ 1593713 h 2504437"/>
              <a:gd name="connsiteX4368" fmla="*/ 988440 w 3243376"/>
              <a:gd name="connsiteY4368" fmla="*/ 1605226 h 2504437"/>
              <a:gd name="connsiteX4369" fmla="*/ 999955 w 3243376"/>
              <a:gd name="connsiteY4369" fmla="*/ 1639191 h 2504437"/>
              <a:gd name="connsiteX4370" fmla="*/ 1444667 w 3243376"/>
              <a:gd name="connsiteY4370" fmla="*/ 1861690 h 2504437"/>
              <a:gd name="connsiteX4371" fmla="*/ 1443227 w 3243376"/>
              <a:gd name="connsiteY4371" fmla="*/ 1851616 h 2504437"/>
              <a:gd name="connsiteX4372" fmla="*/ 1454741 w 3243376"/>
              <a:gd name="connsiteY4372" fmla="*/ 1863129 h 2504437"/>
              <a:gd name="connsiteX4373" fmla="*/ 1444667 w 3243376"/>
              <a:gd name="connsiteY4373" fmla="*/ 1861690 h 2504437"/>
              <a:gd name="connsiteX4374" fmla="*/ 1476617 w 3243376"/>
              <a:gd name="connsiteY4374" fmla="*/ 1885005 h 2504437"/>
              <a:gd name="connsiteX4375" fmla="*/ 1454166 w 3243376"/>
              <a:gd name="connsiteY4375" fmla="*/ 1840103 h 2504437"/>
              <a:gd name="connsiteX4376" fmla="*/ 1456027 w 3243376"/>
              <a:gd name="connsiteY4376" fmla="*/ 1811445 h 2504437"/>
              <a:gd name="connsiteX4377" fmla="*/ 1460902 w 3243376"/>
              <a:gd name="connsiteY4377" fmla="*/ 1808764 h 2504437"/>
              <a:gd name="connsiteX4378" fmla="*/ 1465679 w 3243376"/>
              <a:gd name="connsiteY4378" fmla="*/ 1810104 h 2504437"/>
              <a:gd name="connsiteX4379" fmla="*/ 1465679 w 3243376"/>
              <a:gd name="connsiteY4379" fmla="*/ 1816213 h 2504437"/>
              <a:gd name="connsiteX4380" fmla="*/ 1465679 w 3243376"/>
              <a:gd name="connsiteY4380" fmla="*/ 1817652 h 2504437"/>
              <a:gd name="connsiteX4381" fmla="*/ 1488130 w 3243376"/>
              <a:gd name="connsiteY4381" fmla="*/ 1874068 h 2504437"/>
              <a:gd name="connsiteX4382" fmla="*/ 1488131 w 3243376"/>
              <a:gd name="connsiteY4382" fmla="*/ 1885582 h 2504437"/>
              <a:gd name="connsiteX4383" fmla="*/ 1476617 w 3243376"/>
              <a:gd name="connsiteY4383" fmla="*/ 1885005 h 2504437"/>
              <a:gd name="connsiteX4384" fmla="*/ 1522096 w 3243376"/>
              <a:gd name="connsiteY4384" fmla="*/ 1908033 h 2504437"/>
              <a:gd name="connsiteX4385" fmla="*/ 1544547 w 3243376"/>
              <a:gd name="connsiteY4385" fmla="*/ 1896519 h 2504437"/>
              <a:gd name="connsiteX4386" fmla="*/ 1522096 w 3243376"/>
              <a:gd name="connsiteY4386" fmla="*/ 1908033 h 2504437"/>
              <a:gd name="connsiteX4387" fmla="*/ 1135814 w 3243376"/>
              <a:gd name="connsiteY4387" fmla="*/ 1717277 h 2504437"/>
              <a:gd name="connsiteX4388" fmla="*/ 1135814 w 3243376"/>
              <a:gd name="connsiteY4388" fmla="*/ 1716907 h 2504437"/>
              <a:gd name="connsiteX4389" fmla="*/ 1136852 w 3243376"/>
              <a:gd name="connsiteY4389" fmla="*/ 1716907 h 2504437"/>
              <a:gd name="connsiteX4390" fmla="*/ 840491 w 3243376"/>
              <a:gd name="connsiteY4390" fmla="*/ 1571260 h 2504437"/>
              <a:gd name="connsiteX4391" fmla="*/ 851429 w 3243376"/>
              <a:gd name="connsiteY4391" fmla="*/ 1525782 h 2504437"/>
              <a:gd name="connsiteX4392" fmla="*/ 817465 w 3243376"/>
              <a:gd name="connsiteY4392" fmla="*/ 1525782 h 2504437"/>
              <a:gd name="connsiteX4393" fmla="*/ 817465 w 3243376"/>
              <a:gd name="connsiteY4393" fmla="*/ 1537296 h 2504437"/>
              <a:gd name="connsiteX4394" fmla="*/ 828978 w 3243376"/>
              <a:gd name="connsiteY4394" fmla="*/ 1537296 h 2504437"/>
              <a:gd name="connsiteX4395" fmla="*/ 828978 w 3243376"/>
              <a:gd name="connsiteY4395" fmla="*/ 1559747 h 2504437"/>
              <a:gd name="connsiteX4396" fmla="*/ 840491 w 3243376"/>
              <a:gd name="connsiteY4396" fmla="*/ 1571260 h 2504437"/>
              <a:gd name="connsiteX4397" fmla="*/ 875032 w 3243376"/>
              <a:gd name="connsiteY4397" fmla="*/ 1593713 h 2504437"/>
              <a:gd name="connsiteX4398" fmla="*/ 863519 w 3243376"/>
              <a:gd name="connsiteY4398" fmla="*/ 1570685 h 2504437"/>
              <a:gd name="connsiteX4399" fmla="*/ 863519 w 3243376"/>
              <a:gd name="connsiteY4399" fmla="*/ 1582198 h 2504437"/>
              <a:gd name="connsiteX4400" fmla="*/ 875032 w 3243376"/>
              <a:gd name="connsiteY4400" fmla="*/ 1593713 h 2504437"/>
              <a:gd name="connsiteX4401" fmla="*/ 1464455 w 3243376"/>
              <a:gd name="connsiteY4401" fmla="*/ 1888469 h 2504437"/>
              <a:gd name="connsiteX4402" fmla="*/ 1462792 w 3243376"/>
              <a:gd name="connsiteY4402" fmla="*/ 1886077 h 2504437"/>
              <a:gd name="connsiteX4403" fmla="*/ 1466254 w 3243376"/>
              <a:gd name="connsiteY4403" fmla="*/ 1885582 h 2504437"/>
              <a:gd name="connsiteX4404" fmla="*/ 1464455 w 3243376"/>
              <a:gd name="connsiteY4404" fmla="*/ 1888469 h 2504437"/>
              <a:gd name="connsiteX4405" fmla="*/ 1562716 w 3243376"/>
              <a:gd name="connsiteY4405" fmla="*/ 1940109 h 2504437"/>
              <a:gd name="connsiteX4406" fmla="*/ 1567574 w 3243376"/>
              <a:gd name="connsiteY4406" fmla="*/ 1919547 h 2504437"/>
              <a:gd name="connsiteX4407" fmla="*/ 1567574 w 3243376"/>
              <a:gd name="connsiteY4407" fmla="*/ 1941998 h 2504437"/>
              <a:gd name="connsiteX4408" fmla="*/ 1562716 w 3243376"/>
              <a:gd name="connsiteY4408" fmla="*/ 1940109 h 2504437"/>
              <a:gd name="connsiteX4409" fmla="*/ 1533609 w 3243376"/>
              <a:gd name="connsiteY4409" fmla="*/ 1930485 h 2504437"/>
              <a:gd name="connsiteX4410" fmla="*/ 1533609 w 3243376"/>
              <a:gd name="connsiteY4410" fmla="*/ 1908033 h 2504437"/>
              <a:gd name="connsiteX4411" fmla="*/ 1545122 w 3243376"/>
              <a:gd name="connsiteY4411" fmla="*/ 1919546 h 2504437"/>
              <a:gd name="connsiteX4412" fmla="*/ 1533609 w 3243376"/>
              <a:gd name="connsiteY4412" fmla="*/ 1930485 h 2504437"/>
              <a:gd name="connsiteX4413" fmla="*/ 1011468 w 3243376"/>
              <a:gd name="connsiteY4413" fmla="*/ 1672004 h 2504437"/>
              <a:gd name="connsiteX4414" fmla="*/ 1033920 w 3243376"/>
              <a:gd name="connsiteY4414" fmla="*/ 1672005 h 2504437"/>
              <a:gd name="connsiteX4415" fmla="*/ 1033920 w 3243376"/>
              <a:gd name="connsiteY4415" fmla="*/ 1665024 h 2504437"/>
              <a:gd name="connsiteX4416" fmla="*/ 1033919 w 3243376"/>
              <a:gd name="connsiteY4416" fmla="*/ 1660491 h 2504437"/>
              <a:gd name="connsiteX4417" fmla="*/ 1033919 w 3243376"/>
              <a:gd name="connsiteY4417" fmla="*/ 1660491 h 2504437"/>
              <a:gd name="connsiteX4418" fmla="*/ 1033919 w 3243376"/>
              <a:gd name="connsiteY4418" fmla="*/ 1660491 h 2504437"/>
              <a:gd name="connsiteX4419" fmla="*/ 1033919 w 3243376"/>
              <a:gd name="connsiteY4419" fmla="*/ 1648977 h 2504437"/>
              <a:gd name="connsiteX4420" fmla="*/ 1030762 w 3243376"/>
              <a:gd name="connsiteY4420" fmla="*/ 1658692 h 2504437"/>
              <a:gd name="connsiteX4421" fmla="*/ 1033919 w 3243376"/>
              <a:gd name="connsiteY4421" fmla="*/ 1660491 h 2504437"/>
              <a:gd name="connsiteX4422" fmla="*/ 1033919 w 3243376"/>
              <a:gd name="connsiteY4422" fmla="*/ 1660491 h 2504437"/>
              <a:gd name="connsiteX4423" fmla="*/ 1018591 w 3243376"/>
              <a:gd name="connsiteY4423" fmla="*/ 1656173 h 2504437"/>
              <a:gd name="connsiteX4424" fmla="*/ 1011468 w 3243376"/>
              <a:gd name="connsiteY4424" fmla="*/ 1660491 h 2504437"/>
              <a:gd name="connsiteX4425" fmla="*/ 1011468 w 3243376"/>
              <a:gd name="connsiteY4425" fmla="*/ 1672004 h 2504437"/>
              <a:gd name="connsiteX4426" fmla="*/ 1454741 w 3243376"/>
              <a:gd name="connsiteY4426" fmla="*/ 1897096 h 2504437"/>
              <a:gd name="connsiteX4427" fmla="*/ 1454741 w 3243376"/>
              <a:gd name="connsiteY4427" fmla="*/ 1885582 h 2504437"/>
              <a:gd name="connsiteX4428" fmla="*/ 1443228 w 3243376"/>
              <a:gd name="connsiteY4428" fmla="*/ 1885582 h 2504437"/>
              <a:gd name="connsiteX4429" fmla="*/ 1431714 w 3243376"/>
              <a:gd name="connsiteY4429" fmla="*/ 1885582 h 2504437"/>
              <a:gd name="connsiteX4430" fmla="*/ 1443227 w 3243376"/>
              <a:gd name="connsiteY4430" fmla="*/ 1851616 h 2504437"/>
              <a:gd name="connsiteX4431" fmla="*/ 1454741 w 3243376"/>
              <a:gd name="connsiteY4431" fmla="*/ 1863129 h 2504437"/>
              <a:gd name="connsiteX4432" fmla="*/ 1454741 w 3243376"/>
              <a:gd name="connsiteY4432" fmla="*/ 1874644 h 2504437"/>
              <a:gd name="connsiteX4433" fmla="*/ 1454741 w 3243376"/>
              <a:gd name="connsiteY4433" fmla="*/ 1863129 h 2504437"/>
              <a:gd name="connsiteX4434" fmla="*/ 1460497 w 3243376"/>
              <a:gd name="connsiteY4434" fmla="*/ 1882775 h 2504437"/>
              <a:gd name="connsiteX4435" fmla="*/ 1462792 w 3243376"/>
              <a:gd name="connsiteY4435" fmla="*/ 1886077 h 2504437"/>
              <a:gd name="connsiteX4436" fmla="*/ 1456179 w 3243376"/>
              <a:gd name="connsiteY4436" fmla="*/ 1887021 h 2504437"/>
              <a:gd name="connsiteX4437" fmla="*/ 1454741 w 3243376"/>
              <a:gd name="connsiteY4437" fmla="*/ 1897096 h 2504437"/>
              <a:gd name="connsiteX4438" fmla="*/ 885970 w 3243376"/>
              <a:gd name="connsiteY4438" fmla="*/ 1616164 h 2504437"/>
              <a:gd name="connsiteX4439" fmla="*/ 908997 w 3243376"/>
              <a:gd name="connsiteY4439" fmla="*/ 1593712 h 2504437"/>
              <a:gd name="connsiteX4440" fmla="*/ 897484 w 3243376"/>
              <a:gd name="connsiteY4440" fmla="*/ 1582198 h 2504437"/>
              <a:gd name="connsiteX4441" fmla="*/ 885970 w 3243376"/>
              <a:gd name="connsiteY4441" fmla="*/ 1616164 h 2504437"/>
              <a:gd name="connsiteX4442" fmla="*/ 1221977 w 3243376"/>
              <a:gd name="connsiteY4442" fmla="*/ 1782867 h 2504437"/>
              <a:gd name="connsiteX4443" fmla="*/ 1226772 w 3243376"/>
              <a:gd name="connsiteY4443" fmla="*/ 1784837 h 2504437"/>
              <a:gd name="connsiteX4444" fmla="*/ 1221859 w 3243376"/>
              <a:gd name="connsiteY4444" fmla="*/ 1782049 h 2504437"/>
              <a:gd name="connsiteX4445" fmla="*/ 1221231 w 3243376"/>
              <a:gd name="connsiteY4445" fmla="*/ 1777714 h 2504437"/>
              <a:gd name="connsiteX4446" fmla="*/ 1216916 w 3243376"/>
              <a:gd name="connsiteY4446" fmla="*/ 1766640 h 2504437"/>
              <a:gd name="connsiteX4447" fmla="*/ 1216913 w 3243376"/>
              <a:gd name="connsiteY4447" fmla="*/ 1766488 h 2504437"/>
              <a:gd name="connsiteX4448" fmla="*/ 1217420 w 3243376"/>
              <a:gd name="connsiteY4448" fmla="*/ 1762386 h 2504437"/>
              <a:gd name="connsiteX4449" fmla="*/ 1230586 w 3243376"/>
              <a:gd name="connsiteY4449" fmla="*/ 1762386 h 2504437"/>
              <a:gd name="connsiteX4450" fmla="*/ 1237710 w 3243376"/>
              <a:gd name="connsiteY4450" fmla="*/ 1762386 h 2504437"/>
              <a:gd name="connsiteX4451" fmla="*/ 1215258 w 3243376"/>
              <a:gd name="connsiteY4451" fmla="*/ 1739935 h 2504437"/>
              <a:gd name="connsiteX4452" fmla="*/ 1218757 w 3243376"/>
              <a:gd name="connsiteY4452" fmla="*/ 1751565 h 2504437"/>
              <a:gd name="connsiteX4453" fmla="*/ 1217420 w 3243376"/>
              <a:gd name="connsiteY4453" fmla="*/ 1762386 h 2504437"/>
              <a:gd name="connsiteX4454" fmla="*/ 1215259 w 3243376"/>
              <a:gd name="connsiteY4454" fmla="*/ 1762386 h 2504437"/>
              <a:gd name="connsiteX4455" fmla="*/ 1216916 w 3243376"/>
              <a:gd name="connsiteY4455" fmla="*/ 1766640 h 2504437"/>
              <a:gd name="connsiteX4456" fmla="*/ 1217121 w 3243376"/>
              <a:gd name="connsiteY4456" fmla="*/ 1779359 h 2504437"/>
              <a:gd name="connsiteX4457" fmla="*/ 1221859 w 3243376"/>
              <a:gd name="connsiteY4457" fmla="*/ 1782049 h 2504437"/>
              <a:gd name="connsiteX4458" fmla="*/ 1578512 w 3243376"/>
              <a:gd name="connsiteY4458" fmla="*/ 1964450 h 2504437"/>
              <a:gd name="connsiteX4459" fmla="*/ 1590025 w 3243376"/>
              <a:gd name="connsiteY4459" fmla="*/ 1952936 h 2504437"/>
              <a:gd name="connsiteX4460" fmla="*/ 1590025 w 3243376"/>
              <a:gd name="connsiteY4460" fmla="*/ 1930484 h 2504437"/>
              <a:gd name="connsiteX4461" fmla="*/ 1590026 w 3243376"/>
              <a:gd name="connsiteY4461" fmla="*/ 1941998 h 2504437"/>
              <a:gd name="connsiteX4462" fmla="*/ 1601539 w 3243376"/>
              <a:gd name="connsiteY4462" fmla="*/ 1919547 h 2504437"/>
              <a:gd name="connsiteX4463" fmla="*/ 1601539 w 3243376"/>
              <a:gd name="connsiteY4463" fmla="*/ 1941998 h 2504437"/>
              <a:gd name="connsiteX4464" fmla="*/ 1613053 w 3243376"/>
              <a:gd name="connsiteY4464" fmla="*/ 1953512 h 2504437"/>
              <a:gd name="connsiteX4465" fmla="*/ 1578512 w 3243376"/>
              <a:gd name="connsiteY4465" fmla="*/ 1964450 h 2504437"/>
              <a:gd name="connsiteX4466" fmla="*/ 534230 w 3243376"/>
              <a:gd name="connsiteY4466" fmla="*/ 1447489 h 2504437"/>
              <a:gd name="connsiteX4467" fmla="*/ 534230 w 3243376"/>
              <a:gd name="connsiteY4467" fmla="*/ 1447489 h 2504437"/>
              <a:gd name="connsiteX4468" fmla="*/ 1141364 w 3243376"/>
              <a:gd name="connsiteY4468" fmla="*/ 1749280 h 2504437"/>
              <a:gd name="connsiteX4469" fmla="*/ 1180142 w 3243376"/>
              <a:gd name="connsiteY4469" fmla="*/ 1752600 h 2504437"/>
              <a:gd name="connsiteX4470" fmla="*/ 1157691 w 3243376"/>
              <a:gd name="connsiteY4470" fmla="*/ 1718635 h 2504437"/>
              <a:gd name="connsiteX4471" fmla="*/ 1180143 w 3243376"/>
              <a:gd name="connsiteY4471" fmla="*/ 1707121 h 2504437"/>
              <a:gd name="connsiteX4472" fmla="*/ 1168628 w 3243376"/>
              <a:gd name="connsiteY4472" fmla="*/ 1695607 h 2504437"/>
              <a:gd name="connsiteX4473" fmla="*/ 1146177 w 3243376"/>
              <a:gd name="connsiteY4473" fmla="*/ 1684095 h 2504437"/>
              <a:gd name="connsiteX4474" fmla="*/ 1157690 w 3243376"/>
              <a:gd name="connsiteY4474" fmla="*/ 1672580 h 2504437"/>
              <a:gd name="connsiteX4475" fmla="*/ 1136886 w 3243376"/>
              <a:gd name="connsiteY4475" fmla="*/ 1674199 h 2504437"/>
              <a:gd name="connsiteX4476" fmla="*/ 1135716 w 3243376"/>
              <a:gd name="connsiteY4476" fmla="*/ 1674055 h 2504437"/>
              <a:gd name="connsiteX4477" fmla="*/ 1135239 w 3243376"/>
              <a:gd name="connsiteY4477" fmla="*/ 1672580 h 2504437"/>
              <a:gd name="connsiteX4478" fmla="*/ 1134896 w 3243376"/>
              <a:gd name="connsiteY4478" fmla="*/ 1673954 h 2504437"/>
              <a:gd name="connsiteX4479" fmla="*/ 1123725 w 3243376"/>
              <a:gd name="connsiteY4479" fmla="*/ 1672580 h 2504437"/>
              <a:gd name="connsiteX4480" fmla="*/ 1123725 w 3243376"/>
              <a:gd name="connsiteY4480" fmla="*/ 1684094 h 2504437"/>
              <a:gd name="connsiteX4481" fmla="*/ 1133800 w 3243376"/>
              <a:gd name="connsiteY4481" fmla="*/ 1678337 h 2504437"/>
              <a:gd name="connsiteX4482" fmla="*/ 1134896 w 3243376"/>
              <a:gd name="connsiteY4482" fmla="*/ 1673954 h 2504437"/>
              <a:gd name="connsiteX4483" fmla="*/ 1135716 w 3243376"/>
              <a:gd name="connsiteY4483" fmla="*/ 1674055 h 2504437"/>
              <a:gd name="connsiteX4484" fmla="*/ 1138477 w 3243376"/>
              <a:gd name="connsiteY4484" fmla="*/ 1682591 h 2504437"/>
              <a:gd name="connsiteX4485" fmla="*/ 1135239 w 3243376"/>
              <a:gd name="connsiteY4485" fmla="*/ 1717483 h 2504437"/>
              <a:gd name="connsiteX4486" fmla="*/ 1135814 w 3243376"/>
              <a:gd name="connsiteY4486" fmla="*/ 1717277 h 2504437"/>
              <a:gd name="connsiteX4487" fmla="*/ 1135814 w 3243376"/>
              <a:gd name="connsiteY4487" fmla="*/ 1726982 h 2504437"/>
              <a:gd name="connsiteX4488" fmla="*/ 1135814 w 3243376"/>
              <a:gd name="connsiteY4488" fmla="*/ 1728422 h 2504437"/>
              <a:gd name="connsiteX4489" fmla="*/ 1147328 w 3243376"/>
              <a:gd name="connsiteY4489" fmla="*/ 1728421 h 2504437"/>
              <a:gd name="connsiteX4490" fmla="*/ 1147328 w 3243376"/>
              <a:gd name="connsiteY4490" fmla="*/ 1716907 h 2504437"/>
              <a:gd name="connsiteX4491" fmla="*/ 1145889 w 3243376"/>
              <a:gd name="connsiteY4491" fmla="*/ 1716907 h 2504437"/>
              <a:gd name="connsiteX4492" fmla="*/ 1136852 w 3243376"/>
              <a:gd name="connsiteY4492" fmla="*/ 1716907 h 2504437"/>
              <a:gd name="connsiteX4493" fmla="*/ 1140276 w 3243376"/>
              <a:gd name="connsiteY4493" fmla="*/ 1715684 h 2504437"/>
              <a:gd name="connsiteX4494" fmla="*/ 1146752 w 3243376"/>
              <a:gd name="connsiteY4494" fmla="*/ 1705969 h 2504437"/>
              <a:gd name="connsiteX4495" fmla="*/ 1146753 w 3243376"/>
              <a:gd name="connsiteY4495" fmla="*/ 1694456 h 2504437"/>
              <a:gd name="connsiteX4496" fmla="*/ 1158266 w 3243376"/>
              <a:gd name="connsiteY4496" fmla="*/ 1739359 h 2504437"/>
              <a:gd name="connsiteX4497" fmla="*/ 1135814 w 3243376"/>
              <a:gd name="connsiteY4497" fmla="*/ 1739359 h 2504437"/>
              <a:gd name="connsiteX4498" fmla="*/ 1141364 w 3243376"/>
              <a:gd name="connsiteY4498" fmla="*/ 1749280 h 2504437"/>
              <a:gd name="connsiteX4499" fmla="*/ 1499644 w 3243376"/>
              <a:gd name="connsiteY4499" fmla="*/ 1930485 h 2504437"/>
              <a:gd name="connsiteX4500" fmla="*/ 1498206 w 3243376"/>
              <a:gd name="connsiteY4500" fmla="*/ 1920411 h 2504437"/>
              <a:gd name="connsiteX4501" fmla="*/ 1494068 w 3243376"/>
              <a:gd name="connsiteY4501" fmla="*/ 1919820 h 2504437"/>
              <a:gd name="connsiteX4502" fmla="*/ 1493888 w 3243376"/>
              <a:gd name="connsiteY4502" fmla="*/ 1919475 h 2504437"/>
              <a:gd name="connsiteX4503" fmla="*/ 1488130 w 3243376"/>
              <a:gd name="connsiteY4503" fmla="*/ 1908033 h 2504437"/>
              <a:gd name="connsiteX4504" fmla="*/ 1499644 w 3243376"/>
              <a:gd name="connsiteY4504" fmla="*/ 1908033 h 2504437"/>
              <a:gd name="connsiteX4505" fmla="*/ 1499644 w 3243376"/>
              <a:gd name="connsiteY4505" fmla="*/ 1930485 h 2504437"/>
              <a:gd name="connsiteX4506" fmla="*/ 1296429 w 3243376"/>
              <a:gd name="connsiteY4506" fmla="*/ 1830317 h 2504437"/>
              <a:gd name="connsiteX4507" fmla="*/ 1295279 w 3243376"/>
              <a:gd name="connsiteY4507" fmla="*/ 1829374 h 2504437"/>
              <a:gd name="connsiteX4508" fmla="*/ 1295279 w 3243376"/>
              <a:gd name="connsiteY4508" fmla="*/ 1829165 h 2504437"/>
              <a:gd name="connsiteX4509" fmla="*/ 1296542 w 3243376"/>
              <a:gd name="connsiteY4509" fmla="*/ 1829887 h 2504437"/>
              <a:gd name="connsiteX4510" fmla="*/ 1488130 w 3243376"/>
              <a:gd name="connsiteY4510" fmla="*/ 1930485 h 2504437"/>
              <a:gd name="connsiteX4511" fmla="*/ 1488130 w 3243376"/>
              <a:gd name="connsiteY4511" fmla="*/ 1918971 h 2504437"/>
              <a:gd name="connsiteX4512" fmla="*/ 1494068 w 3243376"/>
              <a:gd name="connsiteY4512" fmla="*/ 1919820 h 2504437"/>
              <a:gd name="connsiteX4513" fmla="*/ 1499644 w 3243376"/>
              <a:gd name="connsiteY4513" fmla="*/ 1930485 h 2504437"/>
              <a:gd name="connsiteX4514" fmla="*/ 1488130 w 3243376"/>
              <a:gd name="connsiteY4514" fmla="*/ 1930485 h 2504437"/>
              <a:gd name="connsiteX4515" fmla="*/ 902341 w 3243376"/>
              <a:gd name="connsiteY4515" fmla="*/ 1641430 h 2504437"/>
              <a:gd name="connsiteX4516" fmla="*/ 897485 w 3243376"/>
              <a:gd name="connsiteY4516" fmla="*/ 1627102 h 2504437"/>
              <a:gd name="connsiteX4517" fmla="*/ 897484 w 3243376"/>
              <a:gd name="connsiteY4517" fmla="*/ 1638615 h 2504437"/>
              <a:gd name="connsiteX4518" fmla="*/ 902341 w 3243376"/>
              <a:gd name="connsiteY4518" fmla="*/ 1641430 h 2504437"/>
              <a:gd name="connsiteX4519" fmla="*/ 1431713 w 3243376"/>
              <a:gd name="connsiteY4519" fmla="*/ 1908534 h 2504437"/>
              <a:gd name="connsiteX4520" fmla="*/ 1431713 w 3243376"/>
              <a:gd name="connsiteY4520" fmla="*/ 1908033 h 2504437"/>
              <a:gd name="connsiteX4521" fmla="*/ 1431541 w 3243376"/>
              <a:gd name="connsiteY4521" fmla="*/ 1907904 h 2504437"/>
              <a:gd name="connsiteX4522" fmla="*/ 1436895 w 3243376"/>
              <a:gd name="connsiteY4522" fmla="*/ 1898535 h 2504437"/>
              <a:gd name="connsiteX4523" fmla="*/ 1442651 w 3243376"/>
              <a:gd name="connsiteY4523" fmla="*/ 1897095 h 2504437"/>
              <a:gd name="connsiteX4524" fmla="*/ 1445530 w 3243376"/>
              <a:gd name="connsiteY4524" fmla="*/ 1906738 h 2504437"/>
              <a:gd name="connsiteX4525" fmla="*/ 942386 w 3243376"/>
              <a:gd name="connsiteY4525" fmla="*/ 1670565 h 2504437"/>
              <a:gd name="connsiteX4526" fmla="*/ 942386 w 3243376"/>
              <a:gd name="connsiteY4526" fmla="*/ 1661930 h 2504437"/>
              <a:gd name="connsiteX4527" fmla="*/ 942386 w 3243376"/>
              <a:gd name="connsiteY4527" fmla="*/ 1660491 h 2504437"/>
              <a:gd name="connsiteX4528" fmla="*/ 942387 w 3243376"/>
              <a:gd name="connsiteY4528" fmla="*/ 1670565 h 2504437"/>
              <a:gd name="connsiteX4529" fmla="*/ 1120792 w 3243376"/>
              <a:gd name="connsiteY4529" fmla="*/ 1759286 h 2504437"/>
              <a:gd name="connsiteX4530" fmla="*/ 1121422 w 3243376"/>
              <a:gd name="connsiteY4530" fmla="*/ 1756917 h 2504437"/>
              <a:gd name="connsiteX4531" fmla="*/ 1122143 w 3243376"/>
              <a:gd name="connsiteY4531" fmla="*/ 1756378 h 2504437"/>
              <a:gd name="connsiteX4532" fmla="*/ 1125256 w 3243376"/>
              <a:gd name="connsiteY4532" fmla="*/ 1759380 h 2504437"/>
              <a:gd name="connsiteX4533" fmla="*/ 1121423 w 3243376"/>
              <a:gd name="connsiteY4533" fmla="*/ 1759580 h 2504437"/>
              <a:gd name="connsiteX4534" fmla="*/ 988440 w 3243376"/>
              <a:gd name="connsiteY4534" fmla="*/ 1694456 h 2504437"/>
              <a:gd name="connsiteX4535" fmla="*/ 999955 w 3243376"/>
              <a:gd name="connsiteY4535" fmla="*/ 1694456 h 2504437"/>
              <a:gd name="connsiteX4536" fmla="*/ 999955 w 3243376"/>
              <a:gd name="connsiteY4536" fmla="*/ 1672005 h 2504437"/>
              <a:gd name="connsiteX4537" fmla="*/ 988440 w 3243376"/>
              <a:gd name="connsiteY4537" fmla="*/ 1694456 h 2504437"/>
              <a:gd name="connsiteX4538" fmla="*/ 1170356 w 3243376"/>
              <a:gd name="connsiteY4538" fmla="*/ 1784591 h 2504437"/>
              <a:gd name="connsiteX4539" fmla="*/ 1169780 w 3243376"/>
              <a:gd name="connsiteY4539" fmla="*/ 1784262 h 2504437"/>
              <a:gd name="connsiteX4540" fmla="*/ 1170356 w 3243376"/>
              <a:gd name="connsiteY4540" fmla="*/ 1784262 h 2504437"/>
              <a:gd name="connsiteX4541" fmla="*/ 942386 w 3243376"/>
              <a:gd name="connsiteY4541" fmla="*/ 1672005 h 2504437"/>
              <a:gd name="connsiteX4542" fmla="*/ 942054 w 3243376"/>
              <a:gd name="connsiteY4542" fmla="*/ 1670695 h 2504437"/>
              <a:gd name="connsiteX4543" fmla="*/ 942386 w 3243376"/>
              <a:gd name="connsiteY4543" fmla="*/ 1670565 h 2504437"/>
              <a:gd name="connsiteX4544" fmla="*/ 1010893 w 3243376"/>
              <a:gd name="connsiteY4544" fmla="*/ 1705969 h 2504437"/>
              <a:gd name="connsiteX4545" fmla="*/ 1010893 w 3243376"/>
              <a:gd name="connsiteY4545" fmla="*/ 1672005 h 2504437"/>
              <a:gd name="connsiteX4546" fmla="*/ 1010893 w 3243376"/>
              <a:gd name="connsiteY4546" fmla="*/ 1705969 h 2504437"/>
              <a:gd name="connsiteX4547" fmla="*/ 1283764 w 3243376"/>
              <a:gd name="connsiteY4547" fmla="*/ 1841255 h 2504437"/>
              <a:gd name="connsiteX4548" fmla="*/ 1282325 w 3243376"/>
              <a:gd name="connsiteY4548" fmla="*/ 1835497 h 2504437"/>
              <a:gd name="connsiteX4549" fmla="*/ 1277533 w 3243376"/>
              <a:gd name="connsiteY4549" fmla="*/ 1832759 h 2504437"/>
              <a:gd name="connsiteX4550" fmla="*/ 1277288 w 3243376"/>
              <a:gd name="connsiteY4550" fmla="*/ 1831459 h 2504437"/>
              <a:gd name="connsiteX4551" fmla="*/ 1272251 w 3243376"/>
              <a:gd name="connsiteY4551" fmla="*/ 1829740 h 2504437"/>
              <a:gd name="connsiteX4552" fmla="*/ 1277533 w 3243376"/>
              <a:gd name="connsiteY4552" fmla="*/ 1832759 h 2504437"/>
              <a:gd name="connsiteX4553" fmla="*/ 1278007 w 3243376"/>
              <a:gd name="connsiteY4553" fmla="*/ 1835281 h 2504437"/>
              <a:gd name="connsiteX4554" fmla="*/ 1283764 w 3243376"/>
              <a:gd name="connsiteY4554" fmla="*/ 1841255 h 2504437"/>
              <a:gd name="connsiteX4555" fmla="*/ 1115666 w 3243376"/>
              <a:gd name="connsiteY4555" fmla="*/ 1761235 h 2504437"/>
              <a:gd name="connsiteX4556" fmla="*/ 1117465 w 3243376"/>
              <a:gd name="connsiteY4556" fmla="*/ 1757736 h 2504437"/>
              <a:gd name="connsiteX4557" fmla="*/ 1120792 w 3243376"/>
              <a:gd name="connsiteY4557" fmla="*/ 1759286 h 2504437"/>
              <a:gd name="connsiteX4558" fmla="*/ 1120703 w 3243376"/>
              <a:gd name="connsiteY4558" fmla="*/ 1759616 h 2504437"/>
              <a:gd name="connsiteX4559" fmla="*/ 1115666 w 3243376"/>
              <a:gd name="connsiteY4559" fmla="*/ 1761235 h 2504437"/>
              <a:gd name="connsiteX4560" fmla="*/ 1272251 w 3243376"/>
              <a:gd name="connsiteY4560" fmla="*/ 1840679 h 2504437"/>
              <a:gd name="connsiteX4561" fmla="*/ 1272251 w 3243376"/>
              <a:gd name="connsiteY4561" fmla="*/ 1818227 h 2504437"/>
              <a:gd name="connsiteX4562" fmla="*/ 1272251 w 3243376"/>
              <a:gd name="connsiteY4562" fmla="*/ 1840679 h 2504437"/>
              <a:gd name="connsiteX4563" fmla="*/ 1426676 w 3243376"/>
              <a:gd name="connsiteY4563" fmla="*/ 1917747 h 2504437"/>
              <a:gd name="connsiteX4564" fmla="*/ 1420200 w 3243376"/>
              <a:gd name="connsiteY4564" fmla="*/ 1908033 h 2504437"/>
              <a:gd name="connsiteX4565" fmla="*/ 1425957 w 3243376"/>
              <a:gd name="connsiteY4565" fmla="*/ 1903715 h 2504437"/>
              <a:gd name="connsiteX4566" fmla="*/ 1431541 w 3243376"/>
              <a:gd name="connsiteY4566" fmla="*/ 1907904 h 2504437"/>
              <a:gd name="connsiteX4567" fmla="*/ 1431138 w 3243376"/>
              <a:gd name="connsiteY4567" fmla="*/ 1908609 h 2504437"/>
              <a:gd name="connsiteX4568" fmla="*/ 1431713 w 3243376"/>
              <a:gd name="connsiteY4568" fmla="*/ 1908534 h 2504437"/>
              <a:gd name="connsiteX4569" fmla="*/ 1431714 w 3243376"/>
              <a:gd name="connsiteY4569" fmla="*/ 1909472 h 2504437"/>
              <a:gd name="connsiteX4570" fmla="*/ 1431714 w 3243376"/>
              <a:gd name="connsiteY4570" fmla="*/ 1919547 h 2504437"/>
              <a:gd name="connsiteX4571" fmla="*/ 1426676 w 3243376"/>
              <a:gd name="connsiteY4571" fmla="*/ 1917747 h 2504437"/>
              <a:gd name="connsiteX4572" fmla="*/ 864959 w 3243376"/>
              <a:gd name="connsiteY4572" fmla="*/ 1648258 h 2504437"/>
              <a:gd name="connsiteX4573" fmla="*/ 875032 w 3243376"/>
              <a:gd name="connsiteY4573" fmla="*/ 1650128 h 2504437"/>
              <a:gd name="connsiteX4574" fmla="*/ 863518 w 3243376"/>
              <a:gd name="connsiteY4574" fmla="*/ 1638615 h 2504437"/>
              <a:gd name="connsiteX4575" fmla="*/ 864959 w 3243376"/>
              <a:gd name="connsiteY4575" fmla="*/ 1648258 h 2504437"/>
              <a:gd name="connsiteX4576" fmla="*/ 931448 w 3243376"/>
              <a:gd name="connsiteY4576" fmla="*/ 1683518 h 2504437"/>
              <a:gd name="connsiteX4577" fmla="*/ 965414 w 3243376"/>
              <a:gd name="connsiteY4577" fmla="*/ 1682943 h 2504437"/>
              <a:gd name="connsiteX4578" fmla="*/ 965414 w 3243376"/>
              <a:gd name="connsiteY4578" fmla="*/ 1660491 h 2504437"/>
              <a:gd name="connsiteX4579" fmla="*/ 953900 w 3243376"/>
              <a:gd name="connsiteY4579" fmla="*/ 1672005 h 2504437"/>
              <a:gd name="connsiteX4580" fmla="*/ 953901 w 3243376"/>
              <a:gd name="connsiteY4580" fmla="*/ 1649554 h 2504437"/>
              <a:gd name="connsiteX4581" fmla="*/ 942386 w 3243376"/>
              <a:gd name="connsiteY4581" fmla="*/ 1649553 h 2504437"/>
              <a:gd name="connsiteX4582" fmla="*/ 942386 w 3243376"/>
              <a:gd name="connsiteY4582" fmla="*/ 1638040 h 2504437"/>
              <a:gd name="connsiteX4583" fmla="*/ 938069 w 3243376"/>
              <a:gd name="connsiteY4583" fmla="*/ 1655022 h 2504437"/>
              <a:gd name="connsiteX4584" fmla="*/ 942054 w 3243376"/>
              <a:gd name="connsiteY4584" fmla="*/ 1670695 h 2504437"/>
              <a:gd name="connsiteX4585" fmla="*/ 939149 w 3243376"/>
              <a:gd name="connsiteY4585" fmla="*/ 1671825 h 2504437"/>
              <a:gd name="connsiteX4586" fmla="*/ 942386 w 3243376"/>
              <a:gd name="connsiteY4586" fmla="*/ 1672005 h 2504437"/>
              <a:gd name="connsiteX4587" fmla="*/ 953900 w 3243376"/>
              <a:gd name="connsiteY4587" fmla="*/ 1672005 h 2504437"/>
              <a:gd name="connsiteX4588" fmla="*/ 931448 w 3243376"/>
              <a:gd name="connsiteY4588" fmla="*/ 1683518 h 2504437"/>
              <a:gd name="connsiteX4589" fmla="*/ 1294055 w 3243376"/>
              <a:gd name="connsiteY4589" fmla="*/ 1865937 h 2504437"/>
              <a:gd name="connsiteX4590" fmla="*/ 1306792 w 3243376"/>
              <a:gd name="connsiteY4590" fmla="*/ 1840679 h 2504437"/>
              <a:gd name="connsiteX4591" fmla="*/ 1305352 w 3243376"/>
              <a:gd name="connsiteY4591" fmla="*/ 1834922 h 2504437"/>
              <a:gd name="connsiteX4592" fmla="*/ 1296542 w 3243376"/>
              <a:gd name="connsiteY4592" fmla="*/ 1829887 h 2504437"/>
              <a:gd name="connsiteX4593" fmla="*/ 1299938 w 3243376"/>
              <a:gd name="connsiteY4593" fmla="*/ 1816986 h 2504437"/>
              <a:gd name="connsiteX4594" fmla="*/ 1318880 w 3243376"/>
              <a:gd name="connsiteY4594" fmla="*/ 1785414 h 2504437"/>
              <a:gd name="connsiteX4595" fmla="*/ 1323738 w 3243376"/>
              <a:gd name="connsiteY4595" fmla="*/ 1777237 h 2504437"/>
              <a:gd name="connsiteX4596" fmla="*/ 1319840 w 3243376"/>
              <a:gd name="connsiteY4596" fmla="*/ 1774558 h 2504437"/>
              <a:gd name="connsiteX4597" fmla="*/ 1320032 w 3243376"/>
              <a:gd name="connsiteY4597" fmla="*/ 1774476 h 2504437"/>
              <a:gd name="connsiteX4598" fmla="*/ 1319425 w 3243376"/>
              <a:gd name="connsiteY4598" fmla="*/ 1774273 h 2504437"/>
              <a:gd name="connsiteX4599" fmla="*/ 1318880 w 3243376"/>
              <a:gd name="connsiteY4599" fmla="*/ 1773899 h 2504437"/>
              <a:gd name="connsiteX4600" fmla="*/ 1341333 w 3243376"/>
              <a:gd name="connsiteY4600" fmla="*/ 1773899 h 2504437"/>
              <a:gd name="connsiteX4601" fmla="*/ 1329819 w 3243376"/>
              <a:gd name="connsiteY4601" fmla="*/ 1762386 h 2504437"/>
              <a:gd name="connsiteX4602" fmla="*/ 1334136 w 3243376"/>
              <a:gd name="connsiteY4602" fmla="*/ 1756630 h 2504437"/>
              <a:gd name="connsiteX4603" fmla="*/ 1330506 w 3243376"/>
              <a:gd name="connsiteY4603" fmla="*/ 1751791 h 2504437"/>
              <a:gd name="connsiteX4604" fmla="*/ 1330874 w 3243376"/>
              <a:gd name="connsiteY4604" fmla="*/ 1750873 h 2504437"/>
              <a:gd name="connsiteX4605" fmla="*/ 1340828 w 3243376"/>
              <a:gd name="connsiteY4605" fmla="*/ 1750873 h 2504437"/>
              <a:gd name="connsiteX4606" fmla="*/ 1352270 w 3243376"/>
              <a:gd name="connsiteY4606" fmla="*/ 1750873 h 2504437"/>
              <a:gd name="connsiteX4607" fmla="*/ 1352271 w 3243376"/>
              <a:gd name="connsiteY4607" fmla="*/ 1716907 h 2504437"/>
              <a:gd name="connsiteX4608" fmla="*/ 1340756 w 3243376"/>
              <a:gd name="connsiteY4608" fmla="*/ 1728421 h 2504437"/>
              <a:gd name="connsiteX4609" fmla="*/ 1340757 w 3243376"/>
              <a:gd name="connsiteY4609" fmla="*/ 1683518 h 2504437"/>
              <a:gd name="connsiteX4610" fmla="*/ 1330970 w 3243376"/>
              <a:gd name="connsiteY4610" fmla="*/ 1718059 h 2504437"/>
              <a:gd name="connsiteX4611" fmla="*/ 1342484 w 3243376"/>
              <a:gd name="connsiteY4611" fmla="*/ 1740510 h 2504437"/>
              <a:gd name="connsiteX4612" fmla="*/ 1331123 w 3243376"/>
              <a:gd name="connsiteY4612" fmla="*/ 1750252 h 2504437"/>
              <a:gd name="connsiteX4613" fmla="*/ 1330874 w 3243376"/>
              <a:gd name="connsiteY4613" fmla="*/ 1750873 h 2504437"/>
              <a:gd name="connsiteX4614" fmla="*/ 1329818 w 3243376"/>
              <a:gd name="connsiteY4614" fmla="*/ 1750873 h 2504437"/>
              <a:gd name="connsiteX4615" fmla="*/ 1330506 w 3243376"/>
              <a:gd name="connsiteY4615" fmla="*/ 1751791 h 2504437"/>
              <a:gd name="connsiteX4616" fmla="*/ 1327156 w 3243376"/>
              <a:gd name="connsiteY4616" fmla="*/ 1760156 h 2504437"/>
              <a:gd name="connsiteX4617" fmla="*/ 1320032 w 3243376"/>
              <a:gd name="connsiteY4617" fmla="*/ 1762962 h 2504437"/>
              <a:gd name="connsiteX4618" fmla="*/ 1315714 w 3243376"/>
              <a:gd name="connsiteY4618" fmla="*/ 1773037 h 2504437"/>
              <a:gd name="connsiteX4619" fmla="*/ 1319425 w 3243376"/>
              <a:gd name="connsiteY4619" fmla="*/ 1774273 h 2504437"/>
              <a:gd name="connsiteX4620" fmla="*/ 1319840 w 3243376"/>
              <a:gd name="connsiteY4620" fmla="*/ 1774558 h 2504437"/>
              <a:gd name="connsiteX4621" fmla="*/ 1309958 w 3243376"/>
              <a:gd name="connsiteY4621" fmla="*/ 1778793 h 2504437"/>
              <a:gd name="connsiteX4622" fmla="*/ 1308518 w 3243376"/>
              <a:gd name="connsiteY4622" fmla="*/ 1774476 h 2504437"/>
              <a:gd name="connsiteX4623" fmla="*/ 1308519 w 3243376"/>
              <a:gd name="connsiteY4623" fmla="*/ 1752024 h 2504437"/>
              <a:gd name="connsiteX4624" fmla="*/ 1297005 w 3243376"/>
              <a:gd name="connsiteY4624" fmla="*/ 1729573 h 2504437"/>
              <a:gd name="connsiteX4625" fmla="*/ 1319457 w 3243376"/>
              <a:gd name="connsiteY4625" fmla="*/ 1729572 h 2504437"/>
              <a:gd name="connsiteX4626" fmla="*/ 1319457 w 3243376"/>
              <a:gd name="connsiteY4626" fmla="*/ 1752025 h 2504437"/>
              <a:gd name="connsiteX4627" fmla="*/ 1330970 w 3243376"/>
              <a:gd name="connsiteY4627" fmla="*/ 1729572 h 2504437"/>
              <a:gd name="connsiteX4628" fmla="*/ 1319456 w 3243376"/>
              <a:gd name="connsiteY4628" fmla="*/ 1718059 h 2504437"/>
              <a:gd name="connsiteX4629" fmla="*/ 1307942 w 3243376"/>
              <a:gd name="connsiteY4629" fmla="*/ 1729572 h 2504437"/>
              <a:gd name="connsiteX4630" fmla="*/ 1296430 w 3243376"/>
              <a:gd name="connsiteY4630" fmla="*/ 1718059 h 2504437"/>
              <a:gd name="connsiteX4631" fmla="*/ 1262463 w 3243376"/>
              <a:gd name="connsiteY4631" fmla="*/ 1729572 h 2504437"/>
              <a:gd name="connsiteX4632" fmla="*/ 1262463 w 3243376"/>
              <a:gd name="connsiteY4632" fmla="*/ 1752024 h 2504437"/>
              <a:gd name="connsiteX4633" fmla="*/ 1273353 w 3243376"/>
              <a:gd name="connsiteY4633" fmla="*/ 1751002 h 2504437"/>
              <a:gd name="connsiteX4634" fmla="*/ 1267646 w 3243376"/>
              <a:gd name="connsiteY4634" fmla="*/ 1766200 h 2504437"/>
              <a:gd name="connsiteX4635" fmla="*/ 1261888 w 3243376"/>
              <a:gd name="connsiteY4635" fmla="*/ 1773324 h 2504437"/>
              <a:gd name="connsiteX4636" fmla="*/ 1250375 w 3243376"/>
              <a:gd name="connsiteY4636" fmla="*/ 1773324 h 2504437"/>
              <a:gd name="connsiteX4637" fmla="*/ 1250375 w 3243376"/>
              <a:gd name="connsiteY4637" fmla="*/ 1761811 h 2504437"/>
              <a:gd name="connsiteX4638" fmla="*/ 1238861 w 3243376"/>
              <a:gd name="connsiteY4638" fmla="*/ 1773324 h 2504437"/>
              <a:gd name="connsiteX4639" fmla="*/ 1238862 w 3243376"/>
              <a:gd name="connsiteY4639" fmla="*/ 1784838 h 2504437"/>
              <a:gd name="connsiteX4640" fmla="*/ 1261313 w 3243376"/>
              <a:gd name="connsiteY4640" fmla="*/ 1784838 h 2504437"/>
              <a:gd name="connsiteX4641" fmla="*/ 1271027 w 3243376"/>
              <a:gd name="connsiteY4641" fmla="*/ 1772172 h 2504437"/>
              <a:gd name="connsiteX4642" fmla="*/ 1273387 w 3243376"/>
              <a:gd name="connsiteY4642" fmla="*/ 1750998 h 2504437"/>
              <a:gd name="connsiteX4643" fmla="*/ 1277791 w 3243376"/>
              <a:gd name="connsiteY4643" fmla="*/ 1750585 h 2504437"/>
              <a:gd name="connsiteX4644" fmla="*/ 1284916 w 3243376"/>
              <a:gd name="connsiteY4644" fmla="*/ 1740510 h 2504437"/>
              <a:gd name="connsiteX4645" fmla="*/ 1296429 w 3243376"/>
              <a:gd name="connsiteY4645" fmla="*/ 1752025 h 2504437"/>
              <a:gd name="connsiteX4646" fmla="*/ 1284915 w 3243376"/>
              <a:gd name="connsiteY4646" fmla="*/ 1785989 h 2504437"/>
              <a:gd name="connsiteX4647" fmla="*/ 1307368 w 3243376"/>
              <a:gd name="connsiteY4647" fmla="*/ 1774476 h 2504437"/>
              <a:gd name="connsiteX4648" fmla="*/ 1296490 w 3243376"/>
              <a:gd name="connsiteY4648" fmla="*/ 1785567 h 2504437"/>
              <a:gd name="connsiteX4649" fmla="*/ 1296429 w 3243376"/>
              <a:gd name="connsiteY4649" fmla="*/ 1785414 h 2504437"/>
              <a:gd name="connsiteX4650" fmla="*/ 1296394 w 3243376"/>
              <a:gd name="connsiteY4650" fmla="*/ 1785664 h 2504437"/>
              <a:gd name="connsiteX4651" fmla="*/ 1296357 w 3243376"/>
              <a:gd name="connsiteY4651" fmla="*/ 1785701 h 2504437"/>
              <a:gd name="connsiteX4652" fmla="*/ 1284916 w 3243376"/>
              <a:gd name="connsiteY4652" fmla="*/ 1796927 h 2504437"/>
              <a:gd name="connsiteX4653" fmla="*/ 1294990 w 3243376"/>
              <a:gd name="connsiteY4653" fmla="*/ 1795488 h 2504437"/>
              <a:gd name="connsiteX4654" fmla="*/ 1296394 w 3243376"/>
              <a:gd name="connsiteY4654" fmla="*/ 1785664 h 2504437"/>
              <a:gd name="connsiteX4655" fmla="*/ 1296490 w 3243376"/>
              <a:gd name="connsiteY4655" fmla="*/ 1785567 h 2504437"/>
              <a:gd name="connsiteX4656" fmla="*/ 1300747 w 3243376"/>
              <a:gd name="connsiteY4656" fmla="*/ 1796423 h 2504437"/>
              <a:gd name="connsiteX4657" fmla="*/ 1296429 w 3243376"/>
              <a:gd name="connsiteY4657" fmla="*/ 1807865 h 2504437"/>
              <a:gd name="connsiteX4658" fmla="*/ 1273978 w 3243376"/>
              <a:gd name="connsiteY4658" fmla="*/ 1830317 h 2504437"/>
              <a:gd name="connsiteX4659" fmla="*/ 1280886 w 3243376"/>
              <a:gd name="connsiteY4659" fmla="*/ 1817579 h 2504437"/>
              <a:gd name="connsiteX4660" fmla="*/ 1295279 w 3243376"/>
              <a:gd name="connsiteY4660" fmla="*/ 1829374 h 2504437"/>
              <a:gd name="connsiteX4661" fmla="*/ 1295279 w 3243376"/>
              <a:gd name="connsiteY4661" fmla="*/ 1840679 h 2504437"/>
              <a:gd name="connsiteX4662" fmla="*/ 1306792 w 3243376"/>
              <a:gd name="connsiteY4662" fmla="*/ 1840679 h 2504437"/>
              <a:gd name="connsiteX4663" fmla="*/ 1294055 w 3243376"/>
              <a:gd name="connsiteY4663" fmla="*/ 1865937 h 2504437"/>
              <a:gd name="connsiteX4664" fmla="*/ 1497088 w 3243376"/>
              <a:gd name="connsiteY4664" fmla="*/ 1968925 h 2504437"/>
              <a:gd name="connsiteX4665" fmla="*/ 1499644 w 3243376"/>
              <a:gd name="connsiteY4665" fmla="*/ 1964450 h 2504437"/>
              <a:gd name="connsiteX4666" fmla="*/ 1476617 w 3243376"/>
              <a:gd name="connsiteY4666" fmla="*/ 1953512 h 2504437"/>
              <a:gd name="connsiteX4667" fmla="*/ 1488130 w 3243376"/>
              <a:gd name="connsiteY4667" fmla="*/ 1953512 h 2504437"/>
              <a:gd name="connsiteX4668" fmla="*/ 1488130 w 3243376"/>
              <a:gd name="connsiteY4668" fmla="*/ 1931060 h 2504437"/>
              <a:gd name="connsiteX4669" fmla="*/ 1499222 w 3243376"/>
              <a:gd name="connsiteY4669" fmla="*/ 1967247 h 2504437"/>
              <a:gd name="connsiteX4670" fmla="*/ 1170356 w 3243376"/>
              <a:gd name="connsiteY4670" fmla="*/ 1807289 h 2504437"/>
              <a:gd name="connsiteX4671" fmla="*/ 1170355 w 3243376"/>
              <a:gd name="connsiteY4671" fmla="*/ 1795775 h 2504437"/>
              <a:gd name="connsiteX4672" fmla="*/ 1170355 w 3243376"/>
              <a:gd name="connsiteY4672" fmla="*/ 1794336 h 2504437"/>
              <a:gd name="connsiteX4673" fmla="*/ 1170356 w 3243376"/>
              <a:gd name="connsiteY4673" fmla="*/ 1784591 h 2504437"/>
              <a:gd name="connsiteX4674" fmla="*/ 1179854 w 3243376"/>
              <a:gd name="connsiteY4674" fmla="*/ 1790019 h 2504437"/>
              <a:gd name="connsiteX4675" fmla="*/ 1181293 w 3243376"/>
              <a:gd name="connsiteY4675" fmla="*/ 1795776 h 2504437"/>
              <a:gd name="connsiteX4676" fmla="*/ 1192807 w 3243376"/>
              <a:gd name="connsiteY4676" fmla="*/ 1773324 h 2504437"/>
              <a:gd name="connsiteX4677" fmla="*/ 1204320 w 3243376"/>
              <a:gd name="connsiteY4677" fmla="*/ 1773324 h 2504437"/>
              <a:gd name="connsiteX4678" fmla="*/ 1204321 w 3243376"/>
              <a:gd name="connsiteY4678" fmla="*/ 1795775 h 2504437"/>
              <a:gd name="connsiteX4679" fmla="*/ 1203745 w 3243376"/>
              <a:gd name="connsiteY4679" fmla="*/ 1783686 h 2504437"/>
              <a:gd name="connsiteX4680" fmla="*/ 1203745 w 3243376"/>
              <a:gd name="connsiteY4680" fmla="*/ 1749722 h 2504437"/>
              <a:gd name="connsiteX4681" fmla="*/ 1215259 w 3243376"/>
              <a:gd name="connsiteY4681" fmla="*/ 1727270 h 2504437"/>
              <a:gd name="connsiteX4682" fmla="*/ 1192806 w 3243376"/>
              <a:gd name="connsiteY4682" fmla="*/ 1715757 h 2504437"/>
              <a:gd name="connsiteX4683" fmla="*/ 1192806 w 3243376"/>
              <a:gd name="connsiteY4683" fmla="*/ 1749721 h 2504437"/>
              <a:gd name="connsiteX4684" fmla="*/ 1181293 w 3243376"/>
              <a:gd name="connsiteY4684" fmla="*/ 1761235 h 2504437"/>
              <a:gd name="connsiteX4685" fmla="*/ 1181294 w 3243376"/>
              <a:gd name="connsiteY4685" fmla="*/ 1772748 h 2504437"/>
              <a:gd name="connsiteX4686" fmla="*/ 1181294 w 3243376"/>
              <a:gd name="connsiteY4686" fmla="*/ 1784262 h 2504437"/>
              <a:gd name="connsiteX4687" fmla="*/ 1169780 w 3243376"/>
              <a:gd name="connsiteY4687" fmla="*/ 1784262 h 2504437"/>
              <a:gd name="connsiteX4688" fmla="*/ 1169780 w 3243376"/>
              <a:gd name="connsiteY4688" fmla="*/ 1784262 h 2504437"/>
              <a:gd name="connsiteX4689" fmla="*/ 1168916 w 3243376"/>
              <a:gd name="connsiteY4689" fmla="*/ 1784262 h 2504437"/>
              <a:gd name="connsiteX4690" fmla="*/ 1158842 w 3243376"/>
              <a:gd name="connsiteY4690" fmla="*/ 1784262 h 2504437"/>
              <a:gd name="connsiteX4691" fmla="*/ 1158842 w 3243376"/>
              <a:gd name="connsiteY4691" fmla="*/ 1795776 h 2504437"/>
              <a:gd name="connsiteX4692" fmla="*/ 1170356 w 3243376"/>
              <a:gd name="connsiteY4692" fmla="*/ 1807289 h 2504437"/>
              <a:gd name="connsiteX4693" fmla="*/ 1421639 w 3243376"/>
              <a:gd name="connsiteY4693" fmla="*/ 1940559 h 2504437"/>
              <a:gd name="connsiteX4694" fmla="*/ 1420200 w 3243376"/>
              <a:gd name="connsiteY4694" fmla="*/ 1930485 h 2504437"/>
              <a:gd name="connsiteX4695" fmla="*/ 1454166 w 3243376"/>
              <a:gd name="connsiteY4695" fmla="*/ 1918972 h 2504437"/>
              <a:gd name="connsiteX4696" fmla="*/ 1442652 w 3243376"/>
              <a:gd name="connsiteY4696" fmla="*/ 1930484 h 2504437"/>
              <a:gd name="connsiteX4697" fmla="*/ 1442651 w 3243376"/>
              <a:gd name="connsiteY4697" fmla="*/ 1941998 h 2504437"/>
              <a:gd name="connsiteX4698" fmla="*/ 1431713 w 3243376"/>
              <a:gd name="connsiteY4698" fmla="*/ 1941998 h 2504437"/>
              <a:gd name="connsiteX4699" fmla="*/ 1421639 w 3243376"/>
              <a:gd name="connsiteY4699" fmla="*/ 1940559 h 2504437"/>
              <a:gd name="connsiteX4700" fmla="*/ 1193959 w 3243376"/>
              <a:gd name="connsiteY4700" fmla="*/ 1828590 h 2504437"/>
              <a:gd name="connsiteX4701" fmla="*/ 1200814 w 3243376"/>
              <a:gd name="connsiteY4701" fmla="*/ 1828590 h 2504437"/>
              <a:gd name="connsiteX4702" fmla="*/ 1201469 w 3243376"/>
              <a:gd name="connsiteY4702" fmla="*/ 1829817 h 2504437"/>
              <a:gd name="connsiteX4703" fmla="*/ 1199444 w 3243376"/>
              <a:gd name="connsiteY4703" fmla="*/ 1830438 h 2504437"/>
              <a:gd name="connsiteX4704" fmla="*/ 1329243 w 3243376"/>
              <a:gd name="connsiteY4704" fmla="*/ 1897095 h 2504437"/>
              <a:gd name="connsiteX4705" fmla="*/ 1340757 w 3243376"/>
              <a:gd name="connsiteY4705" fmla="*/ 1897095 h 2504437"/>
              <a:gd name="connsiteX4706" fmla="*/ 1317730 w 3243376"/>
              <a:gd name="connsiteY4706" fmla="*/ 1863130 h 2504437"/>
              <a:gd name="connsiteX4707" fmla="*/ 1329243 w 3243376"/>
              <a:gd name="connsiteY4707" fmla="*/ 1897095 h 2504437"/>
              <a:gd name="connsiteX4708" fmla="*/ 1488130 w 3243376"/>
              <a:gd name="connsiteY4708" fmla="*/ 1975964 h 2504437"/>
              <a:gd name="connsiteX4709" fmla="*/ 1497088 w 3243376"/>
              <a:gd name="connsiteY4709" fmla="*/ 1968925 h 2504437"/>
              <a:gd name="connsiteX4710" fmla="*/ 1493887 w 3243376"/>
              <a:gd name="connsiteY4710" fmla="*/ 1974524 h 2504437"/>
              <a:gd name="connsiteX4711" fmla="*/ 1488130 w 3243376"/>
              <a:gd name="connsiteY4711" fmla="*/ 1975964 h 2504437"/>
              <a:gd name="connsiteX4712" fmla="*/ 976927 w 3243376"/>
              <a:gd name="connsiteY4712" fmla="*/ 1728422 h 2504437"/>
              <a:gd name="connsiteX4713" fmla="*/ 988441 w 3243376"/>
              <a:gd name="connsiteY4713" fmla="*/ 1728422 h 2504437"/>
              <a:gd name="connsiteX4714" fmla="*/ 976927 w 3243376"/>
              <a:gd name="connsiteY4714" fmla="*/ 1728422 h 2504437"/>
              <a:gd name="connsiteX4715" fmla="*/ 1226772 w 3243376"/>
              <a:gd name="connsiteY4715" fmla="*/ 1852192 h 2504437"/>
              <a:gd name="connsiteX4716" fmla="*/ 1238286 w 3243376"/>
              <a:gd name="connsiteY4716" fmla="*/ 1829740 h 2504437"/>
              <a:gd name="connsiteX4717" fmla="*/ 1226772 w 3243376"/>
              <a:gd name="connsiteY4717" fmla="*/ 1852192 h 2504437"/>
              <a:gd name="connsiteX4718" fmla="*/ 1056794 w 3243376"/>
              <a:gd name="connsiteY4718" fmla="*/ 1771858 h 2504437"/>
              <a:gd name="connsiteX4719" fmla="*/ 1067885 w 3243376"/>
              <a:gd name="connsiteY4719" fmla="*/ 1773899 h 2504437"/>
              <a:gd name="connsiteX4720" fmla="*/ 1067885 w 3243376"/>
              <a:gd name="connsiteY4720" fmla="*/ 1762387 h 2504437"/>
              <a:gd name="connsiteX4721" fmla="*/ 1056794 w 3243376"/>
              <a:gd name="connsiteY4721" fmla="*/ 1771858 h 2504437"/>
              <a:gd name="connsiteX4722" fmla="*/ 983772 w 3243376"/>
              <a:gd name="connsiteY4722" fmla="*/ 1736436 h 2504437"/>
              <a:gd name="connsiteX4723" fmla="*/ 1000530 w 3243376"/>
              <a:gd name="connsiteY4723" fmla="*/ 1738784 h 2504437"/>
              <a:gd name="connsiteX4724" fmla="*/ 1000530 w 3243376"/>
              <a:gd name="connsiteY4724" fmla="*/ 1716332 h 2504437"/>
              <a:gd name="connsiteX4725" fmla="*/ 1000530 w 3243376"/>
              <a:gd name="connsiteY4725" fmla="*/ 1727846 h 2504437"/>
              <a:gd name="connsiteX4726" fmla="*/ 1000530 w 3243376"/>
              <a:gd name="connsiteY4726" fmla="*/ 1705394 h 2504437"/>
              <a:gd name="connsiteX4727" fmla="*/ 989017 w 3243376"/>
              <a:gd name="connsiteY4727" fmla="*/ 1705394 h 2504437"/>
              <a:gd name="connsiteX4728" fmla="*/ 977503 w 3243376"/>
              <a:gd name="connsiteY4728" fmla="*/ 1716907 h 2504437"/>
              <a:gd name="connsiteX4729" fmla="*/ 965989 w 3243376"/>
              <a:gd name="connsiteY4729" fmla="*/ 1705394 h 2504437"/>
              <a:gd name="connsiteX4730" fmla="*/ 954476 w 3243376"/>
              <a:gd name="connsiteY4730" fmla="*/ 1716907 h 2504437"/>
              <a:gd name="connsiteX4731" fmla="*/ 976927 w 3243376"/>
              <a:gd name="connsiteY4731" fmla="*/ 1716907 h 2504437"/>
              <a:gd name="connsiteX4732" fmla="*/ 976927 w 3243376"/>
              <a:gd name="connsiteY4732" fmla="*/ 1728422 h 2504437"/>
              <a:gd name="connsiteX4733" fmla="*/ 983772 w 3243376"/>
              <a:gd name="connsiteY4733" fmla="*/ 1736436 h 2504437"/>
              <a:gd name="connsiteX4734" fmla="*/ 1134484 w 3243376"/>
              <a:gd name="connsiteY4734" fmla="*/ 1811175 h 2504437"/>
              <a:gd name="connsiteX4735" fmla="*/ 1137542 w 3243376"/>
              <a:gd name="connsiteY4735" fmla="*/ 1806138 h 2504437"/>
              <a:gd name="connsiteX4736" fmla="*/ 1135835 w 3243376"/>
              <a:gd name="connsiteY4736" fmla="*/ 1811391 h 2504437"/>
              <a:gd name="connsiteX4737" fmla="*/ 1215834 w 3243376"/>
              <a:gd name="connsiteY4737" fmla="*/ 1852193 h 2504437"/>
              <a:gd name="connsiteX4738" fmla="*/ 1227347 w 3243376"/>
              <a:gd name="connsiteY4738" fmla="*/ 1818227 h 2504437"/>
              <a:gd name="connsiteX4739" fmla="*/ 1215834 w 3243376"/>
              <a:gd name="connsiteY4739" fmla="*/ 1852193 h 2504437"/>
              <a:gd name="connsiteX4740" fmla="*/ 1033919 w 3243376"/>
              <a:gd name="connsiteY4740" fmla="*/ 1762386 h 2504437"/>
              <a:gd name="connsiteX4741" fmla="*/ 1056947 w 3243376"/>
              <a:gd name="connsiteY4741" fmla="*/ 1739935 h 2504437"/>
              <a:gd name="connsiteX4742" fmla="*/ 1045434 w 3243376"/>
              <a:gd name="connsiteY4742" fmla="*/ 1728421 h 2504437"/>
              <a:gd name="connsiteX4743" fmla="*/ 1033920 w 3243376"/>
              <a:gd name="connsiteY4743" fmla="*/ 1728422 h 2504437"/>
              <a:gd name="connsiteX4744" fmla="*/ 1045434 w 3243376"/>
              <a:gd name="connsiteY4744" fmla="*/ 1705969 h 2504437"/>
              <a:gd name="connsiteX4745" fmla="*/ 1056947 w 3243376"/>
              <a:gd name="connsiteY4745" fmla="*/ 1672005 h 2504437"/>
              <a:gd name="connsiteX4746" fmla="*/ 1045434 w 3243376"/>
              <a:gd name="connsiteY4746" fmla="*/ 1705969 h 2504437"/>
              <a:gd name="connsiteX4747" fmla="*/ 1033920 w 3243376"/>
              <a:gd name="connsiteY4747" fmla="*/ 1728422 h 2504437"/>
              <a:gd name="connsiteX4748" fmla="*/ 1033919 w 3243376"/>
              <a:gd name="connsiteY4748" fmla="*/ 1762386 h 2504437"/>
              <a:gd name="connsiteX4749" fmla="*/ 1460642 w 3243376"/>
              <a:gd name="connsiteY4749" fmla="*/ 1974164 h 2504437"/>
              <a:gd name="connsiteX4750" fmla="*/ 1465679 w 3243376"/>
              <a:gd name="connsiteY4750" fmla="*/ 1975963 h 2504437"/>
              <a:gd name="connsiteX4751" fmla="*/ 1465679 w 3243376"/>
              <a:gd name="connsiteY4751" fmla="*/ 1964450 h 2504437"/>
              <a:gd name="connsiteX4752" fmla="*/ 1454165 w 3243376"/>
              <a:gd name="connsiteY4752" fmla="*/ 1964450 h 2504437"/>
              <a:gd name="connsiteX4753" fmla="*/ 1460642 w 3243376"/>
              <a:gd name="connsiteY4753" fmla="*/ 1974164 h 2504437"/>
              <a:gd name="connsiteX4754" fmla="*/ 529193 w 3243376"/>
              <a:gd name="connsiteY4754" fmla="*/ 1513046 h 2504437"/>
              <a:gd name="connsiteX4755" fmla="*/ 522716 w 3243376"/>
              <a:gd name="connsiteY4755" fmla="*/ 1503331 h 2504437"/>
              <a:gd name="connsiteX4756" fmla="*/ 534230 w 3243376"/>
              <a:gd name="connsiteY4756" fmla="*/ 1514844 h 2504437"/>
              <a:gd name="connsiteX4757" fmla="*/ 529193 w 3243376"/>
              <a:gd name="connsiteY4757" fmla="*/ 1513046 h 2504437"/>
              <a:gd name="connsiteX4758" fmla="*/ 1425957 w 3243376"/>
              <a:gd name="connsiteY4758" fmla="*/ 1957829 h 2504437"/>
              <a:gd name="connsiteX4759" fmla="*/ 1420200 w 3243376"/>
              <a:gd name="connsiteY4759" fmla="*/ 1953512 h 2504437"/>
              <a:gd name="connsiteX4760" fmla="*/ 1431713 w 3243376"/>
              <a:gd name="connsiteY4760" fmla="*/ 1953512 h 2504437"/>
              <a:gd name="connsiteX4761" fmla="*/ 1425957 w 3243376"/>
              <a:gd name="connsiteY4761" fmla="*/ 1957829 h 2504437"/>
              <a:gd name="connsiteX4762" fmla="*/ 704055 w 3243376"/>
              <a:gd name="connsiteY4762" fmla="*/ 1604650 h 2504437"/>
              <a:gd name="connsiteX4763" fmla="*/ 636126 w 3243376"/>
              <a:gd name="connsiteY4763" fmla="*/ 1548234 h 2504437"/>
              <a:gd name="connsiteX4764" fmla="*/ 693118 w 3243376"/>
              <a:gd name="connsiteY4764" fmla="*/ 1559747 h 2504437"/>
              <a:gd name="connsiteX4765" fmla="*/ 704055 w 3243376"/>
              <a:gd name="connsiteY4765" fmla="*/ 1604650 h 2504437"/>
              <a:gd name="connsiteX4766" fmla="*/ 1540265 w 3243376"/>
              <a:gd name="connsiteY4766" fmla="*/ 2019067 h 2504437"/>
              <a:gd name="connsiteX4767" fmla="*/ 1545122 w 3243376"/>
              <a:gd name="connsiteY4767" fmla="*/ 2009353 h 2504437"/>
              <a:gd name="connsiteX4768" fmla="*/ 1556636 w 3243376"/>
              <a:gd name="connsiteY4768" fmla="*/ 2009353 h 2504437"/>
              <a:gd name="connsiteX4769" fmla="*/ 1545122 w 3243376"/>
              <a:gd name="connsiteY4769" fmla="*/ 2020866 h 2504437"/>
              <a:gd name="connsiteX4770" fmla="*/ 1540265 w 3243376"/>
              <a:gd name="connsiteY4770" fmla="*/ 2019067 h 2504437"/>
              <a:gd name="connsiteX4771" fmla="*/ 1010893 w 3243376"/>
              <a:gd name="connsiteY4771" fmla="*/ 1762386 h 2504437"/>
              <a:gd name="connsiteX4772" fmla="*/ 999378 w 3243376"/>
              <a:gd name="connsiteY4772" fmla="*/ 1739935 h 2504437"/>
              <a:gd name="connsiteX4773" fmla="*/ 1010893 w 3243376"/>
              <a:gd name="connsiteY4773" fmla="*/ 1762386 h 2504437"/>
              <a:gd name="connsiteX4774" fmla="*/ 1386234 w 3243376"/>
              <a:gd name="connsiteY4774" fmla="*/ 1952936 h 2504437"/>
              <a:gd name="connsiteX4775" fmla="*/ 1387674 w 3243376"/>
              <a:gd name="connsiteY4775" fmla="*/ 1948618 h 2504437"/>
              <a:gd name="connsiteX4776" fmla="*/ 1388342 w 3243376"/>
              <a:gd name="connsiteY4776" fmla="*/ 1948905 h 2504437"/>
              <a:gd name="connsiteX4777" fmla="*/ 1613053 w 3243376"/>
              <a:gd name="connsiteY4777" fmla="*/ 2067208 h 2504437"/>
              <a:gd name="connsiteX4778" fmla="*/ 1613053 w 3243376"/>
              <a:gd name="connsiteY4778" fmla="*/ 2065769 h 2504437"/>
              <a:gd name="connsiteX4779" fmla="*/ 1616291 w 3243376"/>
              <a:gd name="connsiteY4779" fmla="*/ 2065949 h 2504437"/>
              <a:gd name="connsiteX4780" fmla="*/ 1613053 w 3243376"/>
              <a:gd name="connsiteY4780" fmla="*/ 2067208 h 2504437"/>
              <a:gd name="connsiteX4781" fmla="*/ 1153085 w 3243376"/>
              <a:gd name="connsiteY4781" fmla="*/ 1839815 h 2504437"/>
              <a:gd name="connsiteX4782" fmla="*/ 1151060 w 3243376"/>
              <a:gd name="connsiteY4782" fmla="*/ 1836271 h 2504437"/>
              <a:gd name="connsiteX4783" fmla="*/ 1151086 w 3243376"/>
              <a:gd name="connsiteY4783" fmla="*/ 1836242 h 2504437"/>
              <a:gd name="connsiteX4784" fmla="*/ 1157403 w 3243376"/>
              <a:gd name="connsiteY4784" fmla="*/ 1839384 h 2504437"/>
              <a:gd name="connsiteX4785" fmla="*/ 1158842 w 3243376"/>
              <a:gd name="connsiteY4785" fmla="*/ 1841255 h 2504437"/>
              <a:gd name="connsiteX4786" fmla="*/ 1153085 w 3243376"/>
              <a:gd name="connsiteY4786" fmla="*/ 1839815 h 2504437"/>
              <a:gd name="connsiteX4787" fmla="*/ 1613052 w 3243376"/>
              <a:gd name="connsiteY4787" fmla="*/ 2068827 h 2504437"/>
              <a:gd name="connsiteX4788" fmla="*/ 1613053 w 3243376"/>
              <a:gd name="connsiteY4788" fmla="*/ 2067208 h 2504437"/>
              <a:gd name="connsiteX4789" fmla="*/ 1613053 w 3243376"/>
              <a:gd name="connsiteY4789" fmla="*/ 2067208 h 2504437"/>
              <a:gd name="connsiteX4790" fmla="*/ 897484 w 3243376"/>
              <a:gd name="connsiteY4790" fmla="*/ 1716907 h 2504437"/>
              <a:gd name="connsiteX4791" fmla="*/ 931448 w 3243376"/>
              <a:gd name="connsiteY4791" fmla="*/ 1705969 h 2504437"/>
              <a:gd name="connsiteX4792" fmla="*/ 897485 w 3243376"/>
              <a:gd name="connsiteY4792" fmla="*/ 1694456 h 2504437"/>
              <a:gd name="connsiteX4793" fmla="*/ 897484 w 3243376"/>
              <a:gd name="connsiteY4793" fmla="*/ 1716907 h 2504437"/>
              <a:gd name="connsiteX4794" fmla="*/ 965989 w 3243376"/>
              <a:gd name="connsiteY4794" fmla="*/ 1750873 h 2504437"/>
              <a:gd name="connsiteX4795" fmla="*/ 954476 w 3243376"/>
              <a:gd name="connsiteY4795" fmla="*/ 1728422 h 2504437"/>
              <a:gd name="connsiteX4796" fmla="*/ 965989 w 3243376"/>
              <a:gd name="connsiteY4796" fmla="*/ 1750873 h 2504437"/>
              <a:gd name="connsiteX4797" fmla="*/ 1272251 w 3243376"/>
              <a:gd name="connsiteY4797" fmla="*/ 1908033 h 2504437"/>
              <a:gd name="connsiteX4798" fmla="*/ 1283764 w 3243376"/>
              <a:gd name="connsiteY4798" fmla="*/ 1908033 h 2504437"/>
              <a:gd name="connsiteX4799" fmla="*/ 1294702 w 3243376"/>
              <a:gd name="connsiteY4799" fmla="*/ 1897095 h 2504437"/>
              <a:gd name="connsiteX4800" fmla="*/ 1272251 w 3243376"/>
              <a:gd name="connsiteY4800" fmla="*/ 1885582 h 2504437"/>
              <a:gd name="connsiteX4801" fmla="*/ 1272251 w 3243376"/>
              <a:gd name="connsiteY4801" fmla="*/ 1908033 h 2504437"/>
              <a:gd name="connsiteX4802" fmla="*/ 1113363 w 3243376"/>
              <a:gd name="connsiteY4802" fmla="*/ 1829740 h 2504437"/>
              <a:gd name="connsiteX4803" fmla="*/ 1101850 w 3243376"/>
              <a:gd name="connsiteY4803" fmla="*/ 1807289 h 2504437"/>
              <a:gd name="connsiteX4804" fmla="*/ 1113364 w 3243376"/>
              <a:gd name="connsiteY4804" fmla="*/ 1795775 h 2504437"/>
              <a:gd name="connsiteX4805" fmla="*/ 1113364 w 3243376"/>
              <a:gd name="connsiteY4805" fmla="*/ 1807289 h 2504437"/>
              <a:gd name="connsiteX4806" fmla="*/ 1124877 w 3243376"/>
              <a:gd name="connsiteY4806" fmla="*/ 1807289 h 2504437"/>
              <a:gd name="connsiteX4807" fmla="*/ 1113363 w 3243376"/>
              <a:gd name="connsiteY4807" fmla="*/ 1829740 h 2504437"/>
              <a:gd name="connsiteX4808" fmla="*/ 1245770 w 3243376"/>
              <a:gd name="connsiteY4808" fmla="*/ 1895656 h 2504437"/>
              <a:gd name="connsiteX4809" fmla="*/ 1261313 w 3243376"/>
              <a:gd name="connsiteY4809" fmla="*/ 1897095 h 2504437"/>
              <a:gd name="connsiteX4810" fmla="*/ 1261888 w 3243376"/>
              <a:gd name="connsiteY4810" fmla="*/ 1885582 h 2504437"/>
              <a:gd name="connsiteX4811" fmla="*/ 1250375 w 3243376"/>
              <a:gd name="connsiteY4811" fmla="*/ 1863129 h 2504437"/>
              <a:gd name="connsiteX4812" fmla="*/ 1238862 w 3243376"/>
              <a:gd name="connsiteY4812" fmla="*/ 1863130 h 2504437"/>
              <a:gd name="connsiteX4813" fmla="*/ 1238862 w 3243376"/>
              <a:gd name="connsiteY4813" fmla="*/ 1885582 h 2504437"/>
              <a:gd name="connsiteX4814" fmla="*/ 1245770 w 3243376"/>
              <a:gd name="connsiteY4814" fmla="*/ 1895656 h 2504437"/>
              <a:gd name="connsiteX4815" fmla="*/ 1598480 w 3243376"/>
              <a:gd name="connsiteY4815" fmla="*/ 2070806 h 2504437"/>
              <a:gd name="connsiteX4816" fmla="*/ 1601540 w 3243376"/>
              <a:gd name="connsiteY4816" fmla="*/ 2065769 h 2504437"/>
              <a:gd name="connsiteX4817" fmla="*/ 1613053 w 3243376"/>
              <a:gd name="connsiteY4817" fmla="*/ 2054256 h 2504437"/>
              <a:gd name="connsiteX4818" fmla="*/ 1613053 w 3243376"/>
              <a:gd name="connsiteY4818" fmla="*/ 2064330 h 2504437"/>
              <a:gd name="connsiteX4819" fmla="*/ 1613053 w 3243376"/>
              <a:gd name="connsiteY4819" fmla="*/ 2065769 h 2504437"/>
              <a:gd name="connsiteX4820" fmla="*/ 1613053 w 3243376"/>
              <a:gd name="connsiteY4820" fmla="*/ 2065769 h 2504437"/>
              <a:gd name="connsiteX4821" fmla="*/ 1613053 w 3243376"/>
              <a:gd name="connsiteY4821" fmla="*/ 2067208 h 2504437"/>
              <a:gd name="connsiteX4822" fmla="*/ 1609814 w 3243376"/>
              <a:gd name="connsiteY4822" fmla="*/ 2070626 h 2504437"/>
              <a:gd name="connsiteX4823" fmla="*/ 1613053 w 3243376"/>
              <a:gd name="connsiteY4823" fmla="*/ 2077283 h 2504437"/>
              <a:gd name="connsiteX4824" fmla="*/ 1598480 w 3243376"/>
              <a:gd name="connsiteY4824" fmla="*/ 2070806 h 2504437"/>
              <a:gd name="connsiteX4825" fmla="*/ 1442651 w 3243376"/>
              <a:gd name="connsiteY4825" fmla="*/ 1998414 h 2504437"/>
              <a:gd name="connsiteX4826" fmla="*/ 1454166 w 3243376"/>
              <a:gd name="connsiteY4826" fmla="*/ 1941998 h 2504437"/>
              <a:gd name="connsiteX4827" fmla="*/ 1476617 w 3243376"/>
              <a:gd name="connsiteY4827" fmla="*/ 1941998 h 2504437"/>
              <a:gd name="connsiteX4828" fmla="*/ 1465104 w 3243376"/>
              <a:gd name="connsiteY4828" fmla="*/ 1998415 h 2504437"/>
              <a:gd name="connsiteX4829" fmla="*/ 1442651 w 3243376"/>
              <a:gd name="connsiteY4829" fmla="*/ 1998414 h 2504437"/>
              <a:gd name="connsiteX4830" fmla="*/ 1079399 w 3243376"/>
              <a:gd name="connsiteY4830" fmla="*/ 1818802 h 2504437"/>
              <a:gd name="connsiteX4831" fmla="*/ 1101850 w 3243376"/>
              <a:gd name="connsiteY4831" fmla="*/ 1807289 h 2504437"/>
              <a:gd name="connsiteX4832" fmla="*/ 1090912 w 3243376"/>
              <a:gd name="connsiteY4832" fmla="*/ 1807289 h 2504437"/>
              <a:gd name="connsiteX4833" fmla="*/ 1079399 w 3243376"/>
              <a:gd name="connsiteY4833" fmla="*/ 1818802 h 2504437"/>
              <a:gd name="connsiteX4834" fmla="*/ 942962 w 3243376"/>
              <a:gd name="connsiteY4834" fmla="*/ 1751448 h 2504437"/>
              <a:gd name="connsiteX4835" fmla="*/ 942963 w 3243376"/>
              <a:gd name="connsiteY4835" fmla="*/ 1739935 h 2504437"/>
              <a:gd name="connsiteX4836" fmla="*/ 931448 w 3243376"/>
              <a:gd name="connsiteY4836" fmla="*/ 1728422 h 2504437"/>
              <a:gd name="connsiteX4837" fmla="*/ 942962 w 3243376"/>
              <a:gd name="connsiteY4837" fmla="*/ 1751448 h 2504437"/>
              <a:gd name="connsiteX4838" fmla="*/ 1364695 w 3243376"/>
              <a:gd name="connsiteY4838" fmla="*/ 1970249 h 2504437"/>
              <a:gd name="connsiteX4839" fmla="*/ 1363784 w 3243376"/>
              <a:gd name="connsiteY4839" fmla="*/ 1963874 h 2504437"/>
              <a:gd name="connsiteX4840" fmla="*/ 1366632 w 3243376"/>
              <a:gd name="connsiteY4840" fmla="*/ 1967108 h 2504437"/>
              <a:gd name="connsiteX4841" fmla="*/ 1366374 w 3243376"/>
              <a:gd name="connsiteY4841" fmla="*/ 1967256 h 2504437"/>
              <a:gd name="connsiteX4842" fmla="*/ 1170355 w 3243376"/>
              <a:gd name="connsiteY4842" fmla="*/ 1874644 h 2504437"/>
              <a:gd name="connsiteX4843" fmla="*/ 1170355 w 3243376"/>
              <a:gd name="connsiteY4843" fmla="*/ 1863130 h 2504437"/>
              <a:gd name="connsiteX4844" fmla="*/ 1158842 w 3243376"/>
              <a:gd name="connsiteY4844" fmla="*/ 1863130 h 2504437"/>
              <a:gd name="connsiteX4845" fmla="*/ 1170355 w 3243376"/>
              <a:gd name="connsiteY4845" fmla="*/ 1874644 h 2504437"/>
              <a:gd name="connsiteX4846" fmla="*/ 1488707 w 3243376"/>
              <a:gd name="connsiteY4846" fmla="*/ 2032380 h 2504437"/>
              <a:gd name="connsiteX4847" fmla="*/ 1511158 w 3243376"/>
              <a:gd name="connsiteY4847" fmla="*/ 2020866 h 2504437"/>
              <a:gd name="connsiteX4848" fmla="*/ 1500220 w 3243376"/>
              <a:gd name="connsiteY4848" fmla="*/ 2032379 h 2504437"/>
              <a:gd name="connsiteX4849" fmla="*/ 1488707 w 3243376"/>
              <a:gd name="connsiteY4849" fmla="*/ 2032380 h 2504437"/>
              <a:gd name="connsiteX4850" fmla="*/ 1204321 w 3243376"/>
              <a:gd name="connsiteY4850" fmla="*/ 1897095 h 2504437"/>
              <a:gd name="connsiteX4851" fmla="*/ 1227348 w 3243376"/>
              <a:gd name="connsiteY4851" fmla="*/ 1885006 h 2504437"/>
              <a:gd name="connsiteX4852" fmla="*/ 1215834 w 3243376"/>
              <a:gd name="connsiteY4852" fmla="*/ 1862555 h 2504437"/>
              <a:gd name="connsiteX4853" fmla="*/ 1204321 w 3243376"/>
              <a:gd name="connsiteY4853" fmla="*/ 1862554 h 2504437"/>
              <a:gd name="connsiteX4854" fmla="*/ 1215834 w 3243376"/>
              <a:gd name="connsiteY4854" fmla="*/ 1874068 h 2504437"/>
              <a:gd name="connsiteX4855" fmla="*/ 1204321 w 3243376"/>
              <a:gd name="connsiteY4855" fmla="*/ 1874068 h 2504437"/>
              <a:gd name="connsiteX4856" fmla="*/ 1192806 w 3243376"/>
              <a:gd name="connsiteY4856" fmla="*/ 1885582 h 2504437"/>
              <a:gd name="connsiteX4857" fmla="*/ 1204321 w 3243376"/>
              <a:gd name="connsiteY4857" fmla="*/ 1897095 h 2504437"/>
              <a:gd name="connsiteX4858" fmla="*/ 1022406 w 3243376"/>
              <a:gd name="connsiteY4858" fmla="*/ 1807289 h 2504437"/>
              <a:gd name="connsiteX4859" fmla="*/ 1022407 w 3243376"/>
              <a:gd name="connsiteY4859" fmla="*/ 1804483 h 2504437"/>
              <a:gd name="connsiteX4860" fmla="*/ 1022407 w 3243376"/>
              <a:gd name="connsiteY4860" fmla="*/ 1802322 h 2504437"/>
              <a:gd name="connsiteX4861" fmla="*/ 1022407 w 3243376"/>
              <a:gd name="connsiteY4861" fmla="*/ 1794309 h 2504437"/>
              <a:gd name="connsiteX4862" fmla="*/ 1022406 w 3243376"/>
              <a:gd name="connsiteY4862" fmla="*/ 1789804 h 2504437"/>
              <a:gd name="connsiteX4863" fmla="*/ 1022406 w 3243376"/>
              <a:gd name="connsiteY4863" fmla="*/ 1784837 h 2504437"/>
              <a:gd name="connsiteX4864" fmla="*/ 1022406 w 3243376"/>
              <a:gd name="connsiteY4864" fmla="*/ 1761811 h 2504437"/>
              <a:gd name="connsiteX4865" fmla="*/ 999955 w 3243376"/>
              <a:gd name="connsiteY4865" fmla="*/ 1773324 h 2504437"/>
              <a:gd name="connsiteX4866" fmla="*/ 1022406 w 3243376"/>
              <a:gd name="connsiteY4866" fmla="*/ 1784837 h 2504437"/>
              <a:gd name="connsiteX4867" fmla="*/ 1022406 w 3243376"/>
              <a:gd name="connsiteY4867" fmla="*/ 1787644 h 2504437"/>
              <a:gd name="connsiteX4868" fmla="*/ 1022406 w 3243376"/>
              <a:gd name="connsiteY4868" fmla="*/ 1789804 h 2504437"/>
              <a:gd name="connsiteX4869" fmla="*/ 1022406 w 3243376"/>
              <a:gd name="connsiteY4869" fmla="*/ 1797817 h 2504437"/>
              <a:gd name="connsiteX4870" fmla="*/ 1022407 w 3243376"/>
              <a:gd name="connsiteY4870" fmla="*/ 1802322 h 2504437"/>
              <a:gd name="connsiteX4871" fmla="*/ 965413 w 3243376"/>
              <a:gd name="connsiteY4871" fmla="*/ 1784837 h 2504437"/>
              <a:gd name="connsiteX4872" fmla="*/ 976927 w 3243376"/>
              <a:gd name="connsiteY4872" fmla="*/ 1762386 h 2504437"/>
              <a:gd name="connsiteX4873" fmla="*/ 965414 w 3243376"/>
              <a:gd name="connsiteY4873" fmla="*/ 1762386 h 2504437"/>
              <a:gd name="connsiteX4874" fmla="*/ 965413 w 3243376"/>
              <a:gd name="connsiteY4874" fmla="*/ 1784837 h 2504437"/>
              <a:gd name="connsiteX4875" fmla="*/ 1295854 w 3243376"/>
              <a:gd name="connsiteY4875" fmla="*/ 1952360 h 2504437"/>
              <a:gd name="connsiteX4876" fmla="*/ 1318306 w 3243376"/>
              <a:gd name="connsiteY4876" fmla="*/ 1940846 h 2504437"/>
              <a:gd name="connsiteX4877" fmla="*/ 1318306 w 3243376"/>
              <a:gd name="connsiteY4877" fmla="*/ 1950921 h 2504437"/>
              <a:gd name="connsiteX4878" fmla="*/ 1318306 w 3243376"/>
              <a:gd name="connsiteY4878" fmla="*/ 1952359 h 2504437"/>
              <a:gd name="connsiteX4879" fmla="*/ 1318305 w 3243376"/>
              <a:gd name="connsiteY4879" fmla="*/ 1952360 h 2504437"/>
              <a:gd name="connsiteX4880" fmla="*/ 1313988 w 3243376"/>
              <a:gd name="connsiteY4880" fmla="*/ 1953800 h 2504437"/>
              <a:gd name="connsiteX4881" fmla="*/ 1314081 w 3243376"/>
              <a:gd name="connsiteY4881" fmla="*/ 1954017 h 2504437"/>
              <a:gd name="connsiteX4882" fmla="*/ 1307295 w 3243376"/>
              <a:gd name="connsiteY4882" fmla="*/ 1956678 h 2504437"/>
              <a:gd name="connsiteX4883" fmla="*/ 1295854 w 3243376"/>
              <a:gd name="connsiteY4883" fmla="*/ 1952360 h 2504437"/>
              <a:gd name="connsiteX4884" fmla="*/ 1363784 w 3243376"/>
              <a:gd name="connsiteY4884" fmla="*/ 1986901 h 2504437"/>
              <a:gd name="connsiteX4885" fmla="*/ 1360816 w 3243376"/>
              <a:gd name="connsiteY4885" fmla="*/ 1977160 h 2504437"/>
              <a:gd name="connsiteX4886" fmla="*/ 1364695 w 3243376"/>
              <a:gd name="connsiteY4886" fmla="*/ 1970249 h 2504437"/>
              <a:gd name="connsiteX4887" fmla="*/ 1365223 w 3243376"/>
              <a:gd name="connsiteY4887" fmla="*/ 1973948 h 2504437"/>
              <a:gd name="connsiteX4888" fmla="*/ 1373724 w 3243376"/>
              <a:gd name="connsiteY4888" fmla="*/ 1975163 h 2504437"/>
              <a:gd name="connsiteX4889" fmla="*/ 1373858 w 3243376"/>
              <a:gd name="connsiteY4889" fmla="*/ 1975315 h 2504437"/>
              <a:gd name="connsiteX4890" fmla="*/ 1373967 w 3243376"/>
              <a:gd name="connsiteY4890" fmla="*/ 1976147 h 2504437"/>
              <a:gd name="connsiteX4891" fmla="*/ 1365223 w 3243376"/>
              <a:gd name="connsiteY4891" fmla="*/ 1981144 h 2504437"/>
              <a:gd name="connsiteX4892" fmla="*/ 1363784 w 3243376"/>
              <a:gd name="connsiteY4892" fmla="*/ 1986901 h 2504437"/>
              <a:gd name="connsiteX4893" fmla="*/ 1517310 w 3243376"/>
              <a:gd name="connsiteY4893" fmla="*/ 2063970 h 2504437"/>
              <a:gd name="connsiteX4894" fmla="*/ 1511159 w 3243376"/>
              <a:gd name="connsiteY4894" fmla="*/ 2054255 h 2504437"/>
              <a:gd name="connsiteX4895" fmla="*/ 1533609 w 3243376"/>
              <a:gd name="connsiteY4895" fmla="*/ 2054256 h 2504437"/>
              <a:gd name="connsiteX4896" fmla="*/ 1522096 w 3243376"/>
              <a:gd name="connsiteY4896" fmla="*/ 2065769 h 2504437"/>
              <a:gd name="connsiteX4897" fmla="*/ 1517310 w 3243376"/>
              <a:gd name="connsiteY4897" fmla="*/ 2063970 h 2504437"/>
              <a:gd name="connsiteX4898" fmla="*/ 1272251 w 3243376"/>
              <a:gd name="connsiteY4898" fmla="*/ 1944017 h 2504437"/>
              <a:gd name="connsiteX4899" fmla="*/ 1272251 w 3243376"/>
              <a:gd name="connsiteY4899" fmla="*/ 1943437 h 2504437"/>
              <a:gd name="connsiteX4900" fmla="*/ 1272251 w 3243376"/>
              <a:gd name="connsiteY4900" fmla="*/ 1941998 h 2504437"/>
              <a:gd name="connsiteX4901" fmla="*/ 1272251 w 3243376"/>
              <a:gd name="connsiteY4901" fmla="*/ 1953512 h 2504437"/>
              <a:gd name="connsiteX4902" fmla="*/ 1272252 w 3243376"/>
              <a:gd name="connsiteY4902" fmla="*/ 1953512 h 2504437"/>
              <a:gd name="connsiteX4903" fmla="*/ 1272251 w 3243376"/>
              <a:gd name="connsiteY4903" fmla="*/ 1944017 h 2504437"/>
              <a:gd name="connsiteX4904" fmla="*/ 897277 w 3243376"/>
              <a:gd name="connsiteY4904" fmla="*/ 1772384 h 2504437"/>
              <a:gd name="connsiteX4905" fmla="*/ 898756 w 3243376"/>
              <a:gd name="connsiteY4905" fmla="*/ 1771466 h 2504437"/>
              <a:gd name="connsiteX4906" fmla="*/ 899210 w 3243376"/>
              <a:gd name="connsiteY4906" fmla="*/ 1773324 h 2504437"/>
              <a:gd name="connsiteX4907" fmla="*/ 1240013 w 3243376"/>
              <a:gd name="connsiteY4907" fmla="*/ 1942574 h 2504437"/>
              <a:gd name="connsiteX4908" fmla="*/ 1240013 w 3243376"/>
              <a:gd name="connsiteY4908" fmla="*/ 1931060 h 2504437"/>
              <a:gd name="connsiteX4909" fmla="*/ 1262463 w 3243376"/>
              <a:gd name="connsiteY4909" fmla="*/ 1919546 h 2504437"/>
              <a:gd name="connsiteX4910" fmla="*/ 1262464 w 3243376"/>
              <a:gd name="connsiteY4910" fmla="*/ 1931060 h 2504437"/>
              <a:gd name="connsiteX4911" fmla="*/ 1240013 w 3243376"/>
              <a:gd name="connsiteY4911" fmla="*/ 1942574 h 2504437"/>
              <a:gd name="connsiteX4912" fmla="*/ 374767 w 3243376"/>
              <a:gd name="connsiteY4912" fmla="*/ 1514844 h 2504437"/>
              <a:gd name="connsiteX4913" fmla="*/ 386280 w 3243376"/>
              <a:gd name="connsiteY4913" fmla="*/ 1492393 h 2504437"/>
              <a:gd name="connsiteX4914" fmla="*/ 374767 w 3243376"/>
              <a:gd name="connsiteY4914" fmla="*/ 1514844 h 2504437"/>
              <a:gd name="connsiteX4915" fmla="*/ 1447689 w 3243376"/>
              <a:gd name="connsiteY4915" fmla="*/ 2048174 h 2504437"/>
              <a:gd name="connsiteX4916" fmla="*/ 1442652 w 3243376"/>
              <a:gd name="connsiteY4916" fmla="*/ 2043318 h 2504437"/>
              <a:gd name="connsiteX4917" fmla="*/ 1431714 w 3243376"/>
              <a:gd name="connsiteY4917" fmla="*/ 2009353 h 2504437"/>
              <a:gd name="connsiteX4918" fmla="*/ 1454166 w 3243376"/>
              <a:gd name="connsiteY4918" fmla="*/ 2020866 h 2504437"/>
              <a:gd name="connsiteX4919" fmla="*/ 1454166 w 3243376"/>
              <a:gd name="connsiteY4919" fmla="*/ 2043317 h 2504437"/>
              <a:gd name="connsiteX4920" fmla="*/ 1447689 w 3243376"/>
              <a:gd name="connsiteY4920" fmla="*/ 2048174 h 2504437"/>
              <a:gd name="connsiteX4921" fmla="*/ 1501084 w 3243376"/>
              <a:gd name="connsiteY4921" fmla="*/ 2075268 h 2504437"/>
              <a:gd name="connsiteX4922" fmla="*/ 1499644 w 3243376"/>
              <a:gd name="connsiteY4922" fmla="*/ 2065193 h 2504437"/>
              <a:gd name="connsiteX4923" fmla="*/ 1511158 w 3243376"/>
              <a:gd name="connsiteY4923" fmla="*/ 2065194 h 2504437"/>
              <a:gd name="connsiteX4924" fmla="*/ 1511158 w 3243376"/>
              <a:gd name="connsiteY4924" fmla="*/ 2076707 h 2504437"/>
              <a:gd name="connsiteX4925" fmla="*/ 1501084 w 3243376"/>
              <a:gd name="connsiteY4925" fmla="*/ 2075268 h 2504437"/>
              <a:gd name="connsiteX4926" fmla="*/ 1272251 w 3243376"/>
              <a:gd name="connsiteY4926" fmla="*/ 1964450 h 2504437"/>
              <a:gd name="connsiteX4927" fmla="*/ 1283765 w 3243376"/>
              <a:gd name="connsiteY4927" fmla="*/ 1919547 h 2504437"/>
              <a:gd name="connsiteX4928" fmla="*/ 1272251 w 3243376"/>
              <a:gd name="connsiteY4928" fmla="*/ 1931060 h 2504437"/>
              <a:gd name="connsiteX4929" fmla="*/ 1269013 w 3243376"/>
              <a:gd name="connsiteY4929" fmla="*/ 1945146 h 2504437"/>
              <a:gd name="connsiteX4930" fmla="*/ 1272252 w 3243376"/>
              <a:gd name="connsiteY4930" fmla="*/ 1953512 h 2504437"/>
              <a:gd name="connsiteX4931" fmla="*/ 602161 w 3243376"/>
              <a:gd name="connsiteY4931" fmla="*/ 1639192 h 2504437"/>
              <a:gd name="connsiteX4932" fmla="*/ 602161 w 3243376"/>
              <a:gd name="connsiteY4932" fmla="*/ 1627677 h 2504437"/>
              <a:gd name="connsiteX4933" fmla="*/ 613674 w 3243376"/>
              <a:gd name="connsiteY4933" fmla="*/ 1627677 h 2504437"/>
              <a:gd name="connsiteX4934" fmla="*/ 602160 w 3243376"/>
              <a:gd name="connsiteY4934" fmla="*/ 1616164 h 2504437"/>
              <a:gd name="connsiteX4935" fmla="*/ 647640 w 3243376"/>
              <a:gd name="connsiteY4935" fmla="*/ 1582198 h 2504437"/>
              <a:gd name="connsiteX4936" fmla="*/ 670091 w 3243376"/>
              <a:gd name="connsiteY4936" fmla="*/ 1639192 h 2504437"/>
              <a:gd name="connsiteX4937" fmla="*/ 636125 w 3243376"/>
              <a:gd name="connsiteY4937" fmla="*/ 1639191 h 2504437"/>
              <a:gd name="connsiteX4938" fmla="*/ 602161 w 3243376"/>
              <a:gd name="connsiteY4938" fmla="*/ 1639192 h 2504437"/>
              <a:gd name="connsiteX4939" fmla="*/ 1138117 w 3243376"/>
              <a:gd name="connsiteY4939" fmla="*/ 1907457 h 2504437"/>
              <a:gd name="connsiteX4940" fmla="*/ 1138117 w 3243376"/>
              <a:gd name="connsiteY4940" fmla="*/ 1907457 h 2504437"/>
              <a:gd name="connsiteX4941" fmla="*/ 1138117 w 3243376"/>
              <a:gd name="connsiteY4941" fmla="*/ 1907457 h 2504437"/>
              <a:gd name="connsiteX4942" fmla="*/ 931579 w 3243376"/>
              <a:gd name="connsiteY4942" fmla="*/ 1806713 h 2504437"/>
              <a:gd name="connsiteX4943" fmla="*/ 926987 w 3243376"/>
              <a:gd name="connsiteY4943" fmla="*/ 1800786 h 2504437"/>
              <a:gd name="connsiteX4944" fmla="*/ 925549 w 3243376"/>
              <a:gd name="connsiteY4944" fmla="*/ 1791665 h 2504437"/>
              <a:gd name="connsiteX4945" fmla="*/ 922590 w 3243376"/>
              <a:gd name="connsiteY4945" fmla="*/ 1787655 h 2504437"/>
              <a:gd name="connsiteX4946" fmla="*/ 922741 w 3243376"/>
              <a:gd name="connsiteY4946" fmla="*/ 1785917 h 2504437"/>
              <a:gd name="connsiteX4947" fmla="*/ 922944 w 3243376"/>
              <a:gd name="connsiteY4947" fmla="*/ 1785503 h 2504437"/>
              <a:gd name="connsiteX4948" fmla="*/ 933320 w 3243376"/>
              <a:gd name="connsiteY4948" fmla="*/ 1788346 h 2504437"/>
              <a:gd name="connsiteX4949" fmla="*/ 938789 w 3243376"/>
              <a:gd name="connsiteY4949" fmla="*/ 1796063 h 2504437"/>
              <a:gd name="connsiteX4950" fmla="*/ 932371 w 3243376"/>
              <a:gd name="connsiteY4950" fmla="*/ 1806714 h 2504437"/>
              <a:gd name="connsiteX4951" fmla="*/ 1337879 w 3243376"/>
              <a:gd name="connsiteY4951" fmla="*/ 2014533 h 2504437"/>
              <a:gd name="connsiteX4952" fmla="*/ 1340756 w 3243376"/>
              <a:gd name="connsiteY4952" fmla="*/ 2008776 h 2504437"/>
              <a:gd name="connsiteX4953" fmla="*/ 1352271 w 3243376"/>
              <a:gd name="connsiteY4953" fmla="*/ 2020290 h 2504437"/>
              <a:gd name="connsiteX4954" fmla="*/ 1337879 w 3243376"/>
              <a:gd name="connsiteY4954" fmla="*/ 2014533 h 2504437"/>
              <a:gd name="connsiteX4955" fmla="*/ 556682 w 3243376"/>
              <a:gd name="connsiteY4955" fmla="*/ 1627677 h 2504437"/>
              <a:gd name="connsiteX4956" fmla="*/ 568195 w 3243376"/>
              <a:gd name="connsiteY4956" fmla="*/ 1571260 h 2504437"/>
              <a:gd name="connsiteX4957" fmla="*/ 579133 w 3243376"/>
              <a:gd name="connsiteY4957" fmla="*/ 1582774 h 2504437"/>
              <a:gd name="connsiteX4958" fmla="*/ 556682 w 3243376"/>
              <a:gd name="connsiteY4958" fmla="*/ 1627677 h 2504437"/>
              <a:gd name="connsiteX4959" fmla="*/ 1133260 w 3243376"/>
              <a:gd name="connsiteY4959" fmla="*/ 1917172 h 2504437"/>
              <a:gd name="connsiteX4960" fmla="*/ 1133800 w 3243376"/>
              <a:gd name="connsiteY4960" fmla="*/ 1913214 h 2504437"/>
              <a:gd name="connsiteX4961" fmla="*/ 1138117 w 3243376"/>
              <a:gd name="connsiteY4961" fmla="*/ 1907457 h 2504437"/>
              <a:gd name="connsiteX4962" fmla="*/ 1138117 w 3243376"/>
              <a:gd name="connsiteY4962" fmla="*/ 1907529 h 2504437"/>
              <a:gd name="connsiteX4963" fmla="*/ 1138117 w 3243376"/>
              <a:gd name="connsiteY4963" fmla="*/ 1918971 h 2504437"/>
              <a:gd name="connsiteX4964" fmla="*/ 1133260 w 3243376"/>
              <a:gd name="connsiteY4964" fmla="*/ 1917172 h 2504437"/>
              <a:gd name="connsiteX4965" fmla="*/ 1158842 w 3243376"/>
              <a:gd name="connsiteY4965" fmla="*/ 1930485 h 2504437"/>
              <a:gd name="connsiteX4966" fmla="*/ 1170356 w 3243376"/>
              <a:gd name="connsiteY4966" fmla="*/ 1908033 h 2504437"/>
              <a:gd name="connsiteX4967" fmla="*/ 1170355 w 3243376"/>
              <a:gd name="connsiteY4967" fmla="*/ 1930484 h 2504437"/>
              <a:gd name="connsiteX4968" fmla="*/ 1158842 w 3243376"/>
              <a:gd name="connsiteY4968" fmla="*/ 1930485 h 2504437"/>
              <a:gd name="connsiteX4969" fmla="*/ 1045100 w 3243376"/>
              <a:gd name="connsiteY4969" fmla="*/ 1874293 h 2504437"/>
              <a:gd name="connsiteX4970" fmla="*/ 1056371 w 3243376"/>
              <a:gd name="connsiteY4970" fmla="*/ 1874644 h 2504437"/>
              <a:gd name="connsiteX4971" fmla="*/ 1056371 w 3243376"/>
              <a:gd name="connsiteY4971" fmla="*/ 1863706 h 2504437"/>
              <a:gd name="connsiteX4972" fmla="*/ 1044857 w 3243376"/>
              <a:gd name="connsiteY4972" fmla="*/ 1852192 h 2504437"/>
              <a:gd name="connsiteX4973" fmla="*/ 1045100 w 3243376"/>
              <a:gd name="connsiteY4973" fmla="*/ 1874293 h 2504437"/>
              <a:gd name="connsiteX4974" fmla="*/ 1022406 w 3243376"/>
              <a:gd name="connsiteY4974" fmla="*/ 1863130 h 2504437"/>
              <a:gd name="connsiteX4975" fmla="*/ 1033919 w 3243376"/>
              <a:gd name="connsiteY4975" fmla="*/ 1840679 h 2504437"/>
              <a:gd name="connsiteX4976" fmla="*/ 1022406 w 3243376"/>
              <a:gd name="connsiteY4976" fmla="*/ 1863130 h 2504437"/>
              <a:gd name="connsiteX4977" fmla="*/ 1499069 w 3243376"/>
              <a:gd name="connsiteY4977" fmla="*/ 2099735 h 2504437"/>
              <a:gd name="connsiteX4978" fmla="*/ 1487555 w 3243376"/>
              <a:gd name="connsiteY4978" fmla="*/ 2065769 h 2504437"/>
              <a:gd name="connsiteX4979" fmla="*/ 1499068 w 3243376"/>
              <a:gd name="connsiteY4979" fmla="*/ 2088221 h 2504437"/>
              <a:gd name="connsiteX4980" fmla="*/ 1510583 w 3243376"/>
              <a:gd name="connsiteY4980" fmla="*/ 2076707 h 2504437"/>
              <a:gd name="connsiteX4981" fmla="*/ 1522096 w 3243376"/>
              <a:gd name="connsiteY4981" fmla="*/ 2088221 h 2504437"/>
              <a:gd name="connsiteX4982" fmla="*/ 1499069 w 3243376"/>
              <a:gd name="connsiteY4982" fmla="*/ 2099735 h 2504437"/>
              <a:gd name="connsiteX4983" fmla="*/ 1004237 w 3243376"/>
              <a:gd name="connsiteY4983" fmla="*/ 1855431 h 2504437"/>
              <a:gd name="connsiteX4984" fmla="*/ 1010893 w 3243376"/>
              <a:gd name="connsiteY4984" fmla="*/ 1852193 h 2504437"/>
              <a:gd name="connsiteX4985" fmla="*/ 1010317 w 3243376"/>
              <a:gd name="connsiteY4985" fmla="*/ 1841255 h 2504437"/>
              <a:gd name="connsiteX4986" fmla="*/ 1013555 w 3243376"/>
              <a:gd name="connsiteY4986" fmla="*/ 1817453 h 2504437"/>
              <a:gd name="connsiteX4987" fmla="*/ 1010526 w 3243376"/>
              <a:gd name="connsiteY4987" fmla="*/ 1807947 h 2504437"/>
              <a:gd name="connsiteX4988" fmla="*/ 1010893 w 3243376"/>
              <a:gd name="connsiteY4988" fmla="*/ 1807289 h 2504437"/>
              <a:gd name="connsiteX4989" fmla="*/ 1010405 w 3243376"/>
              <a:gd name="connsiteY4989" fmla="*/ 1807567 h 2504437"/>
              <a:gd name="connsiteX4990" fmla="*/ 1010317 w 3243376"/>
              <a:gd name="connsiteY4990" fmla="*/ 1807289 h 2504437"/>
              <a:gd name="connsiteX4991" fmla="*/ 987865 w 3243376"/>
              <a:gd name="connsiteY4991" fmla="*/ 1818802 h 2504437"/>
              <a:gd name="connsiteX4992" fmla="*/ 999378 w 3243376"/>
              <a:gd name="connsiteY4992" fmla="*/ 1818802 h 2504437"/>
              <a:gd name="connsiteX4993" fmla="*/ 1000817 w 3243376"/>
              <a:gd name="connsiteY4993" fmla="*/ 1813045 h 2504437"/>
              <a:gd name="connsiteX4994" fmla="*/ 1010405 w 3243376"/>
              <a:gd name="connsiteY4994" fmla="*/ 1807567 h 2504437"/>
              <a:gd name="connsiteX4995" fmla="*/ 1010526 w 3243376"/>
              <a:gd name="connsiteY4995" fmla="*/ 1807947 h 2504437"/>
              <a:gd name="connsiteX4996" fmla="*/ 1000818 w 3243376"/>
              <a:gd name="connsiteY4996" fmla="*/ 1825423 h 2504437"/>
              <a:gd name="connsiteX4997" fmla="*/ 999379 w 3243376"/>
              <a:gd name="connsiteY4997" fmla="*/ 1852193 h 2504437"/>
              <a:gd name="connsiteX4998" fmla="*/ 1004237 w 3243376"/>
              <a:gd name="connsiteY4998" fmla="*/ 1855431 h 2504437"/>
              <a:gd name="connsiteX4999" fmla="*/ 1442651 w 3243376"/>
              <a:gd name="connsiteY4999" fmla="*/ 2076707 h 2504437"/>
              <a:gd name="connsiteX5000" fmla="*/ 1442652 w 3243376"/>
              <a:gd name="connsiteY5000" fmla="*/ 2054256 h 2504437"/>
              <a:gd name="connsiteX5001" fmla="*/ 1442651 w 3243376"/>
              <a:gd name="connsiteY5001" fmla="*/ 2076707 h 2504437"/>
              <a:gd name="connsiteX5002" fmla="*/ 1357960 w 3243376"/>
              <a:gd name="connsiteY5002" fmla="*/ 2041818 h 2504437"/>
              <a:gd name="connsiteX5003" fmla="*/ 1358171 w 3243376"/>
              <a:gd name="connsiteY5003" fmla="*/ 2040502 h 2504437"/>
              <a:gd name="connsiteX5004" fmla="*/ 1363208 w 3243376"/>
              <a:gd name="connsiteY5004" fmla="*/ 2043318 h 2504437"/>
              <a:gd name="connsiteX5005" fmla="*/ 1331186 w 3243376"/>
              <a:gd name="connsiteY5005" fmla="*/ 2028926 h 2504437"/>
              <a:gd name="connsiteX5006" fmla="*/ 1352271 w 3243376"/>
              <a:gd name="connsiteY5006" fmla="*/ 2020290 h 2504437"/>
              <a:gd name="connsiteX5007" fmla="*/ 1363784 w 3243376"/>
              <a:gd name="connsiteY5007" fmla="*/ 2008776 h 2504437"/>
              <a:gd name="connsiteX5008" fmla="*/ 1375297 w 3243376"/>
              <a:gd name="connsiteY5008" fmla="*/ 2020290 h 2504437"/>
              <a:gd name="connsiteX5009" fmla="*/ 1386812 w 3243376"/>
              <a:gd name="connsiteY5009" fmla="*/ 2008776 h 2504437"/>
              <a:gd name="connsiteX5010" fmla="*/ 1386811 w 3243376"/>
              <a:gd name="connsiteY5010" fmla="*/ 1997263 h 2504437"/>
              <a:gd name="connsiteX5011" fmla="*/ 1398325 w 3243376"/>
              <a:gd name="connsiteY5011" fmla="*/ 2008776 h 2504437"/>
              <a:gd name="connsiteX5012" fmla="*/ 1386811 w 3243376"/>
              <a:gd name="connsiteY5012" fmla="*/ 1986325 h 2504437"/>
              <a:gd name="connsiteX5013" fmla="*/ 1398325 w 3243376"/>
              <a:gd name="connsiteY5013" fmla="*/ 1974812 h 2504437"/>
              <a:gd name="connsiteX5014" fmla="*/ 1386812 w 3243376"/>
              <a:gd name="connsiteY5014" fmla="*/ 1974812 h 2504437"/>
              <a:gd name="connsiteX5015" fmla="*/ 1375297 w 3243376"/>
              <a:gd name="connsiteY5015" fmla="*/ 1986326 h 2504437"/>
              <a:gd name="connsiteX5016" fmla="*/ 1373967 w 3243376"/>
              <a:gd name="connsiteY5016" fmla="*/ 1976147 h 2504437"/>
              <a:gd name="connsiteX5017" fmla="*/ 1375297 w 3243376"/>
              <a:gd name="connsiteY5017" fmla="*/ 1975387 h 2504437"/>
              <a:gd name="connsiteX5018" fmla="*/ 1373724 w 3243376"/>
              <a:gd name="connsiteY5018" fmla="*/ 1975163 h 2504437"/>
              <a:gd name="connsiteX5019" fmla="*/ 1366632 w 3243376"/>
              <a:gd name="connsiteY5019" fmla="*/ 1967108 h 2504437"/>
              <a:gd name="connsiteX5020" fmla="*/ 1376251 w 3243376"/>
              <a:gd name="connsiteY5020" fmla="*/ 1961562 h 2504437"/>
              <a:gd name="connsiteX5021" fmla="*/ 1386234 w 3243376"/>
              <a:gd name="connsiteY5021" fmla="*/ 1964450 h 2504437"/>
              <a:gd name="connsiteX5022" fmla="*/ 1397748 w 3243376"/>
              <a:gd name="connsiteY5022" fmla="*/ 1964450 h 2504437"/>
              <a:gd name="connsiteX5023" fmla="*/ 1397749 w 3243376"/>
              <a:gd name="connsiteY5023" fmla="*/ 1952936 h 2504437"/>
              <a:gd name="connsiteX5024" fmla="*/ 1388342 w 3243376"/>
              <a:gd name="connsiteY5024" fmla="*/ 1948905 h 2504437"/>
              <a:gd name="connsiteX5025" fmla="*/ 1391991 w 3243376"/>
              <a:gd name="connsiteY5025" fmla="*/ 1941926 h 2504437"/>
              <a:gd name="connsiteX5026" fmla="*/ 1397749 w 3243376"/>
              <a:gd name="connsiteY5026" fmla="*/ 1930485 h 2504437"/>
              <a:gd name="connsiteX5027" fmla="*/ 1386235 w 3243376"/>
              <a:gd name="connsiteY5027" fmla="*/ 1930485 h 2504437"/>
              <a:gd name="connsiteX5028" fmla="*/ 1374721 w 3243376"/>
              <a:gd name="connsiteY5028" fmla="*/ 1952936 h 2504437"/>
              <a:gd name="connsiteX5029" fmla="*/ 1374721 w 3243376"/>
              <a:gd name="connsiteY5029" fmla="*/ 1930484 h 2504437"/>
              <a:gd name="connsiteX5030" fmla="*/ 1363208 w 3243376"/>
              <a:gd name="connsiteY5030" fmla="*/ 1930484 h 2504437"/>
              <a:gd name="connsiteX5031" fmla="*/ 1351695 w 3243376"/>
              <a:gd name="connsiteY5031" fmla="*/ 1941998 h 2504437"/>
              <a:gd name="connsiteX5032" fmla="*/ 1352271 w 3243376"/>
              <a:gd name="connsiteY5032" fmla="*/ 1918971 h 2504437"/>
              <a:gd name="connsiteX5033" fmla="*/ 1329818 w 3243376"/>
              <a:gd name="connsiteY5033" fmla="*/ 1907457 h 2504437"/>
              <a:gd name="connsiteX5034" fmla="*/ 1329819 w 3243376"/>
              <a:gd name="connsiteY5034" fmla="*/ 1941423 h 2504437"/>
              <a:gd name="connsiteX5035" fmla="*/ 1329704 w 3243376"/>
              <a:gd name="connsiteY5035" fmla="*/ 1941254 h 2504437"/>
              <a:gd name="connsiteX5036" fmla="*/ 1329818 w 3243376"/>
              <a:gd name="connsiteY5036" fmla="*/ 1940847 h 2504437"/>
              <a:gd name="connsiteX5037" fmla="*/ 1329535 w 3243376"/>
              <a:gd name="connsiteY5037" fmla="*/ 1941009 h 2504437"/>
              <a:gd name="connsiteX5038" fmla="*/ 1322910 w 3243376"/>
              <a:gd name="connsiteY5038" fmla="*/ 1931348 h 2504437"/>
              <a:gd name="connsiteX5039" fmla="*/ 1307367 w 3243376"/>
              <a:gd name="connsiteY5039" fmla="*/ 1929909 h 2504437"/>
              <a:gd name="connsiteX5040" fmla="*/ 1307367 w 3243376"/>
              <a:gd name="connsiteY5040" fmla="*/ 1918395 h 2504437"/>
              <a:gd name="connsiteX5041" fmla="*/ 1307367 w 3243376"/>
              <a:gd name="connsiteY5041" fmla="*/ 1895944 h 2504437"/>
              <a:gd name="connsiteX5042" fmla="*/ 1295854 w 3243376"/>
              <a:gd name="connsiteY5042" fmla="*/ 1895944 h 2504437"/>
              <a:gd name="connsiteX5043" fmla="*/ 1307367 w 3243376"/>
              <a:gd name="connsiteY5043" fmla="*/ 1918395 h 2504437"/>
              <a:gd name="connsiteX5044" fmla="*/ 1295854 w 3243376"/>
              <a:gd name="connsiteY5044" fmla="*/ 1918395 h 2504437"/>
              <a:gd name="connsiteX5045" fmla="*/ 1295854 w 3243376"/>
              <a:gd name="connsiteY5045" fmla="*/ 1952360 h 2504437"/>
              <a:gd name="connsiteX5046" fmla="*/ 1290996 w 3243376"/>
              <a:gd name="connsiteY5046" fmla="*/ 1954159 h 2504437"/>
              <a:gd name="connsiteX5047" fmla="*/ 1291048 w 3243376"/>
              <a:gd name="connsiteY5047" fmla="*/ 1954533 h 2504437"/>
              <a:gd name="connsiteX5048" fmla="*/ 1283116 w 3243376"/>
              <a:gd name="connsiteY5048" fmla="*/ 1958117 h 2504437"/>
              <a:gd name="connsiteX5049" fmla="*/ 1295854 w 3243376"/>
              <a:gd name="connsiteY5049" fmla="*/ 1963874 h 2504437"/>
              <a:gd name="connsiteX5050" fmla="*/ 1291536 w 3243376"/>
              <a:gd name="connsiteY5050" fmla="*/ 1958117 h 2504437"/>
              <a:gd name="connsiteX5051" fmla="*/ 1291048 w 3243376"/>
              <a:gd name="connsiteY5051" fmla="*/ 1954533 h 2504437"/>
              <a:gd name="connsiteX5052" fmla="*/ 1295854 w 3243376"/>
              <a:gd name="connsiteY5052" fmla="*/ 1952360 h 2504437"/>
              <a:gd name="connsiteX5053" fmla="*/ 1318305 w 3243376"/>
              <a:gd name="connsiteY5053" fmla="*/ 1963874 h 2504437"/>
              <a:gd name="connsiteX5054" fmla="*/ 1314081 w 3243376"/>
              <a:gd name="connsiteY5054" fmla="*/ 1954017 h 2504437"/>
              <a:gd name="connsiteX5055" fmla="*/ 1318305 w 3243376"/>
              <a:gd name="connsiteY5055" fmla="*/ 1952360 h 2504437"/>
              <a:gd name="connsiteX5056" fmla="*/ 1318305 w 3243376"/>
              <a:gd name="connsiteY5056" fmla="*/ 1955418 h 2504437"/>
              <a:gd name="connsiteX5057" fmla="*/ 1318306 w 3243376"/>
              <a:gd name="connsiteY5057" fmla="*/ 1952359 h 2504437"/>
              <a:gd name="connsiteX5058" fmla="*/ 1319744 w 3243376"/>
              <a:gd name="connsiteY5058" fmla="*/ 1946603 h 2504437"/>
              <a:gd name="connsiteX5059" fmla="*/ 1329535 w 3243376"/>
              <a:gd name="connsiteY5059" fmla="*/ 1941009 h 2504437"/>
              <a:gd name="connsiteX5060" fmla="*/ 1329704 w 3243376"/>
              <a:gd name="connsiteY5060" fmla="*/ 1941254 h 2504437"/>
              <a:gd name="connsiteX5061" fmla="*/ 1326379 w 3243376"/>
              <a:gd name="connsiteY5061" fmla="*/ 1953058 h 2504437"/>
              <a:gd name="connsiteX5062" fmla="*/ 1324961 w 3243376"/>
              <a:gd name="connsiteY5062" fmla="*/ 1953584 h 2504437"/>
              <a:gd name="connsiteX5063" fmla="*/ 1329819 w 3243376"/>
              <a:gd name="connsiteY5063" fmla="*/ 1963298 h 2504437"/>
              <a:gd name="connsiteX5064" fmla="*/ 1325501 w 3243376"/>
              <a:gd name="connsiteY5064" fmla="*/ 1956174 h 2504437"/>
              <a:gd name="connsiteX5065" fmla="*/ 1326379 w 3243376"/>
              <a:gd name="connsiteY5065" fmla="*/ 1953058 h 2504437"/>
              <a:gd name="connsiteX5066" fmla="*/ 1329818 w 3243376"/>
              <a:gd name="connsiteY5066" fmla="*/ 1951784 h 2504437"/>
              <a:gd name="connsiteX5067" fmla="*/ 1341333 w 3243376"/>
              <a:gd name="connsiteY5067" fmla="*/ 1963298 h 2504437"/>
              <a:gd name="connsiteX5068" fmla="*/ 1329818 w 3243376"/>
              <a:gd name="connsiteY5068" fmla="*/ 1974812 h 2504437"/>
              <a:gd name="connsiteX5069" fmla="*/ 1352271 w 3243376"/>
              <a:gd name="connsiteY5069" fmla="*/ 1974812 h 2504437"/>
              <a:gd name="connsiteX5070" fmla="*/ 1318306 w 3243376"/>
              <a:gd name="connsiteY5070" fmla="*/ 1986325 h 2504437"/>
              <a:gd name="connsiteX5071" fmla="*/ 1318306 w 3243376"/>
              <a:gd name="connsiteY5071" fmla="*/ 2020290 h 2504437"/>
              <a:gd name="connsiteX5072" fmla="*/ 1331186 w 3243376"/>
              <a:gd name="connsiteY5072" fmla="*/ 2028926 h 2504437"/>
              <a:gd name="connsiteX5073" fmla="*/ 942963 w 3243376"/>
              <a:gd name="connsiteY5073" fmla="*/ 1840679 h 2504437"/>
              <a:gd name="connsiteX5074" fmla="*/ 942386 w 3243376"/>
              <a:gd name="connsiteY5074" fmla="*/ 1773324 h 2504437"/>
              <a:gd name="connsiteX5075" fmla="*/ 930873 w 3243376"/>
              <a:gd name="connsiteY5075" fmla="*/ 1773324 h 2504437"/>
              <a:gd name="connsiteX5076" fmla="*/ 942386 w 3243376"/>
              <a:gd name="connsiteY5076" fmla="*/ 1761811 h 2504437"/>
              <a:gd name="connsiteX5077" fmla="*/ 929407 w 3243376"/>
              <a:gd name="connsiteY5077" fmla="*/ 1772326 h 2504437"/>
              <a:gd name="connsiteX5078" fmla="*/ 922944 w 3243376"/>
              <a:gd name="connsiteY5078" fmla="*/ 1785503 h 2504437"/>
              <a:gd name="connsiteX5079" fmla="*/ 920512 w 3243376"/>
              <a:gd name="connsiteY5079" fmla="*/ 1784837 h 2504437"/>
              <a:gd name="connsiteX5080" fmla="*/ 922590 w 3243376"/>
              <a:gd name="connsiteY5080" fmla="*/ 1787655 h 2504437"/>
              <a:gd name="connsiteX5081" fmla="*/ 919935 w 3243376"/>
              <a:gd name="connsiteY5081" fmla="*/ 1818227 h 2504437"/>
              <a:gd name="connsiteX5082" fmla="*/ 931448 w 3243376"/>
              <a:gd name="connsiteY5082" fmla="*/ 1806714 h 2504437"/>
              <a:gd name="connsiteX5083" fmla="*/ 931579 w 3243376"/>
              <a:gd name="connsiteY5083" fmla="*/ 1806713 h 2504437"/>
              <a:gd name="connsiteX5084" fmla="*/ 932025 w 3243376"/>
              <a:gd name="connsiteY5084" fmla="*/ 1807289 h 2504437"/>
              <a:gd name="connsiteX5085" fmla="*/ 932371 w 3243376"/>
              <a:gd name="connsiteY5085" fmla="*/ 1806714 h 2504437"/>
              <a:gd name="connsiteX5086" fmla="*/ 941523 w 3243376"/>
              <a:gd name="connsiteY5086" fmla="*/ 1806713 h 2504437"/>
              <a:gd name="connsiteX5087" fmla="*/ 942962 w 3243376"/>
              <a:gd name="connsiteY5087" fmla="*/ 1806713 h 2504437"/>
              <a:gd name="connsiteX5088" fmla="*/ 942963 w 3243376"/>
              <a:gd name="connsiteY5088" fmla="*/ 1818227 h 2504437"/>
              <a:gd name="connsiteX5089" fmla="*/ 931449 w 3243376"/>
              <a:gd name="connsiteY5089" fmla="*/ 1818227 h 2504437"/>
              <a:gd name="connsiteX5090" fmla="*/ 942963 w 3243376"/>
              <a:gd name="connsiteY5090" fmla="*/ 1840679 h 2504437"/>
              <a:gd name="connsiteX5091" fmla="*/ 748068 w 3243376"/>
              <a:gd name="connsiteY5091" fmla="*/ 1748723 h 2504437"/>
              <a:gd name="connsiteX5092" fmla="*/ 738596 w 3243376"/>
              <a:gd name="connsiteY5092" fmla="*/ 1716907 h 2504437"/>
              <a:gd name="connsiteX5093" fmla="*/ 750110 w 3243376"/>
              <a:gd name="connsiteY5093" fmla="*/ 1716907 h 2504437"/>
              <a:gd name="connsiteX5094" fmla="*/ 761047 w 3243376"/>
              <a:gd name="connsiteY5094" fmla="*/ 1750873 h 2504437"/>
              <a:gd name="connsiteX5095" fmla="*/ 748068 w 3243376"/>
              <a:gd name="connsiteY5095" fmla="*/ 1748723 h 2504437"/>
              <a:gd name="connsiteX5096" fmla="*/ 885970 w 3243376"/>
              <a:gd name="connsiteY5096" fmla="*/ 1818227 h 2504437"/>
              <a:gd name="connsiteX5097" fmla="*/ 885970 w 3243376"/>
              <a:gd name="connsiteY5097" fmla="*/ 1806714 h 2504437"/>
              <a:gd name="connsiteX5098" fmla="*/ 885970 w 3243376"/>
              <a:gd name="connsiteY5098" fmla="*/ 1818227 h 2504437"/>
              <a:gd name="connsiteX5099" fmla="*/ 1226772 w 3243376"/>
              <a:gd name="connsiteY5099" fmla="*/ 1987477 h 2504437"/>
              <a:gd name="connsiteX5100" fmla="*/ 1215259 w 3243376"/>
              <a:gd name="connsiteY5100" fmla="*/ 1953512 h 2504437"/>
              <a:gd name="connsiteX5101" fmla="*/ 1226772 w 3243376"/>
              <a:gd name="connsiteY5101" fmla="*/ 1953512 h 2504437"/>
              <a:gd name="connsiteX5102" fmla="*/ 1238286 w 3243376"/>
              <a:gd name="connsiteY5102" fmla="*/ 1975963 h 2504437"/>
              <a:gd name="connsiteX5103" fmla="*/ 1226772 w 3243376"/>
              <a:gd name="connsiteY5103" fmla="*/ 1987477 h 2504437"/>
              <a:gd name="connsiteX5104" fmla="*/ 1262715 w 3243376"/>
              <a:gd name="connsiteY5104" fmla="*/ 2007529 h 2504437"/>
              <a:gd name="connsiteX5105" fmla="*/ 1260368 w 3243376"/>
              <a:gd name="connsiteY5105" fmla="*/ 2003182 h 2504437"/>
              <a:gd name="connsiteX5106" fmla="*/ 1261845 w 3243376"/>
              <a:gd name="connsiteY5106" fmla="*/ 1988486 h 2504437"/>
              <a:gd name="connsiteX5107" fmla="*/ 1263366 w 3243376"/>
              <a:gd name="connsiteY5107" fmla="*/ 1988626 h 2504437"/>
              <a:gd name="connsiteX5108" fmla="*/ 1266746 w 3243376"/>
              <a:gd name="connsiteY5108" fmla="*/ 1989941 h 2504437"/>
              <a:gd name="connsiteX5109" fmla="*/ 1266206 w 3243376"/>
              <a:gd name="connsiteY5109" fmla="*/ 1994960 h 2504437"/>
              <a:gd name="connsiteX5110" fmla="*/ 352914 w 3243376"/>
              <a:gd name="connsiteY5110" fmla="*/ 1557804 h 2504437"/>
              <a:gd name="connsiteX5111" fmla="*/ 359224 w 3243376"/>
              <a:gd name="connsiteY5111" fmla="*/ 1537296 h 2504437"/>
              <a:gd name="connsiteX5112" fmla="*/ 374767 w 3243376"/>
              <a:gd name="connsiteY5112" fmla="*/ 1514844 h 2504437"/>
              <a:gd name="connsiteX5113" fmla="*/ 363253 w 3243376"/>
              <a:gd name="connsiteY5113" fmla="*/ 1548234 h 2504437"/>
              <a:gd name="connsiteX5114" fmla="*/ 876759 w 3243376"/>
              <a:gd name="connsiteY5114" fmla="*/ 1818227 h 2504437"/>
              <a:gd name="connsiteX5115" fmla="*/ 876759 w 3243376"/>
              <a:gd name="connsiteY5115" fmla="*/ 1818227 h 2504437"/>
              <a:gd name="connsiteX5116" fmla="*/ 1329243 w 3243376"/>
              <a:gd name="connsiteY5116" fmla="*/ 2043318 h 2504437"/>
              <a:gd name="connsiteX5117" fmla="*/ 1351694 w 3243376"/>
              <a:gd name="connsiteY5117" fmla="*/ 2020866 h 2504437"/>
              <a:gd name="connsiteX5118" fmla="*/ 1329243 w 3243376"/>
              <a:gd name="connsiteY5118" fmla="*/ 2043318 h 2504437"/>
              <a:gd name="connsiteX5119" fmla="*/ 1351695 w 3243376"/>
              <a:gd name="connsiteY5119" fmla="*/ 2054831 h 2504437"/>
              <a:gd name="connsiteX5120" fmla="*/ 1352627 w 3243376"/>
              <a:gd name="connsiteY5120" fmla="*/ 2045518 h 2504437"/>
              <a:gd name="connsiteX5121" fmla="*/ 1356300 w 3243376"/>
              <a:gd name="connsiteY5121" fmla="*/ 2042814 h 2504437"/>
              <a:gd name="connsiteX5122" fmla="*/ 1357082 w 3243376"/>
              <a:gd name="connsiteY5122" fmla="*/ 2041567 h 2504437"/>
              <a:gd name="connsiteX5123" fmla="*/ 1357960 w 3243376"/>
              <a:gd name="connsiteY5123" fmla="*/ 2041818 h 2504437"/>
              <a:gd name="connsiteX5124" fmla="*/ 1357451 w 3243376"/>
              <a:gd name="connsiteY5124" fmla="*/ 2044972 h 2504437"/>
              <a:gd name="connsiteX5125" fmla="*/ 1351695 w 3243376"/>
              <a:gd name="connsiteY5125" fmla="*/ 2054831 h 2504437"/>
              <a:gd name="connsiteX5126" fmla="*/ 1261889 w 3243376"/>
              <a:gd name="connsiteY5126" fmla="*/ 2010504 h 2504437"/>
              <a:gd name="connsiteX5127" fmla="*/ 1262715 w 3243376"/>
              <a:gd name="connsiteY5127" fmla="*/ 2007529 h 2504437"/>
              <a:gd name="connsiteX5128" fmla="*/ 1263748 w 3243376"/>
              <a:gd name="connsiteY5128" fmla="*/ 2009442 h 2504437"/>
              <a:gd name="connsiteX5129" fmla="*/ 1192807 w 3243376"/>
              <a:gd name="connsiteY5129" fmla="*/ 1976539 h 2504437"/>
              <a:gd name="connsiteX5130" fmla="*/ 1181293 w 3243376"/>
              <a:gd name="connsiteY5130" fmla="*/ 1965025 h 2504437"/>
              <a:gd name="connsiteX5131" fmla="*/ 1181294 w 3243376"/>
              <a:gd name="connsiteY5131" fmla="*/ 1931060 h 2504437"/>
              <a:gd name="connsiteX5132" fmla="*/ 1181293 w 3243376"/>
              <a:gd name="connsiteY5132" fmla="*/ 1953512 h 2504437"/>
              <a:gd name="connsiteX5133" fmla="*/ 1192806 w 3243376"/>
              <a:gd name="connsiteY5133" fmla="*/ 1941998 h 2504437"/>
              <a:gd name="connsiteX5134" fmla="*/ 1204321 w 3243376"/>
              <a:gd name="connsiteY5134" fmla="*/ 1953512 h 2504437"/>
              <a:gd name="connsiteX5135" fmla="*/ 1192807 w 3243376"/>
              <a:gd name="connsiteY5135" fmla="*/ 1976539 h 2504437"/>
              <a:gd name="connsiteX5136" fmla="*/ 351522 w 3243376"/>
              <a:gd name="connsiteY5136" fmla="*/ 1560017 h 2504437"/>
              <a:gd name="connsiteX5137" fmla="*/ 351893 w 3243376"/>
              <a:gd name="connsiteY5137" fmla="*/ 1558748 h 2504437"/>
              <a:gd name="connsiteX5138" fmla="*/ 352914 w 3243376"/>
              <a:gd name="connsiteY5138" fmla="*/ 1557804 h 2504437"/>
              <a:gd name="connsiteX5139" fmla="*/ 352316 w 3243376"/>
              <a:gd name="connsiteY5139" fmla="*/ 1559747 h 2504437"/>
              <a:gd name="connsiteX5140" fmla="*/ 957399 w 3243376"/>
              <a:gd name="connsiteY5140" fmla="*/ 1864650 h 2504437"/>
              <a:gd name="connsiteX5141" fmla="*/ 965413 w 3243376"/>
              <a:gd name="connsiteY5141" fmla="*/ 1863130 h 2504437"/>
              <a:gd name="connsiteX5142" fmla="*/ 955772 w 3243376"/>
              <a:gd name="connsiteY5142" fmla="*/ 1857589 h 2504437"/>
              <a:gd name="connsiteX5143" fmla="*/ 953986 w 3243376"/>
              <a:gd name="connsiteY5143" fmla="*/ 1851889 h 2504437"/>
              <a:gd name="connsiteX5144" fmla="*/ 954049 w 3243376"/>
              <a:gd name="connsiteY5144" fmla="*/ 1851616 h 2504437"/>
              <a:gd name="connsiteX5145" fmla="*/ 965414 w 3243376"/>
              <a:gd name="connsiteY5145" fmla="*/ 1851616 h 2504437"/>
              <a:gd name="connsiteX5146" fmla="*/ 954323 w 3243376"/>
              <a:gd name="connsiteY5146" fmla="*/ 1850420 h 2504437"/>
              <a:gd name="connsiteX5147" fmla="*/ 954049 w 3243376"/>
              <a:gd name="connsiteY5147" fmla="*/ 1851616 h 2504437"/>
              <a:gd name="connsiteX5148" fmla="*/ 953900 w 3243376"/>
              <a:gd name="connsiteY5148" fmla="*/ 1851616 h 2504437"/>
              <a:gd name="connsiteX5149" fmla="*/ 953986 w 3243376"/>
              <a:gd name="connsiteY5149" fmla="*/ 1851889 h 2504437"/>
              <a:gd name="connsiteX5150" fmla="*/ 952677 w 3243376"/>
              <a:gd name="connsiteY5150" fmla="*/ 1857589 h 2504437"/>
              <a:gd name="connsiteX5151" fmla="*/ 957399 w 3243376"/>
              <a:gd name="connsiteY5151" fmla="*/ 1864650 h 2504437"/>
              <a:gd name="connsiteX5152" fmla="*/ 1100411 w 3243376"/>
              <a:gd name="connsiteY5152" fmla="*/ 1940559 h 2504437"/>
              <a:gd name="connsiteX5153" fmla="*/ 1090337 w 3243376"/>
              <a:gd name="connsiteY5153" fmla="*/ 1930485 h 2504437"/>
              <a:gd name="connsiteX5154" fmla="*/ 1101851 w 3243376"/>
              <a:gd name="connsiteY5154" fmla="*/ 1930484 h 2504437"/>
              <a:gd name="connsiteX5155" fmla="*/ 1101671 w 3243376"/>
              <a:gd name="connsiteY5155" fmla="*/ 1933903 h 2504437"/>
              <a:gd name="connsiteX5156" fmla="*/ 1010893 w 3243376"/>
              <a:gd name="connsiteY5156" fmla="*/ 1897095 h 2504437"/>
              <a:gd name="connsiteX5157" fmla="*/ 1022406 w 3243376"/>
              <a:gd name="connsiteY5157" fmla="*/ 1897095 h 2504437"/>
              <a:gd name="connsiteX5158" fmla="*/ 1022406 w 3243376"/>
              <a:gd name="connsiteY5158" fmla="*/ 1885582 h 2504437"/>
              <a:gd name="connsiteX5159" fmla="*/ 1010893 w 3243376"/>
              <a:gd name="connsiteY5159" fmla="*/ 1897095 h 2504437"/>
              <a:gd name="connsiteX5160" fmla="*/ 1099318 w 3243376"/>
              <a:gd name="connsiteY5160" fmla="*/ 1941998 h 2504437"/>
              <a:gd name="connsiteX5161" fmla="*/ 1100411 w 3243376"/>
              <a:gd name="connsiteY5161" fmla="*/ 1940559 h 2504437"/>
              <a:gd name="connsiteX5162" fmla="*/ 1100411 w 3243376"/>
              <a:gd name="connsiteY5162" fmla="*/ 1940559 h 2504437"/>
              <a:gd name="connsiteX5163" fmla="*/ 1101850 w 3243376"/>
              <a:gd name="connsiteY5163" fmla="*/ 1941998 h 2504437"/>
              <a:gd name="connsiteX5164" fmla="*/ 1347665 w 3243376"/>
              <a:gd name="connsiteY5164" fmla="*/ 2068647 h 2504437"/>
              <a:gd name="connsiteX5165" fmla="*/ 1363208 w 3243376"/>
              <a:gd name="connsiteY5165" fmla="*/ 2065769 h 2504437"/>
              <a:gd name="connsiteX5166" fmla="*/ 1363208 w 3243376"/>
              <a:gd name="connsiteY5166" fmla="*/ 2043318 h 2504437"/>
              <a:gd name="connsiteX5167" fmla="*/ 1374721 w 3243376"/>
              <a:gd name="connsiteY5167" fmla="*/ 2043317 h 2504437"/>
              <a:gd name="connsiteX5168" fmla="*/ 1374722 w 3243376"/>
              <a:gd name="connsiteY5168" fmla="*/ 2031804 h 2504437"/>
              <a:gd name="connsiteX5169" fmla="*/ 1363208 w 3243376"/>
              <a:gd name="connsiteY5169" fmla="*/ 2031804 h 2504437"/>
              <a:gd name="connsiteX5170" fmla="*/ 1357082 w 3243376"/>
              <a:gd name="connsiteY5170" fmla="*/ 2041567 h 2504437"/>
              <a:gd name="connsiteX5171" fmla="*/ 1353134 w 3243376"/>
              <a:gd name="connsiteY5171" fmla="*/ 2040439 h 2504437"/>
              <a:gd name="connsiteX5172" fmla="*/ 1352627 w 3243376"/>
              <a:gd name="connsiteY5172" fmla="*/ 2045518 h 2504437"/>
              <a:gd name="connsiteX5173" fmla="*/ 1340756 w 3243376"/>
              <a:gd name="connsiteY5173" fmla="*/ 2054255 h 2504437"/>
              <a:gd name="connsiteX5174" fmla="*/ 1347665 w 3243376"/>
              <a:gd name="connsiteY5174" fmla="*/ 2068647 h 2504437"/>
              <a:gd name="connsiteX5175" fmla="*/ 1090336 w 3243376"/>
              <a:gd name="connsiteY5175" fmla="*/ 1941998 h 2504437"/>
              <a:gd name="connsiteX5176" fmla="*/ 1099318 w 3243376"/>
              <a:gd name="connsiteY5176" fmla="*/ 1941998 h 2504437"/>
              <a:gd name="connsiteX5177" fmla="*/ 1096993 w 3243376"/>
              <a:gd name="connsiteY5177" fmla="*/ 1945057 h 2504437"/>
              <a:gd name="connsiteX5178" fmla="*/ 1090911 w 3243376"/>
              <a:gd name="connsiteY5178" fmla="*/ 1942262 h 2504437"/>
              <a:gd name="connsiteX5179" fmla="*/ 1090912 w 3243376"/>
              <a:gd name="connsiteY5179" fmla="*/ 1941998 h 2504437"/>
              <a:gd name="connsiteX5180" fmla="*/ 1090336 w 3243376"/>
              <a:gd name="connsiteY5180" fmla="*/ 1941998 h 2504437"/>
              <a:gd name="connsiteX5181" fmla="*/ 988441 w 3243376"/>
              <a:gd name="connsiteY5181" fmla="*/ 1897095 h 2504437"/>
              <a:gd name="connsiteX5182" fmla="*/ 1011468 w 3243376"/>
              <a:gd name="connsiteY5182" fmla="*/ 1863706 h 2504437"/>
              <a:gd name="connsiteX5183" fmla="*/ 999955 w 3243376"/>
              <a:gd name="connsiteY5183" fmla="*/ 1852193 h 2504437"/>
              <a:gd name="connsiteX5184" fmla="*/ 988441 w 3243376"/>
              <a:gd name="connsiteY5184" fmla="*/ 1897095 h 2504437"/>
              <a:gd name="connsiteX5185" fmla="*/ 1499068 w 3243376"/>
              <a:gd name="connsiteY5185" fmla="*/ 2155246 h 2504437"/>
              <a:gd name="connsiteX5186" fmla="*/ 1498111 w 3243376"/>
              <a:gd name="connsiteY5186" fmla="*/ 2154699 h 2504437"/>
              <a:gd name="connsiteX5187" fmla="*/ 1488618 w 3243376"/>
              <a:gd name="connsiteY5187" fmla="*/ 2146012 h 2504437"/>
              <a:gd name="connsiteX5188" fmla="*/ 1488130 w 3243376"/>
              <a:gd name="connsiteY5188" fmla="*/ 2144061 h 2504437"/>
              <a:gd name="connsiteX5189" fmla="*/ 1486844 w 3243376"/>
              <a:gd name="connsiteY5189" fmla="*/ 2145347 h 2504437"/>
              <a:gd name="connsiteX5190" fmla="*/ 1476617 w 3243376"/>
              <a:gd name="connsiteY5190" fmla="*/ 2144061 h 2504437"/>
              <a:gd name="connsiteX5191" fmla="*/ 1499068 w 3243376"/>
              <a:gd name="connsiteY5191" fmla="*/ 2144061 h 2504437"/>
              <a:gd name="connsiteX5192" fmla="*/ 1499069 w 3243376"/>
              <a:gd name="connsiteY5192" fmla="*/ 2145500 h 2504437"/>
              <a:gd name="connsiteX5193" fmla="*/ 931449 w 3243376"/>
              <a:gd name="connsiteY5193" fmla="*/ 1874644 h 2504437"/>
              <a:gd name="connsiteX5194" fmla="*/ 937205 w 3243376"/>
              <a:gd name="connsiteY5194" fmla="*/ 1867447 h 2504437"/>
              <a:gd name="connsiteX5195" fmla="*/ 938547 w 3243376"/>
              <a:gd name="connsiteY5195" fmla="*/ 1863761 h 2504437"/>
              <a:gd name="connsiteX5196" fmla="*/ 942962 w 3243376"/>
              <a:gd name="connsiteY5196" fmla="*/ 1863130 h 2504437"/>
              <a:gd name="connsiteX5197" fmla="*/ 938776 w 3243376"/>
              <a:gd name="connsiteY5197" fmla="*/ 1863130 h 2504437"/>
              <a:gd name="connsiteX5198" fmla="*/ 942963 w 3243376"/>
              <a:gd name="connsiteY5198" fmla="*/ 1851616 h 2504437"/>
              <a:gd name="connsiteX5199" fmla="*/ 931448 w 3243376"/>
              <a:gd name="connsiteY5199" fmla="*/ 1863130 h 2504437"/>
              <a:gd name="connsiteX5200" fmla="*/ 938776 w 3243376"/>
              <a:gd name="connsiteY5200" fmla="*/ 1863130 h 2504437"/>
              <a:gd name="connsiteX5201" fmla="*/ 938547 w 3243376"/>
              <a:gd name="connsiteY5201" fmla="*/ 1863761 h 2504437"/>
              <a:gd name="connsiteX5202" fmla="*/ 932887 w 3243376"/>
              <a:gd name="connsiteY5202" fmla="*/ 1864569 h 2504437"/>
              <a:gd name="connsiteX5203" fmla="*/ 931449 w 3243376"/>
              <a:gd name="connsiteY5203" fmla="*/ 1874644 h 2504437"/>
              <a:gd name="connsiteX5204" fmla="*/ 1341333 w 3243376"/>
              <a:gd name="connsiteY5204" fmla="*/ 2077859 h 2504437"/>
              <a:gd name="connsiteX5205" fmla="*/ 1341332 w 3243376"/>
              <a:gd name="connsiteY5205" fmla="*/ 2077858 h 2504437"/>
              <a:gd name="connsiteX5206" fmla="*/ 1341332 w 3243376"/>
              <a:gd name="connsiteY5206" fmla="*/ 2077858 h 2504437"/>
              <a:gd name="connsiteX5207" fmla="*/ 1533033 w 3243376"/>
              <a:gd name="connsiteY5207" fmla="*/ 2178602 h 2504437"/>
              <a:gd name="connsiteX5208" fmla="*/ 1510583 w 3243376"/>
              <a:gd name="connsiteY5208" fmla="*/ 2167089 h 2504437"/>
              <a:gd name="connsiteX5209" fmla="*/ 1522096 w 3243376"/>
              <a:gd name="connsiteY5209" fmla="*/ 2155575 h 2504437"/>
              <a:gd name="connsiteX5210" fmla="*/ 1544547 w 3243376"/>
              <a:gd name="connsiteY5210" fmla="*/ 2167089 h 2504437"/>
              <a:gd name="connsiteX5211" fmla="*/ 1533033 w 3243376"/>
              <a:gd name="connsiteY5211" fmla="*/ 2167088 h 2504437"/>
              <a:gd name="connsiteX5212" fmla="*/ 1533033 w 3243376"/>
              <a:gd name="connsiteY5212" fmla="*/ 2178602 h 2504437"/>
              <a:gd name="connsiteX5213" fmla="*/ 1110791 w 3243376"/>
              <a:gd name="connsiteY5213" fmla="*/ 1972302 h 2504437"/>
              <a:gd name="connsiteX5214" fmla="*/ 1102426 w 3243376"/>
              <a:gd name="connsiteY5214" fmla="*/ 1964450 h 2504437"/>
              <a:gd name="connsiteX5215" fmla="*/ 1124878 w 3243376"/>
              <a:gd name="connsiteY5215" fmla="*/ 1952936 h 2504437"/>
              <a:gd name="connsiteX5216" fmla="*/ 1102426 w 3243376"/>
              <a:gd name="connsiteY5216" fmla="*/ 1964450 h 2504437"/>
              <a:gd name="connsiteX5217" fmla="*/ 1124878 w 3243376"/>
              <a:gd name="connsiteY5217" fmla="*/ 1941998 h 2504437"/>
              <a:gd name="connsiteX5218" fmla="*/ 1136391 w 3243376"/>
              <a:gd name="connsiteY5218" fmla="*/ 1964450 h 2504437"/>
              <a:gd name="connsiteX5219" fmla="*/ 1124877 w 3243376"/>
              <a:gd name="connsiteY5219" fmla="*/ 1975963 h 2504437"/>
              <a:gd name="connsiteX5220" fmla="*/ 1124877 w 3243376"/>
              <a:gd name="connsiteY5220" fmla="*/ 1964450 h 2504437"/>
              <a:gd name="connsiteX5221" fmla="*/ 1110791 w 3243376"/>
              <a:gd name="connsiteY5221" fmla="*/ 1972302 h 2504437"/>
              <a:gd name="connsiteX5222" fmla="*/ 1181293 w 3243376"/>
              <a:gd name="connsiteY5222" fmla="*/ 2009353 h 2504437"/>
              <a:gd name="connsiteX5223" fmla="*/ 1192806 w 3243376"/>
              <a:gd name="connsiteY5223" fmla="*/ 1986900 h 2504437"/>
              <a:gd name="connsiteX5224" fmla="*/ 1181293 w 3243376"/>
              <a:gd name="connsiteY5224" fmla="*/ 2009353 h 2504437"/>
              <a:gd name="connsiteX5225" fmla="*/ 1067885 w 3243376"/>
              <a:gd name="connsiteY5225" fmla="*/ 1953512 h 2504437"/>
              <a:gd name="connsiteX5226" fmla="*/ 1067885 w 3243376"/>
              <a:gd name="connsiteY5226" fmla="*/ 1919546 h 2504437"/>
              <a:gd name="connsiteX5227" fmla="*/ 1079398 w 3243376"/>
              <a:gd name="connsiteY5227" fmla="*/ 1941998 h 2504437"/>
              <a:gd name="connsiteX5228" fmla="*/ 1080837 w 3243376"/>
              <a:gd name="connsiteY5228" fmla="*/ 1941998 h 2504437"/>
              <a:gd name="connsiteX5229" fmla="*/ 1090336 w 3243376"/>
              <a:gd name="connsiteY5229" fmla="*/ 1941998 h 2504437"/>
              <a:gd name="connsiteX5230" fmla="*/ 1090911 w 3243376"/>
              <a:gd name="connsiteY5230" fmla="*/ 1942262 h 2504437"/>
              <a:gd name="connsiteX5231" fmla="*/ 1090912 w 3243376"/>
              <a:gd name="connsiteY5231" fmla="*/ 1943437 h 2504437"/>
              <a:gd name="connsiteX5232" fmla="*/ 1090911 w 3243376"/>
              <a:gd name="connsiteY5232" fmla="*/ 1953512 h 2504437"/>
              <a:gd name="connsiteX5233" fmla="*/ 1067885 w 3243376"/>
              <a:gd name="connsiteY5233" fmla="*/ 1953512 h 2504437"/>
              <a:gd name="connsiteX5234" fmla="*/ 1438028 w 3243376"/>
              <a:gd name="connsiteY5234" fmla="*/ 2137738 h 2504437"/>
              <a:gd name="connsiteX5235" fmla="*/ 1431714 w 3243376"/>
              <a:gd name="connsiteY5235" fmla="*/ 2133124 h 2504437"/>
              <a:gd name="connsiteX5236" fmla="*/ 1438028 w 3243376"/>
              <a:gd name="connsiteY5236" fmla="*/ 2137738 h 2504437"/>
              <a:gd name="connsiteX5237" fmla="*/ 1215835 w 3243376"/>
              <a:gd name="connsiteY5237" fmla="*/ 2031804 h 2504437"/>
              <a:gd name="connsiteX5238" fmla="*/ 1215834 w 3243376"/>
              <a:gd name="connsiteY5238" fmla="*/ 2020290 h 2504437"/>
              <a:gd name="connsiteX5239" fmla="*/ 1215835 w 3243376"/>
              <a:gd name="connsiteY5239" fmla="*/ 2031804 h 2504437"/>
              <a:gd name="connsiteX5240" fmla="*/ 1486331 w 3243376"/>
              <a:gd name="connsiteY5240" fmla="*/ 2169904 h 2504437"/>
              <a:gd name="connsiteX5241" fmla="*/ 1476617 w 3243376"/>
              <a:gd name="connsiteY5241" fmla="*/ 2155575 h 2504437"/>
              <a:gd name="connsiteX5242" fmla="*/ 1478057 w 3243376"/>
              <a:gd name="connsiteY5242" fmla="*/ 2154136 h 2504437"/>
              <a:gd name="connsiteX5243" fmla="*/ 1486844 w 3243376"/>
              <a:gd name="connsiteY5243" fmla="*/ 2145347 h 2504437"/>
              <a:gd name="connsiteX5244" fmla="*/ 1488058 w 3243376"/>
              <a:gd name="connsiteY5244" fmla="*/ 2145500 h 2504437"/>
              <a:gd name="connsiteX5245" fmla="*/ 1488618 w 3243376"/>
              <a:gd name="connsiteY5245" fmla="*/ 2146012 h 2504437"/>
              <a:gd name="connsiteX5246" fmla="*/ 1489570 w 3243376"/>
              <a:gd name="connsiteY5246" fmla="*/ 2149818 h 2504437"/>
              <a:gd name="connsiteX5247" fmla="*/ 1498111 w 3243376"/>
              <a:gd name="connsiteY5247" fmla="*/ 2154699 h 2504437"/>
              <a:gd name="connsiteX5248" fmla="*/ 1499069 w 3243376"/>
              <a:gd name="connsiteY5248" fmla="*/ 2155575 h 2504437"/>
              <a:gd name="connsiteX5249" fmla="*/ 1499068 w 3243376"/>
              <a:gd name="connsiteY5249" fmla="*/ 2155246 h 2504437"/>
              <a:gd name="connsiteX5250" fmla="*/ 1499644 w 3243376"/>
              <a:gd name="connsiteY5250" fmla="*/ 2155575 h 2504437"/>
              <a:gd name="connsiteX5251" fmla="*/ 1488130 w 3243376"/>
              <a:gd name="connsiteY5251" fmla="*/ 2167088 h 2504437"/>
              <a:gd name="connsiteX5252" fmla="*/ 1486331 w 3243376"/>
              <a:gd name="connsiteY5252" fmla="*/ 2169904 h 2504437"/>
              <a:gd name="connsiteX5253" fmla="*/ 1204321 w 3243376"/>
              <a:gd name="connsiteY5253" fmla="*/ 2031804 h 2504437"/>
              <a:gd name="connsiteX5254" fmla="*/ 1194246 w 3243376"/>
              <a:gd name="connsiteY5254" fmla="*/ 2020794 h 2504437"/>
              <a:gd name="connsiteX5255" fmla="*/ 1192806 w 3243376"/>
              <a:gd name="connsiteY5255" fmla="*/ 2009353 h 2504437"/>
              <a:gd name="connsiteX5256" fmla="*/ 1215834 w 3243376"/>
              <a:gd name="connsiteY5256" fmla="*/ 2008776 h 2504437"/>
              <a:gd name="connsiteX5257" fmla="*/ 1204321 w 3243376"/>
              <a:gd name="connsiteY5257" fmla="*/ 2020290 h 2504437"/>
              <a:gd name="connsiteX5258" fmla="*/ 1204321 w 3243376"/>
              <a:gd name="connsiteY5258" fmla="*/ 2031804 h 2504437"/>
              <a:gd name="connsiteX5259" fmla="*/ 1204321 w 3243376"/>
              <a:gd name="connsiteY5259" fmla="*/ 2031804 h 2504437"/>
              <a:gd name="connsiteX5260" fmla="*/ 1204321 w 3243376"/>
              <a:gd name="connsiteY5260" fmla="*/ 2031804 h 2504437"/>
              <a:gd name="connsiteX5261" fmla="*/ 1361524 w 3243376"/>
              <a:gd name="connsiteY5261" fmla="*/ 2114587 h 2504437"/>
              <a:gd name="connsiteX5262" fmla="*/ 1363208 w 3243376"/>
              <a:gd name="connsiteY5262" fmla="*/ 2110096 h 2504437"/>
              <a:gd name="connsiteX5263" fmla="*/ 1363208 w 3243376"/>
              <a:gd name="connsiteY5263" fmla="*/ 2113774 h 2504437"/>
              <a:gd name="connsiteX5264" fmla="*/ 1215834 w 3243376"/>
              <a:gd name="connsiteY5264" fmla="*/ 2043317 h 2504437"/>
              <a:gd name="connsiteX5265" fmla="*/ 1215835 w 3243376"/>
              <a:gd name="connsiteY5265" fmla="*/ 2031804 h 2504437"/>
              <a:gd name="connsiteX5266" fmla="*/ 1227347 w 3243376"/>
              <a:gd name="connsiteY5266" fmla="*/ 2031804 h 2504437"/>
              <a:gd name="connsiteX5267" fmla="*/ 1227348 w 3243376"/>
              <a:gd name="connsiteY5267" fmla="*/ 2043318 h 2504437"/>
              <a:gd name="connsiteX5268" fmla="*/ 1215834 w 3243376"/>
              <a:gd name="connsiteY5268" fmla="*/ 2043317 h 2504437"/>
              <a:gd name="connsiteX5269" fmla="*/ 1306217 w 3243376"/>
              <a:gd name="connsiteY5269" fmla="*/ 2088797 h 2504437"/>
              <a:gd name="connsiteX5270" fmla="*/ 1306216 w 3243376"/>
              <a:gd name="connsiteY5270" fmla="*/ 2077283 h 2504437"/>
              <a:gd name="connsiteX5271" fmla="*/ 1294702 w 3243376"/>
              <a:gd name="connsiteY5271" fmla="*/ 2065769 h 2504437"/>
              <a:gd name="connsiteX5272" fmla="*/ 1294702 w 3243376"/>
              <a:gd name="connsiteY5272" fmla="*/ 2077283 h 2504437"/>
              <a:gd name="connsiteX5273" fmla="*/ 1272251 w 3243376"/>
              <a:gd name="connsiteY5273" fmla="*/ 2065769 h 2504437"/>
              <a:gd name="connsiteX5274" fmla="*/ 1306217 w 3243376"/>
              <a:gd name="connsiteY5274" fmla="*/ 2032379 h 2504437"/>
              <a:gd name="connsiteX5275" fmla="*/ 1306217 w 3243376"/>
              <a:gd name="connsiteY5275" fmla="*/ 2088797 h 2504437"/>
              <a:gd name="connsiteX5276" fmla="*/ 1360890 w 3243376"/>
              <a:gd name="connsiteY5276" fmla="*/ 2116277 h 2504437"/>
              <a:gd name="connsiteX5277" fmla="*/ 1360393 w 3243376"/>
              <a:gd name="connsiteY5277" fmla="*/ 2115134 h 2504437"/>
              <a:gd name="connsiteX5278" fmla="*/ 1361524 w 3243376"/>
              <a:gd name="connsiteY5278" fmla="*/ 2114587 h 2504437"/>
              <a:gd name="connsiteX5279" fmla="*/ 1280373 w 3243376"/>
              <a:gd name="connsiteY5279" fmla="*/ 2077283 h 2504437"/>
              <a:gd name="connsiteX5280" fmla="*/ 1283189 w 3243376"/>
              <a:gd name="connsiteY5280" fmla="*/ 2077283 h 2504437"/>
              <a:gd name="connsiteX5281" fmla="*/ 1294702 w 3243376"/>
              <a:gd name="connsiteY5281" fmla="*/ 2077283 h 2504437"/>
              <a:gd name="connsiteX5282" fmla="*/ 1280373 w 3243376"/>
              <a:gd name="connsiteY5282" fmla="*/ 2077283 h 2504437"/>
              <a:gd name="connsiteX5283" fmla="*/ 1590025 w 3243376"/>
              <a:gd name="connsiteY5283" fmla="*/ 2234443 h 2504437"/>
              <a:gd name="connsiteX5284" fmla="*/ 1601540 w 3243376"/>
              <a:gd name="connsiteY5284" fmla="*/ 2222930 h 2504437"/>
              <a:gd name="connsiteX5285" fmla="*/ 1613053 w 3243376"/>
              <a:gd name="connsiteY5285" fmla="*/ 2222929 h 2504437"/>
              <a:gd name="connsiteX5286" fmla="*/ 1601539 w 3243376"/>
              <a:gd name="connsiteY5286" fmla="*/ 2234443 h 2504437"/>
              <a:gd name="connsiteX5287" fmla="*/ 1085874 w 3243376"/>
              <a:gd name="connsiteY5287" fmla="*/ 1985678 h 2504437"/>
              <a:gd name="connsiteX5288" fmla="*/ 1079399 w 3243376"/>
              <a:gd name="connsiteY5288" fmla="*/ 1975963 h 2504437"/>
              <a:gd name="connsiteX5289" fmla="*/ 1090912 w 3243376"/>
              <a:gd name="connsiteY5289" fmla="*/ 1987477 h 2504437"/>
              <a:gd name="connsiteX5290" fmla="*/ 1085874 w 3243376"/>
              <a:gd name="connsiteY5290" fmla="*/ 1985678 h 2504437"/>
              <a:gd name="connsiteX5291" fmla="*/ 1090911 w 3243376"/>
              <a:gd name="connsiteY5291" fmla="*/ 1992334 h 2504437"/>
              <a:gd name="connsiteX5292" fmla="*/ 1090912 w 3243376"/>
              <a:gd name="connsiteY5292" fmla="*/ 1987477 h 2504437"/>
              <a:gd name="connsiteX5293" fmla="*/ 1090911 w 3243376"/>
              <a:gd name="connsiteY5293" fmla="*/ 1992334 h 2504437"/>
              <a:gd name="connsiteX5294" fmla="*/ 1204321 w 3243376"/>
              <a:gd name="connsiteY5294" fmla="*/ 2054256 h 2504437"/>
              <a:gd name="connsiteX5295" fmla="*/ 1194849 w 3243376"/>
              <a:gd name="connsiteY5295" fmla="*/ 2033774 h 2504437"/>
              <a:gd name="connsiteX5296" fmla="*/ 1204321 w 3243376"/>
              <a:gd name="connsiteY5296" fmla="*/ 2031804 h 2504437"/>
              <a:gd name="connsiteX5297" fmla="*/ 1363208 w 3243376"/>
              <a:gd name="connsiteY5297" fmla="*/ 2133124 h 2504437"/>
              <a:gd name="connsiteX5298" fmla="*/ 1358891 w 3243376"/>
              <a:gd name="connsiteY5298" fmla="*/ 2121610 h 2504437"/>
              <a:gd name="connsiteX5299" fmla="*/ 1360890 w 3243376"/>
              <a:gd name="connsiteY5299" fmla="*/ 2116277 h 2504437"/>
              <a:gd name="connsiteX5300" fmla="*/ 1363208 w 3243376"/>
              <a:gd name="connsiteY5300" fmla="*/ 2121610 h 2504437"/>
              <a:gd name="connsiteX5301" fmla="*/ 1363208 w 3243376"/>
              <a:gd name="connsiteY5301" fmla="*/ 2113774 h 2504437"/>
              <a:gd name="connsiteX5302" fmla="*/ 1364863 w 3243376"/>
              <a:gd name="connsiteY5302" fmla="*/ 2112975 h 2504437"/>
              <a:gd name="connsiteX5303" fmla="*/ 1374721 w 3243376"/>
              <a:gd name="connsiteY5303" fmla="*/ 2121610 h 2504437"/>
              <a:gd name="connsiteX5304" fmla="*/ 1363208 w 3243376"/>
              <a:gd name="connsiteY5304" fmla="*/ 2133124 h 2504437"/>
              <a:gd name="connsiteX5305" fmla="*/ 1238285 w 3243376"/>
              <a:gd name="connsiteY5305" fmla="*/ 2076707 h 2504437"/>
              <a:gd name="connsiteX5306" fmla="*/ 1238286 w 3243376"/>
              <a:gd name="connsiteY5306" fmla="*/ 2054255 h 2504437"/>
              <a:gd name="connsiteX5307" fmla="*/ 1238285 w 3243376"/>
              <a:gd name="connsiteY5307" fmla="*/ 2076707 h 2504437"/>
              <a:gd name="connsiteX5308" fmla="*/ 1158841 w 3243376"/>
              <a:gd name="connsiteY5308" fmla="*/ 2043317 h 2504437"/>
              <a:gd name="connsiteX5309" fmla="*/ 1158842 w 3243376"/>
              <a:gd name="connsiteY5309" fmla="*/ 2020866 h 2504437"/>
              <a:gd name="connsiteX5310" fmla="*/ 1158841 w 3243376"/>
              <a:gd name="connsiteY5310" fmla="*/ 2043317 h 2504437"/>
              <a:gd name="connsiteX5311" fmla="*/ 1341333 w 3243376"/>
              <a:gd name="connsiteY5311" fmla="*/ 2134276 h 2504437"/>
              <a:gd name="connsiteX5312" fmla="*/ 1341332 w 3243376"/>
              <a:gd name="connsiteY5312" fmla="*/ 2111823 h 2504437"/>
              <a:gd name="connsiteX5313" fmla="*/ 1318881 w 3243376"/>
              <a:gd name="connsiteY5313" fmla="*/ 2100310 h 2504437"/>
              <a:gd name="connsiteX5314" fmla="*/ 1341333 w 3243376"/>
              <a:gd name="connsiteY5314" fmla="*/ 2088796 h 2504437"/>
              <a:gd name="connsiteX5315" fmla="*/ 1341333 w 3243376"/>
              <a:gd name="connsiteY5315" fmla="*/ 2087357 h 2504437"/>
              <a:gd name="connsiteX5316" fmla="*/ 1341333 w 3243376"/>
              <a:gd name="connsiteY5316" fmla="*/ 2077859 h 2504437"/>
              <a:gd name="connsiteX5317" fmla="*/ 1349347 w 3243376"/>
              <a:gd name="connsiteY5317" fmla="*/ 2099383 h 2504437"/>
              <a:gd name="connsiteX5318" fmla="*/ 1341333 w 3243376"/>
              <a:gd name="connsiteY5318" fmla="*/ 2134276 h 2504437"/>
              <a:gd name="connsiteX5319" fmla="*/ 1079399 w 3243376"/>
              <a:gd name="connsiteY5319" fmla="*/ 2009353 h 2504437"/>
              <a:gd name="connsiteX5320" fmla="*/ 1069324 w 3243376"/>
              <a:gd name="connsiteY5320" fmla="*/ 2002445 h 2504437"/>
              <a:gd name="connsiteX5321" fmla="*/ 1069008 w 3243376"/>
              <a:gd name="connsiteY5321" fmla="*/ 1999032 h 2504437"/>
              <a:gd name="connsiteX5322" fmla="*/ 1070188 w 3243376"/>
              <a:gd name="connsiteY5322" fmla="*/ 1998415 h 2504437"/>
              <a:gd name="connsiteX5323" fmla="*/ 1070188 w 3243376"/>
              <a:gd name="connsiteY5323" fmla="*/ 1989516 h 2504437"/>
              <a:gd name="connsiteX5324" fmla="*/ 1077959 w 3243376"/>
              <a:gd name="connsiteY5324" fmla="*/ 1998343 h 2504437"/>
              <a:gd name="connsiteX5325" fmla="*/ 1079399 w 3243376"/>
              <a:gd name="connsiteY5325" fmla="*/ 2009353 h 2504437"/>
              <a:gd name="connsiteX5326" fmla="*/ 1369684 w 3243376"/>
              <a:gd name="connsiteY5326" fmla="*/ 2153686 h 2504437"/>
              <a:gd name="connsiteX5327" fmla="*/ 1363208 w 3243376"/>
              <a:gd name="connsiteY5327" fmla="*/ 2133124 h 2504437"/>
              <a:gd name="connsiteX5328" fmla="*/ 1374721 w 3243376"/>
              <a:gd name="connsiteY5328" fmla="*/ 2133124 h 2504437"/>
              <a:gd name="connsiteX5329" fmla="*/ 1386234 w 3243376"/>
              <a:gd name="connsiteY5329" fmla="*/ 2133124 h 2504437"/>
              <a:gd name="connsiteX5330" fmla="*/ 1374721 w 3243376"/>
              <a:gd name="connsiteY5330" fmla="*/ 2155574 h 2504437"/>
              <a:gd name="connsiteX5331" fmla="*/ 1369684 w 3243376"/>
              <a:gd name="connsiteY5331" fmla="*/ 2153686 h 2504437"/>
              <a:gd name="connsiteX5332" fmla="*/ 443273 w 3243376"/>
              <a:gd name="connsiteY5332" fmla="*/ 1700229 h 2504437"/>
              <a:gd name="connsiteX5333" fmla="*/ 443273 w 3243376"/>
              <a:gd name="connsiteY5333" fmla="*/ 1694456 h 2504437"/>
              <a:gd name="connsiteX5334" fmla="*/ 443274 w 3243376"/>
              <a:gd name="connsiteY5334" fmla="*/ 1697262 h 2504437"/>
              <a:gd name="connsiteX5335" fmla="*/ 897156 w 3243376"/>
              <a:gd name="connsiteY5335" fmla="*/ 1931513 h 2504437"/>
              <a:gd name="connsiteX5336" fmla="*/ 898235 w 3243376"/>
              <a:gd name="connsiteY5336" fmla="*/ 1928949 h 2504437"/>
              <a:gd name="connsiteX5337" fmla="*/ 899786 w 3243376"/>
              <a:gd name="connsiteY5337" fmla="*/ 1931060 h 2504437"/>
              <a:gd name="connsiteX5338" fmla="*/ 443274 w 3243376"/>
              <a:gd name="connsiteY5338" fmla="*/ 1711134 h 2504437"/>
              <a:gd name="connsiteX5339" fmla="*/ 443274 w 3243376"/>
              <a:gd name="connsiteY5339" fmla="*/ 1703928 h 2504437"/>
              <a:gd name="connsiteX5340" fmla="*/ 443273 w 3243376"/>
              <a:gd name="connsiteY5340" fmla="*/ 1700229 h 2504437"/>
              <a:gd name="connsiteX5341" fmla="*/ 443273 w 3243376"/>
              <a:gd name="connsiteY5341" fmla="*/ 1707435 h 2504437"/>
              <a:gd name="connsiteX5342" fmla="*/ 443274 w 3243376"/>
              <a:gd name="connsiteY5342" fmla="*/ 1716907 h 2504437"/>
              <a:gd name="connsiteX5343" fmla="*/ 443273 w 3243376"/>
              <a:gd name="connsiteY5343" fmla="*/ 1714101 h 2504437"/>
              <a:gd name="connsiteX5344" fmla="*/ 443274 w 3243376"/>
              <a:gd name="connsiteY5344" fmla="*/ 1711134 h 2504437"/>
              <a:gd name="connsiteX5345" fmla="*/ 295324 w 3243376"/>
              <a:gd name="connsiteY5345" fmla="*/ 1672005 h 2504437"/>
              <a:gd name="connsiteX5346" fmla="*/ 319366 w 3243376"/>
              <a:gd name="connsiteY5346" fmla="*/ 1570973 h 2504437"/>
              <a:gd name="connsiteX5347" fmla="*/ 351522 w 3243376"/>
              <a:gd name="connsiteY5347" fmla="*/ 1560017 h 2504437"/>
              <a:gd name="connsiteX5348" fmla="*/ 347926 w 3243376"/>
              <a:gd name="connsiteY5348" fmla="*/ 1572340 h 2504437"/>
              <a:gd name="connsiteX5349" fmla="*/ 340802 w 3243376"/>
              <a:gd name="connsiteY5349" fmla="*/ 1604650 h 2504437"/>
              <a:gd name="connsiteX5350" fmla="*/ 295324 w 3243376"/>
              <a:gd name="connsiteY5350" fmla="*/ 1672005 h 2504437"/>
              <a:gd name="connsiteX5351" fmla="*/ 877335 w 3243376"/>
              <a:gd name="connsiteY5351" fmla="*/ 1965025 h 2504437"/>
              <a:gd name="connsiteX5352" fmla="*/ 877335 w 3243376"/>
              <a:gd name="connsiteY5352" fmla="*/ 1953512 h 2504437"/>
              <a:gd name="connsiteX5353" fmla="*/ 888345 w 3243376"/>
              <a:gd name="connsiteY5353" fmla="*/ 1933030 h 2504437"/>
              <a:gd name="connsiteX5354" fmla="*/ 897156 w 3243376"/>
              <a:gd name="connsiteY5354" fmla="*/ 1931513 h 2504437"/>
              <a:gd name="connsiteX5355" fmla="*/ 894318 w 3243376"/>
              <a:gd name="connsiteY5355" fmla="*/ 1938256 h 2504437"/>
              <a:gd name="connsiteX5356" fmla="*/ 877335 w 3243376"/>
              <a:gd name="connsiteY5356" fmla="*/ 1965025 h 2504437"/>
              <a:gd name="connsiteX5357" fmla="*/ 1329243 w 3243376"/>
              <a:gd name="connsiteY5357" fmla="*/ 2189540 h 2504437"/>
              <a:gd name="connsiteX5358" fmla="*/ 1340756 w 3243376"/>
              <a:gd name="connsiteY5358" fmla="*/ 2167088 h 2504437"/>
              <a:gd name="connsiteX5359" fmla="*/ 1352271 w 3243376"/>
              <a:gd name="connsiteY5359" fmla="*/ 2178027 h 2504437"/>
              <a:gd name="connsiteX5360" fmla="*/ 1340757 w 3243376"/>
              <a:gd name="connsiteY5360" fmla="*/ 2189540 h 2504437"/>
              <a:gd name="connsiteX5361" fmla="*/ 1329243 w 3243376"/>
              <a:gd name="connsiteY5361" fmla="*/ 2189540 h 2504437"/>
              <a:gd name="connsiteX5362" fmla="*/ 1261313 w 3243376"/>
              <a:gd name="connsiteY5362" fmla="*/ 2166513 h 2504437"/>
              <a:gd name="connsiteX5363" fmla="*/ 1261313 w 3243376"/>
              <a:gd name="connsiteY5363" fmla="*/ 2144061 h 2504437"/>
              <a:gd name="connsiteX5364" fmla="*/ 1261313 w 3243376"/>
              <a:gd name="connsiteY5364" fmla="*/ 2166513 h 2504437"/>
              <a:gd name="connsiteX5365" fmla="*/ 875033 w 3243376"/>
              <a:gd name="connsiteY5365" fmla="*/ 2009353 h 2504437"/>
              <a:gd name="connsiteX5366" fmla="*/ 863519 w 3243376"/>
              <a:gd name="connsiteY5366" fmla="*/ 1986900 h 2504437"/>
              <a:gd name="connsiteX5367" fmla="*/ 875033 w 3243376"/>
              <a:gd name="connsiteY5367" fmla="*/ 2009353 h 2504437"/>
              <a:gd name="connsiteX5368" fmla="*/ 1035589 w 3243376"/>
              <a:gd name="connsiteY5368" fmla="*/ 2100479 h 2504437"/>
              <a:gd name="connsiteX5369" fmla="*/ 1035816 w 3243376"/>
              <a:gd name="connsiteY5369" fmla="*/ 2096300 h 2504437"/>
              <a:gd name="connsiteX5370" fmla="*/ 1036222 w 3243376"/>
              <a:gd name="connsiteY5370" fmla="*/ 2099734 h 2504437"/>
              <a:gd name="connsiteX5371" fmla="*/ 272872 w 3243376"/>
              <a:gd name="connsiteY5371" fmla="*/ 1728422 h 2504437"/>
              <a:gd name="connsiteX5372" fmla="*/ 261358 w 3243376"/>
              <a:gd name="connsiteY5372" fmla="*/ 1716907 h 2504437"/>
              <a:gd name="connsiteX5373" fmla="*/ 283809 w 3243376"/>
              <a:gd name="connsiteY5373" fmla="*/ 1660491 h 2504437"/>
              <a:gd name="connsiteX5374" fmla="*/ 295324 w 3243376"/>
              <a:gd name="connsiteY5374" fmla="*/ 1672005 h 2504437"/>
              <a:gd name="connsiteX5375" fmla="*/ 272872 w 3243376"/>
              <a:gd name="connsiteY5375" fmla="*/ 1728422 h 2504437"/>
              <a:gd name="connsiteX5376" fmla="*/ 899787 w 3243376"/>
              <a:gd name="connsiteY5376" fmla="*/ 2077858 h 2504437"/>
              <a:gd name="connsiteX5377" fmla="*/ 899786 w 3243376"/>
              <a:gd name="connsiteY5377" fmla="*/ 2032955 h 2504437"/>
              <a:gd name="connsiteX5378" fmla="*/ 911300 w 3243376"/>
              <a:gd name="connsiteY5378" fmla="*/ 2021441 h 2504437"/>
              <a:gd name="connsiteX5379" fmla="*/ 911300 w 3243376"/>
              <a:gd name="connsiteY5379" fmla="*/ 1965025 h 2504437"/>
              <a:gd name="connsiteX5380" fmla="*/ 922813 w 3243376"/>
              <a:gd name="connsiteY5380" fmla="*/ 1976539 h 2504437"/>
              <a:gd name="connsiteX5381" fmla="*/ 911300 w 3243376"/>
              <a:gd name="connsiteY5381" fmla="*/ 1920123 h 2504437"/>
              <a:gd name="connsiteX5382" fmla="*/ 899679 w 3243376"/>
              <a:gd name="connsiteY5382" fmla="*/ 1925520 h 2504437"/>
              <a:gd name="connsiteX5383" fmla="*/ 898235 w 3243376"/>
              <a:gd name="connsiteY5383" fmla="*/ 1928949 h 2504437"/>
              <a:gd name="connsiteX5384" fmla="*/ 893310 w 3243376"/>
              <a:gd name="connsiteY5384" fmla="*/ 1922245 h 2504437"/>
              <a:gd name="connsiteX5385" fmla="*/ 899787 w 3243376"/>
              <a:gd name="connsiteY5385" fmla="*/ 1874644 h 2504437"/>
              <a:gd name="connsiteX5386" fmla="*/ 888273 w 3243376"/>
              <a:gd name="connsiteY5386" fmla="*/ 1852193 h 2504437"/>
              <a:gd name="connsiteX5387" fmla="*/ 888273 w 3243376"/>
              <a:gd name="connsiteY5387" fmla="*/ 1829740 h 2504437"/>
              <a:gd name="connsiteX5388" fmla="*/ 876759 w 3243376"/>
              <a:gd name="connsiteY5388" fmla="*/ 1818227 h 2504437"/>
              <a:gd name="connsiteX5389" fmla="*/ 865246 w 3243376"/>
              <a:gd name="connsiteY5389" fmla="*/ 1761811 h 2504437"/>
              <a:gd name="connsiteX5390" fmla="*/ 887697 w 3243376"/>
              <a:gd name="connsiteY5390" fmla="*/ 1761811 h 2504437"/>
              <a:gd name="connsiteX5391" fmla="*/ 887697 w 3243376"/>
              <a:gd name="connsiteY5391" fmla="*/ 1773324 h 2504437"/>
              <a:gd name="connsiteX5392" fmla="*/ 892554 w 3243376"/>
              <a:gd name="connsiteY5392" fmla="*/ 1770086 h 2504437"/>
              <a:gd name="connsiteX5393" fmla="*/ 897277 w 3243376"/>
              <a:gd name="connsiteY5393" fmla="*/ 1772384 h 2504437"/>
              <a:gd name="connsiteX5394" fmla="*/ 893094 w 3243376"/>
              <a:gd name="connsiteY5394" fmla="*/ 1774979 h 2504437"/>
              <a:gd name="connsiteX5395" fmla="*/ 885970 w 3243376"/>
              <a:gd name="connsiteY5395" fmla="*/ 1784837 h 2504437"/>
              <a:gd name="connsiteX5396" fmla="*/ 908421 w 3243376"/>
              <a:gd name="connsiteY5396" fmla="*/ 1773324 h 2504437"/>
              <a:gd name="connsiteX5397" fmla="*/ 900299 w 3243376"/>
              <a:gd name="connsiteY5397" fmla="*/ 1770508 h 2504437"/>
              <a:gd name="connsiteX5398" fmla="*/ 898756 w 3243376"/>
              <a:gd name="connsiteY5398" fmla="*/ 1771466 h 2504437"/>
              <a:gd name="connsiteX5399" fmla="*/ 892302 w 3243376"/>
              <a:gd name="connsiteY5399" fmla="*/ 1745115 h 2504437"/>
              <a:gd name="connsiteX5400" fmla="*/ 876759 w 3243376"/>
              <a:gd name="connsiteY5400" fmla="*/ 1716907 h 2504437"/>
              <a:gd name="connsiteX5401" fmla="*/ 876759 w 3243376"/>
              <a:gd name="connsiteY5401" fmla="*/ 1728421 h 2504437"/>
              <a:gd name="connsiteX5402" fmla="*/ 774289 w 3243376"/>
              <a:gd name="connsiteY5402" fmla="*/ 1694456 h 2504437"/>
              <a:gd name="connsiteX5403" fmla="*/ 751837 w 3243376"/>
              <a:gd name="connsiteY5403" fmla="*/ 1694456 h 2504437"/>
              <a:gd name="connsiteX5404" fmla="*/ 751836 w 3243376"/>
              <a:gd name="connsiteY5404" fmla="*/ 1638040 h 2504437"/>
              <a:gd name="connsiteX5405" fmla="*/ 740323 w 3243376"/>
              <a:gd name="connsiteY5405" fmla="*/ 1626526 h 2504437"/>
              <a:gd name="connsiteX5406" fmla="*/ 751836 w 3243376"/>
              <a:gd name="connsiteY5406" fmla="*/ 1626526 h 2504437"/>
              <a:gd name="connsiteX5407" fmla="*/ 729385 w 3243376"/>
              <a:gd name="connsiteY5407" fmla="*/ 1615012 h 2504437"/>
              <a:gd name="connsiteX5408" fmla="*/ 740898 w 3243376"/>
              <a:gd name="connsiteY5408" fmla="*/ 1592561 h 2504437"/>
              <a:gd name="connsiteX5409" fmla="*/ 672969 w 3243376"/>
              <a:gd name="connsiteY5409" fmla="*/ 1491241 h 2504437"/>
              <a:gd name="connsiteX5410" fmla="*/ 672969 w 3243376"/>
              <a:gd name="connsiteY5410" fmla="*/ 1479728 h 2504437"/>
              <a:gd name="connsiteX5411" fmla="*/ 661456 w 3243376"/>
              <a:gd name="connsiteY5411" fmla="*/ 1445763 h 2504437"/>
              <a:gd name="connsiteX5412" fmla="*/ 683906 w 3243376"/>
              <a:gd name="connsiteY5412" fmla="*/ 1468214 h 2504437"/>
              <a:gd name="connsiteX5413" fmla="*/ 706359 w 3243376"/>
              <a:gd name="connsiteY5413" fmla="*/ 1490665 h 2504437"/>
              <a:gd name="connsiteX5414" fmla="*/ 726705 w 3243376"/>
              <a:gd name="connsiteY5414" fmla="*/ 1508601 h 2504437"/>
              <a:gd name="connsiteX5415" fmla="*/ 728261 w 3243376"/>
              <a:gd name="connsiteY5415" fmla="*/ 1510243 h 2504437"/>
              <a:gd name="connsiteX5416" fmla="*/ 729385 w 3243376"/>
              <a:gd name="connsiteY5416" fmla="*/ 1513118 h 2504437"/>
              <a:gd name="connsiteX5417" fmla="*/ 730400 w 3243376"/>
              <a:gd name="connsiteY5417" fmla="*/ 1512499 h 2504437"/>
              <a:gd name="connsiteX5418" fmla="*/ 741763 w 3243376"/>
              <a:gd name="connsiteY5418" fmla="*/ 1524487 h 2504437"/>
              <a:gd name="connsiteX5419" fmla="*/ 785802 w 3243376"/>
              <a:gd name="connsiteY5419" fmla="*/ 1524631 h 2504437"/>
              <a:gd name="connsiteX5420" fmla="*/ 763350 w 3243376"/>
              <a:gd name="connsiteY5420" fmla="*/ 1490665 h 2504437"/>
              <a:gd name="connsiteX5421" fmla="*/ 737931 w 3243376"/>
              <a:gd name="connsiteY5421" fmla="*/ 1507909 h 2504437"/>
              <a:gd name="connsiteX5422" fmla="*/ 730400 w 3243376"/>
              <a:gd name="connsiteY5422" fmla="*/ 1512499 h 2504437"/>
              <a:gd name="connsiteX5423" fmla="*/ 728261 w 3243376"/>
              <a:gd name="connsiteY5423" fmla="*/ 1510243 h 2504437"/>
              <a:gd name="connsiteX5424" fmla="*/ 715065 w 3243376"/>
              <a:gd name="connsiteY5424" fmla="*/ 1476489 h 2504437"/>
              <a:gd name="connsiteX5425" fmla="*/ 683906 w 3243376"/>
              <a:gd name="connsiteY5425" fmla="*/ 1456700 h 2504437"/>
              <a:gd name="connsiteX5426" fmla="*/ 683906 w 3243376"/>
              <a:gd name="connsiteY5426" fmla="*/ 1411798 h 2504437"/>
              <a:gd name="connsiteX5427" fmla="*/ 763351 w 3243376"/>
              <a:gd name="connsiteY5427" fmla="*/ 1456700 h 2504437"/>
              <a:gd name="connsiteX5428" fmla="*/ 774864 w 3243376"/>
              <a:gd name="connsiteY5428" fmla="*/ 1479152 h 2504437"/>
              <a:gd name="connsiteX5429" fmla="*/ 774864 w 3243376"/>
              <a:gd name="connsiteY5429" fmla="*/ 1467638 h 2504437"/>
              <a:gd name="connsiteX5430" fmla="*/ 763351 w 3243376"/>
              <a:gd name="connsiteY5430" fmla="*/ 1456125 h 2504437"/>
              <a:gd name="connsiteX5431" fmla="*/ 751836 w 3243376"/>
              <a:gd name="connsiteY5431" fmla="*/ 1388770 h 2504437"/>
              <a:gd name="connsiteX5432" fmla="*/ 706359 w 3243376"/>
              <a:gd name="connsiteY5432" fmla="*/ 1343868 h 2504437"/>
              <a:gd name="connsiteX5433" fmla="*/ 683906 w 3243376"/>
              <a:gd name="connsiteY5433" fmla="*/ 1377833 h 2504437"/>
              <a:gd name="connsiteX5434" fmla="*/ 661456 w 3243376"/>
              <a:gd name="connsiteY5434" fmla="*/ 1434249 h 2504437"/>
              <a:gd name="connsiteX5435" fmla="*/ 627490 w 3243376"/>
              <a:gd name="connsiteY5435" fmla="*/ 1456701 h 2504437"/>
              <a:gd name="connsiteX5436" fmla="*/ 627490 w 3243376"/>
              <a:gd name="connsiteY5436" fmla="*/ 1445187 h 2504437"/>
              <a:gd name="connsiteX5437" fmla="*/ 582011 w 3243376"/>
              <a:gd name="connsiteY5437" fmla="*/ 1411222 h 2504437"/>
              <a:gd name="connsiteX5438" fmla="*/ 582011 w 3243376"/>
              <a:gd name="connsiteY5438" fmla="*/ 1422736 h 2504437"/>
              <a:gd name="connsiteX5439" fmla="*/ 536533 w 3243376"/>
              <a:gd name="connsiteY5439" fmla="*/ 1445188 h 2504437"/>
              <a:gd name="connsiteX5440" fmla="*/ 570498 w 3243376"/>
              <a:gd name="connsiteY5440" fmla="*/ 1479152 h 2504437"/>
              <a:gd name="connsiteX5441" fmla="*/ 592950 w 3243376"/>
              <a:gd name="connsiteY5441" fmla="*/ 1535569 h 2504437"/>
              <a:gd name="connsiteX5442" fmla="*/ 604463 w 3243376"/>
              <a:gd name="connsiteY5442" fmla="*/ 1547082 h 2504437"/>
              <a:gd name="connsiteX5443" fmla="*/ 570498 w 3243376"/>
              <a:gd name="connsiteY5443" fmla="*/ 1547083 h 2504437"/>
              <a:gd name="connsiteX5444" fmla="*/ 558985 w 3243376"/>
              <a:gd name="connsiteY5444" fmla="*/ 1535569 h 2504437"/>
              <a:gd name="connsiteX5445" fmla="*/ 525019 w 3243376"/>
              <a:gd name="connsiteY5445" fmla="*/ 1479152 h 2504437"/>
              <a:gd name="connsiteX5446" fmla="*/ 519046 w 3243376"/>
              <a:gd name="connsiteY5446" fmla="*/ 1483470 h 2504437"/>
              <a:gd name="connsiteX5447" fmla="*/ 512240 w 3243376"/>
              <a:gd name="connsiteY5447" fmla="*/ 1483989 h 2504437"/>
              <a:gd name="connsiteX5448" fmla="*/ 513506 w 3243376"/>
              <a:gd name="connsiteY5448" fmla="*/ 1479152 h 2504437"/>
              <a:gd name="connsiteX5449" fmla="*/ 511986 w 3243376"/>
              <a:gd name="connsiteY5449" fmla="*/ 1484009 h 2504437"/>
              <a:gd name="connsiteX5450" fmla="*/ 512240 w 3243376"/>
              <a:gd name="connsiteY5450" fmla="*/ 1483989 h 2504437"/>
              <a:gd name="connsiteX5451" fmla="*/ 509098 w 3243376"/>
              <a:gd name="connsiteY5451" fmla="*/ 1495991 h 2504437"/>
              <a:gd name="connsiteX5452" fmla="*/ 547471 w 3243376"/>
              <a:gd name="connsiteY5452" fmla="*/ 1546507 h 2504437"/>
              <a:gd name="connsiteX5453" fmla="*/ 558985 w 3243376"/>
              <a:gd name="connsiteY5453" fmla="*/ 1546507 h 2504437"/>
              <a:gd name="connsiteX5454" fmla="*/ 547470 w 3243376"/>
              <a:gd name="connsiteY5454" fmla="*/ 1568958 h 2504437"/>
              <a:gd name="connsiteX5455" fmla="*/ 501991 w 3243376"/>
              <a:gd name="connsiteY5455" fmla="*/ 1524055 h 2504437"/>
              <a:gd name="connsiteX5456" fmla="*/ 513505 w 3243376"/>
              <a:gd name="connsiteY5456" fmla="*/ 1512541 h 2504437"/>
              <a:gd name="connsiteX5457" fmla="*/ 501991 w 3243376"/>
              <a:gd name="connsiteY5457" fmla="*/ 1524055 h 2504437"/>
              <a:gd name="connsiteX5458" fmla="*/ 468027 w 3243376"/>
              <a:gd name="connsiteY5458" fmla="*/ 1490090 h 2504437"/>
              <a:gd name="connsiteX5459" fmla="*/ 456514 w 3243376"/>
              <a:gd name="connsiteY5459" fmla="*/ 1501603 h 2504437"/>
              <a:gd name="connsiteX5460" fmla="*/ 444999 w 3243376"/>
              <a:gd name="connsiteY5460" fmla="*/ 1467638 h 2504437"/>
              <a:gd name="connsiteX5461" fmla="*/ 399521 w 3243376"/>
              <a:gd name="connsiteY5461" fmla="*/ 1512541 h 2504437"/>
              <a:gd name="connsiteX5462" fmla="*/ 399521 w 3243376"/>
              <a:gd name="connsiteY5462" fmla="*/ 1490090 h 2504437"/>
              <a:gd name="connsiteX5463" fmla="*/ 421973 w 3243376"/>
              <a:gd name="connsiteY5463" fmla="*/ 1456125 h 2504437"/>
              <a:gd name="connsiteX5464" fmla="*/ 388008 w 3243376"/>
              <a:gd name="connsiteY5464" fmla="*/ 1411222 h 2504437"/>
              <a:gd name="connsiteX5465" fmla="*/ 354042 w 3243376"/>
              <a:gd name="connsiteY5465" fmla="*/ 1399708 h 2504437"/>
              <a:gd name="connsiteX5466" fmla="*/ 365557 w 3243376"/>
              <a:gd name="connsiteY5466" fmla="*/ 1377257 h 2504437"/>
              <a:gd name="connsiteX5467" fmla="*/ 343105 w 3243376"/>
              <a:gd name="connsiteY5467" fmla="*/ 1365744 h 2504437"/>
              <a:gd name="connsiteX5468" fmla="*/ 320653 w 3243376"/>
              <a:gd name="connsiteY5468" fmla="*/ 1343291 h 2504437"/>
              <a:gd name="connsiteX5469" fmla="*/ 332166 w 3243376"/>
              <a:gd name="connsiteY5469" fmla="*/ 1354805 h 2504437"/>
              <a:gd name="connsiteX5470" fmla="*/ 309715 w 3243376"/>
              <a:gd name="connsiteY5470" fmla="*/ 1399708 h 2504437"/>
              <a:gd name="connsiteX5471" fmla="*/ 298202 w 3243376"/>
              <a:gd name="connsiteY5471" fmla="*/ 1399708 h 2504437"/>
              <a:gd name="connsiteX5472" fmla="*/ 286688 w 3243376"/>
              <a:gd name="connsiteY5472" fmla="*/ 1433674 h 2504437"/>
              <a:gd name="connsiteX5473" fmla="*/ 241209 w 3243376"/>
              <a:gd name="connsiteY5473" fmla="*/ 1512541 h 2504437"/>
              <a:gd name="connsiteX5474" fmla="*/ 184217 w 3243376"/>
              <a:gd name="connsiteY5474" fmla="*/ 1591409 h 2504437"/>
              <a:gd name="connsiteX5475" fmla="*/ 184217 w 3243376"/>
              <a:gd name="connsiteY5475" fmla="*/ 1568958 h 2504437"/>
              <a:gd name="connsiteX5476" fmla="*/ 195731 w 3243376"/>
              <a:gd name="connsiteY5476" fmla="*/ 1568958 h 2504437"/>
              <a:gd name="connsiteX5477" fmla="*/ 195730 w 3243376"/>
              <a:gd name="connsiteY5477" fmla="*/ 1546506 h 2504437"/>
              <a:gd name="connsiteX5478" fmla="*/ 118743 w 3243376"/>
              <a:gd name="connsiteY5478" fmla="*/ 1563993 h 2504437"/>
              <a:gd name="connsiteX5479" fmla="*/ 105698 w 3243376"/>
              <a:gd name="connsiteY5479" fmla="*/ 1572428 h 2504437"/>
              <a:gd name="connsiteX5480" fmla="*/ 884403 w 3243376"/>
              <a:gd name="connsiteY5480" fmla="*/ 0 h 2504437"/>
              <a:gd name="connsiteX5481" fmla="*/ 2547659 w 3243376"/>
              <a:gd name="connsiteY5481" fmla="*/ 823685 h 2504437"/>
              <a:gd name="connsiteX5482" fmla="*/ 2544502 w 3243376"/>
              <a:gd name="connsiteY5482" fmla="*/ 829211 h 2504437"/>
              <a:gd name="connsiteX5483" fmla="*/ 2556016 w 3243376"/>
              <a:gd name="connsiteY5483" fmla="*/ 829211 h 2504437"/>
              <a:gd name="connsiteX5484" fmla="*/ 2552777 w 3243376"/>
              <a:gd name="connsiteY5484" fmla="*/ 827411 h 2504437"/>
              <a:gd name="connsiteX5485" fmla="*/ 2553471 w 3243376"/>
              <a:gd name="connsiteY5485" fmla="*/ 826564 h 2504437"/>
              <a:gd name="connsiteX5486" fmla="*/ 2568494 w 3243376"/>
              <a:gd name="connsiteY5486" fmla="*/ 834003 h 2504437"/>
              <a:gd name="connsiteX5487" fmla="*/ 2568725 w 3243376"/>
              <a:gd name="connsiteY5487" fmla="*/ 835290 h 2504437"/>
              <a:gd name="connsiteX5488" fmla="*/ 2556016 w 3243376"/>
              <a:gd name="connsiteY5488" fmla="*/ 840148 h 2504437"/>
              <a:gd name="connsiteX5489" fmla="*/ 2567529 w 3243376"/>
              <a:gd name="connsiteY5489" fmla="*/ 840147 h 2504437"/>
              <a:gd name="connsiteX5490" fmla="*/ 2572386 w 3243376"/>
              <a:gd name="connsiteY5490" fmla="*/ 854477 h 2504437"/>
              <a:gd name="connsiteX5491" fmla="*/ 2567529 w 3243376"/>
              <a:gd name="connsiteY5491" fmla="*/ 862600 h 2504437"/>
              <a:gd name="connsiteX5492" fmla="*/ 2574653 w 3243376"/>
              <a:gd name="connsiteY5492" fmla="*/ 862600 h 2504437"/>
              <a:gd name="connsiteX5493" fmla="*/ 2575140 w 3243376"/>
              <a:gd name="connsiteY5493" fmla="*/ 862600 h 2504437"/>
              <a:gd name="connsiteX5494" fmla="*/ 2579043 w 3243376"/>
              <a:gd name="connsiteY5494" fmla="*/ 874114 h 2504437"/>
              <a:gd name="connsiteX5495" fmla="*/ 2589981 w 3243376"/>
              <a:gd name="connsiteY5495" fmla="*/ 862600 h 2504437"/>
              <a:gd name="connsiteX5496" fmla="*/ 2575140 w 3243376"/>
              <a:gd name="connsiteY5496" fmla="*/ 862600 h 2504437"/>
              <a:gd name="connsiteX5497" fmla="*/ 2573285 w 3243376"/>
              <a:gd name="connsiteY5497" fmla="*/ 857131 h 2504437"/>
              <a:gd name="connsiteX5498" fmla="*/ 2572386 w 3243376"/>
              <a:gd name="connsiteY5498" fmla="*/ 854477 h 2504437"/>
              <a:gd name="connsiteX5499" fmla="*/ 2580266 w 3243376"/>
              <a:gd name="connsiteY5499" fmla="*/ 841299 h 2504437"/>
              <a:gd name="connsiteX5500" fmla="*/ 2579970 w 3243376"/>
              <a:gd name="connsiteY5500" fmla="*/ 839687 h 2504437"/>
              <a:gd name="connsiteX5501" fmla="*/ 2713497 w 3243376"/>
              <a:gd name="connsiteY5501" fmla="*/ 905813 h 2504437"/>
              <a:gd name="connsiteX5502" fmla="*/ 2710127 w 3243376"/>
              <a:gd name="connsiteY5502" fmla="*/ 908330 h 2504437"/>
              <a:gd name="connsiteX5503" fmla="*/ 2694179 w 3243376"/>
              <a:gd name="connsiteY5503" fmla="*/ 903473 h 2504437"/>
              <a:gd name="connsiteX5504" fmla="*/ 2682665 w 3243376"/>
              <a:gd name="connsiteY5504" fmla="*/ 914986 h 2504437"/>
              <a:gd name="connsiteX5505" fmla="*/ 2694179 w 3243376"/>
              <a:gd name="connsiteY5505" fmla="*/ 903473 h 2504437"/>
              <a:gd name="connsiteX5506" fmla="*/ 2682665 w 3243376"/>
              <a:gd name="connsiteY5506" fmla="*/ 925924 h 2504437"/>
              <a:gd name="connsiteX5507" fmla="*/ 2682665 w 3243376"/>
              <a:gd name="connsiteY5507" fmla="*/ 914411 h 2504437"/>
              <a:gd name="connsiteX5508" fmla="*/ 2660213 w 3243376"/>
              <a:gd name="connsiteY5508" fmla="*/ 925924 h 2504437"/>
              <a:gd name="connsiteX5509" fmla="*/ 2660213 w 3243376"/>
              <a:gd name="connsiteY5509" fmla="*/ 914411 h 2504437"/>
              <a:gd name="connsiteX5510" fmla="*/ 2626248 w 3243376"/>
              <a:gd name="connsiteY5510" fmla="*/ 902897 h 2504437"/>
              <a:gd name="connsiteX5511" fmla="*/ 2614735 w 3243376"/>
              <a:gd name="connsiteY5511" fmla="*/ 936862 h 2504437"/>
              <a:gd name="connsiteX5512" fmla="*/ 2626248 w 3243376"/>
              <a:gd name="connsiteY5512" fmla="*/ 925349 h 2504437"/>
              <a:gd name="connsiteX5513" fmla="*/ 2614735 w 3243376"/>
              <a:gd name="connsiteY5513" fmla="*/ 913836 h 2504437"/>
              <a:gd name="connsiteX5514" fmla="*/ 2626248 w 3243376"/>
              <a:gd name="connsiteY5514" fmla="*/ 913836 h 2504437"/>
              <a:gd name="connsiteX5515" fmla="*/ 2626248 w 3243376"/>
              <a:gd name="connsiteY5515" fmla="*/ 902322 h 2504437"/>
              <a:gd name="connsiteX5516" fmla="*/ 2626248 w 3243376"/>
              <a:gd name="connsiteY5516" fmla="*/ 879870 h 2504437"/>
              <a:gd name="connsiteX5517" fmla="*/ 2603797 w 3243376"/>
              <a:gd name="connsiteY5517" fmla="*/ 936286 h 2504437"/>
              <a:gd name="connsiteX5518" fmla="*/ 2592282 w 3243376"/>
              <a:gd name="connsiteY5518" fmla="*/ 936286 h 2504437"/>
              <a:gd name="connsiteX5519" fmla="*/ 2603797 w 3243376"/>
              <a:gd name="connsiteY5519" fmla="*/ 947800 h 2504437"/>
              <a:gd name="connsiteX5520" fmla="*/ 2615310 w 3243376"/>
              <a:gd name="connsiteY5520" fmla="*/ 947800 h 2504437"/>
              <a:gd name="connsiteX5521" fmla="*/ 2626824 w 3243376"/>
              <a:gd name="connsiteY5521" fmla="*/ 970252 h 2504437"/>
              <a:gd name="connsiteX5522" fmla="*/ 2638337 w 3243376"/>
              <a:gd name="connsiteY5522" fmla="*/ 947800 h 2504437"/>
              <a:gd name="connsiteX5523" fmla="*/ 2649851 w 3243376"/>
              <a:gd name="connsiteY5523" fmla="*/ 947800 h 2504437"/>
              <a:gd name="connsiteX5524" fmla="*/ 2649851 w 3243376"/>
              <a:gd name="connsiteY5524" fmla="*/ 958163 h 2504437"/>
              <a:gd name="connsiteX5525" fmla="*/ 2648124 w 3243376"/>
              <a:gd name="connsiteY5525" fmla="*/ 958738 h 2504437"/>
              <a:gd name="connsiteX5526" fmla="*/ 2649803 w 3243376"/>
              <a:gd name="connsiteY5526" fmla="*/ 959456 h 2504437"/>
              <a:gd name="connsiteX5527" fmla="*/ 2641288 w 3243376"/>
              <a:gd name="connsiteY5527" fmla="*/ 984716 h 2504437"/>
              <a:gd name="connsiteX5528" fmla="*/ 2615886 w 3243376"/>
              <a:gd name="connsiteY5528" fmla="*/ 993279 h 2504437"/>
              <a:gd name="connsiteX5529" fmla="*/ 2614447 w 3243376"/>
              <a:gd name="connsiteY5529" fmla="*/ 976296 h 2504437"/>
              <a:gd name="connsiteX5530" fmla="*/ 2612148 w 3243376"/>
              <a:gd name="connsiteY5530" fmla="*/ 972420 h 2504437"/>
              <a:gd name="connsiteX5531" fmla="*/ 2615310 w 3243376"/>
              <a:gd name="connsiteY5531" fmla="*/ 970252 h 2504437"/>
              <a:gd name="connsiteX5532" fmla="*/ 2610862 w 3243376"/>
              <a:gd name="connsiteY5532" fmla="*/ 970252 h 2504437"/>
              <a:gd name="connsiteX5533" fmla="*/ 2604373 w 3243376"/>
              <a:gd name="connsiteY5533" fmla="*/ 959314 h 2504437"/>
              <a:gd name="connsiteX5534" fmla="*/ 2581921 w 3243376"/>
              <a:gd name="connsiteY5534" fmla="*/ 947800 h 2504437"/>
              <a:gd name="connsiteX5535" fmla="*/ 2581921 w 3243376"/>
              <a:gd name="connsiteY5535" fmla="*/ 913836 h 2504437"/>
              <a:gd name="connsiteX5536" fmla="*/ 2580482 w 3243376"/>
              <a:gd name="connsiteY5536" fmla="*/ 909518 h 2504437"/>
              <a:gd name="connsiteX5537" fmla="*/ 2572911 w 3243376"/>
              <a:gd name="connsiteY5537" fmla="*/ 912762 h 2504437"/>
              <a:gd name="connsiteX5538" fmla="*/ 2573405 w 3243376"/>
              <a:gd name="connsiteY5538" fmla="*/ 910838 h 2504437"/>
              <a:gd name="connsiteX5539" fmla="*/ 2581417 w 3243376"/>
              <a:gd name="connsiteY5539" fmla="*/ 902825 h 2504437"/>
              <a:gd name="connsiteX5540" fmla="*/ 2592859 w 3243376"/>
              <a:gd name="connsiteY5540" fmla="*/ 891383 h 2504437"/>
              <a:gd name="connsiteX5541" fmla="*/ 2581346 w 3243376"/>
              <a:gd name="connsiteY5541" fmla="*/ 879870 h 2504437"/>
              <a:gd name="connsiteX5542" fmla="*/ 2573405 w 3243376"/>
              <a:gd name="connsiteY5542" fmla="*/ 910838 h 2504437"/>
              <a:gd name="connsiteX5543" fmla="*/ 2570407 w 3243376"/>
              <a:gd name="connsiteY5543" fmla="*/ 913836 h 2504437"/>
              <a:gd name="connsiteX5544" fmla="*/ 2572911 w 3243376"/>
              <a:gd name="connsiteY5544" fmla="*/ 912762 h 2504437"/>
              <a:gd name="connsiteX5545" fmla="*/ 2572710 w 3243376"/>
              <a:gd name="connsiteY5545" fmla="*/ 913547 h 2504437"/>
              <a:gd name="connsiteX5546" fmla="*/ 2581346 w 3243376"/>
              <a:gd name="connsiteY5546" fmla="*/ 947224 h 2504437"/>
              <a:gd name="connsiteX5547" fmla="*/ 2569832 w 3243376"/>
              <a:gd name="connsiteY5547" fmla="*/ 935711 h 2504437"/>
              <a:gd name="connsiteX5548" fmla="*/ 2569832 w 3243376"/>
              <a:gd name="connsiteY5548" fmla="*/ 913259 h 2504437"/>
              <a:gd name="connsiteX5549" fmla="*/ 2547380 w 3243376"/>
              <a:gd name="connsiteY5549" fmla="*/ 924773 h 2504437"/>
              <a:gd name="connsiteX5550" fmla="*/ 2552417 w 3243376"/>
              <a:gd name="connsiteY5550" fmla="*/ 934937 h 2504437"/>
              <a:gd name="connsiteX5551" fmla="*/ 2552425 w 3243376"/>
              <a:gd name="connsiteY5551" fmla="*/ 935057 h 2504437"/>
              <a:gd name="connsiteX5552" fmla="*/ 2544502 w 3243376"/>
              <a:gd name="connsiteY5552" fmla="*/ 930530 h 2504437"/>
              <a:gd name="connsiteX5553" fmla="*/ 2550259 w 3243376"/>
              <a:gd name="connsiteY5553" fmla="*/ 940604 h 2504437"/>
              <a:gd name="connsiteX5554" fmla="*/ 2552825 w 3243376"/>
              <a:gd name="connsiteY5554" fmla="*/ 941246 h 2504437"/>
              <a:gd name="connsiteX5555" fmla="*/ 2553137 w 3243376"/>
              <a:gd name="connsiteY5555" fmla="*/ 946073 h 2504437"/>
              <a:gd name="connsiteX5556" fmla="*/ 2558894 w 3243376"/>
              <a:gd name="connsiteY5556" fmla="*/ 958738 h 2504437"/>
              <a:gd name="connsiteX5557" fmla="*/ 2547380 w 3243376"/>
              <a:gd name="connsiteY5557" fmla="*/ 958738 h 2504437"/>
              <a:gd name="connsiteX5558" fmla="*/ 2558894 w 3243376"/>
              <a:gd name="connsiteY5558" fmla="*/ 1003641 h 2504437"/>
              <a:gd name="connsiteX5559" fmla="*/ 2563211 w 3243376"/>
              <a:gd name="connsiteY5559" fmla="*/ 992631 h 2504437"/>
              <a:gd name="connsiteX5560" fmla="*/ 2561152 w 3243376"/>
              <a:gd name="connsiteY5560" fmla="*/ 987174 h 2504437"/>
              <a:gd name="connsiteX5561" fmla="*/ 2567529 w 3243376"/>
              <a:gd name="connsiteY5561" fmla="*/ 988170 h 2504437"/>
              <a:gd name="connsiteX5562" fmla="*/ 2567529 w 3243376"/>
              <a:gd name="connsiteY5562" fmla="*/ 997884 h 2504437"/>
              <a:gd name="connsiteX5563" fmla="*/ 2579042 w 3243376"/>
              <a:gd name="connsiteY5563" fmla="*/ 997884 h 2504437"/>
              <a:gd name="connsiteX5564" fmla="*/ 2579043 w 3243376"/>
              <a:gd name="connsiteY5564" fmla="*/ 986371 h 2504437"/>
              <a:gd name="connsiteX5565" fmla="*/ 2567529 w 3243376"/>
              <a:gd name="connsiteY5565" fmla="*/ 986371 h 2504437"/>
              <a:gd name="connsiteX5566" fmla="*/ 2560849 w 3243376"/>
              <a:gd name="connsiteY5566" fmla="*/ 986371 h 2504437"/>
              <a:gd name="connsiteX5567" fmla="*/ 2558894 w 3243376"/>
              <a:gd name="connsiteY5567" fmla="*/ 981190 h 2504437"/>
              <a:gd name="connsiteX5568" fmla="*/ 2570407 w 3243376"/>
              <a:gd name="connsiteY5568" fmla="*/ 969676 h 2504437"/>
              <a:gd name="connsiteX5569" fmla="*/ 2558894 w 3243376"/>
              <a:gd name="connsiteY5569" fmla="*/ 947224 h 2504437"/>
              <a:gd name="connsiteX5570" fmla="*/ 2570407 w 3243376"/>
              <a:gd name="connsiteY5570" fmla="*/ 958738 h 2504437"/>
              <a:gd name="connsiteX5571" fmla="*/ 2581921 w 3243376"/>
              <a:gd name="connsiteY5571" fmla="*/ 958738 h 2504437"/>
              <a:gd name="connsiteX5572" fmla="*/ 2604373 w 3243376"/>
              <a:gd name="connsiteY5572" fmla="*/ 970252 h 2504437"/>
              <a:gd name="connsiteX5573" fmla="*/ 2592859 w 3243376"/>
              <a:gd name="connsiteY5573" fmla="*/ 970252 h 2504437"/>
              <a:gd name="connsiteX5574" fmla="*/ 2603869 w 3243376"/>
              <a:gd name="connsiteY5574" fmla="*/ 970252 h 2504437"/>
              <a:gd name="connsiteX5575" fmla="*/ 2610862 w 3243376"/>
              <a:gd name="connsiteY5575" fmla="*/ 970252 h 2504437"/>
              <a:gd name="connsiteX5576" fmla="*/ 2612148 w 3243376"/>
              <a:gd name="connsiteY5576" fmla="*/ 972420 h 2504437"/>
              <a:gd name="connsiteX5577" fmla="*/ 2605236 w 3243376"/>
              <a:gd name="connsiteY5577" fmla="*/ 977160 h 2504437"/>
              <a:gd name="connsiteX5578" fmla="*/ 2603797 w 3243376"/>
              <a:gd name="connsiteY5578" fmla="*/ 992703 h 2504437"/>
              <a:gd name="connsiteX5579" fmla="*/ 2603797 w 3243376"/>
              <a:gd name="connsiteY5579" fmla="*/ 981190 h 2504437"/>
              <a:gd name="connsiteX5580" fmla="*/ 2592282 w 3243376"/>
              <a:gd name="connsiteY5580" fmla="*/ 992703 h 2504437"/>
              <a:gd name="connsiteX5581" fmla="*/ 2592283 w 3243376"/>
              <a:gd name="connsiteY5581" fmla="*/ 1015154 h 2504437"/>
              <a:gd name="connsiteX5582" fmla="*/ 2614735 w 3243376"/>
              <a:gd name="connsiteY5582" fmla="*/ 1003641 h 2504437"/>
              <a:gd name="connsiteX5583" fmla="*/ 2625960 w 3243376"/>
              <a:gd name="connsiteY5583" fmla="*/ 1013715 h 2504437"/>
              <a:gd name="connsiteX5584" fmla="*/ 2635458 w 3243376"/>
              <a:gd name="connsiteY5584" fmla="*/ 1014933 h 2504437"/>
              <a:gd name="connsiteX5585" fmla="*/ 2637186 w 3243376"/>
              <a:gd name="connsiteY5585" fmla="*/ 1015155 h 2504437"/>
              <a:gd name="connsiteX5586" fmla="*/ 2637186 w 3243376"/>
              <a:gd name="connsiteY5586" fmla="*/ 1017817 h 2504437"/>
              <a:gd name="connsiteX5587" fmla="*/ 2637186 w 3243376"/>
              <a:gd name="connsiteY5587" fmla="*/ 1015155 h 2504437"/>
              <a:gd name="connsiteX5588" fmla="*/ 2637186 w 3243376"/>
              <a:gd name="connsiteY5588" fmla="*/ 1015155 h 2504437"/>
              <a:gd name="connsiteX5589" fmla="*/ 2637186 w 3243376"/>
              <a:gd name="connsiteY5589" fmla="*/ 1003641 h 2504437"/>
              <a:gd name="connsiteX5590" fmla="*/ 2659638 w 3243376"/>
              <a:gd name="connsiteY5590" fmla="*/ 992128 h 2504437"/>
              <a:gd name="connsiteX5591" fmla="*/ 2659638 w 3243376"/>
              <a:gd name="connsiteY5591" fmla="*/ 1003641 h 2504437"/>
              <a:gd name="connsiteX5592" fmla="*/ 2660933 w 3243376"/>
              <a:gd name="connsiteY5592" fmla="*/ 964216 h 2504437"/>
              <a:gd name="connsiteX5593" fmla="*/ 2649803 w 3243376"/>
              <a:gd name="connsiteY5593" fmla="*/ 959456 h 2504437"/>
              <a:gd name="connsiteX5594" fmla="*/ 2649851 w 3243376"/>
              <a:gd name="connsiteY5594" fmla="*/ 959314 h 2504437"/>
              <a:gd name="connsiteX5595" fmla="*/ 2649851 w 3243376"/>
              <a:gd name="connsiteY5595" fmla="*/ 958163 h 2504437"/>
              <a:gd name="connsiteX5596" fmla="*/ 2661445 w 3243376"/>
              <a:gd name="connsiteY5596" fmla="*/ 954303 h 2504437"/>
              <a:gd name="connsiteX5597" fmla="*/ 2682090 w 3243376"/>
              <a:gd name="connsiteY5597" fmla="*/ 970252 h 2504437"/>
              <a:gd name="connsiteX5598" fmla="*/ 2682090 w 3243376"/>
              <a:gd name="connsiteY5598" fmla="*/ 992703 h 2504437"/>
              <a:gd name="connsiteX5599" fmla="*/ 2659637 w 3243376"/>
              <a:gd name="connsiteY5599" fmla="*/ 1004216 h 2504437"/>
              <a:gd name="connsiteX5600" fmla="*/ 2648124 w 3243376"/>
              <a:gd name="connsiteY5600" fmla="*/ 1004216 h 2504437"/>
              <a:gd name="connsiteX5601" fmla="*/ 2659638 w 3243376"/>
              <a:gd name="connsiteY5601" fmla="*/ 1015730 h 2504437"/>
              <a:gd name="connsiteX5602" fmla="*/ 2648124 w 3243376"/>
              <a:gd name="connsiteY5602" fmla="*/ 1015730 h 2504437"/>
              <a:gd name="connsiteX5603" fmla="*/ 2659638 w 3243376"/>
              <a:gd name="connsiteY5603" fmla="*/ 1027244 h 2504437"/>
              <a:gd name="connsiteX5604" fmla="*/ 2682090 w 3243376"/>
              <a:gd name="connsiteY5604" fmla="*/ 1015731 h 2504437"/>
              <a:gd name="connsiteX5605" fmla="*/ 2682090 w 3243376"/>
              <a:gd name="connsiteY5605" fmla="*/ 1038182 h 2504437"/>
              <a:gd name="connsiteX5606" fmla="*/ 2670575 w 3243376"/>
              <a:gd name="connsiteY5606" fmla="*/ 1049695 h 2504437"/>
              <a:gd name="connsiteX5607" fmla="*/ 2659062 w 3243376"/>
              <a:gd name="connsiteY5607" fmla="*/ 1027244 h 2504437"/>
              <a:gd name="connsiteX5608" fmla="*/ 2647549 w 3243376"/>
              <a:gd name="connsiteY5608" fmla="*/ 1049695 h 2504437"/>
              <a:gd name="connsiteX5609" fmla="*/ 2648988 w 3243376"/>
              <a:gd name="connsiteY5609" fmla="*/ 1055451 h 2504437"/>
              <a:gd name="connsiteX5610" fmla="*/ 2649867 w 3243376"/>
              <a:gd name="connsiteY5610" fmla="*/ 1055954 h 2504437"/>
              <a:gd name="connsiteX5611" fmla="*/ 2652292 w 3243376"/>
              <a:gd name="connsiteY5611" fmla="*/ 1062501 h 2504437"/>
              <a:gd name="connsiteX5612" fmla="*/ 2649167 w 3243376"/>
              <a:gd name="connsiteY5612" fmla="*/ 1063097 h 2504437"/>
              <a:gd name="connsiteX5613" fmla="*/ 2650966 w 3243376"/>
              <a:gd name="connsiteY5613" fmla="*/ 1075295 h 2504437"/>
              <a:gd name="connsiteX5614" fmla="*/ 2648019 w 3243376"/>
              <a:gd name="connsiteY5614" fmla="*/ 1082509 h 2504437"/>
              <a:gd name="connsiteX5615" fmla="*/ 2641216 w 3243376"/>
              <a:gd name="connsiteY5615" fmla="*/ 1082509 h 2504437"/>
              <a:gd name="connsiteX5616" fmla="*/ 2636925 w 3243376"/>
              <a:gd name="connsiteY5616" fmla="*/ 1082509 h 2504437"/>
              <a:gd name="connsiteX5617" fmla="*/ 2627112 w 3243376"/>
              <a:gd name="connsiteY5617" fmla="*/ 1060849 h 2504437"/>
              <a:gd name="connsiteX5618" fmla="*/ 2625673 w 3243376"/>
              <a:gd name="connsiteY5618" fmla="*/ 1038182 h 2504437"/>
              <a:gd name="connsiteX5619" fmla="*/ 2614159 w 3243376"/>
              <a:gd name="connsiteY5619" fmla="*/ 1049695 h 2504437"/>
              <a:gd name="connsiteX5620" fmla="*/ 2625673 w 3243376"/>
              <a:gd name="connsiteY5620" fmla="*/ 1061209 h 2504437"/>
              <a:gd name="connsiteX5621" fmla="*/ 2625673 w 3243376"/>
              <a:gd name="connsiteY5621" fmla="*/ 1083661 h 2504437"/>
              <a:gd name="connsiteX5622" fmla="*/ 2603220 w 3243376"/>
              <a:gd name="connsiteY5622" fmla="*/ 1072147 h 2504437"/>
              <a:gd name="connsiteX5623" fmla="*/ 2603221 w 3243376"/>
              <a:gd name="connsiteY5623" fmla="*/ 1106112 h 2504437"/>
              <a:gd name="connsiteX5624" fmla="*/ 2637186 w 3243376"/>
              <a:gd name="connsiteY5624" fmla="*/ 1094598 h 2504437"/>
              <a:gd name="connsiteX5625" fmla="*/ 2637186 w 3243376"/>
              <a:gd name="connsiteY5625" fmla="*/ 1128564 h 2504437"/>
              <a:gd name="connsiteX5626" fmla="*/ 2625673 w 3243376"/>
              <a:gd name="connsiteY5626" fmla="*/ 1117050 h 2504437"/>
              <a:gd name="connsiteX5627" fmla="*/ 2629990 w 3243376"/>
              <a:gd name="connsiteY5627" fmla="*/ 1125685 h 2504437"/>
              <a:gd name="connsiteX5628" fmla="*/ 2630192 w 3243376"/>
              <a:gd name="connsiteY5628" fmla="*/ 1124879 h 2504437"/>
              <a:gd name="connsiteX5629" fmla="*/ 2641000 w 3243376"/>
              <a:gd name="connsiteY5629" fmla="*/ 1143603 h 2504437"/>
              <a:gd name="connsiteX5630" fmla="*/ 2648124 w 3243376"/>
              <a:gd name="connsiteY5630" fmla="*/ 1161953 h 2504437"/>
              <a:gd name="connsiteX5631" fmla="*/ 2646325 w 3243376"/>
              <a:gd name="connsiteY5631" fmla="*/ 1165191 h 2504437"/>
              <a:gd name="connsiteX5632" fmla="*/ 2646207 w 3243376"/>
              <a:gd name="connsiteY5632" fmla="*/ 1165094 h 2504437"/>
              <a:gd name="connsiteX5633" fmla="*/ 2647549 w 3243376"/>
              <a:gd name="connsiteY5633" fmla="*/ 1162528 h 2504437"/>
              <a:gd name="connsiteX5634" fmla="*/ 2642172 w 3243376"/>
              <a:gd name="connsiteY5634" fmla="*/ 1161793 h 2504437"/>
              <a:gd name="connsiteX5635" fmla="*/ 2638410 w 3243376"/>
              <a:gd name="connsiteY5635" fmla="*/ 1158715 h 2504437"/>
              <a:gd name="connsiteX5636" fmla="*/ 2637086 w 3243376"/>
              <a:gd name="connsiteY5636" fmla="*/ 1161098 h 2504437"/>
              <a:gd name="connsiteX5637" fmla="*/ 2635649 w 3243376"/>
              <a:gd name="connsiteY5637" fmla="*/ 1160902 h 2504437"/>
              <a:gd name="connsiteX5638" fmla="*/ 2626536 w 3243376"/>
              <a:gd name="connsiteY5638" fmla="*/ 1150943 h 2504437"/>
              <a:gd name="connsiteX5639" fmla="*/ 2625096 w 3243376"/>
              <a:gd name="connsiteY5639" fmla="*/ 1139501 h 2504437"/>
              <a:gd name="connsiteX5640" fmla="*/ 2613584 w 3243376"/>
              <a:gd name="connsiteY5640" fmla="*/ 1151015 h 2504437"/>
              <a:gd name="connsiteX5641" fmla="*/ 2634389 w 3243376"/>
              <a:gd name="connsiteY5641" fmla="*/ 1160729 h 2504437"/>
              <a:gd name="connsiteX5642" fmla="*/ 2635649 w 3243376"/>
              <a:gd name="connsiteY5642" fmla="*/ 1160902 h 2504437"/>
              <a:gd name="connsiteX5643" fmla="*/ 2636611 w 3243376"/>
              <a:gd name="connsiteY5643" fmla="*/ 1161953 h 2504437"/>
              <a:gd name="connsiteX5644" fmla="*/ 2637086 w 3243376"/>
              <a:gd name="connsiteY5644" fmla="*/ 1161098 h 2504437"/>
              <a:gd name="connsiteX5645" fmla="*/ 2642172 w 3243376"/>
              <a:gd name="connsiteY5645" fmla="*/ 1161793 h 2504437"/>
              <a:gd name="connsiteX5646" fmla="*/ 2642368 w 3243376"/>
              <a:gd name="connsiteY5646" fmla="*/ 1161953 h 2504437"/>
              <a:gd name="connsiteX5647" fmla="*/ 2646207 w 3243376"/>
              <a:gd name="connsiteY5647" fmla="*/ 1165094 h 2504437"/>
              <a:gd name="connsiteX5648" fmla="*/ 2641791 w 3243376"/>
              <a:gd name="connsiteY5648" fmla="*/ 1173538 h 2504437"/>
              <a:gd name="connsiteX5649" fmla="*/ 2636034 w 3243376"/>
              <a:gd name="connsiteY5649" fmla="*/ 1184980 h 2504437"/>
              <a:gd name="connsiteX5650" fmla="*/ 2647549 w 3243376"/>
              <a:gd name="connsiteY5650" fmla="*/ 1184980 h 2504437"/>
              <a:gd name="connsiteX5651" fmla="*/ 2653305 w 3243376"/>
              <a:gd name="connsiteY5651" fmla="*/ 1178071 h 2504437"/>
              <a:gd name="connsiteX5652" fmla="*/ 2657593 w 3243376"/>
              <a:gd name="connsiteY5652" fmla="*/ 1166493 h 2504437"/>
              <a:gd name="connsiteX5653" fmla="*/ 2658486 w 3243376"/>
              <a:gd name="connsiteY5653" fmla="*/ 1165983 h 2504437"/>
              <a:gd name="connsiteX5654" fmla="*/ 2657782 w 3243376"/>
              <a:gd name="connsiteY5654" fmla="*/ 1165983 h 2504437"/>
              <a:gd name="connsiteX5655" fmla="*/ 2659062 w 3243376"/>
              <a:gd name="connsiteY5655" fmla="*/ 1162528 h 2504437"/>
              <a:gd name="connsiteX5656" fmla="*/ 2659062 w 3243376"/>
              <a:gd name="connsiteY5656" fmla="*/ 1184979 h 2504437"/>
              <a:gd name="connsiteX5657" fmla="*/ 2636611 w 3243376"/>
              <a:gd name="connsiteY5657" fmla="*/ 1196494 h 2504437"/>
              <a:gd name="connsiteX5658" fmla="*/ 2648124 w 3243376"/>
              <a:gd name="connsiteY5658" fmla="*/ 1208007 h 2504437"/>
              <a:gd name="connsiteX5659" fmla="*/ 2636611 w 3243376"/>
              <a:gd name="connsiteY5659" fmla="*/ 1219520 h 2504437"/>
              <a:gd name="connsiteX5660" fmla="*/ 2648124 w 3243376"/>
              <a:gd name="connsiteY5660" fmla="*/ 1231035 h 2504437"/>
              <a:gd name="connsiteX5661" fmla="*/ 2636611 w 3243376"/>
              <a:gd name="connsiteY5661" fmla="*/ 1242548 h 2504437"/>
              <a:gd name="connsiteX5662" fmla="*/ 2648124 w 3243376"/>
              <a:gd name="connsiteY5662" fmla="*/ 1264999 h 2504437"/>
              <a:gd name="connsiteX5663" fmla="*/ 2659637 w 3243376"/>
              <a:gd name="connsiteY5663" fmla="*/ 1242548 h 2504437"/>
              <a:gd name="connsiteX5664" fmla="*/ 2648124 w 3243376"/>
              <a:gd name="connsiteY5664" fmla="*/ 1220097 h 2504437"/>
              <a:gd name="connsiteX5665" fmla="*/ 2659638 w 3243376"/>
              <a:gd name="connsiteY5665" fmla="*/ 1231610 h 2504437"/>
              <a:gd name="connsiteX5666" fmla="*/ 2671152 w 3243376"/>
              <a:gd name="connsiteY5666" fmla="*/ 1254061 h 2504437"/>
              <a:gd name="connsiteX5667" fmla="*/ 2682665 w 3243376"/>
              <a:gd name="connsiteY5667" fmla="*/ 1231610 h 2504437"/>
              <a:gd name="connsiteX5668" fmla="*/ 2694179 w 3243376"/>
              <a:gd name="connsiteY5668" fmla="*/ 1231610 h 2504437"/>
              <a:gd name="connsiteX5669" fmla="*/ 2682665 w 3243376"/>
              <a:gd name="connsiteY5669" fmla="*/ 1254061 h 2504437"/>
              <a:gd name="connsiteX5670" fmla="*/ 2694179 w 3243376"/>
              <a:gd name="connsiteY5670" fmla="*/ 1220097 h 2504437"/>
              <a:gd name="connsiteX5671" fmla="*/ 2689861 w 3243376"/>
              <a:gd name="connsiteY5671" fmla="*/ 1204769 h 2504437"/>
              <a:gd name="connsiteX5672" fmla="*/ 2693150 w 3243376"/>
              <a:gd name="connsiteY5672" fmla="*/ 1199342 h 2504437"/>
              <a:gd name="connsiteX5673" fmla="*/ 2695689 w 3243376"/>
              <a:gd name="connsiteY5673" fmla="*/ 1199084 h 2504437"/>
              <a:gd name="connsiteX5674" fmla="*/ 2695473 w 3243376"/>
              <a:gd name="connsiteY5674" fmla="*/ 1198267 h 2504437"/>
              <a:gd name="connsiteX5675" fmla="*/ 2708571 w 3243376"/>
              <a:gd name="connsiteY5675" fmla="*/ 1204553 h 2504437"/>
              <a:gd name="connsiteX5676" fmla="*/ 2705692 w 3243376"/>
              <a:gd name="connsiteY5676" fmla="*/ 1220097 h 2504437"/>
              <a:gd name="connsiteX5677" fmla="*/ 2728144 w 3243376"/>
              <a:gd name="connsiteY5677" fmla="*/ 1220097 h 2504437"/>
              <a:gd name="connsiteX5678" fmla="*/ 2726836 w 3243376"/>
              <a:gd name="connsiteY5678" fmla="*/ 1229255 h 2504437"/>
              <a:gd name="connsiteX5679" fmla="*/ 2726345 w 3243376"/>
              <a:gd name="connsiteY5679" fmla="*/ 1228372 h 2504437"/>
              <a:gd name="connsiteX5680" fmla="*/ 2723604 w 3243376"/>
              <a:gd name="connsiteY5680" fmla="*/ 1230613 h 2504437"/>
              <a:gd name="connsiteX5681" fmla="*/ 2716630 w 3243376"/>
              <a:gd name="connsiteY5681" fmla="*/ 1231610 h 2504437"/>
              <a:gd name="connsiteX5682" fmla="*/ 2722387 w 3243376"/>
              <a:gd name="connsiteY5682" fmla="*/ 1231610 h 2504437"/>
              <a:gd name="connsiteX5683" fmla="*/ 2723604 w 3243376"/>
              <a:gd name="connsiteY5683" fmla="*/ 1230613 h 2504437"/>
              <a:gd name="connsiteX5684" fmla="*/ 2726705 w 3243376"/>
              <a:gd name="connsiteY5684" fmla="*/ 1230171 h 2504437"/>
              <a:gd name="connsiteX5685" fmla="*/ 2726836 w 3243376"/>
              <a:gd name="connsiteY5685" fmla="*/ 1229255 h 2504437"/>
              <a:gd name="connsiteX5686" fmla="*/ 2728144 w 3243376"/>
              <a:gd name="connsiteY5686" fmla="*/ 1231610 h 2504437"/>
              <a:gd name="connsiteX5687" fmla="*/ 2728387 w 3243376"/>
              <a:gd name="connsiteY5687" fmla="*/ 1242944 h 2504437"/>
              <a:gd name="connsiteX5688" fmla="*/ 2738671 w 3243376"/>
              <a:gd name="connsiteY5688" fmla="*/ 1243107 h 2504437"/>
              <a:gd name="connsiteX5689" fmla="*/ 2737929 w 3243376"/>
              <a:gd name="connsiteY5689" fmla="*/ 1244851 h 2504437"/>
              <a:gd name="connsiteX5690" fmla="*/ 2738336 w 3243376"/>
              <a:gd name="connsiteY5690" fmla="*/ 1244851 h 2504437"/>
              <a:gd name="connsiteX5691" fmla="*/ 2728992 w 3243376"/>
              <a:gd name="connsiteY5691" fmla="*/ 1257065 h 2504437"/>
              <a:gd name="connsiteX5692" fmla="*/ 2717206 w 3243376"/>
              <a:gd name="connsiteY5692" fmla="*/ 1254637 h 2504437"/>
              <a:gd name="connsiteX5693" fmla="*/ 2728648 w 3243376"/>
              <a:gd name="connsiteY5693" fmla="*/ 1257515 h 2504437"/>
              <a:gd name="connsiteX5694" fmla="*/ 2728992 w 3243376"/>
              <a:gd name="connsiteY5694" fmla="*/ 1257065 h 2504437"/>
              <a:gd name="connsiteX5695" fmla="*/ 2730869 w 3243376"/>
              <a:gd name="connsiteY5695" fmla="*/ 1257452 h 2504437"/>
              <a:gd name="connsiteX5696" fmla="*/ 2762685 w 3243376"/>
              <a:gd name="connsiteY5696" fmla="*/ 1243123 h 2504437"/>
              <a:gd name="connsiteX5697" fmla="*/ 2768441 w 3243376"/>
              <a:gd name="connsiteY5697" fmla="*/ 1254133 h 2504437"/>
              <a:gd name="connsiteX5698" fmla="*/ 2774007 w 3243376"/>
              <a:gd name="connsiteY5698" fmla="*/ 1265194 h 2504437"/>
              <a:gd name="connsiteX5699" fmla="*/ 2763188 w 3243376"/>
              <a:gd name="connsiteY5699" fmla="*/ 1276225 h 2504437"/>
              <a:gd name="connsiteX5700" fmla="*/ 2751747 w 3243376"/>
              <a:gd name="connsiteY5700" fmla="*/ 1287451 h 2504437"/>
              <a:gd name="connsiteX5701" fmla="*/ 2763260 w 3243376"/>
              <a:gd name="connsiteY5701" fmla="*/ 1298964 h 2504437"/>
              <a:gd name="connsiteX5702" fmla="*/ 2763260 w 3243376"/>
              <a:gd name="connsiteY5702" fmla="*/ 1321416 h 2504437"/>
              <a:gd name="connsiteX5703" fmla="*/ 2774773 w 3243376"/>
              <a:gd name="connsiteY5703" fmla="*/ 1309902 h 2504437"/>
              <a:gd name="connsiteX5704" fmla="*/ 2774774 w 3243376"/>
              <a:gd name="connsiteY5704" fmla="*/ 1321416 h 2504437"/>
              <a:gd name="connsiteX5705" fmla="*/ 2797225 w 3243376"/>
              <a:gd name="connsiteY5705" fmla="*/ 1321416 h 2504437"/>
              <a:gd name="connsiteX5706" fmla="*/ 2831189 w 3243376"/>
              <a:gd name="connsiteY5706" fmla="*/ 1355381 h 2504437"/>
              <a:gd name="connsiteX5707" fmla="*/ 2830960 w 3243376"/>
              <a:gd name="connsiteY5707" fmla="*/ 1347684 h 2504437"/>
              <a:gd name="connsiteX5708" fmla="*/ 2838385 w 3243376"/>
              <a:gd name="connsiteY5708" fmla="*/ 1351927 h 2504437"/>
              <a:gd name="connsiteX5709" fmla="*/ 2839825 w 3243376"/>
              <a:gd name="connsiteY5709" fmla="*/ 1357684 h 2504437"/>
              <a:gd name="connsiteX5710" fmla="*/ 2842703 w 3243376"/>
              <a:gd name="connsiteY5710" fmla="*/ 1343507 h 2504437"/>
              <a:gd name="connsiteX5711" fmla="*/ 2830901 w 3243376"/>
              <a:gd name="connsiteY5711" fmla="*/ 1345691 h 2504437"/>
              <a:gd name="connsiteX5712" fmla="*/ 2830838 w 3243376"/>
              <a:gd name="connsiteY5712" fmla="*/ 1343597 h 2504437"/>
              <a:gd name="connsiteX5713" fmla="*/ 2808739 w 3243376"/>
              <a:gd name="connsiteY5713" fmla="*/ 1321416 h 2504437"/>
              <a:gd name="connsiteX5714" fmla="*/ 2808739 w 3243376"/>
              <a:gd name="connsiteY5714" fmla="*/ 1287451 h 2504437"/>
              <a:gd name="connsiteX5715" fmla="*/ 2831189 w 3243376"/>
              <a:gd name="connsiteY5715" fmla="*/ 1287451 h 2504437"/>
              <a:gd name="connsiteX5716" fmla="*/ 2831190 w 3243376"/>
              <a:gd name="connsiteY5716" fmla="*/ 1298964 h 2504437"/>
              <a:gd name="connsiteX5717" fmla="*/ 2842703 w 3243376"/>
              <a:gd name="connsiteY5717" fmla="*/ 1287451 h 2504437"/>
              <a:gd name="connsiteX5718" fmla="*/ 2854217 w 3243376"/>
              <a:gd name="connsiteY5718" fmla="*/ 1321416 h 2504437"/>
              <a:gd name="connsiteX5719" fmla="*/ 2831766 w 3243376"/>
              <a:gd name="connsiteY5719" fmla="*/ 1321417 h 2504437"/>
              <a:gd name="connsiteX5720" fmla="*/ 2831765 w 3243376"/>
              <a:gd name="connsiteY5720" fmla="*/ 1332929 h 2504437"/>
              <a:gd name="connsiteX5721" fmla="*/ 2854217 w 3243376"/>
              <a:gd name="connsiteY5721" fmla="*/ 1321416 h 2504437"/>
              <a:gd name="connsiteX5722" fmla="*/ 2876669 w 3243376"/>
              <a:gd name="connsiteY5722" fmla="*/ 1343867 h 2504437"/>
              <a:gd name="connsiteX5723" fmla="*/ 2888182 w 3243376"/>
              <a:gd name="connsiteY5723" fmla="*/ 1332353 h 2504437"/>
              <a:gd name="connsiteX5724" fmla="*/ 2888182 w 3243376"/>
              <a:gd name="connsiteY5724" fmla="*/ 1320840 h 2504437"/>
              <a:gd name="connsiteX5725" fmla="*/ 2865730 w 3243376"/>
              <a:gd name="connsiteY5725" fmla="*/ 1309327 h 2504437"/>
              <a:gd name="connsiteX5726" fmla="*/ 2865731 w 3243376"/>
              <a:gd name="connsiteY5726" fmla="*/ 1297813 h 2504437"/>
              <a:gd name="connsiteX5727" fmla="*/ 2877244 w 3243376"/>
              <a:gd name="connsiteY5727" fmla="*/ 1297813 h 2504437"/>
              <a:gd name="connsiteX5728" fmla="*/ 2865730 w 3243376"/>
              <a:gd name="connsiteY5728" fmla="*/ 1263848 h 2504437"/>
              <a:gd name="connsiteX5729" fmla="*/ 2864868 w 3243376"/>
              <a:gd name="connsiteY5729" fmla="*/ 1263848 h 2504437"/>
              <a:gd name="connsiteX5730" fmla="*/ 2866019 w 3243376"/>
              <a:gd name="connsiteY5730" fmla="*/ 1259242 h 2504437"/>
              <a:gd name="connsiteX5731" fmla="*/ 2876093 w 3243376"/>
              <a:gd name="connsiteY5731" fmla="*/ 1253486 h 2504437"/>
              <a:gd name="connsiteX5732" fmla="*/ 2887606 w 3243376"/>
              <a:gd name="connsiteY5732" fmla="*/ 1287450 h 2504437"/>
              <a:gd name="connsiteX5733" fmla="*/ 2876093 w 3243376"/>
              <a:gd name="connsiteY5733" fmla="*/ 1298964 h 2504437"/>
              <a:gd name="connsiteX5734" fmla="*/ 2887606 w 3243376"/>
              <a:gd name="connsiteY5734" fmla="*/ 1310478 h 2504437"/>
              <a:gd name="connsiteX5735" fmla="*/ 2910058 w 3243376"/>
              <a:gd name="connsiteY5735" fmla="*/ 1298964 h 2504437"/>
              <a:gd name="connsiteX5736" fmla="*/ 2944024 w 3243376"/>
              <a:gd name="connsiteY5736" fmla="*/ 1343868 h 2504437"/>
              <a:gd name="connsiteX5737" fmla="*/ 2932510 w 3243376"/>
              <a:gd name="connsiteY5737" fmla="*/ 1343867 h 2504437"/>
              <a:gd name="connsiteX5738" fmla="*/ 2944023 w 3243376"/>
              <a:gd name="connsiteY5738" fmla="*/ 1388770 h 2504437"/>
              <a:gd name="connsiteX5739" fmla="*/ 2989501 w 3243376"/>
              <a:gd name="connsiteY5739" fmla="*/ 1433674 h 2504437"/>
              <a:gd name="connsiteX5740" fmla="*/ 3034981 w 3243376"/>
              <a:gd name="connsiteY5740" fmla="*/ 1411222 h 2504437"/>
              <a:gd name="connsiteX5741" fmla="*/ 3034981 w 3243376"/>
              <a:gd name="connsiteY5741" fmla="*/ 1399708 h 2504437"/>
              <a:gd name="connsiteX5742" fmla="*/ 3057432 w 3243376"/>
              <a:gd name="connsiteY5742" fmla="*/ 1411222 h 2504437"/>
              <a:gd name="connsiteX5743" fmla="*/ 3091397 w 3243376"/>
              <a:gd name="connsiteY5743" fmla="*/ 1433674 h 2504437"/>
              <a:gd name="connsiteX5744" fmla="*/ 3023467 w 3243376"/>
              <a:gd name="connsiteY5744" fmla="*/ 1411222 h 2504437"/>
              <a:gd name="connsiteX5745" fmla="*/ 3011953 w 3243376"/>
              <a:gd name="connsiteY5745" fmla="*/ 1433674 h 2504437"/>
              <a:gd name="connsiteX5746" fmla="*/ 3034405 w 3243376"/>
              <a:gd name="connsiteY5746" fmla="*/ 1467638 h 2504437"/>
              <a:gd name="connsiteX5747" fmla="*/ 3056856 w 3243376"/>
              <a:gd name="connsiteY5747" fmla="*/ 1479152 h 2504437"/>
              <a:gd name="connsiteX5748" fmla="*/ 3079308 w 3243376"/>
              <a:gd name="connsiteY5748" fmla="*/ 1501604 h 2504437"/>
              <a:gd name="connsiteX5749" fmla="*/ 3067794 w 3243376"/>
              <a:gd name="connsiteY5749" fmla="*/ 1513118 h 2504437"/>
              <a:gd name="connsiteX5750" fmla="*/ 3090245 w 3243376"/>
              <a:gd name="connsiteY5750" fmla="*/ 1513118 h 2504437"/>
              <a:gd name="connsiteX5751" fmla="*/ 3101759 w 3243376"/>
              <a:gd name="connsiteY5751" fmla="*/ 1524631 h 2504437"/>
              <a:gd name="connsiteX5752" fmla="*/ 3101759 w 3243376"/>
              <a:gd name="connsiteY5752" fmla="*/ 1513117 h 2504437"/>
              <a:gd name="connsiteX5753" fmla="*/ 3124210 w 3243376"/>
              <a:gd name="connsiteY5753" fmla="*/ 1524631 h 2504437"/>
              <a:gd name="connsiteX5754" fmla="*/ 3112697 w 3243376"/>
              <a:gd name="connsiteY5754" fmla="*/ 1524631 h 2504437"/>
              <a:gd name="connsiteX5755" fmla="*/ 3101184 w 3243376"/>
              <a:gd name="connsiteY5755" fmla="*/ 1547082 h 2504437"/>
              <a:gd name="connsiteX5756" fmla="*/ 3169114 w 3243376"/>
              <a:gd name="connsiteY5756" fmla="*/ 1558596 h 2504437"/>
              <a:gd name="connsiteX5757" fmla="*/ 3191566 w 3243376"/>
              <a:gd name="connsiteY5757" fmla="*/ 1547082 h 2504437"/>
              <a:gd name="connsiteX5758" fmla="*/ 3191565 w 3243376"/>
              <a:gd name="connsiteY5758" fmla="*/ 1558596 h 2504437"/>
              <a:gd name="connsiteX5759" fmla="*/ 3203078 w 3243376"/>
              <a:gd name="connsiteY5759" fmla="*/ 1558596 h 2504437"/>
              <a:gd name="connsiteX5760" fmla="*/ 3214593 w 3243376"/>
              <a:gd name="connsiteY5760" fmla="*/ 1570110 h 2504437"/>
              <a:gd name="connsiteX5761" fmla="*/ 3203079 w 3243376"/>
              <a:gd name="connsiteY5761" fmla="*/ 1570110 h 2504437"/>
              <a:gd name="connsiteX5762" fmla="*/ 3169114 w 3243376"/>
              <a:gd name="connsiteY5762" fmla="*/ 1581623 h 2504437"/>
              <a:gd name="connsiteX5763" fmla="*/ 3169114 w 3243376"/>
              <a:gd name="connsiteY5763" fmla="*/ 1570110 h 2504437"/>
              <a:gd name="connsiteX5764" fmla="*/ 3123635 w 3243376"/>
              <a:gd name="connsiteY5764" fmla="*/ 1558596 h 2504437"/>
              <a:gd name="connsiteX5765" fmla="*/ 3123635 w 3243376"/>
              <a:gd name="connsiteY5765" fmla="*/ 1570110 h 2504437"/>
              <a:gd name="connsiteX5766" fmla="*/ 3089670 w 3243376"/>
              <a:gd name="connsiteY5766" fmla="*/ 1570110 h 2504437"/>
              <a:gd name="connsiteX5767" fmla="*/ 3101184 w 3243376"/>
              <a:gd name="connsiteY5767" fmla="*/ 1626526 h 2504437"/>
              <a:gd name="connsiteX5768" fmla="*/ 3123635 w 3243376"/>
              <a:gd name="connsiteY5768" fmla="*/ 1638040 h 2504437"/>
              <a:gd name="connsiteX5769" fmla="*/ 3180627 w 3243376"/>
              <a:gd name="connsiteY5769" fmla="*/ 1649553 h 2504437"/>
              <a:gd name="connsiteX5770" fmla="*/ 3180627 w 3243376"/>
              <a:gd name="connsiteY5770" fmla="*/ 1661066 h 2504437"/>
              <a:gd name="connsiteX5771" fmla="*/ 3192141 w 3243376"/>
              <a:gd name="connsiteY5771" fmla="*/ 1672580 h 2504437"/>
              <a:gd name="connsiteX5772" fmla="*/ 3237619 w 3243376"/>
              <a:gd name="connsiteY5772" fmla="*/ 1695031 h 2504437"/>
              <a:gd name="connsiteX5773" fmla="*/ 3237619 w 3243376"/>
              <a:gd name="connsiteY5773" fmla="*/ 1683518 h 2504437"/>
              <a:gd name="connsiteX5774" fmla="*/ 3243376 w 3243376"/>
              <a:gd name="connsiteY5774" fmla="*/ 1694456 h 2504437"/>
              <a:gd name="connsiteX5775" fmla="*/ 3231863 w 3243376"/>
              <a:gd name="connsiteY5775" fmla="*/ 1705969 h 2504437"/>
              <a:gd name="connsiteX5776" fmla="*/ 3220349 w 3243376"/>
              <a:gd name="connsiteY5776" fmla="*/ 1694456 h 2504437"/>
              <a:gd name="connsiteX5777" fmla="*/ 3163357 w 3243376"/>
              <a:gd name="connsiteY5777" fmla="*/ 1660491 h 2504437"/>
              <a:gd name="connsiteX5778" fmla="*/ 3140905 w 3243376"/>
              <a:gd name="connsiteY5778" fmla="*/ 1660491 h 2504437"/>
              <a:gd name="connsiteX5779" fmla="*/ 3129391 w 3243376"/>
              <a:gd name="connsiteY5779" fmla="*/ 1660491 h 2504437"/>
              <a:gd name="connsiteX5780" fmla="*/ 3117879 w 3243376"/>
              <a:gd name="connsiteY5780" fmla="*/ 1694456 h 2504437"/>
              <a:gd name="connsiteX5781" fmla="*/ 3106364 w 3243376"/>
              <a:gd name="connsiteY5781" fmla="*/ 1716907 h 2504437"/>
              <a:gd name="connsiteX5782" fmla="*/ 3083913 w 3243376"/>
              <a:gd name="connsiteY5782" fmla="*/ 1694456 h 2504437"/>
              <a:gd name="connsiteX5783" fmla="*/ 3095426 w 3243376"/>
              <a:gd name="connsiteY5783" fmla="*/ 1660491 h 2504437"/>
              <a:gd name="connsiteX5784" fmla="*/ 3061461 w 3243376"/>
              <a:gd name="connsiteY5784" fmla="*/ 1638040 h 2504437"/>
              <a:gd name="connsiteX5785" fmla="*/ 3039010 w 3243376"/>
              <a:gd name="connsiteY5785" fmla="*/ 1682943 h 2504437"/>
              <a:gd name="connsiteX5786" fmla="*/ 3037666 w 3243376"/>
              <a:gd name="connsiteY5786" fmla="*/ 1672659 h 2504437"/>
              <a:gd name="connsiteX5787" fmla="*/ 3039010 w 3243376"/>
              <a:gd name="connsiteY5787" fmla="*/ 1671429 h 2504437"/>
              <a:gd name="connsiteX5788" fmla="*/ 3037609 w 3243376"/>
              <a:gd name="connsiteY5788" fmla="*/ 1672229 h 2504437"/>
              <a:gd name="connsiteX5789" fmla="*/ 3037571 w 3243376"/>
              <a:gd name="connsiteY5789" fmla="*/ 1671933 h 2504437"/>
              <a:gd name="connsiteX5790" fmla="*/ 3027497 w 3243376"/>
              <a:gd name="connsiteY5790" fmla="*/ 1660491 h 2504437"/>
              <a:gd name="connsiteX5791" fmla="*/ 3022640 w 3243376"/>
              <a:gd name="connsiteY5791" fmla="*/ 1671501 h 2504437"/>
              <a:gd name="connsiteX5792" fmla="*/ 3026942 w 3243376"/>
              <a:gd name="connsiteY5792" fmla="*/ 1681637 h 2504437"/>
              <a:gd name="connsiteX5793" fmla="*/ 3016559 w 3243376"/>
              <a:gd name="connsiteY5793" fmla="*/ 1682943 h 2504437"/>
              <a:gd name="connsiteX5794" fmla="*/ 3039010 w 3243376"/>
              <a:gd name="connsiteY5794" fmla="*/ 1705394 h 2504437"/>
              <a:gd name="connsiteX5795" fmla="*/ 3061462 w 3243376"/>
              <a:gd name="connsiteY5795" fmla="*/ 1716907 h 2504437"/>
              <a:gd name="connsiteX5796" fmla="*/ 3061461 w 3243376"/>
              <a:gd name="connsiteY5796" fmla="*/ 1739359 h 2504437"/>
              <a:gd name="connsiteX5797" fmla="*/ 3049948 w 3243376"/>
              <a:gd name="connsiteY5797" fmla="*/ 1750873 h 2504437"/>
              <a:gd name="connsiteX5798" fmla="*/ 3072399 w 3243376"/>
              <a:gd name="connsiteY5798" fmla="*/ 1784838 h 2504437"/>
              <a:gd name="connsiteX5799" fmla="*/ 3072399 w 3243376"/>
              <a:gd name="connsiteY5799" fmla="*/ 1807289 h 2504437"/>
              <a:gd name="connsiteX5800" fmla="*/ 3083913 w 3243376"/>
              <a:gd name="connsiteY5800" fmla="*/ 1784838 h 2504437"/>
              <a:gd name="connsiteX5801" fmla="*/ 3106364 w 3243376"/>
              <a:gd name="connsiteY5801" fmla="*/ 1796352 h 2504437"/>
              <a:gd name="connsiteX5802" fmla="*/ 3114050 w 3243376"/>
              <a:gd name="connsiteY5802" fmla="*/ 1791228 h 2504437"/>
              <a:gd name="connsiteX5803" fmla="*/ 3116439 w 3243376"/>
              <a:gd name="connsiteY5803" fmla="*/ 1797502 h 2504437"/>
              <a:gd name="connsiteX5804" fmla="*/ 3117879 w 3243376"/>
              <a:gd name="connsiteY5804" fmla="*/ 1818803 h 2504437"/>
              <a:gd name="connsiteX5805" fmla="*/ 3140330 w 3243376"/>
              <a:gd name="connsiteY5805" fmla="*/ 1818802 h 2504437"/>
              <a:gd name="connsiteX5806" fmla="*/ 3197322 w 3243376"/>
              <a:gd name="connsiteY5806" fmla="*/ 1920123 h 2504437"/>
              <a:gd name="connsiteX5807" fmla="*/ 3206533 w 3243376"/>
              <a:gd name="connsiteY5807" fmla="*/ 1921438 h 2504437"/>
              <a:gd name="connsiteX5808" fmla="*/ 3198761 w 3243376"/>
              <a:gd name="connsiteY5808" fmla="*/ 1925880 h 2504437"/>
              <a:gd name="connsiteX5809" fmla="*/ 3197322 w 3243376"/>
              <a:gd name="connsiteY5809" fmla="*/ 1931636 h 2504437"/>
              <a:gd name="connsiteX5810" fmla="*/ 3174871 w 3243376"/>
              <a:gd name="connsiteY5810" fmla="*/ 1954088 h 2504437"/>
              <a:gd name="connsiteX5811" fmla="*/ 3140905 w 3243376"/>
              <a:gd name="connsiteY5811" fmla="*/ 1954088 h 2504437"/>
              <a:gd name="connsiteX5812" fmla="*/ 3129391 w 3243376"/>
              <a:gd name="connsiteY5812" fmla="*/ 1988052 h 2504437"/>
              <a:gd name="connsiteX5813" fmla="*/ 3106940 w 3243376"/>
              <a:gd name="connsiteY5813" fmla="*/ 1965601 h 2504437"/>
              <a:gd name="connsiteX5814" fmla="*/ 3129391 w 3243376"/>
              <a:gd name="connsiteY5814" fmla="*/ 1954087 h 2504437"/>
              <a:gd name="connsiteX5815" fmla="*/ 3106940 w 3243376"/>
              <a:gd name="connsiteY5815" fmla="*/ 1954087 h 2504437"/>
              <a:gd name="connsiteX5816" fmla="*/ 3072975 w 3243376"/>
              <a:gd name="connsiteY5816" fmla="*/ 1942574 h 2504437"/>
              <a:gd name="connsiteX5817" fmla="*/ 3061461 w 3243376"/>
              <a:gd name="connsiteY5817" fmla="*/ 1863706 h 2504437"/>
              <a:gd name="connsiteX5818" fmla="*/ 3072975 w 3243376"/>
              <a:gd name="connsiteY5818" fmla="*/ 1875219 h 2504437"/>
              <a:gd name="connsiteX5819" fmla="*/ 3106941 w 3243376"/>
              <a:gd name="connsiteY5819" fmla="*/ 1841254 h 2504437"/>
              <a:gd name="connsiteX5820" fmla="*/ 3084488 w 3243376"/>
              <a:gd name="connsiteY5820" fmla="*/ 1818802 h 2504437"/>
              <a:gd name="connsiteX5821" fmla="*/ 3096003 w 3243376"/>
              <a:gd name="connsiteY5821" fmla="*/ 1807289 h 2504437"/>
              <a:gd name="connsiteX5822" fmla="*/ 3073551 w 3243376"/>
              <a:gd name="connsiteY5822" fmla="*/ 1818802 h 2504437"/>
              <a:gd name="connsiteX5823" fmla="*/ 3039587 w 3243376"/>
              <a:gd name="connsiteY5823" fmla="*/ 1818803 h 2504437"/>
              <a:gd name="connsiteX5824" fmla="*/ 3051100 w 3243376"/>
              <a:gd name="connsiteY5824" fmla="*/ 1830316 h 2504437"/>
              <a:gd name="connsiteX5825" fmla="*/ 3059734 w 3243376"/>
              <a:gd name="connsiteY5825" fmla="*/ 1852552 h 2504437"/>
              <a:gd name="connsiteX5826" fmla="*/ 3053693 w 3243376"/>
              <a:gd name="connsiteY5826" fmla="*/ 1868412 h 2504437"/>
              <a:gd name="connsiteX5827" fmla="*/ 3048509 w 3243376"/>
              <a:gd name="connsiteY5827" fmla="*/ 1864209 h 2504437"/>
              <a:gd name="connsiteX5828" fmla="*/ 3028649 w 3243376"/>
              <a:gd name="connsiteY5828" fmla="*/ 1852768 h 2504437"/>
              <a:gd name="connsiteX5829" fmla="*/ 3028649 w 3243376"/>
              <a:gd name="connsiteY5829" fmla="*/ 1864281 h 2504437"/>
              <a:gd name="connsiteX5830" fmla="*/ 3017134 w 3243376"/>
              <a:gd name="connsiteY5830" fmla="*/ 1830316 h 2504437"/>
              <a:gd name="connsiteX5831" fmla="*/ 2994682 w 3243376"/>
              <a:gd name="connsiteY5831" fmla="*/ 1807865 h 2504437"/>
              <a:gd name="connsiteX5832" fmla="*/ 2983170 w 3243376"/>
              <a:gd name="connsiteY5832" fmla="*/ 1830316 h 2504437"/>
              <a:gd name="connsiteX5833" fmla="*/ 2971655 w 3243376"/>
              <a:gd name="connsiteY5833" fmla="*/ 1818802 h 2504437"/>
              <a:gd name="connsiteX5834" fmla="*/ 2971655 w 3243376"/>
              <a:gd name="connsiteY5834" fmla="*/ 1830029 h 2504437"/>
              <a:gd name="connsiteX5835" fmla="*/ 2965728 w 3243376"/>
              <a:gd name="connsiteY5835" fmla="*/ 1827078 h 2504437"/>
              <a:gd name="connsiteX5836" fmla="*/ 2949780 w 3243376"/>
              <a:gd name="connsiteY5836" fmla="*/ 1830316 h 2504437"/>
              <a:gd name="connsiteX5837" fmla="*/ 2949780 w 3243376"/>
              <a:gd name="connsiteY5837" fmla="*/ 1829740 h 2504437"/>
              <a:gd name="connsiteX5838" fmla="*/ 2949780 w 3243376"/>
              <a:gd name="connsiteY5838" fmla="*/ 1829740 h 2504437"/>
              <a:gd name="connsiteX5839" fmla="*/ 2949780 w 3243376"/>
              <a:gd name="connsiteY5839" fmla="*/ 1829740 h 2504437"/>
              <a:gd name="connsiteX5840" fmla="*/ 2949780 w 3243376"/>
              <a:gd name="connsiteY5840" fmla="*/ 1818802 h 2504437"/>
              <a:gd name="connsiteX5841" fmla="*/ 2938266 w 3243376"/>
              <a:gd name="connsiteY5841" fmla="*/ 1807289 h 2504437"/>
              <a:gd name="connsiteX5842" fmla="*/ 2944023 w 3243376"/>
              <a:gd name="connsiteY5842" fmla="*/ 1818299 h 2504437"/>
              <a:gd name="connsiteX5843" fmla="*/ 2949780 w 3243376"/>
              <a:gd name="connsiteY5843" fmla="*/ 1829740 h 2504437"/>
              <a:gd name="connsiteX5844" fmla="*/ 2949780 w 3243376"/>
              <a:gd name="connsiteY5844" fmla="*/ 1829740 h 2504437"/>
              <a:gd name="connsiteX5845" fmla="*/ 2938770 w 3243376"/>
              <a:gd name="connsiteY5845" fmla="*/ 1825423 h 2504437"/>
              <a:gd name="connsiteX5846" fmla="*/ 2927329 w 3243376"/>
              <a:gd name="connsiteY5846" fmla="*/ 1829740 h 2504437"/>
              <a:gd name="connsiteX5847" fmla="*/ 2927328 w 3243376"/>
              <a:gd name="connsiteY5847" fmla="*/ 1818227 h 2504437"/>
              <a:gd name="connsiteX5848" fmla="*/ 2915815 w 3243376"/>
              <a:gd name="connsiteY5848" fmla="*/ 1829740 h 2504437"/>
              <a:gd name="connsiteX5849" fmla="*/ 2893363 w 3243376"/>
              <a:gd name="connsiteY5849" fmla="*/ 1829740 h 2504437"/>
              <a:gd name="connsiteX5850" fmla="*/ 2881850 w 3243376"/>
              <a:gd name="connsiteY5850" fmla="*/ 1829740 h 2504437"/>
              <a:gd name="connsiteX5851" fmla="*/ 2883505 w 3243376"/>
              <a:gd name="connsiteY5851" fmla="*/ 1815349 h 2504437"/>
              <a:gd name="connsiteX5852" fmla="*/ 2888569 w 3243376"/>
              <a:gd name="connsiteY5852" fmla="*/ 1813952 h 2504437"/>
              <a:gd name="connsiteX5853" fmla="*/ 2893363 w 3243376"/>
              <a:gd name="connsiteY5853" fmla="*/ 1818227 h 2504437"/>
              <a:gd name="connsiteX5854" fmla="*/ 2890026 w 3243376"/>
              <a:gd name="connsiteY5854" fmla="*/ 1813550 h 2504437"/>
              <a:gd name="connsiteX5855" fmla="*/ 2888569 w 3243376"/>
              <a:gd name="connsiteY5855" fmla="*/ 1813952 h 2504437"/>
              <a:gd name="connsiteX5856" fmla="*/ 2884557 w 3243376"/>
              <a:gd name="connsiteY5856" fmla="*/ 1810374 h 2504437"/>
              <a:gd name="connsiteX5857" fmla="*/ 2847884 w 3243376"/>
              <a:gd name="connsiteY5857" fmla="*/ 1818227 h 2504437"/>
              <a:gd name="connsiteX5858" fmla="*/ 2847884 w 3243376"/>
              <a:gd name="connsiteY5858" fmla="*/ 1806714 h 2504437"/>
              <a:gd name="connsiteX5859" fmla="*/ 2850742 w 3243376"/>
              <a:gd name="connsiteY5859" fmla="*/ 1806714 h 2504437"/>
              <a:gd name="connsiteX5860" fmla="*/ 2851339 w 3243376"/>
              <a:gd name="connsiteY5860" fmla="*/ 1807289 h 2504437"/>
              <a:gd name="connsiteX5861" fmla="*/ 2851339 w 3243376"/>
              <a:gd name="connsiteY5861" fmla="*/ 1806713 h 2504437"/>
              <a:gd name="connsiteX5862" fmla="*/ 2859398 w 3243376"/>
              <a:gd name="connsiteY5862" fmla="*/ 1806714 h 2504437"/>
              <a:gd name="connsiteX5863" fmla="*/ 2870912 w 3243376"/>
              <a:gd name="connsiteY5863" fmla="*/ 1795201 h 2504437"/>
              <a:gd name="connsiteX5864" fmla="*/ 2870912 w 3243376"/>
              <a:gd name="connsiteY5864" fmla="*/ 1806714 h 2504437"/>
              <a:gd name="connsiteX5865" fmla="*/ 2870912 w 3243376"/>
              <a:gd name="connsiteY5865" fmla="*/ 1761811 h 2504437"/>
              <a:gd name="connsiteX5866" fmla="*/ 2870912 w 3243376"/>
              <a:gd name="connsiteY5866" fmla="*/ 1784262 h 2504437"/>
              <a:gd name="connsiteX5867" fmla="*/ 2859398 w 3243376"/>
              <a:gd name="connsiteY5867" fmla="*/ 1772748 h 2504437"/>
              <a:gd name="connsiteX5868" fmla="*/ 2847884 w 3243376"/>
              <a:gd name="connsiteY5868" fmla="*/ 1784262 h 2504437"/>
              <a:gd name="connsiteX5869" fmla="*/ 2847884 w 3243376"/>
              <a:gd name="connsiteY5869" fmla="*/ 1772748 h 2504437"/>
              <a:gd name="connsiteX5870" fmla="*/ 2836371 w 3243376"/>
              <a:gd name="connsiteY5870" fmla="*/ 1772748 h 2504437"/>
              <a:gd name="connsiteX5871" fmla="*/ 2824858 w 3243376"/>
              <a:gd name="connsiteY5871" fmla="*/ 1795200 h 2504437"/>
              <a:gd name="connsiteX5872" fmla="*/ 2790892 w 3243376"/>
              <a:gd name="connsiteY5872" fmla="*/ 1783686 h 2504437"/>
              <a:gd name="connsiteX5873" fmla="*/ 2813344 w 3243376"/>
              <a:gd name="connsiteY5873" fmla="*/ 1795200 h 2504437"/>
              <a:gd name="connsiteX5874" fmla="*/ 2813344 w 3243376"/>
              <a:gd name="connsiteY5874" fmla="*/ 1806714 h 2504437"/>
              <a:gd name="connsiteX5875" fmla="*/ 2801830 w 3243376"/>
              <a:gd name="connsiteY5875" fmla="*/ 1829165 h 2504437"/>
              <a:gd name="connsiteX5876" fmla="*/ 2767865 w 3243376"/>
              <a:gd name="connsiteY5876" fmla="*/ 1817652 h 2504437"/>
              <a:gd name="connsiteX5877" fmla="*/ 2745414 w 3243376"/>
              <a:gd name="connsiteY5877" fmla="*/ 1829165 h 2504437"/>
              <a:gd name="connsiteX5878" fmla="*/ 2733900 w 3243376"/>
              <a:gd name="connsiteY5878" fmla="*/ 1806714 h 2504437"/>
              <a:gd name="connsiteX5879" fmla="*/ 2745414 w 3243376"/>
              <a:gd name="connsiteY5879" fmla="*/ 1806714 h 2504437"/>
              <a:gd name="connsiteX5880" fmla="*/ 2745414 w 3243376"/>
              <a:gd name="connsiteY5880" fmla="*/ 1795200 h 2504437"/>
              <a:gd name="connsiteX5881" fmla="*/ 2756928 w 3243376"/>
              <a:gd name="connsiteY5881" fmla="*/ 1817652 h 2504437"/>
              <a:gd name="connsiteX5882" fmla="*/ 2790892 w 3243376"/>
              <a:gd name="connsiteY5882" fmla="*/ 1761235 h 2504437"/>
              <a:gd name="connsiteX5883" fmla="*/ 2790892 w 3243376"/>
              <a:gd name="connsiteY5883" fmla="*/ 1772748 h 2504437"/>
              <a:gd name="connsiteX5884" fmla="*/ 2813847 w 3243376"/>
              <a:gd name="connsiteY5884" fmla="*/ 1739071 h 2504437"/>
              <a:gd name="connsiteX5885" fmla="*/ 2822759 w 3243376"/>
              <a:gd name="connsiteY5885" fmla="*/ 1725747 h 2504437"/>
              <a:gd name="connsiteX5886" fmla="*/ 2824857 w 3243376"/>
              <a:gd name="connsiteY5886" fmla="*/ 1727845 h 2504437"/>
              <a:gd name="connsiteX5887" fmla="*/ 2823354 w 3243376"/>
              <a:gd name="connsiteY5887" fmla="*/ 1724857 h 2504437"/>
              <a:gd name="connsiteX5888" fmla="*/ 2836371 w 3243376"/>
              <a:gd name="connsiteY5888" fmla="*/ 1705394 h 2504437"/>
              <a:gd name="connsiteX5889" fmla="*/ 2824857 w 3243376"/>
              <a:gd name="connsiteY5889" fmla="*/ 1705394 h 2504437"/>
              <a:gd name="connsiteX5890" fmla="*/ 2813344 w 3243376"/>
              <a:gd name="connsiteY5890" fmla="*/ 1705394 h 2504437"/>
              <a:gd name="connsiteX5891" fmla="*/ 2819100 w 3243376"/>
              <a:gd name="connsiteY5891" fmla="*/ 1716404 h 2504437"/>
              <a:gd name="connsiteX5892" fmla="*/ 2823354 w 3243376"/>
              <a:gd name="connsiteY5892" fmla="*/ 1724857 h 2504437"/>
              <a:gd name="connsiteX5893" fmla="*/ 2822759 w 3243376"/>
              <a:gd name="connsiteY5893" fmla="*/ 1725747 h 2504437"/>
              <a:gd name="connsiteX5894" fmla="*/ 2813919 w 3243376"/>
              <a:gd name="connsiteY5894" fmla="*/ 1716907 h 2504437"/>
              <a:gd name="connsiteX5895" fmla="*/ 2813919 w 3243376"/>
              <a:gd name="connsiteY5895" fmla="*/ 1716907 h 2504437"/>
              <a:gd name="connsiteX5896" fmla="*/ 2813918 w 3243376"/>
              <a:gd name="connsiteY5896" fmla="*/ 1716907 h 2504437"/>
              <a:gd name="connsiteX5897" fmla="*/ 2813847 w 3243376"/>
              <a:gd name="connsiteY5897" fmla="*/ 1716835 h 2504437"/>
              <a:gd name="connsiteX5898" fmla="*/ 2802405 w 3243376"/>
              <a:gd name="connsiteY5898" fmla="*/ 1705394 h 2504437"/>
              <a:gd name="connsiteX5899" fmla="*/ 2803035 w 3243376"/>
              <a:gd name="connsiteY5899" fmla="*/ 1707914 h 2504437"/>
              <a:gd name="connsiteX5900" fmla="*/ 2798592 w 3243376"/>
              <a:gd name="connsiteY5900" fmla="*/ 1704242 h 2504437"/>
              <a:gd name="connsiteX5901" fmla="*/ 2791468 w 3243376"/>
              <a:gd name="connsiteY5901" fmla="*/ 1682943 h 2504437"/>
              <a:gd name="connsiteX5902" fmla="*/ 2791468 w 3243376"/>
              <a:gd name="connsiteY5902" fmla="*/ 1716907 h 2504437"/>
              <a:gd name="connsiteX5903" fmla="*/ 2802982 w 3243376"/>
              <a:gd name="connsiteY5903" fmla="*/ 1728422 h 2504437"/>
              <a:gd name="connsiteX5904" fmla="*/ 2791468 w 3243376"/>
              <a:gd name="connsiteY5904" fmla="*/ 1750873 h 2504437"/>
              <a:gd name="connsiteX5905" fmla="*/ 2802983 w 3243376"/>
              <a:gd name="connsiteY5905" fmla="*/ 1739359 h 2504437"/>
              <a:gd name="connsiteX5906" fmla="*/ 2769017 w 3243376"/>
              <a:gd name="connsiteY5906" fmla="*/ 1739359 h 2504437"/>
              <a:gd name="connsiteX5907" fmla="*/ 2769017 w 3243376"/>
              <a:gd name="connsiteY5907" fmla="*/ 1761811 h 2504437"/>
              <a:gd name="connsiteX5908" fmla="*/ 2723538 w 3243376"/>
              <a:gd name="connsiteY5908" fmla="*/ 1806714 h 2504437"/>
              <a:gd name="connsiteX5909" fmla="*/ 2745989 w 3243376"/>
              <a:gd name="connsiteY5909" fmla="*/ 1918971 h 2504437"/>
              <a:gd name="connsiteX5910" fmla="*/ 2734476 w 3243376"/>
              <a:gd name="connsiteY5910" fmla="*/ 1930485 h 2504437"/>
              <a:gd name="connsiteX5911" fmla="*/ 2712025 w 3243376"/>
              <a:gd name="connsiteY5911" fmla="*/ 1918971 h 2504437"/>
              <a:gd name="connsiteX5912" fmla="*/ 2712024 w 3243376"/>
              <a:gd name="connsiteY5912" fmla="*/ 1885006 h 2504437"/>
              <a:gd name="connsiteX5913" fmla="*/ 2678059 w 3243376"/>
              <a:gd name="connsiteY5913" fmla="*/ 1862554 h 2504437"/>
              <a:gd name="connsiteX5914" fmla="*/ 2689573 w 3243376"/>
              <a:gd name="connsiteY5914" fmla="*/ 1851041 h 2504437"/>
              <a:gd name="connsiteX5915" fmla="*/ 2632580 w 3243376"/>
              <a:gd name="connsiteY5915" fmla="*/ 1817076 h 2504437"/>
              <a:gd name="connsiteX5916" fmla="*/ 2632580 w 3243376"/>
              <a:gd name="connsiteY5916" fmla="*/ 1794624 h 2504437"/>
              <a:gd name="connsiteX5917" fmla="*/ 2621067 w 3243376"/>
              <a:gd name="connsiteY5917" fmla="*/ 1817076 h 2504437"/>
              <a:gd name="connsiteX5918" fmla="*/ 2609553 w 3243376"/>
              <a:gd name="connsiteY5918" fmla="*/ 1805562 h 2504437"/>
              <a:gd name="connsiteX5919" fmla="*/ 2621067 w 3243376"/>
              <a:gd name="connsiteY5919" fmla="*/ 1817076 h 2504437"/>
              <a:gd name="connsiteX5920" fmla="*/ 2598615 w 3243376"/>
              <a:gd name="connsiteY5920" fmla="*/ 1828590 h 2504437"/>
              <a:gd name="connsiteX5921" fmla="*/ 2621067 w 3243376"/>
              <a:gd name="connsiteY5921" fmla="*/ 1828590 h 2504437"/>
              <a:gd name="connsiteX5922" fmla="*/ 2609554 w 3243376"/>
              <a:gd name="connsiteY5922" fmla="*/ 1840103 h 2504437"/>
              <a:gd name="connsiteX5923" fmla="*/ 2609553 w 3243376"/>
              <a:gd name="connsiteY5923" fmla="*/ 1851616 h 2504437"/>
              <a:gd name="connsiteX5924" fmla="*/ 2632005 w 3243376"/>
              <a:gd name="connsiteY5924" fmla="*/ 1851616 h 2504437"/>
              <a:gd name="connsiteX5925" fmla="*/ 2643518 w 3243376"/>
              <a:gd name="connsiteY5925" fmla="*/ 1851616 h 2504437"/>
              <a:gd name="connsiteX5926" fmla="*/ 2643518 w 3243376"/>
              <a:gd name="connsiteY5926" fmla="*/ 1863130 h 2504437"/>
              <a:gd name="connsiteX5927" fmla="*/ 2643518 w 3243376"/>
              <a:gd name="connsiteY5927" fmla="*/ 1874644 h 2504437"/>
              <a:gd name="connsiteX5928" fmla="*/ 2640855 w 3243376"/>
              <a:gd name="connsiteY5928" fmla="*/ 1889972 h 2504437"/>
              <a:gd name="connsiteX5929" fmla="*/ 2643300 w 3243376"/>
              <a:gd name="connsiteY5929" fmla="*/ 1894307 h 2504437"/>
              <a:gd name="connsiteX5930" fmla="*/ 2639704 w 3243376"/>
              <a:gd name="connsiteY5930" fmla="*/ 1890187 h 2504437"/>
              <a:gd name="connsiteX5931" fmla="*/ 2632580 w 3243376"/>
              <a:gd name="connsiteY5931" fmla="*/ 1874644 h 2504437"/>
              <a:gd name="connsiteX5932" fmla="*/ 2598615 w 3243376"/>
              <a:gd name="connsiteY5932" fmla="*/ 1874644 h 2504437"/>
              <a:gd name="connsiteX5933" fmla="*/ 2587102 w 3243376"/>
              <a:gd name="connsiteY5933" fmla="*/ 1863130 h 2504437"/>
              <a:gd name="connsiteX5934" fmla="*/ 2574392 w 3243376"/>
              <a:gd name="connsiteY5934" fmla="*/ 1893407 h 2504437"/>
              <a:gd name="connsiteX5935" fmla="*/ 2555897 w 3243376"/>
              <a:gd name="connsiteY5935" fmla="*/ 1896617 h 2504437"/>
              <a:gd name="connsiteX5936" fmla="*/ 2554818 w 3243376"/>
              <a:gd name="connsiteY5936" fmla="*/ 1892304 h 2504437"/>
              <a:gd name="connsiteX5937" fmla="*/ 2558444 w 3243376"/>
              <a:gd name="connsiteY5937" fmla="*/ 1881966 h 2504437"/>
              <a:gd name="connsiteX5938" fmla="*/ 2570119 w 3243376"/>
              <a:gd name="connsiteY5938" fmla="*/ 1868887 h 2504437"/>
              <a:gd name="connsiteX5939" fmla="*/ 2572999 w 3243376"/>
              <a:gd name="connsiteY5939" fmla="*/ 1865661 h 2504437"/>
              <a:gd name="connsiteX5940" fmla="*/ 2576667 w 3243376"/>
              <a:gd name="connsiteY5940" fmla="*/ 1866584 h 2504437"/>
              <a:gd name="connsiteX5941" fmla="*/ 2587677 w 3243376"/>
              <a:gd name="connsiteY5941" fmla="*/ 1852192 h 2504437"/>
              <a:gd name="connsiteX5942" fmla="*/ 2583258 w 3243376"/>
              <a:gd name="connsiteY5942" fmla="*/ 1851636 h 2504437"/>
              <a:gd name="connsiteX5943" fmla="*/ 2586980 w 3243376"/>
              <a:gd name="connsiteY5943" fmla="*/ 1841026 h 2504437"/>
              <a:gd name="connsiteX5944" fmla="*/ 2587677 w 3243376"/>
              <a:gd name="connsiteY5944" fmla="*/ 1840679 h 2504437"/>
              <a:gd name="connsiteX5945" fmla="*/ 2587391 w 3243376"/>
              <a:gd name="connsiteY5945" fmla="*/ 1839646 h 2504437"/>
              <a:gd name="connsiteX5946" fmla="*/ 2591608 w 3243376"/>
              <a:gd name="connsiteY5946" fmla="*/ 1824542 h 2504437"/>
              <a:gd name="connsiteX5947" fmla="*/ 2579250 w 3243376"/>
              <a:gd name="connsiteY5947" fmla="*/ 1809106 h 2504437"/>
              <a:gd name="connsiteX5948" fmla="*/ 2577983 w 3243376"/>
              <a:gd name="connsiteY5948" fmla="*/ 1809897 h 2504437"/>
              <a:gd name="connsiteX5949" fmla="*/ 2576164 w 3243376"/>
              <a:gd name="connsiteY5949" fmla="*/ 1806714 h 2504437"/>
              <a:gd name="connsiteX5950" fmla="*/ 2574556 w 3243376"/>
              <a:gd name="connsiteY5950" fmla="*/ 1812038 h 2504437"/>
              <a:gd name="connsiteX5951" fmla="*/ 2564651 w 3243376"/>
              <a:gd name="connsiteY5951" fmla="*/ 1818227 h 2504437"/>
              <a:gd name="connsiteX5952" fmla="*/ 2564651 w 3243376"/>
              <a:gd name="connsiteY5952" fmla="*/ 1806714 h 2504437"/>
              <a:gd name="connsiteX5953" fmla="*/ 2542199 w 3243376"/>
              <a:gd name="connsiteY5953" fmla="*/ 1829165 h 2504437"/>
              <a:gd name="connsiteX5954" fmla="*/ 2553713 w 3243376"/>
              <a:gd name="connsiteY5954" fmla="*/ 1840679 h 2504437"/>
              <a:gd name="connsiteX5955" fmla="*/ 2572656 w 3243376"/>
              <a:gd name="connsiteY5955" fmla="*/ 1818335 h 2504437"/>
              <a:gd name="connsiteX5956" fmla="*/ 2574556 w 3243376"/>
              <a:gd name="connsiteY5956" fmla="*/ 1812038 h 2504437"/>
              <a:gd name="connsiteX5957" fmla="*/ 2577983 w 3243376"/>
              <a:gd name="connsiteY5957" fmla="*/ 1809897 h 2504437"/>
              <a:gd name="connsiteX5958" fmla="*/ 2581921 w 3243376"/>
              <a:gd name="connsiteY5958" fmla="*/ 1816788 h 2504437"/>
              <a:gd name="connsiteX5959" fmla="*/ 2587677 w 3243376"/>
              <a:gd name="connsiteY5959" fmla="*/ 1818227 h 2504437"/>
              <a:gd name="connsiteX5960" fmla="*/ 2583360 w 3243376"/>
              <a:gd name="connsiteY5960" fmla="*/ 1825135 h 2504437"/>
              <a:gd name="connsiteX5961" fmla="*/ 2587391 w 3243376"/>
              <a:gd name="connsiteY5961" fmla="*/ 1839646 h 2504437"/>
              <a:gd name="connsiteX5962" fmla="*/ 2587102 w 3243376"/>
              <a:gd name="connsiteY5962" fmla="*/ 1840679 h 2504437"/>
              <a:gd name="connsiteX5963" fmla="*/ 2586980 w 3243376"/>
              <a:gd name="connsiteY5963" fmla="*/ 1841026 h 2504437"/>
              <a:gd name="connsiteX5964" fmla="*/ 2581174 w 3243376"/>
              <a:gd name="connsiteY5964" fmla="*/ 1843917 h 2504437"/>
              <a:gd name="connsiteX5965" fmla="*/ 2565226 w 3243376"/>
              <a:gd name="connsiteY5965" fmla="*/ 1840679 h 2504437"/>
              <a:gd name="connsiteX5966" fmla="*/ 2576236 w 3243376"/>
              <a:gd name="connsiteY5966" fmla="*/ 1850753 h 2504437"/>
              <a:gd name="connsiteX5967" fmla="*/ 2583258 w 3243376"/>
              <a:gd name="connsiteY5967" fmla="*/ 1851636 h 2504437"/>
              <a:gd name="connsiteX5968" fmla="*/ 2581795 w 3243376"/>
              <a:gd name="connsiteY5968" fmla="*/ 1855808 h 2504437"/>
              <a:gd name="connsiteX5969" fmla="*/ 2572999 w 3243376"/>
              <a:gd name="connsiteY5969" fmla="*/ 1865661 h 2504437"/>
              <a:gd name="connsiteX5970" fmla="*/ 2565226 w 3243376"/>
              <a:gd name="connsiteY5970" fmla="*/ 1863706 h 2504437"/>
              <a:gd name="connsiteX5971" fmla="*/ 2565226 w 3243376"/>
              <a:gd name="connsiteY5971" fmla="*/ 1841255 h 2504437"/>
              <a:gd name="connsiteX5972" fmla="*/ 2542774 w 3243376"/>
              <a:gd name="connsiteY5972" fmla="*/ 1863706 h 2504437"/>
              <a:gd name="connsiteX5973" fmla="*/ 2542774 w 3243376"/>
              <a:gd name="connsiteY5973" fmla="*/ 1886157 h 2504437"/>
              <a:gd name="connsiteX5974" fmla="*/ 2531262 w 3243376"/>
              <a:gd name="connsiteY5974" fmla="*/ 1886157 h 2504437"/>
              <a:gd name="connsiteX5975" fmla="*/ 2519747 w 3243376"/>
              <a:gd name="connsiteY5975" fmla="*/ 1897670 h 2504437"/>
              <a:gd name="connsiteX5976" fmla="*/ 2519747 w 3243376"/>
              <a:gd name="connsiteY5976" fmla="*/ 1875219 h 2504437"/>
              <a:gd name="connsiteX5977" fmla="*/ 2508234 w 3243376"/>
              <a:gd name="connsiteY5977" fmla="*/ 1886734 h 2504437"/>
              <a:gd name="connsiteX5978" fmla="*/ 2508234 w 3243376"/>
              <a:gd name="connsiteY5978" fmla="*/ 1875219 h 2504437"/>
              <a:gd name="connsiteX5979" fmla="*/ 2497171 w 3243376"/>
              <a:gd name="connsiteY5979" fmla="*/ 1880529 h 2504437"/>
              <a:gd name="connsiteX5980" fmla="*/ 2496720 w 3243376"/>
              <a:gd name="connsiteY5980" fmla="*/ 1875219 h 2504437"/>
              <a:gd name="connsiteX5981" fmla="*/ 2496720 w 3243376"/>
              <a:gd name="connsiteY5981" fmla="*/ 1897670 h 2504437"/>
              <a:gd name="connsiteX5982" fmla="*/ 2493842 w 3243376"/>
              <a:gd name="connsiteY5982" fmla="*/ 1882127 h 2504437"/>
              <a:gd name="connsiteX5983" fmla="*/ 2497171 w 3243376"/>
              <a:gd name="connsiteY5983" fmla="*/ 1880529 h 2504437"/>
              <a:gd name="connsiteX5984" fmla="*/ 2498160 w 3243376"/>
              <a:gd name="connsiteY5984" fmla="*/ 1892202 h 2504437"/>
              <a:gd name="connsiteX5985" fmla="*/ 2508234 w 3243376"/>
              <a:gd name="connsiteY5985" fmla="*/ 1909184 h 2504437"/>
              <a:gd name="connsiteX5986" fmla="*/ 2474269 w 3243376"/>
              <a:gd name="connsiteY5986" fmla="*/ 1920698 h 2504437"/>
              <a:gd name="connsiteX5987" fmla="*/ 2462755 w 3243376"/>
              <a:gd name="connsiteY5987" fmla="*/ 1898247 h 2504437"/>
              <a:gd name="connsiteX5988" fmla="*/ 2474268 w 3243376"/>
              <a:gd name="connsiteY5988" fmla="*/ 1898247 h 2504437"/>
              <a:gd name="connsiteX5989" fmla="*/ 2451818 w 3243376"/>
              <a:gd name="connsiteY5989" fmla="*/ 1898247 h 2504437"/>
              <a:gd name="connsiteX5990" fmla="*/ 2440304 w 3243376"/>
              <a:gd name="connsiteY5990" fmla="*/ 1898247 h 2504437"/>
              <a:gd name="connsiteX5991" fmla="*/ 2451818 w 3243376"/>
              <a:gd name="connsiteY5991" fmla="*/ 1909760 h 2504437"/>
              <a:gd name="connsiteX5992" fmla="*/ 2429367 w 3243376"/>
              <a:gd name="connsiteY5992" fmla="*/ 1898247 h 2504437"/>
              <a:gd name="connsiteX5993" fmla="*/ 2440880 w 3243376"/>
              <a:gd name="connsiteY5993" fmla="*/ 1909760 h 2504437"/>
              <a:gd name="connsiteX5994" fmla="*/ 2418429 w 3243376"/>
              <a:gd name="connsiteY5994" fmla="*/ 1898247 h 2504437"/>
              <a:gd name="connsiteX5995" fmla="*/ 2406914 w 3243376"/>
              <a:gd name="connsiteY5995" fmla="*/ 1909760 h 2504437"/>
              <a:gd name="connsiteX5996" fmla="*/ 2406914 w 3243376"/>
              <a:gd name="connsiteY5996" fmla="*/ 1898247 h 2504437"/>
              <a:gd name="connsiteX5997" fmla="*/ 2395401 w 3243376"/>
              <a:gd name="connsiteY5997" fmla="*/ 1898247 h 2504437"/>
              <a:gd name="connsiteX5998" fmla="*/ 2390544 w 3243376"/>
              <a:gd name="connsiteY5998" fmla="*/ 1867969 h 2504437"/>
              <a:gd name="connsiteX5999" fmla="*/ 2384182 w 3243376"/>
              <a:gd name="connsiteY5999" fmla="*/ 1864444 h 2504437"/>
              <a:gd name="connsiteX6000" fmla="*/ 2383887 w 3243376"/>
              <a:gd name="connsiteY6000" fmla="*/ 1862347 h 2504437"/>
              <a:gd name="connsiteX6001" fmla="*/ 2383887 w 3243376"/>
              <a:gd name="connsiteY6001" fmla="*/ 1852768 h 2504437"/>
              <a:gd name="connsiteX6002" fmla="*/ 2395401 w 3243376"/>
              <a:gd name="connsiteY6002" fmla="*/ 1852768 h 2504437"/>
              <a:gd name="connsiteX6003" fmla="*/ 2383887 w 3243376"/>
              <a:gd name="connsiteY6003" fmla="*/ 1841254 h 2504437"/>
              <a:gd name="connsiteX6004" fmla="*/ 2406339 w 3243376"/>
              <a:gd name="connsiteY6004" fmla="*/ 1841255 h 2504437"/>
              <a:gd name="connsiteX6005" fmla="*/ 2406339 w 3243376"/>
              <a:gd name="connsiteY6005" fmla="*/ 1818802 h 2504437"/>
              <a:gd name="connsiteX6006" fmla="*/ 2394825 w 3243376"/>
              <a:gd name="connsiteY6006" fmla="*/ 1807289 h 2504437"/>
              <a:gd name="connsiteX6007" fmla="*/ 2406339 w 3243376"/>
              <a:gd name="connsiteY6007" fmla="*/ 1795775 h 2504437"/>
              <a:gd name="connsiteX6008" fmla="*/ 2372373 w 3243376"/>
              <a:gd name="connsiteY6008" fmla="*/ 1807289 h 2504437"/>
              <a:gd name="connsiteX6009" fmla="*/ 2383887 w 3243376"/>
              <a:gd name="connsiteY6009" fmla="*/ 1818802 h 2504437"/>
              <a:gd name="connsiteX6010" fmla="*/ 2338408 w 3243376"/>
              <a:gd name="connsiteY6010" fmla="*/ 1796351 h 2504437"/>
              <a:gd name="connsiteX6011" fmla="*/ 2360860 w 3243376"/>
              <a:gd name="connsiteY6011" fmla="*/ 1796352 h 2504437"/>
              <a:gd name="connsiteX6012" fmla="*/ 2349346 w 3243376"/>
              <a:gd name="connsiteY6012" fmla="*/ 1807865 h 2504437"/>
              <a:gd name="connsiteX6013" fmla="*/ 2360284 w 3243376"/>
              <a:gd name="connsiteY6013" fmla="*/ 1807865 h 2504437"/>
              <a:gd name="connsiteX6014" fmla="*/ 2360284 w 3243376"/>
              <a:gd name="connsiteY6014" fmla="*/ 1807865 h 2504437"/>
              <a:gd name="connsiteX6015" fmla="*/ 2360284 w 3243376"/>
              <a:gd name="connsiteY6015" fmla="*/ 1807865 h 2504437"/>
              <a:gd name="connsiteX6016" fmla="*/ 2360356 w 3243376"/>
              <a:gd name="connsiteY6016" fmla="*/ 1807865 h 2504437"/>
              <a:gd name="connsiteX6017" fmla="*/ 2371798 w 3243376"/>
              <a:gd name="connsiteY6017" fmla="*/ 1807865 h 2504437"/>
              <a:gd name="connsiteX6018" fmla="*/ 2366041 w 3243376"/>
              <a:gd name="connsiteY6018" fmla="*/ 1803547 h 2504437"/>
              <a:gd name="connsiteX6019" fmla="*/ 2360284 w 3243376"/>
              <a:gd name="connsiteY6019" fmla="*/ 1807865 h 2504437"/>
              <a:gd name="connsiteX6020" fmla="*/ 2360284 w 3243376"/>
              <a:gd name="connsiteY6020" fmla="*/ 1807865 h 2504437"/>
              <a:gd name="connsiteX6021" fmla="*/ 2362173 w 3243376"/>
              <a:gd name="connsiteY6021" fmla="*/ 1797970 h 2504437"/>
              <a:gd name="connsiteX6022" fmla="*/ 2382736 w 3243376"/>
              <a:gd name="connsiteY6022" fmla="*/ 1796352 h 2504437"/>
              <a:gd name="connsiteX6023" fmla="*/ 2360284 w 3243376"/>
              <a:gd name="connsiteY6023" fmla="*/ 1784837 h 2504437"/>
              <a:gd name="connsiteX6024" fmla="*/ 2394250 w 3243376"/>
              <a:gd name="connsiteY6024" fmla="*/ 1784838 h 2504437"/>
              <a:gd name="connsiteX6025" fmla="*/ 2395419 w 3243376"/>
              <a:gd name="connsiteY6025" fmla="*/ 1769969 h 2504437"/>
              <a:gd name="connsiteX6026" fmla="*/ 2388992 w 3243376"/>
              <a:gd name="connsiteY6026" fmla="*/ 1762078 h 2504437"/>
              <a:gd name="connsiteX6027" fmla="*/ 2401374 w 3243376"/>
              <a:gd name="connsiteY6027" fmla="*/ 1760947 h 2504437"/>
              <a:gd name="connsiteX6028" fmla="*/ 2408066 w 3243376"/>
              <a:gd name="connsiteY6028" fmla="*/ 1750873 h 2504437"/>
              <a:gd name="connsiteX6029" fmla="*/ 2392739 w 3243376"/>
              <a:gd name="connsiteY6029" fmla="*/ 1752312 h 2504437"/>
              <a:gd name="connsiteX6030" fmla="*/ 2387301 w 3243376"/>
              <a:gd name="connsiteY6030" fmla="*/ 1760002 h 2504437"/>
              <a:gd name="connsiteX6031" fmla="*/ 2385902 w 3243376"/>
              <a:gd name="connsiteY6031" fmla="*/ 1758285 h 2504437"/>
              <a:gd name="connsiteX6032" fmla="*/ 2360285 w 3243376"/>
              <a:gd name="connsiteY6032" fmla="*/ 1739935 h 2504437"/>
              <a:gd name="connsiteX6033" fmla="*/ 2348772 w 3243376"/>
              <a:gd name="connsiteY6033" fmla="*/ 1762386 h 2504437"/>
              <a:gd name="connsiteX6034" fmla="*/ 2348771 w 3243376"/>
              <a:gd name="connsiteY6034" fmla="*/ 1750873 h 2504437"/>
              <a:gd name="connsiteX6035" fmla="*/ 2327686 w 3243376"/>
              <a:gd name="connsiteY6035" fmla="*/ 1756630 h 2504437"/>
              <a:gd name="connsiteX6036" fmla="*/ 2321432 w 3243376"/>
              <a:gd name="connsiteY6036" fmla="*/ 1759425 h 2504437"/>
              <a:gd name="connsiteX6037" fmla="*/ 2326319 w 3243376"/>
              <a:gd name="connsiteY6037" fmla="*/ 1750873 h 2504437"/>
              <a:gd name="connsiteX6038" fmla="*/ 2303868 w 3243376"/>
              <a:gd name="connsiteY6038" fmla="*/ 1762386 h 2504437"/>
              <a:gd name="connsiteX6039" fmla="*/ 2298111 w 3243376"/>
              <a:gd name="connsiteY6039" fmla="*/ 1751377 h 2504437"/>
              <a:gd name="connsiteX6040" fmla="*/ 2297858 w 3243376"/>
              <a:gd name="connsiteY6040" fmla="*/ 1750874 h 2504437"/>
              <a:gd name="connsiteX6041" fmla="*/ 2304732 w 3243376"/>
              <a:gd name="connsiteY6041" fmla="*/ 1750873 h 2504437"/>
              <a:gd name="connsiteX6042" fmla="*/ 2306171 w 3243376"/>
              <a:gd name="connsiteY6042" fmla="*/ 1750873 h 2504437"/>
              <a:gd name="connsiteX6043" fmla="*/ 2317109 w 3243376"/>
              <a:gd name="connsiteY6043" fmla="*/ 1739359 h 2504437"/>
              <a:gd name="connsiteX6044" fmla="*/ 2317109 w 3243376"/>
              <a:gd name="connsiteY6044" fmla="*/ 1716907 h 2504437"/>
              <a:gd name="connsiteX6045" fmla="*/ 2306099 w 3243376"/>
              <a:gd name="connsiteY6045" fmla="*/ 1729572 h 2504437"/>
              <a:gd name="connsiteX6046" fmla="*/ 2296310 w 3243376"/>
              <a:gd name="connsiteY6046" fmla="*/ 1747796 h 2504437"/>
              <a:gd name="connsiteX6047" fmla="*/ 2292354 w 3243376"/>
              <a:gd name="connsiteY6047" fmla="*/ 1739935 h 2504437"/>
              <a:gd name="connsiteX6048" fmla="*/ 2269902 w 3243376"/>
              <a:gd name="connsiteY6048" fmla="*/ 1739935 h 2504437"/>
              <a:gd name="connsiteX6049" fmla="*/ 2269902 w 3243376"/>
              <a:gd name="connsiteY6049" fmla="*/ 1695031 h 2504437"/>
              <a:gd name="connsiteX6050" fmla="*/ 2247452 w 3243376"/>
              <a:gd name="connsiteY6050" fmla="*/ 1695031 h 2504437"/>
              <a:gd name="connsiteX6051" fmla="*/ 2258965 w 3243376"/>
              <a:gd name="connsiteY6051" fmla="*/ 1717484 h 2504437"/>
              <a:gd name="connsiteX6052" fmla="*/ 2247452 w 3243376"/>
              <a:gd name="connsiteY6052" fmla="*/ 1717483 h 2504437"/>
              <a:gd name="connsiteX6053" fmla="*/ 2235939 w 3243376"/>
              <a:gd name="connsiteY6053" fmla="*/ 1695031 h 2504437"/>
              <a:gd name="connsiteX6054" fmla="*/ 2258389 w 3243376"/>
              <a:gd name="connsiteY6054" fmla="*/ 1672580 h 2504437"/>
              <a:gd name="connsiteX6055" fmla="*/ 2246876 w 3243376"/>
              <a:gd name="connsiteY6055" fmla="*/ 1672580 h 2504437"/>
              <a:gd name="connsiteX6056" fmla="*/ 2246875 w 3243376"/>
              <a:gd name="connsiteY6056" fmla="*/ 1661066 h 2504437"/>
              <a:gd name="connsiteX6057" fmla="*/ 2269327 w 3243376"/>
              <a:gd name="connsiteY6057" fmla="*/ 1661066 h 2504437"/>
              <a:gd name="connsiteX6058" fmla="*/ 2269046 w 3243376"/>
              <a:gd name="connsiteY6058" fmla="*/ 1660002 h 2504437"/>
              <a:gd name="connsiteX6059" fmla="*/ 2269902 w 3243376"/>
              <a:gd name="connsiteY6059" fmla="*/ 1660491 h 2504437"/>
              <a:gd name="connsiteX6060" fmla="*/ 2267962 w 3243376"/>
              <a:gd name="connsiteY6060" fmla="*/ 1650431 h 2504437"/>
              <a:gd name="connsiteX6061" fmla="*/ 2269569 w 3243376"/>
              <a:gd name="connsiteY6061" fmla="*/ 1649733 h 2504437"/>
              <a:gd name="connsiteX6062" fmla="*/ 2280840 w 3243376"/>
              <a:gd name="connsiteY6062" fmla="*/ 1649553 h 2504437"/>
              <a:gd name="connsiteX6063" fmla="*/ 2292354 w 3243376"/>
              <a:gd name="connsiteY6063" fmla="*/ 1638040 h 2504437"/>
              <a:gd name="connsiteX6064" fmla="*/ 2269902 w 3243376"/>
              <a:gd name="connsiteY6064" fmla="*/ 1615588 h 2504437"/>
              <a:gd name="connsiteX6065" fmla="*/ 2258389 w 3243376"/>
              <a:gd name="connsiteY6065" fmla="*/ 1604074 h 2504437"/>
              <a:gd name="connsiteX6066" fmla="*/ 2269902 w 3243376"/>
              <a:gd name="connsiteY6066" fmla="*/ 1581623 h 2504437"/>
              <a:gd name="connsiteX6067" fmla="*/ 2258389 w 3243376"/>
              <a:gd name="connsiteY6067" fmla="*/ 1604074 h 2504437"/>
              <a:gd name="connsiteX6068" fmla="*/ 2224424 w 3243376"/>
              <a:gd name="connsiteY6068" fmla="*/ 1615588 h 2504437"/>
              <a:gd name="connsiteX6069" fmla="*/ 2201973 w 3243376"/>
              <a:gd name="connsiteY6069" fmla="*/ 1593137 h 2504437"/>
              <a:gd name="connsiteX6070" fmla="*/ 2201973 w 3243376"/>
              <a:gd name="connsiteY6070" fmla="*/ 1615588 h 2504437"/>
              <a:gd name="connsiteX6071" fmla="*/ 2247452 w 3243376"/>
              <a:gd name="connsiteY6071" fmla="*/ 1615588 h 2504437"/>
              <a:gd name="connsiteX6072" fmla="*/ 2266394 w 3243376"/>
              <a:gd name="connsiteY6072" fmla="*/ 1642303 h 2504437"/>
              <a:gd name="connsiteX6073" fmla="*/ 2267962 w 3243376"/>
              <a:gd name="connsiteY6073" fmla="*/ 1650431 h 2504437"/>
              <a:gd name="connsiteX6074" fmla="*/ 2266664 w 3243376"/>
              <a:gd name="connsiteY6074" fmla="*/ 1650992 h 2504437"/>
              <a:gd name="connsiteX6075" fmla="*/ 2269046 w 3243376"/>
              <a:gd name="connsiteY6075" fmla="*/ 1660002 h 2504437"/>
              <a:gd name="connsiteX6076" fmla="*/ 2259828 w 3243376"/>
              <a:gd name="connsiteY6076" fmla="*/ 1654734 h 2504437"/>
              <a:gd name="connsiteX6077" fmla="*/ 2258389 w 3243376"/>
              <a:gd name="connsiteY6077" fmla="*/ 1648977 h 2504437"/>
              <a:gd name="connsiteX6078" fmla="*/ 2235938 w 3243376"/>
              <a:gd name="connsiteY6078" fmla="*/ 1648977 h 2504437"/>
              <a:gd name="connsiteX6079" fmla="*/ 2247452 w 3243376"/>
              <a:gd name="connsiteY6079" fmla="*/ 1637464 h 2504437"/>
              <a:gd name="connsiteX6080" fmla="*/ 2247452 w 3243376"/>
              <a:gd name="connsiteY6080" fmla="*/ 1637464 h 2504437"/>
              <a:gd name="connsiteX6081" fmla="*/ 2235938 w 3243376"/>
              <a:gd name="connsiteY6081" fmla="*/ 1637464 h 2504437"/>
              <a:gd name="connsiteX6082" fmla="*/ 2201973 w 3243376"/>
              <a:gd name="connsiteY6082" fmla="*/ 1637464 h 2504437"/>
              <a:gd name="connsiteX6083" fmla="*/ 2201973 w 3243376"/>
              <a:gd name="connsiteY6083" fmla="*/ 1671429 h 2504437"/>
              <a:gd name="connsiteX6084" fmla="*/ 2201973 w 3243376"/>
              <a:gd name="connsiteY6084" fmla="*/ 1682943 h 2504437"/>
              <a:gd name="connsiteX6085" fmla="*/ 2190460 w 3243376"/>
              <a:gd name="connsiteY6085" fmla="*/ 1694456 h 2504437"/>
              <a:gd name="connsiteX6086" fmla="*/ 2178945 w 3243376"/>
              <a:gd name="connsiteY6086" fmla="*/ 1672005 h 2504437"/>
              <a:gd name="connsiteX6087" fmla="*/ 2190460 w 3243376"/>
              <a:gd name="connsiteY6087" fmla="*/ 1672005 h 2504437"/>
              <a:gd name="connsiteX6088" fmla="*/ 2190459 w 3243376"/>
              <a:gd name="connsiteY6088" fmla="*/ 1660491 h 2504437"/>
              <a:gd name="connsiteX6089" fmla="*/ 2178946 w 3243376"/>
              <a:gd name="connsiteY6089" fmla="*/ 1682943 h 2504437"/>
              <a:gd name="connsiteX6090" fmla="*/ 2156494 w 3243376"/>
              <a:gd name="connsiteY6090" fmla="*/ 1682943 h 2504437"/>
              <a:gd name="connsiteX6091" fmla="*/ 2156494 w 3243376"/>
              <a:gd name="connsiteY6091" fmla="*/ 1671429 h 2504437"/>
              <a:gd name="connsiteX6092" fmla="*/ 2168008 w 3243376"/>
              <a:gd name="connsiteY6092" fmla="*/ 1659915 h 2504437"/>
              <a:gd name="connsiteX6093" fmla="*/ 2156494 w 3243376"/>
              <a:gd name="connsiteY6093" fmla="*/ 1659915 h 2504437"/>
              <a:gd name="connsiteX6094" fmla="*/ 2156494 w 3243376"/>
              <a:gd name="connsiteY6094" fmla="*/ 1625951 h 2504437"/>
              <a:gd name="connsiteX6095" fmla="*/ 2162250 w 3243376"/>
              <a:gd name="connsiteY6095" fmla="*/ 1620193 h 2504437"/>
              <a:gd name="connsiteX6096" fmla="*/ 2167622 w 3243376"/>
              <a:gd name="connsiteY6096" fmla="*/ 1614821 h 2504437"/>
              <a:gd name="connsiteX6097" fmla="*/ 2168007 w 3243376"/>
              <a:gd name="connsiteY6097" fmla="*/ 1614766 h 2504437"/>
              <a:gd name="connsiteX6098" fmla="*/ 2168008 w 3243376"/>
              <a:gd name="connsiteY6098" fmla="*/ 1625446 h 2504437"/>
              <a:gd name="connsiteX6099" fmla="*/ 2168007 w 3243376"/>
              <a:gd name="connsiteY6099" fmla="*/ 1636889 h 2504437"/>
              <a:gd name="connsiteX6100" fmla="*/ 2190460 w 3243376"/>
              <a:gd name="connsiteY6100" fmla="*/ 1625374 h 2504437"/>
              <a:gd name="connsiteX6101" fmla="*/ 2178946 w 3243376"/>
              <a:gd name="connsiteY6101" fmla="*/ 1613861 h 2504437"/>
              <a:gd name="connsiteX6102" fmla="*/ 2178945 w 3243376"/>
              <a:gd name="connsiteY6102" fmla="*/ 1602348 h 2504437"/>
              <a:gd name="connsiteX6103" fmla="*/ 2201398 w 3243376"/>
              <a:gd name="connsiteY6103" fmla="*/ 1590834 h 2504437"/>
              <a:gd name="connsiteX6104" fmla="*/ 2189884 w 3243376"/>
              <a:gd name="connsiteY6104" fmla="*/ 1579320 h 2504437"/>
              <a:gd name="connsiteX6105" fmla="*/ 2201397 w 3243376"/>
              <a:gd name="connsiteY6105" fmla="*/ 1567807 h 2504437"/>
              <a:gd name="connsiteX6106" fmla="*/ 2212911 w 3243376"/>
              <a:gd name="connsiteY6106" fmla="*/ 1556293 h 2504437"/>
              <a:gd name="connsiteX6107" fmla="*/ 2224424 w 3243376"/>
              <a:gd name="connsiteY6107" fmla="*/ 1556293 h 2504437"/>
              <a:gd name="connsiteX6108" fmla="*/ 2224424 w 3243376"/>
              <a:gd name="connsiteY6108" fmla="*/ 1578745 h 2504437"/>
              <a:gd name="connsiteX6109" fmla="*/ 2235939 w 3243376"/>
              <a:gd name="connsiteY6109" fmla="*/ 1578745 h 2504437"/>
              <a:gd name="connsiteX6110" fmla="*/ 2258389 w 3243376"/>
              <a:gd name="connsiteY6110" fmla="*/ 1544779 h 2504437"/>
              <a:gd name="connsiteX6111" fmla="*/ 2269902 w 3243376"/>
              <a:gd name="connsiteY6111" fmla="*/ 1544780 h 2504437"/>
              <a:gd name="connsiteX6112" fmla="*/ 2269902 w 3243376"/>
              <a:gd name="connsiteY6112" fmla="*/ 1578745 h 2504437"/>
              <a:gd name="connsiteX6113" fmla="*/ 2281417 w 3243376"/>
              <a:gd name="connsiteY6113" fmla="*/ 1544780 h 2504437"/>
              <a:gd name="connsiteX6114" fmla="*/ 2282856 w 3243376"/>
              <a:gd name="connsiteY6114" fmla="*/ 1544779 h 2504437"/>
              <a:gd name="connsiteX6115" fmla="*/ 2283815 w 3243376"/>
              <a:gd name="connsiteY6115" fmla="*/ 1544780 h 2504437"/>
              <a:gd name="connsiteX6116" fmla="*/ 2283144 w 3243376"/>
              <a:gd name="connsiteY6116" fmla="*/ 1548809 h 2504437"/>
              <a:gd name="connsiteX6117" fmla="*/ 2289920 w 3243376"/>
              <a:gd name="connsiteY6117" fmla="*/ 1548809 h 2504437"/>
              <a:gd name="connsiteX6118" fmla="*/ 2288073 w 3243376"/>
              <a:gd name="connsiteY6118" fmla="*/ 1551282 h 2504437"/>
              <a:gd name="connsiteX6119" fmla="*/ 2292930 w 3243376"/>
              <a:gd name="connsiteY6119" fmla="*/ 1567231 h 2504437"/>
              <a:gd name="connsiteX6120" fmla="*/ 2270479 w 3243376"/>
              <a:gd name="connsiteY6120" fmla="*/ 1601196 h 2504437"/>
              <a:gd name="connsiteX6121" fmla="*/ 2304443 w 3243376"/>
              <a:gd name="connsiteY6121" fmla="*/ 1567231 h 2504437"/>
              <a:gd name="connsiteX6122" fmla="*/ 2292930 w 3243376"/>
              <a:gd name="connsiteY6122" fmla="*/ 1555717 h 2504437"/>
              <a:gd name="connsiteX6123" fmla="*/ 2304443 w 3243376"/>
              <a:gd name="connsiteY6123" fmla="*/ 1544203 h 2504437"/>
              <a:gd name="connsiteX6124" fmla="*/ 2270479 w 3243376"/>
              <a:gd name="connsiteY6124" fmla="*/ 1544204 h 2504437"/>
              <a:gd name="connsiteX6125" fmla="*/ 2248027 w 3243376"/>
              <a:gd name="connsiteY6125" fmla="*/ 1544204 h 2504437"/>
              <a:gd name="connsiteX6126" fmla="*/ 2236514 w 3243376"/>
              <a:gd name="connsiteY6126" fmla="*/ 1555717 h 2504437"/>
              <a:gd name="connsiteX6127" fmla="*/ 2236514 w 3243376"/>
              <a:gd name="connsiteY6127" fmla="*/ 1544204 h 2504437"/>
              <a:gd name="connsiteX6128" fmla="*/ 2236514 w 3243376"/>
              <a:gd name="connsiteY6128" fmla="*/ 1532691 h 2504437"/>
              <a:gd name="connsiteX6129" fmla="*/ 2216557 w 3243376"/>
              <a:gd name="connsiteY6129" fmla="*/ 1547028 h 2504437"/>
              <a:gd name="connsiteX6130" fmla="*/ 2223848 w 3243376"/>
              <a:gd name="connsiteY6130" fmla="*/ 1537367 h 2504437"/>
              <a:gd name="connsiteX6131" fmla="*/ 2215213 w 3243376"/>
              <a:gd name="connsiteY6131" fmla="*/ 1526358 h 2504437"/>
              <a:gd name="connsiteX6132" fmla="*/ 2215213 w 3243376"/>
              <a:gd name="connsiteY6132" fmla="*/ 1533266 h 2504437"/>
              <a:gd name="connsiteX6133" fmla="*/ 2215213 w 3243376"/>
              <a:gd name="connsiteY6133" fmla="*/ 1547994 h 2504437"/>
              <a:gd name="connsiteX6134" fmla="*/ 2206866 w 3243376"/>
              <a:gd name="connsiteY6134" fmla="*/ 1553991 h 2504437"/>
              <a:gd name="connsiteX6135" fmla="*/ 2168584 w 3243376"/>
              <a:gd name="connsiteY6135" fmla="*/ 1566655 h 2504437"/>
              <a:gd name="connsiteX6136" fmla="*/ 2174340 w 3243376"/>
              <a:gd name="connsiteY6136" fmla="*/ 1577665 h 2504437"/>
              <a:gd name="connsiteX6137" fmla="*/ 2177682 w 3243376"/>
              <a:gd name="connsiteY6137" fmla="*/ 1584306 h 2504437"/>
              <a:gd name="connsiteX6138" fmla="*/ 2173189 w 3243376"/>
              <a:gd name="connsiteY6138" fmla="*/ 1584789 h 2504437"/>
              <a:gd name="connsiteX6139" fmla="*/ 2157645 w 3243376"/>
              <a:gd name="connsiteY6139" fmla="*/ 1589107 h 2504437"/>
              <a:gd name="connsiteX6140" fmla="*/ 2169159 w 3243376"/>
              <a:gd name="connsiteY6140" fmla="*/ 1555142 h 2504437"/>
              <a:gd name="connsiteX6141" fmla="*/ 2157646 w 3243376"/>
              <a:gd name="connsiteY6141" fmla="*/ 1566655 h 2504437"/>
              <a:gd name="connsiteX6142" fmla="*/ 2157645 w 3243376"/>
              <a:gd name="connsiteY6142" fmla="*/ 1571058 h 2504437"/>
              <a:gd name="connsiteX6143" fmla="*/ 2154120 w 3243376"/>
              <a:gd name="connsiteY6143" fmla="*/ 1569821 h 2504437"/>
              <a:gd name="connsiteX6144" fmla="*/ 2158221 w 3243376"/>
              <a:gd name="connsiteY6144" fmla="*/ 1559747 h 2504437"/>
              <a:gd name="connsiteX6145" fmla="*/ 2146707 w 3243376"/>
              <a:gd name="connsiteY6145" fmla="*/ 1559747 h 2504437"/>
              <a:gd name="connsiteX6146" fmla="*/ 2151565 w 3243376"/>
              <a:gd name="connsiteY6146" fmla="*/ 1575938 h 2504437"/>
              <a:gd name="connsiteX6147" fmla="*/ 2157646 w 3243376"/>
              <a:gd name="connsiteY6147" fmla="*/ 1571665 h 2504437"/>
              <a:gd name="connsiteX6148" fmla="*/ 2157646 w 3243376"/>
              <a:gd name="connsiteY6148" fmla="*/ 1577665 h 2504437"/>
              <a:gd name="connsiteX6149" fmla="*/ 2157645 w 3243376"/>
              <a:gd name="connsiteY6149" fmla="*/ 1589107 h 2504437"/>
              <a:gd name="connsiteX6150" fmla="*/ 2089715 w 3243376"/>
              <a:gd name="connsiteY6150" fmla="*/ 1589107 h 2504437"/>
              <a:gd name="connsiteX6151" fmla="*/ 2068910 w 3243376"/>
              <a:gd name="connsiteY6151" fmla="*/ 1623675 h 2504437"/>
              <a:gd name="connsiteX6152" fmla="*/ 2060420 w 3243376"/>
              <a:gd name="connsiteY6152" fmla="*/ 1630343 h 2504437"/>
              <a:gd name="connsiteX6153" fmla="*/ 2060608 w 3243376"/>
              <a:gd name="connsiteY6153" fmla="*/ 1629153 h 2504437"/>
              <a:gd name="connsiteX6154" fmla="*/ 2055751 w 3243376"/>
              <a:gd name="connsiteY6154" fmla="*/ 1622496 h 2504437"/>
              <a:gd name="connsiteX6155" fmla="*/ 2044236 w 3243376"/>
              <a:gd name="connsiteY6155" fmla="*/ 1622496 h 2504437"/>
              <a:gd name="connsiteX6156" fmla="*/ 2044236 w 3243376"/>
              <a:gd name="connsiteY6156" fmla="*/ 1644948 h 2504437"/>
              <a:gd name="connsiteX6157" fmla="*/ 2032723 w 3243376"/>
              <a:gd name="connsiteY6157" fmla="*/ 1633434 h 2504437"/>
              <a:gd name="connsiteX6158" fmla="*/ 2010272 w 3243376"/>
              <a:gd name="connsiteY6158" fmla="*/ 1621920 h 2504437"/>
              <a:gd name="connsiteX6159" fmla="*/ 2010272 w 3243376"/>
              <a:gd name="connsiteY6159" fmla="*/ 1633434 h 2504437"/>
              <a:gd name="connsiteX6160" fmla="*/ 2021785 w 3243376"/>
              <a:gd name="connsiteY6160" fmla="*/ 1633434 h 2504437"/>
              <a:gd name="connsiteX6161" fmla="*/ 2010272 w 3243376"/>
              <a:gd name="connsiteY6161" fmla="*/ 1644948 h 2504437"/>
              <a:gd name="connsiteX6162" fmla="*/ 1976306 w 3243376"/>
              <a:gd name="connsiteY6162" fmla="*/ 1644948 h 2504437"/>
              <a:gd name="connsiteX6163" fmla="*/ 1964793 w 3243376"/>
              <a:gd name="connsiteY6163" fmla="*/ 1633434 h 2504437"/>
              <a:gd name="connsiteX6164" fmla="*/ 1987244 w 3243376"/>
              <a:gd name="connsiteY6164" fmla="*/ 1633434 h 2504437"/>
              <a:gd name="connsiteX6165" fmla="*/ 1975731 w 3243376"/>
              <a:gd name="connsiteY6165" fmla="*/ 1610982 h 2504437"/>
              <a:gd name="connsiteX6166" fmla="*/ 2009696 w 3243376"/>
              <a:gd name="connsiteY6166" fmla="*/ 1622496 h 2504437"/>
              <a:gd name="connsiteX6167" fmla="*/ 1999621 w 3243376"/>
              <a:gd name="connsiteY6167" fmla="*/ 1611486 h 2504437"/>
              <a:gd name="connsiteX6168" fmla="*/ 1998254 w 3243376"/>
              <a:gd name="connsiteY6168" fmla="*/ 1600621 h 2504437"/>
              <a:gd name="connsiteX6169" fmla="*/ 1998757 w 3243376"/>
              <a:gd name="connsiteY6169" fmla="*/ 1600621 h 2504437"/>
              <a:gd name="connsiteX6170" fmla="*/ 1998456 w 3243376"/>
              <a:gd name="connsiteY6170" fmla="*/ 1600113 h 2504437"/>
              <a:gd name="connsiteX6171" fmla="*/ 2003939 w 3243376"/>
              <a:gd name="connsiteY6171" fmla="*/ 1601484 h 2504437"/>
              <a:gd name="connsiteX6172" fmla="*/ 2009696 w 3243376"/>
              <a:gd name="connsiteY6172" fmla="*/ 1611558 h 2504437"/>
              <a:gd name="connsiteX6173" fmla="*/ 2009695 w 3243376"/>
              <a:gd name="connsiteY6173" fmla="*/ 1589106 h 2504437"/>
              <a:gd name="connsiteX6174" fmla="*/ 1987244 w 3243376"/>
              <a:gd name="connsiteY6174" fmla="*/ 1566655 h 2504437"/>
              <a:gd name="connsiteX6175" fmla="*/ 1964793 w 3243376"/>
              <a:gd name="connsiteY6175" fmla="*/ 1555142 h 2504437"/>
              <a:gd name="connsiteX6176" fmla="*/ 1953279 w 3243376"/>
              <a:gd name="connsiteY6176" fmla="*/ 1532690 h 2504437"/>
              <a:gd name="connsiteX6177" fmla="*/ 1953280 w 3243376"/>
              <a:gd name="connsiteY6177" fmla="*/ 1521177 h 2504437"/>
              <a:gd name="connsiteX6178" fmla="*/ 1941765 w 3243376"/>
              <a:gd name="connsiteY6178" fmla="*/ 1532691 h 2504437"/>
              <a:gd name="connsiteX6179" fmla="*/ 1919315 w 3243376"/>
              <a:gd name="connsiteY6179" fmla="*/ 1555142 h 2504437"/>
              <a:gd name="connsiteX6180" fmla="*/ 1919315 w 3243376"/>
              <a:gd name="connsiteY6180" fmla="*/ 1521177 h 2504437"/>
              <a:gd name="connsiteX6181" fmla="*/ 1896863 w 3243376"/>
              <a:gd name="connsiteY6181" fmla="*/ 1521178 h 2504437"/>
              <a:gd name="connsiteX6182" fmla="*/ 1908377 w 3243376"/>
              <a:gd name="connsiteY6182" fmla="*/ 1509663 h 2504437"/>
              <a:gd name="connsiteX6183" fmla="*/ 1930828 w 3243376"/>
              <a:gd name="connsiteY6183" fmla="*/ 1487212 h 2504437"/>
              <a:gd name="connsiteX6184" fmla="*/ 1953280 w 3243376"/>
              <a:gd name="connsiteY6184" fmla="*/ 1475698 h 2504437"/>
              <a:gd name="connsiteX6185" fmla="*/ 1941766 w 3243376"/>
              <a:gd name="connsiteY6185" fmla="*/ 1475699 h 2504437"/>
              <a:gd name="connsiteX6186" fmla="*/ 1941765 w 3243376"/>
              <a:gd name="connsiteY6186" fmla="*/ 1474259 h 2504437"/>
              <a:gd name="connsiteX6187" fmla="*/ 1941765 w 3243376"/>
              <a:gd name="connsiteY6187" fmla="*/ 1470521 h 2504437"/>
              <a:gd name="connsiteX6188" fmla="*/ 1942917 w 3243376"/>
              <a:gd name="connsiteY6188" fmla="*/ 1469941 h 2504437"/>
              <a:gd name="connsiteX6189" fmla="*/ 1941765 w 3243376"/>
              <a:gd name="connsiteY6189" fmla="*/ 1466523 h 2504437"/>
              <a:gd name="connsiteX6190" fmla="*/ 1941766 w 3243376"/>
              <a:gd name="connsiteY6190" fmla="*/ 1464184 h 2504437"/>
              <a:gd name="connsiteX6191" fmla="*/ 1941245 w 3243376"/>
              <a:gd name="connsiteY6191" fmla="*/ 1464978 h 2504437"/>
              <a:gd name="connsiteX6192" fmla="*/ 1938483 w 3243376"/>
              <a:gd name="connsiteY6192" fmla="*/ 1456781 h 2504437"/>
              <a:gd name="connsiteX6193" fmla="*/ 1954431 w 3243376"/>
              <a:gd name="connsiteY6193" fmla="*/ 1435976 h 2504437"/>
              <a:gd name="connsiteX6194" fmla="*/ 1957021 w 3243376"/>
              <a:gd name="connsiteY6194" fmla="*/ 1413524 h 2504437"/>
              <a:gd name="connsiteX6195" fmla="*/ 1966953 w 3243376"/>
              <a:gd name="connsiteY6195" fmla="*/ 1402299 h 2504437"/>
              <a:gd name="connsiteX6196" fmla="*/ 1967096 w 3243376"/>
              <a:gd name="connsiteY6196" fmla="*/ 1402587 h 2504437"/>
              <a:gd name="connsiteX6197" fmla="*/ 1976883 w 3243376"/>
              <a:gd name="connsiteY6197" fmla="*/ 1391073 h 2504437"/>
              <a:gd name="connsiteX6198" fmla="*/ 1988396 w 3243376"/>
              <a:gd name="connsiteY6198" fmla="*/ 1402587 h 2504437"/>
              <a:gd name="connsiteX6199" fmla="*/ 1976883 w 3243376"/>
              <a:gd name="connsiteY6199" fmla="*/ 1391073 h 2504437"/>
              <a:gd name="connsiteX6200" fmla="*/ 1966953 w 3243376"/>
              <a:gd name="connsiteY6200" fmla="*/ 1402299 h 2504437"/>
              <a:gd name="connsiteX6201" fmla="*/ 1963857 w 3243376"/>
              <a:gd name="connsiteY6201" fmla="*/ 1396083 h 2504437"/>
              <a:gd name="connsiteX6202" fmla="*/ 1967095 w 3243376"/>
              <a:gd name="connsiteY6202" fmla="*/ 1380135 h 2504437"/>
              <a:gd name="connsiteX6203" fmla="*/ 1955582 w 3243376"/>
              <a:gd name="connsiteY6203" fmla="*/ 1368622 h 2504437"/>
              <a:gd name="connsiteX6204" fmla="*/ 1955581 w 3243376"/>
              <a:gd name="connsiteY6204" fmla="*/ 1391073 h 2504437"/>
              <a:gd name="connsiteX6205" fmla="*/ 1944068 w 3243376"/>
              <a:gd name="connsiteY6205" fmla="*/ 1402586 h 2504437"/>
              <a:gd name="connsiteX6206" fmla="*/ 1942628 w 3243376"/>
              <a:gd name="connsiteY6206" fmla="*/ 1391576 h 2504437"/>
              <a:gd name="connsiteX6207" fmla="*/ 1932997 w 3243376"/>
              <a:gd name="connsiteY6207" fmla="*/ 1380637 h 2504437"/>
              <a:gd name="connsiteX6208" fmla="*/ 1937241 w 3243376"/>
              <a:gd name="connsiteY6208" fmla="*/ 1376501 h 2504437"/>
              <a:gd name="connsiteX6209" fmla="*/ 1944068 w 3243376"/>
              <a:gd name="connsiteY6209" fmla="*/ 1379559 h 2504437"/>
              <a:gd name="connsiteX6210" fmla="*/ 1932555 w 3243376"/>
              <a:gd name="connsiteY6210" fmla="*/ 1357108 h 2504437"/>
              <a:gd name="connsiteX6211" fmla="*/ 1921041 w 3243376"/>
              <a:gd name="connsiteY6211" fmla="*/ 1368622 h 2504437"/>
              <a:gd name="connsiteX6212" fmla="*/ 1898589 w 3243376"/>
              <a:gd name="connsiteY6212" fmla="*/ 1357108 h 2504437"/>
              <a:gd name="connsiteX6213" fmla="*/ 1887076 w 3243376"/>
              <a:gd name="connsiteY6213" fmla="*/ 1368622 h 2504437"/>
              <a:gd name="connsiteX6214" fmla="*/ 1875563 w 3243376"/>
              <a:gd name="connsiteY6214" fmla="*/ 1368622 h 2504437"/>
              <a:gd name="connsiteX6215" fmla="*/ 1887076 w 3243376"/>
              <a:gd name="connsiteY6215" fmla="*/ 1357108 h 2504437"/>
              <a:gd name="connsiteX6216" fmla="*/ 1853111 w 3243376"/>
              <a:gd name="connsiteY6216" fmla="*/ 1323143 h 2504437"/>
              <a:gd name="connsiteX6217" fmla="*/ 1853112 w 3243376"/>
              <a:gd name="connsiteY6217" fmla="*/ 1345595 h 2504437"/>
              <a:gd name="connsiteX6218" fmla="*/ 1864625 w 3243376"/>
              <a:gd name="connsiteY6218" fmla="*/ 1357108 h 2504437"/>
              <a:gd name="connsiteX6219" fmla="*/ 1864625 w 3243376"/>
              <a:gd name="connsiteY6219" fmla="*/ 1334656 h 2504437"/>
              <a:gd name="connsiteX6220" fmla="*/ 1864624 w 3243376"/>
              <a:gd name="connsiteY6220" fmla="*/ 1368622 h 2504437"/>
              <a:gd name="connsiteX6221" fmla="*/ 1864625 w 3243376"/>
              <a:gd name="connsiteY6221" fmla="*/ 1380135 h 2504437"/>
              <a:gd name="connsiteX6222" fmla="*/ 1887076 w 3243376"/>
              <a:gd name="connsiteY6222" fmla="*/ 1414100 h 2504437"/>
              <a:gd name="connsiteX6223" fmla="*/ 1875563 w 3243376"/>
              <a:gd name="connsiteY6223" fmla="*/ 1414100 h 2504437"/>
              <a:gd name="connsiteX6224" fmla="*/ 1877002 w 3243376"/>
              <a:gd name="connsiteY6224" fmla="*/ 1429428 h 2504437"/>
              <a:gd name="connsiteX6225" fmla="*/ 1886654 w 3243376"/>
              <a:gd name="connsiteY6225" fmla="*/ 1436254 h 2504437"/>
              <a:gd name="connsiteX6226" fmla="*/ 1886501 w 3243376"/>
              <a:gd name="connsiteY6226" fmla="*/ 1436552 h 2504437"/>
              <a:gd name="connsiteX6227" fmla="*/ 1886501 w 3243376"/>
              <a:gd name="connsiteY6227" fmla="*/ 1448066 h 2504437"/>
              <a:gd name="connsiteX6228" fmla="*/ 1920465 w 3243376"/>
              <a:gd name="connsiteY6228" fmla="*/ 1436552 h 2504437"/>
              <a:gd name="connsiteX6229" fmla="*/ 1920465 w 3243376"/>
              <a:gd name="connsiteY6229" fmla="*/ 1481455 h 2504437"/>
              <a:gd name="connsiteX6230" fmla="*/ 1931476 w 3243376"/>
              <a:gd name="connsiteY6230" fmla="*/ 1475699 h 2504437"/>
              <a:gd name="connsiteX6231" fmla="*/ 1935566 w 3243376"/>
              <a:gd name="connsiteY6231" fmla="*/ 1473641 h 2504437"/>
              <a:gd name="connsiteX6232" fmla="*/ 1928885 w 3243376"/>
              <a:gd name="connsiteY6232" fmla="*/ 1483830 h 2504437"/>
              <a:gd name="connsiteX6233" fmla="*/ 1907801 w 3243376"/>
              <a:gd name="connsiteY6233" fmla="*/ 1486636 h 2504437"/>
              <a:gd name="connsiteX6234" fmla="*/ 1907801 w 3243376"/>
              <a:gd name="connsiteY6234" fmla="*/ 1475698 h 2504437"/>
              <a:gd name="connsiteX6235" fmla="*/ 1907801 w 3243376"/>
              <a:gd name="connsiteY6235" fmla="*/ 1475698 h 2504437"/>
              <a:gd name="connsiteX6236" fmla="*/ 1907801 w 3243376"/>
              <a:gd name="connsiteY6236" fmla="*/ 1464184 h 2504437"/>
              <a:gd name="connsiteX6237" fmla="*/ 1907801 w 3243376"/>
              <a:gd name="connsiteY6237" fmla="*/ 1475626 h 2504437"/>
              <a:gd name="connsiteX6238" fmla="*/ 1907801 w 3243376"/>
              <a:gd name="connsiteY6238" fmla="*/ 1475698 h 2504437"/>
              <a:gd name="connsiteX6239" fmla="*/ 1901297 w 3243376"/>
              <a:gd name="connsiteY6239" fmla="*/ 1472460 h 2504437"/>
              <a:gd name="connsiteX6240" fmla="*/ 1885349 w 3243376"/>
              <a:gd name="connsiteY6240" fmla="*/ 1475698 h 2504437"/>
              <a:gd name="connsiteX6241" fmla="*/ 1889794 w 3243376"/>
              <a:gd name="connsiteY6241" fmla="*/ 1467918 h 2504437"/>
              <a:gd name="connsiteX6242" fmla="*/ 1896935 w 3243376"/>
              <a:gd name="connsiteY6242" fmla="*/ 1464185 h 2504437"/>
              <a:gd name="connsiteX6243" fmla="*/ 1908377 w 3243376"/>
              <a:gd name="connsiteY6243" fmla="*/ 1458428 h 2504437"/>
              <a:gd name="connsiteX6244" fmla="*/ 1897439 w 3243376"/>
              <a:gd name="connsiteY6244" fmla="*/ 1446914 h 2504437"/>
              <a:gd name="connsiteX6245" fmla="*/ 1891682 w 3243376"/>
              <a:gd name="connsiteY6245" fmla="*/ 1452671 h 2504437"/>
              <a:gd name="connsiteX6246" fmla="*/ 1887422 w 3243376"/>
              <a:gd name="connsiteY6246" fmla="*/ 1456930 h 2504437"/>
              <a:gd name="connsiteX6247" fmla="*/ 1875563 w 3243376"/>
              <a:gd name="connsiteY6247" fmla="*/ 1454110 h 2504437"/>
              <a:gd name="connsiteX6248" fmla="*/ 1862898 w 3243376"/>
              <a:gd name="connsiteY6248" fmla="*/ 1452671 h 2504437"/>
              <a:gd name="connsiteX6249" fmla="*/ 1828932 w 3243376"/>
              <a:gd name="connsiteY6249" fmla="*/ 1464184 h 2504437"/>
              <a:gd name="connsiteX6250" fmla="*/ 1840446 w 3243376"/>
              <a:gd name="connsiteY6250" fmla="*/ 1498149 h 2504437"/>
              <a:gd name="connsiteX6251" fmla="*/ 1840447 w 3243376"/>
              <a:gd name="connsiteY6251" fmla="*/ 1486636 h 2504437"/>
              <a:gd name="connsiteX6252" fmla="*/ 1851960 w 3243376"/>
              <a:gd name="connsiteY6252" fmla="*/ 1486636 h 2504437"/>
              <a:gd name="connsiteX6253" fmla="*/ 1863473 w 3243376"/>
              <a:gd name="connsiteY6253" fmla="*/ 1520601 h 2504437"/>
              <a:gd name="connsiteX6254" fmla="*/ 1817995 w 3243376"/>
              <a:gd name="connsiteY6254" fmla="*/ 1520601 h 2504437"/>
              <a:gd name="connsiteX6255" fmla="*/ 1806481 w 3243376"/>
              <a:gd name="connsiteY6255" fmla="*/ 1498150 h 2504437"/>
              <a:gd name="connsiteX6256" fmla="*/ 1794968 w 3243376"/>
              <a:gd name="connsiteY6256" fmla="*/ 1520601 h 2504437"/>
              <a:gd name="connsiteX6257" fmla="*/ 1783958 w 3243376"/>
              <a:gd name="connsiteY6257" fmla="*/ 1514845 h 2504437"/>
              <a:gd name="connsiteX6258" fmla="*/ 1783846 w 3243376"/>
              <a:gd name="connsiteY6258" fmla="*/ 1514788 h 2504437"/>
              <a:gd name="connsiteX6259" fmla="*/ 1793528 w 3243376"/>
              <a:gd name="connsiteY6259" fmla="*/ 1513405 h 2504437"/>
              <a:gd name="connsiteX6260" fmla="*/ 1794967 w 3243376"/>
              <a:gd name="connsiteY6260" fmla="*/ 1503331 h 2504437"/>
              <a:gd name="connsiteX6261" fmla="*/ 1789210 w 3243376"/>
              <a:gd name="connsiteY6261" fmla="*/ 1504770 h 2504437"/>
              <a:gd name="connsiteX6262" fmla="*/ 1783566 w 3243376"/>
              <a:gd name="connsiteY6262" fmla="*/ 1514647 h 2504437"/>
              <a:gd name="connsiteX6263" fmla="*/ 1772516 w 3243376"/>
              <a:gd name="connsiteY6263" fmla="*/ 1509088 h 2504437"/>
              <a:gd name="connsiteX6264" fmla="*/ 1750064 w 3243376"/>
              <a:gd name="connsiteY6264" fmla="*/ 1497573 h 2504437"/>
              <a:gd name="connsiteX6265" fmla="*/ 1738552 w 3243376"/>
              <a:gd name="connsiteY6265" fmla="*/ 1520025 h 2504437"/>
              <a:gd name="connsiteX6266" fmla="*/ 1727037 w 3243376"/>
              <a:gd name="connsiteY6266" fmla="*/ 1531539 h 2504437"/>
              <a:gd name="connsiteX6267" fmla="*/ 1738552 w 3243376"/>
              <a:gd name="connsiteY6267" fmla="*/ 1531539 h 2504437"/>
              <a:gd name="connsiteX6268" fmla="*/ 1716099 w 3243376"/>
              <a:gd name="connsiteY6268" fmla="*/ 1531539 h 2504437"/>
              <a:gd name="connsiteX6269" fmla="*/ 1716737 w 3243376"/>
              <a:gd name="connsiteY6269" fmla="*/ 1525343 h 2504437"/>
              <a:gd name="connsiteX6270" fmla="*/ 1729952 w 3243376"/>
              <a:gd name="connsiteY6270" fmla="*/ 1520556 h 2504437"/>
              <a:gd name="connsiteX6271" fmla="*/ 1727037 w 3243376"/>
              <a:gd name="connsiteY6271" fmla="*/ 1491817 h 2504437"/>
              <a:gd name="connsiteX6272" fmla="*/ 1723718 w 3243376"/>
              <a:gd name="connsiteY6272" fmla="*/ 1514161 h 2504437"/>
              <a:gd name="connsiteX6273" fmla="*/ 1716892 w 3243376"/>
              <a:gd name="connsiteY6273" fmla="*/ 1523843 h 2504437"/>
              <a:gd name="connsiteX6274" fmla="*/ 1717296 w 3243376"/>
              <a:gd name="connsiteY6274" fmla="*/ 1519917 h 2504437"/>
              <a:gd name="connsiteX6275" fmla="*/ 1704586 w 3243376"/>
              <a:gd name="connsiteY6275" fmla="*/ 1497574 h 2504437"/>
              <a:gd name="connsiteX6276" fmla="*/ 1693073 w 3243376"/>
              <a:gd name="connsiteY6276" fmla="*/ 1497574 h 2504437"/>
              <a:gd name="connsiteX6277" fmla="*/ 1681559 w 3243376"/>
              <a:gd name="connsiteY6277" fmla="*/ 1509088 h 2504437"/>
              <a:gd name="connsiteX6278" fmla="*/ 1693073 w 3243376"/>
              <a:gd name="connsiteY6278" fmla="*/ 1509088 h 2504437"/>
              <a:gd name="connsiteX6279" fmla="*/ 1693072 w 3243376"/>
              <a:gd name="connsiteY6279" fmla="*/ 1520601 h 2504437"/>
              <a:gd name="connsiteX6280" fmla="*/ 1704586 w 3243376"/>
              <a:gd name="connsiteY6280" fmla="*/ 1520601 h 2504437"/>
              <a:gd name="connsiteX6281" fmla="*/ 1682135 w 3243376"/>
              <a:gd name="connsiteY6281" fmla="*/ 1532115 h 2504437"/>
              <a:gd name="connsiteX6282" fmla="*/ 1704586 w 3243376"/>
              <a:gd name="connsiteY6282" fmla="*/ 1543629 h 2504437"/>
              <a:gd name="connsiteX6283" fmla="*/ 1693072 w 3243376"/>
              <a:gd name="connsiteY6283" fmla="*/ 1555142 h 2504437"/>
              <a:gd name="connsiteX6284" fmla="*/ 1681558 w 3243376"/>
              <a:gd name="connsiteY6284" fmla="*/ 1543628 h 2504437"/>
              <a:gd name="connsiteX6285" fmla="*/ 1681559 w 3243376"/>
              <a:gd name="connsiteY6285" fmla="*/ 1532115 h 2504437"/>
              <a:gd name="connsiteX6286" fmla="*/ 1670045 w 3243376"/>
              <a:gd name="connsiteY6286" fmla="*/ 1520601 h 2504437"/>
              <a:gd name="connsiteX6287" fmla="*/ 1658532 w 3243376"/>
              <a:gd name="connsiteY6287" fmla="*/ 1532115 h 2504437"/>
              <a:gd name="connsiteX6288" fmla="*/ 1670045 w 3243376"/>
              <a:gd name="connsiteY6288" fmla="*/ 1577017 h 2504437"/>
              <a:gd name="connsiteX6289" fmla="*/ 1647593 w 3243376"/>
              <a:gd name="connsiteY6289" fmla="*/ 1565504 h 2504437"/>
              <a:gd name="connsiteX6290" fmla="*/ 1659107 w 3243376"/>
              <a:gd name="connsiteY6290" fmla="*/ 1565504 h 2504437"/>
              <a:gd name="connsiteX6291" fmla="*/ 1661769 w 3243376"/>
              <a:gd name="connsiteY6291" fmla="*/ 1543052 h 2504437"/>
              <a:gd name="connsiteX6292" fmla="*/ 1648133 w 3243376"/>
              <a:gd name="connsiteY6292" fmla="*/ 1521455 h 2504437"/>
              <a:gd name="connsiteX6293" fmla="*/ 1651336 w 3243376"/>
              <a:gd name="connsiteY6293" fmla="*/ 1509016 h 2504437"/>
              <a:gd name="connsiteX6294" fmla="*/ 1647019 w 3243376"/>
              <a:gd name="connsiteY6294" fmla="*/ 1491817 h 2504437"/>
              <a:gd name="connsiteX6295" fmla="*/ 1642161 w 3243376"/>
              <a:gd name="connsiteY6295" fmla="*/ 1526952 h 2504437"/>
              <a:gd name="connsiteX6296" fmla="*/ 1644253 w 3243376"/>
              <a:gd name="connsiteY6296" fmla="*/ 1526448 h 2504437"/>
              <a:gd name="connsiteX6297" fmla="*/ 1641837 w 3243376"/>
              <a:gd name="connsiteY6297" fmla="*/ 1530675 h 2504437"/>
              <a:gd name="connsiteX6298" fmla="*/ 1636080 w 3243376"/>
              <a:gd name="connsiteY6298" fmla="*/ 1532114 h 2504437"/>
              <a:gd name="connsiteX6299" fmla="*/ 1624566 w 3243376"/>
              <a:gd name="connsiteY6299" fmla="*/ 1543628 h 2504437"/>
              <a:gd name="connsiteX6300" fmla="*/ 1624566 w 3243376"/>
              <a:gd name="connsiteY6300" fmla="*/ 1521177 h 2504437"/>
              <a:gd name="connsiteX6301" fmla="*/ 1624566 w 3243376"/>
              <a:gd name="connsiteY6301" fmla="*/ 1498725 h 2504437"/>
              <a:gd name="connsiteX6302" fmla="*/ 1624566 w 3243376"/>
              <a:gd name="connsiteY6302" fmla="*/ 1510239 h 2504437"/>
              <a:gd name="connsiteX6303" fmla="*/ 1613053 w 3243376"/>
              <a:gd name="connsiteY6303" fmla="*/ 1521753 h 2504437"/>
              <a:gd name="connsiteX6304" fmla="*/ 1601539 w 3243376"/>
              <a:gd name="connsiteY6304" fmla="*/ 1510239 h 2504437"/>
              <a:gd name="connsiteX6305" fmla="*/ 1613053 w 3243376"/>
              <a:gd name="connsiteY6305" fmla="*/ 1555142 h 2504437"/>
              <a:gd name="connsiteX6306" fmla="*/ 1601540 w 3243376"/>
              <a:gd name="connsiteY6306" fmla="*/ 1577593 h 2504437"/>
              <a:gd name="connsiteX6307" fmla="*/ 1590026 w 3243376"/>
              <a:gd name="connsiteY6307" fmla="*/ 1577594 h 2504437"/>
              <a:gd name="connsiteX6308" fmla="*/ 1567574 w 3243376"/>
              <a:gd name="connsiteY6308" fmla="*/ 1566080 h 2504437"/>
              <a:gd name="connsiteX6309" fmla="*/ 1567574 w 3243376"/>
              <a:gd name="connsiteY6309" fmla="*/ 1577593 h 2504437"/>
              <a:gd name="connsiteX6310" fmla="*/ 1590025 w 3243376"/>
              <a:gd name="connsiteY6310" fmla="*/ 1589106 h 2504437"/>
              <a:gd name="connsiteX6311" fmla="*/ 1590025 w 3243376"/>
              <a:gd name="connsiteY6311" fmla="*/ 1611558 h 2504437"/>
              <a:gd name="connsiteX6312" fmla="*/ 1589079 w 3243376"/>
              <a:gd name="connsiteY6312" fmla="*/ 1611208 h 2504437"/>
              <a:gd name="connsiteX6313" fmla="*/ 1586787 w 3243376"/>
              <a:gd name="connsiteY6313" fmla="*/ 1607051 h 2504437"/>
              <a:gd name="connsiteX6314" fmla="*/ 1590025 w 3243376"/>
              <a:gd name="connsiteY6314" fmla="*/ 1600044 h 2504437"/>
              <a:gd name="connsiteX6315" fmla="*/ 1585168 w 3243376"/>
              <a:gd name="connsiteY6315" fmla="*/ 1609759 h 2504437"/>
              <a:gd name="connsiteX6316" fmla="*/ 1589079 w 3243376"/>
              <a:gd name="connsiteY6316" fmla="*/ 1611208 h 2504437"/>
              <a:gd name="connsiteX6317" fmla="*/ 1590026 w 3243376"/>
              <a:gd name="connsiteY6317" fmla="*/ 1612925 h 2504437"/>
              <a:gd name="connsiteX6318" fmla="*/ 1590026 w 3243376"/>
              <a:gd name="connsiteY6318" fmla="*/ 1634010 h 2504437"/>
              <a:gd name="connsiteX6319" fmla="*/ 1601539 w 3243376"/>
              <a:gd name="connsiteY6319" fmla="*/ 1611558 h 2504437"/>
              <a:gd name="connsiteX6320" fmla="*/ 1613052 w 3243376"/>
              <a:gd name="connsiteY6320" fmla="*/ 1611558 h 2504437"/>
              <a:gd name="connsiteX6321" fmla="*/ 1613053 w 3243376"/>
              <a:gd name="connsiteY6321" fmla="*/ 1623072 h 2504437"/>
              <a:gd name="connsiteX6322" fmla="*/ 1624566 w 3243376"/>
              <a:gd name="connsiteY6322" fmla="*/ 1623072 h 2504437"/>
              <a:gd name="connsiteX6323" fmla="*/ 1636081 w 3243376"/>
              <a:gd name="connsiteY6323" fmla="*/ 1634585 h 2504437"/>
              <a:gd name="connsiteX6324" fmla="*/ 1624567 w 3243376"/>
              <a:gd name="connsiteY6324" fmla="*/ 1668551 h 2504437"/>
              <a:gd name="connsiteX6325" fmla="*/ 1613053 w 3243376"/>
              <a:gd name="connsiteY6325" fmla="*/ 1646099 h 2504437"/>
              <a:gd name="connsiteX6326" fmla="*/ 1576057 w 3243376"/>
              <a:gd name="connsiteY6326" fmla="*/ 1659052 h 2504437"/>
              <a:gd name="connsiteX6327" fmla="*/ 1569488 w 3243376"/>
              <a:gd name="connsiteY6327" fmla="*/ 1658579 h 2504437"/>
              <a:gd name="connsiteX6328" fmla="*/ 1576209 w 3243376"/>
              <a:gd name="connsiteY6328" fmla="*/ 1649841 h 2504437"/>
              <a:gd name="connsiteX6329" fmla="*/ 1567574 w 3243376"/>
              <a:gd name="connsiteY6329" fmla="*/ 1638615 h 2504437"/>
              <a:gd name="connsiteX6330" fmla="*/ 1567574 w 3243376"/>
              <a:gd name="connsiteY6330" fmla="*/ 1648087 h 2504437"/>
              <a:gd name="connsiteX6331" fmla="*/ 1567575 w 3243376"/>
              <a:gd name="connsiteY6331" fmla="*/ 1658441 h 2504437"/>
              <a:gd name="connsiteX6332" fmla="*/ 1556060 w 3243376"/>
              <a:gd name="connsiteY6332" fmla="*/ 1657612 h 2504437"/>
              <a:gd name="connsiteX6333" fmla="*/ 1556061 w 3243376"/>
              <a:gd name="connsiteY6333" fmla="*/ 1646099 h 2504437"/>
              <a:gd name="connsiteX6334" fmla="*/ 1567574 w 3243376"/>
              <a:gd name="connsiteY6334" fmla="*/ 1623648 h 2504437"/>
              <a:gd name="connsiteX6335" fmla="*/ 1556060 w 3243376"/>
              <a:gd name="connsiteY6335" fmla="*/ 1601196 h 2504437"/>
              <a:gd name="connsiteX6336" fmla="*/ 1544547 w 3243376"/>
              <a:gd name="connsiteY6336" fmla="*/ 1612710 h 2504437"/>
              <a:gd name="connsiteX6337" fmla="*/ 1533033 w 3243376"/>
              <a:gd name="connsiteY6337" fmla="*/ 1612709 h 2504437"/>
              <a:gd name="connsiteX6338" fmla="*/ 1533033 w 3243376"/>
              <a:gd name="connsiteY6338" fmla="*/ 1578745 h 2504437"/>
              <a:gd name="connsiteX6339" fmla="*/ 1521519 w 3243376"/>
              <a:gd name="connsiteY6339" fmla="*/ 1601196 h 2504437"/>
              <a:gd name="connsiteX6340" fmla="*/ 1487555 w 3243376"/>
              <a:gd name="connsiteY6340" fmla="*/ 1657612 h 2504437"/>
              <a:gd name="connsiteX6341" fmla="*/ 1487555 w 3243376"/>
              <a:gd name="connsiteY6341" fmla="*/ 1646099 h 2504437"/>
              <a:gd name="connsiteX6342" fmla="*/ 1476042 w 3243376"/>
              <a:gd name="connsiteY6342" fmla="*/ 1634586 h 2504437"/>
              <a:gd name="connsiteX6343" fmla="*/ 1476042 w 3243376"/>
              <a:gd name="connsiteY6343" fmla="*/ 1646098 h 2504437"/>
              <a:gd name="connsiteX6344" fmla="*/ 1464527 w 3243376"/>
              <a:gd name="connsiteY6344" fmla="*/ 1634585 h 2504437"/>
              <a:gd name="connsiteX6345" fmla="*/ 1486979 w 3243376"/>
              <a:gd name="connsiteY6345" fmla="*/ 1623072 h 2504437"/>
              <a:gd name="connsiteX6346" fmla="*/ 1486979 w 3243376"/>
              <a:gd name="connsiteY6346" fmla="*/ 1589107 h 2504437"/>
              <a:gd name="connsiteX6347" fmla="*/ 1475465 w 3243376"/>
              <a:gd name="connsiteY6347" fmla="*/ 1589106 h 2504437"/>
              <a:gd name="connsiteX6348" fmla="*/ 1475465 w 3243376"/>
              <a:gd name="connsiteY6348" fmla="*/ 1611558 h 2504437"/>
              <a:gd name="connsiteX6349" fmla="*/ 1453015 w 3243376"/>
              <a:gd name="connsiteY6349" fmla="*/ 1577593 h 2504437"/>
              <a:gd name="connsiteX6350" fmla="*/ 1441102 w 3243376"/>
              <a:gd name="connsiteY6350" fmla="*/ 1586151 h 2504437"/>
              <a:gd name="connsiteX6351" fmla="*/ 1433441 w 3243376"/>
              <a:gd name="connsiteY6351" fmla="*/ 1567447 h 2504437"/>
              <a:gd name="connsiteX6352" fmla="*/ 1442077 w 3243376"/>
              <a:gd name="connsiteY6352" fmla="*/ 1554566 h 2504437"/>
              <a:gd name="connsiteX6353" fmla="*/ 1430563 w 3243376"/>
              <a:gd name="connsiteY6353" fmla="*/ 1509663 h 2504437"/>
              <a:gd name="connsiteX6354" fmla="*/ 1424034 w 3243376"/>
              <a:gd name="connsiteY6354" fmla="*/ 1512275 h 2504437"/>
              <a:gd name="connsiteX6355" fmla="*/ 1420200 w 3243376"/>
              <a:gd name="connsiteY6355" fmla="*/ 1503331 h 2504437"/>
              <a:gd name="connsiteX6356" fmla="*/ 1408687 w 3243376"/>
              <a:gd name="connsiteY6356" fmla="*/ 1503331 h 2504437"/>
              <a:gd name="connsiteX6357" fmla="*/ 1408687 w 3243376"/>
              <a:gd name="connsiteY6357" fmla="*/ 1514844 h 2504437"/>
              <a:gd name="connsiteX6358" fmla="*/ 1419783 w 3243376"/>
              <a:gd name="connsiteY6358" fmla="*/ 1514844 h 2504437"/>
              <a:gd name="connsiteX6359" fmla="*/ 1413580 w 3243376"/>
              <a:gd name="connsiteY6359" fmla="*/ 1519738 h 2504437"/>
              <a:gd name="connsiteX6360" fmla="*/ 1396597 w 3243376"/>
              <a:gd name="connsiteY6360" fmla="*/ 1521177 h 2504437"/>
              <a:gd name="connsiteX6361" fmla="*/ 1408112 w 3243376"/>
              <a:gd name="connsiteY6361" fmla="*/ 1532691 h 2504437"/>
              <a:gd name="connsiteX6362" fmla="*/ 1408111 w 3243376"/>
              <a:gd name="connsiteY6362" fmla="*/ 1544204 h 2504437"/>
              <a:gd name="connsiteX6363" fmla="*/ 1409551 w 3243376"/>
              <a:gd name="connsiteY6363" fmla="*/ 1544204 h 2504437"/>
              <a:gd name="connsiteX6364" fmla="*/ 1412769 w 3243376"/>
              <a:gd name="connsiteY6364" fmla="*/ 1544203 h 2504437"/>
              <a:gd name="connsiteX6365" fmla="*/ 1413653 w 3243376"/>
              <a:gd name="connsiteY6365" fmla="*/ 1545859 h 2504437"/>
              <a:gd name="connsiteX6366" fmla="*/ 1408112 w 3243376"/>
              <a:gd name="connsiteY6366" fmla="*/ 1555717 h 2504437"/>
              <a:gd name="connsiteX6367" fmla="*/ 1419625 w 3243376"/>
              <a:gd name="connsiteY6367" fmla="*/ 1567231 h 2504437"/>
              <a:gd name="connsiteX6368" fmla="*/ 1419624 w 3243376"/>
              <a:gd name="connsiteY6368" fmla="*/ 1589682 h 2504437"/>
              <a:gd name="connsiteX6369" fmla="*/ 1385659 w 3243376"/>
              <a:gd name="connsiteY6369" fmla="*/ 1601196 h 2504437"/>
              <a:gd name="connsiteX6370" fmla="*/ 1363208 w 3243376"/>
              <a:gd name="connsiteY6370" fmla="*/ 1635161 h 2504437"/>
              <a:gd name="connsiteX6371" fmla="*/ 1363208 w 3243376"/>
              <a:gd name="connsiteY6371" fmla="*/ 1612709 h 2504437"/>
              <a:gd name="connsiteX6372" fmla="*/ 1363208 w 3243376"/>
              <a:gd name="connsiteY6372" fmla="*/ 1567807 h 2504437"/>
              <a:gd name="connsiteX6373" fmla="*/ 1374721 w 3243376"/>
              <a:gd name="connsiteY6373" fmla="*/ 1533841 h 2504437"/>
              <a:gd name="connsiteX6374" fmla="*/ 1352271 w 3243376"/>
              <a:gd name="connsiteY6374" fmla="*/ 1545355 h 2504437"/>
              <a:gd name="connsiteX6375" fmla="*/ 1329818 w 3243376"/>
              <a:gd name="connsiteY6375" fmla="*/ 1545355 h 2504437"/>
              <a:gd name="connsiteX6376" fmla="*/ 1329818 w 3243376"/>
              <a:gd name="connsiteY6376" fmla="*/ 1579320 h 2504437"/>
              <a:gd name="connsiteX6377" fmla="*/ 1318305 w 3243376"/>
              <a:gd name="connsiteY6377" fmla="*/ 1556868 h 2504437"/>
              <a:gd name="connsiteX6378" fmla="*/ 1318306 w 3243376"/>
              <a:gd name="connsiteY6378" fmla="*/ 1568382 h 2504437"/>
              <a:gd name="connsiteX6379" fmla="*/ 1306791 w 3243376"/>
              <a:gd name="connsiteY6379" fmla="*/ 1635737 h 2504437"/>
              <a:gd name="connsiteX6380" fmla="*/ 1318305 w 3243376"/>
              <a:gd name="connsiteY6380" fmla="*/ 1624223 h 2504437"/>
              <a:gd name="connsiteX6381" fmla="*/ 1318305 w 3243376"/>
              <a:gd name="connsiteY6381" fmla="*/ 1635737 h 2504437"/>
              <a:gd name="connsiteX6382" fmla="*/ 1329818 w 3243376"/>
              <a:gd name="connsiteY6382" fmla="*/ 1635737 h 2504437"/>
              <a:gd name="connsiteX6383" fmla="*/ 1329819 w 3243376"/>
              <a:gd name="connsiteY6383" fmla="*/ 1624224 h 2504437"/>
              <a:gd name="connsiteX6384" fmla="*/ 1341333 w 3243376"/>
              <a:gd name="connsiteY6384" fmla="*/ 1635737 h 2504437"/>
              <a:gd name="connsiteX6385" fmla="*/ 1352846 w 3243376"/>
              <a:gd name="connsiteY6385" fmla="*/ 1635737 h 2504437"/>
              <a:gd name="connsiteX6386" fmla="*/ 1341333 w 3243376"/>
              <a:gd name="connsiteY6386" fmla="*/ 1669702 h 2504437"/>
              <a:gd name="connsiteX6387" fmla="*/ 1352846 w 3243376"/>
              <a:gd name="connsiteY6387" fmla="*/ 1658188 h 2504437"/>
              <a:gd name="connsiteX6388" fmla="*/ 1364360 w 3243376"/>
              <a:gd name="connsiteY6388" fmla="*/ 1635737 h 2504437"/>
              <a:gd name="connsiteX6389" fmla="*/ 1375873 w 3243376"/>
              <a:gd name="connsiteY6389" fmla="*/ 1658188 h 2504437"/>
              <a:gd name="connsiteX6390" fmla="*/ 1375873 w 3243376"/>
              <a:gd name="connsiteY6390" fmla="*/ 1680640 h 2504437"/>
              <a:gd name="connsiteX6391" fmla="*/ 1375873 w 3243376"/>
              <a:gd name="connsiteY6391" fmla="*/ 1692153 h 2504437"/>
              <a:gd name="connsiteX6392" fmla="*/ 1398325 w 3243376"/>
              <a:gd name="connsiteY6392" fmla="*/ 1658188 h 2504437"/>
              <a:gd name="connsiteX6393" fmla="*/ 1386812 w 3243376"/>
              <a:gd name="connsiteY6393" fmla="*/ 1669702 h 2504437"/>
              <a:gd name="connsiteX6394" fmla="*/ 1386811 w 3243376"/>
              <a:gd name="connsiteY6394" fmla="*/ 1658188 h 2504437"/>
              <a:gd name="connsiteX6395" fmla="*/ 1393719 w 3243376"/>
              <a:gd name="connsiteY6395" fmla="*/ 1658188 h 2504437"/>
              <a:gd name="connsiteX6396" fmla="*/ 1409262 w 3243376"/>
              <a:gd name="connsiteY6396" fmla="*/ 1658188 h 2504437"/>
              <a:gd name="connsiteX6397" fmla="*/ 1409262 w 3243376"/>
              <a:gd name="connsiteY6397" fmla="*/ 1669701 h 2504437"/>
              <a:gd name="connsiteX6398" fmla="*/ 1409262 w 3243376"/>
              <a:gd name="connsiteY6398" fmla="*/ 1714605 h 2504437"/>
              <a:gd name="connsiteX6399" fmla="*/ 1420775 w 3243376"/>
              <a:gd name="connsiteY6399" fmla="*/ 1726119 h 2504437"/>
              <a:gd name="connsiteX6400" fmla="*/ 1409262 w 3243376"/>
              <a:gd name="connsiteY6400" fmla="*/ 1737632 h 2504437"/>
              <a:gd name="connsiteX6401" fmla="*/ 1443228 w 3243376"/>
              <a:gd name="connsiteY6401" fmla="*/ 1749146 h 2504437"/>
              <a:gd name="connsiteX6402" fmla="*/ 1431714 w 3243376"/>
              <a:gd name="connsiteY6402" fmla="*/ 1760660 h 2504437"/>
              <a:gd name="connsiteX6403" fmla="*/ 1401193 w 3243376"/>
              <a:gd name="connsiteY6403" fmla="*/ 1744468 h 2504437"/>
              <a:gd name="connsiteX6404" fmla="*/ 1386234 w 3243376"/>
              <a:gd name="connsiteY6404" fmla="*/ 1749146 h 2504437"/>
              <a:gd name="connsiteX6405" fmla="*/ 1386234 w 3243376"/>
              <a:gd name="connsiteY6405" fmla="*/ 1749146 h 2504437"/>
              <a:gd name="connsiteX6406" fmla="*/ 1386234 w 3243376"/>
              <a:gd name="connsiteY6406" fmla="*/ 1749146 h 2504437"/>
              <a:gd name="connsiteX6407" fmla="*/ 1386234 w 3243376"/>
              <a:gd name="connsiteY6407" fmla="*/ 1737632 h 2504437"/>
              <a:gd name="connsiteX6408" fmla="*/ 1374721 w 3243376"/>
              <a:gd name="connsiteY6408" fmla="*/ 1737632 h 2504437"/>
              <a:gd name="connsiteX6409" fmla="*/ 1386235 w 3243376"/>
              <a:gd name="connsiteY6409" fmla="*/ 1715181 h 2504437"/>
              <a:gd name="connsiteX6410" fmla="*/ 1374722 w 3243376"/>
              <a:gd name="connsiteY6410" fmla="*/ 1726694 h 2504437"/>
              <a:gd name="connsiteX6411" fmla="*/ 1374721 w 3243376"/>
              <a:gd name="connsiteY6411" fmla="*/ 1725255 h 2504437"/>
              <a:gd name="connsiteX6412" fmla="*/ 1374721 w 3243376"/>
              <a:gd name="connsiteY6412" fmla="*/ 1716116 h 2504437"/>
              <a:gd name="connsiteX6413" fmla="*/ 1374721 w 3243376"/>
              <a:gd name="connsiteY6413" fmla="*/ 1716044 h 2504437"/>
              <a:gd name="connsiteX6414" fmla="*/ 1374721 w 3243376"/>
              <a:gd name="connsiteY6414" fmla="*/ 1705969 h 2504437"/>
              <a:gd name="connsiteX6415" fmla="*/ 1363208 w 3243376"/>
              <a:gd name="connsiteY6415" fmla="*/ 1717484 h 2504437"/>
              <a:gd name="connsiteX6416" fmla="*/ 1373012 w 3243376"/>
              <a:gd name="connsiteY6416" fmla="*/ 1717483 h 2504437"/>
              <a:gd name="connsiteX6417" fmla="*/ 1364826 w 3243376"/>
              <a:gd name="connsiteY6417" fmla="*/ 1728511 h 2504437"/>
              <a:gd name="connsiteX6418" fmla="*/ 1363208 w 3243376"/>
              <a:gd name="connsiteY6418" fmla="*/ 1760084 h 2504437"/>
              <a:gd name="connsiteX6419" fmla="*/ 1385660 w 3243376"/>
              <a:gd name="connsiteY6419" fmla="*/ 1760084 h 2504437"/>
              <a:gd name="connsiteX6420" fmla="*/ 1385659 w 3243376"/>
              <a:gd name="connsiteY6420" fmla="*/ 1794049 h 2504437"/>
              <a:gd name="connsiteX6421" fmla="*/ 1419625 w 3243376"/>
              <a:gd name="connsiteY6421" fmla="*/ 1805562 h 2504437"/>
              <a:gd name="connsiteX6422" fmla="*/ 1431138 w 3243376"/>
              <a:gd name="connsiteY6422" fmla="*/ 1794049 h 2504437"/>
              <a:gd name="connsiteX6423" fmla="*/ 1431139 w 3243376"/>
              <a:gd name="connsiteY6423" fmla="*/ 1816500 h 2504437"/>
              <a:gd name="connsiteX6424" fmla="*/ 1442651 w 3243376"/>
              <a:gd name="connsiteY6424" fmla="*/ 1828013 h 2504437"/>
              <a:gd name="connsiteX6425" fmla="*/ 1408687 w 3243376"/>
              <a:gd name="connsiteY6425" fmla="*/ 1828014 h 2504437"/>
              <a:gd name="connsiteX6426" fmla="*/ 1420200 w 3243376"/>
              <a:gd name="connsiteY6426" fmla="*/ 1816501 h 2504437"/>
              <a:gd name="connsiteX6427" fmla="*/ 1408687 w 3243376"/>
              <a:gd name="connsiteY6427" fmla="*/ 1828014 h 2504437"/>
              <a:gd name="connsiteX6428" fmla="*/ 1386234 w 3243376"/>
              <a:gd name="connsiteY6428" fmla="*/ 1828013 h 2504437"/>
              <a:gd name="connsiteX6429" fmla="*/ 1397749 w 3243376"/>
              <a:gd name="connsiteY6429" fmla="*/ 1816500 h 2504437"/>
              <a:gd name="connsiteX6430" fmla="*/ 1380766 w 3243376"/>
              <a:gd name="connsiteY6430" fmla="*/ 1809592 h 2504437"/>
              <a:gd name="connsiteX6431" fmla="*/ 1364742 w 3243376"/>
              <a:gd name="connsiteY6431" fmla="*/ 1794926 h 2504437"/>
              <a:gd name="connsiteX6432" fmla="*/ 1374721 w 3243376"/>
              <a:gd name="connsiteY6432" fmla="*/ 1796352 h 2504437"/>
              <a:gd name="connsiteX6433" fmla="*/ 1386234 w 3243376"/>
              <a:gd name="connsiteY6433" fmla="*/ 1784838 h 2504437"/>
              <a:gd name="connsiteX6434" fmla="*/ 1386234 w 3243376"/>
              <a:gd name="connsiteY6434" fmla="*/ 1773324 h 2504437"/>
              <a:gd name="connsiteX6435" fmla="*/ 1374722 w 3243376"/>
              <a:gd name="connsiteY6435" fmla="*/ 1773325 h 2504437"/>
              <a:gd name="connsiteX6436" fmla="*/ 1363208 w 3243376"/>
              <a:gd name="connsiteY6436" fmla="*/ 1784838 h 2504437"/>
              <a:gd name="connsiteX6437" fmla="*/ 1364635 w 3243376"/>
              <a:gd name="connsiteY6437" fmla="*/ 1794828 h 2504437"/>
              <a:gd name="connsiteX6438" fmla="*/ 1363784 w 3243376"/>
              <a:gd name="connsiteY6438" fmla="*/ 1794049 h 2504437"/>
              <a:gd name="connsiteX6439" fmla="*/ 1363784 w 3243376"/>
              <a:gd name="connsiteY6439" fmla="*/ 1805562 h 2504437"/>
              <a:gd name="connsiteX6440" fmla="*/ 1341332 w 3243376"/>
              <a:gd name="connsiteY6440" fmla="*/ 1794049 h 2504437"/>
              <a:gd name="connsiteX6441" fmla="*/ 1341332 w 3243376"/>
              <a:gd name="connsiteY6441" fmla="*/ 1828013 h 2504437"/>
              <a:gd name="connsiteX6442" fmla="*/ 1341333 w 3243376"/>
              <a:gd name="connsiteY6442" fmla="*/ 1805562 h 2504437"/>
              <a:gd name="connsiteX6443" fmla="*/ 1329818 w 3243376"/>
              <a:gd name="connsiteY6443" fmla="*/ 1805562 h 2504437"/>
              <a:gd name="connsiteX6444" fmla="*/ 1318306 w 3243376"/>
              <a:gd name="connsiteY6444" fmla="*/ 1817076 h 2504437"/>
              <a:gd name="connsiteX6445" fmla="*/ 1329819 w 3243376"/>
              <a:gd name="connsiteY6445" fmla="*/ 1839528 h 2504437"/>
              <a:gd name="connsiteX6446" fmla="*/ 1341332 w 3243376"/>
              <a:gd name="connsiteY6446" fmla="*/ 1839528 h 2504437"/>
              <a:gd name="connsiteX6447" fmla="*/ 1386812 w 3243376"/>
              <a:gd name="connsiteY6447" fmla="*/ 1851041 h 2504437"/>
              <a:gd name="connsiteX6448" fmla="*/ 1364359 w 3243376"/>
              <a:gd name="connsiteY6448" fmla="*/ 1839528 h 2504437"/>
              <a:gd name="connsiteX6449" fmla="*/ 1386811 w 3243376"/>
              <a:gd name="connsiteY6449" fmla="*/ 1817075 h 2504437"/>
              <a:gd name="connsiteX6450" fmla="*/ 1398325 w 3243376"/>
              <a:gd name="connsiteY6450" fmla="*/ 1851041 h 2504437"/>
              <a:gd name="connsiteX6451" fmla="*/ 1386811 w 3243376"/>
              <a:gd name="connsiteY6451" fmla="*/ 1873492 h 2504437"/>
              <a:gd name="connsiteX6452" fmla="*/ 1409262 w 3243376"/>
              <a:gd name="connsiteY6452" fmla="*/ 1885006 h 2504437"/>
              <a:gd name="connsiteX6453" fmla="*/ 1409262 w 3243376"/>
              <a:gd name="connsiteY6453" fmla="*/ 1873492 h 2504437"/>
              <a:gd name="connsiteX6454" fmla="*/ 1431713 w 3243376"/>
              <a:gd name="connsiteY6454" fmla="*/ 1885006 h 2504437"/>
              <a:gd name="connsiteX6455" fmla="*/ 1409262 w 3243376"/>
              <a:gd name="connsiteY6455" fmla="*/ 1896519 h 2504437"/>
              <a:gd name="connsiteX6456" fmla="*/ 1409262 w 3243376"/>
              <a:gd name="connsiteY6456" fmla="*/ 1918971 h 2504437"/>
              <a:gd name="connsiteX6457" fmla="*/ 1386811 w 3243376"/>
              <a:gd name="connsiteY6457" fmla="*/ 1896519 h 2504437"/>
              <a:gd name="connsiteX6458" fmla="*/ 1386812 w 3243376"/>
              <a:gd name="connsiteY6458" fmla="*/ 1885006 h 2504437"/>
              <a:gd name="connsiteX6459" fmla="*/ 1375298 w 3243376"/>
              <a:gd name="connsiteY6459" fmla="*/ 1885006 h 2504437"/>
              <a:gd name="connsiteX6460" fmla="*/ 1409262 w 3243376"/>
              <a:gd name="connsiteY6460" fmla="*/ 1929909 h 2504437"/>
              <a:gd name="connsiteX6461" fmla="*/ 1409262 w 3243376"/>
              <a:gd name="connsiteY6461" fmla="*/ 1941422 h 2504437"/>
              <a:gd name="connsiteX6462" fmla="*/ 1409262 w 3243376"/>
              <a:gd name="connsiteY6462" fmla="*/ 1952936 h 2504437"/>
              <a:gd name="connsiteX6463" fmla="*/ 1409262 w 3243376"/>
              <a:gd name="connsiteY6463" fmla="*/ 1964450 h 2504437"/>
              <a:gd name="connsiteX6464" fmla="*/ 1443228 w 3243376"/>
              <a:gd name="connsiteY6464" fmla="*/ 1964450 h 2504437"/>
              <a:gd name="connsiteX6465" fmla="*/ 1431714 w 3243376"/>
              <a:gd name="connsiteY6465" fmla="*/ 1975964 h 2504437"/>
              <a:gd name="connsiteX6466" fmla="*/ 1420200 w 3243376"/>
              <a:gd name="connsiteY6466" fmla="*/ 1975963 h 2504437"/>
              <a:gd name="connsiteX6467" fmla="*/ 1420200 w 3243376"/>
              <a:gd name="connsiteY6467" fmla="*/ 2009928 h 2504437"/>
              <a:gd name="connsiteX6468" fmla="*/ 1408687 w 3243376"/>
              <a:gd name="connsiteY6468" fmla="*/ 1987477 h 2504437"/>
              <a:gd name="connsiteX6469" fmla="*/ 1408686 w 3243376"/>
              <a:gd name="connsiteY6469" fmla="*/ 2021441 h 2504437"/>
              <a:gd name="connsiteX6470" fmla="*/ 1386235 w 3243376"/>
              <a:gd name="connsiteY6470" fmla="*/ 2032955 h 2504437"/>
              <a:gd name="connsiteX6471" fmla="*/ 1397749 w 3243376"/>
              <a:gd name="connsiteY6471" fmla="*/ 2044469 h 2504437"/>
              <a:gd name="connsiteX6472" fmla="*/ 1363784 w 3243376"/>
              <a:gd name="connsiteY6472" fmla="*/ 2066921 h 2504437"/>
              <a:gd name="connsiteX6473" fmla="*/ 1386235 w 3243376"/>
              <a:gd name="connsiteY6473" fmla="*/ 2055407 h 2504437"/>
              <a:gd name="connsiteX6474" fmla="*/ 1386234 w 3243376"/>
              <a:gd name="connsiteY6474" fmla="*/ 2077858 h 2504437"/>
              <a:gd name="connsiteX6475" fmla="*/ 1352271 w 3243376"/>
              <a:gd name="connsiteY6475" fmla="*/ 2077858 h 2504437"/>
              <a:gd name="connsiteX6476" fmla="*/ 1363784 w 3243376"/>
              <a:gd name="connsiteY6476" fmla="*/ 2077859 h 2504437"/>
              <a:gd name="connsiteX6477" fmla="*/ 1352774 w 3243376"/>
              <a:gd name="connsiteY6477" fmla="*/ 2082176 h 2504437"/>
              <a:gd name="connsiteX6478" fmla="*/ 1341332 w 3243376"/>
              <a:gd name="connsiteY6478" fmla="*/ 2077858 h 2504437"/>
              <a:gd name="connsiteX6479" fmla="*/ 1341333 w 3243376"/>
              <a:gd name="connsiteY6479" fmla="*/ 2077283 h 2504437"/>
              <a:gd name="connsiteX6480" fmla="*/ 1295854 w 3243376"/>
              <a:gd name="connsiteY6480" fmla="*/ 2020866 h 2504437"/>
              <a:gd name="connsiteX6481" fmla="*/ 1295854 w 3243376"/>
              <a:gd name="connsiteY6481" fmla="*/ 2013958 h 2504437"/>
              <a:gd name="connsiteX6482" fmla="*/ 1295854 w 3243376"/>
              <a:gd name="connsiteY6482" fmla="*/ 1998989 h 2504437"/>
              <a:gd name="connsiteX6483" fmla="*/ 1295987 w 3243376"/>
              <a:gd name="connsiteY6483" fmla="*/ 1998548 h 2504437"/>
              <a:gd name="connsiteX6484" fmla="*/ 1307367 w 3243376"/>
              <a:gd name="connsiteY6484" fmla="*/ 2009928 h 2504437"/>
              <a:gd name="connsiteX6485" fmla="*/ 1307368 w 3243376"/>
              <a:gd name="connsiteY6485" fmla="*/ 2021441 h 2504437"/>
              <a:gd name="connsiteX6486" fmla="*/ 1307368 w 3243376"/>
              <a:gd name="connsiteY6486" fmla="*/ 1987477 h 2504437"/>
              <a:gd name="connsiteX6487" fmla="*/ 1298254 w 3243376"/>
              <a:gd name="connsiteY6487" fmla="*/ 1986226 h 2504437"/>
              <a:gd name="connsiteX6488" fmla="*/ 1297293 w 3243376"/>
              <a:gd name="connsiteY6488" fmla="*/ 1984814 h 2504437"/>
              <a:gd name="connsiteX6489" fmla="*/ 1297473 w 3243376"/>
              <a:gd name="connsiteY6489" fmla="*/ 1986119 h 2504437"/>
              <a:gd name="connsiteX6490" fmla="*/ 1298254 w 3243376"/>
              <a:gd name="connsiteY6490" fmla="*/ 1986226 h 2504437"/>
              <a:gd name="connsiteX6491" fmla="*/ 1299272 w 3243376"/>
              <a:gd name="connsiteY6491" fmla="*/ 1987720 h 2504437"/>
              <a:gd name="connsiteX6492" fmla="*/ 1295987 w 3243376"/>
              <a:gd name="connsiteY6492" fmla="*/ 1998548 h 2504437"/>
              <a:gd name="connsiteX6493" fmla="*/ 1295854 w 3243376"/>
              <a:gd name="connsiteY6493" fmla="*/ 1998415 h 2504437"/>
              <a:gd name="connsiteX6494" fmla="*/ 1295854 w 3243376"/>
              <a:gd name="connsiteY6494" fmla="*/ 1998989 h 2504437"/>
              <a:gd name="connsiteX6495" fmla="*/ 1295853 w 3243376"/>
              <a:gd name="connsiteY6495" fmla="*/ 1998990 h 2504437"/>
              <a:gd name="connsiteX6496" fmla="*/ 1273402 w 3243376"/>
              <a:gd name="connsiteY6496" fmla="*/ 2021441 h 2504437"/>
              <a:gd name="connsiteX6497" fmla="*/ 1284916 w 3243376"/>
              <a:gd name="connsiteY6497" fmla="*/ 2021441 h 2504437"/>
              <a:gd name="connsiteX6498" fmla="*/ 1284916 w 3243376"/>
              <a:gd name="connsiteY6498" fmla="*/ 2032956 h 2504437"/>
              <a:gd name="connsiteX6499" fmla="*/ 1273401 w 3243376"/>
              <a:gd name="connsiteY6499" fmla="*/ 2044469 h 2504437"/>
              <a:gd name="connsiteX6500" fmla="*/ 1267429 w 3243376"/>
              <a:gd name="connsiteY6500" fmla="*/ 2016261 h 2504437"/>
              <a:gd name="connsiteX6501" fmla="*/ 1263748 w 3243376"/>
              <a:gd name="connsiteY6501" fmla="*/ 2009442 h 2504437"/>
              <a:gd name="connsiteX6502" fmla="*/ 1271962 w 3243376"/>
              <a:gd name="connsiteY6502" fmla="*/ 2004747 h 2504437"/>
              <a:gd name="connsiteX6503" fmla="*/ 1273401 w 3243376"/>
              <a:gd name="connsiteY6503" fmla="*/ 1998990 h 2504437"/>
              <a:gd name="connsiteX6504" fmla="*/ 1266493 w 3243376"/>
              <a:gd name="connsiteY6504" fmla="*/ 1988916 h 2504437"/>
              <a:gd name="connsiteX6505" fmla="*/ 1263366 w 3243376"/>
              <a:gd name="connsiteY6505" fmla="*/ 1988626 h 2504437"/>
              <a:gd name="connsiteX6506" fmla="*/ 1261889 w 3243376"/>
              <a:gd name="connsiteY6506" fmla="*/ 1988052 h 2504437"/>
              <a:gd name="connsiteX6507" fmla="*/ 1261845 w 3243376"/>
              <a:gd name="connsiteY6507" fmla="*/ 1988486 h 2504437"/>
              <a:gd name="connsiteX6508" fmla="*/ 1250951 w 3243376"/>
              <a:gd name="connsiteY6508" fmla="*/ 1987477 h 2504437"/>
              <a:gd name="connsiteX6509" fmla="*/ 1262463 w 3243376"/>
              <a:gd name="connsiteY6509" fmla="*/ 1975963 h 2504437"/>
              <a:gd name="connsiteX6510" fmla="*/ 1262464 w 3243376"/>
              <a:gd name="connsiteY6510" fmla="*/ 1953512 h 2504437"/>
              <a:gd name="connsiteX6511" fmla="*/ 1250950 w 3243376"/>
              <a:gd name="connsiteY6511" fmla="*/ 1953512 h 2504437"/>
              <a:gd name="connsiteX6512" fmla="*/ 1262463 w 3243376"/>
              <a:gd name="connsiteY6512" fmla="*/ 1919546 h 2504437"/>
              <a:gd name="connsiteX6513" fmla="*/ 1240013 w 3243376"/>
              <a:gd name="connsiteY6513" fmla="*/ 1897095 h 2504437"/>
              <a:gd name="connsiteX6514" fmla="*/ 1251526 w 3243376"/>
              <a:gd name="connsiteY6514" fmla="*/ 1908608 h 2504437"/>
              <a:gd name="connsiteX6515" fmla="*/ 1240013 w 3243376"/>
              <a:gd name="connsiteY6515" fmla="*/ 1931060 h 2504437"/>
              <a:gd name="connsiteX6516" fmla="*/ 1228500 w 3243376"/>
              <a:gd name="connsiteY6516" fmla="*/ 1919546 h 2504437"/>
              <a:gd name="connsiteX6517" fmla="*/ 1228500 w 3243376"/>
              <a:gd name="connsiteY6517" fmla="*/ 1931060 h 2504437"/>
              <a:gd name="connsiteX6518" fmla="*/ 1216986 w 3243376"/>
              <a:gd name="connsiteY6518" fmla="*/ 1931060 h 2504437"/>
              <a:gd name="connsiteX6519" fmla="*/ 1205472 w 3243376"/>
              <a:gd name="connsiteY6519" fmla="*/ 1897095 h 2504437"/>
              <a:gd name="connsiteX6520" fmla="*/ 1205472 w 3243376"/>
              <a:gd name="connsiteY6520" fmla="*/ 1908608 h 2504437"/>
              <a:gd name="connsiteX6521" fmla="*/ 1183021 w 3243376"/>
              <a:gd name="connsiteY6521" fmla="*/ 1908608 h 2504437"/>
              <a:gd name="connsiteX6522" fmla="*/ 1194534 w 3243376"/>
              <a:gd name="connsiteY6522" fmla="*/ 1897095 h 2504437"/>
              <a:gd name="connsiteX6523" fmla="*/ 1183021 w 3243376"/>
              <a:gd name="connsiteY6523" fmla="*/ 1885582 h 2504437"/>
              <a:gd name="connsiteX6524" fmla="*/ 1160569 w 3243376"/>
              <a:gd name="connsiteY6524" fmla="*/ 1885582 h 2504437"/>
              <a:gd name="connsiteX6525" fmla="*/ 1160568 w 3243376"/>
              <a:gd name="connsiteY6525" fmla="*/ 1874068 h 2504437"/>
              <a:gd name="connsiteX6526" fmla="*/ 1138117 w 3243376"/>
              <a:gd name="connsiteY6526" fmla="*/ 1896519 h 2504437"/>
              <a:gd name="connsiteX6527" fmla="*/ 1138117 w 3243376"/>
              <a:gd name="connsiteY6527" fmla="*/ 1907457 h 2504437"/>
              <a:gd name="connsiteX6528" fmla="*/ 1126604 w 3243376"/>
              <a:gd name="connsiteY6528" fmla="*/ 1907457 h 2504437"/>
              <a:gd name="connsiteX6529" fmla="*/ 1138118 w 3243376"/>
              <a:gd name="connsiteY6529" fmla="*/ 1851041 h 2504437"/>
              <a:gd name="connsiteX6530" fmla="*/ 1172083 w 3243376"/>
              <a:gd name="connsiteY6530" fmla="*/ 1862554 h 2504437"/>
              <a:gd name="connsiteX6531" fmla="*/ 1160568 w 3243376"/>
              <a:gd name="connsiteY6531" fmla="*/ 1851041 h 2504437"/>
              <a:gd name="connsiteX6532" fmla="*/ 1183021 w 3243376"/>
              <a:gd name="connsiteY6532" fmla="*/ 1851041 h 2504437"/>
              <a:gd name="connsiteX6533" fmla="*/ 1194031 w 3243376"/>
              <a:gd name="connsiteY6533" fmla="*/ 1832098 h 2504437"/>
              <a:gd name="connsiteX6534" fmla="*/ 1199444 w 3243376"/>
              <a:gd name="connsiteY6534" fmla="*/ 1830438 h 2504437"/>
              <a:gd name="connsiteX6535" fmla="*/ 1202315 w 3243376"/>
              <a:gd name="connsiteY6535" fmla="*/ 1831405 h 2504437"/>
              <a:gd name="connsiteX6536" fmla="*/ 1201469 w 3243376"/>
              <a:gd name="connsiteY6536" fmla="*/ 1829817 h 2504437"/>
              <a:gd name="connsiteX6537" fmla="*/ 1205472 w 3243376"/>
              <a:gd name="connsiteY6537" fmla="*/ 1828590 h 2504437"/>
              <a:gd name="connsiteX6538" fmla="*/ 1204033 w 3243376"/>
              <a:gd name="connsiteY6538" fmla="*/ 1828589 h 2504437"/>
              <a:gd name="connsiteX6539" fmla="*/ 1200814 w 3243376"/>
              <a:gd name="connsiteY6539" fmla="*/ 1828590 h 2504437"/>
              <a:gd name="connsiteX6540" fmla="*/ 1199931 w 3243376"/>
              <a:gd name="connsiteY6540" fmla="*/ 1826934 h 2504437"/>
              <a:gd name="connsiteX6541" fmla="*/ 1205472 w 3243376"/>
              <a:gd name="connsiteY6541" fmla="*/ 1817075 h 2504437"/>
              <a:gd name="connsiteX6542" fmla="*/ 1193959 w 3243376"/>
              <a:gd name="connsiteY6542" fmla="*/ 1817075 h 2504437"/>
              <a:gd name="connsiteX6543" fmla="*/ 1171507 w 3243376"/>
              <a:gd name="connsiteY6543" fmla="*/ 1817075 h 2504437"/>
              <a:gd name="connsiteX6544" fmla="*/ 1159993 w 3243376"/>
              <a:gd name="connsiteY6544" fmla="*/ 1839528 h 2504437"/>
              <a:gd name="connsiteX6545" fmla="*/ 1159993 w 3243376"/>
              <a:gd name="connsiteY6545" fmla="*/ 1817075 h 2504437"/>
              <a:gd name="connsiteX6546" fmla="*/ 1153085 w 3243376"/>
              <a:gd name="connsiteY6546" fmla="*/ 1834058 h 2504437"/>
              <a:gd name="connsiteX6547" fmla="*/ 1151086 w 3243376"/>
              <a:gd name="connsiteY6547" fmla="*/ 1836242 h 2504437"/>
              <a:gd name="connsiteX6548" fmla="*/ 1151027 w 3243376"/>
              <a:gd name="connsiteY6548" fmla="*/ 1836213 h 2504437"/>
              <a:gd name="connsiteX6549" fmla="*/ 1147328 w 3243376"/>
              <a:gd name="connsiteY6549" fmla="*/ 1829740 h 2504437"/>
              <a:gd name="connsiteX6550" fmla="*/ 1150747 w 3243376"/>
              <a:gd name="connsiteY6550" fmla="*/ 1836074 h 2504437"/>
              <a:gd name="connsiteX6551" fmla="*/ 1151027 w 3243376"/>
              <a:gd name="connsiteY6551" fmla="*/ 1836213 h 2504437"/>
              <a:gd name="connsiteX6552" fmla="*/ 1151060 w 3243376"/>
              <a:gd name="connsiteY6552" fmla="*/ 1836271 h 2504437"/>
              <a:gd name="connsiteX6553" fmla="*/ 1137542 w 3243376"/>
              <a:gd name="connsiteY6553" fmla="*/ 1851041 h 2504437"/>
              <a:gd name="connsiteX6554" fmla="*/ 1132685 w 3243376"/>
              <a:gd name="connsiteY6554" fmla="*/ 1821088 h 2504437"/>
              <a:gd name="connsiteX6555" fmla="*/ 1135835 w 3243376"/>
              <a:gd name="connsiteY6555" fmla="*/ 1811391 h 2504437"/>
              <a:gd name="connsiteX6556" fmla="*/ 1137543 w 3243376"/>
              <a:gd name="connsiteY6556" fmla="*/ 1811664 h 2504437"/>
              <a:gd name="connsiteX6557" fmla="*/ 1137542 w 3243376"/>
              <a:gd name="connsiteY6557" fmla="*/ 1817652 h 2504437"/>
              <a:gd name="connsiteX6558" fmla="*/ 1149055 w 3243376"/>
              <a:gd name="connsiteY6558" fmla="*/ 1817652 h 2504437"/>
              <a:gd name="connsiteX6559" fmla="*/ 1138981 w 3243376"/>
              <a:gd name="connsiteY6559" fmla="*/ 1811895 h 2504437"/>
              <a:gd name="connsiteX6560" fmla="*/ 1137543 w 3243376"/>
              <a:gd name="connsiteY6560" fmla="*/ 1811664 h 2504437"/>
              <a:gd name="connsiteX6561" fmla="*/ 1137542 w 3243376"/>
              <a:gd name="connsiteY6561" fmla="*/ 1806138 h 2504437"/>
              <a:gd name="connsiteX6562" fmla="*/ 1149055 w 3243376"/>
              <a:gd name="connsiteY6562" fmla="*/ 1806138 h 2504437"/>
              <a:gd name="connsiteX6563" fmla="*/ 1126604 w 3243376"/>
              <a:gd name="connsiteY6563" fmla="*/ 1783686 h 2504437"/>
              <a:gd name="connsiteX6564" fmla="*/ 1138117 w 3243376"/>
              <a:gd name="connsiteY6564" fmla="*/ 1761235 h 2504437"/>
              <a:gd name="connsiteX6565" fmla="*/ 1149631 w 3243376"/>
              <a:gd name="connsiteY6565" fmla="*/ 1783686 h 2504437"/>
              <a:gd name="connsiteX6566" fmla="*/ 1172083 w 3243376"/>
              <a:gd name="connsiteY6566" fmla="*/ 1749722 h 2504437"/>
              <a:gd name="connsiteX6567" fmla="*/ 1149631 w 3243376"/>
              <a:gd name="connsiteY6567" fmla="*/ 1761235 h 2504437"/>
              <a:gd name="connsiteX6568" fmla="*/ 1149631 w 3243376"/>
              <a:gd name="connsiteY6568" fmla="*/ 1749722 h 2504437"/>
              <a:gd name="connsiteX6569" fmla="*/ 1127179 w 3243376"/>
              <a:gd name="connsiteY6569" fmla="*/ 1761235 h 2504437"/>
              <a:gd name="connsiteX6570" fmla="*/ 1125256 w 3243376"/>
              <a:gd name="connsiteY6570" fmla="*/ 1759380 h 2504437"/>
              <a:gd name="connsiteX6571" fmla="*/ 1125380 w 3243376"/>
              <a:gd name="connsiteY6571" fmla="*/ 1759373 h 2504437"/>
              <a:gd name="connsiteX6572" fmla="*/ 1127180 w 3243376"/>
              <a:gd name="connsiteY6572" fmla="*/ 1749722 h 2504437"/>
              <a:gd name="connsiteX6573" fmla="*/ 1115666 w 3243376"/>
              <a:gd name="connsiteY6573" fmla="*/ 1749721 h 2504437"/>
              <a:gd name="connsiteX6574" fmla="*/ 1115666 w 3243376"/>
              <a:gd name="connsiteY6574" fmla="*/ 1727270 h 2504437"/>
              <a:gd name="connsiteX6575" fmla="*/ 1127179 w 3243376"/>
              <a:gd name="connsiteY6575" fmla="*/ 1704818 h 2504437"/>
              <a:gd name="connsiteX6576" fmla="*/ 1070188 w 3243376"/>
              <a:gd name="connsiteY6576" fmla="*/ 1761235 h 2504437"/>
              <a:gd name="connsiteX6577" fmla="*/ 1092638 w 3243376"/>
              <a:gd name="connsiteY6577" fmla="*/ 1772748 h 2504437"/>
              <a:gd name="connsiteX6578" fmla="*/ 1081125 w 3243376"/>
              <a:gd name="connsiteY6578" fmla="*/ 1806714 h 2504437"/>
              <a:gd name="connsiteX6579" fmla="*/ 1058673 w 3243376"/>
              <a:gd name="connsiteY6579" fmla="*/ 1784262 h 2504437"/>
              <a:gd name="connsiteX6580" fmla="*/ 1070188 w 3243376"/>
              <a:gd name="connsiteY6580" fmla="*/ 1806714 h 2504437"/>
              <a:gd name="connsiteX6581" fmla="*/ 1058674 w 3243376"/>
              <a:gd name="connsiteY6581" fmla="*/ 1829165 h 2504437"/>
              <a:gd name="connsiteX6582" fmla="*/ 1070188 w 3243376"/>
              <a:gd name="connsiteY6582" fmla="*/ 1817651 h 2504437"/>
              <a:gd name="connsiteX6583" fmla="*/ 1070188 w 3243376"/>
              <a:gd name="connsiteY6583" fmla="*/ 1840103 h 2504437"/>
              <a:gd name="connsiteX6584" fmla="*/ 1058674 w 3243376"/>
              <a:gd name="connsiteY6584" fmla="*/ 1840103 h 2504437"/>
              <a:gd name="connsiteX6585" fmla="*/ 1081125 w 3243376"/>
              <a:gd name="connsiteY6585" fmla="*/ 1840103 h 2504437"/>
              <a:gd name="connsiteX6586" fmla="*/ 1081125 w 3243376"/>
              <a:gd name="connsiteY6586" fmla="*/ 1874067 h 2504437"/>
              <a:gd name="connsiteX6587" fmla="*/ 1069612 w 3243376"/>
              <a:gd name="connsiteY6587" fmla="*/ 1874068 h 2504437"/>
              <a:gd name="connsiteX6588" fmla="*/ 1081125 w 3243376"/>
              <a:gd name="connsiteY6588" fmla="*/ 1908033 h 2504437"/>
              <a:gd name="connsiteX6589" fmla="*/ 1069612 w 3243376"/>
              <a:gd name="connsiteY6589" fmla="*/ 1908033 h 2504437"/>
              <a:gd name="connsiteX6590" fmla="*/ 1058098 w 3243376"/>
              <a:gd name="connsiteY6590" fmla="*/ 1896519 h 2504437"/>
              <a:gd name="connsiteX6591" fmla="*/ 1046585 w 3243376"/>
              <a:gd name="connsiteY6591" fmla="*/ 1896519 h 2504437"/>
              <a:gd name="connsiteX6592" fmla="*/ 1058097 w 3243376"/>
              <a:gd name="connsiteY6592" fmla="*/ 1930484 h 2504437"/>
              <a:gd name="connsiteX6593" fmla="*/ 1058098 w 3243376"/>
              <a:gd name="connsiteY6593" fmla="*/ 1941998 h 2504437"/>
              <a:gd name="connsiteX6594" fmla="*/ 1058098 w 3243376"/>
              <a:gd name="connsiteY6594" fmla="*/ 1964450 h 2504437"/>
              <a:gd name="connsiteX6595" fmla="*/ 1069612 w 3243376"/>
              <a:gd name="connsiteY6595" fmla="*/ 1964450 h 2504437"/>
              <a:gd name="connsiteX6596" fmla="*/ 1047160 w 3243376"/>
              <a:gd name="connsiteY6596" fmla="*/ 1975963 h 2504437"/>
              <a:gd name="connsiteX6597" fmla="*/ 1058673 w 3243376"/>
              <a:gd name="connsiteY6597" fmla="*/ 1987477 h 2504437"/>
              <a:gd name="connsiteX6598" fmla="*/ 1070188 w 3243376"/>
              <a:gd name="connsiteY6598" fmla="*/ 1975963 h 2504437"/>
              <a:gd name="connsiteX6599" fmla="*/ 1070188 w 3243376"/>
              <a:gd name="connsiteY6599" fmla="*/ 1986973 h 2504437"/>
              <a:gd name="connsiteX6600" fmla="*/ 1070188 w 3243376"/>
              <a:gd name="connsiteY6600" fmla="*/ 1989516 h 2504437"/>
              <a:gd name="connsiteX6601" fmla="*/ 1067885 w 3243376"/>
              <a:gd name="connsiteY6601" fmla="*/ 1986900 h 2504437"/>
              <a:gd name="connsiteX6602" fmla="*/ 1069008 w 3243376"/>
              <a:gd name="connsiteY6602" fmla="*/ 1999032 h 2504437"/>
              <a:gd name="connsiteX6603" fmla="*/ 1059178 w 3243376"/>
              <a:gd name="connsiteY6603" fmla="*/ 2004171 h 2504437"/>
              <a:gd name="connsiteX6604" fmla="*/ 1047736 w 3243376"/>
              <a:gd name="connsiteY6604" fmla="*/ 2009928 h 2504437"/>
              <a:gd name="connsiteX6605" fmla="*/ 1036222 w 3243376"/>
              <a:gd name="connsiteY6605" fmla="*/ 2088796 h 2504437"/>
              <a:gd name="connsiteX6606" fmla="*/ 1035816 w 3243376"/>
              <a:gd name="connsiteY6606" fmla="*/ 2096300 h 2504437"/>
              <a:gd name="connsiteX6607" fmla="*/ 1032984 w 3243376"/>
              <a:gd name="connsiteY6607" fmla="*/ 2072380 h 2504437"/>
              <a:gd name="connsiteX6608" fmla="*/ 1036222 w 3243376"/>
              <a:gd name="connsiteY6608" fmla="*/ 1975963 h 2504437"/>
              <a:gd name="connsiteX6609" fmla="*/ 1013771 w 3243376"/>
              <a:gd name="connsiteY6609" fmla="*/ 1987477 h 2504437"/>
              <a:gd name="connsiteX6610" fmla="*/ 1025284 w 3243376"/>
              <a:gd name="connsiteY6610" fmla="*/ 1987477 h 2504437"/>
              <a:gd name="connsiteX6611" fmla="*/ 1013771 w 3243376"/>
              <a:gd name="connsiteY6611" fmla="*/ 1998990 h 2504437"/>
              <a:gd name="connsiteX6612" fmla="*/ 1013771 w 3243376"/>
              <a:gd name="connsiteY6612" fmla="*/ 2010504 h 2504437"/>
              <a:gd name="connsiteX6613" fmla="*/ 1025285 w 3243376"/>
              <a:gd name="connsiteY6613" fmla="*/ 2032956 h 2504437"/>
              <a:gd name="connsiteX6614" fmla="*/ 1013771 w 3243376"/>
              <a:gd name="connsiteY6614" fmla="*/ 2044469 h 2504437"/>
              <a:gd name="connsiteX6615" fmla="*/ 1002258 w 3243376"/>
              <a:gd name="connsiteY6615" fmla="*/ 2022018 h 2504437"/>
              <a:gd name="connsiteX6616" fmla="*/ 990743 w 3243376"/>
              <a:gd name="connsiteY6616" fmla="*/ 1999566 h 2504437"/>
              <a:gd name="connsiteX6617" fmla="*/ 968292 w 3243376"/>
              <a:gd name="connsiteY6617" fmla="*/ 1999567 h 2504437"/>
              <a:gd name="connsiteX6618" fmla="*/ 956779 w 3243376"/>
              <a:gd name="connsiteY6618" fmla="*/ 1988052 h 2504437"/>
              <a:gd name="connsiteX6619" fmla="*/ 922813 w 3243376"/>
              <a:gd name="connsiteY6619" fmla="*/ 2055407 h 2504437"/>
              <a:gd name="connsiteX6620" fmla="*/ 911300 w 3243376"/>
              <a:gd name="connsiteY6620" fmla="*/ 2077858 h 2504437"/>
              <a:gd name="connsiteX6621" fmla="*/ 899787 w 3243376"/>
              <a:gd name="connsiteY6621" fmla="*/ 2077858 h 2504437"/>
              <a:gd name="connsiteX6622" fmla="*/ 124922 w 3243376"/>
              <a:gd name="connsiteY6622" fmla="*/ 1705969 h 2504437"/>
              <a:gd name="connsiteX6623" fmla="*/ 181914 w 3243376"/>
              <a:gd name="connsiteY6623" fmla="*/ 1593712 h 2504437"/>
              <a:gd name="connsiteX6624" fmla="*/ 170401 w 3243376"/>
              <a:gd name="connsiteY6624" fmla="*/ 1638615 h 2504437"/>
              <a:gd name="connsiteX6625" fmla="*/ 124922 w 3243376"/>
              <a:gd name="connsiteY6625" fmla="*/ 1705969 h 2504437"/>
              <a:gd name="connsiteX6626" fmla="*/ 885970 w 3243376"/>
              <a:gd name="connsiteY6626" fmla="*/ 2099159 h 2504437"/>
              <a:gd name="connsiteX6627" fmla="*/ 897485 w 3243376"/>
              <a:gd name="connsiteY6627" fmla="*/ 2076707 h 2504437"/>
              <a:gd name="connsiteX6628" fmla="*/ 885970 w 3243376"/>
              <a:gd name="connsiteY6628" fmla="*/ 2099159 h 2504437"/>
              <a:gd name="connsiteX6629" fmla="*/ 885970 w 3243376"/>
              <a:gd name="connsiteY6629" fmla="*/ 2121610 h 2504437"/>
              <a:gd name="connsiteX6630" fmla="*/ 897484 w 3243376"/>
              <a:gd name="connsiteY6630" fmla="*/ 2110096 h 2504437"/>
              <a:gd name="connsiteX6631" fmla="*/ 885970 w 3243376"/>
              <a:gd name="connsiteY6631" fmla="*/ 2121610 h 2504437"/>
              <a:gd name="connsiteX6632" fmla="*/ 1013771 w 3243376"/>
              <a:gd name="connsiteY6632" fmla="*/ 2190116 h 2504437"/>
              <a:gd name="connsiteX6633" fmla="*/ 1002257 w 3243376"/>
              <a:gd name="connsiteY6633" fmla="*/ 2156150 h 2504437"/>
              <a:gd name="connsiteX6634" fmla="*/ 1024601 w 3243376"/>
              <a:gd name="connsiteY6634" fmla="*/ 2113407 h 2504437"/>
              <a:gd name="connsiteX6635" fmla="*/ 1035589 w 3243376"/>
              <a:gd name="connsiteY6635" fmla="*/ 2100479 h 2504437"/>
              <a:gd name="connsiteX6636" fmla="*/ 1034783 w 3243376"/>
              <a:gd name="connsiteY6636" fmla="*/ 2115350 h 2504437"/>
              <a:gd name="connsiteX6637" fmla="*/ 1026902 w 3243376"/>
              <a:gd name="connsiteY6637" fmla="*/ 2129704 h 2504437"/>
              <a:gd name="connsiteX6638" fmla="*/ 1026149 w 3243376"/>
              <a:gd name="connsiteY6638" fmla="*/ 2129382 h 2504437"/>
              <a:gd name="connsiteX6639" fmla="*/ 1024709 w 3243376"/>
              <a:gd name="connsiteY6639" fmla="*/ 2133699 h 2504437"/>
              <a:gd name="connsiteX6640" fmla="*/ 1026902 w 3243376"/>
              <a:gd name="connsiteY6640" fmla="*/ 2129704 h 2504437"/>
              <a:gd name="connsiteX6641" fmla="*/ 1036222 w 3243376"/>
              <a:gd name="connsiteY6641" fmla="*/ 2133699 h 2504437"/>
              <a:gd name="connsiteX6642" fmla="*/ 1036223 w 3243376"/>
              <a:gd name="connsiteY6642" fmla="*/ 2167664 h 2504437"/>
              <a:gd name="connsiteX6643" fmla="*/ 1013771 w 3243376"/>
              <a:gd name="connsiteY6643" fmla="*/ 2190116 h 2504437"/>
              <a:gd name="connsiteX6644" fmla="*/ 885970 w 3243376"/>
              <a:gd name="connsiteY6644" fmla="*/ 2144061 h 2504437"/>
              <a:gd name="connsiteX6645" fmla="*/ 885971 w 3243376"/>
              <a:gd name="connsiteY6645" fmla="*/ 2132548 h 2504437"/>
              <a:gd name="connsiteX6646" fmla="*/ 897485 w 3243376"/>
              <a:gd name="connsiteY6646" fmla="*/ 2132548 h 2504437"/>
              <a:gd name="connsiteX6647" fmla="*/ 147375 w 3243376"/>
              <a:gd name="connsiteY6647" fmla="*/ 1986901 h 2504437"/>
              <a:gd name="connsiteX6648" fmla="*/ 158887 w 3243376"/>
              <a:gd name="connsiteY6648" fmla="*/ 1930484 h 2504437"/>
              <a:gd name="connsiteX6649" fmla="*/ 181339 w 3243376"/>
              <a:gd name="connsiteY6649" fmla="*/ 1930485 h 2504437"/>
              <a:gd name="connsiteX6650" fmla="*/ 147375 w 3243376"/>
              <a:gd name="connsiteY6650" fmla="*/ 1986901 h 2504437"/>
              <a:gd name="connsiteX6651" fmla="*/ 329288 w 3243376"/>
              <a:gd name="connsiteY6651" fmla="*/ 2131611 h 2504437"/>
              <a:gd name="connsiteX6652" fmla="*/ 329288 w 3243376"/>
              <a:gd name="connsiteY6652" fmla="*/ 2099158 h 2504437"/>
              <a:gd name="connsiteX6653" fmla="*/ 350589 w 3243376"/>
              <a:gd name="connsiteY6653" fmla="*/ 2098583 h 2504437"/>
              <a:gd name="connsiteX6654" fmla="*/ 343681 w 3243376"/>
              <a:gd name="connsiteY6654" fmla="*/ 2119883 h 2504437"/>
              <a:gd name="connsiteX6655" fmla="*/ 329288 w 3243376"/>
              <a:gd name="connsiteY6655" fmla="*/ 2133124 h 2504437"/>
              <a:gd name="connsiteX6656" fmla="*/ 328321 w 3243376"/>
              <a:gd name="connsiteY6656" fmla="*/ 2132399 h 2504437"/>
              <a:gd name="connsiteX6657" fmla="*/ 329288 w 3243376"/>
              <a:gd name="connsiteY6657" fmla="*/ 2131611 h 2504437"/>
              <a:gd name="connsiteX6658" fmla="*/ 309829 w 3243376"/>
              <a:gd name="connsiteY6658" fmla="*/ 2190528 h 2504437"/>
              <a:gd name="connsiteX6659" fmla="*/ 312018 w 3243376"/>
              <a:gd name="connsiteY6659" fmla="*/ 2184071 h 2504437"/>
              <a:gd name="connsiteX6660" fmla="*/ 317775 w 3243376"/>
              <a:gd name="connsiteY6660" fmla="*/ 2167089 h 2504437"/>
              <a:gd name="connsiteX6661" fmla="*/ 317774 w 3243376"/>
              <a:gd name="connsiteY6661" fmla="*/ 2166801 h 2504437"/>
              <a:gd name="connsiteX6662" fmla="*/ 317774 w 3243376"/>
              <a:gd name="connsiteY6662" fmla="*/ 2165649 h 2504437"/>
              <a:gd name="connsiteX6663" fmla="*/ 317775 w 3243376"/>
              <a:gd name="connsiteY6663" fmla="*/ 2155575 h 2504437"/>
              <a:gd name="connsiteX6664" fmla="*/ 317775 w 3243376"/>
              <a:gd name="connsiteY6664" fmla="*/ 2133124 h 2504437"/>
              <a:gd name="connsiteX6665" fmla="*/ 323532 w 3243376"/>
              <a:gd name="connsiteY6665" fmla="*/ 2128807 h 2504437"/>
              <a:gd name="connsiteX6666" fmla="*/ 328321 w 3243376"/>
              <a:gd name="connsiteY6666" fmla="*/ 2132399 h 2504437"/>
              <a:gd name="connsiteX6667" fmla="*/ 328138 w 3243376"/>
              <a:gd name="connsiteY6667" fmla="*/ 2132548 h 2504437"/>
              <a:gd name="connsiteX6668" fmla="*/ 328138 w 3243376"/>
              <a:gd name="connsiteY6668" fmla="*/ 2188965 h 2504437"/>
              <a:gd name="connsiteX6669" fmla="*/ 317127 w 3243376"/>
              <a:gd name="connsiteY6669" fmla="*/ 2193282 h 2504437"/>
              <a:gd name="connsiteX6670" fmla="*/ 624612 w 3243376"/>
              <a:gd name="connsiteY6670" fmla="*/ 2346700 h 2504437"/>
              <a:gd name="connsiteX6671" fmla="*/ 624612 w 3243376"/>
              <a:gd name="connsiteY6671" fmla="*/ 2335187 h 2504437"/>
              <a:gd name="connsiteX6672" fmla="*/ 624612 w 3243376"/>
              <a:gd name="connsiteY6672" fmla="*/ 2346700 h 2504437"/>
              <a:gd name="connsiteX6673" fmla="*/ 308619 w 3243376"/>
              <a:gd name="connsiteY6673" fmla="*/ 2194098 h 2504437"/>
              <a:gd name="connsiteX6674" fmla="*/ 305686 w 3243376"/>
              <a:gd name="connsiteY6674" fmla="*/ 2188965 h 2504437"/>
              <a:gd name="connsiteX6675" fmla="*/ 309829 w 3243376"/>
              <a:gd name="connsiteY6675" fmla="*/ 2190528 h 2504437"/>
              <a:gd name="connsiteX6676" fmla="*/ 647639 w 3243376"/>
              <a:gd name="connsiteY6676" fmla="*/ 2380666 h 2504437"/>
              <a:gd name="connsiteX6677" fmla="*/ 647640 w 3243376"/>
              <a:gd name="connsiteY6677" fmla="*/ 2369153 h 2504437"/>
              <a:gd name="connsiteX6678" fmla="*/ 636701 w 3243376"/>
              <a:gd name="connsiteY6678" fmla="*/ 2426144 h 2504437"/>
              <a:gd name="connsiteX6679" fmla="*/ 625187 w 3243376"/>
              <a:gd name="connsiteY6679" fmla="*/ 2414630 h 2504437"/>
              <a:gd name="connsiteX6680" fmla="*/ 647640 w 3243376"/>
              <a:gd name="connsiteY6680" fmla="*/ 2403117 h 2504437"/>
              <a:gd name="connsiteX6681" fmla="*/ 648214 w 3243376"/>
              <a:gd name="connsiteY6681" fmla="*/ 2426144 h 2504437"/>
              <a:gd name="connsiteX6682" fmla="*/ 260667 w 3243376"/>
              <a:gd name="connsiteY6682" fmla="*/ 2256780 h 2504437"/>
              <a:gd name="connsiteX6683" fmla="*/ 261933 w 3243376"/>
              <a:gd name="connsiteY6683" fmla="*/ 2251713 h 2504437"/>
              <a:gd name="connsiteX6684" fmla="*/ 283234 w 3243376"/>
              <a:gd name="connsiteY6684" fmla="*/ 2201054 h 2504437"/>
              <a:gd name="connsiteX6685" fmla="*/ 294747 w 3243376"/>
              <a:gd name="connsiteY6685" fmla="*/ 2201054 h 2504437"/>
              <a:gd name="connsiteX6686" fmla="*/ 294747 w 3243376"/>
              <a:gd name="connsiteY6686" fmla="*/ 2178602 h 2504437"/>
              <a:gd name="connsiteX6687" fmla="*/ 306262 w 3243376"/>
              <a:gd name="connsiteY6687" fmla="*/ 2201054 h 2504437"/>
              <a:gd name="connsiteX6688" fmla="*/ 308619 w 3243376"/>
              <a:gd name="connsiteY6688" fmla="*/ 2194098 h 2504437"/>
              <a:gd name="connsiteX6689" fmla="*/ 311442 w 3243376"/>
              <a:gd name="connsiteY6689" fmla="*/ 2199038 h 2504437"/>
              <a:gd name="connsiteX6690" fmla="*/ 317199 w 3243376"/>
              <a:gd name="connsiteY6690" fmla="*/ 2200478 h 2504437"/>
              <a:gd name="connsiteX6691" fmla="*/ 294747 w 3243376"/>
              <a:gd name="connsiteY6691" fmla="*/ 2211992 h 2504437"/>
              <a:gd name="connsiteX6692" fmla="*/ 317199 w 3243376"/>
              <a:gd name="connsiteY6692" fmla="*/ 2211992 h 2504437"/>
              <a:gd name="connsiteX6693" fmla="*/ 283234 w 3243376"/>
              <a:gd name="connsiteY6693" fmla="*/ 2256895 h 2504437"/>
              <a:gd name="connsiteX6694" fmla="*/ 271721 w 3243376"/>
              <a:gd name="connsiteY6694" fmla="*/ 2245381 h 2504437"/>
              <a:gd name="connsiteX6695" fmla="*/ 265964 w 3243376"/>
              <a:gd name="connsiteY6695" fmla="*/ 2255456 h 2504437"/>
              <a:gd name="connsiteX6696" fmla="*/ 260207 w 3243376"/>
              <a:gd name="connsiteY6696" fmla="*/ 2256895 h 2504437"/>
              <a:gd name="connsiteX6697" fmla="*/ 260667 w 3243376"/>
              <a:gd name="connsiteY6697" fmla="*/ 2256780 h 2504437"/>
              <a:gd name="connsiteX6698" fmla="*/ 260597 w 3243376"/>
              <a:gd name="connsiteY6698" fmla="*/ 2257062 h 2504437"/>
              <a:gd name="connsiteX6699" fmla="*/ 283809 w 3243376"/>
              <a:gd name="connsiteY6699" fmla="*/ 2290284 h 2504437"/>
              <a:gd name="connsiteX6700" fmla="*/ 295324 w 3243376"/>
              <a:gd name="connsiteY6700" fmla="*/ 2267833 h 2504437"/>
              <a:gd name="connsiteX6701" fmla="*/ 306262 w 3243376"/>
              <a:gd name="connsiteY6701" fmla="*/ 2267257 h 2504437"/>
              <a:gd name="connsiteX6702" fmla="*/ 306262 w 3243376"/>
              <a:gd name="connsiteY6702" fmla="*/ 2278771 h 2504437"/>
              <a:gd name="connsiteX6703" fmla="*/ 283809 w 3243376"/>
              <a:gd name="connsiteY6703" fmla="*/ 2290284 h 2504437"/>
              <a:gd name="connsiteX6704" fmla="*/ 624612 w 3243376"/>
              <a:gd name="connsiteY6704" fmla="*/ 2459534 h 2504437"/>
              <a:gd name="connsiteX6705" fmla="*/ 613098 w 3243376"/>
              <a:gd name="connsiteY6705" fmla="*/ 2425568 h 2504437"/>
              <a:gd name="connsiteX6706" fmla="*/ 624612 w 3243376"/>
              <a:gd name="connsiteY6706" fmla="*/ 2425569 h 2504437"/>
              <a:gd name="connsiteX6707" fmla="*/ 624612 w 3243376"/>
              <a:gd name="connsiteY6707" fmla="*/ 2448021 h 2504437"/>
              <a:gd name="connsiteX6708" fmla="*/ 624612 w 3243376"/>
              <a:gd name="connsiteY6708" fmla="*/ 2459534 h 2504437"/>
              <a:gd name="connsiteX6709" fmla="*/ 249269 w 3243376"/>
              <a:gd name="connsiteY6709" fmla="*/ 2302373 h 2504437"/>
              <a:gd name="connsiteX6710" fmla="*/ 260597 w 3243376"/>
              <a:gd name="connsiteY6710" fmla="*/ 2257062 h 2504437"/>
              <a:gd name="connsiteX6711" fmla="*/ 270282 w 3243376"/>
              <a:gd name="connsiteY6711" fmla="*/ 2261212 h 2504437"/>
              <a:gd name="connsiteX6712" fmla="*/ 271720 w 3243376"/>
              <a:gd name="connsiteY6712" fmla="*/ 2256895 h 2504437"/>
              <a:gd name="connsiteX6713" fmla="*/ 271720 w 3243376"/>
              <a:gd name="connsiteY6713" fmla="*/ 2290859 h 2504437"/>
              <a:gd name="connsiteX6714" fmla="*/ 249269 w 3243376"/>
              <a:gd name="connsiteY6714" fmla="*/ 2302373 h 2504437"/>
              <a:gd name="connsiteX6715" fmla="*/ 170401 w 3243376"/>
              <a:gd name="connsiteY6715" fmla="*/ 2279346 h 2504437"/>
              <a:gd name="connsiteX6716" fmla="*/ 181914 w 3243376"/>
              <a:gd name="connsiteY6716" fmla="*/ 2256895 h 2504437"/>
              <a:gd name="connsiteX6717" fmla="*/ 170401 w 3243376"/>
              <a:gd name="connsiteY6717" fmla="*/ 2279346 h 2504437"/>
              <a:gd name="connsiteX6718" fmla="*/ 261359 w 3243376"/>
              <a:gd name="connsiteY6718" fmla="*/ 2346700 h 2504437"/>
              <a:gd name="connsiteX6719" fmla="*/ 261359 w 3243376"/>
              <a:gd name="connsiteY6719" fmla="*/ 2324249 h 2504437"/>
              <a:gd name="connsiteX6720" fmla="*/ 272872 w 3243376"/>
              <a:gd name="connsiteY6720" fmla="*/ 2346699 h 2504437"/>
              <a:gd name="connsiteX6721" fmla="*/ 261359 w 3243376"/>
              <a:gd name="connsiteY6721" fmla="*/ 2346700 h 2504437"/>
              <a:gd name="connsiteX6722" fmla="*/ 227969 w 3243376"/>
              <a:gd name="connsiteY6722" fmla="*/ 2391604 h 2504437"/>
              <a:gd name="connsiteX6723" fmla="*/ 216455 w 3243376"/>
              <a:gd name="connsiteY6723" fmla="*/ 2380089 h 2504437"/>
              <a:gd name="connsiteX6724" fmla="*/ 238907 w 3243376"/>
              <a:gd name="connsiteY6724" fmla="*/ 2357638 h 2504437"/>
              <a:gd name="connsiteX6725" fmla="*/ 239483 w 3243376"/>
              <a:gd name="connsiteY6725" fmla="*/ 2380089 h 2504437"/>
              <a:gd name="connsiteX6726" fmla="*/ 227969 w 3243376"/>
              <a:gd name="connsiteY6726" fmla="*/ 2391604 h 2504437"/>
              <a:gd name="connsiteX6727" fmla="*/ 443273 w 3243376"/>
              <a:gd name="connsiteY6727" fmla="*/ 2504437 h 2504437"/>
              <a:gd name="connsiteX6728" fmla="*/ 420822 w 3243376"/>
              <a:gd name="connsiteY6728" fmla="*/ 2492924 h 2504437"/>
              <a:gd name="connsiteX6729" fmla="*/ 443274 w 3243376"/>
              <a:gd name="connsiteY6729" fmla="*/ 2481409 h 2504437"/>
              <a:gd name="connsiteX6730" fmla="*/ 443273 w 3243376"/>
              <a:gd name="connsiteY6730" fmla="*/ 2481985 h 2504437"/>
              <a:gd name="connsiteX6731" fmla="*/ 454787 w 3243376"/>
              <a:gd name="connsiteY6731" fmla="*/ 2481985 h 2504437"/>
              <a:gd name="connsiteX6732" fmla="*/ 443273 w 3243376"/>
              <a:gd name="connsiteY6732" fmla="*/ 2504437 h 2504437"/>
              <a:gd name="connsiteX6733" fmla="*/ 215880 w 3243376"/>
              <a:gd name="connsiteY6733" fmla="*/ 2448596 h 2504437"/>
              <a:gd name="connsiteX6734" fmla="*/ 204366 w 3243376"/>
              <a:gd name="connsiteY6734" fmla="*/ 2414630 h 2504437"/>
              <a:gd name="connsiteX6735" fmla="*/ 215880 w 3243376"/>
              <a:gd name="connsiteY6735" fmla="*/ 2403117 h 2504437"/>
              <a:gd name="connsiteX6736" fmla="*/ 215880 w 3243376"/>
              <a:gd name="connsiteY6736" fmla="*/ 2448596 h 2504437"/>
              <a:gd name="connsiteX6737" fmla="*/ 11514 w 3243376"/>
              <a:gd name="connsiteY6737" fmla="*/ 2391604 h 2504437"/>
              <a:gd name="connsiteX6738" fmla="*/ 23027 w 3243376"/>
              <a:gd name="connsiteY6738" fmla="*/ 2391604 h 2504437"/>
              <a:gd name="connsiteX6739" fmla="*/ 23027 w 3243376"/>
              <a:gd name="connsiteY6739" fmla="*/ 2380089 h 2504437"/>
              <a:gd name="connsiteX6740" fmla="*/ 11514 w 3243376"/>
              <a:gd name="connsiteY6740" fmla="*/ 2391604 h 2504437"/>
              <a:gd name="connsiteX6741" fmla="*/ 23027 w 3243376"/>
              <a:gd name="connsiteY6741" fmla="*/ 2437082 h 2504437"/>
              <a:gd name="connsiteX6742" fmla="*/ 11514 w 3243376"/>
              <a:gd name="connsiteY6742" fmla="*/ 2425569 h 2504437"/>
              <a:gd name="connsiteX6743" fmla="*/ 0 w 3243376"/>
              <a:gd name="connsiteY6743" fmla="*/ 2380666 h 2504437"/>
              <a:gd name="connsiteX6744" fmla="*/ 34540 w 3243376"/>
              <a:gd name="connsiteY6744" fmla="*/ 2369728 h 2504437"/>
              <a:gd name="connsiteX6745" fmla="*/ 23027 w 3243376"/>
              <a:gd name="connsiteY6745" fmla="*/ 2437082 h 250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</a:cxnLst>
            <a:rect l="l" t="t" r="r" b="b"/>
            <a:pathLst>
              <a:path w="3243376" h="2504437">
                <a:moveTo>
                  <a:pt x="2942295" y="1020336"/>
                </a:moveTo>
                <a:lnTo>
                  <a:pt x="2941942" y="1018944"/>
                </a:lnTo>
                <a:lnTo>
                  <a:pt x="2942935" y="1019436"/>
                </a:lnTo>
                <a:close/>
                <a:moveTo>
                  <a:pt x="2623945" y="874114"/>
                </a:moveTo>
                <a:cubicBezTo>
                  <a:pt x="2635459" y="885051"/>
                  <a:pt x="2635459" y="862600"/>
                  <a:pt x="2623945" y="862600"/>
                </a:cubicBezTo>
                <a:close/>
                <a:moveTo>
                  <a:pt x="2728144" y="925924"/>
                </a:moveTo>
                <a:lnTo>
                  <a:pt x="2727761" y="925732"/>
                </a:lnTo>
                <a:lnTo>
                  <a:pt x="2727946" y="925546"/>
                </a:lnTo>
                <a:close/>
                <a:moveTo>
                  <a:pt x="3028072" y="1081645"/>
                </a:moveTo>
                <a:cubicBezTo>
                  <a:pt x="3025193" y="1080206"/>
                  <a:pt x="3022315" y="1077328"/>
                  <a:pt x="3022315" y="1077328"/>
                </a:cubicBezTo>
                <a:cubicBezTo>
                  <a:pt x="3022315" y="1066390"/>
                  <a:pt x="2999289" y="1066390"/>
                  <a:pt x="3010802" y="1054877"/>
                </a:cubicBezTo>
                <a:cubicBezTo>
                  <a:pt x="2993531" y="1054877"/>
                  <a:pt x="2982162" y="1051998"/>
                  <a:pt x="2973670" y="1046313"/>
                </a:cubicBezTo>
                <a:lnTo>
                  <a:pt x="2958799" y="1027292"/>
                </a:lnTo>
                <a:lnTo>
                  <a:pt x="3022856" y="1059015"/>
                </a:lnTo>
                <a:lnTo>
                  <a:pt x="3023755" y="1065886"/>
                </a:lnTo>
                <a:cubicBezTo>
                  <a:pt x="3025194" y="1068692"/>
                  <a:pt x="3028072" y="1071571"/>
                  <a:pt x="3033829" y="1077328"/>
                </a:cubicBezTo>
                <a:cubicBezTo>
                  <a:pt x="3033829" y="1083084"/>
                  <a:pt x="3030951" y="1083085"/>
                  <a:pt x="3028072" y="1081645"/>
                </a:cubicBezTo>
                <a:close/>
                <a:moveTo>
                  <a:pt x="2773046" y="959314"/>
                </a:moveTo>
                <a:cubicBezTo>
                  <a:pt x="2761532" y="948376"/>
                  <a:pt x="2773046" y="936862"/>
                  <a:pt x="2773046" y="936862"/>
                </a:cubicBezTo>
                <a:lnTo>
                  <a:pt x="2773697" y="935625"/>
                </a:lnTo>
                <a:lnTo>
                  <a:pt x="2802585" y="949931"/>
                </a:lnTo>
                <a:lnTo>
                  <a:pt x="2802154" y="952658"/>
                </a:lnTo>
                <a:cubicBezTo>
                  <a:pt x="2802694" y="954276"/>
                  <a:pt x="2804133" y="956435"/>
                  <a:pt x="2807011" y="959314"/>
                </a:cubicBezTo>
                <a:cubicBezTo>
                  <a:pt x="2784560" y="947800"/>
                  <a:pt x="2784560" y="959314"/>
                  <a:pt x="2773046" y="959314"/>
                </a:cubicBezTo>
                <a:close/>
                <a:moveTo>
                  <a:pt x="2739658" y="948376"/>
                </a:moveTo>
                <a:lnTo>
                  <a:pt x="2739658" y="936862"/>
                </a:lnTo>
                <a:cubicBezTo>
                  <a:pt x="2728144" y="936862"/>
                  <a:pt x="2728144" y="936862"/>
                  <a:pt x="2728144" y="925349"/>
                </a:cubicBezTo>
                <a:lnTo>
                  <a:pt x="2727946" y="925546"/>
                </a:lnTo>
                <a:lnTo>
                  <a:pt x="2722387" y="914914"/>
                </a:lnTo>
                <a:lnTo>
                  <a:pt x="2719238" y="908656"/>
                </a:lnTo>
                <a:lnTo>
                  <a:pt x="2735136" y="916529"/>
                </a:lnTo>
                <a:lnTo>
                  <a:pt x="2737354" y="919016"/>
                </a:lnTo>
                <a:lnTo>
                  <a:pt x="2737595" y="917747"/>
                </a:lnTo>
                <a:lnTo>
                  <a:pt x="2745002" y="921415"/>
                </a:lnTo>
                <a:lnTo>
                  <a:pt x="2739658" y="925349"/>
                </a:lnTo>
                <a:lnTo>
                  <a:pt x="2751171" y="925349"/>
                </a:lnTo>
                <a:cubicBezTo>
                  <a:pt x="2762685" y="936862"/>
                  <a:pt x="2762685" y="936862"/>
                  <a:pt x="2762685" y="936862"/>
                </a:cubicBezTo>
                <a:cubicBezTo>
                  <a:pt x="2762685" y="948376"/>
                  <a:pt x="2751171" y="936862"/>
                  <a:pt x="2751171" y="936862"/>
                </a:cubicBezTo>
                <a:cubicBezTo>
                  <a:pt x="2739658" y="936862"/>
                  <a:pt x="2739658" y="936862"/>
                  <a:pt x="2739658" y="948376"/>
                </a:cubicBezTo>
                <a:close/>
                <a:moveTo>
                  <a:pt x="2781257" y="975200"/>
                </a:moveTo>
                <a:lnTo>
                  <a:pt x="2761533" y="959314"/>
                </a:lnTo>
                <a:cubicBezTo>
                  <a:pt x="2761533" y="947800"/>
                  <a:pt x="2761533" y="947800"/>
                  <a:pt x="2773046" y="959314"/>
                </a:cubicBezTo>
                <a:cubicBezTo>
                  <a:pt x="2773047" y="964783"/>
                  <a:pt x="2775924" y="967517"/>
                  <a:pt x="2778803" y="970323"/>
                </a:cubicBezTo>
                <a:close/>
                <a:moveTo>
                  <a:pt x="2750198" y="964171"/>
                </a:moveTo>
                <a:cubicBezTo>
                  <a:pt x="2750019" y="963631"/>
                  <a:pt x="2750019" y="962192"/>
                  <a:pt x="2750019" y="959314"/>
                </a:cubicBezTo>
                <a:cubicBezTo>
                  <a:pt x="2738506" y="947800"/>
                  <a:pt x="2750019" y="947800"/>
                  <a:pt x="2750019" y="947800"/>
                </a:cubicBezTo>
                <a:cubicBezTo>
                  <a:pt x="2750019" y="936862"/>
                  <a:pt x="2750019" y="959314"/>
                  <a:pt x="2761533" y="959314"/>
                </a:cubicBezTo>
                <a:cubicBezTo>
                  <a:pt x="2752897" y="959314"/>
                  <a:pt x="2750739" y="965790"/>
                  <a:pt x="2750198" y="964171"/>
                </a:cubicBezTo>
                <a:close/>
                <a:moveTo>
                  <a:pt x="2784560" y="981765"/>
                </a:moveTo>
                <a:lnTo>
                  <a:pt x="2781257" y="975200"/>
                </a:lnTo>
                <a:lnTo>
                  <a:pt x="2782617" y="976296"/>
                </a:lnTo>
                <a:lnTo>
                  <a:pt x="2785814" y="980511"/>
                </a:lnTo>
                <a:close/>
                <a:moveTo>
                  <a:pt x="2795498" y="993279"/>
                </a:moveTo>
                <a:lnTo>
                  <a:pt x="2785814" y="980511"/>
                </a:lnTo>
                <a:lnTo>
                  <a:pt x="2795570" y="970755"/>
                </a:lnTo>
                <a:cubicBezTo>
                  <a:pt x="2798377" y="967949"/>
                  <a:pt x="2801255" y="965070"/>
                  <a:pt x="2807011" y="959314"/>
                </a:cubicBezTo>
                <a:cubicBezTo>
                  <a:pt x="2807011" y="970827"/>
                  <a:pt x="2795498" y="970827"/>
                  <a:pt x="2795498" y="993279"/>
                </a:cubicBezTo>
                <a:close/>
                <a:moveTo>
                  <a:pt x="2705692" y="959314"/>
                </a:moveTo>
                <a:cubicBezTo>
                  <a:pt x="2705692" y="948376"/>
                  <a:pt x="2705692" y="925349"/>
                  <a:pt x="2694178" y="936862"/>
                </a:cubicBezTo>
                <a:cubicBezTo>
                  <a:pt x="2683241" y="925924"/>
                  <a:pt x="2705692" y="925924"/>
                  <a:pt x="2705692" y="914411"/>
                </a:cubicBezTo>
                <a:cubicBezTo>
                  <a:pt x="2711161" y="914411"/>
                  <a:pt x="2713895" y="917289"/>
                  <a:pt x="2716702" y="920168"/>
                </a:cubicBezTo>
                <a:lnTo>
                  <a:pt x="2727761" y="925732"/>
                </a:lnTo>
                <a:lnTo>
                  <a:pt x="2716630" y="936862"/>
                </a:lnTo>
                <a:cubicBezTo>
                  <a:pt x="2727568" y="936862"/>
                  <a:pt x="2739081" y="947800"/>
                  <a:pt x="2739081" y="959314"/>
                </a:cubicBezTo>
                <a:cubicBezTo>
                  <a:pt x="2730878" y="959314"/>
                  <a:pt x="2734980" y="952837"/>
                  <a:pt x="2728071" y="949599"/>
                </a:cubicBezTo>
                <a:lnTo>
                  <a:pt x="2726726" y="949388"/>
                </a:lnTo>
                <a:lnTo>
                  <a:pt x="2726704" y="949240"/>
                </a:lnTo>
                <a:cubicBezTo>
                  <a:pt x="2725265" y="947800"/>
                  <a:pt x="2722387" y="947800"/>
                  <a:pt x="2716630" y="947800"/>
                </a:cubicBezTo>
                <a:lnTo>
                  <a:pt x="2726726" y="949388"/>
                </a:lnTo>
                <a:lnTo>
                  <a:pt x="2728144" y="959314"/>
                </a:lnTo>
                <a:cubicBezTo>
                  <a:pt x="2717206" y="959314"/>
                  <a:pt x="2717206" y="959314"/>
                  <a:pt x="2705692" y="959314"/>
                </a:cubicBezTo>
                <a:close/>
                <a:moveTo>
                  <a:pt x="2709506" y="968237"/>
                </a:moveTo>
                <a:cubicBezTo>
                  <a:pt x="2706700" y="966797"/>
                  <a:pt x="2703965" y="963919"/>
                  <a:pt x="2703965" y="963919"/>
                </a:cubicBezTo>
                <a:cubicBezTo>
                  <a:pt x="2706844" y="963919"/>
                  <a:pt x="2709002" y="965322"/>
                  <a:pt x="2710621" y="967256"/>
                </a:cubicBezTo>
                <a:lnTo>
                  <a:pt x="2710687" y="967382"/>
                </a:lnTo>
                <a:close/>
                <a:moveTo>
                  <a:pt x="2660213" y="948376"/>
                </a:moveTo>
                <a:cubicBezTo>
                  <a:pt x="2671152" y="948376"/>
                  <a:pt x="2660213" y="925924"/>
                  <a:pt x="2682665" y="925924"/>
                </a:cubicBezTo>
                <a:cubicBezTo>
                  <a:pt x="2682665" y="936862"/>
                  <a:pt x="2682665" y="936862"/>
                  <a:pt x="2682665" y="948376"/>
                </a:cubicBezTo>
                <a:cubicBezTo>
                  <a:pt x="2671727" y="948376"/>
                  <a:pt x="2682665" y="936862"/>
                  <a:pt x="2660213" y="948376"/>
                </a:cubicBezTo>
                <a:close/>
                <a:moveTo>
                  <a:pt x="2715298" y="978248"/>
                </a:moveTo>
                <a:cubicBezTo>
                  <a:pt x="2715118" y="977682"/>
                  <a:pt x="2714759" y="975901"/>
                  <a:pt x="2714039" y="973778"/>
                </a:cubicBezTo>
                <a:lnTo>
                  <a:pt x="2710687" y="967382"/>
                </a:lnTo>
                <a:lnTo>
                  <a:pt x="2715478" y="963919"/>
                </a:lnTo>
                <a:cubicBezTo>
                  <a:pt x="2715479" y="975433"/>
                  <a:pt x="2715479" y="975433"/>
                  <a:pt x="2715479" y="975433"/>
                </a:cubicBezTo>
                <a:cubicBezTo>
                  <a:pt x="2715479" y="978167"/>
                  <a:pt x="2715478" y="978815"/>
                  <a:pt x="2715298" y="978248"/>
                </a:cubicBezTo>
                <a:close/>
                <a:moveTo>
                  <a:pt x="2794347" y="1020336"/>
                </a:moveTo>
                <a:cubicBezTo>
                  <a:pt x="2794347" y="1020336"/>
                  <a:pt x="2805861" y="1008822"/>
                  <a:pt x="2805861" y="1020336"/>
                </a:cubicBezTo>
                <a:cubicBezTo>
                  <a:pt x="2817374" y="1031274"/>
                  <a:pt x="2805861" y="1020336"/>
                  <a:pt x="2794347" y="1020336"/>
                </a:cubicBezTo>
                <a:close/>
                <a:moveTo>
                  <a:pt x="2549431" y="899209"/>
                </a:moveTo>
                <a:cubicBezTo>
                  <a:pt x="2551302" y="899947"/>
                  <a:pt x="2553569" y="899299"/>
                  <a:pt x="2556591" y="896565"/>
                </a:cubicBezTo>
                <a:cubicBezTo>
                  <a:pt x="2556591" y="896565"/>
                  <a:pt x="2556591" y="885627"/>
                  <a:pt x="2545078" y="874113"/>
                </a:cubicBezTo>
                <a:cubicBezTo>
                  <a:pt x="2545078" y="874113"/>
                  <a:pt x="2545078" y="874113"/>
                  <a:pt x="2533563" y="874113"/>
                </a:cubicBezTo>
                <a:cubicBezTo>
                  <a:pt x="2544501" y="874114"/>
                  <a:pt x="2556016" y="863176"/>
                  <a:pt x="2556016" y="851661"/>
                </a:cubicBezTo>
                <a:cubicBezTo>
                  <a:pt x="2544502" y="863176"/>
                  <a:pt x="2544501" y="840148"/>
                  <a:pt x="2544501" y="851661"/>
                </a:cubicBezTo>
                <a:cubicBezTo>
                  <a:pt x="2544501" y="851661"/>
                  <a:pt x="2533563" y="862600"/>
                  <a:pt x="2533563" y="874113"/>
                </a:cubicBezTo>
                <a:cubicBezTo>
                  <a:pt x="2541767" y="882317"/>
                  <a:pt x="2543818" y="896997"/>
                  <a:pt x="2549431" y="899209"/>
                </a:cubicBezTo>
                <a:close/>
                <a:moveTo>
                  <a:pt x="2737355" y="997309"/>
                </a:moveTo>
                <a:cubicBezTo>
                  <a:pt x="2737355" y="986371"/>
                  <a:pt x="2737355" y="974857"/>
                  <a:pt x="2737355" y="974857"/>
                </a:cubicBezTo>
                <a:cubicBezTo>
                  <a:pt x="2748867" y="963919"/>
                  <a:pt x="2748867" y="986371"/>
                  <a:pt x="2748867" y="986371"/>
                </a:cubicBezTo>
                <a:cubicBezTo>
                  <a:pt x="2760382" y="997884"/>
                  <a:pt x="2737929" y="986371"/>
                  <a:pt x="2737355" y="997309"/>
                </a:cubicBezTo>
                <a:close/>
                <a:moveTo>
                  <a:pt x="2601494" y="930530"/>
                </a:moveTo>
                <a:cubicBezTo>
                  <a:pt x="2601495" y="919016"/>
                  <a:pt x="2589981" y="919016"/>
                  <a:pt x="2589981" y="919016"/>
                </a:cubicBezTo>
                <a:cubicBezTo>
                  <a:pt x="2589981" y="919016"/>
                  <a:pt x="2589981" y="930529"/>
                  <a:pt x="2601494" y="930530"/>
                </a:cubicBezTo>
                <a:close/>
                <a:moveTo>
                  <a:pt x="2749444" y="1009398"/>
                </a:moveTo>
                <a:cubicBezTo>
                  <a:pt x="2760957" y="997884"/>
                  <a:pt x="2760957" y="997884"/>
                  <a:pt x="2749444" y="975433"/>
                </a:cubicBezTo>
                <a:cubicBezTo>
                  <a:pt x="2749444" y="975433"/>
                  <a:pt x="2749444" y="975433"/>
                  <a:pt x="2771895" y="975433"/>
                </a:cubicBezTo>
                <a:cubicBezTo>
                  <a:pt x="2760382" y="986946"/>
                  <a:pt x="2783408" y="986946"/>
                  <a:pt x="2805860" y="1009397"/>
                </a:cubicBezTo>
                <a:cubicBezTo>
                  <a:pt x="2794346" y="1009398"/>
                  <a:pt x="2783408" y="997884"/>
                  <a:pt x="2771895" y="997884"/>
                </a:cubicBezTo>
                <a:cubicBezTo>
                  <a:pt x="2763260" y="997884"/>
                  <a:pt x="2774054" y="997884"/>
                  <a:pt x="2775133" y="1002741"/>
                </a:cubicBezTo>
                <a:lnTo>
                  <a:pt x="2773362" y="1006382"/>
                </a:lnTo>
                <a:lnTo>
                  <a:pt x="2770824" y="1006762"/>
                </a:lnTo>
                <a:lnTo>
                  <a:pt x="2768699" y="1008144"/>
                </a:lnTo>
                <a:lnTo>
                  <a:pt x="2760885" y="1005080"/>
                </a:lnTo>
                <a:cubicBezTo>
                  <a:pt x="2758079" y="1006519"/>
                  <a:pt x="2755200" y="1009398"/>
                  <a:pt x="2749444" y="1009398"/>
                </a:cubicBezTo>
                <a:close/>
                <a:moveTo>
                  <a:pt x="2714903" y="997884"/>
                </a:moveTo>
                <a:cubicBezTo>
                  <a:pt x="2714903" y="997884"/>
                  <a:pt x="2714903" y="975433"/>
                  <a:pt x="2726417" y="975433"/>
                </a:cubicBezTo>
                <a:cubicBezTo>
                  <a:pt x="2737354" y="975433"/>
                  <a:pt x="2726417" y="997884"/>
                  <a:pt x="2714903" y="997884"/>
                </a:cubicBezTo>
                <a:close/>
                <a:moveTo>
                  <a:pt x="2794347" y="1042787"/>
                </a:moveTo>
                <a:lnTo>
                  <a:pt x="2794346" y="1031274"/>
                </a:lnTo>
                <a:cubicBezTo>
                  <a:pt x="2794346" y="1031274"/>
                  <a:pt x="2794346" y="1031274"/>
                  <a:pt x="2805860" y="1031274"/>
                </a:cubicBezTo>
                <a:cubicBezTo>
                  <a:pt x="2805860" y="1031274"/>
                  <a:pt x="2805861" y="1042787"/>
                  <a:pt x="2794347" y="1042787"/>
                </a:cubicBezTo>
                <a:close/>
                <a:moveTo>
                  <a:pt x="2809629" y="1050640"/>
                </a:moveTo>
                <a:cubicBezTo>
                  <a:pt x="2807299" y="1050487"/>
                  <a:pt x="2805861" y="1048400"/>
                  <a:pt x="2805861" y="1042787"/>
                </a:cubicBezTo>
                <a:cubicBezTo>
                  <a:pt x="2816798" y="1042787"/>
                  <a:pt x="2816798" y="1031274"/>
                  <a:pt x="2828311" y="1031274"/>
                </a:cubicBezTo>
                <a:cubicBezTo>
                  <a:pt x="2816798" y="1020336"/>
                  <a:pt x="2839824" y="1020336"/>
                  <a:pt x="2828311" y="1008822"/>
                </a:cubicBezTo>
                <a:cubicBezTo>
                  <a:pt x="2839824" y="1020336"/>
                  <a:pt x="2839825" y="1031274"/>
                  <a:pt x="2839824" y="1042787"/>
                </a:cubicBezTo>
                <a:cubicBezTo>
                  <a:pt x="2831622" y="1034152"/>
                  <a:pt x="2816618" y="1051099"/>
                  <a:pt x="2809629" y="1050640"/>
                </a:cubicBezTo>
                <a:close/>
                <a:moveTo>
                  <a:pt x="2436849" y="866918"/>
                </a:moveTo>
                <a:cubicBezTo>
                  <a:pt x="2439728" y="868356"/>
                  <a:pt x="2442606" y="868356"/>
                  <a:pt x="2442606" y="862600"/>
                </a:cubicBezTo>
                <a:cubicBezTo>
                  <a:pt x="2442606" y="862600"/>
                  <a:pt x="2431092" y="851661"/>
                  <a:pt x="2431092" y="862600"/>
                </a:cubicBezTo>
                <a:cubicBezTo>
                  <a:pt x="2431092" y="862600"/>
                  <a:pt x="2433971" y="865478"/>
                  <a:pt x="2436849" y="866918"/>
                </a:cubicBezTo>
                <a:close/>
                <a:moveTo>
                  <a:pt x="2736882" y="1016736"/>
                </a:moveTo>
                <a:lnTo>
                  <a:pt x="2735690" y="1016082"/>
                </a:lnTo>
                <a:cubicBezTo>
                  <a:pt x="2735124" y="1015731"/>
                  <a:pt x="2735771" y="1015731"/>
                  <a:pt x="2738506" y="1015731"/>
                </a:cubicBezTo>
                <a:close/>
                <a:moveTo>
                  <a:pt x="2762128" y="1029484"/>
                </a:moveTo>
                <a:lnTo>
                  <a:pt x="2760957" y="1027244"/>
                </a:lnTo>
                <a:lnTo>
                  <a:pt x="2762319" y="1029347"/>
                </a:lnTo>
                <a:close/>
                <a:moveTo>
                  <a:pt x="2783408" y="1053725"/>
                </a:moveTo>
                <a:cubicBezTo>
                  <a:pt x="2783409" y="1050990"/>
                  <a:pt x="2784092" y="1050343"/>
                  <a:pt x="2784947" y="1050909"/>
                </a:cubicBezTo>
                <a:lnTo>
                  <a:pt x="2787411" y="1055207"/>
                </a:lnTo>
                <a:close/>
                <a:moveTo>
                  <a:pt x="2682090" y="1004216"/>
                </a:moveTo>
                <a:lnTo>
                  <a:pt x="2682090" y="992703"/>
                </a:lnTo>
                <a:lnTo>
                  <a:pt x="2693603" y="992703"/>
                </a:lnTo>
                <a:cubicBezTo>
                  <a:pt x="2704540" y="1004216"/>
                  <a:pt x="2682090" y="992703"/>
                  <a:pt x="2682090" y="1004216"/>
                </a:cubicBezTo>
                <a:close/>
                <a:moveTo>
                  <a:pt x="2772471" y="1049695"/>
                </a:moveTo>
                <a:cubicBezTo>
                  <a:pt x="2772471" y="1049695"/>
                  <a:pt x="2772470" y="1046960"/>
                  <a:pt x="2771031" y="1042787"/>
                </a:cubicBezTo>
                <a:lnTo>
                  <a:pt x="2762319" y="1029347"/>
                </a:lnTo>
                <a:lnTo>
                  <a:pt x="2765347" y="1027172"/>
                </a:lnTo>
                <a:cubicBezTo>
                  <a:pt x="2769592" y="1024366"/>
                  <a:pt x="2772471" y="1021487"/>
                  <a:pt x="2772471" y="1015731"/>
                </a:cubicBezTo>
                <a:cubicBezTo>
                  <a:pt x="2761532" y="1004792"/>
                  <a:pt x="2761533" y="1027244"/>
                  <a:pt x="2750019" y="1027244"/>
                </a:cubicBezTo>
                <a:cubicBezTo>
                  <a:pt x="2755776" y="1021775"/>
                  <a:pt x="2758654" y="1016162"/>
                  <a:pt x="2762900" y="1011916"/>
                </a:cubicBezTo>
                <a:lnTo>
                  <a:pt x="2768699" y="1008144"/>
                </a:lnTo>
                <a:lnTo>
                  <a:pt x="2771895" y="1009398"/>
                </a:lnTo>
                <a:lnTo>
                  <a:pt x="2773362" y="1006382"/>
                </a:lnTo>
                <a:lnTo>
                  <a:pt x="2783984" y="1004792"/>
                </a:lnTo>
                <a:cubicBezTo>
                  <a:pt x="2773047" y="1015730"/>
                  <a:pt x="2773046" y="1027244"/>
                  <a:pt x="2795498" y="1027244"/>
                </a:cubicBezTo>
                <a:cubicBezTo>
                  <a:pt x="2795498" y="1038757"/>
                  <a:pt x="2783985" y="1038757"/>
                  <a:pt x="2783985" y="1027244"/>
                </a:cubicBezTo>
                <a:cubicBezTo>
                  <a:pt x="2783984" y="1038182"/>
                  <a:pt x="2783984" y="1038182"/>
                  <a:pt x="2772471" y="1049695"/>
                </a:cubicBezTo>
                <a:close/>
                <a:moveTo>
                  <a:pt x="2552825" y="941246"/>
                </a:moveTo>
                <a:lnTo>
                  <a:pt x="2552425" y="935057"/>
                </a:lnTo>
                <a:lnTo>
                  <a:pt x="2554577" y="936287"/>
                </a:lnTo>
                <a:cubicBezTo>
                  <a:pt x="2556016" y="939165"/>
                  <a:pt x="2556016" y="942044"/>
                  <a:pt x="2556016" y="942044"/>
                </a:cubicBezTo>
                <a:close/>
                <a:moveTo>
                  <a:pt x="2787794" y="1058986"/>
                </a:moveTo>
                <a:lnTo>
                  <a:pt x="2787510" y="1055380"/>
                </a:lnTo>
                <a:lnTo>
                  <a:pt x="2787411" y="1055207"/>
                </a:lnTo>
                <a:lnTo>
                  <a:pt x="2788266" y="1055524"/>
                </a:lnTo>
                <a:close/>
                <a:moveTo>
                  <a:pt x="2783408" y="1065239"/>
                </a:moveTo>
                <a:cubicBezTo>
                  <a:pt x="2783408" y="1065239"/>
                  <a:pt x="2786287" y="1062360"/>
                  <a:pt x="2787726" y="1059482"/>
                </a:cubicBezTo>
                <a:lnTo>
                  <a:pt x="2787794" y="1058986"/>
                </a:lnTo>
                <a:lnTo>
                  <a:pt x="2788023" y="1061901"/>
                </a:lnTo>
                <a:cubicBezTo>
                  <a:pt x="2787510" y="1063835"/>
                  <a:pt x="2786143" y="1065239"/>
                  <a:pt x="2783408" y="1065239"/>
                </a:cubicBezTo>
                <a:close/>
                <a:moveTo>
                  <a:pt x="2419579" y="896565"/>
                </a:moveTo>
                <a:cubicBezTo>
                  <a:pt x="2422457" y="896565"/>
                  <a:pt x="2423897" y="895162"/>
                  <a:pt x="2424436" y="893227"/>
                </a:cubicBezTo>
                <a:lnTo>
                  <a:pt x="2424108" y="889260"/>
                </a:lnTo>
                <a:lnTo>
                  <a:pt x="2424437" y="886850"/>
                </a:lnTo>
                <a:lnTo>
                  <a:pt x="2423853" y="886634"/>
                </a:lnTo>
                <a:lnTo>
                  <a:pt x="2421198" y="882236"/>
                </a:lnTo>
                <a:cubicBezTo>
                  <a:pt x="2420299" y="881669"/>
                  <a:pt x="2419579" y="882317"/>
                  <a:pt x="2419579" y="885051"/>
                </a:cubicBezTo>
                <a:lnTo>
                  <a:pt x="2423853" y="886634"/>
                </a:lnTo>
                <a:lnTo>
                  <a:pt x="2423896" y="886706"/>
                </a:lnTo>
                <a:lnTo>
                  <a:pt x="2424108" y="889260"/>
                </a:lnTo>
                <a:lnTo>
                  <a:pt x="2423897" y="890808"/>
                </a:lnTo>
                <a:cubicBezTo>
                  <a:pt x="2422457" y="893687"/>
                  <a:pt x="2419579" y="896565"/>
                  <a:pt x="2419579" y="896565"/>
                </a:cubicBezTo>
                <a:close/>
                <a:moveTo>
                  <a:pt x="2442030" y="908078"/>
                </a:moveTo>
                <a:cubicBezTo>
                  <a:pt x="2442030" y="908078"/>
                  <a:pt x="2465058" y="896565"/>
                  <a:pt x="2453544" y="896565"/>
                </a:cubicBezTo>
                <a:cubicBezTo>
                  <a:pt x="2453545" y="907503"/>
                  <a:pt x="2442607" y="885052"/>
                  <a:pt x="2453544" y="885627"/>
                </a:cubicBezTo>
                <a:cubicBezTo>
                  <a:pt x="2430517" y="874113"/>
                  <a:pt x="2430517" y="896565"/>
                  <a:pt x="2442030" y="908078"/>
                </a:cubicBezTo>
                <a:close/>
                <a:moveTo>
                  <a:pt x="2603797" y="992703"/>
                </a:moveTo>
                <a:cubicBezTo>
                  <a:pt x="2603797" y="981190"/>
                  <a:pt x="2603797" y="992703"/>
                  <a:pt x="2603797" y="992703"/>
                </a:cubicBezTo>
                <a:close/>
                <a:moveTo>
                  <a:pt x="2601998" y="1007032"/>
                </a:moveTo>
                <a:cubicBezTo>
                  <a:pt x="2598759" y="1005332"/>
                  <a:pt x="2592282" y="992703"/>
                  <a:pt x="2592282" y="992703"/>
                </a:cubicBezTo>
                <a:cubicBezTo>
                  <a:pt x="2592282" y="992703"/>
                  <a:pt x="2603797" y="992703"/>
                  <a:pt x="2603797" y="1004216"/>
                </a:cubicBezTo>
                <a:cubicBezTo>
                  <a:pt x="2603797" y="1006951"/>
                  <a:pt x="2603077" y="1007599"/>
                  <a:pt x="2601998" y="1007032"/>
                </a:cubicBezTo>
                <a:close/>
                <a:moveTo>
                  <a:pt x="2556016" y="986371"/>
                </a:moveTo>
                <a:lnTo>
                  <a:pt x="2560849" y="986371"/>
                </a:lnTo>
                <a:lnTo>
                  <a:pt x="2561152" y="987174"/>
                </a:lnTo>
                <a:close/>
                <a:moveTo>
                  <a:pt x="2378958" y="899380"/>
                </a:moveTo>
                <a:cubicBezTo>
                  <a:pt x="2380577" y="899947"/>
                  <a:pt x="2382736" y="899299"/>
                  <a:pt x="2385615" y="896565"/>
                </a:cubicBezTo>
                <a:lnTo>
                  <a:pt x="2374101" y="885051"/>
                </a:lnTo>
                <a:cubicBezTo>
                  <a:pt x="2374101" y="885051"/>
                  <a:pt x="2374101" y="897680"/>
                  <a:pt x="2378958" y="899380"/>
                </a:cubicBezTo>
                <a:close/>
                <a:moveTo>
                  <a:pt x="2795498" y="1108500"/>
                </a:moveTo>
                <a:lnTo>
                  <a:pt x="2795498" y="1094238"/>
                </a:lnTo>
                <a:cubicBezTo>
                  <a:pt x="2795497" y="1089993"/>
                  <a:pt x="2795498" y="1087114"/>
                  <a:pt x="2795498" y="1087114"/>
                </a:cubicBezTo>
                <a:cubicBezTo>
                  <a:pt x="2789741" y="1092871"/>
                  <a:pt x="2789741" y="1095749"/>
                  <a:pt x="2789741" y="1097189"/>
                </a:cubicBezTo>
                <a:lnTo>
                  <a:pt x="2785448" y="1098262"/>
                </a:lnTo>
                <a:lnTo>
                  <a:pt x="2783985" y="1098053"/>
                </a:lnTo>
                <a:lnTo>
                  <a:pt x="2783984" y="1098628"/>
                </a:lnTo>
                <a:lnTo>
                  <a:pt x="2783984" y="1098628"/>
                </a:lnTo>
                <a:cubicBezTo>
                  <a:pt x="2783984" y="1098628"/>
                  <a:pt x="2783984" y="1087114"/>
                  <a:pt x="2772470" y="1087115"/>
                </a:cubicBezTo>
                <a:cubicBezTo>
                  <a:pt x="2772470" y="1087115"/>
                  <a:pt x="2794923" y="1076177"/>
                  <a:pt x="2794923" y="1064663"/>
                </a:cubicBezTo>
                <a:cubicBezTo>
                  <a:pt x="2805860" y="1064663"/>
                  <a:pt x="2805861" y="1076177"/>
                  <a:pt x="2817374" y="1076177"/>
                </a:cubicBezTo>
                <a:cubicBezTo>
                  <a:pt x="2817374" y="1076177"/>
                  <a:pt x="2817374" y="1065238"/>
                  <a:pt x="2828888" y="1064663"/>
                </a:cubicBezTo>
                <a:cubicBezTo>
                  <a:pt x="2828887" y="1075601"/>
                  <a:pt x="2817374" y="1075601"/>
                  <a:pt x="2828887" y="1087114"/>
                </a:cubicBezTo>
                <a:cubicBezTo>
                  <a:pt x="2828887" y="1087114"/>
                  <a:pt x="2806436" y="1087115"/>
                  <a:pt x="2806436" y="1075601"/>
                </a:cubicBezTo>
                <a:lnTo>
                  <a:pt x="2794922" y="1075601"/>
                </a:lnTo>
                <a:cubicBezTo>
                  <a:pt x="2806436" y="1075601"/>
                  <a:pt x="2794922" y="1086539"/>
                  <a:pt x="2806436" y="1098052"/>
                </a:cubicBezTo>
                <a:cubicBezTo>
                  <a:pt x="2806436" y="1103809"/>
                  <a:pt x="2803701" y="1106687"/>
                  <a:pt x="2799528" y="1108127"/>
                </a:cubicBezTo>
                <a:close/>
                <a:moveTo>
                  <a:pt x="2795498" y="1109566"/>
                </a:moveTo>
                <a:lnTo>
                  <a:pt x="2795348" y="1108513"/>
                </a:lnTo>
                <a:lnTo>
                  <a:pt x="2795498" y="1108500"/>
                </a:lnTo>
                <a:close/>
                <a:moveTo>
                  <a:pt x="2824030" y="1126512"/>
                </a:moveTo>
                <a:cubicBezTo>
                  <a:pt x="2822411" y="1128132"/>
                  <a:pt x="2828888" y="1121655"/>
                  <a:pt x="2828888" y="1121655"/>
                </a:cubicBezTo>
                <a:cubicBezTo>
                  <a:pt x="2826009" y="1124534"/>
                  <a:pt x="2824570" y="1125973"/>
                  <a:pt x="2824030" y="1126512"/>
                </a:cubicBezTo>
                <a:close/>
                <a:moveTo>
                  <a:pt x="2783984" y="1109566"/>
                </a:moveTo>
                <a:cubicBezTo>
                  <a:pt x="2783984" y="1109566"/>
                  <a:pt x="2783984" y="1109566"/>
                  <a:pt x="2783984" y="1108127"/>
                </a:cubicBezTo>
                <a:lnTo>
                  <a:pt x="2783984" y="1098628"/>
                </a:lnTo>
                <a:lnTo>
                  <a:pt x="2785448" y="1098262"/>
                </a:lnTo>
                <a:lnTo>
                  <a:pt x="2794059" y="1099492"/>
                </a:lnTo>
                <a:lnTo>
                  <a:pt x="2795348" y="1108513"/>
                </a:lnTo>
                <a:close/>
                <a:moveTo>
                  <a:pt x="2328622" y="885627"/>
                </a:moveTo>
                <a:cubicBezTo>
                  <a:pt x="2328622" y="874114"/>
                  <a:pt x="2328622" y="874114"/>
                  <a:pt x="2328622" y="874114"/>
                </a:cubicBezTo>
                <a:cubicBezTo>
                  <a:pt x="2317684" y="862600"/>
                  <a:pt x="2306171" y="862600"/>
                  <a:pt x="2306171" y="874114"/>
                </a:cubicBezTo>
                <a:cubicBezTo>
                  <a:pt x="2317109" y="874113"/>
                  <a:pt x="2317109" y="885627"/>
                  <a:pt x="2328622" y="885627"/>
                </a:cubicBezTo>
                <a:close/>
                <a:moveTo>
                  <a:pt x="2725750" y="1090964"/>
                </a:moveTo>
                <a:lnTo>
                  <a:pt x="2726991" y="1086539"/>
                </a:lnTo>
                <a:lnTo>
                  <a:pt x="2725925" y="1090805"/>
                </a:lnTo>
                <a:close/>
                <a:moveTo>
                  <a:pt x="2402166" y="933516"/>
                </a:moveTo>
                <a:cubicBezTo>
                  <a:pt x="2403605" y="932724"/>
                  <a:pt x="2402166" y="927759"/>
                  <a:pt x="2403605" y="926967"/>
                </a:cubicBezTo>
                <a:lnTo>
                  <a:pt x="2404980" y="927783"/>
                </a:lnTo>
                <a:lnTo>
                  <a:pt x="2408642" y="930529"/>
                </a:lnTo>
                <a:lnTo>
                  <a:pt x="2408695" y="930007"/>
                </a:lnTo>
                <a:lnTo>
                  <a:pt x="2420156" y="941467"/>
                </a:lnTo>
                <a:cubicBezTo>
                  <a:pt x="2420156" y="935998"/>
                  <a:pt x="2417277" y="933264"/>
                  <a:pt x="2414399" y="930458"/>
                </a:cubicBezTo>
                <a:lnTo>
                  <a:pt x="2409615" y="920949"/>
                </a:lnTo>
                <a:lnTo>
                  <a:pt x="2409811" y="919016"/>
                </a:lnTo>
                <a:lnTo>
                  <a:pt x="2420156" y="919016"/>
                </a:lnTo>
                <a:cubicBezTo>
                  <a:pt x="2414399" y="913547"/>
                  <a:pt x="2411521" y="913547"/>
                  <a:pt x="2410081" y="916353"/>
                </a:cubicBezTo>
                <a:lnTo>
                  <a:pt x="2409811" y="919016"/>
                </a:lnTo>
                <a:lnTo>
                  <a:pt x="2408642" y="919016"/>
                </a:lnTo>
                <a:lnTo>
                  <a:pt x="2409615" y="920949"/>
                </a:lnTo>
                <a:lnTo>
                  <a:pt x="2408695" y="930007"/>
                </a:lnTo>
                <a:lnTo>
                  <a:pt x="2408642" y="929954"/>
                </a:lnTo>
                <a:lnTo>
                  <a:pt x="2404980" y="927783"/>
                </a:lnTo>
                <a:lnTo>
                  <a:pt x="2402885" y="926211"/>
                </a:lnTo>
                <a:cubicBezTo>
                  <a:pt x="2400007" y="924773"/>
                  <a:pt x="2397128" y="924772"/>
                  <a:pt x="2397129" y="930529"/>
                </a:cubicBezTo>
                <a:cubicBezTo>
                  <a:pt x="2400007" y="933264"/>
                  <a:pt x="2401446" y="933912"/>
                  <a:pt x="2402166" y="933516"/>
                </a:cubicBezTo>
                <a:close/>
                <a:moveTo>
                  <a:pt x="2431093" y="952982"/>
                </a:moveTo>
                <a:cubicBezTo>
                  <a:pt x="2431093" y="952982"/>
                  <a:pt x="2431093" y="952982"/>
                  <a:pt x="2442607" y="952982"/>
                </a:cubicBezTo>
                <a:cubicBezTo>
                  <a:pt x="2442607" y="952982"/>
                  <a:pt x="2442607" y="952982"/>
                  <a:pt x="2442607" y="941467"/>
                </a:cubicBezTo>
                <a:cubicBezTo>
                  <a:pt x="2454120" y="930529"/>
                  <a:pt x="2454120" y="919016"/>
                  <a:pt x="2442607" y="919016"/>
                </a:cubicBezTo>
                <a:cubicBezTo>
                  <a:pt x="2442607" y="930529"/>
                  <a:pt x="2442607" y="930529"/>
                  <a:pt x="2442607" y="929954"/>
                </a:cubicBezTo>
                <a:lnTo>
                  <a:pt x="2442607" y="941467"/>
                </a:lnTo>
                <a:cubicBezTo>
                  <a:pt x="2431092" y="941468"/>
                  <a:pt x="2442607" y="952982"/>
                  <a:pt x="2431093" y="952982"/>
                </a:cubicBezTo>
                <a:close/>
                <a:moveTo>
                  <a:pt x="2794923" y="1133169"/>
                </a:moveTo>
                <a:cubicBezTo>
                  <a:pt x="2783408" y="1133169"/>
                  <a:pt x="2783408" y="1121655"/>
                  <a:pt x="2783408" y="1121655"/>
                </a:cubicBezTo>
                <a:cubicBezTo>
                  <a:pt x="2783408" y="1121655"/>
                  <a:pt x="2805861" y="1132593"/>
                  <a:pt x="2805860" y="1110142"/>
                </a:cubicBezTo>
                <a:cubicBezTo>
                  <a:pt x="2817374" y="1110142"/>
                  <a:pt x="2817374" y="1121656"/>
                  <a:pt x="2828888" y="1121655"/>
                </a:cubicBezTo>
                <a:cubicBezTo>
                  <a:pt x="2806436" y="1133169"/>
                  <a:pt x="2806436" y="1121655"/>
                  <a:pt x="2794923" y="1133169"/>
                </a:cubicBezTo>
                <a:close/>
                <a:moveTo>
                  <a:pt x="2818197" y="1145096"/>
                </a:moveTo>
                <a:lnTo>
                  <a:pt x="2817949" y="1144107"/>
                </a:lnTo>
                <a:lnTo>
                  <a:pt x="2818562" y="1145063"/>
                </a:lnTo>
                <a:close/>
                <a:moveTo>
                  <a:pt x="2715479" y="1098053"/>
                </a:moveTo>
                <a:cubicBezTo>
                  <a:pt x="2715478" y="1092583"/>
                  <a:pt x="2721235" y="1092583"/>
                  <a:pt x="2725553" y="1091144"/>
                </a:cubicBezTo>
                <a:lnTo>
                  <a:pt x="2725750" y="1090964"/>
                </a:lnTo>
                <a:lnTo>
                  <a:pt x="2725343" y="1092415"/>
                </a:lnTo>
                <a:close/>
                <a:moveTo>
                  <a:pt x="2823335" y="1152119"/>
                </a:moveTo>
                <a:lnTo>
                  <a:pt x="2822934" y="1151890"/>
                </a:lnTo>
                <a:lnTo>
                  <a:pt x="2818562" y="1145063"/>
                </a:lnTo>
                <a:lnTo>
                  <a:pt x="2828888" y="1144107"/>
                </a:lnTo>
                <a:close/>
                <a:moveTo>
                  <a:pt x="2584943" y="1034332"/>
                </a:moveTo>
                <a:cubicBezTo>
                  <a:pt x="2585663" y="1034872"/>
                  <a:pt x="2587102" y="1034152"/>
                  <a:pt x="2589981" y="1031274"/>
                </a:cubicBezTo>
                <a:cubicBezTo>
                  <a:pt x="2601494" y="1031274"/>
                  <a:pt x="2589981" y="1008823"/>
                  <a:pt x="2578467" y="1019761"/>
                </a:cubicBezTo>
                <a:cubicBezTo>
                  <a:pt x="2587102" y="1019761"/>
                  <a:pt x="2582784" y="1032713"/>
                  <a:pt x="2584943" y="1034332"/>
                </a:cubicBezTo>
                <a:close/>
                <a:moveTo>
                  <a:pt x="2447787" y="968237"/>
                </a:moveTo>
                <a:cubicBezTo>
                  <a:pt x="2450666" y="969676"/>
                  <a:pt x="2453545" y="969676"/>
                  <a:pt x="2453544" y="963919"/>
                </a:cubicBezTo>
                <a:cubicBezTo>
                  <a:pt x="2453544" y="963919"/>
                  <a:pt x="2453545" y="952982"/>
                  <a:pt x="2442031" y="963919"/>
                </a:cubicBezTo>
                <a:cubicBezTo>
                  <a:pt x="2442031" y="963919"/>
                  <a:pt x="2444909" y="966797"/>
                  <a:pt x="2447787" y="968237"/>
                </a:cubicBezTo>
                <a:close/>
                <a:moveTo>
                  <a:pt x="2771966" y="1130075"/>
                </a:moveTo>
                <a:cubicBezTo>
                  <a:pt x="2769160" y="1127268"/>
                  <a:pt x="2766426" y="1121655"/>
                  <a:pt x="2760957" y="1121655"/>
                </a:cubicBezTo>
                <a:cubicBezTo>
                  <a:pt x="2771895" y="1121655"/>
                  <a:pt x="2771895" y="1133169"/>
                  <a:pt x="2783408" y="1121655"/>
                </a:cubicBezTo>
                <a:cubicBezTo>
                  <a:pt x="2777651" y="1132881"/>
                  <a:pt x="2774773" y="1132881"/>
                  <a:pt x="2771966" y="1130075"/>
                </a:cubicBezTo>
                <a:close/>
                <a:moveTo>
                  <a:pt x="2589980" y="1043363"/>
                </a:moveTo>
                <a:cubicBezTo>
                  <a:pt x="2612432" y="1043363"/>
                  <a:pt x="2612432" y="1043363"/>
                  <a:pt x="2623945" y="1031849"/>
                </a:cubicBezTo>
                <a:cubicBezTo>
                  <a:pt x="2613008" y="1020336"/>
                  <a:pt x="2613008" y="1031849"/>
                  <a:pt x="2601495" y="1020336"/>
                </a:cubicBezTo>
                <a:cubicBezTo>
                  <a:pt x="2601494" y="1031274"/>
                  <a:pt x="2589981" y="1031274"/>
                  <a:pt x="2589980" y="1043363"/>
                </a:cubicBezTo>
                <a:close/>
                <a:moveTo>
                  <a:pt x="2380407" y="941198"/>
                </a:moveTo>
                <a:cubicBezTo>
                  <a:pt x="2381297" y="943662"/>
                  <a:pt x="2382736" y="944346"/>
                  <a:pt x="2385614" y="941468"/>
                </a:cubicBezTo>
                <a:cubicBezTo>
                  <a:pt x="2385614" y="929954"/>
                  <a:pt x="2374101" y="929954"/>
                  <a:pt x="2385614" y="907503"/>
                </a:cubicBezTo>
                <a:cubicBezTo>
                  <a:pt x="2374101" y="907503"/>
                  <a:pt x="2374101" y="907503"/>
                  <a:pt x="2374101" y="907503"/>
                </a:cubicBezTo>
                <a:cubicBezTo>
                  <a:pt x="2374101" y="907503"/>
                  <a:pt x="2374101" y="907503"/>
                  <a:pt x="2363163" y="907503"/>
                </a:cubicBezTo>
                <a:cubicBezTo>
                  <a:pt x="2363163" y="919016"/>
                  <a:pt x="2363163" y="919016"/>
                  <a:pt x="2363163" y="919016"/>
                </a:cubicBezTo>
                <a:cubicBezTo>
                  <a:pt x="2380002" y="910381"/>
                  <a:pt x="2377735" y="933804"/>
                  <a:pt x="2380407" y="941198"/>
                </a:cubicBezTo>
                <a:close/>
                <a:moveTo>
                  <a:pt x="2648001" y="1082555"/>
                </a:moveTo>
                <a:lnTo>
                  <a:pt x="2648019" y="1082509"/>
                </a:lnTo>
                <a:lnTo>
                  <a:pt x="2648124" y="1082509"/>
                </a:lnTo>
                <a:close/>
                <a:moveTo>
                  <a:pt x="2203856" y="874313"/>
                </a:moveTo>
                <a:lnTo>
                  <a:pt x="2203686" y="874127"/>
                </a:lnTo>
                <a:lnTo>
                  <a:pt x="2204276" y="873538"/>
                </a:lnTo>
                <a:close/>
                <a:moveTo>
                  <a:pt x="2454120" y="998460"/>
                </a:moveTo>
                <a:cubicBezTo>
                  <a:pt x="2465058" y="998460"/>
                  <a:pt x="2465058" y="998460"/>
                  <a:pt x="2476571" y="998460"/>
                </a:cubicBezTo>
                <a:cubicBezTo>
                  <a:pt x="2488084" y="987522"/>
                  <a:pt x="2476572" y="987522"/>
                  <a:pt x="2488085" y="976008"/>
                </a:cubicBezTo>
                <a:cubicBezTo>
                  <a:pt x="2488084" y="986946"/>
                  <a:pt x="2499599" y="998460"/>
                  <a:pt x="2499599" y="998460"/>
                </a:cubicBezTo>
                <a:cubicBezTo>
                  <a:pt x="2499599" y="987522"/>
                  <a:pt x="2488084" y="987522"/>
                  <a:pt x="2488085" y="976008"/>
                </a:cubicBezTo>
                <a:cubicBezTo>
                  <a:pt x="2499599" y="976008"/>
                  <a:pt x="2499599" y="976008"/>
                  <a:pt x="2499599" y="976008"/>
                </a:cubicBezTo>
                <a:cubicBezTo>
                  <a:pt x="2499599" y="976008"/>
                  <a:pt x="2511112" y="964495"/>
                  <a:pt x="2499599" y="964495"/>
                </a:cubicBezTo>
                <a:cubicBezTo>
                  <a:pt x="2499599" y="970252"/>
                  <a:pt x="2496720" y="973130"/>
                  <a:pt x="2493842" y="973130"/>
                </a:cubicBezTo>
                <a:lnTo>
                  <a:pt x="2488503" y="965123"/>
                </a:lnTo>
                <a:lnTo>
                  <a:pt x="2488661" y="964495"/>
                </a:lnTo>
                <a:lnTo>
                  <a:pt x="2488223" y="964702"/>
                </a:lnTo>
                <a:lnTo>
                  <a:pt x="2488084" y="964495"/>
                </a:lnTo>
                <a:cubicBezTo>
                  <a:pt x="2493554" y="964495"/>
                  <a:pt x="2496289" y="964495"/>
                  <a:pt x="2499096" y="964495"/>
                </a:cubicBezTo>
                <a:lnTo>
                  <a:pt x="2500174" y="964495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510537" y="964495"/>
                </a:lnTo>
                <a:cubicBezTo>
                  <a:pt x="2510537" y="964495"/>
                  <a:pt x="2507659" y="964495"/>
                  <a:pt x="2504780" y="963056"/>
                </a:cubicBezTo>
                <a:lnTo>
                  <a:pt x="2501075" y="956571"/>
                </a:lnTo>
                <a:lnTo>
                  <a:pt x="2501613" y="953270"/>
                </a:lnTo>
                <a:lnTo>
                  <a:pt x="2502260" y="952549"/>
                </a:lnTo>
                <a:lnTo>
                  <a:pt x="2509242" y="951615"/>
                </a:lnTo>
                <a:cubicBezTo>
                  <a:pt x="2510824" y="950247"/>
                  <a:pt x="2511112" y="947513"/>
                  <a:pt x="2511687" y="942044"/>
                </a:cubicBezTo>
                <a:lnTo>
                  <a:pt x="2502260" y="952549"/>
                </a:lnTo>
                <a:lnTo>
                  <a:pt x="2499023" y="952982"/>
                </a:lnTo>
                <a:lnTo>
                  <a:pt x="2501075" y="956571"/>
                </a:lnTo>
                <a:lnTo>
                  <a:pt x="2500354" y="960987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489165" y="954421"/>
                </a:lnTo>
                <a:cubicBezTo>
                  <a:pt x="2486358" y="952982"/>
                  <a:pt x="2483480" y="952982"/>
                  <a:pt x="2477724" y="952982"/>
                </a:cubicBezTo>
                <a:cubicBezTo>
                  <a:pt x="2477724" y="964495"/>
                  <a:pt x="2466210" y="941468"/>
                  <a:pt x="2466210" y="952982"/>
                </a:cubicBezTo>
                <a:cubicBezTo>
                  <a:pt x="2477724" y="952982"/>
                  <a:pt x="2466209" y="964495"/>
                  <a:pt x="2466209" y="964495"/>
                </a:cubicBezTo>
                <a:cubicBezTo>
                  <a:pt x="2474412" y="955860"/>
                  <a:pt x="2476463" y="966654"/>
                  <a:pt x="2481833" y="967733"/>
                </a:cubicBezTo>
                <a:lnTo>
                  <a:pt x="2488223" y="964702"/>
                </a:lnTo>
                <a:lnTo>
                  <a:pt x="2488503" y="965123"/>
                </a:lnTo>
                <a:lnTo>
                  <a:pt x="2487221" y="970252"/>
                </a:lnTo>
                <a:cubicBezTo>
                  <a:pt x="2485782" y="973130"/>
                  <a:pt x="2482903" y="976008"/>
                  <a:pt x="2477146" y="976008"/>
                </a:cubicBezTo>
                <a:cubicBezTo>
                  <a:pt x="2477146" y="976008"/>
                  <a:pt x="2465634" y="964495"/>
                  <a:pt x="2465634" y="976008"/>
                </a:cubicBezTo>
                <a:cubicBezTo>
                  <a:pt x="2476572" y="976008"/>
                  <a:pt x="2454120" y="986946"/>
                  <a:pt x="2454120" y="998460"/>
                </a:cubicBezTo>
                <a:close/>
                <a:moveTo>
                  <a:pt x="2626893" y="1084884"/>
                </a:moveTo>
                <a:lnTo>
                  <a:pt x="2625673" y="1082509"/>
                </a:lnTo>
                <a:lnTo>
                  <a:pt x="2636925" y="1082509"/>
                </a:lnTo>
                <a:lnTo>
                  <a:pt x="2637186" y="1083085"/>
                </a:lnTo>
                <a:close/>
                <a:moveTo>
                  <a:pt x="2812768" y="1177208"/>
                </a:moveTo>
                <a:cubicBezTo>
                  <a:pt x="2809889" y="1175769"/>
                  <a:pt x="2807011" y="1172891"/>
                  <a:pt x="2807012" y="1167134"/>
                </a:cubicBezTo>
                <a:cubicBezTo>
                  <a:pt x="2807012" y="1167134"/>
                  <a:pt x="2818524" y="1167134"/>
                  <a:pt x="2818524" y="1178648"/>
                </a:cubicBezTo>
                <a:cubicBezTo>
                  <a:pt x="2818524" y="1178648"/>
                  <a:pt x="2815646" y="1178648"/>
                  <a:pt x="2812768" y="1177208"/>
                </a:cubicBezTo>
                <a:close/>
                <a:moveTo>
                  <a:pt x="2784848" y="1165695"/>
                </a:moveTo>
                <a:cubicBezTo>
                  <a:pt x="2783408" y="1164256"/>
                  <a:pt x="2783408" y="1161378"/>
                  <a:pt x="2783408" y="1155621"/>
                </a:cubicBezTo>
                <a:cubicBezTo>
                  <a:pt x="2794923" y="1155621"/>
                  <a:pt x="2794922" y="1167134"/>
                  <a:pt x="2794922" y="1167134"/>
                </a:cubicBezTo>
                <a:cubicBezTo>
                  <a:pt x="2789165" y="1167134"/>
                  <a:pt x="2786287" y="1167134"/>
                  <a:pt x="2784848" y="1165695"/>
                </a:cubicBezTo>
                <a:close/>
                <a:moveTo>
                  <a:pt x="2306171" y="929954"/>
                </a:moveTo>
                <a:cubicBezTo>
                  <a:pt x="2317684" y="929954"/>
                  <a:pt x="2317684" y="919016"/>
                  <a:pt x="2306171" y="907503"/>
                </a:cubicBezTo>
                <a:cubicBezTo>
                  <a:pt x="2317684" y="919016"/>
                  <a:pt x="2306171" y="930529"/>
                  <a:pt x="2306171" y="929954"/>
                </a:cubicBezTo>
                <a:close/>
                <a:moveTo>
                  <a:pt x="2659638" y="1105536"/>
                </a:moveTo>
                <a:cubicBezTo>
                  <a:pt x="2659637" y="1094023"/>
                  <a:pt x="2659638" y="1105536"/>
                  <a:pt x="2648124" y="1094023"/>
                </a:cubicBezTo>
                <a:cubicBezTo>
                  <a:pt x="2648124" y="1094023"/>
                  <a:pt x="2641648" y="1087546"/>
                  <a:pt x="2643267" y="1084308"/>
                </a:cubicBezTo>
                <a:lnTo>
                  <a:pt x="2648001" y="1082555"/>
                </a:lnTo>
                <a:lnTo>
                  <a:pt x="2647549" y="1083661"/>
                </a:lnTo>
                <a:cubicBezTo>
                  <a:pt x="2659062" y="1083661"/>
                  <a:pt x="2659062" y="1072146"/>
                  <a:pt x="2659062" y="1072146"/>
                </a:cubicBezTo>
                <a:cubicBezTo>
                  <a:pt x="2653305" y="1072147"/>
                  <a:pt x="2653305" y="1069412"/>
                  <a:pt x="2653306" y="1065238"/>
                </a:cubicBezTo>
                <a:lnTo>
                  <a:pt x="2652292" y="1062501"/>
                </a:lnTo>
                <a:lnTo>
                  <a:pt x="2659062" y="1061209"/>
                </a:lnTo>
                <a:lnTo>
                  <a:pt x="2649867" y="1055954"/>
                </a:lnTo>
                <a:lnTo>
                  <a:pt x="2647549" y="1049695"/>
                </a:lnTo>
                <a:cubicBezTo>
                  <a:pt x="2673022" y="1057899"/>
                  <a:pt x="2698819" y="1041168"/>
                  <a:pt x="2719598" y="1027433"/>
                </a:cubicBezTo>
                <a:lnTo>
                  <a:pt x="2736882" y="1016736"/>
                </a:lnTo>
                <a:lnTo>
                  <a:pt x="2740160" y="1018537"/>
                </a:lnTo>
                <a:cubicBezTo>
                  <a:pt x="2744406" y="1021343"/>
                  <a:pt x="2750019" y="1026956"/>
                  <a:pt x="2750019" y="1038182"/>
                </a:cubicBezTo>
                <a:lnTo>
                  <a:pt x="2762128" y="1029484"/>
                </a:lnTo>
                <a:lnTo>
                  <a:pt x="2766714" y="1038254"/>
                </a:lnTo>
                <a:cubicBezTo>
                  <a:pt x="2769592" y="1041060"/>
                  <a:pt x="2772470" y="1043939"/>
                  <a:pt x="2772471" y="1049695"/>
                </a:cubicBezTo>
                <a:cubicBezTo>
                  <a:pt x="2760957" y="1060633"/>
                  <a:pt x="2760957" y="1049695"/>
                  <a:pt x="2760957" y="1038182"/>
                </a:cubicBezTo>
                <a:cubicBezTo>
                  <a:pt x="2749444" y="1049695"/>
                  <a:pt x="2749444" y="1060633"/>
                  <a:pt x="2749444" y="1072147"/>
                </a:cubicBezTo>
                <a:cubicBezTo>
                  <a:pt x="2738506" y="1060633"/>
                  <a:pt x="2726991" y="1072146"/>
                  <a:pt x="2726992" y="1060633"/>
                </a:cubicBezTo>
                <a:cubicBezTo>
                  <a:pt x="2726992" y="1060633"/>
                  <a:pt x="2726992" y="1060633"/>
                  <a:pt x="2738506" y="1060633"/>
                </a:cubicBezTo>
                <a:cubicBezTo>
                  <a:pt x="2750019" y="1060633"/>
                  <a:pt x="2750019" y="1049120"/>
                  <a:pt x="2750019" y="1049120"/>
                </a:cubicBezTo>
                <a:cubicBezTo>
                  <a:pt x="2738506" y="1026668"/>
                  <a:pt x="2716053" y="1049120"/>
                  <a:pt x="2716053" y="1049120"/>
                </a:cubicBezTo>
                <a:cubicBezTo>
                  <a:pt x="2716053" y="1049120"/>
                  <a:pt x="2693603" y="1038182"/>
                  <a:pt x="2693603" y="1060633"/>
                </a:cubicBezTo>
                <a:cubicBezTo>
                  <a:pt x="2682665" y="1049120"/>
                  <a:pt x="2682665" y="1060633"/>
                  <a:pt x="2671152" y="1060633"/>
                </a:cubicBezTo>
                <a:cubicBezTo>
                  <a:pt x="2682090" y="1071571"/>
                  <a:pt x="2659638" y="1071572"/>
                  <a:pt x="2659638" y="1083085"/>
                </a:cubicBezTo>
                <a:cubicBezTo>
                  <a:pt x="2659638" y="1094598"/>
                  <a:pt x="2659638" y="1094598"/>
                  <a:pt x="2659638" y="1094598"/>
                </a:cubicBezTo>
                <a:cubicBezTo>
                  <a:pt x="2671152" y="1094598"/>
                  <a:pt x="2671152" y="1083085"/>
                  <a:pt x="2671152" y="1083085"/>
                </a:cubicBezTo>
                <a:cubicBezTo>
                  <a:pt x="2682090" y="1083085"/>
                  <a:pt x="2693603" y="1083085"/>
                  <a:pt x="2693603" y="1071571"/>
                </a:cubicBezTo>
                <a:cubicBezTo>
                  <a:pt x="2704540" y="1060058"/>
                  <a:pt x="2704540" y="1094023"/>
                  <a:pt x="2716053" y="1071571"/>
                </a:cubicBezTo>
                <a:cubicBezTo>
                  <a:pt x="2705116" y="1082509"/>
                  <a:pt x="2716054" y="1104961"/>
                  <a:pt x="2693603" y="1116474"/>
                </a:cubicBezTo>
                <a:cubicBezTo>
                  <a:pt x="2705117" y="1104961"/>
                  <a:pt x="2693603" y="1104961"/>
                  <a:pt x="2693603" y="1104961"/>
                </a:cubicBezTo>
                <a:cubicBezTo>
                  <a:pt x="2693603" y="1094023"/>
                  <a:pt x="2693603" y="1094023"/>
                  <a:pt x="2693603" y="1082509"/>
                </a:cubicBezTo>
                <a:cubicBezTo>
                  <a:pt x="2682665" y="1094023"/>
                  <a:pt x="2682665" y="1094023"/>
                  <a:pt x="2671151" y="1094023"/>
                </a:cubicBezTo>
                <a:cubicBezTo>
                  <a:pt x="2671151" y="1105536"/>
                  <a:pt x="2671151" y="1105536"/>
                  <a:pt x="2659638" y="1105536"/>
                </a:cubicBezTo>
                <a:close/>
                <a:moveTo>
                  <a:pt x="2703965" y="1132593"/>
                </a:moveTo>
                <a:lnTo>
                  <a:pt x="2707241" y="1130227"/>
                </a:lnTo>
                <a:lnTo>
                  <a:pt x="2708232" y="1133795"/>
                </a:lnTo>
                <a:close/>
                <a:moveTo>
                  <a:pt x="2408642" y="986371"/>
                </a:moveTo>
                <a:cubicBezTo>
                  <a:pt x="2408642" y="975433"/>
                  <a:pt x="2408642" y="963919"/>
                  <a:pt x="2397704" y="963919"/>
                </a:cubicBezTo>
                <a:cubicBezTo>
                  <a:pt x="2397704" y="963919"/>
                  <a:pt x="2386191" y="952405"/>
                  <a:pt x="2386191" y="963919"/>
                </a:cubicBezTo>
                <a:cubicBezTo>
                  <a:pt x="2408642" y="963919"/>
                  <a:pt x="2397129" y="986371"/>
                  <a:pt x="2408642" y="986371"/>
                </a:cubicBezTo>
                <a:close/>
                <a:moveTo>
                  <a:pt x="2851339" y="1212037"/>
                </a:moveTo>
                <a:cubicBezTo>
                  <a:pt x="2862277" y="1189586"/>
                  <a:pt x="2839825" y="1201099"/>
                  <a:pt x="2839825" y="1189586"/>
                </a:cubicBezTo>
                <a:cubicBezTo>
                  <a:pt x="2839824" y="1178071"/>
                  <a:pt x="2851339" y="1189585"/>
                  <a:pt x="2851339" y="1178071"/>
                </a:cubicBezTo>
                <a:cubicBezTo>
                  <a:pt x="2851339" y="1178071"/>
                  <a:pt x="2862852" y="1178071"/>
                  <a:pt x="2862852" y="1166558"/>
                </a:cubicBezTo>
                <a:cubicBezTo>
                  <a:pt x="2862852" y="1177496"/>
                  <a:pt x="2874365" y="1177496"/>
                  <a:pt x="2874365" y="1189009"/>
                </a:cubicBezTo>
                <a:cubicBezTo>
                  <a:pt x="2874365" y="1189009"/>
                  <a:pt x="2851339" y="1177496"/>
                  <a:pt x="2851339" y="1189010"/>
                </a:cubicBezTo>
                <a:lnTo>
                  <a:pt x="2862852" y="1189009"/>
                </a:lnTo>
                <a:lnTo>
                  <a:pt x="2862852" y="1200523"/>
                </a:lnTo>
                <a:cubicBezTo>
                  <a:pt x="2862852" y="1212037"/>
                  <a:pt x="2862852" y="1212037"/>
                  <a:pt x="2851339" y="1212037"/>
                </a:cubicBezTo>
                <a:close/>
                <a:moveTo>
                  <a:pt x="2778227" y="1177208"/>
                </a:moveTo>
                <a:cubicBezTo>
                  <a:pt x="2775349" y="1175769"/>
                  <a:pt x="2772471" y="1172891"/>
                  <a:pt x="2772471" y="1167134"/>
                </a:cubicBezTo>
                <a:cubicBezTo>
                  <a:pt x="2783408" y="1167134"/>
                  <a:pt x="2783408" y="1167134"/>
                  <a:pt x="2794922" y="1167134"/>
                </a:cubicBezTo>
                <a:cubicBezTo>
                  <a:pt x="2794922" y="1167134"/>
                  <a:pt x="2794922" y="1167134"/>
                  <a:pt x="2806436" y="1167134"/>
                </a:cubicBezTo>
                <a:cubicBezTo>
                  <a:pt x="2794923" y="1155621"/>
                  <a:pt x="2794923" y="1155621"/>
                  <a:pt x="2806436" y="1155621"/>
                </a:cubicBezTo>
                <a:cubicBezTo>
                  <a:pt x="2806436" y="1149864"/>
                  <a:pt x="2809170" y="1146985"/>
                  <a:pt x="2813344" y="1145546"/>
                </a:cubicBezTo>
                <a:lnTo>
                  <a:pt x="2818197" y="1145096"/>
                </a:lnTo>
                <a:lnTo>
                  <a:pt x="2819388" y="1149864"/>
                </a:lnTo>
                <a:lnTo>
                  <a:pt x="2822934" y="1151890"/>
                </a:lnTo>
                <a:lnTo>
                  <a:pt x="2823202" y="1152310"/>
                </a:lnTo>
                <a:lnTo>
                  <a:pt x="2823335" y="1152119"/>
                </a:lnTo>
                <a:lnTo>
                  <a:pt x="2829462" y="1155621"/>
                </a:lnTo>
                <a:cubicBezTo>
                  <a:pt x="2818525" y="1155621"/>
                  <a:pt x="2818525" y="1155621"/>
                  <a:pt x="2807012" y="1167134"/>
                </a:cubicBezTo>
                <a:cubicBezTo>
                  <a:pt x="2807012" y="1178647"/>
                  <a:pt x="2807012" y="1167134"/>
                  <a:pt x="2795498" y="1167134"/>
                </a:cubicBezTo>
                <a:cubicBezTo>
                  <a:pt x="2795498" y="1178647"/>
                  <a:pt x="2795498" y="1178647"/>
                  <a:pt x="2795498" y="1178647"/>
                </a:cubicBezTo>
                <a:cubicBezTo>
                  <a:pt x="2795498" y="1178647"/>
                  <a:pt x="2783985" y="1167135"/>
                  <a:pt x="2783985" y="1178647"/>
                </a:cubicBezTo>
                <a:cubicBezTo>
                  <a:pt x="2783985" y="1178647"/>
                  <a:pt x="2781106" y="1178647"/>
                  <a:pt x="2778227" y="1177208"/>
                </a:cubicBezTo>
                <a:close/>
                <a:moveTo>
                  <a:pt x="2625673" y="1105536"/>
                </a:moveTo>
                <a:cubicBezTo>
                  <a:pt x="2625673" y="1097333"/>
                  <a:pt x="2619520" y="1088806"/>
                  <a:pt x="2625916" y="1085055"/>
                </a:cubicBezTo>
                <a:lnTo>
                  <a:pt x="2626893" y="1084884"/>
                </a:lnTo>
                <a:lnTo>
                  <a:pt x="2629091" y="1089165"/>
                </a:lnTo>
                <a:cubicBezTo>
                  <a:pt x="2635027" y="1094023"/>
                  <a:pt x="2645821" y="1094023"/>
                  <a:pt x="2637186" y="1094023"/>
                </a:cubicBezTo>
                <a:cubicBezTo>
                  <a:pt x="2625673" y="1094023"/>
                  <a:pt x="2637186" y="1105536"/>
                  <a:pt x="2625673" y="1105536"/>
                </a:cubicBezTo>
                <a:close/>
                <a:moveTo>
                  <a:pt x="2669424" y="1132593"/>
                </a:moveTo>
                <a:cubicBezTo>
                  <a:pt x="2658486" y="1121655"/>
                  <a:pt x="2658486" y="1121655"/>
                  <a:pt x="2657911" y="1110142"/>
                </a:cubicBezTo>
                <a:cubicBezTo>
                  <a:pt x="2669424" y="1121080"/>
                  <a:pt x="2669424" y="1121080"/>
                  <a:pt x="2669424" y="1132593"/>
                </a:cubicBezTo>
                <a:close/>
                <a:moveTo>
                  <a:pt x="2862852" y="1233913"/>
                </a:moveTo>
                <a:cubicBezTo>
                  <a:pt x="2862852" y="1222398"/>
                  <a:pt x="2862852" y="1222398"/>
                  <a:pt x="2862852" y="1222398"/>
                </a:cubicBezTo>
                <a:cubicBezTo>
                  <a:pt x="2862852" y="1211461"/>
                  <a:pt x="2874366" y="1222399"/>
                  <a:pt x="2874366" y="1222399"/>
                </a:cubicBezTo>
                <a:cubicBezTo>
                  <a:pt x="2862852" y="1222398"/>
                  <a:pt x="2874366" y="1222399"/>
                  <a:pt x="2862852" y="1233913"/>
                </a:cubicBezTo>
                <a:close/>
                <a:moveTo>
                  <a:pt x="2453545" y="1031849"/>
                </a:moveTo>
                <a:cubicBezTo>
                  <a:pt x="2453544" y="1020336"/>
                  <a:pt x="2465058" y="1020336"/>
                  <a:pt x="2465058" y="1020336"/>
                </a:cubicBezTo>
                <a:cubicBezTo>
                  <a:pt x="2465058" y="1020336"/>
                  <a:pt x="2465058" y="1020336"/>
                  <a:pt x="2453544" y="1020336"/>
                </a:cubicBezTo>
                <a:lnTo>
                  <a:pt x="2451211" y="1019431"/>
                </a:lnTo>
                <a:lnTo>
                  <a:pt x="2449115" y="1017140"/>
                </a:lnTo>
                <a:lnTo>
                  <a:pt x="2449442" y="1014651"/>
                </a:lnTo>
                <a:cubicBezTo>
                  <a:pt x="2450810" y="1011845"/>
                  <a:pt x="2453544" y="1009110"/>
                  <a:pt x="2453545" y="1009398"/>
                </a:cubicBezTo>
                <a:lnTo>
                  <a:pt x="2442031" y="1009398"/>
                </a:lnTo>
                <a:lnTo>
                  <a:pt x="2449115" y="1017140"/>
                </a:lnTo>
                <a:lnTo>
                  <a:pt x="2448930" y="1018546"/>
                </a:lnTo>
                <a:lnTo>
                  <a:pt x="2451211" y="1019431"/>
                </a:lnTo>
                <a:lnTo>
                  <a:pt x="2452105" y="1020408"/>
                </a:lnTo>
                <a:cubicBezTo>
                  <a:pt x="2453544" y="1023214"/>
                  <a:pt x="2453544" y="1026092"/>
                  <a:pt x="2453545" y="1031849"/>
                </a:cubicBezTo>
                <a:close/>
                <a:moveTo>
                  <a:pt x="2290915" y="952118"/>
                </a:moveTo>
                <a:cubicBezTo>
                  <a:pt x="2292354" y="953557"/>
                  <a:pt x="2295233" y="953557"/>
                  <a:pt x="2295233" y="953557"/>
                </a:cubicBezTo>
                <a:cubicBezTo>
                  <a:pt x="2306171" y="953557"/>
                  <a:pt x="2317684" y="942044"/>
                  <a:pt x="2317684" y="942044"/>
                </a:cubicBezTo>
                <a:lnTo>
                  <a:pt x="2306171" y="930529"/>
                </a:lnTo>
                <a:cubicBezTo>
                  <a:pt x="2306171" y="941467"/>
                  <a:pt x="2294656" y="941468"/>
                  <a:pt x="2295233" y="942044"/>
                </a:cubicBezTo>
                <a:cubicBezTo>
                  <a:pt x="2289476" y="947801"/>
                  <a:pt x="2289476" y="950679"/>
                  <a:pt x="2290915" y="952118"/>
                </a:cubicBezTo>
                <a:close/>
                <a:moveTo>
                  <a:pt x="2830614" y="1219521"/>
                </a:moveTo>
                <a:cubicBezTo>
                  <a:pt x="2842128" y="1197069"/>
                  <a:pt x="2819101" y="1208582"/>
                  <a:pt x="2830614" y="1197069"/>
                </a:cubicBezTo>
                <a:cubicBezTo>
                  <a:pt x="2830614" y="1197069"/>
                  <a:pt x="2830614" y="1197069"/>
                  <a:pt x="2842128" y="1197069"/>
                </a:cubicBezTo>
                <a:cubicBezTo>
                  <a:pt x="2842128" y="1208007"/>
                  <a:pt x="2842128" y="1208007"/>
                  <a:pt x="2830614" y="1219521"/>
                </a:cubicBezTo>
                <a:close/>
                <a:moveTo>
                  <a:pt x="2853641" y="1231035"/>
                </a:moveTo>
                <a:lnTo>
                  <a:pt x="2844742" y="1225950"/>
                </a:lnTo>
                <a:lnTo>
                  <a:pt x="2842128" y="1219520"/>
                </a:lnTo>
                <a:cubicBezTo>
                  <a:pt x="2842128" y="1219520"/>
                  <a:pt x="2842128" y="1219520"/>
                  <a:pt x="2853641" y="1219520"/>
                </a:cubicBezTo>
                <a:cubicBezTo>
                  <a:pt x="2853641" y="1219520"/>
                  <a:pt x="2853641" y="1219520"/>
                  <a:pt x="2853641" y="1231035"/>
                </a:cubicBezTo>
                <a:close/>
                <a:moveTo>
                  <a:pt x="2630192" y="1124879"/>
                </a:moveTo>
                <a:lnTo>
                  <a:pt x="2625673" y="1117050"/>
                </a:lnTo>
                <a:cubicBezTo>
                  <a:pt x="2628551" y="1119928"/>
                  <a:pt x="2629990" y="1122087"/>
                  <a:pt x="2630530" y="1123526"/>
                </a:cubicBezTo>
                <a:close/>
                <a:moveTo>
                  <a:pt x="2701242" y="1161351"/>
                </a:moveTo>
                <a:lnTo>
                  <a:pt x="2698208" y="1155549"/>
                </a:lnTo>
                <a:cubicBezTo>
                  <a:pt x="2695330" y="1152742"/>
                  <a:pt x="2692451" y="1149864"/>
                  <a:pt x="2692452" y="1144107"/>
                </a:cubicBezTo>
                <a:cubicBezTo>
                  <a:pt x="2703965" y="1144107"/>
                  <a:pt x="2692452" y="1155045"/>
                  <a:pt x="2704540" y="1155045"/>
                </a:cubicBezTo>
                <a:close/>
                <a:moveTo>
                  <a:pt x="2854089" y="1242025"/>
                </a:moveTo>
                <a:lnTo>
                  <a:pt x="2853603" y="1241493"/>
                </a:lnTo>
                <a:lnTo>
                  <a:pt x="2854217" y="1241397"/>
                </a:lnTo>
                <a:close/>
                <a:moveTo>
                  <a:pt x="2698530" y="1166558"/>
                </a:moveTo>
                <a:lnTo>
                  <a:pt x="2698784" y="1166055"/>
                </a:lnTo>
                <a:lnTo>
                  <a:pt x="2701242" y="1161351"/>
                </a:lnTo>
                <a:lnTo>
                  <a:pt x="2703965" y="1166558"/>
                </a:lnTo>
                <a:close/>
                <a:moveTo>
                  <a:pt x="2147283" y="896565"/>
                </a:moveTo>
                <a:cubicBezTo>
                  <a:pt x="2158797" y="885051"/>
                  <a:pt x="2147284" y="874114"/>
                  <a:pt x="2158797" y="862600"/>
                </a:cubicBezTo>
                <a:cubicBezTo>
                  <a:pt x="2147284" y="874114"/>
                  <a:pt x="2147283" y="851086"/>
                  <a:pt x="2147283" y="862600"/>
                </a:cubicBezTo>
                <a:cubicBezTo>
                  <a:pt x="2147284" y="874114"/>
                  <a:pt x="2147284" y="874114"/>
                  <a:pt x="2135770" y="885051"/>
                </a:cubicBezTo>
                <a:cubicBezTo>
                  <a:pt x="2158797" y="885051"/>
                  <a:pt x="2135769" y="896565"/>
                  <a:pt x="2147283" y="896565"/>
                </a:cubicBezTo>
                <a:close/>
                <a:moveTo>
                  <a:pt x="2771895" y="1207352"/>
                </a:moveTo>
                <a:lnTo>
                  <a:pt x="2771895" y="1205284"/>
                </a:lnTo>
                <a:lnTo>
                  <a:pt x="2771966" y="1207071"/>
                </a:lnTo>
                <a:close/>
                <a:moveTo>
                  <a:pt x="2808163" y="1231035"/>
                </a:moveTo>
                <a:lnTo>
                  <a:pt x="2808163" y="1230458"/>
                </a:lnTo>
                <a:lnTo>
                  <a:pt x="2808443" y="1230931"/>
                </a:lnTo>
                <a:close/>
                <a:moveTo>
                  <a:pt x="2306171" y="986371"/>
                </a:moveTo>
                <a:cubicBezTo>
                  <a:pt x="2317684" y="986371"/>
                  <a:pt x="2317684" y="975433"/>
                  <a:pt x="2317684" y="963919"/>
                </a:cubicBezTo>
                <a:cubicBezTo>
                  <a:pt x="2340136" y="963919"/>
                  <a:pt x="2340136" y="963919"/>
                  <a:pt x="2340136" y="963919"/>
                </a:cubicBezTo>
                <a:cubicBezTo>
                  <a:pt x="2328622" y="963919"/>
                  <a:pt x="2328622" y="963919"/>
                  <a:pt x="2317684" y="963919"/>
                </a:cubicBezTo>
                <a:cubicBezTo>
                  <a:pt x="2317684" y="975433"/>
                  <a:pt x="2306171" y="975433"/>
                  <a:pt x="2306171" y="986371"/>
                </a:cubicBezTo>
                <a:close/>
                <a:moveTo>
                  <a:pt x="2813155" y="1238874"/>
                </a:moveTo>
                <a:lnTo>
                  <a:pt x="2808443" y="1230931"/>
                </a:lnTo>
                <a:lnTo>
                  <a:pt x="2813020" y="1229235"/>
                </a:lnTo>
                <a:cubicBezTo>
                  <a:pt x="2814639" y="1225997"/>
                  <a:pt x="2808163" y="1219520"/>
                  <a:pt x="2808163" y="1219520"/>
                </a:cubicBezTo>
                <a:cubicBezTo>
                  <a:pt x="2808163" y="1208007"/>
                  <a:pt x="2819101" y="1208007"/>
                  <a:pt x="2830614" y="1219521"/>
                </a:cubicBezTo>
                <a:lnTo>
                  <a:pt x="2842128" y="1219520"/>
                </a:lnTo>
                <a:cubicBezTo>
                  <a:pt x="2842128" y="1219520"/>
                  <a:pt x="2842128" y="1222399"/>
                  <a:pt x="2843567" y="1225277"/>
                </a:cubicBezTo>
                <a:lnTo>
                  <a:pt x="2844742" y="1225950"/>
                </a:lnTo>
                <a:lnTo>
                  <a:pt x="2849036" y="1236504"/>
                </a:lnTo>
                <a:lnTo>
                  <a:pt x="2853603" y="1241493"/>
                </a:lnTo>
                <a:lnTo>
                  <a:pt x="2837234" y="1244059"/>
                </a:lnTo>
                <a:cubicBezTo>
                  <a:pt x="2831621" y="1243987"/>
                  <a:pt x="2826009" y="1241109"/>
                  <a:pt x="2820253" y="1229883"/>
                </a:cubicBezTo>
                <a:cubicBezTo>
                  <a:pt x="2820253" y="1229883"/>
                  <a:pt x="2820252" y="1232762"/>
                  <a:pt x="2818813" y="1235640"/>
                </a:cubicBezTo>
                <a:close/>
                <a:moveTo>
                  <a:pt x="2864580" y="1264999"/>
                </a:moveTo>
                <a:lnTo>
                  <a:pt x="2863428" y="1263847"/>
                </a:lnTo>
                <a:lnTo>
                  <a:pt x="2864868" y="1263848"/>
                </a:lnTo>
                <a:close/>
                <a:moveTo>
                  <a:pt x="2914517" y="1289782"/>
                </a:moveTo>
                <a:lnTo>
                  <a:pt x="2910058" y="1287451"/>
                </a:lnTo>
                <a:cubicBezTo>
                  <a:pt x="2910058" y="1287451"/>
                  <a:pt x="2912937" y="1287451"/>
                  <a:pt x="2914376" y="1288890"/>
                </a:cubicBezTo>
                <a:close/>
                <a:moveTo>
                  <a:pt x="2773622" y="1222399"/>
                </a:moveTo>
                <a:cubicBezTo>
                  <a:pt x="2770744" y="1219665"/>
                  <a:pt x="2769988" y="1216894"/>
                  <a:pt x="2770123" y="1214276"/>
                </a:cubicBezTo>
                <a:lnTo>
                  <a:pt x="2771895" y="1207352"/>
                </a:lnTo>
                <a:lnTo>
                  <a:pt x="2771895" y="1211461"/>
                </a:lnTo>
                <a:cubicBezTo>
                  <a:pt x="2783408" y="1211461"/>
                  <a:pt x="2783408" y="1199947"/>
                  <a:pt x="2771895" y="1199947"/>
                </a:cubicBezTo>
                <a:cubicBezTo>
                  <a:pt x="2783408" y="1189009"/>
                  <a:pt x="2783408" y="1199947"/>
                  <a:pt x="2796074" y="1199948"/>
                </a:cubicBezTo>
                <a:cubicBezTo>
                  <a:pt x="2785135" y="1210886"/>
                  <a:pt x="2785135" y="1210886"/>
                  <a:pt x="2773622" y="1222399"/>
                </a:cubicBezTo>
                <a:close/>
                <a:moveTo>
                  <a:pt x="2128340" y="903221"/>
                </a:moveTo>
                <a:cubicBezTo>
                  <a:pt x="2134654" y="908078"/>
                  <a:pt x="2147284" y="908078"/>
                  <a:pt x="2147284" y="908078"/>
                </a:cubicBezTo>
                <a:cubicBezTo>
                  <a:pt x="2135770" y="908078"/>
                  <a:pt x="2135769" y="896565"/>
                  <a:pt x="2135769" y="896565"/>
                </a:cubicBezTo>
                <a:cubicBezTo>
                  <a:pt x="2135769" y="907503"/>
                  <a:pt x="2135769" y="896565"/>
                  <a:pt x="2124831" y="896564"/>
                </a:cubicBezTo>
                <a:cubicBezTo>
                  <a:pt x="2124832" y="899443"/>
                  <a:pt x="2126235" y="901601"/>
                  <a:pt x="2128340" y="903221"/>
                </a:cubicBezTo>
                <a:close/>
                <a:moveTo>
                  <a:pt x="2808739" y="1241397"/>
                </a:moveTo>
                <a:lnTo>
                  <a:pt x="2813155" y="1238874"/>
                </a:lnTo>
                <a:lnTo>
                  <a:pt x="2815000" y="1241984"/>
                </a:lnTo>
                <a:close/>
                <a:moveTo>
                  <a:pt x="2739081" y="1211461"/>
                </a:moveTo>
                <a:cubicBezTo>
                  <a:pt x="2739081" y="1199948"/>
                  <a:pt x="2739081" y="1199948"/>
                  <a:pt x="2739081" y="1199948"/>
                </a:cubicBezTo>
                <a:cubicBezTo>
                  <a:pt x="2728144" y="1177496"/>
                  <a:pt x="2728144" y="1199947"/>
                  <a:pt x="2716630" y="1199948"/>
                </a:cubicBezTo>
                <a:cubicBezTo>
                  <a:pt x="2716630" y="1188434"/>
                  <a:pt x="2705116" y="1177496"/>
                  <a:pt x="2705116" y="1165983"/>
                </a:cubicBezTo>
                <a:cubicBezTo>
                  <a:pt x="2727568" y="1176921"/>
                  <a:pt x="2705117" y="1142956"/>
                  <a:pt x="2727568" y="1154469"/>
                </a:cubicBezTo>
                <a:cubicBezTo>
                  <a:pt x="2727568" y="1142955"/>
                  <a:pt x="2716054" y="1142955"/>
                  <a:pt x="2716054" y="1142955"/>
                </a:cubicBezTo>
                <a:lnTo>
                  <a:pt x="2704540" y="1142955"/>
                </a:lnTo>
                <a:cubicBezTo>
                  <a:pt x="2704540" y="1142955"/>
                  <a:pt x="2707418" y="1140220"/>
                  <a:pt x="2708857" y="1136047"/>
                </a:cubicBezTo>
                <a:lnTo>
                  <a:pt x="2708232" y="1133795"/>
                </a:lnTo>
                <a:lnTo>
                  <a:pt x="2719293" y="1136911"/>
                </a:lnTo>
                <a:cubicBezTo>
                  <a:pt x="2723538" y="1138350"/>
                  <a:pt x="2726416" y="1138350"/>
                  <a:pt x="2726417" y="1132593"/>
                </a:cubicBezTo>
                <a:cubicBezTo>
                  <a:pt x="2726417" y="1132593"/>
                  <a:pt x="2737929" y="1098628"/>
                  <a:pt x="2726417" y="1110142"/>
                </a:cubicBezTo>
                <a:cubicBezTo>
                  <a:pt x="2726417" y="1110142"/>
                  <a:pt x="2723682" y="1115755"/>
                  <a:pt x="2719508" y="1121368"/>
                </a:cubicBezTo>
                <a:lnTo>
                  <a:pt x="2707241" y="1130227"/>
                </a:lnTo>
                <a:lnTo>
                  <a:pt x="2704540" y="1120504"/>
                </a:lnTo>
                <a:cubicBezTo>
                  <a:pt x="2710009" y="1120504"/>
                  <a:pt x="2715622" y="1117625"/>
                  <a:pt x="2719868" y="1111941"/>
                </a:cubicBezTo>
                <a:lnTo>
                  <a:pt x="2725343" y="1092415"/>
                </a:lnTo>
                <a:lnTo>
                  <a:pt x="2725552" y="1092296"/>
                </a:lnTo>
                <a:lnTo>
                  <a:pt x="2725925" y="1090805"/>
                </a:lnTo>
                <a:lnTo>
                  <a:pt x="2730050" y="1087043"/>
                </a:lnTo>
                <a:cubicBezTo>
                  <a:pt x="2730590" y="1084740"/>
                  <a:pt x="2729870" y="1081214"/>
                  <a:pt x="2726992" y="1075601"/>
                </a:cubicBezTo>
                <a:cubicBezTo>
                  <a:pt x="2738506" y="1075601"/>
                  <a:pt x="2738506" y="1098628"/>
                  <a:pt x="2760957" y="1087115"/>
                </a:cubicBezTo>
                <a:cubicBezTo>
                  <a:pt x="2750019" y="1109565"/>
                  <a:pt x="2750019" y="1109565"/>
                  <a:pt x="2738506" y="1109566"/>
                </a:cubicBezTo>
                <a:cubicBezTo>
                  <a:pt x="2727568" y="1132017"/>
                  <a:pt x="2738506" y="1132017"/>
                  <a:pt x="2750019" y="1132018"/>
                </a:cubicBezTo>
                <a:cubicBezTo>
                  <a:pt x="2750019" y="1143531"/>
                  <a:pt x="2738506" y="1154470"/>
                  <a:pt x="2750019" y="1165983"/>
                </a:cubicBezTo>
                <a:cubicBezTo>
                  <a:pt x="2726992" y="1165983"/>
                  <a:pt x="2738506" y="1165983"/>
                  <a:pt x="2738506" y="1177496"/>
                </a:cubicBezTo>
                <a:cubicBezTo>
                  <a:pt x="2726992" y="1165983"/>
                  <a:pt x="2726992" y="1165983"/>
                  <a:pt x="2726992" y="1165983"/>
                </a:cubicBezTo>
                <a:cubicBezTo>
                  <a:pt x="2726992" y="1165983"/>
                  <a:pt x="2726992" y="1165983"/>
                  <a:pt x="2715479" y="1165983"/>
                </a:cubicBezTo>
                <a:cubicBezTo>
                  <a:pt x="2726416" y="1177496"/>
                  <a:pt x="2726416" y="1177496"/>
                  <a:pt x="2737930" y="1177496"/>
                </a:cubicBezTo>
                <a:cubicBezTo>
                  <a:pt x="2737930" y="1177496"/>
                  <a:pt x="2737930" y="1177496"/>
                  <a:pt x="2737930" y="1189010"/>
                </a:cubicBezTo>
                <a:cubicBezTo>
                  <a:pt x="2748868" y="1189010"/>
                  <a:pt x="2748868" y="1177496"/>
                  <a:pt x="2760382" y="1177496"/>
                </a:cubicBezTo>
                <a:cubicBezTo>
                  <a:pt x="2748868" y="1189010"/>
                  <a:pt x="2760382" y="1189010"/>
                  <a:pt x="2760382" y="1189010"/>
                </a:cubicBezTo>
                <a:cubicBezTo>
                  <a:pt x="2760382" y="1189010"/>
                  <a:pt x="2760382" y="1177496"/>
                  <a:pt x="2771895" y="1177496"/>
                </a:cubicBezTo>
                <a:cubicBezTo>
                  <a:pt x="2771895" y="1188722"/>
                  <a:pt x="2771895" y="1194334"/>
                  <a:pt x="2771895" y="1198580"/>
                </a:cubicBezTo>
                <a:lnTo>
                  <a:pt x="2771895" y="1205284"/>
                </a:lnTo>
                <a:lnTo>
                  <a:pt x="2771760" y="1201918"/>
                </a:lnTo>
                <a:cubicBezTo>
                  <a:pt x="2770527" y="1200667"/>
                  <a:pt x="2767721" y="1199948"/>
                  <a:pt x="2762108" y="1199948"/>
                </a:cubicBezTo>
                <a:cubicBezTo>
                  <a:pt x="2762108" y="1199948"/>
                  <a:pt x="2750594" y="1211461"/>
                  <a:pt x="2750594" y="1199948"/>
                </a:cubicBezTo>
                <a:cubicBezTo>
                  <a:pt x="2739081" y="1199948"/>
                  <a:pt x="2750594" y="1211461"/>
                  <a:pt x="2739081" y="1211461"/>
                </a:cubicBezTo>
                <a:close/>
                <a:moveTo>
                  <a:pt x="2442606" y="1065239"/>
                </a:moveTo>
                <a:cubicBezTo>
                  <a:pt x="2442607" y="1042787"/>
                  <a:pt x="2431093" y="1053725"/>
                  <a:pt x="2431093" y="1031274"/>
                </a:cubicBezTo>
                <a:lnTo>
                  <a:pt x="2420156" y="1031274"/>
                </a:lnTo>
                <a:cubicBezTo>
                  <a:pt x="2431092" y="1042787"/>
                  <a:pt x="2431093" y="1053725"/>
                  <a:pt x="2442606" y="1065239"/>
                </a:cubicBezTo>
                <a:close/>
                <a:moveTo>
                  <a:pt x="2796649" y="1241973"/>
                </a:moveTo>
                <a:cubicBezTo>
                  <a:pt x="2796648" y="1231035"/>
                  <a:pt x="2796649" y="1219520"/>
                  <a:pt x="2808163" y="1219520"/>
                </a:cubicBezTo>
                <a:cubicBezTo>
                  <a:pt x="2808163" y="1219520"/>
                  <a:pt x="2796648" y="1231035"/>
                  <a:pt x="2808163" y="1231035"/>
                </a:cubicBezTo>
                <a:lnTo>
                  <a:pt x="2808163" y="1231035"/>
                </a:lnTo>
                <a:lnTo>
                  <a:pt x="2808163" y="1231898"/>
                </a:lnTo>
                <a:cubicBezTo>
                  <a:pt x="2808163" y="1233337"/>
                  <a:pt x="2808163" y="1236215"/>
                  <a:pt x="2808163" y="1241973"/>
                </a:cubicBezTo>
                <a:cubicBezTo>
                  <a:pt x="2808163" y="1241973"/>
                  <a:pt x="2796649" y="1230458"/>
                  <a:pt x="2796649" y="1241973"/>
                </a:cubicBezTo>
                <a:close/>
                <a:moveTo>
                  <a:pt x="2910058" y="1298964"/>
                </a:moveTo>
                <a:cubicBezTo>
                  <a:pt x="2912936" y="1296086"/>
                  <a:pt x="2914376" y="1293927"/>
                  <a:pt x="2914915" y="1292308"/>
                </a:cubicBezTo>
                <a:lnTo>
                  <a:pt x="2914517" y="1289782"/>
                </a:lnTo>
                <a:lnTo>
                  <a:pt x="2921068" y="1293207"/>
                </a:lnTo>
                <a:cubicBezTo>
                  <a:pt x="2923874" y="1296086"/>
                  <a:pt x="2926753" y="1298964"/>
                  <a:pt x="2932510" y="1298964"/>
                </a:cubicBezTo>
                <a:cubicBezTo>
                  <a:pt x="2921572" y="1310478"/>
                  <a:pt x="2921572" y="1298964"/>
                  <a:pt x="2910058" y="1298964"/>
                </a:cubicBezTo>
                <a:close/>
                <a:moveTo>
                  <a:pt x="2771895" y="1233913"/>
                </a:moveTo>
                <a:cubicBezTo>
                  <a:pt x="2771895" y="1222399"/>
                  <a:pt x="2771895" y="1222399"/>
                  <a:pt x="2771895" y="1222399"/>
                </a:cubicBezTo>
                <a:cubicBezTo>
                  <a:pt x="2794346" y="1222399"/>
                  <a:pt x="2783408" y="1233913"/>
                  <a:pt x="2771895" y="1233913"/>
                </a:cubicBezTo>
                <a:close/>
                <a:moveTo>
                  <a:pt x="2090291" y="896565"/>
                </a:moveTo>
                <a:cubicBezTo>
                  <a:pt x="2101805" y="896564"/>
                  <a:pt x="2090291" y="896565"/>
                  <a:pt x="2090291" y="885052"/>
                </a:cubicBezTo>
                <a:cubicBezTo>
                  <a:pt x="2090291" y="885052"/>
                  <a:pt x="2101805" y="885051"/>
                  <a:pt x="2101805" y="896564"/>
                </a:cubicBezTo>
                <a:cubicBezTo>
                  <a:pt x="2124831" y="896564"/>
                  <a:pt x="2101805" y="885051"/>
                  <a:pt x="2113318" y="885052"/>
                </a:cubicBezTo>
                <a:cubicBezTo>
                  <a:pt x="2101805" y="885051"/>
                  <a:pt x="2101805" y="873538"/>
                  <a:pt x="2101805" y="873538"/>
                </a:cubicBezTo>
                <a:cubicBezTo>
                  <a:pt x="2101805" y="873538"/>
                  <a:pt x="2101805" y="862024"/>
                  <a:pt x="2101805" y="873538"/>
                </a:cubicBezTo>
                <a:cubicBezTo>
                  <a:pt x="2090290" y="873538"/>
                  <a:pt x="2090291" y="885052"/>
                  <a:pt x="2090291" y="885052"/>
                </a:cubicBezTo>
                <a:close/>
                <a:moveTo>
                  <a:pt x="2748867" y="1222975"/>
                </a:moveTo>
                <a:cubicBezTo>
                  <a:pt x="2748867" y="1199948"/>
                  <a:pt x="2748868" y="1211461"/>
                  <a:pt x="2760382" y="1211461"/>
                </a:cubicBezTo>
                <a:cubicBezTo>
                  <a:pt x="2760382" y="1211461"/>
                  <a:pt x="2760382" y="1222399"/>
                  <a:pt x="2748867" y="1222975"/>
                </a:cubicBezTo>
                <a:close/>
                <a:moveTo>
                  <a:pt x="2854217" y="1275362"/>
                </a:moveTo>
                <a:cubicBezTo>
                  <a:pt x="2848460" y="1275362"/>
                  <a:pt x="2848460" y="1269749"/>
                  <a:pt x="2849899" y="1262696"/>
                </a:cubicBezTo>
                <a:lnTo>
                  <a:pt x="2854089" y="1242025"/>
                </a:lnTo>
                <a:lnTo>
                  <a:pt x="2864580" y="1253486"/>
                </a:lnTo>
                <a:cubicBezTo>
                  <a:pt x="2864580" y="1253486"/>
                  <a:pt x="2864580" y="1253486"/>
                  <a:pt x="2853066" y="1253486"/>
                </a:cubicBezTo>
                <a:lnTo>
                  <a:pt x="2863428" y="1263847"/>
                </a:lnTo>
                <a:lnTo>
                  <a:pt x="2854217" y="1263848"/>
                </a:lnTo>
                <a:close/>
                <a:moveTo>
                  <a:pt x="2646973" y="1177496"/>
                </a:moveTo>
                <a:lnTo>
                  <a:pt x="2646973" y="1165983"/>
                </a:lnTo>
                <a:cubicBezTo>
                  <a:pt x="2646973" y="1165983"/>
                  <a:pt x="2646973" y="1165983"/>
                  <a:pt x="2648412" y="1165983"/>
                </a:cubicBezTo>
                <a:lnTo>
                  <a:pt x="2657782" y="1165983"/>
                </a:lnTo>
                <a:lnTo>
                  <a:pt x="2657593" y="1166493"/>
                </a:lnTo>
                <a:lnTo>
                  <a:pt x="2648412" y="1171739"/>
                </a:lnTo>
                <a:cubicBezTo>
                  <a:pt x="2646973" y="1174618"/>
                  <a:pt x="2646973" y="1177496"/>
                  <a:pt x="2646973" y="1177496"/>
                </a:cubicBezTo>
                <a:close/>
                <a:moveTo>
                  <a:pt x="2819676" y="1264424"/>
                </a:moveTo>
                <a:cubicBezTo>
                  <a:pt x="2819676" y="1258667"/>
                  <a:pt x="2819676" y="1253054"/>
                  <a:pt x="2818237" y="1247441"/>
                </a:cubicBezTo>
                <a:lnTo>
                  <a:pt x="2815000" y="1241984"/>
                </a:lnTo>
                <a:lnTo>
                  <a:pt x="2824066" y="1242835"/>
                </a:lnTo>
                <a:cubicBezTo>
                  <a:pt x="2828311" y="1244275"/>
                  <a:pt x="2831189" y="1247153"/>
                  <a:pt x="2831190" y="1252910"/>
                </a:cubicBezTo>
                <a:lnTo>
                  <a:pt x="2819676" y="1252910"/>
                </a:lnTo>
                <a:cubicBezTo>
                  <a:pt x="2819676" y="1264424"/>
                  <a:pt x="2819676" y="1264424"/>
                  <a:pt x="2819676" y="1264424"/>
                </a:cubicBezTo>
                <a:close/>
                <a:moveTo>
                  <a:pt x="2771895" y="1244851"/>
                </a:moveTo>
                <a:cubicBezTo>
                  <a:pt x="2783409" y="1244851"/>
                  <a:pt x="2783409" y="1244851"/>
                  <a:pt x="2783409" y="1233337"/>
                </a:cubicBezTo>
                <a:cubicBezTo>
                  <a:pt x="2794347" y="1233337"/>
                  <a:pt x="2783409" y="1256365"/>
                  <a:pt x="2771895" y="1244851"/>
                </a:cubicBezTo>
                <a:close/>
                <a:moveTo>
                  <a:pt x="2295233" y="1008822"/>
                </a:moveTo>
                <a:cubicBezTo>
                  <a:pt x="2306171" y="997309"/>
                  <a:pt x="2306171" y="1008823"/>
                  <a:pt x="2317684" y="1008822"/>
                </a:cubicBezTo>
                <a:cubicBezTo>
                  <a:pt x="2317684" y="997884"/>
                  <a:pt x="2306171" y="1008823"/>
                  <a:pt x="2306746" y="997884"/>
                </a:cubicBezTo>
                <a:cubicBezTo>
                  <a:pt x="2317684" y="997884"/>
                  <a:pt x="2317684" y="997884"/>
                  <a:pt x="2329197" y="997884"/>
                </a:cubicBezTo>
                <a:cubicBezTo>
                  <a:pt x="2329197" y="986371"/>
                  <a:pt x="2318259" y="997884"/>
                  <a:pt x="2306746" y="986371"/>
                </a:cubicBezTo>
                <a:cubicBezTo>
                  <a:pt x="2306746" y="997309"/>
                  <a:pt x="2306746" y="997309"/>
                  <a:pt x="2295233" y="1008822"/>
                </a:cubicBezTo>
                <a:close/>
                <a:moveTo>
                  <a:pt x="2681513" y="1200523"/>
                </a:moveTo>
                <a:cubicBezTo>
                  <a:pt x="2693027" y="1189009"/>
                  <a:pt x="2681512" y="1178072"/>
                  <a:pt x="2681512" y="1166558"/>
                </a:cubicBezTo>
                <a:cubicBezTo>
                  <a:pt x="2686982" y="1166558"/>
                  <a:pt x="2689717" y="1166558"/>
                  <a:pt x="2692523" y="1166558"/>
                </a:cubicBezTo>
                <a:lnTo>
                  <a:pt x="2698530" y="1166558"/>
                </a:lnTo>
                <a:lnTo>
                  <a:pt x="2693027" y="1177496"/>
                </a:lnTo>
                <a:cubicBezTo>
                  <a:pt x="2693027" y="1189009"/>
                  <a:pt x="2693027" y="1189009"/>
                  <a:pt x="2693027" y="1189009"/>
                </a:cubicBezTo>
                <a:lnTo>
                  <a:pt x="2695473" y="1198267"/>
                </a:lnTo>
                <a:lnTo>
                  <a:pt x="2694178" y="1197645"/>
                </a:lnTo>
                <a:lnTo>
                  <a:pt x="2693150" y="1199342"/>
                </a:lnTo>
                <a:close/>
                <a:moveTo>
                  <a:pt x="2180672" y="953557"/>
                </a:moveTo>
                <a:cubicBezTo>
                  <a:pt x="2191610" y="953557"/>
                  <a:pt x="2191610" y="953557"/>
                  <a:pt x="2203124" y="953557"/>
                </a:cubicBezTo>
                <a:lnTo>
                  <a:pt x="2200509" y="943665"/>
                </a:lnTo>
                <a:lnTo>
                  <a:pt x="2200870" y="943441"/>
                </a:lnTo>
                <a:lnTo>
                  <a:pt x="2214637" y="942043"/>
                </a:lnTo>
                <a:cubicBezTo>
                  <a:pt x="2214637" y="931106"/>
                  <a:pt x="2226151" y="931106"/>
                  <a:pt x="2226151" y="919592"/>
                </a:cubicBezTo>
                <a:cubicBezTo>
                  <a:pt x="2226151" y="919592"/>
                  <a:pt x="2226151" y="919592"/>
                  <a:pt x="2237664" y="931105"/>
                </a:cubicBezTo>
                <a:cubicBezTo>
                  <a:pt x="2226151" y="919592"/>
                  <a:pt x="2237665" y="919592"/>
                  <a:pt x="2237665" y="919592"/>
                </a:cubicBezTo>
                <a:lnTo>
                  <a:pt x="2226151" y="919592"/>
                </a:lnTo>
                <a:cubicBezTo>
                  <a:pt x="2226151" y="908078"/>
                  <a:pt x="2237664" y="908078"/>
                  <a:pt x="2237664" y="908078"/>
                </a:cubicBezTo>
                <a:cubicBezTo>
                  <a:pt x="2226151" y="896565"/>
                  <a:pt x="2237665" y="863175"/>
                  <a:pt x="2226151" y="851661"/>
                </a:cubicBezTo>
                <a:lnTo>
                  <a:pt x="2214638" y="851661"/>
                </a:lnTo>
                <a:cubicBezTo>
                  <a:pt x="2203124" y="840724"/>
                  <a:pt x="2214638" y="829211"/>
                  <a:pt x="2214638" y="829211"/>
                </a:cubicBezTo>
                <a:cubicBezTo>
                  <a:pt x="2203699" y="840724"/>
                  <a:pt x="2203700" y="829211"/>
                  <a:pt x="2192186" y="829211"/>
                </a:cubicBezTo>
                <a:cubicBezTo>
                  <a:pt x="2203699" y="840148"/>
                  <a:pt x="2192185" y="840147"/>
                  <a:pt x="2192186" y="851661"/>
                </a:cubicBezTo>
                <a:cubicBezTo>
                  <a:pt x="2203700" y="851661"/>
                  <a:pt x="2203699" y="840148"/>
                  <a:pt x="2203699" y="840148"/>
                </a:cubicBezTo>
                <a:cubicBezTo>
                  <a:pt x="2203699" y="851086"/>
                  <a:pt x="2203699" y="851086"/>
                  <a:pt x="2215213" y="862600"/>
                </a:cubicBezTo>
                <a:cubicBezTo>
                  <a:pt x="2203699" y="862600"/>
                  <a:pt x="2203699" y="874114"/>
                  <a:pt x="2203699" y="862600"/>
                </a:cubicBezTo>
                <a:cubicBezTo>
                  <a:pt x="2200821" y="865478"/>
                  <a:pt x="2200065" y="868356"/>
                  <a:pt x="2200731" y="870876"/>
                </a:cubicBezTo>
                <a:lnTo>
                  <a:pt x="2203686" y="874127"/>
                </a:lnTo>
                <a:lnTo>
                  <a:pt x="2198519" y="879295"/>
                </a:lnTo>
                <a:lnTo>
                  <a:pt x="2196647" y="881166"/>
                </a:lnTo>
                <a:lnTo>
                  <a:pt x="2193050" y="882173"/>
                </a:lnTo>
                <a:lnTo>
                  <a:pt x="2192465" y="882009"/>
                </a:lnTo>
                <a:lnTo>
                  <a:pt x="2191395" y="871091"/>
                </a:lnTo>
                <a:cubicBezTo>
                  <a:pt x="2190027" y="868213"/>
                  <a:pt x="2187293" y="868069"/>
                  <a:pt x="2181824" y="873538"/>
                </a:cubicBezTo>
                <a:cubicBezTo>
                  <a:pt x="2181823" y="876417"/>
                  <a:pt x="2183227" y="878575"/>
                  <a:pt x="2185332" y="880014"/>
                </a:cubicBezTo>
                <a:lnTo>
                  <a:pt x="2192465" y="882009"/>
                </a:lnTo>
                <a:lnTo>
                  <a:pt x="2192762" y="885052"/>
                </a:lnTo>
                <a:lnTo>
                  <a:pt x="2196647" y="881166"/>
                </a:lnTo>
                <a:lnTo>
                  <a:pt x="2200768" y="880014"/>
                </a:lnTo>
                <a:lnTo>
                  <a:pt x="2203856" y="874313"/>
                </a:lnTo>
                <a:lnTo>
                  <a:pt x="2206290" y="876992"/>
                </a:lnTo>
                <a:cubicBezTo>
                  <a:pt x="2211903" y="879870"/>
                  <a:pt x="2220394" y="879870"/>
                  <a:pt x="2226151" y="874113"/>
                </a:cubicBezTo>
                <a:cubicBezTo>
                  <a:pt x="2226151" y="896565"/>
                  <a:pt x="2226151" y="907503"/>
                  <a:pt x="2214638" y="919016"/>
                </a:cubicBezTo>
                <a:cubicBezTo>
                  <a:pt x="2203699" y="896564"/>
                  <a:pt x="2180672" y="907503"/>
                  <a:pt x="2192186" y="885052"/>
                </a:cubicBezTo>
                <a:cubicBezTo>
                  <a:pt x="2169735" y="896565"/>
                  <a:pt x="2181248" y="896565"/>
                  <a:pt x="2169735" y="885051"/>
                </a:cubicBezTo>
                <a:cubicBezTo>
                  <a:pt x="2169735" y="896565"/>
                  <a:pt x="2158221" y="896565"/>
                  <a:pt x="2157070" y="908654"/>
                </a:cubicBezTo>
                <a:cubicBezTo>
                  <a:pt x="2168583" y="908654"/>
                  <a:pt x="2168583" y="919592"/>
                  <a:pt x="2157070" y="931106"/>
                </a:cubicBezTo>
                <a:cubicBezTo>
                  <a:pt x="2168008" y="931106"/>
                  <a:pt x="2179522" y="931106"/>
                  <a:pt x="2179522" y="931106"/>
                </a:cubicBezTo>
                <a:cubicBezTo>
                  <a:pt x="2191035" y="919592"/>
                  <a:pt x="2191035" y="931105"/>
                  <a:pt x="2191035" y="919592"/>
                </a:cubicBezTo>
                <a:cubicBezTo>
                  <a:pt x="2191035" y="919592"/>
                  <a:pt x="2191035" y="908078"/>
                  <a:pt x="2202548" y="908078"/>
                </a:cubicBezTo>
                <a:cubicBezTo>
                  <a:pt x="2202548" y="919016"/>
                  <a:pt x="2191035" y="919016"/>
                  <a:pt x="2191035" y="930530"/>
                </a:cubicBezTo>
                <a:cubicBezTo>
                  <a:pt x="2202548" y="930530"/>
                  <a:pt x="2202548" y="919016"/>
                  <a:pt x="2202548" y="919016"/>
                </a:cubicBezTo>
                <a:cubicBezTo>
                  <a:pt x="2202548" y="919016"/>
                  <a:pt x="2214063" y="919016"/>
                  <a:pt x="2214062" y="930529"/>
                </a:cubicBezTo>
                <a:cubicBezTo>
                  <a:pt x="2203123" y="930529"/>
                  <a:pt x="2203123" y="942044"/>
                  <a:pt x="2191610" y="930529"/>
                </a:cubicBezTo>
                <a:cubicBezTo>
                  <a:pt x="2191610" y="942044"/>
                  <a:pt x="2191610" y="942044"/>
                  <a:pt x="2191610" y="942044"/>
                </a:cubicBezTo>
                <a:cubicBezTo>
                  <a:pt x="2191610" y="942044"/>
                  <a:pt x="2191610" y="942044"/>
                  <a:pt x="2203123" y="942044"/>
                </a:cubicBezTo>
                <a:lnTo>
                  <a:pt x="2200870" y="943441"/>
                </a:lnTo>
                <a:lnTo>
                  <a:pt x="2200461" y="943483"/>
                </a:lnTo>
                <a:lnTo>
                  <a:pt x="2200509" y="943665"/>
                </a:lnTo>
                <a:lnTo>
                  <a:pt x="2195001" y="947081"/>
                </a:lnTo>
                <a:cubicBezTo>
                  <a:pt x="2187148" y="949240"/>
                  <a:pt x="2180672" y="944922"/>
                  <a:pt x="2180672" y="953557"/>
                </a:cubicBezTo>
                <a:close/>
                <a:moveTo>
                  <a:pt x="2205356" y="971259"/>
                </a:moveTo>
                <a:cubicBezTo>
                  <a:pt x="2209601" y="972699"/>
                  <a:pt x="2215213" y="969964"/>
                  <a:pt x="2215213" y="964495"/>
                </a:cubicBezTo>
                <a:cubicBezTo>
                  <a:pt x="2203700" y="964495"/>
                  <a:pt x="2215213" y="952982"/>
                  <a:pt x="2203700" y="952982"/>
                </a:cubicBezTo>
                <a:cubicBezTo>
                  <a:pt x="2198231" y="964207"/>
                  <a:pt x="2201109" y="969820"/>
                  <a:pt x="2205356" y="971259"/>
                </a:cubicBezTo>
                <a:close/>
                <a:moveTo>
                  <a:pt x="2608691" y="1176416"/>
                </a:moveTo>
                <a:cubicBezTo>
                  <a:pt x="2607251" y="1177927"/>
                  <a:pt x="2607251" y="1178071"/>
                  <a:pt x="2613008" y="1178071"/>
                </a:cubicBezTo>
                <a:cubicBezTo>
                  <a:pt x="2624521" y="1178071"/>
                  <a:pt x="2613008" y="1178071"/>
                  <a:pt x="2624521" y="1178071"/>
                </a:cubicBezTo>
                <a:cubicBezTo>
                  <a:pt x="2624521" y="1166558"/>
                  <a:pt x="2613008" y="1166558"/>
                  <a:pt x="2613008" y="1166558"/>
                </a:cubicBezTo>
                <a:cubicBezTo>
                  <a:pt x="2613008" y="1172027"/>
                  <a:pt x="2610129" y="1174906"/>
                  <a:pt x="2608691" y="1176416"/>
                </a:cubicBezTo>
                <a:close/>
                <a:moveTo>
                  <a:pt x="2262046" y="1008246"/>
                </a:moveTo>
                <a:lnTo>
                  <a:pt x="2263282" y="1003857"/>
                </a:lnTo>
                <a:cubicBezTo>
                  <a:pt x="2261844" y="999611"/>
                  <a:pt x="2258965" y="996733"/>
                  <a:pt x="2258965" y="996733"/>
                </a:cubicBezTo>
                <a:cubicBezTo>
                  <a:pt x="2270478" y="1008246"/>
                  <a:pt x="2270479" y="996733"/>
                  <a:pt x="2270478" y="1008246"/>
                </a:cubicBezTo>
                <a:close/>
                <a:moveTo>
                  <a:pt x="2738336" y="1244851"/>
                </a:moveTo>
                <a:lnTo>
                  <a:pt x="2739658" y="1243123"/>
                </a:lnTo>
                <a:lnTo>
                  <a:pt x="2738671" y="1243107"/>
                </a:lnTo>
                <a:lnTo>
                  <a:pt x="2742031" y="1235208"/>
                </a:lnTo>
                <a:cubicBezTo>
                  <a:pt x="2743398" y="1233769"/>
                  <a:pt x="2743399" y="1233625"/>
                  <a:pt x="2737930" y="1233337"/>
                </a:cubicBezTo>
                <a:cubicBezTo>
                  <a:pt x="2749444" y="1222398"/>
                  <a:pt x="2749444" y="1233337"/>
                  <a:pt x="2749444" y="1244851"/>
                </a:cubicBezTo>
                <a:cubicBezTo>
                  <a:pt x="2743686" y="1244851"/>
                  <a:pt x="2743686" y="1244851"/>
                  <a:pt x="2743686" y="1244851"/>
                </a:cubicBezTo>
                <a:close/>
                <a:moveTo>
                  <a:pt x="2101804" y="930529"/>
                </a:moveTo>
                <a:cubicBezTo>
                  <a:pt x="2101805" y="919016"/>
                  <a:pt x="2112742" y="907503"/>
                  <a:pt x="2090290" y="908078"/>
                </a:cubicBezTo>
                <a:cubicBezTo>
                  <a:pt x="2090290" y="908078"/>
                  <a:pt x="2101805" y="919016"/>
                  <a:pt x="2101804" y="930529"/>
                </a:cubicBezTo>
                <a:close/>
                <a:moveTo>
                  <a:pt x="2774198" y="1265574"/>
                </a:moveTo>
                <a:lnTo>
                  <a:pt x="2774007" y="1265194"/>
                </a:lnTo>
                <a:lnTo>
                  <a:pt x="2774198" y="1264999"/>
                </a:lnTo>
                <a:close/>
                <a:moveTo>
                  <a:pt x="2774198" y="1265575"/>
                </a:moveTo>
                <a:lnTo>
                  <a:pt x="2774198" y="1265574"/>
                </a:lnTo>
                <a:lnTo>
                  <a:pt x="2774198" y="1264999"/>
                </a:lnTo>
                <a:lnTo>
                  <a:pt x="2774276" y="1265547"/>
                </a:lnTo>
                <a:close/>
                <a:moveTo>
                  <a:pt x="2658486" y="1211461"/>
                </a:moveTo>
                <a:cubicBezTo>
                  <a:pt x="2646972" y="1211461"/>
                  <a:pt x="2646972" y="1199948"/>
                  <a:pt x="2646972" y="1199948"/>
                </a:cubicBezTo>
                <a:cubicBezTo>
                  <a:pt x="2646972" y="1199948"/>
                  <a:pt x="2646972" y="1199948"/>
                  <a:pt x="2658486" y="1199948"/>
                </a:cubicBezTo>
                <a:cubicBezTo>
                  <a:pt x="2658486" y="1199948"/>
                  <a:pt x="2658486" y="1199948"/>
                  <a:pt x="2658486" y="1211461"/>
                </a:cubicBezTo>
                <a:close/>
                <a:moveTo>
                  <a:pt x="2362588" y="1065238"/>
                </a:moveTo>
                <a:cubicBezTo>
                  <a:pt x="2362588" y="1053725"/>
                  <a:pt x="2362588" y="1042212"/>
                  <a:pt x="2374101" y="1053725"/>
                </a:cubicBezTo>
                <a:cubicBezTo>
                  <a:pt x="2374101" y="1042787"/>
                  <a:pt x="2385615" y="1042787"/>
                  <a:pt x="2374101" y="1031274"/>
                </a:cubicBezTo>
                <a:cubicBezTo>
                  <a:pt x="2363163" y="1031274"/>
                  <a:pt x="2351649" y="1065239"/>
                  <a:pt x="2362588" y="1065238"/>
                </a:cubicBezTo>
                <a:close/>
                <a:moveTo>
                  <a:pt x="2907755" y="1335232"/>
                </a:moveTo>
                <a:cubicBezTo>
                  <a:pt x="2907755" y="1335232"/>
                  <a:pt x="2907755" y="1323718"/>
                  <a:pt x="2919269" y="1323718"/>
                </a:cubicBezTo>
                <a:cubicBezTo>
                  <a:pt x="2908331" y="1323718"/>
                  <a:pt x="2908331" y="1323718"/>
                  <a:pt x="2907755" y="1335232"/>
                </a:cubicBezTo>
                <a:close/>
                <a:moveTo>
                  <a:pt x="2774198" y="1269856"/>
                </a:moveTo>
                <a:cubicBezTo>
                  <a:pt x="2774198" y="1270396"/>
                  <a:pt x="2774198" y="1270037"/>
                  <a:pt x="2774198" y="1269317"/>
                </a:cubicBezTo>
                <a:lnTo>
                  <a:pt x="2774198" y="1265574"/>
                </a:lnTo>
                <a:lnTo>
                  <a:pt x="2774198" y="1265574"/>
                </a:lnTo>
                <a:close/>
                <a:moveTo>
                  <a:pt x="2260002" y="1015503"/>
                </a:moveTo>
                <a:lnTo>
                  <a:pt x="2258965" y="1008246"/>
                </a:lnTo>
                <a:lnTo>
                  <a:pt x="2262046" y="1008246"/>
                </a:lnTo>
                <a:close/>
                <a:moveTo>
                  <a:pt x="2775637" y="1275073"/>
                </a:moveTo>
                <a:lnTo>
                  <a:pt x="2774276" y="1265547"/>
                </a:lnTo>
                <a:lnTo>
                  <a:pt x="2779235" y="1263776"/>
                </a:lnTo>
                <a:cubicBezTo>
                  <a:pt x="2781394" y="1260537"/>
                  <a:pt x="2777076" y="1254061"/>
                  <a:pt x="2785711" y="1254061"/>
                </a:cubicBezTo>
                <a:cubicBezTo>
                  <a:pt x="2797225" y="1254061"/>
                  <a:pt x="2785711" y="1264999"/>
                  <a:pt x="2785711" y="1276513"/>
                </a:cubicBezTo>
                <a:cubicBezTo>
                  <a:pt x="2779954" y="1276513"/>
                  <a:pt x="2777076" y="1276512"/>
                  <a:pt x="2775637" y="1275073"/>
                </a:cubicBezTo>
                <a:close/>
                <a:moveTo>
                  <a:pt x="2124256" y="952982"/>
                </a:moveTo>
                <a:cubicBezTo>
                  <a:pt x="2141526" y="952981"/>
                  <a:pt x="2132891" y="933876"/>
                  <a:pt x="2127494" y="933795"/>
                </a:cubicBezTo>
                <a:lnTo>
                  <a:pt x="2124256" y="941467"/>
                </a:lnTo>
                <a:lnTo>
                  <a:pt x="2124256" y="938805"/>
                </a:lnTo>
                <a:cubicBezTo>
                  <a:pt x="2124256" y="935999"/>
                  <a:pt x="2124256" y="935999"/>
                  <a:pt x="2124256" y="941468"/>
                </a:cubicBezTo>
                <a:lnTo>
                  <a:pt x="2124256" y="941467"/>
                </a:lnTo>
                <a:close/>
                <a:moveTo>
                  <a:pt x="2317109" y="1064663"/>
                </a:moveTo>
                <a:cubicBezTo>
                  <a:pt x="2322865" y="1064663"/>
                  <a:pt x="2325744" y="1064663"/>
                  <a:pt x="2327183" y="1066102"/>
                </a:cubicBezTo>
                <a:lnTo>
                  <a:pt x="2327360" y="1067341"/>
                </a:lnTo>
                <a:close/>
                <a:moveTo>
                  <a:pt x="2363163" y="1087690"/>
                </a:moveTo>
                <a:cubicBezTo>
                  <a:pt x="2374677" y="1087690"/>
                  <a:pt x="2374677" y="1064663"/>
                  <a:pt x="2363163" y="1076176"/>
                </a:cubicBezTo>
                <a:cubicBezTo>
                  <a:pt x="2374101" y="1076176"/>
                  <a:pt x="2363163" y="1087690"/>
                  <a:pt x="2363163" y="1087690"/>
                </a:cubicBezTo>
                <a:close/>
                <a:moveTo>
                  <a:pt x="2431093" y="1121655"/>
                </a:moveTo>
                <a:cubicBezTo>
                  <a:pt x="2442607" y="1121655"/>
                  <a:pt x="2442607" y="1121655"/>
                  <a:pt x="2442607" y="1121655"/>
                </a:cubicBezTo>
                <a:cubicBezTo>
                  <a:pt x="2431093" y="1121655"/>
                  <a:pt x="2442606" y="1098628"/>
                  <a:pt x="2431093" y="1110142"/>
                </a:cubicBezTo>
                <a:close/>
                <a:moveTo>
                  <a:pt x="2200884" y="1008894"/>
                </a:moveTo>
                <a:lnTo>
                  <a:pt x="2202994" y="1008249"/>
                </a:lnTo>
                <a:lnTo>
                  <a:pt x="2203445" y="1009352"/>
                </a:lnTo>
                <a:close/>
                <a:moveTo>
                  <a:pt x="2794346" y="1312205"/>
                </a:moveTo>
                <a:cubicBezTo>
                  <a:pt x="2794346" y="1312205"/>
                  <a:pt x="2794347" y="1301267"/>
                  <a:pt x="2794347" y="1289754"/>
                </a:cubicBezTo>
                <a:cubicBezTo>
                  <a:pt x="2805861" y="1301267"/>
                  <a:pt x="2794346" y="1312205"/>
                  <a:pt x="2794346" y="1312205"/>
                </a:cubicBezTo>
                <a:close/>
                <a:moveTo>
                  <a:pt x="2340135" y="1087690"/>
                </a:moveTo>
                <a:cubicBezTo>
                  <a:pt x="2351650" y="1076176"/>
                  <a:pt x="2351650" y="1087690"/>
                  <a:pt x="2351650" y="1087690"/>
                </a:cubicBezTo>
                <a:cubicBezTo>
                  <a:pt x="2363163" y="1087690"/>
                  <a:pt x="2351650" y="1053725"/>
                  <a:pt x="2340136" y="1053725"/>
                </a:cubicBezTo>
                <a:cubicBezTo>
                  <a:pt x="2340136" y="1065238"/>
                  <a:pt x="2340135" y="1076177"/>
                  <a:pt x="2340135" y="1087690"/>
                </a:cubicBezTo>
                <a:close/>
                <a:moveTo>
                  <a:pt x="2146708" y="998460"/>
                </a:moveTo>
                <a:cubicBezTo>
                  <a:pt x="2158222" y="998460"/>
                  <a:pt x="2146707" y="986946"/>
                  <a:pt x="2158221" y="986946"/>
                </a:cubicBezTo>
                <a:cubicBezTo>
                  <a:pt x="2158222" y="998460"/>
                  <a:pt x="2169735" y="986946"/>
                  <a:pt x="2169735" y="998460"/>
                </a:cubicBezTo>
                <a:cubicBezTo>
                  <a:pt x="2169735" y="998460"/>
                  <a:pt x="2163978" y="998460"/>
                  <a:pt x="2159660" y="998460"/>
                </a:cubicBezTo>
                <a:lnTo>
                  <a:pt x="2158222" y="998460"/>
                </a:lnTo>
                <a:lnTo>
                  <a:pt x="2158222" y="998460"/>
                </a:lnTo>
                <a:cubicBezTo>
                  <a:pt x="2155344" y="998460"/>
                  <a:pt x="2154624" y="998460"/>
                  <a:pt x="2155163" y="998460"/>
                </a:cubicBezTo>
                <a:lnTo>
                  <a:pt x="2158222" y="998460"/>
                </a:lnTo>
                <a:lnTo>
                  <a:pt x="2176859" y="1004216"/>
                </a:lnTo>
                <a:cubicBezTo>
                  <a:pt x="2183982" y="1007094"/>
                  <a:pt x="2192474" y="1009973"/>
                  <a:pt x="2203700" y="1009973"/>
                </a:cubicBezTo>
                <a:lnTo>
                  <a:pt x="2203445" y="1009352"/>
                </a:lnTo>
                <a:lnTo>
                  <a:pt x="2203699" y="1009398"/>
                </a:lnTo>
                <a:lnTo>
                  <a:pt x="2207951" y="1006210"/>
                </a:lnTo>
                <a:lnTo>
                  <a:pt x="2209747" y="1005298"/>
                </a:lnTo>
                <a:lnTo>
                  <a:pt x="2215213" y="1009398"/>
                </a:lnTo>
                <a:cubicBezTo>
                  <a:pt x="2215213" y="997884"/>
                  <a:pt x="2215213" y="997884"/>
                  <a:pt x="2215213" y="997884"/>
                </a:cubicBezTo>
                <a:cubicBezTo>
                  <a:pt x="2215213" y="1000619"/>
                  <a:pt x="2213810" y="1002670"/>
                  <a:pt x="2211876" y="1004217"/>
                </a:cubicBezTo>
                <a:lnTo>
                  <a:pt x="2209747" y="1005298"/>
                </a:lnTo>
                <a:lnTo>
                  <a:pt x="2209456" y="1005080"/>
                </a:lnTo>
                <a:lnTo>
                  <a:pt x="2207951" y="1006210"/>
                </a:lnTo>
                <a:lnTo>
                  <a:pt x="2205355" y="1007527"/>
                </a:lnTo>
                <a:lnTo>
                  <a:pt x="2202994" y="1008249"/>
                </a:lnTo>
                <a:lnTo>
                  <a:pt x="2195064" y="988889"/>
                </a:lnTo>
                <a:cubicBezTo>
                  <a:pt x="2195064" y="984643"/>
                  <a:pt x="2197942" y="981765"/>
                  <a:pt x="2203699" y="976008"/>
                </a:cubicBezTo>
                <a:cubicBezTo>
                  <a:pt x="2192763" y="986946"/>
                  <a:pt x="2192762" y="964495"/>
                  <a:pt x="2181249" y="964495"/>
                </a:cubicBezTo>
                <a:cubicBezTo>
                  <a:pt x="2192762" y="975433"/>
                  <a:pt x="2181249" y="986947"/>
                  <a:pt x="2181249" y="986947"/>
                </a:cubicBezTo>
                <a:lnTo>
                  <a:pt x="2169735" y="986946"/>
                </a:lnTo>
                <a:cubicBezTo>
                  <a:pt x="2181248" y="975433"/>
                  <a:pt x="2158222" y="964495"/>
                  <a:pt x="2169735" y="952982"/>
                </a:cubicBezTo>
                <a:lnTo>
                  <a:pt x="2181249" y="952982"/>
                </a:lnTo>
                <a:cubicBezTo>
                  <a:pt x="2169735" y="941468"/>
                  <a:pt x="2169735" y="952982"/>
                  <a:pt x="2158222" y="953557"/>
                </a:cubicBezTo>
                <a:cubicBezTo>
                  <a:pt x="2158221" y="976008"/>
                  <a:pt x="2135194" y="976008"/>
                  <a:pt x="2146708" y="998460"/>
                </a:cubicBezTo>
                <a:close/>
                <a:moveTo>
                  <a:pt x="2692451" y="1278816"/>
                </a:moveTo>
                <a:cubicBezTo>
                  <a:pt x="2692451" y="1278816"/>
                  <a:pt x="2703965" y="1278816"/>
                  <a:pt x="2703965" y="1267302"/>
                </a:cubicBezTo>
                <a:cubicBezTo>
                  <a:pt x="2703965" y="1278816"/>
                  <a:pt x="2680938" y="1267302"/>
                  <a:pt x="2692451" y="1278816"/>
                </a:cubicBezTo>
                <a:close/>
                <a:moveTo>
                  <a:pt x="1965369" y="919016"/>
                </a:moveTo>
                <a:cubicBezTo>
                  <a:pt x="1976882" y="919016"/>
                  <a:pt x="1976883" y="908078"/>
                  <a:pt x="1976882" y="896565"/>
                </a:cubicBezTo>
                <a:cubicBezTo>
                  <a:pt x="1965369" y="896565"/>
                  <a:pt x="1965369" y="919016"/>
                  <a:pt x="1965369" y="919016"/>
                </a:cubicBezTo>
                <a:close/>
                <a:moveTo>
                  <a:pt x="2830960" y="1347684"/>
                </a:moveTo>
                <a:lnTo>
                  <a:pt x="2828311" y="1346170"/>
                </a:lnTo>
                <a:lnTo>
                  <a:pt x="2830901" y="1345691"/>
                </a:lnTo>
                <a:close/>
                <a:moveTo>
                  <a:pt x="2390794" y="1130290"/>
                </a:moveTo>
                <a:cubicBezTo>
                  <a:pt x="2393673" y="1130290"/>
                  <a:pt x="2396551" y="1127412"/>
                  <a:pt x="2396551" y="1121655"/>
                </a:cubicBezTo>
                <a:cubicBezTo>
                  <a:pt x="2396551" y="1121655"/>
                  <a:pt x="2385614" y="1110142"/>
                  <a:pt x="2374101" y="1110142"/>
                </a:cubicBezTo>
                <a:cubicBezTo>
                  <a:pt x="2374101" y="1121655"/>
                  <a:pt x="2397128" y="1110142"/>
                  <a:pt x="2385038" y="1121655"/>
                </a:cubicBezTo>
                <a:cubicBezTo>
                  <a:pt x="2385038" y="1127412"/>
                  <a:pt x="2387916" y="1130291"/>
                  <a:pt x="2390794" y="1130290"/>
                </a:cubicBezTo>
                <a:close/>
                <a:moveTo>
                  <a:pt x="2998969" y="1436257"/>
                </a:moveTo>
                <a:lnTo>
                  <a:pt x="2998945" y="1436230"/>
                </a:lnTo>
                <a:lnTo>
                  <a:pt x="2999026" y="1436170"/>
                </a:lnTo>
                <a:lnTo>
                  <a:pt x="2999051" y="1436185"/>
                </a:lnTo>
                <a:close/>
                <a:moveTo>
                  <a:pt x="2714903" y="1301267"/>
                </a:moveTo>
                <a:cubicBezTo>
                  <a:pt x="2714903" y="1289754"/>
                  <a:pt x="2714903" y="1267302"/>
                  <a:pt x="2703390" y="1278240"/>
                </a:cubicBezTo>
                <a:cubicBezTo>
                  <a:pt x="2703390" y="1278240"/>
                  <a:pt x="2703390" y="1278240"/>
                  <a:pt x="2703390" y="1289754"/>
                </a:cubicBezTo>
                <a:cubicBezTo>
                  <a:pt x="2703390" y="1289754"/>
                  <a:pt x="2703390" y="1289754"/>
                  <a:pt x="2714903" y="1301267"/>
                </a:cubicBezTo>
                <a:close/>
                <a:moveTo>
                  <a:pt x="2282568" y="1087690"/>
                </a:moveTo>
                <a:lnTo>
                  <a:pt x="2277589" y="1083956"/>
                </a:lnTo>
                <a:lnTo>
                  <a:pt x="2281129" y="1081933"/>
                </a:lnTo>
                <a:cubicBezTo>
                  <a:pt x="2282568" y="1079055"/>
                  <a:pt x="2282568" y="1076176"/>
                  <a:pt x="2282568" y="1076176"/>
                </a:cubicBezTo>
                <a:cubicBezTo>
                  <a:pt x="2282568" y="1087690"/>
                  <a:pt x="2282568" y="1087690"/>
                  <a:pt x="2282568" y="1087690"/>
                </a:cubicBezTo>
                <a:close/>
                <a:moveTo>
                  <a:pt x="2209097" y="1055596"/>
                </a:moveTo>
                <a:cubicBezTo>
                  <a:pt x="2218811" y="1064555"/>
                  <a:pt x="2238241" y="1062504"/>
                  <a:pt x="2238241" y="1054301"/>
                </a:cubicBezTo>
                <a:cubicBezTo>
                  <a:pt x="2226727" y="1054301"/>
                  <a:pt x="2226727" y="1054301"/>
                  <a:pt x="2226727" y="1054301"/>
                </a:cubicBezTo>
                <a:cubicBezTo>
                  <a:pt x="2226727" y="1054301"/>
                  <a:pt x="2215213" y="1054300"/>
                  <a:pt x="2215213" y="1042787"/>
                </a:cubicBezTo>
                <a:cubicBezTo>
                  <a:pt x="2215213" y="1054300"/>
                  <a:pt x="2215213" y="1042787"/>
                  <a:pt x="2203700" y="1042787"/>
                </a:cubicBezTo>
                <a:cubicBezTo>
                  <a:pt x="2203700" y="1048400"/>
                  <a:pt x="2205859" y="1052609"/>
                  <a:pt x="2209097" y="1055596"/>
                </a:cubicBezTo>
                <a:close/>
                <a:moveTo>
                  <a:pt x="2726417" y="1312781"/>
                </a:moveTo>
                <a:lnTo>
                  <a:pt x="2726474" y="1312376"/>
                </a:lnTo>
                <a:lnTo>
                  <a:pt x="2726612" y="1312781"/>
                </a:lnTo>
                <a:close/>
                <a:moveTo>
                  <a:pt x="2067839" y="986946"/>
                </a:moveTo>
                <a:cubicBezTo>
                  <a:pt x="2078778" y="986946"/>
                  <a:pt x="2090291" y="998460"/>
                  <a:pt x="2090290" y="986946"/>
                </a:cubicBezTo>
                <a:cubicBezTo>
                  <a:pt x="2078778" y="986946"/>
                  <a:pt x="2078777" y="975433"/>
                  <a:pt x="2078777" y="975433"/>
                </a:cubicBezTo>
                <a:cubicBezTo>
                  <a:pt x="2067840" y="963919"/>
                  <a:pt x="2067839" y="975433"/>
                  <a:pt x="2056326" y="964495"/>
                </a:cubicBezTo>
                <a:cubicBezTo>
                  <a:pt x="2056326" y="986946"/>
                  <a:pt x="2079353" y="964495"/>
                  <a:pt x="2067839" y="986946"/>
                </a:cubicBezTo>
                <a:close/>
                <a:moveTo>
                  <a:pt x="2271054" y="1087690"/>
                </a:moveTo>
                <a:cubicBezTo>
                  <a:pt x="2271054" y="1081933"/>
                  <a:pt x="2273933" y="1081933"/>
                  <a:pt x="2276811" y="1083372"/>
                </a:cubicBezTo>
                <a:lnTo>
                  <a:pt x="2277589" y="1083956"/>
                </a:lnTo>
                <a:close/>
                <a:moveTo>
                  <a:pt x="2976836" y="1447489"/>
                </a:moveTo>
                <a:cubicBezTo>
                  <a:pt x="2982305" y="1447489"/>
                  <a:pt x="2985040" y="1447489"/>
                  <a:pt x="2987846" y="1446050"/>
                </a:cubicBezTo>
                <a:lnTo>
                  <a:pt x="2998969" y="1436257"/>
                </a:lnTo>
                <a:lnTo>
                  <a:pt x="3008788" y="1446986"/>
                </a:lnTo>
                <a:cubicBezTo>
                  <a:pt x="3010227" y="1449792"/>
                  <a:pt x="3010227" y="1452670"/>
                  <a:pt x="3010227" y="1458427"/>
                </a:cubicBezTo>
                <a:cubicBezTo>
                  <a:pt x="3010227" y="1455549"/>
                  <a:pt x="3011666" y="1454110"/>
                  <a:pt x="3013645" y="1453570"/>
                </a:cubicBezTo>
                <a:lnTo>
                  <a:pt x="3018380" y="1453954"/>
                </a:lnTo>
                <a:lnTo>
                  <a:pt x="3021740" y="1458428"/>
                </a:lnTo>
                <a:cubicBezTo>
                  <a:pt x="3027497" y="1458427"/>
                  <a:pt x="3024619" y="1455549"/>
                  <a:pt x="3020301" y="1454110"/>
                </a:cubicBezTo>
                <a:lnTo>
                  <a:pt x="3018380" y="1453954"/>
                </a:lnTo>
                <a:lnTo>
                  <a:pt x="3010227" y="1443100"/>
                </a:lnTo>
                <a:lnTo>
                  <a:pt x="2999051" y="1436185"/>
                </a:lnTo>
                <a:lnTo>
                  <a:pt x="2999289" y="1435976"/>
                </a:lnTo>
                <a:lnTo>
                  <a:pt x="2999026" y="1436170"/>
                </a:lnTo>
                <a:lnTo>
                  <a:pt x="2998713" y="1435976"/>
                </a:lnTo>
                <a:lnTo>
                  <a:pt x="2998945" y="1436230"/>
                </a:lnTo>
                <a:lnTo>
                  <a:pt x="2992461" y="1441013"/>
                </a:lnTo>
                <a:cubicBezTo>
                  <a:pt x="2987091" y="1443172"/>
                  <a:pt x="2985039" y="1438854"/>
                  <a:pt x="2976836" y="1447489"/>
                </a:cubicBezTo>
                <a:close/>
                <a:moveTo>
                  <a:pt x="2363409" y="1144002"/>
                </a:moveTo>
                <a:lnTo>
                  <a:pt x="2363163" y="1143531"/>
                </a:lnTo>
                <a:lnTo>
                  <a:pt x="2364509" y="1143531"/>
                </a:lnTo>
                <a:close/>
                <a:moveTo>
                  <a:pt x="2613008" y="1267878"/>
                </a:moveTo>
                <a:lnTo>
                  <a:pt x="2613008" y="1267302"/>
                </a:lnTo>
                <a:lnTo>
                  <a:pt x="2613381" y="1267877"/>
                </a:lnTo>
                <a:close/>
                <a:moveTo>
                  <a:pt x="2567529" y="1245426"/>
                </a:moveTo>
                <a:cubicBezTo>
                  <a:pt x="2579042" y="1233913"/>
                  <a:pt x="2567529" y="1222398"/>
                  <a:pt x="2567529" y="1233913"/>
                </a:cubicBezTo>
                <a:cubicBezTo>
                  <a:pt x="2567529" y="1233913"/>
                  <a:pt x="2556016" y="1244851"/>
                  <a:pt x="2567529" y="1245426"/>
                </a:cubicBezTo>
                <a:close/>
                <a:moveTo>
                  <a:pt x="2442607" y="1189010"/>
                </a:moveTo>
                <a:lnTo>
                  <a:pt x="2454120" y="1189010"/>
                </a:lnTo>
                <a:cubicBezTo>
                  <a:pt x="2442607" y="1189010"/>
                  <a:pt x="2442607" y="1177496"/>
                  <a:pt x="2442607" y="1177496"/>
                </a:cubicBezTo>
                <a:close/>
                <a:moveTo>
                  <a:pt x="2305595" y="1121655"/>
                </a:moveTo>
                <a:cubicBezTo>
                  <a:pt x="2317109" y="1110717"/>
                  <a:pt x="2317109" y="1099204"/>
                  <a:pt x="2317109" y="1099204"/>
                </a:cubicBezTo>
                <a:cubicBezTo>
                  <a:pt x="2317109" y="1110142"/>
                  <a:pt x="2317109" y="1121655"/>
                  <a:pt x="2317109" y="1121655"/>
                </a:cubicBezTo>
                <a:cubicBezTo>
                  <a:pt x="2328047" y="1121655"/>
                  <a:pt x="2328047" y="1110142"/>
                  <a:pt x="2339560" y="1110142"/>
                </a:cubicBezTo>
                <a:cubicBezTo>
                  <a:pt x="2339560" y="1099204"/>
                  <a:pt x="2328047" y="1099204"/>
                  <a:pt x="2339560" y="1087690"/>
                </a:cubicBezTo>
                <a:cubicBezTo>
                  <a:pt x="2328622" y="1087690"/>
                  <a:pt x="2317109" y="1099204"/>
                  <a:pt x="2317109" y="1087689"/>
                </a:cubicBezTo>
                <a:cubicBezTo>
                  <a:pt x="2317109" y="1076177"/>
                  <a:pt x="2328622" y="1076177"/>
                  <a:pt x="2328622" y="1076177"/>
                </a:cubicBezTo>
                <a:cubicBezTo>
                  <a:pt x="2328622" y="1076177"/>
                  <a:pt x="2317109" y="1087689"/>
                  <a:pt x="2328622" y="1087690"/>
                </a:cubicBezTo>
                <a:lnTo>
                  <a:pt x="2328622" y="1076177"/>
                </a:lnTo>
                <a:lnTo>
                  <a:pt x="2327360" y="1067341"/>
                </a:lnTo>
                <a:lnTo>
                  <a:pt x="2328470" y="1067631"/>
                </a:lnTo>
                <a:cubicBezTo>
                  <a:pt x="2335243" y="1065635"/>
                  <a:pt x="2330925" y="1050847"/>
                  <a:pt x="2339560" y="1042212"/>
                </a:cubicBezTo>
                <a:cubicBezTo>
                  <a:pt x="2328622" y="1042212"/>
                  <a:pt x="2328622" y="1042212"/>
                  <a:pt x="2317109" y="1053725"/>
                </a:cubicBezTo>
                <a:cubicBezTo>
                  <a:pt x="2328622" y="1042787"/>
                  <a:pt x="2317109" y="1042787"/>
                  <a:pt x="2317109" y="1031274"/>
                </a:cubicBezTo>
                <a:cubicBezTo>
                  <a:pt x="2328622" y="1031273"/>
                  <a:pt x="2328622" y="1031273"/>
                  <a:pt x="2328622" y="1031273"/>
                </a:cubicBezTo>
                <a:cubicBezTo>
                  <a:pt x="2328622" y="1019761"/>
                  <a:pt x="2317109" y="1019760"/>
                  <a:pt x="2317109" y="1031274"/>
                </a:cubicBezTo>
                <a:cubicBezTo>
                  <a:pt x="2305596" y="1031274"/>
                  <a:pt x="2317109" y="1008822"/>
                  <a:pt x="2305596" y="1008823"/>
                </a:cubicBezTo>
                <a:cubicBezTo>
                  <a:pt x="2294081" y="1008822"/>
                  <a:pt x="2305595" y="1020335"/>
                  <a:pt x="2294081" y="1020336"/>
                </a:cubicBezTo>
                <a:cubicBezTo>
                  <a:pt x="2282568" y="1020336"/>
                  <a:pt x="2294081" y="986371"/>
                  <a:pt x="2282568" y="1008822"/>
                </a:cubicBezTo>
                <a:cubicBezTo>
                  <a:pt x="2282568" y="997884"/>
                  <a:pt x="2271054" y="997884"/>
                  <a:pt x="2271055" y="986371"/>
                </a:cubicBezTo>
                <a:cubicBezTo>
                  <a:pt x="2282568" y="986371"/>
                  <a:pt x="2271055" y="986371"/>
                  <a:pt x="2282568" y="974857"/>
                </a:cubicBezTo>
                <a:cubicBezTo>
                  <a:pt x="2271630" y="974857"/>
                  <a:pt x="2271630" y="986371"/>
                  <a:pt x="2260117" y="986371"/>
                </a:cubicBezTo>
                <a:cubicBezTo>
                  <a:pt x="2260116" y="974857"/>
                  <a:pt x="2271630" y="974857"/>
                  <a:pt x="2271630" y="974857"/>
                </a:cubicBezTo>
                <a:cubicBezTo>
                  <a:pt x="2271630" y="974857"/>
                  <a:pt x="2271630" y="974857"/>
                  <a:pt x="2260116" y="974857"/>
                </a:cubicBezTo>
                <a:cubicBezTo>
                  <a:pt x="2260117" y="969100"/>
                  <a:pt x="2260116" y="966222"/>
                  <a:pt x="2258677" y="964783"/>
                </a:cubicBezTo>
                <a:lnTo>
                  <a:pt x="2249126" y="963418"/>
                </a:lnTo>
                <a:lnTo>
                  <a:pt x="2249178" y="963344"/>
                </a:lnTo>
                <a:lnTo>
                  <a:pt x="2250042" y="963344"/>
                </a:lnTo>
                <a:cubicBezTo>
                  <a:pt x="2251481" y="963344"/>
                  <a:pt x="2254359" y="963344"/>
                  <a:pt x="2260116" y="963343"/>
                </a:cubicBezTo>
                <a:cubicBezTo>
                  <a:pt x="2260117" y="940316"/>
                  <a:pt x="2249179" y="951831"/>
                  <a:pt x="2237665" y="951830"/>
                </a:cubicBezTo>
                <a:cubicBezTo>
                  <a:pt x="2237664" y="963343"/>
                  <a:pt x="2237664" y="963343"/>
                  <a:pt x="2249178" y="963343"/>
                </a:cubicBezTo>
                <a:lnTo>
                  <a:pt x="2249178" y="963344"/>
                </a:lnTo>
                <a:lnTo>
                  <a:pt x="2248602" y="963344"/>
                </a:lnTo>
                <a:lnTo>
                  <a:pt x="2249126" y="963418"/>
                </a:lnTo>
                <a:lnTo>
                  <a:pt x="2239104" y="977736"/>
                </a:lnTo>
                <a:cubicBezTo>
                  <a:pt x="2237665" y="980614"/>
                  <a:pt x="2237665" y="980614"/>
                  <a:pt x="2237665" y="974857"/>
                </a:cubicBezTo>
                <a:cubicBezTo>
                  <a:pt x="2237665" y="997309"/>
                  <a:pt x="2237665" y="997309"/>
                  <a:pt x="2249178" y="1008823"/>
                </a:cubicBezTo>
                <a:cubicBezTo>
                  <a:pt x="2249178" y="1008823"/>
                  <a:pt x="2238240" y="997884"/>
                  <a:pt x="2236513" y="1007671"/>
                </a:cubicBezTo>
                <a:cubicBezTo>
                  <a:pt x="2247452" y="1007671"/>
                  <a:pt x="2247452" y="1019184"/>
                  <a:pt x="2258965" y="1019184"/>
                </a:cubicBezTo>
                <a:lnTo>
                  <a:pt x="2260002" y="1015503"/>
                </a:lnTo>
                <a:lnTo>
                  <a:pt x="2260404" y="1018321"/>
                </a:lnTo>
                <a:cubicBezTo>
                  <a:pt x="2261844" y="1019760"/>
                  <a:pt x="2264722" y="1019760"/>
                  <a:pt x="2270479" y="1019760"/>
                </a:cubicBezTo>
                <a:cubicBezTo>
                  <a:pt x="2270479" y="1031274"/>
                  <a:pt x="2270479" y="1031274"/>
                  <a:pt x="2270479" y="1031274"/>
                </a:cubicBezTo>
                <a:cubicBezTo>
                  <a:pt x="2259541" y="1031274"/>
                  <a:pt x="2248027" y="1008246"/>
                  <a:pt x="2248027" y="1019761"/>
                </a:cubicBezTo>
                <a:cubicBezTo>
                  <a:pt x="2248027" y="1031274"/>
                  <a:pt x="2248027" y="1031274"/>
                  <a:pt x="2248027" y="1031274"/>
                </a:cubicBezTo>
                <a:cubicBezTo>
                  <a:pt x="2258965" y="1031274"/>
                  <a:pt x="2270479" y="1031274"/>
                  <a:pt x="2270479" y="1031274"/>
                </a:cubicBezTo>
                <a:cubicBezTo>
                  <a:pt x="2270479" y="1031274"/>
                  <a:pt x="2270479" y="1031274"/>
                  <a:pt x="2270479" y="1042787"/>
                </a:cubicBezTo>
                <a:cubicBezTo>
                  <a:pt x="2270479" y="1042787"/>
                  <a:pt x="2281993" y="1042787"/>
                  <a:pt x="2281992" y="1054301"/>
                </a:cubicBezTo>
                <a:cubicBezTo>
                  <a:pt x="2293506" y="1042787"/>
                  <a:pt x="2281993" y="1042787"/>
                  <a:pt x="2293506" y="1042787"/>
                </a:cubicBezTo>
                <a:cubicBezTo>
                  <a:pt x="2293506" y="1031274"/>
                  <a:pt x="2293506" y="1031274"/>
                  <a:pt x="2305019" y="1031273"/>
                </a:cubicBezTo>
                <a:cubicBezTo>
                  <a:pt x="2293506" y="1042787"/>
                  <a:pt x="2305019" y="1042787"/>
                  <a:pt x="2305019" y="1042787"/>
                </a:cubicBezTo>
                <a:cubicBezTo>
                  <a:pt x="2293506" y="1053725"/>
                  <a:pt x="2259540" y="1065238"/>
                  <a:pt x="2271054" y="1087690"/>
                </a:cubicBezTo>
                <a:lnTo>
                  <a:pt x="2282568" y="1099204"/>
                </a:lnTo>
                <a:cubicBezTo>
                  <a:pt x="2282568" y="1087690"/>
                  <a:pt x="2282568" y="1087690"/>
                  <a:pt x="2294082" y="1087690"/>
                </a:cubicBezTo>
                <a:cubicBezTo>
                  <a:pt x="2294082" y="1087690"/>
                  <a:pt x="2282568" y="1076753"/>
                  <a:pt x="2294082" y="1065238"/>
                </a:cubicBezTo>
                <a:cubicBezTo>
                  <a:pt x="2294082" y="1076753"/>
                  <a:pt x="2305596" y="1076753"/>
                  <a:pt x="2305596" y="1076753"/>
                </a:cubicBezTo>
                <a:cubicBezTo>
                  <a:pt x="2305595" y="1087690"/>
                  <a:pt x="2294082" y="1087690"/>
                  <a:pt x="2294082" y="1099204"/>
                </a:cubicBezTo>
                <a:cubicBezTo>
                  <a:pt x="2305595" y="1110142"/>
                  <a:pt x="2294082" y="1110142"/>
                  <a:pt x="2305595" y="1121655"/>
                </a:cubicBezTo>
                <a:close/>
                <a:moveTo>
                  <a:pt x="2646396" y="1301267"/>
                </a:moveTo>
                <a:cubicBezTo>
                  <a:pt x="2657335" y="1289754"/>
                  <a:pt x="2657335" y="1312781"/>
                  <a:pt x="2668848" y="1301267"/>
                </a:cubicBezTo>
                <a:cubicBezTo>
                  <a:pt x="2668849" y="1290329"/>
                  <a:pt x="2680362" y="1290329"/>
                  <a:pt x="2680362" y="1278816"/>
                </a:cubicBezTo>
                <a:cubicBezTo>
                  <a:pt x="2657910" y="1278816"/>
                  <a:pt x="2668848" y="1267302"/>
                  <a:pt x="2680362" y="1267302"/>
                </a:cubicBezTo>
                <a:cubicBezTo>
                  <a:pt x="2669424" y="1267302"/>
                  <a:pt x="2669424" y="1255788"/>
                  <a:pt x="2657910" y="1267302"/>
                </a:cubicBezTo>
                <a:cubicBezTo>
                  <a:pt x="2669424" y="1267302"/>
                  <a:pt x="2657910" y="1278240"/>
                  <a:pt x="2669424" y="1289754"/>
                </a:cubicBezTo>
                <a:cubicBezTo>
                  <a:pt x="2658486" y="1278240"/>
                  <a:pt x="2658486" y="1301267"/>
                  <a:pt x="2646973" y="1289754"/>
                </a:cubicBezTo>
                <a:lnTo>
                  <a:pt x="2646396" y="1289754"/>
                </a:lnTo>
                <a:close/>
                <a:moveTo>
                  <a:pt x="2169735" y="1065238"/>
                </a:moveTo>
                <a:cubicBezTo>
                  <a:pt x="2175492" y="1065238"/>
                  <a:pt x="2178370" y="1062360"/>
                  <a:pt x="2178370" y="1058115"/>
                </a:cubicBezTo>
                <a:lnTo>
                  <a:pt x="2172944" y="1048482"/>
                </a:lnTo>
                <a:lnTo>
                  <a:pt x="2181249" y="1042787"/>
                </a:lnTo>
                <a:cubicBezTo>
                  <a:pt x="2181248" y="1031273"/>
                  <a:pt x="2181248" y="1054300"/>
                  <a:pt x="2169735" y="1042787"/>
                </a:cubicBezTo>
                <a:lnTo>
                  <a:pt x="2172944" y="1048482"/>
                </a:lnTo>
                <a:lnTo>
                  <a:pt x="2171174" y="1049695"/>
                </a:lnTo>
                <a:cubicBezTo>
                  <a:pt x="2169735" y="1053869"/>
                  <a:pt x="2169735" y="1059481"/>
                  <a:pt x="2169735" y="1065238"/>
                </a:cubicBezTo>
                <a:close/>
                <a:moveTo>
                  <a:pt x="2476572" y="1222399"/>
                </a:moveTo>
                <a:lnTo>
                  <a:pt x="2488085" y="1222399"/>
                </a:lnTo>
                <a:cubicBezTo>
                  <a:pt x="2488085" y="1222399"/>
                  <a:pt x="2488085" y="1222399"/>
                  <a:pt x="2488085" y="1210885"/>
                </a:cubicBezTo>
                <a:cubicBezTo>
                  <a:pt x="2488085" y="1210885"/>
                  <a:pt x="2476572" y="1210886"/>
                  <a:pt x="2476572" y="1222399"/>
                </a:cubicBezTo>
                <a:close/>
                <a:moveTo>
                  <a:pt x="2317684" y="1144107"/>
                </a:moveTo>
                <a:cubicBezTo>
                  <a:pt x="2317684" y="1133169"/>
                  <a:pt x="2317684" y="1121655"/>
                  <a:pt x="2306171" y="1121655"/>
                </a:cubicBezTo>
                <a:cubicBezTo>
                  <a:pt x="2306171" y="1132593"/>
                  <a:pt x="2317684" y="1121655"/>
                  <a:pt x="2306171" y="1132593"/>
                </a:cubicBezTo>
                <a:cubicBezTo>
                  <a:pt x="2306171" y="1121080"/>
                  <a:pt x="2306171" y="1132593"/>
                  <a:pt x="2306171" y="1132593"/>
                </a:cubicBezTo>
                <a:cubicBezTo>
                  <a:pt x="2306171" y="1132593"/>
                  <a:pt x="2306171" y="1144107"/>
                  <a:pt x="2317684" y="1144107"/>
                </a:cubicBezTo>
                <a:close/>
                <a:moveTo>
                  <a:pt x="2021785" y="997884"/>
                </a:moveTo>
                <a:cubicBezTo>
                  <a:pt x="2021785" y="997884"/>
                  <a:pt x="2021785" y="997884"/>
                  <a:pt x="2033299" y="997884"/>
                </a:cubicBezTo>
                <a:cubicBezTo>
                  <a:pt x="2021785" y="986371"/>
                  <a:pt x="2033298" y="986371"/>
                  <a:pt x="2033298" y="986371"/>
                </a:cubicBezTo>
                <a:cubicBezTo>
                  <a:pt x="2022360" y="986371"/>
                  <a:pt x="2022360" y="975433"/>
                  <a:pt x="2010272" y="975433"/>
                </a:cubicBezTo>
                <a:cubicBezTo>
                  <a:pt x="2021785" y="986371"/>
                  <a:pt x="2010271" y="986371"/>
                  <a:pt x="2021785" y="997884"/>
                </a:cubicBezTo>
                <a:close/>
                <a:moveTo>
                  <a:pt x="2267348" y="1119686"/>
                </a:moveTo>
                <a:cubicBezTo>
                  <a:pt x="2267888" y="1120935"/>
                  <a:pt x="2269327" y="1121655"/>
                  <a:pt x="2272205" y="1121655"/>
                </a:cubicBezTo>
                <a:cubicBezTo>
                  <a:pt x="2272205" y="1121655"/>
                  <a:pt x="2283143" y="1098628"/>
                  <a:pt x="2272206" y="1099204"/>
                </a:cubicBezTo>
                <a:cubicBezTo>
                  <a:pt x="2272205" y="1107407"/>
                  <a:pt x="2265729" y="1115934"/>
                  <a:pt x="2267348" y="1119686"/>
                </a:cubicBezTo>
                <a:close/>
                <a:moveTo>
                  <a:pt x="2616345" y="1296230"/>
                </a:moveTo>
                <a:cubicBezTo>
                  <a:pt x="2622147" y="1300547"/>
                  <a:pt x="2632724" y="1298389"/>
                  <a:pt x="2624522" y="1289754"/>
                </a:cubicBezTo>
                <a:cubicBezTo>
                  <a:pt x="2624522" y="1289754"/>
                  <a:pt x="2624522" y="1287019"/>
                  <a:pt x="2623083" y="1282845"/>
                </a:cubicBezTo>
                <a:lnTo>
                  <a:pt x="2613381" y="1267877"/>
                </a:lnTo>
                <a:lnTo>
                  <a:pt x="2613871" y="1267878"/>
                </a:lnTo>
                <a:cubicBezTo>
                  <a:pt x="2615310" y="1267878"/>
                  <a:pt x="2618188" y="1267878"/>
                  <a:pt x="2623945" y="1267878"/>
                </a:cubicBezTo>
                <a:cubicBezTo>
                  <a:pt x="2623945" y="1267878"/>
                  <a:pt x="2623945" y="1267878"/>
                  <a:pt x="2623945" y="1256364"/>
                </a:cubicBezTo>
                <a:cubicBezTo>
                  <a:pt x="2635458" y="1267302"/>
                  <a:pt x="2635459" y="1244851"/>
                  <a:pt x="2623945" y="1256364"/>
                </a:cubicBezTo>
                <a:cubicBezTo>
                  <a:pt x="2623945" y="1256364"/>
                  <a:pt x="2613008" y="1256364"/>
                  <a:pt x="2612432" y="1267878"/>
                </a:cubicBezTo>
                <a:lnTo>
                  <a:pt x="2613008" y="1267878"/>
                </a:lnTo>
                <a:lnTo>
                  <a:pt x="2613008" y="1278312"/>
                </a:lnTo>
                <a:cubicBezTo>
                  <a:pt x="2613008" y="1281118"/>
                  <a:pt x="2613008" y="1283997"/>
                  <a:pt x="2613008" y="1289753"/>
                </a:cubicBezTo>
                <a:cubicBezTo>
                  <a:pt x="2613008" y="1292632"/>
                  <a:pt x="2614411" y="1294790"/>
                  <a:pt x="2616345" y="1296230"/>
                </a:cubicBezTo>
                <a:close/>
                <a:moveTo>
                  <a:pt x="3010227" y="1492393"/>
                </a:moveTo>
                <a:cubicBezTo>
                  <a:pt x="3021740" y="1503331"/>
                  <a:pt x="3033254" y="1492393"/>
                  <a:pt x="3010227" y="1492393"/>
                </a:cubicBezTo>
                <a:close/>
                <a:moveTo>
                  <a:pt x="3162565" y="1568166"/>
                </a:moveTo>
                <a:cubicBezTo>
                  <a:pt x="3166811" y="1570973"/>
                  <a:pt x="3169689" y="1570972"/>
                  <a:pt x="3169690" y="1559747"/>
                </a:cubicBezTo>
                <a:lnTo>
                  <a:pt x="3147238" y="1559747"/>
                </a:lnTo>
                <a:cubicBezTo>
                  <a:pt x="3152707" y="1559747"/>
                  <a:pt x="3158320" y="1565360"/>
                  <a:pt x="3162565" y="1568166"/>
                </a:cubicBezTo>
                <a:close/>
                <a:moveTo>
                  <a:pt x="2737354" y="1358259"/>
                </a:moveTo>
                <a:cubicBezTo>
                  <a:pt x="2748867" y="1358259"/>
                  <a:pt x="2748867" y="1346746"/>
                  <a:pt x="2748867" y="1346746"/>
                </a:cubicBezTo>
                <a:lnTo>
                  <a:pt x="2748868" y="1335232"/>
                </a:lnTo>
                <a:lnTo>
                  <a:pt x="2748867" y="1335808"/>
                </a:lnTo>
                <a:lnTo>
                  <a:pt x="2737355" y="1335808"/>
                </a:lnTo>
                <a:cubicBezTo>
                  <a:pt x="2737354" y="1346746"/>
                  <a:pt x="2748867" y="1346746"/>
                  <a:pt x="2737354" y="1358259"/>
                </a:cubicBezTo>
                <a:close/>
                <a:moveTo>
                  <a:pt x="2749444" y="1368622"/>
                </a:moveTo>
                <a:cubicBezTo>
                  <a:pt x="2760382" y="1357684"/>
                  <a:pt x="2771895" y="1357684"/>
                  <a:pt x="2771895" y="1346170"/>
                </a:cubicBezTo>
                <a:cubicBezTo>
                  <a:pt x="2760382" y="1357684"/>
                  <a:pt x="2748867" y="1346170"/>
                  <a:pt x="2749444" y="1368622"/>
                </a:cubicBezTo>
                <a:close/>
                <a:moveTo>
                  <a:pt x="2522050" y="1256364"/>
                </a:moveTo>
                <a:cubicBezTo>
                  <a:pt x="2544502" y="1256364"/>
                  <a:pt x="2522050" y="1244851"/>
                  <a:pt x="2522050" y="1222399"/>
                </a:cubicBezTo>
                <a:cubicBezTo>
                  <a:pt x="2499023" y="1233913"/>
                  <a:pt x="2544502" y="1244851"/>
                  <a:pt x="2522050" y="1256364"/>
                </a:cubicBezTo>
                <a:close/>
                <a:moveTo>
                  <a:pt x="2588490" y="1291820"/>
                </a:moveTo>
                <a:lnTo>
                  <a:pt x="2589784" y="1290026"/>
                </a:lnTo>
                <a:lnTo>
                  <a:pt x="2589981" y="1290329"/>
                </a:lnTo>
                <a:close/>
                <a:moveTo>
                  <a:pt x="2306171" y="1155045"/>
                </a:moveTo>
                <a:cubicBezTo>
                  <a:pt x="2317109" y="1155045"/>
                  <a:pt x="2317109" y="1155045"/>
                  <a:pt x="2328622" y="1155045"/>
                </a:cubicBezTo>
                <a:cubicBezTo>
                  <a:pt x="2328622" y="1144107"/>
                  <a:pt x="2306171" y="1155045"/>
                  <a:pt x="2306171" y="1155045"/>
                </a:cubicBezTo>
                <a:close/>
                <a:moveTo>
                  <a:pt x="3044767" y="1526357"/>
                </a:moveTo>
                <a:cubicBezTo>
                  <a:pt x="3055705" y="1526358"/>
                  <a:pt x="3067218" y="1526358"/>
                  <a:pt x="3067218" y="1514844"/>
                </a:cubicBezTo>
                <a:cubicBezTo>
                  <a:pt x="3055705" y="1525782"/>
                  <a:pt x="3055705" y="1503331"/>
                  <a:pt x="3044767" y="1514844"/>
                </a:cubicBezTo>
                <a:cubicBezTo>
                  <a:pt x="3044767" y="1514844"/>
                  <a:pt x="3056281" y="1514844"/>
                  <a:pt x="3044767" y="1526357"/>
                </a:cubicBezTo>
                <a:close/>
                <a:moveTo>
                  <a:pt x="2715479" y="1368622"/>
                </a:moveTo>
                <a:cubicBezTo>
                  <a:pt x="2726417" y="1357684"/>
                  <a:pt x="2715478" y="1346170"/>
                  <a:pt x="2737929" y="1346170"/>
                </a:cubicBezTo>
                <a:cubicBezTo>
                  <a:pt x="2737929" y="1340413"/>
                  <a:pt x="2735051" y="1334800"/>
                  <a:pt x="2732173" y="1329188"/>
                </a:cubicBezTo>
                <a:lnTo>
                  <a:pt x="2726612" y="1312781"/>
                </a:lnTo>
                <a:lnTo>
                  <a:pt x="2727856" y="1312781"/>
                </a:lnTo>
                <a:cubicBezTo>
                  <a:pt x="2729294" y="1312781"/>
                  <a:pt x="2732173" y="1312781"/>
                  <a:pt x="2737929" y="1312781"/>
                </a:cubicBezTo>
                <a:cubicBezTo>
                  <a:pt x="2737929" y="1312781"/>
                  <a:pt x="2737929" y="1312781"/>
                  <a:pt x="2737930" y="1301267"/>
                </a:cubicBezTo>
                <a:cubicBezTo>
                  <a:pt x="2732173" y="1301267"/>
                  <a:pt x="2729294" y="1301267"/>
                  <a:pt x="2727856" y="1302706"/>
                </a:cubicBezTo>
                <a:lnTo>
                  <a:pt x="2726474" y="1312376"/>
                </a:lnTo>
                <a:lnTo>
                  <a:pt x="2726417" y="1312205"/>
                </a:lnTo>
                <a:cubicBezTo>
                  <a:pt x="2714903" y="1312205"/>
                  <a:pt x="2714903" y="1323718"/>
                  <a:pt x="2714903" y="1323718"/>
                </a:cubicBezTo>
                <a:cubicBezTo>
                  <a:pt x="2726416" y="1335232"/>
                  <a:pt x="2726992" y="1345595"/>
                  <a:pt x="2726992" y="1345595"/>
                </a:cubicBezTo>
                <a:cubicBezTo>
                  <a:pt x="2726992" y="1345595"/>
                  <a:pt x="2704540" y="1334657"/>
                  <a:pt x="2693027" y="1357108"/>
                </a:cubicBezTo>
                <a:cubicBezTo>
                  <a:pt x="2703965" y="1357108"/>
                  <a:pt x="2703965" y="1357108"/>
                  <a:pt x="2715479" y="1368622"/>
                </a:cubicBezTo>
                <a:close/>
                <a:moveTo>
                  <a:pt x="2215213" y="1121655"/>
                </a:moveTo>
                <a:cubicBezTo>
                  <a:pt x="2226727" y="1121655"/>
                  <a:pt x="2226727" y="1133169"/>
                  <a:pt x="2226727" y="1121655"/>
                </a:cubicBezTo>
                <a:cubicBezTo>
                  <a:pt x="2238241" y="1110142"/>
                  <a:pt x="2238241" y="1110142"/>
                  <a:pt x="2237665" y="1087690"/>
                </a:cubicBezTo>
                <a:cubicBezTo>
                  <a:pt x="2226727" y="1099204"/>
                  <a:pt x="2215213" y="1110142"/>
                  <a:pt x="2215213" y="1121655"/>
                </a:cubicBezTo>
                <a:close/>
                <a:moveTo>
                  <a:pt x="2937259" y="1479485"/>
                </a:moveTo>
                <a:cubicBezTo>
                  <a:pt x="2937978" y="1480735"/>
                  <a:pt x="2939417" y="1481455"/>
                  <a:pt x="2942296" y="1481455"/>
                </a:cubicBezTo>
                <a:cubicBezTo>
                  <a:pt x="2942296" y="1469942"/>
                  <a:pt x="2942296" y="1469942"/>
                  <a:pt x="2942296" y="1469942"/>
                </a:cubicBezTo>
                <a:lnTo>
                  <a:pt x="2953810" y="1469942"/>
                </a:lnTo>
                <a:cubicBezTo>
                  <a:pt x="2942296" y="1469942"/>
                  <a:pt x="2942295" y="1458428"/>
                  <a:pt x="2930783" y="1459003"/>
                </a:cubicBezTo>
                <a:cubicBezTo>
                  <a:pt x="2939417" y="1467207"/>
                  <a:pt x="2935099" y="1475734"/>
                  <a:pt x="2937259" y="1479485"/>
                </a:cubicBezTo>
                <a:close/>
                <a:moveTo>
                  <a:pt x="2578467" y="1301842"/>
                </a:moveTo>
                <a:cubicBezTo>
                  <a:pt x="2578467" y="1301842"/>
                  <a:pt x="2578467" y="1301842"/>
                  <a:pt x="2579906" y="1300403"/>
                </a:cubicBezTo>
                <a:lnTo>
                  <a:pt x="2588490" y="1291820"/>
                </a:lnTo>
                <a:lnTo>
                  <a:pt x="2585879" y="1295438"/>
                </a:lnTo>
                <a:cubicBezTo>
                  <a:pt x="2584511" y="1295366"/>
                  <a:pt x="2584511" y="1295223"/>
                  <a:pt x="2589980" y="1300692"/>
                </a:cubicBezTo>
                <a:cubicBezTo>
                  <a:pt x="2589980" y="1300692"/>
                  <a:pt x="2589980" y="1300692"/>
                  <a:pt x="2601494" y="1312205"/>
                </a:cubicBezTo>
                <a:cubicBezTo>
                  <a:pt x="2601495" y="1301267"/>
                  <a:pt x="2601494" y="1289754"/>
                  <a:pt x="2589981" y="1289754"/>
                </a:cubicBezTo>
                <a:lnTo>
                  <a:pt x="2589784" y="1290026"/>
                </a:lnTo>
                <a:lnTo>
                  <a:pt x="2578971" y="1273347"/>
                </a:lnTo>
                <a:cubicBezTo>
                  <a:pt x="2576164" y="1267734"/>
                  <a:pt x="2573285" y="1262121"/>
                  <a:pt x="2567529" y="1256364"/>
                </a:cubicBezTo>
                <a:cubicBezTo>
                  <a:pt x="2567529" y="1267302"/>
                  <a:pt x="2556016" y="1289754"/>
                  <a:pt x="2578467" y="1301842"/>
                </a:cubicBezTo>
                <a:close/>
                <a:moveTo>
                  <a:pt x="2733612" y="1378696"/>
                </a:moveTo>
                <a:cubicBezTo>
                  <a:pt x="2735051" y="1380135"/>
                  <a:pt x="2737929" y="1380135"/>
                  <a:pt x="2737929" y="1380135"/>
                </a:cubicBezTo>
                <a:lnTo>
                  <a:pt x="2737929" y="1368622"/>
                </a:lnTo>
                <a:cubicBezTo>
                  <a:pt x="2732173" y="1374379"/>
                  <a:pt x="2732173" y="1377257"/>
                  <a:pt x="2733612" y="1378696"/>
                </a:cubicBezTo>
                <a:close/>
                <a:moveTo>
                  <a:pt x="2658486" y="1346170"/>
                </a:moveTo>
                <a:cubicBezTo>
                  <a:pt x="2658486" y="1346170"/>
                  <a:pt x="2661364" y="1343291"/>
                  <a:pt x="2662804" y="1340413"/>
                </a:cubicBezTo>
                <a:lnTo>
                  <a:pt x="2662851" y="1340064"/>
                </a:lnTo>
                <a:lnTo>
                  <a:pt x="2669496" y="1330770"/>
                </a:lnTo>
                <a:cubicBezTo>
                  <a:pt x="2672302" y="1326453"/>
                  <a:pt x="2675181" y="1323431"/>
                  <a:pt x="2680937" y="1323143"/>
                </a:cubicBezTo>
                <a:cubicBezTo>
                  <a:pt x="2670000" y="1334657"/>
                  <a:pt x="2658486" y="1334656"/>
                  <a:pt x="2658486" y="1334656"/>
                </a:cubicBezTo>
                <a:cubicBezTo>
                  <a:pt x="2661364" y="1334656"/>
                  <a:pt x="2662803" y="1335376"/>
                  <a:pt x="2663343" y="1336455"/>
                </a:cubicBezTo>
                <a:lnTo>
                  <a:pt x="2662851" y="1340064"/>
                </a:lnTo>
                <a:close/>
                <a:moveTo>
                  <a:pt x="2363163" y="1199948"/>
                </a:moveTo>
                <a:lnTo>
                  <a:pt x="2363143" y="1199383"/>
                </a:lnTo>
                <a:lnTo>
                  <a:pt x="2363163" y="1199372"/>
                </a:lnTo>
                <a:lnTo>
                  <a:pt x="2363236" y="1199743"/>
                </a:lnTo>
                <a:close/>
                <a:moveTo>
                  <a:pt x="2181248" y="1110142"/>
                </a:moveTo>
                <a:cubicBezTo>
                  <a:pt x="2192185" y="1099204"/>
                  <a:pt x="2203699" y="1099204"/>
                  <a:pt x="2203699" y="1087690"/>
                </a:cubicBezTo>
                <a:cubicBezTo>
                  <a:pt x="2192762" y="1099204"/>
                  <a:pt x="2181249" y="1076177"/>
                  <a:pt x="2181248" y="1087690"/>
                </a:cubicBezTo>
                <a:cubicBezTo>
                  <a:pt x="2192762" y="1087690"/>
                  <a:pt x="2181248" y="1098627"/>
                  <a:pt x="2181248" y="1110142"/>
                </a:cubicBezTo>
                <a:close/>
                <a:moveTo>
                  <a:pt x="2320203" y="1180518"/>
                </a:moveTo>
                <a:cubicBezTo>
                  <a:pt x="2323009" y="1183397"/>
                  <a:pt x="2328622" y="1183541"/>
                  <a:pt x="2328622" y="1178072"/>
                </a:cubicBezTo>
                <a:lnTo>
                  <a:pt x="2328622" y="1166558"/>
                </a:lnTo>
                <a:cubicBezTo>
                  <a:pt x="2340136" y="1177496"/>
                  <a:pt x="2328622" y="1177496"/>
                  <a:pt x="2340135" y="1178072"/>
                </a:cubicBezTo>
                <a:cubicBezTo>
                  <a:pt x="2351074" y="1178071"/>
                  <a:pt x="2340135" y="1166558"/>
                  <a:pt x="2328622" y="1166558"/>
                </a:cubicBezTo>
                <a:cubicBezTo>
                  <a:pt x="2317396" y="1172027"/>
                  <a:pt x="2317396" y="1177640"/>
                  <a:pt x="2320203" y="1180518"/>
                </a:cubicBezTo>
                <a:close/>
                <a:moveTo>
                  <a:pt x="2777796" y="1412301"/>
                </a:moveTo>
                <a:cubicBezTo>
                  <a:pt x="2778515" y="1413380"/>
                  <a:pt x="2779955" y="1414100"/>
                  <a:pt x="2782833" y="1414100"/>
                </a:cubicBezTo>
                <a:cubicBezTo>
                  <a:pt x="2782833" y="1402587"/>
                  <a:pt x="2782833" y="1402587"/>
                  <a:pt x="2794347" y="1402587"/>
                </a:cubicBezTo>
                <a:cubicBezTo>
                  <a:pt x="2794346" y="1391073"/>
                  <a:pt x="2782833" y="1402587"/>
                  <a:pt x="2782833" y="1391073"/>
                </a:cubicBezTo>
                <a:lnTo>
                  <a:pt x="2794346" y="1391073"/>
                </a:lnTo>
                <a:cubicBezTo>
                  <a:pt x="2783408" y="1380135"/>
                  <a:pt x="2771895" y="1391073"/>
                  <a:pt x="2771320" y="1402587"/>
                </a:cubicBezTo>
                <a:cubicBezTo>
                  <a:pt x="2779955" y="1402586"/>
                  <a:pt x="2775638" y="1409063"/>
                  <a:pt x="2777796" y="1412301"/>
                </a:cubicBezTo>
                <a:close/>
                <a:moveTo>
                  <a:pt x="3021740" y="1537296"/>
                </a:moveTo>
                <a:cubicBezTo>
                  <a:pt x="3021740" y="1526358"/>
                  <a:pt x="3021740" y="1526358"/>
                  <a:pt x="3033254" y="1514844"/>
                </a:cubicBezTo>
                <a:lnTo>
                  <a:pt x="3033253" y="1514269"/>
                </a:lnTo>
                <a:lnTo>
                  <a:pt x="3021740" y="1514269"/>
                </a:lnTo>
                <a:cubicBezTo>
                  <a:pt x="3032678" y="1525782"/>
                  <a:pt x="2998713" y="1525782"/>
                  <a:pt x="3010227" y="1525782"/>
                </a:cubicBezTo>
                <a:cubicBezTo>
                  <a:pt x="3010227" y="1525782"/>
                  <a:pt x="3021740" y="1525782"/>
                  <a:pt x="3021740" y="1537296"/>
                </a:cubicBezTo>
                <a:close/>
                <a:moveTo>
                  <a:pt x="2022360" y="1042787"/>
                </a:moveTo>
                <a:cubicBezTo>
                  <a:pt x="2044812" y="1042787"/>
                  <a:pt x="2033298" y="1042787"/>
                  <a:pt x="2044813" y="1031274"/>
                </a:cubicBezTo>
                <a:cubicBezTo>
                  <a:pt x="2010847" y="1031274"/>
                  <a:pt x="2044813" y="997884"/>
                  <a:pt x="2010847" y="1008823"/>
                </a:cubicBezTo>
                <a:cubicBezTo>
                  <a:pt x="2022360" y="1020336"/>
                  <a:pt x="2022360" y="1020336"/>
                  <a:pt x="2022360" y="1042787"/>
                </a:cubicBezTo>
                <a:close/>
                <a:moveTo>
                  <a:pt x="2351649" y="1210886"/>
                </a:moveTo>
                <a:cubicBezTo>
                  <a:pt x="2351649" y="1199948"/>
                  <a:pt x="2351649" y="1188434"/>
                  <a:pt x="2351649" y="1188434"/>
                </a:cubicBezTo>
                <a:cubicBezTo>
                  <a:pt x="2360284" y="1197069"/>
                  <a:pt x="2362443" y="1192752"/>
                  <a:pt x="2362983" y="1194910"/>
                </a:cubicBezTo>
                <a:lnTo>
                  <a:pt x="2363143" y="1199383"/>
                </a:lnTo>
                <a:lnTo>
                  <a:pt x="2353089" y="1205129"/>
                </a:lnTo>
                <a:cubicBezTo>
                  <a:pt x="2351649" y="1208007"/>
                  <a:pt x="2351649" y="1210886"/>
                  <a:pt x="2351649" y="1210886"/>
                </a:cubicBezTo>
                <a:close/>
                <a:moveTo>
                  <a:pt x="2670000" y="1368622"/>
                </a:moveTo>
                <a:cubicBezTo>
                  <a:pt x="2680937" y="1368622"/>
                  <a:pt x="2680937" y="1357684"/>
                  <a:pt x="2692452" y="1346170"/>
                </a:cubicBezTo>
                <a:cubicBezTo>
                  <a:pt x="2680937" y="1346169"/>
                  <a:pt x="2681512" y="1345594"/>
                  <a:pt x="2681512" y="1345594"/>
                </a:cubicBezTo>
                <a:cubicBezTo>
                  <a:pt x="2681512" y="1345594"/>
                  <a:pt x="2669999" y="1345595"/>
                  <a:pt x="2670000" y="1357108"/>
                </a:cubicBezTo>
                <a:cubicBezTo>
                  <a:pt x="2681512" y="1357108"/>
                  <a:pt x="2681512" y="1357108"/>
                  <a:pt x="2670000" y="1368622"/>
                </a:cubicBezTo>
                <a:close/>
                <a:moveTo>
                  <a:pt x="1919890" y="997885"/>
                </a:moveTo>
                <a:lnTo>
                  <a:pt x="1919890" y="997883"/>
                </a:lnTo>
                <a:lnTo>
                  <a:pt x="1919890" y="997884"/>
                </a:lnTo>
                <a:close/>
                <a:moveTo>
                  <a:pt x="2328622" y="1200524"/>
                </a:moveTo>
                <a:cubicBezTo>
                  <a:pt x="2340135" y="1178072"/>
                  <a:pt x="2294656" y="1189010"/>
                  <a:pt x="2306171" y="1166558"/>
                </a:cubicBezTo>
                <a:cubicBezTo>
                  <a:pt x="2294657" y="1166558"/>
                  <a:pt x="2306171" y="1189010"/>
                  <a:pt x="2306171" y="1189010"/>
                </a:cubicBezTo>
                <a:cubicBezTo>
                  <a:pt x="2317109" y="1189009"/>
                  <a:pt x="2328622" y="1200524"/>
                  <a:pt x="2328622" y="1200524"/>
                </a:cubicBezTo>
                <a:close/>
                <a:moveTo>
                  <a:pt x="2832125" y="1450305"/>
                </a:moveTo>
                <a:cubicBezTo>
                  <a:pt x="2834644" y="1450871"/>
                  <a:pt x="2837522" y="1450224"/>
                  <a:pt x="2840400" y="1447489"/>
                </a:cubicBezTo>
                <a:cubicBezTo>
                  <a:pt x="2828887" y="1447489"/>
                  <a:pt x="2828888" y="1435976"/>
                  <a:pt x="2828888" y="1435976"/>
                </a:cubicBezTo>
                <a:cubicBezTo>
                  <a:pt x="2820252" y="1435976"/>
                  <a:pt x="2824570" y="1448605"/>
                  <a:pt x="2832125" y="1450305"/>
                </a:cubicBezTo>
                <a:close/>
                <a:moveTo>
                  <a:pt x="2005090" y="1041348"/>
                </a:moveTo>
                <a:cubicBezTo>
                  <a:pt x="2007968" y="1042787"/>
                  <a:pt x="2010847" y="1042787"/>
                  <a:pt x="2010847" y="1042787"/>
                </a:cubicBezTo>
                <a:cubicBezTo>
                  <a:pt x="2010847" y="1042787"/>
                  <a:pt x="2022361" y="1031274"/>
                  <a:pt x="2010847" y="1031274"/>
                </a:cubicBezTo>
                <a:lnTo>
                  <a:pt x="1999334" y="1031274"/>
                </a:lnTo>
                <a:cubicBezTo>
                  <a:pt x="1999333" y="1037030"/>
                  <a:pt x="2002212" y="1039909"/>
                  <a:pt x="2005090" y="1041348"/>
                </a:cubicBezTo>
                <a:close/>
                <a:moveTo>
                  <a:pt x="1931403" y="1009398"/>
                </a:moveTo>
                <a:cubicBezTo>
                  <a:pt x="1942341" y="997884"/>
                  <a:pt x="1942342" y="1009398"/>
                  <a:pt x="1953855" y="1009398"/>
                </a:cubicBezTo>
                <a:cubicBezTo>
                  <a:pt x="1953855" y="997884"/>
                  <a:pt x="1942342" y="1009398"/>
                  <a:pt x="1942341" y="997884"/>
                </a:cubicBezTo>
                <a:cubicBezTo>
                  <a:pt x="1942341" y="997884"/>
                  <a:pt x="1931403" y="997884"/>
                  <a:pt x="1931403" y="1009398"/>
                </a:cubicBezTo>
                <a:close/>
                <a:moveTo>
                  <a:pt x="3054059" y="1569290"/>
                </a:moveTo>
                <a:cubicBezTo>
                  <a:pt x="3057396" y="1570541"/>
                  <a:pt x="3061605" y="1571260"/>
                  <a:pt x="3067218" y="1571260"/>
                </a:cubicBezTo>
                <a:cubicBezTo>
                  <a:pt x="3067218" y="1537296"/>
                  <a:pt x="3078732" y="1548809"/>
                  <a:pt x="3067218" y="1526358"/>
                </a:cubicBezTo>
                <a:cubicBezTo>
                  <a:pt x="3055705" y="1526358"/>
                  <a:pt x="3044767" y="1537296"/>
                  <a:pt x="3033253" y="1548809"/>
                </a:cubicBezTo>
                <a:cubicBezTo>
                  <a:pt x="3041889" y="1557013"/>
                  <a:pt x="3044047" y="1565540"/>
                  <a:pt x="3054059" y="1569290"/>
                </a:cubicBezTo>
                <a:close/>
                <a:moveTo>
                  <a:pt x="2919845" y="1503331"/>
                </a:moveTo>
                <a:cubicBezTo>
                  <a:pt x="2942295" y="1514844"/>
                  <a:pt x="2942295" y="1503331"/>
                  <a:pt x="2953810" y="1514844"/>
                </a:cubicBezTo>
                <a:cubicBezTo>
                  <a:pt x="2953810" y="1514844"/>
                  <a:pt x="2953810" y="1503331"/>
                  <a:pt x="2942295" y="1503331"/>
                </a:cubicBezTo>
                <a:cubicBezTo>
                  <a:pt x="2964748" y="1503331"/>
                  <a:pt x="2964748" y="1480879"/>
                  <a:pt x="2953810" y="1480879"/>
                </a:cubicBezTo>
                <a:cubicBezTo>
                  <a:pt x="2965323" y="1503331"/>
                  <a:pt x="2942295" y="1503331"/>
                  <a:pt x="2919845" y="1503331"/>
                </a:cubicBezTo>
                <a:close/>
                <a:moveTo>
                  <a:pt x="2805860" y="1448065"/>
                </a:moveTo>
                <a:cubicBezTo>
                  <a:pt x="2805861" y="1442309"/>
                  <a:pt x="2802982" y="1439431"/>
                  <a:pt x="2800103" y="1437991"/>
                </a:cubicBezTo>
                <a:lnTo>
                  <a:pt x="2795448" y="1436828"/>
                </a:lnTo>
                <a:lnTo>
                  <a:pt x="2794347" y="1425038"/>
                </a:lnTo>
                <a:lnTo>
                  <a:pt x="2794346" y="1436552"/>
                </a:lnTo>
                <a:lnTo>
                  <a:pt x="2795448" y="1436828"/>
                </a:lnTo>
                <a:lnTo>
                  <a:pt x="2795786" y="1440437"/>
                </a:lnTo>
                <a:cubicBezTo>
                  <a:pt x="2797225" y="1444755"/>
                  <a:pt x="2800103" y="1447777"/>
                  <a:pt x="2805860" y="1448065"/>
                </a:cubicBezTo>
                <a:close/>
                <a:moveTo>
                  <a:pt x="2374173" y="1236728"/>
                </a:moveTo>
                <a:cubicBezTo>
                  <a:pt x="2374424" y="1237295"/>
                  <a:pt x="2374532" y="1236647"/>
                  <a:pt x="2374676" y="1233913"/>
                </a:cubicBezTo>
                <a:cubicBezTo>
                  <a:pt x="2374676" y="1233913"/>
                  <a:pt x="2374677" y="1210885"/>
                  <a:pt x="2363163" y="1222398"/>
                </a:cubicBezTo>
                <a:cubicBezTo>
                  <a:pt x="2371366" y="1222399"/>
                  <a:pt x="2373417" y="1235028"/>
                  <a:pt x="2374173" y="1236728"/>
                </a:cubicBezTo>
                <a:close/>
                <a:moveTo>
                  <a:pt x="2680938" y="1391073"/>
                </a:moveTo>
                <a:cubicBezTo>
                  <a:pt x="2680938" y="1391073"/>
                  <a:pt x="2680938" y="1391073"/>
                  <a:pt x="2692452" y="1391073"/>
                </a:cubicBezTo>
                <a:cubicBezTo>
                  <a:pt x="2692451" y="1380135"/>
                  <a:pt x="2680937" y="1380135"/>
                  <a:pt x="2692452" y="1368622"/>
                </a:cubicBezTo>
                <a:cubicBezTo>
                  <a:pt x="2692452" y="1368622"/>
                  <a:pt x="2692452" y="1368622"/>
                  <a:pt x="2680937" y="1368622"/>
                </a:cubicBezTo>
                <a:cubicBezTo>
                  <a:pt x="2669424" y="1380135"/>
                  <a:pt x="2692452" y="1368622"/>
                  <a:pt x="2680938" y="1391073"/>
                </a:cubicBezTo>
                <a:close/>
                <a:moveTo>
                  <a:pt x="2476572" y="1290329"/>
                </a:moveTo>
                <a:cubicBezTo>
                  <a:pt x="2476572" y="1290329"/>
                  <a:pt x="2488085" y="1290329"/>
                  <a:pt x="2488085" y="1278816"/>
                </a:cubicBezTo>
                <a:cubicBezTo>
                  <a:pt x="2476572" y="1278816"/>
                  <a:pt x="2476572" y="1278816"/>
                  <a:pt x="2476572" y="1290329"/>
                </a:cubicBezTo>
                <a:close/>
                <a:moveTo>
                  <a:pt x="2010847" y="1065238"/>
                </a:moveTo>
                <a:cubicBezTo>
                  <a:pt x="2010847" y="1065238"/>
                  <a:pt x="2010847" y="1065238"/>
                  <a:pt x="2022361" y="1065239"/>
                </a:cubicBezTo>
                <a:cubicBezTo>
                  <a:pt x="2022361" y="1065239"/>
                  <a:pt x="2022361" y="1065239"/>
                  <a:pt x="2022360" y="1053725"/>
                </a:cubicBezTo>
                <a:cubicBezTo>
                  <a:pt x="2010847" y="1053725"/>
                  <a:pt x="2010847" y="1065238"/>
                  <a:pt x="2010847" y="1065238"/>
                </a:cubicBezTo>
                <a:close/>
                <a:moveTo>
                  <a:pt x="2260692" y="1189010"/>
                </a:moveTo>
                <a:cubicBezTo>
                  <a:pt x="2260692" y="1177496"/>
                  <a:pt x="2272206" y="1177496"/>
                  <a:pt x="2272206" y="1177496"/>
                </a:cubicBezTo>
                <a:cubicBezTo>
                  <a:pt x="2260692" y="1177496"/>
                  <a:pt x="2260692" y="1177496"/>
                  <a:pt x="2260692" y="1165983"/>
                </a:cubicBezTo>
                <a:cubicBezTo>
                  <a:pt x="2249179" y="1165983"/>
                  <a:pt x="2249179" y="1165983"/>
                  <a:pt x="2249179" y="1177496"/>
                </a:cubicBezTo>
                <a:cubicBezTo>
                  <a:pt x="2260692" y="1166558"/>
                  <a:pt x="2249179" y="1189010"/>
                  <a:pt x="2260692" y="1189010"/>
                </a:cubicBezTo>
                <a:close/>
                <a:moveTo>
                  <a:pt x="2215213" y="1166558"/>
                </a:moveTo>
                <a:cubicBezTo>
                  <a:pt x="2226726" y="1166558"/>
                  <a:pt x="2238240" y="1166558"/>
                  <a:pt x="2237664" y="1155045"/>
                </a:cubicBezTo>
                <a:cubicBezTo>
                  <a:pt x="2226726" y="1166558"/>
                  <a:pt x="2215213" y="1143531"/>
                  <a:pt x="2215213" y="1155045"/>
                </a:cubicBezTo>
                <a:close/>
                <a:moveTo>
                  <a:pt x="2340712" y="1233337"/>
                </a:moveTo>
                <a:cubicBezTo>
                  <a:pt x="2346180" y="1233336"/>
                  <a:pt x="2354672" y="1230458"/>
                  <a:pt x="2360357" y="1224773"/>
                </a:cubicBezTo>
                <a:lnTo>
                  <a:pt x="2362274" y="1221196"/>
                </a:lnTo>
                <a:lnTo>
                  <a:pt x="2363738" y="1221824"/>
                </a:lnTo>
                <a:lnTo>
                  <a:pt x="2362515" y="1220746"/>
                </a:lnTo>
                <a:lnTo>
                  <a:pt x="2366050" y="1214151"/>
                </a:lnTo>
                <a:lnTo>
                  <a:pt x="2363236" y="1199743"/>
                </a:lnTo>
                <a:lnTo>
                  <a:pt x="2367509" y="1187778"/>
                </a:lnTo>
                <a:lnTo>
                  <a:pt x="2375252" y="1188434"/>
                </a:lnTo>
                <a:lnTo>
                  <a:pt x="2370343" y="1179843"/>
                </a:lnTo>
                <a:lnTo>
                  <a:pt x="2373237" y="1171739"/>
                </a:lnTo>
                <a:lnTo>
                  <a:pt x="2373522" y="1166148"/>
                </a:lnTo>
                <a:lnTo>
                  <a:pt x="2374676" y="1165983"/>
                </a:lnTo>
                <a:lnTo>
                  <a:pt x="2373636" y="1163915"/>
                </a:lnTo>
                <a:lnTo>
                  <a:pt x="2374676" y="1143531"/>
                </a:lnTo>
                <a:cubicBezTo>
                  <a:pt x="2374676" y="1143531"/>
                  <a:pt x="2374676" y="1143531"/>
                  <a:pt x="2373237" y="1143531"/>
                </a:cubicBezTo>
                <a:lnTo>
                  <a:pt x="2364509" y="1143531"/>
                </a:lnTo>
                <a:lnTo>
                  <a:pt x="2374524" y="1139249"/>
                </a:lnTo>
                <a:cubicBezTo>
                  <a:pt x="2381296" y="1137630"/>
                  <a:pt x="2376979" y="1144107"/>
                  <a:pt x="2385615" y="1144107"/>
                </a:cubicBezTo>
                <a:cubicBezTo>
                  <a:pt x="2397129" y="1144107"/>
                  <a:pt x="2385615" y="1144107"/>
                  <a:pt x="2385614" y="1132593"/>
                </a:cubicBezTo>
                <a:cubicBezTo>
                  <a:pt x="2363163" y="1144107"/>
                  <a:pt x="2363163" y="1121655"/>
                  <a:pt x="2351650" y="1121655"/>
                </a:cubicBezTo>
                <a:cubicBezTo>
                  <a:pt x="2363163" y="1121655"/>
                  <a:pt x="2363163" y="1132593"/>
                  <a:pt x="2363163" y="1144107"/>
                </a:cubicBezTo>
                <a:lnTo>
                  <a:pt x="2363409" y="1144002"/>
                </a:lnTo>
                <a:lnTo>
                  <a:pt x="2368920" y="1154541"/>
                </a:lnTo>
                <a:lnTo>
                  <a:pt x="2373636" y="1163915"/>
                </a:lnTo>
                <a:lnTo>
                  <a:pt x="2373522" y="1166148"/>
                </a:lnTo>
                <a:lnTo>
                  <a:pt x="2364602" y="1167422"/>
                </a:lnTo>
                <a:lnTo>
                  <a:pt x="2363269" y="1176753"/>
                </a:lnTo>
                <a:lnTo>
                  <a:pt x="2363163" y="1176715"/>
                </a:lnTo>
                <a:lnTo>
                  <a:pt x="2363163" y="1166486"/>
                </a:lnTo>
                <a:cubicBezTo>
                  <a:pt x="2363163" y="1163680"/>
                  <a:pt x="2363163" y="1160801"/>
                  <a:pt x="2363163" y="1155045"/>
                </a:cubicBezTo>
                <a:cubicBezTo>
                  <a:pt x="2351650" y="1155045"/>
                  <a:pt x="2340135" y="1155045"/>
                  <a:pt x="2329773" y="1154470"/>
                </a:cubicBezTo>
                <a:cubicBezTo>
                  <a:pt x="2329774" y="1165407"/>
                  <a:pt x="2340712" y="1165406"/>
                  <a:pt x="2352225" y="1176921"/>
                </a:cubicBezTo>
                <a:cubicBezTo>
                  <a:pt x="2352225" y="1165406"/>
                  <a:pt x="2340712" y="1165406"/>
                  <a:pt x="2352225" y="1165406"/>
                </a:cubicBezTo>
                <a:cubicBezTo>
                  <a:pt x="2360860" y="1165406"/>
                  <a:pt x="2356543" y="1171883"/>
                  <a:pt x="2358701" y="1175121"/>
                </a:cubicBezTo>
                <a:lnTo>
                  <a:pt x="2363163" y="1176715"/>
                </a:lnTo>
                <a:lnTo>
                  <a:pt x="2363163" y="1177496"/>
                </a:lnTo>
                <a:lnTo>
                  <a:pt x="2363269" y="1176753"/>
                </a:lnTo>
                <a:lnTo>
                  <a:pt x="2363739" y="1176921"/>
                </a:lnTo>
                <a:cubicBezTo>
                  <a:pt x="2363739" y="1176921"/>
                  <a:pt x="2366617" y="1176921"/>
                  <a:pt x="2369495" y="1178360"/>
                </a:cubicBezTo>
                <a:lnTo>
                  <a:pt x="2370343" y="1179843"/>
                </a:lnTo>
                <a:lnTo>
                  <a:pt x="2367509" y="1187778"/>
                </a:lnTo>
                <a:lnTo>
                  <a:pt x="2358269" y="1186995"/>
                </a:lnTo>
                <a:cubicBezTo>
                  <a:pt x="2352656" y="1185556"/>
                  <a:pt x="2347044" y="1182677"/>
                  <a:pt x="2341287" y="1176921"/>
                </a:cubicBezTo>
                <a:cubicBezTo>
                  <a:pt x="2352225" y="1187859"/>
                  <a:pt x="2341287" y="1199372"/>
                  <a:pt x="2329773" y="1221823"/>
                </a:cubicBezTo>
                <a:cubicBezTo>
                  <a:pt x="2352801" y="1221824"/>
                  <a:pt x="2329773" y="1210310"/>
                  <a:pt x="2341287" y="1210310"/>
                </a:cubicBezTo>
                <a:cubicBezTo>
                  <a:pt x="2346756" y="1210310"/>
                  <a:pt x="2349491" y="1210310"/>
                  <a:pt x="2352297" y="1211749"/>
                </a:cubicBezTo>
                <a:lnTo>
                  <a:pt x="2362515" y="1220746"/>
                </a:lnTo>
                <a:lnTo>
                  <a:pt x="2362274" y="1221196"/>
                </a:lnTo>
                <a:lnTo>
                  <a:pt x="2353664" y="1217506"/>
                </a:lnTo>
                <a:cubicBezTo>
                  <a:pt x="2352225" y="1216067"/>
                  <a:pt x="2352225" y="1216067"/>
                  <a:pt x="2352225" y="1221824"/>
                </a:cubicBezTo>
                <a:cubicBezTo>
                  <a:pt x="2352225" y="1221824"/>
                  <a:pt x="2340712" y="1221824"/>
                  <a:pt x="2340712" y="1233337"/>
                </a:cubicBezTo>
                <a:close/>
                <a:moveTo>
                  <a:pt x="2499024" y="1312781"/>
                </a:moveTo>
                <a:cubicBezTo>
                  <a:pt x="2499024" y="1301267"/>
                  <a:pt x="2499024" y="1301267"/>
                  <a:pt x="2510537" y="1312781"/>
                </a:cubicBezTo>
                <a:cubicBezTo>
                  <a:pt x="2510537" y="1301267"/>
                  <a:pt x="2510537" y="1301267"/>
                  <a:pt x="2499024" y="1301267"/>
                </a:cubicBezTo>
                <a:cubicBezTo>
                  <a:pt x="2499024" y="1301267"/>
                  <a:pt x="2488084" y="1301267"/>
                  <a:pt x="2499024" y="1312781"/>
                </a:cubicBezTo>
                <a:close/>
                <a:moveTo>
                  <a:pt x="2272206" y="1200524"/>
                </a:moveTo>
                <a:lnTo>
                  <a:pt x="2274732" y="1189945"/>
                </a:lnTo>
                <a:lnTo>
                  <a:pt x="2277063" y="1190809"/>
                </a:lnTo>
                <a:cubicBezTo>
                  <a:pt x="2278682" y="1194047"/>
                  <a:pt x="2272206" y="1200524"/>
                  <a:pt x="2272206" y="1200524"/>
                </a:cubicBezTo>
                <a:close/>
                <a:moveTo>
                  <a:pt x="1896863" y="1020336"/>
                </a:moveTo>
                <a:cubicBezTo>
                  <a:pt x="1908377" y="1008823"/>
                  <a:pt x="1908377" y="1020336"/>
                  <a:pt x="1908377" y="1020336"/>
                </a:cubicBezTo>
                <a:cubicBezTo>
                  <a:pt x="1908376" y="1012132"/>
                  <a:pt x="1902224" y="1003605"/>
                  <a:pt x="1908619" y="999854"/>
                </a:cubicBezTo>
                <a:lnTo>
                  <a:pt x="1919890" y="997885"/>
                </a:lnTo>
                <a:lnTo>
                  <a:pt x="1919890" y="998460"/>
                </a:lnTo>
                <a:cubicBezTo>
                  <a:pt x="1931404" y="998460"/>
                  <a:pt x="1931404" y="998460"/>
                  <a:pt x="1931403" y="986946"/>
                </a:cubicBezTo>
                <a:cubicBezTo>
                  <a:pt x="1919890" y="986947"/>
                  <a:pt x="1931404" y="975433"/>
                  <a:pt x="1919890" y="975433"/>
                </a:cubicBezTo>
                <a:cubicBezTo>
                  <a:pt x="1919890" y="980902"/>
                  <a:pt x="1919890" y="983637"/>
                  <a:pt x="1919890" y="986515"/>
                </a:cubicBezTo>
                <a:lnTo>
                  <a:pt x="1919890" y="997883"/>
                </a:lnTo>
                <a:lnTo>
                  <a:pt x="1916382" y="992847"/>
                </a:lnTo>
                <a:cubicBezTo>
                  <a:pt x="1910067" y="990688"/>
                  <a:pt x="1897439" y="995006"/>
                  <a:pt x="1897439" y="986371"/>
                </a:cubicBezTo>
                <a:cubicBezTo>
                  <a:pt x="1885924" y="997884"/>
                  <a:pt x="1908376" y="997884"/>
                  <a:pt x="1896863" y="1020336"/>
                </a:cubicBezTo>
                <a:close/>
                <a:moveTo>
                  <a:pt x="2777652" y="1456988"/>
                </a:moveTo>
                <a:cubicBezTo>
                  <a:pt x="2780530" y="1458427"/>
                  <a:pt x="2783409" y="1458427"/>
                  <a:pt x="2783409" y="1458427"/>
                </a:cubicBezTo>
                <a:cubicBezTo>
                  <a:pt x="2783409" y="1435976"/>
                  <a:pt x="2783409" y="1458427"/>
                  <a:pt x="2771895" y="1446914"/>
                </a:cubicBezTo>
                <a:cubicBezTo>
                  <a:pt x="2771895" y="1452671"/>
                  <a:pt x="2774773" y="1455549"/>
                  <a:pt x="2777652" y="1456988"/>
                </a:cubicBezTo>
                <a:close/>
                <a:moveTo>
                  <a:pt x="1954431" y="1054301"/>
                </a:moveTo>
                <a:lnTo>
                  <a:pt x="1952057" y="1048010"/>
                </a:lnTo>
                <a:lnTo>
                  <a:pt x="1952991" y="1048543"/>
                </a:lnTo>
                <a:cubicBezTo>
                  <a:pt x="1954431" y="1051422"/>
                  <a:pt x="1954431" y="1054301"/>
                  <a:pt x="1954431" y="1054301"/>
                </a:cubicBezTo>
                <a:close/>
                <a:moveTo>
                  <a:pt x="2658486" y="1403163"/>
                </a:moveTo>
                <a:cubicBezTo>
                  <a:pt x="2658486" y="1403163"/>
                  <a:pt x="2670000" y="1403163"/>
                  <a:pt x="2670000" y="1391649"/>
                </a:cubicBezTo>
                <a:cubicBezTo>
                  <a:pt x="2658486" y="1391649"/>
                  <a:pt x="2658486" y="1380135"/>
                  <a:pt x="2658486" y="1380135"/>
                </a:cubicBezTo>
                <a:cubicBezTo>
                  <a:pt x="2658486" y="1380135"/>
                  <a:pt x="2635458" y="1368622"/>
                  <a:pt x="2646973" y="1380135"/>
                </a:cubicBezTo>
                <a:cubicBezTo>
                  <a:pt x="2646973" y="1380135"/>
                  <a:pt x="2635458" y="1391649"/>
                  <a:pt x="2646973" y="1391649"/>
                </a:cubicBezTo>
                <a:cubicBezTo>
                  <a:pt x="2658486" y="1380711"/>
                  <a:pt x="2658486" y="1391649"/>
                  <a:pt x="2658486" y="1403163"/>
                </a:cubicBezTo>
                <a:close/>
                <a:moveTo>
                  <a:pt x="2033875" y="1098628"/>
                </a:moveTo>
                <a:cubicBezTo>
                  <a:pt x="2044813" y="1098628"/>
                  <a:pt x="2044813" y="1098628"/>
                  <a:pt x="2056326" y="1098628"/>
                </a:cubicBezTo>
                <a:cubicBezTo>
                  <a:pt x="2056325" y="1076176"/>
                  <a:pt x="2044812" y="1087690"/>
                  <a:pt x="2033875" y="1098628"/>
                </a:cubicBezTo>
                <a:close/>
                <a:moveTo>
                  <a:pt x="2397128" y="1278816"/>
                </a:moveTo>
                <a:cubicBezTo>
                  <a:pt x="2408066" y="1278816"/>
                  <a:pt x="2408066" y="1267303"/>
                  <a:pt x="2419579" y="1267302"/>
                </a:cubicBezTo>
                <a:cubicBezTo>
                  <a:pt x="2419579" y="1256364"/>
                  <a:pt x="2408642" y="1267302"/>
                  <a:pt x="2419579" y="1256364"/>
                </a:cubicBezTo>
                <a:cubicBezTo>
                  <a:pt x="2397129" y="1256365"/>
                  <a:pt x="2408642" y="1267302"/>
                  <a:pt x="2397128" y="1278816"/>
                </a:cubicBezTo>
                <a:close/>
                <a:moveTo>
                  <a:pt x="2896818" y="1526358"/>
                </a:moveTo>
                <a:cubicBezTo>
                  <a:pt x="2907755" y="1526358"/>
                  <a:pt x="2907755" y="1514844"/>
                  <a:pt x="2919269" y="1514844"/>
                </a:cubicBezTo>
                <a:cubicBezTo>
                  <a:pt x="2908331" y="1492393"/>
                  <a:pt x="2896817" y="1492393"/>
                  <a:pt x="2896818" y="1526358"/>
                </a:cubicBezTo>
                <a:close/>
                <a:moveTo>
                  <a:pt x="2374677" y="1267878"/>
                </a:moveTo>
                <a:cubicBezTo>
                  <a:pt x="2385615" y="1278816"/>
                  <a:pt x="2397128" y="1278816"/>
                  <a:pt x="2397129" y="1256365"/>
                </a:cubicBezTo>
                <a:cubicBezTo>
                  <a:pt x="2385614" y="1256364"/>
                  <a:pt x="2374101" y="1256364"/>
                  <a:pt x="2374677" y="1267878"/>
                </a:cubicBezTo>
                <a:close/>
                <a:moveTo>
                  <a:pt x="1942917" y="1054301"/>
                </a:moveTo>
                <a:lnTo>
                  <a:pt x="1954431" y="1054301"/>
                </a:lnTo>
                <a:cubicBezTo>
                  <a:pt x="1954431" y="1048688"/>
                  <a:pt x="1955834" y="1043758"/>
                  <a:pt x="1957939" y="1039702"/>
                </a:cubicBezTo>
                <a:lnTo>
                  <a:pt x="1964882" y="1031277"/>
                </a:lnTo>
                <a:lnTo>
                  <a:pt x="1965369" y="1031274"/>
                </a:lnTo>
                <a:lnTo>
                  <a:pt x="1965255" y="1030825"/>
                </a:lnTo>
                <a:lnTo>
                  <a:pt x="1965656" y="1030338"/>
                </a:lnTo>
                <a:cubicBezTo>
                  <a:pt x="1971269" y="1026092"/>
                  <a:pt x="1976882" y="1026092"/>
                  <a:pt x="1976883" y="1031849"/>
                </a:cubicBezTo>
                <a:cubicBezTo>
                  <a:pt x="1976882" y="1020336"/>
                  <a:pt x="1999333" y="1020335"/>
                  <a:pt x="2010847" y="1020336"/>
                </a:cubicBezTo>
                <a:cubicBezTo>
                  <a:pt x="1999333" y="1008823"/>
                  <a:pt x="1999334" y="997884"/>
                  <a:pt x="1999333" y="986371"/>
                </a:cubicBezTo>
                <a:cubicBezTo>
                  <a:pt x="1988395" y="986371"/>
                  <a:pt x="1988396" y="997309"/>
                  <a:pt x="1976882" y="1008823"/>
                </a:cubicBezTo>
                <a:lnTo>
                  <a:pt x="1965369" y="997309"/>
                </a:lnTo>
                <a:cubicBezTo>
                  <a:pt x="1959613" y="1003066"/>
                  <a:pt x="1959613" y="1008679"/>
                  <a:pt x="1961051" y="1014291"/>
                </a:cubicBezTo>
                <a:lnTo>
                  <a:pt x="1965255" y="1030825"/>
                </a:lnTo>
                <a:lnTo>
                  <a:pt x="1964882" y="1031277"/>
                </a:lnTo>
                <a:lnTo>
                  <a:pt x="1955366" y="1031346"/>
                </a:lnTo>
                <a:cubicBezTo>
                  <a:pt x="1953999" y="1031417"/>
                  <a:pt x="1954143" y="1031562"/>
                  <a:pt x="1954431" y="1031849"/>
                </a:cubicBezTo>
                <a:cubicBezTo>
                  <a:pt x="1948675" y="1037318"/>
                  <a:pt x="1948674" y="1040053"/>
                  <a:pt x="1950113" y="1042859"/>
                </a:cubicBezTo>
                <a:lnTo>
                  <a:pt x="1952057" y="1048010"/>
                </a:lnTo>
                <a:lnTo>
                  <a:pt x="1942918" y="1042787"/>
                </a:lnTo>
                <a:cubicBezTo>
                  <a:pt x="1942917" y="1054301"/>
                  <a:pt x="1942917" y="1054301"/>
                  <a:pt x="1942917" y="1054301"/>
                </a:cubicBezTo>
                <a:close/>
                <a:moveTo>
                  <a:pt x="2362659" y="1263794"/>
                </a:moveTo>
                <a:cubicBezTo>
                  <a:pt x="2364962" y="1265899"/>
                  <a:pt x="2368488" y="1267302"/>
                  <a:pt x="2374101" y="1267302"/>
                </a:cubicBezTo>
                <a:cubicBezTo>
                  <a:pt x="2363163" y="1267302"/>
                  <a:pt x="2363163" y="1233913"/>
                  <a:pt x="2351649" y="1244851"/>
                </a:cubicBezTo>
                <a:cubicBezTo>
                  <a:pt x="2359853" y="1244851"/>
                  <a:pt x="2355751" y="1257480"/>
                  <a:pt x="2362659" y="1263794"/>
                </a:cubicBezTo>
                <a:close/>
                <a:moveTo>
                  <a:pt x="2794346" y="1481455"/>
                </a:moveTo>
                <a:lnTo>
                  <a:pt x="2794347" y="1469941"/>
                </a:lnTo>
                <a:cubicBezTo>
                  <a:pt x="2783408" y="1469942"/>
                  <a:pt x="2783408" y="1480879"/>
                  <a:pt x="2794346" y="1481455"/>
                </a:cubicBezTo>
                <a:close/>
                <a:moveTo>
                  <a:pt x="2158221" y="1166558"/>
                </a:moveTo>
                <a:cubicBezTo>
                  <a:pt x="2169735" y="1166558"/>
                  <a:pt x="2169735" y="1166558"/>
                  <a:pt x="2181249" y="1166558"/>
                </a:cubicBezTo>
                <a:cubicBezTo>
                  <a:pt x="2181248" y="1155045"/>
                  <a:pt x="2169735" y="1155045"/>
                  <a:pt x="2169735" y="1155045"/>
                </a:cubicBezTo>
                <a:cubicBezTo>
                  <a:pt x="2169735" y="1166558"/>
                  <a:pt x="2158221" y="1155045"/>
                  <a:pt x="2158221" y="1166558"/>
                </a:cubicBezTo>
                <a:close/>
                <a:moveTo>
                  <a:pt x="2010847" y="1098628"/>
                </a:moveTo>
                <a:cubicBezTo>
                  <a:pt x="1999333" y="1087690"/>
                  <a:pt x="2022360" y="1098628"/>
                  <a:pt x="2022360" y="1087115"/>
                </a:cubicBezTo>
                <a:cubicBezTo>
                  <a:pt x="2010847" y="1087115"/>
                  <a:pt x="1988395" y="1087114"/>
                  <a:pt x="2010847" y="1098628"/>
                </a:cubicBezTo>
                <a:close/>
                <a:moveTo>
                  <a:pt x="2256014" y="1222705"/>
                </a:moveTo>
                <a:cubicBezTo>
                  <a:pt x="2256374" y="1225170"/>
                  <a:pt x="2257814" y="1225854"/>
                  <a:pt x="2260692" y="1222975"/>
                </a:cubicBezTo>
                <a:cubicBezTo>
                  <a:pt x="2260692" y="1222975"/>
                  <a:pt x="2272205" y="1222975"/>
                  <a:pt x="2260692" y="1211461"/>
                </a:cubicBezTo>
                <a:cubicBezTo>
                  <a:pt x="2283143" y="1200523"/>
                  <a:pt x="2294657" y="1200524"/>
                  <a:pt x="2294656" y="1222975"/>
                </a:cubicBezTo>
                <a:cubicBezTo>
                  <a:pt x="2306171" y="1222975"/>
                  <a:pt x="2294656" y="1211461"/>
                  <a:pt x="2306171" y="1211461"/>
                </a:cubicBezTo>
                <a:cubicBezTo>
                  <a:pt x="2294656" y="1233913"/>
                  <a:pt x="2317684" y="1244851"/>
                  <a:pt x="2329198" y="1234488"/>
                </a:cubicBezTo>
                <a:cubicBezTo>
                  <a:pt x="2329197" y="1212037"/>
                  <a:pt x="2306746" y="1189009"/>
                  <a:pt x="2295233" y="1200524"/>
                </a:cubicBezTo>
                <a:cubicBezTo>
                  <a:pt x="2295233" y="1178071"/>
                  <a:pt x="2283718" y="1189009"/>
                  <a:pt x="2295233" y="1166558"/>
                </a:cubicBezTo>
                <a:cubicBezTo>
                  <a:pt x="2272780" y="1166558"/>
                  <a:pt x="2306746" y="1144107"/>
                  <a:pt x="2295233" y="1132593"/>
                </a:cubicBezTo>
                <a:cubicBezTo>
                  <a:pt x="2295233" y="1143531"/>
                  <a:pt x="2295233" y="1121080"/>
                  <a:pt x="2295233" y="1121080"/>
                </a:cubicBezTo>
                <a:lnTo>
                  <a:pt x="2290226" y="1129841"/>
                </a:lnTo>
                <a:lnTo>
                  <a:pt x="2283719" y="1132593"/>
                </a:lnTo>
                <a:cubicBezTo>
                  <a:pt x="2283719" y="1132593"/>
                  <a:pt x="2286597" y="1132593"/>
                  <a:pt x="2289476" y="1131154"/>
                </a:cubicBezTo>
                <a:lnTo>
                  <a:pt x="2290226" y="1129841"/>
                </a:lnTo>
                <a:lnTo>
                  <a:pt x="2290376" y="1129778"/>
                </a:lnTo>
                <a:cubicBezTo>
                  <a:pt x="2295233" y="1131478"/>
                  <a:pt x="2295233" y="1144107"/>
                  <a:pt x="2295233" y="1144107"/>
                </a:cubicBezTo>
                <a:cubicBezTo>
                  <a:pt x="2283719" y="1132593"/>
                  <a:pt x="2295233" y="1144107"/>
                  <a:pt x="2283719" y="1144107"/>
                </a:cubicBezTo>
                <a:cubicBezTo>
                  <a:pt x="2283718" y="1155332"/>
                  <a:pt x="2280840" y="1166558"/>
                  <a:pt x="2277962" y="1176416"/>
                </a:cubicBezTo>
                <a:lnTo>
                  <a:pt x="2274732" y="1189945"/>
                </a:lnTo>
                <a:lnTo>
                  <a:pt x="2272206" y="1189009"/>
                </a:lnTo>
                <a:cubicBezTo>
                  <a:pt x="2260692" y="1200524"/>
                  <a:pt x="2272206" y="1200524"/>
                  <a:pt x="2272206" y="1200524"/>
                </a:cubicBezTo>
                <a:cubicBezTo>
                  <a:pt x="2263571" y="1191888"/>
                  <a:pt x="2254935" y="1215311"/>
                  <a:pt x="2256014" y="1222705"/>
                </a:cubicBezTo>
                <a:close/>
                <a:moveTo>
                  <a:pt x="2454120" y="1323718"/>
                </a:moveTo>
                <a:cubicBezTo>
                  <a:pt x="2465058" y="1323719"/>
                  <a:pt x="2465058" y="1335232"/>
                  <a:pt x="2476571" y="1323719"/>
                </a:cubicBezTo>
                <a:cubicBezTo>
                  <a:pt x="2488085" y="1323719"/>
                  <a:pt x="2476571" y="1323719"/>
                  <a:pt x="2476572" y="1312205"/>
                </a:cubicBezTo>
                <a:cubicBezTo>
                  <a:pt x="2465058" y="1312205"/>
                  <a:pt x="2465058" y="1323719"/>
                  <a:pt x="2454120" y="1323718"/>
                </a:cubicBezTo>
                <a:close/>
                <a:moveTo>
                  <a:pt x="3089669" y="1638615"/>
                </a:moveTo>
                <a:cubicBezTo>
                  <a:pt x="3089669" y="1638615"/>
                  <a:pt x="3089669" y="1638615"/>
                  <a:pt x="3101183" y="1638615"/>
                </a:cubicBezTo>
                <a:cubicBezTo>
                  <a:pt x="3101184" y="1627102"/>
                  <a:pt x="3089670" y="1615588"/>
                  <a:pt x="3089669" y="1627102"/>
                </a:cubicBezTo>
                <a:cubicBezTo>
                  <a:pt x="3089669" y="1627102"/>
                  <a:pt x="3089669" y="1627102"/>
                  <a:pt x="3089669" y="1638615"/>
                </a:cubicBezTo>
                <a:close/>
                <a:moveTo>
                  <a:pt x="2748867" y="1469941"/>
                </a:moveTo>
                <a:cubicBezTo>
                  <a:pt x="2760382" y="1447489"/>
                  <a:pt x="2748867" y="1447489"/>
                  <a:pt x="2748867" y="1425038"/>
                </a:cubicBezTo>
                <a:cubicBezTo>
                  <a:pt x="2737930" y="1435976"/>
                  <a:pt x="2737930" y="1458427"/>
                  <a:pt x="2748867" y="1469941"/>
                </a:cubicBezTo>
                <a:close/>
                <a:moveTo>
                  <a:pt x="2612432" y="1402587"/>
                </a:moveTo>
                <a:cubicBezTo>
                  <a:pt x="2612432" y="1402587"/>
                  <a:pt x="2623945" y="1402587"/>
                  <a:pt x="2623945" y="1391073"/>
                </a:cubicBezTo>
                <a:close/>
                <a:moveTo>
                  <a:pt x="2499592" y="1346708"/>
                </a:moveTo>
                <a:lnTo>
                  <a:pt x="2499502" y="1346225"/>
                </a:lnTo>
                <a:lnTo>
                  <a:pt x="2499599" y="1346170"/>
                </a:lnTo>
                <a:close/>
                <a:moveTo>
                  <a:pt x="2499591" y="1346744"/>
                </a:moveTo>
                <a:lnTo>
                  <a:pt x="2499592" y="1346708"/>
                </a:lnTo>
                <a:lnTo>
                  <a:pt x="2499599" y="1346746"/>
                </a:lnTo>
                <a:close/>
                <a:moveTo>
                  <a:pt x="2408642" y="1301842"/>
                </a:moveTo>
                <a:cubicBezTo>
                  <a:pt x="2408642" y="1290329"/>
                  <a:pt x="2408642" y="1290329"/>
                  <a:pt x="2420155" y="1290329"/>
                </a:cubicBezTo>
                <a:lnTo>
                  <a:pt x="2408642" y="1278816"/>
                </a:lnTo>
                <a:lnTo>
                  <a:pt x="2408642" y="1290329"/>
                </a:lnTo>
                <a:cubicBezTo>
                  <a:pt x="2408642" y="1290329"/>
                  <a:pt x="2397129" y="1290329"/>
                  <a:pt x="2408642" y="1301842"/>
                </a:cubicBezTo>
                <a:close/>
                <a:moveTo>
                  <a:pt x="2493842" y="1345307"/>
                </a:moveTo>
                <a:cubicBezTo>
                  <a:pt x="2490963" y="1343867"/>
                  <a:pt x="2488084" y="1340989"/>
                  <a:pt x="2488084" y="1335232"/>
                </a:cubicBezTo>
                <a:cubicBezTo>
                  <a:pt x="2493554" y="1335232"/>
                  <a:pt x="2496288" y="1335232"/>
                  <a:pt x="2497728" y="1336671"/>
                </a:cubicBezTo>
                <a:lnTo>
                  <a:pt x="2499502" y="1346225"/>
                </a:lnTo>
                <a:lnTo>
                  <a:pt x="2498897" y="1346571"/>
                </a:lnTo>
                <a:close/>
                <a:moveTo>
                  <a:pt x="2032075" y="1119676"/>
                </a:moveTo>
                <a:cubicBezTo>
                  <a:pt x="2035313" y="1120935"/>
                  <a:pt x="2039630" y="1121655"/>
                  <a:pt x="2045387" y="1121655"/>
                </a:cubicBezTo>
                <a:cubicBezTo>
                  <a:pt x="2045388" y="1110142"/>
                  <a:pt x="2033875" y="1110142"/>
                  <a:pt x="2033875" y="1110142"/>
                </a:cubicBezTo>
                <a:cubicBezTo>
                  <a:pt x="2033875" y="1110142"/>
                  <a:pt x="2033875" y="1098628"/>
                  <a:pt x="2022360" y="1098628"/>
                </a:cubicBezTo>
                <a:cubicBezTo>
                  <a:pt x="2022360" y="1107263"/>
                  <a:pt x="2022360" y="1115898"/>
                  <a:pt x="2032075" y="1119676"/>
                </a:cubicBezTo>
                <a:close/>
                <a:moveTo>
                  <a:pt x="1886501" y="1053725"/>
                </a:moveTo>
                <a:cubicBezTo>
                  <a:pt x="1897439" y="1053725"/>
                  <a:pt x="1897439" y="1053725"/>
                  <a:pt x="1908952" y="1053725"/>
                </a:cubicBezTo>
                <a:cubicBezTo>
                  <a:pt x="1897439" y="1053725"/>
                  <a:pt x="1897438" y="1031273"/>
                  <a:pt x="1897438" y="1031273"/>
                </a:cubicBezTo>
                <a:cubicBezTo>
                  <a:pt x="1897439" y="1042787"/>
                  <a:pt x="1885925" y="1042787"/>
                  <a:pt x="1886501" y="1053725"/>
                </a:cubicBezTo>
                <a:close/>
                <a:moveTo>
                  <a:pt x="2346792" y="1281703"/>
                </a:moveTo>
                <a:cubicBezTo>
                  <a:pt x="2347331" y="1282414"/>
                  <a:pt x="2348771" y="1281694"/>
                  <a:pt x="2351649" y="1278816"/>
                </a:cubicBezTo>
                <a:cubicBezTo>
                  <a:pt x="2351649" y="1278816"/>
                  <a:pt x="2351649" y="1278816"/>
                  <a:pt x="2351649" y="1267302"/>
                </a:cubicBezTo>
                <a:cubicBezTo>
                  <a:pt x="2363163" y="1278816"/>
                  <a:pt x="2351649" y="1256364"/>
                  <a:pt x="2351649" y="1256364"/>
                </a:cubicBezTo>
                <a:cubicBezTo>
                  <a:pt x="2351649" y="1264567"/>
                  <a:pt x="2345173" y="1279571"/>
                  <a:pt x="2346792" y="1281703"/>
                </a:cubicBezTo>
                <a:close/>
                <a:moveTo>
                  <a:pt x="2658486" y="1437409"/>
                </a:moveTo>
                <a:lnTo>
                  <a:pt x="2657675" y="1436803"/>
                </a:lnTo>
                <a:lnTo>
                  <a:pt x="2658486" y="1435976"/>
                </a:lnTo>
                <a:close/>
                <a:moveTo>
                  <a:pt x="2999289" y="1616164"/>
                </a:moveTo>
                <a:cubicBezTo>
                  <a:pt x="3010227" y="1616164"/>
                  <a:pt x="3033254" y="1616164"/>
                  <a:pt x="3033254" y="1604651"/>
                </a:cubicBezTo>
                <a:cubicBezTo>
                  <a:pt x="3022316" y="1604650"/>
                  <a:pt x="3010802" y="1616164"/>
                  <a:pt x="3010802" y="1604650"/>
                </a:cubicBezTo>
                <a:cubicBezTo>
                  <a:pt x="2999289" y="1604650"/>
                  <a:pt x="3010802" y="1604650"/>
                  <a:pt x="2999289" y="1616164"/>
                </a:cubicBezTo>
                <a:close/>
                <a:moveTo>
                  <a:pt x="1841022" y="1042787"/>
                </a:moveTo>
                <a:cubicBezTo>
                  <a:pt x="1851960" y="1031274"/>
                  <a:pt x="1863473" y="1042787"/>
                  <a:pt x="1863473" y="1031274"/>
                </a:cubicBezTo>
                <a:cubicBezTo>
                  <a:pt x="1851960" y="1031274"/>
                  <a:pt x="1851960" y="1031274"/>
                  <a:pt x="1851960" y="1031274"/>
                </a:cubicBezTo>
                <a:cubicBezTo>
                  <a:pt x="1851960" y="1031274"/>
                  <a:pt x="1840447" y="1031274"/>
                  <a:pt x="1841022" y="1042787"/>
                </a:cubicBezTo>
                <a:close/>
                <a:moveTo>
                  <a:pt x="2635458" y="1436552"/>
                </a:moveTo>
                <a:cubicBezTo>
                  <a:pt x="2646972" y="1436552"/>
                  <a:pt x="2646972" y="1436552"/>
                  <a:pt x="2646972" y="1436552"/>
                </a:cubicBezTo>
                <a:cubicBezTo>
                  <a:pt x="2646972" y="1436552"/>
                  <a:pt x="2646972" y="1436552"/>
                  <a:pt x="2646972" y="1425038"/>
                </a:cubicBezTo>
                <a:cubicBezTo>
                  <a:pt x="2635458" y="1425038"/>
                  <a:pt x="2646973" y="1435976"/>
                  <a:pt x="2635458" y="1436552"/>
                </a:cubicBezTo>
                <a:close/>
                <a:moveTo>
                  <a:pt x="2432712" y="1338047"/>
                </a:moveTo>
                <a:cubicBezTo>
                  <a:pt x="2435410" y="1336347"/>
                  <a:pt x="2439728" y="1323718"/>
                  <a:pt x="2431092" y="1323719"/>
                </a:cubicBezTo>
                <a:cubicBezTo>
                  <a:pt x="2431092" y="1323719"/>
                  <a:pt x="2431092" y="1323719"/>
                  <a:pt x="2431093" y="1335232"/>
                </a:cubicBezTo>
                <a:cubicBezTo>
                  <a:pt x="2431093" y="1337966"/>
                  <a:pt x="2431812" y="1338614"/>
                  <a:pt x="2432712" y="1338047"/>
                </a:cubicBezTo>
                <a:close/>
                <a:moveTo>
                  <a:pt x="2328622" y="1289754"/>
                </a:moveTo>
                <a:cubicBezTo>
                  <a:pt x="2340135" y="1278816"/>
                  <a:pt x="2317684" y="1255788"/>
                  <a:pt x="2306171" y="1267302"/>
                </a:cubicBezTo>
                <a:cubicBezTo>
                  <a:pt x="2317684" y="1267302"/>
                  <a:pt x="2317684" y="1267302"/>
                  <a:pt x="2317684" y="1267302"/>
                </a:cubicBezTo>
                <a:cubicBezTo>
                  <a:pt x="2317684" y="1278815"/>
                  <a:pt x="2306171" y="1278816"/>
                  <a:pt x="2317684" y="1278815"/>
                </a:cubicBezTo>
                <a:cubicBezTo>
                  <a:pt x="2317684" y="1267302"/>
                  <a:pt x="2328622" y="1267302"/>
                  <a:pt x="2328622" y="1278240"/>
                </a:cubicBezTo>
                <a:cubicBezTo>
                  <a:pt x="2306171" y="1278240"/>
                  <a:pt x="2328622" y="1289754"/>
                  <a:pt x="2328622" y="1289754"/>
                </a:cubicBezTo>
                <a:close/>
                <a:moveTo>
                  <a:pt x="2351650" y="1301267"/>
                </a:moveTo>
                <a:lnTo>
                  <a:pt x="2363163" y="1301267"/>
                </a:lnTo>
                <a:cubicBezTo>
                  <a:pt x="2363163" y="1301267"/>
                  <a:pt x="2374676" y="1289754"/>
                  <a:pt x="2363163" y="1289754"/>
                </a:cubicBezTo>
                <a:cubicBezTo>
                  <a:pt x="2374101" y="1289754"/>
                  <a:pt x="2374676" y="1289754"/>
                  <a:pt x="2374676" y="1289754"/>
                </a:cubicBezTo>
                <a:cubicBezTo>
                  <a:pt x="2374676" y="1289754"/>
                  <a:pt x="2374676" y="1278240"/>
                  <a:pt x="2363163" y="1278240"/>
                </a:cubicBezTo>
                <a:cubicBezTo>
                  <a:pt x="2374676" y="1289754"/>
                  <a:pt x="2363163" y="1289754"/>
                  <a:pt x="2363163" y="1289754"/>
                </a:cubicBezTo>
                <a:cubicBezTo>
                  <a:pt x="2374101" y="1301267"/>
                  <a:pt x="2351650" y="1289754"/>
                  <a:pt x="2351650" y="1301267"/>
                </a:cubicBezTo>
                <a:close/>
                <a:moveTo>
                  <a:pt x="2533563" y="1391649"/>
                </a:moveTo>
                <a:lnTo>
                  <a:pt x="2533488" y="1391564"/>
                </a:lnTo>
                <a:lnTo>
                  <a:pt x="2538025" y="1385568"/>
                </a:lnTo>
                <a:cubicBezTo>
                  <a:pt x="2540184" y="1380711"/>
                  <a:pt x="2535866" y="1380711"/>
                  <a:pt x="2544502" y="1380711"/>
                </a:cubicBezTo>
                <a:cubicBezTo>
                  <a:pt x="2544502" y="1380711"/>
                  <a:pt x="2544502" y="1383589"/>
                  <a:pt x="2543062" y="1386468"/>
                </a:cubicBezTo>
                <a:lnTo>
                  <a:pt x="2533902" y="1391702"/>
                </a:lnTo>
                <a:close/>
                <a:moveTo>
                  <a:pt x="2623945" y="1436552"/>
                </a:moveTo>
                <a:cubicBezTo>
                  <a:pt x="2635458" y="1436552"/>
                  <a:pt x="2635458" y="1436552"/>
                  <a:pt x="2635458" y="1425038"/>
                </a:cubicBezTo>
                <a:cubicBezTo>
                  <a:pt x="2623945" y="1425038"/>
                  <a:pt x="2623945" y="1425038"/>
                  <a:pt x="2623945" y="1436552"/>
                </a:cubicBezTo>
                <a:close/>
                <a:moveTo>
                  <a:pt x="2062802" y="1164759"/>
                </a:moveTo>
                <a:cubicBezTo>
                  <a:pt x="2063522" y="1165839"/>
                  <a:pt x="2064961" y="1166558"/>
                  <a:pt x="2067839" y="1166558"/>
                </a:cubicBezTo>
                <a:lnTo>
                  <a:pt x="2067839" y="1155045"/>
                </a:lnTo>
                <a:cubicBezTo>
                  <a:pt x="2067839" y="1155045"/>
                  <a:pt x="2062083" y="1155045"/>
                  <a:pt x="2057765" y="1155045"/>
                </a:cubicBezTo>
                <a:lnTo>
                  <a:pt x="2056327" y="1155045"/>
                </a:lnTo>
                <a:lnTo>
                  <a:pt x="2056326" y="1155045"/>
                </a:lnTo>
                <a:cubicBezTo>
                  <a:pt x="2053448" y="1155045"/>
                  <a:pt x="2052728" y="1155045"/>
                  <a:pt x="2053268" y="1155045"/>
                </a:cubicBezTo>
                <a:lnTo>
                  <a:pt x="2056327" y="1155045"/>
                </a:lnTo>
                <a:lnTo>
                  <a:pt x="2061363" y="1156844"/>
                </a:lnTo>
                <a:cubicBezTo>
                  <a:pt x="2062802" y="1159002"/>
                  <a:pt x="2061363" y="1162600"/>
                  <a:pt x="2062802" y="1164759"/>
                </a:cubicBezTo>
                <a:close/>
                <a:moveTo>
                  <a:pt x="3015984" y="1641278"/>
                </a:moveTo>
                <a:cubicBezTo>
                  <a:pt x="3018862" y="1641350"/>
                  <a:pt x="3021740" y="1638615"/>
                  <a:pt x="3021740" y="1638615"/>
                </a:cubicBezTo>
                <a:cubicBezTo>
                  <a:pt x="3021740" y="1638615"/>
                  <a:pt x="3010227" y="1638615"/>
                  <a:pt x="3010227" y="1627102"/>
                </a:cubicBezTo>
                <a:lnTo>
                  <a:pt x="3021740" y="1627102"/>
                </a:lnTo>
                <a:cubicBezTo>
                  <a:pt x="3021740" y="1627102"/>
                  <a:pt x="3021740" y="1627102"/>
                  <a:pt x="3010227" y="1627102"/>
                </a:cubicBezTo>
                <a:cubicBezTo>
                  <a:pt x="3010227" y="1638328"/>
                  <a:pt x="3013105" y="1641206"/>
                  <a:pt x="3015984" y="1641278"/>
                </a:cubicBezTo>
                <a:close/>
                <a:moveTo>
                  <a:pt x="2510537" y="1391073"/>
                </a:moveTo>
                <a:cubicBezTo>
                  <a:pt x="2522050" y="1391073"/>
                  <a:pt x="2522050" y="1380135"/>
                  <a:pt x="2522050" y="1379559"/>
                </a:cubicBezTo>
                <a:cubicBezTo>
                  <a:pt x="2510537" y="1379559"/>
                  <a:pt x="2510537" y="1379559"/>
                  <a:pt x="2510537" y="1379559"/>
                </a:cubicBezTo>
                <a:cubicBezTo>
                  <a:pt x="2510537" y="1391073"/>
                  <a:pt x="2510537" y="1391073"/>
                  <a:pt x="2510537" y="1391073"/>
                </a:cubicBezTo>
                <a:close/>
                <a:moveTo>
                  <a:pt x="2384788" y="1332979"/>
                </a:moveTo>
                <a:lnTo>
                  <a:pt x="2381297" y="1328324"/>
                </a:lnTo>
                <a:cubicBezTo>
                  <a:pt x="2379858" y="1325446"/>
                  <a:pt x="2379858" y="1322568"/>
                  <a:pt x="2385615" y="1322568"/>
                </a:cubicBezTo>
                <a:close/>
                <a:moveTo>
                  <a:pt x="2385615" y="1334081"/>
                </a:moveTo>
                <a:lnTo>
                  <a:pt x="2384773" y="1333165"/>
                </a:lnTo>
                <a:lnTo>
                  <a:pt x="2384788" y="1332979"/>
                </a:lnTo>
                <a:close/>
                <a:moveTo>
                  <a:pt x="1885925" y="1087690"/>
                </a:moveTo>
                <a:lnTo>
                  <a:pt x="1893984" y="1076176"/>
                </a:lnTo>
                <a:lnTo>
                  <a:pt x="1895999" y="1076177"/>
                </a:lnTo>
                <a:cubicBezTo>
                  <a:pt x="1897439" y="1076177"/>
                  <a:pt x="1897439" y="1076177"/>
                  <a:pt x="1897439" y="1076177"/>
                </a:cubicBezTo>
                <a:cubicBezTo>
                  <a:pt x="1897439" y="1070420"/>
                  <a:pt x="1897439" y="1070420"/>
                  <a:pt x="1896000" y="1073299"/>
                </a:cubicBezTo>
                <a:lnTo>
                  <a:pt x="1893984" y="1076176"/>
                </a:lnTo>
                <a:lnTo>
                  <a:pt x="1885924" y="1076176"/>
                </a:lnTo>
                <a:close/>
                <a:moveTo>
                  <a:pt x="2789489" y="1535497"/>
                </a:moveTo>
                <a:cubicBezTo>
                  <a:pt x="2790029" y="1536576"/>
                  <a:pt x="2791468" y="1537296"/>
                  <a:pt x="2794347" y="1537296"/>
                </a:cubicBezTo>
                <a:cubicBezTo>
                  <a:pt x="2794347" y="1525782"/>
                  <a:pt x="2794347" y="1525782"/>
                  <a:pt x="2794347" y="1525782"/>
                </a:cubicBezTo>
                <a:cubicBezTo>
                  <a:pt x="2794347" y="1525782"/>
                  <a:pt x="2787870" y="1532259"/>
                  <a:pt x="2789489" y="1535497"/>
                </a:cubicBezTo>
                <a:close/>
                <a:moveTo>
                  <a:pt x="2489947" y="1389850"/>
                </a:moveTo>
                <a:cubicBezTo>
                  <a:pt x="2491180" y="1390929"/>
                  <a:pt x="2493986" y="1391649"/>
                  <a:pt x="2499599" y="1391649"/>
                </a:cubicBezTo>
                <a:cubicBezTo>
                  <a:pt x="2499599" y="1380710"/>
                  <a:pt x="2510537" y="1369197"/>
                  <a:pt x="2522050" y="1369197"/>
                </a:cubicBezTo>
                <a:cubicBezTo>
                  <a:pt x="2522050" y="1374666"/>
                  <a:pt x="2522050" y="1377401"/>
                  <a:pt x="2523489" y="1380207"/>
                </a:cubicBezTo>
                <a:lnTo>
                  <a:pt x="2533488" y="1391564"/>
                </a:lnTo>
                <a:lnTo>
                  <a:pt x="2532988" y="1392225"/>
                </a:lnTo>
                <a:lnTo>
                  <a:pt x="2533902" y="1391702"/>
                </a:lnTo>
                <a:lnTo>
                  <a:pt x="2544925" y="1393448"/>
                </a:lnTo>
                <a:cubicBezTo>
                  <a:pt x="2551698" y="1396686"/>
                  <a:pt x="2547380" y="1403163"/>
                  <a:pt x="2556016" y="1403163"/>
                </a:cubicBezTo>
                <a:cubicBezTo>
                  <a:pt x="2556016" y="1391649"/>
                  <a:pt x="2556016" y="1380711"/>
                  <a:pt x="2556016" y="1369197"/>
                </a:cubicBezTo>
                <a:cubicBezTo>
                  <a:pt x="2532988" y="1369197"/>
                  <a:pt x="2556016" y="1392225"/>
                  <a:pt x="2544502" y="1380711"/>
                </a:cubicBezTo>
                <a:cubicBezTo>
                  <a:pt x="2532988" y="1380711"/>
                  <a:pt x="2532988" y="1380711"/>
                  <a:pt x="2532988" y="1380711"/>
                </a:cubicBezTo>
                <a:cubicBezTo>
                  <a:pt x="2532988" y="1369197"/>
                  <a:pt x="2532988" y="1369197"/>
                  <a:pt x="2532988" y="1369197"/>
                </a:cubicBezTo>
                <a:cubicBezTo>
                  <a:pt x="2544502" y="1369197"/>
                  <a:pt x="2532988" y="1369197"/>
                  <a:pt x="2544502" y="1369197"/>
                </a:cubicBezTo>
                <a:cubicBezTo>
                  <a:pt x="2556016" y="1346746"/>
                  <a:pt x="2544501" y="1346746"/>
                  <a:pt x="2556016" y="1335232"/>
                </a:cubicBezTo>
                <a:cubicBezTo>
                  <a:pt x="2544502" y="1335232"/>
                  <a:pt x="2556016" y="1335232"/>
                  <a:pt x="2556016" y="1323719"/>
                </a:cubicBezTo>
                <a:cubicBezTo>
                  <a:pt x="2544502" y="1335232"/>
                  <a:pt x="2544502" y="1323719"/>
                  <a:pt x="2533564" y="1323718"/>
                </a:cubicBezTo>
                <a:cubicBezTo>
                  <a:pt x="2545078" y="1335232"/>
                  <a:pt x="2533563" y="1346170"/>
                  <a:pt x="2545078" y="1357684"/>
                </a:cubicBezTo>
                <a:cubicBezTo>
                  <a:pt x="2545078" y="1357684"/>
                  <a:pt x="2545078" y="1357684"/>
                  <a:pt x="2533564" y="1357684"/>
                </a:cubicBezTo>
                <a:cubicBezTo>
                  <a:pt x="2533564" y="1346746"/>
                  <a:pt x="2533564" y="1346746"/>
                  <a:pt x="2522050" y="1335232"/>
                </a:cubicBezTo>
                <a:cubicBezTo>
                  <a:pt x="2522050" y="1346746"/>
                  <a:pt x="2522050" y="1357684"/>
                  <a:pt x="2510537" y="1369197"/>
                </a:cubicBezTo>
                <a:cubicBezTo>
                  <a:pt x="2510537" y="1357684"/>
                  <a:pt x="2510537" y="1369197"/>
                  <a:pt x="2510537" y="1357684"/>
                </a:cubicBezTo>
                <a:cubicBezTo>
                  <a:pt x="2510537" y="1357684"/>
                  <a:pt x="2499023" y="1346170"/>
                  <a:pt x="2510537" y="1323718"/>
                </a:cubicBezTo>
                <a:cubicBezTo>
                  <a:pt x="2499599" y="1335232"/>
                  <a:pt x="2499599" y="1323719"/>
                  <a:pt x="2488085" y="1323719"/>
                </a:cubicBezTo>
                <a:cubicBezTo>
                  <a:pt x="2488085" y="1334657"/>
                  <a:pt x="2476572" y="1334657"/>
                  <a:pt x="2476571" y="1346170"/>
                </a:cubicBezTo>
                <a:cubicBezTo>
                  <a:pt x="2488085" y="1346170"/>
                  <a:pt x="2476571" y="1357684"/>
                  <a:pt x="2488084" y="1357684"/>
                </a:cubicBezTo>
                <a:cubicBezTo>
                  <a:pt x="2488084" y="1357684"/>
                  <a:pt x="2488084" y="1354805"/>
                  <a:pt x="2489524" y="1351927"/>
                </a:cubicBezTo>
                <a:lnTo>
                  <a:pt x="2498897" y="1346571"/>
                </a:lnTo>
                <a:lnTo>
                  <a:pt x="2499591" y="1346744"/>
                </a:lnTo>
                <a:lnTo>
                  <a:pt x="2499419" y="1359330"/>
                </a:lnTo>
                <a:cubicBezTo>
                  <a:pt x="2498880" y="1369341"/>
                  <a:pt x="2496720" y="1371500"/>
                  <a:pt x="2488085" y="1380135"/>
                </a:cubicBezTo>
                <a:cubicBezTo>
                  <a:pt x="2496720" y="1380135"/>
                  <a:pt x="2486250" y="1386611"/>
                  <a:pt x="2489947" y="1389850"/>
                </a:cubicBezTo>
                <a:close/>
                <a:moveTo>
                  <a:pt x="2637923" y="1463465"/>
                </a:moveTo>
                <a:cubicBezTo>
                  <a:pt x="2641540" y="1465624"/>
                  <a:pt x="2649851" y="1461306"/>
                  <a:pt x="2658486" y="1469942"/>
                </a:cubicBezTo>
                <a:cubicBezTo>
                  <a:pt x="2658486" y="1458427"/>
                  <a:pt x="2658486" y="1458427"/>
                  <a:pt x="2658486" y="1447489"/>
                </a:cubicBezTo>
                <a:cubicBezTo>
                  <a:pt x="2658486" y="1447489"/>
                  <a:pt x="2658486" y="1447489"/>
                  <a:pt x="2658486" y="1446050"/>
                </a:cubicBezTo>
                <a:lnTo>
                  <a:pt x="2658486" y="1437409"/>
                </a:lnTo>
                <a:lnTo>
                  <a:pt x="2663883" y="1441445"/>
                </a:lnTo>
                <a:cubicBezTo>
                  <a:pt x="2669568" y="1444323"/>
                  <a:pt x="2675181" y="1447202"/>
                  <a:pt x="2669424" y="1458427"/>
                </a:cubicBezTo>
                <a:cubicBezTo>
                  <a:pt x="2669424" y="1458427"/>
                  <a:pt x="2680938" y="1469941"/>
                  <a:pt x="2680937" y="1458427"/>
                </a:cubicBezTo>
                <a:cubicBezTo>
                  <a:pt x="2670000" y="1458427"/>
                  <a:pt x="2692451" y="1446914"/>
                  <a:pt x="2692452" y="1458427"/>
                </a:cubicBezTo>
                <a:cubicBezTo>
                  <a:pt x="2703965" y="1447489"/>
                  <a:pt x="2692452" y="1435976"/>
                  <a:pt x="2703965" y="1435976"/>
                </a:cubicBezTo>
                <a:cubicBezTo>
                  <a:pt x="2703965" y="1447489"/>
                  <a:pt x="2714903" y="1435976"/>
                  <a:pt x="2714327" y="1446914"/>
                </a:cubicBezTo>
                <a:cubicBezTo>
                  <a:pt x="2725841" y="1435401"/>
                  <a:pt x="2714327" y="1435401"/>
                  <a:pt x="2714327" y="1435401"/>
                </a:cubicBezTo>
                <a:cubicBezTo>
                  <a:pt x="2702814" y="1435401"/>
                  <a:pt x="2691875" y="1435401"/>
                  <a:pt x="2680362" y="1435401"/>
                </a:cubicBezTo>
                <a:cubicBezTo>
                  <a:pt x="2668849" y="1435401"/>
                  <a:pt x="2691875" y="1446914"/>
                  <a:pt x="2680362" y="1446914"/>
                </a:cubicBezTo>
                <a:cubicBezTo>
                  <a:pt x="2669424" y="1435976"/>
                  <a:pt x="2657911" y="1446914"/>
                  <a:pt x="2657911" y="1424463"/>
                </a:cubicBezTo>
                <a:cubicBezTo>
                  <a:pt x="2655176" y="1430075"/>
                  <a:pt x="2655248" y="1433601"/>
                  <a:pt x="2656714" y="1436084"/>
                </a:cubicBezTo>
                <a:lnTo>
                  <a:pt x="2657675" y="1436803"/>
                </a:lnTo>
                <a:lnTo>
                  <a:pt x="2647477" y="1447202"/>
                </a:lnTo>
                <a:cubicBezTo>
                  <a:pt x="2644670" y="1452815"/>
                  <a:pt x="2641791" y="1458427"/>
                  <a:pt x="2636034" y="1458428"/>
                </a:cubicBezTo>
                <a:cubicBezTo>
                  <a:pt x="2636034" y="1461306"/>
                  <a:pt x="2636718" y="1462745"/>
                  <a:pt x="2637923" y="1463465"/>
                </a:cubicBezTo>
                <a:close/>
                <a:moveTo>
                  <a:pt x="2737929" y="1514844"/>
                </a:moveTo>
                <a:cubicBezTo>
                  <a:pt x="2737929" y="1503331"/>
                  <a:pt x="2748867" y="1503331"/>
                  <a:pt x="2749444" y="1503331"/>
                </a:cubicBezTo>
                <a:cubicBezTo>
                  <a:pt x="2749444" y="1491817"/>
                  <a:pt x="2737930" y="1491817"/>
                  <a:pt x="2737929" y="1503331"/>
                </a:cubicBezTo>
                <a:cubicBezTo>
                  <a:pt x="2749444" y="1503331"/>
                  <a:pt x="2726417" y="1514844"/>
                  <a:pt x="2737929" y="1514844"/>
                </a:cubicBezTo>
                <a:close/>
                <a:moveTo>
                  <a:pt x="2465058" y="1380135"/>
                </a:moveTo>
                <a:lnTo>
                  <a:pt x="2463613" y="1379105"/>
                </a:lnTo>
                <a:lnTo>
                  <a:pt x="2464482" y="1379559"/>
                </a:lnTo>
                <a:lnTo>
                  <a:pt x="2465040" y="1380097"/>
                </a:lnTo>
                <a:close/>
                <a:moveTo>
                  <a:pt x="1658532" y="997884"/>
                </a:moveTo>
                <a:cubicBezTo>
                  <a:pt x="1670045" y="997884"/>
                  <a:pt x="1670045" y="986371"/>
                  <a:pt x="1670045" y="986371"/>
                </a:cubicBezTo>
                <a:cubicBezTo>
                  <a:pt x="1670045" y="986371"/>
                  <a:pt x="1658532" y="974857"/>
                  <a:pt x="1658532" y="986371"/>
                </a:cubicBezTo>
                <a:cubicBezTo>
                  <a:pt x="1658532" y="986371"/>
                  <a:pt x="1658532" y="986371"/>
                  <a:pt x="1670045" y="986371"/>
                </a:cubicBezTo>
                <a:cubicBezTo>
                  <a:pt x="1670045" y="986371"/>
                  <a:pt x="1670045" y="986371"/>
                  <a:pt x="1658532" y="997884"/>
                </a:cubicBezTo>
                <a:close/>
                <a:moveTo>
                  <a:pt x="2072302" y="1203006"/>
                </a:moveTo>
                <a:cubicBezTo>
                  <a:pt x="2073740" y="1203545"/>
                  <a:pt x="2075899" y="1202826"/>
                  <a:pt x="2078777" y="1199948"/>
                </a:cubicBezTo>
                <a:cubicBezTo>
                  <a:pt x="2067839" y="1199947"/>
                  <a:pt x="2090290" y="1189009"/>
                  <a:pt x="2078777" y="1188434"/>
                </a:cubicBezTo>
                <a:cubicBezTo>
                  <a:pt x="2070142" y="1188434"/>
                  <a:pt x="2067983" y="1201387"/>
                  <a:pt x="2072302" y="1203006"/>
                </a:cubicBezTo>
                <a:close/>
                <a:moveTo>
                  <a:pt x="2488084" y="1413525"/>
                </a:moveTo>
                <a:cubicBezTo>
                  <a:pt x="2488084" y="1413525"/>
                  <a:pt x="2510537" y="1425038"/>
                  <a:pt x="2510537" y="1413525"/>
                </a:cubicBezTo>
                <a:cubicBezTo>
                  <a:pt x="2499599" y="1413525"/>
                  <a:pt x="2488085" y="1402011"/>
                  <a:pt x="2488084" y="1413525"/>
                </a:cubicBezTo>
                <a:close/>
                <a:moveTo>
                  <a:pt x="2669424" y="1503331"/>
                </a:moveTo>
                <a:cubicBezTo>
                  <a:pt x="2680938" y="1503331"/>
                  <a:pt x="2692451" y="1492393"/>
                  <a:pt x="2703390" y="1491817"/>
                </a:cubicBezTo>
                <a:cubicBezTo>
                  <a:pt x="2691875" y="1469366"/>
                  <a:pt x="2680938" y="1491817"/>
                  <a:pt x="2669424" y="1503331"/>
                </a:cubicBezTo>
                <a:close/>
                <a:moveTo>
                  <a:pt x="3027852" y="1681522"/>
                </a:moveTo>
                <a:lnTo>
                  <a:pt x="3028936" y="1677186"/>
                </a:lnTo>
                <a:lnTo>
                  <a:pt x="3037609" y="1672229"/>
                </a:lnTo>
                <a:lnTo>
                  <a:pt x="3037666" y="1672659"/>
                </a:lnTo>
                <a:lnTo>
                  <a:pt x="3028000" y="1681504"/>
                </a:lnTo>
                <a:close/>
                <a:moveTo>
                  <a:pt x="2384306" y="1364412"/>
                </a:moveTo>
                <a:lnTo>
                  <a:pt x="2380757" y="1356110"/>
                </a:lnTo>
                <a:cubicBezTo>
                  <a:pt x="2379138" y="1349336"/>
                  <a:pt x="2385614" y="1353654"/>
                  <a:pt x="2385614" y="1345019"/>
                </a:cubicBezTo>
                <a:cubicBezTo>
                  <a:pt x="2397129" y="1345019"/>
                  <a:pt x="2397128" y="1356533"/>
                  <a:pt x="2397128" y="1356533"/>
                </a:cubicBezTo>
                <a:cubicBezTo>
                  <a:pt x="2397128" y="1356533"/>
                  <a:pt x="2397128" y="1356533"/>
                  <a:pt x="2397129" y="1368046"/>
                </a:cubicBezTo>
                <a:cubicBezTo>
                  <a:pt x="2391659" y="1362289"/>
                  <a:pt x="2388925" y="1362289"/>
                  <a:pt x="2386118" y="1363728"/>
                </a:cubicBezTo>
                <a:close/>
                <a:moveTo>
                  <a:pt x="3027497" y="1682943"/>
                </a:moveTo>
                <a:lnTo>
                  <a:pt x="3026942" y="1681637"/>
                </a:lnTo>
                <a:lnTo>
                  <a:pt x="3027852" y="1681522"/>
                </a:lnTo>
                <a:close/>
                <a:moveTo>
                  <a:pt x="2817374" y="1582198"/>
                </a:moveTo>
                <a:cubicBezTo>
                  <a:pt x="2817374" y="1571260"/>
                  <a:pt x="2817374" y="1571260"/>
                  <a:pt x="2805860" y="1559747"/>
                </a:cubicBezTo>
                <a:cubicBezTo>
                  <a:pt x="2805861" y="1571260"/>
                  <a:pt x="2794346" y="1559747"/>
                  <a:pt x="2805860" y="1570685"/>
                </a:cubicBezTo>
                <a:cubicBezTo>
                  <a:pt x="2817374" y="1570685"/>
                  <a:pt x="2817374" y="1570685"/>
                  <a:pt x="2817374" y="1582198"/>
                </a:cubicBezTo>
                <a:close/>
                <a:moveTo>
                  <a:pt x="2545078" y="1447489"/>
                </a:moveTo>
                <a:cubicBezTo>
                  <a:pt x="2545078" y="1436552"/>
                  <a:pt x="2545078" y="1425038"/>
                  <a:pt x="2533564" y="1425038"/>
                </a:cubicBezTo>
                <a:cubicBezTo>
                  <a:pt x="2533564" y="1435976"/>
                  <a:pt x="2544502" y="1435976"/>
                  <a:pt x="2545078" y="1447489"/>
                </a:cubicBezTo>
                <a:close/>
                <a:moveTo>
                  <a:pt x="1749490" y="1053725"/>
                </a:moveTo>
                <a:cubicBezTo>
                  <a:pt x="1749490" y="1053725"/>
                  <a:pt x="1761003" y="1053725"/>
                  <a:pt x="1761003" y="1042212"/>
                </a:cubicBezTo>
                <a:cubicBezTo>
                  <a:pt x="1749489" y="1042212"/>
                  <a:pt x="1749489" y="1042212"/>
                  <a:pt x="1749490" y="1053725"/>
                </a:cubicBezTo>
                <a:cubicBezTo>
                  <a:pt x="1749490" y="1042787"/>
                  <a:pt x="1749490" y="1042787"/>
                  <a:pt x="1749489" y="1042212"/>
                </a:cubicBezTo>
                <a:cubicBezTo>
                  <a:pt x="1749490" y="1053725"/>
                  <a:pt x="1749490" y="1053725"/>
                  <a:pt x="1749490" y="1053725"/>
                </a:cubicBezTo>
                <a:close/>
                <a:moveTo>
                  <a:pt x="2362588" y="1357684"/>
                </a:moveTo>
                <a:cubicBezTo>
                  <a:pt x="2374101" y="1357684"/>
                  <a:pt x="2385614" y="1335232"/>
                  <a:pt x="2374101" y="1335232"/>
                </a:cubicBezTo>
                <a:cubicBezTo>
                  <a:pt x="2363163" y="1346170"/>
                  <a:pt x="2363163" y="1346170"/>
                  <a:pt x="2362588" y="1357684"/>
                </a:cubicBezTo>
                <a:close/>
                <a:moveTo>
                  <a:pt x="2776752" y="1562805"/>
                </a:moveTo>
                <a:cubicBezTo>
                  <a:pt x="2778371" y="1563345"/>
                  <a:pt x="2780530" y="1562626"/>
                  <a:pt x="2783408" y="1559747"/>
                </a:cubicBezTo>
                <a:cubicBezTo>
                  <a:pt x="2771895" y="1559747"/>
                  <a:pt x="2783409" y="1548809"/>
                  <a:pt x="2771895" y="1548234"/>
                </a:cubicBezTo>
                <a:cubicBezTo>
                  <a:pt x="2771895" y="1548234"/>
                  <a:pt x="2771895" y="1561186"/>
                  <a:pt x="2776752" y="1562805"/>
                </a:cubicBezTo>
                <a:close/>
                <a:moveTo>
                  <a:pt x="2376201" y="1367470"/>
                </a:moveTo>
                <a:lnTo>
                  <a:pt x="2384306" y="1364412"/>
                </a:lnTo>
                <a:lnTo>
                  <a:pt x="2385614" y="1367470"/>
                </a:lnTo>
                <a:close/>
                <a:moveTo>
                  <a:pt x="1853399" y="1108703"/>
                </a:moveTo>
                <a:cubicBezTo>
                  <a:pt x="1854838" y="1110142"/>
                  <a:pt x="1857717" y="1110142"/>
                  <a:pt x="1863474" y="1110142"/>
                </a:cubicBezTo>
                <a:cubicBezTo>
                  <a:pt x="1863474" y="1110142"/>
                  <a:pt x="1863474" y="1098628"/>
                  <a:pt x="1851960" y="1098628"/>
                </a:cubicBezTo>
                <a:cubicBezTo>
                  <a:pt x="1851960" y="1104385"/>
                  <a:pt x="1851960" y="1107264"/>
                  <a:pt x="1853399" y="1108703"/>
                </a:cubicBezTo>
                <a:close/>
                <a:moveTo>
                  <a:pt x="2398568" y="1378696"/>
                </a:moveTo>
                <a:cubicBezTo>
                  <a:pt x="2397128" y="1377257"/>
                  <a:pt x="2397128" y="1374379"/>
                  <a:pt x="2397129" y="1368622"/>
                </a:cubicBezTo>
                <a:lnTo>
                  <a:pt x="2408642" y="1380135"/>
                </a:lnTo>
                <a:cubicBezTo>
                  <a:pt x="2402885" y="1380135"/>
                  <a:pt x="2400007" y="1380135"/>
                  <a:pt x="2398568" y="1378696"/>
                </a:cubicBezTo>
                <a:close/>
                <a:moveTo>
                  <a:pt x="2431092" y="1402586"/>
                </a:moveTo>
                <a:cubicBezTo>
                  <a:pt x="2431092" y="1391073"/>
                  <a:pt x="2431092" y="1391073"/>
                  <a:pt x="2442606" y="1391073"/>
                </a:cubicBezTo>
                <a:cubicBezTo>
                  <a:pt x="2442606" y="1391073"/>
                  <a:pt x="2442606" y="1391073"/>
                  <a:pt x="2442606" y="1402587"/>
                </a:cubicBezTo>
                <a:cubicBezTo>
                  <a:pt x="2442606" y="1402587"/>
                  <a:pt x="2442606" y="1402587"/>
                  <a:pt x="2431092" y="1402586"/>
                </a:cubicBezTo>
                <a:close/>
                <a:moveTo>
                  <a:pt x="2147283" y="1267302"/>
                </a:moveTo>
                <a:lnTo>
                  <a:pt x="2158797" y="1267302"/>
                </a:lnTo>
                <a:cubicBezTo>
                  <a:pt x="2158797" y="1255788"/>
                  <a:pt x="2158797" y="1255788"/>
                  <a:pt x="2147284" y="1255788"/>
                </a:cubicBezTo>
                <a:lnTo>
                  <a:pt x="2135770" y="1255788"/>
                </a:lnTo>
                <a:cubicBezTo>
                  <a:pt x="2147284" y="1255788"/>
                  <a:pt x="2147283" y="1267302"/>
                  <a:pt x="2147284" y="1255788"/>
                </a:cubicBezTo>
                <a:cubicBezTo>
                  <a:pt x="2147284" y="1255788"/>
                  <a:pt x="2147284" y="1255788"/>
                  <a:pt x="2147283" y="1267302"/>
                </a:cubicBezTo>
                <a:close/>
                <a:moveTo>
                  <a:pt x="2351649" y="1368622"/>
                </a:moveTo>
                <a:cubicBezTo>
                  <a:pt x="2351649" y="1368622"/>
                  <a:pt x="2351649" y="1368622"/>
                  <a:pt x="2351649" y="1357108"/>
                </a:cubicBezTo>
                <a:cubicBezTo>
                  <a:pt x="2351650" y="1357684"/>
                  <a:pt x="2351650" y="1357684"/>
                  <a:pt x="2351649" y="1368622"/>
                </a:cubicBezTo>
                <a:close/>
                <a:moveTo>
                  <a:pt x="2238240" y="1312781"/>
                </a:moveTo>
                <a:cubicBezTo>
                  <a:pt x="2238241" y="1301267"/>
                  <a:pt x="2238241" y="1301267"/>
                  <a:pt x="2238241" y="1301267"/>
                </a:cubicBezTo>
                <a:cubicBezTo>
                  <a:pt x="2226727" y="1289754"/>
                  <a:pt x="2215213" y="1289754"/>
                  <a:pt x="2226727" y="1301267"/>
                </a:cubicBezTo>
                <a:cubicBezTo>
                  <a:pt x="2226727" y="1301267"/>
                  <a:pt x="2226727" y="1301267"/>
                  <a:pt x="2238240" y="1312781"/>
                </a:cubicBezTo>
                <a:close/>
                <a:moveTo>
                  <a:pt x="2670863" y="1530100"/>
                </a:moveTo>
                <a:cubicBezTo>
                  <a:pt x="2672302" y="1531539"/>
                  <a:pt x="2675181" y="1531539"/>
                  <a:pt x="2680938" y="1525783"/>
                </a:cubicBezTo>
                <a:cubicBezTo>
                  <a:pt x="2680938" y="1525783"/>
                  <a:pt x="2669424" y="1525782"/>
                  <a:pt x="2669424" y="1514269"/>
                </a:cubicBezTo>
                <a:cubicBezTo>
                  <a:pt x="2669424" y="1525782"/>
                  <a:pt x="2669424" y="1525782"/>
                  <a:pt x="2669424" y="1525782"/>
                </a:cubicBezTo>
                <a:cubicBezTo>
                  <a:pt x="2669424" y="1525782"/>
                  <a:pt x="2669424" y="1528661"/>
                  <a:pt x="2670863" y="1530100"/>
                </a:cubicBezTo>
                <a:close/>
                <a:moveTo>
                  <a:pt x="2112743" y="1256364"/>
                </a:moveTo>
                <a:cubicBezTo>
                  <a:pt x="2112743" y="1256364"/>
                  <a:pt x="2112743" y="1256364"/>
                  <a:pt x="2112743" y="1244851"/>
                </a:cubicBezTo>
                <a:cubicBezTo>
                  <a:pt x="2101229" y="1244851"/>
                  <a:pt x="2101228" y="1256364"/>
                  <a:pt x="2112743" y="1256364"/>
                </a:cubicBezTo>
                <a:close/>
                <a:moveTo>
                  <a:pt x="2425336" y="1412661"/>
                </a:moveTo>
                <a:cubicBezTo>
                  <a:pt x="2422457" y="1411222"/>
                  <a:pt x="2419579" y="1408343"/>
                  <a:pt x="2419579" y="1402587"/>
                </a:cubicBezTo>
                <a:cubicBezTo>
                  <a:pt x="2419579" y="1402587"/>
                  <a:pt x="2442606" y="1402587"/>
                  <a:pt x="2431093" y="1414100"/>
                </a:cubicBezTo>
                <a:cubicBezTo>
                  <a:pt x="2431093" y="1414100"/>
                  <a:pt x="2428214" y="1414100"/>
                  <a:pt x="2425336" y="1412661"/>
                </a:cubicBezTo>
                <a:close/>
                <a:moveTo>
                  <a:pt x="1868655" y="1137487"/>
                </a:moveTo>
                <a:cubicBezTo>
                  <a:pt x="1871533" y="1138926"/>
                  <a:pt x="1874411" y="1138925"/>
                  <a:pt x="1874411" y="1133169"/>
                </a:cubicBezTo>
                <a:cubicBezTo>
                  <a:pt x="1874411" y="1133169"/>
                  <a:pt x="1874411" y="1133169"/>
                  <a:pt x="1874411" y="1121656"/>
                </a:cubicBezTo>
                <a:cubicBezTo>
                  <a:pt x="1874411" y="1132593"/>
                  <a:pt x="1874411" y="1132593"/>
                  <a:pt x="1862898" y="1133169"/>
                </a:cubicBezTo>
                <a:cubicBezTo>
                  <a:pt x="1862898" y="1133169"/>
                  <a:pt x="1865777" y="1136047"/>
                  <a:pt x="1868655" y="1137487"/>
                </a:cubicBezTo>
                <a:close/>
                <a:moveTo>
                  <a:pt x="2363163" y="1384416"/>
                </a:moveTo>
                <a:cubicBezTo>
                  <a:pt x="2363163" y="1383877"/>
                  <a:pt x="2363163" y="1382438"/>
                  <a:pt x="2363163" y="1379559"/>
                </a:cubicBezTo>
                <a:cubicBezTo>
                  <a:pt x="2363163" y="1379559"/>
                  <a:pt x="2363163" y="1386036"/>
                  <a:pt x="2363163" y="1384416"/>
                </a:cubicBezTo>
                <a:close/>
                <a:moveTo>
                  <a:pt x="2805860" y="1604650"/>
                </a:moveTo>
                <a:lnTo>
                  <a:pt x="2809025" y="1602399"/>
                </a:lnTo>
                <a:lnTo>
                  <a:pt x="2812984" y="1604866"/>
                </a:lnTo>
                <a:cubicBezTo>
                  <a:pt x="2817230" y="1607673"/>
                  <a:pt x="2822843" y="1610407"/>
                  <a:pt x="2828311" y="1604650"/>
                </a:cubicBezTo>
                <a:cubicBezTo>
                  <a:pt x="2820108" y="1604650"/>
                  <a:pt x="2818058" y="1598174"/>
                  <a:pt x="2812688" y="1599793"/>
                </a:cubicBezTo>
                <a:lnTo>
                  <a:pt x="2809025" y="1602399"/>
                </a:lnTo>
                <a:lnTo>
                  <a:pt x="2807830" y="1601655"/>
                </a:lnTo>
                <a:cubicBezTo>
                  <a:pt x="2806580" y="1601269"/>
                  <a:pt x="2805860" y="1601916"/>
                  <a:pt x="2805860" y="1604650"/>
                </a:cubicBezTo>
                <a:close/>
                <a:moveTo>
                  <a:pt x="2500174" y="1458427"/>
                </a:moveTo>
                <a:lnTo>
                  <a:pt x="2511112" y="1458428"/>
                </a:lnTo>
                <a:lnTo>
                  <a:pt x="2511112" y="1458428"/>
                </a:lnTo>
                <a:lnTo>
                  <a:pt x="2511112" y="1458428"/>
                </a:lnTo>
                <a:lnTo>
                  <a:pt x="2511184" y="1458428"/>
                </a:lnTo>
                <a:cubicBezTo>
                  <a:pt x="2513990" y="1458428"/>
                  <a:pt x="2516868" y="1458427"/>
                  <a:pt x="2522625" y="1458428"/>
                </a:cubicBezTo>
                <a:cubicBezTo>
                  <a:pt x="2516869" y="1452670"/>
                  <a:pt x="2513990" y="1452671"/>
                  <a:pt x="2512551" y="1454110"/>
                </a:cubicBezTo>
                <a:lnTo>
                  <a:pt x="2511112" y="1458428"/>
                </a:lnTo>
                <a:lnTo>
                  <a:pt x="2511112" y="1458428"/>
                </a:lnTo>
                <a:lnTo>
                  <a:pt x="2513001" y="1448956"/>
                </a:lnTo>
                <a:cubicBezTo>
                  <a:pt x="2516617" y="1445798"/>
                  <a:pt x="2524929" y="1458427"/>
                  <a:pt x="2533563" y="1458427"/>
                </a:cubicBezTo>
                <a:cubicBezTo>
                  <a:pt x="2522050" y="1447489"/>
                  <a:pt x="2522050" y="1447489"/>
                  <a:pt x="2534139" y="1446914"/>
                </a:cubicBezTo>
                <a:cubicBezTo>
                  <a:pt x="2511688" y="1435401"/>
                  <a:pt x="2511688" y="1446914"/>
                  <a:pt x="2500174" y="1446914"/>
                </a:cubicBezTo>
                <a:cubicBezTo>
                  <a:pt x="2511688" y="1458428"/>
                  <a:pt x="2500174" y="1446914"/>
                  <a:pt x="2500174" y="1458427"/>
                </a:cubicBezTo>
                <a:close/>
                <a:moveTo>
                  <a:pt x="3042797" y="1731480"/>
                </a:moveTo>
                <a:cubicBezTo>
                  <a:pt x="3044047" y="1732019"/>
                  <a:pt x="3044767" y="1731300"/>
                  <a:pt x="3044767" y="1728421"/>
                </a:cubicBezTo>
                <a:cubicBezTo>
                  <a:pt x="3044767" y="1716907"/>
                  <a:pt x="3033254" y="1716907"/>
                  <a:pt x="3022316" y="1694456"/>
                </a:cubicBezTo>
                <a:cubicBezTo>
                  <a:pt x="3022315" y="1705394"/>
                  <a:pt x="3022315" y="1705394"/>
                  <a:pt x="3022316" y="1716907"/>
                </a:cubicBezTo>
                <a:cubicBezTo>
                  <a:pt x="3030519" y="1716907"/>
                  <a:pt x="3039046" y="1729861"/>
                  <a:pt x="3042797" y="1731480"/>
                </a:cubicBezTo>
                <a:close/>
                <a:moveTo>
                  <a:pt x="2487509" y="1459003"/>
                </a:moveTo>
                <a:cubicBezTo>
                  <a:pt x="2487510" y="1447489"/>
                  <a:pt x="2487510" y="1447489"/>
                  <a:pt x="2499024" y="1447489"/>
                </a:cubicBezTo>
                <a:cubicBezTo>
                  <a:pt x="2499023" y="1436552"/>
                  <a:pt x="2499023" y="1436552"/>
                  <a:pt x="2499024" y="1425038"/>
                </a:cubicBezTo>
                <a:cubicBezTo>
                  <a:pt x="2476572" y="1425038"/>
                  <a:pt x="2476571" y="1447489"/>
                  <a:pt x="2487509" y="1459003"/>
                </a:cubicBezTo>
                <a:close/>
                <a:moveTo>
                  <a:pt x="1777697" y="1108703"/>
                </a:moveTo>
                <a:cubicBezTo>
                  <a:pt x="1780575" y="1110142"/>
                  <a:pt x="1783453" y="1110142"/>
                  <a:pt x="1783453" y="1110142"/>
                </a:cubicBezTo>
                <a:cubicBezTo>
                  <a:pt x="1783453" y="1110142"/>
                  <a:pt x="1783453" y="1110142"/>
                  <a:pt x="1783453" y="1098628"/>
                </a:cubicBezTo>
                <a:cubicBezTo>
                  <a:pt x="1783453" y="1098628"/>
                  <a:pt x="1783453" y="1098628"/>
                  <a:pt x="1771940" y="1098628"/>
                </a:cubicBezTo>
                <a:cubicBezTo>
                  <a:pt x="1771940" y="1104385"/>
                  <a:pt x="1774819" y="1107264"/>
                  <a:pt x="1777697" y="1108703"/>
                </a:cubicBezTo>
                <a:close/>
                <a:moveTo>
                  <a:pt x="2351650" y="1402012"/>
                </a:moveTo>
                <a:cubicBezTo>
                  <a:pt x="2351650" y="1390498"/>
                  <a:pt x="2363163" y="1413525"/>
                  <a:pt x="2363163" y="1402011"/>
                </a:cubicBezTo>
                <a:cubicBezTo>
                  <a:pt x="2351650" y="1402012"/>
                  <a:pt x="2385615" y="1391073"/>
                  <a:pt x="2363163" y="1379559"/>
                </a:cubicBezTo>
                <a:cubicBezTo>
                  <a:pt x="2363163" y="1379559"/>
                  <a:pt x="2363163" y="1357108"/>
                  <a:pt x="2351649" y="1357108"/>
                </a:cubicBezTo>
                <a:cubicBezTo>
                  <a:pt x="2351649" y="1357108"/>
                  <a:pt x="2340135" y="1357108"/>
                  <a:pt x="2351649" y="1368622"/>
                </a:cubicBezTo>
                <a:cubicBezTo>
                  <a:pt x="2351649" y="1380135"/>
                  <a:pt x="2351649" y="1391073"/>
                  <a:pt x="2351650" y="1402012"/>
                </a:cubicBezTo>
                <a:close/>
                <a:moveTo>
                  <a:pt x="2238240" y="1346170"/>
                </a:moveTo>
                <a:cubicBezTo>
                  <a:pt x="2249179" y="1346170"/>
                  <a:pt x="2260692" y="1335232"/>
                  <a:pt x="2272205" y="1346170"/>
                </a:cubicBezTo>
                <a:cubicBezTo>
                  <a:pt x="2260692" y="1323719"/>
                  <a:pt x="2249754" y="1334657"/>
                  <a:pt x="2238240" y="1346170"/>
                </a:cubicBezTo>
                <a:close/>
                <a:moveTo>
                  <a:pt x="2414371" y="1434006"/>
                </a:moveTo>
                <a:cubicBezTo>
                  <a:pt x="2415261" y="1435256"/>
                  <a:pt x="2416700" y="1435976"/>
                  <a:pt x="2419579" y="1435976"/>
                </a:cubicBezTo>
                <a:lnTo>
                  <a:pt x="2431093" y="1435976"/>
                </a:lnTo>
                <a:cubicBezTo>
                  <a:pt x="2431093" y="1413525"/>
                  <a:pt x="2442607" y="1425038"/>
                  <a:pt x="2442031" y="1414100"/>
                </a:cubicBezTo>
                <a:cubicBezTo>
                  <a:pt x="2453545" y="1425614"/>
                  <a:pt x="2442031" y="1436552"/>
                  <a:pt x="2453544" y="1448066"/>
                </a:cubicBezTo>
                <a:cubicBezTo>
                  <a:pt x="2453544" y="1436552"/>
                  <a:pt x="2464483" y="1448065"/>
                  <a:pt x="2475996" y="1436552"/>
                </a:cubicBezTo>
                <a:cubicBezTo>
                  <a:pt x="2453545" y="1425614"/>
                  <a:pt x="2487509" y="1425614"/>
                  <a:pt x="2475996" y="1414100"/>
                </a:cubicBezTo>
                <a:cubicBezTo>
                  <a:pt x="2475996" y="1402587"/>
                  <a:pt x="2464483" y="1402587"/>
                  <a:pt x="2464483" y="1402587"/>
                </a:cubicBezTo>
                <a:cubicBezTo>
                  <a:pt x="2464483" y="1391073"/>
                  <a:pt x="2464483" y="1391073"/>
                  <a:pt x="2475996" y="1391073"/>
                </a:cubicBezTo>
                <a:lnTo>
                  <a:pt x="2475996" y="1379559"/>
                </a:lnTo>
                <a:cubicBezTo>
                  <a:pt x="2467360" y="1379559"/>
                  <a:pt x="2471678" y="1386036"/>
                  <a:pt x="2469519" y="1384417"/>
                </a:cubicBezTo>
                <a:lnTo>
                  <a:pt x="2465040" y="1380097"/>
                </a:lnTo>
                <a:lnTo>
                  <a:pt x="2462000" y="1373479"/>
                </a:lnTo>
                <a:cubicBezTo>
                  <a:pt x="2463618" y="1368622"/>
                  <a:pt x="2476571" y="1368622"/>
                  <a:pt x="2476571" y="1368622"/>
                </a:cubicBezTo>
                <a:cubicBezTo>
                  <a:pt x="2467936" y="1360418"/>
                  <a:pt x="2459301" y="1370996"/>
                  <a:pt x="2460381" y="1376798"/>
                </a:cubicBezTo>
                <a:lnTo>
                  <a:pt x="2463613" y="1379105"/>
                </a:lnTo>
                <a:lnTo>
                  <a:pt x="2453472" y="1373802"/>
                </a:lnTo>
                <a:cubicBezTo>
                  <a:pt x="2450665" y="1370924"/>
                  <a:pt x="2447787" y="1368046"/>
                  <a:pt x="2442030" y="1368046"/>
                </a:cubicBezTo>
                <a:cubicBezTo>
                  <a:pt x="2431092" y="1379559"/>
                  <a:pt x="2419579" y="1379559"/>
                  <a:pt x="2419579" y="1379559"/>
                </a:cubicBezTo>
                <a:cubicBezTo>
                  <a:pt x="2419579" y="1368046"/>
                  <a:pt x="2431093" y="1368046"/>
                  <a:pt x="2419579" y="1368046"/>
                </a:cubicBezTo>
                <a:cubicBezTo>
                  <a:pt x="2419579" y="1368046"/>
                  <a:pt x="2408066" y="1357108"/>
                  <a:pt x="2419579" y="1345594"/>
                </a:cubicBezTo>
                <a:cubicBezTo>
                  <a:pt x="2408642" y="1345595"/>
                  <a:pt x="2408642" y="1345595"/>
                  <a:pt x="2397128" y="1345595"/>
                </a:cubicBezTo>
                <a:cubicBezTo>
                  <a:pt x="2408066" y="1345595"/>
                  <a:pt x="2419579" y="1345594"/>
                  <a:pt x="2419579" y="1334081"/>
                </a:cubicBezTo>
                <a:cubicBezTo>
                  <a:pt x="2397128" y="1322568"/>
                  <a:pt x="2419579" y="1311630"/>
                  <a:pt x="2385615" y="1300116"/>
                </a:cubicBezTo>
                <a:cubicBezTo>
                  <a:pt x="2394250" y="1308751"/>
                  <a:pt x="2377303" y="1317063"/>
                  <a:pt x="2377762" y="1325536"/>
                </a:cubicBezTo>
                <a:lnTo>
                  <a:pt x="2384773" y="1333165"/>
                </a:lnTo>
                <a:lnTo>
                  <a:pt x="2384175" y="1340701"/>
                </a:lnTo>
                <a:cubicBezTo>
                  <a:pt x="2382736" y="1347753"/>
                  <a:pt x="2379858" y="1356245"/>
                  <a:pt x="2374101" y="1367470"/>
                </a:cubicBezTo>
                <a:cubicBezTo>
                  <a:pt x="2374101" y="1367470"/>
                  <a:pt x="2374101" y="1367470"/>
                  <a:pt x="2375540" y="1367471"/>
                </a:cubicBezTo>
                <a:lnTo>
                  <a:pt x="2376201" y="1367470"/>
                </a:lnTo>
                <a:lnTo>
                  <a:pt x="2374676" y="1368046"/>
                </a:lnTo>
                <a:cubicBezTo>
                  <a:pt x="2386191" y="1379559"/>
                  <a:pt x="2397128" y="1390498"/>
                  <a:pt x="2408642" y="1402011"/>
                </a:cubicBezTo>
                <a:cubicBezTo>
                  <a:pt x="2397128" y="1402011"/>
                  <a:pt x="2397128" y="1413525"/>
                  <a:pt x="2397128" y="1413525"/>
                </a:cubicBezTo>
                <a:cubicBezTo>
                  <a:pt x="2413966" y="1421728"/>
                  <a:pt x="2411700" y="1430256"/>
                  <a:pt x="2414371" y="1434006"/>
                </a:cubicBezTo>
                <a:close/>
                <a:moveTo>
                  <a:pt x="2469915" y="1463105"/>
                </a:moveTo>
                <a:cubicBezTo>
                  <a:pt x="2471534" y="1462745"/>
                  <a:pt x="2473693" y="1461306"/>
                  <a:pt x="2476571" y="1458427"/>
                </a:cubicBezTo>
                <a:cubicBezTo>
                  <a:pt x="2476571" y="1447489"/>
                  <a:pt x="2465058" y="1458427"/>
                  <a:pt x="2476571" y="1446914"/>
                </a:cubicBezTo>
                <a:cubicBezTo>
                  <a:pt x="2476571" y="1446914"/>
                  <a:pt x="2476571" y="1446914"/>
                  <a:pt x="2465058" y="1446914"/>
                </a:cubicBezTo>
                <a:cubicBezTo>
                  <a:pt x="2465058" y="1455549"/>
                  <a:pt x="2465058" y="1464184"/>
                  <a:pt x="2469915" y="1463105"/>
                </a:cubicBezTo>
                <a:close/>
                <a:moveTo>
                  <a:pt x="3113403" y="1789531"/>
                </a:moveTo>
                <a:lnTo>
                  <a:pt x="3106364" y="1784838"/>
                </a:lnTo>
                <a:cubicBezTo>
                  <a:pt x="3109242" y="1784837"/>
                  <a:pt x="3111401" y="1786241"/>
                  <a:pt x="3113021" y="1788525"/>
                </a:cubicBezTo>
                <a:close/>
                <a:moveTo>
                  <a:pt x="2579043" y="1525782"/>
                </a:moveTo>
                <a:cubicBezTo>
                  <a:pt x="2590557" y="1525782"/>
                  <a:pt x="2579043" y="1514269"/>
                  <a:pt x="2590556" y="1514269"/>
                </a:cubicBezTo>
                <a:cubicBezTo>
                  <a:pt x="2590557" y="1525782"/>
                  <a:pt x="2602070" y="1514269"/>
                  <a:pt x="2602070" y="1514269"/>
                </a:cubicBezTo>
                <a:cubicBezTo>
                  <a:pt x="2602070" y="1514269"/>
                  <a:pt x="2590557" y="1525206"/>
                  <a:pt x="2602070" y="1536720"/>
                </a:cubicBezTo>
                <a:cubicBezTo>
                  <a:pt x="2624521" y="1514269"/>
                  <a:pt x="2613584" y="1514269"/>
                  <a:pt x="2602070" y="1491817"/>
                </a:cubicBezTo>
                <a:cubicBezTo>
                  <a:pt x="2624522" y="1503331"/>
                  <a:pt x="2624521" y="1491817"/>
                  <a:pt x="2636035" y="1503331"/>
                </a:cubicBezTo>
                <a:cubicBezTo>
                  <a:pt x="2646973" y="1491817"/>
                  <a:pt x="2646973" y="1491817"/>
                  <a:pt x="2658486" y="1491817"/>
                </a:cubicBezTo>
                <a:cubicBezTo>
                  <a:pt x="2646973" y="1491817"/>
                  <a:pt x="2669999" y="1480879"/>
                  <a:pt x="2658486" y="1469365"/>
                </a:cubicBezTo>
                <a:cubicBezTo>
                  <a:pt x="2658486" y="1469365"/>
                  <a:pt x="2658486" y="1469365"/>
                  <a:pt x="2658486" y="1480879"/>
                </a:cubicBezTo>
                <a:cubicBezTo>
                  <a:pt x="2646973" y="1480879"/>
                  <a:pt x="2636034" y="1492393"/>
                  <a:pt x="2624521" y="1492393"/>
                </a:cubicBezTo>
                <a:cubicBezTo>
                  <a:pt x="2624522" y="1481455"/>
                  <a:pt x="2624522" y="1469942"/>
                  <a:pt x="2624522" y="1469942"/>
                </a:cubicBezTo>
                <a:cubicBezTo>
                  <a:pt x="2624521" y="1459004"/>
                  <a:pt x="2624521" y="1447489"/>
                  <a:pt x="2613008" y="1447489"/>
                </a:cubicBezTo>
                <a:cubicBezTo>
                  <a:pt x="2613008" y="1458427"/>
                  <a:pt x="2613008" y="1458427"/>
                  <a:pt x="2624522" y="1469942"/>
                </a:cubicBezTo>
                <a:cubicBezTo>
                  <a:pt x="2613008" y="1469942"/>
                  <a:pt x="2624522" y="1481455"/>
                  <a:pt x="2613008" y="1481455"/>
                </a:cubicBezTo>
                <a:cubicBezTo>
                  <a:pt x="2613008" y="1469942"/>
                  <a:pt x="2601494" y="1492968"/>
                  <a:pt x="2601494" y="1481455"/>
                </a:cubicBezTo>
                <a:cubicBezTo>
                  <a:pt x="2601494" y="1481455"/>
                  <a:pt x="2613008" y="1481455"/>
                  <a:pt x="2601494" y="1469942"/>
                </a:cubicBezTo>
                <a:cubicBezTo>
                  <a:pt x="2601495" y="1458428"/>
                  <a:pt x="2613008" y="1447489"/>
                  <a:pt x="2602070" y="1457276"/>
                </a:cubicBezTo>
                <a:cubicBezTo>
                  <a:pt x="2602070" y="1457276"/>
                  <a:pt x="2590557" y="1457276"/>
                  <a:pt x="2590556" y="1468790"/>
                </a:cubicBezTo>
                <a:cubicBezTo>
                  <a:pt x="2579618" y="1468790"/>
                  <a:pt x="2579619" y="1445763"/>
                  <a:pt x="2568105" y="1457276"/>
                </a:cubicBezTo>
                <a:cubicBezTo>
                  <a:pt x="2579619" y="1457276"/>
                  <a:pt x="2568104" y="1468790"/>
                  <a:pt x="2568104" y="1468790"/>
                </a:cubicBezTo>
                <a:cubicBezTo>
                  <a:pt x="2579042" y="1468790"/>
                  <a:pt x="2590556" y="1468790"/>
                  <a:pt x="2590556" y="1480303"/>
                </a:cubicBezTo>
                <a:cubicBezTo>
                  <a:pt x="2567529" y="1480304"/>
                  <a:pt x="2590556" y="1491817"/>
                  <a:pt x="2579042" y="1491817"/>
                </a:cubicBezTo>
                <a:cubicBezTo>
                  <a:pt x="2579043" y="1514269"/>
                  <a:pt x="2590556" y="1514269"/>
                  <a:pt x="2579043" y="1525782"/>
                </a:cubicBezTo>
                <a:close/>
                <a:moveTo>
                  <a:pt x="3114050" y="1791228"/>
                </a:moveTo>
                <a:lnTo>
                  <a:pt x="3113403" y="1789531"/>
                </a:lnTo>
                <a:lnTo>
                  <a:pt x="3114999" y="1790594"/>
                </a:lnTo>
                <a:close/>
                <a:moveTo>
                  <a:pt x="2423168" y="1453642"/>
                </a:moveTo>
                <a:cubicBezTo>
                  <a:pt x="2429617" y="1457744"/>
                  <a:pt x="2442462" y="1455693"/>
                  <a:pt x="2442030" y="1447489"/>
                </a:cubicBezTo>
                <a:cubicBezTo>
                  <a:pt x="2442030" y="1447489"/>
                  <a:pt x="2442030" y="1447489"/>
                  <a:pt x="2419579" y="1447489"/>
                </a:cubicBezTo>
                <a:cubicBezTo>
                  <a:pt x="2419579" y="1450224"/>
                  <a:pt x="2421018" y="1452275"/>
                  <a:pt x="2423168" y="1453642"/>
                </a:cubicBezTo>
                <a:close/>
                <a:moveTo>
                  <a:pt x="2851339" y="1672005"/>
                </a:moveTo>
                <a:cubicBezTo>
                  <a:pt x="2862852" y="1672005"/>
                  <a:pt x="2862852" y="1661066"/>
                  <a:pt x="2862852" y="1660491"/>
                </a:cubicBezTo>
                <a:lnTo>
                  <a:pt x="2851339" y="1660491"/>
                </a:lnTo>
                <a:close/>
                <a:moveTo>
                  <a:pt x="2556016" y="1525782"/>
                </a:moveTo>
                <a:lnTo>
                  <a:pt x="2556016" y="1525206"/>
                </a:lnTo>
                <a:lnTo>
                  <a:pt x="2556016" y="1525206"/>
                </a:lnTo>
                <a:lnTo>
                  <a:pt x="2556016" y="1515708"/>
                </a:lnTo>
                <a:cubicBezTo>
                  <a:pt x="2556016" y="1514269"/>
                  <a:pt x="2556016" y="1514269"/>
                  <a:pt x="2556016" y="1514269"/>
                </a:cubicBezTo>
                <a:cubicBezTo>
                  <a:pt x="2567529" y="1514269"/>
                  <a:pt x="2567529" y="1514269"/>
                  <a:pt x="2567529" y="1514269"/>
                </a:cubicBezTo>
                <a:cubicBezTo>
                  <a:pt x="2567529" y="1520026"/>
                  <a:pt x="2567529" y="1522904"/>
                  <a:pt x="2566090" y="1524343"/>
                </a:cubicBezTo>
                <a:close/>
                <a:moveTo>
                  <a:pt x="2328622" y="1413525"/>
                </a:moveTo>
                <a:cubicBezTo>
                  <a:pt x="2328622" y="1391073"/>
                  <a:pt x="2340135" y="1402587"/>
                  <a:pt x="2351074" y="1391073"/>
                </a:cubicBezTo>
                <a:cubicBezTo>
                  <a:pt x="2340136" y="1391073"/>
                  <a:pt x="2340136" y="1391073"/>
                  <a:pt x="2328622" y="1391073"/>
                </a:cubicBezTo>
                <a:cubicBezTo>
                  <a:pt x="2328622" y="1402011"/>
                  <a:pt x="2317109" y="1402011"/>
                  <a:pt x="2328622" y="1413525"/>
                </a:cubicBezTo>
                <a:close/>
                <a:moveTo>
                  <a:pt x="2056326" y="1278816"/>
                </a:moveTo>
                <a:cubicBezTo>
                  <a:pt x="2056326" y="1278816"/>
                  <a:pt x="2056326" y="1278816"/>
                  <a:pt x="2067840" y="1278816"/>
                </a:cubicBezTo>
                <a:cubicBezTo>
                  <a:pt x="2067839" y="1256364"/>
                  <a:pt x="2079352" y="1256364"/>
                  <a:pt x="2067839" y="1233913"/>
                </a:cubicBezTo>
                <a:cubicBezTo>
                  <a:pt x="2056326" y="1233913"/>
                  <a:pt x="2056326" y="1244851"/>
                  <a:pt x="2056326" y="1233913"/>
                </a:cubicBezTo>
                <a:cubicBezTo>
                  <a:pt x="2056326" y="1244851"/>
                  <a:pt x="2056326" y="1267302"/>
                  <a:pt x="2056326" y="1278816"/>
                </a:cubicBezTo>
                <a:close/>
                <a:moveTo>
                  <a:pt x="3140330" y="1818802"/>
                </a:moveTo>
                <a:cubicBezTo>
                  <a:pt x="3140330" y="1818802"/>
                  <a:pt x="3128816" y="1807289"/>
                  <a:pt x="3140330" y="1807289"/>
                </a:cubicBezTo>
                <a:cubicBezTo>
                  <a:pt x="3140330" y="1807289"/>
                  <a:pt x="3151843" y="1818802"/>
                  <a:pt x="3140330" y="1818802"/>
                </a:cubicBezTo>
                <a:close/>
                <a:moveTo>
                  <a:pt x="2817374" y="1661066"/>
                </a:moveTo>
                <a:cubicBezTo>
                  <a:pt x="2828888" y="1661066"/>
                  <a:pt x="2839825" y="1672005"/>
                  <a:pt x="2839824" y="1661067"/>
                </a:cubicBezTo>
                <a:cubicBezTo>
                  <a:pt x="2839824" y="1661067"/>
                  <a:pt x="2828888" y="1649553"/>
                  <a:pt x="2817374" y="1661066"/>
                </a:cubicBezTo>
                <a:close/>
                <a:moveTo>
                  <a:pt x="2726417" y="1616164"/>
                </a:moveTo>
                <a:cubicBezTo>
                  <a:pt x="2737929" y="1627102"/>
                  <a:pt x="2749444" y="1616164"/>
                  <a:pt x="2737930" y="1616164"/>
                </a:cubicBezTo>
                <a:cubicBezTo>
                  <a:pt x="2726417" y="1616164"/>
                  <a:pt x="2726417" y="1604650"/>
                  <a:pt x="2726417" y="1616164"/>
                </a:cubicBezTo>
                <a:close/>
                <a:moveTo>
                  <a:pt x="2022360" y="1267877"/>
                </a:moveTo>
                <a:cubicBezTo>
                  <a:pt x="2033874" y="1256364"/>
                  <a:pt x="2033875" y="1233913"/>
                  <a:pt x="2022360" y="1233913"/>
                </a:cubicBezTo>
                <a:cubicBezTo>
                  <a:pt x="2022360" y="1244851"/>
                  <a:pt x="2010847" y="1256364"/>
                  <a:pt x="2022360" y="1267877"/>
                </a:cubicBezTo>
                <a:close/>
                <a:moveTo>
                  <a:pt x="2942296" y="1728421"/>
                </a:moveTo>
                <a:cubicBezTo>
                  <a:pt x="2942296" y="1725543"/>
                  <a:pt x="2943699" y="1725507"/>
                  <a:pt x="2945453" y="1727072"/>
                </a:cubicBezTo>
                <a:lnTo>
                  <a:pt x="2945761" y="1727555"/>
                </a:lnTo>
                <a:close/>
                <a:moveTo>
                  <a:pt x="1777697" y="1153749"/>
                </a:moveTo>
                <a:cubicBezTo>
                  <a:pt x="1780575" y="1155189"/>
                  <a:pt x="1783453" y="1155333"/>
                  <a:pt x="1783453" y="1155621"/>
                </a:cubicBezTo>
                <a:cubicBezTo>
                  <a:pt x="1783453" y="1144107"/>
                  <a:pt x="1771940" y="1144107"/>
                  <a:pt x="1771940" y="1144107"/>
                </a:cubicBezTo>
                <a:cubicBezTo>
                  <a:pt x="1771940" y="1149576"/>
                  <a:pt x="1774819" y="1152310"/>
                  <a:pt x="1777697" y="1153749"/>
                </a:cubicBezTo>
                <a:close/>
                <a:moveTo>
                  <a:pt x="2142246" y="1338290"/>
                </a:moveTo>
                <a:cubicBezTo>
                  <a:pt x="2142966" y="1338830"/>
                  <a:pt x="2144405" y="1338110"/>
                  <a:pt x="2147284" y="1335232"/>
                </a:cubicBezTo>
                <a:cubicBezTo>
                  <a:pt x="2147284" y="1323718"/>
                  <a:pt x="2147284" y="1323718"/>
                  <a:pt x="2158797" y="1312205"/>
                </a:cubicBezTo>
                <a:cubicBezTo>
                  <a:pt x="2147284" y="1301267"/>
                  <a:pt x="2147284" y="1323718"/>
                  <a:pt x="2147284" y="1323718"/>
                </a:cubicBezTo>
                <a:lnTo>
                  <a:pt x="2135769" y="1323719"/>
                </a:lnTo>
                <a:cubicBezTo>
                  <a:pt x="2144405" y="1323719"/>
                  <a:pt x="2140087" y="1336671"/>
                  <a:pt x="2142246" y="1338290"/>
                </a:cubicBezTo>
                <a:close/>
                <a:moveTo>
                  <a:pt x="2748867" y="1639191"/>
                </a:moveTo>
                <a:cubicBezTo>
                  <a:pt x="2760382" y="1639191"/>
                  <a:pt x="2760382" y="1639191"/>
                  <a:pt x="2760382" y="1627678"/>
                </a:cubicBezTo>
                <a:cubicBezTo>
                  <a:pt x="2760382" y="1627678"/>
                  <a:pt x="2760382" y="1616164"/>
                  <a:pt x="2748868" y="1616164"/>
                </a:cubicBezTo>
                <a:cubicBezTo>
                  <a:pt x="2748868" y="1627102"/>
                  <a:pt x="2760382" y="1627102"/>
                  <a:pt x="2748867" y="1639191"/>
                </a:cubicBezTo>
                <a:close/>
                <a:moveTo>
                  <a:pt x="2797764" y="1667219"/>
                </a:moveTo>
                <a:cubicBezTo>
                  <a:pt x="2803701" y="1671321"/>
                  <a:pt x="2814495" y="1669270"/>
                  <a:pt x="2805861" y="1661066"/>
                </a:cubicBezTo>
                <a:cubicBezTo>
                  <a:pt x="2805861" y="1672580"/>
                  <a:pt x="2805861" y="1661066"/>
                  <a:pt x="2794346" y="1661066"/>
                </a:cubicBezTo>
                <a:cubicBezTo>
                  <a:pt x="2794346" y="1663801"/>
                  <a:pt x="2795786" y="1665852"/>
                  <a:pt x="2797764" y="1667219"/>
                </a:cubicBezTo>
                <a:close/>
                <a:moveTo>
                  <a:pt x="2885303" y="1716907"/>
                </a:moveTo>
                <a:cubicBezTo>
                  <a:pt x="2885304" y="1705969"/>
                  <a:pt x="2896817" y="1694456"/>
                  <a:pt x="2885303" y="1694456"/>
                </a:cubicBezTo>
                <a:cubicBezTo>
                  <a:pt x="2873790" y="1705970"/>
                  <a:pt x="2862852" y="1705969"/>
                  <a:pt x="2885304" y="1705969"/>
                </a:cubicBezTo>
                <a:cubicBezTo>
                  <a:pt x="2874365" y="1705969"/>
                  <a:pt x="2874365" y="1705969"/>
                  <a:pt x="2885303" y="1716907"/>
                </a:cubicBezTo>
                <a:close/>
                <a:moveTo>
                  <a:pt x="2363163" y="1458427"/>
                </a:moveTo>
                <a:cubicBezTo>
                  <a:pt x="2363163" y="1435976"/>
                  <a:pt x="2363163" y="1447489"/>
                  <a:pt x="2374677" y="1446914"/>
                </a:cubicBezTo>
                <a:cubicBezTo>
                  <a:pt x="2363163" y="1446914"/>
                  <a:pt x="2374677" y="1435401"/>
                  <a:pt x="2374677" y="1435401"/>
                </a:cubicBezTo>
                <a:cubicBezTo>
                  <a:pt x="2363739" y="1424463"/>
                  <a:pt x="2352225" y="1435401"/>
                  <a:pt x="2352225" y="1412948"/>
                </a:cubicBezTo>
                <a:cubicBezTo>
                  <a:pt x="2352225" y="1424463"/>
                  <a:pt x="2340711" y="1424463"/>
                  <a:pt x="2340711" y="1424463"/>
                </a:cubicBezTo>
                <a:cubicBezTo>
                  <a:pt x="2351649" y="1424463"/>
                  <a:pt x="2351649" y="1435401"/>
                  <a:pt x="2363163" y="1446914"/>
                </a:cubicBezTo>
                <a:cubicBezTo>
                  <a:pt x="2351650" y="1446914"/>
                  <a:pt x="2351650" y="1446914"/>
                  <a:pt x="2351650" y="1446914"/>
                </a:cubicBezTo>
                <a:close/>
                <a:moveTo>
                  <a:pt x="2022361" y="1289754"/>
                </a:moveTo>
                <a:cubicBezTo>
                  <a:pt x="2033298" y="1278816"/>
                  <a:pt x="2044813" y="1278816"/>
                  <a:pt x="2044812" y="1267302"/>
                </a:cubicBezTo>
                <a:cubicBezTo>
                  <a:pt x="2033874" y="1267302"/>
                  <a:pt x="2022360" y="1278240"/>
                  <a:pt x="2022361" y="1289754"/>
                </a:cubicBezTo>
                <a:close/>
                <a:moveTo>
                  <a:pt x="2272206" y="1413525"/>
                </a:moveTo>
                <a:cubicBezTo>
                  <a:pt x="2272206" y="1402587"/>
                  <a:pt x="2283143" y="1391073"/>
                  <a:pt x="2272206" y="1391073"/>
                </a:cubicBezTo>
                <a:cubicBezTo>
                  <a:pt x="2272205" y="1379559"/>
                  <a:pt x="2260692" y="1391073"/>
                  <a:pt x="2260692" y="1379559"/>
                </a:cubicBezTo>
                <a:cubicBezTo>
                  <a:pt x="2260692" y="1379559"/>
                  <a:pt x="2260692" y="1379559"/>
                  <a:pt x="2272205" y="1379559"/>
                </a:cubicBezTo>
                <a:cubicBezTo>
                  <a:pt x="2272205" y="1368622"/>
                  <a:pt x="2260692" y="1368622"/>
                  <a:pt x="2260692" y="1357108"/>
                </a:cubicBezTo>
                <a:cubicBezTo>
                  <a:pt x="2249178" y="1368622"/>
                  <a:pt x="2260692" y="1379559"/>
                  <a:pt x="2249179" y="1391073"/>
                </a:cubicBezTo>
                <a:cubicBezTo>
                  <a:pt x="2249179" y="1391073"/>
                  <a:pt x="2260692" y="1391073"/>
                  <a:pt x="2272206" y="1391073"/>
                </a:cubicBezTo>
                <a:cubicBezTo>
                  <a:pt x="2283718" y="1402011"/>
                  <a:pt x="2260692" y="1402011"/>
                  <a:pt x="2272206" y="1413525"/>
                </a:cubicBezTo>
                <a:close/>
                <a:moveTo>
                  <a:pt x="2612432" y="1582198"/>
                </a:moveTo>
                <a:cubicBezTo>
                  <a:pt x="2612432" y="1582198"/>
                  <a:pt x="2612432" y="1582198"/>
                  <a:pt x="2623945" y="1582198"/>
                </a:cubicBezTo>
                <a:cubicBezTo>
                  <a:pt x="2601495" y="1582198"/>
                  <a:pt x="2623945" y="1571260"/>
                  <a:pt x="2612432" y="1570685"/>
                </a:cubicBezTo>
                <a:cubicBezTo>
                  <a:pt x="2612432" y="1570685"/>
                  <a:pt x="2612432" y="1570685"/>
                  <a:pt x="2612432" y="1582198"/>
                </a:cubicBezTo>
                <a:close/>
                <a:moveTo>
                  <a:pt x="2090290" y="1323719"/>
                </a:moveTo>
                <a:cubicBezTo>
                  <a:pt x="2101805" y="1323719"/>
                  <a:pt x="2101805" y="1335232"/>
                  <a:pt x="2101805" y="1323719"/>
                </a:cubicBezTo>
                <a:lnTo>
                  <a:pt x="2101805" y="1312205"/>
                </a:lnTo>
                <a:cubicBezTo>
                  <a:pt x="2101805" y="1323719"/>
                  <a:pt x="2090290" y="1323719"/>
                  <a:pt x="2090290" y="1323719"/>
                </a:cubicBezTo>
                <a:close/>
                <a:moveTo>
                  <a:pt x="1976464" y="1267421"/>
                </a:moveTo>
                <a:lnTo>
                  <a:pt x="1976306" y="1267302"/>
                </a:lnTo>
                <a:lnTo>
                  <a:pt x="1976435" y="1267228"/>
                </a:lnTo>
                <a:lnTo>
                  <a:pt x="1976883" y="1267302"/>
                </a:lnTo>
                <a:close/>
                <a:moveTo>
                  <a:pt x="1795544" y="1178071"/>
                </a:moveTo>
                <a:cubicBezTo>
                  <a:pt x="1795543" y="1166558"/>
                  <a:pt x="1806481" y="1178072"/>
                  <a:pt x="1817994" y="1166558"/>
                </a:cubicBezTo>
                <a:cubicBezTo>
                  <a:pt x="1806481" y="1155044"/>
                  <a:pt x="1806481" y="1166558"/>
                  <a:pt x="1806481" y="1166558"/>
                </a:cubicBezTo>
                <a:lnTo>
                  <a:pt x="1806481" y="1155044"/>
                </a:lnTo>
                <a:cubicBezTo>
                  <a:pt x="1806481" y="1166558"/>
                  <a:pt x="1783453" y="1177496"/>
                  <a:pt x="1795544" y="1178071"/>
                </a:cubicBezTo>
                <a:close/>
                <a:moveTo>
                  <a:pt x="2942296" y="1750873"/>
                </a:moveTo>
                <a:cubicBezTo>
                  <a:pt x="2953522" y="1750873"/>
                  <a:pt x="2953522" y="1742382"/>
                  <a:pt x="2950715" y="1735329"/>
                </a:cubicBezTo>
                <a:lnTo>
                  <a:pt x="2945761" y="1727555"/>
                </a:lnTo>
                <a:lnTo>
                  <a:pt x="2948053" y="1726982"/>
                </a:lnTo>
                <a:cubicBezTo>
                  <a:pt x="2950932" y="1725543"/>
                  <a:pt x="2953810" y="1722664"/>
                  <a:pt x="2953810" y="1716907"/>
                </a:cubicBezTo>
                <a:cubicBezTo>
                  <a:pt x="2942296" y="1728421"/>
                  <a:pt x="2953810" y="1705394"/>
                  <a:pt x="2942295" y="1716907"/>
                </a:cubicBezTo>
                <a:cubicBezTo>
                  <a:pt x="2942295" y="1716907"/>
                  <a:pt x="2942295" y="1716907"/>
                  <a:pt x="2942296" y="1728421"/>
                </a:cubicBezTo>
                <a:cubicBezTo>
                  <a:pt x="2942295" y="1739359"/>
                  <a:pt x="2942295" y="1739359"/>
                  <a:pt x="2942296" y="1750873"/>
                </a:cubicBezTo>
                <a:close/>
                <a:moveTo>
                  <a:pt x="2714903" y="1638615"/>
                </a:moveTo>
                <a:cubicBezTo>
                  <a:pt x="2726417" y="1638615"/>
                  <a:pt x="2726416" y="1615588"/>
                  <a:pt x="2714903" y="1627102"/>
                </a:cubicBezTo>
                <a:cubicBezTo>
                  <a:pt x="2726417" y="1627102"/>
                  <a:pt x="2714903" y="1638615"/>
                  <a:pt x="2714903" y="1638615"/>
                </a:cubicBezTo>
                <a:close/>
                <a:moveTo>
                  <a:pt x="1874411" y="1222975"/>
                </a:moveTo>
                <a:cubicBezTo>
                  <a:pt x="1897439" y="1222975"/>
                  <a:pt x="1897439" y="1212037"/>
                  <a:pt x="1919889" y="1200523"/>
                </a:cubicBezTo>
                <a:cubicBezTo>
                  <a:pt x="1908377" y="1212037"/>
                  <a:pt x="1931404" y="1212037"/>
                  <a:pt x="1919889" y="1200523"/>
                </a:cubicBezTo>
                <a:cubicBezTo>
                  <a:pt x="1908952" y="1200524"/>
                  <a:pt x="1897438" y="1189009"/>
                  <a:pt x="1897438" y="1189009"/>
                </a:cubicBezTo>
                <a:cubicBezTo>
                  <a:pt x="1897438" y="1178071"/>
                  <a:pt x="1897438" y="1178071"/>
                  <a:pt x="1897439" y="1166558"/>
                </a:cubicBezTo>
                <a:cubicBezTo>
                  <a:pt x="1897439" y="1143532"/>
                  <a:pt x="1874411" y="1143532"/>
                  <a:pt x="1851960" y="1155045"/>
                </a:cubicBezTo>
                <a:lnTo>
                  <a:pt x="1853297" y="1158295"/>
                </a:lnTo>
                <a:lnTo>
                  <a:pt x="1851457" y="1158715"/>
                </a:lnTo>
                <a:cubicBezTo>
                  <a:pt x="1848650" y="1161521"/>
                  <a:pt x="1845916" y="1167134"/>
                  <a:pt x="1840447" y="1167134"/>
                </a:cubicBezTo>
                <a:cubicBezTo>
                  <a:pt x="1840447" y="1167134"/>
                  <a:pt x="1840447" y="1167134"/>
                  <a:pt x="1841886" y="1167135"/>
                </a:cubicBezTo>
                <a:lnTo>
                  <a:pt x="1849626" y="1167134"/>
                </a:lnTo>
                <a:lnTo>
                  <a:pt x="1843783" y="1171478"/>
                </a:lnTo>
                <a:lnTo>
                  <a:pt x="1843261" y="1172601"/>
                </a:lnTo>
                <a:lnTo>
                  <a:pt x="1841885" y="1172891"/>
                </a:lnTo>
                <a:cubicBezTo>
                  <a:pt x="1840446" y="1172890"/>
                  <a:pt x="1840446" y="1172890"/>
                  <a:pt x="1840446" y="1178647"/>
                </a:cubicBezTo>
                <a:lnTo>
                  <a:pt x="1843261" y="1172601"/>
                </a:lnTo>
                <a:lnTo>
                  <a:pt x="1845304" y="1172171"/>
                </a:lnTo>
                <a:cubicBezTo>
                  <a:pt x="1846922" y="1171451"/>
                  <a:pt x="1849081" y="1170012"/>
                  <a:pt x="1851960" y="1167134"/>
                </a:cubicBezTo>
                <a:lnTo>
                  <a:pt x="1849626" y="1167134"/>
                </a:lnTo>
                <a:lnTo>
                  <a:pt x="1850304" y="1166630"/>
                </a:lnTo>
                <a:cubicBezTo>
                  <a:pt x="1852428" y="1165155"/>
                  <a:pt x="1854208" y="1163697"/>
                  <a:pt x="1854775" y="1161890"/>
                </a:cubicBezTo>
                <a:lnTo>
                  <a:pt x="1853297" y="1158295"/>
                </a:lnTo>
                <a:lnTo>
                  <a:pt x="1856071" y="1157662"/>
                </a:lnTo>
                <a:cubicBezTo>
                  <a:pt x="1857861" y="1158715"/>
                  <a:pt x="1860020" y="1161521"/>
                  <a:pt x="1862898" y="1167134"/>
                </a:cubicBezTo>
                <a:cubicBezTo>
                  <a:pt x="1851385" y="1167134"/>
                  <a:pt x="1885350" y="1201099"/>
                  <a:pt x="1885349" y="1189585"/>
                </a:cubicBezTo>
                <a:cubicBezTo>
                  <a:pt x="1885349" y="1195198"/>
                  <a:pt x="1883946" y="1198688"/>
                  <a:pt x="1881841" y="1200946"/>
                </a:cubicBezTo>
                <a:lnTo>
                  <a:pt x="1874411" y="1204765"/>
                </a:lnTo>
                <a:lnTo>
                  <a:pt x="1874412" y="1200524"/>
                </a:lnTo>
                <a:lnTo>
                  <a:pt x="1873772" y="1205000"/>
                </a:lnTo>
                <a:lnTo>
                  <a:pt x="1866406" y="1206829"/>
                </a:lnTo>
                <a:cubicBezTo>
                  <a:pt x="1864301" y="1207720"/>
                  <a:pt x="1862898" y="1209159"/>
                  <a:pt x="1862897" y="1212037"/>
                </a:cubicBezTo>
                <a:cubicBezTo>
                  <a:pt x="1868654" y="1212037"/>
                  <a:pt x="1871533" y="1212037"/>
                  <a:pt x="1872972" y="1210598"/>
                </a:cubicBezTo>
                <a:lnTo>
                  <a:pt x="1873772" y="1205000"/>
                </a:lnTo>
                <a:lnTo>
                  <a:pt x="1874124" y="1204913"/>
                </a:lnTo>
                <a:lnTo>
                  <a:pt x="1874411" y="1204765"/>
                </a:lnTo>
                <a:lnTo>
                  <a:pt x="1874411" y="1211533"/>
                </a:lnTo>
                <a:cubicBezTo>
                  <a:pt x="1874411" y="1214339"/>
                  <a:pt x="1874411" y="1217218"/>
                  <a:pt x="1874411" y="1222975"/>
                </a:cubicBezTo>
                <a:close/>
                <a:moveTo>
                  <a:pt x="1727902" y="1153606"/>
                </a:moveTo>
                <a:cubicBezTo>
                  <a:pt x="1729341" y="1155045"/>
                  <a:pt x="1732219" y="1155045"/>
                  <a:pt x="1737975" y="1155045"/>
                </a:cubicBezTo>
                <a:cubicBezTo>
                  <a:pt x="1737975" y="1144107"/>
                  <a:pt x="1737975" y="1155045"/>
                  <a:pt x="1748913" y="1155045"/>
                </a:cubicBezTo>
                <a:cubicBezTo>
                  <a:pt x="1748913" y="1155045"/>
                  <a:pt x="1760427" y="1143531"/>
                  <a:pt x="1748913" y="1143531"/>
                </a:cubicBezTo>
                <a:cubicBezTo>
                  <a:pt x="1748913" y="1155045"/>
                  <a:pt x="1737976" y="1143532"/>
                  <a:pt x="1726462" y="1143531"/>
                </a:cubicBezTo>
                <a:cubicBezTo>
                  <a:pt x="1726462" y="1149288"/>
                  <a:pt x="1726463" y="1152167"/>
                  <a:pt x="1727902" y="1153606"/>
                </a:cubicBezTo>
                <a:close/>
                <a:moveTo>
                  <a:pt x="1954431" y="1267302"/>
                </a:moveTo>
                <a:lnTo>
                  <a:pt x="1956870" y="1265154"/>
                </a:lnTo>
                <a:lnTo>
                  <a:pt x="1966719" y="1270190"/>
                </a:lnTo>
                <a:lnTo>
                  <a:pt x="1976464" y="1267421"/>
                </a:lnTo>
                <a:lnTo>
                  <a:pt x="1982063" y="1271620"/>
                </a:lnTo>
                <a:cubicBezTo>
                  <a:pt x="1984941" y="1273059"/>
                  <a:pt x="1987820" y="1273059"/>
                  <a:pt x="1987820" y="1267302"/>
                </a:cubicBezTo>
                <a:cubicBezTo>
                  <a:pt x="1976883" y="1267302"/>
                  <a:pt x="1999334" y="1267302"/>
                  <a:pt x="1999333" y="1255788"/>
                </a:cubicBezTo>
                <a:cubicBezTo>
                  <a:pt x="1987819" y="1255788"/>
                  <a:pt x="1987819" y="1255788"/>
                  <a:pt x="1987819" y="1255788"/>
                </a:cubicBezTo>
                <a:cubicBezTo>
                  <a:pt x="1987819" y="1255788"/>
                  <a:pt x="1987819" y="1258666"/>
                  <a:pt x="1986380" y="1261545"/>
                </a:cubicBezTo>
                <a:lnTo>
                  <a:pt x="1976435" y="1267228"/>
                </a:lnTo>
                <a:lnTo>
                  <a:pt x="1968247" y="1265863"/>
                </a:lnTo>
                <a:cubicBezTo>
                  <a:pt x="1968247" y="1264424"/>
                  <a:pt x="1971126" y="1261545"/>
                  <a:pt x="1976882" y="1255788"/>
                </a:cubicBezTo>
                <a:cubicBezTo>
                  <a:pt x="1971413" y="1255788"/>
                  <a:pt x="1968679" y="1255788"/>
                  <a:pt x="1965872" y="1257227"/>
                </a:cubicBezTo>
                <a:lnTo>
                  <a:pt x="1956870" y="1265154"/>
                </a:lnTo>
                <a:lnTo>
                  <a:pt x="1955583" y="1264496"/>
                </a:lnTo>
                <a:lnTo>
                  <a:pt x="1955251" y="1264131"/>
                </a:lnTo>
                <a:lnTo>
                  <a:pt x="1960188" y="1245066"/>
                </a:lnTo>
                <a:cubicBezTo>
                  <a:pt x="1963066" y="1236647"/>
                  <a:pt x="1965944" y="1228156"/>
                  <a:pt x="1965944" y="1222399"/>
                </a:cubicBezTo>
                <a:lnTo>
                  <a:pt x="1954431" y="1222399"/>
                </a:lnTo>
                <a:cubicBezTo>
                  <a:pt x="1954432" y="1231035"/>
                  <a:pt x="1947954" y="1226716"/>
                  <a:pt x="1935244" y="1228875"/>
                </a:cubicBezTo>
                <a:lnTo>
                  <a:pt x="1922688" y="1233156"/>
                </a:lnTo>
                <a:lnTo>
                  <a:pt x="1921921" y="1232286"/>
                </a:lnTo>
                <a:lnTo>
                  <a:pt x="1930630" y="1222552"/>
                </a:lnTo>
                <a:lnTo>
                  <a:pt x="1931264" y="1222326"/>
                </a:lnTo>
                <a:lnTo>
                  <a:pt x="1931403" y="1222399"/>
                </a:lnTo>
                <a:lnTo>
                  <a:pt x="1931442" y="1222263"/>
                </a:lnTo>
                <a:lnTo>
                  <a:pt x="1941766" y="1218585"/>
                </a:lnTo>
                <a:cubicBezTo>
                  <a:pt x="1948819" y="1217218"/>
                  <a:pt x="1954431" y="1217217"/>
                  <a:pt x="1954431" y="1211461"/>
                </a:cubicBezTo>
                <a:cubicBezTo>
                  <a:pt x="1942918" y="1211461"/>
                  <a:pt x="1942918" y="1199948"/>
                  <a:pt x="1942918" y="1199948"/>
                </a:cubicBezTo>
                <a:lnTo>
                  <a:pt x="1931403" y="1199947"/>
                </a:lnTo>
                <a:cubicBezTo>
                  <a:pt x="1937161" y="1199948"/>
                  <a:pt x="1937161" y="1202682"/>
                  <a:pt x="1935722" y="1206856"/>
                </a:cubicBezTo>
                <a:lnTo>
                  <a:pt x="1931442" y="1222263"/>
                </a:lnTo>
                <a:lnTo>
                  <a:pt x="1931264" y="1222326"/>
                </a:lnTo>
                <a:lnTo>
                  <a:pt x="1920394" y="1216642"/>
                </a:lnTo>
                <a:cubicBezTo>
                  <a:pt x="1917587" y="1216642"/>
                  <a:pt x="1914708" y="1216642"/>
                  <a:pt x="1908952" y="1210885"/>
                </a:cubicBezTo>
                <a:cubicBezTo>
                  <a:pt x="1914708" y="1216642"/>
                  <a:pt x="1917587" y="1225133"/>
                  <a:pt x="1921833" y="1232186"/>
                </a:cubicBezTo>
                <a:lnTo>
                  <a:pt x="1921921" y="1232286"/>
                </a:lnTo>
                <a:lnTo>
                  <a:pt x="1920465" y="1233913"/>
                </a:lnTo>
                <a:lnTo>
                  <a:pt x="1922688" y="1233156"/>
                </a:lnTo>
                <a:lnTo>
                  <a:pt x="1929757" y="1241163"/>
                </a:lnTo>
                <a:cubicBezTo>
                  <a:pt x="1933095" y="1243448"/>
                  <a:pt x="1937304" y="1244851"/>
                  <a:pt x="1942917" y="1244851"/>
                </a:cubicBezTo>
                <a:cubicBezTo>
                  <a:pt x="1942917" y="1247585"/>
                  <a:pt x="1944321" y="1251075"/>
                  <a:pt x="1946605" y="1254592"/>
                </a:cubicBezTo>
                <a:lnTo>
                  <a:pt x="1955251" y="1264131"/>
                </a:lnTo>
                <a:close/>
                <a:moveTo>
                  <a:pt x="2589980" y="1582198"/>
                </a:moveTo>
                <a:cubicBezTo>
                  <a:pt x="2601495" y="1582198"/>
                  <a:pt x="2613008" y="1571260"/>
                  <a:pt x="2601494" y="1559747"/>
                </a:cubicBezTo>
                <a:cubicBezTo>
                  <a:pt x="2612432" y="1571260"/>
                  <a:pt x="2623945" y="1559747"/>
                  <a:pt x="2623945" y="1559747"/>
                </a:cubicBezTo>
                <a:cubicBezTo>
                  <a:pt x="2623945" y="1559747"/>
                  <a:pt x="2623945" y="1559747"/>
                  <a:pt x="2612432" y="1559747"/>
                </a:cubicBezTo>
                <a:cubicBezTo>
                  <a:pt x="2623945" y="1536720"/>
                  <a:pt x="2623945" y="1559747"/>
                  <a:pt x="2646396" y="1548234"/>
                </a:cubicBezTo>
                <a:cubicBezTo>
                  <a:pt x="2646397" y="1525782"/>
                  <a:pt x="2612432" y="1559747"/>
                  <a:pt x="2623945" y="1525782"/>
                </a:cubicBezTo>
                <a:cubicBezTo>
                  <a:pt x="2612432" y="1536720"/>
                  <a:pt x="2601494" y="1548234"/>
                  <a:pt x="2589980" y="1548234"/>
                </a:cubicBezTo>
                <a:cubicBezTo>
                  <a:pt x="2589980" y="1559171"/>
                  <a:pt x="2601494" y="1559172"/>
                  <a:pt x="2601494" y="1570685"/>
                </a:cubicBezTo>
                <a:cubicBezTo>
                  <a:pt x="2589980" y="1570685"/>
                  <a:pt x="2589980" y="1559171"/>
                  <a:pt x="2589980" y="1570685"/>
                </a:cubicBezTo>
                <a:cubicBezTo>
                  <a:pt x="2589980" y="1582198"/>
                  <a:pt x="2589980" y="1582198"/>
                  <a:pt x="2589980" y="1582198"/>
                </a:cubicBezTo>
                <a:close/>
                <a:moveTo>
                  <a:pt x="2896818" y="1739359"/>
                </a:moveTo>
                <a:cubicBezTo>
                  <a:pt x="2908331" y="1739359"/>
                  <a:pt x="2896818" y="1728421"/>
                  <a:pt x="2896818" y="1727846"/>
                </a:cubicBezTo>
                <a:cubicBezTo>
                  <a:pt x="2908331" y="1727845"/>
                  <a:pt x="2919844" y="1716907"/>
                  <a:pt x="2908331" y="1705394"/>
                </a:cubicBezTo>
                <a:cubicBezTo>
                  <a:pt x="2908331" y="1716907"/>
                  <a:pt x="2896817" y="1705394"/>
                  <a:pt x="2896817" y="1716907"/>
                </a:cubicBezTo>
                <a:cubicBezTo>
                  <a:pt x="2908331" y="1716907"/>
                  <a:pt x="2885304" y="1727845"/>
                  <a:pt x="2896818" y="1739359"/>
                </a:cubicBezTo>
                <a:close/>
                <a:moveTo>
                  <a:pt x="2215213" y="1403163"/>
                </a:moveTo>
                <a:lnTo>
                  <a:pt x="2226727" y="1403163"/>
                </a:lnTo>
                <a:cubicBezTo>
                  <a:pt x="2215213" y="1403163"/>
                  <a:pt x="2215213" y="1403163"/>
                  <a:pt x="2215213" y="1391649"/>
                </a:cubicBezTo>
                <a:cubicBezTo>
                  <a:pt x="2204276" y="1391649"/>
                  <a:pt x="2204276" y="1391649"/>
                  <a:pt x="2192762" y="1380135"/>
                </a:cubicBezTo>
                <a:cubicBezTo>
                  <a:pt x="2192763" y="1391073"/>
                  <a:pt x="2215213" y="1402587"/>
                  <a:pt x="2215213" y="1402587"/>
                </a:cubicBezTo>
                <a:close/>
                <a:moveTo>
                  <a:pt x="1840447" y="1222399"/>
                </a:moveTo>
                <a:cubicBezTo>
                  <a:pt x="1851960" y="1222399"/>
                  <a:pt x="1840446" y="1211461"/>
                  <a:pt x="1851959" y="1199947"/>
                </a:cubicBezTo>
                <a:cubicBezTo>
                  <a:pt x="1840447" y="1199947"/>
                  <a:pt x="1840447" y="1199947"/>
                  <a:pt x="1840447" y="1199947"/>
                </a:cubicBezTo>
                <a:cubicBezTo>
                  <a:pt x="1828932" y="1211461"/>
                  <a:pt x="1840446" y="1211461"/>
                  <a:pt x="1840447" y="1222399"/>
                </a:cubicBezTo>
                <a:close/>
                <a:moveTo>
                  <a:pt x="1891682" y="1247873"/>
                </a:moveTo>
                <a:cubicBezTo>
                  <a:pt x="1894560" y="1250751"/>
                  <a:pt x="1897439" y="1250895"/>
                  <a:pt x="1897438" y="1245426"/>
                </a:cubicBezTo>
                <a:cubicBezTo>
                  <a:pt x="1885924" y="1245426"/>
                  <a:pt x="1897439" y="1222399"/>
                  <a:pt x="1885925" y="1233913"/>
                </a:cubicBezTo>
                <a:cubicBezTo>
                  <a:pt x="1885925" y="1239382"/>
                  <a:pt x="1888803" y="1244995"/>
                  <a:pt x="1891682" y="1247873"/>
                </a:cubicBezTo>
                <a:close/>
                <a:moveTo>
                  <a:pt x="1908376" y="1256364"/>
                </a:moveTo>
                <a:cubicBezTo>
                  <a:pt x="1919890" y="1256364"/>
                  <a:pt x="1919890" y="1245426"/>
                  <a:pt x="1919890" y="1233913"/>
                </a:cubicBezTo>
                <a:cubicBezTo>
                  <a:pt x="1908376" y="1245426"/>
                  <a:pt x="1919890" y="1233913"/>
                  <a:pt x="1908377" y="1233913"/>
                </a:cubicBezTo>
                <a:cubicBezTo>
                  <a:pt x="1908377" y="1244851"/>
                  <a:pt x="1908377" y="1244851"/>
                  <a:pt x="1908376" y="1256364"/>
                </a:cubicBezTo>
                <a:close/>
                <a:moveTo>
                  <a:pt x="2957318" y="1777066"/>
                </a:moveTo>
                <a:cubicBezTo>
                  <a:pt x="2963632" y="1782895"/>
                  <a:pt x="2976261" y="1767999"/>
                  <a:pt x="2976261" y="1784838"/>
                </a:cubicBezTo>
                <a:cubicBezTo>
                  <a:pt x="2987774" y="1784838"/>
                  <a:pt x="2987775" y="1773324"/>
                  <a:pt x="2987775" y="1773324"/>
                </a:cubicBezTo>
                <a:cubicBezTo>
                  <a:pt x="2999289" y="1773324"/>
                  <a:pt x="2999289" y="1773324"/>
                  <a:pt x="3010227" y="1784837"/>
                </a:cubicBezTo>
                <a:cubicBezTo>
                  <a:pt x="2998712" y="1750873"/>
                  <a:pt x="2987200" y="1739935"/>
                  <a:pt x="2964748" y="1728422"/>
                </a:cubicBezTo>
                <a:cubicBezTo>
                  <a:pt x="2964748" y="1739935"/>
                  <a:pt x="2976261" y="1739935"/>
                  <a:pt x="2976261" y="1762386"/>
                </a:cubicBezTo>
                <a:cubicBezTo>
                  <a:pt x="2965323" y="1762386"/>
                  <a:pt x="2965323" y="1762386"/>
                  <a:pt x="2953810" y="1762386"/>
                </a:cubicBezTo>
                <a:cubicBezTo>
                  <a:pt x="2953810" y="1770878"/>
                  <a:pt x="2955213" y="1775123"/>
                  <a:pt x="2957318" y="1777066"/>
                </a:cubicBezTo>
                <a:close/>
                <a:moveTo>
                  <a:pt x="2516293" y="1558668"/>
                </a:moveTo>
                <a:cubicBezTo>
                  <a:pt x="2519172" y="1560179"/>
                  <a:pt x="2522050" y="1560323"/>
                  <a:pt x="2522050" y="1560323"/>
                </a:cubicBezTo>
                <a:cubicBezTo>
                  <a:pt x="2522050" y="1560323"/>
                  <a:pt x="2522050" y="1560323"/>
                  <a:pt x="2522050" y="1548809"/>
                </a:cubicBezTo>
                <a:cubicBezTo>
                  <a:pt x="2522050" y="1548809"/>
                  <a:pt x="2522050" y="1548809"/>
                  <a:pt x="2510537" y="1548809"/>
                </a:cubicBezTo>
                <a:cubicBezTo>
                  <a:pt x="2510537" y="1554278"/>
                  <a:pt x="2513415" y="1557156"/>
                  <a:pt x="2516293" y="1558668"/>
                </a:cubicBezTo>
                <a:close/>
                <a:moveTo>
                  <a:pt x="2260692" y="1435976"/>
                </a:moveTo>
                <a:cubicBezTo>
                  <a:pt x="2260692" y="1435976"/>
                  <a:pt x="2260692" y="1435976"/>
                  <a:pt x="2272205" y="1435976"/>
                </a:cubicBezTo>
                <a:cubicBezTo>
                  <a:pt x="2272206" y="1425038"/>
                  <a:pt x="2272206" y="1413525"/>
                  <a:pt x="2260692" y="1413525"/>
                </a:cubicBezTo>
                <a:cubicBezTo>
                  <a:pt x="2260692" y="1424463"/>
                  <a:pt x="2260692" y="1435976"/>
                  <a:pt x="2260692" y="1435976"/>
                </a:cubicBezTo>
                <a:close/>
                <a:moveTo>
                  <a:pt x="2714903" y="1661067"/>
                </a:moveTo>
                <a:cubicBezTo>
                  <a:pt x="2714903" y="1661067"/>
                  <a:pt x="2726417" y="1661067"/>
                  <a:pt x="2726416" y="1649553"/>
                </a:cubicBezTo>
                <a:lnTo>
                  <a:pt x="2714903" y="1649553"/>
                </a:lnTo>
                <a:cubicBezTo>
                  <a:pt x="2714903" y="1661067"/>
                  <a:pt x="2714903" y="1649553"/>
                  <a:pt x="2714903" y="1661067"/>
                </a:cubicBezTo>
                <a:close/>
                <a:moveTo>
                  <a:pt x="2056326" y="1335232"/>
                </a:moveTo>
                <a:cubicBezTo>
                  <a:pt x="2067839" y="1323719"/>
                  <a:pt x="2067839" y="1312205"/>
                  <a:pt x="2056325" y="1290329"/>
                </a:cubicBezTo>
                <a:cubicBezTo>
                  <a:pt x="2056326" y="1312781"/>
                  <a:pt x="2044813" y="1323719"/>
                  <a:pt x="2056326" y="1335232"/>
                </a:cubicBezTo>
                <a:close/>
                <a:moveTo>
                  <a:pt x="2771895" y="1694456"/>
                </a:moveTo>
                <a:lnTo>
                  <a:pt x="2783408" y="1694456"/>
                </a:lnTo>
                <a:cubicBezTo>
                  <a:pt x="2771895" y="1672005"/>
                  <a:pt x="2794347" y="1683518"/>
                  <a:pt x="2771895" y="1672005"/>
                </a:cubicBezTo>
                <a:cubicBezTo>
                  <a:pt x="2782833" y="1683518"/>
                  <a:pt x="2771895" y="1672005"/>
                  <a:pt x="2760382" y="1683518"/>
                </a:cubicBezTo>
                <a:cubicBezTo>
                  <a:pt x="2771895" y="1683518"/>
                  <a:pt x="2771895" y="1694456"/>
                  <a:pt x="2771895" y="1694456"/>
                </a:cubicBezTo>
                <a:close/>
                <a:moveTo>
                  <a:pt x="2999289" y="1807289"/>
                </a:moveTo>
                <a:cubicBezTo>
                  <a:pt x="2999289" y="1796352"/>
                  <a:pt x="2987774" y="1796352"/>
                  <a:pt x="2999289" y="1784838"/>
                </a:cubicBezTo>
                <a:cubicBezTo>
                  <a:pt x="2987774" y="1784838"/>
                  <a:pt x="2987774" y="1784838"/>
                  <a:pt x="2987774" y="1784838"/>
                </a:cubicBezTo>
                <a:cubicBezTo>
                  <a:pt x="2987775" y="1795775"/>
                  <a:pt x="2999289" y="1795776"/>
                  <a:pt x="2999289" y="1807289"/>
                </a:cubicBezTo>
                <a:close/>
                <a:moveTo>
                  <a:pt x="2135770" y="1380135"/>
                </a:moveTo>
                <a:cubicBezTo>
                  <a:pt x="2135769" y="1368622"/>
                  <a:pt x="2124256" y="1368622"/>
                  <a:pt x="2124256" y="1368622"/>
                </a:cubicBezTo>
                <a:cubicBezTo>
                  <a:pt x="2124256" y="1368622"/>
                  <a:pt x="2124256" y="1380135"/>
                  <a:pt x="2135770" y="1380135"/>
                </a:cubicBezTo>
                <a:close/>
                <a:moveTo>
                  <a:pt x="2813919" y="1716907"/>
                </a:moveTo>
                <a:lnTo>
                  <a:pt x="2803845" y="1711151"/>
                </a:lnTo>
                <a:lnTo>
                  <a:pt x="2803035" y="1707914"/>
                </a:lnTo>
                <a:lnTo>
                  <a:pt x="2813918" y="1716907"/>
                </a:lnTo>
                <a:close/>
                <a:moveTo>
                  <a:pt x="1772182" y="1207953"/>
                </a:moveTo>
                <a:cubicBezTo>
                  <a:pt x="1774315" y="1210058"/>
                  <a:pt x="1777840" y="1211460"/>
                  <a:pt x="1783453" y="1211461"/>
                </a:cubicBezTo>
                <a:cubicBezTo>
                  <a:pt x="1783453" y="1200523"/>
                  <a:pt x="1783453" y="1189009"/>
                  <a:pt x="1771940" y="1189010"/>
                </a:cubicBezTo>
                <a:cubicBezTo>
                  <a:pt x="1771940" y="1189010"/>
                  <a:pt x="1765787" y="1201638"/>
                  <a:pt x="1772182" y="1207953"/>
                </a:cubicBezTo>
                <a:close/>
                <a:moveTo>
                  <a:pt x="1840447" y="1244851"/>
                </a:moveTo>
                <a:cubicBezTo>
                  <a:pt x="1851960" y="1244851"/>
                  <a:pt x="1851960" y="1244851"/>
                  <a:pt x="1851960" y="1233337"/>
                </a:cubicBezTo>
                <a:cubicBezTo>
                  <a:pt x="1840447" y="1222399"/>
                  <a:pt x="1840447" y="1233337"/>
                  <a:pt x="1840447" y="1244851"/>
                </a:cubicBezTo>
                <a:close/>
                <a:moveTo>
                  <a:pt x="2885303" y="1762386"/>
                </a:moveTo>
                <a:cubicBezTo>
                  <a:pt x="2891060" y="1762386"/>
                  <a:pt x="2891060" y="1759508"/>
                  <a:pt x="2891060" y="1756630"/>
                </a:cubicBezTo>
                <a:lnTo>
                  <a:pt x="2891561" y="1753876"/>
                </a:lnTo>
                <a:lnTo>
                  <a:pt x="2896817" y="1750873"/>
                </a:lnTo>
                <a:cubicBezTo>
                  <a:pt x="2893939" y="1750873"/>
                  <a:pt x="2892500" y="1751592"/>
                  <a:pt x="2891780" y="1752672"/>
                </a:cubicBezTo>
                <a:lnTo>
                  <a:pt x="2891561" y="1753876"/>
                </a:lnTo>
                <a:lnTo>
                  <a:pt x="2886743" y="1756630"/>
                </a:lnTo>
                <a:cubicBezTo>
                  <a:pt x="2885303" y="1759508"/>
                  <a:pt x="2885303" y="1762386"/>
                  <a:pt x="2885303" y="1762386"/>
                </a:cubicBezTo>
                <a:close/>
                <a:moveTo>
                  <a:pt x="2180672" y="1413525"/>
                </a:moveTo>
                <a:cubicBezTo>
                  <a:pt x="2169735" y="1391073"/>
                  <a:pt x="2169735" y="1380135"/>
                  <a:pt x="2158221" y="1368622"/>
                </a:cubicBezTo>
                <a:cubicBezTo>
                  <a:pt x="2147283" y="1391073"/>
                  <a:pt x="2158221" y="1402587"/>
                  <a:pt x="2180672" y="1413525"/>
                </a:cubicBezTo>
                <a:close/>
                <a:moveTo>
                  <a:pt x="2585546" y="1614365"/>
                </a:moveTo>
                <a:cubicBezTo>
                  <a:pt x="2585878" y="1615444"/>
                  <a:pt x="2587246" y="1616164"/>
                  <a:pt x="2589980" y="1616164"/>
                </a:cubicBezTo>
                <a:cubicBezTo>
                  <a:pt x="2589980" y="1616164"/>
                  <a:pt x="2589980" y="1616164"/>
                  <a:pt x="2601494" y="1616164"/>
                </a:cubicBezTo>
                <a:cubicBezTo>
                  <a:pt x="2601494" y="1616164"/>
                  <a:pt x="2601494" y="1616164"/>
                  <a:pt x="2601494" y="1604651"/>
                </a:cubicBezTo>
                <a:cubicBezTo>
                  <a:pt x="2592859" y="1604650"/>
                  <a:pt x="2584547" y="1611127"/>
                  <a:pt x="2585546" y="1614365"/>
                </a:cubicBezTo>
                <a:close/>
                <a:moveTo>
                  <a:pt x="2073596" y="1367183"/>
                </a:moveTo>
                <a:cubicBezTo>
                  <a:pt x="2070718" y="1365744"/>
                  <a:pt x="2067839" y="1362865"/>
                  <a:pt x="2067839" y="1357108"/>
                </a:cubicBezTo>
                <a:cubicBezTo>
                  <a:pt x="2078777" y="1357108"/>
                  <a:pt x="2078777" y="1368622"/>
                  <a:pt x="2090291" y="1368622"/>
                </a:cubicBezTo>
                <a:lnTo>
                  <a:pt x="2079353" y="1368622"/>
                </a:lnTo>
                <a:cubicBezTo>
                  <a:pt x="2079353" y="1368622"/>
                  <a:pt x="2076474" y="1368622"/>
                  <a:pt x="2073596" y="1367183"/>
                </a:cubicBezTo>
                <a:close/>
                <a:moveTo>
                  <a:pt x="2692451" y="1674892"/>
                </a:moveTo>
                <a:cubicBezTo>
                  <a:pt x="2692451" y="1675602"/>
                  <a:pt x="2692452" y="1674883"/>
                  <a:pt x="2692452" y="1672005"/>
                </a:cubicBezTo>
                <a:cubicBezTo>
                  <a:pt x="2703965" y="1672004"/>
                  <a:pt x="2703965" y="1661066"/>
                  <a:pt x="2703965" y="1661066"/>
                </a:cubicBezTo>
                <a:cubicBezTo>
                  <a:pt x="2703965" y="1661066"/>
                  <a:pt x="2703965" y="1649553"/>
                  <a:pt x="2692452" y="1649553"/>
                </a:cubicBezTo>
                <a:cubicBezTo>
                  <a:pt x="2692452" y="1627102"/>
                  <a:pt x="2680937" y="1627102"/>
                  <a:pt x="2692451" y="1604651"/>
                </a:cubicBezTo>
                <a:cubicBezTo>
                  <a:pt x="2681513" y="1604651"/>
                  <a:pt x="2681513" y="1582199"/>
                  <a:pt x="2669999" y="1582198"/>
                </a:cubicBezTo>
                <a:cubicBezTo>
                  <a:pt x="2669999" y="1582198"/>
                  <a:pt x="2669999" y="1582198"/>
                  <a:pt x="2658486" y="1582198"/>
                </a:cubicBezTo>
                <a:cubicBezTo>
                  <a:pt x="2680937" y="1593713"/>
                  <a:pt x="2658486" y="1627677"/>
                  <a:pt x="2646973" y="1616164"/>
                </a:cubicBezTo>
                <a:cubicBezTo>
                  <a:pt x="2635459" y="1627102"/>
                  <a:pt x="2646972" y="1627102"/>
                  <a:pt x="2646972" y="1638615"/>
                </a:cubicBezTo>
                <a:cubicBezTo>
                  <a:pt x="2658486" y="1627102"/>
                  <a:pt x="2658486" y="1627102"/>
                  <a:pt x="2658486" y="1638615"/>
                </a:cubicBezTo>
                <a:cubicBezTo>
                  <a:pt x="2658486" y="1615588"/>
                  <a:pt x="2669424" y="1627102"/>
                  <a:pt x="2680937" y="1627102"/>
                </a:cubicBezTo>
                <a:cubicBezTo>
                  <a:pt x="2680938" y="1638040"/>
                  <a:pt x="2680938" y="1638040"/>
                  <a:pt x="2692452" y="1649553"/>
                </a:cubicBezTo>
                <a:cubicBezTo>
                  <a:pt x="2692452" y="1657757"/>
                  <a:pt x="2692451" y="1672760"/>
                  <a:pt x="2692451" y="1674892"/>
                </a:cubicBezTo>
                <a:close/>
                <a:moveTo>
                  <a:pt x="3208836" y="1931636"/>
                </a:moveTo>
                <a:cubicBezTo>
                  <a:pt x="3208836" y="1925879"/>
                  <a:pt x="3208836" y="1923001"/>
                  <a:pt x="3207397" y="1921562"/>
                </a:cubicBezTo>
                <a:lnTo>
                  <a:pt x="3206533" y="1921438"/>
                </a:lnTo>
                <a:lnTo>
                  <a:pt x="3208836" y="1920123"/>
                </a:lnTo>
                <a:cubicBezTo>
                  <a:pt x="3208836" y="1931636"/>
                  <a:pt x="3208836" y="1931636"/>
                  <a:pt x="3208836" y="1931636"/>
                </a:cubicBezTo>
                <a:close/>
                <a:moveTo>
                  <a:pt x="2476571" y="1570685"/>
                </a:moveTo>
                <a:cubicBezTo>
                  <a:pt x="2488084" y="1548234"/>
                  <a:pt x="2499024" y="1559747"/>
                  <a:pt x="2510537" y="1548234"/>
                </a:cubicBezTo>
                <a:lnTo>
                  <a:pt x="2510537" y="1536720"/>
                </a:lnTo>
                <a:cubicBezTo>
                  <a:pt x="2532988" y="1536720"/>
                  <a:pt x="2522050" y="1548234"/>
                  <a:pt x="2544502" y="1548234"/>
                </a:cubicBezTo>
                <a:cubicBezTo>
                  <a:pt x="2556016" y="1536720"/>
                  <a:pt x="2556016" y="1525206"/>
                  <a:pt x="2544502" y="1536720"/>
                </a:cubicBezTo>
                <a:cubicBezTo>
                  <a:pt x="2544502" y="1536720"/>
                  <a:pt x="2544502" y="1536720"/>
                  <a:pt x="2544502" y="1525206"/>
                </a:cubicBezTo>
                <a:lnTo>
                  <a:pt x="2556016" y="1525206"/>
                </a:lnTo>
                <a:lnTo>
                  <a:pt x="2556016" y="1525782"/>
                </a:lnTo>
                <a:lnTo>
                  <a:pt x="2556016" y="1525782"/>
                </a:lnTo>
                <a:lnTo>
                  <a:pt x="2556016" y="1526645"/>
                </a:lnTo>
                <a:cubicBezTo>
                  <a:pt x="2556016" y="1528085"/>
                  <a:pt x="2556016" y="1530963"/>
                  <a:pt x="2556016" y="1536720"/>
                </a:cubicBezTo>
                <a:cubicBezTo>
                  <a:pt x="2579042" y="1536720"/>
                  <a:pt x="2567529" y="1514269"/>
                  <a:pt x="2567529" y="1514269"/>
                </a:cubicBezTo>
                <a:cubicBezTo>
                  <a:pt x="2567529" y="1514269"/>
                  <a:pt x="2579042" y="1480879"/>
                  <a:pt x="2567529" y="1469365"/>
                </a:cubicBezTo>
                <a:cubicBezTo>
                  <a:pt x="2556016" y="1480880"/>
                  <a:pt x="2544501" y="1491816"/>
                  <a:pt x="2556016" y="1503331"/>
                </a:cubicBezTo>
                <a:cubicBezTo>
                  <a:pt x="2545078" y="1491817"/>
                  <a:pt x="2545078" y="1503331"/>
                  <a:pt x="2533563" y="1503331"/>
                </a:cubicBezTo>
                <a:cubicBezTo>
                  <a:pt x="2556016" y="1492393"/>
                  <a:pt x="2544501" y="1469366"/>
                  <a:pt x="2556016" y="1480880"/>
                </a:cubicBezTo>
                <a:lnTo>
                  <a:pt x="2554843" y="1468214"/>
                </a:lnTo>
                <a:lnTo>
                  <a:pt x="2556016" y="1468214"/>
                </a:lnTo>
                <a:lnTo>
                  <a:pt x="2554815" y="1467914"/>
                </a:lnTo>
                <a:lnTo>
                  <a:pt x="2554577" y="1465336"/>
                </a:lnTo>
                <a:cubicBezTo>
                  <a:pt x="2553137" y="1460874"/>
                  <a:pt x="2550259" y="1457564"/>
                  <a:pt x="2544501" y="1456701"/>
                </a:cubicBezTo>
                <a:cubicBezTo>
                  <a:pt x="2544501" y="1462457"/>
                  <a:pt x="2547380" y="1465335"/>
                  <a:pt x="2550259" y="1466775"/>
                </a:cubicBezTo>
                <a:lnTo>
                  <a:pt x="2554815" y="1467914"/>
                </a:lnTo>
                <a:lnTo>
                  <a:pt x="2554843" y="1468214"/>
                </a:lnTo>
                <a:lnTo>
                  <a:pt x="2545941" y="1468214"/>
                </a:lnTo>
                <a:cubicBezTo>
                  <a:pt x="2544501" y="1468214"/>
                  <a:pt x="2544501" y="1468214"/>
                  <a:pt x="2544501" y="1468214"/>
                </a:cubicBezTo>
                <a:cubicBezTo>
                  <a:pt x="2544501" y="1479152"/>
                  <a:pt x="2544501" y="1479152"/>
                  <a:pt x="2532988" y="1490665"/>
                </a:cubicBezTo>
                <a:cubicBezTo>
                  <a:pt x="2532988" y="1479152"/>
                  <a:pt x="2532988" y="1479152"/>
                  <a:pt x="2521475" y="1479152"/>
                </a:cubicBezTo>
                <a:cubicBezTo>
                  <a:pt x="2521475" y="1479152"/>
                  <a:pt x="2521475" y="1502180"/>
                  <a:pt x="2509962" y="1490665"/>
                </a:cubicBezTo>
                <a:cubicBezTo>
                  <a:pt x="2509962" y="1490665"/>
                  <a:pt x="2521475" y="1479728"/>
                  <a:pt x="2521475" y="1468214"/>
                </a:cubicBezTo>
                <a:cubicBezTo>
                  <a:pt x="2509962" y="1479728"/>
                  <a:pt x="2509962" y="1490665"/>
                  <a:pt x="2487509" y="1502180"/>
                </a:cubicBezTo>
                <a:cubicBezTo>
                  <a:pt x="2509962" y="1479728"/>
                  <a:pt x="2532988" y="1502179"/>
                  <a:pt x="2521475" y="1524631"/>
                </a:cubicBezTo>
                <a:cubicBezTo>
                  <a:pt x="2510537" y="1513118"/>
                  <a:pt x="2510537" y="1524631"/>
                  <a:pt x="2499024" y="1524631"/>
                </a:cubicBezTo>
                <a:cubicBezTo>
                  <a:pt x="2499024" y="1524631"/>
                  <a:pt x="2488084" y="1501603"/>
                  <a:pt x="2476572" y="1513118"/>
                </a:cubicBezTo>
                <a:lnTo>
                  <a:pt x="2488084" y="1524631"/>
                </a:lnTo>
                <a:cubicBezTo>
                  <a:pt x="2476572" y="1524631"/>
                  <a:pt x="2488085" y="1536144"/>
                  <a:pt x="2476572" y="1536144"/>
                </a:cubicBezTo>
                <a:cubicBezTo>
                  <a:pt x="2476572" y="1524631"/>
                  <a:pt x="2465058" y="1524631"/>
                  <a:pt x="2465058" y="1536144"/>
                </a:cubicBezTo>
                <a:cubicBezTo>
                  <a:pt x="2476572" y="1536144"/>
                  <a:pt x="2465058" y="1547658"/>
                  <a:pt x="2476571" y="1547658"/>
                </a:cubicBezTo>
                <a:lnTo>
                  <a:pt x="2465058" y="1559172"/>
                </a:lnTo>
                <a:cubicBezTo>
                  <a:pt x="2476571" y="1559172"/>
                  <a:pt x="2476571" y="1570685"/>
                  <a:pt x="2476571" y="1570685"/>
                </a:cubicBezTo>
                <a:close/>
                <a:moveTo>
                  <a:pt x="2112743" y="1391073"/>
                </a:moveTo>
                <a:cubicBezTo>
                  <a:pt x="2112743" y="1391073"/>
                  <a:pt x="2112743" y="1391073"/>
                  <a:pt x="2124256" y="1391073"/>
                </a:cubicBezTo>
                <a:cubicBezTo>
                  <a:pt x="2124256" y="1380135"/>
                  <a:pt x="2124256" y="1380135"/>
                  <a:pt x="2112742" y="1379559"/>
                </a:cubicBezTo>
                <a:cubicBezTo>
                  <a:pt x="2112742" y="1379559"/>
                  <a:pt x="2112742" y="1379559"/>
                  <a:pt x="2112743" y="1391073"/>
                </a:cubicBezTo>
                <a:close/>
                <a:moveTo>
                  <a:pt x="2903078" y="1782867"/>
                </a:moveTo>
                <a:cubicBezTo>
                  <a:pt x="2903437" y="1784118"/>
                  <a:pt x="2904877" y="1784837"/>
                  <a:pt x="2907755" y="1784837"/>
                </a:cubicBezTo>
                <a:cubicBezTo>
                  <a:pt x="2907755" y="1784837"/>
                  <a:pt x="2919269" y="1773325"/>
                  <a:pt x="2919269" y="1784837"/>
                </a:cubicBezTo>
                <a:cubicBezTo>
                  <a:pt x="2919269" y="1784837"/>
                  <a:pt x="2930783" y="1773324"/>
                  <a:pt x="2919269" y="1762386"/>
                </a:cubicBezTo>
                <a:cubicBezTo>
                  <a:pt x="2910634" y="1770590"/>
                  <a:pt x="2901998" y="1779117"/>
                  <a:pt x="2903078" y="1782867"/>
                </a:cubicBezTo>
                <a:close/>
                <a:moveTo>
                  <a:pt x="2533563" y="1604651"/>
                </a:moveTo>
                <a:cubicBezTo>
                  <a:pt x="2545078" y="1604651"/>
                  <a:pt x="2545078" y="1604651"/>
                  <a:pt x="2545078" y="1604651"/>
                </a:cubicBezTo>
                <a:lnTo>
                  <a:pt x="2543391" y="1601542"/>
                </a:lnTo>
                <a:lnTo>
                  <a:pt x="2544655" y="1601143"/>
                </a:lnTo>
                <a:cubicBezTo>
                  <a:pt x="2550511" y="1594828"/>
                  <a:pt x="2542199" y="1582198"/>
                  <a:pt x="2533564" y="1582198"/>
                </a:cubicBezTo>
                <a:cubicBezTo>
                  <a:pt x="2533564" y="1587956"/>
                  <a:pt x="2536298" y="1590834"/>
                  <a:pt x="2539105" y="1593641"/>
                </a:cubicBezTo>
                <a:lnTo>
                  <a:pt x="2543391" y="1601542"/>
                </a:lnTo>
                <a:close/>
                <a:moveTo>
                  <a:pt x="2714903" y="1694456"/>
                </a:moveTo>
                <a:lnTo>
                  <a:pt x="2714903" y="1682943"/>
                </a:lnTo>
                <a:cubicBezTo>
                  <a:pt x="2714903" y="1671429"/>
                  <a:pt x="2703389" y="1671429"/>
                  <a:pt x="2703389" y="1682943"/>
                </a:cubicBezTo>
                <a:cubicBezTo>
                  <a:pt x="2703389" y="1682943"/>
                  <a:pt x="2703389" y="1694456"/>
                  <a:pt x="2714903" y="1694456"/>
                </a:cubicBezTo>
                <a:close/>
                <a:moveTo>
                  <a:pt x="2653629" y="1670206"/>
                </a:moveTo>
                <a:cubicBezTo>
                  <a:pt x="2654169" y="1671285"/>
                  <a:pt x="2655608" y="1672005"/>
                  <a:pt x="2658486" y="1672005"/>
                </a:cubicBezTo>
                <a:lnTo>
                  <a:pt x="2658486" y="1670384"/>
                </a:lnTo>
                <a:lnTo>
                  <a:pt x="2658485" y="1662362"/>
                </a:lnTo>
                <a:cubicBezTo>
                  <a:pt x="2658486" y="1660922"/>
                  <a:pt x="2658486" y="1660779"/>
                  <a:pt x="2658486" y="1660491"/>
                </a:cubicBezTo>
                <a:cubicBezTo>
                  <a:pt x="2658486" y="1660491"/>
                  <a:pt x="2652010" y="1666967"/>
                  <a:pt x="2653629" y="1670206"/>
                </a:cubicBezTo>
                <a:close/>
                <a:moveTo>
                  <a:pt x="2106986" y="1401148"/>
                </a:moveTo>
                <a:cubicBezTo>
                  <a:pt x="2109864" y="1402587"/>
                  <a:pt x="2112743" y="1402587"/>
                  <a:pt x="2112743" y="1402587"/>
                </a:cubicBezTo>
                <a:cubicBezTo>
                  <a:pt x="2124256" y="1402587"/>
                  <a:pt x="2135769" y="1391073"/>
                  <a:pt x="2123681" y="1391073"/>
                </a:cubicBezTo>
                <a:cubicBezTo>
                  <a:pt x="2123681" y="1391073"/>
                  <a:pt x="2112743" y="1391073"/>
                  <a:pt x="2101229" y="1391073"/>
                </a:cubicBezTo>
                <a:cubicBezTo>
                  <a:pt x="2101229" y="1396830"/>
                  <a:pt x="2104107" y="1399708"/>
                  <a:pt x="2106986" y="1401148"/>
                </a:cubicBezTo>
                <a:close/>
                <a:moveTo>
                  <a:pt x="2971655" y="1830542"/>
                </a:moveTo>
                <a:lnTo>
                  <a:pt x="2971655" y="1830029"/>
                </a:lnTo>
                <a:lnTo>
                  <a:pt x="2972231" y="1830317"/>
                </a:lnTo>
                <a:close/>
                <a:moveTo>
                  <a:pt x="2750451" y="1722808"/>
                </a:moveTo>
                <a:cubicBezTo>
                  <a:pt x="2751890" y="1722808"/>
                  <a:pt x="2749156" y="1717195"/>
                  <a:pt x="2737930" y="1705969"/>
                </a:cubicBezTo>
                <a:cubicBezTo>
                  <a:pt x="2743399" y="1717196"/>
                  <a:pt x="2749012" y="1722809"/>
                  <a:pt x="2750451" y="1722808"/>
                </a:cubicBezTo>
                <a:close/>
                <a:moveTo>
                  <a:pt x="2782833" y="1739358"/>
                </a:moveTo>
                <a:lnTo>
                  <a:pt x="2782833" y="1731915"/>
                </a:lnTo>
                <a:lnTo>
                  <a:pt x="2784488" y="1731156"/>
                </a:lnTo>
                <a:lnTo>
                  <a:pt x="2784939" y="1731531"/>
                </a:lnTo>
                <a:lnTo>
                  <a:pt x="2788590" y="1737919"/>
                </a:lnTo>
                <a:cubicBezTo>
                  <a:pt x="2791468" y="1739359"/>
                  <a:pt x="2794347" y="1739359"/>
                  <a:pt x="2794347" y="1739359"/>
                </a:cubicBezTo>
                <a:lnTo>
                  <a:pt x="2784939" y="1731531"/>
                </a:lnTo>
                <a:lnTo>
                  <a:pt x="2782833" y="1727845"/>
                </a:lnTo>
                <a:lnTo>
                  <a:pt x="2782833" y="1731915"/>
                </a:lnTo>
                <a:lnTo>
                  <a:pt x="2780017" y="1733206"/>
                </a:lnTo>
                <a:cubicBezTo>
                  <a:pt x="2779451" y="1734573"/>
                  <a:pt x="2780098" y="1736624"/>
                  <a:pt x="2782833" y="1739358"/>
                </a:cubicBezTo>
                <a:close/>
                <a:moveTo>
                  <a:pt x="1857860" y="1281874"/>
                </a:moveTo>
                <a:cubicBezTo>
                  <a:pt x="1858581" y="1282414"/>
                  <a:pt x="1860020" y="1281694"/>
                  <a:pt x="1862898" y="1278816"/>
                </a:cubicBezTo>
                <a:cubicBezTo>
                  <a:pt x="1862898" y="1278816"/>
                  <a:pt x="1862898" y="1278816"/>
                  <a:pt x="1862897" y="1267302"/>
                </a:cubicBezTo>
                <a:cubicBezTo>
                  <a:pt x="1862897" y="1267302"/>
                  <a:pt x="1862898" y="1278816"/>
                  <a:pt x="1874412" y="1278816"/>
                </a:cubicBezTo>
                <a:cubicBezTo>
                  <a:pt x="1874411" y="1267302"/>
                  <a:pt x="1851959" y="1256364"/>
                  <a:pt x="1851385" y="1267302"/>
                </a:cubicBezTo>
                <a:cubicBezTo>
                  <a:pt x="1860019" y="1267302"/>
                  <a:pt x="1855702" y="1280255"/>
                  <a:pt x="1857860" y="1281874"/>
                </a:cubicBezTo>
                <a:close/>
                <a:moveTo>
                  <a:pt x="2838674" y="1769366"/>
                </a:moveTo>
                <a:cubicBezTo>
                  <a:pt x="2845726" y="1773612"/>
                  <a:pt x="2857095" y="1773612"/>
                  <a:pt x="2862852" y="1762386"/>
                </a:cubicBezTo>
                <a:cubicBezTo>
                  <a:pt x="2851339" y="1762386"/>
                  <a:pt x="2862852" y="1750873"/>
                  <a:pt x="2851915" y="1750873"/>
                </a:cubicBezTo>
                <a:lnTo>
                  <a:pt x="2851915" y="1762386"/>
                </a:lnTo>
                <a:cubicBezTo>
                  <a:pt x="2840401" y="1762386"/>
                  <a:pt x="2828888" y="1762386"/>
                  <a:pt x="2840400" y="1750873"/>
                </a:cubicBezTo>
                <a:cubicBezTo>
                  <a:pt x="2828887" y="1756630"/>
                  <a:pt x="2831622" y="1765121"/>
                  <a:pt x="2838674" y="1769366"/>
                </a:cubicBezTo>
                <a:close/>
                <a:moveTo>
                  <a:pt x="3051099" y="1875219"/>
                </a:moveTo>
                <a:lnTo>
                  <a:pt x="3053693" y="1868412"/>
                </a:lnTo>
                <a:lnTo>
                  <a:pt x="3054067" y="1868716"/>
                </a:lnTo>
                <a:cubicBezTo>
                  <a:pt x="3054733" y="1870434"/>
                  <a:pt x="3053978" y="1872485"/>
                  <a:pt x="3051099" y="1875219"/>
                </a:cubicBezTo>
                <a:close/>
                <a:moveTo>
                  <a:pt x="2132531" y="1424858"/>
                </a:moveTo>
                <a:cubicBezTo>
                  <a:pt x="2132172" y="1425038"/>
                  <a:pt x="2132891" y="1425038"/>
                  <a:pt x="2135769" y="1425038"/>
                </a:cubicBezTo>
                <a:cubicBezTo>
                  <a:pt x="2135769" y="1425038"/>
                  <a:pt x="2147284" y="1435976"/>
                  <a:pt x="2147284" y="1413525"/>
                </a:cubicBezTo>
                <a:cubicBezTo>
                  <a:pt x="2147284" y="1413525"/>
                  <a:pt x="2147284" y="1413525"/>
                  <a:pt x="2135770" y="1413525"/>
                </a:cubicBezTo>
                <a:cubicBezTo>
                  <a:pt x="2144405" y="1422159"/>
                  <a:pt x="2133611" y="1424318"/>
                  <a:pt x="2132531" y="1424858"/>
                </a:cubicBezTo>
                <a:close/>
                <a:moveTo>
                  <a:pt x="2865875" y="1789119"/>
                </a:moveTo>
                <a:cubicBezTo>
                  <a:pt x="2863716" y="1790738"/>
                  <a:pt x="2868033" y="1784262"/>
                  <a:pt x="2859398" y="1784262"/>
                </a:cubicBezTo>
                <a:cubicBezTo>
                  <a:pt x="2859398" y="1772748"/>
                  <a:pt x="2859398" y="1784262"/>
                  <a:pt x="2870912" y="1784262"/>
                </a:cubicBezTo>
                <a:cubicBezTo>
                  <a:pt x="2868034" y="1787140"/>
                  <a:pt x="2866594" y="1788580"/>
                  <a:pt x="2865875" y="1789119"/>
                </a:cubicBezTo>
                <a:close/>
                <a:moveTo>
                  <a:pt x="1807848" y="1265863"/>
                </a:moveTo>
                <a:cubicBezTo>
                  <a:pt x="1812094" y="1267303"/>
                  <a:pt x="1817706" y="1267302"/>
                  <a:pt x="1828932" y="1267302"/>
                </a:cubicBezTo>
                <a:cubicBezTo>
                  <a:pt x="1828932" y="1256365"/>
                  <a:pt x="1817419" y="1256364"/>
                  <a:pt x="1817419" y="1255788"/>
                </a:cubicBezTo>
                <a:cubicBezTo>
                  <a:pt x="1806481" y="1267303"/>
                  <a:pt x="1806481" y="1255788"/>
                  <a:pt x="1794967" y="1255788"/>
                </a:cubicBezTo>
                <a:cubicBezTo>
                  <a:pt x="1800724" y="1261546"/>
                  <a:pt x="1803603" y="1264424"/>
                  <a:pt x="1807848" y="1265863"/>
                </a:cubicBezTo>
                <a:close/>
                <a:moveTo>
                  <a:pt x="2486643" y="1603967"/>
                </a:moveTo>
                <a:lnTo>
                  <a:pt x="2487770" y="1603536"/>
                </a:lnTo>
                <a:lnTo>
                  <a:pt x="2487988" y="1604307"/>
                </a:lnTo>
                <a:lnTo>
                  <a:pt x="2487510" y="1604075"/>
                </a:lnTo>
                <a:lnTo>
                  <a:pt x="2487556" y="1604400"/>
                </a:lnTo>
                <a:close/>
                <a:moveTo>
                  <a:pt x="1965369" y="1346170"/>
                </a:moveTo>
                <a:cubicBezTo>
                  <a:pt x="1965369" y="1335231"/>
                  <a:pt x="1976882" y="1301267"/>
                  <a:pt x="1965944" y="1311630"/>
                </a:cubicBezTo>
                <a:cubicBezTo>
                  <a:pt x="1965944" y="1300115"/>
                  <a:pt x="1976883" y="1289178"/>
                  <a:pt x="1954431" y="1277665"/>
                </a:cubicBezTo>
                <a:cubicBezTo>
                  <a:pt x="1954431" y="1289177"/>
                  <a:pt x="1942918" y="1300692"/>
                  <a:pt x="1942918" y="1289177"/>
                </a:cubicBezTo>
                <a:cubicBezTo>
                  <a:pt x="1931980" y="1300692"/>
                  <a:pt x="1942918" y="1300692"/>
                  <a:pt x="1954431" y="1300692"/>
                </a:cubicBezTo>
                <a:cubicBezTo>
                  <a:pt x="1942917" y="1312205"/>
                  <a:pt x="1942917" y="1323143"/>
                  <a:pt x="1942918" y="1334657"/>
                </a:cubicBezTo>
                <a:cubicBezTo>
                  <a:pt x="1965369" y="1323719"/>
                  <a:pt x="1953856" y="1346170"/>
                  <a:pt x="1965369" y="1346170"/>
                </a:cubicBezTo>
                <a:close/>
                <a:moveTo>
                  <a:pt x="2419579" y="1571260"/>
                </a:moveTo>
                <a:cubicBezTo>
                  <a:pt x="2431092" y="1571260"/>
                  <a:pt x="2431092" y="1571260"/>
                  <a:pt x="2431092" y="1571260"/>
                </a:cubicBezTo>
                <a:cubicBezTo>
                  <a:pt x="2431093" y="1559747"/>
                  <a:pt x="2419579" y="1571260"/>
                  <a:pt x="2419579" y="1571260"/>
                </a:cubicBezTo>
                <a:close/>
                <a:moveTo>
                  <a:pt x="2755344" y="1737559"/>
                </a:moveTo>
                <a:cubicBezTo>
                  <a:pt x="2756064" y="1738639"/>
                  <a:pt x="2757503" y="1739358"/>
                  <a:pt x="2760382" y="1739359"/>
                </a:cubicBezTo>
                <a:cubicBezTo>
                  <a:pt x="2760382" y="1728422"/>
                  <a:pt x="2771895" y="1739359"/>
                  <a:pt x="2760382" y="1727845"/>
                </a:cubicBezTo>
                <a:cubicBezTo>
                  <a:pt x="2760382" y="1727845"/>
                  <a:pt x="2760382" y="1727845"/>
                  <a:pt x="2748867" y="1727845"/>
                </a:cubicBezTo>
                <a:cubicBezTo>
                  <a:pt x="2757503" y="1727845"/>
                  <a:pt x="2753185" y="1734322"/>
                  <a:pt x="2755344" y="1737559"/>
                </a:cubicBezTo>
                <a:close/>
                <a:moveTo>
                  <a:pt x="2680362" y="1705969"/>
                </a:moveTo>
                <a:cubicBezTo>
                  <a:pt x="2691876" y="1705969"/>
                  <a:pt x="2691876" y="1694456"/>
                  <a:pt x="2691876" y="1694456"/>
                </a:cubicBezTo>
                <a:cubicBezTo>
                  <a:pt x="2703389" y="1694456"/>
                  <a:pt x="2703389" y="1694456"/>
                  <a:pt x="2703389" y="1694456"/>
                </a:cubicBezTo>
                <a:cubicBezTo>
                  <a:pt x="2703390" y="1683518"/>
                  <a:pt x="2692452" y="1672005"/>
                  <a:pt x="2680938" y="1672005"/>
                </a:cubicBezTo>
                <a:cubicBezTo>
                  <a:pt x="2680938" y="1683518"/>
                  <a:pt x="2692451" y="1694456"/>
                  <a:pt x="2680362" y="1705969"/>
                </a:cubicBezTo>
                <a:close/>
                <a:moveTo>
                  <a:pt x="2971655" y="1852768"/>
                </a:moveTo>
                <a:lnTo>
                  <a:pt x="2981730" y="1848450"/>
                </a:lnTo>
                <a:cubicBezTo>
                  <a:pt x="2983169" y="1847011"/>
                  <a:pt x="2983169" y="1847011"/>
                  <a:pt x="2983169" y="1852768"/>
                </a:cubicBezTo>
                <a:cubicBezTo>
                  <a:pt x="2983169" y="1852768"/>
                  <a:pt x="2980435" y="1852768"/>
                  <a:pt x="2976261" y="1852767"/>
                </a:cubicBezTo>
                <a:close/>
                <a:moveTo>
                  <a:pt x="2971655" y="1852768"/>
                </a:moveTo>
                <a:lnTo>
                  <a:pt x="2971655" y="1852768"/>
                </a:lnTo>
                <a:lnTo>
                  <a:pt x="2971655" y="1852768"/>
                </a:lnTo>
                <a:close/>
                <a:moveTo>
                  <a:pt x="1761003" y="1256364"/>
                </a:moveTo>
                <a:cubicBezTo>
                  <a:pt x="1761003" y="1256364"/>
                  <a:pt x="1761003" y="1256364"/>
                  <a:pt x="1772517" y="1256364"/>
                </a:cubicBezTo>
                <a:cubicBezTo>
                  <a:pt x="1761003" y="1256364"/>
                  <a:pt x="1761002" y="1244851"/>
                  <a:pt x="1761002" y="1244851"/>
                </a:cubicBezTo>
                <a:cubicBezTo>
                  <a:pt x="1761003" y="1256364"/>
                  <a:pt x="1761003" y="1256364"/>
                  <a:pt x="1761003" y="1256364"/>
                </a:cubicBezTo>
                <a:close/>
                <a:moveTo>
                  <a:pt x="2960717" y="1852768"/>
                </a:moveTo>
                <a:cubicBezTo>
                  <a:pt x="2969353" y="1844564"/>
                  <a:pt x="2965035" y="1836037"/>
                  <a:pt x="2967194" y="1832287"/>
                </a:cubicBezTo>
                <a:lnTo>
                  <a:pt x="2971655" y="1830542"/>
                </a:lnTo>
                <a:lnTo>
                  <a:pt x="2971655" y="1852768"/>
                </a:lnTo>
                <a:close/>
                <a:moveTo>
                  <a:pt x="2062083" y="1412085"/>
                </a:moveTo>
                <a:cubicBezTo>
                  <a:pt x="2064961" y="1413525"/>
                  <a:pt x="2067840" y="1413525"/>
                  <a:pt x="2067840" y="1413525"/>
                </a:cubicBezTo>
                <a:cubicBezTo>
                  <a:pt x="2067839" y="1402587"/>
                  <a:pt x="2078777" y="1380135"/>
                  <a:pt x="2090291" y="1368622"/>
                </a:cubicBezTo>
                <a:cubicBezTo>
                  <a:pt x="2078777" y="1357684"/>
                  <a:pt x="2090290" y="1357684"/>
                  <a:pt x="2090291" y="1345594"/>
                </a:cubicBezTo>
                <a:cubicBezTo>
                  <a:pt x="2078777" y="1357108"/>
                  <a:pt x="2090291" y="1334081"/>
                  <a:pt x="2078777" y="1345594"/>
                </a:cubicBezTo>
                <a:cubicBezTo>
                  <a:pt x="2078777" y="1357108"/>
                  <a:pt x="2067840" y="1334081"/>
                  <a:pt x="2056326" y="1345594"/>
                </a:cubicBezTo>
                <a:cubicBezTo>
                  <a:pt x="2056326" y="1357108"/>
                  <a:pt x="2067839" y="1345594"/>
                  <a:pt x="2067839" y="1357108"/>
                </a:cubicBezTo>
                <a:cubicBezTo>
                  <a:pt x="2056326" y="1368046"/>
                  <a:pt x="2056326" y="1368046"/>
                  <a:pt x="2056326" y="1379559"/>
                </a:cubicBezTo>
                <a:cubicBezTo>
                  <a:pt x="2067839" y="1390498"/>
                  <a:pt x="2056326" y="1390498"/>
                  <a:pt x="2056326" y="1402011"/>
                </a:cubicBezTo>
                <a:cubicBezTo>
                  <a:pt x="2056326" y="1407767"/>
                  <a:pt x="2059204" y="1410646"/>
                  <a:pt x="2062083" y="1412085"/>
                </a:cubicBezTo>
                <a:close/>
                <a:moveTo>
                  <a:pt x="2658486" y="1717483"/>
                </a:moveTo>
                <a:cubicBezTo>
                  <a:pt x="2658486" y="1705969"/>
                  <a:pt x="2670000" y="1717483"/>
                  <a:pt x="2670000" y="1717483"/>
                </a:cubicBezTo>
                <a:cubicBezTo>
                  <a:pt x="2669999" y="1705969"/>
                  <a:pt x="2669999" y="1705969"/>
                  <a:pt x="2658486" y="1705969"/>
                </a:cubicBezTo>
                <a:cubicBezTo>
                  <a:pt x="2658486" y="1705969"/>
                  <a:pt x="2658486" y="1705969"/>
                  <a:pt x="2658486" y="1717483"/>
                </a:cubicBezTo>
                <a:close/>
                <a:moveTo>
                  <a:pt x="2839824" y="1807289"/>
                </a:moveTo>
                <a:cubicBezTo>
                  <a:pt x="2839824" y="1807289"/>
                  <a:pt x="2839824" y="1795775"/>
                  <a:pt x="2851339" y="1795775"/>
                </a:cubicBezTo>
                <a:cubicBezTo>
                  <a:pt x="2851339" y="1795775"/>
                  <a:pt x="2851339" y="1795775"/>
                  <a:pt x="2851339" y="1797214"/>
                </a:cubicBezTo>
                <a:lnTo>
                  <a:pt x="2851339" y="1806713"/>
                </a:lnTo>
                <a:lnTo>
                  <a:pt x="2850742" y="1806714"/>
                </a:lnTo>
                <a:lnTo>
                  <a:pt x="2846301" y="1802432"/>
                </a:lnTo>
                <a:cubicBezTo>
                  <a:pt x="2844142" y="1800812"/>
                  <a:pt x="2848460" y="1807289"/>
                  <a:pt x="2839824" y="1807289"/>
                </a:cubicBezTo>
                <a:close/>
                <a:moveTo>
                  <a:pt x="1916653" y="1354419"/>
                </a:moveTo>
                <a:cubicBezTo>
                  <a:pt x="1924207" y="1354337"/>
                  <a:pt x="1928526" y="1335232"/>
                  <a:pt x="1919890" y="1335231"/>
                </a:cubicBezTo>
                <a:cubicBezTo>
                  <a:pt x="1908377" y="1335232"/>
                  <a:pt x="1919890" y="1346169"/>
                  <a:pt x="1908377" y="1346746"/>
                </a:cubicBezTo>
                <a:cubicBezTo>
                  <a:pt x="1911255" y="1352359"/>
                  <a:pt x="1914134" y="1354446"/>
                  <a:pt x="1916653" y="1354419"/>
                </a:cubicBezTo>
                <a:close/>
                <a:moveTo>
                  <a:pt x="2556016" y="1672005"/>
                </a:moveTo>
                <a:cubicBezTo>
                  <a:pt x="2567529" y="1660491"/>
                  <a:pt x="2567529" y="1649553"/>
                  <a:pt x="2556016" y="1638040"/>
                </a:cubicBezTo>
                <a:cubicBezTo>
                  <a:pt x="2556016" y="1649553"/>
                  <a:pt x="2544501" y="1638040"/>
                  <a:pt x="2544501" y="1649553"/>
                </a:cubicBezTo>
                <a:cubicBezTo>
                  <a:pt x="2556016" y="1649553"/>
                  <a:pt x="2544501" y="1661067"/>
                  <a:pt x="2556016" y="1672005"/>
                </a:cubicBezTo>
                <a:close/>
                <a:moveTo>
                  <a:pt x="2465058" y="1627102"/>
                </a:moveTo>
                <a:cubicBezTo>
                  <a:pt x="2476572" y="1616164"/>
                  <a:pt x="2488084" y="1627102"/>
                  <a:pt x="2487509" y="1627102"/>
                </a:cubicBezTo>
                <a:lnTo>
                  <a:pt x="2487510" y="1615588"/>
                </a:lnTo>
                <a:cubicBezTo>
                  <a:pt x="2487510" y="1615588"/>
                  <a:pt x="2499023" y="1627102"/>
                  <a:pt x="2499024" y="1615588"/>
                </a:cubicBezTo>
                <a:cubicBezTo>
                  <a:pt x="2493267" y="1615588"/>
                  <a:pt x="2490388" y="1615588"/>
                  <a:pt x="2488949" y="1614148"/>
                </a:cubicBezTo>
                <a:lnTo>
                  <a:pt x="2487556" y="1604400"/>
                </a:lnTo>
                <a:lnTo>
                  <a:pt x="2488084" y="1604651"/>
                </a:lnTo>
                <a:lnTo>
                  <a:pt x="2487988" y="1604307"/>
                </a:lnTo>
                <a:lnTo>
                  <a:pt x="2494166" y="1607313"/>
                </a:lnTo>
                <a:cubicBezTo>
                  <a:pt x="2495785" y="1606953"/>
                  <a:pt x="2496865" y="1605514"/>
                  <a:pt x="2497584" y="1604074"/>
                </a:cubicBezTo>
                <a:lnTo>
                  <a:pt x="2497830" y="1603442"/>
                </a:lnTo>
                <a:lnTo>
                  <a:pt x="2499024" y="1604074"/>
                </a:lnTo>
                <a:cubicBezTo>
                  <a:pt x="2499024" y="1601196"/>
                  <a:pt x="2499023" y="1600477"/>
                  <a:pt x="2498844" y="1600836"/>
                </a:cubicBezTo>
                <a:lnTo>
                  <a:pt x="2497830" y="1603442"/>
                </a:lnTo>
                <a:lnTo>
                  <a:pt x="2493716" y="1601259"/>
                </a:lnTo>
                <a:lnTo>
                  <a:pt x="2487770" y="1603536"/>
                </a:lnTo>
                <a:lnTo>
                  <a:pt x="2483767" y="1589323"/>
                </a:lnTo>
                <a:cubicBezTo>
                  <a:pt x="2482328" y="1585077"/>
                  <a:pt x="2482328" y="1582198"/>
                  <a:pt x="2488084" y="1582198"/>
                </a:cubicBezTo>
                <a:cubicBezTo>
                  <a:pt x="2488084" y="1593713"/>
                  <a:pt x="2488084" y="1593713"/>
                  <a:pt x="2499599" y="1593713"/>
                </a:cubicBezTo>
                <a:cubicBezTo>
                  <a:pt x="2499599" y="1582774"/>
                  <a:pt x="2488085" y="1582775"/>
                  <a:pt x="2499599" y="1571260"/>
                </a:cubicBezTo>
                <a:cubicBezTo>
                  <a:pt x="2499599" y="1571260"/>
                  <a:pt x="2488084" y="1559747"/>
                  <a:pt x="2488085" y="1571260"/>
                </a:cubicBezTo>
                <a:cubicBezTo>
                  <a:pt x="2499024" y="1571260"/>
                  <a:pt x="2476572" y="1571260"/>
                  <a:pt x="2487509" y="1582198"/>
                </a:cubicBezTo>
                <a:cubicBezTo>
                  <a:pt x="2476571" y="1582198"/>
                  <a:pt x="2476572" y="1593712"/>
                  <a:pt x="2465058" y="1582198"/>
                </a:cubicBezTo>
                <a:cubicBezTo>
                  <a:pt x="2465058" y="1593136"/>
                  <a:pt x="2465058" y="1593136"/>
                  <a:pt x="2476571" y="1604650"/>
                </a:cubicBezTo>
                <a:cubicBezTo>
                  <a:pt x="2476571" y="1587811"/>
                  <a:pt x="2476571" y="1596231"/>
                  <a:pt x="2481428" y="1601493"/>
                </a:cubicBezTo>
                <a:lnTo>
                  <a:pt x="2486643" y="1603967"/>
                </a:lnTo>
                <a:lnTo>
                  <a:pt x="2482041" y="1605729"/>
                </a:lnTo>
                <a:cubicBezTo>
                  <a:pt x="2473549" y="1609975"/>
                  <a:pt x="2465058" y="1615588"/>
                  <a:pt x="2465058" y="1615588"/>
                </a:cubicBezTo>
                <a:lnTo>
                  <a:pt x="2453544" y="1615588"/>
                </a:lnTo>
                <a:cubicBezTo>
                  <a:pt x="2465058" y="1615588"/>
                  <a:pt x="2465058" y="1615588"/>
                  <a:pt x="2465058" y="1615588"/>
                </a:cubicBezTo>
                <a:close/>
                <a:moveTo>
                  <a:pt x="1873836" y="1334656"/>
                </a:moveTo>
                <a:cubicBezTo>
                  <a:pt x="1885350" y="1323719"/>
                  <a:pt x="1862323" y="1323719"/>
                  <a:pt x="1873836" y="1312205"/>
                </a:cubicBezTo>
                <a:cubicBezTo>
                  <a:pt x="1885349" y="1312205"/>
                  <a:pt x="1873836" y="1312205"/>
                  <a:pt x="1885350" y="1323719"/>
                </a:cubicBezTo>
                <a:cubicBezTo>
                  <a:pt x="1896862" y="1323718"/>
                  <a:pt x="1896863" y="1312205"/>
                  <a:pt x="1896863" y="1312205"/>
                </a:cubicBezTo>
                <a:cubicBezTo>
                  <a:pt x="1908377" y="1312205"/>
                  <a:pt x="1896862" y="1323718"/>
                  <a:pt x="1908376" y="1323718"/>
                </a:cubicBezTo>
                <a:cubicBezTo>
                  <a:pt x="1908377" y="1312205"/>
                  <a:pt x="1908376" y="1323718"/>
                  <a:pt x="1919890" y="1323719"/>
                </a:cubicBezTo>
                <a:cubicBezTo>
                  <a:pt x="1931403" y="1323719"/>
                  <a:pt x="1919890" y="1301267"/>
                  <a:pt x="1942342" y="1311630"/>
                </a:cubicBezTo>
                <a:cubicBezTo>
                  <a:pt x="1930828" y="1300692"/>
                  <a:pt x="1942341" y="1255213"/>
                  <a:pt x="1930828" y="1289178"/>
                </a:cubicBezTo>
                <a:cubicBezTo>
                  <a:pt x="1930828" y="1289178"/>
                  <a:pt x="1930828" y="1277664"/>
                  <a:pt x="1919315" y="1277664"/>
                </a:cubicBezTo>
                <a:cubicBezTo>
                  <a:pt x="1907800" y="1300692"/>
                  <a:pt x="1919314" y="1289177"/>
                  <a:pt x="1919314" y="1289177"/>
                </a:cubicBezTo>
                <a:cubicBezTo>
                  <a:pt x="1919315" y="1300115"/>
                  <a:pt x="1919314" y="1311630"/>
                  <a:pt x="1907800" y="1311630"/>
                </a:cubicBezTo>
                <a:cubicBezTo>
                  <a:pt x="1919314" y="1300692"/>
                  <a:pt x="1896287" y="1277664"/>
                  <a:pt x="1873835" y="1289178"/>
                </a:cubicBezTo>
                <a:cubicBezTo>
                  <a:pt x="1873836" y="1300692"/>
                  <a:pt x="1873836" y="1312205"/>
                  <a:pt x="1862323" y="1300692"/>
                </a:cubicBezTo>
                <a:cubicBezTo>
                  <a:pt x="1862322" y="1312205"/>
                  <a:pt x="1862322" y="1323143"/>
                  <a:pt x="1873836" y="1334656"/>
                </a:cubicBezTo>
                <a:close/>
                <a:moveTo>
                  <a:pt x="2317375" y="1558160"/>
                </a:moveTo>
                <a:lnTo>
                  <a:pt x="2317109" y="1558020"/>
                </a:lnTo>
                <a:lnTo>
                  <a:pt x="2317109" y="1556297"/>
                </a:lnTo>
                <a:close/>
                <a:moveTo>
                  <a:pt x="1838980" y="1321569"/>
                </a:moveTo>
                <a:cubicBezTo>
                  <a:pt x="1842138" y="1322999"/>
                  <a:pt x="1846346" y="1323718"/>
                  <a:pt x="1851959" y="1323718"/>
                </a:cubicBezTo>
                <a:cubicBezTo>
                  <a:pt x="1851959" y="1318249"/>
                  <a:pt x="1849226" y="1315516"/>
                  <a:pt x="1845052" y="1312709"/>
                </a:cubicBezTo>
                <a:lnTo>
                  <a:pt x="1830893" y="1302286"/>
                </a:lnTo>
                <a:lnTo>
                  <a:pt x="1829509" y="1289754"/>
                </a:lnTo>
                <a:cubicBezTo>
                  <a:pt x="1840446" y="1301267"/>
                  <a:pt x="1840446" y="1312781"/>
                  <a:pt x="1851960" y="1301267"/>
                </a:cubicBezTo>
                <a:cubicBezTo>
                  <a:pt x="1840447" y="1289754"/>
                  <a:pt x="1828933" y="1289754"/>
                  <a:pt x="1829509" y="1289754"/>
                </a:cubicBezTo>
                <a:lnTo>
                  <a:pt x="1829508" y="1301267"/>
                </a:lnTo>
                <a:lnTo>
                  <a:pt x="1830893" y="1302286"/>
                </a:lnTo>
                <a:lnTo>
                  <a:pt x="1832314" y="1315155"/>
                </a:lnTo>
                <a:cubicBezTo>
                  <a:pt x="1833717" y="1317998"/>
                  <a:pt x="1835823" y="1320139"/>
                  <a:pt x="1838980" y="1321569"/>
                </a:cubicBezTo>
                <a:close/>
                <a:moveTo>
                  <a:pt x="2291769" y="1546334"/>
                </a:moveTo>
                <a:lnTo>
                  <a:pt x="2289955" y="1544779"/>
                </a:lnTo>
                <a:lnTo>
                  <a:pt x="2292930" y="1544779"/>
                </a:lnTo>
                <a:close/>
                <a:moveTo>
                  <a:pt x="2589981" y="1695031"/>
                </a:moveTo>
                <a:cubicBezTo>
                  <a:pt x="2589981" y="1683518"/>
                  <a:pt x="2589981" y="1683518"/>
                  <a:pt x="2601495" y="1683518"/>
                </a:cubicBezTo>
                <a:cubicBezTo>
                  <a:pt x="2601495" y="1672580"/>
                  <a:pt x="2613008" y="1672580"/>
                  <a:pt x="2601495" y="1661066"/>
                </a:cubicBezTo>
                <a:cubicBezTo>
                  <a:pt x="2613008" y="1661066"/>
                  <a:pt x="2613008" y="1672580"/>
                  <a:pt x="2613008" y="1661066"/>
                </a:cubicBezTo>
                <a:lnTo>
                  <a:pt x="2613008" y="1649553"/>
                </a:lnTo>
                <a:cubicBezTo>
                  <a:pt x="2613008" y="1649553"/>
                  <a:pt x="2623945" y="1649553"/>
                  <a:pt x="2624521" y="1661066"/>
                </a:cubicBezTo>
                <a:cubicBezTo>
                  <a:pt x="2624521" y="1649553"/>
                  <a:pt x="2613583" y="1638615"/>
                  <a:pt x="2602070" y="1627102"/>
                </a:cubicBezTo>
                <a:cubicBezTo>
                  <a:pt x="2602070" y="1638615"/>
                  <a:pt x="2602070" y="1649553"/>
                  <a:pt x="2602070" y="1661066"/>
                </a:cubicBezTo>
                <a:cubicBezTo>
                  <a:pt x="2602070" y="1650129"/>
                  <a:pt x="2590557" y="1650129"/>
                  <a:pt x="2590557" y="1638615"/>
                </a:cubicBezTo>
                <a:cubicBezTo>
                  <a:pt x="2579043" y="1638615"/>
                  <a:pt x="2579042" y="1650128"/>
                  <a:pt x="2579043" y="1638615"/>
                </a:cubicBezTo>
                <a:cubicBezTo>
                  <a:pt x="2579043" y="1649553"/>
                  <a:pt x="2567529" y="1649553"/>
                  <a:pt x="2567529" y="1661066"/>
                </a:cubicBezTo>
                <a:cubicBezTo>
                  <a:pt x="2578467" y="1661067"/>
                  <a:pt x="2578467" y="1661067"/>
                  <a:pt x="2589981" y="1672580"/>
                </a:cubicBezTo>
                <a:cubicBezTo>
                  <a:pt x="2578467" y="1672580"/>
                  <a:pt x="2578467" y="1683518"/>
                  <a:pt x="2589981" y="1695031"/>
                </a:cubicBezTo>
                <a:close/>
                <a:moveTo>
                  <a:pt x="1704011" y="1256365"/>
                </a:moveTo>
                <a:cubicBezTo>
                  <a:pt x="1715524" y="1256364"/>
                  <a:pt x="1715524" y="1256364"/>
                  <a:pt x="1715524" y="1256364"/>
                </a:cubicBezTo>
                <a:cubicBezTo>
                  <a:pt x="1715524" y="1244851"/>
                  <a:pt x="1704011" y="1256365"/>
                  <a:pt x="1704011" y="1256365"/>
                </a:cubicBezTo>
                <a:close/>
                <a:moveTo>
                  <a:pt x="2283815" y="1544780"/>
                </a:moveTo>
                <a:lnTo>
                  <a:pt x="2284583" y="1540174"/>
                </a:lnTo>
                <a:lnTo>
                  <a:pt x="2289955" y="1544779"/>
                </a:lnTo>
                <a:close/>
                <a:moveTo>
                  <a:pt x="2289920" y="1548809"/>
                </a:moveTo>
                <a:lnTo>
                  <a:pt x="2291769" y="1546334"/>
                </a:lnTo>
                <a:lnTo>
                  <a:pt x="2294657" y="1548809"/>
                </a:lnTo>
                <a:close/>
                <a:moveTo>
                  <a:pt x="2612504" y="1715108"/>
                </a:moveTo>
                <a:cubicBezTo>
                  <a:pt x="2614806" y="1716188"/>
                  <a:pt x="2618332" y="1716907"/>
                  <a:pt x="2623945" y="1716907"/>
                </a:cubicBezTo>
                <a:cubicBezTo>
                  <a:pt x="2613008" y="1705969"/>
                  <a:pt x="2613008" y="1705969"/>
                  <a:pt x="2623945" y="1693881"/>
                </a:cubicBezTo>
                <a:cubicBezTo>
                  <a:pt x="2601495" y="1705394"/>
                  <a:pt x="2613008" y="1693881"/>
                  <a:pt x="2601495" y="1693881"/>
                </a:cubicBezTo>
                <a:cubicBezTo>
                  <a:pt x="2601495" y="1693881"/>
                  <a:pt x="2601495" y="1693881"/>
                  <a:pt x="2601495" y="1705394"/>
                </a:cubicBezTo>
                <a:cubicBezTo>
                  <a:pt x="2609697" y="1705394"/>
                  <a:pt x="2605596" y="1711870"/>
                  <a:pt x="2612504" y="1715108"/>
                </a:cubicBezTo>
                <a:close/>
                <a:moveTo>
                  <a:pt x="2158464" y="1495100"/>
                </a:moveTo>
                <a:cubicBezTo>
                  <a:pt x="2160596" y="1495991"/>
                  <a:pt x="2164122" y="1495271"/>
                  <a:pt x="2169735" y="1492393"/>
                </a:cubicBezTo>
                <a:cubicBezTo>
                  <a:pt x="2169735" y="1469942"/>
                  <a:pt x="2181249" y="1469942"/>
                  <a:pt x="2158222" y="1458427"/>
                </a:cubicBezTo>
                <a:cubicBezTo>
                  <a:pt x="2158222" y="1475267"/>
                  <a:pt x="2152069" y="1492429"/>
                  <a:pt x="2158464" y="1495100"/>
                </a:cubicBezTo>
                <a:close/>
                <a:moveTo>
                  <a:pt x="2371133" y="1601565"/>
                </a:moveTo>
                <a:cubicBezTo>
                  <a:pt x="2379605" y="1602024"/>
                  <a:pt x="2387916" y="1585077"/>
                  <a:pt x="2396552" y="1593712"/>
                </a:cubicBezTo>
                <a:cubicBezTo>
                  <a:pt x="2396551" y="1570685"/>
                  <a:pt x="2385614" y="1570685"/>
                  <a:pt x="2374101" y="1582198"/>
                </a:cubicBezTo>
                <a:cubicBezTo>
                  <a:pt x="2374101" y="1582198"/>
                  <a:pt x="2374101" y="1582198"/>
                  <a:pt x="2374101" y="1593713"/>
                </a:cubicBezTo>
                <a:cubicBezTo>
                  <a:pt x="2374101" y="1593713"/>
                  <a:pt x="2374101" y="1593713"/>
                  <a:pt x="2362587" y="1593713"/>
                </a:cubicBezTo>
                <a:cubicBezTo>
                  <a:pt x="2365465" y="1599325"/>
                  <a:pt x="2368308" y="1601412"/>
                  <a:pt x="2371133" y="1601565"/>
                </a:cubicBezTo>
                <a:close/>
                <a:moveTo>
                  <a:pt x="2465058" y="1648258"/>
                </a:moveTo>
                <a:cubicBezTo>
                  <a:pt x="2467936" y="1649697"/>
                  <a:pt x="2470815" y="1649841"/>
                  <a:pt x="2476571" y="1650129"/>
                </a:cubicBezTo>
                <a:cubicBezTo>
                  <a:pt x="2476571" y="1638615"/>
                  <a:pt x="2476571" y="1638615"/>
                  <a:pt x="2476571" y="1638615"/>
                </a:cubicBezTo>
                <a:lnTo>
                  <a:pt x="2465058" y="1638615"/>
                </a:lnTo>
                <a:cubicBezTo>
                  <a:pt x="2465058" y="1638615"/>
                  <a:pt x="2465058" y="1638615"/>
                  <a:pt x="2453545" y="1638615"/>
                </a:cubicBezTo>
                <a:cubicBezTo>
                  <a:pt x="2459301" y="1644084"/>
                  <a:pt x="2462179" y="1646819"/>
                  <a:pt x="2465058" y="1648258"/>
                </a:cubicBezTo>
                <a:close/>
                <a:moveTo>
                  <a:pt x="2232483" y="1534417"/>
                </a:moveTo>
                <a:cubicBezTo>
                  <a:pt x="2235362" y="1534417"/>
                  <a:pt x="2238241" y="1531539"/>
                  <a:pt x="2238241" y="1525782"/>
                </a:cubicBezTo>
                <a:cubicBezTo>
                  <a:pt x="2238241" y="1525782"/>
                  <a:pt x="2238241" y="1525782"/>
                  <a:pt x="2226726" y="1525782"/>
                </a:cubicBezTo>
                <a:cubicBezTo>
                  <a:pt x="2226726" y="1531539"/>
                  <a:pt x="2229605" y="1534417"/>
                  <a:pt x="2232483" y="1534417"/>
                </a:cubicBezTo>
                <a:close/>
                <a:moveTo>
                  <a:pt x="2692451" y="1762386"/>
                </a:moveTo>
                <a:cubicBezTo>
                  <a:pt x="2703965" y="1762386"/>
                  <a:pt x="2703965" y="1762386"/>
                  <a:pt x="2703965" y="1750873"/>
                </a:cubicBezTo>
                <a:cubicBezTo>
                  <a:pt x="2692451" y="1750873"/>
                  <a:pt x="2692452" y="1739935"/>
                  <a:pt x="2692451" y="1728421"/>
                </a:cubicBezTo>
                <a:cubicBezTo>
                  <a:pt x="2680937" y="1750873"/>
                  <a:pt x="2692451" y="1750873"/>
                  <a:pt x="2692451" y="1762386"/>
                </a:cubicBezTo>
                <a:close/>
                <a:moveTo>
                  <a:pt x="2726417" y="1784837"/>
                </a:moveTo>
                <a:cubicBezTo>
                  <a:pt x="2737929" y="1784838"/>
                  <a:pt x="2737930" y="1762386"/>
                  <a:pt x="2748868" y="1762386"/>
                </a:cubicBezTo>
                <a:cubicBezTo>
                  <a:pt x="2748868" y="1762386"/>
                  <a:pt x="2737354" y="1762386"/>
                  <a:pt x="2737355" y="1750873"/>
                </a:cubicBezTo>
                <a:cubicBezTo>
                  <a:pt x="2737355" y="1761811"/>
                  <a:pt x="2726416" y="1761811"/>
                  <a:pt x="2714903" y="1773324"/>
                </a:cubicBezTo>
                <a:cubicBezTo>
                  <a:pt x="2737930" y="1762386"/>
                  <a:pt x="2737929" y="1773324"/>
                  <a:pt x="2726417" y="1784837"/>
                </a:cubicBezTo>
                <a:close/>
                <a:moveTo>
                  <a:pt x="1795544" y="1324294"/>
                </a:moveTo>
                <a:cubicBezTo>
                  <a:pt x="1795544" y="1324294"/>
                  <a:pt x="1795544" y="1324294"/>
                  <a:pt x="1807057" y="1324295"/>
                </a:cubicBezTo>
                <a:cubicBezTo>
                  <a:pt x="1807057" y="1312781"/>
                  <a:pt x="1795543" y="1312781"/>
                  <a:pt x="1795543" y="1312781"/>
                </a:cubicBezTo>
                <a:cubicBezTo>
                  <a:pt x="1806481" y="1312781"/>
                  <a:pt x="1817994" y="1301267"/>
                  <a:pt x="1817994" y="1301267"/>
                </a:cubicBezTo>
                <a:cubicBezTo>
                  <a:pt x="1806481" y="1301267"/>
                  <a:pt x="1817995" y="1289754"/>
                  <a:pt x="1806481" y="1289754"/>
                </a:cubicBezTo>
                <a:cubicBezTo>
                  <a:pt x="1783454" y="1301267"/>
                  <a:pt x="1771940" y="1278816"/>
                  <a:pt x="1761578" y="1267878"/>
                </a:cubicBezTo>
                <a:cubicBezTo>
                  <a:pt x="1761579" y="1290329"/>
                  <a:pt x="1761579" y="1290329"/>
                  <a:pt x="1761578" y="1301842"/>
                </a:cubicBezTo>
                <a:cubicBezTo>
                  <a:pt x="1773092" y="1301842"/>
                  <a:pt x="1773092" y="1301842"/>
                  <a:pt x="1773092" y="1301842"/>
                </a:cubicBezTo>
                <a:lnTo>
                  <a:pt x="1773091" y="1290329"/>
                </a:lnTo>
                <a:cubicBezTo>
                  <a:pt x="1784029" y="1290329"/>
                  <a:pt x="1795543" y="1312781"/>
                  <a:pt x="1795544" y="1324294"/>
                </a:cubicBezTo>
                <a:close/>
                <a:moveTo>
                  <a:pt x="2568968" y="1710287"/>
                </a:moveTo>
                <a:cubicBezTo>
                  <a:pt x="2570408" y="1711726"/>
                  <a:pt x="2573285" y="1711726"/>
                  <a:pt x="2579042" y="1705969"/>
                </a:cubicBezTo>
                <a:cubicBezTo>
                  <a:pt x="2579042" y="1694456"/>
                  <a:pt x="2567529" y="1705969"/>
                  <a:pt x="2567529" y="1694456"/>
                </a:cubicBezTo>
                <a:cubicBezTo>
                  <a:pt x="2567529" y="1694456"/>
                  <a:pt x="2556016" y="1705969"/>
                  <a:pt x="2567529" y="1705969"/>
                </a:cubicBezTo>
                <a:cubicBezTo>
                  <a:pt x="2567529" y="1705969"/>
                  <a:pt x="2567529" y="1708848"/>
                  <a:pt x="2568968" y="1710287"/>
                </a:cubicBezTo>
                <a:close/>
                <a:moveTo>
                  <a:pt x="1921616" y="1391073"/>
                </a:moveTo>
                <a:lnTo>
                  <a:pt x="1921247" y="1390340"/>
                </a:lnTo>
                <a:lnTo>
                  <a:pt x="1932555" y="1380135"/>
                </a:lnTo>
                <a:lnTo>
                  <a:pt x="1932997" y="1380637"/>
                </a:lnTo>
                <a:lnTo>
                  <a:pt x="1932627" y="1380999"/>
                </a:lnTo>
                <a:cubicBezTo>
                  <a:pt x="1929820" y="1385316"/>
                  <a:pt x="1927086" y="1391073"/>
                  <a:pt x="1921616" y="1391073"/>
                </a:cubicBezTo>
                <a:close/>
                <a:moveTo>
                  <a:pt x="2658486" y="1762386"/>
                </a:moveTo>
                <a:cubicBezTo>
                  <a:pt x="2669424" y="1762386"/>
                  <a:pt x="2669424" y="1750873"/>
                  <a:pt x="2680938" y="1761811"/>
                </a:cubicBezTo>
                <a:lnTo>
                  <a:pt x="2679923" y="1751005"/>
                </a:lnTo>
                <a:lnTo>
                  <a:pt x="2680937" y="1750873"/>
                </a:lnTo>
                <a:lnTo>
                  <a:pt x="2679886" y="1750610"/>
                </a:lnTo>
                <a:lnTo>
                  <a:pt x="2679498" y="1746483"/>
                </a:lnTo>
                <a:cubicBezTo>
                  <a:pt x="2678059" y="1742237"/>
                  <a:pt x="2675181" y="1739359"/>
                  <a:pt x="2669424" y="1739359"/>
                </a:cubicBezTo>
                <a:cubicBezTo>
                  <a:pt x="2669424" y="1745116"/>
                  <a:pt x="2672302" y="1747994"/>
                  <a:pt x="2675181" y="1749434"/>
                </a:cubicBezTo>
                <a:lnTo>
                  <a:pt x="2679886" y="1750610"/>
                </a:lnTo>
                <a:lnTo>
                  <a:pt x="2679923" y="1751005"/>
                </a:lnTo>
                <a:lnTo>
                  <a:pt x="2669928" y="1752312"/>
                </a:lnTo>
                <a:cubicBezTo>
                  <a:pt x="2667121" y="1753751"/>
                  <a:pt x="2664243" y="1756630"/>
                  <a:pt x="2658486" y="1762386"/>
                </a:cubicBezTo>
                <a:close/>
                <a:moveTo>
                  <a:pt x="2589142" y="1728997"/>
                </a:moveTo>
                <a:lnTo>
                  <a:pt x="2589129" y="1728961"/>
                </a:lnTo>
                <a:lnTo>
                  <a:pt x="2589404" y="1728997"/>
                </a:lnTo>
                <a:close/>
                <a:moveTo>
                  <a:pt x="2646973" y="1762386"/>
                </a:moveTo>
                <a:cubicBezTo>
                  <a:pt x="2646973" y="1750873"/>
                  <a:pt x="2646973" y="1750873"/>
                  <a:pt x="2646973" y="1750873"/>
                </a:cubicBezTo>
                <a:cubicBezTo>
                  <a:pt x="2646973" y="1750873"/>
                  <a:pt x="2635458" y="1739359"/>
                  <a:pt x="2635458" y="1750873"/>
                </a:cubicBezTo>
                <a:cubicBezTo>
                  <a:pt x="2646973" y="1739935"/>
                  <a:pt x="2635458" y="1762387"/>
                  <a:pt x="2646973" y="1762386"/>
                </a:cubicBezTo>
                <a:close/>
                <a:moveTo>
                  <a:pt x="2215213" y="1548809"/>
                </a:moveTo>
                <a:lnTo>
                  <a:pt x="2215213" y="1547994"/>
                </a:lnTo>
                <a:lnTo>
                  <a:pt x="2216557" y="1547028"/>
                </a:lnTo>
                <a:close/>
                <a:moveTo>
                  <a:pt x="2511333" y="1705119"/>
                </a:moveTo>
                <a:lnTo>
                  <a:pt x="2511438" y="1703571"/>
                </a:lnTo>
                <a:lnTo>
                  <a:pt x="2514045" y="1699961"/>
                </a:lnTo>
                <a:cubicBezTo>
                  <a:pt x="2520359" y="1698342"/>
                  <a:pt x="2532988" y="1704819"/>
                  <a:pt x="2532988" y="1704819"/>
                </a:cubicBezTo>
                <a:cubicBezTo>
                  <a:pt x="2527519" y="1704818"/>
                  <a:pt x="2524784" y="1707697"/>
                  <a:pt x="2521978" y="1709136"/>
                </a:cubicBezTo>
                <a:close/>
                <a:moveTo>
                  <a:pt x="2646972" y="1773324"/>
                </a:moveTo>
                <a:cubicBezTo>
                  <a:pt x="2646973" y="1762386"/>
                  <a:pt x="2635458" y="1761811"/>
                  <a:pt x="2635458" y="1761811"/>
                </a:cubicBezTo>
                <a:cubicBezTo>
                  <a:pt x="2635458" y="1761811"/>
                  <a:pt x="2635459" y="1773324"/>
                  <a:pt x="2646972" y="1773324"/>
                </a:cubicBezTo>
                <a:close/>
                <a:moveTo>
                  <a:pt x="2465058" y="1683518"/>
                </a:moveTo>
                <a:cubicBezTo>
                  <a:pt x="2465058" y="1672005"/>
                  <a:pt x="2465058" y="1660491"/>
                  <a:pt x="2465058" y="1672005"/>
                </a:cubicBezTo>
                <a:lnTo>
                  <a:pt x="2453545" y="1672005"/>
                </a:lnTo>
                <a:close/>
                <a:moveTo>
                  <a:pt x="1892833" y="1401147"/>
                </a:moveTo>
                <a:cubicBezTo>
                  <a:pt x="1889955" y="1399708"/>
                  <a:pt x="1887076" y="1396830"/>
                  <a:pt x="1887076" y="1391073"/>
                </a:cubicBezTo>
                <a:cubicBezTo>
                  <a:pt x="1898589" y="1379559"/>
                  <a:pt x="1887076" y="1379559"/>
                  <a:pt x="1898590" y="1391073"/>
                </a:cubicBezTo>
                <a:cubicBezTo>
                  <a:pt x="1898590" y="1380135"/>
                  <a:pt x="1898590" y="1380135"/>
                  <a:pt x="1910103" y="1368622"/>
                </a:cubicBezTo>
                <a:cubicBezTo>
                  <a:pt x="1910103" y="1374090"/>
                  <a:pt x="1912982" y="1376825"/>
                  <a:pt x="1915859" y="1379631"/>
                </a:cubicBezTo>
                <a:lnTo>
                  <a:pt x="1921247" y="1390340"/>
                </a:lnTo>
                <a:lnTo>
                  <a:pt x="1915572" y="1395463"/>
                </a:lnTo>
                <a:cubicBezTo>
                  <a:pt x="1909959" y="1399708"/>
                  <a:pt x="1904346" y="1402586"/>
                  <a:pt x="1898589" y="1402586"/>
                </a:cubicBezTo>
                <a:cubicBezTo>
                  <a:pt x="1898589" y="1402586"/>
                  <a:pt x="1895711" y="1402587"/>
                  <a:pt x="1892833" y="1401147"/>
                </a:cubicBezTo>
                <a:close/>
                <a:moveTo>
                  <a:pt x="2703390" y="1807289"/>
                </a:moveTo>
                <a:cubicBezTo>
                  <a:pt x="2703390" y="1807289"/>
                  <a:pt x="2703390" y="1807289"/>
                  <a:pt x="2714903" y="1807289"/>
                </a:cubicBezTo>
                <a:cubicBezTo>
                  <a:pt x="2714903" y="1795776"/>
                  <a:pt x="2714903" y="1795776"/>
                  <a:pt x="2714903" y="1795776"/>
                </a:cubicBezTo>
                <a:cubicBezTo>
                  <a:pt x="2703965" y="1795775"/>
                  <a:pt x="2703390" y="1807289"/>
                  <a:pt x="2703390" y="1807289"/>
                </a:cubicBezTo>
                <a:close/>
                <a:moveTo>
                  <a:pt x="1551599" y="1236971"/>
                </a:moveTo>
                <a:cubicBezTo>
                  <a:pt x="1552318" y="1237510"/>
                  <a:pt x="1553758" y="1236791"/>
                  <a:pt x="1556637" y="1233913"/>
                </a:cubicBezTo>
                <a:cubicBezTo>
                  <a:pt x="1556636" y="1222399"/>
                  <a:pt x="1556636" y="1222399"/>
                  <a:pt x="1567574" y="1222399"/>
                </a:cubicBezTo>
                <a:cubicBezTo>
                  <a:pt x="1556637" y="1210885"/>
                  <a:pt x="1556637" y="1210885"/>
                  <a:pt x="1545122" y="1222399"/>
                </a:cubicBezTo>
                <a:cubicBezTo>
                  <a:pt x="1553758" y="1222399"/>
                  <a:pt x="1549440" y="1235351"/>
                  <a:pt x="1551599" y="1236971"/>
                </a:cubicBezTo>
                <a:close/>
                <a:moveTo>
                  <a:pt x="1794967" y="1357684"/>
                </a:moveTo>
                <a:cubicBezTo>
                  <a:pt x="1794967" y="1346170"/>
                  <a:pt x="1806481" y="1357684"/>
                  <a:pt x="1806481" y="1357684"/>
                </a:cubicBezTo>
                <a:cubicBezTo>
                  <a:pt x="1806481" y="1346170"/>
                  <a:pt x="1794967" y="1346170"/>
                  <a:pt x="1794967" y="1346170"/>
                </a:cubicBezTo>
                <a:cubicBezTo>
                  <a:pt x="1794967" y="1346170"/>
                  <a:pt x="1794967" y="1346170"/>
                  <a:pt x="1794967" y="1357684"/>
                </a:cubicBezTo>
                <a:close/>
                <a:moveTo>
                  <a:pt x="1824327" y="1373515"/>
                </a:moveTo>
                <a:cubicBezTo>
                  <a:pt x="1828501" y="1374954"/>
                  <a:pt x="1834114" y="1374954"/>
                  <a:pt x="1839870" y="1369197"/>
                </a:cubicBezTo>
                <a:cubicBezTo>
                  <a:pt x="1828933" y="1369197"/>
                  <a:pt x="1828932" y="1357684"/>
                  <a:pt x="1817419" y="1357684"/>
                </a:cubicBezTo>
                <a:cubicBezTo>
                  <a:pt x="1828932" y="1368622"/>
                  <a:pt x="1806481" y="1357684"/>
                  <a:pt x="1817419" y="1369197"/>
                </a:cubicBezTo>
                <a:cubicBezTo>
                  <a:pt x="1817419" y="1369197"/>
                  <a:pt x="1820153" y="1372076"/>
                  <a:pt x="1824327" y="1373515"/>
                </a:cubicBezTo>
                <a:close/>
                <a:moveTo>
                  <a:pt x="2510537" y="1716907"/>
                </a:moveTo>
                <a:cubicBezTo>
                  <a:pt x="2522050" y="1716908"/>
                  <a:pt x="2533564" y="1716907"/>
                  <a:pt x="2532988" y="1704819"/>
                </a:cubicBezTo>
                <a:cubicBezTo>
                  <a:pt x="2521475" y="1699350"/>
                  <a:pt x="2518596" y="1696615"/>
                  <a:pt x="2518597" y="1693809"/>
                </a:cubicBezTo>
                <a:lnTo>
                  <a:pt x="2520997" y="1684267"/>
                </a:lnTo>
                <a:lnTo>
                  <a:pt x="2522050" y="1682943"/>
                </a:lnTo>
                <a:lnTo>
                  <a:pt x="2521330" y="1682943"/>
                </a:lnTo>
                <a:lnTo>
                  <a:pt x="2521475" y="1682367"/>
                </a:lnTo>
                <a:cubicBezTo>
                  <a:pt x="2521475" y="1659915"/>
                  <a:pt x="2498448" y="1671429"/>
                  <a:pt x="2509962" y="1637464"/>
                </a:cubicBezTo>
                <a:cubicBezTo>
                  <a:pt x="2499023" y="1637463"/>
                  <a:pt x="2475996" y="1637464"/>
                  <a:pt x="2487509" y="1648977"/>
                </a:cubicBezTo>
                <a:cubicBezTo>
                  <a:pt x="2499023" y="1637463"/>
                  <a:pt x="2487510" y="1671429"/>
                  <a:pt x="2499023" y="1671429"/>
                </a:cubicBezTo>
                <a:lnTo>
                  <a:pt x="2510537" y="1671429"/>
                </a:lnTo>
                <a:cubicBezTo>
                  <a:pt x="2510537" y="1671429"/>
                  <a:pt x="2499023" y="1682943"/>
                  <a:pt x="2510537" y="1682943"/>
                </a:cubicBezTo>
                <a:lnTo>
                  <a:pt x="2521330" y="1682943"/>
                </a:lnTo>
                <a:lnTo>
                  <a:pt x="2520997" y="1684267"/>
                </a:lnTo>
                <a:lnTo>
                  <a:pt x="2511976" y="1695607"/>
                </a:lnTo>
                <a:lnTo>
                  <a:pt x="2511438" y="1703571"/>
                </a:lnTo>
                <a:lnTo>
                  <a:pt x="2510537" y="1704819"/>
                </a:lnTo>
                <a:lnTo>
                  <a:pt x="2511333" y="1705119"/>
                </a:lnTo>
                <a:close/>
                <a:moveTo>
                  <a:pt x="1862969" y="1400545"/>
                </a:moveTo>
                <a:cubicBezTo>
                  <a:pt x="1863222" y="1399492"/>
                  <a:pt x="1863329" y="1396686"/>
                  <a:pt x="1863473" y="1391073"/>
                </a:cubicBezTo>
                <a:cubicBezTo>
                  <a:pt x="1863473" y="1391073"/>
                  <a:pt x="1840446" y="1379559"/>
                  <a:pt x="1851959" y="1391073"/>
                </a:cubicBezTo>
                <a:cubicBezTo>
                  <a:pt x="1860162" y="1391073"/>
                  <a:pt x="1862214" y="1403702"/>
                  <a:pt x="1862969" y="1400545"/>
                </a:cubicBezTo>
                <a:close/>
                <a:moveTo>
                  <a:pt x="2590844" y="1762099"/>
                </a:moveTo>
                <a:cubicBezTo>
                  <a:pt x="2589404" y="1760659"/>
                  <a:pt x="2589404" y="1757781"/>
                  <a:pt x="2589404" y="1752025"/>
                </a:cubicBezTo>
                <a:cubicBezTo>
                  <a:pt x="2600918" y="1752024"/>
                  <a:pt x="2589404" y="1752025"/>
                  <a:pt x="2600919" y="1763538"/>
                </a:cubicBezTo>
                <a:cubicBezTo>
                  <a:pt x="2595161" y="1763538"/>
                  <a:pt x="2592283" y="1763538"/>
                  <a:pt x="2590844" y="1762099"/>
                </a:cubicBezTo>
                <a:close/>
                <a:moveTo>
                  <a:pt x="2196540" y="1572664"/>
                </a:moveTo>
                <a:cubicBezTo>
                  <a:pt x="2197080" y="1572124"/>
                  <a:pt x="2198519" y="1570685"/>
                  <a:pt x="2201397" y="1567807"/>
                </a:cubicBezTo>
                <a:cubicBezTo>
                  <a:pt x="2201397" y="1567807"/>
                  <a:pt x="2194921" y="1574283"/>
                  <a:pt x="2196540" y="1572664"/>
                </a:cubicBezTo>
                <a:close/>
                <a:moveTo>
                  <a:pt x="2243421" y="1596591"/>
                </a:moveTo>
                <a:cubicBezTo>
                  <a:pt x="2246300" y="1599469"/>
                  <a:pt x="2249178" y="1599469"/>
                  <a:pt x="2249178" y="1593713"/>
                </a:cubicBezTo>
                <a:lnTo>
                  <a:pt x="2260116" y="1582198"/>
                </a:lnTo>
                <a:cubicBezTo>
                  <a:pt x="2249179" y="1582198"/>
                  <a:pt x="2249179" y="1582198"/>
                  <a:pt x="2237665" y="1582198"/>
                </a:cubicBezTo>
                <a:cubicBezTo>
                  <a:pt x="2237664" y="1587955"/>
                  <a:pt x="2240543" y="1593712"/>
                  <a:pt x="2243421" y="1596591"/>
                </a:cubicBezTo>
                <a:close/>
                <a:moveTo>
                  <a:pt x="2692451" y="1830316"/>
                </a:moveTo>
                <a:cubicBezTo>
                  <a:pt x="2692451" y="1830316"/>
                  <a:pt x="2692451" y="1830316"/>
                  <a:pt x="2703965" y="1830317"/>
                </a:cubicBezTo>
                <a:cubicBezTo>
                  <a:pt x="2692452" y="1818802"/>
                  <a:pt x="2692452" y="1818802"/>
                  <a:pt x="2703965" y="1818802"/>
                </a:cubicBezTo>
                <a:cubicBezTo>
                  <a:pt x="2703965" y="1818802"/>
                  <a:pt x="2692452" y="1818802"/>
                  <a:pt x="2692451" y="1807289"/>
                </a:cubicBezTo>
                <a:cubicBezTo>
                  <a:pt x="2692452" y="1818227"/>
                  <a:pt x="2692452" y="1818227"/>
                  <a:pt x="2692451" y="1830316"/>
                </a:cubicBezTo>
                <a:close/>
                <a:moveTo>
                  <a:pt x="1887296" y="1435009"/>
                </a:moveTo>
                <a:lnTo>
                  <a:pt x="1888514" y="1426477"/>
                </a:lnTo>
                <a:cubicBezTo>
                  <a:pt x="1889954" y="1425038"/>
                  <a:pt x="1892832" y="1425038"/>
                  <a:pt x="1898589" y="1425038"/>
                </a:cubicBezTo>
                <a:cubicBezTo>
                  <a:pt x="1887076" y="1402587"/>
                  <a:pt x="1909528" y="1414100"/>
                  <a:pt x="1921041" y="1402586"/>
                </a:cubicBezTo>
                <a:cubicBezTo>
                  <a:pt x="1921041" y="1402586"/>
                  <a:pt x="1921041" y="1402586"/>
                  <a:pt x="1921042" y="1414100"/>
                </a:cubicBezTo>
                <a:cubicBezTo>
                  <a:pt x="1931980" y="1414100"/>
                  <a:pt x="1931980" y="1425614"/>
                  <a:pt x="1943493" y="1414100"/>
                </a:cubicBezTo>
                <a:cubicBezTo>
                  <a:pt x="1943493" y="1425038"/>
                  <a:pt x="1931980" y="1425038"/>
                  <a:pt x="1931980" y="1436552"/>
                </a:cubicBezTo>
                <a:cubicBezTo>
                  <a:pt x="1931980" y="1436552"/>
                  <a:pt x="1920465" y="1436552"/>
                  <a:pt x="1920466" y="1425038"/>
                </a:cubicBezTo>
                <a:cubicBezTo>
                  <a:pt x="1920465" y="1436552"/>
                  <a:pt x="1909527" y="1425038"/>
                  <a:pt x="1898014" y="1436552"/>
                </a:cubicBezTo>
                <a:cubicBezTo>
                  <a:pt x="1906217" y="1427916"/>
                  <a:pt x="1895640" y="1425758"/>
                  <a:pt x="1889838" y="1430076"/>
                </a:cubicBezTo>
                <a:close/>
                <a:moveTo>
                  <a:pt x="2453616" y="1715612"/>
                </a:moveTo>
                <a:cubicBezTo>
                  <a:pt x="2456423" y="1717051"/>
                  <a:pt x="2459301" y="1717195"/>
                  <a:pt x="2465058" y="1717484"/>
                </a:cubicBezTo>
                <a:cubicBezTo>
                  <a:pt x="2454120" y="1705969"/>
                  <a:pt x="2454120" y="1694456"/>
                  <a:pt x="2442607" y="1705969"/>
                </a:cubicBezTo>
                <a:cubicBezTo>
                  <a:pt x="2448076" y="1711438"/>
                  <a:pt x="2450810" y="1714173"/>
                  <a:pt x="2453616" y="1715612"/>
                </a:cubicBezTo>
                <a:close/>
                <a:moveTo>
                  <a:pt x="1887076" y="1436552"/>
                </a:moveTo>
                <a:lnTo>
                  <a:pt x="1886654" y="1436254"/>
                </a:lnTo>
                <a:lnTo>
                  <a:pt x="1887296" y="1435009"/>
                </a:lnTo>
                <a:close/>
                <a:moveTo>
                  <a:pt x="2517193" y="1748903"/>
                </a:moveTo>
                <a:cubicBezTo>
                  <a:pt x="2517733" y="1750153"/>
                  <a:pt x="2519172" y="1750873"/>
                  <a:pt x="2522050" y="1750873"/>
                </a:cubicBezTo>
                <a:cubicBezTo>
                  <a:pt x="2522050" y="1747994"/>
                  <a:pt x="2521331" y="1746555"/>
                  <a:pt x="2520251" y="1745845"/>
                </a:cubicBezTo>
                <a:lnTo>
                  <a:pt x="2517560" y="1745398"/>
                </a:lnTo>
                <a:lnTo>
                  <a:pt x="2517733" y="1743749"/>
                </a:lnTo>
                <a:lnTo>
                  <a:pt x="2518493" y="1741050"/>
                </a:lnTo>
                <a:lnTo>
                  <a:pt x="2520611" y="1738280"/>
                </a:lnTo>
                <a:cubicBezTo>
                  <a:pt x="2522050" y="1734034"/>
                  <a:pt x="2522050" y="1728422"/>
                  <a:pt x="2522050" y="1728422"/>
                </a:cubicBezTo>
                <a:lnTo>
                  <a:pt x="2518493" y="1741050"/>
                </a:lnTo>
                <a:lnTo>
                  <a:pt x="2517193" y="1742750"/>
                </a:lnTo>
                <a:cubicBezTo>
                  <a:pt x="2515574" y="1743317"/>
                  <a:pt x="2513415" y="1742669"/>
                  <a:pt x="2510537" y="1739935"/>
                </a:cubicBezTo>
                <a:cubicBezTo>
                  <a:pt x="2510537" y="1745404"/>
                  <a:pt x="2513415" y="1745260"/>
                  <a:pt x="2516293" y="1745188"/>
                </a:cubicBezTo>
                <a:lnTo>
                  <a:pt x="2517560" y="1745398"/>
                </a:lnTo>
                <a:close/>
                <a:moveTo>
                  <a:pt x="2544501" y="1762962"/>
                </a:moveTo>
                <a:cubicBezTo>
                  <a:pt x="2544501" y="1752025"/>
                  <a:pt x="2544501" y="1752025"/>
                  <a:pt x="2544501" y="1740510"/>
                </a:cubicBezTo>
                <a:cubicBezTo>
                  <a:pt x="2556016" y="1740510"/>
                  <a:pt x="2556016" y="1751448"/>
                  <a:pt x="2544501" y="1762962"/>
                </a:cubicBezTo>
                <a:close/>
                <a:moveTo>
                  <a:pt x="2157646" y="1571665"/>
                </a:moveTo>
                <a:lnTo>
                  <a:pt x="2157645" y="1571058"/>
                </a:lnTo>
                <a:lnTo>
                  <a:pt x="2158221" y="1571260"/>
                </a:lnTo>
                <a:close/>
                <a:moveTo>
                  <a:pt x="2670863" y="1828301"/>
                </a:moveTo>
                <a:cubicBezTo>
                  <a:pt x="2672302" y="1829740"/>
                  <a:pt x="2675180" y="1829741"/>
                  <a:pt x="2680938" y="1829740"/>
                </a:cubicBezTo>
                <a:cubicBezTo>
                  <a:pt x="2680937" y="1818227"/>
                  <a:pt x="2680937" y="1818227"/>
                  <a:pt x="2669424" y="1818227"/>
                </a:cubicBezTo>
                <a:cubicBezTo>
                  <a:pt x="2669424" y="1823984"/>
                  <a:pt x="2669424" y="1826862"/>
                  <a:pt x="2670863" y="1828301"/>
                </a:cubicBezTo>
                <a:close/>
                <a:moveTo>
                  <a:pt x="2357550" y="1675818"/>
                </a:moveTo>
                <a:cubicBezTo>
                  <a:pt x="2358270" y="1676178"/>
                  <a:pt x="2359709" y="1675459"/>
                  <a:pt x="2362587" y="1672580"/>
                </a:cubicBezTo>
                <a:cubicBezTo>
                  <a:pt x="2362587" y="1672580"/>
                  <a:pt x="2362587" y="1672580"/>
                  <a:pt x="2362587" y="1661067"/>
                </a:cubicBezTo>
                <a:cubicBezTo>
                  <a:pt x="2362587" y="1661067"/>
                  <a:pt x="2362587" y="1672580"/>
                  <a:pt x="2374101" y="1672580"/>
                </a:cubicBezTo>
                <a:cubicBezTo>
                  <a:pt x="2374101" y="1661067"/>
                  <a:pt x="2385614" y="1650128"/>
                  <a:pt x="2385614" y="1638615"/>
                </a:cubicBezTo>
                <a:cubicBezTo>
                  <a:pt x="2385614" y="1638615"/>
                  <a:pt x="2385614" y="1638615"/>
                  <a:pt x="2397128" y="1638615"/>
                </a:cubicBezTo>
                <a:cubicBezTo>
                  <a:pt x="2397129" y="1661067"/>
                  <a:pt x="2407491" y="1670854"/>
                  <a:pt x="2407491" y="1670854"/>
                </a:cubicBezTo>
                <a:cubicBezTo>
                  <a:pt x="2407491" y="1670854"/>
                  <a:pt x="2419004" y="1670854"/>
                  <a:pt x="2419004" y="1659340"/>
                </a:cubicBezTo>
                <a:cubicBezTo>
                  <a:pt x="2407491" y="1670854"/>
                  <a:pt x="2407491" y="1647827"/>
                  <a:pt x="2407490" y="1659339"/>
                </a:cubicBezTo>
                <a:cubicBezTo>
                  <a:pt x="2407490" y="1636889"/>
                  <a:pt x="2384463" y="1625951"/>
                  <a:pt x="2395976" y="1614436"/>
                </a:cubicBezTo>
                <a:cubicBezTo>
                  <a:pt x="2372950" y="1614436"/>
                  <a:pt x="2384463" y="1625374"/>
                  <a:pt x="2384463" y="1636888"/>
                </a:cubicBezTo>
                <a:cubicBezTo>
                  <a:pt x="2372950" y="1636888"/>
                  <a:pt x="2372950" y="1636888"/>
                  <a:pt x="2372950" y="1636888"/>
                </a:cubicBezTo>
                <a:cubicBezTo>
                  <a:pt x="2384463" y="1625951"/>
                  <a:pt x="2372950" y="1614436"/>
                  <a:pt x="2384463" y="1614436"/>
                </a:cubicBezTo>
                <a:cubicBezTo>
                  <a:pt x="2373525" y="1602923"/>
                  <a:pt x="2373525" y="1602923"/>
                  <a:pt x="2362011" y="1602923"/>
                </a:cubicBezTo>
                <a:cubicBezTo>
                  <a:pt x="2351074" y="1591986"/>
                  <a:pt x="2328047" y="1580472"/>
                  <a:pt x="2339560" y="1558020"/>
                </a:cubicBezTo>
                <a:lnTo>
                  <a:pt x="2328047" y="1558020"/>
                </a:lnTo>
                <a:cubicBezTo>
                  <a:pt x="2328047" y="1546507"/>
                  <a:pt x="2339560" y="1558020"/>
                  <a:pt x="2339560" y="1546507"/>
                </a:cubicBezTo>
                <a:cubicBezTo>
                  <a:pt x="2328622" y="1546507"/>
                  <a:pt x="2328622" y="1546507"/>
                  <a:pt x="2317109" y="1546507"/>
                </a:cubicBezTo>
                <a:lnTo>
                  <a:pt x="2317109" y="1556297"/>
                </a:lnTo>
                <a:lnTo>
                  <a:pt x="2316245" y="1550248"/>
                </a:lnTo>
                <a:cubicBezTo>
                  <a:pt x="2314805" y="1548809"/>
                  <a:pt x="2311927" y="1548809"/>
                  <a:pt x="2306171" y="1548809"/>
                </a:cubicBezTo>
                <a:lnTo>
                  <a:pt x="2306171" y="1554689"/>
                </a:lnTo>
                <a:lnTo>
                  <a:pt x="2306171" y="1557228"/>
                </a:lnTo>
                <a:cubicBezTo>
                  <a:pt x="2306171" y="1558631"/>
                  <a:pt x="2306171" y="1559333"/>
                  <a:pt x="2306171" y="1558281"/>
                </a:cubicBezTo>
                <a:lnTo>
                  <a:pt x="2306171" y="1554689"/>
                </a:lnTo>
                <a:lnTo>
                  <a:pt x="2306171" y="1551967"/>
                </a:lnTo>
                <a:cubicBezTo>
                  <a:pt x="2306171" y="1550212"/>
                  <a:pt x="2306171" y="1548809"/>
                  <a:pt x="2306171" y="1548809"/>
                </a:cubicBezTo>
                <a:cubicBezTo>
                  <a:pt x="2306171" y="1559747"/>
                  <a:pt x="2317684" y="1559747"/>
                  <a:pt x="2317684" y="1560323"/>
                </a:cubicBezTo>
                <a:lnTo>
                  <a:pt x="2317375" y="1558160"/>
                </a:lnTo>
                <a:lnTo>
                  <a:pt x="2323765" y="1561528"/>
                </a:lnTo>
                <a:cubicBezTo>
                  <a:pt x="2328622" y="1567843"/>
                  <a:pt x="2328622" y="1580471"/>
                  <a:pt x="2328622" y="1580471"/>
                </a:cubicBezTo>
                <a:cubicBezTo>
                  <a:pt x="2317109" y="1580471"/>
                  <a:pt x="2328622" y="1580471"/>
                  <a:pt x="2317109" y="1580471"/>
                </a:cubicBezTo>
                <a:cubicBezTo>
                  <a:pt x="2328622" y="1580471"/>
                  <a:pt x="2317109" y="1580471"/>
                  <a:pt x="2317109" y="1591986"/>
                </a:cubicBezTo>
                <a:cubicBezTo>
                  <a:pt x="2328622" y="1591986"/>
                  <a:pt x="2328622" y="1580471"/>
                  <a:pt x="2328622" y="1591986"/>
                </a:cubicBezTo>
                <a:cubicBezTo>
                  <a:pt x="2328622" y="1591986"/>
                  <a:pt x="2328622" y="1603499"/>
                  <a:pt x="2317109" y="1603499"/>
                </a:cubicBezTo>
                <a:cubicBezTo>
                  <a:pt x="2317109" y="1600620"/>
                  <a:pt x="2316389" y="1599182"/>
                  <a:pt x="2315310" y="1598291"/>
                </a:cubicBezTo>
                <a:lnTo>
                  <a:pt x="2314073" y="1597692"/>
                </a:lnTo>
                <a:lnTo>
                  <a:pt x="2311352" y="1592489"/>
                </a:lnTo>
                <a:cubicBezTo>
                  <a:pt x="2308474" y="1589682"/>
                  <a:pt x="2305596" y="1586804"/>
                  <a:pt x="2305596" y="1581047"/>
                </a:cubicBezTo>
                <a:cubicBezTo>
                  <a:pt x="2305596" y="1592273"/>
                  <a:pt x="2308474" y="1595008"/>
                  <a:pt x="2311352" y="1596375"/>
                </a:cubicBezTo>
                <a:lnTo>
                  <a:pt x="2314073" y="1597692"/>
                </a:lnTo>
                <a:lnTo>
                  <a:pt x="2317109" y="1603499"/>
                </a:lnTo>
                <a:lnTo>
                  <a:pt x="2305596" y="1603499"/>
                </a:lnTo>
                <a:cubicBezTo>
                  <a:pt x="2305596" y="1603499"/>
                  <a:pt x="2305596" y="1603499"/>
                  <a:pt x="2305595" y="1615013"/>
                </a:cubicBezTo>
                <a:cubicBezTo>
                  <a:pt x="2317109" y="1615012"/>
                  <a:pt x="2317109" y="1603499"/>
                  <a:pt x="2317109" y="1603499"/>
                </a:cubicBezTo>
                <a:cubicBezTo>
                  <a:pt x="2317109" y="1615012"/>
                  <a:pt x="2317109" y="1615012"/>
                  <a:pt x="2328622" y="1615013"/>
                </a:cubicBezTo>
                <a:cubicBezTo>
                  <a:pt x="2328622" y="1626526"/>
                  <a:pt x="2328622" y="1615013"/>
                  <a:pt x="2328622" y="1626526"/>
                </a:cubicBezTo>
                <a:cubicBezTo>
                  <a:pt x="2340135" y="1638040"/>
                  <a:pt x="2328622" y="1626526"/>
                  <a:pt x="2340136" y="1626526"/>
                </a:cubicBezTo>
                <a:cubicBezTo>
                  <a:pt x="2340135" y="1638040"/>
                  <a:pt x="2351650" y="1626526"/>
                  <a:pt x="2351649" y="1638040"/>
                </a:cubicBezTo>
                <a:lnTo>
                  <a:pt x="2340135" y="1649553"/>
                </a:lnTo>
                <a:cubicBezTo>
                  <a:pt x="2351073" y="1649553"/>
                  <a:pt x="2362587" y="1649553"/>
                  <a:pt x="2362587" y="1661067"/>
                </a:cubicBezTo>
                <a:cubicBezTo>
                  <a:pt x="2351074" y="1661066"/>
                  <a:pt x="2351074" y="1661066"/>
                  <a:pt x="2351073" y="1672580"/>
                </a:cubicBezTo>
                <a:cubicBezTo>
                  <a:pt x="2359709" y="1663945"/>
                  <a:pt x="2355391" y="1674739"/>
                  <a:pt x="2357550" y="1675818"/>
                </a:cubicBezTo>
                <a:close/>
                <a:moveTo>
                  <a:pt x="2470814" y="1732739"/>
                </a:moveTo>
                <a:cubicBezTo>
                  <a:pt x="2467936" y="1731300"/>
                  <a:pt x="2465058" y="1728422"/>
                  <a:pt x="2465058" y="1728422"/>
                </a:cubicBezTo>
                <a:cubicBezTo>
                  <a:pt x="2470815" y="1728421"/>
                  <a:pt x="2473693" y="1725543"/>
                  <a:pt x="2475132" y="1724103"/>
                </a:cubicBezTo>
                <a:lnTo>
                  <a:pt x="2475993" y="1723735"/>
                </a:lnTo>
                <a:lnTo>
                  <a:pt x="2475483" y="1729238"/>
                </a:lnTo>
                <a:close/>
                <a:moveTo>
                  <a:pt x="2180097" y="1589106"/>
                </a:moveTo>
                <a:lnTo>
                  <a:pt x="2177682" y="1584306"/>
                </a:lnTo>
                <a:lnTo>
                  <a:pt x="2178208" y="1584249"/>
                </a:lnTo>
                <a:cubicBezTo>
                  <a:pt x="2179413" y="1584789"/>
                  <a:pt x="2180097" y="1586228"/>
                  <a:pt x="2180097" y="1589106"/>
                </a:cubicBezTo>
                <a:close/>
                <a:moveTo>
                  <a:pt x="2431669" y="1716332"/>
                </a:moveTo>
                <a:cubicBezTo>
                  <a:pt x="2420155" y="1705394"/>
                  <a:pt x="2431668" y="1705394"/>
                  <a:pt x="2420155" y="1693881"/>
                </a:cubicBezTo>
                <a:cubicBezTo>
                  <a:pt x="2431093" y="1705394"/>
                  <a:pt x="2431093" y="1693881"/>
                  <a:pt x="2442606" y="1693881"/>
                </a:cubicBezTo>
                <a:cubicBezTo>
                  <a:pt x="2442607" y="1682943"/>
                  <a:pt x="2442607" y="1682943"/>
                  <a:pt x="2442607" y="1671429"/>
                </a:cubicBezTo>
                <a:cubicBezTo>
                  <a:pt x="2442607" y="1694456"/>
                  <a:pt x="2431668" y="1682943"/>
                  <a:pt x="2420156" y="1682943"/>
                </a:cubicBezTo>
                <a:cubicBezTo>
                  <a:pt x="2431093" y="1694456"/>
                  <a:pt x="2408642" y="1682943"/>
                  <a:pt x="2408642" y="1694456"/>
                </a:cubicBezTo>
                <a:cubicBezTo>
                  <a:pt x="2408642" y="1705969"/>
                  <a:pt x="2419579" y="1705969"/>
                  <a:pt x="2431669" y="1716332"/>
                </a:cubicBezTo>
                <a:close/>
                <a:moveTo>
                  <a:pt x="2709506" y="1854855"/>
                </a:moveTo>
                <a:cubicBezTo>
                  <a:pt x="2712312" y="1857661"/>
                  <a:pt x="2715191" y="1857661"/>
                  <a:pt x="2715479" y="1852192"/>
                </a:cubicBezTo>
                <a:cubicBezTo>
                  <a:pt x="2703965" y="1852193"/>
                  <a:pt x="2715479" y="1840679"/>
                  <a:pt x="2703965" y="1840679"/>
                </a:cubicBezTo>
                <a:cubicBezTo>
                  <a:pt x="2703965" y="1846436"/>
                  <a:pt x="2706699" y="1852049"/>
                  <a:pt x="2709506" y="1854855"/>
                </a:cubicBezTo>
                <a:close/>
                <a:moveTo>
                  <a:pt x="1935566" y="1473641"/>
                </a:moveTo>
                <a:lnTo>
                  <a:pt x="1941245" y="1464978"/>
                </a:lnTo>
                <a:lnTo>
                  <a:pt x="1941765" y="1466523"/>
                </a:lnTo>
                <a:lnTo>
                  <a:pt x="1941765" y="1470521"/>
                </a:lnTo>
                <a:close/>
                <a:moveTo>
                  <a:pt x="2807300" y="1907169"/>
                </a:moveTo>
                <a:cubicBezTo>
                  <a:pt x="2805860" y="1905730"/>
                  <a:pt x="2805860" y="1902852"/>
                  <a:pt x="2805860" y="1897095"/>
                </a:cubicBezTo>
                <a:cubicBezTo>
                  <a:pt x="2817374" y="1897095"/>
                  <a:pt x="2817374" y="1908033"/>
                  <a:pt x="2817374" y="1908609"/>
                </a:cubicBezTo>
                <a:cubicBezTo>
                  <a:pt x="2811617" y="1908609"/>
                  <a:pt x="2808739" y="1908608"/>
                  <a:pt x="2807300" y="1907169"/>
                </a:cubicBezTo>
                <a:close/>
                <a:moveTo>
                  <a:pt x="1806481" y="1413525"/>
                </a:moveTo>
                <a:cubicBezTo>
                  <a:pt x="1809359" y="1413524"/>
                  <a:pt x="1810078" y="1413525"/>
                  <a:pt x="1809369" y="1413345"/>
                </a:cubicBezTo>
                <a:lnTo>
                  <a:pt x="1805542" y="1412498"/>
                </a:lnTo>
                <a:lnTo>
                  <a:pt x="1796407" y="1402515"/>
                </a:lnTo>
                <a:cubicBezTo>
                  <a:pt x="1794968" y="1399708"/>
                  <a:pt x="1794967" y="1396829"/>
                  <a:pt x="1794968" y="1391073"/>
                </a:cubicBezTo>
                <a:cubicBezTo>
                  <a:pt x="1783454" y="1391073"/>
                  <a:pt x="1794967" y="1402586"/>
                  <a:pt x="1784029" y="1402011"/>
                </a:cubicBezTo>
                <a:cubicBezTo>
                  <a:pt x="1789499" y="1407768"/>
                  <a:pt x="1797990" y="1410647"/>
                  <a:pt x="1803675" y="1412086"/>
                </a:cubicBezTo>
                <a:lnTo>
                  <a:pt x="1805542" y="1412498"/>
                </a:lnTo>
                <a:close/>
                <a:moveTo>
                  <a:pt x="2465058" y="1739935"/>
                </a:moveTo>
                <a:cubicBezTo>
                  <a:pt x="2470814" y="1739935"/>
                  <a:pt x="2473693" y="1737201"/>
                  <a:pt x="2475132" y="1733027"/>
                </a:cubicBezTo>
                <a:lnTo>
                  <a:pt x="2475483" y="1729238"/>
                </a:lnTo>
                <a:lnTo>
                  <a:pt x="2476571" y="1728422"/>
                </a:lnTo>
                <a:cubicBezTo>
                  <a:pt x="2476571" y="1725543"/>
                  <a:pt x="2476571" y="1724104"/>
                  <a:pt x="2476392" y="1723564"/>
                </a:cubicBezTo>
                <a:lnTo>
                  <a:pt x="2475993" y="1723735"/>
                </a:lnTo>
                <a:lnTo>
                  <a:pt x="2476572" y="1717484"/>
                </a:lnTo>
                <a:cubicBezTo>
                  <a:pt x="2476572" y="1717484"/>
                  <a:pt x="2476572" y="1705969"/>
                  <a:pt x="2465058" y="1705969"/>
                </a:cubicBezTo>
                <a:cubicBezTo>
                  <a:pt x="2476571" y="1716907"/>
                  <a:pt x="2476571" y="1716907"/>
                  <a:pt x="2465058" y="1728422"/>
                </a:cubicBezTo>
                <a:cubicBezTo>
                  <a:pt x="2465058" y="1739359"/>
                  <a:pt x="2465058" y="1739359"/>
                  <a:pt x="2465058" y="1739935"/>
                </a:cubicBezTo>
                <a:close/>
                <a:moveTo>
                  <a:pt x="1817419" y="1425038"/>
                </a:moveTo>
                <a:lnTo>
                  <a:pt x="1816160" y="1421947"/>
                </a:lnTo>
                <a:lnTo>
                  <a:pt x="1821736" y="1423383"/>
                </a:lnTo>
                <a:lnTo>
                  <a:pt x="1822878" y="1423674"/>
                </a:lnTo>
                <a:close/>
                <a:moveTo>
                  <a:pt x="2708399" y="1866278"/>
                </a:moveTo>
                <a:cubicBezTo>
                  <a:pt x="2708733" y="1865793"/>
                  <a:pt x="2708030" y="1864066"/>
                  <a:pt x="2706627" y="1861979"/>
                </a:cubicBezTo>
                <a:lnTo>
                  <a:pt x="2703644" y="1858758"/>
                </a:lnTo>
                <a:lnTo>
                  <a:pt x="2702526" y="1851905"/>
                </a:lnTo>
                <a:cubicBezTo>
                  <a:pt x="2701086" y="1846292"/>
                  <a:pt x="2698208" y="1840679"/>
                  <a:pt x="2692451" y="1840679"/>
                </a:cubicBezTo>
                <a:cubicBezTo>
                  <a:pt x="2692451" y="1852193"/>
                  <a:pt x="2692451" y="1840679"/>
                  <a:pt x="2692451" y="1852193"/>
                </a:cubicBezTo>
                <a:cubicBezTo>
                  <a:pt x="2695329" y="1852192"/>
                  <a:pt x="2698172" y="1853596"/>
                  <a:pt x="2700646" y="1855521"/>
                </a:cubicBezTo>
                <a:lnTo>
                  <a:pt x="2703644" y="1858758"/>
                </a:lnTo>
                <a:lnTo>
                  <a:pt x="2703785" y="1859622"/>
                </a:lnTo>
                <a:cubicBezTo>
                  <a:pt x="2703965" y="1861726"/>
                  <a:pt x="2703965" y="1863130"/>
                  <a:pt x="2703965" y="1863130"/>
                </a:cubicBezTo>
                <a:cubicBezTo>
                  <a:pt x="2706700" y="1866008"/>
                  <a:pt x="2708067" y="1866764"/>
                  <a:pt x="2708399" y="1866278"/>
                </a:cubicBezTo>
                <a:close/>
                <a:moveTo>
                  <a:pt x="2426235" y="1726622"/>
                </a:moveTo>
                <a:cubicBezTo>
                  <a:pt x="2426775" y="1727702"/>
                  <a:pt x="2428214" y="1728422"/>
                  <a:pt x="2431093" y="1728422"/>
                </a:cubicBezTo>
                <a:cubicBezTo>
                  <a:pt x="2431093" y="1728422"/>
                  <a:pt x="2442606" y="1705394"/>
                  <a:pt x="2431093" y="1716907"/>
                </a:cubicBezTo>
                <a:cubicBezTo>
                  <a:pt x="2431093" y="1716907"/>
                  <a:pt x="2424616" y="1723384"/>
                  <a:pt x="2426235" y="1726622"/>
                </a:cubicBezTo>
                <a:close/>
                <a:moveTo>
                  <a:pt x="2124256" y="1582198"/>
                </a:moveTo>
                <a:cubicBezTo>
                  <a:pt x="2135770" y="1582198"/>
                  <a:pt x="2135770" y="1582198"/>
                  <a:pt x="2135770" y="1570685"/>
                </a:cubicBezTo>
                <a:cubicBezTo>
                  <a:pt x="2124256" y="1570685"/>
                  <a:pt x="2124256" y="1570685"/>
                  <a:pt x="2124256" y="1582198"/>
                </a:cubicBezTo>
                <a:close/>
                <a:moveTo>
                  <a:pt x="1885924" y="1469942"/>
                </a:moveTo>
                <a:cubicBezTo>
                  <a:pt x="1885924" y="1458427"/>
                  <a:pt x="1885924" y="1458427"/>
                  <a:pt x="1885924" y="1458427"/>
                </a:cubicBezTo>
                <a:lnTo>
                  <a:pt x="1887422" y="1456930"/>
                </a:lnTo>
                <a:lnTo>
                  <a:pt x="1889936" y="1457528"/>
                </a:lnTo>
                <a:cubicBezTo>
                  <a:pt x="1894020" y="1459147"/>
                  <a:pt x="1896863" y="1461306"/>
                  <a:pt x="1896863" y="1464184"/>
                </a:cubicBezTo>
                <a:cubicBezTo>
                  <a:pt x="1896863" y="1464184"/>
                  <a:pt x="1893984" y="1464185"/>
                  <a:pt x="1891106" y="1465623"/>
                </a:cubicBezTo>
                <a:lnTo>
                  <a:pt x="1889794" y="1467918"/>
                </a:lnTo>
                <a:close/>
                <a:moveTo>
                  <a:pt x="2522113" y="1785411"/>
                </a:moveTo>
                <a:lnTo>
                  <a:pt x="2522102" y="1785310"/>
                </a:lnTo>
                <a:lnTo>
                  <a:pt x="2522188" y="1785138"/>
                </a:lnTo>
                <a:lnTo>
                  <a:pt x="2522311" y="1785405"/>
                </a:lnTo>
                <a:close/>
                <a:moveTo>
                  <a:pt x="2925026" y="1986038"/>
                </a:moveTo>
                <a:cubicBezTo>
                  <a:pt x="2922147" y="1984599"/>
                  <a:pt x="2919269" y="1981720"/>
                  <a:pt x="2919269" y="1975964"/>
                </a:cubicBezTo>
                <a:cubicBezTo>
                  <a:pt x="2930782" y="1975964"/>
                  <a:pt x="2930782" y="1987477"/>
                  <a:pt x="2930782" y="1987477"/>
                </a:cubicBezTo>
                <a:cubicBezTo>
                  <a:pt x="2930782" y="1987477"/>
                  <a:pt x="2927904" y="1987477"/>
                  <a:pt x="2925026" y="1986038"/>
                </a:cubicBezTo>
                <a:close/>
                <a:moveTo>
                  <a:pt x="2363163" y="1708632"/>
                </a:moveTo>
                <a:cubicBezTo>
                  <a:pt x="2363163" y="1708992"/>
                  <a:pt x="2363163" y="1708272"/>
                  <a:pt x="2363163" y="1705394"/>
                </a:cubicBezTo>
                <a:lnTo>
                  <a:pt x="2363163" y="1705394"/>
                </a:lnTo>
                <a:close/>
                <a:moveTo>
                  <a:pt x="2363163" y="1716907"/>
                </a:moveTo>
                <a:cubicBezTo>
                  <a:pt x="2363163" y="1716907"/>
                  <a:pt x="2365898" y="1714173"/>
                  <a:pt x="2367264" y="1711366"/>
                </a:cubicBezTo>
                <a:lnTo>
                  <a:pt x="2363163" y="1705394"/>
                </a:lnTo>
                <a:lnTo>
                  <a:pt x="2363163" y="1705394"/>
                </a:lnTo>
                <a:cubicBezTo>
                  <a:pt x="2363163" y="1702516"/>
                  <a:pt x="2363163" y="1699637"/>
                  <a:pt x="2363163" y="1705394"/>
                </a:cubicBezTo>
                <a:cubicBezTo>
                  <a:pt x="2363163" y="1705394"/>
                  <a:pt x="2363163" y="1705394"/>
                  <a:pt x="2363163" y="1716907"/>
                </a:cubicBezTo>
                <a:close/>
                <a:moveTo>
                  <a:pt x="2158222" y="1616164"/>
                </a:moveTo>
                <a:cubicBezTo>
                  <a:pt x="2158222" y="1616164"/>
                  <a:pt x="2158222" y="1616164"/>
                  <a:pt x="2158222" y="1604650"/>
                </a:cubicBezTo>
                <a:cubicBezTo>
                  <a:pt x="2158222" y="1604650"/>
                  <a:pt x="2158222" y="1604650"/>
                  <a:pt x="2169735" y="1604650"/>
                </a:cubicBezTo>
                <a:cubicBezTo>
                  <a:pt x="2169735" y="1610407"/>
                  <a:pt x="2169735" y="1613286"/>
                  <a:pt x="2168296" y="1614725"/>
                </a:cubicBezTo>
                <a:lnTo>
                  <a:pt x="2168007" y="1614766"/>
                </a:lnTo>
                <a:lnTo>
                  <a:pt x="2168007" y="1614436"/>
                </a:lnTo>
                <a:lnTo>
                  <a:pt x="2167622" y="1614821"/>
                </a:lnTo>
                <a:close/>
                <a:moveTo>
                  <a:pt x="1817419" y="1447489"/>
                </a:moveTo>
                <a:cubicBezTo>
                  <a:pt x="1828932" y="1435976"/>
                  <a:pt x="1817419" y="1435976"/>
                  <a:pt x="1828932" y="1435976"/>
                </a:cubicBezTo>
                <a:cubicBezTo>
                  <a:pt x="1828932" y="1435976"/>
                  <a:pt x="1828932" y="1447489"/>
                  <a:pt x="1840446" y="1435976"/>
                </a:cubicBezTo>
                <a:cubicBezTo>
                  <a:pt x="1829508" y="1435976"/>
                  <a:pt x="1851960" y="1435976"/>
                  <a:pt x="1851960" y="1435976"/>
                </a:cubicBezTo>
                <a:cubicBezTo>
                  <a:pt x="1851960" y="1435976"/>
                  <a:pt x="1862897" y="1425038"/>
                  <a:pt x="1851384" y="1425038"/>
                </a:cubicBezTo>
                <a:cubicBezTo>
                  <a:pt x="1848650" y="1427773"/>
                  <a:pt x="1844440" y="1428420"/>
                  <a:pt x="1839313" y="1427853"/>
                </a:cubicBezTo>
                <a:lnTo>
                  <a:pt x="1822878" y="1423674"/>
                </a:lnTo>
                <a:lnTo>
                  <a:pt x="1823176" y="1423599"/>
                </a:lnTo>
                <a:lnTo>
                  <a:pt x="1826668" y="1417488"/>
                </a:lnTo>
                <a:lnTo>
                  <a:pt x="1827493" y="1417843"/>
                </a:lnTo>
                <a:cubicBezTo>
                  <a:pt x="1828932" y="1416403"/>
                  <a:pt x="1828932" y="1413525"/>
                  <a:pt x="1828932" y="1413525"/>
                </a:cubicBezTo>
                <a:cubicBezTo>
                  <a:pt x="1840447" y="1413525"/>
                  <a:pt x="1851960" y="1402587"/>
                  <a:pt x="1840446" y="1391073"/>
                </a:cubicBezTo>
                <a:cubicBezTo>
                  <a:pt x="1840446" y="1402011"/>
                  <a:pt x="1828932" y="1402011"/>
                  <a:pt x="1828932" y="1413525"/>
                </a:cubicBezTo>
                <a:lnTo>
                  <a:pt x="1826668" y="1417488"/>
                </a:lnTo>
                <a:lnTo>
                  <a:pt x="1817419" y="1413525"/>
                </a:lnTo>
                <a:cubicBezTo>
                  <a:pt x="1811950" y="1413525"/>
                  <a:pt x="1811950" y="1413525"/>
                  <a:pt x="1813317" y="1414964"/>
                </a:cubicBezTo>
                <a:lnTo>
                  <a:pt x="1816160" y="1421947"/>
                </a:lnTo>
                <a:lnTo>
                  <a:pt x="1783453" y="1413525"/>
                </a:lnTo>
                <a:cubicBezTo>
                  <a:pt x="1794968" y="1424463"/>
                  <a:pt x="1783453" y="1424463"/>
                  <a:pt x="1794967" y="1435976"/>
                </a:cubicBezTo>
                <a:cubicBezTo>
                  <a:pt x="1805906" y="1425038"/>
                  <a:pt x="1817419" y="1435976"/>
                  <a:pt x="1817419" y="1447489"/>
                </a:cubicBezTo>
                <a:close/>
                <a:moveTo>
                  <a:pt x="1676521" y="1378336"/>
                </a:moveTo>
                <a:cubicBezTo>
                  <a:pt x="1677241" y="1379415"/>
                  <a:pt x="1678680" y="1380135"/>
                  <a:pt x="1681558" y="1380135"/>
                </a:cubicBezTo>
                <a:cubicBezTo>
                  <a:pt x="1681558" y="1380135"/>
                  <a:pt x="1692497" y="1368622"/>
                  <a:pt x="1681558" y="1357108"/>
                </a:cubicBezTo>
                <a:cubicBezTo>
                  <a:pt x="1681559" y="1368622"/>
                  <a:pt x="1670045" y="1357108"/>
                  <a:pt x="1670045" y="1368622"/>
                </a:cubicBezTo>
                <a:cubicBezTo>
                  <a:pt x="1678681" y="1368622"/>
                  <a:pt x="1674363" y="1375098"/>
                  <a:pt x="1676521" y="1378336"/>
                </a:cubicBezTo>
                <a:close/>
                <a:moveTo>
                  <a:pt x="2226726" y="1661067"/>
                </a:moveTo>
                <a:cubicBezTo>
                  <a:pt x="2215213" y="1649553"/>
                  <a:pt x="2249178" y="1649553"/>
                  <a:pt x="2249178" y="1649553"/>
                </a:cubicBezTo>
                <a:cubicBezTo>
                  <a:pt x="2249178" y="1661067"/>
                  <a:pt x="2238240" y="1649553"/>
                  <a:pt x="2226726" y="1661067"/>
                </a:cubicBezTo>
                <a:close/>
                <a:moveTo>
                  <a:pt x="2420156" y="1762386"/>
                </a:moveTo>
                <a:lnTo>
                  <a:pt x="2420299" y="1761811"/>
                </a:lnTo>
                <a:lnTo>
                  <a:pt x="2421255" y="1761811"/>
                </a:lnTo>
                <a:close/>
                <a:moveTo>
                  <a:pt x="1806481" y="1469941"/>
                </a:moveTo>
                <a:cubicBezTo>
                  <a:pt x="1806481" y="1469941"/>
                  <a:pt x="1817994" y="1459003"/>
                  <a:pt x="1806481" y="1447489"/>
                </a:cubicBezTo>
                <a:cubicBezTo>
                  <a:pt x="1806481" y="1458427"/>
                  <a:pt x="1806481" y="1458427"/>
                  <a:pt x="1806481" y="1469941"/>
                </a:cubicBezTo>
                <a:close/>
                <a:moveTo>
                  <a:pt x="1601539" y="1368622"/>
                </a:moveTo>
                <a:cubicBezTo>
                  <a:pt x="1601540" y="1357684"/>
                  <a:pt x="1601540" y="1357684"/>
                  <a:pt x="1601539" y="1346170"/>
                </a:cubicBezTo>
                <a:cubicBezTo>
                  <a:pt x="1601540" y="1357684"/>
                  <a:pt x="1590601" y="1368622"/>
                  <a:pt x="1601539" y="1368622"/>
                </a:cubicBezTo>
                <a:close/>
                <a:moveTo>
                  <a:pt x="2510537" y="1818802"/>
                </a:moveTo>
                <a:cubicBezTo>
                  <a:pt x="2519172" y="1818802"/>
                  <a:pt x="2527807" y="1806174"/>
                  <a:pt x="2526727" y="1795002"/>
                </a:cubicBezTo>
                <a:lnTo>
                  <a:pt x="2522311" y="1785405"/>
                </a:lnTo>
                <a:lnTo>
                  <a:pt x="2527357" y="1785234"/>
                </a:lnTo>
                <a:lnTo>
                  <a:pt x="2532532" y="1784675"/>
                </a:lnTo>
                <a:lnTo>
                  <a:pt x="2532988" y="1785414"/>
                </a:lnTo>
                <a:lnTo>
                  <a:pt x="2533963" y="1784521"/>
                </a:lnTo>
                <a:lnTo>
                  <a:pt x="2539033" y="1783974"/>
                </a:lnTo>
                <a:cubicBezTo>
                  <a:pt x="2547524" y="1782535"/>
                  <a:pt x="2556016" y="1779656"/>
                  <a:pt x="2556016" y="1773899"/>
                </a:cubicBezTo>
                <a:cubicBezTo>
                  <a:pt x="2556016" y="1784837"/>
                  <a:pt x="2544502" y="1784837"/>
                  <a:pt x="2544502" y="1796352"/>
                </a:cubicBezTo>
                <a:cubicBezTo>
                  <a:pt x="2556016" y="1796352"/>
                  <a:pt x="2556016" y="1784837"/>
                  <a:pt x="2578467" y="1784837"/>
                </a:cubicBezTo>
                <a:cubicBezTo>
                  <a:pt x="2578467" y="1779081"/>
                  <a:pt x="2575589" y="1776203"/>
                  <a:pt x="2574149" y="1774763"/>
                </a:cubicBezTo>
                <a:lnTo>
                  <a:pt x="2577620" y="1773607"/>
                </a:lnTo>
                <a:lnTo>
                  <a:pt x="2577891" y="1774476"/>
                </a:lnTo>
                <a:lnTo>
                  <a:pt x="2580552" y="1773435"/>
                </a:lnTo>
                <a:lnTo>
                  <a:pt x="2605524" y="1774764"/>
                </a:lnTo>
                <a:cubicBezTo>
                  <a:pt x="2612576" y="1776203"/>
                  <a:pt x="2618188" y="1779081"/>
                  <a:pt x="2623945" y="1784837"/>
                </a:cubicBezTo>
                <a:cubicBezTo>
                  <a:pt x="2623945" y="1796352"/>
                  <a:pt x="2623945" y="1796352"/>
                  <a:pt x="2623945" y="1796352"/>
                </a:cubicBezTo>
                <a:cubicBezTo>
                  <a:pt x="2623945" y="1796352"/>
                  <a:pt x="2623945" y="1795776"/>
                  <a:pt x="2623945" y="1784837"/>
                </a:cubicBezTo>
                <a:lnTo>
                  <a:pt x="2623945" y="1786564"/>
                </a:lnTo>
                <a:lnTo>
                  <a:pt x="2635459" y="1786564"/>
                </a:lnTo>
                <a:cubicBezTo>
                  <a:pt x="2623945" y="1786564"/>
                  <a:pt x="2635459" y="1775051"/>
                  <a:pt x="2623945" y="1775051"/>
                </a:cubicBezTo>
                <a:cubicBezTo>
                  <a:pt x="2623945" y="1786564"/>
                  <a:pt x="2612432" y="1775051"/>
                  <a:pt x="2612432" y="1775051"/>
                </a:cubicBezTo>
                <a:cubicBezTo>
                  <a:pt x="2623945" y="1775051"/>
                  <a:pt x="2612432" y="1775051"/>
                  <a:pt x="2612432" y="1763538"/>
                </a:cubicBezTo>
                <a:cubicBezTo>
                  <a:pt x="2612432" y="1763538"/>
                  <a:pt x="2623945" y="1752025"/>
                  <a:pt x="2612432" y="1752024"/>
                </a:cubicBezTo>
                <a:cubicBezTo>
                  <a:pt x="2612432" y="1763538"/>
                  <a:pt x="2612432" y="1763538"/>
                  <a:pt x="2600919" y="1763538"/>
                </a:cubicBezTo>
                <a:cubicBezTo>
                  <a:pt x="2600918" y="1752024"/>
                  <a:pt x="2600918" y="1740510"/>
                  <a:pt x="2589404" y="1752025"/>
                </a:cubicBezTo>
                <a:cubicBezTo>
                  <a:pt x="2580769" y="1760228"/>
                  <a:pt x="2585087" y="1768755"/>
                  <a:pt x="2582928" y="1772506"/>
                </a:cubicBezTo>
                <a:lnTo>
                  <a:pt x="2580552" y="1773435"/>
                </a:lnTo>
                <a:lnTo>
                  <a:pt x="2578467" y="1773324"/>
                </a:lnTo>
                <a:lnTo>
                  <a:pt x="2577620" y="1773607"/>
                </a:lnTo>
                <a:lnTo>
                  <a:pt x="2572134" y="1755982"/>
                </a:lnTo>
                <a:cubicBezTo>
                  <a:pt x="2570695" y="1753859"/>
                  <a:pt x="2569256" y="1752798"/>
                  <a:pt x="2568176" y="1753670"/>
                </a:cubicBezTo>
                <a:lnTo>
                  <a:pt x="2566397" y="1762860"/>
                </a:lnTo>
                <a:lnTo>
                  <a:pt x="2566101" y="1762804"/>
                </a:lnTo>
                <a:lnTo>
                  <a:pt x="2556303" y="1757205"/>
                </a:lnTo>
                <a:cubicBezTo>
                  <a:pt x="2554864" y="1754327"/>
                  <a:pt x="2554863" y="1751448"/>
                  <a:pt x="2554863" y="1751448"/>
                </a:cubicBezTo>
                <a:cubicBezTo>
                  <a:pt x="2566378" y="1751448"/>
                  <a:pt x="2566377" y="1739935"/>
                  <a:pt x="2566377" y="1739935"/>
                </a:cubicBezTo>
                <a:cubicBezTo>
                  <a:pt x="2566378" y="1751448"/>
                  <a:pt x="2577891" y="1751448"/>
                  <a:pt x="2577891" y="1751448"/>
                </a:cubicBezTo>
                <a:cubicBezTo>
                  <a:pt x="2577891" y="1740510"/>
                  <a:pt x="2577891" y="1740510"/>
                  <a:pt x="2577891" y="1728997"/>
                </a:cubicBezTo>
                <a:lnTo>
                  <a:pt x="2589142" y="1728997"/>
                </a:lnTo>
                <a:lnTo>
                  <a:pt x="2590403" y="1732532"/>
                </a:lnTo>
                <a:cubicBezTo>
                  <a:pt x="2592355" y="1734322"/>
                  <a:pt x="2595881" y="1736480"/>
                  <a:pt x="2601495" y="1739359"/>
                </a:cubicBezTo>
                <a:cubicBezTo>
                  <a:pt x="2601495" y="1728421"/>
                  <a:pt x="2589980" y="1728422"/>
                  <a:pt x="2601495" y="1728421"/>
                </a:cubicBezTo>
                <a:cubicBezTo>
                  <a:pt x="2601494" y="1739935"/>
                  <a:pt x="2613008" y="1728421"/>
                  <a:pt x="2613008" y="1728421"/>
                </a:cubicBezTo>
                <a:lnTo>
                  <a:pt x="2601494" y="1716907"/>
                </a:lnTo>
                <a:cubicBezTo>
                  <a:pt x="2595737" y="1722376"/>
                  <a:pt x="2590124" y="1725111"/>
                  <a:pt x="2588757" y="1727917"/>
                </a:cubicBezTo>
                <a:lnTo>
                  <a:pt x="2589129" y="1728961"/>
                </a:lnTo>
                <a:lnTo>
                  <a:pt x="2578394" y="1727558"/>
                </a:lnTo>
                <a:cubicBezTo>
                  <a:pt x="2575589" y="1726119"/>
                  <a:pt x="2572710" y="1723240"/>
                  <a:pt x="2566954" y="1717484"/>
                </a:cubicBezTo>
                <a:cubicBezTo>
                  <a:pt x="2566954" y="1717484"/>
                  <a:pt x="2566954" y="1717484"/>
                  <a:pt x="2555440" y="1728997"/>
                </a:cubicBezTo>
                <a:cubicBezTo>
                  <a:pt x="2555440" y="1728997"/>
                  <a:pt x="2555440" y="1728997"/>
                  <a:pt x="2566954" y="1728997"/>
                </a:cubicBezTo>
                <a:cubicBezTo>
                  <a:pt x="2556016" y="1740510"/>
                  <a:pt x="2544501" y="1728997"/>
                  <a:pt x="2544501" y="1740510"/>
                </a:cubicBezTo>
                <a:cubicBezTo>
                  <a:pt x="2532988" y="1752025"/>
                  <a:pt x="2532988" y="1740510"/>
                  <a:pt x="2532988" y="1740510"/>
                </a:cubicBezTo>
                <a:cubicBezTo>
                  <a:pt x="2532988" y="1748714"/>
                  <a:pt x="2526512" y="1750765"/>
                  <a:pt x="2528131" y="1756135"/>
                </a:cubicBezTo>
                <a:lnTo>
                  <a:pt x="2528784" y="1757053"/>
                </a:lnTo>
                <a:lnTo>
                  <a:pt x="2528671" y="1757205"/>
                </a:lnTo>
                <a:cubicBezTo>
                  <a:pt x="2527231" y="1760084"/>
                  <a:pt x="2527232" y="1762963"/>
                  <a:pt x="2532988" y="1762962"/>
                </a:cubicBezTo>
                <a:lnTo>
                  <a:pt x="2528784" y="1757053"/>
                </a:lnTo>
                <a:lnTo>
                  <a:pt x="2532988" y="1751448"/>
                </a:lnTo>
                <a:cubicBezTo>
                  <a:pt x="2532988" y="1776922"/>
                  <a:pt x="2545617" y="1764185"/>
                  <a:pt x="2556789" y="1761082"/>
                </a:cubicBezTo>
                <a:lnTo>
                  <a:pt x="2566101" y="1762804"/>
                </a:lnTo>
                <a:lnTo>
                  <a:pt x="2566378" y="1762963"/>
                </a:lnTo>
                <a:lnTo>
                  <a:pt x="2566397" y="1762860"/>
                </a:lnTo>
                <a:lnTo>
                  <a:pt x="2566954" y="1762962"/>
                </a:lnTo>
                <a:cubicBezTo>
                  <a:pt x="2561197" y="1762962"/>
                  <a:pt x="2555584" y="1765696"/>
                  <a:pt x="2549970" y="1769870"/>
                </a:cubicBezTo>
                <a:lnTo>
                  <a:pt x="2533963" y="1784521"/>
                </a:lnTo>
                <a:lnTo>
                  <a:pt x="2532532" y="1784675"/>
                </a:lnTo>
                <a:lnTo>
                  <a:pt x="2524865" y="1772254"/>
                </a:lnTo>
                <a:cubicBezTo>
                  <a:pt x="2517013" y="1762243"/>
                  <a:pt x="2510537" y="1760084"/>
                  <a:pt x="2510537" y="1751448"/>
                </a:cubicBezTo>
                <a:cubicBezTo>
                  <a:pt x="2510537" y="1751448"/>
                  <a:pt x="2510537" y="1751448"/>
                  <a:pt x="2510537" y="1773899"/>
                </a:cubicBezTo>
                <a:cubicBezTo>
                  <a:pt x="2522050" y="1773899"/>
                  <a:pt x="2524928" y="1776778"/>
                  <a:pt x="2524928" y="1779656"/>
                </a:cubicBezTo>
                <a:lnTo>
                  <a:pt x="2522188" y="1785138"/>
                </a:lnTo>
                <a:lnTo>
                  <a:pt x="2522050" y="1784838"/>
                </a:lnTo>
                <a:lnTo>
                  <a:pt x="2522102" y="1785310"/>
                </a:lnTo>
                <a:lnTo>
                  <a:pt x="2522050" y="1785414"/>
                </a:lnTo>
                <a:lnTo>
                  <a:pt x="2522113" y="1785411"/>
                </a:lnTo>
                <a:lnTo>
                  <a:pt x="2523489" y="1797997"/>
                </a:lnTo>
                <a:cubicBezTo>
                  <a:pt x="2519172" y="1808008"/>
                  <a:pt x="2501902" y="1810167"/>
                  <a:pt x="2510537" y="1818802"/>
                </a:cubicBezTo>
                <a:close/>
                <a:moveTo>
                  <a:pt x="2323765" y="1726451"/>
                </a:moveTo>
                <a:cubicBezTo>
                  <a:pt x="2324304" y="1727702"/>
                  <a:pt x="2325743" y="1728422"/>
                  <a:pt x="2328622" y="1728422"/>
                </a:cubicBezTo>
                <a:lnTo>
                  <a:pt x="2339560" y="1717483"/>
                </a:lnTo>
                <a:lnTo>
                  <a:pt x="2339560" y="1717484"/>
                </a:lnTo>
                <a:lnTo>
                  <a:pt x="2340700" y="1717654"/>
                </a:lnTo>
                <a:lnTo>
                  <a:pt x="2345173" y="1723564"/>
                </a:lnTo>
                <a:cubicBezTo>
                  <a:pt x="2347332" y="1728421"/>
                  <a:pt x="2343014" y="1728422"/>
                  <a:pt x="2351650" y="1728421"/>
                </a:cubicBezTo>
                <a:cubicBezTo>
                  <a:pt x="2351650" y="1722664"/>
                  <a:pt x="2348771" y="1719786"/>
                  <a:pt x="2345820" y="1718419"/>
                </a:cubicBezTo>
                <a:lnTo>
                  <a:pt x="2340700" y="1717654"/>
                </a:lnTo>
                <a:lnTo>
                  <a:pt x="2340136" y="1716907"/>
                </a:lnTo>
                <a:lnTo>
                  <a:pt x="2339560" y="1717483"/>
                </a:lnTo>
                <a:lnTo>
                  <a:pt x="2335242" y="1702156"/>
                </a:lnTo>
                <a:cubicBezTo>
                  <a:pt x="2336682" y="1697910"/>
                  <a:pt x="2339560" y="1695031"/>
                  <a:pt x="2339560" y="1695031"/>
                </a:cubicBezTo>
                <a:cubicBezTo>
                  <a:pt x="2328047" y="1683518"/>
                  <a:pt x="2328047" y="1672580"/>
                  <a:pt x="2328047" y="1661066"/>
                </a:cubicBezTo>
                <a:cubicBezTo>
                  <a:pt x="2328047" y="1661066"/>
                  <a:pt x="2305019" y="1661067"/>
                  <a:pt x="2316533" y="1638615"/>
                </a:cubicBezTo>
                <a:cubicBezTo>
                  <a:pt x="2305595" y="1638615"/>
                  <a:pt x="2294082" y="1650128"/>
                  <a:pt x="2294082" y="1638615"/>
                </a:cubicBezTo>
                <a:cubicBezTo>
                  <a:pt x="2283144" y="1650128"/>
                  <a:pt x="2294082" y="1650128"/>
                  <a:pt x="2305595" y="1650129"/>
                </a:cubicBezTo>
                <a:cubicBezTo>
                  <a:pt x="2305595" y="1661066"/>
                  <a:pt x="2294081" y="1661066"/>
                  <a:pt x="2305595" y="1672580"/>
                </a:cubicBezTo>
                <a:lnTo>
                  <a:pt x="2317109" y="1661066"/>
                </a:lnTo>
                <a:cubicBezTo>
                  <a:pt x="2306171" y="1683518"/>
                  <a:pt x="2328622" y="1672005"/>
                  <a:pt x="2328622" y="1683518"/>
                </a:cubicBezTo>
                <a:cubicBezTo>
                  <a:pt x="2317109" y="1695031"/>
                  <a:pt x="2340136" y="1705969"/>
                  <a:pt x="2328622" y="1717484"/>
                </a:cubicBezTo>
                <a:lnTo>
                  <a:pt x="2328622" y="1705969"/>
                </a:lnTo>
                <a:cubicBezTo>
                  <a:pt x="2328622" y="1714173"/>
                  <a:pt x="2322146" y="1722700"/>
                  <a:pt x="2323765" y="1726451"/>
                </a:cubicBezTo>
                <a:close/>
                <a:moveTo>
                  <a:pt x="1795141" y="1465972"/>
                </a:moveTo>
                <a:lnTo>
                  <a:pt x="1785228" y="1458214"/>
                </a:lnTo>
                <a:lnTo>
                  <a:pt x="1785973" y="1457564"/>
                </a:lnTo>
                <a:lnTo>
                  <a:pt x="1785983" y="1457555"/>
                </a:lnTo>
                <a:lnTo>
                  <a:pt x="1794104" y="1458715"/>
                </a:lnTo>
                <a:close/>
                <a:moveTo>
                  <a:pt x="1795544" y="1468790"/>
                </a:moveTo>
                <a:lnTo>
                  <a:pt x="1795141" y="1465972"/>
                </a:lnTo>
                <a:lnTo>
                  <a:pt x="1796472" y="1467014"/>
                </a:lnTo>
                <a:close/>
                <a:moveTo>
                  <a:pt x="2294656" y="1716907"/>
                </a:moveTo>
                <a:cubicBezTo>
                  <a:pt x="2306171" y="1716907"/>
                  <a:pt x="2317684" y="1705970"/>
                  <a:pt x="2306171" y="1682943"/>
                </a:cubicBezTo>
                <a:cubicBezTo>
                  <a:pt x="2317109" y="1705394"/>
                  <a:pt x="2294656" y="1694456"/>
                  <a:pt x="2294656" y="1716907"/>
                </a:cubicBezTo>
                <a:close/>
                <a:moveTo>
                  <a:pt x="2385614" y="1762386"/>
                </a:moveTo>
                <a:lnTo>
                  <a:pt x="2387301" y="1760002"/>
                </a:lnTo>
                <a:lnTo>
                  <a:pt x="2388992" y="1762078"/>
                </a:lnTo>
                <a:close/>
                <a:moveTo>
                  <a:pt x="1885349" y="1514844"/>
                </a:moveTo>
                <a:cubicBezTo>
                  <a:pt x="1873836" y="1503331"/>
                  <a:pt x="1885349" y="1503331"/>
                  <a:pt x="1885349" y="1503331"/>
                </a:cubicBezTo>
                <a:cubicBezTo>
                  <a:pt x="1874412" y="1503331"/>
                  <a:pt x="1874412" y="1503331"/>
                  <a:pt x="1862898" y="1503331"/>
                </a:cubicBezTo>
                <a:cubicBezTo>
                  <a:pt x="1874412" y="1480879"/>
                  <a:pt x="1897439" y="1503331"/>
                  <a:pt x="1885349" y="1514844"/>
                </a:cubicBezTo>
                <a:close/>
                <a:moveTo>
                  <a:pt x="2754625" y="1946316"/>
                </a:moveTo>
                <a:cubicBezTo>
                  <a:pt x="2751746" y="1944876"/>
                  <a:pt x="2748867" y="1941998"/>
                  <a:pt x="2748867" y="1941998"/>
                </a:cubicBezTo>
                <a:cubicBezTo>
                  <a:pt x="2748867" y="1941998"/>
                  <a:pt x="2748867" y="1941998"/>
                  <a:pt x="2748867" y="1930484"/>
                </a:cubicBezTo>
                <a:cubicBezTo>
                  <a:pt x="2760382" y="1930484"/>
                  <a:pt x="2760382" y="1941998"/>
                  <a:pt x="2760382" y="1941998"/>
                </a:cubicBezTo>
                <a:cubicBezTo>
                  <a:pt x="2760382" y="1947755"/>
                  <a:pt x="2757503" y="1947755"/>
                  <a:pt x="2754625" y="1946316"/>
                </a:cubicBezTo>
                <a:close/>
                <a:moveTo>
                  <a:pt x="2201973" y="1676286"/>
                </a:moveTo>
                <a:cubicBezTo>
                  <a:pt x="2201973" y="1675747"/>
                  <a:pt x="2201973" y="1674308"/>
                  <a:pt x="2201973" y="1671429"/>
                </a:cubicBezTo>
                <a:cubicBezTo>
                  <a:pt x="2201973" y="1671429"/>
                  <a:pt x="2201973" y="1677905"/>
                  <a:pt x="2201973" y="1676286"/>
                </a:cubicBezTo>
                <a:close/>
                <a:moveTo>
                  <a:pt x="2643761" y="1895125"/>
                </a:moveTo>
                <a:lnTo>
                  <a:pt x="2643300" y="1894307"/>
                </a:lnTo>
                <a:lnTo>
                  <a:pt x="2644059" y="1895178"/>
                </a:lnTo>
                <a:close/>
                <a:moveTo>
                  <a:pt x="2101805" y="1627102"/>
                </a:moveTo>
                <a:cubicBezTo>
                  <a:pt x="2112743" y="1616164"/>
                  <a:pt x="2101805" y="1604650"/>
                  <a:pt x="2113318" y="1604651"/>
                </a:cubicBezTo>
                <a:cubicBezTo>
                  <a:pt x="2113318" y="1615588"/>
                  <a:pt x="2147283" y="1604651"/>
                  <a:pt x="2147283" y="1627102"/>
                </a:cubicBezTo>
                <a:cubicBezTo>
                  <a:pt x="2124256" y="1638615"/>
                  <a:pt x="2124256" y="1627102"/>
                  <a:pt x="2101805" y="1627102"/>
                </a:cubicBezTo>
                <a:close/>
                <a:moveTo>
                  <a:pt x="2215213" y="1683518"/>
                </a:moveTo>
                <a:cubicBezTo>
                  <a:pt x="2215213" y="1672005"/>
                  <a:pt x="2215213" y="1683518"/>
                  <a:pt x="2215213" y="1672005"/>
                </a:cubicBezTo>
                <a:cubicBezTo>
                  <a:pt x="2226727" y="1672005"/>
                  <a:pt x="2226726" y="1695031"/>
                  <a:pt x="2215213" y="1683518"/>
                </a:cubicBezTo>
                <a:close/>
                <a:moveTo>
                  <a:pt x="1692496" y="1425038"/>
                </a:moveTo>
                <a:cubicBezTo>
                  <a:pt x="1698253" y="1419281"/>
                  <a:pt x="1701132" y="1413668"/>
                  <a:pt x="1702571" y="1408055"/>
                </a:cubicBezTo>
                <a:lnTo>
                  <a:pt x="1702967" y="1403384"/>
                </a:lnTo>
                <a:lnTo>
                  <a:pt x="1704011" y="1402587"/>
                </a:lnTo>
                <a:lnTo>
                  <a:pt x="1703035" y="1402587"/>
                </a:lnTo>
                <a:lnTo>
                  <a:pt x="1704011" y="1391073"/>
                </a:lnTo>
                <a:cubicBezTo>
                  <a:pt x="1693072" y="1391073"/>
                  <a:pt x="1693072" y="1391073"/>
                  <a:pt x="1681558" y="1391073"/>
                </a:cubicBezTo>
                <a:cubicBezTo>
                  <a:pt x="1692496" y="1391073"/>
                  <a:pt x="1681559" y="1402587"/>
                  <a:pt x="1680983" y="1414100"/>
                </a:cubicBezTo>
                <a:cubicBezTo>
                  <a:pt x="1692496" y="1414100"/>
                  <a:pt x="1692497" y="1402587"/>
                  <a:pt x="1692497" y="1402587"/>
                </a:cubicBezTo>
                <a:cubicBezTo>
                  <a:pt x="1698254" y="1402587"/>
                  <a:pt x="1701132" y="1402586"/>
                  <a:pt x="1702571" y="1402586"/>
                </a:cubicBezTo>
                <a:lnTo>
                  <a:pt x="1703035" y="1402587"/>
                </a:lnTo>
                <a:lnTo>
                  <a:pt x="1702967" y="1403384"/>
                </a:lnTo>
                <a:lnTo>
                  <a:pt x="1689618" y="1413597"/>
                </a:lnTo>
                <a:cubicBezTo>
                  <a:pt x="1686739" y="1416403"/>
                  <a:pt x="1686740" y="1419282"/>
                  <a:pt x="1692496" y="1425038"/>
                </a:cubicBezTo>
                <a:close/>
                <a:moveTo>
                  <a:pt x="2646910" y="1898444"/>
                </a:moveTo>
                <a:lnTo>
                  <a:pt x="2644059" y="1895178"/>
                </a:lnTo>
                <a:lnTo>
                  <a:pt x="2655033" y="1897095"/>
                </a:lnTo>
                <a:cubicBezTo>
                  <a:pt x="2652298" y="1899973"/>
                  <a:pt x="2649528" y="1900009"/>
                  <a:pt x="2646910" y="1898444"/>
                </a:cubicBezTo>
                <a:close/>
                <a:moveTo>
                  <a:pt x="1885924" y="1525782"/>
                </a:moveTo>
                <a:lnTo>
                  <a:pt x="1885925" y="1514269"/>
                </a:lnTo>
                <a:cubicBezTo>
                  <a:pt x="1897438" y="1514269"/>
                  <a:pt x="1897439" y="1525783"/>
                  <a:pt x="1897439" y="1525783"/>
                </a:cubicBezTo>
                <a:cubicBezTo>
                  <a:pt x="1885924" y="1525782"/>
                  <a:pt x="1885924" y="1525782"/>
                  <a:pt x="1885924" y="1525782"/>
                </a:cubicBezTo>
                <a:close/>
                <a:moveTo>
                  <a:pt x="2067839" y="1616164"/>
                </a:moveTo>
                <a:cubicBezTo>
                  <a:pt x="2078777" y="1604651"/>
                  <a:pt x="2067839" y="1604650"/>
                  <a:pt x="2079353" y="1604650"/>
                </a:cubicBezTo>
                <a:cubicBezTo>
                  <a:pt x="2067839" y="1593136"/>
                  <a:pt x="2056901" y="1582198"/>
                  <a:pt x="2045388" y="1604651"/>
                </a:cubicBezTo>
                <a:cubicBezTo>
                  <a:pt x="2056326" y="1604650"/>
                  <a:pt x="2056326" y="1616164"/>
                  <a:pt x="2067839" y="1616164"/>
                </a:cubicBezTo>
                <a:close/>
                <a:moveTo>
                  <a:pt x="1727037" y="1447489"/>
                </a:moveTo>
                <a:lnTo>
                  <a:pt x="1727038" y="1435976"/>
                </a:lnTo>
                <a:lnTo>
                  <a:pt x="1715524" y="1435976"/>
                </a:lnTo>
                <a:cubicBezTo>
                  <a:pt x="1715524" y="1435976"/>
                  <a:pt x="1715524" y="1447489"/>
                  <a:pt x="1727037" y="1447489"/>
                </a:cubicBezTo>
                <a:close/>
                <a:moveTo>
                  <a:pt x="1567574" y="1368622"/>
                </a:moveTo>
                <a:cubicBezTo>
                  <a:pt x="1579087" y="1357684"/>
                  <a:pt x="1579087" y="1346170"/>
                  <a:pt x="1567574" y="1346170"/>
                </a:cubicBezTo>
                <a:cubicBezTo>
                  <a:pt x="1567574" y="1346170"/>
                  <a:pt x="1556636" y="1368622"/>
                  <a:pt x="1567574" y="1368622"/>
                </a:cubicBezTo>
                <a:close/>
                <a:moveTo>
                  <a:pt x="1704283" y="1436380"/>
                </a:moveTo>
                <a:lnTo>
                  <a:pt x="1704014" y="1436227"/>
                </a:lnTo>
                <a:lnTo>
                  <a:pt x="1704011" y="1435976"/>
                </a:lnTo>
                <a:close/>
                <a:moveTo>
                  <a:pt x="2283144" y="1728421"/>
                </a:moveTo>
                <a:cubicBezTo>
                  <a:pt x="2283144" y="1728421"/>
                  <a:pt x="2294656" y="1694456"/>
                  <a:pt x="2271630" y="1694456"/>
                </a:cubicBezTo>
                <a:cubicBezTo>
                  <a:pt x="2283144" y="1694456"/>
                  <a:pt x="2260692" y="1716907"/>
                  <a:pt x="2283144" y="1728421"/>
                </a:cubicBezTo>
                <a:close/>
                <a:moveTo>
                  <a:pt x="2771895" y="1975964"/>
                </a:moveTo>
                <a:lnTo>
                  <a:pt x="2760382" y="1964450"/>
                </a:lnTo>
                <a:cubicBezTo>
                  <a:pt x="2771895" y="1964450"/>
                  <a:pt x="2771895" y="1964450"/>
                  <a:pt x="2771895" y="1964450"/>
                </a:cubicBezTo>
                <a:cubicBezTo>
                  <a:pt x="2771895" y="1964450"/>
                  <a:pt x="2783409" y="1964450"/>
                  <a:pt x="2771895" y="1975964"/>
                </a:cubicBezTo>
                <a:close/>
                <a:moveTo>
                  <a:pt x="1642413" y="1416664"/>
                </a:moveTo>
                <a:cubicBezTo>
                  <a:pt x="1647054" y="1415180"/>
                  <a:pt x="1647163" y="1402443"/>
                  <a:pt x="1647594" y="1402011"/>
                </a:cubicBezTo>
                <a:cubicBezTo>
                  <a:pt x="1647594" y="1413525"/>
                  <a:pt x="1636081" y="1413525"/>
                  <a:pt x="1636081" y="1413525"/>
                </a:cubicBezTo>
                <a:cubicBezTo>
                  <a:pt x="1638815" y="1416403"/>
                  <a:pt x="1640866" y="1417159"/>
                  <a:pt x="1642413" y="1416664"/>
                </a:cubicBezTo>
                <a:close/>
                <a:moveTo>
                  <a:pt x="2516293" y="1850753"/>
                </a:moveTo>
                <a:cubicBezTo>
                  <a:pt x="2513415" y="1849314"/>
                  <a:pt x="2510537" y="1846436"/>
                  <a:pt x="2510537" y="1840679"/>
                </a:cubicBezTo>
                <a:cubicBezTo>
                  <a:pt x="2522050" y="1840679"/>
                  <a:pt x="2522050" y="1852193"/>
                  <a:pt x="2522050" y="1852193"/>
                </a:cubicBezTo>
                <a:cubicBezTo>
                  <a:pt x="2522050" y="1852193"/>
                  <a:pt x="2519171" y="1852193"/>
                  <a:pt x="2516293" y="1850753"/>
                </a:cubicBezTo>
                <a:close/>
                <a:moveTo>
                  <a:pt x="2374101" y="1784837"/>
                </a:moveTo>
                <a:cubicBezTo>
                  <a:pt x="2363163" y="1773900"/>
                  <a:pt x="2374101" y="1762386"/>
                  <a:pt x="2385614" y="1762386"/>
                </a:cubicBezTo>
                <a:cubicBezTo>
                  <a:pt x="2374101" y="1773324"/>
                  <a:pt x="2374101" y="1773324"/>
                  <a:pt x="2374101" y="1784837"/>
                </a:cubicBezTo>
                <a:close/>
                <a:moveTo>
                  <a:pt x="2033298" y="1616164"/>
                </a:moveTo>
                <a:cubicBezTo>
                  <a:pt x="2033298" y="1604650"/>
                  <a:pt x="2044813" y="1604650"/>
                  <a:pt x="2033298" y="1593712"/>
                </a:cubicBezTo>
                <a:cubicBezTo>
                  <a:pt x="2022360" y="1593712"/>
                  <a:pt x="2022360" y="1582198"/>
                  <a:pt x="2010847" y="1582198"/>
                </a:cubicBezTo>
                <a:cubicBezTo>
                  <a:pt x="2021785" y="1604651"/>
                  <a:pt x="2021785" y="1593712"/>
                  <a:pt x="2033298" y="1616164"/>
                </a:cubicBezTo>
                <a:close/>
                <a:moveTo>
                  <a:pt x="2345101" y="1771233"/>
                </a:moveTo>
                <a:lnTo>
                  <a:pt x="2350498" y="1761811"/>
                </a:lnTo>
                <a:lnTo>
                  <a:pt x="2362012" y="1761811"/>
                </a:lnTo>
                <a:cubicBezTo>
                  <a:pt x="2373525" y="1761811"/>
                  <a:pt x="2362012" y="1761811"/>
                  <a:pt x="2362012" y="1773324"/>
                </a:cubicBezTo>
                <a:cubicBezTo>
                  <a:pt x="2356542" y="1767568"/>
                  <a:pt x="2353808" y="1767568"/>
                  <a:pt x="2351002" y="1769007"/>
                </a:cubicBezTo>
                <a:close/>
                <a:moveTo>
                  <a:pt x="2499023" y="1850161"/>
                </a:moveTo>
                <a:lnTo>
                  <a:pt x="2497503" y="1848873"/>
                </a:lnTo>
                <a:cubicBezTo>
                  <a:pt x="2496109" y="1846400"/>
                  <a:pt x="2496145" y="1843557"/>
                  <a:pt x="2499024" y="1840679"/>
                </a:cubicBezTo>
                <a:close/>
                <a:moveTo>
                  <a:pt x="1750064" y="1480303"/>
                </a:moveTo>
                <a:cubicBezTo>
                  <a:pt x="1761002" y="1480304"/>
                  <a:pt x="1772516" y="1491817"/>
                  <a:pt x="1772517" y="1480303"/>
                </a:cubicBezTo>
                <a:cubicBezTo>
                  <a:pt x="1783453" y="1480304"/>
                  <a:pt x="1783453" y="1491817"/>
                  <a:pt x="1794968" y="1491817"/>
                </a:cubicBezTo>
                <a:cubicBezTo>
                  <a:pt x="1805905" y="1503331"/>
                  <a:pt x="1817419" y="1491817"/>
                  <a:pt x="1817419" y="1503331"/>
                </a:cubicBezTo>
                <a:lnTo>
                  <a:pt x="1817419" y="1502180"/>
                </a:lnTo>
                <a:lnTo>
                  <a:pt x="1829509" y="1502180"/>
                </a:lnTo>
                <a:cubicBezTo>
                  <a:pt x="1829509" y="1490665"/>
                  <a:pt x="1817994" y="1479728"/>
                  <a:pt x="1817994" y="1468214"/>
                </a:cubicBezTo>
                <a:cubicBezTo>
                  <a:pt x="1806481" y="1468214"/>
                  <a:pt x="1817994" y="1491241"/>
                  <a:pt x="1806481" y="1479728"/>
                </a:cubicBezTo>
                <a:cubicBezTo>
                  <a:pt x="1812237" y="1479728"/>
                  <a:pt x="1809503" y="1476994"/>
                  <a:pt x="1803890" y="1472820"/>
                </a:cubicBezTo>
                <a:lnTo>
                  <a:pt x="1796472" y="1467014"/>
                </a:lnTo>
                <a:lnTo>
                  <a:pt x="1801301" y="1457780"/>
                </a:lnTo>
                <a:cubicBezTo>
                  <a:pt x="1804178" y="1454973"/>
                  <a:pt x="1807056" y="1452095"/>
                  <a:pt x="1807057" y="1446339"/>
                </a:cubicBezTo>
                <a:cubicBezTo>
                  <a:pt x="1801444" y="1446339"/>
                  <a:pt x="1797234" y="1447742"/>
                  <a:pt x="1793898" y="1449847"/>
                </a:cubicBezTo>
                <a:lnTo>
                  <a:pt x="1785983" y="1457555"/>
                </a:lnTo>
                <a:lnTo>
                  <a:pt x="1784030" y="1457276"/>
                </a:lnTo>
                <a:lnTo>
                  <a:pt x="1785228" y="1458214"/>
                </a:lnTo>
                <a:lnTo>
                  <a:pt x="1773092" y="1468790"/>
                </a:lnTo>
                <a:cubicBezTo>
                  <a:pt x="1761578" y="1468790"/>
                  <a:pt x="1773091" y="1480303"/>
                  <a:pt x="1761578" y="1480304"/>
                </a:cubicBezTo>
                <a:cubicBezTo>
                  <a:pt x="1761578" y="1468790"/>
                  <a:pt x="1750064" y="1480303"/>
                  <a:pt x="1750064" y="1480303"/>
                </a:cubicBezTo>
                <a:close/>
                <a:moveTo>
                  <a:pt x="2567529" y="1885582"/>
                </a:moveTo>
                <a:cubicBezTo>
                  <a:pt x="2579043" y="1885582"/>
                  <a:pt x="2579043" y="1885582"/>
                  <a:pt x="2579042" y="1874068"/>
                </a:cubicBezTo>
                <a:cubicBezTo>
                  <a:pt x="2567529" y="1874068"/>
                  <a:pt x="2567529" y="1885582"/>
                  <a:pt x="2567529" y="1885582"/>
                </a:cubicBezTo>
                <a:close/>
                <a:moveTo>
                  <a:pt x="2294657" y="1750873"/>
                </a:moveTo>
                <a:lnTo>
                  <a:pt x="2296310" y="1747796"/>
                </a:lnTo>
                <a:lnTo>
                  <a:pt x="2297858" y="1750874"/>
                </a:lnTo>
                <a:close/>
                <a:moveTo>
                  <a:pt x="2504564" y="1854855"/>
                </a:moveTo>
                <a:lnTo>
                  <a:pt x="2501421" y="1852192"/>
                </a:lnTo>
                <a:lnTo>
                  <a:pt x="2510537" y="1852192"/>
                </a:lnTo>
                <a:cubicBezTo>
                  <a:pt x="2516006" y="1857661"/>
                  <a:pt x="2510249" y="1857661"/>
                  <a:pt x="2504564" y="1854855"/>
                </a:cubicBezTo>
                <a:close/>
                <a:moveTo>
                  <a:pt x="2499024" y="1852192"/>
                </a:moveTo>
                <a:lnTo>
                  <a:pt x="2499023" y="1850161"/>
                </a:lnTo>
                <a:lnTo>
                  <a:pt x="2501421" y="1852192"/>
                </a:lnTo>
                <a:close/>
                <a:moveTo>
                  <a:pt x="1931403" y="1571260"/>
                </a:moveTo>
                <a:cubicBezTo>
                  <a:pt x="1919890" y="1571260"/>
                  <a:pt x="1919890" y="1559747"/>
                  <a:pt x="1931404" y="1559747"/>
                </a:cubicBezTo>
                <a:cubicBezTo>
                  <a:pt x="1931403" y="1571260"/>
                  <a:pt x="1931403" y="1571260"/>
                  <a:pt x="1931403" y="1571260"/>
                </a:cubicBezTo>
                <a:close/>
                <a:moveTo>
                  <a:pt x="2055750" y="1634010"/>
                </a:moveTo>
                <a:lnTo>
                  <a:pt x="2060420" y="1630343"/>
                </a:lnTo>
                <a:lnTo>
                  <a:pt x="2060068" y="1632571"/>
                </a:lnTo>
                <a:cubicBezTo>
                  <a:pt x="2058629" y="1634010"/>
                  <a:pt x="2055750" y="1634010"/>
                  <a:pt x="2055750" y="1634010"/>
                </a:cubicBezTo>
                <a:close/>
                <a:moveTo>
                  <a:pt x="2314806" y="1762386"/>
                </a:moveTo>
                <a:lnTo>
                  <a:pt x="2321432" y="1759425"/>
                </a:lnTo>
                <a:lnTo>
                  <a:pt x="2320562" y="1760947"/>
                </a:lnTo>
                <a:cubicBezTo>
                  <a:pt x="2317684" y="1762386"/>
                  <a:pt x="2314806" y="1762386"/>
                  <a:pt x="2314806" y="1762386"/>
                </a:cubicBezTo>
                <a:close/>
                <a:moveTo>
                  <a:pt x="1942342" y="1578169"/>
                </a:moveTo>
                <a:lnTo>
                  <a:pt x="1942341" y="1566655"/>
                </a:lnTo>
                <a:cubicBezTo>
                  <a:pt x="1953856" y="1566656"/>
                  <a:pt x="1942341" y="1566655"/>
                  <a:pt x="1953856" y="1566656"/>
                </a:cubicBezTo>
                <a:cubicBezTo>
                  <a:pt x="1953855" y="1578169"/>
                  <a:pt x="1953855" y="1578169"/>
                  <a:pt x="1942342" y="1578169"/>
                </a:cubicBezTo>
                <a:close/>
                <a:moveTo>
                  <a:pt x="2207515" y="1710307"/>
                </a:moveTo>
                <a:lnTo>
                  <a:pt x="2215213" y="1705969"/>
                </a:lnTo>
                <a:cubicBezTo>
                  <a:pt x="2212334" y="1708848"/>
                  <a:pt x="2210175" y="1710287"/>
                  <a:pt x="2208386" y="1710647"/>
                </a:cubicBezTo>
                <a:close/>
                <a:moveTo>
                  <a:pt x="2341200" y="1777917"/>
                </a:moveTo>
                <a:lnTo>
                  <a:pt x="2339560" y="1773324"/>
                </a:lnTo>
                <a:lnTo>
                  <a:pt x="2345101" y="1771233"/>
                </a:lnTo>
                <a:lnTo>
                  <a:pt x="2341431" y="1777641"/>
                </a:lnTo>
                <a:close/>
                <a:moveTo>
                  <a:pt x="1715524" y="1469942"/>
                </a:moveTo>
                <a:cubicBezTo>
                  <a:pt x="1715524" y="1458428"/>
                  <a:pt x="1727037" y="1480879"/>
                  <a:pt x="1726462" y="1469942"/>
                </a:cubicBezTo>
                <a:cubicBezTo>
                  <a:pt x="1720993" y="1464185"/>
                  <a:pt x="1718258" y="1458571"/>
                  <a:pt x="1715453" y="1452959"/>
                </a:cubicBezTo>
                <a:lnTo>
                  <a:pt x="1704283" y="1436380"/>
                </a:lnTo>
                <a:lnTo>
                  <a:pt x="1704586" y="1436552"/>
                </a:lnTo>
                <a:cubicBezTo>
                  <a:pt x="1704586" y="1436552"/>
                  <a:pt x="1704586" y="1436552"/>
                  <a:pt x="1704586" y="1425038"/>
                </a:cubicBezTo>
                <a:cubicBezTo>
                  <a:pt x="1704586" y="1425038"/>
                  <a:pt x="1704586" y="1425038"/>
                  <a:pt x="1693073" y="1425038"/>
                </a:cubicBezTo>
                <a:cubicBezTo>
                  <a:pt x="1693073" y="1425038"/>
                  <a:pt x="1693073" y="1425038"/>
                  <a:pt x="1681559" y="1425038"/>
                </a:cubicBezTo>
                <a:cubicBezTo>
                  <a:pt x="1681559" y="1435976"/>
                  <a:pt x="1681558" y="1436552"/>
                  <a:pt x="1681558" y="1436552"/>
                </a:cubicBezTo>
                <a:cubicBezTo>
                  <a:pt x="1681558" y="1436552"/>
                  <a:pt x="1693072" y="1436552"/>
                  <a:pt x="1693073" y="1425038"/>
                </a:cubicBezTo>
                <a:cubicBezTo>
                  <a:pt x="1693072" y="1433241"/>
                  <a:pt x="1686596" y="1435292"/>
                  <a:pt x="1688215" y="1440663"/>
                </a:cubicBezTo>
                <a:lnTo>
                  <a:pt x="1691087" y="1444700"/>
                </a:lnTo>
                <a:lnTo>
                  <a:pt x="1681558" y="1447489"/>
                </a:lnTo>
                <a:lnTo>
                  <a:pt x="1693072" y="1447489"/>
                </a:lnTo>
                <a:lnTo>
                  <a:pt x="1691087" y="1444700"/>
                </a:lnTo>
                <a:lnTo>
                  <a:pt x="1692928" y="1444161"/>
                </a:lnTo>
                <a:cubicBezTo>
                  <a:pt x="1697462" y="1440311"/>
                  <a:pt x="1697102" y="1434375"/>
                  <a:pt x="1699045" y="1433404"/>
                </a:cubicBezTo>
                <a:lnTo>
                  <a:pt x="1704014" y="1436227"/>
                </a:lnTo>
                <a:lnTo>
                  <a:pt x="1704190" y="1449136"/>
                </a:lnTo>
                <a:cubicBezTo>
                  <a:pt x="1704730" y="1459147"/>
                  <a:pt x="1706890" y="1461306"/>
                  <a:pt x="1715524" y="1469942"/>
                </a:cubicBezTo>
                <a:close/>
                <a:moveTo>
                  <a:pt x="2453545" y="1840679"/>
                </a:moveTo>
                <a:lnTo>
                  <a:pt x="2451008" y="1835796"/>
                </a:lnTo>
                <a:lnTo>
                  <a:pt x="2453760" y="1835210"/>
                </a:lnTo>
                <a:cubicBezTo>
                  <a:pt x="2456566" y="1835210"/>
                  <a:pt x="2459301" y="1835210"/>
                  <a:pt x="2453544" y="1829740"/>
                </a:cubicBezTo>
                <a:cubicBezTo>
                  <a:pt x="2453545" y="1818227"/>
                  <a:pt x="2453544" y="1807289"/>
                  <a:pt x="2453544" y="1795775"/>
                </a:cubicBezTo>
                <a:cubicBezTo>
                  <a:pt x="2453544" y="1795775"/>
                  <a:pt x="2453545" y="1795200"/>
                  <a:pt x="2453544" y="1784262"/>
                </a:cubicBezTo>
                <a:cubicBezTo>
                  <a:pt x="2453545" y="1773324"/>
                  <a:pt x="2430517" y="1784262"/>
                  <a:pt x="2442031" y="1761811"/>
                </a:cubicBezTo>
                <a:cubicBezTo>
                  <a:pt x="2436561" y="1761811"/>
                  <a:pt x="2433827" y="1761811"/>
                  <a:pt x="2431020" y="1761811"/>
                </a:cubicBezTo>
                <a:lnTo>
                  <a:pt x="2421255" y="1761811"/>
                </a:lnTo>
                <a:lnTo>
                  <a:pt x="2431164" y="1756629"/>
                </a:lnTo>
                <a:cubicBezTo>
                  <a:pt x="2433971" y="1753752"/>
                  <a:pt x="2436849" y="1750873"/>
                  <a:pt x="2442606" y="1750873"/>
                </a:cubicBezTo>
                <a:cubicBezTo>
                  <a:pt x="2442606" y="1742237"/>
                  <a:pt x="2429654" y="1740078"/>
                  <a:pt x="2423420" y="1749253"/>
                </a:cubicBezTo>
                <a:lnTo>
                  <a:pt x="2420299" y="1761811"/>
                </a:lnTo>
                <a:lnTo>
                  <a:pt x="2419579" y="1761811"/>
                </a:lnTo>
                <a:cubicBezTo>
                  <a:pt x="2431092" y="1784262"/>
                  <a:pt x="2408066" y="1784262"/>
                  <a:pt x="2419579" y="1795776"/>
                </a:cubicBezTo>
                <a:cubicBezTo>
                  <a:pt x="2436418" y="1787140"/>
                  <a:pt x="2440627" y="1810239"/>
                  <a:pt x="2446537" y="1827186"/>
                </a:cubicBezTo>
                <a:lnTo>
                  <a:pt x="2451008" y="1835796"/>
                </a:lnTo>
                <a:lnTo>
                  <a:pt x="2450549" y="1835893"/>
                </a:lnTo>
                <a:cubicBezTo>
                  <a:pt x="2450162" y="1836577"/>
                  <a:pt x="2450810" y="1837944"/>
                  <a:pt x="2453545" y="1840679"/>
                </a:cubicBezTo>
                <a:close/>
                <a:moveTo>
                  <a:pt x="2090291" y="1661067"/>
                </a:moveTo>
                <a:cubicBezTo>
                  <a:pt x="2090291" y="1638615"/>
                  <a:pt x="2112743" y="1638615"/>
                  <a:pt x="2101805" y="1661067"/>
                </a:cubicBezTo>
                <a:cubicBezTo>
                  <a:pt x="2101805" y="1661067"/>
                  <a:pt x="2101805" y="1661067"/>
                  <a:pt x="2090291" y="1661067"/>
                </a:cubicBezTo>
                <a:close/>
                <a:moveTo>
                  <a:pt x="1965369" y="1604650"/>
                </a:moveTo>
                <a:cubicBezTo>
                  <a:pt x="1976882" y="1604650"/>
                  <a:pt x="1976882" y="1593713"/>
                  <a:pt x="1976882" y="1593136"/>
                </a:cubicBezTo>
                <a:cubicBezTo>
                  <a:pt x="1976882" y="1582198"/>
                  <a:pt x="1965369" y="1593136"/>
                  <a:pt x="1965369" y="1604650"/>
                </a:cubicBezTo>
                <a:close/>
                <a:moveTo>
                  <a:pt x="1919890" y="1582198"/>
                </a:moveTo>
                <a:lnTo>
                  <a:pt x="1931403" y="1582198"/>
                </a:lnTo>
                <a:cubicBezTo>
                  <a:pt x="1931403" y="1582198"/>
                  <a:pt x="1931403" y="1582198"/>
                  <a:pt x="1919890" y="1582198"/>
                </a:cubicBezTo>
                <a:close/>
                <a:moveTo>
                  <a:pt x="2242936" y="1742306"/>
                </a:moveTo>
                <a:lnTo>
                  <a:pt x="2249178" y="1739359"/>
                </a:lnTo>
                <a:cubicBezTo>
                  <a:pt x="2249179" y="1742237"/>
                  <a:pt x="2247775" y="1742993"/>
                  <a:pt x="2245490" y="1742849"/>
                </a:cubicBezTo>
                <a:close/>
                <a:moveTo>
                  <a:pt x="1783454" y="1514844"/>
                </a:moveTo>
                <a:lnTo>
                  <a:pt x="1783566" y="1514647"/>
                </a:lnTo>
                <a:lnTo>
                  <a:pt x="1783846" y="1514788"/>
                </a:lnTo>
                <a:close/>
                <a:moveTo>
                  <a:pt x="2242702" y="1742417"/>
                </a:moveTo>
                <a:lnTo>
                  <a:pt x="2242616" y="1742239"/>
                </a:lnTo>
                <a:lnTo>
                  <a:pt x="2242936" y="1742306"/>
                </a:lnTo>
                <a:close/>
                <a:moveTo>
                  <a:pt x="2181248" y="1716907"/>
                </a:moveTo>
                <a:cubicBezTo>
                  <a:pt x="2181249" y="1705969"/>
                  <a:pt x="2192762" y="1705969"/>
                  <a:pt x="2192762" y="1694456"/>
                </a:cubicBezTo>
                <a:cubicBezTo>
                  <a:pt x="2198231" y="1700212"/>
                  <a:pt x="2200965" y="1705969"/>
                  <a:pt x="2203771" y="1708848"/>
                </a:cubicBezTo>
                <a:lnTo>
                  <a:pt x="2207515" y="1710307"/>
                </a:lnTo>
                <a:lnTo>
                  <a:pt x="2198231" y="1715540"/>
                </a:lnTo>
                <a:cubicBezTo>
                  <a:pt x="2192618" y="1716907"/>
                  <a:pt x="2187005" y="1716907"/>
                  <a:pt x="2181248" y="1716907"/>
                </a:cubicBezTo>
                <a:close/>
                <a:moveTo>
                  <a:pt x="2454120" y="1852192"/>
                </a:moveTo>
                <a:lnTo>
                  <a:pt x="2456526" y="1850632"/>
                </a:lnTo>
                <a:lnTo>
                  <a:pt x="2456670" y="1851192"/>
                </a:lnTo>
                <a:close/>
                <a:moveTo>
                  <a:pt x="2266448" y="1759292"/>
                </a:moveTo>
                <a:cubicBezTo>
                  <a:pt x="2263570" y="1756486"/>
                  <a:pt x="2260692" y="1750873"/>
                  <a:pt x="2260692" y="1750873"/>
                </a:cubicBezTo>
                <a:lnTo>
                  <a:pt x="2272205" y="1750873"/>
                </a:lnTo>
                <a:cubicBezTo>
                  <a:pt x="2272205" y="1762099"/>
                  <a:pt x="2269327" y="1762099"/>
                  <a:pt x="2266448" y="1759292"/>
                </a:cubicBezTo>
                <a:close/>
                <a:moveTo>
                  <a:pt x="2203699" y="1728422"/>
                </a:moveTo>
                <a:cubicBezTo>
                  <a:pt x="2203699" y="1716907"/>
                  <a:pt x="2203700" y="1705969"/>
                  <a:pt x="2215213" y="1716907"/>
                </a:cubicBezTo>
                <a:cubicBezTo>
                  <a:pt x="2215213" y="1728422"/>
                  <a:pt x="2226151" y="1728421"/>
                  <a:pt x="2203699" y="1728422"/>
                </a:cubicBezTo>
                <a:close/>
                <a:moveTo>
                  <a:pt x="2783408" y="2020866"/>
                </a:moveTo>
                <a:cubicBezTo>
                  <a:pt x="2783408" y="2020866"/>
                  <a:pt x="2794346" y="2009353"/>
                  <a:pt x="2794922" y="2020866"/>
                </a:cubicBezTo>
                <a:cubicBezTo>
                  <a:pt x="2794922" y="2020866"/>
                  <a:pt x="2794922" y="2020866"/>
                  <a:pt x="2783408" y="2020866"/>
                </a:cubicBezTo>
                <a:close/>
                <a:moveTo>
                  <a:pt x="1624566" y="1447489"/>
                </a:moveTo>
                <a:cubicBezTo>
                  <a:pt x="1624566" y="1447489"/>
                  <a:pt x="1624566" y="1447489"/>
                  <a:pt x="1636081" y="1447489"/>
                </a:cubicBezTo>
                <a:cubicBezTo>
                  <a:pt x="1624566" y="1435976"/>
                  <a:pt x="1647018" y="1435976"/>
                  <a:pt x="1636080" y="1435976"/>
                </a:cubicBezTo>
                <a:cubicBezTo>
                  <a:pt x="1636080" y="1435976"/>
                  <a:pt x="1624566" y="1413525"/>
                  <a:pt x="1624566" y="1435976"/>
                </a:cubicBezTo>
                <a:cubicBezTo>
                  <a:pt x="1636080" y="1435976"/>
                  <a:pt x="1613052" y="1435976"/>
                  <a:pt x="1624566" y="1447489"/>
                </a:cubicBezTo>
                <a:close/>
                <a:moveTo>
                  <a:pt x="2328622" y="1796352"/>
                </a:moveTo>
                <a:cubicBezTo>
                  <a:pt x="2328622" y="1784837"/>
                  <a:pt x="2328622" y="1784837"/>
                  <a:pt x="2340136" y="1784837"/>
                </a:cubicBezTo>
                <a:cubicBezTo>
                  <a:pt x="2337257" y="1784838"/>
                  <a:pt x="2336538" y="1784118"/>
                  <a:pt x="2337059" y="1782859"/>
                </a:cubicBezTo>
                <a:lnTo>
                  <a:pt x="2341200" y="1777917"/>
                </a:lnTo>
                <a:lnTo>
                  <a:pt x="2341359" y="1778361"/>
                </a:lnTo>
                <a:cubicBezTo>
                  <a:pt x="2344597" y="1780520"/>
                  <a:pt x="2351073" y="1776203"/>
                  <a:pt x="2351074" y="1784838"/>
                </a:cubicBezTo>
                <a:cubicBezTo>
                  <a:pt x="2351073" y="1796351"/>
                  <a:pt x="2328622" y="1796352"/>
                  <a:pt x="2328622" y="1796352"/>
                </a:cubicBezTo>
                <a:close/>
                <a:moveTo>
                  <a:pt x="1597222" y="1434537"/>
                </a:moveTo>
                <a:cubicBezTo>
                  <a:pt x="1595783" y="1435976"/>
                  <a:pt x="1595783" y="1435976"/>
                  <a:pt x="1601540" y="1435976"/>
                </a:cubicBezTo>
                <a:cubicBezTo>
                  <a:pt x="1601540" y="1435976"/>
                  <a:pt x="1613052" y="1425038"/>
                  <a:pt x="1601540" y="1424463"/>
                </a:cubicBezTo>
                <a:cubicBezTo>
                  <a:pt x="1601539" y="1430219"/>
                  <a:pt x="1598661" y="1433097"/>
                  <a:pt x="1597222" y="1434537"/>
                </a:cubicBezTo>
                <a:close/>
                <a:moveTo>
                  <a:pt x="2254935" y="1760947"/>
                </a:moveTo>
                <a:cubicBezTo>
                  <a:pt x="2252057" y="1759508"/>
                  <a:pt x="2249178" y="1756630"/>
                  <a:pt x="2249178" y="1750873"/>
                </a:cubicBezTo>
                <a:cubicBezTo>
                  <a:pt x="2249178" y="1739359"/>
                  <a:pt x="2260692" y="1750873"/>
                  <a:pt x="2260692" y="1739359"/>
                </a:cubicBezTo>
                <a:lnTo>
                  <a:pt x="2260692" y="1750873"/>
                </a:lnTo>
                <a:cubicBezTo>
                  <a:pt x="2260692" y="1762386"/>
                  <a:pt x="2272205" y="1762386"/>
                  <a:pt x="2260692" y="1762386"/>
                </a:cubicBezTo>
                <a:cubicBezTo>
                  <a:pt x="2260692" y="1762386"/>
                  <a:pt x="2257814" y="1762386"/>
                  <a:pt x="2254935" y="1760947"/>
                </a:cubicBezTo>
                <a:close/>
                <a:moveTo>
                  <a:pt x="2544501" y="1905299"/>
                </a:moveTo>
                <a:cubicBezTo>
                  <a:pt x="2541623" y="1905299"/>
                  <a:pt x="2538744" y="1902564"/>
                  <a:pt x="2532988" y="1897095"/>
                </a:cubicBezTo>
                <a:cubicBezTo>
                  <a:pt x="2532988" y="1897095"/>
                  <a:pt x="2544501" y="1897095"/>
                  <a:pt x="2544501" y="1885582"/>
                </a:cubicBezTo>
                <a:cubicBezTo>
                  <a:pt x="2550258" y="1885582"/>
                  <a:pt x="2553137" y="1888460"/>
                  <a:pt x="2554577" y="1891339"/>
                </a:cubicBezTo>
                <a:lnTo>
                  <a:pt x="2554818" y="1892304"/>
                </a:lnTo>
                <a:lnTo>
                  <a:pt x="2553137" y="1897095"/>
                </a:lnTo>
                <a:lnTo>
                  <a:pt x="2555897" y="1896617"/>
                </a:lnTo>
                <a:lnTo>
                  <a:pt x="2556016" y="1897095"/>
                </a:lnTo>
                <a:cubicBezTo>
                  <a:pt x="2550258" y="1902564"/>
                  <a:pt x="2547380" y="1905299"/>
                  <a:pt x="2544501" y="1905299"/>
                </a:cubicBezTo>
                <a:close/>
                <a:moveTo>
                  <a:pt x="2456368" y="1864271"/>
                </a:moveTo>
                <a:lnTo>
                  <a:pt x="2457538" y="1854576"/>
                </a:lnTo>
                <a:lnTo>
                  <a:pt x="2456670" y="1851192"/>
                </a:lnTo>
                <a:lnTo>
                  <a:pt x="2465130" y="1847875"/>
                </a:lnTo>
                <a:cubicBezTo>
                  <a:pt x="2467936" y="1846436"/>
                  <a:pt x="2470815" y="1846436"/>
                  <a:pt x="2476572" y="1852193"/>
                </a:cubicBezTo>
                <a:cubicBezTo>
                  <a:pt x="2471102" y="1857949"/>
                  <a:pt x="2468368" y="1863706"/>
                  <a:pt x="2465562" y="1866584"/>
                </a:cubicBezTo>
                <a:close/>
                <a:moveTo>
                  <a:pt x="1885924" y="1582198"/>
                </a:moveTo>
                <a:cubicBezTo>
                  <a:pt x="1885924" y="1571260"/>
                  <a:pt x="1885925" y="1559747"/>
                  <a:pt x="1885925" y="1559747"/>
                </a:cubicBezTo>
                <a:cubicBezTo>
                  <a:pt x="1874411" y="1548809"/>
                  <a:pt x="1862898" y="1559747"/>
                  <a:pt x="1863473" y="1537296"/>
                </a:cubicBezTo>
                <a:cubicBezTo>
                  <a:pt x="1885924" y="1548234"/>
                  <a:pt x="1908952" y="1548234"/>
                  <a:pt x="1897438" y="1582198"/>
                </a:cubicBezTo>
                <a:cubicBezTo>
                  <a:pt x="1897438" y="1582198"/>
                  <a:pt x="1897438" y="1582198"/>
                  <a:pt x="1885924" y="1582198"/>
                </a:cubicBezTo>
                <a:close/>
                <a:moveTo>
                  <a:pt x="1840446" y="1560323"/>
                </a:moveTo>
                <a:cubicBezTo>
                  <a:pt x="1840446" y="1548809"/>
                  <a:pt x="1840446" y="1548809"/>
                  <a:pt x="1851960" y="1548809"/>
                </a:cubicBezTo>
                <a:cubicBezTo>
                  <a:pt x="1851960" y="1537296"/>
                  <a:pt x="1851960" y="1537296"/>
                  <a:pt x="1851960" y="1537296"/>
                </a:cubicBezTo>
                <a:cubicBezTo>
                  <a:pt x="1851960" y="1537296"/>
                  <a:pt x="1851960" y="1537296"/>
                  <a:pt x="1840447" y="1537296"/>
                </a:cubicBezTo>
                <a:cubicBezTo>
                  <a:pt x="1840446" y="1525782"/>
                  <a:pt x="1840447" y="1537296"/>
                  <a:pt x="1851960" y="1525782"/>
                </a:cubicBezTo>
                <a:cubicBezTo>
                  <a:pt x="1851960" y="1537296"/>
                  <a:pt x="1862897" y="1548809"/>
                  <a:pt x="1851959" y="1560323"/>
                </a:cubicBezTo>
                <a:cubicBezTo>
                  <a:pt x="1840446" y="1548809"/>
                  <a:pt x="1851959" y="1560323"/>
                  <a:pt x="1840446" y="1560323"/>
                </a:cubicBezTo>
                <a:close/>
                <a:moveTo>
                  <a:pt x="2456033" y="1867053"/>
                </a:moveTo>
                <a:lnTo>
                  <a:pt x="2454120" y="1863706"/>
                </a:lnTo>
                <a:lnTo>
                  <a:pt x="2456368" y="1864271"/>
                </a:lnTo>
                <a:close/>
                <a:moveTo>
                  <a:pt x="2147119" y="1715856"/>
                </a:moveTo>
                <a:lnTo>
                  <a:pt x="2145772" y="1707265"/>
                </a:lnTo>
                <a:cubicBezTo>
                  <a:pt x="2144261" y="1705826"/>
                  <a:pt x="2141239" y="1705682"/>
                  <a:pt x="2135194" y="1705394"/>
                </a:cubicBezTo>
                <a:cubicBezTo>
                  <a:pt x="2135194" y="1693881"/>
                  <a:pt x="2135194" y="1693881"/>
                  <a:pt x="2146708" y="1693881"/>
                </a:cubicBezTo>
                <a:cubicBezTo>
                  <a:pt x="2146708" y="1693881"/>
                  <a:pt x="2146708" y="1693881"/>
                  <a:pt x="2158222" y="1705394"/>
                </a:cubicBezTo>
                <a:cubicBezTo>
                  <a:pt x="2158221" y="1711151"/>
                  <a:pt x="2155487" y="1714029"/>
                  <a:pt x="2151313" y="1715468"/>
                </a:cubicBezTo>
                <a:close/>
                <a:moveTo>
                  <a:pt x="2215213" y="1750297"/>
                </a:moveTo>
                <a:cubicBezTo>
                  <a:pt x="2204276" y="1727845"/>
                  <a:pt x="2226726" y="1739359"/>
                  <a:pt x="2226726" y="1727845"/>
                </a:cubicBezTo>
                <a:cubicBezTo>
                  <a:pt x="2226726" y="1727845"/>
                  <a:pt x="2237664" y="1739359"/>
                  <a:pt x="2249178" y="1727845"/>
                </a:cubicBezTo>
                <a:cubicBezTo>
                  <a:pt x="2243422" y="1727845"/>
                  <a:pt x="2240543" y="1733602"/>
                  <a:pt x="2240543" y="1737920"/>
                </a:cubicBezTo>
                <a:lnTo>
                  <a:pt x="2242616" y="1742239"/>
                </a:lnTo>
                <a:lnTo>
                  <a:pt x="2236513" y="1740942"/>
                </a:lnTo>
                <a:cubicBezTo>
                  <a:pt x="2229461" y="1739503"/>
                  <a:pt x="2220970" y="1739359"/>
                  <a:pt x="2215213" y="1750297"/>
                </a:cubicBezTo>
                <a:close/>
                <a:moveTo>
                  <a:pt x="2056326" y="1672005"/>
                </a:moveTo>
                <a:cubicBezTo>
                  <a:pt x="2044813" y="1672005"/>
                  <a:pt x="2044812" y="1661067"/>
                  <a:pt x="2044812" y="1660491"/>
                </a:cubicBezTo>
                <a:cubicBezTo>
                  <a:pt x="2056326" y="1649553"/>
                  <a:pt x="2056326" y="1660491"/>
                  <a:pt x="2056326" y="1672005"/>
                </a:cubicBezTo>
                <a:close/>
                <a:moveTo>
                  <a:pt x="2091818" y="1689601"/>
                </a:moveTo>
                <a:lnTo>
                  <a:pt x="2095597" y="1679012"/>
                </a:lnTo>
                <a:cubicBezTo>
                  <a:pt x="2105150" y="1665924"/>
                  <a:pt x="2124256" y="1657613"/>
                  <a:pt x="2124256" y="1648977"/>
                </a:cubicBezTo>
                <a:cubicBezTo>
                  <a:pt x="2147283" y="1671429"/>
                  <a:pt x="2090290" y="1671429"/>
                  <a:pt x="2101805" y="1693881"/>
                </a:cubicBezTo>
                <a:close/>
                <a:moveTo>
                  <a:pt x="2306171" y="1795776"/>
                </a:moveTo>
                <a:cubicBezTo>
                  <a:pt x="2306171" y="1784550"/>
                  <a:pt x="2306171" y="1784550"/>
                  <a:pt x="2306171" y="1788796"/>
                </a:cubicBezTo>
                <a:lnTo>
                  <a:pt x="2306171" y="1795776"/>
                </a:lnTo>
                <a:close/>
                <a:moveTo>
                  <a:pt x="2539158" y="1911415"/>
                </a:moveTo>
                <a:lnTo>
                  <a:pt x="2533563" y="1908033"/>
                </a:lnTo>
                <a:cubicBezTo>
                  <a:pt x="2545078" y="1908033"/>
                  <a:pt x="2545078" y="1908033"/>
                  <a:pt x="2545078" y="1908033"/>
                </a:cubicBezTo>
                <a:close/>
                <a:moveTo>
                  <a:pt x="1574050" y="1434177"/>
                </a:moveTo>
                <a:cubicBezTo>
                  <a:pt x="1574770" y="1435256"/>
                  <a:pt x="1576209" y="1435976"/>
                  <a:pt x="1579087" y="1435976"/>
                </a:cubicBezTo>
                <a:cubicBezTo>
                  <a:pt x="1579087" y="1425038"/>
                  <a:pt x="1601539" y="1413525"/>
                  <a:pt x="1613053" y="1413525"/>
                </a:cubicBezTo>
                <a:cubicBezTo>
                  <a:pt x="1613053" y="1413525"/>
                  <a:pt x="1601539" y="1402587"/>
                  <a:pt x="1613053" y="1391073"/>
                </a:cubicBezTo>
                <a:cubicBezTo>
                  <a:pt x="1601540" y="1391073"/>
                  <a:pt x="1601540" y="1391073"/>
                  <a:pt x="1601540" y="1379559"/>
                </a:cubicBezTo>
                <a:cubicBezTo>
                  <a:pt x="1601539" y="1402011"/>
                  <a:pt x="1601539" y="1413525"/>
                  <a:pt x="1590026" y="1402011"/>
                </a:cubicBezTo>
                <a:cubicBezTo>
                  <a:pt x="1579087" y="1402012"/>
                  <a:pt x="1590025" y="1424462"/>
                  <a:pt x="1567574" y="1424463"/>
                </a:cubicBezTo>
                <a:cubicBezTo>
                  <a:pt x="1576209" y="1424463"/>
                  <a:pt x="1571891" y="1430939"/>
                  <a:pt x="1574050" y="1434177"/>
                </a:cubicBezTo>
                <a:close/>
                <a:moveTo>
                  <a:pt x="2090291" y="1693881"/>
                </a:moveTo>
                <a:cubicBezTo>
                  <a:pt x="2090291" y="1693881"/>
                  <a:pt x="2090291" y="1691002"/>
                  <a:pt x="2091730" y="1689563"/>
                </a:cubicBezTo>
                <a:lnTo>
                  <a:pt x="2091818" y="1689601"/>
                </a:lnTo>
                <a:close/>
                <a:moveTo>
                  <a:pt x="2135770" y="1716907"/>
                </a:moveTo>
                <a:lnTo>
                  <a:pt x="2147119" y="1715856"/>
                </a:lnTo>
                <a:lnTo>
                  <a:pt x="2147284" y="1716907"/>
                </a:lnTo>
                <a:close/>
                <a:moveTo>
                  <a:pt x="2455739" y="1881003"/>
                </a:moveTo>
                <a:cubicBezTo>
                  <a:pt x="2454480" y="1879770"/>
                  <a:pt x="2454839" y="1875903"/>
                  <a:pt x="2455559" y="1870973"/>
                </a:cubicBezTo>
                <a:lnTo>
                  <a:pt x="2456033" y="1867053"/>
                </a:lnTo>
                <a:lnTo>
                  <a:pt x="2459877" y="1873780"/>
                </a:lnTo>
                <a:cubicBezTo>
                  <a:pt x="2462755" y="1875219"/>
                  <a:pt x="2465634" y="1875219"/>
                  <a:pt x="2465634" y="1875219"/>
                </a:cubicBezTo>
                <a:cubicBezTo>
                  <a:pt x="2459877" y="1880832"/>
                  <a:pt x="2456998" y="1882235"/>
                  <a:pt x="2455739" y="1881003"/>
                </a:cubicBezTo>
                <a:close/>
                <a:moveTo>
                  <a:pt x="2533563" y="1919547"/>
                </a:moveTo>
                <a:cubicBezTo>
                  <a:pt x="2533563" y="1919547"/>
                  <a:pt x="2533563" y="1916668"/>
                  <a:pt x="2535003" y="1913790"/>
                </a:cubicBezTo>
                <a:lnTo>
                  <a:pt x="2539158" y="1911415"/>
                </a:lnTo>
                <a:lnTo>
                  <a:pt x="2544574" y="1914689"/>
                </a:lnTo>
                <a:cubicBezTo>
                  <a:pt x="2550295" y="1919546"/>
                  <a:pt x="2541767" y="1919546"/>
                  <a:pt x="2533563" y="1919547"/>
                </a:cubicBezTo>
                <a:close/>
                <a:moveTo>
                  <a:pt x="2238240" y="1773324"/>
                </a:moveTo>
                <a:cubicBezTo>
                  <a:pt x="2238240" y="1762386"/>
                  <a:pt x="2238240" y="1762386"/>
                  <a:pt x="2249754" y="1761811"/>
                </a:cubicBezTo>
                <a:cubicBezTo>
                  <a:pt x="2249754" y="1761811"/>
                  <a:pt x="2249754" y="1773325"/>
                  <a:pt x="2238240" y="1773324"/>
                </a:cubicBezTo>
                <a:close/>
                <a:moveTo>
                  <a:pt x="2306171" y="1807289"/>
                </a:moveTo>
                <a:lnTo>
                  <a:pt x="2306171" y="1795776"/>
                </a:lnTo>
                <a:lnTo>
                  <a:pt x="2314185" y="1788103"/>
                </a:lnTo>
                <a:cubicBezTo>
                  <a:pt x="2321066" y="1788184"/>
                  <a:pt x="2323009" y="1807289"/>
                  <a:pt x="2306171" y="1807289"/>
                </a:cubicBezTo>
                <a:close/>
                <a:moveTo>
                  <a:pt x="2209457" y="1760947"/>
                </a:moveTo>
                <a:cubicBezTo>
                  <a:pt x="2206578" y="1759508"/>
                  <a:pt x="2203700" y="1756630"/>
                  <a:pt x="2203700" y="1750873"/>
                </a:cubicBezTo>
                <a:cubicBezTo>
                  <a:pt x="2215213" y="1750873"/>
                  <a:pt x="2215213" y="1750873"/>
                  <a:pt x="2215213" y="1750873"/>
                </a:cubicBezTo>
                <a:cubicBezTo>
                  <a:pt x="2226727" y="1762386"/>
                  <a:pt x="2215213" y="1762386"/>
                  <a:pt x="2215213" y="1762386"/>
                </a:cubicBezTo>
                <a:cubicBezTo>
                  <a:pt x="2215213" y="1762386"/>
                  <a:pt x="2212335" y="1762386"/>
                  <a:pt x="2209457" y="1760947"/>
                </a:cubicBezTo>
                <a:close/>
                <a:moveTo>
                  <a:pt x="2090291" y="1705394"/>
                </a:moveTo>
                <a:cubicBezTo>
                  <a:pt x="2079353" y="1705394"/>
                  <a:pt x="2101805" y="1693881"/>
                  <a:pt x="2101805" y="1693881"/>
                </a:cubicBezTo>
                <a:cubicBezTo>
                  <a:pt x="2112743" y="1705394"/>
                  <a:pt x="2112743" y="1693881"/>
                  <a:pt x="2124256" y="1693881"/>
                </a:cubicBezTo>
                <a:cubicBezTo>
                  <a:pt x="2113318" y="1705394"/>
                  <a:pt x="2113318" y="1705394"/>
                  <a:pt x="2101805" y="1705394"/>
                </a:cubicBezTo>
                <a:close/>
                <a:moveTo>
                  <a:pt x="2020806" y="1671429"/>
                </a:moveTo>
                <a:lnTo>
                  <a:pt x="2022360" y="1671429"/>
                </a:lnTo>
                <a:lnTo>
                  <a:pt x="2022360" y="1672005"/>
                </a:lnTo>
                <a:close/>
                <a:moveTo>
                  <a:pt x="2726416" y="2020866"/>
                </a:moveTo>
                <a:cubicBezTo>
                  <a:pt x="2726416" y="2020866"/>
                  <a:pt x="2714903" y="2009928"/>
                  <a:pt x="2714903" y="1998415"/>
                </a:cubicBezTo>
                <a:cubicBezTo>
                  <a:pt x="2726417" y="1998415"/>
                  <a:pt x="2726417" y="2009353"/>
                  <a:pt x="2726416" y="2020866"/>
                </a:cubicBezTo>
                <a:close/>
                <a:moveTo>
                  <a:pt x="2454120" y="1886157"/>
                </a:moveTo>
                <a:cubicBezTo>
                  <a:pt x="2465633" y="1886157"/>
                  <a:pt x="2476571" y="1897671"/>
                  <a:pt x="2488084" y="1897670"/>
                </a:cubicBezTo>
                <a:cubicBezTo>
                  <a:pt x="2488085" y="1886734"/>
                  <a:pt x="2488084" y="1863706"/>
                  <a:pt x="2499599" y="1875219"/>
                </a:cubicBezTo>
                <a:cubicBezTo>
                  <a:pt x="2499599" y="1863706"/>
                  <a:pt x="2522050" y="1863706"/>
                  <a:pt x="2522050" y="1863706"/>
                </a:cubicBezTo>
                <a:cubicBezTo>
                  <a:pt x="2510537" y="1863706"/>
                  <a:pt x="2522050" y="1852193"/>
                  <a:pt x="2522050" y="1852193"/>
                </a:cubicBezTo>
                <a:cubicBezTo>
                  <a:pt x="2522050" y="1840679"/>
                  <a:pt x="2533564" y="1840679"/>
                  <a:pt x="2532988" y="1829165"/>
                </a:cubicBezTo>
                <a:cubicBezTo>
                  <a:pt x="2522050" y="1829165"/>
                  <a:pt x="2522050" y="1840679"/>
                  <a:pt x="2510537" y="1840679"/>
                </a:cubicBezTo>
                <a:cubicBezTo>
                  <a:pt x="2510537" y="1840679"/>
                  <a:pt x="2522050" y="1829165"/>
                  <a:pt x="2510537" y="1829165"/>
                </a:cubicBezTo>
                <a:cubicBezTo>
                  <a:pt x="2510537" y="1840679"/>
                  <a:pt x="2499024" y="1840679"/>
                  <a:pt x="2499024" y="1840679"/>
                </a:cubicBezTo>
                <a:cubicBezTo>
                  <a:pt x="2499024" y="1840679"/>
                  <a:pt x="2487510" y="1829740"/>
                  <a:pt x="2499024" y="1818227"/>
                </a:cubicBezTo>
                <a:cubicBezTo>
                  <a:pt x="2488084" y="1818227"/>
                  <a:pt x="2476571" y="1818227"/>
                  <a:pt x="2476571" y="1818227"/>
                </a:cubicBezTo>
                <a:cubicBezTo>
                  <a:pt x="2482328" y="1829453"/>
                  <a:pt x="2479593" y="1835066"/>
                  <a:pt x="2473980" y="1839312"/>
                </a:cubicBezTo>
                <a:lnTo>
                  <a:pt x="2456526" y="1850632"/>
                </a:lnTo>
                <a:lnTo>
                  <a:pt x="2454120" y="1841255"/>
                </a:lnTo>
                <a:cubicBezTo>
                  <a:pt x="2443183" y="1852193"/>
                  <a:pt x="2443183" y="1852193"/>
                  <a:pt x="2431669" y="1863706"/>
                </a:cubicBezTo>
                <a:cubicBezTo>
                  <a:pt x="2454120" y="1863706"/>
                  <a:pt x="2442607" y="1886157"/>
                  <a:pt x="2454120" y="1886157"/>
                </a:cubicBezTo>
                <a:close/>
                <a:moveTo>
                  <a:pt x="2272205" y="1796352"/>
                </a:moveTo>
                <a:cubicBezTo>
                  <a:pt x="2272205" y="1796352"/>
                  <a:pt x="2272205" y="1796352"/>
                  <a:pt x="2272205" y="1784837"/>
                </a:cubicBezTo>
                <a:cubicBezTo>
                  <a:pt x="2294657" y="1773324"/>
                  <a:pt x="2294657" y="1773324"/>
                  <a:pt x="2294657" y="1784838"/>
                </a:cubicBezTo>
                <a:cubicBezTo>
                  <a:pt x="2294657" y="1784838"/>
                  <a:pt x="2294657" y="1784838"/>
                  <a:pt x="2294656" y="1796352"/>
                </a:cubicBezTo>
                <a:cubicBezTo>
                  <a:pt x="2283719" y="1796352"/>
                  <a:pt x="2294657" y="1784838"/>
                  <a:pt x="2272205" y="1796352"/>
                </a:cubicBezTo>
                <a:close/>
                <a:moveTo>
                  <a:pt x="1940992" y="1634163"/>
                </a:moveTo>
                <a:cubicBezTo>
                  <a:pt x="1939427" y="1632211"/>
                  <a:pt x="1939463" y="1628685"/>
                  <a:pt x="1942341" y="1623072"/>
                </a:cubicBezTo>
                <a:cubicBezTo>
                  <a:pt x="1964793" y="1623072"/>
                  <a:pt x="1953280" y="1600621"/>
                  <a:pt x="1964793" y="1589107"/>
                </a:cubicBezTo>
                <a:cubicBezTo>
                  <a:pt x="1975731" y="1589106"/>
                  <a:pt x="1964793" y="1566655"/>
                  <a:pt x="1987244" y="1566655"/>
                </a:cubicBezTo>
                <a:cubicBezTo>
                  <a:pt x="1987244" y="1572412"/>
                  <a:pt x="1987244" y="1578025"/>
                  <a:pt x="1988683" y="1583638"/>
                </a:cubicBezTo>
                <a:lnTo>
                  <a:pt x="1998456" y="1600113"/>
                </a:lnTo>
                <a:lnTo>
                  <a:pt x="1998182" y="1600044"/>
                </a:lnTo>
                <a:lnTo>
                  <a:pt x="1998254" y="1600621"/>
                </a:lnTo>
                <a:lnTo>
                  <a:pt x="1988683" y="1600621"/>
                </a:lnTo>
                <a:cubicBezTo>
                  <a:pt x="1987244" y="1600621"/>
                  <a:pt x="1987244" y="1600621"/>
                  <a:pt x="1987244" y="1600621"/>
                </a:cubicBezTo>
                <a:cubicBezTo>
                  <a:pt x="1976306" y="1589106"/>
                  <a:pt x="1964793" y="1611558"/>
                  <a:pt x="1964793" y="1623072"/>
                </a:cubicBezTo>
                <a:cubicBezTo>
                  <a:pt x="1964793" y="1631707"/>
                  <a:pt x="1945687" y="1640019"/>
                  <a:pt x="1940992" y="1634163"/>
                </a:cubicBezTo>
                <a:close/>
                <a:moveTo>
                  <a:pt x="1715524" y="1525782"/>
                </a:moveTo>
                <a:lnTo>
                  <a:pt x="1716892" y="1523843"/>
                </a:lnTo>
                <a:lnTo>
                  <a:pt x="1716737" y="1525343"/>
                </a:lnTo>
                <a:close/>
                <a:moveTo>
                  <a:pt x="2146707" y="1739359"/>
                </a:moveTo>
                <a:cubicBezTo>
                  <a:pt x="2158222" y="1728422"/>
                  <a:pt x="2158222" y="1728422"/>
                  <a:pt x="2158222" y="1716907"/>
                </a:cubicBezTo>
                <a:lnTo>
                  <a:pt x="2169735" y="1716907"/>
                </a:lnTo>
                <a:cubicBezTo>
                  <a:pt x="2158221" y="1739359"/>
                  <a:pt x="2169735" y="1716907"/>
                  <a:pt x="2180672" y="1727845"/>
                </a:cubicBezTo>
                <a:cubicBezTo>
                  <a:pt x="2169159" y="1727845"/>
                  <a:pt x="2169159" y="1739359"/>
                  <a:pt x="2146707" y="1739359"/>
                </a:cubicBezTo>
                <a:close/>
                <a:moveTo>
                  <a:pt x="2374101" y="1852193"/>
                </a:moveTo>
                <a:cubicBezTo>
                  <a:pt x="2374101" y="1852193"/>
                  <a:pt x="2363163" y="1840679"/>
                  <a:pt x="2362587" y="1829740"/>
                </a:cubicBezTo>
                <a:cubicBezTo>
                  <a:pt x="2374101" y="1829740"/>
                  <a:pt x="2374101" y="1829740"/>
                  <a:pt x="2374101" y="1829740"/>
                </a:cubicBezTo>
                <a:cubicBezTo>
                  <a:pt x="2374101" y="1829740"/>
                  <a:pt x="2374101" y="1840679"/>
                  <a:pt x="2374101" y="1852193"/>
                </a:cubicBezTo>
                <a:close/>
                <a:moveTo>
                  <a:pt x="1806481" y="1571260"/>
                </a:moveTo>
                <a:cubicBezTo>
                  <a:pt x="1817419" y="1559747"/>
                  <a:pt x="1817419" y="1548809"/>
                  <a:pt x="1828932" y="1548809"/>
                </a:cubicBezTo>
                <a:cubicBezTo>
                  <a:pt x="1828932" y="1559747"/>
                  <a:pt x="1817995" y="1571260"/>
                  <a:pt x="1806481" y="1571260"/>
                </a:cubicBezTo>
                <a:close/>
                <a:moveTo>
                  <a:pt x="1930828" y="1634585"/>
                </a:moveTo>
                <a:cubicBezTo>
                  <a:pt x="1919890" y="1623647"/>
                  <a:pt x="1930828" y="1612134"/>
                  <a:pt x="1942342" y="1612134"/>
                </a:cubicBezTo>
                <a:cubicBezTo>
                  <a:pt x="1930828" y="1601196"/>
                  <a:pt x="1953279" y="1601196"/>
                  <a:pt x="1930828" y="1589683"/>
                </a:cubicBezTo>
                <a:cubicBezTo>
                  <a:pt x="1930828" y="1578168"/>
                  <a:pt x="1942341" y="1601196"/>
                  <a:pt x="1942342" y="1589683"/>
                </a:cubicBezTo>
                <a:cubicBezTo>
                  <a:pt x="1942342" y="1578169"/>
                  <a:pt x="1930828" y="1589683"/>
                  <a:pt x="1942342" y="1578169"/>
                </a:cubicBezTo>
                <a:cubicBezTo>
                  <a:pt x="1953855" y="1589106"/>
                  <a:pt x="1953856" y="1611558"/>
                  <a:pt x="1942341" y="1623072"/>
                </a:cubicBezTo>
                <a:cubicBezTo>
                  <a:pt x="1930828" y="1623072"/>
                  <a:pt x="1930828" y="1634585"/>
                  <a:pt x="1930828" y="1634585"/>
                </a:cubicBezTo>
                <a:close/>
                <a:moveTo>
                  <a:pt x="2530443" y="1933543"/>
                </a:moveTo>
                <a:lnTo>
                  <a:pt x="2529982" y="1933141"/>
                </a:lnTo>
                <a:lnTo>
                  <a:pt x="2532413" y="1930485"/>
                </a:lnTo>
                <a:cubicBezTo>
                  <a:pt x="2532413" y="1933363"/>
                  <a:pt x="2531693" y="1934082"/>
                  <a:pt x="2530443" y="1933543"/>
                </a:cubicBezTo>
                <a:close/>
                <a:moveTo>
                  <a:pt x="1908377" y="1627102"/>
                </a:moveTo>
                <a:cubicBezTo>
                  <a:pt x="1908377" y="1616164"/>
                  <a:pt x="1908377" y="1593712"/>
                  <a:pt x="1931404" y="1604075"/>
                </a:cubicBezTo>
                <a:cubicBezTo>
                  <a:pt x="1931404" y="1604075"/>
                  <a:pt x="1931404" y="1604075"/>
                  <a:pt x="1931403" y="1615588"/>
                </a:cubicBezTo>
                <a:cubicBezTo>
                  <a:pt x="1919890" y="1615588"/>
                  <a:pt x="1931403" y="1615588"/>
                  <a:pt x="1919890" y="1615588"/>
                </a:cubicBezTo>
                <a:cubicBezTo>
                  <a:pt x="1919890" y="1627102"/>
                  <a:pt x="1919890" y="1627102"/>
                  <a:pt x="1919890" y="1627102"/>
                </a:cubicBezTo>
                <a:cubicBezTo>
                  <a:pt x="1908377" y="1627102"/>
                  <a:pt x="1908377" y="1627102"/>
                  <a:pt x="1908377" y="1627102"/>
                </a:cubicBezTo>
                <a:close/>
                <a:moveTo>
                  <a:pt x="1783453" y="1571260"/>
                </a:moveTo>
                <a:cubicBezTo>
                  <a:pt x="1772516" y="1571260"/>
                  <a:pt x="1772516" y="1559747"/>
                  <a:pt x="1761003" y="1559747"/>
                </a:cubicBezTo>
                <a:cubicBezTo>
                  <a:pt x="1761003" y="1537296"/>
                  <a:pt x="1750065" y="1537296"/>
                  <a:pt x="1772517" y="1525782"/>
                </a:cubicBezTo>
                <a:cubicBezTo>
                  <a:pt x="1772516" y="1537296"/>
                  <a:pt x="1772516" y="1537296"/>
                  <a:pt x="1761003" y="1537296"/>
                </a:cubicBezTo>
                <a:cubicBezTo>
                  <a:pt x="1771940" y="1537296"/>
                  <a:pt x="1771940" y="1537296"/>
                  <a:pt x="1783453" y="1537296"/>
                </a:cubicBezTo>
                <a:cubicBezTo>
                  <a:pt x="1783453" y="1537296"/>
                  <a:pt x="1771940" y="1548809"/>
                  <a:pt x="1794968" y="1548809"/>
                </a:cubicBezTo>
                <a:cubicBezTo>
                  <a:pt x="1783453" y="1559747"/>
                  <a:pt x="1783453" y="1559747"/>
                  <a:pt x="1783453" y="1571260"/>
                </a:cubicBezTo>
                <a:close/>
                <a:moveTo>
                  <a:pt x="2112743" y="1739359"/>
                </a:moveTo>
                <a:cubicBezTo>
                  <a:pt x="2101229" y="1727845"/>
                  <a:pt x="2112743" y="1739359"/>
                  <a:pt x="2112743" y="1727845"/>
                </a:cubicBezTo>
                <a:cubicBezTo>
                  <a:pt x="2101805" y="1727845"/>
                  <a:pt x="2101805" y="1727845"/>
                  <a:pt x="2090291" y="1727845"/>
                </a:cubicBezTo>
                <a:cubicBezTo>
                  <a:pt x="2090291" y="1716332"/>
                  <a:pt x="2101805" y="1727845"/>
                  <a:pt x="2101805" y="1727845"/>
                </a:cubicBezTo>
                <a:cubicBezTo>
                  <a:pt x="2101805" y="1705394"/>
                  <a:pt x="2090290" y="1716907"/>
                  <a:pt x="2101805" y="1705394"/>
                </a:cubicBezTo>
                <a:cubicBezTo>
                  <a:pt x="2113318" y="1705394"/>
                  <a:pt x="2113318" y="1705394"/>
                  <a:pt x="2113318" y="1716907"/>
                </a:cubicBezTo>
                <a:cubicBezTo>
                  <a:pt x="2124256" y="1716907"/>
                  <a:pt x="2124256" y="1716907"/>
                  <a:pt x="2135770" y="1716907"/>
                </a:cubicBezTo>
                <a:cubicBezTo>
                  <a:pt x="2124256" y="1728422"/>
                  <a:pt x="2124256" y="1739359"/>
                  <a:pt x="2112743" y="1739359"/>
                </a:cubicBezTo>
                <a:close/>
                <a:moveTo>
                  <a:pt x="2385614" y="1874644"/>
                </a:moveTo>
                <a:cubicBezTo>
                  <a:pt x="2385614" y="1874644"/>
                  <a:pt x="2385615" y="1863130"/>
                  <a:pt x="2374101" y="1863130"/>
                </a:cubicBezTo>
                <a:cubicBezTo>
                  <a:pt x="2374101" y="1854927"/>
                  <a:pt x="2380577" y="1852876"/>
                  <a:pt x="2383815" y="1861835"/>
                </a:cubicBezTo>
                <a:lnTo>
                  <a:pt x="2383887" y="1862347"/>
                </a:lnTo>
                <a:lnTo>
                  <a:pt x="2383887" y="1864281"/>
                </a:lnTo>
                <a:lnTo>
                  <a:pt x="2384182" y="1864444"/>
                </a:lnTo>
                <a:close/>
                <a:moveTo>
                  <a:pt x="1794967" y="1582774"/>
                </a:moveTo>
                <a:lnTo>
                  <a:pt x="1794968" y="1571261"/>
                </a:lnTo>
                <a:cubicBezTo>
                  <a:pt x="1806481" y="1571260"/>
                  <a:pt x="1806481" y="1571260"/>
                  <a:pt x="1806481" y="1571260"/>
                </a:cubicBezTo>
                <a:cubicBezTo>
                  <a:pt x="1817995" y="1571260"/>
                  <a:pt x="1817995" y="1571260"/>
                  <a:pt x="1817994" y="1582775"/>
                </a:cubicBezTo>
                <a:cubicBezTo>
                  <a:pt x="1817994" y="1582775"/>
                  <a:pt x="1817994" y="1582775"/>
                  <a:pt x="1806481" y="1582774"/>
                </a:cubicBezTo>
                <a:cubicBezTo>
                  <a:pt x="1817419" y="1571260"/>
                  <a:pt x="1806481" y="1582774"/>
                  <a:pt x="1794967" y="1582774"/>
                </a:cubicBezTo>
                <a:close/>
                <a:moveTo>
                  <a:pt x="2331138" y="1850252"/>
                </a:moveTo>
                <a:lnTo>
                  <a:pt x="2332616" y="1841129"/>
                </a:lnTo>
                <a:cubicBezTo>
                  <a:pt x="2332795" y="1838484"/>
                  <a:pt x="2332076" y="1837801"/>
                  <a:pt x="2329197" y="1840679"/>
                </a:cubicBezTo>
                <a:cubicBezTo>
                  <a:pt x="2318259" y="1840679"/>
                  <a:pt x="2340711" y="1829165"/>
                  <a:pt x="2340712" y="1840679"/>
                </a:cubicBezTo>
                <a:close/>
                <a:moveTo>
                  <a:pt x="2011423" y="1693881"/>
                </a:moveTo>
                <a:cubicBezTo>
                  <a:pt x="1999910" y="1682943"/>
                  <a:pt x="1999910" y="1660491"/>
                  <a:pt x="1999910" y="1648977"/>
                </a:cubicBezTo>
                <a:cubicBezTo>
                  <a:pt x="2010847" y="1660491"/>
                  <a:pt x="2010847" y="1648977"/>
                  <a:pt x="2022360" y="1660491"/>
                </a:cubicBezTo>
                <a:cubicBezTo>
                  <a:pt x="2022360" y="1660491"/>
                  <a:pt x="2015884" y="1666967"/>
                  <a:pt x="2017503" y="1670206"/>
                </a:cubicBezTo>
                <a:lnTo>
                  <a:pt x="2020806" y="1671429"/>
                </a:lnTo>
                <a:lnTo>
                  <a:pt x="2011423" y="1671429"/>
                </a:lnTo>
                <a:cubicBezTo>
                  <a:pt x="2011423" y="1682367"/>
                  <a:pt x="2011423" y="1682367"/>
                  <a:pt x="2011423" y="1693881"/>
                </a:cubicBezTo>
                <a:close/>
                <a:moveTo>
                  <a:pt x="2419579" y="1897095"/>
                </a:moveTo>
                <a:cubicBezTo>
                  <a:pt x="2431092" y="1897095"/>
                  <a:pt x="2431093" y="1863130"/>
                  <a:pt x="2419579" y="1874644"/>
                </a:cubicBezTo>
                <a:cubicBezTo>
                  <a:pt x="2419579" y="1863130"/>
                  <a:pt x="2431093" y="1863130"/>
                  <a:pt x="2431093" y="1851616"/>
                </a:cubicBezTo>
                <a:cubicBezTo>
                  <a:pt x="2419579" y="1851616"/>
                  <a:pt x="2419579" y="1851616"/>
                  <a:pt x="2419579" y="1851616"/>
                </a:cubicBezTo>
                <a:cubicBezTo>
                  <a:pt x="2408066" y="1851616"/>
                  <a:pt x="2408066" y="1851616"/>
                  <a:pt x="2408066" y="1851616"/>
                </a:cubicBezTo>
                <a:lnTo>
                  <a:pt x="2408066" y="1863130"/>
                </a:lnTo>
                <a:cubicBezTo>
                  <a:pt x="2419579" y="1874644"/>
                  <a:pt x="2419579" y="1863130"/>
                  <a:pt x="2419579" y="1874644"/>
                </a:cubicBezTo>
                <a:cubicBezTo>
                  <a:pt x="2419579" y="1885582"/>
                  <a:pt x="2419579" y="1885582"/>
                  <a:pt x="2419579" y="1897095"/>
                </a:cubicBezTo>
                <a:close/>
                <a:moveTo>
                  <a:pt x="1601539" y="1492393"/>
                </a:moveTo>
                <a:cubicBezTo>
                  <a:pt x="1613053" y="1503331"/>
                  <a:pt x="1613053" y="1492393"/>
                  <a:pt x="1623991" y="1480879"/>
                </a:cubicBezTo>
                <a:cubicBezTo>
                  <a:pt x="1613053" y="1480879"/>
                  <a:pt x="1613053" y="1492393"/>
                  <a:pt x="1601539" y="1492393"/>
                </a:cubicBezTo>
                <a:close/>
                <a:moveTo>
                  <a:pt x="2330670" y="1855978"/>
                </a:moveTo>
                <a:lnTo>
                  <a:pt x="2329198" y="1852192"/>
                </a:lnTo>
                <a:lnTo>
                  <a:pt x="2331138" y="1850252"/>
                </a:lnTo>
                <a:lnTo>
                  <a:pt x="2330637" y="1853344"/>
                </a:lnTo>
                <a:close/>
                <a:moveTo>
                  <a:pt x="2091730" y="1738496"/>
                </a:moveTo>
                <a:cubicBezTo>
                  <a:pt x="2087412" y="1737057"/>
                  <a:pt x="2084534" y="1734178"/>
                  <a:pt x="2090290" y="1728422"/>
                </a:cubicBezTo>
                <a:lnTo>
                  <a:pt x="2101229" y="1739359"/>
                </a:lnTo>
                <a:lnTo>
                  <a:pt x="2101229" y="1739359"/>
                </a:lnTo>
                <a:lnTo>
                  <a:pt x="2101308" y="1739864"/>
                </a:lnTo>
                <a:close/>
                <a:moveTo>
                  <a:pt x="1953856" y="1672005"/>
                </a:moveTo>
                <a:lnTo>
                  <a:pt x="1953547" y="1671841"/>
                </a:lnTo>
                <a:lnTo>
                  <a:pt x="1953856" y="1671429"/>
                </a:lnTo>
                <a:lnTo>
                  <a:pt x="1952945" y="1671521"/>
                </a:lnTo>
                <a:lnTo>
                  <a:pt x="1950617" y="1670287"/>
                </a:lnTo>
                <a:cubicBezTo>
                  <a:pt x="1951696" y="1667183"/>
                  <a:pt x="1962491" y="1660923"/>
                  <a:pt x="1953855" y="1660491"/>
                </a:cubicBezTo>
                <a:cubicBezTo>
                  <a:pt x="1953856" y="1648977"/>
                  <a:pt x="1976306" y="1638040"/>
                  <a:pt x="1976306" y="1660491"/>
                </a:cubicBezTo>
                <a:cubicBezTo>
                  <a:pt x="1953855" y="1649553"/>
                  <a:pt x="1965369" y="1660492"/>
                  <a:pt x="1953856" y="1672005"/>
                </a:cubicBezTo>
                <a:close/>
                <a:moveTo>
                  <a:pt x="1744632" y="1569461"/>
                </a:moveTo>
                <a:cubicBezTo>
                  <a:pt x="1743013" y="1566223"/>
                  <a:pt x="1749490" y="1559747"/>
                  <a:pt x="1749490" y="1559747"/>
                </a:cubicBezTo>
                <a:cubicBezTo>
                  <a:pt x="1761003" y="1559747"/>
                  <a:pt x="1749490" y="1559747"/>
                  <a:pt x="1749489" y="1571260"/>
                </a:cubicBezTo>
                <a:cubicBezTo>
                  <a:pt x="1749489" y="1571260"/>
                  <a:pt x="1749490" y="1559747"/>
                  <a:pt x="1749489" y="1571260"/>
                </a:cubicBezTo>
                <a:cubicBezTo>
                  <a:pt x="1746610" y="1571260"/>
                  <a:pt x="1745171" y="1570541"/>
                  <a:pt x="1744632" y="1569461"/>
                </a:cubicBezTo>
                <a:close/>
                <a:moveTo>
                  <a:pt x="1824687" y="1614725"/>
                </a:moveTo>
                <a:cubicBezTo>
                  <a:pt x="1820441" y="1613286"/>
                  <a:pt x="1817707" y="1610407"/>
                  <a:pt x="1817995" y="1604651"/>
                </a:cubicBezTo>
                <a:cubicBezTo>
                  <a:pt x="1828932" y="1616164"/>
                  <a:pt x="1840446" y="1616164"/>
                  <a:pt x="1840446" y="1616164"/>
                </a:cubicBezTo>
                <a:cubicBezTo>
                  <a:pt x="1834689" y="1616164"/>
                  <a:pt x="1828932" y="1616164"/>
                  <a:pt x="1824687" y="1614725"/>
                </a:cubicBezTo>
                <a:close/>
                <a:moveTo>
                  <a:pt x="1644253" y="1526448"/>
                </a:moveTo>
                <a:lnTo>
                  <a:pt x="1647594" y="1520601"/>
                </a:lnTo>
                <a:lnTo>
                  <a:pt x="1648133" y="1521455"/>
                </a:lnTo>
                <a:lnTo>
                  <a:pt x="1647018" y="1525782"/>
                </a:lnTo>
                <a:close/>
                <a:moveTo>
                  <a:pt x="2635036" y="2019067"/>
                </a:moveTo>
                <a:cubicBezTo>
                  <a:pt x="2628262" y="2015829"/>
                  <a:pt x="2632580" y="2009353"/>
                  <a:pt x="2623945" y="2009353"/>
                </a:cubicBezTo>
                <a:cubicBezTo>
                  <a:pt x="2623945" y="1998415"/>
                  <a:pt x="2635459" y="2009353"/>
                  <a:pt x="2646396" y="2020866"/>
                </a:cubicBezTo>
                <a:cubicBezTo>
                  <a:pt x="2640783" y="2020866"/>
                  <a:pt x="2637293" y="2020146"/>
                  <a:pt x="2635036" y="2019067"/>
                </a:cubicBezTo>
                <a:close/>
                <a:moveTo>
                  <a:pt x="1999910" y="1705394"/>
                </a:moveTo>
                <a:cubicBezTo>
                  <a:pt x="1999910" y="1693881"/>
                  <a:pt x="1999910" y="1693881"/>
                  <a:pt x="2011423" y="1693881"/>
                </a:cubicBezTo>
                <a:cubicBezTo>
                  <a:pt x="1999910" y="1693881"/>
                  <a:pt x="1999910" y="1705394"/>
                  <a:pt x="1999910" y="1705394"/>
                </a:cubicBezTo>
                <a:close/>
                <a:moveTo>
                  <a:pt x="2340711" y="1874644"/>
                </a:moveTo>
                <a:cubicBezTo>
                  <a:pt x="2334954" y="1874644"/>
                  <a:pt x="2332076" y="1871801"/>
                  <a:pt x="2330817" y="1867718"/>
                </a:cubicBezTo>
                <a:lnTo>
                  <a:pt x="2330670" y="1855978"/>
                </a:lnTo>
                <a:lnTo>
                  <a:pt x="2331086" y="1857050"/>
                </a:lnTo>
                <a:cubicBezTo>
                  <a:pt x="2334702" y="1858669"/>
                  <a:pt x="2343014" y="1852192"/>
                  <a:pt x="2351650" y="1852193"/>
                </a:cubicBezTo>
                <a:cubicBezTo>
                  <a:pt x="2351650" y="1852193"/>
                  <a:pt x="2351649" y="1863130"/>
                  <a:pt x="2340711" y="1863130"/>
                </a:cubicBezTo>
                <a:cubicBezTo>
                  <a:pt x="2340711" y="1863130"/>
                  <a:pt x="2340711" y="1863130"/>
                  <a:pt x="2340711" y="1874644"/>
                </a:cubicBezTo>
                <a:close/>
                <a:moveTo>
                  <a:pt x="2112743" y="1761811"/>
                </a:moveTo>
                <a:cubicBezTo>
                  <a:pt x="2112743" y="1753608"/>
                  <a:pt x="2106266" y="1757709"/>
                  <a:pt x="2103028" y="1750801"/>
                </a:cubicBezTo>
                <a:lnTo>
                  <a:pt x="2101308" y="1739864"/>
                </a:lnTo>
                <a:lnTo>
                  <a:pt x="2101805" y="1739935"/>
                </a:lnTo>
                <a:lnTo>
                  <a:pt x="2101229" y="1739359"/>
                </a:lnTo>
                <a:lnTo>
                  <a:pt x="2102668" y="1739359"/>
                </a:lnTo>
                <a:cubicBezTo>
                  <a:pt x="2104107" y="1739359"/>
                  <a:pt x="2106986" y="1739359"/>
                  <a:pt x="2112743" y="1739359"/>
                </a:cubicBezTo>
                <a:cubicBezTo>
                  <a:pt x="2135194" y="1739359"/>
                  <a:pt x="2135194" y="1761811"/>
                  <a:pt x="2112743" y="1761811"/>
                </a:cubicBezTo>
                <a:close/>
                <a:moveTo>
                  <a:pt x="2498448" y="1952936"/>
                </a:moveTo>
                <a:cubicBezTo>
                  <a:pt x="2498448" y="1941422"/>
                  <a:pt x="2509962" y="1941423"/>
                  <a:pt x="2509962" y="1941423"/>
                </a:cubicBezTo>
                <a:cubicBezTo>
                  <a:pt x="2521475" y="1941423"/>
                  <a:pt x="2509962" y="1941423"/>
                  <a:pt x="2509962" y="1952936"/>
                </a:cubicBezTo>
                <a:cubicBezTo>
                  <a:pt x="2521475" y="1941423"/>
                  <a:pt x="2521475" y="1930485"/>
                  <a:pt x="2509962" y="1918971"/>
                </a:cubicBezTo>
                <a:cubicBezTo>
                  <a:pt x="2515430" y="1918971"/>
                  <a:pt x="2521043" y="1924728"/>
                  <a:pt x="2525289" y="1929046"/>
                </a:cubicBezTo>
                <a:lnTo>
                  <a:pt x="2529982" y="1933141"/>
                </a:lnTo>
                <a:lnTo>
                  <a:pt x="2522339" y="1941494"/>
                </a:lnTo>
                <a:cubicBezTo>
                  <a:pt x="2520900" y="1944301"/>
                  <a:pt x="2520899" y="1947179"/>
                  <a:pt x="2520900" y="1952936"/>
                </a:cubicBezTo>
                <a:cubicBezTo>
                  <a:pt x="2509962" y="1952936"/>
                  <a:pt x="2509962" y="1952936"/>
                  <a:pt x="2498448" y="1952936"/>
                </a:cubicBezTo>
                <a:close/>
                <a:moveTo>
                  <a:pt x="2474268" y="1943725"/>
                </a:moveTo>
                <a:cubicBezTo>
                  <a:pt x="2474269" y="1932211"/>
                  <a:pt x="2462755" y="1943725"/>
                  <a:pt x="2462755" y="1932211"/>
                </a:cubicBezTo>
                <a:cubicBezTo>
                  <a:pt x="2474269" y="1920698"/>
                  <a:pt x="2474269" y="1920698"/>
                  <a:pt x="2474269" y="1920698"/>
                </a:cubicBezTo>
                <a:cubicBezTo>
                  <a:pt x="2474269" y="1932211"/>
                  <a:pt x="2485782" y="1932212"/>
                  <a:pt x="2485782" y="1932212"/>
                </a:cubicBezTo>
                <a:cubicBezTo>
                  <a:pt x="2485782" y="1943725"/>
                  <a:pt x="2474269" y="1932211"/>
                  <a:pt x="2474269" y="1932211"/>
                </a:cubicBezTo>
                <a:cubicBezTo>
                  <a:pt x="2474269" y="1932211"/>
                  <a:pt x="2474269" y="1932211"/>
                  <a:pt x="2474268" y="1943725"/>
                </a:cubicBezTo>
                <a:close/>
                <a:moveTo>
                  <a:pt x="1526180" y="1476418"/>
                </a:moveTo>
                <a:cubicBezTo>
                  <a:pt x="1532494" y="1480735"/>
                  <a:pt x="1545123" y="1478577"/>
                  <a:pt x="1545122" y="1469941"/>
                </a:cubicBezTo>
                <a:cubicBezTo>
                  <a:pt x="1533609" y="1469942"/>
                  <a:pt x="1533609" y="1469942"/>
                  <a:pt x="1533609" y="1469942"/>
                </a:cubicBezTo>
                <a:lnTo>
                  <a:pt x="1522671" y="1469942"/>
                </a:lnTo>
                <a:cubicBezTo>
                  <a:pt x="1522672" y="1472820"/>
                  <a:pt x="1524075" y="1474979"/>
                  <a:pt x="1526180" y="1476418"/>
                </a:cubicBezTo>
                <a:close/>
                <a:moveTo>
                  <a:pt x="2556016" y="1986901"/>
                </a:moveTo>
                <a:cubicBezTo>
                  <a:pt x="2556016" y="1975964"/>
                  <a:pt x="2544501" y="1975964"/>
                  <a:pt x="2544501" y="1964450"/>
                </a:cubicBezTo>
                <a:cubicBezTo>
                  <a:pt x="2544501" y="1975964"/>
                  <a:pt x="2544502" y="1986901"/>
                  <a:pt x="2556016" y="1986901"/>
                </a:cubicBezTo>
                <a:close/>
                <a:moveTo>
                  <a:pt x="2533564" y="1975964"/>
                </a:moveTo>
                <a:lnTo>
                  <a:pt x="2533563" y="1964450"/>
                </a:lnTo>
                <a:cubicBezTo>
                  <a:pt x="2544501" y="1964450"/>
                  <a:pt x="2556016" y="1953512"/>
                  <a:pt x="2545078" y="1952936"/>
                </a:cubicBezTo>
                <a:lnTo>
                  <a:pt x="2533563" y="1964450"/>
                </a:lnTo>
                <a:cubicBezTo>
                  <a:pt x="2522050" y="1964450"/>
                  <a:pt x="2522050" y="1964450"/>
                  <a:pt x="2522050" y="1964450"/>
                </a:cubicBezTo>
                <a:close/>
                <a:moveTo>
                  <a:pt x="1953856" y="1694456"/>
                </a:moveTo>
                <a:lnTo>
                  <a:pt x="1953856" y="1682943"/>
                </a:lnTo>
                <a:cubicBezTo>
                  <a:pt x="1965369" y="1682943"/>
                  <a:pt x="1965369" y="1682943"/>
                  <a:pt x="1965369" y="1682943"/>
                </a:cubicBezTo>
                <a:cubicBezTo>
                  <a:pt x="1976882" y="1682943"/>
                  <a:pt x="1965369" y="1694456"/>
                  <a:pt x="1965369" y="1694456"/>
                </a:cubicBezTo>
                <a:cubicBezTo>
                  <a:pt x="1965369" y="1694456"/>
                  <a:pt x="1953856" y="1682943"/>
                  <a:pt x="1953856" y="1694456"/>
                </a:cubicBezTo>
                <a:close/>
                <a:moveTo>
                  <a:pt x="1749489" y="1593712"/>
                </a:moveTo>
                <a:cubicBezTo>
                  <a:pt x="1749489" y="1582775"/>
                  <a:pt x="1749489" y="1582775"/>
                  <a:pt x="1761003" y="1571260"/>
                </a:cubicBezTo>
                <a:lnTo>
                  <a:pt x="1761003" y="1582198"/>
                </a:lnTo>
                <a:cubicBezTo>
                  <a:pt x="1749489" y="1582198"/>
                  <a:pt x="1761003" y="1593713"/>
                  <a:pt x="1749489" y="1593712"/>
                </a:cubicBezTo>
                <a:close/>
                <a:moveTo>
                  <a:pt x="2010847" y="1728421"/>
                </a:moveTo>
                <a:cubicBezTo>
                  <a:pt x="2010847" y="1716907"/>
                  <a:pt x="2022360" y="1716907"/>
                  <a:pt x="2010847" y="1705969"/>
                </a:cubicBezTo>
                <a:cubicBezTo>
                  <a:pt x="2021785" y="1717483"/>
                  <a:pt x="2021785" y="1717483"/>
                  <a:pt x="2033298" y="1705969"/>
                </a:cubicBezTo>
                <a:cubicBezTo>
                  <a:pt x="2022360" y="1716907"/>
                  <a:pt x="2022360" y="1716907"/>
                  <a:pt x="2010847" y="1728421"/>
                </a:cubicBezTo>
                <a:close/>
                <a:moveTo>
                  <a:pt x="2600918" y="2023914"/>
                </a:moveTo>
                <a:lnTo>
                  <a:pt x="2600919" y="2020866"/>
                </a:lnTo>
                <a:lnTo>
                  <a:pt x="2603643" y="2022871"/>
                </a:lnTo>
                <a:lnTo>
                  <a:pt x="2601602" y="2024104"/>
                </a:lnTo>
                <a:close/>
                <a:moveTo>
                  <a:pt x="1955294" y="1704530"/>
                </a:moveTo>
                <a:cubicBezTo>
                  <a:pt x="1950977" y="1703091"/>
                  <a:pt x="1948098" y="1700213"/>
                  <a:pt x="1953856" y="1694456"/>
                </a:cubicBezTo>
                <a:cubicBezTo>
                  <a:pt x="1965369" y="1694456"/>
                  <a:pt x="1953856" y="1705969"/>
                  <a:pt x="1965369" y="1705969"/>
                </a:cubicBezTo>
                <a:cubicBezTo>
                  <a:pt x="1965369" y="1705969"/>
                  <a:pt x="1959612" y="1705969"/>
                  <a:pt x="1955294" y="1704530"/>
                </a:cubicBezTo>
                <a:close/>
                <a:moveTo>
                  <a:pt x="1575058" y="1517722"/>
                </a:moveTo>
                <a:cubicBezTo>
                  <a:pt x="1579232" y="1520601"/>
                  <a:pt x="1584844" y="1520600"/>
                  <a:pt x="1590602" y="1514844"/>
                </a:cubicBezTo>
                <a:cubicBezTo>
                  <a:pt x="1579088" y="1514844"/>
                  <a:pt x="1579087" y="1503331"/>
                  <a:pt x="1568150" y="1503331"/>
                </a:cubicBezTo>
                <a:cubicBezTo>
                  <a:pt x="1568150" y="1509088"/>
                  <a:pt x="1570885" y="1514844"/>
                  <a:pt x="1575058" y="1517722"/>
                </a:cubicBezTo>
                <a:close/>
                <a:moveTo>
                  <a:pt x="2045388" y="1750873"/>
                </a:moveTo>
                <a:cubicBezTo>
                  <a:pt x="2033874" y="1750873"/>
                  <a:pt x="2033874" y="1739359"/>
                  <a:pt x="2033874" y="1739359"/>
                </a:cubicBezTo>
                <a:cubicBezTo>
                  <a:pt x="2033874" y="1739359"/>
                  <a:pt x="2033874" y="1739359"/>
                  <a:pt x="2033874" y="1727845"/>
                </a:cubicBezTo>
                <a:cubicBezTo>
                  <a:pt x="2033874" y="1727845"/>
                  <a:pt x="2045388" y="1727845"/>
                  <a:pt x="2045388" y="1739358"/>
                </a:cubicBezTo>
                <a:cubicBezTo>
                  <a:pt x="2056901" y="1739358"/>
                  <a:pt x="2045388" y="1716907"/>
                  <a:pt x="2056901" y="1716907"/>
                </a:cubicBezTo>
                <a:cubicBezTo>
                  <a:pt x="2045388" y="1716907"/>
                  <a:pt x="2056901" y="1716907"/>
                  <a:pt x="2045388" y="1705394"/>
                </a:cubicBezTo>
                <a:cubicBezTo>
                  <a:pt x="2045388" y="1705394"/>
                  <a:pt x="2056326" y="1716907"/>
                  <a:pt x="2067839" y="1716907"/>
                </a:cubicBezTo>
                <a:cubicBezTo>
                  <a:pt x="2056326" y="1716907"/>
                  <a:pt x="2078777" y="1716907"/>
                  <a:pt x="2056326" y="1728422"/>
                </a:cubicBezTo>
                <a:cubicBezTo>
                  <a:pt x="2067839" y="1739359"/>
                  <a:pt x="2067839" y="1716907"/>
                  <a:pt x="2079929" y="1728421"/>
                </a:cubicBezTo>
                <a:cubicBezTo>
                  <a:pt x="2068415" y="1728422"/>
                  <a:pt x="2068414" y="1739359"/>
                  <a:pt x="2068415" y="1750873"/>
                </a:cubicBezTo>
                <a:cubicBezTo>
                  <a:pt x="2056901" y="1750873"/>
                  <a:pt x="2068415" y="1750873"/>
                  <a:pt x="2056901" y="1750873"/>
                </a:cubicBezTo>
                <a:cubicBezTo>
                  <a:pt x="2056901" y="1739358"/>
                  <a:pt x="2056901" y="1739358"/>
                  <a:pt x="2056901" y="1739358"/>
                </a:cubicBezTo>
                <a:cubicBezTo>
                  <a:pt x="2045388" y="1739358"/>
                  <a:pt x="2045388" y="1739358"/>
                  <a:pt x="2045388" y="1750873"/>
                </a:cubicBezTo>
                <a:close/>
                <a:moveTo>
                  <a:pt x="1930828" y="1694456"/>
                </a:moveTo>
                <a:lnTo>
                  <a:pt x="1931279" y="1694118"/>
                </a:lnTo>
                <a:lnTo>
                  <a:pt x="1931404" y="1694456"/>
                </a:lnTo>
                <a:lnTo>
                  <a:pt x="1931332" y="1694528"/>
                </a:lnTo>
                <a:close/>
                <a:moveTo>
                  <a:pt x="2472757" y="1963586"/>
                </a:moveTo>
                <a:cubicBezTo>
                  <a:pt x="2471390" y="1962147"/>
                  <a:pt x="2471390" y="1959269"/>
                  <a:pt x="2465634" y="1953512"/>
                </a:cubicBezTo>
                <a:cubicBezTo>
                  <a:pt x="2476572" y="1941998"/>
                  <a:pt x="2476571" y="1953512"/>
                  <a:pt x="2488085" y="1953512"/>
                </a:cubicBezTo>
                <a:cubicBezTo>
                  <a:pt x="2488085" y="1953512"/>
                  <a:pt x="2476571" y="1953512"/>
                  <a:pt x="2488085" y="1965026"/>
                </a:cubicBezTo>
                <a:cubicBezTo>
                  <a:pt x="2476859" y="1965025"/>
                  <a:pt x="2474125" y="1965025"/>
                  <a:pt x="2472757" y="1963586"/>
                </a:cubicBezTo>
                <a:close/>
                <a:moveTo>
                  <a:pt x="2451241" y="1954663"/>
                </a:moveTo>
                <a:cubicBezTo>
                  <a:pt x="2451242" y="1920698"/>
                  <a:pt x="2451242" y="1932212"/>
                  <a:pt x="2439728" y="1920698"/>
                </a:cubicBezTo>
                <a:cubicBezTo>
                  <a:pt x="2451242" y="1920698"/>
                  <a:pt x="2451242" y="1920698"/>
                  <a:pt x="2451242" y="1920698"/>
                </a:cubicBezTo>
                <a:cubicBezTo>
                  <a:pt x="2451242" y="1920698"/>
                  <a:pt x="2451242" y="1932212"/>
                  <a:pt x="2462755" y="1932211"/>
                </a:cubicBezTo>
                <a:cubicBezTo>
                  <a:pt x="2462755" y="1932211"/>
                  <a:pt x="2462755" y="1954663"/>
                  <a:pt x="2451241" y="1954663"/>
                </a:cubicBezTo>
                <a:close/>
                <a:moveTo>
                  <a:pt x="1978322" y="1721225"/>
                </a:moveTo>
                <a:cubicBezTo>
                  <a:pt x="1976882" y="1719786"/>
                  <a:pt x="1976882" y="1716907"/>
                  <a:pt x="1976882" y="1716907"/>
                </a:cubicBezTo>
                <a:cubicBezTo>
                  <a:pt x="1976883" y="1705969"/>
                  <a:pt x="1987819" y="1716907"/>
                  <a:pt x="1988396" y="1716907"/>
                </a:cubicBezTo>
                <a:cubicBezTo>
                  <a:pt x="1982639" y="1722665"/>
                  <a:pt x="1979761" y="1722665"/>
                  <a:pt x="1978322" y="1721225"/>
                </a:cubicBezTo>
                <a:close/>
                <a:moveTo>
                  <a:pt x="1598661" y="1534417"/>
                </a:moveTo>
                <a:cubicBezTo>
                  <a:pt x="1595783" y="1534417"/>
                  <a:pt x="1595783" y="1531539"/>
                  <a:pt x="1601540" y="1525782"/>
                </a:cubicBezTo>
                <a:cubicBezTo>
                  <a:pt x="1613053" y="1514844"/>
                  <a:pt x="1601540" y="1525782"/>
                  <a:pt x="1613053" y="1525782"/>
                </a:cubicBezTo>
                <a:cubicBezTo>
                  <a:pt x="1607296" y="1531539"/>
                  <a:pt x="1601539" y="1534418"/>
                  <a:pt x="1598661" y="1534417"/>
                </a:cubicBezTo>
                <a:close/>
                <a:moveTo>
                  <a:pt x="2081655" y="1774907"/>
                </a:moveTo>
                <a:cubicBezTo>
                  <a:pt x="2078777" y="1773468"/>
                  <a:pt x="2073020" y="1767855"/>
                  <a:pt x="2067264" y="1762386"/>
                </a:cubicBezTo>
                <a:cubicBezTo>
                  <a:pt x="2078777" y="1762386"/>
                  <a:pt x="2078777" y="1762386"/>
                  <a:pt x="2078777" y="1762386"/>
                </a:cubicBezTo>
                <a:cubicBezTo>
                  <a:pt x="2084534" y="1773612"/>
                  <a:pt x="2084534" y="1776346"/>
                  <a:pt x="2081655" y="1774907"/>
                </a:cubicBezTo>
                <a:close/>
                <a:moveTo>
                  <a:pt x="1397173" y="1435976"/>
                </a:moveTo>
                <a:lnTo>
                  <a:pt x="1408687" y="1424463"/>
                </a:lnTo>
                <a:cubicBezTo>
                  <a:pt x="1397174" y="1424463"/>
                  <a:pt x="1397174" y="1424463"/>
                  <a:pt x="1397173" y="1435976"/>
                </a:cubicBezTo>
                <a:close/>
                <a:moveTo>
                  <a:pt x="2623370" y="2043317"/>
                </a:moveTo>
                <a:cubicBezTo>
                  <a:pt x="2623370" y="2037848"/>
                  <a:pt x="2620636" y="2035114"/>
                  <a:pt x="2616461" y="2032307"/>
                </a:cubicBezTo>
                <a:lnTo>
                  <a:pt x="2603643" y="2022871"/>
                </a:lnTo>
                <a:lnTo>
                  <a:pt x="2606963" y="2020866"/>
                </a:lnTo>
                <a:cubicBezTo>
                  <a:pt x="2609841" y="2017988"/>
                  <a:pt x="2612719" y="2015109"/>
                  <a:pt x="2623945" y="2020866"/>
                </a:cubicBezTo>
                <a:cubicBezTo>
                  <a:pt x="2613008" y="2031804"/>
                  <a:pt x="2623945" y="2031804"/>
                  <a:pt x="2634883" y="2031804"/>
                </a:cubicBezTo>
                <a:cubicBezTo>
                  <a:pt x="2634883" y="2043317"/>
                  <a:pt x="2623370" y="2031804"/>
                  <a:pt x="2623370" y="2043317"/>
                </a:cubicBezTo>
                <a:close/>
                <a:moveTo>
                  <a:pt x="2101228" y="1784838"/>
                </a:moveTo>
                <a:cubicBezTo>
                  <a:pt x="2101228" y="1773900"/>
                  <a:pt x="2112743" y="1773900"/>
                  <a:pt x="2112743" y="1762386"/>
                </a:cubicBezTo>
                <a:cubicBezTo>
                  <a:pt x="2112743" y="1762386"/>
                  <a:pt x="2112743" y="1762386"/>
                  <a:pt x="2124256" y="1762386"/>
                </a:cubicBezTo>
                <a:cubicBezTo>
                  <a:pt x="2124256" y="1773324"/>
                  <a:pt x="2112743" y="1784838"/>
                  <a:pt x="2123681" y="1784838"/>
                </a:cubicBezTo>
                <a:cubicBezTo>
                  <a:pt x="2112743" y="1796352"/>
                  <a:pt x="2112743" y="1773324"/>
                  <a:pt x="2101228" y="1784838"/>
                </a:cubicBezTo>
                <a:close/>
                <a:moveTo>
                  <a:pt x="1908557" y="1699313"/>
                </a:moveTo>
                <a:cubicBezTo>
                  <a:pt x="1908377" y="1698773"/>
                  <a:pt x="1908377" y="1697334"/>
                  <a:pt x="1908377" y="1694456"/>
                </a:cubicBezTo>
                <a:cubicBezTo>
                  <a:pt x="1908377" y="1683518"/>
                  <a:pt x="1908377" y="1683518"/>
                  <a:pt x="1898014" y="1659339"/>
                </a:cubicBezTo>
                <a:cubicBezTo>
                  <a:pt x="1898014" y="1670277"/>
                  <a:pt x="1898014" y="1670277"/>
                  <a:pt x="1886501" y="1681791"/>
                </a:cubicBezTo>
                <a:cubicBezTo>
                  <a:pt x="1886500" y="1670853"/>
                  <a:pt x="1886500" y="1670853"/>
                  <a:pt x="1886501" y="1659340"/>
                </a:cubicBezTo>
                <a:cubicBezTo>
                  <a:pt x="1908952" y="1659340"/>
                  <a:pt x="1908952" y="1648402"/>
                  <a:pt x="1920465" y="1670853"/>
                </a:cubicBezTo>
                <a:cubicBezTo>
                  <a:pt x="1897439" y="1659340"/>
                  <a:pt x="1920465" y="1670853"/>
                  <a:pt x="1908952" y="1670853"/>
                </a:cubicBezTo>
                <a:cubicBezTo>
                  <a:pt x="1908952" y="1679489"/>
                  <a:pt x="1915105" y="1675171"/>
                  <a:pt x="1923038" y="1677330"/>
                </a:cubicBezTo>
                <a:lnTo>
                  <a:pt x="1926187" y="1679226"/>
                </a:lnTo>
                <a:lnTo>
                  <a:pt x="1926367" y="1680478"/>
                </a:lnTo>
                <a:cubicBezTo>
                  <a:pt x="1927086" y="1681684"/>
                  <a:pt x="1928525" y="1682367"/>
                  <a:pt x="1931403" y="1682367"/>
                </a:cubicBezTo>
                <a:lnTo>
                  <a:pt x="1926187" y="1679226"/>
                </a:lnTo>
                <a:lnTo>
                  <a:pt x="1925647" y="1675459"/>
                </a:lnTo>
                <a:cubicBezTo>
                  <a:pt x="1925647" y="1671285"/>
                  <a:pt x="1925647" y="1665672"/>
                  <a:pt x="1919890" y="1659915"/>
                </a:cubicBezTo>
                <a:cubicBezTo>
                  <a:pt x="1930828" y="1659915"/>
                  <a:pt x="1930828" y="1659915"/>
                  <a:pt x="1942342" y="1659915"/>
                </a:cubicBezTo>
                <a:cubicBezTo>
                  <a:pt x="1942342" y="1671429"/>
                  <a:pt x="1930828" y="1671429"/>
                  <a:pt x="1930828" y="1671429"/>
                </a:cubicBezTo>
                <a:cubicBezTo>
                  <a:pt x="1930828" y="1682943"/>
                  <a:pt x="1942342" y="1682943"/>
                  <a:pt x="1942342" y="1682943"/>
                </a:cubicBezTo>
                <a:cubicBezTo>
                  <a:pt x="1936873" y="1677186"/>
                  <a:pt x="1936873" y="1674308"/>
                  <a:pt x="1939679" y="1672868"/>
                </a:cubicBezTo>
                <a:lnTo>
                  <a:pt x="1952945" y="1671521"/>
                </a:lnTo>
                <a:lnTo>
                  <a:pt x="1953547" y="1671841"/>
                </a:lnTo>
                <a:lnTo>
                  <a:pt x="1949538" y="1677186"/>
                </a:lnTo>
                <a:cubicBezTo>
                  <a:pt x="1948098" y="1680065"/>
                  <a:pt x="1948098" y="1682943"/>
                  <a:pt x="1953856" y="1682943"/>
                </a:cubicBezTo>
                <a:cubicBezTo>
                  <a:pt x="1942342" y="1682943"/>
                  <a:pt x="1942342" y="1694456"/>
                  <a:pt x="1942342" y="1694456"/>
                </a:cubicBezTo>
                <a:cubicBezTo>
                  <a:pt x="1942342" y="1694456"/>
                  <a:pt x="1939463" y="1691578"/>
                  <a:pt x="1936585" y="1690138"/>
                </a:cubicBezTo>
                <a:lnTo>
                  <a:pt x="1931279" y="1694118"/>
                </a:lnTo>
                <a:lnTo>
                  <a:pt x="1929605" y="1689599"/>
                </a:lnTo>
                <a:cubicBezTo>
                  <a:pt x="1926366" y="1687980"/>
                  <a:pt x="1919890" y="1694456"/>
                  <a:pt x="1919890" y="1694456"/>
                </a:cubicBezTo>
                <a:cubicBezTo>
                  <a:pt x="1911255" y="1694456"/>
                  <a:pt x="1909097" y="1700932"/>
                  <a:pt x="1908557" y="1699313"/>
                </a:cubicBezTo>
                <a:close/>
                <a:moveTo>
                  <a:pt x="1919890" y="1705969"/>
                </a:moveTo>
                <a:lnTo>
                  <a:pt x="1931332" y="1694528"/>
                </a:lnTo>
                <a:lnTo>
                  <a:pt x="1940902" y="1695895"/>
                </a:lnTo>
                <a:cubicBezTo>
                  <a:pt x="1942341" y="1697334"/>
                  <a:pt x="1942341" y="1700213"/>
                  <a:pt x="1942341" y="1705969"/>
                </a:cubicBezTo>
                <a:cubicBezTo>
                  <a:pt x="1942342" y="1717483"/>
                  <a:pt x="1931404" y="1694456"/>
                  <a:pt x="1919890" y="1705969"/>
                </a:cubicBezTo>
                <a:close/>
                <a:moveTo>
                  <a:pt x="1738128" y="1625878"/>
                </a:moveTo>
                <a:cubicBezTo>
                  <a:pt x="1731355" y="1622640"/>
                  <a:pt x="1735672" y="1616164"/>
                  <a:pt x="1727038" y="1616164"/>
                </a:cubicBezTo>
                <a:lnTo>
                  <a:pt x="1737976" y="1616164"/>
                </a:lnTo>
                <a:cubicBezTo>
                  <a:pt x="1737976" y="1616164"/>
                  <a:pt x="1749490" y="1616164"/>
                  <a:pt x="1749489" y="1627677"/>
                </a:cubicBezTo>
                <a:cubicBezTo>
                  <a:pt x="1743876" y="1627677"/>
                  <a:pt x="1740386" y="1626957"/>
                  <a:pt x="1738128" y="1625878"/>
                </a:cubicBezTo>
                <a:close/>
                <a:moveTo>
                  <a:pt x="1851960" y="1683518"/>
                </a:moveTo>
                <a:cubicBezTo>
                  <a:pt x="1840447" y="1672005"/>
                  <a:pt x="1851960" y="1661067"/>
                  <a:pt x="1874411" y="1649553"/>
                </a:cubicBezTo>
                <a:cubicBezTo>
                  <a:pt x="1874411" y="1661066"/>
                  <a:pt x="1851960" y="1661067"/>
                  <a:pt x="1851960" y="1683518"/>
                </a:cubicBezTo>
                <a:close/>
                <a:moveTo>
                  <a:pt x="1760427" y="1638615"/>
                </a:moveTo>
                <a:cubicBezTo>
                  <a:pt x="1760427" y="1638615"/>
                  <a:pt x="1771940" y="1638615"/>
                  <a:pt x="1771940" y="1627102"/>
                </a:cubicBezTo>
                <a:lnTo>
                  <a:pt x="1771940" y="1638615"/>
                </a:lnTo>
                <a:cubicBezTo>
                  <a:pt x="1771940" y="1638615"/>
                  <a:pt x="1771940" y="1638615"/>
                  <a:pt x="1760427" y="1638615"/>
                </a:cubicBezTo>
                <a:close/>
                <a:moveTo>
                  <a:pt x="2658486" y="2088221"/>
                </a:moveTo>
                <a:cubicBezTo>
                  <a:pt x="2646973" y="2077283"/>
                  <a:pt x="2646973" y="2065769"/>
                  <a:pt x="2646973" y="2065769"/>
                </a:cubicBezTo>
                <a:cubicBezTo>
                  <a:pt x="2636035" y="2065769"/>
                  <a:pt x="2646972" y="2054255"/>
                  <a:pt x="2658486" y="2065769"/>
                </a:cubicBezTo>
                <a:cubicBezTo>
                  <a:pt x="2658486" y="2054831"/>
                  <a:pt x="2646972" y="2054831"/>
                  <a:pt x="2646972" y="2043317"/>
                </a:cubicBezTo>
                <a:cubicBezTo>
                  <a:pt x="2680938" y="2054256"/>
                  <a:pt x="2680938" y="2088221"/>
                  <a:pt x="2658486" y="2088221"/>
                </a:cubicBezTo>
                <a:close/>
                <a:moveTo>
                  <a:pt x="1317730" y="1425038"/>
                </a:moveTo>
                <a:cubicBezTo>
                  <a:pt x="1306217" y="1402587"/>
                  <a:pt x="1340180" y="1391073"/>
                  <a:pt x="1317730" y="1391073"/>
                </a:cubicBezTo>
                <a:cubicBezTo>
                  <a:pt x="1329243" y="1413525"/>
                  <a:pt x="1306216" y="1391073"/>
                  <a:pt x="1306217" y="1402587"/>
                </a:cubicBezTo>
                <a:cubicBezTo>
                  <a:pt x="1317730" y="1402587"/>
                  <a:pt x="1306216" y="1425038"/>
                  <a:pt x="1317730" y="1425038"/>
                </a:cubicBezTo>
                <a:close/>
                <a:moveTo>
                  <a:pt x="2589404" y="2054831"/>
                </a:moveTo>
                <a:cubicBezTo>
                  <a:pt x="2589404" y="2043893"/>
                  <a:pt x="2600918" y="2043893"/>
                  <a:pt x="2589405" y="2032379"/>
                </a:cubicBezTo>
                <a:cubicBezTo>
                  <a:pt x="2589404" y="2043893"/>
                  <a:pt x="2589404" y="2021441"/>
                  <a:pt x="2577891" y="2009928"/>
                </a:cubicBezTo>
                <a:cubicBezTo>
                  <a:pt x="2555439" y="2020866"/>
                  <a:pt x="2555440" y="1998415"/>
                  <a:pt x="2543926" y="1998415"/>
                </a:cubicBezTo>
                <a:cubicBezTo>
                  <a:pt x="2543926" y="1986900"/>
                  <a:pt x="2543926" y="1986900"/>
                  <a:pt x="2543926" y="1986900"/>
                </a:cubicBezTo>
                <a:cubicBezTo>
                  <a:pt x="2532413" y="1975388"/>
                  <a:pt x="2543926" y="1986900"/>
                  <a:pt x="2532413" y="1986901"/>
                </a:cubicBezTo>
                <a:cubicBezTo>
                  <a:pt x="2532413" y="1986901"/>
                  <a:pt x="2520900" y="1986901"/>
                  <a:pt x="2532413" y="1975388"/>
                </a:cubicBezTo>
                <a:cubicBezTo>
                  <a:pt x="2520899" y="1975388"/>
                  <a:pt x="2520899" y="1975388"/>
                  <a:pt x="2520899" y="1975388"/>
                </a:cubicBezTo>
                <a:lnTo>
                  <a:pt x="2509386" y="1975387"/>
                </a:lnTo>
                <a:cubicBezTo>
                  <a:pt x="2509386" y="1964450"/>
                  <a:pt x="2520899" y="1964450"/>
                  <a:pt x="2520900" y="1952936"/>
                </a:cubicBezTo>
                <a:cubicBezTo>
                  <a:pt x="2532413" y="1952936"/>
                  <a:pt x="2532413" y="1952936"/>
                  <a:pt x="2532413" y="1952936"/>
                </a:cubicBezTo>
                <a:cubicBezTo>
                  <a:pt x="2532413" y="1952936"/>
                  <a:pt x="2532413" y="1952936"/>
                  <a:pt x="2543926" y="1952936"/>
                </a:cubicBezTo>
                <a:cubicBezTo>
                  <a:pt x="2532413" y="1941998"/>
                  <a:pt x="2532413" y="1941998"/>
                  <a:pt x="2532413" y="1930485"/>
                </a:cubicBezTo>
                <a:cubicBezTo>
                  <a:pt x="2543926" y="1930485"/>
                  <a:pt x="2543926" y="1930485"/>
                  <a:pt x="2543926" y="1930485"/>
                </a:cubicBezTo>
                <a:lnTo>
                  <a:pt x="2543926" y="1941998"/>
                </a:lnTo>
                <a:cubicBezTo>
                  <a:pt x="2555439" y="1930485"/>
                  <a:pt x="2555440" y="1919546"/>
                  <a:pt x="2555440" y="1908033"/>
                </a:cubicBezTo>
                <a:cubicBezTo>
                  <a:pt x="2577891" y="1930484"/>
                  <a:pt x="2577891" y="1941998"/>
                  <a:pt x="2577891" y="1964450"/>
                </a:cubicBezTo>
                <a:cubicBezTo>
                  <a:pt x="2577891" y="1975388"/>
                  <a:pt x="2566378" y="1975388"/>
                  <a:pt x="2566377" y="1986900"/>
                </a:cubicBezTo>
                <a:cubicBezTo>
                  <a:pt x="2577891" y="1986901"/>
                  <a:pt x="2589405" y="1997839"/>
                  <a:pt x="2577891" y="2009353"/>
                </a:cubicBezTo>
                <a:cubicBezTo>
                  <a:pt x="2589404" y="2009353"/>
                  <a:pt x="2589405" y="1986901"/>
                  <a:pt x="2589405" y="1986901"/>
                </a:cubicBezTo>
                <a:cubicBezTo>
                  <a:pt x="2600919" y="1986900"/>
                  <a:pt x="2600919" y="1986900"/>
                  <a:pt x="2600919" y="1986900"/>
                </a:cubicBezTo>
                <a:cubicBezTo>
                  <a:pt x="2612432" y="1986900"/>
                  <a:pt x="2612432" y="1986900"/>
                  <a:pt x="2612432" y="1986900"/>
                </a:cubicBezTo>
                <a:cubicBezTo>
                  <a:pt x="2612432" y="1986900"/>
                  <a:pt x="2612432" y="1997840"/>
                  <a:pt x="2623945" y="2009353"/>
                </a:cubicBezTo>
                <a:cubicBezTo>
                  <a:pt x="2601494" y="2020866"/>
                  <a:pt x="2589980" y="1998415"/>
                  <a:pt x="2589980" y="2020866"/>
                </a:cubicBezTo>
                <a:lnTo>
                  <a:pt x="2600918" y="2023914"/>
                </a:lnTo>
                <a:lnTo>
                  <a:pt x="2600918" y="2054831"/>
                </a:lnTo>
                <a:cubicBezTo>
                  <a:pt x="2600918" y="2054831"/>
                  <a:pt x="2600918" y="2054831"/>
                  <a:pt x="2589404" y="2054831"/>
                </a:cubicBezTo>
                <a:close/>
                <a:moveTo>
                  <a:pt x="1942918" y="1739935"/>
                </a:moveTo>
                <a:lnTo>
                  <a:pt x="1941951" y="1730270"/>
                </a:lnTo>
                <a:lnTo>
                  <a:pt x="1942918" y="1728422"/>
                </a:lnTo>
                <a:lnTo>
                  <a:pt x="1941841" y="1729168"/>
                </a:lnTo>
                <a:lnTo>
                  <a:pt x="1941478" y="1725543"/>
                </a:lnTo>
                <a:cubicBezTo>
                  <a:pt x="1940039" y="1722664"/>
                  <a:pt x="1937161" y="1722664"/>
                  <a:pt x="1931404" y="1728421"/>
                </a:cubicBezTo>
                <a:cubicBezTo>
                  <a:pt x="1931404" y="1728421"/>
                  <a:pt x="1931404" y="1716907"/>
                  <a:pt x="1942918" y="1716907"/>
                </a:cubicBezTo>
                <a:cubicBezTo>
                  <a:pt x="1953856" y="1716907"/>
                  <a:pt x="1953856" y="1716907"/>
                  <a:pt x="1965369" y="1716907"/>
                </a:cubicBezTo>
                <a:cubicBezTo>
                  <a:pt x="1965369" y="1728422"/>
                  <a:pt x="1976882" y="1716907"/>
                  <a:pt x="1988395" y="1728421"/>
                </a:cubicBezTo>
                <a:cubicBezTo>
                  <a:pt x="1988395" y="1739935"/>
                  <a:pt x="1976882" y="1739935"/>
                  <a:pt x="1976882" y="1739935"/>
                </a:cubicBezTo>
                <a:lnTo>
                  <a:pt x="1976882" y="1728422"/>
                </a:lnTo>
                <a:cubicBezTo>
                  <a:pt x="1965369" y="1739935"/>
                  <a:pt x="1965369" y="1739935"/>
                  <a:pt x="1942918" y="1739935"/>
                </a:cubicBezTo>
                <a:close/>
                <a:moveTo>
                  <a:pt x="1283764" y="1413525"/>
                </a:moveTo>
                <a:cubicBezTo>
                  <a:pt x="1283764" y="1413525"/>
                  <a:pt x="1283765" y="1402587"/>
                  <a:pt x="1272251" y="1402011"/>
                </a:cubicBezTo>
                <a:close/>
                <a:moveTo>
                  <a:pt x="1908377" y="1727845"/>
                </a:moveTo>
                <a:cubicBezTo>
                  <a:pt x="1908377" y="1727845"/>
                  <a:pt x="1908377" y="1727845"/>
                  <a:pt x="1908377" y="1705394"/>
                </a:cubicBezTo>
                <a:lnTo>
                  <a:pt x="1919890" y="1716907"/>
                </a:lnTo>
                <a:cubicBezTo>
                  <a:pt x="1942342" y="1716907"/>
                  <a:pt x="1919890" y="1716907"/>
                  <a:pt x="1919890" y="1727845"/>
                </a:cubicBezTo>
                <a:cubicBezTo>
                  <a:pt x="1919890" y="1727845"/>
                  <a:pt x="1919890" y="1727845"/>
                  <a:pt x="1908377" y="1727845"/>
                </a:cubicBezTo>
                <a:close/>
                <a:moveTo>
                  <a:pt x="1953855" y="1750873"/>
                </a:moveTo>
                <a:cubicBezTo>
                  <a:pt x="1953855" y="1739359"/>
                  <a:pt x="1965369" y="1739359"/>
                  <a:pt x="1976306" y="1750873"/>
                </a:cubicBezTo>
                <a:cubicBezTo>
                  <a:pt x="1976306" y="1762386"/>
                  <a:pt x="1965369" y="1750873"/>
                  <a:pt x="1953855" y="1750873"/>
                </a:cubicBezTo>
                <a:close/>
                <a:moveTo>
                  <a:pt x="1613053" y="1582775"/>
                </a:moveTo>
                <a:lnTo>
                  <a:pt x="1613053" y="1571260"/>
                </a:lnTo>
                <a:cubicBezTo>
                  <a:pt x="1624566" y="1571260"/>
                  <a:pt x="1624567" y="1582198"/>
                  <a:pt x="1613053" y="1582775"/>
                </a:cubicBezTo>
                <a:close/>
                <a:moveTo>
                  <a:pt x="1873939" y="1717237"/>
                </a:moveTo>
                <a:lnTo>
                  <a:pt x="1863402" y="1711727"/>
                </a:lnTo>
                <a:cubicBezTo>
                  <a:pt x="1860595" y="1708848"/>
                  <a:pt x="1857716" y="1705969"/>
                  <a:pt x="1851960" y="1705969"/>
                </a:cubicBezTo>
                <a:cubicBezTo>
                  <a:pt x="1851960" y="1694456"/>
                  <a:pt x="1851960" y="1694456"/>
                  <a:pt x="1851960" y="1694456"/>
                </a:cubicBezTo>
                <a:cubicBezTo>
                  <a:pt x="1862898" y="1694456"/>
                  <a:pt x="1874411" y="1694456"/>
                  <a:pt x="1874411" y="1705969"/>
                </a:cubicBezTo>
                <a:cubicBezTo>
                  <a:pt x="1874411" y="1705969"/>
                  <a:pt x="1874411" y="1705969"/>
                  <a:pt x="1874412" y="1707409"/>
                </a:cubicBezTo>
                <a:lnTo>
                  <a:pt x="1874411" y="1716910"/>
                </a:lnTo>
                <a:lnTo>
                  <a:pt x="1874411" y="1716907"/>
                </a:lnTo>
                <a:close/>
                <a:moveTo>
                  <a:pt x="1908377" y="1739359"/>
                </a:moveTo>
                <a:cubicBezTo>
                  <a:pt x="1897439" y="1728422"/>
                  <a:pt x="1908377" y="1728421"/>
                  <a:pt x="1919890" y="1727845"/>
                </a:cubicBezTo>
                <a:cubicBezTo>
                  <a:pt x="1908377" y="1727845"/>
                  <a:pt x="1908377" y="1739359"/>
                  <a:pt x="1908377" y="1739359"/>
                </a:cubicBezTo>
                <a:close/>
                <a:moveTo>
                  <a:pt x="1931404" y="1750873"/>
                </a:moveTo>
                <a:cubicBezTo>
                  <a:pt x="1931404" y="1750873"/>
                  <a:pt x="1919890" y="1739935"/>
                  <a:pt x="1931404" y="1728421"/>
                </a:cubicBezTo>
                <a:cubicBezTo>
                  <a:pt x="1931404" y="1728421"/>
                  <a:pt x="1931403" y="1734574"/>
                  <a:pt x="1936261" y="1733036"/>
                </a:cubicBezTo>
                <a:lnTo>
                  <a:pt x="1941841" y="1729168"/>
                </a:lnTo>
                <a:lnTo>
                  <a:pt x="1941951" y="1730270"/>
                </a:lnTo>
                <a:lnTo>
                  <a:pt x="1937160" y="1739431"/>
                </a:lnTo>
                <a:cubicBezTo>
                  <a:pt x="1934282" y="1742237"/>
                  <a:pt x="1931403" y="1745116"/>
                  <a:pt x="1931404" y="1750873"/>
                </a:cubicBezTo>
                <a:close/>
                <a:moveTo>
                  <a:pt x="1817945" y="1694757"/>
                </a:moveTo>
                <a:lnTo>
                  <a:pt x="1817824" y="1694687"/>
                </a:lnTo>
                <a:lnTo>
                  <a:pt x="1817994" y="1694456"/>
                </a:lnTo>
                <a:close/>
                <a:moveTo>
                  <a:pt x="1476617" y="1525782"/>
                </a:moveTo>
                <a:cubicBezTo>
                  <a:pt x="1476617" y="1514844"/>
                  <a:pt x="1488130" y="1514844"/>
                  <a:pt x="1488131" y="1514269"/>
                </a:cubicBezTo>
                <a:cubicBezTo>
                  <a:pt x="1476617" y="1514269"/>
                  <a:pt x="1476617" y="1514269"/>
                  <a:pt x="1476617" y="1514269"/>
                </a:cubicBezTo>
                <a:close/>
                <a:moveTo>
                  <a:pt x="1538843" y="1556817"/>
                </a:moveTo>
                <a:lnTo>
                  <a:pt x="1538420" y="1556079"/>
                </a:lnTo>
                <a:lnTo>
                  <a:pt x="1538646" y="1555934"/>
                </a:lnTo>
                <a:close/>
                <a:moveTo>
                  <a:pt x="1817419" y="1695237"/>
                </a:moveTo>
                <a:lnTo>
                  <a:pt x="1817419" y="1694456"/>
                </a:lnTo>
                <a:lnTo>
                  <a:pt x="1817824" y="1694687"/>
                </a:lnTo>
                <a:close/>
                <a:moveTo>
                  <a:pt x="1540085" y="1562410"/>
                </a:moveTo>
                <a:cubicBezTo>
                  <a:pt x="1539367" y="1562050"/>
                  <a:pt x="1539366" y="1560611"/>
                  <a:pt x="1539366" y="1559172"/>
                </a:cubicBezTo>
                <a:lnTo>
                  <a:pt x="1538843" y="1556817"/>
                </a:lnTo>
                <a:lnTo>
                  <a:pt x="1539366" y="1557732"/>
                </a:lnTo>
                <a:cubicBezTo>
                  <a:pt x="1542244" y="1559172"/>
                  <a:pt x="1545123" y="1559172"/>
                  <a:pt x="1545123" y="1559172"/>
                </a:cubicBezTo>
                <a:cubicBezTo>
                  <a:pt x="1542244" y="1562051"/>
                  <a:pt x="1540806" y="1562770"/>
                  <a:pt x="1540085" y="1562410"/>
                </a:cubicBezTo>
                <a:close/>
                <a:moveTo>
                  <a:pt x="1806481" y="1694456"/>
                </a:moveTo>
                <a:cubicBezTo>
                  <a:pt x="1806481" y="1683518"/>
                  <a:pt x="1794967" y="1683518"/>
                  <a:pt x="1795544" y="1672005"/>
                </a:cubicBezTo>
                <a:cubicBezTo>
                  <a:pt x="1795543" y="1683518"/>
                  <a:pt x="1817995" y="1672005"/>
                  <a:pt x="1817995" y="1672005"/>
                </a:cubicBezTo>
                <a:cubicBezTo>
                  <a:pt x="1829509" y="1672005"/>
                  <a:pt x="1817994" y="1660491"/>
                  <a:pt x="1817994" y="1660491"/>
                </a:cubicBezTo>
                <a:cubicBezTo>
                  <a:pt x="1806481" y="1660491"/>
                  <a:pt x="1806481" y="1672005"/>
                  <a:pt x="1806481" y="1672005"/>
                </a:cubicBezTo>
                <a:cubicBezTo>
                  <a:pt x="1794967" y="1661066"/>
                  <a:pt x="1806481" y="1638615"/>
                  <a:pt x="1794967" y="1627102"/>
                </a:cubicBezTo>
                <a:cubicBezTo>
                  <a:pt x="1805905" y="1627102"/>
                  <a:pt x="1817419" y="1638040"/>
                  <a:pt x="1817419" y="1615588"/>
                </a:cubicBezTo>
                <a:cubicBezTo>
                  <a:pt x="1828932" y="1638040"/>
                  <a:pt x="1817419" y="1649553"/>
                  <a:pt x="1828933" y="1672005"/>
                </a:cubicBezTo>
                <a:cubicBezTo>
                  <a:pt x="1817995" y="1672005"/>
                  <a:pt x="1817994" y="1694456"/>
                  <a:pt x="1806481" y="1694456"/>
                </a:cubicBezTo>
                <a:close/>
                <a:moveTo>
                  <a:pt x="2033298" y="1806959"/>
                </a:moveTo>
                <a:lnTo>
                  <a:pt x="2026547" y="1803102"/>
                </a:lnTo>
                <a:lnTo>
                  <a:pt x="2022360" y="1795776"/>
                </a:lnTo>
                <a:cubicBezTo>
                  <a:pt x="2033298" y="1795776"/>
                  <a:pt x="2033298" y="1795776"/>
                  <a:pt x="2033298" y="1795776"/>
                </a:cubicBezTo>
                <a:cubicBezTo>
                  <a:pt x="2033298" y="1801245"/>
                  <a:pt x="2033298" y="1803979"/>
                  <a:pt x="2033298" y="1806786"/>
                </a:cubicBezTo>
                <a:close/>
                <a:moveTo>
                  <a:pt x="2033298" y="1807144"/>
                </a:moveTo>
                <a:lnTo>
                  <a:pt x="2033298" y="1806959"/>
                </a:lnTo>
                <a:lnTo>
                  <a:pt x="2033875" y="1807289"/>
                </a:lnTo>
                <a:close/>
                <a:moveTo>
                  <a:pt x="1556637" y="1571260"/>
                </a:moveTo>
                <a:cubicBezTo>
                  <a:pt x="1556637" y="1571260"/>
                  <a:pt x="1567574" y="1571260"/>
                  <a:pt x="1568150" y="1559747"/>
                </a:cubicBezTo>
                <a:cubicBezTo>
                  <a:pt x="1556637" y="1559747"/>
                  <a:pt x="1556637" y="1559747"/>
                  <a:pt x="1556637" y="1559747"/>
                </a:cubicBezTo>
                <a:close/>
                <a:moveTo>
                  <a:pt x="1896429" y="1740188"/>
                </a:moveTo>
                <a:lnTo>
                  <a:pt x="1896406" y="1739935"/>
                </a:lnTo>
                <a:lnTo>
                  <a:pt x="1897439" y="1739935"/>
                </a:lnTo>
                <a:close/>
                <a:moveTo>
                  <a:pt x="1885924" y="1739935"/>
                </a:moveTo>
                <a:cubicBezTo>
                  <a:pt x="1885924" y="1739935"/>
                  <a:pt x="1885924" y="1739935"/>
                  <a:pt x="1885924" y="1728421"/>
                </a:cubicBezTo>
                <a:cubicBezTo>
                  <a:pt x="1891682" y="1728422"/>
                  <a:pt x="1894560" y="1731156"/>
                  <a:pt x="1895999" y="1735401"/>
                </a:cubicBezTo>
                <a:lnTo>
                  <a:pt x="1896406" y="1739935"/>
                </a:lnTo>
                <a:close/>
                <a:moveTo>
                  <a:pt x="1635504" y="1616164"/>
                </a:moveTo>
                <a:cubicBezTo>
                  <a:pt x="1624567" y="1604651"/>
                  <a:pt x="1624566" y="1593712"/>
                  <a:pt x="1647019" y="1582198"/>
                </a:cubicBezTo>
                <a:cubicBezTo>
                  <a:pt x="1647019" y="1582198"/>
                  <a:pt x="1647018" y="1593137"/>
                  <a:pt x="1647019" y="1604651"/>
                </a:cubicBezTo>
                <a:cubicBezTo>
                  <a:pt x="1647019" y="1604651"/>
                  <a:pt x="1636081" y="1593713"/>
                  <a:pt x="1635504" y="1616164"/>
                </a:cubicBezTo>
                <a:close/>
                <a:moveTo>
                  <a:pt x="1828860" y="1716044"/>
                </a:moveTo>
                <a:cubicBezTo>
                  <a:pt x="1826053" y="1714605"/>
                  <a:pt x="1823175" y="1711726"/>
                  <a:pt x="1817419" y="1705969"/>
                </a:cubicBezTo>
                <a:cubicBezTo>
                  <a:pt x="1817419" y="1705969"/>
                  <a:pt x="1817419" y="1705969"/>
                  <a:pt x="1817418" y="1704530"/>
                </a:cubicBezTo>
                <a:lnTo>
                  <a:pt x="1817419" y="1697993"/>
                </a:lnTo>
                <a:lnTo>
                  <a:pt x="1817945" y="1694757"/>
                </a:lnTo>
                <a:lnTo>
                  <a:pt x="1827493" y="1700213"/>
                </a:lnTo>
                <a:cubicBezTo>
                  <a:pt x="1828932" y="1703091"/>
                  <a:pt x="1828933" y="1705970"/>
                  <a:pt x="1828933" y="1705970"/>
                </a:cubicBezTo>
                <a:cubicBezTo>
                  <a:pt x="1828933" y="1705970"/>
                  <a:pt x="1828933" y="1705970"/>
                  <a:pt x="1840447" y="1705969"/>
                </a:cubicBezTo>
                <a:cubicBezTo>
                  <a:pt x="1840447" y="1716907"/>
                  <a:pt x="1851385" y="1717483"/>
                  <a:pt x="1839870" y="1717483"/>
                </a:cubicBezTo>
                <a:cubicBezTo>
                  <a:pt x="1834401" y="1717483"/>
                  <a:pt x="1831666" y="1717483"/>
                  <a:pt x="1828860" y="1716044"/>
                </a:cubicBezTo>
                <a:close/>
                <a:moveTo>
                  <a:pt x="1737975" y="1672005"/>
                </a:moveTo>
                <a:cubicBezTo>
                  <a:pt x="1737975" y="1660491"/>
                  <a:pt x="1726462" y="1660491"/>
                  <a:pt x="1726462" y="1660491"/>
                </a:cubicBezTo>
                <a:cubicBezTo>
                  <a:pt x="1749490" y="1648977"/>
                  <a:pt x="1726462" y="1672005"/>
                  <a:pt x="1737975" y="1660491"/>
                </a:cubicBezTo>
                <a:cubicBezTo>
                  <a:pt x="1737975" y="1672005"/>
                  <a:pt x="1737975" y="1672005"/>
                  <a:pt x="1737975" y="1672005"/>
                </a:cubicBezTo>
                <a:close/>
                <a:moveTo>
                  <a:pt x="1419783" y="1514844"/>
                </a:moveTo>
                <a:lnTo>
                  <a:pt x="1422018" y="1513081"/>
                </a:lnTo>
                <a:lnTo>
                  <a:pt x="1424034" y="1512275"/>
                </a:lnTo>
                <a:lnTo>
                  <a:pt x="1424518" y="1513405"/>
                </a:lnTo>
                <a:cubicBezTo>
                  <a:pt x="1425957" y="1514844"/>
                  <a:pt x="1425957" y="1514844"/>
                  <a:pt x="1420200" y="1514844"/>
                </a:cubicBezTo>
                <a:close/>
                <a:moveTo>
                  <a:pt x="1885925" y="1751448"/>
                </a:moveTo>
                <a:cubicBezTo>
                  <a:pt x="1885925" y="1745692"/>
                  <a:pt x="1888803" y="1742814"/>
                  <a:pt x="1891682" y="1741374"/>
                </a:cubicBezTo>
                <a:lnTo>
                  <a:pt x="1896429" y="1740188"/>
                </a:lnTo>
                <a:lnTo>
                  <a:pt x="1897439" y="1751448"/>
                </a:lnTo>
                <a:cubicBezTo>
                  <a:pt x="1897439" y="1751448"/>
                  <a:pt x="1897439" y="1751448"/>
                  <a:pt x="1885925" y="1751448"/>
                </a:cubicBezTo>
                <a:close/>
                <a:moveTo>
                  <a:pt x="2010847" y="1818227"/>
                </a:moveTo>
                <a:cubicBezTo>
                  <a:pt x="2022360" y="1807289"/>
                  <a:pt x="2022360" y="1807289"/>
                  <a:pt x="2022360" y="1795776"/>
                </a:cubicBezTo>
                <a:cubicBezTo>
                  <a:pt x="2022360" y="1795776"/>
                  <a:pt x="2022360" y="1798654"/>
                  <a:pt x="2023800" y="1801532"/>
                </a:cubicBezTo>
                <a:lnTo>
                  <a:pt x="2026547" y="1803102"/>
                </a:lnTo>
                <a:lnTo>
                  <a:pt x="2028117" y="1805850"/>
                </a:lnTo>
                <a:lnTo>
                  <a:pt x="2033298" y="1807144"/>
                </a:lnTo>
                <a:lnTo>
                  <a:pt x="2033298" y="1818227"/>
                </a:lnTo>
                <a:cubicBezTo>
                  <a:pt x="2022360" y="1818227"/>
                  <a:pt x="2022360" y="1818227"/>
                  <a:pt x="2010847" y="1818227"/>
                </a:cubicBezTo>
                <a:close/>
                <a:moveTo>
                  <a:pt x="1692497" y="1661067"/>
                </a:moveTo>
                <a:lnTo>
                  <a:pt x="1690944" y="1656731"/>
                </a:lnTo>
                <a:lnTo>
                  <a:pt x="1691057" y="1656749"/>
                </a:lnTo>
                <a:cubicBezTo>
                  <a:pt x="1692497" y="1658188"/>
                  <a:pt x="1692497" y="1661067"/>
                  <a:pt x="1692497" y="1661067"/>
                </a:cubicBezTo>
                <a:close/>
                <a:moveTo>
                  <a:pt x="1942341" y="1784838"/>
                </a:moveTo>
                <a:cubicBezTo>
                  <a:pt x="1931403" y="1784838"/>
                  <a:pt x="1942342" y="1762386"/>
                  <a:pt x="1919890" y="1762386"/>
                </a:cubicBezTo>
                <a:cubicBezTo>
                  <a:pt x="1931404" y="1750873"/>
                  <a:pt x="1931403" y="1773324"/>
                  <a:pt x="1942341" y="1761811"/>
                </a:cubicBezTo>
                <a:cubicBezTo>
                  <a:pt x="1953856" y="1773324"/>
                  <a:pt x="1942341" y="1773324"/>
                  <a:pt x="1942341" y="1773324"/>
                </a:cubicBezTo>
                <a:cubicBezTo>
                  <a:pt x="1942341" y="1773324"/>
                  <a:pt x="1942341" y="1773324"/>
                  <a:pt x="1942341" y="1784838"/>
                </a:cubicBezTo>
                <a:close/>
                <a:moveTo>
                  <a:pt x="1795544" y="1716907"/>
                </a:moveTo>
                <a:cubicBezTo>
                  <a:pt x="1795544" y="1705394"/>
                  <a:pt x="1795544" y="1694456"/>
                  <a:pt x="1795544" y="1705394"/>
                </a:cubicBezTo>
                <a:lnTo>
                  <a:pt x="1799627" y="1714344"/>
                </a:lnTo>
                <a:close/>
                <a:moveTo>
                  <a:pt x="1862898" y="1750873"/>
                </a:moveTo>
                <a:cubicBezTo>
                  <a:pt x="1862898" y="1750873"/>
                  <a:pt x="1874411" y="1739359"/>
                  <a:pt x="1862898" y="1739359"/>
                </a:cubicBezTo>
                <a:cubicBezTo>
                  <a:pt x="1871533" y="1739359"/>
                  <a:pt x="1867215" y="1726729"/>
                  <a:pt x="1869374" y="1720415"/>
                </a:cubicBezTo>
                <a:lnTo>
                  <a:pt x="1873939" y="1717237"/>
                </a:lnTo>
                <a:lnTo>
                  <a:pt x="1874412" y="1717483"/>
                </a:lnTo>
                <a:lnTo>
                  <a:pt x="1874411" y="1716910"/>
                </a:lnTo>
                <a:lnTo>
                  <a:pt x="1877074" y="1733890"/>
                </a:lnTo>
                <a:cubicBezTo>
                  <a:pt x="1877002" y="1739503"/>
                  <a:pt x="1874123" y="1745116"/>
                  <a:pt x="1862898" y="1750873"/>
                </a:cubicBezTo>
                <a:close/>
                <a:moveTo>
                  <a:pt x="1771940" y="1705969"/>
                </a:moveTo>
                <a:cubicBezTo>
                  <a:pt x="1760426" y="1695031"/>
                  <a:pt x="1771940" y="1683518"/>
                  <a:pt x="1771940" y="1683518"/>
                </a:cubicBezTo>
                <a:cubicBezTo>
                  <a:pt x="1794967" y="1683518"/>
                  <a:pt x="1771940" y="1694456"/>
                  <a:pt x="1771940" y="1705969"/>
                </a:cubicBezTo>
                <a:close/>
                <a:moveTo>
                  <a:pt x="2090290" y="1863706"/>
                </a:moveTo>
                <a:cubicBezTo>
                  <a:pt x="2090290" y="1863706"/>
                  <a:pt x="2090290" y="1863706"/>
                  <a:pt x="2090290" y="1852193"/>
                </a:cubicBezTo>
                <a:cubicBezTo>
                  <a:pt x="2090290" y="1852193"/>
                  <a:pt x="2112743" y="1874644"/>
                  <a:pt x="2090290" y="1863706"/>
                </a:cubicBezTo>
                <a:close/>
                <a:moveTo>
                  <a:pt x="1680983" y="1661066"/>
                </a:moveTo>
                <a:cubicBezTo>
                  <a:pt x="1680983" y="1638616"/>
                  <a:pt x="1692497" y="1650129"/>
                  <a:pt x="1692496" y="1638615"/>
                </a:cubicBezTo>
                <a:cubicBezTo>
                  <a:pt x="1701132" y="1638615"/>
                  <a:pt x="1690661" y="1644768"/>
                  <a:pt x="1689501" y="1652701"/>
                </a:cubicBezTo>
                <a:lnTo>
                  <a:pt x="1690944" y="1656731"/>
                </a:lnTo>
                <a:lnTo>
                  <a:pt x="1687639" y="1656209"/>
                </a:lnTo>
                <a:cubicBezTo>
                  <a:pt x="1686020" y="1656749"/>
                  <a:pt x="1683861" y="1658188"/>
                  <a:pt x="1680983" y="1661066"/>
                </a:cubicBezTo>
                <a:close/>
                <a:moveTo>
                  <a:pt x="2139277" y="1892058"/>
                </a:moveTo>
                <a:cubicBezTo>
                  <a:pt x="2137173" y="1890619"/>
                  <a:pt x="2135769" y="1888460"/>
                  <a:pt x="2135769" y="1885582"/>
                </a:cubicBezTo>
                <a:cubicBezTo>
                  <a:pt x="2147283" y="1885582"/>
                  <a:pt x="2135769" y="1885582"/>
                  <a:pt x="2147283" y="1885582"/>
                </a:cubicBezTo>
                <a:cubicBezTo>
                  <a:pt x="2147283" y="1885582"/>
                  <a:pt x="2147284" y="1874644"/>
                  <a:pt x="2158221" y="1885582"/>
                </a:cubicBezTo>
                <a:cubicBezTo>
                  <a:pt x="2158221" y="1894217"/>
                  <a:pt x="2145592" y="1896376"/>
                  <a:pt x="2139277" y="1892058"/>
                </a:cubicBezTo>
                <a:close/>
                <a:moveTo>
                  <a:pt x="1737976" y="1694456"/>
                </a:moveTo>
                <a:cubicBezTo>
                  <a:pt x="1727038" y="1683518"/>
                  <a:pt x="1737975" y="1672005"/>
                  <a:pt x="1715524" y="1672005"/>
                </a:cubicBezTo>
                <a:cubicBezTo>
                  <a:pt x="1715524" y="1672005"/>
                  <a:pt x="1715524" y="1672005"/>
                  <a:pt x="1704010" y="1672005"/>
                </a:cubicBezTo>
                <a:cubicBezTo>
                  <a:pt x="1715524" y="1661066"/>
                  <a:pt x="1715524" y="1661066"/>
                  <a:pt x="1704011" y="1648977"/>
                </a:cubicBezTo>
                <a:cubicBezTo>
                  <a:pt x="1715524" y="1648977"/>
                  <a:pt x="1715524" y="1648977"/>
                  <a:pt x="1715524" y="1648977"/>
                </a:cubicBezTo>
                <a:cubicBezTo>
                  <a:pt x="1715524" y="1648977"/>
                  <a:pt x="1715524" y="1648977"/>
                  <a:pt x="1727038" y="1648977"/>
                </a:cubicBezTo>
                <a:cubicBezTo>
                  <a:pt x="1727038" y="1660492"/>
                  <a:pt x="1715524" y="1648977"/>
                  <a:pt x="1715524" y="1660491"/>
                </a:cubicBezTo>
                <a:cubicBezTo>
                  <a:pt x="1726462" y="1660491"/>
                  <a:pt x="1726462" y="1672005"/>
                  <a:pt x="1737975" y="1672005"/>
                </a:cubicBezTo>
                <a:cubicBezTo>
                  <a:pt x="1737975" y="1683518"/>
                  <a:pt x="1749490" y="1683518"/>
                  <a:pt x="1749489" y="1672005"/>
                </a:cubicBezTo>
                <a:cubicBezTo>
                  <a:pt x="1760427" y="1682943"/>
                  <a:pt x="1737975" y="1682943"/>
                  <a:pt x="1737976" y="1694456"/>
                </a:cubicBezTo>
                <a:close/>
                <a:moveTo>
                  <a:pt x="1465679" y="1559747"/>
                </a:moveTo>
                <a:cubicBezTo>
                  <a:pt x="1476617" y="1548809"/>
                  <a:pt x="1465679" y="1548809"/>
                  <a:pt x="1477192" y="1537296"/>
                </a:cubicBezTo>
                <a:cubicBezTo>
                  <a:pt x="1465679" y="1525782"/>
                  <a:pt x="1465679" y="1537295"/>
                  <a:pt x="1465679" y="1525782"/>
                </a:cubicBezTo>
                <a:cubicBezTo>
                  <a:pt x="1459922" y="1525782"/>
                  <a:pt x="1457044" y="1534274"/>
                  <a:pt x="1455605" y="1541325"/>
                </a:cubicBezTo>
                <a:lnTo>
                  <a:pt x="1454578" y="1548059"/>
                </a:lnTo>
                <a:lnTo>
                  <a:pt x="1454166" y="1548234"/>
                </a:lnTo>
                <a:cubicBezTo>
                  <a:pt x="1454166" y="1551112"/>
                  <a:pt x="1454166" y="1551148"/>
                  <a:pt x="1454346" y="1549583"/>
                </a:cubicBezTo>
                <a:lnTo>
                  <a:pt x="1454578" y="1548059"/>
                </a:lnTo>
                <a:lnTo>
                  <a:pt x="1460821" y="1545418"/>
                </a:lnTo>
                <a:cubicBezTo>
                  <a:pt x="1465679" y="1547118"/>
                  <a:pt x="1465679" y="1559747"/>
                  <a:pt x="1465679" y="1559747"/>
                </a:cubicBezTo>
                <a:close/>
                <a:moveTo>
                  <a:pt x="1715524" y="1683518"/>
                </a:moveTo>
                <a:lnTo>
                  <a:pt x="1715524" y="1672005"/>
                </a:lnTo>
                <a:cubicBezTo>
                  <a:pt x="1715524" y="1683518"/>
                  <a:pt x="1715524" y="1683518"/>
                  <a:pt x="1715524" y="1683518"/>
                </a:cubicBezTo>
                <a:close/>
                <a:moveTo>
                  <a:pt x="1510583" y="1582198"/>
                </a:moveTo>
                <a:cubicBezTo>
                  <a:pt x="1533609" y="1582198"/>
                  <a:pt x="1522096" y="1559747"/>
                  <a:pt x="1522096" y="1559747"/>
                </a:cubicBezTo>
                <a:cubicBezTo>
                  <a:pt x="1522097" y="1571260"/>
                  <a:pt x="1533609" y="1571260"/>
                  <a:pt x="1533609" y="1571260"/>
                </a:cubicBezTo>
                <a:lnTo>
                  <a:pt x="1545122" y="1571260"/>
                </a:lnTo>
                <a:cubicBezTo>
                  <a:pt x="1545123" y="1559747"/>
                  <a:pt x="1556637" y="1559747"/>
                  <a:pt x="1545122" y="1547658"/>
                </a:cubicBezTo>
                <a:lnTo>
                  <a:pt x="1533609" y="1547659"/>
                </a:lnTo>
                <a:lnTo>
                  <a:pt x="1538420" y="1556079"/>
                </a:lnTo>
                <a:lnTo>
                  <a:pt x="1533609" y="1559172"/>
                </a:lnTo>
                <a:cubicBezTo>
                  <a:pt x="1522096" y="1536720"/>
                  <a:pt x="1545122" y="1548233"/>
                  <a:pt x="1533610" y="1536721"/>
                </a:cubicBezTo>
                <a:lnTo>
                  <a:pt x="1533609" y="1525206"/>
                </a:lnTo>
                <a:cubicBezTo>
                  <a:pt x="1522096" y="1525206"/>
                  <a:pt x="1533610" y="1536721"/>
                  <a:pt x="1522096" y="1536720"/>
                </a:cubicBezTo>
                <a:cubicBezTo>
                  <a:pt x="1519218" y="1536721"/>
                  <a:pt x="1517779" y="1536001"/>
                  <a:pt x="1517239" y="1534921"/>
                </a:cubicBezTo>
                <a:lnTo>
                  <a:pt x="1517456" y="1533326"/>
                </a:lnTo>
                <a:lnTo>
                  <a:pt x="1522096" y="1525206"/>
                </a:lnTo>
                <a:cubicBezTo>
                  <a:pt x="1522096" y="1525206"/>
                  <a:pt x="1519217" y="1528085"/>
                  <a:pt x="1517778" y="1530963"/>
                </a:cubicBezTo>
                <a:lnTo>
                  <a:pt x="1517456" y="1533326"/>
                </a:lnTo>
                <a:lnTo>
                  <a:pt x="1516340" y="1535281"/>
                </a:lnTo>
                <a:cubicBezTo>
                  <a:pt x="1513461" y="1536720"/>
                  <a:pt x="1510583" y="1536721"/>
                  <a:pt x="1510583" y="1536721"/>
                </a:cubicBezTo>
                <a:cubicBezTo>
                  <a:pt x="1522096" y="1536720"/>
                  <a:pt x="1522096" y="1548234"/>
                  <a:pt x="1522096" y="1548234"/>
                </a:cubicBezTo>
                <a:cubicBezTo>
                  <a:pt x="1522096" y="1559172"/>
                  <a:pt x="1510583" y="1570685"/>
                  <a:pt x="1510583" y="1570685"/>
                </a:cubicBezTo>
                <a:lnTo>
                  <a:pt x="1522096" y="1570685"/>
                </a:lnTo>
                <a:cubicBezTo>
                  <a:pt x="1522096" y="1570685"/>
                  <a:pt x="1510583" y="1570685"/>
                  <a:pt x="1510583" y="1582198"/>
                </a:cubicBezTo>
                <a:close/>
                <a:moveTo>
                  <a:pt x="1579087" y="1616164"/>
                </a:moveTo>
                <a:cubicBezTo>
                  <a:pt x="1579087" y="1605226"/>
                  <a:pt x="1579087" y="1605226"/>
                  <a:pt x="1579087" y="1593712"/>
                </a:cubicBezTo>
                <a:cubicBezTo>
                  <a:pt x="1579087" y="1593712"/>
                  <a:pt x="1567574" y="1582198"/>
                  <a:pt x="1567574" y="1593713"/>
                </a:cubicBezTo>
                <a:cubicBezTo>
                  <a:pt x="1579087" y="1593712"/>
                  <a:pt x="1567574" y="1616164"/>
                  <a:pt x="1579087" y="1616164"/>
                </a:cubicBezTo>
                <a:close/>
                <a:moveTo>
                  <a:pt x="1215626" y="1436527"/>
                </a:moveTo>
                <a:lnTo>
                  <a:pt x="1215445" y="1436256"/>
                </a:lnTo>
                <a:lnTo>
                  <a:pt x="1215834" y="1435976"/>
                </a:lnTo>
                <a:close/>
                <a:moveTo>
                  <a:pt x="1687639" y="1670781"/>
                </a:moveTo>
                <a:cubicBezTo>
                  <a:pt x="1686021" y="1667543"/>
                  <a:pt x="1692497" y="1661067"/>
                  <a:pt x="1692497" y="1661067"/>
                </a:cubicBezTo>
                <a:lnTo>
                  <a:pt x="1692496" y="1672580"/>
                </a:lnTo>
                <a:cubicBezTo>
                  <a:pt x="1689618" y="1672580"/>
                  <a:pt x="1688179" y="1671860"/>
                  <a:pt x="1687639" y="1670781"/>
                </a:cubicBezTo>
                <a:close/>
                <a:moveTo>
                  <a:pt x="1292876" y="1475752"/>
                </a:moveTo>
                <a:cubicBezTo>
                  <a:pt x="1296393" y="1478756"/>
                  <a:pt x="1300603" y="1480879"/>
                  <a:pt x="1306216" y="1480879"/>
                </a:cubicBezTo>
                <a:cubicBezTo>
                  <a:pt x="1306217" y="1469941"/>
                  <a:pt x="1317729" y="1469942"/>
                  <a:pt x="1316578" y="1469365"/>
                </a:cubicBezTo>
                <a:cubicBezTo>
                  <a:pt x="1316579" y="1480879"/>
                  <a:pt x="1316579" y="1480879"/>
                  <a:pt x="1328092" y="1480879"/>
                </a:cubicBezTo>
                <a:cubicBezTo>
                  <a:pt x="1328092" y="1469942"/>
                  <a:pt x="1316578" y="1469941"/>
                  <a:pt x="1316578" y="1458428"/>
                </a:cubicBezTo>
                <a:cubicBezTo>
                  <a:pt x="1305639" y="1458427"/>
                  <a:pt x="1305639" y="1469942"/>
                  <a:pt x="1294127" y="1469942"/>
                </a:cubicBezTo>
                <a:cubicBezTo>
                  <a:pt x="1294127" y="1469942"/>
                  <a:pt x="1291249" y="1469942"/>
                  <a:pt x="1288370" y="1468502"/>
                </a:cubicBezTo>
                <a:lnTo>
                  <a:pt x="1282612" y="1458428"/>
                </a:lnTo>
                <a:lnTo>
                  <a:pt x="1283189" y="1458428"/>
                </a:lnTo>
                <a:lnTo>
                  <a:pt x="1283117" y="1458301"/>
                </a:lnTo>
                <a:lnTo>
                  <a:pt x="1288369" y="1456988"/>
                </a:lnTo>
                <a:cubicBezTo>
                  <a:pt x="1288369" y="1455549"/>
                  <a:pt x="1288369" y="1452671"/>
                  <a:pt x="1294126" y="1446914"/>
                </a:cubicBezTo>
                <a:cubicBezTo>
                  <a:pt x="1283189" y="1446914"/>
                  <a:pt x="1271676" y="1446914"/>
                  <a:pt x="1271676" y="1446914"/>
                </a:cubicBezTo>
                <a:cubicBezTo>
                  <a:pt x="1271676" y="1446914"/>
                  <a:pt x="1274554" y="1446914"/>
                  <a:pt x="1277432" y="1448353"/>
                </a:cubicBezTo>
                <a:lnTo>
                  <a:pt x="1283117" y="1458301"/>
                </a:lnTo>
                <a:lnTo>
                  <a:pt x="1282613" y="1458427"/>
                </a:lnTo>
                <a:lnTo>
                  <a:pt x="1282612" y="1458428"/>
                </a:lnTo>
                <a:lnTo>
                  <a:pt x="1275919" y="1458428"/>
                </a:lnTo>
                <a:lnTo>
                  <a:pt x="1274401" y="1457079"/>
                </a:lnTo>
                <a:cubicBezTo>
                  <a:pt x="1270812" y="1455513"/>
                  <a:pt x="1266495" y="1455549"/>
                  <a:pt x="1260738" y="1458427"/>
                </a:cubicBezTo>
                <a:cubicBezTo>
                  <a:pt x="1260738" y="1458427"/>
                  <a:pt x="1263616" y="1458428"/>
                  <a:pt x="1267861" y="1458427"/>
                </a:cubicBezTo>
                <a:lnTo>
                  <a:pt x="1275919" y="1458428"/>
                </a:lnTo>
                <a:lnTo>
                  <a:pt x="1283693" y="1465336"/>
                </a:lnTo>
                <a:cubicBezTo>
                  <a:pt x="1286535" y="1468862"/>
                  <a:pt x="1289359" y="1472748"/>
                  <a:pt x="1292876" y="1475752"/>
                </a:cubicBezTo>
                <a:close/>
                <a:moveTo>
                  <a:pt x="1409730" y="1537548"/>
                </a:moveTo>
                <a:cubicBezTo>
                  <a:pt x="1408831" y="1537009"/>
                  <a:pt x="1408111" y="1535569"/>
                  <a:pt x="1408112" y="1532691"/>
                </a:cubicBezTo>
                <a:cubicBezTo>
                  <a:pt x="1416747" y="1532691"/>
                  <a:pt x="1412429" y="1539167"/>
                  <a:pt x="1409730" y="1537548"/>
                </a:cubicBezTo>
                <a:close/>
                <a:moveTo>
                  <a:pt x="1412769" y="1544203"/>
                </a:moveTo>
                <a:lnTo>
                  <a:pt x="1411268" y="1541388"/>
                </a:lnTo>
                <a:cubicBezTo>
                  <a:pt x="1411673" y="1540822"/>
                  <a:pt x="1413868" y="1541469"/>
                  <a:pt x="1419624" y="1544204"/>
                </a:cubicBezTo>
                <a:close/>
                <a:moveTo>
                  <a:pt x="1272251" y="1481455"/>
                </a:moveTo>
                <a:cubicBezTo>
                  <a:pt x="1283764" y="1481455"/>
                  <a:pt x="1272251" y="1481455"/>
                  <a:pt x="1283764" y="1481455"/>
                </a:cubicBezTo>
                <a:cubicBezTo>
                  <a:pt x="1283764" y="1481455"/>
                  <a:pt x="1283765" y="1469941"/>
                  <a:pt x="1272251" y="1469941"/>
                </a:cubicBezTo>
                <a:cubicBezTo>
                  <a:pt x="1272251" y="1469941"/>
                  <a:pt x="1272251" y="1469941"/>
                  <a:pt x="1272251" y="1481455"/>
                </a:cubicBezTo>
                <a:close/>
                <a:moveTo>
                  <a:pt x="1806481" y="1750873"/>
                </a:moveTo>
                <a:lnTo>
                  <a:pt x="1806481" y="1728421"/>
                </a:lnTo>
                <a:cubicBezTo>
                  <a:pt x="1806481" y="1722664"/>
                  <a:pt x="1803602" y="1719786"/>
                  <a:pt x="1800796" y="1716907"/>
                </a:cubicBezTo>
                <a:lnTo>
                  <a:pt x="1799627" y="1714344"/>
                </a:lnTo>
                <a:lnTo>
                  <a:pt x="1806553" y="1709999"/>
                </a:lnTo>
                <a:lnTo>
                  <a:pt x="1817419" y="1695237"/>
                </a:lnTo>
                <a:lnTo>
                  <a:pt x="1817419" y="1697993"/>
                </a:lnTo>
                <a:lnTo>
                  <a:pt x="1813677" y="1721009"/>
                </a:lnTo>
                <a:cubicBezTo>
                  <a:pt x="1812238" y="1727989"/>
                  <a:pt x="1812238" y="1733602"/>
                  <a:pt x="1817994" y="1739359"/>
                </a:cubicBezTo>
                <a:cubicBezTo>
                  <a:pt x="1817994" y="1750873"/>
                  <a:pt x="1806481" y="1739359"/>
                  <a:pt x="1806481" y="1750873"/>
                </a:cubicBezTo>
                <a:close/>
                <a:moveTo>
                  <a:pt x="1357451" y="1534418"/>
                </a:moveTo>
                <a:cubicBezTo>
                  <a:pt x="1360330" y="1534417"/>
                  <a:pt x="1363208" y="1531539"/>
                  <a:pt x="1363208" y="1525782"/>
                </a:cubicBezTo>
                <a:cubicBezTo>
                  <a:pt x="1363208" y="1525782"/>
                  <a:pt x="1351694" y="1514269"/>
                  <a:pt x="1351695" y="1525782"/>
                </a:cubicBezTo>
                <a:cubicBezTo>
                  <a:pt x="1351694" y="1531539"/>
                  <a:pt x="1354573" y="1534418"/>
                  <a:pt x="1357451" y="1534418"/>
                </a:cubicBezTo>
                <a:close/>
                <a:moveTo>
                  <a:pt x="1210977" y="1468142"/>
                </a:moveTo>
                <a:cubicBezTo>
                  <a:pt x="1211517" y="1469222"/>
                  <a:pt x="1212956" y="1469941"/>
                  <a:pt x="1215834" y="1469942"/>
                </a:cubicBezTo>
                <a:cubicBezTo>
                  <a:pt x="1215834" y="1469942"/>
                  <a:pt x="1226772" y="1447489"/>
                  <a:pt x="1215835" y="1458427"/>
                </a:cubicBezTo>
                <a:cubicBezTo>
                  <a:pt x="1210078" y="1452959"/>
                  <a:pt x="1210077" y="1450224"/>
                  <a:pt x="1211516" y="1447417"/>
                </a:cubicBezTo>
                <a:lnTo>
                  <a:pt x="1215626" y="1436527"/>
                </a:lnTo>
                <a:lnTo>
                  <a:pt x="1221015" y="1444611"/>
                </a:lnTo>
                <a:cubicBezTo>
                  <a:pt x="1223893" y="1444611"/>
                  <a:pt x="1226772" y="1441732"/>
                  <a:pt x="1226772" y="1435976"/>
                </a:cubicBezTo>
                <a:cubicBezTo>
                  <a:pt x="1226772" y="1435976"/>
                  <a:pt x="1215834" y="1425038"/>
                  <a:pt x="1215258" y="1435976"/>
                </a:cubicBezTo>
                <a:lnTo>
                  <a:pt x="1215445" y="1436256"/>
                </a:lnTo>
                <a:lnTo>
                  <a:pt x="1200291" y="1447202"/>
                </a:lnTo>
                <a:cubicBezTo>
                  <a:pt x="1196117" y="1452815"/>
                  <a:pt x="1193382" y="1458428"/>
                  <a:pt x="1193382" y="1458428"/>
                </a:cubicBezTo>
                <a:cubicBezTo>
                  <a:pt x="1193382" y="1458428"/>
                  <a:pt x="1204321" y="1458427"/>
                  <a:pt x="1215835" y="1458427"/>
                </a:cubicBezTo>
                <a:cubicBezTo>
                  <a:pt x="1215835" y="1458427"/>
                  <a:pt x="1209358" y="1464904"/>
                  <a:pt x="1210977" y="1468142"/>
                </a:cubicBezTo>
                <a:close/>
                <a:moveTo>
                  <a:pt x="1317730" y="1525782"/>
                </a:moveTo>
                <a:cubicBezTo>
                  <a:pt x="1329243" y="1525782"/>
                  <a:pt x="1329243" y="1514844"/>
                  <a:pt x="1329243" y="1503331"/>
                </a:cubicBezTo>
                <a:cubicBezTo>
                  <a:pt x="1317730" y="1503331"/>
                  <a:pt x="1317730" y="1525782"/>
                  <a:pt x="1317730" y="1525782"/>
                </a:cubicBezTo>
                <a:close/>
                <a:moveTo>
                  <a:pt x="1437787" y="1588531"/>
                </a:moveTo>
                <a:lnTo>
                  <a:pt x="1441102" y="1586151"/>
                </a:lnTo>
                <a:lnTo>
                  <a:pt x="1442076" y="1588531"/>
                </a:lnTo>
                <a:close/>
                <a:moveTo>
                  <a:pt x="1602979" y="1671141"/>
                </a:moveTo>
                <a:cubicBezTo>
                  <a:pt x="1601540" y="1669702"/>
                  <a:pt x="1601539" y="1666823"/>
                  <a:pt x="1601539" y="1661066"/>
                </a:cubicBezTo>
                <a:cubicBezTo>
                  <a:pt x="1601539" y="1661066"/>
                  <a:pt x="1601539" y="1661066"/>
                  <a:pt x="1613053" y="1661067"/>
                </a:cubicBezTo>
                <a:cubicBezTo>
                  <a:pt x="1613053" y="1672005"/>
                  <a:pt x="1601540" y="1672005"/>
                  <a:pt x="1613053" y="1672580"/>
                </a:cubicBezTo>
                <a:cubicBezTo>
                  <a:pt x="1607297" y="1672580"/>
                  <a:pt x="1604418" y="1672580"/>
                  <a:pt x="1602979" y="1671141"/>
                </a:cubicBezTo>
                <a:close/>
                <a:moveTo>
                  <a:pt x="1393143" y="1568454"/>
                </a:moveTo>
                <a:cubicBezTo>
                  <a:pt x="1400195" y="1571260"/>
                  <a:pt x="1408687" y="1571261"/>
                  <a:pt x="1408687" y="1571261"/>
                </a:cubicBezTo>
                <a:cubicBezTo>
                  <a:pt x="1397173" y="1559747"/>
                  <a:pt x="1397173" y="1559747"/>
                  <a:pt x="1397748" y="1548809"/>
                </a:cubicBezTo>
                <a:cubicBezTo>
                  <a:pt x="1397748" y="1548809"/>
                  <a:pt x="1397748" y="1548809"/>
                  <a:pt x="1386234" y="1548809"/>
                </a:cubicBezTo>
                <a:cubicBezTo>
                  <a:pt x="1380478" y="1560035"/>
                  <a:pt x="1386091" y="1565647"/>
                  <a:pt x="1393143" y="1568454"/>
                </a:cubicBezTo>
                <a:close/>
                <a:moveTo>
                  <a:pt x="1737975" y="1739359"/>
                </a:moveTo>
                <a:cubicBezTo>
                  <a:pt x="1737975" y="1716907"/>
                  <a:pt x="1737975" y="1705969"/>
                  <a:pt x="1715524" y="1694456"/>
                </a:cubicBezTo>
                <a:cubicBezTo>
                  <a:pt x="1749490" y="1694456"/>
                  <a:pt x="1749489" y="1705969"/>
                  <a:pt x="1760427" y="1739358"/>
                </a:cubicBezTo>
                <a:cubicBezTo>
                  <a:pt x="1749490" y="1727846"/>
                  <a:pt x="1749489" y="1750873"/>
                  <a:pt x="1737975" y="1739359"/>
                </a:cubicBezTo>
                <a:close/>
                <a:moveTo>
                  <a:pt x="1813030" y="1782031"/>
                </a:moveTo>
                <a:cubicBezTo>
                  <a:pt x="1808784" y="1779225"/>
                  <a:pt x="1805906" y="1773612"/>
                  <a:pt x="1805906" y="1762386"/>
                </a:cubicBezTo>
                <a:cubicBezTo>
                  <a:pt x="1817419" y="1773900"/>
                  <a:pt x="1817419" y="1773900"/>
                  <a:pt x="1817419" y="1762386"/>
                </a:cubicBezTo>
                <a:cubicBezTo>
                  <a:pt x="1817419" y="1773324"/>
                  <a:pt x="1828932" y="1773324"/>
                  <a:pt x="1828357" y="1784838"/>
                </a:cubicBezTo>
                <a:cubicBezTo>
                  <a:pt x="1822888" y="1784837"/>
                  <a:pt x="1817275" y="1784837"/>
                  <a:pt x="1813030" y="1782031"/>
                </a:cubicBezTo>
                <a:close/>
                <a:moveTo>
                  <a:pt x="1567574" y="1661067"/>
                </a:moveTo>
                <a:lnTo>
                  <a:pt x="1567575" y="1658441"/>
                </a:lnTo>
                <a:lnTo>
                  <a:pt x="1569488" y="1658579"/>
                </a:lnTo>
                <a:close/>
                <a:moveTo>
                  <a:pt x="1351911" y="1557013"/>
                </a:moveTo>
                <a:cubicBezTo>
                  <a:pt x="1349104" y="1557013"/>
                  <a:pt x="1346226" y="1554278"/>
                  <a:pt x="1351695" y="1548809"/>
                </a:cubicBezTo>
                <a:cubicBezTo>
                  <a:pt x="1357452" y="1554278"/>
                  <a:pt x="1354717" y="1557013"/>
                  <a:pt x="1351911" y="1557013"/>
                </a:cubicBezTo>
                <a:close/>
                <a:moveTo>
                  <a:pt x="1306217" y="1537296"/>
                </a:moveTo>
                <a:cubicBezTo>
                  <a:pt x="1306216" y="1514844"/>
                  <a:pt x="1317730" y="1514844"/>
                  <a:pt x="1306217" y="1503331"/>
                </a:cubicBezTo>
                <a:cubicBezTo>
                  <a:pt x="1317730" y="1492393"/>
                  <a:pt x="1306216" y="1514844"/>
                  <a:pt x="1317730" y="1514844"/>
                </a:cubicBezTo>
                <a:cubicBezTo>
                  <a:pt x="1328667" y="1503331"/>
                  <a:pt x="1317729" y="1491817"/>
                  <a:pt x="1306217" y="1503331"/>
                </a:cubicBezTo>
                <a:cubicBezTo>
                  <a:pt x="1294703" y="1514269"/>
                  <a:pt x="1294703" y="1514269"/>
                  <a:pt x="1294702" y="1525782"/>
                </a:cubicBezTo>
                <a:cubicBezTo>
                  <a:pt x="1294702" y="1525782"/>
                  <a:pt x="1294703" y="1537296"/>
                  <a:pt x="1306217" y="1537296"/>
                </a:cubicBezTo>
                <a:close/>
                <a:moveTo>
                  <a:pt x="1426245" y="1598605"/>
                </a:moveTo>
                <a:cubicBezTo>
                  <a:pt x="1427684" y="1597166"/>
                  <a:pt x="1430563" y="1594288"/>
                  <a:pt x="1430563" y="1588531"/>
                </a:cubicBezTo>
                <a:cubicBezTo>
                  <a:pt x="1430563" y="1588531"/>
                  <a:pt x="1430563" y="1588531"/>
                  <a:pt x="1432002" y="1588531"/>
                </a:cubicBezTo>
                <a:lnTo>
                  <a:pt x="1437787" y="1588531"/>
                </a:lnTo>
                <a:lnTo>
                  <a:pt x="1437687" y="1588603"/>
                </a:lnTo>
                <a:cubicBezTo>
                  <a:pt x="1433441" y="1591409"/>
                  <a:pt x="1430563" y="1594288"/>
                  <a:pt x="1430563" y="1600045"/>
                </a:cubicBezTo>
                <a:cubicBezTo>
                  <a:pt x="1424806" y="1600044"/>
                  <a:pt x="1424806" y="1600044"/>
                  <a:pt x="1426245" y="1598605"/>
                </a:cubicBezTo>
                <a:close/>
                <a:moveTo>
                  <a:pt x="1681558" y="1728421"/>
                </a:moveTo>
                <a:cubicBezTo>
                  <a:pt x="1693072" y="1716907"/>
                  <a:pt x="1693072" y="1716907"/>
                  <a:pt x="1681558" y="1716907"/>
                </a:cubicBezTo>
                <a:cubicBezTo>
                  <a:pt x="1692496" y="1705969"/>
                  <a:pt x="1704011" y="1728421"/>
                  <a:pt x="1681558" y="1728421"/>
                </a:cubicBezTo>
                <a:close/>
                <a:moveTo>
                  <a:pt x="1659107" y="1717483"/>
                </a:moveTo>
                <a:cubicBezTo>
                  <a:pt x="1670045" y="1705969"/>
                  <a:pt x="1670045" y="1705969"/>
                  <a:pt x="1681558" y="1705969"/>
                </a:cubicBezTo>
                <a:cubicBezTo>
                  <a:pt x="1681558" y="1716907"/>
                  <a:pt x="1670045" y="1716907"/>
                  <a:pt x="1659107" y="1717483"/>
                </a:cubicBezTo>
                <a:close/>
                <a:moveTo>
                  <a:pt x="1783453" y="1784838"/>
                </a:moveTo>
                <a:cubicBezTo>
                  <a:pt x="1771940" y="1773324"/>
                  <a:pt x="1771940" y="1762386"/>
                  <a:pt x="1771940" y="1750873"/>
                </a:cubicBezTo>
                <a:cubicBezTo>
                  <a:pt x="1771940" y="1739359"/>
                  <a:pt x="1783453" y="1750873"/>
                  <a:pt x="1783453" y="1739935"/>
                </a:cubicBezTo>
                <a:cubicBezTo>
                  <a:pt x="1771940" y="1762386"/>
                  <a:pt x="1794968" y="1762386"/>
                  <a:pt x="1783453" y="1784838"/>
                </a:cubicBezTo>
                <a:close/>
                <a:moveTo>
                  <a:pt x="1386235" y="1593713"/>
                </a:moveTo>
                <a:cubicBezTo>
                  <a:pt x="1397173" y="1593712"/>
                  <a:pt x="1408687" y="1593713"/>
                  <a:pt x="1408111" y="1582775"/>
                </a:cubicBezTo>
                <a:cubicBezTo>
                  <a:pt x="1402642" y="1582774"/>
                  <a:pt x="1399908" y="1585653"/>
                  <a:pt x="1397102" y="1587092"/>
                </a:cubicBezTo>
                <a:lnTo>
                  <a:pt x="1386065" y="1582928"/>
                </a:lnTo>
                <a:lnTo>
                  <a:pt x="1386062" y="1582717"/>
                </a:lnTo>
                <a:lnTo>
                  <a:pt x="1395733" y="1581335"/>
                </a:lnTo>
                <a:cubicBezTo>
                  <a:pt x="1397174" y="1579896"/>
                  <a:pt x="1397173" y="1577017"/>
                  <a:pt x="1397173" y="1571260"/>
                </a:cubicBezTo>
                <a:cubicBezTo>
                  <a:pt x="1386235" y="1571261"/>
                  <a:pt x="1386234" y="1559747"/>
                  <a:pt x="1374721" y="1571260"/>
                </a:cubicBezTo>
                <a:cubicBezTo>
                  <a:pt x="1383356" y="1579464"/>
                  <a:pt x="1385515" y="1575362"/>
                  <a:pt x="1386055" y="1582271"/>
                </a:cubicBezTo>
                <a:lnTo>
                  <a:pt x="1386062" y="1582717"/>
                </a:lnTo>
                <a:lnTo>
                  <a:pt x="1385659" y="1582775"/>
                </a:lnTo>
                <a:lnTo>
                  <a:pt x="1386065" y="1582928"/>
                </a:lnTo>
                <a:close/>
                <a:moveTo>
                  <a:pt x="1749490" y="1784838"/>
                </a:moveTo>
                <a:lnTo>
                  <a:pt x="1749490" y="1773324"/>
                </a:lnTo>
                <a:cubicBezTo>
                  <a:pt x="1749490" y="1773324"/>
                  <a:pt x="1749490" y="1773324"/>
                  <a:pt x="1761003" y="1773324"/>
                </a:cubicBezTo>
                <a:cubicBezTo>
                  <a:pt x="1761003" y="1773324"/>
                  <a:pt x="1761003" y="1773324"/>
                  <a:pt x="1761002" y="1784837"/>
                </a:cubicBezTo>
                <a:cubicBezTo>
                  <a:pt x="1761002" y="1784837"/>
                  <a:pt x="1761002" y="1784837"/>
                  <a:pt x="1749490" y="1784838"/>
                </a:cubicBezTo>
                <a:close/>
                <a:moveTo>
                  <a:pt x="1351694" y="1604651"/>
                </a:moveTo>
                <a:cubicBezTo>
                  <a:pt x="1351694" y="1582198"/>
                  <a:pt x="1351694" y="1582198"/>
                  <a:pt x="1363208" y="1582198"/>
                </a:cubicBezTo>
                <a:cubicBezTo>
                  <a:pt x="1363208" y="1582198"/>
                  <a:pt x="1363208" y="1604650"/>
                  <a:pt x="1351694" y="1604651"/>
                </a:cubicBezTo>
                <a:close/>
                <a:moveTo>
                  <a:pt x="1771940" y="1818227"/>
                </a:moveTo>
                <a:lnTo>
                  <a:pt x="1771940" y="1818227"/>
                </a:lnTo>
                <a:cubicBezTo>
                  <a:pt x="1771940" y="1815492"/>
                  <a:pt x="1771939" y="1814845"/>
                  <a:pt x="1771940" y="1815232"/>
                </a:cubicBezTo>
                <a:close/>
                <a:moveTo>
                  <a:pt x="1226772" y="1548809"/>
                </a:moveTo>
                <a:cubicBezTo>
                  <a:pt x="1226772" y="1548809"/>
                  <a:pt x="1226772" y="1548809"/>
                  <a:pt x="1238285" y="1548809"/>
                </a:cubicBezTo>
                <a:cubicBezTo>
                  <a:pt x="1238285" y="1537871"/>
                  <a:pt x="1226772" y="1526358"/>
                  <a:pt x="1238286" y="1526358"/>
                </a:cubicBezTo>
                <a:cubicBezTo>
                  <a:pt x="1238286" y="1526358"/>
                  <a:pt x="1238285" y="1514844"/>
                  <a:pt x="1226772" y="1514844"/>
                </a:cubicBezTo>
                <a:cubicBezTo>
                  <a:pt x="1226772" y="1525783"/>
                  <a:pt x="1238285" y="1548809"/>
                  <a:pt x="1226772" y="1548809"/>
                </a:cubicBezTo>
                <a:close/>
                <a:moveTo>
                  <a:pt x="1635030" y="1759260"/>
                </a:moveTo>
                <a:lnTo>
                  <a:pt x="1630323" y="1745260"/>
                </a:lnTo>
                <a:cubicBezTo>
                  <a:pt x="1630323" y="1739647"/>
                  <a:pt x="1630323" y="1734178"/>
                  <a:pt x="1624566" y="1728997"/>
                </a:cubicBezTo>
                <a:cubicBezTo>
                  <a:pt x="1647018" y="1739935"/>
                  <a:pt x="1647019" y="1728997"/>
                  <a:pt x="1647019" y="1717484"/>
                </a:cubicBezTo>
                <a:cubicBezTo>
                  <a:pt x="1658532" y="1717483"/>
                  <a:pt x="1636081" y="1751448"/>
                  <a:pt x="1658532" y="1739935"/>
                </a:cubicBezTo>
                <a:cubicBezTo>
                  <a:pt x="1658532" y="1748138"/>
                  <a:pt x="1645903" y="1744037"/>
                  <a:pt x="1639589" y="1750945"/>
                </a:cubicBezTo>
                <a:lnTo>
                  <a:pt x="1636946" y="1759565"/>
                </a:lnTo>
                <a:lnTo>
                  <a:pt x="1636368" y="1759580"/>
                </a:lnTo>
                <a:close/>
                <a:moveTo>
                  <a:pt x="1500795" y="1694456"/>
                </a:moveTo>
                <a:cubicBezTo>
                  <a:pt x="1500795" y="1683518"/>
                  <a:pt x="1500795" y="1683518"/>
                  <a:pt x="1500795" y="1672004"/>
                </a:cubicBezTo>
                <a:cubicBezTo>
                  <a:pt x="1500795" y="1683518"/>
                  <a:pt x="1500795" y="1683518"/>
                  <a:pt x="1489282" y="1683518"/>
                </a:cubicBezTo>
                <a:cubicBezTo>
                  <a:pt x="1489282" y="1672005"/>
                  <a:pt x="1500220" y="1661067"/>
                  <a:pt x="1511734" y="1649553"/>
                </a:cubicBezTo>
                <a:cubicBezTo>
                  <a:pt x="1511734" y="1649553"/>
                  <a:pt x="1511734" y="1649553"/>
                  <a:pt x="1511733" y="1661067"/>
                </a:cubicBezTo>
                <a:cubicBezTo>
                  <a:pt x="1522671" y="1650129"/>
                  <a:pt x="1522671" y="1638615"/>
                  <a:pt x="1534185" y="1638615"/>
                </a:cubicBezTo>
                <a:cubicBezTo>
                  <a:pt x="1534185" y="1638615"/>
                  <a:pt x="1534184" y="1650129"/>
                  <a:pt x="1556637" y="1638615"/>
                </a:cubicBezTo>
                <a:cubicBezTo>
                  <a:pt x="1556637" y="1649553"/>
                  <a:pt x="1545123" y="1649554"/>
                  <a:pt x="1545122" y="1661066"/>
                </a:cubicBezTo>
                <a:cubicBezTo>
                  <a:pt x="1545123" y="1649554"/>
                  <a:pt x="1545123" y="1649554"/>
                  <a:pt x="1546274" y="1649554"/>
                </a:cubicBezTo>
                <a:cubicBezTo>
                  <a:pt x="1523247" y="1649553"/>
                  <a:pt x="1512309" y="1682943"/>
                  <a:pt x="1500795" y="1694456"/>
                </a:cubicBezTo>
                <a:close/>
                <a:moveTo>
                  <a:pt x="1601539" y="1751448"/>
                </a:moveTo>
                <a:cubicBezTo>
                  <a:pt x="1590602" y="1751448"/>
                  <a:pt x="1590602" y="1728421"/>
                  <a:pt x="1579087" y="1739935"/>
                </a:cubicBezTo>
                <a:cubicBezTo>
                  <a:pt x="1579088" y="1728997"/>
                  <a:pt x="1579087" y="1717483"/>
                  <a:pt x="1579087" y="1717483"/>
                </a:cubicBezTo>
                <a:cubicBezTo>
                  <a:pt x="1579087" y="1705969"/>
                  <a:pt x="1579087" y="1717483"/>
                  <a:pt x="1590602" y="1705969"/>
                </a:cubicBezTo>
                <a:cubicBezTo>
                  <a:pt x="1601540" y="1716908"/>
                  <a:pt x="1590602" y="1716907"/>
                  <a:pt x="1590602" y="1728997"/>
                </a:cubicBezTo>
                <a:cubicBezTo>
                  <a:pt x="1590602" y="1728997"/>
                  <a:pt x="1601540" y="1728997"/>
                  <a:pt x="1613053" y="1728997"/>
                </a:cubicBezTo>
                <a:cubicBezTo>
                  <a:pt x="1613052" y="1739935"/>
                  <a:pt x="1613053" y="1751448"/>
                  <a:pt x="1601539" y="1751448"/>
                </a:cubicBezTo>
                <a:close/>
                <a:moveTo>
                  <a:pt x="1249799" y="1582198"/>
                </a:moveTo>
                <a:cubicBezTo>
                  <a:pt x="1261313" y="1582198"/>
                  <a:pt x="1261313" y="1582198"/>
                  <a:pt x="1261313" y="1570685"/>
                </a:cubicBezTo>
                <a:cubicBezTo>
                  <a:pt x="1249800" y="1570685"/>
                  <a:pt x="1238862" y="1548234"/>
                  <a:pt x="1261313" y="1548234"/>
                </a:cubicBezTo>
                <a:cubicBezTo>
                  <a:pt x="1261313" y="1537295"/>
                  <a:pt x="1249800" y="1537296"/>
                  <a:pt x="1249799" y="1525782"/>
                </a:cubicBezTo>
                <a:cubicBezTo>
                  <a:pt x="1249799" y="1548809"/>
                  <a:pt x="1238285" y="1548809"/>
                  <a:pt x="1238285" y="1559747"/>
                </a:cubicBezTo>
                <a:cubicBezTo>
                  <a:pt x="1249800" y="1570685"/>
                  <a:pt x="1238285" y="1570685"/>
                  <a:pt x="1249799" y="1582198"/>
                </a:cubicBezTo>
                <a:close/>
                <a:moveTo>
                  <a:pt x="1771940" y="1841255"/>
                </a:moveTo>
                <a:cubicBezTo>
                  <a:pt x="1771940" y="1829740"/>
                  <a:pt x="1771940" y="1829740"/>
                  <a:pt x="1771940" y="1829740"/>
                </a:cubicBezTo>
                <a:cubicBezTo>
                  <a:pt x="1771940" y="1818227"/>
                  <a:pt x="1760427" y="1818227"/>
                  <a:pt x="1771940" y="1818227"/>
                </a:cubicBezTo>
                <a:cubicBezTo>
                  <a:pt x="1771940" y="1823984"/>
                  <a:pt x="1771939" y="1821249"/>
                  <a:pt x="1771940" y="1818443"/>
                </a:cubicBezTo>
                <a:lnTo>
                  <a:pt x="1771940" y="1818227"/>
                </a:lnTo>
                <a:lnTo>
                  <a:pt x="1780575" y="1825423"/>
                </a:lnTo>
                <a:cubicBezTo>
                  <a:pt x="1780575" y="1829740"/>
                  <a:pt x="1777696" y="1835497"/>
                  <a:pt x="1771940" y="1841255"/>
                </a:cubicBezTo>
                <a:close/>
                <a:moveTo>
                  <a:pt x="1442652" y="1683184"/>
                </a:moveTo>
                <a:lnTo>
                  <a:pt x="1442652" y="1682943"/>
                </a:lnTo>
                <a:lnTo>
                  <a:pt x="1442652" y="1683184"/>
                </a:lnTo>
                <a:close/>
                <a:moveTo>
                  <a:pt x="1442651" y="1683642"/>
                </a:moveTo>
                <a:lnTo>
                  <a:pt x="1442652" y="1683184"/>
                </a:lnTo>
                <a:lnTo>
                  <a:pt x="1443228" y="1682942"/>
                </a:lnTo>
                <a:close/>
                <a:moveTo>
                  <a:pt x="1386811" y="1658188"/>
                </a:moveTo>
                <a:lnTo>
                  <a:pt x="1386811" y="1658188"/>
                </a:lnTo>
                <a:lnTo>
                  <a:pt x="1386811" y="1658188"/>
                </a:lnTo>
                <a:close/>
                <a:moveTo>
                  <a:pt x="1414299" y="1672760"/>
                </a:moveTo>
                <a:cubicBezTo>
                  <a:pt x="1413579" y="1673300"/>
                  <a:pt x="1412140" y="1672580"/>
                  <a:pt x="1409262" y="1669701"/>
                </a:cubicBezTo>
                <a:cubicBezTo>
                  <a:pt x="1420775" y="1658188"/>
                  <a:pt x="1409262" y="1669701"/>
                  <a:pt x="1409262" y="1658188"/>
                </a:cubicBezTo>
                <a:cubicBezTo>
                  <a:pt x="1403794" y="1652432"/>
                  <a:pt x="1401059" y="1652431"/>
                  <a:pt x="1398253" y="1653871"/>
                </a:cubicBezTo>
                <a:lnTo>
                  <a:pt x="1386811" y="1658188"/>
                </a:lnTo>
                <a:lnTo>
                  <a:pt x="1386812" y="1656542"/>
                </a:lnTo>
                <a:cubicBezTo>
                  <a:pt x="1386812" y="1646531"/>
                  <a:pt x="1386812" y="1644372"/>
                  <a:pt x="1386812" y="1635737"/>
                </a:cubicBezTo>
                <a:lnTo>
                  <a:pt x="1398325" y="1635737"/>
                </a:lnTo>
                <a:cubicBezTo>
                  <a:pt x="1398325" y="1635737"/>
                  <a:pt x="1398325" y="1635737"/>
                  <a:pt x="1398325" y="1647251"/>
                </a:cubicBezTo>
                <a:cubicBezTo>
                  <a:pt x="1409838" y="1647250"/>
                  <a:pt x="1420775" y="1658188"/>
                  <a:pt x="1432289" y="1635737"/>
                </a:cubicBezTo>
                <a:cubicBezTo>
                  <a:pt x="1443803" y="1624223"/>
                  <a:pt x="1432290" y="1647250"/>
                  <a:pt x="1443803" y="1635737"/>
                </a:cubicBezTo>
                <a:cubicBezTo>
                  <a:pt x="1432289" y="1635737"/>
                  <a:pt x="1421352" y="1658188"/>
                  <a:pt x="1443803" y="1658188"/>
                </a:cubicBezTo>
                <a:cubicBezTo>
                  <a:pt x="1443803" y="1669702"/>
                  <a:pt x="1443803" y="1669702"/>
                  <a:pt x="1432290" y="1669701"/>
                </a:cubicBezTo>
                <a:cubicBezTo>
                  <a:pt x="1432290" y="1658188"/>
                  <a:pt x="1420776" y="1669702"/>
                  <a:pt x="1420775" y="1658188"/>
                </a:cubicBezTo>
                <a:cubicBezTo>
                  <a:pt x="1412140" y="1658188"/>
                  <a:pt x="1416458" y="1671141"/>
                  <a:pt x="1414299" y="1672760"/>
                </a:cubicBezTo>
                <a:close/>
                <a:moveTo>
                  <a:pt x="1442651" y="1689694"/>
                </a:moveTo>
                <a:lnTo>
                  <a:pt x="1442651" y="1689694"/>
                </a:lnTo>
                <a:lnTo>
                  <a:pt x="1442652" y="1684382"/>
                </a:lnTo>
                <a:lnTo>
                  <a:pt x="1442651" y="1683642"/>
                </a:lnTo>
                <a:lnTo>
                  <a:pt x="1442651" y="1683642"/>
                </a:lnTo>
                <a:close/>
                <a:moveTo>
                  <a:pt x="1451404" y="1697514"/>
                </a:moveTo>
                <a:lnTo>
                  <a:pt x="1450289" y="1696746"/>
                </a:lnTo>
                <a:lnTo>
                  <a:pt x="1450424" y="1695895"/>
                </a:lnTo>
                <a:cubicBezTo>
                  <a:pt x="1451863" y="1694456"/>
                  <a:pt x="1454741" y="1694456"/>
                  <a:pt x="1454741" y="1694456"/>
                </a:cubicBezTo>
                <a:cubicBezTo>
                  <a:pt x="1454741" y="1697334"/>
                  <a:pt x="1453337" y="1698054"/>
                  <a:pt x="1451404" y="1697514"/>
                </a:cubicBezTo>
                <a:close/>
                <a:moveTo>
                  <a:pt x="1828933" y="1885582"/>
                </a:moveTo>
                <a:cubicBezTo>
                  <a:pt x="1828932" y="1874644"/>
                  <a:pt x="1817419" y="1874644"/>
                  <a:pt x="1840446" y="1874068"/>
                </a:cubicBezTo>
                <a:cubicBezTo>
                  <a:pt x="1840446" y="1874068"/>
                  <a:pt x="1840446" y="1874068"/>
                  <a:pt x="1828933" y="1885582"/>
                </a:cubicBezTo>
                <a:close/>
                <a:moveTo>
                  <a:pt x="1488130" y="1716907"/>
                </a:moveTo>
                <a:cubicBezTo>
                  <a:pt x="1488130" y="1705969"/>
                  <a:pt x="1488130" y="1705969"/>
                  <a:pt x="1488130" y="1693881"/>
                </a:cubicBezTo>
                <a:cubicBezTo>
                  <a:pt x="1488131" y="1705394"/>
                  <a:pt x="1499645" y="1705394"/>
                  <a:pt x="1499645" y="1705394"/>
                </a:cubicBezTo>
                <a:cubicBezTo>
                  <a:pt x="1499644" y="1716907"/>
                  <a:pt x="1488130" y="1716907"/>
                  <a:pt x="1488130" y="1716907"/>
                </a:cubicBezTo>
                <a:close/>
                <a:moveTo>
                  <a:pt x="1120020" y="1535497"/>
                </a:moveTo>
                <a:cubicBezTo>
                  <a:pt x="1120559" y="1536576"/>
                  <a:pt x="1121998" y="1537296"/>
                  <a:pt x="1124877" y="1537296"/>
                </a:cubicBezTo>
                <a:cubicBezTo>
                  <a:pt x="1124877" y="1525782"/>
                  <a:pt x="1136391" y="1525782"/>
                  <a:pt x="1124877" y="1525782"/>
                </a:cubicBezTo>
                <a:cubicBezTo>
                  <a:pt x="1124877" y="1525782"/>
                  <a:pt x="1118400" y="1532258"/>
                  <a:pt x="1120020" y="1535497"/>
                </a:cubicBezTo>
                <a:close/>
                <a:moveTo>
                  <a:pt x="1659107" y="1807289"/>
                </a:moveTo>
                <a:cubicBezTo>
                  <a:pt x="1659107" y="1804410"/>
                  <a:pt x="1659107" y="1802972"/>
                  <a:pt x="1659286" y="1802431"/>
                </a:cubicBezTo>
                <a:lnTo>
                  <a:pt x="1660313" y="1802871"/>
                </a:lnTo>
                <a:close/>
                <a:moveTo>
                  <a:pt x="1499644" y="1728421"/>
                </a:moveTo>
                <a:lnTo>
                  <a:pt x="1499644" y="1728421"/>
                </a:lnTo>
                <a:lnTo>
                  <a:pt x="1499644" y="1728421"/>
                </a:lnTo>
                <a:close/>
                <a:moveTo>
                  <a:pt x="1800004" y="1877459"/>
                </a:moveTo>
                <a:cubicBezTo>
                  <a:pt x="1795687" y="1875759"/>
                  <a:pt x="1797845" y="1863129"/>
                  <a:pt x="1806481" y="1863130"/>
                </a:cubicBezTo>
                <a:cubicBezTo>
                  <a:pt x="1817419" y="1863130"/>
                  <a:pt x="1794967" y="1874644"/>
                  <a:pt x="1806481" y="1874644"/>
                </a:cubicBezTo>
                <a:cubicBezTo>
                  <a:pt x="1803603" y="1877379"/>
                  <a:pt x="1801444" y="1878026"/>
                  <a:pt x="1800004" y="1877459"/>
                </a:cubicBezTo>
                <a:close/>
                <a:moveTo>
                  <a:pt x="1495327" y="1726982"/>
                </a:moveTo>
                <a:cubicBezTo>
                  <a:pt x="1496766" y="1725543"/>
                  <a:pt x="1499644" y="1722664"/>
                  <a:pt x="1499644" y="1716907"/>
                </a:cubicBezTo>
                <a:lnTo>
                  <a:pt x="1499644" y="1728421"/>
                </a:lnTo>
                <a:close/>
                <a:moveTo>
                  <a:pt x="1545122" y="1761811"/>
                </a:moveTo>
                <a:cubicBezTo>
                  <a:pt x="1545122" y="1750873"/>
                  <a:pt x="1534184" y="1739359"/>
                  <a:pt x="1556637" y="1739359"/>
                </a:cubicBezTo>
                <a:cubicBezTo>
                  <a:pt x="1556636" y="1750873"/>
                  <a:pt x="1556636" y="1750873"/>
                  <a:pt x="1567574" y="1750297"/>
                </a:cubicBezTo>
                <a:cubicBezTo>
                  <a:pt x="1556637" y="1761811"/>
                  <a:pt x="1545122" y="1761811"/>
                  <a:pt x="1545122" y="1761811"/>
                </a:cubicBezTo>
                <a:close/>
                <a:moveTo>
                  <a:pt x="1499645" y="1739359"/>
                </a:moveTo>
                <a:cubicBezTo>
                  <a:pt x="1488130" y="1739359"/>
                  <a:pt x="1488130" y="1728422"/>
                  <a:pt x="1488130" y="1728422"/>
                </a:cubicBezTo>
                <a:cubicBezTo>
                  <a:pt x="1488130" y="1728422"/>
                  <a:pt x="1488130" y="1728422"/>
                  <a:pt x="1489570" y="1728421"/>
                </a:cubicBezTo>
                <a:lnTo>
                  <a:pt x="1499644" y="1728421"/>
                </a:lnTo>
                <a:close/>
                <a:moveTo>
                  <a:pt x="1693648" y="1840679"/>
                </a:moveTo>
                <a:cubicBezTo>
                  <a:pt x="1693648" y="1818227"/>
                  <a:pt x="1693648" y="1818227"/>
                  <a:pt x="1682134" y="1795775"/>
                </a:cubicBezTo>
                <a:cubicBezTo>
                  <a:pt x="1670620" y="1795776"/>
                  <a:pt x="1670620" y="1795776"/>
                  <a:pt x="1670621" y="1807289"/>
                </a:cubicBezTo>
                <a:cubicBezTo>
                  <a:pt x="1664864" y="1807289"/>
                  <a:pt x="1661985" y="1804410"/>
                  <a:pt x="1660546" y="1802971"/>
                </a:cubicBezTo>
                <a:lnTo>
                  <a:pt x="1660313" y="1802871"/>
                </a:lnTo>
                <a:lnTo>
                  <a:pt x="1664864" y="1786205"/>
                </a:lnTo>
                <a:cubicBezTo>
                  <a:pt x="1667742" y="1781959"/>
                  <a:pt x="1670620" y="1779081"/>
                  <a:pt x="1670620" y="1773324"/>
                </a:cubicBezTo>
                <a:cubicBezTo>
                  <a:pt x="1670621" y="1761811"/>
                  <a:pt x="1659107" y="1773324"/>
                  <a:pt x="1659106" y="1761811"/>
                </a:cubicBezTo>
                <a:cubicBezTo>
                  <a:pt x="1647594" y="1772748"/>
                  <a:pt x="1636080" y="1784262"/>
                  <a:pt x="1647594" y="1784262"/>
                </a:cubicBezTo>
                <a:cubicBezTo>
                  <a:pt x="1636080" y="1784262"/>
                  <a:pt x="1636080" y="1784262"/>
                  <a:pt x="1613628" y="1784262"/>
                </a:cubicBezTo>
                <a:cubicBezTo>
                  <a:pt x="1613628" y="1772748"/>
                  <a:pt x="1613628" y="1772748"/>
                  <a:pt x="1625142" y="1772748"/>
                </a:cubicBezTo>
                <a:cubicBezTo>
                  <a:pt x="1613628" y="1772748"/>
                  <a:pt x="1613628" y="1772748"/>
                  <a:pt x="1613629" y="1761235"/>
                </a:cubicBezTo>
                <a:cubicBezTo>
                  <a:pt x="1625141" y="1761235"/>
                  <a:pt x="1625141" y="1761235"/>
                  <a:pt x="1625141" y="1761235"/>
                </a:cubicBezTo>
                <a:cubicBezTo>
                  <a:pt x="1625142" y="1758357"/>
                  <a:pt x="1626545" y="1757601"/>
                  <a:pt x="1628650" y="1757736"/>
                </a:cubicBezTo>
                <a:lnTo>
                  <a:pt x="1635030" y="1759260"/>
                </a:lnTo>
                <a:lnTo>
                  <a:pt x="1636081" y="1762386"/>
                </a:lnTo>
                <a:lnTo>
                  <a:pt x="1636946" y="1759565"/>
                </a:lnTo>
                <a:lnTo>
                  <a:pt x="1644085" y="1759373"/>
                </a:lnTo>
                <a:cubicBezTo>
                  <a:pt x="1646191" y="1758141"/>
                  <a:pt x="1647594" y="1755334"/>
                  <a:pt x="1647594" y="1749722"/>
                </a:cubicBezTo>
                <a:lnTo>
                  <a:pt x="1659107" y="1749721"/>
                </a:lnTo>
                <a:lnTo>
                  <a:pt x="1659107" y="1761235"/>
                </a:lnTo>
                <a:cubicBezTo>
                  <a:pt x="1670620" y="1750297"/>
                  <a:pt x="1670621" y="1738784"/>
                  <a:pt x="1670621" y="1738784"/>
                </a:cubicBezTo>
                <a:cubicBezTo>
                  <a:pt x="1682135" y="1738784"/>
                  <a:pt x="1670620" y="1750297"/>
                  <a:pt x="1670620" y="1750297"/>
                </a:cubicBezTo>
                <a:cubicBezTo>
                  <a:pt x="1681558" y="1750297"/>
                  <a:pt x="1693072" y="1750297"/>
                  <a:pt x="1693073" y="1738784"/>
                </a:cubicBezTo>
                <a:cubicBezTo>
                  <a:pt x="1693073" y="1738784"/>
                  <a:pt x="1704586" y="1738783"/>
                  <a:pt x="1704586" y="1750297"/>
                </a:cubicBezTo>
                <a:cubicBezTo>
                  <a:pt x="1715524" y="1739359"/>
                  <a:pt x="1715524" y="1739359"/>
                  <a:pt x="1727037" y="1727845"/>
                </a:cubicBezTo>
                <a:cubicBezTo>
                  <a:pt x="1727038" y="1738784"/>
                  <a:pt x="1727037" y="1761811"/>
                  <a:pt x="1715524" y="1750297"/>
                </a:cubicBezTo>
                <a:cubicBezTo>
                  <a:pt x="1715524" y="1750297"/>
                  <a:pt x="1715524" y="1761811"/>
                  <a:pt x="1727037" y="1750297"/>
                </a:cubicBezTo>
                <a:cubicBezTo>
                  <a:pt x="1727037" y="1761811"/>
                  <a:pt x="1727037" y="1761811"/>
                  <a:pt x="1715524" y="1761811"/>
                </a:cubicBezTo>
                <a:cubicBezTo>
                  <a:pt x="1715524" y="1773324"/>
                  <a:pt x="1726462" y="1761811"/>
                  <a:pt x="1737975" y="1761811"/>
                </a:cubicBezTo>
                <a:cubicBezTo>
                  <a:pt x="1737975" y="1773324"/>
                  <a:pt x="1714949" y="1784262"/>
                  <a:pt x="1726462" y="1795775"/>
                </a:cubicBezTo>
                <a:cubicBezTo>
                  <a:pt x="1715524" y="1795776"/>
                  <a:pt x="1715524" y="1818227"/>
                  <a:pt x="1704011" y="1818227"/>
                </a:cubicBezTo>
                <a:cubicBezTo>
                  <a:pt x="1704011" y="1818227"/>
                  <a:pt x="1715524" y="1818227"/>
                  <a:pt x="1705161" y="1829165"/>
                </a:cubicBezTo>
                <a:cubicBezTo>
                  <a:pt x="1705161" y="1840679"/>
                  <a:pt x="1705161" y="1840679"/>
                  <a:pt x="1693648" y="1840679"/>
                </a:cubicBezTo>
                <a:close/>
                <a:moveTo>
                  <a:pt x="1238285" y="1616164"/>
                </a:moveTo>
                <a:cubicBezTo>
                  <a:pt x="1235406" y="1613286"/>
                  <a:pt x="1234687" y="1610443"/>
                  <a:pt x="1235047" y="1607799"/>
                </a:cubicBezTo>
                <a:lnTo>
                  <a:pt x="1235880" y="1605952"/>
                </a:lnTo>
                <a:lnTo>
                  <a:pt x="1236846" y="1606090"/>
                </a:lnTo>
                <a:cubicBezTo>
                  <a:pt x="1238285" y="1607529"/>
                  <a:pt x="1238285" y="1610407"/>
                  <a:pt x="1238285" y="1616164"/>
                </a:cubicBezTo>
                <a:close/>
                <a:moveTo>
                  <a:pt x="1533852" y="1764959"/>
                </a:moveTo>
                <a:lnTo>
                  <a:pt x="1533784" y="1763274"/>
                </a:lnTo>
                <a:lnTo>
                  <a:pt x="1534184" y="1761811"/>
                </a:lnTo>
                <a:cubicBezTo>
                  <a:pt x="1534041" y="1764689"/>
                  <a:pt x="1533933" y="1765444"/>
                  <a:pt x="1533852" y="1764959"/>
                </a:cubicBezTo>
                <a:close/>
                <a:moveTo>
                  <a:pt x="1405809" y="1701652"/>
                </a:moveTo>
                <a:cubicBezTo>
                  <a:pt x="1402931" y="1700213"/>
                  <a:pt x="1402930" y="1694456"/>
                  <a:pt x="1408687" y="1682943"/>
                </a:cubicBezTo>
                <a:cubicBezTo>
                  <a:pt x="1408687" y="1682943"/>
                  <a:pt x="1408686" y="1694456"/>
                  <a:pt x="1420200" y="1694456"/>
                </a:cubicBezTo>
                <a:cubicBezTo>
                  <a:pt x="1414443" y="1700213"/>
                  <a:pt x="1408687" y="1703091"/>
                  <a:pt x="1405809" y="1701652"/>
                </a:cubicBezTo>
                <a:close/>
                <a:moveTo>
                  <a:pt x="1409262" y="1705394"/>
                </a:moveTo>
                <a:cubicBezTo>
                  <a:pt x="1415019" y="1699925"/>
                  <a:pt x="1420632" y="1694312"/>
                  <a:pt x="1426245" y="1690067"/>
                </a:cubicBezTo>
                <a:lnTo>
                  <a:pt x="1442652" y="1683184"/>
                </a:lnTo>
                <a:lnTo>
                  <a:pt x="1442651" y="1683642"/>
                </a:lnTo>
                <a:lnTo>
                  <a:pt x="1440412" y="1686360"/>
                </a:lnTo>
                <a:lnTo>
                  <a:pt x="1442651" y="1689694"/>
                </a:lnTo>
                <a:lnTo>
                  <a:pt x="1442651" y="1694456"/>
                </a:lnTo>
                <a:lnTo>
                  <a:pt x="1442651" y="1689694"/>
                </a:lnTo>
                <a:lnTo>
                  <a:pt x="1444883" y="1693017"/>
                </a:lnTo>
                <a:lnTo>
                  <a:pt x="1450289" y="1696746"/>
                </a:lnTo>
                <a:lnTo>
                  <a:pt x="1449884" y="1699313"/>
                </a:lnTo>
                <a:cubicBezTo>
                  <a:pt x="1450423" y="1700932"/>
                  <a:pt x="1451863" y="1703091"/>
                  <a:pt x="1454741" y="1705969"/>
                </a:cubicBezTo>
                <a:cubicBezTo>
                  <a:pt x="1443228" y="1705969"/>
                  <a:pt x="1443228" y="1705969"/>
                  <a:pt x="1443228" y="1705969"/>
                </a:cubicBezTo>
                <a:cubicBezTo>
                  <a:pt x="1431714" y="1705969"/>
                  <a:pt x="1431714" y="1705969"/>
                  <a:pt x="1431714" y="1694456"/>
                </a:cubicBezTo>
                <a:cubicBezTo>
                  <a:pt x="1420200" y="1694456"/>
                  <a:pt x="1420200" y="1705969"/>
                  <a:pt x="1409262" y="1705394"/>
                </a:cubicBezTo>
                <a:close/>
                <a:moveTo>
                  <a:pt x="1022406" y="1514844"/>
                </a:moveTo>
                <a:cubicBezTo>
                  <a:pt x="1022406" y="1503906"/>
                  <a:pt x="1022406" y="1492393"/>
                  <a:pt x="1033919" y="1492393"/>
                </a:cubicBezTo>
                <a:cubicBezTo>
                  <a:pt x="1022406" y="1480879"/>
                  <a:pt x="1010893" y="1514844"/>
                  <a:pt x="1022406" y="1514844"/>
                </a:cubicBezTo>
                <a:close/>
                <a:moveTo>
                  <a:pt x="1567574" y="1784837"/>
                </a:moveTo>
                <a:cubicBezTo>
                  <a:pt x="1567574" y="1762386"/>
                  <a:pt x="1567574" y="1751448"/>
                  <a:pt x="1579087" y="1739935"/>
                </a:cubicBezTo>
                <a:cubicBezTo>
                  <a:pt x="1590601" y="1750873"/>
                  <a:pt x="1579087" y="1762386"/>
                  <a:pt x="1590602" y="1762386"/>
                </a:cubicBezTo>
                <a:lnTo>
                  <a:pt x="1579087" y="1762386"/>
                </a:lnTo>
                <a:cubicBezTo>
                  <a:pt x="1579088" y="1773325"/>
                  <a:pt x="1579088" y="1773325"/>
                  <a:pt x="1567574" y="1784837"/>
                </a:cubicBezTo>
                <a:close/>
                <a:moveTo>
                  <a:pt x="1226772" y="1616164"/>
                </a:moveTo>
                <a:cubicBezTo>
                  <a:pt x="1226772" y="1616164"/>
                  <a:pt x="1226772" y="1616164"/>
                  <a:pt x="1238285" y="1616164"/>
                </a:cubicBezTo>
                <a:cubicBezTo>
                  <a:pt x="1238285" y="1605226"/>
                  <a:pt x="1249799" y="1605226"/>
                  <a:pt x="1249800" y="1593713"/>
                </a:cubicBezTo>
                <a:cubicBezTo>
                  <a:pt x="1249800" y="1593713"/>
                  <a:pt x="1238286" y="1582198"/>
                  <a:pt x="1238286" y="1593713"/>
                </a:cubicBezTo>
                <a:cubicBezTo>
                  <a:pt x="1244043" y="1593713"/>
                  <a:pt x="1241164" y="1596447"/>
                  <a:pt x="1238286" y="1600621"/>
                </a:cubicBezTo>
                <a:lnTo>
                  <a:pt x="1235880" y="1605952"/>
                </a:lnTo>
                <a:lnTo>
                  <a:pt x="1226772" y="1604650"/>
                </a:lnTo>
                <a:cubicBezTo>
                  <a:pt x="1226772" y="1604650"/>
                  <a:pt x="1226772" y="1604650"/>
                  <a:pt x="1226772" y="1616164"/>
                </a:cubicBezTo>
                <a:close/>
                <a:moveTo>
                  <a:pt x="1545123" y="1773900"/>
                </a:moveTo>
                <a:cubicBezTo>
                  <a:pt x="1545123" y="1773900"/>
                  <a:pt x="1533609" y="1762386"/>
                  <a:pt x="1545123" y="1762386"/>
                </a:cubicBezTo>
                <a:cubicBezTo>
                  <a:pt x="1556637" y="1762386"/>
                  <a:pt x="1545123" y="1773324"/>
                  <a:pt x="1556637" y="1773899"/>
                </a:cubicBezTo>
                <a:close/>
                <a:moveTo>
                  <a:pt x="1715524" y="1863706"/>
                </a:moveTo>
                <a:cubicBezTo>
                  <a:pt x="1715524" y="1863706"/>
                  <a:pt x="1715524" y="1863706"/>
                  <a:pt x="1715524" y="1852193"/>
                </a:cubicBezTo>
                <a:cubicBezTo>
                  <a:pt x="1727037" y="1863130"/>
                  <a:pt x="1727037" y="1852192"/>
                  <a:pt x="1727037" y="1852192"/>
                </a:cubicBezTo>
                <a:lnTo>
                  <a:pt x="1727037" y="1863706"/>
                </a:lnTo>
                <a:cubicBezTo>
                  <a:pt x="1727037" y="1863706"/>
                  <a:pt x="1727037" y="1863706"/>
                  <a:pt x="1715524" y="1863706"/>
                </a:cubicBezTo>
                <a:close/>
                <a:moveTo>
                  <a:pt x="1300459" y="1658188"/>
                </a:moveTo>
                <a:cubicBezTo>
                  <a:pt x="1303338" y="1658188"/>
                  <a:pt x="1306216" y="1655310"/>
                  <a:pt x="1306216" y="1649553"/>
                </a:cubicBezTo>
                <a:lnTo>
                  <a:pt x="1294702" y="1649553"/>
                </a:lnTo>
                <a:cubicBezTo>
                  <a:pt x="1294702" y="1655309"/>
                  <a:pt x="1297581" y="1658188"/>
                  <a:pt x="1300459" y="1658188"/>
                </a:cubicBezTo>
                <a:close/>
                <a:moveTo>
                  <a:pt x="1590601" y="1807289"/>
                </a:moveTo>
                <a:cubicBezTo>
                  <a:pt x="1579087" y="1796352"/>
                  <a:pt x="1590601" y="1784837"/>
                  <a:pt x="1590602" y="1762386"/>
                </a:cubicBezTo>
                <a:cubicBezTo>
                  <a:pt x="1601827" y="1767855"/>
                  <a:pt x="1604562" y="1773468"/>
                  <a:pt x="1605929" y="1779081"/>
                </a:cubicBezTo>
                <a:lnTo>
                  <a:pt x="1612540" y="1794573"/>
                </a:lnTo>
                <a:lnTo>
                  <a:pt x="1609384" y="1796255"/>
                </a:lnTo>
                <a:lnTo>
                  <a:pt x="1602043" y="1797215"/>
                </a:lnTo>
                <a:cubicBezTo>
                  <a:pt x="1599237" y="1798654"/>
                  <a:pt x="1596358" y="1801532"/>
                  <a:pt x="1590601" y="1807289"/>
                </a:cubicBezTo>
                <a:close/>
                <a:moveTo>
                  <a:pt x="1203746" y="1616164"/>
                </a:moveTo>
                <a:cubicBezTo>
                  <a:pt x="1215258" y="1616164"/>
                  <a:pt x="1215259" y="1593713"/>
                  <a:pt x="1215259" y="1582198"/>
                </a:cubicBezTo>
                <a:cubicBezTo>
                  <a:pt x="1215259" y="1582198"/>
                  <a:pt x="1215259" y="1579320"/>
                  <a:pt x="1216698" y="1576442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1" y="1580759"/>
                </a:lnTo>
                <a:cubicBezTo>
                  <a:pt x="1226772" y="1582198"/>
                  <a:pt x="1226772" y="1582198"/>
                  <a:pt x="1226772" y="1582198"/>
                </a:cubicBezTo>
                <a:cubicBezTo>
                  <a:pt x="1226772" y="1582198"/>
                  <a:pt x="1226772" y="1570685"/>
                  <a:pt x="1238285" y="1570685"/>
                </a:cubicBezTo>
                <a:cubicBezTo>
                  <a:pt x="1232817" y="1570685"/>
                  <a:pt x="1230082" y="1570685"/>
                  <a:pt x="1227275" y="1570685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2" y="1570685"/>
                </a:lnTo>
                <a:lnTo>
                  <a:pt x="1215834" y="1570685"/>
                </a:lnTo>
                <a:cubicBezTo>
                  <a:pt x="1215834" y="1582198"/>
                  <a:pt x="1215834" y="1582198"/>
                  <a:pt x="1204321" y="1582198"/>
                </a:cubicBezTo>
                <a:cubicBezTo>
                  <a:pt x="1204321" y="1582198"/>
                  <a:pt x="1215834" y="1593137"/>
                  <a:pt x="1204321" y="1604651"/>
                </a:cubicBezTo>
                <a:cubicBezTo>
                  <a:pt x="1204321" y="1604651"/>
                  <a:pt x="1204321" y="1601772"/>
                  <a:pt x="1202881" y="1600333"/>
                </a:cubicBezTo>
                <a:lnTo>
                  <a:pt x="1201092" y="1600050"/>
                </a:lnTo>
                <a:lnTo>
                  <a:pt x="1198563" y="1596447"/>
                </a:lnTo>
                <a:cubicBezTo>
                  <a:pt x="1195685" y="1596447"/>
                  <a:pt x="1192807" y="1599181"/>
                  <a:pt x="1192807" y="1604650"/>
                </a:cubicBezTo>
                <a:cubicBezTo>
                  <a:pt x="1195685" y="1601772"/>
                  <a:pt x="1197844" y="1600333"/>
                  <a:pt x="1199463" y="1599793"/>
                </a:cubicBezTo>
                <a:lnTo>
                  <a:pt x="1201092" y="1600050"/>
                </a:lnTo>
                <a:lnTo>
                  <a:pt x="1204321" y="1604651"/>
                </a:lnTo>
                <a:cubicBezTo>
                  <a:pt x="1192807" y="1604650"/>
                  <a:pt x="1204321" y="1616164"/>
                  <a:pt x="1203746" y="1616164"/>
                </a:cubicBezTo>
                <a:close/>
                <a:moveTo>
                  <a:pt x="1135814" y="1582775"/>
                </a:moveTo>
                <a:cubicBezTo>
                  <a:pt x="1135814" y="1571260"/>
                  <a:pt x="1135814" y="1571260"/>
                  <a:pt x="1135814" y="1571260"/>
                </a:cubicBezTo>
                <a:cubicBezTo>
                  <a:pt x="1135814" y="1571260"/>
                  <a:pt x="1135815" y="1559747"/>
                  <a:pt x="1124301" y="1571260"/>
                </a:cubicBezTo>
                <a:cubicBezTo>
                  <a:pt x="1124301" y="1571260"/>
                  <a:pt x="1124301" y="1582774"/>
                  <a:pt x="1135814" y="1582775"/>
                </a:cubicBezTo>
                <a:close/>
                <a:moveTo>
                  <a:pt x="1215619" y="1631419"/>
                </a:moveTo>
                <a:cubicBezTo>
                  <a:pt x="1212812" y="1629980"/>
                  <a:pt x="1210078" y="1627102"/>
                  <a:pt x="1215834" y="1627102"/>
                </a:cubicBezTo>
                <a:cubicBezTo>
                  <a:pt x="1215834" y="1627102"/>
                  <a:pt x="1215834" y="1627102"/>
                  <a:pt x="1215834" y="1628541"/>
                </a:cubicBezTo>
                <a:lnTo>
                  <a:pt x="1215834" y="1631456"/>
                </a:lnTo>
                <a:close/>
                <a:moveTo>
                  <a:pt x="1181868" y="1616164"/>
                </a:moveTo>
                <a:cubicBezTo>
                  <a:pt x="1181869" y="1604651"/>
                  <a:pt x="1181869" y="1604651"/>
                  <a:pt x="1181869" y="1604651"/>
                </a:cubicBezTo>
                <a:cubicBezTo>
                  <a:pt x="1170356" y="1593136"/>
                  <a:pt x="1170355" y="1604651"/>
                  <a:pt x="1170355" y="1604651"/>
                </a:cubicBezTo>
                <a:cubicBezTo>
                  <a:pt x="1170355" y="1604651"/>
                  <a:pt x="1170355" y="1604651"/>
                  <a:pt x="1159418" y="1604650"/>
                </a:cubicBezTo>
                <a:cubicBezTo>
                  <a:pt x="1170355" y="1604651"/>
                  <a:pt x="1170355" y="1616164"/>
                  <a:pt x="1181868" y="1616164"/>
                </a:cubicBezTo>
                <a:close/>
                <a:moveTo>
                  <a:pt x="1727037" y="1886157"/>
                </a:moveTo>
                <a:cubicBezTo>
                  <a:pt x="1715524" y="1886158"/>
                  <a:pt x="1737976" y="1874644"/>
                  <a:pt x="1715524" y="1874644"/>
                </a:cubicBezTo>
                <a:cubicBezTo>
                  <a:pt x="1727037" y="1863130"/>
                  <a:pt x="1727037" y="1863130"/>
                  <a:pt x="1738552" y="1874644"/>
                </a:cubicBezTo>
                <a:cubicBezTo>
                  <a:pt x="1738551" y="1886157"/>
                  <a:pt x="1727037" y="1874644"/>
                  <a:pt x="1727037" y="1886157"/>
                </a:cubicBezTo>
                <a:close/>
                <a:moveTo>
                  <a:pt x="1452726" y="1752573"/>
                </a:moveTo>
                <a:cubicBezTo>
                  <a:pt x="1444091" y="1748930"/>
                  <a:pt x="1448409" y="1734035"/>
                  <a:pt x="1465679" y="1750873"/>
                </a:cubicBezTo>
                <a:cubicBezTo>
                  <a:pt x="1459921" y="1753751"/>
                  <a:pt x="1455604" y="1753787"/>
                  <a:pt x="1452726" y="1752573"/>
                </a:cubicBezTo>
                <a:close/>
                <a:moveTo>
                  <a:pt x="1581237" y="1816761"/>
                </a:moveTo>
                <a:cubicBezTo>
                  <a:pt x="1579807" y="1815709"/>
                  <a:pt x="1579087" y="1812902"/>
                  <a:pt x="1579087" y="1807289"/>
                </a:cubicBezTo>
                <a:cubicBezTo>
                  <a:pt x="1579087" y="1818802"/>
                  <a:pt x="1590601" y="1795775"/>
                  <a:pt x="1590601" y="1807289"/>
                </a:cubicBezTo>
                <a:cubicBezTo>
                  <a:pt x="1596358" y="1807289"/>
                  <a:pt x="1601971" y="1801532"/>
                  <a:pt x="1607583" y="1797214"/>
                </a:cubicBezTo>
                <a:lnTo>
                  <a:pt x="1609384" y="1796255"/>
                </a:lnTo>
                <a:lnTo>
                  <a:pt x="1613053" y="1795775"/>
                </a:lnTo>
                <a:lnTo>
                  <a:pt x="1612540" y="1794573"/>
                </a:lnTo>
                <a:lnTo>
                  <a:pt x="1616021" y="1792717"/>
                </a:lnTo>
                <a:cubicBezTo>
                  <a:pt x="1618845" y="1792178"/>
                  <a:pt x="1621687" y="1792897"/>
                  <a:pt x="1624566" y="1795775"/>
                </a:cubicBezTo>
                <a:cubicBezTo>
                  <a:pt x="1613052" y="1807289"/>
                  <a:pt x="1613052" y="1807289"/>
                  <a:pt x="1613052" y="1807289"/>
                </a:cubicBezTo>
                <a:cubicBezTo>
                  <a:pt x="1596214" y="1807289"/>
                  <a:pt x="1585528" y="1819918"/>
                  <a:pt x="1581237" y="1816761"/>
                </a:cubicBezTo>
                <a:close/>
                <a:moveTo>
                  <a:pt x="1592221" y="1823084"/>
                </a:moveTo>
                <a:cubicBezTo>
                  <a:pt x="1591321" y="1822544"/>
                  <a:pt x="1590602" y="1821106"/>
                  <a:pt x="1590601" y="1818227"/>
                </a:cubicBezTo>
                <a:cubicBezTo>
                  <a:pt x="1599237" y="1818228"/>
                  <a:pt x="1594920" y="1824704"/>
                  <a:pt x="1592221" y="1823084"/>
                </a:cubicBezTo>
                <a:close/>
                <a:moveTo>
                  <a:pt x="1069683" y="1564604"/>
                </a:moveTo>
                <a:cubicBezTo>
                  <a:pt x="1072921" y="1566223"/>
                  <a:pt x="1079398" y="1559747"/>
                  <a:pt x="1079398" y="1559747"/>
                </a:cubicBezTo>
                <a:cubicBezTo>
                  <a:pt x="1067885" y="1559747"/>
                  <a:pt x="1079398" y="1548809"/>
                  <a:pt x="1067885" y="1559747"/>
                </a:cubicBezTo>
                <a:cubicBezTo>
                  <a:pt x="1067885" y="1562625"/>
                  <a:pt x="1068605" y="1564065"/>
                  <a:pt x="1069683" y="1564604"/>
                </a:cubicBezTo>
                <a:close/>
                <a:moveTo>
                  <a:pt x="1215834" y="1638616"/>
                </a:moveTo>
                <a:lnTo>
                  <a:pt x="1215834" y="1631456"/>
                </a:lnTo>
                <a:lnTo>
                  <a:pt x="1218830" y="1631959"/>
                </a:lnTo>
                <a:cubicBezTo>
                  <a:pt x="1219216" y="1631420"/>
                  <a:pt x="1218569" y="1629980"/>
                  <a:pt x="1215834" y="1627102"/>
                </a:cubicBezTo>
                <a:cubicBezTo>
                  <a:pt x="1215834" y="1627102"/>
                  <a:pt x="1226772" y="1616164"/>
                  <a:pt x="1215834" y="1616164"/>
                </a:cubicBezTo>
                <a:cubicBezTo>
                  <a:pt x="1215834" y="1627102"/>
                  <a:pt x="1204321" y="1627102"/>
                  <a:pt x="1215834" y="1638616"/>
                </a:cubicBezTo>
                <a:close/>
                <a:moveTo>
                  <a:pt x="1351694" y="1705969"/>
                </a:moveTo>
                <a:cubicBezTo>
                  <a:pt x="1351695" y="1683518"/>
                  <a:pt x="1374721" y="1683518"/>
                  <a:pt x="1363208" y="1683518"/>
                </a:cubicBezTo>
                <a:cubicBezTo>
                  <a:pt x="1363208" y="1683518"/>
                  <a:pt x="1363208" y="1683518"/>
                  <a:pt x="1363208" y="1672005"/>
                </a:cubicBezTo>
                <a:cubicBezTo>
                  <a:pt x="1340757" y="1683518"/>
                  <a:pt x="1340757" y="1694456"/>
                  <a:pt x="1351694" y="1705969"/>
                </a:cubicBezTo>
                <a:close/>
                <a:moveTo>
                  <a:pt x="1760427" y="1908609"/>
                </a:moveTo>
                <a:lnTo>
                  <a:pt x="1760427" y="1897095"/>
                </a:lnTo>
                <a:cubicBezTo>
                  <a:pt x="1771940" y="1885582"/>
                  <a:pt x="1760427" y="1908609"/>
                  <a:pt x="1771940" y="1897095"/>
                </a:cubicBezTo>
                <a:cubicBezTo>
                  <a:pt x="1783454" y="1908033"/>
                  <a:pt x="1761003" y="1897095"/>
                  <a:pt x="1760427" y="1908609"/>
                </a:cubicBezTo>
                <a:close/>
                <a:moveTo>
                  <a:pt x="1601539" y="1830316"/>
                </a:moveTo>
                <a:cubicBezTo>
                  <a:pt x="1601539" y="1818802"/>
                  <a:pt x="1613053" y="1830317"/>
                  <a:pt x="1613053" y="1818802"/>
                </a:cubicBezTo>
                <a:cubicBezTo>
                  <a:pt x="1613053" y="1818802"/>
                  <a:pt x="1601539" y="1818802"/>
                  <a:pt x="1613052" y="1807289"/>
                </a:cubicBezTo>
                <a:cubicBezTo>
                  <a:pt x="1613052" y="1818227"/>
                  <a:pt x="1624566" y="1807289"/>
                  <a:pt x="1623991" y="1807865"/>
                </a:cubicBezTo>
                <a:cubicBezTo>
                  <a:pt x="1623991" y="1818802"/>
                  <a:pt x="1613053" y="1830317"/>
                  <a:pt x="1601539" y="1830316"/>
                </a:cubicBezTo>
                <a:close/>
                <a:moveTo>
                  <a:pt x="1373012" y="1717483"/>
                </a:moveTo>
                <a:lnTo>
                  <a:pt x="1374721" y="1715181"/>
                </a:lnTo>
                <a:lnTo>
                  <a:pt x="1374721" y="1716116"/>
                </a:lnTo>
                <a:lnTo>
                  <a:pt x="1374721" y="1717483"/>
                </a:lnTo>
                <a:close/>
                <a:moveTo>
                  <a:pt x="1522671" y="1795776"/>
                </a:moveTo>
                <a:cubicBezTo>
                  <a:pt x="1511158" y="1784837"/>
                  <a:pt x="1511158" y="1773324"/>
                  <a:pt x="1511158" y="1750873"/>
                </a:cubicBezTo>
                <a:cubicBezTo>
                  <a:pt x="1522096" y="1750873"/>
                  <a:pt x="1522096" y="1750873"/>
                  <a:pt x="1533610" y="1750873"/>
                </a:cubicBezTo>
                <a:cubicBezTo>
                  <a:pt x="1533610" y="1750873"/>
                  <a:pt x="1533610" y="1756486"/>
                  <a:pt x="1533681" y="1760659"/>
                </a:cubicBezTo>
                <a:lnTo>
                  <a:pt x="1533784" y="1763274"/>
                </a:lnTo>
                <a:lnTo>
                  <a:pt x="1528428" y="1782895"/>
                </a:lnTo>
                <a:cubicBezTo>
                  <a:pt x="1525549" y="1787141"/>
                  <a:pt x="1522672" y="1790019"/>
                  <a:pt x="1522671" y="1795776"/>
                </a:cubicBezTo>
                <a:close/>
                <a:moveTo>
                  <a:pt x="1588982" y="1832556"/>
                </a:moveTo>
                <a:cubicBezTo>
                  <a:pt x="1586284" y="1830857"/>
                  <a:pt x="1581966" y="1818227"/>
                  <a:pt x="1590601" y="1818227"/>
                </a:cubicBezTo>
                <a:cubicBezTo>
                  <a:pt x="1590601" y="1818227"/>
                  <a:pt x="1590601" y="1818227"/>
                  <a:pt x="1590602" y="1829740"/>
                </a:cubicBezTo>
                <a:cubicBezTo>
                  <a:pt x="1590601" y="1832475"/>
                  <a:pt x="1589882" y="1833123"/>
                  <a:pt x="1588982" y="1832556"/>
                </a:cubicBezTo>
                <a:close/>
                <a:moveTo>
                  <a:pt x="1295279" y="1694456"/>
                </a:moveTo>
                <a:cubicBezTo>
                  <a:pt x="1317729" y="1705969"/>
                  <a:pt x="1340756" y="1661066"/>
                  <a:pt x="1329243" y="1649553"/>
                </a:cubicBezTo>
                <a:cubicBezTo>
                  <a:pt x="1317729" y="1672004"/>
                  <a:pt x="1306216" y="1683518"/>
                  <a:pt x="1295279" y="1694456"/>
                </a:cubicBezTo>
                <a:close/>
                <a:moveTo>
                  <a:pt x="1658532" y="1874644"/>
                </a:moveTo>
                <a:cubicBezTo>
                  <a:pt x="1658532" y="1874644"/>
                  <a:pt x="1658531" y="1863705"/>
                  <a:pt x="1658532" y="1852193"/>
                </a:cubicBezTo>
                <a:cubicBezTo>
                  <a:pt x="1670045" y="1863130"/>
                  <a:pt x="1681559" y="1863130"/>
                  <a:pt x="1680983" y="1874644"/>
                </a:cubicBezTo>
                <a:cubicBezTo>
                  <a:pt x="1670045" y="1874644"/>
                  <a:pt x="1658532" y="1863130"/>
                  <a:pt x="1658532" y="1874644"/>
                </a:cubicBezTo>
                <a:close/>
                <a:moveTo>
                  <a:pt x="358217" y="1232114"/>
                </a:moveTo>
                <a:cubicBezTo>
                  <a:pt x="358936" y="1233193"/>
                  <a:pt x="360375" y="1233913"/>
                  <a:pt x="363254" y="1233913"/>
                </a:cubicBezTo>
                <a:cubicBezTo>
                  <a:pt x="374767" y="1233913"/>
                  <a:pt x="386280" y="1222975"/>
                  <a:pt x="374767" y="1211461"/>
                </a:cubicBezTo>
                <a:cubicBezTo>
                  <a:pt x="363829" y="1222399"/>
                  <a:pt x="363829" y="1211461"/>
                  <a:pt x="351741" y="1222399"/>
                </a:cubicBezTo>
                <a:cubicBezTo>
                  <a:pt x="360375" y="1222399"/>
                  <a:pt x="356058" y="1228876"/>
                  <a:pt x="358217" y="1232114"/>
                </a:cubicBezTo>
                <a:close/>
                <a:moveTo>
                  <a:pt x="1715524" y="1908033"/>
                </a:moveTo>
                <a:cubicBezTo>
                  <a:pt x="1715524" y="1908033"/>
                  <a:pt x="1704011" y="1897095"/>
                  <a:pt x="1715523" y="1885582"/>
                </a:cubicBezTo>
                <a:cubicBezTo>
                  <a:pt x="1727037" y="1885582"/>
                  <a:pt x="1715524" y="1897095"/>
                  <a:pt x="1715524" y="1908033"/>
                </a:cubicBezTo>
                <a:close/>
                <a:moveTo>
                  <a:pt x="1261313" y="1683518"/>
                </a:moveTo>
                <a:cubicBezTo>
                  <a:pt x="1283764" y="1683518"/>
                  <a:pt x="1272827" y="1661066"/>
                  <a:pt x="1295279" y="1661066"/>
                </a:cubicBezTo>
                <a:cubicBezTo>
                  <a:pt x="1295278" y="1649553"/>
                  <a:pt x="1283765" y="1638040"/>
                  <a:pt x="1283764" y="1649553"/>
                </a:cubicBezTo>
                <a:cubicBezTo>
                  <a:pt x="1283764" y="1638615"/>
                  <a:pt x="1283765" y="1627102"/>
                  <a:pt x="1261313" y="1627102"/>
                </a:cubicBezTo>
                <a:cubicBezTo>
                  <a:pt x="1272251" y="1638615"/>
                  <a:pt x="1261313" y="1638616"/>
                  <a:pt x="1261313" y="1649553"/>
                </a:cubicBezTo>
                <a:cubicBezTo>
                  <a:pt x="1272826" y="1638615"/>
                  <a:pt x="1272827" y="1661066"/>
                  <a:pt x="1261313" y="1683518"/>
                </a:cubicBezTo>
                <a:close/>
                <a:moveTo>
                  <a:pt x="1465679" y="1784838"/>
                </a:moveTo>
                <a:lnTo>
                  <a:pt x="1465605" y="1784796"/>
                </a:lnTo>
                <a:lnTo>
                  <a:pt x="1465103" y="1784262"/>
                </a:lnTo>
                <a:lnTo>
                  <a:pt x="1465073" y="1784498"/>
                </a:lnTo>
                <a:lnTo>
                  <a:pt x="1456207" y="1779530"/>
                </a:lnTo>
                <a:cubicBezTo>
                  <a:pt x="1453050" y="1769978"/>
                  <a:pt x="1465679" y="1750873"/>
                  <a:pt x="1465679" y="1750873"/>
                </a:cubicBezTo>
                <a:cubicBezTo>
                  <a:pt x="1476617" y="1739358"/>
                  <a:pt x="1476617" y="1762387"/>
                  <a:pt x="1465679" y="1762386"/>
                </a:cubicBezTo>
                <a:cubicBezTo>
                  <a:pt x="1465679" y="1773900"/>
                  <a:pt x="1477192" y="1762386"/>
                  <a:pt x="1477192" y="1762386"/>
                </a:cubicBezTo>
                <a:cubicBezTo>
                  <a:pt x="1477192" y="1773324"/>
                  <a:pt x="1477192" y="1773324"/>
                  <a:pt x="1477193" y="1784838"/>
                </a:cubicBezTo>
                <a:cubicBezTo>
                  <a:pt x="1477193" y="1784838"/>
                  <a:pt x="1477192" y="1773324"/>
                  <a:pt x="1465679" y="1773324"/>
                </a:cubicBezTo>
                <a:cubicBezTo>
                  <a:pt x="1465679" y="1773324"/>
                  <a:pt x="1465679" y="1773324"/>
                  <a:pt x="1465679" y="1784838"/>
                </a:cubicBezTo>
                <a:cubicBezTo>
                  <a:pt x="1465679" y="1773324"/>
                  <a:pt x="1454165" y="1773324"/>
                  <a:pt x="1465679" y="1784838"/>
                </a:cubicBezTo>
                <a:close/>
                <a:moveTo>
                  <a:pt x="1499644" y="1807289"/>
                </a:moveTo>
                <a:cubicBezTo>
                  <a:pt x="1499644" y="1804411"/>
                  <a:pt x="1499644" y="1803691"/>
                  <a:pt x="1499824" y="1804051"/>
                </a:cubicBezTo>
                <a:lnTo>
                  <a:pt x="1500030" y="1804582"/>
                </a:lnTo>
                <a:close/>
                <a:moveTo>
                  <a:pt x="1504502" y="1810527"/>
                </a:moveTo>
                <a:cubicBezTo>
                  <a:pt x="1502883" y="1810168"/>
                  <a:pt x="1501804" y="1808728"/>
                  <a:pt x="1501083" y="1807289"/>
                </a:cubicBezTo>
                <a:lnTo>
                  <a:pt x="1500030" y="1804582"/>
                </a:lnTo>
                <a:lnTo>
                  <a:pt x="1501083" y="1797215"/>
                </a:lnTo>
                <a:cubicBezTo>
                  <a:pt x="1502523" y="1795775"/>
                  <a:pt x="1505401" y="1795776"/>
                  <a:pt x="1511158" y="1795776"/>
                </a:cubicBezTo>
                <a:cubicBezTo>
                  <a:pt x="1511158" y="1807289"/>
                  <a:pt x="1522671" y="1807289"/>
                  <a:pt x="1511158" y="1807289"/>
                </a:cubicBezTo>
                <a:cubicBezTo>
                  <a:pt x="1508280" y="1810167"/>
                  <a:pt x="1506121" y="1810887"/>
                  <a:pt x="1504502" y="1810527"/>
                </a:cubicBezTo>
                <a:close/>
                <a:moveTo>
                  <a:pt x="1386234" y="1752384"/>
                </a:moveTo>
                <a:cubicBezTo>
                  <a:pt x="1386235" y="1752744"/>
                  <a:pt x="1386234" y="1752024"/>
                  <a:pt x="1386234" y="1749146"/>
                </a:cubicBezTo>
                <a:lnTo>
                  <a:pt x="1386234" y="1749146"/>
                </a:lnTo>
                <a:close/>
                <a:moveTo>
                  <a:pt x="1056371" y="1594288"/>
                </a:moveTo>
                <a:cubicBezTo>
                  <a:pt x="1056372" y="1582775"/>
                  <a:pt x="1056372" y="1582775"/>
                  <a:pt x="1056372" y="1582775"/>
                </a:cubicBezTo>
                <a:cubicBezTo>
                  <a:pt x="1056372" y="1582775"/>
                  <a:pt x="1056372" y="1582775"/>
                  <a:pt x="1067885" y="1582774"/>
                </a:cubicBezTo>
                <a:cubicBezTo>
                  <a:pt x="1067885" y="1571260"/>
                  <a:pt x="1056372" y="1571260"/>
                  <a:pt x="1056372" y="1571260"/>
                </a:cubicBezTo>
                <a:cubicBezTo>
                  <a:pt x="1056372" y="1571260"/>
                  <a:pt x="1045434" y="1582198"/>
                  <a:pt x="1056371" y="1594288"/>
                </a:cubicBezTo>
                <a:close/>
                <a:moveTo>
                  <a:pt x="1431714" y="1784838"/>
                </a:moveTo>
                <a:cubicBezTo>
                  <a:pt x="1431714" y="1784838"/>
                  <a:pt x="1442651" y="1773324"/>
                  <a:pt x="1420200" y="1773324"/>
                </a:cubicBezTo>
                <a:cubicBezTo>
                  <a:pt x="1431714" y="1761811"/>
                  <a:pt x="1454166" y="1750873"/>
                  <a:pt x="1454165" y="1773324"/>
                </a:cubicBezTo>
                <a:cubicBezTo>
                  <a:pt x="1442651" y="1762386"/>
                  <a:pt x="1442651" y="1773324"/>
                  <a:pt x="1442652" y="1784838"/>
                </a:cubicBezTo>
                <a:cubicBezTo>
                  <a:pt x="1431714" y="1784838"/>
                  <a:pt x="1431714" y="1784838"/>
                  <a:pt x="1431714" y="1784838"/>
                </a:cubicBezTo>
                <a:close/>
                <a:moveTo>
                  <a:pt x="1613053" y="1874644"/>
                </a:moveTo>
                <a:cubicBezTo>
                  <a:pt x="1613053" y="1863130"/>
                  <a:pt x="1613053" y="1863130"/>
                  <a:pt x="1613053" y="1863130"/>
                </a:cubicBezTo>
                <a:cubicBezTo>
                  <a:pt x="1624566" y="1863130"/>
                  <a:pt x="1624566" y="1863130"/>
                  <a:pt x="1624566" y="1863130"/>
                </a:cubicBezTo>
                <a:cubicBezTo>
                  <a:pt x="1624566" y="1874644"/>
                  <a:pt x="1624566" y="1863130"/>
                  <a:pt x="1613053" y="1874644"/>
                </a:cubicBezTo>
                <a:close/>
                <a:moveTo>
                  <a:pt x="1272251" y="1705969"/>
                </a:moveTo>
                <a:cubicBezTo>
                  <a:pt x="1283764" y="1694456"/>
                  <a:pt x="1283764" y="1694456"/>
                  <a:pt x="1272251" y="1694456"/>
                </a:cubicBezTo>
                <a:cubicBezTo>
                  <a:pt x="1272251" y="1694456"/>
                  <a:pt x="1260738" y="1682943"/>
                  <a:pt x="1260738" y="1694456"/>
                </a:cubicBezTo>
                <a:cubicBezTo>
                  <a:pt x="1272251" y="1694456"/>
                  <a:pt x="1272251" y="1705969"/>
                  <a:pt x="1272251" y="1705969"/>
                </a:cubicBezTo>
                <a:close/>
                <a:moveTo>
                  <a:pt x="1635504" y="1886157"/>
                </a:moveTo>
                <a:cubicBezTo>
                  <a:pt x="1635504" y="1886157"/>
                  <a:pt x="1635504" y="1886157"/>
                  <a:pt x="1635504" y="1874644"/>
                </a:cubicBezTo>
                <a:cubicBezTo>
                  <a:pt x="1647018" y="1874644"/>
                  <a:pt x="1635504" y="1874644"/>
                  <a:pt x="1647018" y="1863130"/>
                </a:cubicBezTo>
                <a:cubicBezTo>
                  <a:pt x="1647018" y="1863130"/>
                  <a:pt x="1636080" y="1874644"/>
                  <a:pt x="1647019" y="1886157"/>
                </a:cubicBezTo>
                <a:cubicBezTo>
                  <a:pt x="1635504" y="1886157"/>
                  <a:pt x="1635504" y="1886157"/>
                  <a:pt x="1635504" y="1886157"/>
                </a:cubicBezTo>
                <a:close/>
                <a:moveTo>
                  <a:pt x="1021831" y="1583350"/>
                </a:moveTo>
                <a:cubicBezTo>
                  <a:pt x="1021831" y="1572412"/>
                  <a:pt x="1021830" y="1560898"/>
                  <a:pt x="1033344" y="1560899"/>
                </a:cubicBezTo>
                <a:cubicBezTo>
                  <a:pt x="1021831" y="1572412"/>
                  <a:pt x="1033344" y="1583926"/>
                  <a:pt x="1033344" y="1572412"/>
                </a:cubicBezTo>
                <a:cubicBezTo>
                  <a:pt x="1033344" y="1572412"/>
                  <a:pt x="1033344" y="1560899"/>
                  <a:pt x="1044857" y="1560898"/>
                </a:cubicBezTo>
                <a:cubicBezTo>
                  <a:pt x="1044857" y="1560898"/>
                  <a:pt x="1044857" y="1560898"/>
                  <a:pt x="1056371" y="1560898"/>
                </a:cubicBezTo>
                <a:cubicBezTo>
                  <a:pt x="1056371" y="1549385"/>
                  <a:pt x="1044858" y="1549385"/>
                  <a:pt x="1044857" y="1560898"/>
                </a:cubicBezTo>
                <a:cubicBezTo>
                  <a:pt x="1044857" y="1549960"/>
                  <a:pt x="1056371" y="1549961"/>
                  <a:pt x="1056372" y="1538447"/>
                </a:cubicBezTo>
                <a:cubicBezTo>
                  <a:pt x="1044857" y="1538447"/>
                  <a:pt x="1044857" y="1526934"/>
                  <a:pt x="1044857" y="1526934"/>
                </a:cubicBezTo>
                <a:cubicBezTo>
                  <a:pt x="1056371" y="1526934"/>
                  <a:pt x="1056372" y="1515421"/>
                  <a:pt x="1056372" y="1515421"/>
                </a:cubicBezTo>
                <a:cubicBezTo>
                  <a:pt x="1056372" y="1515421"/>
                  <a:pt x="1056372" y="1521177"/>
                  <a:pt x="1056372" y="1525495"/>
                </a:cubicBezTo>
                <a:lnTo>
                  <a:pt x="1056371" y="1526933"/>
                </a:lnTo>
                <a:lnTo>
                  <a:pt x="1056371" y="1526934"/>
                </a:lnTo>
                <a:cubicBezTo>
                  <a:pt x="1056372" y="1529813"/>
                  <a:pt x="1056372" y="1530532"/>
                  <a:pt x="1056372" y="1529992"/>
                </a:cubicBezTo>
                <a:lnTo>
                  <a:pt x="1056371" y="1526933"/>
                </a:lnTo>
                <a:lnTo>
                  <a:pt x="1062128" y="1516860"/>
                </a:lnTo>
                <a:cubicBezTo>
                  <a:pt x="1065006" y="1515421"/>
                  <a:pt x="1067885" y="1515420"/>
                  <a:pt x="1067885" y="1515420"/>
                </a:cubicBezTo>
                <a:cubicBezTo>
                  <a:pt x="1056372" y="1515421"/>
                  <a:pt x="1056372" y="1503906"/>
                  <a:pt x="1056372" y="1503906"/>
                </a:cubicBezTo>
                <a:cubicBezTo>
                  <a:pt x="1044858" y="1503906"/>
                  <a:pt x="1044857" y="1515420"/>
                  <a:pt x="1044857" y="1515420"/>
                </a:cubicBezTo>
                <a:cubicBezTo>
                  <a:pt x="1044857" y="1515420"/>
                  <a:pt x="1044858" y="1503906"/>
                  <a:pt x="1033344" y="1503906"/>
                </a:cubicBezTo>
                <a:cubicBezTo>
                  <a:pt x="1041979" y="1520745"/>
                  <a:pt x="1044137" y="1537583"/>
                  <a:pt x="1030348" y="1554422"/>
                </a:cubicBezTo>
                <a:lnTo>
                  <a:pt x="1011006" y="1571163"/>
                </a:lnTo>
                <a:lnTo>
                  <a:pt x="1010860" y="1570999"/>
                </a:lnTo>
                <a:lnTo>
                  <a:pt x="1009453" y="1559891"/>
                </a:lnTo>
                <a:cubicBezTo>
                  <a:pt x="1008014" y="1557156"/>
                  <a:pt x="1005136" y="1554566"/>
                  <a:pt x="999379" y="1549385"/>
                </a:cubicBezTo>
                <a:cubicBezTo>
                  <a:pt x="1004848" y="1560611"/>
                  <a:pt x="1007582" y="1566223"/>
                  <a:pt x="1010390" y="1570470"/>
                </a:cubicBezTo>
                <a:lnTo>
                  <a:pt x="1010860" y="1570999"/>
                </a:lnTo>
                <a:lnTo>
                  <a:pt x="1010893" y="1571260"/>
                </a:lnTo>
                <a:lnTo>
                  <a:pt x="1011006" y="1571163"/>
                </a:lnTo>
                <a:close/>
                <a:moveTo>
                  <a:pt x="1192807" y="1672005"/>
                </a:moveTo>
                <a:cubicBezTo>
                  <a:pt x="1204321" y="1672005"/>
                  <a:pt x="1204321" y="1649553"/>
                  <a:pt x="1204321" y="1649553"/>
                </a:cubicBezTo>
                <a:cubicBezTo>
                  <a:pt x="1204320" y="1660491"/>
                  <a:pt x="1192806" y="1660491"/>
                  <a:pt x="1192807" y="1672005"/>
                </a:cubicBezTo>
                <a:close/>
                <a:moveTo>
                  <a:pt x="1658531" y="1908033"/>
                </a:moveTo>
                <a:cubicBezTo>
                  <a:pt x="1658531" y="1908033"/>
                  <a:pt x="1670045" y="1885582"/>
                  <a:pt x="1658532" y="1885582"/>
                </a:cubicBezTo>
                <a:cubicBezTo>
                  <a:pt x="1658532" y="1874068"/>
                  <a:pt x="1670045" y="1885582"/>
                  <a:pt x="1670045" y="1885582"/>
                </a:cubicBezTo>
                <a:cubicBezTo>
                  <a:pt x="1670045" y="1885582"/>
                  <a:pt x="1658531" y="1908033"/>
                  <a:pt x="1680983" y="1896519"/>
                </a:cubicBezTo>
                <a:cubicBezTo>
                  <a:pt x="1670045" y="1908033"/>
                  <a:pt x="1670045" y="1908033"/>
                  <a:pt x="1658531" y="1908033"/>
                </a:cubicBezTo>
                <a:close/>
                <a:moveTo>
                  <a:pt x="1090911" y="1627102"/>
                </a:moveTo>
                <a:cubicBezTo>
                  <a:pt x="1101851" y="1616164"/>
                  <a:pt x="1090911" y="1604650"/>
                  <a:pt x="1090912" y="1593137"/>
                </a:cubicBezTo>
                <a:cubicBezTo>
                  <a:pt x="1079398" y="1593136"/>
                  <a:pt x="1090911" y="1615588"/>
                  <a:pt x="1079399" y="1615588"/>
                </a:cubicBezTo>
                <a:cubicBezTo>
                  <a:pt x="1090911" y="1615588"/>
                  <a:pt x="1090911" y="1615588"/>
                  <a:pt x="1090911" y="1627102"/>
                </a:cubicBezTo>
                <a:close/>
                <a:moveTo>
                  <a:pt x="1453590" y="1806714"/>
                </a:moveTo>
                <a:cubicBezTo>
                  <a:pt x="1459347" y="1801245"/>
                  <a:pt x="1462225" y="1798510"/>
                  <a:pt x="1463664" y="1795704"/>
                </a:cubicBezTo>
                <a:lnTo>
                  <a:pt x="1465073" y="1784498"/>
                </a:lnTo>
                <a:lnTo>
                  <a:pt x="1465605" y="1784796"/>
                </a:lnTo>
                <a:lnTo>
                  <a:pt x="1479495" y="1799590"/>
                </a:lnTo>
                <a:cubicBezTo>
                  <a:pt x="1482374" y="1803835"/>
                  <a:pt x="1482374" y="1806714"/>
                  <a:pt x="1476618" y="1806714"/>
                </a:cubicBezTo>
                <a:cubicBezTo>
                  <a:pt x="1476618" y="1806714"/>
                  <a:pt x="1476618" y="1806714"/>
                  <a:pt x="1476618" y="1808153"/>
                </a:cubicBezTo>
                <a:lnTo>
                  <a:pt x="1476618" y="1813172"/>
                </a:lnTo>
                <a:lnTo>
                  <a:pt x="1465679" y="1810104"/>
                </a:lnTo>
                <a:lnTo>
                  <a:pt x="1465679" y="1806138"/>
                </a:lnTo>
                <a:lnTo>
                  <a:pt x="1460902" y="1808764"/>
                </a:lnTo>
                <a:close/>
                <a:moveTo>
                  <a:pt x="1476617" y="1818227"/>
                </a:moveTo>
                <a:lnTo>
                  <a:pt x="1476618" y="1813172"/>
                </a:lnTo>
                <a:lnTo>
                  <a:pt x="1478992" y="1813837"/>
                </a:lnTo>
                <a:lnTo>
                  <a:pt x="1480671" y="1816842"/>
                </a:lnTo>
                <a:close/>
                <a:moveTo>
                  <a:pt x="1487555" y="1829165"/>
                </a:moveTo>
                <a:lnTo>
                  <a:pt x="1480671" y="1816842"/>
                </a:lnTo>
                <a:lnTo>
                  <a:pt x="1481645" y="1816509"/>
                </a:lnTo>
                <a:cubicBezTo>
                  <a:pt x="1483776" y="1813405"/>
                  <a:pt x="1479352" y="1807145"/>
                  <a:pt x="1487555" y="1806713"/>
                </a:cubicBezTo>
                <a:cubicBezTo>
                  <a:pt x="1487555" y="1818227"/>
                  <a:pt x="1499068" y="1818227"/>
                  <a:pt x="1499069" y="1806714"/>
                </a:cubicBezTo>
                <a:cubicBezTo>
                  <a:pt x="1499068" y="1817652"/>
                  <a:pt x="1499069" y="1829165"/>
                  <a:pt x="1487555" y="1829165"/>
                </a:cubicBezTo>
                <a:close/>
                <a:moveTo>
                  <a:pt x="1045434" y="1627102"/>
                </a:moveTo>
                <a:cubicBezTo>
                  <a:pt x="1045434" y="1616164"/>
                  <a:pt x="1056947" y="1604651"/>
                  <a:pt x="1045433" y="1604651"/>
                </a:cubicBezTo>
                <a:cubicBezTo>
                  <a:pt x="1045433" y="1604651"/>
                  <a:pt x="1045434" y="1616164"/>
                  <a:pt x="1045434" y="1627102"/>
                </a:cubicBezTo>
                <a:close/>
                <a:moveTo>
                  <a:pt x="1568150" y="1886157"/>
                </a:moveTo>
                <a:cubicBezTo>
                  <a:pt x="1556637" y="1886157"/>
                  <a:pt x="1568150" y="1863706"/>
                  <a:pt x="1556637" y="1863706"/>
                </a:cubicBezTo>
                <a:lnTo>
                  <a:pt x="1556637" y="1852193"/>
                </a:lnTo>
                <a:cubicBezTo>
                  <a:pt x="1567574" y="1874644"/>
                  <a:pt x="1556637" y="1829741"/>
                  <a:pt x="1568150" y="1841254"/>
                </a:cubicBezTo>
                <a:cubicBezTo>
                  <a:pt x="1579664" y="1852193"/>
                  <a:pt x="1556636" y="1874644"/>
                  <a:pt x="1568150" y="1886157"/>
                </a:cubicBezTo>
                <a:close/>
                <a:moveTo>
                  <a:pt x="1533609" y="1874644"/>
                </a:moveTo>
                <a:cubicBezTo>
                  <a:pt x="1533609" y="1863705"/>
                  <a:pt x="1533609" y="1863705"/>
                  <a:pt x="1533609" y="1852193"/>
                </a:cubicBezTo>
                <a:cubicBezTo>
                  <a:pt x="1545122" y="1863130"/>
                  <a:pt x="1545122" y="1874644"/>
                  <a:pt x="1533609" y="1874644"/>
                </a:cubicBezTo>
                <a:close/>
                <a:moveTo>
                  <a:pt x="1056372" y="1638615"/>
                </a:moveTo>
                <a:cubicBezTo>
                  <a:pt x="1067885" y="1627102"/>
                  <a:pt x="1067885" y="1627102"/>
                  <a:pt x="1067885" y="1638615"/>
                </a:cubicBezTo>
                <a:cubicBezTo>
                  <a:pt x="1056372" y="1638615"/>
                  <a:pt x="1056372" y="1638615"/>
                  <a:pt x="1056372" y="1638615"/>
                </a:cubicBezTo>
                <a:close/>
                <a:moveTo>
                  <a:pt x="1364648" y="1794913"/>
                </a:moveTo>
                <a:lnTo>
                  <a:pt x="1364635" y="1794828"/>
                </a:lnTo>
                <a:lnTo>
                  <a:pt x="1364742" y="1794926"/>
                </a:lnTo>
                <a:close/>
                <a:moveTo>
                  <a:pt x="1590602" y="1908033"/>
                </a:moveTo>
                <a:cubicBezTo>
                  <a:pt x="1590601" y="1885582"/>
                  <a:pt x="1601540" y="1897095"/>
                  <a:pt x="1601540" y="1885006"/>
                </a:cubicBezTo>
                <a:cubicBezTo>
                  <a:pt x="1613053" y="1885006"/>
                  <a:pt x="1601540" y="1896519"/>
                  <a:pt x="1613053" y="1896519"/>
                </a:cubicBezTo>
                <a:cubicBezTo>
                  <a:pt x="1602114" y="1896519"/>
                  <a:pt x="1602114" y="1908033"/>
                  <a:pt x="1590602" y="1908033"/>
                </a:cubicBezTo>
                <a:close/>
                <a:moveTo>
                  <a:pt x="1273353" y="1751002"/>
                </a:moveTo>
                <a:lnTo>
                  <a:pt x="1273401" y="1750873"/>
                </a:lnTo>
                <a:lnTo>
                  <a:pt x="1273387" y="1750998"/>
                </a:lnTo>
                <a:close/>
                <a:moveTo>
                  <a:pt x="1681558" y="1953512"/>
                </a:moveTo>
                <a:cubicBezTo>
                  <a:pt x="1681559" y="1941998"/>
                  <a:pt x="1681559" y="1941998"/>
                  <a:pt x="1681559" y="1941998"/>
                </a:cubicBezTo>
                <a:cubicBezTo>
                  <a:pt x="1692496" y="1941998"/>
                  <a:pt x="1681558" y="1953512"/>
                  <a:pt x="1693072" y="1953512"/>
                </a:cubicBezTo>
                <a:close/>
                <a:moveTo>
                  <a:pt x="670090" y="1458427"/>
                </a:moveTo>
                <a:cubicBezTo>
                  <a:pt x="670091" y="1447489"/>
                  <a:pt x="670091" y="1447489"/>
                  <a:pt x="670091" y="1435976"/>
                </a:cubicBezTo>
                <a:cubicBezTo>
                  <a:pt x="681604" y="1435976"/>
                  <a:pt x="670091" y="1446914"/>
                  <a:pt x="681604" y="1458428"/>
                </a:cubicBezTo>
                <a:cubicBezTo>
                  <a:pt x="681604" y="1469942"/>
                  <a:pt x="681604" y="1447490"/>
                  <a:pt x="670090" y="1458427"/>
                </a:cubicBezTo>
                <a:close/>
                <a:moveTo>
                  <a:pt x="1620176" y="1931995"/>
                </a:moveTo>
                <a:cubicBezTo>
                  <a:pt x="1615931" y="1927750"/>
                  <a:pt x="1613053" y="1919259"/>
                  <a:pt x="1613053" y="1908033"/>
                </a:cubicBezTo>
                <a:cubicBezTo>
                  <a:pt x="1624566" y="1919546"/>
                  <a:pt x="1636081" y="1919547"/>
                  <a:pt x="1635504" y="1930484"/>
                </a:cubicBezTo>
                <a:cubicBezTo>
                  <a:pt x="1630035" y="1936241"/>
                  <a:pt x="1624422" y="1936241"/>
                  <a:pt x="1620176" y="1931995"/>
                </a:cubicBezTo>
                <a:close/>
                <a:moveTo>
                  <a:pt x="1022406" y="1638615"/>
                </a:moveTo>
                <a:cubicBezTo>
                  <a:pt x="1033919" y="1627102"/>
                  <a:pt x="1045433" y="1638615"/>
                  <a:pt x="1044282" y="1627677"/>
                </a:cubicBezTo>
                <a:cubicBezTo>
                  <a:pt x="1033344" y="1627677"/>
                  <a:pt x="1033344" y="1639192"/>
                  <a:pt x="1021831" y="1627677"/>
                </a:cubicBezTo>
                <a:cubicBezTo>
                  <a:pt x="1033344" y="1627677"/>
                  <a:pt x="1021831" y="1627677"/>
                  <a:pt x="1021830" y="1616164"/>
                </a:cubicBezTo>
                <a:cubicBezTo>
                  <a:pt x="1033344" y="1616164"/>
                  <a:pt x="1033344" y="1616164"/>
                  <a:pt x="1033344" y="1616164"/>
                </a:cubicBezTo>
                <a:cubicBezTo>
                  <a:pt x="1033344" y="1616164"/>
                  <a:pt x="1022406" y="1604650"/>
                  <a:pt x="1010892" y="1616164"/>
                </a:cubicBezTo>
                <a:cubicBezTo>
                  <a:pt x="1022406" y="1627102"/>
                  <a:pt x="1022406" y="1627102"/>
                  <a:pt x="1022406" y="1638615"/>
                </a:cubicBezTo>
                <a:close/>
                <a:moveTo>
                  <a:pt x="1072923" y="1663882"/>
                </a:moveTo>
                <a:cubicBezTo>
                  <a:pt x="1075081" y="1662182"/>
                  <a:pt x="1070763" y="1649553"/>
                  <a:pt x="1079398" y="1649553"/>
                </a:cubicBezTo>
                <a:cubicBezTo>
                  <a:pt x="1082277" y="1652432"/>
                  <a:pt x="1083716" y="1654591"/>
                  <a:pt x="1084256" y="1656209"/>
                </a:cubicBezTo>
                <a:lnTo>
                  <a:pt x="1084038" y="1657587"/>
                </a:lnTo>
                <a:lnTo>
                  <a:pt x="1079399" y="1661067"/>
                </a:lnTo>
                <a:cubicBezTo>
                  <a:pt x="1079399" y="1661067"/>
                  <a:pt x="1082277" y="1661066"/>
                  <a:pt x="1083716" y="1659627"/>
                </a:cubicBezTo>
                <a:lnTo>
                  <a:pt x="1084038" y="1657587"/>
                </a:lnTo>
                <a:lnTo>
                  <a:pt x="1085156" y="1656749"/>
                </a:lnTo>
                <a:cubicBezTo>
                  <a:pt x="1088033" y="1655310"/>
                  <a:pt x="1090912" y="1655310"/>
                  <a:pt x="1090912" y="1661066"/>
                </a:cubicBezTo>
                <a:cubicBezTo>
                  <a:pt x="1090912" y="1649553"/>
                  <a:pt x="1090912" y="1649553"/>
                  <a:pt x="1090336" y="1650128"/>
                </a:cubicBezTo>
                <a:cubicBezTo>
                  <a:pt x="1079398" y="1650128"/>
                  <a:pt x="1079398" y="1650128"/>
                  <a:pt x="1067885" y="1638615"/>
                </a:cubicBezTo>
                <a:cubicBezTo>
                  <a:pt x="1079399" y="1627102"/>
                  <a:pt x="1067885" y="1627102"/>
                  <a:pt x="1067885" y="1616164"/>
                </a:cubicBezTo>
                <a:cubicBezTo>
                  <a:pt x="1067885" y="1627102"/>
                  <a:pt x="1045434" y="1627102"/>
                  <a:pt x="1033919" y="1638615"/>
                </a:cubicBezTo>
                <a:cubicBezTo>
                  <a:pt x="1044858" y="1638615"/>
                  <a:pt x="1044857" y="1650128"/>
                  <a:pt x="1056371" y="1650128"/>
                </a:cubicBezTo>
                <a:cubicBezTo>
                  <a:pt x="1045433" y="1638615"/>
                  <a:pt x="1067885" y="1650128"/>
                  <a:pt x="1067885" y="1638615"/>
                </a:cubicBezTo>
                <a:cubicBezTo>
                  <a:pt x="1067885" y="1649553"/>
                  <a:pt x="1079399" y="1661067"/>
                  <a:pt x="1067885" y="1661066"/>
                </a:cubicBezTo>
                <a:cubicBezTo>
                  <a:pt x="1070763" y="1663801"/>
                  <a:pt x="1072202" y="1664449"/>
                  <a:pt x="1072923" y="1663882"/>
                </a:cubicBezTo>
                <a:close/>
                <a:moveTo>
                  <a:pt x="1215834" y="1739359"/>
                </a:moveTo>
                <a:cubicBezTo>
                  <a:pt x="1238286" y="1728422"/>
                  <a:pt x="1238286" y="1716907"/>
                  <a:pt x="1249799" y="1716907"/>
                </a:cubicBezTo>
                <a:cubicBezTo>
                  <a:pt x="1249799" y="1716907"/>
                  <a:pt x="1249799" y="1711150"/>
                  <a:pt x="1249799" y="1706833"/>
                </a:cubicBezTo>
                <a:lnTo>
                  <a:pt x="1249800" y="1705395"/>
                </a:lnTo>
                <a:lnTo>
                  <a:pt x="1249800" y="1705394"/>
                </a:lnTo>
                <a:cubicBezTo>
                  <a:pt x="1249800" y="1702516"/>
                  <a:pt x="1249799" y="1701796"/>
                  <a:pt x="1249800" y="1702336"/>
                </a:cubicBezTo>
                <a:lnTo>
                  <a:pt x="1249800" y="1705395"/>
                </a:lnTo>
                <a:lnTo>
                  <a:pt x="1242892" y="1715468"/>
                </a:lnTo>
                <a:cubicBezTo>
                  <a:pt x="1238717" y="1716907"/>
                  <a:pt x="1233104" y="1716907"/>
                  <a:pt x="1227347" y="1716907"/>
                </a:cubicBezTo>
                <a:cubicBezTo>
                  <a:pt x="1238285" y="1727845"/>
                  <a:pt x="1215834" y="1727845"/>
                  <a:pt x="1215834" y="1739359"/>
                </a:cubicBezTo>
                <a:close/>
                <a:moveTo>
                  <a:pt x="352316" y="1312205"/>
                </a:moveTo>
                <a:cubicBezTo>
                  <a:pt x="363829" y="1301267"/>
                  <a:pt x="375342" y="1335232"/>
                  <a:pt x="397795" y="1323719"/>
                </a:cubicBezTo>
                <a:cubicBezTo>
                  <a:pt x="397794" y="1301267"/>
                  <a:pt x="431759" y="1278816"/>
                  <a:pt x="408732" y="1244851"/>
                </a:cubicBezTo>
                <a:cubicBezTo>
                  <a:pt x="386280" y="1255788"/>
                  <a:pt x="374767" y="1244851"/>
                  <a:pt x="374767" y="1233337"/>
                </a:cubicBezTo>
                <a:cubicBezTo>
                  <a:pt x="374767" y="1244851"/>
                  <a:pt x="351741" y="1255788"/>
                  <a:pt x="363254" y="1267302"/>
                </a:cubicBezTo>
                <a:cubicBezTo>
                  <a:pt x="352316" y="1267302"/>
                  <a:pt x="340803" y="1278240"/>
                  <a:pt x="340802" y="1289754"/>
                </a:cubicBezTo>
                <a:cubicBezTo>
                  <a:pt x="352316" y="1300692"/>
                  <a:pt x="363829" y="1300692"/>
                  <a:pt x="352316" y="1312205"/>
                </a:cubicBezTo>
                <a:close/>
                <a:moveTo>
                  <a:pt x="1101850" y="1683518"/>
                </a:moveTo>
                <a:cubicBezTo>
                  <a:pt x="1113364" y="1683518"/>
                  <a:pt x="1113364" y="1683518"/>
                  <a:pt x="1113363" y="1672004"/>
                </a:cubicBezTo>
                <a:cubicBezTo>
                  <a:pt x="1101851" y="1672005"/>
                  <a:pt x="1101851" y="1672005"/>
                  <a:pt x="1101850" y="1683518"/>
                </a:cubicBezTo>
                <a:close/>
                <a:moveTo>
                  <a:pt x="942963" y="1605226"/>
                </a:moveTo>
                <a:cubicBezTo>
                  <a:pt x="953901" y="1616164"/>
                  <a:pt x="965414" y="1593712"/>
                  <a:pt x="965414" y="1593712"/>
                </a:cubicBezTo>
                <a:cubicBezTo>
                  <a:pt x="954476" y="1582198"/>
                  <a:pt x="954476" y="1604651"/>
                  <a:pt x="942963" y="1605226"/>
                </a:cubicBezTo>
                <a:close/>
                <a:moveTo>
                  <a:pt x="931449" y="1605226"/>
                </a:moveTo>
                <a:cubicBezTo>
                  <a:pt x="931449" y="1605226"/>
                  <a:pt x="931449" y="1605226"/>
                  <a:pt x="931448" y="1593712"/>
                </a:cubicBezTo>
                <a:cubicBezTo>
                  <a:pt x="920511" y="1593713"/>
                  <a:pt x="920511" y="1582198"/>
                  <a:pt x="908421" y="1582198"/>
                </a:cubicBezTo>
                <a:cubicBezTo>
                  <a:pt x="908422" y="1593712"/>
                  <a:pt x="908422" y="1593712"/>
                  <a:pt x="919935" y="1593713"/>
                </a:cubicBezTo>
                <a:cubicBezTo>
                  <a:pt x="919935" y="1582774"/>
                  <a:pt x="919935" y="1605226"/>
                  <a:pt x="931449" y="1605226"/>
                </a:cubicBezTo>
                <a:close/>
                <a:moveTo>
                  <a:pt x="999955" y="1639191"/>
                </a:moveTo>
                <a:cubicBezTo>
                  <a:pt x="999955" y="1628253"/>
                  <a:pt x="999955" y="1628253"/>
                  <a:pt x="999955" y="1616739"/>
                </a:cubicBezTo>
                <a:cubicBezTo>
                  <a:pt x="1010892" y="1605226"/>
                  <a:pt x="1022406" y="1616739"/>
                  <a:pt x="1022406" y="1605226"/>
                </a:cubicBezTo>
                <a:cubicBezTo>
                  <a:pt x="1022406" y="1594288"/>
                  <a:pt x="1011468" y="1594288"/>
                  <a:pt x="999955" y="1582775"/>
                </a:cubicBezTo>
                <a:cubicBezTo>
                  <a:pt x="999955" y="1582775"/>
                  <a:pt x="1011468" y="1593712"/>
                  <a:pt x="999954" y="1605226"/>
                </a:cubicBezTo>
                <a:lnTo>
                  <a:pt x="999955" y="1593713"/>
                </a:lnTo>
                <a:cubicBezTo>
                  <a:pt x="988441" y="1604650"/>
                  <a:pt x="988441" y="1604650"/>
                  <a:pt x="988440" y="1605226"/>
                </a:cubicBezTo>
                <a:cubicBezTo>
                  <a:pt x="988441" y="1616740"/>
                  <a:pt x="999955" y="1627677"/>
                  <a:pt x="999955" y="1639191"/>
                </a:cubicBezTo>
                <a:close/>
                <a:moveTo>
                  <a:pt x="1444667" y="1861690"/>
                </a:moveTo>
                <a:cubicBezTo>
                  <a:pt x="1443227" y="1860251"/>
                  <a:pt x="1443228" y="1857373"/>
                  <a:pt x="1443227" y="1851616"/>
                </a:cubicBezTo>
                <a:cubicBezTo>
                  <a:pt x="1443227" y="1851616"/>
                  <a:pt x="1454741" y="1851616"/>
                  <a:pt x="1454741" y="1863129"/>
                </a:cubicBezTo>
                <a:cubicBezTo>
                  <a:pt x="1448984" y="1863129"/>
                  <a:pt x="1446106" y="1863129"/>
                  <a:pt x="1444667" y="1861690"/>
                </a:cubicBezTo>
                <a:close/>
                <a:moveTo>
                  <a:pt x="1476617" y="1885005"/>
                </a:moveTo>
                <a:cubicBezTo>
                  <a:pt x="1476617" y="1862554"/>
                  <a:pt x="1476617" y="1851617"/>
                  <a:pt x="1454166" y="1840103"/>
                </a:cubicBezTo>
                <a:cubicBezTo>
                  <a:pt x="1462801" y="1840103"/>
                  <a:pt x="1452331" y="1820998"/>
                  <a:pt x="1456027" y="1811445"/>
                </a:cubicBezTo>
                <a:lnTo>
                  <a:pt x="1460902" y="1808764"/>
                </a:lnTo>
                <a:lnTo>
                  <a:pt x="1465679" y="1810104"/>
                </a:lnTo>
                <a:lnTo>
                  <a:pt x="1465679" y="1816213"/>
                </a:lnTo>
                <a:cubicBezTo>
                  <a:pt x="1465679" y="1817652"/>
                  <a:pt x="1465679" y="1817652"/>
                  <a:pt x="1465679" y="1817652"/>
                </a:cubicBezTo>
                <a:cubicBezTo>
                  <a:pt x="1476617" y="1829165"/>
                  <a:pt x="1465679" y="1851616"/>
                  <a:pt x="1488130" y="1874068"/>
                </a:cubicBezTo>
                <a:cubicBezTo>
                  <a:pt x="1488130" y="1874068"/>
                  <a:pt x="1476617" y="1874068"/>
                  <a:pt x="1488131" y="1885582"/>
                </a:cubicBezTo>
                <a:cubicBezTo>
                  <a:pt x="1476617" y="1885582"/>
                  <a:pt x="1476617" y="1885582"/>
                  <a:pt x="1476617" y="1885005"/>
                </a:cubicBezTo>
                <a:close/>
                <a:moveTo>
                  <a:pt x="1522096" y="1908033"/>
                </a:moveTo>
                <a:cubicBezTo>
                  <a:pt x="1522096" y="1897095"/>
                  <a:pt x="1533609" y="1897095"/>
                  <a:pt x="1544547" y="1896519"/>
                </a:cubicBezTo>
                <a:cubicBezTo>
                  <a:pt x="1533609" y="1908033"/>
                  <a:pt x="1533609" y="1896519"/>
                  <a:pt x="1522096" y="1908033"/>
                </a:cubicBezTo>
                <a:close/>
                <a:moveTo>
                  <a:pt x="1135814" y="1717277"/>
                </a:moveTo>
                <a:lnTo>
                  <a:pt x="1135814" y="1716907"/>
                </a:lnTo>
                <a:lnTo>
                  <a:pt x="1136852" y="1716907"/>
                </a:lnTo>
                <a:close/>
                <a:moveTo>
                  <a:pt x="840491" y="1571260"/>
                </a:moveTo>
                <a:cubicBezTo>
                  <a:pt x="852006" y="1571260"/>
                  <a:pt x="852005" y="1548809"/>
                  <a:pt x="851429" y="1525782"/>
                </a:cubicBezTo>
                <a:cubicBezTo>
                  <a:pt x="828978" y="1537296"/>
                  <a:pt x="828978" y="1525782"/>
                  <a:pt x="817465" y="1525782"/>
                </a:cubicBezTo>
                <a:cubicBezTo>
                  <a:pt x="805951" y="1525782"/>
                  <a:pt x="805950" y="1537296"/>
                  <a:pt x="817465" y="1537296"/>
                </a:cubicBezTo>
                <a:cubicBezTo>
                  <a:pt x="828978" y="1537296"/>
                  <a:pt x="817465" y="1525782"/>
                  <a:pt x="828978" y="1537296"/>
                </a:cubicBezTo>
                <a:cubicBezTo>
                  <a:pt x="828978" y="1548234"/>
                  <a:pt x="817465" y="1548234"/>
                  <a:pt x="828978" y="1559747"/>
                </a:cubicBezTo>
                <a:cubicBezTo>
                  <a:pt x="828978" y="1559747"/>
                  <a:pt x="828978" y="1571260"/>
                  <a:pt x="840491" y="1571260"/>
                </a:cubicBezTo>
                <a:close/>
                <a:moveTo>
                  <a:pt x="875032" y="1593713"/>
                </a:moveTo>
                <a:cubicBezTo>
                  <a:pt x="875032" y="1582198"/>
                  <a:pt x="875032" y="1582198"/>
                  <a:pt x="863519" y="1570685"/>
                </a:cubicBezTo>
                <a:cubicBezTo>
                  <a:pt x="863519" y="1570685"/>
                  <a:pt x="875032" y="1582198"/>
                  <a:pt x="863519" y="1582198"/>
                </a:cubicBezTo>
                <a:cubicBezTo>
                  <a:pt x="863519" y="1582198"/>
                  <a:pt x="863519" y="1593713"/>
                  <a:pt x="875032" y="1593713"/>
                </a:cubicBezTo>
                <a:close/>
                <a:moveTo>
                  <a:pt x="1464455" y="1888469"/>
                </a:moveTo>
                <a:lnTo>
                  <a:pt x="1462792" y="1886077"/>
                </a:lnTo>
                <a:lnTo>
                  <a:pt x="1466254" y="1885582"/>
                </a:lnTo>
                <a:cubicBezTo>
                  <a:pt x="1466254" y="1888460"/>
                  <a:pt x="1465535" y="1889180"/>
                  <a:pt x="1464455" y="1888469"/>
                </a:cubicBezTo>
                <a:close/>
                <a:moveTo>
                  <a:pt x="1562716" y="1940109"/>
                </a:moveTo>
                <a:cubicBezTo>
                  <a:pt x="1561098" y="1936493"/>
                  <a:pt x="1567574" y="1928182"/>
                  <a:pt x="1567574" y="1919547"/>
                </a:cubicBezTo>
                <a:cubicBezTo>
                  <a:pt x="1579087" y="1919547"/>
                  <a:pt x="1556637" y="1930485"/>
                  <a:pt x="1567574" y="1941998"/>
                </a:cubicBezTo>
                <a:cubicBezTo>
                  <a:pt x="1564695" y="1941998"/>
                  <a:pt x="1563256" y="1941315"/>
                  <a:pt x="1562716" y="1940109"/>
                </a:cubicBezTo>
                <a:close/>
                <a:moveTo>
                  <a:pt x="1533609" y="1930485"/>
                </a:moveTo>
                <a:cubicBezTo>
                  <a:pt x="1533609" y="1919547"/>
                  <a:pt x="1522096" y="1919546"/>
                  <a:pt x="1533609" y="1908033"/>
                </a:cubicBezTo>
                <a:cubicBezTo>
                  <a:pt x="1545123" y="1908033"/>
                  <a:pt x="1545122" y="1919546"/>
                  <a:pt x="1545122" y="1919546"/>
                </a:cubicBezTo>
                <a:cubicBezTo>
                  <a:pt x="1533609" y="1930485"/>
                  <a:pt x="1533609" y="1919547"/>
                  <a:pt x="1533609" y="1930485"/>
                </a:cubicBezTo>
                <a:close/>
                <a:moveTo>
                  <a:pt x="1011468" y="1672004"/>
                </a:moveTo>
                <a:cubicBezTo>
                  <a:pt x="1022406" y="1672005"/>
                  <a:pt x="1022406" y="1672005"/>
                  <a:pt x="1033920" y="1672005"/>
                </a:cubicBezTo>
                <a:cubicBezTo>
                  <a:pt x="1033920" y="1672005"/>
                  <a:pt x="1033919" y="1669270"/>
                  <a:pt x="1033920" y="1665024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33919" y="1660491"/>
                </a:lnTo>
                <a:lnTo>
                  <a:pt x="1033919" y="1648977"/>
                </a:lnTo>
                <a:cubicBezTo>
                  <a:pt x="1017081" y="1648977"/>
                  <a:pt x="1025500" y="1655454"/>
                  <a:pt x="1030762" y="1658692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18591" y="1656173"/>
                </a:lnTo>
                <a:cubicBezTo>
                  <a:pt x="1014346" y="1654734"/>
                  <a:pt x="1011468" y="1654734"/>
                  <a:pt x="1011468" y="1660491"/>
                </a:cubicBezTo>
                <a:cubicBezTo>
                  <a:pt x="1022981" y="1660491"/>
                  <a:pt x="1011468" y="1660491"/>
                  <a:pt x="1011468" y="1672004"/>
                </a:cubicBezTo>
                <a:close/>
                <a:moveTo>
                  <a:pt x="1454741" y="1897096"/>
                </a:moveTo>
                <a:lnTo>
                  <a:pt x="1454741" y="1885582"/>
                </a:lnTo>
                <a:cubicBezTo>
                  <a:pt x="1443227" y="1897095"/>
                  <a:pt x="1443228" y="1885582"/>
                  <a:pt x="1443228" y="1885582"/>
                </a:cubicBezTo>
                <a:cubicBezTo>
                  <a:pt x="1431714" y="1885582"/>
                  <a:pt x="1443228" y="1885582"/>
                  <a:pt x="1431714" y="1885582"/>
                </a:cubicBezTo>
                <a:cubicBezTo>
                  <a:pt x="1454166" y="1874644"/>
                  <a:pt x="1431714" y="1863130"/>
                  <a:pt x="1443227" y="1851616"/>
                </a:cubicBezTo>
                <a:cubicBezTo>
                  <a:pt x="1443228" y="1863130"/>
                  <a:pt x="1443228" y="1874644"/>
                  <a:pt x="1454741" y="1863129"/>
                </a:cubicBezTo>
                <a:cubicBezTo>
                  <a:pt x="1454741" y="1874644"/>
                  <a:pt x="1443228" y="1874644"/>
                  <a:pt x="1454741" y="1874644"/>
                </a:cubicBezTo>
                <a:cubicBezTo>
                  <a:pt x="1454741" y="1874644"/>
                  <a:pt x="1454741" y="1874644"/>
                  <a:pt x="1454741" y="1863129"/>
                </a:cubicBezTo>
                <a:cubicBezTo>
                  <a:pt x="1454741" y="1868598"/>
                  <a:pt x="1457619" y="1877090"/>
                  <a:pt x="1460497" y="1882775"/>
                </a:cubicBezTo>
                <a:lnTo>
                  <a:pt x="1462792" y="1886077"/>
                </a:lnTo>
                <a:lnTo>
                  <a:pt x="1456179" y="1887021"/>
                </a:lnTo>
                <a:cubicBezTo>
                  <a:pt x="1454740" y="1888460"/>
                  <a:pt x="1454741" y="1891338"/>
                  <a:pt x="1454741" y="1897096"/>
                </a:cubicBezTo>
                <a:close/>
                <a:moveTo>
                  <a:pt x="885970" y="1616164"/>
                </a:moveTo>
                <a:cubicBezTo>
                  <a:pt x="897484" y="1604650"/>
                  <a:pt x="897484" y="1604650"/>
                  <a:pt x="908997" y="1593712"/>
                </a:cubicBezTo>
                <a:cubicBezTo>
                  <a:pt x="897484" y="1604650"/>
                  <a:pt x="897484" y="1593713"/>
                  <a:pt x="897484" y="1582198"/>
                </a:cubicBezTo>
                <a:cubicBezTo>
                  <a:pt x="897484" y="1604650"/>
                  <a:pt x="885970" y="1604650"/>
                  <a:pt x="885970" y="1616164"/>
                </a:cubicBezTo>
                <a:close/>
                <a:moveTo>
                  <a:pt x="1221977" y="1782867"/>
                </a:moveTo>
                <a:cubicBezTo>
                  <a:pt x="1222670" y="1784118"/>
                  <a:pt x="1224037" y="1784837"/>
                  <a:pt x="1226772" y="1784837"/>
                </a:cubicBezTo>
                <a:lnTo>
                  <a:pt x="1221859" y="1782049"/>
                </a:lnTo>
                <a:lnTo>
                  <a:pt x="1221231" y="1777714"/>
                </a:lnTo>
                <a:lnTo>
                  <a:pt x="1216916" y="1766640"/>
                </a:lnTo>
                <a:lnTo>
                  <a:pt x="1216913" y="1766488"/>
                </a:lnTo>
                <a:lnTo>
                  <a:pt x="1217420" y="1762386"/>
                </a:lnTo>
                <a:lnTo>
                  <a:pt x="1230586" y="1762386"/>
                </a:lnTo>
                <a:cubicBezTo>
                  <a:pt x="1234832" y="1762386"/>
                  <a:pt x="1237710" y="1762386"/>
                  <a:pt x="1237710" y="1762386"/>
                </a:cubicBezTo>
                <a:cubicBezTo>
                  <a:pt x="1226772" y="1751448"/>
                  <a:pt x="1226772" y="1739935"/>
                  <a:pt x="1215258" y="1739935"/>
                </a:cubicBezTo>
                <a:cubicBezTo>
                  <a:pt x="1218137" y="1742669"/>
                  <a:pt x="1218892" y="1746843"/>
                  <a:pt x="1218757" y="1751565"/>
                </a:cubicBezTo>
                <a:lnTo>
                  <a:pt x="1217420" y="1762386"/>
                </a:lnTo>
                <a:lnTo>
                  <a:pt x="1215259" y="1762386"/>
                </a:lnTo>
                <a:lnTo>
                  <a:pt x="1216916" y="1766640"/>
                </a:lnTo>
                <a:lnTo>
                  <a:pt x="1217121" y="1779359"/>
                </a:lnTo>
                <a:lnTo>
                  <a:pt x="1221859" y="1782049"/>
                </a:lnTo>
                <a:close/>
                <a:moveTo>
                  <a:pt x="1578512" y="1964450"/>
                </a:moveTo>
                <a:cubicBezTo>
                  <a:pt x="1578512" y="1952936"/>
                  <a:pt x="1578512" y="1952936"/>
                  <a:pt x="1590025" y="1952936"/>
                </a:cubicBezTo>
                <a:cubicBezTo>
                  <a:pt x="1578512" y="1952936"/>
                  <a:pt x="1590026" y="1941998"/>
                  <a:pt x="1590025" y="1930484"/>
                </a:cubicBezTo>
                <a:cubicBezTo>
                  <a:pt x="1601539" y="1930484"/>
                  <a:pt x="1590026" y="1941998"/>
                  <a:pt x="1590026" y="1941998"/>
                </a:cubicBezTo>
                <a:cubicBezTo>
                  <a:pt x="1601539" y="1941998"/>
                  <a:pt x="1601540" y="1931060"/>
                  <a:pt x="1601539" y="1919547"/>
                </a:cubicBezTo>
                <a:cubicBezTo>
                  <a:pt x="1601539" y="1930484"/>
                  <a:pt x="1613052" y="1941998"/>
                  <a:pt x="1601539" y="1941998"/>
                </a:cubicBezTo>
                <a:cubicBezTo>
                  <a:pt x="1601540" y="1953512"/>
                  <a:pt x="1613052" y="1941998"/>
                  <a:pt x="1613053" y="1953512"/>
                </a:cubicBezTo>
                <a:cubicBezTo>
                  <a:pt x="1613053" y="1953512"/>
                  <a:pt x="1590602" y="1953512"/>
                  <a:pt x="1578512" y="1964450"/>
                </a:cubicBezTo>
                <a:close/>
                <a:moveTo>
                  <a:pt x="534230" y="1447489"/>
                </a:moveTo>
                <a:cubicBezTo>
                  <a:pt x="522716" y="1413525"/>
                  <a:pt x="511203" y="1435976"/>
                  <a:pt x="534230" y="1447489"/>
                </a:cubicBezTo>
                <a:close/>
                <a:moveTo>
                  <a:pt x="1141364" y="1749280"/>
                </a:moveTo>
                <a:cubicBezTo>
                  <a:pt x="1151538" y="1753139"/>
                  <a:pt x="1172802" y="1742669"/>
                  <a:pt x="1180142" y="1752600"/>
                </a:cubicBezTo>
                <a:cubicBezTo>
                  <a:pt x="1180142" y="1730148"/>
                  <a:pt x="1169205" y="1730149"/>
                  <a:pt x="1157691" y="1718635"/>
                </a:cubicBezTo>
                <a:cubicBezTo>
                  <a:pt x="1168629" y="1707121"/>
                  <a:pt x="1168629" y="1718635"/>
                  <a:pt x="1180143" y="1707121"/>
                </a:cubicBezTo>
                <a:cubicBezTo>
                  <a:pt x="1157115" y="1707121"/>
                  <a:pt x="1157115" y="1707121"/>
                  <a:pt x="1168628" y="1695607"/>
                </a:cubicBezTo>
                <a:cubicBezTo>
                  <a:pt x="1168628" y="1695607"/>
                  <a:pt x="1146177" y="1695608"/>
                  <a:pt x="1146177" y="1684095"/>
                </a:cubicBezTo>
                <a:cubicBezTo>
                  <a:pt x="1146177" y="1684095"/>
                  <a:pt x="1169204" y="1684094"/>
                  <a:pt x="1157690" y="1672580"/>
                </a:cubicBezTo>
                <a:cubicBezTo>
                  <a:pt x="1149056" y="1681216"/>
                  <a:pt x="1146897" y="1676898"/>
                  <a:pt x="1136886" y="1674199"/>
                </a:cubicBezTo>
                <a:lnTo>
                  <a:pt x="1135716" y="1674055"/>
                </a:lnTo>
                <a:lnTo>
                  <a:pt x="1135239" y="1672580"/>
                </a:lnTo>
                <a:lnTo>
                  <a:pt x="1134896" y="1673954"/>
                </a:lnTo>
                <a:lnTo>
                  <a:pt x="1123725" y="1672580"/>
                </a:lnTo>
                <a:cubicBezTo>
                  <a:pt x="1123725" y="1672580"/>
                  <a:pt x="1123725" y="1672580"/>
                  <a:pt x="1123725" y="1684094"/>
                </a:cubicBezTo>
                <a:cubicBezTo>
                  <a:pt x="1129482" y="1684094"/>
                  <a:pt x="1132361" y="1681215"/>
                  <a:pt x="1133800" y="1678337"/>
                </a:cubicBezTo>
                <a:lnTo>
                  <a:pt x="1134896" y="1673954"/>
                </a:lnTo>
                <a:lnTo>
                  <a:pt x="1135716" y="1674055"/>
                </a:lnTo>
                <a:lnTo>
                  <a:pt x="1138477" y="1682591"/>
                </a:lnTo>
                <a:cubicBezTo>
                  <a:pt x="1137398" y="1694060"/>
                  <a:pt x="1126604" y="1708848"/>
                  <a:pt x="1135239" y="1717483"/>
                </a:cubicBezTo>
                <a:lnTo>
                  <a:pt x="1135814" y="1717277"/>
                </a:lnTo>
                <a:lnTo>
                  <a:pt x="1135814" y="1726982"/>
                </a:lnTo>
                <a:cubicBezTo>
                  <a:pt x="1135814" y="1728422"/>
                  <a:pt x="1135814" y="1728422"/>
                  <a:pt x="1135814" y="1728422"/>
                </a:cubicBezTo>
                <a:cubicBezTo>
                  <a:pt x="1135814" y="1728422"/>
                  <a:pt x="1135814" y="1728422"/>
                  <a:pt x="1147328" y="1728421"/>
                </a:cubicBezTo>
                <a:cubicBezTo>
                  <a:pt x="1147328" y="1728421"/>
                  <a:pt x="1147328" y="1728421"/>
                  <a:pt x="1147328" y="1716907"/>
                </a:cubicBezTo>
                <a:cubicBezTo>
                  <a:pt x="1147328" y="1716907"/>
                  <a:pt x="1147328" y="1716907"/>
                  <a:pt x="1145889" y="1716907"/>
                </a:cubicBezTo>
                <a:lnTo>
                  <a:pt x="1136852" y="1716907"/>
                </a:lnTo>
                <a:lnTo>
                  <a:pt x="1140276" y="1715684"/>
                </a:lnTo>
                <a:cubicBezTo>
                  <a:pt x="1142436" y="1712446"/>
                  <a:pt x="1138117" y="1705969"/>
                  <a:pt x="1146752" y="1705969"/>
                </a:cubicBezTo>
                <a:cubicBezTo>
                  <a:pt x="1146752" y="1705969"/>
                  <a:pt x="1135239" y="1694456"/>
                  <a:pt x="1146753" y="1694456"/>
                </a:cubicBezTo>
                <a:cubicBezTo>
                  <a:pt x="1146752" y="1716907"/>
                  <a:pt x="1169780" y="1716907"/>
                  <a:pt x="1158266" y="1739359"/>
                </a:cubicBezTo>
                <a:cubicBezTo>
                  <a:pt x="1147328" y="1739359"/>
                  <a:pt x="1147329" y="1727845"/>
                  <a:pt x="1135814" y="1739359"/>
                </a:cubicBezTo>
                <a:cubicBezTo>
                  <a:pt x="1135815" y="1745116"/>
                  <a:pt x="1137974" y="1747994"/>
                  <a:pt x="1141364" y="1749280"/>
                </a:cubicBezTo>
                <a:close/>
                <a:moveTo>
                  <a:pt x="1499644" y="1930485"/>
                </a:moveTo>
                <a:cubicBezTo>
                  <a:pt x="1499644" y="1924728"/>
                  <a:pt x="1499644" y="1921850"/>
                  <a:pt x="1498206" y="1920411"/>
                </a:cubicBezTo>
                <a:lnTo>
                  <a:pt x="1494068" y="1919820"/>
                </a:lnTo>
                <a:lnTo>
                  <a:pt x="1493888" y="1919475"/>
                </a:lnTo>
                <a:cubicBezTo>
                  <a:pt x="1491009" y="1916668"/>
                  <a:pt x="1488130" y="1913790"/>
                  <a:pt x="1488130" y="1908033"/>
                </a:cubicBezTo>
                <a:cubicBezTo>
                  <a:pt x="1488130" y="1908033"/>
                  <a:pt x="1488130" y="1908033"/>
                  <a:pt x="1499644" y="1908033"/>
                </a:cubicBezTo>
                <a:cubicBezTo>
                  <a:pt x="1488130" y="1918971"/>
                  <a:pt x="1511158" y="1918971"/>
                  <a:pt x="1499644" y="1930485"/>
                </a:cubicBezTo>
                <a:close/>
                <a:moveTo>
                  <a:pt x="1296429" y="1830317"/>
                </a:moveTo>
                <a:lnTo>
                  <a:pt x="1295279" y="1829374"/>
                </a:lnTo>
                <a:lnTo>
                  <a:pt x="1295279" y="1829165"/>
                </a:lnTo>
                <a:lnTo>
                  <a:pt x="1296542" y="1829887"/>
                </a:lnTo>
                <a:close/>
                <a:moveTo>
                  <a:pt x="1488130" y="1930485"/>
                </a:moveTo>
                <a:cubicBezTo>
                  <a:pt x="1488130" y="1930485"/>
                  <a:pt x="1488130" y="1930485"/>
                  <a:pt x="1488130" y="1918971"/>
                </a:cubicBezTo>
                <a:lnTo>
                  <a:pt x="1494068" y="1919820"/>
                </a:lnTo>
                <a:lnTo>
                  <a:pt x="1499644" y="1930485"/>
                </a:lnTo>
                <a:cubicBezTo>
                  <a:pt x="1499644" y="1930485"/>
                  <a:pt x="1499644" y="1930485"/>
                  <a:pt x="1488130" y="1930485"/>
                </a:cubicBezTo>
                <a:close/>
                <a:moveTo>
                  <a:pt x="902341" y="1641430"/>
                </a:moveTo>
                <a:cubicBezTo>
                  <a:pt x="903961" y="1639731"/>
                  <a:pt x="897485" y="1627102"/>
                  <a:pt x="897485" y="1627102"/>
                </a:cubicBezTo>
                <a:cubicBezTo>
                  <a:pt x="897484" y="1638615"/>
                  <a:pt x="908998" y="1638615"/>
                  <a:pt x="897484" y="1638615"/>
                </a:cubicBezTo>
                <a:cubicBezTo>
                  <a:pt x="900363" y="1641349"/>
                  <a:pt x="901802" y="1641997"/>
                  <a:pt x="902341" y="1641430"/>
                </a:cubicBezTo>
                <a:close/>
                <a:moveTo>
                  <a:pt x="1431713" y="1908534"/>
                </a:moveTo>
                <a:lnTo>
                  <a:pt x="1431713" y="1908033"/>
                </a:lnTo>
                <a:lnTo>
                  <a:pt x="1431541" y="1907904"/>
                </a:lnTo>
                <a:lnTo>
                  <a:pt x="1436895" y="1898535"/>
                </a:lnTo>
                <a:cubicBezTo>
                  <a:pt x="1439773" y="1897096"/>
                  <a:pt x="1442651" y="1897095"/>
                  <a:pt x="1442651" y="1897095"/>
                </a:cubicBezTo>
                <a:cubicBezTo>
                  <a:pt x="1448408" y="1902564"/>
                  <a:pt x="1448409" y="1905299"/>
                  <a:pt x="1445530" y="1906738"/>
                </a:cubicBezTo>
                <a:close/>
                <a:moveTo>
                  <a:pt x="942386" y="1670565"/>
                </a:moveTo>
                <a:lnTo>
                  <a:pt x="942386" y="1661930"/>
                </a:lnTo>
                <a:cubicBezTo>
                  <a:pt x="942386" y="1660491"/>
                  <a:pt x="942386" y="1660491"/>
                  <a:pt x="942386" y="1660491"/>
                </a:cubicBezTo>
                <a:cubicBezTo>
                  <a:pt x="948143" y="1666248"/>
                  <a:pt x="945265" y="1669126"/>
                  <a:pt x="942387" y="1670565"/>
                </a:cubicBezTo>
                <a:close/>
                <a:moveTo>
                  <a:pt x="1120792" y="1759286"/>
                </a:moveTo>
                <a:lnTo>
                  <a:pt x="1121422" y="1756917"/>
                </a:lnTo>
                <a:cubicBezTo>
                  <a:pt x="1121423" y="1756197"/>
                  <a:pt x="1121422" y="1755838"/>
                  <a:pt x="1122143" y="1756378"/>
                </a:cubicBezTo>
                <a:lnTo>
                  <a:pt x="1125256" y="1759380"/>
                </a:lnTo>
                <a:lnTo>
                  <a:pt x="1121423" y="1759580"/>
                </a:lnTo>
                <a:close/>
                <a:moveTo>
                  <a:pt x="988440" y="1694456"/>
                </a:moveTo>
                <a:lnTo>
                  <a:pt x="999955" y="1694456"/>
                </a:lnTo>
                <a:cubicBezTo>
                  <a:pt x="999954" y="1683518"/>
                  <a:pt x="999955" y="1672005"/>
                  <a:pt x="999955" y="1672005"/>
                </a:cubicBezTo>
                <a:cubicBezTo>
                  <a:pt x="988441" y="1672005"/>
                  <a:pt x="988441" y="1682943"/>
                  <a:pt x="988440" y="1694456"/>
                </a:cubicBezTo>
                <a:close/>
                <a:moveTo>
                  <a:pt x="1170356" y="1784591"/>
                </a:moveTo>
                <a:lnTo>
                  <a:pt x="1169780" y="1784262"/>
                </a:lnTo>
                <a:lnTo>
                  <a:pt x="1170356" y="1784262"/>
                </a:lnTo>
                <a:close/>
                <a:moveTo>
                  <a:pt x="942386" y="1672005"/>
                </a:moveTo>
                <a:lnTo>
                  <a:pt x="942054" y="1670695"/>
                </a:lnTo>
                <a:lnTo>
                  <a:pt x="942386" y="1670565"/>
                </a:lnTo>
                <a:close/>
                <a:moveTo>
                  <a:pt x="1010893" y="1705969"/>
                </a:moveTo>
                <a:cubicBezTo>
                  <a:pt x="1022406" y="1694456"/>
                  <a:pt x="1010892" y="1683518"/>
                  <a:pt x="1010893" y="1672005"/>
                </a:cubicBezTo>
                <a:cubicBezTo>
                  <a:pt x="999954" y="1683518"/>
                  <a:pt x="1010893" y="1705969"/>
                  <a:pt x="1010893" y="1705969"/>
                </a:cubicBezTo>
                <a:close/>
                <a:moveTo>
                  <a:pt x="1283764" y="1841255"/>
                </a:moveTo>
                <a:cubicBezTo>
                  <a:pt x="1283764" y="1841255"/>
                  <a:pt x="1283765" y="1838376"/>
                  <a:pt x="1282325" y="1835497"/>
                </a:cubicBezTo>
                <a:lnTo>
                  <a:pt x="1277533" y="1832759"/>
                </a:lnTo>
                <a:lnTo>
                  <a:pt x="1277288" y="1831459"/>
                </a:lnTo>
                <a:cubicBezTo>
                  <a:pt x="1276569" y="1830424"/>
                  <a:pt x="1275130" y="1829740"/>
                  <a:pt x="1272251" y="1829740"/>
                </a:cubicBezTo>
                <a:lnTo>
                  <a:pt x="1277533" y="1832759"/>
                </a:lnTo>
                <a:lnTo>
                  <a:pt x="1278007" y="1835281"/>
                </a:lnTo>
                <a:cubicBezTo>
                  <a:pt x="1278008" y="1838089"/>
                  <a:pt x="1278007" y="1840967"/>
                  <a:pt x="1283764" y="1841255"/>
                </a:cubicBezTo>
                <a:close/>
                <a:moveTo>
                  <a:pt x="1115666" y="1761235"/>
                </a:moveTo>
                <a:cubicBezTo>
                  <a:pt x="1115667" y="1758357"/>
                  <a:pt x="1116386" y="1757601"/>
                  <a:pt x="1117465" y="1757736"/>
                </a:cubicBezTo>
                <a:lnTo>
                  <a:pt x="1120792" y="1759286"/>
                </a:lnTo>
                <a:lnTo>
                  <a:pt x="1120703" y="1759616"/>
                </a:lnTo>
                <a:cubicBezTo>
                  <a:pt x="1119984" y="1760515"/>
                  <a:pt x="1118544" y="1761235"/>
                  <a:pt x="1115666" y="1761235"/>
                </a:cubicBezTo>
                <a:close/>
                <a:moveTo>
                  <a:pt x="1272251" y="1840679"/>
                </a:moveTo>
                <a:cubicBezTo>
                  <a:pt x="1260738" y="1829740"/>
                  <a:pt x="1272251" y="1829740"/>
                  <a:pt x="1272251" y="1818227"/>
                </a:cubicBezTo>
                <a:cubicBezTo>
                  <a:pt x="1261313" y="1818227"/>
                  <a:pt x="1261313" y="1840679"/>
                  <a:pt x="1272251" y="1840679"/>
                </a:cubicBezTo>
                <a:close/>
                <a:moveTo>
                  <a:pt x="1426676" y="1917747"/>
                </a:moveTo>
                <a:cubicBezTo>
                  <a:pt x="1424518" y="1914510"/>
                  <a:pt x="1428835" y="1908033"/>
                  <a:pt x="1420200" y="1908033"/>
                </a:cubicBezTo>
                <a:cubicBezTo>
                  <a:pt x="1420200" y="1902276"/>
                  <a:pt x="1423078" y="1902276"/>
                  <a:pt x="1425957" y="1903715"/>
                </a:cubicBezTo>
                <a:lnTo>
                  <a:pt x="1431541" y="1907904"/>
                </a:lnTo>
                <a:lnTo>
                  <a:pt x="1431138" y="1908609"/>
                </a:lnTo>
                <a:lnTo>
                  <a:pt x="1431713" y="1908534"/>
                </a:lnTo>
                <a:lnTo>
                  <a:pt x="1431714" y="1909472"/>
                </a:lnTo>
                <a:cubicBezTo>
                  <a:pt x="1431714" y="1910912"/>
                  <a:pt x="1431714" y="1913790"/>
                  <a:pt x="1431714" y="1919547"/>
                </a:cubicBezTo>
                <a:cubicBezTo>
                  <a:pt x="1428836" y="1919547"/>
                  <a:pt x="1427396" y="1918827"/>
                  <a:pt x="1426676" y="1917747"/>
                </a:cubicBezTo>
                <a:close/>
                <a:moveTo>
                  <a:pt x="864959" y="1648258"/>
                </a:moveTo>
                <a:cubicBezTo>
                  <a:pt x="866397" y="1649697"/>
                  <a:pt x="869276" y="1649841"/>
                  <a:pt x="875032" y="1650128"/>
                </a:cubicBezTo>
                <a:cubicBezTo>
                  <a:pt x="875032" y="1638615"/>
                  <a:pt x="863518" y="1638615"/>
                  <a:pt x="863518" y="1638615"/>
                </a:cubicBezTo>
                <a:cubicBezTo>
                  <a:pt x="863518" y="1644084"/>
                  <a:pt x="863519" y="1646819"/>
                  <a:pt x="864959" y="1648258"/>
                </a:cubicBezTo>
                <a:close/>
                <a:moveTo>
                  <a:pt x="931448" y="1683518"/>
                </a:moveTo>
                <a:cubicBezTo>
                  <a:pt x="954475" y="1694456"/>
                  <a:pt x="954476" y="1672005"/>
                  <a:pt x="965414" y="1682943"/>
                </a:cubicBezTo>
                <a:cubicBezTo>
                  <a:pt x="965414" y="1672005"/>
                  <a:pt x="953900" y="1672005"/>
                  <a:pt x="965414" y="1660491"/>
                </a:cubicBezTo>
                <a:cubicBezTo>
                  <a:pt x="953901" y="1660491"/>
                  <a:pt x="953901" y="1660491"/>
                  <a:pt x="953900" y="1672005"/>
                </a:cubicBezTo>
                <a:cubicBezTo>
                  <a:pt x="942386" y="1649553"/>
                  <a:pt x="953901" y="1661066"/>
                  <a:pt x="953901" y="1649554"/>
                </a:cubicBezTo>
                <a:lnTo>
                  <a:pt x="942386" y="1649553"/>
                </a:lnTo>
                <a:lnTo>
                  <a:pt x="942386" y="1638040"/>
                </a:lnTo>
                <a:cubicBezTo>
                  <a:pt x="942386" y="1643796"/>
                  <a:pt x="939508" y="1649409"/>
                  <a:pt x="938069" y="1655022"/>
                </a:cubicBezTo>
                <a:lnTo>
                  <a:pt x="942054" y="1670695"/>
                </a:lnTo>
                <a:lnTo>
                  <a:pt x="939149" y="1671825"/>
                </a:lnTo>
                <a:cubicBezTo>
                  <a:pt x="938789" y="1672004"/>
                  <a:pt x="939508" y="1672005"/>
                  <a:pt x="942386" y="1672005"/>
                </a:cubicBezTo>
                <a:lnTo>
                  <a:pt x="953900" y="1672005"/>
                </a:lnTo>
                <a:cubicBezTo>
                  <a:pt x="942963" y="1683518"/>
                  <a:pt x="931448" y="1672005"/>
                  <a:pt x="931448" y="1683518"/>
                </a:cubicBezTo>
                <a:close/>
                <a:moveTo>
                  <a:pt x="1294055" y="1865937"/>
                </a:moveTo>
                <a:cubicBezTo>
                  <a:pt x="1295422" y="1868744"/>
                  <a:pt x="1301035" y="1863131"/>
                  <a:pt x="1306792" y="1840679"/>
                </a:cubicBezTo>
                <a:cubicBezTo>
                  <a:pt x="1306792" y="1840679"/>
                  <a:pt x="1306792" y="1837800"/>
                  <a:pt x="1305352" y="1834922"/>
                </a:cubicBezTo>
                <a:lnTo>
                  <a:pt x="1296542" y="1829887"/>
                </a:lnTo>
                <a:lnTo>
                  <a:pt x="1299938" y="1816986"/>
                </a:lnTo>
                <a:cubicBezTo>
                  <a:pt x="1306252" y="1806462"/>
                  <a:pt x="1318881" y="1802252"/>
                  <a:pt x="1318880" y="1785414"/>
                </a:cubicBezTo>
                <a:cubicBezTo>
                  <a:pt x="1318881" y="1793617"/>
                  <a:pt x="1325357" y="1783039"/>
                  <a:pt x="1323738" y="1777237"/>
                </a:cubicBezTo>
                <a:lnTo>
                  <a:pt x="1319840" y="1774558"/>
                </a:lnTo>
                <a:lnTo>
                  <a:pt x="1320032" y="1774476"/>
                </a:lnTo>
                <a:lnTo>
                  <a:pt x="1319425" y="1774273"/>
                </a:lnTo>
                <a:lnTo>
                  <a:pt x="1318880" y="1773899"/>
                </a:lnTo>
                <a:cubicBezTo>
                  <a:pt x="1329818" y="1773899"/>
                  <a:pt x="1341333" y="1773899"/>
                  <a:pt x="1341333" y="1773899"/>
                </a:cubicBezTo>
                <a:cubicBezTo>
                  <a:pt x="1329818" y="1773899"/>
                  <a:pt x="1329819" y="1762386"/>
                  <a:pt x="1329819" y="1762386"/>
                </a:cubicBezTo>
                <a:cubicBezTo>
                  <a:pt x="1335576" y="1762386"/>
                  <a:pt x="1335576" y="1759508"/>
                  <a:pt x="1334136" y="1756630"/>
                </a:cubicBezTo>
                <a:lnTo>
                  <a:pt x="1330506" y="1751791"/>
                </a:lnTo>
                <a:lnTo>
                  <a:pt x="1330874" y="1750873"/>
                </a:lnTo>
                <a:lnTo>
                  <a:pt x="1340828" y="1750873"/>
                </a:lnTo>
                <a:cubicBezTo>
                  <a:pt x="1343635" y="1750873"/>
                  <a:pt x="1346513" y="1750873"/>
                  <a:pt x="1352270" y="1750873"/>
                </a:cubicBezTo>
                <a:cubicBezTo>
                  <a:pt x="1340756" y="1728421"/>
                  <a:pt x="1363784" y="1728422"/>
                  <a:pt x="1352271" y="1716907"/>
                </a:cubicBezTo>
                <a:cubicBezTo>
                  <a:pt x="1340757" y="1716908"/>
                  <a:pt x="1352271" y="1728421"/>
                  <a:pt x="1340756" y="1728421"/>
                </a:cubicBezTo>
                <a:cubicBezTo>
                  <a:pt x="1340756" y="1717483"/>
                  <a:pt x="1340756" y="1695031"/>
                  <a:pt x="1340757" y="1683518"/>
                </a:cubicBezTo>
                <a:cubicBezTo>
                  <a:pt x="1329244" y="1694456"/>
                  <a:pt x="1340756" y="1705969"/>
                  <a:pt x="1330970" y="1718059"/>
                </a:cubicBezTo>
                <a:cubicBezTo>
                  <a:pt x="1330970" y="1728997"/>
                  <a:pt x="1330970" y="1740510"/>
                  <a:pt x="1342484" y="1740510"/>
                </a:cubicBezTo>
                <a:cubicBezTo>
                  <a:pt x="1336871" y="1743245"/>
                  <a:pt x="1333381" y="1746735"/>
                  <a:pt x="1331123" y="1750252"/>
                </a:cubicBezTo>
                <a:lnTo>
                  <a:pt x="1330874" y="1750873"/>
                </a:lnTo>
                <a:lnTo>
                  <a:pt x="1329818" y="1750873"/>
                </a:lnTo>
                <a:lnTo>
                  <a:pt x="1330506" y="1751791"/>
                </a:lnTo>
                <a:lnTo>
                  <a:pt x="1327156" y="1760156"/>
                </a:lnTo>
                <a:cubicBezTo>
                  <a:pt x="1325788" y="1765840"/>
                  <a:pt x="1325789" y="1768719"/>
                  <a:pt x="1320032" y="1762962"/>
                </a:cubicBezTo>
                <a:cubicBezTo>
                  <a:pt x="1314275" y="1768719"/>
                  <a:pt x="1314275" y="1771597"/>
                  <a:pt x="1315714" y="1773037"/>
                </a:cubicBezTo>
                <a:lnTo>
                  <a:pt x="1319425" y="1774273"/>
                </a:lnTo>
                <a:lnTo>
                  <a:pt x="1319840" y="1774558"/>
                </a:lnTo>
                <a:lnTo>
                  <a:pt x="1309958" y="1778793"/>
                </a:lnTo>
                <a:cubicBezTo>
                  <a:pt x="1308519" y="1780232"/>
                  <a:pt x="1308519" y="1780232"/>
                  <a:pt x="1308518" y="1774476"/>
                </a:cubicBezTo>
                <a:cubicBezTo>
                  <a:pt x="1320032" y="1774476"/>
                  <a:pt x="1308519" y="1763538"/>
                  <a:pt x="1308519" y="1752024"/>
                </a:cubicBezTo>
                <a:cubicBezTo>
                  <a:pt x="1297005" y="1752025"/>
                  <a:pt x="1308519" y="1741087"/>
                  <a:pt x="1297005" y="1729573"/>
                </a:cubicBezTo>
                <a:cubicBezTo>
                  <a:pt x="1307942" y="1741086"/>
                  <a:pt x="1307942" y="1741086"/>
                  <a:pt x="1319457" y="1729572"/>
                </a:cubicBezTo>
                <a:cubicBezTo>
                  <a:pt x="1319457" y="1740510"/>
                  <a:pt x="1319457" y="1740510"/>
                  <a:pt x="1319457" y="1752025"/>
                </a:cubicBezTo>
                <a:cubicBezTo>
                  <a:pt x="1319457" y="1741087"/>
                  <a:pt x="1319457" y="1741087"/>
                  <a:pt x="1330970" y="1729572"/>
                </a:cubicBezTo>
                <a:cubicBezTo>
                  <a:pt x="1307942" y="1729572"/>
                  <a:pt x="1330970" y="1718059"/>
                  <a:pt x="1319456" y="1718059"/>
                </a:cubicBezTo>
                <a:cubicBezTo>
                  <a:pt x="1319456" y="1718059"/>
                  <a:pt x="1307943" y="1718059"/>
                  <a:pt x="1307942" y="1729572"/>
                </a:cubicBezTo>
                <a:cubicBezTo>
                  <a:pt x="1296429" y="1729572"/>
                  <a:pt x="1284915" y="1729572"/>
                  <a:pt x="1296430" y="1718059"/>
                </a:cubicBezTo>
                <a:cubicBezTo>
                  <a:pt x="1284916" y="1718059"/>
                  <a:pt x="1273978" y="1718059"/>
                  <a:pt x="1262463" y="1729572"/>
                </a:cubicBezTo>
                <a:cubicBezTo>
                  <a:pt x="1273978" y="1729573"/>
                  <a:pt x="1262463" y="1740510"/>
                  <a:pt x="1262463" y="1752024"/>
                </a:cubicBezTo>
                <a:lnTo>
                  <a:pt x="1273353" y="1751002"/>
                </a:lnTo>
                <a:lnTo>
                  <a:pt x="1267646" y="1766200"/>
                </a:lnTo>
                <a:cubicBezTo>
                  <a:pt x="1267645" y="1770446"/>
                  <a:pt x="1267645" y="1773324"/>
                  <a:pt x="1261888" y="1773324"/>
                </a:cubicBezTo>
                <a:cubicBezTo>
                  <a:pt x="1261888" y="1761811"/>
                  <a:pt x="1250375" y="1784837"/>
                  <a:pt x="1250375" y="1773324"/>
                </a:cubicBezTo>
                <a:cubicBezTo>
                  <a:pt x="1250375" y="1773324"/>
                  <a:pt x="1250375" y="1773324"/>
                  <a:pt x="1250375" y="1761811"/>
                </a:cubicBezTo>
                <a:cubicBezTo>
                  <a:pt x="1250375" y="1773324"/>
                  <a:pt x="1238861" y="1773324"/>
                  <a:pt x="1238861" y="1773324"/>
                </a:cubicBezTo>
                <a:lnTo>
                  <a:pt x="1238862" y="1784838"/>
                </a:lnTo>
                <a:cubicBezTo>
                  <a:pt x="1249799" y="1773324"/>
                  <a:pt x="1249800" y="1784838"/>
                  <a:pt x="1261313" y="1784838"/>
                </a:cubicBezTo>
                <a:cubicBezTo>
                  <a:pt x="1266782" y="1784837"/>
                  <a:pt x="1269517" y="1779224"/>
                  <a:pt x="1271027" y="1772172"/>
                </a:cubicBezTo>
                <a:lnTo>
                  <a:pt x="1273387" y="1750998"/>
                </a:lnTo>
                <a:lnTo>
                  <a:pt x="1277791" y="1750585"/>
                </a:lnTo>
                <a:cubicBezTo>
                  <a:pt x="1282037" y="1749146"/>
                  <a:pt x="1284915" y="1746267"/>
                  <a:pt x="1284916" y="1740510"/>
                </a:cubicBezTo>
                <a:cubicBezTo>
                  <a:pt x="1284915" y="1752024"/>
                  <a:pt x="1296429" y="1740510"/>
                  <a:pt x="1296429" y="1752025"/>
                </a:cubicBezTo>
                <a:cubicBezTo>
                  <a:pt x="1273402" y="1763538"/>
                  <a:pt x="1273401" y="1785989"/>
                  <a:pt x="1284915" y="1785989"/>
                </a:cubicBezTo>
                <a:cubicBezTo>
                  <a:pt x="1284916" y="1774476"/>
                  <a:pt x="1295853" y="1762962"/>
                  <a:pt x="1307368" y="1774476"/>
                </a:cubicBezTo>
                <a:lnTo>
                  <a:pt x="1296490" y="1785567"/>
                </a:lnTo>
                <a:lnTo>
                  <a:pt x="1296429" y="1785414"/>
                </a:lnTo>
                <a:lnTo>
                  <a:pt x="1296394" y="1785664"/>
                </a:lnTo>
                <a:lnTo>
                  <a:pt x="1296357" y="1785701"/>
                </a:lnTo>
                <a:cubicBezTo>
                  <a:pt x="1293551" y="1791314"/>
                  <a:pt x="1290673" y="1796927"/>
                  <a:pt x="1284916" y="1796927"/>
                </a:cubicBezTo>
                <a:cubicBezTo>
                  <a:pt x="1290673" y="1796927"/>
                  <a:pt x="1293551" y="1796927"/>
                  <a:pt x="1294990" y="1795488"/>
                </a:cubicBezTo>
                <a:lnTo>
                  <a:pt x="1296394" y="1785664"/>
                </a:lnTo>
                <a:lnTo>
                  <a:pt x="1296490" y="1785567"/>
                </a:lnTo>
                <a:lnTo>
                  <a:pt x="1300747" y="1796423"/>
                </a:lnTo>
                <a:cubicBezTo>
                  <a:pt x="1302186" y="1799230"/>
                  <a:pt x="1302186" y="1802108"/>
                  <a:pt x="1296429" y="1807865"/>
                </a:cubicBezTo>
                <a:cubicBezTo>
                  <a:pt x="1296429" y="1796352"/>
                  <a:pt x="1262464" y="1807865"/>
                  <a:pt x="1273978" y="1830317"/>
                </a:cubicBezTo>
                <a:cubicBezTo>
                  <a:pt x="1273978" y="1819091"/>
                  <a:pt x="1276713" y="1816212"/>
                  <a:pt x="1280886" y="1817579"/>
                </a:cubicBezTo>
                <a:lnTo>
                  <a:pt x="1295279" y="1829374"/>
                </a:lnTo>
                <a:lnTo>
                  <a:pt x="1295279" y="1840679"/>
                </a:lnTo>
                <a:lnTo>
                  <a:pt x="1306792" y="1840679"/>
                </a:lnTo>
                <a:cubicBezTo>
                  <a:pt x="1295566" y="1851904"/>
                  <a:pt x="1292687" y="1863130"/>
                  <a:pt x="1294055" y="1865937"/>
                </a:cubicBezTo>
                <a:close/>
                <a:moveTo>
                  <a:pt x="1497088" y="1968925"/>
                </a:moveTo>
                <a:lnTo>
                  <a:pt x="1499644" y="1964450"/>
                </a:lnTo>
                <a:cubicBezTo>
                  <a:pt x="1488130" y="1964450"/>
                  <a:pt x="1499644" y="1964450"/>
                  <a:pt x="1476617" y="1953512"/>
                </a:cubicBezTo>
                <a:cubicBezTo>
                  <a:pt x="1488130" y="1953512"/>
                  <a:pt x="1488131" y="1965026"/>
                  <a:pt x="1488130" y="1953512"/>
                </a:cubicBezTo>
                <a:cubicBezTo>
                  <a:pt x="1488130" y="1953512"/>
                  <a:pt x="1476617" y="1942574"/>
                  <a:pt x="1488130" y="1931060"/>
                </a:cubicBezTo>
                <a:cubicBezTo>
                  <a:pt x="1496765" y="1947899"/>
                  <a:pt x="1505077" y="1958261"/>
                  <a:pt x="1499222" y="1967247"/>
                </a:cubicBezTo>
                <a:close/>
                <a:moveTo>
                  <a:pt x="1170356" y="1807289"/>
                </a:moveTo>
                <a:cubicBezTo>
                  <a:pt x="1170355" y="1795775"/>
                  <a:pt x="1170355" y="1795775"/>
                  <a:pt x="1170355" y="1795775"/>
                </a:cubicBezTo>
                <a:cubicBezTo>
                  <a:pt x="1170355" y="1795775"/>
                  <a:pt x="1170355" y="1795775"/>
                  <a:pt x="1170355" y="1794336"/>
                </a:cubicBezTo>
                <a:lnTo>
                  <a:pt x="1170356" y="1784591"/>
                </a:lnTo>
                <a:lnTo>
                  <a:pt x="1179854" y="1790019"/>
                </a:lnTo>
                <a:cubicBezTo>
                  <a:pt x="1181294" y="1792897"/>
                  <a:pt x="1181293" y="1795776"/>
                  <a:pt x="1181293" y="1795776"/>
                </a:cubicBezTo>
                <a:cubicBezTo>
                  <a:pt x="1192806" y="1784837"/>
                  <a:pt x="1192806" y="1784837"/>
                  <a:pt x="1192807" y="1773324"/>
                </a:cubicBezTo>
                <a:lnTo>
                  <a:pt x="1204320" y="1773324"/>
                </a:lnTo>
                <a:cubicBezTo>
                  <a:pt x="1192806" y="1784262"/>
                  <a:pt x="1181869" y="1795776"/>
                  <a:pt x="1204321" y="1795775"/>
                </a:cubicBezTo>
                <a:cubicBezTo>
                  <a:pt x="1204321" y="1784837"/>
                  <a:pt x="1204321" y="1784837"/>
                  <a:pt x="1203745" y="1783686"/>
                </a:cubicBezTo>
                <a:cubicBezTo>
                  <a:pt x="1203746" y="1761235"/>
                  <a:pt x="1215259" y="1761235"/>
                  <a:pt x="1203745" y="1749722"/>
                </a:cubicBezTo>
                <a:cubicBezTo>
                  <a:pt x="1203745" y="1749722"/>
                  <a:pt x="1203746" y="1738783"/>
                  <a:pt x="1215259" y="1727270"/>
                </a:cubicBezTo>
                <a:cubicBezTo>
                  <a:pt x="1192806" y="1738207"/>
                  <a:pt x="1204320" y="1715756"/>
                  <a:pt x="1192806" y="1715757"/>
                </a:cubicBezTo>
                <a:cubicBezTo>
                  <a:pt x="1192807" y="1727270"/>
                  <a:pt x="1181293" y="1727270"/>
                  <a:pt x="1192806" y="1749721"/>
                </a:cubicBezTo>
                <a:cubicBezTo>
                  <a:pt x="1181293" y="1749722"/>
                  <a:pt x="1181293" y="1749722"/>
                  <a:pt x="1181293" y="1761235"/>
                </a:cubicBezTo>
                <a:cubicBezTo>
                  <a:pt x="1181293" y="1761235"/>
                  <a:pt x="1181293" y="1761235"/>
                  <a:pt x="1181294" y="1772748"/>
                </a:cubicBezTo>
                <a:cubicBezTo>
                  <a:pt x="1169780" y="1772748"/>
                  <a:pt x="1192806" y="1795775"/>
                  <a:pt x="1181294" y="1784262"/>
                </a:cubicBezTo>
                <a:lnTo>
                  <a:pt x="1169780" y="1784262"/>
                </a:lnTo>
                <a:lnTo>
                  <a:pt x="1169780" y="1784262"/>
                </a:lnTo>
                <a:lnTo>
                  <a:pt x="1168916" y="1784262"/>
                </a:lnTo>
                <a:cubicBezTo>
                  <a:pt x="1167477" y="1784262"/>
                  <a:pt x="1164599" y="1784262"/>
                  <a:pt x="1158842" y="1784262"/>
                </a:cubicBezTo>
                <a:cubicBezTo>
                  <a:pt x="1158842" y="1795776"/>
                  <a:pt x="1158842" y="1795776"/>
                  <a:pt x="1158842" y="1795776"/>
                </a:cubicBezTo>
                <a:cubicBezTo>
                  <a:pt x="1158842" y="1795776"/>
                  <a:pt x="1170355" y="1795775"/>
                  <a:pt x="1170356" y="1807289"/>
                </a:cubicBezTo>
                <a:close/>
                <a:moveTo>
                  <a:pt x="1421639" y="1940559"/>
                </a:moveTo>
                <a:cubicBezTo>
                  <a:pt x="1420201" y="1939120"/>
                  <a:pt x="1420200" y="1936241"/>
                  <a:pt x="1420200" y="1930485"/>
                </a:cubicBezTo>
                <a:cubicBezTo>
                  <a:pt x="1431714" y="1930485"/>
                  <a:pt x="1442651" y="1907457"/>
                  <a:pt x="1454166" y="1918972"/>
                </a:cubicBezTo>
                <a:cubicBezTo>
                  <a:pt x="1454166" y="1930485"/>
                  <a:pt x="1442652" y="1930484"/>
                  <a:pt x="1442652" y="1930484"/>
                </a:cubicBezTo>
                <a:cubicBezTo>
                  <a:pt x="1431138" y="1941998"/>
                  <a:pt x="1454166" y="1930485"/>
                  <a:pt x="1442651" y="1941998"/>
                </a:cubicBezTo>
                <a:cubicBezTo>
                  <a:pt x="1431713" y="1941998"/>
                  <a:pt x="1442652" y="1919547"/>
                  <a:pt x="1431713" y="1941998"/>
                </a:cubicBezTo>
                <a:cubicBezTo>
                  <a:pt x="1425957" y="1941998"/>
                  <a:pt x="1423078" y="1941998"/>
                  <a:pt x="1421639" y="1940559"/>
                </a:cubicBezTo>
                <a:close/>
                <a:moveTo>
                  <a:pt x="1193959" y="1828590"/>
                </a:moveTo>
                <a:lnTo>
                  <a:pt x="1200814" y="1828590"/>
                </a:lnTo>
                <a:lnTo>
                  <a:pt x="1201469" y="1829817"/>
                </a:lnTo>
                <a:lnTo>
                  <a:pt x="1199444" y="1830438"/>
                </a:lnTo>
                <a:close/>
                <a:moveTo>
                  <a:pt x="1329243" y="1897095"/>
                </a:moveTo>
                <a:lnTo>
                  <a:pt x="1340757" y="1897095"/>
                </a:lnTo>
                <a:cubicBezTo>
                  <a:pt x="1329243" y="1885582"/>
                  <a:pt x="1329243" y="1874644"/>
                  <a:pt x="1317730" y="1863130"/>
                </a:cubicBezTo>
                <a:cubicBezTo>
                  <a:pt x="1317730" y="1874644"/>
                  <a:pt x="1340756" y="1885582"/>
                  <a:pt x="1329243" y="1897095"/>
                </a:cubicBezTo>
                <a:close/>
                <a:moveTo>
                  <a:pt x="1488130" y="1975964"/>
                </a:moveTo>
                <a:lnTo>
                  <a:pt x="1497088" y="1968925"/>
                </a:lnTo>
                <a:lnTo>
                  <a:pt x="1493887" y="1974524"/>
                </a:lnTo>
                <a:cubicBezTo>
                  <a:pt x="1491009" y="1975964"/>
                  <a:pt x="1488130" y="1975964"/>
                  <a:pt x="1488130" y="1975964"/>
                </a:cubicBezTo>
                <a:close/>
                <a:moveTo>
                  <a:pt x="976927" y="1728422"/>
                </a:moveTo>
                <a:cubicBezTo>
                  <a:pt x="976927" y="1716907"/>
                  <a:pt x="988441" y="1716907"/>
                  <a:pt x="988441" y="1728422"/>
                </a:cubicBezTo>
                <a:cubicBezTo>
                  <a:pt x="976927" y="1728422"/>
                  <a:pt x="988441" y="1728422"/>
                  <a:pt x="976927" y="1728422"/>
                </a:cubicBezTo>
                <a:close/>
                <a:moveTo>
                  <a:pt x="1226772" y="1852192"/>
                </a:moveTo>
                <a:cubicBezTo>
                  <a:pt x="1238286" y="1863130"/>
                  <a:pt x="1249799" y="1840679"/>
                  <a:pt x="1238286" y="1829740"/>
                </a:cubicBezTo>
                <a:cubicBezTo>
                  <a:pt x="1238285" y="1840679"/>
                  <a:pt x="1238286" y="1852192"/>
                  <a:pt x="1226772" y="1852192"/>
                </a:cubicBezTo>
                <a:close/>
                <a:moveTo>
                  <a:pt x="1056794" y="1771858"/>
                </a:moveTo>
                <a:cubicBezTo>
                  <a:pt x="1058746" y="1772964"/>
                  <a:pt x="1062272" y="1773755"/>
                  <a:pt x="1067885" y="1773899"/>
                </a:cubicBezTo>
                <a:cubicBezTo>
                  <a:pt x="1067885" y="1773899"/>
                  <a:pt x="1067885" y="1773899"/>
                  <a:pt x="1067885" y="1762387"/>
                </a:cubicBezTo>
                <a:cubicBezTo>
                  <a:pt x="1059250" y="1762387"/>
                  <a:pt x="1050939" y="1768539"/>
                  <a:pt x="1056794" y="1771858"/>
                </a:cubicBezTo>
                <a:close/>
                <a:moveTo>
                  <a:pt x="983772" y="1736436"/>
                </a:moveTo>
                <a:cubicBezTo>
                  <a:pt x="989196" y="1737380"/>
                  <a:pt x="991463" y="1722376"/>
                  <a:pt x="1000530" y="1738784"/>
                </a:cubicBezTo>
                <a:cubicBezTo>
                  <a:pt x="1000530" y="1727846"/>
                  <a:pt x="978079" y="1716332"/>
                  <a:pt x="1000530" y="1716332"/>
                </a:cubicBezTo>
                <a:lnTo>
                  <a:pt x="1000530" y="1727846"/>
                </a:lnTo>
                <a:cubicBezTo>
                  <a:pt x="1000530" y="1716908"/>
                  <a:pt x="1012043" y="1716907"/>
                  <a:pt x="1000530" y="1705394"/>
                </a:cubicBezTo>
                <a:cubicBezTo>
                  <a:pt x="1000530" y="1705394"/>
                  <a:pt x="989016" y="1693881"/>
                  <a:pt x="989017" y="1705394"/>
                </a:cubicBezTo>
                <a:cubicBezTo>
                  <a:pt x="1011468" y="1705394"/>
                  <a:pt x="989016" y="1716907"/>
                  <a:pt x="977503" y="1716907"/>
                </a:cubicBezTo>
                <a:lnTo>
                  <a:pt x="965989" y="1705394"/>
                </a:lnTo>
                <a:cubicBezTo>
                  <a:pt x="954475" y="1705394"/>
                  <a:pt x="954475" y="1705394"/>
                  <a:pt x="954476" y="1716907"/>
                </a:cubicBezTo>
                <a:cubicBezTo>
                  <a:pt x="965414" y="1728422"/>
                  <a:pt x="976927" y="1728422"/>
                  <a:pt x="976927" y="1716907"/>
                </a:cubicBezTo>
                <a:lnTo>
                  <a:pt x="976927" y="1728422"/>
                </a:lnTo>
                <a:cubicBezTo>
                  <a:pt x="979805" y="1734034"/>
                  <a:pt x="981964" y="1736121"/>
                  <a:pt x="983772" y="1736436"/>
                </a:cubicBezTo>
                <a:close/>
                <a:moveTo>
                  <a:pt x="1134484" y="1811175"/>
                </a:moveTo>
                <a:cubicBezTo>
                  <a:pt x="1133944" y="1810456"/>
                  <a:pt x="1134664" y="1809016"/>
                  <a:pt x="1137542" y="1806138"/>
                </a:cubicBezTo>
                <a:lnTo>
                  <a:pt x="1135835" y="1811391"/>
                </a:lnTo>
                <a:close/>
                <a:moveTo>
                  <a:pt x="1215834" y="1852193"/>
                </a:moveTo>
                <a:cubicBezTo>
                  <a:pt x="1215834" y="1840679"/>
                  <a:pt x="1249799" y="1840679"/>
                  <a:pt x="1227347" y="1818227"/>
                </a:cubicBezTo>
                <a:cubicBezTo>
                  <a:pt x="1227348" y="1829740"/>
                  <a:pt x="1193383" y="1829740"/>
                  <a:pt x="1215834" y="1852193"/>
                </a:cubicBezTo>
                <a:close/>
                <a:moveTo>
                  <a:pt x="1033919" y="1762386"/>
                </a:moveTo>
                <a:cubicBezTo>
                  <a:pt x="1045433" y="1762386"/>
                  <a:pt x="1045434" y="1739359"/>
                  <a:pt x="1056947" y="1739935"/>
                </a:cubicBezTo>
                <a:cubicBezTo>
                  <a:pt x="1045433" y="1739935"/>
                  <a:pt x="1045433" y="1739935"/>
                  <a:pt x="1045434" y="1728421"/>
                </a:cubicBezTo>
                <a:cubicBezTo>
                  <a:pt x="1045434" y="1728421"/>
                  <a:pt x="1045434" y="1728421"/>
                  <a:pt x="1033920" y="1728422"/>
                </a:cubicBezTo>
                <a:cubicBezTo>
                  <a:pt x="1045434" y="1717483"/>
                  <a:pt x="1045434" y="1705969"/>
                  <a:pt x="1045434" y="1705969"/>
                </a:cubicBezTo>
                <a:cubicBezTo>
                  <a:pt x="1056371" y="1694456"/>
                  <a:pt x="1056371" y="1683518"/>
                  <a:pt x="1056947" y="1672005"/>
                </a:cubicBezTo>
                <a:cubicBezTo>
                  <a:pt x="1033920" y="1672005"/>
                  <a:pt x="1045433" y="1683518"/>
                  <a:pt x="1045434" y="1705969"/>
                </a:cubicBezTo>
                <a:cubicBezTo>
                  <a:pt x="1033920" y="1716907"/>
                  <a:pt x="1033920" y="1716907"/>
                  <a:pt x="1033920" y="1728422"/>
                </a:cubicBezTo>
                <a:cubicBezTo>
                  <a:pt x="1022406" y="1739935"/>
                  <a:pt x="1033919" y="1739935"/>
                  <a:pt x="1033919" y="1762386"/>
                </a:cubicBezTo>
                <a:close/>
                <a:moveTo>
                  <a:pt x="1460642" y="1974164"/>
                </a:moveTo>
                <a:cubicBezTo>
                  <a:pt x="1461362" y="1975244"/>
                  <a:pt x="1462801" y="1975963"/>
                  <a:pt x="1465679" y="1975963"/>
                </a:cubicBezTo>
                <a:lnTo>
                  <a:pt x="1465679" y="1964450"/>
                </a:lnTo>
                <a:cubicBezTo>
                  <a:pt x="1454165" y="1964450"/>
                  <a:pt x="1454165" y="1964450"/>
                  <a:pt x="1454165" y="1964450"/>
                </a:cubicBezTo>
                <a:cubicBezTo>
                  <a:pt x="1462801" y="1964450"/>
                  <a:pt x="1458484" y="1970927"/>
                  <a:pt x="1460642" y="1974164"/>
                </a:cubicBezTo>
                <a:close/>
                <a:moveTo>
                  <a:pt x="529193" y="1513046"/>
                </a:moveTo>
                <a:cubicBezTo>
                  <a:pt x="527034" y="1509807"/>
                  <a:pt x="531351" y="1503331"/>
                  <a:pt x="522716" y="1503331"/>
                </a:cubicBezTo>
                <a:cubicBezTo>
                  <a:pt x="522716" y="1492393"/>
                  <a:pt x="534230" y="1503331"/>
                  <a:pt x="534230" y="1514844"/>
                </a:cubicBezTo>
                <a:cubicBezTo>
                  <a:pt x="531352" y="1514844"/>
                  <a:pt x="529912" y="1514125"/>
                  <a:pt x="529193" y="1513046"/>
                </a:cubicBezTo>
                <a:close/>
                <a:moveTo>
                  <a:pt x="1425957" y="1957829"/>
                </a:moveTo>
                <a:cubicBezTo>
                  <a:pt x="1423079" y="1956391"/>
                  <a:pt x="1420200" y="1953512"/>
                  <a:pt x="1420200" y="1953512"/>
                </a:cubicBezTo>
                <a:lnTo>
                  <a:pt x="1431713" y="1953512"/>
                </a:lnTo>
                <a:cubicBezTo>
                  <a:pt x="1431714" y="1959269"/>
                  <a:pt x="1428836" y="1959269"/>
                  <a:pt x="1425957" y="1957829"/>
                </a:cubicBezTo>
                <a:close/>
                <a:moveTo>
                  <a:pt x="704055" y="1604650"/>
                </a:moveTo>
                <a:cubicBezTo>
                  <a:pt x="670090" y="1593136"/>
                  <a:pt x="658577" y="1570685"/>
                  <a:pt x="636126" y="1548234"/>
                </a:cubicBezTo>
                <a:cubicBezTo>
                  <a:pt x="659153" y="1571260"/>
                  <a:pt x="681604" y="1559747"/>
                  <a:pt x="693118" y="1559747"/>
                </a:cubicBezTo>
                <a:cubicBezTo>
                  <a:pt x="693117" y="1582198"/>
                  <a:pt x="704632" y="1582198"/>
                  <a:pt x="704055" y="1604650"/>
                </a:cubicBezTo>
                <a:close/>
                <a:moveTo>
                  <a:pt x="1540265" y="2019067"/>
                </a:moveTo>
                <a:cubicBezTo>
                  <a:pt x="1538646" y="2015829"/>
                  <a:pt x="1545122" y="2009353"/>
                  <a:pt x="1545122" y="2009353"/>
                </a:cubicBezTo>
                <a:cubicBezTo>
                  <a:pt x="1545123" y="1998415"/>
                  <a:pt x="1545122" y="2009353"/>
                  <a:pt x="1556636" y="2009353"/>
                </a:cubicBezTo>
                <a:cubicBezTo>
                  <a:pt x="1556636" y="2009353"/>
                  <a:pt x="1545122" y="2009353"/>
                  <a:pt x="1545122" y="2020866"/>
                </a:cubicBezTo>
                <a:cubicBezTo>
                  <a:pt x="1542244" y="2020866"/>
                  <a:pt x="1540805" y="2020146"/>
                  <a:pt x="1540265" y="2019067"/>
                </a:cubicBezTo>
                <a:close/>
                <a:moveTo>
                  <a:pt x="1010893" y="1762386"/>
                </a:moveTo>
                <a:cubicBezTo>
                  <a:pt x="1022406" y="1750873"/>
                  <a:pt x="1010893" y="1739359"/>
                  <a:pt x="999378" y="1739935"/>
                </a:cubicBezTo>
                <a:cubicBezTo>
                  <a:pt x="999378" y="1750873"/>
                  <a:pt x="1010893" y="1762386"/>
                  <a:pt x="1010893" y="1762386"/>
                </a:cubicBezTo>
                <a:close/>
                <a:moveTo>
                  <a:pt x="1386234" y="1952936"/>
                </a:moveTo>
                <a:cubicBezTo>
                  <a:pt x="1386234" y="1952936"/>
                  <a:pt x="1386234" y="1950058"/>
                  <a:pt x="1387674" y="1948618"/>
                </a:cubicBezTo>
                <a:lnTo>
                  <a:pt x="1388342" y="1948905"/>
                </a:lnTo>
                <a:close/>
                <a:moveTo>
                  <a:pt x="1613053" y="2067208"/>
                </a:moveTo>
                <a:lnTo>
                  <a:pt x="1613053" y="2065769"/>
                </a:lnTo>
                <a:lnTo>
                  <a:pt x="1616291" y="2065949"/>
                </a:lnTo>
                <a:cubicBezTo>
                  <a:pt x="1615931" y="2066128"/>
                  <a:pt x="1614492" y="2066488"/>
                  <a:pt x="1613053" y="2067208"/>
                </a:cubicBezTo>
                <a:close/>
                <a:moveTo>
                  <a:pt x="1153085" y="1839815"/>
                </a:moveTo>
                <a:lnTo>
                  <a:pt x="1151060" y="1836271"/>
                </a:lnTo>
                <a:lnTo>
                  <a:pt x="1151086" y="1836242"/>
                </a:lnTo>
                <a:lnTo>
                  <a:pt x="1157403" y="1839384"/>
                </a:lnTo>
                <a:cubicBezTo>
                  <a:pt x="1161720" y="1840823"/>
                  <a:pt x="1164599" y="1840967"/>
                  <a:pt x="1158842" y="1841255"/>
                </a:cubicBezTo>
                <a:cubicBezTo>
                  <a:pt x="1158842" y="1841255"/>
                  <a:pt x="1155963" y="1841254"/>
                  <a:pt x="1153085" y="1839815"/>
                </a:cubicBezTo>
                <a:close/>
                <a:moveTo>
                  <a:pt x="1613052" y="2068827"/>
                </a:moveTo>
                <a:lnTo>
                  <a:pt x="1613053" y="2067208"/>
                </a:lnTo>
                <a:lnTo>
                  <a:pt x="1613053" y="2067208"/>
                </a:lnTo>
                <a:close/>
                <a:moveTo>
                  <a:pt x="897484" y="1716907"/>
                </a:moveTo>
                <a:cubicBezTo>
                  <a:pt x="920511" y="1716907"/>
                  <a:pt x="908997" y="1728421"/>
                  <a:pt x="931448" y="1705969"/>
                </a:cubicBezTo>
                <a:cubicBezTo>
                  <a:pt x="908998" y="1716907"/>
                  <a:pt x="908998" y="1694456"/>
                  <a:pt x="897485" y="1694456"/>
                </a:cubicBezTo>
                <a:cubicBezTo>
                  <a:pt x="897485" y="1705394"/>
                  <a:pt x="908998" y="1716907"/>
                  <a:pt x="897484" y="1716907"/>
                </a:cubicBezTo>
                <a:close/>
                <a:moveTo>
                  <a:pt x="965989" y="1750873"/>
                </a:moveTo>
                <a:cubicBezTo>
                  <a:pt x="965989" y="1739935"/>
                  <a:pt x="965989" y="1728421"/>
                  <a:pt x="954476" y="1728422"/>
                </a:cubicBezTo>
                <a:cubicBezTo>
                  <a:pt x="954476" y="1739359"/>
                  <a:pt x="954475" y="1750873"/>
                  <a:pt x="965989" y="1750873"/>
                </a:cubicBezTo>
                <a:close/>
                <a:moveTo>
                  <a:pt x="1272251" y="1908033"/>
                </a:moveTo>
                <a:cubicBezTo>
                  <a:pt x="1283764" y="1908033"/>
                  <a:pt x="1283764" y="1908033"/>
                  <a:pt x="1283764" y="1908033"/>
                </a:cubicBezTo>
                <a:lnTo>
                  <a:pt x="1294702" y="1897095"/>
                </a:lnTo>
                <a:cubicBezTo>
                  <a:pt x="1283764" y="1897095"/>
                  <a:pt x="1283764" y="1874068"/>
                  <a:pt x="1272251" y="1885582"/>
                </a:cubicBezTo>
                <a:cubicBezTo>
                  <a:pt x="1283764" y="1896519"/>
                  <a:pt x="1272251" y="1896519"/>
                  <a:pt x="1272251" y="1908033"/>
                </a:cubicBezTo>
                <a:close/>
                <a:moveTo>
                  <a:pt x="1113363" y="1829740"/>
                </a:moveTo>
                <a:cubicBezTo>
                  <a:pt x="1101851" y="1829740"/>
                  <a:pt x="1101851" y="1818802"/>
                  <a:pt x="1101850" y="1807289"/>
                </a:cubicBezTo>
                <a:cubicBezTo>
                  <a:pt x="1113364" y="1807289"/>
                  <a:pt x="1113364" y="1807289"/>
                  <a:pt x="1113364" y="1795775"/>
                </a:cubicBezTo>
                <a:cubicBezTo>
                  <a:pt x="1124877" y="1795775"/>
                  <a:pt x="1124877" y="1807289"/>
                  <a:pt x="1113364" y="1807289"/>
                </a:cubicBezTo>
                <a:lnTo>
                  <a:pt x="1124877" y="1807289"/>
                </a:lnTo>
                <a:cubicBezTo>
                  <a:pt x="1124877" y="1807289"/>
                  <a:pt x="1101851" y="1818227"/>
                  <a:pt x="1113363" y="1829740"/>
                </a:cubicBezTo>
                <a:close/>
                <a:moveTo>
                  <a:pt x="1245770" y="1895656"/>
                </a:moveTo>
                <a:cubicBezTo>
                  <a:pt x="1249943" y="1897095"/>
                  <a:pt x="1255556" y="1897095"/>
                  <a:pt x="1261313" y="1897095"/>
                </a:cubicBezTo>
                <a:cubicBezTo>
                  <a:pt x="1261313" y="1885582"/>
                  <a:pt x="1261313" y="1885582"/>
                  <a:pt x="1261888" y="1885582"/>
                </a:cubicBezTo>
                <a:cubicBezTo>
                  <a:pt x="1250375" y="1885582"/>
                  <a:pt x="1261889" y="1863130"/>
                  <a:pt x="1250375" y="1863129"/>
                </a:cubicBezTo>
                <a:lnTo>
                  <a:pt x="1238862" y="1863130"/>
                </a:lnTo>
                <a:cubicBezTo>
                  <a:pt x="1238862" y="1863130"/>
                  <a:pt x="1250375" y="1885582"/>
                  <a:pt x="1238862" y="1885582"/>
                </a:cubicBezTo>
                <a:cubicBezTo>
                  <a:pt x="1238861" y="1891338"/>
                  <a:pt x="1241596" y="1894217"/>
                  <a:pt x="1245770" y="1895656"/>
                </a:cubicBezTo>
                <a:close/>
                <a:moveTo>
                  <a:pt x="1598480" y="2070806"/>
                </a:moveTo>
                <a:cubicBezTo>
                  <a:pt x="1597941" y="2070086"/>
                  <a:pt x="1598661" y="2068647"/>
                  <a:pt x="1601540" y="2065769"/>
                </a:cubicBezTo>
                <a:cubicBezTo>
                  <a:pt x="1613052" y="2076707"/>
                  <a:pt x="1601540" y="2065769"/>
                  <a:pt x="1613053" y="2054256"/>
                </a:cubicBezTo>
                <a:cubicBezTo>
                  <a:pt x="1613053" y="2054256"/>
                  <a:pt x="1613053" y="2060013"/>
                  <a:pt x="1613053" y="2064330"/>
                </a:cubicBezTo>
                <a:lnTo>
                  <a:pt x="1613053" y="2065769"/>
                </a:lnTo>
                <a:lnTo>
                  <a:pt x="1613053" y="2065769"/>
                </a:lnTo>
                <a:lnTo>
                  <a:pt x="1613053" y="2067208"/>
                </a:lnTo>
                <a:lnTo>
                  <a:pt x="1609814" y="2070626"/>
                </a:lnTo>
                <a:cubicBezTo>
                  <a:pt x="1609455" y="2072245"/>
                  <a:pt x="1610174" y="2074404"/>
                  <a:pt x="1613053" y="2077283"/>
                </a:cubicBezTo>
                <a:cubicBezTo>
                  <a:pt x="1613052" y="2068647"/>
                  <a:pt x="1600099" y="2072965"/>
                  <a:pt x="1598480" y="2070806"/>
                </a:cubicBezTo>
                <a:close/>
                <a:moveTo>
                  <a:pt x="1442651" y="1998414"/>
                </a:moveTo>
                <a:cubicBezTo>
                  <a:pt x="1454166" y="1986901"/>
                  <a:pt x="1454165" y="1964450"/>
                  <a:pt x="1454166" y="1941998"/>
                </a:cubicBezTo>
                <a:cubicBezTo>
                  <a:pt x="1465103" y="1941998"/>
                  <a:pt x="1454165" y="1953512"/>
                  <a:pt x="1476617" y="1941998"/>
                </a:cubicBezTo>
                <a:cubicBezTo>
                  <a:pt x="1476617" y="1964450"/>
                  <a:pt x="1476617" y="1975963"/>
                  <a:pt x="1465104" y="1998415"/>
                </a:cubicBezTo>
                <a:cubicBezTo>
                  <a:pt x="1454166" y="1998415"/>
                  <a:pt x="1442651" y="1998414"/>
                  <a:pt x="1442651" y="1998414"/>
                </a:cubicBezTo>
                <a:close/>
                <a:moveTo>
                  <a:pt x="1079399" y="1818802"/>
                </a:moveTo>
                <a:cubicBezTo>
                  <a:pt x="1090336" y="1807289"/>
                  <a:pt x="1090337" y="1795776"/>
                  <a:pt x="1101850" y="1807289"/>
                </a:cubicBezTo>
                <a:cubicBezTo>
                  <a:pt x="1090912" y="1807289"/>
                  <a:pt x="1090912" y="1818227"/>
                  <a:pt x="1090912" y="1807289"/>
                </a:cubicBezTo>
                <a:cubicBezTo>
                  <a:pt x="1090912" y="1818802"/>
                  <a:pt x="1090912" y="1818802"/>
                  <a:pt x="1079399" y="1818802"/>
                </a:cubicBezTo>
                <a:close/>
                <a:moveTo>
                  <a:pt x="942962" y="1751448"/>
                </a:moveTo>
                <a:cubicBezTo>
                  <a:pt x="942963" y="1739935"/>
                  <a:pt x="942963" y="1739935"/>
                  <a:pt x="942963" y="1739935"/>
                </a:cubicBezTo>
                <a:cubicBezTo>
                  <a:pt x="953900" y="1728421"/>
                  <a:pt x="931448" y="1728422"/>
                  <a:pt x="931448" y="1728422"/>
                </a:cubicBezTo>
                <a:cubicBezTo>
                  <a:pt x="931448" y="1728422"/>
                  <a:pt x="931448" y="1739359"/>
                  <a:pt x="942962" y="1751448"/>
                </a:cubicBezTo>
                <a:close/>
                <a:moveTo>
                  <a:pt x="1364695" y="1970249"/>
                </a:moveTo>
                <a:lnTo>
                  <a:pt x="1363784" y="1963874"/>
                </a:lnTo>
                <a:lnTo>
                  <a:pt x="1366632" y="1967108"/>
                </a:lnTo>
                <a:lnTo>
                  <a:pt x="1366374" y="1967256"/>
                </a:lnTo>
                <a:close/>
                <a:moveTo>
                  <a:pt x="1170355" y="1874644"/>
                </a:moveTo>
                <a:cubicBezTo>
                  <a:pt x="1170355" y="1863130"/>
                  <a:pt x="1170355" y="1863130"/>
                  <a:pt x="1170355" y="1863130"/>
                </a:cubicBezTo>
                <a:cubicBezTo>
                  <a:pt x="1170355" y="1874644"/>
                  <a:pt x="1170355" y="1863130"/>
                  <a:pt x="1158842" y="1863130"/>
                </a:cubicBezTo>
                <a:cubicBezTo>
                  <a:pt x="1158841" y="1874644"/>
                  <a:pt x="1170355" y="1863130"/>
                  <a:pt x="1170355" y="1874644"/>
                </a:cubicBezTo>
                <a:close/>
                <a:moveTo>
                  <a:pt x="1488707" y="2032380"/>
                </a:moveTo>
                <a:cubicBezTo>
                  <a:pt x="1499645" y="2032379"/>
                  <a:pt x="1488706" y="2020866"/>
                  <a:pt x="1511158" y="2020866"/>
                </a:cubicBezTo>
                <a:cubicBezTo>
                  <a:pt x="1499644" y="2031804"/>
                  <a:pt x="1499644" y="2020866"/>
                  <a:pt x="1500220" y="2032379"/>
                </a:cubicBezTo>
                <a:cubicBezTo>
                  <a:pt x="1488707" y="2032380"/>
                  <a:pt x="1488707" y="2032380"/>
                  <a:pt x="1488707" y="2032380"/>
                </a:cubicBezTo>
                <a:close/>
                <a:moveTo>
                  <a:pt x="1204321" y="1897095"/>
                </a:moveTo>
                <a:cubicBezTo>
                  <a:pt x="1204321" y="1885582"/>
                  <a:pt x="1226772" y="1885582"/>
                  <a:pt x="1227348" y="1885006"/>
                </a:cubicBezTo>
                <a:cubicBezTo>
                  <a:pt x="1227348" y="1874068"/>
                  <a:pt x="1215834" y="1862555"/>
                  <a:pt x="1215834" y="1862555"/>
                </a:cubicBezTo>
                <a:cubicBezTo>
                  <a:pt x="1215834" y="1862555"/>
                  <a:pt x="1204321" y="1851041"/>
                  <a:pt x="1204321" y="1862554"/>
                </a:cubicBezTo>
                <a:cubicBezTo>
                  <a:pt x="1204321" y="1862554"/>
                  <a:pt x="1204321" y="1874068"/>
                  <a:pt x="1215834" y="1874068"/>
                </a:cubicBezTo>
                <a:cubicBezTo>
                  <a:pt x="1204321" y="1874068"/>
                  <a:pt x="1204321" y="1874068"/>
                  <a:pt x="1204321" y="1874068"/>
                </a:cubicBezTo>
                <a:cubicBezTo>
                  <a:pt x="1204321" y="1874068"/>
                  <a:pt x="1192807" y="1874068"/>
                  <a:pt x="1192806" y="1885582"/>
                </a:cubicBezTo>
                <a:cubicBezTo>
                  <a:pt x="1215834" y="1874644"/>
                  <a:pt x="1192806" y="1885582"/>
                  <a:pt x="1204321" y="1897095"/>
                </a:cubicBezTo>
                <a:close/>
                <a:moveTo>
                  <a:pt x="1022406" y="1807289"/>
                </a:moveTo>
                <a:cubicBezTo>
                  <a:pt x="1022406" y="1807289"/>
                  <a:pt x="1022406" y="1807289"/>
                  <a:pt x="1022407" y="1804483"/>
                </a:cubicBezTo>
                <a:lnTo>
                  <a:pt x="1022407" y="1802322"/>
                </a:lnTo>
                <a:lnTo>
                  <a:pt x="1022407" y="1794309"/>
                </a:lnTo>
                <a:lnTo>
                  <a:pt x="1022406" y="1789804"/>
                </a:lnTo>
                <a:lnTo>
                  <a:pt x="1022406" y="1784837"/>
                </a:lnTo>
                <a:cubicBezTo>
                  <a:pt x="1022406" y="1784837"/>
                  <a:pt x="1022407" y="1773324"/>
                  <a:pt x="1022406" y="1761811"/>
                </a:cubicBezTo>
                <a:cubicBezTo>
                  <a:pt x="1022406" y="1761811"/>
                  <a:pt x="999955" y="1761811"/>
                  <a:pt x="999955" y="1773324"/>
                </a:cubicBezTo>
                <a:cubicBezTo>
                  <a:pt x="1010893" y="1762386"/>
                  <a:pt x="999955" y="1784838"/>
                  <a:pt x="1022406" y="1784837"/>
                </a:cubicBezTo>
                <a:cubicBezTo>
                  <a:pt x="1022406" y="1784837"/>
                  <a:pt x="1022406" y="1784837"/>
                  <a:pt x="1022406" y="1787644"/>
                </a:cubicBezTo>
                <a:lnTo>
                  <a:pt x="1022406" y="1789804"/>
                </a:lnTo>
                <a:lnTo>
                  <a:pt x="1022406" y="1797817"/>
                </a:lnTo>
                <a:lnTo>
                  <a:pt x="1022407" y="1802322"/>
                </a:lnTo>
                <a:close/>
                <a:moveTo>
                  <a:pt x="965413" y="1784837"/>
                </a:moveTo>
                <a:cubicBezTo>
                  <a:pt x="965414" y="1773324"/>
                  <a:pt x="965414" y="1773324"/>
                  <a:pt x="976927" y="1762386"/>
                </a:cubicBezTo>
                <a:cubicBezTo>
                  <a:pt x="965414" y="1762386"/>
                  <a:pt x="965414" y="1762386"/>
                  <a:pt x="965414" y="1762386"/>
                </a:cubicBezTo>
                <a:cubicBezTo>
                  <a:pt x="953901" y="1773324"/>
                  <a:pt x="953901" y="1773324"/>
                  <a:pt x="965413" y="1784837"/>
                </a:cubicBezTo>
                <a:close/>
                <a:moveTo>
                  <a:pt x="1295854" y="1952360"/>
                </a:moveTo>
                <a:cubicBezTo>
                  <a:pt x="1306792" y="1952360"/>
                  <a:pt x="1306792" y="1940847"/>
                  <a:pt x="1318306" y="1940846"/>
                </a:cubicBezTo>
                <a:cubicBezTo>
                  <a:pt x="1318306" y="1940846"/>
                  <a:pt x="1318306" y="1946603"/>
                  <a:pt x="1318306" y="1950921"/>
                </a:cubicBezTo>
                <a:lnTo>
                  <a:pt x="1318306" y="1952359"/>
                </a:lnTo>
                <a:lnTo>
                  <a:pt x="1318305" y="1952360"/>
                </a:lnTo>
                <a:cubicBezTo>
                  <a:pt x="1312549" y="1952361"/>
                  <a:pt x="1312549" y="1952361"/>
                  <a:pt x="1313988" y="1953800"/>
                </a:cubicBezTo>
                <a:lnTo>
                  <a:pt x="1314081" y="1954017"/>
                </a:lnTo>
                <a:lnTo>
                  <a:pt x="1307295" y="1956678"/>
                </a:lnTo>
                <a:cubicBezTo>
                  <a:pt x="1304489" y="1958117"/>
                  <a:pt x="1301610" y="1958117"/>
                  <a:pt x="1295854" y="1952360"/>
                </a:cubicBezTo>
                <a:close/>
                <a:moveTo>
                  <a:pt x="1363784" y="1986901"/>
                </a:moveTo>
                <a:cubicBezTo>
                  <a:pt x="1360906" y="1984166"/>
                  <a:pt x="1360150" y="1980676"/>
                  <a:pt x="1360816" y="1977160"/>
                </a:cubicBezTo>
                <a:lnTo>
                  <a:pt x="1364695" y="1970249"/>
                </a:lnTo>
                <a:lnTo>
                  <a:pt x="1365223" y="1973948"/>
                </a:lnTo>
                <a:lnTo>
                  <a:pt x="1373724" y="1975163"/>
                </a:lnTo>
                <a:lnTo>
                  <a:pt x="1373858" y="1975315"/>
                </a:lnTo>
                <a:lnTo>
                  <a:pt x="1373967" y="1976147"/>
                </a:lnTo>
                <a:lnTo>
                  <a:pt x="1365223" y="1981144"/>
                </a:lnTo>
                <a:cubicBezTo>
                  <a:pt x="1363784" y="1984022"/>
                  <a:pt x="1363784" y="1986901"/>
                  <a:pt x="1363784" y="1986901"/>
                </a:cubicBezTo>
                <a:close/>
                <a:moveTo>
                  <a:pt x="1517310" y="2063970"/>
                </a:moveTo>
                <a:cubicBezTo>
                  <a:pt x="1515259" y="2060732"/>
                  <a:pt x="1519361" y="2054256"/>
                  <a:pt x="1511159" y="2054255"/>
                </a:cubicBezTo>
                <a:cubicBezTo>
                  <a:pt x="1522096" y="2054255"/>
                  <a:pt x="1522096" y="2054255"/>
                  <a:pt x="1533609" y="2054256"/>
                </a:cubicBezTo>
                <a:cubicBezTo>
                  <a:pt x="1533609" y="2065769"/>
                  <a:pt x="1522096" y="2054255"/>
                  <a:pt x="1522096" y="2065769"/>
                </a:cubicBezTo>
                <a:cubicBezTo>
                  <a:pt x="1519362" y="2065769"/>
                  <a:pt x="1517994" y="2065049"/>
                  <a:pt x="1517310" y="2063970"/>
                </a:cubicBezTo>
                <a:close/>
                <a:moveTo>
                  <a:pt x="1272251" y="1944017"/>
                </a:moveTo>
                <a:lnTo>
                  <a:pt x="1272251" y="1943437"/>
                </a:lnTo>
                <a:cubicBezTo>
                  <a:pt x="1272251" y="1941998"/>
                  <a:pt x="1272251" y="1941998"/>
                  <a:pt x="1272251" y="1941998"/>
                </a:cubicBezTo>
                <a:close/>
                <a:moveTo>
                  <a:pt x="1272251" y="1953512"/>
                </a:moveTo>
                <a:lnTo>
                  <a:pt x="1272252" y="1953512"/>
                </a:lnTo>
                <a:lnTo>
                  <a:pt x="1272251" y="1944017"/>
                </a:lnTo>
                <a:close/>
                <a:moveTo>
                  <a:pt x="897277" y="1772384"/>
                </a:moveTo>
                <a:lnTo>
                  <a:pt x="898756" y="1771466"/>
                </a:lnTo>
                <a:lnTo>
                  <a:pt x="899210" y="1773324"/>
                </a:lnTo>
                <a:close/>
                <a:moveTo>
                  <a:pt x="1240013" y="1942574"/>
                </a:moveTo>
                <a:cubicBezTo>
                  <a:pt x="1228500" y="1942574"/>
                  <a:pt x="1251527" y="1931060"/>
                  <a:pt x="1240013" y="1931060"/>
                </a:cubicBezTo>
                <a:cubicBezTo>
                  <a:pt x="1240013" y="1919546"/>
                  <a:pt x="1250950" y="1919546"/>
                  <a:pt x="1262463" y="1919546"/>
                </a:cubicBezTo>
                <a:lnTo>
                  <a:pt x="1262464" y="1931060"/>
                </a:lnTo>
                <a:cubicBezTo>
                  <a:pt x="1262464" y="1931060"/>
                  <a:pt x="1251527" y="1942574"/>
                  <a:pt x="1240013" y="1942574"/>
                </a:cubicBezTo>
                <a:close/>
                <a:moveTo>
                  <a:pt x="374767" y="1514844"/>
                </a:moveTo>
                <a:cubicBezTo>
                  <a:pt x="374767" y="1503331"/>
                  <a:pt x="374767" y="1492393"/>
                  <a:pt x="386280" y="1492393"/>
                </a:cubicBezTo>
                <a:cubicBezTo>
                  <a:pt x="386280" y="1503331"/>
                  <a:pt x="386281" y="1514844"/>
                  <a:pt x="374767" y="1514844"/>
                </a:cubicBezTo>
                <a:close/>
                <a:moveTo>
                  <a:pt x="1447689" y="2048174"/>
                </a:moveTo>
                <a:cubicBezTo>
                  <a:pt x="1446969" y="2047635"/>
                  <a:pt x="1445531" y="2046196"/>
                  <a:pt x="1442652" y="2043318"/>
                </a:cubicBezTo>
                <a:cubicBezTo>
                  <a:pt x="1454165" y="2031804"/>
                  <a:pt x="1420200" y="2031804"/>
                  <a:pt x="1431714" y="2009353"/>
                </a:cubicBezTo>
                <a:cubicBezTo>
                  <a:pt x="1431714" y="2020866"/>
                  <a:pt x="1442652" y="2020866"/>
                  <a:pt x="1454166" y="2020866"/>
                </a:cubicBezTo>
                <a:cubicBezTo>
                  <a:pt x="1454166" y="2020866"/>
                  <a:pt x="1454165" y="2031804"/>
                  <a:pt x="1454166" y="2043317"/>
                </a:cubicBezTo>
                <a:cubicBezTo>
                  <a:pt x="1445531" y="2043318"/>
                  <a:pt x="1449848" y="2049794"/>
                  <a:pt x="1447689" y="2048174"/>
                </a:cubicBezTo>
                <a:close/>
                <a:moveTo>
                  <a:pt x="1501084" y="2075268"/>
                </a:moveTo>
                <a:cubicBezTo>
                  <a:pt x="1499644" y="2073828"/>
                  <a:pt x="1499645" y="2070950"/>
                  <a:pt x="1499644" y="2065193"/>
                </a:cubicBezTo>
                <a:cubicBezTo>
                  <a:pt x="1511158" y="2065194"/>
                  <a:pt x="1511158" y="2065194"/>
                  <a:pt x="1511158" y="2065194"/>
                </a:cubicBezTo>
                <a:cubicBezTo>
                  <a:pt x="1511158" y="2076707"/>
                  <a:pt x="1511158" y="2076707"/>
                  <a:pt x="1511158" y="2076707"/>
                </a:cubicBezTo>
                <a:cubicBezTo>
                  <a:pt x="1505402" y="2076707"/>
                  <a:pt x="1502523" y="2076707"/>
                  <a:pt x="1501084" y="2075268"/>
                </a:cubicBezTo>
                <a:close/>
                <a:moveTo>
                  <a:pt x="1272251" y="1964450"/>
                </a:moveTo>
                <a:cubicBezTo>
                  <a:pt x="1283764" y="1953512"/>
                  <a:pt x="1283764" y="1930485"/>
                  <a:pt x="1283765" y="1919547"/>
                </a:cubicBezTo>
                <a:cubicBezTo>
                  <a:pt x="1272251" y="1919546"/>
                  <a:pt x="1272251" y="1919546"/>
                  <a:pt x="1272251" y="1931060"/>
                </a:cubicBezTo>
                <a:cubicBezTo>
                  <a:pt x="1280886" y="1931060"/>
                  <a:pt x="1270092" y="1937212"/>
                  <a:pt x="1269013" y="1945146"/>
                </a:cubicBezTo>
                <a:lnTo>
                  <a:pt x="1272252" y="1953512"/>
                </a:lnTo>
                <a:close/>
                <a:moveTo>
                  <a:pt x="602161" y="1639192"/>
                </a:moveTo>
                <a:lnTo>
                  <a:pt x="602161" y="1627677"/>
                </a:lnTo>
                <a:cubicBezTo>
                  <a:pt x="613674" y="1627677"/>
                  <a:pt x="602161" y="1627677"/>
                  <a:pt x="613674" y="1627677"/>
                </a:cubicBezTo>
                <a:cubicBezTo>
                  <a:pt x="613674" y="1627677"/>
                  <a:pt x="613674" y="1616164"/>
                  <a:pt x="602160" y="1616164"/>
                </a:cubicBezTo>
                <a:cubicBezTo>
                  <a:pt x="590646" y="1582198"/>
                  <a:pt x="613674" y="1537296"/>
                  <a:pt x="647640" y="1582198"/>
                </a:cubicBezTo>
                <a:cubicBezTo>
                  <a:pt x="659152" y="1604650"/>
                  <a:pt x="693118" y="1616164"/>
                  <a:pt x="670091" y="1639192"/>
                </a:cubicBezTo>
                <a:cubicBezTo>
                  <a:pt x="658578" y="1639191"/>
                  <a:pt x="647640" y="1639191"/>
                  <a:pt x="636125" y="1639191"/>
                </a:cubicBezTo>
                <a:cubicBezTo>
                  <a:pt x="624612" y="1650705"/>
                  <a:pt x="613674" y="1627677"/>
                  <a:pt x="602161" y="1639192"/>
                </a:cubicBezTo>
                <a:close/>
                <a:moveTo>
                  <a:pt x="1138117" y="1907457"/>
                </a:moveTo>
                <a:lnTo>
                  <a:pt x="1138117" y="1907457"/>
                </a:lnTo>
                <a:lnTo>
                  <a:pt x="1138117" y="1907457"/>
                </a:lnTo>
                <a:close/>
                <a:moveTo>
                  <a:pt x="931579" y="1806713"/>
                </a:moveTo>
                <a:lnTo>
                  <a:pt x="926987" y="1800786"/>
                </a:lnTo>
                <a:cubicBezTo>
                  <a:pt x="925548" y="1797350"/>
                  <a:pt x="926987" y="1795245"/>
                  <a:pt x="925549" y="1791665"/>
                </a:cubicBezTo>
                <a:lnTo>
                  <a:pt x="922590" y="1787655"/>
                </a:lnTo>
                <a:lnTo>
                  <a:pt x="922741" y="1785917"/>
                </a:lnTo>
                <a:lnTo>
                  <a:pt x="922944" y="1785503"/>
                </a:lnTo>
                <a:lnTo>
                  <a:pt x="933320" y="1788346"/>
                </a:lnTo>
                <a:cubicBezTo>
                  <a:pt x="936306" y="1790450"/>
                  <a:pt x="938070" y="1793257"/>
                  <a:pt x="938789" y="1796063"/>
                </a:cubicBezTo>
                <a:lnTo>
                  <a:pt x="932371" y="1806714"/>
                </a:lnTo>
                <a:close/>
                <a:moveTo>
                  <a:pt x="1337879" y="2014533"/>
                </a:moveTo>
                <a:cubicBezTo>
                  <a:pt x="1335000" y="2011655"/>
                  <a:pt x="1335000" y="2008777"/>
                  <a:pt x="1340756" y="2008776"/>
                </a:cubicBezTo>
                <a:cubicBezTo>
                  <a:pt x="1352271" y="2008777"/>
                  <a:pt x="1352271" y="2008777"/>
                  <a:pt x="1352271" y="2020290"/>
                </a:cubicBezTo>
                <a:cubicBezTo>
                  <a:pt x="1346514" y="2020290"/>
                  <a:pt x="1340757" y="2017412"/>
                  <a:pt x="1337879" y="2014533"/>
                </a:cubicBezTo>
                <a:close/>
                <a:moveTo>
                  <a:pt x="556682" y="1627677"/>
                </a:moveTo>
                <a:cubicBezTo>
                  <a:pt x="568195" y="1605226"/>
                  <a:pt x="556682" y="1593713"/>
                  <a:pt x="568195" y="1571260"/>
                </a:cubicBezTo>
                <a:cubicBezTo>
                  <a:pt x="568195" y="1571260"/>
                  <a:pt x="568195" y="1582198"/>
                  <a:pt x="579133" y="1582774"/>
                </a:cubicBezTo>
                <a:cubicBezTo>
                  <a:pt x="568195" y="1605226"/>
                  <a:pt x="568195" y="1605226"/>
                  <a:pt x="556682" y="1627677"/>
                </a:cubicBezTo>
                <a:close/>
                <a:moveTo>
                  <a:pt x="1133260" y="1917172"/>
                </a:moveTo>
                <a:cubicBezTo>
                  <a:pt x="1132720" y="1916092"/>
                  <a:pt x="1133080" y="1914653"/>
                  <a:pt x="1133800" y="1913214"/>
                </a:cubicBezTo>
                <a:lnTo>
                  <a:pt x="1138117" y="1907457"/>
                </a:lnTo>
                <a:lnTo>
                  <a:pt x="1138117" y="1907529"/>
                </a:lnTo>
                <a:cubicBezTo>
                  <a:pt x="1138117" y="1910336"/>
                  <a:pt x="1138117" y="1913214"/>
                  <a:pt x="1138117" y="1918971"/>
                </a:cubicBezTo>
                <a:cubicBezTo>
                  <a:pt x="1135239" y="1918971"/>
                  <a:pt x="1133800" y="1918251"/>
                  <a:pt x="1133260" y="1917172"/>
                </a:cubicBezTo>
                <a:close/>
                <a:moveTo>
                  <a:pt x="1158842" y="1930485"/>
                </a:moveTo>
                <a:cubicBezTo>
                  <a:pt x="1158842" y="1919547"/>
                  <a:pt x="1158842" y="1908033"/>
                  <a:pt x="1170356" y="1908033"/>
                </a:cubicBezTo>
                <a:cubicBezTo>
                  <a:pt x="1158842" y="1919547"/>
                  <a:pt x="1181294" y="1908033"/>
                  <a:pt x="1170355" y="1930484"/>
                </a:cubicBezTo>
                <a:cubicBezTo>
                  <a:pt x="1170355" y="1918971"/>
                  <a:pt x="1158842" y="1930485"/>
                  <a:pt x="1158842" y="1930485"/>
                </a:cubicBezTo>
                <a:close/>
                <a:moveTo>
                  <a:pt x="1045100" y="1874293"/>
                </a:moveTo>
                <a:cubicBezTo>
                  <a:pt x="1047232" y="1874644"/>
                  <a:pt x="1050758" y="1874644"/>
                  <a:pt x="1056371" y="1874644"/>
                </a:cubicBezTo>
                <a:cubicBezTo>
                  <a:pt x="1056372" y="1863130"/>
                  <a:pt x="1056372" y="1863130"/>
                  <a:pt x="1056371" y="1863706"/>
                </a:cubicBezTo>
                <a:cubicBezTo>
                  <a:pt x="1044857" y="1863706"/>
                  <a:pt x="1044857" y="1863706"/>
                  <a:pt x="1044857" y="1852192"/>
                </a:cubicBezTo>
                <a:cubicBezTo>
                  <a:pt x="1044857" y="1869031"/>
                  <a:pt x="1038705" y="1873241"/>
                  <a:pt x="1045100" y="1874293"/>
                </a:cubicBezTo>
                <a:close/>
                <a:moveTo>
                  <a:pt x="1022406" y="1863130"/>
                </a:moveTo>
                <a:cubicBezTo>
                  <a:pt x="1033920" y="1852193"/>
                  <a:pt x="1033919" y="1840679"/>
                  <a:pt x="1033919" y="1840679"/>
                </a:cubicBezTo>
                <a:cubicBezTo>
                  <a:pt x="1033919" y="1840679"/>
                  <a:pt x="1022406" y="1851616"/>
                  <a:pt x="1022406" y="1863130"/>
                </a:cubicBezTo>
                <a:close/>
                <a:moveTo>
                  <a:pt x="1499069" y="2099735"/>
                </a:moveTo>
                <a:cubicBezTo>
                  <a:pt x="1487555" y="2088221"/>
                  <a:pt x="1476042" y="2077283"/>
                  <a:pt x="1487555" y="2065769"/>
                </a:cubicBezTo>
                <a:cubicBezTo>
                  <a:pt x="1499068" y="2065769"/>
                  <a:pt x="1499068" y="2076707"/>
                  <a:pt x="1499068" y="2088221"/>
                </a:cubicBezTo>
                <a:cubicBezTo>
                  <a:pt x="1499068" y="2076707"/>
                  <a:pt x="1510582" y="2088221"/>
                  <a:pt x="1510583" y="2076707"/>
                </a:cubicBezTo>
                <a:cubicBezTo>
                  <a:pt x="1510582" y="2088221"/>
                  <a:pt x="1522096" y="2088221"/>
                  <a:pt x="1522096" y="2088221"/>
                </a:cubicBezTo>
                <a:cubicBezTo>
                  <a:pt x="1511158" y="2099158"/>
                  <a:pt x="1499645" y="2076707"/>
                  <a:pt x="1499069" y="2099735"/>
                </a:cubicBezTo>
                <a:close/>
                <a:moveTo>
                  <a:pt x="1004237" y="1855431"/>
                </a:moveTo>
                <a:cubicBezTo>
                  <a:pt x="1005855" y="1855790"/>
                  <a:pt x="1008015" y="1855071"/>
                  <a:pt x="1010893" y="1852193"/>
                </a:cubicBezTo>
                <a:cubicBezTo>
                  <a:pt x="1010893" y="1852193"/>
                  <a:pt x="1010893" y="1852193"/>
                  <a:pt x="1010317" y="1841255"/>
                </a:cubicBezTo>
                <a:cubicBezTo>
                  <a:pt x="1001682" y="1841255"/>
                  <a:pt x="1012476" y="1828625"/>
                  <a:pt x="1013555" y="1817453"/>
                </a:cubicBezTo>
                <a:lnTo>
                  <a:pt x="1010526" y="1807947"/>
                </a:lnTo>
                <a:lnTo>
                  <a:pt x="1010893" y="1807289"/>
                </a:lnTo>
                <a:lnTo>
                  <a:pt x="1010405" y="1807567"/>
                </a:lnTo>
                <a:lnTo>
                  <a:pt x="1010317" y="1807289"/>
                </a:lnTo>
                <a:cubicBezTo>
                  <a:pt x="999379" y="1807289"/>
                  <a:pt x="987866" y="1807289"/>
                  <a:pt x="987865" y="1818802"/>
                </a:cubicBezTo>
                <a:lnTo>
                  <a:pt x="999378" y="1818802"/>
                </a:lnTo>
                <a:cubicBezTo>
                  <a:pt x="999378" y="1818802"/>
                  <a:pt x="999379" y="1815924"/>
                  <a:pt x="1000817" y="1813045"/>
                </a:cubicBezTo>
                <a:lnTo>
                  <a:pt x="1010405" y="1807567"/>
                </a:lnTo>
                <a:lnTo>
                  <a:pt x="1010526" y="1807947"/>
                </a:lnTo>
                <a:lnTo>
                  <a:pt x="1000818" y="1825423"/>
                </a:lnTo>
                <a:cubicBezTo>
                  <a:pt x="999378" y="1832475"/>
                  <a:pt x="999379" y="1840967"/>
                  <a:pt x="999379" y="1852193"/>
                </a:cubicBezTo>
                <a:cubicBezTo>
                  <a:pt x="999379" y="1843558"/>
                  <a:pt x="999379" y="1854351"/>
                  <a:pt x="1004237" y="1855431"/>
                </a:cubicBezTo>
                <a:close/>
                <a:moveTo>
                  <a:pt x="1442651" y="2076707"/>
                </a:moveTo>
                <a:cubicBezTo>
                  <a:pt x="1431138" y="2065769"/>
                  <a:pt x="1454166" y="2065769"/>
                  <a:pt x="1442652" y="2054256"/>
                </a:cubicBezTo>
                <a:cubicBezTo>
                  <a:pt x="1454166" y="2054255"/>
                  <a:pt x="1454166" y="2076707"/>
                  <a:pt x="1442651" y="2076707"/>
                </a:cubicBezTo>
                <a:close/>
                <a:moveTo>
                  <a:pt x="1357960" y="2041818"/>
                </a:moveTo>
                <a:lnTo>
                  <a:pt x="1358171" y="2040502"/>
                </a:lnTo>
                <a:cubicBezTo>
                  <a:pt x="1358891" y="2039935"/>
                  <a:pt x="1360330" y="2040583"/>
                  <a:pt x="1363208" y="2043318"/>
                </a:cubicBezTo>
                <a:close/>
                <a:moveTo>
                  <a:pt x="1331186" y="2028926"/>
                </a:moveTo>
                <a:cubicBezTo>
                  <a:pt x="1335431" y="2028925"/>
                  <a:pt x="1341045" y="2026047"/>
                  <a:pt x="1352271" y="2020290"/>
                </a:cubicBezTo>
                <a:cubicBezTo>
                  <a:pt x="1352271" y="2008777"/>
                  <a:pt x="1352271" y="1997263"/>
                  <a:pt x="1363784" y="2008776"/>
                </a:cubicBezTo>
                <a:lnTo>
                  <a:pt x="1375297" y="2020290"/>
                </a:lnTo>
                <a:lnTo>
                  <a:pt x="1386812" y="2008776"/>
                </a:lnTo>
                <a:lnTo>
                  <a:pt x="1386811" y="1997263"/>
                </a:lnTo>
                <a:cubicBezTo>
                  <a:pt x="1386812" y="2008776"/>
                  <a:pt x="1386811" y="2020290"/>
                  <a:pt x="1398325" y="2008776"/>
                </a:cubicBezTo>
                <a:cubicBezTo>
                  <a:pt x="1398325" y="1997840"/>
                  <a:pt x="1398325" y="1986325"/>
                  <a:pt x="1386811" y="1986325"/>
                </a:cubicBezTo>
                <a:cubicBezTo>
                  <a:pt x="1398325" y="1986325"/>
                  <a:pt x="1398325" y="1986325"/>
                  <a:pt x="1398325" y="1974812"/>
                </a:cubicBezTo>
                <a:cubicBezTo>
                  <a:pt x="1398325" y="1974812"/>
                  <a:pt x="1398325" y="1974812"/>
                  <a:pt x="1386812" y="1974812"/>
                </a:cubicBezTo>
                <a:cubicBezTo>
                  <a:pt x="1386812" y="1974812"/>
                  <a:pt x="1386811" y="1986325"/>
                  <a:pt x="1375297" y="1986326"/>
                </a:cubicBezTo>
                <a:lnTo>
                  <a:pt x="1373967" y="1976147"/>
                </a:lnTo>
                <a:lnTo>
                  <a:pt x="1375297" y="1975387"/>
                </a:lnTo>
                <a:lnTo>
                  <a:pt x="1373724" y="1975163"/>
                </a:lnTo>
                <a:lnTo>
                  <a:pt x="1366632" y="1967108"/>
                </a:lnTo>
                <a:lnTo>
                  <a:pt x="1376251" y="1961562"/>
                </a:lnTo>
                <a:cubicBezTo>
                  <a:pt x="1379794" y="1960852"/>
                  <a:pt x="1383356" y="1961571"/>
                  <a:pt x="1386234" y="1964450"/>
                </a:cubicBezTo>
                <a:cubicBezTo>
                  <a:pt x="1386234" y="1941998"/>
                  <a:pt x="1397749" y="1975963"/>
                  <a:pt x="1397748" y="1964450"/>
                </a:cubicBezTo>
                <a:cubicBezTo>
                  <a:pt x="1397748" y="1964450"/>
                  <a:pt x="1409262" y="1952936"/>
                  <a:pt x="1397749" y="1952936"/>
                </a:cubicBezTo>
                <a:lnTo>
                  <a:pt x="1388342" y="1948905"/>
                </a:lnTo>
                <a:lnTo>
                  <a:pt x="1391991" y="1941926"/>
                </a:lnTo>
                <a:cubicBezTo>
                  <a:pt x="1394870" y="1939119"/>
                  <a:pt x="1397748" y="1936241"/>
                  <a:pt x="1397749" y="1930485"/>
                </a:cubicBezTo>
                <a:cubicBezTo>
                  <a:pt x="1386235" y="1930485"/>
                  <a:pt x="1386235" y="1930485"/>
                  <a:pt x="1386235" y="1930485"/>
                </a:cubicBezTo>
                <a:cubicBezTo>
                  <a:pt x="1386235" y="1941422"/>
                  <a:pt x="1386234" y="1952936"/>
                  <a:pt x="1374721" y="1952936"/>
                </a:cubicBezTo>
                <a:cubicBezTo>
                  <a:pt x="1386234" y="1941998"/>
                  <a:pt x="1363208" y="1941998"/>
                  <a:pt x="1374721" y="1930484"/>
                </a:cubicBezTo>
                <a:cubicBezTo>
                  <a:pt x="1363208" y="1930484"/>
                  <a:pt x="1363208" y="1930484"/>
                  <a:pt x="1363208" y="1930484"/>
                </a:cubicBezTo>
                <a:cubicBezTo>
                  <a:pt x="1363208" y="1941998"/>
                  <a:pt x="1351694" y="1930484"/>
                  <a:pt x="1351695" y="1941998"/>
                </a:cubicBezTo>
                <a:cubicBezTo>
                  <a:pt x="1351694" y="1930484"/>
                  <a:pt x="1351694" y="1930484"/>
                  <a:pt x="1352271" y="1918971"/>
                </a:cubicBezTo>
                <a:cubicBezTo>
                  <a:pt x="1352271" y="1918971"/>
                  <a:pt x="1341333" y="1918971"/>
                  <a:pt x="1329818" y="1907457"/>
                </a:cubicBezTo>
                <a:cubicBezTo>
                  <a:pt x="1341333" y="1918971"/>
                  <a:pt x="1329818" y="1929909"/>
                  <a:pt x="1329819" y="1941423"/>
                </a:cubicBezTo>
                <a:lnTo>
                  <a:pt x="1329704" y="1941254"/>
                </a:lnTo>
                <a:lnTo>
                  <a:pt x="1329818" y="1940847"/>
                </a:lnTo>
                <a:lnTo>
                  <a:pt x="1329535" y="1941009"/>
                </a:lnTo>
                <a:lnTo>
                  <a:pt x="1322910" y="1931348"/>
                </a:lnTo>
                <a:cubicBezTo>
                  <a:pt x="1318736" y="1929909"/>
                  <a:pt x="1313124" y="1929909"/>
                  <a:pt x="1307367" y="1929909"/>
                </a:cubicBezTo>
                <a:cubicBezTo>
                  <a:pt x="1307367" y="1918395"/>
                  <a:pt x="1307367" y="1918395"/>
                  <a:pt x="1307367" y="1918395"/>
                </a:cubicBezTo>
                <a:cubicBezTo>
                  <a:pt x="1307367" y="1907457"/>
                  <a:pt x="1307367" y="1907457"/>
                  <a:pt x="1307367" y="1895944"/>
                </a:cubicBezTo>
                <a:cubicBezTo>
                  <a:pt x="1307367" y="1907457"/>
                  <a:pt x="1295854" y="1895944"/>
                  <a:pt x="1295854" y="1895944"/>
                </a:cubicBezTo>
                <a:cubicBezTo>
                  <a:pt x="1295854" y="1906882"/>
                  <a:pt x="1295854" y="1918395"/>
                  <a:pt x="1307367" y="1918395"/>
                </a:cubicBezTo>
                <a:cubicBezTo>
                  <a:pt x="1295854" y="1929909"/>
                  <a:pt x="1295854" y="1929909"/>
                  <a:pt x="1295854" y="1918395"/>
                </a:cubicBezTo>
                <a:cubicBezTo>
                  <a:pt x="1295854" y="1929909"/>
                  <a:pt x="1284340" y="1940846"/>
                  <a:pt x="1295854" y="1952360"/>
                </a:cubicBezTo>
                <a:cubicBezTo>
                  <a:pt x="1292975" y="1952360"/>
                  <a:pt x="1291536" y="1953080"/>
                  <a:pt x="1290996" y="1954159"/>
                </a:cubicBezTo>
                <a:lnTo>
                  <a:pt x="1291048" y="1954533"/>
                </a:lnTo>
                <a:lnTo>
                  <a:pt x="1283116" y="1958117"/>
                </a:lnTo>
                <a:cubicBezTo>
                  <a:pt x="1281749" y="1960995"/>
                  <a:pt x="1284627" y="1963874"/>
                  <a:pt x="1295854" y="1963874"/>
                </a:cubicBezTo>
                <a:cubicBezTo>
                  <a:pt x="1295854" y="1963874"/>
                  <a:pt x="1292975" y="1960995"/>
                  <a:pt x="1291536" y="1958117"/>
                </a:cubicBezTo>
                <a:lnTo>
                  <a:pt x="1291048" y="1954533"/>
                </a:lnTo>
                <a:lnTo>
                  <a:pt x="1295854" y="1952360"/>
                </a:lnTo>
                <a:cubicBezTo>
                  <a:pt x="1295854" y="1963874"/>
                  <a:pt x="1306792" y="1963874"/>
                  <a:pt x="1318305" y="1963874"/>
                </a:cubicBezTo>
                <a:lnTo>
                  <a:pt x="1314081" y="1954017"/>
                </a:lnTo>
                <a:lnTo>
                  <a:pt x="1318305" y="1952360"/>
                </a:lnTo>
                <a:cubicBezTo>
                  <a:pt x="1318305" y="1955238"/>
                  <a:pt x="1318305" y="1955958"/>
                  <a:pt x="1318305" y="1955418"/>
                </a:cubicBezTo>
                <a:lnTo>
                  <a:pt x="1318306" y="1952359"/>
                </a:lnTo>
                <a:lnTo>
                  <a:pt x="1319744" y="1946603"/>
                </a:lnTo>
                <a:lnTo>
                  <a:pt x="1329535" y="1941009"/>
                </a:lnTo>
                <a:lnTo>
                  <a:pt x="1329704" y="1941254"/>
                </a:lnTo>
                <a:lnTo>
                  <a:pt x="1326379" y="1953058"/>
                </a:lnTo>
                <a:lnTo>
                  <a:pt x="1324961" y="1953584"/>
                </a:lnTo>
                <a:cubicBezTo>
                  <a:pt x="1323342" y="1956822"/>
                  <a:pt x="1329819" y="1963298"/>
                  <a:pt x="1329819" y="1963298"/>
                </a:cubicBezTo>
                <a:cubicBezTo>
                  <a:pt x="1329819" y="1963298"/>
                  <a:pt x="1326940" y="1960420"/>
                  <a:pt x="1325501" y="1956174"/>
                </a:cubicBezTo>
                <a:lnTo>
                  <a:pt x="1326379" y="1953058"/>
                </a:lnTo>
                <a:lnTo>
                  <a:pt x="1329818" y="1951784"/>
                </a:lnTo>
                <a:cubicBezTo>
                  <a:pt x="1329819" y="1963298"/>
                  <a:pt x="1341333" y="1963298"/>
                  <a:pt x="1341333" y="1963298"/>
                </a:cubicBezTo>
                <a:cubicBezTo>
                  <a:pt x="1341333" y="1963298"/>
                  <a:pt x="1329819" y="1963298"/>
                  <a:pt x="1329818" y="1974812"/>
                </a:cubicBezTo>
                <a:cubicBezTo>
                  <a:pt x="1340756" y="1974812"/>
                  <a:pt x="1340757" y="1963298"/>
                  <a:pt x="1352271" y="1974812"/>
                </a:cubicBezTo>
                <a:cubicBezTo>
                  <a:pt x="1329818" y="1974812"/>
                  <a:pt x="1318305" y="1974812"/>
                  <a:pt x="1318306" y="1986325"/>
                </a:cubicBezTo>
                <a:cubicBezTo>
                  <a:pt x="1329819" y="1997840"/>
                  <a:pt x="1329818" y="2008776"/>
                  <a:pt x="1318306" y="2020290"/>
                </a:cubicBezTo>
                <a:cubicBezTo>
                  <a:pt x="1324062" y="2026047"/>
                  <a:pt x="1326940" y="2028926"/>
                  <a:pt x="1331186" y="2028926"/>
                </a:cubicBezTo>
                <a:close/>
                <a:moveTo>
                  <a:pt x="942963" y="1840679"/>
                </a:moveTo>
                <a:cubicBezTo>
                  <a:pt x="942963" y="1818227"/>
                  <a:pt x="954475" y="1784837"/>
                  <a:pt x="942386" y="1773324"/>
                </a:cubicBezTo>
                <a:cubicBezTo>
                  <a:pt x="942386" y="1761811"/>
                  <a:pt x="942386" y="1773324"/>
                  <a:pt x="930873" y="1773324"/>
                </a:cubicBezTo>
                <a:cubicBezTo>
                  <a:pt x="930873" y="1773324"/>
                  <a:pt x="953900" y="1761811"/>
                  <a:pt x="942386" y="1761811"/>
                </a:cubicBezTo>
                <a:cubicBezTo>
                  <a:pt x="936774" y="1764690"/>
                  <a:pt x="932564" y="1768251"/>
                  <a:pt x="929407" y="1772326"/>
                </a:cubicBezTo>
                <a:lnTo>
                  <a:pt x="922944" y="1785503"/>
                </a:lnTo>
                <a:lnTo>
                  <a:pt x="920512" y="1784837"/>
                </a:lnTo>
                <a:lnTo>
                  <a:pt x="922590" y="1787655"/>
                </a:lnTo>
                <a:lnTo>
                  <a:pt x="919935" y="1818227"/>
                </a:lnTo>
                <a:cubicBezTo>
                  <a:pt x="931449" y="1818227"/>
                  <a:pt x="931448" y="1806714"/>
                  <a:pt x="931448" y="1806714"/>
                </a:cubicBezTo>
                <a:lnTo>
                  <a:pt x="931579" y="1806713"/>
                </a:lnTo>
                <a:lnTo>
                  <a:pt x="932025" y="1807289"/>
                </a:lnTo>
                <a:lnTo>
                  <a:pt x="932371" y="1806714"/>
                </a:lnTo>
                <a:lnTo>
                  <a:pt x="941523" y="1806713"/>
                </a:lnTo>
                <a:cubicBezTo>
                  <a:pt x="942962" y="1806713"/>
                  <a:pt x="942962" y="1806713"/>
                  <a:pt x="942962" y="1806713"/>
                </a:cubicBezTo>
                <a:cubicBezTo>
                  <a:pt x="942962" y="1806713"/>
                  <a:pt x="942962" y="1806713"/>
                  <a:pt x="942963" y="1818227"/>
                </a:cubicBezTo>
                <a:cubicBezTo>
                  <a:pt x="942963" y="1818227"/>
                  <a:pt x="942963" y="1818227"/>
                  <a:pt x="931449" y="1818227"/>
                </a:cubicBezTo>
                <a:cubicBezTo>
                  <a:pt x="931449" y="1829165"/>
                  <a:pt x="942962" y="1829165"/>
                  <a:pt x="942963" y="1840679"/>
                </a:cubicBezTo>
                <a:close/>
                <a:moveTo>
                  <a:pt x="748068" y="1748723"/>
                </a:moveTo>
                <a:cubicBezTo>
                  <a:pt x="738597" y="1744433"/>
                  <a:pt x="738596" y="1733746"/>
                  <a:pt x="738596" y="1716907"/>
                </a:cubicBezTo>
                <a:cubicBezTo>
                  <a:pt x="738596" y="1716907"/>
                  <a:pt x="738596" y="1716907"/>
                  <a:pt x="750110" y="1716907"/>
                </a:cubicBezTo>
                <a:cubicBezTo>
                  <a:pt x="738596" y="1739359"/>
                  <a:pt x="761048" y="1728422"/>
                  <a:pt x="761047" y="1750873"/>
                </a:cubicBezTo>
                <a:cubicBezTo>
                  <a:pt x="755435" y="1750873"/>
                  <a:pt x="751225" y="1750154"/>
                  <a:pt x="748068" y="1748723"/>
                </a:cubicBezTo>
                <a:close/>
                <a:moveTo>
                  <a:pt x="885970" y="1818227"/>
                </a:moveTo>
                <a:cubicBezTo>
                  <a:pt x="897485" y="1818227"/>
                  <a:pt x="897484" y="1807289"/>
                  <a:pt x="885970" y="1806714"/>
                </a:cubicBezTo>
                <a:cubicBezTo>
                  <a:pt x="885970" y="1818227"/>
                  <a:pt x="885970" y="1818227"/>
                  <a:pt x="885970" y="1818227"/>
                </a:cubicBezTo>
                <a:close/>
                <a:moveTo>
                  <a:pt x="1226772" y="1987477"/>
                </a:moveTo>
                <a:cubicBezTo>
                  <a:pt x="1215258" y="1987477"/>
                  <a:pt x="1226772" y="1965026"/>
                  <a:pt x="1215259" y="1953512"/>
                </a:cubicBezTo>
                <a:cubicBezTo>
                  <a:pt x="1215258" y="1941998"/>
                  <a:pt x="1226772" y="1953512"/>
                  <a:pt x="1226772" y="1953512"/>
                </a:cubicBezTo>
                <a:cubicBezTo>
                  <a:pt x="1238285" y="1953512"/>
                  <a:pt x="1215834" y="1975963"/>
                  <a:pt x="1238286" y="1975963"/>
                </a:cubicBezTo>
                <a:cubicBezTo>
                  <a:pt x="1226772" y="1987477"/>
                  <a:pt x="1215259" y="1975963"/>
                  <a:pt x="1226772" y="1987477"/>
                </a:cubicBezTo>
                <a:close/>
                <a:moveTo>
                  <a:pt x="1262715" y="2007529"/>
                </a:moveTo>
                <a:lnTo>
                  <a:pt x="1260368" y="2003182"/>
                </a:lnTo>
                <a:lnTo>
                  <a:pt x="1261845" y="1988486"/>
                </a:lnTo>
                <a:lnTo>
                  <a:pt x="1263366" y="1988626"/>
                </a:lnTo>
                <a:lnTo>
                  <a:pt x="1266746" y="1989941"/>
                </a:lnTo>
                <a:cubicBezTo>
                  <a:pt x="1267285" y="1991146"/>
                  <a:pt x="1266925" y="1992873"/>
                  <a:pt x="1266206" y="1994960"/>
                </a:cubicBezTo>
                <a:close/>
                <a:moveTo>
                  <a:pt x="352914" y="1557804"/>
                </a:moveTo>
                <a:lnTo>
                  <a:pt x="359224" y="1537296"/>
                </a:lnTo>
                <a:cubicBezTo>
                  <a:pt x="363397" y="1531683"/>
                  <a:pt x="369010" y="1526070"/>
                  <a:pt x="374767" y="1514844"/>
                </a:cubicBezTo>
                <a:cubicBezTo>
                  <a:pt x="374767" y="1525782"/>
                  <a:pt x="363829" y="1537296"/>
                  <a:pt x="363253" y="1548234"/>
                </a:cubicBezTo>
                <a:close/>
                <a:moveTo>
                  <a:pt x="876759" y="1818227"/>
                </a:moveTo>
                <a:cubicBezTo>
                  <a:pt x="865246" y="1806714"/>
                  <a:pt x="876759" y="1818227"/>
                  <a:pt x="876759" y="1818227"/>
                </a:cubicBezTo>
                <a:close/>
                <a:moveTo>
                  <a:pt x="1329243" y="2043318"/>
                </a:moveTo>
                <a:cubicBezTo>
                  <a:pt x="1340757" y="2031804"/>
                  <a:pt x="1351695" y="2031804"/>
                  <a:pt x="1351694" y="2020866"/>
                </a:cubicBezTo>
                <a:cubicBezTo>
                  <a:pt x="1340757" y="2031804"/>
                  <a:pt x="1340757" y="2031804"/>
                  <a:pt x="1329243" y="2043318"/>
                </a:cubicBezTo>
                <a:close/>
                <a:moveTo>
                  <a:pt x="1351695" y="2054831"/>
                </a:moveTo>
                <a:lnTo>
                  <a:pt x="1352627" y="2045518"/>
                </a:lnTo>
                <a:lnTo>
                  <a:pt x="1356300" y="2042814"/>
                </a:lnTo>
                <a:lnTo>
                  <a:pt x="1357082" y="2041567"/>
                </a:lnTo>
                <a:lnTo>
                  <a:pt x="1357960" y="2041818"/>
                </a:lnTo>
                <a:lnTo>
                  <a:pt x="1357451" y="2044972"/>
                </a:lnTo>
                <a:cubicBezTo>
                  <a:pt x="1357451" y="2049218"/>
                  <a:pt x="1357452" y="2054831"/>
                  <a:pt x="1351695" y="2054831"/>
                </a:cubicBezTo>
                <a:close/>
                <a:moveTo>
                  <a:pt x="1261889" y="2010504"/>
                </a:moveTo>
                <a:lnTo>
                  <a:pt x="1262715" y="2007529"/>
                </a:lnTo>
                <a:lnTo>
                  <a:pt x="1263748" y="2009442"/>
                </a:lnTo>
                <a:close/>
                <a:moveTo>
                  <a:pt x="1192807" y="1976539"/>
                </a:moveTo>
                <a:cubicBezTo>
                  <a:pt x="1192806" y="1965025"/>
                  <a:pt x="1192806" y="1965025"/>
                  <a:pt x="1181293" y="1965025"/>
                </a:cubicBezTo>
                <a:cubicBezTo>
                  <a:pt x="1181293" y="1953512"/>
                  <a:pt x="1169780" y="1953512"/>
                  <a:pt x="1181294" y="1931060"/>
                </a:cubicBezTo>
                <a:cubicBezTo>
                  <a:pt x="1192806" y="1941998"/>
                  <a:pt x="1181293" y="1941998"/>
                  <a:pt x="1181293" y="1953512"/>
                </a:cubicBezTo>
                <a:cubicBezTo>
                  <a:pt x="1192806" y="1941998"/>
                  <a:pt x="1192806" y="1941998"/>
                  <a:pt x="1192806" y="1941998"/>
                </a:cubicBezTo>
                <a:cubicBezTo>
                  <a:pt x="1192807" y="1953512"/>
                  <a:pt x="1204321" y="1953512"/>
                  <a:pt x="1204321" y="1953512"/>
                </a:cubicBezTo>
                <a:cubicBezTo>
                  <a:pt x="1204320" y="1964450"/>
                  <a:pt x="1204320" y="1964450"/>
                  <a:pt x="1192807" y="1976539"/>
                </a:cubicBezTo>
                <a:close/>
                <a:moveTo>
                  <a:pt x="351522" y="1560017"/>
                </a:moveTo>
                <a:lnTo>
                  <a:pt x="351893" y="1558748"/>
                </a:lnTo>
                <a:lnTo>
                  <a:pt x="352914" y="1557804"/>
                </a:lnTo>
                <a:lnTo>
                  <a:pt x="352316" y="1559747"/>
                </a:lnTo>
                <a:close/>
                <a:moveTo>
                  <a:pt x="957399" y="1864650"/>
                </a:moveTo>
                <a:cubicBezTo>
                  <a:pt x="959693" y="1866044"/>
                  <a:pt x="962535" y="1866008"/>
                  <a:pt x="965413" y="1863130"/>
                </a:cubicBezTo>
                <a:cubicBezTo>
                  <a:pt x="959945" y="1863130"/>
                  <a:pt x="957211" y="1860396"/>
                  <a:pt x="955772" y="1857589"/>
                </a:cubicBezTo>
                <a:lnTo>
                  <a:pt x="953986" y="1851889"/>
                </a:lnTo>
                <a:lnTo>
                  <a:pt x="954049" y="1851616"/>
                </a:lnTo>
                <a:lnTo>
                  <a:pt x="965414" y="1851616"/>
                </a:lnTo>
                <a:cubicBezTo>
                  <a:pt x="959801" y="1848882"/>
                  <a:pt x="956275" y="1848954"/>
                  <a:pt x="954323" y="1850420"/>
                </a:cubicBezTo>
                <a:lnTo>
                  <a:pt x="954049" y="1851616"/>
                </a:lnTo>
                <a:lnTo>
                  <a:pt x="953900" y="1851616"/>
                </a:lnTo>
                <a:lnTo>
                  <a:pt x="953986" y="1851889"/>
                </a:lnTo>
                <a:lnTo>
                  <a:pt x="952677" y="1857589"/>
                </a:lnTo>
                <a:cubicBezTo>
                  <a:pt x="953361" y="1860432"/>
                  <a:pt x="955106" y="1863256"/>
                  <a:pt x="957399" y="1864650"/>
                </a:cubicBezTo>
                <a:close/>
                <a:moveTo>
                  <a:pt x="1100411" y="1940559"/>
                </a:moveTo>
                <a:lnTo>
                  <a:pt x="1090337" y="1930485"/>
                </a:lnTo>
                <a:cubicBezTo>
                  <a:pt x="1090337" y="1930485"/>
                  <a:pt x="1101850" y="1941998"/>
                  <a:pt x="1101851" y="1930484"/>
                </a:cubicBezTo>
                <a:cubicBezTo>
                  <a:pt x="1101851" y="1930484"/>
                  <a:pt x="1101851" y="1931924"/>
                  <a:pt x="1101671" y="1933903"/>
                </a:cubicBezTo>
                <a:close/>
                <a:moveTo>
                  <a:pt x="1010893" y="1897095"/>
                </a:moveTo>
                <a:cubicBezTo>
                  <a:pt x="1022406" y="1897095"/>
                  <a:pt x="1010893" y="1897095"/>
                  <a:pt x="1022406" y="1897095"/>
                </a:cubicBezTo>
                <a:cubicBezTo>
                  <a:pt x="1022406" y="1897095"/>
                  <a:pt x="1033919" y="1885582"/>
                  <a:pt x="1022406" y="1885582"/>
                </a:cubicBezTo>
                <a:cubicBezTo>
                  <a:pt x="1022406" y="1908608"/>
                  <a:pt x="1010893" y="1885582"/>
                  <a:pt x="1010893" y="1897095"/>
                </a:cubicBezTo>
                <a:close/>
                <a:moveTo>
                  <a:pt x="1099318" y="1941998"/>
                </a:moveTo>
                <a:lnTo>
                  <a:pt x="1100411" y="1940559"/>
                </a:lnTo>
                <a:lnTo>
                  <a:pt x="1100411" y="1940559"/>
                </a:lnTo>
                <a:lnTo>
                  <a:pt x="1101850" y="1941998"/>
                </a:lnTo>
                <a:close/>
                <a:moveTo>
                  <a:pt x="1347665" y="2068647"/>
                </a:moveTo>
                <a:cubicBezTo>
                  <a:pt x="1354717" y="2071526"/>
                  <a:pt x="1363208" y="2071526"/>
                  <a:pt x="1363208" y="2065769"/>
                </a:cubicBezTo>
                <a:cubicBezTo>
                  <a:pt x="1340757" y="2054831"/>
                  <a:pt x="1374722" y="2065769"/>
                  <a:pt x="1363208" y="2043318"/>
                </a:cubicBezTo>
                <a:lnTo>
                  <a:pt x="1374721" y="2043317"/>
                </a:lnTo>
                <a:cubicBezTo>
                  <a:pt x="1374721" y="2043317"/>
                  <a:pt x="1386235" y="2031804"/>
                  <a:pt x="1374722" y="2031804"/>
                </a:cubicBezTo>
                <a:cubicBezTo>
                  <a:pt x="1374722" y="2031804"/>
                  <a:pt x="1374722" y="2031804"/>
                  <a:pt x="1363208" y="2031804"/>
                </a:cubicBezTo>
                <a:lnTo>
                  <a:pt x="1357082" y="2041567"/>
                </a:lnTo>
                <a:lnTo>
                  <a:pt x="1353134" y="2040439"/>
                </a:lnTo>
                <a:lnTo>
                  <a:pt x="1352627" y="2045518"/>
                </a:lnTo>
                <a:lnTo>
                  <a:pt x="1340756" y="2054255"/>
                </a:lnTo>
                <a:cubicBezTo>
                  <a:pt x="1335000" y="2060012"/>
                  <a:pt x="1340613" y="2065769"/>
                  <a:pt x="1347665" y="2068647"/>
                </a:cubicBezTo>
                <a:close/>
                <a:moveTo>
                  <a:pt x="1090336" y="1941998"/>
                </a:moveTo>
                <a:lnTo>
                  <a:pt x="1099318" y="1941998"/>
                </a:lnTo>
                <a:lnTo>
                  <a:pt x="1096993" y="1945057"/>
                </a:lnTo>
                <a:lnTo>
                  <a:pt x="1090911" y="1942262"/>
                </a:lnTo>
                <a:lnTo>
                  <a:pt x="1090912" y="1941998"/>
                </a:lnTo>
                <a:lnTo>
                  <a:pt x="1090336" y="1941998"/>
                </a:lnTo>
                <a:close/>
                <a:moveTo>
                  <a:pt x="988441" y="1897095"/>
                </a:moveTo>
                <a:cubicBezTo>
                  <a:pt x="999955" y="1897095"/>
                  <a:pt x="1010892" y="1874644"/>
                  <a:pt x="1011468" y="1863706"/>
                </a:cubicBezTo>
                <a:cubicBezTo>
                  <a:pt x="999954" y="1863706"/>
                  <a:pt x="999955" y="1852193"/>
                  <a:pt x="999955" y="1852193"/>
                </a:cubicBezTo>
                <a:cubicBezTo>
                  <a:pt x="988440" y="1885582"/>
                  <a:pt x="976927" y="1874644"/>
                  <a:pt x="988441" y="1897095"/>
                </a:cubicBezTo>
                <a:close/>
                <a:moveTo>
                  <a:pt x="1499068" y="2155246"/>
                </a:moveTo>
                <a:lnTo>
                  <a:pt x="1498111" y="2154699"/>
                </a:lnTo>
                <a:lnTo>
                  <a:pt x="1488618" y="2146012"/>
                </a:lnTo>
                <a:lnTo>
                  <a:pt x="1488130" y="2144061"/>
                </a:lnTo>
                <a:lnTo>
                  <a:pt x="1486844" y="2145347"/>
                </a:lnTo>
                <a:lnTo>
                  <a:pt x="1476617" y="2144061"/>
                </a:lnTo>
                <a:cubicBezTo>
                  <a:pt x="1488130" y="2133124"/>
                  <a:pt x="1499068" y="2144061"/>
                  <a:pt x="1499068" y="2144061"/>
                </a:cubicBezTo>
                <a:cubicBezTo>
                  <a:pt x="1499068" y="2144061"/>
                  <a:pt x="1499068" y="2144061"/>
                  <a:pt x="1499069" y="2145500"/>
                </a:cubicBezTo>
                <a:close/>
                <a:moveTo>
                  <a:pt x="931449" y="1874644"/>
                </a:moveTo>
                <a:cubicBezTo>
                  <a:pt x="931449" y="1874644"/>
                  <a:pt x="934327" y="1871765"/>
                  <a:pt x="937205" y="1867447"/>
                </a:cubicBezTo>
                <a:lnTo>
                  <a:pt x="938547" y="1863761"/>
                </a:lnTo>
                <a:lnTo>
                  <a:pt x="942962" y="1863130"/>
                </a:lnTo>
                <a:lnTo>
                  <a:pt x="938776" y="1863130"/>
                </a:lnTo>
                <a:lnTo>
                  <a:pt x="942963" y="1851616"/>
                </a:lnTo>
                <a:cubicBezTo>
                  <a:pt x="942962" y="1863130"/>
                  <a:pt x="931448" y="1851616"/>
                  <a:pt x="931448" y="1863130"/>
                </a:cubicBezTo>
                <a:lnTo>
                  <a:pt x="938776" y="1863130"/>
                </a:lnTo>
                <a:lnTo>
                  <a:pt x="938547" y="1863761"/>
                </a:lnTo>
                <a:lnTo>
                  <a:pt x="932887" y="1864569"/>
                </a:lnTo>
                <a:cubicBezTo>
                  <a:pt x="931448" y="1866008"/>
                  <a:pt x="931448" y="1868887"/>
                  <a:pt x="931449" y="1874644"/>
                </a:cubicBezTo>
                <a:close/>
                <a:moveTo>
                  <a:pt x="1341333" y="2077859"/>
                </a:moveTo>
                <a:lnTo>
                  <a:pt x="1341332" y="2077858"/>
                </a:lnTo>
                <a:lnTo>
                  <a:pt x="1341332" y="2077858"/>
                </a:lnTo>
                <a:close/>
                <a:moveTo>
                  <a:pt x="1533033" y="2178602"/>
                </a:moveTo>
                <a:cubicBezTo>
                  <a:pt x="1533033" y="2178602"/>
                  <a:pt x="1533033" y="2167088"/>
                  <a:pt x="1510583" y="2167089"/>
                </a:cubicBezTo>
                <a:cubicBezTo>
                  <a:pt x="1510583" y="2167089"/>
                  <a:pt x="1522096" y="2167088"/>
                  <a:pt x="1522096" y="2155575"/>
                </a:cubicBezTo>
                <a:cubicBezTo>
                  <a:pt x="1522096" y="2167088"/>
                  <a:pt x="1533610" y="2167088"/>
                  <a:pt x="1544547" y="2167089"/>
                </a:cubicBezTo>
                <a:lnTo>
                  <a:pt x="1533033" y="2167088"/>
                </a:lnTo>
                <a:cubicBezTo>
                  <a:pt x="1533033" y="2167088"/>
                  <a:pt x="1544546" y="2178602"/>
                  <a:pt x="1533033" y="2178602"/>
                </a:cubicBezTo>
                <a:close/>
                <a:moveTo>
                  <a:pt x="1110791" y="1972302"/>
                </a:moveTo>
                <a:cubicBezTo>
                  <a:pt x="1108146" y="1972149"/>
                  <a:pt x="1105304" y="1970063"/>
                  <a:pt x="1102426" y="1964450"/>
                </a:cubicBezTo>
                <a:cubicBezTo>
                  <a:pt x="1113364" y="1964450"/>
                  <a:pt x="1113364" y="1964450"/>
                  <a:pt x="1124878" y="1952936"/>
                </a:cubicBezTo>
                <a:cubicBezTo>
                  <a:pt x="1113939" y="1952936"/>
                  <a:pt x="1102426" y="1952936"/>
                  <a:pt x="1102426" y="1964450"/>
                </a:cubicBezTo>
                <a:cubicBezTo>
                  <a:pt x="1102426" y="1941998"/>
                  <a:pt x="1124877" y="1953512"/>
                  <a:pt x="1124878" y="1941998"/>
                </a:cubicBezTo>
                <a:cubicBezTo>
                  <a:pt x="1135815" y="1941998"/>
                  <a:pt x="1124877" y="1953512"/>
                  <a:pt x="1136391" y="1964450"/>
                </a:cubicBezTo>
                <a:cubicBezTo>
                  <a:pt x="1136391" y="1964450"/>
                  <a:pt x="1124877" y="1964450"/>
                  <a:pt x="1124877" y="1975963"/>
                </a:cubicBezTo>
                <a:lnTo>
                  <a:pt x="1124877" y="1964450"/>
                </a:lnTo>
                <a:cubicBezTo>
                  <a:pt x="1124877" y="1955814"/>
                  <a:pt x="1118725" y="1972761"/>
                  <a:pt x="1110791" y="1972302"/>
                </a:cubicBezTo>
                <a:close/>
                <a:moveTo>
                  <a:pt x="1181293" y="2009353"/>
                </a:moveTo>
                <a:cubicBezTo>
                  <a:pt x="1181293" y="2009353"/>
                  <a:pt x="1181293" y="1998415"/>
                  <a:pt x="1192806" y="1986900"/>
                </a:cubicBezTo>
                <a:cubicBezTo>
                  <a:pt x="1192807" y="1997839"/>
                  <a:pt x="1181293" y="2009353"/>
                  <a:pt x="1181293" y="2009353"/>
                </a:cubicBezTo>
                <a:close/>
                <a:moveTo>
                  <a:pt x="1067885" y="1953512"/>
                </a:moveTo>
                <a:cubicBezTo>
                  <a:pt x="1079398" y="1941998"/>
                  <a:pt x="1056371" y="1931060"/>
                  <a:pt x="1067885" y="1919546"/>
                </a:cubicBezTo>
                <a:cubicBezTo>
                  <a:pt x="1079399" y="1919547"/>
                  <a:pt x="1090911" y="1930484"/>
                  <a:pt x="1079398" y="1941998"/>
                </a:cubicBezTo>
                <a:cubicBezTo>
                  <a:pt x="1079398" y="1941998"/>
                  <a:pt x="1079398" y="1941998"/>
                  <a:pt x="1080837" y="1941998"/>
                </a:cubicBezTo>
                <a:lnTo>
                  <a:pt x="1090336" y="1941998"/>
                </a:lnTo>
                <a:lnTo>
                  <a:pt x="1090911" y="1942262"/>
                </a:lnTo>
                <a:lnTo>
                  <a:pt x="1090912" y="1943437"/>
                </a:lnTo>
                <a:cubicBezTo>
                  <a:pt x="1090911" y="1944876"/>
                  <a:pt x="1090912" y="1947755"/>
                  <a:pt x="1090911" y="1953512"/>
                </a:cubicBezTo>
                <a:cubicBezTo>
                  <a:pt x="1079398" y="1953512"/>
                  <a:pt x="1079398" y="1941998"/>
                  <a:pt x="1067885" y="1953512"/>
                </a:cubicBezTo>
                <a:close/>
                <a:moveTo>
                  <a:pt x="1438028" y="2137738"/>
                </a:moveTo>
                <a:cubicBezTo>
                  <a:pt x="1434520" y="2137225"/>
                  <a:pt x="1431714" y="2135858"/>
                  <a:pt x="1431714" y="2133124"/>
                </a:cubicBezTo>
                <a:cubicBezTo>
                  <a:pt x="1465391" y="2133124"/>
                  <a:pt x="1448552" y="2139276"/>
                  <a:pt x="1438028" y="2137738"/>
                </a:cubicBezTo>
                <a:close/>
                <a:moveTo>
                  <a:pt x="1215835" y="2031804"/>
                </a:moveTo>
                <a:cubicBezTo>
                  <a:pt x="1215835" y="2031804"/>
                  <a:pt x="1215835" y="2031804"/>
                  <a:pt x="1215834" y="2020290"/>
                </a:cubicBezTo>
                <a:cubicBezTo>
                  <a:pt x="1227347" y="2020290"/>
                  <a:pt x="1227347" y="2031804"/>
                  <a:pt x="1215835" y="2031804"/>
                </a:cubicBezTo>
                <a:close/>
                <a:moveTo>
                  <a:pt x="1486331" y="2169904"/>
                </a:moveTo>
                <a:cubicBezTo>
                  <a:pt x="1483094" y="2168204"/>
                  <a:pt x="1476617" y="2155575"/>
                  <a:pt x="1476617" y="2155575"/>
                </a:cubicBezTo>
                <a:cubicBezTo>
                  <a:pt x="1476617" y="2155575"/>
                  <a:pt x="1476617" y="2155575"/>
                  <a:pt x="1478057" y="2154136"/>
                </a:cubicBezTo>
                <a:lnTo>
                  <a:pt x="1486844" y="2145347"/>
                </a:lnTo>
                <a:lnTo>
                  <a:pt x="1488058" y="2145500"/>
                </a:lnTo>
                <a:lnTo>
                  <a:pt x="1488618" y="2146012"/>
                </a:lnTo>
                <a:lnTo>
                  <a:pt x="1489570" y="2149818"/>
                </a:lnTo>
                <a:lnTo>
                  <a:pt x="1498111" y="2154699"/>
                </a:lnTo>
                <a:lnTo>
                  <a:pt x="1499069" y="2155575"/>
                </a:lnTo>
                <a:lnTo>
                  <a:pt x="1499068" y="2155246"/>
                </a:lnTo>
                <a:lnTo>
                  <a:pt x="1499644" y="2155575"/>
                </a:lnTo>
                <a:cubicBezTo>
                  <a:pt x="1499644" y="2155575"/>
                  <a:pt x="1499645" y="2167089"/>
                  <a:pt x="1488130" y="2167088"/>
                </a:cubicBezTo>
                <a:cubicBezTo>
                  <a:pt x="1488130" y="2169823"/>
                  <a:pt x="1487410" y="2170470"/>
                  <a:pt x="1486331" y="2169904"/>
                </a:cubicBezTo>
                <a:close/>
                <a:moveTo>
                  <a:pt x="1204321" y="2031804"/>
                </a:moveTo>
                <a:lnTo>
                  <a:pt x="1194246" y="2020794"/>
                </a:lnTo>
                <a:cubicBezTo>
                  <a:pt x="1192806" y="2017988"/>
                  <a:pt x="1192806" y="2015109"/>
                  <a:pt x="1192806" y="2009353"/>
                </a:cubicBezTo>
                <a:cubicBezTo>
                  <a:pt x="1204321" y="1998415"/>
                  <a:pt x="1204321" y="2020866"/>
                  <a:pt x="1215834" y="2008776"/>
                </a:cubicBezTo>
                <a:cubicBezTo>
                  <a:pt x="1215834" y="2020290"/>
                  <a:pt x="1204321" y="2020290"/>
                  <a:pt x="1204321" y="2020290"/>
                </a:cubicBezTo>
                <a:close/>
                <a:moveTo>
                  <a:pt x="1204321" y="2031804"/>
                </a:moveTo>
                <a:lnTo>
                  <a:pt x="1204321" y="2031804"/>
                </a:lnTo>
                <a:lnTo>
                  <a:pt x="1204321" y="2031804"/>
                </a:lnTo>
                <a:close/>
                <a:moveTo>
                  <a:pt x="1361524" y="2114587"/>
                </a:moveTo>
                <a:lnTo>
                  <a:pt x="1363208" y="2110096"/>
                </a:lnTo>
                <a:lnTo>
                  <a:pt x="1363208" y="2113774"/>
                </a:lnTo>
                <a:close/>
                <a:moveTo>
                  <a:pt x="1215834" y="2043317"/>
                </a:moveTo>
                <a:cubicBezTo>
                  <a:pt x="1227347" y="2031804"/>
                  <a:pt x="1215834" y="2043317"/>
                  <a:pt x="1215835" y="2031804"/>
                </a:cubicBezTo>
                <a:cubicBezTo>
                  <a:pt x="1226772" y="2031804"/>
                  <a:pt x="1226772" y="2031804"/>
                  <a:pt x="1227347" y="2031804"/>
                </a:cubicBezTo>
                <a:lnTo>
                  <a:pt x="1227348" y="2043318"/>
                </a:lnTo>
                <a:cubicBezTo>
                  <a:pt x="1227348" y="2043318"/>
                  <a:pt x="1227348" y="2043318"/>
                  <a:pt x="1215834" y="2043317"/>
                </a:cubicBezTo>
                <a:close/>
                <a:moveTo>
                  <a:pt x="1306217" y="2088797"/>
                </a:moveTo>
                <a:cubicBezTo>
                  <a:pt x="1306217" y="2088797"/>
                  <a:pt x="1306217" y="2088797"/>
                  <a:pt x="1306216" y="2077283"/>
                </a:cubicBezTo>
                <a:cubicBezTo>
                  <a:pt x="1294702" y="2077283"/>
                  <a:pt x="1306216" y="2077283"/>
                  <a:pt x="1294702" y="2065769"/>
                </a:cubicBezTo>
                <a:lnTo>
                  <a:pt x="1294702" y="2077283"/>
                </a:lnTo>
                <a:cubicBezTo>
                  <a:pt x="1294702" y="2065769"/>
                  <a:pt x="1283764" y="2065769"/>
                  <a:pt x="1272251" y="2065769"/>
                </a:cubicBezTo>
                <a:cubicBezTo>
                  <a:pt x="1283764" y="2054256"/>
                  <a:pt x="1306217" y="2054256"/>
                  <a:pt x="1306217" y="2032379"/>
                </a:cubicBezTo>
                <a:cubicBezTo>
                  <a:pt x="1317730" y="2054831"/>
                  <a:pt x="1317730" y="2077283"/>
                  <a:pt x="1306217" y="2088797"/>
                </a:cubicBezTo>
                <a:close/>
                <a:moveTo>
                  <a:pt x="1360890" y="2116277"/>
                </a:moveTo>
                <a:lnTo>
                  <a:pt x="1360393" y="2115134"/>
                </a:lnTo>
                <a:lnTo>
                  <a:pt x="1361524" y="2114587"/>
                </a:lnTo>
                <a:close/>
                <a:moveTo>
                  <a:pt x="1280373" y="2077283"/>
                </a:moveTo>
                <a:cubicBezTo>
                  <a:pt x="1279807" y="2077283"/>
                  <a:pt x="1280454" y="2077283"/>
                  <a:pt x="1283189" y="2077283"/>
                </a:cubicBezTo>
                <a:cubicBezTo>
                  <a:pt x="1294127" y="2077283"/>
                  <a:pt x="1294702" y="2077283"/>
                  <a:pt x="1294702" y="2077283"/>
                </a:cubicBezTo>
                <a:cubicBezTo>
                  <a:pt x="1294702" y="2077283"/>
                  <a:pt x="1282074" y="2077283"/>
                  <a:pt x="1280373" y="2077283"/>
                </a:cubicBezTo>
                <a:close/>
                <a:moveTo>
                  <a:pt x="1590025" y="2234443"/>
                </a:moveTo>
                <a:cubicBezTo>
                  <a:pt x="1590025" y="2222929"/>
                  <a:pt x="1601540" y="2222930"/>
                  <a:pt x="1601540" y="2222930"/>
                </a:cubicBezTo>
                <a:lnTo>
                  <a:pt x="1613053" y="2222929"/>
                </a:lnTo>
                <a:cubicBezTo>
                  <a:pt x="1601540" y="2222930"/>
                  <a:pt x="1590025" y="2234443"/>
                  <a:pt x="1601539" y="2234443"/>
                </a:cubicBezTo>
                <a:close/>
                <a:moveTo>
                  <a:pt x="1085874" y="1985678"/>
                </a:moveTo>
                <a:cubicBezTo>
                  <a:pt x="1083716" y="1982440"/>
                  <a:pt x="1088033" y="1975964"/>
                  <a:pt x="1079399" y="1975963"/>
                </a:cubicBezTo>
                <a:cubicBezTo>
                  <a:pt x="1090912" y="1964450"/>
                  <a:pt x="1090912" y="1986901"/>
                  <a:pt x="1090912" y="1987477"/>
                </a:cubicBezTo>
                <a:cubicBezTo>
                  <a:pt x="1088033" y="1987477"/>
                  <a:pt x="1086594" y="1986757"/>
                  <a:pt x="1085874" y="1985678"/>
                </a:cubicBezTo>
                <a:close/>
                <a:moveTo>
                  <a:pt x="1090911" y="1992334"/>
                </a:moveTo>
                <a:cubicBezTo>
                  <a:pt x="1090912" y="1993953"/>
                  <a:pt x="1090912" y="1987477"/>
                  <a:pt x="1090912" y="1987477"/>
                </a:cubicBezTo>
                <a:cubicBezTo>
                  <a:pt x="1090912" y="1990355"/>
                  <a:pt x="1090912" y="1991795"/>
                  <a:pt x="1090911" y="1992334"/>
                </a:cubicBezTo>
                <a:close/>
                <a:moveTo>
                  <a:pt x="1204321" y="2054256"/>
                </a:moveTo>
                <a:cubicBezTo>
                  <a:pt x="1204322" y="2046052"/>
                  <a:pt x="1191691" y="2037525"/>
                  <a:pt x="1194849" y="2033774"/>
                </a:cubicBezTo>
                <a:lnTo>
                  <a:pt x="1204321" y="2031804"/>
                </a:lnTo>
                <a:close/>
                <a:moveTo>
                  <a:pt x="1363208" y="2133124"/>
                </a:moveTo>
                <a:cubicBezTo>
                  <a:pt x="1357451" y="2127367"/>
                  <a:pt x="1357451" y="2124488"/>
                  <a:pt x="1358891" y="2121610"/>
                </a:cubicBezTo>
                <a:lnTo>
                  <a:pt x="1360890" y="2116277"/>
                </a:lnTo>
                <a:lnTo>
                  <a:pt x="1363208" y="2121610"/>
                </a:lnTo>
                <a:lnTo>
                  <a:pt x="1363208" y="2113774"/>
                </a:lnTo>
                <a:lnTo>
                  <a:pt x="1364863" y="2112975"/>
                </a:lnTo>
                <a:cubicBezTo>
                  <a:pt x="1369109" y="2112975"/>
                  <a:pt x="1374721" y="2115853"/>
                  <a:pt x="1374721" y="2121610"/>
                </a:cubicBezTo>
                <a:cubicBezTo>
                  <a:pt x="1374721" y="2121610"/>
                  <a:pt x="1363208" y="2121610"/>
                  <a:pt x="1363208" y="2133124"/>
                </a:cubicBezTo>
                <a:close/>
                <a:moveTo>
                  <a:pt x="1238285" y="2076707"/>
                </a:moveTo>
                <a:cubicBezTo>
                  <a:pt x="1226772" y="2076707"/>
                  <a:pt x="1249799" y="2065769"/>
                  <a:pt x="1238286" y="2054255"/>
                </a:cubicBezTo>
                <a:cubicBezTo>
                  <a:pt x="1249800" y="2065194"/>
                  <a:pt x="1249799" y="2076707"/>
                  <a:pt x="1238285" y="2076707"/>
                </a:cubicBezTo>
                <a:close/>
                <a:moveTo>
                  <a:pt x="1158841" y="2043317"/>
                </a:moveTo>
                <a:cubicBezTo>
                  <a:pt x="1147329" y="2031804"/>
                  <a:pt x="1158842" y="2020866"/>
                  <a:pt x="1158842" y="2020866"/>
                </a:cubicBezTo>
                <a:cubicBezTo>
                  <a:pt x="1170356" y="2031804"/>
                  <a:pt x="1158842" y="2031804"/>
                  <a:pt x="1158841" y="2043317"/>
                </a:cubicBezTo>
                <a:close/>
                <a:moveTo>
                  <a:pt x="1341333" y="2134276"/>
                </a:moveTo>
                <a:cubicBezTo>
                  <a:pt x="1341333" y="2134276"/>
                  <a:pt x="1329818" y="2111823"/>
                  <a:pt x="1341332" y="2111823"/>
                </a:cubicBezTo>
                <a:cubicBezTo>
                  <a:pt x="1341333" y="2100310"/>
                  <a:pt x="1318881" y="2100310"/>
                  <a:pt x="1318881" y="2100310"/>
                </a:cubicBezTo>
                <a:cubicBezTo>
                  <a:pt x="1318881" y="2100310"/>
                  <a:pt x="1329818" y="2088796"/>
                  <a:pt x="1341333" y="2088796"/>
                </a:cubicBezTo>
                <a:cubicBezTo>
                  <a:pt x="1341333" y="2088796"/>
                  <a:pt x="1341333" y="2088796"/>
                  <a:pt x="1341333" y="2087357"/>
                </a:cubicBezTo>
                <a:lnTo>
                  <a:pt x="1341333" y="2077859"/>
                </a:lnTo>
                <a:lnTo>
                  <a:pt x="1349347" y="2099383"/>
                </a:lnTo>
                <a:cubicBezTo>
                  <a:pt x="1356229" y="2117328"/>
                  <a:pt x="1358172" y="2125640"/>
                  <a:pt x="1341333" y="2134276"/>
                </a:cubicBezTo>
                <a:close/>
                <a:moveTo>
                  <a:pt x="1079399" y="2009353"/>
                </a:moveTo>
                <a:cubicBezTo>
                  <a:pt x="1073642" y="2009353"/>
                  <a:pt x="1070763" y="2006618"/>
                  <a:pt x="1069324" y="2002445"/>
                </a:cubicBezTo>
                <a:lnTo>
                  <a:pt x="1069008" y="1999032"/>
                </a:lnTo>
                <a:lnTo>
                  <a:pt x="1070188" y="1998415"/>
                </a:lnTo>
                <a:lnTo>
                  <a:pt x="1070188" y="1989516"/>
                </a:lnTo>
                <a:lnTo>
                  <a:pt x="1077959" y="1998343"/>
                </a:lnTo>
                <a:cubicBezTo>
                  <a:pt x="1079398" y="2001149"/>
                  <a:pt x="1079399" y="2003884"/>
                  <a:pt x="1079399" y="2009353"/>
                </a:cubicBezTo>
                <a:close/>
                <a:moveTo>
                  <a:pt x="1369684" y="2153686"/>
                </a:moveTo>
                <a:cubicBezTo>
                  <a:pt x="1367525" y="2150070"/>
                  <a:pt x="1371843" y="2141759"/>
                  <a:pt x="1363208" y="2133124"/>
                </a:cubicBezTo>
                <a:cubicBezTo>
                  <a:pt x="1363208" y="2133124"/>
                  <a:pt x="1363208" y="2133124"/>
                  <a:pt x="1374721" y="2133124"/>
                </a:cubicBezTo>
                <a:cubicBezTo>
                  <a:pt x="1374721" y="2133124"/>
                  <a:pt x="1374721" y="2133124"/>
                  <a:pt x="1386234" y="2133124"/>
                </a:cubicBezTo>
                <a:cubicBezTo>
                  <a:pt x="1374722" y="2144061"/>
                  <a:pt x="1374722" y="2144061"/>
                  <a:pt x="1374721" y="2155574"/>
                </a:cubicBezTo>
                <a:cubicBezTo>
                  <a:pt x="1371843" y="2155575"/>
                  <a:pt x="1370404" y="2154891"/>
                  <a:pt x="1369684" y="2153686"/>
                </a:cubicBezTo>
                <a:close/>
                <a:moveTo>
                  <a:pt x="443273" y="1700229"/>
                </a:moveTo>
                <a:lnTo>
                  <a:pt x="443273" y="1694456"/>
                </a:lnTo>
                <a:cubicBezTo>
                  <a:pt x="443273" y="1694456"/>
                  <a:pt x="443273" y="1694456"/>
                  <a:pt x="443274" y="1697262"/>
                </a:cubicBezTo>
                <a:close/>
                <a:moveTo>
                  <a:pt x="897156" y="1931513"/>
                </a:moveTo>
                <a:lnTo>
                  <a:pt x="898235" y="1928949"/>
                </a:lnTo>
                <a:lnTo>
                  <a:pt x="899786" y="1931060"/>
                </a:lnTo>
                <a:close/>
                <a:moveTo>
                  <a:pt x="443274" y="1711134"/>
                </a:moveTo>
                <a:lnTo>
                  <a:pt x="443274" y="1703928"/>
                </a:lnTo>
                <a:lnTo>
                  <a:pt x="443273" y="1700229"/>
                </a:lnTo>
                <a:lnTo>
                  <a:pt x="443273" y="1707435"/>
                </a:lnTo>
                <a:close/>
                <a:moveTo>
                  <a:pt x="443274" y="1716907"/>
                </a:moveTo>
                <a:cubicBezTo>
                  <a:pt x="443274" y="1716907"/>
                  <a:pt x="443274" y="1716907"/>
                  <a:pt x="443273" y="1714101"/>
                </a:cubicBezTo>
                <a:lnTo>
                  <a:pt x="443274" y="1711134"/>
                </a:lnTo>
                <a:close/>
                <a:moveTo>
                  <a:pt x="295324" y="1672005"/>
                </a:moveTo>
                <a:cubicBezTo>
                  <a:pt x="295324" y="1638328"/>
                  <a:pt x="295323" y="1592021"/>
                  <a:pt x="319366" y="1570973"/>
                </a:cubicBezTo>
                <a:lnTo>
                  <a:pt x="351522" y="1560017"/>
                </a:lnTo>
                <a:lnTo>
                  <a:pt x="347926" y="1572340"/>
                </a:lnTo>
                <a:cubicBezTo>
                  <a:pt x="346559" y="1582198"/>
                  <a:pt x="346559" y="1593424"/>
                  <a:pt x="340802" y="1604650"/>
                </a:cubicBezTo>
                <a:cubicBezTo>
                  <a:pt x="329288" y="1627102"/>
                  <a:pt x="306837" y="1649553"/>
                  <a:pt x="295324" y="1672005"/>
                </a:cubicBezTo>
                <a:close/>
                <a:moveTo>
                  <a:pt x="877335" y="1965025"/>
                </a:moveTo>
                <a:cubicBezTo>
                  <a:pt x="877335" y="1953512"/>
                  <a:pt x="877335" y="1953512"/>
                  <a:pt x="877335" y="1953512"/>
                </a:cubicBezTo>
                <a:cubicBezTo>
                  <a:pt x="885538" y="1945309"/>
                  <a:pt x="881436" y="1936781"/>
                  <a:pt x="888345" y="1933030"/>
                </a:cubicBezTo>
                <a:lnTo>
                  <a:pt x="897156" y="1931513"/>
                </a:lnTo>
                <a:lnTo>
                  <a:pt x="894318" y="1938256"/>
                </a:lnTo>
                <a:cubicBezTo>
                  <a:pt x="891439" y="1948043"/>
                  <a:pt x="888561" y="1959269"/>
                  <a:pt x="877335" y="1965025"/>
                </a:cubicBezTo>
                <a:close/>
                <a:moveTo>
                  <a:pt x="1329243" y="2189540"/>
                </a:moveTo>
                <a:cubicBezTo>
                  <a:pt x="1329243" y="2178602"/>
                  <a:pt x="1329244" y="2167089"/>
                  <a:pt x="1340756" y="2167088"/>
                </a:cubicBezTo>
                <a:cubicBezTo>
                  <a:pt x="1329243" y="2178027"/>
                  <a:pt x="1329243" y="2178027"/>
                  <a:pt x="1352271" y="2178027"/>
                </a:cubicBezTo>
                <a:cubicBezTo>
                  <a:pt x="1340756" y="2178026"/>
                  <a:pt x="1340756" y="2178026"/>
                  <a:pt x="1340757" y="2189540"/>
                </a:cubicBezTo>
                <a:cubicBezTo>
                  <a:pt x="1340756" y="2178026"/>
                  <a:pt x="1340757" y="2189540"/>
                  <a:pt x="1329243" y="2189540"/>
                </a:cubicBezTo>
                <a:close/>
                <a:moveTo>
                  <a:pt x="1261313" y="2166513"/>
                </a:moveTo>
                <a:cubicBezTo>
                  <a:pt x="1261313" y="2155575"/>
                  <a:pt x="1261313" y="2144061"/>
                  <a:pt x="1261313" y="2144061"/>
                </a:cubicBezTo>
                <a:cubicBezTo>
                  <a:pt x="1272251" y="2144061"/>
                  <a:pt x="1272251" y="2167089"/>
                  <a:pt x="1261313" y="2166513"/>
                </a:cubicBezTo>
                <a:close/>
                <a:moveTo>
                  <a:pt x="875033" y="2009353"/>
                </a:moveTo>
                <a:cubicBezTo>
                  <a:pt x="863519" y="1998415"/>
                  <a:pt x="863519" y="1998415"/>
                  <a:pt x="863519" y="1986900"/>
                </a:cubicBezTo>
                <a:cubicBezTo>
                  <a:pt x="875032" y="1986900"/>
                  <a:pt x="875032" y="1998415"/>
                  <a:pt x="875033" y="2009353"/>
                </a:cubicBezTo>
                <a:close/>
                <a:moveTo>
                  <a:pt x="1035589" y="2100479"/>
                </a:moveTo>
                <a:lnTo>
                  <a:pt x="1035816" y="2096300"/>
                </a:lnTo>
                <a:lnTo>
                  <a:pt x="1036222" y="2099734"/>
                </a:lnTo>
                <a:close/>
                <a:moveTo>
                  <a:pt x="272872" y="1728422"/>
                </a:moveTo>
                <a:cubicBezTo>
                  <a:pt x="272872" y="1728422"/>
                  <a:pt x="272872" y="1716907"/>
                  <a:pt x="261358" y="1716907"/>
                </a:cubicBezTo>
                <a:cubicBezTo>
                  <a:pt x="283810" y="1705394"/>
                  <a:pt x="283809" y="1694456"/>
                  <a:pt x="283809" y="1660491"/>
                </a:cubicBezTo>
                <a:lnTo>
                  <a:pt x="295324" y="1672005"/>
                </a:lnTo>
                <a:cubicBezTo>
                  <a:pt x="295323" y="1683518"/>
                  <a:pt x="284385" y="1705969"/>
                  <a:pt x="272872" y="1728422"/>
                </a:cubicBezTo>
                <a:close/>
                <a:moveTo>
                  <a:pt x="899787" y="2077858"/>
                </a:moveTo>
                <a:cubicBezTo>
                  <a:pt x="888272" y="2066920"/>
                  <a:pt x="911300" y="2044469"/>
                  <a:pt x="899786" y="2032955"/>
                </a:cubicBezTo>
                <a:cubicBezTo>
                  <a:pt x="899786" y="2032955"/>
                  <a:pt x="899786" y="2021441"/>
                  <a:pt x="911300" y="2021441"/>
                </a:cubicBezTo>
                <a:cubicBezTo>
                  <a:pt x="899787" y="1998990"/>
                  <a:pt x="911300" y="1976539"/>
                  <a:pt x="911300" y="1965025"/>
                </a:cubicBezTo>
                <a:lnTo>
                  <a:pt x="922813" y="1976539"/>
                </a:lnTo>
                <a:cubicBezTo>
                  <a:pt x="911300" y="1954088"/>
                  <a:pt x="911300" y="1942574"/>
                  <a:pt x="911300" y="1920123"/>
                </a:cubicBezTo>
                <a:cubicBezTo>
                  <a:pt x="905687" y="1920123"/>
                  <a:pt x="902162" y="1922210"/>
                  <a:pt x="899679" y="1925520"/>
                </a:cubicBezTo>
                <a:lnTo>
                  <a:pt x="898235" y="1928949"/>
                </a:lnTo>
                <a:lnTo>
                  <a:pt x="893310" y="1922245"/>
                </a:lnTo>
                <a:cubicBezTo>
                  <a:pt x="888992" y="1906378"/>
                  <a:pt x="891151" y="1874644"/>
                  <a:pt x="899787" y="1874644"/>
                </a:cubicBezTo>
                <a:cubicBezTo>
                  <a:pt x="888272" y="1874644"/>
                  <a:pt x="899787" y="1852193"/>
                  <a:pt x="888273" y="1852193"/>
                </a:cubicBezTo>
                <a:cubicBezTo>
                  <a:pt x="888273" y="1852193"/>
                  <a:pt x="888272" y="1841254"/>
                  <a:pt x="888273" y="1829740"/>
                </a:cubicBezTo>
                <a:cubicBezTo>
                  <a:pt x="888273" y="1829740"/>
                  <a:pt x="888272" y="1818227"/>
                  <a:pt x="876759" y="1818227"/>
                </a:cubicBezTo>
                <a:cubicBezTo>
                  <a:pt x="853731" y="1795775"/>
                  <a:pt x="865246" y="1784262"/>
                  <a:pt x="865246" y="1761811"/>
                </a:cubicBezTo>
                <a:lnTo>
                  <a:pt x="887697" y="1761811"/>
                </a:lnTo>
                <a:cubicBezTo>
                  <a:pt x="887697" y="1773324"/>
                  <a:pt x="887697" y="1773324"/>
                  <a:pt x="887697" y="1773324"/>
                </a:cubicBezTo>
                <a:cubicBezTo>
                  <a:pt x="887698" y="1781959"/>
                  <a:pt x="887697" y="1771165"/>
                  <a:pt x="892554" y="1770086"/>
                </a:cubicBezTo>
                <a:lnTo>
                  <a:pt x="897277" y="1772384"/>
                </a:lnTo>
                <a:lnTo>
                  <a:pt x="893094" y="1774979"/>
                </a:lnTo>
                <a:cubicBezTo>
                  <a:pt x="888849" y="1779225"/>
                  <a:pt x="885970" y="1784837"/>
                  <a:pt x="885970" y="1784837"/>
                </a:cubicBezTo>
                <a:cubicBezTo>
                  <a:pt x="885970" y="1784837"/>
                  <a:pt x="897485" y="1784838"/>
                  <a:pt x="908421" y="1773324"/>
                </a:cubicBezTo>
                <a:cubicBezTo>
                  <a:pt x="905687" y="1770589"/>
                  <a:pt x="902916" y="1769942"/>
                  <a:pt x="900299" y="1770508"/>
                </a:cubicBezTo>
                <a:lnTo>
                  <a:pt x="898756" y="1771466"/>
                </a:lnTo>
                <a:lnTo>
                  <a:pt x="892302" y="1745115"/>
                </a:lnTo>
                <a:cubicBezTo>
                  <a:pt x="888128" y="1736624"/>
                  <a:pt x="882515" y="1728132"/>
                  <a:pt x="876759" y="1716907"/>
                </a:cubicBezTo>
                <a:cubicBezTo>
                  <a:pt x="876759" y="1716907"/>
                  <a:pt x="876759" y="1716907"/>
                  <a:pt x="876759" y="1728421"/>
                </a:cubicBezTo>
                <a:cubicBezTo>
                  <a:pt x="853732" y="1705969"/>
                  <a:pt x="796740" y="1660491"/>
                  <a:pt x="774289" y="1694456"/>
                </a:cubicBezTo>
                <a:cubicBezTo>
                  <a:pt x="763350" y="1705969"/>
                  <a:pt x="763351" y="1694456"/>
                  <a:pt x="751837" y="1694456"/>
                </a:cubicBezTo>
                <a:cubicBezTo>
                  <a:pt x="740323" y="1682943"/>
                  <a:pt x="729385" y="1649553"/>
                  <a:pt x="751836" y="1638040"/>
                </a:cubicBezTo>
                <a:cubicBezTo>
                  <a:pt x="751836" y="1626526"/>
                  <a:pt x="740323" y="1626526"/>
                  <a:pt x="740323" y="1626526"/>
                </a:cubicBezTo>
                <a:cubicBezTo>
                  <a:pt x="740323" y="1615012"/>
                  <a:pt x="740323" y="1626526"/>
                  <a:pt x="751836" y="1626526"/>
                </a:cubicBezTo>
                <a:cubicBezTo>
                  <a:pt x="740899" y="1615013"/>
                  <a:pt x="729386" y="1625951"/>
                  <a:pt x="729385" y="1615012"/>
                </a:cubicBezTo>
                <a:cubicBezTo>
                  <a:pt x="729385" y="1604075"/>
                  <a:pt x="740899" y="1604075"/>
                  <a:pt x="740898" y="1592561"/>
                </a:cubicBezTo>
                <a:cubicBezTo>
                  <a:pt x="718447" y="1570110"/>
                  <a:pt x="706934" y="1525206"/>
                  <a:pt x="672969" y="1491241"/>
                </a:cubicBezTo>
                <a:cubicBezTo>
                  <a:pt x="695420" y="1491242"/>
                  <a:pt x="672969" y="1457276"/>
                  <a:pt x="672969" y="1479728"/>
                </a:cubicBezTo>
                <a:cubicBezTo>
                  <a:pt x="661456" y="1490665"/>
                  <a:pt x="661456" y="1457276"/>
                  <a:pt x="661456" y="1445763"/>
                </a:cubicBezTo>
                <a:cubicBezTo>
                  <a:pt x="672393" y="1456700"/>
                  <a:pt x="672393" y="1479728"/>
                  <a:pt x="683906" y="1468214"/>
                </a:cubicBezTo>
                <a:cubicBezTo>
                  <a:pt x="683907" y="1490665"/>
                  <a:pt x="694844" y="1490665"/>
                  <a:pt x="706359" y="1490665"/>
                </a:cubicBezTo>
                <a:cubicBezTo>
                  <a:pt x="714850" y="1496278"/>
                  <a:pt x="721219" y="1502611"/>
                  <a:pt x="726705" y="1508601"/>
                </a:cubicBezTo>
                <a:lnTo>
                  <a:pt x="728261" y="1510243"/>
                </a:lnTo>
                <a:lnTo>
                  <a:pt x="729385" y="1513118"/>
                </a:lnTo>
                <a:lnTo>
                  <a:pt x="730400" y="1512499"/>
                </a:lnTo>
                <a:lnTo>
                  <a:pt x="741763" y="1524487"/>
                </a:lnTo>
                <a:cubicBezTo>
                  <a:pt x="751694" y="1532978"/>
                  <a:pt x="763063" y="1535856"/>
                  <a:pt x="785802" y="1524631"/>
                </a:cubicBezTo>
                <a:cubicBezTo>
                  <a:pt x="774864" y="1513118"/>
                  <a:pt x="774864" y="1502180"/>
                  <a:pt x="763350" y="1490665"/>
                </a:cubicBezTo>
                <a:cubicBezTo>
                  <a:pt x="754715" y="1507504"/>
                  <a:pt x="746403" y="1505237"/>
                  <a:pt x="737931" y="1507909"/>
                </a:cubicBezTo>
                <a:lnTo>
                  <a:pt x="730400" y="1512499"/>
                </a:lnTo>
                <a:lnTo>
                  <a:pt x="728261" y="1510243"/>
                </a:lnTo>
                <a:lnTo>
                  <a:pt x="715065" y="1476489"/>
                </a:lnTo>
                <a:cubicBezTo>
                  <a:pt x="709381" y="1465191"/>
                  <a:pt x="700889" y="1456700"/>
                  <a:pt x="683906" y="1456700"/>
                </a:cubicBezTo>
                <a:cubicBezTo>
                  <a:pt x="683906" y="1445763"/>
                  <a:pt x="683906" y="1423311"/>
                  <a:pt x="683906" y="1411798"/>
                </a:cubicBezTo>
                <a:cubicBezTo>
                  <a:pt x="717872" y="1422736"/>
                  <a:pt x="729385" y="1445187"/>
                  <a:pt x="763351" y="1456700"/>
                </a:cubicBezTo>
                <a:cubicBezTo>
                  <a:pt x="752413" y="1479152"/>
                  <a:pt x="763351" y="1479152"/>
                  <a:pt x="774864" y="1479152"/>
                </a:cubicBezTo>
                <a:lnTo>
                  <a:pt x="774864" y="1467638"/>
                </a:lnTo>
                <a:lnTo>
                  <a:pt x="763351" y="1456125"/>
                </a:lnTo>
                <a:cubicBezTo>
                  <a:pt x="763350" y="1433674"/>
                  <a:pt x="751836" y="1411222"/>
                  <a:pt x="751836" y="1388770"/>
                </a:cubicBezTo>
                <a:cubicBezTo>
                  <a:pt x="706358" y="1388770"/>
                  <a:pt x="717872" y="1366319"/>
                  <a:pt x="706359" y="1343868"/>
                </a:cubicBezTo>
                <a:cubicBezTo>
                  <a:pt x="695420" y="1355381"/>
                  <a:pt x="695420" y="1355381"/>
                  <a:pt x="683906" y="1377833"/>
                </a:cubicBezTo>
                <a:cubicBezTo>
                  <a:pt x="661456" y="1355381"/>
                  <a:pt x="661456" y="1400284"/>
                  <a:pt x="661456" y="1434249"/>
                </a:cubicBezTo>
                <a:cubicBezTo>
                  <a:pt x="639003" y="1434249"/>
                  <a:pt x="649941" y="1445187"/>
                  <a:pt x="627490" y="1456701"/>
                </a:cubicBezTo>
                <a:cubicBezTo>
                  <a:pt x="627490" y="1456701"/>
                  <a:pt x="627490" y="1456701"/>
                  <a:pt x="627490" y="1445187"/>
                </a:cubicBezTo>
                <a:cubicBezTo>
                  <a:pt x="604463" y="1433674"/>
                  <a:pt x="604464" y="1399708"/>
                  <a:pt x="582011" y="1411222"/>
                </a:cubicBezTo>
                <a:cubicBezTo>
                  <a:pt x="582011" y="1411222"/>
                  <a:pt x="582011" y="1411222"/>
                  <a:pt x="582011" y="1422736"/>
                </a:cubicBezTo>
                <a:cubicBezTo>
                  <a:pt x="570498" y="1433674"/>
                  <a:pt x="548047" y="1433674"/>
                  <a:pt x="536533" y="1445188"/>
                </a:cubicBezTo>
                <a:cubicBezTo>
                  <a:pt x="548046" y="1456700"/>
                  <a:pt x="558985" y="1479152"/>
                  <a:pt x="570498" y="1479152"/>
                </a:cubicBezTo>
                <a:cubicBezTo>
                  <a:pt x="570498" y="1501603"/>
                  <a:pt x="604463" y="1513117"/>
                  <a:pt x="592950" y="1535569"/>
                </a:cubicBezTo>
                <a:cubicBezTo>
                  <a:pt x="592950" y="1535569"/>
                  <a:pt x="592949" y="1547082"/>
                  <a:pt x="604463" y="1547082"/>
                </a:cubicBezTo>
                <a:cubicBezTo>
                  <a:pt x="582011" y="1569534"/>
                  <a:pt x="604463" y="1547082"/>
                  <a:pt x="570498" y="1547083"/>
                </a:cubicBezTo>
                <a:cubicBezTo>
                  <a:pt x="558984" y="1547082"/>
                  <a:pt x="570498" y="1535568"/>
                  <a:pt x="558985" y="1535569"/>
                </a:cubicBezTo>
                <a:cubicBezTo>
                  <a:pt x="558984" y="1513118"/>
                  <a:pt x="536532" y="1490665"/>
                  <a:pt x="525019" y="1479152"/>
                </a:cubicBezTo>
                <a:cubicBezTo>
                  <a:pt x="530488" y="1479152"/>
                  <a:pt x="524731" y="1482030"/>
                  <a:pt x="519046" y="1483470"/>
                </a:cubicBezTo>
                <a:lnTo>
                  <a:pt x="512240" y="1483989"/>
                </a:lnTo>
                <a:lnTo>
                  <a:pt x="513506" y="1479152"/>
                </a:lnTo>
                <a:cubicBezTo>
                  <a:pt x="510628" y="1482031"/>
                  <a:pt x="510591" y="1483469"/>
                  <a:pt x="511986" y="1484009"/>
                </a:cubicBezTo>
                <a:lnTo>
                  <a:pt x="512240" y="1483989"/>
                </a:lnTo>
                <a:lnTo>
                  <a:pt x="509098" y="1495991"/>
                </a:lnTo>
                <a:cubicBezTo>
                  <a:pt x="515412" y="1512829"/>
                  <a:pt x="547471" y="1529668"/>
                  <a:pt x="547471" y="1546507"/>
                </a:cubicBezTo>
                <a:cubicBezTo>
                  <a:pt x="547471" y="1546507"/>
                  <a:pt x="547471" y="1546507"/>
                  <a:pt x="558985" y="1546507"/>
                </a:cubicBezTo>
                <a:cubicBezTo>
                  <a:pt x="558985" y="1557444"/>
                  <a:pt x="547471" y="1557445"/>
                  <a:pt x="547470" y="1568958"/>
                </a:cubicBezTo>
                <a:cubicBezTo>
                  <a:pt x="535957" y="1546507"/>
                  <a:pt x="524444" y="1546507"/>
                  <a:pt x="501991" y="1524055"/>
                </a:cubicBezTo>
                <a:cubicBezTo>
                  <a:pt x="513506" y="1524055"/>
                  <a:pt x="513506" y="1524055"/>
                  <a:pt x="513505" y="1512541"/>
                </a:cubicBezTo>
                <a:cubicBezTo>
                  <a:pt x="513506" y="1524055"/>
                  <a:pt x="501991" y="1512541"/>
                  <a:pt x="501991" y="1524055"/>
                </a:cubicBezTo>
                <a:cubicBezTo>
                  <a:pt x="490479" y="1524056"/>
                  <a:pt x="479540" y="1501603"/>
                  <a:pt x="468027" y="1490090"/>
                </a:cubicBezTo>
                <a:cubicBezTo>
                  <a:pt x="456513" y="1490090"/>
                  <a:pt x="468027" y="1501603"/>
                  <a:pt x="456514" y="1501603"/>
                </a:cubicBezTo>
                <a:cubicBezTo>
                  <a:pt x="456513" y="1490090"/>
                  <a:pt x="444999" y="1479152"/>
                  <a:pt x="444999" y="1467638"/>
                </a:cubicBezTo>
                <a:cubicBezTo>
                  <a:pt x="421973" y="1467639"/>
                  <a:pt x="411036" y="1490090"/>
                  <a:pt x="399521" y="1512541"/>
                </a:cubicBezTo>
                <a:cubicBezTo>
                  <a:pt x="388008" y="1501603"/>
                  <a:pt x="399521" y="1490090"/>
                  <a:pt x="399521" y="1490090"/>
                </a:cubicBezTo>
                <a:cubicBezTo>
                  <a:pt x="388008" y="1478576"/>
                  <a:pt x="410458" y="1467638"/>
                  <a:pt x="421973" y="1456125"/>
                </a:cubicBezTo>
                <a:cubicBezTo>
                  <a:pt x="410458" y="1433674"/>
                  <a:pt x="388008" y="1433674"/>
                  <a:pt x="388008" y="1411222"/>
                </a:cubicBezTo>
                <a:cubicBezTo>
                  <a:pt x="365556" y="1422160"/>
                  <a:pt x="376495" y="1399709"/>
                  <a:pt x="354042" y="1399708"/>
                </a:cubicBezTo>
                <a:cubicBezTo>
                  <a:pt x="365556" y="1388770"/>
                  <a:pt x="354043" y="1377257"/>
                  <a:pt x="365557" y="1377257"/>
                </a:cubicBezTo>
                <a:cubicBezTo>
                  <a:pt x="354618" y="1377257"/>
                  <a:pt x="365557" y="1365744"/>
                  <a:pt x="343105" y="1365744"/>
                </a:cubicBezTo>
                <a:cubicBezTo>
                  <a:pt x="343105" y="1343292"/>
                  <a:pt x="320653" y="1354806"/>
                  <a:pt x="320653" y="1343291"/>
                </a:cubicBezTo>
                <a:cubicBezTo>
                  <a:pt x="309715" y="1354806"/>
                  <a:pt x="320653" y="1354806"/>
                  <a:pt x="332166" y="1354805"/>
                </a:cubicBezTo>
                <a:cubicBezTo>
                  <a:pt x="321228" y="1377257"/>
                  <a:pt x="321228" y="1388195"/>
                  <a:pt x="309715" y="1399708"/>
                </a:cubicBezTo>
                <a:lnTo>
                  <a:pt x="298202" y="1399708"/>
                </a:lnTo>
                <a:cubicBezTo>
                  <a:pt x="286687" y="1399708"/>
                  <a:pt x="286688" y="1411222"/>
                  <a:pt x="286688" y="1433674"/>
                </a:cubicBezTo>
                <a:cubicBezTo>
                  <a:pt x="263661" y="1456125"/>
                  <a:pt x="252724" y="1478576"/>
                  <a:pt x="241209" y="1512541"/>
                </a:cubicBezTo>
                <a:cubicBezTo>
                  <a:pt x="206669" y="1524056"/>
                  <a:pt x="218183" y="1579896"/>
                  <a:pt x="184217" y="1591409"/>
                </a:cubicBezTo>
                <a:cubicBezTo>
                  <a:pt x="184217" y="1580471"/>
                  <a:pt x="184217" y="1580471"/>
                  <a:pt x="184217" y="1568958"/>
                </a:cubicBezTo>
                <a:cubicBezTo>
                  <a:pt x="195731" y="1568958"/>
                  <a:pt x="195731" y="1568958"/>
                  <a:pt x="195731" y="1568958"/>
                </a:cubicBezTo>
                <a:cubicBezTo>
                  <a:pt x="195731" y="1568958"/>
                  <a:pt x="195731" y="1558020"/>
                  <a:pt x="195730" y="1546506"/>
                </a:cubicBezTo>
                <a:cubicBezTo>
                  <a:pt x="169825" y="1563345"/>
                  <a:pt x="144243" y="1554926"/>
                  <a:pt x="118743" y="1563993"/>
                </a:cubicBezTo>
                <a:lnTo>
                  <a:pt x="105698" y="1572428"/>
                </a:lnTo>
                <a:lnTo>
                  <a:pt x="884403" y="0"/>
                </a:lnTo>
                <a:lnTo>
                  <a:pt x="2547659" y="823685"/>
                </a:lnTo>
                <a:lnTo>
                  <a:pt x="2544502" y="829211"/>
                </a:lnTo>
                <a:cubicBezTo>
                  <a:pt x="2544502" y="829211"/>
                  <a:pt x="2556016" y="840724"/>
                  <a:pt x="2556016" y="829211"/>
                </a:cubicBezTo>
                <a:cubicBezTo>
                  <a:pt x="2553137" y="829211"/>
                  <a:pt x="2552418" y="828491"/>
                  <a:pt x="2552777" y="827411"/>
                </a:cubicBezTo>
                <a:lnTo>
                  <a:pt x="2553471" y="826564"/>
                </a:lnTo>
                <a:lnTo>
                  <a:pt x="2568494" y="834003"/>
                </a:lnTo>
                <a:lnTo>
                  <a:pt x="2568725" y="835290"/>
                </a:lnTo>
                <a:cubicBezTo>
                  <a:pt x="2564327" y="840148"/>
                  <a:pt x="2547380" y="840148"/>
                  <a:pt x="2556016" y="840148"/>
                </a:cubicBezTo>
                <a:cubicBezTo>
                  <a:pt x="2556016" y="851661"/>
                  <a:pt x="2556016" y="840148"/>
                  <a:pt x="2567529" y="840147"/>
                </a:cubicBezTo>
                <a:lnTo>
                  <a:pt x="2572386" y="854477"/>
                </a:lnTo>
                <a:lnTo>
                  <a:pt x="2567529" y="862600"/>
                </a:lnTo>
                <a:cubicBezTo>
                  <a:pt x="2567529" y="862600"/>
                  <a:pt x="2570407" y="862600"/>
                  <a:pt x="2574653" y="862600"/>
                </a:cubicBezTo>
                <a:lnTo>
                  <a:pt x="2575140" y="862600"/>
                </a:lnTo>
                <a:lnTo>
                  <a:pt x="2579043" y="874114"/>
                </a:lnTo>
                <a:cubicBezTo>
                  <a:pt x="2579043" y="862600"/>
                  <a:pt x="2589981" y="862600"/>
                  <a:pt x="2589981" y="862600"/>
                </a:cubicBezTo>
                <a:lnTo>
                  <a:pt x="2575140" y="862600"/>
                </a:lnTo>
                <a:lnTo>
                  <a:pt x="2573285" y="857131"/>
                </a:lnTo>
                <a:lnTo>
                  <a:pt x="2572386" y="854477"/>
                </a:lnTo>
                <a:lnTo>
                  <a:pt x="2580266" y="841299"/>
                </a:lnTo>
                <a:lnTo>
                  <a:pt x="2579970" y="839687"/>
                </a:lnTo>
                <a:lnTo>
                  <a:pt x="2713497" y="905813"/>
                </a:lnTo>
                <a:lnTo>
                  <a:pt x="2710127" y="908330"/>
                </a:lnTo>
                <a:cubicBezTo>
                  <a:pt x="2704972" y="909949"/>
                  <a:pt x="2702814" y="903473"/>
                  <a:pt x="2694179" y="903473"/>
                </a:cubicBezTo>
                <a:cubicBezTo>
                  <a:pt x="2682665" y="892535"/>
                  <a:pt x="2682665" y="903473"/>
                  <a:pt x="2682665" y="914986"/>
                </a:cubicBezTo>
                <a:lnTo>
                  <a:pt x="2694179" y="903473"/>
                </a:lnTo>
                <a:cubicBezTo>
                  <a:pt x="2705117" y="903473"/>
                  <a:pt x="2694179" y="925924"/>
                  <a:pt x="2682665" y="925924"/>
                </a:cubicBezTo>
                <a:cubicBezTo>
                  <a:pt x="2682665" y="925924"/>
                  <a:pt x="2671152" y="914411"/>
                  <a:pt x="2682665" y="914411"/>
                </a:cubicBezTo>
                <a:cubicBezTo>
                  <a:pt x="2671727" y="914411"/>
                  <a:pt x="2671727" y="914411"/>
                  <a:pt x="2660213" y="925924"/>
                </a:cubicBezTo>
                <a:cubicBezTo>
                  <a:pt x="2648700" y="914411"/>
                  <a:pt x="2660213" y="914411"/>
                  <a:pt x="2660213" y="914411"/>
                </a:cubicBezTo>
                <a:cubicBezTo>
                  <a:pt x="2648700" y="902898"/>
                  <a:pt x="2648700" y="902898"/>
                  <a:pt x="2626248" y="902897"/>
                </a:cubicBezTo>
                <a:cubicBezTo>
                  <a:pt x="2626248" y="925349"/>
                  <a:pt x="2637186" y="936862"/>
                  <a:pt x="2614735" y="936862"/>
                </a:cubicBezTo>
                <a:cubicBezTo>
                  <a:pt x="2614735" y="925349"/>
                  <a:pt x="2626248" y="925349"/>
                  <a:pt x="2626248" y="925349"/>
                </a:cubicBezTo>
                <a:cubicBezTo>
                  <a:pt x="2614735" y="925349"/>
                  <a:pt x="2626248" y="913836"/>
                  <a:pt x="2614735" y="913836"/>
                </a:cubicBezTo>
                <a:cubicBezTo>
                  <a:pt x="2614735" y="902321"/>
                  <a:pt x="2626248" y="913836"/>
                  <a:pt x="2626248" y="913836"/>
                </a:cubicBezTo>
                <a:cubicBezTo>
                  <a:pt x="2626248" y="902322"/>
                  <a:pt x="2603797" y="902322"/>
                  <a:pt x="2626248" y="902322"/>
                </a:cubicBezTo>
                <a:cubicBezTo>
                  <a:pt x="2614735" y="891384"/>
                  <a:pt x="2626248" y="891383"/>
                  <a:pt x="2626248" y="879870"/>
                </a:cubicBezTo>
                <a:cubicBezTo>
                  <a:pt x="2592283" y="879870"/>
                  <a:pt x="2626248" y="924772"/>
                  <a:pt x="2603797" y="936286"/>
                </a:cubicBezTo>
                <a:cubicBezTo>
                  <a:pt x="2603797" y="936286"/>
                  <a:pt x="2603797" y="947800"/>
                  <a:pt x="2592282" y="936286"/>
                </a:cubicBezTo>
                <a:cubicBezTo>
                  <a:pt x="2603797" y="947800"/>
                  <a:pt x="2603797" y="947800"/>
                  <a:pt x="2603797" y="947800"/>
                </a:cubicBezTo>
                <a:lnTo>
                  <a:pt x="2615310" y="947800"/>
                </a:lnTo>
                <a:cubicBezTo>
                  <a:pt x="2615310" y="947800"/>
                  <a:pt x="2615310" y="958738"/>
                  <a:pt x="2626824" y="970252"/>
                </a:cubicBezTo>
                <a:cubicBezTo>
                  <a:pt x="2626824" y="959314"/>
                  <a:pt x="2626824" y="959314"/>
                  <a:pt x="2638337" y="947800"/>
                </a:cubicBezTo>
                <a:cubicBezTo>
                  <a:pt x="2638337" y="947800"/>
                  <a:pt x="2638337" y="947800"/>
                  <a:pt x="2649851" y="947800"/>
                </a:cubicBezTo>
                <a:lnTo>
                  <a:pt x="2649851" y="958163"/>
                </a:lnTo>
                <a:lnTo>
                  <a:pt x="2648124" y="958738"/>
                </a:lnTo>
                <a:lnTo>
                  <a:pt x="2649803" y="959456"/>
                </a:lnTo>
                <a:lnTo>
                  <a:pt x="2641288" y="984716"/>
                </a:lnTo>
                <a:cubicBezTo>
                  <a:pt x="2635603" y="990401"/>
                  <a:pt x="2627112" y="993279"/>
                  <a:pt x="2615886" y="993279"/>
                </a:cubicBezTo>
                <a:cubicBezTo>
                  <a:pt x="2615886" y="987522"/>
                  <a:pt x="2615886" y="981909"/>
                  <a:pt x="2614447" y="976296"/>
                </a:cubicBezTo>
                <a:lnTo>
                  <a:pt x="2612148" y="972420"/>
                </a:lnTo>
                <a:lnTo>
                  <a:pt x="2615310" y="970252"/>
                </a:lnTo>
                <a:lnTo>
                  <a:pt x="2610862" y="970252"/>
                </a:lnTo>
                <a:lnTo>
                  <a:pt x="2604373" y="959314"/>
                </a:lnTo>
                <a:cubicBezTo>
                  <a:pt x="2604373" y="959314"/>
                  <a:pt x="2593435" y="947800"/>
                  <a:pt x="2581921" y="947800"/>
                </a:cubicBezTo>
                <a:cubicBezTo>
                  <a:pt x="2593435" y="936286"/>
                  <a:pt x="2570407" y="925349"/>
                  <a:pt x="2581921" y="913836"/>
                </a:cubicBezTo>
                <a:cubicBezTo>
                  <a:pt x="2581921" y="908078"/>
                  <a:pt x="2581921" y="908078"/>
                  <a:pt x="2580482" y="909518"/>
                </a:cubicBezTo>
                <a:lnTo>
                  <a:pt x="2572911" y="912762"/>
                </a:lnTo>
                <a:lnTo>
                  <a:pt x="2573405" y="910838"/>
                </a:lnTo>
                <a:lnTo>
                  <a:pt x="2581417" y="902825"/>
                </a:lnTo>
                <a:cubicBezTo>
                  <a:pt x="2584224" y="900019"/>
                  <a:pt x="2587102" y="897141"/>
                  <a:pt x="2592859" y="891383"/>
                </a:cubicBezTo>
                <a:cubicBezTo>
                  <a:pt x="2581346" y="891383"/>
                  <a:pt x="2581346" y="891383"/>
                  <a:pt x="2581346" y="879870"/>
                </a:cubicBezTo>
                <a:lnTo>
                  <a:pt x="2573405" y="910838"/>
                </a:lnTo>
                <a:lnTo>
                  <a:pt x="2570407" y="913836"/>
                </a:lnTo>
                <a:lnTo>
                  <a:pt x="2572911" y="912762"/>
                </a:lnTo>
                <a:lnTo>
                  <a:pt x="2572710" y="913547"/>
                </a:lnTo>
                <a:cubicBezTo>
                  <a:pt x="2572710" y="924773"/>
                  <a:pt x="2575589" y="935999"/>
                  <a:pt x="2581346" y="947224"/>
                </a:cubicBezTo>
                <a:cubicBezTo>
                  <a:pt x="2569832" y="947224"/>
                  <a:pt x="2569832" y="935711"/>
                  <a:pt x="2569832" y="935711"/>
                </a:cubicBezTo>
                <a:cubicBezTo>
                  <a:pt x="2558319" y="935711"/>
                  <a:pt x="2558319" y="924773"/>
                  <a:pt x="2569832" y="913259"/>
                </a:cubicBezTo>
                <a:cubicBezTo>
                  <a:pt x="2558894" y="913259"/>
                  <a:pt x="2547380" y="913260"/>
                  <a:pt x="2547380" y="924773"/>
                </a:cubicBezTo>
                <a:cubicBezTo>
                  <a:pt x="2550258" y="927651"/>
                  <a:pt x="2551698" y="931213"/>
                  <a:pt x="2552417" y="934937"/>
                </a:cubicBezTo>
                <a:lnTo>
                  <a:pt x="2552425" y="935057"/>
                </a:lnTo>
                <a:lnTo>
                  <a:pt x="2544502" y="930530"/>
                </a:lnTo>
                <a:cubicBezTo>
                  <a:pt x="2544501" y="936286"/>
                  <a:pt x="2547380" y="939165"/>
                  <a:pt x="2550259" y="940604"/>
                </a:cubicBezTo>
                <a:lnTo>
                  <a:pt x="2552825" y="941246"/>
                </a:lnTo>
                <a:lnTo>
                  <a:pt x="2553137" y="946073"/>
                </a:lnTo>
                <a:cubicBezTo>
                  <a:pt x="2553137" y="953125"/>
                  <a:pt x="2553137" y="958738"/>
                  <a:pt x="2558894" y="958738"/>
                </a:cubicBezTo>
                <a:cubicBezTo>
                  <a:pt x="2558894" y="970252"/>
                  <a:pt x="2547380" y="958738"/>
                  <a:pt x="2547380" y="958738"/>
                </a:cubicBezTo>
                <a:cubicBezTo>
                  <a:pt x="2547380" y="969676"/>
                  <a:pt x="2547380" y="981190"/>
                  <a:pt x="2558894" y="1003641"/>
                </a:cubicBezTo>
                <a:cubicBezTo>
                  <a:pt x="2564651" y="998172"/>
                  <a:pt x="2564651" y="995438"/>
                  <a:pt x="2563211" y="992631"/>
                </a:cubicBezTo>
                <a:lnTo>
                  <a:pt x="2561152" y="987174"/>
                </a:lnTo>
                <a:lnTo>
                  <a:pt x="2567529" y="988170"/>
                </a:lnTo>
                <a:cubicBezTo>
                  <a:pt x="2574005" y="991408"/>
                  <a:pt x="2567529" y="997884"/>
                  <a:pt x="2567529" y="997884"/>
                </a:cubicBezTo>
                <a:cubicBezTo>
                  <a:pt x="2567529" y="997884"/>
                  <a:pt x="2567529" y="997884"/>
                  <a:pt x="2579042" y="997884"/>
                </a:cubicBezTo>
                <a:cubicBezTo>
                  <a:pt x="2579042" y="997884"/>
                  <a:pt x="2579042" y="997884"/>
                  <a:pt x="2579043" y="986371"/>
                </a:cubicBezTo>
                <a:cubicBezTo>
                  <a:pt x="2567529" y="986371"/>
                  <a:pt x="2567529" y="986371"/>
                  <a:pt x="2567529" y="986371"/>
                </a:cubicBezTo>
                <a:lnTo>
                  <a:pt x="2560849" y="986371"/>
                </a:lnTo>
                <a:lnTo>
                  <a:pt x="2558894" y="981190"/>
                </a:lnTo>
                <a:cubicBezTo>
                  <a:pt x="2558894" y="981190"/>
                  <a:pt x="2570408" y="981190"/>
                  <a:pt x="2570407" y="969676"/>
                </a:cubicBezTo>
                <a:cubicBezTo>
                  <a:pt x="2558894" y="958738"/>
                  <a:pt x="2558894" y="969676"/>
                  <a:pt x="2558894" y="947224"/>
                </a:cubicBezTo>
                <a:cubicBezTo>
                  <a:pt x="2570408" y="947224"/>
                  <a:pt x="2570407" y="958738"/>
                  <a:pt x="2570407" y="958738"/>
                </a:cubicBezTo>
                <a:cubicBezTo>
                  <a:pt x="2581921" y="958738"/>
                  <a:pt x="2581921" y="958738"/>
                  <a:pt x="2581921" y="958738"/>
                </a:cubicBezTo>
                <a:cubicBezTo>
                  <a:pt x="2581921" y="958738"/>
                  <a:pt x="2592859" y="970252"/>
                  <a:pt x="2604373" y="970252"/>
                </a:cubicBezTo>
                <a:lnTo>
                  <a:pt x="2592859" y="970252"/>
                </a:lnTo>
                <a:cubicBezTo>
                  <a:pt x="2598328" y="970252"/>
                  <a:pt x="2601062" y="970252"/>
                  <a:pt x="2603869" y="970252"/>
                </a:cubicBezTo>
                <a:lnTo>
                  <a:pt x="2610862" y="970252"/>
                </a:lnTo>
                <a:lnTo>
                  <a:pt x="2612148" y="972420"/>
                </a:lnTo>
                <a:lnTo>
                  <a:pt x="2605236" y="977160"/>
                </a:lnTo>
                <a:cubicBezTo>
                  <a:pt x="2603797" y="981334"/>
                  <a:pt x="2603797" y="986946"/>
                  <a:pt x="2603797" y="992703"/>
                </a:cubicBezTo>
                <a:cubicBezTo>
                  <a:pt x="2603797" y="992703"/>
                  <a:pt x="2603797" y="992703"/>
                  <a:pt x="2603797" y="981190"/>
                </a:cubicBezTo>
                <a:cubicBezTo>
                  <a:pt x="2592282" y="981189"/>
                  <a:pt x="2592282" y="992703"/>
                  <a:pt x="2592282" y="992703"/>
                </a:cubicBezTo>
                <a:cubicBezTo>
                  <a:pt x="2592282" y="992703"/>
                  <a:pt x="2592283" y="1003641"/>
                  <a:pt x="2592283" y="1015154"/>
                </a:cubicBezTo>
                <a:cubicBezTo>
                  <a:pt x="2603220" y="1003641"/>
                  <a:pt x="2614735" y="1003641"/>
                  <a:pt x="2614735" y="1003641"/>
                </a:cubicBezTo>
                <a:cubicBezTo>
                  <a:pt x="2614735" y="1009398"/>
                  <a:pt x="2620348" y="1012276"/>
                  <a:pt x="2625960" y="1013715"/>
                </a:cubicBezTo>
                <a:lnTo>
                  <a:pt x="2635458" y="1014933"/>
                </a:lnTo>
                <a:lnTo>
                  <a:pt x="2637186" y="1015155"/>
                </a:lnTo>
                <a:lnTo>
                  <a:pt x="2637186" y="1017817"/>
                </a:lnTo>
                <a:cubicBezTo>
                  <a:pt x="2637186" y="1020624"/>
                  <a:pt x="2637186" y="1020624"/>
                  <a:pt x="2637186" y="1015155"/>
                </a:cubicBezTo>
                <a:lnTo>
                  <a:pt x="2637186" y="1015155"/>
                </a:lnTo>
                <a:lnTo>
                  <a:pt x="2637186" y="1003641"/>
                </a:lnTo>
                <a:cubicBezTo>
                  <a:pt x="2637186" y="1003641"/>
                  <a:pt x="2648124" y="992128"/>
                  <a:pt x="2659638" y="992128"/>
                </a:cubicBezTo>
                <a:cubicBezTo>
                  <a:pt x="2659638" y="992128"/>
                  <a:pt x="2659638" y="992128"/>
                  <a:pt x="2659638" y="1003641"/>
                </a:cubicBezTo>
                <a:cubicBezTo>
                  <a:pt x="2667841" y="995437"/>
                  <a:pt x="2669892" y="974281"/>
                  <a:pt x="2660933" y="964216"/>
                </a:cubicBezTo>
                <a:lnTo>
                  <a:pt x="2649803" y="959456"/>
                </a:lnTo>
                <a:lnTo>
                  <a:pt x="2649851" y="959314"/>
                </a:lnTo>
                <a:lnTo>
                  <a:pt x="2649851" y="958163"/>
                </a:lnTo>
                <a:lnTo>
                  <a:pt x="2661445" y="954303"/>
                </a:lnTo>
                <a:cubicBezTo>
                  <a:pt x="2677879" y="953305"/>
                  <a:pt x="2698928" y="961617"/>
                  <a:pt x="2682090" y="970252"/>
                </a:cubicBezTo>
                <a:cubicBezTo>
                  <a:pt x="2682090" y="981190"/>
                  <a:pt x="2693603" y="981190"/>
                  <a:pt x="2682090" y="992703"/>
                </a:cubicBezTo>
                <a:cubicBezTo>
                  <a:pt x="2671151" y="992703"/>
                  <a:pt x="2671151" y="1004216"/>
                  <a:pt x="2659637" y="1004216"/>
                </a:cubicBezTo>
                <a:cubicBezTo>
                  <a:pt x="2659637" y="1004216"/>
                  <a:pt x="2659637" y="992703"/>
                  <a:pt x="2648124" y="1004216"/>
                </a:cubicBezTo>
                <a:cubicBezTo>
                  <a:pt x="2648124" y="1015730"/>
                  <a:pt x="2659637" y="1004216"/>
                  <a:pt x="2659638" y="1015730"/>
                </a:cubicBezTo>
                <a:cubicBezTo>
                  <a:pt x="2659638" y="1015730"/>
                  <a:pt x="2659638" y="1015730"/>
                  <a:pt x="2648124" y="1015730"/>
                </a:cubicBezTo>
                <a:cubicBezTo>
                  <a:pt x="2659638" y="1015730"/>
                  <a:pt x="2659638" y="1027244"/>
                  <a:pt x="2659638" y="1027244"/>
                </a:cubicBezTo>
                <a:cubicBezTo>
                  <a:pt x="2659638" y="1027244"/>
                  <a:pt x="2670576" y="1027244"/>
                  <a:pt x="2682090" y="1015731"/>
                </a:cubicBezTo>
                <a:cubicBezTo>
                  <a:pt x="2682090" y="1026669"/>
                  <a:pt x="2682090" y="1015731"/>
                  <a:pt x="2682090" y="1038182"/>
                </a:cubicBezTo>
                <a:cubicBezTo>
                  <a:pt x="2682090" y="1038182"/>
                  <a:pt x="2670575" y="1038182"/>
                  <a:pt x="2670575" y="1049695"/>
                </a:cubicBezTo>
                <a:cubicBezTo>
                  <a:pt x="2670576" y="1038757"/>
                  <a:pt x="2659062" y="1038757"/>
                  <a:pt x="2659062" y="1027244"/>
                </a:cubicBezTo>
                <a:cubicBezTo>
                  <a:pt x="2647549" y="1027244"/>
                  <a:pt x="2647549" y="1049695"/>
                  <a:pt x="2647549" y="1049695"/>
                </a:cubicBezTo>
                <a:cubicBezTo>
                  <a:pt x="2647549" y="1055452"/>
                  <a:pt x="2647549" y="1055452"/>
                  <a:pt x="2648988" y="1055451"/>
                </a:cubicBezTo>
                <a:lnTo>
                  <a:pt x="2649867" y="1055954"/>
                </a:lnTo>
                <a:lnTo>
                  <a:pt x="2652292" y="1062501"/>
                </a:lnTo>
                <a:lnTo>
                  <a:pt x="2649167" y="1063097"/>
                </a:lnTo>
                <a:cubicBezTo>
                  <a:pt x="2646649" y="1065508"/>
                  <a:pt x="2650606" y="1070005"/>
                  <a:pt x="2650966" y="1075295"/>
                </a:cubicBezTo>
                <a:lnTo>
                  <a:pt x="2648019" y="1082509"/>
                </a:lnTo>
                <a:lnTo>
                  <a:pt x="2641216" y="1082509"/>
                </a:lnTo>
                <a:lnTo>
                  <a:pt x="2636925" y="1082509"/>
                </a:lnTo>
                <a:lnTo>
                  <a:pt x="2627112" y="1060849"/>
                </a:lnTo>
                <a:cubicBezTo>
                  <a:pt x="2625673" y="1052430"/>
                  <a:pt x="2625673" y="1043939"/>
                  <a:pt x="2625673" y="1038182"/>
                </a:cubicBezTo>
                <a:cubicBezTo>
                  <a:pt x="2614159" y="1049695"/>
                  <a:pt x="2625673" y="1049695"/>
                  <a:pt x="2614159" y="1049695"/>
                </a:cubicBezTo>
                <a:cubicBezTo>
                  <a:pt x="2614159" y="1061209"/>
                  <a:pt x="2625673" y="1049695"/>
                  <a:pt x="2625673" y="1061209"/>
                </a:cubicBezTo>
                <a:cubicBezTo>
                  <a:pt x="2614158" y="1072147"/>
                  <a:pt x="2614158" y="1072147"/>
                  <a:pt x="2625673" y="1083661"/>
                </a:cubicBezTo>
                <a:cubicBezTo>
                  <a:pt x="2603221" y="1083661"/>
                  <a:pt x="2625673" y="1060633"/>
                  <a:pt x="2603220" y="1072147"/>
                </a:cubicBezTo>
                <a:cubicBezTo>
                  <a:pt x="2614735" y="1072147"/>
                  <a:pt x="2625673" y="1106112"/>
                  <a:pt x="2603221" y="1106112"/>
                </a:cubicBezTo>
                <a:cubicBezTo>
                  <a:pt x="2625673" y="1106112"/>
                  <a:pt x="2637186" y="1117050"/>
                  <a:pt x="2637186" y="1094598"/>
                </a:cubicBezTo>
                <a:cubicBezTo>
                  <a:pt x="2648700" y="1106112"/>
                  <a:pt x="2659637" y="1106112"/>
                  <a:pt x="2637186" y="1128564"/>
                </a:cubicBezTo>
                <a:cubicBezTo>
                  <a:pt x="2637186" y="1128564"/>
                  <a:pt x="2637186" y="1117050"/>
                  <a:pt x="2625673" y="1117050"/>
                </a:cubicBezTo>
                <a:cubicBezTo>
                  <a:pt x="2625673" y="1122807"/>
                  <a:pt x="2628551" y="1125685"/>
                  <a:pt x="2629990" y="1125685"/>
                </a:cubicBezTo>
                <a:lnTo>
                  <a:pt x="2630192" y="1124879"/>
                </a:lnTo>
                <a:lnTo>
                  <a:pt x="2641000" y="1143603"/>
                </a:lnTo>
                <a:cubicBezTo>
                  <a:pt x="2645246" y="1150583"/>
                  <a:pt x="2648124" y="1156196"/>
                  <a:pt x="2648124" y="1161953"/>
                </a:cubicBezTo>
                <a:cubicBezTo>
                  <a:pt x="2648124" y="1164831"/>
                  <a:pt x="2647404" y="1165551"/>
                  <a:pt x="2646325" y="1165191"/>
                </a:cubicBezTo>
                <a:lnTo>
                  <a:pt x="2646207" y="1165094"/>
                </a:lnTo>
                <a:lnTo>
                  <a:pt x="2647549" y="1162528"/>
                </a:lnTo>
                <a:lnTo>
                  <a:pt x="2642172" y="1161793"/>
                </a:lnTo>
                <a:lnTo>
                  <a:pt x="2638410" y="1158715"/>
                </a:lnTo>
                <a:lnTo>
                  <a:pt x="2637086" y="1161098"/>
                </a:lnTo>
                <a:lnTo>
                  <a:pt x="2635649" y="1160902"/>
                </a:lnTo>
                <a:lnTo>
                  <a:pt x="2626536" y="1150943"/>
                </a:lnTo>
                <a:cubicBezTo>
                  <a:pt x="2625096" y="1148136"/>
                  <a:pt x="2625096" y="1145258"/>
                  <a:pt x="2625096" y="1139501"/>
                </a:cubicBezTo>
                <a:cubicBezTo>
                  <a:pt x="2625096" y="1139501"/>
                  <a:pt x="2625096" y="1151015"/>
                  <a:pt x="2613584" y="1151015"/>
                </a:cubicBezTo>
                <a:cubicBezTo>
                  <a:pt x="2622218" y="1151015"/>
                  <a:pt x="2624377" y="1157491"/>
                  <a:pt x="2634389" y="1160729"/>
                </a:cubicBezTo>
                <a:lnTo>
                  <a:pt x="2635649" y="1160902"/>
                </a:lnTo>
                <a:lnTo>
                  <a:pt x="2636611" y="1161953"/>
                </a:lnTo>
                <a:lnTo>
                  <a:pt x="2637086" y="1161098"/>
                </a:lnTo>
                <a:lnTo>
                  <a:pt x="2642172" y="1161793"/>
                </a:lnTo>
                <a:lnTo>
                  <a:pt x="2642368" y="1161953"/>
                </a:lnTo>
                <a:lnTo>
                  <a:pt x="2646207" y="1165094"/>
                </a:lnTo>
                <a:lnTo>
                  <a:pt x="2641791" y="1173538"/>
                </a:lnTo>
                <a:cubicBezTo>
                  <a:pt x="2638913" y="1176345"/>
                  <a:pt x="2636034" y="1179223"/>
                  <a:pt x="2636034" y="1184980"/>
                </a:cubicBezTo>
                <a:cubicBezTo>
                  <a:pt x="2647549" y="1173466"/>
                  <a:pt x="2647549" y="1173466"/>
                  <a:pt x="2647549" y="1184980"/>
                </a:cubicBezTo>
                <a:cubicBezTo>
                  <a:pt x="2653305" y="1184979"/>
                  <a:pt x="2653305" y="1182245"/>
                  <a:pt x="2653305" y="1178071"/>
                </a:cubicBezTo>
                <a:lnTo>
                  <a:pt x="2657593" y="1166493"/>
                </a:lnTo>
                <a:lnTo>
                  <a:pt x="2658486" y="1165983"/>
                </a:lnTo>
                <a:lnTo>
                  <a:pt x="2657782" y="1165983"/>
                </a:lnTo>
                <a:lnTo>
                  <a:pt x="2659062" y="1162528"/>
                </a:lnTo>
                <a:cubicBezTo>
                  <a:pt x="2659062" y="1173466"/>
                  <a:pt x="2659062" y="1173466"/>
                  <a:pt x="2659062" y="1184979"/>
                </a:cubicBezTo>
                <a:cubicBezTo>
                  <a:pt x="2659062" y="1196494"/>
                  <a:pt x="2625096" y="1184980"/>
                  <a:pt x="2636611" y="1196494"/>
                </a:cubicBezTo>
                <a:cubicBezTo>
                  <a:pt x="2636611" y="1196494"/>
                  <a:pt x="2648124" y="1196494"/>
                  <a:pt x="2648124" y="1208007"/>
                </a:cubicBezTo>
                <a:cubicBezTo>
                  <a:pt x="2648124" y="1208007"/>
                  <a:pt x="2648124" y="1219520"/>
                  <a:pt x="2636611" y="1219520"/>
                </a:cubicBezTo>
                <a:cubicBezTo>
                  <a:pt x="2648124" y="1219520"/>
                  <a:pt x="2648124" y="1219520"/>
                  <a:pt x="2648124" y="1231035"/>
                </a:cubicBezTo>
                <a:cubicBezTo>
                  <a:pt x="2648124" y="1231035"/>
                  <a:pt x="2648124" y="1242548"/>
                  <a:pt x="2636611" y="1242548"/>
                </a:cubicBezTo>
                <a:cubicBezTo>
                  <a:pt x="2636611" y="1253486"/>
                  <a:pt x="2636611" y="1253486"/>
                  <a:pt x="2648124" y="1264999"/>
                </a:cubicBezTo>
                <a:cubicBezTo>
                  <a:pt x="2648124" y="1254061"/>
                  <a:pt x="2659637" y="1242548"/>
                  <a:pt x="2659637" y="1242548"/>
                </a:cubicBezTo>
                <a:cubicBezTo>
                  <a:pt x="2659638" y="1231610"/>
                  <a:pt x="2648124" y="1231610"/>
                  <a:pt x="2648124" y="1220097"/>
                </a:cubicBezTo>
                <a:cubicBezTo>
                  <a:pt x="2671151" y="1220097"/>
                  <a:pt x="2682090" y="1220097"/>
                  <a:pt x="2659638" y="1231610"/>
                </a:cubicBezTo>
                <a:cubicBezTo>
                  <a:pt x="2659637" y="1242548"/>
                  <a:pt x="2671151" y="1242548"/>
                  <a:pt x="2671152" y="1254061"/>
                </a:cubicBezTo>
                <a:lnTo>
                  <a:pt x="2682665" y="1231610"/>
                </a:lnTo>
                <a:cubicBezTo>
                  <a:pt x="2694179" y="1220097"/>
                  <a:pt x="2694179" y="1231610"/>
                  <a:pt x="2694179" y="1231610"/>
                </a:cubicBezTo>
                <a:cubicBezTo>
                  <a:pt x="2694179" y="1242548"/>
                  <a:pt x="2694179" y="1242548"/>
                  <a:pt x="2682665" y="1254061"/>
                </a:cubicBezTo>
                <a:cubicBezTo>
                  <a:pt x="2705692" y="1254061"/>
                  <a:pt x="2716630" y="1208583"/>
                  <a:pt x="2694179" y="1220097"/>
                </a:cubicBezTo>
                <a:cubicBezTo>
                  <a:pt x="2688422" y="1214628"/>
                  <a:pt x="2688422" y="1209015"/>
                  <a:pt x="2689861" y="1204769"/>
                </a:cubicBezTo>
                <a:lnTo>
                  <a:pt x="2693150" y="1199342"/>
                </a:lnTo>
                <a:lnTo>
                  <a:pt x="2695689" y="1199084"/>
                </a:lnTo>
                <a:lnTo>
                  <a:pt x="2695473" y="1198267"/>
                </a:lnTo>
                <a:lnTo>
                  <a:pt x="2708571" y="1204553"/>
                </a:lnTo>
                <a:cubicBezTo>
                  <a:pt x="2711449" y="1205992"/>
                  <a:pt x="2711449" y="1208871"/>
                  <a:pt x="2705692" y="1220097"/>
                </a:cubicBezTo>
                <a:cubicBezTo>
                  <a:pt x="2716630" y="1208583"/>
                  <a:pt x="2716630" y="1220097"/>
                  <a:pt x="2728144" y="1220097"/>
                </a:cubicBezTo>
                <a:lnTo>
                  <a:pt x="2726836" y="1229255"/>
                </a:lnTo>
                <a:lnTo>
                  <a:pt x="2726345" y="1228372"/>
                </a:lnTo>
                <a:lnTo>
                  <a:pt x="2723604" y="1230613"/>
                </a:lnTo>
                <a:lnTo>
                  <a:pt x="2716630" y="1231610"/>
                </a:lnTo>
                <a:cubicBezTo>
                  <a:pt x="2716630" y="1237367"/>
                  <a:pt x="2719508" y="1234488"/>
                  <a:pt x="2722387" y="1231610"/>
                </a:cubicBezTo>
                <a:lnTo>
                  <a:pt x="2723604" y="1230613"/>
                </a:lnTo>
                <a:lnTo>
                  <a:pt x="2726705" y="1230171"/>
                </a:lnTo>
                <a:lnTo>
                  <a:pt x="2726836" y="1229255"/>
                </a:lnTo>
                <a:lnTo>
                  <a:pt x="2728144" y="1231610"/>
                </a:lnTo>
                <a:cubicBezTo>
                  <a:pt x="2728144" y="1240245"/>
                  <a:pt x="2721991" y="1242404"/>
                  <a:pt x="2728387" y="1242944"/>
                </a:cubicBezTo>
                <a:lnTo>
                  <a:pt x="2738671" y="1243107"/>
                </a:lnTo>
                <a:lnTo>
                  <a:pt x="2737929" y="1244851"/>
                </a:lnTo>
                <a:lnTo>
                  <a:pt x="2738336" y="1244851"/>
                </a:lnTo>
                <a:lnTo>
                  <a:pt x="2728992" y="1257065"/>
                </a:lnTo>
                <a:lnTo>
                  <a:pt x="2717206" y="1254637"/>
                </a:lnTo>
                <a:cubicBezTo>
                  <a:pt x="2722963" y="1260394"/>
                  <a:pt x="2725841" y="1260394"/>
                  <a:pt x="2728648" y="1257515"/>
                </a:cubicBezTo>
                <a:lnTo>
                  <a:pt x="2728992" y="1257065"/>
                </a:lnTo>
                <a:lnTo>
                  <a:pt x="2730869" y="1257452"/>
                </a:lnTo>
                <a:cubicBezTo>
                  <a:pt x="2741636" y="1255752"/>
                  <a:pt x="2745845" y="1243123"/>
                  <a:pt x="2762685" y="1243123"/>
                </a:cubicBezTo>
                <a:cubicBezTo>
                  <a:pt x="2762685" y="1248592"/>
                  <a:pt x="2765563" y="1251327"/>
                  <a:pt x="2768441" y="1254133"/>
                </a:cubicBezTo>
                <a:lnTo>
                  <a:pt x="2774007" y="1265194"/>
                </a:lnTo>
                <a:lnTo>
                  <a:pt x="2763188" y="1276225"/>
                </a:lnTo>
                <a:cubicBezTo>
                  <a:pt x="2760382" y="1281838"/>
                  <a:pt x="2757503" y="1287450"/>
                  <a:pt x="2751747" y="1287451"/>
                </a:cubicBezTo>
                <a:cubicBezTo>
                  <a:pt x="2751747" y="1298964"/>
                  <a:pt x="2751747" y="1298964"/>
                  <a:pt x="2763260" y="1298964"/>
                </a:cubicBezTo>
                <a:cubicBezTo>
                  <a:pt x="2751747" y="1309902"/>
                  <a:pt x="2774773" y="1309902"/>
                  <a:pt x="2763260" y="1321416"/>
                </a:cubicBezTo>
                <a:cubicBezTo>
                  <a:pt x="2774773" y="1309902"/>
                  <a:pt x="2774773" y="1309902"/>
                  <a:pt x="2774773" y="1309902"/>
                </a:cubicBezTo>
                <a:cubicBezTo>
                  <a:pt x="2786287" y="1309902"/>
                  <a:pt x="2774774" y="1321416"/>
                  <a:pt x="2774774" y="1321416"/>
                </a:cubicBezTo>
                <a:cubicBezTo>
                  <a:pt x="2785712" y="1321416"/>
                  <a:pt x="2785712" y="1309902"/>
                  <a:pt x="2797225" y="1321416"/>
                </a:cubicBezTo>
                <a:cubicBezTo>
                  <a:pt x="2808739" y="1321416"/>
                  <a:pt x="2819676" y="1343868"/>
                  <a:pt x="2831189" y="1355381"/>
                </a:cubicBezTo>
                <a:lnTo>
                  <a:pt x="2830960" y="1347684"/>
                </a:lnTo>
                <a:lnTo>
                  <a:pt x="2838385" y="1351927"/>
                </a:lnTo>
                <a:cubicBezTo>
                  <a:pt x="2839825" y="1354806"/>
                  <a:pt x="2839825" y="1357684"/>
                  <a:pt x="2839825" y="1357684"/>
                </a:cubicBezTo>
                <a:cubicBezTo>
                  <a:pt x="2845582" y="1351927"/>
                  <a:pt x="2845582" y="1346314"/>
                  <a:pt x="2842703" y="1343507"/>
                </a:cubicBezTo>
                <a:lnTo>
                  <a:pt x="2830901" y="1345691"/>
                </a:lnTo>
                <a:lnTo>
                  <a:pt x="2830838" y="1343597"/>
                </a:lnTo>
                <a:cubicBezTo>
                  <a:pt x="2829786" y="1329727"/>
                  <a:pt x="2825576" y="1312780"/>
                  <a:pt x="2808739" y="1321416"/>
                </a:cubicBezTo>
                <a:cubicBezTo>
                  <a:pt x="2820252" y="1309902"/>
                  <a:pt x="2820252" y="1298964"/>
                  <a:pt x="2808739" y="1287451"/>
                </a:cubicBezTo>
                <a:cubicBezTo>
                  <a:pt x="2819676" y="1264999"/>
                  <a:pt x="2819676" y="1298964"/>
                  <a:pt x="2831189" y="1287451"/>
                </a:cubicBezTo>
                <a:cubicBezTo>
                  <a:pt x="2831189" y="1287451"/>
                  <a:pt x="2842703" y="1298964"/>
                  <a:pt x="2831190" y="1298964"/>
                </a:cubicBezTo>
                <a:cubicBezTo>
                  <a:pt x="2831190" y="1298964"/>
                  <a:pt x="2854217" y="1298964"/>
                  <a:pt x="2842703" y="1287451"/>
                </a:cubicBezTo>
                <a:cubicBezTo>
                  <a:pt x="2865730" y="1309902"/>
                  <a:pt x="2854217" y="1309902"/>
                  <a:pt x="2854217" y="1321416"/>
                </a:cubicBezTo>
                <a:cubicBezTo>
                  <a:pt x="2843280" y="1332929"/>
                  <a:pt x="2843280" y="1332929"/>
                  <a:pt x="2831766" y="1321417"/>
                </a:cubicBezTo>
                <a:cubicBezTo>
                  <a:pt x="2831765" y="1332929"/>
                  <a:pt x="2831765" y="1332929"/>
                  <a:pt x="2831765" y="1332929"/>
                </a:cubicBezTo>
                <a:cubicBezTo>
                  <a:pt x="2842703" y="1332930"/>
                  <a:pt x="2854217" y="1332929"/>
                  <a:pt x="2854217" y="1321416"/>
                </a:cubicBezTo>
                <a:cubicBezTo>
                  <a:pt x="2865155" y="1332353"/>
                  <a:pt x="2888182" y="1321416"/>
                  <a:pt x="2876669" y="1343867"/>
                </a:cubicBezTo>
                <a:cubicBezTo>
                  <a:pt x="2888182" y="1343867"/>
                  <a:pt x="2888182" y="1332353"/>
                  <a:pt x="2888182" y="1332353"/>
                </a:cubicBezTo>
                <a:cubicBezTo>
                  <a:pt x="2888182" y="1332353"/>
                  <a:pt x="2876668" y="1320840"/>
                  <a:pt x="2888182" y="1320840"/>
                </a:cubicBezTo>
                <a:cubicBezTo>
                  <a:pt x="2877244" y="1320840"/>
                  <a:pt x="2865730" y="1320840"/>
                  <a:pt x="2865730" y="1309327"/>
                </a:cubicBezTo>
                <a:cubicBezTo>
                  <a:pt x="2877244" y="1297813"/>
                  <a:pt x="2865730" y="1309327"/>
                  <a:pt x="2865731" y="1297813"/>
                </a:cubicBezTo>
                <a:cubicBezTo>
                  <a:pt x="2865731" y="1286299"/>
                  <a:pt x="2865731" y="1297813"/>
                  <a:pt x="2877244" y="1297813"/>
                </a:cubicBezTo>
                <a:cubicBezTo>
                  <a:pt x="2877244" y="1297813"/>
                  <a:pt x="2877244" y="1275362"/>
                  <a:pt x="2865730" y="1263848"/>
                </a:cubicBezTo>
                <a:lnTo>
                  <a:pt x="2864868" y="1263848"/>
                </a:lnTo>
                <a:lnTo>
                  <a:pt x="2866019" y="1259242"/>
                </a:lnTo>
                <a:cubicBezTo>
                  <a:pt x="2867458" y="1256364"/>
                  <a:pt x="2870337" y="1253486"/>
                  <a:pt x="2876093" y="1253486"/>
                </a:cubicBezTo>
                <a:cubicBezTo>
                  <a:pt x="2887607" y="1264999"/>
                  <a:pt x="2876093" y="1287451"/>
                  <a:pt x="2887606" y="1287450"/>
                </a:cubicBezTo>
                <a:cubicBezTo>
                  <a:pt x="2887606" y="1287450"/>
                  <a:pt x="2887606" y="1298964"/>
                  <a:pt x="2876093" y="1298964"/>
                </a:cubicBezTo>
                <a:cubicBezTo>
                  <a:pt x="2876093" y="1310478"/>
                  <a:pt x="2887606" y="1298964"/>
                  <a:pt x="2887606" y="1310478"/>
                </a:cubicBezTo>
                <a:cubicBezTo>
                  <a:pt x="2898544" y="1298964"/>
                  <a:pt x="2898544" y="1298964"/>
                  <a:pt x="2910058" y="1298964"/>
                </a:cubicBezTo>
                <a:cubicBezTo>
                  <a:pt x="2932510" y="1309902"/>
                  <a:pt x="2932510" y="1332354"/>
                  <a:pt x="2944024" y="1343868"/>
                </a:cubicBezTo>
                <a:cubicBezTo>
                  <a:pt x="2932510" y="1343867"/>
                  <a:pt x="2932510" y="1343867"/>
                  <a:pt x="2932510" y="1343867"/>
                </a:cubicBezTo>
                <a:cubicBezTo>
                  <a:pt x="2944023" y="1354806"/>
                  <a:pt x="2955537" y="1388770"/>
                  <a:pt x="2944023" y="1388770"/>
                </a:cubicBezTo>
                <a:cubicBezTo>
                  <a:pt x="2967051" y="1411222"/>
                  <a:pt x="2977988" y="1411222"/>
                  <a:pt x="2989501" y="1433674"/>
                </a:cubicBezTo>
                <a:cubicBezTo>
                  <a:pt x="3001014" y="1422736"/>
                  <a:pt x="3023467" y="1399708"/>
                  <a:pt x="3034981" y="1411222"/>
                </a:cubicBezTo>
                <a:lnTo>
                  <a:pt x="3034981" y="1399708"/>
                </a:lnTo>
                <a:cubicBezTo>
                  <a:pt x="3045918" y="1411222"/>
                  <a:pt x="3045918" y="1411222"/>
                  <a:pt x="3057432" y="1411222"/>
                </a:cubicBezTo>
                <a:cubicBezTo>
                  <a:pt x="3057432" y="1433674"/>
                  <a:pt x="3079884" y="1422160"/>
                  <a:pt x="3091397" y="1433674"/>
                </a:cubicBezTo>
                <a:cubicBezTo>
                  <a:pt x="3080459" y="1433674"/>
                  <a:pt x="3045918" y="1433674"/>
                  <a:pt x="3023467" y="1411222"/>
                </a:cubicBezTo>
                <a:cubicBezTo>
                  <a:pt x="3011953" y="1422160"/>
                  <a:pt x="3034405" y="1433674"/>
                  <a:pt x="3011953" y="1433674"/>
                </a:cubicBezTo>
                <a:cubicBezTo>
                  <a:pt x="3034405" y="1445187"/>
                  <a:pt x="3022891" y="1456125"/>
                  <a:pt x="3034405" y="1467638"/>
                </a:cubicBezTo>
                <a:cubicBezTo>
                  <a:pt x="3034405" y="1479152"/>
                  <a:pt x="3045343" y="1467639"/>
                  <a:pt x="3056856" y="1479152"/>
                </a:cubicBezTo>
                <a:lnTo>
                  <a:pt x="3079308" y="1501604"/>
                </a:lnTo>
                <a:cubicBezTo>
                  <a:pt x="3079307" y="1513117"/>
                  <a:pt x="3067794" y="1501603"/>
                  <a:pt x="3067794" y="1513118"/>
                </a:cubicBezTo>
                <a:cubicBezTo>
                  <a:pt x="3078732" y="1513117"/>
                  <a:pt x="3090245" y="1501603"/>
                  <a:pt x="3090245" y="1513118"/>
                </a:cubicBezTo>
                <a:cubicBezTo>
                  <a:pt x="3090245" y="1513118"/>
                  <a:pt x="3090245" y="1524631"/>
                  <a:pt x="3101759" y="1524631"/>
                </a:cubicBezTo>
                <a:cubicBezTo>
                  <a:pt x="3101759" y="1524631"/>
                  <a:pt x="3101759" y="1524631"/>
                  <a:pt x="3101759" y="1513117"/>
                </a:cubicBezTo>
                <a:cubicBezTo>
                  <a:pt x="3112697" y="1524631"/>
                  <a:pt x="3112697" y="1524631"/>
                  <a:pt x="3124210" y="1524631"/>
                </a:cubicBezTo>
                <a:cubicBezTo>
                  <a:pt x="3124210" y="1536144"/>
                  <a:pt x="3112697" y="1536144"/>
                  <a:pt x="3112697" y="1524631"/>
                </a:cubicBezTo>
                <a:cubicBezTo>
                  <a:pt x="3101184" y="1535569"/>
                  <a:pt x="3112697" y="1535569"/>
                  <a:pt x="3101184" y="1547082"/>
                </a:cubicBezTo>
                <a:cubicBezTo>
                  <a:pt x="3123635" y="1524631"/>
                  <a:pt x="3169114" y="1536144"/>
                  <a:pt x="3169114" y="1558596"/>
                </a:cubicBezTo>
                <a:cubicBezTo>
                  <a:pt x="3180052" y="1547082"/>
                  <a:pt x="3180052" y="1547082"/>
                  <a:pt x="3191566" y="1547082"/>
                </a:cubicBezTo>
                <a:cubicBezTo>
                  <a:pt x="3203078" y="1558596"/>
                  <a:pt x="3191565" y="1558596"/>
                  <a:pt x="3191565" y="1558596"/>
                </a:cubicBezTo>
                <a:cubicBezTo>
                  <a:pt x="3203079" y="1570110"/>
                  <a:pt x="3203079" y="1570110"/>
                  <a:pt x="3203078" y="1558596"/>
                </a:cubicBezTo>
                <a:cubicBezTo>
                  <a:pt x="3214593" y="1558596"/>
                  <a:pt x="3214593" y="1570110"/>
                  <a:pt x="3214593" y="1570110"/>
                </a:cubicBezTo>
                <a:cubicBezTo>
                  <a:pt x="3214593" y="1581623"/>
                  <a:pt x="3203079" y="1570110"/>
                  <a:pt x="3203079" y="1570110"/>
                </a:cubicBezTo>
                <a:cubicBezTo>
                  <a:pt x="3191565" y="1570110"/>
                  <a:pt x="3180627" y="1570109"/>
                  <a:pt x="3169114" y="1581623"/>
                </a:cubicBezTo>
                <a:cubicBezTo>
                  <a:pt x="3169114" y="1570110"/>
                  <a:pt x="3169114" y="1570110"/>
                  <a:pt x="3169114" y="1570110"/>
                </a:cubicBezTo>
                <a:cubicBezTo>
                  <a:pt x="3146086" y="1581047"/>
                  <a:pt x="3146087" y="1570110"/>
                  <a:pt x="3123635" y="1558596"/>
                </a:cubicBezTo>
                <a:cubicBezTo>
                  <a:pt x="3123635" y="1558596"/>
                  <a:pt x="3112122" y="1570110"/>
                  <a:pt x="3123635" y="1570110"/>
                </a:cubicBezTo>
                <a:cubicBezTo>
                  <a:pt x="3112122" y="1570110"/>
                  <a:pt x="3101184" y="1570110"/>
                  <a:pt x="3089670" y="1570110"/>
                </a:cubicBezTo>
                <a:cubicBezTo>
                  <a:pt x="3089670" y="1570110"/>
                  <a:pt x="3089669" y="1615012"/>
                  <a:pt x="3101184" y="1626526"/>
                </a:cubicBezTo>
                <a:cubicBezTo>
                  <a:pt x="3112122" y="1626526"/>
                  <a:pt x="3135148" y="1626526"/>
                  <a:pt x="3123635" y="1638040"/>
                </a:cubicBezTo>
                <a:cubicBezTo>
                  <a:pt x="3158176" y="1638040"/>
                  <a:pt x="3158176" y="1649553"/>
                  <a:pt x="3180627" y="1649553"/>
                </a:cubicBezTo>
                <a:cubicBezTo>
                  <a:pt x="3180627" y="1661066"/>
                  <a:pt x="3180627" y="1661066"/>
                  <a:pt x="3180627" y="1661066"/>
                </a:cubicBezTo>
                <a:cubicBezTo>
                  <a:pt x="3192140" y="1650129"/>
                  <a:pt x="3180627" y="1672580"/>
                  <a:pt x="3192141" y="1672580"/>
                </a:cubicBezTo>
                <a:cubicBezTo>
                  <a:pt x="3203655" y="1683518"/>
                  <a:pt x="3237620" y="1650129"/>
                  <a:pt x="3237619" y="1695031"/>
                </a:cubicBezTo>
                <a:lnTo>
                  <a:pt x="3237619" y="1683518"/>
                </a:lnTo>
                <a:cubicBezTo>
                  <a:pt x="3237620" y="1694456"/>
                  <a:pt x="3243376" y="1682943"/>
                  <a:pt x="3243376" y="1694456"/>
                </a:cubicBezTo>
                <a:cubicBezTo>
                  <a:pt x="3243376" y="1705969"/>
                  <a:pt x="3231863" y="1705969"/>
                  <a:pt x="3231863" y="1705969"/>
                </a:cubicBezTo>
                <a:cubicBezTo>
                  <a:pt x="3231863" y="1694456"/>
                  <a:pt x="3231863" y="1694456"/>
                  <a:pt x="3220349" y="1694456"/>
                </a:cubicBezTo>
                <a:cubicBezTo>
                  <a:pt x="3197322" y="1694456"/>
                  <a:pt x="3174870" y="1682943"/>
                  <a:pt x="3163357" y="1660491"/>
                </a:cubicBezTo>
                <a:cubicBezTo>
                  <a:pt x="3152419" y="1660491"/>
                  <a:pt x="3152420" y="1672005"/>
                  <a:pt x="3140905" y="1660491"/>
                </a:cubicBezTo>
                <a:lnTo>
                  <a:pt x="3129391" y="1660491"/>
                </a:lnTo>
                <a:cubicBezTo>
                  <a:pt x="3117879" y="1660491"/>
                  <a:pt x="3117879" y="1682943"/>
                  <a:pt x="3117879" y="1694456"/>
                </a:cubicBezTo>
                <a:cubicBezTo>
                  <a:pt x="3106364" y="1694456"/>
                  <a:pt x="3106364" y="1694456"/>
                  <a:pt x="3106364" y="1716907"/>
                </a:cubicBezTo>
                <a:cubicBezTo>
                  <a:pt x="3083913" y="1716907"/>
                  <a:pt x="3106364" y="1694456"/>
                  <a:pt x="3083913" y="1694456"/>
                </a:cubicBezTo>
                <a:cubicBezTo>
                  <a:pt x="3095426" y="1672005"/>
                  <a:pt x="3083913" y="1672005"/>
                  <a:pt x="3095426" y="1660491"/>
                </a:cubicBezTo>
                <a:cubicBezTo>
                  <a:pt x="3083913" y="1649553"/>
                  <a:pt x="3083913" y="1638040"/>
                  <a:pt x="3061461" y="1638040"/>
                </a:cubicBezTo>
                <a:cubicBezTo>
                  <a:pt x="3050525" y="1648977"/>
                  <a:pt x="3050524" y="1671429"/>
                  <a:pt x="3039010" y="1682943"/>
                </a:cubicBezTo>
                <a:lnTo>
                  <a:pt x="3037666" y="1672659"/>
                </a:lnTo>
                <a:lnTo>
                  <a:pt x="3039010" y="1671429"/>
                </a:lnTo>
                <a:lnTo>
                  <a:pt x="3037609" y="1672229"/>
                </a:lnTo>
                <a:lnTo>
                  <a:pt x="3037571" y="1671933"/>
                </a:lnTo>
                <a:cubicBezTo>
                  <a:pt x="3036132" y="1669126"/>
                  <a:pt x="3033254" y="1666248"/>
                  <a:pt x="3027497" y="1660491"/>
                </a:cubicBezTo>
                <a:cubicBezTo>
                  <a:pt x="3027497" y="1668694"/>
                  <a:pt x="3021020" y="1664593"/>
                  <a:pt x="3022640" y="1671501"/>
                </a:cubicBezTo>
                <a:lnTo>
                  <a:pt x="3026942" y="1681637"/>
                </a:lnTo>
                <a:lnTo>
                  <a:pt x="3016559" y="1682943"/>
                </a:lnTo>
                <a:cubicBezTo>
                  <a:pt x="3039010" y="1693881"/>
                  <a:pt x="3016559" y="1705394"/>
                  <a:pt x="3039010" y="1705394"/>
                </a:cubicBezTo>
                <a:cubicBezTo>
                  <a:pt x="3039010" y="1716907"/>
                  <a:pt x="3049948" y="1716907"/>
                  <a:pt x="3061462" y="1716907"/>
                </a:cubicBezTo>
                <a:cubicBezTo>
                  <a:pt x="3061461" y="1727845"/>
                  <a:pt x="3061461" y="1739359"/>
                  <a:pt x="3061461" y="1739359"/>
                </a:cubicBezTo>
                <a:cubicBezTo>
                  <a:pt x="3049948" y="1739359"/>
                  <a:pt x="3061461" y="1739359"/>
                  <a:pt x="3049948" y="1750873"/>
                </a:cubicBezTo>
                <a:cubicBezTo>
                  <a:pt x="3049948" y="1773324"/>
                  <a:pt x="3049948" y="1784837"/>
                  <a:pt x="3072399" y="1784838"/>
                </a:cubicBezTo>
                <a:cubicBezTo>
                  <a:pt x="3072399" y="1795776"/>
                  <a:pt x="3072399" y="1795776"/>
                  <a:pt x="3072399" y="1807289"/>
                </a:cubicBezTo>
                <a:cubicBezTo>
                  <a:pt x="3083913" y="1784838"/>
                  <a:pt x="3095426" y="1807289"/>
                  <a:pt x="3083913" y="1784838"/>
                </a:cubicBezTo>
                <a:cubicBezTo>
                  <a:pt x="3106364" y="1796352"/>
                  <a:pt x="3094851" y="1773900"/>
                  <a:pt x="3106364" y="1796352"/>
                </a:cubicBezTo>
                <a:lnTo>
                  <a:pt x="3114050" y="1791228"/>
                </a:lnTo>
                <a:lnTo>
                  <a:pt x="3116439" y="1797502"/>
                </a:lnTo>
                <a:cubicBezTo>
                  <a:pt x="3117878" y="1804554"/>
                  <a:pt x="3117878" y="1813046"/>
                  <a:pt x="3117879" y="1818803"/>
                </a:cubicBezTo>
                <a:cubicBezTo>
                  <a:pt x="3128816" y="1818802"/>
                  <a:pt x="3128816" y="1818802"/>
                  <a:pt x="3140330" y="1818802"/>
                </a:cubicBezTo>
                <a:cubicBezTo>
                  <a:pt x="3185809" y="1830316"/>
                  <a:pt x="3208836" y="1886157"/>
                  <a:pt x="3197322" y="1920123"/>
                </a:cubicBezTo>
                <a:lnTo>
                  <a:pt x="3206533" y="1921438"/>
                </a:lnTo>
                <a:lnTo>
                  <a:pt x="3198761" y="1925880"/>
                </a:lnTo>
                <a:cubicBezTo>
                  <a:pt x="3197322" y="1928758"/>
                  <a:pt x="3197322" y="1931636"/>
                  <a:pt x="3197322" y="1931636"/>
                </a:cubicBezTo>
                <a:cubicBezTo>
                  <a:pt x="3197322" y="1942574"/>
                  <a:pt x="3174871" y="1931636"/>
                  <a:pt x="3174871" y="1954088"/>
                </a:cubicBezTo>
                <a:cubicBezTo>
                  <a:pt x="3152420" y="1954088"/>
                  <a:pt x="3152420" y="1954088"/>
                  <a:pt x="3140905" y="1954088"/>
                </a:cubicBezTo>
                <a:cubicBezTo>
                  <a:pt x="3151843" y="1965601"/>
                  <a:pt x="3140905" y="1976539"/>
                  <a:pt x="3129391" y="1988052"/>
                </a:cubicBezTo>
                <a:cubicBezTo>
                  <a:pt x="3129392" y="1965601"/>
                  <a:pt x="3118454" y="1965601"/>
                  <a:pt x="3106940" y="1965601"/>
                </a:cubicBezTo>
                <a:cubicBezTo>
                  <a:pt x="3106940" y="1954087"/>
                  <a:pt x="3117878" y="1965601"/>
                  <a:pt x="3129391" y="1954087"/>
                </a:cubicBezTo>
                <a:cubicBezTo>
                  <a:pt x="3118454" y="1942574"/>
                  <a:pt x="3118454" y="1954087"/>
                  <a:pt x="3106940" y="1954087"/>
                </a:cubicBezTo>
                <a:cubicBezTo>
                  <a:pt x="3106941" y="1942574"/>
                  <a:pt x="3095426" y="1920123"/>
                  <a:pt x="3072975" y="1942574"/>
                </a:cubicBezTo>
                <a:cubicBezTo>
                  <a:pt x="3083913" y="1920123"/>
                  <a:pt x="3072975" y="1886157"/>
                  <a:pt x="3061461" y="1863706"/>
                </a:cubicBezTo>
                <a:cubicBezTo>
                  <a:pt x="3072975" y="1863706"/>
                  <a:pt x="3072975" y="1875219"/>
                  <a:pt x="3072975" y="1875219"/>
                </a:cubicBezTo>
                <a:cubicBezTo>
                  <a:pt x="3084488" y="1863706"/>
                  <a:pt x="3095426" y="1852768"/>
                  <a:pt x="3106941" y="1841254"/>
                </a:cubicBezTo>
                <a:cubicBezTo>
                  <a:pt x="3096002" y="1841255"/>
                  <a:pt x="3084488" y="1830317"/>
                  <a:pt x="3084488" y="1818802"/>
                </a:cubicBezTo>
                <a:cubicBezTo>
                  <a:pt x="3096003" y="1818802"/>
                  <a:pt x="3096003" y="1807289"/>
                  <a:pt x="3096003" y="1807289"/>
                </a:cubicBezTo>
                <a:cubicBezTo>
                  <a:pt x="3085065" y="1818802"/>
                  <a:pt x="3073551" y="1818802"/>
                  <a:pt x="3073551" y="1818802"/>
                </a:cubicBezTo>
                <a:cubicBezTo>
                  <a:pt x="3073551" y="1807289"/>
                  <a:pt x="3062038" y="1818802"/>
                  <a:pt x="3039587" y="1818803"/>
                </a:cubicBezTo>
                <a:cubicBezTo>
                  <a:pt x="3039586" y="1841830"/>
                  <a:pt x="3039586" y="1841830"/>
                  <a:pt x="3051100" y="1830316"/>
                </a:cubicBezTo>
                <a:cubicBezTo>
                  <a:pt x="3056856" y="1835785"/>
                  <a:pt x="3059735" y="1844133"/>
                  <a:pt x="3059734" y="1852552"/>
                </a:cubicBezTo>
                <a:lnTo>
                  <a:pt x="3053693" y="1868412"/>
                </a:lnTo>
                <a:lnTo>
                  <a:pt x="3048509" y="1864209"/>
                </a:lnTo>
                <a:cubicBezTo>
                  <a:pt x="3042896" y="1861403"/>
                  <a:pt x="3034405" y="1858524"/>
                  <a:pt x="3028649" y="1852768"/>
                </a:cubicBezTo>
                <a:cubicBezTo>
                  <a:pt x="3028649" y="1864281"/>
                  <a:pt x="3028649" y="1864281"/>
                  <a:pt x="3028649" y="1864281"/>
                </a:cubicBezTo>
                <a:cubicBezTo>
                  <a:pt x="3017134" y="1852768"/>
                  <a:pt x="3028649" y="1852768"/>
                  <a:pt x="3017134" y="1830316"/>
                </a:cubicBezTo>
                <a:cubicBezTo>
                  <a:pt x="3006196" y="1830317"/>
                  <a:pt x="3006196" y="1807865"/>
                  <a:pt x="2994682" y="1807865"/>
                </a:cubicBezTo>
                <a:cubicBezTo>
                  <a:pt x="2994683" y="1818802"/>
                  <a:pt x="2971655" y="1818802"/>
                  <a:pt x="2983170" y="1830316"/>
                </a:cubicBezTo>
                <a:cubicBezTo>
                  <a:pt x="2983170" y="1830316"/>
                  <a:pt x="2983170" y="1830316"/>
                  <a:pt x="2971655" y="1818802"/>
                </a:cubicBezTo>
                <a:lnTo>
                  <a:pt x="2971655" y="1830029"/>
                </a:lnTo>
                <a:lnTo>
                  <a:pt x="2965728" y="1827078"/>
                </a:lnTo>
                <a:cubicBezTo>
                  <a:pt x="2960574" y="1828157"/>
                  <a:pt x="2958415" y="1838951"/>
                  <a:pt x="2949780" y="1830316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49780" y="1829740"/>
                </a:lnTo>
                <a:lnTo>
                  <a:pt x="2949780" y="1818802"/>
                </a:lnTo>
                <a:cubicBezTo>
                  <a:pt x="2949780" y="1807289"/>
                  <a:pt x="2949780" y="1818802"/>
                  <a:pt x="2938266" y="1807289"/>
                </a:cubicBezTo>
                <a:cubicBezTo>
                  <a:pt x="2938266" y="1812758"/>
                  <a:pt x="2941145" y="1815493"/>
                  <a:pt x="2944023" y="1818299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38770" y="1825423"/>
                </a:lnTo>
                <a:cubicBezTo>
                  <a:pt x="2935963" y="1826862"/>
                  <a:pt x="2933085" y="1829740"/>
                  <a:pt x="2927329" y="1829740"/>
                </a:cubicBezTo>
                <a:cubicBezTo>
                  <a:pt x="2927328" y="1818227"/>
                  <a:pt x="2927328" y="1818227"/>
                  <a:pt x="2927328" y="1818227"/>
                </a:cubicBezTo>
                <a:cubicBezTo>
                  <a:pt x="2915815" y="1807289"/>
                  <a:pt x="2915815" y="1829740"/>
                  <a:pt x="2915815" y="1829740"/>
                </a:cubicBezTo>
                <a:cubicBezTo>
                  <a:pt x="2915815" y="1829740"/>
                  <a:pt x="2893363" y="1807289"/>
                  <a:pt x="2893363" y="1829740"/>
                </a:cubicBezTo>
                <a:cubicBezTo>
                  <a:pt x="2893363" y="1829740"/>
                  <a:pt x="2893363" y="1818227"/>
                  <a:pt x="2881850" y="1829740"/>
                </a:cubicBezTo>
                <a:cubicBezTo>
                  <a:pt x="2876381" y="1823984"/>
                  <a:pt x="2879259" y="1818227"/>
                  <a:pt x="2883505" y="1815349"/>
                </a:cubicBezTo>
                <a:lnTo>
                  <a:pt x="2888569" y="1813952"/>
                </a:lnTo>
                <a:lnTo>
                  <a:pt x="2893363" y="1818227"/>
                </a:lnTo>
                <a:cubicBezTo>
                  <a:pt x="2893363" y="1815349"/>
                  <a:pt x="2891960" y="1813910"/>
                  <a:pt x="2890026" y="1813550"/>
                </a:cubicBezTo>
                <a:lnTo>
                  <a:pt x="2888569" y="1813952"/>
                </a:lnTo>
                <a:lnTo>
                  <a:pt x="2884557" y="1810374"/>
                </a:lnTo>
                <a:cubicBezTo>
                  <a:pt x="2875409" y="1809915"/>
                  <a:pt x="2864723" y="1826862"/>
                  <a:pt x="2847884" y="1818227"/>
                </a:cubicBezTo>
                <a:cubicBezTo>
                  <a:pt x="2847884" y="1818227"/>
                  <a:pt x="2847884" y="1818227"/>
                  <a:pt x="2847884" y="1806714"/>
                </a:cubicBezTo>
                <a:lnTo>
                  <a:pt x="2850742" y="1806714"/>
                </a:lnTo>
                <a:lnTo>
                  <a:pt x="2851339" y="1807289"/>
                </a:lnTo>
                <a:lnTo>
                  <a:pt x="2851339" y="1806713"/>
                </a:lnTo>
                <a:lnTo>
                  <a:pt x="2859398" y="1806714"/>
                </a:lnTo>
                <a:cubicBezTo>
                  <a:pt x="2870912" y="1806714"/>
                  <a:pt x="2859398" y="1795200"/>
                  <a:pt x="2870912" y="1795201"/>
                </a:cubicBezTo>
                <a:lnTo>
                  <a:pt x="2870912" y="1806714"/>
                </a:lnTo>
                <a:cubicBezTo>
                  <a:pt x="2882425" y="1795776"/>
                  <a:pt x="2882425" y="1784262"/>
                  <a:pt x="2870912" y="1761811"/>
                </a:cubicBezTo>
                <a:cubicBezTo>
                  <a:pt x="2870912" y="1772748"/>
                  <a:pt x="2870912" y="1784262"/>
                  <a:pt x="2870912" y="1784262"/>
                </a:cubicBezTo>
                <a:cubicBezTo>
                  <a:pt x="2870912" y="1772748"/>
                  <a:pt x="2859398" y="1772748"/>
                  <a:pt x="2859398" y="1772748"/>
                </a:cubicBezTo>
                <a:cubicBezTo>
                  <a:pt x="2847884" y="1772748"/>
                  <a:pt x="2847884" y="1784262"/>
                  <a:pt x="2847884" y="1784262"/>
                </a:cubicBezTo>
                <a:lnTo>
                  <a:pt x="2847884" y="1772748"/>
                </a:lnTo>
                <a:lnTo>
                  <a:pt x="2836371" y="1772748"/>
                </a:lnTo>
                <a:cubicBezTo>
                  <a:pt x="2836371" y="1783686"/>
                  <a:pt x="2836371" y="1795200"/>
                  <a:pt x="2824858" y="1795200"/>
                </a:cubicBezTo>
                <a:cubicBezTo>
                  <a:pt x="2824857" y="1772173"/>
                  <a:pt x="2802405" y="1783686"/>
                  <a:pt x="2790892" y="1783686"/>
                </a:cubicBezTo>
                <a:cubicBezTo>
                  <a:pt x="2790892" y="1795200"/>
                  <a:pt x="2801830" y="1795200"/>
                  <a:pt x="2813344" y="1795200"/>
                </a:cubicBezTo>
                <a:cubicBezTo>
                  <a:pt x="2801830" y="1795200"/>
                  <a:pt x="2813344" y="1795200"/>
                  <a:pt x="2813344" y="1806714"/>
                </a:cubicBezTo>
                <a:cubicBezTo>
                  <a:pt x="2801830" y="1806714"/>
                  <a:pt x="2790317" y="1817652"/>
                  <a:pt x="2801830" y="1829165"/>
                </a:cubicBezTo>
                <a:cubicBezTo>
                  <a:pt x="2790316" y="1829165"/>
                  <a:pt x="2779379" y="1817652"/>
                  <a:pt x="2767865" y="1817652"/>
                </a:cubicBezTo>
                <a:cubicBezTo>
                  <a:pt x="2756927" y="1806713"/>
                  <a:pt x="2756927" y="1829165"/>
                  <a:pt x="2745414" y="1829165"/>
                </a:cubicBezTo>
                <a:cubicBezTo>
                  <a:pt x="2733901" y="1829165"/>
                  <a:pt x="2756351" y="1806714"/>
                  <a:pt x="2733900" y="1806714"/>
                </a:cubicBezTo>
                <a:cubicBezTo>
                  <a:pt x="2733900" y="1806714"/>
                  <a:pt x="2733900" y="1806714"/>
                  <a:pt x="2745414" y="1806714"/>
                </a:cubicBezTo>
                <a:lnTo>
                  <a:pt x="2745414" y="1795200"/>
                </a:lnTo>
                <a:cubicBezTo>
                  <a:pt x="2756927" y="1795200"/>
                  <a:pt x="2745414" y="1817652"/>
                  <a:pt x="2756928" y="1817652"/>
                </a:cubicBezTo>
                <a:cubicBezTo>
                  <a:pt x="2768441" y="1795200"/>
                  <a:pt x="2779378" y="1795200"/>
                  <a:pt x="2790892" y="1761235"/>
                </a:cubicBezTo>
                <a:cubicBezTo>
                  <a:pt x="2790892" y="1772748"/>
                  <a:pt x="2790892" y="1772748"/>
                  <a:pt x="2790892" y="1772748"/>
                </a:cubicBezTo>
                <a:cubicBezTo>
                  <a:pt x="2802406" y="1761522"/>
                  <a:pt x="2808162" y="1750297"/>
                  <a:pt x="2813847" y="1739071"/>
                </a:cubicBezTo>
                <a:lnTo>
                  <a:pt x="2822759" y="1725747"/>
                </a:lnTo>
                <a:lnTo>
                  <a:pt x="2824857" y="1727845"/>
                </a:lnTo>
                <a:lnTo>
                  <a:pt x="2823354" y="1724857"/>
                </a:lnTo>
                <a:lnTo>
                  <a:pt x="2836371" y="1705394"/>
                </a:lnTo>
                <a:cubicBezTo>
                  <a:pt x="2824857" y="1705394"/>
                  <a:pt x="2824857" y="1705394"/>
                  <a:pt x="2824857" y="1705394"/>
                </a:cubicBezTo>
                <a:cubicBezTo>
                  <a:pt x="2813344" y="1705394"/>
                  <a:pt x="2824857" y="1716907"/>
                  <a:pt x="2813344" y="1705394"/>
                </a:cubicBezTo>
                <a:cubicBezTo>
                  <a:pt x="2813343" y="1710863"/>
                  <a:pt x="2816222" y="1713597"/>
                  <a:pt x="2819100" y="1716404"/>
                </a:cubicBezTo>
                <a:lnTo>
                  <a:pt x="2823354" y="1724857"/>
                </a:lnTo>
                <a:lnTo>
                  <a:pt x="2822759" y="1725747"/>
                </a:lnTo>
                <a:lnTo>
                  <a:pt x="2813919" y="1716907"/>
                </a:lnTo>
                <a:lnTo>
                  <a:pt x="2813919" y="1716907"/>
                </a:lnTo>
                <a:lnTo>
                  <a:pt x="2813918" y="1716907"/>
                </a:lnTo>
                <a:lnTo>
                  <a:pt x="2813847" y="1716835"/>
                </a:lnTo>
                <a:cubicBezTo>
                  <a:pt x="2811041" y="1714029"/>
                  <a:pt x="2808162" y="1711150"/>
                  <a:pt x="2802405" y="1705394"/>
                </a:cubicBezTo>
                <a:lnTo>
                  <a:pt x="2803035" y="1707914"/>
                </a:lnTo>
                <a:lnTo>
                  <a:pt x="2798592" y="1704242"/>
                </a:lnTo>
                <a:cubicBezTo>
                  <a:pt x="2794346" y="1697191"/>
                  <a:pt x="2791468" y="1688700"/>
                  <a:pt x="2791468" y="1682943"/>
                </a:cubicBezTo>
                <a:cubicBezTo>
                  <a:pt x="2779955" y="1705394"/>
                  <a:pt x="2779955" y="1705394"/>
                  <a:pt x="2791468" y="1716907"/>
                </a:cubicBezTo>
                <a:cubicBezTo>
                  <a:pt x="2791468" y="1716907"/>
                  <a:pt x="2780530" y="1728421"/>
                  <a:pt x="2802982" y="1728422"/>
                </a:cubicBezTo>
                <a:cubicBezTo>
                  <a:pt x="2802983" y="1739359"/>
                  <a:pt x="2791468" y="1739359"/>
                  <a:pt x="2791468" y="1750873"/>
                </a:cubicBezTo>
                <a:cubicBezTo>
                  <a:pt x="2802983" y="1739359"/>
                  <a:pt x="2791468" y="1739359"/>
                  <a:pt x="2802983" y="1739359"/>
                </a:cubicBezTo>
                <a:cubicBezTo>
                  <a:pt x="2791468" y="1761811"/>
                  <a:pt x="2791468" y="1773324"/>
                  <a:pt x="2769017" y="1739359"/>
                </a:cubicBezTo>
                <a:cubicBezTo>
                  <a:pt x="2757503" y="1739359"/>
                  <a:pt x="2769017" y="1750297"/>
                  <a:pt x="2769017" y="1761811"/>
                </a:cubicBezTo>
                <a:cubicBezTo>
                  <a:pt x="2735051" y="1761811"/>
                  <a:pt x="2745989" y="1795200"/>
                  <a:pt x="2723538" y="1806714"/>
                </a:cubicBezTo>
                <a:cubicBezTo>
                  <a:pt x="2734476" y="1851616"/>
                  <a:pt x="2734476" y="1885006"/>
                  <a:pt x="2745989" y="1918971"/>
                </a:cubicBezTo>
                <a:cubicBezTo>
                  <a:pt x="2745989" y="1930485"/>
                  <a:pt x="2734476" y="1918971"/>
                  <a:pt x="2734476" y="1930485"/>
                </a:cubicBezTo>
                <a:cubicBezTo>
                  <a:pt x="2734476" y="1918971"/>
                  <a:pt x="2723538" y="1907457"/>
                  <a:pt x="2712025" y="1918971"/>
                </a:cubicBezTo>
                <a:cubicBezTo>
                  <a:pt x="2712024" y="1907457"/>
                  <a:pt x="2700511" y="1896519"/>
                  <a:pt x="2712024" y="1885006"/>
                </a:cubicBezTo>
                <a:cubicBezTo>
                  <a:pt x="2689572" y="1896519"/>
                  <a:pt x="2689573" y="1862554"/>
                  <a:pt x="2678059" y="1862554"/>
                </a:cubicBezTo>
                <a:cubicBezTo>
                  <a:pt x="2667121" y="1862554"/>
                  <a:pt x="2689573" y="1862554"/>
                  <a:pt x="2689573" y="1851041"/>
                </a:cubicBezTo>
                <a:cubicBezTo>
                  <a:pt x="2655032" y="1873492"/>
                  <a:pt x="2655032" y="1817076"/>
                  <a:pt x="2632580" y="1817076"/>
                </a:cubicBezTo>
                <a:cubicBezTo>
                  <a:pt x="2632580" y="1806138"/>
                  <a:pt x="2632580" y="1806138"/>
                  <a:pt x="2632580" y="1794624"/>
                </a:cubicBezTo>
                <a:cubicBezTo>
                  <a:pt x="2621067" y="1794624"/>
                  <a:pt x="2632580" y="1805562"/>
                  <a:pt x="2621067" y="1817076"/>
                </a:cubicBezTo>
                <a:cubicBezTo>
                  <a:pt x="2609553" y="1805562"/>
                  <a:pt x="2632005" y="1794049"/>
                  <a:pt x="2609553" y="1805562"/>
                </a:cubicBezTo>
                <a:cubicBezTo>
                  <a:pt x="2609553" y="1805562"/>
                  <a:pt x="2609553" y="1817076"/>
                  <a:pt x="2621067" y="1817076"/>
                </a:cubicBezTo>
                <a:cubicBezTo>
                  <a:pt x="2621067" y="1817076"/>
                  <a:pt x="2610130" y="1828590"/>
                  <a:pt x="2598615" y="1828590"/>
                </a:cubicBezTo>
                <a:cubicBezTo>
                  <a:pt x="2609554" y="1828590"/>
                  <a:pt x="2621067" y="1840103"/>
                  <a:pt x="2621067" y="1828590"/>
                </a:cubicBezTo>
                <a:cubicBezTo>
                  <a:pt x="2632005" y="1840103"/>
                  <a:pt x="2609554" y="1840103"/>
                  <a:pt x="2609554" y="1840103"/>
                </a:cubicBezTo>
                <a:cubicBezTo>
                  <a:pt x="2609554" y="1840103"/>
                  <a:pt x="2621067" y="1840103"/>
                  <a:pt x="2609553" y="1851616"/>
                </a:cubicBezTo>
                <a:cubicBezTo>
                  <a:pt x="2620491" y="1851616"/>
                  <a:pt x="2632005" y="1840103"/>
                  <a:pt x="2632005" y="1851616"/>
                </a:cubicBezTo>
                <a:cubicBezTo>
                  <a:pt x="2643518" y="1863130"/>
                  <a:pt x="2643518" y="1851616"/>
                  <a:pt x="2643518" y="1851616"/>
                </a:cubicBezTo>
                <a:lnTo>
                  <a:pt x="2643518" y="1863130"/>
                </a:lnTo>
                <a:cubicBezTo>
                  <a:pt x="2643518" y="1874644"/>
                  <a:pt x="2643518" y="1874644"/>
                  <a:pt x="2643518" y="1874644"/>
                </a:cubicBezTo>
                <a:cubicBezTo>
                  <a:pt x="2643518" y="1880113"/>
                  <a:pt x="2640783" y="1885726"/>
                  <a:pt x="2640855" y="1889972"/>
                </a:cubicBezTo>
                <a:lnTo>
                  <a:pt x="2643300" y="1894307"/>
                </a:lnTo>
                <a:lnTo>
                  <a:pt x="2639704" y="1890187"/>
                </a:lnTo>
                <a:cubicBezTo>
                  <a:pt x="2635458" y="1883135"/>
                  <a:pt x="2632580" y="1874644"/>
                  <a:pt x="2632580" y="1874644"/>
                </a:cubicBezTo>
                <a:cubicBezTo>
                  <a:pt x="2621067" y="1886157"/>
                  <a:pt x="2610130" y="1863130"/>
                  <a:pt x="2598615" y="1874644"/>
                </a:cubicBezTo>
                <a:cubicBezTo>
                  <a:pt x="2598616" y="1863130"/>
                  <a:pt x="2598615" y="1874644"/>
                  <a:pt x="2587102" y="1863130"/>
                </a:cubicBezTo>
                <a:cubicBezTo>
                  <a:pt x="2595737" y="1871765"/>
                  <a:pt x="2591419" y="1886553"/>
                  <a:pt x="2574392" y="1893407"/>
                </a:cubicBezTo>
                <a:lnTo>
                  <a:pt x="2555897" y="1896617"/>
                </a:lnTo>
                <a:lnTo>
                  <a:pt x="2554818" y="1892304"/>
                </a:lnTo>
                <a:lnTo>
                  <a:pt x="2558444" y="1881966"/>
                </a:lnTo>
                <a:cubicBezTo>
                  <a:pt x="2561629" y="1877378"/>
                  <a:pt x="2565874" y="1873133"/>
                  <a:pt x="2570119" y="1868887"/>
                </a:cubicBezTo>
                <a:lnTo>
                  <a:pt x="2572999" y="1865661"/>
                </a:lnTo>
                <a:lnTo>
                  <a:pt x="2576667" y="1866584"/>
                </a:lnTo>
                <a:cubicBezTo>
                  <a:pt x="2579474" y="1863706"/>
                  <a:pt x="2582208" y="1857949"/>
                  <a:pt x="2587677" y="1852192"/>
                </a:cubicBezTo>
                <a:lnTo>
                  <a:pt x="2583258" y="1851636"/>
                </a:lnTo>
                <a:lnTo>
                  <a:pt x="2586980" y="1841026"/>
                </a:lnTo>
                <a:lnTo>
                  <a:pt x="2587677" y="1840679"/>
                </a:lnTo>
                <a:lnTo>
                  <a:pt x="2587391" y="1839646"/>
                </a:lnTo>
                <a:lnTo>
                  <a:pt x="2591608" y="1824542"/>
                </a:lnTo>
                <a:cubicBezTo>
                  <a:pt x="2591986" y="1814719"/>
                  <a:pt x="2587363" y="1807703"/>
                  <a:pt x="2579250" y="1809106"/>
                </a:cubicBezTo>
                <a:lnTo>
                  <a:pt x="2577983" y="1809897"/>
                </a:lnTo>
                <a:lnTo>
                  <a:pt x="2576164" y="1806714"/>
                </a:lnTo>
                <a:lnTo>
                  <a:pt x="2574556" y="1812038"/>
                </a:lnTo>
                <a:lnTo>
                  <a:pt x="2564651" y="1818227"/>
                </a:lnTo>
                <a:cubicBezTo>
                  <a:pt x="2564651" y="1818227"/>
                  <a:pt x="2564651" y="1818227"/>
                  <a:pt x="2564651" y="1806714"/>
                </a:cubicBezTo>
                <a:cubicBezTo>
                  <a:pt x="2553713" y="1806714"/>
                  <a:pt x="2553713" y="1817652"/>
                  <a:pt x="2542199" y="1829165"/>
                </a:cubicBezTo>
                <a:cubicBezTo>
                  <a:pt x="2553713" y="1829165"/>
                  <a:pt x="2553713" y="1829165"/>
                  <a:pt x="2553713" y="1840679"/>
                </a:cubicBezTo>
                <a:cubicBezTo>
                  <a:pt x="2553713" y="1823840"/>
                  <a:pt x="2566342" y="1825783"/>
                  <a:pt x="2572656" y="1818335"/>
                </a:cubicBezTo>
                <a:lnTo>
                  <a:pt x="2574556" y="1812038"/>
                </a:lnTo>
                <a:lnTo>
                  <a:pt x="2577983" y="1809897"/>
                </a:lnTo>
                <a:lnTo>
                  <a:pt x="2581921" y="1816788"/>
                </a:lnTo>
                <a:cubicBezTo>
                  <a:pt x="2584799" y="1818227"/>
                  <a:pt x="2587677" y="1818227"/>
                  <a:pt x="2587677" y="1818227"/>
                </a:cubicBezTo>
                <a:cubicBezTo>
                  <a:pt x="2581920" y="1818227"/>
                  <a:pt x="2581920" y="1820961"/>
                  <a:pt x="2583360" y="1825135"/>
                </a:cubicBezTo>
                <a:lnTo>
                  <a:pt x="2587391" y="1839646"/>
                </a:lnTo>
                <a:lnTo>
                  <a:pt x="2587102" y="1840679"/>
                </a:lnTo>
                <a:lnTo>
                  <a:pt x="2586980" y="1841026"/>
                </a:lnTo>
                <a:lnTo>
                  <a:pt x="2581174" y="1843917"/>
                </a:lnTo>
                <a:cubicBezTo>
                  <a:pt x="2576020" y="1842838"/>
                  <a:pt x="2573861" y="1832044"/>
                  <a:pt x="2565226" y="1840679"/>
                </a:cubicBezTo>
                <a:cubicBezTo>
                  <a:pt x="2570695" y="1846436"/>
                  <a:pt x="2573429" y="1849314"/>
                  <a:pt x="2576236" y="1850753"/>
                </a:cubicBezTo>
                <a:lnTo>
                  <a:pt x="2583258" y="1851636"/>
                </a:lnTo>
                <a:lnTo>
                  <a:pt x="2581795" y="1855808"/>
                </a:lnTo>
                <a:lnTo>
                  <a:pt x="2572999" y="1865661"/>
                </a:lnTo>
                <a:lnTo>
                  <a:pt x="2565226" y="1863706"/>
                </a:lnTo>
                <a:cubicBezTo>
                  <a:pt x="2565226" y="1852768"/>
                  <a:pt x="2565226" y="1852768"/>
                  <a:pt x="2565226" y="1841255"/>
                </a:cubicBezTo>
                <a:cubicBezTo>
                  <a:pt x="2554288" y="1852192"/>
                  <a:pt x="2554288" y="1863706"/>
                  <a:pt x="2542774" y="1863706"/>
                </a:cubicBezTo>
                <a:cubicBezTo>
                  <a:pt x="2542775" y="1874644"/>
                  <a:pt x="2542775" y="1874644"/>
                  <a:pt x="2542774" y="1886157"/>
                </a:cubicBezTo>
                <a:lnTo>
                  <a:pt x="2531262" y="1886157"/>
                </a:lnTo>
                <a:cubicBezTo>
                  <a:pt x="2542200" y="1886157"/>
                  <a:pt x="2531262" y="1897670"/>
                  <a:pt x="2519747" y="1897670"/>
                </a:cubicBezTo>
                <a:cubicBezTo>
                  <a:pt x="2531262" y="1886733"/>
                  <a:pt x="2508234" y="1897671"/>
                  <a:pt x="2519747" y="1875219"/>
                </a:cubicBezTo>
                <a:cubicBezTo>
                  <a:pt x="2508234" y="1886734"/>
                  <a:pt x="2508234" y="1886734"/>
                  <a:pt x="2508234" y="1886734"/>
                </a:cubicBezTo>
                <a:lnTo>
                  <a:pt x="2508234" y="1875219"/>
                </a:lnTo>
                <a:lnTo>
                  <a:pt x="2497171" y="1880529"/>
                </a:lnTo>
                <a:lnTo>
                  <a:pt x="2496720" y="1875219"/>
                </a:lnTo>
                <a:cubicBezTo>
                  <a:pt x="2485207" y="1886733"/>
                  <a:pt x="2496721" y="1886734"/>
                  <a:pt x="2496720" y="1897670"/>
                </a:cubicBezTo>
                <a:cubicBezTo>
                  <a:pt x="2490963" y="1891914"/>
                  <a:pt x="2490963" y="1886301"/>
                  <a:pt x="2493842" y="1882127"/>
                </a:cubicBezTo>
                <a:lnTo>
                  <a:pt x="2497171" y="1880529"/>
                </a:lnTo>
                <a:lnTo>
                  <a:pt x="2498160" y="1892202"/>
                </a:lnTo>
                <a:cubicBezTo>
                  <a:pt x="2499599" y="1897815"/>
                  <a:pt x="2502477" y="1903427"/>
                  <a:pt x="2508234" y="1909184"/>
                </a:cubicBezTo>
                <a:cubicBezTo>
                  <a:pt x="2496720" y="1909185"/>
                  <a:pt x="2485782" y="1909185"/>
                  <a:pt x="2474269" y="1920698"/>
                </a:cubicBezTo>
                <a:cubicBezTo>
                  <a:pt x="2474268" y="1898247"/>
                  <a:pt x="2462755" y="1909760"/>
                  <a:pt x="2462755" y="1898247"/>
                </a:cubicBezTo>
                <a:cubicBezTo>
                  <a:pt x="2462755" y="1898247"/>
                  <a:pt x="2462755" y="1898247"/>
                  <a:pt x="2474268" y="1898247"/>
                </a:cubicBezTo>
                <a:cubicBezTo>
                  <a:pt x="2463331" y="1898247"/>
                  <a:pt x="2463331" y="1898247"/>
                  <a:pt x="2451818" y="1898247"/>
                </a:cubicBezTo>
                <a:cubicBezTo>
                  <a:pt x="2451818" y="1898247"/>
                  <a:pt x="2451818" y="1898247"/>
                  <a:pt x="2440304" y="1898247"/>
                </a:cubicBezTo>
                <a:cubicBezTo>
                  <a:pt x="2440304" y="1909760"/>
                  <a:pt x="2451818" y="1898247"/>
                  <a:pt x="2451818" y="1909760"/>
                </a:cubicBezTo>
                <a:cubicBezTo>
                  <a:pt x="2440880" y="1909760"/>
                  <a:pt x="2440880" y="1898247"/>
                  <a:pt x="2429367" y="1898247"/>
                </a:cubicBezTo>
                <a:cubicBezTo>
                  <a:pt x="2429366" y="1909760"/>
                  <a:pt x="2440880" y="1898247"/>
                  <a:pt x="2440880" y="1909760"/>
                </a:cubicBezTo>
                <a:cubicBezTo>
                  <a:pt x="2429942" y="1909760"/>
                  <a:pt x="2406914" y="1909760"/>
                  <a:pt x="2418429" y="1898247"/>
                </a:cubicBezTo>
                <a:cubicBezTo>
                  <a:pt x="2406914" y="1898247"/>
                  <a:pt x="2406914" y="1898247"/>
                  <a:pt x="2406914" y="1909760"/>
                </a:cubicBezTo>
                <a:cubicBezTo>
                  <a:pt x="2395401" y="1909760"/>
                  <a:pt x="2406914" y="1898247"/>
                  <a:pt x="2406914" y="1898247"/>
                </a:cubicBezTo>
                <a:lnTo>
                  <a:pt x="2395401" y="1898247"/>
                </a:lnTo>
                <a:cubicBezTo>
                  <a:pt x="2395401" y="1889612"/>
                  <a:pt x="2395401" y="1874824"/>
                  <a:pt x="2390544" y="1867969"/>
                </a:cubicBezTo>
                <a:lnTo>
                  <a:pt x="2384182" y="1864444"/>
                </a:lnTo>
                <a:lnTo>
                  <a:pt x="2383887" y="1862347"/>
                </a:lnTo>
                <a:lnTo>
                  <a:pt x="2383887" y="1852768"/>
                </a:lnTo>
                <a:lnTo>
                  <a:pt x="2395401" y="1852768"/>
                </a:lnTo>
                <a:cubicBezTo>
                  <a:pt x="2395401" y="1841255"/>
                  <a:pt x="2395401" y="1852768"/>
                  <a:pt x="2383887" y="1841254"/>
                </a:cubicBezTo>
                <a:lnTo>
                  <a:pt x="2406339" y="1841255"/>
                </a:lnTo>
                <a:cubicBezTo>
                  <a:pt x="2394826" y="1830316"/>
                  <a:pt x="2394826" y="1830316"/>
                  <a:pt x="2406339" y="1818802"/>
                </a:cubicBezTo>
                <a:cubicBezTo>
                  <a:pt x="2406339" y="1807289"/>
                  <a:pt x="2394826" y="1818802"/>
                  <a:pt x="2394825" y="1807289"/>
                </a:cubicBezTo>
                <a:cubicBezTo>
                  <a:pt x="2394825" y="1807289"/>
                  <a:pt x="2406339" y="1807289"/>
                  <a:pt x="2406339" y="1795775"/>
                </a:cubicBezTo>
                <a:cubicBezTo>
                  <a:pt x="2394825" y="1784838"/>
                  <a:pt x="2383887" y="1807289"/>
                  <a:pt x="2372373" y="1807289"/>
                </a:cubicBezTo>
                <a:cubicBezTo>
                  <a:pt x="2372373" y="1818802"/>
                  <a:pt x="2383887" y="1807289"/>
                  <a:pt x="2383887" y="1818802"/>
                </a:cubicBezTo>
                <a:cubicBezTo>
                  <a:pt x="2372374" y="1807865"/>
                  <a:pt x="2349922" y="1818802"/>
                  <a:pt x="2338408" y="1796351"/>
                </a:cubicBezTo>
                <a:cubicBezTo>
                  <a:pt x="2349346" y="1796352"/>
                  <a:pt x="2349347" y="1784838"/>
                  <a:pt x="2360860" y="1796352"/>
                </a:cubicBezTo>
                <a:cubicBezTo>
                  <a:pt x="2360860" y="1796352"/>
                  <a:pt x="2349346" y="1796352"/>
                  <a:pt x="2349346" y="1807865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0284" y="1807865"/>
                </a:lnTo>
                <a:lnTo>
                  <a:pt x="2360356" y="1807865"/>
                </a:lnTo>
                <a:cubicBezTo>
                  <a:pt x="2363163" y="1807865"/>
                  <a:pt x="2366041" y="1807865"/>
                  <a:pt x="2371798" y="1807865"/>
                </a:cubicBezTo>
                <a:cubicBezTo>
                  <a:pt x="2371798" y="1802109"/>
                  <a:pt x="2368919" y="1802108"/>
                  <a:pt x="2366041" y="1803547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2173" y="1797970"/>
                </a:lnTo>
                <a:cubicBezTo>
                  <a:pt x="2365789" y="1794193"/>
                  <a:pt x="2374101" y="1804987"/>
                  <a:pt x="2382736" y="1796352"/>
                </a:cubicBezTo>
                <a:cubicBezTo>
                  <a:pt x="2382736" y="1796352"/>
                  <a:pt x="2371798" y="1796352"/>
                  <a:pt x="2360284" y="1784837"/>
                </a:cubicBezTo>
                <a:cubicBezTo>
                  <a:pt x="2371798" y="1784837"/>
                  <a:pt x="2382736" y="1784837"/>
                  <a:pt x="2394250" y="1784838"/>
                </a:cubicBezTo>
                <a:cubicBezTo>
                  <a:pt x="2397128" y="1779225"/>
                  <a:pt x="2397164" y="1774332"/>
                  <a:pt x="2395419" y="1769969"/>
                </a:cubicBezTo>
                <a:lnTo>
                  <a:pt x="2388992" y="1762078"/>
                </a:lnTo>
                <a:lnTo>
                  <a:pt x="2401374" y="1760947"/>
                </a:lnTo>
                <a:cubicBezTo>
                  <a:pt x="2405620" y="1759508"/>
                  <a:pt x="2408354" y="1756630"/>
                  <a:pt x="2408066" y="1750873"/>
                </a:cubicBezTo>
                <a:cubicBezTo>
                  <a:pt x="2402597" y="1750873"/>
                  <a:pt x="2396984" y="1750873"/>
                  <a:pt x="2392739" y="1752312"/>
                </a:cubicBezTo>
                <a:lnTo>
                  <a:pt x="2387301" y="1760002"/>
                </a:lnTo>
                <a:lnTo>
                  <a:pt x="2385902" y="1758285"/>
                </a:lnTo>
                <a:cubicBezTo>
                  <a:pt x="2377411" y="1751304"/>
                  <a:pt x="2366041" y="1745692"/>
                  <a:pt x="2360285" y="1739935"/>
                </a:cubicBezTo>
                <a:cubicBezTo>
                  <a:pt x="2348772" y="1739935"/>
                  <a:pt x="2348771" y="1750873"/>
                  <a:pt x="2348772" y="1762386"/>
                </a:cubicBezTo>
                <a:lnTo>
                  <a:pt x="2348771" y="1750873"/>
                </a:lnTo>
                <a:cubicBezTo>
                  <a:pt x="2337545" y="1750873"/>
                  <a:pt x="2331932" y="1753752"/>
                  <a:pt x="2327686" y="1756630"/>
                </a:cubicBezTo>
                <a:lnTo>
                  <a:pt x="2321432" y="1759425"/>
                </a:lnTo>
                <a:lnTo>
                  <a:pt x="2326319" y="1750873"/>
                </a:lnTo>
                <a:cubicBezTo>
                  <a:pt x="2315381" y="1750873"/>
                  <a:pt x="2315381" y="1762386"/>
                  <a:pt x="2303868" y="1762386"/>
                </a:cubicBezTo>
                <a:cubicBezTo>
                  <a:pt x="2303868" y="1756917"/>
                  <a:pt x="2300990" y="1754183"/>
                  <a:pt x="2298111" y="1751377"/>
                </a:cubicBezTo>
                <a:lnTo>
                  <a:pt x="2297858" y="1750874"/>
                </a:lnTo>
                <a:lnTo>
                  <a:pt x="2304732" y="1750873"/>
                </a:lnTo>
                <a:cubicBezTo>
                  <a:pt x="2306171" y="1750873"/>
                  <a:pt x="2306171" y="1750873"/>
                  <a:pt x="2306171" y="1750873"/>
                </a:cubicBezTo>
                <a:cubicBezTo>
                  <a:pt x="2306171" y="1739359"/>
                  <a:pt x="2317684" y="1739359"/>
                  <a:pt x="2317109" y="1739359"/>
                </a:cubicBezTo>
                <a:cubicBezTo>
                  <a:pt x="2317109" y="1728421"/>
                  <a:pt x="2305596" y="1728421"/>
                  <a:pt x="2317109" y="1716907"/>
                </a:cubicBezTo>
                <a:cubicBezTo>
                  <a:pt x="2311640" y="1716907"/>
                  <a:pt x="2308905" y="1722520"/>
                  <a:pt x="2306099" y="1729572"/>
                </a:cubicBezTo>
                <a:lnTo>
                  <a:pt x="2296310" y="1747796"/>
                </a:lnTo>
                <a:lnTo>
                  <a:pt x="2292354" y="1739935"/>
                </a:lnTo>
                <a:cubicBezTo>
                  <a:pt x="2281417" y="1751448"/>
                  <a:pt x="2269902" y="1728422"/>
                  <a:pt x="2269902" y="1739935"/>
                </a:cubicBezTo>
                <a:cubicBezTo>
                  <a:pt x="2269902" y="1728997"/>
                  <a:pt x="2269902" y="1706545"/>
                  <a:pt x="2269902" y="1695031"/>
                </a:cubicBezTo>
                <a:cubicBezTo>
                  <a:pt x="2269902" y="1695031"/>
                  <a:pt x="2258965" y="1695031"/>
                  <a:pt x="2247452" y="1695031"/>
                </a:cubicBezTo>
                <a:cubicBezTo>
                  <a:pt x="2247452" y="1705969"/>
                  <a:pt x="2258965" y="1705969"/>
                  <a:pt x="2258965" y="1717484"/>
                </a:cubicBezTo>
                <a:cubicBezTo>
                  <a:pt x="2258965" y="1717484"/>
                  <a:pt x="2258965" y="1717484"/>
                  <a:pt x="2247452" y="1717483"/>
                </a:cubicBezTo>
                <a:cubicBezTo>
                  <a:pt x="2247452" y="1717483"/>
                  <a:pt x="2247452" y="1695031"/>
                  <a:pt x="2235939" y="1695031"/>
                </a:cubicBezTo>
                <a:cubicBezTo>
                  <a:pt x="2246876" y="1695031"/>
                  <a:pt x="2246875" y="1684094"/>
                  <a:pt x="2258389" y="1672580"/>
                </a:cubicBezTo>
                <a:cubicBezTo>
                  <a:pt x="2258389" y="1672580"/>
                  <a:pt x="2246875" y="1684094"/>
                  <a:pt x="2246876" y="1672580"/>
                </a:cubicBezTo>
                <a:cubicBezTo>
                  <a:pt x="2246876" y="1672580"/>
                  <a:pt x="2235362" y="1672580"/>
                  <a:pt x="2246875" y="1661066"/>
                </a:cubicBezTo>
                <a:cubicBezTo>
                  <a:pt x="2257813" y="1672580"/>
                  <a:pt x="2257813" y="1661067"/>
                  <a:pt x="2269327" y="1661066"/>
                </a:cubicBezTo>
                <a:lnTo>
                  <a:pt x="2269046" y="1660002"/>
                </a:lnTo>
                <a:lnTo>
                  <a:pt x="2269902" y="1660491"/>
                </a:lnTo>
                <a:lnTo>
                  <a:pt x="2267962" y="1650431"/>
                </a:lnTo>
                <a:lnTo>
                  <a:pt x="2269569" y="1649733"/>
                </a:lnTo>
                <a:cubicBezTo>
                  <a:pt x="2271701" y="1649553"/>
                  <a:pt x="2275227" y="1649553"/>
                  <a:pt x="2280840" y="1649553"/>
                </a:cubicBezTo>
                <a:cubicBezTo>
                  <a:pt x="2280840" y="1649553"/>
                  <a:pt x="2269902" y="1638040"/>
                  <a:pt x="2292354" y="1638040"/>
                </a:cubicBezTo>
                <a:cubicBezTo>
                  <a:pt x="2269902" y="1615588"/>
                  <a:pt x="2303868" y="1615588"/>
                  <a:pt x="2269902" y="1615588"/>
                </a:cubicBezTo>
                <a:cubicBezTo>
                  <a:pt x="2269902" y="1604074"/>
                  <a:pt x="2269902" y="1615588"/>
                  <a:pt x="2258389" y="1604074"/>
                </a:cubicBezTo>
                <a:cubicBezTo>
                  <a:pt x="2258389" y="1593136"/>
                  <a:pt x="2269902" y="1593137"/>
                  <a:pt x="2269902" y="1581623"/>
                </a:cubicBezTo>
                <a:cubicBezTo>
                  <a:pt x="2258389" y="1581623"/>
                  <a:pt x="2258389" y="1592561"/>
                  <a:pt x="2258389" y="1604074"/>
                </a:cubicBezTo>
                <a:cubicBezTo>
                  <a:pt x="2246876" y="1604075"/>
                  <a:pt x="2235939" y="1615588"/>
                  <a:pt x="2224424" y="1615588"/>
                </a:cubicBezTo>
                <a:cubicBezTo>
                  <a:pt x="2235938" y="1604651"/>
                  <a:pt x="2213486" y="1593137"/>
                  <a:pt x="2201973" y="1593137"/>
                </a:cubicBezTo>
                <a:cubicBezTo>
                  <a:pt x="2213486" y="1604075"/>
                  <a:pt x="2213486" y="1615588"/>
                  <a:pt x="2201973" y="1615588"/>
                </a:cubicBezTo>
                <a:cubicBezTo>
                  <a:pt x="2213486" y="1627102"/>
                  <a:pt x="2235939" y="1615588"/>
                  <a:pt x="2247452" y="1615588"/>
                </a:cubicBezTo>
                <a:cubicBezTo>
                  <a:pt x="2247452" y="1632427"/>
                  <a:pt x="2260080" y="1630160"/>
                  <a:pt x="2266394" y="1642303"/>
                </a:cubicBezTo>
                <a:lnTo>
                  <a:pt x="2267962" y="1650431"/>
                </a:lnTo>
                <a:lnTo>
                  <a:pt x="2266664" y="1650992"/>
                </a:lnTo>
                <a:lnTo>
                  <a:pt x="2269046" y="1660002"/>
                </a:lnTo>
                <a:lnTo>
                  <a:pt x="2259828" y="1654734"/>
                </a:lnTo>
                <a:cubicBezTo>
                  <a:pt x="2258389" y="1651855"/>
                  <a:pt x="2258389" y="1648977"/>
                  <a:pt x="2258389" y="1648977"/>
                </a:cubicBezTo>
                <a:cubicBezTo>
                  <a:pt x="2247452" y="1637464"/>
                  <a:pt x="2247452" y="1648977"/>
                  <a:pt x="2235938" y="1648977"/>
                </a:cubicBezTo>
                <a:cubicBezTo>
                  <a:pt x="2235938" y="1637464"/>
                  <a:pt x="2258965" y="1648977"/>
                  <a:pt x="2247452" y="1637464"/>
                </a:cubicBezTo>
                <a:cubicBezTo>
                  <a:pt x="2247452" y="1625951"/>
                  <a:pt x="2247452" y="1637464"/>
                  <a:pt x="2247452" y="1637464"/>
                </a:cubicBezTo>
                <a:cubicBezTo>
                  <a:pt x="2247452" y="1637464"/>
                  <a:pt x="2235938" y="1625950"/>
                  <a:pt x="2235938" y="1637464"/>
                </a:cubicBezTo>
                <a:cubicBezTo>
                  <a:pt x="2224424" y="1637464"/>
                  <a:pt x="2213486" y="1637464"/>
                  <a:pt x="2201973" y="1637464"/>
                </a:cubicBezTo>
                <a:cubicBezTo>
                  <a:pt x="2201973" y="1648977"/>
                  <a:pt x="2201973" y="1659915"/>
                  <a:pt x="2201973" y="1671429"/>
                </a:cubicBezTo>
                <a:cubicBezTo>
                  <a:pt x="2201973" y="1682943"/>
                  <a:pt x="2201973" y="1682943"/>
                  <a:pt x="2201973" y="1682943"/>
                </a:cubicBezTo>
                <a:cubicBezTo>
                  <a:pt x="2190460" y="1682943"/>
                  <a:pt x="2201973" y="1694456"/>
                  <a:pt x="2190460" y="1694456"/>
                </a:cubicBezTo>
                <a:cubicBezTo>
                  <a:pt x="2190459" y="1683518"/>
                  <a:pt x="2190459" y="1683518"/>
                  <a:pt x="2178945" y="1672005"/>
                </a:cubicBezTo>
                <a:cubicBezTo>
                  <a:pt x="2190459" y="1660491"/>
                  <a:pt x="2190460" y="1672005"/>
                  <a:pt x="2190460" y="1672005"/>
                </a:cubicBezTo>
                <a:cubicBezTo>
                  <a:pt x="2190459" y="1660491"/>
                  <a:pt x="2190459" y="1660491"/>
                  <a:pt x="2190459" y="1660491"/>
                </a:cubicBezTo>
                <a:cubicBezTo>
                  <a:pt x="2178945" y="1660491"/>
                  <a:pt x="2167432" y="1671429"/>
                  <a:pt x="2178946" y="1682943"/>
                </a:cubicBezTo>
                <a:cubicBezTo>
                  <a:pt x="2168008" y="1682943"/>
                  <a:pt x="2168008" y="1682943"/>
                  <a:pt x="2156494" y="1682943"/>
                </a:cubicBezTo>
                <a:cubicBezTo>
                  <a:pt x="2156494" y="1671429"/>
                  <a:pt x="2156494" y="1682943"/>
                  <a:pt x="2156494" y="1671429"/>
                </a:cubicBezTo>
                <a:cubicBezTo>
                  <a:pt x="2168008" y="1671429"/>
                  <a:pt x="2168008" y="1671429"/>
                  <a:pt x="2168008" y="1659915"/>
                </a:cubicBezTo>
                <a:cubicBezTo>
                  <a:pt x="2168008" y="1659915"/>
                  <a:pt x="2168008" y="1659915"/>
                  <a:pt x="2156494" y="1659915"/>
                </a:cubicBezTo>
                <a:cubicBezTo>
                  <a:pt x="2168007" y="1648402"/>
                  <a:pt x="2168007" y="1637464"/>
                  <a:pt x="2156494" y="1625951"/>
                </a:cubicBezTo>
                <a:cubicBezTo>
                  <a:pt x="2156494" y="1620194"/>
                  <a:pt x="2159372" y="1620193"/>
                  <a:pt x="2162250" y="1620193"/>
                </a:cubicBezTo>
                <a:lnTo>
                  <a:pt x="2167622" y="1614821"/>
                </a:lnTo>
                <a:lnTo>
                  <a:pt x="2168007" y="1614766"/>
                </a:lnTo>
                <a:lnTo>
                  <a:pt x="2168008" y="1625446"/>
                </a:lnTo>
                <a:cubicBezTo>
                  <a:pt x="2168008" y="1628253"/>
                  <a:pt x="2168007" y="1631131"/>
                  <a:pt x="2168007" y="1636889"/>
                </a:cubicBezTo>
                <a:cubicBezTo>
                  <a:pt x="2178945" y="1647826"/>
                  <a:pt x="2178945" y="1636888"/>
                  <a:pt x="2190460" y="1625374"/>
                </a:cubicBezTo>
                <a:lnTo>
                  <a:pt x="2178946" y="1613861"/>
                </a:lnTo>
                <a:cubicBezTo>
                  <a:pt x="2167432" y="1613861"/>
                  <a:pt x="2190460" y="1613861"/>
                  <a:pt x="2178945" y="1602348"/>
                </a:cubicBezTo>
                <a:cubicBezTo>
                  <a:pt x="2189883" y="1602347"/>
                  <a:pt x="2189883" y="1602347"/>
                  <a:pt x="2201398" y="1590834"/>
                </a:cubicBezTo>
                <a:cubicBezTo>
                  <a:pt x="2201398" y="1590834"/>
                  <a:pt x="2189883" y="1590834"/>
                  <a:pt x="2189884" y="1579320"/>
                </a:cubicBezTo>
                <a:cubicBezTo>
                  <a:pt x="2189884" y="1579320"/>
                  <a:pt x="2201397" y="1579320"/>
                  <a:pt x="2201397" y="1567807"/>
                </a:cubicBezTo>
                <a:cubicBezTo>
                  <a:pt x="2201397" y="1567807"/>
                  <a:pt x="2212911" y="1567807"/>
                  <a:pt x="2212911" y="1556293"/>
                </a:cubicBezTo>
                <a:lnTo>
                  <a:pt x="2224424" y="1556293"/>
                </a:lnTo>
                <a:cubicBezTo>
                  <a:pt x="2224424" y="1556293"/>
                  <a:pt x="2224424" y="1556293"/>
                  <a:pt x="2224424" y="1578745"/>
                </a:cubicBezTo>
                <a:cubicBezTo>
                  <a:pt x="2224424" y="1578745"/>
                  <a:pt x="2224424" y="1578745"/>
                  <a:pt x="2235939" y="1578745"/>
                </a:cubicBezTo>
                <a:cubicBezTo>
                  <a:pt x="2235939" y="1567231"/>
                  <a:pt x="2258389" y="1567231"/>
                  <a:pt x="2258389" y="1544779"/>
                </a:cubicBezTo>
                <a:cubicBezTo>
                  <a:pt x="2258389" y="1544779"/>
                  <a:pt x="2258389" y="1556293"/>
                  <a:pt x="2269902" y="1544780"/>
                </a:cubicBezTo>
                <a:cubicBezTo>
                  <a:pt x="2269902" y="1556293"/>
                  <a:pt x="2258389" y="1567231"/>
                  <a:pt x="2269902" y="1578745"/>
                </a:cubicBezTo>
                <a:cubicBezTo>
                  <a:pt x="2281416" y="1567231"/>
                  <a:pt x="2281416" y="1567231"/>
                  <a:pt x="2281417" y="1544780"/>
                </a:cubicBezTo>
                <a:cubicBezTo>
                  <a:pt x="2281417" y="1544780"/>
                  <a:pt x="2281417" y="1544780"/>
                  <a:pt x="2282856" y="1544779"/>
                </a:cubicBezTo>
                <a:lnTo>
                  <a:pt x="2283815" y="1544780"/>
                </a:lnTo>
                <a:lnTo>
                  <a:pt x="2283144" y="1548809"/>
                </a:lnTo>
                <a:lnTo>
                  <a:pt x="2289920" y="1548809"/>
                </a:lnTo>
                <a:lnTo>
                  <a:pt x="2288073" y="1551282"/>
                </a:lnTo>
                <a:cubicBezTo>
                  <a:pt x="2286454" y="1556437"/>
                  <a:pt x="2292930" y="1558596"/>
                  <a:pt x="2292930" y="1567231"/>
                </a:cubicBezTo>
                <a:cubicBezTo>
                  <a:pt x="2270479" y="1578745"/>
                  <a:pt x="2281993" y="1589683"/>
                  <a:pt x="2270479" y="1601196"/>
                </a:cubicBezTo>
                <a:cubicBezTo>
                  <a:pt x="2270478" y="1589683"/>
                  <a:pt x="2292930" y="1578745"/>
                  <a:pt x="2304443" y="1567231"/>
                </a:cubicBezTo>
                <a:lnTo>
                  <a:pt x="2292930" y="1555717"/>
                </a:lnTo>
                <a:lnTo>
                  <a:pt x="2304443" y="1544203"/>
                </a:lnTo>
                <a:cubicBezTo>
                  <a:pt x="2304443" y="1532691"/>
                  <a:pt x="2281992" y="1532690"/>
                  <a:pt x="2270479" y="1544204"/>
                </a:cubicBezTo>
                <a:cubicBezTo>
                  <a:pt x="2259540" y="1532690"/>
                  <a:pt x="2236514" y="1521752"/>
                  <a:pt x="2248027" y="1544204"/>
                </a:cubicBezTo>
                <a:cubicBezTo>
                  <a:pt x="2236514" y="1544204"/>
                  <a:pt x="2248027" y="1544204"/>
                  <a:pt x="2236514" y="1555717"/>
                </a:cubicBezTo>
                <a:cubicBezTo>
                  <a:pt x="2236514" y="1555717"/>
                  <a:pt x="2225000" y="1544203"/>
                  <a:pt x="2236514" y="1544204"/>
                </a:cubicBezTo>
                <a:cubicBezTo>
                  <a:pt x="2236514" y="1544204"/>
                  <a:pt x="2225000" y="1544203"/>
                  <a:pt x="2236514" y="1532691"/>
                </a:cubicBezTo>
                <a:lnTo>
                  <a:pt x="2216557" y="1547028"/>
                </a:lnTo>
                <a:lnTo>
                  <a:pt x="2223848" y="1537367"/>
                </a:lnTo>
                <a:cubicBezTo>
                  <a:pt x="2223848" y="1531682"/>
                  <a:pt x="2220970" y="1526070"/>
                  <a:pt x="2215213" y="1526358"/>
                </a:cubicBezTo>
                <a:cubicBezTo>
                  <a:pt x="2215213" y="1526358"/>
                  <a:pt x="2215213" y="1529092"/>
                  <a:pt x="2215213" y="1533266"/>
                </a:cubicBezTo>
                <a:lnTo>
                  <a:pt x="2215213" y="1547994"/>
                </a:lnTo>
                <a:lnTo>
                  <a:pt x="2206866" y="1553991"/>
                </a:lnTo>
                <a:cubicBezTo>
                  <a:pt x="2196935" y="1561043"/>
                  <a:pt x="2185566" y="1566655"/>
                  <a:pt x="2168584" y="1566655"/>
                </a:cubicBezTo>
                <a:cubicBezTo>
                  <a:pt x="2168584" y="1572124"/>
                  <a:pt x="2171462" y="1574859"/>
                  <a:pt x="2174340" y="1577665"/>
                </a:cubicBezTo>
                <a:lnTo>
                  <a:pt x="2177682" y="1584306"/>
                </a:lnTo>
                <a:lnTo>
                  <a:pt x="2173189" y="1584789"/>
                </a:lnTo>
                <a:cubicBezTo>
                  <a:pt x="2169015" y="1586228"/>
                  <a:pt x="2163402" y="1589106"/>
                  <a:pt x="2157645" y="1589107"/>
                </a:cubicBezTo>
                <a:cubicBezTo>
                  <a:pt x="2169159" y="1577593"/>
                  <a:pt x="2157646" y="1566655"/>
                  <a:pt x="2169159" y="1555142"/>
                </a:cubicBezTo>
                <a:cubicBezTo>
                  <a:pt x="2157646" y="1555142"/>
                  <a:pt x="2169159" y="1566655"/>
                  <a:pt x="2157646" y="1566655"/>
                </a:cubicBezTo>
                <a:lnTo>
                  <a:pt x="2157645" y="1571058"/>
                </a:lnTo>
                <a:lnTo>
                  <a:pt x="2154120" y="1569821"/>
                </a:lnTo>
                <a:cubicBezTo>
                  <a:pt x="2155487" y="1568382"/>
                  <a:pt x="2158221" y="1565504"/>
                  <a:pt x="2158221" y="1559747"/>
                </a:cubicBezTo>
                <a:cubicBezTo>
                  <a:pt x="2158221" y="1559747"/>
                  <a:pt x="2158221" y="1559747"/>
                  <a:pt x="2146707" y="1559747"/>
                </a:cubicBezTo>
                <a:cubicBezTo>
                  <a:pt x="2146707" y="1568382"/>
                  <a:pt x="2146707" y="1577017"/>
                  <a:pt x="2151565" y="1575938"/>
                </a:cubicBezTo>
                <a:lnTo>
                  <a:pt x="2157646" y="1571665"/>
                </a:lnTo>
                <a:lnTo>
                  <a:pt x="2157646" y="1577665"/>
                </a:lnTo>
                <a:cubicBezTo>
                  <a:pt x="2157645" y="1580472"/>
                  <a:pt x="2157645" y="1583350"/>
                  <a:pt x="2157645" y="1589107"/>
                </a:cubicBezTo>
                <a:cubicBezTo>
                  <a:pt x="2123681" y="1589107"/>
                  <a:pt x="2123681" y="1589107"/>
                  <a:pt x="2089715" y="1589107"/>
                </a:cubicBezTo>
                <a:cubicBezTo>
                  <a:pt x="2081080" y="1597310"/>
                  <a:pt x="2078921" y="1611990"/>
                  <a:pt x="2068910" y="1623675"/>
                </a:cubicBezTo>
                <a:lnTo>
                  <a:pt x="2060420" y="1630343"/>
                </a:lnTo>
                <a:lnTo>
                  <a:pt x="2060608" y="1629153"/>
                </a:lnTo>
                <a:cubicBezTo>
                  <a:pt x="2060068" y="1627533"/>
                  <a:pt x="2058629" y="1625374"/>
                  <a:pt x="2055751" y="1622496"/>
                </a:cubicBezTo>
                <a:cubicBezTo>
                  <a:pt x="2055751" y="1610983"/>
                  <a:pt x="2044236" y="1622496"/>
                  <a:pt x="2044236" y="1622496"/>
                </a:cubicBezTo>
                <a:cubicBezTo>
                  <a:pt x="2055750" y="1633434"/>
                  <a:pt x="2032723" y="1622496"/>
                  <a:pt x="2044236" y="1644948"/>
                </a:cubicBezTo>
                <a:cubicBezTo>
                  <a:pt x="2032723" y="1644948"/>
                  <a:pt x="2032723" y="1633434"/>
                  <a:pt x="2032723" y="1633434"/>
                </a:cubicBezTo>
                <a:cubicBezTo>
                  <a:pt x="2032723" y="1633434"/>
                  <a:pt x="2021785" y="1621920"/>
                  <a:pt x="2010272" y="1621920"/>
                </a:cubicBezTo>
                <a:cubicBezTo>
                  <a:pt x="2010272" y="1621920"/>
                  <a:pt x="2021785" y="1633434"/>
                  <a:pt x="2010272" y="1633434"/>
                </a:cubicBezTo>
                <a:cubicBezTo>
                  <a:pt x="2010272" y="1633434"/>
                  <a:pt x="2010272" y="1633434"/>
                  <a:pt x="2021785" y="1633434"/>
                </a:cubicBezTo>
                <a:cubicBezTo>
                  <a:pt x="2021785" y="1644948"/>
                  <a:pt x="2010272" y="1633434"/>
                  <a:pt x="2010272" y="1644948"/>
                </a:cubicBezTo>
                <a:cubicBezTo>
                  <a:pt x="2010272" y="1644948"/>
                  <a:pt x="1987819" y="1622496"/>
                  <a:pt x="1976306" y="1644948"/>
                </a:cubicBezTo>
                <a:cubicBezTo>
                  <a:pt x="1976306" y="1633434"/>
                  <a:pt x="1964793" y="1644948"/>
                  <a:pt x="1964793" y="1633434"/>
                </a:cubicBezTo>
                <a:cubicBezTo>
                  <a:pt x="1975731" y="1633434"/>
                  <a:pt x="1975731" y="1633434"/>
                  <a:pt x="1987244" y="1633434"/>
                </a:cubicBezTo>
                <a:cubicBezTo>
                  <a:pt x="1987244" y="1622496"/>
                  <a:pt x="1975731" y="1622496"/>
                  <a:pt x="1975731" y="1610982"/>
                </a:cubicBezTo>
                <a:cubicBezTo>
                  <a:pt x="1998182" y="1600044"/>
                  <a:pt x="1987244" y="1622496"/>
                  <a:pt x="2009696" y="1622496"/>
                </a:cubicBezTo>
                <a:cubicBezTo>
                  <a:pt x="2003939" y="1617027"/>
                  <a:pt x="2001060" y="1614292"/>
                  <a:pt x="1999621" y="1611486"/>
                </a:cubicBezTo>
                <a:lnTo>
                  <a:pt x="1998254" y="1600621"/>
                </a:lnTo>
                <a:lnTo>
                  <a:pt x="1998757" y="1600621"/>
                </a:lnTo>
                <a:lnTo>
                  <a:pt x="1998456" y="1600113"/>
                </a:lnTo>
                <a:lnTo>
                  <a:pt x="2003939" y="1601484"/>
                </a:lnTo>
                <a:cubicBezTo>
                  <a:pt x="2003939" y="1602923"/>
                  <a:pt x="2003939" y="1605801"/>
                  <a:pt x="2009696" y="1611558"/>
                </a:cubicBezTo>
                <a:cubicBezTo>
                  <a:pt x="2021210" y="1611558"/>
                  <a:pt x="2009695" y="1600621"/>
                  <a:pt x="2009695" y="1589106"/>
                </a:cubicBezTo>
                <a:cubicBezTo>
                  <a:pt x="1998758" y="1589106"/>
                  <a:pt x="1998757" y="1578169"/>
                  <a:pt x="1987244" y="1566655"/>
                </a:cubicBezTo>
                <a:cubicBezTo>
                  <a:pt x="1987244" y="1555142"/>
                  <a:pt x="1964793" y="1555142"/>
                  <a:pt x="1964793" y="1555142"/>
                </a:cubicBezTo>
                <a:cubicBezTo>
                  <a:pt x="1964793" y="1555142"/>
                  <a:pt x="1964793" y="1532691"/>
                  <a:pt x="1953279" y="1532690"/>
                </a:cubicBezTo>
                <a:cubicBezTo>
                  <a:pt x="1953279" y="1532690"/>
                  <a:pt x="1953279" y="1532690"/>
                  <a:pt x="1953280" y="1521177"/>
                </a:cubicBezTo>
                <a:cubicBezTo>
                  <a:pt x="1941766" y="1521177"/>
                  <a:pt x="1953280" y="1521177"/>
                  <a:pt x="1941765" y="1532691"/>
                </a:cubicBezTo>
                <a:cubicBezTo>
                  <a:pt x="1919315" y="1521177"/>
                  <a:pt x="1930828" y="1555142"/>
                  <a:pt x="1919315" y="1555142"/>
                </a:cubicBezTo>
                <a:cubicBezTo>
                  <a:pt x="1930828" y="1543628"/>
                  <a:pt x="1919315" y="1532690"/>
                  <a:pt x="1919315" y="1521177"/>
                </a:cubicBezTo>
                <a:cubicBezTo>
                  <a:pt x="1919315" y="1521177"/>
                  <a:pt x="1908377" y="1521177"/>
                  <a:pt x="1896863" y="1521178"/>
                </a:cubicBezTo>
                <a:cubicBezTo>
                  <a:pt x="1908377" y="1509663"/>
                  <a:pt x="1885925" y="1521177"/>
                  <a:pt x="1908377" y="1509663"/>
                </a:cubicBezTo>
                <a:cubicBezTo>
                  <a:pt x="1908377" y="1509663"/>
                  <a:pt x="1919314" y="1487211"/>
                  <a:pt x="1930828" y="1487212"/>
                </a:cubicBezTo>
                <a:cubicBezTo>
                  <a:pt x="1919315" y="1498150"/>
                  <a:pt x="1953279" y="1487211"/>
                  <a:pt x="1953280" y="1475698"/>
                </a:cubicBezTo>
                <a:lnTo>
                  <a:pt x="1941766" y="1475699"/>
                </a:lnTo>
                <a:cubicBezTo>
                  <a:pt x="1941766" y="1475699"/>
                  <a:pt x="1941766" y="1475699"/>
                  <a:pt x="1941765" y="1474259"/>
                </a:cubicBezTo>
                <a:lnTo>
                  <a:pt x="1941765" y="1470521"/>
                </a:lnTo>
                <a:lnTo>
                  <a:pt x="1942917" y="1469941"/>
                </a:lnTo>
                <a:lnTo>
                  <a:pt x="1941765" y="1466523"/>
                </a:lnTo>
                <a:lnTo>
                  <a:pt x="1941766" y="1464184"/>
                </a:lnTo>
                <a:lnTo>
                  <a:pt x="1941245" y="1464978"/>
                </a:lnTo>
                <a:lnTo>
                  <a:pt x="1938483" y="1456781"/>
                </a:lnTo>
                <a:cubicBezTo>
                  <a:pt x="1937484" y="1446769"/>
                  <a:pt x="1945795" y="1444611"/>
                  <a:pt x="1954431" y="1435976"/>
                </a:cubicBezTo>
                <a:cubicBezTo>
                  <a:pt x="1948674" y="1424751"/>
                  <a:pt x="1951408" y="1419137"/>
                  <a:pt x="1957021" y="1413524"/>
                </a:cubicBezTo>
                <a:lnTo>
                  <a:pt x="1966953" y="1402299"/>
                </a:lnTo>
                <a:lnTo>
                  <a:pt x="1967096" y="1402587"/>
                </a:lnTo>
                <a:lnTo>
                  <a:pt x="1976883" y="1391073"/>
                </a:lnTo>
                <a:cubicBezTo>
                  <a:pt x="1976882" y="1402587"/>
                  <a:pt x="1976882" y="1402587"/>
                  <a:pt x="1988396" y="1402587"/>
                </a:cubicBezTo>
                <a:cubicBezTo>
                  <a:pt x="1988396" y="1391073"/>
                  <a:pt x="1976883" y="1391073"/>
                  <a:pt x="1976883" y="1391073"/>
                </a:cubicBezTo>
                <a:lnTo>
                  <a:pt x="1966953" y="1402299"/>
                </a:lnTo>
                <a:lnTo>
                  <a:pt x="1963857" y="1396083"/>
                </a:lnTo>
                <a:cubicBezTo>
                  <a:pt x="1964937" y="1390929"/>
                  <a:pt x="1975730" y="1388770"/>
                  <a:pt x="1967095" y="1380135"/>
                </a:cubicBezTo>
                <a:cubicBezTo>
                  <a:pt x="1955581" y="1391073"/>
                  <a:pt x="1967096" y="1368622"/>
                  <a:pt x="1955582" y="1368622"/>
                </a:cubicBezTo>
                <a:cubicBezTo>
                  <a:pt x="1955581" y="1379559"/>
                  <a:pt x="1944068" y="1379559"/>
                  <a:pt x="1955581" y="1391073"/>
                </a:cubicBezTo>
                <a:cubicBezTo>
                  <a:pt x="1944068" y="1391073"/>
                  <a:pt x="1944068" y="1402586"/>
                  <a:pt x="1944068" y="1402586"/>
                </a:cubicBezTo>
                <a:cubicBezTo>
                  <a:pt x="1944068" y="1397117"/>
                  <a:pt x="1944068" y="1394384"/>
                  <a:pt x="1942628" y="1391576"/>
                </a:cubicBezTo>
                <a:lnTo>
                  <a:pt x="1932997" y="1380637"/>
                </a:lnTo>
                <a:lnTo>
                  <a:pt x="1937241" y="1376501"/>
                </a:lnTo>
                <a:cubicBezTo>
                  <a:pt x="1939031" y="1375961"/>
                  <a:pt x="1941190" y="1376681"/>
                  <a:pt x="1944068" y="1379559"/>
                </a:cubicBezTo>
                <a:cubicBezTo>
                  <a:pt x="1944068" y="1368622"/>
                  <a:pt x="1932555" y="1368622"/>
                  <a:pt x="1932555" y="1357108"/>
                </a:cubicBezTo>
                <a:cubicBezTo>
                  <a:pt x="1921041" y="1357108"/>
                  <a:pt x="1932555" y="1368622"/>
                  <a:pt x="1921041" y="1368622"/>
                </a:cubicBezTo>
                <a:cubicBezTo>
                  <a:pt x="1932555" y="1345595"/>
                  <a:pt x="1898589" y="1368622"/>
                  <a:pt x="1898589" y="1357108"/>
                </a:cubicBezTo>
                <a:lnTo>
                  <a:pt x="1887076" y="1368622"/>
                </a:lnTo>
                <a:lnTo>
                  <a:pt x="1875563" y="1368622"/>
                </a:lnTo>
                <a:cubicBezTo>
                  <a:pt x="1875562" y="1357108"/>
                  <a:pt x="1875562" y="1357108"/>
                  <a:pt x="1887076" y="1357108"/>
                </a:cubicBezTo>
                <a:cubicBezTo>
                  <a:pt x="1887076" y="1345594"/>
                  <a:pt x="1864625" y="1334656"/>
                  <a:pt x="1853111" y="1323143"/>
                </a:cubicBezTo>
                <a:cubicBezTo>
                  <a:pt x="1864625" y="1334081"/>
                  <a:pt x="1864625" y="1345594"/>
                  <a:pt x="1853112" y="1345595"/>
                </a:cubicBezTo>
                <a:cubicBezTo>
                  <a:pt x="1853111" y="1357108"/>
                  <a:pt x="1853111" y="1357108"/>
                  <a:pt x="1864625" y="1357108"/>
                </a:cubicBezTo>
                <a:cubicBezTo>
                  <a:pt x="1864624" y="1346169"/>
                  <a:pt x="1864624" y="1346169"/>
                  <a:pt x="1864625" y="1334656"/>
                </a:cubicBezTo>
                <a:cubicBezTo>
                  <a:pt x="1864624" y="1346169"/>
                  <a:pt x="1876139" y="1357108"/>
                  <a:pt x="1864624" y="1368622"/>
                </a:cubicBezTo>
                <a:cubicBezTo>
                  <a:pt x="1876138" y="1368622"/>
                  <a:pt x="1876139" y="1380135"/>
                  <a:pt x="1864625" y="1380135"/>
                </a:cubicBezTo>
                <a:cubicBezTo>
                  <a:pt x="1875563" y="1391648"/>
                  <a:pt x="1887076" y="1402587"/>
                  <a:pt x="1887076" y="1414100"/>
                </a:cubicBezTo>
                <a:cubicBezTo>
                  <a:pt x="1875563" y="1414100"/>
                  <a:pt x="1875563" y="1414100"/>
                  <a:pt x="1875563" y="1414100"/>
                </a:cubicBezTo>
                <a:cubicBezTo>
                  <a:pt x="1875563" y="1419569"/>
                  <a:pt x="1875563" y="1425182"/>
                  <a:pt x="1877002" y="1429428"/>
                </a:cubicBezTo>
                <a:lnTo>
                  <a:pt x="1886654" y="1436254"/>
                </a:lnTo>
                <a:lnTo>
                  <a:pt x="1886501" y="1436552"/>
                </a:lnTo>
                <a:cubicBezTo>
                  <a:pt x="1886501" y="1448066"/>
                  <a:pt x="1886501" y="1448066"/>
                  <a:pt x="1886501" y="1448066"/>
                </a:cubicBezTo>
                <a:cubicBezTo>
                  <a:pt x="1886501" y="1425038"/>
                  <a:pt x="1908951" y="1448065"/>
                  <a:pt x="1920465" y="1436552"/>
                </a:cubicBezTo>
                <a:cubicBezTo>
                  <a:pt x="1931979" y="1459003"/>
                  <a:pt x="1920465" y="1469941"/>
                  <a:pt x="1920465" y="1481455"/>
                </a:cubicBezTo>
                <a:cubicBezTo>
                  <a:pt x="1925934" y="1481455"/>
                  <a:pt x="1928669" y="1478577"/>
                  <a:pt x="1931476" y="1475699"/>
                </a:cubicBezTo>
                <a:lnTo>
                  <a:pt x="1935566" y="1473641"/>
                </a:lnTo>
                <a:lnTo>
                  <a:pt x="1928885" y="1483830"/>
                </a:lnTo>
                <a:cubicBezTo>
                  <a:pt x="1924639" y="1489515"/>
                  <a:pt x="1919026" y="1492393"/>
                  <a:pt x="1907801" y="1486636"/>
                </a:cubicBezTo>
                <a:lnTo>
                  <a:pt x="1907801" y="1475698"/>
                </a:lnTo>
                <a:lnTo>
                  <a:pt x="1907801" y="1475698"/>
                </a:lnTo>
                <a:lnTo>
                  <a:pt x="1907801" y="1464184"/>
                </a:lnTo>
                <a:cubicBezTo>
                  <a:pt x="1907801" y="1469941"/>
                  <a:pt x="1907800" y="1472820"/>
                  <a:pt x="1907801" y="1475626"/>
                </a:cubicBezTo>
                <a:lnTo>
                  <a:pt x="1907801" y="1475698"/>
                </a:lnTo>
                <a:lnTo>
                  <a:pt x="1901297" y="1472460"/>
                </a:lnTo>
                <a:cubicBezTo>
                  <a:pt x="1896143" y="1473539"/>
                  <a:pt x="1893984" y="1484333"/>
                  <a:pt x="1885349" y="1475698"/>
                </a:cubicBezTo>
                <a:lnTo>
                  <a:pt x="1889794" y="1467918"/>
                </a:lnTo>
                <a:lnTo>
                  <a:pt x="1896935" y="1464185"/>
                </a:lnTo>
                <a:cubicBezTo>
                  <a:pt x="1899741" y="1461306"/>
                  <a:pt x="1902619" y="1458428"/>
                  <a:pt x="1908377" y="1458428"/>
                </a:cubicBezTo>
                <a:cubicBezTo>
                  <a:pt x="1897439" y="1458428"/>
                  <a:pt x="1908377" y="1447489"/>
                  <a:pt x="1897439" y="1446914"/>
                </a:cubicBezTo>
                <a:cubicBezTo>
                  <a:pt x="1897439" y="1452671"/>
                  <a:pt x="1894561" y="1452671"/>
                  <a:pt x="1891682" y="1452671"/>
                </a:cubicBezTo>
                <a:lnTo>
                  <a:pt x="1887422" y="1456930"/>
                </a:lnTo>
                <a:lnTo>
                  <a:pt x="1875563" y="1454110"/>
                </a:lnTo>
                <a:cubicBezTo>
                  <a:pt x="1865632" y="1452671"/>
                  <a:pt x="1857141" y="1452671"/>
                  <a:pt x="1862898" y="1452671"/>
                </a:cubicBezTo>
                <a:cubicBezTo>
                  <a:pt x="1851384" y="1452671"/>
                  <a:pt x="1851384" y="1475698"/>
                  <a:pt x="1828932" y="1464184"/>
                </a:cubicBezTo>
                <a:cubicBezTo>
                  <a:pt x="1828932" y="1486636"/>
                  <a:pt x="1828932" y="1486636"/>
                  <a:pt x="1840446" y="1498149"/>
                </a:cubicBezTo>
                <a:cubicBezTo>
                  <a:pt x="1851960" y="1498150"/>
                  <a:pt x="1840447" y="1486636"/>
                  <a:pt x="1840447" y="1486636"/>
                </a:cubicBezTo>
                <a:cubicBezTo>
                  <a:pt x="1851960" y="1486636"/>
                  <a:pt x="1851960" y="1486636"/>
                  <a:pt x="1851960" y="1486636"/>
                </a:cubicBezTo>
                <a:cubicBezTo>
                  <a:pt x="1863474" y="1486636"/>
                  <a:pt x="1863473" y="1509087"/>
                  <a:pt x="1863473" y="1520601"/>
                </a:cubicBezTo>
                <a:cubicBezTo>
                  <a:pt x="1829509" y="1520601"/>
                  <a:pt x="1851960" y="1520601"/>
                  <a:pt x="1817995" y="1520601"/>
                </a:cubicBezTo>
                <a:cubicBezTo>
                  <a:pt x="1817994" y="1509663"/>
                  <a:pt x="1817994" y="1509663"/>
                  <a:pt x="1806481" y="1498150"/>
                </a:cubicBezTo>
                <a:cubicBezTo>
                  <a:pt x="1806481" y="1509088"/>
                  <a:pt x="1806481" y="1509088"/>
                  <a:pt x="1794968" y="1520601"/>
                </a:cubicBezTo>
                <a:cubicBezTo>
                  <a:pt x="1789499" y="1520601"/>
                  <a:pt x="1786764" y="1517722"/>
                  <a:pt x="1783958" y="1514845"/>
                </a:cubicBezTo>
                <a:lnTo>
                  <a:pt x="1783846" y="1514788"/>
                </a:lnTo>
                <a:lnTo>
                  <a:pt x="1793528" y="1513405"/>
                </a:lnTo>
                <a:cubicBezTo>
                  <a:pt x="1794968" y="1511966"/>
                  <a:pt x="1794967" y="1509088"/>
                  <a:pt x="1794967" y="1503331"/>
                </a:cubicBezTo>
                <a:cubicBezTo>
                  <a:pt x="1794967" y="1503331"/>
                  <a:pt x="1792088" y="1503331"/>
                  <a:pt x="1789210" y="1504770"/>
                </a:cubicBezTo>
                <a:lnTo>
                  <a:pt x="1783566" y="1514647"/>
                </a:lnTo>
                <a:lnTo>
                  <a:pt x="1772516" y="1509088"/>
                </a:lnTo>
                <a:cubicBezTo>
                  <a:pt x="1761578" y="1509088"/>
                  <a:pt x="1761578" y="1509088"/>
                  <a:pt x="1750064" y="1497573"/>
                </a:cubicBezTo>
                <a:cubicBezTo>
                  <a:pt x="1750065" y="1508512"/>
                  <a:pt x="1738551" y="1508511"/>
                  <a:pt x="1738552" y="1520025"/>
                </a:cubicBezTo>
                <a:cubicBezTo>
                  <a:pt x="1738552" y="1520025"/>
                  <a:pt x="1727037" y="1520026"/>
                  <a:pt x="1727037" y="1531539"/>
                </a:cubicBezTo>
                <a:cubicBezTo>
                  <a:pt x="1727037" y="1531539"/>
                  <a:pt x="1727037" y="1531539"/>
                  <a:pt x="1738552" y="1531539"/>
                </a:cubicBezTo>
                <a:cubicBezTo>
                  <a:pt x="1738552" y="1531539"/>
                  <a:pt x="1727614" y="1531539"/>
                  <a:pt x="1716099" y="1531539"/>
                </a:cubicBezTo>
                <a:lnTo>
                  <a:pt x="1716737" y="1525343"/>
                </a:lnTo>
                <a:lnTo>
                  <a:pt x="1729952" y="1520556"/>
                </a:lnTo>
                <a:cubicBezTo>
                  <a:pt x="1741609" y="1511138"/>
                  <a:pt x="1743876" y="1492249"/>
                  <a:pt x="1727037" y="1491817"/>
                </a:cubicBezTo>
                <a:cubicBezTo>
                  <a:pt x="1735241" y="1508656"/>
                  <a:pt x="1731139" y="1506713"/>
                  <a:pt x="1723718" y="1514161"/>
                </a:cubicBezTo>
                <a:lnTo>
                  <a:pt x="1716892" y="1523843"/>
                </a:lnTo>
                <a:lnTo>
                  <a:pt x="1717296" y="1519917"/>
                </a:lnTo>
                <a:cubicBezTo>
                  <a:pt x="1712898" y="1512470"/>
                  <a:pt x="1695951" y="1514412"/>
                  <a:pt x="1704586" y="1497574"/>
                </a:cubicBezTo>
                <a:cubicBezTo>
                  <a:pt x="1693073" y="1497574"/>
                  <a:pt x="1693073" y="1497574"/>
                  <a:pt x="1693073" y="1497574"/>
                </a:cubicBezTo>
                <a:cubicBezTo>
                  <a:pt x="1681559" y="1497574"/>
                  <a:pt x="1693073" y="1509088"/>
                  <a:pt x="1681559" y="1509088"/>
                </a:cubicBezTo>
                <a:cubicBezTo>
                  <a:pt x="1681558" y="1520601"/>
                  <a:pt x="1693073" y="1497574"/>
                  <a:pt x="1693073" y="1509088"/>
                </a:cubicBezTo>
                <a:cubicBezTo>
                  <a:pt x="1693072" y="1520601"/>
                  <a:pt x="1693073" y="1509088"/>
                  <a:pt x="1693072" y="1520601"/>
                </a:cubicBezTo>
                <a:cubicBezTo>
                  <a:pt x="1704586" y="1520601"/>
                  <a:pt x="1693072" y="1520601"/>
                  <a:pt x="1704586" y="1520601"/>
                </a:cubicBezTo>
                <a:cubicBezTo>
                  <a:pt x="1693648" y="1532114"/>
                  <a:pt x="1693648" y="1520601"/>
                  <a:pt x="1682135" y="1532115"/>
                </a:cubicBezTo>
                <a:cubicBezTo>
                  <a:pt x="1693073" y="1532114"/>
                  <a:pt x="1693072" y="1543628"/>
                  <a:pt x="1704586" y="1543629"/>
                </a:cubicBezTo>
                <a:cubicBezTo>
                  <a:pt x="1693072" y="1543628"/>
                  <a:pt x="1693072" y="1543628"/>
                  <a:pt x="1693072" y="1555142"/>
                </a:cubicBezTo>
                <a:cubicBezTo>
                  <a:pt x="1693072" y="1555142"/>
                  <a:pt x="1693072" y="1543628"/>
                  <a:pt x="1681558" y="1543628"/>
                </a:cubicBezTo>
                <a:lnTo>
                  <a:pt x="1681559" y="1532115"/>
                </a:lnTo>
                <a:cubicBezTo>
                  <a:pt x="1681559" y="1532115"/>
                  <a:pt x="1670045" y="1532114"/>
                  <a:pt x="1670045" y="1520601"/>
                </a:cubicBezTo>
                <a:cubicBezTo>
                  <a:pt x="1670045" y="1520601"/>
                  <a:pt x="1670045" y="1520601"/>
                  <a:pt x="1658532" y="1532115"/>
                </a:cubicBezTo>
                <a:cubicBezTo>
                  <a:pt x="1681559" y="1532115"/>
                  <a:pt x="1681558" y="1565504"/>
                  <a:pt x="1670045" y="1577017"/>
                </a:cubicBezTo>
                <a:cubicBezTo>
                  <a:pt x="1659107" y="1577017"/>
                  <a:pt x="1647594" y="1577017"/>
                  <a:pt x="1647593" y="1565504"/>
                </a:cubicBezTo>
                <a:cubicBezTo>
                  <a:pt x="1659107" y="1565504"/>
                  <a:pt x="1659107" y="1565504"/>
                  <a:pt x="1659107" y="1565504"/>
                </a:cubicBezTo>
                <a:cubicBezTo>
                  <a:pt x="1664576" y="1554278"/>
                  <a:pt x="1664576" y="1548665"/>
                  <a:pt x="1661769" y="1543052"/>
                </a:cubicBezTo>
                <a:lnTo>
                  <a:pt x="1648133" y="1521455"/>
                </a:lnTo>
                <a:lnTo>
                  <a:pt x="1651336" y="1509016"/>
                </a:lnTo>
                <a:cubicBezTo>
                  <a:pt x="1652775" y="1503331"/>
                  <a:pt x="1652775" y="1497574"/>
                  <a:pt x="1647019" y="1491817"/>
                </a:cubicBezTo>
                <a:cubicBezTo>
                  <a:pt x="1647019" y="1500453"/>
                  <a:pt x="1640542" y="1521717"/>
                  <a:pt x="1642161" y="1526952"/>
                </a:cubicBezTo>
                <a:lnTo>
                  <a:pt x="1644253" y="1526448"/>
                </a:lnTo>
                <a:lnTo>
                  <a:pt x="1641837" y="1530675"/>
                </a:lnTo>
                <a:cubicBezTo>
                  <a:pt x="1638958" y="1532114"/>
                  <a:pt x="1636080" y="1532114"/>
                  <a:pt x="1636080" y="1532114"/>
                </a:cubicBezTo>
                <a:cubicBezTo>
                  <a:pt x="1624566" y="1532114"/>
                  <a:pt x="1636081" y="1555142"/>
                  <a:pt x="1624566" y="1543628"/>
                </a:cubicBezTo>
                <a:cubicBezTo>
                  <a:pt x="1624567" y="1532690"/>
                  <a:pt x="1613053" y="1521178"/>
                  <a:pt x="1624566" y="1521177"/>
                </a:cubicBezTo>
                <a:cubicBezTo>
                  <a:pt x="1636080" y="1510239"/>
                  <a:pt x="1624566" y="1510239"/>
                  <a:pt x="1624566" y="1498725"/>
                </a:cubicBezTo>
                <a:lnTo>
                  <a:pt x="1624566" y="1510239"/>
                </a:lnTo>
                <a:cubicBezTo>
                  <a:pt x="1613052" y="1510239"/>
                  <a:pt x="1601540" y="1499301"/>
                  <a:pt x="1613053" y="1521753"/>
                </a:cubicBezTo>
                <a:cubicBezTo>
                  <a:pt x="1601539" y="1510239"/>
                  <a:pt x="1601539" y="1510239"/>
                  <a:pt x="1601539" y="1510239"/>
                </a:cubicBezTo>
                <a:cubicBezTo>
                  <a:pt x="1590602" y="1532691"/>
                  <a:pt x="1590601" y="1555142"/>
                  <a:pt x="1613053" y="1555142"/>
                </a:cubicBezTo>
                <a:cubicBezTo>
                  <a:pt x="1613053" y="1566080"/>
                  <a:pt x="1601539" y="1566080"/>
                  <a:pt x="1601540" y="1577593"/>
                </a:cubicBezTo>
                <a:cubicBezTo>
                  <a:pt x="1601540" y="1577593"/>
                  <a:pt x="1601540" y="1577593"/>
                  <a:pt x="1590026" y="1577594"/>
                </a:cubicBezTo>
                <a:cubicBezTo>
                  <a:pt x="1613053" y="1566080"/>
                  <a:pt x="1579087" y="1554567"/>
                  <a:pt x="1567574" y="1566080"/>
                </a:cubicBezTo>
                <a:cubicBezTo>
                  <a:pt x="1567574" y="1577593"/>
                  <a:pt x="1567574" y="1577593"/>
                  <a:pt x="1567574" y="1577593"/>
                </a:cubicBezTo>
                <a:cubicBezTo>
                  <a:pt x="1578512" y="1577593"/>
                  <a:pt x="1578512" y="1577593"/>
                  <a:pt x="1590025" y="1589106"/>
                </a:cubicBezTo>
                <a:cubicBezTo>
                  <a:pt x="1590025" y="1600044"/>
                  <a:pt x="1601539" y="1600044"/>
                  <a:pt x="1590025" y="1611558"/>
                </a:cubicBezTo>
                <a:lnTo>
                  <a:pt x="1589079" y="1611208"/>
                </a:lnTo>
                <a:lnTo>
                  <a:pt x="1586787" y="1607051"/>
                </a:lnTo>
                <a:cubicBezTo>
                  <a:pt x="1586427" y="1605081"/>
                  <a:pt x="1587147" y="1602922"/>
                  <a:pt x="1590025" y="1600044"/>
                </a:cubicBezTo>
                <a:cubicBezTo>
                  <a:pt x="1590025" y="1600044"/>
                  <a:pt x="1583549" y="1606521"/>
                  <a:pt x="1585168" y="1609759"/>
                </a:cubicBezTo>
                <a:lnTo>
                  <a:pt x="1589079" y="1611208"/>
                </a:lnTo>
                <a:lnTo>
                  <a:pt x="1590026" y="1612925"/>
                </a:lnTo>
                <a:cubicBezTo>
                  <a:pt x="1592905" y="1617171"/>
                  <a:pt x="1595783" y="1622784"/>
                  <a:pt x="1590026" y="1634010"/>
                </a:cubicBezTo>
                <a:cubicBezTo>
                  <a:pt x="1601539" y="1634010"/>
                  <a:pt x="1601540" y="1623072"/>
                  <a:pt x="1601539" y="1611558"/>
                </a:cubicBezTo>
                <a:cubicBezTo>
                  <a:pt x="1601540" y="1623072"/>
                  <a:pt x="1613053" y="1623072"/>
                  <a:pt x="1613052" y="1611558"/>
                </a:cubicBezTo>
                <a:lnTo>
                  <a:pt x="1613053" y="1623072"/>
                </a:lnTo>
                <a:lnTo>
                  <a:pt x="1624566" y="1623072"/>
                </a:lnTo>
                <a:cubicBezTo>
                  <a:pt x="1636081" y="1612134"/>
                  <a:pt x="1613628" y="1646099"/>
                  <a:pt x="1636081" y="1634585"/>
                </a:cubicBezTo>
                <a:cubicBezTo>
                  <a:pt x="1624567" y="1668551"/>
                  <a:pt x="1636080" y="1657037"/>
                  <a:pt x="1624567" y="1668551"/>
                </a:cubicBezTo>
                <a:cubicBezTo>
                  <a:pt x="1613053" y="1657612"/>
                  <a:pt x="1613053" y="1646099"/>
                  <a:pt x="1613053" y="1646099"/>
                </a:cubicBezTo>
                <a:cubicBezTo>
                  <a:pt x="1595782" y="1663369"/>
                  <a:pt x="1591465" y="1661210"/>
                  <a:pt x="1576057" y="1659052"/>
                </a:cubicBezTo>
                <a:lnTo>
                  <a:pt x="1569488" y="1658579"/>
                </a:lnTo>
                <a:lnTo>
                  <a:pt x="1576209" y="1649841"/>
                </a:lnTo>
                <a:cubicBezTo>
                  <a:pt x="1576209" y="1644228"/>
                  <a:pt x="1573331" y="1638615"/>
                  <a:pt x="1567574" y="1638615"/>
                </a:cubicBezTo>
                <a:cubicBezTo>
                  <a:pt x="1567574" y="1638615"/>
                  <a:pt x="1567574" y="1638615"/>
                  <a:pt x="1567574" y="1648087"/>
                </a:cubicBezTo>
                <a:lnTo>
                  <a:pt x="1567575" y="1658441"/>
                </a:lnTo>
                <a:lnTo>
                  <a:pt x="1556060" y="1657612"/>
                </a:lnTo>
                <a:cubicBezTo>
                  <a:pt x="1556060" y="1657612"/>
                  <a:pt x="1556060" y="1657612"/>
                  <a:pt x="1556061" y="1646099"/>
                </a:cubicBezTo>
                <a:cubicBezTo>
                  <a:pt x="1579088" y="1646099"/>
                  <a:pt x="1556061" y="1635161"/>
                  <a:pt x="1567574" y="1623648"/>
                </a:cubicBezTo>
                <a:cubicBezTo>
                  <a:pt x="1567574" y="1612709"/>
                  <a:pt x="1556061" y="1623647"/>
                  <a:pt x="1556060" y="1601196"/>
                </a:cubicBezTo>
                <a:cubicBezTo>
                  <a:pt x="1544546" y="1601196"/>
                  <a:pt x="1544547" y="1612710"/>
                  <a:pt x="1544547" y="1612710"/>
                </a:cubicBezTo>
                <a:cubicBezTo>
                  <a:pt x="1533033" y="1624223"/>
                  <a:pt x="1533033" y="1612709"/>
                  <a:pt x="1533033" y="1612709"/>
                </a:cubicBezTo>
                <a:cubicBezTo>
                  <a:pt x="1521519" y="1601196"/>
                  <a:pt x="1533033" y="1590258"/>
                  <a:pt x="1533033" y="1578745"/>
                </a:cubicBezTo>
                <a:cubicBezTo>
                  <a:pt x="1521520" y="1589683"/>
                  <a:pt x="1521520" y="1589683"/>
                  <a:pt x="1521519" y="1601196"/>
                </a:cubicBezTo>
                <a:cubicBezTo>
                  <a:pt x="1487555" y="1601196"/>
                  <a:pt x="1499068" y="1635161"/>
                  <a:pt x="1487555" y="1657612"/>
                </a:cubicBezTo>
                <a:cubicBezTo>
                  <a:pt x="1476042" y="1657612"/>
                  <a:pt x="1476042" y="1646098"/>
                  <a:pt x="1487555" y="1646099"/>
                </a:cubicBezTo>
                <a:cubicBezTo>
                  <a:pt x="1487555" y="1634586"/>
                  <a:pt x="1476042" y="1634586"/>
                  <a:pt x="1476042" y="1634586"/>
                </a:cubicBezTo>
                <a:lnTo>
                  <a:pt x="1476042" y="1646098"/>
                </a:lnTo>
                <a:cubicBezTo>
                  <a:pt x="1464528" y="1646099"/>
                  <a:pt x="1476042" y="1634586"/>
                  <a:pt x="1464527" y="1634585"/>
                </a:cubicBezTo>
                <a:cubicBezTo>
                  <a:pt x="1475465" y="1634585"/>
                  <a:pt x="1486979" y="1623072"/>
                  <a:pt x="1486979" y="1623072"/>
                </a:cubicBezTo>
                <a:cubicBezTo>
                  <a:pt x="1486978" y="1611558"/>
                  <a:pt x="1486979" y="1600621"/>
                  <a:pt x="1486979" y="1589107"/>
                </a:cubicBezTo>
                <a:cubicBezTo>
                  <a:pt x="1486979" y="1589107"/>
                  <a:pt x="1486979" y="1589107"/>
                  <a:pt x="1475465" y="1589106"/>
                </a:cubicBezTo>
                <a:cubicBezTo>
                  <a:pt x="1486979" y="1600045"/>
                  <a:pt x="1463951" y="1600044"/>
                  <a:pt x="1475465" y="1611558"/>
                </a:cubicBezTo>
                <a:cubicBezTo>
                  <a:pt x="1464527" y="1611558"/>
                  <a:pt x="1453014" y="1589107"/>
                  <a:pt x="1453015" y="1577593"/>
                </a:cubicBezTo>
                <a:lnTo>
                  <a:pt x="1441102" y="1586151"/>
                </a:lnTo>
                <a:lnTo>
                  <a:pt x="1433441" y="1567447"/>
                </a:lnTo>
                <a:cubicBezTo>
                  <a:pt x="1433441" y="1563202"/>
                  <a:pt x="1436320" y="1560323"/>
                  <a:pt x="1442077" y="1554566"/>
                </a:cubicBezTo>
                <a:cubicBezTo>
                  <a:pt x="1430563" y="1543629"/>
                  <a:pt x="1430563" y="1532114"/>
                  <a:pt x="1430563" y="1509663"/>
                </a:cubicBezTo>
                <a:lnTo>
                  <a:pt x="1424034" y="1512275"/>
                </a:lnTo>
                <a:lnTo>
                  <a:pt x="1420200" y="1503331"/>
                </a:lnTo>
                <a:cubicBezTo>
                  <a:pt x="1408687" y="1503331"/>
                  <a:pt x="1408687" y="1503331"/>
                  <a:pt x="1408687" y="1503331"/>
                </a:cubicBezTo>
                <a:cubicBezTo>
                  <a:pt x="1420200" y="1503331"/>
                  <a:pt x="1420200" y="1514844"/>
                  <a:pt x="1408687" y="1514844"/>
                </a:cubicBezTo>
                <a:lnTo>
                  <a:pt x="1419783" y="1514844"/>
                </a:lnTo>
                <a:lnTo>
                  <a:pt x="1413580" y="1519738"/>
                </a:lnTo>
                <a:cubicBezTo>
                  <a:pt x="1407968" y="1524056"/>
                  <a:pt x="1402354" y="1526934"/>
                  <a:pt x="1396597" y="1521177"/>
                </a:cubicBezTo>
                <a:cubicBezTo>
                  <a:pt x="1396597" y="1532691"/>
                  <a:pt x="1408112" y="1532691"/>
                  <a:pt x="1408112" y="1532691"/>
                </a:cubicBezTo>
                <a:cubicBezTo>
                  <a:pt x="1408111" y="1544204"/>
                  <a:pt x="1408111" y="1544204"/>
                  <a:pt x="1408111" y="1544204"/>
                </a:cubicBezTo>
                <a:cubicBezTo>
                  <a:pt x="1408111" y="1544204"/>
                  <a:pt x="1408111" y="1544204"/>
                  <a:pt x="1409551" y="1544204"/>
                </a:cubicBezTo>
                <a:lnTo>
                  <a:pt x="1412769" y="1544203"/>
                </a:lnTo>
                <a:lnTo>
                  <a:pt x="1413653" y="1545859"/>
                </a:lnTo>
                <a:cubicBezTo>
                  <a:pt x="1416459" y="1550105"/>
                  <a:pt x="1419338" y="1555718"/>
                  <a:pt x="1408112" y="1555717"/>
                </a:cubicBezTo>
                <a:cubicBezTo>
                  <a:pt x="1408111" y="1567231"/>
                  <a:pt x="1419625" y="1555717"/>
                  <a:pt x="1419625" y="1567231"/>
                </a:cubicBezTo>
                <a:cubicBezTo>
                  <a:pt x="1408111" y="1578169"/>
                  <a:pt x="1419625" y="1578169"/>
                  <a:pt x="1419624" y="1589682"/>
                </a:cubicBezTo>
                <a:cubicBezTo>
                  <a:pt x="1397174" y="1589683"/>
                  <a:pt x="1397174" y="1601196"/>
                  <a:pt x="1385659" y="1601196"/>
                </a:cubicBezTo>
                <a:cubicBezTo>
                  <a:pt x="1385659" y="1623648"/>
                  <a:pt x="1363208" y="1623648"/>
                  <a:pt x="1363208" y="1635161"/>
                </a:cubicBezTo>
                <a:cubicBezTo>
                  <a:pt x="1351695" y="1635161"/>
                  <a:pt x="1363208" y="1624223"/>
                  <a:pt x="1363208" y="1612709"/>
                </a:cubicBezTo>
                <a:cubicBezTo>
                  <a:pt x="1385659" y="1612710"/>
                  <a:pt x="1374721" y="1579320"/>
                  <a:pt x="1363208" y="1567807"/>
                </a:cubicBezTo>
                <a:cubicBezTo>
                  <a:pt x="1363208" y="1556293"/>
                  <a:pt x="1374721" y="1556293"/>
                  <a:pt x="1374721" y="1533841"/>
                </a:cubicBezTo>
                <a:lnTo>
                  <a:pt x="1352271" y="1545355"/>
                </a:lnTo>
                <a:cubicBezTo>
                  <a:pt x="1352271" y="1545355"/>
                  <a:pt x="1329819" y="1556869"/>
                  <a:pt x="1329818" y="1545355"/>
                </a:cubicBezTo>
                <a:cubicBezTo>
                  <a:pt x="1341333" y="1556869"/>
                  <a:pt x="1329819" y="1567807"/>
                  <a:pt x="1329818" y="1579320"/>
                </a:cubicBezTo>
                <a:cubicBezTo>
                  <a:pt x="1318305" y="1579320"/>
                  <a:pt x="1329819" y="1556869"/>
                  <a:pt x="1318305" y="1556868"/>
                </a:cubicBezTo>
                <a:lnTo>
                  <a:pt x="1318306" y="1568382"/>
                </a:lnTo>
                <a:cubicBezTo>
                  <a:pt x="1318306" y="1568382"/>
                  <a:pt x="1318305" y="1601772"/>
                  <a:pt x="1306791" y="1635737"/>
                </a:cubicBezTo>
                <a:cubicBezTo>
                  <a:pt x="1318305" y="1635737"/>
                  <a:pt x="1306792" y="1624224"/>
                  <a:pt x="1318305" y="1624223"/>
                </a:cubicBezTo>
                <a:cubicBezTo>
                  <a:pt x="1318305" y="1624223"/>
                  <a:pt x="1318305" y="1624223"/>
                  <a:pt x="1318305" y="1635737"/>
                </a:cubicBezTo>
                <a:lnTo>
                  <a:pt x="1329818" y="1635737"/>
                </a:lnTo>
                <a:lnTo>
                  <a:pt x="1329819" y="1624224"/>
                </a:lnTo>
                <a:cubicBezTo>
                  <a:pt x="1352846" y="1624224"/>
                  <a:pt x="1341333" y="1635737"/>
                  <a:pt x="1341333" y="1635737"/>
                </a:cubicBezTo>
                <a:cubicBezTo>
                  <a:pt x="1341333" y="1647250"/>
                  <a:pt x="1352846" y="1624224"/>
                  <a:pt x="1352846" y="1635737"/>
                </a:cubicBezTo>
                <a:cubicBezTo>
                  <a:pt x="1352845" y="1647250"/>
                  <a:pt x="1329819" y="1647250"/>
                  <a:pt x="1341333" y="1669702"/>
                </a:cubicBezTo>
                <a:lnTo>
                  <a:pt x="1352846" y="1658188"/>
                </a:lnTo>
                <a:cubicBezTo>
                  <a:pt x="1341908" y="1658189"/>
                  <a:pt x="1352845" y="1647250"/>
                  <a:pt x="1364360" y="1635737"/>
                </a:cubicBezTo>
                <a:cubicBezTo>
                  <a:pt x="1364360" y="1646675"/>
                  <a:pt x="1364359" y="1658188"/>
                  <a:pt x="1375873" y="1658188"/>
                </a:cubicBezTo>
                <a:cubicBezTo>
                  <a:pt x="1375873" y="1669126"/>
                  <a:pt x="1375873" y="1669126"/>
                  <a:pt x="1375873" y="1680640"/>
                </a:cubicBezTo>
                <a:cubicBezTo>
                  <a:pt x="1375873" y="1692153"/>
                  <a:pt x="1375873" y="1692153"/>
                  <a:pt x="1375873" y="1692153"/>
                </a:cubicBezTo>
                <a:cubicBezTo>
                  <a:pt x="1386812" y="1680640"/>
                  <a:pt x="1398326" y="1680640"/>
                  <a:pt x="1398325" y="1658188"/>
                </a:cubicBezTo>
                <a:cubicBezTo>
                  <a:pt x="1386811" y="1658188"/>
                  <a:pt x="1398325" y="1669702"/>
                  <a:pt x="1386812" y="1669702"/>
                </a:cubicBezTo>
                <a:lnTo>
                  <a:pt x="1386811" y="1658188"/>
                </a:lnTo>
                <a:lnTo>
                  <a:pt x="1393719" y="1658188"/>
                </a:lnTo>
                <a:cubicBezTo>
                  <a:pt x="1397892" y="1658188"/>
                  <a:pt x="1403505" y="1658188"/>
                  <a:pt x="1409262" y="1658188"/>
                </a:cubicBezTo>
                <a:cubicBezTo>
                  <a:pt x="1409262" y="1669701"/>
                  <a:pt x="1397749" y="1669702"/>
                  <a:pt x="1409262" y="1669701"/>
                </a:cubicBezTo>
                <a:cubicBezTo>
                  <a:pt x="1386811" y="1692153"/>
                  <a:pt x="1409262" y="1703091"/>
                  <a:pt x="1409262" y="1714605"/>
                </a:cubicBezTo>
                <a:cubicBezTo>
                  <a:pt x="1409262" y="1726118"/>
                  <a:pt x="1409262" y="1726118"/>
                  <a:pt x="1420775" y="1726119"/>
                </a:cubicBezTo>
                <a:cubicBezTo>
                  <a:pt x="1420776" y="1737632"/>
                  <a:pt x="1420776" y="1737632"/>
                  <a:pt x="1409262" y="1737632"/>
                </a:cubicBezTo>
                <a:cubicBezTo>
                  <a:pt x="1409262" y="1749146"/>
                  <a:pt x="1431713" y="1737632"/>
                  <a:pt x="1443228" y="1749146"/>
                </a:cubicBezTo>
                <a:cubicBezTo>
                  <a:pt x="1431713" y="1749146"/>
                  <a:pt x="1431714" y="1760660"/>
                  <a:pt x="1431714" y="1760660"/>
                </a:cubicBezTo>
                <a:cubicBezTo>
                  <a:pt x="1423079" y="1752025"/>
                  <a:pt x="1414443" y="1743389"/>
                  <a:pt x="1401193" y="1744468"/>
                </a:cubicBezTo>
                <a:lnTo>
                  <a:pt x="1386234" y="1749146"/>
                </a:lnTo>
                <a:lnTo>
                  <a:pt x="1386234" y="1749146"/>
                </a:lnTo>
                <a:cubicBezTo>
                  <a:pt x="1386235" y="1746268"/>
                  <a:pt x="1386234" y="1743389"/>
                  <a:pt x="1386234" y="1749146"/>
                </a:cubicBezTo>
                <a:cubicBezTo>
                  <a:pt x="1374721" y="1737632"/>
                  <a:pt x="1397749" y="1749146"/>
                  <a:pt x="1386234" y="1737632"/>
                </a:cubicBezTo>
                <a:cubicBezTo>
                  <a:pt x="1386235" y="1726119"/>
                  <a:pt x="1374721" y="1737632"/>
                  <a:pt x="1374721" y="1737632"/>
                </a:cubicBezTo>
                <a:cubicBezTo>
                  <a:pt x="1374722" y="1726694"/>
                  <a:pt x="1386234" y="1726694"/>
                  <a:pt x="1386235" y="1715181"/>
                </a:cubicBezTo>
                <a:cubicBezTo>
                  <a:pt x="1374722" y="1726694"/>
                  <a:pt x="1374722" y="1726694"/>
                  <a:pt x="1374722" y="1726694"/>
                </a:cubicBezTo>
                <a:cubicBezTo>
                  <a:pt x="1374722" y="1726694"/>
                  <a:pt x="1374722" y="1726694"/>
                  <a:pt x="1374721" y="1725255"/>
                </a:cubicBezTo>
                <a:lnTo>
                  <a:pt x="1374721" y="1716116"/>
                </a:lnTo>
                <a:lnTo>
                  <a:pt x="1374721" y="1716044"/>
                </a:lnTo>
                <a:cubicBezTo>
                  <a:pt x="1374721" y="1714605"/>
                  <a:pt x="1374721" y="1711726"/>
                  <a:pt x="1374721" y="1705969"/>
                </a:cubicBezTo>
                <a:cubicBezTo>
                  <a:pt x="1374721" y="1705969"/>
                  <a:pt x="1363208" y="1705969"/>
                  <a:pt x="1363208" y="1717484"/>
                </a:cubicBezTo>
                <a:lnTo>
                  <a:pt x="1373012" y="1717483"/>
                </a:lnTo>
                <a:lnTo>
                  <a:pt x="1364826" y="1728511"/>
                </a:lnTo>
                <a:cubicBezTo>
                  <a:pt x="1361049" y="1739036"/>
                  <a:pt x="1371843" y="1743246"/>
                  <a:pt x="1363208" y="1760084"/>
                </a:cubicBezTo>
                <a:cubicBezTo>
                  <a:pt x="1374146" y="1771597"/>
                  <a:pt x="1385659" y="1771598"/>
                  <a:pt x="1385660" y="1760084"/>
                </a:cubicBezTo>
                <a:cubicBezTo>
                  <a:pt x="1397173" y="1771597"/>
                  <a:pt x="1397173" y="1782535"/>
                  <a:pt x="1385659" y="1794049"/>
                </a:cubicBezTo>
                <a:cubicBezTo>
                  <a:pt x="1397173" y="1805562"/>
                  <a:pt x="1408112" y="1794049"/>
                  <a:pt x="1419625" y="1805562"/>
                </a:cubicBezTo>
                <a:cubicBezTo>
                  <a:pt x="1431138" y="1805562"/>
                  <a:pt x="1419624" y="1794048"/>
                  <a:pt x="1431138" y="1794049"/>
                </a:cubicBezTo>
                <a:cubicBezTo>
                  <a:pt x="1431138" y="1804987"/>
                  <a:pt x="1442651" y="1804986"/>
                  <a:pt x="1431139" y="1816500"/>
                </a:cubicBezTo>
                <a:cubicBezTo>
                  <a:pt x="1442651" y="1828013"/>
                  <a:pt x="1442652" y="1805562"/>
                  <a:pt x="1442651" y="1828013"/>
                </a:cubicBezTo>
                <a:cubicBezTo>
                  <a:pt x="1431138" y="1828013"/>
                  <a:pt x="1420200" y="1828014"/>
                  <a:pt x="1408687" y="1828014"/>
                </a:cubicBezTo>
                <a:cubicBezTo>
                  <a:pt x="1408687" y="1816500"/>
                  <a:pt x="1420200" y="1828014"/>
                  <a:pt x="1420200" y="1816501"/>
                </a:cubicBezTo>
                <a:cubicBezTo>
                  <a:pt x="1420200" y="1816501"/>
                  <a:pt x="1397173" y="1828013"/>
                  <a:pt x="1408687" y="1828014"/>
                </a:cubicBezTo>
                <a:cubicBezTo>
                  <a:pt x="1397749" y="1839528"/>
                  <a:pt x="1397749" y="1828014"/>
                  <a:pt x="1386234" y="1828013"/>
                </a:cubicBezTo>
                <a:cubicBezTo>
                  <a:pt x="1386234" y="1816500"/>
                  <a:pt x="1386234" y="1816500"/>
                  <a:pt x="1397749" y="1816500"/>
                </a:cubicBezTo>
                <a:cubicBezTo>
                  <a:pt x="1391991" y="1816500"/>
                  <a:pt x="1386379" y="1813766"/>
                  <a:pt x="1380766" y="1809592"/>
                </a:cubicBezTo>
                <a:lnTo>
                  <a:pt x="1364742" y="1794926"/>
                </a:lnTo>
                <a:lnTo>
                  <a:pt x="1374721" y="1796352"/>
                </a:lnTo>
                <a:cubicBezTo>
                  <a:pt x="1363784" y="1784838"/>
                  <a:pt x="1386234" y="1784838"/>
                  <a:pt x="1386234" y="1784838"/>
                </a:cubicBezTo>
                <a:lnTo>
                  <a:pt x="1386234" y="1773324"/>
                </a:lnTo>
                <a:cubicBezTo>
                  <a:pt x="1386234" y="1784838"/>
                  <a:pt x="1374722" y="1773325"/>
                  <a:pt x="1374722" y="1773325"/>
                </a:cubicBezTo>
                <a:cubicBezTo>
                  <a:pt x="1374721" y="1784837"/>
                  <a:pt x="1363208" y="1784838"/>
                  <a:pt x="1363208" y="1784838"/>
                </a:cubicBezTo>
                <a:lnTo>
                  <a:pt x="1364635" y="1794828"/>
                </a:lnTo>
                <a:lnTo>
                  <a:pt x="1363784" y="1794049"/>
                </a:lnTo>
                <a:lnTo>
                  <a:pt x="1363784" y="1805562"/>
                </a:lnTo>
                <a:cubicBezTo>
                  <a:pt x="1352846" y="1805562"/>
                  <a:pt x="1352846" y="1794049"/>
                  <a:pt x="1341332" y="1794049"/>
                </a:cubicBezTo>
                <a:cubicBezTo>
                  <a:pt x="1352846" y="1828013"/>
                  <a:pt x="1375298" y="1805562"/>
                  <a:pt x="1341332" y="1828013"/>
                </a:cubicBezTo>
                <a:cubicBezTo>
                  <a:pt x="1341332" y="1828013"/>
                  <a:pt x="1341333" y="1817075"/>
                  <a:pt x="1341333" y="1805562"/>
                </a:cubicBezTo>
                <a:cubicBezTo>
                  <a:pt x="1341333" y="1805562"/>
                  <a:pt x="1329818" y="1817076"/>
                  <a:pt x="1329818" y="1805562"/>
                </a:cubicBezTo>
                <a:lnTo>
                  <a:pt x="1318306" y="1817076"/>
                </a:lnTo>
                <a:cubicBezTo>
                  <a:pt x="1341333" y="1805562"/>
                  <a:pt x="1307368" y="1839528"/>
                  <a:pt x="1329819" y="1839528"/>
                </a:cubicBezTo>
                <a:cubicBezTo>
                  <a:pt x="1329818" y="1828014"/>
                  <a:pt x="1341333" y="1851041"/>
                  <a:pt x="1341332" y="1839528"/>
                </a:cubicBezTo>
                <a:cubicBezTo>
                  <a:pt x="1364360" y="1851041"/>
                  <a:pt x="1364360" y="1851041"/>
                  <a:pt x="1386812" y="1851041"/>
                </a:cubicBezTo>
                <a:cubicBezTo>
                  <a:pt x="1386811" y="1839528"/>
                  <a:pt x="1375874" y="1851041"/>
                  <a:pt x="1364359" y="1839528"/>
                </a:cubicBezTo>
                <a:cubicBezTo>
                  <a:pt x="1375297" y="1828590"/>
                  <a:pt x="1375297" y="1828590"/>
                  <a:pt x="1386811" y="1817075"/>
                </a:cubicBezTo>
                <a:cubicBezTo>
                  <a:pt x="1386811" y="1828590"/>
                  <a:pt x="1375873" y="1839528"/>
                  <a:pt x="1398325" y="1851041"/>
                </a:cubicBezTo>
                <a:cubicBezTo>
                  <a:pt x="1386812" y="1851041"/>
                  <a:pt x="1386811" y="1873492"/>
                  <a:pt x="1386811" y="1873492"/>
                </a:cubicBezTo>
                <a:cubicBezTo>
                  <a:pt x="1397749" y="1873493"/>
                  <a:pt x="1386812" y="1885006"/>
                  <a:pt x="1409262" y="1885006"/>
                </a:cubicBezTo>
                <a:cubicBezTo>
                  <a:pt x="1409262" y="1885006"/>
                  <a:pt x="1397749" y="1885006"/>
                  <a:pt x="1409262" y="1873492"/>
                </a:cubicBezTo>
                <a:cubicBezTo>
                  <a:pt x="1409262" y="1885006"/>
                  <a:pt x="1431713" y="1873492"/>
                  <a:pt x="1431713" y="1885006"/>
                </a:cubicBezTo>
                <a:cubicBezTo>
                  <a:pt x="1409262" y="1885006"/>
                  <a:pt x="1409262" y="1896519"/>
                  <a:pt x="1409262" y="1896519"/>
                </a:cubicBezTo>
                <a:cubicBezTo>
                  <a:pt x="1420776" y="1907457"/>
                  <a:pt x="1409262" y="1918971"/>
                  <a:pt x="1409262" y="1918971"/>
                </a:cubicBezTo>
                <a:cubicBezTo>
                  <a:pt x="1409262" y="1918971"/>
                  <a:pt x="1398325" y="1908033"/>
                  <a:pt x="1386811" y="1896519"/>
                </a:cubicBezTo>
                <a:cubicBezTo>
                  <a:pt x="1398325" y="1885005"/>
                  <a:pt x="1398325" y="1896519"/>
                  <a:pt x="1386812" y="1885006"/>
                </a:cubicBezTo>
                <a:cubicBezTo>
                  <a:pt x="1375298" y="1885006"/>
                  <a:pt x="1386811" y="1896519"/>
                  <a:pt x="1375298" y="1885006"/>
                </a:cubicBezTo>
                <a:cubicBezTo>
                  <a:pt x="1375297" y="1907457"/>
                  <a:pt x="1386811" y="1929909"/>
                  <a:pt x="1409262" y="1929909"/>
                </a:cubicBezTo>
                <a:cubicBezTo>
                  <a:pt x="1397749" y="1941423"/>
                  <a:pt x="1420776" y="1929909"/>
                  <a:pt x="1409262" y="1941422"/>
                </a:cubicBezTo>
                <a:cubicBezTo>
                  <a:pt x="1409262" y="1941422"/>
                  <a:pt x="1409262" y="1941422"/>
                  <a:pt x="1409262" y="1952936"/>
                </a:cubicBezTo>
                <a:cubicBezTo>
                  <a:pt x="1409262" y="1952936"/>
                  <a:pt x="1397749" y="1952936"/>
                  <a:pt x="1409262" y="1964450"/>
                </a:cubicBezTo>
                <a:cubicBezTo>
                  <a:pt x="1409262" y="1964450"/>
                  <a:pt x="1420775" y="1964450"/>
                  <a:pt x="1443228" y="1964450"/>
                </a:cubicBezTo>
                <a:lnTo>
                  <a:pt x="1431714" y="1975964"/>
                </a:lnTo>
                <a:cubicBezTo>
                  <a:pt x="1431714" y="1975964"/>
                  <a:pt x="1431714" y="1975964"/>
                  <a:pt x="1420200" y="1975963"/>
                </a:cubicBezTo>
                <a:cubicBezTo>
                  <a:pt x="1420200" y="1975963"/>
                  <a:pt x="1431713" y="1987477"/>
                  <a:pt x="1420200" y="2009928"/>
                </a:cubicBezTo>
                <a:cubicBezTo>
                  <a:pt x="1408687" y="1998990"/>
                  <a:pt x="1420200" y="1987477"/>
                  <a:pt x="1408687" y="1987477"/>
                </a:cubicBezTo>
                <a:cubicBezTo>
                  <a:pt x="1397173" y="1998990"/>
                  <a:pt x="1397173" y="1998990"/>
                  <a:pt x="1408686" y="2021441"/>
                </a:cubicBezTo>
                <a:cubicBezTo>
                  <a:pt x="1386234" y="2010504"/>
                  <a:pt x="1386235" y="2032955"/>
                  <a:pt x="1386235" y="2032955"/>
                </a:cubicBezTo>
                <a:cubicBezTo>
                  <a:pt x="1386234" y="2044469"/>
                  <a:pt x="1386235" y="2032955"/>
                  <a:pt x="1397749" y="2044469"/>
                </a:cubicBezTo>
                <a:cubicBezTo>
                  <a:pt x="1386234" y="2044469"/>
                  <a:pt x="1375298" y="2055407"/>
                  <a:pt x="1363784" y="2066921"/>
                </a:cubicBezTo>
                <a:cubicBezTo>
                  <a:pt x="1374721" y="2077858"/>
                  <a:pt x="1386235" y="2055407"/>
                  <a:pt x="1386235" y="2055407"/>
                </a:cubicBezTo>
                <a:cubicBezTo>
                  <a:pt x="1397749" y="2066345"/>
                  <a:pt x="1386235" y="2066345"/>
                  <a:pt x="1386234" y="2077858"/>
                </a:cubicBezTo>
                <a:cubicBezTo>
                  <a:pt x="1374721" y="2066345"/>
                  <a:pt x="1363784" y="2077859"/>
                  <a:pt x="1352271" y="2077858"/>
                </a:cubicBezTo>
                <a:lnTo>
                  <a:pt x="1363784" y="2077859"/>
                </a:lnTo>
                <a:cubicBezTo>
                  <a:pt x="1358315" y="2077858"/>
                  <a:pt x="1355581" y="2080737"/>
                  <a:pt x="1352774" y="2082176"/>
                </a:cubicBezTo>
                <a:lnTo>
                  <a:pt x="1341332" y="2077858"/>
                </a:lnTo>
                <a:lnTo>
                  <a:pt x="1341333" y="2077283"/>
                </a:lnTo>
                <a:cubicBezTo>
                  <a:pt x="1307368" y="2088221"/>
                  <a:pt x="1341333" y="2020866"/>
                  <a:pt x="1295854" y="2020866"/>
                </a:cubicBezTo>
                <a:cubicBezTo>
                  <a:pt x="1295854" y="2020866"/>
                  <a:pt x="1295854" y="2018131"/>
                  <a:pt x="1295854" y="2013958"/>
                </a:cubicBezTo>
                <a:lnTo>
                  <a:pt x="1295854" y="1998989"/>
                </a:lnTo>
                <a:lnTo>
                  <a:pt x="1295987" y="1998548"/>
                </a:lnTo>
                <a:lnTo>
                  <a:pt x="1307367" y="2009928"/>
                </a:lnTo>
                <a:cubicBezTo>
                  <a:pt x="1307367" y="2009928"/>
                  <a:pt x="1307367" y="2009928"/>
                  <a:pt x="1307368" y="2021441"/>
                </a:cubicBezTo>
                <a:cubicBezTo>
                  <a:pt x="1318881" y="2009928"/>
                  <a:pt x="1307367" y="1998990"/>
                  <a:pt x="1307368" y="1987477"/>
                </a:cubicBezTo>
                <a:lnTo>
                  <a:pt x="1298254" y="1986226"/>
                </a:lnTo>
                <a:lnTo>
                  <a:pt x="1297293" y="1984814"/>
                </a:lnTo>
                <a:cubicBezTo>
                  <a:pt x="1296573" y="1984778"/>
                  <a:pt x="1296213" y="1985444"/>
                  <a:pt x="1297473" y="1986119"/>
                </a:cubicBezTo>
                <a:lnTo>
                  <a:pt x="1298254" y="1986226"/>
                </a:lnTo>
                <a:lnTo>
                  <a:pt x="1299272" y="1987720"/>
                </a:lnTo>
                <a:lnTo>
                  <a:pt x="1295987" y="1998548"/>
                </a:lnTo>
                <a:lnTo>
                  <a:pt x="1295854" y="1998415"/>
                </a:lnTo>
                <a:lnTo>
                  <a:pt x="1295854" y="1998989"/>
                </a:lnTo>
                <a:lnTo>
                  <a:pt x="1295853" y="1998990"/>
                </a:lnTo>
                <a:cubicBezTo>
                  <a:pt x="1284915" y="1998990"/>
                  <a:pt x="1273401" y="2009928"/>
                  <a:pt x="1273402" y="2021441"/>
                </a:cubicBezTo>
                <a:lnTo>
                  <a:pt x="1284916" y="2021441"/>
                </a:lnTo>
                <a:cubicBezTo>
                  <a:pt x="1284916" y="2021441"/>
                  <a:pt x="1273402" y="2032956"/>
                  <a:pt x="1284916" y="2032956"/>
                </a:cubicBezTo>
                <a:cubicBezTo>
                  <a:pt x="1284915" y="2044469"/>
                  <a:pt x="1273402" y="2032956"/>
                  <a:pt x="1273401" y="2044469"/>
                </a:cubicBezTo>
                <a:cubicBezTo>
                  <a:pt x="1278871" y="2033243"/>
                  <a:pt x="1273115" y="2024752"/>
                  <a:pt x="1267429" y="2016261"/>
                </a:cubicBezTo>
                <a:lnTo>
                  <a:pt x="1263748" y="2009442"/>
                </a:lnTo>
                <a:lnTo>
                  <a:pt x="1271962" y="2004747"/>
                </a:lnTo>
                <a:cubicBezTo>
                  <a:pt x="1273401" y="2001868"/>
                  <a:pt x="1273401" y="1998990"/>
                  <a:pt x="1273401" y="1998990"/>
                </a:cubicBezTo>
                <a:cubicBezTo>
                  <a:pt x="1273401" y="1993233"/>
                  <a:pt x="1270667" y="1990355"/>
                  <a:pt x="1266493" y="1988916"/>
                </a:cubicBezTo>
                <a:lnTo>
                  <a:pt x="1263366" y="1988626"/>
                </a:lnTo>
                <a:lnTo>
                  <a:pt x="1261889" y="1988052"/>
                </a:lnTo>
                <a:lnTo>
                  <a:pt x="1261845" y="1988486"/>
                </a:lnTo>
                <a:lnTo>
                  <a:pt x="1250951" y="1987477"/>
                </a:lnTo>
                <a:cubicBezTo>
                  <a:pt x="1250950" y="1975963"/>
                  <a:pt x="1262463" y="1975963"/>
                  <a:pt x="1262463" y="1975963"/>
                </a:cubicBezTo>
                <a:cubicBezTo>
                  <a:pt x="1262463" y="1975963"/>
                  <a:pt x="1273978" y="1965026"/>
                  <a:pt x="1262464" y="1953512"/>
                </a:cubicBezTo>
                <a:cubicBezTo>
                  <a:pt x="1250950" y="1953512"/>
                  <a:pt x="1250950" y="1965025"/>
                  <a:pt x="1250950" y="1953512"/>
                </a:cubicBezTo>
                <a:cubicBezTo>
                  <a:pt x="1262464" y="1953512"/>
                  <a:pt x="1273978" y="1931060"/>
                  <a:pt x="1262463" y="1919546"/>
                </a:cubicBezTo>
                <a:cubicBezTo>
                  <a:pt x="1251526" y="1908608"/>
                  <a:pt x="1251527" y="1897095"/>
                  <a:pt x="1240013" y="1897095"/>
                </a:cubicBezTo>
                <a:cubicBezTo>
                  <a:pt x="1240013" y="1908609"/>
                  <a:pt x="1240013" y="1908609"/>
                  <a:pt x="1251526" y="1908608"/>
                </a:cubicBezTo>
                <a:cubicBezTo>
                  <a:pt x="1251526" y="1919546"/>
                  <a:pt x="1240013" y="1919546"/>
                  <a:pt x="1240013" y="1931060"/>
                </a:cubicBezTo>
                <a:cubicBezTo>
                  <a:pt x="1228500" y="1931060"/>
                  <a:pt x="1240013" y="1919546"/>
                  <a:pt x="1228500" y="1919546"/>
                </a:cubicBezTo>
                <a:cubicBezTo>
                  <a:pt x="1228500" y="1919546"/>
                  <a:pt x="1228500" y="1919546"/>
                  <a:pt x="1228500" y="1931060"/>
                </a:cubicBezTo>
                <a:cubicBezTo>
                  <a:pt x="1228500" y="1931060"/>
                  <a:pt x="1228500" y="1931060"/>
                  <a:pt x="1216986" y="1931060"/>
                </a:cubicBezTo>
                <a:cubicBezTo>
                  <a:pt x="1216986" y="1919546"/>
                  <a:pt x="1216986" y="1908608"/>
                  <a:pt x="1205472" y="1897095"/>
                </a:cubicBezTo>
                <a:lnTo>
                  <a:pt x="1205472" y="1908608"/>
                </a:lnTo>
                <a:cubicBezTo>
                  <a:pt x="1194535" y="1908609"/>
                  <a:pt x="1194535" y="1908609"/>
                  <a:pt x="1183021" y="1908608"/>
                </a:cubicBezTo>
                <a:cubicBezTo>
                  <a:pt x="1183021" y="1897096"/>
                  <a:pt x="1194534" y="1897095"/>
                  <a:pt x="1194534" y="1897095"/>
                </a:cubicBezTo>
                <a:cubicBezTo>
                  <a:pt x="1194535" y="1885582"/>
                  <a:pt x="1183021" y="1885582"/>
                  <a:pt x="1183021" y="1885582"/>
                </a:cubicBezTo>
                <a:cubicBezTo>
                  <a:pt x="1183021" y="1897096"/>
                  <a:pt x="1172083" y="1885582"/>
                  <a:pt x="1160569" y="1885582"/>
                </a:cubicBezTo>
                <a:cubicBezTo>
                  <a:pt x="1160568" y="1874068"/>
                  <a:pt x="1172083" y="1885582"/>
                  <a:pt x="1160568" y="1874068"/>
                </a:cubicBezTo>
                <a:cubicBezTo>
                  <a:pt x="1149630" y="1874068"/>
                  <a:pt x="1160569" y="1896519"/>
                  <a:pt x="1138117" y="1896519"/>
                </a:cubicBezTo>
                <a:lnTo>
                  <a:pt x="1138117" y="1907457"/>
                </a:lnTo>
                <a:lnTo>
                  <a:pt x="1126604" y="1907457"/>
                </a:lnTo>
                <a:cubicBezTo>
                  <a:pt x="1126604" y="1895944"/>
                  <a:pt x="1149631" y="1885006"/>
                  <a:pt x="1138118" y="1851041"/>
                </a:cubicBezTo>
                <a:cubicBezTo>
                  <a:pt x="1149631" y="1862554"/>
                  <a:pt x="1160569" y="1840103"/>
                  <a:pt x="1172083" y="1862554"/>
                </a:cubicBezTo>
                <a:cubicBezTo>
                  <a:pt x="1183021" y="1862554"/>
                  <a:pt x="1172083" y="1851041"/>
                  <a:pt x="1160568" y="1851041"/>
                </a:cubicBezTo>
                <a:cubicBezTo>
                  <a:pt x="1171507" y="1839528"/>
                  <a:pt x="1183021" y="1851041"/>
                  <a:pt x="1183021" y="1851041"/>
                </a:cubicBezTo>
                <a:cubicBezTo>
                  <a:pt x="1191224" y="1851040"/>
                  <a:pt x="1187123" y="1838412"/>
                  <a:pt x="1194031" y="1832098"/>
                </a:cubicBezTo>
                <a:lnTo>
                  <a:pt x="1199444" y="1830438"/>
                </a:lnTo>
                <a:lnTo>
                  <a:pt x="1202315" y="1831405"/>
                </a:lnTo>
                <a:lnTo>
                  <a:pt x="1201469" y="1829817"/>
                </a:lnTo>
                <a:lnTo>
                  <a:pt x="1205472" y="1828590"/>
                </a:lnTo>
                <a:cubicBezTo>
                  <a:pt x="1205472" y="1828590"/>
                  <a:pt x="1205472" y="1828590"/>
                  <a:pt x="1204033" y="1828589"/>
                </a:cubicBezTo>
                <a:lnTo>
                  <a:pt x="1200814" y="1828590"/>
                </a:lnTo>
                <a:lnTo>
                  <a:pt x="1199931" y="1826934"/>
                </a:lnTo>
                <a:cubicBezTo>
                  <a:pt x="1197125" y="1822688"/>
                  <a:pt x="1194246" y="1817075"/>
                  <a:pt x="1205472" y="1817075"/>
                </a:cubicBezTo>
                <a:cubicBezTo>
                  <a:pt x="1193959" y="1805562"/>
                  <a:pt x="1182446" y="1805562"/>
                  <a:pt x="1193959" y="1817075"/>
                </a:cubicBezTo>
                <a:cubicBezTo>
                  <a:pt x="1183020" y="1805562"/>
                  <a:pt x="1183021" y="1817076"/>
                  <a:pt x="1171507" y="1817075"/>
                </a:cubicBezTo>
                <a:cubicBezTo>
                  <a:pt x="1171507" y="1828014"/>
                  <a:pt x="1171507" y="1828014"/>
                  <a:pt x="1159993" y="1839528"/>
                </a:cubicBezTo>
                <a:cubicBezTo>
                  <a:pt x="1159993" y="1839528"/>
                  <a:pt x="1171507" y="1817075"/>
                  <a:pt x="1159993" y="1817075"/>
                </a:cubicBezTo>
                <a:cubicBezTo>
                  <a:pt x="1159993" y="1822832"/>
                  <a:pt x="1157259" y="1828446"/>
                  <a:pt x="1153085" y="1834058"/>
                </a:cubicBezTo>
                <a:lnTo>
                  <a:pt x="1151086" y="1836242"/>
                </a:lnTo>
                <a:lnTo>
                  <a:pt x="1151027" y="1836213"/>
                </a:lnTo>
                <a:lnTo>
                  <a:pt x="1147328" y="1829740"/>
                </a:lnTo>
                <a:cubicBezTo>
                  <a:pt x="1147329" y="1832475"/>
                  <a:pt x="1148768" y="1834526"/>
                  <a:pt x="1150747" y="1836074"/>
                </a:cubicBezTo>
                <a:lnTo>
                  <a:pt x="1151027" y="1836213"/>
                </a:lnTo>
                <a:lnTo>
                  <a:pt x="1151060" y="1836271"/>
                </a:lnTo>
                <a:lnTo>
                  <a:pt x="1137542" y="1851041"/>
                </a:lnTo>
                <a:cubicBezTo>
                  <a:pt x="1137541" y="1842837"/>
                  <a:pt x="1131066" y="1834310"/>
                  <a:pt x="1132685" y="1821088"/>
                </a:cubicBezTo>
                <a:lnTo>
                  <a:pt x="1135835" y="1811391"/>
                </a:lnTo>
                <a:lnTo>
                  <a:pt x="1137543" y="1811664"/>
                </a:lnTo>
                <a:lnTo>
                  <a:pt x="1137542" y="1817652"/>
                </a:lnTo>
                <a:cubicBezTo>
                  <a:pt x="1149055" y="1817652"/>
                  <a:pt x="1149055" y="1817652"/>
                  <a:pt x="1149055" y="1817652"/>
                </a:cubicBezTo>
                <a:cubicBezTo>
                  <a:pt x="1149055" y="1811895"/>
                  <a:pt x="1143298" y="1811895"/>
                  <a:pt x="1138981" y="1811895"/>
                </a:cubicBezTo>
                <a:lnTo>
                  <a:pt x="1137543" y="1811664"/>
                </a:lnTo>
                <a:lnTo>
                  <a:pt x="1137542" y="1806138"/>
                </a:lnTo>
                <a:cubicBezTo>
                  <a:pt x="1137542" y="1806138"/>
                  <a:pt x="1137542" y="1806138"/>
                  <a:pt x="1149055" y="1806138"/>
                </a:cubicBezTo>
                <a:cubicBezTo>
                  <a:pt x="1126604" y="1795200"/>
                  <a:pt x="1138118" y="1783686"/>
                  <a:pt x="1126604" y="1783686"/>
                </a:cubicBezTo>
                <a:cubicBezTo>
                  <a:pt x="1138117" y="1772748"/>
                  <a:pt x="1149631" y="1783686"/>
                  <a:pt x="1138117" y="1761235"/>
                </a:cubicBezTo>
                <a:cubicBezTo>
                  <a:pt x="1149631" y="1772173"/>
                  <a:pt x="1161145" y="1772173"/>
                  <a:pt x="1149631" y="1783686"/>
                </a:cubicBezTo>
                <a:cubicBezTo>
                  <a:pt x="1160569" y="1783686"/>
                  <a:pt x="1172083" y="1772173"/>
                  <a:pt x="1172083" y="1749722"/>
                </a:cubicBezTo>
                <a:cubicBezTo>
                  <a:pt x="1161145" y="1772748"/>
                  <a:pt x="1161145" y="1738783"/>
                  <a:pt x="1149631" y="1761235"/>
                </a:cubicBezTo>
                <a:cubicBezTo>
                  <a:pt x="1149631" y="1761235"/>
                  <a:pt x="1149631" y="1761235"/>
                  <a:pt x="1149631" y="1749722"/>
                </a:cubicBezTo>
                <a:cubicBezTo>
                  <a:pt x="1127180" y="1749722"/>
                  <a:pt x="1138693" y="1772748"/>
                  <a:pt x="1127179" y="1761235"/>
                </a:cubicBezTo>
                <a:lnTo>
                  <a:pt x="1125256" y="1759380"/>
                </a:lnTo>
                <a:lnTo>
                  <a:pt x="1125380" y="1759373"/>
                </a:lnTo>
                <a:cubicBezTo>
                  <a:pt x="1126460" y="1758141"/>
                  <a:pt x="1127180" y="1755335"/>
                  <a:pt x="1127180" y="1749722"/>
                </a:cubicBezTo>
                <a:lnTo>
                  <a:pt x="1115666" y="1749721"/>
                </a:lnTo>
                <a:cubicBezTo>
                  <a:pt x="1104153" y="1749722"/>
                  <a:pt x="1127179" y="1727270"/>
                  <a:pt x="1115666" y="1727270"/>
                </a:cubicBezTo>
                <a:cubicBezTo>
                  <a:pt x="1127179" y="1716332"/>
                  <a:pt x="1127179" y="1716332"/>
                  <a:pt x="1127179" y="1704818"/>
                </a:cubicBezTo>
                <a:cubicBezTo>
                  <a:pt x="1081701" y="1671429"/>
                  <a:pt x="1104152" y="1738783"/>
                  <a:pt x="1070188" y="1761235"/>
                </a:cubicBezTo>
                <a:cubicBezTo>
                  <a:pt x="1081125" y="1761234"/>
                  <a:pt x="1081125" y="1784263"/>
                  <a:pt x="1092638" y="1772748"/>
                </a:cubicBezTo>
                <a:cubicBezTo>
                  <a:pt x="1092638" y="1784262"/>
                  <a:pt x="1069611" y="1784262"/>
                  <a:pt x="1081125" y="1806714"/>
                </a:cubicBezTo>
                <a:cubicBezTo>
                  <a:pt x="1058674" y="1806714"/>
                  <a:pt x="1081125" y="1772748"/>
                  <a:pt x="1058673" y="1784262"/>
                </a:cubicBezTo>
                <a:cubicBezTo>
                  <a:pt x="1058673" y="1795200"/>
                  <a:pt x="1058674" y="1806714"/>
                  <a:pt x="1070188" y="1806714"/>
                </a:cubicBezTo>
                <a:cubicBezTo>
                  <a:pt x="1070188" y="1817651"/>
                  <a:pt x="1058674" y="1817652"/>
                  <a:pt x="1058674" y="1829165"/>
                </a:cubicBezTo>
                <a:cubicBezTo>
                  <a:pt x="1058674" y="1829165"/>
                  <a:pt x="1070188" y="1829165"/>
                  <a:pt x="1070188" y="1817651"/>
                </a:cubicBezTo>
                <a:cubicBezTo>
                  <a:pt x="1081702" y="1817652"/>
                  <a:pt x="1070188" y="1828590"/>
                  <a:pt x="1070188" y="1840103"/>
                </a:cubicBezTo>
                <a:cubicBezTo>
                  <a:pt x="1058674" y="1840103"/>
                  <a:pt x="1070188" y="1840103"/>
                  <a:pt x="1058674" y="1840103"/>
                </a:cubicBezTo>
                <a:cubicBezTo>
                  <a:pt x="1058674" y="1851616"/>
                  <a:pt x="1069612" y="1840103"/>
                  <a:pt x="1081125" y="1840103"/>
                </a:cubicBezTo>
                <a:cubicBezTo>
                  <a:pt x="1069612" y="1851616"/>
                  <a:pt x="1069612" y="1874068"/>
                  <a:pt x="1081125" y="1874067"/>
                </a:cubicBezTo>
                <a:cubicBezTo>
                  <a:pt x="1092064" y="1862554"/>
                  <a:pt x="1081125" y="1885582"/>
                  <a:pt x="1069612" y="1874068"/>
                </a:cubicBezTo>
                <a:cubicBezTo>
                  <a:pt x="1081125" y="1885582"/>
                  <a:pt x="1069611" y="1896519"/>
                  <a:pt x="1081125" y="1908033"/>
                </a:cubicBezTo>
                <a:lnTo>
                  <a:pt x="1069612" y="1908033"/>
                </a:lnTo>
                <a:cubicBezTo>
                  <a:pt x="1069612" y="1908033"/>
                  <a:pt x="1069611" y="1896519"/>
                  <a:pt x="1058098" y="1896519"/>
                </a:cubicBezTo>
                <a:cubicBezTo>
                  <a:pt x="1058098" y="1896519"/>
                  <a:pt x="1058098" y="1896519"/>
                  <a:pt x="1046585" y="1896519"/>
                </a:cubicBezTo>
                <a:cubicBezTo>
                  <a:pt x="1046585" y="1908033"/>
                  <a:pt x="1069612" y="1918971"/>
                  <a:pt x="1058097" y="1930484"/>
                </a:cubicBezTo>
                <a:cubicBezTo>
                  <a:pt x="1058097" y="1930484"/>
                  <a:pt x="1069612" y="1919547"/>
                  <a:pt x="1058098" y="1941998"/>
                </a:cubicBezTo>
                <a:cubicBezTo>
                  <a:pt x="1058097" y="1952936"/>
                  <a:pt x="1058097" y="1952936"/>
                  <a:pt x="1058098" y="1964450"/>
                </a:cubicBezTo>
                <a:cubicBezTo>
                  <a:pt x="1058098" y="1964450"/>
                  <a:pt x="1058097" y="1952936"/>
                  <a:pt x="1069612" y="1964450"/>
                </a:cubicBezTo>
                <a:cubicBezTo>
                  <a:pt x="1069612" y="1975964"/>
                  <a:pt x="1058674" y="1975964"/>
                  <a:pt x="1047160" y="1975963"/>
                </a:cubicBezTo>
                <a:cubicBezTo>
                  <a:pt x="1047160" y="1975963"/>
                  <a:pt x="1058674" y="1975964"/>
                  <a:pt x="1058673" y="1987477"/>
                </a:cubicBezTo>
                <a:cubicBezTo>
                  <a:pt x="1058673" y="1987477"/>
                  <a:pt x="1058674" y="1975964"/>
                  <a:pt x="1070188" y="1975963"/>
                </a:cubicBezTo>
                <a:cubicBezTo>
                  <a:pt x="1070188" y="1981432"/>
                  <a:pt x="1070188" y="1984166"/>
                  <a:pt x="1070188" y="1986973"/>
                </a:cubicBezTo>
                <a:lnTo>
                  <a:pt x="1070188" y="1989516"/>
                </a:lnTo>
                <a:lnTo>
                  <a:pt x="1067885" y="1986900"/>
                </a:lnTo>
                <a:lnTo>
                  <a:pt x="1069008" y="1999032"/>
                </a:lnTo>
                <a:lnTo>
                  <a:pt x="1059178" y="2004171"/>
                </a:lnTo>
                <a:cubicBezTo>
                  <a:pt x="1056371" y="2007050"/>
                  <a:pt x="1053493" y="2009928"/>
                  <a:pt x="1047736" y="2009928"/>
                </a:cubicBezTo>
                <a:cubicBezTo>
                  <a:pt x="1036222" y="2032379"/>
                  <a:pt x="1047736" y="2077283"/>
                  <a:pt x="1036222" y="2088796"/>
                </a:cubicBezTo>
                <a:lnTo>
                  <a:pt x="1035816" y="2096300"/>
                </a:lnTo>
                <a:lnTo>
                  <a:pt x="1032984" y="2072380"/>
                </a:lnTo>
                <a:cubicBezTo>
                  <a:pt x="1034063" y="2043317"/>
                  <a:pt x="1044858" y="2009640"/>
                  <a:pt x="1036222" y="1975963"/>
                </a:cubicBezTo>
                <a:cubicBezTo>
                  <a:pt x="1025284" y="1987477"/>
                  <a:pt x="1025284" y="1987477"/>
                  <a:pt x="1013771" y="1987477"/>
                </a:cubicBezTo>
                <a:cubicBezTo>
                  <a:pt x="1013771" y="1987477"/>
                  <a:pt x="1025284" y="1998990"/>
                  <a:pt x="1025284" y="1987477"/>
                </a:cubicBezTo>
                <a:cubicBezTo>
                  <a:pt x="1036222" y="1998990"/>
                  <a:pt x="1025284" y="1998990"/>
                  <a:pt x="1013771" y="1998990"/>
                </a:cubicBezTo>
                <a:cubicBezTo>
                  <a:pt x="1036222" y="2022017"/>
                  <a:pt x="1025284" y="2010504"/>
                  <a:pt x="1013771" y="2010504"/>
                </a:cubicBezTo>
                <a:cubicBezTo>
                  <a:pt x="1025284" y="2010504"/>
                  <a:pt x="1013771" y="2021442"/>
                  <a:pt x="1025285" y="2032956"/>
                </a:cubicBezTo>
                <a:cubicBezTo>
                  <a:pt x="1025285" y="2032956"/>
                  <a:pt x="1025284" y="2044469"/>
                  <a:pt x="1013771" y="2044469"/>
                </a:cubicBezTo>
                <a:cubicBezTo>
                  <a:pt x="1024709" y="2022017"/>
                  <a:pt x="1002257" y="2033531"/>
                  <a:pt x="1002258" y="2022018"/>
                </a:cubicBezTo>
                <a:cubicBezTo>
                  <a:pt x="1002258" y="2011080"/>
                  <a:pt x="990743" y="1999566"/>
                  <a:pt x="990743" y="1999566"/>
                </a:cubicBezTo>
                <a:cubicBezTo>
                  <a:pt x="979805" y="1999566"/>
                  <a:pt x="979805" y="1999566"/>
                  <a:pt x="968292" y="1999567"/>
                </a:cubicBezTo>
                <a:cubicBezTo>
                  <a:pt x="968292" y="1999567"/>
                  <a:pt x="968293" y="1988052"/>
                  <a:pt x="956779" y="1988052"/>
                </a:cubicBezTo>
                <a:cubicBezTo>
                  <a:pt x="934326" y="1998990"/>
                  <a:pt x="911300" y="2032956"/>
                  <a:pt x="922813" y="2055407"/>
                </a:cubicBezTo>
                <a:cubicBezTo>
                  <a:pt x="911300" y="2055407"/>
                  <a:pt x="911300" y="2066345"/>
                  <a:pt x="911300" y="2077858"/>
                </a:cubicBezTo>
                <a:cubicBezTo>
                  <a:pt x="899787" y="2077858"/>
                  <a:pt x="899787" y="2077858"/>
                  <a:pt x="899787" y="2077858"/>
                </a:cubicBezTo>
                <a:close/>
                <a:moveTo>
                  <a:pt x="124922" y="1705969"/>
                </a:moveTo>
                <a:cubicBezTo>
                  <a:pt x="136435" y="1672580"/>
                  <a:pt x="159463" y="1627677"/>
                  <a:pt x="181914" y="1593712"/>
                </a:cubicBezTo>
                <a:cubicBezTo>
                  <a:pt x="181914" y="1604650"/>
                  <a:pt x="170401" y="1638615"/>
                  <a:pt x="170401" y="1638615"/>
                </a:cubicBezTo>
                <a:cubicBezTo>
                  <a:pt x="158887" y="1661066"/>
                  <a:pt x="147374" y="1683518"/>
                  <a:pt x="124922" y="1705969"/>
                </a:cubicBezTo>
                <a:close/>
                <a:moveTo>
                  <a:pt x="885970" y="2099159"/>
                </a:moveTo>
                <a:cubicBezTo>
                  <a:pt x="885970" y="2099159"/>
                  <a:pt x="885970" y="2076707"/>
                  <a:pt x="897485" y="2076707"/>
                </a:cubicBezTo>
                <a:cubicBezTo>
                  <a:pt x="897485" y="2087645"/>
                  <a:pt x="897485" y="2087645"/>
                  <a:pt x="885970" y="2099159"/>
                </a:cubicBezTo>
                <a:close/>
                <a:moveTo>
                  <a:pt x="885970" y="2121610"/>
                </a:moveTo>
                <a:cubicBezTo>
                  <a:pt x="885970" y="2121610"/>
                  <a:pt x="885970" y="2088221"/>
                  <a:pt x="897484" y="2110096"/>
                </a:cubicBezTo>
                <a:cubicBezTo>
                  <a:pt x="885970" y="2110096"/>
                  <a:pt x="908422" y="2133124"/>
                  <a:pt x="885970" y="2121610"/>
                </a:cubicBezTo>
                <a:close/>
                <a:moveTo>
                  <a:pt x="1013771" y="2190116"/>
                </a:moveTo>
                <a:cubicBezTo>
                  <a:pt x="1013771" y="2178602"/>
                  <a:pt x="1013771" y="2167664"/>
                  <a:pt x="1002257" y="2156150"/>
                </a:cubicBezTo>
                <a:cubicBezTo>
                  <a:pt x="1019096" y="2156151"/>
                  <a:pt x="1017154" y="2130893"/>
                  <a:pt x="1024601" y="2113407"/>
                </a:cubicBezTo>
                <a:lnTo>
                  <a:pt x="1035589" y="2100479"/>
                </a:lnTo>
                <a:lnTo>
                  <a:pt x="1034783" y="2115350"/>
                </a:lnTo>
                <a:lnTo>
                  <a:pt x="1026902" y="2129704"/>
                </a:lnTo>
                <a:lnTo>
                  <a:pt x="1026149" y="2129382"/>
                </a:lnTo>
                <a:cubicBezTo>
                  <a:pt x="1024709" y="2130821"/>
                  <a:pt x="1024709" y="2133699"/>
                  <a:pt x="1024709" y="2133699"/>
                </a:cubicBezTo>
                <a:lnTo>
                  <a:pt x="1026902" y="2129704"/>
                </a:lnTo>
                <a:lnTo>
                  <a:pt x="1036222" y="2133699"/>
                </a:lnTo>
                <a:cubicBezTo>
                  <a:pt x="1036222" y="2145213"/>
                  <a:pt x="1036222" y="2145213"/>
                  <a:pt x="1036223" y="2167664"/>
                </a:cubicBezTo>
                <a:cubicBezTo>
                  <a:pt x="1025284" y="2167664"/>
                  <a:pt x="1025285" y="2190116"/>
                  <a:pt x="1013771" y="2190116"/>
                </a:cubicBezTo>
                <a:close/>
                <a:moveTo>
                  <a:pt x="885970" y="2144061"/>
                </a:moveTo>
                <a:cubicBezTo>
                  <a:pt x="875033" y="2133124"/>
                  <a:pt x="885971" y="2132548"/>
                  <a:pt x="885971" y="2132548"/>
                </a:cubicBezTo>
                <a:cubicBezTo>
                  <a:pt x="885971" y="2132548"/>
                  <a:pt x="885971" y="2132548"/>
                  <a:pt x="897485" y="2132548"/>
                </a:cubicBezTo>
                <a:close/>
                <a:moveTo>
                  <a:pt x="147375" y="1986901"/>
                </a:moveTo>
                <a:cubicBezTo>
                  <a:pt x="147374" y="1975387"/>
                  <a:pt x="158888" y="1952936"/>
                  <a:pt x="158887" y="1930484"/>
                </a:cubicBezTo>
                <a:cubicBezTo>
                  <a:pt x="158887" y="1930484"/>
                  <a:pt x="170401" y="1919547"/>
                  <a:pt x="181339" y="1930485"/>
                </a:cubicBezTo>
                <a:cubicBezTo>
                  <a:pt x="169826" y="1952936"/>
                  <a:pt x="158888" y="1964450"/>
                  <a:pt x="147375" y="1986901"/>
                </a:cubicBezTo>
                <a:close/>
                <a:moveTo>
                  <a:pt x="329288" y="2131611"/>
                </a:moveTo>
                <a:lnTo>
                  <a:pt x="329288" y="2099158"/>
                </a:lnTo>
                <a:cubicBezTo>
                  <a:pt x="340802" y="2099158"/>
                  <a:pt x="340802" y="2110673"/>
                  <a:pt x="350589" y="2098583"/>
                </a:cubicBezTo>
                <a:cubicBezTo>
                  <a:pt x="350589" y="2104340"/>
                  <a:pt x="347854" y="2112831"/>
                  <a:pt x="343681" y="2119883"/>
                </a:cubicBezTo>
                <a:close/>
                <a:moveTo>
                  <a:pt x="329288" y="2133124"/>
                </a:moveTo>
                <a:lnTo>
                  <a:pt x="328321" y="2132399"/>
                </a:lnTo>
                <a:lnTo>
                  <a:pt x="329288" y="2131611"/>
                </a:lnTo>
                <a:close/>
                <a:moveTo>
                  <a:pt x="309829" y="2190528"/>
                </a:moveTo>
                <a:lnTo>
                  <a:pt x="312018" y="2184071"/>
                </a:lnTo>
                <a:cubicBezTo>
                  <a:pt x="314896" y="2178458"/>
                  <a:pt x="317775" y="2172845"/>
                  <a:pt x="317775" y="2167089"/>
                </a:cubicBezTo>
                <a:lnTo>
                  <a:pt x="317774" y="2166801"/>
                </a:lnTo>
                <a:lnTo>
                  <a:pt x="317774" y="2165649"/>
                </a:lnTo>
                <a:cubicBezTo>
                  <a:pt x="317775" y="2164210"/>
                  <a:pt x="317775" y="2161332"/>
                  <a:pt x="317775" y="2155575"/>
                </a:cubicBezTo>
                <a:cubicBezTo>
                  <a:pt x="317775" y="2155575"/>
                  <a:pt x="306261" y="2133124"/>
                  <a:pt x="317775" y="2133124"/>
                </a:cubicBezTo>
                <a:cubicBezTo>
                  <a:pt x="317774" y="2127367"/>
                  <a:pt x="320653" y="2127367"/>
                  <a:pt x="323532" y="2128807"/>
                </a:cubicBezTo>
                <a:lnTo>
                  <a:pt x="328321" y="2132399"/>
                </a:lnTo>
                <a:lnTo>
                  <a:pt x="328138" y="2132548"/>
                </a:lnTo>
                <a:cubicBezTo>
                  <a:pt x="350589" y="2155000"/>
                  <a:pt x="316623" y="2166513"/>
                  <a:pt x="328138" y="2188965"/>
                </a:cubicBezTo>
                <a:cubicBezTo>
                  <a:pt x="322669" y="2188965"/>
                  <a:pt x="319934" y="2191843"/>
                  <a:pt x="317127" y="2193282"/>
                </a:cubicBezTo>
                <a:close/>
                <a:moveTo>
                  <a:pt x="624612" y="2346700"/>
                </a:moveTo>
                <a:lnTo>
                  <a:pt x="624612" y="2335187"/>
                </a:lnTo>
                <a:cubicBezTo>
                  <a:pt x="636125" y="2335187"/>
                  <a:pt x="636125" y="2335187"/>
                  <a:pt x="624612" y="2346700"/>
                </a:cubicBezTo>
                <a:close/>
                <a:moveTo>
                  <a:pt x="308619" y="2194098"/>
                </a:moveTo>
                <a:lnTo>
                  <a:pt x="305686" y="2188965"/>
                </a:lnTo>
                <a:lnTo>
                  <a:pt x="309829" y="2190528"/>
                </a:lnTo>
                <a:close/>
                <a:moveTo>
                  <a:pt x="647639" y="2380666"/>
                </a:moveTo>
                <a:cubicBezTo>
                  <a:pt x="636125" y="2380666"/>
                  <a:pt x="636126" y="2357638"/>
                  <a:pt x="647640" y="2369153"/>
                </a:cubicBezTo>
                <a:close/>
                <a:moveTo>
                  <a:pt x="636701" y="2426144"/>
                </a:moveTo>
                <a:lnTo>
                  <a:pt x="625187" y="2414630"/>
                </a:lnTo>
                <a:cubicBezTo>
                  <a:pt x="625188" y="2403117"/>
                  <a:pt x="636126" y="2403117"/>
                  <a:pt x="647640" y="2403117"/>
                </a:cubicBezTo>
                <a:cubicBezTo>
                  <a:pt x="647640" y="2403117"/>
                  <a:pt x="624612" y="2425569"/>
                  <a:pt x="648214" y="2426144"/>
                </a:cubicBezTo>
                <a:close/>
                <a:moveTo>
                  <a:pt x="260667" y="2256780"/>
                </a:moveTo>
                <a:lnTo>
                  <a:pt x="261933" y="2251713"/>
                </a:lnTo>
                <a:cubicBezTo>
                  <a:pt x="268985" y="2234875"/>
                  <a:pt x="277477" y="2218036"/>
                  <a:pt x="283234" y="2201054"/>
                </a:cubicBezTo>
                <a:cubicBezTo>
                  <a:pt x="283234" y="2212568"/>
                  <a:pt x="294747" y="2201054"/>
                  <a:pt x="294747" y="2201054"/>
                </a:cubicBezTo>
                <a:cubicBezTo>
                  <a:pt x="306262" y="2190116"/>
                  <a:pt x="294748" y="2190116"/>
                  <a:pt x="294747" y="2178602"/>
                </a:cubicBezTo>
                <a:cubicBezTo>
                  <a:pt x="306261" y="2178602"/>
                  <a:pt x="306261" y="2189540"/>
                  <a:pt x="306262" y="2201054"/>
                </a:cubicBezTo>
                <a:lnTo>
                  <a:pt x="308619" y="2194098"/>
                </a:lnTo>
                <a:lnTo>
                  <a:pt x="311442" y="2199038"/>
                </a:lnTo>
                <a:cubicBezTo>
                  <a:pt x="314320" y="2200478"/>
                  <a:pt x="317199" y="2200478"/>
                  <a:pt x="317199" y="2200478"/>
                </a:cubicBezTo>
                <a:cubicBezTo>
                  <a:pt x="317199" y="2200478"/>
                  <a:pt x="306261" y="2200478"/>
                  <a:pt x="294747" y="2211992"/>
                </a:cubicBezTo>
                <a:cubicBezTo>
                  <a:pt x="294747" y="2211992"/>
                  <a:pt x="305685" y="2200478"/>
                  <a:pt x="317199" y="2211992"/>
                </a:cubicBezTo>
                <a:cubicBezTo>
                  <a:pt x="305685" y="2222930"/>
                  <a:pt x="294747" y="2245382"/>
                  <a:pt x="283234" y="2256895"/>
                </a:cubicBezTo>
                <a:cubicBezTo>
                  <a:pt x="283233" y="2233867"/>
                  <a:pt x="283234" y="2256895"/>
                  <a:pt x="271721" y="2245381"/>
                </a:cubicBezTo>
                <a:cubicBezTo>
                  <a:pt x="271720" y="2251138"/>
                  <a:pt x="268843" y="2254017"/>
                  <a:pt x="265964" y="2255456"/>
                </a:cubicBezTo>
                <a:close/>
                <a:moveTo>
                  <a:pt x="260207" y="2256895"/>
                </a:moveTo>
                <a:lnTo>
                  <a:pt x="260667" y="2256780"/>
                </a:lnTo>
                <a:lnTo>
                  <a:pt x="260597" y="2257062"/>
                </a:lnTo>
                <a:close/>
                <a:moveTo>
                  <a:pt x="283809" y="2290284"/>
                </a:moveTo>
                <a:cubicBezTo>
                  <a:pt x="283809" y="2279346"/>
                  <a:pt x="295323" y="2279346"/>
                  <a:pt x="295324" y="2267833"/>
                </a:cubicBezTo>
                <a:cubicBezTo>
                  <a:pt x="295324" y="2267833"/>
                  <a:pt x="295324" y="2267833"/>
                  <a:pt x="306262" y="2267257"/>
                </a:cubicBezTo>
                <a:cubicBezTo>
                  <a:pt x="306262" y="2278771"/>
                  <a:pt x="294748" y="2278771"/>
                  <a:pt x="306262" y="2278771"/>
                </a:cubicBezTo>
                <a:cubicBezTo>
                  <a:pt x="306261" y="2290284"/>
                  <a:pt x="295323" y="2290284"/>
                  <a:pt x="283809" y="2290284"/>
                </a:cubicBezTo>
                <a:close/>
                <a:moveTo>
                  <a:pt x="624612" y="2459534"/>
                </a:moveTo>
                <a:cubicBezTo>
                  <a:pt x="613098" y="2448020"/>
                  <a:pt x="624612" y="2437082"/>
                  <a:pt x="613098" y="2425568"/>
                </a:cubicBezTo>
                <a:cubicBezTo>
                  <a:pt x="624612" y="2437082"/>
                  <a:pt x="624612" y="2448021"/>
                  <a:pt x="624612" y="2425569"/>
                </a:cubicBezTo>
                <a:cubicBezTo>
                  <a:pt x="636125" y="2436506"/>
                  <a:pt x="624612" y="2448021"/>
                  <a:pt x="624612" y="2448021"/>
                </a:cubicBezTo>
                <a:cubicBezTo>
                  <a:pt x="624612" y="2459534"/>
                  <a:pt x="636125" y="2437082"/>
                  <a:pt x="624612" y="2459534"/>
                </a:cubicBezTo>
                <a:close/>
                <a:moveTo>
                  <a:pt x="249269" y="2302373"/>
                </a:moveTo>
                <a:lnTo>
                  <a:pt x="260597" y="2257062"/>
                </a:lnTo>
                <a:lnTo>
                  <a:pt x="270282" y="2261212"/>
                </a:lnTo>
                <a:cubicBezTo>
                  <a:pt x="271720" y="2259773"/>
                  <a:pt x="271720" y="2256895"/>
                  <a:pt x="271720" y="2256895"/>
                </a:cubicBezTo>
                <a:cubicBezTo>
                  <a:pt x="283234" y="2279346"/>
                  <a:pt x="271721" y="2279346"/>
                  <a:pt x="271720" y="2290859"/>
                </a:cubicBezTo>
                <a:cubicBezTo>
                  <a:pt x="260782" y="2279921"/>
                  <a:pt x="260782" y="2290859"/>
                  <a:pt x="249269" y="2302373"/>
                </a:cubicBezTo>
                <a:close/>
                <a:moveTo>
                  <a:pt x="170401" y="2279346"/>
                </a:moveTo>
                <a:cubicBezTo>
                  <a:pt x="158887" y="2267833"/>
                  <a:pt x="170401" y="2256895"/>
                  <a:pt x="181914" y="2256895"/>
                </a:cubicBezTo>
                <a:cubicBezTo>
                  <a:pt x="181914" y="2267833"/>
                  <a:pt x="170401" y="2267833"/>
                  <a:pt x="170401" y="2279346"/>
                </a:cubicBezTo>
                <a:close/>
                <a:moveTo>
                  <a:pt x="261359" y="2346700"/>
                </a:moveTo>
                <a:lnTo>
                  <a:pt x="261359" y="2324249"/>
                </a:lnTo>
                <a:cubicBezTo>
                  <a:pt x="283809" y="2324249"/>
                  <a:pt x="272872" y="2346699"/>
                  <a:pt x="272872" y="2346699"/>
                </a:cubicBezTo>
                <a:cubicBezTo>
                  <a:pt x="261359" y="2346700"/>
                  <a:pt x="261359" y="2335187"/>
                  <a:pt x="261359" y="2346700"/>
                </a:cubicBezTo>
                <a:close/>
                <a:moveTo>
                  <a:pt x="227969" y="2391604"/>
                </a:moveTo>
                <a:cubicBezTo>
                  <a:pt x="216455" y="2391604"/>
                  <a:pt x="216455" y="2380089"/>
                  <a:pt x="216455" y="2380089"/>
                </a:cubicBezTo>
                <a:cubicBezTo>
                  <a:pt x="227393" y="2380089"/>
                  <a:pt x="227393" y="2369152"/>
                  <a:pt x="238907" y="2357638"/>
                </a:cubicBezTo>
                <a:cubicBezTo>
                  <a:pt x="249846" y="2357638"/>
                  <a:pt x="238907" y="2369153"/>
                  <a:pt x="239483" y="2380089"/>
                </a:cubicBezTo>
                <a:cubicBezTo>
                  <a:pt x="239483" y="2391604"/>
                  <a:pt x="227969" y="2380089"/>
                  <a:pt x="227969" y="2391604"/>
                </a:cubicBezTo>
                <a:close/>
                <a:moveTo>
                  <a:pt x="443273" y="2504437"/>
                </a:moveTo>
                <a:cubicBezTo>
                  <a:pt x="432336" y="2492924"/>
                  <a:pt x="432335" y="2504437"/>
                  <a:pt x="420822" y="2492924"/>
                </a:cubicBezTo>
                <a:cubicBezTo>
                  <a:pt x="431760" y="2481409"/>
                  <a:pt x="443274" y="2492924"/>
                  <a:pt x="443274" y="2481409"/>
                </a:cubicBezTo>
                <a:lnTo>
                  <a:pt x="443273" y="2481985"/>
                </a:lnTo>
                <a:lnTo>
                  <a:pt x="454787" y="2481985"/>
                </a:lnTo>
                <a:cubicBezTo>
                  <a:pt x="454787" y="2492923"/>
                  <a:pt x="443274" y="2492924"/>
                  <a:pt x="443273" y="2504437"/>
                </a:cubicBezTo>
                <a:close/>
                <a:moveTo>
                  <a:pt x="215880" y="2448596"/>
                </a:moveTo>
                <a:cubicBezTo>
                  <a:pt x="204367" y="2437082"/>
                  <a:pt x="215880" y="2426144"/>
                  <a:pt x="204366" y="2414630"/>
                </a:cubicBezTo>
                <a:cubicBezTo>
                  <a:pt x="215880" y="2414631"/>
                  <a:pt x="215880" y="2414631"/>
                  <a:pt x="215880" y="2403117"/>
                </a:cubicBezTo>
                <a:cubicBezTo>
                  <a:pt x="227393" y="2414055"/>
                  <a:pt x="215880" y="2425569"/>
                  <a:pt x="215880" y="2448596"/>
                </a:cubicBezTo>
                <a:close/>
                <a:moveTo>
                  <a:pt x="11514" y="2391604"/>
                </a:moveTo>
                <a:cubicBezTo>
                  <a:pt x="23027" y="2391604"/>
                  <a:pt x="23027" y="2391604"/>
                  <a:pt x="23027" y="2391604"/>
                </a:cubicBezTo>
                <a:lnTo>
                  <a:pt x="23027" y="2380089"/>
                </a:lnTo>
                <a:cubicBezTo>
                  <a:pt x="23027" y="2391604"/>
                  <a:pt x="11514" y="2391604"/>
                  <a:pt x="11514" y="2391604"/>
                </a:cubicBezTo>
                <a:close/>
                <a:moveTo>
                  <a:pt x="23027" y="2437082"/>
                </a:moveTo>
                <a:cubicBezTo>
                  <a:pt x="23027" y="2425568"/>
                  <a:pt x="23027" y="2437082"/>
                  <a:pt x="11514" y="2425569"/>
                </a:cubicBezTo>
                <a:cubicBezTo>
                  <a:pt x="0" y="2425568"/>
                  <a:pt x="1" y="2403117"/>
                  <a:pt x="0" y="2380666"/>
                </a:cubicBezTo>
                <a:cubicBezTo>
                  <a:pt x="11514" y="2380666"/>
                  <a:pt x="23027" y="2380666"/>
                  <a:pt x="34540" y="2369728"/>
                </a:cubicBezTo>
                <a:cubicBezTo>
                  <a:pt x="45479" y="2392179"/>
                  <a:pt x="56993" y="2414631"/>
                  <a:pt x="23027" y="2437082"/>
                </a:cubicBezTo>
                <a:close/>
              </a:path>
            </a:pathLst>
          </a:custGeom>
          <a:gradFill>
            <a:gsLst>
              <a:gs pos="88000">
                <a:srgbClr val="FFF0AE"/>
              </a:gs>
              <a:gs pos="0">
                <a:srgbClr val="BB9F64">
                  <a:alpha val="0"/>
                </a:srgbClr>
              </a:gs>
            </a:gsLst>
            <a:lin ang="5400000" scaled="1"/>
          </a:gradFill>
          <a:ln w="66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1944AFA7-8978-25D6-0039-BD98396866A0}"/>
              </a:ext>
            </a:extLst>
          </p:cNvPr>
          <p:cNvGrpSpPr/>
          <p:nvPr/>
        </p:nvGrpSpPr>
        <p:grpSpPr>
          <a:xfrm>
            <a:off x="2659288" y="3536279"/>
            <a:ext cx="4337967" cy="289897"/>
            <a:chOff x="2473641" y="3508892"/>
            <a:chExt cx="4337967" cy="289896"/>
          </a:xfrm>
        </p:grpSpPr>
        <p:sp>
          <p:nvSpPr>
            <p:cNvPr id="32" name="文本框 31"/>
            <p:cNvSpPr txBox="1"/>
            <p:nvPr/>
          </p:nvSpPr>
          <p:spPr>
            <a:xfrm>
              <a:off x="2787184" y="3518309"/>
              <a:ext cx="1749598" cy="2804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汇报人：</a:t>
              </a:r>
              <a:r>
                <a:rPr lang="en-US" altLang="zh-CN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</a:t>
              </a:r>
            </a:p>
          </p:txBody>
        </p:sp>
        <p:sp>
          <p:nvSpPr>
            <p:cNvPr id="29" name="矩形: 圆角 28">
              <a:extLst>
                <a:ext uri="{FF2B5EF4-FFF2-40B4-BE49-F238E27FC236}">
                  <a16:creationId xmlns:a16="http://schemas.microsoft.com/office/drawing/2014/main" id="{4708FFB8-D619-28BF-1053-EF240F8EA713}"/>
                </a:ext>
              </a:extLst>
            </p:cNvPr>
            <p:cNvSpPr/>
            <p:nvPr/>
          </p:nvSpPr>
          <p:spPr>
            <a:xfrm>
              <a:off x="2473641" y="3508892"/>
              <a:ext cx="2063142" cy="286416"/>
            </a:xfrm>
            <a:prstGeom prst="roundRect">
              <a:avLst>
                <a:gd name="adj" fmla="val 50000"/>
              </a:avLst>
            </a:prstGeom>
            <a:noFill/>
            <a:ln w="6350">
              <a:gradFill flip="none" rotWithShape="1">
                <a:gsLst>
                  <a:gs pos="2752">
                    <a:srgbClr val="BB9F64"/>
                  </a:gs>
                  <a:gs pos="100000">
                    <a:srgbClr val="BB9F64"/>
                  </a:gs>
                  <a:gs pos="58000">
                    <a:srgbClr val="FFF0AE"/>
                  </a:gs>
                </a:gsLst>
                <a:lin ang="0" scaled="1"/>
                <a:tileRect/>
              </a:gradFill>
              <a:prstDash val="solid"/>
              <a:extLst>
                <a:ext uri="{C807C97D-BFC1-408E-A445-0C87EB9F89A2}">
                  <ask:lineSketchStyleProps xmlns:ask="http://schemas.microsoft.com/office/drawing/2018/sketchyshapes"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3" name="specialist-user_80886">
              <a:extLst>
                <a:ext uri="{FF2B5EF4-FFF2-40B4-BE49-F238E27FC236}">
                  <a16:creationId xmlns:a16="http://schemas.microsoft.com/office/drawing/2014/main" id="{CEE24DB9-926F-46A1-C46C-5C83F722225B}"/>
                </a:ext>
              </a:extLst>
            </p:cNvPr>
            <p:cNvSpPr/>
            <p:nvPr/>
          </p:nvSpPr>
          <p:spPr>
            <a:xfrm>
              <a:off x="2647913" y="3559602"/>
              <a:ext cx="159124" cy="184995"/>
            </a:xfrm>
            <a:custGeom>
              <a:avLst/>
              <a:gdLst>
                <a:gd name="connsiteX0" fmla="*/ 327615 w 521993"/>
                <a:gd name="connsiteY0" fmla="*/ 466652 h 606863"/>
                <a:gd name="connsiteX1" fmla="*/ 327615 w 521993"/>
                <a:gd name="connsiteY1" fmla="*/ 490607 h 606863"/>
                <a:gd name="connsiteX2" fmla="*/ 372201 w 521993"/>
                <a:gd name="connsiteY2" fmla="*/ 504537 h 606863"/>
                <a:gd name="connsiteX3" fmla="*/ 416917 w 521993"/>
                <a:gd name="connsiteY3" fmla="*/ 490607 h 606863"/>
                <a:gd name="connsiteX4" fmla="*/ 416917 w 521993"/>
                <a:gd name="connsiteY4" fmla="*/ 466652 h 606863"/>
                <a:gd name="connsiteX5" fmla="*/ 173129 w 521993"/>
                <a:gd name="connsiteY5" fmla="*/ 327483 h 606863"/>
                <a:gd name="connsiteX6" fmla="*/ 183819 w 521993"/>
                <a:gd name="connsiteY6" fmla="*/ 328394 h 606863"/>
                <a:gd name="connsiteX7" fmla="*/ 235315 w 521993"/>
                <a:gd name="connsiteY7" fmla="*/ 353260 h 606863"/>
                <a:gd name="connsiteX8" fmla="*/ 242355 w 521993"/>
                <a:gd name="connsiteY8" fmla="*/ 359379 h 606863"/>
                <a:gd name="connsiteX9" fmla="*/ 260997 w 521993"/>
                <a:gd name="connsiteY9" fmla="*/ 408459 h 606863"/>
                <a:gd name="connsiteX10" fmla="*/ 279640 w 521993"/>
                <a:gd name="connsiteY10" fmla="*/ 359379 h 606863"/>
                <a:gd name="connsiteX11" fmla="*/ 286680 w 521993"/>
                <a:gd name="connsiteY11" fmla="*/ 353260 h 606863"/>
                <a:gd name="connsiteX12" fmla="*/ 338175 w 521993"/>
                <a:gd name="connsiteY12" fmla="*/ 328394 h 606863"/>
                <a:gd name="connsiteX13" fmla="*/ 348865 w 521993"/>
                <a:gd name="connsiteY13" fmla="*/ 327483 h 606863"/>
                <a:gd name="connsiteX14" fmla="*/ 349387 w 521993"/>
                <a:gd name="connsiteY14" fmla="*/ 327743 h 606863"/>
                <a:gd name="connsiteX15" fmla="*/ 470368 w 521993"/>
                <a:gd name="connsiteY15" fmla="*/ 395440 h 606863"/>
                <a:gd name="connsiteX16" fmla="*/ 521863 w 521993"/>
                <a:gd name="connsiteY16" fmla="*/ 517816 h 606863"/>
                <a:gd name="connsiteX17" fmla="*/ 521472 w 521993"/>
                <a:gd name="connsiteY17" fmla="*/ 522633 h 606863"/>
                <a:gd name="connsiteX18" fmla="*/ 260997 w 521993"/>
                <a:gd name="connsiteY18" fmla="*/ 606863 h 606863"/>
                <a:gd name="connsiteX19" fmla="*/ 522 w 521993"/>
                <a:gd name="connsiteY19" fmla="*/ 522633 h 606863"/>
                <a:gd name="connsiteX20" fmla="*/ 131 w 521993"/>
                <a:gd name="connsiteY20" fmla="*/ 517816 h 606863"/>
                <a:gd name="connsiteX21" fmla="*/ 51757 w 521993"/>
                <a:gd name="connsiteY21" fmla="*/ 395440 h 606863"/>
                <a:gd name="connsiteX22" fmla="*/ 173129 w 521993"/>
                <a:gd name="connsiteY22" fmla="*/ 327483 h 606863"/>
                <a:gd name="connsiteX23" fmla="*/ 218629 w 521993"/>
                <a:gd name="connsiteY23" fmla="*/ 102451 h 606863"/>
                <a:gd name="connsiteX24" fmla="*/ 141455 w 521993"/>
                <a:gd name="connsiteY24" fmla="*/ 142547 h 606863"/>
                <a:gd name="connsiteX25" fmla="*/ 140933 w 521993"/>
                <a:gd name="connsiteY25" fmla="*/ 171186 h 606863"/>
                <a:gd name="connsiteX26" fmla="*/ 188907 w 521993"/>
                <a:gd name="connsiteY26" fmla="*/ 287046 h 606863"/>
                <a:gd name="connsiteX27" fmla="*/ 260997 w 521993"/>
                <a:gd name="connsiteY27" fmla="*/ 321805 h 606863"/>
                <a:gd name="connsiteX28" fmla="*/ 333088 w 521993"/>
                <a:gd name="connsiteY28" fmla="*/ 287046 h 606863"/>
                <a:gd name="connsiteX29" fmla="*/ 381061 w 521993"/>
                <a:gd name="connsiteY29" fmla="*/ 171186 h 606863"/>
                <a:gd name="connsiteX30" fmla="*/ 380409 w 521993"/>
                <a:gd name="connsiteY30" fmla="*/ 139032 h 606863"/>
                <a:gd name="connsiteX31" fmla="*/ 218629 w 521993"/>
                <a:gd name="connsiteY31" fmla="*/ 102451 h 606863"/>
                <a:gd name="connsiteX32" fmla="*/ 260997 w 521993"/>
                <a:gd name="connsiteY32" fmla="*/ 0 h 606863"/>
                <a:gd name="connsiteX33" fmla="*/ 401528 w 521993"/>
                <a:gd name="connsiteY33" fmla="*/ 171186 h 606863"/>
                <a:gd name="connsiteX34" fmla="*/ 260997 w 521993"/>
                <a:gd name="connsiteY34" fmla="*/ 342243 h 606863"/>
                <a:gd name="connsiteX35" fmla="*/ 120466 w 521993"/>
                <a:gd name="connsiteY35" fmla="*/ 171186 h 606863"/>
                <a:gd name="connsiteX36" fmla="*/ 260997 w 521993"/>
                <a:gd name="connsiteY36" fmla="*/ 0 h 606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1993" h="606863">
                  <a:moveTo>
                    <a:pt x="327615" y="466652"/>
                  </a:moveTo>
                  <a:lnTo>
                    <a:pt x="327615" y="490607"/>
                  </a:lnTo>
                  <a:lnTo>
                    <a:pt x="372201" y="504537"/>
                  </a:lnTo>
                  <a:lnTo>
                    <a:pt x="416917" y="490607"/>
                  </a:lnTo>
                  <a:lnTo>
                    <a:pt x="416917" y="466652"/>
                  </a:lnTo>
                  <a:close/>
                  <a:moveTo>
                    <a:pt x="173129" y="327483"/>
                  </a:moveTo>
                  <a:cubicBezTo>
                    <a:pt x="176649" y="325660"/>
                    <a:pt x="180821" y="326051"/>
                    <a:pt x="183819" y="328394"/>
                  </a:cubicBezTo>
                  <a:cubicBezTo>
                    <a:pt x="199724" y="340762"/>
                    <a:pt x="216933" y="349224"/>
                    <a:pt x="235315" y="353260"/>
                  </a:cubicBezTo>
                  <a:cubicBezTo>
                    <a:pt x="238574" y="353911"/>
                    <a:pt x="241181" y="356254"/>
                    <a:pt x="242355" y="359379"/>
                  </a:cubicBezTo>
                  <a:lnTo>
                    <a:pt x="260997" y="408459"/>
                  </a:lnTo>
                  <a:lnTo>
                    <a:pt x="279640" y="359379"/>
                  </a:lnTo>
                  <a:cubicBezTo>
                    <a:pt x="280813" y="356254"/>
                    <a:pt x="283551" y="353911"/>
                    <a:pt x="286680" y="353260"/>
                  </a:cubicBezTo>
                  <a:cubicBezTo>
                    <a:pt x="305062" y="349224"/>
                    <a:pt x="322401" y="340762"/>
                    <a:pt x="338175" y="328394"/>
                  </a:cubicBezTo>
                  <a:cubicBezTo>
                    <a:pt x="341174" y="326051"/>
                    <a:pt x="345476" y="325660"/>
                    <a:pt x="348865" y="327483"/>
                  </a:cubicBezTo>
                  <a:lnTo>
                    <a:pt x="349387" y="327743"/>
                  </a:lnTo>
                  <a:cubicBezTo>
                    <a:pt x="379502" y="343886"/>
                    <a:pt x="450161" y="381510"/>
                    <a:pt x="470368" y="395440"/>
                  </a:cubicBezTo>
                  <a:cubicBezTo>
                    <a:pt x="499962" y="415880"/>
                    <a:pt x="514693" y="473162"/>
                    <a:pt x="521863" y="517816"/>
                  </a:cubicBezTo>
                  <a:cubicBezTo>
                    <a:pt x="522124" y="519378"/>
                    <a:pt x="521994" y="521070"/>
                    <a:pt x="521472" y="522633"/>
                  </a:cubicBezTo>
                  <a:cubicBezTo>
                    <a:pt x="520299" y="526017"/>
                    <a:pt x="489011" y="606863"/>
                    <a:pt x="260997" y="606863"/>
                  </a:cubicBezTo>
                  <a:cubicBezTo>
                    <a:pt x="33114" y="606863"/>
                    <a:pt x="1826" y="526017"/>
                    <a:pt x="522" y="522633"/>
                  </a:cubicBezTo>
                  <a:cubicBezTo>
                    <a:pt x="1" y="521070"/>
                    <a:pt x="-130" y="519378"/>
                    <a:pt x="131" y="517816"/>
                  </a:cubicBezTo>
                  <a:cubicBezTo>
                    <a:pt x="2738" y="501412"/>
                    <a:pt x="17731" y="418353"/>
                    <a:pt x="51757" y="395440"/>
                  </a:cubicBezTo>
                  <a:cubicBezTo>
                    <a:pt x="71964" y="381771"/>
                    <a:pt x="143405" y="343366"/>
                    <a:pt x="173129" y="327483"/>
                  </a:cubicBezTo>
                  <a:close/>
                  <a:moveTo>
                    <a:pt x="218629" y="102451"/>
                  </a:moveTo>
                  <a:cubicBezTo>
                    <a:pt x="172742" y="101540"/>
                    <a:pt x="151362" y="123540"/>
                    <a:pt x="141455" y="142547"/>
                  </a:cubicBezTo>
                  <a:cubicBezTo>
                    <a:pt x="141064" y="152050"/>
                    <a:pt x="140933" y="161553"/>
                    <a:pt x="140933" y="171186"/>
                  </a:cubicBezTo>
                  <a:cubicBezTo>
                    <a:pt x="140933" y="230158"/>
                    <a:pt x="167006" y="266738"/>
                    <a:pt x="188907" y="287046"/>
                  </a:cubicBezTo>
                  <a:cubicBezTo>
                    <a:pt x="216544" y="312562"/>
                    <a:pt x="247179" y="321805"/>
                    <a:pt x="260997" y="321805"/>
                  </a:cubicBezTo>
                  <a:cubicBezTo>
                    <a:pt x="274816" y="321805"/>
                    <a:pt x="305451" y="312562"/>
                    <a:pt x="333088" y="287046"/>
                  </a:cubicBezTo>
                  <a:cubicBezTo>
                    <a:pt x="354989" y="266738"/>
                    <a:pt x="381061" y="230158"/>
                    <a:pt x="381061" y="171186"/>
                  </a:cubicBezTo>
                  <a:cubicBezTo>
                    <a:pt x="381061" y="160381"/>
                    <a:pt x="380931" y="149576"/>
                    <a:pt x="380409" y="139032"/>
                  </a:cubicBezTo>
                  <a:cubicBezTo>
                    <a:pt x="246006" y="168713"/>
                    <a:pt x="218629" y="102451"/>
                    <a:pt x="218629" y="102451"/>
                  </a:cubicBezTo>
                  <a:close/>
                  <a:moveTo>
                    <a:pt x="260997" y="0"/>
                  </a:moveTo>
                  <a:cubicBezTo>
                    <a:pt x="388753" y="0"/>
                    <a:pt x="401528" y="76676"/>
                    <a:pt x="401528" y="171186"/>
                  </a:cubicBezTo>
                  <a:cubicBezTo>
                    <a:pt x="401528" y="291863"/>
                    <a:pt x="302974" y="342243"/>
                    <a:pt x="260997" y="342243"/>
                  </a:cubicBezTo>
                  <a:cubicBezTo>
                    <a:pt x="219020" y="342243"/>
                    <a:pt x="120466" y="291863"/>
                    <a:pt x="120466" y="171186"/>
                  </a:cubicBezTo>
                  <a:cubicBezTo>
                    <a:pt x="120466" y="76676"/>
                    <a:pt x="133242" y="0"/>
                    <a:pt x="260997" y="0"/>
                  </a:cubicBezTo>
                  <a:close/>
                </a:path>
              </a:pathLst>
            </a:custGeom>
            <a:gradFill>
              <a:gsLst>
                <a:gs pos="2752">
                  <a:srgbClr val="BB9F64"/>
                </a:gs>
                <a:gs pos="100000">
                  <a:srgbClr val="BB9F64"/>
                </a:gs>
                <a:gs pos="58000">
                  <a:srgbClr val="FFF0AE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16F87685-1F97-3EED-D6E5-0A8B24A6EF22}"/>
                </a:ext>
              </a:extLst>
            </p:cNvPr>
            <p:cNvSpPr txBox="1"/>
            <p:nvPr/>
          </p:nvSpPr>
          <p:spPr>
            <a:xfrm>
              <a:off x="4976755" y="3518309"/>
              <a:ext cx="1834853" cy="2804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时间：</a:t>
              </a:r>
              <a:r>
                <a:rPr lang="en-US" altLang="zh-CN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2023.01.10</a:t>
              </a:r>
              <a:endPara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8" name="矩形: 圆角 37">
              <a:extLst>
                <a:ext uri="{FF2B5EF4-FFF2-40B4-BE49-F238E27FC236}">
                  <a16:creationId xmlns:a16="http://schemas.microsoft.com/office/drawing/2014/main" id="{2CBFAB24-8AF6-D0A1-0B0B-B454FEA13171}"/>
                </a:ext>
              </a:extLst>
            </p:cNvPr>
            <p:cNvSpPr/>
            <p:nvPr/>
          </p:nvSpPr>
          <p:spPr>
            <a:xfrm>
              <a:off x="4663213" y="3508892"/>
              <a:ext cx="2063142" cy="286416"/>
            </a:xfrm>
            <a:prstGeom prst="roundRect">
              <a:avLst>
                <a:gd name="adj" fmla="val 50000"/>
              </a:avLst>
            </a:prstGeom>
            <a:noFill/>
            <a:ln w="6350">
              <a:gradFill flip="none" rotWithShape="1">
                <a:gsLst>
                  <a:gs pos="2752">
                    <a:srgbClr val="BB9F64"/>
                  </a:gs>
                  <a:gs pos="100000">
                    <a:srgbClr val="BB9F64"/>
                  </a:gs>
                  <a:gs pos="58000">
                    <a:srgbClr val="FFF0AE"/>
                  </a:gs>
                </a:gsLst>
                <a:lin ang="0" scaled="1"/>
                <a:tileRect/>
              </a:gradFill>
              <a:prstDash val="solid"/>
              <a:extLst>
                <a:ext uri="{C807C97D-BFC1-408E-A445-0C87EB9F89A2}">
                  <ask:lineSketchStyleProps xmlns:ask="http://schemas.microsoft.com/office/drawing/2018/sketchyshapes"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0" name="iconfont-10774-5184468">
              <a:extLst>
                <a:ext uri="{FF2B5EF4-FFF2-40B4-BE49-F238E27FC236}">
                  <a16:creationId xmlns:a16="http://schemas.microsoft.com/office/drawing/2014/main" id="{8F0BB1BC-06CC-5B7A-8490-5BEFDDBB92A8}"/>
                </a:ext>
              </a:extLst>
            </p:cNvPr>
            <p:cNvSpPr/>
            <p:nvPr/>
          </p:nvSpPr>
          <p:spPr>
            <a:xfrm>
              <a:off x="4748467" y="3560132"/>
              <a:ext cx="184466" cy="184466"/>
            </a:xfrm>
            <a:custGeom>
              <a:avLst/>
              <a:gdLst>
                <a:gd name="T0" fmla="*/ 6400 w 12800"/>
                <a:gd name="T1" fmla="*/ 0 h 12800"/>
                <a:gd name="T2" fmla="*/ 0 w 12800"/>
                <a:gd name="T3" fmla="*/ 6400 h 12800"/>
                <a:gd name="T4" fmla="*/ 6400 w 12800"/>
                <a:gd name="T5" fmla="*/ 12800 h 12800"/>
                <a:gd name="T6" fmla="*/ 12800 w 12800"/>
                <a:gd name="T7" fmla="*/ 6400 h 12800"/>
                <a:gd name="T8" fmla="*/ 6400 w 12800"/>
                <a:gd name="T9" fmla="*/ 0 h 12800"/>
                <a:gd name="T10" fmla="*/ 9947 w 12800"/>
                <a:gd name="T11" fmla="*/ 6827 h 12800"/>
                <a:gd name="T12" fmla="*/ 6213 w 12800"/>
                <a:gd name="T13" fmla="*/ 6827 h 12800"/>
                <a:gd name="T14" fmla="*/ 5947 w 12800"/>
                <a:gd name="T15" fmla="*/ 6560 h 12800"/>
                <a:gd name="T16" fmla="*/ 5947 w 12800"/>
                <a:gd name="T17" fmla="*/ 2827 h 12800"/>
                <a:gd name="T18" fmla="*/ 6213 w 12800"/>
                <a:gd name="T19" fmla="*/ 2560 h 12800"/>
                <a:gd name="T20" fmla="*/ 6480 w 12800"/>
                <a:gd name="T21" fmla="*/ 2827 h 12800"/>
                <a:gd name="T22" fmla="*/ 6480 w 12800"/>
                <a:gd name="T23" fmla="*/ 6293 h 12800"/>
                <a:gd name="T24" fmla="*/ 9947 w 12800"/>
                <a:gd name="T25" fmla="*/ 6293 h 12800"/>
                <a:gd name="T26" fmla="*/ 10213 w 12800"/>
                <a:gd name="T27" fmla="*/ 6560 h 12800"/>
                <a:gd name="T28" fmla="*/ 9947 w 12800"/>
                <a:gd name="T29" fmla="*/ 6827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00" h="12800">
                  <a:moveTo>
                    <a:pt x="6400" y="0"/>
                  </a:moveTo>
                  <a:cubicBezTo>
                    <a:pt x="2853" y="0"/>
                    <a:pt x="0" y="2853"/>
                    <a:pt x="0" y="6400"/>
                  </a:cubicBezTo>
                  <a:cubicBezTo>
                    <a:pt x="0" y="9947"/>
                    <a:pt x="2853" y="12800"/>
                    <a:pt x="6400" y="12800"/>
                  </a:cubicBezTo>
                  <a:cubicBezTo>
                    <a:pt x="9947" y="12800"/>
                    <a:pt x="12800" y="9947"/>
                    <a:pt x="12800" y="6400"/>
                  </a:cubicBezTo>
                  <a:cubicBezTo>
                    <a:pt x="12800" y="2853"/>
                    <a:pt x="9947" y="0"/>
                    <a:pt x="6400" y="0"/>
                  </a:cubicBezTo>
                  <a:close/>
                  <a:moveTo>
                    <a:pt x="9947" y="6827"/>
                  </a:moveTo>
                  <a:lnTo>
                    <a:pt x="6213" y="6827"/>
                  </a:lnTo>
                  <a:cubicBezTo>
                    <a:pt x="6080" y="6827"/>
                    <a:pt x="5947" y="6693"/>
                    <a:pt x="5947" y="6560"/>
                  </a:cubicBezTo>
                  <a:lnTo>
                    <a:pt x="5947" y="2827"/>
                  </a:lnTo>
                  <a:cubicBezTo>
                    <a:pt x="5947" y="2693"/>
                    <a:pt x="6080" y="2560"/>
                    <a:pt x="6213" y="2560"/>
                  </a:cubicBezTo>
                  <a:cubicBezTo>
                    <a:pt x="6347" y="2560"/>
                    <a:pt x="6480" y="2693"/>
                    <a:pt x="6480" y="2827"/>
                  </a:cubicBezTo>
                  <a:lnTo>
                    <a:pt x="6480" y="6293"/>
                  </a:lnTo>
                  <a:lnTo>
                    <a:pt x="9947" y="6293"/>
                  </a:lnTo>
                  <a:cubicBezTo>
                    <a:pt x="10080" y="6293"/>
                    <a:pt x="10213" y="6427"/>
                    <a:pt x="10213" y="6560"/>
                  </a:cubicBezTo>
                  <a:cubicBezTo>
                    <a:pt x="10213" y="6693"/>
                    <a:pt x="10080" y="6827"/>
                    <a:pt x="9947" y="6827"/>
                  </a:cubicBezTo>
                  <a:close/>
                </a:path>
              </a:pathLst>
            </a:custGeom>
            <a:gradFill>
              <a:gsLst>
                <a:gs pos="2752">
                  <a:srgbClr val="BB9F64"/>
                </a:gs>
                <a:gs pos="100000">
                  <a:srgbClr val="BB9F64"/>
                </a:gs>
                <a:gs pos="58000">
                  <a:srgbClr val="FFF0AE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CD10CC0D-D205-6AB1-3470-1DF906FE3199}"/>
              </a:ext>
            </a:extLst>
          </p:cNvPr>
          <p:cNvGrpSpPr/>
          <p:nvPr/>
        </p:nvGrpSpPr>
        <p:grpSpPr>
          <a:xfrm>
            <a:off x="2486322" y="1106935"/>
            <a:ext cx="4472208" cy="1151284"/>
            <a:chOff x="3023384" y="1190774"/>
            <a:chExt cx="3272444" cy="842428"/>
          </a:xfrm>
        </p:grpSpPr>
        <p:grpSp>
          <p:nvGrpSpPr>
            <p:cNvPr id="2" name="图形 53">
              <a:extLst>
                <a:ext uri="{FF2B5EF4-FFF2-40B4-BE49-F238E27FC236}">
                  <a16:creationId xmlns:a16="http://schemas.microsoft.com/office/drawing/2014/main" id="{AF657967-5E7C-DD7D-0D66-91033BE79AA1}"/>
                </a:ext>
              </a:extLst>
            </p:cNvPr>
            <p:cNvGrpSpPr/>
            <p:nvPr/>
          </p:nvGrpSpPr>
          <p:grpSpPr>
            <a:xfrm>
              <a:off x="3023384" y="1210074"/>
              <a:ext cx="744179" cy="823128"/>
              <a:chOff x="2847031" y="3286980"/>
              <a:chExt cx="1070353" cy="1183905"/>
            </a:xfrm>
            <a:solidFill>
              <a:srgbClr val="CC3300"/>
            </a:solidFill>
          </p:grpSpPr>
          <p:sp>
            <p:nvSpPr>
              <p:cNvPr id="4" name="任意多边形: 形状 3">
                <a:extLst>
                  <a:ext uri="{FF2B5EF4-FFF2-40B4-BE49-F238E27FC236}">
                    <a16:creationId xmlns:a16="http://schemas.microsoft.com/office/drawing/2014/main" id="{9A64CC3F-5F7F-77C8-99C4-1A67862219EF}"/>
                  </a:ext>
                </a:extLst>
              </p:cNvPr>
              <p:cNvSpPr/>
              <p:nvPr/>
            </p:nvSpPr>
            <p:spPr>
              <a:xfrm flipV="1">
                <a:off x="2847031" y="3286980"/>
                <a:ext cx="1070353" cy="1183905"/>
              </a:xfrm>
              <a:custGeom>
                <a:avLst/>
                <a:gdLst>
                  <a:gd name="connsiteX0" fmla="*/ 534616 w 1070353"/>
                  <a:gd name="connsiteY0" fmla="*/ 1168968 h 1183905"/>
                  <a:gd name="connsiteX1" fmla="*/ 448592 w 1070353"/>
                  <a:gd name="connsiteY1" fmla="*/ 927027 h 1183905"/>
                  <a:gd name="connsiteX2" fmla="*/ 438607 w 1070353"/>
                  <a:gd name="connsiteY2" fmla="*/ 894000 h 1183905"/>
                  <a:gd name="connsiteX3" fmla="*/ 420942 w 1070353"/>
                  <a:gd name="connsiteY3" fmla="*/ 795687 h 1183905"/>
                  <a:gd name="connsiteX4" fmla="*/ 388683 w 1070353"/>
                  <a:gd name="connsiteY4" fmla="*/ 667419 h 1183905"/>
                  <a:gd name="connsiteX5" fmla="*/ 371785 w 1070353"/>
                  <a:gd name="connsiteY5" fmla="*/ 612118 h 1183905"/>
                  <a:gd name="connsiteX6" fmla="*/ 367945 w 1070353"/>
                  <a:gd name="connsiteY6" fmla="*/ 592917 h 1183905"/>
                  <a:gd name="connsiteX7" fmla="*/ 288834 w 1070353"/>
                  <a:gd name="connsiteY7" fmla="*/ 467722 h 1183905"/>
                  <a:gd name="connsiteX8" fmla="*/ 304195 w 1070353"/>
                  <a:gd name="connsiteY8" fmla="*/ 544528 h 1183905"/>
                  <a:gd name="connsiteX9" fmla="*/ 364873 w 1070353"/>
                  <a:gd name="connsiteY9" fmla="*/ 678940 h 1183905"/>
                  <a:gd name="connsiteX10" fmla="*/ 380234 w 1070353"/>
                  <a:gd name="connsiteY10" fmla="*/ 685853 h 1183905"/>
                  <a:gd name="connsiteX11" fmla="*/ 324165 w 1070353"/>
                  <a:gd name="connsiteY11" fmla="*/ 758051 h 1183905"/>
                  <a:gd name="connsiteX12" fmla="*/ 235069 w 1070353"/>
                  <a:gd name="connsiteY12" fmla="*/ 769573 h 1183905"/>
                  <a:gd name="connsiteX13" fmla="*/ 219708 w 1070353"/>
                  <a:gd name="connsiteY13" fmla="*/ 743458 h 1183905"/>
                  <a:gd name="connsiteX14" fmla="*/ 129076 w 1070353"/>
                  <a:gd name="connsiteY14" fmla="*/ 701214 h 1183905"/>
                  <a:gd name="connsiteX15" fmla="*/ 64558 w 1070353"/>
                  <a:gd name="connsiteY15" fmla="*/ 679709 h 1183905"/>
                  <a:gd name="connsiteX16" fmla="*/ 35371 w 1070353"/>
                  <a:gd name="connsiteY16" fmla="*/ 694302 h 1183905"/>
                  <a:gd name="connsiteX17" fmla="*/ 6185 w 1070353"/>
                  <a:gd name="connsiteY17" fmla="*/ 709663 h 1183905"/>
                  <a:gd name="connsiteX18" fmla="*/ 808 w 1070353"/>
                  <a:gd name="connsiteY18" fmla="*/ 686621 h 1183905"/>
                  <a:gd name="connsiteX19" fmla="*/ 13098 w 1070353"/>
                  <a:gd name="connsiteY19" fmla="*/ 621335 h 1183905"/>
                  <a:gd name="connsiteX20" fmla="*/ 35371 w 1070353"/>
                  <a:gd name="connsiteY20" fmla="*/ 579092 h 1183905"/>
                  <a:gd name="connsiteX21" fmla="*/ 53805 w 1070353"/>
                  <a:gd name="connsiteY21" fmla="*/ 549137 h 1183905"/>
                  <a:gd name="connsiteX22" fmla="*/ 82224 w 1070353"/>
                  <a:gd name="connsiteY22" fmla="*/ 521486 h 1183905"/>
                  <a:gd name="connsiteX23" fmla="*/ 112178 w 1070353"/>
                  <a:gd name="connsiteY23" fmla="*/ 515342 h 1183905"/>
                  <a:gd name="connsiteX24" fmla="*/ 158262 w 1070353"/>
                  <a:gd name="connsiteY24" fmla="*/ 515342 h 1183905"/>
                  <a:gd name="connsiteX25" fmla="*/ 189753 w 1070353"/>
                  <a:gd name="connsiteY25" fmla="*/ 523791 h 1183905"/>
                  <a:gd name="connsiteX26" fmla="*/ 185913 w 1070353"/>
                  <a:gd name="connsiteY26" fmla="*/ 495372 h 1183905"/>
                  <a:gd name="connsiteX27" fmla="*/ 176696 w 1070353"/>
                  <a:gd name="connsiteY27" fmla="*/ 430086 h 1183905"/>
                  <a:gd name="connsiteX28" fmla="*/ 161335 w 1070353"/>
                  <a:gd name="connsiteY28" fmla="*/ 372481 h 1183905"/>
                  <a:gd name="connsiteX29" fmla="*/ 179000 w 1070353"/>
                  <a:gd name="connsiteY29" fmla="*/ 258807 h 1183905"/>
                  <a:gd name="connsiteX30" fmla="*/ 248126 w 1070353"/>
                  <a:gd name="connsiteY30" fmla="*/ 202738 h 1183905"/>
                  <a:gd name="connsiteX31" fmla="*/ 294211 w 1070353"/>
                  <a:gd name="connsiteY31" fmla="*/ 251894 h 1183905"/>
                  <a:gd name="connsiteX32" fmla="*/ 300355 w 1070353"/>
                  <a:gd name="connsiteY32" fmla="*/ 277241 h 1183905"/>
                  <a:gd name="connsiteX33" fmla="*/ 311876 w 1070353"/>
                  <a:gd name="connsiteY33" fmla="*/ 298747 h 1183905"/>
                  <a:gd name="connsiteX34" fmla="*/ 304195 w 1070353"/>
                  <a:gd name="connsiteY34" fmla="*/ 294906 h 1183905"/>
                  <a:gd name="connsiteX35" fmla="*/ 300355 w 1070353"/>
                  <a:gd name="connsiteY35" fmla="*/ 316412 h 1183905"/>
                  <a:gd name="connsiteX36" fmla="*/ 294211 w 1070353"/>
                  <a:gd name="connsiteY36" fmla="*/ 348671 h 1183905"/>
                  <a:gd name="connsiteX37" fmla="*/ 296515 w 1070353"/>
                  <a:gd name="connsiteY37" fmla="*/ 356352 h 1183905"/>
                  <a:gd name="connsiteX38" fmla="*/ 304195 w 1070353"/>
                  <a:gd name="connsiteY38" fmla="*/ 365569 h 1183905"/>
                  <a:gd name="connsiteX39" fmla="*/ 322629 w 1070353"/>
                  <a:gd name="connsiteY39" fmla="*/ 428550 h 1183905"/>
                  <a:gd name="connsiteX40" fmla="*/ 344903 w 1070353"/>
                  <a:gd name="connsiteY40" fmla="*/ 503053 h 1183905"/>
                  <a:gd name="connsiteX41" fmla="*/ 352584 w 1070353"/>
                  <a:gd name="connsiteY41" fmla="*/ 517646 h 1183905"/>
                  <a:gd name="connsiteX42" fmla="*/ 355656 w 1070353"/>
                  <a:gd name="connsiteY42" fmla="*/ 527631 h 1183905"/>
                  <a:gd name="connsiteX43" fmla="*/ 375626 w 1070353"/>
                  <a:gd name="connsiteY43" fmla="*/ 562962 h 1183905"/>
                  <a:gd name="connsiteX44" fmla="*/ 400204 w 1070353"/>
                  <a:gd name="connsiteY44" fmla="*/ 506125 h 1183905"/>
                  <a:gd name="connsiteX45" fmla="*/ 388683 w 1070353"/>
                  <a:gd name="connsiteY45" fmla="*/ 497676 h 1183905"/>
                  <a:gd name="connsiteX46" fmla="*/ 357960 w 1070353"/>
                  <a:gd name="connsiteY46" fmla="*/ 485387 h 1183905"/>
                  <a:gd name="connsiteX47" fmla="*/ 384075 w 1070353"/>
                  <a:gd name="connsiteY47" fmla="*/ 444680 h 1183905"/>
                  <a:gd name="connsiteX48" fmla="*/ 463186 w 1070353"/>
                  <a:gd name="connsiteY48" fmla="*/ 446216 h 1183905"/>
                  <a:gd name="connsiteX49" fmla="*/ 460881 w 1070353"/>
                  <a:gd name="connsiteY49" fmla="*/ 418565 h 1183905"/>
                  <a:gd name="connsiteX50" fmla="*/ 442448 w 1070353"/>
                  <a:gd name="connsiteY50" fmla="*/ 373249 h 1183905"/>
                  <a:gd name="connsiteX51" fmla="*/ 371785 w 1070353"/>
                  <a:gd name="connsiteY51" fmla="*/ 287226 h 1183905"/>
                  <a:gd name="connsiteX52" fmla="*/ 334150 w 1070353"/>
                  <a:gd name="connsiteY52" fmla="*/ 226548 h 1183905"/>
                  <a:gd name="connsiteX53" fmla="*/ 358728 w 1070353"/>
                  <a:gd name="connsiteY53" fmla="*/ 163567 h 1183905"/>
                  <a:gd name="connsiteX54" fmla="*/ 416333 w 1070353"/>
                  <a:gd name="connsiteY54" fmla="*/ 87528 h 1183905"/>
                  <a:gd name="connsiteX55" fmla="*/ 457809 w 1070353"/>
                  <a:gd name="connsiteY55" fmla="*/ 118251 h 1183905"/>
                  <a:gd name="connsiteX56" fmla="*/ 473170 w 1070353"/>
                  <a:gd name="connsiteY56" fmla="*/ 161262 h 1183905"/>
                  <a:gd name="connsiteX57" fmla="*/ 484691 w 1070353"/>
                  <a:gd name="connsiteY57" fmla="*/ 168943 h 1183905"/>
                  <a:gd name="connsiteX58" fmla="*/ 496213 w 1070353"/>
                  <a:gd name="connsiteY58" fmla="*/ 172015 h 1183905"/>
                  <a:gd name="connsiteX59" fmla="*/ 487764 w 1070353"/>
                  <a:gd name="connsiteY59" fmla="*/ 179696 h 1183905"/>
                  <a:gd name="connsiteX60" fmla="*/ 484691 w 1070353"/>
                  <a:gd name="connsiteY60" fmla="*/ 188145 h 1183905"/>
                  <a:gd name="connsiteX61" fmla="*/ 500053 w 1070353"/>
                  <a:gd name="connsiteY61" fmla="*/ 182000 h 1183905"/>
                  <a:gd name="connsiteX62" fmla="*/ 500821 w 1070353"/>
                  <a:gd name="connsiteY62" fmla="*/ 115178 h 1183905"/>
                  <a:gd name="connsiteX63" fmla="*/ 500053 w 1070353"/>
                  <a:gd name="connsiteY63" fmla="*/ 59877 h 1183905"/>
                  <a:gd name="connsiteX64" fmla="*/ 513878 w 1070353"/>
                  <a:gd name="connsiteY64" fmla="*/ 34531 h 1183905"/>
                  <a:gd name="connsiteX65" fmla="*/ 612191 w 1070353"/>
                  <a:gd name="connsiteY65" fmla="*/ 23010 h 1183905"/>
                  <a:gd name="connsiteX66" fmla="*/ 646754 w 1070353"/>
                  <a:gd name="connsiteY66" fmla="*/ 294138 h 1183905"/>
                  <a:gd name="connsiteX67" fmla="*/ 657507 w 1070353"/>
                  <a:gd name="connsiteY67" fmla="*/ 450056 h 1183905"/>
                  <a:gd name="connsiteX68" fmla="*/ 662883 w 1070353"/>
                  <a:gd name="connsiteY68" fmla="*/ 458505 h 1183905"/>
                  <a:gd name="connsiteX69" fmla="*/ 677477 w 1070353"/>
                  <a:gd name="connsiteY69" fmla="*/ 490764 h 1183905"/>
                  <a:gd name="connsiteX70" fmla="*/ 695910 w 1070353"/>
                  <a:gd name="connsiteY70" fmla="*/ 519182 h 1183905"/>
                  <a:gd name="connsiteX71" fmla="*/ 728937 w 1070353"/>
                  <a:gd name="connsiteY71" fmla="*/ 562194 h 1183905"/>
                  <a:gd name="connsiteX72" fmla="*/ 741994 w 1070353"/>
                  <a:gd name="connsiteY72" fmla="*/ 581396 h 1183905"/>
                  <a:gd name="connsiteX73" fmla="*/ 791919 w 1070353"/>
                  <a:gd name="connsiteY73" fmla="*/ 636697 h 1183905"/>
                  <a:gd name="connsiteX74" fmla="*/ 841843 w 1070353"/>
                  <a:gd name="connsiteY74" fmla="*/ 686621 h 1183905"/>
                  <a:gd name="connsiteX75" fmla="*/ 841843 w 1070353"/>
                  <a:gd name="connsiteY75" fmla="*/ 652826 h 1183905"/>
                  <a:gd name="connsiteX76" fmla="*/ 846452 w 1070353"/>
                  <a:gd name="connsiteY76" fmla="*/ 583700 h 1183905"/>
                  <a:gd name="connsiteX77" fmla="*/ 834163 w 1070353"/>
                  <a:gd name="connsiteY77" fmla="*/ 548369 h 1183905"/>
                  <a:gd name="connsiteX78" fmla="*/ 745067 w 1070353"/>
                  <a:gd name="connsiteY78" fmla="*/ 499212 h 1183905"/>
                  <a:gd name="connsiteX79" fmla="*/ 726633 w 1070353"/>
                  <a:gd name="connsiteY79" fmla="*/ 421638 h 1183905"/>
                  <a:gd name="connsiteX80" fmla="*/ 737386 w 1070353"/>
                  <a:gd name="connsiteY80" fmla="*/ 361728 h 1183905"/>
                  <a:gd name="connsiteX81" fmla="*/ 768109 w 1070353"/>
                  <a:gd name="connsiteY81" fmla="*/ 231157 h 1183905"/>
                  <a:gd name="connsiteX82" fmla="*/ 863349 w 1070353"/>
                  <a:gd name="connsiteY82" fmla="*/ 220404 h 1183905"/>
                  <a:gd name="connsiteX83" fmla="*/ 913274 w 1070353"/>
                  <a:gd name="connsiteY83" fmla="*/ 251894 h 1183905"/>
                  <a:gd name="connsiteX84" fmla="*/ 950909 w 1070353"/>
                  <a:gd name="connsiteY84" fmla="*/ 301051 h 1183905"/>
                  <a:gd name="connsiteX85" fmla="*/ 961662 w 1070353"/>
                  <a:gd name="connsiteY85" fmla="*/ 405508 h 1183905"/>
                  <a:gd name="connsiteX86" fmla="*/ 945533 w 1070353"/>
                  <a:gd name="connsiteY86" fmla="*/ 552209 h 1183905"/>
                  <a:gd name="connsiteX87" fmla="*/ 922490 w 1070353"/>
                  <a:gd name="connsiteY87" fmla="*/ 751907 h 1183905"/>
                  <a:gd name="connsiteX88" fmla="*/ 940156 w 1070353"/>
                  <a:gd name="connsiteY88" fmla="*/ 784934 h 1183905"/>
                  <a:gd name="connsiteX89" fmla="*/ 932475 w 1070353"/>
                  <a:gd name="connsiteY89" fmla="*/ 797223 h 1183905"/>
                  <a:gd name="connsiteX90" fmla="*/ 914810 w 1070353"/>
                  <a:gd name="connsiteY90" fmla="*/ 783398 h 1183905"/>
                  <a:gd name="connsiteX91" fmla="*/ 931707 w 1070353"/>
                  <a:gd name="connsiteY91" fmla="*/ 801831 h 1183905"/>
                  <a:gd name="connsiteX92" fmla="*/ 957054 w 1070353"/>
                  <a:gd name="connsiteY92" fmla="*/ 812584 h 1183905"/>
                  <a:gd name="connsiteX93" fmla="*/ 996993 w 1070353"/>
                  <a:gd name="connsiteY93" fmla="*/ 834090 h 1183905"/>
                  <a:gd name="connsiteX94" fmla="*/ 1042309 w 1070353"/>
                  <a:gd name="connsiteY94" fmla="*/ 863277 h 1183905"/>
                  <a:gd name="connsiteX95" fmla="*/ 1057671 w 1070353"/>
                  <a:gd name="connsiteY95" fmla="*/ 873262 h 1183905"/>
                  <a:gd name="connsiteX96" fmla="*/ 1067655 w 1070353"/>
                  <a:gd name="connsiteY96" fmla="*/ 930099 h 1183905"/>
                  <a:gd name="connsiteX97" fmla="*/ 1053062 w 1070353"/>
                  <a:gd name="connsiteY97" fmla="*/ 952373 h 1183905"/>
                  <a:gd name="connsiteX98" fmla="*/ 1021571 w 1070353"/>
                  <a:gd name="connsiteY98" fmla="*/ 946996 h 1183905"/>
                  <a:gd name="connsiteX99" fmla="*/ 967806 w 1070353"/>
                  <a:gd name="connsiteY99" fmla="*/ 959285 h 1183905"/>
                  <a:gd name="connsiteX100" fmla="*/ 926331 w 1070353"/>
                  <a:gd name="connsiteY100" fmla="*/ 994617 h 1183905"/>
                  <a:gd name="connsiteX101" fmla="*/ 881783 w 1070353"/>
                  <a:gd name="connsiteY101" fmla="*/ 1038396 h 1183905"/>
                  <a:gd name="connsiteX102" fmla="*/ 861813 w 1070353"/>
                  <a:gd name="connsiteY102" fmla="*/ 1038396 h 1183905"/>
                  <a:gd name="connsiteX103" fmla="*/ 841843 w 1070353"/>
                  <a:gd name="connsiteY103" fmla="*/ 871726 h 1183905"/>
                  <a:gd name="connsiteX104" fmla="*/ 841843 w 1070353"/>
                  <a:gd name="connsiteY104" fmla="*/ 824873 h 1183905"/>
                  <a:gd name="connsiteX105" fmla="*/ 736618 w 1070353"/>
                  <a:gd name="connsiteY105" fmla="*/ 721952 h 1183905"/>
                  <a:gd name="connsiteX106" fmla="*/ 628320 w 1070353"/>
                  <a:gd name="connsiteY106" fmla="*/ 629784 h 1183905"/>
                  <a:gd name="connsiteX107" fmla="*/ 657507 w 1070353"/>
                  <a:gd name="connsiteY107" fmla="*/ 805672 h 1183905"/>
                  <a:gd name="connsiteX108" fmla="*/ 643682 w 1070353"/>
                  <a:gd name="connsiteY108" fmla="*/ 927027 h 1183905"/>
                  <a:gd name="connsiteX109" fmla="*/ 541529 w 1070353"/>
                  <a:gd name="connsiteY109" fmla="*/ 917810 h 1183905"/>
                  <a:gd name="connsiteX110" fmla="*/ 493140 w 1070353"/>
                  <a:gd name="connsiteY110" fmla="*/ 899376 h 1183905"/>
                  <a:gd name="connsiteX111" fmla="*/ 622944 w 1070353"/>
                  <a:gd name="connsiteY111" fmla="*/ 1015354 h 1183905"/>
                  <a:gd name="connsiteX112" fmla="*/ 680549 w 1070353"/>
                  <a:gd name="connsiteY112" fmla="*/ 1124420 h 1183905"/>
                  <a:gd name="connsiteX113" fmla="*/ 559962 w 1070353"/>
                  <a:gd name="connsiteY113" fmla="*/ 1182793 h 1183905"/>
                  <a:gd name="connsiteX114" fmla="*/ 534616 w 1070353"/>
                  <a:gd name="connsiteY114" fmla="*/ 1168968 h 1183905"/>
                  <a:gd name="connsiteX115" fmla="*/ 957054 w 1070353"/>
                  <a:gd name="connsiteY115" fmla="*/ 928563 h 1183905"/>
                  <a:gd name="connsiteX116" fmla="*/ 953213 w 1070353"/>
                  <a:gd name="connsiteY116" fmla="*/ 901680 h 1183905"/>
                  <a:gd name="connsiteX117" fmla="*/ 918650 w 1070353"/>
                  <a:gd name="connsiteY117" fmla="*/ 920882 h 1183905"/>
                  <a:gd name="connsiteX118" fmla="*/ 932475 w 1070353"/>
                  <a:gd name="connsiteY118" fmla="*/ 948532 h 1183905"/>
                  <a:gd name="connsiteX119" fmla="*/ 957054 w 1070353"/>
                  <a:gd name="connsiteY119" fmla="*/ 928563 h 1183905"/>
                  <a:gd name="connsiteX120" fmla="*/ 553050 w 1070353"/>
                  <a:gd name="connsiteY120" fmla="*/ 802599 h 1183905"/>
                  <a:gd name="connsiteX121" fmla="*/ 522327 w 1070353"/>
                  <a:gd name="connsiteY121" fmla="*/ 763428 h 1183905"/>
                  <a:gd name="connsiteX122" fmla="*/ 496213 w 1070353"/>
                  <a:gd name="connsiteY122" fmla="*/ 773413 h 1183905"/>
                  <a:gd name="connsiteX123" fmla="*/ 555354 w 1070353"/>
                  <a:gd name="connsiteY123" fmla="*/ 845611 h 1183905"/>
                  <a:gd name="connsiteX124" fmla="*/ 553050 w 1070353"/>
                  <a:gd name="connsiteY124" fmla="*/ 802599 h 1183905"/>
                  <a:gd name="connsiteX125" fmla="*/ 542297 w 1070353"/>
                  <a:gd name="connsiteY125" fmla="*/ 682781 h 1183905"/>
                  <a:gd name="connsiteX126" fmla="*/ 525399 w 1070353"/>
                  <a:gd name="connsiteY126" fmla="*/ 663579 h 1183905"/>
                  <a:gd name="connsiteX127" fmla="*/ 521559 w 1070353"/>
                  <a:gd name="connsiteY127" fmla="*/ 672028 h 1183905"/>
                  <a:gd name="connsiteX128" fmla="*/ 534616 w 1070353"/>
                  <a:gd name="connsiteY128" fmla="*/ 690461 h 1183905"/>
                  <a:gd name="connsiteX129" fmla="*/ 538456 w 1070353"/>
                  <a:gd name="connsiteY129" fmla="*/ 701982 h 1183905"/>
                  <a:gd name="connsiteX130" fmla="*/ 542297 w 1070353"/>
                  <a:gd name="connsiteY130" fmla="*/ 682781 h 1183905"/>
                  <a:gd name="connsiteX131" fmla="*/ 772717 w 1070353"/>
                  <a:gd name="connsiteY131" fmla="*/ 652826 h 1183905"/>
                  <a:gd name="connsiteX132" fmla="*/ 759660 w 1070353"/>
                  <a:gd name="connsiteY132" fmla="*/ 639769 h 1183905"/>
                  <a:gd name="connsiteX133" fmla="*/ 756588 w 1070353"/>
                  <a:gd name="connsiteY133" fmla="*/ 642841 h 1183905"/>
                  <a:gd name="connsiteX134" fmla="*/ 772717 w 1070353"/>
                  <a:gd name="connsiteY134" fmla="*/ 652826 h 1183905"/>
                  <a:gd name="connsiteX135" fmla="*/ 542297 w 1070353"/>
                  <a:gd name="connsiteY135" fmla="*/ 609814 h 1183905"/>
                  <a:gd name="connsiteX136" fmla="*/ 533848 w 1070353"/>
                  <a:gd name="connsiteY136" fmla="*/ 602134 h 1183905"/>
                  <a:gd name="connsiteX137" fmla="*/ 530776 w 1070353"/>
                  <a:gd name="connsiteY137" fmla="*/ 609814 h 1183905"/>
                  <a:gd name="connsiteX138" fmla="*/ 539224 w 1070353"/>
                  <a:gd name="connsiteY138" fmla="*/ 617495 h 1183905"/>
                  <a:gd name="connsiteX139" fmla="*/ 542297 w 1070353"/>
                  <a:gd name="connsiteY139" fmla="*/ 609814 h 1183905"/>
                  <a:gd name="connsiteX140" fmla="*/ 503893 w 1070353"/>
                  <a:gd name="connsiteY140" fmla="*/ 575251 h 1183905"/>
                  <a:gd name="connsiteX141" fmla="*/ 488532 w 1070353"/>
                  <a:gd name="connsiteY141" fmla="*/ 563730 h 1183905"/>
                  <a:gd name="connsiteX142" fmla="*/ 473170 w 1070353"/>
                  <a:gd name="connsiteY142" fmla="*/ 567571 h 1183905"/>
                  <a:gd name="connsiteX143" fmla="*/ 488532 w 1070353"/>
                  <a:gd name="connsiteY143" fmla="*/ 579092 h 1183905"/>
                  <a:gd name="connsiteX144" fmla="*/ 503893 w 1070353"/>
                  <a:gd name="connsiteY144" fmla="*/ 575251 h 1183905"/>
                  <a:gd name="connsiteX145" fmla="*/ 857205 w 1070353"/>
                  <a:gd name="connsiteY145" fmla="*/ 403204 h 1183905"/>
                  <a:gd name="connsiteX146" fmla="*/ 845684 w 1070353"/>
                  <a:gd name="connsiteY146" fmla="*/ 379394 h 1183905"/>
                  <a:gd name="connsiteX147" fmla="*/ 814961 w 1070353"/>
                  <a:gd name="connsiteY147" fmla="*/ 385538 h 1183905"/>
                  <a:gd name="connsiteX148" fmla="*/ 795759 w 1070353"/>
                  <a:gd name="connsiteY148" fmla="*/ 400900 h 1183905"/>
                  <a:gd name="connsiteX149" fmla="*/ 816497 w 1070353"/>
                  <a:gd name="connsiteY149" fmla="*/ 408580 h 1183905"/>
                  <a:gd name="connsiteX150" fmla="*/ 857205 w 1070353"/>
                  <a:gd name="connsiteY150" fmla="*/ 403204 h 1183905"/>
                  <a:gd name="connsiteX151" fmla="*/ 534616 w 1070353"/>
                  <a:gd name="connsiteY151" fmla="*/ 195057 h 1183905"/>
                  <a:gd name="connsiteX152" fmla="*/ 514646 w 1070353"/>
                  <a:gd name="connsiteY152" fmla="*/ 188145 h 1183905"/>
                  <a:gd name="connsiteX153" fmla="*/ 511574 w 1070353"/>
                  <a:gd name="connsiteY153" fmla="*/ 239605 h 1183905"/>
                  <a:gd name="connsiteX154" fmla="*/ 528471 w 1070353"/>
                  <a:gd name="connsiteY154" fmla="*/ 275705 h 1183905"/>
                  <a:gd name="connsiteX155" fmla="*/ 540760 w 1070353"/>
                  <a:gd name="connsiteY155" fmla="*/ 254967 h 1183905"/>
                  <a:gd name="connsiteX156" fmla="*/ 534616 w 1070353"/>
                  <a:gd name="connsiteY156" fmla="*/ 195057 h 1183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1070353" h="1183905">
                    <a:moveTo>
                      <a:pt x="534616" y="1168968"/>
                    </a:moveTo>
                    <a:cubicBezTo>
                      <a:pt x="534616" y="1141318"/>
                      <a:pt x="464722" y="944692"/>
                      <a:pt x="448592" y="927027"/>
                    </a:cubicBezTo>
                    <a:cubicBezTo>
                      <a:pt x="438607" y="916274"/>
                      <a:pt x="434767" y="905521"/>
                      <a:pt x="438607" y="894000"/>
                    </a:cubicBezTo>
                    <a:cubicBezTo>
                      <a:pt x="441680" y="884783"/>
                      <a:pt x="433999" y="844075"/>
                      <a:pt x="420942" y="795687"/>
                    </a:cubicBezTo>
                    <a:cubicBezTo>
                      <a:pt x="407885" y="750371"/>
                      <a:pt x="393291" y="692766"/>
                      <a:pt x="388683" y="667419"/>
                    </a:cubicBezTo>
                    <a:cubicBezTo>
                      <a:pt x="383306" y="642073"/>
                      <a:pt x="375626" y="617495"/>
                      <a:pt x="371785" y="612118"/>
                    </a:cubicBezTo>
                    <a:cubicBezTo>
                      <a:pt x="367945" y="606742"/>
                      <a:pt x="365641" y="598293"/>
                      <a:pt x="367945" y="592917"/>
                    </a:cubicBezTo>
                    <a:cubicBezTo>
                      <a:pt x="371017" y="583700"/>
                      <a:pt x="302659" y="476170"/>
                      <a:pt x="288834" y="467722"/>
                    </a:cubicBezTo>
                    <a:cubicBezTo>
                      <a:pt x="282690" y="463881"/>
                      <a:pt x="287298" y="486155"/>
                      <a:pt x="304195" y="544528"/>
                    </a:cubicBezTo>
                    <a:cubicBezTo>
                      <a:pt x="314948" y="582932"/>
                      <a:pt x="358728" y="678940"/>
                      <a:pt x="364873" y="678940"/>
                    </a:cubicBezTo>
                    <a:cubicBezTo>
                      <a:pt x="367177" y="678940"/>
                      <a:pt x="374090" y="682013"/>
                      <a:pt x="380234" y="685853"/>
                    </a:cubicBezTo>
                    <a:cubicBezTo>
                      <a:pt x="398668" y="697374"/>
                      <a:pt x="367945" y="736546"/>
                      <a:pt x="324165" y="758051"/>
                    </a:cubicBezTo>
                    <a:cubicBezTo>
                      <a:pt x="260416" y="788774"/>
                      <a:pt x="251967" y="790310"/>
                      <a:pt x="235069" y="769573"/>
                    </a:cubicBezTo>
                    <a:cubicBezTo>
                      <a:pt x="226621" y="759588"/>
                      <a:pt x="220476" y="748067"/>
                      <a:pt x="219708" y="743458"/>
                    </a:cubicBezTo>
                    <a:cubicBezTo>
                      <a:pt x="219708" y="732705"/>
                      <a:pt x="215868" y="731169"/>
                      <a:pt x="129076" y="701214"/>
                    </a:cubicBezTo>
                    <a:lnTo>
                      <a:pt x="64558" y="679709"/>
                    </a:lnTo>
                    <a:lnTo>
                      <a:pt x="35371" y="694302"/>
                    </a:lnTo>
                    <a:lnTo>
                      <a:pt x="6185" y="709663"/>
                    </a:lnTo>
                    <a:lnTo>
                      <a:pt x="808" y="686621"/>
                    </a:lnTo>
                    <a:cubicBezTo>
                      <a:pt x="-3032" y="670492"/>
                      <a:pt x="808" y="649754"/>
                      <a:pt x="13098" y="621335"/>
                    </a:cubicBezTo>
                    <a:cubicBezTo>
                      <a:pt x="22314" y="598293"/>
                      <a:pt x="32299" y="579092"/>
                      <a:pt x="35371" y="579092"/>
                    </a:cubicBezTo>
                    <a:cubicBezTo>
                      <a:pt x="37676" y="579092"/>
                      <a:pt x="46124" y="565266"/>
                      <a:pt x="53805" y="549137"/>
                    </a:cubicBezTo>
                    <a:cubicBezTo>
                      <a:pt x="63790" y="525327"/>
                      <a:pt x="70703" y="519182"/>
                      <a:pt x="82224" y="521486"/>
                    </a:cubicBezTo>
                    <a:cubicBezTo>
                      <a:pt x="90672" y="523023"/>
                      <a:pt x="104498" y="520718"/>
                      <a:pt x="112178" y="515342"/>
                    </a:cubicBezTo>
                    <a:cubicBezTo>
                      <a:pt x="122931" y="509197"/>
                      <a:pt x="135220" y="508429"/>
                      <a:pt x="158262" y="515342"/>
                    </a:cubicBezTo>
                    <a:lnTo>
                      <a:pt x="189753" y="523791"/>
                    </a:lnTo>
                    <a:lnTo>
                      <a:pt x="185913" y="495372"/>
                    </a:lnTo>
                    <a:cubicBezTo>
                      <a:pt x="183609" y="480011"/>
                      <a:pt x="179768" y="450824"/>
                      <a:pt x="176696" y="430086"/>
                    </a:cubicBezTo>
                    <a:cubicBezTo>
                      <a:pt x="173624" y="409348"/>
                      <a:pt x="166711" y="383234"/>
                      <a:pt x="161335" y="372481"/>
                    </a:cubicBezTo>
                    <a:cubicBezTo>
                      <a:pt x="145205" y="341758"/>
                      <a:pt x="145973" y="334846"/>
                      <a:pt x="179000" y="258807"/>
                    </a:cubicBezTo>
                    <a:cubicBezTo>
                      <a:pt x="190521" y="231157"/>
                      <a:pt x="225852" y="202738"/>
                      <a:pt x="248126" y="202738"/>
                    </a:cubicBezTo>
                    <a:cubicBezTo>
                      <a:pt x="267328" y="202738"/>
                      <a:pt x="299587" y="237301"/>
                      <a:pt x="294211" y="251894"/>
                    </a:cubicBezTo>
                    <a:cubicBezTo>
                      <a:pt x="291906" y="258039"/>
                      <a:pt x="294979" y="268792"/>
                      <a:pt x="300355" y="277241"/>
                    </a:cubicBezTo>
                    <a:cubicBezTo>
                      <a:pt x="306500" y="284921"/>
                      <a:pt x="311108" y="294906"/>
                      <a:pt x="311876" y="298747"/>
                    </a:cubicBezTo>
                    <a:cubicBezTo>
                      <a:pt x="311876" y="303355"/>
                      <a:pt x="308036" y="301051"/>
                      <a:pt x="304195" y="294906"/>
                    </a:cubicBezTo>
                    <a:cubicBezTo>
                      <a:pt x="298819" y="286457"/>
                      <a:pt x="298051" y="293370"/>
                      <a:pt x="300355" y="316412"/>
                    </a:cubicBezTo>
                    <a:cubicBezTo>
                      <a:pt x="301891" y="337918"/>
                      <a:pt x="300355" y="348671"/>
                      <a:pt x="294211" y="348671"/>
                    </a:cubicBezTo>
                    <a:cubicBezTo>
                      <a:pt x="288834" y="348671"/>
                      <a:pt x="289602" y="351743"/>
                      <a:pt x="296515" y="356352"/>
                    </a:cubicBezTo>
                    <a:cubicBezTo>
                      <a:pt x="302659" y="360192"/>
                      <a:pt x="306500" y="364800"/>
                      <a:pt x="304195" y="365569"/>
                    </a:cubicBezTo>
                    <a:cubicBezTo>
                      <a:pt x="302659" y="367105"/>
                      <a:pt x="310340" y="394755"/>
                      <a:pt x="322629" y="428550"/>
                    </a:cubicBezTo>
                    <a:cubicBezTo>
                      <a:pt x="334150" y="461577"/>
                      <a:pt x="344135" y="495372"/>
                      <a:pt x="344903" y="503053"/>
                    </a:cubicBezTo>
                    <a:cubicBezTo>
                      <a:pt x="345671" y="510733"/>
                      <a:pt x="348743" y="517646"/>
                      <a:pt x="352584" y="517646"/>
                    </a:cubicBezTo>
                    <a:cubicBezTo>
                      <a:pt x="356424" y="517646"/>
                      <a:pt x="357960" y="522254"/>
                      <a:pt x="355656" y="527631"/>
                    </a:cubicBezTo>
                    <a:cubicBezTo>
                      <a:pt x="351816" y="536848"/>
                      <a:pt x="370249" y="569875"/>
                      <a:pt x="375626" y="562962"/>
                    </a:cubicBezTo>
                    <a:cubicBezTo>
                      <a:pt x="381770" y="554513"/>
                      <a:pt x="399436" y="513038"/>
                      <a:pt x="400204" y="506125"/>
                    </a:cubicBezTo>
                    <a:cubicBezTo>
                      <a:pt x="400204" y="502285"/>
                      <a:pt x="394827" y="498444"/>
                      <a:pt x="388683" y="497676"/>
                    </a:cubicBezTo>
                    <a:cubicBezTo>
                      <a:pt x="362569" y="496140"/>
                      <a:pt x="357960" y="493836"/>
                      <a:pt x="357960" y="485387"/>
                    </a:cubicBezTo>
                    <a:cubicBezTo>
                      <a:pt x="357960" y="480011"/>
                      <a:pt x="370249" y="461577"/>
                      <a:pt x="384075" y="444680"/>
                    </a:cubicBezTo>
                    <a:cubicBezTo>
                      <a:pt x="413261" y="410885"/>
                      <a:pt x="408653" y="410885"/>
                      <a:pt x="463186" y="446216"/>
                    </a:cubicBezTo>
                    <a:cubicBezTo>
                      <a:pt x="480083" y="457737"/>
                      <a:pt x="480083" y="456969"/>
                      <a:pt x="460881" y="418565"/>
                    </a:cubicBezTo>
                    <a:cubicBezTo>
                      <a:pt x="450896" y="397059"/>
                      <a:pt x="442448" y="376321"/>
                      <a:pt x="442448" y="373249"/>
                    </a:cubicBezTo>
                    <a:cubicBezTo>
                      <a:pt x="442448" y="357888"/>
                      <a:pt x="387147" y="291066"/>
                      <a:pt x="371785" y="287226"/>
                    </a:cubicBezTo>
                    <a:cubicBezTo>
                      <a:pt x="350280" y="281849"/>
                      <a:pt x="321093" y="234229"/>
                      <a:pt x="334150" y="226548"/>
                    </a:cubicBezTo>
                    <a:cubicBezTo>
                      <a:pt x="338758" y="223476"/>
                      <a:pt x="350280" y="195057"/>
                      <a:pt x="358728" y="163567"/>
                    </a:cubicBezTo>
                    <a:cubicBezTo>
                      <a:pt x="378698" y="94440"/>
                      <a:pt x="383306" y="87528"/>
                      <a:pt x="416333" y="87528"/>
                    </a:cubicBezTo>
                    <a:cubicBezTo>
                      <a:pt x="438607" y="87528"/>
                      <a:pt x="443984" y="91368"/>
                      <a:pt x="457809" y="118251"/>
                    </a:cubicBezTo>
                    <a:cubicBezTo>
                      <a:pt x="466258" y="134380"/>
                      <a:pt x="473170" y="154350"/>
                      <a:pt x="473170" y="161262"/>
                    </a:cubicBezTo>
                    <a:cubicBezTo>
                      <a:pt x="473170" y="168943"/>
                      <a:pt x="477011" y="172015"/>
                      <a:pt x="484691" y="168943"/>
                    </a:cubicBezTo>
                    <a:cubicBezTo>
                      <a:pt x="490836" y="166639"/>
                      <a:pt x="496213" y="168175"/>
                      <a:pt x="496213" y="172015"/>
                    </a:cubicBezTo>
                    <a:cubicBezTo>
                      <a:pt x="496213" y="176624"/>
                      <a:pt x="492372" y="179696"/>
                      <a:pt x="487764" y="179696"/>
                    </a:cubicBezTo>
                    <a:cubicBezTo>
                      <a:pt x="483923" y="179696"/>
                      <a:pt x="482387" y="183536"/>
                      <a:pt x="484691" y="188145"/>
                    </a:cubicBezTo>
                    <a:cubicBezTo>
                      <a:pt x="488532" y="193521"/>
                      <a:pt x="493908" y="191217"/>
                      <a:pt x="500053" y="182000"/>
                    </a:cubicBezTo>
                    <a:cubicBezTo>
                      <a:pt x="508502" y="169711"/>
                      <a:pt x="508502" y="158190"/>
                      <a:pt x="500821" y="115178"/>
                    </a:cubicBezTo>
                    <a:cubicBezTo>
                      <a:pt x="492372" y="73703"/>
                      <a:pt x="492372" y="62182"/>
                      <a:pt x="500053" y="59877"/>
                    </a:cubicBezTo>
                    <a:cubicBezTo>
                      <a:pt x="505429" y="57573"/>
                      <a:pt x="511574" y="46052"/>
                      <a:pt x="513878" y="34531"/>
                    </a:cubicBezTo>
                    <a:cubicBezTo>
                      <a:pt x="522327" y="-6945"/>
                      <a:pt x="580700" y="-13089"/>
                      <a:pt x="612191" y="23010"/>
                    </a:cubicBezTo>
                    <a:cubicBezTo>
                      <a:pt x="659043" y="76007"/>
                      <a:pt x="665188" y="128235"/>
                      <a:pt x="646754" y="294138"/>
                    </a:cubicBezTo>
                    <a:cubicBezTo>
                      <a:pt x="634465" y="405508"/>
                      <a:pt x="637537" y="454664"/>
                      <a:pt x="657507" y="450056"/>
                    </a:cubicBezTo>
                    <a:cubicBezTo>
                      <a:pt x="662883" y="448520"/>
                      <a:pt x="665188" y="452360"/>
                      <a:pt x="662883" y="458505"/>
                    </a:cubicBezTo>
                    <a:cubicBezTo>
                      <a:pt x="660579" y="464649"/>
                      <a:pt x="667492" y="479243"/>
                      <a:pt x="677477" y="490764"/>
                    </a:cubicBezTo>
                    <a:cubicBezTo>
                      <a:pt x="687462" y="502285"/>
                      <a:pt x="695910" y="515342"/>
                      <a:pt x="695910" y="519182"/>
                    </a:cubicBezTo>
                    <a:cubicBezTo>
                      <a:pt x="695910" y="526863"/>
                      <a:pt x="708199" y="542992"/>
                      <a:pt x="728937" y="562194"/>
                    </a:cubicBezTo>
                    <a:cubicBezTo>
                      <a:pt x="735850" y="569107"/>
                      <a:pt x="741994" y="577555"/>
                      <a:pt x="741994" y="581396"/>
                    </a:cubicBezTo>
                    <a:cubicBezTo>
                      <a:pt x="741994" y="584468"/>
                      <a:pt x="764268" y="609814"/>
                      <a:pt x="791919" y="636697"/>
                    </a:cubicBezTo>
                    <a:lnTo>
                      <a:pt x="841843" y="686621"/>
                    </a:lnTo>
                    <a:lnTo>
                      <a:pt x="841843" y="652826"/>
                    </a:lnTo>
                    <a:cubicBezTo>
                      <a:pt x="841843" y="634392"/>
                      <a:pt x="844147" y="603670"/>
                      <a:pt x="846452" y="583700"/>
                    </a:cubicBezTo>
                    <a:cubicBezTo>
                      <a:pt x="851060" y="550673"/>
                      <a:pt x="850292" y="548369"/>
                      <a:pt x="834163" y="548369"/>
                    </a:cubicBezTo>
                    <a:cubicBezTo>
                      <a:pt x="814193" y="548369"/>
                      <a:pt x="768877" y="523023"/>
                      <a:pt x="745067" y="499212"/>
                    </a:cubicBezTo>
                    <a:cubicBezTo>
                      <a:pt x="724329" y="477707"/>
                      <a:pt x="716648" y="446984"/>
                      <a:pt x="726633" y="421638"/>
                    </a:cubicBezTo>
                    <a:cubicBezTo>
                      <a:pt x="730473" y="410885"/>
                      <a:pt x="735850" y="384002"/>
                      <a:pt x="737386" y="361728"/>
                    </a:cubicBezTo>
                    <a:cubicBezTo>
                      <a:pt x="743531" y="290298"/>
                      <a:pt x="751211" y="256503"/>
                      <a:pt x="768109" y="231157"/>
                    </a:cubicBezTo>
                    <a:cubicBezTo>
                      <a:pt x="790383" y="198130"/>
                      <a:pt x="824946" y="194289"/>
                      <a:pt x="863349" y="220404"/>
                    </a:cubicBezTo>
                    <a:cubicBezTo>
                      <a:pt x="879479" y="230388"/>
                      <a:pt x="901753" y="244982"/>
                      <a:pt x="913274" y="251894"/>
                    </a:cubicBezTo>
                    <a:cubicBezTo>
                      <a:pt x="925563" y="259575"/>
                      <a:pt x="942460" y="281081"/>
                      <a:pt x="950909" y="301051"/>
                    </a:cubicBezTo>
                    <a:cubicBezTo>
                      <a:pt x="964734" y="331005"/>
                      <a:pt x="966270" y="345599"/>
                      <a:pt x="961662" y="405508"/>
                    </a:cubicBezTo>
                    <a:cubicBezTo>
                      <a:pt x="958590" y="443912"/>
                      <a:pt x="951677" y="509965"/>
                      <a:pt x="945533" y="552209"/>
                    </a:cubicBezTo>
                    <a:cubicBezTo>
                      <a:pt x="936316" y="617495"/>
                      <a:pt x="931707" y="655898"/>
                      <a:pt x="922490" y="751907"/>
                    </a:cubicBezTo>
                    <a:cubicBezTo>
                      <a:pt x="921722" y="760356"/>
                      <a:pt x="929403" y="774949"/>
                      <a:pt x="940156" y="784934"/>
                    </a:cubicBezTo>
                    <a:cubicBezTo>
                      <a:pt x="963198" y="806440"/>
                      <a:pt x="956285" y="817961"/>
                      <a:pt x="932475" y="797223"/>
                    </a:cubicBezTo>
                    <a:lnTo>
                      <a:pt x="914810" y="783398"/>
                    </a:lnTo>
                    <a:lnTo>
                      <a:pt x="931707" y="801831"/>
                    </a:lnTo>
                    <a:cubicBezTo>
                      <a:pt x="943996" y="814889"/>
                      <a:pt x="951677" y="817961"/>
                      <a:pt x="957054" y="812584"/>
                    </a:cubicBezTo>
                    <a:cubicBezTo>
                      <a:pt x="963198" y="806440"/>
                      <a:pt x="974719" y="813352"/>
                      <a:pt x="996993" y="834090"/>
                    </a:cubicBezTo>
                    <a:cubicBezTo>
                      <a:pt x="1013891" y="850220"/>
                      <a:pt x="1034628" y="863277"/>
                      <a:pt x="1042309" y="863277"/>
                    </a:cubicBezTo>
                    <a:cubicBezTo>
                      <a:pt x="1050758" y="863277"/>
                      <a:pt x="1057671" y="867885"/>
                      <a:pt x="1057671" y="873262"/>
                    </a:cubicBezTo>
                    <a:cubicBezTo>
                      <a:pt x="1061511" y="904753"/>
                      <a:pt x="1063047" y="914737"/>
                      <a:pt x="1067655" y="930099"/>
                    </a:cubicBezTo>
                    <a:cubicBezTo>
                      <a:pt x="1072264" y="943924"/>
                      <a:pt x="1069960" y="947764"/>
                      <a:pt x="1053062" y="952373"/>
                    </a:cubicBezTo>
                    <a:cubicBezTo>
                      <a:pt x="1041541" y="955445"/>
                      <a:pt x="1028484" y="953141"/>
                      <a:pt x="1021571" y="946996"/>
                    </a:cubicBezTo>
                    <a:cubicBezTo>
                      <a:pt x="1010818" y="938548"/>
                      <a:pt x="1003138" y="940084"/>
                      <a:pt x="967806" y="959285"/>
                    </a:cubicBezTo>
                    <a:cubicBezTo>
                      <a:pt x="943996" y="972343"/>
                      <a:pt x="926331" y="986936"/>
                      <a:pt x="926331" y="994617"/>
                    </a:cubicBezTo>
                    <a:cubicBezTo>
                      <a:pt x="926331" y="1006906"/>
                      <a:pt x="912506" y="1021499"/>
                      <a:pt x="881783" y="1038396"/>
                    </a:cubicBezTo>
                    <a:cubicBezTo>
                      <a:pt x="867958" y="1046077"/>
                      <a:pt x="864117" y="1046077"/>
                      <a:pt x="861813" y="1038396"/>
                    </a:cubicBezTo>
                    <a:cubicBezTo>
                      <a:pt x="853364" y="1011514"/>
                      <a:pt x="841843" y="912433"/>
                      <a:pt x="841843" y="871726"/>
                    </a:cubicBezTo>
                    <a:lnTo>
                      <a:pt x="841843" y="824873"/>
                    </a:lnTo>
                    <a:lnTo>
                      <a:pt x="736618" y="721952"/>
                    </a:lnTo>
                    <a:cubicBezTo>
                      <a:pt x="668260" y="655898"/>
                      <a:pt x="629856" y="622871"/>
                      <a:pt x="628320" y="629784"/>
                    </a:cubicBezTo>
                    <a:cubicBezTo>
                      <a:pt x="622944" y="652826"/>
                      <a:pt x="643682" y="775717"/>
                      <a:pt x="657507" y="805672"/>
                    </a:cubicBezTo>
                    <a:cubicBezTo>
                      <a:pt x="685925" y="868653"/>
                      <a:pt x="684389" y="882479"/>
                      <a:pt x="643682" y="927027"/>
                    </a:cubicBezTo>
                    <a:cubicBezTo>
                      <a:pt x="616799" y="955445"/>
                      <a:pt x="594525" y="953141"/>
                      <a:pt x="541529" y="917810"/>
                    </a:cubicBezTo>
                    <a:cubicBezTo>
                      <a:pt x="506965" y="894768"/>
                      <a:pt x="496213" y="890159"/>
                      <a:pt x="493140" y="899376"/>
                    </a:cubicBezTo>
                    <a:cubicBezTo>
                      <a:pt x="480083" y="933939"/>
                      <a:pt x="491604" y="943924"/>
                      <a:pt x="622944" y="1015354"/>
                    </a:cubicBezTo>
                    <a:cubicBezTo>
                      <a:pt x="659811" y="1035324"/>
                      <a:pt x="693606" y="1099842"/>
                      <a:pt x="680549" y="1124420"/>
                    </a:cubicBezTo>
                    <a:cubicBezTo>
                      <a:pt x="671332" y="1142086"/>
                      <a:pt x="592989" y="1179721"/>
                      <a:pt x="559962" y="1182793"/>
                    </a:cubicBezTo>
                    <a:cubicBezTo>
                      <a:pt x="539224" y="1184329"/>
                      <a:pt x="534616" y="1182025"/>
                      <a:pt x="534616" y="1168968"/>
                    </a:cubicBezTo>
                    <a:close/>
                    <a:moveTo>
                      <a:pt x="957054" y="928563"/>
                    </a:moveTo>
                    <a:cubicBezTo>
                      <a:pt x="965502" y="918578"/>
                      <a:pt x="964734" y="913969"/>
                      <a:pt x="953213" y="901680"/>
                    </a:cubicBezTo>
                    <a:cubicBezTo>
                      <a:pt x="930171" y="875566"/>
                      <a:pt x="918650" y="882479"/>
                      <a:pt x="918650" y="920882"/>
                    </a:cubicBezTo>
                    <a:cubicBezTo>
                      <a:pt x="918650" y="952373"/>
                      <a:pt x="920186" y="955445"/>
                      <a:pt x="932475" y="948532"/>
                    </a:cubicBezTo>
                    <a:cubicBezTo>
                      <a:pt x="940156" y="944692"/>
                      <a:pt x="951677" y="935475"/>
                      <a:pt x="957054" y="928563"/>
                    </a:cubicBezTo>
                    <a:close/>
                    <a:moveTo>
                      <a:pt x="553050" y="802599"/>
                    </a:moveTo>
                    <a:cubicBezTo>
                      <a:pt x="548441" y="764196"/>
                      <a:pt x="547673" y="763428"/>
                      <a:pt x="522327" y="763428"/>
                    </a:cubicBezTo>
                    <a:cubicBezTo>
                      <a:pt x="505429" y="763428"/>
                      <a:pt x="496213" y="767268"/>
                      <a:pt x="496213" y="773413"/>
                    </a:cubicBezTo>
                    <a:cubicBezTo>
                      <a:pt x="496213" y="784934"/>
                      <a:pt x="549977" y="850220"/>
                      <a:pt x="555354" y="845611"/>
                    </a:cubicBezTo>
                    <a:cubicBezTo>
                      <a:pt x="556890" y="843307"/>
                      <a:pt x="556122" y="824105"/>
                      <a:pt x="553050" y="802599"/>
                    </a:cubicBezTo>
                    <a:close/>
                    <a:moveTo>
                      <a:pt x="542297" y="682781"/>
                    </a:moveTo>
                    <a:cubicBezTo>
                      <a:pt x="542297" y="668187"/>
                      <a:pt x="538456" y="663579"/>
                      <a:pt x="525399" y="663579"/>
                    </a:cubicBezTo>
                    <a:cubicBezTo>
                      <a:pt x="509270" y="664347"/>
                      <a:pt x="509270" y="665115"/>
                      <a:pt x="521559" y="672028"/>
                    </a:cubicBezTo>
                    <a:cubicBezTo>
                      <a:pt x="528471" y="675868"/>
                      <a:pt x="534616" y="685085"/>
                      <a:pt x="534616" y="690461"/>
                    </a:cubicBezTo>
                    <a:cubicBezTo>
                      <a:pt x="534616" y="696606"/>
                      <a:pt x="536152" y="701982"/>
                      <a:pt x="538456" y="701982"/>
                    </a:cubicBezTo>
                    <a:cubicBezTo>
                      <a:pt x="540760" y="701982"/>
                      <a:pt x="542297" y="693534"/>
                      <a:pt x="542297" y="682781"/>
                    </a:cubicBezTo>
                    <a:close/>
                    <a:moveTo>
                      <a:pt x="772717" y="652826"/>
                    </a:moveTo>
                    <a:cubicBezTo>
                      <a:pt x="772717" y="651290"/>
                      <a:pt x="766573" y="645145"/>
                      <a:pt x="759660" y="639769"/>
                    </a:cubicBezTo>
                    <a:cubicBezTo>
                      <a:pt x="747371" y="629784"/>
                      <a:pt x="746603" y="630552"/>
                      <a:pt x="756588" y="642841"/>
                    </a:cubicBezTo>
                    <a:cubicBezTo>
                      <a:pt x="766573" y="655130"/>
                      <a:pt x="772717" y="658971"/>
                      <a:pt x="772717" y="652826"/>
                    </a:cubicBezTo>
                    <a:close/>
                    <a:moveTo>
                      <a:pt x="542297" y="609814"/>
                    </a:moveTo>
                    <a:cubicBezTo>
                      <a:pt x="542297" y="605974"/>
                      <a:pt x="538456" y="602134"/>
                      <a:pt x="533848" y="602134"/>
                    </a:cubicBezTo>
                    <a:cubicBezTo>
                      <a:pt x="530008" y="602134"/>
                      <a:pt x="528471" y="605974"/>
                      <a:pt x="530776" y="609814"/>
                    </a:cubicBezTo>
                    <a:cubicBezTo>
                      <a:pt x="533080" y="614423"/>
                      <a:pt x="536920" y="617495"/>
                      <a:pt x="539224" y="617495"/>
                    </a:cubicBezTo>
                    <a:cubicBezTo>
                      <a:pt x="540760" y="617495"/>
                      <a:pt x="542297" y="614423"/>
                      <a:pt x="542297" y="609814"/>
                    </a:cubicBezTo>
                    <a:close/>
                    <a:moveTo>
                      <a:pt x="503893" y="575251"/>
                    </a:moveTo>
                    <a:cubicBezTo>
                      <a:pt x="503893" y="573715"/>
                      <a:pt x="496981" y="568339"/>
                      <a:pt x="488532" y="563730"/>
                    </a:cubicBezTo>
                    <a:cubicBezTo>
                      <a:pt x="476243" y="556818"/>
                      <a:pt x="473170" y="557586"/>
                      <a:pt x="473170" y="567571"/>
                    </a:cubicBezTo>
                    <a:cubicBezTo>
                      <a:pt x="473170" y="573715"/>
                      <a:pt x="480083" y="579092"/>
                      <a:pt x="488532" y="579092"/>
                    </a:cubicBezTo>
                    <a:cubicBezTo>
                      <a:pt x="496981" y="579092"/>
                      <a:pt x="503893" y="577555"/>
                      <a:pt x="503893" y="575251"/>
                    </a:cubicBezTo>
                    <a:close/>
                    <a:moveTo>
                      <a:pt x="857205" y="403204"/>
                    </a:moveTo>
                    <a:cubicBezTo>
                      <a:pt x="857205" y="395523"/>
                      <a:pt x="851828" y="384770"/>
                      <a:pt x="845684" y="379394"/>
                    </a:cubicBezTo>
                    <a:cubicBezTo>
                      <a:pt x="836467" y="371713"/>
                      <a:pt x="831090" y="373249"/>
                      <a:pt x="814961" y="385538"/>
                    </a:cubicBezTo>
                    <a:lnTo>
                      <a:pt x="795759" y="400900"/>
                    </a:lnTo>
                    <a:lnTo>
                      <a:pt x="816497" y="408580"/>
                    </a:lnTo>
                    <a:cubicBezTo>
                      <a:pt x="848756" y="420101"/>
                      <a:pt x="857205" y="419333"/>
                      <a:pt x="857205" y="403204"/>
                    </a:cubicBezTo>
                    <a:close/>
                    <a:moveTo>
                      <a:pt x="534616" y="195057"/>
                    </a:moveTo>
                    <a:cubicBezTo>
                      <a:pt x="527703" y="182000"/>
                      <a:pt x="523863" y="180464"/>
                      <a:pt x="514646" y="188145"/>
                    </a:cubicBezTo>
                    <a:cubicBezTo>
                      <a:pt x="502357" y="198130"/>
                      <a:pt x="500821" y="220404"/>
                      <a:pt x="511574" y="239605"/>
                    </a:cubicBezTo>
                    <a:cubicBezTo>
                      <a:pt x="515414" y="246518"/>
                      <a:pt x="523863" y="263415"/>
                      <a:pt x="528471" y="275705"/>
                    </a:cubicBezTo>
                    <a:cubicBezTo>
                      <a:pt x="537688" y="297979"/>
                      <a:pt x="538456" y="297979"/>
                      <a:pt x="540760" y="254967"/>
                    </a:cubicBezTo>
                    <a:cubicBezTo>
                      <a:pt x="542297" y="230388"/>
                      <a:pt x="539224" y="203506"/>
                      <a:pt x="534616" y="19505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65BCBFC-C523-10C3-151C-A66AF3CE875C}"/>
                  </a:ext>
                </a:extLst>
              </p:cNvPr>
              <p:cNvSpPr/>
              <p:nvPr/>
            </p:nvSpPr>
            <p:spPr>
              <a:xfrm flipV="1">
                <a:off x="3090401" y="3368812"/>
                <a:ext cx="171991" cy="227156"/>
              </a:xfrm>
              <a:custGeom>
                <a:avLst/>
                <a:gdLst>
                  <a:gd name="connsiteX0" fmla="*/ 18060 w 171991"/>
                  <a:gd name="connsiteY0" fmla="*/ 156008 h 227156"/>
                  <a:gd name="connsiteX1" fmla="*/ 8843 w 171991"/>
                  <a:gd name="connsiteY1" fmla="*/ 78433 h 227156"/>
                  <a:gd name="connsiteX2" fmla="*/ -374 w 171991"/>
                  <a:gd name="connsiteY2" fmla="*/ 47711 h 227156"/>
                  <a:gd name="connsiteX3" fmla="*/ 21132 w 171991"/>
                  <a:gd name="connsiteY3" fmla="*/ 21596 h 227156"/>
                  <a:gd name="connsiteX4" fmla="*/ 61072 w 171991"/>
                  <a:gd name="connsiteY4" fmla="*/ 10843 h 227156"/>
                  <a:gd name="connsiteX5" fmla="*/ 151704 w 171991"/>
                  <a:gd name="connsiteY5" fmla="*/ 10843 h 227156"/>
                  <a:gd name="connsiteX6" fmla="*/ 167065 w 171991"/>
                  <a:gd name="connsiteY6" fmla="*/ 97635 h 227156"/>
                  <a:gd name="connsiteX7" fmla="*/ 81042 w 171991"/>
                  <a:gd name="connsiteY7" fmla="*/ 202092 h 227156"/>
                  <a:gd name="connsiteX8" fmla="*/ 25741 w 171991"/>
                  <a:gd name="connsiteY8" fmla="*/ 225902 h 227156"/>
                  <a:gd name="connsiteX9" fmla="*/ 18060 w 171991"/>
                  <a:gd name="connsiteY9" fmla="*/ 156008 h 22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991" h="227156">
                    <a:moveTo>
                      <a:pt x="18060" y="156008"/>
                    </a:moveTo>
                    <a:cubicBezTo>
                      <a:pt x="17292" y="115301"/>
                      <a:pt x="13452" y="83042"/>
                      <a:pt x="8843" y="78433"/>
                    </a:cubicBezTo>
                    <a:cubicBezTo>
                      <a:pt x="3467" y="73057"/>
                      <a:pt x="-374" y="59232"/>
                      <a:pt x="-374" y="47711"/>
                    </a:cubicBezTo>
                    <a:cubicBezTo>
                      <a:pt x="-374" y="30813"/>
                      <a:pt x="4235" y="25437"/>
                      <a:pt x="21132" y="21596"/>
                    </a:cubicBezTo>
                    <a:cubicBezTo>
                      <a:pt x="32653" y="19292"/>
                      <a:pt x="50319" y="14684"/>
                      <a:pt x="61072" y="10843"/>
                    </a:cubicBezTo>
                    <a:cubicBezTo>
                      <a:pt x="109460" y="-5286"/>
                      <a:pt x="136343" y="-5286"/>
                      <a:pt x="151704" y="10843"/>
                    </a:cubicBezTo>
                    <a:cubicBezTo>
                      <a:pt x="171674" y="32349"/>
                      <a:pt x="176282" y="58463"/>
                      <a:pt x="167065" y="97635"/>
                    </a:cubicBezTo>
                    <a:cubicBezTo>
                      <a:pt x="155544" y="150632"/>
                      <a:pt x="134806" y="175210"/>
                      <a:pt x="81042" y="202092"/>
                    </a:cubicBezTo>
                    <a:cubicBezTo>
                      <a:pt x="54159" y="215149"/>
                      <a:pt x="29581" y="225902"/>
                      <a:pt x="25741" y="225902"/>
                    </a:cubicBezTo>
                    <a:cubicBezTo>
                      <a:pt x="21900" y="225902"/>
                      <a:pt x="18828" y="194412"/>
                      <a:pt x="18060" y="156008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grpSp>
          <p:nvGrpSpPr>
            <p:cNvPr id="7" name="图形 53">
              <a:extLst>
                <a:ext uri="{FF2B5EF4-FFF2-40B4-BE49-F238E27FC236}">
                  <a16:creationId xmlns:a16="http://schemas.microsoft.com/office/drawing/2014/main" id="{CE551299-2AFB-BAF8-0C8D-D64FB96C8F2E}"/>
                </a:ext>
              </a:extLst>
            </p:cNvPr>
            <p:cNvGrpSpPr/>
            <p:nvPr/>
          </p:nvGrpSpPr>
          <p:grpSpPr>
            <a:xfrm>
              <a:off x="3862587" y="1192708"/>
              <a:ext cx="744179" cy="823128"/>
              <a:chOff x="4370879" y="3286980"/>
              <a:chExt cx="1070353" cy="1183905"/>
            </a:xfrm>
            <a:solidFill>
              <a:srgbClr val="CC3300"/>
            </a:solidFill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F3C9D21D-C9DE-040C-8AF5-D9011C1D6346}"/>
                  </a:ext>
                </a:extLst>
              </p:cNvPr>
              <p:cNvSpPr/>
              <p:nvPr/>
            </p:nvSpPr>
            <p:spPr>
              <a:xfrm flipV="1">
                <a:off x="4370879" y="3286980"/>
                <a:ext cx="1070353" cy="1183905"/>
              </a:xfrm>
              <a:custGeom>
                <a:avLst/>
                <a:gdLst>
                  <a:gd name="connsiteX0" fmla="*/ 534776 w 1070353"/>
                  <a:gd name="connsiteY0" fmla="*/ 1168968 h 1183905"/>
                  <a:gd name="connsiteX1" fmla="*/ 448752 w 1070353"/>
                  <a:gd name="connsiteY1" fmla="*/ 927027 h 1183905"/>
                  <a:gd name="connsiteX2" fmla="*/ 438767 w 1070353"/>
                  <a:gd name="connsiteY2" fmla="*/ 894000 h 1183905"/>
                  <a:gd name="connsiteX3" fmla="*/ 421102 w 1070353"/>
                  <a:gd name="connsiteY3" fmla="*/ 795687 h 1183905"/>
                  <a:gd name="connsiteX4" fmla="*/ 388843 w 1070353"/>
                  <a:gd name="connsiteY4" fmla="*/ 667419 h 1183905"/>
                  <a:gd name="connsiteX5" fmla="*/ 371945 w 1070353"/>
                  <a:gd name="connsiteY5" fmla="*/ 612118 h 1183905"/>
                  <a:gd name="connsiteX6" fmla="*/ 368105 w 1070353"/>
                  <a:gd name="connsiteY6" fmla="*/ 592917 h 1183905"/>
                  <a:gd name="connsiteX7" fmla="*/ 288994 w 1070353"/>
                  <a:gd name="connsiteY7" fmla="*/ 467722 h 1183905"/>
                  <a:gd name="connsiteX8" fmla="*/ 304355 w 1070353"/>
                  <a:gd name="connsiteY8" fmla="*/ 544528 h 1183905"/>
                  <a:gd name="connsiteX9" fmla="*/ 365033 w 1070353"/>
                  <a:gd name="connsiteY9" fmla="*/ 678940 h 1183905"/>
                  <a:gd name="connsiteX10" fmla="*/ 380394 w 1070353"/>
                  <a:gd name="connsiteY10" fmla="*/ 685853 h 1183905"/>
                  <a:gd name="connsiteX11" fmla="*/ 324325 w 1070353"/>
                  <a:gd name="connsiteY11" fmla="*/ 758051 h 1183905"/>
                  <a:gd name="connsiteX12" fmla="*/ 235229 w 1070353"/>
                  <a:gd name="connsiteY12" fmla="*/ 769573 h 1183905"/>
                  <a:gd name="connsiteX13" fmla="*/ 219868 w 1070353"/>
                  <a:gd name="connsiteY13" fmla="*/ 743458 h 1183905"/>
                  <a:gd name="connsiteX14" fmla="*/ 129236 w 1070353"/>
                  <a:gd name="connsiteY14" fmla="*/ 701214 h 1183905"/>
                  <a:gd name="connsiteX15" fmla="*/ 64718 w 1070353"/>
                  <a:gd name="connsiteY15" fmla="*/ 679709 h 1183905"/>
                  <a:gd name="connsiteX16" fmla="*/ 35531 w 1070353"/>
                  <a:gd name="connsiteY16" fmla="*/ 694302 h 1183905"/>
                  <a:gd name="connsiteX17" fmla="*/ 6345 w 1070353"/>
                  <a:gd name="connsiteY17" fmla="*/ 709663 h 1183905"/>
                  <a:gd name="connsiteX18" fmla="*/ 968 w 1070353"/>
                  <a:gd name="connsiteY18" fmla="*/ 686621 h 1183905"/>
                  <a:gd name="connsiteX19" fmla="*/ 13257 w 1070353"/>
                  <a:gd name="connsiteY19" fmla="*/ 621335 h 1183905"/>
                  <a:gd name="connsiteX20" fmla="*/ 35531 w 1070353"/>
                  <a:gd name="connsiteY20" fmla="*/ 579092 h 1183905"/>
                  <a:gd name="connsiteX21" fmla="*/ 53965 w 1070353"/>
                  <a:gd name="connsiteY21" fmla="*/ 549137 h 1183905"/>
                  <a:gd name="connsiteX22" fmla="*/ 82384 w 1070353"/>
                  <a:gd name="connsiteY22" fmla="*/ 521486 h 1183905"/>
                  <a:gd name="connsiteX23" fmla="*/ 112338 w 1070353"/>
                  <a:gd name="connsiteY23" fmla="*/ 515342 h 1183905"/>
                  <a:gd name="connsiteX24" fmla="*/ 158422 w 1070353"/>
                  <a:gd name="connsiteY24" fmla="*/ 515342 h 1183905"/>
                  <a:gd name="connsiteX25" fmla="*/ 189913 w 1070353"/>
                  <a:gd name="connsiteY25" fmla="*/ 523791 h 1183905"/>
                  <a:gd name="connsiteX26" fmla="*/ 186073 w 1070353"/>
                  <a:gd name="connsiteY26" fmla="*/ 495372 h 1183905"/>
                  <a:gd name="connsiteX27" fmla="*/ 176856 w 1070353"/>
                  <a:gd name="connsiteY27" fmla="*/ 430086 h 1183905"/>
                  <a:gd name="connsiteX28" fmla="*/ 161495 w 1070353"/>
                  <a:gd name="connsiteY28" fmla="*/ 372481 h 1183905"/>
                  <a:gd name="connsiteX29" fmla="*/ 179160 w 1070353"/>
                  <a:gd name="connsiteY29" fmla="*/ 258807 h 1183905"/>
                  <a:gd name="connsiteX30" fmla="*/ 248286 w 1070353"/>
                  <a:gd name="connsiteY30" fmla="*/ 202738 h 1183905"/>
                  <a:gd name="connsiteX31" fmla="*/ 294371 w 1070353"/>
                  <a:gd name="connsiteY31" fmla="*/ 251894 h 1183905"/>
                  <a:gd name="connsiteX32" fmla="*/ 300515 w 1070353"/>
                  <a:gd name="connsiteY32" fmla="*/ 277241 h 1183905"/>
                  <a:gd name="connsiteX33" fmla="*/ 312036 w 1070353"/>
                  <a:gd name="connsiteY33" fmla="*/ 298747 h 1183905"/>
                  <a:gd name="connsiteX34" fmla="*/ 304355 w 1070353"/>
                  <a:gd name="connsiteY34" fmla="*/ 294906 h 1183905"/>
                  <a:gd name="connsiteX35" fmla="*/ 300515 w 1070353"/>
                  <a:gd name="connsiteY35" fmla="*/ 316412 h 1183905"/>
                  <a:gd name="connsiteX36" fmla="*/ 294371 w 1070353"/>
                  <a:gd name="connsiteY36" fmla="*/ 348671 h 1183905"/>
                  <a:gd name="connsiteX37" fmla="*/ 296675 w 1070353"/>
                  <a:gd name="connsiteY37" fmla="*/ 356352 h 1183905"/>
                  <a:gd name="connsiteX38" fmla="*/ 304355 w 1070353"/>
                  <a:gd name="connsiteY38" fmla="*/ 365569 h 1183905"/>
                  <a:gd name="connsiteX39" fmla="*/ 322789 w 1070353"/>
                  <a:gd name="connsiteY39" fmla="*/ 428550 h 1183905"/>
                  <a:gd name="connsiteX40" fmla="*/ 345063 w 1070353"/>
                  <a:gd name="connsiteY40" fmla="*/ 503053 h 1183905"/>
                  <a:gd name="connsiteX41" fmla="*/ 352744 w 1070353"/>
                  <a:gd name="connsiteY41" fmla="*/ 517646 h 1183905"/>
                  <a:gd name="connsiteX42" fmla="*/ 355816 w 1070353"/>
                  <a:gd name="connsiteY42" fmla="*/ 527631 h 1183905"/>
                  <a:gd name="connsiteX43" fmla="*/ 375786 w 1070353"/>
                  <a:gd name="connsiteY43" fmla="*/ 562962 h 1183905"/>
                  <a:gd name="connsiteX44" fmla="*/ 400364 w 1070353"/>
                  <a:gd name="connsiteY44" fmla="*/ 506125 h 1183905"/>
                  <a:gd name="connsiteX45" fmla="*/ 388843 w 1070353"/>
                  <a:gd name="connsiteY45" fmla="*/ 497676 h 1183905"/>
                  <a:gd name="connsiteX46" fmla="*/ 358120 w 1070353"/>
                  <a:gd name="connsiteY46" fmla="*/ 485387 h 1183905"/>
                  <a:gd name="connsiteX47" fmla="*/ 384235 w 1070353"/>
                  <a:gd name="connsiteY47" fmla="*/ 444680 h 1183905"/>
                  <a:gd name="connsiteX48" fmla="*/ 463346 w 1070353"/>
                  <a:gd name="connsiteY48" fmla="*/ 446216 h 1183905"/>
                  <a:gd name="connsiteX49" fmla="*/ 461041 w 1070353"/>
                  <a:gd name="connsiteY49" fmla="*/ 418565 h 1183905"/>
                  <a:gd name="connsiteX50" fmla="*/ 442608 w 1070353"/>
                  <a:gd name="connsiteY50" fmla="*/ 373249 h 1183905"/>
                  <a:gd name="connsiteX51" fmla="*/ 371945 w 1070353"/>
                  <a:gd name="connsiteY51" fmla="*/ 287226 h 1183905"/>
                  <a:gd name="connsiteX52" fmla="*/ 334310 w 1070353"/>
                  <a:gd name="connsiteY52" fmla="*/ 226548 h 1183905"/>
                  <a:gd name="connsiteX53" fmla="*/ 358888 w 1070353"/>
                  <a:gd name="connsiteY53" fmla="*/ 163567 h 1183905"/>
                  <a:gd name="connsiteX54" fmla="*/ 416493 w 1070353"/>
                  <a:gd name="connsiteY54" fmla="*/ 87528 h 1183905"/>
                  <a:gd name="connsiteX55" fmla="*/ 457969 w 1070353"/>
                  <a:gd name="connsiteY55" fmla="*/ 118251 h 1183905"/>
                  <a:gd name="connsiteX56" fmla="*/ 473330 w 1070353"/>
                  <a:gd name="connsiteY56" fmla="*/ 161262 h 1183905"/>
                  <a:gd name="connsiteX57" fmla="*/ 484851 w 1070353"/>
                  <a:gd name="connsiteY57" fmla="*/ 168943 h 1183905"/>
                  <a:gd name="connsiteX58" fmla="*/ 496372 w 1070353"/>
                  <a:gd name="connsiteY58" fmla="*/ 172015 h 1183905"/>
                  <a:gd name="connsiteX59" fmla="*/ 487924 w 1070353"/>
                  <a:gd name="connsiteY59" fmla="*/ 179696 h 1183905"/>
                  <a:gd name="connsiteX60" fmla="*/ 484851 w 1070353"/>
                  <a:gd name="connsiteY60" fmla="*/ 188145 h 1183905"/>
                  <a:gd name="connsiteX61" fmla="*/ 500213 w 1070353"/>
                  <a:gd name="connsiteY61" fmla="*/ 182000 h 1183905"/>
                  <a:gd name="connsiteX62" fmla="*/ 500981 w 1070353"/>
                  <a:gd name="connsiteY62" fmla="*/ 115178 h 1183905"/>
                  <a:gd name="connsiteX63" fmla="*/ 500213 w 1070353"/>
                  <a:gd name="connsiteY63" fmla="*/ 59877 h 1183905"/>
                  <a:gd name="connsiteX64" fmla="*/ 514038 w 1070353"/>
                  <a:gd name="connsiteY64" fmla="*/ 34531 h 1183905"/>
                  <a:gd name="connsiteX65" fmla="*/ 612351 w 1070353"/>
                  <a:gd name="connsiteY65" fmla="*/ 23010 h 1183905"/>
                  <a:gd name="connsiteX66" fmla="*/ 646914 w 1070353"/>
                  <a:gd name="connsiteY66" fmla="*/ 294138 h 1183905"/>
                  <a:gd name="connsiteX67" fmla="*/ 657667 w 1070353"/>
                  <a:gd name="connsiteY67" fmla="*/ 450056 h 1183905"/>
                  <a:gd name="connsiteX68" fmla="*/ 663043 w 1070353"/>
                  <a:gd name="connsiteY68" fmla="*/ 458505 h 1183905"/>
                  <a:gd name="connsiteX69" fmla="*/ 677637 w 1070353"/>
                  <a:gd name="connsiteY69" fmla="*/ 490764 h 1183905"/>
                  <a:gd name="connsiteX70" fmla="*/ 696070 w 1070353"/>
                  <a:gd name="connsiteY70" fmla="*/ 519182 h 1183905"/>
                  <a:gd name="connsiteX71" fmla="*/ 729097 w 1070353"/>
                  <a:gd name="connsiteY71" fmla="*/ 562194 h 1183905"/>
                  <a:gd name="connsiteX72" fmla="*/ 742154 w 1070353"/>
                  <a:gd name="connsiteY72" fmla="*/ 581396 h 1183905"/>
                  <a:gd name="connsiteX73" fmla="*/ 792079 w 1070353"/>
                  <a:gd name="connsiteY73" fmla="*/ 636697 h 1183905"/>
                  <a:gd name="connsiteX74" fmla="*/ 842003 w 1070353"/>
                  <a:gd name="connsiteY74" fmla="*/ 686621 h 1183905"/>
                  <a:gd name="connsiteX75" fmla="*/ 842003 w 1070353"/>
                  <a:gd name="connsiteY75" fmla="*/ 652826 h 1183905"/>
                  <a:gd name="connsiteX76" fmla="*/ 846612 w 1070353"/>
                  <a:gd name="connsiteY76" fmla="*/ 583700 h 1183905"/>
                  <a:gd name="connsiteX77" fmla="*/ 834323 w 1070353"/>
                  <a:gd name="connsiteY77" fmla="*/ 548369 h 1183905"/>
                  <a:gd name="connsiteX78" fmla="*/ 745227 w 1070353"/>
                  <a:gd name="connsiteY78" fmla="*/ 499212 h 1183905"/>
                  <a:gd name="connsiteX79" fmla="*/ 726793 w 1070353"/>
                  <a:gd name="connsiteY79" fmla="*/ 421638 h 1183905"/>
                  <a:gd name="connsiteX80" fmla="*/ 737546 w 1070353"/>
                  <a:gd name="connsiteY80" fmla="*/ 361728 h 1183905"/>
                  <a:gd name="connsiteX81" fmla="*/ 768269 w 1070353"/>
                  <a:gd name="connsiteY81" fmla="*/ 231157 h 1183905"/>
                  <a:gd name="connsiteX82" fmla="*/ 863509 w 1070353"/>
                  <a:gd name="connsiteY82" fmla="*/ 220404 h 1183905"/>
                  <a:gd name="connsiteX83" fmla="*/ 913434 w 1070353"/>
                  <a:gd name="connsiteY83" fmla="*/ 251894 h 1183905"/>
                  <a:gd name="connsiteX84" fmla="*/ 951069 w 1070353"/>
                  <a:gd name="connsiteY84" fmla="*/ 301051 h 1183905"/>
                  <a:gd name="connsiteX85" fmla="*/ 961822 w 1070353"/>
                  <a:gd name="connsiteY85" fmla="*/ 405508 h 1183905"/>
                  <a:gd name="connsiteX86" fmla="*/ 945692 w 1070353"/>
                  <a:gd name="connsiteY86" fmla="*/ 552209 h 1183905"/>
                  <a:gd name="connsiteX87" fmla="*/ 922650 w 1070353"/>
                  <a:gd name="connsiteY87" fmla="*/ 751907 h 1183905"/>
                  <a:gd name="connsiteX88" fmla="*/ 940316 w 1070353"/>
                  <a:gd name="connsiteY88" fmla="*/ 784934 h 1183905"/>
                  <a:gd name="connsiteX89" fmla="*/ 932635 w 1070353"/>
                  <a:gd name="connsiteY89" fmla="*/ 797223 h 1183905"/>
                  <a:gd name="connsiteX90" fmla="*/ 914970 w 1070353"/>
                  <a:gd name="connsiteY90" fmla="*/ 783398 h 1183905"/>
                  <a:gd name="connsiteX91" fmla="*/ 931867 w 1070353"/>
                  <a:gd name="connsiteY91" fmla="*/ 801831 h 1183905"/>
                  <a:gd name="connsiteX92" fmla="*/ 957214 w 1070353"/>
                  <a:gd name="connsiteY92" fmla="*/ 812584 h 1183905"/>
                  <a:gd name="connsiteX93" fmla="*/ 997153 w 1070353"/>
                  <a:gd name="connsiteY93" fmla="*/ 834090 h 1183905"/>
                  <a:gd name="connsiteX94" fmla="*/ 1042469 w 1070353"/>
                  <a:gd name="connsiteY94" fmla="*/ 863277 h 1183905"/>
                  <a:gd name="connsiteX95" fmla="*/ 1057831 w 1070353"/>
                  <a:gd name="connsiteY95" fmla="*/ 873262 h 1183905"/>
                  <a:gd name="connsiteX96" fmla="*/ 1067815 w 1070353"/>
                  <a:gd name="connsiteY96" fmla="*/ 930099 h 1183905"/>
                  <a:gd name="connsiteX97" fmla="*/ 1053222 w 1070353"/>
                  <a:gd name="connsiteY97" fmla="*/ 952373 h 1183905"/>
                  <a:gd name="connsiteX98" fmla="*/ 1021731 w 1070353"/>
                  <a:gd name="connsiteY98" fmla="*/ 946996 h 1183905"/>
                  <a:gd name="connsiteX99" fmla="*/ 967966 w 1070353"/>
                  <a:gd name="connsiteY99" fmla="*/ 959285 h 1183905"/>
                  <a:gd name="connsiteX100" fmla="*/ 926491 w 1070353"/>
                  <a:gd name="connsiteY100" fmla="*/ 994617 h 1183905"/>
                  <a:gd name="connsiteX101" fmla="*/ 881943 w 1070353"/>
                  <a:gd name="connsiteY101" fmla="*/ 1038396 h 1183905"/>
                  <a:gd name="connsiteX102" fmla="*/ 861973 w 1070353"/>
                  <a:gd name="connsiteY102" fmla="*/ 1038396 h 1183905"/>
                  <a:gd name="connsiteX103" fmla="*/ 842003 w 1070353"/>
                  <a:gd name="connsiteY103" fmla="*/ 871726 h 1183905"/>
                  <a:gd name="connsiteX104" fmla="*/ 842003 w 1070353"/>
                  <a:gd name="connsiteY104" fmla="*/ 824873 h 1183905"/>
                  <a:gd name="connsiteX105" fmla="*/ 736778 w 1070353"/>
                  <a:gd name="connsiteY105" fmla="*/ 721952 h 1183905"/>
                  <a:gd name="connsiteX106" fmla="*/ 628480 w 1070353"/>
                  <a:gd name="connsiteY106" fmla="*/ 629784 h 1183905"/>
                  <a:gd name="connsiteX107" fmla="*/ 657667 w 1070353"/>
                  <a:gd name="connsiteY107" fmla="*/ 805672 h 1183905"/>
                  <a:gd name="connsiteX108" fmla="*/ 643842 w 1070353"/>
                  <a:gd name="connsiteY108" fmla="*/ 927027 h 1183905"/>
                  <a:gd name="connsiteX109" fmla="*/ 541689 w 1070353"/>
                  <a:gd name="connsiteY109" fmla="*/ 917810 h 1183905"/>
                  <a:gd name="connsiteX110" fmla="*/ 493300 w 1070353"/>
                  <a:gd name="connsiteY110" fmla="*/ 899376 h 1183905"/>
                  <a:gd name="connsiteX111" fmla="*/ 623104 w 1070353"/>
                  <a:gd name="connsiteY111" fmla="*/ 1015354 h 1183905"/>
                  <a:gd name="connsiteX112" fmla="*/ 680709 w 1070353"/>
                  <a:gd name="connsiteY112" fmla="*/ 1124420 h 1183905"/>
                  <a:gd name="connsiteX113" fmla="*/ 560122 w 1070353"/>
                  <a:gd name="connsiteY113" fmla="*/ 1182793 h 1183905"/>
                  <a:gd name="connsiteX114" fmla="*/ 534776 w 1070353"/>
                  <a:gd name="connsiteY114" fmla="*/ 1168968 h 1183905"/>
                  <a:gd name="connsiteX115" fmla="*/ 957214 w 1070353"/>
                  <a:gd name="connsiteY115" fmla="*/ 928563 h 1183905"/>
                  <a:gd name="connsiteX116" fmla="*/ 953373 w 1070353"/>
                  <a:gd name="connsiteY116" fmla="*/ 901680 h 1183905"/>
                  <a:gd name="connsiteX117" fmla="*/ 918810 w 1070353"/>
                  <a:gd name="connsiteY117" fmla="*/ 920882 h 1183905"/>
                  <a:gd name="connsiteX118" fmla="*/ 932635 w 1070353"/>
                  <a:gd name="connsiteY118" fmla="*/ 948532 h 1183905"/>
                  <a:gd name="connsiteX119" fmla="*/ 957214 w 1070353"/>
                  <a:gd name="connsiteY119" fmla="*/ 928563 h 1183905"/>
                  <a:gd name="connsiteX120" fmla="*/ 553210 w 1070353"/>
                  <a:gd name="connsiteY120" fmla="*/ 802599 h 1183905"/>
                  <a:gd name="connsiteX121" fmla="*/ 522487 w 1070353"/>
                  <a:gd name="connsiteY121" fmla="*/ 763428 h 1183905"/>
                  <a:gd name="connsiteX122" fmla="*/ 496372 w 1070353"/>
                  <a:gd name="connsiteY122" fmla="*/ 773413 h 1183905"/>
                  <a:gd name="connsiteX123" fmla="*/ 555514 w 1070353"/>
                  <a:gd name="connsiteY123" fmla="*/ 845611 h 1183905"/>
                  <a:gd name="connsiteX124" fmla="*/ 553210 w 1070353"/>
                  <a:gd name="connsiteY124" fmla="*/ 802599 h 1183905"/>
                  <a:gd name="connsiteX125" fmla="*/ 542457 w 1070353"/>
                  <a:gd name="connsiteY125" fmla="*/ 682781 h 1183905"/>
                  <a:gd name="connsiteX126" fmla="*/ 525559 w 1070353"/>
                  <a:gd name="connsiteY126" fmla="*/ 663579 h 1183905"/>
                  <a:gd name="connsiteX127" fmla="*/ 521719 w 1070353"/>
                  <a:gd name="connsiteY127" fmla="*/ 672028 h 1183905"/>
                  <a:gd name="connsiteX128" fmla="*/ 534776 w 1070353"/>
                  <a:gd name="connsiteY128" fmla="*/ 690461 h 1183905"/>
                  <a:gd name="connsiteX129" fmla="*/ 538616 w 1070353"/>
                  <a:gd name="connsiteY129" fmla="*/ 701982 h 1183905"/>
                  <a:gd name="connsiteX130" fmla="*/ 542457 w 1070353"/>
                  <a:gd name="connsiteY130" fmla="*/ 682781 h 1183905"/>
                  <a:gd name="connsiteX131" fmla="*/ 772877 w 1070353"/>
                  <a:gd name="connsiteY131" fmla="*/ 652826 h 1183905"/>
                  <a:gd name="connsiteX132" fmla="*/ 759820 w 1070353"/>
                  <a:gd name="connsiteY132" fmla="*/ 639769 h 1183905"/>
                  <a:gd name="connsiteX133" fmla="*/ 756748 w 1070353"/>
                  <a:gd name="connsiteY133" fmla="*/ 642841 h 1183905"/>
                  <a:gd name="connsiteX134" fmla="*/ 772877 w 1070353"/>
                  <a:gd name="connsiteY134" fmla="*/ 652826 h 1183905"/>
                  <a:gd name="connsiteX135" fmla="*/ 542457 w 1070353"/>
                  <a:gd name="connsiteY135" fmla="*/ 609814 h 1183905"/>
                  <a:gd name="connsiteX136" fmla="*/ 534008 w 1070353"/>
                  <a:gd name="connsiteY136" fmla="*/ 602134 h 1183905"/>
                  <a:gd name="connsiteX137" fmla="*/ 530936 w 1070353"/>
                  <a:gd name="connsiteY137" fmla="*/ 609814 h 1183905"/>
                  <a:gd name="connsiteX138" fmla="*/ 539384 w 1070353"/>
                  <a:gd name="connsiteY138" fmla="*/ 617495 h 1183905"/>
                  <a:gd name="connsiteX139" fmla="*/ 542457 w 1070353"/>
                  <a:gd name="connsiteY139" fmla="*/ 609814 h 1183905"/>
                  <a:gd name="connsiteX140" fmla="*/ 504053 w 1070353"/>
                  <a:gd name="connsiteY140" fmla="*/ 575251 h 1183905"/>
                  <a:gd name="connsiteX141" fmla="*/ 488692 w 1070353"/>
                  <a:gd name="connsiteY141" fmla="*/ 563730 h 1183905"/>
                  <a:gd name="connsiteX142" fmla="*/ 473330 w 1070353"/>
                  <a:gd name="connsiteY142" fmla="*/ 567571 h 1183905"/>
                  <a:gd name="connsiteX143" fmla="*/ 488692 w 1070353"/>
                  <a:gd name="connsiteY143" fmla="*/ 579092 h 1183905"/>
                  <a:gd name="connsiteX144" fmla="*/ 504053 w 1070353"/>
                  <a:gd name="connsiteY144" fmla="*/ 575251 h 1183905"/>
                  <a:gd name="connsiteX145" fmla="*/ 857365 w 1070353"/>
                  <a:gd name="connsiteY145" fmla="*/ 403204 h 1183905"/>
                  <a:gd name="connsiteX146" fmla="*/ 845844 w 1070353"/>
                  <a:gd name="connsiteY146" fmla="*/ 379394 h 1183905"/>
                  <a:gd name="connsiteX147" fmla="*/ 815121 w 1070353"/>
                  <a:gd name="connsiteY147" fmla="*/ 385538 h 1183905"/>
                  <a:gd name="connsiteX148" fmla="*/ 795919 w 1070353"/>
                  <a:gd name="connsiteY148" fmla="*/ 400900 h 1183905"/>
                  <a:gd name="connsiteX149" fmla="*/ 816657 w 1070353"/>
                  <a:gd name="connsiteY149" fmla="*/ 408580 h 1183905"/>
                  <a:gd name="connsiteX150" fmla="*/ 857365 w 1070353"/>
                  <a:gd name="connsiteY150" fmla="*/ 403204 h 1183905"/>
                  <a:gd name="connsiteX151" fmla="*/ 534776 w 1070353"/>
                  <a:gd name="connsiteY151" fmla="*/ 195057 h 1183905"/>
                  <a:gd name="connsiteX152" fmla="*/ 514806 w 1070353"/>
                  <a:gd name="connsiteY152" fmla="*/ 188145 h 1183905"/>
                  <a:gd name="connsiteX153" fmla="*/ 511734 w 1070353"/>
                  <a:gd name="connsiteY153" fmla="*/ 239605 h 1183905"/>
                  <a:gd name="connsiteX154" fmla="*/ 528631 w 1070353"/>
                  <a:gd name="connsiteY154" fmla="*/ 275705 h 1183905"/>
                  <a:gd name="connsiteX155" fmla="*/ 540920 w 1070353"/>
                  <a:gd name="connsiteY155" fmla="*/ 254967 h 1183905"/>
                  <a:gd name="connsiteX156" fmla="*/ 534776 w 1070353"/>
                  <a:gd name="connsiteY156" fmla="*/ 195057 h 1183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1070353" h="1183905">
                    <a:moveTo>
                      <a:pt x="534776" y="1168968"/>
                    </a:moveTo>
                    <a:cubicBezTo>
                      <a:pt x="534776" y="1141318"/>
                      <a:pt x="464882" y="944692"/>
                      <a:pt x="448752" y="927027"/>
                    </a:cubicBezTo>
                    <a:cubicBezTo>
                      <a:pt x="438767" y="916274"/>
                      <a:pt x="434927" y="905521"/>
                      <a:pt x="438767" y="894000"/>
                    </a:cubicBezTo>
                    <a:cubicBezTo>
                      <a:pt x="441840" y="884783"/>
                      <a:pt x="434159" y="844075"/>
                      <a:pt x="421102" y="795687"/>
                    </a:cubicBezTo>
                    <a:cubicBezTo>
                      <a:pt x="408045" y="750371"/>
                      <a:pt x="393451" y="692766"/>
                      <a:pt x="388843" y="667419"/>
                    </a:cubicBezTo>
                    <a:cubicBezTo>
                      <a:pt x="383466" y="642073"/>
                      <a:pt x="375786" y="617495"/>
                      <a:pt x="371945" y="612118"/>
                    </a:cubicBezTo>
                    <a:cubicBezTo>
                      <a:pt x="368105" y="606742"/>
                      <a:pt x="365801" y="598293"/>
                      <a:pt x="368105" y="592917"/>
                    </a:cubicBezTo>
                    <a:cubicBezTo>
                      <a:pt x="371177" y="583700"/>
                      <a:pt x="302819" y="476170"/>
                      <a:pt x="288994" y="467722"/>
                    </a:cubicBezTo>
                    <a:cubicBezTo>
                      <a:pt x="282849" y="463881"/>
                      <a:pt x="287458" y="486155"/>
                      <a:pt x="304355" y="544528"/>
                    </a:cubicBezTo>
                    <a:cubicBezTo>
                      <a:pt x="315108" y="582932"/>
                      <a:pt x="358888" y="678940"/>
                      <a:pt x="365033" y="678940"/>
                    </a:cubicBezTo>
                    <a:cubicBezTo>
                      <a:pt x="367337" y="678940"/>
                      <a:pt x="374250" y="682013"/>
                      <a:pt x="380394" y="685853"/>
                    </a:cubicBezTo>
                    <a:cubicBezTo>
                      <a:pt x="398828" y="697374"/>
                      <a:pt x="368105" y="736546"/>
                      <a:pt x="324325" y="758051"/>
                    </a:cubicBezTo>
                    <a:cubicBezTo>
                      <a:pt x="260576" y="788774"/>
                      <a:pt x="252127" y="790310"/>
                      <a:pt x="235229" y="769573"/>
                    </a:cubicBezTo>
                    <a:cubicBezTo>
                      <a:pt x="226780" y="759588"/>
                      <a:pt x="220636" y="748067"/>
                      <a:pt x="219868" y="743458"/>
                    </a:cubicBezTo>
                    <a:cubicBezTo>
                      <a:pt x="219868" y="732705"/>
                      <a:pt x="216028" y="731169"/>
                      <a:pt x="129236" y="701214"/>
                    </a:cubicBezTo>
                    <a:lnTo>
                      <a:pt x="64718" y="679709"/>
                    </a:lnTo>
                    <a:lnTo>
                      <a:pt x="35531" y="694302"/>
                    </a:lnTo>
                    <a:lnTo>
                      <a:pt x="6345" y="709663"/>
                    </a:lnTo>
                    <a:lnTo>
                      <a:pt x="968" y="686621"/>
                    </a:lnTo>
                    <a:cubicBezTo>
                      <a:pt x="-2872" y="670492"/>
                      <a:pt x="968" y="649754"/>
                      <a:pt x="13257" y="621335"/>
                    </a:cubicBezTo>
                    <a:cubicBezTo>
                      <a:pt x="22474" y="598293"/>
                      <a:pt x="32459" y="579092"/>
                      <a:pt x="35531" y="579092"/>
                    </a:cubicBezTo>
                    <a:cubicBezTo>
                      <a:pt x="37836" y="579092"/>
                      <a:pt x="46284" y="565266"/>
                      <a:pt x="53965" y="549137"/>
                    </a:cubicBezTo>
                    <a:cubicBezTo>
                      <a:pt x="63950" y="525327"/>
                      <a:pt x="70863" y="519182"/>
                      <a:pt x="82384" y="521486"/>
                    </a:cubicBezTo>
                    <a:cubicBezTo>
                      <a:pt x="90832" y="523023"/>
                      <a:pt x="104658" y="520718"/>
                      <a:pt x="112338" y="515342"/>
                    </a:cubicBezTo>
                    <a:cubicBezTo>
                      <a:pt x="123091" y="509197"/>
                      <a:pt x="135380" y="508429"/>
                      <a:pt x="158422" y="515342"/>
                    </a:cubicBezTo>
                    <a:lnTo>
                      <a:pt x="189913" y="523791"/>
                    </a:lnTo>
                    <a:lnTo>
                      <a:pt x="186073" y="495372"/>
                    </a:lnTo>
                    <a:cubicBezTo>
                      <a:pt x="183769" y="480011"/>
                      <a:pt x="179928" y="450824"/>
                      <a:pt x="176856" y="430086"/>
                    </a:cubicBezTo>
                    <a:cubicBezTo>
                      <a:pt x="173784" y="409348"/>
                      <a:pt x="166871" y="383234"/>
                      <a:pt x="161495" y="372481"/>
                    </a:cubicBezTo>
                    <a:cubicBezTo>
                      <a:pt x="145365" y="341758"/>
                      <a:pt x="146133" y="334846"/>
                      <a:pt x="179160" y="258807"/>
                    </a:cubicBezTo>
                    <a:cubicBezTo>
                      <a:pt x="190681" y="231157"/>
                      <a:pt x="226012" y="202738"/>
                      <a:pt x="248286" y="202738"/>
                    </a:cubicBezTo>
                    <a:cubicBezTo>
                      <a:pt x="267488" y="202738"/>
                      <a:pt x="299747" y="237301"/>
                      <a:pt x="294371" y="251894"/>
                    </a:cubicBezTo>
                    <a:cubicBezTo>
                      <a:pt x="292066" y="258039"/>
                      <a:pt x="295139" y="268792"/>
                      <a:pt x="300515" y="277241"/>
                    </a:cubicBezTo>
                    <a:cubicBezTo>
                      <a:pt x="306660" y="284921"/>
                      <a:pt x="311268" y="294906"/>
                      <a:pt x="312036" y="298747"/>
                    </a:cubicBezTo>
                    <a:cubicBezTo>
                      <a:pt x="312036" y="303355"/>
                      <a:pt x="308196" y="301051"/>
                      <a:pt x="304355" y="294906"/>
                    </a:cubicBezTo>
                    <a:cubicBezTo>
                      <a:pt x="298979" y="286457"/>
                      <a:pt x="298211" y="293370"/>
                      <a:pt x="300515" y="316412"/>
                    </a:cubicBezTo>
                    <a:cubicBezTo>
                      <a:pt x="302051" y="337918"/>
                      <a:pt x="300515" y="348671"/>
                      <a:pt x="294371" y="348671"/>
                    </a:cubicBezTo>
                    <a:cubicBezTo>
                      <a:pt x="288994" y="348671"/>
                      <a:pt x="289762" y="351743"/>
                      <a:pt x="296675" y="356352"/>
                    </a:cubicBezTo>
                    <a:cubicBezTo>
                      <a:pt x="302819" y="360192"/>
                      <a:pt x="306660" y="364800"/>
                      <a:pt x="304355" y="365569"/>
                    </a:cubicBezTo>
                    <a:cubicBezTo>
                      <a:pt x="302819" y="367105"/>
                      <a:pt x="310500" y="394755"/>
                      <a:pt x="322789" y="428550"/>
                    </a:cubicBezTo>
                    <a:cubicBezTo>
                      <a:pt x="334310" y="461577"/>
                      <a:pt x="344295" y="495372"/>
                      <a:pt x="345063" y="503053"/>
                    </a:cubicBezTo>
                    <a:cubicBezTo>
                      <a:pt x="345831" y="510733"/>
                      <a:pt x="348903" y="517646"/>
                      <a:pt x="352744" y="517646"/>
                    </a:cubicBezTo>
                    <a:cubicBezTo>
                      <a:pt x="356584" y="517646"/>
                      <a:pt x="358120" y="522254"/>
                      <a:pt x="355816" y="527631"/>
                    </a:cubicBezTo>
                    <a:cubicBezTo>
                      <a:pt x="351976" y="536848"/>
                      <a:pt x="370409" y="569875"/>
                      <a:pt x="375786" y="562962"/>
                    </a:cubicBezTo>
                    <a:cubicBezTo>
                      <a:pt x="381930" y="554513"/>
                      <a:pt x="399596" y="513038"/>
                      <a:pt x="400364" y="506125"/>
                    </a:cubicBezTo>
                    <a:cubicBezTo>
                      <a:pt x="400364" y="502285"/>
                      <a:pt x="394987" y="498444"/>
                      <a:pt x="388843" y="497676"/>
                    </a:cubicBezTo>
                    <a:cubicBezTo>
                      <a:pt x="362729" y="496140"/>
                      <a:pt x="358120" y="493836"/>
                      <a:pt x="358120" y="485387"/>
                    </a:cubicBezTo>
                    <a:cubicBezTo>
                      <a:pt x="358120" y="480011"/>
                      <a:pt x="370409" y="461577"/>
                      <a:pt x="384235" y="444680"/>
                    </a:cubicBezTo>
                    <a:cubicBezTo>
                      <a:pt x="413421" y="410885"/>
                      <a:pt x="408813" y="410885"/>
                      <a:pt x="463346" y="446216"/>
                    </a:cubicBezTo>
                    <a:cubicBezTo>
                      <a:pt x="480243" y="457737"/>
                      <a:pt x="480243" y="456969"/>
                      <a:pt x="461041" y="418565"/>
                    </a:cubicBezTo>
                    <a:cubicBezTo>
                      <a:pt x="451056" y="397059"/>
                      <a:pt x="442608" y="376321"/>
                      <a:pt x="442608" y="373249"/>
                    </a:cubicBezTo>
                    <a:cubicBezTo>
                      <a:pt x="442608" y="357888"/>
                      <a:pt x="387307" y="291066"/>
                      <a:pt x="371945" y="287226"/>
                    </a:cubicBezTo>
                    <a:cubicBezTo>
                      <a:pt x="350440" y="281849"/>
                      <a:pt x="321253" y="234229"/>
                      <a:pt x="334310" y="226548"/>
                    </a:cubicBezTo>
                    <a:cubicBezTo>
                      <a:pt x="338918" y="223476"/>
                      <a:pt x="350440" y="195057"/>
                      <a:pt x="358888" y="163567"/>
                    </a:cubicBezTo>
                    <a:cubicBezTo>
                      <a:pt x="378858" y="94440"/>
                      <a:pt x="383466" y="87528"/>
                      <a:pt x="416493" y="87528"/>
                    </a:cubicBezTo>
                    <a:cubicBezTo>
                      <a:pt x="438767" y="87528"/>
                      <a:pt x="444144" y="91368"/>
                      <a:pt x="457969" y="118251"/>
                    </a:cubicBezTo>
                    <a:cubicBezTo>
                      <a:pt x="466418" y="134380"/>
                      <a:pt x="473330" y="154350"/>
                      <a:pt x="473330" y="161262"/>
                    </a:cubicBezTo>
                    <a:cubicBezTo>
                      <a:pt x="473330" y="168943"/>
                      <a:pt x="477171" y="172015"/>
                      <a:pt x="484851" y="168943"/>
                    </a:cubicBezTo>
                    <a:cubicBezTo>
                      <a:pt x="490996" y="166639"/>
                      <a:pt x="496372" y="168175"/>
                      <a:pt x="496372" y="172015"/>
                    </a:cubicBezTo>
                    <a:cubicBezTo>
                      <a:pt x="496372" y="176624"/>
                      <a:pt x="492532" y="179696"/>
                      <a:pt x="487924" y="179696"/>
                    </a:cubicBezTo>
                    <a:cubicBezTo>
                      <a:pt x="484083" y="179696"/>
                      <a:pt x="482547" y="183536"/>
                      <a:pt x="484851" y="188145"/>
                    </a:cubicBezTo>
                    <a:cubicBezTo>
                      <a:pt x="488692" y="193521"/>
                      <a:pt x="494068" y="191217"/>
                      <a:pt x="500213" y="182000"/>
                    </a:cubicBezTo>
                    <a:cubicBezTo>
                      <a:pt x="508662" y="169711"/>
                      <a:pt x="508662" y="158190"/>
                      <a:pt x="500981" y="115178"/>
                    </a:cubicBezTo>
                    <a:cubicBezTo>
                      <a:pt x="492532" y="73703"/>
                      <a:pt x="492532" y="62182"/>
                      <a:pt x="500213" y="59877"/>
                    </a:cubicBezTo>
                    <a:cubicBezTo>
                      <a:pt x="505589" y="57573"/>
                      <a:pt x="511734" y="46052"/>
                      <a:pt x="514038" y="34531"/>
                    </a:cubicBezTo>
                    <a:cubicBezTo>
                      <a:pt x="522487" y="-6945"/>
                      <a:pt x="580860" y="-13089"/>
                      <a:pt x="612351" y="23010"/>
                    </a:cubicBezTo>
                    <a:cubicBezTo>
                      <a:pt x="659203" y="76007"/>
                      <a:pt x="665348" y="128235"/>
                      <a:pt x="646914" y="294138"/>
                    </a:cubicBezTo>
                    <a:cubicBezTo>
                      <a:pt x="634625" y="405508"/>
                      <a:pt x="637697" y="454664"/>
                      <a:pt x="657667" y="450056"/>
                    </a:cubicBezTo>
                    <a:cubicBezTo>
                      <a:pt x="663043" y="448520"/>
                      <a:pt x="665348" y="452360"/>
                      <a:pt x="663043" y="458505"/>
                    </a:cubicBezTo>
                    <a:cubicBezTo>
                      <a:pt x="660739" y="464649"/>
                      <a:pt x="667652" y="479243"/>
                      <a:pt x="677637" y="490764"/>
                    </a:cubicBezTo>
                    <a:cubicBezTo>
                      <a:pt x="687622" y="502285"/>
                      <a:pt x="696070" y="515342"/>
                      <a:pt x="696070" y="519182"/>
                    </a:cubicBezTo>
                    <a:cubicBezTo>
                      <a:pt x="696070" y="526863"/>
                      <a:pt x="708359" y="542992"/>
                      <a:pt x="729097" y="562194"/>
                    </a:cubicBezTo>
                    <a:cubicBezTo>
                      <a:pt x="736010" y="569107"/>
                      <a:pt x="742154" y="577555"/>
                      <a:pt x="742154" y="581396"/>
                    </a:cubicBezTo>
                    <a:cubicBezTo>
                      <a:pt x="742154" y="584468"/>
                      <a:pt x="764428" y="609814"/>
                      <a:pt x="792079" y="636697"/>
                    </a:cubicBezTo>
                    <a:lnTo>
                      <a:pt x="842003" y="686621"/>
                    </a:lnTo>
                    <a:lnTo>
                      <a:pt x="842003" y="652826"/>
                    </a:lnTo>
                    <a:cubicBezTo>
                      <a:pt x="842003" y="634392"/>
                      <a:pt x="844307" y="603670"/>
                      <a:pt x="846612" y="583700"/>
                    </a:cubicBezTo>
                    <a:cubicBezTo>
                      <a:pt x="851220" y="550673"/>
                      <a:pt x="850452" y="548369"/>
                      <a:pt x="834323" y="548369"/>
                    </a:cubicBezTo>
                    <a:cubicBezTo>
                      <a:pt x="814353" y="548369"/>
                      <a:pt x="769037" y="523023"/>
                      <a:pt x="745227" y="499212"/>
                    </a:cubicBezTo>
                    <a:cubicBezTo>
                      <a:pt x="724489" y="477707"/>
                      <a:pt x="716808" y="446984"/>
                      <a:pt x="726793" y="421638"/>
                    </a:cubicBezTo>
                    <a:cubicBezTo>
                      <a:pt x="730633" y="410885"/>
                      <a:pt x="736010" y="384002"/>
                      <a:pt x="737546" y="361728"/>
                    </a:cubicBezTo>
                    <a:cubicBezTo>
                      <a:pt x="743691" y="290298"/>
                      <a:pt x="751371" y="256503"/>
                      <a:pt x="768269" y="231157"/>
                    </a:cubicBezTo>
                    <a:cubicBezTo>
                      <a:pt x="790543" y="198130"/>
                      <a:pt x="825106" y="194289"/>
                      <a:pt x="863509" y="220404"/>
                    </a:cubicBezTo>
                    <a:cubicBezTo>
                      <a:pt x="879639" y="230388"/>
                      <a:pt x="901913" y="244982"/>
                      <a:pt x="913434" y="251894"/>
                    </a:cubicBezTo>
                    <a:cubicBezTo>
                      <a:pt x="925723" y="259575"/>
                      <a:pt x="942620" y="281081"/>
                      <a:pt x="951069" y="301051"/>
                    </a:cubicBezTo>
                    <a:cubicBezTo>
                      <a:pt x="964894" y="331005"/>
                      <a:pt x="966430" y="345599"/>
                      <a:pt x="961822" y="405508"/>
                    </a:cubicBezTo>
                    <a:cubicBezTo>
                      <a:pt x="958750" y="443912"/>
                      <a:pt x="951837" y="509965"/>
                      <a:pt x="945692" y="552209"/>
                    </a:cubicBezTo>
                    <a:cubicBezTo>
                      <a:pt x="936476" y="617495"/>
                      <a:pt x="931867" y="655898"/>
                      <a:pt x="922650" y="751907"/>
                    </a:cubicBezTo>
                    <a:cubicBezTo>
                      <a:pt x="921882" y="760356"/>
                      <a:pt x="929563" y="774949"/>
                      <a:pt x="940316" y="784934"/>
                    </a:cubicBezTo>
                    <a:cubicBezTo>
                      <a:pt x="963358" y="806440"/>
                      <a:pt x="956445" y="817961"/>
                      <a:pt x="932635" y="797223"/>
                    </a:cubicBezTo>
                    <a:lnTo>
                      <a:pt x="914970" y="783398"/>
                    </a:lnTo>
                    <a:lnTo>
                      <a:pt x="931867" y="801831"/>
                    </a:lnTo>
                    <a:cubicBezTo>
                      <a:pt x="944156" y="814889"/>
                      <a:pt x="951837" y="817961"/>
                      <a:pt x="957214" y="812584"/>
                    </a:cubicBezTo>
                    <a:cubicBezTo>
                      <a:pt x="963358" y="806440"/>
                      <a:pt x="974879" y="813352"/>
                      <a:pt x="997153" y="834090"/>
                    </a:cubicBezTo>
                    <a:cubicBezTo>
                      <a:pt x="1014051" y="850220"/>
                      <a:pt x="1034788" y="863277"/>
                      <a:pt x="1042469" y="863277"/>
                    </a:cubicBezTo>
                    <a:cubicBezTo>
                      <a:pt x="1050918" y="863277"/>
                      <a:pt x="1057831" y="867885"/>
                      <a:pt x="1057831" y="873262"/>
                    </a:cubicBezTo>
                    <a:cubicBezTo>
                      <a:pt x="1061671" y="904753"/>
                      <a:pt x="1063207" y="914737"/>
                      <a:pt x="1067815" y="930099"/>
                    </a:cubicBezTo>
                    <a:cubicBezTo>
                      <a:pt x="1072424" y="943924"/>
                      <a:pt x="1070120" y="947764"/>
                      <a:pt x="1053222" y="952373"/>
                    </a:cubicBezTo>
                    <a:cubicBezTo>
                      <a:pt x="1041701" y="955445"/>
                      <a:pt x="1028644" y="953141"/>
                      <a:pt x="1021731" y="946996"/>
                    </a:cubicBezTo>
                    <a:cubicBezTo>
                      <a:pt x="1010978" y="938548"/>
                      <a:pt x="1003298" y="940084"/>
                      <a:pt x="967966" y="959285"/>
                    </a:cubicBezTo>
                    <a:cubicBezTo>
                      <a:pt x="944156" y="972343"/>
                      <a:pt x="926491" y="986936"/>
                      <a:pt x="926491" y="994617"/>
                    </a:cubicBezTo>
                    <a:cubicBezTo>
                      <a:pt x="926491" y="1006906"/>
                      <a:pt x="912666" y="1021499"/>
                      <a:pt x="881943" y="1038396"/>
                    </a:cubicBezTo>
                    <a:cubicBezTo>
                      <a:pt x="868118" y="1046077"/>
                      <a:pt x="864277" y="1046077"/>
                      <a:pt x="861973" y="1038396"/>
                    </a:cubicBezTo>
                    <a:cubicBezTo>
                      <a:pt x="853524" y="1011514"/>
                      <a:pt x="842003" y="912433"/>
                      <a:pt x="842003" y="871726"/>
                    </a:cubicBezTo>
                    <a:lnTo>
                      <a:pt x="842003" y="824873"/>
                    </a:lnTo>
                    <a:lnTo>
                      <a:pt x="736778" y="721952"/>
                    </a:lnTo>
                    <a:cubicBezTo>
                      <a:pt x="668420" y="655898"/>
                      <a:pt x="630016" y="622871"/>
                      <a:pt x="628480" y="629784"/>
                    </a:cubicBezTo>
                    <a:cubicBezTo>
                      <a:pt x="623104" y="652826"/>
                      <a:pt x="643842" y="775717"/>
                      <a:pt x="657667" y="805672"/>
                    </a:cubicBezTo>
                    <a:cubicBezTo>
                      <a:pt x="686085" y="868653"/>
                      <a:pt x="684549" y="882479"/>
                      <a:pt x="643842" y="927027"/>
                    </a:cubicBezTo>
                    <a:cubicBezTo>
                      <a:pt x="616959" y="955445"/>
                      <a:pt x="594685" y="953141"/>
                      <a:pt x="541689" y="917810"/>
                    </a:cubicBezTo>
                    <a:cubicBezTo>
                      <a:pt x="507125" y="894768"/>
                      <a:pt x="496372" y="890159"/>
                      <a:pt x="493300" y="899376"/>
                    </a:cubicBezTo>
                    <a:cubicBezTo>
                      <a:pt x="480243" y="933939"/>
                      <a:pt x="491764" y="943924"/>
                      <a:pt x="623104" y="1015354"/>
                    </a:cubicBezTo>
                    <a:cubicBezTo>
                      <a:pt x="659971" y="1035324"/>
                      <a:pt x="693766" y="1099842"/>
                      <a:pt x="680709" y="1124420"/>
                    </a:cubicBezTo>
                    <a:cubicBezTo>
                      <a:pt x="671492" y="1142086"/>
                      <a:pt x="593149" y="1179721"/>
                      <a:pt x="560122" y="1182793"/>
                    </a:cubicBezTo>
                    <a:cubicBezTo>
                      <a:pt x="539384" y="1184329"/>
                      <a:pt x="534776" y="1182025"/>
                      <a:pt x="534776" y="1168968"/>
                    </a:cubicBezTo>
                    <a:close/>
                    <a:moveTo>
                      <a:pt x="957214" y="928563"/>
                    </a:moveTo>
                    <a:cubicBezTo>
                      <a:pt x="965662" y="918578"/>
                      <a:pt x="964894" y="913969"/>
                      <a:pt x="953373" y="901680"/>
                    </a:cubicBezTo>
                    <a:cubicBezTo>
                      <a:pt x="930331" y="875566"/>
                      <a:pt x="918810" y="882479"/>
                      <a:pt x="918810" y="920882"/>
                    </a:cubicBezTo>
                    <a:cubicBezTo>
                      <a:pt x="918810" y="952373"/>
                      <a:pt x="920346" y="955445"/>
                      <a:pt x="932635" y="948532"/>
                    </a:cubicBezTo>
                    <a:cubicBezTo>
                      <a:pt x="940316" y="944692"/>
                      <a:pt x="951837" y="935475"/>
                      <a:pt x="957214" y="928563"/>
                    </a:cubicBezTo>
                    <a:close/>
                    <a:moveTo>
                      <a:pt x="553210" y="802599"/>
                    </a:moveTo>
                    <a:cubicBezTo>
                      <a:pt x="548601" y="764196"/>
                      <a:pt x="547833" y="763428"/>
                      <a:pt x="522487" y="763428"/>
                    </a:cubicBezTo>
                    <a:cubicBezTo>
                      <a:pt x="505589" y="763428"/>
                      <a:pt x="496372" y="767268"/>
                      <a:pt x="496372" y="773413"/>
                    </a:cubicBezTo>
                    <a:cubicBezTo>
                      <a:pt x="496372" y="784934"/>
                      <a:pt x="550137" y="850220"/>
                      <a:pt x="555514" y="845611"/>
                    </a:cubicBezTo>
                    <a:cubicBezTo>
                      <a:pt x="557050" y="843307"/>
                      <a:pt x="556282" y="824105"/>
                      <a:pt x="553210" y="802599"/>
                    </a:cubicBezTo>
                    <a:close/>
                    <a:moveTo>
                      <a:pt x="542457" y="682781"/>
                    </a:moveTo>
                    <a:cubicBezTo>
                      <a:pt x="542457" y="668187"/>
                      <a:pt x="538616" y="663579"/>
                      <a:pt x="525559" y="663579"/>
                    </a:cubicBezTo>
                    <a:cubicBezTo>
                      <a:pt x="509430" y="664347"/>
                      <a:pt x="509430" y="665115"/>
                      <a:pt x="521719" y="672028"/>
                    </a:cubicBezTo>
                    <a:cubicBezTo>
                      <a:pt x="528631" y="675868"/>
                      <a:pt x="534776" y="685085"/>
                      <a:pt x="534776" y="690461"/>
                    </a:cubicBezTo>
                    <a:cubicBezTo>
                      <a:pt x="534776" y="696606"/>
                      <a:pt x="536312" y="701982"/>
                      <a:pt x="538616" y="701982"/>
                    </a:cubicBezTo>
                    <a:cubicBezTo>
                      <a:pt x="540920" y="701982"/>
                      <a:pt x="542457" y="693534"/>
                      <a:pt x="542457" y="682781"/>
                    </a:cubicBezTo>
                    <a:close/>
                    <a:moveTo>
                      <a:pt x="772877" y="652826"/>
                    </a:moveTo>
                    <a:cubicBezTo>
                      <a:pt x="772877" y="651290"/>
                      <a:pt x="766733" y="645145"/>
                      <a:pt x="759820" y="639769"/>
                    </a:cubicBezTo>
                    <a:cubicBezTo>
                      <a:pt x="747531" y="629784"/>
                      <a:pt x="746763" y="630552"/>
                      <a:pt x="756748" y="642841"/>
                    </a:cubicBezTo>
                    <a:cubicBezTo>
                      <a:pt x="766733" y="655130"/>
                      <a:pt x="772877" y="658971"/>
                      <a:pt x="772877" y="652826"/>
                    </a:cubicBezTo>
                    <a:close/>
                    <a:moveTo>
                      <a:pt x="542457" y="609814"/>
                    </a:moveTo>
                    <a:cubicBezTo>
                      <a:pt x="542457" y="605974"/>
                      <a:pt x="538616" y="602134"/>
                      <a:pt x="534008" y="602134"/>
                    </a:cubicBezTo>
                    <a:cubicBezTo>
                      <a:pt x="530168" y="602134"/>
                      <a:pt x="528631" y="605974"/>
                      <a:pt x="530936" y="609814"/>
                    </a:cubicBezTo>
                    <a:cubicBezTo>
                      <a:pt x="533240" y="614423"/>
                      <a:pt x="537080" y="617495"/>
                      <a:pt x="539384" y="617495"/>
                    </a:cubicBezTo>
                    <a:cubicBezTo>
                      <a:pt x="540920" y="617495"/>
                      <a:pt x="542457" y="614423"/>
                      <a:pt x="542457" y="609814"/>
                    </a:cubicBezTo>
                    <a:close/>
                    <a:moveTo>
                      <a:pt x="504053" y="575251"/>
                    </a:moveTo>
                    <a:cubicBezTo>
                      <a:pt x="504053" y="573715"/>
                      <a:pt x="497141" y="568339"/>
                      <a:pt x="488692" y="563730"/>
                    </a:cubicBezTo>
                    <a:cubicBezTo>
                      <a:pt x="476403" y="556818"/>
                      <a:pt x="473330" y="557586"/>
                      <a:pt x="473330" y="567571"/>
                    </a:cubicBezTo>
                    <a:cubicBezTo>
                      <a:pt x="473330" y="573715"/>
                      <a:pt x="480243" y="579092"/>
                      <a:pt x="488692" y="579092"/>
                    </a:cubicBezTo>
                    <a:cubicBezTo>
                      <a:pt x="497141" y="579092"/>
                      <a:pt x="504053" y="577555"/>
                      <a:pt x="504053" y="575251"/>
                    </a:cubicBezTo>
                    <a:close/>
                    <a:moveTo>
                      <a:pt x="857365" y="403204"/>
                    </a:moveTo>
                    <a:cubicBezTo>
                      <a:pt x="857365" y="395523"/>
                      <a:pt x="851988" y="384770"/>
                      <a:pt x="845844" y="379394"/>
                    </a:cubicBezTo>
                    <a:cubicBezTo>
                      <a:pt x="836627" y="371713"/>
                      <a:pt x="831250" y="373249"/>
                      <a:pt x="815121" y="385538"/>
                    </a:cubicBezTo>
                    <a:lnTo>
                      <a:pt x="795919" y="400900"/>
                    </a:lnTo>
                    <a:lnTo>
                      <a:pt x="816657" y="408580"/>
                    </a:lnTo>
                    <a:cubicBezTo>
                      <a:pt x="848916" y="420101"/>
                      <a:pt x="857365" y="419333"/>
                      <a:pt x="857365" y="403204"/>
                    </a:cubicBezTo>
                    <a:close/>
                    <a:moveTo>
                      <a:pt x="534776" y="195057"/>
                    </a:moveTo>
                    <a:cubicBezTo>
                      <a:pt x="527863" y="182000"/>
                      <a:pt x="524023" y="180464"/>
                      <a:pt x="514806" y="188145"/>
                    </a:cubicBezTo>
                    <a:cubicBezTo>
                      <a:pt x="502517" y="198130"/>
                      <a:pt x="500981" y="220404"/>
                      <a:pt x="511734" y="239605"/>
                    </a:cubicBezTo>
                    <a:cubicBezTo>
                      <a:pt x="515574" y="246518"/>
                      <a:pt x="524023" y="263415"/>
                      <a:pt x="528631" y="275705"/>
                    </a:cubicBezTo>
                    <a:cubicBezTo>
                      <a:pt x="537848" y="297979"/>
                      <a:pt x="538616" y="297979"/>
                      <a:pt x="540920" y="254967"/>
                    </a:cubicBezTo>
                    <a:cubicBezTo>
                      <a:pt x="542457" y="230388"/>
                      <a:pt x="539384" y="203506"/>
                      <a:pt x="534776" y="19505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A509CB24-41E6-213E-2D4C-774E0CDBFBEC}"/>
                  </a:ext>
                </a:extLst>
              </p:cNvPr>
              <p:cNvSpPr/>
              <p:nvPr/>
            </p:nvSpPr>
            <p:spPr>
              <a:xfrm flipV="1">
                <a:off x="4614249" y="3368812"/>
                <a:ext cx="171991" cy="227156"/>
              </a:xfrm>
              <a:custGeom>
                <a:avLst/>
                <a:gdLst>
                  <a:gd name="connsiteX0" fmla="*/ 18220 w 171991"/>
                  <a:gd name="connsiteY0" fmla="*/ 156008 h 227156"/>
                  <a:gd name="connsiteX1" fmla="*/ 9003 w 171991"/>
                  <a:gd name="connsiteY1" fmla="*/ 78433 h 227156"/>
                  <a:gd name="connsiteX2" fmla="*/ -214 w 171991"/>
                  <a:gd name="connsiteY2" fmla="*/ 47711 h 227156"/>
                  <a:gd name="connsiteX3" fmla="*/ 21292 w 171991"/>
                  <a:gd name="connsiteY3" fmla="*/ 21596 h 227156"/>
                  <a:gd name="connsiteX4" fmla="*/ 61232 w 171991"/>
                  <a:gd name="connsiteY4" fmla="*/ 10843 h 227156"/>
                  <a:gd name="connsiteX5" fmla="*/ 151864 w 171991"/>
                  <a:gd name="connsiteY5" fmla="*/ 10843 h 227156"/>
                  <a:gd name="connsiteX6" fmla="*/ 167225 w 171991"/>
                  <a:gd name="connsiteY6" fmla="*/ 97635 h 227156"/>
                  <a:gd name="connsiteX7" fmla="*/ 81202 w 171991"/>
                  <a:gd name="connsiteY7" fmla="*/ 202092 h 227156"/>
                  <a:gd name="connsiteX8" fmla="*/ 25901 w 171991"/>
                  <a:gd name="connsiteY8" fmla="*/ 225902 h 227156"/>
                  <a:gd name="connsiteX9" fmla="*/ 18220 w 171991"/>
                  <a:gd name="connsiteY9" fmla="*/ 156008 h 22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991" h="227156">
                    <a:moveTo>
                      <a:pt x="18220" y="156008"/>
                    </a:moveTo>
                    <a:cubicBezTo>
                      <a:pt x="17452" y="115301"/>
                      <a:pt x="13612" y="83042"/>
                      <a:pt x="9003" y="78433"/>
                    </a:cubicBezTo>
                    <a:cubicBezTo>
                      <a:pt x="3627" y="73057"/>
                      <a:pt x="-214" y="59232"/>
                      <a:pt x="-214" y="47711"/>
                    </a:cubicBezTo>
                    <a:cubicBezTo>
                      <a:pt x="-214" y="30813"/>
                      <a:pt x="4395" y="25437"/>
                      <a:pt x="21292" y="21596"/>
                    </a:cubicBezTo>
                    <a:cubicBezTo>
                      <a:pt x="32813" y="19292"/>
                      <a:pt x="50479" y="14684"/>
                      <a:pt x="61232" y="10843"/>
                    </a:cubicBezTo>
                    <a:cubicBezTo>
                      <a:pt x="109620" y="-5286"/>
                      <a:pt x="136503" y="-5286"/>
                      <a:pt x="151864" y="10843"/>
                    </a:cubicBezTo>
                    <a:cubicBezTo>
                      <a:pt x="171834" y="32349"/>
                      <a:pt x="176442" y="58463"/>
                      <a:pt x="167225" y="97635"/>
                    </a:cubicBezTo>
                    <a:cubicBezTo>
                      <a:pt x="155704" y="150632"/>
                      <a:pt x="134966" y="175210"/>
                      <a:pt x="81202" y="202092"/>
                    </a:cubicBezTo>
                    <a:cubicBezTo>
                      <a:pt x="54319" y="215149"/>
                      <a:pt x="29741" y="225902"/>
                      <a:pt x="25901" y="225902"/>
                    </a:cubicBezTo>
                    <a:cubicBezTo>
                      <a:pt x="22060" y="225902"/>
                      <a:pt x="18988" y="194412"/>
                      <a:pt x="18220" y="156008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grpSp>
          <p:nvGrpSpPr>
            <p:cNvPr id="30" name="图形 53">
              <a:extLst>
                <a:ext uri="{FF2B5EF4-FFF2-40B4-BE49-F238E27FC236}">
                  <a16:creationId xmlns:a16="http://schemas.microsoft.com/office/drawing/2014/main" id="{446A3BD1-D0B9-5CEF-120A-06C684A42AE6}"/>
                </a:ext>
              </a:extLst>
            </p:cNvPr>
            <p:cNvGrpSpPr/>
            <p:nvPr/>
          </p:nvGrpSpPr>
          <p:grpSpPr>
            <a:xfrm>
              <a:off x="4663426" y="1225716"/>
              <a:ext cx="846483" cy="760641"/>
              <a:chOff x="5823648" y="3334455"/>
              <a:chExt cx="1217498" cy="1094030"/>
            </a:xfrm>
            <a:solidFill>
              <a:srgbClr val="CC3300"/>
            </a:solidFill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61C249C1-789A-2ED2-3C09-F8BBDC11C8BC}"/>
                  </a:ext>
                </a:extLst>
              </p:cNvPr>
              <p:cNvSpPr/>
              <p:nvPr/>
            </p:nvSpPr>
            <p:spPr>
              <a:xfrm>
                <a:off x="5955052" y="3334455"/>
                <a:ext cx="355087" cy="280757"/>
              </a:xfrm>
              <a:custGeom>
                <a:avLst/>
                <a:gdLst>
                  <a:gd name="connsiteX0" fmla="*/ 44603 w 355087"/>
                  <a:gd name="connsiteY0" fmla="*/ 65428 h 280757"/>
                  <a:gd name="connsiteX1" fmla="*/ 125845 w 355087"/>
                  <a:gd name="connsiteY1" fmla="*/ -86 h 280757"/>
                  <a:gd name="connsiteX2" fmla="*/ 165789 w 355087"/>
                  <a:gd name="connsiteY2" fmla="*/ 20232 h 280757"/>
                  <a:gd name="connsiteX3" fmla="*/ 184981 w 355087"/>
                  <a:gd name="connsiteY3" fmla="*/ 96568 h 280757"/>
                  <a:gd name="connsiteX4" fmla="*/ 205588 w 355087"/>
                  <a:gd name="connsiteY4" fmla="*/ 103091 h 280757"/>
                  <a:gd name="connsiteX5" fmla="*/ 225733 w 355087"/>
                  <a:gd name="connsiteY5" fmla="*/ 91604 h 280757"/>
                  <a:gd name="connsiteX6" fmla="*/ 295922 w 355087"/>
                  <a:gd name="connsiteY6" fmla="*/ 76193 h 280757"/>
                  <a:gd name="connsiteX7" fmla="*/ 338116 w 355087"/>
                  <a:gd name="connsiteY7" fmla="*/ 92932 h 280757"/>
                  <a:gd name="connsiteX8" fmla="*/ 355231 w 355087"/>
                  <a:gd name="connsiteY8" fmla="*/ 111893 h 280757"/>
                  <a:gd name="connsiteX9" fmla="*/ 329545 w 355087"/>
                  <a:gd name="connsiteY9" fmla="*/ 183179 h 280757"/>
                  <a:gd name="connsiteX10" fmla="*/ 246281 w 355087"/>
                  <a:gd name="connsiteY10" fmla="*/ 221449 h 280757"/>
                  <a:gd name="connsiteX11" fmla="*/ 184923 w 355087"/>
                  <a:gd name="connsiteY11" fmla="*/ 254004 h 280757"/>
                  <a:gd name="connsiteX12" fmla="*/ 126827 w 355087"/>
                  <a:gd name="connsiteY12" fmla="*/ 257958 h 280757"/>
                  <a:gd name="connsiteX13" fmla="*/ 94618 w 355087"/>
                  <a:gd name="connsiteY13" fmla="*/ 273456 h 280757"/>
                  <a:gd name="connsiteX14" fmla="*/ 51587 w 355087"/>
                  <a:gd name="connsiteY14" fmla="*/ 280671 h 280757"/>
                  <a:gd name="connsiteX15" fmla="*/ 2928 w 355087"/>
                  <a:gd name="connsiteY15" fmla="*/ 203353 h 280757"/>
                  <a:gd name="connsiteX16" fmla="*/ 705 w 355087"/>
                  <a:gd name="connsiteY16" fmla="*/ 153251 h 280757"/>
                  <a:gd name="connsiteX17" fmla="*/ 3851 w 355087"/>
                  <a:gd name="connsiteY17" fmla="*/ 122947 h 280757"/>
                  <a:gd name="connsiteX18" fmla="*/ 44603 w 355087"/>
                  <a:gd name="connsiteY18" fmla="*/ 65428 h 280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5087" h="280757">
                    <a:moveTo>
                      <a:pt x="44603" y="65428"/>
                    </a:moveTo>
                    <a:cubicBezTo>
                      <a:pt x="63593" y="35297"/>
                      <a:pt x="95311" y="16307"/>
                      <a:pt x="125845" y="-86"/>
                    </a:cubicBezTo>
                    <a:cubicBezTo>
                      <a:pt x="140074" y="3204"/>
                      <a:pt x="157794" y="6263"/>
                      <a:pt x="165789" y="20232"/>
                    </a:cubicBezTo>
                    <a:cubicBezTo>
                      <a:pt x="180392" y="43003"/>
                      <a:pt x="177246" y="71633"/>
                      <a:pt x="184981" y="96568"/>
                    </a:cubicBezTo>
                    <a:cubicBezTo>
                      <a:pt x="190061" y="102196"/>
                      <a:pt x="198834" y="100840"/>
                      <a:pt x="205588" y="103091"/>
                    </a:cubicBezTo>
                    <a:cubicBezTo>
                      <a:pt x="211822" y="98531"/>
                      <a:pt x="218344" y="94115"/>
                      <a:pt x="225733" y="91604"/>
                    </a:cubicBezTo>
                    <a:cubicBezTo>
                      <a:pt x="248388" y="84043"/>
                      <a:pt x="271679" y="75211"/>
                      <a:pt x="295922" y="76193"/>
                    </a:cubicBezTo>
                    <a:cubicBezTo>
                      <a:pt x="310641" y="79714"/>
                      <a:pt x="324263" y="86871"/>
                      <a:pt x="338116" y="92932"/>
                    </a:cubicBezTo>
                    <a:cubicBezTo>
                      <a:pt x="345707" y="96626"/>
                      <a:pt x="356212" y="101792"/>
                      <a:pt x="355231" y="111893"/>
                    </a:cubicBezTo>
                    <a:cubicBezTo>
                      <a:pt x="353903" y="137349"/>
                      <a:pt x="352922" y="167624"/>
                      <a:pt x="329545" y="183179"/>
                    </a:cubicBezTo>
                    <a:cubicBezTo>
                      <a:pt x="307697" y="206586"/>
                      <a:pt x="275431" y="212415"/>
                      <a:pt x="246281" y="221449"/>
                    </a:cubicBezTo>
                    <a:cubicBezTo>
                      <a:pt x="224665" y="229934"/>
                      <a:pt x="206050" y="244595"/>
                      <a:pt x="184923" y="254004"/>
                    </a:cubicBezTo>
                    <a:cubicBezTo>
                      <a:pt x="165616" y="256313"/>
                      <a:pt x="146135" y="256111"/>
                      <a:pt x="126827" y="257958"/>
                    </a:cubicBezTo>
                    <a:cubicBezTo>
                      <a:pt x="114705" y="259632"/>
                      <a:pt x="105354" y="268376"/>
                      <a:pt x="94618" y="273456"/>
                    </a:cubicBezTo>
                    <a:cubicBezTo>
                      <a:pt x="80938" y="278997"/>
                      <a:pt x="66017" y="278853"/>
                      <a:pt x="51587" y="280671"/>
                    </a:cubicBezTo>
                    <a:cubicBezTo>
                      <a:pt x="31702" y="257900"/>
                      <a:pt x="7690" y="234725"/>
                      <a:pt x="2928" y="203353"/>
                    </a:cubicBezTo>
                    <a:cubicBezTo>
                      <a:pt x="-651" y="186845"/>
                      <a:pt x="503" y="169990"/>
                      <a:pt x="705" y="153251"/>
                    </a:cubicBezTo>
                    <a:cubicBezTo>
                      <a:pt x="878" y="143150"/>
                      <a:pt x="-1834" y="132067"/>
                      <a:pt x="3851" y="122947"/>
                    </a:cubicBezTo>
                    <a:cubicBezTo>
                      <a:pt x="15857" y="102658"/>
                      <a:pt x="32366" y="85572"/>
                      <a:pt x="44603" y="65428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F3A7B342-5AB6-0A10-3D48-C9552199F4C0}"/>
                  </a:ext>
                </a:extLst>
              </p:cNvPr>
              <p:cNvSpPr/>
              <p:nvPr/>
            </p:nvSpPr>
            <p:spPr>
              <a:xfrm>
                <a:off x="6880328" y="3430226"/>
                <a:ext cx="4910" cy="4896"/>
              </a:xfrm>
              <a:custGeom>
                <a:avLst/>
                <a:gdLst>
                  <a:gd name="connsiteX0" fmla="*/ 322 w 4910"/>
                  <a:gd name="connsiteY0" fmla="*/ 202 h 4896"/>
                  <a:gd name="connsiteX1" fmla="*/ 322 w 4910"/>
                  <a:gd name="connsiteY1" fmla="*/ 202 h 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10" h="4896">
                    <a:moveTo>
                      <a:pt x="322" y="202"/>
                    </a:moveTo>
                    <a:cubicBezTo>
                      <a:pt x="11838" y="-2165"/>
                      <a:pt x="-2131" y="11688"/>
                      <a:pt x="322" y="202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A1CD924C-E4EC-3002-E43D-886A5B93B67D}"/>
                  </a:ext>
                </a:extLst>
              </p:cNvPr>
              <p:cNvSpPr/>
              <p:nvPr/>
            </p:nvSpPr>
            <p:spPr>
              <a:xfrm>
                <a:off x="5823648" y="3551552"/>
                <a:ext cx="1217498" cy="876933"/>
              </a:xfrm>
              <a:custGeom>
                <a:avLst/>
                <a:gdLst>
                  <a:gd name="connsiteX0" fmla="*/ 431322 w 1217498"/>
                  <a:gd name="connsiteY0" fmla="*/ 28528 h 876933"/>
                  <a:gd name="connsiteX1" fmla="*/ 478972 w 1217498"/>
                  <a:gd name="connsiteY1" fmla="*/ 620 h 876933"/>
                  <a:gd name="connsiteX2" fmla="*/ 534615 w 1217498"/>
                  <a:gd name="connsiteY2" fmla="*/ 12886 h 876933"/>
                  <a:gd name="connsiteX3" fmla="*/ 567026 w 1217498"/>
                  <a:gd name="connsiteY3" fmla="*/ 24430 h 876933"/>
                  <a:gd name="connsiteX4" fmla="*/ 604429 w 1217498"/>
                  <a:gd name="connsiteY4" fmla="*/ 64345 h 876933"/>
                  <a:gd name="connsiteX5" fmla="*/ 595223 w 1217498"/>
                  <a:gd name="connsiteY5" fmla="*/ 114360 h 876933"/>
                  <a:gd name="connsiteX6" fmla="*/ 552855 w 1217498"/>
                  <a:gd name="connsiteY6" fmla="*/ 113754 h 876933"/>
                  <a:gd name="connsiteX7" fmla="*/ 550258 w 1217498"/>
                  <a:gd name="connsiteY7" fmla="*/ 102903 h 876933"/>
                  <a:gd name="connsiteX8" fmla="*/ 517876 w 1217498"/>
                  <a:gd name="connsiteY8" fmla="*/ 104923 h 876933"/>
                  <a:gd name="connsiteX9" fmla="*/ 459087 w 1217498"/>
                  <a:gd name="connsiteY9" fmla="*/ 51098 h 876933"/>
                  <a:gd name="connsiteX10" fmla="*/ 433978 w 1217498"/>
                  <a:gd name="connsiteY10" fmla="*/ 68529 h 876933"/>
                  <a:gd name="connsiteX11" fmla="*/ 390225 w 1217498"/>
                  <a:gd name="connsiteY11" fmla="*/ 148993 h 876933"/>
                  <a:gd name="connsiteX12" fmla="*/ 370484 w 1217498"/>
                  <a:gd name="connsiteY12" fmla="*/ 201924 h 876933"/>
                  <a:gd name="connsiteX13" fmla="*/ 351407 w 1217498"/>
                  <a:gd name="connsiteY13" fmla="*/ 222155 h 876933"/>
                  <a:gd name="connsiteX14" fmla="*/ 335707 w 1217498"/>
                  <a:gd name="connsiteY14" fmla="*/ 286168 h 876933"/>
                  <a:gd name="connsiteX15" fmla="*/ 364683 w 1217498"/>
                  <a:gd name="connsiteY15" fmla="*/ 276615 h 876933"/>
                  <a:gd name="connsiteX16" fmla="*/ 417614 w 1217498"/>
                  <a:gd name="connsiteY16" fmla="*/ 226109 h 876933"/>
                  <a:gd name="connsiteX17" fmla="*/ 422982 w 1217498"/>
                  <a:gd name="connsiteY17" fmla="*/ 198865 h 876933"/>
                  <a:gd name="connsiteX18" fmla="*/ 403212 w 1217498"/>
                  <a:gd name="connsiteY18" fmla="*/ 158431 h 876933"/>
                  <a:gd name="connsiteX19" fmla="*/ 439144 w 1217498"/>
                  <a:gd name="connsiteY19" fmla="*/ 142297 h 876933"/>
                  <a:gd name="connsiteX20" fmla="*/ 485263 w 1217498"/>
                  <a:gd name="connsiteY20" fmla="*/ 155487 h 876933"/>
                  <a:gd name="connsiteX21" fmla="*/ 521772 w 1217498"/>
                  <a:gd name="connsiteY21" fmla="*/ 183078 h 876933"/>
                  <a:gd name="connsiteX22" fmla="*/ 526534 w 1217498"/>
                  <a:gd name="connsiteY22" fmla="*/ 211073 h 876933"/>
                  <a:gd name="connsiteX23" fmla="*/ 579494 w 1217498"/>
                  <a:gd name="connsiteY23" fmla="*/ 219096 h 876933"/>
                  <a:gd name="connsiteX24" fmla="*/ 584631 w 1217498"/>
                  <a:gd name="connsiteY24" fmla="*/ 242358 h 876933"/>
                  <a:gd name="connsiteX25" fmla="*/ 517154 w 1217498"/>
                  <a:gd name="connsiteY25" fmla="*/ 279761 h 876933"/>
                  <a:gd name="connsiteX26" fmla="*/ 497240 w 1217498"/>
                  <a:gd name="connsiteY26" fmla="*/ 301580 h 876933"/>
                  <a:gd name="connsiteX27" fmla="*/ 506216 w 1217498"/>
                  <a:gd name="connsiteY27" fmla="*/ 314019 h 876933"/>
                  <a:gd name="connsiteX28" fmla="*/ 574991 w 1217498"/>
                  <a:gd name="connsiteY28" fmla="*/ 305447 h 876933"/>
                  <a:gd name="connsiteX29" fmla="*/ 592972 w 1217498"/>
                  <a:gd name="connsiteY29" fmla="*/ 323110 h 876933"/>
                  <a:gd name="connsiteX30" fmla="*/ 567285 w 1217498"/>
                  <a:gd name="connsiteY30" fmla="*/ 355319 h 876933"/>
                  <a:gd name="connsiteX31" fmla="*/ 504484 w 1217498"/>
                  <a:gd name="connsiteY31" fmla="*/ 420890 h 876933"/>
                  <a:gd name="connsiteX32" fmla="*/ 548555 w 1217498"/>
                  <a:gd name="connsiteY32" fmla="*/ 426143 h 876933"/>
                  <a:gd name="connsiteX33" fmla="*/ 570662 w 1217498"/>
                  <a:gd name="connsiteY33" fmla="*/ 455350 h 876933"/>
                  <a:gd name="connsiteX34" fmla="*/ 554702 w 1217498"/>
                  <a:gd name="connsiteY34" fmla="*/ 501902 h 876933"/>
                  <a:gd name="connsiteX35" fmla="*/ 604574 w 1217498"/>
                  <a:gd name="connsiteY35" fmla="*/ 489810 h 876933"/>
                  <a:gd name="connsiteX36" fmla="*/ 596146 w 1217498"/>
                  <a:gd name="connsiteY36" fmla="*/ 383314 h 876933"/>
                  <a:gd name="connsiteX37" fmla="*/ 621717 w 1217498"/>
                  <a:gd name="connsiteY37" fmla="*/ 329373 h 876933"/>
                  <a:gd name="connsiteX38" fmla="*/ 642093 w 1217498"/>
                  <a:gd name="connsiteY38" fmla="*/ 251478 h 876933"/>
                  <a:gd name="connsiteX39" fmla="*/ 635974 w 1217498"/>
                  <a:gd name="connsiteY39" fmla="*/ 134938 h 876933"/>
                  <a:gd name="connsiteX40" fmla="*/ 674532 w 1217498"/>
                  <a:gd name="connsiteY40" fmla="*/ 98314 h 876933"/>
                  <a:gd name="connsiteX41" fmla="*/ 739411 w 1217498"/>
                  <a:gd name="connsiteY41" fmla="*/ 65470 h 876933"/>
                  <a:gd name="connsiteX42" fmla="*/ 808532 w 1217498"/>
                  <a:gd name="connsiteY42" fmla="*/ 23333 h 876933"/>
                  <a:gd name="connsiteX43" fmla="*/ 869198 w 1217498"/>
                  <a:gd name="connsiteY43" fmla="*/ 32886 h 876933"/>
                  <a:gd name="connsiteX44" fmla="*/ 873729 w 1217498"/>
                  <a:gd name="connsiteY44" fmla="*/ 55369 h 876933"/>
                  <a:gd name="connsiteX45" fmla="*/ 892662 w 1217498"/>
                  <a:gd name="connsiteY45" fmla="*/ 50087 h 876933"/>
                  <a:gd name="connsiteX46" fmla="*/ 914509 w 1217498"/>
                  <a:gd name="connsiteY46" fmla="*/ 153149 h 876933"/>
                  <a:gd name="connsiteX47" fmla="*/ 895981 w 1217498"/>
                  <a:gd name="connsiteY47" fmla="*/ 207148 h 876933"/>
                  <a:gd name="connsiteX48" fmla="*/ 909574 w 1217498"/>
                  <a:gd name="connsiteY48" fmla="*/ 219096 h 876933"/>
                  <a:gd name="connsiteX49" fmla="*/ 898693 w 1217498"/>
                  <a:gd name="connsiteY49" fmla="*/ 224493 h 876933"/>
                  <a:gd name="connsiteX50" fmla="*/ 896356 w 1217498"/>
                  <a:gd name="connsiteY50" fmla="*/ 289228 h 876933"/>
                  <a:gd name="connsiteX51" fmla="*/ 895259 w 1217498"/>
                  <a:gd name="connsiteY51" fmla="*/ 377628 h 876933"/>
                  <a:gd name="connsiteX52" fmla="*/ 896038 w 1217498"/>
                  <a:gd name="connsiteY52" fmla="*/ 421987 h 876933"/>
                  <a:gd name="connsiteX53" fmla="*/ 912114 w 1217498"/>
                  <a:gd name="connsiteY53" fmla="*/ 518353 h 876933"/>
                  <a:gd name="connsiteX54" fmla="*/ 895346 w 1217498"/>
                  <a:gd name="connsiteY54" fmla="*/ 566435 h 876933"/>
                  <a:gd name="connsiteX55" fmla="*/ 886312 w 1217498"/>
                  <a:gd name="connsiteY55" fmla="*/ 592121 h 876933"/>
                  <a:gd name="connsiteX56" fmla="*/ 846888 w 1217498"/>
                  <a:gd name="connsiteY56" fmla="*/ 572380 h 876933"/>
                  <a:gd name="connsiteX57" fmla="*/ 819702 w 1217498"/>
                  <a:gd name="connsiteY57" fmla="*/ 467760 h 876933"/>
                  <a:gd name="connsiteX58" fmla="*/ 776670 w 1217498"/>
                  <a:gd name="connsiteY58" fmla="*/ 613334 h 876933"/>
                  <a:gd name="connsiteX59" fmla="*/ 840222 w 1217498"/>
                  <a:gd name="connsiteY59" fmla="*/ 636798 h 876933"/>
                  <a:gd name="connsiteX60" fmla="*/ 963572 w 1217498"/>
                  <a:gd name="connsiteY60" fmla="*/ 631545 h 876933"/>
                  <a:gd name="connsiteX61" fmla="*/ 1002852 w 1217498"/>
                  <a:gd name="connsiteY61" fmla="*/ 614835 h 876933"/>
                  <a:gd name="connsiteX62" fmla="*/ 1058351 w 1217498"/>
                  <a:gd name="connsiteY62" fmla="*/ 587359 h 876933"/>
                  <a:gd name="connsiteX63" fmla="*/ 1093965 w 1217498"/>
                  <a:gd name="connsiteY63" fmla="*/ 499190 h 876933"/>
                  <a:gd name="connsiteX64" fmla="*/ 1102479 w 1217498"/>
                  <a:gd name="connsiteY64" fmla="*/ 416042 h 876933"/>
                  <a:gd name="connsiteX65" fmla="*/ 1158469 w 1217498"/>
                  <a:gd name="connsiteY65" fmla="*/ 477515 h 876933"/>
                  <a:gd name="connsiteX66" fmla="*/ 1180201 w 1217498"/>
                  <a:gd name="connsiteY66" fmla="*/ 501239 h 876933"/>
                  <a:gd name="connsiteX67" fmla="*/ 1201298 w 1217498"/>
                  <a:gd name="connsiteY67" fmla="*/ 549754 h 876933"/>
                  <a:gd name="connsiteX68" fmla="*/ 1217634 w 1217498"/>
                  <a:gd name="connsiteY68" fmla="*/ 583954 h 876933"/>
                  <a:gd name="connsiteX69" fmla="*/ 1152120 w 1217498"/>
                  <a:gd name="connsiteY69" fmla="*/ 664533 h 876933"/>
                  <a:gd name="connsiteX70" fmla="*/ 1088280 w 1217498"/>
                  <a:gd name="connsiteY70" fmla="*/ 673047 h 876933"/>
                  <a:gd name="connsiteX71" fmla="*/ 1021756 w 1217498"/>
                  <a:gd name="connsiteY71" fmla="*/ 681936 h 876933"/>
                  <a:gd name="connsiteX72" fmla="*/ 967411 w 1217498"/>
                  <a:gd name="connsiteY72" fmla="*/ 686784 h 876933"/>
                  <a:gd name="connsiteX73" fmla="*/ 851997 w 1217498"/>
                  <a:gd name="connsiteY73" fmla="*/ 687852 h 876933"/>
                  <a:gd name="connsiteX74" fmla="*/ 836701 w 1217498"/>
                  <a:gd name="connsiteY74" fmla="*/ 665889 h 876933"/>
                  <a:gd name="connsiteX75" fmla="*/ 831765 w 1217498"/>
                  <a:gd name="connsiteY75" fmla="*/ 680839 h 876933"/>
                  <a:gd name="connsiteX76" fmla="*/ 735140 w 1217498"/>
                  <a:gd name="connsiteY76" fmla="*/ 649208 h 876933"/>
                  <a:gd name="connsiteX77" fmla="*/ 730897 w 1217498"/>
                  <a:gd name="connsiteY77" fmla="*/ 605166 h 876933"/>
                  <a:gd name="connsiteX78" fmla="*/ 734649 w 1217498"/>
                  <a:gd name="connsiteY78" fmla="*/ 574834 h 876933"/>
                  <a:gd name="connsiteX79" fmla="*/ 710031 w 1217498"/>
                  <a:gd name="connsiteY79" fmla="*/ 571313 h 876933"/>
                  <a:gd name="connsiteX80" fmla="*/ 644199 w 1217498"/>
                  <a:gd name="connsiteY80" fmla="*/ 631314 h 876933"/>
                  <a:gd name="connsiteX81" fmla="*/ 597676 w 1217498"/>
                  <a:gd name="connsiteY81" fmla="*/ 682600 h 876933"/>
                  <a:gd name="connsiteX82" fmla="*/ 510574 w 1217498"/>
                  <a:gd name="connsiteY82" fmla="*/ 730797 h 876933"/>
                  <a:gd name="connsiteX83" fmla="*/ 502984 w 1217498"/>
                  <a:gd name="connsiteY83" fmla="*/ 703812 h 876933"/>
                  <a:gd name="connsiteX84" fmla="*/ 574616 w 1217498"/>
                  <a:gd name="connsiteY84" fmla="*/ 620405 h 876933"/>
                  <a:gd name="connsiteX85" fmla="*/ 554731 w 1217498"/>
                  <a:gd name="connsiteY85" fmla="*/ 620174 h 876933"/>
                  <a:gd name="connsiteX86" fmla="*/ 553519 w 1217498"/>
                  <a:gd name="connsiteY86" fmla="*/ 633652 h 876933"/>
                  <a:gd name="connsiteX87" fmla="*/ 513720 w 1217498"/>
                  <a:gd name="connsiteY87" fmla="*/ 645196 h 876933"/>
                  <a:gd name="connsiteX88" fmla="*/ 452189 w 1217498"/>
                  <a:gd name="connsiteY88" fmla="*/ 672123 h 876933"/>
                  <a:gd name="connsiteX89" fmla="*/ 342547 w 1217498"/>
                  <a:gd name="connsiteY89" fmla="*/ 716020 h 876933"/>
                  <a:gd name="connsiteX90" fmla="*/ 328953 w 1217498"/>
                  <a:gd name="connsiteY90" fmla="*/ 728517 h 876933"/>
                  <a:gd name="connsiteX91" fmla="*/ 324422 w 1217498"/>
                  <a:gd name="connsiteY91" fmla="*/ 789673 h 876933"/>
                  <a:gd name="connsiteX92" fmla="*/ 322402 w 1217498"/>
                  <a:gd name="connsiteY92" fmla="*/ 852532 h 876933"/>
                  <a:gd name="connsiteX93" fmla="*/ 272935 w 1217498"/>
                  <a:gd name="connsiteY93" fmla="*/ 875072 h 876933"/>
                  <a:gd name="connsiteX94" fmla="*/ 222890 w 1217498"/>
                  <a:gd name="connsiteY94" fmla="*/ 839314 h 876933"/>
                  <a:gd name="connsiteX95" fmla="*/ 214290 w 1217498"/>
                  <a:gd name="connsiteY95" fmla="*/ 766960 h 876933"/>
                  <a:gd name="connsiteX96" fmla="*/ 221389 w 1217498"/>
                  <a:gd name="connsiteY96" fmla="*/ 726814 h 876933"/>
                  <a:gd name="connsiteX97" fmla="*/ 235877 w 1217498"/>
                  <a:gd name="connsiteY97" fmla="*/ 688516 h 876933"/>
                  <a:gd name="connsiteX98" fmla="*/ 255185 w 1217498"/>
                  <a:gd name="connsiteY98" fmla="*/ 530792 h 876933"/>
                  <a:gd name="connsiteX99" fmla="*/ 268173 w 1217498"/>
                  <a:gd name="connsiteY99" fmla="*/ 398466 h 876933"/>
                  <a:gd name="connsiteX100" fmla="*/ 255763 w 1217498"/>
                  <a:gd name="connsiteY100" fmla="*/ 388509 h 876933"/>
                  <a:gd name="connsiteX101" fmla="*/ 209701 w 1217498"/>
                  <a:gd name="connsiteY101" fmla="*/ 456591 h 876933"/>
                  <a:gd name="connsiteX102" fmla="*/ 106726 w 1217498"/>
                  <a:gd name="connsiteY102" fmla="*/ 565569 h 876933"/>
                  <a:gd name="connsiteX103" fmla="*/ 81646 w 1217498"/>
                  <a:gd name="connsiteY103" fmla="*/ 529869 h 876933"/>
                  <a:gd name="connsiteX104" fmla="*/ 96278 w 1217498"/>
                  <a:gd name="connsiteY104" fmla="*/ 488511 h 876933"/>
                  <a:gd name="connsiteX105" fmla="*/ 145024 w 1217498"/>
                  <a:gd name="connsiteY105" fmla="*/ 397773 h 876933"/>
                  <a:gd name="connsiteX106" fmla="*/ 200234 w 1217498"/>
                  <a:gd name="connsiteY106" fmla="*/ 311191 h 876933"/>
                  <a:gd name="connsiteX107" fmla="*/ 219369 w 1217498"/>
                  <a:gd name="connsiteY107" fmla="*/ 276211 h 876933"/>
                  <a:gd name="connsiteX108" fmla="*/ 201187 w 1217498"/>
                  <a:gd name="connsiteY108" fmla="*/ 265533 h 876933"/>
                  <a:gd name="connsiteX109" fmla="*/ 162773 w 1217498"/>
                  <a:gd name="connsiteY109" fmla="*/ 299473 h 876933"/>
                  <a:gd name="connsiteX110" fmla="*/ 125947 w 1217498"/>
                  <a:gd name="connsiteY110" fmla="*/ 309257 h 876933"/>
                  <a:gd name="connsiteX111" fmla="*/ 83781 w 1217498"/>
                  <a:gd name="connsiteY111" fmla="*/ 312287 h 876933"/>
                  <a:gd name="connsiteX112" fmla="*/ 27589 w 1217498"/>
                  <a:gd name="connsiteY112" fmla="*/ 309228 h 876933"/>
                  <a:gd name="connsiteX113" fmla="*/ 605 w 1217498"/>
                  <a:gd name="connsiteY113" fmla="*/ 255836 h 876933"/>
                  <a:gd name="connsiteX114" fmla="*/ 39105 w 1217498"/>
                  <a:gd name="connsiteY114" fmla="*/ 158921 h 876933"/>
                  <a:gd name="connsiteX115" fmla="*/ 72583 w 1217498"/>
                  <a:gd name="connsiteY115" fmla="*/ 134476 h 876933"/>
                  <a:gd name="connsiteX116" fmla="*/ 100549 w 1217498"/>
                  <a:gd name="connsiteY116" fmla="*/ 108444 h 876933"/>
                  <a:gd name="connsiteX117" fmla="*/ 122628 w 1217498"/>
                  <a:gd name="connsiteY117" fmla="*/ 156930 h 876933"/>
                  <a:gd name="connsiteX118" fmla="*/ 232183 w 1217498"/>
                  <a:gd name="connsiteY118" fmla="*/ 133582 h 876933"/>
                  <a:gd name="connsiteX119" fmla="*/ 298274 w 1217498"/>
                  <a:gd name="connsiteY119" fmla="*/ 106654 h 876933"/>
                  <a:gd name="connsiteX120" fmla="*/ 279197 w 1217498"/>
                  <a:gd name="connsiteY120" fmla="*/ 78919 h 876933"/>
                  <a:gd name="connsiteX121" fmla="*/ 367598 w 1217498"/>
                  <a:gd name="connsiteY121" fmla="*/ 54792 h 876933"/>
                  <a:gd name="connsiteX122" fmla="*/ 397729 w 1217498"/>
                  <a:gd name="connsiteY122" fmla="*/ 58226 h 876933"/>
                  <a:gd name="connsiteX123" fmla="*/ 431322 w 1217498"/>
                  <a:gd name="connsiteY123" fmla="*/ 28528 h 876933"/>
                  <a:gd name="connsiteX124" fmla="*/ 755140 w 1217498"/>
                  <a:gd name="connsiteY124" fmla="*/ 113264 h 876933"/>
                  <a:gd name="connsiteX125" fmla="*/ 698313 w 1217498"/>
                  <a:gd name="connsiteY125" fmla="*/ 133264 h 876933"/>
                  <a:gd name="connsiteX126" fmla="*/ 664315 w 1217498"/>
                  <a:gd name="connsiteY126" fmla="*/ 149195 h 876933"/>
                  <a:gd name="connsiteX127" fmla="*/ 679900 w 1217498"/>
                  <a:gd name="connsiteY127" fmla="*/ 199384 h 876933"/>
                  <a:gd name="connsiteX128" fmla="*/ 678255 w 1217498"/>
                  <a:gd name="connsiteY128" fmla="*/ 225041 h 876933"/>
                  <a:gd name="connsiteX129" fmla="*/ 692628 w 1217498"/>
                  <a:gd name="connsiteY129" fmla="*/ 311566 h 876933"/>
                  <a:gd name="connsiteX130" fmla="*/ 798951 w 1217498"/>
                  <a:gd name="connsiteY130" fmla="*/ 283138 h 876933"/>
                  <a:gd name="connsiteX131" fmla="*/ 813727 w 1217498"/>
                  <a:gd name="connsiteY131" fmla="*/ 321552 h 876933"/>
                  <a:gd name="connsiteX132" fmla="*/ 789686 w 1217498"/>
                  <a:gd name="connsiteY132" fmla="*/ 331105 h 876933"/>
                  <a:gd name="connsiteX133" fmla="*/ 701719 w 1217498"/>
                  <a:gd name="connsiteY133" fmla="*/ 405854 h 876933"/>
                  <a:gd name="connsiteX134" fmla="*/ 695312 w 1217498"/>
                  <a:gd name="connsiteY134" fmla="*/ 442853 h 876933"/>
                  <a:gd name="connsiteX135" fmla="*/ 711127 w 1217498"/>
                  <a:gd name="connsiteY135" fmla="*/ 444874 h 876933"/>
                  <a:gd name="connsiteX136" fmla="*/ 720421 w 1217498"/>
                  <a:gd name="connsiteY136" fmla="*/ 412896 h 876933"/>
                  <a:gd name="connsiteX137" fmla="*/ 758690 w 1217498"/>
                  <a:gd name="connsiteY137" fmla="*/ 398321 h 876933"/>
                  <a:gd name="connsiteX138" fmla="*/ 828620 w 1217498"/>
                  <a:gd name="connsiteY138" fmla="*/ 390673 h 876933"/>
                  <a:gd name="connsiteX139" fmla="*/ 827783 w 1217498"/>
                  <a:gd name="connsiteY139" fmla="*/ 85904 h 876933"/>
                  <a:gd name="connsiteX140" fmla="*/ 800134 w 1217498"/>
                  <a:gd name="connsiteY140" fmla="*/ 80391 h 876933"/>
                  <a:gd name="connsiteX141" fmla="*/ 755140 w 1217498"/>
                  <a:gd name="connsiteY141" fmla="*/ 113264 h 876933"/>
                  <a:gd name="connsiteX142" fmla="*/ 382894 w 1217498"/>
                  <a:gd name="connsiteY142" fmla="*/ 348277 h 876933"/>
                  <a:gd name="connsiteX143" fmla="*/ 341190 w 1217498"/>
                  <a:gd name="connsiteY143" fmla="*/ 355521 h 876933"/>
                  <a:gd name="connsiteX144" fmla="*/ 332763 w 1217498"/>
                  <a:gd name="connsiteY144" fmla="*/ 357166 h 876933"/>
                  <a:gd name="connsiteX145" fmla="*/ 327135 w 1217498"/>
                  <a:gd name="connsiteY145" fmla="*/ 388913 h 876933"/>
                  <a:gd name="connsiteX146" fmla="*/ 346385 w 1217498"/>
                  <a:gd name="connsiteY146" fmla="*/ 404815 h 876933"/>
                  <a:gd name="connsiteX147" fmla="*/ 388291 w 1217498"/>
                  <a:gd name="connsiteY147" fmla="*/ 392953 h 876933"/>
                  <a:gd name="connsiteX148" fmla="*/ 422809 w 1217498"/>
                  <a:gd name="connsiteY148" fmla="*/ 360745 h 876933"/>
                  <a:gd name="connsiteX149" fmla="*/ 422318 w 1217498"/>
                  <a:gd name="connsiteY149" fmla="*/ 324871 h 876933"/>
                  <a:gd name="connsiteX150" fmla="*/ 382894 w 1217498"/>
                  <a:gd name="connsiteY150" fmla="*/ 348277 h 876933"/>
                  <a:gd name="connsiteX151" fmla="*/ 694561 w 1217498"/>
                  <a:gd name="connsiteY151" fmla="*/ 377657 h 876933"/>
                  <a:gd name="connsiteX152" fmla="*/ 706221 w 1217498"/>
                  <a:gd name="connsiteY152" fmla="*/ 373386 h 876933"/>
                  <a:gd name="connsiteX153" fmla="*/ 708819 w 1217498"/>
                  <a:gd name="connsiteY153" fmla="*/ 351336 h 876933"/>
                  <a:gd name="connsiteX154" fmla="*/ 694561 w 1217498"/>
                  <a:gd name="connsiteY154" fmla="*/ 377657 h 876933"/>
                  <a:gd name="connsiteX155" fmla="*/ 354120 w 1217498"/>
                  <a:gd name="connsiteY155" fmla="*/ 451079 h 876933"/>
                  <a:gd name="connsiteX156" fmla="*/ 329790 w 1217498"/>
                  <a:gd name="connsiteY156" fmla="*/ 447962 h 876933"/>
                  <a:gd name="connsiteX157" fmla="*/ 323499 w 1217498"/>
                  <a:gd name="connsiteY157" fmla="*/ 491743 h 876933"/>
                  <a:gd name="connsiteX158" fmla="*/ 334524 w 1217498"/>
                  <a:gd name="connsiteY158" fmla="*/ 519854 h 876933"/>
                  <a:gd name="connsiteX159" fmla="*/ 392967 w 1217498"/>
                  <a:gd name="connsiteY159" fmla="*/ 489550 h 876933"/>
                  <a:gd name="connsiteX160" fmla="*/ 413400 w 1217498"/>
                  <a:gd name="connsiteY160" fmla="*/ 437716 h 876933"/>
                  <a:gd name="connsiteX161" fmla="*/ 354120 w 1217498"/>
                  <a:gd name="connsiteY161" fmla="*/ 451079 h 876933"/>
                  <a:gd name="connsiteX162" fmla="*/ 517154 w 1217498"/>
                  <a:gd name="connsiteY162" fmla="*/ 535381 h 876933"/>
                  <a:gd name="connsiteX163" fmla="*/ 509910 w 1217498"/>
                  <a:gd name="connsiteY163" fmla="*/ 561413 h 876933"/>
                  <a:gd name="connsiteX164" fmla="*/ 583361 w 1217498"/>
                  <a:gd name="connsiteY164" fmla="*/ 576219 h 876933"/>
                  <a:gd name="connsiteX165" fmla="*/ 591528 w 1217498"/>
                  <a:gd name="connsiteY165" fmla="*/ 596450 h 876933"/>
                  <a:gd name="connsiteX166" fmla="*/ 637417 w 1217498"/>
                  <a:gd name="connsiteY166" fmla="*/ 530215 h 876933"/>
                  <a:gd name="connsiteX167" fmla="*/ 607864 w 1217498"/>
                  <a:gd name="connsiteY167" fmla="*/ 526867 h 876933"/>
                  <a:gd name="connsiteX168" fmla="*/ 573202 w 1217498"/>
                  <a:gd name="connsiteY168" fmla="*/ 539912 h 876933"/>
                  <a:gd name="connsiteX169" fmla="*/ 537039 w 1217498"/>
                  <a:gd name="connsiteY169" fmla="*/ 514486 h 876933"/>
                  <a:gd name="connsiteX170" fmla="*/ 517154 w 1217498"/>
                  <a:gd name="connsiteY170" fmla="*/ 535381 h 876933"/>
                  <a:gd name="connsiteX171" fmla="*/ 331205 w 1217498"/>
                  <a:gd name="connsiteY171" fmla="*/ 550158 h 876933"/>
                  <a:gd name="connsiteX172" fmla="*/ 330223 w 1217498"/>
                  <a:gd name="connsiteY172" fmla="*/ 642252 h 876933"/>
                  <a:gd name="connsiteX173" fmla="*/ 399345 w 1217498"/>
                  <a:gd name="connsiteY173" fmla="*/ 614604 h 876933"/>
                  <a:gd name="connsiteX174" fmla="*/ 389850 w 1217498"/>
                  <a:gd name="connsiteY174" fmla="*/ 607100 h 876933"/>
                  <a:gd name="connsiteX175" fmla="*/ 353629 w 1217498"/>
                  <a:gd name="connsiteY175" fmla="*/ 619943 h 876933"/>
                  <a:gd name="connsiteX176" fmla="*/ 355707 w 1217498"/>
                  <a:gd name="connsiteY176" fmla="*/ 602771 h 876933"/>
                  <a:gd name="connsiteX177" fmla="*/ 395102 w 1217498"/>
                  <a:gd name="connsiteY177" fmla="*/ 555814 h 876933"/>
                  <a:gd name="connsiteX178" fmla="*/ 331205 w 1217498"/>
                  <a:gd name="connsiteY178" fmla="*/ 550158 h 8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217498" h="876933">
                    <a:moveTo>
                      <a:pt x="431322" y="28528"/>
                    </a:moveTo>
                    <a:cubicBezTo>
                      <a:pt x="442982" y="13954"/>
                      <a:pt x="457759" y="-4344"/>
                      <a:pt x="478972" y="620"/>
                    </a:cubicBezTo>
                    <a:cubicBezTo>
                      <a:pt x="497731" y="1919"/>
                      <a:pt x="519001" y="505"/>
                      <a:pt x="534615" y="12886"/>
                    </a:cubicBezTo>
                    <a:cubicBezTo>
                      <a:pt x="543591" y="20592"/>
                      <a:pt x="556318" y="20534"/>
                      <a:pt x="567026" y="24430"/>
                    </a:cubicBezTo>
                    <a:cubicBezTo>
                      <a:pt x="579263" y="38052"/>
                      <a:pt x="600937" y="44431"/>
                      <a:pt x="604429" y="64345"/>
                    </a:cubicBezTo>
                    <a:cubicBezTo>
                      <a:pt x="610692" y="81950"/>
                      <a:pt x="599840" y="98083"/>
                      <a:pt x="595223" y="114360"/>
                    </a:cubicBezTo>
                    <a:cubicBezTo>
                      <a:pt x="584631" y="114216"/>
                      <a:pt x="563447" y="113899"/>
                      <a:pt x="552855" y="113754"/>
                    </a:cubicBezTo>
                    <a:cubicBezTo>
                      <a:pt x="551989" y="110118"/>
                      <a:pt x="551123" y="106510"/>
                      <a:pt x="550258" y="102903"/>
                    </a:cubicBezTo>
                    <a:cubicBezTo>
                      <a:pt x="539464" y="103509"/>
                      <a:pt x="528670" y="104057"/>
                      <a:pt x="517876" y="104923"/>
                    </a:cubicBezTo>
                    <a:cubicBezTo>
                      <a:pt x="498972" y="86250"/>
                      <a:pt x="479029" y="68645"/>
                      <a:pt x="459087" y="51098"/>
                    </a:cubicBezTo>
                    <a:cubicBezTo>
                      <a:pt x="450573" y="56610"/>
                      <a:pt x="439375" y="59265"/>
                      <a:pt x="433978" y="68529"/>
                    </a:cubicBezTo>
                    <a:cubicBezTo>
                      <a:pt x="417556" y="94273"/>
                      <a:pt x="403356" y="121431"/>
                      <a:pt x="390225" y="148993"/>
                    </a:cubicBezTo>
                    <a:cubicBezTo>
                      <a:pt x="381711" y="165906"/>
                      <a:pt x="380758" y="185791"/>
                      <a:pt x="370484" y="201924"/>
                    </a:cubicBezTo>
                    <a:cubicBezTo>
                      <a:pt x="365000" y="209456"/>
                      <a:pt x="357266" y="214969"/>
                      <a:pt x="351407" y="222155"/>
                    </a:cubicBezTo>
                    <a:cubicBezTo>
                      <a:pt x="341075" y="241925"/>
                      <a:pt x="338853" y="264407"/>
                      <a:pt x="335707" y="286168"/>
                    </a:cubicBezTo>
                    <a:cubicBezTo>
                      <a:pt x="346501" y="287496"/>
                      <a:pt x="357093" y="285043"/>
                      <a:pt x="364683" y="276615"/>
                    </a:cubicBezTo>
                    <a:cubicBezTo>
                      <a:pt x="382981" y="260655"/>
                      <a:pt x="410398" y="251507"/>
                      <a:pt x="417614" y="226109"/>
                    </a:cubicBezTo>
                    <a:cubicBezTo>
                      <a:pt x="420067" y="217220"/>
                      <a:pt x="423241" y="208187"/>
                      <a:pt x="422982" y="198865"/>
                    </a:cubicBezTo>
                    <a:cubicBezTo>
                      <a:pt x="418797" y="184376"/>
                      <a:pt x="409850" y="171851"/>
                      <a:pt x="403212" y="158431"/>
                    </a:cubicBezTo>
                    <a:cubicBezTo>
                      <a:pt x="415189" y="153091"/>
                      <a:pt x="426647" y="146309"/>
                      <a:pt x="439144" y="142297"/>
                    </a:cubicBezTo>
                    <a:cubicBezTo>
                      <a:pt x="454902" y="145184"/>
                      <a:pt x="469274" y="153293"/>
                      <a:pt x="485263" y="155487"/>
                    </a:cubicBezTo>
                    <a:cubicBezTo>
                      <a:pt x="498972" y="162327"/>
                      <a:pt x="507024" y="177334"/>
                      <a:pt x="521772" y="183078"/>
                    </a:cubicBezTo>
                    <a:cubicBezTo>
                      <a:pt x="523504" y="192371"/>
                      <a:pt x="525004" y="201722"/>
                      <a:pt x="526534" y="211073"/>
                    </a:cubicBezTo>
                    <a:cubicBezTo>
                      <a:pt x="544081" y="212891"/>
                      <a:pt x="563101" y="211275"/>
                      <a:pt x="579494" y="219096"/>
                    </a:cubicBezTo>
                    <a:cubicBezTo>
                      <a:pt x="588152" y="222877"/>
                      <a:pt x="589479" y="235345"/>
                      <a:pt x="584631" y="242358"/>
                    </a:cubicBezTo>
                    <a:cubicBezTo>
                      <a:pt x="565121" y="259443"/>
                      <a:pt x="541888" y="272113"/>
                      <a:pt x="517154" y="279761"/>
                    </a:cubicBezTo>
                    <a:cubicBezTo>
                      <a:pt x="507399" y="282705"/>
                      <a:pt x="497154" y="290440"/>
                      <a:pt x="497240" y="301580"/>
                    </a:cubicBezTo>
                    <a:cubicBezTo>
                      <a:pt x="497962" y="306573"/>
                      <a:pt x="499463" y="314914"/>
                      <a:pt x="506216" y="314019"/>
                    </a:cubicBezTo>
                    <a:cubicBezTo>
                      <a:pt x="529334" y="313124"/>
                      <a:pt x="552509" y="311046"/>
                      <a:pt x="574991" y="305447"/>
                    </a:cubicBezTo>
                    <a:cubicBezTo>
                      <a:pt x="584284" y="303254"/>
                      <a:pt x="599956" y="312605"/>
                      <a:pt x="592972" y="323110"/>
                    </a:cubicBezTo>
                    <a:cubicBezTo>
                      <a:pt x="585266" y="334481"/>
                      <a:pt x="575164" y="344005"/>
                      <a:pt x="567285" y="355319"/>
                    </a:cubicBezTo>
                    <a:cubicBezTo>
                      <a:pt x="548064" y="378754"/>
                      <a:pt x="521541" y="395579"/>
                      <a:pt x="504484" y="420890"/>
                    </a:cubicBezTo>
                    <a:cubicBezTo>
                      <a:pt x="518049" y="430183"/>
                      <a:pt x="533605" y="427269"/>
                      <a:pt x="548555" y="426143"/>
                    </a:cubicBezTo>
                    <a:cubicBezTo>
                      <a:pt x="556549" y="435292"/>
                      <a:pt x="563764" y="445335"/>
                      <a:pt x="570662" y="455350"/>
                    </a:cubicBezTo>
                    <a:cubicBezTo>
                      <a:pt x="569854" y="472378"/>
                      <a:pt x="556751" y="485250"/>
                      <a:pt x="554702" y="501902"/>
                    </a:cubicBezTo>
                    <a:cubicBezTo>
                      <a:pt x="571268" y="496044"/>
                      <a:pt x="590749" y="503346"/>
                      <a:pt x="604574" y="489810"/>
                    </a:cubicBezTo>
                    <a:cubicBezTo>
                      <a:pt x="603131" y="454167"/>
                      <a:pt x="595165" y="419043"/>
                      <a:pt x="596146" y="383314"/>
                    </a:cubicBezTo>
                    <a:cubicBezTo>
                      <a:pt x="602986" y="364554"/>
                      <a:pt x="617965" y="349460"/>
                      <a:pt x="621717" y="329373"/>
                    </a:cubicBezTo>
                    <a:cubicBezTo>
                      <a:pt x="627749" y="303196"/>
                      <a:pt x="637792" y="278058"/>
                      <a:pt x="642093" y="251478"/>
                    </a:cubicBezTo>
                    <a:cubicBezTo>
                      <a:pt x="645556" y="212458"/>
                      <a:pt x="633492" y="174015"/>
                      <a:pt x="635974" y="134938"/>
                    </a:cubicBezTo>
                    <a:cubicBezTo>
                      <a:pt x="640188" y="115774"/>
                      <a:pt x="660419" y="108444"/>
                      <a:pt x="674532" y="98314"/>
                    </a:cubicBezTo>
                    <a:cubicBezTo>
                      <a:pt x="694850" y="84807"/>
                      <a:pt x="718747" y="78313"/>
                      <a:pt x="739411" y="65470"/>
                    </a:cubicBezTo>
                    <a:cubicBezTo>
                      <a:pt x="762817" y="52108"/>
                      <a:pt x="782904" y="32627"/>
                      <a:pt x="808532" y="23333"/>
                    </a:cubicBezTo>
                    <a:cubicBezTo>
                      <a:pt x="829052" y="23622"/>
                      <a:pt x="849226" y="28442"/>
                      <a:pt x="869198" y="32886"/>
                    </a:cubicBezTo>
                    <a:cubicBezTo>
                      <a:pt x="870670" y="40361"/>
                      <a:pt x="872142" y="47865"/>
                      <a:pt x="873729" y="55369"/>
                    </a:cubicBezTo>
                    <a:cubicBezTo>
                      <a:pt x="880049" y="53608"/>
                      <a:pt x="886341" y="51819"/>
                      <a:pt x="892662" y="50087"/>
                    </a:cubicBezTo>
                    <a:cubicBezTo>
                      <a:pt x="916097" y="78977"/>
                      <a:pt x="917742" y="117708"/>
                      <a:pt x="914509" y="153149"/>
                    </a:cubicBezTo>
                    <a:cubicBezTo>
                      <a:pt x="912258" y="171966"/>
                      <a:pt x="912431" y="194391"/>
                      <a:pt x="895981" y="207148"/>
                    </a:cubicBezTo>
                    <a:cubicBezTo>
                      <a:pt x="900569" y="211044"/>
                      <a:pt x="905101" y="215027"/>
                      <a:pt x="909574" y="219096"/>
                    </a:cubicBezTo>
                    <a:cubicBezTo>
                      <a:pt x="905937" y="220885"/>
                      <a:pt x="902301" y="222675"/>
                      <a:pt x="898693" y="224493"/>
                    </a:cubicBezTo>
                    <a:cubicBezTo>
                      <a:pt x="899097" y="246110"/>
                      <a:pt x="897770" y="267669"/>
                      <a:pt x="896356" y="289228"/>
                    </a:cubicBezTo>
                    <a:cubicBezTo>
                      <a:pt x="898780" y="318723"/>
                      <a:pt x="890757" y="348132"/>
                      <a:pt x="895259" y="377628"/>
                    </a:cubicBezTo>
                    <a:cubicBezTo>
                      <a:pt x="898261" y="392347"/>
                      <a:pt x="892055" y="407384"/>
                      <a:pt x="896038" y="421987"/>
                    </a:cubicBezTo>
                    <a:cubicBezTo>
                      <a:pt x="903456" y="453705"/>
                      <a:pt x="910036" y="485827"/>
                      <a:pt x="912114" y="518353"/>
                    </a:cubicBezTo>
                    <a:cubicBezTo>
                      <a:pt x="908910" y="535092"/>
                      <a:pt x="895201" y="548830"/>
                      <a:pt x="895346" y="566435"/>
                    </a:cubicBezTo>
                    <a:cubicBezTo>
                      <a:pt x="895230" y="575786"/>
                      <a:pt x="890324" y="583954"/>
                      <a:pt x="886312" y="592121"/>
                    </a:cubicBezTo>
                    <a:cubicBezTo>
                      <a:pt x="872777" y="586926"/>
                      <a:pt x="854392" y="587157"/>
                      <a:pt x="846888" y="572380"/>
                    </a:cubicBezTo>
                    <a:cubicBezTo>
                      <a:pt x="825705" y="541297"/>
                      <a:pt x="836354" y="500806"/>
                      <a:pt x="819702" y="467760"/>
                    </a:cubicBezTo>
                    <a:cubicBezTo>
                      <a:pt x="777998" y="502076"/>
                      <a:pt x="766598" y="563232"/>
                      <a:pt x="776670" y="613334"/>
                    </a:cubicBezTo>
                    <a:cubicBezTo>
                      <a:pt x="796728" y="623031"/>
                      <a:pt x="816065" y="640174"/>
                      <a:pt x="840222" y="636798"/>
                    </a:cubicBezTo>
                    <a:cubicBezTo>
                      <a:pt x="881550" y="640030"/>
                      <a:pt x="922388" y="631689"/>
                      <a:pt x="963572" y="631545"/>
                    </a:cubicBezTo>
                    <a:cubicBezTo>
                      <a:pt x="976819" y="626408"/>
                      <a:pt x="988797" y="618096"/>
                      <a:pt x="1002852" y="614835"/>
                    </a:cubicBezTo>
                    <a:cubicBezTo>
                      <a:pt x="1022420" y="608716"/>
                      <a:pt x="1045768" y="605455"/>
                      <a:pt x="1058351" y="587359"/>
                    </a:cubicBezTo>
                    <a:cubicBezTo>
                      <a:pt x="1068597" y="557344"/>
                      <a:pt x="1084788" y="529436"/>
                      <a:pt x="1093965" y="499190"/>
                    </a:cubicBezTo>
                    <a:cubicBezTo>
                      <a:pt x="1093821" y="471252"/>
                      <a:pt x="1097198" y="443459"/>
                      <a:pt x="1102479" y="416042"/>
                    </a:cubicBezTo>
                    <a:cubicBezTo>
                      <a:pt x="1127155" y="430126"/>
                      <a:pt x="1143837" y="453792"/>
                      <a:pt x="1158469" y="477515"/>
                    </a:cubicBezTo>
                    <a:cubicBezTo>
                      <a:pt x="1164039" y="486953"/>
                      <a:pt x="1176016" y="490791"/>
                      <a:pt x="1180201" y="501239"/>
                    </a:cubicBezTo>
                    <a:cubicBezTo>
                      <a:pt x="1187272" y="517372"/>
                      <a:pt x="1187301" y="537372"/>
                      <a:pt x="1201298" y="549754"/>
                    </a:cubicBezTo>
                    <a:cubicBezTo>
                      <a:pt x="1210996" y="558585"/>
                      <a:pt x="1214805" y="571543"/>
                      <a:pt x="1217634" y="583954"/>
                    </a:cubicBezTo>
                    <a:cubicBezTo>
                      <a:pt x="1197922" y="612468"/>
                      <a:pt x="1175699" y="639135"/>
                      <a:pt x="1152120" y="664533"/>
                    </a:cubicBezTo>
                    <a:cubicBezTo>
                      <a:pt x="1129406" y="655413"/>
                      <a:pt x="1111484" y="681157"/>
                      <a:pt x="1088280" y="673047"/>
                    </a:cubicBezTo>
                    <a:cubicBezTo>
                      <a:pt x="1065509" y="672181"/>
                      <a:pt x="1044729" y="686092"/>
                      <a:pt x="1021756" y="681936"/>
                    </a:cubicBezTo>
                    <a:cubicBezTo>
                      <a:pt x="1003487" y="679050"/>
                      <a:pt x="985333" y="683985"/>
                      <a:pt x="967411" y="686784"/>
                    </a:cubicBezTo>
                    <a:cubicBezTo>
                      <a:pt x="928968" y="688891"/>
                      <a:pt x="890439" y="688025"/>
                      <a:pt x="851997" y="687852"/>
                    </a:cubicBezTo>
                    <a:cubicBezTo>
                      <a:pt x="841607" y="686323"/>
                      <a:pt x="840597" y="673624"/>
                      <a:pt x="836701" y="665889"/>
                    </a:cubicBezTo>
                    <a:cubicBezTo>
                      <a:pt x="835488" y="669612"/>
                      <a:pt x="833006" y="677087"/>
                      <a:pt x="831765" y="680839"/>
                    </a:cubicBezTo>
                    <a:cubicBezTo>
                      <a:pt x="797392" y="678299"/>
                      <a:pt x="765328" y="664879"/>
                      <a:pt x="735140" y="649208"/>
                    </a:cubicBezTo>
                    <a:cubicBezTo>
                      <a:pt x="729887" y="635470"/>
                      <a:pt x="722960" y="619135"/>
                      <a:pt x="730897" y="605166"/>
                    </a:cubicBezTo>
                    <a:cubicBezTo>
                      <a:pt x="733350" y="595815"/>
                      <a:pt x="744115" y="583607"/>
                      <a:pt x="734649" y="574834"/>
                    </a:cubicBezTo>
                    <a:cubicBezTo>
                      <a:pt x="729252" y="566493"/>
                      <a:pt x="718083" y="569725"/>
                      <a:pt x="710031" y="571313"/>
                    </a:cubicBezTo>
                    <a:cubicBezTo>
                      <a:pt x="684402" y="587042"/>
                      <a:pt x="676148" y="624763"/>
                      <a:pt x="644199" y="631314"/>
                    </a:cubicBezTo>
                    <a:cubicBezTo>
                      <a:pt x="622785" y="641704"/>
                      <a:pt x="611587" y="664417"/>
                      <a:pt x="597676" y="682600"/>
                    </a:cubicBezTo>
                    <a:cubicBezTo>
                      <a:pt x="570402" y="701215"/>
                      <a:pt x="543677" y="723611"/>
                      <a:pt x="510574" y="730797"/>
                    </a:cubicBezTo>
                    <a:cubicBezTo>
                      <a:pt x="506707" y="722283"/>
                      <a:pt x="502926" y="713423"/>
                      <a:pt x="502984" y="703812"/>
                    </a:cubicBezTo>
                    <a:cubicBezTo>
                      <a:pt x="521426" y="671459"/>
                      <a:pt x="555020" y="651603"/>
                      <a:pt x="574616" y="620405"/>
                    </a:cubicBezTo>
                    <a:cubicBezTo>
                      <a:pt x="569652" y="620347"/>
                      <a:pt x="559695" y="620232"/>
                      <a:pt x="554731" y="620174"/>
                    </a:cubicBezTo>
                    <a:cubicBezTo>
                      <a:pt x="554529" y="624647"/>
                      <a:pt x="554644" y="629236"/>
                      <a:pt x="553519" y="633652"/>
                    </a:cubicBezTo>
                    <a:cubicBezTo>
                      <a:pt x="542379" y="643551"/>
                      <a:pt x="526794" y="640578"/>
                      <a:pt x="513720" y="645196"/>
                    </a:cubicBezTo>
                    <a:cubicBezTo>
                      <a:pt x="492796" y="653162"/>
                      <a:pt x="472362" y="662397"/>
                      <a:pt x="452189" y="672123"/>
                    </a:cubicBezTo>
                    <a:cubicBezTo>
                      <a:pt x="416632" y="689122"/>
                      <a:pt x="378450" y="699772"/>
                      <a:pt x="342547" y="716020"/>
                    </a:cubicBezTo>
                    <a:cubicBezTo>
                      <a:pt x="336948" y="718676"/>
                      <a:pt x="330425" y="721879"/>
                      <a:pt x="328953" y="728517"/>
                    </a:cubicBezTo>
                    <a:cubicBezTo>
                      <a:pt x="323845" y="748373"/>
                      <a:pt x="321565" y="769240"/>
                      <a:pt x="324422" y="789673"/>
                    </a:cubicBezTo>
                    <a:cubicBezTo>
                      <a:pt x="327712" y="810684"/>
                      <a:pt x="321046" y="831492"/>
                      <a:pt x="322402" y="852532"/>
                    </a:cubicBezTo>
                    <a:cubicBezTo>
                      <a:pt x="305922" y="860064"/>
                      <a:pt x="289674" y="868145"/>
                      <a:pt x="272935" y="875072"/>
                    </a:cubicBezTo>
                    <a:cubicBezTo>
                      <a:pt x="250164" y="883211"/>
                      <a:pt x="228316" y="859660"/>
                      <a:pt x="222890" y="839314"/>
                    </a:cubicBezTo>
                    <a:cubicBezTo>
                      <a:pt x="219311" y="815619"/>
                      <a:pt x="202947" y="790683"/>
                      <a:pt x="214290" y="766960"/>
                    </a:cubicBezTo>
                    <a:cubicBezTo>
                      <a:pt x="219629" y="754232"/>
                      <a:pt x="218763" y="740090"/>
                      <a:pt x="221389" y="726814"/>
                    </a:cubicBezTo>
                    <a:cubicBezTo>
                      <a:pt x="225632" y="713683"/>
                      <a:pt x="237984" y="703524"/>
                      <a:pt x="235877" y="688516"/>
                    </a:cubicBezTo>
                    <a:cubicBezTo>
                      <a:pt x="235647" y="635239"/>
                      <a:pt x="247970" y="583261"/>
                      <a:pt x="255185" y="530792"/>
                    </a:cubicBezTo>
                    <a:cubicBezTo>
                      <a:pt x="259399" y="486635"/>
                      <a:pt x="251982" y="440862"/>
                      <a:pt x="268173" y="398466"/>
                    </a:cubicBezTo>
                    <a:cubicBezTo>
                      <a:pt x="263959" y="395204"/>
                      <a:pt x="259832" y="391885"/>
                      <a:pt x="255763" y="388509"/>
                    </a:cubicBezTo>
                    <a:cubicBezTo>
                      <a:pt x="232385" y="405103"/>
                      <a:pt x="219023" y="430241"/>
                      <a:pt x="209701" y="456591"/>
                    </a:cubicBezTo>
                    <a:cubicBezTo>
                      <a:pt x="180349" y="497112"/>
                      <a:pt x="145774" y="534082"/>
                      <a:pt x="106726" y="565569"/>
                    </a:cubicBezTo>
                    <a:cubicBezTo>
                      <a:pt x="98731" y="553534"/>
                      <a:pt x="87187" y="543404"/>
                      <a:pt x="81646" y="529869"/>
                    </a:cubicBezTo>
                    <a:cubicBezTo>
                      <a:pt x="85455" y="515669"/>
                      <a:pt x="95643" y="503692"/>
                      <a:pt x="96278" y="488511"/>
                    </a:cubicBezTo>
                    <a:cubicBezTo>
                      <a:pt x="101098" y="453618"/>
                      <a:pt x="118674" y="421092"/>
                      <a:pt x="145024" y="397773"/>
                    </a:cubicBezTo>
                    <a:cubicBezTo>
                      <a:pt x="162687" y="368624"/>
                      <a:pt x="175703" y="335665"/>
                      <a:pt x="200234" y="311191"/>
                    </a:cubicBezTo>
                    <a:cubicBezTo>
                      <a:pt x="208200" y="300714"/>
                      <a:pt x="222948" y="291854"/>
                      <a:pt x="219369" y="276211"/>
                    </a:cubicBezTo>
                    <a:cubicBezTo>
                      <a:pt x="217176" y="268736"/>
                      <a:pt x="212587" y="256702"/>
                      <a:pt x="201187" y="265533"/>
                    </a:cubicBezTo>
                    <a:cubicBezTo>
                      <a:pt x="187363" y="275634"/>
                      <a:pt x="177608" y="290671"/>
                      <a:pt x="162773" y="299473"/>
                    </a:cubicBezTo>
                    <a:cubicBezTo>
                      <a:pt x="151402" y="305130"/>
                      <a:pt x="138876" y="309834"/>
                      <a:pt x="125947" y="309257"/>
                    </a:cubicBezTo>
                    <a:cubicBezTo>
                      <a:pt x="111690" y="308074"/>
                      <a:pt x="98183" y="316010"/>
                      <a:pt x="83781" y="312287"/>
                    </a:cubicBezTo>
                    <a:cubicBezTo>
                      <a:pt x="65339" y="308247"/>
                      <a:pt x="44155" y="321638"/>
                      <a:pt x="27589" y="309228"/>
                    </a:cubicBezTo>
                    <a:cubicBezTo>
                      <a:pt x="12957" y="295346"/>
                      <a:pt x="-2801" y="277943"/>
                      <a:pt x="605" y="255836"/>
                    </a:cubicBezTo>
                    <a:cubicBezTo>
                      <a:pt x="6319" y="221693"/>
                      <a:pt x="12062" y="183453"/>
                      <a:pt x="39105" y="158921"/>
                    </a:cubicBezTo>
                    <a:cubicBezTo>
                      <a:pt x="50649" y="151129"/>
                      <a:pt x="65570" y="147752"/>
                      <a:pt x="72583" y="134476"/>
                    </a:cubicBezTo>
                    <a:cubicBezTo>
                      <a:pt x="81299" y="125847"/>
                      <a:pt x="86783" y="109916"/>
                      <a:pt x="100549" y="108444"/>
                    </a:cubicBezTo>
                    <a:cubicBezTo>
                      <a:pt x="112007" y="122326"/>
                      <a:pt x="116134" y="140479"/>
                      <a:pt x="122628" y="156930"/>
                    </a:cubicBezTo>
                    <a:cubicBezTo>
                      <a:pt x="159945" y="153467"/>
                      <a:pt x="195386" y="139844"/>
                      <a:pt x="232183" y="133582"/>
                    </a:cubicBezTo>
                    <a:cubicBezTo>
                      <a:pt x="256022" y="129512"/>
                      <a:pt x="276571" y="116409"/>
                      <a:pt x="298274" y="106654"/>
                    </a:cubicBezTo>
                    <a:cubicBezTo>
                      <a:pt x="291810" y="97477"/>
                      <a:pt x="285518" y="88155"/>
                      <a:pt x="279197" y="78919"/>
                    </a:cubicBezTo>
                    <a:cubicBezTo>
                      <a:pt x="303556" y="56033"/>
                      <a:pt x="338362" y="65268"/>
                      <a:pt x="367598" y="54792"/>
                    </a:cubicBezTo>
                    <a:cubicBezTo>
                      <a:pt x="377670" y="51386"/>
                      <a:pt x="387887" y="56927"/>
                      <a:pt x="397729" y="58226"/>
                    </a:cubicBezTo>
                    <a:cubicBezTo>
                      <a:pt x="409331" y="48846"/>
                      <a:pt x="422174" y="40563"/>
                      <a:pt x="431322" y="28528"/>
                    </a:cubicBezTo>
                    <a:moveTo>
                      <a:pt x="755140" y="113264"/>
                    </a:moveTo>
                    <a:cubicBezTo>
                      <a:pt x="735919" y="119238"/>
                      <a:pt x="718458" y="130147"/>
                      <a:pt x="698313" y="133264"/>
                    </a:cubicBezTo>
                    <a:cubicBezTo>
                      <a:pt x="686423" y="136843"/>
                      <a:pt x="669251" y="135458"/>
                      <a:pt x="664315" y="149195"/>
                    </a:cubicBezTo>
                    <a:cubicBezTo>
                      <a:pt x="664229" y="167349"/>
                      <a:pt x="673695" y="182991"/>
                      <a:pt x="679900" y="199384"/>
                    </a:cubicBezTo>
                    <a:cubicBezTo>
                      <a:pt x="683565" y="207898"/>
                      <a:pt x="677591" y="216412"/>
                      <a:pt x="678255" y="225041"/>
                    </a:cubicBezTo>
                    <a:cubicBezTo>
                      <a:pt x="681516" y="254104"/>
                      <a:pt x="686567" y="282994"/>
                      <a:pt x="692628" y="311566"/>
                    </a:cubicBezTo>
                    <a:cubicBezTo>
                      <a:pt x="728300" y="303023"/>
                      <a:pt x="762759" y="289083"/>
                      <a:pt x="798951" y="283138"/>
                    </a:cubicBezTo>
                    <a:cubicBezTo>
                      <a:pt x="818865" y="280945"/>
                      <a:pt x="825907" y="309113"/>
                      <a:pt x="813727" y="321552"/>
                    </a:cubicBezTo>
                    <a:cubicBezTo>
                      <a:pt x="807724" y="328478"/>
                      <a:pt x="798114" y="329488"/>
                      <a:pt x="789686" y="331105"/>
                    </a:cubicBezTo>
                    <a:cubicBezTo>
                      <a:pt x="770869" y="366315"/>
                      <a:pt x="730580" y="380774"/>
                      <a:pt x="701719" y="405854"/>
                    </a:cubicBezTo>
                    <a:cubicBezTo>
                      <a:pt x="690896" y="415320"/>
                      <a:pt x="694965" y="430241"/>
                      <a:pt x="695312" y="442853"/>
                    </a:cubicBezTo>
                    <a:cubicBezTo>
                      <a:pt x="700564" y="443546"/>
                      <a:pt x="705846" y="444210"/>
                      <a:pt x="711127" y="444874"/>
                    </a:cubicBezTo>
                    <a:cubicBezTo>
                      <a:pt x="713754" y="434109"/>
                      <a:pt x="713869" y="422160"/>
                      <a:pt x="720421" y="412896"/>
                    </a:cubicBezTo>
                    <a:cubicBezTo>
                      <a:pt x="730349" y="402189"/>
                      <a:pt x="746395" y="404411"/>
                      <a:pt x="758690" y="398321"/>
                    </a:cubicBezTo>
                    <a:cubicBezTo>
                      <a:pt x="779931" y="386806"/>
                      <a:pt x="805531" y="392809"/>
                      <a:pt x="828620" y="390673"/>
                    </a:cubicBezTo>
                    <a:cubicBezTo>
                      <a:pt x="828360" y="289083"/>
                      <a:pt x="829514" y="187493"/>
                      <a:pt x="827783" y="85904"/>
                    </a:cubicBezTo>
                    <a:cubicBezTo>
                      <a:pt x="818605" y="83681"/>
                      <a:pt x="809398" y="81834"/>
                      <a:pt x="800134" y="80391"/>
                    </a:cubicBezTo>
                    <a:cubicBezTo>
                      <a:pt x="783885" y="89425"/>
                      <a:pt x="772024" y="105211"/>
                      <a:pt x="755140" y="113264"/>
                    </a:cubicBezTo>
                    <a:moveTo>
                      <a:pt x="382894" y="348277"/>
                    </a:moveTo>
                    <a:cubicBezTo>
                      <a:pt x="369301" y="352894"/>
                      <a:pt x="355188" y="365622"/>
                      <a:pt x="341190" y="355521"/>
                    </a:cubicBezTo>
                    <a:cubicBezTo>
                      <a:pt x="338362" y="356069"/>
                      <a:pt x="335562" y="356617"/>
                      <a:pt x="332763" y="357166"/>
                    </a:cubicBezTo>
                    <a:cubicBezTo>
                      <a:pt x="330743" y="367700"/>
                      <a:pt x="328318" y="378205"/>
                      <a:pt x="327135" y="388913"/>
                    </a:cubicBezTo>
                    <a:cubicBezTo>
                      <a:pt x="324509" y="399331"/>
                      <a:pt x="337150" y="407181"/>
                      <a:pt x="346385" y="404815"/>
                    </a:cubicBezTo>
                    <a:cubicBezTo>
                      <a:pt x="360354" y="401005"/>
                      <a:pt x="375044" y="399072"/>
                      <a:pt x="388291" y="392953"/>
                    </a:cubicBezTo>
                    <a:cubicBezTo>
                      <a:pt x="403039" y="386431"/>
                      <a:pt x="412419" y="372318"/>
                      <a:pt x="422809" y="360745"/>
                    </a:cubicBezTo>
                    <a:cubicBezTo>
                      <a:pt x="428812" y="349575"/>
                      <a:pt x="423357" y="336646"/>
                      <a:pt x="422318" y="324871"/>
                    </a:cubicBezTo>
                    <a:cubicBezTo>
                      <a:pt x="409735" y="333529"/>
                      <a:pt x="397584" y="343399"/>
                      <a:pt x="382894" y="348277"/>
                    </a:cubicBezTo>
                    <a:moveTo>
                      <a:pt x="694561" y="377657"/>
                    </a:moveTo>
                    <a:cubicBezTo>
                      <a:pt x="698429" y="376214"/>
                      <a:pt x="702325" y="374800"/>
                      <a:pt x="706221" y="373386"/>
                    </a:cubicBezTo>
                    <a:cubicBezTo>
                      <a:pt x="706914" y="365997"/>
                      <a:pt x="707895" y="358667"/>
                      <a:pt x="708819" y="351336"/>
                    </a:cubicBezTo>
                    <a:cubicBezTo>
                      <a:pt x="698429" y="356473"/>
                      <a:pt x="691127" y="365564"/>
                      <a:pt x="694561" y="377657"/>
                    </a:cubicBezTo>
                    <a:moveTo>
                      <a:pt x="354120" y="451079"/>
                    </a:moveTo>
                    <a:cubicBezTo>
                      <a:pt x="345866" y="454600"/>
                      <a:pt x="337438" y="451338"/>
                      <a:pt x="329790" y="447962"/>
                    </a:cubicBezTo>
                    <a:cubicBezTo>
                      <a:pt x="328203" y="462594"/>
                      <a:pt x="326269" y="477255"/>
                      <a:pt x="323499" y="491743"/>
                    </a:cubicBezTo>
                    <a:cubicBezTo>
                      <a:pt x="320728" y="502480"/>
                      <a:pt x="330396" y="510907"/>
                      <a:pt x="334524" y="519854"/>
                    </a:cubicBezTo>
                    <a:cubicBezTo>
                      <a:pt x="354668" y="511196"/>
                      <a:pt x="375073" y="502451"/>
                      <a:pt x="392967" y="489550"/>
                    </a:cubicBezTo>
                    <a:cubicBezTo>
                      <a:pt x="414410" y="481007"/>
                      <a:pt x="410081" y="456014"/>
                      <a:pt x="413400" y="437716"/>
                    </a:cubicBezTo>
                    <a:cubicBezTo>
                      <a:pt x="393082" y="439736"/>
                      <a:pt x="373457" y="444845"/>
                      <a:pt x="354120" y="451079"/>
                    </a:cubicBezTo>
                    <a:moveTo>
                      <a:pt x="517154" y="535381"/>
                    </a:moveTo>
                    <a:cubicBezTo>
                      <a:pt x="513576" y="543606"/>
                      <a:pt x="512075" y="552697"/>
                      <a:pt x="509910" y="561413"/>
                    </a:cubicBezTo>
                    <a:cubicBezTo>
                      <a:pt x="534298" y="566781"/>
                      <a:pt x="559493" y="568859"/>
                      <a:pt x="583361" y="576219"/>
                    </a:cubicBezTo>
                    <a:cubicBezTo>
                      <a:pt x="592856" y="578124"/>
                      <a:pt x="589826" y="589495"/>
                      <a:pt x="591528" y="596450"/>
                    </a:cubicBezTo>
                    <a:cubicBezTo>
                      <a:pt x="608931" y="576075"/>
                      <a:pt x="627662" y="555612"/>
                      <a:pt x="637417" y="530215"/>
                    </a:cubicBezTo>
                    <a:cubicBezTo>
                      <a:pt x="627576" y="529060"/>
                      <a:pt x="617792" y="525741"/>
                      <a:pt x="607864" y="526867"/>
                    </a:cubicBezTo>
                    <a:cubicBezTo>
                      <a:pt x="596002" y="530388"/>
                      <a:pt x="585121" y="536651"/>
                      <a:pt x="573202" y="539912"/>
                    </a:cubicBezTo>
                    <a:cubicBezTo>
                      <a:pt x="556030" y="546810"/>
                      <a:pt x="547804" y="523721"/>
                      <a:pt x="537039" y="514486"/>
                    </a:cubicBezTo>
                    <a:cubicBezTo>
                      <a:pt x="530171" y="521210"/>
                      <a:pt x="522955" y="527675"/>
                      <a:pt x="517154" y="535381"/>
                    </a:cubicBezTo>
                    <a:moveTo>
                      <a:pt x="331205" y="550158"/>
                    </a:moveTo>
                    <a:cubicBezTo>
                      <a:pt x="322431" y="580346"/>
                      <a:pt x="333542" y="611544"/>
                      <a:pt x="330223" y="642252"/>
                    </a:cubicBezTo>
                    <a:cubicBezTo>
                      <a:pt x="353831" y="634431"/>
                      <a:pt x="377613" y="627072"/>
                      <a:pt x="399345" y="614604"/>
                    </a:cubicBezTo>
                    <a:cubicBezTo>
                      <a:pt x="396170" y="612093"/>
                      <a:pt x="393024" y="609611"/>
                      <a:pt x="389850" y="607100"/>
                    </a:cubicBezTo>
                    <a:cubicBezTo>
                      <a:pt x="377786" y="611371"/>
                      <a:pt x="365693" y="615614"/>
                      <a:pt x="353629" y="619943"/>
                    </a:cubicBezTo>
                    <a:cubicBezTo>
                      <a:pt x="353052" y="614171"/>
                      <a:pt x="347280" y="605686"/>
                      <a:pt x="355707" y="602771"/>
                    </a:cubicBezTo>
                    <a:cubicBezTo>
                      <a:pt x="370715" y="589120"/>
                      <a:pt x="393919" y="578614"/>
                      <a:pt x="395102" y="555814"/>
                    </a:cubicBezTo>
                    <a:cubicBezTo>
                      <a:pt x="373745" y="554977"/>
                      <a:pt x="352129" y="554977"/>
                      <a:pt x="331205" y="550158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88FCA8A3-74DB-A37E-A2AA-1BC510615CDB}"/>
                  </a:ext>
                </a:extLst>
              </p:cNvPr>
              <p:cNvSpPr/>
              <p:nvPr/>
            </p:nvSpPr>
            <p:spPr>
              <a:xfrm>
                <a:off x="6510513" y="3724683"/>
                <a:ext cx="138040" cy="85772"/>
              </a:xfrm>
              <a:custGeom>
                <a:avLst/>
                <a:gdLst>
                  <a:gd name="connsiteX0" fmla="*/ 84835 w 138040"/>
                  <a:gd name="connsiteY0" fmla="*/ 5844 h 85772"/>
                  <a:gd name="connsiteX1" fmla="*/ 138141 w 138040"/>
                  <a:gd name="connsiteY1" fmla="*/ 390 h 85772"/>
                  <a:gd name="connsiteX2" fmla="*/ 111964 w 138040"/>
                  <a:gd name="connsiteY2" fmla="*/ 41747 h 85772"/>
                  <a:gd name="connsiteX3" fmla="*/ 78659 w 138040"/>
                  <a:gd name="connsiteY3" fmla="*/ 62758 h 85772"/>
                  <a:gd name="connsiteX4" fmla="*/ 20562 w 138040"/>
                  <a:gd name="connsiteY4" fmla="*/ 85616 h 85772"/>
                  <a:gd name="connsiteX5" fmla="*/ 100 w 138040"/>
                  <a:gd name="connsiteY5" fmla="*/ 32396 h 85772"/>
                  <a:gd name="connsiteX6" fmla="*/ 28412 w 138040"/>
                  <a:gd name="connsiteY6" fmla="*/ 37014 h 85772"/>
                  <a:gd name="connsiteX7" fmla="*/ 48990 w 138040"/>
                  <a:gd name="connsiteY7" fmla="*/ 20102 h 85772"/>
                  <a:gd name="connsiteX8" fmla="*/ 84835 w 138040"/>
                  <a:gd name="connsiteY8" fmla="*/ 5844 h 8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40" h="85772">
                    <a:moveTo>
                      <a:pt x="84835" y="5844"/>
                    </a:moveTo>
                    <a:cubicBezTo>
                      <a:pt x="101430" y="-1804"/>
                      <a:pt x="120305" y="-187"/>
                      <a:pt x="138141" y="390"/>
                    </a:cubicBezTo>
                    <a:cubicBezTo>
                      <a:pt x="132715" y="15801"/>
                      <a:pt x="125990" y="32223"/>
                      <a:pt x="111964" y="41747"/>
                    </a:cubicBezTo>
                    <a:cubicBezTo>
                      <a:pt x="100853" y="48731"/>
                      <a:pt x="89308" y="55052"/>
                      <a:pt x="78659" y="62758"/>
                    </a:cubicBezTo>
                    <a:cubicBezTo>
                      <a:pt x="61371" y="75572"/>
                      <a:pt x="36262" y="69829"/>
                      <a:pt x="20562" y="85616"/>
                    </a:cubicBezTo>
                    <a:cubicBezTo>
                      <a:pt x="16204" y="66914"/>
                      <a:pt x="7979" y="49742"/>
                      <a:pt x="100" y="32396"/>
                    </a:cubicBezTo>
                    <a:cubicBezTo>
                      <a:pt x="9191" y="35311"/>
                      <a:pt x="18773" y="37938"/>
                      <a:pt x="28412" y="37014"/>
                    </a:cubicBezTo>
                    <a:cubicBezTo>
                      <a:pt x="36782" y="33435"/>
                      <a:pt x="40967" y="24171"/>
                      <a:pt x="48990" y="20102"/>
                    </a:cubicBezTo>
                    <a:cubicBezTo>
                      <a:pt x="61140" y="15859"/>
                      <a:pt x="73175" y="11270"/>
                      <a:pt x="84835" y="58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5400000" scaled="1"/>
              </a:gradFill>
              <a:ln w="5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E2CF744F-3B98-4750-B69D-BF399382E8C5}"/>
                </a:ext>
              </a:extLst>
            </p:cNvPr>
            <p:cNvSpPr/>
            <p:nvPr/>
          </p:nvSpPr>
          <p:spPr>
            <a:xfrm flipV="1">
              <a:off x="5516853" y="1190774"/>
              <a:ext cx="778975" cy="824798"/>
            </a:xfrm>
            <a:custGeom>
              <a:avLst/>
              <a:gdLst>
                <a:gd name="connsiteX0" fmla="*/ 796013 w 1120400"/>
                <a:gd name="connsiteY0" fmla="*/ 1180692 h 1186307"/>
                <a:gd name="connsiteX1" fmla="*/ 795208 w 1120400"/>
                <a:gd name="connsiteY1" fmla="*/ 1153342 h 1186307"/>
                <a:gd name="connsiteX2" fmla="*/ 772685 w 1120400"/>
                <a:gd name="connsiteY2" fmla="*/ 1110709 h 1186307"/>
                <a:gd name="connsiteX3" fmla="*/ 593305 w 1120400"/>
                <a:gd name="connsiteY3" fmla="*/ 1025443 h 1186307"/>
                <a:gd name="connsiteX4" fmla="*/ 449318 w 1120400"/>
                <a:gd name="connsiteY4" fmla="*/ 936960 h 1186307"/>
                <a:gd name="connsiteX5" fmla="*/ 476668 w 1120400"/>
                <a:gd name="connsiteY5" fmla="*/ 931329 h 1186307"/>
                <a:gd name="connsiteX6" fmla="*/ 539410 w 1120400"/>
                <a:gd name="connsiteY6" fmla="*/ 920872 h 1186307"/>
                <a:gd name="connsiteX7" fmla="*/ 598936 w 1120400"/>
                <a:gd name="connsiteY7" fmla="*/ 900762 h 1186307"/>
                <a:gd name="connsiteX8" fmla="*/ 634329 w 1120400"/>
                <a:gd name="connsiteY8" fmla="*/ 866977 h 1186307"/>
                <a:gd name="connsiteX9" fmla="*/ 633525 w 1120400"/>
                <a:gd name="connsiteY9" fmla="*/ 833193 h 1186307"/>
                <a:gd name="connsiteX10" fmla="*/ 457362 w 1120400"/>
                <a:gd name="connsiteY10" fmla="*/ 800212 h 1186307"/>
                <a:gd name="connsiteX11" fmla="*/ 459775 w 1120400"/>
                <a:gd name="connsiteY11" fmla="*/ 828366 h 1186307"/>
                <a:gd name="connsiteX12" fmla="*/ 420360 w 1120400"/>
                <a:gd name="connsiteY12" fmla="*/ 858129 h 1186307"/>
                <a:gd name="connsiteX13" fmla="*/ 358421 w 1120400"/>
                <a:gd name="connsiteY13" fmla="*/ 772059 h 1186307"/>
                <a:gd name="connsiteX14" fmla="*/ 374509 w 1120400"/>
                <a:gd name="connsiteY14" fmla="*/ 673922 h 1186307"/>
                <a:gd name="connsiteX15" fmla="*/ 402663 w 1120400"/>
                <a:gd name="connsiteY15" fmla="*/ 646573 h 1186307"/>
                <a:gd name="connsiteX16" fmla="*/ 366465 w 1120400"/>
                <a:gd name="connsiteY16" fmla="*/ 614397 h 1186307"/>
                <a:gd name="connsiteX17" fmla="*/ 146865 w 1120400"/>
                <a:gd name="connsiteY17" fmla="*/ 556480 h 1186307"/>
                <a:gd name="connsiteX18" fmla="*/ 115494 w 1120400"/>
                <a:gd name="connsiteY18" fmla="*/ 574177 h 1186307"/>
                <a:gd name="connsiteX19" fmla="*/ 103428 w 1120400"/>
                <a:gd name="connsiteY19" fmla="*/ 599918 h 1186307"/>
                <a:gd name="connsiteX20" fmla="*/ 15749 w 1120400"/>
                <a:gd name="connsiteY20" fmla="*/ 596700 h 1186307"/>
                <a:gd name="connsiteX21" fmla="*/ 14140 w 1120400"/>
                <a:gd name="connsiteY21" fmla="*/ 562916 h 1186307"/>
                <a:gd name="connsiteX22" fmla="*/ 10118 w 1120400"/>
                <a:gd name="connsiteY22" fmla="*/ 511434 h 1186307"/>
                <a:gd name="connsiteX23" fmla="*/ 2074 w 1120400"/>
                <a:gd name="connsiteY23" fmla="*/ 493738 h 1186307"/>
                <a:gd name="connsiteX24" fmla="*/ 10118 w 1120400"/>
                <a:gd name="connsiteY24" fmla="*/ 465584 h 1186307"/>
                <a:gd name="connsiteX25" fmla="*/ 51142 w 1120400"/>
                <a:gd name="connsiteY25" fmla="*/ 368252 h 1186307"/>
                <a:gd name="connsiteX26" fmla="*/ 96993 w 1120400"/>
                <a:gd name="connsiteY26" fmla="*/ 362621 h 1186307"/>
                <a:gd name="connsiteX27" fmla="*/ 150887 w 1120400"/>
                <a:gd name="connsiteY27" fmla="*/ 383535 h 1186307"/>
                <a:gd name="connsiteX28" fmla="*/ 203977 w 1120400"/>
                <a:gd name="connsiteY28" fmla="*/ 426168 h 1186307"/>
                <a:gd name="connsiteX29" fmla="*/ 244197 w 1120400"/>
                <a:gd name="connsiteY29" fmla="*/ 455931 h 1186307"/>
                <a:gd name="connsiteX30" fmla="*/ 260285 w 1120400"/>
                <a:gd name="connsiteY30" fmla="*/ 464779 h 1186307"/>
                <a:gd name="connsiteX31" fmla="*/ 290048 w 1120400"/>
                <a:gd name="connsiteY31" fmla="*/ 476845 h 1186307"/>
                <a:gd name="connsiteX32" fmla="*/ 375314 w 1120400"/>
                <a:gd name="connsiteY32" fmla="*/ 498564 h 1186307"/>
                <a:gd name="connsiteX33" fmla="*/ 471841 w 1120400"/>
                <a:gd name="connsiteY33" fmla="*/ 538784 h 1186307"/>
                <a:gd name="connsiteX34" fmla="*/ 492755 w 1120400"/>
                <a:gd name="connsiteY34" fmla="*/ 550045 h 1186307"/>
                <a:gd name="connsiteX35" fmla="*/ 508843 w 1120400"/>
                <a:gd name="connsiteY35" fmla="*/ 556480 h 1186307"/>
                <a:gd name="connsiteX36" fmla="*/ 542628 w 1120400"/>
                <a:gd name="connsiteY36" fmla="*/ 582221 h 1186307"/>
                <a:gd name="connsiteX37" fmla="*/ 576413 w 1120400"/>
                <a:gd name="connsiteY37" fmla="*/ 601527 h 1186307"/>
                <a:gd name="connsiteX38" fmla="*/ 553890 w 1120400"/>
                <a:gd name="connsiteY38" fmla="*/ 561307 h 1186307"/>
                <a:gd name="connsiteX39" fmla="*/ 340725 w 1120400"/>
                <a:gd name="connsiteY39" fmla="*/ 344120 h 1186307"/>
                <a:gd name="connsiteX40" fmla="*/ 266720 w 1120400"/>
                <a:gd name="connsiteY40" fmla="*/ 323206 h 1186307"/>
                <a:gd name="connsiteX41" fmla="*/ 243393 w 1120400"/>
                <a:gd name="connsiteY41" fmla="*/ 320792 h 1186307"/>
                <a:gd name="connsiteX42" fmla="*/ 223283 w 1120400"/>
                <a:gd name="connsiteY42" fmla="*/ 295856 h 1186307"/>
                <a:gd name="connsiteX43" fmla="*/ 198347 w 1120400"/>
                <a:gd name="connsiteY43" fmla="*/ 251614 h 1186307"/>
                <a:gd name="connsiteX44" fmla="*/ 182259 w 1120400"/>
                <a:gd name="connsiteY44" fmla="*/ 220243 h 1186307"/>
                <a:gd name="connsiteX45" fmla="*/ 170997 w 1120400"/>
                <a:gd name="connsiteY45" fmla="*/ 215417 h 1186307"/>
                <a:gd name="connsiteX46" fmla="*/ 216848 w 1120400"/>
                <a:gd name="connsiteY46" fmla="*/ 180023 h 1186307"/>
                <a:gd name="connsiteX47" fmla="*/ 404272 w 1120400"/>
                <a:gd name="connsiteY47" fmla="*/ 258050 h 1186307"/>
                <a:gd name="connsiteX48" fmla="*/ 569173 w 1120400"/>
                <a:gd name="connsiteY48" fmla="*/ 430995 h 1186307"/>
                <a:gd name="connsiteX49" fmla="*/ 605371 w 1120400"/>
                <a:gd name="connsiteY49" fmla="*/ 420538 h 1186307"/>
                <a:gd name="connsiteX50" fmla="*/ 568369 w 1120400"/>
                <a:gd name="connsiteY50" fmla="*/ 286203 h 1186307"/>
                <a:gd name="connsiteX51" fmla="*/ 532171 w 1120400"/>
                <a:gd name="connsiteY51" fmla="*/ 134173 h 1186307"/>
                <a:gd name="connsiteX52" fmla="*/ 554694 w 1120400"/>
                <a:gd name="connsiteY52" fmla="*/ 54537 h 1186307"/>
                <a:gd name="connsiteX53" fmla="*/ 611002 w 1120400"/>
                <a:gd name="connsiteY53" fmla="*/ 32014 h 1186307"/>
                <a:gd name="connsiteX54" fmla="*/ 646395 w 1120400"/>
                <a:gd name="connsiteY54" fmla="*/ 51320 h 1186307"/>
                <a:gd name="connsiteX55" fmla="*/ 646395 w 1120400"/>
                <a:gd name="connsiteY55" fmla="*/ 77061 h 1186307"/>
                <a:gd name="connsiteX56" fmla="*/ 653635 w 1120400"/>
                <a:gd name="connsiteY56" fmla="*/ 83496 h 1186307"/>
                <a:gd name="connsiteX57" fmla="*/ 656852 w 1120400"/>
                <a:gd name="connsiteY57" fmla="*/ 95562 h 1186307"/>
                <a:gd name="connsiteX58" fmla="*/ 690637 w 1120400"/>
                <a:gd name="connsiteY58" fmla="*/ 90735 h 1186307"/>
                <a:gd name="connsiteX59" fmla="*/ 812101 w 1120400"/>
                <a:gd name="connsiteY59" fmla="*/ 68212 h 1186307"/>
                <a:gd name="connsiteX60" fmla="*/ 838646 w 1120400"/>
                <a:gd name="connsiteY60" fmla="*/ 24775 h 1186307"/>
                <a:gd name="connsiteX61" fmla="*/ 858756 w 1120400"/>
                <a:gd name="connsiteY61" fmla="*/ 3056 h 1186307"/>
                <a:gd name="connsiteX62" fmla="*/ 894149 w 1120400"/>
                <a:gd name="connsiteY62" fmla="*/ 10296 h 1186307"/>
                <a:gd name="connsiteX63" fmla="*/ 925521 w 1120400"/>
                <a:gd name="connsiteY63" fmla="*/ 21557 h 1186307"/>
                <a:gd name="connsiteX64" fmla="*/ 984241 w 1120400"/>
                <a:gd name="connsiteY64" fmla="*/ 292639 h 1186307"/>
                <a:gd name="connsiteX65" fmla="*/ 917477 w 1120400"/>
                <a:gd name="connsiteY65" fmla="*/ 571764 h 1186307"/>
                <a:gd name="connsiteX66" fmla="*/ 756597 w 1120400"/>
                <a:gd name="connsiteY66" fmla="*/ 594287 h 1186307"/>
                <a:gd name="connsiteX67" fmla="*/ 665701 w 1120400"/>
                <a:gd name="connsiteY67" fmla="*/ 550045 h 1186307"/>
                <a:gd name="connsiteX68" fmla="*/ 613415 w 1120400"/>
                <a:gd name="connsiteY68" fmla="*/ 523500 h 1186307"/>
                <a:gd name="connsiteX69" fmla="*/ 635938 w 1120400"/>
                <a:gd name="connsiteY69" fmla="*/ 583830 h 1186307"/>
                <a:gd name="connsiteX70" fmla="*/ 701898 w 1120400"/>
                <a:gd name="connsiteY70" fmla="*/ 657834 h 1186307"/>
                <a:gd name="connsiteX71" fmla="*/ 878866 w 1120400"/>
                <a:gd name="connsiteY71" fmla="*/ 698054 h 1186307"/>
                <a:gd name="connsiteX72" fmla="*/ 927129 w 1120400"/>
                <a:gd name="connsiteY72" fmla="*/ 702881 h 1186307"/>
                <a:gd name="connsiteX73" fmla="*/ 991481 w 1120400"/>
                <a:gd name="connsiteY73" fmla="*/ 703685 h 1186307"/>
                <a:gd name="connsiteX74" fmla="*/ 1000329 w 1120400"/>
                <a:gd name="connsiteY74" fmla="*/ 806648 h 1186307"/>
                <a:gd name="connsiteX75" fmla="*/ 959305 w 1120400"/>
                <a:gd name="connsiteY75" fmla="*/ 807452 h 1186307"/>
                <a:gd name="connsiteX76" fmla="*/ 873235 w 1120400"/>
                <a:gd name="connsiteY76" fmla="*/ 783320 h 1186307"/>
                <a:gd name="connsiteX77" fmla="*/ 738901 w 1120400"/>
                <a:gd name="connsiteY77" fmla="*/ 750340 h 1186307"/>
                <a:gd name="connsiteX78" fmla="*/ 685811 w 1120400"/>
                <a:gd name="connsiteY78" fmla="*/ 735056 h 1186307"/>
                <a:gd name="connsiteX79" fmla="*/ 695463 w 1120400"/>
                <a:gd name="connsiteY79" fmla="*/ 772059 h 1186307"/>
                <a:gd name="connsiteX80" fmla="*/ 852320 w 1120400"/>
                <a:gd name="connsiteY80" fmla="*/ 807452 h 1186307"/>
                <a:gd name="connsiteX81" fmla="*/ 944826 w 1120400"/>
                <a:gd name="connsiteY81" fmla="*/ 843650 h 1186307"/>
                <a:gd name="connsiteX82" fmla="*/ 929542 w 1120400"/>
                <a:gd name="connsiteY82" fmla="*/ 888696 h 1186307"/>
                <a:gd name="connsiteX83" fmla="*/ 717182 w 1120400"/>
                <a:gd name="connsiteY83" fmla="*/ 860542 h 1186307"/>
                <a:gd name="connsiteX84" fmla="*/ 695463 w 1120400"/>
                <a:gd name="connsiteY84" fmla="*/ 878239 h 1186307"/>
                <a:gd name="connsiteX85" fmla="*/ 697072 w 1120400"/>
                <a:gd name="connsiteY85" fmla="*/ 901566 h 1186307"/>
                <a:gd name="connsiteX86" fmla="*/ 756597 w 1120400"/>
                <a:gd name="connsiteY86" fmla="*/ 915241 h 1186307"/>
                <a:gd name="connsiteX87" fmla="*/ 814514 w 1120400"/>
                <a:gd name="connsiteY87" fmla="*/ 924089 h 1186307"/>
                <a:gd name="connsiteX88" fmla="*/ 863582 w 1120400"/>
                <a:gd name="connsiteY88" fmla="*/ 940982 h 1186307"/>
                <a:gd name="connsiteX89" fmla="*/ 930347 w 1120400"/>
                <a:gd name="connsiteY89" fmla="*/ 1077729 h 1186307"/>
                <a:gd name="connsiteX90" fmla="*/ 866800 w 1120400"/>
                <a:gd name="connsiteY90" fmla="*/ 1153342 h 1186307"/>
                <a:gd name="connsiteX91" fmla="*/ 842668 w 1120400"/>
                <a:gd name="connsiteY91" fmla="*/ 1169430 h 1186307"/>
                <a:gd name="connsiteX92" fmla="*/ 796013 w 1120400"/>
                <a:gd name="connsiteY92" fmla="*/ 1180692 h 1186307"/>
                <a:gd name="connsiteX93" fmla="*/ 637547 w 1120400"/>
                <a:gd name="connsiteY93" fmla="*/ 731034 h 1186307"/>
                <a:gd name="connsiteX94" fmla="*/ 509648 w 1120400"/>
                <a:gd name="connsiteY94" fmla="*/ 665878 h 1186307"/>
                <a:gd name="connsiteX95" fmla="*/ 488734 w 1120400"/>
                <a:gd name="connsiteY95" fmla="*/ 660248 h 1186307"/>
                <a:gd name="connsiteX96" fmla="*/ 512061 w 1120400"/>
                <a:gd name="connsiteY96" fmla="*/ 678749 h 1186307"/>
                <a:gd name="connsiteX97" fmla="*/ 627894 w 1120400"/>
                <a:gd name="connsiteY97" fmla="*/ 742296 h 1186307"/>
                <a:gd name="connsiteX98" fmla="*/ 637547 w 1120400"/>
                <a:gd name="connsiteY98" fmla="*/ 731034 h 1186307"/>
                <a:gd name="connsiteX99" fmla="*/ 836233 w 1120400"/>
                <a:gd name="connsiteY99" fmla="*/ 568546 h 1186307"/>
                <a:gd name="connsiteX100" fmla="*/ 832211 w 1120400"/>
                <a:gd name="connsiteY100" fmla="*/ 215417 h 1186307"/>
                <a:gd name="connsiteX101" fmla="*/ 745336 w 1120400"/>
                <a:gd name="connsiteY101" fmla="*/ 170370 h 1186307"/>
                <a:gd name="connsiteX102" fmla="*/ 664896 w 1120400"/>
                <a:gd name="connsiteY102" fmla="*/ 157500 h 1186307"/>
                <a:gd name="connsiteX103" fmla="*/ 665701 w 1120400"/>
                <a:gd name="connsiteY103" fmla="*/ 213003 h 1186307"/>
                <a:gd name="connsiteX104" fmla="*/ 689028 w 1120400"/>
                <a:gd name="connsiteY104" fmla="*/ 254832 h 1186307"/>
                <a:gd name="connsiteX105" fmla="*/ 752575 w 1120400"/>
                <a:gd name="connsiteY105" fmla="*/ 250006 h 1186307"/>
                <a:gd name="connsiteX106" fmla="*/ 837037 w 1120400"/>
                <a:gd name="connsiteY106" fmla="*/ 299074 h 1186307"/>
                <a:gd name="connsiteX107" fmla="*/ 804861 w 1120400"/>
                <a:gd name="connsiteY107" fmla="*/ 323206 h 1186307"/>
                <a:gd name="connsiteX108" fmla="*/ 749358 w 1120400"/>
                <a:gd name="connsiteY108" fmla="*/ 311944 h 1186307"/>
                <a:gd name="connsiteX109" fmla="*/ 700290 w 1120400"/>
                <a:gd name="connsiteY109" fmla="*/ 291834 h 1186307"/>
                <a:gd name="connsiteX110" fmla="*/ 677767 w 1120400"/>
                <a:gd name="connsiteY110" fmla="*/ 319184 h 1186307"/>
                <a:gd name="connsiteX111" fmla="*/ 672940 w 1120400"/>
                <a:gd name="connsiteY111" fmla="*/ 370665 h 1186307"/>
                <a:gd name="connsiteX112" fmla="*/ 693050 w 1120400"/>
                <a:gd name="connsiteY112" fmla="*/ 381122 h 1186307"/>
                <a:gd name="connsiteX113" fmla="*/ 731661 w 1120400"/>
                <a:gd name="connsiteY113" fmla="*/ 377100 h 1186307"/>
                <a:gd name="connsiteX114" fmla="*/ 800839 w 1120400"/>
                <a:gd name="connsiteY114" fmla="*/ 401232 h 1186307"/>
                <a:gd name="connsiteX115" fmla="*/ 804057 w 1120400"/>
                <a:gd name="connsiteY115" fmla="*/ 433408 h 1186307"/>
                <a:gd name="connsiteX116" fmla="*/ 672940 w 1120400"/>
                <a:gd name="connsiteY116" fmla="*/ 449496 h 1186307"/>
                <a:gd name="connsiteX117" fmla="*/ 643178 w 1120400"/>
                <a:gd name="connsiteY117" fmla="*/ 461562 h 1186307"/>
                <a:gd name="connsiteX118" fmla="*/ 656852 w 1120400"/>
                <a:gd name="connsiteY118" fmla="*/ 484889 h 1186307"/>
                <a:gd name="connsiteX119" fmla="*/ 746140 w 1120400"/>
                <a:gd name="connsiteY119" fmla="*/ 541197 h 1186307"/>
                <a:gd name="connsiteX120" fmla="*/ 824167 w 1120400"/>
                <a:gd name="connsiteY120" fmla="*/ 590265 h 1186307"/>
                <a:gd name="connsiteX121" fmla="*/ 836233 w 1120400"/>
                <a:gd name="connsiteY121" fmla="*/ 568546 h 118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120400" h="1186307">
                  <a:moveTo>
                    <a:pt x="796013" y="1180692"/>
                  </a:moveTo>
                  <a:cubicBezTo>
                    <a:pt x="793600" y="1177474"/>
                    <a:pt x="792795" y="1165408"/>
                    <a:pt x="795208" y="1153342"/>
                  </a:cubicBezTo>
                  <a:cubicBezTo>
                    <a:pt x="799230" y="1134841"/>
                    <a:pt x="795208" y="1127602"/>
                    <a:pt x="772685" y="1110709"/>
                  </a:cubicBezTo>
                  <a:cubicBezTo>
                    <a:pt x="734879" y="1082555"/>
                    <a:pt x="689833" y="1060837"/>
                    <a:pt x="593305" y="1025443"/>
                  </a:cubicBezTo>
                  <a:cubicBezTo>
                    <a:pt x="515279" y="996485"/>
                    <a:pt x="460580" y="963505"/>
                    <a:pt x="449318" y="936960"/>
                  </a:cubicBezTo>
                  <a:cubicBezTo>
                    <a:pt x="445296" y="928111"/>
                    <a:pt x="450927" y="927307"/>
                    <a:pt x="476668" y="931329"/>
                  </a:cubicBezTo>
                  <a:cubicBezTo>
                    <a:pt x="499995" y="935351"/>
                    <a:pt x="516887" y="932133"/>
                    <a:pt x="539410" y="920872"/>
                  </a:cubicBezTo>
                  <a:cubicBezTo>
                    <a:pt x="555498" y="912828"/>
                    <a:pt x="582848" y="903980"/>
                    <a:pt x="598936" y="900762"/>
                  </a:cubicBezTo>
                  <a:cubicBezTo>
                    <a:pt x="625481" y="895936"/>
                    <a:pt x="629503" y="891914"/>
                    <a:pt x="634329" y="866977"/>
                  </a:cubicBezTo>
                  <a:cubicBezTo>
                    <a:pt x="636742" y="851694"/>
                    <a:pt x="636742" y="836410"/>
                    <a:pt x="633525" y="833193"/>
                  </a:cubicBezTo>
                  <a:cubicBezTo>
                    <a:pt x="623872" y="822736"/>
                    <a:pt x="464602" y="792973"/>
                    <a:pt x="457362" y="800212"/>
                  </a:cubicBezTo>
                  <a:cubicBezTo>
                    <a:pt x="452536" y="804234"/>
                    <a:pt x="453340" y="815496"/>
                    <a:pt x="459775" y="828366"/>
                  </a:cubicBezTo>
                  <a:cubicBezTo>
                    <a:pt x="471841" y="856520"/>
                    <a:pt x="459775" y="865369"/>
                    <a:pt x="420360" y="858129"/>
                  </a:cubicBezTo>
                  <a:cubicBezTo>
                    <a:pt x="360030" y="847672"/>
                    <a:pt x="360835" y="848476"/>
                    <a:pt x="358421" y="772059"/>
                  </a:cubicBezTo>
                  <a:cubicBezTo>
                    <a:pt x="356813" y="710925"/>
                    <a:pt x="359226" y="698054"/>
                    <a:pt x="374509" y="673922"/>
                  </a:cubicBezTo>
                  <a:cubicBezTo>
                    <a:pt x="384162" y="659443"/>
                    <a:pt x="397032" y="646573"/>
                    <a:pt x="402663" y="646573"/>
                  </a:cubicBezTo>
                  <a:cubicBezTo>
                    <a:pt x="426795" y="646573"/>
                    <a:pt x="408294" y="630485"/>
                    <a:pt x="366465" y="614397"/>
                  </a:cubicBezTo>
                  <a:cubicBezTo>
                    <a:pt x="310962" y="593483"/>
                    <a:pt x="184672" y="560502"/>
                    <a:pt x="146865" y="556480"/>
                  </a:cubicBezTo>
                  <a:cubicBezTo>
                    <a:pt x="121929" y="554067"/>
                    <a:pt x="118711" y="556480"/>
                    <a:pt x="115494" y="574177"/>
                  </a:cubicBezTo>
                  <a:cubicBezTo>
                    <a:pt x="114689" y="585439"/>
                    <a:pt x="109059" y="596700"/>
                    <a:pt x="103428" y="599918"/>
                  </a:cubicBezTo>
                  <a:cubicBezTo>
                    <a:pt x="88949" y="609571"/>
                    <a:pt x="30228" y="607157"/>
                    <a:pt x="15749" y="596700"/>
                  </a:cubicBezTo>
                  <a:cubicBezTo>
                    <a:pt x="3683" y="587048"/>
                    <a:pt x="3683" y="583830"/>
                    <a:pt x="14140" y="562916"/>
                  </a:cubicBezTo>
                  <a:cubicBezTo>
                    <a:pt x="29423" y="533957"/>
                    <a:pt x="29423" y="532349"/>
                    <a:pt x="10118" y="511434"/>
                  </a:cubicBezTo>
                  <a:cubicBezTo>
                    <a:pt x="465" y="501782"/>
                    <a:pt x="-2752" y="493738"/>
                    <a:pt x="2074" y="493738"/>
                  </a:cubicBezTo>
                  <a:cubicBezTo>
                    <a:pt x="6096" y="493738"/>
                    <a:pt x="10118" y="480867"/>
                    <a:pt x="10118" y="465584"/>
                  </a:cubicBezTo>
                  <a:cubicBezTo>
                    <a:pt x="10118" y="436625"/>
                    <a:pt x="34250" y="378709"/>
                    <a:pt x="51142" y="368252"/>
                  </a:cubicBezTo>
                  <a:cubicBezTo>
                    <a:pt x="56773" y="365034"/>
                    <a:pt x="76883" y="362621"/>
                    <a:pt x="96993" y="362621"/>
                  </a:cubicBezTo>
                  <a:cubicBezTo>
                    <a:pt x="125951" y="362621"/>
                    <a:pt x="137212" y="366643"/>
                    <a:pt x="150887" y="383535"/>
                  </a:cubicBezTo>
                  <a:cubicBezTo>
                    <a:pt x="160540" y="393993"/>
                    <a:pt x="184672" y="414102"/>
                    <a:pt x="203977" y="426168"/>
                  </a:cubicBezTo>
                  <a:cubicBezTo>
                    <a:pt x="223283" y="439039"/>
                    <a:pt x="241784" y="452713"/>
                    <a:pt x="244197" y="455931"/>
                  </a:cubicBezTo>
                  <a:cubicBezTo>
                    <a:pt x="246610" y="459953"/>
                    <a:pt x="253850" y="463171"/>
                    <a:pt x="260285" y="464779"/>
                  </a:cubicBezTo>
                  <a:cubicBezTo>
                    <a:pt x="266720" y="465584"/>
                    <a:pt x="279591" y="471215"/>
                    <a:pt x="290048" y="476845"/>
                  </a:cubicBezTo>
                  <a:cubicBezTo>
                    <a:pt x="310158" y="488107"/>
                    <a:pt x="327854" y="492129"/>
                    <a:pt x="375314" y="498564"/>
                  </a:cubicBezTo>
                  <a:cubicBezTo>
                    <a:pt x="417142" y="504195"/>
                    <a:pt x="466210" y="524305"/>
                    <a:pt x="471841" y="538784"/>
                  </a:cubicBezTo>
                  <a:cubicBezTo>
                    <a:pt x="474254" y="545219"/>
                    <a:pt x="483907" y="550045"/>
                    <a:pt x="492755" y="550045"/>
                  </a:cubicBezTo>
                  <a:cubicBezTo>
                    <a:pt x="501604" y="550045"/>
                    <a:pt x="508843" y="553263"/>
                    <a:pt x="508843" y="556480"/>
                  </a:cubicBezTo>
                  <a:cubicBezTo>
                    <a:pt x="508843" y="560502"/>
                    <a:pt x="524127" y="571764"/>
                    <a:pt x="542628" y="582221"/>
                  </a:cubicBezTo>
                  <a:lnTo>
                    <a:pt x="576413" y="601527"/>
                  </a:lnTo>
                  <a:lnTo>
                    <a:pt x="553890" y="561307"/>
                  </a:lnTo>
                  <a:cubicBezTo>
                    <a:pt x="491951" y="455931"/>
                    <a:pt x="425991" y="388362"/>
                    <a:pt x="340725" y="344120"/>
                  </a:cubicBezTo>
                  <a:cubicBezTo>
                    <a:pt x="291657" y="319184"/>
                    <a:pt x="278786" y="315966"/>
                    <a:pt x="266720" y="323206"/>
                  </a:cubicBezTo>
                  <a:cubicBezTo>
                    <a:pt x="247415" y="336076"/>
                    <a:pt x="243393" y="335272"/>
                    <a:pt x="243393" y="320792"/>
                  </a:cubicBezTo>
                  <a:cubicBezTo>
                    <a:pt x="243393" y="314357"/>
                    <a:pt x="234544" y="303096"/>
                    <a:pt x="223283" y="295856"/>
                  </a:cubicBezTo>
                  <a:cubicBezTo>
                    <a:pt x="209608" y="287008"/>
                    <a:pt x="201564" y="272529"/>
                    <a:pt x="198347" y="251614"/>
                  </a:cubicBezTo>
                  <a:cubicBezTo>
                    <a:pt x="195129" y="233113"/>
                    <a:pt x="188694" y="220243"/>
                    <a:pt x="182259" y="220243"/>
                  </a:cubicBezTo>
                  <a:cubicBezTo>
                    <a:pt x="175823" y="220243"/>
                    <a:pt x="170997" y="217830"/>
                    <a:pt x="170997" y="215417"/>
                  </a:cubicBezTo>
                  <a:cubicBezTo>
                    <a:pt x="170997" y="208177"/>
                    <a:pt x="206391" y="180828"/>
                    <a:pt x="216848" y="180023"/>
                  </a:cubicBezTo>
                  <a:cubicBezTo>
                    <a:pt x="232131" y="180023"/>
                    <a:pt x="364052" y="234722"/>
                    <a:pt x="404272" y="258050"/>
                  </a:cubicBezTo>
                  <a:cubicBezTo>
                    <a:pt x="466210" y="294247"/>
                    <a:pt x="539410" y="371469"/>
                    <a:pt x="569173" y="430995"/>
                  </a:cubicBezTo>
                  <a:cubicBezTo>
                    <a:pt x="598131" y="490520"/>
                    <a:pt x="605371" y="488107"/>
                    <a:pt x="605371" y="420538"/>
                  </a:cubicBezTo>
                  <a:cubicBezTo>
                    <a:pt x="605371" y="392384"/>
                    <a:pt x="594914" y="352968"/>
                    <a:pt x="568369" y="286203"/>
                  </a:cubicBezTo>
                  <a:cubicBezTo>
                    <a:pt x="536193" y="204155"/>
                    <a:pt x="531367" y="184850"/>
                    <a:pt x="532171" y="134173"/>
                  </a:cubicBezTo>
                  <a:cubicBezTo>
                    <a:pt x="532171" y="82691"/>
                    <a:pt x="534584" y="74647"/>
                    <a:pt x="554694" y="54537"/>
                  </a:cubicBezTo>
                  <a:cubicBezTo>
                    <a:pt x="571586" y="37645"/>
                    <a:pt x="584457" y="32014"/>
                    <a:pt x="611002" y="32014"/>
                  </a:cubicBezTo>
                  <a:cubicBezTo>
                    <a:pt x="642373" y="31210"/>
                    <a:pt x="645591" y="32819"/>
                    <a:pt x="646395" y="51320"/>
                  </a:cubicBezTo>
                  <a:cubicBezTo>
                    <a:pt x="647200" y="62581"/>
                    <a:pt x="647200" y="73843"/>
                    <a:pt x="646395" y="77061"/>
                  </a:cubicBezTo>
                  <a:cubicBezTo>
                    <a:pt x="646395" y="81082"/>
                    <a:pt x="648808" y="83496"/>
                    <a:pt x="653635" y="83496"/>
                  </a:cubicBezTo>
                  <a:cubicBezTo>
                    <a:pt x="657657" y="83496"/>
                    <a:pt x="659265" y="89126"/>
                    <a:pt x="656852" y="95562"/>
                  </a:cubicBezTo>
                  <a:cubicBezTo>
                    <a:pt x="652830" y="105214"/>
                    <a:pt x="659265" y="104410"/>
                    <a:pt x="690637" y="90735"/>
                  </a:cubicBezTo>
                  <a:cubicBezTo>
                    <a:pt x="726835" y="75452"/>
                    <a:pt x="808079" y="60168"/>
                    <a:pt x="812101" y="68212"/>
                  </a:cubicBezTo>
                  <a:cubicBezTo>
                    <a:pt x="816123" y="75452"/>
                    <a:pt x="837841" y="38450"/>
                    <a:pt x="838646" y="24775"/>
                  </a:cubicBezTo>
                  <a:cubicBezTo>
                    <a:pt x="838646" y="16731"/>
                    <a:pt x="847494" y="7078"/>
                    <a:pt x="858756" y="3056"/>
                  </a:cubicBezTo>
                  <a:cubicBezTo>
                    <a:pt x="874844" y="-3379"/>
                    <a:pt x="882083" y="-1770"/>
                    <a:pt x="894149" y="10296"/>
                  </a:cubicBezTo>
                  <a:cubicBezTo>
                    <a:pt x="903802" y="19948"/>
                    <a:pt x="916672" y="23970"/>
                    <a:pt x="925521" y="21557"/>
                  </a:cubicBezTo>
                  <a:cubicBezTo>
                    <a:pt x="960914" y="12709"/>
                    <a:pt x="982633" y="115672"/>
                    <a:pt x="984241" y="292639"/>
                  </a:cubicBezTo>
                  <a:cubicBezTo>
                    <a:pt x="985046" y="451105"/>
                    <a:pt x="973784" y="499368"/>
                    <a:pt x="917477" y="571764"/>
                  </a:cubicBezTo>
                  <a:cubicBezTo>
                    <a:pt x="872430" y="630485"/>
                    <a:pt x="853125" y="632898"/>
                    <a:pt x="756597" y="594287"/>
                  </a:cubicBezTo>
                  <a:cubicBezTo>
                    <a:pt x="715573" y="578199"/>
                    <a:pt x="674549" y="558089"/>
                    <a:pt x="665701" y="550045"/>
                  </a:cubicBezTo>
                  <a:cubicBezTo>
                    <a:pt x="645591" y="532349"/>
                    <a:pt x="613415" y="515456"/>
                    <a:pt x="613415" y="523500"/>
                  </a:cubicBezTo>
                  <a:cubicBezTo>
                    <a:pt x="613415" y="526718"/>
                    <a:pt x="623068" y="553263"/>
                    <a:pt x="635938" y="583830"/>
                  </a:cubicBezTo>
                  <a:cubicBezTo>
                    <a:pt x="656852" y="635311"/>
                    <a:pt x="660070" y="638529"/>
                    <a:pt x="701898" y="657834"/>
                  </a:cubicBezTo>
                  <a:cubicBezTo>
                    <a:pt x="749358" y="678749"/>
                    <a:pt x="808079" y="692423"/>
                    <a:pt x="878866" y="698054"/>
                  </a:cubicBezTo>
                  <a:cubicBezTo>
                    <a:pt x="902997" y="700467"/>
                    <a:pt x="924716" y="702076"/>
                    <a:pt x="927129" y="702881"/>
                  </a:cubicBezTo>
                  <a:cubicBezTo>
                    <a:pt x="929542" y="703685"/>
                    <a:pt x="958501" y="703685"/>
                    <a:pt x="991481" y="703685"/>
                  </a:cubicBezTo>
                  <a:cubicBezTo>
                    <a:pt x="1157991" y="702076"/>
                    <a:pt x="1165231" y="780907"/>
                    <a:pt x="1000329" y="806648"/>
                  </a:cubicBezTo>
                  <a:cubicBezTo>
                    <a:pt x="977806" y="809865"/>
                    <a:pt x="959305" y="810670"/>
                    <a:pt x="959305" y="807452"/>
                  </a:cubicBezTo>
                  <a:cubicBezTo>
                    <a:pt x="959305" y="804234"/>
                    <a:pt x="920694" y="793777"/>
                    <a:pt x="873235" y="783320"/>
                  </a:cubicBezTo>
                  <a:cubicBezTo>
                    <a:pt x="824971" y="773667"/>
                    <a:pt x="765446" y="758384"/>
                    <a:pt x="738901" y="750340"/>
                  </a:cubicBezTo>
                  <a:cubicBezTo>
                    <a:pt x="713160" y="741492"/>
                    <a:pt x="689028" y="735056"/>
                    <a:pt x="685811" y="735056"/>
                  </a:cubicBezTo>
                  <a:cubicBezTo>
                    <a:pt x="676962" y="735056"/>
                    <a:pt x="685811" y="766428"/>
                    <a:pt x="695463" y="772059"/>
                  </a:cubicBezTo>
                  <a:cubicBezTo>
                    <a:pt x="713160" y="783320"/>
                    <a:pt x="820145" y="807452"/>
                    <a:pt x="852320" y="807452"/>
                  </a:cubicBezTo>
                  <a:cubicBezTo>
                    <a:pt x="883692" y="807452"/>
                    <a:pt x="932760" y="825953"/>
                    <a:pt x="944826" y="843650"/>
                  </a:cubicBezTo>
                  <a:cubicBezTo>
                    <a:pt x="957696" y="860542"/>
                    <a:pt x="950457" y="880652"/>
                    <a:pt x="929542" y="888696"/>
                  </a:cubicBezTo>
                  <a:cubicBezTo>
                    <a:pt x="882083" y="906393"/>
                    <a:pt x="798426" y="895131"/>
                    <a:pt x="717182" y="860542"/>
                  </a:cubicBezTo>
                  <a:cubicBezTo>
                    <a:pt x="707529" y="856520"/>
                    <a:pt x="701898" y="860542"/>
                    <a:pt x="695463" y="878239"/>
                  </a:cubicBezTo>
                  <a:cubicBezTo>
                    <a:pt x="689833" y="895131"/>
                    <a:pt x="689833" y="901566"/>
                    <a:pt x="697072" y="901566"/>
                  </a:cubicBezTo>
                  <a:cubicBezTo>
                    <a:pt x="701898" y="901566"/>
                    <a:pt x="728444" y="908002"/>
                    <a:pt x="756597" y="915241"/>
                  </a:cubicBezTo>
                  <a:cubicBezTo>
                    <a:pt x="783947" y="922481"/>
                    <a:pt x="810492" y="926503"/>
                    <a:pt x="814514" y="924089"/>
                  </a:cubicBezTo>
                  <a:cubicBezTo>
                    <a:pt x="819340" y="920872"/>
                    <a:pt x="841059" y="928916"/>
                    <a:pt x="863582" y="940982"/>
                  </a:cubicBezTo>
                  <a:cubicBezTo>
                    <a:pt x="929542" y="977180"/>
                    <a:pt x="952870" y="1023835"/>
                    <a:pt x="930347" y="1077729"/>
                  </a:cubicBezTo>
                  <a:cubicBezTo>
                    <a:pt x="916672" y="1112318"/>
                    <a:pt x="881279" y="1153342"/>
                    <a:pt x="866800" y="1153342"/>
                  </a:cubicBezTo>
                  <a:cubicBezTo>
                    <a:pt x="861169" y="1153342"/>
                    <a:pt x="850712" y="1160582"/>
                    <a:pt x="842668" y="1169430"/>
                  </a:cubicBezTo>
                  <a:cubicBezTo>
                    <a:pt x="828189" y="1185518"/>
                    <a:pt x="806470" y="1190344"/>
                    <a:pt x="796013" y="1180692"/>
                  </a:cubicBezTo>
                  <a:close/>
                  <a:moveTo>
                    <a:pt x="637547" y="731034"/>
                  </a:moveTo>
                  <a:cubicBezTo>
                    <a:pt x="637547" y="718164"/>
                    <a:pt x="554694" y="676335"/>
                    <a:pt x="509648" y="665878"/>
                  </a:cubicBezTo>
                  <a:lnTo>
                    <a:pt x="488734" y="660248"/>
                  </a:lnTo>
                  <a:lnTo>
                    <a:pt x="512061" y="678749"/>
                  </a:lnTo>
                  <a:cubicBezTo>
                    <a:pt x="538606" y="700467"/>
                    <a:pt x="612610" y="740687"/>
                    <a:pt x="627894" y="742296"/>
                  </a:cubicBezTo>
                  <a:cubicBezTo>
                    <a:pt x="632720" y="743100"/>
                    <a:pt x="637547" y="737470"/>
                    <a:pt x="637547" y="731034"/>
                  </a:cubicBezTo>
                  <a:close/>
                  <a:moveTo>
                    <a:pt x="836233" y="568546"/>
                  </a:moveTo>
                  <a:cubicBezTo>
                    <a:pt x="847494" y="529131"/>
                    <a:pt x="844277" y="243570"/>
                    <a:pt x="832211" y="215417"/>
                  </a:cubicBezTo>
                  <a:cubicBezTo>
                    <a:pt x="822558" y="192089"/>
                    <a:pt x="815318" y="188872"/>
                    <a:pt x="745336" y="170370"/>
                  </a:cubicBezTo>
                  <a:cubicBezTo>
                    <a:pt x="703507" y="159109"/>
                    <a:pt x="667309" y="153478"/>
                    <a:pt x="664896" y="157500"/>
                  </a:cubicBezTo>
                  <a:cubicBezTo>
                    <a:pt x="662483" y="161522"/>
                    <a:pt x="662483" y="186458"/>
                    <a:pt x="665701" y="213003"/>
                  </a:cubicBezTo>
                  <a:cubicBezTo>
                    <a:pt x="671331" y="257245"/>
                    <a:pt x="672940" y="260463"/>
                    <a:pt x="689028" y="254832"/>
                  </a:cubicBezTo>
                  <a:cubicBezTo>
                    <a:pt x="697876" y="251614"/>
                    <a:pt x="726835" y="250006"/>
                    <a:pt x="752575" y="250006"/>
                  </a:cubicBezTo>
                  <a:cubicBezTo>
                    <a:pt x="811296" y="250810"/>
                    <a:pt x="841059" y="268507"/>
                    <a:pt x="837037" y="299074"/>
                  </a:cubicBezTo>
                  <a:cubicBezTo>
                    <a:pt x="834624" y="317575"/>
                    <a:pt x="830602" y="320792"/>
                    <a:pt x="804861" y="323206"/>
                  </a:cubicBezTo>
                  <a:cubicBezTo>
                    <a:pt x="787969" y="324814"/>
                    <a:pt x="763837" y="319988"/>
                    <a:pt x="749358" y="311944"/>
                  </a:cubicBezTo>
                  <a:cubicBezTo>
                    <a:pt x="734879" y="304705"/>
                    <a:pt x="713160" y="295856"/>
                    <a:pt x="700290" y="291834"/>
                  </a:cubicBezTo>
                  <a:cubicBezTo>
                    <a:pt x="678571" y="286203"/>
                    <a:pt x="677767" y="286203"/>
                    <a:pt x="677767" y="319184"/>
                  </a:cubicBezTo>
                  <a:cubicBezTo>
                    <a:pt x="677767" y="337685"/>
                    <a:pt x="675353" y="361012"/>
                    <a:pt x="672940" y="370665"/>
                  </a:cubicBezTo>
                  <a:cubicBezTo>
                    <a:pt x="668114" y="387557"/>
                    <a:pt x="669723" y="388362"/>
                    <a:pt x="693050" y="381122"/>
                  </a:cubicBezTo>
                  <a:cubicBezTo>
                    <a:pt x="705920" y="377905"/>
                    <a:pt x="723617" y="375491"/>
                    <a:pt x="731661" y="377100"/>
                  </a:cubicBezTo>
                  <a:cubicBezTo>
                    <a:pt x="780729" y="386753"/>
                    <a:pt x="790382" y="390775"/>
                    <a:pt x="800839" y="401232"/>
                  </a:cubicBezTo>
                  <a:cubicBezTo>
                    <a:pt x="810492" y="410885"/>
                    <a:pt x="811296" y="417320"/>
                    <a:pt x="804057" y="433408"/>
                  </a:cubicBezTo>
                  <a:cubicBezTo>
                    <a:pt x="789578" y="463975"/>
                    <a:pt x="761424" y="467997"/>
                    <a:pt x="672940" y="449496"/>
                  </a:cubicBezTo>
                  <a:cubicBezTo>
                    <a:pt x="652026" y="444669"/>
                    <a:pt x="647200" y="446278"/>
                    <a:pt x="643178" y="461562"/>
                  </a:cubicBezTo>
                  <a:cubicBezTo>
                    <a:pt x="639960" y="474432"/>
                    <a:pt x="643178" y="480063"/>
                    <a:pt x="656852" y="484889"/>
                  </a:cubicBezTo>
                  <a:cubicBezTo>
                    <a:pt x="666505" y="488911"/>
                    <a:pt x="706725" y="513847"/>
                    <a:pt x="746140" y="541197"/>
                  </a:cubicBezTo>
                  <a:cubicBezTo>
                    <a:pt x="786360" y="567742"/>
                    <a:pt x="820949" y="589461"/>
                    <a:pt x="824167" y="590265"/>
                  </a:cubicBezTo>
                  <a:cubicBezTo>
                    <a:pt x="827384" y="590265"/>
                    <a:pt x="833015" y="580612"/>
                    <a:pt x="836233" y="568546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497689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reeform 282">
            <a:extLst>
              <a:ext uri="{FF2B5EF4-FFF2-40B4-BE49-F238E27FC236}">
                <a16:creationId xmlns:a16="http://schemas.microsoft.com/office/drawing/2014/main" id="{D728A861-7B4F-8DD8-E4CD-C44F8B3FC68A}"/>
              </a:ext>
            </a:extLst>
          </p:cNvPr>
          <p:cNvSpPr>
            <a:spLocks noEditPoints="1"/>
          </p:cNvSpPr>
          <p:nvPr/>
        </p:nvSpPr>
        <p:spPr bwMode="auto">
          <a:xfrm>
            <a:off x="4121513" y="1593691"/>
            <a:ext cx="2173941" cy="394649"/>
          </a:xfrm>
          <a:custGeom>
            <a:avLst/>
            <a:gdLst>
              <a:gd name="T0" fmla="*/ 423 w 441"/>
              <a:gd name="T1" fmla="*/ 39 h 75"/>
              <a:gd name="T2" fmla="*/ 417 w 441"/>
              <a:gd name="T3" fmla="*/ 36 h 75"/>
              <a:gd name="T4" fmla="*/ 410 w 441"/>
              <a:gd name="T5" fmla="*/ 40 h 75"/>
              <a:gd name="T6" fmla="*/ 400 w 441"/>
              <a:gd name="T7" fmla="*/ 38 h 75"/>
              <a:gd name="T8" fmla="*/ 412 w 441"/>
              <a:gd name="T9" fmla="*/ 32 h 75"/>
              <a:gd name="T10" fmla="*/ 409 w 441"/>
              <a:gd name="T11" fmla="*/ 25 h 75"/>
              <a:gd name="T12" fmla="*/ 400 w 441"/>
              <a:gd name="T13" fmla="*/ 25 h 75"/>
              <a:gd name="T14" fmla="*/ 391 w 441"/>
              <a:gd name="T15" fmla="*/ 24 h 75"/>
              <a:gd name="T16" fmla="*/ 382 w 441"/>
              <a:gd name="T17" fmla="*/ 21 h 75"/>
              <a:gd name="T18" fmla="*/ 189 w 441"/>
              <a:gd name="T19" fmla="*/ 4 h 75"/>
              <a:gd name="T20" fmla="*/ 7 w 441"/>
              <a:gd name="T21" fmla="*/ 54 h 75"/>
              <a:gd name="T22" fmla="*/ 256 w 441"/>
              <a:gd name="T23" fmla="*/ 68 h 75"/>
              <a:gd name="T24" fmla="*/ 365 w 441"/>
              <a:gd name="T25" fmla="*/ 61 h 75"/>
              <a:gd name="T26" fmla="*/ 386 w 441"/>
              <a:gd name="T27" fmla="*/ 56 h 75"/>
              <a:gd name="T28" fmla="*/ 395 w 441"/>
              <a:gd name="T29" fmla="*/ 57 h 75"/>
              <a:gd name="T30" fmla="*/ 415 w 441"/>
              <a:gd name="T31" fmla="*/ 49 h 75"/>
              <a:gd name="T32" fmla="*/ 400 w 441"/>
              <a:gd name="T33" fmla="*/ 45 h 75"/>
              <a:gd name="T34" fmla="*/ 430 w 441"/>
              <a:gd name="T35" fmla="*/ 42 h 75"/>
              <a:gd name="T36" fmla="*/ 438 w 441"/>
              <a:gd name="T37" fmla="*/ 38 h 75"/>
              <a:gd name="T38" fmla="*/ 131 w 441"/>
              <a:gd name="T39" fmla="*/ 22 h 75"/>
              <a:gd name="T40" fmla="*/ 139 w 441"/>
              <a:gd name="T41" fmla="*/ 25 h 75"/>
              <a:gd name="T42" fmla="*/ 153 w 441"/>
              <a:gd name="T43" fmla="*/ 22 h 75"/>
              <a:gd name="T44" fmla="*/ 163 w 441"/>
              <a:gd name="T45" fmla="*/ 22 h 75"/>
              <a:gd name="T46" fmla="*/ 164 w 441"/>
              <a:gd name="T47" fmla="*/ 23 h 75"/>
              <a:gd name="T48" fmla="*/ 170 w 441"/>
              <a:gd name="T49" fmla="*/ 22 h 75"/>
              <a:gd name="T50" fmla="*/ 177 w 441"/>
              <a:gd name="T51" fmla="*/ 22 h 75"/>
              <a:gd name="T52" fmla="*/ 203 w 441"/>
              <a:gd name="T53" fmla="*/ 14 h 75"/>
              <a:gd name="T54" fmla="*/ 191 w 441"/>
              <a:gd name="T55" fmla="*/ 22 h 75"/>
              <a:gd name="T56" fmla="*/ 194 w 441"/>
              <a:gd name="T57" fmla="*/ 17 h 75"/>
              <a:gd name="T58" fmla="*/ 197 w 441"/>
              <a:gd name="T59" fmla="*/ 21 h 75"/>
              <a:gd name="T60" fmla="*/ 199 w 441"/>
              <a:gd name="T61" fmla="*/ 29 h 75"/>
              <a:gd name="T62" fmla="*/ 208 w 441"/>
              <a:gd name="T63" fmla="*/ 15 h 75"/>
              <a:gd name="T64" fmla="*/ 218 w 441"/>
              <a:gd name="T65" fmla="*/ 19 h 75"/>
              <a:gd name="T66" fmla="*/ 228 w 441"/>
              <a:gd name="T67" fmla="*/ 28 h 75"/>
              <a:gd name="T68" fmla="*/ 229 w 441"/>
              <a:gd name="T69" fmla="*/ 20 h 75"/>
              <a:gd name="T70" fmla="*/ 242 w 441"/>
              <a:gd name="T71" fmla="*/ 20 h 75"/>
              <a:gd name="T72" fmla="*/ 243 w 441"/>
              <a:gd name="T73" fmla="*/ 20 h 75"/>
              <a:gd name="T74" fmla="*/ 257 w 441"/>
              <a:gd name="T75" fmla="*/ 12 h 75"/>
              <a:gd name="T76" fmla="*/ 258 w 441"/>
              <a:gd name="T77" fmla="*/ 21 h 75"/>
              <a:gd name="T78" fmla="*/ 263 w 441"/>
              <a:gd name="T79" fmla="*/ 16 h 75"/>
              <a:gd name="T80" fmla="*/ 270 w 441"/>
              <a:gd name="T81" fmla="*/ 21 h 75"/>
              <a:gd name="T82" fmla="*/ 273 w 441"/>
              <a:gd name="T83" fmla="*/ 23 h 75"/>
              <a:gd name="T84" fmla="*/ 291 w 441"/>
              <a:gd name="T85" fmla="*/ 21 h 75"/>
              <a:gd name="T86" fmla="*/ 288 w 441"/>
              <a:gd name="T87" fmla="*/ 16 h 75"/>
              <a:gd name="T88" fmla="*/ 307 w 441"/>
              <a:gd name="T89" fmla="*/ 14 h 75"/>
              <a:gd name="T90" fmla="*/ 310 w 441"/>
              <a:gd name="T91" fmla="*/ 18 h 75"/>
              <a:gd name="T92" fmla="*/ 320 w 441"/>
              <a:gd name="T93" fmla="*/ 37 h 75"/>
              <a:gd name="T94" fmla="*/ 363 w 441"/>
              <a:gd name="T95" fmla="*/ 14 h 75"/>
              <a:gd name="T96" fmla="*/ 368 w 441"/>
              <a:gd name="T97" fmla="*/ 22 h 75"/>
              <a:gd name="T98" fmla="*/ 369 w 441"/>
              <a:gd name="T99" fmla="*/ 37 h 75"/>
              <a:gd name="T100" fmla="*/ 374 w 441"/>
              <a:gd name="T101" fmla="*/ 16 h 75"/>
              <a:gd name="T102" fmla="*/ 397 w 441"/>
              <a:gd name="T103" fmla="*/ 39 h 75"/>
              <a:gd name="T104" fmla="*/ 381 w 441"/>
              <a:gd name="T105" fmla="*/ 39 h 75"/>
              <a:gd name="T106" fmla="*/ 390 w 441"/>
              <a:gd name="T107" fmla="*/ 36 h 75"/>
              <a:gd name="T108" fmla="*/ 396 w 441"/>
              <a:gd name="T109" fmla="*/ 31 h 75"/>
              <a:gd name="T110" fmla="*/ 397 w 441"/>
              <a:gd name="T111" fmla="*/ 3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41" h="75">
                <a:moveTo>
                  <a:pt x="438" y="38"/>
                </a:moveTo>
                <a:cubicBezTo>
                  <a:pt x="435" y="36"/>
                  <a:pt x="429" y="35"/>
                  <a:pt x="427" y="40"/>
                </a:cubicBezTo>
                <a:cubicBezTo>
                  <a:pt x="426" y="38"/>
                  <a:pt x="426" y="38"/>
                  <a:pt x="426" y="38"/>
                </a:cubicBezTo>
                <a:cubicBezTo>
                  <a:pt x="425" y="38"/>
                  <a:pt x="424" y="38"/>
                  <a:pt x="423" y="39"/>
                </a:cubicBezTo>
                <a:cubicBezTo>
                  <a:pt x="423" y="38"/>
                  <a:pt x="422" y="37"/>
                  <a:pt x="422" y="36"/>
                </a:cubicBezTo>
                <a:cubicBezTo>
                  <a:pt x="421" y="39"/>
                  <a:pt x="421" y="39"/>
                  <a:pt x="421" y="39"/>
                </a:cubicBezTo>
                <a:cubicBezTo>
                  <a:pt x="418" y="35"/>
                  <a:pt x="418" y="35"/>
                  <a:pt x="418" y="35"/>
                </a:cubicBezTo>
                <a:cubicBezTo>
                  <a:pt x="418" y="35"/>
                  <a:pt x="418" y="36"/>
                  <a:pt x="417" y="36"/>
                </a:cubicBezTo>
                <a:cubicBezTo>
                  <a:pt x="419" y="38"/>
                  <a:pt x="419" y="38"/>
                  <a:pt x="419" y="38"/>
                </a:cubicBezTo>
                <a:cubicBezTo>
                  <a:pt x="417" y="44"/>
                  <a:pt x="415" y="34"/>
                  <a:pt x="413" y="39"/>
                </a:cubicBezTo>
                <a:cubicBezTo>
                  <a:pt x="413" y="39"/>
                  <a:pt x="412" y="38"/>
                  <a:pt x="412" y="37"/>
                </a:cubicBezTo>
                <a:cubicBezTo>
                  <a:pt x="412" y="39"/>
                  <a:pt x="411" y="39"/>
                  <a:pt x="410" y="40"/>
                </a:cubicBezTo>
                <a:cubicBezTo>
                  <a:pt x="408" y="35"/>
                  <a:pt x="406" y="45"/>
                  <a:pt x="403" y="41"/>
                </a:cubicBezTo>
                <a:cubicBezTo>
                  <a:pt x="403" y="38"/>
                  <a:pt x="403" y="38"/>
                  <a:pt x="403" y="38"/>
                </a:cubicBezTo>
                <a:cubicBezTo>
                  <a:pt x="401" y="37"/>
                  <a:pt x="400" y="44"/>
                  <a:pt x="399" y="38"/>
                </a:cubicBezTo>
                <a:cubicBezTo>
                  <a:pt x="399" y="38"/>
                  <a:pt x="400" y="37"/>
                  <a:pt x="400" y="38"/>
                </a:cubicBezTo>
                <a:cubicBezTo>
                  <a:pt x="402" y="35"/>
                  <a:pt x="400" y="30"/>
                  <a:pt x="403" y="29"/>
                </a:cubicBezTo>
                <a:cubicBezTo>
                  <a:pt x="406" y="30"/>
                  <a:pt x="402" y="34"/>
                  <a:pt x="404" y="32"/>
                </a:cubicBezTo>
                <a:cubicBezTo>
                  <a:pt x="404" y="29"/>
                  <a:pt x="408" y="31"/>
                  <a:pt x="406" y="28"/>
                </a:cubicBezTo>
                <a:cubicBezTo>
                  <a:pt x="408" y="26"/>
                  <a:pt x="411" y="29"/>
                  <a:pt x="412" y="32"/>
                </a:cubicBezTo>
                <a:cubicBezTo>
                  <a:pt x="411" y="33"/>
                  <a:pt x="411" y="33"/>
                  <a:pt x="411" y="33"/>
                </a:cubicBezTo>
                <a:cubicBezTo>
                  <a:pt x="413" y="33"/>
                  <a:pt x="413" y="33"/>
                  <a:pt x="413" y="33"/>
                </a:cubicBezTo>
                <a:cubicBezTo>
                  <a:pt x="414" y="32"/>
                  <a:pt x="413" y="29"/>
                  <a:pt x="415" y="28"/>
                </a:cubicBezTo>
                <a:cubicBezTo>
                  <a:pt x="413" y="27"/>
                  <a:pt x="411" y="26"/>
                  <a:pt x="409" y="25"/>
                </a:cubicBezTo>
                <a:cubicBezTo>
                  <a:pt x="410" y="24"/>
                  <a:pt x="410" y="24"/>
                  <a:pt x="410" y="24"/>
                </a:cubicBezTo>
                <a:cubicBezTo>
                  <a:pt x="407" y="27"/>
                  <a:pt x="407" y="27"/>
                  <a:pt x="407" y="27"/>
                </a:cubicBezTo>
                <a:cubicBezTo>
                  <a:pt x="405" y="23"/>
                  <a:pt x="403" y="22"/>
                  <a:pt x="403" y="16"/>
                </a:cubicBezTo>
                <a:cubicBezTo>
                  <a:pt x="402" y="19"/>
                  <a:pt x="403" y="23"/>
                  <a:pt x="400" y="25"/>
                </a:cubicBezTo>
                <a:cubicBezTo>
                  <a:pt x="397" y="23"/>
                  <a:pt x="397" y="23"/>
                  <a:pt x="397" y="23"/>
                </a:cubicBezTo>
                <a:cubicBezTo>
                  <a:pt x="397" y="27"/>
                  <a:pt x="397" y="27"/>
                  <a:pt x="397" y="27"/>
                </a:cubicBezTo>
                <a:cubicBezTo>
                  <a:pt x="392" y="27"/>
                  <a:pt x="394" y="23"/>
                  <a:pt x="391" y="20"/>
                </a:cubicBezTo>
                <a:cubicBezTo>
                  <a:pt x="391" y="21"/>
                  <a:pt x="393" y="23"/>
                  <a:pt x="391" y="24"/>
                </a:cubicBezTo>
                <a:cubicBezTo>
                  <a:pt x="388" y="25"/>
                  <a:pt x="389" y="20"/>
                  <a:pt x="388" y="19"/>
                </a:cubicBezTo>
                <a:cubicBezTo>
                  <a:pt x="387" y="21"/>
                  <a:pt x="386" y="21"/>
                  <a:pt x="386" y="23"/>
                </a:cubicBezTo>
                <a:cubicBezTo>
                  <a:pt x="386" y="21"/>
                  <a:pt x="383" y="19"/>
                  <a:pt x="383" y="17"/>
                </a:cubicBezTo>
                <a:cubicBezTo>
                  <a:pt x="382" y="21"/>
                  <a:pt x="382" y="21"/>
                  <a:pt x="382" y="21"/>
                </a:cubicBezTo>
                <a:cubicBezTo>
                  <a:pt x="377" y="22"/>
                  <a:pt x="382" y="17"/>
                  <a:pt x="379" y="16"/>
                </a:cubicBezTo>
                <a:cubicBezTo>
                  <a:pt x="382" y="12"/>
                  <a:pt x="382" y="12"/>
                  <a:pt x="382" y="12"/>
                </a:cubicBezTo>
                <a:cubicBezTo>
                  <a:pt x="377" y="10"/>
                  <a:pt x="373" y="11"/>
                  <a:pt x="369" y="9"/>
                </a:cubicBezTo>
                <a:cubicBezTo>
                  <a:pt x="313" y="7"/>
                  <a:pt x="245" y="0"/>
                  <a:pt x="189" y="4"/>
                </a:cubicBezTo>
                <a:cubicBezTo>
                  <a:pt x="71" y="13"/>
                  <a:pt x="71" y="13"/>
                  <a:pt x="71" y="13"/>
                </a:cubicBezTo>
                <a:cubicBezTo>
                  <a:pt x="17" y="20"/>
                  <a:pt x="17" y="20"/>
                  <a:pt x="17" y="20"/>
                </a:cubicBezTo>
                <a:cubicBezTo>
                  <a:pt x="10" y="25"/>
                  <a:pt x="5" y="32"/>
                  <a:pt x="0" y="38"/>
                </a:cubicBezTo>
                <a:cubicBezTo>
                  <a:pt x="2" y="43"/>
                  <a:pt x="3" y="49"/>
                  <a:pt x="7" y="54"/>
                </a:cubicBezTo>
                <a:cubicBezTo>
                  <a:pt x="10" y="57"/>
                  <a:pt x="14" y="56"/>
                  <a:pt x="15" y="63"/>
                </a:cubicBezTo>
                <a:cubicBezTo>
                  <a:pt x="46" y="75"/>
                  <a:pt x="83" y="75"/>
                  <a:pt x="114" y="73"/>
                </a:cubicBezTo>
                <a:cubicBezTo>
                  <a:pt x="117" y="73"/>
                  <a:pt x="118" y="75"/>
                  <a:pt x="121" y="72"/>
                </a:cubicBezTo>
                <a:cubicBezTo>
                  <a:pt x="167" y="71"/>
                  <a:pt x="212" y="67"/>
                  <a:pt x="256" y="68"/>
                </a:cubicBezTo>
                <a:cubicBezTo>
                  <a:pt x="284" y="69"/>
                  <a:pt x="316" y="69"/>
                  <a:pt x="342" y="65"/>
                </a:cubicBezTo>
                <a:cubicBezTo>
                  <a:pt x="343" y="66"/>
                  <a:pt x="343" y="66"/>
                  <a:pt x="343" y="67"/>
                </a:cubicBezTo>
                <a:cubicBezTo>
                  <a:pt x="349" y="65"/>
                  <a:pt x="349" y="65"/>
                  <a:pt x="349" y="65"/>
                </a:cubicBezTo>
                <a:cubicBezTo>
                  <a:pt x="354" y="61"/>
                  <a:pt x="363" y="70"/>
                  <a:pt x="365" y="61"/>
                </a:cubicBezTo>
                <a:cubicBezTo>
                  <a:pt x="367" y="62"/>
                  <a:pt x="370" y="57"/>
                  <a:pt x="371" y="63"/>
                </a:cubicBezTo>
                <a:cubicBezTo>
                  <a:pt x="373" y="59"/>
                  <a:pt x="373" y="59"/>
                  <a:pt x="373" y="59"/>
                </a:cubicBezTo>
                <a:cubicBezTo>
                  <a:pt x="374" y="59"/>
                  <a:pt x="376" y="62"/>
                  <a:pt x="375" y="61"/>
                </a:cubicBezTo>
                <a:cubicBezTo>
                  <a:pt x="379" y="57"/>
                  <a:pt x="384" y="60"/>
                  <a:pt x="386" y="56"/>
                </a:cubicBezTo>
                <a:cubicBezTo>
                  <a:pt x="388" y="58"/>
                  <a:pt x="388" y="58"/>
                  <a:pt x="388" y="58"/>
                </a:cubicBezTo>
                <a:cubicBezTo>
                  <a:pt x="388" y="57"/>
                  <a:pt x="388" y="57"/>
                  <a:pt x="389" y="57"/>
                </a:cubicBezTo>
                <a:cubicBezTo>
                  <a:pt x="389" y="56"/>
                  <a:pt x="389" y="55"/>
                  <a:pt x="390" y="54"/>
                </a:cubicBezTo>
                <a:cubicBezTo>
                  <a:pt x="391" y="58"/>
                  <a:pt x="393" y="56"/>
                  <a:pt x="395" y="57"/>
                </a:cubicBezTo>
                <a:cubicBezTo>
                  <a:pt x="396" y="51"/>
                  <a:pt x="401" y="58"/>
                  <a:pt x="402" y="52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6" y="53"/>
                  <a:pt x="412" y="56"/>
                  <a:pt x="415" y="51"/>
                </a:cubicBezTo>
                <a:cubicBezTo>
                  <a:pt x="415" y="51"/>
                  <a:pt x="415" y="50"/>
                  <a:pt x="415" y="49"/>
                </a:cubicBezTo>
                <a:cubicBezTo>
                  <a:pt x="414" y="50"/>
                  <a:pt x="414" y="50"/>
                  <a:pt x="414" y="50"/>
                </a:cubicBezTo>
                <a:cubicBezTo>
                  <a:pt x="412" y="52"/>
                  <a:pt x="412" y="52"/>
                  <a:pt x="410" y="50"/>
                </a:cubicBezTo>
                <a:cubicBezTo>
                  <a:pt x="406" y="53"/>
                  <a:pt x="403" y="49"/>
                  <a:pt x="399" y="52"/>
                </a:cubicBezTo>
                <a:cubicBezTo>
                  <a:pt x="397" y="50"/>
                  <a:pt x="400" y="47"/>
                  <a:pt x="400" y="45"/>
                </a:cubicBezTo>
                <a:cubicBezTo>
                  <a:pt x="401" y="52"/>
                  <a:pt x="407" y="44"/>
                  <a:pt x="408" y="49"/>
                </a:cubicBezTo>
                <a:cubicBezTo>
                  <a:pt x="408" y="46"/>
                  <a:pt x="408" y="46"/>
                  <a:pt x="408" y="46"/>
                </a:cubicBezTo>
                <a:cubicBezTo>
                  <a:pt x="409" y="48"/>
                  <a:pt x="410" y="48"/>
                  <a:pt x="412" y="46"/>
                </a:cubicBezTo>
                <a:cubicBezTo>
                  <a:pt x="417" y="47"/>
                  <a:pt x="425" y="46"/>
                  <a:pt x="430" y="42"/>
                </a:cubicBezTo>
                <a:cubicBezTo>
                  <a:pt x="431" y="46"/>
                  <a:pt x="433" y="43"/>
                  <a:pt x="434" y="43"/>
                </a:cubicBezTo>
                <a:cubicBezTo>
                  <a:pt x="434" y="42"/>
                  <a:pt x="433" y="42"/>
                  <a:pt x="434" y="41"/>
                </a:cubicBezTo>
                <a:cubicBezTo>
                  <a:pt x="440" y="41"/>
                  <a:pt x="440" y="41"/>
                  <a:pt x="440" y="41"/>
                </a:cubicBezTo>
                <a:cubicBezTo>
                  <a:pt x="441" y="37"/>
                  <a:pt x="439" y="41"/>
                  <a:pt x="438" y="38"/>
                </a:cubicBezTo>
                <a:close/>
                <a:moveTo>
                  <a:pt x="131" y="22"/>
                </a:moveTo>
                <a:cubicBezTo>
                  <a:pt x="130" y="21"/>
                  <a:pt x="130" y="21"/>
                  <a:pt x="130" y="21"/>
                </a:cubicBezTo>
                <a:cubicBezTo>
                  <a:pt x="132" y="21"/>
                  <a:pt x="134" y="20"/>
                  <a:pt x="136" y="20"/>
                </a:cubicBezTo>
                <a:cubicBezTo>
                  <a:pt x="136" y="23"/>
                  <a:pt x="133" y="20"/>
                  <a:pt x="131" y="22"/>
                </a:cubicBezTo>
                <a:close/>
                <a:moveTo>
                  <a:pt x="139" y="25"/>
                </a:moveTo>
                <a:cubicBezTo>
                  <a:pt x="137" y="24"/>
                  <a:pt x="137" y="24"/>
                  <a:pt x="137" y="24"/>
                </a:cubicBezTo>
                <a:cubicBezTo>
                  <a:pt x="140" y="24"/>
                  <a:pt x="140" y="24"/>
                  <a:pt x="140" y="24"/>
                </a:cubicBezTo>
                <a:lnTo>
                  <a:pt x="139" y="25"/>
                </a:lnTo>
                <a:close/>
                <a:moveTo>
                  <a:pt x="152" y="24"/>
                </a:moveTo>
                <a:cubicBezTo>
                  <a:pt x="154" y="23"/>
                  <a:pt x="152" y="20"/>
                  <a:pt x="152" y="18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4" y="24"/>
                  <a:pt x="156" y="23"/>
                  <a:pt x="157" y="23"/>
                </a:cubicBezTo>
                <a:cubicBezTo>
                  <a:pt x="159" y="21"/>
                  <a:pt x="155" y="18"/>
                  <a:pt x="159" y="16"/>
                </a:cubicBezTo>
                <a:cubicBezTo>
                  <a:pt x="159" y="23"/>
                  <a:pt x="159" y="23"/>
                  <a:pt x="159" y="23"/>
                </a:cubicBezTo>
                <a:cubicBezTo>
                  <a:pt x="160" y="22"/>
                  <a:pt x="161" y="22"/>
                  <a:pt x="163" y="22"/>
                </a:cubicBezTo>
                <a:cubicBezTo>
                  <a:pt x="160" y="25"/>
                  <a:pt x="155" y="22"/>
                  <a:pt x="152" y="24"/>
                </a:cubicBezTo>
                <a:close/>
                <a:moveTo>
                  <a:pt x="170" y="22"/>
                </a:moveTo>
                <a:cubicBezTo>
                  <a:pt x="170" y="22"/>
                  <a:pt x="170" y="22"/>
                  <a:pt x="170" y="22"/>
                </a:cubicBezTo>
                <a:cubicBezTo>
                  <a:pt x="168" y="23"/>
                  <a:pt x="165" y="23"/>
                  <a:pt x="164" y="23"/>
                </a:cubicBezTo>
                <a:cubicBezTo>
                  <a:pt x="166" y="23"/>
                  <a:pt x="170" y="21"/>
                  <a:pt x="169" y="17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1" y="22"/>
                  <a:pt x="171" y="22"/>
                  <a:pt x="172" y="22"/>
                </a:cubicBezTo>
                <a:lnTo>
                  <a:pt x="170" y="22"/>
                </a:lnTo>
                <a:close/>
                <a:moveTo>
                  <a:pt x="177" y="22"/>
                </a:moveTo>
                <a:cubicBezTo>
                  <a:pt x="180" y="21"/>
                  <a:pt x="180" y="21"/>
                  <a:pt x="180" y="21"/>
                </a:cubicBezTo>
                <a:cubicBezTo>
                  <a:pt x="181" y="21"/>
                  <a:pt x="181" y="21"/>
                  <a:pt x="181" y="21"/>
                </a:cubicBezTo>
                <a:lnTo>
                  <a:pt x="177" y="22"/>
                </a:lnTo>
                <a:close/>
                <a:moveTo>
                  <a:pt x="266" y="13"/>
                </a:moveTo>
                <a:cubicBezTo>
                  <a:pt x="267" y="13"/>
                  <a:pt x="268" y="12"/>
                  <a:pt x="268" y="14"/>
                </a:cubicBezTo>
                <a:cubicBezTo>
                  <a:pt x="266" y="13"/>
                  <a:pt x="266" y="13"/>
                  <a:pt x="266" y="13"/>
                </a:cubicBezTo>
                <a:close/>
                <a:moveTo>
                  <a:pt x="203" y="14"/>
                </a:moveTo>
                <a:cubicBezTo>
                  <a:pt x="204" y="15"/>
                  <a:pt x="205" y="16"/>
                  <a:pt x="204" y="17"/>
                </a:cubicBezTo>
                <a:cubicBezTo>
                  <a:pt x="204" y="19"/>
                  <a:pt x="203" y="17"/>
                  <a:pt x="202" y="16"/>
                </a:cubicBezTo>
                <a:lnTo>
                  <a:pt x="203" y="14"/>
                </a:lnTo>
                <a:close/>
                <a:moveTo>
                  <a:pt x="191" y="22"/>
                </a:moveTo>
                <a:cubicBezTo>
                  <a:pt x="192" y="21"/>
                  <a:pt x="192" y="21"/>
                  <a:pt x="192" y="21"/>
                </a:cubicBezTo>
                <a:cubicBezTo>
                  <a:pt x="195" y="21"/>
                  <a:pt x="195" y="21"/>
                  <a:pt x="195" y="21"/>
                </a:cubicBezTo>
                <a:lnTo>
                  <a:pt x="191" y="22"/>
                </a:lnTo>
                <a:close/>
                <a:moveTo>
                  <a:pt x="194" y="17"/>
                </a:moveTo>
                <a:cubicBezTo>
                  <a:pt x="193" y="16"/>
                  <a:pt x="193" y="16"/>
                  <a:pt x="193" y="16"/>
                </a:cubicBezTo>
                <a:cubicBezTo>
                  <a:pt x="194" y="17"/>
                  <a:pt x="195" y="15"/>
                  <a:pt x="196" y="16"/>
                </a:cubicBezTo>
                <a:cubicBezTo>
                  <a:pt x="195" y="17"/>
                  <a:pt x="195" y="18"/>
                  <a:pt x="194" y="17"/>
                </a:cubicBezTo>
                <a:close/>
                <a:moveTo>
                  <a:pt x="197" y="21"/>
                </a:moveTo>
                <a:cubicBezTo>
                  <a:pt x="201" y="21"/>
                  <a:pt x="201" y="21"/>
                  <a:pt x="201" y="21"/>
                </a:cubicBezTo>
                <a:cubicBezTo>
                  <a:pt x="197" y="21"/>
                  <a:pt x="197" y="21"/>
                  <a:pt x="197" y="21"/>
                </a:cubicBezTo>
                <a:close/>
                <a:moveTo>
                  <a:pt x="206" y="29"/>
                </a:moveTo>
                <a:cubicBezTo>
                  <a:pt x="204" y="30"/>
                  <a:pt x="202" y="29"/>
                  <a:pt x="199" y="29"/>
                </a:cubicBezTo>
                <a:cubicBezTo>
                  <a:pt x="204" y="28"/>
                  <a:pt x="210" y="27"/>
                  <a:pt x="214" y="28"/>
                </a:cubicBezTo>
                <a:cubicBezTo>
                  <a:pt x="213" y="31"/>
                  <a:pt x="209" y="27"/>
                  <a:pt x="206" y="29"/>
                </a:cubicBezTo>
                <a:close/>
                <a:moveTo>
                  <a:pt x="207" y="21"/>
                </a:moveTo>
                <a:cubicBezTo>
                  <a:pt x="210" y="21"/>
                  <a:pt x="208" y="17"/>
                  <a:pt x="208" y="15"/>
                </a:cubicBezTo>
                <a:cubicBezTo>
                  <a:pt x="212" y="15"/>
                  <a:pt x="209" y="18"/>
                  <a:pt x="210" y="21"/>
                </a:cubicBezTo>
                <a:cubicBezTo>
                  <a:pt x="212" y="21"/>
                  <a:pt x="211" y="17"/>
                  <a:pt x="212" y="19"/>
                </a:cubicBezTo>
                <a:cubicBezTo>
                  <a:pt x="213" y="23"/>
                  <a:pt x="216" y="20"/>
                  <a:pt x="218" y="20"/>
                </a:cubicBezTo>
                <a:cubicBezTo>
                  <a:pt x="218" y="19"/>
                  <a:pt x="218" y="19"/>
                  <a:pt x="218" y="19"/>
                </a:cubicBezTo>
                <a:cubicBezTo>
                  <a:pt x="220" y="21"/>
                  <a:pt x="220" y="21"/>
                  <a:pt x="220" y="21"/>
                </a:cubicBezTo>
                <a:lnTo>
                  <a:pt x="207" y="21"/>
                </a:lnTo>
                <a:close/>
                <a:moveTo>
                  <a:pt x="223" y="29"/>
                </a:moveTo>
                <a:cubicBezTo>
                  <a:pt x="224" y="27"/>
                  <a:pt x="226" y="28"/>
                  <a:pt x="228" y="28"/>
                </a:cubicBezTo>
                <a:cubicBezTo>
                  <a:pt x="226" y="30"/>
                  <a:pt x="225" y="29"/>
                  <a:pt x="223" y="29"/>
                </a:cubicBezTo>
                <a:close/>
                <a:moveTo>
                  <a:pt x="229" y="20"/>
                </a:moveTo>
                <a:cubicBezTo>
                  <a:pt x="229" y="20"/>
                  <a:pt x="229" y="20"/>
                  <a:pt x="229" y="20"/>
                </a:cubicBezTo>
                <a:cubicBezTo>
                  <a:pt x="229" y="20"/>
                  <a:pt x="229" y="20"/>
                  <a:pt x="229" y="20"/>
                </a:cubicBezTo>
                <a:cubicBezTo>
                  <a:pt x="232" y="20"/>
                  <a:pt x="235" y="20"/>
                  <a:pt x="237" y="18"/>
                </a:cubicBezTo>
                <a:cubicBezTo>
                  <a:pt x="238" y="20"/>
                  <a:pt x="238" y="20"/>
                  <a:pt x="238" y="20"/>
                </a:cubicBezTo>
                <a:cubicBezTo>
                  <a:pt x="236" y="22"/>
                  <a:pt x="230" y="20"/>
                  <a:pt x="229" y="20"/>
                </a:cubicBezTo>
                <a:close/>
                <a:moveTo>
                  <a:pt x="242" y="20"/>
                </a:moveTo>
                <a:cubicBezTo>
                  <a:pt x="242" y="20"/>
                  <a:pt x="243" y="20"/>
                  <a:pt x="243" y="20"/>
                </a:cubicBezTo>
                <a:cubicBezTo>
                  <a:pt x="244" y="20"/>
                  <a:pt x="245" y="19"/>
                  <a:pt x="245" y="17"/>
                </a:cubicBezTo>
                <a:cubicBezTo>
                  <a:pt x="247" y="18"/>
                  <a:pt x="247" y="21"/>
                  <a:pt x="250" y="20"/>
                </a:cubicBezTo>
                <a:cubicBezTo>
                  <a:pt x="247" y="22"/>
                  <a:pt x="245" y="21"/>
                  <a:pt x="243" y="20"/>
                </a:cubicBezTo>
                <a:cubicBezTo>
                  <a:pt x="242" y="21"/>
                  <a:pt x="242" y="21"/>
                  <a:pt x="242" y="20"/>
                </a:cubicBezTo>
                <a:close/>
                <a:moveTo>
                  <a:pt x="257" y="14"/>
                </a:moveTo>
                <a:cubicBezTo>
                  <a:pt x="256" y="12"/>
                  <a:pt x="256" y="12"/>
                  <a:pt x="256" y="12"/>
                </a:cubicBezTo>
                <a:cubicBezTo>
                  <a:pt x="257" y="12"/>
                  <a:pt x="257" y="12"/>
                  <a:pt x="257" y="12"/>
                </a:cubicBezTo>
                <a:lnTo>
                  <a:pt x="257" y="14"/>
                </a:lnTo>
                <a:close/>
                <a:moveTo>
                  <a:pt x="258" y="21"/>
                </a:moveTo>
                <a:cubicBezTo>
                  <a:pt x="259" y="21"/>
                  <a:pt x="260" y="19"/>
                  <a:pt x="260" y="21"/>
                </a:cubicBezTo>
                <a:lnTo>
                  <a:pt x="258" y="21"/>
                </a:lnTo>
                <a:close/>
                <a:moveTo>
                  <a:pt x="263" y="16"/>
                </a:moveTo>
                <a:cubicBezTo>
                  <a:pt x="262" y="18"/>
                  <a:pt x="262" y="18"/>
                  <a:pt x="262" y="18"/>
                </a:cubicBezTo>
                <a:cubicBezTo>
                  <a:pt x="261" y="16"/>
                  <a:pt x="261" y="16"/>
                  <a:pt x="261" y="16"/>
                </a:cubicBezTo>
                <a:cubicBezTo>
                  <a:pt x="261" y="15"/>
                  <a:pt x="262" y="16"/>
                  <a:pt x="263" y="16"/>
                </a:cubicBezTo>
                <a:close/>
                <a:moveTo>
                  <a:pt x="262" y="21"/>
                </a:moveTo>
                <a:cubicBezTo>
                  <a:pt x="263" y="20"/>
                  <a:pt x="264" y="20"/>
                  <a:pt x="266" y="21"/>
                </a:cubicBezTo>
                <a:cubicBezTo>
                  <a:pt x="267" y="21"/>
                  <a:pt x="268" y="21"/>
                  <a:pt x="269" y="21"/>
                </a:cubicBezTo>
                <a:cubicBezTo>
                  <a:pt x="269" y="21"/>
                  <a:pt x="269" y="21"/>
                  <a:pt x="270" y="21"/>
                </a:cubicBezTo>
                <a:cubicBezTo>
                  <a:pt x="269" y="21"/>
                  <a:pt x="269" y="21"/>
                  <a:pt x="269" y="21"/>
                </a:cubicBezTo>
                <a:cubicBezTo>
                  <a:pt x="268" y="21"/>
                  <a:pt x="267" y="21"/>
                  <a:pt x="266" y="21"/>
                </a:cubicBezTo>
                <a:cubicBezTo>
                  <a:pt x="264" y="20"/>
                  <a:pt x="263" y="20"/>
                  <a:pt x="262" y="21"/>
                </a:cubicBezTo>
                <a:close/>
                <a:moveTo>
                  <a:pt x="273" y="23"/>
                </a:moveTo>
                <a:cubicBezTo>
                  <a:pt x="274" y="21"/>
                  <a:pt x="271" y="16"/>
                  <a:pt x="273" y="14"/>
                </a:cubicBezTo>
                <a:cubicBezTo>
                  <a:pt x="274" y="15"/>
                  <a:pt x="272" y="20"/>
                  <a:pt x="274" y="21"/>
                </a:cubicBezTo>
                <a:lnTo>
                  <a:pt x="273" y="23"/>
                </a:lnTo>
                <a:close/>
                <a:moveTo>
                  <a:pt x="291" y="21"/>
                </a:moveTo>
                <a:cubicBezTo>
                  <a:pt x="289" y="22"/>
                  <a:pt x="289" y="22"/>
                  <a:pt x="289" y="22"/>
                </a:cubicBezTo>
                <a:cubicBezTo>
                  <a:pt x="289" y="20"/>
                  <a:pt x="291" y="19"/>
                  <a:pt x="290" y="17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88" y="16"/>
                  <a:pt x="288" y="16"/>
                  <a:pt x="288" y="16"/>
                </a:cubicBezTo>
                <a:cubicBezTo>
                  <a:pt x="289" y="12"/>
                  <a:pt x="289" y="12"/>
                  <a:pt x="289" y="12"/>
                </a:cubicBezTo>
                <a:cubicBezTo>
                  <a:pt x="294" y="9"/>
                  <a:pt x="291" y="17"/>
                  <a:pt x="291" y="21"/>
                </a:cubicBezTo>
                <a:close/>
                <a:moveTo>
                  <a:pt x="308" y="19"/>
                </a:moveTo>
                <a:cubicBezTo>
                  <a:pt x="307" y="14"/>
                  <a:pt x="307" y="14"/>
                  <a:pt x="307" y="14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8" y="16"/>
                  <a:pt x="309" y="17"/>
                  <a:pt x="310" y="18"/>
                </a:cubicBezTo>
                <a:cubicBezTo>
                  <a:pt x="310" y="18"/>
                  <a:pt x="310" y="18"/>
                  <a:pt x="310" y="18"/>
                </a:cubicBezTo>
                <a:cubicBezTo>
                  <a:pt x="310" y="18"/>
                  <a:pt x="310" y="19"/>
                  <a:pt x="310" y="18"/>
                </a:cubicBezTo>
                <a:cubicBezTo>
                  <a:pt x="309" y="18"/>
                  <a:pt x="308" y="18"/>
                  <a:pt x="308" y="19"/>
                </a:cubicBezTo>
                <a:close/>
                <a:moveTo>
                  <a:pt x="321" y="41"/>
                </a:moveTo>
                <a:cubicBezTo>
                  <a:pt x="320" y="40"/>
                  <a:pt x="320" y="40"/>
                  <a:pt x="320" y="40"/>
                </a:cubicBezTo>
                <a:cubicBezTo>
                  <a:pt x="320" y="37"/>
                  <a:pt x="320" y="37"/>
                  <a:pt x="320" y="37"/>
                </a:cubicBezTo>
                <a:cubicBezTo>
                  <a:pt x="321" y="37"/>
                  <a:pt x="321" y="37"/>
                  <a:pt x="321" y="38"/>
                </a:cubicBezTo>
                <a:cubicBezTo>
                  <a:pt x="321" y="39"/>
                  <a:pt x="321" y="40"/>
                  <a:pt x="321" y="41"/>
                </a:cubicBezTo>
                <a:close/>
                <a:moveTo>
                  <a:pt x="363" y="17"/>
                </a:moveTo>
                <a:cubicBezTo>
                  <a:pt x="363" y="14"/>
                  <a:pt x="363" y="14"/>
                  <a:pt x="363" y="14"/>
                </a:cubicBezTo>
                <a:cubicBezTo>
                  <a:pt x="364" y="15"/>
                  <a:pt x="364" y="15"/>
                  <a:pt x="364" y="15"/>
                </a:cubicBezTo>
                <a:cubicBezTo>
                  <a:pt x="363" y="15"/>
                  <a:pt x="363" y="16"/>
                  <a:pt x="363" y="17"/>
                </a:cubicBezTo>
                <a:close/>
                <a:moveTo>
                  <a:pt x="368" y="16"/>
                </a:moveTo>
                <a:cubicBezTo>
                  <a:pt x="367" y="18"/>
                  <a:pt x="369" y="19"/>
                  <a:pt x="368" y="22"/>
                </a:cubicBezTo>
                <a:cubicBezTo>
                  <a:pt x="367" y="22"/>
                  <a:pt x="367" y="20"/>
                  <a:pt x="366" y="19"/>
                </a:cubicBezTo>
                <a:lnTo>
                  <a:pt x="368" y="16"/>
                </a:lnTo>
                <a:close/>
                <a:moveTo>
                  <a:pt x="366" y="39"/>
                </a:moveTo>
                <a:cubicBezTo>
                  <a:pt x="369" y="37"/>
                  <a:pt x="369" y="37"/>
                  <a:pt x="369" y="37"/>
                </a:cubicBezTo>
                <a:cubicBezTo>
                  <a:pt x="374" y="38"/>
                  <a:pt x="374" y="38"/>
                  <a:pt x="374" y="38"/>
                </a:cubicBezTo>
                <a:lnTo>
                  <a:pt x="366" y="39"/>
                </a:lnTo>
                <a:close/>
                <a:moveTo>
                  <a:pt x="376" y="20"/>
                </a:moveTo>
                <a:cubicBezTo>
                  <a:pt x="374" y="20"/>
                  <a:pt x="376" y="16"/>
                  <a:pt x="374" y="16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71" y="19"/>
                  <a:pt x="372" y="17"/>
                  <a:pt x="372" y="15"/>
                </a:cubicBezTo>
                <a:cubicBezTo>
                  <a:pt x="375" y="10"/>
                  <a:pt x="378" y="17"/>
                  <a:pt x="376" y="20"/>
                </a:cubicBezTo>
                <a:close/>
                <a:moveTo>
                  <a:pt x="397" y="39"/>
                </a:moveTo>
                <a:cubicBezTo>
                  <a:pt x="397" y="38"/>
                  <a:pt x="397" y="37"/>
                  <a:pt x="397" y="36"/>
                </a:cubicBezTo>
                <a:cubicBezTo>
                  <a:pt x="395" y="41"/>
                  <a:pt x="389" y="32"/>
                  <a:pt x="389" y="40"/>
                </a:cubicBezTo>
                <a:cubicBezTo>
                  <a:pt x="387" y="38"/>
                  <a:pt x="387" y="38"/>
                  <a:pt x="387" y="38"/>
                </a:cubicBezTo>
                <a:cubicBezTo>
                  <a:pt x="387" y="43"/>
                  <a:pt x="383" y="39"/>
                  <a:pt x="381" y="39"/>
                </a:cubicBezTo>
                <a:cubicBezTo>
                  <a:pt x="381" y="37"/>
                  <a:pt x="381" y="37"/>
                  <a:pt x="381" y="37"/>
                </a:cubicBezTo>
                <a:cubicBezTo>
                  <a:pt x="382" y="37"/>
                  <a:pt x="382" y="37"/>
                  <a:pt x="383" y="38"/>
                </a:cubicBezTo>
                <a:cubicBezTo>
                  <a:pt x="385" y="37"/>
                  <a:pt x="384" y="33"/>
                  <a:pt x="385" y="35"/>
                </a:cubicBezTo>
                <a:cubicBezTo>
                  <a:pt x="386" y="36"/>
                  <a:pt x="388" y="36"/>
                  <a:pt x="390" y="36"/>
                </a:cubicBezTo>
                <a:cubicBezTo>
                  <a:pt x="394" y="32"/>
                  <a:pt x="394" y="32"/>
                  <a:pt x="394" y="32"/>
                </a:cubicBezTo>
                <a:cubicBezTo>
                  <a:pt x="392" y="34"/>
                  <a:pt x="392" y="34"/>
                  <a:pt x="392" y="34"/>
                </a:cubicBezTo>
                <a:cubicBezTo>
                  <a:pt x="396" y="36"/>
                  <a:pt x="396" y="36"/>
                  <a:pt x="396" y="36"/>
                </a:cubicBezTo>
                <a:cubicBezTo>
                  <a:pt x="396" y="31"/>
                  <a:pt x="396" y="31"/>
                  <a:pt x="396" y="31"/>
                </a:cubicBezTo>
                <a:cubicBezTo>
                  <a:pt x="399" y="31"/>
                  <a:pt x="399" y="31"/>
                  <a:pt x="399" y="31"/>
                </a:cubicBezTo>
                <a:cubicBezTo>
                  <a:pt x="398" y="32"/>
                  <a:pt x="398" y="33"/>
                  <a:pt x="398" y="34"/>
                </a:cubicBezTo>
                <a:cubicBezTo>
                  <a:pt x="399" y="36"/>
                  <a:pt x="399" y="36"/>
                  <a:pt x="399" y="36"/>
                </a:cubicBezTo>
                <a:lnTo>
                  <a:pt x="397" y="39"/>
                </a:lnTo>
                <a:close/>
              </a:path>
            </a:pathLst>
          </a:custGeom>
          <a:gradFill flip="none" rotWithShape="1">
            <a:gsLst>
              <a:gs pos="0">
                <a:srgbClr val="BB9F64"/>
              </a:gs>
              <a:gs pos="52000">
                <a:srgbClr val="FFF0AE"/>
              </a:gs>
              <a:gs pos="100000">
                <a:srgbClr val="BB9F64"/>
              </a:gs>
            </a:gsLst>
            <a:lin ang="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4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solidFill>
                <a:prstClr val="black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AE4DD0CF-4B12-6873-7BB6-5FDD09C2B1A0}"/>
              </a:ext>
            </a:extLst>
          </p:cNvPr>
          <p:cNvSpPr/>
          <p:nvPr/>
        </p:nvSpPr>
        <p:spPr>
          <a:xfrm>
            <a:off x="196471" y="981759"/>
            <a:ext cx="1572699" cy="1392964"/>
          </a:xfrm>
          <a:custGeom>
            <a:avLst/>
            <a:gdLst>
              <a:gd name="connsiteX0" fmla="*/ 5988780 w 6254524"/>
              <a:gd name="connsiteY0" fmla="*/ 2002229 h 5539721"/>
              <a:gd name="connsiteX1" fmla="*/ 6026249 w 6254524"/>
              <a:gd name="connsiteY1" fmla="*/ 1973982 h 5539721"/>
              <a:gd name="connsiteX2" fmla="*/ 5988780 w 6254524"/>
              <a:gd name="connsiteY2" fmla="*/ 2002229 h 5539721"/>
              <a:gd name="connsiteX3" fmla="*/ 5988780 w 6254524"/>
              <a:gd name="connsiteY3" fmla="*/ 2002229 h 5539721"/>
              <a:gd name="connsiteX4" fmla="*/ 6149034 w 6254524"/>
              <a:gd name="connsiteY4" fmla="*/ 2025287 h 5539721"/>
              <a:gd name="connsiteX5" fmla="*/ 6139811 w 6254524"/>
              <a:gd name="connsiteY5" fmla="*/ 2011452 h 5539721"/>
              <a:gd name="connsiteX6" fmla="*/ 6125399 w 6254524"/>
              <a:gd name="connsiteY6" fmla="*/ 2020675 h 5539721"/>
              <a:gd name="connsiteX7" fmla="*/ 6149034 w 6254524"/>
              <a:gd name="connsiteY7" fmla="*/ 2025287 h 5539721"/>
              <a:gd name="connsiteX8" fmla="*/ 6149034 w 6254524"/>
              <a:gd name="connsiteY8" fmla="*/ 2025287 h 5539721"/>
              <a:gd name="connsiteX9" fmla="*/ 6049883 w 6254524"/>
              <a:gd name="connsiteY9" fmla="*/ 2277197 h 5539721"/>
              <a:gd name="connsiteX10" fmla="*/ 6030861 w 6254524"/>
              <a:gd name="connsiteY10" fmla="*/ 2305443 h 5539721"/>
              <a:gd name="connsiteX11" fmla="*/ 6049883 w 6254524"/>
              <a:gd name="connsiteY11" fmla="*/ 2277197 h 5539721"/>
              <a:gd name="connsiteX12" fmla="*/ 6049883 w 6254524"/>
              <a:gd name="connsiteY12" fmla="*/ 2277197 h 5539721"/>
              <a:gd name="connsiteX13" fmla="*/ 6063719 w 6254524"/>
              <a:gd name="connsiteY13" fmla="*/ 2323890 h 5539721"/>
              <a:gd name="connsiteX14" fmla="*/ 6134623 w 6254524"/>
              <a:gd name="connsiteY14" fmla="*/ 2314667 h 5539721"/>
              <a:gd name="connsiteX15" fmla="*/ 6149034 w 6254524"/>
              <a:gd name="connsiteY15" fmla="*/ 2291609 h 5539721"/>
              <a:gd name="connsiteX16" fmla="*/ 6063719 w 6254524"/>
              <a:gd name="connsiteY16" fmla="*/ 2323890 h 5539721"/>
              <a:gd name="connsiteX17" fmla="*/ 6063719 w 6254524"/>
              <a:gd name="connsiteY17" fmla="*/ 2323890 h 5539721"/>
              <a:gd name="connsiteX18" fmla="*/ 6257407 w 6254524"/>
              <a:gd name="connsiteY18" fmla="*/ 1922678 h 5539721"/>
              <a:gd name="connsiteX19" fmla="*/ 6248184 w 6254524"/>
              <a:gd name="connsiteY19" fmla="*/ 1950924 h 5539721"/>
              <a:gd name="connsiteX20" fmla="*/ 6257407 w 6254524"/>
              <a:gd name="connsiteY20" fmla="*/ 1922678 h 5539721"/>
              <a:gd name="connsiteX21" fmla="*/ 6257407 w 6254524"/>
              <a:gd name="connsiteY21" fmla="*/ 1922678 h 5539721"/>
              <a:gd name="connsiteX22" fmla="*/ 5733987 w 6254524"/>
              <a:gd name="connsiteY22" fmla="*/ 83790 h 5539721"/>
              <a:gd name="connsiteX23" fmla="*/ 5696517 w 6254524"/>
              <a:gd name="connsiteY23" fmla="*/ 106848 h 5539721"/>
              <a:gd name="connsiteX24" fmla="*/ 5733987 w 6254524"/>
              <a:gd name="connsiteY24" fmla="*/ 83790 h 5539721"/>
              <a:gd name="connsiteX25" fmla="*/ 5733987 w 6254524"/>
              <a:gd name="connsiteY25" fmla="*/ 83790 h 5539721"/>
              <a:gd name="connsiteX26" fmla="*/ 4630654 w 6254524"/>
              <a:gd name="connsiteY26" fmla="*/ 344924 h 5539721"/>
              <a:gd name="connsiteX27" fmla="*/ 4587997 w 6254524"/>
              <a:gd name="connsiteY27" fmla="*/ 382393 h 5539721"/>
              <a:gd name="connsiteX28" fmla="*/ 4630654 w 6254524"/>
              <a:gd name="connsiteY28" fmla="*/ 344924 h 5539721"/>
              <a:gd name="connsiteX29" fmla="*/ 4630654 w 6254524"/>
              <a:gd name="connsiteY29" fmla="*/ 344924 h 5539721"/>
              <a:gd name="connsiteX30" fmla="*/ 3447194 w 6254524"/>
              <a:gd name="connsiteY30" fmla="*/ 400840 h 5539721"/>
              <a:gd name="connsiteX31" fmla="*/ 3423560 w 6254524"/>
              <a:gd name="connsiteY31" fmla="*/ 410063 h 5539721"/>
              <a:gd name="connsiteX32" fmla="*/ 3447194 w 6254524"/>
              <a:gd name="connsiteY32" fmla="*/ 400840 h 5539721"/>
              <a:gd name="connsiteX33" fmla="*/ 3447194 w 6254524"/>
              <a:gd name="connsiteY33" fmla="*/ 400840 h 5539721"/>
              <a:gd name="connsiteX34" fmla="*/ 3899711 w 6254524"/>
              <a:gd name="connsiteY34" fmla="*/ 485002 h 5539721"/>
              <a:gd name="connsiteX35" fmla="*/ 3880688 w 6254524"/>
              <a:gd name="connsiteY35" fmla="*/ 498837 h 5539721"/>
              <a:gd name="connsiteX36" fmla="*/ 3913546 w 6254524"/>
              <a:gd name="connsiteY36" fmla="*/ 465979 h 5539721"/>
              <a:gd name="connsiteX37" fmla="*/ 3866276 w 6254524"/>
              <a:gd name="connsiteY37" fmla="*/ 484426 h 5539721"/>
              <a:gd name="connsiteX38" fmla="*/ 3899711 w 6254524"/>
              <a:gd name="connsiteY38" fmla="*/ 485002 h 5539721"/>
              <a:gd name="connsiteX39" fmla="*/ 3899711 w 6254524"/>
              <a:gd name="connsiteY39" fmla="*/ 485002 h 5539721"/>
              <a:gd name="connsiteX40" fmla="*/ 4809932 w 6254524"/>
              <a:gd name="connsiteY40" fmla="*/ 471167 h 5539721"/>
              <a:gd name="connsiteX41" fmla="*/ 4790908 w 6254524"/>
              <a:gd name="connsiteY41" fmla="*/ 489614 h 5539721"/>
              <a:gd name="connsiteX42" fmla="*/ 4809932 w 6254524"/>
              <a:gd name="connsiteY42" fmla="*/ 471167 h 5539721"/>
              <a:gd name="connsiteX43" fmla="*/ 4809932 w 6254524"/>
              <a:gd name="connsiteY43" fmla="*/ 471167 h 5539721"/>
              <a:gd name="connsiteX44" fmla="*/ 2603266 w 6254524"/>
              <a:gd name="connsiteY44" fmla="*/ 606634 h 5539721"/>
              <a:gd name="connsiteX45" fmla="*/ 2631512 w 6254524"/>
              <a:gd name="connsiteY45" fmla="*/ 559941 h 5539721"/>
              <a:gd name="connsiteX46" fmla="*/ 2603266 w 6254524"/>
              <a:gd name="connsiteY46" fmla="*/ 606634 h 5539721"/>
              <a:gd name="connsiteX47" fmla="*/ 2603266 w 6254524"/>
              <a:gd name="connsiteY47" fmla="*/ 606634 h 5539721"/>
              <a:gd name="connsiteX48" fmla="*/ 1617530 w 6254524"/>
              <a:gd name="connsiteY48" fmla="*/ 592223 h 5539721"/>
              <a:gd name="connsiteX49" fmla="*/ 1580060 w 6254524"/>
              <a:gd name="connsiteY49" fmla="*/ 615281 h 5539721"/>
              <a:gd name="connsiteX50" fmla="*/ 1617530 w 6254524"/>
              <a:gd name="connsiteY50" fmla="*/ 592223 h 5539721"/>
              <a:gd name="connsiteX51" fmla="*/ 1617530 w 6254524"/>
              <a:gd name="connsiteY51" fmla="*/ 592223 h 5539721"/>
              <a:gd name="connsiteX52" fmla="*/ 5842361 w 6254524"/>
              <a:gd name="connsiteY52" fmla="*/ 634304 h 5539721"/>
              <a:gd name="connsiteX53" fmla="*/ 5785868 w 6254524"/>
              <a:gd name="connsiteY53" fmla="*/ 671773 h 5539721"/>
              <a:gd name="connsiteX54" fmla="*/ 5837749 w 6254524"/>
              <a:gd name="connsiteY54" fmla="*/ 653327 h 5539721"/>
              <a:gd name="connsiteX55" fmla="*/ 5842361 w 6254524"/>
              <a:gd name="connsiteY55" fmla="*/ 634304 h 5539721"/>
              <a:gd name="connsiteX56" fmla="*/ 5842361 w 6254524"/>
              <a:gd name="connsiteY56" fmla="*/ 634304 h 5539721"/>
              <a:gd name="connsiteX57" fmla="*/ 5507441 w 6254524"/>
              <a:gd name="connsiteY57" fmla="*/ 713854 h 5539721"/>
              <a:gd name="connsiteX58" fmla="*/ 5460171 w 6254524"/>
              <a:gd name="connsiteY58" fmla="*/ 727689 h 5539721"/>
              <a:gd name="connsiteX59" fmla="*/ 5507441 w 6254524"/>
              <a:gd name="connsiteY59" fmla="*/ 713854 h 5539721"/>
              <a:gd name="connsiteX60" fmla="*/ 5507441 w 6254524"/>
              <a:gd name="connsiteY60" fmla="*/ 713854 h 5539721"/>
              <a:gd name="connsiteX61" fmla="*/ 4739028 w 6254524"/>
              <a:gd name="connsiteY61" fmla="*/ 741524 h 5539721"/>
              <a:gd name="connsiteX62" fmla="*/ 4781685 w 6254524"/>
              <a:gd name="connsiteY62" fmla="*/ 723078 h 5539721"/>
              <a:gd name="connsiteX63" fmla="*/ 4739028 w 6254524"/>
              <a:gd name="connsiteY63" fmla="*/ 741524 h 5539721"/>
              <a:gd name="connsiteX64" fmla="*/ 4739028 w 6254524"/>
              <a:gd name="connsiteY64" fmla="*/ 741524 h 5539721"/>
              <a:gd name="connsiteX65" fmla="*/ 2881116 w 6254524"/>
              <a:gd name="connsiteY65" fmla="*/ 727689 h 5539721"/>
              <a:gd name="connsiteX66" fmla="*/ 2843647 w 6254524"/>
              <a:gd name="connsiteY66" fmla="*/ 736913 h 5539721"/>
              <a:gd name="connsiteX67" fmla="*/ 2848259 w 6254524"/>
              <a:gd name="connsiteY67" fmla="*/ 759971 h 5539721"/>
              <a:gd name="connsiteX68" fmla="*/ 2881116 w 6254524"/>
              <a:gd name="connsiteY68" fmla="*/ 727689 h 5539721"/>
              <a:gd name="connsiteX69" fmla="*/ 2881116 w 6254524"/>
              <a:gd name="connsiteY69" fmla="*/ 727689 h 5539721"/>
              <a:gd name="connsiteX70" fmla="*/ 5493606 w 6254524"/>
              <a:gd name="connsiteY70" fmla="*/ 802628 h 5539721"/>
              <a:gd name="connsiteX71" fmla="*/ 5521852 w 6254524"/>
              <a:gd name="connsiteY71" fmla="*/ 765159 h 5539721"/>
              <a:gd name="connsiteX72" fmla="*/ 5517240 w 6254524"/>
              <a:gd name="connsiteY72" fmla="*/ 727689 h 5539721"/>
              <a:gd name="connsiteX73" fmla="*/ 5456136 w 6254524"/>
              <a:gd name="connsiteY73" fmla="*/ 792829 h 5539721"/>
              <a:gd name="connsiteX74" fmla="*/ 5493606 w 6254524"/>
              <a:gd name="connsiteY74" fmla="*/ 802628 h 5539721"/>
              <a:gd name="connsiteX75" fmla="*/ 5493606 w 6254524"/>
              <a:gd name="connsiteY75" fmla="*/ 802628 h 5539721"/>
              <a:gd name="connsiteX76" fmla="*/ 5045701 w 6254524"/>
              <a:gd name="connsiteY76" fmla="*/ 863156 h 5539721"/>
              <a:gd name="connsiteX77" fmla="*/ 5116605 w 6254524"/>
              <a:gd name="connsiteY77" fmla="*/ 844709 h 5539721"/>
              <a:gd name="connsiteX78" fmla="*/ 5125828 w 6254524"/>
              <a:gd name="connsiteY78" fmla="*/ 811852 h 5539721"/>
              <a:gd name="connsiteX79" fmla="*/ 5088359 w 6254524"/>
              <a:gd name="connsiteY79" fmla="*/ 811852 h 5539721"/>
              <a:gd name="connsiteX80" fmla="*/ 5097582 w 6254524"/>
              <a:gd name="connsiteY80" fmla="*/ 793405 h 5539721"/>
              <a:gd name="connsiteX81" fmla="*/ 5045701 w 6254524"/>
              <a:gd name="connsiteY81" fmla="*/ 863156 h 5539721"/>
              <a:gd name="connsiteX82" fmla="*/ 5045701 w 6254524"/>
              <a:gd name="connsiteY82" fmla="*/ 863156 h 5539721"/>
              <a:gd name="connsiteX83" fmla="*/ 1235917 w 6254524"/>
              <a:gd name="connsiteY83" fmla="*/ 783605 h 5539721"/>
              <a:gd name="connsiteX84" fmla="*/ 1212282 w 6254524"/>
              <a:gd name="connsiteY84" fmla="*/ 811852 h 5539721"/>
              <a:gd name="connsiteX85" fmla="*/ 1235917 w 6254524"/>
              <a:gd name="connsiteY85" fmla="*/ 783605 h 5539721"/>
              <a:gd name="connsiteX86" fmla="*/ 1235917 w 6254524"/>
              <a:gd name="connsiteY86" fmla="*/ 783605 h 5539721"/>
              <a:gd name="connsiteX87" fmla="*/ 4979409 w 6254524"/>
              <a:gd name="connsiteY87" fmla="*/ 872379 h 5539721"/>
              <a:gd name="connsiteX88" fmla="*/ 4964997 w 6254524"/>
              <a:gd name="connsiteY88" fmla="*/ 853933 h 5539721"/>
              <a:gd name="connsiteX89" fmla="*/ 4917728 w 6254524"/>
              <a:gd name="connsiteY89" fmla="*/ 882179 h 5539721"/>
              <a:gd name="connsiteX90" fmla="*/ 4979409 w 6254524"/>
              <a:gd name="connsiteY90" fmla="*/ 872379 h 5539721"/>
              <a:gd name="connsiteX91" fmla="*/ 4979409 w 6254524"/>
              <a:gd name="connsiteY91" fmla="*/ 872379 h 5539721"/>
              <a:gd name="connsiteX92" fmla="*/ 4908505 w 6254524"/>
              <a:gd name="connsiteY92" fmla="*/ 881602 h 5539721"/>
              <a:gd name="connsiteX93" fmla="*/ 4889482 w 6254524"/>
              <a:gd name="connsiteY93" fmla="*/ 914460 h 5539721"/>
              <a:gd name="connsiteX94" fmla="*/ 4908505 w 6254524"/>
              <a:gd name="connsiteY94" fmla="*/ 881602 h 5539721"/>
              <a:gd name="connsiteX95" fmla="*/ 4908505 w 6254524"/>
              <a:gd name="connsiteY95" fmla="*/ 881602 h 5539721"/>
              <a:gd name="connsiteX96" fmla="*/ 5215178 w 6254524"/>
              <a:gd name="connsiteY96" fmla="*/ 905237 h 5539721"/>
              <a:gd name="connsiteX97" fmla="*/ 5229590 w 6254524"/>
              <a:gd name="connsiteY97" fmla="*/ 928295 h 5539721"/>
              <a:gd name="connsiteX98" fmla="*/ 5229590 w 6254524"/>
              <a:gd name="connsiteY98" fmla="*/ 900049 h 5539721"/>
              <a:gd name="connsiteX99" fmla="*/ 5215178 w 6254524"/>
              <a:gd name="connsiteY99" fmla="*/ 905237 h 5539721"/>
              <a:gd name="connsiteX100" fmla="*/ 5215178 w 6254524"/>
              <a:gd name="connsiteY100" fmla="*/ 905237 h 5539721"/>
              <a:gd name="connsiteX101" fmla="*/ 4823766 w 6254524"/>
              <a:gd name="connsiteY101" fmla="*/ 919072 h 5539721"/>
              <a:gd name="connsiteX102" fmla="*/ 4800132 w 6254524"/>
              <a:gd name="connsiteY102" fmla="*/ 942130 h 5539721"/>
              <a:gd name="connsiteX103" fmla="*/ 4814543 w 6254524"/>
              <a:gd name="connsiteY103" fmla="*/ 946742 h 5539721"/>
              <a:gd name="connsiteX104" fmla="*/ 4823766 w 6254524"/>
              <a:gd name="connsiteY104" fmla="*/ 919072 h 5539721"/>
              <a:gd name="connsiteX105" fmla="*/ 4823766 w 6254524"/>
              <a:gd name="connsiteY105" fmla="*/ 919072 h 5539721"/>
              <a:gd name="connsiteX106" fmla="*/ 4720004 w 6254524"/>
              <a:gd name="connsiteY106" fmla="*/ 1003234 h 5539721"/>
              <a:gd name="connsiteX107" fmla="*/ 4776497 w 6254524"/>
              <a:gd name="connsiteY107" fmla="*/ 974988 h 5539721"/>
              <a:gd name="connsiteX108" fmla="*/ 4720004 w 6254524"/>
              <a:gd name="connsiteY108" fmla="*/ 1003234 h 5539721"/>
              <a:gd name="connsiteX109" fmla="*/ 4720004 w 6254524"/>
              <a:gd name="connsiteY109" fmla="*/ 1003234 h 5539721"/>
              <a:gd name="connsiteX110" fmla="*/ 4644489 w 6254524"/>
              <a:gd name="connsiteY110" fmla="*/ 998623 h 5539721"/>
              <a:gd name="connsiteX111" fmla="*/ 4607020 w 6254524"/>
              <a:gd name="connsiteY111" fmla="*/ 1017069 h 5539721"/>
              <a:gd name="connsiteX112" fmla="*/ 4644489 w 6254524"/>
              <a:gd name="connsiteY112" fmla="*/ 998623 h 5539721"/>
              <a:gd name="connsiteX113" fmla="*/ 4644489 w 6254524"/>
              <a:gd name="connsiteY113" fmla="*/ 998623 h 5539721"/>
              <a:gd name="connsiteX114" fmla="*/ 5290694 w 6254524"/>
              <a:gd name="connsiteY114" fmla="*/ 1087397 h 5539721"/>
              <a:gd name="connsiteX115" fmla="*/ 5309717 w 6254524"/>
              <a:gd name="connsiteY115" fmla="*/ 1105843 h 5539721"/>
              <a:gd name="connsiteX116" fmla="*/ 5324128 w 6254524"/>
              <a:gd name="connsiteY116" fmla="*/ 1101231 h 5539721"/>
              <a:gd name="connsiteX117" fmla="*/ 5319516 w 6254524"/>
              <a:gd name="connsiteY117" fmla="*/ 1082785 h 5539721"/>
              <a:gd name="connsiteX118" fmla="*/ 5310293 w 6254524"/>
              <a:gd name="connsiteY118" fmla="*/ 1068950 h 5539721"/>
              <a:gd name="connsiteX119" fmla="*/ 5314905 w 6254524"/>
              <a:gd name="connsiteY119" fmla="*/ 1059727 h 5539721"/>
              <a:gd name="connsiteX120" fmla="*/ 5300494 w 6254524"/>
              <a:gd name="connsiteY120" fmla="*/ 1078173 h 5539721"/>
              <a:gd name="connsiteX121" fmla="*/ 5290694 w 6254524"/>
              <a:gd name="connsiteY121" fmla="*/ 1087397 h 5539721"/>
              <a:gd name="connsiteX122" fmla="*/ 5290694 w 6254524"/>
              <a:gd name="connsiteY122" fmla="*/ 1087397 h 5539721"/>
              <a:gd name="connsiteX123" fmla="*/ 5399067 w 6254524"/>
              <a:gd name="connsiteY123" fmla="*/ 1170982 h 5539721"/>
              <a:gd name="connsiteX124" fmla="*/ 5366210 w 6254524"/>
              <a:gd name="connsiteY124" fmla="*/ 1161759 h 5539721"/>
              <a:gd name="connsiteX125" fmla="*/ 5361598 w 6254524"/>
              <a:gd name="connsiteY125" fmla="*/ 1175594 h 5539721"/>
              <a:gd name="connsiteX126" fmla="*/ 5399067 w 6254524"/>
              <a:gd name="connsiteY126" fmla="*/ 1170982 h 5539721"/>
              <a:gd name="connsiteX127" fmla="*/ 5399067 w 6254524"/>
              <a:gd name="connsiteY127" fmla="*/ 1170982 h 5539721"/>
              <a:gd name="connsiteX128" fmla="*/ 5375433 w 6254524"/>
              <a:gd name="connsiteY128" fmla="*/ 1488608 h 5539721"/>
              <a:gd name="connsiteX129" fmla="*/ 5356410 w 6254524"/>
              <a:gd name="connsiteY129" fmla="*/ 1474773 h 5539721"/>
              <a:gd name="connsiteX130" fmla="*/ 5375433 w 6254524"/>
              <a:gd name="connsiteY130" fmla="*/ 1488608 h 5539721"/>
              <a:gd name="connsiteX131" fmla="*/ 5375433 w 6254524"/>
              <a:gd name="connsiteY131" fmla="*/ 1488608 h 5539721"/>
              <a:gd name="connsiteX132" fmla="*/ 5427314 w 6254524"/>
              <a:gd name="connsiteY132" fmla="*/ 1558359 h 5539721"/>
              <a:gd name="connsiteX133" fmla="*/ 5479195 w 6254524"/>
              <a:gd name="connsiteY133" fmla="*/ 1493220 h 5539721"/>
              <a:gd name="connsiteX134" fmla="*/ 5427314 w 6254524"/>
              <a:gd name="connsiteY134" fmla="*/ 1558359 h 5539721"/>
              <a:gd name="connsiteX135" fmla="*/ 5427314 w 6254524"/>
              <a:gd name="connsiteY135" fmla="*/ 1558359 h 5539721"/>
              <a:gd name="connsiteX136" fmla="*/ 561466 w 6254524"/>
              <a:gd name="connsiteY136" fmla="*/ 1502443 h 5539721"/>
              <a:gd name="connsiteX137" fmla="*/ 523997 w 6254524"/>
              <a:gd name="connsiteY137" fmla="*/ 1520890 h 5539721"/>
              <a:gd name="connsiteX138" fmla="*/ 561466 w 6254524"/>
              <a:gd name="connsiteY138" fmla="*/ 1502443 h 5539721"/>
              <a:gd name="connsiteX139" fmla="*/ 561466 w 6254524"/>
              <a:gd name="connsiteY139" fmla="*/ 1502443 h 5539721"/>
              <a:gd name="connsiteX140" fmla="*/ 5333351 w 6254524"/>
              <a:gd name="connsiteY140" fmla="*/ 1562971 h 5539721"/>
              <a:gd name="connsiteX141" fmla="*/ 5356986 w 6254524"/>
              <a:gd name="connsiteY141" fmla="*/ 1525501 h 5539721"/>
              <a:gd name="connsiteX142" fmla="*/ 5314329 w 6254524"/>
              <a:gd name="connsiteY142" fmla="*/ 1539336 h 5539721"/>
              <a:gd name="connsiteX143" fmla="*/ 5333351 w 6254524"/>
              <a:gd name="connsiteY143" fmla="*/ 1562971 h 5539721"/>
              <a:gd name="connsiteX144" fmla="*/ 5333351 w 6254524"/>
              <a:gd name="connsiteY144" fmla="*/ 1562971 h 5539721"/>
              <a:gd name="connsiteX145" fmla="*/ 5356410 w 6254524"/>
              <a:gd name="connsiteY145" fmla="*/ 1568159 h 5539721"/>
              <a:gd name="connsiteX146" fmla="*/ 5318940 w 6254524"/>
              <a:gd name="connsiteY146" fmla="*/ 1586606 h 5539721"/>
              <a:gd name="connsiteX147" fmla="*/ 5356410 w 6254524"/>
              <a:gd name="connsiteY147" fmla="*/ 1568159 h 5539721"/>
              <a:gd name="connsiteX148" fmla="*/ 5356410 w 6254524"/>
              <a:gd name="connsiteY148" fmla="*/ 1568159 h 5539721"/>
              <a:gd name="connsiteX149" fmla="*/ 5695941 w 6254524"/>
              <a:gd name="connsiteY149" fmla="*/ 1586606 h 5539721"/>
              <a:gd name="connsiteX150" fmla="*/ 5700553 w 6254524"/>
              <a:gd name="connsiteY150" fmla="*/ 1568159 h 5539721"/>
              <a:gd name="connsiteX151" fmla="*/ 5620426 w 6254524"/>
              <a:gd name="connsiteY151" fmla="*/ 1605628 h 5539721"/>
              <a:gd name="connsiteX152" fmla="*/ 5695941 w 6254524"/>
              <a:gd name="connsiteY152" fmla="*/ 1586606 h 5539721"/>
              <a:gd name="connsiteX153" fmla="*/ 5695941 w 6254524"/>
              <a:gd name="connsiteY153" fmla="*/ 1586606 h 5539721"/>
              <a:gd name="connsiteX154" fmla="*/ 5615814 w 6254524"/>
              <a:gd name="connsiteY154" fmla="*/ 1722072 h 5539721"/>
              <a:gd name="connsiteX155" fmla="*/ 5728799 w 6254524"/>
              <a:gd name="connsiteY155" fmla="*/ 1642521 h 5539721"/>
              <a:gd name="connsiteX156" fmla="*/ 5615814 w 6254524"/>
              <a:gd name="connsiteY156" fmla="*/ 1679991 h 5539721"/>
              <a:gd name="connsiteX157" fmla="*/ 5615814 w 6254524"/>
              <a:gd name="connsiteY157" fmla="*/ 1722072 h 5539721"/>
              <a:gd name="connsiteX158" fmla="*/ 5615814 w 6254524"/>
              <a:gd name="connsiteY158" fmla="*/ 1722072 h 5539721"/>
              <a:gd name="connsiteX159" fmla="*/ 5714964 w 6254524"/>
              <a:gd name="connsiteY159" fmla="*/ 1801046 h 5539721"/>
              <a:gd name="connsiteX160" fmla="*/ 5672307 w 6254524"/>
              <a:gd name="connsiteY160" fmla="*/ 1833904 h 5539721"/>
              <a:gd name="connsiteX161" fmla="*/ 5714964 w 6254524"/>
              <a:gd name="connsiteY161" fmla="*/ 1824681 h 5539721"/>
              <a:gd name="connsiteX162" fmla="*/ 5714964 w 6254524"/>
              <a:gd name="connsiteY162" fmla="*/ 1838516 h 5539721"/>
              <a:gd name="connsiteX163" fmla="*/ 5714964 w 6254524"/>
              <a:gd name="connsiteY163" fmla="*/ 1801046 h 5539721"/>
              <a:gd name="connsiteX164" fmla="*/ 5714964 w 6254524"/>
              <a:gd name="connsiteY164" fmla="*/ 1801046 h 5539721"/>
              <a:gd name="connsiteX165" fmla="*/ 5224402 w 6254524"/>
              <a:gd name="connsiteY165" fmla="*/ 1871374 h 5539721"/>
              <a:gd name="connsiteX166" fmla="*/ 5233625 w 6254524"/>
              <a:gd name="connsiteY166" fmla="*/ 1871374 h 5539721"/>
              <a:gd name="connsiteX167" fmla="*/ 5238237 w 6254524"/>
              <a:gd name="connsiteY167" fmla="*/ 1894432 h 5539721"/>
              <a:gd name="connsiteX168" fmla="*/ 5238237 w 6254524"/>
              <a:gd name="connsiteY168" fmla="*/ 1866186 h 5539721"/>
              <a:gd name="connsiteX169" fmla="*/ 5224402 w 6254524"/>
              <a:gd name="connsiteY169" fmla="*/ 1871374 h 5539721"/>
              <a:gd name="connsiteX170" fmla="*/ 5224402 w 6254524"/>
              <a:gd name="connsiteY170" fmla="*/ 1871374 h 5539721"/>
              <a:gd name="connsiteX171" fmla="*/ 5408290 w 6254524"/>
              <a:gd name="connsiteY171" fmla="*/ 1913455 h 5539721"/>
              <a:gd name="connsiteX172" fmla="*/ 5445760 w 6254524"/>
              <a:gd name="connsiteY172" fmla="*/ 1899620 h 5539721"/>
              <a:gd name="connsiteX173" fmla="*/ 5431349 w 6254524"/>
              <a:gd name="connsiteY173" fmla="*/ 1885785 h 5539721"/>
              <a:gd name="connsiteX174" fmla="*/ 5440572 w 6254524"/>
              <a:gd name="connsiteY174" fmla="*/ 1881173 h 5539721"/>
              <a:gd name="connsiteX175" fmla="*/ 5407714 w 6254524"/>
              <a:gd name="connsiteY175" fmla="*/ 1890397 h 5539721"/>
              <a:gd name="connsiteX176" fmla="*/ 5408290 w 6254524"/>
              <a:gd name="connsiteY176" fmla="*/ 1913455 h 5539721"/>
              <a:gd name="connsiteX177" fmla="*/ 5408290 w 6254524"/>
              <a:gd name="connsiteY177" fmla="*/ 1913455 h 5539721"/>
              <a:gd name="connsiteX178" fmla="*/ 5559322 w 6254524"/>
              <a:gd name="connsiteY178" fmla="*/ 1978594 h 5539721"/>
              <a:gd name="connsiteX179" fmla="*/ 5625614 w 6254524"/>
              <a:gd name="connsiteY179" fmla="*/ 1950348 h 5539721"/>
              <a:gd name="connsiteX180" fmla="*/ 5630225 w 6254524"/>
              <a:gd name="connsiteY180" fmla="*/ 1968794 h 5539721"/>
              <a:gd name="connsiteX181" fmla="*/ 5658472 w 6254524"/>
              <a:gd name="connsiteY181" fmla="*/ 1968794 h 5539721"/>
              <a:gd name="connsiteX182" fmla="*/ 5701129 w 6254524"/>
              <a:gd name="connsiteY182" fmla="*/ 1922102 h 5539721"/>
              <a:gd name="connsiteX183" fmla="*/ 5701129 w 6254524"/>
              <a:gd name="connsiteY183" fmla="*/ 1908267 h 5539721"/>
              <a:gd name="connsiteX184" fmla="*/ 5616390 w 6254524"/>
              <a:gd name="connsiteY184" fmla="*/ 1908267 h 5539721"/>
              <a:gd name="connsiteX185" fmla="*/ 5559322 w 6254524"/>
              <a:gd name="connsiteY185" fmla="*/ 1978594 h 5539721"/>
              <a:gd name="connsiteX186" fmla="*/ 5559322 w 6254524"/>
              <a:gd name="connsiteY186" fmla="*/ 1978594 h 5539721"/>
              <a:gd name="connsiteX187" fmla="*/ 5059536 w 6254524"/>
              <a:gd name="connsiteY187" fmla="*/ 1950348 h 5539721"/>
              <a:gd name="connsiteX188" fmla="*/ 5078559 w 6254524"/>
              <a:gd name="connsiteY188" fmla="*/ 1954960 h 5539721"/>
              <a:gd name="connsiteX189" fmla="*/ 5102194 w 6254524"/>
              <a:gd name="connsiteY189" fmla="*/ 1908267 h 5539721"/>
              <a:gd name="connsiteX190" fmla="*/ 5087782 w 6254524"/>
              <a:gd name="connsiteY190" fmla="*/ 1908267 h 5539721"/>
              <a:gd name="connsiteX191" fmla="*/ 5064148 w 6254524"/>
              <a:gd name="connsiteY191" fmla="*/ 1926713 h 5539721"/>
              <a:gd name="connsiteX192" fmla="*/ 5059536 w 6254524"/>
              <a:gd name="connsiteY192" fmla="*/ 1950348 h 5539721"/>
              <a:gd name="connsiteX193" fmla="*/ 5059536 w 6254524"/>
              <a:gd name="connsiteY193" fmla="*/ 1950348 h 5539721"/>
              <a:gd name="connsiteX194" fmla="*/ 5431925 w 6254524"/>
              <a:gd name="connsiteY194" fmla="*/ 1950348 h 5539721"/>
              <a:gd name="connsiteX195" fmla="*/ 5460171 w 6254524"/>
              <a:gd name="connsiteY195" fmla="*/ 1945736 h 5539721"/>
              <a:gd name="connsiteX196" fmla="*/ 5455560 w 6254524"/>
              <a:gd name="connsiteY196" fmla="*/ 1912878 h 5539721"/>
              <a:gd name="connsiteX197" fmla="*/ 5418091 w 6254524"/>
              <a:gd name="connsiteY197" fmla="*/ 1931325 h 5539721"/>
              <a:gd name="connsiteX198" fmla="*/ 5441725 w 6254524"/>
              <a:gd name="connsiteY198" fmla="*/ 1931325 h 5539721"/>
              <a:gd name="connsiteX199" fmla="*/ 5431925 w 6254524"/>
              <a:gd name="connsiteY199" fmla="*/ 1950348 h 5539721"/>
              <a:gd name="connsiteX200" fmla="*/ 5431925 w 6254524"/>
              <a:gd name="connsiteY200" fmla="*/ 1950348 h 5539721"/>
              <a:gd name="connsiteX201" fmla="*/ 5205955 w 6254524"/>
              <a:gd name="connsiteY201" fmla="*/ 1945736 h 5539721"/>
              <a:gd name="connsiteX202" fmla="*/ 5229590 w 6254524"/>
              <a:gd name="connsiteY202" fmla="*/ 1917490 h 5539721"/>
              <a:gd name="connsiteX203" fmla="*/ 5205955 w 6254524"/>
              <a:gd name="connsiteY203" fmla="*/ 1945736 h 5539721"/>
              <a:gd name="connsiteX204" fmla="*/ 5205955 w 6254524"/>
              <a:gd name="connsiteY204" fmla="*/ 1945736 h 5539721"/>
              <a:gd name="connsiteX205" fmla="*/ 321085 w 6254524"/>
              <a:gd name="connsiteY205" fmla="*/ 1983206 h 5539721"/>
              <a:gd name="connsiteX206" fmla="*/ 321085 w 6254524"/>
              <a:gd name="connsiteY206" fmla="*/ 1969371 h 5539721"/>
              <a:gd name="connsiteX207" fmla="*/ 306673 w 6254524"/>
              <a:gd name="connsiteY207" fmla="*/ 1969371 h 5539721"/>
              <a:gd name="connsiteX208" fmla="*/ 321085 w 6254524"/>
              <a:gd name="connsiteY208" fmla="*/ 1983206 h 5539721"/>
              <a:gd name="connsiteX209" fmla="*/ 321085 w 6254524"/>
              <a:gd name="connsiteY209" fmla="*/ 1983206 h 5539721"/>
              <a:gd name="connsiteX210" fmla="*/ 5587567 w 6254524"/>
              <a:gd name="connsiteY210" fmla="*/ 2002229 h 5539721"/>
              <a:gd name="connsiteX211" fmla="*/ 5634837 w 6254524"/>
              <a:gd name="connsiteY211" fmla="*/ 1979171 h 5539721"/>
              <a:gd name="connsiteX212" fmla="*/ 5587567 w 6254524"/>
              <a:gd name="connsiteY212" fmla="*/ 2002229 h 5539721"/>
              <a:gd name="connsiteX213" fmla="*/ 5587567 w 6254524"/>
              <a:gd name="connsiteY213" fmla="*/ 2002229 h 5539721"/>
              <a:gd name="connsiteX214" fmla="*/ 5465360 w 6254524"/>
              <a:gd name="connsiteY214" fmla="*/ 1983206 h 5539721"/>
              <a:gd name="connsiteX215" fmla="*/ 5437113 w 6254524"/>
              <a:gd name="connsiteY215" fmla="*/ 2025287 h 5539721"/>
              <a:gd name="connsiteX216" fmla="*/ 5488994 w 6254524"/>
              <a:gd name="connsiteY216" fmla="*/ 1997041 h 5539721"/>
              <a:gd name="connsiteX217" fmla="*/ 5465360 w 6254524"/>
              <a:gd name="connsiteY217" fmla="*/ 1983206 h 5539721"/>
              <a:gd name="connsiteX218" fmla="*/ 5465360 w 6254524"/>
              <a:gd name="connsiteY218" fmla="*/ 1983206 h 5539721"/>
              <a:gd name="connsiteX219" fmla="*/ 5663084 w 6254524"/>
              <a:gd name="connsiteY219" fmla="*/ 2006840 h 5539721"/>
              <a:gd name="connsiteX220" fmla="*/ 5653860 w 6254524"/>
              <a:gd name="connsiteY220" fmla="*/ 2006840 h 5539721"/>
              <a:gd name="connsiteX221" fmla="*/ 5616390 w 6254524"/>
              <a:gd name="connsiteY221" fmla="*/ 2044310 h 5539721"/>
              <a:gd name="connsiteX222" fmla="*/ 5663084 w 6254524"/>
              <a:gd name="connsiteY222" fmla="*/ 2006840 h 5539721"/>
              <a:gd name="connsiteX223" fmla="*/ 5663084 w 6254524"/>
              <a:gd name="connsiteY223" fmla="*/ 2006840 h 5539721"/>
              <a:gd name="connsiteX224" fmla="*/ 5846972 w 6254524"/>
              <a:gd name="connsiteY224" fmla="*/ 2034510 h 5539721"/>
              <a:gd name="connsiteX225" fmla="*/ 5851584 w 6254524"/>
              <a:gd name="connsiteY225" fmla="*/ 2006264 h 5539721"/>
              <a:gd name="connsiteX226" fmla="*/ 5780680 w 6254524"/>
              <a:gd name="connsiteY226" fmla="*/ 2052957 h 5539721"/>
              <a:gd name="connsiteX227" fmla="*/ 5846972 w 6254524"/>
              <a:gd name="connsiteY227" fmla="*/ 2034510 h 5539721"/>
              <a:gd name="connsiteX228" fmla="*/ 5846972 w 6254524"/>
              <a:gd name="connsiteY228" fmla="*/ 2034510 h 5539721"/>
              <a:gd name="connsiteX229" fmla="*/ 4993820 w 6254524"/>
              <a:gd name="connsiteY229" fmla="*/ 2016064 h 5539721"/>
              <a:gd name="connsiteX230" fmla="*/ 4941939 w 6254524"/>
              <a:gd name="connsiteY230" fmla="*/ 2067368 h 5539721"/>
              <a:gd name="connsiteX231" fmla="*/ 4866424 w 6254524"/>
              <a:gd name="connsiteY231" fmla="*/ 2109449 h 5539721"/>
              <a:gd name="connsiteX232" fmla="*/ 4880835 w 6254524"/>
              <a:gd name="connsiteY232" fmla="*/ 2142307 h 5539721"/>
              <a:gd name="connsiteX233" fmla="*/ 4941939 w 6254524"/>
              <a:gd name="connsiteY233" fmla="*/ 2119249 h 5539721"/>
              <a:gd name="connsiteX234" fmla="*/ 4932716 w 6254524"/>
              <a:gd name="connsiteY234" fmla="*/ 2100802 h 5539721"/>
              <a:gd name="connsiteX235" fmla="*/ 4989209 w 6254524"/>
              <a:gd name="connsiteY235" fmla="*/ 2072556 h 5539721"/>
              <a:gd name="connsiteX236" fmla="*/ 4960962 w 6254524"/>
              <a:gd name="connsiteY236" fmla="*/ 2077168 h 5539721"/>
              <a:gd name="connsiteX237" fmla="*/ 4951739 w 6254524"/>
              <a:gd name="connsiteY237" fmla="*/ 2063333 h 5539721"/>
              <a:gd name="connsiteX238" fmla="*/ 4993820 w 6254524"/>
              <a:gd name="connsiteY238" fmla="*/ 2016064 h 5539721"/>
              <a:gd name="connsiteX239" fmla="*/ 4993820 w 6254524"/>
              <a:gd name="connsiteY239" fmla="*/ 2016064 h 5539721"/>
              <a:gd name="connsiteX240" fmla="*/ 4856624 w 6254524"/>
              <a:gd name="connsiteY240" fmla="*/ 2071980 h 5539721"/>
              <a:gd name="connsiteX241" fmla="*/ 4889482 w 6254524"/>
              <a:gd name="connsiteY241" fmla="*/ 2071980 h 5539721"/>
              <a:gd name="connsiteX242" fmla="*/ 4884871 w 6254524"/>
              <a:gd name="connsiteY242" fmla="*/ 2048921 h 5539721"/>
              <a:gd name="connsiteX243" fmla="*/ 4856624 w 6254524"/>
              <a:gd name="connsiteY243" fmla="*/ 2071980 h 5539721"/>
              <a:gd name="connsiteX244" fmla="*/ 4856624 w 6254524"/>
              <a:gd name="connsiteY244" fmla="*/ 2071980 h 5539721"/>
              <a:gd name="connsiteX245" fmla="*/ 5630225 w 6254524"/>
              <a:gd name="connsiteY245" fmla="*/ 2058145 h 5539721"/>
              <a:gd name="connsiteX246" fmla="*/ 5625614 w 6254524"/>
              <a:gd name="connsiteY246" fmla="*/ 2081203 h 5539721"/>
              <a:gd name="connsiteX247" fmla="*/ 5653860 w 6254524"/>
              <a:gd name="connsiteY247" fmla="*/ 2062756 h 5539721"/>
              <a:gd name="connsiteX248" fmla="*/ 5630225 w 6254524"/>
              <a:gd name="connsiteY248" fmla="*/ 2058145 h 5539721"/>
              <a:gd name="connsiteX249" fmla="*/ 5630225 w 6254524"/>
              <a:gd name="connsiteY249" fmla="*/ 2058145 h 5539721"/>
              <a:gd name="connsiteX250" fmla="*/ 5870607 w 6254524"/>
              <a:gd name="connsiteY250" fmla="*/ 2062756 h 5539721"/>
              <a:gd name="connsiteX251" fmla="*/ 5851584 w 6254524"/>
              <a:gd name="connsiteY251" fmla="*/ 2067368 h 5539721"/>
              <a:gd name="connsiteX252" fmla="*/ 5842361 w 6254524"/>
              <a:gd name="connsiteY252" fmla="*/ 2058145 h 5539721"/>
              <a:gd name="connsiteX253" fmla="*/ 5837749 w 6254524"/>
              <a:gd name="connsiteY253" fmla="*/ 2091003 h 5539721"/>
              <a:gd name="connsiteX254" fmla="*/ 5870607 w 6254524"/>
              <a:gd name="connsiteY254" fmla="*/ 2062756 h 5539721"/>
              <a:gd name="connsiteX255" fmla="*/ 5870607 w 6254524"/>
              <a:gd name="connsiteY255" fmla="*/ 2062756 h 5539721"/>
              <a:gd name="connsiteX256" fmla="*/ 5714964 w 6254524"/>
              <a:gd name="connsiteY256" fmla="*/ 2095038 h 5539721"/>
              <a:gd name="connsiteX257" fmla="*/ 5700553 w 6254524"/>
              <a:gd name="connsiteY257" fmla="*/ 2076591 h 5539721"/>
              <a:gd name="connsiteX258" fmla="*/ 5672307 w 6254524"/>
              <a:gd name="connsiteY258" fmla="*/ 2081203 h 5539721"/>
              <a:gd name="connsiteX259" fmla="*/ 5587567 w 6254524"/>
              <a:gd name="connsiteY259" fmla="*/ 2141731 h 5539721"/>
              <a:gd name="connsiteX260" fmla="*/ 5464783 w 6254524"/>
              <a:gd name="connsiteY260" fmla="*/ 2193035 h 5539721"/>
              <a:gd name="connsiteX261" fmla="*/ 5450372 w 6254524"/>
              <a:gd name="connsiteY261" fmla="*/ 2225893 h 5539721"/>
              <a:gd name="connsiteX262" fmla="*/ 5634261 w 6254524"/>
              <a:gd name="connsiteY262" fmla="*/ 2150954 h 5539721"/>
              <a:gd name="connsiteX263" fmla="*/ 5714964 w 6254524"/>
              <a:gd name="connsiteY263" fmla="*/ 2095038 h 5539721"/>
              <a:gd name="connsiteX264" fmla="*/ 5714964 w 6254524"/>
              <a:gd name="connsiteY264" fmla="*/ 2095038 h 5539721"/>
              <a:gd name="connsiteX265" fmla="*/ 4974797 w 6254524"/>
              <a:gd name="connsiteY265" fmla="*/ 2090426 h 5539721"/>
              <a:gd name="connsiteX266" fmla="*/ 4955774 w 6254524"/>
              <a:gd name="connsiteY266" fmla="*/ 2104261 h 5539721"/>
              <a:gd name="connsiteX267" fmla="*/ 4970186 w 6254524"/>
              <a:gd name="connsiteY267" fmla="*/ 2118096 h 5539721"/>
              <a:gd name="connsiteX268" fmla="*/ 4974797 w 6254524"/>
              <a:gd name="connsiteY268" fmla="*/ 2090426 h 5539721"/>
              <a:gd name="connsiteX269" fmla="*/ 4974797 w 6254524"/>
              <a:gd name="connsiteY269" fmla="*/ 2090426 h 5539721"/>
              <a:gd name="connsiteX270" fmla="*/ 604123 w 6254524"/>
              <a:gd name="connsiteY270" fmla="*/ 2300832 h 5539721"/>
              <a:gd name="connsiteX271" fmla="*/ 632370 w 6254524"/>
              <a:gd name="connsiteY271" fmla="*/ 2286997 h 5539721"/>
              <a:gd name="connsiteX272" fmla="*/ 604123 w 6254524"/>
              <a:gd name="connsiteY272" fmla="*/ 2300832 h 5539721"/>
              <a:gd name="connsiteX273" fmla="*/ 604123 w 6254524"/>
              <a:gd name="connsiteY273" fmla="*/ 2300832 h 5539721"/>
              <a:gd name="connsiteX274" fmla="*/ 580489 w 6254524"/>
              <a:gd name="connsiteY274" fmla="*/ 2445522 h 5539721"/>
              <a:gd name="connsiteX275" fmla="*/ 646781 w 6254524"/>
              <a:gd name="connsiteY275" fmla="*/ 2431687 h 5539721"/>
              <a:gd name="connsiteX276" fmla="*/ 679639 w 6254524"/>
              <a:gd name="connsiteY276" fmla="*/ 2352136 h 5539721"/>
              <a:gd name="connsiteX277" fmla="*/ 613347 w 6254524"/>
              <a:gd name="connsiteY277" fmla="*/ 2356748 h 5539721"/>
              <a:gd name="connsiteX278" fmla="*/ 627758 w 6254524"/>
              <a:gd name="connsiteY278" fmla="*/ 2398829 h 5539721"/>
              <a:gd name="connsiteX279" fmla="*/ 580489 w 6254524"/>
              <a:gd name="connsiteY279" fmla="*/ 2445522 h 5539721"/>
              <a:gd name="connsiteX280" fmla="*/ 580489 w 6254524"/>
              <a:gd name="connsiteY280" fmla="*/ 2445522 h 5539721"/>
              <a:gd name="connsiteX281" fmla="*/ 5903465 w 6254524"/>
              <a:gd name="connsiteY281" fmla="*/ 2398829 h 5539721"/>
              <a:gd name="connsiteX282" fmla="*/ 5940934 w 6254524"/>
              <a:gd name="connsiteY282" fmla="*/ 2380382 h 5539721"/>
              <a:gd name="connsiteX283" fmla="*/ 5903465 w 6254524"/>
              <a:gd name="connsiteY283" fmla="*/ 2398829 h 5539721"/>
              <a:gd name="connsiteX284" fmla="*/ 5903465 w 6254524"/>
              <a:gd name="connsiteY284" fmla="*/ 2398829 h 5539721"/>
              <a:gd name="connsiteX285" fmla="*/ 768990 w 6254524"/>
              <a:gd name="connsiteY285" fmla="*/ 2412664 h 5539721"/>
              <a:gd name="connsiteX286" fmla="*/ 726332 w 6254524"/>
              <a:gd name="connsiteY286" fmla="*/ 2454745 h 5539721"/>
              <a:gd name="connsiteX287" fmla="*/ 754578 w 6254524"/>
              <a:gd name="connsiteY287" fmla="*/ 2454745 h 5539721"/>
              <a:gd name="connsiteX288" fmla="*/ 768990 w 6254524"/>
              <a:gd name="connsiteY288" fmla="*/ 2412664 h 5539721"/>
              <a:gd name="connsiteX289" fmla="*/ 768990 w 6254524"/>
              <a:gd name="connsiteY289" fmla="*/ 2412664 h 5539721"/>
              <a:gd name="connsiteX290" fmla="*/ 674451 w 6254524"/>
              <a:gd name="connsiteY290" fmla="*/ 2538907 h 5539721"/>
              <a:gd name="connsiteX291" fmla="*/ 665228 w 6254524"/>
              <a:gd name="connsiteY291" fmla="*/ 2525072 h 5539721"/>
              <a:gd name="connsiteX292" fmla="*/ 650817 w 6254524"/>
              <a:gd name="connsiteY292" fmla="*/ 2529684 h 5539721"/>
              <a:gd name="connsiteX293" fmla="*/ 674451 w 6254524"/>
              <a:gd name="connsiteY293" fmla="*/ 2538907 h 5539721"/>
              <a:gd name="connsiteX294" fmla="*/ 674451 w 6254524"/>
              <a:gd name="connsiteY294" fmla="*/ 2538907 h 5539721"/>
              <a:gd name="connsiteX295" fmla="*/ 627181 w 6254524"/>
              <a:gd name="connsiteY295" fmla="*/ 2655351 h 5539721"/>
              <a:gd name="connsiteX296" fmla="*/ 603547 w 6254524"/>
              <a:gd name="connsiteY296" fmla="*/ 2683597 h 5539721"/>
              <a:gd name="connsiteX297" fmla="*/ 627181 w 6254524"/>
              <a:gd name="connsiteY297" fmla="*/ 2655351 h 5539721"/>
              <a:gd name="connsiteX298" fmla="*/ 627181 w 6254524"/>
              <a:gd name="connsiteY298" fmla="*/ 2655351 h 5539721"/>
              <a:gd name="connsiteX299" fmla="*/ 656004 w 6254524"/>
              <a:gd name="connsiteY299" fmla="*/ 2706655 h 5539721"/>
              <a:gd name="connsiteX300" fmla="*/ 722296 w 6254524"/>
              <a:gd name="connsiteY300" fmla="*/ 2655351 h 5539721"/>
              <a:gd name="connsiteX301" fmla="*/ 656004 w 6254524"/>
              <a:gd name="connsiteY301" fmla="*/ 2706655 h 5539721"/>
              <a:gd name="connsiteX302" fmla="*/ 656004 w 6254524"/>
              <a:gd name="connsiteY302" fmla="*/ 2706655 h 5539721"/>
              <a:gd name="connsiteX303" fmla="*/ 608735 w 6254524"/>
              <a:gd name="connsiteY303" fmla="*/ 2753348 h 5539721"/>
              <a:gd name="connsiteX304" fmla="*/ 641593 w 6254524"/>
              <a:gd name="connsiteY304" fmla="*/ 2753348 h 5539721"/>
              <a:gd name="connsiteX305" fmla="*/ 608735 w 6254524"/>
              <a:gd name="connsiteY305" fmla="*/ 2753348 h 5539721"/>
              <a:gd name="connsiteX306" fmla="*/ 608735 w 6254524"/>
              <a:gd name="connsiteY306" fmla="*/ 2753348 h 5539721"/>
              <a:gd name="connsiteX307" fmla="*/ 5465360 w 6254524"/>
              <a:gd name="connsiteY307" fmla="*/ 2771795 h 5539721"/>
              <a:gd name="connsiteX308" fmla="*/ 5408867 w 6254524"/>
              <a:gd name="connsiteY308" fmla="*/ 2818487 h 5539721"/>
              <a:gd name="connsiteX309" fmla="*/ 5465360 w 6254524"/>
              <a:gd name="connsiteY309" fmla="*/ 2771795 h 5539721"/>
              <a:gd name="connsiteX310" fmla="*/ 5465360 w 6254524"/>
              <a:gd name="connsiteY310" fmla="*/ 2771795 h 5539721"/>
              <a:gd name="connsiteX311" fmla="*/ 448481 w 6254524"/>
              <a:gd name="connsiteY311" fmla="*/ 2846734 h 5539721"/>
              <a:gd name="connsiteX312" fmla="*/ 495750 w 6254524"/>
              <a:gd name="connsiteY312" fmla="*/ 2800041 h 5539721"/>
              <a:gd name="connsiteX313" fmla="*/ 448481 w 6254524"/>
              <a:gd name="connsiteY313" fmla="*/ 2846734 h 5539721"/>
              <a:gd name="connsiteX314" fmla="*/ 448481 w 6254524"/>
              <a:gd name="connsiteY314" fmla="*/ 2846734 h 5539721"/>
              <a:gd name="connsiteX315" fmla="*/ 5582956 w 6254524"/>
              <a:gd name="connsiteY315" fmla="*/ 2809264 h 5539721"/>
              <a:gd name="connsiteX316" fmla="*/ 5550098 w 6254524"/>
              <a:gd name="connsiteY316" fmla="*/ 2823099 h 5539721"/>
              <a:gd name="connsiteX317" fmla="*/ 5559322 w 6254524"/>
              <a:gd name="connsiteY317" fmla="*/ 2855957 h 5539721"/>
              <a:gd name="connsiteX318" fmla="*/ 5582956 w 6254524"/>
              <a:gd name="connsiteY318" fmla="*/ 2809264 h 5539721"/>
              <a:gd name="connsiteX319" fmla="*/ 5582956 w 6254524"/>
              <a:gd name="connsiteY319" fmla="*/ 2809264 h 5539721"/>
              <a:gd name="connsiteX320" fmla="*/ 5517240 w 6254524"/>
              <a:gd name="connsiteY320" fmla="*/ 2865180 h 5539721"/>
              <a:gd name="connsiteX321" fmla="*/ 5540875 w 6254524"/>
              <a:gd name="connsiteY321" fmla="*/ 2860569 h 5539721"/>
              <a:gd name="connsiteX322" fmla="*/ 5526464 w 6254524"/>
              <a:gd name="connsiteY322" fmla="*/ 2842122 h 5539721"/>
              <a:gd name="connsiteX323" fmla="*/ 5517240 w 6254524"/>
              <a:gd name="connsiteY323" fmla="*/ 2865180 h 5539721"/>
              <a:gd name="connsiteX324" fmla="*/ 5517240 w 6254524"/>
              <a:gd name="connsiteY324" fmla="*/ 2865180 h 5539721"/>
              <a:gd name="connsiteX325" fmla="*/ 1080275 w 6254524"/>
              <a:gd name="connsiteY325" fmla="*/ 2851345 h 5539721"/>
              <a:gd name="connsiteX326" fmla="*/ 981124 w 6254524"/>
              <a:gd name="connsiteY326" fmla="*/ 2846734 h 5539721"/>
              <a:gd name="connsiteX327" fmla="*/ 1013983 w 6254524"/>
              <a:gd name="connsiteY327" fmla="*/ 2888815 h 5539721"/>
              <a:gd name="connsiteX328" fmla="*/ 1080275 w 6254524"/>
              <a:gd name="connsiteY328" fmla="*/ 2851345 h 5539721"/>
              <a:gd name="connsiteX329" fmla="*/ 1080275 w 6254524"/>
              <a:gd name="connsiteY329" fmla="*/ 2851345 h 5539721"/>
              <a:gd name="connsiteX330" fmla="*/ 617958 w 6254524"/>
              <a:gd name="connsiteY330" fmla="*/ 2851345 h 5539721"/>
              <a:gd name="connsiteX331" fmla="*/ 608735 w 6254524"/>
              <a:gd name="connsiteY331" fmla="*/ 2869792 h 5539721"/>
              <a:gd name="connsiteX332" fmla="*/ 636982 w 6254524"/>
              <a:gd name="connsiteY332" fmla="*/ 2860569 h 5539721"/>
              <a:gd name="connsiteX333" fmla="*/ 617958 w 6254524"/>
              <a:gd name="connsiteY333" fmla="*/ 2851345 h 5539721"/>
              <a:gd name="connsiteX334" fmla="*/ 617958 w 6254524"/>
              <a:gd name="connsiteY334" fmla="*/ 2851345 h 5539721"/>
              <a:gd name="connsiteX335" fmla="*/ 561466 w 6254524"/>
              <a:gd name="connsiteY335" fmla="*/ 2940119 h 5539721"/>
              <a:gd name="connsiteX336" fmla="*/ 556854 w 6254524"/>
              <a:gd name="connsiteY336" fmla="*/ 2888815 h 5539721"/>
              <a:gd name="connsiteX337" fmla="*/ 523997 w 6254524"/>
              <a:gd name="connsiteY337" fmla="*/ 2884203 h 5539721"/>
              <a:gd name="connsiteX338" fmla="*/ 538408 w 6254524"/>
              <a:gd name="connsiteY338" fmla="*/ 2902650 h 5539721"/>
              <a:gd name="connsiteX339" fmla="*/ 514773 w 6254524"/>
              <a:gd name="connsiteY339" fmla="*/ 2921096 h 5539721"/>
              <a:gd name="connsiteX340" fmla="*/ 495750 w 6254524"/>
              <a:gd name="connsiteY340" fmla="*/ 2977012 h 5539721"/>
              <a:gd name="connsiteX341" fmla="*/ 561466 w 6254524"/>
              <a:gd name="connsiteY341" fmla="*/ 2940119 h 5539721"/>
              <a:gd name="connsiteX342" fmla="*/ 561466 w 6254524"/>
              <a:gd name="connsiteY342" fmla="*/ 2940119 h 5539721"/>
              <a:gd name="connsiteX343" fmla="*/ 594324 w 6254524"/>
              <a:gd name="connsiteY343" fmla="*/ 2921673 h 5539721"/>
              <a:gd name="connsiteX344" fmla="*/ 603547 w 6254524"/>
              <a:gd name="connsiteY344" fmla="*/ 2903226 h 5539721"/>
              <a:gd name="connsiteX345" fmla="*/ 570689 w 6254524"/>
              <a:gd name="connsiteY345" fmla="*/ 2907838 h 5539721"/>
              <a:gd name="connsiteX346" fmla="*/ 594324 w 6254524"/>
              <a:gd name="connsiteY346" fmla="*/ 2921673 h 5539721"/>
              <a:gd name="connsiteX347" fmla="*/ 594324 w 6254524"/>
              <a:gd name="connsiteY347" fmla="*/ 2921673 h 5539721"/>
              <a:gd name="connsiteX348" fmla="*/ 401212 w 6254524"/>
              <a:gd name="connsiteY348" fmla="*/ 3028893 h 5539721"/>
              <a:gd name="connsiteX349" fmla="*/ 476727 w 6254524"/>
              <a:gd name="connsiteY349" fmla="*/ 2982200 h 5539721"/>
              <a:gd name="connsiteX350" fmla="*/ 448481 w 6254524"/>
              <a:gd name="connsiteY350" fmla="*/ 2972977 h 5539721"/>
              <a:gd name="connsiteX351" fmla="*/ 439258 w 6254524"/>
              <a:gd name="connsiteY351" fmla="*/ 3005835 h 5539721"/>
              <a:gd name="connsiteX352" fmla="*/ 401212 w 6254524"/>
              <a:gd name="connsiteY352" fmla="*/ 3028893 h 5539721"/>
              <a:gd name="connsiteX353" fmla="*/ 401212 w 6254524"/>
              <a:gd name="connsiteY353" fmla="*/ 3028893 h 5539721"/>
              <a:gd name="connsiteX354" fmla="*/ 5422702 w 6254524"/>
              <a:gd name="connsiteY354" fmla="*/ 3005258 h 5539721"/>
              <a:gd name="connsiteX355" fmla="*/ 5399067 w 6254524"/>
              <a:gd name="connsiteY355" fmla="*/ 3005258 h 5539721"/>
              <a:gd name="connsiteX356" fmla="*/ 5413479 w 6254524"/>
              <a:gd name="connsiteY356" fmla="*/ 3019093 h 5539721"/>
              <a:gd name="connsiteX357" fmla="*/ 5422702 w 6254524"/>
              <a:gd name="connsiteY357" fmla="*/ 3005258 h 5539721"/>
              <a:gd name="connsiteX358" fmla="*/ 5422702 w 6254524"/>
              <a:gd name="connsiteY358" fmla="*/ 3005258 h 5539721"/>
              <a:gd name="connsiteX359" fmla="*/ 5488418 w 6254524"/>
              <a:gd name="connsiteY359" fmla="*/ 3033505 h 5539721"/>
              <a:gd name="connsiteX360" fmla="*/ 5479195 w 6254524"/>
              <a:gd name="connsiteY360" fmla="*/ 3005258 h 5539721"/>
              <a:gd name="connsiteX361" fmla="*/ 5488418 w 6254524"/>
              <a:gd name="connsiteY361" fmla="*/ 3033505 h 5539721"/>
              <a:gd name="connsiteX362" fmla="*/ 5488418 w 6254524"/>
              <a:gd name="connsiteY362" fmla="*/ 3033505 h 5539721"/>
              <a:gd name="connsiteX363" fmla="*/ 5634837 w 6254524"/>
              <a:gd name="connsiteY363" fmla="*/ 3056563 h 5539721"/>
              <a:gd name="connsiteX364" fmla="*/ 5620426 w 6254524"/>
              <a:gd name="connsiteY364" fmla="*/ 3033505 h 5539721"/>
              <a:gd name="connsiteX365" fmla="*/ 5596791 w 6254524"/>
              <a:gd name="connsiteY365" fmla="*/ 3051951 h 5539721"/>
              <a:gd name="connsiteX366" fmla="*/ 5601403 w 6254524"/>
              <a:gd name="connsiteY366" fmla="*/ 3084809 h 5539721"/>
              <a:gd name="connsiteX367" fmla="*/ 5634837 w 6254524"/>
              <a:gd name="connsiteY367" fmla="*/ 3056563 h 5539721"/>
              <a:gd name="connsiteX368" fmla="*/ 5634837 w 6254524"/>
              <a:gd name="connsiteY368" fmla="*/ 3056563 h 5539721"/>
              <a:gd name="connsiteX369" fmla="*/ 5639448 w 6254524"/>
              <a:gd name="connsiteY369" fmla="*/ 3098644 h 5539721"/>
              <a:gd name="connsiteX370" fmla="*/ 5630225 w 6254524"/>
              <a:gd name="connsiteY370" fmla="*/ 3098644 h 5539721"/>
              <a:gd name="connsiteX371" fmla="*/ 5601979 w 6254524"/>
              <a:gd name="connsiteY371" fmla="*/ 3117091 h 5539721"/>
              <a:gd name="connsiteX372" fmla="*/ 5597368 w 6254524"/>
              <a:gd name="connsiteY372" fmla="*/ 3130925 h 5539721"/>
              <a:gd name="connsiteX373" fmla="*/ 5640025 w 6254524"/>
              <a:gd name="connsiteY373" fmla="*/ 3121702 h 5539721"/>
              <a:gd name="connsiteX374" fmla="*/ 5639448 w 6254524"/>
              <a:gd name="connsiteY374" fmla="*/ 3098644 h 5539721"/>
              <a:gd name="connsiteX375" fmla="*/ 5639448 w 6254524"/>
              <a:gd name="connsiteY375" fmla="*/ 3098644 h 5539721"/>
              <a:gd name="connsiteX376" fmla="*/ 5474583 w 6254524"/>
              <a:gd name="connsiteY376" fmla="*/ 3187418 h 5539721"/>
              <a:gd name="connsiteX377" fmla="*/ 5474583 w 6254524"/>
              <a:gd name="connsiteY377" fmla="*/ 3187418 h 5539721"/>
              <a:gd name="connsiteX378" fmla="*/ 5474583 w 6254524"/>
              <a:gd name="connsiteY378" fmla="*/ 3187418 h 5539721"/>
              <a:gd name="connsiteX379" fmla="*/ 5719576 w 6254524"/>
              <a:gd name="connsiteY379" fmla="*/ 3364966 h 5539721"/>
              <a:gd name="connsiteX380" fmla="*/ 5691329 w 6254524"/>
              <a:gd name="connsiteY380" fmla="*/ 3388024 h 5539721"/>
              <a:gd name="connsiteX381" fmla="*/ 5710352 w 6254524"/>
              <a:gd name="connsiteY381" fmla="*/ 3406471 h 5539721"/>
              <a:gd name="connsiteX382" fmla="*/ 5719576 w 6254524"/>
              <a:gd name="connsiteY382" fmla="*/ 3392635 h 5539721"/>
              <a:gd name="connsiteX383" fmla="*/ 5719576 w 6254524"/>
              <a:gd name="connsiteY383" fmla="*/ 3364966 h 5539721"/>
              <a:gd name="connsiteX384" fmla="*/ 5719576 w 6254524"/>
              <a:gd name="connsiteY384" fmla="*/ 3364966 h 5539721"/>
              <a:gd name="connsiteX385" fmla="*/ 5431925 w 6254524"/>
              <a:gd name="connsiteY385" fmla="*/ 3374189 h 5539721"/>
              <a:gd name="connsiteX386" fmla="*/ 5417514 w 6254524"/>
              <a:gd name="connsiteY386" fmla="*/ 3397247 h 5539721"/>
              <a:gd name="connsiteX387" fmla="*/ 5431925 w 6254524"/>
              <a:gd name="connsiteY387" fmla="*/ 3374189 h 5539721"/>
              <a:gd name="connsiteX388" fmla="*/ 5431925 w 6254524"/>
              <a:gd name="connsiteY388" fmla="*/ 3374189 h 5539721"/>
              <a:gd name="connsiteX389" fmla="*/ 5139663 w 6254524"/>
              <a:gd name="connsiteY389" fmla="*/ 3570183 h 5539721"/>
              <a:gd name="connsiteX390" fmla="*/ 5154074 w 6254524"/>
              <a:gd name="connsiteY390" fmla="*/ 3551737 h 5539721"/>
              <a:gd name="connsiteX391" fmla="*/ 5144851 w 6254524"/>
              <a:gd name="connsiteY391" fmla="*/ 3547125 h 5539721"/>
              <a:gd name="connsiteX392" fmla="*/ 5139663 w 6254524"/>
              <a:gd name="connsiteY392" fmla="*/ 3570183 h 5539721"/>
              <a:gd name="connsiteX393" fmla="*/ 5139663 w 6254524"/>
              <a:gd name="connsiteY393" fmla="*/ 3570183 h 5539721"/>
              <a:gd name="connsiteX394" fmla="*/ 830094 w 6254524"/>
              <a:gd name="connsiteY394" fmla="*/ 3607653 h 5539721"/>
              <a:gd name="connsiteX395" fmla="*/ 778213 w 6254524"/>
              <a:gd name="connsiteY395" fmla="*/ 3616876 h 5539721"/>
              <a:gd name="connsiteX396" fmla="*/ 830094 w 6254524"/>
              <a:gd name="connsiteY396" fmla="*/ 3607653 h 5539721"/>
              <a:gd name="connsiteX397" fmla="*/ 830094 w 6254524"/>
              <a:gd name="connsiteY397" fmla="*/ 3607653 h 5539721"/>
              <a:gd name="connsiteX398" fmla="*/ 4809932 w 6254524"/>
              <a:gd name="connsiteY398" fmla="*/ 3691239 h 5539721"/>
              <a:gd name="connsiteX399" fmla="*/ 4824343 w 6254524"/>
              <a:gd name="connsiteY399" fmla="*/ 3662992 h 5539721"/>
              <a:gd name="connsiteX400" fmla="*/ 4805320 w 6254524"/>
              <a:gd name="connsiteY400" fmla="*/ 3653769 h 5539721"/>
              <a:gd name="connsiteX401" fmla="*/ 4809932 w 6254524"/>
              <a:gd name="connsiteY401" fmla="*/ 3691239 h 5539721"/>
              <a:gd name="connsiteX402" fmla="*/ 4809932 w 6254524"/>
              <a:gd name="connsiteY402" fmla="*/ 3691239 h 5539721"/>
              <a:gd name="connsiteX403" fmla="*/ 5615814 w 6254524"/>
              <a:gd name="connsiteY403" fmla="*/ 3756954 h 5539721"/>
              <a:gd name="connsiteX404" fmla="*/ 5615814 w 6254524"/>
              <a:gd name="connsiteY404" fmla="*/ 3747731 h 5539721"/>
              <a:gd name="connsiteX405" fmla="*/ 5620426 w 6254524"/>
              <a:gd name="connsiteY405" fmla="*/ 3780589 h 5539721"/>
              <a:gd name="connsiteX406" fmla="*/ 5657895 w 6254524"/>
              <a:gd name="connsiteY406" fmla="*/ 3762142 h 5539721"/>
              <a:gd name="connsiteX407" fmla="*/ 5648672 w 6254524"/>
              <a:gd name="connsiteY407" fmla="*/ 3775977 h 5539721"/>
              <a:gd name="connsiteX408" fmla="*/ 5663084 w 6254524"/>
              <a:gd name="connsiteY408" fmla="*/ 3780589 h 5539721"/>
              <a:gd name="connsiteX409" fmla="*/ 5677495 w 6254524"/>
              <a:gd name="connsiteY409" fmla="*/ 3743119 h 5539721"/>
              <a:gd name="connsiteX410" fmla="*/ 5696517 w 6254524"/>
              <a:gd name="connsiteY410" fmla="*/ 3761566 h 5539721"/>
              <a:gd name="connsiteX411" fmla="*/ 5743787 w 6254524"/>
              <a:gd name="connsiteY411" fmla="*/ 3738508 h 5539721"/>
              <a:gd name="connsiteX412" fmla="*/ 5753010 w 6254524"/>
              <a:gd name="connsiteY412" fmla="*/ 3691815 h 5539721"/>
              <a:gd name="connsiteX413" fmla="*/ 5615814 w 6254524"/>
              <a:gd name="connsiteY413" fmla="*/ 3756954 h 5539721"/>
              <a:gd name="connsiteX414" fmla="*/ 5615814 w 6254524"/>
              <a:gd name="connsiteY414" fmla="*/ 3756954 h 5539721"/>
              <a:gd name="connsiteX415" fmla="*/ 5455560 w 6254524"/>
              <a:gd name="connsiteY415" fmla="*/ 3770789 h 5539721"/>
              <a:gd name="connsiteX416" fmla="*/ 5469971 w 6254524"/>
              <a:gd name="connsiteY416" fmla="*/ 3775401 h 5539721"/>
              <a:gd name="connsiteX417" fmla="*/ 5488994 w 6254524"/>
              <a:gd name="connsiteY417" fmla="*/ 3747155 h 5539721"/>
              <a:gd name="connsiteX418" fmla="*/ 5474583 w 6254524"/>
              <a:gd name="connsiteY418" fmla="*/ 3742543 h 5539721"/>
              <a:gd name="connsiteX419" fmla="*/ 5455560 w 6254524"/>
              <a:gd name="connsiteY419" fmla="*/ 3770789 h 5539721"/>
              <a:gd name="connsiteX420" fmla="*/ 5455560 w 6254524"/>
              <a:gd name="connsiteY420" fmla="*/ 3770789 h 5539721"/>
              <a:gd name="connsiteX421" fmla="*/ 4540727 w 6254524"/>
              <a:gd name="connsiteY421" fmla="*/ 3808259 h 5539721"/>
              <a:gd name="connsiteX422" fmla="*/ 4531504 w 6254524"/>
              <a:gd name="connsiteY422" fmla="*/ 3817482 h 5539721"/>
              <a:gd name="connsiteX423" fmla="*/ 4536116 w 6254524"/>
              <a:gd name="connsiteY423" fmla="*/ 3845728 h 5539721"/>
              <a:gd name="connsiteX424" fmla="*/ 4559751 w 6254524"/>
              <a:gd name="connsiteY424" fmla="*/ 3831893 h 5539721"/>
              <a:gd name="connsiteX425" fmla="*/ 4540727 w 6254524"/>
              <a:gd name="connsiteY425" fmla="*/ 3808259 h 5539721"/>
              <a:gd name="connsiteX426" fmla="*/ 4540727 w 6254524"/>
              <a:gd name="connsiteY426" fmla="*/ 3808259 h 5539721"/>
              <a:gd name="connsiteX427" fmla="*/ 4375862 w 6254524"/>
              <a:gd name="connsiteY427" fmla="*/ 3845728 h 5539721"/>
              <a:gd name="connsiteX428" fmla="*/ 4371250 w 6254524"/>
              <a:gd name="connsiteY428" fmla="*/ 3887809 h 5539721"/>
              <a:gd name="connsiteX429" fmla="*/ 4375862 w 6254524"/>
              <a:gd name="connsiteY429" fmla="*/ 3845728 h 5539721"/>
              <a:gd name="connsiteX430" fmla="*/ 4375862 w 6254524"/>
              <a:gd name="connsiteY430" fmla="*/ 3845728 h 5539721"/>
              <a:gd name="connsiteX431" fmla="*/ 4672735 w 6254524"/>
              <a:gd name="connsiteY431" fmla="*/ 3845728 h 5539721"/>
              <a:gd name="connsiteX432" fmla="*/ 4663512 w 6254524"/>
              <a:gd name="connsiteY432" fmla="*/ 3859563 h 5539721"/>
              <a:gd name="connsiteX433" fmla="*/ 4677924 w 6254524"/>
              <a:gd name="connsiteY433" fmla="*/ 3868786 h 5539721"/>
              <a:gd name="connsiteX434" fmla="*/ 4672735 w 6254524"/>
              <a:gd name="connsiteY434" fmla="*/ 3845728 h 5539721"/>
              <a:gd name="connsiteX435" fmla="*/ 4672735 w 6254524"/>
              <a:gd name="connsiteY435" fmla="*/ 3845728 h 5539721"/>
              <a:gd name="connsiteX436" fmla="*/ 4790908 w 6254524"/>
              <a:gd name="connsiteY436" fmla="*/ 3854952 h 5539721"/>
              <a:gd name="connsiteX437" fmla="*/ 4762662 w 6254524"/>
              <a:gd name="connsiteY437" fmla="*/ 3873398 h 5539721"/>
              <a:gd name="connsiteX438" fmla="*/ 4790908 w 6254524"/>
              <a:gd name="connsiteY438" fmla="*/ 3854952 h 5539721"/>
              <a:gd name="connsiteX439" fmla="*/ 4790908 w 6254524"/>
              <a:gd name="connsiteY439" fmla="*/ 3854952 h 5539721"/>
              <a:gd name="connsiteX440" fmla="*/ 5167909 w 6254524"/>
              <a:gd name="connsiteY440" fmla="*/ 3854952 h 5539721"/>
              <a:gd name="connsiteX441" fmla="*/ 5167909 w 6254524"/>
              <a:gd name="connsiteY441" fmla="*/ 3859563 h 5539721"/>
              <a:gd name="connsiteX442" fmla="*/ 5148886 w 6254524"/>
              <a:gd name="connsiteY442" fmla="*/ 3864175 h 5539721"/>
              <a:gd name="connsiteX443" fmla="*/ 5167909 w 6254524"/>
              <a:gd name="connsiteY443" fmla="*/ 3868786 h 5539721"/>
              <a:gd name="connsiteX444" fmla="*/ 5167909 w 6254524"/>
              <a:gd name="connsiteY444" fmla="*/ 3854952 h 5539721"/>
              <a:gd name="connsiteX445" fmla="*/ 5167909 w 6254524"/>
              <a:gd name="connsiteY445" fmla="*/ 3854952 h 5539721"/>
              <a:gd name="connsiteX446" fmla="*/ 4771885 w 6254524"/>
              <a:gd name="connsiteY446" fmla="*/ 3910868 h 5539721"/>
              <a:gd name="connsiteX447" fmla="*/ 4804744 w 6254524"/>
              <a:gd name="connsiteY447" fmla="*/ 3887809 h 5539721"/>
              <a:gd name="connsiteX448" fmla="*/ 4804744 w 6254524"/>
              <a:gd name="connsiteY448" fmla="*/ 3869363 h 5539721"/>
              <a:gd name="connsiteX449" fmla="*/ 4771885 w 6254524"/>
              <a:gd name="connsiteY449" fmla="*/ 3910868 h 5539721"/>
              <a:gd name="connsiteX450" fmla="*/ 4771885 w 6254524"/>
              <a:gd name="connsiteY450" fmla="*/ 3910868 h 5539721"/>
              <a:gd name="connsiteX451" fmla="*/ 523997 w 6254524"/>
              <a:gd name="connsiteY451" fmla="*/ 3957560 h 5539721"/>
              <a:gd name="connsiteX452" fmla="*/ 495750 w 6254524"/>
              <a:gd name="connsiteY452" fmla="*/ 3980618 h 5539721"/>
              <a:gd name="connsiteX453" fmla="*/ 523997 w 6254524"/>
              <a:gd name="connsiteY453" fmla="*/ 3957560 h 5539721"/>
              <a:gd name="connsiteX454" fmla="*/ 523997 w 6254524"/>
              <a:gd name="connsiteY454" fmla="*/ 3957560 h 5539721"/>
              <a:gd name="connsiteX455" fmla="*/ 4559751 w 6254524"/>
              <a:gd name="connsiteY455" fmla="*/ 3957560 h 5539721"/>
              <a:gd name="connsiteX456" fmla="*/ 4536116 w 6254524"/>
              <a:gd name="connsiteY456" fmla="*/ 3966783 h 5539721"/>
              <a:gd name="connsiteX457" fmla="*/ 4545339 w 6254524"/>
              <a:gd name="connsiteY457" fmla="*/ 3985230 h 5539721"/>
              <a:gd name="connsiteX458" fmla="*/ 4573586 w 6254524"/>
              <a:gd name="connsiteY458" fmla="*/ 3966783 h 5539721"/>
              <a:gd name="connsiteX459" fmla="*/ 4559751 w 6254524"/>
              <a:gd name="connsiteY459" fmla="*/ 3957560 h 5539721"/>
              <a:gd name="connsiteX460" fmla="*/ 4559751 w 6254524"/>
              <a:gd name="connsiteY460" fmla="*/ 3957560 h 5539721"/>
              <a:gd name="connsiteX461" fmla="*/ 472116 w 6254524"/>
              <a:gd name="connsiteY461" fmla="*/ 4027311 h 5539721"/>
              <a:gd name="connsiteX462" fmla="*/ 495750 w 6254524"/>
              <a:gd name="connsiteY462" fmla="*/ 4008865 h 5539721"/>
              <a:gd name="connsiteX463" fmla="*/ 481339 w 6254524"/>
              <a:gd name="connsiteY463" fmla="*/ 4008865 h 5539721"/>
              <a:gd name="connsiteX464" fmla="*/ 472116 w 6254524"/>
              <a:gd name="connsiteY464" fmla="*/ 4027311 h 5539721"/>
              <a:gd name="connsiteX465" fmla="*/ 472116 w 6254524"/>
              <a:gd name="connsiteY465" fmla="*/ 4027311 h 5539721"/>
              <a:gd name="connsiteX466" fmla="*/ 834705 w 6254524"/>
              <a:gd name="connsiteY466" fmla="*/ 4069392 h 5539721"/>
              <a:gd name="connsiteX467" fmla="*/ 759190 w 6254524"/>
              <a:gd name="connsiteY467" fmla="*/ 4097638 h 5539721"/>
              <a:gd name="connsiteX468" fmla="*/ 834705 w 6254524"/>
              <a:gd name="connsiteY468" fmla="*/ 4069392 h 5539721"/>
              <a:gd name="connsiteX469" fmla="*/ 834705 w 6254524"/>
              <a:gd name="connsiteY469" fmla="*/ 4069392 h 5539721"/>
              <a:gd name="connsiteX470" fmla="*/ 5238813 w 6254524"/>
              <a:gd name="connsiteY470" fmla="*/ 4097638 h 5539721"/>
              <a:gd name="connsiteX471" fmla="*/ 5205955 w 6254524"/>
              <a:gd name="connsiteY471" fmla="*/ 4130496 h 5539721"/>
              <a:gd name="connsiteX472" fmla="*/ 5243425 w 6254524"/>
              <a:gd name="connsiteY472" fmla="*/ 4210047 h 5539721"/>
              <a:gd name="connsiteX473" fmla="*/ 5280894 w 6254524"/>
              <a:gd name="connsiteY473" fmla="*/ 4163354 h 5539721"/>
              <a:gd name="connsiteX474" fmla="*/ 5238813 w 6254524"/>
              <a:gd name="connsiteY474" fmla="*/ 4097638 h 5539721"/>
              <a:gd name="connsiteX475" fmla="*/ 5238813 w 6254524"/>
              <a:gd name="connsiteY475" fmla="*/ 4097638 h 5539721"/>
              <a:gd name="connsiteX476" fmla="*/ 688862 w 6254524"/>
              <a:gd name="connsiteY476" fmla="*/ 4106862 h 5539721"/>
              <a:gd name="connsiteX477" fmla="*/ 622570 w 6254524"/>
              <a:gd name="connsiteY477" fmla="*/ 4158166 h 5539721"/>
              <a:gd name="connsiteX478" fmla="*/ 683674 w 6254524"/>
              <a:gd name="connsiteY478" fmla="*/ 4106862 h 5539721"/>
              <a:gd name="connsiteX479" fmla="*/ 688862 w 6254524"/>
              <a:gd name="connsiteY479" fmla="*/ 4106862 h 5539721"/>
              <a:gd name="connsiteX480" fmla="*/ 688862 w 6254524"/>
              <a:gd name="connsiteY480" fmla="*/ 4106862 h 5539721"/>
              <a:gd name="connsiteX481" fmla="*/ 717109 w 6254524"/>
              <a:gd name="connsiteY481" fmla="*/ 4139720 h 5539721"/>
              <a:gd name="connsiteX482" fmla="*/ 731520 w 6254524"/>
              <a:gd name="connsiteY482" fmla="*/ 4139720 h 5539721"/>
              <a:gd name="connsiteX483" fmla="*/ 717109 w 6254524"/>
              <a:gd name="connsiteY483" fmla="*/ 4121273 h 5539721"/>
              <a:gd name="connsiteX484" fmla="*/ 717109 w 6254524"/>
              <a:gd name="connsiteY484" fmla="*/ 4139720 h 5539721"/>
              <a:gd name="connsiteX485" fmla="*/ 717109 w 6254524"/>
              <a:gd name="connsiteY485" fmla="*/ 4139720 h 5539721"/>
              <a:gd name="connsiteX486" fmla="*/ 5653860 w 6254524"/>
              <a:gd name="connsiteY486" fmla="*/ 4125308 h 5539721"/>
              <a:gd name="connsiteX487" fmla="*/ 5621002 w 6254524"/>
              <a:gd name="connsiteY487" fmla="*/ 4167390 h 5539721"/>
              <a:gd name="connsiteX488" fmla="*/ 5663660 w 6254524"/>
              <a:gd name="connsiteY488" fmla="*/ 4148943 h 5539721"/>
              <a:gd name="connsiteX489" fmla="*/ 5653860 w 6254524"/>
              <a:gd name="connsiteY489" fmla="*/ 4125308 h 5539721"/>
              <a:gd name="connsiteX490" fmla="*/ 5653860 w 6254524"/>
              <a:gd name="connsiteY490" fmla="*/ 4125308 h 5539721"/>
              <a:gd name="connsiteX491" fmla="*/ 5342575 w 6254524"/>
              <a:gd name="connsiteY491" fmla="*/ 4228494 h 5539721"/>
              <a:gd name="connsiteX492" fmla="*/ 5380044 w 6254524"/>
              <a:gd name="connsiteY492" fmla="*/ 4237717 h 5539721"/>
              <a:gd name="connsiteX493" fmla="*/ 5408290 w 6254524"/>
              <a:gd name="connsiteY493" fmla="*/ 4195636 h 5539721"/>
              <a:gd name="connsiteX494" fmla="*/ 5342575 w 6254524"/>
              <a:gd name="connsiteY494" fmla="*/ 4228494 h 5539721"/>
              <a:gd name="connsiteX495" fmla="*/ 5342575 w 6254524"/>
              <a:gd name="connsiteY495" fmla="*/ 4228494 h 5539721"/>
              <a:gd name="connsiteX496" fmla="*/ 556854 w 6254524"/>
              <a:gd name="connsiteY496" fmla="*/ 4200247 h 5539721"/>
              <a:gd name="connsiteX497" fmla="*/ 523997 w 6254524"/>
              <a:gd name="connsiteY497" fmla="*/ 4228494 h 5539721"/>
              <a:gd name="connsiteX498" fmla="*/ 566654 w 6254524"/>
              <a:gd name="connsiteY498" fmla="*/ 4228494 h 5539721"/>
              <a:gd name="connsiteX499" fmla="*/ 556854 w 6254524"/>
              <a:gd name="connsiteY499" fmla="*/ 4200247 h 5539721"/>
              <a:gd name="connsiteX500" fmla="*/ 556854 w 6254524"/>
              <a:gd name="connsiteY500" fmla="*/ 4200247 h 5539721"/>
              <a:gd name="connsiteX501" fmla="*/ 5290694 w 6254524"/>
              <a:gd name="connsiteY501" fmla="*/ 4214082 h 5539721"/>
              <a:gd name="connsiteX502" fmla="*/ 5286083 w 6254524"/>
              <a:gd name="connsiteY502" fmla="*/ 4200247 h 5539721"/>
              <a:gd name="connsiteX503" fmla="*/ 5271671 w 6254524"/>
              <a:gd name="connsiteY503" fmla="*/ 4200247 h 5539721"/>
              <a:gd name="connsiteX504" fmla="*/ 5267059 w 6254524"/>
              <a:gd name="connsiteY504" fmla="*/ 4218694 h 5539721"/>
              <a:gd name="connsiteX505" fmla="*/ 5290694 w 6254524"/>
              <a:gd name="connsiteY505" fmla="*/ 4214082 h 5539721"/>
              <a:gd name="connsiteX506" fmla="*/ 5290694 w 6254524"/>
              <a:gd name="connsiteY506" fmla="*/ 4214082 h 5539721"/>
              <a:gd name="connsiteX507" fmla="*/ 221935 w 6254524"/>
              <a:gd name="connsiteY507" fmla="*/ 4214082 h 5539721"/>
              <a:gd name="connsiteX508" fmla="*/ 193688 w 6254524"/>
              <a:gd name="connsiteY508" fmla="*/ 4232529 h 5539721"/>
              <a:gd name="connsiteX509" fmla="*/ 221935 w 6254524"/>
              <a:gd name="connsiteY509" fmla="*/ 4214082 h 5539721"/>
              <a:gd name="connsiteX510" fmla="*/ 221935 w 6254524"/>
              <a:gd name="connsiteY510" fmla="*/ 4214082 h 5539721"/>
              <a:gd name="connsiteX511" fmla="*/ 5502829 w 6254524"/>
              <a:gd name="connsiteY511" fmla="*/ 4228494 h 5539721"/>
              <a:gd name="connsiteX512" fmla="*/ 5517240 w 6254524"/>
              <a:gd name="connsiteY512" fmla="*/ 4233105 h 5539721"/>
              <a:gd name="connsiteX513" fmla="*/ 5521852 w 6254524"/>
              <a:gd name="connsiteY513" fmla="*/ 4210047 h 5539721"/>
              <a:gd name="connsiteX514" fmla="*/ 5502829 w 6254524"/>
              <a:gd name="connsiteY514" fmla="*/ 4228494 h 5539721"/>
              <a:gd name="connsiteX515" fmla="*/ 5502829 w 6254524"/>
              <a:gd name="connsiteY515" fmla="*/ 4228494 h 5539721"/>
              <a:gd name="connsiteX516" fmla="*/ 5460171 w 6254524"/>
              <a:gd name="connsiteY516" fmla="*/ 4218694 h 5539721"/>
              <a:gd name="connsiteX517" fmla="*/ 5427314 w 6254524"/>
              <a:gd name="connsiteY517" fmla="*/ 4227917 h 5539721"/>
              <a:gd name="connsiteX518" fmla="*/ 5403679 w 6254524"/>
              <a:gd name="connsiteY518" fmla="*/ 4246364 h 5539721"/>
              <a:gd name="connsiteX519" fmla="*/ 5403679 w 6254524"/>
              <a:gd name="connsiteY519" fmla="*/ 4288445 h 5539721"/>
              <a:gd name="connsiteX520" fmla="*/ 5446336 w 6254524"/>
              <a:gd name="connsiteY520" fmla="*/ 4283833 h 5539721"/>
              <a:gd name="connsiteX521" fmla="*/ 5437113 w 6254524"/>
              <a:gd name="connsiteY521" fmla="*/ 4297668 h 5539721"/>
              <a:gd name="connsiteX522" fmla="*/ 5460748 w 6254524"/>
              <a:gd name="connsiteY522" fmla="*/ 4264810 h 5539721"/>
              <a:gd name="connsiteX523" fmla="*/ 5475159 w 6254524"/>
              <a:gd name="connsiteY523" fmla="*/ 4264810 h 5539721"/>
              <a:gd name="connsiteX524" fmla="*/ 5479771 w 6254524"/>
              <a:gd name="connsiteY524" fmla="*/ 4287868 h 5539721"/>
              <a:gd name="connsiteX525" fmla="*/ 5494182 w 6254524"/>
              <a:gd name="connsiteY525" fmla="*/ 4231952 h 5539721"/>
              <a:gd name="connsiteX526" fmla="*/ 5460171 w 6254524"/>
              <a:gd name="connsiteY526" fmla="*/ 4218694 h 5539721"/>
              <a:gd name="connsiteX527" fmla="*/ 5460171 w 6254524"/>
              <a:gd name="connsiteY527" fmla="*/ 4218694 h 5539721"/>
              <a:gd name="connsiteX528" fmla="*/ 5408290 w 6254524"/>
              <a:gd name="connsiteY528" fmla="*/ 4275186 h 5539721"/>
              <a:gd name="connsiteX529" fmla="*/ 5412902 w 6254524"/>
              <a:gd name="connsiteY529" fmla="*/ 4246940 h 5539721"/>
              <a:gd name="connsiteX530" fmla="*/ 5427314 w 6254524"/>
              <a:gd name="connsiteY530" fmla="*/ 4251552 h 5539721"/>
              <a:gd name="connsiteX531" fmla="*/ 5408290 w 6254524"/>
              <a:gd name="connsiteY531" fmla="*/ 4275186 h 5539721"/>
              <a:gd name="connsiteX532" fmla="*/ 5408290 w 6254524"/>
              <a:gd name="connsiteY532" fmla="*/ 4275186 h 5539721"/>
              <a:gd name="connsiteX533" fmla="*/ 415047 w 6254524"/>
              <a:gd name="connsiteY533" fmla="*/ 4289021 h 5539721"/>
              <a:gd name="connsiteX534" fmla="*/ 476151 w 6254524"/>
              <a:gd name="connsiteY534" fmla="*/ 4242329 h 5539721"/>
              <a:gd name="connsiteX535" fmla="*/ 409859 w 6254524"/>
              <a:gd name="connsiteY535" fmla="*/ 4275186 h 5539721"/>
              <a:gd name="connsiteX536" fmla="*/ 415047 w 6254524"/>
              <a:gd name="connsiteY536" fmla="*/ 4289021 h 5539721"/>
              <a:gd name="connsiteX537" fmla="*/ 415047 w 6254524"/>
              <a:gd name="connsiteY537" fmla="*/ 4289021 h 5539721"/>
              <a:gd name="connsiteX538" fmla="*/ 4687147 w 6254524"/>
              <a:gd name="connsiteY538" fmla="*/ 4340326 h 5539721"/>
              <a:gd name="connsiteX539" fmla="*/ 4771885 w 6254524"/>
              <a:gd name="connsiteY539" fmla="*/ 4312080 h 5539721"/>
              <a:gd name="connsiteX540" fmla="*/ 4771885 w 6254524"/>
              <a:gd name="connsiteY540" fmla="*/ 4269998 h 5539721"/>
              <a:gd name="connsiteX541" fmla="*/ 4696370 w 6254524"/>
              <a:gd name="connsiteY541" fmla="*/ 4312080 h 5539721"/>
              <a:gd name="connsiteX542" fmla="*/ 4739028 w 6254524"/>
              <a:gd name="connsiteY542" fmla="*/ 4279222 h 5539721"/>
              <a:gd name="connsiteX543" fmla="*/ 4687147 w 6254524"/>
              <a:gd name="connsiteY543" fmla="*/ 4283833 h 5539721"/>
              <a:gd name="connsiteX544" fmla="*/ 4687147 w 6254524"/>
              <a:gd name="connsiteY544" fmla="*/ 4340326 h 5539721"/>
              <a:gd name="connsiteX545" fmla="*/ 4687147 w 6254524"/>
              <a:gd name="connsiteY545" fmla="*/ 4340326 h 5539721"/>
              <a:gd name="connsiteX546" fmla="*/ 839893 w 6254524"/>
              <a:gd name="connsiteY546" fmla="*/ 4312080 h 5539721"/>
              <a:gd name="connsiteX547" fmla="*/ 820871 w 6254524"/>
              <a:gd name="connsiteY547" fmla="*/ 4330526 h 5539721"/>
              <a:gd name="connsiteX548" fmla="*/ 839893 w 6254524"/>
              <a:gd name="connsiteY548" fmla="*/ 4312080 h 5539721"/>
              <a:gd name="connsiteX549" fmla="*/ 839893 w 6254524"/>
              <a:gd name="connsiteY549" fmla="*/ 4312080 h 5539721"/>
              <a:gd name="connsiteX550" fmla="*/ 5582956 w 6254524"/>
              <a:gd name="connsiteY550" fmla="*/ 4391630 h 5539721"/>
              <a:gd name="connsiteX551" fmla="*/ 5606591 w 6254524"/>
              <a:gd name="connsiteY551" fmla="*/ 4349549 h 5539721"/>
              <a:gd name="connsiteX552" fmla="*/ 5582956 w 6254524"/>
              <a:gd name="connsiteY552" fmla="*/ 4331102 h 5539721"/>
              <a:gd name="connsiteX553" fmla="*/ 5469971 w 6254524"/>
              <a:gd name="connsiteY553" fmla="*/ 4429100 h 5539721"/>
              <a:gd name="connsiteX554" fmla="*/ 5460748 w 6254524"/>
              <a:gd name="connsiteY554" fmla="*/ 4424488 h 5539721"/>
              <a:gd name="connsiteX555" fmla="*/ 5460748 w 6254524"/>
              <a:gd name="connsiteY555" fmla="*/ 4410653 h 5539721"/>
              <a:gd name="connsiteX556" fmla="*/ 5441725 w 6254524"/>
              <a:gd name="connsiteY556" fmla="*/ 4438899 h 5539721"/>
              <a:gd name="connsiteX557" fmla="*/ 5418091 w 6254524"/>
              <a:gd name="connsiteY557" fmla="*/ 4425064 h 5539721"/>
              <a:gd name="connsiteX558" fmla="*/ 5351798 w 6254524"/>
              <a:gd name="connsiteY558" fmla="*/ 4467146 h 5539721"/>
              <a:gd name="connsiteX559" fmla="*/ 5267059 w 6254524"/>
              <a:gd name="connsiteY559" fmla="*/ 4542085 h 5539721"/>
              <a:gd name="connsiteX560" fmla="*/ 5290694 w 6254524"/>
              <a:gd name="connsiteY560" fmla="*/ 4490780 h 5539721"/>
              <a:gd name="connsiteX561" fmla="*/ 5290694 w 6254524"/>
              <a:gd name="connsiteY561" fmla="*/ 4472334 h 5539721"/>
              <a:gd name="connsiteX562" fmla="*/ 5271671 w 6254524"/>
              <a:gd name="connsiteY562" fmla="*/ 4472334 h 5539721"/>
              <a:gd name="connsiteX563" fmla="*/ 5252648 w 6254524"/>
              <a:gd name="connsiteY563" fmla="*/ 4505192 h 5539721"/>
              <a:gd name="connsiteX564" fmla="*/ 5215178 w 6254524"/>
              <a:gd name="connsiteY564" fmla="*/ 4528250 h 5539721"/>
              <a:gd name="connsiteX565" fmla="*/ 5252648 w 6254524"/>
              <a:gd name="connsiteY565" fmla="*/ 4514415 h 5539721"/>
              <a:gd name="connsiteX566" fmla="*/ 5219790 w 6254524"/>
              <a:gd name="connsiteY566" fmla="*/ 4574942 h 5539721"/>
              <a:gd name="connsiteX567" fmla="*/ 5314329 w 6254524"/>
              <a:gd name="connsiteY567" fmla="*/ 4532861 h 5539721"/>
              <a:gd name="connsiteX568" fmla="*/ 5328740 w 6254524"/>
              <a:gd name="connsiteY568" fmla="*/ 4561108 h 5539721"/>
              <a:gd name="connsiteX569" fmla="*/ 5389844 w 6254524"/>
              <a:gd name="connsiteY569" fmla="*/ 4509803 h 5539721"/>
              <a:gd name="connsiteX570" fmla="*/ 5460748 w 6254524"/>
              <a:gd name="connsiteY570" fmla="*/ 4440052 h 5539721"/>
              <a:gd name="connsiteX571" fmla="*/ 5488994 w 6254524"/>
              <a:gd name="connsiteY571" fmla="*/ 4449275 h 5539721"/>
              <a:gd name="connsiteX572" fmla="*/ 5582956 w 6254524"/>
              <a:gd name="connsiteY572" fmla="*/ 4391630 h 5539721"/>
              <a:gd name="connsiteX573" fmla="*/ 5582956 w 6254524"/>
              <a:gd name="connsiteY573" fmla="*/ 4391630 h 5539721"/>
              <a:gd name="connsiteX574" fmla="*/ 1013983 w 6254524"/>
              <a:gd name="connsiteY574" fmla="*/ 4354161 h 5539721"/>
              <a:gd name="connsiteX575" fmla="*/ 1028394 w 6254524"/>
              <a:gd name="connsiteY575" fmla="*/ 4363384 h 5539721"/>
              <a:gd name="connsiteX576" fmla="*/ 1042805 w 6254524"/>
              <a:gd name="connsiteY576" fmla="*/ 4354161 h 5539721"/>
              <a:gd name="connsiteX577" fmla="*/ 1038193 w 6254524"/>
              <a:gd name="connsiteY577" fmla="*/ 4349549 h 5539721"/>
              <a:gd name="connsiteX578" fmla="*/ 1013983 w 6254524"/>
              <a:gd name="connsiteY578" fmla="*/ 4354161 h 5539721"/>
              <a:gd name="connsiteX579" fmla="*/ 1013983 w 6254524"/>
              <a:gd name="connsiteY579" fmla="*/ 4354161 h 5539721"/>
              <a:gd name="connsiteX580" fmla="*/ 5017455 w 6254524"/>
              <a:gd name="connsiteY580" fmla="*/ 4367996 h 5539721"/>
              <a:gd name="connsiteX581" fmla="*/ 5008231 w 6254524"/>
              <a:gd name="connsiteY581" fmla="*/ 4391054 h 5539721"/>
              <a:gd name="connsiteX582" fmla="*/ 5036478 w 6254524"/>
              <a:gd name="connsiteY582" fmla="*/ 4400277 h 5539721"/>
              <a:gd name="connsiteX583" fmla="*/ 5055501 w 6254524"/>
              <a:gd name="connsiteY583" fmla="*/ 4372031 h 5539721"/>
              <a:gd name="connsiteX584" fmla="*/ 5041090 w 6254524"/>
              <a:gd name="connsiteY584" fmla="*/ 4376642 h 5539721"/>
              <a:gd name="connsiteX585" fmla="*/ 5045701 w 6254524"/>
              <a:gd name="connsiteY585" fmla="*/ 4362807 h 5539721"/>
              <a:gd name="connsiteX586" fmla="*/ 5017455 w 6254524"/>
              <a:gd name="connsiteY586" fmla="*/ 4348973 h 5539721"/>
              <a:gd name="connsiteX587" fmla="*/ 4989209 w 6254524"/>
              <a:gd name="connsiteY587" fmla="*/ 4391054 h 5539721"/>
              <a:gd name="connsiteX588" fmla="*/ 5017455 w 6254524"/>
              <a:gd name="connsiteY588" fmla="*/ 4367996 h 5539721"/>
              <a:gd name="connsiteX589" fmla="*/ 5017455 w 6254524"/>
              <a:gd name="connsiteY589" fmla="*/ 4367996 h 5539721"/>
              <a:gd name="connsiteX590" fmla="*/ 4442154 w 6254524"/>
              <a:gd name="connsiteY590" fmla="*/ 4391630 h 5539721"/>
              <a:gd name="connsiteX591" fmla="*/ 4442154 w 6254524"/>
              <a:gd name="connsiteY591" fmla="*/ 4373183 h 5539721"/>
              <a:gd name="connsiteX592" fmla="*/ 4442154 w 6254524"/>
              <a:gd name="connsiteY592" fmla="*/ 4391630 h 5539721"/>
              <a:gd name="connsiteX593" fmla="*/ 4442154 w 6254524"/>
              <a:gd name="connsiteY593" fmla="*/ 4391630 h 5539721"/>
              <a:gd name="connsiteX594" fmla="*/ 5521852 w 6254524"/>
              <a:gd name="connsiteY594" fmla="*/ 4452158 h 5539721"/>
              <a:gd name="connsiteX595" fmla="*/ 5488994 w 6254524"/>
              <a:gd name="connsiteY595" fmla="*/ 4494239 h 5539721"/>
              <a:gd name="connsiteX596" fmla="*/ 5635413 w 6254524"/>
              <a:gd name="connsiteY596" fmla="*/ 4400854 h 5539721"/>
              <a:gd name="connsiteX597" fmla="*/ 5521852 w 6254524"/>
              <a:gd name="connsiteY597" fmla="*/ 4452158 h 5539721"/>
              <a:gd name="connsiteX598" fmla="*/ 5521852 w 6254524"/>
              <a:gd name="connsiteY598" fmla="*/ 4452158 h 5539721"/>
              <a:gd name="connsiteX599" fmla="*/ 938467 w 6254524"/>
              <a:gd name="connsiteY599" fmla="*/ 4400854 h 5539721"/>
              <a:gd name="connsiteX600" fmla="*/ 919444 w 6254524"/>
              <a:gd name="connsiteY600" fmla="*/ 4410077 h 5539721"/>
              <a:gd name="connsiteX601" fmla="*/ 938467 w 6254524"/>
              <a:gd name="connsiteY601" fmla="*/ 4400854 h 5539721"/>
              <a:gd name="connsiteX602" fmla="*/ 938467 w 6254524"/>
              <a:gd name="connsiteY602" fmla="*/ 4400854 h 5539721"/>
              <a:gd name="connsiteX603" fmla="*/ 340108 w 6254524"/>
              <a:gd name="connsiteY603" fmla="*/ 4410077 h 5539721"/>
              <a:gd name="connsiteX604" fmla="*/ 302638 w 6254524"/>
              <a:gd name="connsiteY604" fmla="*/ 4419300 h 5539721"/>
              <a:gd name="connsiteX605" fmla="*/ 340108 w 6254524"/>
              <a:gd name="connsiteY605" fmla="*/ 4410077 h 5539721"/>
              <a:gd name="connsiteX606" fmla="*/ 340108 w 6254524"/>
              <a:gd name="connsiteY606" fmla="*/ 4410077 h 5539721"/>
              <a:gd name="connsiteX607" fmla="*/ 5356410 w 6254524"/>
              <a:gd name="connsiteY607" fmla="*/ 4419876 h 5539721"/>
              <a:gd name="connsiteX608" fmla="*/ 5375433 w 6254524"/>
              <a:gd name="connsiteY608" fmla="*/ 4406041 h 5539721"/>
              <a:gd name="connsiteX609" fmla="*/ 5361022 w 6254524"/>
              <a:gd name="connsiteY609" fmla="*/ 4406041 h 5539721"/>
              <a:gd name="connsiteX610" fmla="*/ 5356410 w 6254524"/>
              <a:gd name="connsiteY610" fmla="*/ 4419876 h 5539721"/>
              <a:gd name="connsiteX611" fmla="*/ 5356410 w 6254524"/>
              <a:gd name="connsiteY611" fmla="*/ 4419876 h 5539721"/>
              <a:gd name="connsiteX612" fmla="*/ 424846 w 6254524"/>
              <a:gd name="connsiteY612" fmla="*/ 4438323 h 5539721"/>
              <a:gd name="connsiteX613" fmla="*/ 410435 w 6254524"/>
              <a:gd name="connsiteY613" fmla="*/ 4456769 h 5539721"/>
              <a:gd name="connsiteX614" fmla="*/ 429458 w 6254524"/>
              <a:gd name="connsiteY614" fmla="*/ 4456769 h 5539721"/>
              <a:gd name="connsiteX615" fmla="*/ 424846 w 6254524"/>
              <a:gd name="connsiteY615" fmla="*/ 4438323 h 5539721"/>
              <a:gd name="connsiteX616" fmla="*/ 424846 w 6254524"/>
              <a:gd name="connsiteY616" fmla="*/ 4438323 h 5539721"/>
              <a:gd name="connsiteX617" fmla="*/ 613347 w 6254524"/>
              <a:gd name="connsiteY617" fmla="*/ 4465993 h 5539721"/>
              <a:gd name="connsiteX618" fmla="*/ 627758 w 6254524"/>
              <a:gd name="connsiteY618" fmla="*/ 4437746 h 5539721"/>
              <a:gd name="connsiteX619" fmla="*/ 613347 w 6254524"/>
              <a:gd name="connsiteY619" fmla="*/ 4465993 h 5539721"/>
              <a:gd name="connsiteX620" fmla="*/ 613347 w 6254524"/>
              <a:gd name="connsiteY620" fmla="*/ 4465993 h 5539721"/>
              <a:gd name="connsiteX621" fmla="*/ 1113132 w 6254524"/>
              <a:gd name="connsiteY621" fmla="*/ 4471181 h 5539721"/>
              <a:gd name="connsiteX622" fmla="*/ 1117744 w 6254524"/>
              <a:gd name="connsiteY622" fmla="*/ 4489627 h 5539721"/>
              <a:gd name="connsiteX623" fmla="*/ 1169625 w 6254524"/>
              <a:gd name="connsiteY623" fmla="*/ 4517874 h 5539721"/>
              <a:gd name="connsiteX624" fmla="*/ 1165013 w 6254524"/>
              <a:gd name="connsiteY624" fmla="*/ 4448122 h 5539721"/>
              <a:gd name="connsiteX625" fmla="*/ 1113132 w 6254524"/>
              <a:gd name="connsiteY625" fmla="*/ 4471181 h 5539721"/>
              <a:gd name="connsiteX626" fmla="*/ 1113132 w 6254524"/>
              <a:gd name="connsiteY626" fmla="*/ 4471181 h 5539721"/>
              <a:gd name="connsiteX627" fmla="*/ 806459 w 6254524"/>
              <a:gd name="connsiteY627" fmla="*/ 4471181 h 5539721"/>
              <a:gd name="connsiteX628" fmla="*/ 773601 w 6254524"/>
              <a:gd name="connsiteY628" fmla="*/ 4489627 h 5539721"/>
              <a:gd name="connsiteX629" fmla="*/ 806459 w 6254524"/>
              <a:gd name="connsiteY629" fmla="*/ 4471181 h 5539721"/>
              <a:gd name="connsiteX630" fmla="*/ 806459 w 6254524"/>
              <a:gd name="connsiteY630" fmla="*/ 4471181 h 5539721"/>
              <a:gd name="connsiteX631" fmla="*/ 4998432 w 6254524"/>
              <a:gd name="connsiteY631" fmla="*/ 4494239 h 5539721"/>
              <a:gd name="connsiteX632" fmla="*/ 5031289 w 6254524"/>
              <a:gd name="connsiteY632" fmla="*/ 4475793 h 5539721"/>
              <a:gd name="connsiteX633" fmla="*/ 4998432 w 6254524"/>
              <a:gd name="connsiteY633" fmla="*/ 4494239 h 5539721"/>
              <a:gd name="connsiteX634" fmla="*/ 4998432 w 6254524"/>
              <a:gd name="connsiteY634" fmla="*/ 4494239 h 5539721"/>
              <a:gd name="connsiteX635" fmla="*/ 881974 w 6254524"/>
              <a:gd name="connsiteY635" fmla="*/ 4527097 h 5539721"/>
              <a:gd name="connsiteX636" fmla="*/ 877363 w 6254524"/>
              <a:gd name="connsiteY636" fmla="*/ 4545543 h 5539721"/>
              <a:gd name="connsiteX637" fmla="*/ 830094 w 6254524"/>
              <a:gd name="connsiteY637" fmla="*/ 4563990 h 5539721"/>
              <a:gd name="connsiteX638" fmla="*/ 811070 w 6254524"/>
              <a:gd name="connsiteY638" fmla="*/ 4554766 h 5539721"/>
              <a:gd name="connsiteX639" fmla="*/ 759190 w 6254524"/>
              <a:gd name="connsiteY639" fmla="*/ 4596848 h 5539721"/>
              <a:gd name="connsiteX640" fmla="*/ 683674 w 6254524"/>
              <a:gd name="connsiteY640" fmla="*/ 4638929 h 5539721"/>
              <a:gd name="connsiteX641" fmla="*/ 843929 w 6254524"/>
              <a:gd name="connsiteY641" fmla="*/ 4563990 h 5539721"/>
              <a:gd name="connsiteX642" fmla="*/ 961525 w 6254524"/>
              <a:gd name="connsiteY642" fmla="*/ 4503462 h 5539721"/>
              <a:gd name="connsiteX643" fmla="*/ 881974 w 6254524"/>
              <a:gd name="connsiteY643" fmla="*/ 4527097 h 5539721"/>
              <a:gd name="connsiteX644" fmla="*/ 881974 w 6254524"/>
              <a:gd name="connsiteY644" fmla="*/ 4527097 h 5539721"/>
              <a:gd name="connsiteX645" fmla="*/ 5535687 w 6254524"/>
              <a:gd name="connsiteY645" fmla="*/ 4503462 h 5539721"/>
              <a:gd name="connsiteX646" fmla="*/ 5526464 w 6254524"/>
              <a:gd name="connsiteY646" fmla="*/ 4526520 h 5539721"/>
              <a:gd name="connsiteX647" fmla="*/ 5535687 w 6254524"/>
              <a:gd name="connsiteY647" fmla="*/ 4503462 h 5539721"/>
              <a:gd name="connsiteX648" fmla="*/ 5535687 w 6254524"/>
              <a:gd name="connsiteY648" fmla="*/ 4503462 h 5539721"/>
              <a:gd name="connsiteX649" fmla="*/ 5611203 w 6254524"/>
              <a:gd name="connsiteY649" fmla="*/ 4522485 h 5539721"/>
              <a:gd name="connsiteX650" fmla="*/ 5550098 w 6254524"/>
              <a:gd name="connsiteY650" fmla="*/ 4540932 h 5539721"/>
              <a:gd name="connsiteX651" fmla="*/ 5611203 w 6254524"/>
              <a:gd name="connsiteY651" fmla="*/ 4540932 h 5539721"/>
              <a:gd name="connsiteX652" fmla="*/ 5611203 w 6254524"/>
              <a:gd name="connsiteY652" fmla="*/ 4522485 h 5539721"/>
              <a:gd name="connsiteX653" fmla="*/ 5611203 w 6254524"/>
              <a:gd name="connsiteY653" fmla="*/ 4522485 h 5539721"/>
              <a:gd name="connsiteX654" fmla="*/ 4663512 w 6254524"/>
              <a:gd name="connsiteY654" fmla="*/ 4564566 h 5539721"/>
              <a:gd name="connsiteX655" fmla="*/ 4672735 w 6254524"/>
              <a:gd name="connsiteY655" fmla="*/ 4578401 h 5539721"/>
              <a:gd name="connsiteX656" fmla="*/ 4710205 w 6254524"/>
              <a:gd name="connsiteY656" fmla="*/ 4536320 h 5539721"/>
              <a:gd name="connsiteX657" fmla="*/ 4663512 w 6254524"/>
              <a:gd name="connsiteY657" fmla="*/ 4564566 h 5539721"/>
              <a:gd name="connsiteX658" fmla="*/ 4663512 w 6254524"/>
              <a:gd name="connsiteY658" fmla="*/ 4564566 h 5539721"/>
              <a:gd name="connsiteX659" fmla="*/ 976513 w 6254524"/>
              <a:gd name="connsiteY659" fmla="*/ 4550155 h 5539721"/>
              <a:gd name="connsiteX660" fmla="*/ 1033005 w 6254524"/>
              <a:gd name="connsiteY660" fmla="*/ 4550155 h 5539721"/>
              <a:gd name="connsiteX661" fmla="*/ 976513 w 6254524"/>
              <a:gd name="connsiteY661" fmla="*/ 4550155 h 5539721"/>
              <a:gd name="connsiteX662" fmla="*/ 976513 w 6254524"/>
              <a:gd name="connsiteY662" fmla="*/ 4550155 h 5539721"/>
              <a:gd name="connsiteX663" fmla="*/ 19023 w 6254524"/>
              <a:gd name="connsiteY663" fmla="*/ 4550155 h 5539721"/>
              <a:gd name="connsiteX664" fmla="*/ 0 w 6254524"/>
              <a:gd name="connsiteY664" fmla="*/ 4578401 h 5539721"/>
              <a:gd name="connsiteX665" fmla="*/ 42658 w 6254524"/>
              <a:gd name="connsiteY665" fmla="*/ 4592236 h 5539721"/>
              <a:gd name="connsiteX666" fmla="*/ 66292 w 6254524"/>
              <a:gd name="connsiteY666" fmla="*/ 4563990 h 5539721"/>
              <a:gd name="connsiteX667" fmla="*/ 19023 w 6254524"/>
              <a:gd name="connsiteY667" fmla="*/ 4550155 h 5539721"/>
              <a:gd name="connsiteX668" fmla="*/ 19023 w 6254524"/>
              <a:gd name="connsiteY668" fmla="*/ 4550155 h 5539721"/>
              <a:gd name="connsiteX669" fmla="*/ 5130440 w 6254524"/>
              <a:gd name="connsiteY669" fmla="*/ 4592236 h 5539721"/>
              <a:gd name="connsiteX670" fmla="*/ 5182321 w 6254524"/>
              <a:gd name="connsiteY670" fmla="*/ 4569178 h 5539721"/>
              <a:gd name="connsiteX671" fmla="*/ 5130440 w 6254524"/>
              <a:gd name="connsiteY671" fmla="*/ 4592236 h 5539721"/>
              <a:gd name="connsiteX672" fmla="*/ 5130440 w 6254524"/>
              <a:gd name="connsiteY672" fmla="*/ 4592236 h 5539721"/>
              <a:gd name="connsiteX673" fmla="*/ 5356410 w 6254524"/>
              <a:gd name="connsiteY673" fmla="*/ 4569178 h 5539721"/>
              <a:gd name="connsiteX674" fmla="*/ 5370821 w 6254524"/>
              <a:gd name="connsiteY674" fmla="*/ 4578401 h 5539721"/>
              <a:gd name="connsiteX675" fmla="*/ 5380044 w 6254524"/>
              <a:gd name="connsiteY675" fmla="*/ 4559955 h 5539721"/>
              <a:gd name="connsiteX676" fmla="*/ 5356410 w 6254524"/>
              <a:gd name="connsiteY676" fmla="*/ 4569178 h 5539721"/>
              <a:gd name="connsiteX677" fmla="*/ 5356410 w 6254524"/>
              <a:gd name="connsiteY677" fmla="*/ 4569178 h 5539721"/>
              <a:gd name="connsiteX678" fmla="*/ 5427314 w 6254524"/>
              <a:gd name="connsiteY678" fmla="*/ 4587624 h 5539721"/>
              <a:gd name="connsiteX679" fmla="*/ 5441725 w 6254524"/>
              <a:gd name="connsiteY679" fmla="*/ 4592236 h 5539721"/>
              <a:gd name="connsiteX680" fmla="*/ 5404256 w 6254524"/>
              <a:gd name="connsiteY680" fmla="*/ 4610683 h 5539721"/>
              <a:gd name="connsiteX681" fmla="*/ 5441725 w 6254524"/>
              <a:gd name="connsiteY681" fmla="*/ 4633741 h 5539721"/>
              <a:gd name="connsiteX682" fmla="*/ 5456136 w 6254524"/>
              <a:gd name="connsiteY682" fmla="*/ 4596271 h 5539721"/>
              <a:gd name="connsiteX683" fmla="*/ 5446913 w 6254524"/>
              <a:gd name="connsiteY683" fmla="*/ 4577825 h 5539721"/>
              <a:gd name="connsiteX684" fmla="*/ 5427314 w 6254524"/>
              <a:gd name="connsiteY684" fmla="*/ 4587624 h 5539721"/>
              <a:gd name="connsiteX685" fmla="*/ 5427314 w 6254524"/>
              <a:gd name="connsiteY685" fmla="*/ 4587624 h 5539721"/>
              <a:gd name="connsiteX686" fmla="*/ 3984449 w 6254524"/>
              <a:gd name="connsiteY686" fmla="*/ 4592236 h 5539721"/>
              <a:gd name="connsiteX687" fmla="*/ 3941791 w 6254524"/>
              <a:gd name="connsiteY687" fmla="*/ 4625094 h 5539721"/>
              <a:gd name="connsiteX688" fmla="*/ 3984449 w 6254524"/>
              <a:gd name="connsiteY688" fmla="*/ 4592236 h 5539721"/>
              <a:gd name="connsiteX689" fmla="*/ 3984449 w 6254524"/>
              <a:gd name="connsiteY689" fmla="*/ 4592236 h 5539721"/>
              <a:gd name="connsiteX690" fmla="*/ 4696370 w 6254524"/>
              <a:gd name="connsiteY690" fmla="*/ 4596848 h 5539721"/>
              <a:gd name="connsiteX691" fmla="*/ 4672735 w 6254524"/>
              <a:gd name="connsiteY691" fmla="*/ 4610683 h 5539721"/>
              <a:gd name="connsiteX692" fmla="*/ 4696370 w 6254524"/>
              <a:gd name="connsiteY692" fmla="*/ 4596848 h 5539721"/>
              <a:gd name="connsiteX693" fmla="*/ 4696370 w 6254524"/>
              <a:gd name="connsiteY693" fmla="*/ 4596848 h 5539721"/>
              <a:gd name="connsiteX694" fmla="*/ 4861813 w 6254524"/>
              <a:gd name="connsiteY694" fmla="*/ 4620482 h 5539721"/>
              <a:gd name="connsiteX695" fmla="*/ 4880835 w 6254524"/>
              <a:gd name="connsiteY695" fmla="*/ 4606647 h 5539721"/>
              <a:gd name="connsiteX696" fmla="*/ 4861813 w 6254524"/>
              <a:gd name="connsiteY696" fmla="*/ 4620482 h 5539721"/>
              <a:gd name="connsiteX697" fmla="*/ 4861813 w 6254524"/>
              <a:gd name="connsiteY697" fmla="*/ 4620482 h 5539721"/>
              <a:gd name="connsiteX698" fmla="*/ 4036330 w 6254524"/>
              <a:gd name="connsiteY698" fmla="*/ 4643540 h 5539721"/>
              <a:gd name="connsiteX699" fmla="*/ 4097434 w 6254524"/>
              <a:gd name="connsiteY699" fmla="*/ 4610683 h 5539721"/>
              <a:gd name="connsiteX700" fmla="*/ 4026531 w 6254524"/>
              <a:gd name="connsiteY700" fmla="*/ 4633741 h 5539721"/>
              <a:gd name="connsiteX701" fmla="*/ 4050165 w 6254524"/>
              <a:gd name="connsiteY701" fmla="*/ 4629129 h 5539721"/>
              <a:gd name="connsiteX702" fmla="*/ 4036330 w 6254524"/>
              <a:gd name="connsiteY702" fmla="*/ 4643540 h 5539721"/>
              <a:gd name="connsiteX703" fmla="*/ 4036330 w 6254524"/>
              <a:gd name="connsiteY703" fmla="*/ 4643540 h 5539721"/>
              <a:gd name="connsiteX704" fmla="*/ 4159115 w 6254524"/>
              <a:gd name="connsiteY704" fmla="*/ 4606071 h 5539721"/>
              <a:gd name="connsiteX705" fmla="*/ 4130869 w 6254524"/>
              <a:gd name="connsiteY705" fmla="*/ 4638929 h 5539721"/>
              <a:gd name="connsiteX706" fmla="*/ 4159115 w 6254524"/>
              <a:gd name="connsiteY706" fmla="*/ 4606071 h 5539721"/>
              <a:gd name="connsiteX707" fmla="*/ 4159115 w 6254524"/>
              <a:gd name="connsiteY707" fmla="*/ 4606071 h 5539721"/>
              <a:gd name="connsiteX708" fmla="*/ 1542014 w 6254524"/>
              <a:gd name="connsiteY708" fmla="*/ 4657376 h 5539721"/>
              <a:gd name="connsiteX709" fmla="*/ 1561037 w 6254524"/>
              <a:gd name="connsiteY709" fmla="*/ 4643540 h 5539721"/>
              <a:gd name="connsiteX710" fmla="*/ 1542014 w 6254524"/>
              <a:gd name="connsiteY710" fmla="*/ 4657376 h 5539721"/>
              <a:gd name="connsiteX711" fmla="*/ 1542014 w 6254524"/>
              <a:gd name="connsiteY711" fmla="*/ 4657376 h 5539721"/>
              <a:gd name="connsiteX712" fmla="*/ 594324 w 6254524"/>
              <a:gd name="connsiteY712" fmla="*/ 4713868 h 5539721"/>
              <a:gd name="connsiteX713" fmla="*/ 674451 w 6254524"/>
              <a:gd name="connsiteY713" fmla="*/ 4662563 h 5539721"/>
              <a:gd name="connsiteX714" fmla="*/ 594324 w 6254524"/>
              <a:gd name="connsiteY714" fmla="*/ 4713868 h 5539721"/>
              <a:gd name="connsiteX715" fmla="*/ 594324 w 6254524"/>
              <a:gd name="connsiteY715" fmla="*/ 4713868 h 5539721"/>
              <a:gd name="connsiteX716" fmla="*/ 3890488 w 6254524"/>
              <a:gd name="connsiteY716" fmla="*/ 4746149 h 5539721"/>
              <a:gd name="connsiteX717" fmla="*/ 4017884 w 6254524"/>
              <a:gd name="connsiteY717" fmla="*/ 4657376 h 5539721"/>
              <a:gd name="connsiteX718" fmla="*/ 3890488 w 6254524"/>
              <a:gd name="connsiteY718" fmla="*/ 4717903 h 5539721"/>
              <a:gd name="connsiteX719" fmla="*/ 3890488 w 6254524"/>
              <a:gd name="connsiteY719" fmla="*/ 4746149 h 5539721"/>
              <a:gd name="connsiteX720" fmla="*/ 3890488 w 6254524"/>
              <a:gd name="connsiteY720" fmla="*/ 4746149 h 5539721"/>
              <a:gd name="connsiteX721" fmla="*/ 3932568 w 6254524"/>
              <a:gd name="connsiteY721" fmla="*/ 4681010 h 5539721"/>
              <a:gd name="connsiteX722" fmla="*/ 3960815 w 6254524"/>
              <a:gd name="connsiteY722" fmla="*/ 4662563 h 5539721"/>
              <a:gd name="connsiteX723" fmla="*/ 3932568 w 6254524"/>
              <a:gd name="connsiteY723" fmla="*/ 4681010 h 5539721"/>
              <a:gd name="connsiteX724" fmla="*/ 3932568 w 6254524"/>
              <a:gd name="connsiteY724" fmla="*/ 4681010 h 5539721"/>
              <a:gd name="connsiteX725" fmla="*/ 3904322 w 6254524"/>
              <a:gd name="connsiteY725" fmla="*/ 4662563 h 5539721"/>
              <a:gd name="connsiteX726" fmla="*/ 3885299 w 6254524"/>
              <a:gd name="connsiteY726" fmla="*/ 4685622 h 5539721"/>
              <a:gd name="connsiteX727" fmla="*/ 3922769 w 6254524"/>
              <a:gd name="connsiteY727" fmla="*/ 4685622 h 5539721"/>
              <a:gd name="connsiteX728" fmla="*/ 3904322 w 6254524"/>
              <a:gd name="connsiteY728" fmla="*/ 4662563 h 5539721"/>
              <a:gd name="connsiteX729" fmla="*/ 3904322 w 6254524"/>
              <a:gd name="connsiteY729" fmla="*/ 4662563 h 5539721"/>
              <a:gd name="connsiteX730" fmla="*/ 4644489 w 6254524"/>
              <a:gd name="connsiteY730" fmla="*/ 4676398 h 5539721"/>
              <a:gd name="connsiteX731" fmla="*/ 4559751 w 6254524"/>
              <a:gd name="connsiteY731" fmla="*/ 4723091 h 5539721"/>
              <a:gd name="connsiteX732" fmla="*/ 4644489 w 6254524"/>
              <a:gd name="connsiteY732" fmla="*/ 4676398 h 5539721"/>
              <a:gd name="connsiteX733" fmla="*/ 4644489 w 6254524"/>
              <a:gd name="connsiteY733" fmla="*/ 4676398 h 5539721"/>
              <a:gd name="connsiteX734" fmla="*/ 5333351 w 6254524"/>
              <a:gd name="connsiteY734" fmla="*/ 4690233 h 5539721"/>
              <a:gd name="connsiteX735" fmla="*/ 5356986 w 6254524"/>
              <a:gd name="connsiteY735" fmla="*/ 4676398 h 5539721"/>
              <a:gd name="connsiteX736" fmla="*/ 5333351 w 6254524"/>
              <a:gd name="connsiteY736" fmla="*/ 4690233 h 5539721"/>
              <a:gd name="connsiteX737" fmla="*/ 5333351 w 6254524"/>
              <a:gd name="connsiteY737" fmla="*/ 4690233 h 5539721"/>
              <a:gd name="connsiteX738" fmla="*/ 3847830 w 6254524"/>
              <a:gd name="connsiteY738" fmla="*/ 4694845 h 5539721"/>
              <a:gd name="connsiteX739" fmla="*/ 3810360 w 6254524"/>
              <a:gd name="connsiteY739" fmla="*/ 4708680 h 5539721"/>
              <a:gd name="connsiteX740" fmla="*/ 3847830 w 6254524"/>
              <a:gd name="connsiteY740" fmla="*/ 4694845 h 5539721"/>
              <a:gd name="connsiteX741" fmla="*/ 3847830 w 6254524"/>
              <a:gd name="connsiteY741" fmla="*/ 4694845 h 5539721"/>
              <a:gd name="connsiteX742" fmla="*/ 4418519 w 6254524"/>
              <a:gd name="connsiteY742" fmla="*/ 4755373 h 5539721"/>
              <a:gd name="connsiteX743" fmla="*/ 4470400 w 6254524"/>
              <a:gd name="connsiteY743" fmla="*/ 4732315 h 5539721"/>
              <a:gd name="connsiteX744" fmla="*/ 4461177 w 6254524"/>
              <a:gd name="connsiteY744" fmla="*/ 4713868 h 5539721"/>
              <a:gd name="connsiteX745" fmla="*/ 4446766 w 6254524"/>
              <a:gd name="connsiteY745" fmla="*/ 4709256 h 5539721"/>
              <a:gd name="connsiteX746" fmla="*/ 4418519 w 6254524"/>
              <a:gd name="connsiteY746" fmla="*/ 4755373 h 5539721"/>
              <a:gd name="connsiteX747" fmla="*/ 4418519 w 6254524"/>
              <a:gd name="connsiteY747" fmla="*/ 4755373 h 5539721"/>
              <a:gd name="connsiteX748" fmla="*/ 1127544 w 6254524"/>
              <a:gd name="connsiteY748" fmla="*/ 4746149 h 5539721"/>
              <a:gd name="connsiteX749" fmla="*/ 1136767 w 6254524"/>
              <a:gd name="connsiteY749" fmla="*/ 4723091 h 5539721"/>
              <a:gd name="connsiteX750" fmla="*/ 1127544 w 6254524"/>
              <a:gd name="connsiteY750" fmla="*/ 4746149 h 5539721"/>
              <a:gd name="connsiteX751" fmla="*/ 1127544 w 6254524"/>
              <a:gd name="connsiteY751" fmla="*/ 4746149 h 5539721"/>
              <a:gd name="connsiteX752" fmla="*/ 4602408 w 6254524"/>
              <a:gd name="connsiteY752" fmla="*/ 4797454 h 5539721"/>
              <a:gd name="connsiteX753" fmla="*/ 4635266 w 6254524"/>
              <a:gd name="connsiteY753" fmla="*/ 4774396 h 5539721"/>
              <a:gd name="connsiteX754" fmla="*/ 4507870 w 6254524"/>
              <a:gd name="connsiteY754" fmla="*/ 4839535 h 5539721"/>
              <a:gd name="connsiteX755" fmla="*/ 4602408 w 6254524"/>
              <a:gd name="connsiteY755" fmla="*/ 4797454 h 5539721"/>
              <a:gd name="connsiteX756" fmla="*/ 4602408 w 6254524"/>
              <a:gd name="connsiteY756" fmla="*/ 4797454 h 5539721"/>
              <a:gd name="connsiteX757" fmla="*/ 4611631 w 6254524"/>
              <a:gd name="connsiteY757" fmla="*/ 4834923 h 5539721"/>
              <a:gd name="connsiteX758" fmla="*/ 4583385 w 6254524"/>
              <a:gd name="connsiteY758" fmla="*/ 4848758 h 5539721"/>
              <a:gd name="connsiteX759" fmla="*/ 4611631 w 6254524"/>
              <a:gd name="connsiteY759" fmla="*/ 4834923 h 5539721"/>
              <a:gd name="connsiteX760" fmla="*/ 4611631 w 6254524"/>
              <a:gd name="connsiteY760" fmla="*/ 4834923 h 5539721"/>
              <a:gd name="connsiteX761" fmla="*/ 1155790 w 6254524"/>
              <a:gd name="connsiteY761" fmla="*/ 4863169 h 5539721"/>
              <a:gd name="connsiteX762" fmla="*/ 1132156 w 6254524"/>
              <a:gd name="connsiteY762" fmla="*/ 4923697 h 5539721"/>
              <a:gd name="connsiteX763" fmla="*/ 1216894 w 6254524"/>
              <a:gd name="connsiteY763" fmla="*/ 4858558 h 5539721"/>
              <a:gd name="connsiteX764" fmla="*/ 1155790 w 6254524"/>
              <a:gd name="connsiteY764" fmla="*/ 4863169 h 5539721"/>
              <a:gd name="connsiteX765" fmla="*/ 1155790 w 6254524"/>
              <a:gd name="connsiteY765" fmla="*/ 4863169 h 5539721"/>
              <a:gd name="connsiteX766" fmla="*/ 4343004 w 6254524"/>
              <a:gd name="connsiteY766" fmla="*/ 4886227 h 5539721"/>
              <a:gd name="connsiteX767" fmla="*/ 4399496 w 6254524"/>
              <a:gd name="connsiteY767" fmla="*/ 4857981 h 5539721"/>
              <a:gd name="connsiteX768" fmla="*/ 4343004 w 6254524"/>
              <a:gd name="connsiteY768" fmla="*/ 4886227 h 5539721"/>
              <a:gd name="connsiteX769" fmla="*/ 4343004 w 6254524"/>
              <a:gd name="connsiteY769" fmla="*/ 4886227 h 5539721"/>
              <a:gd name="connsiteX770" fmla="*/ 4366639 w 6254524"/>
              <a:gd name="connsiteY770" fmla="*/ 4923697 h 5539721"/>
              <a:gd name="connsiteX771" fmla="*/ 4423131 w 6254524"/>
              <a:gd name="connsiteY771" fmla="*/ 4886227 h 5539721"/>
              <a:gd name="connsiteX772" fmla="*/ 4343004 w 6254524"/>
              <a:gd name="connsiteY772" fmla="*/ 4914474 h 5539721"/>
              <a:gd name="connsiteX773" fmla="*/ 4366639 w 6254524"/>
              <a:gd name="connsiteY773" fmla="*/ 4923697 h 5539721"/>
              <a:gd name="connsiteX774" fmla="*/ 4366639 w 6254524"/>
              <a:gd name="connsiteY774" fmla="*/ 4923697 h 5539721"/>
              <a:gd name="connsiteX775" fmla="*/ 3621283 w 6254524"/>
              <a:gd name="connsiteY775" fmla="*/ 4900062 h 5539721"/>
              <a:gd name="connsiteX776" fmla="*/ 3560179 w 6254524"/>
              <a:gd name="connsiteY776" fmla="*/ 4913897 h 5539721"/>
              <a:gd name="connsiteX777" fmla="*/ 3574591 w 6254524"/>
              <a:gd name="connsiteY777" fmla="*/ 4932344 h 5539721"/>
              <a:gd name="connsiteX778" fmla="*/ 3621283 w 6254524"/>
              <a:gd name="connsiteY778" fmla="*/ 4900062 h 5539721"/>
              <a:gd name="connsiteX779" fmla="*/ 3621283 w 6254524"/>
              <a:gd name="connsiteY779" fmla="*/ 4900062 h 5539721"/>
              <a:gd name="connsiteX780" fmla="*/ 3385513 w 6254524"/>
              <a:gd name="connsiteY780" fmla="*/ 4909862 h 5539721"/>
              <a:gd name="connsiteX781" fmla="*/ 3357268 w 6254524"/>
              <a:gd name="connsiteY781" fmla="*/ 4923697 h 5539721"/>
              <a:gd name="connsiteX782" fmla="*/ 3357268 w 6254524"/>
              <a:gd name="connsiteY782" fmla="*/ 4932920 h 5539721"/>
              <a:gd name="connsiteX783" fmla="*/ 3385513 w 6254524"/>
              <a:gd name="connsiteY783" fmla="*/ 4909862 h 5539721"/>
              <a:gd name="connsiteX784" fmla="*/ 3385513 w 6254524"/>
              <a:gd name="connsiteY784" fmla="*/ 4909862 h 5539721"/>
              <a:gd name="connsiteX785" fmla="*/ 4272100 w 6254524"/>
              <a:gd name="connsiteY785" fmla="*/ 4961166 h 5539721"/>
              <a:gd name="connsiteX786" fmla="*/ 4333204 w 6254524"/>
              <a:gd name="connsiteY786" fmla="*/ 4932920 h 5539721"/>
              <a:gd name="connsiteX787" fmla="*/ 4328593 w 6254524"/>
              <a:gd name="connsiteY787" fmla="*/ 4923697 h 5539721"/>
              <a:gd name="connsiteX788" fmla="*/ 4272100 w 6254524"/>
              <a:gd name="connsiteY788" fmla="*/ 4961166 h 5539721"/>
              <a:gd name="connsiteX789" fmla="*/ 4272100 w 6254524"/>
              <a:gd name="connsiteY789" fmla="*/ 4961166 h 5539721"/>
              <a:gd name="connsiteX790" fmla="*/ 2471258 w 6254524"/>
              <a:gd name="connsiteY790" fmla="*/ 4956555 h 5539721"/>
              <a:gd name="connsiteX791" fmla="*/ 2480481 w 6254524"/>
              <a:gd name="connsiteY791" fmla="*/ 4928309 h 5539721"/>
              <a:gd name="connsiteX792" fmla="*/ 2461458 w 6254524"/>
              <a:gd name="connsiteY792" fmla="*/ 4928309 h 5539721"/>
              <a:gd name="connsiteX793" fmla="*/ 2428600 w 6254524"/>
              <a:gd name="connsiteY793" fmla="*/ 4951367 h 5539721"/>
              <a:gd name="connsiteX794" fmla="*/ 2471258 w 6254524"/>
              <a:gd name="connsiteY794" fmla="*/ 4956555 h 5539721"/>
              <a:gd name="connsiteX795" fmla="*/ 2471258 w 6254524"/>
              <a:gd name="connsiteY795" fmla="*/ 4956555 h 5539721"/>
              <a:gd name="connsiteX796" fmla="*/ 3197013 w 6254524"/>
              <a:gd name="connsiteY796" fmla="*/ 4979613 h 5539721"/>
              <a:gd name="connsiteX797" fmla="*/ 3348044 w 6254524"/>
              <a:gd name="connsiteY797" fmla="*/ 4928309 h 5539721"/>
              <a:gd name="connsiteX798" fmla="*/ 3216037 w 6254524"/>
              <a:gd name="connsiteY798" fmla="*/ 4975001 h 5539721"/>
              <a:gd name="connsiteX799" fmla="*/ 3211425 w 6254524"/>
              <a:gd name="connsiteY799" fmla="*/ 4961166 h 5539721"/>
              <a:gd name="connsiteX800" fmla="*/ 3197013 w 6254524"/>
              <a:gd name="connsiteY800" fmla="*/ 4979613 h 5539721"/>
              <a:gd name="connsiteX801" fmla="*/ 3197013 w 6254524"/>
              <a:gd name="connsiteY801" fmla="*/ 4979613 h 5539721"/>
              <a:gd name="connsiteX802" fmla="*/ 3522710 w 6254524"/>
              <a:gd name="connsiteY802" fmla="*/ 4942144 h 5539721"/>
              <a:gd name="connsiteX803" fmla="*/ 3376290 w 6254524"/>
              <a:gd name="connsiteY803" fmla="*/ 4998060 h 5539721"/>
              <a:gd name="connsiteX804" fmla="*/ 3508298 w 6254524"/>
              <a:gd name="connsiteY804" fmla="*/ 4960590 h 5539721"/>
              <a:gd name="connsiteX805" fmla="*/ 3522710 w 6254524"/>
              <a:gd name="connsiteY805" fmla="*/ 4942144 h 5539721"/>
              <a:gd name="connsiteX806" fmla="*/ 3522710 w 6254524"/>
              <a:gd name="connsiteY806" fmla="*/ 4942144 h 5539721"/>
              <a:gd name="connsiteX807" fmla="*/ 4852012 w 6254524"/>
              <a:gd name="connsiteY807" fmla="*/ 5044752 h 5539721"/>
              <a:gd name="connsiteX808" fmla="*/ 4941363 w 6254524"/>
              <a:gd name="connsiteY808" fmla="*/ 4984225 h 5539721"/>
              <a:gd name="connsiteX809" fmla="*/ 4852012 w 6254524"/>
              <a:gd name="connsiteY809" fmla="*/ 5044752 h 5539721"/>
              <a:gd name="connsiteX810" fmla="*/ 4852012 w 6254524"/>
              <a:gd name="connsiteY810" fmla="*/ 5044752 h 5539721"/>
              <a:gd name="connsiteX811" fmla="*/ 1895957 w 6254524"/>
              <a:gd name="connsiteY811" fmla="*/ 5026306 h 5539721"/>
              <a:gd name="connsiteX812" fmla="*/ 1881546 w 6254524"/>
              <a:gd name="connsiteY812" fmla="*/ 5035529 h 5539721"/>
              <a:gd name="connsiteX813" fmla="*/ 1895957 w 6254524"/>
              <a:gd name="connsiteY813" fmla="*/ 5049364 h 5539721"/>
              <a:gd name="connsiteX814" fmla="*/ 1895957 w 6254524"/>
              <a:gd name="connsiteY814" fmla="*/ 5026306 h 5539721"/>
              <a:gd name="connsiteX815" fmla="*/ 1895957 w 6254524"/>
              <a:gd name="connsiteY815" fmla="*/ 5026306 h 5539721"/>
              <a:gd name="connsiteX816" fmla="*/ 3348044 w 6254524"/>
              <a:gd name="connsiteY816" fmla="*/ 5044752 h 5539721"/>
              <a:gd name="connsiteX817" fmla="*/ 3310574 w 6254524"/>
              <a:gd name="connsiteY817" fmla="*/ 5067810 h 5539721"/>
              <a:gd name="connsiteX818" fmla="*/ 3353232 w 6254524"/>
              <a:gd name="connsiteY818" fmla="*/ 5072422 h 5539721"/>
              <a:gd name="connsiteX819" fmla="*/ 3348044 w 6254524"/>
              <a:gd name="connsiteY819" fmla="*/ 5044752 h 5539721"/>
              <a:gd name="connsiteX820" fmla="*/ 3348044 w 6254524"/>
              <a:gd name="connsiteY820" fmla="*/ 5044752 h 5539721"/>
              <a:gd name="connsiteX821" fmla="*/ 3348044 w 6254524"/>
              <a:gd name="connsiteY821" fmla="*/ 5086834 h 5539721"/>
              <a:gd name="connsiteX822" fmla="*/ 3367067 w 6254524"/>
              <a:gd name="connsiteY822" fmla="*/ 5096057 h 5539721"/>
              <a:gd name="connsiteX823" fmla="*/ 3343433 w 6254524"/>
              <a:gd name="connsiteY823" fmla="*/ 5124303 h 5539721"/>
              <a:gd name="connsiteX824" fmla="*/ 3367067 w 6254524"/>
              <a:gd name="connsiteY824" fmla="*/ 5133526 h 5539721"/>
              <a:gd name="connsiteX825" fmla="*/ 3348044 w 6254524"/>
              <a:gd name="connsiteY825" fmla="*/ 5142749 h 5539721"/>
              <a:gd name="connsiteX826" fmla="*/ 3399925 w 6254524"/>
              <a:gd name="connsiteY826" fmla="*/ 5119691 h 5539721"/>
              <a:gd name="connsiteX827" fmla="*/ 3367067 w 6254524"/>
              <a:gd name="connsiteY827" fmla="*/ 5119691 h 5539721"/>
              <a:gd name="connsiteX828" fmla="*/ 3418948 w 6254524"/>
              <a:gd name="connsiteY828" fmla="*/ 5105857 h 5539721"/>
              <a:gd name="connsiteX829" fmla="*/ 3404537 w 6254524"/>
              <a:gd name="connsiteY829" fmla="*/ 5119691 h 5539721"/>
              <a:gd name="connsiteX830" fmla="*/ 3447194 w 6254524"/>
              <a:gd name="connsiteY830" fmla="*/ 5110468 h 5539721"/>
              <a:gd name="connsiteX831" fmla="*/ 3432783 w 6254524"/>
              <a:gd name="connsiteY831" fmla="*/ 5087410 h 5539721"/>
              <a:gd name="connsiteX832" fmla="*/ 3413760 w 6254524"/>
              <a:gd name="connsiteY832" fmla="*/ 5082798 h 5539721"/>
              <a:gd name="connsiteX833" fmla="*/ 3428171 w 6254524"/>
              <a:gd name="connsiteY833" fmla="*/ 5073575 h 5539721"/>
              <a:gd name="connsiteX834" fmla="*/ 3399925 w 6254524"/>
              <a:gd name="connsiteY834" fmla="*/ 5050517 h 5539721"/>
              <a:gd name="connsiteX835" fmla="*/ 3348044 w 6254524"/>
              <a:gd name="connsiteY835" fmla="*/ 5086834 h 5539721"/>
              <a:gd name="connsiteX836" fmla="*/ 3348044 w 6254524"/>
              <a:gd name="connsiteY836" fmla="*/ 5086834 h 5539721"/>
              <a:gd name="connsiteX837" fmla="*/ 4427743 w 6254524"/>
              <a:gd name="connsiteY837" fmla="*/ 5110468 h 5539721"/>
              <a:gd name="connsiteX838" fmla="*/ 4323981 w 6254524"/>
              <a:gd name="connsiteY838" fmla="*/ 5161773 h 5539721"/>
              <a:gd name="connsiteX839" fmla="*/ 4432354 w 6254524"/>
              <a:gd name="connsiteY839" fmla="*/ 5124303 h 5539721"/>
              <a:gd name="connsiteX840" fmla="*/ 4427743 w 6254524"/>
              <a:gd name="connsiteY840" fmla="*/ 5110468 h 5539721"/>
              <a:gd name="connsiteX841" fmla="*/ 4427743 w 6254524"/>
              <a:gd name="connsiteY841" fmla="*/ 5110468 h 5539721"/>
              <a:gd name="connsiteX842" fmla="*/ 2947408 w 6254524"/>
              <a:gd name="connsiteY842" fmla="*/ 5138138 h 5539721"/>
              <a:gd name="connsiteX843" fmla="*/ 2994678 w 6254524"/>
              <a:gd name="connsiteY843" fmla="*/ 5119691 h 5539721"/>
              <a:gd name="connsiteX844" fmla="*/ 2947408 w 6254524"/>
              <a:gd name="connsiteY844" fmla="*/ 5138138 h 5539721"/>
              <a:gd name="connsiteX845" fmla="*/ 2947408 w 6254524"/>
              <a:gd name="connsiteY845" fmla="*/ 5138138 h 5539721"/>
              <a:gd name="connsiteX846" fmla="*/ 3216037 w 6254524"/>
              <a:gd name="connsiteY846" fmla="*/ 5180219 h 5539721"/>
              <a:gd name="connsiteX847" fmla="*/ 3286940 w 6254524"/>
              <a:gd name="connsiteY847" fmla="*/ 5161773 h 5539721"/>
              <a:gd name="connsiteX848" fmla="*/ 3244282 w 6254524"/>
              <a:gd name="connsiteY848" fmla="*/ 5161773 h 5539721"/>
              <a:gd name="connsiteX849" fmla="*/ 3248894 w 6254524"/>
              <a:gd name="connsiteY849" fmla="*/ 5138714 h 5539721"/>
              <a:gd name="connsiteX850" fmla="*/ 3216037 w 6254524"/>
              <a:gd name="connsiteY850" fmla="*/ 5161773 h 5539721"/>
              <a:gd name="connsiteX851" fmla="*/ 3216037 w 6254524"/>
              <a:gd name="connsiteY851" fmla="*/ 5180219 h 5539721"/>
              <a:gd name="connsiteX852" fmla="*/ 3216037 w 6254524"/>
              <a:gd name="connsiteY852" fmla="*/ 5180219 h 5539721"/>
              <a:gd name="connsiteX853" fmla="*/ 2645347 w 6254524"/>
              <a:gd name="connsiteY853" fmla="*/ 5147938 h 5539721"/>
              <a:gd name="connsiteX854" fmla="*/ 2579055 w 6254524"/>
              <a:gd name="connsiteY854" fmla="*/ 5157161 h 5539721"/>
              <a:gd name="connsiteX855" fmla="*/ 2645347 w 6254524"/>
              <a:gd name="connsiteY855" fmla="*/ 5147938 h 5539721"/>
              <a:gd name="connsiteX856" fmla="*/ 2645347 w 6254524"/>
              <a:gd name="connsiteY856" fmla="*/ 5147938 h 5539721"/>
              <a:gd name="connsiteX857" fmla="*/ 4102622 w 6254524"/>
              <a:gd name="connsiteY857" fmla="*/ 5161773 h 5539721"/>
              <a:gd name="connsiteX858" fmla="*/ 4069765 w 6254524"/>
              <a:gd name="connsiteY858" fmla="*/ 5170996 h 5539721"/>
              <a:gd name="connsiteX859" fmla="*/ 4065153 w 6254524"/>
              <a:gd name="connsiteY859" fmla="*/ 5203854 h 5539721"/>
              <a:gd name="connsiteX860" fmla="*/ 4102622 w 6254524"/>
              <a:gd name="connsiteY860" fmla="*/ 5161773 h 5539721"/>
              <a:gd name="connsiteX861" fmla="*/ 4102622 w 6254524"/>
              <a:gd name="connsiteY861" fmla="*/ 5161773 h 5539721"/>
              <a:gd name="connsiteX862" fmla="*/ 3814972 w 6254524"/>
              <a:gd name="connsiteY862" fmla="*/ 5199242 h 5539721"/>
              <a:gd name="connsiteX863" fmla="*/ 3777502 w 6254524"/>
              <a:gd name="connsiteY863" fmla="*/ 5208465 h 5539721"/>
              <a:gd name="connsiteX864" fmla="*/ 3814972 w 6254524"/>
              <a:gd name="connsiteY864" fmla="*/ 5199242 h 5539721"/>
              <a:gd name="connsiteX865" fmla="*/ 3814972 w 6254524"/>
              <a:gd name="connsiteY865" fmla="*/ 5199242 h 5539721"/>
              <a:gd name="connsiteX866" fmla="*/ 3499075 w 6254524"/>
              <a:gd name="connsiteY866" fmla="*/ 5311074 h 5539721"/>
              <a:gd name="connsiteX867" fmla="*/ 3531933 w 6254524"/>
              <a:gd name="connsiteY867" fmla="*/ 5273604 h 5539721"/>
              <a:gd name="connsiteX868" fmla="*/ 3499075 w 6254524"/>
              <a:gd name="connsiteY868" fmla="*/ 5311074 h 5539721"/>
              <a:gd name="connsiteX869" fmla="*/ 3499075 w 6254524"/>
              <a:gd name="connsiteY869" fmla="*/ 5311074 h 5539721"/>
              <a:gd name="connsiteX870" fmla="*/ 2692616 w 6254524"/>
              <a:gd name="connsiteY870" fmla="*/ 5278216 h 5539721"/>
              <a:gd name="connsiteX871" fmla="*/ 2636123 w 6254524"/>
              <a:gd name="connsiteY871" fmla="*/ 5311074 h 5539721"/>
              <a:gd name="connsiteX872" fmla="*/ 2692616 w 6254524"/>
              <a:gd name="connsiteY872" fmla="*/ 5278216 h 5539721"/>
              <a:gd name="connsiteX873" fmla="*/ 2692616 w 6254524"/>
              <a:gd name="connsiteY873" fmla="*/ 5278216 h 5539721"/>
              <a:gd name="connsiteX874" fmla="*/ 2881116 w 6254524"/>
              <a:gd name="connsiteY874" fmla="*/ 5320297 h 5539721"/>
              <a:gd name="connsiteX875" fmla="*/ 2838459 w 6254524"/>
              <a:gd name="connsiteY875" fmla="*/ 5324909 h 5539721"/>
              <a:gd name="connsiteX876" fmla="*/ 2881116 w 6254524"/>
              <a:gd name="connsiteY876" fmla="*/ 5320297 h 5539721"/>
              <a:gd name="connsiteX877" fmla="*/ 2881116 w 6254524"/>
              <a:gd name="connsiteY877" fmla="*/ 5320297 h 5539721"/>
              <a:gd name="connsiteX878" fmla="*/ 2989490 w 6254524"/>
              <a:gd name="connsiteY878" fmla="*/ 5343932 h 5539721"/>
              <a:gd name="connsiteX879" fmla="*/ 3060394 w 6254524"/>
              <a:gd name="connsiteY879" fmla="*/ 5325485 h 5539721"/>
              <a:gd name="connsiteX880" fmla="*/ 2989490 w 6254524"/>
              <a:gd name="connsiteY880" fmla="*/ 5343932 h 5539721"/>
              <a:gd name="connsiteX881" fmla="*/ 2989490 w 6254524"/>
              <a:gd name="connsiteY881" fmla="*/ 5343932 h 5539721"/>
              <a:gd name="connsiteX882" fmla="*/ 3277141 w 6254524"/>
              <a:gd name="connsiteY882" fmla="*/ 5362379 h 5539721"/>
              <a:gd name="connsiteX883" fmla="*/ 3210848 w 6254524"/>
              <a:gd name="connsiteY883" fmla="*/ 5385437 h 5539721"/>
              <a:gd name="connsiteX884" fmla="*/ 3196437 w 6254524"/>
              <a:gd name="connsiteY884" fmla="*/ 5380825 h 5539721"/>
              <a:gd name="connsiteX885" fmla="*/ 3120922 w 6254524"/>
              <a:gd name="connsiteY885" fmla="*/ 5403883 h 5539721"/>
              <a:gd name="connsiteX886" fmla="*/ 3233907 w 6254524"/>
              <a:gd name="connsiteY886" fmla="*/ 5390048 h 5539721"/>
              <a:gd name="connsiteX887" fmla="*/ 3337668 w 6254524"/>
              <a:gd name="connsiteY887" fmla="*/ 5366990 h 5539721"/>
              <a:gd name="connsiteX888" fmla="*/ 3277141 w 6254524"/>
              <a:gd name="connsiteY888" fmla="*/ 5362379 h 5539721"/>
              <a:gd name="connsiteX889" fmla="*/ 3277141 w 6254524"/>
              <a:gd name="connsiteY889" fmla="*/ 5362379 h 5539721"/>
              <a:gd name="connsiteX890" fmla="*/ 2626900 w 6254524"/>
              <a:gd name="connsiteY890" fmla="*/ 5409071 h 5539721"/>
              <a:gd name="connsiteX891" fmla="*/ 2636123 w 6254524"/>
              <a:gd name="connsiteY891" fmla="*/ 5446541 h 5539721"/>
              <a:gd name="connsiteX892" fmla="*/ 2744497 w 6254524"/>
              <a:gd name="connsiteY892" fmla="*/ 5381401 h 5539721"/>
              <a:gd name="connsiteX893" fmla="*/ 2626900 w 6254524"/>
              <a:gd name="connsiteY893" fmla="*/ 5409071 h 5539721"/>
              <a:gd name="connsiteX894" fmla="*/ 2626900 w 6254524"/>
              <a:gd name="connsiteY894" fmla="*/ 5409071 h 5539721"/>
              <a:gd name="connsiteX895" fmla="*/ 2852871 w 6254524"/>
              <a:gd name="connsiteY895" fmla="*/ 5385437 h 5539721"/>
              <a:gd name="connsiteX896" fmla="*/ 2900140 w 6254524"/>
              <a:gd name="connsiteY896" fmla="*/ 5380825 h 5539721"/>
              <a:gd name="connsiteX897" fmla="*/ 2852871 w 6254524"/>
              <a:gd name="connsiteY897" fmla="*/ 5385437 h 5539721"/>
              <a:gd name="connsiteX898" fmla="*/ 2852871 w 6254524"/>
              <a:gd name="connsiteY898" fmla="*/ 5385437 h 5539721"/>
              <a:gd name="connsiteX899" fmla="*/ 2857482 w 6254524"/>
              <a:gd name="connsiteY899" fmla="*/ 5427518 h 5539721"/>
              <a:gd name="connsiteX900" fmla="*/ 2852871 w 6254524"/>
              <a:gd name="connsiteY900" fmla="*/ 5399271 h 5539721"/>
              <a:gd name="connsiteX901" fmla="*/ 2824624 w 6254524"/>
              <a:gd name="connsiteY901" fmla="*/ 5390048 h 5539721"/>
              <a:gd name="connsiteX902" fmla="*/ 2824624 w 6254524"/>
              <a:gd name="connsiteY902" fmla="*/ 5399271 h 5539721"/>
              <a:gd name="connsiteX903" fmla="*/ 2820012 w 6254524"/>
              <a:gd name="connsiteY903" fmla="*/ 5403883 h 5539721"/>
              <a:gd name="connsiteX904" fmla="*/ 2848259 w 6254524"/>
              <a:gd name="connsiteY904" fmla="*/ 5417718 h 5539721"/>
              <a:gd name="connsiteX905" fmla="*/ 2805601 w 6254524"/>
              <a:gd name="connsiteY905" fmla="*/ 5431553 h 5539721"/>
              <a:gd name="connsiteX906" fmla="*/ 2857482 w 6254524"/>
              <a:gd name="connsiteY906" fmla="*/ 5427518 h 5539721"/>
              <a:gd name="connsiteX907" fmla="*/ 2857482 w 6254524"/>
              <a:gd name="connsiteY907" fmla="*/ 5427518 h 5539721"/>
              <a:gd name="connsiteX908" fmla="*/ 3824195 w 6254524"/>
              <a:gd name="connsiteY908" fmla="*/ 5539926 h 5539721"/>
              <a:gd name="connsiteX909" fmla="*/ 3993672 w 6254524"/>
              <a:gd name="connsiteY909" fmla="*/ 5470175 h 5539721"/>
              <a:gd name="connsiteX910" fmla="*/ 3876076 w 6254524"/>
              <a:gd name="connsiteY910" fmla="*/ 5512257 h 5539721"/>
              <a:gd name="connsiteX911" fmla="*/ 3824195 w 6254524"/>
              <a:gd name="connsiteY911" fmla="*/ 5539926 h 5539721"/>
              <a:gd name="connsiteX912" fmla="*/ 3824195 w 6254524"/>
              <a:gd name="connsiteY912" fmla="*/ 5539926 h 5539721"/>
              <a:gd name="connsiteX913" fmla="*/ 2683393 w 6254524"/>
              <a:gd name="connsiteY913" fmla="*/ 5478822 h 5539721"/>
              <a:gd name="connsiteX914" fmla="*/ 2655147 w 6254524"/>
              <a:gd name="connsiteY914" fmla="*/ 5497268 h 5539721"/>
              <a:gd name="connsiteX915" fmla="*/ 2721439 w 6254524"/>
              <a:gd name="connsiteY915" fmla="*/ 5492657 h 5539721"/>
              <a:gd name="connsiteX916" fmla="*/ 2683393 w 6254524"/>
              <a:gd name="connsiteY916" fmla="*/ 5478822 h 5539721"/>
              <a:gd name="connsiteX917" fmla="*/ 2683393 w 6254524"/>
              <a:gd name="connsiteY917" fmla="*/ 5478822 h 5539721"/>
              <a:gd name="connsiteX918" fmla="*/ 2810789 w 6254524"/>
              <a:gd name="connsiteY918" fmla="*/ 5511680 h 5539721"/>
              <a:gd name="connsiteX919" fmla="*/ 2825201 w 6254524"/>
              <a:gd name="connsiteY919" fmla="*/ 5525515 h 5539721"/>
              <a:gd name="connsiteX920" fmla="*/ 2886305 w 6254524"/>
              <a:gd name="connsiteY920" fmla="*/ 5511680 h 5539721"/>
              <a:gd name="connsiteX921" fmla="*/ 2810789 w 6254524"/>
              <a:gd name="connsiteY921" fmla="*/ 5511680 h 5539721"/>
              <a:gd name="connsiteX922" fmla="*/ 2810789 w 6254524"/>
              <a:gd name="connsiteY922" fmla="*/ 5511680 h 5539721"/>
              <a:gd name="connsiteX923" fmla="*/ 4984021 w 6254524"/>
              <a:gd name="connsiteY923" fmla="*/ 578388 h 5539721"/>
              <a:gd name="connsiteX924" fmla="*/ 5101617 w 6254524"/>
              <a:gd name="connsiteY924" fmla="*/ 517860 h 5539721"/>
              <a:gd name="connsiteX925" fmla="*/ 5097005 w 6254524"/>
              <a:gd name="connsiteY925" fmla="*/ 569164 h 5539721"/>
              <a:gd name="connsiteX926" fmla="*/ 5196156 w 6254524"/>
              <a:gd name="connsiteY926" fmla="*/ 508637 h 5539721"/>
              <a:gd name="connsiteX927" fmla="*/ 5200767 w 6254524"/>
              <a:gd name="connsiteY927" fmla="*/ 517860 h 5539721"/>
              <a:gd name="connsiteX928" fmla="*/ 5116029 w 6254524"/>
              <a:gd name="connsiteY928" fmla="*/ 597411 h 5539721"/>
              <a:gd name="connsiteX929" fmla="*/ 5135051 w 6254524"/>
              <a:gd name="connsiteY929" fmla="*/ 615857 h 5539721"/>
              <a:gd name="connsiteX930" fmla="*/ 5304529 w 6254524"/>
              <a:gd name="connsiteY930" fmla="*/ 578388 h 5539721"/>
              <a:gd name="connsiteX931" fmla="*/ 5209990 w 6254524"/>
              <a:gd name="connsiteY931" fmla="*/ 694831 h 5539721"/>
              <a:gd name="connsiteX932" fmla="*/ 5238237 w 6254524"/>
              <a:gd name="connsiteY932" fmla="*/ 699443 h 5539721"/>
              <a:gd name="connsiteX933" fmla="*/ 5238237 w 6254524"/>
              <a:gd name="connsiteY933" fmla="*/ 722501 h 5539721"/>
              <a:gd name="connsiteX934" fmla="*/ 5186356 w 6254524"/>
              <a:gd name="connsiteY934" fmla="*/ 755359 h 5539721"/>
              <a:gd name="connsiteX935" fmla="*/ 5257260 w 6254524"/>
              <a:gd name="connsiteY935" fmla="*/ 736913 h 5539721"/>
              <a:gd name="connsiteX936" fmla="*/ 5271671 w 6254524"/>
              <a:gd name="connsiteY936" fmla="*/ 704055 h 5539721"/>
              <a:gd name="connsiteX937" fmla="*/ 5257260 w 6254524"/>
              <a:gd name="connsiteY937" fmla="*/ 685608 h 5539721"/>
              <a:gd name="connsiteX938" fmla="*/ 5294729 w 6254524"/>
              <a:gd name="connsiteY938" fmla="*/ 648139 h 5539721"/>
              <a:gd name="connsiteX939" fmla="*/ 5322976 w 6254524"/>
              <a:gd name="connsiteY939" fmla="*/ 685608 h 5539721"/>
              <a:gd name="connsiteX940" fmla="*/ 5563357 w 6254524"/>
              <a:gd name="connsiteY940" fmla="*/ 634304 h 5539721"/>
              <a:gd name="connsiteX941" fmla="*/ 5582380 w 6254524"/>
              <a:gd name="connsiteY941" fmla="*/ 648139 h 5539721"/>
              <a:gd name="connsiteX942" fmla="*/ 5586991 w 6254524"/>
              <a:gd name="connsiteY942" fmla="*/ 727689 h 5539721"/>
              <a:gd name="connsiteX943" fmla="*/ 5558745 w 6254524"/>
              <a:gd name="connsiteY943" fmla="*/ 746136 h 5539721"/>
              <a:gd name="connsiteX944" fmla="*/ 5502253 w 6254524"/>
              <a:gd name="connsiteY944" fmla="*/ 886214 h 5539721"/>
              <a:gd name="connsiteX945" fmla="*/ 5634261 w 6254524"/>
              <a:gd name="connsiteY945" fmla="*/ 853356 h 5539721"/>
              <a:gd name="connsiteX946" fmla="*/ 5662506 w 6254524"/>
              <a:gd name="connsiteY946" fmla="*/ 788217 h 5539721"/>
              <a:gd name="connsiteX947" fmla="*/ 5662506 w 6254524"/>
              <a:gd name="connsiteY947" fmla="*/ 806663 h 5539721"/>
              <a:gd name="connsiteX948" fmla="*/ 5718999 w 6254524"/>
              <a:gd name="connsiteY948" fmla="*/ 783605 h 5539721"/>
              <a:gd name="connsiteX949" fmla="*/ 5723611 w 6254524"/>
              <a:gd name="connsiteY949" fmla="*/ 760547 h 5539721"/>
              <a:gd name="connsiteX950" fmla="*/ 5732834 w 6254524"/>
              <a:gd name="connsiteY950" fmla="*/ 778994 h 5539721"/>
              <a:gd name="connsiteX951" fmla="*/ 5756469 w 6254524"/>
              <a:gd name="connsiteY951" fmla="*/ 750747 h 5539721"/>
              <a:gd name="connsiteX952" fmla="*/ 5713811 w 6254524"/>
              <a:gd name="connsiteY952" fmla="*/ 732301 h 5539721"/>
              <a:gd name="connsiteX953" fmla="*/ 5751281 w 6254524"/>
              <a:gd name="connsiteY953" fmla="*/ 718466 h 5539721"/>
              <a:gd name="connsiteX954" fmla="*/ 5765692 w 6254524"/>
              <a:gd name="connsiteY954" fmla="*/ 611246 h 5539721"/>
              <a:gd name="connsiteX955" fmla="*/ 5826796 w 6254524"/>
              <a:gd name="connsiteY955" fmla="*/ 536307 h 5539721"/>
              <a:gd name="connsiteX956" fmla="*/ 5694788 w 6254524"/>
              <a:gd name="connsiteY956" fmla="*/ 564553 h 5539721"/>
              <a:gd name="connsiteX957" fmla="*/ 5798550 w 6254524"/>
              <a:gd name="connsiteY957" fmla="*/ 419863 h 5539721"/>
              <a:gd name="connsiteX958" fmla="*/ 5723034 w 6254524"/>
              <a:gd name="connsiteY958" fmla="*/ 442921 h 5539721"/>
              <a:gd name="connsiteX959" fmla="*/ 5704012 w 6254524"/>
              <a:gd name="connsiteY959" fmla="*/ 382393 h 5539721"/>
              <a:gd name="connsiteX960" fmla="*/ 5746669 w 6254524"/>
              <a:gd name="connsiteY960" fmla="*/ 331089 h 5539721"/>
              <a:gd name="connsiteX961" fmla="*/ 5572004 w 6254524"/>
              <a:gd name="connsiteY961" fmla="*/ 382393 h 5539721"/>
              <a:gd name="connsiteX962" fmla="*/ 5591027 w 6254524"/>
              <a:gd name="connsiteY962" fmla="*/ 363947 h 5539721"/>
              <a:gd name="connsiteX963" fmla="*/ 5610049 w 6254524"/>
              <a:gd name="connsiteY963" fmla="*/ 373170 h 5539721"/>
              <a:gd name="connsiteX964" fmla="*/ 5624461 w 6254524"/>
              <a:gd name="connsiteY964" fmla="*/ 350112 h 5539721"/>
              <a:gd name="connsiteX965" fmla="*/ 5667118 w 6254524"/>
              <a:gd name="connsiteY965" fmla="*/ 321866 h 5539721"/>
              <a:gd name="connsiteX966" fmla="*/ 5718999 w 6254524"/>
              <a:gd name="connsiteY966" fmla="*/ 270561 h 5539721"/>
              <a:gd name="connsiteX967" fmla="*/ 5695365 w 6254524"/>
              <a:gd name="connsiteY967" fmla="*/ 270561 h 5539721"/>
              <a:gd name="connsiteX968" fmla="*/ 5690753 w 6254524"/>
              <a:gd name="connsiteY968" fmla="*/ 252115 h 5539721"/>
              <a:gd name="connsiteX969" fmla="*/ 5751857 w 6254524"/>
              <a:gd name="connsiteY969" fmla="*/ 196199 h 5539721"/>
              <a:gd name="connsiteX970" fmla="*/ 5643484 w 6254524"/>
              <a:gd name="connsiteY970" fmla="*/ 214645 h 5539721"/>
              <a:gd name="connsiteX971" fmla="*/ 5709776 w 6254524"/>
              <a:gd name="connsiteY971" fmla="*/ 139706 h 5539721"/>
              <a:gd name="connsiteX972" fmla="*/ 5615238 w 6254524"/>
              <a:gd name="connsiteY972" fmla="*/ 153541 h 5539721"/>
              <a:gd name="connsiteX973" fmla="*/ 5634261 w 6254524"/>
              <a:gd name="connsiteY973" fmla="*/ 93014 h 5539721"/>
              <a:gd name="connsiteX974" fmla="*/ 5615238 w 6254524"/>
              <a:gd name="connsiteY974" fmla="*/ 93014 h 5539721"/>
              <a:gd name="connsiteX975" fmla="*/ 5624461 w 6254524"/>
              <a:gd name="connsiteY975" fmla="*/ 64767 h 5539721"/>
              <a:gd name="connsiteX976" fmla="*/ 5586991 w 6254524"/>
              <a:gd name="connsiteY976" fmla="*/ 46321 h 5539721"/>
              <a:gd name="connsiteX977" fmla="*/ 5615238 w 6254524"/>
              <a:gd name="connsiteY977" fmla="*/ 8851 h 5539721"/>
              <a:gd name="connsiteX978" fmla="*/ 5365056 w 6254524"/>
              <a:gd name="connsiteY978" fmla="*/ 88402 h 5539721"/>
              <a:gd name="connsiteX979" fmla="*/ 5350645 w 6254524"/>
              <a:gd name="connsiteY979" fmla="*/ 139706 h 5539721"/>
              <a:gd name="connsiteX980" fmla="*/ 5402526 w 6254524"/>
              <a:gd name="connsiteY980" fmla="*/ 135095 h 5539721"/>
              <a:gd name="connsiteX981" fmla="*/ 5152345 w 6254524"/>
              <a:gd name="connsiteY981" fmla="*/ 261338 h 5539721"/>
              <a:gd name="connsiteX982" fmla="*/ 5156957 w 6254524"/>
              <a:gd name="connsiteY982" fmla="*/ 270561 h 5539721"/>
              <a:gd name="connsiteX983" fmla="*/ 5199614 w 6254524"/>
              <a:gd name="connsiteY983" fmla="*/ 293619 h 5539721"/>
              <a:gd name="connsiteX984" fmla="*/ 5190391 w 6254524"/>
              <a:gd name="connsiteY984" fmla="*/ 331089 h 5539721"/>
              <a:gd name="connsiteX985" fmla="*/ 5157533 w 6254524"/>
              <a:gd name="connsiteY985" fmla="*/ 489614 h 5539721"/>
              <a:gd name="connsiteX986" fmla="*/ 5086630 w 6254524"/>
              <a:gd name="connsiteY986" fmla="*/ 475779 h 5539721"/>
              <a:gd name="connsiteX987" fmla="*/ 5110264 w 6254524"/>
              <a:gd name="connsiteY987" fmla="*/ 452721 h 5539721"/>
              <a:gd name="connsiteX988" fmla="*/ 5114875 w 6254524"/>
              <a:gd name="connsiteY988" fmla="*/ 471167 h 5539721"/>
              <a:gd name="connsiteX989" fmla="*/ 5175980 w 6254524"/>
              <a:gd name="connsiteY989" fmla="*/ 368558 h 5539721"/>
              <a:gd name="connsiteX990" fmla="*/ 5152345 w 6254524"/>
              <a:gd name="connsiteY990" fmla="*/ 368558 h 5539721"/>
              <a:gd name="connsiteX991" fmla="*/ 5152345 w 6254524"/>
              <a:gd name="connsiteY991" fmla="*/ 335701 h 5539721"/>
              <a:gd name="connsiteX992" fmla="*/ 5062994 w 6254524"/>
              <a:gd name="connsiteY992" fmla="*/ 387005 h 5539721"/>
              <a:gd name="connsiteX993" fmla="*/ 5062994 w 6254524"/>
              <a:gd name="connsiteY993" fmla="*/ 471167 h 5539721"/>
              <a:gd name="connsiteX994" fmla="*/ 4973644 w 6254524"/>
              <a:gd name="connsiteY994" fmla="*/ 559941 h 5539721"/>
              <a:gd name="connsiteX995" fmla="*/ 4984021 w 6254524"/>
              <a:gd name="connsiteY995" fmla="*/ 578388 h 5539721"/>
              <a:gd name="connsiteX996" fmla="*/ 4984021 w 6254524"/>
              <a:gd name="connsiteY996" fmla="*/ 578388 h 5539721"/>
              <a:gd name="connsiteX997" fmla="*/ 5743210 w 6254524"/>
              <a:gd name="connsiteY997" fmla="*/ 60156 h 5539721"/>
              <a:gd name="connsiteX998" fmla="*/ 5663084 w 6254524"/>
              <a:gd name="connsiteY998" fmla="*/ 88402 h 5539721"/>
              <a:gd name="connsiteX999" fmla="*/ 5743210 w 6254524"/>
              <a:gd name="connsiteY999" fmla="*/ 60156 h 5539721"/>
              <a:gd name="connsiteX1000" fmla="*/ 5743210 w 6254524"/>
              <a:gd name="connsiteY1000" fmla="*/ 60156 h 5539721"/>
              <a:gd name="connsiteX1001" fmla="*/ 5842361 w 6254524"/>
              <a:gd name="connsiteY1001" fmla="*/ 167953 h 5539721"/>
              <a:gd name="connsiteX1002" fmla="*/ 5827949 w 6254524"/>
              <a:gd name="connsiteY1002" fmla="*/ 167953 h 5539721"/>
              <a:gd name="connsiteX1003" fmla="*/ 5842361 w 6254524"/>
              <a:gd name="connsiteY1003" fmla="*/ 154118 h 5539721"/>
              <a:gd name="connsiteX1004" fmla="*/ 5827949 w 6254524"/>
              <a:gd name="connsiteY1004" fmla="*/ 140283 h 5539721"/>
              <a:gd name="connsiteX1005" fmla="*/ 5846972 w 6254524"/>
              <a:gd name="connsiteY1005" fmla="*/ 117225 h 5539721"/>
              <a:gd name="connsiteX1006" fmla="*/ 5818726 w 6254524"/>
              <a:gd name="connsiteY1006" fmla="*/ 140283 h 5539721"/>
              <a:gd name="connsiteX1007" fmla="*/ 5757621 w 6254524"/>
              <a:gd name="connsiteY1007" fmla="*/ 200810 h 5539721"/>
              <a:gd name="connsiteX1008" fmla="*/ 5842361 w 6254524"/>
              <a:gd name="connsiteY1008" fmla="*/ 167953 h 5539721"/>
              <a:gd name="connsiteX1009" fmla="*/ 5842361 w 6254524"/>
              <a:gd name="connsiteY1009" fmla="*/ 167953 h 5539721"/>
              <a:gd name="connsiteX1010" fmla="*/ 5677495 w 6254524"/>
              <a:gd name="connsiteY1010" fmla="*/ 186399 h 5539721"/>
              <a:gd name="connsiteX1011" fmla="*/ 5724764 w 6254524"/>
              <a:gd name="connsiteY1011" fmla="*/ 167953 h 5539721"/>
              <a:gd name="connsiteX1012" fmla="*/ 5677495 w 6254524"/>
              <a:gd name="connsiteY1012" fmla="*/ 186399 h 5539721"/>
              <a:gd name="connsiteX1013" fmla="*/ 5677495 w 6254524"/>
              <a:gd name="connsiteY1013" fmla="*/ 186399 h 5539721"/>
              <a:gd name="connsiteX1014" fmla="*/ 5267059 w 6254524"/>
              <a:gd name="connsiteY1014" fmla="*/ 2212058 h 5539721"/>
              <a:gd name="connsiteX1015" fmla="*/ 5276282 w 6254524"/>
              <a:gd name="connsiteY1015" fmla="*/ 2212058 h 5539721"/>
              <a:gd name="connsiteX1016" fmla="*/ 5267059 w 6254524"/>
              <a:gd name="connsiteY1016" fmla="*/ 2212058 h 5539721"/>
              <a:gd name="connsiteX1017" fmla="*/ 5267059 w 6254524"/>
              <a:gd name="connsiteY1017" fmla="*/ 2212058 h 5539721"/>
              <a:gd name="connsiteX1018" fmla="*/ 6054495 w 6254524"/>
              <a:gd name="connsiteY1018" fmla="*/ 2198223 h 5539721"/>
              <a:gd name="connsiteX1019" fmla="*/ 6007226 w 6254524"/>
              <a:gd name="connsiteY1019" fmla="*/ 2212058 h 5539721"/>
              <a:gd name="connsiteX1020" fmla="*/ 6021638 w 6254524"/>
              <a:gd name="connsiteY1020" fmla="*/ 2189000 h 5539721"/>
              <a:gd name="connsiteX1021" fmla="*/ 5833137 w 6254524"/>
              <a:gd name="connsiteY1021" fmla="*/ 2231081 h 5539721"/>
              <a:gd name="connsiteX1022" fmla="*/ 5795668 w 6254524"/>
              <a:gd name="connsiteY1022" fmla="*/ 2240304 h 5539721"/>
              <a:gd name="connsiteX1023" fmla="*/ 5842937 w 6254524"/>
              <a:gd name="connsiteY1023" fmla="*/ 2207446 h 5539721"/>
              <a:gd name="connsiteX1024" fmla="*/ 5800279 w 6254524"/>
              <a:gd name="connsiteY1024" fmla="*/ 2221281 h 5539721"/>
              <a:gd name="connsiteX1025" fmla="*/ 5847549 w 6254524"/>
              <a:gd name="connsiteY1025" fmla="*/ 2183812 h 5539721"/>
              <a:gd name="connsiteX1026" fmla="*/ 5838325 w 6254524"/>
              <a:gd name="connsiteY1026" fmla="*/ 2165365 h 5539721"/>
              <a:gd name="connsiteX1027" fmla="*/ 5857348 w 6254524"/>
              <a:gd name="connsiteY1027" fmla="*/ 2156142 h 5539721"/>
              <a:gd name="connsiteX1028" fmla="*/ 5970334 w 6254524"/>
              <a:gd name="connsiteY1028" fmla="*/ 2127896 h 5539721"/>
              <a:gd name="connsiteX1029" fmla="*/ 5970334 w 6254524"/>
              <a:gd name="connsiteY1029" fmla="*/ 2146342 h 5539721"/>
              <a:gd name="connsiteX1030" fmla="*/ 5989356 w 6254524"/>
              <a:gd name="connsiteY1030" fmla="*/ 2123284 h 5539721"/>
              <a:gd name="connsiteX1031" fmla="*/ 5974944 w 6254524"/>
              <a:gd name="connsiteY1031" fmla="*/ 2123284 h 5539721"/>
              <a:gd name="connsiteX1032" fmla="*/ 6041236 w 6254524"/>
              <a:gd name="connsiteY1032" fmla="*/ 2071980 h 5539721"/>
              <a:gd name="connsiteX1033" fmla="*/ 5956498 w 6254524"/>
              <a:gd name="connsiteY1033" fmla="*/ 2100226 h 5539721"/>
              <a:gd name="connsiteX1034" fmla="*/ 5923640 w 6254524"/>
              <a:gd name="connsiteY1034" fmla="*/ 2137695 h 5539721"/>
              <a:gd name="connsiteX1035" fmla="*/ 5867148 w 6254524"/>
              <a:gd name="connsiteY1035" fmla="*/ 2137695 h 5539721"/>
              <a:gd name="connsiteX1036" fmla="*/ 5857925 w 6254524"/>
              <a:gd name="connsiteY1036" fmla="*/ 2151530 h 5539721"/>
              <a:gd name="connsiteX1037" fmla="*/ 5702282 w 6254524"/>
              <a:gd name="connsiteY1037" fmla="*/ 2231081 h 5539721"/>
              <a:gd name="connsiteX1038" fmla="*/ 5697671 w 6254524"/>
              <a:gd name="connsiteY1038" fmla="*/ 2282385 h 5539721"/>
              <a:gd name="connsiteX1039" fmla="*/ 5660201 w 6254524"/>
              <a:gd name="connsiteY1039" fmla="*/ 2296220 h 5539721"/>
              <a:gd name="connsiteX1040" fmla="*/ 5674613 w 6254524"/>
              <a:gd name="connsiteY1040" fmla="*/ 2347525 h 5539721"/>
              <a:gd name="connsiteX1041" fmla="*/ 5622732 w 6254524"/>
              <a:gd name="connsiteY1041" fmla="*/ 2338301 h 5539721"/>
              <a:gd name="connsiteX1042" fmla="*/ 5585262 w 6254524"/>
              <a:gd name="connsiteY1042" fmla="*/ 2347525 h 5539721"/>
              <a:gd name="connsiteX1043" fmla="*/ 5585262 w 6254524"/>
              <a:gd name="connsiteY1043" fmla="*/ 2319278 h 5539721"/>
              <a:gd name="connsiteX1044" fmla="*/ 5679800 w 6254524"/>
              <a:gd name="connsiteY1044" fmla="*/ 2258751 h 5539721"/>
              <a:gd name="connsiteX1045" fmla="*/ 5632531 w 6254524"/>
              <a:gd name="connsiteY1045" fmla="*/ 2272586 h 5539721"/>
              <a:gd name="connsiteX1046" fmla="*/ 5627919 w 6254524"/>
              <a:gd name="connsiteY1046" fmla="*/ 2263362 h 5539721"/>
              <a:gd name="connsiteX1047" fmla="*/ 5595062 w 6254524"/>
              <a:gd name="connsiteY1047" fmla="*/ 2277197 h 5539721"/>
              <a:gd name="connsiteX1048" fmla="*/ 5576038 w 6254524"/>
              <a:gd name="connsiteY1048" fmla="*/ 2254139 h 5539721"/>
              <a:gd name="connsiteX1049" fmla="*/ 5557016 w 6254524"/>
              <a:gd name="connsiteY1049" fmla="*/ 2282385 h 5539721"/>
              <a:gd name="connsiteX1050" fmla="*/ 5561627 w 6254524"/>
              <a:gd name="connsiteY1050" fmla="*/ 2305443 h 5539721"/>
              <a:gd name="connsiteX1051" fmla="*/ 5533381 w 6254524"/>
              <a:gd name="connsiteY1051" fmla="*/ 2338301 h 5539721"/>
              <a:gd name="connsiteX1052" fmla="*/ 5580650 w 6254524"/>
              <a:gd name="connsiteY1052" fmla="*/ 2319855 h 5539721"/>
              <a:gd name="connsiteX1053" fmla="*/ 5533381 w 6254524"/>
              <a:gd name="connsiteY1053" fmla="*/ 2366548 h 5539721"/>
              <a:gd name="connsiteX1054" fmla="*/ 5509746 w 6254524"/>
              <a:gd name="connsiteY1054" fmla="*/ 2375771 h 5539721"/>
              <a:gd name="connsiteX1055" fmla="*/ 5505135 w 6254524"/>
              <a:gd name="connsiteY1055" fmla="*/ 2338301 h 5539721"/>
              <a:gd name="connsiteX1056" fmla="*/ 5453254 w 6254524"/>
              <a:gd name="connsiteY1056" fmla="*/ 2273162 h 5539721"/>
              <a:gd name="connsiteX1057" fmla="*/ 5425008 w 6254524"/>
              <a:gd name="connsiteY1057" fmla="*/ 2277774 h 5539721"/>
              <a:gd name="connsiteX1058" fmla="*/ 5410596 w 6254524"/>
              <a:gd name="connsiteY1058" fmla="*/ 2263939 h 5539721"/>
              <a:gd name="connsiteX1059" fmla="*/ 5410596 w 6254524"/>
              <a:gd name="connsiteY1059" fmla="*/ 2231081 h 5539721"/>
              <a:gd name="connsiteX1060" fmla="*/ 5377739 w 6254524"/>
              <a:gd name="connsiteY1060" fmla="*/ 2226469 h 5539721"/>
              <a:gd name="connsiteX1061" fmla="*/ 5396761 w 6254524"/>
              <a:gd name="connsiteY1061" fmla="*/ 2189000 h 5539721"/>
              <a:gd name="connsiteX1062" fmla="*/ 5349492 w 6254524"/>
              <a:gd name="connsiteY1062" fmla="*/ 2193611 h 5539721"/>
              <a:gd name="connsiteX1063" fmla="*/ 5401373 w 6254524"/>
              <a:gd name="connsiteY1063" fmla="*/ 2146919 h 5539721"/>
              <a:gd name="connsiteX1064" fmla="*/ 5316634 w 6254524"/>
              <a:gd name="connsiteY1064" fmla="*/ 2212058 h 5539721"/>
              <a:gd name="connsiteX1065" fmla="*/ 5316634 w 6254524"/>
              <a:gd name="connsiteY1065" fmla="*/ 2193611 h 5539721"/>
              <a:gd name="connsiteX1066" fmla="*/ 5279165 w 6254524"/>
              <a:gd name="connsiteY1066" fmla="*/ 2212058 h 5539721"/>
              <a:gd name="connsiteX1067" fmla="*/ 5274553 w 6254524"/>
              <a:gd name="connsiteY1067" fmla="*/ 2221281 h 5539721"/>
              <a:gd name="connsiteX1068" fmla="*/ 5298188 w 6254524"/>
              <a:gd name="connsiteY1068" fmla="*/ 2216670 h 5539721"/>
              <a:gd name="connsiteX1069" fmla="*/ 5293576 w 6254524"/>
              <a:gd name="connsiteY1069" fmla="*/ 2239728 h 5539721"/>
              <a:gd name="connsiteX1070" fmla="*/ 5317211 w 6254524"/>
              <a:gd name="connsiteY1070" fmla="*/ 2253563 h 5539721"/>
              <a:gd name="connsiteX1071" fmla="*/ 5293576 w 6254524"/>
              <a:gd name="connsiteY1071" fmla="*/ 2272009 h 5539721"/>
              <a:gd name="connsiteX1072" fmla="*/ 5293576 w 6254524"/>
              <a:gd name="connsiteY1072" fmla="*/ 2262786 h 5539721"/>
              <a:gd name="connsiteX1073" fmla="*/ 5256106 w 6254524"/>
              <a:gd name="connsiteY1073" fmla="*/ 2276621 h 5539721"/>
              <a:gd name="connsiteX1074" fmla="*/ 5265330 w 6254524"/>
              <a:gd name="connsiteY1074" fmla="*/ 2262786 h 5539721"/>
              <a:gd name="connsiteX1075" fmla="*/ 5227861 w 6254524"/>
              <a:gd name="connsiteY1075" fmla="*/ 2267398 h 5539721"/>
              <a:gd name="connsiteX1076" fmla="*/ 5246883 w 6254524"/>
              <a:gd name="connsiteY1076" fmla="*/ 2295644 h 5539721"/>
              <a:gd name="connsiteX1077" fmla="*/ 5162145 w 6254524"/>
              <a:gd name="connsiteY1077" fmla="*/ 2323890 h 5539721"/>
              <a:gd name="connsiteX1078" fmla="*/ 5157533 w 6254524"/>
              <a:gd name="connsiteY1078" fmla="*/ 2310055 h 5539721"/>
              <a:gd name="connsiteX1079" fmla="*/ 5124675 w 6254524"/>
              <a:gd name="connsiteY1079" fmla="*/ 2338301 h 5539721"/>
              <a:gd name="connsiteX1080" fmla="*/ 5120064 w 6254524"/>
              <a:gd name="connsiteY1080" fmla="*/ 2333690 h 5539721"/>
              <a:gd name="connsiteX1081" fmla="*/ 5209414 w 6254524"/>
              <a:gd name="connsiteY1081" fmla="*/ 2273162 h 5539721"/>
              <a:gd name="connsiteX1082" fmla="*/ 5242272 w 6254524"/>
              <a:gd name="connsiteY1082" fmla="*/ 2244916 h 5539721"/>
              <a:gd name="connsiteX1083" fmla="*/ 5110264 w 6254524"/>
              <a:gd name="connsiteY1083" fmla="*/ 2296220 h 5539721"/>
              <a:gd name="connsiteX1084" fmla="*/ 5095853 w 6254524"/>
              <a:gd name="connsiteY1084" fmla="*/ 2282385 h 5539721"/>
              <a:gd name="connsiteX1085" fmla="*/ 5072218 w 6254524"/>
              <a:gd name="connsiteY1085" fmla="*/ 2291609 h 5539721"/>
              <a:gd name="connsiteX1086" fmla="*/ 5048583 w 6254524"/>
              <a:gd name="connsiteY1086" fmla="*/ 2319855 h 5539721"/>
              <a:gd name="connsiteX1087" fmla="*/ 5057807 w 6254524"/>
              <a:gd name="connsiteY1087" fmla="*/ 2329078 h 5539721"/>
              <a:gd name="connsiteX1088" fmla="*/ 5029561 w 6254524"/>
              <a:gd name="connsiteY1088" fmla="*/ 2352136 h 5539721"/>
              <a:gd name="connsiteX1089" fmla="*/ 4888329 w 6254524"/>
              <a:gd name="connsiteY1089" fmla="*/ 2398829 h 5539721"/>
              <a:gd name="connsiteX1090" fmla="*/ 5114875 w 6254524"/>
              <a:gd name="connsiteY1090" fmla="*/ 2267974 h 5539721"/>
              <a:gd name="connsiteX1091" fmla="*/ 5204226 w 6254524"/>
              <a:gd name="connsiteY1091" fmla="*/ 2239728 h 5539721"/>
              <a:gd name="connsiteX1092" fmla="*/ 5166756 w 6254524"/>
              <a:gd name="connsiteY1092" fmla="*/ 2230504 h 5539721"/>
              <a:gd name="connsiteX1093" fmla="*/ 5171368 w 6254524"/>
              <a:gd name="connsiteY1093" fmla="*/ 2193035 h 5539721"/>
              <a:gd name="connsiteX1094" fmla="*/ 5138510 w 6254524"/>
              <a:gd name="connsiteY1094" fmla="*/ 2202258 h 5539721"/>
              <a:gd name="connsiteX1095" fmla="*/ 5195003 w 6254524"/>
              <a:gd name="connsiteY1095" fmla="*/ 2127319 h 5539721"/>
              <a:gd name="connsiteX1096" fmla="*/ 5100464 w 6254524"/>
              <a:gd name="connsiteY1096" fmla="*/ 2155565 h 5539721"/>
              <a:gd name="connsiteX1097" fmla="*/ 5109688 w 6254524"/>
              <a:gd name="connsiteY1097" fmla="*/ 2220705 h 5539721"/>
              <a:gd name="connsiteX1098" fmla="*/ 5029561 w 6254524"/>
              <a:gd name="connsiteY1098" fmla="*/ 2248951 h 5539721"/>
              <a:gd name="connsiteX1099" fmla="*/ 5034172 w 6254524"/>
              <a:gd name="connsiteY1099" fmla="*/ 2206870 h 5539721"/>
              <a:gd name="connsiteX1100" fmla="*/ 4949433 w 6254524"/>
              <a:gd name="connsiteY1100" fmla="*/ 2248951 h 5539721"/>
              <a:gd name="connsiteX1101" fmla="*/ 5034172 w 6254524"/>
              <a:gd name="connsiteY1101" fmla="*/ 2146342 h 5539721"/>
              <a:gd name="connsiteX1102" fmla="*/ 4967880 w 6254524"/>
              <a:gd name="connsiteY1102" fmla="*/ 2164789 h 5539721"/>
              <a:gd name="connsiteX1103" fmla="*/ 4986903 w 6254524"/>
              <a:gd name="connsiteY1103" fmla="*/ 2146342 h 5539721"/>
              <a:gd name="connsiteX1104" fmla="*/ 4915999 w 6254524"/>
              <a:gd name="connsiteY1104" fmla="*/ 2164789 h 5539721"/>
              <a:gd name="connsiteX1105" fmla="*/ 4925223 w 6254524"/>
              <a:gd name="connsiteY1105" fmla="*/ 2141731 h 5539721"/>
              <a:gd name="connsiteX1106" fmla="*/ 4887753 w 6254524"/>
              <a:gd name="connsiteY1106" fmla="*/ 2164789 h 5539721"/>
              <a:gd name="connsiteX1107" fmla="*/ 4887753 w 6254524"/>
              <a:gd name="connsiteY1107" fmla="*/ 2193035 h 5539721"/>
              <a:gd name="connsiteX1108" fmla="*/ 4821461 w 6254524"/>
              <a:gd name="connsiteY1108" fmla="*/ 2221281 h 5539721"/>
              <a:gd name="connsiteX1109" fmla="*/ 4694064 w 6254524"/>
              <a:gd name="connsiteY1109" fmla="*/ 2267974 h 5539721"/>
              <a:gd name="connsiteX1110" fmla="*/ 4684841 w 6254524"/>
              <a:gd name="connsiteY1110" fmla="*/ 2267974 h 5539721"/>
              <a:gd name="connsiteX1111" fmla="*/ 4694064 w 6254524"/>
              <a:gd name="connsiteY1111" fmla="*/ 2267974 h 5539721"/>
              <a:gd name="connsiteX1112" fmla="*/ 4689453 w 6254524"/>
              <a:gd name="connsiteY1112" fmla="*/ 2254139 h 5539721"/>
              <a:gd name="connsiteX1113" fmla="*/ 4713087 w 6254524"/>
              <a:gd name="connsiteY1113" fmla="*/ 2198223 h 5539721"/>
              <a:gd name="connsiteX1114" fmla="*/ 4651983 w 6254524"/>
              <a:gd name="connsiteY1114" fmla="*/ 2221281 h 5539721"/>
              <a:gd name="connsiteX1115" fmla="*/ 4609325 w 6254524"/>
              <a:gd name="connsiteY1115" fmla="*/ 2272586 h 5539721"/>
              <a:gd name="connsiteX1116" fmla="*/ 4623737 w 6254524"/>
              <a:gd name="connsiteY1116" fmla="*/ 2310055 h 5539721"/>
              <a:gd name="connsiteX1117" fmla="*/ 4567244 w 6254524"/>
              <a:gd name="connsiteY1117" fmla="*/ 2323890 h 5539721"/>
              <a:gd name="connsiteX1118" fmla="*/ 4619125 w 6254524"/>
              <a:gd name="connsiteY1118" fmla="*/ 2216670 h 5539721"/>
              <a:gd name="connsiteX1119" fmla="*/ 4633536 w 6254524"/>
              <a:gd name="connsiteY1119" fmla="*/ 2221281 h 5539721"/>
              <a:gd name="connsiteX1120" fmla="*/ 4741910 w 6254524"/>
              <a:gd name="connsiteY1120" fmla="*/ 2146342 h 5539721"/>
              <a:gd name="connsiteX1121" fmla="*/ 4699252 w 6254524"/>
              <a:gd name="connsiteY1121" fmla="*/ 2150954 h 5539721"/>
              <a:gd name="connsiteX1122" fmla="*/ 4703864 w 6254524"/>
              <a:gd name="connsiteY1122" fmla="*/ 2127896 h 5539721"/>
              <a:gd name="connsiteX1123" fmla="*/ 4647371 w 6254524"/>
              <a:gd name="connsiteY1123" fmla="*/ 2188423 h 5539721"/>
              <a:gd name="connsiteX1124" fmla="*/ 4623737 w 6254524"/>
              <a:gd name="connsiteY1124" fmla="*/ 2179200 h 5539721"/>
              <a:gd name="connsiteX1125" fmla="*/ 4623737 w 6254524"/>
              <a:gd name="connsiteY1125" fmla="*/ 2160754 h 5539721"/>
              <a:gd name="connsiteX1126" fmla="*/ 4600102 w 6254524"/>
              <a:gd name="connsiteY1126" fmla="*/ 2160754 h 5539721"/>
              <a:gd name="connsiteX1127" fmla="*/ 4661206 w 6254524"/>
              <a:gd name="connsiteY1127" fmla="*/ 2100226 h 5539721"/>
              <a:gd name="connsiteX1128" fmla="*/ 4684841 w 6254524"/>
              <a:gd name="connsiteY1128" fmla="*/ 2071980 h 5539721"/>
              <a:gd name="connsiteX1129" fmla="*/ 4873342 w 6254524"/>
              <a:gd name="connsiteY1129" fmla="*/ 1987817 h 5539721"/>
              <a:gd name="connsiteX1130" fmla="*/ 4868730 w 6254524"/>
              <a:gd name="connsiteY1130" fmla="*/ 2006264 h 5539721"/>
              <a:gd name="connsiteX1131" fmla="*/ 5061842 w 6254524"/>
              <a:gd name="connsiteY1131" fmla="*/ 1912878 h 5539721"/>
              <a:gd name="connsiteX1132" fmla="*/ 5151192 w 6254524"/>
              <a:gd name="connsiteY1132" fmla="*/ 1866186 h 5539721"/>
              <a:gd name="connsiteX1133" fmla="*/ 5217484 w 6254524"/>
              <a:gd name="connsiteY1133" fmla="*/ 1824104 h 5539721"/>
              <a:gd name="connsiteX1134" fmla="*/ 5165604 w 6254524"/>
              <a:gd name="connsiteY1134" fmla="*/ 1861574 h 5539721"/>
              <a:gd name="connsiteX1135" fmla="*/ 5180015 w 6254524"/>
              <a:gd name="connsiteY1135" fmla="*/ 1884632 h 5539721"/>
              <a:gd name="connsiteX1136" fmla="*/ 5231896 w 6254524"/>
              <a:gd name="connsiteY1136" fmla="*/ 1842551 h 5539721"/>
              <a:gd name="connsiteX1137" fmla="*/ 5236508 w 6254524"/>
              <a:gd name="connsiteY1137" fmla="*/ 1856386 h 5539721"/>
              <a:gd name="connsiteX1138" fmla="*/ 5273977 w 6254524"/>
              <a:gd name="connsiteY1138" fmla="*/ 1851774 h 5539721"/>
              <a:gd name="connsiteX1139" fmla="*/ 5306835 w 6254524"/>
              <a:gd name="connsiteY1139" fmla="*/ 1795858 h 5539721"/>
              <a:gd name="connsiteX1140" fmla="*/ 5269365 w 6254524"/>
              <a:gd name="connsiteY1140" fmla="*/ 1805082 h 5539721"/>
              <a:gd name="connsiteX1141" fmla="*/ 5264753 w 6254524"/>
              <a:gd name="connsiteY1141" fmla="*/ 1795858 h 5539721"/>
              <a:gd name="connsiteX1142" fmla="*/ 5359292 w 6254524"/>
              <a:gd name="connsiteY1142" fmla="*/ 1749165 h 5539721"/>
              <a:gd name="connsiteX1143" fmla="*/ 5363904 w 6254524"/>
              <a:gd name="connsiteY1143" fmla="*/ 1782023 h 5539721"/>
              <a:gd name="connsiteX1144" fmla="*/ 5359292 w 6254524"/>
              <a:gd name="connsiteY1144" fmla="*/ 1782023 h 5539721"/>
              <a:gd name="connsiteX1145" fmla="*/ 5363904 w 6254524"/>
              <a:gd name="connsiteY1145" fmla="*/ 1786635 h 5539721"/>
              <a:gd name="connsiteX1146" fmla="*/ 5340269 w 6254524"/>
              <a:gd name="connsiteY1146" fmla="*/ 1833328 h 5539721"/>
              <a:gd name="connsiteX1147" fmla="*/ 5359292 w 6254524"/>
              <a:gd name="connsiteY1147" fmla="*/ 1833328 h 5539721"/>
              <a:gd name="connsiteX1148" fmla="*/ 5340269 w 6254524"/>
              <a:gd name="connsiteY1148" fmla="*/ 1856386 h 5539721"/>
              <a:gd name="connsiteX1149" fmla="*/ 5359292 w 6254524"/>
              <a:gd name="connsiteY1149" fmla="*/ 1851774 h 5539721"/>
              <a:gd name="connsiteX1150" fmla="*/ 5354681 w 6254524"/>
              <a:gd name="connsiteY1150" fmla="*/ 1880021 h 5539721"/>
              <a:gd name="connsiteX1151" fmla="*/ 5406562 w 6254524"/>
              <a:gd name="connsiteY1151" fmla="*/ 1847163 h 5539721"/>
              <a:gd name="connsiteX1152" fmla="*/ 5363904 w 6254524"/>
              <a:gd name="connsiteY1152" fmla="*/ 1847163 h 5539721"/>
              <a:gd name="connsiteX1153" fmla="*/ 5463054 w 6254524"/>
              <a:gd name="connsiteY1153" fmla="*/ 1772224 h 5539721"/>
              <a:gd name="connsiteX1154" fmla="*/ 5444031 w 6254524"/>
              <a:gd name="connsiteY1154" fmla="*/ 1767612 h 5539721"/>
              <a:gd name="connsiteX1155" fmla="*/ 5481501 w 6254524"/>
              <a:gd name="connsiteY1155" fmla="*/ 1711696 h 5539721"/>
              <a:gd name="connsiteX1156" fmla="*/ 5457865 w 6254524"/>
              <a:gd name="connsiteY1156" fmla="*/ 1707084 h 5539721"/>
              <a:gd name="connsiteX1157" fmla="*/ 5495335 w 6254524"/>
              <a:gd name="connsiteY1157" fmla="*/ 1665003 h 5539721"/>
              <a:gd name="connsiteX1158" fmla="*/ 5438843 w 6254524"/>
              <a:gd name="connsiteY1158" fmla="*/ 1693250 h 5539721"/>
              <a:gd name="connsiteX1159" fmla="*/ 5419820 w 6254524"/>
              <a:gd name="connsiteY1159" fmla="*/ 1684026 h 5539721"/>
              <a:gd name="connsiteX1160" fmla="*/ 5377162 w 6254524"/>
              <a:gd name="connsiteY1160" fmla="*/ 1707084 h 5539721"/>
              <a:gd name="connsiteX1161" fmla="*/ 5372551 w 6254524"/>
              <a:gd name="connsiteY1161" fmla="*/ 1674226 h 5539721"/>
              <a:gd name="connsiteX1162" fmla="*/ 5240543 w 6254524"/>
              <a:gd name="connsiteY1162" fmla="*/ 1725531 h 5539721"/>
              <a:gd name="connsiteX1163" fmla="*/ 5108534 w 6254524"/>
              <a:gd name="connsiteY1163" fmla="*/ 1786058 h 5539721"/>
              <a:gd name="connsiteX1164" fmla="*/ 5013996 w 6254524"/>
              <a:gd name="connsiteY1164" fmla="*/ 1846586 h 5539721"/>
              <a:gd name="connsiteX1165" fmla="*/ 5004773 w 6254524"/>
              <a:gd name="connsiteY1165" fmla="*/ 1818340 h 5539721"/>
              <a:gd name="connsiteX1166" fmla="*/ 5146004 w 6254524"/>
              <a:gd name="connsiteY1166" fmla="*/ 1753201 h 5539721"/>
              <a:gd name="connsiteX1167" fmla="*/ 5178862 w 6254524"/>
              <a:gd name="connsiteY1167" fmla="*/ 1730143 h 5539721"/>
              <a:gd name="connsiteX1168" fmla="*/ 5169638 w 6254524"/>
              <a:gd name="connsiteY1168" fmla="*/ 1716308 h 5539721"/>
              <a:gd name="connsiteX1169" fmla="*/ 5178862 w 6254524"/>
              <a:gd name="connsiteY1169" fmla="*/ 1693250 h 5539721"/>
              <a:gd name="connsiteX1170" fmla="*/ 5230743 w 6254524"/>
              <a:gd name="connsiteY1170" fmla="*/ 1670191 h 5539721"/>
              <a:gd name="connsiteX1171" fmla="*/ 5254378 w 6254524"/>
              <a:gd name="connsiteY1171" fmla="*/ 1688638 h 5539721"/>
              <a:gd name="connsiteX1172" fmla="*/ 5310870 w 6254524"/>
              <a:gd name="connsiteY1172" fmla="*/ 1632722 h 5539721"/>
              <a:gd name="connsiteX1173" fmla="*/ 5291847 w 6254524"/>
              <a:gd name="connsiteY1173" fmla="*/ 1599864 h 5539721"/>
              <a:gd name="connsiteX1174" fmla="*/ 5239966 w 6254524"/>
              <a:gd name="connsiteY1174" fmla="*/ 1576806 h 5539721"/>
              <a:gd name="connsiteX1175" fmla="*/ 5235354 w 6254524"/>
              <a:gd name="connsiteY1175" fmla="*/ 1548560 h 5539721"/>
              <a:gd name="connsiteX1176" fmla="*/ 5310870 w 6254524"/>
              <a:gd name="connsiteY1176" fmla="*/ 1506478 h 5539721"/>
              <a:gd name="connsiteX1177" fmla="*/ 5395609 w 6254524"/>
              <a:gd name="connsiteY1177" fmla="*/ 1450562 h 5539721"/>
              <a:gd name="connsiteX1178" fmla="*/ 5367362 w 6254524"/>
              <a:gd name="connsiteY1178" fmla="*/ 1469009 h 5539721"/>
              <a:gd name="connsiteX1179" fmla="*/ 5461901 w 6254524"/>
              <a:gd name="connsiteY1179" fmla="*/ 1436151 h 5539721"/>
              <a:gd name="connsiteX1180" fmla="*/ 5504559 w 6254524"/>
              <a:gd name="connsiteY1180" fmla="*/ 1384847 h 5539721"/>
              <a:gd name="connsiteX1181" fmla="*/ 5410020 w 6254524"/>
              <a:gd name="connsiteY1181" fmla="*/ 1403293 h 5539721"/>
              <a:gd name="connsiteX1182" fmla="*/ 5372551 w 6254524"/>
              <a:gd name="connsiteY1182" fmla="*/ 1440763 h 5539721"/>
              <a:gd name="connsiteX1183" fmla="*/ 5264177 w 6254524"/>
              <a:gd name="connsiteY1183" fmla="*/ 1417704 h 5539721"/>
              <a:gd name="connsiteX1184" fmla="*/ 5235931 w 6254524"/>
              <a:gd name="connsiteY1184" fmla="*/ 1440763 h 5539721"/>
              <a:gd name="connsiteX1185" fmla="*/ 5198461 w 6254524"/>
              <a:gd name="connsiteY1185" fmla="*/ 1463821 h 5539721"/>
              <a:gd name="connsiteX1186" fmla="*/ 5099311 w 6254524"/>
              <a:gd name="connsiteY1186" fmla="*/ 1492067 h 5539721"/>
              <a:gd name="connsiteX1187" fmla="*/ 5047430 w 6254524"/>
              <a:gd name="connsiteY1187" fmla="*/ 1478232 h 5539721"/>
              <a:gd name="connsiteX1188" fmla="*/ 5118335 w 6254524"/>
              <a:gd name="connsiteY1188" fmla="*/ 1417704 h 5539721"/>
              <a:gd name="connsiteX1189" fmla="*/ 5137357 w 6254524"/>
              <a:gd name="connsiteY1189" fmla="*/ 1436151 h 5539721"/>
              <a:gd name="connsiteX1190" fmla="*/ 5141969 w 6254524"/>
              <a:gd name="connsiteY1190" fmla="*/ 1407905 h 5539721"/>
              <a:gd name="connsiteX1191" fmla="*/ 5226707 w 6254524"/>
              <a:gd name="connsiteY1191" fmla="*/ 1342765 h 5539721"/>
              <a:gd name="connsiteX1192" fmla="*/ 5198461 w 6254524"/>
              <a:gd name="connsiteY1192" fmla="*/ 1342765 h 5539721"/>
              <a:gd name="connsiteX1193" fmla="*/ 5287811 w 6254524"/>
              <a:gd name="connsiteY1193" fmla="*/ 1296073 h 5539721"/>
              <a:gd name="connsiteX1194" fmla="*/ 5311447 w 6254524"/>
              <a:gd name="connsiteY1194" fmla="*/ 1305296 h 5539721"/>
              <a:gd name="connsiteX1195" fmla="*/ 5306835 w 6254524"/>
              <a:gd name="connsiteY1195" fmla="*/ 1282238 h 5539721"/>
              <a:gd name="connsiteX1196" fmla="*/ 5287811 w 6254524"/>
              <a:gd name="connsiteY1196" fmla="*/ 1282238 h 5539721"/>
              <a:gd name="connsiteX1197" fmla="*/ 5283200 w 6254524"/>
              <a:gd name="connsiteY1197" fmla="*/ 1273015 h 5539721"/>
              <a:gd name="connsiteX1198" fmla="*/ 5330469 w 6254524"/>
              <a:gd name="connsiteY1198" fmla="*/ 1212487 h 5539721"/>
              <a:gd name="connsiteX1199" fmla="*/ 5293000 w 6254524"/>
              <a:gd name="connsiteY1199" fmla="*/ 1189429 h 5539721"/>
              <a:gd name="connsiteX1200" fmla="*/ 5354104 w 6254524"/>
              <a:gd name="connsiteY1200" fmla="*/ 1114490 h 5539721"/>
              <a:gd name="connsiteX1201" fmla="*/ 5179439 w 6254524"/>
              <a:gd name="connsiteY1201" fmla="*/ 1128325 h 5539721"/>
              <a:gd name="connsiteX1202" fmla="*/ 5193850 w 6254524"/>
              <a:gd name="connsiteY1202" fmla="*/ 1151383 h 5539721"/>
              <a:gd name="connsiteX1203" fmla="*/ 5104500 w 6254524"/>
              <a:gd name="connsiteY1203" fmla="*/ 1174441 h 5539721"/>
              <a:gd name="connsiteX1204" fmla="*/ 5132746 w 6254524"/>
              <a:gd name="connsiteY1204" fmla="*/ 1123137 h 5539721"/>
              <a:gd name="connsiteX1205" fmla="*/ 5184627 w 6254524"/>
              <a:gd name="connsiteY1205" fmla="*/ 1011304 h 5539721"/>
              <a:gd name="connsiteX1206" fmla="*/ 5123522 w 6254524"/>
              <a:gd name="connsiteY1206" fmla="*/ 1006693 h 5539721"/>
              <a:gd name="connsiteX1207" fmla="*/ 5109111 w 6254524"/>
              <a:gd name="connsiteY1207" fmla="*/ 973835 h 5539721"/>
              <a:gd name="connsiteX1208" fmla="*/ 5132746 w 6254524"/>
              <a:gd name="connsiteY1208" fmla="*/ 955388 h 5539721"/>
              <a:gd name="connsiteX1209" fmla="*/ 5005349 w 6254524"/>
              <a:gd name="connsiteY1209" fmla="*/ 1006693 h 5539721"/>
              <a:gd name="connsiteX1210" fmla="*/ 5033595 w 6254524"/>
              <a:gd name="connsiteY1210" fmla="*/ 1053386 h 5539721"/>
              <a:gd name="connsiteX1211" fmla="*/ 4939057 w 6254524"/>
              <a:gd name="connsiteY1211" fmla="*/ 1062609 h 5539721"/>
              <a:gd name="connsiteX1212" fmla="*/ 4962692 w 6254524"/>
              <a:gd name="connsiteY1212" fmla="*/ 1029751 h 5539721"/>
              <a:gd name="connsiteX1213" fmla="*/ 4934446 w 6254524"/>
              <a:gd name="connsiteY1213" fmla="*/ 1052809 h 5539721"/>
              <a:gd name="connsiteX1214" fmla="*/ 4915422 w 6254524"/>
              <a:gd name="connsiteY1214" fmla="*/ 1034363 h 5539721"/>
              <a:gd name="connsiteX1215" fmla="*/ 4958080 w 6254524"/>
              <a:gd name="connsiteY1215" fmla="*/ 950200 h 5539721"/>
              <a:gd name="connsiteX1216" fmla="*/ 4882565 w 6254524"/>
              <a:gd name="connsiteY1216" fmla="*/ 950200 h 5539721"/>
              <a:gd name="connsiteX1217" fmla="*/ 4891788 w 6254524"/>
              <a:gd name="connsiteY1217" fmla="*/ 936365 h 5539721"/>
              <a:gd name="connsiteX1218" fmla="*/ 4807049 w 6254524"/>
              <a:gd name="connsiteY1218" fmla="*/ 1001505 h 5539721"/>
              <a:gd name="connsiteX1219" fmla="*/ 4703288 w 6254524"/>
              <a:gd name="connsiteY1219" fmla="*/ 1034363 h 5539721"/>
              <a:gd name="connsiteX1220" fmla="*/ 4703288 w 6254524"/>
              <a:gd name="connsiteY1220" fmla="*/ 1011304 h 5539721"/>
              <a:gd name="connsiteX1221" fmla="*/ 4590302 w 6254524"/>
              <a:gd name="connsiteY1221" fmla="*/ 1053386 h 5539721"/>
              <a:gd name="connsiteX1222" fmla="*/ 4590302 w 6254524"/>
              <a:gd name="connsiteY1222" fmla="*/ 1020528 h 5539721"/>
              <a:gd name="connsiteX1223" fmla="*/ 4552833 w 6254524"/>
              <a:gd name="connsiteY1223" fmla="*/ 1034363 h 5539721"/>
              <a:gd name="connsiteX1224" fmla="*/ 4548222 w 6254524"/>
              <a:gd name="connsiteY1224" fmla="*/ 1025139 h 5539721"/>
              <a:gd name="connsiteX1225" fmla="*/ 4585691 w 6254524"/>
              <a:gd name="connsiteY1225" fmla="*/ 992282 h 5539721"/>
              <a:gd name="connsiteX1226" fmla="*/ 4576468 w 6254524"/>
              <a:gd name="connsiteY1226" fmla="*/ 964035 h 5539721"/>
              <a:gd name="connsiteX1227" fmla="*/ 4628349 w 6254524"/>
              <a:gd name="connsiteY1227" fmla="*/ 945589 h 5539721"/>
              <a:gd name="connsiteX1228" fmla="*/ 4689453 w 6254524"/>
              <a:gd name="connsiteY1228" fmla="*/ 898896 h 5539721"/>
              <a:gd name="connsiteX1229" fmla="*/ 4694064 w 6254524"/>
              <a:gd name="connsiteY1229" fmla="*/ 921954 h 5539721"/>
              <a:gd name="connsiteX1230" fmla="*/ 4750557 w 6254524"/>
              <a:gd name="connsiteY1230" fmla="*/ 908119 h 5539721"/>
              <a:gd name="connsiteX1231" fmla="*/ 4741334 w 6254524"/>
              <a:gd name="connsiteY1231" fmla="*/ 931177 h 5539721"/>
              <a:gd name="connsiteX1232" fmla="*/ 4774191 w 6254524"/>
              <a:gd name="connsiteY1232" fmla="*/ 945012 h 5539721"/>
              <a:gd name="connsiteX1233" fmla="*/ 4774191 w 6254524"/>
              <a:gd name="connsiteY1233" fmla="*/ 931177 h 5539721"/>
              <a:gd name="connsiteX1234" fmla="*/ 4759780 w 6254524"/>
              <a:gd name="connsiteY1234" fmla="*/ 921954 h 5539721"/>
              <a:gd name="connsiteX1235" fmla="*/ 4764392 w 6254524"/>
              <a:gd name="connsiteY1235" fmla="*/ 898896 h 5539721"/>
              <a:gd name="connsiteX1236" fmla="*/ 4891788 w 6254524"/>
              <a:gd name="connsiteY1236" fmla="*/ 787064 h 5539721"/>
              <a:gd name="connsiteX1237" fmla="*/ 4707899 w 6254524"/>
              <a:gd name="connsiteY1237" fmla="*/ 885061 h 5539721"/>
              <a:gd name="connsiteX1238" fmla="*/ 4736145 w 6254524"/>
              <a:gd name="connsiteY1238" fmla="*/ 862003 h 5539721"/>
              <a:gd name="connsiteX1239" fmla="*/ 4552256 w 6254524"/>
              <a:gd name="connsiteY1239" fmla="*/ 941554 h 5539721"/>
              <a:gd name="connsiteX1240" fmla="*/ 4500376 w 6254524"/>
              <a:gd name="connsiteY1240" fmla="*/ 899472 h 5539721"/>
              <a:gd name="connsiteX1241" fmla="*/ 4571280 w 6254524"/>
              <a:gd name="connsiteY1241" fmla="*/ 829722 h 5539721"/>
              <a:gd name="connsiteX1242" fmla="*/ 4434660 w 6254524"/>
              <a:gd name="connsiteY1242" fmla="*/ 881026 h 5539721"/>
              <a:gd name="connsiteX1243" fmla="*/ 4477317 w 6254524"/>
              <a:gd name="connsiteY1243" fmla="*/ 843556 h 5539721"/>
              <a:gd name="connsiteX1244" fmla="*/ 4430048 w 6254524"/>
              <a:gd name="connsiteY1244" fmla="*/ 843556 h 5539721"/>
              <a:gd name="connsiteX1245" fmla="*/ 4585691 w 6254524"/>
              <a:gd name="connsiteY1245" fmla="*/ 750171 h 5539721"/>
              <a:gd name="connsiteX1246" fmla="*/ 4670429 w 6254524"/>
              <a:gd name="connsiteY1246" fmla="*/ 721925 h 5539721"/>
              <a:gd name="connsiteX1247" fmla="*/ 4759780 w 6254524"/>
              <a:gd name="connsiteY1247" fmla="*/ 614704 h 5539721"/>
              <a:gd name="connsiteX1248" fmla="*/ 4726922 w 6254524"/>
              <a:gd name="connsiteY1248" fmla="*/ 675232 h 5539721"/>
              <a:gd name="connsiteX1249" fmla="*/ 4736145 w 6254524"/>
              <a:gd name="connsiteY1249" fmla="*/ 712701 h 5539721"/>
              <a:gd name="connsiteX1250" fmla="*/ 4816273 w 6254524"/>
              <a:gd name="connsiteY1250" fmla="*/ 689643 h 5539721"/>
              <a:gd name="connsiteX1251" fmla="*/ 4797249 w 6254524"/>
              <a:gd name="connsiteY1251" fmla="*/ 703478 h 5539721"/>
              <a:gd name="connsiteX1252" fmla="*/ 4896400 w 6254524"/>
              <a:gd name="connsiteY1252" fmla="*/ 633727 h 5539721"/>
              <a:gd name="connsiteX1253" fmla="*/ 4910811 w 6254524"/>
              <a:gd name="connsiteY1253" fmla="*/ 573200 h 5539721"/>
              <a:gd name="connsiteX1254" fmla="*/ 4821461 w 6254524"/>
              <a:gd name="connsiteY1254" fmla="*/ 563976 h 5539721"/>
              <a:gd name="connsiteX1255" fmla="*/ 4845095 w 6254524"/>
              <a:gd name="connsiteY1255" fmla="*/ 545530 h 5539721"/>
              <a:gd name="connsiteX1256" fmla="*/ 4793214 w 6254524"/>
              <a:gd name="connsiteY1256" fmla="*/ 536307 h 5539721"/>
              <a:gd name="connsiteX1257" fmla="*/ 4797826 w 6254524"/>
              <a:gd name="connsiteY1257" fmla="*/ 522472 h 5539721"/>
              <a:gd name="connsiteX1258" fmla="*/ 4750557 w 6254524"/>
              <a:gd name="connsiteY1258" fmla="*/ 531695 h 5539721"/>
              <a:gd name="connsiteX1259" fmla="*/ 4703288 w 6254524"/>
              <a:gd name="connsiteY1259" fmla="*/ 578388 h 5539721"/>
              <a:gd name="connsiteX1260" fmla="*/ 4717699 w 6254524"/>
              <a:gd name="connsiteY1260" fmla="*/ 559941 h 5539721"/>
              <a:gd name="connsiteX1261" fmla="*/ 4680230 w 6254524"/>
              <a:gd name="connsiteY1261" fmla="*/ 555330 h 5539721"/>
              <a:gd name="connsiteX1262" fmla="*/ 4675618 w 6254524"/>
              <a:gd name="connsiteY1262" fmla="*/ 522472 h 5539721"/>
              <a:gd name="connsiteX1263" fmla="*/ 4529198 w 6254524"/>
              <a:gd name="connsiteY1263" fmla="*/ 550718 h 5539721"/>
              <a:gd name="connsiteX1264" fmla="*/ 4623737 w 6254524"/>
              <a:gd name="connsiteY1264" fmla="*/ 494802 h 5539721"/>
              <a:gd name="connsiteX1265" fmla="*/ 4614514 w 6254524"/>
              <a:gd name="connsiteY1265" fmla="*/ 476355 h 5539721"/>
              <a:gd name="connsiteX1266" fmla="*/ 4548222 w 6254524"/>
              <a:gd name="connsiteY1266" fmla="*/ 471744 h 5539721"/>
              <a:gd name="connsiteX1267" fmla="*/ 4581079 w 6254524"/>
              <a:gd name="connsiteY1267" fmla="*/ 448686 h 5539721"/>
              <a:gd name="connsiteX1268" fmla="*/ 4477317 w 6254524"/>
              <a:gd name="connsiteY1268" fmla="*/ 471744 h 5539721"/>
              <a:gd name="connsiteX1269" fmla="*/ 4444460 w 6254524"/>
              <a:gd name="connsiteY1269" fmla="*/ 438886 h 5539721"/>
              <a:gd name="connsiteX1270" fmla="*/ 4481929 w 6254524"/>
              <a:gd name="connsiteY1270" fmla="*/ 420439 h 5539721"/>
              <a:gd name="connsiteX1271" fmla="*/ 4477317 w 6254524"/>
              <a:gd name="connsiteY1271" fmla="*/ 434274 h 5539721"/>
              <a:gd name="connsiteX1272" fmla="*/ 4500952 w 6254524"/>
              <a:gd name="connsiteY1272" fmla="*/ 420439 h 5539721"/>
              <a:gd name="connsiteX1273" fmla="*/ 4468094 w 6254524"/>
              <a:gd name="connsiteY1273" fmla="*/ 392193 h 5539721"/>
              <a:gd name="connsiteX1274" fmla="*/ 4378744 w 6254524"/>
              <a:gd name="connsiteY1274" fmla="*/ 476355 h 5539721"/>
              <a:gd name="connsiteX1275" fmla="*/ 4341274 w 6254524"/>
              <a:gd name="connsiteY1275" fmla="*/ 457909 h 5539721"/>
              <a:gd name="connsiteX1276" fmla="*/ 4350498 w 6254524"/>
              <a:gd name="connsiteY1276" fmla="*/ 415828 h 5539721"/>
              <a:gd name="connsiteX1277" fmla="*/ 4341274 w 6254524"/>
              <a:gd name="connsiteY1277" fmla="*/ 434274 h 5539721"/>
              <a:gd name="connsiteX1278" fmla="*/ 4326863 w 6254524"/>
              <a:gd name="connsiteY1278" fmla="*/ 438886 h 5539721"/>
              <a:gd name="connsiteX1279" fmla="*/ 4307840 w 6254524"/>
              <a:gd name="connsiteY1279" fmla="*/ 410640 h 5539721"/>
              <a:gd name="connsiteX1280" fmla="*/ 4175832 w 6254524"/>
              <a:gd name="connsiteY1280" fmla="*/ 448109 h 5539721"/>
              <a:gd name="connsiteX1281" fmla="*/ 4194855 w 6254524"/>
              <a:gd name="connsiteY1281" fmla="*/ 410640 h 5539721"/>
              <a:gd name="connsiteX1282" fmla="*/ 4161997 w 6254524"/>
              <a:gd name="connsiteY1282" fmla="*/ 377782 h 5539721"/>
              <a:gd name="connsiteX1283" fmla="*/ 4176409 w 6254524"/>
              <a:gd name="connsiteY1283" fmla="*/ 363947 h 5539721"/>
              <a:gd name="connsiteX1284" fmla="*/ 4133751 w 6254524"/>
              <a:gd name="connsiteY1284" fmla="*/ 363947 h 5539721"/>
              <a:gd name="connsiteX1285" fmla="*/ 4001743 w 6254524"/>
              <a:gd name="connsiteY1285" fmla="*/ 555330 h 5539721"/>
              <a:gd name="connsiteX1286" fmla="*/ 4001743 w 6254524"/>
              <a:gd name="connsiteY1286" fmla="*/ 583576 h 5539721"/>
              <a:gd name="connsiteX1287" fmla="*/ 3917004 w 6254524"/>
              <a:gd name="connsiteY1287" fmla="*/ 569741 h 5539721"/>
              <a:gd name="connsiteX1288" fmla="*/ 3865124 w 6254524"/>
              <a:gd name="connsiteY1288" fmla="*/ 565129 h 5539721"/>
              <a:gd name="connsiteX1289" fmla="*/ 3865124 w 6254524"/>
              <a:gd name="connsiteY1289" fmla="*/ 542071 h 5539721"/>
              <a:gd name="connsiteX1290" fmla="*/ 3841489 w 6254524"/>
              <a:gd name="connsiteY1290" fmla="*/ 537459 h 5539721"/>
              <a:gd name="connsiteX1291" fmla="*/ 3841489 w 6254524"/>
              <a:gd name="connsiteY1291" fmla="*/ 495378 h 5539721"/>
              <a:gd name="connsiteX1292" fmla="*/ 3695070 w 6254524"/>
              <a:gd name="connsiteY1292" fmla="*/ 565129 h 5539721"/>
              <a:gd name="connsiteX1293" fmla="*/ 3671435 w 6254524"/>
              <a:gd name="connsiteY1293" fmla="*/ 574353 h 5539721"/>
              <a:gd name="connsiteX1294" fmla="*/ 3798831 w 6254524"/>
              <a:gd name="connsiteY1294" fmla="*/ 532271 h 5539721"/>
              <a:gd name="connsiteX1295" fmla="*/ 3817854 w 6254524"/>
              <a:gd name="connsiteY1295" fmla="*/ 550718 h 5539721"/>
              <a:gd name="connsiteX1296" fmla="*/ 3803443 w 6254524"/>
              <a:gd name="connsiteY1296" fmla="*/ 564553 h 5539721"/>
              <a:gd name="connsiteX1297" fmla="*/ 3827078 w 6254524"/>
              <a:gd name="connsiteY1297" fmla="*/ 564553 h 5539721"/>
              <a:gd name="connsiteX1298" fmla="*/ 3812666 w 6254524"/>
              <a:gd name="connsiteY1298" fmla="*/ 606634 h 5539721"/>
              <a:gd name="connsiteX1299" fmla="*/ 3746374 w 6254524"/>
              <a:gd name="connsiteY1299" fmla="*/ 606634 h 5539721"/>
              <a:gd name="connsiteX1300" fmla="*/ 3737150 w 6254524"/>
              <a:gd name="connsiteY1300" fmla="*/ 625080 h 5539721"/>
              <a:gd name="connsiteX1301" fmla="*/ 3628777 w 6254524"/>
              <a:gd name="connsiteY1301" fmla="*/ 680996 h 5539721"/>
              <a:gd name="connsiteX1302" fmla="*/ 3539427 w 6254524"/>
              <a:gd name="connsiteY1302" fmla="*/ 699443 h 5539721"/>
              <a:gd name="connsiteX1303" fmla="*/ 3553838 w 6254524"/>
              <a:gd name="connsiteY1303" fmla="*/ 736913 h 5539721"/>
              <a:gd name="connsiteX1304" fmla="*/ 3596496 w 6254524"/>
              <a:gd name="connsiteY1304" fmla="*/ 704055 h 5539721"/>
              <a:gd name="connsiteX1305" fmla="*/ 3633966 w 6254524"/>
              <a:gd name="connsiteY1305" fmla="*/ 722501 h 5539721"/>
              <a:gd name="connsiteX1306" fmla="*/ 3450077 w 6254524"/>
              <a:gd name="connsiteY1306" fmla="*/ 802052 h 5539721"/>
              <a:gd name="connsiteX1307" fmla="*/ 3407419 w 6254524"/>
              <a:gd name="connsiteY1307" fmla="*/ 694831 h 5539721"/>
              <a:gd name="connsiteX1308" fmla="*/ 3379173 w 6254524"/>
              <a:gd name="connsiteY1308" fmla="*/ 610669 h 5539721"/>
              <a:gd name="connsiteX1309" fmla="*/ 3468523 w 6254524"/>
              <a:gd name="connsiteY1309" fmla="*/ 503449 h 5539721"/>
              <a:gd name="connsiteX1310" fmla="*/ 3440277 w 6254524"/>
              <a:gd name="connsiteY1310" fmla="*/ 503449 h 5539721"/>
              <a:gd name="connsiteX1311" fmla="*/ 3373984 w 6254524"/>
              <a:gd name="connsiteY1311" fmla="*/ 405452 h 5539721"/>
              <a:gd name="connsiteX1312" fmla="*/ 3336515 w 6254524"/>
              <a:gd name="connsiteY1312" fmla="*/ 400840 h 5539721"/>
              <a:gd name="connsiteX1313" fmla="*/ 3402807 w 6254524"/>
              <a:gd name="connsiteY1313" fmla="*/ 293619 h 5539721"/>
              <a:gd name="connsiteX1314" fmla="*/ 3199896 w 6254524"/>
              <a:gd name="connsiteY1314" fmla="*/ 321866 h 5539721"/>
              <a:gd name="connsiteX1315" fmla="*/ 3218919 w 6254524"/>
              <a:gd name="connsiteY1315" fmla="*/ 303419 h 5539721"/>
              <a:gd name="connsiteX1316" fmla="*/ 3171649 w 6254524"/>
              <a:gd name="connsiteY1316" fmla="*/ 317254 h 5539721"/>
              <a:gd name="connsiteX1317" fmla="*/ 3176261 w 6254524"/>
              <a:gd name="connsiteY1317" fmla="*/ 340312 h 5539721"/>
              <a:gd name="connsiteX1318" fmla="*/ 3091522 w 6254524"/>
              <a:gd name="connsiteY1318" fmla="*/ 373170 h 5539721"/>
              <a:gd name="connsiteX1319" fmla="*/ 3020619 w 6254524"/>
              <a:gd name="connsiteY1319" fmla="*/ 424474 h 5539721"/>
              <a:gd name="connsiteX1320" fmla="*/ 3016007 w 6254524"/>
              <a:gd name="connsiteY1320" fmla="*/ 410640 h 5539721"/>
              <a:gd name="connsiteX1321" fmla="*/ 2883999 w 6254524"/>
              <a:gd name="connsiteY1321" fmla="*/ 541495 h 5539721"/>
              <a:gd name="connsiteX1322" fmla="*/ 2888610 w 6254524"/>
              <a:gd name="connsiteY1322" fmla="*/ 564553 h 5539721"/>
              <a:gd name="connsiteX1323" fmla="*/ 2907634 w 6254524"/>
              <a:gd name="connsiteY1323" fmla="*/ 564553 h 5539721"/>
              <a:gd name="connsiteX1324" fmla="*/ 2822895 w 6254524"/>
              <a:gd name="connsiteY1324" fmla="*/ 602022 h 5539721"/>
              <a:gd name="connsiteX1325" fmla="*/ 2671864 w 6254524"/>
              <a:gd name="connsiteY1325" fmla="*/ 606634 h 5539721"/>
              <a:gd name="connsiteX1326" fmla="*/ 2318497 w 6254524"/>
              <a:gd name="connsiteY1326" fmla="*/ 760547 h 5539721"/>
              <a:gd name="connsiteX1327" fmla="*/ 2285640 w 6254524"/>
              <a:gd name="connsiteY1327" fmla="*/ 742101 h 5539721"/>
              <a:gd name="connsiteX1328" fmla="*/ 2285640 w 6254524"/>
              <a:gd name="connsiteY1328" fmla="*/ 695408 h 5539721"/>
              <a:gd name="connsiteX1329" fmla="*/ 2252782 w 6254524"/>
              <a:gd name="connsiteY1329" fmla="*/ 709243 h 5539721"/>
              <a:gd name="connsiteX1330" fmla="*/ 2267193 w 6254524"/>
              <a:gd name="connsiteY1330" fmla="*/ 667162 h 5539721"/>
              <a:gd name="connsiteX1331" fmla="*/ 1960520 w 6254524"/>
              <a:gd name="connsiteY1331" fmla="*/ 746712 h 5539721"/>
              <a:gd name="connsiteX1332" fmla="*/ 2068893 w 6254524"/>
              <a:gd name="connsiteY1332" fmla="*/ 657938 h 5539721"/>
              <a:gd name="connsiteX1333" fmla="*/ 2064281 w 6254524"/>
              <a:gd name="connsiteY1333" fmla="*/ 634880 h 5539721"/>
              <a:gd name="connsiteX1334" fmla="*/ 2087916 w 6254524"/>
              <a:gd name="connsiteY1334" fmla="*/ 630269 h 5539721"/>
              <a:gd name="connsiteX1335" fmla="*/ 2177266 w 6254524"/>
              <a:gd name="connsiteY1335" fmla="*/ 541495 h 5539721"/>
              <a:gd name="connsiteX1336" fmla="*/ 2149020 w 6254524"/>
              <a:gd name="connsiteY1336" fmla="*/ 518436 h 5539721"/>
              <a:gd name="connsiteX1337" fmla="*/ 2153632 w 6254524"/>
              <a:gd name="connsiteY1337" fmla="*/ 471744 h 5539721"/>
              <a:gd name="connsiteX1338" fmla="*/ 2082728 w 6254524"/>
              <a:gd name="connsiteY1338" fmla="*/ 462520 h 5539721"/>
              <a:gd name="connsiteX1339" fmla="*/ 1917862 w 6254524"/>
              <a:gd name="connsiteY1339" fmla="*/ 504602 h 5539721"/>
              <a:gd name="connsiteX1340" fmla="*/ 1846959 w 6254524"/>
              <a:gd name="connsiteY1340" fmla="*/ 542071 h 5539721"/>
              <a:gd name="connsiteX1341" fmla="*/ 1795078 w 6254524"/>
              <a:gd name="connsiteY1341" fmla="*/ 551294 h 5539721"/>
              <a:gd name="connsiteX1342" fmla="*/ 1290680 w 6254524"/>
              <a:gd name="connsiteY1342" fmla="*/ 793981 h 5539721"/>
              <a:gd name="connsiteX1343" fmla="*/ 1286069 w 6254524"/>
              <a:gd name="connsiteY1343" fmla="*/ 784758 h 5539721"/>
              <a:gd name="connsiteX1344" fmla="*/ 1276845 w 6254524"/>
              <a:gd name="connsiteY1344" fmla="*/ 803205 h 5539721"/>
              <a:gd name="connsiteX1345" fmla="*/ 1041076 w 6254524"/>
              <a:gd name="connsiteY1345" fmla="*/ 947895 h 5539721"/>
              <a:gd name="connsiteX1346" fmla="*/ 928091 w 6254524"/>
              <a:gd name="connsiteY1346" fmla="*/ 1074138 h 5539721"/>
              <a:gd name="connsiteX1347" fmla="*/ 960948 w 6254524"/>
              <a:gd name="connsiteY1347" fmla="*/ 1074138 h 5539721"/>
              <a:gd name="connsiteX1348" fmla="*/ 899844 w 6254524"/>
              <a:gd name="connsiteY1348" fmla="*/ 1116219 h 5539721"/>
              <a:gd name="connsiteX1349" fmla="*/ 1069322 w 6254524"/>
              <a:gd name="connsiteY1349" fmla="*/ 1093161 h 5539721"/>
              <a:gd name="connsiteX1350" fmla="*/ 1036464 w 6254524"/>
              <a:gd name="connsiteY1350" fmla="*/ 1130631 h 5539721"/>
              <a:gd name="connsiteX1351" fmla="*/ 1125814 w 6254524"/>
              <a:gd name="connsiteY1351" fmla="*/ 1116796 h 5539721"/>
              <a:gd name="connsiteX1352" fmla="*/ 1130426 w 6254524"/>
              <a:gd name="connsiteY1352" fmla="*/ 1098349 h 5539721"/>
              <a:gd name="connsiteX1353" fmla="*/ 1219776 w 6254524"/>
              <a:gd name="connsiteY1353" fmla="*/ 1065491 h 5539721"/>
              <a:gd name="connsiteX1354" fmla="*/ 1262434 w 6254524"/>
              <a:gd name="connsiteY1354" fmla="*/ 1130631 h 5539721"/>
              <a:gd name="connsiteX1355" fmla="*/ 1333338 w 6254524"/>
              <a:gd name="connsiteY1355" fmla="*/ 1144465 h 5539721"/>
              <a:gd name="connsiteX1356" fmla="*/ 1408854 w 6254524"/>
              <a:gd name="connsiteY1356" fmla="*/ 1167524 h 5539721"/>
              <a:gd name="connsiteX1357" fmla="*/ 1404242 w 6254524"/>
              <a:gd name="connsiteY1357" fmla="*/ 1181358 h 5539721"/>
              <a:gd name="connsiteX1358" fmla="*/ 1456122 w 6254524"/>
              <a:gd name="connsiteY1358" fmla="*/ 1185970 h 5539721"/>
              <a:gd name="connsiteX1359" fmla="*/ 937314 w 6254524"/>
              <a:gd name="connsiteY1359" fmla="*/ 1503596 h 5539721"/>
              <a:gd name="connsiteX1360" fmla="*/ 913679 w 6254524"/>
              <a:gd name="connsiteY1360" fmla="*/ 1498985 h 5539721"/>
              <a:gd name="connsiteX1361" fmla="*/ 913679 w 6254524"/>
              <a:gd name="connsiteY1361" fmla="*/ 1522043 h 5539721"/>
              <a:gd name="connsiteX1362" fmla="*/ 758037 w 6254524"/>
              <a:gd name="connsiteY1362" fmla="*/ 1568735 h 5539721"/>
              <a:gd name="connsiteX1363" fmla="*/ 758037 w 6254524"/>
              <a:gd name="connsiteY1363" fmla="*/ 1596982 h 5539721"/>
              <a:gd name="connsiteX1364" fmla="*/ 720567 w 6254524"/>
              <a:gd name="connsiteY1364" fmla="*/ 1620040 h 5539721"/>
              <a:gd name="connsiteX1365" fmla="*/ 616806 w 6254524"/>
              <a:gd name="connsiteY1365" fmla="*/ 1638486 h 5539721"/>
              <a:gd name="connsiteX1366" fmla="*/ 494021 w 6254524"/>
              <a:gd name="connsiteY1366" fmla="*/ 1741095 h 5539721"/>
              <a:gd name="connsiteX1367" fmla="*/ 461163 w 6254524"/>
              <a:gd name="connsiteY1367" fmla="*/ 1778565 h 5539721"/>
              <a:gd name="connsiteX1368" fmla="*/ 376424 w 6254524"/>
              <a:gd name="connsiteY1368" fmla="*/ 1783176 h 5539721"/>
              <a:gd name="connsiteX1369" fmla="*/ 310132 w 6254524"/>
              <a:gd name="connsiteY1369" fmla="*/ 1806234 h 5539721"/>
              <a:gd name="connsiteX1370" fmla="*/ 300909 w 6254524"/>
              <a:gd name="connsiteY1370" fmla="*/ 1852927 h 5539721"/>
              <a:gd name="connsiteX1371" fmla="*/ 315320 w 6254524"/>
              <a:gd name="connsiteY1371" fmla="*/ 1843704 h 5539721"/>
              <a:gd name="connsiteX1372" fmla="*/ 230582 w 6254524"/>
              <a:gd name="connsiteY1372" fmla="*/ 1946313 h 5539721"/>
              <a:gd name="connsiteX1373" fmla="*/ 287074 w 6254524"/>
              <a:gd name="connsiteY1373" fmla="*/ 1937089 h 5539721"/>
              <a:gd name="connsiteX1374" fmla="*/ 268051 w 6254524"/>
              <a:gd name="connsiteY1374" fmla="*/ 1960148 h 5539721"/>
              <a:gd name="connsiteX1375" fmla="*/ 371813 w 6254524"/>
              <a:gd name="connsiteY1375" fmla="*/ 1969371 h 5539721"/>
              <a:gd name="connsiteX1376" fmla="*/ 362590 w 6254524"/>
              <a:gd name="connsiteY1376" fmla="*/ 1997617 h 5539721"/>
              <a:gd name="connsiteX1377" fmla="*/ 461739 w 6254524"/>
              <a:gd name="connsiteY1377" fmla="*/ 1993006 h 5539721"/>
              <a:gd name="connsiteX1378" fmla="*/ 466351 w 6254524"/>
              <a:gd name="connsiteY1378" fmla="*/ 2002229 h 5539721"/>
              <a:gd name="connsiteX1379" fmla="*/ 457128 w 6254524"/>
              <a:gd name="connsiteY1379" fmla="*/ 2030475 h 5539721"/>
              <a:gd name="connsiteX1380" fmla="*/ 560889 w 6254524"/>
              <a:gd name="connsiteY1380" fmla="*/ 2095614 h 5539721"/>
              <a:gd name="connsiteX1381" fmla="*/ 876786 w 6254524"/>
              <a:gd name="connsiteY1381" fmla="*/ 1937089 h 5539721"/>
              <a:gd name="connsiteX1382" fmla="*/ 834129 w 6254524"/>
              <a:gd name="connsiteY1382" fmla="*/ 2021252 h 5539721"/>
              <a:gd name="connsiteX1383" fmla="*/ 857763 w 6254524"/>
              <a:gd name="connsiteY1383" fmla="*/ 2025863 h 5539721"/>
              <a:gd name="connsiteX1384" fmla="*/ 805882 w 6254524"/>
              <a:gd name="connsiteY1384" fmla="*/ 2072556 h 5539721"/>
              <a:gd name="connsiteX1385" fmla="*/ 754001 w 6254524"/>
              <a:gd name="connsiteY1385" fmla="*/ 2110026 h 5539721"/>
              <a:gd name="connsiteX1386" fmla="*/ 692897 w 6254524"/>
              <a:gd name="connsiteY1386" fmla="*/ 2245492 h 5539721"/>
              <a:gd name="connsiteX1387" fmla="*/ 669263 w 6254524"/>
              <a:gd name="connsiteY1387" fmla="*/ 2263939 h 5539721"/>
              <a:gd name="connsiteX1388" fmla="*/ 740167 w 6254524"/>
              <a:gd name="connsiteY1388" fmla="*/ 2273162 h 5539721"/>
              <a:gd name="connsiteX1389" fmla="*/ 721144 w 6254524"/>
              <a:gd name="connsiteY1389" fmla="*/ 2301408 h 5539721"/>
              <a:gd name="connsiteX1390" fmla="*/ 792048 w 6254524"/>
              <a:gd name="connsiteY1390" fmla="*/ 2315243 h 5539721"/>
              <a:gd name="connsiteX1391" fmla="*/ 711921 w 6254524"/>
              <a:gd name="connsiteY1391" fmla="*/ 2366548 h 5539721"/>
              <a:gd name="connsiteX1392" fmla="*/ 839317 w 6254524"/>
              <a:gd name="connsiteY1392" fmla="*/ 2371159 h 5539721"/>
              <a:gd name="connsiteX1393" fmla="*/ 928667 w 6254524"/>
              <a:gd name="connsiteY1393" fmla="*/ 2357324 h 5539721"/>
              <a:gd name="connsiteX1394" fmla="*/ 924055 w 6254524"/>
              <a:gd name="connsiteY1394" fmla="*/ 2375771 h 5539721"/>
              <a:gd name="connsiteX1395" fmla="*/ 943078 w 6254524"/>
              <a:gd name="connsiteY1395" fmla="*/ 2389606 h 5539721"/>
              <a:gd name="connsiteX1396" fmla="*/ 876786 w 6254524"/>
              <a:gd name="connsiteY1396" fmla="*/ 2520461 h 5539721"/>
              <a:gd name="connsiteX1397" fmla="*/ 857763 w 6254524"/>
              <a:gd name="connsiteY1397" fmla="*/ 2482991 h 5539721"/>
              <a:gd name="connsiteX1398" fmla="*/ 834129 w 6254524"/>
              <a:gd name="connsiteY1398" fmla="*/ 2478380 h 5539721"/>
              <a:gd name="connsiteX1399" fmla="*/ 866987 w 6254524"/>
              <a:gd name="connsiteY1399" fmla="*/ 2459933 h 5539721"/>
              <a:gd name="connsiteX1400" fmla="*/ 871598 w 6254524"/>
              <a:gd name="connsiteY1400" fmla="*/ 2431687 h 5539721"/>
              <a:gd name="connsiteX1401" fmla="*/ 720567 w 6254524"/>
              <a:gd name="connsiteY1401" fmla="*/ 2487603 h 5539721"/>
              <a:gd name="connsiteX1402" fmla="*/ 729791 w 6254524"/>
              <a:gd name="connsiteY1402" fmla="*/ 2585600 h 5539721"/>
              <a:gd name="connsiteX1403" fmla="*/ 819141 w 6254524"/>
              <a:gd name="connsiteY1403" fmla="*/ 2580989 h 5539721"/>
              <a:gd name="connsiteX1404" fmla="*/ 795506 w 6254524"/>
              <a:gd name="connsiteY1404" fmla="*/ 2623070 h 5539721"/>
              <a:gd name="connsiteX1405" fmla="*/ 871022 w 6254524"/>
              <a:gd name="connsiteY1405" fmla="*/ 2594823 h 5539721"/>
              <a:gd name="connsiteX1406" fmla="*/ 823753 w 6254524"/>
              <a:gd name="connsiteY1406" fmla="*/ 2590212 h 5539721"/>
              <a:gd name="connsiteX1407" fmla="*/ 884857 w 6254524"/>
              <a:gd name="connsiteY1407" fmla="*/ 2576377 h 5539721"/>
              <a:gd name="connsiteX1408" fmla="*/ 988618 w 6254524"/>
              <a:gd name="connsiteY1408" fmla="*/ 2487603 h 5539721"/>
              <a:gd name="connsiteX1409" fmla="*/ 979395 w 6254524"/>
              <a:gd name="connsiteY1409" fmla="*/ 2506050 h 5539721"/>
              <a:gd name="connsiteX1410" fmla="*/ 988618 w 6254524"/>
              <a:gd name="connsiteY1410" fmla="*/ 2515273 h 5539721"/>
              <a:gd name="connsiteX1411" fmla="*/ 974207 w 6254524"/>
              <a:gd name="connsiteY1411" fmla="*/ 2533719 h 5539721"/>
              <a:gd name="connsiteX1412" fmla="*/ 1035311 w 6254524"/>
              <a:gd name="connsiteY1412" fmla="*/ 2510661 h 5539721"/>
              <a:gd name="connsiteX1413" fmla="*/ 1063558 w 6254524"/>
              <a:gd name="connsiteY1413" fmla="*/ 2519884 h 5539721"/>
              <a:gd name="connsiteX1414" fmla="*/ 1110826 w 6254524"/>
              <a:gd name="connsiteY1414" fmla="*/ 2463968 h 5539721"/>
              <a:gd name="connsiteX1415" fmla="*/ 1148296 w 6254524"/>
              <a:gd name="connsiteY1415" fmla="*/ 2435722 h 5539721"/>
              <a:gd name="connsiteX1416" fmla="*/ 1148296 w 6254524"/>
              <a:gd name="connsiteY1416" fmla="*/ 2449557 h 5539721"/>
              <a:gd name="connsiteX1417" fmla="*/ 1237646 w 6254524"/>
              <a:gd name="connsiteY1417" fmla="*/ 2454169 h 5539721"/>
              <a:gd name="connsiteX1418" fmla="*/ 1223235 w 6254524"/>
              <a:gd name="connsiteY1418" fmla="*/ 2496250 h 5539721"/>
              <a:gd name="connsiteX1419" fmla="*/ 1237646 w 6254524"/>
              <a:gd name="connsiteY1419" fmla="*/ 2519308 h 5539721"/>
              <a:gd name="connsiteX1420" fmla="*/ 1218624 w 6254524"/>
              <a:gd name="connsiteY1420" fmla="*/ 2547554 h 5539721"/>
              <a:gd name="connsiteX1421" fmla="*/ 1119473 w 6254524"/>
              <a:gd name="connsiteY1421" fmla="*/ 2608082 h 5539721"/>
              <a:gd name="connsiteX1422" fmla="*/ 1082004 w 6254524"/>
              <a:gd name="connsiteY1422" fmla="*/ 2640940 h 5539721"/>
              <a:gd name="connsiteX1423" fmla="*/ 1091227 w 6254524"/>
              <a:gd name="connsiteY1423" fmla="*/ 2645551 h 5539721"/>
              <a:gd name="connsiteX1424" fmla="*/ 1043958 w 6254524"/>
              <a:gd name="connsiteY1424" fmla="*/ 2729714 h 5539721"/>
              <a:gd name="connsiteX1425" fmla="*/ 1015712 w 6254524"/>
              <a:gd name="connsiteY1425" fmla="*/ 2781018 h 5539721"/>
              <a:gd name="connsiteX1426" fmla="*/ 1011100 w 6254524"/>
              <a:gd name="connsiteY1426" fmla="*/ 2818487 h 5539721"/>
              <a:gd name="connsiteX1427" fmla="*/ 1100451 w 6254524"/>
              <a:gd name="connsiteY1427" fmla="*/ 2846734 h 5539721"/>
              <a:gd name="connsiteX1428" fmla="*/ 1223235 w 6254524"/>
              <a:gd name="connsiteY1428" fmla="*/ 2837511 h 5539721"/>
              <a:gd name="connsiteX1429" fmla="*/ 1326997 w 6254524"/>
              <a:gd name="connsiteY1429" fmla="*/ 2855957 h 5539721"/>
              <a:gd name="connsiteX1430" fmla="*/ 1204212 w 6254524"/>
              <a:gd name="connsiteY1430" fmla="*/ 2925708 h 5539721"/>
              <a:gd name="connsiteX1431" fmla="*/ 925785 w 6254524"/>
              <a:gd name="connsiteY1431" fmla="*/ 2907261 h 5539721"/>
              <a:gd name="connsiteX1432" fmla="*/ 963254 w 6254524"/>
              <a:gd name="connsiteY1432" fmla="*/ 2977012 h 5539721"/>
              <a:gd name="connsiteX1433" fmla="*/ 1029547 w 6254524"/>
              <a:gd name="connsiteY1433" fmla="*/ 3000071 h 5539721"/>
              <a:gd name="connsiteX1434" fmla="*/ 973054 w 6254524"/>
              <a:gd name="connsiteY1434" fmla="*/ 3037540 h 5539721"/>
              <a:gd name="connsiteX1435" fmla="*/ 1034158 w 6254524"/>
              <a:gd name="connsiteY1435" fmla="*/ 2990847 h 5539721"/>
              <a:gd name="connsiteX1436" fmla="*/ 1048570 w 6254524"/>
              <a:gd name="connsiteY1436" fmla="*/ 3009294 h 5539721"/>
              <a:gd name="connsiteX1437" fmla="*/ 1062981 w 6254524"/>
              <a:gd name="connsiteY1437" fmla="*/ 3004682 h 5539721"/>
              <a:gd name="connsiteX1438" fmla="*/ 1209400 w 6254524"/>
              <a:gd name="connsiteY1438" fmla="*/ 3037540 h 5539721"/>
              <a:gd name="connsiteX1439" fmla="*/ 1105638 w 6254524"/>
              <a:gd name="connsiteY1439" fmla="*/ 3182230 h 5539721"/>
              <a:gd name="connsiteX1440" fmla="*/ 1082004 w 6254524"/>
              <a:gd name="connsiteY1440" fmla="*/ 3191453 h 5539721"/>
              <a:gd name="connsiteX1441" fmla="*/ 1086616 w 6254524"/>
              <a:gd name="connsiteY1441" fmla="*/ 3238146 h 5539721"/>
              <a:gd name="connsiteX1442" fmla="*/ 949996 w 6254524"/>
              <a:gd name="connsiteY1442" fmla="*/ 3322308 h 5539721"/>
              <a:gd name="connsiteX1443" fmla="*/ 926361 w 6254524"/>
              <a:gd name="connsiteY1443" fmla="*/ 3397247 h 5539721"/>
              <a:gd name="connsiteX1444" fmla="*/ 837011 w 6254524"/>
              <a:gd name="connsiteY1444" fmla="*/ 3537325 h 5539721"/>
              <a:gd name="connsiteX1445" fmla="*/ 865257 w 6254524"/>
              <a:gd name="connsiteY1445" fmla="*/ 3541937 h 5539721"/>
              <a:gd name="connsiteX1446" fmla="*/ 865257 w 6254524"/>
              <a:gd name="connsiteY1446" fmla="*/ 3555772 h 5539721"/>
              <a:gd name="connsiteX1447" fmla="*/ 837011 w 6254524"/>
              <a:gd name="connsiteY1447" fmla="*/ 3564995 h 5539721"/>
              <a:gd name="connsiteX1448" fmla="*/ 879669 w 6254524"/>
              <a:gd name="connsiteY1448" fmla="*/ 3578830 h 5539721"/>
              <a:gd name="connsiteX1449" fmla="*/ 846811 w 6254524"/>
              <a:gd name="connsiteY1449" fmla="*/ 3601888 h 5539721"/>
              <a:gd name="connsiteX1450" fmla="*/ 903303 w 6254524"/>
              <a:gd name="connsiteY1450" fmla="*/ 3578830 h 5539721"/>
              <a:gd name="connsiteX1451" fmla="*/ 931549 w 6254524"/>
              <a:gd name="connsiteY1451" fmla="*/ 3597277 h 5539721"/>
              <a:gd name="connsiteX1452" fmla="*/ 917138 w 6254524"/>
              <a:gd name="connsiteY1452" fmla="*/ 3620335 h 5539721"/>
              <a:gd name="connsiteX1453" fmla="*/ 992653 w 6254524"/>
              <a:gd name="connsiteY1453" fmla="*/ 3611112 h 5539721"/>
              <a:gd name="connsiteX1454" fmla="*/ 907915 w 6254524"/>
              <a:gd name="connsiteY1454" fmla="*/ 3690662 h 5539721"/>
              <a:gd name="connsiteX1455" fmla="*/ 870445 w 6254524"/>
              <a:gd name="connsiteY1455" fmla="*/ 3699885 h 5539721"/>
              <a:gd name="connsiteX1456" fmla="*/ 743049 w 6254524"/>
              <a:gd name="connsiteY1456" fmla="*/ 3797882 h 5539721"/>
              <a:gd name="connsiteX1457" fmla="*/ 766684 w 6254524"/>
              <a:gd name="connsiteY1457" fmla="*/ 3797882 h 5539721"/>
              <a:gd name="connsiteX1458" fmla="*/ 762072 w 6254524"/>
              <a:gd name="connsiteY1458" fmla="*/ 3826129 h 5539721"/>
              <a:gd name="connsiteX1459" fmla="*/ 785706 w 6254524"/>
              <a:gd name="connsiteY1459" fmla="*/ 3835352 h 5539721"/>
              <a:gd name="connsiteX1460" fmla="*/ 776483 w 6254524"/>
              <a:gd name="connsiteY1460" fmla="*/ 3863598 h 5539721"/>
              <a:gd name="connsiteX1461" fmla="*/ 804730 w 6254524"/>
              <a:gd name="connsiteY1461" fmla="*/ 3858987 h 5539721"/>
              <a:gd name="connsiteX1462" fmla="*/ 809341 w 6254524"/>
              <a:gd name="connsiteY1462" fmla="*/ 3887233 h 5539721"/>
              <a:gd name="connsiteX1463" fmla="*/ 837587 w 6254524"/>
              <a:gd name="connsiteY1463" fmla="*/ 3873398 h 5539721"/>
              <a:gd name="connsiteX1464" fmla="*/ 781095 w 6254524"/>
              <a:gd name="connsiteY1464" fmla="*/ 3929314 h 5539721"/>
              <a:gd name="connsiteX1465" fmla="*/ 856610 w 6254524"/>
              <a:gd name="connsiteY1465" fmla="*/ 3906256 h 5539721"/>
              <a:gd name="connsiteX1466" fmla="*/ 922903 w 6254524"/>
              <a:gd name="connsiteY1466" fmla="*/ 3868786 h 5539721"/>
              <a:gd name="connsiteX1467" fmla="*/ 922903 w 6254524"/>
              <a:gd name="connsiteY1467" fmla="*/ 3831317 h 5539721"/>
              <a:gd name="connsiteX1468" fmla="*/ 951149 w 6254524"/>
              <a:gd name="connsiteY1468" fmla="*/ 3831317 h 5539721"/>
              <a:gd name="connsiteX1469" fmla="*/ 955760 w 6254524"/>
              <a:gd name="connsiteY1469" fmla="*/ 3849763 h 5539721"/>
              <a:gd name="connsiteX1470" fmla="*/ 1003030 w 6254524"/>
              <a:gd name="connsiteY1470" fmla="*/ 3826705 h 5539721"/>
              <a:gd name="connsiteX1471" fmla="*/ 1012253 w 6254524"/>
              <a:gd name="connsiteY1471" fmla="*/ 3835929 h 5539721"/>
              <a:gd name="connsiteX1472" fmla="*/ 1012253 w 6254524"/>
              <a:gd name="connsiteY1472" fmla="*/ 3858987 h 5539721"/>
              <a:gd name="connsiteX1473" fmla="*/ 951149 w 6254524"/>
              <a:gd name="connsiteY1473" fmla="*/ 3905679 h 5539721"/>
              <a:gd name="connsiteX1474" fmla="*/ 1026664 w 6254524"/>
              <a:gd name="connsiteY1474" fmla="*/ 3901068 h 5539721"/>
              <a:gd name="connsiteX1475" fmla="*/ 1012253 w 6254524"/>
              <a:gd name="connsiteY1475" fmla="*/ 3919514 h 5539721"/>
              <a:gd name="connsiteX1476" fmla="*/ 1031276 w 6254524"/>
              <a:gd name="connsiteY1476" fmla="*/ 3928738 h 5539721"/>
              <a:gd name="connsiteX1477" fmla="*/ 984007 w 6254524"/>
              <a:gd name="connsiteY1477" fmla="*/ 3980042 h 5539721"/>
              <a:gd name="connsiteX1478" fmla="*/ 993230 w 6254524"/>
              <a:gd name="connsiteY1478" fmla="*/ 4003100 h 5539721"/>
              <a:gd name="connsiteX1479" fmla="*/ 800118 w 6254524"/>
              <a:gd name="connsiteY1479" fmla="*/ 4157013 h 5539721"/>
              <a:gd name="connsiteX1480" fmla="*/ 795506 w 6254524"/>
              <a:gd name="connsiteY1480" fmla="*/ 4147790 h 5539721"/>
              <a:gd name="connsiteX1481" fmla="*/ 814529 w 6254524"/>
              <a:gd name="connsiteY1481" fmla="*/ 4110321 h 5539721"/>
              <a:gd name="connsiteX1482" fmla="*/ 729791 w 6254524"/>
              <a:gd name="connsiteY1482" fmla="*/ 4166237 h 5539721"/>
              <a:gd name="connsiteX1483" fmla="*/ 720567 w 6254524"/>
              <a:gd name="connsiteY1483" fmla="*/ 4203706 h 5539721"/>
              <a:gd name="connsiteX1484" fmla="*/ 683098 w 6254524"/>
              <a:gd name="connsiteY1484" fmla="*/ 4208318 h 5539721"/>
              <a:gd name="connsiteX1485" fmla="*/ 565501 w 6254524"/>
              <a:gd name="connsiteY1485" fmla="*/ 4310927 h 5539721"/>
              <a:gd name="connsiteX1486" fmla="*/ 513620 w 6254524"/>
              <a:gd name="connsiteY1486" fmla="*/ 4348396 h 5539721"/>
              <a:gd name="connsiteX1487" fmla="*/ 593748 w 6254524"/>
              <a:gd name="connsiteY1487" fmla="*/ 4306315 h 5539721"/>
              <a:gd name="connsiteX1488" fmla="*/ 584524 w 6254524"/>
              <a:gd name="connsiteY1488" fmla="*/ 4292480 h 5539721"/>
              <a:gd name="connsiteX1489" fmla="*/ 805882 w 6254524"/>
              <a:gd name="connsiteY1489" fmla="*/ 4170848 h 5539721"/>
              <a:gd name="connsiteX1490" fmla="*/ 815106 w 6254524"/>
              <a:gd name="connsiteY1490" fmla="*/ 4180071 h 5539721"/>
              <a:gd name="connsiteX1491" fmla="*/ 876210 w 6254524"/>
              <a:gd name="connsiteY1491" fmla="*/ 4128767 h 5539721"/>
              <a:gd name="connsiteX1492" fmla="*/ 885433 w 6254524"/>
              <a:gd name="connsiteY1492" fmla="*/ 4105709 h 5539721"/>
              <a:gd name="connsiteX1493" fmla="*/ 913679 w 6254524"/>
              <a:gd name="connsiteY1493" fmla="*/ 4110321 h 5539721"/>
              <a:gd name="connsiteX1494" fmla="*/ 885433 w 6254524"/>
              <a:gd name="connsiteY1494" fmla="*/ 4133379 h 5539721"/>
              <a:gd name="connsiteX1495" fmla="*/ 833552 w 6254524"/>
              <a:gd name="connsiteY1495" fmla="*/ 4203130 h 5539721"/>
              <a:gd name="connsiteX1496" fmla="*/ 861799 w 6254524"/>
              <a:gd name="connsiteY1496" fmla="*/ 4198518 h 5539721"/>
              <a:gd name="connsiteX1497" fmla="*/ 777059 w 6254524"/>
              <a:gd name="connsiteY1497" fmla="*/ 4282681 h 5539721"/>
              <a:gd name="connsiteX1498" fmla="*/ 941926 w 6254524"/>
              <a:gd name="connsiteY1498" fmla="*/ 4231376 h 5539721"/>
              <a:gd name="connsiteX1499" fmla="*/ 965560 w 6254524"/>
              <a:gd name="connsiteY1499" fmla="*/ 4217541 h 5539721"/>
              <a:gd name="connsiteX1500" fmla="*/ 941926 w 6254524"/>
              <a:gd name="connsiteY1500" fmla="*/ 4235988 h 5539721"/>
              <a:gd name="connsiteX1501" fmla="*/ 960948 w 6254524"/>
              <a:gd name="connsiteY1501" fmla="*/ 4249823 h 5539721"/>
              <a:gd name="connsiteX1502" fmla="*/ 781671 w 6254524"/>
              <a:gd name="connsiteY1502" fmla="*/ 4385289 h 5539721"/>
              <a:gd name="connsiteX1503" fmla="*/ 824329 w 6254524"/>
              <a:gd name="connsiteY1503" fmla="*/ 4366843 h 5539721"/>
              <a:gd name="connsiteX1504" fmla="*/ 941926 w 6254524"/>
              <a:gd name="connsiteY1504" fmla="*/ 4301703 h 5539721"/>
              <a:gd name="connsiteX1505" fmla="*/ 1092957 w 6254524"/>
              <a:gd name="connsiteY1505" fmla="*/ 4236564 h 5539721"/>
              <a:gd name="connsiteX1506" fmla="*/ 1116591 w 6254524"/>
              <a:gd name="connsiteY1506" fmla="*/ 4245787 h 5539721"/>
              <a:gd name="connsiteX1507" fmla="*/ 1144837 w 6254524"/>
              <a:gd name="connsiteY1507" fmla="*/ 4236564 h 5539721"/>
              <a:gd name="connsiteX1508" fmla="*/ 1125814 w 6254524"/>
              <a:gd name="connsiteY1508" fmla="*/ 4259622 h 5539721"/>
              <a:gd name="connsiteX1509" fmla="*/ 1168472 w 6254524"/>
              <a:gd name="connsiteY1509" fmla="*/ 4264234 h 5539721"/>
              <a:gd name="connsiteX1510" fmla="*/ 1125814 w 6254524"/>
              <a:gd name="connsiteY1510" fmla="*/ 4306315 h 5539721"/>
              <a:gd name="connsiteX1511" fmla="*/ 1097568 w 6254524"/>
              <a:gd name="connsiteY1511" fmla="*/ 4292480 h 5539721"/>
              <a:gd name="connsiteX1512" fmla="*/ 1064710 w 6254524"/>
              <a:gd name="connsiteY1512" fmla="*/ 4315538 h 5539721"/>
              <a:gd name="connsiteX1513" fmla="*/ 1069322 w 6254524"/>
              <a:gd name="connsiteY1513" fmla="*/ 4348396 h 5539721"/>
              <a:gd name="connsiteX1514" fmla="*/ 1186919 w 6254524"/>
              <a:gd name="connsiteY1514" fmla="*/ 4301703 h 5539721"/>
              <a:gd name="connsiteX1515" fmla="*/ 1186919 w 6254524"/>
              <a:gd name="connsiteY1515" fmla="*/ 4334561 h 5539721"/>
              <a:gd name="connsiteX1516" fmla="*/ 1182307 w 6254524"/>
              <a:gd name="connsiteY1516" fmla="*/ 4339173 h 5539721"/>
              <a:gd name="connsiteX1517" fmla="*/ 1135038 w 6254524"/>
              <a:gd name="connsiteY1517" fmla="*/ 4334561 h 5539721"/>
              <a:gd name="connsiteX1518" fmla="*/ 1045688 w 6254524"/>
              <a:gd name="connsiteY1518" fmla="*/ 4427947 h 5539721"/>
              <a:gd name="connsiteX1519" fmla="*/ 979395 w 6254524"/>
              <a:gd name="connsiteY1519" fmla="*/ 4474640 h 5539721"/>
              <a:gd name="connsiteX1520" fmla="*/ 970172 w 6254524"/>
              <a:gd name="connsiteY1520" fmla="*/ 4479251 h 5539721"/>
              <a:gd name="connsiteX1521" fmla="*/ 1041076 w 6254524"/>
              <a:gd name="connsiteY1521" fmla="*/ 4465416 h 5539721"/>
              <a:gd name="connsiteX1522" fmla="*/ 1092957 w 6254524"/>
              <a:gd name="connsiteY1522" fmla="*/ 4427947 h 5539721"/>
              <a:gd name="connsiteX1523" fmla="*/ 1107368 w 6254524"/>
              <a:gd name="connsiteY1523" fmla="*/ 4451005 h 5539721"/>
              <a:gd name="connsiteX1524" fmla="*/ 1121779 w 6254524"/>
              <a:gd name="connsiteY1524" fmla="*/ 4441782 h 5539721"/>
              <a:gd name="connsiteX1525" fmla="*/ 1107368 w 6254524"/>
              <a:gd name="connsiteY1525" fmla="*/ 4423335 h 5539721"/>
              <a:gd name="connsiteX1526" fmla="*/ 1135614 w 6254524"/>
              <a:gd name="connsiteY1526" fmla="*/ 4409500 h 5539721"/>
              <a:gd name="connsiteX1527" fmla="*/ 1126391 w 6254524"/>
              <a:gd name="connsiteY1527" fmla="*/ 4432559 h 5539721"/>
              <a:gd name="connsiteX1528" fmla="*/ 1163861 w 6254524"/>
              <a:gd name="connsiteY1528" fmla="*/ 4423335 h 5539721"/>
              <a:gd name="connsiteX1529" fmla="*/ 1192106 w 6254524"/>
              <a:gd name="connsiteY1529" fmla="*/ 4409500 h 5539721"/>
              <a:gd name="connsiteX1530" fmla="*/ 1196718 w 6254524"/>
              <a:gd name="connsiteY1530" fmla="*/ 4381254 h 5539721"/>
              <a:gd name="connsiteX1531" fmla="*/ 1173084 w 6254524"/>
              <a:gd name="connsiteY1531" fmla="*/ 4385866 h 5539721"/>
              <a:gd name="connsiteX1532" fmla="*/ 1187495 w 6254524"/>
              <a:gd name="connsiteY1532" fmla="*/ 4372031 h 5539721"/>
              <a:gd name="connsiteX1533" fmla="*/ 1258399 w 6254524"/>
              <a:gd name="connsiteY1533" fmla="*/ 4334561 h 5539721"/>
              <a:gd name="connsiteX1534" fmla="*/ 1249175 w 6254524"/>
              <a:gd name="connsiteY1534" fmla="*/ 4362807 h 5539721"/>
              <a:gd name="connsiteX1535" fmla="*/ 1211706 w 6254524"/>
              <a:gd name="connsiteY1535" fmla="*/ 4391054 h 5539721"/>
              <a:gd name="connsiteX1536" fmla="*/ 1202483 w 6254524"/>
              <a:gd name="connsiteY1536" fmla="*/ 4433135 h 5539721"/>
              <a:gd name="connsiteX1537" fmla="*/ 1287221 w 6254524"/>
              <a:gd name="connsiteY1537" fmla="*/ 4461381 h 5539721"/>
              <a:gd name="connsiteX1538" fmla="*/ 1239952 w 6254524"/>
              <a:gd name="connsiteY1538" fmla="*/ 4503462 h 5539721"/>
              <a:gd name="connsiteX1539" fmla="*/ 1315468 w 6254524"/>
              <a:gd name="connsiteY1539" fmla="*/ 4447546 h 5539721"/>
              <a:gd name="connsiteX1540" fmla="*/ 1291833 w 6254524"/>
              <a:gd name="connsiteY1540" fmla="*/ 4442935 h 5539721"/>
              <a:gd name="connsiteX1541" fmla="*/ 1306244 w 6254524"/>
              <a:gd name="connsiteY1541" fmla="*/ 4424488 h 5539721"/>
              <a:gd name="connsiteX1542" fmla="*/ 1287221 w 6254524"/>
              <a:gd name="connsiteY1542" fmla="*/ 4410653 h 5539721"/>
              <a:gd name="connsiteX1543" fmla="*/ 1367348 w 6254524"/>
              <a:gd name="connsiteY1543" fmla="*/ 4359349 h 5539721"/>
              <a:gd name="connsiteX1544" fmla="*/ 1371960 w 6254524"/>
              <a:gd name="connsiteY1544" fmla="*/ 4396818 h 5539721"/>
              <a:gd name="connsiteX1545" fmla="*/ 1324691 w 6254524"/>
              <a:gd name="connsiteY1545" fmla="*/ 4448122 h 5539721"/>
              <a:gd name="connsiteX1546" fmla="*/ 1333915 w 6254524"/>
              <a:gd name="connsiteY1546" fmla="*/ 4471181 h 5539721"/>
              <a:gd name="connsiteX1547" fmla="*/ 1244564 w 6254524"/>
              <a:gd name="connsiteY1547" fmla="*/ 4531708 h 5539721"/>
              <a:gd name="connsiteX1548" fmla="*/ 1216318 w 6254524"/>
              <a:gd name="connsiteY1548" fmla="*/ 4554766 h 5539721"/>
              <a:gd name="connsiteX1549" fmla="*/ 1400207 w 6254524"/>
              <a:gd name="connsiteY1549" fmla="*/ 4485016 h 5539721"/>
              <a:gd name="connsiteX1550" fmla="*/ 1419229 w 6254524"/>
              <a:gd name="connsiteY1550" fmla="*/ 4531708 h 5539721"/>
              <a:gd name="connsiteX1551" fmla="*/ 1291833 w 6254524"/>
              <a:gd name="connsiteY1551" fmla="*/ 4638929 h 5539721"/>
              <a:gd name="connsiteX1552" fmla="*/ 1320079 w 6254524"/>
              <a:gd name="connsiteY1552" fmla="*/ 4643540 h 5539721"/>
              <a:gd name="connsiteX1553" fmla="*/ 1296445 w 6254524"/>
              <a:gd name="connsiteY1553" fmla="*/ 4685622 h 5539721"/>
              <a:gd name="connsiteX1554" fmla="*/ 1324691 w 6254524"/>
              <a:gd name="connsiteY1554" fmla="*/ 4694845 h 5539721"/>
              <a:gd name="connsiteX1555" fmla="*/ 1253787 w 6254524"/>
              <a:gd name="connsiteY1555" fmla="*/ 4704068 h 5539721"/>
              <a:gd name="connsiteX1556" fmla="*/ 1107368 w 6254524"/>
              <a:gd name="connsiteY1556" fmla="*/ 4802065 h 5539721"/>
              <a:gd name="connsiteX1557" fmla="*/ 1135614 w 6254524"/>
              <a:gd name="connsiteY1557" fmla="*/ 4834923 h 5539721"/>
              <a:gd name="connsiteX1558" fmla="*/ 1187495 w 6254524"/>
              <a:gd name="connsiteY1558" fmla="*/ 4816477 h 5539721"/>
              <a:gd name="connsiteX1559" fmla="*/ 1173084 w 6254524"/>
              <a:gd name="connsiteY1559" fmla="*/ 4839535 h 5539721"/>
              <a:gd name="connsiteX1560" fmla="*/ 1324114 w 6254524"/>
              <a:gd name="connsiteY1560" fmla="*/ 4792842 h 5539721"/>
              <a:gd name="connsiteX1561" fmla="*/ 1305092 w 6254524"/>
              <a:gd name="connsiteY1561" fmla="*/ 4779007 h 5539721"/>
              <a:gd name="connsiteX1562" fmla="*/ 1371384 w 6254524"/>
              <a:gd name="connsiteY1562" fmla="*/ 4704068 h 5539721"/>
              <a:gd name="connsiteX1563" fmla="*/ 1470534 w 6254524"/>
              <a:gd name="connsiteY1563" fmla="*/ 4704068 h 5539721"/>
              <a:gd name="connsiteX1564" fmla="*/ 1546049 w 6254524"/>
              <a:gd name="connsiteY1564" fmla="*/ 4610683 h 5539721"/>
              <a:gd name="connsiteX1565" fmla="*/ 1550661 w 6254524"/>
              <a:gd name="connsiteY1565" fmla="*/ 4568601 h 5539721"/>
              <a:gd name="connsiteX1566" fmla="*/ 1536250 w 6254524"/>
              <a:gd name="connsiteY1566" fmla="*/ 4540355 h 5539721"/>
              <a:gd name="connsiteX1567" fmla="*/ 1597354 w 6254524"/>
              <a:gd name="connsiteY1567" fmla="*/ 4563413 h 5539721"/>
              <a:gd name="connsiteX1568" fmla="*/ 1649235 w 6254524"/>
              <a:gd name="connsiteY1568" fmla="*/ 4596271 h 5539721"/>
              <a:gd name="connsiteX1569" fmla="*/ 1640011 w 6254524"/>
              <a:gd name="connsiteY1569" fmla="*/ 4629129 h 5539721"/>
              <a:gd name="connsiteX1570" fmla="*/ 1649235 w 6254524"/>
              <a:gd name="connsiteY1570" fmla="*/ 4657376 h 5539721"/>
              <a:gd name="connsiteX1571" fmla="*/ 1720139 w 6254524"/>
              <a:gd name="connsiteY1571" fmla="*/ 4685622 h 5539721"/>
              <a:gd name="connsiteX1572" fmla="*/ 1786431 w 6254524"/>
              <a:gd name="connsiteY1572" fmla="*/ 4704068 h 5539721"/>
              <a:gd name="connsiteX1573" fmla="*/ 1777207 w 6254524"/>
              <a:gd name="connsiteY1573" fmla="*/ 4717903 h 5539721"/>
              <a:gd name="connsiteX1574" fmla="*/ 1800842 w 6254524"/>
              <a:gd name="connsiteY1574" fmla="*/ 4722515 h 5539721"/>
              <a:gd name="connsiteX1575" fmla="*/ 1786431 w 6254524"/>
              <a:gd name="connsiteY1575" fmla="*/ 4736349 h 5539721"/>
              <a:gd name="connsiteX1576" fmla="*/ 1829088 w 6254524"/>
              <a:gd name="connsiteY1576" fmla="*/ 4727126 h 5539721"/>
              <a:gd name="connsiteX1577" fmla="*/ 1843499 w 6254524"/>
              <a:gd name="connsiteY1577" fmla="*/ 4759984 h 5539721"/>
              <a:gd name="connsiteX1578" fmla="*/ 1880969 w 6254524"/>
              <a:gd name="connsiteY1578" fmla="*/ 4788230 h 5539721"/>
              <a:gd name="connsiteX1579" fmla="*/ 1786431 w 6254524"/>
              <a:gd name="connsiteY1579" fmla="*/ 4946755 h 5539721"/>
              <a:gd name="connsiteX1580" fmla="*/ 1899416 w 6254524"/>
              <a:gd name="connsiteY1580" fmla="*/ 5007283 h 5539721"/>
              <a:gd name="connsiteX1581" fmla="*/ 1970319 w 6254524"/>
              <a:gd name="connsiteY1581" fmla="*/ 5063199 h 5539721"/>
              <a:gd name="connsiteX1582" fmla="*/ 1965708 w 6254524"/>
              <a:gd name="connsiteY1582" fmla="*/ 5114503 h 5539721"/>
              <a:gd name="connsiteX1583" fmla="*/ 2022200 w 6254524"/>
              <a:gd name="connsiteY1583" fmla="*/ 5128338 h 5539721"/>
              <a:gd name="connsiteX1584" fmla="*/ 2078693 w 6254524"/>
              <a:gd name="connsiteY1584" fmla="*/ 5081645 h 5539721"/>
              <a:gd name="connsiteX1585" fmla="*/ 2295439 w 6254524"/>
              <a:gd name="connsiteY1585" fmla="*/ 4941567 h 5539721"/>
              <a:gd name="connsiteX1586" fmla="*/ 2380178 w 6254524"/>
              <a:gd name="connsiteY1586" fmla="*/ 4885651 h 5539721"/>
              <a:gd name="connsiteX1587" fmla="*/ 2417648 w 6254524"/>
              <a:gd name="connsiteY1587" fmla="*/ 4894874 h 5539721"/>
              <a:gd name="connsiteX1588" fmla="*/ 2474140 w 6254524"/>
              <a:gd name="connsiteY1588" fmla="*/ 4871816 h 5539721"/>
              <a:gd name="connsiteX1589" fmla="*/ 2502386 w 6254524"/>
              <a:gd name="connsiteY1589" fmla="*/ 4829735 h 5539721"/>
              <a:gd name="connsiteX1590" fmla="*/ 2554267 w 6254524"/>
              <a:gd name="connsiteY1590" fmla="*/ 4909286 h 5539721"/>
              <a:gd name="connsiteX1591" fmla="*/ 2516798 w 6254524"/>
              <a:gd name="connsiteY1591" fmla="*/ 4909286 h 5539721"/>
              <a:gd name="connsiteX1592" fmla="*/ 2516798 w 6254524"/>
              <a:gd name="connsiteY1592" fmla="*/ 4974425 h 5539721"/>
              <a:gd name="connsiteX1593" fmla="*/ 2554267 w 6254524"/>
              <a:gd name="connsiteY1593" fmla="*/ 4997483 h 5539721"/>
              <a:gd name="connsiteX1594" fmla="*/ 2573290 w 6254524"/>
              <a:gd name="connsiteY1594" fmla="*/ 4969237 h 5539721"/>
              <a:gd name="connsiteX1595" fmla="*/ 2573290 w 6254524"/>
              <a:gd name="connsiteY1595" fmla="*/ 4992295 h 5539721"/>
              <a:gd name="connsiteX1596" fmla="*/ 2577902 w 6254524"/>
              <a:gd name="connsiteY1596" fmla="*/ 4973848 h 5539721"/>
              <a:gd name="connsiteX1597" fmla="*/ 2610760 w 6254524"/>
              <a:gd name="connsiteY1597" fmla="*/ 4996907 h 5539721"/>
              <a:gd name="connsiteX1598" fmla="*/ 2587125 w 6254524"/>
              <a:gd name="connsiteY1598" fmla="*/ 4992295 h 5539721"/>
              <a:gd name="connsiteX1599" fmla="*/ 2572713 w 6254524"/>
              <a:gd name="connsiteY1599" fmla="*/ 5029765 h 5539721"/>
              <a:gd name="connsiteX1600" fmla="*/ 2553691 w 6254524"/>
              <a:gd name="connsiteY1600" fmla="*/ 5015930 h 5539721"/>
              <a:gd name="connsiteX1601" fmla="*/ 2553691 w 6254524"/>
              <a:gd name="connsiteY1601" fmla="*/ 4997483 h 5539721"/>
              <a:gd name="connsiteX1602" fmla="*/ 2539280 w 6254524"/>
              <a:gd name="connsiteY1602" fmla="*/ 5015930 h 5539721"/>
              <a:gd name="connsiteX1603" fmla="*/ 2511033 w 6254524"/>
              <a:gd name="connsiteY1603" fmla="*/ 4997483 h 5539721"/>
              <a:gd name="connsiteX1604" fmla="*/ 2496622 w 6254524"/>
              <a:gd name="connsiteY1604" fmla="*/ 5030341 h 5539721"/>
              <a:gd name="connsiteX1605" fmla="*/ 2515645 w 6254524"/>
              <a:gd name="connsiteY1605" fmla="*/ 5053399 h 5539721"/>
              <a:gd name="connsiteX1606" fmla="*/ 2539280 w 6254524"/>
              <a:gd name="connsiteY1606" fmla="*/ 5058011 h 5539721"/>
              <a:gd name="connsiteX1607" fmla="*/ 2398048 w 6254524"/>
              <a:gd name="connsiteY1607" fmla="*/ 5104704 h 5539721"/>
              <a:gd name="connsiteX1608" fmla="*/ 2544468 w 6254524"/>
              <a:gd name="connsiteY1608" fmla="*/ 5086257 h 5539721"/>
              <a:gd name="connsiteX1609" fmla="*/ 2506998 w 6254524"/>
              <a:gd name="connsiteY1609" fmla="*/ 5104704 h 5539721"/>
              <a:gd name="connsiteX1610" fmla="*/ 2554267 w 6254524"/>
              <a:gd name="connsiteY1610" fmla="*/ 5127762 h 5539721"/>
              <a:gd name="connsiteX1611" fmla="*/ 2535244 w 6254524"/>
              <a:gd name="connsiteY1611" fmla="*/ 5146208 h 5539721"/>
              <a:gd name="connsiteX1612" fmla="*/ 2606148 w 6254524"/>
              <a:gd name="connsiteY1612" fmla="*/ 5090292 h 5539721"/>
              <a:gd name="connsiteX1613" fmla="*/ 2837306 w 6254524"/>
              <a:gd name="connsiteY1613" fmla="*/ 5020541 h 5539721"/>
              <a:gd name="connsiteX1614" fmla="*/ 2960091 w 6254524"/>
              <a:gd name="connsiteY1614" fmla="*/ 5043600 h 5539721"/>
              <a:gd name="connsiteX1615" fmla="*/ 3073076 w 6254524"/>
              <a:gd name="connsiteY1615" fmla="*/ 4978460 h 5539721"/>
              <a:gd name="connsiteX1616" fmla="*/ 3068464 w 6254524"/>
              <a:gd name="connsiteY1616" fmla="*/ 5001518 h 5539721"/>
              <a:gd name="connsiteX1617" fmla="*/ 3247742 w 6254524"/>
              <a:gd name="connsiteY1617" fmla="*/ 4931767 h 5539721"/>
              <a:gd name="connsiteX1618" fmla="*/ 3308846 w 6254524"/>
              <a:gd name="connsiteY1618" fmla="*/ 4908709 h 5539721"/>
              <a:gd name="connsiteX1619" fmla="*/ 3172226 w 6254524"/>
              <a:gd name="connsiteY1619" fmla="*/ 4913321 h 5539721"/>
              <a:gd name="connsiteX1620" fmla="*/ 3351503 w 6254524"/>
              <a:gd name="connsiteY1620" fmla="*/ 4838382 h 5539721"/>
              <a:gd name="connsiteX1621" fmla="*/ 3370526 w 6254524"/>
              <a:gd name="connsiteY1621" fmla="*/ 4810136 h 5539721"/>
              <a:gd name="connsiteX1622" fmla="*/ 3469676 w 6254524"/>
              <a:gd name="connsiteY1622" fmla="*/ 4777278 h 5539721"/>
              <a:gd name="connsiteX1623" fmla="*/ 3469676 w 6254524"/>
              <a:gd name="connsiteY1623" fmla="*/ 4810136 h 5539721"/>
              <a:gd name="connsiteX1624" fmla="*/ 3502534 w 6254524"/>
              <a:gd name="connsiteY1624" fmla="*/ 4810136 h 5539721"/>
              <a:gd name="connsiteX1625" fmla="*/ 3502534 w 6254524"/>
              <a:gd name="connsiteY1625" fmla="*/ 4823970 h 5539721"/>
              <a:gd name="connsiteX1626" fmla="*/ 3695646 w 6254524"/>
              <a:gd name="connsiteY1626" fmla="*/ 4730585 h 5539721"/>
              <a:gd name="connsiteX1627" fmla="*/ 3761938 w 6254524"/>
              <a:gd name="connsiteY1627" fmla="*/ 4725973 h 5539721"/>
              <a:gd name="connsiteX1628" fmla="*/ 3776349 w 6254524"/>
              <a:gd name="connsiteY1628" fmla="*/ 4749031 h 5539721"/>
              <a:gd name="connsiteX1629" fmla="*/ 3667976 w 6254524"/>
              <a:gd name="connsiteY1629" fmla="*/ 4818783 h 5539721"/>
              <a:gd name="connsiteX1630" fmla="*/ 3314610 w 6254524"/>
              <a:gd name="connsiteY1630" fmla="*/ 4977307 h 5539721"/>
              <a:gd name="connsiteX1631" fmla="*/ 3300199 w 6254524"/>
              <a:gd name="connsiteY1631" fmla="*/ 4972695 h 5539721"/>
              <a:gd name="connsiteX1632" fmla="*/ 3045406 w 6254524"/>
              <a:gd name="connsiteY1632" fmla="*/ 5070693 h 5539721"/>
              <a:gd name="connsiteX1633" fmla="*/ 3177414 w 6254524"/>
              <a:gd name="connsiteY1633" fmla="*/ 5037835 h 5539721"/>
              <a:gd name="connsiteX1634" fmla="*/ 3101898 w 6254524"/>
              <a:gd name="connsiteY1634" fmla="*/ 5075305 h 5539721"/>
              <a:gd name="connsiteX1635" fmla="*/ 3111122 w 6254524"/>
              <a:gd name="connsiteY1635" fmla="*/ 5084528 h 5539721"/>
              <a:gd name="connsiteX1636" fmla="*/ 3026383 w 6254524"/>
              <a:gd name="connsiteY1636" fmla="*/ 5117386 h 5539721"/>
              <a:gd name="connsiteX1637" fmla="*/ 3210272 w 6254524"/>
              <a:gd name="connsiteY1637" fmla="*/ 5084528 h 5539721"/>
              <a:gd name="connsiteX1638" fmla="*/ 3210272 w 6254524"/>
              <a:gd name="connsiteY1638" fmla="*/ 5102974 h 5539721"/>
              <a:gd name="connsiteX1639" fmla="*/ 3238518 w 6254524"/>
              <a:gd name="connsiteY1639" fmla="*/ 5102974 h 5539721"/>
              <a:gd name="connsiteX1640" fmla="*/ 3247742 w 6254524"/>
              <a:gd name="connsiteY1640" fmla="*/ 5070116 h 5539721"/>
              <a:gd name="connsiteX1641" fmla="*/ 3308846 w 6254524"/>
              <a:gd name="connsiteY1641" fmla="*/ 5041870 h 5539721"/>
              <a:gd name="connsiteX1642" fmla="*/ 3313457 w 6254524"/>
              <a:gd name="connsiteY1642" fmla="*/ 5032647 h 5539721"/>
              <a:gd name="connsiteX1643" fmla="*/ 3308846 w 6254524"/>
              <a:gd name="connsiteY1643" fmla="*/ 5032647 h 5539721"/>
              <a:gd name="connsiteX1644" fmla="*/ 3294434 w 6254524"/>
              <a:gd name="connsiteY1644" fmla="*/ 5018812 h 5539721"/>
              <a:gd name="connsiteX1645" fmla="*/ 3346315 w 6254524"/>
              <a:gd name="connsiteY1645" fmla="*/ 4967508 h 5539721"/>
              <a:gd name="connsiteX1646" fmla="*/ 3685847 w 6254524"/>
              <a:gd name="connsiteY1646" fmla="*/ 4855675 h 5539721"/>
              <a:gd name="connsiteX1647" fmla="*/ 3676623 w 6254524"/>
              <a:gd name="connsiteY1647" fmla="*/ 4925427 h 5539721"/>
              <a:gd name="connsiteX1648" fmla="*/ 3719280 w 6254524"/>
              <a:gd name="connsiteY1648" fmla="*/ 4920815 h 5539721"/>
              <a:gd name="connsiteX1649" fmla="*/ 3813819 w 6254524"/>
              <a:gd name="connsiteY1649" fmla="*/ 4864899 h 5539721"/>
              <a:gd name="connsiteX1650" fmla="*/ 3865700 w 6254524"/>
              <a:gd name="connsiteY1650" fmla="*/ 4841841 h 5539721"/>
              <a:gd name="connsiteX1651" fmla="*/ 3785573 w 6254524"/>
              <a:gd name="connsiteY1651" fmla="*/ 4832617 h 5539721"/>
              <a:gd name="connsiteX1652" fmla="*/ 3785573 w 6254524"/>
              <a:gd name="connsiteY1652" fmla="*/ 4799759 h 5539721"/>
              <a:gd name="connsiteX1653" fmla="*/ 3842065 w 6254524"/>
              <a:gd name="connsiteY1653" fmla="*/ 4757678 h 5539721"/>
              <a:gd name="connsiteX1654" fmla="*/ 3832842 w 6254524"/>
              <a:gd name="connsiteY1654" fmla="*/ 4743844 h 5539721"/>
              <a:gd name="connsiteX1655" fmla="*/ 3785573 w 6254524"/>
              <a:gd name="connsiteY1655" fmla="*/ 4766902 h 5539721"/>
              <a:gd name="connsiteX1656" fmla="*/ 3761938 w 6254524"/>
              <a:gd name="connsiteY1656" fmla="*/ 4701762 h 5539721"/>
              <a:gd name="connsiteX1657" fmla="*/ 3874923 w 6254524"/>
              <a:gd name="connsiteY1657" fmla="*/ 4641235 h 5539721"/>
              <a:gd name="connsiteX1658" fmla="*/ 3794796 w 6254524"/>
              <a:gd name="connsiteY1658" fmla="*/ 4678704 h 5539721"/>
              <a:gd name="connsiteX1659" fmla="*/ 3775773 w 6254524"/>
              <a:gd name="connsiteY1659" fmla="*/ 4669481 h 5539721"/>
              <a:gd name="connsiteX1660" fmla="*/ 3530780 w 6254524"/>
              <a:gd name="connsiteY1660" fmla="*/ 4781313 h 5539721"/>
              <a:gd name="connsiteX1661" fmla="*/ 3502534 w 6254524"/>
              <a:gd name="connsiteY1661" fmla="*/ 4772090 h 5539721"/>
              <a:gd name="connsiteX1662" fmla="*/ 3474288 w 6254524"/>
              <a:gd name="connsiteY1662" fmla="*/ 4795148 h 5539721"/>
              <a:gd name="connsiteX1663" fmla="*/ 3474288 w 6254524"/>
              <a:gd name="connsiteY1663" fmla="*/ 4776701 h 5539721"/>
              <a:gd name="connsiteX1664" fmla="*/ 3568826 w 6254524"/>
              <a:gd name="connsiteY1664" fmla="*/ 4734620 h 5539721"/>
              <a:gd name="connsiteX1665" fmla="*/ 3568826 w 6254524"/>
              <a:gd name="connsiteY1665" fmla="*/ 4716174 h 5539721"/>
              <a:gd name="connsiteX1666" fmla="*/ 3516945 w 6254524"/>
              <a:gd name="connsiteY1666" fmla="*/ 4749031 h 5539721"/>
              <a:gd name="connsiteX1667" fmla="*/ 3469676 w 6254524"/>
              <a:gd name="connsiteY1667" fmla="*/ 4735197 h 5539721"/>
              <a:gd name="connsiteX1668" fmla="*/ 3597072 w 6254524"/>
              <a:gd name="connsiteY1668" fmla="*/ 4679281 h 5539721"/>
              <a:gd name="connsiteX1669" fmla="*/ 3658176 w 6254524"/>
              <a:gd name="connsiteY1669" fmla="*/ 4702339 h 5539721"/>
              <a:gd name="connsiteX1670" fmla="*/ 3710057 w 6254524"/>
              <a:gd name="connsiteY1670" fmla="*/ 4655646 h 5539721"/>
              <a:gd name="connsiteX1671" fmla="*/ 3705445 w 6254524"/>
              <a:gd name="connsiteY1671" fmla="*/ 4678704 h 5539721"/>
              <a:gd name="connsiteX1672" fmla="*/ 3780961 w 6254524"/>
              <a:gd name="connsiteY1672" fmla="*/ 4627400 h 5539721"/>
              <a:gd name="connsiteX1673" fmla="*/ 3795373 w 6254524"/>
              <a:gd name="connsiteY1673" fmla="*/ 4655646 h 5539721"/>
              <a:gd name="connsiteX1674" fmla="*/ 3870888 w 6254524"/>
              <a:gd name="connsiteY1674" fmla="*/ 4622788 h 5539721"/>
              <a:gd name="connsiteX1675" fmla="*/ 3828230 w 6254524"/>
              <a:gd name="connsiteY1675" fmla="*/ 4641235 h 5539721"/>
              <a:gd name="connsiteX1676" fmla="*/ 3832842 w 6254524"/>
              <a:gd name="connsiteY1676" fmla="*/ 4599153 h 5539721"/>
              <a:gd name="connsiteX1677" fmla="*/ 3969462 w 6254524"/>
              <a:gd name="connsiteY1677" fmla="*/ 4534014 h 5539721"/>
              <a:gd name="connsiteX1678" fmla="*/ 3993096 w 6254524"/>
              <a:gd name="connsiteY1678" fmla="*/ 4529403 h 5539721"/>
              <a:gd name="connsiteX1679" fmla="*/ 4054200 w 6254524"/>
              <a:gd name="connsiteY1679" fmla="*/ 4510956 h 5539721"/>
              <a:gd name="connsiteX1680" fmla="*/ 4096858 w 6254524"/>
              <a:gd name="connsiteY1680" fmla="*/ 4482710 h 5539721"/>
              <a:gd name="connsiteX1681" fmla="*/ 4082446 w 6254524"/>
              <a:gd name="connsiteY1681" fmla="*/ 4496545 h 5539721"/>
              <a:gd name="connsiteX1682" fmla="*/ 4181597 w 6254524"/>
              <a:gd name="connsiteY1682" fmla="*/ 4449852 h 5539721"/>
              <a:gd name="connsiteX1683" fmla="*/ 4196008 w 6254524"/>
              <a:gd name="connsiteY1683" fmla="*/ 4468298 h 5539721"/>
              <a:gd name="connsiteX1684" fmla="*/ 4271524 w 6254524"/>
              <a:gd name="connsiteY1684" fmla="*/ 4426217 h 5539721"/>
              <a:gd name="connsiteX1685" fmla="*/ 4271524 w 6254524"/>
              <a:gd name="connsiteY1685" fmla="*/ 4407771 h 5539721"/>
              <a:gd name="connsiteX1686" fmla="*/ 4299770 w 6254524"/>
              <a:gd name="connsiteY1686" fmla="*/ 4416994 h 5539721"/>
              <a:gd name="connsiteX1687" fmla="*/ 4290546 w 6254524"/>
              <a:gd name="connsiteY1687" fmla="*/ 4430829 h 5539721"/>
              <a:gd name="connsiteX1688" fmla="*/ 4304958 w 6254524"/>
              <a:gd name="connsiteY1688" fmla="*/ 4426217 h 5539721"/>
              <a:gd name="connsiteX1689" fmla="*/ 4319369 w 6254524"/>
              <a:gd name="connsiteY1689" fmla="*/ 4384136 h 5539721"/>
              <a:gd name="connsiteX1690" fmla="*/ 4338392 w 6254524"/>
              <a:gd name="connsiteY1690" fmla="*/ 4397971 h 5539721"/>
              <a:gd name="connsiteX1691" fmla="*/ 4329169 w 6254524"/>
              <a:gd name="connsiteY1691" fmla="*/ 4411806 h 5539721"/>
              <a:gd name="connsiteX1692" fmla="*/ 4381050 w 6254524"/>
              <a:gd name="connsiteY1692" fmla="*/ 4378948 h 5539721"/>
              <a:gd name="connsiteX1693" fmla="*/ 4456565 w 6254524"/>
              <a:gd name="connsiteY1693" fmla="*/ 4327644 h 5539721"/>
              <a:gd name="connsiteX1694" fmla="*/ 4517669 w 6254524"/>
              <a:gd name="connsiteY1694" fmla="*/ 4336867 h 5539721"/>
              <a:gd name="connsiteX1695" fmla="*/ 4513058 w 6254524"/>
              <a:gd name="connsiteY1695" fmla="*/ 4308621 h 5539721"/>
              <a:gd name="connsiteX1696" fmla="*/ 4555715 w 6254524"/>
              <a:gd name="connsiteY1696" fmla="*/ 4285563 h 5539721"/>
              <a:gd name="connsiteX1697" fmla="*/ 4588573 w 6254524"/>
              <a:gd name="connsiteY1697" fmla="*/ 4290174 h 5539721"/>
              <a:gd name="connsiteX1698" fmla="*/ 4640454 w 6254524"/>
              <a:gd name="connsiteY1698" fmla="*/ 4173730 h 5539721"/>
              <a:gd name="connsiteX1699" fmla="*/ 4673312 w 6254524"/>
              <a:gd name="connsiteY1699" fmla="*/ 4192177 h 5539721"/>
              <a:gd name="connsiteX1700" fmla="*/ 4664089 w 6254524"/>
              <a:gd name="connsiteY1700" fmla="*/ 4206012 h 5539721"/>
              <a:gd name="connsiteX1701" fmla="*/ 4720581 w 6254524"/>
              <a:gd name="connsiteY1701" fmla="*/ 4206012 h 5539721"/>
              <a:gd name="connsiteX1702" fmla="*/ 4701558 w 6254524"/>
              <a:gd name="connsiteY1702" fmla="*/ 4219847 h 5539721"/>
              <a:gd name="connsiteX1703" fmla="*/ 4725193 w 6254524"/>
              <a:gd name="connsiteY1703" fmla="*/ 4224458 h 5539721"/>
              <a:gd name="connsiteX1704" fmla="*/ 4715969 w 6254524"/>
              <a:gd name="connsiteY1704" fmla="*/ 4257316 h 5539721"/>
              <a:gd name="connsiteX1705" fmla="*/ 4758627 w 6254524"/>
              <a:gd name="connsiteY1705" fmla="*/ 4210624 h 5539721"/>
              <a:gd name="connsiteX1706" fmla="*/ 4721158 w 6254524"/>
              <a:gd name="connsiteY1706" fmla="*/ 4192177 h 5539721"/>
              <a:gd name="connsiteX1707" fmla="*/ 4768427 w 6254524"/>
              <a:gd name="connsiteY1707" fmla="*/ 4163931 h 5539721"/>
              <a:gd name="connsiteX1708" fmla="*/ 4777650 w 6254524"/>
              <a:gd name="connsiteY1708" fmla="*/ 4135685 h 5539721"/>
              <a:gd name="connsiteX1709" fmla="*/ 4768427 w 6254524"/>
              <a:gd name="connsiteY1709" fmla="*/ 4088992 h 5539721"/>
              <a:gd name="connsiteX1710" fmla="*/ 4881411 w 6254524"/>
              <a:gd name="connsiteY1710" fmla="*/ 4014053 h 5539721"/>
              <a:gd name="connsiteX1711" fmla="*/ 4848554 w 6254524"/>
              <a:gd name="connsiteY1711" fmla="*/ 4056134 h 5539721"/>
              <a:gd name="connsiteX1712" fmla="*/ 4862965 w 6254524"/>
              <a:gd name="connsiteY1712" fmla="*/ 4093603 h 5539721"/>
              <a:gd name="connsiteX1713" fmla="*/ 4848554 w 6254524"/>
              <a:gd name="connsiteY1713" fmla="*/ 4102827 h 5539721"/>
              <a:gd name="connsiteX1714" fmla="*/ 4867577 w 6254524"/>
              <a:gd name="connsiteY1714" fmla="*/ 4131073 h 5539721"/>
              <a:gd name="connsiteX1715" fmla="*/ 4848554 w 6254524"/>
              <a:gd name="connsiteY1715" fmla="*/ 4144908 h 5539721"/>
              <a:gd name="connsiteX1716" fmla="*/ 4881411 w 6254524"/>
              <a:gd name="connsiteY1716" fmla="*/ 4167966 h 5539721"/>
              <a:gd name="connsiteX1717" fmla="*/ 4905047 w 6254524"/>
              <a:gd name="connsiteY1717" fmla="*/ 4158743 h 5539721"/>
              <a:gd name="connsiteX1718" fmla="*/ 4905047 w 6254524"/>
              <a:gd name="connsiteY1718" fmla="*/ 4191600 h 5539721"/>
              <a:gd name="connsiteX1719" fmla="*/ 4914270 w 6254524"/>
              <a:gd name="connsiteY1719" fmla="*/ 4168542 h 5539721"/>
              <a:gd name="connsiteX1720" fmla="*/ 4928681 w 6254524"/>
              <a:gd name="connsiteY1720" fmla="*/ 4177766 h 5539721"/>
              <a:gd name="connsiteX1721" fmla="*/ 4914270 w 6254524"/>
              <a:gd name="connsiteY1721" fmla="*/ 4206012 h 5539721"/>
              <a:gd name="connsiteX1722" fmla="*/ 4956927 w 6254524"/>
              <a:gd name="connsiteY1722" fmla="*/ 4210624 h 5539721"/>
              <a:gd name="connsiteX1723" fmla="*/ 4947704 w 6254524"/>
              <a:gd name="connsiteY1723" fmla="*/ 4192177 h 5539721"/>
              <a:gd name="connsiteX1724" fmla="*/ 4985173 w 6254524"/>
              <a:gd name="connsiteY1724" fmla="*/ 4187565 h 5539721"/>
              <a:gd name="connsiteX1725" fmla="*/ 4980562 w 6254524"/>
              <a:gd name="connsiteY1725" fmla="*/ 4164507 h 5539721"/>
              <a:gd name="connsiteX1726" fmla="*/ 4937904 w 6254524"/>
              <a:gd name="connsiteY1726" fmla="*/ 4182954 h 5539721"/>
              <a:gd name="connsiteX1727" fmla="*/ 4928681 w 6254524"/>
              <a:gd name="connsiteY1727" fmla="*/ 4136261 h 5539721"/>
              <a:gd name="connsiteX1728" fmla="*/ 4909658 w 6254524"/>
              <a:gd name="connsiteY1728" fmla="*/ 4131649 h 5539721"/>
              <a:gd name="connsiteX1729" fmla="*/ 4942516 w 6254524"/>
              <a:gd name="connsiteY1729" fmla="*/ 4075733 h 5539721"/>
              <a:gd name="connsiteX1730" fmla="*/ 4886023 w 6254524"/>
              <a:gd name="connsiteY1730" fmla="*/ 4131649 h 5539721"/>
              <a:gd name="connsiteX1731" fmla="*/ 4881411 w 6254524"/>
              <a:gd name="connsiteY1731" fmla="*/ 4071122 h 5539721"/>
              <a:gd name="connsiteX1732" fmla="*/ 4895823 w 6254524"/>
              <a:gd name="connsiteY1732" fmla="*/ 4066510 h 5539721"/>
              <a:gd name="connsiteX1733" fmla="*/ 4900435 w 6254524"/>
              <a:gd name="connsiteY1733" fmla="*/ 4089568 h 5539721"/>
              <a:gd name="connsiteX1734" fmla="*/ 4900435 w 6254524"/>
              <a:gd name="connsiteY1734" fmla="*/ 4052099 h 5539721"/>
              <a:gd name="connsiteX1735" fmla="*/ 4943092 w 6254524"/>
              <a:gd name="connsiteY1735" fmla="*/ 4038264 h 5539721"/>
              <a:gd name="connsiteX1736" fmla="*/ 4938481 w 6254524"/>
              <a:gd name="connsiteY1736" fmla="*/ 4019817 h 5539721"/>
              <a:gd name="connsiteX1737" fmla="*/ 5079712 w 6254524"/>
              <a:gd name="connsiteY1737" fmla="*/ 3954678 h 5539721"/>
              <a:gd name="connsiteX1738" fmla="*/ 5084324 w 6254524"/>
              <a:gd name="connsiteY1738" fmla="*/ 3921820 h 5539721"/>
              <a:gd name="connsiteX1739" fmla="*/ 5056077 w 6254524"/>
              <a:gd name="connsiteY1739" fmla="*/ 3921820 h 5539721"/>
              <a:gd name="connsiteX1740" fmla="*/ 5027831 w 6254524"/>
              <a:gd name="connsiteY1740" fmla="*/ 3954678 h 5539721"/>
              <a:gd name="connsiteX1741" fmla="*/ 5060689 w 6254524"/>
              <a:gd name="connsiteY1741" fmla="*/ 3889539 h 5539721"/>
              <a:gd name="connsiteX1742" fmla="*/ 5032443 w 6254524"/>
              <a:gd name="connsiteY1742" fmla="*/ 3875704 h 5539721"/>
              <a:gd name="connsiteX1743" fmla="*/ 5013420 w 6254524"/>
              <a:gd name="connsiteY1743" fmla="*/ 3894150 h 5539721"/>
              <a:gd name="connsiteX1744" fmla="*/ 4999008 w 6254524"/>
              <a:gd name="connsiteY1744" fmla="*/ 3861292 h 5539721"/>
              <a:gd name="connsiteX1745" fmla="*/ 5083747 w 6254524"/>
              <a:gd name="connsiteY1745" fmla="*/ 3847458 h 5539721"/>
              <a:gd name="connsiteX1746" fmla="*/ 5079135 w 6254524"/>
              <a:gd name="connsiteY1746" fmla="*/ 3880315 h 5539721"/>
              <a:gd name="connsiteX1747" fmla="*/ 5088359 w 6254524"/>
              <a:gd name="connsiteY1747" fmla="*/ 3866481 h 5539721"/>
              <a:gd name="connsiteX1748" fmla="*/ 5088359 w 6254524"/>
              <a:gd name="connsiteY1748" fmla="*/ 3889539 h 5539721"/>
              <a:gd name="connsiteX1749" fmla="*/ 5121217 w 6254524"/>
              <a:gd name="connsiteY1749" fmla="*/ 3847458 h 5539721"/>
              <a:gd name="connsiteX1750" fmla="*/ 5149463 w 6254524"/>
              <a:gd name="connsiteY1750" fmla="*/ 3809988 h 5539721"/>
              <a:gd name="connsiteX1751" fmla="*/ 5154074 w 6254524"/>
              <a:gd name="connsiteY1751" fmla="*/ 3819211 h 5539721"/>
              <a:gd name="connsiteX1752" fmla="*/ 5144851 w 6254524"/>
              <a:gd name="connsiteY1752" fmla="*/ 3842270 h 5539721"/>
              <a:gd name="connsiteX1753" fmla="*/ 5159263 w 6254524"/>
              <a:gd name="connsiteY1753" fmla="*/ 3851493 h 5539721"/>
              <a:gd name="connsiteX1754" fmla="*/ 5173674 w 6254524"/>
              <a:gd name="connsiteY1754" fmla="*/ 3823247 h 5539721"/>
              <a:gd name="connsiteX1755" fmla="*/ 5206532 w 6254524"/>
              <a:gd name="connsiteY1755" fmla="*/ 3860716 h 5539721"/>
              <a:gd name="connsiteX1756" fmla="*/ 5267636 w 6254524"/>
              <a:gd name="connsiteY1756" fmla="*/ 3804800 h 5539721"/>
              <a:gd name="connsiteX1757" fmla="*/ 5230166 w 6254524"/>
              <a:gd name="connsiteY1757" fmla="*/ 3781742 h 5539721"/>
              <a:gd name="connsiteX1758" fmla="*/ 5258412 w 6254524"/>
              <a:gd name="connsiteY1758" fmla="*/ 3795577 h 5539721"/>
              <a:gd name="connsiteX1759" fmla="*/ 5314905 w 6254524"/>
              <a:gd name="connsiteY1759" fmla="*/ 3739661 h 5539721"/>
              <a:gd name="connsiteX1760" fmla="*/ 5347763 w 6254524"/>
              <a:gd name="connsiteY1760" fmla="*/ 3772519 h 5539721"/>
              <a:gd name="connsiteX1761" fmla="*/ 5333351 w 6254524"/>
              <a:gd name="connsiteY1761" fmla="*/ 3800765 h 5539721"/>
              <a:gd name="connsiteX1762" fmla="*/ 5389844 w 6254524"/>
              <a:gd name="connsiteY1762" fmla="*/ 3791542 h 5539721"/>
              <a:gd name="connsiteX1763" fmla="*/ 5380621 w 6254524"/>
              <a:gd name="connsiteY1763" fmla="*/ 3809988 h 5539721"/>
              <a:gd name="connsiteX1764" fmla="*/ 5418091 w 6254524"/>
              <a:gd name="connsiteY1764" fmla="*/ 3796153 h 5539721"/>
              <a:gd name="connsiteX1765" fmla="*/ 5408867 w 6254524"/>
              <a:gd name="connsiteY1765" fmla="*/ 3829011 h 5539721"/>
              <a:gd name="connsiteX1766" fmla="*/ 5427890 w 6254524"/>
              <a:gd name="connsiteY1766" fmla="*/ 3861869 h 5539721"/>
              <a:gd name="connsiteX1767" fmla="*/ 5413479 w 6254524"/>
              <a:gd name="connsiteY1767" fmla="*/ 3884927 h 5539721"/>
              <a:gd name="connsiteX1768" fmla="*/ 5380621 w 6254524"/>
              <a:gd name="connsiteY1768" fmla="*/ 3884927 h 5539721"/>
              <a:gd name="connsiteX1769" fmla="*/ 5361598 w 6254524"/>
              <a:gd name="connsiteY1769" fmla="*/ 3922397 h 5539721"/>
              <a:gd name="connsiteX1770" fmla="*/ 5356986 w 6254524"/>
              <a:gd name="connsiteY1770" fmla="*/ 3917785 h 5539721"/>
              <a:gd name="connsiteX1771" fmla="*/ 5319516 w 6254524"/>
              <a:gd name="connsiteY1771" fmla="*/ 3931620 h 5539721"/>
              <a:gd name="connsiteX1772" fmla="*/ 5352375 w 6254524"/>
              <a:gd name="connsiteY1772" fmla="*/ 3945455 h 5539721"/>
              <a:gd name="connsiteX1773" fmla="*/ 5333351 w 6254524"/>
              <a:gd name="connsiteY1773" fmla="*/ 3978312 h 5539721"/>
              <a:gd name="connsiteX1774" fmla="*/ 5356986 w 6254524"/>
              <a:gd name="connsiteY1774" fmla="*/ 3969089 h 5539721"/>
              <a:gd name="connsiteX1775" fmla="*/ 5366210 w 6254524"/>
              <a:gd name="connsiteY1775" fmla="*/ 3978312 h 5539721"/>
              <a:gd name="connsiteX1776" fmla="*/ 5446336 w 6254524"/>
              <a:gd name="connsiteY1776" fmla="*/ 3913173 h 5539721"/>
              <a:gd name="connsiteX1777" fmla="*/ 5446336 w 6254524"/>
              <a:gd name="connsiteY1777" fmla="*/ 3936231 h 5539721"/>
              <a:gd name="connsiteX1778" fmla="*/ 5418091 w 6254524"/>
              <a:gd name="connsiteY1778" fmla="*/ 3959290 h 5539721"/>
              <a:gd name="connsiteX1779" fmla="*/ 5432502 w 6254524"/>
              <a:gd name="connsiteY1779" fmla="*/ 3996759 h 5539721"/>
              <a:gd name="connsiteX1780" fmla="*/ 5413479 w 6254524"/>
              <a:gd name="connsiteY1780" fmla="*/ 4001371 h 5539721"/>
              <a:gd name="connsiteX1781" fmla="*/ 5404256 w 6254524"/>
              <a:gd name="connsiteY1781" fmla="*/ 3982924 h 5539721"/>
              <a:gd name="connsiteX1782" fmla="*/ 5404256 w 6254524"/>
              <a:gd name="connsiteY1782" fmla="*/ 4034229 h 5539721"/>
              <a:gd name="connsiteX1783" fmla="*/ 5319516 w 6254524"/>
              <a:gd name="connsiteY1783" fmla="*/ 4094756 h 5539721"/>
              <a:gd name="connsiteX1784" fmla="*/ 5352375 w 6254524"/>
              <a:gd name="connsiteY1784" fmla="*/ 4108591 h 5539721"/>
              <a:gd name="connsiteX1785" fmla="*/ 5333351 w 6254524"/>
              <a:gd name="connsiteY1785" fmla="*/ 4146061 h 5539721"/>
              <a:gd name="connsiteX1786" fmla="*/ 5376009 w 6254524"/>
              <a:gd name="connsiteY1786" fmla="*/ 4076310 h 5539721"/>
              <a:gd name="connsiteX1787" fmla="*/ 5451525 w 6254524"/>
              <a:gd name="connsiteY1787" fmla="*/ 4048064 h 5539721"/>
              <a:gd name="connsiteX1788" fmla="*/ 5423278 w 6254524"/>
              <a:gd name="connsiteY1788" fmla="*/ 4076310 h 5539721"/>
              <a:gd name="connsiteX1789" fmla="*/ 5465936 w 6254524"/>
              <a:gd name="connsiteY1789" fmla="*/ 4071698 h 5539721"/>
              <a:gd name="connsiteX1790" fmla="*/ 5532228 w 6254524"/>
              <a:gd name="connsiteY1790" fmla="*/ 4015782 h 5539721"/>
              <a:gd name="connsiteX1791" fmla="*/ 5560474 w 6254524"/>
              <a:gd name="connsiteY1791" fmla="*/ 4011170 h 5539721"/>
              <a:gd name="connsiteX1792" fmla="*/ 5593332 w 6254524"/>
              <a:gd name="connsiteY1792" fmla="*/ 3988112 h 5539721"/>
              <a:gd name="connsiteX1793" fmla="*/ 5597944 w 6254524"/>
              <a:gd name="connsiteY1793" fmla="*/ 4006559 h 5539721"/>
              <a:gd name="connsiteX1794" fmla="*/ 5659048 w 6254524"/>
              <a:gd name="connsiteY1794" fmla="*/ 3950643 h 5539721"/>
              <a:gd name="connsiteX1795" fmla="*/ 5663660 w 6254524"/>
              <a:gd name="connsiteY1795" fmla="*/ 3969089 h 5539721"/>
              <a:gd name="connsiteX1796" fmla="*/ 5678071 w 6254524"/>
              <a:gd name="connsiteY1796" fmla="*/ 3959866 h 5539721"/>
              <a:gd name="connsiteX1797" fmla="*/ 5673459 w 6254524"/>
              <a:gd name="connsiteY1797" fmla="*/ 3988112 h 5539721"/>
              <a:gd name="connsiteX1798" fmla="*/ 5706318 w 6254524"/>
              <a:gd name="connsiteY1798" fmla="*/ 3997336 h 5539721"/>
              <a:gd name="connsiteX1799" fmla="*/ 5616967 w 6254524"/>
              <a:gd name="connsiteY1799" fmla="*/ 4118967 h 5539721"/>
              <a:gd name="connsiteX1800" fmla="*/ 5716117 w 6254524"/>
              <a:gd name="connsiteY1800" fmla="*/ 4090721 h 5539721"/>
              <a:gd name="connsiteX1801" fmla="*/ 5735140 w 6254524"/>
              <a:gd name="connsiteY1801" fmla="*/ 4076886 h 5539721"/>
              <a:gd name="connsiteX1802" fmla="*/ 5824491 w 6254524"/>
              <a:gd name="connsiteY1802" fmla="*/ 4001947 h 5539721"/>
              <a:gd name="connsiteX1803" fmla="*/ 5824491 w 6254524"/>
              <a:gd name="connsiteY1803" fmla="*/ 4015782 h 5539721"/>
              <a:gd name="connsiteX1804" fmla="*/ 5852736 w 6254524"/>
              <a:gd name="connsiteY1804" fmla="*/ 3964478 h 5539721"/>
              <a:gd name="connsiteX1805" fmla="*/ 5748975 w 6254524"/>
              <a:gd name="connsiteY1805" fmla="*/ 4001947 h 5539721"/>
              <a:gd name="connsiteX1806" fmla="*/ 5734563 w 6254524"/>
              <a:gd name="connsiteY1806" fmla="*/ 3988112 h 5539721"/>
              <a:gd name="connsiteX1807" fmla="*/ 5710929 w 6254524"/>
              <a:gd name="connsiteY1807" fmla="*/ 3992724 h 5539721"/>
              <a:gd name="connsiteX1808" fmla="*/ 5781833 w 6254524"/>
              <a:gd name="connsiteY1808" fmla="*/ 3922973 h 5539721"/>
              <a:gd name="connsiteX1809" fmla="*/ 5682682 w 6254524"/>
              <a:gd name="connsiteY1809" fmla="*/ 3965054 h 5539721"/>
              <a:gd name="connsiteX1810" fmla="*/ 5710929 w 6254524"/>
              <a:gd name="connsiteY1810" fmla="*/ 3913750 h 5539721"/>
              <a:gd name="connsiteX1811" fmla="*/ 5682682 w 6254524"/>
              <a:gd name="connsiteY1811" fmla="*/ 3918361 h 5539721"/>
              <a:gd name="connsiteX1812" fmla="*/ 5758198 w 6254524"/>
              <a:gd name="connsiteY1812" fmla="*/ 3867057 h 5539721"/>
              <a:gd name="connsiteX1813" fmla="*/ 5777221 w 6254524"/>
              <a:gd name="connsiteY1813" fmla="*/ 3834199 h 5539721"/>
              <a:gd name="connsiteX1814" fmla="*/ 5772610 w 6254524"/>
              <a:gd name="connsiteY1814" fmla="*/ 3805953 h 5539721"/>
              <a:gd name="connsiteX1815" fmla="*/ 5810079 w 6254524"/>
              <a:gd name="connsiteY1815" fmla="*/ 3787506 h 5539721"/>
              <a:gd name="connsiteX1816" fmla="*/ 5819302 w 6254524"/>
              <a:gd name="connsiteY1816" fmla="*/ 3754648 h 5539721"/>
              <a:gd name="connsiteX1817" fmla="*/ 5842937 w 6254524"/>
              <a:gd name="connsiteY1817" fmla="*/ 3759260 h 5539721"/>
              <a:gd name="connsiteX1818" fmla="*/ 5871183 w 6254524"/>
              <a:gd name="connsiteY1818" fmla="*/ 3726402 h 5539721"/>
              <a:gd name="connsiteX1819" fmla="*/ 5852160 w 6254524"/>
              <a:gd name="connsiteY1819" fmla="*/ 3712567 h 5539721"/>
              <a:gd name="connsiteX1820" fmla="*/ 5762810 w 6254524"/>
              <a:gd name="connsiteY1820" fmla="*/ 3768483 h 5539721"/>
              <a:gd name="connsiteX1821" fmla="*/ 5767422 w 6254524"/>
              <a:gd name="connsiteY1821" fmla="*/ 3754648 h 5539721"/>
              <a:gd name="connsiteX1822" fmla="*/ 5691906 w 6254524"/>
              <a:gd name="connsiteY1822" fmla="*/ 3773095 h 5539721"/>
              <a:gd name="connsiteX1823" fmla="*/ 5701129 w 6254524"/>
              <a:gd name="connsiteY1823" fmla="*/ 3796153 h 5539721"/>
              <a:gd name="connsiteX1824" fmla="*/ 5668271 w 6254524"/>
              <a:gd name="connsiteY1824" fmla="*/ 3809988 h 5539721"/>
              <a:gd name="connsiteX1825" fmla="*/ 5663660 w 6254524"/>
              <a:gd name="connsiteY1825" fmla="*/ 3842846 h 5539721"/>
              <a:gd name="connsiteX1826" fmla="*/ 5672883 w 6254524"/>
              <a:gd name="connsiteY1826" fmla="*/ 3842846 h 5539721"/>
              <a:gd name="connsiteX1827" fmla="*/ 5668271 w 6254524"/>
              <a:gd name="connsiteY1827" fmla="*/ 3856681 h 5539721"/>
              <a:gd name="connsiteX1828" fmla="*/ 5682682 w 6254524"/>
              <a:gd name="connsiteY1828" fmla="*/ 3879739 h 5539721"/>
              <a:gd name="connsiteX1829" fmla="*/ 5531652 w 6254524"/>
              <a:gd name="connsiteY1829" fmla="*/ 3977736 h 5539721"/>
              <a:gd name="connsiteX1830" fmla="*/ 5508017 w 6254524"/>
              <a:gd name="connsiteY1830" fmla="*/ 3954678 h 5539721"/>
              <a:gd name="connsiteX1831" fmla="*/ 5522429 w 6254524"/>
              <a:gd name="connsiteY1831" fmla="*/ 3936231 h 5539721"/>
              <a:gd name="connsiteX1832" fmla="*/ 5546063 w 6254524"/>
              <a:gd name="connsiteY1832" fmla="*/ 3945455 h 5539721"/>
              <a:gd name="connsiteX1833" fmla="*/ 5578921 w 6254524"/>
              <a:gd name="connsiteY1833" fmla="*/ 3903373 h 5539721"/>
              <a:gd name="connsiteX1834" fmla="*/ 5555286 w 6254524"/>
              <a:gd name="connsiteY1834" fmla="*/ 3921820 h 5539721"/>
              <a:gd name="connsiteX1835" fmla="*/ 5621578 w 6254524"/>
              <a:gd name="connsiteY1835" fmla="*/ 3865904 h 5539721"/>
              <a:gd name="connsiteX1836" fmla="*/ 5588721 w 6254524"/>
              <a:gd name="connsiteY1836" fmla="*/ 3907985 h 5539721"/>
              <a:gd name="connsiteX1837" fmla="*/ 5645213 w 6254524"/>
              <a:gd name="connsiteY1837" fmla="*/ 3875127 h 5539721"/>
              <a:gd name="connsiteX1838" fmla="*/ 5621578 w 6254524"/>
              <a:gd name="connsiteY1838" fmla="*/ 3870516 h 5539721"/>
              <a:gd name="connsiteX1839" fmla="*/ 5621578 w 6254524"/>
              <a:gd name="connsiteY1839" fmla="*/ 3847458 h 5539721"/>
              <a:gd name="connsiteX1840" fmla="*/ 5546063 w 6254524"/>
              <a:gd name="connsiteY1840" fmla="*/ 3861292 h 5539721"/>
              <a:gd name="connsiteX1841" fmla="*/ 5470548 w 6254524"/>
              <a:gd name="connsiteY1841" fmla="*/ 3912597 h 5539721"/>
              <a:gd name="connsiteX1842" fmla="*/ 5451525 w 6254524"/>
              <a:gd name="connsiteY1842" fmla="*/ 3889539 h 5539721"/>
              <a:gd name="connsiteX1843" fmla="*/ 5465936 w 6254524"/>
              <a:gd name="connsiteY1843" fmla="*/ 3880315 h 5539721"/>
              <a:gd name="connsiteX1844" fmla="*/ 5480347 w 6254524"/>
              <a:gd name="connsiteY1844" fmla="*/ 3889539 h 5539721"/>
              <a:gd name="connsiteX1845" fmla="*/ 5508594 w 6254524"/>
              <a:gd name="connsiteY1845" fmla="*/ 3861292 h 5539721"/>
              <a:gd name="connsiteX1846" fmla="*/ 5508594 w 6254524"/>
              <a:gd name="connsiteY1846" fmla="*/ 3833046 h 5539721"/>
              <a:gd name="connsiteX1847" fmla="*/ 5546063 w 6254524"/>
              <a:gd name="connsiteY1847" fmla="*/ 3804800 h 5539721"/>
              <a:gd name="connsiteX1848" fmla="*/ 5465936 w 6254524"/>
              <a:gd name="connsiteY1848" fmla="*/ 3837658 h 5539721"/>
              <a:gd name="connsiteX1849" fmla="*/ 5456713 w 6254524"/>
              <a:gd name="connsiteY1849" fmla="*/ 3819211 h 5539721"/>
              <a:gd name="connsiteX1850" fmla="*/ 5461325 w 6254524"/>
              <a:gd name="connsiteY1850" fmla="*/ 3796153 h 5539721"/>
              <a:gd name="connsiteX1851" fmla="*/ 5437689 w 6254524"/>
              <a:gd name="connsiteY1851" fmla="*/ 3791542 h 5539721"/>
              <a:gd name="connsiteX1852" fmla="*/ 5446913 w 6254524"/>
              <a:gd name="connsiteY1852" fmla="*/ 3768483 h 5539721"/>
              <a:gd name="connsiteX1853" fmla="*/ 5404256 w 6254524"/>
              <a:gd name="connsiteY1853" fmla="*/ 3791542 h 5539721"/>
              <a:gd name="connsiteX1854" fmla="*/ 5385232 w 6254524"/>
              <a:gd name="connsiteY1854" fmla="*/ 3754072 h 5539721"/>
              <a:gd name="connsiteX1855" fmla="*/ 5399644 w 6254524"/>
              <a:gd name="connsiteY1855" fmla="*/ 3767907 h 5539721"/>
              <a:gd name="connsiteX1856" fmla="*/ 5414055 w 6254524"/>
              <a:gd name="connsiteY1856" fmla="*/ 3739661 h 5539721"/>
              <a:gd name="connsiteX1857" fmla="*/ 5433078 w 6254524"/>
              <a:gd name="connsiteY1857" fmla="*/ 3748884 h 5539721"/>
              <a:gd name="connsiteX1858" fmla="*/ 5494182 w 6254524"/>
              <a:gd name="connsiteY1858" fmla="*/ 3720638 h 5539721"/>
              <a:gd name="connsiteX1859" fmla="*/ 5522429 w 6254524"/>
              <a:gd name="connsiteY1859" fmla="*/ 3660110 h 5539721"/>
              <a:gd name="connsiteX1860" fmla="*/ 5513205 w 6254524"/>
              <a:gd name="connsiteY1860" fmla="*/ 3641664 h 5539721"/>
              <a:gd name="connsiteX1861" fmla="*/ 5527617 w 6254524"/>
              <a:gd name="connsiteY1861" fmla="*/ 3608806 h 5539721"/>
              <a:gd name="connsiteX1862" fmla="*/ 5551251 w 6254524"/>
              <a:gd name="connsiteY1862" fmla="*/ 3599583 h 5539721"/>
              <a:gd name="connsiteX1863" fmla="*/ 5565663 w 6254524"/>
              <a:gd name="connsiteY1863" fmla="*/ 3618029 h 5539721"/>
              <a:gd name="connsiteX1864" fmla="*/ 5551251 w 6254524"/>
              <a:gd name="connsiteY1864" fmla="*/ 3641087 h 5539721"/>
              <a:gd name="connsiteX1865" fmla="*/ 5574886 w 6254524"/>
              <a:gd name="connsiteY1865" fmla="*/ 3664145 h 5539721"/>
              <a:gd name="connsiteX1866" fmla="*/ 5702282 w 6254524"/>
              <a:gd name="connsiteY1866" fmla="*/ 3584595 h 5539721"/>
              <a:gd name="connsiteX1867" fmla="*/ 5791632 w 6254524"/>
              <a:gd name="connsiteY1867" fmla="*/ 3528678 h 5539721"/>
              <a:gd name="connsiteX1868" fmla="*/ 5725340 w 6254524"/>
              <a:gd name="connsiteY1868" fmla="*/ 3551737 h 5539721"/>
              <a:gd name="connsiteX1869" fmla="*/ 5748975 w 6254524"/>
              <a:gd name="connsiteY1869" fmla="*/ 3537902 h 5539721"/>
              <a:gd name="connsiteX1870" fmla="*/ 5744363 w 6254524"/>
              <a:gd name="connsiteY1870" fmla="*/ 3514844 h 5539721"/>
              <a:gd name="connsiteX1871" fmla="*/ 5781833 w 6254524"/>
              <a:gd name="connsiteY1871" fmla="*/ 3481986 h 5539721"/>
              <a:gd name="connsiteX1872" fmla="*/ 5720729 w 6254524"/>
              <a:gd name="connsiteY1872" fmla="*/ 3510232 h 5539721"/>
              <a:gd name="connsiteX1873" fmla="*/ 5711505 w 6254524"/>
              <a:gd name="connsiteY1873" fmla="*/ 3528678 h 5539721"/>
              <a:gd name="connsiteX1874" fmla="*/ 5664236 w 6254524"/>
              <a:gd name="connsiteY1874" fmla="*/ 3566148 h 5539721"/>
              <a:gd name="connsiteX1875" fmla="*/ 5649825 w 6254524"/>
              <a:gd name="connsiteY1875" fmla="*/ 3543090 h 5539721"/>
              <a:gd name="connsiteX1876" fmla="*/ 5701706 w 6254524"/>
              <a:gd name="connsiteY1876" fmla="*/ 3514844 h 5539721"/>
              <a:gd name="connsiteX1877" fmla="*/ 5716117 w 6254524"/>
              <a:gd name="connsiteY1877" fmla="*/ 3477374 h 5539721"/>
              <a:gd name="connsiteX1878" fmla="*/ 5753586 w 6254524"/>
              <a:gd name="connsiteY1878" fmla="*/ 3491209 h 5539721"/>
              <a:gd name="connsiteX1879" fmla="*/ 5762810 w 6254524"/>
              <a:gd name="connsiteY1879" fmla="*/ 3449128 h 5539721"/>
              <a:gd name="connsiteX1880" fmla="*/ 5630802 w 6254524"/>
              <a:gd name="connsiteY1880" fmla="*/ 3505044 h 5539721"/>
              <a:gd name="connsiteX1881" fmla="*/ 5682682 w 6254524"/>
              <a:gd name="connsiteY1881" fmla="*/ 3472186 h 5539721"/>
              <a:gd name="connsiteX1882" fmla="*/ 5814690 w 6254524"/>
              <a:gd name="connsiteY1882" fmla="*/ 3374189 h 5539721"/>
              <a:gd name="connsiteX1883" fmla="*/ 5649825 w 6254524"/>
              <a:gd name="connsiteY1883" fmla="*/ 3453739 h 5539721"/>
              <a:gd name="connsiteX1884" fmla="*/ 5635413 w 6254524"/>
              <a:gd name="connsiteY1884" fmla="*/ 3439905 h 5539721"/>
              <a:gd name="connsiteX1885" fmla="*/ 5644637 w 6254524"/>
              <a:gd name="connsiteY1885" fmla="*/ 3421458 h 5539721"/>
              <a:gd name="connsiteX1886" fmla="*/ 5592756 w 6254524"/>
              <a:gd name="connsiteY1886" fmla="*/ 3430681 h 5539721"/>
              <a:gd name="connsiteX1887" fmla="*/ 5569121 w 6254524"/>
              <a:gd name="connsiteY1887" fmla="*/ 3416847 h 5539721"/>
              <a:gd name="connsiteX1888" fmla="*/ 5601979 w 6254524"/>
              <a:gd name="connsiteY1888" fmla="*/ 3374766 h 5539721"/>
              <a:gd name="connsiteX1889" fmla="*/ 5564509 w 6254524"/>
              <a:gd name="connsiteY1889" fmla="*/ 3379377 h 5539721"/>
              <a:gd name="connsiteX1890" fmla="*/ 5573733 w 6254524"/>
              <a:gd name="connsiteY1890" fmla="*/ 3360931 h 5539721"/>
              <a:gd name="connsiteX1891" fmla="*/ 5559322 w 6254524"/>
              <a:gd name="connsiteY1891" fmla="*/ 3351707 h 5539721"/>
              <a:gd name="connsiteX1892" fmla="*/ 5578344 w 6254524"/>
              <a:gd name="connsiteY1892" fmla="*/ 3295791 h 5539721"/>
              <a:gd name="connsiteX1893" fmla="*/ 5554710 w 6254524"/>
              <a:gd name="connsiteY1893" fmla="*/ 3286568 h 5539721"/>
              <a:gd name="connsiteX1894" fmla="*/ 5582956 w 6254524"/>
              <a:gd name="connsiteY1894" fmla="*/ 3239875 h 5539721"/>
              <a:gd name="connsiteX1895" fmla="*/ 5540299 w 6254524"/>
              <a:gd name="connsiteY1895" fmla="*/ 3295791 h 5539721"/>
              <a:gd name="connsiteX1896" fmla="*/ 5516664 w 6254524"/>
              <a:gd name="connsiteY1896" fmla="*/ 3300403 h 5539721"/>
              <a:gd name="connsiteX1897" fmla="*/ 5516664 w 6254524"/>
              <a:gd name="connsiteY1897" fmla="*/ 3375342 h 5539721"/>
              <a:gd name="connsiteX1898" fmla="*/ 5563933 w 6254524"/>
              <a:gd name="connsiteY1898" fmla="*/ 3366119 h 5539721"/>
              <a:gd name="connsiteX1899" fmla="*/ 5474583 w 6254524"/>
              <a:gd name="connsiteY1899" fmla="*/ 3431258 h 5539721"/>
              <a:gd name="connsiteX1900" fmla="*/ 5413479 w 6254524"/>
              <a:gd name="connsiteY1900" fmla="*/ 3449705 h 5539721"/>
              <a:gd name="connsiteX1901" fmla="*/ 5399067 w 6254524"/>
              <a:gd name="connsiteY1901" fmla="*/ 3454316 h 5539721"/>
              <a:gd name="connsiteX1902" fmla="*/ 5375433 w 6254524"/>
              <a:gd name="connsiteY1902" fmla="*/ 3435870 h 5539721"/>
              <a:gd name="connsiteX1903" fmla="*/ 5370821 w 6254524"/>
              <a:gd name="connsiteY1903" fmla="*/ 3407623 h 5539721"/>
              <a:gd name="connsiteX1904" fmla="*/ 5389844 w 6254524"/>
              <a:gd name="connsiteY1904" fmla="*/ 3398400 h 5539721"/>
              <a:gd name="connsiteX1905" fmla="*/ 5361598 w 6254524"/>
              <a:gd name="connsiteY1905" fmla="*/ 3407623 h 5539721"/>
              <a:gd name="connsiteX1906" fmla="*/ 5347186 w 6254524"/>
              <a:gd name="connsiteY1906" fmla="*/ 3374766 h 5539721"/>
              <a:gd name="connsiteX1907" fmla="*/ 5436537 w 6254524"/>
              <a:gd name="connsiteY1907" fmla="*/ 3281380 h 5539721"/>
              <a:gd name="connsiteX1908" fmla="*/ 5304529 w 6254524"/>
              <a:gd name="connsiteY1908" fmla="*/ 3356319 h 5539721"/>
              <a:gd name="connsiteX1909" fmla="*/ 5295306 w 6254524"/>
              <a:gd name="connsiteY1909" fmla="*/ 3342484 h 5539721"/>
              <a:gd name="connsiteX1910" fmla="*/ 5380044 w 6254524"/>
              <a:gd name="connsiteY1910" fmla="*/ 3291180 h 5539721"/>
              <a:gd name="connsiteX1911" fmla="*/ 5412902 w 6254524"/>
              <a:gd name="connsiteY1911" fmla="*/ 3249098 h 5539721"/>
              <a:gd name="connsiteX1912" fmla="*/ 5408290 w 6254524"/>
              <a:gd name="connsiteY1912" fmla="*/ 3220852 h 5539721"/>
              <a:gd name="connsiteX1913" fmla="*/ 5479195 w 6254524"/>
              <a:gd name="connsiteY1913" fmla="*/ 3141302 h 5539721"/>
              <a:gd name="connsiteX1914" fmla="*/ 5455560 w 6254524"/>
              <a:gd name="connsiteY1914" fmla="*/ 3099220 h 5539721"/>
              <a:gd name="connsiteX1915" fmla="*/ 5483806 w 6254524"/>
              <a:gd name="connsiteY1915" fmla="*/ 3070974 h 5539721"/>
              <a:gd name="connsiteX1916" fmla="*/ 5550098 w 6254524"/>
              <a:gd name="connsiteY1916" fmla="*/ 3005835 h 5539721"/>
              <a:gd name="connsiteX1917" fmla="*/ 5469971 w 6254524"/>
              <a:gd name="connsiteY1917" fmla="*/ 3061751 h 5539721"/>
              <a:gd name="connsiteX1918" fmla="*/ 5450948 w 6254524"/>
              <a:gd name="connsiteY1918" fmla="*/ 3033505 h 5539721"/>
              <a:gd name="connsiteX1919" fmla="*/ 5455560 w 6254524"/>
              <a:gd name="connsiteY1919" fmla="*/ 3075586 h 5539721"/>
              <a:gd name="connsiteX1920" fmla="*/ 5403679 w 6254524"/>
              <a:gd name="connsiteY1920" fmla="*/ 3047339 h 5539721"/>
              <a:gd name="connsiteX1921" fmla="*/ 5412902 w 6254524"/>
              <a:gd name="connsiteY1921" fmla="*/ 3024281 h 5539721"/>
              <a:gd name="connsiteX1922" fmla="*/ 5389268 w 6254524"/>
              <a:gd name="connsiteY1922" fmla="*/ 3052528 h 5539721"/>
              <a:gd name="connsiteX1923" fmla="*/ 5398491 w 6254524"/>
              <a:gd name="connsiteY1923" fmla="*/ 3029470 h 5539721"/>
              <a:gd name="connsiteX1924" fmla="*/ 5361022 w 6254524"/>
              <a:gd name="connsiteY1924" fmla="*/ 3062328 h 5539721"/>
              <a:gd name="connsiteX1925" fmla="*/ 5384656 w 6254524"/>
              <a:gd name="connsiteY1925" fmla="*/ 3057716 h 5539721"/>
              <a:gd name="connsiteX1926" fmla="*/ 5323552 w 6254524"/>
              <a:gd name="connsiteY1926" fmla="*/ 3127467 h 5539721"/>
              <a:gd name="connsiteX1927" fmla="*/ 5356410 w 6254524"/>
              <a:gd name="connsiteY1927" fmla="*/ 3118244 h 5539721"/>
              <a:gd name="connsiteX1928" fmla="*/ 5361022 w 6254524"/>
              <a:gd name="connsiteY1928" fmla="*/ 3127467 h 5539721"/>
              <a:gd name="connsiteX1929" fmla="*/ 5328163 w 6254524"/>
              <a:gd name="connsiteY1929" fmla="*/ 3136690 h 5539721"/>
              <a:gd name="connsiteX1930" fmla="*/ 5248037 w 6254524"/>
              <a:gd name="connsiteY1930" fmla="*/ 3183383 h 5539721"/>
              <a:gd name="connsiteX1931" fmla="*/ 5276282 w 6254524"/>
              <a:gd name="connsiteY1931" fmla="*/ 3141302 h 5539721"/>
              <a:gd name="connsiteX1932" fmla="*/ 5261871 w 6254524"/>
              <a:gd name="connsiteY1932" fmla="*/ 3089997 h 5539721"/>
              <a:gd name="connsiteX1933" fmla="*/ 5229013 w 6254524"/>
              <a:gd name="connsiteY1933" fmla="*/ 3103832 h 5539721"/>
              <a:gd name="connsiteX1934" fmla="*/ 5238237 w 6254524"/>
              <a:gd name="connsiteY1934" fmla="*/ 3126890 h 5539721"/>
              <a:gd name="connsiteX1935" fmla="*/ 5223825 w 6254524"/>
              <a:gd name="connsiteY1935" fmla="*/ 3164360 h 5539721"/>
              <a:gd name="connsiteX1936" fmla="*/ 5152922 w 6254524"/>
              <a:gd name="connsiteY1936" fmla="*/ 3173583 h 5539721"/>
              <a:gd name="connsiteX1937" fmla="*/ 5096429 w 6254524"/>
              <a:gd name="connsiteY1937" fmla="*/ 3299827 h 5539721"/>
              <a:gd name="connsiteX1938" fmla="*/ 5087206 w 6254524"/>
              <a:gd name="connsiteY1938" fmla="*/ 3281380 h 5539721"/>
              <a:gd name="connsiteX1939" fmla="*/ 5110840 w 6254524"/>
              <a:gd name="connsiteY1939" fmla="*/ 3285992 h 5539721"/>
              <a:gd name="connsiteX1940" fmla="*/ 5134475 w 6254524"/>
              <a:gd name="connsiteY1940" fmla="*/ 3248522 h 5539721"/>
              <a:gd name="connsiteX1941" fmla="*/ 5035325 w 6254524"/>
              <a:gd name="connsiteY1941" fmla="*/ 3276768 h 5539721"/>
              <a:gd name="connsiteX1942" fmla="*/ 5058960 w 6254524"/>
              <a:gd name="connsiteY1942" fmla="*/ 3220852 h 5539721"/>
              <a:gd name="connsiteX1943" fmla="*/ 5016302 w 6254524"/>
              <a:gd name="connsiteY1943" fmla="*/ 3253710 h 5539721"/>
              <a:gd name="connsiteX1944" fmla="*/ 5025525 w 6254524"/>
              <a:gd name="connsiteY1944" fmla="*/ 3235264 h 5539721"/>
              <a:gd name="connsiteX1945" fmla="*/ 4959233 w 6254524"/>
              <a:gd name="connsiteY1945" fmla="*/ 3249098 h 5539721"/>
              <a:gd name="connsiteX1946" fmla="*/ 4987479 w 6254524"/>
              <a:gd name="connsiteY1946" fmla="*/ 3216241 h 5539721"/>
              <a:gd name="connsiteX1947" fmla="*/ 4963845 w 6254524"/>
              <a:gd name="connsiteY1947" fmla="*/ 3216241 h 5539721"/>
              <a:gd name="connsiteX1948" fmla="*/ 4996702 w 6254524"/>
              <a:gd name="connsiteY1948" fmla="*/ 3174159 h 5539721"/>
              <a:gd name="connsiteX1949" fmla="*/ 5015725 w 6254524"/>
              <a:gd name="connsiteY1949" fmla="*/ 3192606 h 5539721"/>
              <a:gd name="connsiteX1950" fmla="*/ 5058383 w 6254524"/>
              <a:gd name="connsiteY1950" fmla="*/ 3174159 h 5539721"/>
              <a:gd name="connsiteX1951" fmla="*/ 5091241 w 6254524"/>
              <a:gd name="connsiteY1951" fmla="*/ 3127467 h 5539721"/>
              <a:gd name="connsiteX1952" fmla="*/ 5067606 w 6254524"/>
              <a:gd name="connsiteY1952" fmla="*/ 3132078 h 5539721"/>
              <a:gd name="connsiteX1953" fmla="*/ 5053195 w 6254524"/>
              <a:gd name="connsiteY1953" fmla="*/ 3103832 h 5539721"/>
              <a:gd name="connsiteX1954" fmla="*/ 5109688 w 6254524"/>
              <a:gd name="connsiteY1954" fmla="*/ 3057139 h 5539721"/>
              <a:gd name="connsiteX1955" fmla="*/ 5128710 w 6254524"/>
              <a:gd name="connsiteY1955" fmla="*/ 3117667 h 5539721"/>
              <a:gd name="connsiteX1956" fmla="*/ 5152345 w 6254524"/>
              <a:gd name="connsiteY1956" fmla="*/ 3117667 h 5539721"/>
              <a:gd name="connsiteX1957" fmla="*/ 5171368 w 6254524"/>
              <a:gd name="connsiteY1957" fmla="*/ 3075586 h 5539721"/>
              <a:gd name="connsiteX1958" fmla="*/ 5223249 w 6254524"/>
              <a:gd name="connsiteY1958" fmla="*/ 3047339 h 5539721"/>
              <a:gd name="connsiteX1959" fmla="*/ 5237660 w 6254524"/>
              <a:gd name="connsiteY1959" fmla="*/ 3009870 h 5539721"/>
              <a:gd name="connsiteX1960" fmla="*/ 5214026 w 6254524"/>
              <a:gd name="connsiteY1960" fmla="*/ 3000647 h 5539721"/>
              <a:gd name="connsiteX1961" fmla="*/ 5256684 w 6254524"/>
              <a:gd name="connsiteY1961" fmla="*/ 2967789 h 5539721"/>
              <a:gd name="connsiteX1962" fmla="*/ 5256684 w 6254524"/>
              <a:gd name="connsiteY1962" fmla="*/ 2939543 h 5539721"/>
              <a:gd name="connsiteX1963" fmla="*/ 5294153 w 6254524"/>
              <a:gd name="connsiteY1963" fmla="*/ 2972400 h 5539721"/>
              <a:gd name="connsiteX1964" fmla="*/ 5402526 w 6254524"/>
              <a:gd name="connsiteY1964" fmla="*/ 2897462 h 5539721"/>
              <a:gd name="connsiteX1965" fmla="*/ 5402526 w 6254524"/>
              <a:gd name="connsiteY1965" fmla="*/ 2855380 h 5539721"/>
              <a:gd name="connsiteX1966" fmla="*/ 5359868 w 6254524"/>
              <a:gd name="connsiteY1966" fmla="*/ 2873827 h 5539721"/>
              <a:gd name="connsiteX1967" fmla="*/ 5355257 w 6254524"/>
              <a:gd name="connsiteY1967" fmla="*/ 2859992 h 5539721"/>
              <a:gd name="connsiteX1968" fmla="*/ 5374280 w 6254524"/>
              <a:gd name="connsiteY1968" fmla="*/ 2831746 h 5539721"/>
              <a:gd name="connsiteX1969" fmla="*/ 5341422 w 6254524"/>
              <a:gd name="connsiteY1969" fmla="*/ 2831746 h 5539721"/>
              <a:gd name="connsiteX1970" fmla="*/ 5350645 w 6254524"/>
              <a:gd name="connsiteY1970" fmla="*/ 2780441 h 5539721"/>
              <a:gd name="connsiteX1971" fmla="*/ 5369668 w 6254524"/>
              <a:gd name="connsiteY1971" fmla="*/ 2775830 h 5539721"/>
              <a:gd name="connsiteX1972" fmla="*/ 5416937 w 6254524"/>
              <a:gd name="connsiteY1972" fmla="*/ 2733749 h 5539721"/>
              <a:gd name="connsiteX1973" fmla="*/ 5483229 w 6254524"/>
              <a:gd name="connsiteY1973" fmla="*/ 2682444 h 5539721"/>
              <a:gd name="connsiteX1974" fmla="*/ 5582380 w 6254524"/>
              <a:gd name="connsiteY1974" fmla="*/ 2649587 h 5539721"/>
              <a:gd name="connsiteX1975" fmla="*/ 5667118 w 6254524"/>
              <a:gd name="connsiteY1975" fmla="*/ 2574648 h 5539721"/>
              <a:gd name="connsiteX1976" fmla="*/ 5615238 w 6254524"/>
              <a:gd name="connsiteY1976" fmla="*/ 2593094 h 5539721"/>
              <a:gd name="connsiteX1977" fmla="*/ 5619849 w 6254524"/>
              <a:gd name="connsiteY1977" fmla="*/ 2570036 h 5539721"/>
              <a:gd name="connsiteX1978" fmla="*/ 5582380 w 6254524"/>
              <a:gd name="connsiteY1978" fmla="*/ 2546978 h 5539721"/>
              <a:gd name="connsiteX1979" fmla="*/ 5606014 w 6254524"/>
              <a:gd name="connsiteY1979" fmla="*/ 2514120 h 5539721"/>
              <a:gd name="connsiteX1980" fmla="*/ 5573156 w 6254524"/>
              <a:gd name="connsiteY1980" fmla="*/ 2527955 h 5539721"/>
              <a:gd name="connsiteX1981" fmla="*/ 5549522 w 6254524"/>
              <a:gd name="connsiteY1981" fmla="*/ 2514120 h 5539721"/>
              <a:gd name="connsiteX1982" fmla="*/ 5544910 w 6254524"/>
              <a:gd name="connsiteY1982" fmla="*/ 2453592 h 5539721"/>
              <a:gd name="connsiteX1983" fmla="*/ 5620426 w 6254524"/>
              <a:gd name="connsiteY1983" fmla="*/ 2458204 h 5539721"/>
              <a:gd name="connsiteX1984" fmla="*/ 5709776 w 6254524"/>
              <a:gd name="connsiteY1984" fmla="*/ 2393065 h 5539721"/>
              <a:gd name="connsiteX1985" fmla="*/ 5733411 w 6254524"/>
              <a:gd name="connsiteY1985" fmla="*/ 2393065 h 5539721"/>
              <a:gd name="connsiteX1986" fmla="*/ 5818149 w 6254524"/>
              <a:gd name="connsiteY1986" fmla="*/ 2346372 h 5539721"/>
              <a:gd name="connsiteX1987" fmla="*/ 5837172 w 6254524"/>
              <a:gd name="connsiteY1987" fmla="*/ 2332537 h 5539721"/>
              <a:gd name="connsiteX1988" fmla="*/ 5964569 w 6254524"/>
              <a:gd name="connsiteY1988" fmla="*/ 2272009 h 5539721"/>
              <a:gd name="connsiteX1989" fmla="*/ 5992815 w 6254524"/>
              <a:gd name="connsiteY1989" fmla="*/ 2258174 h 5539721"/>
              <a:gd name="connsiteX1990" fmla="*/ 6054495 w 6254524"/>
              <a:gd name="connsiteY1990" fmla="*/ 2198223 h 5539721"/>
              <a:gd name="connsiteX1991" fmla="*/ 6054495 w 6254524"/>
              <a:gd name="connsiteY1991" fmla="*/ 2198223 h 5539721"/>
              <a:gd name="connsiteX1992" fmla="*/ 4937328 w 6254524"/>
              <a:gd name="connsiteY1992" fmla="*/ 2286421 h 5539721"/>
              <a:gd name="connsiteX1993" fmla="*/ 4965574 w 6254524"/>
              <a:gd name="connsiteY1993" fmla="*/ 2286421 h 5539721"/>
              <a:gd name="connsiteX1994" fmla="*/ 4941939 w 6254524"/>
              <a:gd name="connsiteY1994" fmla="*/ 2304867 h 5539721"/>
              <a:gd name="connsiteX1995" fmla="*/ 4937328 w 6254524"/>
              <a:gd name="connsiteY1995" fmla="*/ 2286421 h 5539721"/>
              <a:gd name="connsiteX1996" fmla="*/ 4937328 w 6254524"/>
              <a:gd name="connsiteY1996" fmla="*/ 2286421 h 5539721"/>
              <a:gd name="connsiteX1997" fmla="*/ 5408290 w 6254524"/>
              <a:gd name="connsiteY1997" fmla="*/ 1712849 h 5539721"/>
              <a:gd name="connsiteX1998" fmla="*/ 5389268 w 6254524"/>
              <a:gd name="connsiteY1998" fmla="*/ 1726684 h 5539721"/>
              <a:gd name="connsiteX1999" fmla="*/ 5408290 w 6254524"/>
              <a:gd name="connsiteY1999" fmla="*/ 1712849 h 5539721"/>
              <a:gd name="connsiteX2000" fmla="*/ 5408290 w 6254524"/>
              <a:gd name="connsiteY2000" fmla="*/ 1712849 h 5539721"/>
              <a:gd name="connsiteX2001" fmla="*/ 5031289 w 6254524"/>
              <a:gd name="connsiteY2001" fmla="*/ 1479385 h 5539721"/>
              <a:gd name="connsiteX2002" fmla="*/ 5016878 w 6254524"/>
              <a:gd name="connsiteY2002" fmla="*/ 1497832 h 5539721"/>
              <a:gd name="connsiteX2003" fmla="*/ 5031289 w 6254524"/>
              <a:gd name="connsiteY2003" fmla="*/ 1479385 h 5539721"/>
              <a:gd name="connsiteX2004" fmla="*/ 5031289 w 6254524"/>
              <a:gd name="connsiteY2004" fmla="*/ 1479385 h 5539721"/>
              <a:gd name="connsiteX2005" fmla="*/ 5003044 w 6254524"/>
              <a:gd name="connsiteY2005" fmla="*/ 1077597 h 5539721"/>
              <a:gd name="connsiteX2006" fmla="*/ 4993820 w 6254524"/>
              <a:gd name="connsiteY2006" fmla="*/ 1091432 h 5539721"/>
              <a:gd name="connsiteX2007" fmla="*/ 5003044 w 6254524"/>
              <a:gd name="connsiteY2007" fmla="*/ 1077597 h 5539721"/>
              <a:gd name="connsiteX2008" fmla="*/ 5003044 w 6254524"/>
              <a:gd name="connsiteY2008" fmla="*/ 1077597 h 5539721"/>
              <a:gd name="connsiteX2009" fmla="*/ 4970186 w 6254524"/>
              <a:gd name="connsiteY2009" fmla="*/ 1805658 h 5539721"/>
              <a:gd name="connsiteX2010" fmla="*/ 4941939 w 6254524"/>
              <a:gd name="connsiteY2010" fmla="*/ 1810270 h 5539721"/>
              <a:gd name="connsiteX2011" fmla="*/ 4970186 w 6254524"/>
              <a:gd name="connsiteY2011" fmla="*/ 1805658 h 5539721"/>
              <a:gd name="connsiteX2012" fmla="*/ 4970186 w 6254524"/>
              <a:gd name="connsiteY2012" fmla="*/ 1805658 h 5539721"/>
              <a:gd name="connsiteX2013" fmla="*/ 4852012 w 6254524"/>
              <a:gd name="connsiteY2013" fmla="*/ 1558359 h 5539721"/>
              <a:gd name="connsiteX2014" fmla="*/ 4776497 w 6254524"/>
              <a:gd name="connsiteY2014" fmla="*/ 1586606 h 5539721"/>
              <a:gd name="connsiteX2015" fmla="*/ 4852012 w 6254524"/>
              <a:gd name="connsiteY2015" fmla="*/ 1558359 h 5539721"/>
              <a:gd name="connsiteX2016" fmla="*/ 4852012 w 6254524"/>
              <a:gd name="connsiteY2016" fmla="*/ 1558359 h 5539721"/>
              <a:gd name="connsiteX2017" fmla="*/ 966713 w 6254524"/>
              <a:gd name="connsiteY2017" fmla="*/ 1068374 h 5539721"/>
              <a:gd name="connsiteX2018" fmla="*/ 999571 w 6254524"/>
              <a:gd name="connsiteY2018" fmla="*/ 1045315 h 5539721"/>
              <a:gd name="connsiteX2019" fmla="*/ 966713 w 6254524"/>
              <a:gd name="connsiteY2019" fmla="*/ 1068374 h 5539721"/>
              <a:gd name="connsiteX2020" fmla="*/ 966713 w 6254524"/>
              <a:gd name="connsiteY2020" fmla="*/ 1068374 h 5539721"/>
              <a:gd name="connsiteX2021" fmla="*/ 730943 w 6254524"/>
              <a:gd name="connsiteY2021" fmla="*/ 2216670 h 5539721"/>
              <a:gd name="connsiteX2022" fmla="*/ 749966 w 6254524"/>
              <a:gd name="connsiteY2022" fmla="*/ 2123284 h 5539721"/>
              <a:gd name="connsiteX2023" fmla="*/ 782824 w 6254524"/>
              <a:gd name="connsiteY2023" fmla="*/ 2127896 h 5539721"/>
              <a:gd name="connsiteX2024" fmla="*/ 730943 w 6254524"/>
              <a:gd name="connsiteY2024" fmla="*/ 2216670 h 5539721"/>
              <a:gd name="connsiteX2025" fmla="*/ 730943 w 6254524"/>
              <a:gd name="connsiteY2025" fmla="*/ 2216670 h 5539721"/>
              <a:gd name="connsiteX2026" fmla="*/ 1084886 w 6254524"/>
              <a:gd name="connsiteY2026" fmla="*/ 2370583 h 5539721"/>
              <a:gd name="connsiteX2027" fmla="*/ 1056640 w 6254524"/>
              <a:gd name="connsiteY2027" fmla="*/ 2352136 h 5539721"/>
              <a:gd name="connsiteX2028" fmla="*/ 1136767 w 6254524"/>
              <a:gd name="connsiteY2028" fmla="*/ 2272586 h 5539721"/>
              <a:gd name="connsiteX2029" fmla="*/ 1084886 w 6254524"/>
              <a:gd name="connsiteY2029" fmla="*/ 2370583 h 5539721"/>
              <a:gd name="connsiteX2030" fmla="*/ 1084886 w 6254524"/>
              <a:gd name="connsiteY2030" fmla="*/ 2370583 h 5539721"/>
              <a:gd name="connsiteX2031" fmla="*/ 1136767 w 6254524"/>
              <a:gd name="connsiteY2031" fmla="*/ 2417276 h 5539721"/>
              <a:gd name="connsiteX2032" fmla="*/ 1155790 w 6254524"/>
              <a:gd name="connsiteY2032" fmla="*/ 2403441 h 5539721"/>
              <a:gd name="connsiteX2033" fmla="*/ 1136767 w 6254524"/>
              <a:gd name="connsiteY2033" fmla="*/ 2417276 h 5539721"/>
              <a:gd name="connsiteX2034" fmla="*/ 1136767 w 6254524"/>
              <a:gd name="connsiteY2034" fmla="*/ 2417276 h 5539721"/>
              <a:gd name="connsiteX2035" fmla="*/ 1165013 w 6254524"/>
              <a:gd name="connsiteY2035" fmla="*/ 2394217 h 5539721"/>
              <a:gd name="connsiteX2036" fmla="*/ 1160401 w 6254524"/>
              <a:gd name="connsiteY2036" fmla="*/ 2375771 h 5539721"/>
              <a:gd name="connsiteX2037" fmla="*/ 1184037 w 6254524"/>
              <a:gd name="connsiteY2037" fmla="*/ 2371159 h 5539721"/>
              <a:gd name="connsiteX2038" fmla="*/ 1165013 w 6254524"/>
              <a:gd name="connsiteY2038" fmla="*/ 2394217 h 5539721"/>
              <a:gd name="connsiteX2039" fmla="*/ 1165013 w 6254524"/>
              <a:gd name="connsiteY2039" fmla="*/ 2394217 h 5539721"/>
              <a:gd name="connsiteX2040" fmla="*/ 896386 w 6254524"/>
              <a:gd name="connsiteY2040" fmla="*/ 3546549 h 5539721"/>
              <a:gd name="connsiteX2041" fmla="*/ 924632 w 6254524"/>
              <a:gd name="connsiteY2041" fmla="*/ 3523491 h 5539721"/>
              <a:gd name="connsiteX2042" fmla="*/ 896386 w 6254524"/>
              <a:gd name="connsiteY2042" fmla="*/ 3546549 h 5539721"/>
              <a:gd name="connsiteX2043" fmla="*/ 896386 w 6254524"/>
              <a:gd name="connsiteY2043" fmla="*/ 3546549 h 5539721"/>
              <a:gd name="connsiteX2044" fmla="*/ 806459 w 6254524"/>
              <a:gd name="connsiteY2044" fmla="*/ 3761566 h 5539721"/>
              <a:gd name="connsiteX2045" fmla="*/ 806459 w 6254524"/>
              <a:gd name="connsiteY2045" fmla="*/ 3784624 h 5539721"/>
              <a:gd name="connsiteX2046" fmla="*/ 792048 w 6254524"/>
              <a:gd name="connsiteY2046" fmla="*/ 3780013 h 5539721"/>
              <a:gd name="connsiteX2047" fmla="*/ 806459 w 6254524"/>
              <a:gd name="connsiteY2047" fmla="*/ 3761566 h 5539721"/>
              <a:gd name="connsiteX2048" fmla="*/ 806459 w 6254524"/>
              <a:gd name="connsiteY2048" fmla="*/ 3761566 h 5539721"/>
              <a:gd name="connsiteX2049" fmla="*/ 797235 w 6254524"/>
              <a:gd name="connsiteY2049" fmla="*/ 3826705 h 5539721"/>
              <a:gd name="connsiteX2050" fmla="*/ 792624 w 6254524"/>
              <a:gd name="connsiteY2050" fmla="*/ 3798459 h 5539721"/>
              <a:gd name="connsiteX2051" fmla="*/ 887163 w 6254524"/>
              <a:gd name="connsiteY2051" fmla="*/ 3770213 h 5539721"/>
              <a:gd name="connsiteX2052" fmla="*/ 797235 w 6254524"/>
              <a:gd name="connsiteY2052" fmla="*/ 3826705 h 5539721"/>
              <a:gd name="connsiteX2053" fmla="*/ 797235 w 6254524"/>
              <a:gd name="connsiteY2053" fmla="*/ 3826705 h 5539721"/>
              <a:gd name="connsiteX2054" fmla="*/ 924632 w 6254524"/>
              <a:gd name="connsiteY2054" fmla="*/ 3822094 h 5539721"/>
              <a:gd name="connsiteX2055" fmla="*/ 910221 w 6254524"/>
              <a:gd name="connsiteY2055" fmla="*/ 3799035 h 5539721"/>
              <a:gd name="connsiteX2056" fmla="*/ 900997 w 6254524"/>
              <a:gd name="connsiteY2056" fmla="*/ 3799035 h 5539721"/>
              <a:gd name="connsiteX2057" fmla="*/ 943655 w 6254524"/>
              <a:gd name="connsiteY2057" fmla="*/ 3803647 h 5539721"/>
              <a:gd name="connsiteX2058" fmla="*/ 924632 w 6254524"/>
              <a:gd name="connsiteY2058" fmla="*/ 3822094 h 5539721"/>
              <a:gd name="connsiteX2059" fmla="*/ 924632 w 6254524"/>
              <a:gd name="connsiteY2059" fmla="*/ 3822094 h 5539721"/>
              <a:gd name="connsiteX2060" fmla="*/ 1141379 w 6254524"/>
              <a:gd name="connsiteY2060" fmla="*/ 3835929 h 5539721"/>
              <a:gd name="connsiteX2061" fmla="*/ 1080275 w 6254524"/>
              <a:gd name="connsiteY2061" fmla="*/ 3891844 h 5539721"/>
              <a:gd name="connsiteX2062" fmla="*/ 1141379 w 6254524"/>
              <a:gd name="connsiteY2062" fmla="*/ 3835929 h 5539721"/>
              <a:gd name="connsiteX2063" fmla="*/ 1141379 w 6254524"/>
              <a:gd name="connsiteY2063" fmla="*/ 3835929 h 5539721"/>
              <a:gd name="connsiteX2064" fmla="*/ 905609 w 6254524"/>
              <a:gd name="connsiteY2064" fmla="*/ 4097638 h 5539721"/>
              <a:gd name="connsiteX2065" fmla="*/ 929243 w 6254524"/>
              <a:gd name="connsiteY2065" fmla="*/ 4069392 h 5539721"/>
              <a:gd name="connsiteX2066" fmla="*/ 905609 w 6254524"/>
              <a:gd name="connsiteY2066" fmla="*/ 4097638 h 5539721"/>
              <a:gd name="connsiteX2067" fmla="*/ 905609 w 6254524"/>
              <a:gd name="connsiteY2067" fmla="*/ 4097638 h 5539721"/>
              <a:gd name="connsiteX2068" fmla="*/ 900997 w 6254524"/>
              <a:gd name="connsiteY2068" fmla="*/ 4167390 h 5539721"/>
              <a:gd name="connsiteX2069" fmla="*/ 929243 w 6254524"/>
              <a:gd name="connsiteY2069" fmla="*/ 4153555 h 5539721"/>
              <a:gd name="connsiteX2070" fmla="*/ 900997 w 6254524"/>
              <a:gd name="connsiteY2070" fmla="*/ 4167390 h 5539721"/>
              <a:gd name="connsiteX2071" fmla="*/ 900997 w 6254524"/>
              <a:gd name="connsiteY2071" fmla="*/ 4167390 h 5539721"/>
              <a:gd name="connsiteX2072" fmla="*/ 929243 w 6254524"/>
              <a:gd name="connsiteY2072" fmla="*/ 4106862 h 5539721"/>
              <a:gd name="connsiteX2073" fmla="*/ 924632 w 6254524"/>
              <a:gd name="connsiteY2073" fmla="*/ 4102250 h 5539721"/>
              <a:gd name="connsiteX2074" fmla="*/ 981124 w 6254524"/>
              <a:gd name="connsiteY2074" fmla="*/ 4064781 h 5539721"/>
              <a:gd name="connsiteX2075" fmla="*/ 929243 w 6254524"/>
              <a:gd name="connsiteY2075" fmla="*/ 4106862 h 5539721"/>
              <a:gd name="connsiteX2076" fmla="*/ 929243 w 6254524"/>
              <a:gd name="connsiteY2076" fmla="*/ 4106862 h 5539721"/>
              <a:gd name="connsiteX2077" fmla="*/ 985736 w 6254524"/>
              <a:gd name="connsiteY2077" fmla="*/ 4228494 h 5539721"/>
              <a:gd name="connsiteX2078" fmla="*/ 1009371 w 6254524"/>
              <a:gd name="connsiteY2078" fmla="*/ 4214659 h 5539721"/>
              <a:gd name="connsiteX2079" fmla="*/ 985736 w 6254524"/>
              <a:gd name="connsiteY2079" fmla="*/ 4228494 h 5539721"/>
              <a:gd name="connsiteX2080" fmla="*/ 985736 w 6254524"/>
              <a:gd name="connsiteY2080" fmla="*/ 4228494 h 5539721"/>
              <a:gd name="connsiteX2081" fmla="*/ 948267 w 6254524"/>
              <a:gd name="connsiteY2081" fmla="*/ 4162778 h 5539721"/>
              <a:gd name="connsiteX2082" fmla="*/ 939044 w 6254524"/>
              <a:gd name="connsiteY2082" fmla="*/ 4148943 h 5539721"/>
              <a:gd name="connsiteX2083" fmla="*/ 990924 w 6254524"/>
              <a:gd name="connsiteY2083" fmla="*/ 4106862 h 5539721"/>
              <a:gd name="connsiteX2084" fmla="*/ 1033581 w 6254524"/>
              <a:gd name="connsiteY2084" fmla="*/ 4088415 h 5539721"/>
              <a:gd name="connsiteX2085" fmla="*/ 948267 w 6254524"/>
              <a:gd name="connsiteY2085" fmla="*/ 4162778 h 5539721"/>
              <a:gd name="connsiteX2086" fmla="*/ 948267 w 6254524"/>
              <a:gd name="connsiteY2086" fmla="*/ 4162778 h 5539721"/>
              <a:gd name="connsiteX2087" fmla="*/ 1013983 w 6254524"/>
              <a:gd name="connsiteY2087" fmla="*/ 4046334 h 5539721"/>
              <a:gd name="connsiteX2088" fmla="*/ 994959 w 6254524"/>
              <a:gd name="connsiteY2088" fmla="*/ 4064781 h 5539721"/>
              <a:gd name="connsiteX2089" fmla="*/ 1013983 w 6254524"/>
              <a:gd name="connsiteY2089" fmla="*/ 4046334 h 5539721"/>
              <a:gd name="connsiteX2090" fmla="*/ 1013983 w 6254524"/>
              <a:gd name="connsiteY2090" fmla="*/ 4046334 h 5539721"/>
              <a:gd name="connsiteX2091" fmla="*/ 948267 w 6254524"/>
              <a:gd name="connsiteY2091" fmla="*/ 4055557 h 5539721"/>
              <a:gd name="connsiteX2092" fmla="*/ 1033005 w 6254524"/>
              <a:gd name="connsiteY2092" fmla="*/ 3990418 h 5539721"/>
              <a:gd name="connsiteX2093" fmla="*/ 948267 w 6254524"/>
              <a:gd name="connsiteY2093" fmla="*/ 4055557 h 5539721"/>
              <a:gd name="connsiteX2094" fmla="*/ 948267 w 6254524"/>
              <a:gd name="connsiteY2094" fmla="*/ 4055557 h 5539721"/>
              <a:gd name="connsiteX2095" fmla="*/ 1052028 w 6254524"/>
              <a:gd name="connsiteY2095" fmla="*/ 3845728 h 5539721"/>
              <a:gd name="connsiteX2096" fmla="*/ 1127544 w 6254524"/>
              <a:gd name="connsiteY2096" fmla="*/ 3827282 h 5539721"/>
              <a:gd name="connsiteX2097" fmla="*/ 1066440 w 6254524"/>
              <a:gd name="connsiteY2097" fmla="*/ 3860139 h 5539721"/>
              <a:gd name="connsiteX2098" fmla="*/ 1052028 w 6254524"/>
              <a:gd name="connsiteY2098" fmla="*/ 3845728 h 5539721"/>
              <a:gd name="connsiteX2099" fmla="*/ 1052028 w 6254524"/>
              <a:gd name="connsiteY2099" fmla="*/ 3845728 h 5539721"/>
              <a:gd name="connsiteX2100" fmla="*/ 1122356 w 6254524"/>
              <a:gd name="connsiteY2100" fmla="*/ 3943725 h 5539721"/>
              <a:gd name="connsiteX2101" fmla="*/ 1075087 w 6254524"/>
              <a:gd name="connsiteY2101" fmla="*/ 3948337 h 5539721"/>
              <a:gd name="connsiteX2102" fmla="*/ 1150602 w 6254524"/>
              <a:gd name="connsiteY2102" fmla="*/ 3901644 h 5539721"/>
              <a:gd name="connsiteX2103" fmla="*/ 1122356 w 6254524"/>
              <a:gd name="connsiteY2103" fmla="*/ 3943725 h 5539721"/>
              <a:gd name="connsiteX2104" fmla="*/ 1122356 w 6254524"/>
              <a:gd name="connsiteY2104" fmla="*/ 3943725 h 5539721"/>
              <a:gd name="connsiteX2105" fmla="*/ 1145990 w 6254524"/>
              <a:gd name="connsiteY2105" fmla="*/ 4400854 h 5539721"/>
              <a:gd name="connsiteX2106" fmla="*/ 1155214 w 6254524"/>
              <a:gd name="connsiteY2106" fmla="*/ 4387019 h 5539721"/>
              <a:gd name="connsiteX2107" fmla="*/ 1169625 w 6254524"/>
              <a:gd name="connsiteY2107" fmla="*/ 4405465 h 5539721"/>
              <a:gd name="connsiteX2108" fmla="*/ 1145990 w 6254524"/>
              <a:gd name="connsiteY2108" fmla="*/ 4400854 h 5539721"/>
              <a:gd name="connsiteX2109" fmla="*/ 1145990 w 6254524"/>
              <a:gd name="connsiteY2109" fmla="*/ 4400854 h 5539721"/>
              <a:gd name="connsiteX2110" fmla="*/ 1273387 w 6254524"/>
              <a:gd name="connsiteY2110" fmla="*/ 4363384 h 5539721"/>
              <a:gd name="connsiteX2111" fmla="*/ 1264163 w 6254524"/>
              <a:gd name="connsiteY2111" fmla="*/ 4349549 h 5539721"/>
              <a:gd name="connsiteX2112" fmla="*/ 1292409 w 6254524"/>
              <a:gd name="connsiteY2112" fmla="*/ 4349549 h 5539721"/>
              <a:gd name="connsiteX2113" fmla="*/ 1273387 w 6254524"/>
              <a:gd name="connsiteY2113" fmla="*/ 4363384 h 5539721"/>
              <a:gd name="connsiteX2114" fmla="*/ 1273387 w 6254524"/>
              <a:gd name="connsiteY2114" fmla="*/ 4363384 h 5539721"/>
              <a:gd name="connsiteX2115" fmla="*/ 1348902 w 6254524"/>
              <a:gd name="connsiteY2115" fmla="*/ 4316691 h 5539721"/>
              <a:gd name="connsiteX2116" fmla="*/ 1334491 w 6254524"/>
              <a:gd name="connsiteY2116" fmla="*/ 4302856 h 5539721"/>
              <a:gd name="connsiteX2117" fmla="*/ 1353513 w 6254524"/>
              <a:gd name="connsiteY2117" fmla="*/ 4307468 h 5539721"/>
              <a:gd name="connsiteX2118" fmla="*/ 1348902 w 6254524"/>
              <a:gd name="connsiteY2118" fmla="*/ 4316691 h 5539721"/>
              <a:gd name="connsiteX2119" fmla="*/ 1348902 w 6254524"/>
              <a:gd name="connsiteY2119" fmla="*/ 4316691 h 5539721"/>
              <a:gd name="connsiteX2120" fmla="*/ 1221506 w 6254524"/>
              <a:gd name="connsiteY2120" fmla="*/ 4779007 h 5539721"/>
              <a:gd name="connsiteX2121" fmla="*/ 1212282 w 6254524"/>
              <a:gd name="connsiteY2121" fmla="*/ 4769784 h 5539721"/>
              <a:gd name="connsiteX2122" fmla="*/ 1235917 w 6254524"/>
              <a:gd name="connsiteY2122" fmla="*/ 4751337 h 5539721"/>
              <a:gd name="connsiteX2123" fmla="*/ 1221506 w 6254524"/>
              <a:gd name="connsiteY2123" fmla="*/ 4779007 h 5539721"/>
              <a:gd name="connsiteX2124" fmla="*/ 1221506 w 6254524"/>
              <a:gd name="connsiteY2124" fmla="*/ 4779007 h 5539721"/>
              <a:gd name="connsiteX2125" fmla="*/ 1546625 w 6254524"/>
              <a:gd name="connsiteY2125" fmla="*/ 4186413 h 5539721"/>
              <a:gd name="connsiteX2126" fmla="*/ 1518380 w 6254524"/>
              <a:gd name="connsiteY2126" fmla="*/ 4204859 h 5539721"/>
              <a:gd name="connsiteX2127" fmla="*/ 1503968 w 6254524"/>
              <a:gd name="connsiteY2127" fmla="*/ 4191024 h 5539721"/>
              <a:gd name="connsiteX2128" fmla="*/ 1546625 w 6254524"/>
              <a:gd name="connsiteY2128" fmla="*/ 4186413 h 5539721"/>
              <a:gd name="connsiteX2129" fmla="*/ 1546625 w 6254524"/>
              <a:gd name="connsiteY2129" fmla="*/ 4186413 h 5539721"/>
              <a:gd name="connsiteX2130" fmla="*/ 1396171 w 6254524"/>
              <a:gd name="connsiteY2130" fmla="*/ 4275186 h 5539721"/>
              <a:gd name="connsiteX2131" fmla="*/ 1386948 w 6254524"/>
              <a:gd name="connsiteY2131" fmla="*/ 4293633 h 5539721"/>
              <a:gd name="connsiteX2132" fmla="*/ 1363314 w 6254524"/>
              <a:gd name="connsiteY2132" fmla="*/ 4289021 h 5539721"/>
              <a:gd name="connsiteX2133" fmla="*/ 1400783 w 6254524"/>
              <a:gd name="connsiteY2133" fmla="*/ 4275186 h 5539721"/>
              <a:gd name="connsiteX2134" fmla="*/ 1396171 w 6254524"/>
              <a:gd name="connsiteY2134" fmla="*/ 4275186 h 5539721"/>
              <a:gd name="connsiteX2135" fmla="*/ 1396171 w 6254524"/>
              <a:gd name="connsiteY2135" fmla="*/ 4275186 h 5539721"/>
              <a:gd name="connsiteX2136" fmla="*/ 1438253 w 6254524"/>
              <a:gd name="connsiteY2136" fmla="*/ 4265387 h 5539721"/>
              <a:gd name="connsiteX2137" fmla="*/ 1419229 w 6254524"/>
              <a:gd name="connsiteY2137" fmla="*/ 4265387 h 5539721"/>
              <a:gd name="connsiteX2138" fmla="*/ 1395595 w 6254524"/>
              <a:gd name="connsiteY2138" fmla="*/ 4227917 h 5539721"/>
              <a:gd name="connsiteX2139" fmla="*/ 1419229 w 6254524"/>
              <a:gd name="connsiteY2139" fmla="*/ 4223305 h 5539721"/>
              <a:gd name="connsiteX2140" fmla="*/ 1423841 w 6254524"/>
              <a:gd name="connsiteY2140" fmla="*/ 4227917 h 5539721"/>
              <a:gd name="connsiteX2141" fmla="*/ 1452088 w 6254524"/>
              <a:gd name="connsiteY2141" fmla="*/ 4232529 h 5539721"/>
              <a:gd name="connsiteX2142" fmla="*/ 1438253 w 6254524"/>
              <a:gd name="connsiteY2142" fmla="*/ 4265387 h 5539721"/>
              <a:gd name="connsiteX2143" fmla="*/ 1438253 w 6254524"/>
              <a:gd name="connsiteY2143" fmla="*/ 4265387 h 5539721"/>
              <a:gd name="connsiteX2144" fmla="*/ 1457275 w 6254524"/>
              <a:gd name="connsiteY2144" fmla="*/ 4204859 h 5539721"/>
              <a:gd name="connsiteX2145" fmla="*/ 1452664 w 6254524"/>
              <a:gd name="connsiteY2145" fmla="*/ 4214082 h 5539721"/>
              <a:gd name="connsiteX2146" fmla="*/ 1452664 w 6254524"/>
              <a:gd name="connsiteY2146" fmla="*/ 4200247 h 5539721"/>
              <a:gd name="connsiteX2147" fmla="*/ 1490133 w 6254524"/>
              <a:gd name="connsiteY2147" fmla="*/ 4228494 h 5539721"/>
              <a:gd name="connsiteX2148" fmla="*/ 1471110 w 6254524"/>
              <a:gd name="connsiteY2148" fmla="*/ 4237717 h 5539721"/>
              <a:gd name="connsiteX2149" fmla="*/ 1457275 w 6254524"/>
              <a:gd name="connsiteY2149" fmla="*/ 4204859 h 5539721"/>
              <a:gd name="connsiteX2150" fmla="*/ 1457275 w 6254524"/>
              <a:gd name="connsiteY2150" fmla="*/ 4204859 h 5539721"/>
              <a:gd name="connsiteX2151" fmla="*/ 1495322 w 6254524"/>
              <a:gd name="connsiteY2151" fmla="*/ 4480404 h 5539721"/>
              <a:gd name="connsiteX2152" fmla="*/ 1495322 w 6254524"/>
              <a:gd name="connsiteY2152" fmla="*/ 4461958 h 5539721"/>
              <a:gd name="connsiteX2153" fmla="*/ 1476298 w 6254524"/>
              <a:gd name="connsiteY2153" fmla="*/ 4457346 h 5539721"/>
              <a:gd name="connsiteX2154" fmla="*/ 1532791 w 6254524"/>
              <a:gd name="connsiteY2154" fmla="*/ 4443511 h 5539721"/>
              <a:gd name="connsiteX2155" fmla="*/ 1551814 w 6254524"/>
              <a:gd name="connsiteY2155" fmla="*/ 4443511 h 5539721"/>
              <a:gd name="connsiteX2156" fmla="*/ 1556426 w 6254524"/>
              <a:gd name="connsiteY2156" fmla="*/ 4457346 h 5539721"/>
              <a:gd name="connsiteX2157" fmla="*/ 1495322 w 6254524"/>
              <a:gd name="connsiteY2157" fmla="*/ 4480404 h 5539721"/>
              <a:gd name="connsiteX2158" fmla="*/ 1495322 w 6254524"/>
              <a:gd name="connsiteY2158" fmla="*/ 4480404 h 5539721"/>
              <a:gd name="connsiteX2159" fmla="*/ 2253935 w 6254524"/>
              <a:gd name="connsiteY2159" fmla="*/ 736913 h 5539721"/>
              <a:gd name="connsiteX2160" fmla="*/ 2230300 w 6254524"/>
              <a:gd name="connsiteY2160" fmla="*/ 732301 h 5539721"/>
              <a:gd name="connsiteX2161" fmla="*/ 2253935 w 6254524"/>
              <a:gd name="connsiteY2161" fmla="*/ 736913 h 5539721"/>
              <a:gd name="connsiteX2162" fmla="*/ 2253935 w 6254524"/>
              <a:gd name="connsiteY2162" fmla="*/ 736913 h 5539721"/>
              <a:gd name="connsiteX2163" fmla="*/ 2216465 w 6254524"/>
              <a:gd name="connsiteY2163" fmla="*/ 4914474 h 5539721"/>
              <a:gd name="connsiteX2164" fmla="*/ 2395742 w 6254524"/>
              <a:gd name="connsiteY2164" fmla="*/ 4802642 h 5539721"/>
              <a:gd name="connsiteX2165" fmla="*/ 2410154 w 6254524"/>
              <a:gd name="connsiteY2165" fmla="*/ 4807254 h 5539721"/>
              <a:gd name="connsiteX2166" fmla="*/ 2216465 w 6254524"/>
              <a:gd name="connsiteY2166" fmla="*/ 4914474 h 5539721"/>
              <a:gd name="connsiteX2167" fmla="*/ 2216465 w 6254524"/>
              <a:gd name="connsiteY2167" fmla="*/ 4914474 h 5539721"/>
              <a:gd name="connsiteX2168" fmla="*/ 2419377 w 6254524"/>
              <a:gd name="connsiteY2168" fmla="*/ 4545543 h 5539721"/>
              <a:gd name="connsiteX2169" fmla="*/ 2419377 w 6254524"/>
              <a:gd name="connsiteY2169" fmla="*/ 4531708 h 5539721"/>
              <a:gd name="connsiteX2170" fmla="*/ 2447623 w 6254524"/>
              <a:gd name="connsiteY2170" fmla="*/ 4536320 h 5539721"/>
              <a:gd name="connsiteX2171" fmla="*/ 2419377 w 6254524"/>
              <a:gd name="connsiteY2171" fmla="*/ 4545543 h 5539721"/>
              <a:gd name="connsiteX2172" fmla="*/ 2419377 w 6254524"/>
              <a:gd name="connsiteY2172" fmla="*/ 4545543 h 5539721"/>
              <a:gd name="connsiteX2173" fmla="*/ 2541586 w 6254524"/>
              <a:gd name="connsiteY2173" fmla="*/ 938095 h 5539721"/>
              <a:gd name="connsiteX2174" fmla="*/ 2800990 w 6254524"/>
              <a:gd name="connsiteY2174" fmla="*/ 746712 h 5539721"/>
              <a:gd name="connsiteX2175" fmla="*/ 2913975 w 6254524"/>
              <a:gd name="connsiteY2175" fmla="*/ 695408 h 5539721"/>
              <a:gd name="connsiteX2176" fmla="*/ 2932997 w 6254524"/>
              <a:gd name="connsiteY2176" fmla="*/ 723654 h 5539721"/>
              <a:gd name="connsiteX2177" fmla="*/ 2749109 w 6254524"/>
              <a:gd name="connsiteY2177" fmla="*/ 891402 h 5539721"/>
              <a:gd name="connsiteX2178" fmla="*/ 2541586 w 6254524"/>
              <a:gd name="connsiteY2178" fmla="*/ 938095 h 5539721"/>
              <a:gd name="connsiteX2179" fmla="*/ 2541586 w 6254524"/>
              <a:gd name="connsiteY2179" fmla="*/ 938095 h 5539721"/>
              <a:gd name="connsiteX2180" fmla="*/ 2626900 w 6254524"/>
              <a:gd name="connsiteY2180" fmla="*/ 4853370 h 5539721"/>
              <a:gd name="connsiteX2181" fmla="*/ 2655147 w 6254524"/>
              <a:gd name="connsiteY2181" fmla="*/ 4848758 h 5539721"/>
              <a:gd name="connsiteX2182" fmla="*/ 2626900 w 6254524"/>
              <a:gd name="connsiteY2182" fmla="*/ 4853370 h 5539721"/>
              <a:gd name="connsiteX2183" fmla="*/ 2626900 w 6254524"/>
              <a:gd name="connsiteY2183" fmla="*/ 4853370 h 5539721"/>
              <a:gd name="connsiteX2184" fmla="*/ 3140521 w 6254524"/>
              <a:gd name="connsiteY2184" fmla="*/ 4615871 h 5539721"/>
              <a:gd name="connsiteX2185" fmla="*/ 3140521 w 6254524"/>
              <a:gd name="connsiteY2185" fmla="*/ 4638929 h 5539721"/>
              <a:gd name="connsiteX2186" fmla="*/ 3003901 w 6254524"/>
              <a:gd name="connsiteY2186" fmla="*/ 4676398 h 5539721"/>
              <a:gd name="connsiteX2187" fmla="*/ 2989490 w 6254524"/>
              <a:gd name="connsiteY2187" fmla="*/ 4657952 h 5539721"/>
              <a:gd name="connsiteX2188" fmla="*/ 2909363 w 6254524"/>
              <a:gd name="connsiteY2188" fmla="*/ 4681010 h 5539721"/>
              <a:gd name="connsiteX2189" fmla="*/ 2900140 w 6254524"/>
              <a:gd name="connsiteY2189" fmla="*/ 4709256 h 5539721"/>
              <a:gd name="connsiteX2190" fmla="*/ 2928386 w 6254524"/>
              <a:gd name="connsiteY2190" fmla="*/ 4704644 h 5539721"/>
              <a:gd name="connsiteX2191" fmla="*/ 2913975 w 6254524"/>
              <a:gd name="connsiteY2191" fmla="*/ 4713868 h 5539721"/>
              <a:gd name="connsiteX2192" fmla="*/ 3026959 w 6254524"/>
              <a:gd name="connsiteY2192" fmla="*/ 4695421 h 5539721"/>
              <a:gd name="connsiteX2193" fmla="*/ 3022348 w 6254524"/>
              <a:gd name="connsiteY2193" fmla="*/ 4713868 h 5539721"/>
              <a:gd name="connsiteX2194" fmla="*/ 2909363 w 6254524"/>
              <a:gd name="connsiteY2194" fmla="*/ 4751337 h 5539721"/>
              <a:gd name="connsiteX2195" fmla="*/ 2744497 w 6254524"/>
              <a:gd name="connsiteY2195" fmla="*/ 4769784 h 5539721"/>
              <a:gd name="connsiteX2196" fmla="*/ 2763520 w 6254524"/>
              <a:gd name="connsiteY2196" fmla="*/ 4774396 h 5539721"/>
              <a:gd name="connsiteX2197" fmla="*/ 2678781 w 6254524"/>
              <a:gd name="connsiteY2197" fmla="*/ 4811865 h 5539721"/>
              <a:gd name="connsiteX2198" fmla="*/ 2702416 w 6254524"/>
              <a:gd name="connsiteY2198" fmla="*/ 4769784 h 5539721"/>
              <a:gd name="connsiteX2199" fmla="*/ 2678781 w 6254524"/>
              <a:gd name="connsiteY2199" fmla="*/ 4760561 h 5539721"/>
              <a:gd name="connsiteX2200" fmla="*/ 2777932 w 6254524"/>
              <a:gd name="connsiteY2200" fmla="*/ 4742114 h 5539721"/>
              <a:gd name="connsiteX2201" fmla="*/ 2881693 w 6254524"/>
              <a:gd name="connsiteY2201" fmla="*/ 4713868 h 5539721"/>
              <a:gd name="connsiteX2202" fmla="*/ 2877081 w 6254524"/>
              <a:gd name="connsiteY2202" fmla="*/ 4695421 h 5539721"/>
              <a:gd name="connsiteX2203" fmla="*/ 2735850 w 6254524"/>
              <a:gd name="connsiteY2203" fmla="*/ 4728279 h 5539721"/>
              <a:gd name="connsiteX2204" fmla="*/ 2928962 w 6254524"/>
              <a:gd name="connsiteY2204" fmla="*/ 4667752 h 5539721"/>
              <a:gd name="connsiteX2205" fmla="*/ 2919739 w 6254524"/>
              <a:gd name="connsiteY2205" fmla="*/ 4658528 h 5539721"/>
              <a:gd name="connsiteX2206" fmla="*/ 2882270 w 6254524"/>
              <a:gd name="connsiteY2206" fmla="*/ 4667752 h 5539721"/>
              <a:gd name="connsiteX2207" fmla="*/ 3099016 w 6254524"/>
              <a:gd name="connsiteY2207" fmla="*/ 4560531 h 5539721"/>
              <a:gd name="connsiteX2208" fmla="*/ 3240247 w 6254524"/>
              <a:gd name="connsiteY2208" fmla="*/ 4532285 h 5539721"/>
              <a:gd name="connsiteX2209" fmla="*/ 3292128 w 6254524"/>
              <a:gd name="connsiteY2209" fmla="*/ 4494815 h 5539721"/>
              <a:gd name="connsiteX2210" fmla="*/ 3273105 w 6254524"/>
              <a:gd name="connsiteY2210" fmla="*/ 4536897 h 5539721"/>
              <a:gd name="connsiteX2211" fmla="*/ 3362455 w 6254524"/>
              <a:gd name="connsiteY2211" fmla="*/ 4527673 h 5539721"/>
              <a:gd name="connsiteX2212" fmla="*/ 3140521 w 6254524"/>
              <a:gd name="connsiteY2212" fmla="*/ 4615871 h 5539721"/>
              <a:gd name="connsiteX2213" fmla="*/ 3140521 w 6254524"/>
              <a:gd name="connsiteY2213" fmla="*/ 4615871 h 5539721"/>
              <a:gd name="connsiteX2214" fmla="*/ 3220648 w 6254524"/>
              <a:gd name="connsiteY2214" fmla="*/ 5030918 h 5539721"/>
              <a:gd name="connsiteX2215" fmla="*/ 3258117 w 6254524"/>
              <a:gd name="connsiteY2215" fmla="*/ 5017083 h 5539721"/>
              <a:gd name="connsiteX2216" fmla="*/ 3220648 w 6254524"/>
              <a:gd name="connsiteY2216" fmla="*/ 5030918 h 5539721"/>
              <a:gd name="connsiteX2217" fmla="*/ 3220648 w 6254524"/>
              <a:gd name="connsiteY2217" fmla="*/ 5030918 h 5539721"/>
              <a:gd name="connsiteX2218" fmla="*/ 3418948 w 6254524"/>
              <a:gd name="connsiteY2218" fmla="*/ 4354161 h 5539721"/>
              <a:gd name="connsiteX2219" fmla="*/ 3451806 w 6254524"/>
              <a:gd name="connsiteY2219" fmla="*/ 4354161 h 5539721"/>
              <a:gd name="connsiteX2220" fmla="*/ 3451806 w 6254524"/>
              <a:gd name="connsiteY2220" fmla="*/ 4372607 h 5539721"/>
              <a:gd name="connsiteX2221" fmla="*/ 3423560 w 6254524"/>
              <a:gd name="connsiteY2221" fmla="*/ 4386442 h 5539721"/>
              <a:gd name="connsiteX2222" fmla="*/ 3418948 w 6254524"/>
              <a:gd name="connsiteY2222" fmla="*/ 4354161 h 5539721"/>
              <a:gd name="connsiteX2223" fmla="*/ 3418948 w 6254524"/>
              <a:gd name="connsiteY2223" fmla="*/ 4354161 h 5539721"/>
              <a:gd name="connsiteX2224" fmla="*/ 3470829 w 6254524"/>
              <a:gd name="connsiteY2224" fmla="*/ 4387019 h 5539721"/>
              <a:gd name="connsiteX2225" fmla="*/ 3428171 w 6254524"/>
              <a:gd name="connsiteY2225" fmla="*/ 4410077 h 5539721"/>
              <a:gd name="connsiteX2226" fmla="*/ 3470829 w 6254524"/>
              <a:gd name="connsiteY2226" fmla="*/ 4387019 h 5539721"/>
              <a:gd name="connsiteX2227" fmla="*/ 3470829 w 6254524"/>
              <a:gd name="connsiteY2227" fmla="*/ 4387019 h 5539721"/>
              <a:gd name="connsiteX2228" fmla="*/ 3428171 w 6254524"/>
              <a:gd name="connsiteY2228" fmla="*/ 4774396 h 5539721"/>
              <a:gd name="connsiteX2229" fmla="*/ 3395314 w 6254524"/>
              <a:gd name="connsiteY2229" fmla="*/ 4779007 h 5539721"/>
              <a:gd name="connsiteX2230" fmla="*/ 3432783 w 6254524"/>
              <a:gd name="connsiteY2230" fmla="*/ 4760561 h 5539721"/>
              <a:gd name="connsiteX2231" fmla="*/ 3428171 w 6254524"/>
              <a:gd name="connsiteY2231" fmla="*/ 4774396 h 5539721"/>
              <a:gd name="connsiteX2232" fmla="*/ 3428171 w 6254524"/>
              <a:gd name="connsiteY2232" fmla="*/ 4774396 h 5539721"/>
              <a:gd name="connsiteX2233" fmla="*/ 3579203 w 6254524"/>
              <a:gd name="connsiteY2233" fmla="*/ 4424488 h 5539721"/>
              <a:gd name="connsiteX2234" fmla="*/ 3555567 w 6254524"/>
              <a:gd name="connsiteY2234" fmla="*/ 4424488 h 5539721"/>
              <a:gd name="connsiteX2235" fmla="*/ 3555567 w 6254524"/>
              <a:gd name="connsiteY2235" fmla="*/ 4447546 h 5539721"/>
              <a:gd name="connsiteX2236" fmla="*/ 3475441 w 6254524"/>
              <a:gd name="connsiteY2236" fmla="*/ 4447546 h 5539721"/>
              <a:gd name="connsiteX2237" fmla="*/ 3470829 w 6254524"/>
              <a:gd name="connsiteY2237" fmla="*/ 4470604 h 5539721"/>
              <a:gd name="connsiteX2238" fmla="*/ 3390702 w 6254524"/>
              <a:gd name="connsiteY2238" fmla="*/ 4470604 h 5539721"/>
              <a:gd name="connsiteX2239" fmla="*/ 3423560 w 6254524"/>
              <a:gd name="connsiteY2239" fmla="*/ 4428523 h 5539721"/>
              <a:gd name="connsiteX2240" fmla="*/ 3461029 w 6254524"/>
              <a:gd name="connsiteY2240" fmla="*/ 4414688 h 5539721"/>
              <a:gd name="connsiteX2241" fmla="*/ 3470253 w 6254524"/>
              <a:gd name="connsiteY2241" fmla="*/ 4437746 h 5539721"/>
              <a:gd name="connsiteX2242" fmla="*/ 3587849 w 6254524"/>
              <a:gd name="connsiteY2242" fmla="*/ 4404888 h 5539721"/>
              <a:gd name="connsiteX2243" fmla="*/ 3579203 w 6254524"/>
              <a:gd name="connsiteY2243" fmla="*/ 4424488 h 5539721"/>
              <a:gd name="connsiteX2244" fmla="*/ 3579203 w 6254524"/>
              <a:gd name="connsiteY2244" fmla="*/ 4424488 h 5539721"/>
              <a:gd name="connsiteX2245" fmla="*/ 3602837 w 6254524"/>
              <a:gd name="connsiteY2245" fmla="*/ 4410077 h 5539721"/>
              <a:gd name="connsiteX2246" fmla="*/ 3626471 w 6254524"/>
              <a:gd name="connsiteY2246" fmla="*/ 4391630 h 5539721"/>
              <a:gd name="connsiteX2247" fmla="*/ 3602837 w 6254524"/>
              <a:gd name="connsiteY2247" fmla="*/ 4410077 h 5539721"/>
              <a:gd name="connsiteX2248" fmla="*/ 3602837 w 6254524"/>
              <a:gd name="connsiteY2248" fmla="*/ 4410077 h 5539721"/>
              <a:gd name="connsiteX2249" fmla="*/ 3631083 w 6254524"/>
              <a:gd name="connsiteY2249" fmla="*/ 4391630 h 5539721"/>
              <a:gd name="connsiteX2250" fmla="*/ 3668553 w 6254524"/>
              <a:gd name="connsiteY2250" fmla="*/ 4368572 h 5539721"/>
              <a:gd name="connsiteX2251" fmla="*/ 3631083 w 6254524"/>
              <a:gd name="connsiteY2251" fmla="*/ 4391630 h 5539721"/>
              <a:gd name="connsiteX2252" fmla="*/ 3631083 w 6254524"/>
              <a:gd name="connsiteY2252" fmla="*/ 4391630 h 5539721"/>
              <a:gd name="connsiteX2253" fmla="*/ 3734845 w 6254524"/>
              <a:gd name="connsiteY2253" fmla="*/ 704631 h 5539721"/>
              <a:gd name="connsiteX2254" fmla="*/ 3663941 w 6254524"/>
              <a:gd name="connsiteY2254" fmla="*/ 704631 h 5539721"/>
              <a:gd name="connsiteX2255" fmla="*/ 3734845 w 6254524"/>
              <a:gd name="connsiteY2255" fmla="*/ 653327 h 5539721"/>
              <a:gd name="connsiteX2256" fmla="*/ 3734845 w 6254524"/>
              <a:gd name="connsiteY2256" fmla="*/ 704631 h 5539721"/>
              <a:gd name="connsiteX2257" fmla="*/ 3734845 w 6254524"/>
              <a:gd name="connsiteY2257" fmla="*/ 704631 h 5539721"/>
              <a:gd name="connsiteX2258" fmla="*/ 3805172 w 6254524"/>
              <a:gd name="connsiteY2258" fmla="*/ 3799035 h 5539721"/>
              <a:gd name="connsiteX2259" fmla="*/ 3772315 w 6254524"/>
              <a:gd name="connsiteY2259" fmla="*/ 3789812 h 5539721"/>
              <a:gd name="connsiteX2260" fmla="*/ 3776926 w 6254524"/>
              <a:gd name="connsiteY2260" fmla="*/ 3789812 h 5539721"/>
              <a:gd name="connsiteX2261" fmla="*/ 3800560 w 6254524"/>
              <a:gd name="connsiteY2261" fmla="*/ 3775977 h 5539721"/>
              <a:gd name="connsiteX2262" fmla="*/ 3795949 w 6254524"/>
              <a:gd name="connsiteY2262" fmla="*/ 3747731 h 5539721"/>
              <a:gd name="connsiteX2263" fmla="*/ 3814972 w 6254524"/>
              <a:gd name="connsiteY2263" fmla="*/ 3719485 h 5539721"/>
              <a:gd name="connsiteX2264" fmla="*/ 3852441 w 6254524"/>
              <a:gd name="connsiteY2264" fmla="*/ 3701038 h 5539721"/>
              <a:gd name="connsiteX2265" fmla="*/ 3847830 w 6254524"/>
              <a:gd name="connsiteY2265" fmla="*/ 3677980 h 5539721"/>
              <a:gd name="connsiteX2266" fmla="*/ 3862241 w 6254524"/>
              <a:gd name="connsiteY2266" fmla="*/ 3691815 h 5539721"/>
              <a:gd name="connsiteX2267" fmla="*/ 3876653 w 6254524"/>
              <a:gd name="connsiteY2267" fmla="*/ 3682592 h 5539721"/>
              <a:gd name="connsiteX2268" fmla="*/ 3872041 w 6254524"/>
              <a:gd name="connsiteY2268" fmla="*/ 3649734 h 5539721"/>
              <a:gd name="connsiteX2269" fmla="*/ 3919310 w 6254524"/>
              <a:gd name="connsiteY2269" fmla="*/ 3658957 h 5539721"/>
              <a:gd name="connsiteX2270" fmla="*/ 3891064 w 6254524"/>
              <a:gd name="connsiteY2270" fmla="*/ 3701038 h 5539721"/>
              <a:gd name="connsiteX2271" fmla="*/ 3900287 w 6254524"/>
              <a:gd name="connsiteY2271" fmla="*/ 3719485 h 5539721"/>
              <a:gd name="connsiteX2272" fmla="*/ 3933145 w 6254524"/>
              <a:gd name="connsiteY2272" fmla="*/ 3691239 h 5539721"/>
              <a:gd name="connsiteX2273" fmla="*/ 3805172 w 6254524"/>
              <a:gd name="connsiteY2273" fmla="*/ 3799035 h 5539721"/>
              <a:gd name="connsiteX2274" fmla="*/ 3805172 w 6254524"/>
              <a:gd name="connsiteY2274" fmla="*/ 3799035 h 5539721"/>
              <a:gd name="connsiteX2275" fmla="*/ 3927957 w 6254524"/>
              <a:gd name="connsiteY2275" fmla="*/ 4312080 h 5539721"/>
              <a:gd name="connsiteX2276" fmla="*/ 3942368 w 6254524"/>
              <a:gd name="connsiteY2276" fmla="*/ 4293633 h 5539721"/>
              <a:gd name="connsiteX2277" fmla="*/ 3956780 w 6254524"/>
              <a:gd name="connsiteY2277" fmla="*/ 4298244 h 5539721"/>
              <a:gd name="connsiteX2278" fmla="*/ 3927957 w 6254524"/>
              <a:gd name="connsiteY2278" fmla="*/ 4312080 h 5539721"/>
              <a:gd name="connsiteX2279" fmla="*/ 3927957 w 6254524"/>
              <a:gd name="connsiteY2279" fmla="*/ 4312080 h 5539721"/>
              <a:gd name="connsiteX2280" fmla="*/ 3890488 w 6254524"/>
              <a:gd name="connsiteY2280" fmla="*/ 4246940 h 5539721"/>
              <a:gd name="connsiteX2281" fmla="*/ 3956780 w 6254524"/>
              <a:gd name="connsiteY2281" fmla="*/ 4223882 h 5539721"/>
              <a:gd name="connsiteX2282" fmla="*/ 3890488 w 6254524"/>
              <a:gd name="connsiteY2282" fmla="*/ 4246940 h 5539721"/>
              <a:gd name="connsiteX2283" fmla="*/ 3890488 w 6254524"/>
              <a:gd name="connsiteY2283" fmla="*/ 4246940 h 5539721"/>
              <a:gd name="connsiteX2284" fmla="*/ 3970614 w 6254524"/>
              <a:gd name="connsiteY2284" fmla="*/ 4293633 h 5539721"/>
              <a:gd name="connsiteX2285" fmla="*/ 3975226 w 6254524"/>
              <a:gd name="connsiteY2285" fmla="*/ 4275186 h 5539721"/>
              <a:gd name="connsiteX2286" fmla="*/ 3970614 w 6254524"/>
              <a:gd name="connsiteY2286" fmla="*/ 4293633 h 5539721"/>
              <a:gd name="connsiteX2287" fmla="*/ 3970614 w 6254524"/>
              <a:gd name="connsiteY2287" fmla="*/ 4293633 h 5539721"/>
              <a:gd name="connsiteX2288" fmla="*/ 5714964 w 6254524"/>
              <a:gd name="connsiteY2288" fmla="*/ 3873398 h 5539721"/>
              <a:gd name="connsiteX2289" fmla="*/ 5667695 w 6254524"/>
              <a:gd name="connsiteY2289" fmla="*/ 3906256 h 5539721"/>
              <a:gd name="connsiteX2290" fmla="*/ 5714964 w 6254524"/>
              <a:gd name="connsiteY2290" fmla="*/ 3873398 h 5539721"/>
              <a:gd name="connsiteX2291" fmla="*/ 5714964 w 6254524"/>
              <a:gd name="connsiteY2291" fmla="*/ 3873398 h 5539721"/>
              <a:gd name="connsiteX2292" fmla="*/ 5507441 w 6254524"/>
              <a:gd name="connsiteY2292" fmla="*/ 3976007 h 5539721"/>
              <a:gd name="connsiteX2293" fmla="*/ 5469971 w 6254524"/>
              <a:gd name="connsiteY2293" fmla="*/ 3994453 h 5539721"/>
              <a:gd name="connsiteX2294" fmla="*/ 5507441 w 6254524"/>
              <a:gd name="connsiteY2294" fmla="*/ 3976007 h 5539721"/>
              <a:gd name="connsiteX2295" fmla="*/ 5507441 w 6254524"/>
              <a:gd name="connsiteY2295" fmla="*/ 3976007 h 5539721"/>
              <a:gd name="connsiteX2296" fmla="*/ 5450948 w 6254524"/>
              <a:gd name="connsiteY2296" fmla="*/ 3831317 h 5539721"/>
              <a:gd name="connsiteX2297" fmla="*/ 5455560 w 6254524"/>
              <a:gd name="connsiteY2297" fmla="*/ 3854375 h 5539721"/>
              <a:gd name="connsiteX2298" fmla="*/ 5450948 w 6254524"/>
              <a:gd name="connsiteY2298" fmla="*/ 3831317 h 5539721"/>
              <a:gd name="connsiteX2299" fmla="*/ 5450948 w 6254524"/>
              <a:gd name="connsiteY2299" fmla="*/ 3831317 h 5539721"/>
              <a:gd name="connsiteX2300" fmla="*/ 5606591 w 6254524"/>
              <a:gd name="connsiteY2300" fmla="*/ 3509656 h 5539721"/>
              <a:gd name="connsiteX2301" fmla="*/ 5621002 w 6254524"/>
              <a:gd name="connsiteY2301" fmla="*/ 3509656 h 5539721"/>
              <a:gd name="connsiteX2302" fmla="*/ 5606591 w 6254524"/>
              <a:gd name="connsiteY2302" fmla="*/ 3509656 h 5539721"/>
              <a:gd name="connsiteX2303" fmla="*/ 5606591 w 6254524"/>
              <a:gd name="connsiteY2303" fmla="*/ 3509656 h 5539721"/>
              <a:gd name="connsiteX2304" fmla="*/ 5625614 w 6254524"/>
              <a:gd name="connsiteY2304" fmla="*/ 3584018 h 5539721"/>
              <a:gd name="connsiteX2305" fmla="*/ 5621002 w 6254524"/>
              <a:gd name="connsiteY2305" fmla="*/ 3602465 h 5539721"/>
              <a:gd name="connsiteX2306" fmla="*/ 5597368 w 6254524"/>
              <a:gd name="connsiteY2306" fmla="*/ 3602465 h 5539721"/>
              <a:gd name="connsiteX2307" fmla="*/ 5625614 w 6254524"/>
              <a:gd name="connsiteY2307" fmla="*/ 3584018 h 5539721"/>
              <a:gd name="connsiteX2308" fmla="*/ 5625614 w 6254524"/>
              <a:gd name="connsiteY2308" fmla="*/ 3584018 h 5539721"/>
              <a:gd name="connsiteX2309" fmla="*/ 5446336 w 6254524"/>
              <a:gd name="connsiteY2309" fmla="*/ 3626099 h 5539721"/>
              <a:gd name="connsiteX2310" fmla="*/ 5479195 w 6254524"/>
              <a:gd name="connsiteY2310" fmla="*/ 3574795 h 5539721"/>
              <a:gd name="connsiteX2311" fmla="*/ 5446336 w 6254524"/>
              <a:gd name="connsiteY2311" fmla="*/ 3626099 h 5539721"/>
              <a:gd name="connsiteX2312" fmla="*/ 5446336 w 6254524"/>
              <a:gd name="connsiteY2312" fmla="*/ 3626099 h 5539721"/>
              <a:gd name="connsiteX2313" fmla="*/ 5493606 w 6254524"/>
              <a:gd name="connsiteY2313" fmla="*/ 3486021 h 5539721"/>
              <a:gd name="connsiteX2314" fmla="*/ 5540875 w 6254524"/>
              <a:gd name="connsiteY2314" fmla="*/ 3467574 h 5539721"/>
              <a:gd name="connsiteX2315" fmla="*/ 5545487 w 6254524"/>
              <a:gd name="connsiteY2315" fmla="*/ 3481410 h 5539721"/>
              <a:gd name="connsiteX2316" fmla="*/ 5474583 w 6254524"/>
              <a:gd name="connsiteY2316" fmla="*/ 3523491 h 5539721"/>
              <a:gd name="connsiteX2317" fmla="*/ 5479195 w 6254524"/>
              <a:gd name="connsiteY2317" fmla="*/ 3541937 h 5539721"/>
              <a:gd name="connsiteX2318" fmla="*/ 5408290 w 6254524"/>
              <a:gd name="connsiteY2318" fmla="*/ 3570183 h 5539721"/>
              <a:gd name="connsiteX2319" fmla="*/ 5399067 w 6254524"/>
              <a:gd name="connsiteY2319" fmla="*/ 3518879 h 5539721"/>
              <a:gd name="connsiteX2320" fmla="*/ 5493606 w 6254524"/>
              <a:gd name="connsiteY2320" fmla="*/ 3486021 h 5539721"/>
              <a:gd name="connsiteX2321" fmla="*/ 5493606 w 6254524"/>
              <a:gd name="connsiteY2321" fmla="*/ 3486021 h 5539721"/>
              <a:gd name="connsiteX2322" fmla="*/ 5399067 w 6254524"/>
              <a:gd name="connsiteY2322" fmla="*/ 3084809 h 5539721"/>
              <a:gd name="connsiteX2323" fmla="*/ 5375433 w 6254524"/>
              <a:gd name="connsiteY2323" fmla="*/ 3126890 h 5539721"/>
              <a:gd name="connsiteX2324" fmla="*/ 5370821 w 6254524"/>
              <a:gd name="connsiteY2324" fmla="*/ 3094032 h 5539721"/>
              <a:gd name="connsiteX2325" fmla="*/ 5399067 w 6254524"/>
              <a:gd name="connsiteY2325" fmla="*/ 3084809 h 5539721"/>
              <a:gd name="connsiteX2326" fmla="*/ 5399067 w 6254524"/>
              <a:gd name="connsiteY2326" fmla="*/ 3084809 h 5539721"/>
              <a:gd name="connsiteX2327" fmla="*/ 4885447 w 6254524"/>
              <a:gd name="connsiteY2327" fmla="*/ 2254139 h 5539721"/>
              <a:gd name="connsiteX2328" fmla="*/ 4904470 w 6254524"/>
              <a:gd name="connsiteY2328" fmla="*/ 2263362 h 5539721"/>
              <a:gd name="connsiteX2329" fmla="*/ 4880835 w 6254524"/>
              <a:gd name="connsiteY2329" fmla="*/ 2277197 h 5539721"/>
              <a:gd name="connsiteX2330" fmla="*/ 4885447 w 6254524"/>
              <a:gd name="connsiteY2330" fmla="*/ 2254139 h 5539721"/>
              <a:gd name="connsiteX2331" fmla="*/ 4885447 w 6254524"/>
              <a:gd name="connsiteY2331" fmla="*/ 2254139 h 5539721"/>
              <a:gd name="connsiteX2332" fmla="*/ 4819155 w 6254524"/>
              <a:gd name="connsiteY2332" fmla="*/ 2249528 h 5539721"/>
              <a:gd name="connsiteX2333" fmla="*/ 4861813 w 6254524"/>
              <a:gd name="connsiteY2333" fmla="*/ 2267974 h 5539721"/>
              <a:gd name="connsiteX2334" fmla="*/ 4852589 w 6254524"/>
              <a:gd name="connsiteY2334" fmla="*/ 2305443 h 5539721"/>
              <a:gd name="connsiteX2335" fmla="*/ 4819731 w 6254524"/>
              <a:gd name="connsiteY2335" fmla="*/ 2296220 h 5539721"/>
              <a:gd name="connsiteX2336" fmla="*/ 4786874 w 6254524"/>
              <a:gd name="connsiteY2336" fmla="*/ 2324467 h 5539721"/>
              <a:gd name="connsiteX2337" fmla="*/ 4782262 w 6254524"/>
              <a:gd name="connsiteY2337" fmla="*/ 2301408 h 5539721"/>
              <a:gd name="connsiteX2338" fmla="*/ 4819155 w 6254524"/>
              <a:gd name="connsiteY2338" fmla="*/ 2249528 h 5539721"/>
              <a:gd name="connsiteX2339" fmla="*/ 4819155 w 6254524"/>
              <a:gd name="connsiteY2339" fmla="*/ 2249528 h 5539721"/>
              <a:gd name="connsiteX2340" fmla="*/ 4804744 w 6254524"/>
              <a:gd name="connsiteY2340" fmla="*/ 2590212 h 5539721"/>
              <a:gd name="connsiteX2341" fmla="*/ 4781109 w 6254524"/>
              <a:gd name="connsiteY2341" fmla="*/ 2613270 h 5539721"/>
              <a:gd name="connsiteX2342" fmla="*/ 4752863 w 6254524"/>
              <a:gd name="connsiteY2342" fmla="*/ 2622493 h 5539721"/>
              <a:gd name="connsiteX2343" fmla="*/ 4804744 w 6254524"/>
              <a:gd name="connsiteY2343" fmla="*/ 2590212 h 5539721"/>
              <a:gd name="connsiteX2344" fmla="*/ 4804744 w 6254524"/>
              <a:gd name="connsiteY2344" fmla="*/ 2590212 h 5539721"/>
              <a:gd name="connsiteX2345" fmla="*/ 4767274 w 6254524"/>
              <a:gd name="connsiteY2345" fmla="*/ 3374189 h 5539721"/>
              <a:gd name="connsiteX2346" fmla="*/ 4823766 w 6254524"/>
              <a:gd name="connsiteY2346" fmla="*/ 3364966 h 5539721"/>
              <a:gd name="connsiteX2347" fmla="*/ 4823766 w 6254524"/>
              <a:gd name="connsiteY2347" fmla="*/ 3388024 h 5539721"/>
              <a:gd name="connsiteX2348" fmla="*/ 4771885 w 6254524"/>
              <a:gd name="connsiteY2348" fmla="*/ 3420882 h 5539721"/>
              <a:gd name="connsiteX2349" fmla="*/ 4781109 w 6254524"/>
              <a:gd name="connsiteY2349" fmla="*/ 3416270 h 5539721"/>
              <a:gd name="connsiteX2350" fmla="*/ 4767274 w 6254524"/>
              <a:gd name="connsiteY2350" fmla="*/ 3374189 h 5539721"/>
              <a:gd name="connsiteX2351" fmla="*/ 4767274 w 6254524"/>
              <a:gd name="connsiteY2351" fmla="*/ 3374189 h 5539721"/>
              <a:gd name="connsiteX2352" fmla="*/ 4701558 w 6254524"/>
              <a:gd name="connsiteY2352" fmla="*/ 3309050 h 5539721"/>
              <a:gd name="connsiteX2353" fmla="*/ 4739028 w 6254524"/>
              <a:gd name="connsiteY2353" fmla="*/ 3299827 h 5539721"/>
              <a:gd name="connsiteX2354" fmla="*/ 4776497 w 6254524"/>
              <a:gd name="connsiteY2354" fmla="*/ 3328073 h 5539721"/>
              <a:gd name="connsiteX2355" fmla="*/ 4752863 w 6254524"/>
              <a:gd name="connsiteY2355" fmla="*/ 3351131 h 5539721"/>
              <a:gd name="connsiteX2356" fmla="*/ 4743640 w 6254524"/>
              <a:gd name="connsiteY2356" fmla="*/ 3332684 h 5539721"/>
              <a:gd name="connsiteX2357" fmla="*/ 4706170 w 6254524"/>
              <a:gd name="connsiteY2357" fmla="*/ 3360931 h 5539721"/>
              <a:gd name="connsiteX2358" fmla="*/ 4720581 w 6254524"/>
              <a:gd name="connsiteY2358" fmla="*/ 3328073 h 5539721"/>
              <a:gd name="connsiteX2359" fmla="*/ 4715969 w 6254524"/>
              <a:gd name="connsiteY2359" fmla="*/ 3341908 h 5539721"/>
              <a:gd name="connsiteX2360" fmla="*/ 4701558 w 6254524"/>
              <a:gd name="connsiteY2360" fmla="*/ 3309050 h 5539721"/>
              <a:gd name="connsiteX2361" fmla="*/ 4701558 w 6254524"/>
              <a:gd name="connsiteY2361" fmla="*/ 3309050 h 5539721"/>
              <a:gd name="connsiteX2362" fmla="*/ 4715393 w 6254524"/>
              <a:gd name="connsiteY2362" fmla="*/ 3472186 h 5539721"/>
              <a:gd name="connsiteX2363" fmla="*/ 4696370 w 6254524"/>
              <a:gd name="connsiteY2363" fmla="*/ 3443940 h 5539721"/>
              <a:gd name="connsiteX2364" fmla="*/ 4715393 w 6254524"/>
              <a:gd name="connsiteY2364" fmla="*/ 3472186 h 5539721"/>
              <a:gd name="connsiteX2365" fmla="*/ 4715393 w 6254524"/>
              <a:gd name="connsiteY2365" fmla="*/ 3472186 h 5539721"/>
              <a:gd name="connsiteX2366" fmla="*/ 4701558 w 6254524"/>
              <a:gd name="connsiteY2366" fmla="*/ 3701038 h 5539721"/>
              <a:gd name="connsiteX2367" fmla="*/ 4701558 w 6254524"/>
              <a:gd name="connsiteY2367" fmla="*/ 3710261 h 5539721"/>
              <a:gd name="connsiteX2368" fmla="*/ 4687147 w 6254524"/>
              <a:gd name="connsiteY2368" fmla="*/ 3710261 h 5539721"/>
              <a:gd name="connsiteX2369" fmla="*/ 4687147 w 6254524"/>
              <a:gd name="connsiteY2369" fmla="*/ 3701038 h 5539721"/>
              <a:gd name="connsiteX2370" fmla="*/ 4701558 w 6254524"/>
              <a:gd name="connsiteY2370" fmla="*/ 3701038 h 5539721"/>
              <a:gd name="connsiteX2371" fmla="*/ 4701558 w 6254524"/>
              <a:gd name="connsiteY2371" fmla="*/ 3701038 h 5539721"/>
              <a:gd name="connsiteX2372" fmla="*/ 4687147 w 6254524"/>
              <a:gd name="connsiteY2372" fmla="*/ 3434717 h 5539721"/>
              <a:gd name="connsiteX2373" fmla="*/ 4654289 w 6254524"/>
              <a:gd name="connsiteY2373" fmla="*/ 3457775 h 5539721"/>
              <a:gd name="connsiteX2374" fmla="*/ 4687147 w 6254524"/>
              <a:gd name="connsiteY2374" fmla="*/ 3434717 h 5539721"/>
              <a:gd name="connsiteX2375" fmla="*/ 4687147 w 6254524"/>
              <a:gd name="connsiteY2375" fmla="*/ 3434717 h 5539721"/>
              <a:gd name="connsiteX2376" fmla="*/ 4672735 w 6254524"/>
              <a:gd name="connsiteY2376" fmla="*/ 2272586 h 5539721"/>
              <a:gd name="connsiteX2377" fmla="*/ 4644489 w 6254524"/>
              <a:gd name="connsiteY2377" fmla="*/ 2291032 h 5539721"/>
              <a:gd name="connsiteX2378" fmla="*/ 4672735 w 6254524"/>
              <a:gd name="connsiteY2378" fmla="*/ 2272586 h 5539721"/>
              <a:gd name="connsiteX2379" fmla="*/ 4672735 w 6254524"/>
              <a:gd name="connsiteY2379" fmla="*/ 2272586 h 5539721"/>
              <a:gd name="connsiteX2380" fmla="*/ 4668124 w 6254524"/>
              <a:gd name="connsiteY2380" fmla="*/ 2459357 h 5539721"/>
              <a:gd name="connsiteX2381" fmla="*/ 4635266 w 6254524"/>
              <a:gd name="connsiteY2381" fmla="*/ 2487603 h 5539721"/>
              <a:gd name="connsiteX2382" fmla="*/ 4626043 w 6254524"/>
              <a:gd name="connsiteY2382" fmla="*/ 2478380 h 5539721"/>
              <a:gd name="connsiteX2383" fmla="*/ 4668124 w 6254524"/>
              <a:gd name="connsiteY2383" fmla="*/ 2459357 h 5539721"/>
              <a:gd name="connsiteX2384" fmla="*/ 4668124 w 6254524"/>
              <a:gd name="connsiteY2384" fmla="*/ 2459357 h 5539721"/>
              <a:gd name="connsiteX2385" fmla="*/ 4578773 w 6254524"/>
              <a:gd name="connsiteY2385" fmla="*/ 3584018 h 5539721"/>
              <a:gd name="connsiteX2386" fmla="*/ 4555139 w 6254524"/>
              <a:gd name="connsiteY2386" fmla="*/ 3593241 h 5539721"/>
              <a:gd name="connsiteX2387" fmla="*/ 4578773 w 6254524"/>
              <a:gd name="connsiteY2387" fmla="*/ 3584018 h 5539721"/>
              <a:gd name="connsiteX2388" fmla="*/ 4578773 w 6254524"/>
              <a:gd name="connsiteY2388" fmla="*/ 3584018 h 5539721"/>
              <a:gd name="connsiteX2389" fmla="*/ 4569550 w 6254524"/>
              <a:gd name="connsiteY2389" fmla="*/ 3345943 h 5539721"/>
              <a:gd name="connsiteX2390" fmla="*/ 4550527 w 6254524"/>
              <a:gd name="connsiteY2390" fmla="*/ 3397247 h 5539721"/>
              <a:gd name="connsiteX2391" fmla="*/ 4503258 w 6254524"/>
              <a:gd name="connsiteY2391" fmla="*/ 3425493 h 5539721"/>
              <a:gd name="connsiteX2392" fmla="*/ 4526892 w 6254524"/>
              <a:gd name="connsiteY2392" fmla="*/ 3388024 h 5539721"/>
              <a:gd name="connsiteX2393" fmla="*/ 4507870 w 6254524"/>
              <a:gd name="connsiteY2393" fmla="*/ 3374189 h 5539721"/>
              <a:gd name="connsiteX2394" fmla="*/ 4569550 w 6254524"/>
              <a:gd name="connsiteY2394" fmla="*/ 3345943 h 5539721"/>
              <a:gd name="connsiteX2395" fmla="*/ 4569550 w 6254524"/>
              <a:gd name="connsiteY2395" fmla="*/ 3345943 h 5539721"/>
              <a:gd name="connsiteX2396" fmla="*/ 4531504 w 6254524"/>
              <a:gd name="connsiteY2396" fmla="*/ 3472186 h 5539721"/>
              <a:gd name="connsiteX2397" fmla="*/ 4507870 w 6254524"/>
              <a:gd name="connsiteY2397" fmla="*/ 3467574 h 5539721"/>
              <a:gd name="connsiteX2398" fmla="*/ 4545339 w 6254524"/>
              <a:gd name="connsiteY2398" fmla="*/ 3444516 h 5539721"/>
              <a:gd name="connsiteX2399" fmla="*/ 4531504 w 6254524"/>
              <a:gd name="connsiteY2399" fmla="*/ 3472186 h 5539721"/>
              <a:gd name="connsiteX2400" fmla="*/ 4531504 w 6254524"/>
              <a:gd name="connsiteY2400" fmla="*/ 3472186 h 5539721"/>
              <a:gd name="connsiteX2401" fmla="*/ 4394885 w 6254524"/>
              <a:gd name="connsiteY2401" fmla="*/ 3626099 h 5539721"/>
              <a:gd name="connsiteX2402" fmla="*/ 4390273 w 6254524"/>
              <a:gd name="connsiteY2402" fmla="*/ 3584018 h 5539721"/>
              <a:gd name="connsiteX2403" fmla="*/ 4423131 w 6254524"/>
              <a:gd name="connsiteY2403" fmla="*/ 3560960 h 5539721"/>
              <a:gd name="connsiteX2404" fmla="*/ 4413907 w 6254524"/>
              <a:gd name="connsiteY2404" fmla="*/ 3579407 h 5539721"/>
              <a:gd name="connsiteX2405" fmla="*/ 4451377 w 6254524"/>
              <a:gd name="connsiteY2405" fmla="*/ 3616876 h 5539721"/>
              <a:gd name="connsiteX2406" fmla="*/ 4494035 w 6254524"/>
              <a:gd name="connsiteY2406" fmla="*/ 3607653 h 5539721"/>
              <a:gd name="connsiteX2407" fmla="*/ 4427743 w 6254524"/>
              <a:gd name="connsiteY2407" fmla="*/ 3658957 h 5539721"/>
              <a:gd name="connsiteX2408" fmla="*/ 4399496 w 6254524"/>
              <a:gd name="connsiteY2408" fmla="*/ 3649734 h 5539721"/>
              <a:gd name="connsiteX2409" fmla="*/ 4423131 w 6254524"/>
              <a:gd name="connsiteY2409" fmla="*/ 3626676 h 5539721"/>
              <a:gd name="connsiteX2410" fmla="*/ 4394885 w 6254524"/>
              <a:gd name="connsiteY2410" fmla="*/ 3626099 h 5539721"/>
              <a:gd name="connsiteX2411" fmla="*/ 4394885 w 6254524"/>
              <a:gd name="connsiteY2411" fmla="*/ 3626099 h 5539721"/>
              <a:gd name="connsiteX2412" fmla="*/ 4394885 w 6254524"/>
              <a:gd name="connsiteY2412" fmla="*/ 3430105 h 5539721"/>
              <a:gd name="connsiteX2413" fmla="*/ 4399496 w 6254524"/>
              <a:gd name="connsiteY2413" fmla="*/ 3453163 h 5539721"/>
              <a:gd name="connsiteX2414" fmla="*/ 4394885 w 6254524"/>
              <a:gd name="connsiteY2414" fmla="*/ 3430105 h 5539721"/>
              <a:gd name="connsiteX2415" fmla="*/ 4394885 w 6254524"/>
              <a:gd name="connsiteY2415" fmla="*/ 3430105 h 5539721"/>
              <a:gd name="connsiteX2416" fmla="*/ 4479623 w 6254524"/>
              <a:gd name="connsiteY2416" fmla="*/ 2389606 h 5539721"/>
              <a:gd name="connsiteX2417" fmla="*/ 4470400 w 6254524"/>
              <a:gd name="connsiteY2417" fmla="*/ 2389606 h 5539721"/>
              <a:gd name="connsiteX2418" fmla="*/ 4475011 w 6254524"/>
              <a:gd name="connsiteY2418" fmla="*/ 2394217 h 5539721"/>
              <a:gd name="connsiteX2419" fmla="*/ 4455989 w 6254524"/>
              <a:gd name="connsiteY2419" fmla="*/ 2380382 h 5539721"/>
              <a:gd name="connsiteX2420" fmla="*/ 4479623 w 6254524"/>
              <a:gd name="connsiteY2420" fmla="*/ 2389606 h 5539721"/>
              <a:gd name="connsiteX2421" fmla="*/ 4479623 w 6254524"/>
              <a:gd name="connsiteY2421" fmla="*/ 2389606 h 5539721"/>
              <a:gd name="connsiteX2422" fmla="*/ 4488846 w 6254524"/>
              <a:gd name="connsiteY2422" fmla="*/ 2534296 h 5539721"/>
              <a:gd name="connsiteX2423" fmla="*/ 4469824 w 6254524"/>
              <a:gd name="connsiteY2423" fmla="*/ 2534296 h 5539721"/>
              <a:gd name="connsiteX2424" fmla="*/ 4488846 w 6254524"/>
              <a:gd name="connsiteY2424" fmla="*/ 2534296 h 5539721"/>
              <a:gd name="connsiteX2425" fmla="*/ 4488846 w 6254524"/>
              <a:gd name="connsiteY2425" fmla="*/ 2534296 h 5539721"/>
              <a:gd name="connsiteX2426" fmla="*/ 4475011 w 6254524"/>
              <a:gd name="connsiteY2426" fmla="*/ 3383412 h 5539721"/>
              <a:gd name="connsiteX2427" fmla="*/ 4479623 w 6254524"/>
              <a:gd name="connsiteY2427" fmla="*/ 3369577 h 5539721"/>
              <a:gd name="connsiteX2428" fmla="*/ 4494035 w 6254524"/>
              <a:gd name="connsiteY2428" fmla="*/ 3383412 h 5539721"/>
              <a:gd name="connsiteX2429" fmla="*/ 4475011 w 6254524"/>
              <a:gd name="connsiteY2429" fmla="*/ 3383412 h 5539721"/>
              <a:gd name="connsiteX2430" fmla="*/ 4475011 w 6254524"/>
              <a:gd name="connsiteY2430" fmla="*/ 3383412 h 5539721"/>
              <a:gd name="connsiteX2431" fmla="*/ 4475011 w 6254524"/>
              <a:gd name="connsiteY2431" fmla="*/ 3383412 h 5539721"/>
              <a:gd name="connsiteX2432" fmla="*/ 4475011 w 6254524"/>
              <a:gd name="connsiteY2432" fmla="*/ 3276192 h 5539721"/>
              <a:gd name="connsiteX2433" fmla="*/ 4470400 w 6254524"/>
              <a:gd name="connsiteY2433" fmla="*/ 3266969 h 5539721"/>
              <a:gd name="connsiteX2434" fmla="*/ 4526892 w 6254524"/>
              <a:gd name="connsiteY2434" fmla="*/ 3253134 h 5539721"/>
              <a:gd name="connsiteX2435" fmla="*/ 4475011 w 6254524"/>
              <a:gd name="connsiteY2435" fmla="*/ 3276192 h 5539721"/>
              <a:gd name="connsiteX2436" fmla="*/ 4475011 w 6254524"/>
              <a:gd name="connsiteY2436" fmla="*/ 3276192 h 5539721"/>
              <a:gd name="connsiteX2437" fmla="*/ 4460600 w 6254524"/>
              <a:gd name="connsiteY2437" fmla="*/ 2169977 h 5539721"/>
              <a:gd name="connsiteX2438" fmla="*/ 4531504 w 6254524"/>
              <a:gd name="connsiteY2438" fmla="*/ 2132507 h 5539721"/>
              <a:gd name="connsiteX2439" fmla="*/ 4555139 w 6254524"/>
              <a:gd name="connsiteY2439" fmla="*/ 2155565 h 5539721"/>
              <a:gd name="connsiteX2440" fmla="*/ 4531504 w 6254524"/>
              <a:gd name="connsiteY2440" fmla="*/ 2183812 h 5539721"/>
              <a:gd name="connsiteX2441" fmla="*/ 4555139 w 6254524"/>
              <a:gd name="connsiteY2441" fmla="*/ 2197647 h 5539721"/>
              <a:gd name="connsiteX2442" fmla="*/ 4583385 w 6254524"/>
              <a:gd name="connsiteY2442" fmla="*/ 2188423 h 5539721"/>
              <a:gd name="connsiteX2443" fmla="*/ 4587997 w 6254524"/>
              <a:gd name="connsiteY2443" fmla="*/ 2197647 h 5539721"/>
              <a:gd name="connsiteX2444" fmla="*/ 4545339 w 6254524"/>
              <a:gd name="connsiteY2444" fmla="*/ 2248951 h 5539721"/>
              <a:gd name="connsiteX2445" fmla="*/ 4484235 w 6254524"/>
              <a:gd name="connsiteY2445" fmla="*/ 2309479 h 5539721"/>
              <a:gd name="connsiteX2446" fmla="*/ 4488846 w 6254524"/>
              <a:gd name="connsiteY2446" fmla="*/ 2327925 h 5539721"/>
              <a:gd name="connsiteX2447" fmla="*/ 4573586 w 6254524"/>
              <a:gd name="connsiteY2447" fmla="*/ 2290456 h 5539721"/>
              <a:gd name="connsiteX2448" fmla="*/ 4549950 w 6254524"/>
              <a:gd name="connsiteY2448" fmla="*/ 2332537 h 5539721"/>
              <a:gd name="connsiteX2449" fmla="*/ 4540727 w 6254524"/>
              <a:gd name="connsiteY2449" fmla="*/ 2323314 h 5539721"/>
              <a:gd name="connsiteX2450" fmla="*/ 4503258 w 6254524"/>
              <a:gd name="connsiteY2450" fmla="*/ 2374618 h 5539721"/>
              <a:gd name="connsiteX2451" fmla="*/ 4488846 w 6254524"/>
              <a:gd name="connsiteY2451" fmla="*/ 2341760 h 5539721"/>
              <a:gd name="connsiteX2452" fmla="*/ 4474435 w 6254524"/>
              <a:gd name="connsiteY2452" fmla="*/ 2350983 h 5539721"/>
              <a:gd name="connsiteX2453" fmla="*/ 4479047 w 6254524"/>
              <a:gd name="connsiteY2453" fmla="*/ 2318126 h 5539721"/>
              <a:gd name="connsiteX2454" fmla="*/ 4436389 w 6254524"/>
              <a:gd name="connsiteY2454" fmla="*/ 2271433 h 5539721"/>
              <a:gd name="connsiteX2455" fmla="*/ 4460024 w 6254524"/>
              <a:gd name="connsiteY2455" fmla="*/ 2271433 h 5539721"/>
              <a:gd name="connsiteX2456" fmla="*/ 4436389 w 6254524"/>
              <a:gd name="connsiteY2456" fmla="*/ 2262209 h 5539721"/>
              <a:gd name="connsiteX2457" fmla="*/ 4427166 w 6254524"/>
              <a:gd name="connsiteY2457" fmla="*/ 2224740 h 5539721"/>
              <a:gd name="connsiteX2458" fmla="*/ 4460600 w 6254524"/>
              <a:gd name="connsiteY2458" fmla="*/ 2169977 h 5539721"/>
              <a:gd name="connsiteX2459" fmla="*/ 4460600 w 6254524"/>
              <a:gd name="connsiteY2459" fmla="*/ 2169977 h 5539721"/>
              <a:gd name="connsiteX2460" fmla="*/ 4399496 w 6254524"/>
              <a:gd name="connsiteY2460" fmla="*/ 676385 h 5539721"/>
              <a:gd name="connsiteX2461" fmla="*/ 4522281 w 6254524"/>
              <a:gd name="connsiteY2461" fmla="*/ 643527 h 5539721"/>
              <a:gd name="connsiteX2462" fmla="*/ 4526892 w 6254524"/>
              <a:gd name="connsiteY2462" fmla="*/ 671773 h 5539721"/>
              <a:gd name="connsiteX2463" fmla="*/ 4394885 w 6254524"/>
              <a:gd name="connsiteY2463" fmla="*/ 709243 h 5539721"/>
              <a:gd name="connsiteX2464" fmla="*/ 4399496 w 6254524"/>
              <a:gd name="connsiteY2464" fmla="*/ 676385 h 5539721"/>
              <a:gd name="connsiteX2465" fmla="*/ 4399496 w 6254524"/>
              <a:gd name="connsiteY2465" fmla="*/ 676385 h 5539721"/>
              <a:gd name="connsiteX2466" fmla="*/ 4423131 w 6254524"/>
              <a:gd name="connsiteY2466" fmla="*/ 849321 h 5539721"/>
              <a:gd name="connsiteX2467" fmla="*/ 4314758 w 6254524"/>
              <a:gd name="connsiteY2467" fmla="*/ 900625 h 5539721"/>
              <a:gd name="connsiteX2468" fmla="*/ 4423131 w 6254524"/>
              <a:gd name="connsiteY2468" fmla="*/ 849321 h 5539721"/>
              <a:gd name="connsiteX2469" fmla="*/ 4423131 w 6254524"/>
              <a:gd name="connsiteY2469" fmla="*/ 849321 h 5539721"/>
              <a:gd name="connsiteX2470" fmla="*/ 4295734 w 6254524"/>
              <a:gd name="connsiteY2470" fmla="*/ 3523491 h 5539721"/>
              <a:gd name="connsiteX2471" fmla="*/ 4323981 w 6254524"/>
              <a:gd name="connsiteY2471" fmla="*/ 3481410 h 5539721"/>
              <a:gd name="connsiteX2472" fmla="*/ 4371250 w 6254524"/>
              <a:gd name="connsiteY2472" fmla="*/ 3481410 h 5539721"/>
              <a:gd name="connsiteX2473" fmla="*/ 4310146 w 6254524"/>
              <a:gd name="connsiteY2473" fmla="*/ 3518879 h 5539721"/>
              <a:gd name="connsiteX2474" fmla="*/ 4295734 w 6254524"/>
              <a:gd name="connsiteY2474" fmla="*/ 3523491 h 5539721"/>
              <a:gd name="connsiteX2475" fmla="*/ 4295734 w 6254524"/>
              <a:gd name="connsiteY2475" fmla="*/ 3523491 h 5539721"/>
              <a:gd name="connsiteX2476" fmla="*/ 4375862 w 6254524"/>
              <a:gd name="connsiteY2476" fmla="*/ 3537325 h 5539721"/>
              <a:gd name="connsiteX2477" fmla="*/ 4356838 w 6254524"/>
              <a:gd name="connsiteY2477" fmla="*/ 3537325 h 5539721"/>
              <a:gd name="connsiteX2478" fmla="*/ 4371250 w 6254524"/>
              <a:gd name="connsiteY2478" fmla="*/ 3518879 h 5539721"/>
              <a:gd name="connsiteX2479" fmla="*/ 4375862 w 6254524"/>
              <a:gd name="connsiteY2479" fmla="*/ 3537325 h 5539721"/>
              <a:gd name="connsiteX2480" fmla="*/ 4375862 w 6254524"/>
              <a:gd name="connsiteY2480" fmla="*/ 3537325 h 5539721"/>
              <a:gd name="connsiteX2481" fmla="*/ 4390273 w 6254524"/>
              <a:gd name="connsiteY2481" fmla="*/ 3658957 h 5539721"/>
              <a:gd name="connsiteX2482" fmla="*/ 4343004 w 6254524"/>
              <a:gd name="connsiteY2482" fmla="*/ 3682015 h 5539721"/>
              <a:gd name="connsiteX2483" fmla="*/ 4390273 w 6254524"/>
              <a:gd name="connsiteY2483" fmla="*/ 3658957 h 5539721"/>
              <a:gd name="connsiteX2484" fmla="*/ 4390273 w 6254524"/>
              <a:gd name="connsiteY2484" fmla="*/ 3658957 h 5539721"/>
              <a:gd name="connsiteX2485" fmla="*/ 4314758 w 6254524"/>
              <a:gd name="connsiteY2485" fmla="*/ 3374189 h 5539721"/>
              <a:gd name="connsiteX2486" fmla="*/ 4305535 w 6254524"/>
              <a:gd name="connsiteY2486" fmla="*/ 3397247 h 5539721"/>
              <a:gd name="connsiteX2487" fmla="*/ 4296311 w 6254524"/>
              <a:gd name="connsiteY2487" fmla="*/ 3378800 h 5539721"/>
              <a:gd name="connsiteX2488" fmla="*/ 4314758 w 6254524"/>
              <a:gd name="connsiteY2488" fmla="*/ 3374189 h 5539721"/>
              <a:gd name="connsiteX2489" fmla="*/ 4314758 w 6254524"/>
              <a:gd name="connsiteY2489" fmla="*/ 3374189 h 5539721"/>
              <a:gd name="connsiteX2490" fmla="*/ 4281899 w 6254524"/>
              <a:gd name="connsiteY2490" fmla="*/ 3448552 h 5539721"/>
              <a:gd name="connsiteX2491" fmla="*/ 4300923 w 6254524"/>
              <a:gd name="connsiteY2491" fmla="*/ 3420305 h 5539721"/>
              <a:gd name="connsiteX2492" fmla="*/ 4315334 w 6254524"/>
              <a:gd name="connsiteY2492" fmla="*/ 3415694 h 5539721"/>
              <a:gd name="connsiteX2493" fmla="*/ 4296311 w 6254524"/>
              <a:gd name="connsiteY2493" fmla="*/ 3438752 h 5539721"/>
              <a:gd name="connsiteX2494" fmla="*/ 4296311 w 6254524"/>
              <a:gd name="connsiteY2494" fmla="*/ 3480833 h 5539721"/>
              <a:gd name="connsiteX2495" fmla="*/ 4272676 w 6254524"/>
              <a:gd name="connsiteY2495" fmla="*/ 3490056 h 5539721"/>
              <a:gd name="connsiteX2496" fmla="*/ 4239819 w 6254524"/>
              <a:gd name="connsiteY2496" fmla="*/ 3461810 h 5539721"/>
              <a:gd name="connsiteX2497" fmla="*/ 4281899 w 6254524"/>
              <a:gd name="connsiteY2497" fmla="*/ 3448552 h 5539721"/>
              <a:gd name="connsiteX2498" fmla="*/ 4281899 w 6254524"/>
              <a:gd name="connsiteY2498" fmla="*/ 3448552 h 5539721"/>
              <a:gd name="connsiteX2499" fmla="*/ 4234630 w 6254524"/>
              <a:gd name="connsiteY2499" fmla="*/ 3980618 h 5539721"/>
              <a:gd name="connsiteX2500" fmla="*/ 4234630 w 6254524"/>
              <a:gd name="connsiteY2500" fmla="*/ 4003677 h 5539721"/>
              <a:gd name="connsiteX2501" fmla="*/ 4234630 w 6254524"/>
              <a:gd name="connsiteY2501" fmla="*/ 3980618 h 5539721"/>
              <a:gd name="connsiteX2502" fmla="*/ 4234630 w 6254524"/>
              <a:gd name="connsiteY2502" fmla="*/ 3980618 h 5539721"/>
              <a:gd name="connsiteX2503" fmla="*/ 4243854 w 6254524"/>
              <a:gd name="connsiteY2503" fmla="*/ 4037111 h 5539721"/>
              <a:gd name="connsiteX2504" fmla="*/ 4253077 w 6254524"/>
              <a:gd name="connsiteY2504" fmla="*/ 4055557 h 5539721"/>
              <a:gd name="connsiteX2505" fmla="*/ 4205808 w 6254524"/>
              <a:gd name="connsiteY2505" fmla="*/ 4093027 h 5539721"/>
              <a:gd name="connsiteX2506" fmla="*/ 4196585 w 6254524"/>
              <a:gd name="connsiteY2506" fmla="*/ 4088415 h 5539721"/>
              <a:gd name="connsiteX2507" fmla="*/ 4220219 w 6254524"/>
              <a:gd name="connsiteY2507" fmla="*/ 4046334 h 5539721"/>
              <a:gd name="connsiteX2508" fmla="*/ 4243854 w 6254524"/>
              <a:gd name="connsiteY2508" fmla="*/ 4037111 h 5539721"/>
              <a:gd name="connsiteX2509" fmla="*/ 4243854 w 6254524"/>
              <a:gd name="connsiteY2509" fmla="*/ 4037111 h 5539721"/>
              <a:gd name="connsiteX2510" fmla="*/ 4248465 w 6254524"/>
              <a:gd name="connsiteY2510" fmla="*/ 3892421 h 5539721"/>
              <a:gd name="connsiteX2511" fmla="*/ 4253077 w 6254524"/>
              <a:gd name="connsiteY2511" fmla="*/ 3878586 h 5539721"/>
              <a:gd name="connsiteX2512" fmla="*/ 4272100 w 6254524"/>
              <a:gd name="connsiteY2512" fmla="*/ 3878586 h 5539721"/>
              <a:gd name="connsiteX2513" fmla="*/ 4248465 w 6254524"/>
              <a:gd name="connsiteY2513" fmla="*/ 3892421 h 5539721"/>
              <a:gd name="connsiteX2514" fmla="*/ 4248465 w 6254524"/>
              <a:gd name="connsiteY2514" fmla="*/ 3892421 h 5539721"/>
              <a:gd name="connsiteX2515" fmla="*/ 4234630 w 6254524"/>
              <a:gd name="connsiteY2515" fmla="*/ 475779 h 5539721"/>
              <a:gd name="connsiteX2516" fmla="*/ 4173526 w 6254524"/>
              <a:gd name="connsiteY2516" fmla="*/ 498837 h 5539721"/>
              <a:gd name="connsiteX2517" fmla="*/ 4234630 w 6254524"/>
              <a:gd name="connsiteY2517" fmla="*/ 475779 h 5539721"/>
              <a:gd name="connsiteX2518" fmla="*/ 4234630 w 6254524"/>
              <a:gd name="connsiteY2518" fmla="*/ 475779 h 5539721"/>
              <a:gd name="connsiteX2519" fmla="*/ 4220219 w 6254524"/>
              <a:gd name="connsiteY2519" fmla="*/ 3616876 h 5539721"/>
              <a:gd name="connsiteX2520" fmla="*/ 4210996 w 6254524"/>
              <a:gd name="connsiteY2520" fmla="*/ 3598430 h 5539721"/>
              <a:gd name="connsiteX2521" fmla="*/ 4225407 w 6254524"/>
              <a:gd name="connsiteY2521" fmla="*/ 3593818 h 5539721"/>
              <a:gd name="connsiteX2522" fmla="*/ 4220219 w 6254524"/>
              <a:gd name="connsiteY2522" fmla="*/ 3616876 h 5539721"/>
              <a:gd name="connsiteX2523" fmla="*/ 4220219 w 6254524"/>
              <a:gd name="connsiteY2523" fmla="*/ 3616876 h 5539721"/>
              <a:gd name="connsiteX2524" fmla="*/ 4206384 w 6254524"/>
              <a:gd name="connsiteY2524" fmla="*/ 3626099 h 5539721"/>
              <a:gd name="connsiteX2525" fmla="*/ 4191973 w 6254524"/>
              <a:gd name="connsiteY2525" fmla="*/ 3644546 h 5539721"/>
              <a:gd name="connsiteX2526" fmla="*/ 4206384 w 6254524"/>
              <a:gd name="connsiteY2526" fmla="*/ 3626099 h 5539721"/>
              <a:gd name="connsiteX2527" fmla="*/ 4206384 w 6254524"/>
              <a:gd name="connsiteY2527" fmla="*/ 3626099 h 5539721"/>
              <a:gd name="connsiteX2528" fmla="*/ 4172950 w 6254524"/>
              <a:gd name="connsiteY2528" fmla="*/ 3626099 h 5539721"/>
              <a:gd name="connsiteX2529" fmla="*/ 4196585 w 6254524"/>
              <a:gd name="connsiteY2529" fmla="*/ 3612264 h 5539721"/>
              <a:gd name="connsiteX2530" fmla="*/ 4172950 w 6254524"/>
              <a:gd name="connsiteY2530" fmla="*/ 3626099 h 5539721"/>
              <a:gd name="connsiteX2531" fmla="*/ 4172950 w 6254524"/>
              <a:gd name="connsiteY2531" fmla="*/ 3626099 h 5539721"/>
              <a:gd name="connsiteX2532" fmla="*/ 4149892 w 6254524"/>
              <a:gd name="connsiteY2532" fmla="*/ 4172001 h 5539721"/>
              <a:gd name="connsiteX2533" fmla="*/ 4126257 w 6254524"/>
              <a:gd name="connsiteY2533" fmla="*/ 4167390 h 5539721"/>
              <a:gd name="connsiteX2534" fmla="*/ 4135481 w 6254524"/>
              <a:gd name="connsiteY2534" fmla="*/ 4200247 h 5539721"/>
              <a:gd name="connsiteX2535" fmla="*/ 4059965 w 6254524"/>
              <a:gd name="connsiteY2535" fmla="*/ 4237717 h 5539721"/>
              <a:gd name="connsiteX2536" fmla="*/ 4078988 w 6254524"/>
              <a:gd name="connsiteY2536" fmla="*/ 4223882 h 5539721"/>
              <a:gd name="connsiteX2537" fmla="*/ 4074376 w 6254524"/>
              <a:gd name="connsiteY2537" fmla="*/ 4205436 h 5539721"/>
              <a:gd name="connsiteX2538" fmla="*/ 4059965 w 6254524"/>
              <a:gd name="connsiteY2538" fmla="*/ 4214659 h 5539721"/>
              <a:gd name="connsiteX2539" fmla="*/ 4050741 w 6254524"/>
              <a:gd name="connsiteY2539" fmla="*/ 4186413 h 5539721"/>
              <a:gd name="connsiteX2540" fmla="*/ 4074376 w 6254524"/>
              <a:gd name="connsiteY2540" fmla="*/ 4167966 h 5539721"/>
              <a:gd name="connsiteX2541" fmla="*/ 4059965 w 6254524"/>
              <a:gd name="connsiteY2541" fmla="*/ 4158743 h 5539721"/>
              <a:gd name="connsiteX2542" fmla="*/ 4092823 w 6254524"/>
              <a:gd name="connsiteY2542" fmla="*/ 4144908 h 5539721"/>
              <a:gd name="connsiteX2543" fmla="*/ 4102046 w 6254524"/>
              <a:gd name="connsiteY2543" fmla="*/ 4167966 h 5539721"/>
              <a:gd name="connsiteX2544" fmla="*/ 4149315 w 6254524"/>
              <a:gd name="connsiteY2544" fmla="*/ 4135108 h 5539721"/>
              <a:gd name="connsiteX2545" fmla="*/ 4149892 w 6254524"/>
              <a:gd name="connsiteY2545" fmla="*/ 4172001 h 5539721"/>
              <a:gd name="connsiteX2546" fmla="*/ 4149892 w 6254524"/>
              <a:gd name="connsiteY2546" fmla="*/ 4172001 h 5539721"/>
              <a:gd name="connsiteX2547" fmla="*/ 4078988 w 6254524"/>
              <a:gd name="connsiteY2547" fmla="*/ 4018088 h 5539721"/>
              <a:gd name="connsiteX2548" fmla="*/ 4116457 w 6254524"/>
              <a:gd name="connsiteY2548" fmla="*/ 3995030 h 5539721"/>
              <a:gd name="connsiteX2549" fmla="*/ 4078988 w 6254524"/>
              <a:gd name="connsiteY2549" fmla="*/ 4018088 h 5539721"/>
              <a:gd name="connsiteX2550" fmla="*/ 4078988 w 6254524"/>
              <a:gd name="connsiteY2550" fmla="*/ 4018088 h 5539721"/>
              <a:gd name="connsiteX2551" fmla="*/ 4098011 w 6254524"/>
              <a:gd name="connsiteY2551" fmla="*/ 3649734 h 5539721"/>
              <a:gd name="connsiteX2552" fmla="*/ 4102622 w 6254524"/>
              <a:gd name="connsiteY2552" fmla="*/ 3616876 h 5539721"/>
              <a:gd name="connsiteX2553" fmla="*/ 4074376 w 6254524"/>
              <a:gd name="connsiteY2553" fmla="*/ 3626099 h 5539721"/>
              <a:gd name="connsiteX2554" fmla="*/ 4065153 w 6254524"/>
              <a:gd name="connsiteY2554" fmla="*/ 3588630 h 5539721"/>
              <a:gd name="connsiteX2555" fmla="*/ 4093399 w 6254524"/>
              <a:gd name="connsiteY2555" fmla="*/ 3611688 h 5539721"/>
              <a:gd name="connsiteX2556" fmla="*/ 4088787 w 6254524"/>
              <a:gd name="connsiteY2556" fmla="*/ 3564995 h 5539721"/>
              <a:gd name="connsiteX2557" fmla="*/ 4197161 w 6254524"/>
              <a:gd name="connsiteY2557" fmla="*/ 3546549 h 5539721"/>
              <a:gd name="connsiteX2558" fmla="*/ 4187938 w 6254524"/>
              <a:gd name="connsiteY2558" fmla="*/ 3564995 h 5539721"/>
              <a:gd name="connsiteX2559" fmla="*/ 4098011 w 6254524"/>
              <a:gd name="connsiteY2559" fmla="*/ 3649734 h 5539721"/>
              <a:gd name="connsiteX2560" fmla="*/ 4098011 w 6254524"/>
              <a:gd name="connsiteY2560" fmla="*/ 3649734 h 5539721"/>
              <a:gd name="connsiteX2561" fmla="*/ 4172950 w 6254524"/>
              <a:gd name="connsiteY2561" fmla="*/ 3980618 h 5539721"/>
              <a:gd name="connsiteX2562" fmla="*/ 4177561 w 6254524"/>
              <a:gd name="connsiteY2562" fmla="*/ 3947760 h 5539721"/>
              <a:gd name="connsiteX2563" fmla="*/ 4182173 w 6254524"/>
              <a:gd name="connsiteY2563" fmla="*/ 3961596 h 5539721"/>
              <a:gd name="connsiteX2564" fmla="*/ 4215031 w 6254524"/>
              <a:gd name="connsiteY2564" fmla="*/ 3943149 h 5539721"/>
              <a:gd name="connsiteX2565" fmla="*/ 4219643 w 6254524"/>
              <a:gd name="connsiteY2565" fmla="*/ 3905679 h 5539721"/>
              <a:gd name="connsiteX2566" fmla="*/ 4238665 w 6254524"/>
              <a:gd name="connsiteY2566" fmla="*/ 3901068 h 5539721"/>
              <a:gd name="connsiteX2567" fmla="*/ 4238665 w 6254524"/>
              <a:gd name="connsiteY2567" fmla="*/ 3947760 h 5539721"/>
              <a:gd name="connsiteX2568" fmla="*/ 4186784 w 6254524"/>
              <a:gd name="connsiteY2568" fmla="*/ 3994453 h 5539721"/>
              <a:gd name="connsiteX2569" fmla="*/ 4172950 w 6254524"/>
              <a:gd name="connsiteY2569" fmla="*/ 3980618 h 5539721"/>
              <a:gd name="connsiteX2570" fmla="*/ 4172950 w 6254524"/>
              <a:gd name="connsiteY2570" fmla="*/ 3980618 h 5539721"/>
              <a:gd name="connsiteX2571" fmla="*/ 4597796 w 6254524"/>
              <a:gd name="connsiteY2571" fmla="*/ 4176613 h 5539721"/>
              <a:gd name="connsiteX2572" fmla="*/ 4649677 w 6254524"/>
              <a:gd name="connsiteY2572" fmla="*/ 4111474 h 5539721"/>
              <a:gd name="connsiteX2573" fmla="*/ 4673312 w 6254524"/>
              <a:gd name="connsiteY2573" fmla="*/ 4120697 h 5539721"/>
              <a:gd name="connsiteX2574" fmla="*/ 4597796 w 6254524"/>
              <a:gd name="connsiteY2574" fmla="*/ 4176613 h 5539721"/>
              <a:gd name="connsiteX2575" fmla="*/ 4597796 w 6254524"/>
              <a:gd name="connsiteY2575" fmla="*/ 4176613 h 5539721"/>
              <a:gd name="connsiteX2576" fmla="*/ 4819155 w 6254524"/>
              <a:gd name="connsiteY2576" fmla="*/ 4032499 h 5539721"/>
              <a:gd name="connsiteX2577" fmla="*/ 4800132 w 6254524"/>
              <a:gd name="connsiteY2577" fmla="*/ 4004253 h 5539721"/>
              <a:gd name="connsiteX2578" fmla="*/ 4828378 w 6254524"/>
              <a:gd name="connsiteY2578" fmla="*/ 3995030 h 5539721"/>
              <a:gd name="connsiteX2579" fmla="*/ 4819155 w 6254524"/>
              <a:gd name="connsiteY2579" fmla="*/ 4032499 h 5539721"/>
              <a:gd name="connsiteX2580" fmla="*/ 4819155 w 6254524"/>
              <a:gd name="connsiteY2580" fmla="*/ 4032499 h 5539721"/>
              <a:gd name="connsiteX2581" fmla="*/ 4894670 w 6254524"/>
              <a:gd name="connsiteY2581" fmla="*/ 3831317 h 5539721"/>
              <a:gd name="connsiteX2582" fmla="*/ 4903893 w 6254524"/>
              <a:gd name="connsiteY2582" fmla="*/ 3835929 h 5539721"/>
              <a:gd name="connsiteX2583" fmla="*/ 4894670 w 6254524"/>
              <a:gd name="connsiteY2583" fmla="*/ 3854375 h 5539721"/>
              <a:gd name="connsiteX2584" fmla="*/ 4894670 w 6254524"/>
              <a:gd name="connsiteY2584" fmla="*/ 3831317 h 5539721"/>
              <a:gd name="connsiteX2585" fmla="*/ 4894670 w 6254524"/>
              <a:gd name="connsiteY2585" fmla="*/ 3831317 h 5539721"/>
              <a:gd name="connsiteX2586" fmla="*/ 4875647 w 6254524"/>
              <a:gd name="connsiteY2586" fmla="*/ 3822094 h 5539721"/>
              <a:gd name="connsiteX2587" fmla="*/ 4922917 w 6254524"/>
              <a:gd name="connsiteY2587" fmla="*/ 3799035 h 5539721"/>
              <a:gd name="connsiteX2588" fmla="*/ 4875647 w 6254524"/>
              <a:gd name="connsiteY2588" fmla="*/ 3822094 h 5539721"/>
              <a:gd name="connsiteX2589" fmla="*/ 4875647 w 6254524"/>
              <a:gd name="connsiteY2589" fmla="*/ 3822094 h 5539721"/>
              <a:gd name="connsiteX2590" fmla="*/ 4913693 w 6254524"/>
              <a:gd name="connsiteY2590" fmla="*/ 3990418 h 5539721"/>
              <a:gd name="connsiteX2591" fmla="*/ 4937328 w 6254524"/>
              <a:gd name="connsiteY2591" fmla="*/ 3948337 h 5539721"/>
              <a:gd name="connsiteX2592" fmla="*/ 4946551 w 6254524"/>
              <a:gd name="connsiteY2592" fmla="*/ 3999641 h 5539721"/>
              <a:gd name="connsiteX2593" fmla="*/ 4913693 w 6254524"/>
              <a:gd name="connsiteY2593" fmla="*/ 3990418 h 5539721"/>
              <a:gd name="connsiteX2594" fmla="*/ 4913693 w 6254524"/>
              <a:gd name="connsiteY2594" fmla="*/ 3990418 h 5539721"/>
              <a:gd name="connsiteX2595" fmla="*/ 4984021 w 6254524"/>
              <a:gd name="connsiteY2595" fmla="*/ 3933926 h 5539721"/>
              <a:gd name="connsiteX2596" fmla="*/ 4993244 w 6254524"/>
              <a:gd name="connsiteY2596" fmla="*/ 3915479 h 5539721"/>
              <a:gd name="connsiteX2597" fmla="*/ 4984021 w 6254524"/>
              <a:gd name="connsiteY2597" fmla="*/ 3933926 h 5539721"/>
              <a:gd name="connsiteX2598" fmla="*/ 4984021 w 6254524"/>
              <a:gd name="connsiteY2598" fmla="*/ 3933926 h 5539721"/>
              <a:gd name="connsiteX2599" fmla="*/ 4908505 w 6254524"/>
              <a:gd name="connsiteY2599" fmla="*/ 3677404 h 5539721"/>
              <a:gd name="connsiteX2600" fmla="*/ 4894094 w 6254524"/>
              <a:gd name="connsiteY2600" fmla="*/ 3714873 h 5539721"/>
              <a:gd name="connsiteX2601" fmla="*/ 4785720 w 6254524"/>
              <a:gd name="connsiteY2601" fmla="*/ 3752343 h 5539721"/>
              <a:gd name="connsiteX2602" fmla="*/ 4790332 w 6254524"/>
              <a:gd name="connsiteY2602" fmla="*/ 3719485 h 5539721"/>
              <a:gd name="connsiteX2603" fmla="*/ 4775921 w 6254524"/>
              <a:gd name="connsiteY2603" fmla="*/ 3756954 h 5539721"/>
              <a:gd name="connsiteX2604" fmla="*/ 4761509 w 6254524"/>
              <a:gd name="connsiteY2604" fmla="*/ 3738508 h 5539721"/>
              <a:gd name="connsiteX2605" fmla="*/ 4724040 w 6254524"/>
              <a:gd name="connsiteY2605" fmla="*/ 3752343 h 5539721"/>
              <a:gd name="connsiteX2606" fmla="*/ 4691182 w 6254524"/>
              <a:gd name="connsiteY2606" fmla="*/ 3803647 h 5539721"/>
              <a:gd name="connsiteX2607" fmla="*/ 4695794 w 6254524"/>
              <a:gd name="connsiteY2607" fmla="*/ 3826705 h 5539721"/>
              <a:gd name="connsiteX2608" fmla="*/ 4733263 w 6254524"/>
              <a:gd name="connsiteY2608" fmla="*/ 3854952 h 5539721"/>
              <a:gd name="connsiteX2609" fmla="*/ 4789756 w 6254524"/>
              <a:gd name="connsiteY2609" fmla="*/ 3785200 h 5539721"/>
              <a:gd name="connsiteX2610" fmla="*/ 4936175 w 6254524"/>
              <a:gd name="connsiteY2610" fmla="*/ 3710261 h 5539721"/>
              <a:gd name="connsiteX2611" fmla="*/ 4988055 w 6254524"/>
              <a:gd name="connsiteY2611" fmla="*/ 3756954 h 5539721"/>
              <a:gd name="connsiteX2612" fmla="*/ 4945398 w 6254524"/>
              <a:gd name="connsiteY2612" fmla="*/ 3803647 h 5539721"/>
              <a:gd name="connsiteX2613" fmla="*/ 4936175 w 6254524"/>
              <a:gd name="connsiteY2613" fmla="*/ 3799035 h 5539721"/>
              <a:gd name="connsiteX2614" fmla="*/ 4921763 w 6254524"/>
              <a:gd name="connsiteY2614" fmla="*/ 3780589 h 5539721"/>
              <a:gd name="connsiteX2615" fmla="*/ 4841637 w 6254524"/>
              <a:gd name="connsiteY2615" fmla="*/ 3813447 h 5539721"/>
              <a:gd name="connsiteX2616" fmla="*/ 4869882 w 6254524"/>
              <a:gd name="connsiteY2616" fmla="*/ 3827282 h 5539721"/>
              <a:gd name="connsiteX2617" fmla="*/ 4869882 w 6254524"/>
              <a:gd name="connsiteY2617" fmla="*/ 3860139 h 5539721"/>
              <a:gd name="connsiteX2618" fmla="*/ 4902741 w 6254524"/>
              <a:gd name="connsiteY2618" fmla="*/ 3864751 h 5539721"/>
              <a:gd name="connsiteX2619" fmla="*/ 4907352 w 6254524"/>
              <a:gd name="connsiteY2619" fmla="*/ 3864751 h 5539721"/>
              <a:gd name="connsiteX2620" fmla="*/ 4860083 w 6254524"/>
              <a:gd name="connsiteY2620" fmla="*/ 3897609 h 5539721"/>
              <a:gd name="connsiteX2621" fmla="*/ 4845672 w 6254524"/>
              <a:gd name="connsiteY2621" fmla="*/ 3860139 h 5539721"/>
              <a:gd name="connsiteX2622" fmla="*/ 4836448 w 6254524"/>
              <a:gd name="connsiteY2622" fmla="*/ 3888386 h 5539721"/>
              <a:gd name="connsiteX2623" fmla="*/ 4855471 w 6254524"/>
              <a:gd name="connsiteY2623" fmla="*/ 3897609 h 5539721"/>
              <a:gd name="connsiteX2624" fmla="*/ 4836448 w 6254524"/>
              <a:gd name="connsiteY2624" fmla="*/ 3935078 h 5539721"/>
              <a:gd name="connsiteX2625" fmla="*/ 4803590 w 6254524"/>
              <a:gd name="connsiteY2625" fmla="*/ 3921244 h 5539721"/>
              <a:gd name="connsiteX2626" fmla="*/ 4798979 w 6254524"/>
              <a:gd name="connsiteY2626" fmla="*/ 3963325 h 5539721"/>
              <a:gd name="connsiteX2627" fmla="*/ 4841637 w 6254524"/>
              <a:gd name="connsiteY2627" fmla="*/ 3944878 h 5539721"/>
              <a:gd name="connsiteX2628" fmla="*/ 4813390 w 6254524"/>
              <a:gd name="connsiteY2628" fmla="*/ 3996183 h 5539721"/>
              <a:gd name="connsiteX2629" fmla="*/ 4752286 w 6254524"/>
              <a:gd name="connsiteY2629" fmla="*/ 4094180 h 5539721"/>
              <a:gd name="connsiteX2630" fmla="*/ 4771309 w 6254524"/>
              <a:gd name="connsiteY2630" fmla="*/ 4042875 h 5539721"/>
              <a:gd name="connsiteX2631" fmla="*/ 4775921 w 6254524"/>
              <a:gd name="connsiteY2631" fmla="*/ 4019817 h 5539721"/>
              <a:gd name="connsiteX2632" fmla="*/ 4747674 w 6254524"/>
              <a:gd name="connsiteY2632" fmla="*/ 4029041 h 5539721"/>
              <a:gd name="connsiteX2633" fmla="*/ 4738451 w 6254524"/>
              <a:gd name="connsiteY2633" fmla="*/ 3991571 h 5539721"/>
              <a:gd name="connsiteX2634" fmla="*/ 4766698 w 6254524"/>
              <a:gd name="connsiteY2634" fmla="*/ 3996183 h 5539721"/>
              <a:gd name="connsiteX2635" fmla="*/ 4785720 w 6254524"/>
              <a:gd name="connsiteY2635" fmla="*/ 3982348 h 5539721"/>
              <a:gd name="connsiteX2636" fmla="*/ 4781109 w 6254524"/>
              <a:gd name="connsiteY2636" fmla="*/ 3959290 h 5539721"/>
              <a:gd name="connsiteX2637" fmla="*/ 4668124 w 6254524"/>
              <a:gd name="connsiteY2637" fmla="*/ 4015206 h 5539721"/>
              <a:gd name="connsiteX2638" fmla="*/ 4663512 w 6254524"/>
              <a:gd name="connsiteY2638" fmla="*/ 3992148 h 5539721"/>
              <a:gd name="connsiteX2639" fmla="*/ 4630654 w 6254524"/>
              <a:gd name="connsiteY2639" fmla="*/ 4010594 h 5539721"/>
              <a:gd name="connsiteX2640" fmla="*/ 4626043 w 6254524"/>
              <a:gd name="connsiteY2640" fmla="*/ 3987536 h 5539721"/>
              <a:gd name="connsiteX2641" fmla="*/ 4635266 w 6254524"/>
              <a:gd name="connsiteY2641" fmla="*/ 3973701 h 5539721"/>
              <a:gd name="connsiteX2642" fmla="*/ 4564362 w 6254524"/>
              <a:gd name="connsiteY2642" fmla="*/ 4011170 h 5539721"/>
              <a:gd name="connsiteX2643" fmla="*/ 4564362 w 6254524"/>
              <a:gd name="connsiteY2643" fmla="*/ 3992724 h 5539721"/>
              <a:gd name="connsiteX2644" fmla="*/ 4531504 w 6254524"/>
              <a:gd name="connsiteY2644" fmla="*/ 4006559 h 5539721"/>
              <a:gd name="connsiteX2645" fmla="*/ 4526892 w 6254524"/>
              <a:gd name="connsiteY2645" fmla="*/ 3992724 h 5539721"/>
              <a:gd name="connsiteX2646" fmla="*/ 4517669 w 6254524"/>
              <a:gd name="connsiteY2646" fmla="*/ 4011170 h 5539721"/>
              <a:gd name="connsiteX2647" fmla="*/ 4494035 w 6254524"/>
              <a:gd name="connsiteY2647" fmla="*/ 3988112 h 5539721"/>
              <a:gd name="connsiteX2648" fmla="*/ 4470400 w 6254524"/>
              <a:gd name="connsiteY2648" fmla="*/ 4006559 h 5539721"/>
              <a:gd name="connsiteX2649" fmla="*/ 4479623 w 6254524"/>
              <a:gd name="connsiteY2649" fmla="*/ 4053251 h 5539721"/>
              <a:gd name="connsiteX2650" fmla="*/ 4451377 w 6254524"/>
              <a:gd name="connsiteY2650" fmla="*/ 4086109 h 5539721"/>
              <a:gd name="connsiteX2651" fmla="*/ 4408719 w 6254524"/>
              <a:gd name="connsiteY2651" fmla="*/ 4086109 h 5539721"/>
              <a:gd name="connsiteX2652" fmla="*/ 4432354 w 6254524"/>
              <a:gd name="connsiteY2652" fmla="*/ 4034805 h 5539721"/>
              <a:gd name="connsiteX2653" fmla="*/ 4451377 w 6254524"/>
              <a:gd name="connsiteY2653" fmla="*/ 4034805 h 5539721"/>
              <a:gd name="connsiteX2654" fmla="*/ 4460600 w 6254524"/>
              <a:gd name="connsiteY2654" fmla="*/ 4006559 h 5539721"/>
              <a:gd name="connsiteX2655" fmla="*/ 4380474 w 6254524"/>
              <a:gd name="connsiteY2655" fmla="*/ 4071698 h 5539721"/>
              <a:gd name="connsiteX2656" fmla="*/ 4371250 w 6254524"/>
              <a:gd name="connsiteY2656" fmla="*/ 4048640 h 5539721"/>
              <a:gd name="connsiteX2657" fmla="*/ 4333780 w 6254524"/>
              <a:gd name="connsiteY2657" fmla="*/ 4128190 h 5539721"/>
              <a:gd name="connsiteX2658" fmla="*/ 4300923 w 6254524"/>
              <a:gd name="connsiteY2658" fmla="*/ 4123579 h 5539721"/>
              <a:gd name="connsiteX2659" fmla="*/ 4253654 w 6254524"/>
              <a:gd name="connsiteY2659" fmla="*/ 4193330 h 5539721"/>
              <a:gd name="connsiteX2660" fmla="*/ 4182749 w 6254524"/>
              <a:gd name="connsiteY2660" fmla="*/ 4165084 h 5539721"/>
              <a:gd name="connsiteX2661" fmla="*/ 4310146 w 6254524"/>
              <a:gd name="connsiteY2661" fmla="*/ 4057863 h 5539721"/>
              <a:gd name="connsiteX2662" fmla="*/ 4319369 w 6254524"/>
              <a:gd name="connsiteY2662" fmla="*/ 4071698 h 5539721"/>
              <a:gd name="connsiteX2663" fmla="*/ 4442154 w 6254524"/>
              <a:gd name="connsiteY2663" fmla="*/ 3955254 h 5539721"/>
              <a:gd name="connsiteX2664" fmla="*/ 4489423 w 6254524"/>
              <a:gd name="connsiteY2664" fmla="*/ 3955254 h 5539721"/>
              <a:gd name="connsiteX2665" fmla="*/ 4513058 w 6254524"/>
              <a:gd name="connsiteY2665" fmla="*/ 3917785 h 5539721"/>
              <a:gd name="connsiteX2666" fmla="*/ 4527469 w 6254524"/>
              <a:gd name="connsiteY2666" fmla="*/ 3927008 h 5539721"/>
              <a:gd name="connsiteX2667" fmla="*/ 4532081 w 6254524"/>
              <a:gd name="connsiteY2667" fmla="*/ 3903950 h 5539721"/>
              <a:gd name="connsiteX2668" fmla="*/ 4579350 w 6254524"/>
              <a:gd name="connsiteY2668" fmla="*/ 3866481 h 5539721"/>
              <a:gd name="connsiteX2669" fmla="*/ 4564939 w 6254524"/>
              <a:gd name="connsiteY2669" fmla="*/ 3871092 h 5539721"/>
              <a:gd name="connsiteX2670" fmla="*/ 4564939 w 6254524"/>
              <a:gd name="connsiteY2670" fmla="*/ 3852646 h 5539721"/>
              <a:gd name="connsiteX2671" fmla="*/ 4480200 w 6254524"/>
              <a:gd name="connsiteY2671" fmla="*/ 3908562 h 5539721"/>
              <a:gd name="connsiteX2672" fmla="*/ 4484812 w 6254524"/>
              <a:gd name="connsiteY2672" fmla="*/ 3894727 h 5539721"/>
              <a:gd name="connsiteX2673" fmla="*/ 4456565 w 6254524"/>
              <a:gd name="connsiteY2673" fmla="*/ 3927585 h 5539721"/>
              <a:gd name="connsiteX2674" fmla="*/ 4432931 w 6254524"/>
              <a:gd name="connsiteY2674" fmla="*/ 3913750 h 5539721"/>
              <a:gd name="connsiteX2675" fmla="*/ 4395461 w 6254524"/>
              <a:gd name="connsiteY2675" fmla="*/ 3946608 h 5539721"/>
              <a:gd name="connsiteX2676" fmla="*/ 4395461 w 6254524"/>
              <a:gd name="connsiteY2676" fmla="*/ 3890692 h 5539721"/>
              <a:gd name="connsiteX2677" fmla="*/ 4352804 w 6254524"/>
              <a:gd name="connsiteY2677" fmla="*/ 3918938 h 5539721"/>
              <a:gd name="connsiteX2678" fmla="*/ 4348192 w 6254524"/>
              <a:gd name="connsiteY2678" fmla="*/ 3886080 h 5539721"/>
              <a:gd name="connsiteX2679" fmla="*/ 4319946 w 6254524"/>
              <a:gd name="connsiteY2679" fmla="*/ 3928161 h 5539721"/>
              <a:gd name="connsiteX2680" fmla="*/ 4300923 w 6254524"/>
              <a:gd name="connsiteY2680" fmla="*/ 3923549 h 5539721"/>
              <a:gd name="connsiteX2681" fmla="*/ 4286511 w 6254524"/>
              <a:gd name="connsiteY2681" fmla="*/ 3932773 h 5539721"/>
              <a:gd name="connsiteX2682" fmla="*/ 4319369 w 6254524"/>
              <a:gd name="connsiteY2682" fmla="*/ 3937384 h 5539721"/>
              <a:gd name="connsiteX2683" fmla="*/ 4291123 w 6254524"/>
              <a:gd name="connsiteY2683" fmla="*/ 3965631 h 5539721"/>
              <a:gd name="connsiteX2684" fmla="*/ 4286511 w 6254524"/>
              <a:gd name="connsiteY2684" fmla="*/ 3998488 h 5539721"/>
              <a:gd name="connsiteX2685" fmla="*/ 4277288 w 6254524"/>
              <a:gd name="connsiteY2685" fmla="*/ 3961019 h 5539721"/>
              <a:gd name="connsiteX2686" fmla="*/ 4268065 w 6254524"/>
              <a:gd name="connsiteY2686" fmla="*/ 3970242 h 5539721"/>
              <a:gd name="connsiteX2687" fmla="*/ 4272676 w 6254524"/>
              <a:gd name="connsiteY2687" fmla="*/ 3923549 h 5539721"/>
              <a:gd name="connsiteX2688" fmla="*/ 4324557 w 6254524"/>
              <a:gd name="connsiteY2688" fmla="*/ 3881468 h 5539721"/>
              <a:gd name="connsiteX2689" fmla="*/ 4319946 w 6254524"/>
              <a:gd name="connsiteY2689" fmla="*/ 3895303 h 5539721"/>
              <a:gd name="connsiteX2690" fmla="*/ 4348192 w 6254524"/>
              <a:gd name="connsiteY2690" fmla="*/ 3862445 h 5539721"/>
              <a:gd name="connsiteX2691" fmla="*/ 4333780 w 6254524"/>
              <a:gd name="connsiteY2691" fmla="*/ 3862445 h 5539721"/>
              <a:gd name="connsiteX2692" fmla="*/ 4446766 w 6254524"/>
              <a:gd name="connsiteY2692" fmla="*/ 3792695 h 5539721"/>
              <a:gd name="connsiteX2693" fmla="*/ 4455989 w 6254524"/>
              <a:gd name="connsiteY2693" fmla="*/ 3811141 h 5539721"/>
              <a:gd name="connsiteX2694" fmla="*/ 4475011 w 6254524"/>
              <a:gd name="connsiteY2694" fmla="*/ 3773671 h 5539721"/>
              <a:gd name="connsiteX2695" fmla="*/ 4442154 w 6254524"/>
              <a:gd name="connsiteY2695" fmla="*/ 3862445 h 5539721"/>
              <a:gd name="connsiteX2696" fmla="*/ 4465788 w 6254524"/>
              <a:gd name="connsiteY2696" fmla="*/ 3899915 h 5539721"/>
              <a:gd name="connsiteX2697" fmla="*/ 4470400 w 6254524"/>
              <a:gd name="connsiteY2697" fmla="*/ 3867057 h 5539721"/>
              <a:gd name="connsiteX2698" fmla="*/ 4522281 w 6254524"/>
              <a:gd name="connsiteY2698" fmla="*/ 3811141 h 5539721"/>
              <a:gd name="connsiteX2699" fmla="*/ 4503258 w 6254524"/>
              <a:gd name="connsiteY2699" fmla="*/ 3782895 h 5539721"/>
              <a:gd name="connsiteX2700" fmla="*/ 4559751 w 6254524"/>
              <a:gd name="connsiteY2700" fmla="*/ 3740814 h 5539721"/>
              <a:gd name="connsiteX2701" fmla="*/ 4583385 w 6254524"/>
              <a:gd name="connsiteY2701" fmla="*/ 3726979 h 5539721"/>
              <a:gd name="connsiteX2702" fmla="*/ 4578773 w 6254524"/>
              <a:gd name="connsiteY2702" fmla="*/ 3740814 h 5539721"/>
              <a:gd name="connsiteX2703" fmla="*/ 4593185 w 6254524"/>
              <a:gd name="connsiteY2703" fmla="*/ 3731590 h 5539721"/>
              <a:gd name="connsiteX2704" fmla="*/ 4626043 w 6254524"/>
              <a:gd name="connsiteY2704" fmla="*/ 3726979 h 5539721"/>
              <a:gd name="connsiteX2705" fmla="*/ 4607020 w 6254524"/>
              <a:gd name="connsiteY2705" fmla="*/ 3769060 h 5539721"/>
              <a:gd name="connsiteX2706" fmla="*/ 4597796 w 6254524"/>
              <a:gd name="connsiteY2706" fmla="*/ 3759837 h 5539721"/>
              <a:gd name="connsiteX2707" fmla="*/ 4597796 w 6254524"/>
              <a:gd name="connsiteY2707" fmla="*/ 3811141 h 5539721"/>
              <a:gd name="connsiteX2708" fmla="*/ 4588573 w 6254524"/>
              <a:gd name="connsiteY2708" fmla="*/ 3843999 h 5539721"/>
              <a:gd name="connsiteX2709" fmla="*/ 4621431 w 6254524"/>
              <a:gd name="connsiteY2709" fmla="*/ 3839387 h 5539721"/>
              <a:gd name="connsiteX2710" fmla="*/ 4602408 w 6254524"/>
              <a:gd name="connsiteY2710" fmla="*/ 3825552 h 5539721"/>
              <a:gd name="connsiteX2711" fmla="*/ 4607020 w 6254524"/>
              <a:gd name="connsiteY2711" fmla="*/ 3788083 h 5539721"/>
              <a:gd name="connsiteX2712" fmla="*/ 4635266 w 6254524"/>
              <a:gd name="connsiteY2712" fmla="*/ 3792695 h 5539721"/>
              <a:gd name="connsiteX2713" fmla="*/ 4682535 w 6254524"/>
              <a:gd name="connsiteY2713" fmla="*/ 3769636 h 5539721"/>
              <a:gd name="connsiteX2714" fmla="*/ 4739028 w 6254524"/>
              <a:gd name="connsiteY2714" fmla="*/ 3699885 h 5539721"/>
              <a:gd name="connsiteX2715" fmla="*/ 4734416 w 6254524"/>
              <a:gd name="connsiteY2715" fmla="*/ 3667027 h 5539721"/>
              <a:gd name="connsiteX2716" fmla="*/ 4762662 w 6254524"/>
              <a:gd name="connsiteY2716" fmla="*/ 3657804 h 5539721"/>
              <a:gd name="connsiteX2717" fmla="*/ 4762662 w 6254524"/>
              <a:gd name="connsiteY2717" fmla="*/ 3671639 h 5539721"/>
              <a:gd name="connsiteX2718" fmla="*/ 4790908 w 6254524"/>
              <a:gd name="connsiteY2718" fmla="*/ 3629558 h 5539721"/>
              <a:gd name="connsiteX2719" fmla="*/ 4833566 w 6254524"/>
              <a:gd name="connsiteY2719" fmla="*/ 3596700 h 5539721"/>
              <a:gd name="connsiteX2720" fmla="*/ 4857201 w 6254524"/>
              <a:gd name="connsiteY2720" fmla="*/ 3601312 h 5539721"/>
              <a:gd name="connsiteX2721" fmla="*/ 4857201 w 6254524"/>
              <a:gd name="connsiteY2721" fmla="*/ 3634170 h 5539721"/>
              <a:gd name="connsiteX2722" fmla="*/ 4838177 w 6254524"/>
              <a:gd name="connsiteY2722" fmla="*/ 3629558 h 5539721"/>
              <a:gd name="connsiteX2723" fmla="*/ 4795520 w 6254524"/>
              <a:gd name="connsiteY2723" fmla="*/ 3713720 h 5539721"/>
              <a:gd name="connsiteX2724" fmla="*/ 4804744 w 6254524"/>
              <a:gd name="connsiteY2724" fmla="*/ 3736779 h 5539721"/>
              <a:gd name="connsiteX2725" fmla="*/ 4823766 w 6254524"/>
              <a:gd name="connsiteY2725" fmla="*/ 3736779 h 5539721"/>
              <a:gd name="connsiteX2726" fmla="*/ 4819155 w 6254524"/>
              <a:gd name="connsiteY2726" fmla="*/ 3718332 h 5539721"/>
              <a:gd name="connsiteX2727" fmla="*/ 4866424 w 6254524"/>
              <a:gd name="connsiteY2727" fmla="*/ 3704497 h 5539721"/>
              <a:gd name="connsiteX2728" fmla="*/ 4875647 w 6254524"/>
              <a:gd name="connsiteY2728" fmla="*/ 3686051 h 5539721"/>
              <a:gd name="connsiteX2729" fmla="*/ 4861236 w 6254524"/>
              <a:gd name="connsiteY2729" fmla="*/ 3634746 h 5539721"/>
              <a:gd name="connsiteX2730" fmla="*/ 4997856 w 6254524"/>
              <a:gd name="connsiteY2730" fmla="*/ 3545972 h 5539721"/>
              <a:gd name="connsiteX2731" fmla="*/ 5002467 w 6254524"/>
              <a:gd name="connsiteY2731" fmla="*/ 3564419 h 5539721"/>
              <a:gd name="connsiteX2732" fmla="*/ 4955198 w 6254524"/>
              <a:gd name="connsiteY2732" fmla="*/ 3615723 h 5539721"/>
              <a:gd name="connsiteX2733" fmla="*/ 5011691 w 6254524"/>
              <a:gd name="connsiteY2733" fmla="*/ 3611112 h 5539721"/>
              <a:gd name="connsiteX2734" fmla="*/ 5011691 w 6254524"/>
              <a:gd name="connsiteY2734" fmla="*/ 3620335 h 5539721"/>
              <a:gd name="connsiteX2735" fmla="*/ 4908505 w 6254524"/>
              <a:gd name="connsiteY2735" fmla="*/ 3677404 h 5539721"/>
              <a:gd name="connsiteX2736" fmla="*/ 4908505 w 6254524"/>
              <a:gd name="connsiteY2736" fmla="*/ 3677404 h 5539721"/>
              <a:gd name="connsiteX2737" fmla="*/ 4380474 w 6254524"/>
              <a:gd name="connsiteY2737" fmla="*/ 3990418 h 5539721"/>
              <a:gd name="connsiteX2738" fmla="*/ 4356838 w 6254524"/>
              <a:gd name="connsiteY2738" fmla="*/ 4013476 h 5539721"/>
              <a:gd name="connsiteX2739" fmla="*/ 4375862 w 6254524"/>
              <a:gd name="connsiteY2739" fmla="*/ 3971395 h 5539721"/>
              <a:gd name="connsiteX2740" fmla="*/ 4380474 w 6254524"/>
              <a:gd name="connsiteY2740" fmla="*/ 3990418 h 5539721"/>
              <a:gd name="connsiteX2741" fmla="*/ 4380474 w 6254524"/>
              <a:gd name="connsiteY2741" fmla="*/ 3990418 h 5539721"/>
              <a:gd name="connsiteX2742" fmla="*/ 4937328 w 6254524"/>
              <a:gd name="connsiteY2742" fmla="*/ 3472186 h 5539721"/>
              <a:gd name="connsiteX2743" fmla="*/ 4894670 w 6254524"/>
              <a:gd name="connsiteY2743" fmla="*/ 3439328 h 5539721"/>
              <a:gd name="connsiteX2744" fmla="*/ 4918305 w 6254524"/>
              <a:gd name="connsiteY2744" fmla="*/ 3434717 h 5539721"/>
              <a:gd name="connsiteX2745" fmla="*/ 4913693 w 6254524"/>
              <a:gd name="connsiteY2745" fmla="*/ 3448552 h 5539721"/>
              <a:gd name="connsiteX2746" fmla="*/ 4937328 w 6254524"/>
              <a:gd name="connsiteY2746" fmla="*/ 3472186 h 5539721"/>
              <a:gd name="connsiteX2747" fmla="*/ 4937328 w 6254524"/>
              <a:gd name="connsiteY2747" fmla="*/ 3472186 h 5539721"/>
              <a:gd name="connsiteX2748" fmla="*/ 4894670 w 6254524"/>
              <a:gd name="connsiteY2748" fmla="*/ 3551737 h 5539721"/>
              <a:gd name="connsiteX2749" fmla="*/ 4927528 w 6254524"/>
              <a:gd name="connsiteY2749" fmla="*/ 3528678 h 5539721"/>
              <a:gd name="connsiteX2750" fmla="*/ 4894670 w 6254524"/>
              <a:gd name="connsiteY2750" fmla="*/ 3556925 h 5539721"/>
              <a:gd name="connsiteX2751" fmla="*/ 4899282 w 6254524"/>
              <a:gd name="connsiteY2751" fmla="*/ 3556925 h 5539721"/>
              <a:gd name="connsiteX2752" fmla="*/ 4894670 w 6254524"/>
              <a:gd name="connsiteY2752" fmla="*/ 3551737 h 5539721"/>
              <a:gd name="connsiteX2753" fmla="*/ 4894670 w 6254524"/>
              <a:gd name="connsiteY2753" fmla="*/ 3551737 h 5539721"/>
              <a:gd name="connsiteX2754" fmla="*/ 4903893 w 6254524"/>
              <a:gd name="connsiteY2754" fmla="*/ 3318273 h 5539721"/>
              <a:gd name="connsiteX2755" fmla="*/ 4875647 w 6254524"/>
              <a:gd name="connsiteY2755" fmla="*/ 3313661 h 5539721"/>
              <a:gd name="connsiteX2756" fmla="*/ 4927528 w 6254524"/>
              <a:gd name="connsiteY2756" fmla="*/ 3253134 h 5539721"/>
              <a:gd name="connsiteX2757" fmla="*/ 4951163 w 6254524"/>
              <a:gd name="connsiteY2757" fmla="*/ 3266969 h 5539721"/>
              <a:gd name="connsiteX2758" fmla="*/ 4903893 w 6254524"/>
              <a:gd name="connsiteY2758" fmla="*/ 3318273 h 5539721"/>
              <a:gd name="connsiteX2759" fmla="*/ 4903893 w 6254524"/>
              <a:gd name="connsiteY2759" fmla="*/ 3318273 h 5539721"/>
              <a:gd name="connsiteX2760" fmla="*/ 4913693 w 6254524"/>
              <a:gd name="connsiteY2760" fmla="*/ 3327496 h 5539721"/>
              <a:gd name="connsiteX2761" fmla="*/ 4909082 w 6254524"/>
              <a:gd name="connsiteY2761" fmla="*/ 3355742 h 5539721"/>
              <a:gd name="connsiteX2762" fmla="*/ 4871612 w 6254524"/>
              <a:gd name="connsiteY2762" fmla="*/ 3364966 h 5539721"/>
              <a:gd name="connsiteX2763" fmla="*/ 4913693 w 6254524"/>
              <a:gd name="connsiteY2763" fmla="*/ 3327496 h 5539721"/>
              <a:gd name="connsiteX2764" fmla="*/ 4913693 w 6254524"/>
              <a:gd name="connsiteY2764" fmla="*/ 3327496 h 5539721"/>
              <a:gd name="connsiteX2765" fmla="*/ 4955774 w 6254524"/>
              <a:gd name="connsiteY2765" fmla="*/ 3514267 h 5539721"/>
              <a:gd name="connsiteX2766" fmla="*/ 4970186 w 6254524"/>
              <a:gd name="connsiteY2766" fmla="*/ 3491209 h 5539721"/>
              <a:gd name="connsiteX2767" fmla="*/ 5045701 w 6254524"/>
              <a:gd name="connsiteY2767" fmla="*/ 3468151 h 5539721"/>
              <a:gd name="connsiteX2768" fmla="*/ 4955774 w 6254524"/>
              <a:gd name="connsiteY2768" fmla="*/ 3514267 h 5539721"/>
              <a:gd name="connsiteX2769" fmla="*/ 4955774 w 6254524"/>
              <a:gd name="connsiteY2769" fmla="*/ 3514267 h 5539721"/>
              <a:gd name="connsiteX2770" fmla="*/ 5022066 w 6254524"/>
              <a:gd name="connsiteY2770" fmla="*/ 3537325 h 5539721"/>
              <a:gd name="connsiteX2771" fmla="*/ 5017455 w 6254524"/>
              <a:gd name="connsiteY2771" fmla="*/ 3555772 h 5539721"/>
              <a:gd name="connsiteX2772" fmla="*/ 5008231 w 6254524"/>
              <a:gd name="connsiteY2772" fmla="*/ 3532714 h 5539721"/>
              <a:gd name="connsiteX2773" fmla="*/ 5022066 w 6254524"/>
              <a:gd name="connsiteY2773" fmla="*/ 3537325 h 5539721"/>
              <a:gd name="connsiteX2774" fmla="*/ 5022066 w 6254524"/>
              <a:gd name="connsiteY2774" fmla="*/ 3537325 h 5539721"/>
              <a:gd name="connsiteX2775" fmla="*/ 5026678 w 6254524"/>
              <a:gd name="connsiteY2775" fmla="*/ 3845728 h 5539721"/>
              <a:gd name="connsiteX2776" fmla="*/ 5012267 w 6254524"/>
              <a:gd name="connsiteY2776" fmla="*/ 3841117 h 5539721"/>
              <a:gd name="connsiteX2777" fmla="*/ 5031289 w 6254524"/>
              <a:gd name="connsiteY2777" fmla="*/ 3827282 h 5539721"/>
              <a:gd name="connsiteX2778" fmla="*/ 5026678 w 6254524"/>
              <a:gd name="connsiteY2778" fmla="*/ 3845728 h 5539721"/>
              <a:gd name="connsiteX2779" fmla="*/ 5026678 w 6254524"/>
              <a:gd name="connsiteY2779" fmla="*/ 3845728 h 5539721"/>
              <a:gd name="connsiteX2780" fmla="*/ 5017455 w 6254524"/>
              <a:gd name="connsiteY2780" fmla="*/ 3593241 h 5539721"/>
              <a:gd name="connsiteX2781" fmla="*/ 5017455 w 6254524"/>
              <a:gd name="connsiteY2781" fmla="*/ 3574795 h 5539721"/>
              <a:gd name="connsiteX2782" fmla="*/ 5036478 w 6254524"/>
              <a:gd name="connsiteY2782" fmla="*/ 3588630 h 5539721"/>
              <a:gd name="connsiteX2783" fmla="*/ 5017455 w 6254524"/>
              <a:gd name="connsiteY2783" fmla="*/ 3593241 h 5539721"/>
              <a:gd name="connsiteX2784" fmla="*/ 5017455 w 6254524"/>
              <a:gd name="connsiteY2784" fmla="*/ 3593241 h 5539721"/>
              <a:gd name="connsiteX2785" fmla="*/ 5238813 w 6254524"/>
              <a:gd name="connsiteY2785" fmla="*/ 3799035 h 5539721"/>
              <a:gd name="connsiteX2786" fmla="*/ 5219790 w 6254524"/>
              <a:gd name="connsiteY2786" fmla="*/ 3827282 h 5539721"/>
              <a:gd name="connsiteX2787" fmla="*/ 5196156 w 6254524"/>
              <a:gd name="connsiteY2787" fmla="*/ 3818058 h 5539721"/>
              <a:gd name="connsiteX2788" fmla="*/ 5238813 w 6254524"/>
              <a:gd name="connsiteY2788" fmla="*/ 3799035 h 5539721"/>
              <a:gd name="connsiteX2789" fmla="*/ 5238813 w 6254524"/>
              <a:gd name="connsiteY2789" fmla="*/ 3799035 h 5539721"/>
              <a:gd name="connsiteX2790" fmla="*/ 5281471 w 6254524"/>
              <a:gd name="connsiteY2790" fmla="*/ 3639934 h 5539721"/>
              <a:gd name="connsiteX2791" fmla="*/ 5305105 w 6254524"/>
              <a:gd name="connsiteY2791" fmla="*/ 3626099 h 5539721"/>
              <a:gd name="connsiteX2792" fmla="*/ 5281471 w 6254524"/>
              <a:gd name="connsiteY2792" fmla="*/ 3639934 h 5539721"/>
              <a:gd name="connsiteX2793" fmla="*/ 5281471 w 6254524"/>
              <a:gd name="connsiteY2793" fmla="*/ 3639934 h 5539721"/>
              <a:gd name="connsiteX2794" fmla="*/ 5305105 w 6254524"/>
              <a:gd name="connsiteY2794" fmla="*/ 3518879 h 5539721"/>
              <a:gd name="connsiteX2795" fmla="*/ 5286083 w 6254524"/>
              <a:gd name="connsiteY2795" fmla="*/ 3547125 h 5539721"/>
              <a:gd name="connsiteX2796" fmla="*/ 5305105 w 6254524"/>
              <a:gd name="connsiteY2796" fmla="*/ 3518879 h 5539721"/>
              <a:gd name="connsiteX2797" fmla="*/ 5305105 w 6254524"/>
              <a:gd name="connsiteY2797" fmla="*/ 3518879 h 5539721"/>
              <a:gd name="connsiteX2798" fmla="*/ 5290694 w 6254524"/>
              <a:gd name="connsiteY2798" fmla="*/ 3574795 h 5539721"/>
              <a:gd name="connsiteX2799" fmla="*/ 5286083 w 6254524"/>
              <a:gd name="connsiteY2799" fmla="*/ 3556349 h 5539721"/>
              <a:gd name="connsiteX2800" fmla="*/ 5333351 w 6254524"/>
              <a:gd name="connsiteY2800" fmla="*/ 3565572 h 5539721"/>
              <a:gd name="connsiteX2801" fmla="*/ 5290694 w 6254524"/>
              <a:gd name="connsiteY2801" fmla="*/ 3574795 h 5539721"/>
              <a:gd name="connsiteX2802" fmla="*/ 5290694 w 6254524"/>
              <a:gd name="connsiteY2802" fmla="*/ 3574795 h 5539721"/>
              <a:gd name="connsiteX2803" fmla="*/ 5351798 w 6254524"/>
              <a:gd name="connsiteY2803" fmla="*/ 3737931 h 5539721"/>
              <a:gd name="connsiteX2804" fmla="*/ 5337387 w 6254524"/>
              <a:gd name="connsiteY2804" fmla="*/ 3747155 h 5539721"/>
              <a:gd name="connsiteX2805" fmla="*/ 5341998 w 6254524"/>
              <a:gd name="connsiteY2805" fmla="*/ 3760990 h 5539721"/>
              <a:gd name="connsiteX2806" fmla="*/ 5327587 w 6254524"/>
              <a:gd name="connsiteY2806" fmla="*/ 3760990 h 5539721"/>
              <a:gd name="connsiteX2807" fmla="*/ 5322976 w 6254524"/>
              <a:gd name="connsiteY2807" fmla="*/ 3747155 h 5539721"/>
              <a:gd name="connsiteX2808" fmla="*/ 5327587 w 6254524"/>
              <a:gd name="connsiteY2808" fmla="*/ 3747155 h 5539721"/>
              <a:gd name="connsiteX2809" fmla="*/ 5332199 w 6254524"/>
              <a:gd name="connsiteY2809" fmla="*/ 3737931 h 5539721"/>
              <a:gd name="connsiteX2810" fmla="*/ 5351798 w 6254524"/>
              <a:gd name="connsiteY2810" fmla="*/ 3737931 h 5539721"/>
              <a:gd name="connsiteX2811" fmla="*/ 5351798 w 6254524"/>
              <a:gd name="connsiteY2811" fmla="*/ 3737931 h 5539721"/>
              <a:gd name="connsiteX2812" fmla="*/ 5351798 w 6254524"/>
              <a:gd name="connsiteY2812" fmla="*/ 3737931 h 5539721"/>
              <a:gd name="connsiteX2813" fmla="*/ 5318940 w 6254524"/>
              <a:gd name="connsiteY2813" fmla="*/ 3467574 h 5539721"/>
              <a:gd name="connsiteX2814" fmla="*/ 5333351 w 6254524"/>
              <a:gd name="connsiteY2814" fmla="*/ 3467574 h 5539721"/>
              <a:gd name="connsiteX2815" fmla="*/ 5337963 w 6254524"/>
              <a:gd name="connsiteY2815" fmla="*/ 3481410 h 5539721"/>
              <a:gd name="connsiteX2816" fmla="*/ 5328740 w 6254524"/>
              <a:gd name="connsiteY2816" fmla="*/ 3486021 h 5539721"/>
              <a:gd name="connsiteX2817" fmla="*/ 5324128 w 6254524"/>
              <a:gd name="connsiteY2817" fmla="*/ 3476798 h 5539721"/>
              <a:gd name="connsiteX2818" fmla="*/ 5319516 w 6254524"/>
              <a:gd name="connsiteY2818" fmla="*/ 3481410 h 5539721"/>
              <a:gd name="connsiteX2819" fmla="*/ 5314905 w 6254524"/>
              <a:gd name="connsiteY2819" fmla="*/ 3472186 h 5539721"/>
              <a:gd name="connsiteX2820" fmla="*/ 5318940 w 6254524"/>
              <a:gd name="connsiteY2820" fmla="*/ 3467574 h 5539721"/>
              <a:gd name="connsiteX2821" fmla="*/ 5318940 w 6254524"/>
              <a:gd name="connsiteY2821" fmla="*/ 3467574 h 5539721"/>
              <a:gd name="connsiteX2822" fmla="*/ 5309717 w 6254524"/>
              <a:gd name="connsiteY2822" fmla="*/ 3495244 h 5539721"/>
              <a:gd name="connsiteX2823" fmla="*/ 5272247 w 6254524"/>
              <a:gd name="connsiteY2823" fmla="*/ 3523491 h 5539721"/>
              <a:gd name="connsiteX2824" fmla="*/ 5257836 w 6254524"/>
              <a:gd name="connsiteY2824" fmla="*/ 3490633 h 5539721"/>
              <a:gd name="connsiteX2825" fmla="*/ 5276859 w 6254524"/>
              <a:gd name="connsiteY2825" fmla="*/ 3486021 h 5539721"/>
              <a:gd name="connsiteX2826" fmla="*/ 5309717 w 6254524"/>
              <a:gd name="connsiteY2826" fmla="*/ 3495244 h 5539721"/>
              <a:gd name="connsiteX2827" fmla="*/ 5309717 w 6254524"/>
              <a:gd name="connsiteY2827" fmla="*/ 3495244 h 5539721"/>
              <a:gd name="connsiteX2828" fmla="*/ 5286083 w 6254524"/>
              <a:gd name="connsiteY2828" fmla="*/ 3378800 h 5539721"/>
              <a:gd name="connsiteX2829" fmla="*/ 5276859 w 6254524"/>
              <a:gd name="connsiteY2829" fmla="*/ 3397247 h 5539721"/>
              <a:gd name="connsiteX2830" fmla="*/ 5286083 w 6254524"/>
              <a:gd name="connsiteY2830" fmla="*/ 3378800 h 5539721"/>
              <a:gd name="connsiteX2831" fmla="*/ 5286083 w 6254524"/>
              <a:gd name="connsiteY2831" fmla="*/ 3378800 h 5539721"/>
              <a:gd name="connsiteX2832" fmla="*/ 5201343 w 6254524"/>
              <a:gd name="connsiteY2832" fmla="*/ 3196641 h 5539721"/>
              <a:gd name="connsiteX2833" fmla="*/ 5210567 w 6254524"/>
              <a:gd name="connsiteY2833" fmla="*/ 3205864 h 5539721"/>
              <a:gd name="connsiteX2834" fmla="*/ 5186932 w 6254524"/>
              <a:gd name="connsiteY2834" fmla="*/ 3234111 h 5539721"/>
              <a:gd name="connsiteX2835" fmla="*/ 5201343 w 6254524"/>
              <a:gd name="connsiteY2835" fmla="*/ 3196641 h 5539721"/>
              <a:gd name="connsiteX2836" fmla="*/ 5201343 w 6254524"/>
              <a:gd name="connsiteY2836" fmla="*/ 3196641 h 5539721"/>
              <a:gd name="connsiteX2837" fmla="*/ 5144275 w 6254524"/>
              <a:gd name="connsiteY2837" fmla="*/ 3476798 h 5539721"/>
              <a:gd name="connsiteX2838" fmla="*/ 5158686 w 6254524"/>
              <a:gd name="connsiteY2838" fmla="*/ 3481410 h 5539721"/>
              <a:gd name="connsiteX2839" fmla="*/ 5290694 w 6254524"/>
              <a:gd name="connsiteY2839" fmla="*/ 3401859 h 5539721"/>
              <a:gd name="connsiteX2840" fmla="*/ 5276282 w 6254524"/>
              <a:gd name="connsiteY2840" fmla="*/ 3434717 h 5539721"/>
              <a:gd name="connsiteX2841" fmla="*/ 5252648 w 6254524"/>
              <a:gd name="connsiteY2841" fmla="*/ 3434717 h 5539721"/>
              <a:gd name="connsiteX2842" fmla="*/ 5261871 w 6254524"/>
              <a:gd name="connsiteY2842" fmla="*/ 3448552 h 5539721"/>
              <a:gd name="connsiteX2843" fmla="*/ 5294729 w 6254524"/>
              <a:gd name="connsiteY2843" fmla="*/ 3434717 h 5539721"/>
              <a:gd name="connsiteX2844" fmla="*/ 5247460 w 6254524"/>
              <a:gd name="connsiteY2844" fmla="*/ 3486021 h 5539721"/>
              <a:gd name="connsiteX2845" fmla="*/ 5233048 w 6254524"/>
              <a:gd name="connsiteY2845" fmla="*/ 3499856 h 5539721"/>
              <a:gd name="connsiteX2846" fmla="*/ 5247460 w 6254524"/>
              <a:gd name="connsiteY2846" fmla="*/ 3499856 h 5539721"/>
              <a:gd name="connsiteX2847" fmla="*/ 5256684 w 6254524"/>
              <a:gd name="connsiteY2847" fmla="*/ 3541937 h 5539721"/>
              <a:gd name="connsiteX2848" fmla="*/ 5247460 w 6254524"/>
              <a:gd name="connsiteY2848" fmla="*/ 3570183 h 5539721"/>
              <a:gd name="connsiteX2849" fmla="*/ 5238237 w 6254524"/>
              <a:gd name="connsiteY2849" fmla="*/ 3537325 h 5539721"/>
              <a:gd name="connsiteX2850" fmla="*/ 5167333 w 6254524"/>
              <a:gd name="connsiteY2850" fmla="*/ 3574795 h 5539721"/>
              <a:gd name="connsiteX2851" fmla="*/ 5167333 w 6254524"/>
              <a:gd name="connsiteY2851" fmla="*/ 3565572 h 5539721"/>
              <a:gd name="connsiteX2852" fmla="*/ 5110840 w 6254524"/>
              <a:gd name="connsiteY2852" fmla="*/ 3598430 h 5539721"/>
              <a:gd name="connsiteX2853" fmla="*/ 5125252 w 6254524"/>
              <a:gd name="connsiteY2853" fmla="*/ 3575371 h 5539721"/>
              <a:gd name="connsiteX2854" fmla="*/ 5120640 w 6254524"/>
              <a:gd name="connsiteY2854" fmla="*/ 3510232 h 5539721"/>
              <a:gd name="connsiteX2855" fmla="*/ 5101617 w 6254524"/>
              <a:gd name="connsiteY2855" fmla="*/ 3496397 h 5539721"/>
              <a:gd name="connsiteX2856" fmla="*/ 5144275 w 6254524"/>
              <a:gd name="connsiteY2856" fmla="*/ 3476798 h 5539721"/>
              <a:gd name="connsiteX2857" fmla="*/ 5144275 w 6254524"/>
              <a:gd name="connsiteY2857" fmla="*/ 3476798 h 5539721"/>
              <a:gd name="connsiteX2858" fmla="*/ 5106805 w 6254524"/>
              <a:gd name="connsiteY2858" fmla="*/ 3458351 h 5539721"/>
              <a:gd name="connsiteX2859" fmla="*/ 5073947 w 6254524"/>
              <a:gd name="connsiteY2859" fmla="*/ 3462963 h 5539721"/>
              <a:gd name="connsiteX2860" fmla="*/ 5106805 w 6254524"/>
              <a:gd name="connsiteY2860" fmla="*/ 3458351 h 5539721"/>
              <a:gd name="connsiteX2861" fmla="*/ 5106805 w 6254524"/>
              <a:gd name="connsiteY2861" fmla="*/ 3458351 h 5539721"/>
              <a:gd name="connsiteX2862" fmla="*/ 5073947 w 6254524"/>
              <a:gd name="connsiteY2862" fmla="*/ 3733320 h 5539721"/>
              <a:gd name="connsiteX2863" fmla="*/ 5059536 w 6254524"/>
              <a:gd name="connsiteY2863" fmla="*/ 3691239 h 5539721"/>
              <a:gd name="connsiteX2864" fmla="*/ 5097005 w 6254524"/>
              <a:gd name="connsiteY2864" fmla="*/ 3686627 h 5539721"/>
              <a:gd name="connsiteX2865" fmla="*/ 5097005 w 6254524"/>
              <a:gd name="connsiteY2865" fmla="*/ 3668180 h 5539721"/>
              <a:gd name="connsiteX2866" fmla="*/ 5144275 w 6254524"/>
              <a:gd name="connsiteY2866" fmla="*/ 3649734 h 5539721"/>
              <a:gd name="connsiteX2867" fmla="*/ 5135051 w 6254524"/>
              <a:gd name="connsiteY2867" fmla="*/ 3631288 h 5539721"/>
              <a:gd name="connsiteX2868" fmla="*/ 5167909 w 6254524"/>
              <a:gd name="connsiteY2868" fmla="*/ 3617452 h 5539721"/>
              <a:gd name="connsiteX2869" fmla="*/ 5167909 w 6254524"/>
              <a:gd name="connsiteY2869" fmla="*/ 3579983 h 5539721"/>
              <a:gd name="connsiteX2870" fmla="*/ 5182321 w 6254524"/>
              <a:gd name="connsiteY2870" fmla="*/ 3579983 h 5539721"/>
              <a:gd name="connsiteX2871" fmla="*/ 5182321 w 6254524"/>
              <a:gd name="connsiteY2871" fmla="*/ 3612841 h 5539721"/>
              <a:gd name="connsiteX2872" fmla="*/ 5201343 w 6254524"/>
              <a:gd name="connsiteY2872" fmla="*/ 3579983 h 5539721"/>
              <a:gd name="connsiteX2873" fmla="*/ 5244001 w 6254524"/>
              <a:gd name="connsiteY2873" fmla="*/ 3579983 h 5539721"/>
              <a:gd name="connsiteX2874" fmla="*/ 5248613 w 6254524"/>
              <a:gd name="connsiteY2874" fmla="*/ 3617452 h 5539721"/>
              <a:gd name="connsiteX2875" fmla="*/ 5149463 w 6254524"/>
              <a:gd name="connsiteY2875" fmla="*/ 3701615 h 5539721"/>
              <a:gd name="connsiteX2876" fmla="*/ 5130440 w 6254524"/>
              <a:gd name="connsiteY2876" fmla="*/ 3687780 h 5539721"/>
              <a:gd name="connsiteX2877" fmla="*/ 5045701 w 6254524"/>
              <a:gd name="connsiteY2877" fmla="*/ 3776554 h 5539721"/>
              <a:gd name="connsiteX2878" fmla="*/ 5073947 w 6254524"/>
              <a:gd name="connsiteY2878" fmla="*/ 3733320 h 5539721"/>
              <a:gd name="connsiteX2879" fmla="*/ 5073947 w 6254524"/>
              <a:gd name="connsiteY2879" fmla="*/ 3733320 h 5539721"/>
              <a:gd name="connsiteX2880" fmla="*/ 5026678 w 6254524"/>
              <a:gd name="connsiteY2880" fmla="*/ 3290027 h 5539721"/>
              <a:gd name="connsiteX2881" fmla="*/ 5041090 w 6254524"/>
              <a:gd name="connsiteY2881" fmla="*/ 3322885 h 5539721"/>
              <a:gd name="connsiteX2882" fmla="*/ 4993820 w 6254524"/>
              <a:gd name="connsiteY2882" fmla="*/ 3345943 h 5539721"/>
              <a:gd name="connsiteX2883" fmla="*/ 4974797 w 6254524"/>
              <a:gd name="connsiteY2883" fmla="*/ 3322885 h 5539721"/>
              <a:gd name="connsiteX2884" fmla="*/ 5026678 w 6254524"/>
              <a:gd name="connsiteY2884" fmla="*/ 3290027 h 5539721"/>
              <a:gd name="connsiteX2885" fmla="*/ 5026678 w 6254524"/>
              <a:gd name="connsiteY2885" fmla="*/ 3290027 h 5539721"/>
              <a:gd name="connsiteX2886" fmla="*/ 4970186 w 6254524"/>
              <a:gd name="connsiteY2886" fmla="*/ 3401859 h 5539721"/>
              <a:gd name="connsiteX2887" fmla="*/ 4970186 w 6254524"/>
              <a:gd name="connsiteY2887" fmla="*/ 3420305 h 5539721"/>
              <a:gd name="connsiteX2888" fmla="*/ 4993820 w 6254524"/>
              <a:gd name="connsiteY2888" fmla="*/ 3420305 h 5539721"/>
              <a:gd name="connsiteX2889" fmla="*/ 4984597 w 6254524"/>
              <a:gd name="connsiteY2889" fmla="*/ 3392059 h 5539721"/>
              <a:gd name="connsiteX2890" fmla="*/ 5012843 w 6254524"/>
              <a:gd name="connsiteY2890" fmla="*/ 3354590 h 5539721"/>
              <a:gd name="connsiteX2891" fmla="*/ 5045701 w 6254524"/>
              <a:gd name="connsiteY2891" fmla="*/ 3354590 h 5539721"/>
              <a:gd name="connsiteX2892" fmla="*/ 5036478 w 6254524"/>
              <a:gd name="connsiteY2892" fmla="*/ 3392059 h 5539721"/>
              <a:gd name="connsiteX2893" fmla="*/ 5008231 w 6254524"/>
              <a:gd name="connsiteY2893" fmla="*/ 3387447 h 5539721"/>
              <a:gd name="connsiteX2894" fmla="*/ 5022643 w 6254524"/>
              <a:gd name="connsiteY2894" fmla="*/ 3405894 h 5539721"/>
              <a:gd name="connsiteX2895" fmla="*/ 5008231 w 6254524"/>
              <a:gd name="connsiteY2895" fmla="*/ 3428952 h 5539721"/>
              <a:gd name="connsiteX2896" fmla="*/ 5003620 w 6254524"/>
              <a:gd name="connsiteY2896" fmla="*/ 3415117 h 5539721"/>
              <a:gd name="connsiteX2897" fmla="*/ 4994397 w 6254524"/>
              <a:gd name="connsiteY2897" fmla="*/ 3443363 h 5539721"/>
              <a:gd name="connsiteX2898" fmla="*/ 4951739 w 6254524"/>
              <a:gd name="connsiteY2898" fmla="*/ 3466422 h 5539721"/>
              <a:gd name="connsiteX2899" fmla="*/ 4960962 w 6254524"/>
              <a:gd name="connsiteY2899" fmla="*/ 3447975 h 5539721"/>
              <a:gd name="connsiteX2900" fmla="*/ 4937328 w 6254524"/>
              <a:gd name="connsiteY2900" fmla="*/ 3452587 h 5539721"/>
              <a:gd name="connsiteX2901" fmla="*/ 4970186 w 6254524"/>
              <a:gd name="connsiteY2901" fmla="*/ 3401859 h 5539721"/>
              <a:gd name="connsiteX2902" fmla="*/ 4970186 w 6254524"/>
              <a:gd name="connsiteY2902" fmla="*/ 3401859 h 5539721"/>
              <a:gd name="connsiteX2903" fmla="*/ 4951163 w 6254524"/>
              <a:gd name="connsiteY2903" fmla="*/ 3252557 h 5539721"/>
              <a:gd name="connsiteX2904" fmla="*/ 4922917 w 6254524"/>
              <a:gd name="connsiteY2904" fmla="*/ 3252557 h 5539721"/>
              <a:gd name="connsiteX2905" fmla="*/ 4937328 w 6254524"/>
              <a:gd name="connsiteY2905" fmla="*/ 3224311 h 5539721"/>
              <a:gd name="connsiteX2906" fmla="*/ 4861813 w 6254524"/>
              <a:gd name="connsiteY2906" fmla="*/ 3308473 h 5539721"/>
              <a:gd name="connsiteX2907" fmla="*/ 4857201 w 6254524"/>
              <a:gd name="connsiteY2907" fmla="*/ 3280227 h 5539721"/>
              <a:gd name="connsiteX2908" fmla="*/ 4790908 w 6254524"/>
              <a:gd name="connsiteY2908" fmla="*/ 3331532 h 5539721"/>
              <a:gd name="connsiteX2909" fmla="*/ 4786297 w 6254524"/>
              <a:gd name="connsiteY2909" fmla="*/ 3313085 h 5539721"/>
              <a:gd name="connsiteX2910" fmla="*/ 4809932 w 6254524"/>
              <a:gd name="connsiteY2910" fmla="*/ 3280227 h 5539721"/>
              <a:gd name="connsiteX2911" fmla="*/ 4790908 w 6254524"/>
              <a:gd name="connsiteY2911" fmla="*/ 3280227 h 5539721"/>
              <a:gd name="connsiteX2912" fmla="*/ 4805320 w 6254524"/>
              <a:gd name="connsiteY2912" fmla="*/ 3219699 h 5539721"/>
              <a:gd name="connsiteX2913" fmla="*/ 4824343 w 6254524"/>
              <a:gd name="connsiteY2913" fmla="*/ 3215088 h 5539721"/>
              <a:gd name="connsiteX2914" fmla="*/ 4824343 w 6254524"/>
              <a:gd name="connsiteY2914" fmla="*/ 3238146 h 5539721"/>
              <a:gd name="connsiteX2915" fmla="*/ 4857201 w 6254524"/>
              <a:gd name="connsiteY2915" fmla="*/ 3233534 h 5539721"/>
              <a:gd name="connsiteX2916" fmla="*/ 4956350 w 6254524"/>
              <a:gd name="connsiteY2916" fmla="*/ 3196065 h 5539721"/>
              <a:gd name="connsiteX2917" fmla="*/ 4951163 w 6254524"/>
              <a:gd name="connsiteY2917" fmla="*/ 3252557 h 5539721"/>
              <a:gd name="connsiteX2918" fmla="*/ 4951163 w 6254524"/>
              <a:gd name="connsiteY2918" fmla="*/ 3252557 h 5539721"/>
              <a:gd name="connsiteX2919" fmla="*/ 5031289 w 6254524"/>
              <a:gd name="connsiteY2919" fmla="*/ 3131502 h 5539721"/>
              <a:gd name="connsiteX2920" fmla="*/ 5016878 w 6254524"/>
              <a:gd name="connsiteY2920" fmla="*/ 3131502 h 5539721"/>
              <a:gd name="connsiteX2921" fmla="*/ 5035901 w 6254524"/>
              <a:gd name="connsiteY2921" fmla="*/ 3117667 h 5539721"/>
              <a:gd name="connsiteX2922" fmla="*/ 5031289 w 6254524"/>
              <a:gd name="connsiteY2922" fmla="*/ 3131502 h 5539721"/>
              <a:gd name="connsiteX2923" fmla="*/ 5031289 w 6254524"/>
              <a:gd name="connsiteY2923" fmla="*/ 3131502 h 5539721"/>
              <a:gd name="connsiteX2924" fmla="*/ 5031289 w 6254524"/>
              <a:gd name="connsiteY2924" fmla="*/ 2394217 h 5539721"/>
              <a:gd name="connsiteX2925" fmla="*/ 5054925 w 6254524"/>
              <a:gd name="connsiteY2925" fmla="*/ 2380382 h 5539721"/>
              <a:gd name="connsiteX2926" fmla="*/ 5031289 w 6254524"/>
              <a:gd name="connsiteY2926" fmla="*/ 2394217 h 5539721"/>
              <a:gd name="connsiteX2927" fmla="*/ 5031289 w 6254524"/>
              <a:gd name="connsiteY2927" fmla="*/ 2394217 h 5539721"/>
              <a:gd name="connsiteX2928" fmla="*/ 5186932 w 6254524"/>
              <a:gd name="connsiteY2928" fmla="*/ 2646128 h 5539721"/>
              <a:gd name="connsiteX2929" fmla="*/ 5163298 w 6254524"/>
              <a:gd name="connsiteY2929" fmla="*/ 2664574 h 5539721"/>
              <a:gd name="connsiteX2930" fmla="*/ 5186932 w 6254524"/>
              <a:gd name="connsiteY2930" fmla="*/ 2646128 h 5539721"/>
              <a:gd name="connsiteX2931" fmla="*/ 5186932 w 6254524"/>
              <a:gd name="connsiteY2931" fmla="*/ 2646128 h 5539721"/>
              <a:gd name="connsiteX2932" fmla="*/ 5177709 w 6254524"/>
              <a:gd name="connsiteY2932" fmla="*/ 3042728 h 5539721"/>
              <a:gd name="connsiteX2933" fmla="*/ 5182321 w 6254524"/>
              <a:gd name="connsiteY2933" fmla="*/ 3009870 h 5539721"/>
              <a:gd name="connsiteX2934" fmla="*/ 5205955 w 6254524"/>
              <a:gd name="connsiteY2934" fmla="*/ 3014482 h 5539721"/>
              <a:gd name="connsiteX2935" fmla="*/ 5177709 w 6254524"/>
              <a:gd name="connsiteY2935" fmla="*/ 3042728 h 5539721"/>
              <a:gd name="connsiteX2936" fmla="*/ 5177709 w 6254524"/>
              <a:gd name="connsiteY2936" fmla="*/ 3042728 h 5539721"/>
              <a:gd name="connsiteX2937" fmla="*/ 5139663 w 6254524"/>
              <a:gd name="connsiteY2937" fmla="*/ 2753348 h 5539721"/>
              <a:gd name="connsiteX2938" fmla="*/ 5215178 w 6254524"/>
              <a:gd name="connsiteY2938" fmla="*/ 2697432 h 5539721"/>
              <a:gd name="connsiteX2939" fmla="*/ 5139663 w 6254524"/>
              <a:gd name="connsiteY2939" fmla="*/ 2753348 h 5539721"/>
              <a:gd name="connsiteX2940" fmla="*/ 5139663 w 6254524"/>
              <a:gd name="connsiteY2940" fmla="*/ 2753348 h 5539721"/>
              <a:gd name="connsiteX2941" fmla="*/ 5305105 w 6254524"/>
              <a:gd name="connsiteY2941" fmla="*/ 2328502 h 5539721"/>
              <a:gd name="connsiteX2942" fmla="*/ 5281471 w 6254524"/>
              <a:gd name="connsiteY2942" fmla="*/ 2361360 h 5539721"/>
              <a:gd name="connsiteX2943" fmla="*/ 5305105 w 6254524"/>
              <a:gd name="connsiteY2943" fmla="*/ 2328502 h 5539721"/>
              <a:gd name="connsiteX2944" fmla="*/ 5305105 w 6254524"/>
              <a:gd name="connsiteY2944" fmla="*/ 2328502 h 5539721"/>
              <a:gd name="connsiteX2945" fmla="*/ 5314329 w 6254524"/>
              <a:gd name="connsiteY2945" fmla="*/ 2426499 h 5539721"/>
              <a:gd name="connsiteX2946" fmla="*/ 5267059 w 6254524"/>
              <a:gd name="connsiteY2946" fmla="*/ 2477803 h 5539721"/>
              <a:gd name="connsiteX2947" fmla="*/ 5257836 w 6254524"/>
              <a:gd name="connsiteY2947" fmla="*/ 2444945 h 5539721"/>
              <a:gd name="connsiteX2948" fmla="*/ 5314329 w 6254524"/>
              <a:gd name="connsiteY2948" fmla="*/ 2426499 h 5539721"/>
              <a:gd name="connsiteX2949" fmla="*/ 5314329 w 6254524"/>
              <a:gd name="connsiteY2949" fmla="*/ 2426499 h 5539721"/>
              <a:gd name="connsiteX2950" fmla="*/ 5427314 w 6254524"/>
              <a:gd name="connsiteY2950" fmla="*/ 2702044 h 5539721"/>
              <a:gd name="connsiteX2951" fmla="*/ 5446336 w 6254524"/>
              <a:gd name="connsiteY2951" fmla="*/ 2673797 h 5539721"/>
              <a:gd name="connsiteX2952" fmla="*/ 5427314 w 6254524"/>
              <a:gd name="connsiteY2952" fmla="*/ 2702044 h 5539721"/>
              <a:gd name="connsiteX2953" fmla="*/ 5427314 w 6254524"/>
              <a:gd name="connsiteY2953" fmla="*/ 2702044 h 5539721"/>
              <a:gd name="connsiteX2954" fmla="*/ 5427314 w 6254524"/>
              <a:gd name="connsiteY2954" fmla="*/ 2585600 h 5539721"/>
              <a:gd name="connsiteX2955" fmla="*/ 5276282 w 6254524"/>
              <a:gd name="connsiteY2955" fmla="*/ 2697432 h 5539721"/>
              <a:gd name="connsiteX2956" fmla="*/ 5276282 w 6254524"/>
              <a:gd name="connsiteY2956" fmla="*/ 2664574 h 5539721"/>
              <a:gd name="connsiteX2957" fmla="*/ 5238813 w 6254524"/>
              <a:gd name="connsiteY2957" fmla="*/ 2673797 h 5539721"/>
              <a:gd name="connsiteX2958" fmla="*/ 5286083 w 6254524"/>
              <a:gd name="connsiteY2958" fmla="*/ 2613270 h 5539721"/>
              <a:gd name="connsiteX2959" fmla="*/ 5323552 w 6254524"/>
              <a:gd name="connsiteY2959" fmla="*/ 2590212 h 5539721"/>
              <a:gd name="connsiteX2960" fmla="*/ 5342575 w 6254524"/>
              <a:gd name="connsiteY2960" fmla="*/ 2604047 h 5539721"/>
              <a:gd name="connsiteX2961" fmla="*/ 5455560 w 6254524"/>
              <a:gd name="connsiteY2961" fmla="*/ 2561965 h 5539721"/>
              <a:gd name="connsiteX2962" fmla="*/ 5427314 w 6254524"/>
              <a:gd name="connsiteY2962" fmla="*/ 2585600 h 5539721"/>
              <a:gd name="connsiteX2963" fmla="*/ 5427314 w 6254524"/>
              <a:gd name="connsiteY2963" fmla="*/ 2585600 h 5539721"/>
              <a:gd name="connsiteX2964" fmla="*/ 5460171 w 6254524"/>
              <a:gd name="connsiteY2964" fmla="*/ 2561965 h 5539721"/>
              <a:gd name="connsiteX2965" fmla="*/ 5474583 w 6254524"/>
              <a:gd name="connsiteY2965" fmla="*/ 2519884 h 5539721"/>
              <a:gd name="connsiteX2966" fmla="*/ 5493606 w 6254524"/>
              <a:gd name="connsiteY2966" fmla="*/ 2519884 h 5539721"/>
              <a:gd name="connsiteX2967" fmla="*/ 5460171 w 6254524"/>
              <a:gd name="connsiteY2967" fmla="*/ 2561965 h 5539721"/>
              <a:gd name="connsiteX2968" fmla="*/ 5460171 w 6254524"/>
              <a:gd name="connsiteY2968" fmla="*/ 2561965 h 5539721"/>
              <a:gd name="connsiteX2969" fmla="*/ 5559322 w 6254524"/>
              <a:gd name="connsiteY2969" fmla="*/ 2524496 h 5539721"/>
              <a:gd name="connsiteX2970" fmla="*/ 5540299 w 6254524"/>
              <a:gd name="connsiteY2970" fmla="*/ 2542943 h 5539721"/>
              <a:gd name="connsiteX2971" fmla="*/ 5559322 w 6254524"/>
              <a:gd name="connsiteY2971" fmla="*/ 2524496 h 5539721"/>
              <a:gd name="connsiteX2972" fmla="*/ 5559322 w 6254524"/>
              <a:gd name="connsiteY2972" fmla="*/ 2524496 h 5539721"/>
              <a:gd name="connsiteX2973" fmla="*/ 5550098 w 6254524"/>
              <a:gd name="connsiteY2973" fmla="*/ 2365971 h 5539721"/>
              <a:gd name="connsiteX2974" fmla="*/ 5554710 w 6254524"/>
              <a:gd name="connsiteY2974" fmla="*/ 2342913 h 5539721"/>
              <a:gd name="connsiteX2975" fmla="*/ 5573733 w 6254524"/>
              <a:gd name="connsiteY2975" fmla="*/ 2347525 h 5539721"/>
              <a:gd name="connsiteX2976" fmla="*/ 5550098 w 6254524"/>
              <a:gd name="connsiteY2976" fmla="*/ 2365971 h 5539721"/>
              <a:gd name="connsiteX2977" fmla="*/ 5550098 w 6254524"/>
              <a:gd name="connsiteY2977" fmla="*/ 2365971 h 5539721"/>
              <a:gd name="connsiteX2978" fmla="*/ 5243425 w 6254524"/>
              <a:gd name="connsiteY2978" fmla="*/ 3453739 h 5539721"/>
              <a:gd name="connsiteX2979" fmla="*/ 5248037 w 6254524"/>
              <a:gd name="connsiteY2979" fmla="*/ 3486597 h 5539721"/>
              <a:gd name="connsiteX2980" fmla="*/ 5252648 w 6254524"/>
              <a:gd name="connsiteY2980" fmla="*/ 3468151 h 5539721"/>
              <a:gd name="connsiteX2981" fmla="*/ 5243425 w 6254524"/>
              <a:gd name="connsiteY2981" fmla="*/ 3453739 h 5539721"/>
              <a:gd name="connsiteX2982" fmla="*/ 5243425 w 6254524"/>
              <a:gd name="connsiteY2982" fmla="*/ 3453739 h 5539721"/>
              <a:gd name="connsiteX2983" fmla="*/ 3300775 w 6254524"/>
              <a:gd name="connsiteY2983" fmla="*/ 5017083 h 5539721"/>
              <a:gd name="connsiteX2984" fmla="*/ 3309998 w 6254524"/>
              <a:gd name="connsiteY2984" fmla="*/ 5030918 h 5539721"/>
              <a:gd name="connsiteX2985" fmla="*/ 3371102 w 6254524"/>
              <a:gd name="connsiteY2985" fmla="*/ 5012471 h 5539721"/>
              <a:gd name="connsiteX2986" fmla="*/ 3300775 w 6254524"/>
              <a:gd name="connsiteY2986" fmla="*/ 5017083 h 5539721"/>
              <a:gd name="connsiteX2987" fmla="*/ 3300775 w 6254524"/>
              <a:gd name="connsiteY2987" fmla="*/ 5017083 h 5539721"/>
              <a:gd name="connsiteX2988" fmla="*/ 4371250 w 6254524"/>
              <a:gd name="connsiteY2988" fmla="*/ 410640 h 5539721"/>
              <a:gd name="connsiteX2989" fmla="*/ 4371250 w 6254524"/>
              <a:gd name="connsiteY2989" fmla="*/ 410640 h 5539721"/>
              <a:gd name="connsiteX2990" fmla="*/ 4371250 w 6254524"/>
              <a:gd name="connsiteY2990" fmla="*/ 410640 h 5539721"/>
              <a:gd name="connsiteX2991" fmla="*/ 5408290 w 6254524"/>
              <a:gd name="connsiteY2991" fmla="*/ 741524 h 5539721"/>
              <a:gd name="connsiteX2992" fmla="*/ 5380044 w 6254524"/>
              <a:gd name="connsiteY2992" fmla="*/ 778994 h 5539721"/>
              <a:gd name="connsiteX2993" fmla="*/ 5408290 w 6254524"/>
              <a:gd name="connsiteY2993" fmla="*/ 746136 h 5539721"/>
              <a:gd name="connsiteX2994" fmla="*/ 5408290 w 6254524"/>
              <a:gd name="connsiteY2994" fmla="*/ 741524 h 5539721"/>
              <a:gd name="connsiteX2995" fmla="*/ 5408290 w 6254524"/>
              <a:gd name="connsiteY2995" fmla="*/ 741524 h 5539721"/>
              <a:gd name="connsiteX2996" fmla="*/ 4522281 w 6254524"/>
              <a:gd name="connsiteY2996" fmla="*/ 844709 h 5539721"/>
              <a:gd name="connsiteX2997" fmla="*/ 4602408 w 6254524"/>
              <a:gd name="connsiteY2997" fmla="*/ 811852 h 5539721"/>
              <a:gd name="connsiteX2998" fmla="*/ 4687147 w 6254524"/>
              <a:gd name="connsiteY2998" fmla="*/ 746712 h 5539721"/>
              <a:gd name="connsiteX2999" fmla="*/ 4512481 w 6254524"/>
              <a:gd name="connsiteY2999" fmla="*/ 821651 h 5539721"/>
              <a:gd name="connsiteX3000" fmla="*/ 4522281 w 6254524"/>
              <a:gd name="connsiteY3000" fmla="*/ 844709 h 5539721"/>
              <a:gd name="connsiteX3001" fmla="*/ 4522281 w 6254524"/>
              <a:gd name="connsiteY3001" fmla="*/ 844709 h 5539721"/>
              <a:gd name="connsiteX3002" fmla="*/ 5431925 w 6254524"/>
              <a:gd name="connsiteY3002" fmla="*/ 1175594 h 5539721"/>
              <a:gd name="connsiteX3003" fmla="*/ 5455560 w 6254524"/>
              <a:gd name="connsiteY3003" fmla="*/ 1147348 h 5539721"/>
              <a:gd name="connsiteX3004" fmla="*/ 5408290 w 6254524"/>
              <a:gd name="connsiteY3004" fmla="*/ 1128901 h 5539721"/>
              <a:gd name="connsiteX3005" fmla="*/ 5436537 w 6254524"/>
              <a:gd name="connsiteY3005" fmla="*/ 1157147 h 5539721"/>
              <a:gd name="connsiteX3006" fmla="*/ 5431925 w 6254524"/>
              <a:gd name="connsiteY3006" fmla="*/ 1175594 h 5539721"/>
              <a:gd name="connsiteX3007" fmla="*/ 5431925 w 6254524"/>
              <a:gd name="connsiteY3007" fmla="*/ 1175594 h 5539721"/>
              <a:gd name="connsiteX3008" fmla="*/ 5621002 w 6254524"/>
              <a:gd name="connsiteY3008" fmla="*/ 1544524 h 5539721"/>
              <a:gd name="connsiteX3009" fmla="*/ 5672883 w 6254524"/>
              <a:gd name="connsiteY3009" fmla="*/ 1511667 h 5539721"/>
              <a:gd name="connsiteX3010" fmla="*/ 5621002 w 6254524"/>
              <a:gd name="connsiteY3010" fmla="*/ 1544524 h 5539721"/>
              <a:gd name="connsiteX3011" fmla="*/ 5621002 w 6254524"/>
              <a:gd name="connsiteY3011" fmla="*/ 1544524 h 5539721"/>
              <a:gd name="connsiteX3012" fmla="*/ 5747822 w 6254524"/>
              <a:gd name="connsiteY3012" fmla="*/ 1749742 h 5539721"/>
              <a:gd name="connsiteX3013" fmla="*/ 5804315 w 6254524"/>
              <a:gd name="connsiteY3013" fmla="*/ 1731295 h 5539721"/>
              <a:gd name="connsiteX3014" fmla="*/ 5776068 w 6254524"/>
              <a:gd name="connsiteY3014" fmla="*/ 1731295 h 5539721"/>
              <a:gd name="connsiteX3015" fmla="*/ 5808926 w 6254524"/>
              <a:gd name="connsiteY3015" fmla="*/ 1712849 h 5539721"/>
              <a:gd name="connsiteX3016" fmla="*/ 5766268 w 6254524"/>
              <a:gd name="connsiteY3016" fmla="*/ 1708237 h 5539721"/>
              <a:gd name="connsiteX3017" fmla="*/ 5747822 w 6254524"/>
              <a:gd name="connsiteY3017" fmla="*/ 1749742 h 5539721"/>
              <a:gd name="connsiteX3018" fmla="*/ 5747822 w 6254524"/>
              <a:gd name="connsiteY3018" fmla="*/ 1749742 h 5539721"/>
              <a:gd name="connsiteX3019" fmla="*/ 5479195 w 6254524"/>
              <a:gd name="connsiteY3019" fmla="*/ 1764153 h 5539721"/>
              <a:gd name="connsiteX3020" fmla="*/ 5559322 w 6254524"/>
              <a:gd name="connsiteY3020" fmla="*/ 1731295 h 5539721"/>
              <a:gd name="connsiteX3021" fmla="*/ 5479195 w 6254524"/>
              <a:gd name="connsiteY3021" fmla="*/ 1764153 h 5539721"/>
              <a:gd name="connsiteX3022" fmla="*/ 5479195 w 6254524"/>
              <a:gd name="connsiteY3022" fmla="*/ 1764153 h 5539721"/>
              <a:gd name="connsiteX3023" fmla="*/ 5729376 w 6254524"/>
              <a:gd name="connsiteY3023" fmla="*/ 1745130 h 5539721"/>
              <a:gd name="connsiteX3024" fmla="*/ 5663084 w 6254524"/>
              <a:gd name="connsiteY3024" fmla="*/ 1773377 h 5539721"/>
              <a:gd name="connsiteX3025" fmla="*/ 5695941 w 6254524"/>
              <a:gd name="connsiteY3025" fmla="*/ 1787211 h 5539721"/>
              <a:gd name="connsiteX3026" fmla="*/ 5653283 w 6254524"/>
              <a:gd name="connsiteY3026" fmla="*/ 1805658 h 5539721"/>
              <a:gd name="connsiteX3027" fmla="*/ 5695941 w 6254524"/>
              <a:gd name="connsiteY3027" fmla="*/ 1787211 h 5539721"/>
              <a:gd name="connsiteX3028" fmla="*/ 5719576 w 6254524"/>
              <a:gd name="connsiteY3028" fmla="*/ 1777988 h 5539721"/>
              <a:gd name="connsiteX3029" fmla="*/ 5700553 w 6254524"/>
              <a:gd name="connsiteY3029" fmla="*/ 1773377 h 5539721"/>
              <a:gd name="connsiteX3030" fmla="*/ 5729376 w 6254524"/>
              <a:gd name="connsiteY3030" fmla="*/ 1745130 h 5539721"/>
              <a:gd name="connsiteX3031" fmla="*/ 5729376 w 6254524"/>
              <a:gd name="connsiteY3031" fmla="*/ 1745130 h 5539721"/>
              <a:gd name="connsiteX3032" fmla="*/ 5974369 w 6254524"/>
              <a:gd name="connsiteY3032" fmla="*/ 1875985 h 5539721"/>
              <a:gd name="connsiteX3033" fmla="*/ 6045273 w 6254524"/>
              <a:gd name="connsiteY3033" fmla="*/ 1824681 h 5539721"/>
              <a:gd name="connsiteX3034" fmla="*/ 6068906 w 6254524"/>
              <a:gd name="connsiteY3034" fmla="*/ 1801623 h 5539721"/>
              <a:gd name="connsiteX3035" fmla="*/ 5917876 w 6254524"/>
              <a:gd name="connsiteY3035" fmla="*/ 1852927 h 5539721"/>
              <a:gd name="connsiteX3036" fmla="*/ 5927100 w 6254524"/>
              <a:gd name="connsiteY3036" fmla="*/ 1866762 h 5539721"/>
              <a:gd name="connsiteX3037" fmla="*/ 5898853 w 6254524"/>
              <a:gd name="connsiteY3037" fmla="*/ 1889820 h 5539721"/>
              <a:gd name="connsiteX3038" fmla="*/ 5974369 w 6254524"/>
              <a:gd name="connsiteY3038" fmla="*/ 1875985 h 5539721"/>
              <a:gd name="connsiteX3039" fmla="*/ 5974369 w 6254524"/>
              <a:gd name="connsiteY3039" fmla="*/ 1875985 h 5539721"/>
              <a:gd name="connsiteX3040" fmla="*/ 5799703 w 6254524"/>
              <a:gd name="connsiteY3040" fmla="*/ 1866762 h 5539721"/>
              <a:gd name="connsiteX3041" fmla="*/ 5780680 w 6254524"/>
              <a:gd name="connsiteY3041" fmla="*/ 1862150 h 5539721"/>
              <a:gd name="connsiteX3042" fmla="*/ 5799703 w 6254524"/>
              <a:gd name="connsiteY3042" fmla="*/ 1848316 h 5539721"/>
              <a:gd name="connsiteX3043" fmla="*/ 5795091 w 6254524"/>
              <a:gd name="connsiteY3043" fmla="*/ 1834481 h 5539721"/>
              <a:gd name="connsiteX3044" fmla="*/ 5766845 w 6254524"/>
              <a:gd name="connsiteY3044" fmla="*/ 1829869 h 5539721"/>
              <a:gd name="connsiteX3045" fmla="*/ 5743210 w 6254524"/>
              <a:gd name="connsiteY3045" fmla="*/ 1852927 h 5539721"/>
              <a:gd name="connsiteX3046" fmla="*/ 5724187 w 6254524"/>
              <a:gd name="connsiteY3046" fmla="*/ 1871374 h 5539721"/>
              <a:gd name="connsiteX3047" fmla="*/ 5738599 w 6254524"/>
              <a:gd name="connsiteY3047" fmla="*/ 1871374 h 5539721"/>
              <a:gd name="connsiteX3048" fmla="*/ 5724187 w 6254524"/>
              <a:gd name="connsiteY3048" fmla="*/ 1904232 h 5539721"/>
              <a:gd name="connsiteX3049" fmla="*/ 5799703 w 6254524"/>
              <a:gd name="connsiteY3049" fmla="*/ 1866762 h 5539721"/>
              <a:gd name="connsiteX3050" fmla="*/ 5799703 w 6254524"/>
              <a:gd name="connsiteY3050" fmla="*/ 1866762 h 5539721"/>
              <a:gd name="connsiteX3051" fmla="*/ 5799703 w 6254524"/>
              <a:gd name="connsiteY3051" fmla="*/ 1862150 h 5539721"/>
              <a:gd name="connsiteX3052" fmla="*/ 5799703 w 6254524"/>
              <a:gd name="connsiteY3052" fmla="*/ 1866762 h 5539721"/>
              <a:gd name="connsiteX3053" fmla="*/ 5799703 w 6254524"/>
              <a:gd name="connsiteY3053" fmla="*/ 1862150 h 5539721"/>
              <a:gd name="connsiteX3054" fmla="*/ 5799703 w 6254524"/>
              <a:gd name="connsiteY3054" fmla="*/ 1862150 h 5539721"/>
              <a:gd name="connsiteX3055" fmla="*/ 5870607 w 6254524"/>
              <a:gd name="connsiteY3055" fmla="*/ 1918067 h 5539721"/>
              <a:gd name="connsiteX3056" fmla="*/ 5875219 w 6254524"/>
              <a:gd name="connsiteY3056" fmla="*/ 1899620 h 5539721"/>
              <a:gd name="connsiteX3057" fmla="*/ 5884441 w 6254524"/>
              <a:gd name="connsiteY3057" fmla="*/ 1895008 h 5539721"/>
              <a:gd name="connsiteX3058" fmla="*/ 5818149 w 6254524"/>
              <a:gd name="connsiteY3058" fmla="*/ 1923255 h 5539721"/>
              <a:gd name="connsiteX3059" fmla="*/ 5870607 w 6254524"/>
              <a:gd name="connsiteY3059" fmla="*/ 1918067 h 5539721"/>
              <a:gd name="connsiteX3060" fmla="*/ 5870607 w 6254524"/>
              <a:gd name="connsiteY3060" fmla="*/ 1918067 h 5539721"/>
              <a:gd name="connsiteX3061" fmla="*/ 5502829 w 6254524"/>
              <a:gd name="connsiteY3061" fmla="*/ 1950348 h 5539721"/>
              <a:gd name="connsiteX3062" fmla="*/ 5554710 w 6254524"/>
              <a:gd name="connsiteY3062" fmla="*/ 1917490 h 5539721"/>
              <a:gd name="connsiteX3063" fmla="*/ 5502829 w 6254524"/>
              <a:gd name="connsiteY3063" fmla="*/ 1950348 h 5539721"/>
              <a:gd name="connsiteX3064" fmla="*/ 5502829 w 6254524"/>
              <a:gd name="connsiteY3064" fmla="*/ 1950348 h 5539721"/>
              <a:gd name="connsiteX3065" fmla="*/ 5356410 w 6254524"/>
              <a:gd name="connsiteY3065" fmla="*/ 1969371 h 5539721"/>
              <a:gd name="connsiteX3066" fmla="*/ 5295306 w 6254524"/>
              <a:gd name="connsiteY3066" fmla="*/ 1983206 h 5539721"/>
              <a:gd name="connsiteX3067" fmla="*/ 5318940 w 6254524"/>
              <a:gd name="connsiteY3067" fmla="*/ 1960148 h 5539721"/>
              <a:gd name="connsiteX3068" fmla="*/ 5224402 w 6254524"/>
              <a:gd name="connsiteY3068" fmla="*/ 1993006 h 5539721"/>
              <a:gd name="connsiteX3069" fmla="*/ 5252648 w 6254524"/>
              <a:gd name="connsiteY3069" fmla="*/ 2025863 h 5539721"/>
              <a:gd name="connsiteX3070" fmla="*/ 5285506 w 6254524"/>
              <a:gd name="connsiteY3070" fmla="*/ 2021252 h 5539721"/>
              <a:gd name="connsiteX3071" fmla="*/ 5271095 w 6254524"/>
              <a:gd name="connsiteY3071" fmla="*/ 2035087 h 5539721"/>
              <a:gd name="connsiteX3072" fmla="*/ 5204803 w 6254524"/>
              <a:gd name="connsiteY3072" fmla="*/ 2077168 h 5539721"/>
              <a:gd name="connsiteX3073" fmla="*/ 5228437 w 6254524"/>
              <a:gd name="connsiteY3073" fmla="*/ 2091003 h 5539721"/>
              <a:gd name="connsiteX3074" fmla="*/ 5200191 w 6254524"/>
              <a:gd name="connsiteY3074" fmla="*/ 2091003 h 5539721"/>
              <a:gd name="connsiteX3075" fmla="*/ 5209414 w 6254524"/>
              <a:gd name="connsiteY3075" fmla="*/ 2123861 h 5539721"/>
              <a:gd name="connsiteX3076" fmla="*/ 5280318 w 6254524"/>
              <a:gd name="connsiteY3076" fmla="*/ 2067945 h 5539721"/>
              <a:gd name="connsiteX3077" fmla="*/ 5299341 w 6254524"/>
              <a:gd name="connsiteY3077" fmla="*/ 2044886 h 5539721"/>
              <a:gd name="connsiteX3078" fmla="*/ 5266483 w 6254524"/>
              <a:gd name="connsiteY3078" fmla="*/ 2067945 h 5539721"/>
              <a:gd name="connsiteX3079" fmla="*/ 5261871 w 6254524"/>
              <a:gd name="connsiteY3079" fmla="*/ 2058721 h 5539721"/>
              <a:gd name="connsiteX3080" fmla="*/ 5271095 w 6254524"/>
              <a:gd name="connsiteY3080" fmla="*/ 2044886 h 5539721"/>
              <a:gd name="connsiteX3081" fmla="*/ 5299341 w 6254524"/>
              <a:gd name="connsiteY3081" fmla="*/ 2044886 h 5539721"/>
              <a:gd name="connsiteX3082" fmla="*/ 5308564 w 6254524"/>
              <a:gd name="connsiteY3082" fmla="*/ 2016640 h 5539721"/>
              <a:gd name="connsiteX3083" fmla="*/ 5289541 w 6254524"/>
              <a:gd name="connsiteY3083" fmla="*/ 2012028 h 5539721"/>
              <a:gd name="connsiteX3084" fmla="*/ 5356410 w 6254524"/>
              <a:gd name="connsiteY3084" fmla="*/ 1969371 h 5539721"/>
              <a:gd name="connsiteX3085" fmla="*/ 5356410 w 6254524"/>
              <a:gd name="connsiteY3085" fmla="*/ 1969371 h 5539721"/>
              <a:gd name="connsiteX3086" fmla="*/ 5158686 w 6254524"/>
              <a:gd name="connsiteY3086" fmla="*/ 2029899 h 5539721"/>
              <a:gd name="connsiteX3087" fmla="*/ 5092394 w 6254524"/>
              <a:gd name="connsiteY3087" fmla="*/ 2058145 h 5539721"/>
              <a:gd name="connsiteX3088" fmla="*/ 5158686 w 6254524"/>
              <a:gd name="connsiteY3088" fmla="*/ 2029899 h 5539721"/>
              <a:gd name="connsiteX3089" fmla="*/ 5158686 w 6254524"/>
              <a:gd name="connsiteY3089" fmla="*/ 2029899 h 5539721"/>
              <a:gd name="connsiteX3090" fmla="*/ 4724616 w 6254524"/>
              <a:gd name="connsiteY3090" fmla="*/ 2090426 h 5539721"/>
              <a:gd name="connsiteX3091" fmla="*/ 4691759 w 6254524"/>
              <a:gd name="connsiteY3091" fmla="*/ 2113484 h 5539721"/>
              <a:gd name="connsiteX3092" fmla="*/ 4724616 w 6254524"/>
              <a:gd name="connsiteY3092" fmla="*/ 2090426 h 5539721"/>
              <a:gd name="connsiteX3093" fmla="*/ 4724616 w 6254524"/>
              <a:gd name="connsiteY3093" fmla="*/ 2090426 h 5539721"/>
              <a:gd name="connsiteX3094" fmla="*/ 5309717 w 6254524"/>
              <a:gd name="connsiteY3094" fmla="*/ 2132507 h 5539721"/>
              <a:gd name="connsiteX3095" fmla="*/ 5333351 w 6254524"/>
              <a:gd name="connsiteY3095" fmla="*/ 2123284 h 5539721"/>
              <a:gd name="connsiteX3096" fmla="*/ 5305105 w 6254524"/>
              <a:gd name="connsiteY3096" fmla="*/ 2123284 h 5539721"/>
              <a:gd name="connsiteX3097" fmla="*/ 5309717 w 6254524"/>
              <a:gd name="connsiteY3097" fmla="*/ 2132507 h 5539721"/>
              <a:gd name="connsiteX3098" fmla="*/ 5309717 w 6254524"/>
              <a:gd name="connsiteY3098" fmla="*/ 2132507 h 5539721"/>
              <a:gd name="connsiteX3099" fmla="*/ 5818726 w 6254524"/>
              <a:gd name="connsiteY3099" fmla="*/ 2398829 h 5539721"/>
              <a:gd name="connsiteX3100" fmla="*/ 5743210 w 6254524"/>
              <a:gd name="connsiteY3100" fmla="*/ 2445522 h 5539721"/>
              <a:gd name="connsiteX3101" fmla="*/ 5620426 w 6254524"/>
              <a:gd name="connsiteY3101" fmla="*/ 2515273 h 5539721"/>
              <a:gd name="connsiteX3102" fmla="*/ 5714964 w 6254524"/>
              <a:gd name="connsiteY3102" fmla="*/ 2468580 h 5539721"/>
              <a:gd name="connsiteX3103" fmla="*/ 5818726 w 6254524"/>
              <a:gd name="connsiteY3103" fmla="*/ 2398829 h 5539721"/>
              <a:gd name="connsiteX3104" fmla="*/ 5818726 w 6254524"/>
              <a:gd name="connsiteY3104" fmla="*/ 2398829 h 5539721"/>
              <a:gd name="connsiteX3105" fmla="*/ 764378 w 6254524"/>
              <a:gd name="connsiteY3105" fmla="*/ 2730290 h 5539721"/>
              <a:gd name="connsiteX3106" fmla="*/ 665228 w 6254524"/>
              <a:gd name="connsiteY3106" fmla="*/ 2790818 h 5539721"/>
              <a:gd name="connsiteX3107" fmla="*/ 693474 w 6254524"/>
              <a:gd name="connsiteY3107" fmla="*/ 2800041 h 5539721"/>
              <a:gd name="connsiteX3108" fmla="*/ 684251 w 6254524"/>
              <a:gd name="connsiteY3108" fmla="*/ 2823099 h 5539721"/>
              <a:gd name="connsiteX3109" fmla="*/ 717109 w 6254524"/>
              <a:gd name="connsiteY3109" fmla="*/ 2804653 h 5539721"/>
              <a:gd name="connsiteX3110" fmla="*/ 712497 w 6254524"/>
              <a:gd name="connsiteY3110" fmla="*/ 2762572 h 5539721"/>
              <a:gd name="connsiteX3111" fmla="*/ 721720 w 6254524"/>
              <a:gd name="connsiteY3111" fmla="*/ 2757960 h 5539721"/>
              <a:gd name="connsiteX3112" fmla="*/ 764378 w 6254524"/>
              <a:gd name="connsiteY3112" fmla="*/ 2730290 h 5539721"/>
              <a:gd name="connsiteX3113" fmla="*/ 764378 w 6254524"/>
              <a:gd name="connsiteY3113" fmla="*/ 2730290 h 5539721"/>
              <a:gd name="connsiteX3114" fmla="*/ 952878 w 6254524"/>
              <a:gd name="connsiteY3114" fmla="*/ 3047339 h 5539721"/>
              <a:gd name="connsiteX3115" fmla="*/ 929243 w 6254524"/>
              <a:gd name="connsiteY3115" fmla="*/ 3038116 h 5539721"/>
              <a:gd name="connsiteX3116" fmla="*/ 924632 w 6254524"/>
              <a:gd name="connsiteY3116" fmla="*/ 3061175 h 5539721"/>
              <a:gd name="connsiteX3117" fmla="*/ 952878 w 6254524"/>
              <a:gd name="connsiteY3117" fmla="*/ 3047339 h 5539721"/>
              <a:gd name="connsiteX3118" fmla="*/ 952878 w 6254524"/>
              <a:gd name="connsiteY3118" fmla="*/ 3047339 h 5539721"/>
              <a:gd name="connsiteX3119" fmla="*/ 5592179 w 6254524"/>
              <a:gd name="connsiteY3119" fmla="*/ 3103256 h 5539721"/>
              <a:gd name="connsiteX3120" fmla="*/ 5554710 w 6254524"/>
              <a:gd name="connsiteY3120" fmla="*/ 3126314 h 5539721"/>
              <a:gd name="connsiteX3121" fmla="*/ 5550098 w 6254524"/>
              <a:gd name="connsiteY3121" fmla="*/ 3117091 h 5539721"/>
              <a:gd name="connsiteX3122" fmla="*/ 5554710 w 6254524"/>
              <a:gd name="connsiteY3122" fmla="*/ 3075010 h 5539721"/>
              <a:gd name="connsiteX3123" fmla="*/ 5488418 w 6254524"/>
              <a:gd name="connsiteY3123" fmla="*/ 3121702 h 5539721"/>
              <a:gd name="connsiteX3124" fmla="*/ 5531075 w 6254524"/>
              <a:gd name="connsiteY3124" fmla="*/ 3130925 h 5539721"/>
              <a:gd name="connsiteX3125" fmla="*/ 5531075 w 6254524"/>
              <a:gd name="connsiteY3125" fmla="*/ 3153983 h 5539721"/>
              <a:gd name="connsiteX3126" fmla="*/ 5592179 w 6254524"/>
              <a:gd name="connsiteY3126" fmla="*/ 3103256 h 5539721"/>
              <a:gd name="connsiteX3127" fmla="*/ 5592179 w 6254524"/>
              <a:gd name="connsiteY3127" fmla="*/ 3103256 h 5539721"/>
              <a:gd name="connsiteX3128" fmla="*/ 5512052 w 6254524"/>
              <a:gd name="connsiteY3128" fmla="*/ 3117667 h 5539721"/>
              <a:gd name="connsiteX3129" fmla="*/ 5544910 w 6254524"/>
              <a:gd name="connsiteY3129" fmla="*/ 3094609 h 5539721"/>
              <a:gd name="connsiteX3130" fmla="*/ 5540299 w 6254524"/>
              <a:gd name="connsiteY3130" fmla="*/ 3122855 h 5539721"/>
              <a:gd name="connsiteX3131" fmla="*/ 5512052 w 6254524"/>
              <a:gd name="connsiteY3131" fmla="*/ 3117667 h 5539721"/>
              <a:gd name="connsiteX3132" fmla="*/ 5512052 w 6254524"/>
              <a:gd name="connsiteY3132" fmla="*/ 3117667 h 5539721"/>
              <a:gd name="connsiteX3133" fmla="*/ 4927528 w 6254524"/>
              <a:gd name="connsiteY3133" fmla="*/ 3621488 h 5539721"/>
              <a:gd name="connsiteX3134" fmla="*/ 4894670 w 6254524"/>
              <a:gd name="connsiteY3134" fmla="*/ 3639934 h 5539721"/>
              <a:gd name="connsiteX3135" fmla="*/ 4875647 w 6254524"/>
              <a:gd name="connsiteY3135" fmla="*/ 3662992 h 5539721"/>
              <a:gd name="connsiteX3136" fmla="*/ 4890058 w 6254524"/>
              <a:gd name="connsiteY3136" fmla="*/ 3676827 h 5539721"/>
              <a:gd name="connsiteX3137" fmla="*/ 4913693 w 6254524"/>
              <a:gd name="connsiteY3137" fmla="*/ 3667604 h 5539721"/>
              <a:gd name="connsiteX3138" fmla="*/ 4941939 w 6254524"/>
              <a:gd name="connsiteY3138" fmla="*/ 3634746 h 5539721"/>
              <a:gd name="connsiteX3139" fmla="*/ 4946551 w 6254524"/>
              <a:gd name="connsiteY3139" fmla="*/ 3620911 h 5539721"/>
              <a:gd name="connsiteX3140" fmla="*/ 4927528 w 6254524"/>
              <a:gd name="connsiteY3140" fmla="*/ 3621488 h 5539721"/>
              <a:gd name="connsiteX3141" fmla="*/ 4927528 w 6254524"/>
              <a:gd name="connsiteY3141" fmla="*/ 3621488 h 5539721"/>
              <a:gd name="connsiteX3142" fmla="*/ 5621002 w 6254524"/>
              <a:gd name="connsiteY3142" fmla="*/ 3705650 h 5539721"/>
              <a:gd name="connsiteX3143" fmla="*/ 5640025 w 6254524"/>
              <a:gd name="connsiteY3143" fmla="*/ 3672792 h 5539721"/>
              <a:gd name="connsiteX3144" fmla="*/ 5611779 w 6254524"/>
              <a:gd name="connsiteY3144" fmla="*/ 3682015 h 5539721"/>
              <a:gd name="connsiteX3145" fmla="*/ 5611779 w 6254524"/>
              <a:gd name="connsiteY3145" fmla="*/ 3695850 h 5539721"/>
              <a:gd name="connsiteX3146" fmla="*/ 5621002 w 6254524"/>
              <a:gd name="connsiteY3146" fmla="*/ 3705650 h 5539721"/>
              <a:gd name="connsiteX3147" fmla="*/ 5621002 w 6254524"/>
              <a:gd name="connsiteY3147" fmla="*/ 3705650 h 5539721"/>
              <a:gd name="connsiteX3148" fmla="*/ 5615814 w 6254524"/>
              <a:gd name="connsiteY3148" fmla="*/ 3710261 h 5539721"/>
              <a:gd name="connsiteX3149" fmla="*/ 5620426 w 6254524"/>
              <a:gd name="connsiteY3149" fmla="*/ 3705650 h 5539721"/>
              <a:gd name="connsiteX3150" fmla="*/ 5615814 w 6254524"/>
              <a:gd name="connsiteY3150" fmla="*/ 3710261 h 5539721"/>
              <a:gd name="connsiteX3151" fmla="*/ 5615814 w 6254524"/>
              <a:gd name="connsiteY3151" fmla="*/ 3710261 h 5539721"/>
              <a:gd name="connsiteX3152" fmla="*/ 5621002 w 6254524"/>
              <a:gd name="connsiteY3152" fmla="*/ 3705650 h 5539721"/>
              <a:gd name="connsiteX3153" fmla="*/ 5621002 w 6254524"/>
              <a:gd name="connsiteY3153" fmla="*/ 3705650 h 5539721"/>
              <a:gd name="connsiteX3154" fmla="*/ 5621002 w 6254524"/>
              <a:gd name="connsiteY3154" fmla="*/ 3705650 h 5539721"/>
              <a:gd name="connsiteX3155" fmla="*/ 5621002 w 6254524"/>
              <a:gd name="connsiteY3155" fmla="*/ 3705650 h 5539721"/>
              <a:gd name="connsiteX3156" fmla="*/ 5621002 w 6254524"/>
              <a:gd name="connsiteY3156" fmla="*/ 3705650 h 5539721"/>
              <a:gd name="connsiteX3157" fmla="*/ 5267059 w 6254524"/>
              <a:gd name="connsiteY3157" fmla="*/ 3924702 h 5539721"/>
              <a:gd name="connsiteX3158" fmla="*/ 5271671 w 6254524"/>
              <a:gd name="connsiteY3158" fmla="*/ 3915479 h 5539721"/>
              <a:gd name="connsiteX3159" fmla="*/ 5267059 w 6254524"/>
              <a:gd name="connsiteY3159" fmla="*/ 3915479 h 5539721"/>
              <a:gd name="connsiteX3160" fmla="*/ 5267059 w 6254524"/>
              <a:gd name="connsiteY3160" fmla="*/ 3924702 h 5539721"/>
              <a:gd name="connsiteX3161" fmla="*/ 5267059 w 6254524"/>
              <a:gd name="connsiteY3161" fmla="*/ 3924702 h 5539721"/>
              <a:gd name="connsiteX3162" fmla="*/ 5267059 w 6254524"/>
              <a:gd name="connsiteY3162" fmla="*/ 3924702 h 5539721"/>
              <a:gd name="connsiteX3163" fmla="*/ 5366210 w 6254524"/>
              <a:gd name="connsiteY3163" fmla="*/ 3854952 h 5539721"/>
              <a:gd name="connsiteX3164" fmla="*/ 5356986 w 6254524"/>
              <a:gd name="connsiteY3164" fmla="*/ 3845728 h 5539721"/>
              <a:gd name="connsiteX3165" fmla="*/ 5272247 w 6254524"/>
              <a:gd name="connsiteY3165" fmla="*/ 3915479 h 5539721"/>
              <a:gd name="connsiteX3166" fmla="*/ 5300494 w 6254524"/>
              <a:gd name="connsiteY3166" fmla="*/ 3915479 h 5539721"/>
              <a:gd name="connsiteX3167" fmla="*/ 5356986 w 6254524"/>
              <a:gd name="connsiteY3167" fmla="*/ 3878010 h 5539721"/>
              <a:gd name="connsiteX3168" fmla="*/ 5366210 w 6254524"/>
              <a:gd name="connsiteY3168" fmla="*/ 3854952 h 5539721"/>
              <a:gd name="connsiteX3169" fmla="*/ 5366210 w 6254524"/>
              <a:gd name="connsiteY3169" fmla="*/ 3854952 h 5539721"/>
              <a:gd name="connsiteX3170" fmla="*/ 552242 w 6254524"/>
              <a:gd name="connsiteY3170" fmla="*/ 3920091 h 5539721"/>
              <a:gd name="connsiteX3171" fmla="*/ 509585 w 6254524"/>
              <a:gd name="connsiteY3171" fmla="*/ 3938537 h 5539721"/>
              <a:gd name="connsiteX3172" fmla="*/ 570689 w 6254524"/>
              <a:gd name="connsiteY3172" fmla="*/ 3915479 h 5539721"/>
              <a:gd name="connsiteX3173" fmla="*/ 631793 w 6254524"/>
              <a:gd name="connsiteY3173" fmla="*/ 3868786 h 5539721"/>
              <a:gd name="connsiteX3174" fmla="*/ 641016 w 6254524"/>
              <a:gd name="connsiteY3174" fmla="*/ 3864175 h 5539721"/>
              <a:gd name="connsiteX3175" fmla="*/ 617382 w 6254524"/>
              <a:gd name="connsiteY3175" fmla="*/ 3859563 h 5539721"/>
              <a:gd name="connsiteX3176" fmla="*/ 552242 w 6254524"/>
              <a:gd name="connsiteY3176" fmla="*/ 3920091 h 5539721"/>
              <a:gd name="connsiteX3177" fmla="*/ 552242 w 6254524"/>
              <a:gd name="connsiteY3177" fmla="*/ 3920091 h 5539721"/>
              <a:gd name="connsiteX3178" fmla="*/ 788012 w 6254524"/>
              <a:gd name="connsiteY3178" fmla="*/ 3887809 h 5539721"/>
              <a:gd name="connsiteX3179" fmla="*/ 755155 w 6254524"/>
              <a:gd name="connsiteY3179" fmla="*/ 3910868 h 5539721"/>
              <a:gd name="connsiteX3180" fmla="*/ 778789 w 6254524"/>
              <a:gd name="connsiteY3180" fmla="*/ 3910868 h 5539721"/>
              <a:gd name="connsiteX3181" fmla="*/ 788012 w 6254524"/>
              <a:gd name="connsiteY3181" fmla="*/ 3887809 h 5539721"/>
              <a:gd name="connsiteX3182" fmla="*/ 788012 w 6254524"/>
              <a:gd name="connsiteY3182" fmla="*/ 3887809 h 5539721"/>
              <a:gd name="connsiteX3183" fmla="*/ 702697 w 6254524"/>
              <a:gd name="connsiteY3183" fmla="*/ 3910868 h 5539721"/>
              <a:gd name="connsiteX3184" fmla="*/ 608159 w 6254524"/>
              <a:gd name="connsiteY3184" fmla="*/ 3971395 h 5539721"/>
              <a:gd name="connsiteX3185" fmla="*/ 579913 w 6254524"/>
              <a:gd name="connsiteY3185" fmla="*/ 3966783 h 5539721"/>
              <a:gd name="connsiteX3186" fmla="*/ 438681 w 6254524"/>
              <a:gd name="connsiteY3186" fmla="*/ 4083227 h 5539721"/>
              <a:gd name="connsiteX3187" fmla="*/ 627181 w 6254524"/>
              <a:gd name="connsiteY3187" fmla="*/ 3980618 h 5539721"/>
              <a:gd name="connsiteX3188" fmla="*/ 612770 w 6254524"/>
              <a:gd name="connsiteY3188" fmla="*/ 3971395 h 5539721"/>
              <a:gd name="connsiteX3189" fmla="*/ 702697 w 6254524"/>
              <a:gd name="connsiteY3189" fmla="*/ 3910868 h 5539721"/>
              <a:gd name="connsiteX3190" fmla="*/ 702697 w 6254524"/>
              <a:gd name="connsiteY3190" fmla="*/ 3910868 h 5539721"/>
              <a:gd name="connsiteX3191" fmla="*/ 4955774 w 6254524"/>
              <a:gd name="connsiteY3191" fmla="*/ 4349549 h 5539721"/>
              <a:gd name="connsiteX3192" fmla="*/ 4988632 w 6254524"/>
              <a:gd name="connsiteY3192" fmla="*/ 4326491 h 5539721"/>
              <a:gd name="connsiteX3193" fmla="*/ 5007655 w 6254524"/>
              <a:gd name="connsiteY3193" fmla="*/ 4349549 h 5539721"/>
              <a:gd name="connsiteX3194" fmla="*/ 5035901 w 6254524"/>
              <a:gd name="connsiteY3194" fmla="*/ 4349549 h 5539721"/>
              <a:gd name="connsiteX3195" fmla="*/ 5045125 w 6254524"/>
              <a:gd name="connsiteY3195" fmla="*/ 4316691 h 5539721"/>
              <a:gd name="connsiteX3196" fmla="*/ 5101617 w 6254524"/>
              <a:gd name="connsiteY3196" fmla="*/ 4241752 h 5539721"/>
              <a:gd name="connsiteX3197" fmla="*/ 5073371 w 6254524"/>
              <a:gd name="connsiteY3197" fmla="*/ 4306891 h 5539721"/>
              <a:gd name="connsiteX3198" fmla="*/ 5172521 w 6254524"/>
              <a:gd name="connsiteY3198" fmla="*/ 4227341 h 5539721"/>
              <a:gd name="connsiteX3199" fmla="*/ 5158109 w 6254524"/>
              <a:gd name="connsiteY3199" fmla="*/ 4213506 h 5539721"/>
              <a:gd name="connsiteX3200" fmla="*/ 5172521 w 6254524"/>
              <a:gd name="connsiteY3200" fmla="*/ 4190448 h 5539721"/>
              <a:gd name="connsiteX3201" fmla="*/ 5167909 w 6254524"/>
              <a:gd name="connsiteY3201" fmla="*/ 4167390 h 5539721"/>
              <a:gd name="connsiteX3202" fmla="*/ 5148886 w 6254524"/>
              <a:gd name="connsiteY3202" fmla="*/ 4153555 h 5539721"/>
              <a:gd name="connsiteX3203" fmla="*/ 5111417 w 6254524"/>
              <a:gd name="connsiteY3203" fmla="*/ 4214082 h 5539721"/>
              <a:gd name="connsiteX3204" fmla="*/ 5083170 w 6254524"/>
              <a:gd name="connsiteY3204" fmla="*/ 4223305 h 5539721"/>
              <a:gd name="connsiteX3205" fmla="*/ 5078559 w 6254524"/>
              <a:gd name="connsiteY3205" fmla="*/ 4200247 h 5539721"/>
              <a:gd name="connsiteX3206" fmla="*/ 5351798 w 6254524"/>
              <a:gd name="connsiteY3206" fmla="*/ 4027311 h 5539721"/>
              <a:gd name="connsiteX3207" fmla="*/ 5351798 w 6254524"/>
              <a:gd name="connsiteY3207" fmla="*/ 4004253 h 5539721"/>
              <a:gd name="connsiteX3208" fmla="*/ 5337387 w 6254524"/>
              <a:gd name="connsiteY3208" fmla="*/ 3999641 h 5539721"/>
              <a:gd name="connsiteX3209" fmla="*/ 5285506 w 6254524"/>
              <a:gd name="connsiteY3209" fmla="*/ 4013476 h 5539721"/>
              <a:gd name="connsiteX3210" fmla="*/ 5294729 w 6254524"/>
              <a:gd name="connsiteY3210" fmla="*/ 3995030 h 5539721"/>
              <a:gd name="connsiteX3211" fmla="*/ 5252072 w 6254524"/>
              <a:gd name="connsiteY3211" fmla="*/ 3985807 h 5539721"/>
              <a:gd name="connsiteX3212" fmla="*/ 5271095 w 6254524"/>
              <a:gd name="connsiteY3212" fmla="*/ 3995030 h 5539721"/>
              <a:gd name="connsiteX3213" fmla="*/ 5266483 w 6254524"/>
              <a:gd name="connsiteY3213" fmla="*/ 3981195 h 5539721"/>
              <a:gd name="connsiteX3214" fmla="*/ 5242848 w 6254524"/>
              <a:gd name="connsiteY3214" fmla="*/ 3981195 h 5539721"/>
              <a:gd name="connsiteX3215" fmla="*/ 5228437 w 6254524"/>
              <a:gd name="connsiteY3215" fmla="*/ 3958137 h 5539721"/>
              <a:gd name="connsiteX3216" fmla="*/ 5252072 w 6254524"/>
              <a:gd name="connsiteY3216" fmla="*/ 3925279 h 5539721"/>
              <a:gd name="connsiteX3217" fmla="*/ 5167333 w 6254524"/>
              <a:gd name="connsiteY3217" fmla="*/ 3939114 h 5539721"/>
              <a:gd name="connsiteX3218" fmla="*/ 5171944 w 6254524"/>
              <a:gd name="connsiteY3218" fmla="*/ 3967360 h 5539721"/>
              <a:gd name="connsiteX3219" fmla="*/ 5110840 w 6254524"/>
              <a:gd name="connsiteY3219" fmla="*/ 4009441 h 5539721"/>
              <a:gd name="connsiteX3220" fmla="*/ 5125252 w 6254524"/>
              <a:gd name="connsiteY3220" fmla="*/ 4037687 h 5539721"/>
              <a:gd name="connsiteX3221" fmla="*/ 5148886 w 6254524"/>
              <a:gd name="connsiteY3221" fmla="*/ 4046911 h 5539721"/>
              <a:gd name="connsiteX3222" fmla="*/ 5163298 w 6254524"/>
              <a:gd name="connsiteY3222" fmla="*/ 4056134 h 5539721"/>
              <a:gd name="connsiteX3223" fmla="*/ 5111417 w 6254524"/>
              <a:gd name="connsiteY3223" fmla="*/ 4088992 h 5539721"/>
              <a:gd name="connsiteX3224" fmla="*/ 5097005 w 6254524"/>
              <a:gd name="connsiteY3224" fmla="*/ 4046911 h 5539721"/>
              <a:gd name="connsiteX3225" fmla="*/ 5087782 w 6254524"/>
              <a:gd name="connsiteY3225" fmla="*/ 4056134 h 5539721"/>
              <a:gd name="connsiteX3226" fmla="*/ 5031289 w 6254524"/>
              <a:gd name="connsiteY3226" fmla="*/ 4140296 h 5539721"/>
              <a:gd name="connsiteX3227" fmla="*/ 5022066 w 6254524"/>
              <a:gd name="connsiteY3227" fmla="*/ 4107438 h 5539721"/>
              <a:gd name="connsiteX3228" fmla="*/ 5026678 w 6254524"/>
              <a:gd name="connsiteY3228" fmla="*/ 4149519 h 5539721"/>
              <a:gd name="connsiteX3229" fmla="*/ 4989209 w 6254524"/>
              <a:gd name="connsiteY3229" fmla="*/ 4177766 h 5539721"/>
              <a:gd name="connsiteX3230" fmla="*/ 5003620 w 6254524"/>
              <a:gd name="connsiteY3230" fmla="*/ 4186989 h 5539721"/>
              <a:gd name="connsiteX3231" fmla="*/ 4979986 w 6254524"/>
              <a:gd name="connsiteY3231" fmla="*/ 4229070 h 5539721"/>
              <a:gd name="connsiteX3232" fmla="*/ 5017455 w 6254524"/>
              <a:gd name="connsiteY3232" fmla="*/ 4266540 h 5539721"/>
              <a:gd name="connsiteX3233" fmla="*/ 4955774 w 6254524"/>
              <a:gd name="connsiteY3233" fmla="*/ 4349549 h 5539721"/>
              <a:gd name="connsiteX3234" fmla="*/ 4955774 w 6254524"/>
              <a:gd name="connsiteY3234" fmla="*/ 4349549 h 5539721"/>
              <a:gd name="connsiteX3235" fmla="*/ 5201343 w 6254524"/>
              <a:gd name="connsiteY3235" fmla="*/ 4074004 h 5539721"/>
              <a:gd name="connsiteX3236" fmla="*/ 5224979 w 6254524"/>
              <a:gd name="connsiteY3236" fmla="*/ 4045758 h 5539721"/>
              <a:gd name="connsiteX3237" fmla="*/ 5201343 w 6254524"/>
              <a:gd name="connsiteY3237" fmla="*/ 4074004 h 5539721"/>
              <a:gd name="connsiteX3238" fmla="*/ 5201343 w 6254524"/>
              <a:gd name="connsiteY3238" fmla="*/ 4074004 h 5539721"/>
              <a:gd name="connsiteX3239" fmla="*/ 5149463 w 6254524"/>
              <a:gd name="connsiteY3239" fmla="*/ 4018088 h 5539721"/>
              <a:gd name="connsiteX3240" fmla="*/ 5144851 w 6254524"/>
              <a:gd name="connsiteY3240" fmla="*/ 3995030 h 5539721"/>
              <a:gd name="connsiteX3241" fmla="*/ 5168486 w 6254524"/>
              <a:gd name="connsiteY3241" fmla="*/ 4004253 h 5539721"/>
              <a:gd name="connsiteX3242" fmla="*/ 5192120 w 6254524"/>
              <a:gd name="connsiteY3242" fmla="*/ 3981195 h 5539721"/>
              <a:gd name="connsiteX3243" fmla="*/ 5177709 w 6254524"/>
              <a:gd name="connsiteY3243" fmla="*/ 3995030 h 5539721"/>
              <a:gd name="connsiteX3244" fmla="*/ 5196732 w 6254524"/>
              <a:gd name="connsiteY3244" fmla="*/ 3981195 h 5539721"/>
              <a:gd name="connsiteX3245" fmla="*/ 5220367 w 6254524"/>
              <a:gd name="connsiteY3245" fmla="*/ 3952949 h 5539721"/>
              <a:gd name="connsiteX3246" fmla="*/ 5201343 w 6254524"/>
              <a:gd name="connsiteY3246" fmla="*/ 3981195 h 5539721"/>
              <a:gd name="connsiteX3247" fmla="*/ 5238813 w 6254524"/>
              <a:gd name="connsiteY3247" fmla="*/ 3981195 h 5539721"/>
              <a:gd name="connsiteX3248" fmla="*/ 5243425 w 6254524"/>
              <a:gd name="connsiteY3248" fmla="*/ 4014053 h 5539721"/>
              <a:gd name="connsiteX3249" fmla="*/ 5177133 w 6254524"/>
              <a:gd name="connsiteY3249" fmla="*/ 4046911 h 5539721"/>
              <a:gd name="connsiteX3250" fmla="*/ 5149463 w 6254524"/>
              <a:gd name="connsiteY3250" fmla="*/ 4018088 h 5539721"/>
              <a:gd name="connsiteX3251" fmla="*/ 5149463 w 6254524"/>
              <a:gd name="connsiteY3251" fmla="*/ 4018088 h 5539721"/>
              <a:gd name="connsiteX3252" fmla="*/ 5196156 w 6254524"/>
              <a:gd name="connsiteY3252" fmla="*/ 4064781 h 5539721"/>
              <a:gd name="connsiteX3253" fmla="*/ 5181745 w 6254524"/>
              <a:gd name="connsiteY3253" fmla="*/ 4093027 h 5539721"/>
              <a:gd name="connsiteX3254" fmla="*/ 5148886 w 6254524"/>
              <a:gd name="connsiteY3254" fmla="*/ 4093027 h 5539721"/>
              <a:gd name="connsiteX3255" fmla="*/ 5106228 w 6254524"/>
              <a:gd name="connsiteY3255" fmla="*/ 4135108 h 5539721"/>
              <a:gd name="connsiteX3256" fmla="*/ 5196156 w 6254524"/>
              <a:gd name="connsiteY3256" fmla="*/ 4064781 h 5539721"/>
              <a:gd name="connsiteX3257" fmla="*/ 5196156 w 6254524"/>
              <a:gd name="connsiteY3257" fmla="*/ 4064781 h 5539721"/>
              <a:gd name="connsiteX3258" fmla="*/ 5045701 w 6254524"/>
              <a:gd name="connsiteY3258" fmla="*/ 4153555 h 5539721"/>
              <a:gd name="connsiteX3259" fmla="*/ 5026678 w 6254524"/>
              <a:gd name="connsiteY3259" fmla="*/ 4176613 h 5539721"/>
              <a:gd name="connsiteX3260" fmla="*/ 5045701 w 6254524"/>
              <a:gd name="connsiteY3260" fmla="*/ 4153555 h 5539721"/>
              <a:gd name="connsiteX3261" fmla="*/ 5045701 w 6254524"/>
              <a:gd name="connsiteY3261" fmla="*/ 4153555 h 5539721"/>
              <a:gd name="connsiteX3262" fmla="*/ 839893 w 6254524"/>
              <a:gd name="connsiteY3262" fmla="*/ 4004253 h 5539721"/>
              <a:gd name="connsiteX3263" fmla="*/ 896386 w 6254524"/>
              <a:gd name="connsiteY3263" fmla="*/ 3990418 h 5539721"/>
              <a:gd name="connsiteX3264" fmla="*/ 844505 w 6254524"/>
              <a:gd name="connsiteY3264" fmla="*/ 3971972 h 5539721"/>
              <a:gd name="connsiteX3265" fmla="*/ 839893 w 6254524"/>
              <a:gd name="connsiteY3265" fmla="*/ 4004253 h 5539721"/>
              <a:gd name="connsiteX3266" fmla="*/ 839893 w 6254524"/>
              <a:gd name="connsiteY3266" fmla="*/ 4004253 h 5539721"/>
              <a:gd name="connsiteX3267" fmla="*/ 5253224 w 6254524"/>
              <a:gd name="connsiteY3267" fmla="*/ 4410077 h 5539721"/>
              <a:gd name="connsiteX3268" fmla="*/ 5272247 w 6254524"/>
              <a:gd name="connsiteY3268" fmla="*/ 4358772 h 5539721"/>
              <a:gd name="connsiteX3269" fmla="*/ 5291271 w 6254524"/>
              <a:gd name="connsiteY3269" fmla="*/ 4349549 h 5539721"/>
              <a:gd name="connsiteX3270" fmla="*/ 5343152 w 6254524"/>
              <a:gd name="connsiteY3270" fmla="*/ 4326491 h 5539721"/>
              <a:gd name="connsiteX3271" fmla="*/ 5385809 w 6254524"/>
              <a:gd name="connsiteY3271" fmla="*/ 4265963 h 5539721"/>
              <a:gd name="connsiteX3272" fmla="*/ 5324705 w 6254524"/>
              <a:gd name="connsiteY3272" fmla="*/ 4289021 h 5539721"/>
              <a:gd name="connsiteX3273" fmla="*/ 5258412 w 6254524"/>
              <a:gd name="connsiteY3273" fmla="*/ 4344937 h 5539721"/>
              <a:gd name="connsiteX3274" fmla="*/ 5253801 w 6254524"/>
              <a:gd name="connsiteY3274" fmla="*/ 4335714 h 5539721"/>
              <a:gd name="connsiteX3275" fmla="*/ 5258412 w 6254524"/>
              <a:gd name="connsiteY3275" fmla="*/ 4284410 h 5539721"/>
              <a:gd name="connsiteX3276" fmla="*/ 5239390 w 6254524"/>
              <a:gd name="connsiteY3276" fmla="*/ 4279798 h 5539721"/>
              <a:gd name="connsiteX3277" fmla="*/ 5224979 w 6254524"/>
              <a:gd name="connsiteY3277" fmla="*/ 4242329 h 5539721"/>
              <a:gd name="connsiteX3278" fmla="*/ 5253224 w 6254524"/>
              <a:gd name="connsiteY3278" fmla="*/ 4228494 h 5539721"/>
              <a:gd name="connsiteX3279" fmla="*/ 5205955 w 6254524"/>
              <a:gd name="connsiteY3279" fmla="*/ 4270575 h 5539721"/>
              <a:gd name="connsiteX3280" fmla="*/ 5234202 w 6254524"/>
              <a:gd name="connsiteY3280" fmla="*/ 4289021 h 5539721"/>
              <a:gd name="connsiteX3281" fmla="*/ 5210567 w 6254524"/>
              <a:gd name="connsiteY3281" fmla="*/ 4349549 h 5539721"/>
              <a:gd name="connsiteX3282" fmla="*/ 5224979 w 6254524"/>
              <a:gd name="connsiteY3282" fmla="*/ 4349549 h 5539721"/>
              <a:gd name="connsiteX3283" fmla="*/ 5239390 w 6254524"/>
              <a:gd name="connsiteY3283" fmla="*/ 4400854 h 5539721"/>
              <a:gd name="connsiteX3284" fmla="*/ 5239390 w 6254524"/>
              <a:gd name="connsiteY3284" fmla="*/ 4410077 h 5539721"/>
              <a:gd name="connsiteX3285" fmla="*/ 5201920 w 6254524"/>
              <a:gd name="connsiteY3285" fmla="*/ 4423912 h 5539721"/>
              <a:gd name="connsiteX3286" fmla="*/ 5197308 w 6254524"/>
              <a:gd name="connsiteY3286" fmla="*/ 4400854 h 5539721"/>
              <a:gd name="connsiteX3287" fmla="*/ 5164451 w 6254524"/>
              <a:gd name="connsiteY3287" fmla="*/ 4429100 h 5539721"/>
              <a:gd name="connsiteX3288" fmla="*/ 5201920 w 6254524"/>
              <a:gd name="connsiteY3288" fmla="*/ 4415265 h 5539721"/>
              <a:gd name="connsiteX3289" fmla="*/ 5197308 w 6254524"/>
              <a:gd name="connsiteY3289" fmla="*/ 4438323 h 5539721"/>
              <a:gd name="connsiteX3290" fmla="*/ 5216332 w 6254524"/>
              <a:gd name="connsiteY3290" fmla="*/ 4438323 h 5539721"/>
              <a:gd name="connsiteX3291" fmla="*/ 5253224 w 6254524"/>
              <a:gd name="connsiteY3291" fmla="*/ 4410077 h 5539721"/>
              <a:gd name="connsiteX3292" fmla="*/ 5253224 w 6254524"/>
              <a:gd name="connsiteY3292" fmla="*/ 4410077 h 5539721"/>
              <a:gd name="connsiteX3293" fmla="*/ 4804744 w 6254524"/>
              <a:gd name="connsiteY3293" fmla="*/ 4293633 h 5539721"/>
              <a:gd name="connsiteX3294" fmla="*/ 4861236 w 6254524"/>
              <a:gd name="connsiteY3294" fmla="*/ 4265387 h 5539721"/>
              <a:gd name="connsiteX3295" fmla="*/ 4852012 w 6254524"/>
              <a:gd name="connsiteY3295" fmla="*/ 4242329 h 5539721"/>
              <a:gd name="connsiteX3296" fmla="*/ 4804744 w 6254524"/>
              <a:gd name="connsiteY3296" fmla="*/ 4293633 h 5539721"/>
              <a:gd name="connsiteX3297" fmla="*/ 4804744 w 6254524"/>
              <a:gd name="connsiteY3297" fmla="*/ 4293633 h 5539721"/>
              <a:gd name="connsiteX3298" fmla="*/ 740743 w 6254524"/>
              <a:gd name="connsiteY3298" fmla="*/ 4256163 h 5539721"/>
              <a:gd name="connsiteX3299" fmla="*/ 674451 w 6254524"/>
              <a:gd name="connsiteY3299" fmla="*/ 4298244 h 5539721"/>
              <a:gd name="connsiteX3300" fmla="*/ 740743 w 6254524"/>
              <a:gd name="connsiteY3300" fmla="*/ 4256163 h 5539721"/>
              <a:gd name="connsiteX3301" fmla="*/ 740743 w 6254524"/>
              <a:gd name="connsiteY3301" fmla="*/ 4256163 h 5539721"/>
              <a:gd name="connsiteX3302" fmla="*/ 4649677 w 6254524"/>
              <a:gd name="connsiteY3302" fmla="*/ 4265387 h 5539721"/>
              <a:gd name="connsiteX3303" fmla="*/ 4630654 w 6254524"/>
              <a:gd name="connsiteY3303" fmla="*/ 4274610 h 5539721"/>
              <a:gd name="connsiteX3304" fmla="*/ 4649677 w 6254524"/>
              <a:gd name="connsiteY3304" fmla="*/ 4279222 h 5539721"/>
              <a:gd name="connsiteX3305" fmla="*/ 4649677 w 6254524"/>
              <a:gd name="connsiteY3305" fmla="*/ 4265387 h 5539721"/>
              <a:gd name="connsiteX3306" fmla="*/ 4649677 w 6254524"/>
              <a:gd name="connsiteY3306" fmla="*/ 4265387 h 5539721"/>
              <a:gd name="connsiteX3307" fmla="*/ 3706599 w 6254524"/>
              <a:gd name="connsiteY3307" fmla="*/ 5194630 h 5539721"/>
              <a:gd name="connsiteX3308" fmla="*/ 3706599 w 6254524"/>
              <a:gd name="connsiteY3308" fmla="*/ 5180796 h 5539721"/>
              <a:gd name="connsiteX3309" fmla="*/ 3853018 w 6254524"/>
              <a:gd name="connsiteY3309" fmla="*/ 5143326 h 5539721"/>
              <a:gd name="connsiteX3310" fmla="*/ 3933145 w 6254524"/>
              <a:gd name="connsiteY3310" fmla="*/ 5092022 h 5539721"/>
              <a:gd name="connsiteX3311" fmla="*/ 3928533 w 6254524"/>
              <a:gd name="connsiteY3311" fmla="*/ 5054552 h 5539721"/>
              <a:gd name="connsiteX3312" fmla="*/ 4023072 w 6254524"/>
              <a:gd name="connsiteY3312" fmla="*/ 5021694 h 5539721"/>
              <a:gd name="connsiteX3313" fmla="*/ 4018460 w 6254524"/>
              <a:gd name="connsiteY3313" fmla="*/ 5049940 h 5539721"/>
              <a:gd name="connsiteX3314" fmla="*/ 4051318 w 6254524"/>
              <a:gd name="connsiteY3314" fmla="*/ 5063775 h 5539721"/>
              <a:gd name="connsiteX3315" fmla="*/ 3971191 w 6254524"/>
              <a:gd name="connsiteY3315" fmla="*/ 5119691 h 5539721"/>
              <a:gd name="connsiteX3316" fmla="*/ 3876653 w 6254524"/>
              <a:gd name="connsiteY3316" fmla="*/ 5166384 h 5539721"/>
              <a:gd name="connsiteX3317" fmla="*/ 4046130 w 6254524"/>
              <a:gd name="connsiteY3317" fmla="*/ 5110468 h 5539721"/>
              <a:gd name="connsiteX3318" fmla="*/ 4088787 w 6254524"/>
              <a:gd name="connsiteY3318" fmla="*/ 5026306 h 5539721"/>
              <a:gd name="connsiteX3319" fmla="*/ 4060542 w 6254524"/>
              <a:gd name="connsiteY3319" fmla="*/ 5026306 h 5539721"/>
              <a:gd name="connsiteX3320" fmla="*/ 4244430 w 6254524"/>
              <a:gd name="connsiteY3320" fmla="*/ 4928309 h 5539721"/>
              <a:gd name="connsiteX3321" fmla="*/ 4201773 w 6254524"/>
              <a:gd name="connsiteY3321" fmla="*/ 4919085 h 5539721"/>
              <a:gd name="connsiteX3322" fmla="*/ 4324557 w 6254524"/>
              <a:gd name="connsiteY3322" fmla="*/ 4849335 h 5539721"/>
              <a:gd name="connsiteX3323" fmla="*/ 4324557 w 6254524"/>
              <a:gd name="connsiteY3323" fmla="*/ 4821088 h 5539721"/>
              <a:gd name="connsiteX3324" fmla="*/ 4258265 w 6254524"/>
              <a:gd name="connsiteY3324" fmla="*/ 4844146 h 5539721"/>
              <a:gd name="connsiteX3325" fmla="*/ 4347615 w 6254524"/>
              <a:gd name="connsiteY3325" fmla="*/ 4783619 h 5539721"/>
              <a:gd name="connsiteX3326" fmla="*/ 4347615 w 6254524"/>
              <a:gd name="connsiteY3326" fmla="*/ 4765172 h 5539721"/>
              <a:gd name="connsiteX3327" fmla="*/ 4295734 w 6254524"/>
              <a:gd name="connsiteY3327" fmla="*/ 4802642 h 5539721"/>
              <a:gd name="connsiteX3328" fmla="*/ 4295734 w 6254524"/>
              <a:gd name="connsiteY3328" fmla="*/ 4784195 h 5539721"/>
              <a:gd name="connsiteX3329" fmla="*/ 4220219 w 6254524"/>
              <a:gd name="connsiteY3329" fmla="*/ 4840111 h 5539721"/>
              <a:gd name="connsiteX3330" fmla="*/ 4220219 w 6254524"/>
              <a:gd name="connsiteY3330" fmla="*/ 4811865 h 5539721"/>
              <a:gd name="connsiteX3331" fmla="*/ 4172950 w 6254524"/>
              <a:gd name="connsiteY3331" fmla="*/ 4844723 h 5539721"/>
              <a:gd name="connsiteX3332" fmla="*/ 4125680 w 6254524"/>
              <a:gd name="connsiteY3332" fmla="*/ 4840111 h 5539721"/>
              <a:gd name="connsiteX3333" fmla="*/ 4356838 w 6254524"/>
              <a:gd name="connsiteY3333" fmla="*/ 4704644 h 5539721"/>
              <a:gd name="connsiteX3334" fmla="*/ 4243854 w 6254524"/>
              <a:gd name="connsiteY3334" fmla="*/ 4765172 h 5539721"/>
              <a:gd name="connsiteX3335" fmla="*/ 4229442 w 6254524"/>
              <a:gd name="connsiteY3335" fmla="*/ 4751337 h 5539721"/>
              <a:gd name="connsiteX3336" fmla="*/ 4517093 w 6254524"/>
              <a:gd name="connsiteY3336" fmla="*/ 4588201 h 5539721"/>
              <a:gd name="connsiteX3337" fmla="*/ 4498070 w 6254524"/>
              <a:gd name="connsiteY3337" fmla="*/ 4583589 h 5539721"/>
              <a:gd name="connsiteX3338" fmla="*/ 4540727 w 6254524"/>
              <a:gd name="connsiteY3338" fmla="*/ 4536897 h 5539721"/>
              <a:gd name="connsiteX3339" fmla="*/ 4540727 w 6254524"/>
              <a:gd name="connsiteY3339" fmla="*/ 4555343 h 5539721"/>
              <a:gd name="connsiteX3340" fmla="*/ 4691759 w 6254524"/>
              <a:gd name="connsiteY3340" fmla="*/ 4490204 h 5539721"/>
              <a:gd name="connsiteX3341" fmla="*/ 4795520 w 6254524"/>
              <a:gd name="connsiteY3341" fmla="*/ 4448122 h 5539721"/>
              <a:gd name="connsiteX3342" fmla="*/ 4809932 w 6254524"/>
              <a:gd name="connsiteY3342" fmla="*/ 4466569 h 5539721"/>
              <a:gd name="connsiteX3343" fmla="*/ 4819155 w 6254524"/>
              <a:gd name="connsiteY3343" fmla="*/ 4452734 h 5539721"/>
              <a:gd name="connsiteX3344" fmla="*/ 4918305 w 6254524"/>
              <a:gd name="connsiteY3344" fmla="*/ 4382983 h 5539721"/>
              <a:gd name="connsiteX3345" fmla="*/ 4903893 w 6254524"/>
              <a:gd name="connsiteY3345" fmla="*/ 4369149 h 5539721"/>
              <a:gd name="connsiteX3346" fmla="*/ 4941363 w 6254524"/>
              <a:gd name="connsiteY3346" fmla="*/ 4364537 h 5539721"/>
              <a:gd name="connsiteX3347" fmla="*/ 4936752 w 6254524"/>
              <a:gd name="connsiteY3347" fmla="*/ 4346090 h 5539721"/>
              <a:gd name="connsiteX3348" fmla="*/ 4913116 w 6254524"/>
              <a:gd name="connsiteY3348" fmla="*/ 4350702 h 5539721"/>
              <a:gd name="connsiteX3349" fmla="*/ 4936752 w 6254524"/>
              <a:gd name="connsiteY3349" fmla="*/ 4332255 h 5539721"/>
              <a:gd name="connsiteX3350" fmla="*/ 4847401 w 6254524"/>
              <a:gd name="connsiteY3350" fmla="*/ 4374336 h 5539721"/>
              <a:gd name="connsiteX3351" fmla="*/ 4903893 w 6254524"/>
              <a:gd name="connsiteY3351" fmla="*/ 4276339 h 5539721"/>
              <a:gd name="connsiteX3352" fmla="*/ 4814543 w 6254524"/>
              <a:gd name="connsiteY3352" fmla="*/ 4355890 h 5539721"/>
              <a:gd name="connsiteX3353" fmla="*/ 4753439 w 6254524"/>
              <a:gd name="connsiteY3353" fmla="*/ 4393359 h 5539721"/>
              <a:gd name="connsiteX3354" fmla="*/ 4739028 w 6254524"/>
              <a:gd name="connsiteY3354" fmla="*/ 4370301 h 5539721"/>
              <a:gd name="connsiteX3355" fmla="*/ 4710781 w 6254524"/>
              <a:gd name="connsiteY3355" fmla="*/ 4412383 h 5539721"/>
              <a:gd name="connsiteX3356" fmla="*/ 4720004 w 6254524"/>
              <a:gd name="connsiteY3356" fmla="*/ 4389324 h 5539721"/>
              <a:gd name="connsiteX3357" fmla="*/ 4644489 w 6254524"/>
              <a:gd name="connsiteY3357" fmla="*/ 4422182 h 5539721"/>
              <a:gd name="connsiteX3358" fmla="*/ 4564362 w 6254524"/>
              <a:gd name="connsiteY3358" fmla="*/ 4491933 h 5539721"/>
              <a:gd name="connsiteX3359" fmla="*/ 4559751 w 6254524"/>
              <a:gd name="connsiteY3359" fmla="*/ 4473487 h 5539721"/>
              <a:gd name="connsiteX3360" fmla="*/ 4475011 w 6254524"/>
              <a:gd name="connsiteY3360" fmla="*/ 4501733 h 5539721"/>
              <a:gd name="connsiteX3361" fmla="*/ 4531504 w 6254524"/>
              <a:gd name="connsiteY3361" fmla="*/ 4450428 h 5539721"/>
              <a:gd name="connsiteX3362" fmla="*/ 4507870 w 6254524"/>
              <a:gd name="connsiteY3362" fmla="*/ 4417571 h 5539721"/>
              <a:gd name="connsiteX3363" fmla="*/ 4531504 w 6254524"/>
              <a:gd name="connsiteY3363" fmla="*/ 4412959 h 5539721"/>
              <a:gd name="connsiteX3364" fmla="*/ 4526892 w 6254524"/>
              <a:gd name="connsiteY3364" fmla="*/ 4426794 h 5539721"/>
              <a:gd name="connsiteX3365" fmla="*/ 4673312 w 6254524"/>
              <a:gd name="connsiteY3365" fmla="*/ 4357043 h 5539721"/>
              <a:gd name="connsiteX3366" fmla="*/ 4664089 w 6254524"/>
              <a:gd name="connsiteY3366" fmla="*/ 4314962 h 5539721"/>
              <a:gd name="connsiteX3367" fmla="*/ 4645065 w 6254524"/>
              <a:gd name="connsiteY3367" fmla="*/ 4347820 h 5539721"/>
              <a:gd name="connsiteX3368" fmla="*/ 4607596 w 6254524"/>
              <a:gd name="connsiteY3368" fmla="*/ 4376066 h 5539721"/>
              <a:gd name="connsiteX3369" fmla="*/ 4622007 w 6254524"/>
              <a:gd name="connsiteY3369" fmla="*/ 4362231 h 5539721"/>
              <a:gd name="connsiteX3370" fmla="*/ 4598373 w 6254524"/>
              <a:gd name="connsiteY3370" fmla="*/ 4357620 h 5539721"/>
              <a:gd name="connsiteX3371" fmla="*/ 4622007 w 6254524"/>
              <a:gd name="connsiteY3371" fmla="*/ 4353008 h 5539721"/>
              <a:gd name="connsiteX3372" fmla="*/ 4617396 w 6254524"/>
              <a:gd name="connsiteY3372" fmla="*/ 4310927 h 5539721"/>
              <a:gd name="connsiteX3373" fmla="*/ 4579926 w 6254524"/>
              <a:gd name="connsiteY3373" fmla="*/ 4310927 h 5539721"/>
              <a:gd name="connsiteX3374" fmla="*/ 4410449 w 6254524"/>
              <a:gd name="connsiteY3374" fmla="*/ 4432559 h 5539721"/>
              <a:gd name="connsiteX3375" fmla="*/ 4377591 w 6254524"/>
              <a:gd name="connsiteY3375" fmla="*/ 4427947 h 5539721"/>
              <a:gd name="connsiteX3376" fmla="*/ 4358568 w 6254524"/>
              <a:gd name="connsiteY3376" fmla="*/ 4460805 h 5539721"/>
              <a:gd name="connsiteX3377" fmla="*/ 4377591 w 6254524"/>
              <a:gd name="connsiteY3377" fmla="*/ 4470028 h 5539721"/>
              <a:gd name="connsiteX3378" fmla="*/ 4231172 w 6254524"/>
              <a:gd name="connsiteY3378" fmla="*/ 4507498 h 5539721"/>
              <a:gd name="connsiteX3379" fmla="*/ 4193702 w 6254524"/>
              <a:gd name="connsiteY3379" fmla="*/ 4535744 h 5539721"/>
              <a:gd name="connsiteX3380" fmla="*/ 4231172 w 6254524"/>
              <a:gd name="connsiteY3380" fmla="*/ 4535744 h 5539721"/>
              <a:gd name="connsiteX3381" fmla="*/ 4250194 w 6254524"/>
              <a:gd name="connsiteY3381" fmla="*/ 4558802 h 5539721"/>
              <a:gd name="connsiteX3382" fmla="*/ 4217337 w 6254524"/>
              <a:gd name="connsiteY3382" fmla="*/ 4596271 h 5539721"/>
              <a:gd name="connsiteX3383" fmla="*/ 4245583 w 6254524"/>
              <a:gd name="connsiteY3383" fmla="*/ 4582437 h 5539721"/>
              <a:gd name="connsiteX3384" fmla="*/ 4254806 w 6254524"/>
              <a:gd name="connsiteY3384" fmla="*/ 4596271 h 5539721"/>
              <a:gd name="connsiteX3385" fmla="*/ 4250194 w 6254524"/>
              <a:gd name="connsiteY3385" fmla="*/ 4619329 h 5539721"/>
              <a:gd name="connsiteX3386" fmla="*/ 4198314 w 6254524"/>
              <a:gd name="connsiteY3386" fmla="*/ 4679857 h 5539721"/>
              <a:gd name="connsiteX3387" fmla="*/ 4174679 w 6254524"/>
              <a:gd name="connsiteY3387" fmla="*/ 4675245 h 5539721"/>
              <a:gd name="connsiteX3388" fmla="*/ 4118187 w 6254524"/>
              <a:gd name="connsiteY3388" fmla="*/ 4717327 h 5539721"/>
              <a:gd name="connsiteX3389" fmla="*/ 4009813 w 6254524"/>
              <a:gd name="connsiteY3389" fmla="*/ 4777854 h 5539721"/>
              <a:gd name="connsiteX3390" fmla="*/ 4076106 w 6254524"/>
              <a:gd name="connsiteY3390" fmla="*/ 4749608 h 5539721"/>
              <a:gd name="connsiteX3391" fmla="*/ 4222525 w 6254524"/>
              <a:gd name="connsiteY3391" fmla="*/ 4689080 h 5539721"/>
              <a:gd name="connsiteX3392" fmla="*/ 4151621 w 6254524"/>
              <a:gd name="connsiteY3392" fmla="*/ 4749608 h 5539721"/>
              <a:gd name="connsiteX3393" fmla="*/ 4142398 w 6254524"/>
              <a:gd name="connsiteY3393" fmla="*/ 4731162 h 5539721"/>
              <a:gd name="connsiteX3394" fmla="*/ 4005778 w 6254524"/>
              <a:gd name="connsiteY3394" fmla="*/ 4819935 h 5539721"/>
              <a:gd name="connsiteX3395" fmla="*/ 3836301 w 6254524"/>
              <a:gd name="connsiteY3395" fmla="*/ 4880463 h 5539721"/>
              <a:gd name="connsiteX3396" fmla="*/ 3831689 w 6254524"/>
              <a:gd name="connsiteY3396" fmla="*/ 4898909 h 5539721"/>
              <a:gd name="connsiteX3397" fmla="*/ 3737150 w 6254524"/>
              <a:gd name="connsiteY3397" fmla="*/ 4921968 h 5539721"/>
              <a:gd name="connsiteX3398" fmla="*/ 3751562 w 6254524"/>
              <a:gd name="connsiteY3398" fmla="*/ 4945026 h 5539721"/>
              <a:gd name="connsiteX3399" fmla="*/ 3732539 w 6254524"/>
              <a:gd name="connsiteY3399" fmla="*/ 4963472 h 5539721"/>
              <a:gd name="connsiteX3400" fmla="*/ 3944674 w 6254524"/>
              <a:gd name="connsiteY3400" fmla="*/ 4883922 h 5539721"/>
              <a:gd name="connsiteX3401" fmla="*/ 4034024 w 6254524"/>
              <a:gd name="connsiteY3401" fmla="*/ 4837229 h 5539721"/>
              <a:gd name="connsiteX3402" fmla="*/ 4024801 w 6254524"/>
              <a:gd name="connsiteY3402" fmla="*/ 4855675 h 5539721"/>
              <a:gd name="connsiteX3403" fmla="*/ 4039212 w 6254524"/>
              <a:gd name="connsiteY3403" fmla="*/ 4874122 h 5539721"/>
              <a:gd name="connsiteX3404" fmla="*/ 4123951 w 6254524"/>
              <a:gd name="connsiteY3404" fmla="*/ 4855675 h 5539721"/>
              <a:gd name="connsiteX3405" fmla="*/ 4024801 w 6254524"/>
              <a:gd name="connsiteY3405" fmla="*/ 4906980 h 5539721"/>
              <a:gd name="connsiteX3406" fmla="*/ 4062270 w 6254524"/>
              <a:gd name="connsiteY3406" fmla="*/ 4920815 h 5539721"/>
              <a:gd name="connsiteX3407" fmla="*/ 4047859 w 6254524"/>
              <a:gd name="connsiteY3407" fmla="*/ 4930038 h 5539721"/>
              <a:gd name="connsiteX3408" fmla="*/ 3981567 w 6254524"/>
              <a:gd name="connsiteY3408" fmla="*/ 4930038 h 5539721"/>
              <a:gd name="connsiteX3409" fmla="*/ 4005201 w 6254524"/>
              <a:gd name="connsiteY3409" fmla="*/ 4911592 h 5539721"/>
              <a:gd name="connsiteX3410" fmla="*/ 3967732 w 6254524"/>
              <a:gd name="connsiteY3410" fmla="*/ 4916203 h 5539721"/>
              <a:gd name="connsiteX3411" fmla="*/ 3963121 w 6254524"/>
              <a:gd name="connsiteY3411" fmla="*/ 4897756 h 5539721"/>
              <a:gd name="connsiteX3412" fmla="*/ 3826501 w 6254524"/>
              <a:gd name="connsiteY3412" fmla="*/ 4962896 h 5539721"/>
              <a:gd name="connsiteX3413" fmla="*/ 3831113 w 6254524"/>
              <a:gd name="connsiteY3413" fmla="*/ 4976731 h 5539721"/>
              <a:gd name="connsiteX3414" fmla="*/ 3798255 w 6254524"/>
              <a:gd name="connsiteY3414" fmla="*/ 4990566 h 5539721"/>
              <a:gd name="connsiteX3415" fmla="*/ 3807478 w 6254524"/>
              <a:gd name="connsiteY3415" fmla="*/ 4976731 h 5539721"/>
              <a:gd name="connsiteX3416" fmla="*/ 3760208 w 6254524"/>
              <a:gd name="connsiteY3416" fmla="*/ 4995177 h 5539721"/>
              <a:gd name="connsiteX3417" fmla="*/ 3793067 w 6254524"/>
              <a:gd name="connsiteY3417" fmla="*/ 4995177 h 5539721"/>
              <a:gd name="connsiteX3418" fmla="*/ 3689305 w 6254524"/>
              <a:gd name="connsiteY3418" fmla="*/ 5018235 h 5539721"/>
              <a:gd name="connsiteX3419" fmla="*/ 3623013 w 6254524"/>
              <a:gd name="connsiteY3419" fmla="*/ 5046482 h 5539721"/>
              <a:gd name="connsiteX3420" fmla="*/ 3651259 w 6254524"/>
              <a:gd name="connsiteY3420" fmla="*/ 5055705 h 5539721"/>
              <a:gd name="connsiteX3421" fmla="*/ 3575743 w 6254524"/>
              <a:gd name="connsiteY3421" fmla="*/ 5083951 h 5539721"/>
              <a:gd name="connsiteX3422" fmla="*/ 3552109 w 6254524"/>
              <a:gd name="connsiteY3422" fmla="*/ 5079339 h 5539721"/>
              <a:gd name="connsiteX3423" fmla="*/ 3519251 w 6254524"/>
              <a:gd name="connsiteY3423" fmla="*/ 5107586 h 5539721"/>
              <a:gd name="connsiteX3424" fmla="*/ 3533663 w 6254524"/>
              <a:gd name="connsiteY3424" fmla="*/ 5121421 h 5539721"/>
              <a:gd name="connsiteX3425" fmla="*/ 3548074 w 6254524"/>
              <a:gd name="connsiteY3425" fmla="*/ 5112197 h 5539721"/>
              <a:gd name="connsiteX3426" fmla="*/ 3557297 w 6254524"/>
              <a:gd name="connsiteY3426" fmla="*/ 5140444 h 5539721"/>
              <a:gd name="connsiteX3427" fmla="*/ 3538274 w 6254524"/>
              <a:gd name="connsiteY3427" fmla="*/ 5158890 h 5539721"/>
              <a:gd name="connsiteX3428" fmla="*/ 3481782 w 6254524"/>
              <a:gd name="connsiteY3428" fmla="*/ 5145055 h 5539721"/>
              <a:gd name="connsiteX3429" fmla="*/ 3434512 w 6254524"/>
              <a:gd name="connsiteY3429" fmla="*/ 5173302 h 5539721"/>
              <a:gd name="connsiteX3430" fmla="*/ 3443736 w 6254524"/>
              <a:gd name="connsiteY3430" fmla="*/ 5159467 h 5539721"/>
              <a:gd name="connsiteX3431" fmla="*/ 3226989 w 6254524"/>
              <a:gd name="connsiteY3431" fmla="*/ 5206159 h 5539721"/>
              <a:gd name="connsiteX3432" fmla="*/ 3099592 w 6254524"/>
              <a:gd name="connsiteY3432" fmla="*/ 5271299 h 5539721"/>
              <a:gd name="connsiteX3433" fmla="*/ 3142250 w 6254524"/>
              <a:gd name="connsiteY3433" fmla="*/ 5280522 h 5539721"/>
              <a:gd name="connsiteX3434" fmla="*/ 3133027 w 6254524"/>
              <a:gd name="connsiteY3434" fmla="*/ 5308768 h 5539721"/>
              <a:gd name="connsiteX3435" fmla="*/ 3147438 w 6254524"/>
              <a:gd name="connsiteY3435" fmla="*/ 5290322 h 5539721"/>
              <a:gd name="connsiteX3436" fmla="*/ 3331327 w 6254524"/>
              <a:gd name="connsiteY3436" fmla="*/ 5257464 h 5539721"/>
              <a:gd name="connsiteX3437" fmla="*/ 3430477 w 6254524"/>
              <a:gd name="connsiteY3437" fmla="*/ 5206159 h 5539721"/>
              <a:gd name="connsiteX3438" fmla="*/ 3416066 w 6254524"/>
              <a:gd name="connsiteY3438" fmla="*/ 5206159 h 5539721"/>
              <a:gd name="connsiteX3439" fmla="*/ 3472559 w 6254524"/>
              <a:gd name="connsiteY3439" fmla="*/ 5196936 h 5539721"/>
              <a:gd name="connsiteX3440" fmla="*/ 3472559 w 6254524"/>
              <a:gd name="connsiteY3440" fmla="*/ 5206159 h 5539721"/>
              <a:gd name="connsiteX3441" fmla="*/ 3693916 w 6254524"/>
              <a:gd name="connsiteY3441" fmla="*/ 5145632 h 5539721"/>
              <a:gd name="connsiteX3442" fmla="*/ 3623013 w 6254524"/>
              <a:gd name="connsiteY3442" fmla="*/ 5187713 h 5539721"/>
              <a:gd name="connsiteX3443" fmla="*/ 3552109 w 6254524"/>
              <a:gd name="connsiteY3443" fmla="*/ 5220571 h 5539721"/>
              <a:gd name="connsiteX3444" fmla="*/ 3434512 w 6254524"/>
              <a:gd name="connsiteY3444" fmla="*/ 5285710 h 5539721"/>
              <a:gd name="connsiteX3445" fmla="*/ 3391855 w 6254524"/>
              <a:gd name="connsiteY3445" fmla="*/ 5285710 h 5539721"/>
              <a:gd name="connsiteX3446" fmla="*/ 3396466 w 6254524"/>
              <a:gd name="connsiteY3446" fmla="*/ 5304156 h 5539721"/>
              <a:gd name="connsiteX3447" fmla="*/ 3372832 w 6254524"/>
              <a:gd name="connsiteY3447" fmla="*/ 5322603 h 5539721"/>
              <a:gd name="connsiteX3448" fmla="*/ 3533086 w 6254524"/>
              <a:gd name="connsiteY3448" fmla="*/ 5271299 h 5539721"/>
              <a:gd name="connsiteX3449" fmla="*/ 3542309 w 6254524"/>
              <a:gd name="connsiteY3449" fmla="*/ 5262075 h 5539721"/>
              <a:gd name="connsiteX3450" fmla="*/ 3561332 w 6254524"/>
              <a:gd name="connsiteY3450" fmla="*/ 5262075 h 5539721"/>
              <a:gd name="connsiteX3451" fmla="*/ 3556721 w 6254524"/>
              <a:gd name="connsiteY3451" fmla="*/ 5271299 h 5539721"/>
              <a:gd name="connsiteX3452" fmla="*/ 3706599 w 6254524"/>
              <a:gd name="connsiteY3452" fmla="*/ 5194630 h 5539721"/>
              <a:gd name="connsiteX3453" fmla="*/ 3706599 w 6254524"/>
              <a:gd name="connsiteY3453" fmla="*/ 5194630 h 5539721"/>
              <a:gd name="connsiteX3454" fmla="*/ 4852012 w 6254524"/>
              <a:gd name="connsiteY3454" fmla="*/ 4377795 h 5539721"/>
              <a:gd name="connsiteX3455" fmla="*/ 4880259 w 6254524"/>
              <a:gd name="connsiteY3455" fmla="*/ 4373183 h 5539721"/>
              <a:gd name="connsiteX3456" fmla="*/ 4884871 w 6254524"/>
              <a:gd name="connsiteY3456" fmla="*/ 4377795 h 5539721"/>
              <a:gd name="connsiteX3457" fmla="*/ 4856624 w 6254524"/>
              <a:gd name="connsiteY3457" fmla="*/ 4419876 h 5539721"/>
              <a:gd name="connsiteX3458" fmla="*/ 4852012 w 6254524"/>
              <a:gd name="connsiteY3458" fmla="*/ 4377795 h 5539721"/>
              <a:gd name="connsiteX3459" fmla="*/ 4852012 w 6254524"/>
              <a:gd name="connsiteY3459" fmla="*/ 4377795 h 5539721"/>
              <a:gd name="connsiteX3460" fmla="*/ 4578773 w 6254524"/>
              <a:gd name="connsiteY3460" fmla="*/ 4373183 h 5539721"/>
              <a:gd name="connsiteX3461" fmla="*/ 4541304 w 6254524"/>
              <a:gd name="connsiteY3461" fmla="*/ 4401430 h 5539721"/>
              <a:gd name="connsiteX3462" fmla="*/ 4578773 w 6254524"/>
              <a:gd name="connsiteY3462" fmla="*/ 4373183 h 5539721"/>
              <a:gd name="connsiteX3463" fmla="*/ 4578773 w 6254524"/>
              <a:gd name="connsiteY3463" fmla="*/ 4373183 h 5539721"/>
              <a:gd name="connsiteX3464" fmla="*/ 4385661 w 6254524"/>
              <a:gd name="connsiteY3464" fmla="*/ 4601459 h 5539721"/>
              <a:gd name="connsiteX3465" fmla="*/ 4385661 w 6254524"/>
              <a:gd name="connsiteY3465" fmla="*/ 4578401 h 5539721"/>
              <a:gd name="connsiteX3466" fmla="*/ 4475011 w 6254524"/>
              <a:gd name="connsiteY3466" fmla="*/ 4555343 h 5539721"/>
              <a:gd name="connsiteX3467" fmla="*/ 4385661 w 6254524"/>
              <a:gd name="connsiteY3467" fmla="*/ 4601459 h 5539721"/>
              <a:gd name="connsiteX3468" fmla="*/ 4385661 w 6254524"/>
              <a:gd name="connsiteY3468" fmla="*/ 4601459 h 5539721"/>
              <a:gd name="connsiteX3469" fmla="*/ 4455989 w 6254524"/>
              <a:gd name="connsiteY3469" fmla="*/ 4433711 h 5539721"/>
              <a:gd name="connsiteX3470" fmla="*/ 4436966 w 6254524"/>
              <a:gd name="connsiteY3470" fmla="*/ 4466569 h 5539721"/>
              <a:gd name="connsiteX3471" fmla="*/ 4455989 w 6254524"/>
              <a:gd name="connsiteY3471" fmla="*/ 4433711 h 5539721"/>
              <a:gd name="connsiteX3472" fmla="*/ 4455989 w 6254524"/>
              <a:gd name="connsiteY3472" fmla="*/ 4433711 h 5539721"/>
              <a:gd name="connsiteX3473" fmla="*/ 4362027 w 6254524"/>
              <a:gd name="connsiteY3473" fmla="*/ 4498851 h 5539721"/>
              <a:gd name="connsiteX3474" fmla="*/ 4366639 w 6254524"/>
              <a:gd name="connsiteY3474" fmla="*/ 4512685 h 5539721"/>
              <a:gd name="connsiteX3475" fmla="*/ 4375862 w 6254524"/>
              <a:gd name="connsiteY3475" fmla="*/ 4508074 h 5539721"/>
              <a:gd name="connsiteX3476" fmla="*/ 4427743 w 6254524"/>
              <a:gd name="connsiteY3476" fmla="*/ 4456769 h 5539721"/>
              <a:gd name="connsiteX3477" fmla="*/ 4394885 w 6254524"/>
              <a:gd name="connsiteY3477" fmla="*/ 4489627 h 5539721"/>
              <a:gd name="connsiteX3478" fmla="*/ 4423131 w 6254524"/>
              <a:gd name="connsiteY3478" fmla="*/ 4489627 h 5539721"/>
              <a:gd name="connsiteX3479" fmla="*/ 4404108 w 6254524"/>
              <a:gd name="connsiteY3479" fmla="*/ 4517874 h 5539721"/>
              <a:gd name="connsiteX3480" fmla="*/ 4361450 w 6254524"/>
              <a:gd name="connsiteY3480" fmla="*/ 4522485 h 5539721"/>
              <a:gd name="connsiteX3481" fmla="*/ 4362027 w 6254524"/>
              <a:gd name="connsiteY3481" fmla="*/ 4498851 h 5539721"/>
              <a:gd name="connsiteX3482" fmla="*/ 4362027 w 6254524"/>
              <a:gd name="connsiteY3482" fmla="*/ 4498851 h 5539721"/>
              <a:gd name="connsiteX3483" fmla="*/ 4304958 w 6254524"/>
              <a:gd name="connsiteY3483" fmla="*/ 4652764 h 5539721"/>
              <a:gd name="connsiteX3484" fmla="*/ 4356838 w 6254524"/>
              <a:gd name="connsiteY3484" fmla="*/ 4615294 h 5539721"/>
              <a:gd name="connsiteX3485" fmla="*/ 4304958 w 6254524"/>
              <a:gd name="connsiteY3485" fmla="*/ 4652764 h 5539721"/>
              <a:gd name="connsiteX3486" fmla="*/ 4304958 w 6254524"/>
              <a:gd name="connsiteY3486" fmla="*/ 4652764 h 5539721"/>
              <a:gd name="connsiteX3487" fmla="*/ 4328593 w 6254524"/>
              <a:gd name="connsiteY3487" fmla="*/ 4522485 h 5539721"/>
              <a:gd name="connsiteX3488" fmla="*/ 4272100 w 6254524"/>
              <a:gd name="connsiteY3488" fmla="*/ 4573790 h 5539721"/>
              <a:gd name="connsiteX3489" fmla="*/ 4328593 w 6254524"/>
              <a:gd name="connsiteY3489" fmla="*/ 4522485 h 5539721"/>
              <a:gd name="connsiteX3490" fmla="*/ 4328593 w 6254524"/>
              <a:gd name="connsiteY3490" fmla="*/ 4522485 h 5539721"/>
              <a:gd name="connsiteX3491" fmla="*/ 4310146 w 6254524"/>
              <a:gd name="connsiteY3491" fmla="*/ 4569178 h 5539721"/>
              <a:gd name="connsiteX3492" fmla="*/ 4262877 w 6254524"/>
              <a:gd name="connsiteY3492" fmla="*/ 4597424 h 5539721"/>
              <a:gd name="connsiteX3493" fmla="*/ 4310146 w 6254524"/>
              <a:gd name="connsiteY3493" fmla="*/ 4569178 h 5539721"/>
              <a:gd name="connsiteX3494" fmla="*/ 4310146 w 6254524"/>
              <a:gd name="connsiteY3494" fmla="*/ 4569178 h 5539721"/>
              <a:gd name="connsiteX3495" fmla="*/ 4172950 w 6254524"/>
              <a:gd name="connsiteY3495" fmla="*/ 4760561 h 5539721"/>
              <a:gd name="connsiteX3496" fmla="*/ 4220219 w 6254524"/>
              <a:gd name="connsiteY3496" fmla="*/ 4760561 h 5539721"/>
              <a:gd name="connsiteX3497" fmla="*/ 4153927 w 6254524"/>
              <a:gd name="connsiteY3497" fmla="*/ 4802642 h 5539721"/>
              <a:gd name="connsiteX3498" fmla="*/ 4172950 w 6254524"/>
              <a:gd name="connsiteY3498" fmla="*/ 4760561 h 5539721"/>
              <a:gd name="connsiteX3499" fmla="*/ 4172950 w 6254524"/>
              <a:gd name="connsiteY3499" fmla="*/ 4760561 h 5539721"/>
              <a:gd name="connsiteX3500" fmla="*/ 4078988 w 6254524"/>
              <a:gd name="connsiteY3500" fmla="*/ 4844146 h 5539721"/>
              <a:gd name="connsiteX3501" fmla="*/ 4102622 w 6254524"/>
              <a:gd name="connsiteY3501" fmla="*/ 4825700 h 5539721"/>
              <a:gd name="connsiteX3502" fmla="*/ 4078988 w 6254524"/>
              <a:gd name="connsiteY3502" fmla="*/ 4844146 h 5539721"/>
              <a:gd name="connsiteX3503" fmla="*/ 4078988 w 6254524"/>
              <a:gd name="connsiteY3503" fmla="*/ 4844146 h 5539721"/>
              <a:gd name="connsiteX3504" fmla="*/ 3946980 w 6254524"/>
              <a:gd name="connsiteY3504" fmla="*/ 4946755 h 5539721"/>
              <a:gd name="connsiteX3505" fmla="*/ 3918733 w 6254524"/>
              <a:gd name="connsiteY3505" fmla="*/ 4965202 h 5539721"/>
              <a:gd name="connsiteX3506" fmla="*/ 3946980 w 6254524"/>
              <a:gd name="connsiteY3506" fmla="*/ 4946755 h 5539721"/>
              <a:gd name="connsiteX3507" fmla="*/ 3946980 w 6254524"/>
              <a:gd name="connsiteY3507" fmla="*/ 4946755 h 5539721"/>
              <a:gd name="connsiteX3508" fmla="*/ 3871464 w 6254524"/>
              <a:gd name="connsiteY3508" fmla="*/ 5068387 h 5539721"/>
              <a:gd name="connsiteX3509" fmla="*/ 3899711 w 6254524"/>
              <a:gd name="connsiteY3509" fmla="*/ 5063775 h 5539721"/>
              <a:gd name="connsiteX3510" fmla="*/ 3880688 w 6254524"/>
              <a:gd name="connsiteY3510" fmla="*/ 5082222 h 5539721"/>
              <a:gd name="connsiteX3511" fmla="*/ 3871464 w 6254524"/>
              <a:gd name="connsiteY3511" fmla="*/ 5068387 h 5539721"/>
              <a:gd name="connsiteX3512" fmla="*/ 3871464 w 6254524"/>
              <a:gd name="connsiteY3512" fmla="*/ 5068387 h 5539721"/>
              <a:gd name="connsiteX3513" fmla="*/ 3701410 w 6254524"/>
              <a:gd name="connsiteY3513" fmla="*/ 5161773 h 5539721"/>
              <a:gd name="connsiteX3514" fmla="*/ 3762514 w 6254524"/>
              <a:gd name="connsiteY3514" fmla="*/ 5143326 h 5539721"/>
              <a:gd name="connsiteX3515" fmla="*/ 3701410 w 6254524"/>
              <a:gd name="connsiteY3515" fmla="*/ 5161773 h 5539721"/>
              <a:gd name="connsiteX3516" fmla="*/ 3701410 w 6254524"/>
              <a:gd name="connsiteY3516" fmla="*/ 5161773 h 5539721"/>
              <a:gd name="connsiteX3517" fmla="*/ 3843218 w 6254524"/>
              <a:gd name="connsiteY3517" fmla="*/ 4984225 h 5539721"/>
              <a:gd name="connsiteX3518" fmla="*/ 3843218 w 6254524"/>
              <a:gd name="connsiteY3518" fmla="*/ 5002671 h 5539721"/>
              <a:gd name="connsiteX3519" fmla="*/ 3795949 w 6254524"/>
              <a:gd name="connsiteY3519" fmla="*/ 5016506 h 5539721"/>
              <a:gd name="connsiteX3520" fmla="*/ 3843218 w 6254524"/>
              <a:gd name="connsiteY3520" fmla="*/ 4984225 h 5539721"/>
              <a:gd name="connsiteX3521" fmla="*/ 3843218 w 6254524"/>
              <a:gd name="connsiteY3521" fmla="*/ 4984225 h 5539721"/>
              <a:gd name="connsiteX3522" fmla="*/ 3772315 w 6254524"/>
              <a:gd name="connsiteY3522" fmla="*/ 5049940 h 5539721"/>
              <a:gd name="connsiteX3523" fmla="*/ 3838607 w 6254524"/>
              <a:gd name="connsiteY3523" fmla="*/ 5021694 h 5539721"/>
              <a:gd name="connsiteX3524" fmla="*/ 3697376 w 6254524"/>
              <a:gd name="connsiteY3524" fmla="*/ 5072999 h 5539721"/>
              <a:gd name="connsiteX3525" fmla="*/ 3772315 w 6254524"/>
              <a:gd name="connsiteY3525" fmla="*/ 5049940 h 5539721"/>
              <a:gd name="connsiteX3526" fmla="*/ 3772315 w 6254524"/>
              <a:gd name="connsiteY3526" fmla="*/ 5049940 h 5539721"/>
              <a:gd name="connsiteX3527" fmla="*/ 189076 w 6254524"/>
              <a:gd name="connsiteY3527" fmla="*/ 4316691 h 5539721"/>
              <a:gd name="connsiteX3528" fmla="*/ 193688 w 6254524"/>
              <a:gd name="connsiteY3528" fmla="*/ 4316691 h 5539721"/>
              <a:gd name="connsiteX3529" fmla="*/ 202911 w 6254524"/>
              <a:gd name="connsiteY3529" fmla="*/ 4330526 h 5539721"/>
              <a:gd name="connsiteX3530" fmla="*/ 240381 w 6254524"/>
              <a:gd name="connsiteY3530" fmla="*/ 4283833 h 5539721"/>
              <a:gd name="connsiteX3531" fmla="*/ 189076 w 6254524"/>
              <a:gd name="connsiteY3531" fmla="*/ 4316691 h 5539721"/>
              <a:gd name="connsiteX3532" fmla="*/ 189076 w 6254524"/>
              <a:gd name="connsiteY3532" fmla="*/ 4316691 h 5539721"/>
              <a:gd name="connsiteX3533" fmla="*/ 1070475 w 6254524"/>
              <a:gd name="connsiteY3533" fmla="*/ 4298244 h 5539721"/>
              <a:gd name="connsiteX3534" fmla="*/ 1089498 w 6254524"/>
              <a:gd name="connsiteY3534" fmla="*/ 4293633 h 5539721"/>
              <a:gd name="connsiteX3535" fmla="*/ 1089498 w 6254524"/>
              <a:gd name="connsiteY3535" fmla="*/ 4284410 h 5539721"/>
              <a:gd name="connsiteX3536" fmla="*/ 1070475 w 6254524"/>
              <a:gd name="connsiteY3536" fmla="*/ 4289021 h 5539721"/>
              <a:gd name="connsiteX3537" fmla="*/ 1070475 w 6254524"/>
              <a:gd name="connsiteY3537" fmla="*/ 4298244 h 5539721"/>
              <a:gd name="connsiteX3538" fmla="*/ 1070475 w 6254524"/>
              <a:gd name="connsiteY3538" fmla="*/ 4298244 h 5539721"/>
              <a:gd name="connsiteX3539" fmla="*/ 5460171 w 6254524"/>
              <a:gd name="connsiteY3539" fmla="*/ 4349549 h 5539721"/>
              <a:gd name="connsiteX3540" fmla="*/ 5431925 w 6254524"/>
              <a:gd name="connsiteY3540" fmla="*/ 4344937 h 5539721"/>
              <a:gd name="connsiteX3541" fmla="*/ 5436537 w 6254524"/>
              <a:gd name="connsiteY3541" fmla="*/ 4387019 h 5539721"/>
              <a:gd name="connsiteX3542" fmla="*/ 5544910 w 6254524"/>
              <a:gd name="connsiteY3542" fmla="*/ 4321879 h 5539721"/>
              <a:gd name="connsiteX3543" fmla="*/ 5507441 w 6254524"/>
              <a:gd name="connsiteY3543" fmla="*/ 4303433 h 5539721"/>
              <a:gd name="connsiteX3544" fmla="*/ 5512052 w 6254524"/>
              <a:gd name="connsiteY3544" fmla="*/ 4289598 h 5539721"/>
              <a:gd name="connsiteX3545" fmla="*/ 5460171 w 6254524"/>
              <a:gd name="connsiteY3545" fmla="*/ 4349549 h 5539721"/>
              <a:gd name="connsiteX3546" fmla="*/ 5460171 w 6254524"/>
              <a:gd name="connsiteY3546" fmla="*/ 4349549 h 5539721"/>
              <a:gd name="connsiteX3547" fmla="*/ 1009371 w 6254524"/>
              <a:gd name="connsiteY3547" fmla="*/ 4326491 h 5539721"/>
              <a:gd name="connsiteX3548" fmla="*/ 976513 w 6254524"/>
              <a:gd name="connsiteY3548" fmla="*/ 4349549 h 5539721"/>
              <a:gd name="connsiteX3549" fmla="*/ 1009371 w 6254524"/>
              <a:gd name="connsiteY3549" fmla="*/ 4326491 h 5539721"/>
              <a:gd name="connsiteX3550" fmla="*/ 1009371 w 6254524"/>
              <a:gd name="connsiteY3550" fmla="*/ 4326491 h 5539721"/>
              <a:gd name="connsiteX3551" fmla="*/ 613347 w 6254524"/>
              <a:gd name="connsiteY3551" fmla="*/ 4344937 h 5539721"/>
              <a:gd name="connsiteX3552" fmla="*/ 632370 w 6254524"/>
              <a:gd name="connsiteY3552" fmla="*/ 4326491 h 5539721"/>
              <a:gd name="connsiteX3553" fmla="*/ 514773 w 6254524"/>
              <a:gd name="connsiteY3553" fmla="*/ 4396242 h 5539721"/>
              <a:gd name="connsiteX3554" fmla="*/ 590289 w 6254524"/>
              <a:gd name="connsiteY3554" fmla="*/ 4363384 h 5539721"/>
              <a:gd name="connsiteX3555" fmla="*/ 594900 w 6254524"/>
              <a:gd name="connsiteY3555" fmla="*/ 4381830 h 5539721"/>
              <a:gd name="connsiteX3556" fmla="*/ 613347 w 6254524"/>
              <a:gd name="connsiteY3556" fmla="*/ 4344937 h 5539721"/>
              <a:gd name="connsiteX3557" fmla="*/ 613347 w 6254524"/>
              <a:gd name="connsiteY3557" fmla="*/ 4344937 h 5539721"/>
              <a:gd name="connsiteX3558" fmla="*/ 5149463 w 6254524"/>
              <a:gd name="connsiteY3558" fmla="*/ 4419876 h 5539721"/>
              <a:gd name="connsiteX3559" fmla="*/ 5121217 w 6254524"/>
              <a:gd name="connsiteY3559" fmla="*/ 4438323 h 5539721"/>
              <a:gd name="connsiteX3560" fmla="*/ 5135628 w 6254524"/>
              <a:gd name="connsiteY3560" fmla="*/ 4456769 h 5539721"/>
              <a:gd name="connsiteX3561" fmla="*/ 5149463 w 6254524"/>
              <a:gd name="connsiteY3561" fmla="*/ 4419876 h 5539721"/>
              <a:gd name="connsiteX3562" fmla="*/ 5149463 w 6254524"/>
              <a:gd name="connsiteY3562" fmla="*/ 4419876 h 5539721"/>
              <a:gd name="connsiteX3563" fmla="*/ 4583385 w 6254524"/>
              <a:gd name="connsiteY3563" fmla="*/ 4456769 h 5539721"/>
              <a:gd name="connsiteX3564" fmla="*/ 4597796 w 6254524"/>
              <a:gd name="connsiteY3564" fmla="*/ 4452158 h 5539721"/>
              <a:gd name="connsiteX3565" fmla="*/ 4597796 w 6254524"/>
              <a:gd name="connsiteY3565" fmla="*/ 4438323 h 5539721"/>
              <a:gd name="connsiteX3566" fmla="*/ 4583385 w 6254524"/>
              <a:gd name="connsiteY3566" fmla="*/ 4456769 h 5539721"/>
              <a:gd name="connsiteX3567" fmla="*/ 4583385 w 6254524"/>
              <a:gd name="connsiteY3567" fmla="*/ 4456769 h 5539721"/>
              <a:gd name="connsiteX3568" fmla="*/ 5054925 w 6254524"/>
              <a:gd name="connsiteY3568" fmla="*/ 4447546 h 5539721"/>
              <a:gd name="connsiteX3569" fmla="*/ 5073947 w 6254524"/>
              <a:gd name="connsiteY3569" fmla="*/ 4442935 h 5539721"/>
              <a:gd name="connsiteX3570" fmla="*/ 5073947 w 6254524"/>
              <a:gd name="connsiteY3570" fmla="*/ 4438323 h 5539721"/>
              <a:gd name="connsiteX3571" fmla="*/ 5054925 w 6254524"/>
              <a:gd name="connsiteY3571" fmla="*/ 4447546 h 5539721"/>
              <a:gd name="connsiteX3572" fmla="*/ 5054925 w 6254524"/>
              <a:gd name="connsiteY3572" fmla="*/ 4447546 h 5539721"/>
              <a:gd name="connsiteX3573" fmla="*/ 5253224 w 6254524"/>
              <a:gd name="connsiteY3573" fmla="*/ 4461381 h 5539721"/>
              <a:gd name="connsiteX3574" fmla="*/ 5220367 w 6254524"/>
              <a:gd name="connsiteY3574" fmla="*/ 4461381 h 5539721"/>
              <a:gd name="connsiteX3575" fmla="*/ 5220367 w 6254524"/>
              <a:gd name="connsiteY3575" fmla="*/ 4470604 h 5539721"/>
              <a:gd name="connsiteX3576" fmla="*/ 5253224 w 6254524"/>
              <a:gd name="connsiteY3576" fmla="*/ 4461381 h 5539721"/>
              <a:gd name="connsiteX3577" fmla="*/ 5253224 w 6254524"/>
              <a:gd name="connsiteY3577" fmla="*/ 4461381 h 5539721"/>
              <a:gd name="connsiteX3578" fmla="*/ 122784 w 6254524"/>
              <a:gd name="connsiteY3578" fmla="*/ 4517874 h 5539721"/>
              <a:gd name="connsiteX3579" fmla="*/ 160254 w 6254524"/>
              <a:gd name="connsiteY3579" fmla="*/ 4517874 h 5539721"/>
              <a:gd name="connsiteX3580" fmla="*/ 179277 w 6254524"/>
              <a:gd name="connsiteY3580" fmla="*/ 4466569 h 5539721"/>
              <a:gd name="connsiteX3581" fmla="*/ 122784 w 6254524"/>
              <a:gd name="connsiteY3581" fmla="*/ 4517874 h 5539721"/>
              <a:gd name="connsiteX3582" fmla="*/ 122784 w 6254524"/>
              <a:gd name="connsiteY3582" fmla="*/ 4517874 h 5539721"/>
              <a:gd name="connsiteX3583" fmla="*/ 4903893 w 6254524"/>
              <a:gd name="connsiteY3583" fmla="*/ 4536320 h 5539721"/>
              <a:gd name="connsiteX3584" fmla="*/ 4894670 w 6254524"/>
              <a:gd name="connsiteY3584" fmla="*/ 4531708 h 5539721"/>
              <a:gd name="connsiteX3585" fmla="*/ 4758051 w 6254524"/>
              <a:gd name="connsiteY3585" fmla="*/ 4620482 h 5539721"/>
              <a:gd name="connsiteX3586" fmla="*/ 4654289 w 6254524"/>
              <a:gd name="connsiteY3586" fmla="*/ 4667175 h 5539721"/>
              <a:gd name="connsiteX3587" fmla="*/ 4658900 w 6254524"/>
              <a:gd name="connsiteY3587" fmla="*/ 4676398 h 5539721"/>
              <a:gd name="connsiteX3588" fmla="*/ 4781685 w 6254524"/>
              <a:gd name="connsiteY3588" fmla="*/ 4625094 h 5539721"/>
              <a:gd name="connsiteX3589" fmla="*/ 4842789 w 6254524"/>
              <a:gd name="connsiteY3589" fmla="*/ 4569178 h 5539721"/>
              <a:gd name="connsiteX3590" fmla="*/ 4871036 w 6254524"/>
              <a:gd name="connsiteY3590" fmla="*/ 4569178 h 5539721"/>
              <a:gd name="connsiteX3591" fmla="*/ 4903893 w 6254524"/>
              <a:gd name="connsiteY3591" fmla="*/ 4536320 h 5539721"/>
              <a:gd name="connsiteX3592" fmla="*/ 4903893 w 6254524"/>
              <a:gd name="connsiteY3592" fmla="*/ 4536320 h 5539721"/>
              <a:gd name="connsiteX3593" fmla="*/ 4375862 w 6254524"/>
              <a:gd name="connsiteY3593" fmla="*/ 4694845 h 5539721"/>
              <a:gd name="connsiteX3594" fmla="*/ 4408719 w 6254524"/>
              <a:gd name="connsiteY3594" fmla="*/ 4699457 h 5539721"/>
              <a:gd name="connsiteX3595" fmla="*/ 4479623 w 6254524"/>
              <a:gd name="connsiteY3595" fmla="*/ 4629705 h 5539721"/>
              <a:gd name="connsiteX3596" fmla="*/ 4375862 w 6254524"/>
              <a:gd name="connsiteY3596" fmla="*/ 4694845 h 5539721"/>
              <a:gd name="connsiteX3597" fmla="*/ 4375862 w 6254524"/>
              <a:gd name="connsiteY3597" fmla="*/ 4694845 h 5539721"/>
              <a:gd name="connsiteX3598" fmla="*/ 1098721 w 6254524"/>
              <a:gd name="connsiteY3598" fmla="*/ 4746149 h 5539721"/>
              <a:gd name="connsiteX3599" fmla="*/ 1061252 w 6254524"/>
              <a:gd name="connsiteY3599" fmla="*/ 4774396 h 5539721"/>
              <a:gd name="connsiteX3600" fmla="*/ 1098721 w 6254524"/>
              <a:gd name="connsiteY3600" fmla="*/ 4746149 h 5539721"/>
              <a:gd name="connsiteX3601" fmla="*/ 1098721 w 6254524"/>
              <a:gd name="connsiteY3601" fmla="*/ 4746149 h 5539721"/>
              <a:gd name="connsiteX3602" fmla="*/ 420235 w 6254524"/>
              <a:gd name="connsiteY3602" fmla="*/ 4825700 h 5539721"/>
              <a:gd name="connsiteX3603" fmla="*/ 396600 w 6254524"/>
              <a:gd name="connsiteY3603" fmla="*/ 4821088 h 5539721"/>
              <a:gd name="connsiteX3604" fmla="*/ 273816 w 6254524"/>
              <a:gd name="connsiteY3604" fmla="*/ 4890839 h 5539721"/>
              <a:gd name="connsiteX3605" fmla="*/ 297450 w 6254524"/>
              <a:gd name="connsiteY3605" fmla="*/ 4900062 h 5539721"/>
              <a:gd name="connsiteX3606" fmla="*/ 396600 w 6254524"/>
              <a:gd name="connsiteY3606" fmla="*/ 4839535 h 5539721"/>
              <a:gd name="connsiteX3607" fmla="*/ 415623 w 6254524"/>
              <a:gd name="connsiteY3607" fmla="*/ 4844146 h 5539721"/>
              <a:gd name="connsiteX3608" fmla="*/ 420235 w 6254524"/>
              <a:gd name="connsiteY3608" fmla="*/ 4825700 h 5539721"/>
              <a:gd name="connsiteX3609" fmla="*/ 420235 w 6254524"/>
              <a:gd name="connsiteY3609" fmla="*/ 4825700 h 5539721"/>
              <a:gd name="connsiteX3610" fmla="*/ 1056640 w 6254524"/>
              <a:gd name="connsiteY3610" fmla="*/ 4881616 h 5539721"/>
              <a:gd name="connsiteX3611" fmla="*/ 1042228 w 6254524"/>
              <a:gd name="connsiteY3611" fmla="*/ 4844146 h 5539721"/>
              <a:gd name="connsiteX3612" fmla="*/ 1056640 w 6254524"/>
              <a:gd name="connsiteY3612" fmla="*/ 4821088 h 5539721"/>
              <a:gd name="connsiteX3613" fmla="*/ 1013983 w 6254524"/>
              <a:gd name="connsiteY3613" fmla="*/ 4844146 h 5539721"/>
              <a:gd name="connsiteX3614" fmla="*/ 966713 w 6254524"/>
              <a:gd name="connsiteY3614" fmla="*/ 4895451 h 5539721"/>
              <a:gd name="connsiteX3615" fmla="*/ 990347 w 6254524"/>
              <a:gd name="connsiteY3615" fmla="*/ 4900062 h 5539721"/>
              <a:gd name="connsiteX3616" fmla="*/ 905609 w 6254524"/>
              <a:gd name="connsiteY3616" fmla="*/ 4993448 h 5539721"/>
              <a:gd name="connsiteX3617" fmla="*/ 920020 w 6254524"/>
              <a:gd name="connsiteY3617" fmla="*/ 4979613 h 5539721"/>
              <a:gd name="connsiteX3618" fmla="*/ 943655 w 6254524"/>
              <a:gd name="connsiteY3618" fmla="*/ 5002671 h 5539721"/>
              <a:gd name="connsiteX3619" fmla="*/ 981124 w 6254524"/>
              <a:gd name="connsiteY3619" fmla="*/ 4974425 h 5539721"/>
              <a:gd name="connsiteX3620" fmla="*/ 990347 w 6254524"/>
              <a:gd name="connsiteY3620" fmla="*/ 4988260 h 5539721"/>
              <a:gd name="connsiteX3621" fmla="*/ 975936 w 6254524"/>
              <a:gd name="connsiteY3621" fmla="*/ 5025729 h 5539721"/>
              <a:gd name="connsiteX3622" fmla="*/ 1004182 w 6254524"/>
              <a:gd name="connsiteY3622" fmla="*/ 4992871 h 5539721"/>
              <a:gd name="connsiteX3623" fmla="*/ 1037041 w 6254524"/>
              <a:gd name="connsiteY3623" fmla="*/ 4974425 h 5539721"/>
              <a:gd name="connsiteX3624" fmla="*/ 1022629 w 6254524"/>
              <a:gd name="connsiteY3624" fmla="*/ 4960590 h 5539721"/>
              <a:gd name="connsiteX3625" fmla="*/ 1117167 w 6254524"/>
              <a:gd name="connsiteY3625" fmla="*/ 4923121 h 5539721"/>
              <a:gd name="connsiteX3626" fmla="*/ 1093533 w 6254524"/>
              <a:gd name="connsiteY3626" fmla="*/ 4876428 h 5539721"/>
              <a:gd name="connsiteX3627" fmla="*/ 1056640 w 6254524"/>
              <a:gd name="connsiteY3627" fmla="*/ 4881616 h 5539721"/>
              <a:gd name="connsiteX3628" fmla="*/ 1056640 w 6254524"/>
              <a:gd name="connsiteY3628" fmla="*/ 4881616 h 5539721"/>
              <a:gd name="connsiteX3629" fmla="*/ 4475011 w 6254524"/>
              <a:gd name="connsiteY3629" fmla="*/ 4863169 h 5539721"/>
              <a:gd name="connsiteX3630" fmla="*/ 4432354 w 6254524"/>
              <a:gd name="connsiteY3630" fmla="*/ 4881616 h 5539721"/>
              <a:gd name="connsiteX3631" fmla="*/ 4475011 w 6254524"/>
              <a:gd name="connsiteY3631" fmla="*/ 4863169 h 5539721"/>
              <a:gd name="connsiteX3632" fmla="*/ 4475011 w 6254524"/>
              <a:gd name="connsiteY3632" fmla="*/ 4863169 h 5539721"/>
              <a:gd name="connsiteX3633" fmla="*/ 485950 w 6254524"/>
              <a:gd name="connsiteY3633" fmla="*/ 4905251 h 5539721"/>
              <a:gd name="connsiteX3634" fmla="*/ 466928 w 6254524"/>
              <a:gd name="connsiteY3634" fmla="*/ 4928309 h 5539721"/>
              <a:gd name="connsiteX3635" fmla="*/ 485950 w 6254524"/>
              <a:gd name="connsiteY3635" fmla="*/ 4928309 h 5539721"/>
              <a:gd name="connsiteX3636" fmla="*/ 485950 w 6254524"/>
              <a:gd name="connsiteY3636" fmla="*/ 4905251 h 5539721"/>
              <a:gd name="connsiteX3637" fmla="*/ 485950 w 6254524"/>
              <a:gd name="connsiteY3637" fmla="*/ 4905251 h 5539721"/>
              <a:gd name="connsiteX3638" fmla="*/ 4729805 w 6254524"/>
              <a:gd name="connsiteY3638" fmla="*/ 5054552 h 5539721"/>
              <a:gd name="connsiteX3639" fmla="*/ 4800708 w 6254524"/>
              <a:gd name="connsiteY3639" fmla="*/ 5031494 h 5539721"/>
              <a:gd name="connsiteX3640" fmla="*/ 4758051 w 6254524"/>
              <a:gd name="connsiteY3640" fmla="*/ 5064352 h 5539721"/>
              <a:gd name="connsiteX3641" fmla="*/ 4875647 w 6254524"/>
              <a:gd name="connsiteY3641" fmla="*/ 5003824 h 5539721"/>
              <a:gd name="connsiteX3642" fmla="*/ 4880259 w 6254524"/>
              <a:gd name="connsiteY3642" fmla="*/ 4989989 h 5539721"/>
              <a:gd name="connsiteX3643" fmla="*/ 4993244 w 6254524"/>
              <a:gd name="connsiteY3643" fmla="*/ 4915050 h 5539721"/>
              <a:gd name="connsiteX3644" fmla="*/ 4729805 w 6254524"/>
              <a:gd name="connsiteY3644" fmla="*/ 5054552 h 5539721"/>
              <a:gd name="connsiteX3645" fmla="*/ 4729805 w 6254524"/>
              <a:gd name="connsiteY3645" fmla="*/ 5054552 h 5539721"/>
              <a:gd name="connsiteX3646" fmla="*/ 4423131 w 6254524"/>
              <a:gd name="connsiteY3646" fmla="*/ 4928309 h 5539721"/>
              <a:gd name="connsiteX3647" fmla="*/ 4356838 w 6254524"/>
              <a:gd name="connsiteY3647" fmla="*/ 4961166 h 5539721"/>
              <a:gd name="connsiteX3648" fmla="*/ 4423131 w 6254524"/>
              <a:gd name="connsiteY3648" fmla="*/ 4928309 h 5539721"/>
              <a:gd name="connsiteX3649" fmla="*/ 4423131 w 6254524"/>
              <a:gd name="connsiteY3649" fmla="*/ 4928309 h 5539721"/>
              <a:gd name="connsiteX3650" fmla="*/ 4300346 w 6254524"/>
              <a:gd name="connsiteY3650" fmla="*/ 4961166 h 5539721"/>
              <a:gd name="connsiteX3651" fmla="*/ 4220219 w 6254524"/>
              <a:gd name="connsiteY3651" fmla="*/ 4961166 h 5539721"/>
              <a:gd name="connsiteX3652" fmla="*/ 4102622 w 6254524"/>
              <a:gd name="connsiteY3652" fmla="*/ 5036105 h 5539721"/>
              <a:gd name="connsiteX3653" fmla="*/ 4107234 w 6254524"/>
              <a:gd name="connsiteY3653" fmla="*/ 5064352 h 5539721"/>
              <a:gd name="connsiteX3654" fmla="*/ 4178138 w 6254524"/>
              <a:gd name="connsiteY3654" fmla="*/ 5026882 h 5539721"/>
              <a:gd name="connsiteX3655" fmla="*/ 4140668 w 6254524"/>
              <a:gd name="connsiteY3655" fmla="*/ 5031494 h 5539721"/>
              <a:gd name="connsiteX3656" fmla="*/ 4211572 w 6254524"/>
              <a:gd name="connsiteY3656" fmla="*/ 5003248 h 5539721"/>
              <a:gd name="connsiteX3657" fmla="*/ 4206960 w 6254524"/>
              <a:gd name="connsiteY3657" fmla="*/ 5021694 h 5539721"/>
              <a:gd name="connsiteX3658" fmla="*/ 4324557 w 6254524"/>
              <a:gd name="connsiteY3658" fmla="*/ 4970390 h 5539721"/>
              <a:gd name="connsiteX3659" fmla="*/ 4300346 w 6254524"/>
              <a:gd name="connsiteY3659" fmla="*/ 4961166 h 5539721"/>
              <a:gd name="connsiteX3660" fmla="*/ 4300346 w 6254524"/>
              <a:gd name="connsiteY3660" fmla="*/ 4961166 h 5539721"/>
              <a:gd name="connsiteX3661" fmla="*/ 3395314 w 6254524"/>
              <a:gd name="connsiteY3661" fmla="*/ 5044752 h 5539721"/>
              <a:gd name="connsiteX3662" fmla="*/ 3418948 w 6254524"/>
              <a:gd name="connsiteY3662" fmla="*/ 5026306 h 5539721"/>
              <a:gd name="connsiteX3663" fmla="*/ 3395314 w 6254524"/>
              <a:gd name="connsiteY3663" fmla="*/ 5044752 h 5539721"/>
              <a:gd name="connsiteX3664" fmla="*/ 3395314 w 6254524"/>
              <a:gd name="connsiteY3664" fmla="*/ 5044752 h 5539721"/>
              <a:gd name="connsiteX3665" fmla="*/ 4526892 w 6254524"/>
              <a:gd name="connsiteY3665" fmla="*/ 5101245 h 5539721"/>
              <a:gd name="connsiteX3666" fmla="*/ 4578773 w 6254524"/>
              <a:gd name="connsiteY3666" fmla="*/ 5082798 h 5539721"/>
              <a:gd name="connsiteX3667" fmla="*/ 4578773 w 6254524"/>
              <a:gd name="connsiteY3667" fmla="*/ 5064352 h 5539721"/>
              <a:gd name="connsiteX3668" fmla="*/ 4555139 w 6254524"/>
              <a:gd name="connsiteY3668" fmla="*/ 5073575 h 5539721"/>
              <a:gd name="connsiteX3669" fmla="*/ 4574162 w 6254524"/>
              <a:gd name="connsiteY3669" fmla="*/ 5082798 h 5539721"/>
              <a:gd name="connsiteX3670" fmla="*/ 4526892 w 6254524"/>
              <a:gd name="connsiteY3670" fmla="*/ 5101245 h 5539721"/>
              <a:gd name="connsiteX3671" fmla="*/ 4526892 w 6254524"/>
              <a:gd name="connsiteY3671" fmla="*/ 5101245 h 5539721"/>
              <a:gd name="connsiteX3672" fmla="*/ 4314758 w 6254524"/>
              <a:gd name="connsiteY3672" fmla="*/ 5115080 h 5539721"/>
              <a:gd name="connsiteX3673" fmla="*/ 4409296 w 6254524"/>
              <a:gd name="connsiteY3673" fmla="*/ 5072999 h 5539721"/>
              <a:gd name="connsiteX3674" fmla="*/ 4314758 w 6254524"/>
              <a:gd name="connsiteY3674" fmla="*/ 5115080 h 5539721"/>
              <a:gd name="connsiteX3675" fmla="*/ 4314758 w 6254524"/>
              <a:gd name="connsiteY3675" fmla="*/ 5115080 h 5539721"/>
              <a:gd name="connsiteX3676" fmla="*/ 4258265 w 6254524"/>
              <a:gd name="connsiteY3676" fmla="*/ 5077610 h 5539721"/>
              <a:gd name="connsiteX3677" fmla="*/ 4230019 w 6254524"/>
              <a:gd name="connsiteY3677" fmla="*/ 5077610 h 5539721"/>
              <a:gd name="connsiteX3678" fmla="*/ 4210996 w 6254524"/>
              <a:gd name="connsiteY3678" fmla="*/ 5096057 h 5539721"/>
              <a:gd name="connsiteX3679" fmla="*/ 4258265 w 6254524"/>
              <a:gd name="connsiteY3679" fmla="*/ 5077610 h 5539721"/>
              <a:gd name="connsiteX3680" fmla="*/ 4258265 w 6254524"/>
              <a:gd name="connsiteY3680" fmla="*/ 5077610 h 5539721"/>
              <a:gd name="connsiteX3681" fmla="*/ 4592608 w 6254524"/>
              <a:gd name="connsiteY3681" fmla="*/ 5096633 h 5539721"/>
              <a:gd name="connsiteX3682" fmla="*/ 4545339 w 6254524"/>
              <a:gd name="connsiteY3682" fmla="*/ 5119691 h 5539721"/>
              <a:gd name="connsiteX3683" fmla="*/ 4592608 w 6254524"/>
              <a:gd name="connsiteY3683" fmla="*/ 5096633 h 5539721"/>
              <a:gd name="connsiteX3684" fmla="*/ 4592608 w 6254524"/>
              <a:gd name="connsiteY3684" fmla="*/ 5096633 h 5539721"/>
              <a:gd name="connsiteX3685" fmla="*/ 4140092 w 6254524"/>
              <a:gd name="connsiteY3685" fmla="*/ 5175607 h 5539721"/>
              <a:gd name="connsiteX3686" fmla="*/ 4295734 w 6254524"/>
              <a:gd name="connsiteY3686" fmla="*/ 5115080 h 5539721"/>
              <a:gd name="connsiteX3687" fmla="*/ 4258265 w 6254524"/>
              <a:gd name="connsiteY3687" fmla="*/ 5119691 h 5539721"/>
              <a:gd name="connsiteX3688" fmla="*/ 4262877 w 6254524"/>
              <a:gd name="connsiteY3688" fmla="*/ 5101245 h 5539721"/>
              <a:gd name="connsiteX3689" fmla="*/ 4116457 w 6254524"/>
              <a:gd name="connsiteY3689" fmla="*/ 5161773 h 5539721"/>
              <a:gd name="connsiteX3690" fmla="*/ 4140092 w 6254524"/>
              <a:gd name="connsiteY3690" fmla="*/ 5175607 h 5539721"/>
              <a:gd name="connsiteX3691" fmla="*/ 4140092 w 6254524"/>
              <a:gd name="connsiteY3691" fmla="*/ 5175607 h 5539721"/>
              <a:gd name="connsiteX3692" fmla="*/ 3828807 w 6254524"/>
              <a:gd name="connsiteY3692" fmla="*/ 5180219 h 5539721"/>
              <a:gd name="connsiteX3693" fmla="*/ 3866276 w 6254524"/>
              <a:gd name="connsiteY3693" fmla="*/ 5175607 h 5539721"/>
              <a:gd name="connsiteX3694" fmla="*/ 3828807 w 6254524"/>
              <a:gd name="connsiteY3694" fmla="*/ 5180219 h 5539721"/>
              <a:gd name="connsiteX3695" fmla="*/ 3828807 w 6254524"/>
              <a:gd name="connsiteY3695" fmla="*/ 5180219 h 5539721"/>
              <a:gd name="connsiteX3696" fmla="*/ 4362027 w 6254524"/>
              <a:gd name="connsiteY3696" fmla="*/ 5297239 h 5539721"/>
              <a:gd name="connsiteX3697" fmla="*/ 4295734 w 6254524"/>
              <a:gd name="connsiteY3697" fmla="*/ 5330097 h 5539721"/>
              <a:gd name="connsiteX3698" fmla="*/ 4362027 w 6254524"/>
              <a:gd name="connsiteY3698" fmla="*/ 5297239 h 5539721"/>
              <a:gd name="connsiteX3699" fmla="*/ 4362027 w 6254524"/>
              <a:gd name="connsiteY3699" fmla="*/ 5297239 h 5539721"/>
              <a:gd name="connsiteX3700" fmla="*/ 3362455 w 6254524"/>
              <a:gd name="connsiteY3700" fmla="*/ 5357767 h 5539721"/>
              <a:gd name="connsiteX3701" fmla="*/ 3414336 w 6254524"/>
              <a:gd name="connsiteY3701" fmla="*/ 5329521 h 5539721"/>
              <a:gd name="connsiteX3702" fmla="*/ 3362455 w 6254524"/>
              <a:gd name="connsiteY3702" fmla="*/ 5357767 h 5539721"/>
              <a:gd name="connsiteX3703" fmla="*/ 3362455 w 6254524"/>
              <a:gd name="connsiteY3703" fmla="*/ 5357767 h 5539721"/>
              <a:gd name="connsiteX3704" fmla="*/ 4111845 w 6254524"/>
              <a:gd name="connsiteY3704" fmla="*/ 5418295 h 5539721"/>
              <a:gd name="connsiteX3705" fmla="*/ 4196585 w 6254524"/>
              <a:gd name="connsiteY3705" fmla="*/ 5376213 h 5539721"/>
              <a:gd name="connsiteX3706" fmla="*/ 4285935 w 6254524"/>
              <a:gd name="connsiteY3706" fmla="*/ 5329521 h 5539721"/>
              <a:gd name="connsiteX3707" fmla="*/ 4172950 w 6254524"/>
              <a:gd name="connsiteY3707" fmla="*/ 5371602 h 5539721"/>
              <a:gd name="connsiteX3708" fmla="*/ 4111845 w 6254524"/>
              <a:gd name="connsiteY3708" fmla="*/ 5418295 h 5539721"/>
              <a:gd name="connsiteX3709" fmla="*/ 4111845 w 6254524"/>
              <a:gd name="connsiteY3709" fmla="*/ 5418295 h 5539721"/>
              <a:gd name="connsiteX3710" fmla="*/ 5366210 w 6254524"/>
              <a:gd name="connsiteY3710" fmla="*/ 938095 h 5539721"/>
              <a:gd name="connsiteX3711" fmla="*/ 5295306 w 6254524"/>
              <a:gd name="connsiteY3711" fmla="*/ 1007846 h 5539721"/>
              <a:gd name="connsiteX3712" fmla="*/ 5323552 w 6254524"/>
              <a:gd name="connsiteY3712" fmla="*/ 1017069 h 5539721"/>
              <a:gd name="connsiteX3713" fmla="*/ 5337963 w 6254524"/>
              <a:gd name="connsiteY3713" fmla="*/ 988823 h 5539721"/>
              <a:gd name="connsiteX3714" fmla="*/ 5337963 w 6254524"/>
              <a:gd name="connsiteY3714" fmla="*/ 998046 h 5539721"/>
              <a:gd name="connsiteX3715" fmla="*/ 5366210 w 6254524"/>
              <a:gd name="connsiteY3715" fmla="*/ 938095 h 5539721"/>
              <a:gd name="connsiteX3716" fmla="*/ 5366210 w 6254524"/>
              <a:gd name="connsiteY3716" fmla="*/ 938095 h 5539721"/>
              <a:gd name="connsiteX3717" fmla="*/ 5172521 w 6254524"/>
              <a:gd name="connsiteY3717" fmla="*/ 4312080 h 5539721"/>
              <a:gd name="connsiteX3718" fmla="*/ 5181745 w 6254524"/>
              <a:gd name="connsiteY3718" fmla="*/ 4274610 h 5539721"/>
              <a:gd name="connsiteX3719" fmla="*/ 5162721 w 6254524"/>
              <a:gd name="connsiteY3719" fmla="*/ 4260775 h 5539721"/>
              <a:gd name="connsiteX3720" fmla="*/ 5115452 w 6254524"/>
              <a:gd name="connsiteY3720" fmla="*/ 4335714 h 5539721"/>
              <a:gd name="connsiteX3721" fmla="*/ 5172521 w 6254524"/>
              <a:gd name="connsiteY3721" fmla="*/ 4312080 h 5539721"/>
              <a:gd name="connsiteX3722" fmla="*/ 5172521 w 6254524"/>
              <a:gd name="connsiteY3722" fmla="*/ 4312080 h 5539721"/>
              <a:gd name="connsiteX3723" fmla="*/ 5431925 w 6254524"/>
              <a:gd name="connsiteY3723" fmla="*/ 4498851 h 5539721"/>
              <a:gd name="connsiteX3724" fmla="*/ 5427314 w 6254524"/>
              <a:gd name="connsiteY3724" fmla="*/ 4545543 h 5539721"/>
              <a:gd name="connsiteX3725" fmla="*/ 5469971 w 6254524"/>
              <a:gd name="connsiteY3725" fmla="*/ 4503462 h 5539721"/>
              <a:gd name="connsiteX3726" fmla="*/ 5431925 w 6254524"/>
              <a:gd name="connsiteY3726" fmla="*/ 4498851 h 5539721"/>
              <a:gd name="connsiteX3727" fmla="*/ 5431925 w 6254524"/>
              <a:gd name="connsiteY3727" fmla="*/ 4498851 h 5539721"/>
              <a:gd name="connsiteX3728" fmla="*/ 5040513 w 6254524"/>
              <a:gd name="connsiteY3728" fmla="*/ 4512685 h 5539721"/>
              <a:gd name="connsiteX3729" fmla="*/ 5021490 w 6254524"/>
              <a:gd name="connsiteY3729" fmla="*/ 4535744 h 5539721"/>
              <a:gd name="connsiteX3730" fmla="*/ 4997856 w 6254524"/>
              <a:gd name="connsiteY3730" fmla="*/ 4526520 h 5539721"/>
              <a:gd name="connsiteX3731" fmla="*/ 5077983 w 6254524"/>
              <a:gd name="connsiteY3731" fmla="*/ 4526520 h 5539721"/>
              <a:gd name="connsiteX3732" fmla="*/ 5040513 w 6254524"/>
              <a:gd name="connsiteY3732" fmla="*/ 4512685 h 5539721"/>
              <a:gd name="connsiteX3733" fmla="*/ 5040513 w 6254524"/>
              <a:gd name="connsiteY3733" fmla="*/ 4512685 h 5539721"/>
              <a:gd name="connsiteX3734" fmla="*/ 4786297 w 6254524"/>
              <a:gd name="connsiteY3734" fmla="*/ 4723091 h 5539721"/>
              <a:gd name="connsiteX3735" fmla="*/ 4777073 w 6254524"/>
              <a:gd name="connsiteY3735" fmla="*/ 4746149 h 5539721"/>
              <a:gd name="connsiteX3736" fmla="*/ 4814543 w 6254524"/>
              <a:gd name="connsiteY3736" fmla="*/ 4727703 h 5539721"/>
              <a:gd name="connsiteX3737" fmla="*/ 4790908 w 6254524"/>
              <a:gd name="connsiteY3737" fmla="*/ 4699457 h 5539721"/>
              <a:gd name="connsiteX3738" fmla="*/ 4842789 w 6254524"/>
              <a:gd name="connsiteY3738" fmla="*/ 4657376 h 5539721"/>
              <a:gd name="connsiteX3739" fmla="*/ 4828378 w 6254524"/>
              <a:gd name="connsiteY3739" fmla="*/ 4629129 h 5539721"/>
              <a:gd name="connsiteX3740" fmla="*/ 4771885 w 6254524"/>
              <a:gd name="connsiteY3740" fmla="*/ 4689657 h 5539721"/>
              <a:gd name="connsiteX3741" fmla="*/ 4757474 w 6254524"/>
              <a:gd name="connsiteY3741" fmla="*/ 4671210 h 5539721"/>
              <a:gd name="connsiteX3742" fmla="*/ 4639878 w 6254524"/>
              <a:gd name="connsiteY3742" fmla="*/ 4773819 h 5539721"/>
              <a:gd name="connsiteX3743" fmla="*/ 4663512 w 6254524"/>
              <a:gd name="connsiteY3743" fmla="*/ 4759984 h 5539721"/>
              <a:gd name="connsiteX3744" fmla="*/ 4786297 w 6254524"/>
              <a:gd name="connsiteY3744" fmla="*/ 4723091 h 5539721"/>
              <a:gd name="connsiteX3745" fmla="*/ 4786297 w 6254524"/>
              <a:gd name="connsiteY3745" fmla="*/ 4723091 h 5539721"/>
              <a:gd name="connsiteX3746" fmla="*/ 4291123 w 6254524"/>
              <a:gd name="connsiteY3746" fmla="*/ 5166384 h 5539721"/>
              <a:gd name="connsiteX3747" fmla="*/ 4069765 w 6254524"/>
              <a:gd name="connsiteY3747" fmla="*/ 5250546 h 5539721"/>
              <a:gd name="connsiteX3748" fmla="*/ 3966003 w 6254524"/>
              <a:gd name="connsiteY3748" fmla="*/ 5283404 h 5539721"/>
              <a:gd name="connsiteX3749" fmla="*/ 3942368 w 6254524"/>
              <a:gd name="connsiteY3749" fmla="*/ 5260346 h 5539721"/>
              <a:gd name="connsiteX3750" fmla="*/ 3998861 w 6254524"/>
              <a:gd name="connsiteY3750" fmla="*/ 5222877 h 5539721"/>
              <a:gd name="connsiteX3751" fmla="*/ 3918733 w 6254524"/>
              <a:gd name="connsiteY3751" fmla="*/ 5274181 h 5539721"/>
              <a:gd name="connsiteX3752" fmla="*/ 3899711 w 6254524"/>
              <a:gd name="connsiteY3752" fmla="*/ 5278793 h 5539721"/>
              <a:gd name="connsiteX3753" fmla="*/ 3914122 w 6254524"/>
              <a:gd name="connsiteY3753" fmla="*/ 5311651 h 5539721"/>
              <a:gd name="connsiteX3754" fmla="*/ 3876653 w 6254524"/>
              <a:gd name="connsiteY3754" fmla="*/ 5325485 h 5539721"/>
              <a:gd name="connsiteX3755" fmla="*/ 3904899 w 6254524"/>
              <a:gd name="connsiteY3755" fmla="*/ 5339320 h 5539721"/>
              <a:gd name="connsiteX3756" fmla="*/ 3833995 w 6254524"/>
              <a:gd name="connsiteY3756" fmla="*/ 5418871 h 5539721"/>
              <a:gd name="connsiteX3757" fmla="*/ 3862241 w 6254524"/>
              <a:gd name="connsiteY3757" fmla="*/ 5423482 h 5539721"/>
              <a:gd name="connsiteX3758" fmla="*/ 3763091 w 6254524"/>
              <a:gd name="connsiteY3758" fmla="*/ 5456340 h 5539721"/>
              <a:gd name="connsiteX3759" fmla="*/ 3819584 w 6254524"/>
              <a:gd name="connsiteY3759" fmla="*/ 5391201 h 5539721"/>
              <a:gd name="connsiteX3760" fmla="*/ 3814972 w 6254524"/>
              <a:gd name="connsiteY3760" fmla="*/ 5349120 h 5539721"/>
              <a:gd name="connsiteX3761" fmla="*/ 3697376 w 6254524"/>
              <a:gd name="connsiteY3761" fmla="*/ 5386590 h 5539721"/>
              <a:gd name="connsiteX3762" fmla="*/ 3645495 w 6254524"/>
              <a:gd name="connsiteY3762" fmla="*/ 5493810 h 5539721"/>
              <a:gd name="connsiteX3763" fmla="*/ 3716398 w 6254524"/>
              <a:gd name="connsiteY3763" fmla="*/ 5540503 h 5539721"/>
              <a:gd name="connsiteX3764" fmla="*/ 3872041 w 6254524"/>
              <a:gd name="connsiteY3764" fmla="*/ 5456340 h 5539721"/>
              <a:gd name="connsiteX3765" fmla="*/ 3938333 w 6254524"/>
              <a:gd name="connsiteY3765" fmla="*/ 5376790 h 5539721"/>
              <a:gd name="connsiteX3766" fmla="*/ 4084752 w 6254524"/>
              <a:gd name="connsiteY3766" fmla="*/ 5301851 h 5539721"/>
              <a:gd name="connsiteX3767" fmla="*/ 4065729 w 6254524"/>
              <a:gd name="connsiteY3767" fmla="*/ 5283404 h 5539721"/>
              <a:gd name="connsiteX3768" fmla="*/ 4178715 w 6254524"/>
              <a:gd name="connsiteY3768" fmla="*/ 5264958 h 5539721"/>
              <a:gd name="connsiteX3769" fmla="*/ 4386238 w 6254524"/>
              <a:gd name="connsiteY3769" fmla="*/ 5199818 h 5539721"/>
              <a:gd name="connsiteX3770" fmla="*/ 4395461 w 6254524"/>
              <a:gd name="connsiteY3770" fmla="*/ 5176760 h 5539721"/>
              <a:gd name="connsiteX3771" fmla="*/ 4291700 w 6254524"/>
              <a:gd name="connsiteY3771" fmla="*/ 5205007 h 5539721"/>
              <a:gd name="connsiteX3772" fmla="*/ 4291123 w 6254524"/>
              <a:gd name="connsiteY3772" fmla="*/ 5166384 h 5539721"/>
              <a:gd name="connsiteX3773" fmla="*/ 4291123 w 6254524"/>
              <a:gd name="connsiteY3773" fmla="*/ 5166384 h 5539721"/>
              <a:gd name="connsiteX3774" fmla="*/ 4036330 w 6254524"/>
              <a:gd name="connsiteY3774" fmla="*/ 5315686 h 5539721"/>
              <a:gd name="connsiteX3775" fmla="*/ 3960815 w 6254524"/>
              <a:gd name="connsiteY3775" fmla="*/ 5324909 h 5539721"/>
              <a:gd name="connsiteX3776" fmla="*/ 4040942 w 6254524"/>
              <a:gd name="connsiteY3776" fmla="*/ 5292051 h 5539721"/>
              <a:gd name="connsiteX3777" fmla="*/ 4036330 w 6254524"/>
              <a:gd name="connsiteY3777" fmla="*/ 5315686 h 5539721"/>
              <a:gd name="connsiteX3778" fmla="*/ 4036330 w 6254524"/>
              <a:gd name="connsiteY3778" fmla="*/ 5315686 h 5539721"/>
              <a:gd name="connsiteX3779" fmla="*/ 3041371 w 6254524"/>
              <a:gd name="connsiteY3779" fmla="*/ 5231523 h 5539721"/>
              <a:gd name="connsiteX3780" fmla="*/ 2890340 w 6254524"/>
              <a:gd name="connsiteY3780" fmla="*/ 5278216 h 5539721"/>
              <a:gd name="connsiteX3781" fmla="*/ 2904751 w 6254524"/>
              <a:gd name="connsiteY3781" fmla="*/ 5301274 h 5539721"/>
              <a:gd name="connsiteX3782" fmla="*/ 2913975 w 6254524"/>
              <a:gd name="connsiteY3782" fmla="*/ 5315109 h 5539721"/>
              <a:gd name="connsiteX3783" fmla="*/ 3022348 w 6254524"/>
              <a:gd name="connsiteY3783" fmla="*/ 5268417 h 5539721"/>
              <a:gd name="connsiteX3784" fmla="*/ 3041371 w 6254524"/>
              <a:gd name="connsiteY3784" fmla="*/ 5231523 h 5539721"/>
              <a:gd name="connsiteX3785" fmla="*/ 3041371 w 6254524"/>
              <a:gd name="connsiteY3785" fmla="*/ 5231523 h 5539721"/>
              <a:gd name="connsiteX3786" fmla="*/ 2919163 w 6254524"/>
              <a:gd name="connsiteY3786" fmla="*/ 5292627 h 5539721"/>
              <a:gd name="connsiteX3787" fmla="*/ 2956632 w 6254524"/>
              <a:gd name="connsiteY3787" fmla="*/ 5274181 h 5539721"/>
              <a:gd name="connsiteX3788" fmla="*/ 2919163 w 6254524"/>
              <a:gd name="connsiteY3788" fmla="*/ 5292627 h 5539721"/>
              <a:gd name="connsiteX3789" fmla="*/ 2919163 w 6254524"/>
              <a:gd name="connsiteY3789" fmla="*/ 5292627 h 553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</a:cxnLst>
            <a:rect l="l" t="t" r="r" b="b"/>
            <a:pathLst>
              <a:path w="6254524" h="5539721">
                <a:moveTo>
                  <a:pt x="5988780" y="2002229"/>
                </a:moveTo>
                <a:cubicBezTo>
                  <a:pt x="6003191" y="1997617"/>
                  <a:pt x="6031437" y="1988394"/>
                  <a:pt x="6026249" y="1973982"/>
                </a:cubicBezTo>
                <a:cubicBezTo>
                  <a:pt x="6011838" y="1983206"/>
                  <a:pt x="5993392" y="1987817"/>
                  <a:pt x="5988780" y="2002229"/>
                </a:cubicBezTo>
                <a:lnTo>
                  <a:pt x="5988780" y="2002229"/>
                </a:lnTo>
                <a:close/>
                <a:moveTo>
                  <a:pt x="6149034" y="2025287"/>
                </a:moveTo>
                <a:cubicBezTo>
                  <a:pt x="6149034" y="2016064"/>
                  <a:pt x="6144423" y="2011452"/>
                  <a:pt x="6139811" y="2011452"/>
                </a:cubicBezTo>
                <a:cubicBezTo>
                  <a:pt x="6139811" y="2016064"/>
                  <a:pt x="6130587" y="2020675"/>
                  <a:pt x="6125399" y="2020675"/>
                </a:cubicBezTo>
                <a:cubicBezTo>
                  <a:pt x="6120787" y="2039122"/>
                  <a:pt x="6139234" y="2029899"/>
                  <a:pt x="6149034" y="2025287"/>
                </a:cubicBezTo>
                <a:lnTo>
                  <a:pt x="6149034" y="2025287"/>
                </a:lnTo>
                <a:close/>
                <a:moveTo>
                  <a:pt x="6049883" y="2277197"/>
                </a:moveTo>
                <a:cubicBezTo>
                  <a:pt x="6049883" y="2291032"/>
                  <a:pt x="6017026" y="2291032"/>
                  <a:pt x="6030861" y="2305443"/>
                </a:cubicBezTo>
                <a:cubicBezTo>
                  <a:pt x="6035472" y="2296220"/>
                  <a:pt x="6063719" y="2291609"/>
                  <a:pt x="6049883" y="2277197"/>
                </a:cubicBezTo>
                <a:lnTo>
                  <a:pt x="6049883" y="2277197"/>
                </a:lnTo>
                <a:close/>
                <a:moveTo>
                  <a:pt x="6063719" y="2323890"/>
                </a:moveTo>
                <a:cubicBezTo>
                  <a:pt x="6087353" y="2300832"/>
                  <a:pt x="6096577" y="2310055"/>
                  <a:pt x="6134623" y="2314667"/>
                </a:cubicBezTo>
                <a:cubicBezTo>
                  <a:pt x="6139234" y="2305443"/>
                  <a:pt x="6153645" y="2305443"/>
                  <a:pt x="6149034" y="2291609"/>
                </a:cubicBezTo>
                <a:cubicBezTo>
                  <a:pt x="6110988" y="2277197"/>
                  <a:pt x="6073518" y="2291609"/>
                  <a:pt x="6063719" y="2323890"/>
                </a:cubicBezTo>
                <a:lnTo>
                  <a:pt x="6063719" y="2323890"/>
                </a:lnTo>
                <a:close/>
                <a:moveTo>
                  <a:pt x="6257407" y="1922678"/>
                </a:moveTo>
                <a:cubicBezTo>
                  <a:pt x="6252796" y="1927290"/>
                  <a:pt x="6233773" y="1941125"/>
                  <a:pt x="6248184" y="1950924"/>
                </a:cubicBezTo>
                <a:cubicBezTo>
                  <a:pt x="6247607" y="1941125"/>
                  <a:pt x="6266630" y="1927290"/>
                  <a:pt x="6257407" y="1922678"/>
                </a:cubicBezTo>
                <a:lnTo>
                  <a:pt x="6257407" y="1922678"/>
                </a:lnTo>
                <a:close/>
                <a:moveTo>
                  <a:pt x="5733987" y="83790"/>
                </a:moveTo>
                <a:cubicBezTo>
                  <a:pt x="5710352" y="83790"/>
                  <a:pt x="5701129" y="93014"/>
                  <a:pt x="5696517" y="106848"/>
                </a:cubicBezTo>
                <a:cubicBezTo>
                  <a:pt x="5714964" y="106848"/>
                  <a:pt x="5738599" y="106848"/>
                  <a:pt x="5733987" y="83790"/>
                </a:cubicBezTo>
                <a:lnTo>
                  <a:pt x="5733987" y="83790"/>
                </a:lnTo>
                <a:close/>
                <a:moveTo>
                  <a:pt x="4630654" y="344924"/>
                </a:moveTo>
                <a:cubicBezTo>
                  <a:pt x="4602408" y="340312"/>
                  <a:pt x="4583385" y="363370"/>
                  <a:pt x="4587997" y="382393"/>
                </a:cubicBezTo>
                <a:cubicBezTo>
                  <a:pt x="4602408" y="368558"/>
                  <a:pt x="4620855" y="359335"/>
                  <a:pt x="4630654" y="344924"/>
                </a:cubicBezTo>
                <a:lnTo>
                  <a:pt x="4630654" y="344924"/>
                </a:lnTo>
                <a:close/>
                <a:moveTo>
                  <a:pt x="3447194" y="400840"/>
                </a:moveTo>
                <a:cubicBezTo>
                  <a:pt x="3432783" y="400840"/>
                  <a:pt x="3423560" y="400840"/>
                  <a:pt x="3423560" y="410063"/>
                </a:cubicBezTo>
                <a:cubicBezTo>
                  <a:pt x="3428171" y="419863"/>
                  <a:pt x="3447194" y="415251"/>
                  <a:pt x="3447194" y="400840"/>
                </a:cubicBezTo>
                <a:lnTo>
                  <a:pt x="3447194" y="400840"/>
                </a:lnTo>
                <a:close/>
                <a:moveTo>
                  <a:pt x="3899711" y="485002"/>
                </a:moveTo>
                <a:cubicBezTo>
                  <a:pt x="3895099" y="489614"/>
                  <a:pt x="3880688" y="489614"/>
                  <a:pt x="3880688" y="498837"/>
                </a:cubicBezTo>
                <a:cubicBezTo>
                  <a:pt x="3899711" y="494225"/>
                  <a:pt x="3908934" y="480391"/>
                  <a:pt x="3913546" y="465979"/>
                </a:cubicBezTo>
                <a:cubicBezTo>
                  <a:pt x="3899134" y="470591"/>
                  <a:pt x="3870888" y="465979"/>
                  <a:pt x="3866276" y="484426"/>
                </a:cubicBezTo>
                <a:cubicBezTo>
                  <a:pt x="3876076" y="485002"/>
                  <a:pt x="3895099" y="471167"/>
                  <a:pt x="3899711" y="485002"/>
                </a:cubicBezTo>
                <a:lnTo>
                  <a:pt x="3899711" y="485002"/>
                </a:lnTo>
                <a:close/>
                <a:moveTo>
                  <a:pt x="4809932" y="471167"/>
                </a:moveTo>
                <a:cubicBezTo>
                  <a:pt x="4795520" y="471167"/>
                  <a:pt x="4795520" y="480391"/>
                  <a:pt x="4790908" y="489614"/>
                </a:cubicBezTo>
                <a:cubicBezTo>
                  <a:pt x="4804744" y="494225"/>
                  <a:pt x="4804744" y="480391"/>
                  <a:pt x="4809932" y="471167"/>
                </a:cubicBezTo>
                <a:lnTo>
                  <a:pt x="4809932" y="471167"/>
                </a:lnTo>
                <a:close/>
                <a:moveTo>
                  <a:pt x="2603266" y="606634"/>
                </a:moveTo>
                <a:cubicBezTo>
                  <a:pt x="2607878" y="588187"/>
                  <a:pt x="2636123" y="588187"/>
                  <a:pt x="2631512" y="559941"/>
                </a:cubicBezTo>
                <a:cubicBezTo>
                  <a:pt x="2607878" y="536307"/>
                  <a:pt x="2569831" y="592223"/>
                  <a:pt x="2603266" y="606634"/>
                </a:cubicBezTo>
                <a:lnTo>
                  <a:pt x="2603266" y="606634"/>
                </a:lnTo>
                <a:close/>
                <a:moveTo>
                  <a:pt x="1617530" y="592223"/>
                </a:moveTo>
                <a:cubicBezTo>
                  <a:pt x="1593895" y="592223"/>
                  <a:pt x="1584672" y="601446"/>
                  <a:pt x="1580060" y="615281"/>
                </a:cubicBezTo>
                <a:cubicBezTo>
                  <a:pt x="1603695" y="620469"/>
                  <a:pt x="1612918" y="606634"/>
                  <a:pt x="1617530" y="592223"/>
                </a:cubicBezTo>
                <a:lnTo>
                  <a:pt x="1617530" y="592223"/>
                </a:lnTo>
                <a:close/>
                <a:moveTo>
                  <a:pt x="5842361" y="634304"/>
                </a:moveTo>
                <a:cubicBezTo>
                  <a:pt x="5823337" y="648139"/>
                  <a:pt x="5799703" y="652750"/>
                  <a:pt x="5785868" y="671773"/>
                </a:cubicBezTo>
                <a:cubicBezTo>
                  <a:pt x="5814114" y="667162"/>
                  <a:pt x="5809502" y="657938"/>
                  <a:pt x="5837749" y="653327"/>
                </a:cubicBezTo>
                <a:cubicBezTo>
                  <a:pt x="5837749" y="643527"/>
                  <a:pt x="5842361" y="643527"/>
                  <a:pt x="5842361" y="634304"/>
                </a:cubicBezTo>
                <a:lnTo>
                  <a:pt x="5842361" y="634304"/>
                </a:lnTo>
                <a:close/>
                <a:moveTo>
                  <a:pt x="5507441" y="713854"/>
                </a:moveTo>
                <a:cubicBezTo>
                  <a:pt x="5493030" y="700019"/>
                  <a:pt x="5460171" y="709243"/>
                  <a:pt x="5460171" y="727689"/>
                </a:cubicBezTo>
                <a:cubicBezTo>
                  <a:pt x="5469971" y="741524"/>
                  <a:pt x="5498217" y="727689"/>
                  <a:pt x="5507441" y="713854"/>
                </a:cubicBezTo>
                <a:lnTo>
                  <a:pt x="5507441" y="713854"/>
                </a:lnTo>
                <a:close/>
                <a:moveTo>
                  <a:pt x="4739028" y="741524"/>
                </a:moveTo>
                <a:cubicBezTo>
                  <a:pt x="4758051" y="746136"/>
                  <a:pt x="4771885" y="732301"/>
                  <a:pt x="4781685" y="723078"/>
                </a:cubicBezTo>
                <a:cubicBezTo>
                  <a:pt x="4767274" y="713854"/>
                  <a:pt x="4743640" y="723078"/>
                  <a:pt x="4739028" y="741524"/>
                </a:cubicBezTo>
                <a:lnTo>
                  <a:pt x="4739028" y="741524"/>
                </a:lnTo>
                <a:close/>
                <a:moveTo>
                  <a:pt x="2881116" y="727689"/>
                </a:moveTo>
                <a:cubicBezTo>
                  <a:pt x="2866705" y="732301"/>
                  <a:pt x="2852871" y="727689"/>
                  <a:pt x="2843647" y="736913"/>
                </a:cubicBezTo>
                <a:cubicBezTo>
                  <a:pt x="2843647" y="746136"/>
                  <a:pt x="2843647" y="755359"/>
                  <a:pt x="2848259" y="759971"/>
                </a:cubicBezTo>
                <a:cubicBezTo>
                  <a:pt x="2862670" y="755936"/>
                  <a:pt x="2876505" y="746712"/>
                  <a:pt x="2881116" y="727689"/>
                </a:cubicBezTo>
                <a:lnTo>
                  <a:pt x="2881116" y="727689"/>
                </a:lnTo>
                <a:close/>
                <a:moveTo>
                  <a:pt x="5493606" y="802628"/>
                </a:moveTo>
                <a:cubicBezTo>
                  <a:pt x="5508017" y="793405"/>
                  <a:pt x="5508017" y="774382"/>
                  <a:pt x="5521852" y="765159"/>
                </a:cubicBezTo>
                <a:cubicBezTo>
                  <a:pt x="5493606" y="760547"/>
                  <a:pt x="5521852" y="746712"/>
                  <a:pt x="5517240" y="727689"/>
                </a:cubicBezTo>
                <a:cubicBezTo>
                  <a:pt x="5484383" y="736913"/>
                  <a:pt x="5465360" y="760547"/>
                  <a:pt x="5456136" y="792829"/>
                </a:cubicBezTo>
                <a:cubicBezTo>
                  <a:pt x="5469971" y="788217"/>
                  <a:pt x="5469971" y="807240"/>
                  <a:pt x="5493606" y="802628"/>
                </a:cubicBezTo>
                <a:lnTo>
                  <a:pt x="5493606" y="802628"/>
                </a:lnTo>
                <a:close/>
                <a:moveTo>
                  <a:pt x="5045701" y="863156"/>
                </a:moveTo>
                <a:cubicBezTo>
                  <a:pt x="5069336" y="863156"/>
                  <a:pt x="5083170" y="849321"/>
                  <a:pt x="5116605" y="844709"/>
                </a:cubicBezTo>
                <a:cubicBezTo>
                  <a:pt x="5121217" y="835486"/>
                  <a:pt x="5131016" y="830875"/>
                  <a:pt x="5125828" y="811852"/>
                </a:cubicBezTo>
                <a:cubicBezTo>
                  <a:pt x="5106805" y="811852"/>
                  <a:pt x="5092970" y="825686"/>
                  <a:pt x="5088359" y="811852"/>
                </a:cubicBezTo>
                <a:cubicBezTo>
                  <a:pt x="5088359" y="802628"/>
                  <a:pt x="5092970" y="798017"/>
                  <a:pt x="5097582" y="793405"/>
                </a:cubicBezTo>
                <a:cubicBezTo>
                  <a:pt x="5054925" y="746712"/>
                  <a:pt x="4993820" y="830298"/>
                  <a:pt x="5045701" y="863156"/>
                </a:cubicBezTo>
                <a:lnTo>
                  <a:pt x="5045701" y="863156"/>
                </a:lnTo>
                <a:close/>
                <a:moveTo>
                  <a:pt x="1235917" y="783605"/>
                </a:moveTo>
                <a:cubicBezTo>
                  <a:pt x="1221506" y="783605"/>
                  <a:pt x="1221506" y="802052"/>
                  <a:pt x="1212282" y="811852"/>
                </a:cubicBezTo>
                <a:cubicBezTo>
                  <a:pt x="1226117" y="807240"/>
                  <a:pt x="1240529" y="802628"/>
                  <a:pt x="1235917" y="783605"/>
                </a:cubicBezTo>
                <a:lnTo>
                  <a:pt x="1235917" y="783605"/>
                </a:lnTo>
                <a:close/>
                <a:moveTo>
                  <a:pt x="4979409" y="872379"/>
                </a:moveTo>
                <a:cubicBezTo>
                  <a:pt x="4979409" y="858544"/>
                  <a:pt x="4970186" y="858544"/>
                  <a:pt x="4964997" y="853933"/>
                </a:cubicBezTo>
                <a:cubicBezTo>
                  <a:pt x="4955774" y="867768"/>
                  <a:pt x="4922340" y="863156"/>
                  <a:pt x="4917728" y="882179"/>
                </a:cubicBezTo>
                <a:cubicBezTo>
                  <a:pt x="4946551" y="886214"/>
                  <a:pt x="4955774" y="872379"/>
                  <a:pt x="4979409" y="872379"/>
                </a:cubicBezTo>
                <a:lnTo>
                  <a:pt x="4979409" y="872379"/>
                </a:lnTo>
                <a:close/>
                <a:moveTo>
                  <a:pt x="4908505" y="881602"/>
                </a:moveTo>
                <a:cubicBezTo>
                  <a:pt x="4884871" y="886214"/>
                  <a:pt x="4894094" y="900049"/>
                  <a:pt x="4889482" y="914460"/>
                </a:cubicBezTo>
                <a:cubicBezTo>
                  <a:pt x="4908505" y="909849"/>
                  <a:pt x="4903893" y="896014"/>
                  <a:pt x="4908505" y="881602"/>
                </a:cubicBezTo>
                <a:lnTo>
                  <a:pt x="4908505" y="881602"/>
                </a:lnTo>
                <a:close/>
                <a:moveTo>
                  <a:pt x="5215178" y="905237"/>
                </a:moveTo>
                <a:cubicBezTo>
                  <a:pt x="5215178" y="919072"/>
                  <a:pt x="5215178" y="928295"/>
                  <a:pt x="5229590" y="928295"/>
                </a:cubicBezTo>
                <a:cubicBezTo>
                  <a:pt x="5229590" y="914460"/>
                  <a:pt x="5248613" y="905237"/>
                  <a:pt x="5229590" y="900049"/>
                </a:cubicBezTo>
                <a:cubicBezTo>
                  <a:pt x="5229590" y="905237"/>
                  <a:pt x="5224402" y="905237"/>
                  <a:pt x="5215178" y="905237"/>
                </a:cubicBezTo>
                <a:lnTo>
                  <a:pt x="5215178" y="905237"/>
                </a:lnTo>
                <a:close/>
                <a:moveTo>
                  <a:pt x="4823766" y="919072"/>
                </a:moveTo>
                <a:cubicBezTo>
                  <a:pt x="4814543" y="928295"/>
                  <a:pt x="4800132" y="928295"/>
                  <a:pt x="4800132" y="942130"/>
                </a:cubicBezTo>
                <a:cubicBezTo>
                  <a:pt x="4809355" y="942130"/>
                  <a:pt x="4809355" y="946742"/>
                  <a:pt x="4814543" y="946742"/>
                </a:cubicBezTo>
                <a:cubicBezTo>
                  <a:pt x="4809932" y="932907"/>
                  <a:pt x="4838177" y="932907"/>
                  <a:pt x="4823766" y="919072"/>
                </a:cubicBezTo>
                <a:lnTo>
                  <a:pt x="4823766" y="919072"/>
                </a:lnTo>
                <a:close/>
                <a:moveTo>
                  <a:pt x="4720004" y="1003234"/>
                </a:moveTo>
                <a:cubicBezTo>
                  <a:pt x="4734416" y="1007846"/>
                  <a:pt x="4767274" y="994011"/>
                  <a:pt x="4776497" y="974988"/>
                </a:cubicBezTo>
                <a:cubicBezTo>
                  <a:pt x="4753439" y="979600"/>
                  <a:pt x="4724616" y="979600"/>
                  <a:pt x="4720004" y="1003234"/>
                </a:cubicBezTo>
                <a:lnTo>
                  <a:pt x="4720004" y="1003234"/>
                </a:lnTo>
                <a:close/>
                <a:moveTo>
                  <a:pt x="4644489" y="998623"/>
                </a:moveTo>
                <a:cubicBezTo>
                  <a:pt x="4625466" y="998623"/>
                  <a:pt x="4616243" y="1007846"/>
                  <a:pt x="4607020" y="1017069"/>
                </a:cubicBezTo>
                <a:cubicBezTo>
                  <a:pt x="4620855" y="1012457"/>
                  <a:pt x="4644489" y="1021681"/>
                  <a:pt x="4644489" y="998623"/>
                </a:cubicBezTo>
                <a:lnTo>
                  <a:pt x="4644489" y="998623"/>
                </a:lnTo>
                <a:close/>
                <a:moveTo>
                  <a:pt x="5290694" y="1087397"/>
                </a:moveTo>
                <a:cubicBezTo>
                  <a:pt x="5299918" y="1087397"/>
                  <a:pt x="5299918" y="1101231"/>
                  <a:pt x="5309717" y="1105843"/>
                </a:cubicBezTo>
                <a:cubicBezTo>
                  <a:pt x="5314329" y="1101231"/>
                  <a:pt x="5318940" y="1101231"/>
                  <a:pt x="5324128" y="1101231"/>
                </a:cubicBezTo>
                <a:cubicBezTo>
                  <a:pt x="5324128" y="1092008"/>
                  <a:pt x="5324128" y="1082785"/>
                  <a:pt x="5319516" y="1082785"/>
                </a:cubicBezTo>
                <a:cubicBezTo>
                  <a:pt x="5319516" y="1092008"/>
                  <a:pt x="5310293" y="1073562"/>
                  <a:pt x="5310293" y="1068950"/>
                </a:cubicBezTo>
                <a:cubicBezTo>
                  <a:pt x="5319516" y="1073562"/>
                  <a:pt x="5324705" y="1064338"/>
                  <a:pt x="5314905" y="1059727"/>
                </a:cubicBezTo>
                <a:cubicBezTo>
                  <a:pt x="5310293" y="1068950"/>
                  <a:pt x="5300494" y="1068950"/>
                  <a:pt x="5300494" y="1078173"/>
                </a:cubicBezTo>
                <a:cubicBezTo>
                  <a:pt x="5314329" y="1092008"/>
                  <a:pt x="5290694" y="1077597"/>
                  <a:pt x="5290694" y="1087397"/>
                </a:cubicBezTo>
                <a:lnTo>
                  <a:pt x="5290694" y="1087397"/>
                </a:lnTo>
                <a:close/>
                <a:moveTo>
                  <a:pt x="5399067" y="1170982"/>
                </a:moveTo>
                <a:cubicBezTo>
                  <a:pt x="5380044" y="1175594"/>
                  <a:pt x="5380044" y="1161759"/>
                  <a:pt x="5366210" y="1161759"/>
                </a:cubicBezTo>
                <a:cubicBezTo>
                  <a:pt x="5366210" y="1166371"/>
                  <a:pt x="5366210" y="1175594"/>
                  <a:pt x="5361598" y="1175594"/>
                </a:cubicBezTo>
                <a:cubicBezTo>
                  <a:pt x="5380044" y="1180782"/>
                  <a:pt x="5389844" y="1175594"/>
                  <a:pt x="5399067" y="1170982"/>
                </a:cubicBezTo>
                <a:lnTo>
                  <a:pt x="5399067" y="1170982"/>
                </a:lnTo>
                <a:close/>
                <a:moveTo>
                  <a:pt x="5375433" y="1488608"/>
                </a:moveTo>
                <a:cubicBezTo>
                  <a:pt x="5356410" y="1497832"/>
                  <a:pt x="5375433" y="1465550"/>
                  <a:pt x="5356410" y="1474773"/>
                </a:cubicBezTo>
                <a:cubicBezTo>
                  <a:pt x="5356410" y="1488608"/>
                  <a:pt x="5370821" y="1507055"/>
                  <a:pt x="5375433" y="1488608"/>
                </a:cubicBezTo>
                <a:lnTo>
                  <a:pt x="5375433" y="1488608"/>
                </a:lnTo>
                <a:close/>
                <a:moveTo>
                  <a:pt x="5427314" y="1558359"/>
                </a:moveTo>
                <a:cubicBezTo>
                  <a:pt x="5460171" y="1558359"/>
                  <a:pt x="5488418" y="1525501"/>
                  <a:pt x="5479195" y="1493220"/>
                </a:cubicBezTo>
                <a:cubicBezTo>
                  <a:pt x="5437113" y="1488608"/>
                  <a:pt x="5413479" y="1535301"/>
                  <a:pt x="5427314" y="1558359"/>
                </a:cubicBezTo>
                <a:lnTo>
                  <a:pt x="5427314" y="1558359"/>
                </a:lnTo>
                <a:close/>
                <a:moveTo>
                  <a:pt x="561466" y="1502443"/>
                </a:moveTo>
                <a:cubicBezTo>
                  <a:pt x="542443" y="1502443"/>
                  <a:pt x="533220" y="1507055"/>
                  <a:pt x="523997" y="1520890"/>
                </a:cubicBezTo>
                <a:cubicBezTo>
                  <a:pt x="547055" y="1526078"/>
                  <a:pt x="547055" y="1511667"/>
                  <a:pt x="561466" y="1502443"/>
                </a:cubicBezTo>
                <a:lnTo>
                  <a:pt x="561466" y="1502443"/>
                </a:lnTo>
                <a:close/>
                <a:moveTo>
                  <a:pt x="5333351" y="1562971"/>
                </a:moveTo>
                <a:cubicBezTo>
                  <a:pt x="5337963" y="1544524"/>
                  <a:pt x="5347763" y="1534725"/>
                  <a:pt x="5356986" y="1525501"/>
                </a:cubicBezTo>
                <a:cubicBezTo>
                  <a:pt x="5333351" y="1530113"/>
                  <a:pt x="5324128" y="1530113"/>
                  <a:pt x="5314329" y="1539336"/>
                </a:cubicBezTo>
                <a:cubicBezTo>
                  <a:pt x="5333351" y="1535301"/>
                  <a:pt x="5309717" y="1562971"/>
                  <a:pt x="5333351" y="1562971"/>
                </a:cubicBezTo>
                <a:lnTo>
                  <a:pt x="5333351" y="1562971"/>
                </a:lnTo>
                <a:close/>
                <a:moveTo>
                  <a:pt x="5356410" y="1568159"/>
                </a:moveTo>
                <a:cubicBezTo>
                  <a:pt x="5337387" y="1568159"/>
                  <a:pt x="5318940" y="1558936"/>
                  <a:pt x="5318940" y="1586606"/>
                </a:cubicBezTo>
                <a:cubicBezTo>
                  <a:pt x="5333351" y="1595829"/>
                  <a:pt x="5356410" y="1581994"/>
                  <a:pt x="5356410" y="1568159"/>
                </a:cubicBezTo>
                <a:lnTo>
                  <a:pt x="5356410" y="1568159"/>
                </a:lnTo>
                <a:close/>
                <a:moveTo>
                  <a:pt x="5695941" y="1586606"/>
                </a:moveTo>
                <a:cubicBezTo>
                  <a:pt x="5695941" y="1577382"/>
                  <a:pt x="5695941" y="1572771"/>
                  <a:pt x="5700553" y="1568159"/>
                </a:cubicBezTo>
                <a:cubicBezTo>
                  <a:pt x="5667695" y="1577382"/>
                  <a:pt x="5634261" y="1581994"/>
                  <a:pt x="5620426" y="1605628"/>
                </a:cubicBezTo>
                <a:cubicBezTo>
                  <a:pt x="5653860" y="1605052"/>
                  <a:pt x="5667695" y="1577382"/>
                  <a:pt x="5695941" y="1586606"/>
                </a:cubicBezTo>
                <a:lnTo>
                  <a:pt x="5695941" y="1586606"/>
                </a:lnTo>
                <a:close/>
                <a:moveTo>
                  <a:pt x="5615814" y="1722072"/>
                </a:moveTo>
                <a:cubicBezTo>
                  <a:pt x="5676918" y="1712849"/>
                  <a:pt x="5695941" y="1675379"/>
                  <a:pt x="5728799" y="1642521"/>
                </a:cubicBezTo>
                <a:cubicBezTo>
                  <a:pt x="5676918" y="1637910"/>
                  <a:pt x="5657895" y="1670768"/>
                  <a:pt x="5615814" y="1679991"/>
                </a:cubicBezTo>
                <a:cubicBezTo>
                  <a:pt x="5621002" y="1698438"/>
                  <a:pt x="5625614" y="1712849"/>
                  <a:pt x="5615814" y="1722072"/>
                </a:cubicBezTo>
                <a:lnTo>
                  <a:pt x="5615814" y="1722072"/>
                </a:lnTo>
                <a:close/>
                <a:moveTo>
                  <a:pt x="5714964" y="1801046"/>
                </a:moveTo>
                <a:cubicBezTo>
                  <a:pt x="5710352" y="1829293"/>
                  <a:pt x="5691329" y="1805658"/>
                  <a:pt x="5672307" y="1833904"/>
                </a:cubicBezTo>
                <a:cubicBezTo>
                  <a:pt x="5695941" y="1833904"/>
                  <a:pt x="5700553" y="1824681"/>
                  <a:pt x="5714964" y="1824681"/>
                </a:cubicBezTo>
                <a:cubicBezTo>
                  <a:pt x="5719576" y="1829293"/>
                  <a:pt x="5714964" y="1833904"/>
                  <a:pt x="5714964" y="1838516"/>
                </a:cubicBezTo>
                <a:cubicBezTo>
                  <a:pt x="5743210" y="1838516"/>
                  <a:pt x="5733987" y="1810846"/>
                  <a:pt x="5714964" y="1801046"/>
                </a:cubicBezTo>
                <a:lnTo>
                  <a:pt x="5714964" y="1801046"/>
                </a:lnTo>
                <a:close/>
                <a:moveTo>
                  <a:pt x="5224402" y="1871374"/>
                </a:moveTo>
                <a:cubicBezTo>
                  <a:pt x="5233625" y="1871374"/>
                  <a:pt x="5233625" y="1871374"/>
                  <a:pt x="5233625" y="1871374"/>
                </a:cubicBezTo>
                <a:cubicBezTo>
                  <a:pt x="5233625" y="1875985"/>
                  <a:pt x="5229013" y="1894432"/>
                  <a:pt x="5238237" y="1894432"/>
                </a:cubicBezTo>
                <a:cubicBezTo>
                  <a:pt x="5247460" y="1885209"/>
                  <a:pt x="5233625" y="1880597"/>
                  <a:pt x="5238237" y="1866186"/>
                </a:cubicBezTo>
                <a:cubicBezTo>
                  <a:pt x="5234202" y="1866762"/>
                  <a:pt x="5224402" y="1866762"/>
                  <a:pt x="5224402" y="1871374"/>
                </a:cubicBezTo>
                <a:lnTo>
                  <a:pt x="5224402" y="1871374"/>
                </a:lnTo>
                <a:close/>
                <a:moveTo>
                  <a:pt x="5408290" y="1913455"/>
                </a:moveTo>
                <a:cubicBezTo>
                  <a:pt x="5422702" y="1908843"/>
                  <a:pt x="5431925" y="1899620"/>
                  <a:pt x="5445760" y="1899620"/>
                </a:cubicBezTo>
                <a:cubicBezTo>
                  <a:pt x="5450372" y="1881173"/>
                  <a:pt x="5431349" y="1895008"/>
                  <a:pt x="5431349" y="1885785"/>
                </a:cubicBezTo>
                <a:cubicBezTo>
                  <a:pt x="5435961" y="1885785"/>
                  <a:pt x="5440572" y="1885785"/>
                  <a:pt x="5440572" y="1881173"/>
                </a:cubicBezTo>
                <a:cubicBezTo>
                  <a:pt x="5421549" y="1876562"/>
                  <a:pt x="5416937" y="1885785"/>
                  <a:pt x="5407714" y="1890397"/>
                </a:cubicBezTo>
                <a:cubicBezTo>
                  <a:pt x="5408290" y="1894432"/>
                  <a:pt x="5399067" y="1913455"/>
                  <a:pt x="5408290" y="1913455"/>
                </a:cubicBezTo>
                <a:lnTo>
                  <a:pt x="5408290" y="1913455"/>
                </a:lnTo>
                <a:close/>
                <a:moveTo>
                  <a:pt x="5559322" y="1978594"/>
                </a:moveTo>
                <a:cubicBezTo>
                  <a:pt x="5578344" y="1969371"/>
                  <a:pt x="5601979" y="1960148"/>
                  <a:pt x="5625614" y="1950348"/>
                </a:cubicBezTo>
                <a:cubicBezTo>
                  <a:pt x="5634837" y="1954960"/>
                  <a:pt x="5621002" y="1964183"/>
                  <a:pt x="5630225" y="1968794"/>
                </a:cubicBezTo>
                <a:cubicBezTo>
                  <a:pt x="5658472" y="1968794"/>
                  <a:pt x="5658472" y="1968794"/>
                  <a:pt x="5658472" y="1968794"/>
                </a:cubicBezTo>
                <a:cubicBezTo>
                  <a:pt x="5667695" y="1954960"/>
                  <a:pt x="5677495" y="1931325"/>
                  <a:pt x="5701129" y="1922102"/>
                </a:cubicBezTo>
                <a:cubicBezTo>
                  <a:pt x="5705741" y="1917490"/>
                  <a:pt x="5686718" y="1908267"/>
                  <a:pt x="5701129" y="1908267"/>
                </a:cubicBezTo>
                <a:cubicBezTo>
                  <a:pt x="5705741" y="1885209"/>
                  <a:pt x="5644637" y="1894432"/>
                  <a:pt x="5616390" y="1908267"/>
                </a:cubicBezTo>
                <a:cubicBezTo>
                  <a:pt x="5615814" y="1931901"/>
                  <a:pt x="5559322" y="1960148"/>
                  <a:pt x="5559322" y="1978594"/>
                </a:cubicBezTo>
                <a:lnTo>
                  <a:pt x="5559322" y="1978594"/>
                </a:lnTo>
                <a:close/>
                <a:moveTo>
                  <a:pt x="5059536" y="1950348"/>
                </a:moveTo>
                <a:cubicBezTo>
                  <a:pt x="5068759" y="1950348"/>
                  <a:pt x="5068759" y="1954960"/>
                  <a:pt x="5078559" y="1954960"/>
                </a:cubicBezTo>
                <a:cubicBezTo>
                  <a:pt x="5073947" y="1926713"/>
                  <a:pt x="5106805" y="1936513"/>
                  <a:pt x="5102194" y="1908267"/>
                </a:cubicBezTo>
                <a:cubicBezTo>
                  <a:pt x="5087782" y="1908267"/>
                  <a:pt x="5087782" y="1908267"/>
                  <a:pt x="5087782" y="1908267"/>
                </a:cubicBezTo>
                <a:cubicBezTo>
                  <a:pt x="5092394" y="1926713"/>
                  <a:pt x="5068759" y="1917490"/>
                  <a:pt x="5064148" y="1926713"/>
                </a:cubicBezTo>
                <a:cubicBezTo>
                  <a:pt x="5078559" y="1936513"/>
                  <a:pt x="5054925" y="1936513"/>
                  <a:pt x="5059536" y="1950348"/>
                </a:cubicBezTo>
                <a:lnTo>
                  <a:pt x="5059536" y="1950348"/>
                </a:lnTo>
                <a:close/>
                <a:moveTo>
                  <a:pt x="5431925" y="1950348"/>
                </a:moveTo>
                <a:cubicBezTo>
                  <a:pt x="5441149" y="1950348"/>
                  <a:pt x="5455560" y="1950348"/>
                  <a:pt x="5460171" y="1945736"/>
                </a:cubicBezTo>
                <a:cubicBezTo>
                  <a:pt x="5469394" y="1912878"/>
                  <a:pt x="5431925" y="1936513"/>
                  <a:pt x="5455560" y="1912878"/>
                </a:cubicBezTo>
                <a:cubicBezTo>
                  <a:pt x="5441149" y="1917490"/>
                  <a:pt x="5422702" y="1917490"/>
                  <a:pt x="5418091" y="1931325"/>
                </a:cubicBezTo>
                <a:cubicBezTo>
                  <a:pt x="5432502" y="1935936"/>
                  <a:pt x="5441725" y="1922102"/>
                  <a:pt x="5441725" y="1931325"/>
                </a:cubicBezTo>
                <a:cubicBezTo>
                  <a:pt x="5431925" y="1931901"/>
                  <a:pt x="5431925" y="1941125"/>
                  <a:pt x="5431925" y="1950348"/>
                </a:cubicBezTo>
                <a:lnTo>
                  <a:pt x="5431925" y="1950348"/>
                </a:lnTo>
                <a:close/>
                <a:moveTo>
                  <a:pt x="5205955" y="1945736"/>
                </a:moveTo>
                <a:cubicBezTo>
                  <a:pt x="5220367" y="1941125"/>
                  <a:pt x="5234202" y="1927290"/>
                  <a:pt x="5229590" y="1917490"/>
                </a:cubicBezTo>
                <a:cubicBezTo>
                  <a:pt x="5224402" y="1927290"/>
                  <a:pt x="5205955" y="1927290"/>
                  <a:pt x="5205955" y="1945736"/>
                </a:cubicBezTo>
                <a:lnTo>
                  <a:pt x="5205955" y="1945736"/>
                </a:lnTo>
                <a:close/>
                <a:moveTo>
                  <a:pt x="321085" y="1983206"/>
                </a:moveTo>
                <a:cubicBezTo>
                  <a:pt x="321085" y="1969371"/>
                  <a:pt x="321085" y="1969371"/>
                  <a:pt x="321085" y="1969371"/>
                </a:cubicBezTo>
                <a:cubicBezTo>
                  <a:pt x="316473" y="1969371"/>
                  <a:pt x="306673" y="1964759"/>
                  <a:pt x="306673" y="1969371"/>
                </a:cubicBezTo>
                <a:cubicBezTo>
                  <a:pt x="311285" y="1973982"/>
                  <a:pt x="306673" y="1987817"/>
                  <a:pt x="321085" y="1983206"/>
                </a:cubicBezTo>
                <a:lnTo>
                  <a:pt x="321085" y="1983206"/>
                </a:lnTo>
                <a:close/>
                <a:moveTo>
                  <a:pt x="5587567" y="2002229"/>
                </a:moveTo>
                <a:cubicBezTo>
                  <a:pt x="5611203" y="2002229"/>
                  <a:pt x="5625037" y="1993006"/>
                  <a:pt x="5634837" y="1979171"/>
                </a:cubicBezTo>
                <a:cubicBezTo>
                  <a:pt x="5621002" y="1973982"/>
                  <a:pt x="5597368" y="1992429"/>
                  <a:pt x="5587567" y="2002229"/>
                </a:cubicBezTo>
                <a:lnTo>
                  <a:pt x="5587567" y="2002229"/>
                </a:lnTo>
                <a:close/>
                <a:moveTo>
                  <a:pt x="5465360" y="1983206"/>
                </a:moveTo>
                <a:cubicBezTo>
                  <a:pt x="5460748" y="2001652"/>
                  <a:pt x="5441725" y="2006264"/>
                  <a:pt x="5437113" y="2025287"/>
                </a:cubicBezTo>
                <a:cubicBezTo>
                  <a:pt x="5460748" y="2020675"/>
                  <a:pt x="5474583" y="2011452"/>
                  <a:pt x="5488994" y="1997041"/>
                </a:cubicBezTo>
                <a:cubicBezTo>
                  <a:pt x="5474583" y="1997041"/>
                  <a:pt x="5479195" y="1983206"/>
                  <a:pt x="5465360" y="1983206"/>
                </a:cubicBezTo>
                <a:lnTo>
                  <a:pt x="5465360" y="1983206"/>
                </a:lnTo>
                <a:close/>
                <a:moveTo>
                  <a:pt x="5663084" y="2006840"/>
                </a:moveTo>
                <a:cubicBezTo>
                  <a:pt x="5653860" y="2006840"/>
                  <a:pt x="5653860" y="2006840"/>
                  <a:pt x="5653860" y="2006840"/>
                </a:cubicBezTo>
                <a:cubicBezTo>
                  <a:pt x="5649248" y="2029899"/>
                  <a:pt x="5621002" y="2025287"/>
                  <a:pt x="5616390" y="2044310"/>
                </a:cubicBezTo>
                <a:cubicBezTo>
                  <a:pt x="5630225" y="2029899"/>
                  <a:pt x="5663084" y="2034510"/>
                  <a:pt x="5663084" y="2006840"/>
                </a:cubicBezTo>
                <a:lnTo>
                  <a:pt x="5663084" y="2006840"/>
                </a:lnTo>
                <a:close/>
                <a:moveTo>
                  <a:pt x="5846972" y="2034510"/>
                </a:moveTo>
                <a:cubicBezTo>
                  <a:pt x="5842361" y="2020675"/>
                  <a:pt x="5851584" y="2016064"/>
                  <a:pt x="5851584" y="2006264"/>
                </a:cubicBezTo>
                <a:cubicBezTo>
                  <a:pt x="5818726" y="2010875"/>
                  <a:pt x="5790480" y="2024711"/>
                  <a:pt x="5780680" y="2052957"/>
                </a:cubicBezTo>
                <a:cubicBezTo>
                  <a:pt x="5814114" y="2058145"/>
                  <a:pt x="5818726" y="2034510"/>
                  <a:pt x="5846972" y="2034510"/>
                </a:cubicBezTo>
                <a:lnTo>
                  <a:pt x="5846972" y="2034510"/>
                </a:lnTo>
                <a:close/>
                <a:moveTo>
                  <a:pt x="4993820" y="2016064"/>
                </a:moveTo>
                <a:cubicBezTo>
                  <a:pt x="4956350" y="2011452"/>
                  <a:pt x="4941939" y="2034510"/>
                  <a:pt x="4941939" y="2067368"/>
                </a:cubicBezTo>
                <a:cubicBezTo>
                  <a:pt x="4918305" y="2081203"/>
                  <a:pt x="4890058" y="2095614"/>
                  <a:pt x="4866424" y="2109449"/>
                </a:cubicBezTo>
                <a:cubicBezTo>
                  <a:pt x="4861813" y="2127896"/>
                  <a:pt x="4871036" y="2132507"/>
                  <a:pt x="4880835" y="2142307"/>
                </a:cubicBezTo>
                <a:cubicBezTo>
                  <a:pt x="4899858" y="2133084"/>
                  <a:pt x="4913693" y="2119249"/>
                  <a:pt x="4941939" y="2119249"/>
                </a:cubicBezTo>
                <a:cubicBezTo>
                  <a:pt x="4946551" y="2105414"/>
                  <a:pt x="4927528" y="2114637"/>
                  <a:pt x="4932716" y="2100802"/>
                </a:cubicBezTo>
                <a:cubicBezTo>
                  <a:pt x="4956350" y="2096191"/>
                  <a:pt x="4975374" y="2086967"/>
                  <a:pt x="4989209" y="2072556"/>
                </a:cubicBezTo>
                <a:cubicBezTo>
                  <a:pt x="4974797" y="2067945"/>
                  <a:pt x="4970186" y="2077168"/>
                  <a:pt x="4960962" y="2077168"/>
                </a:cubicBezTo>
                <a:cubicBezTo>
                  <a:pt x="4975374" y="2063333"/>
                  <a:pt x="4951739" y="2067945"/>
                  <a:pt x="4951739" y="2063333"/>
                </a:cubicBezTo>
                <a:cubicBezTo>
                  <a:pt x="4955774" y="2039122"/>
                  <a:pt x="4984021" y="2039122"/>
                  <a:pt x="4993820" y="2016064"/>
                </a:cubicBezTo>
                <a:lnTo>
                  <a:pt x="4993820" y="2016064"/>
                </a:lnTo>
                <a:close/>
                <a:moveTo>
                  <a:pt x="4856624" y="2071980"/>
                </a:moveTo>
                <a:cubicBezTo>
                  <a:pt x="4865847" y="2081203"/>
                  <a:pt x="4875647" y="2071980"/>
                  <a:pt x="4889482" y="2071980"/>
                </a:cubicBezTo>
                <a:cubicBezTo>
                  <a:pt x="4889482" y="2058145"/>
                  <a:pt x="4880259" y="2058145"/>
                  <a:pt x="4884871" y="2048921"/>
                </a:cubicBezTo>
                <a:cubicBezTo>
                  <a:pt x="4866424" y="2048345"/>
                  <a:pt x="4861813" y="2058145"/>
                  <a:pt x="4856624" y="2071980"/>
                </a:cubicBezTo>
                <a:lnTo>
                  <a:pt x="4856624" y="2071980"/>
                </a:lnTo>
                <a:close/>
                <a:moveTo>
                  <a:pt x="5630225" y="2058145"/>
                </a:moveTo>
                <a:cubicBezTo>
                  <a:pt x="5625614" y="2062756"/>
                  <a:pt x="5625614" y="2071980"/>
                  <a:pt x="5625614" y="2081203"/>
                </a:cubicBezTo>
                <a:cubicBezTo>
                  <a:pt x="5640025" y="2076591"/>
                  <a:pt x="5649248" y="2071980"/>
                  <a:pt x="5653860" y="2062756"/>
                </a:cubicBezTo>
                <a:cubicBezTo>
                  <a:pt x="5644060" y="2062756"/>
                  <a:pt x="5644060" y="2053533"/>
                  <a:pt x="5630225" y="2058145"/>
                </a:cubicBezTo>
                <a:lnTo>
                  <a:pt x="5630225" y="2058145"/>
                </a:lnTo>
                <a:close/>
                <a:moveTo>
                  <a:pt x="5870607" y="2062756"/>
                </a:moveTo>
                <a:cubicBezTo>
                  <a:pt x="5861383" y="2062756"/>
                  <a:pt x="5861383" y="2067368"/>
                  <a:pt x="5851584" y="2067368"/>
                </a:cubicBezTo>
                <a:cubicBezTo>
                  <a:pt x="5851584" y="2062756"/>
                  <a:pt x="5846972" y="2058145"/>
                  <a:pt x="5842361" y="2058145"/>
                </a:cubicBezTo>
                <a:cubicBezTo>
                  <a:pt x="5842361" y="2067368"/>
                  <a:pt x="5833137" y="2076591"/>
                  <a:pt x="5837749" y="2091003"/>
                </a:cubicBezTo>
                <a:cubicBezTo>
                  <a:pt x="5851584" y="2085814"/>
                  <a:pt x="5856196" y="2071980"/>
                  <a:pt x="5870607" y="2062756"/>
                </a:cubicBezTo>
                <a:lnTo>
                  <a:pt x="5870607" y="2062756"/>
                </a:lnTo>
                <a:close/>
                <a:moveTo>
                  <a:pt x="5714964" y="2095038"/>
                </a:moveTo>
                <a:cubicBezTo>
                  <a:pt x="5719576" y="2099650"/>
                  <a:pt x="5710352" y="2076591"/>
                  <a:pt x="5700553" y="2076591"/>
                </a:cubicBezTo>
                <a:cubicBezTo>
                  <a:pt x="5691329" y="2090426"/>
                  <a:pt x="5681530" y="2076591"/>
                  <a:pt x="5672307" y="2081203"/>
                </a:cubicBezTo>
                <a:cubicBezTo>
                  <a:pt x="5634837" y="2085814"/>
                  <a:pt x="5620426" y="2123284"/>
                  <a:pt x="5587567" y="2141731"/>
                </a:cubicBezTo>
                <a:cubicBezTo>
                  <a:pt x="5550098" y="2160177"/>
                  <a:pt x="5507441" y="2174589"/>
                  <a:pt x="5464783" y="2193035"/>
                </a:cubicBezTo>
                <a:cubicBezTo>
                  <a:pt x="5464783" y="2206870"/>
                  <a:pt x="5450372" y="2211482"/>
                  <a:pt x="5450372" y="2225893"/>
                </a:cubicBezTo>
                <a:cubicBezTo>
                  <a:pt x="5506864" y="2225893"/>
                  <a:pt x="5554134" y="2160754"/>
                  <a:pt x="5634261" y="2150954"/>
                </a:cubicBezTo>
                <a:cubicBezTo>
                  <a:pt x="5658472" y="2127896"/>
                  <a:pt x="5691329" y="2114061"/>
                  <a:pt x="5714964" y="2095038"/>
                </a:cubicBezTo>
                <a:lnTo>
                  <a:pt x="5714964" y="2095038"/>
                </a:lnTo>
                <a:close/>
                <a:moveTo>
                  <a:pt x="4974797" y="2090426"/>
                </a:moveTo>
                <a:cubicBezTo>
                  <a:pt x="4974797" y="2099650"/>
                  <a:pt x="4955774" y="2095038"/>
                  <a:pt x="4955774" y="2104261"/>
                </a:cubicBezTo>
                <a:cubicBezTo>
                  <a:pt x="4964997" y="2104261"/>
                  <a:pt x="4960386" y="2118096"/>
                  <a:pt x="4970186" y="2118096"/>
                </a:cubicBezTo>
                <a:cubicBezTo>
                  <a:pt x="4965574" y="2109449"/>
                  <a:pt x="4988632" y="2100226"/>
                  <a:pt x="4974797" y="2090426"/>
                </a:cubicBezTo>
                <a:lnTo>
                  <a:pt x="4974797" y="2090426"/>
                </a:lnTo>
                <a:close/>
                <a:moveTo>
                  <a:pt x="604123" y="2300832"/>
                </a:moveTo>
                <a:cubicBezTo>
                  <a:pt x="618535" y="2300832"/>
                  <a:pt x="627758" y="2296220"/>
                  <a:pt x="632370" y="2286997"/>
                </a:cubicBezTo>
                <a:cubicBezTo>
                  <a:pt x="622570" y="2277197"/>
                  <a:pt x="608735" y="2291609"/>
                  <a:pt x="604123" y="2300832"/>
                </a:cubicBezTo>
                <a:lnTo>
                  <a:pt x="604123" y="2300832"/>
                </a:lnTo>
                <a:close/>
                <a:moveTo>
                  <a:pt x="580489" y="2445522"/>
                </a:moveTo>
                <a:cubicBezTo>
                  <a:pt x="599512" y="2436299"/>
                  <a:pt x="617958" y="2427075"/>
                  <a:pt x="646781" y="2431687"/>
                </a:cubicBezTo>
                <a:cubicBezTo>
                  <a:pt x="665804" y="2413240"/>
                  <a:pt x="656004" y="2366548"/>
                  <a:pt x="679639" y="2352136"/>
                </a:cubicBezTo>
                <a:cubicBezTo>
                  <a:pt x="665228" y="2333690"/>
                  <a:pt x="632370" y="2342913"/>
                  <a:pt x="613347" y="2356748"/>
                </a:cubicBezTo>
                <a:cubicBezTo>
                  <a:pt x="632370" y="2375194"/>
                  <a:pt x="617958" y="2389606"/>
                  <a:pt x="627758" y="2398829"/>
                </a:cubicBezTo>
                <a:cubicBezTo>
                  <a:pt x="617958" y="2421887"/>
                  <a:pt x="594324" y="2426499"/>
                  <a:pt x="580489" y="2445522"/>
                </a:cubicBezTo>
                <a:lnTo>
                  <a:pt x="580489" y="2445522"/>
                </a:lnTo>
                <a:close/>
                <a:moveTo>
                  <a:pt x="5903465" y="2398829"/>
                </a:moveTo>
                <a:cubicBezTo>
                  <a:pt x="5917876" y="2394217"/>
                  <a:pt x="5936322" y="2394217"/>
                  <a:pt x="5940934" y="2380382"/>
                </a:cubicBezTo>
                <a:cubicBezTo>
                  <a:pt x="5922488" y="2379806"/>
                  <a:pt x="5908076" y="2384418"/>
                  <a:pt x="5903465" y="2398829"/>
                </a:cubicBezTo>
                <a:lnTo>
                  <a:pt x="5903465" y="2398829"/>
                </a:lnTo>
                <a:close/>
                <a:moveTo>
                  <a:pt x="768990" y="2412664"/>
                </a:moveTo>
                <a:cubicBezTo>
                  <a:pt x="764378" y="2431111"/>
                  <a:pt x="740743" y="2435722"/>
                  <a:pt x="726332" y="2454745"/>
                </a:cubicBezTo>
                <a:cubicBezTo>
                  <a:pt x="754578" y="2454745"/>
                  <a:pt x="754578" y="2454745"/>
                  <a:pt x="754578" y="2454745"/>
                </a:cubicBezTo>
                <a:cubicBezTo>
                  <a:pt x="754578" y="2440910"/>
                  <a:pt x="782824" y="2426499"/>
                  <a:pt x="768990" y="2412664"/>
                </a:cubicBezTo>
                <a:lnTo>
                  <a:pt x="768990" y="2412664"/>
                </a:lnTo>
                <a:close/>
                <a:moveTo>
                  <a:pt x="674451" y="2538907"/>
                </a:moveTo>
                <a:cubicBezTo>
                  <a:pt x="669839" y="2538907"/>
                  <a:pt x="674451" y="2525072"/>
                  <a:pt x="665228" y="2525072"/>
                </a:cubicBezTo>
                <a:cubicBezTo>
                  <a:pt x="660616" y="2529684"/>
                  <a:pt x="656004" y="2529684"/>
                  <a:pt x="650817" y="2529684"/>
                </a:cubicBezTo>
                <a:cubicBezTo>
                  <a:pt x="641593" y="2552742"/>
                  <a:pt x="674451" y="2552742"/>
                  <a:pt x="674451" y="2538907"/>
                </a:cubicBezTo>
                <a:lnTo>
                  <a:pt x="674451" y="2538907"/>
                </a:lnTo>
                <a:close/>
                <a:moveTo>
                  <a:pt x="627181" y="2655351"/>
                </a:moveTo>
                <a:cubicBezTo>
                  <a:pt x="612770" y="2655351"/>
                  <a:pt x="594324" y="2673797"/>
                  <a:pt x="603547" y="2683597"/>
                </a:cubicBezTo>
                <a:cubicBezTo>
                  <a:pt x="608735" y="2673797"/>
                  <a:pt x="622570" y="2669186"/>
                  <a:pt x="627181" y="2655351"/>
                </a:cubicBezTo>
                <a:lnTo>
                  <a:pt x="627181" y="2655351"/>
                </a:lnTo>
                <a:close/>
                <a:moveTo>
                  <a:pt x="656004" y="2706655"/>
                </a:moveTo>
                <a:cubicBezTo>
                  <a:pt x="684251" y="2697432"/>
                  <a:pt x="717109" y="2688209"/>
                  <a:pt x="722296" y="2655351"/>
                </a:cubicBezTo>
                <a:cubicBezTo>
                  <a:pt x="684251" y="2655351"/>
                  <a:pt x="684251" y="2697432"/>
                  <a:pt x="656004" y="2706655"/>
                </a:cubicBezTo>
                <a:lnTo>
                  <a:pt x="656004" y="2706655"/>
                </a:lnTo>
                <a:close/>
                <a:moveTo>
                  <a:pt x="608735" y="2753348"/>
                </a:moveTo>
                <a:cubicBezTo>
                  <a:pt x="604123" y="2767183"/>
                  <a:pt x="636982" y="2753348"/>
                  <a:pt x="641593" y="2753348"/>
                </a:cubicBezTo>
                <a:cubicBezTo>
                  <a:pt x="632370" y="2744125"/>
                  <a:pt x="617958" y="2748736"/>
                  <a:pt x="608735" y="2753348"/>
                </a:cubicBezTo>
                <a:lnTo>
                  <a:pt x="608735" y="2753348"/>
                </a:lnTo>
                <a:close/>
                <a:moveTo>
                  <a:pt x="5465360" y="2771795"/>
                </a:moveTo>
                <a:cubicBezTo>
                  <a:pt x="5441725" y="2785630"/>
                  <a:pt x="5408867" y="2785630"/>
                  <a:pt x="5408867" y="2818487"/>
                </a:cubicBezTo>
                <a:cubicBezTo>
                  <a:pt x="5431925" y="2813876"/>
                  <a:pt x="5483806" y="2790818"/>
                  <a:pt x="5465360" y="2771795"/>
                </a:cubicBezTo>
                <a:lnTo>
                  <a:pt x="5465360" y="2771795"/>
                </a:lnTo>
                <a:close/>
                <a:moveTo>
                  <a:pt x="448481" y="2846734"/>
                </a:moveTo>
                <a:cubicBezTo>
                  <a:pt x="472116" y="2842122"/>
                  <a:pt x="485950" y="2818487"/>
                  <a:pt x="495750" y="2800041"/>
                </a:cubicBezTo>
                <a:cubicBezTo>
                  <a:pt x="466928" y="2800041"/>
                  <a:pt x="453093" y="2823675"/>
                  <a:pt x="448481" y="2846734"/>
                </a:cubicBezTo>
                <a:lnTo>
                  <a:pt x="448481" y="2846734"/>
                </a:lnTo>
                <a:close/>
                <a:moveTo>
                  <a:pt x="5582956" y="2809264"/>
                </a:moveTo>
                <a:cubicBezTo>
                  <a:pt x="5573733" y="2813876"/>
                  <a:pt x="5559322" y="2818487"/>
                  <a:pt x="5550098" y="2823099"/>
                </a:cubicBezTo>
                <a:cubicBezTo>
                  <a:pt x="5545487" y="2832322"/>
                  <a:pt x="5550098" y="2846157"/>
                  <a:pt x="5559322" y="2855957"/>
                </a:cubicBezTo>
                <a:cubicBezTo>
                  <a:pt x="5569121" y="2842122"/>
                  <a:pt x="5582956" y="2828287"/>
                  <a:pt x="5582956" y="2809264"/>
                </a:cubicBezTo>
                <a:lnTo>
                  <a:pt x="5582956" y="2809264"/>
                </a:lnTo>
                <a:close/>
                <a:moveTo>
                  <a:pt x="5517240" y="2865180"/>
                </a:moveTo>
                <a:cubicBezTo>
                  <a:pt x="5526464" y="2874404"/>
                  <a:pt x="5531652" y="2860569"/>
                  <a:pt x="5540875" y="2860569"/>
                </a:cubicBezTo>
                <a:cubicBezTo>
                  <a:pt x="5540875" y="2851345"/>
                  <a:pt x="5540875" y="2842122"/>
                  <a:pt x="5526464" y="2842122"/>
                </a:cubicBezTo>
                <a:cubicBezTo>
                  <a:pt x="5526464" y="2851345"/>
                  <a:pt x="5521852" y="2855957"/>
                  <a:pt x="5517240" y="2865180"/>
                </a:cubicBezTo>
                <a:lnTo>
                  <a:pt x="5517240" y="2865180"/>
                </a:lnTo>
                <a:close/>
                <a:moveTo>
                  <a:pt x="1080275" y="2851345"/>
                </a:moveTo>
                <a:cubicBezTo>
                  <a:pt x="1047416" y="2860569"/>
                  <a:pt x="1028394" y="2842122"/>
                  <a:pt x="981124" y="2846734"/>
                </a:cubicBezTo>
                <a:cubicBezTo>
                  <a:pt x="985736" y="2865180"/>
                  <a:pt x="1000148" y="2879592"/>
                  <a:pt x="1013983" y="2888815"/>
                </a:cubicBezTo>
                <a:cubicBezTo>
                  <a:pt x="1052028" y="2893426"/>
                  <a:pt x="1070475" y="2874980"/>
                  <a:pt x="1080275" y="2851345"/>
                </a:cubicBezTo>
                <a:lnTo>
                  <a:pt x="1080275" y="2851345"/>
                </a:lnTo>
                <a:close/>
                <a:moveTo>
                  <a:pt x="617958" y="2851345"/>
                </a:moveTo>
                <a:cubicBezTo>
                  <a:pt x="617958" y="2860569"/>
                  <a:pt x="608735" y="2860569"/>
                  <a:pt x="608735" y="2869792"/>
                </a:cubicBezTo>
                <a:cubicBezTo>
                  <a:pt x="617958" y="2869792"/>
                  <a:pt x="636982" y="2874404"/>
                  <a:pt x="636982" y="2860569"/>
                </a:cubicBezTo>
                <a:cubicBezTo>
                  <a:pt x="622570" y="2865180"/>
                  <a:pt x="632370" y="2846734"/>
                  <a:pt x="617958" y="2851345"/>
                </a:cubicBezTo>
                <a:lnTo>
                  <a:pt x="617958" y="2851345"/>
                </a:lnTo>
                <a:close/>
                <a:moveTo>
                  <a:pt x="561466" y="2940119"/>
                </a:moveTo>
                <a:cubicBezTo>
                  <a:pt x="537831" y="2926284"/>
                  <a:pt x="580489" y="2907261"/>
                  <a:pt x="556854" y="2888815"/>
                </a:cubicBezTo>
                <a:cubicBezTo>
                  <a:pt x="547631" y="2907261"/>
                  <a:pt x="533220" y="2870368"/>
                  <a:pt x="523997" y="2884203"/>
                </a:cubicBezTo>
                <a:cubicBezTo>
                  <a:pt x="533220" y="2888815"/>
                  <a:pt x="538408" y="2893426"/>
                  <a:pt x="538408" y="2902650"/>
                </a:cubicBezTo>
                <a:cubicBezTo>
                  <a:pt x="533796" y="2911873"/>
                  <a:pt x="514773" y="2907261"/>
                  <a:pt x="514773" y="2921096"/>
                </a:cubicBezTo>
                <a:cubicBezTo>
                  <a:pt x="519385" y="2934931"/>
                  <a:pt x="500362" y="2958566"/>
                  <a:pt x="495750" y="2977012"/>
                </a:cubicBezTo>
                <a:cubicBezTo>
                  <a:pt x="514197" y="2963177"/>
                  <a:pt x="547055" y="2958566"/>
                  <a:pt x="561466" y="2940119"/>
                </a:cubicBezTo>
                <a:lnTo>
                  <a:pt x="561466" y="2940119"/>
                </a:lnTo>
                <a:close/>
                <a:moveTo>
                  <a:pt x="594324" y="2921673"/>
                </a:moveTo>
                <a:cubicBezTo>
                  <a:pt x="598936" y="2917061"/>
                  <a:pt x="603547" y="2912450"/>
                  <a:pt x="603547" y="2903226"/>
                </a:cubicBezTo>
                <a:cubicBezTo>
                  <a:pt x="589136" y="2898614"/>
                  <a:pt x="579913" y="2898614"/>
                  <a:pt x="570689" y="2907838"/>
                </a:cubicBezTo>
                <a:cubicBezTo>
                  <a:pt x="585101" y="2907261"/>
                  <a:pt x="580489" y="2921673"/>
                  <a:pt x="594324" y="2921673"/>
                </a:cubicBezTo>
                <a:lnTo>
                  <a:pt x="594324" y="2921673"/>
                </a:lnTo>
                <a:close/>
                <a:moveTo>
                  <a:pt x="401212" y="3028893"/>
                </a:moveTo>
                <a:cubicBezTo>
                  <a:pt x="424846" y="3015058"/>
                  <a:pt x="467504" y="3028893"/>
                  <a:pt x="476727" y="2982200"/>
                </a:cubicBezTo>
                <a:cubicBezTo>
                  <a:pt x="462316" y="2986812"/>
                  <a:pt x="453093" y="2977589"/>
                  <a:pt x="448481" y="2972977"/>
                </a:cubicBezTo>
                <a:cubicBezTo>
                  <a:pt x="443870" y="2982200"/>
                  <a:pt x="434069" y="2991424"/>
                  <a:pt x="439258" y="3005835"/>
                </a:cubicBezTo>
                <a:cubicBezTo>
                  <a:pt x="424846" y="3014482"/>
                  <a:pt x="405824" y="3014482"/>
                  <a:pt x="401212" y="3028893"/>
                </a:cubicBezTo>
                <a:lnTo>
                  <a:pt x="401212" y="3028893"/>
                </a:lnTo>
                <a:close/>
                <a:moveTo>
                  <a:pt x="5422702" y="3005258"/>
                </a:moveTo>
                <a:cubicBezTo>
                  <a:pt x="5418091" y="2996035"/>
                  <a:pt x="5399067" y="3000647"/>
                  <a:pt x="5399067" y="3005258"/>
                </a:cubicBezTo>
                <a:cubicBezTo>
                  <a:pt x="5403679" y="3009870"/>
                  <a:pt x="5399067" y="3023705"/>
                  <a:pt x="5413479" y="3019093"/>
                </a:cubicBezTo>
                <a:cubicBezTo>
                  <a:pt x="5413479" y="3009870"/>
                  <a:pt x="5422702" y="3009870"/>
                  <a:pt x="5422702" y="3005258"/>
                </a:cubicBezTo>
                <a:lnTo>
                  <a:pt x="5422702" y="3005258"/>
                </a:lnTo>
                <a:close/>
                <a:moveTo>
                  <a:pt x="5488418" y="3033505"/>
                </a:moveTo>
                <a:cubicBezTo>
                  <a:pt x="5493030" y="3019670"/>
                  <a:pt x="5493030" y="3010447"/>
                  <a:pt x="5479195" y="3005258"/>
                </a:cubicBezTo>
                <a:cubicBezTo>
                  <a:pt x="5469971" y="3014482"/>
                  <a:pt x="5479195" y="3028893"/>
                  <a:pt x="5488418" y="3033505"/>
                </a:cubicBezTo>
                <a:lnTo>
                  <a:pt x="5488418" y="3033505"/>
                </a:lnTo>
                <a:close/>
                <a:moveTo>
                  <a:pt x="5634837" y="3056563"/>
                </a:moveTo>
                <a:cubicBezTo>
                  <a:pt x="5634837" y="3042728"/>
                  <a:pt x="5625614" y="3038116"/>
                  <a:pt x="5620426" y="3033505"/>
                </a:cubicBezTo>
                <a:cubicBezTo>
                  <a:pt x="5615814" y="3042728"/>
                  <a:pt x="5606014" y="3047339"/>
                  <a:pt x="5596791" y="3051951"/>
                </a:cubicBezTo>
                <a:cubicBezTo>
                  <a:pt x="5592179" y="3065786"/>
                  <a:pt x="5601403" y="3070398"/>
                  <a:pt x="5601403" y="3084809"/>
                </a:cubicBezTo>
                <a:cubicBezTo>
                  <a:pt x="5625614" y="3089421"/>
                  <a:pt x="5611203" y="3051951"/>
                  <a:pt x="5634837" y="3056563"/>
                </a:cubicBezTo>
                <a:lnTo>
                  <a:pt x="5634837" y="3056563"/>
                </a:lnTo>
                <a:close/>
                <a:moveTo>
                  <a:pt x="5639448" y="3098644"/>
                </a:moveTo>
                <a:cubicBezTo>
                  <a:pt x="5639448" y="3103256"/>
                  <a:pt x="5634837" y="3103256"/>
                  <a:pt x="5630225" y="3098644"/>
                </a:cubicBezTo>
                <a:cubicBezTo>
                  <a:pt x="5630225" y="3112479"/>
                  <a:pt x="5615814" y="3117091"/>
                  <a:pt x="5601979" y="3117091"/>
                </a:cubicBezTo>
                <a:cubicBezTo>
                  <a:pt x="5601979" y="3121702"/>
                  <a:pt x="5597368" y="3126314"/>
                  <a:pt x="5597368" y="3130925"/>
                </a:cubicBezTo>
                <a:cubicBezTo>
                  <a:pt x="5621002" y="3140149"/>
                  <a:pt x="5621002" y="3117091"/>
                  <a:pt x="5640025" y="3121702"/>
                </a:cubicBezTo>
                <a:cubicBezTo>
                  <a:pt x="5634837" y="3107867"/>
                  <a:pt x="5653860" y="3103256"/>
                  <a:pt x="5639448" y="3098644"/>
                </a:cubicBezTo>
                <a:lnTo>
                  <a:pt x="5639448" y="3098644"/>
                </a:lnTo>
                <a:close/>
                <a:moveTo>
                  <a:pt x="5474583" y="3187418"/>
                </a:moveTo>
                <a:cubicBezTo>
                  <a:pt x="5521852" y="3187418"/>
                  <a:pt x="5498217" y="3164360"/>
                  <a:pt x="5474583" y="3187418"/>
                </a:cubicBezTo>
                <a:lnTo>
                  <a:pt x="5474583" y="3187418"/>
                </a:lnTo>
                <a:close/>
                <a:moveTo>
                  <a:pt x="5719576" y="3364966"/>
                </a:moveTo>
                <a:cubicBezTo>
                  <a:pt x="5705164" y="3364966"/>
                  <a:pt x="5695941" y="3374189"/>
                  <a:pt x="5691329" y="3388024"/>
                </a:cubicBezTo>
                <a:cubicBezTo>
                  <a:pt x="5695941" y="3397247"/>
                  <a:pt x="5700553" y="3401859"/>
                  <a:pt x="5710352" y="3406471"/>
                </a:cubicBezTo>
                <a:cubicBezTo>
                  <a:pt x="5705741" y="3397247"/>
                  <a:pt x="5719576" y="3401859"/>
                  <a:pt x="5719576" y="3392635"/>
                </a:cubicBezTo>
                <a:cubicBezTo>
                  <a:pt x="5710352" y="3388024"/>
                  <a:pt x="5724187" y="3374189"/>
                  <a:pt x="5719576" y="3364966"/>
                </a:cubicBezTo>
                <a:lnTo>
                  <a:pt x="5719576" y="3364966"/>
                </a:lnTo>
                <a:close/>
                <a:moveTo>
                  <a:pt x="5431925" y="3374189"/>
                </a:moveTo>
                <a:cubicBezTo>
                  <a:pt x="5417514" y="3378800"/>
                  <a:pt x="5399067" y="3392635"/>
                  <a:pt x="5417514" y="3397247"/>
                </a:cubicBezTo>
                <a:cubicBezTo>
                  <a:pt x="5418091" y="3383412"/>
                  <a:pt x="5431925" y="3388024"/>
                  <a:pt x="5431925" y="3374189"/>
                </a:cubicBezTo>
                <a:lnTo>
                  <a:pt x="5431925" y="3374189"/>
                </a:lnTo>
                <a:close/>
                <a:moveTo>
                  <a:pt x="5139663" y="3570183"/>
                </a:moveTo>
                <a:cubicBezTo>
                  <a:pt x="5139663" y="3560960"/>
                  <a:pt x="5158686" y="3565572"/>
                  <a:pt x="5154074" y="3551737"/>
                </a:cubicBezTo>
                <a:cubicBezTo>
                  <a:pt x="5149463" y="3551737"/>
                  <a:pt x="5149463" y="3542513"/>
                  <a:pt x="5144851" y="3547125"/>
                </a:cubicBezTo>
                <a:cubicBezTo>
                  <a:pt x="5139663" y="3551737"/>
                  <a:pt x="5125828" y="3565572"/>
                  <a:pt x="5139663" y="3570183"/>
                </a:cubicBezTo>
                <a:lnTo>
                  <a:pt x="5139663" y="3570183"/>
                </a:lnTo>
                <a:close/>
                <a:moveTo>
                  <a:pt x="830094" y="3607653"/>
                </a:moveTo>
                <a:cubicBezTo>
                  <a:pt x="815682" y="3603041"/>
                  <a:pt x="787436" y="3598430"/>
                  <a:pt x="778213" y="3616876"/>
                </a:cubicBezTo>
                <a:cubicBezTo>
                  <a:pt x="801847" y="3621488"/>
                  <a:pt x="825482" y="3621488"/>
                  <a:pt x="830094" y="3607653"/>
                </a:cubicBezTo>
                <a:lnTo>
                  <a:pt x="830094" y="3607653"/>
                </a:lnTo>
                <a:close/>
                <a:moveTo>
                  <a:pt x="4809932" y="3691239"/>
                </a:moveTo>
                <a:cubicBezTo>
                  <a:pt x="4809932" y="3677404"/>
                  <a:pt x="4819155" y="3672792"/>
                  <a:pt x="4824343" y="3662992"/>
                </a:cubicBezTo>
                <a:cubicBezTo>
                  <a:pt x="4815119" y="3662992"/>
                  <a:pt x="4819731" y="3649157"/>
                  <a:pt x="4805320" y="3653769"/>
                </a:cubicBezTo>
                <a:cubicBezTo>
                  <a:pt x="4819155" y="3672792"/>
                  <a:pt x="4790908" y="3682015"/>
                  <a:pt x="4809932" y="3691239"/>
                </a:cubicBezTo>
                <a:lnTo>
                  <a:pt x="4809932" y="3691239"/>
                </a:lnTo>
                <a:close/>
                <a:moveTo>
                  <a:pt x="5615814" y="3756954"/>
                </a:moveTo>
                <a:cubicBezTo>
                  <a:pt x="5615814" y="3752343"/>
                  <a:pt x="5615814" y="3747731"/>
                  <a:pt x="5615814" y="3747731"/>
                </a:cubicBezTo>
                <a:cubicBezTo>
                  <a:pt x="5615814" y="3766178"/>
                  <a:pt x="5611203" y="3770789"/>
                  <a:pt x="5620426" y="3780589"/>
                </a:cubicBezTo>
                <a:cubicBezTo>
                  <a:pt x="5625037" y="3771366"/>
                  <a:pt x="5648672" y="3752343"/>
                  <a:pt x="5657895" y="3762142"/>
                </a:cubicBezTo>
                <a:cubicBezTo>
                  <a:pt x="5657895" y="3780589"/>
                  <a:pt x="5643484" y="3757531"/>
                  <a:pt x="5648672" y="3775977"/>
                </a:cubicBezTo>
                <a:cubicBezTo>
                  <a:pt x="5653283" y="3775977"/>
                  <a:pt x="5657895" y="3775977"/>
                  <a:pt x="5663084" y="3780589"/>
                </a:cubicBezTo>
                <a:cubicBezTo>
                  <a:pt x="5663084" y="3762142"/>
                  <a:pt x="5682106" y="3752343"/>
                  <a:pt x="5677495" y="3743119"/>
                </a:cubicBezTo>
                <a:cubicBezTo>
                  <a:pt x="5691906" y="3743119"/>
                  <a:pt x="5691906" y="3756954"/>
                  <a:pt x="5696517" y="3761566"/>
                </a:cubicBezTo>
                <a:cubicBezTo>
                  <a:pt x="5715541" y="3756954"/>
                  <a:pt x="5720152" y="3738508"/>
                  <a:pt x="5743787" y="3738508"/>
                </a:cubicBezTo>
                <a:cubicBezTo>
                  <a:pt x="5739175" y="3715450"/>
                  <a:pt x="5743787" y="3710261"/>
                  <a:pt x="5753010" y="3691815"/>
                </a:cubicBezTo>
                <a:cubicBezTo>
                  <a:pt x="5695941" y="3705650"/>
                  <a:pt x="5682106" y="3752343"/>
                  <a:pt x="5615814" y="3756954"/>
                </a:cubicBezTo>
                <a:lnTo>
                  <a:pt x="5615814" y="3756954"/>
                </a:lnTo>
                <a:close/>
                <a:moveTo>
                  <a:pt x="5455560" y="3770789"/>
                </a:moveTo>
                <a:cubicBezTo>
                  <a:pt x="5460171" y="3770789"/>
                  <a:pt x="5464783" y="3775401"/>
                  <a:pt x="5469971" y="3775401"/>
                </a:cubicBezTo>
                <a:cubicBezTo>
                  <a:pt x="5474583" y="3761566"/>
                  <a:pt x="5488994" y="3761566"/>
                  <a:pt x="5488994" y="3747155"/>
                </a:cubicBezTo>
                <a:cubicBezTo>
                  <a:pt x="5484383" y="3747155"/>
                  <a:pt x="5479771" y="3747155"/>
                  <a:pt x="5474583" y="3742543"/>
                </a:cubicBezTo>
                <a:cubicBezTo>
                  <a:pt x="5469971" y="3756954"/>
                  <a:pt x="5455560" y="3756954"/>
                  <a:pt x="5455560" y="3770789"/>
                </a:cubicBezTo>
                <a:lnTo>
                  <a:pt x="5455560" y="3770789"/>
                </a:lnTo>
                <a:close/>
                <a:moveTo>
                  <a:pt x="4540727" y="3808259"/>
                </a:moveTo>
                <a:cubicBezTo>
                  <a:pt x="4540727" y="3817482"/>
                  <a:pt x="4531504" y="3812870"/>
                  <a:pt x="4531504" y="3817482"/>
                </a:cubicBezTo>
                <a:cubicBezTo>
                  <a:pt x="4531504" y="3826705"/>
                  <a:pt x="4531504" y="3840540"/>
                  <a:pt x="4536116" y="3845728"/>
                </a:cubicBezTo>
                <a:cubicBezTo>
                  <a:pt x="4540727" y="3836505"/>
                  <a:pt x="4555139" y="3836505"/>
                  <a:pt x="4559751" y="3831893"/>
                </a:cubicBezTo>
                <a:cubicBezTo>
                  <a:pt x="4555139" y="3822094"/>
                  <a:pt x="4555139" y="3812870"/>
                  <a:pt x="4540727" y="3808259"/>
                </a:cubicBezTo>
                <a:lnTo>
                  <a:pt x="4540727" y="3808259"/>
                </a:lnTo>
                <a:close/>
                <a:moveTo>
                  <a:pt x="4375862" y="3845728"/>
                </a:moveTo>
                <a:cubicBezTo>
                  <a:pt x="4375862" y="3859563"/>
                  <a:pt x="4347615" y="3878586"/>
                  <a:pt x="4371250" y="3887809"/>
                </a:cubicBezTo>
                <a:cubicBezTo>
                  <a:pt x="4371250" y="3878010"/>
                  <a:pt x="4390273" y="3854952"/>
                  <a:pt x="4375862" y="3845728"/>
                </a:cubicBezTo>
                <a:lnTo>
                  <a:pt x="4375862" y="3845728"/>
                </a:lnTo>
                <a:close/>
                <a:moveTo>
                  <a:pt x="4672735" y="3845728"/>
                </a:moveTo>
                <a:cubicBezTo>
                  <a:pt x="4672735" y="3854952"/>
                  <a:pt x="4658324" y="3850340"/>
                  <a:pt x="4663512" y="3859563"/>
                </a:cubicBezTo>
                <a:cubicBezTo>
                  <a:pt x="4672735" y="3859563"/>
                  <a:pt x="4672735" y="3868786"/>
                  <a:pt x="4677924" y="3868786"/>
                </a:cubicBezTo>
                <a:cubicBezTo>
                  <a:pt x="4672735" y="3864175"/>
                  <a:pt x="4682535" y="3845728"/>
                  <a:pt x="4672735" y="3845728"/>
                </a:cubicBezTo>
                <a:lnTo>
                  <a:pt x="4672735" y="3845728"/>
                </a:lnTo>
                <a:close/>
                <a:moveTo>
                  <a:pt x="4790908" y="3854952"/>
                </a:moveTo>
                <a:cubicBezTo>
                  <a:pt x="4776497" y="3841117"/>
                  <a:pt x="4762662" y="3859563"/>
                  <a:pt x="4762662" y="3873398"/>
                </a:cubicBezTo>
                <a:cubicBezTo>
                  <a:pt x="4776497" y="3873398"/>
                  <a:pt x="4790908" y="3873398"/>
                  <a:pt x="4790908" y="3854952"/>
                </a:cubicBezTo>
                <a:lnTo>
                  <a:pt x="4790908" y="3854952"/>
                </a:lnTo>
                <a:close/>
                <a:moveTo>
                  <a:pt x="5167909" y="3854952"/>
                </a:moveTo>
                <a:cubicBezTo>
                  <a:pt x="5167909" y="3859563"/>
                  <a:pt x="5167909" y="3859563"/>
                  <a:pt x="5167909" y="3859563"/>
                </a:cubicBezTo>
                <a:cubicBezTo>
                  <a:pt x="5163298" y="3864175"/>
                  <a:pt x="5153498" y="3859563"/>
                  <a:pt x="5148886" y="3864175"/>
                </a:cubicBezTo>
                <a:cubicBezTo>
                  <a:pt x="5158109" y="3868786"/>
                  <a:pt x="5158109" y="3873398"/>
                  <a:pt x="5167909" y="3868786"/>
                </a:cubicBezTo>
                <a:cubicBezTo>
                  <a:pt x="5167909" y="3868786"/>
                  <a:pt x="5177709" y="3854952"/>
                  <a:pt x="5167909" y="3854952"/>
                </a:cubicBezTo>
                <a:lnTo>
                  <a:pt x="5167909" y="3854952"/>
                </a:lnTo>
                <a:close/>
                <a:moveTo>
                  <a:pt x="4771885" y="3910868"/>
                </a:moveTo>
                <a:cubicBezTo>
                  <a:pt x="4771885" y="3887809"/>
                  <a:pt x="4795520" y="3915479"/>
                  <a:pt x="4804744" y="3887809"/>
                </a:cubicBezTo>
                <a:cubicBezTo>
                  <a:pt x="4785720" y="3892421"/>
                  <a:pt x="4804744" y="3878586"/>
                  <a:pt x="4804744" y="3869363"/>
                </a:cubicBezTo>
                <a:cubicBezTo>
                  <a:pt x="4790908" y="3878010"/>
                  <a:pt x="4758051" y="3887809"/>
                  <a:pt x="4771885" y="3910868"/>
                </a:cubicBezTo>
                <a:lnTo>
                  <a:pt x="4771885" y="3910868"/>
                </a:lnTo>
                <a:close/>
                <a:moveTo>
                  <a:pt x="523997" y="3957560"/>
                </a:moveTo>
                <a:cubicBezTo>
                  <a:pt x="509585" y="3962172"/>
                  <a:pt x="504973" y="3971395"/>
                  <a:pt x="495750" y="3980618"/>
                </a:cubicBezTo>
                <a:cubicBezTo>
                  <a:pt x="509585" y="3985807"/>
                  <a:pt x="533220" y="3966783"/>
                  <a:pt x="523997" y="3957560"/>
                </a:cubicBezTo>
                <a:lnTo>
                  <a:pt x="523997" y="3957560"/>
                </a:lnTo>
                <a:close/>
                <a:moveTo>
                  <a:pt x="4559751" y="3957560"/>
                </a:moveTo>
                <a:cubicBezTo>
                  <a:pt x="4564362" y="3980618"/>
                  <a:pt x="4550527" y="3962172"/>
                  <a:pt x="4536116" y="3966783"/>
                </a:cubicBezTo>
                <a:cubicBezTo>
                  <a:pt x="4536116" y="3976007"/>
                  <a:pt x="4540727" y="3985230"/>
                  <a:pt x="4545339" y="3985230"/>
                </a:cubicBezTo>
                <a:cubicBezTo>
                  <a:pt x="4549950" y="3976007"/>
                  <a:pt x="4568974" y="3980618"/>
                  <a:pt x="4573586" y="3966783"/>
                </a:cubicBezTo>
                <a:cubicBezTo>
                  <a:pt x="4564362" y="3966783"/>
                  <a:pt x="4569550" y="3952949"/>
                  <a:pt x="4559751" y="3957560"/>
                </a:cubicBezTo>
                <a:lnTo>
                  <a:pt x="4559751" y="3957560"/>
                </a:lnTo>
                <a:close/>
                <a:moveTo>
                  <a:pt x="472116" y="4027311"/>
                </a:moveTo>
                <a:cubicBezTo>
                  <a:pt x="481339" y="4022699"/>
                  <a:pt x="495750" y="4022699"/>
                  <a:pt x="495750" y="4008865"/>
                </a:cubicBezTo>
                <a:cubicBezTo>
                  <a:pt x="481339" y="4008865"/>
                  <a:pt x="481339" y="4008865"/>
                  <a:pt x="481339" y="4008865"/>
                </a:cubicBezTo>
                <a:cubicBezTo>
                  <a:pt x="485950" y="4022699"/>
                  <a:pt x="472116" y="4018088"/>
                  <a:pt x="472116" y="4027311"/>
                </a:cubicBezTo>
                <a:lnTo>
                  <a:pt x="472116" y="4027311"/>
                </a:lnTo>
                <a:close/>
                <a:moveTo>
                  <a:pt x="834705" y="4069392"/>
                </a:moveTo>
                <a:cubicBezTo>
                  <a:pt x="811070" y="4041146"/>
                  <a:pt x="773601" y="4074004"/>
                  <a:pt x="759190" y="4097638"/>
                </a:cubicBezTo>
                <a:cubicBezTo>
                  <a:pt x="782824" y="4111474"/>
                  <a:pt x="820871" y="4093027"/>
                  <a:pt x="834705" y="4069392"/>
                </a:cubicBezTo>
                <a:lnTo>
                  <a:pt x="834705" y="4069392"/>
                </a:lnTo>
                <a:close/>
                <a:moveTo>
                  <a:pt x="5238813" y="4097638"/>
                </a:moveTo>
                <a:cubicBezTo>
                  <a:pt x="5229590" y="4111474"/>
                  <a:pt x="5210567" y="4111474"/>
                  <a:pt x="5205955" y="4130496"/>
                </a:cubicBezTo>
                <a:cubicBezTo>
                  <a:pt x="5243425" y="4158743"/>
                  <a:pt x="5238813" y="4167966"/>
                  <a:pt x="5243425" y="4210047"/>
                </a:cubicBezTo>
                <a:cubicBezTo>
                  <a:pt x="5262448" y="4200824"/>
                  <a:pt x="5271671" y="4186989"/>
                  <a:pt x="5280894" y="4163354"/>
                </a:cubicBezTo>
                <a:cubicBezTo>
                  <a:pt x="5253224" y="4162778"/>
                  <a:pt x="5248037" y="4116085"/>
                  <a:pt x="5238813" y="4097638"/>
                </a:cubicBezTo>
                <a:lnTo>
                  <a:pt x="5238813" y="4097638"/>
                </a:lnTo>
                <a:close/>
                <a:moveTo>
                  <a:pt x="688862" y="4106862"/>
                </a:moveTo>
                <a:cubicBezTo>
                  <a:pt x="656004" y="4111474"/>
                  <a:pt x="632370" y="4129920"/>
                  <a:pt x="622570" y="4158166"/>
                </a:cubicBezTo>
                <a:cubicBezTo>
                  <a:pt x="646205" y="4144331"/>
                  <a:pt x="717109" y="4120697"/>
                  <a:pt x="683674" y="4106862"/>
                </a:cubicBezTo>
                <a:cubicBezTo>
                  <a:pt x="688862" y="4106862"/>
                  <a:pt x="688862" y="4106862"/>
                  <a:pt x="688862" y="4106862"/>
                </a:cubicBezTo>
                <a:lnTo>
                  <a:pt x="688862" y="4106862"/>
                </a:lnTo>
                <a:close/>
                <a:moveTo>
                  <a:pt x="717109" y="4139720"/>
                </a:moveTo>
                <a:cubicBezTo>
                  <a:pt x="731520" y="4139720"/>
                  <a:pt x="731520" y="4139720"/>
                  <a:pt x="731520" y="4139720"/>
                </a:cubicBezTo>
                <a:cubicBezTo>
                  <a:pt x="736131" y="4125885"/>
                  <a:pt x="726908" y="4125885"/>
                  <a:pt x="717109" y="4121273"/>
                </a:cubicBezTo>
                <a:cubicBezTo>
                  <a:pt x="717109" y="4125308"/>
                  <a:pt x="712497" y="4130496"/>
                  <a:pt x="717109" y="4139720"/>
                </a:cubicBezTo>
                <a:lnTo>
                  <a:pt x="717109" y="4139720"/>
                </a:lnTo>
                <a:close/>
                <a:moveTo>
                  <a:pt x="5653860" y="4125308"/>
                </a:moveTo>
                <a:cubicBezTo>
                  <a:pt x="5634837" y="4139143"/>
                  <a:pt x="5625614" y="4139143"/>
                  <a:pt x="5621002" y="4167390"/>
                </a:cubicBezTo>
                <a:cubicBezTo>
                  <a:pt x="5635413" y="4158166"/>
                  <a:pt x="5653860" y="4162778"/>
                  <a:pt x="5663660" y="4148943"/>
                </a:cubicBezTo>
                <a:cubicBezTo>
                  <a:pt x="5649248" y="4144331"/>
                  <a:pt x="5672307" y="4125308"/>
                  <a:pt x="5653860" y="4125308"/>
                </a:cubicBezTo>
                <a:lnTo>
                  <a:pt x="5653860" y="4125308"/>
                </a:lnTo>
                <a:close/>
                <a:moveTo>
                  <a:pt x="5342575" y="4228494"/>
                </a:moveTo>
                <a:cubicBezTo>
                  <a:pt x="5347186" y="4242329"/>
                  <a:pt x="5385232" y="4210047"/>
                  <a:pt x="5380044" y="4237717"/>
                </a:cubicBezTo>
                <a:cubicBezTo>
                  <a:pt x="5417514" y="4237717"/>
                  <a:pt x="5394455" y="4214659"/>
                  <a:pt x="5408290" y="4195636"/>
                </a:cubicBezTo>
                <a:cubicBezTo>
                  <a:pt x="5380044" y="4191024"/>
                  <a:pt x="5356410" y="4209471"/>
                  <a:pt x="5342575" y="4228494"/>
                </a:cubicBezTo>
                <a:lnTo>
                  <a:pt x="5342575" y="4228494"/>
                </a:lnTo>
                <a:close/>
                <a:moveTo>
                  <a:pt x="556854" y="4200247"/>
                </a:moveTo>
                <a:cubicBezTo>
                  <a:pt x="552242" y="4218694"/>
                  <a:pt x="533220" y="4214082"/>
                  <a:pt x="523997" y="4228494"/>
                </a:cubicBezTo>
                <a:cubicBezTo>
                  <a:pt x="547631" y="4237717"/>
                  <a:pt x="547631" y="4223882"/>
                  <a:pt x="566654" y="4228494"/>
                </a:cubicBezTo>
                <a:cubicBezTo>
                  <a:pt x="566077" y="4214082"/>
                  <a:pt x="570689" y="4195636"/>
                  <a:pt x="556854" y="4200247"/>
                </a:cubicBezTo>
                <a:lnTo>
                  <a:pt x="556854" y="4200247"/>
                </a:lnTo>
                <a:close/>
                <a:moveTo>
                  <a:pt x="5290694" y="4214082"/>
                </a:moveTo>
                <a:cubicBezTo>
                  <a:pt x="5286083" y="4214082"/>
                  <a:pt x="5286083" y="4204859"/>
                  <a:pt x="5286083" y="4200247"/>
                </a:cubicBezTo>
                <a:cubicBezTo>
                  <a:pt x="5271671" y="4200247"/>
                  <a:pt x="5271671" y="4200247"/>
                  <a:pt x="5271671" y="4200247"/>
                </a:cubicBezTo>
                <a:cubicBezTo>
                  <a:pt x="5271671" y="4209471"/>
                  <a:pt x="5267059" y="4209471"/>
                  <a:pt x="5267059" y="4218694"/>
                </a:cubicBezTo>
                <a:cubicBezTo>
                  <a:pt x="5276282" y="4214082"/>
                  <a:pt x="5290694" y="4223305"/>
                  <a:pt x="5290694" y="4214082"/>
                </a:cubicBezTo>
                <a:lnTo>
                  <a:pt x="5290694" y="4214082"/>
                </a:lnTo>
                <a:close/>
                <a:moveTo>
                  <a:pt x="221935" y="4214082"/>
                </a:moveTo>
                <a:cubicBezTo>
                  <a:pt x="207523" y="4200247"/>
                  <a:pt x="179277" y="4223305"/>
                  <a:pt x="193688" y="4232529"/>
                </a:cubicBezTo>
                <a:cubicBezTo>
                  <a:pt x="198300" y="4223305"/>
                  <a:pt x="217323" y="4228494"/>
                  <a:pt x="221935" y="4214082"/>
                </a:cubicBezTo>
                <a:lnTo>
                  <a:pt x="221935" y="4214082"/>
                </a:lnTo>
                <a:close/>
                <a:moveTo>
                  <a:pt x="5502829" y="4228494"/>
                </a:moveTo>
                <a:cubicBezTo>
                  <a:pt x="5507441" y="4233105"/>
                  <a:pt x="5507441" y="4237717"/>
                  <a:pt x="5517240" y="4233105"/>
                </a:cubicBezTo>
                <a:cubicBezTo>
                  <a:pt x="5517240" y="4223882"/>
                  <a:pt x="5521852" y="4219271"/>
                  <a:pt x="5521852" y="4210047"/>
                </a:cubicBezTo>
                <a:cubicBezTo>
                  <a:pt x="5512052" y="4209471"/>
                  <a:pt x="5502829" y="4218694"/>
                  <a:pt x="5502829" y="4228494"/>
                </a:cubicBezTo>
                <a:lnTo>
                  <a:pt x="5502829" y="4228494"/>
                </a:lnTo>
                <a:close/>
                <a:moveTo>
                  <a:pt x="5460171" y="4218694"/>
                </a:moveTo>
                <a:cubicBezTo>
                  <a:pt x="5455560" y="4232529"/>
                  <a:pt x="5436537" y="4227917"/>
                  <a:pt x="5427314" y="4227917"/>
                </a:cubicBezTo>
                <a:cubicBezTo>
                  <a:pt x="5427314" y="4237141"/>
                  <a:pt x="5412902" y="4241752"/>
                  <a:pt x="5403679" y="4246364"/>
                </a:cubicBezTo>
                <a:cubicBezTo>
                  <a:pt x="5399067" y="4269422"/>
                  <a:pt x="5399067" y="4269422"/>
                  <a:pt x="5403679" y="4288445"/>
                </a:cubicBezTo>
                <a:cubicBezTo>
                  <a:pt x="5418091" y="4288445"/>
                  <a:pt x="5431925" y="4274610"/>
                  <a:pt x="5446336" y="4283833"/>
                </a:cubicBezTo>
                <a:cubicBezTo>
                  <a:pt x="5441725" y="4288445"/>
                  <a:pt x="5437113" y="4293057"/>
                  <a:pt x="5437113" y="4297668"/>
                </a:cubicBezTo>
                <a:cubicBezTo>
                  <a:pt x="5456136" y="4288445"/>
                  <a:pt x="5474583" y="4283833"/>
                  <a:pt x="5460748" y="4264810"/>
                </a:cubicBezTo>
                <a:cubicBezTo>
                  <a:pt x="5475159" y="4264810"/>
                  <a:pt x="5475159" y="4264810"/>
                  <a:pt x="5475159" y="4264810"/>
                </a:cubicBezTo>
                <a:cubicBezTo>
                  <a:pt x="5475159" y="4274034"/>
                  <a:pt x="5470548" y="4278645"/>
                  <a:pt x="5479771" y="4287868"/>
                </a:cubicBezTo>
                <a:cubicBezTo>
                  <a:pt x="5484383" y="4264810"/>
                  <a:pt x="5498794" y="4255010"/>
                  <a:pt x="5494182" y="4231952"/>
                </a:cubicBezTo>
                <a:cubicBezTo>
                  <a:pt x="5465360" y="4242329"/>
                  <a:pt x="5469971" y="4218694"/>
                  <a:pt x="5460171" y="4218694"/>
                </a:cubicBezTo>
                <a:lnTo>
                  <a:pt x="5460171" y="4218694"/>
                </a:lnTo>
                <a:close/>
                <a:moveTo>
                  <a:pt x="5408290" y="4275186"/>
                </a:moveTo>
                <a:cubicBezTo>
                  <a:pt x="5403679" y="4261352"/>
                  <a:pt x="5417514" y="4265963"/>
                  <a:pt x="5412902" y="4246940"/>
                </a:cubicBezTo>
                <a:cubicBezTo>
                  <a:pt x="5417514" y="4251552"/>
                  <a:pt x="5422125" y="4251552"/>
                  <a:pt x="5427314" y="4251552"/>
                </a:cubicBezTo>
                <a:cubicBezTo>
                  <a:pt x="5427314" y="4265387"/>
                  <a:pt x="5422702" y="4275186"/>
                  <a:pt x="5408290" y="4275186"/>
                </a:cubicBezTo>
                <a:lnTo>
                  <a:pt x="5408290" y="4275186"/>
                </a:lnTo>
                <a:close/>
                <a:moveTo>
                  <a:pt x="415047" y="4289021"/>
                </a:moveTo>
                <a:cubicBezTo>
                  <a:pt x="434069" y="4270575"/>
                  <a:pt x="457705" y="4260775"/>
                  <a:pt x="476151" y="4242329"/>
                </a:cubicBezTo>
                <a:cubicBezTo>
                  <a:pt x="447904" y="4219271"/>
                  <a:pt x="428882" y="4260775"/>
                  <a:pt x="409859" y="4275186"/>
                </a:cubicBezTo>
                <a:cubicBezTo>
                  <a:pt x="415047" y="4275186"/>
                  <a:pt x="410435" y="4284410"/>
                  <a:pt x="415047" y="4289021"/>
                </a:cubicBezTo>
                <a:lnTo>
                  <a:pt x="415047" y="4289021"/>
                </a:lnTo>
                <a:close/>
                <a:moveTo>
                  <a:pt x="4687147" y="4340326"/>
                </a:moveTo>
                <a:cubicBezTo>
                  <a:pt x="4720004" y="4340326"/>
                  <a:pt x="4743640" y="4307468"/>
                  <a:pt x="4771885" y="4312080"/>
                </a:cubicBezTo>
                <a:cubicBezTo>
                  <a:pt x="4776497" y="4293633"/>
                  <a:pt x="4771885" y="4293633"/>
                  <a:pt x="4771885" y="4269998"/>
                </a:cubicBezTo>
                <a:cubicBezTo>
                  <a:pt x="4724616" y="4260775"/>
                  <a:pt x="4734416" y="4321303"/>
                  <a:pt x="4696370" y="4312080"/>
                </a:cubicBezTo>
                <a:cubicBezTo>
                  <a:pt x="4705593" y="4293633"/>
                  <a:pt x="4720004" y="4289021"/>
                  <a:pt x="4739028" y="4279222"/>
                </a:cubicBezTo>
                <a:cubicBezTo>
                  <a:pt x="4720004" y="4274610"/>
                  <a:pt x="4701558" y="4269998"/>
                  <a:pt x="4687147" y="4283833"/>
                </a:cubicBezTo>
                <a:cubicBezTo>
                  <a:pt x="4701558" y="4307468"/>
                  <a:pt x="4682535" y="4312080"/>
                  <a:pt x="4687147" y="4340326"/>
                </a:cubicBezTo>
                <a:lnTo>
                  <a:pt x="4687147" y="4340326"/>
                </a:lnTo>
                <a:close/>
                <a:moveTo>
                  <a:pt x="839893" y="4312080"/>
                </a:moveTo>
                <a:cubicBezTo>
                  <a:pt x="825482" y="4312080"/>
                  <a:pt x="830670" y="4321303"/>
                  <a:pt x="820871" y="4330526"/>
                </a:cubicBezTo>
                <a:cubicBezTo>
                  <a:pt x="839893" y="4331102"/>
                  <a:pt x="839893" y="4321303"/>
                  <a:pt x="839893" y="4312080"/>
                </a:cubicBezTo>
                <a:lnTo>
                  <a:pt x="839893" y="4312080"/>
                </a:lnTo>
                <a:close/>
                <a:moveTo>
                  <a:pt x="5582956" y="4391630"/>
                </a:moveTo>
                <a:cubicBezTo>
                  <a:pt x="5592179" y="4377795"/>
                  <a:pt x="5601979" y="4363384"/>
                  <a:pt x="5606591" y="4349549"/>
                </a:cubicBezTo>
                <a:cubicBezTo>
                  <a:pt x="5582956" y="4358772"/>
                  <a:pt x="5601979" y="4326491"/>
                  <a:pt x="5582956" y="4331102"/>
                </a:cubicBezTo>
                <a:cubicBezTo>
                  <a:pt x="5550098" y="4377795"/>
                  <a:pt x="5469971" y="4363960"/>
                  <a:pt x="5469971" y="4429100"/>
                </a:cubicBezTo>
                <a:cubicBezTo>
                  <a:pt x="5465360" y="4419876"/>
                  <a:pt x="5460748" y="4433711"/>
                  <a:pt x="5460748" y="4424488"/>
                </a:cubicBezTo>
                <a:cubicBezTo>
                  <a:pt x="5460748" y="4419876"/>
                  <a:pt x="5465360" y="4415265"/>
                  <a:pt x="5460748" y="4410653"/>
                </a:cubicBezTo>
                <a:cubicBezTo>
                  <a:pt x="5451525" y="4419876"/>
                  <a:pt x="5446336" y="4429100"/>
                  <a:pt x="5441725" y="4438899"/>
                </a:cubicBezTo>
                <a:cubicBezTo>
                  <a:pt x="5418091" y="4443511"/>
                  <a:pt x="5437113" y="4429676"/>
                  <a:pt x="5418091" y="4425064"/>
                </a:cubicBezTo>
                <a:cubicBezTo>
                  <a:pt x="5422702" y="4462534"/>
                  <a:pt x="5389844" y="4467146"/>
                  <a:pt x="5351798" y="4467146"/>
                </a:cubicBezTo>
                <a:cubicBezTo>
                  <a:pt x="5337387" y="4509227"/>
                  <a:pt x="5304529" y="4527673"/>
                  <a:pt x="5267059" y="4542085"/>
                </a:cubicBezTo>
                <a:cubicBezTo>
                  <a:pt x="5252648" y="4519027"/>
                  <a:pt x="5281471" y="4504615"/>
                  <a:pt x="5290694" y="4490780"/>
                </a:cubicBezTo>
                <a:cubicBezTo>
                  <a:pt x="5267059" y="4490780"/>
                  <a:pt x="5309717" y="4481557"/>
                  <a:pt x="5290694" y="4472334"/>
                </a:cubicBezTo>
                <a:cubicBezTo>
                  <a:pt x="5286083" y="4486169"/>
                  <a:pt x="5276282" y="4472334"/>
                  <a:pt x="5271671" y="4472334"/>
                </a:cubicBezTo>
                <a:cubicBezTo>
                  <a:pt x="5262448" y="4476945"/>
                  <a:pt x="5257260" y="4490780"/>
                  <a:pt x="5252648" y="4505192"/>
                </a:cubicBezTo>
                <a:cubicBezTo>
                  <a:pt x="5229013" y="4500580"/>
                  <a:pt x="5224402" y="4514415"/>
                  <a:pt x="5215178" y="4528250"/>
                </a:cubicBezTo>
                <a:cubicBezTo>
                  <a:pt x="5234202" y="4523638"/>
                  <a:pt x="5234202" y="4509803"/>
                  <a:pt x="5252648" y="4514415"/>
                </a:cubicBezTo>
                <a:cubicBezTo>
                  <a:pt x="5271671" y="4551884"/>
                  <a:pt x="5233625" y="4551884"/>
                  <a:pt x="5219790" y="4574942"/>
                </a:cubicBezTo>
                <a:cubicBezTo>
                  <a:pt x="5257260" y="4570331"/>
                  <a:pt x="5276282" y="4542085"/>
                  <a:pt x="5314329" y="4532861"/>
                </a:cubicBezTo>
                <a:cubicBezTo>
                  <a:pt x="5318940" y="4546696"/>
                  <a:pt x="5323552" y="4555919"/>
                  <a:pt x="5328740" y="4561108"/>
                </a:cubicBezTo>
                <a:cubicBezTo>
                  <a:pt x="5347763" y="4547273"/>
                  <a:pt x="5376009" y="4532861"/>
                  <a:pt x="5389844" y="4509803"/>
                </a:cubicBezTo>
                <a:cubicBezTo>
                  <a:pt x="5437113" y="4528250"/>
                  <a:pt x="5427314" y="4449275"/>
                  <a:pt x="5460748" y="4440052"/>
                </a:cubicBezTo>
                <a:cubicBezTo>
                  <a:pt x="5475159" y="4440052"/>
                  <a:pt x="5475159" y="4453887"/>
                  <a:pt x="5488994" y="4449275"/>
                </a:cubicBezTo>
                <a:cubicBezTo>
                  <a:pt x="5521852" y="4433711"/>
                  <a:pt x="5535687" y="4382407"/>
                  <a:pt x="5582956" y="4391630"/>
                </a:cubicBezTo>
                <a:lnTo>
                  <a:pt x="5582956" y="4391630"/>
                </a:lnTo>
                <a:close/>
                <a:moveTo>
                  <a:pt x="1013983" y="4354161"/>
                </a:moveTo>
                <a:cubicBezTo>
                  <a:pt x="1018594" y="4354161"/>
                  <a:pt x="1028394" y="4354161"/>
                  <a:pt x="1028394" y="4363384"/>
                </a:cubicBezTo>
                <a:cubicBezTo>
                  <a:pt x="1033005" y="4363384"/>
                  <a:pt x="1042805" y="4363384"/>
                  <a:pt x="1042805" y="4354161"/>
                </a:cubicBezTo>
                <a:cubicBezTo>
                  <a:pt x="1038193" y="4354161"/>
                  <a:pt x="1038193" y="4354161"/>
                  <a:pt x="1038193" y="4349549"/>
                </a:cubicBezTo>
                <a:cubicBezTo>
                  <a:pt x="1028394" y="4349549"/>
                  <a:pt x="1013983" y="4344937"/>
                  <a:pt x="1013983" y="4354161"/>
                </a:cubicBezTo>
                <a:lnTo>
                  <a:pt x="1013983" y="4354161"/>
                </a:lnTo>
                <a:close/>
                <a:moveTo>
                  <a:pt x="5017455" y="4367996"/>
                </a:moveTo>
                <a:cubicBezTo>
                  <a:pt x="5022066" y="4381830"/>
                  <a:pt x="5012843" y="4381830"/>
                  <a:pt x="5008231" y="4391054"/>
                </a:cubicBezTo>
                <a:cubicBezTo>
                  <a:pt x="5027255" y="4386442"/>
                  <a:pt x="5022643" y="4400277"/>
                  <a:pt x="5036478" y="4400277"/>
                </a:cubicBezTo>
                <a:cubicBezTo>
                  <a:pt x="5041090" y="4391054"/>
                  <a:pt x="5060112" y="4391054"/>
                  <a:pt x="5055501" y="4372031"/>
                </a:cubicBezTo>
                <a:cubicBezTo>
                  <a:pt x="5046278" y="4367419"/>
                  <a:pt x="5041090" y="4390477"/>
                  <a:pt x="5041090" y="4376642"/>
                </a:cubicBezTo>
                <a:cubicBezTo>
                  <a:pt x="5041090" y="4372031"/>
                  <a:pt x="5045701" y="4367419"/>
                  <a:pt x="5045701" y="4362807"/>
                </a:cubicBezTo>
                <a:cubicBezTo>
                  <a:pt x="5036478" y="4362807"/>
                  <a:pt x="5031289" y="4353584"/>
                  <a:pt x="5017455" y="4348973"/>
                </a:cubicBezTo>
                <a:cubicBezTo>
                  <a:pt x="5012843" y="4372031"/>
                  <a:pt x="4984597" y="4362807"/>
                  <a:pt x="4989209" y="4391054"/>
                </a:cubicBezTo>
                <a:cubicBezTo>
                  <a:pt x="5012267" y="4396242"/>
                  <a:pt x="5003044" y="4373183"/>
                  <a:pt x="5017455" y="4367996"/>
                </a:cubicBezTo>
                <a:lnTo>
                  <a:pt x="5017455" y="4367996"/>
                </a:lnTo>
                <a:close/>
                <a:moveTo>
                  <a:pt x="4442154" y="4391630"/>
                </a:moveTo>
                <a:cubicBezTo>
                  <a:pt x="4442154" y="4373183"/>
                  <a:pt x="4442154" y="4373183"/>
                  <a:pt x="4442154" y="4373183"/>
                </a:cubicBezTo>
                <a:cubicBezTo>
                  <a:pt x="4427743" y="4367996"/>
                  <a:pt x="4427743" y="4396242"/>
                  <a:pt x="4442154" y="4391630"/>
                </a:cubicBezTo>
                <a:lnTo>
                  <a:pt x="4442154" y="4391630"/>
                </a:lnTo>
                <a:close/>
                <a:moveTo>
                  <a:pt x="5521852" y="4452158"/>
                </a:moveTo>
                <a:cubicBezTo>
                  <a:pt x="5521852" y="4475216"/>
                  <a:pt x="5488994" y="4470604"/>
                  <a:pt x="5488994" y="4494239"/>
                </a:cubicBezTo>
                <a:cubicBezTo>
                  <a:pt x="5545487" y="4461381"/>
                  <a:pt x="5592756" y="4447546"/>
                  <a:pt x="5635413" y="4400854"/>
                </a:cubicBezTo>
                <a:cubicBezTo>
                  <a:pt x="5587567" y="4377795"/>
                  <a:pt x="5569121" y="4447546"/>
                  <a:pt x="5521852" y="4452158"/>
                </a:cubicBezTo>
                <a:lnTo>
                  <a:pt x="5521852" y="4452158"/>
                </a:lnTo>
                <a:close/>
                <a:moveTo>
                  <a:pt x="938467" y="4400854"/>
                </a:moveTo>
                <a:cubicBezTo>
                  <a:pt x="929243" y="4400854"/>
                  <a:pt x="914832" y="4400854"/>
                  <a:pt x="919444" y="4410077"/>
                </a:cubicBezTo>
                <a:cubicBezTo>
                  <a:pt x="929243" y="4410077"/>
                  <a:pt x="938467" y="4410077"/>
                  <a:pt x="938467" y="4400854"/>
                </a:cubicBezTo>
                <a:lnTo>
                  <a:pt x="938467" y="4400854"/>
                </a:lnTo>
                <a:close/>
                <a:moveTo>
                  <a:pt x="340108" y="4410077"/>
                </a:moveTo>
                <a:cubicBezTo>
                  <a:pt x="330885" y="4396242"/>
                  <a:pt x="307250" y="4405465"/>
                  <a:pt x="302638" y="4419300"/>
                </a:cubicBezTo>
                <a:cubicBezTo>
                  <a:pt x="316473" y="4419876"/>
                  <a:pt x="334920" y="4424488"/>
                  <a:pt x="340108" y="4410077"/>
                </a:cubicBezTo>
                <a:lnTo>
                  <a:pt x="340108" y="4410077"/>
                </a:lnTo>
                <a:close/>
                <a:moveTo>
                  <a:pt x="5356410" y="4419876"/>
                </a:moveTo>
                <a:cubicBezTo>
                  <a:pt x="5370821" y="4424488"/>
                  <a:pt x="5380044" y="4419876"/>
                  <a:pt x="5375433" y="4406041"/>
                </a:cubicBezTo>
                <a:cubicBezTo>
                  <a:pt x="5361022" y="4406041"/>
                  <a:pt x="5361022" y="4406041"/>
                  <a:pt x="5361022" y="4406041"/>
                </a:cubicBezTo>
                <a:cubicBezTo>
                  <a:pt x="5366210" y="4410077"/>
                  <a:pt x="5356410" y="4414688"/>
                  <a:pt x="5356410" y="4419876"/>
                </a:cubicBezTo>
                <a:lnTo>
                  <a:pt x="5356410" y="4419876"/>
                </a:lnTo>
                <a:close/>
                <a:moveTo>
                  <a:pt x="424846" y="4438323"/>
                </a:moveTo>
                <a:cubicBezTo>
                  <a:pt x="420235" y="4447546"/>
                  <a:pt x="410435" y="4447546"/>
                  <a:pt x="410435" y="4456769"/>
                </a:cubicBezTo>
                <a:cubicBezTo>
                  <a:pt x="429458" y="4456769"/>
                  <a:pt x="429458" y="4456769"/>
                  <a:pt x="429458" y="4456769"/>
                </a:cubicBezTo>
                <a:cubicBezTo>
                  <a:pt x="429458" y="4447546"/>
                  <a:pt x="429458" y="4438323"/>
                  <a:pt x="424846" y="4438323"/>
                </a:cubicBezTo>
                <a:lnTo>
                  <a:pt x="424846" y="4438323"/>
                </a:lnTo>
                <a:close/>
                <a:moveTo>
                  <a:pt x="613347" y="4465993"/>
                </a:moveTo>
                <a:cubicBezTo>
                  <a:pt x="632370" y="4470604"/>
                  <a:pt x="636982" y="4442935"/>
                  <a:pt x="627758" y="4437746"/>
                </a:cubicBezTo>
                <a:cubicBezTo>
                  <a:pt x="622570" y="4442935"/>
                  <a:pt x="604123" y="4452158"/>
                  <a:pt x="613347" y="4465993"/>
                </a:cubicBezTo>
                <a:lnTo>
                  <a:pt x="613347" y="4465993"/>
                </a:lnTo>
                <a:close/>
                <a:moveTo>
                  <a:pt x="1113132" y="4471181"/>
                </a:moveTo>
                <a:cubicBezTo>
                  <a:pt x="1113132" y="4480404"/>
                  <a:pt x="1113132" y="4485016"/>
                  <a:pt x="1117744" y="4489627"/>
                </a:cubicBezTo>
                <a:cubicBezTo>
                  <a:pt x="1145990" y="4480404"/>
                  <a:pt x="1165013" y="4498851"/>
                  <a:pt x="1169625" y="4517874"/>
                </a:cubicBezTo>
                <a:cubicBezTo>
                  <a:pt x="1169625" y="4480404"/>
                  <a:pt x="1165013" y="4480404"/>
                  <a:pt x="1165013" y="4448122"/>
                </a:cubicBezTo>
                <a:cubicBezTo>
                  <a:pt x="1141379" y="4447546"/>
                  <a:pt x="1132156" y="4461381"/>
                  <a:pt x="1113132" y="4471181"/>
                </a:cubicBezTo>
                <a:lnTo>
                  <a:pt x="1113132" y="4471181"/>
                </a:lnTo>
                <a:close/>
                <a:moveTo>
                  <a:pt x="806459" y="4471181"/>
                </a:moveTo>
                <a:cubicBezTo>
                  <a:pt x="787436" y="4471181"/>
                  <a:pt x="787436" y="4485016"/>
                  <a:pt x="773601" y="4489627"/>
                </a:cubicBezTo>
                <a:cubicBezTo>
                  <a:pt x="792624" y="4489627"/>
                  <a:pt x="801847" y="4485016"/>
                  <a:pt x="806459" y="4471181"/>
                </a:cubicBezTo>
                <a:lnTo>
                  <a:pt x="806459" y="4471181"/>
                </a:lnTo>
                <a:close/>
                <a:moveTo>
                  <a:pt x="4998432" y="4494239"/>
                </a:moveTo>
                <a:cubicBezTo>
                  <a:pt x="5017455" y="4494239"/>
                  <a:pt x="5026678" y="4489627"/>
                  <a:pt x="5031289" y="4475793"/>
                </a:cubicBezTo>
                <a:cubicBezTo>
                  <a:pt x="5017455" y="4480404"/>
                  <a:pt x="5003044" y="4480404"/>
                  <a:pt x="4998432" y="4494239"/>
                </a:cubicBezTo>
                <a:lnTo>
                  <a:pt x="4998432" y="4494239"/>
                </a:lnTo>
                <a:close/>
                <a:moveTo>
                  <a:pt x="881974" y="4527097"/>
                </a:moveTo>
                <a:cubicBezTo>
                  <a:pt x="881974" y="4531708"/>
                  <a:pt x="886586" y="4545543"/>
                  <a:pt x="877363" y="4545543"/>
                </a:cubicBezTo>
                <a:cubicBezTo>
                  <a:pt x="858340" y="4545543"/>
                  <a:pt x="839893" y="4550155"/>
                  <a:pt x="830094" y="4563990"/>
                </a:cubicBezTo>
                <a:cubicBezTo>
                  <a:pt x="815682" y="4568601"/>
                  <a:pt x="825482" y="4550155"/>
                  <a:pt x="811070" y="4554766"/>
                </a:cubicBezTo>
                <a:cubicBezTo>
                  <a:pt x="782824" y="4563990"/>
                  <a:pt x="773601" y="4583013"/>
                  <a:pt x="759190" y="4596848"/>
                </a:cubicBezTo>
                <a:cubicBezTo>
                  <a:pt x="735555" y="4619906"/>
                  <a:pt x="702697" y="4629705"/>
                  <a:pt x="683674" y="4638929"/>
                </a:cubicBezTo>
                <a:cubicBezTo>
                  <a:pt x="749966" y="4657376"/>
                  <a:pt x="815682" y="4596848"/>
                  <a:pt x="843929" y="4563990"/>
                </a:cubicBezTo>
                <a:cubicBezTo>
                  <a:pt x="900421" y="4559378"/>
                  <a:pt x="924055" y="4526520"/>
                  <a:pt x="961525" y="4503462"/>
                </a:cubicBezTo>
                <a:cubicBezTo>
                  <a:pt x="924632" y="4498851"/>
                  <a:pt x="910221" y="4517874"/>
                  <a:pt x="881974" y="4527097"/>
                </a:cubicBezTo>
                <a:lnTo>
                  <a:pt x="881974" y="4527097"/>
                </a:lnTo>
                <a:close/>
                <a:moveTo>
                  <a:pt x="5535687" y="4503462"/>
                </a:moveTo>
                <a:cubicBezTo>
                  <a:pt x="5540299" y="4517297"/>
                  <a:pt x="5521275" y="4512685"/>
                  <a:pt x="5526464" y="4526520"/>
                </a:cubicBezTo>
                <a:cubicBezTo>
                  <a:pt x="5540299" y="4527097"/>
                  <a:pt x="5550098" y="4508074"/>
                  <a:pt x="5535687" y="4503462"/>
                </a:cubicBezTo>
                <a:lnTo>
                  <a:pt x="5535687" y="4503462"/>
                </a:lnTo>
                <a:close/>
                <a:moveTo>
                  <a:pt x="5611203" y="4522485"/>
                </a:moveTo>
                <a:cubicBezTo>
                  <a:pt x="5587567" y="4527097"/>
                  <a:pt x="5554710" y="4517874"/>
                  <a:pt x="5550098" y="4540932"/>
                </a:cubicBezTo>
                <a:cubicBezTo>
                  <a:pt x="5578344" y="4527097"/>
                  <a:pt x="5597368" y="4559378"/>
                  <a:pt x="5611203" y="4540932"/>
                </a:cubicBezTo>
                <a:cubicBezTo>
                  <a:pt x="5587567" y="4540932"/>
                  <a:pt x="5601979" y="4527097"/>
                  <a:pt x="5611203" y="4522485"/>
                </a:cubicBezTo>
                <a:lnTo>
                  <a:pt x="5611203" y="4522485"/>
                </a:lnTo>
                <a:close/>
                <a:moveTo>
                  <a:pt x="4663512" y="4564566"/>
                </a:moveTo>
                <a:cubicBezTo>
                  <a:pt x="4672735" y="4564566"/>
                  <a:pt x="4672735" y="4569178"/>
                  <a:pt x="4672735" y="4578401"/>
                </a:cubicBezTo>
                <a:cubicBezTo>
                  <a:pt x="4691759" y="4569178"/>
                  <a:pt x="4700982" y="4555343"/>
                  <a:pt x="4710205" y="4536320"/>
                </a:cubicBezTo>
                <a:cubicBezTo>
                  <a:pt x="4687147" y="4540932"/>
                  <a:pt x="4672735" y="4550155"/>
                  <a:pt x="4663512" y="4564566"/>
                </a:cubicBezTo>
                <a:lnTo>
                  <a:pt x="4663512" y="4564566"/>
                </a:lnTo>
                <a:close/>
                <a:moveTo>
                  <a:pt x="976513" y="4550155"/>
                </a:moveTo>
                <a:cubicBezTo>
                  <a:pt x="990924" y="4563990"/>
                  <a:pt x="1019170" y="4554766"/>
                  <a:pt x="1033005" y="4550155"/>
                </a:cubicBezTo>
                <a:cubicBezTo>
                  <a:pt x="1023782" y="4545543"/>
                  <a:pt x="994959" y="4536320"/>
                  <a:pt x="976513" y="4550155"/>
                </a:cubicBezTo>
                <a:lnTo>
                  <a:pt x="976513" y="4550155"/>
                </a:lnTo>
                <a:close/>
                <a:moveTo>
                  <a:pt x="19023" y="4550155"/>
                </a:moveTo>
                <a:cubicBezTo>
                  <a:pt x="9799" y="4554766"/>
                  <a:pt x="4611" y="4563990"/>
                  <a:pt x="0" y="4578401"/>
                </a:cubicBezTo>
                <a:cubicBezTo>
                  <a:pt x="19023" y="4573790"/>
                  <a:pt x="28246" y="4587624"/>
                  <a:pt x="42658" y="4592236"/>
                </a:cubicBezTo>
                <a:cubicBezTo>
                  <a:pt x="42658" y="4573790"/>
                  <a:pt x="70903" y="4583013"/>
                  <a:pt x="66292" y="4563990"/>
                </a:cubicBezTo>
                <a:cubicBezTo>
                  <a:pt x="42658" y="4573790"/>
                  <a:pt x="38046" y="4559378"/>
                  <a:pt x="19023" y="4550155"/>
                </a:cubicBezTo>
                <a:lnTo>
                  <a:pt x="19023" y="4550155"/>
                </a:lnTo>
                <a:close/>
                <a:moveTo>
                  <a:pt x="5130440" y="4592236"/>
                </a:moveTo>
                <a:cubicBezTo>
                  <a:pt x="5139663" y="4573790"/>
                  <a:pt x="5163298" y="4569178"/>
                  <a:pt x="5182321" y="4569178"/>
                </a:cubicBezTo>
                <a:cubicBezTo>
                  <a:pt x="5177709" y="4527097"/>
                  <a:pt x="5121217" y="4578401"/>
                  <a:pt x="5130440" y="4592236"/>
                </a:cubicBezTo>
                <a:lnTo>
                  <a:pt x="5130440" y="4592236"/>
                </a:lnTo>
                <a:close/>
                <a:moveTo>
                  <a:pt x="5356410" y="4569178"/>
                </a:moveTo>
                <a:cubicBezTo>
                  <a:pt x="5365633" y="4569178"/>
                  <a:pt x="5365633" y="4573790"/>
                  <a:pt x="5370821" y="4578401"/>
                </a:cubicBezTo>
                <a:cubicBezTo>
                  <a:pt x="5366210" y="4564566"/>
                  <a:pt x="5385232" y="4573790"/>
                  <a:pt x="5380044" y="4559955"/>
                </a:cubicBezTo>
                <a:cubicBezTo>
                  <a:pt x="5370821" y="4559378"/>
                  <a:pt x="5361598" y="4564566"/>
                  <a:pt x="5356410" y="4569178"/>
                </a:cubicBezTo>
                <a:lnTo>
                  <a:pt x="5356410" y="4569178"/>
                </a:lnTo>
                <a:close/>
                <a:moveTo>
                  <a:pt x="5427314" y="4587624"/>
                </a:moveTo>
                <a:cubicBezTo>
                  <a:pt x="5431925" y="4587624"/>
                  <a:pt x="5436537" y="4592236"/>
                  <a:pt x="5441725" y="4592236"/>
                </a:cubicBezTo>
                <a:cubicBezTo>
                  <a:pt x="5437113" y="4625094"/>
                  <a:pt x="5408867" y="4596848"/>
                  <a:pt x="5404256" y="4610683"/>
                </a:cubicBezTo>
                <a:cubicBezTo>
                  <a:pt x="5423278" y="4615294"/>
                  <a:pt x="5427890" y="4629129"/>
                  <a:pt x="5441725" y="4633741"/>
                </a:cubicBezTo>
                <a:cubicBezTo>
                  <a:pt x="5432502" y="4619906"/>
                  <a:pt x="5437113" y="4600883"/>
                  <a:pt x="5456136" y="4596271"/>
                </a:cubicBezTo>
                <a:cubicBezTo>
                  <a:pt x="5451525" y="4591660"/>
                  <a:pt x="5451525" y="4582437"/>
                  <a:pt x="5446913" y="4577825"/>
                </a:cubicBezTo>
                <a:cubicBezTo>
                  <a:pt x="5446336" y="4587624"/>
                  <a:pt x="5422702" y="4573790"/>
                  <a:pt x="5427314" y="4587624"/>
                </a:cubicBezTo>
                <a:lnTo>
                  <a:pt x="5427314" y="4587624"/>
                </a:lnTo>
                <a:close/>
                <a:moveTo>
                  <a:pt x="3984449" y="4592236"/>
                </a:moveTo>
                <a:cubicBezTo>
                  <a:pt x="3970038" y="4601459"/>
                  <a:pt x="3932568" y="4606071"/>
                  <a:pt x="3941791" y="4625094"/>
                </a:cubicBezTo>
                <a:cubicBezTo>
                  <a:pt x="3956203" y="4615871"/>
                  <a:pt x="3975226" y="4610683"/>
                  <a:pt x="3984449" y="4592236"/>
                </a:cubicBezTo>
                <a:lnTo>
                  <a:pt x="3984449" y="4592236"/>
                </a:lnTo>
                <a:close/>
                <a:moveTo>
                  <a:pt x="4696370" y="4596848"/>
                </a:moveTo>
                <a:cubicBezTo>
                  <a:pt x="4687147" y="4601459"/>
                  <a:pt x="4677347" y="4606071"/>
                  <a:pt x="4672735" y="4610683"/>
                </a:cubicBezTo>
                <a:cubicBezTo>
                  <a:pt x="4687147" y="4610683"/>
                  <a:pt x="4696370" y="4610683"/>
                  <a:pt x="4696370" y="4596848"/>
                </a:cubicBezTo>
                <a:lnTo>
                  <a:pt x="4696370" y="4596848"/>
                </a:lnTo>
                <a:close/>
                <a:moveTo>
                  <a:pt x="4861813" y="4620482"/>
                </a:moveTo>
                <a:cubicBezTo>
                  <a:pt x="4861813" y="4611259"/>
                  <a:pt x="4876224" y="4615871"/>
                  <a:pt x="4880835" y="4606647"/>
                </a:cubicBezTo>
                <a:cubicBezTo>
                  <a:pt x="4871036" y="4596848"/>
                  <a:pt x="4847401" y="4615871"/>
                  <a:pt x="4861813" y="4620482"/>
                </a:cubicBezTo>
                <a:lnTo>
                  <a:pt x="4861813" y="4620482"/>
                </a:lnTo>
                <a:close/>
                <a:moveTo>
                  <a:pt x="4036330" y="4643540"/>
                </a:moveTo>
                <a:cubicBezTo>
                  <a:pt x="4059965" y="4652764"/>
                  <a:pt x="4078988" y="4620482"/>
                  <a:pt x="4097434" y="4610683"/>
                </a:cubicBezTo>
                <a:cubicBezTo>
                  <a:pt x="4078411" y="4624518"/>
                  <a:pt x="4045553" y="4606071"/>
                  <a:pt x="4026531" y="4633741"/>
                </a:cubicBezTo>
                <a:cubicBezTo>
                  <a:pt x="4035754" y="4638352"/>
                  <a:pt x="4045553" y="4619906"/>
                  <a:pt x="4050165" y="4629129"/>
                </a:cubicBezTo>
                <a:cubicBezTo>
                  <a:pt x="4046130" y="4629705"/>
                  <a:pt x="4040942" y="4634317"/>
                  <a:pt x="4036330" y="4643540"/>
                </a:cubicBezTo>
                <a:lnTo>
                  <a:pt x="4036330" y="4643540"/>
                </a:lnTo>
                <a:close/>
                <a:moveTo>
                  <a:pt x="4159115" y="4606071"/>
                </a:moveTo>
                <a:cubicBezTo>
                  <a:pt x="4149892" y="4615294"/>
                  <a:pt x="4116457" y="4619906"/>
                  <a:pt x="4130869" y="4638929"/>
                </a:cubicBezTo>
                <a:cubicBezTo>
                  <a:pt x="4149892" y="4638929"/>
                  <a:pt x="4168338" y="4620482"/>
                  <a:pt x="4159115" y="4606071"/>
                </a:cubicBezTo>
                <a:lnTo>
                  <a:pt x="4159115" y="4606071"/>
                </a:lnTo>
                <a:close/>
                <a:moveTo>
                  <a:pt x="1542014" y="4657376"/>
                </a:moveTo>
                <a:cubicBezTo>
                  <a:pt x="1546625" y="4652764"/>
                  <a:pt x="1565649" y="4657376"/>
                  <a:pt x="1561037" y="4643540"/>
                </a:cubicBezTo>
                <a:cubicBezTo>
                  <a:pt x="1551814" y="4643540"/>
                  <a:pt x="1532791" y="4652764"/>
                  <a:pt x="1542014" y="4657376"/>
                </a:cubicBezTo>
                <a:lnTo>
                  <a:pt x="1542014" y="4657376"/>
                </a:lnTo>
                <a:close/>
                <a:moveTo>
                  <a:pt x="594324" y="4713868"/>
                </a:moveTo>
                <a:cubicBezTo>
                  <a:pt x="627181" y="4704644"/>
                  <a:pt x="665228" y="4695421"/>
                  <a:pt x="674451" y="4662563"/>
                </a:cubicBezTo>
                <a:cubicBezTo>
                  <a:pt x="641593" y="4634317"/>
                  <a:pt x="598936" y="4671787"/>
                  <a:pt x="594324" y="4713868"/>
                </a:cubicBezTo>
                <a:lnTo>
                  <a:pt x="594324" y="4713868"/>
                </a:lnTo>
                <a:close/>
                <a:moveTo>
                  <a:pt x="3890488" y="4746149"/>
                </a:moveTo>
                <a:cubicBezTo>
                  <a:pt x="3946980" y="4732315"/>
                  <a:pt x="3985026" y="4694845"/>
                  <a:pt x="4017884" y="4657376"/>
                </a:cubicBezTo>
                <a:cubicBezTo>
                  <a:pt x="3961391" y="4661987"/>
                  <a:pt x="3933145" y="4713291"/>
                  <a:pt x="3890488" y="4717903"/>
                </a:cubicBezTo>
                <a:cubicBezTo>
                  <a:pt x="3899711" y="4732315"/>
                  <a:pt x="3876076" y="4736926"/>
                  <a:pt x="3890488" y="4746149"/>
                </a:cubicBezTo>
                <a:lnTo>
                  <a:pt x="3890488" y="4746149"/>
                </a:lnTo>
                <a:close/>
                <a:moveTo>
                  <a:pt x="3932568" y="4681010"/>
                </a:moveTo>
                <a:cubicBezTo>
                  <a:pt x="3941791" y="4667175"/>
                  <a:pt x="3960815" y="4676398"/>
                  <a:pt x="3960815" y="4662563"/>
                </a:cubicBezTo>
                <a:cubicBezTo>
                  <a:pt x="3951592" y="4652764"/>
                  <a:pt x="3914122" y="4667175"/>
                  <a:pt x="3932568" y="4681010"/>
                </a:cubicBezTo>
                <a:lnTo>
                  <a:pt x="3932568" y="4681010"/>
                </a:lnTo>
                <a:close/>
                <a:moveTo>
                  <a:pt x="3904322" y="4662563"/>
                </a:moveTo>
                <a:cubicBezTo>
                  <a:pt x="3904322" y="4676398"/>
                  <a:pt x="3885299" y="4671787"/>
                  <a:pt x="3885299" y="4685622"/>
                </a:cubicBezTo>
                <a:cubicBezTo>
                  <a:pt x="3899711" y="4690233"/>
                  <a:pt x="3913546" y="4690233"/>
                  <a:pt x="3922769" y="4685622"/>
                </a:cubicBezTo>
                <a:cubicBezTo>
                  <a:pt x="3918733" y="4676398"/>
                  <a:pt x="3914122" y="4667175"/>
                  <a:pt x="3904322" y="4662563"/>
                </a:cubicBezTo>
                <a:lnTo>
                  <a:pt x="3904322" y="4662563"/>
                </a:lnTo>
                <a:close/>
                <a:moveTo>
                  <a:pt x="4644489" y="4676398"/>
                </a:moveTo>
                <a:cubicBezTo>
                  <a:pt x="4607020" y="4681010"/>
                  <a:pt x="4583385" y="4704644"/>
                  <a:pt x="4559751" y="4723091"/>
                </a:cubicBezTo>
                <a:cubicBezTo>
                  <a:pt x="4602408" y="4723091"/>
                  <a:pt x="4630654" y="4704068"/>
                  <a:pt x="4644489" y="4676398"/>
                </a:cubicBezTo>
                <a:lnTo>
                  <a:pt x="4644489" y="4676398"/>
                </a:lnTo>
                <a:close/>
                <a:moveTo>
                  <a:pt x="5333351" y="4690233"/>
                </a:moveTo>
                <a:cubicBezTo>
                  <a:pt x="5342575" y="4690233"/>
                  <a:pt x="5352375" y="4685622"/>
                  <a:pt x="5356986" y="4676398"/>
                </a:cubicBezTo>
                <a:cubicBezTo>
                  <a:pt x="5342575" y="4676398"/>
                  <a:pt x="5333351" y="4676398"/>
                  <a:pt x="5333351" y="4690233"/>
                </a:cubicBezTo>
                <a:lnTo>
                  <a:pt x="5333351" y="4690233"/>
                </a:lnTo>
                <a:close/>
                <a:moveTo>
                  <a:pt x="3847830" y="4694845"/>
                </a:moveTo>
                <a:cubicBezTo>
                  <a:pt x="3833419" y="4694845"/>
                  <a:pt x="3819584" y="4699457"/>
                  <a:pt x="3810360" y="4708680"/>
                </a:cubicBezTo>
                <a:cubicBezTo>
                  <a:pt x="3824195" y="4704068"/>
                  <a:pt x="3843218" y="4704068"/>
                  <a:pt x="3847830" y="4694845"/>
                </a:cubicBezTo>
                <a:lnTo>
                  <a:pt x="3847830" y="4694845"/>
                </a:lnTo>
                <a:close/>
                <a:moveTo>
                  <a:pt x="4418519" y="4755373"/>
                </a:moveTo>
                <a:cubicBezTo>
                  <a:pt x="4442154" y="4755373"/>
                  <a:pt x="4455989" y="4746149"/>
                  <a:pt x="4470400" y="4732315"/>
                </a:cubicBezTo>
                <a:cubicBezTo>
                  <a:pt x="4465788" y="4727703"/>
                  <a:pt x="4465788" y="4713868"/>
                  <a:pt x="4461177" y="4713868"/>
                </a:cubicBezTo>
                <a:cubicBezTo>
                  <a:pt x="4456565" y="4718479"/>
                  <a:pt x="4442154" y="4723091"/>
                  <a:pt x="4446766" y="4709256"/>
                </a:cubicBezTo>
                <a:cubicBezTo>
                  <a:pt x="4423131" y="4718479"/>
                  <a:pt x="4432354" y="4736926"/>
                  <a:pt x="4418519" y="4755373"/>
                </a:cubicBezTo>
                <a:lnTo>
                  <a:pt x="4418519" y="4755373"/>
                </a:lnTo>
                <a:close/>
                <a:moveTo>
                  <a:pt x="1127544" y="4746149"/>
                </a:moveTo>
                <a:cubicBezTo>
                  <a:pt x="1127544" y="4741538"/>
                  <a:pt x="1151178" y="4732315"/>
                  <a:pt x="1136767" y="4723091"/>
                </a:cubicBezTo>
                <a:cubicBezTo>
                  <a:pt x="1136767" y="4732315"/>
                  <a:pt x="1108520" y="4736926"/>
                  <a:pt x="1127544" y="4746149"/>
                </a:cubicBezTo>
                <a:lnTo>
                  <a:pt x="1127544" y="4746149"/>
                </a:lnTo>
                <a:close/>
                <a:moveTo>
                  <a:pt x="4602408" y="4797454"/>
                </a:moveTo>
                <a:cubicBezTo>
                  <a:pt x="4607020" y="4802065"/>
                  <a:pt x="4635266" y="4792842"/>
                  <a:pt x="4635266" y="4774396"/>
                </a:cubicBezTo>
                <a:cubicBezTo>
                  <a:pt x="4602408" y="4792842"/>
                  <a:pt x="4536116" y="4811865"/>
                  <a:pt x="4507870" y="4839535"/>
                </a:cubicBezTo>
                <a:cubicBezTo>
                  <a:pt x="4550527" y="4839535"/>
                  <a:pt x="4574162" y="4816477"/>
                  <a:pt x="4602408" y="4797454"/>
                </a:cubicBezTo>
                <a:lnTo>
                  <a:pt x="4602408" y="4797454"/>
                </a:lnTo>
                <a:close/>
                <a:moveTo>
                  <a:pt x="4611631" y="4834923"/>
                </a:moveTo>
                <a:cubicBezTo>
                  <a:pt x="4597220" y="4834923"/>
                  <a:pt x="4587997" y="4844146"/>
                  <a:pt x="4583385" y="4848758"/>
                </a:cubicBezTo>
                <a:cubicBezTo>
                  <a:pt x="4592608" y="4848758"/>
                  <a:pt x="4611631" y="4848758"/>
                  <a:pt x="4611631" y="4834923"/>
                </a:cubicBezTo>
                <a:lnTo>
                  <a:pt x="4611631" y="4834923"/>
                </a:lnTo>
                <a:close/>
                <a:moveTo>
                  <a:pt x="1155790" y="4863169"/>
                </a:moveTo>
                <a:cubicBezTo>
                  <a:pt x="1146567" y="4881616"/>
                  <a:pt x="1141379" y="4909862"/>
                  <a:pt x="1132156" y="4923697"/>
                </a:cubicBezTo>
                <a:cubicBezTo>
                  <a:pt x="1169625" y="4914474"/>
                  <a:pt x="1203059" y="4895451"/>
                  <a:pt x="1216894" y="4858558"/>
                </a:cubicBezTo>
                <a:cubicBezTo>
                  <a:pt x="1197871" y="4872393"/>
                  <a:pt x="1178848" y="4867781"/>
                  <a:pt x="1155790" y="4863169"/>
                </a:cubicBezTo>
                <a:lnTo>
                  <a:pt x="1155790" y="4863169"/>
                </a:lnTo>
                <a:close/>
                <a:moveTo>
                  <a:pt x="4343004" y="4886227"/>
                </a:moveTo>
                <a:cubicBezTo>
                  <a:pt x="4352227" y="4881616"/>
                  <a:pt x="4394885" y="4877004"/>
                  <a:pt x="4399496" y="4857981"/>
                </a:cubicBezTo>
                <a:cubicBezTo>
                  <a:pt x="4385661" y="4867781"/>
                  <a:pt x="4352227" y="4867781"/>
                  <a:pt x="4343004" y="4886227"/>
                </a:cubicBezTo>
                <a:lnTo>
                  <a:pt x="4343004" y="4886227"/>
                </a:lnTo>
                <a:close/>
                <a:moveTo>
                  <a:pt x="4366639" y="4923697"/>
                </a:moveTo>
                <a:cubicBezTo>
                  <a:pt x="4375862" y="4900639"/>
                  <a:pt x="4404108" y="4900639"/>
                  <a:pt x="4423131" y="4886227"/>
                </a:cubicBezTo>
                <a:cubicBezTo>
                  <a:pt x="4390273" y="4886227"/>
                  <a:pt x="4362027" y="4900062"/>
                  <a:pt x="4343004" y="4914474"/>
                </a:cubicBezTo>
                <a:cubicBezTo>
                  <a:pt x="4347615" y="4919085"/>
                  <a:pt x="4362027" y="4919085"/>
                  <a:pt x="4366639" y="4923697"/>
                </a:cubicBezTo>
                <a:lnTo>
                  <a:pt x="4366639" y="4923697"/>
                </a:lnTo>
                <a:close/>
                <a:moveTo>
                  <a:pt x="3621283" y="4900062"/>
                </a:moveTo>
                <a:cubicBezTo>
                  <a:pt x="3593037" y="4886227"/>
                  <a:pt x="3583814" y="4923121"/>
                  <a:pt x="3560179" y="4913897"/>
                </a:cubicBezTo>
                <a:cubicBezTo>
                  <a:pt x="3560179" y="4927732"/>
                  <a:pt x="3569402" y="4927732"/>
                  <a:pt x="3574591" y="4932344"/>
                </a:cubicBezTo>
                <a:cubicBezTo>
                  <a:pt x="3588426" y="4914474"/>
                  <a:pt x="3612060" y="4919085"/>
                  <a:pt x="3621283" y="4900062"/>
                </a:cubicBezTo>
                <a:lnTo>
                  <a:pt x="3621283" y="4900062"/>
                </a:lnTo>
                <a:close/>
                <a:moveTo>
                  <a:pt x="3385513" y="4909862"/>
                </a:moveTo>
                <a:cubicBezTo>
                  <a:pt x="3371102" y="4909862"/>
                  <a:pt x="3361879" y="4914474"/>
                  <a:pt x="3357268" y="4923697"/>
                </a:cubicBezTo>
                <a:cubicBezTo>
                  <a:pt x="3361879" y="4923697"/>
                  <a:pt x="3361879" y="4928309"/>
                  <a:pt x="3357268" y="4932920"/>
                </a:cubicBezTo>
                <a:cubicBezTo>
                  <a:pt x="3371679" y="4928309"/>
                  <a:pt x="3385513" y="4923697"/>
                  <a:pt x="3385513" y="4909862"/>
                </a:cubicBezTo>
                <a:lnTo>
                  <a:pt x="3385513" y="4909862"/>
                </a:lnTo>
                <a:close/>
                <a:moveTo>
                  <a:pt x="4272100" y="4961166"/>
                </a:moveTo>
                <a:cubicBezTo>
                  <a:pt x="4295734" y="4956555"/>
                  <a:pt x="4314758" y="4947332"/>
                  <a:pt x="4333204" y="4932920"/>
                </a:cubicBezTo>
                <a:cubicBezTo>
                  <a:pt x="4333204" y="4932920"/>
                  <a:pt x="4328593" y="4928309"/>
                  <a:pt x="4328593" y="4923697"/>
                </a:cubicBezTo>
                <a:cubicBezTo>
                  <a:pt x="4310146" y="4937532"/>
                  <a:pt x="4272100" y="4932920"/>
                  <a:pt x="4272100" y="4961166"/>
                </a:cubicBezTo>
                <a:lnTo>
                  <a:pt x="4272100" y="4961166"/>
                </a:lnTo>
                <a:close/>
                <a:moveTo>
                  <a:pt x="2471258" y="4956555"/>
                </a:moveTo>
                <a:cubicBezTo>
                  <a:pt x="2471258" y="4942720"/>
                  <a:pt x="2480481" y="4942720"/>
                  <a:pt x="2480481" y="4928309"/>
                </a:cubicBezTo>
                <a:cubicBezTo>
                  <a:pt x="2466069" y="4923697"/>
                  <a:pt x="2466069" y="4937532"/>
                  <a:pt x="2461458" y="4928309"/>
                </a:cubicBezTo>
                <a:cubicBezTo>
                  <a:pt x="2461458" y="4956555"/>
                  <a:pt x="2428600" y="4932920"/>
                  <a:pt x="2428600" y="4951367"/>
                </a:cubicBezTo>
                <a:cubicBezTo>
                  <a:pt x="2433212" y="4961166"/>
                  <a:pt x="2456846" y="4951943"/>
                  <a:pt x="2471258" y="4956555"/>
                </a:cubicBezTo>
                <a:lnTo>
                  <a:pt x="2471258" y="4956555"/>
                </a:lnTo>
                <a:close/>
                <a:moveTo>
                  <a:pt x="3197013" y="4979613"/>
                </a:moveTo>
                <a:cubicBezTo>
                  <a:pt x="3258117" y="4993448"/>
                  <a:pt x="3309998" y="4956555"/>
                  <a:pt x="3348044" y="4928309"/>
                </a:cubicBezTo>
                <a:cubicBezTo>
                  <a:pt x="3296163" y="4937532"/>
                  <a:pt x="3244282" y="4946755"/>
                  <a:pt x="3216037" y="4975001"/>
                </a:cubicBezTo>
                <a:cubicBezTo>
                  <a:pt x="3216037" y="4970390"/>
                  <a:pt x="3216037" y="4965778"/>
                  <a:pt x="3211425" y="4961166"/>
                </a:cubicBezTo>
                <a:cubicBezTo>
                  <a:pt x="3216037" y="4979613"/>
                  <a:pt x="3192401" y="4965778"/>
                  <a:pt x="3197013" y="4979613"/>
                </a:cubicBezTo>
                <a:lnTo>
                  <a:pt x="3197013" y="4979613"/>
                </a:lnTo>
                <a:close/>
                <a:moveTo>
                  <a:pt x="3522710" y="4942144"/>
                </a:moveTo>
                <a:cubicBezTo>
                  <a:pt x="3470829" y="4946755"/>
                  <a:pt x="3414336" y="4975001"/>
                  <a:pt x="3376290" y="4998060"/>
                </a:cubicBezTo>
                <a:cubicBezTo>
                  <a:pt x="3428171" y="5007283"/>
                  <a:pt x="3456418" y="4960590"/>
                  <a:pt x="3508298" y="4960590"/>
                </a:cubicBezTo>
                <a:cubicBezTo>
                  <a:pt x="3503687" y="4946755"/>
                  <a:pt x="3517522" y="4946755"/>
                  <a:pt x="3522710" y="4942144"/>
                </a:cubicBezTo>
                <a:lnTo>
                  <a:pt x="3522710" y="4942144"/>
                </a:lnTo>
                <a:close/>
                <a:moveTo>
                  <a:pt x="4852012" y="5044752"/>
                </a:moveTo>
                <a:cubicBezTo>
                  <a:pt x="4880259" y="5044752"/>
                  <a:pt x="4955774" y="5011895"/>
                  <a:pt x="4941363" y="4984225"/>
                </a:cubicBezTo>
                <a:cubicBezTo>
                  <a:pt x="4918305" y="5007859"/>
                  <a:pt x="4875647" y="5021694"/>
                  <a:pt x="4852012" y="5044752"/>
                </a:cubicBezTo>
                <a:lnTo>
                  <a:pt x="4852012" y="5044752"/>
                </a:lnTo>
                <a:close/>
                <a:moveTo>
                  <a:pt x="1895957" y="5026306"/>
                </a:moveTo>
                <a:cubicBezTo>
                  <a:pt x="1895957" y="5035529"/>
                  <a:pt x="1881546" y="5030918"/>
                  <a:pt x="1881546" y="5035529"/>
                </a:cubicBezTo>
                <a:cubicBezTo>
                  <a:pt x="1895957" y="5030918"/>
                  <a:pt x="1881546" y="5049364"/>
                  <a:pt x="1895957" y="5049364"/>
                </a:cubicBezTo>
                <a:cubicBezTo>
                  <a:pt x="1900568" y="5044752"/>
                  <a:pt x="1909791" y="5030918"/>
                  <a:pt x="1895957" y="5026306"/>
                </a:cubicBezTo>
                <a:lnTo>
                  <a:pt x="1895957" y="5026306"/>
                </a:lnTo>
                <a:close/>
                <a:moveTo>
                  <a:pt x="3348044" y="5044752"/>
                </a:moveTo>
                <a:cubicBezTo>
                  <a:pt x="3338821" y="5053976"/>
                  <a:pt x="3310574" y="5049364"/>
                  <a:pt x="3310574" y="5067810"/>
                </a:cubicBezTo>
                <a:cubicBezTo>
                  <a:pt x="3319798" y="5072422"/>
                  <a:pt x="3334210" y="5072422"/>
                  <a:pt x="3353232" y="5072422"/>
                </a:cubicBezTo>
                <a:cubicBezTo>
                  <a:pt x="3357268" y="5063775"/>
                  <a:pt x="3362455" y="5049940"/>
                  <a:pt x="3348044" y="5044752"/>
                </a:cubicBezTo>
                <a:lnTo>
                  <a:pt x="3348044" y="5044752"/>
                </a:lnTo>
                <a:close/>
                <a:moveTo>
                  <a:pt x="3348044" y="5086834"/>
                </a:moveTo>
                <a:cubicBezTo>
                  <a:pt x="3357268" y="5091445"/>
                  <a:pt x="3371679" y="5082222"/>
                  <a:pt x="3367067" y="5096057"/>
                </a:cubicBezTo>
                <a:cubicBezTo>
                  <a:pt x="3343433" y="5100668"/>
                  <a:pt x="3343433" y="5105280"/>
                  <a:pt x="3343433" y="5124303"/>
                </a:cubicBezTo>
                <a:cubicBezTo>
                  <a:pt x="3352656" y="5124303"/>
                  <a:pt x="3362455" y="5124303"/>
                  <a:pt x="3367067" y="5133526"/>
                </a:cubicBezTo>
                <a:cubicBezTo>
                  <a:pt x="3352656" y="5138138"/>
                  <a:pt x="3348044" y="5133526"/>
                  <a:pt x="3348044" y="5142749"/>
                </a:cubicBezTo>
                <a:cubicBezTo>
                  <a:pt x="3371679" y="5142749"/>
                  <a:pt x="3385513" y="5128915"/>
                  <a:pt x="3399925" y="5119691"/>
                </a:cubicBezTo>
                <a:cubicBezTo>
                  <a:pt x="3385513" y="5115080"/>
                  <a:pt x="3376290" y="5133526"/>
                  <a:pt x="3367067" y="5119691"/>
                </a:cubicBezTo>
                <a:cubicBezTo>
                  <a:pt x="3381479" y="5115080"/>
                  <a:pt x="3404537" y="5096633"/>
                  <a:pt x="3418948" y="5105857"/>
                </a:cubicBezTo>
                <a:cubicBezTo>
                  <a:pt x="3418948" y="5115080"/>
                  <a:pt x="3404537" y="5110468"/>
                  <a:pt x="3404537" y="5119691"/>
                </a:cubicBezTo>
                <a:cubicBezTo>
                  <a:pt x="3418948" y="5128915"/>
                  <a:pt x="3437394" y="5119691"/>
                  <a:pt x="3447194" y="5110468"/>
                </a:cubicBezTo>
                <a:cubicBezTo>
                  <a:pt x="3432783" y="5110468"/>
                  <a:pt x="3423560" y="5096633"/>
                  <a:pt x="3432783" y="5087410"/>
                </a:cubicBezTo>
                <a:cubicBezTo>
                  <a:pt x="3423560" y="5087410"/>
                  <a:pt x="3413760" y="5092022"/>
                  <a:pt x="3413760" y="5082798"/>
                </a:cubicBezTo>
                <a:cubicBezTo>
                  <a:pt x="3413760" y="5073575"/>
                  <a:pt x="3428171" y="5078187"/>
                  <a:pt x="3428171" y="5073575"/>
                </a:cubicBezTo>
                <a:cubicBezTo>
                  <a:pt x="3418948" y="5064352"/>
                  <a:pt x="3409149" y="5055129"/>
                  <a:pt x="3399925" y="5050517"/>
                </a:cubicBezTo>
                <a:cubicBezTo>
                  <a:pt x="3395314" y="5077610"/>
                  <a:pt x="3357268" y="5063775"/>
                  <a:pt x="3348044" y="5086834"/>
                </a:cubicBezTo>
                <a:lnTo>
                  <a:pt x="3348044" y="5086834"/>
                </a:lnTo>
                <a:close/>
                <a:moveTo>
                  <a:pt x="4427743" y="5110468"/>
                </a:moveTo>
                <a:cubicBezTo>
                  <a:pt x="4394885" y="5128915"/>
                  <a:pt x="4356838" y="5143326"/>
                  <a:pt x="4323981" y="5161773"/>
                </a:cubicBezTo>
                <a:cubicBezTo>
                  <a:pt x="4375862" y="5161773"/>
                  <a:pt x="4399496" y="5124303"/>
                  <a:pt x="4432354" y="5124303"/>
                </a:cubicBezTo>
                <a:cubicBezTo>
                  <a:pt x="4432354" y="5119691"/>
                  <a:pt x="4436966" y="5110468"/>
                  <a:pt x="4427743" y="5110468"/>
                </a:cubicBezTo>
                <a:lnTo>
                  <a:pt x="4427743" y="5110468"/>
                </a:lnTo>
                <a:close/>
                <a:moveTo>
                  <a:pt x="2947408" y="5138138"/>
                </a:moveTo>
                <a:cubicBezTo>
                  <a:pt x="2966432" y="5133526"/>
                  <a:pt x="2990066" y="5133526"/>
                  <a:pt x="2994678" y="5119691"/>
                </a:cubicBezTo>
                <a:cubicBezTo>
                  <a:pt x="2975655" y="5124303"/>
                  <a:pt x="2961244" y="5124303"/>
                  <a:pt x="2947408" y="5138138"/>
                </a:cubicBezTo>
                <a:lnTo>
                  <a:pt x="2947408" y="5138138"/>
                </a:lnTo>
                <a:close/>
                <a:moveTo>
                  <a:pt x="3216037" y="5180219"/>
                </a:moveTo>
                <a:cubicBezTo>
                  <a:pt x="3230448" y="5180219"/>
                  <a:pt x="3277141" y="5180219"/>
                  <a:pt x="3286940" y="5161773"/>
                </a:cubicBezTo>
                <a:cubicBezTo>
                  <a:pt x="3267917" y="5157161"/>
                  <a:pt x="3263306" y="5161773"/>
                  <a:pt x="3244282" y="5161773"/>
                </a:cubicBezTo>
                <a:cubicBezTo>
                  <a:pt x="3225260" y="5147938"/>
                  <a:pt x="3248894" y="5147938"/>
                  <a:pt x="3248894" y="5138714"/>
                </a:cubicBezTo>
                <a:cubicBezTo>
                  <a:pt x="3216037" y="5138714"/>
                  <a:pt x="3239671" y="5152549"/>
                  <a:pt x="3216037" y="5161773"/>
                </a:cubicBezTo>
                <a:cubicBezTo>
                  <a:pt x="3235059" y="5170996"/>
                  <a:pt x="3220648" y="5170996"/>
                  <a:pt x="3216037" y="5180219"/>
                </a:cubicBezTo>
                <a:lnTo>
                  <a:pt x="3216037" y="5180219"/>
                </a:lnTo>
                <a:close/>
                <a:moveTo>
                  <a:pt x="2645347" y="5147938"/>
                </a:moveTo>
                <a:cubicBezTo>
                  <a:pt x="2630936" y="5157161"/>
                  <a:pt x="2593466" y="5138714"/>
                  <a:pt x="2579055" y="5157161"/>
                </a:cubicBezTo>
                <a:cubicBezTo>
                  <a:pt x="2598078" y="5166384"/>
                  <a:pt x="2640735" y="5166384"/>
                  <a:pt x="2645347" y="5147938"/>
                </a:cubicBezTo>
                <a:lnTo>
                  <a:pt x="2645347" y="5147938"/>
                </a:lnTo>
                <a:close/>
                <a:moveTo>
                  <a:pt x="4102622" y="5161773"/>
                </a:moveTo>
                <a:cubicBezTo>
                  <a:pt x="4088211" y="5161773"/>
                  <a:pt x="4083600" y="5170996"/>
                  <a:pt x="4069765" y="5170996"/>
                </a:cubicBezTo>
                <a:cubicBezTo>
                  <a:pt x="4078988" y="5189442"/>
                  <a:pt x="4069765" y="5194054"/>
                  <a:pt x="4065153" y="5203854"/>
                </a:cubicBezTo>
                <a:cubicBezTo>
                  <a:pt x="4107234" y="5203854"/>
                  <a:pt x="4098011" y="5194630"/>
                  <a:pt x="4102622" y="5161773"/>
                </a:cubicBezTo>
                <a:lnTo>
                  <a:pt x="4102622" y="5161773"/>
                </a:lnTo>
                <a:close/>
                <a:moveTo>
                  <a:pt x="3814972" y="5199242"/>
                </a:moveTo>
                <a:cubicBezTo>
                  <a:pt x="3800560" y="5199242"/>
                  <a:pt x="3782114" y="5194630"/>
                  <a:pt x="3777502" y="5208465"/>
                </a:cubicBezTo>
                <a:cubicBezTo>
                  <a:pt x="3791337" y="5208465"/>
                  <a:pt x="3805172" y="5203854"/>
                  <a:pt x="3814972" y="5199242"/>
                </a:cubicBezTo>
                <a:lnTo>
                  <a:pt x="3814972" y="5199242"/>
                </a:lnTo>
                <a:close/>
                <a:moveTo>
                  <a:pt x="3499075" y="5311074"/>
                </a:moveTo>
                <a:cubicBezTo>
                  <a:pt x="3518098" y="5306462"/>
                  <a:pt x="3527322" y="5292627"/>
                  <a:pt x="3531933" y="5273604"/>
                </a:cubicBezTo>
                <a:cubicBezTo>
                  <a:pt x="3512910" y="5287440"/>
                  <a:pt x="3503687" y="5287440"/>
                  <a:pt x="3499075" y="5311074"/>
                </a:cubicBezTo>
                <a:lnTo>
                  <a:pt x="3499075" y="5311074"/>
                </a:lnTo>
                <a:close/>
                <a:moveTo>
                  <a:pt x="2692616" y="5278216"/>
                </a:moveTo>
                <a:cubicBezTo>
                  <a:pt x="2678205" y="5292051"/>
                  <a:pt x="2649958" y="5296663"/>
                  <a:pt x="2636123" y="5311074"/>
                </a:cubicBezTo>
                <a:cubicBezTo>
                  <a:pt x="2659759" y="5320297"/>
                  <a:pt x="2683393" y="5297239"/>
                  <a:pt x="2692616" y="5278216"/>
                </a:cubicBezTo>
                <a:lnTo>
                  <a:pt x="2692616" y="5278216"/>
                </a:lnTo>
                <a:close/>
                <a:moveTo>
                  <a:pt x="2881116" y="5320297"/>
                </a:moveTo>
                <a:cubicBezTo>
                  <a:pt x="2871893" y="5301851"/>
                  <a:pt x="2843647" y="5315686"/>
                  <a:pt x="2838459" y="5324909"/>
                </a:cubicBezTo>
                <a:cubicBezTo>
                  <a:pt x="2857482" y="5324909"/>
                  <a:pt x="2876505" y="5329521"/>
                  <a:pt x="2881116" y="5320297"/>
                </a:cubicBezTo>
                <a:lnTo>
                  <a:pt x="2881116" y="5320297"/>
                </a:lnTo>
                <a:close/>
                <a:moveTo>
                  <a:pt x="2989490" y="5343932"/>
                </a:moveTo>
                <a:cubicBezTo>
                  <a:pt x="3008513" y="5348543"/>
                  <a:pt x="3036759" y="5330097"/>
                  <a:pt x="3060394" y="5325485"/>
                </a:cubicBezTo>
                <a:cubicBezTo>
                  <a:pt x="3036759" y="5324909"/>
                  <a:pt x="3003901" y="5324909"/>
                  <a:pt x="2989490" y="5343932"/>
                </a:cubicBezTo>
                <a:lnTo>
                  <a:pt x="2989490" y="5343932"/>
                </a:lnTo>
                <a:close/>
                <a:moveTo>
                  <a:pt x="3277141" y="5362379"/>
                </a:moveTo>
                <a:cubicBezTo>
                  <a:pt x="3248894" y="5353155"/>
                  <a:pt x="3234483" y="5380825"/>
                  <a:pt x="3210848" y="5385437"/>
                </a:cubicBezTo>
                <a:cubicBezTo>
                  <a:pt x="3210848" y="5385437"/>
                  <a:pt x="3206236" y="5376213"/>
                  <a:pt x="3196437" y="5380825"/>
                </a:cubicBezTo>
                <a:cubicBezTo>
                  <a:pt x="3177414" y="5380825"/>
                  <a:pt x="3153779" y="5409071"/>
                  <a:pt x="3120922" y="5403883"/>
                </a:cubicBezTo>
                <a:cubicBezTo>
                  <a:pt x="3144556" y="5432129"/>
                  <a:pt x="3191825" y="5403883"/>
                  <a:pt x="3233907" y="5390048"/>
                </a:cubicBezTo>
                <a:cubicBezTo>
                  <a:pt x="3266764" y="5380825"/>
                  <a:pt x="3304810" y="5376213"/>
                  <a:pt x="3337668" y="5366990"/>
                </a:cubicBezTo>
                <a:cubicBezTo>
                  <a:pt x="3329021" y="5339320"/>
                  <a:pt x="3286940" y="5339320"/>
                  <a:pt x="3277141" y="5362379"/>
                </a:cubicBezTo>
                <a:lnTo>
                  <a:pt x="3277141" y="5362379"/>
                </a:lnTo>
                <a:close/>
                <a:moveTo>
                  <a:pt x="2626900" y="5409071"/>
                </a:moveTo>
                <a:cubicBezTo>
                  <a:pt x="2626900" y="5427518"/>
                  <a:pt x="2631512" y="5432129"/>
                  <a:pt x="2636123" y="5446541"/>
                </a:cubicBezTo>
                <a:cubicBezTo>
                  <a:pt x="2692616" y="5441929"/>
                  <a:pt x="2720863" y="5428094"/>
                  <a:pt x="2744497" y="5381401"/>
                </a:cubicBezTo>
                <a:cubicBezTo>
                  <a:pt x="2697228" y="5362379"/>
                  <a:pt x="2668982" y="5404460"/>
                  <a:pt x="2626900" y="5409071"/>
                </a:cubicBezTo>
                <a:lnTo>
                  <a:pt x="2626900" y="5409071"/>
                </a:lnTo>
                <a:close/>
                <a:moveTo>
                  <a:pt x="2852871" y="5385437"/>
                </a:moveTo>
                <a:cubicBezTo>
                  <a:pt x="2862094" y="5394660"/>
                  <a:pt x="2895528" y="5390048"/>
                  <a:pt x="2900140" y="5380825"/>
                </a:cubicBezTo>
                <a:cubicBezTo>
                  <a:pt x="2885728" y="5385437"/>
                  <a:pt x="2852871" y="5371602"/>
                  <a:pt x="2852871" y="5385437"/>
                </a:cubicBezTo>
                <a:lnTo>
                  <a:pt x="2852871" y="5385437"/>
                </a:lnTo>
                <a:close/>
                <a:moveTo>
                  <a:pt x="2857482" y="5427518"/>
                </a:moveTo>
                <a:cubicBezTo>
                  <a:pt x="2857482" y="5418295"/>
                  <a:pt x="2848259" y="5413683"/>
                  <a:pt x="2852871" y="5399271"/>
                </a:cubicBezTo>
                <a:cubicBezTo>
                  <a:pt x="2833847" y="5403883"/>
                  <a:pt x="2838459" y="5390048"/>
                  <a:pt x="2824624" y="5390048"/>
                </a:cubicBezTo>
                <a:cubicBezTo>
                  <a:pt x="2824624" y="5399271"/>
                  <a:pt x="2824624" y="5399271"/>
                  <a:pt x="2824624" y="5399271"/>
                </a:cubicBezTo>
                <a:cubicBezTo>
                  <a:pt x="2820012" y="5399271"/>
                  <a:pt x="2820012" y="5399271"/>
                  <a:pt x="2820012" y="5403883"/>
                </a:cubicBezTo>
                <a:cubicBezTo>
                  <a:pt x="2834424" y="5403883"/>
                  <a:pt x="2848259" y="5403883"/>
                  <a:pt x="2848259" y="5417718"/>
                </a:cubicBezTo>
                <a:cubicBezTo>
                  <a:pt x="2833847" y="5417718"/>
                  <a:pt x="2820012" y="5422329"/>
                  <a:pt x="2805601" y="5431553"/>
                </a:cubicBezTo>
                <a:cubicBezTo>
                  <a:pt x="2824624" y="5446541"/>
                  <a:pt x="2839036" y="5427518"/>
                  <a:pt x="2857482" y="5427518"/>
                </a:cubicBezTo>
                <a:lnTo>
                  <a:pt x="2857482" y="5427518"/>
                </a:lnTo>
                <a:close/>
                <a:moveTo>
                  <a:pt x="3824195" y="5539926"/>
                </a:moveTo>
                <a:cubicBezTo>
                  <a:pt x="3871464" y="5526091"/>
                  <a:pt x="3946980" y="5497845"/>
                  <a:pt x="3993672" y="5470175"/>
                </a:cubicBezTo>
                <a:cubicBezTo>
                  <a:pt x="3951015" y="5474787"/>
                  <a:pt x="3913546" y="5498421"/>
                  <a:pt x="3876076" y="5512257"/>
                </a:cubicBezTo>
                <a:cubicBezTo>
                  <a:pt x="3862241" y="5516292"/>
                  <a:pt x="3824195" y="5511680"/>
                  <a:pt x="3824195" y="5539926"/>
                </a:cubicBezTo>
                <a:lnTo>
                  <a:pt x="3824195" y="5539926"/>
                </a:lnTo>
                <a:close/>
                <a:moveTo>
                  <a:pt x="2683393" y="5478822"/>
                </a:moveTo>
                <a:cubicBezTo>
                  <a:pt x="2674170" y="5483434"/>
                  <a:pt x="2655147" y="5483434"/>
                  <a:pt x="2655147" y="5497268"/>
                </a:cubicBezTo>
                <a:cubicBezTo>
                  <a:pt x="2669558" y="5492657"/>
                  <a:pt x="2707028" y="5506492"/>
                  <a:pt x="2721439" y="5492657"/>
                </a:cubicBezTo>
                <a:cubicBezTo>
                  <a:pt x="2707028" y="5488622"/>
                  <a:pt x="2678781" y="5502457"/>
                  <a:pt x="2683393" y="5478822"/>
                </a:cubicBezTo>
                <a:lnTo>
                  <a:pt x="2683393" y="5478822"/>
                </a:lnTo>
                <a:close/>
                <a:moveTo>
                  <a:pt x="2810789" y="5511680"/>
                </a:moveTo>
                <a:cubicBezTo>
                  <a:pt x="2820012" y="5511680"/>
                  <a:pt x="2825201" y="5516292"/>
                  <a:pt x="2825201" y="5525515"/>
                </a:cubicBezTo>
                <a:cubicBezTo>
                  <a:pt x="2848835" y="5525515"/>
                  <a:pt x="2872469" y="5525515"/>
                  <a:pt x="2886305" y="5511680"/>
                </a:cubicBezTo>
                <a:cubicBezTo>
                  <a:pt x="2857482" y="5511680"/>
                  <a:pt x="2839036" y="5507068"/>
                  <a:pt x="2810789" y="5511680"/>
                </a:cubicBezTo>
                <a:lnTo>
                  <a:pt x="2810789" y="5511680"/>
                </a:lnTo>
                <a:close/>
                <a:moveTo>
                  <a:pt x="4984021" y="578388"/>
                </a:moveTo>
                <a:cubicBezTo>
                  <a:pt x="5031289" y="559941"/>
                  <a:pt x="5054925" y="540918"/>
                  <a:pt x="5101617" y="517860"/>
                </a:cubicBezTo>
                <a:cubicBezTo>
                  <a:pt x="5106228" y="540918"/>
                  <a:pt x="5077983" y="564553"/>
                  <a:pt x="5097005" y="569164"/>
                </a:cubicBezTo>
                <a:cubicBezTo>
                  <a:pt x="5120640" y="546106"/>
                  <a:pt x="5163298" y="540918"/>
                  <a:pt x="5196156" y="508637"/>
                </a:cubicBezTo>
                <a:cubicBezTo>
                  <a:pt x="5196156" y="517860"/>
                  <a:pt x="5200767" y="513248"/>
                  <a:pt x="5200767" y="517860"/>
                </a:cubicBezTo>
                <a:cubicBezTo>
                  <a:pt x="5205379" y="573776"/>
                  <a:pt x="5129864" y="555330"/>
                  <a:pt x="5116029" y="597411"/>
                </a:cubicBezTo>
                <a:cubicBezTo>
                  <a:pt x="5120640" y="602022"/>
                  <a:pt x="5135051" y="602022"/>
                  <a:pt x="5135051" y="615857"/>
                </a:cubicBezTo>
                <a:cubicBezTo>
                  <a:pt x="5201343" y="602022"/>
                  <a:pt x="5243425" y="597411"/>
                  <a:pt x="5304529" y="578388"/>
                </a:cubicBezTo>
                <a:cubicBezTo>
                  <a:pt x="5351798" y="662550"/>
                  <a:pt x="5186932" y="625080"/>
                  <a:pt x="5209990" y="694831"/>
                </a:cubicBezTo>
                <a:cubicBezTo>
                  <a:pt x="5224402" y="704055"/>
                  <a:pt x="5229013" y="690220"/>
                  <a:pt x="5238237" y="699443"/>
                </a:cubicBezTo>
                <a:cubicBezTo>
                  <a:pt x="5214602" y="699443"/>
                  <a:pt x="5229013" y="717890"/>
                  <a:pt x="5238237" y="722501"/>
                </a:cubicBezTo>
                <a:cubicBezTo>
                  <a:pt x="5223825" y="736336"/>
                  <a:pt x="5181745" y="740948"/>
                  <a:pt x="5186356" y="755359"/>
                </a:cubicBezTo>
                <a:cubicBezTo>
                  <a:pt x="5205379" y="746136"/>
                  <a:pt x="5233625" y="732301"/>
                  <a:pt x="5257260" y="736913"/>
                </a:cubicBezTo>
                <a:cubicBezTo>
                  <a:pt x="5257260" y="718466"/>
                  <a:pt x="5271671" y="718466"/>
                  <a:pt x="5271671" y="704055"/>
                </a:cubicBezTo>
                <a:cubicBezTo>
                  <a:pt x="5262448" y="704055"/>
                  <a:pt x="5257260" y="699443"/>
                  <a:pt x="5257260" y="685608"/>
                </a:cubicBezTo>
                <a:cubicBezTo>
                  <a:pt x="5271671" y="676385"/>
                  <a:pt x="5276282" y="657362"/>
                  <a:pt x="5294729" y="648139"/>
                </a:cubicBezTo>
                <a:cubicBezTo>
                  <a:pt x="5313752" y="648139"/>
                  <a:pt x="5322976" y="666585"/>
                  <a:pt x="5322976" y="685608"/>
                </a:cubicBezTo>
                <a:cubicBezTo>
                  <a:pt x="5389268" y="699443"/>
                  <a:pt x="5530499" y="699443"/>
                  <a:pt x="5563357" y="634304"/>
                </a:cubicBezTo>
                <a:cubicBezTo>
                  <a:pt x="5572580" y="638915"/>
                  <a:pt x="5582380" y="638915"/>
                  <a:pt x="5582380" y="648139"/>
                </a:cubicBezTo>
                <a:cubicBezTo>
                  <a:pt x="5582380" y="685608"/>
                  <a:pt x="5554134" y="708666"/>
                  <a:pt x="5586991" y="727689"/>
                </a:cubicBezTo>
                <a:cubicBezTo>
                  <a:pt x="5582380" y="741524"/>
                  <a:pt x="5567969" y="741524"/>
                  <a:pt x="5558745" y="746136"/>
                </a:cubicBezTo>
                <a:cubicBezTo>
                  <a:pt x="5606014" y="811275"/>
                  <a:pt x="5525887" y="848745"/>
                  <a:pt x="5502253" y="886214"/>
                </a:cubicBezTo>
                <a:cubicBezTo>
                  <a:pt x="5554134" y="886214"/>
                  <a:pt x="5606014" y="872379"/>
                  <a:pt x="5634261" y="853356"/>
                </a:cubicBezTo>
                <a:cubicBezTo>
                  <a:pt x="5615238" y="830298"/>
                  <a:pt x="5638872" y="792829"/>
                  <a:pt x="5662506" y="788217"/>
                </a:cubicBezTo>
                <a:cubicBezTo>
                  <a:pt x="5662506" y="792829"/>
                  <a:pt x="5667118" y="797440"/>
                  <a:pt x="5662506" y="806663"/>
                </a:cubicBezTo>
                <a:cubicBezTo>
                  <a:pt x="5681530" y="797440"/>
                  <a:pt x="5695365" y="783605"/>
                  <a:pt x="5718999" y="783605"/>
                </a:cubicBezTo>
                <a:cubicBezTo>
                  <a:pt x="5718999" y="774382"/>
                  <a:pt x="5714387" y="769770"/>
                  <a:pt x="5723611" y="760547"/>
                </a:cubicBezTo>
                <a:cubicBezTo>
                  <a:pt x="5738023" y="760547"/>
                  <a:pt x="5723611" y="783605"/>
                  <a:pt x="5732834" y="778994"/>
                </a:cubicBezTo>
                <a:cubicBezTo>
                  <a:pt x="5742057" y="769770"/>
                  <a:pt x="5756469" y="769770"/>
                  <a:pt x="5756469" y="750747"/>
                </a:cubicBezTo>
                <a:cubicBezTo>
                  <a:pt x="5732834" y="764582"/>
                  <a:pt x="5723611" y="746136"/>
                  <a:pt x="5713811" y="732301"/>
                </a:cubicBezTo>
                <a:cubicBezTo>
                  <a:pt x="5723034" y="723078"/>
                  <a:pt x="5742057" y="727689"/>
                  <a:pt x="5751281" y="718466"/>
                </a:cubicBezTo>
                <a:cubicBezTo>
                  <a:pt x="5736869" y="680996"/>
                  <a:pt x="5765692" y="643527"/>
                  <a:pt x="5765692" y="611246"/>
                </a:cubicBezTo>
                <a:cubicBezTo>
                  <a:pt x="5793938" y="597411"/>
                  <a:pt x="5812962" y="564553"/>
                  <a:pt x="5826796" y="536307"/>
                </a:cubicBezTo>
                <a:cubicBezTo>
                  <a:pt x="5789326" y="550141"/>
                  <a:pt x="5732258" y="620469"/>
                  <a:pt x="5694788" y="564553"/>
                </a:cubicBezTo>
                <a:cubicBezTo>
                  <a:pt x="5709200" y="508637"/>
                  <a:pt x="5779527" y="471167"/>
                  <a:pt x="5798550" y="419863"/>
                </a:cubicBezTo>
                <a:cubicBezTo>
                  <a:pt x="5774915" y="429086"/>
                  <a:pt x="5755892" y="448109"/>
                  <a:pt x="5723034" y="442921"/>
                </a:cubicBezTo>
                <a:cubicBezTo>
                  <a:pt x="5727646" y="424474"/>
                  <a:pt x="5708623" y="405452"/>
                  <a:pt x="5704012" y="382393"/>
                </a:cubicBezTo>
                <a:cubicBezTo>
                  <a:pt x="5708623" y="359335"/>
                  <a:pt x="5727646" y="344924"/>
                  <a:pt x="5746669" y="331089"/>
                </a:cubicBezTo>
                <a:cubicBezTo>
                  <a:pt x="5685565" y="349535"/>
                  <a:pt x="5638296" y="391617"/>
                  <a:pt x="5572004" y="382393"/>
                </a:cubicBezTo>
                <a:cubicBezTo>
                  <a:pt x="5572004" y="368558"/>
                  <a:pt x="5581227" y="363947"/>
                  <a:pt x="5591027" y="363947"/>
                </a:cubicBezTo>
                <a:cubicBezTo>
                  <a:pt x="5595638" y="363947"/>
                  <a:pt x="5595638" y="377782"/>
                  <a:pt x="5610049" y="373170"/>
                </a:cubicBezTo>
                <a:cubicBezTo>
                  <a:pt x="5619272" y="368558"/>
                  <a:pt x="5614661" y="354724"/>
                  <a:pt x="5624461" y="350112"/>
                </a:cubicBezTo>
                <a:cubicBezTo>
                  <a:pt x="5643484" y="350112"/>
                  <a:pt x="5652707" y="336277"/>
                  <a:pt x="5667118" y="321866"/>
                </a:cubicBezTo>
                <a:cubicBezTo>
                  <a:pt x="5695365" y="312642"/>
                  <a:pt x="5723611" y="308031"/>
                  <a:pt x="5718999" y="270561"/>
                </a:cubicBezTo>
                <a:cubicBezTo>
                  <a:pt x="5709776" y="261338"/>
                  <a:pt x="5709776" y="275173"/>
                  <a:pt x="5695365" y="270561"/>
                </a:cubicBezTo>
                <a:cubicBezTo>
                  <a:pt x="5699976" y="261338"/>
                  <a:pt x="5690753" y="261338"/>
                  <a:pt x="5690753" y="252115"/>
                </a:cubicBezTo>
                <a:cubicBezTo>
                  <a:pt x="5709776" y="233668"/>
                  <a:pt x="5733411" y="214645"/>
                  <a:pt x="5751857" y="196199"/>
                </a:cubicBezTo>
                <a:cubicBezTo>
                  <a:pt x="5709200" y="196199"/>
                  <a:pt x="5690753" y="219257"/>
                  <a:pt x="5643484" y="214645"/>
                </a:cubicBezTo>
                <a:cubicBezTo>
                  <a:pt x="5662506" y="186399"/>
                  <a:pt x="5690753" y="167953"/>
                  <a:pt x="5709776" y="139706"/>
                </a:cubicBezTo>
                <a:cubicBezTo>
                  <a:pt x="5676918" y="139706"/>
                  <a:pt x="5643484" y="177176"/>
                  <a:pt x="5615238" y="153541"/>
                </a:cubicBezTo>
                <a:cubicBezTo>
                  <a:pt x="5596214" y="120683"/>
                  <a:pt x="5638872" y="106848"/>
                  <a:pt x="5634261" y="93014"/>
                </a:cubicBezTo>
                <a:cubicBezTo>
                  <a:pt x="5634261" y="102237"/>
                  <a:pt x="5610626" y="102237"/>
                  <a:pt x="5615238" y="93014"/>
                </a:cubicBezTo>
                <a:cubicBezTo>
                  <a:pt x="5615238" y="79179"/>
                  <a:pt x="5615238" y="79179"/>
                  <a:pt x="5624461" y="64767"/>
                </a:cubicBezTo>
                <a:cubicBezTo>
                  <a:pt x="5600826" y="69379"/>
                  <a:pt x="5596214" y="55544"/>
                  <a:pt x="5586991" y="46321"/>
                </a:cubicBezTo>
                <a:cubicBezTo>
                  <a:pt x="5591603" y="27874"/>
                  <a:pt x="5619849" y="32486"/>
                  <a:pt x="5615238" y="8851"/>
                </a:cubicBezTo>
                <a:cubicBezTo>
                  <a:pt x="5511476" y="-33230"/>
                  <a:pt x="5459595" y="88402"/>
                  <a:pt x="5365056" y="88402"/>
                </a:cubicBezTo>
                <a:cubicBezTo>
                  <a:pt x="5365056" y="106848"/>
                  <a:pt x="5360445" y="121260"/>
                  <a:pt x="5350645" y="139706"/>
                </a:cubicBezTo>
                <a:cubicBezTo>
                  <a:pt x="5369668" y="139706"/>
                  <a:pt x="5393303" y="111460"/>
                  <a:pt x="5402526" y="135095"/>
                </a:cubicBezTo>
                <a:cubicBezTo>
                  <a:pt x="5346034" y="204846"/>
                  <a:pt x="5227861" y="204846"/>
                  <a:pt x="5152345" y="261338"/>
                </a:cubicBezTo>
                <a:cubicBezTo>
                  <a:pt x="5166756" y="256726"/>
                  <a:pt x="5161569" y="265950"/>
                  <a:pt x="5156957" y="270561"/>
                </a:cubicBezTo>
                <a:cubicBezTo>
                  <a:pt x="5175980" y="275173"/>
                  <a:pt x="5189814" y="284396"/>
                  <a:pt x="5199614" y="293619"/>
                </a:cubicBezTo>
                <a:cubicBezTo>
                  <a:pt x="5204226" y="312066"/>
                  <a:pt x="5185203" y="312066"/>
                  <a:pt x="5190391" y="331089"/>
                </a:cubicBezTo>
                <a:cubicBezTo>
                  <a:pt x="5223249" y="387005"/>
                  <a:pt x="5218637" y="461944"/>
                  <a:pt x="5157533" y="489614"/>
                </a:cubicBezTo>
                <a:cubicBezTo>
                  <a:pt x="5138510" y="471167"/>
                  <a:pt x="5101041" y="489614"/>
                  <a:pt x="5086630" y="475779"/>
                </a:cubicBezTo>
                <a:cubicBezTo>
                  <a:pt x="5091241" y="461944"/>
                  <a:pt x="5101041" y="457332"/>
                  <a:pt x="5110264" y="452721"/>
                </a:cubicBezTo>
                <a:cubicBezTo>
                  <a:pt x="5114875" y="461944"/>
                  <a:pt x="5119487" y="461944"/>
                  <a:pt x="5114875" y="471167"/>
                </a:cubicBezTo>
                <a:cubicBezTo>
                  <a:pt x="5157533" y="461944"/>
                  <a:pt x="5181167" y="410640"/>
                  <a:pt x="5175980" y="368558"/>
                </a:cubicBezTo>
                <a:cubicBezTo>
                  <a:pt x="5166756" y="363947"/>
                  <a:pt x="5156957" y="377782"/>
                  <a:pt x="5152345" y="368558"/>
                </a:cubicBezTo>
                <a:cubicBezTo>
                  <a:pt x="5161569" y="354724"/>
                  <a:pt x="5156957" y="354724"/>
                  <a:pt x="5152345" y="335701"/>
                </a:cubicBezTo>
                <a:cubicBezTo>
                  <a:pt x="5105076" y="335701"/>
                  <a:pt x="5091241" y="368558"/>
                  <a:pt x="5062994" y="387005"/>
                </a:cubicBezTo>
                <a:cubicBezTo>
                  <a:pt x="5072218" y="415251"/>
                  <a:pt x="5082018" y="447533"/>
                  <a:pt x="5062994" y="471167"/>
                </a:cubicBezTo>
                <a:cubicBezTo>
                  <a:pt x="5020337" y="485002"/>
                  <a:pt x="5001890" y="527083"/>
                  <a:pt x="4973644" y="559941"/>
                </a:cubicBezTo>
                <a:cubicBezTo>
                  <a:pt x="4984021" y="559941"/>
                  <a:pt x="4974797" y="578388"/>
                  <a:pt x="4984021" y="578388"/>
                </a:cubicBezTo>
                <a:lnTo>
                  <a:pt x="4984021" y="578388"/>
                </a:lnTo>
                <a:close/>
                <a:moveTo>
                  <a:pt x="5743210" y="60156"/>
                </a:moveTo>
                <a:cubicBezTo>
                  <a:pt x="5714964" y="64767"/>
                  <a:pt x="5672307" y="78602"/>
                  <a:pt x="5663084" y="88402"/>
                </a:cubicBezTo>
                <a:cubicBezTo>
                  <a:pt x="5695941" y="83790"/>
                  <a:pt x="5724187" y="83790"/>
                  <a:pt x="5743210" y="60156"/>
                </a:cubicBezTo>
                <a:lnTo>
                  <a:pt x="5743210" y="60156"/>
                </a:lnTo>
                <a:close/>
                <a:moveTo>
                  <a:pt x="5842361" y="167953"/>
                </a:moveTo>
                <a:cubicBezTo>
                  <a:pt x="5842361" y="172564"/>
                  <a:pt x="5833137" y="172564"/>
                  <a:pt x="5827949" y="167953"/>
                </a:cubicBezTo>
                <a:cubicBezTo>
                  <a:pt x="5827949" y="158729"/>
                  <a:pt x="5842361" y="163341"/>
                  <a:pt x="5842361" y="154118"/>
                </a:cubicBezTo>
                <a:cubicBezTo>
                  <a:pt x="5833137" y="158729"/>
                  <a:pt x="5833137" y="144894"/>
                  <a:pt x="5827949" y="140283"/>
                </a:cubicBezTo>
                <a:cubicBezTo>
                  <a:pt x="5837172" y="135671"/>
                  <a:pt x="5837172" y="121836"/>
                  <a:pt x="5846972" y="117225"/>
                </a:cubicBezTo>
                <a:cubicBezTo>
                  <a:pt x="5832560" y="117225"/>
                  <a:pt x="5827949" y="131059"/>
                  <a:pt x="5818726" y="140283"/>
                </a:cubicBezTo>
                <a:cubicBezTo>
                  <a:pt x="5837749" y="163341"/>
                  <a:pt x="5766845" y="173141"/>
                  <a:pt x="5757621" y="200810"/>
                </a:cubicBezTo>
                <a:cubicBezTo>
                  <a:pt x="5790480" y="200234"/>
                  <a:pt x="5842361" y="191011"/>
                  <a:pt x="5842361" y="167953"/>
                </a:cubicBezTo>
                <a:lnTo>
                  <a:pt x="5842361" y="167953"/>
                </a:lnTo>
                <a:close/>
                <a:moveTo>
                  <a:pt x="5677495" y="186399"/>
                </a:moveTo>
                <a:cubicBezTo>
                  <a:pt x="5705741" y="191011"/>
                  <a:pt x="5714964" y="177176"/>
                  <a:pt x="5724764" y="167953"/>
                </a:cubicBezTo>
                <a:cubicBezTo>
                  <a:pt x="5710352" y="177176"/>
                  <a:pt x="5686718" y="163341"/>
                  <a:pt x="5677495" y="186399"/>
                </a:cubicBezTo>
                <a:lnTo>
                  <a:pt x="5677495" y="186399"/>
                </a:lnTo>
                <a:close/>
                <a:moveTo>
                  <a:pt x="5267059" y="2212058"/>
                </a:moveTo>
                <a:cubicBezTo>
                  <a:pt x="5271671" y="2212058"/>
                  <a:pt x="5271671" y="2212058"/>
                  <a:pt x="5276282" y="2212058"/>
                </a:cubicBezTo>
                <a:cubicBezTo>
                  <a:pt x="5271671" y="2212058"/>
                  <a:pt x="5271671" y="2212058"/>
                  <a:pt x="5267059" y="2212058"/>
                </a:cubicBezTo>
                <a:lnTo>
                  <a:pt x="5267059" y="2212058"/>
                </a:lnTo>
                <a:close/>
                <a:moveTo>
                  <a:pt x="6054495" y="2198223"/>
                </a:moveTo>
                <a:cubicBezTo>
                  <a:pt x="6035472" y="2198223"/>
                  <a:pt x="6017026" y="2221281"/>
                  <a:pt x="6007226" y="2212058"/>
                </a:cubicBezTo>
                <a:cubicBezTo>
                  <a:pt x="6007226" y="2202835"/>
                  <a:pt x="6021638" y="2202835"/>
                  <a:pt x="6021638" y="2189000"/>
                </a:cubicBezTo>
                <a:cubicBezTo>
                  <a:pt x="5955345" y="2189000"/>
                  <a:pt x="5927100" y="2254139"/>
                  <a:pt x="5833137" y="2231081"/>
                </a:cubicBezTo>
                <a:cubicBezTo>
                  <a:pt x="5828525" y="2235693"/>
                  <a:pt x="5809502" y="2254139"/>
                  <a:pt x="5795668" y="2240304"/>
                </a:cubicBezTo>
                <a:cubicBezTo>
                  <a:pt x="5814690" y="2231081"/>
                  <a:pt x="5828525" y="2221858"/>
                  <a:pt x="5842937" y="2207446"/>
                </a:cubicBezTo>
                <a:cubicBezTo>
                  <a:pt x="5828525" y="2207446"/>
                  <a:pt x="5810079" y="2230504"/>
                  <a:pt x="5800279" y="2221281"/>
                </a:cubicBezTo>
                <a:cubicBezTo>
                  <a:pt x="5814690" y="2207446"/>
                  <a:pt x="5833137" y="2202835"/>
                  <a:pt x="5847549" y="2183812"/>
                </a:cubicBezTo>
                <a:cubicBezTo>
                  <a:pt x="5842937" y="2179200"/>
                  <a:pt x="5838325" y="2174589"/>
                  <a:pt x="5838325" y="2165365"/>
                </a:cubicBezTo>
                <a:cubicBezTo>
                  <a:pt x="5842937" y="2165365"/>
                  <a:pt x="5847549" y="2160754"/>
                  <a:pt x="5857348" y="2156142"/>
                </a:cubicBezTo>
                <a:cubicBezTo>
                  <a:pt x="5894818" y="2202835"/>
                  <a:pt x="5923640" y="2137695"/>
                  <a:pt x="5970334" y="2127896"/>
                </a:cubicBezTo>
                <a:cubicBezTo>
                  <a:pt x="5970334" y="2146342"/>
                  <a:pt x="5970334" y="2146342"/>
                  <a:pt x="5970334" y="2146342"/>
                </a:cubicBezTo>
                <a:cubicBezTo>
                  <a:pt x="5984745" y="2150954"/>
                  <a:pt x="5998579" y="2127896"/>
                  <a:pt x="5989356" y="2123284"/>
                </a:cubicBezTo>
                <a:cubicBezTo>
                  <a:pt x="5989356" y="2127896"/>
                  <a:pt x="5980133" y="2127896"/>
                  <a:pt x="5974944" y="2123284"/>
                </a:cubicBezTo>
                <a:cubicBezTo>
                  <a:pt x="5989356" y="2100226"/>
                  <a:pt x="6045848" y="2095038"/>
                  <a:pt x="6041236" y="2071980"/>
                </a:cubicBezTo>
                <a:cubicBezTo>
                  <a:pt x="6022215" y="2095038"/>
                  <a:pt x="5984745" y="2095038"/>
                  <a:pt x="5956498" y="2100226"/>
                </a:cubicBezTo>
                <a:cubicBezTo>
                  <a:pt x="5965722" y="2123284"/>
                  <a:pt x="5937475" y="2133084"/>
                  <a:pt x="5923640" y="2137695"/>
                </a:cubicBezTo>
                <a:cubicBezTo>
                  <a:pt x="5909229" y="2119249"/>
                  <a:pt x="5880983" y="2142307"/>
                  <a:pt x="5867148" y="2137695"/>
                </a:cubicBezTo>
                <a:cubicBezTo>
                  <a:pt x="5867148" y="2146919"/>
                  <a:pt x="5862536" y="2151530"/>
                  <a:pt x="5857925" y="2151530"/>
                </a:cubicBezTo>
                <a:cubicBezTo>
                  <a:pt x="5801432" y="2156142"/>
                  <a:pt x="5749552" y="2202835"/>
                  <a:pt x="5702282" y="2231081"/>
                </a:cubicBezTo>
                <a:cubicBezTo>
                  <a:pt x="5716693" y="2240304"/>
                  <a:pt x="5706894" y="2273162"/>
                  <a:pt x="5697671" y="2282385"/>
                </a:cubicBezTo>
                <a:cubicBezTo>
                  <a:pt x="5683259" y="2286997"/>
                  <a:pt x="5669424" y="2291609"/>
                  <a:pt x="5660201" y="2296220"/>
                </a:cubicBezTo>
                <a:cubicBezTo>
                  <a:pt x="5660201" y="2319278"/>
                  <a:pt x="5679224" y="2324467"/>
                  <a:pt x="5674613" y="2347525"/>
                </a:cubicBezTo>
                <a:cubicBezTo>
                  <a:pt x="5655589" y="2352136"/>
                  <a:pt x="5637143" y="2361360"/>
                  <a:pt x="5622732" y="2338301"/>
                </a:cubicBezTo>
                <a:cubicBezTo>
                  <a:pt x="5603708" y="2333690"/>
                  <a:pt x="5603708" y="2347525"/>
                  <a:pt x="5585262" y="2347525"/>
                </a:cubicBezTo>
                <a:cubicBezTo>
                  <a:pt x="5585262" y="2319278"/>
                  <a:pt x="5585262" y="2319278"/>
                  <a:pt x="5585262" y="2319278"/>
                </a:cubicBezTo>
                <a:cubicBezTo>
                  <a:pt x="5622732" y="2305443"/>
                  <a:pt x="5656166" y="2286421"/>
                  <a:pt x="5679800" y="2258751"/>
                </a:cubicBezTo>
                <a:cubicBezTo>
                  <a:pt x="5660778" y="2258751"/>
                  <a:pt x="5656166" y="2277197"/>
                  <a:pt x="5632531" y="2272586"/>
                </a:cubicBezTo>
                <a:cubicBezTo>
                  <a:pt x="5632531" y="2267974"/>
                  <a:pt x="5632531" y="2263362"/>
                  <a:pt x="5627919" y="2263362"/>
                </a:cubicBezTo>
                <a:cubicBezTo>
                  <a:pt x="5618696" y="2267974"/>
                  <a:pt x="5608897" y="2277197"/>
                  <a:pt x="5595062" y="2277197"/>
                </a:cubicBezTo>
                <a:cubicBezTo>
                  <a:pt x="5585839" y="2272586"/>
                  <a:pt x="5590450" y="2258751"/>
                  <a:pt x="5576038" y="2254139"/>
                </a:cubicBezTo>
                <a:cubicBezTo>
                  <a:pt x="5571427" y="2263362"/>
                  <a:pt x="5571427" y="2282385"/>
                  <a:pt x="5557016" y="2282385"/>
                </a:cubicBezTo>
                <a:cubicBezTo>
                  <a:pt x="5566239" y="2282385"/>
                  <a:pt x="5566239" y="2296220"/>
                  <a:pt x="5561627" y="2305443"/>
                </a:cubicBezTo>
                <a:cubicBezTo>
                  <a:pt x="5561627" y="2319278"/>
                  <a:pt x="5528769" y="2323890"/>
                  <a:pt x="5533381" y="2338301"/>
                </a:cubicBezTo>
                <a:cubicBezTo>
                  <a:pt x="5552404" y="2333690"/>
                  <a:pt x="5561627" y="2305443"/>
                  <a:pt x="5580650" y="2319855"/>
                </a:cubicBezTo>
                <a:cubicBezTo>
                  <a:pt x="5561627" y="2329078"/>
                  <a:pt x="5543181" y="2342913"/>
                  <a:pt x="5533381" y="2366548"/>
                </a:cubicBezTo>
                <a:cubicBezTo>
                  <a:pt x="5518970" y="2361936"/>
                  <a:pt x="5518970" y="2375771"/>
                  <a:pt x="5509746" y="2375771"/>
                </a:cubicBezTo>
                <a:cubicBezTo>
                  <a:pt x="5500523" y="2357324"/>
                  <a:pt x="5500523" y="2357324"/>
                  <a:pt x="5505135" y="2338301"/>
                </a:cubicBezTo>
                <a:cubicBezTo>
                  <a:pt x="5467665" y="2338301"/>
                  <a:pt x="5472277" y="2291609"/>
                  <a:pt x="5453254" y="2273162"/>
                </a:cubicBezTo>
                <a:cubicBezTo>
                  <a:pt x="5434231" y="2268550"/>
                  <a:pt x="5438843" y="2282385"/>
                  <a:pt x="5425008" y="2277774"/>
                </a:cubicBezTo>
                <a:cubicBezTo>
                  <a:pt x="5425008" y="2268550"/>
                  <a:pt x="5410596" y="2268550"/>
                  <a:pt x="5410596" y="2263939"/>
                </a:cubicBezTo>
                <a:cubicBezTo>
                  <a:pt x="5410596" y="2254716"/>
                  <a:pt x="5419820" y="2235693"/>
                  <a:pt x="5410596" y="2231081"/>
                </a:cubicBezTo>
                <a:cubicBezTo>
                  <a:pt x="5405985" y="2240304"/>
                  <a:pt x="5382350" y="2231081"/>
                  <a:pt x="5377739" y="2226469"/>
                </a:cubicBezTo>
                <a:cubicBezTo>
                  <a:pt x="5377739" y="2212634"/>
                  <a:pt x="5377739" y="2198223"/>
                  <a:pt x="5396761" y="2189000"/>
                </a:cubicBezTo>
                <a:cubicBezTo>
                  <a:pt x="5373127" y="2184388"/>
                  <a:pt x="5368515" y="2189000"/>
                  <a:pt x="5349492" y="2193611"/>
                </a:cubicBezTo>
                <a:cubicBezTo>
                  <a:pt x="5344881" y="2160754"/>
                  <a:pt x="5401373" y="2165365"/>
                  <a:pt x="5401373" y="2146919"/>
                </a:cubicBezTo>
                <a:cubicBezTo>
                  <a:pt x="5354104" y="2142307"/>
                  <a:pt x="5340269" y="2193611"/>
                  <a:pt x="5316634" y="2212058"/>
                </a:cubicBezTo>
                <a:cubicBezTo>
                  <a:pt x="5316634" y="2193611"/>
                  <a:pt x="5316634" y="2193611"/>
                  <a:pt x="5316634" y="2193611"/>
                </a:cubicBezTo>
                <a:cubicBezTo>
                  <a:pt x="5297612" y="2198223"/>
                  <a:pt x="5293000" y="2207446"/>
                  <a:pt x="5279165" y="2212058"/>
                </a:cubicBezTo>
                <a:cubicBezTo>
                  <a:pt x="5283777" y="2212058"/>
                  <a:pt x="5274553" y="2216670"/>
                  <a:pt x="5274553" y="2221281"/>
                </a:cubicBezTo>
                <a:cubicBezTo>
                  <a:pt x="5283777" y="2225893"/>
                  <a:pt x="5288965" y="2202835"/>
                  <a:pt x="5298188" y="2216670"/>
                </a:cubicBezTo>
                <a:cubicBezTo>
                  <a:pt x="5293576" y="2221281"/>
                  <a:pt x="5288965" y="2230504"/>
                  <a:pt x="5293576" y="2239728"/>
                </a:cubicBezTo>
                <a:cubicBezTo>
                  <a:pt x="5298188" y="2248951"/>
                  <a:pt x="5312599" y="2244339"/>
                  <a:pt x="5317211" y="2253563"/>
                </a:cubicBezTo>
                <a:cubicBezTo>
                  <a:pt x="5312599" y="2262786"/>
                  <a:pt x="5307987" y="2272009"/>
                  <a:pt x="5293576" y="2272009"/>
                </a:cubicBezTo>
                <a:cubicBezTo>
                  <a:pt x="5293576" y="2267398"/>
                  <a:pt x="5298188" y="2262786"/>
                  <a:pt x="5293576" y="2262786"/>
                </a:cubicBezTo>
                <a:cubicBezTo>
                  <a:pt x="5288965" y="2281233"/>
                  <a:pt x="5269942" y="2262786"/>
                  <a:pt x="5256106" y="2276621"/>
                </a:cubicBezTo>
                <a:cubicBezTo>
                  <a:pt x="5260718" y="2272009"/>
                  <a:pt x="5265330" y="2267398"/>
                  <a:pt x="5265330" y="2262786"/>
                </a:cubicBezTo>
                <a:cubicBezTo>
                  <a:pt x="5250919" y="2258174"/>
                  <a:pt x="5246307" y="2267398"/>
                  <a:pt x="5227861" y="2267398"/>
                </a:cubicBezTo>
                <a:cubicBezTo>
                  <a:pt x="5223249" y="2285844"/>
                  <a:pt x="5237084" y="2290456"/>
                  <a:pt x="5246883" y="2295644"/>
                </a:cubicBezTo>
                <a:cubicBezTo>
                  <a:pt x="5218637" y="2323890"/>
                  <a:pt x="5195003" y="2304867"/>
                  <a:pt x="5162145" y="2323890"/>
                </a:cubicBezTo>
                <a:cubicBezTo>
                  <a:pt x="5162145" y="2319278"/>
                  <a:pt x="5162145" y="2310055"/>
                  <a:pt x="5157533" y="2310055"/>
                </a:cubicBezTo>
                <a:cubicBezTo>
                  <a:pt x="5152922" y="2323890"/>
                  <a:pt x="5143122" y="2338301"/>
                  <a:pt x="5124675" y="2338301"/>
                </a:cubicBezTo>
                <a:lnTo>
                  <a:pt x="5120064" y="2333690"/>
                </a:lnTo>
                <a:cubicBezTo>
                  <a:pt x="5139087" y="2300832"/>
                  <a:pt x="5171944" y="2286997"/>
                  <a:pt x="5209414" y="2273162"/>
                </a:cubicBezTo>
                <a:cubicBezTo>
                  <a:pt x="5209414" y="2254716"/>
                  <a:pt x="5233048" y="2259327"/>
                  <a:pt x="5242272" y="2244916"/>
                </a:cubicBezTo>
                <a:cubicBezTo>
                  <a:pt x="5190391" y="2263362"/>
                  <a:pt x="5157533" y="2291609"/>
                  <a:pt x="5110264" y="2296220"/>
                </a:cubicBezTo>
                <a:cubicBezTo>
                  <a:pt x="5110264" y="2291609"/>
                  <a:pt x="5105652" y="2282385"/>
                  <a:pt x="5095853" y="2282385"/>
                </a:cubicBezTo>
                <a:cubicBezTo>
                  <a:pt x="5095853" y="2300832"/>
                  <a:pt x="5081441" y="2305443"/>
                  <a:pt x="5072218" y="2291609"/>
                </a:cubicBezTo>
                <a:cubicBezTo>
                  <a:pt x="5072218" y="2310055"/>
                  <a:pt x="5048583" y="2300832"/>
                  <a:pt x="5048583" y="2319855"/>
                </a:cubicBezTo>
                <a:cubicBezTo>
                  <a:pt x="5053195" y="2319855"/>
                  <a:pt x="5057807" y="2324467"/>
                  <a:pt x="5057807" y="2329078"/>
                </a:cubicBezTo>
                <a:cubicBezTo>
                  <a:pt x="5038784" y="2329078"/>
                  <a:pt x="5038784" y="2347525"/>
                  <a:pt x="5029561" y="2352136"/>
                </a:cubicBezTo>
                <a:cubicBezTo>
                  <a:pt x="4973068" y="2342913"/>
                  <a:pt x="4940210" y="2440910"/>
                  <a:pt x="4888329" y="2398829"/>
                </a:cubicBezTo>
                <a:cubicBezTo>
                  <a:pt x="4944821" y="2323890"/>
                  <a:pt x="5020337" y="2296220"/>
                  <a:pt x="5114875" y="2267974"/>
                </a:cubicBezTo>
                <a:cubicBezTo>
                  <a:pt x="5133899" y="2277197"/>
                  <a:pt x="5195003" y="2263362"/>
                  <a:pt x="5204226" y="2239728"/>
                </a:cubicBezTo>
                <a:cubicBezTo>
                  <a:pt x="5195003" y="2225893"/>
                  <a:pt x="5175980" y="2239728"/>
                  <a:pt x="5166756" y="2230504"/>
                </a:cubicBezTo>
                <a:cubicBezTo>
                  <a:pt x="5181167" y="2216670"/>
                  <a:pt x="5175980" y="2207446"/>
                  <a:pt x="5171368" y="2193035"/>
                </a:cubicBezTo>
                <a:cubicBezTo>
                  <a:pt x="5171368" y="2202258"/>
                  <a:pt x="5143122" y="2206870"/>
                  <a:pt x="5138510" y="2202258"/>
                </a:cubicBezTo>
                <a:cubicBezTo>
                  <a:pt x="5157533" y="2183812"/>
                  <a:pt x="5185779" y="2146342"/>
                  <a:pt x="5195003" y="2127319"/>
                </a:cubicBezTo>
                <a:cubicBezTo>
                  <a:pt x="5162145" y="2141154"/>
                  <a:pt x="5128710" y="2178624"/>
                  <a:pt x="5100464" y="2155565"/>
                </a:cubicBezTo>
                <a:cubicBezTo>
                  <a:pt x="5105076" y="2193035"/>
                  <a:pt x="5114875" y="2183812"/>
                  <a:pt x="5109688" y="2220705"/>
                </a:cubicBezTo>
                <a:cubicBezTo>
                  <a:pt x="5086053" y="2229928"/>
                  <a:pt x="5062418" y="2262786"/>
                  <a:pt x="5029561" y="2248951"/>
                </a:cubicBezTo>
                <a:cubicBezTo>
                  <a:pt x="5067030" y="2239728"/>
                  <a:pt x="5005926" y="2216093"/>
                  <a:pt x="5034172" y="2206870"/>
                </a:cubicBezTo>
                <a:cubicBezTo>
                  <a:pt x="4991515" y="2193035"/>
                  <a:pt x="4982291" y="2239728"/>
                  <a:pt x="4949433" y="2248951"/>
                </a:cubicBezTo>
                <a:cubicBezTo>
                  <a:pt x="4925799" y="2193035"/>
                  <a:pt x="5001314" y="2179200"/>
                  <a:pt x="5034172" y="2146342"/>
                </a:cubicBezTo>
                <a:cubicBezTo>
                  <a:pt x="5005926" y="2141731"/>
                  <a:pt x="4996702" y="2164789"/>
                  <a:pt x="4967880" y="2164789"/>
                </a:cubicBezTo>
                <a:cubicBezTo>
                  <a:pt x="4967880" y="2155565"/>
                  <a:pt x="4996126" y="2150954"/>
                  <a:pt x="4986903" y="2146342"/>
                </a:cubicBezTo>
                <a:cubicBezTo>
                  <a:pt x="4967880" y="2155565"/>
                  <a:pt x="4939634" y="2169400"/>
                  <a:pt x="4915999" y="2164789"/>
                </a:cubicBezTo>
                <a:cubicBezTo>
                  <a:pt x="4906776" y="2150954"/>
                  <a:pt x="4939634" y="2150954"/>
                  <a:pt x="4925223" y="2141731"/>
                </a:cubicBezTo>
                <a:cubicBezTo>
                  <a:pt x="4915999" y="2155565"/>
                  <a:pt x="4901587" y="2160177"/>
                  <a:pt x="4887753" y="2164789"/>
                </a:cubicBezTo>
                <a:cubicBezTo>
                  <a:pt x="4883141" y="2178624"/>
                  <a:pt x="4887753" y="2174012"/>
                  <a:pt x="4887753" y="2193035"/>
                </a:cubicBezTo>
                <a:cubicBezTo>
                  <a:pt x="4864118" y="2202258"/>
                  <a:pt x="4850284" y="2221281"/>
                  <a:pt x="4821461" y="2221281"/>
                </a:cubicBezTo>
                <a:cubicBezTo>
                  <a:pt x="4774191" y="2188423"/>
                  <a:pt x="4736722" y="2263362"/>
                  <a:pt x="4694064" y="2267974"/>
                </a:cubicBezTo>
                <a:cubicBezTo>
                  <a:pt x="4694064" y="2267974"/>
                  <a:pt x="4694064" y="2272586"/>
                  <a:pt x="4684841" y="2267974"/>
                </a:cubicBezTo>
                <a:cubicBezTo>
                  <a:pt x="4684841" y="2267974"/>
                  <a:pt x="4689453" y="2267974"/>
                  <a:pt x="4694064" y="2267974"/>
                </a:cubicBezTo>
                <a:cubicBezTo>
                  <a:pt x="4689453" y="2263362"/>
                  <a:pt x="4684841" y="2254139"/>
                  <a:pt x="4689453" y="2254139"/>
                </a:cubicBezTo>
                <a:cubicBezTo>
                  <a:pt x="4698676" y="2235693"/>
                  <a:pt x="4736722" y="2221281"/>
                  <a:pt x="4713087" y="2198223"/>
                </a:cubicBezTo>
                <a:cubicBezTo>
                  <a:pt x="4694064" y="2212058"/>
                  <a:pt x="4670429" y="2207446"/>
                  <a:pt x="4651983" y="2221281"/>
                </a:cubicBezTo>
                <a:cubicBezTo>
                  <a:pt x="4651983" y="2254139"/>
                  <a:pt x="4632960" y="2267974"/>
                  <a:pt x="4609325" y="2272586"/>
                </a:cubicBezTo>
                <a:cubicBezTo>
                  <a:pt x="4609325" y="2291032"/>
                  <a:pt x="4623737" y="2291032"/>
                  <a:pt x="4623737" y="2310055"/>
                </a:cubicBezTo>
                <a:cubicBezTo>
                  <a:pt x="4609325" y="2319278"/>
                  <a:pt x="4581079" y="2342913"/>
                  <a:pt x="4567244" y="2323890"/>
                </a:cubicBezTo>
                <a:cubicBezTo>
                  <a:pt x="4600102" y="2305443"/>
                  <a:pt x="4604714" y="2244339"/>
                  <a:pt x="4619125" y="2216670"/>
                </a:cubicBezTo>
                <a:cubicBezTo>
                  <a:pt x="4623737" y="2216670"/>
                  <a:pt x="4628349" y="2221281"/>
                  <a:pt x="4633536" y="2221281"/>
                </a:cubicBezTo>
                <a:cubicBezTo>
                  <a:pt x="4657171" y="2183812"/>
                  <a:pt x="4718275" y="2188423"/>
                  <a:pt x="4741910" y="2146342"/>
                </a:cubicBezTo>
                <a:cubicBezTo>
                  <a:pt x="4718275" y="2137119"/>
                  <a:pt x="4713664" y="2164789"/>
                  <a:pt x="4699252" y="2150954"/>
                </a:cubicBezTo>
                <a:cubicBezTo>
                  <a:pt x="4708475" y="2141731"/>
                  <a:pt x="4708475" y="2132507"/>
                  <a:pt x="4703864" y="2127896"/>
                </a:cubicBezTo>
                <a:cubicBezTo>
                  <a:pt x="4684841" y="2150954"/>
                  <a:pt x="4680230" y="2188423"/>
                  <a:pt x="4647371" y="2188423"/>
                </a:cubicBezTo>
                <a:cubicBezTo>
                  <a:pt x="4632960" y="2188423"/>
                  <a:pt x="4638148" y="2169977"/>
                  <a:pt x="4623737" y="2179200"/>
                </a:cubicBezTo>
                <a:cubicBezTo>
                  <a:pt x="4623737" y="2160754"/>
                  <a:pt x="4623737" y="2160754"/>
                  <a:pt x="4623737" y="2160754"/>
                </a:cubicBezTo>
                <a:cubicBezTo>
                  <a:pt x="4614514" y="2160754"/>
                  <a:pt x="4604714" y="2174589"/>
                  <a:pt x="4600102" y="2160754"/>
                </a:cubicBezTo>
                <a:cubicBezTo>
                  <a:pt x="4623737" y="2151530"/>
                  <a:pt x="4632960" y="2081203"/>
                  <a:pt x="4661206" y="2100226"/>
                </a:cubicBezTo>
                <a:cubicBezTo>
                  <a:pt x="4661206" y="2091003"/>
                  <a:pt x="4670429" y="2081779"/>
                  <a:pt x="4684841" y="2071980"/>
                </a:cubicBezTo>
                <a:cubicBezTo>
                  <a:pt x="4751133" y="2048921"/>
                  <a:pt x="4802438" y="2016064"/>
                  <a:pt x="4873342" y="1987817"/>
                </a:cubicBezTo>
                <a:cubicBezTo>
                  <a:pt x="4882565" y="1997041"/>
                  <a:pt x="4873342" y="1997041"/>
                  <a:pt x="4868730" y="2006264"/>
                </a:cubicBezTo>
                <a:cubicBezTo>
                  <a:pt x="4920611" y="1964183"/>
                  <a:pt x="4986326" y="1922102"/>
                  <a:pt x="5061842" y="1912878"/>
                </a:cubicBezTo>
                <a:cubicBezTo>
                  <a:pt x="5090088" y="1903655"/>
                  <a:pt x="5113723" y="1861574"/>
                  <a:pt x="5151192" y="1866186"/>
                </a:cubicBezTo>
                <a:cubicBezTo>
                  <a:pt x="5160415" y="1837939"/>
                  <a:pt x="5188662" y="1833328"/>
                  <a:pt x="5217484" y="1824104"/>
                </a:cubicBezTo>
                <a:cubicBezTo>
                  <a:pt x="5212872" y="1852351"/>
                  <a:pt x="5184627" y="1837939"/>
                  <a:pt x="5165604" y="1861574"/>
                </a:cubicBezTo>
                <a:cubicBezTo>
                  <a:pt x="5174827" y="1866186"/>
                  <a:pt x="5170215" y="1880021"/>
                  <a:pt x="5180015" y="1884632"/>
                </a:cubicBezTo>
                <a:cubicBezTo>
                  <a:pt x="5203649" y="1875409"/>
                  <a:pt x="5212872" y="1851774"/>
                  <a:pt x="5231896" y="1842551"/>
                </a:cubicBezTo>
                <a:cubicBezTo>
                  <a:pt x="5236508" y="1847163"/>
                  <a:pt x="5241119" y="1851774"/>
                  <a:pt x="5236508" y="1856386"/>
                </a:cubicBezTo>
                <a:cubicBezTo>
                  <a:pt x="5250919" y="1856386"/>
                  <a:pt x="5255530" y="1851774"/>
                  <a:pt x="5273977" y="1851774"/>
                </a:cubicBezTo>
                <a:cubicBezTo>
                  <a:pt x="5269365" y="1818916"/>
                  <a:pt x="5288388" y="1809693"/>
                  <a:pt x="5306835" y="1795858"/>
                </a:cubicBezTo>
                <a:cubicBezTo>
                  <a:pt x="5292423" y="1795858"/>
                  <a:pt x="5283200" y="1805082"/>
                  <a:pt x="5269365" y="1805082"/>
                </a:cubicBezTo>
                <a:cubicBezTo>
                  <a:pt x="5269365" y="1800470"/>
                  <a:pt x="5264753" y="1800470"/>
                  <a:pt x="5264753" y="1795858"/>
                </a:cubicBezTo>
                <a:cubicBezTo>
                  <a:pt x="5288388" y="1772800"/>
                  <a:pt x="5321246" y="1753777"/>
                  <a:pt x="5359292" y="1749165"/>
                </a:cubicBezTo>
                <a:cubicBezTo>
                  <a:pt x="5350069" y="1758389"/>
                  <a:pt x="5387538" y="1763000"/>
                  <a:pt x="5363904" y="1782023"/>
                </a:cubicBezTo>
                <a:cubicBezTo>
                  <a:pt x="5368515" y="1768189"/>
                  <a:pt x="5349492" y="1768189"/>
                  <a:pt x="5359292" y="1782023"/>
                </a:cubicBezTo>
                <a:cubicBezTo>
                  <a:pt x="5344881" y="1786635"/>
                  <a:pt x="5368515" y="1772800"/>
                  <a:pt x="5363904" y="1786635"/>
                </a:cubicBezTo>
                <a:cubicBezTo>
                  <a:pt x="5359292" y="1805082"/>
                  <a:pt x="5335657" y="1819493"/>
                  <a:pt x="5340269" y="1833328"/>
                </a:cubicBezTo>
                <a:cubicBezTo>
                  <a:pt x="5340269" y="1819493"/>
                  <a:pt x="5354681" y="1824104"/>
                  <a:pt x="5359292" y="1833328"/>
                </a:cubicBezTo>
                <a:cubicBezTo>
                  <a:pt x="5354681" y="1842551"/>
                  <a:pt x="5335657" y="1842551"/>
                  <a:pt x="5340269" y="1856386"/>
                </a:cubicBezTo>
                <a:cubicBezTo>
                  <a:pt x="5354681" y="1865609"/>
                  <a:pt x="5359292" y="1842551"/>
                  <a:pt x="5359292" y="1851774"/>
                </a:cubicBezTo>
                <a:cubicBezTo>
                  <a:pt x="5363904" y="1865609"/>
                  <a:pt x="5350069" y="1865609"/>
                  <a:pt x="5354681" y="1880021"/>
                </a:cubicBezTo>
                <a:cubicBezTo>
                  <a:pt x="5369092" y="1884632"/>
                  <a:pt x="5392150" y="1856962"/>
                  <a:pt x="5406562" y="1847163"/>
                </a:cubicBezTo>
                <a:cubicBezTo>
                  <a:pt x="5397338" y="1833328"/>
                  <a:pt x="5373703" y="1856386"/>
                  <a:pt x="5363904" y="1847163"/>
                </a:cubicBezTo>
                <a:cubicBezTo>
                  <a:pt x="5411173" y="1837939"/>
                  <a:pt x="5425008" y="1795858"/>
                  <a:pt x="5463054" y="1772224"/>
                </a:cubicBezTo>
                <a:cubicBezTo>
                  <a:pt x="5453830" y="1772224"/>
                  <a:pt x="5444031" y="1772224"/>
                  <a:pt x="5444031" y="1767612"/>
                </a:cubicBezTo>
                <a:cubicBezTo>
                  <a:pt x="5472277" y="1749165"/>
                  <a:pt x="5448642" y="1730143"/>
                  <a:pt x="5481501" y="1711696"/>
                </a:cubicBezTo>
                <a:cubicBezTo>
                  <a:pt x="5467089" y="1707084"/>
                  <a:pt x="5457865" y="1720919"/>
                  <a:pt x="5457865" y="1707084"/>
                </a:cubicBezTo>
                <a:cubicBezTo>
                  <a:pt x="5467089" y="1693250"/>
                  <a:pt x="5500523" y="1674226"/>
                  <a:pt x="5495335" y="1665003"/>
                </a:cubicBezTo>
                <a:cubicBezTo>
                  <a:pt x="5490724" y="1660392"/>
                  <a:pt x="5448066" y="1674226"/>
                  <a:pt x="5438843" y="1693250"/>
                </a:cubicBezTo>
                <a:cubicBezTo>
                  <a:pt x="5434231" y="1693250"/>
                  <a:pt x="5429620" y="1688638"/>
                  <a:pt x="5419820" y="1684026"/>
                </a:cubicBezTo>
                <a:cubicBezTo>
                  <a:pt x="5405408" y="1693250"/>
                  <a:pt x="5400797" y="1707084"/>
                  <a:pt x="5377162" y="1707084"/>
                </a:cubicBezTo>
                <a:cubicBezTo>
                  <a:pt x="5377162" y="1697861"/>
                  <a:pt x="5381774" y="1678838"/>
                  <a:pt x="5372551" y="1674226"/>
                </a:cubicBezTo>
                <a:cubicBezTo>
                  <a:pt x="5325281" y="1688061"/>
                  <a:pt x="5283200" y="1743977"/>
                  <a:pt x="5240543" y="1725531"/>
                </a:cubicBezTo>
                <a:cubicBezTo>
                  <a:pt x="5207685" y="1772224"/>
                  <a:pt x="5155804" y="1767612"/>
                  <a:pt x="5108534" y="1786058"/>
                </a:cubicBezTo>
                <a:cubicBezTo>
                  <a:pt x="5108534" y="1832751"/>
                  <a:pt x="5042242" y="1818916"/>
                  <a:pt x="5013996" y="1846586"/>
                </a:cubicBezTo>
                <a:cubicBezTo>
                  <a:pt x="5004773" y="1832751"/>
                  <a:pt x="5023220" y="1823528"/>
                  <a:pt x="5004773" y="1818340"/>
                </a:cubicBezTo>
                <a:cubicBezTo>
                  <a:pt x="5042242" y="1785482"/>
                  <a:pt x="5075677" y="1720343"/>
                  <a:pt x="5146004" y="1753201"/>
                </a:cubicBezTo>
                <a:cubicBezTo>
                  <a:pt x="5155227" y="1743977"/>
                  <a:pt x="5160415" y="1734754"/>
                  <a:pt x="5178862" y="1730143"/>
                </a:cubicBezTo>
                <a:cubicBezTo>
                  <a:pt x="5183473" y="1716308"/>
                  <a:pt x="5174250" y="1720919"/>
                  <a:pt x="5169638" y="1716308"/>
                </a:cubicBezTo>
                <a:cubicBezTo>
                  <a:pt x="5184050" y="1707084"/>
                  <a:pt x="5184050" y="1707084"/>
                  <a:pt x="5178862" y="1693250"/>
                </a:cubicBezTo>
                <a:cubicBezTo>
                  <a:pt x="5197885" y="1688638"/>
                  <a:pt x="5207108" y="1674803"/>
                  <a:pt x="5230743" y="1670191"/>
                </a:cubicBezTo>
                <a:cubicBezTo>
                  <a:pt x="5245154" y="1670191"/>
                  <a:pt x="5239966" y="1688638"/>
                  <a:pt x="5254378" y="1688638"/>
                </a:cubicBezTo>
                <a:cubicBezTo>
                  <a:pt x="5282624" y="1679415"/>
                  <a:pt x="5301646" y="1660392"/>
                  <a:pt x="5310870" y="1632722"/>
                </a:cubicBezTo>
                <a:cubicBezTo>
                  <a:pt x="5287235" y="1628110"/>
                  <a:pt x="5291847" y="1614275"/>
                  <a:pt x="5291847" y="1599864"/>
                </a:cubicBezTo>
                <a:cubicBezTo>
                  <a:pt x="5268213" y="1595252"/>
                  <a:pt x="5268213" y="1571618"/>
                  <a:pt x="5239966" y="1576806"/>
                </a:cubicBezTo>
                <a:cubicBezTo>
                  <a:pt x="5239966" y="1562971"/>
                  <a:pt x="5230743" y="1562971"/>
                  <a:pt x="5235354" y="1548560"/>
                </a:cubicBezTo>
                <a:cubicBezTo>
                  <a:pt x="5258989" y="1534725"/>
                  <a:pt x="5282624" y="1520313"/>
                  <a:pt x="5310870" y="1506478"/>
                </a:cubicBezTo>
                <a:cubicBezTo>
                  <a:pt x="5306258" y="1473621"/>
                  <a:pt x="5371974" y="1436727"/>
                  <a:pt x="5395609" y="1450562"/>
                </a:cubicBezTo>
                <a:cubicBezTo>
                  <a:pt x="5390997" y="1459786"/>
                  <a:pt x="5371974" y="1459786"/>
                  <a:pt x="5367362" y="1469009"/>
                </a:cubicBezTo>
                <a:cubicBezTo>
                  <a:pt x="5410020" y="1469009"/>
                  <a:pt x="5433655" y="1455174"/>
                  <a:pt x="5461901" y="1436151"/>
                </a:cubicBezTo>
                <a:cubicBezTo>
                  <a:pt x="5452678" y="1384847"/>
                  <a:pt x="5504559" y="1417704"/>
                  <a:pt x="5504559" y="1384847"/>
                </a:cubicBezTo>
                <a:cubicBezTo>
                  <a:pt x="5467089" y="1398682"/>
                  <a:pt x="5443454" y="1384847"/>
                  <a:pt x="5410020" y="1403293"/>
                </a:cubicBezTo>
                <a:cubicBezTo>
                  <a:pt x="5395609" y="1407905"/>
                  <a:pt x="5386386" y="1436151"/>
                  <a:pt x="5372551" y="1440763"/>
                </a:cubicBezTo>
                <a:cubicBezTo>
                  <a:pt x="5372551" y="1440763"/>
                  <a:pt x="5273400" y="1417704"/>
                  <a:pt x="5264177" y="1417704"/>
                </a:cubicBezTo>
                <a:cubicBezTo>
                  <a:pt x="5259566" y="1422316"/>
                  <a:pt x="5245154" y="1440763"/>
                  <a:pt x="5235931" y="1440763"/>
                </a:cubicBezTo>
                <a:cubicBezTo>
                  <a:pt x="5221519" y="1445374"/>
                  <a:pt x="5207685" y="1445374"/>
                  <a:pt x="5198461" y="1463821"/>
                </a:cubicBezTo>
                <a:cubicBezTo>
                  <a:pt x="5165604" y="1430963"/>
                  <a:pt x="5132169" y="1486879"/>
                  <a:pt x="5099311" y="1492067"/>
                </a:cubicBezTo>
                <a:cubicBezTo>
                  <a:pt x="5075677" y="1487455"/>
                  <a:pt x="5061842" y="1487455"/>
                  <a:pt x="5047430" y="1478232"/>
                </a:cubicBezTo>
                <a:cubicBezTo>
                  <a:pt x="5061842" y="1449986"/>
                  <a:pt x="5084900" y="1431539"/>
                  <a:pt x="5118335" y="1417704"/>
                </a:cubicBezTo>
                <a:cubicBezTo>
                  <a:pt x="5127558" y="1422316"/>
                  <a:pt x="5127558" y="1431539"/>
                  <a:pt x="5137357" y="1436151"/>
                </a:cubicBezTo>
                <a:cubicBezTo>
                  <a:pt x="5137357" y="1417704"/>
                  <a:pt x="5137357" y="1422316"/>
                  <a:pt x="5141969" y="1407905"/>
                </a:cubicBezTo>
                <a:cubicBezTo>
                  <a:pt x="5179439" y="1398682"/>
                  <a:pt x="5198461" y="1365824"/>
                  <a:pt x="5226707" y="1342765"/>
                </a:cubicBezTo>
                <a:cubicBezTo>
                  <a:pt x="5207685" y="1342765"/>
                  <a:pt x="5207685" y="1351989"/>
                  <a:pt x="5198461" y="1342765"/>
                </a:cubicBezTo>
                <a:cubicBezTo>
                  <a:pt x="5222096" y="1324319"/>
                  <a:pt x="5250342" y="1305296"/>
                  <a:pt x="5287811" y="1296073"/>
                </a:cubicBezTo>
                <a:cubicBezTo>
                  <a:pt x="5287811" y="1314519"/>
                  <a:pt x="5302223" y="1309908"/>
                  <a:pt x="5311447" y="1305296"/>
                </a:cubicBezTo>
                <a:cubicBezTo>
                  <a:pt x="5311447" y="1300684"/>
                  <a:pt x="5311447" y="1286849"/>
                  <a:pt x="5306835" y="1282238"/>
                </a:cubicBezTo>
                <a:cubicBezTo>
                  <a:pt x="5306835" y="1286849"/>
                  <a:pt x="5283200" y="1286849"/>
                  <a:pt x="5287811" y="1282238"/>
                </a:cubicBezTo>
                <a:cubicBezTo>
                  <a:pt x="5287811" y="1277626"/>
                  <a:pt x="5283200" y="1277626"/>
                  <a:pt x="5283200" y="1273015"/>
                </a:cubicBezTo>
                <a:cubicBezTo>
                  <a:pt x="5311447" y="1254568"/>
                  <a:pt x="5330469" y="1240157"/>
                  <a:pt x="5330469" y="1212487"/>
                </a:cubicBezTo>
                <a:cubicBezTo>
                  <a:pt x="5311447" y="1212487"/>
                  <a:pt x="5311447" y="1189429"/>
                  <a:pt x="5293000" y="1189429"/>
                </a:cubicBezTo>
                <a:cubicBezTo>
                  <a:pt x="5307411" y="1161183"/>
                  <a:pt x="5340269" y="1147348"/>
                  <a:pt x="5354104" y="1114490"/>
                </a:cubicBezTo>
                <a:cubicBezTo>
                  <a:pt x="5297612" y="1128325"/>
                  <a:pt x="5222096" y="1081632"/>
                  <a:pt x="5179439" y="1128325"/>
                </a:cubicBezTo>
                <a:cubicBezTo>
                  <a:pt x="5188662" y="1128325"/>
                  <a:pt x="5184050" y="1146771"/>
                  <a:pt x="5193850" y="1151383"/>
                </a:cubicBezTo>
                <a:cubicBezTo>
                  <a:pt x="5170215" y="1160606"/>
                  <a:pt x="5127558" y="1188852"/>
                  <a:pt x="5104500" y="1174441"/>
                </a:cubicBezTo>
                <a:cubicBezTo>
                  <a:pt x="5104500" y="1146195"/>
                  <a:pt x="5109111" y="1127748"/>
                  <a:pt x="5132746" y="1123137"/>
                </a:cubicBezTo>
                <a:cubicBezTo>
                  <a:pt x="5156380" y="1090279"/>
                  <a:pt x="5175403" y="1048198"/>
                  <a:pt x="5184627" y="1011304"/>
                </a:cubicBezTo>
                <a:cubicBezTo>
                  <a:pt x="5160992" y="1006693"/>
                  <a:pt x="5151768" y="1002081"/>
                  <a:pt x="5123522" y="1006693"/>
                </a:cubicBezTo>
                <a:cubicBezTo>
                  <a:pt x="5118911" y="997470"/>
                  <a:pt x="5114299" y="988246"/>
                  <a:pt x="5109111" y="973835"/>
                </a:cubicBezTo>
                <a:cubicBezTo>
                  <a:pt x="5118335" y="969223"/>
                  <a:pt x="5128134" y="964612"/>
                  <a:pt x="5132746" y="955388"/>
                </a:cubicBezTo>
                <a:cubicBezTo>
                  <a:pt x="5080865" y="960000"/>
                  <a:pt x="5024372" y="960000"/>
                  <a:pt x="5005349" y="1006693"/>
                </a:cubicBezTo>
                <a:cubicBezTo>
                  <a:pt x="5014573" y="1025139"/>
                  <a:pt x="5028984" y="1029751"/>
                  <a:pt x="5033595" y="1053386"/>
                </a:cubicBezTo>
                <a:cubicBezTo>
                  <a:pt x="5009961" y="1062609"/>
                  <a:pt x="4967303" y="1076444"/>
                  <a:pt x="4939057" y="1062609"/>
                </a:cubicBezTo>
                <a:cubicBezTo>
                  <a:pt x="4943669" y="1053386"/>
                  <a:pt x="4953468" y="1039551"/>
                  <a:pt x="4962692" y="1029751"/>
                </a:cubicBezTo>
                <a:cubicBezTo>
                  <a:pt x="4948281" y="1029751"/>
                  <a:pt x="4948281" y="1048198"/>
                  <a:pt x="4934446" y="1052809"/>
                </a:cubicBezTo>
                <a:cubicBezTo>
                  <a:pt x="4934446" y="1038974"/>
                  <a:pt x="4920034" y="1038974"/>
                  <a:pt x="4915422" y="1034363"/>
                </a:cubicBezTo>
                <a:cubicBezTo>
                  <a:pt x="4939057" y="987670"/>
                  <a:pt x="4948281" y="1001505"/>
                  <a:pt x="4958080" y="950200"/>
                </a:cubicBezTo>
                <a:cubicBezTo>
                  <a:pt x="4939057" y="940977"/>
                  <a:pt x="4896976" y="973259"/>
                  <a:pt x="4882565" y="950200"/>
                </a:cubicBezTo>
                <a:cubicBezTo>
                  <a:pt x="4882565" y="945589"/>
                  <a:pt x="4887176" y="945589"/>
                  <a:pt x="4891788" y="936365"/>
                </a:cubicBezTo>
                <a:cubicBezTo>
                  <a:pt x="4844519" y="940977"/>
                  <a:pt x="4835295" y="983058"/>
                  <a:pt x="4807049" y="1001505"/>
                </a:cubicBezTo>
                <a:cubicBezTo>
                  <a:pt x="4783414" y="1024563"/>
                  <a:pt x="4745945" y="1029751"/>
                  <a:pt x="4703288" y="1034363"/>
                </a:cubicBezTo>
                <a:cubicBezTo>
                  <a:pt x="4703288" y="1025139"/>
                  <a:pt x="4712511" y="1020528"/>
                  <a:pt x="4703288" y="1011304"/>
                </a:cubicBezTo>
                <a:cubicBezTo>
                  <a:pt x="4660630" y="1011304"/>
                  <a:pt x="4642183" y="1048774"/>
                  <a:pt x="4590302" y="1053386"/>
                </a:cubicBezTo>
                <a:cubicBezTo>
                  <a:pt x="4590302" y="1034939"/>
                  <a:pt x="4599526" y="1034939"/>
                  <a:pt x="4590302" y="1020528"/>
                </a:cubicBezTo>
                <a:cubicBezTo>
                  <a:pt x="4571280" y="1015916"/>
                  <a:pt x="4575891" y="1038974"/>
                  <a:pt x="4552833" y="1034363"/>
                </a:cubicBezTo>
                <a:cubicBezTo>
                  <a:pt x="4552833" y="1029751"/>
                  <a:pt x="4548222" y="1029751"/>
                  <a:pt x="4548222" y="1025139"/>
                </a:cubicBezTo>
                <a:cubicBezTo>
                  <a:pt x="4562633" y="1011304"/>
                  <a:pt x="4567244" y="992282"/>
                  <a:pt x="4585691" y="992282"/>
                </a:cubicBezTo>
                <a:cubicBezTo>
                  <a:pt x="4585691" y="978447"/>
                  <a:pt x="4581079" y="969223"/>
                  <a:pt x="4576468" y="964035"/>
                </a:cubicBezTo>
                <a:cubicBezTo>
                  <a:pt x="4585691" y="945589"/>
                  <a:pt x="4604714" y="935789"/>
                  <a:pt x="4628349" y="945589"/>
                </a:cubicBezTo>
                <a:cubicBezTo>
                  <a:pt x="4632960" y="912731"/>
                  <a:pt x="4675618" y="922531"/>
                  <a:pt x="4689453" y="898896"/>
                </a:cubicBezTo>
                <a:cubicBezTo>
                  <a:pt x="4698676" y="908119"/>
                  <a:pt x="4684841" y="912731"/>
                  <a:pt x="4694064" y="921954"/>
                </a:cubicBezTo>
                <a:cubicBezTo>
                  <a:pt x="4717699" y="921954"/>
                  <a:pt x="4731533" y="889096"/>
                  <a:pt x="4750557" y="908119"/>
                </a:cubicBezTo>
                <a:cubicBezTo>
                  <a:pt x="4745945" y="912731"/>
                  <a:pt x="4750557" y="926566"/>
                  <a:pt x="4741334" y="931177"/>
                </a:cubicBezTo>
                <a:cubicBezTo>
                  <a:pt x="4755745" y="935789"/>
                  <a:pt x="4755745" y="949624"/>
                  <a:pt x="4774191" y="945012"/>
                </a:cubicBezTo>
                <a:cubicBezTo>
                  <a:pt x="4774191" y="931177"/>
                  <a:pt x="4774191" y="931177"/>
                  <a:pt x="4774191" y="931177"/>
                </a:cubicBezTo>
                <a:cubicBezTo>
                  <a:pt x="4774191" y="921954"/>
                  <a:pt x="4759780" y="926566"/>
                  <a:pt x="4759780" y="921954"/>
                </a:cubicBezTo>
                <a:cubicBezTo>
                  <a:pt x="4764392" y="908119"/>
                  <a:pt x="4769003" y="912731"/>
                  <a:pt x="4764392" y="898896"/>
                </a:cubicBezTo>
                <a:cubicBezTo>
                  <a:pt x="4820884" y="875838"/>
                  <a:pt x="4858930" y="833757"/>
                  <a:pt x="4891788" y="787064"/>
                </a:cubicBezTo>
                <a:cubicBezTo>
                  <a:pt x="4816273" y="805510"/>
                  <a:pt x="4774191" y="871226"/>
                  <a:pt x="4707899" y="885061"/>
                </a:cubicBezTo>
                <a:cubicBezTo>
                  <a:pt x="4717122" y="875838"/>
                  <a:pt x="4726922" y="871226"/>
                  <a:pt x="4736145" y="862003"/>
                </a:cubicBezTo>
                <a:cubicBezTo>
                  <a:pt x="4679653" y="890249"/>
                  <a:pt x="4599526" y="899472"/>
                  <a:pt x="4552256" y="941554"/>
                </a:cubicBezTo>
                <a:cubicBezTo>
                  <a:pt x="4524010" y="936942"/>
                  <a:pt x="4509599" y="923107"/>
                  <a:pt x="4500376" y="899472"/>
                </a:cubicBezTo>
                <a:cubicBezTo>
                  <a:pt x="4509599" y="862003"/>
                  <a:pt x="4556868" y="862003"/>
                  <a:pt x="4571280" y="829722"/>
                </a:cubicBezTo>
                <a:cubicBezTo>
                  <a:pt x="4533810" y="852780"/>
                  <a:pt x="4486541" y="885638"/>
                  <a:pt x="4434660" y="881026"/>
                </a:cubicBezTo>
                <a:cubicBezTo>
                  <a:pt x="4434660" y="852780"/>
                  <a:pt x="4462906" y="857968"/>
                  <a:pt x="4477317" y="843556"/>
                </a:cubicBezTo>
                <a:cubicBezTo>
                  <a:pt x="4458295" y="838945"/>
                  <a:pt x="4439848" y="852780"/>
                  <a:pt x="4430048" y="843556"/>
                </a:cubicBezTo>
                <a:cubicBezTo>
                  <a:pt x="4505564" y="829722"/>
                  <a:pt x="4505564" y="745559"/>
                  <a:pt x="4585691" y="750171"/>
                </a:cubicBezTo>
                <a:cubicBezTo>
                  <a:pt x="4590302" y="717313"/>
                  <a:pt x="4637572" y="694255"/>
                  <a:pt x="4670429" y="721925"/>
                </a:cubicBezTo>
                <a:cubicBezTo>
                  <a:pt x="4717699" y="703478"/>
                  <a:pt x="4684841" y="595681"/>
                  <a:pt x="4759780" y="614704"/>
                </a:cubicBezTo>
                <a:cubicBezTo>
                  <a:pt x="4745368" y="633151"/>
                  <a:pt x="4736145" y="652174"/>
                  <a:pt x="4726922" y="675232"/>
                </a:cubicBezTo>
                <a:cubicBezTo>
                  <a:pt x="4726922" y="689067"/>
                  <a:pt x="4750557" y="698290"/>
                  <a:pt x="4736145" y="712701"/>
                </a:cubicBezTo>
                <a:cubicBezTo>
                  <a:pt x="4764392" y="712701"/>
                  <a:pt x="4783414" y="675232"/>
                  <a:pt x="4816273" y="689643"/>
                </a:cubicBezTo>
                <a:cubicBezTo>
                  <a:pt x="4816273" y="703478"/>
                  <a:pt x="4801861" y="694255"/>
                  <a:pt x="4797249" y="703478"/>
                </a:cubicBezTo>
                <a:cubicBezTo>
                  <a:pt x="4853742" y="703478"/>
                  <a:pt x="4872765" y="666009"/>
                  <a:pt x="4896400" y="633727"/>
                </a:cubicBezTo>
                <a:cubicBezTo>
                  <a:pt x="4877377" y="605481"/>
                  <a:pt x="4901011" y="587035"/>
                  <a:pt x="4910811" y="573200"/>
                </a:cubicBezTo>
                <a:cubicBezTo>
                  <a:pt x="4877953" y="582423"/>
                  <a:pt x="4835295" y="591646"/>
                  <a:pt x="4821461" y="563976"/>
                </a:cubicBezTo>
                <a:cubicBezTo>
                  <a:pt x="4830684" y="554753"/>
                  <a:pt x="4835872" y="550141"/>
                  <a:pt x="4845095" y="545530"/>
                </a:cubicBezTo>
                <a:cubicBezTo>
                  <a:pt x="4830684" y="540918"/>
                  <a:pt x="4816849" y="531695"/>
                  <a:pt x="4793214" y="536307"/>
                </a:cubicBezTo>
                <a:cubicBezTo>
                  <a:pt x="4793214" y="531695"/>
                  <a:pt x="4797826" y="527083"/>
                  <a:pt x="4797826" y="522472"/>
                </a:cubicBezTo>
                <a:cubicBezTo>
                  <a:pt x="4783414" y="517860"/>
                  <a:pt x="4764968" y="522472"/>
                  <a:pt x="4750557" y="531695"/>
                </a:cubicBezTo>
                <a:cubicBezTo>
                  <a:pt x="4769580" y="564553"/>
                  <a:pt x="4726922" y="569164"/>
                  <a:pt x="4703288" y="578388"/>
                </a:cubicBezTo>
                <a:cubicBezTo>
                  <a:pt x="4703288" y="564553"/>
                  <a:pt x="4717699" y="569164"/>
                  <a:pt x="4717699" y="559941"/>
                </a:cubicBezTo>
                <a:cubicBezTo>
                  <a:pt x="4703288" y="555330"/>
                  <a:pt x="4684841" y="564553"/>
                  <a:pt x="4680230" y="555330"/>
                </a:cubicBezTo>
                <a:cubicBezTo>
                  <a:pt x="4671006" y="546106"/>
                  <a:pt x="4684841" y="532271"/>
                  <a:pt x="4675618" y="522472"/>
                </a:cubicBezTo>
                <a:cubicBezTo>
                  <a:pt x="4619125" y="522472"/>
                  <a:pt x="4581079" y="564553"/>
                  <a:pt x="4529198" y="550718"/>
                </a:cubicBezTo>
                <a:cubicBezTo>
                  <a:pt x="4538421" y="513248"/>
                  <a:pt x="4613937" y="536883"/>
                  <a:pt x="4623737" y="494802"/>
                </a:cubicBezTo>
                <a:cubicBezTo>
                  <a:pt x="4604714" y="485579"/>
                  <a:pt x="4604714" y="490190"/>
                  <a:pt x="4614514" y="476355"/>
                </a:cubicBezTo>
                <a:cubicBezTo>
                  <a:pt x="4605291" y="467132"/>
                  <a:pt x="4562633" y="494802"/>
                  <a:pt x="4548222" y="471744"/>
                </a:cubicBezTo>
                <a:cubicBezTo>
                  <a:pt x="4557445" y="467132"/>
                  <a:pt x="4590879" y="443497"/>
                  <a:pt x="4581079" y="448686"/>
                </a:cubicBezTo>
                <a:cubicBezTo>
                  <a:pt x="4543610" y="457909"/>
                  <a:pt x="4510176" y="467132"/>
                  <a:pt x="4477317" y="471744"/>
                </a:cubicBezTo>
                <a:cubicBezTo>
                  <a:pt x="4462906" y="462520"/>
                  <a:pt x="4453683" y="453297"/>
                  <a:pt x="4444460" y="438886"/>
                </a:cubicBezTo>
                <a:cubicBezTo>
                  <a:pt x="4449071" y="425051"/>
                  <a:pt x="4463482" y="420439"/>
                  <a:pt x="4481929" y="420439"/>
                </a:cubicBezTo>
                <a:cubicBezTo>
                  <a:pt x="4477317" y="425051"/>
                  <a:pt x="4472706" y="425051"/>
                  <a:pt x="4477317" y="434274"/>
                </a:cubicBezTo>
                <a:cubicBezTo>
                  <a:pt x="4486541" y="429663"/>
                  <a:pt x="4500952" y="429663"/>
                  <a:pt x="4500952" y="420439"/>
                </a:cubicBezTo>
                <a:cubicBezTo>
                  <a:pt x="4491729" y="411216"/>
                  <a:pt x="4477317" y="401993"/>
                  <a:pt x="4468094" y="392193"/>
                </a:cubicBezTo>
                <a:cubicBezTo>
                  <a:pt x="4420825" y="406028"/>
                  <a:pt x="4392579" y="434274"/>
                  <a:pt x="4378744" y="476355"/>
                </a:cubicBezTo>
                <a:cubicBezTo>
                  <a:pt x="4364333" y="471744"/>
                  <a:pt x="4355109" y="462520"/>
                  <a:pt x="4341274" y="457909"/>
                </a:cubicBezTo>
                <a:cubicBezTo>
                  <a:pt x="4360298" y="453297"/>
                  <a:pt x="4355686" y="425051"/>
                  <a:pt x="4350498" y="415828"/>
                </a:cubicBezTo>
                <a:cubicBezTo>
                  <a:pt x="4345886" y="420439"/>
                  <a:pt x="4350498" y="434274"/>
                  <a:pt x="4341274" y="434274"/>
                </a:cubicBezTo>
                <a:cubicBezTo>
                  <a:pt x="4336663" y="434274"/>
                  <a:pt x="4326863" y="434274"/>
                  <a:pt x="4326863" y="438886"/>
                </a:cubicBezTo>
                <a:cubicBezTo>
                  <a:pt x="4336086" y="425051"/>
                  <a:pt x="4312452" y="420439"/>
                  <a:pt x="4307840" y="410640"/>
                </a:cubicBezTo>
                <a:cubicBezTo>
                  <a:pt x="4255959" y="419863"/>
                  <a:pt x="4232325" y="457332"/>
                  <a:pt x="4175832" y="448109"/>
                </a:cubicBezTo>
                <a:cubicBezTo>
                  <a:pt x="4166608" y="434274"/>
                  <a:pt x="4194855" y="425051"/>
                  <a:pt x="4194855" y="410640"/>
                </a:cubicBezTo>
                <a:cubicBezTo>
                  <a:pt x="4180444" y="406028"/>
                  <a:pt x="4175832" y="382393"/>
                  <a:pt x="4161997" y="377782"/>
                </a:cubicBezTo>
                <a:cubicBezTo>
                  <a:pt x="4161997" y="373170"/>
                  <a:pt x="4190244" y="368558"/>
                  <a:pt x="4176409" y="363947"/>
                </a:cubicBezTo>
                <a:cubicBezTo>
                  <a:pt x="4157385" y="377782"/>
                  <a:pt x="4152774" y="350112"/>
                  <a:pt x="4133751" y="363947"/>
                </a:cubicBezTo>
                <a:cubicBezTo>
                  <a:pt x="4077258" y="415251"/>
                  <a:pt x="4053624" y="499413"/>
                  <a:pt x="4001743" y="555330"/>
                </a:cubicBezTo>
                <a:cubicBezTo>
                  <a:pt x="4001743" y="583576"/>
                  <a:pt x="4001743" y="583576"/>
                  <a:pt x="4001743" y="583576"/>
                </a:cubicBezTo>
                <a:cubicBezTo>
                  <a:pt x="3978108" y="592799"/>
                  <a:pt x="3921616" y="621045"/>
                  <a:pt x="3917004" y="569741"/>
                </a:cubicBezTo>
                <a:cubicBezTo>
                  <a:pt x="3902593" y="578964"/>
                  <a:pt x="3888758" y="565129"/>
                  <a:pt x="3865124" y="565129"/>
                </a:cubicBezTo>
                <a:cubicBezTo>
                  <a:pt x="3855900" y="560518"/>
                  <a:pt x="3869735" y="546683"/>
                  <a:pt x="3865124" y="542071"/>
                </a:cubicBezTo>
                <a:cubicBezTo>
                  <a:pt x="3850712" y="542071"/>
                  <a:pt x="3846100" y="551294"/>
                  <a:pt x="3841489" y="537459"/>
                </a:cubicBezTo>
                <a:cubicBezTo>
                  <a:pt x="3850712" y="514401"/>
                  <a:pt x="3836877" y="504602"/>
                  <a:pt x="3841489" y="495378"/>
                </a:cubicBezTo>
                <a:cubicBezTo>
                  <a:pt x="3789608" y="513825"/>
                  <a:pt x="3718704" y="513825"/>
                  <a:pt x="3695070" y="565129"/>
                </a:cubicBezTo>
                <a:cubicBezTo>
                  <a:pt x="3680658" y="560518"/>
                  <a:pt x="3662211" y="569741"/>
                  <a:pt x="3671435" y="574353"/>
                </a:cubicBezTo>
                <a:cubicBezTo>
                  <a:pt x="3714092" y="555906"/>
                  <a:pt x="3760786" y="560518"/>
                  <a:pt x="3798831" y="532271"/>
                </a:cubicBezTo>
                <a:cubicBezTo>
                  <a:pt x="3803443" y="536883"/>
                  <a:pt x="3817854" y="541495"/>
                  <a:pt x="3817854" y="550718"/>
                </a:cubicBezTo>
                <a:cubicBezTo>
                  <a:pt x="3808631" y="550718"/>
                  <a:pt x="3803443" y="559941"/>
                  <a:pt x="3803443" y="564553"/>
                </a:cubicBezTo>
                <a:cubicBezTo>
                  <a:pt x="3812666" y="573776"/>
                  <a:pt x="3827078" y="559941"/>
                  <a:pt x="3827078" y="564553"/>
                </a:cubicBezTo>
                <a:cubicBezTo>
                  <a:pt x="3812666" y="573776"/>
                  <a:pt x="3808054" y="587611"/>
                  <a:pt x="3812666" y="606634"/>
                </a:cubicBezTo>
                <a:cubicBezTo>
                  <a:pt x="3793643" y="611246"/>
                  <a:pt x="3765397" y="611246"/>
                  <a:pt x="3746374" y="606634"/>
                </a:cubicBezTo>
                <a:cubicBezTo>
                  <a:pt x="3737150" y="606634"/>
                  <a:pt x="3746374" y="625080"/>
                  <a:pt x="3737150" y="625080"/>
                </a:cubicBezTo>
                <a:cubicBezTo>
                  <a:pt x="3685269" y="629692"/>
                  <a:pt x="3657024" y="653327"/>
                  <a:pt x="3628777" y="680996"/>
                </a:cubicBezTo>
                <a:cubicBezTo>
                  <a:pt x="3591308" y="667162"/>
                  <a:pt x="3567673" y="690220"/>
                  <a:pt x="3539427" y="699443"/>
                </a:cubicBezTo>
                <a:cubicBezTo>
                  <a:pt x="3539427" y="717890"/>
                  <a:pt x="3553838" y="717890"/>
                  <a:pt x="3553838" y="736913"/>
                </a:cubicBezTo>
                <a:cubicBezTo>
                  <a:pt x="3572861" y="732301"/>
                  <a:pt x="3582085" y="713854"/>
                  <a:pt x="3596496" y="704055"/>
                </a:cubicBezTo>
                <a:cubicBezTo>
                  <a:pt x="3605719" y="713278"/>
                  <a:pt x="3624742" y="713278"/>
                  <a:pt x="3633966" y="722501"/>
                </a:cubicBezTo>
                <a:cubicBezTo>
                  <a:pt x="3582085" y="759971"/>
                  <a:pt x="3534815" y="825110"/>
                  <a:pt x="3450077" y="802052"/>
                </a:cubicBezTo>
                <a:cubicBezTo>
                  <a:pt x="3431053" y="769194"/>
                  <a:pt x="3412607" y="741524"/>
                  <a:pt x="3407419" y="694831"/>
                </a:cubicBezTo>
                <a:cubicBezTo>
                  <a:pt x="3369949" y="694831"/>
                  <a:pt x="3369949" y="629692"/>
                  <a:pt x="3379173" y="610669"/>
                </a:cubicBezTo>
                <a:cubicBezTo>
                  <a:pt x="3393584" y="568588"/>
                  <a:pt x="3496769" y="563976"/>
                  <a:pt x="3468523" y="503449"/>
                </a:cubicBezTo>
                <a:cubicBezTo>
                  <a:pt x="3463912" y="498837"/>
                  <a:pt x="3449500" y="503449"/>
                  <a:pt x="3440277" y="503449"/>
                </a:cubicBezTo>
                <a:cubicBezTo>
                  <a:pt x="3412031" y="475202"/>
                  <a:pt x="3412031" y="414675"/>
                  <a:pt x="3373984" y="405452"/>
                </a:cubicBezTo>
                <a:cubicBezTo>
                  <a:pt x="3359573" y="400840"/>
                  <a:pt x="3345739" y="423898"/>
                  <a:pt x="3336515" y="400840"/>
                </a:cubicBezTo>
                <a:cubicBezTo>
                  <a:pt x="3369373" y="377782"/>
                  <a:pt x="3379173" y="325901"/>
                  <a:pt x="3402807" y="293619"/>
                </a:cubicBezTo>
                <a:cubicBezTo>
                  <a:pt x="3341703" y="302843"/>
                  <a:pt x="3261576" y="298231"/>
                  <a:pt x="3199896" y="321866"/>
                </a:cubicBezTo>
                <a:cubicBezTo>
                  <a:pt x="3204507" y="312642"/>
                  <a:pt x="3218919" y="312642"/>
                  <a:pt x="3218919" y="303419"/>
                </a:cubicBezTo>
                <a:cubicBezTo>
                  <a:pt x="3199896" y="312642"/>
                  <a:pt x="3190672" y="312642"/>
                  <a:pt x="3171649" y="317254"/>
                </a:cubicBezTo>
                <a:cubicBezTo>
                  <a:pt x="3171649" y="326477"/>
                  <a:pt x="3171649" y="335701"/>
                  <a:pt x="3176261" y="340312"/>
                </a:cubicBezTo>
                <a:cubicBezTo>
                  <a:pt x="3152627" y="354147"/>
                  <a:pt x="3119768" y="391617"/>
                  <a:pt x="3091522" y="373170"/>
                </a:cubicBezTo>
                <a:cubicBezTo>
                  <a:pt x="3058664" y="382393"/>
                  <a:pt x="3058664" y="419863"/>
                  <a:pt x="3020619" y="424474"/>
                </a:cubicBezTo>
                <a:cubicBezTo>
                  <a:pt x="3011395" y="415251"/>
                  <a:pt x="3025230" y="415251"/>
                  <a:pt x="3016007" y="410640"/>
                </a:cubicBezTo>
                <a:cubicBezTo>
                  <a:pt x="2992372" y="471167"/>
                  <a:pt x="2926656" y="494802"/>
                  <a:pt x="2883999" y="541495"/>
                </a:cubicBezTo>
                <a:cubicBezTo>
                  <a:pt x="2903022" y="541495"/>
                  <a:pt x="2874775" y="559941"/>
                  <a:pt x="2888610" y="564553"/>
                </a:cubicBezTo>
                <a:cubicBezTo>
                  <a:pt x="2893222" y="550718"/>
                  <a:pt x="2907634" y="559941"/>
                  <a:pt x="2907634" y="564553"/>
                </a:cubicBezTo>
                <a:cubicBezTo>
                  <a:pt x="2888610" y="587611"/>
                  <a:pt x="2851141" y="587611"/>
                  <a:pt x="2822895" y="602022"/>
                </a:cubicBezTo>
                <a:cubicBezTo>
                  <a:pt x="2790037" y="564553"/>
                  <a:pt x="2700110" y="578964"/>
                  <a:pt x="2671864" y="606634"/>
                </a:cubicBezTo>
                <a:cubicBezTo>
                  <a:pt x="2535244" y="639492"/>
                  <a:pt x="2445317" y="713854"/>
                  <a:pt x="2318497" y="760547"/>
                </a:cubicBezTo>
                <a:cubicBezTo>
                  <a:pt x="2309274" y="751324"/>
                  <a:pt x="2294863" y="746712"/>
                  <a:pt x="2285640" y="742101"/>
                </a:cubicBezTo>
                <a:cubicBezTo>
                  <a:pt x="2294863" y="732877"/>
                  <a:pt x="2294863" y="704631"/>
                  <a:pt x="2285640" y="695408"/>
                </a:cubicBezTo>
                <a:cubicBezTo>
                  <a:pt x="2266617" y="695408"/>
                  <a:pt x="2266617" y="709243"/>
                  <a:pt x="2252782" y="709243"/>
                </a:cubicBezTo>
                <a:cubicBezTo>
                  <a:pt x="2252782" y="690796"/>
                  <a:pt x="2267193" y="680996"/>
                  <a:pt x="2267193" y="667162"/>
                </a:cubicBezTo>
                <a:cubicBezTo>
                  <a:pt x="2144409" y="638915"/>
                  <a:pt x="2045835" y="727689"/>
                  <a:pt x="1960520" y="746712"/>
                </a:cubicBezTo>
                <a:cubicBezTo>
                  <a:pt x="2003177" y="718466"/>
                  <a:pt x="2031424" y="681573"/>
                  <a:pt x="2068893" y="657938"/>
                </a:cubicBezTo>
                <a:cubicBezTo>
                  <a:pt x="2073504" y="644103"/>
                  <a:pt x="2064281" y="648715"/>
                  <a:pt x="2064281" y="634880"/>
                </a:cubicBezTo>
                <a:cubicBezTo>
                  <a:pt x="2068893" y="634880"/>
                  <a:pt x="2078693" y="630269"/>
                  <a:pt x="2087916" y="630269"/>
                </a:cubicBezTo>
                <a:cubicBezTo>
                  <a:pt x="2087916" y="574353"/>
                  <a:pt x="2168043" y="588187"/>
                  <a:pt x="2177266" y="541495"/>
                </a:cubicBezTo>
                <a:cubicBezTo>
                  <a:pt x="2177266" y="527660"/>
                  <a:pt x="2153632" y="532271"/>
                  <a:pt x="2149020" y="518436"/>
                </a:cubicBezTo>
                <a:cubicBezTo>
                  <a:pt x="2144409" y="499990"/>
                  <a:pt x="2153632" y="490190"/>
                  <a:pt x="2153632" y="471744"/>
                </a:cubicBezTo>
                <a:cubicBezTo>
                  <a:pt x="2129997" y="448686"/>
                  <a:pt x="2106363" y="457909"/>
                  <a:pt x="2082728" y="462520"/>
                </a:cubicBezTo>
                <a:cubicBezTo>
                  <a:pt x="2011824" y="476355"/>
                  <a:pt x="1969743" y="480967"/>
                  <a:pt x="1917862" y="504602"/>
                </a:cubicBezTo>
                <a:cubicBezTo>
                  <a:pt x="1894227" y="513825"/>
                  <a:pt x="1875204" y="532848"/>
                  <a:pt x="1846959" y="542071"/>
                </a:cubicBezTo>
                <a:cubicBezTo>
                  <a:pt x="1827935" y="546683"/>
                  <a:pt x="1809489" y="546683"/>
                  <a:pt x="1795078" y="551294"/>
                </a:cubicBezTo>
                <a:cubicBezTo>
                  <a:pt x="1606577" y="602599"/>
                  <a:pt x="1436523" y="728842"/>
                  <a:pt x="1290680" y="793981"/>
                </a:cubicBezTo>
                <a:cubicBezTo>
                  <a:pt x="1290680" y="789370"/>
                  <a:pt x="1290680" y="784758"/>
                  <a:pt x="1286069" y="784758"/>
                </a:cubicBezTo>
                <a:cubicBezTo>
                  <a:pt x="1281457" y="793981"/>
                  <a:pt x="1281457" y="798593"/>
                  <a:pt x="1276845" y="803205"/>
                </a:cubicBezTo>
                <a:cubicBezTo>
                  <a:pt x="1192106" y="845286"/>
                  <a:pt x="1107368" y="887367"/>
                  <a:pt x="1041076" y="947895"/>
                </a:cubicBezTo>
                <a:cubicBezTo>
                  <a:pt x="1064710" y="1013034"/>
                  <a:pt x="941926" y="1027445"/>
                  <a:pt x="928091" y="1074138"/>
                </a:cubicBezTo>
                <a:cubicBezTo>
                  <a:pt x="937314" y="1074138"/>
                  <a:pt x="951725" y="1069526"/>
                  <a:pt x="960948" y="1074138"/>
                </a:cubicBezTo>
                <a:cubicBezTo>
                  <a:pt x="932702" y="1083361"/>
                  <a:pt x="918291" y="1102384"/>
                  <a:pt x="899844" y="1116219"/>
                </a:cubicBezTo>
                <a:cubicBezTo>
                  <a:pt x="956337" y="1097773"/>
                  <a:pt x="1022629" y="1069526"/>
                  <a:pt x="1069322" y="1093161"/>
                </a:cubicBezTo>
                <a:cubicBezTo>
                  <a:pt x="1060099" y="1106996"/>
                  <a:pt x="1036464" y="1106996"/>
                  <a:pt x="1036464" y="1130631"/>
                </a:cubicBezTo>
                <a:cubicBezTo>
                  <a:pt x="1073933" y="1121407"/>
                  <a:pt x="1083733" y="1121407"/>
                  <a:pt x="1125814" y="1116796"/>
                </a:cubicBezTo>
                <a:cubicBezTo>
                  <a:pt x="1125814" y="1107572"/>
                  <a:pt x="1121203" y="1098349"/>
                  <a:pt x="1130426" y="1098349"/>
                </a:cubicBezTo>
                <a:cubicBezTo>
                  <a:pt x="1167896" y="1116796"/>
                  <a:pt x="1186919" y="1070103"/>
                  <a:pt x="1219776" y="1065491"/>
                </a:cubicBezTo>
                <a:cubicBezTo>
                  <a:pt x="1234188" y="1088549"/>
                  <a:pt x="1271657" y="1098349"/>
                  <a:pt x="1262434" y="1130631"/>
                </a:cubicBezTo>
                <a:cubicBezTo>
                  <a:pt x="1286069" y="1149077"/>
                  <a:pt x="1333338" y="1097773"/>
                  <a:pt x="1333338" y="1144465"/>
                </a:cubicBezTo>
                <a:cubicBezTo>
                  <a:pt x="1366196" y="1139854"/>
                  <a:pt x="1385218" y="1158300"/>
                  <a:pt x="1408854" y="1167524"/>
                </a:cubicBezTo>
                <a:cubicBezTo>
                  <a:pt x="1408854" y="1172135"/>
                  <a:pt x="1404242" y="1176747"/>
                  <a:pt x="1404242" y="1181358"/>
                </a:cubicBezTo>
                <a:cubicBezTo>
                  <a:pt x="1418653" y="1181358"/>
                  <a:pt x="1456122" y="1162912"/>
                  <a:pt x="1456122" y="1185970"/>
                </a:cubicBezTo>
                <a:cubicBezTo>
                  <a:pt x="1314891" y="1321437"/>
                  <a:pt x="1111980" y="1400411"/>
                  <a:pt x="937314" y="1503596"/>
                </a:cubicBezTo>
                <a:cubicBezTo>
                  <a:pt x="937314" y="1489761"/>
                  <a:pt x="922903" y="1498985"/>
                  <a:pt x="913679" y="1498985"/>
                </a:cubicBezTo>
                <a:cubicBezTo>
                  <a:pt x="913679" y="1522043"/>
                  <a:pt x="913679" y="1522043"/>
                  <a:pt x="913679" y="1522043"/>
                </a:cubicBezTo>
                <a:cubicBezTo>
                  <a:pt x="866410" y="1550289"/>
                  <a:pt x="814529" y="1573347"/>
                  <a:pt x="758037" y="1568735"/>
                </a:cubicBezTo>
                <a:cubicBezTo>
                  <a:pt x="753425" y="1582570"/>
                  <a:pt x="758037" y="1577959"/>
                  <a:pt x="758037" y="1596982"/>
                </a:cubicBezTo>
                <a:cubicBezTo>
                  <a:pt x="743626" y="1601593"/>
                  <a:pt x="734402" y="1615428"/>
                  <a:pt x="720567" y="1620040"/>
                </a:cubicBezTo>
                <a:cubicBezTo>
                  <a:pt x="677910" y="1591794"/>
                  <a:pt x="654275" y="1652898"/>
                  <a:pt x="616806" y="1638486"/>
                </a:cubicBezTo>
                <a:cubicBezTo>
                  <a:pt x="602394" y="1708237"/>
                  <a:pt x="532067" y="1699014"/>
                  <a:pt x="494021" y="1741095"/>
                </a:cubicBezTo>
                <a:cubicBezTo>
                  <a:pt x="474998" y="1727260"/>
                  <a:pt x="451363" y="1750318"/>
                  <a:pt x="461163" y="1778565"/>
                </a:cubicBezTo>
                <a:cubicBezTo>
                  <a:pt x="428305" y="1792399"/>
                  <a:pt x="409282" y="1792399"/>
                  <a:pt x="376424" y="1783176"/>
                </a:cubicBezTo>
                <a:cubicBezTo>
                  <a:pt x="362013" y="1801623"/>
                  <a:pt x="343566" y="1816034"/>
                  <a:pt x="310132" y="1806234"/>
                </a:cubicBezTo>
                <a:cubicBezTo>
                  <a:pt x="305521" y="1820069"/>
                  <a:pt x="291109" y="1834481"/>
                  <a:pt x="300909" y="1852927"/>
                </a:cubicBezTo>
                <a:cubicBezTo>
                  <a:pt x="296297" y="1843704"/>
                  <a:pt x="305521" y="1839092"/>
                  <a:pt x="315320" y="1843704"/>
                </a:cubicBezTo>
                <a:cubicBezTo>
                  <a:pt x="300909" y="1885785"/>
                  <a:pt x="244417" y="1913455"/>
                  <a:pt x="230582" y="1946313"/>
                </a:cubicBezTo>
                <a:cubicBezTo>
                  <a:pt x="249604" y="1946313"/>
                  <a:pt x="273239" y="1927866"/>
                  <a:pt x="287074" y="1937089"/>
                </a:cubicBezTo>
                <a:cubicBezTo>
                  <a:pt x="287074" y="1950924"/>
                  <a:pt x="268051" y="1946313"/>
                  <a:pt x="268051" y="1960148"/>
                </a:cubicBezTo>
                <a:cubicBezTo>
                  <a:pt x="296297" y="1964759"/>
                  <a:pt x="352790" y="1937089"/>
                  <a:pt x="371813" y="1969371"/>
                </a:cubicBezTo>
                <a:cubicBezTo>
                  <a:pt x="367201" y="1973982"/>
                  <a:pt x="362590" y="1983206"/>
                  <a:pt x="362590" y="1997617"/>
                </a:cubicBezTo>
                <a:cubicBezTo>
                  <a:pt x="386224" y="2025863"/>
                  <a:pt x="438105" y="2002229"/>
                  <a:pt x="461739" y="1993006"/>
                </a:cubicBezTo>
                <a:cubicBezTo>
                  <a:pt x="461739" y="1997617"/>
                  <a:pt x="461739" y="1997617"/>
                  <a:pt x="466351" y="2002229"/>
                </a:cubicBezTo>
                <a:cubicBezTo>
                  <a:pt x="470963" y="2020675"/>
                  <a:pt x="457128" y="2020675"/>
                  <a:pt x="457128" y="2030475"/>
                </a:cubicBezTo>
                <a:cubicBezTo>
                  <a:pt x="494597" y="2048921"/>
                  <a:pt x="560889" y="2039698"/>
                  <a:pt x="560889" y="2095614"/>
                </a:cubicBezTo>
                <a:cubicBezTo>
                  <a:pt x="669263" y="2058145"/>
                  <a:pt x="763801" y="1983782"/>
                  <a:pt x="876786" y="1937089"/>
                </a:cubicBezTo>
                <a:cubicBezTo>
                  <a:pt x="876786" y="1974559"/>
                  <a:pt x="857763" y="2002229"/>
                  <a:pt x="834129" y="2021252"/>
                </a:cubicBezTo>
                <a:cubicBezTo>
                  <a:pt x="843352" y="2021252"/>
                  <a:pt x="857763" y="2016640"/>
                  <a:pt x="857763" y="2025863"/>
                </a:cubicBezTo>
                <a:cubicBezTo>
                  <a:pt x="843352" y="2044310"/>
                  <a:pt x="829517" y="2063333"/>
                  <a:pt x="805882" y="2072556"/>
                </a:cubicBezTo>
                <a:cubicBezTo>
                  <a:pt x="801271" y="2095614"/>
                  <a:pt x="777636" y="2119249"/>
                  <a:pt x="754001" y="2110026"/>
                </a:cubicBezTo>
                <a:cubicBezTo>
                  <a:pt x="725756" y="2142884"/>
                  <a:pt x="739590" y="2217246"/>
                  <a:pt x="692897" y="2245492"/>
                </a:cubicBezTo>
                <a:cubicBezTo>
                  <a:pt x="678486" y="2236269"/>
                  <a:pt x="678486" y="2259327"/>
                  <a:pt x="669263" y="2263939"/>
                </a:cubicBezTo>
                <a:cubicBezTo>
                  <a:pt x="688286" y="2268550"/>
                  <a:pt x="725756" y="2240881"/>
                  <a:pt x="740167" y="2273162"/>
                </a:cubicBezTo>
                <a:cubicBezTo>
                  <a:pt x="744778" y="2291609"/>
                  <a:pt x="721144" y="2282385"/>
                  <a:pt x="721144" y="2301408"/>
                </a:cubicBezTo>
                <a:cubicBezTo>
                  <a:pt x="749390" y="2301408"/>
                  <a:pt x="787436" y="2287573"/>
                  <a:pt x="792048" y="2315243"/>
                </a:cubicBezTo>
                <a:cubicBezTo>
                  <a:pt x="773025" y="2338301"/>
                  <a:pt x="730943" y="2343489"/>
                  <a:pt x="711921" y="2366548"/>
                </a:cubicBezTo>
                <a:cubicBezTo>
                  <a:pt x="749390" y="2352713"/>
                  <a:pt x="853152" y="2273162"/>
                  <a:pt x="839317" y="2371159"/>
                </a:cubicBezTo>
                <a:cubicBezTo>
                  <a:pt x="872174" y="2389606"/>
                  <a:pt x="905609" y="2333690"/>
                  <a:pt x="928667" y="2357324"/>
                </a:cubicBezTo>
                <a:cubicBezTo>
                  <a:pt x="928667" y="2366548"/>
                  <a:pt x="919444" y="2361936"/>
                  <a:pt x="924055" y="2375771"/>
                </a:cubicBezTo>
                <a:cubicBezTo>
                  <a:pt x="933279" y="2375771"/>
                  <a:pt x="938467" y="2384994"/>
                  <a:pt x="943078" y="2389606"/>
                </a:cubicBezTo>
                <a:cubicBezTo>
                  <a:pt x="957490" y="2445522"/>
                  <a:pt x="947690" y="2511238"/>
                  <a:pt x="876786" y="2520461"/>
                </a:cubicBezTo>
                <a:cubicBezTo>
                  <a:pt x="867563" y="2511238"/>
                  <a:pt x="853152" y="2506626"/>
                  <a:pt x="857763" y="2482991"/>
                </a:cubicBezTo>
                <a:cubicBezTo>
                  <a:pt x="853152" y="2482991"/>
                  <a:pt x="834129" y="2487603"/>
                  <a:pt x="834129" y="2478380"/>
                </a:cubicBezTo>
                <a:cubicBezTo>
                  <a:pt x="824905" y="2459933"/>
                  <a:pt x="848540" y="2455321"/>
                  <a:pt x="866987" y="2459933"/>
                </a:cubicBezTo>
                <a:cubicBezTo>
                  <a:pt x="862375" y="2446098"/>
                  <a:pt x="866987" y="2441487"/>
                  <a:pt x="871598" y="2431687"/>
                </a:cubicBezTo>
                <a:cubicBezTo>
                  <a:pt x="805306" y="2436299"/>
                  <a:pt x="767836" y="2464545"/>
                  <a:pt x="720567" y="2487603"/>
                </a:cubicBezTo>
                <a:cubicBezTo>
                  <a:pt x="744202" y="2506050"/>
                  <a:pt x="734979" y="2562542"/>
                  <a:pt x="729791" y="2585600"/>
                </a:cubicBezTo>
                <a:cubicBezTo>
                  <a:pt x="753425" y="2576377"/>
                  <a:pt x="786283" y="2585600"/>
                  <a:pt x="819141" y="2580989"/>
                </a:cubicBezTo>
                <a:cubicBezTo>
                  <a:pt x="814529" y="2599435"/>
                  <a:pt x="795506" y="2599435"/>
                  <a:pt x="795506" y="2623070"/>
                </a:cubicBezTo>
                <a:cubicBezTo>
                  <a:pt x="819141" y="2627681"/>
                  <a:pt x="866410" y="2627681"/>
                  <a:pt x="871022" y="2594823"/>
                </a:cubicBezTo>
                <a:cubicBezTo>
                  <a:pt x="856610" y="2594823"/>
                  <a:pt x="828364" y="2608658"/>
                  <a:pt x="823753" y="2590212"/>
                </a:cubicBezTo>
                <a:cubicBezTo>
                  <a:pt x="842775" y="2571765"/>
                  <a:pt x="856610" y="2580989"/>
                  <a:pt x="884857" y="2576377"/>
                </a:cubicBezTo>
                <a:cubicBezTo>
                  <a:pt x="889468" y="2515849"/>
                  <a:pt x="955760" y="2501438"/>
                  <a:pt x="988618" y="2487603"/>
                </a:cubicBezTo>
                <a:cubicBezTo>
                  <a:pt x="988618" y="2496826"/>
                  <a:pt x="979395" y="2496826"/>
                  <a:pt x="979395" y="2506050"/>
                </a:cubicBezTo>
                <a:cubicBezTo>
                  <a:pt x="984007" y="2506050"/>
                  <a:pt x="988618" y="2506050"/>
                  <a:pt x="988618" y="2515273"/>
                </a:cubicBezTo>
                <a:cubicBezTo>
                  <a:pt x="984007" y="2519884"/>
                  <a:pt x="979395" y="2529108"/>
                  <a:pt x="974207" y="2533719"/>
                </a:cubicBezTo>
                <a:cubicBezTo>
                  <a:pt x="1002454" y="2533719"/>
                  <a:pt x="1016865" y="2519884"/>
                  <a:pt x="1035311" y="2510661"/>
                </a:cubicBezTo>
                <a:cubicBezTo>
                  <a:pt x="1044534" y="2519884"/>
                  <a:pt x="1054334" y="2510661"/>
                  <a:pt x="1063558" y="2519884"/>
                </a:cubicBezTo>
                <a:cubicBezTo>
                  <a:pt x="1068169" y="2487026"/>
                  <a:pt x="1077969" y="2468580"/>
                  <a:pt x="1110826" y="2463968"/>
                </a:cubicBezTo>
                <a:cubicBezTo>
                  <a:pt x="1110826" y="2450133"/>
                  <a:pt x="1125238" y="2440910"/>
                  <a:pt x="1148296" y="2435722"/>
                </a:cubicBezTo>
                <a:cubicBezTo>
                  <a:pt x="1148296" y="2440334"/>
                  <a:pt x="1143685" y="2444945"/>
                  <a:pt x="1148296" y="2449557"/>
                </a:cubicBezTo>
                <a:cubicBezTo>
                  <a:pt x="1167319" y="2449557"/>
                  <a:pt x="1214588" y="2431111"/>
                  <a:pt x="1237646" y="2454169"/>
                </a:cubicBezTo>
                <a:cubicBezTo>
                  <a:pt x="1242258" y="2472615"/>
                  <a:pt x="1233035" y="2482415"/>
                  <a:pt x="1223235" y="2496250"/>
                </a:cubicBezTo>
                <a:cubicBezTo>
                  <a:pt x="1237646" y="2491638"/>
                  <a:pt x="1237646" y="2510085"/>
                  <a:pt x="1237646" y="2519308"/>
                </a:cubicBezTo>
                <a:cubicBezTo>
                  <a:pt x="1233035" y="2528531"/>
                  <a:pt x="1228423" y="2542366"/>
                  <a:pt x="1218624" y="2547554"/>
                </a:cubicBezTo>
                <a:cubicBezTo>
                  <a:pt x="1152332" y="2533719"/>
                  <a:pt x="1147720" y="2589635"/>
                  <a:pt x="1119473" y="2608082"/>
                </a:cubicBezTo>
                <a:cubicBezTo>
                  <a:pt x="1100451" y="2617305"/>
                  <a:pt x="1086616" y="2617305"/>
                  <a:pt x="1082004" y="2640940"/>
                </a:cubicBezTo>
                <a:cubicBezTo>
                  <a:pt x="1086616" y="2640940"/>
                  <a:pt x="1096415" y="2636328"/>
                  <a:pt x="1091227" y="2645551"/>
                </a:cubicBezTo>
                <a:cubicBezTo>
                  <a:pt x="1072204" y="2673797"/>
                  <a:pt x="1043958" y="2687633"/>
                  <a:pt x="1043958" y="2729714"/>
                </a:cubicBezTo>
                <a:cubicBezTo>
                  <a:pt x="1062981" y="2748160"/>
                  <a:pt x="1039346" y="2785630"/>
                  <a:pt x="1015712" y="2781018"/>
                </a:cubicBezTo>
                <a:cubicBezTo>
                  <a:pt x="1024935" y="2799465"/>
                  <a:pt x="1015712" y="2804076"/>
                  <a:pt x="1011100" y="2818487"/>
                </a:cubicBezTo>
                <a:cubicBezTo>
                  <a:pt x="1043958" y="2823099"/>
                  <a:pt x="1072204" y="2841546"/>
                  <a:pt x="1100451" y="2846734"/>
                </a:cubicBezTo>
                <a:cubicBezTo>
                  <a:pt x="1137920" y="2855957"/>
                  <a:pt x="1189801" y="2837511"/>
                  <a:pt x="1223235" y="2837511"/>
                </a:cubicBezTo>
                <a:cubicBezTo>
                  <a:pt x="1251481" y="2837511"/>
                  <a:pt x="1289527" y="2870368"/>
                  <a:pt x="1326997" y="2855957"/>
                </a:cubicBezTo>
                <a:cubicBezTo>
                  <a:pt x="1270505" y="2865180"/>
                  <a:pt x="1242258" y="2898038"/>
                  <a:pt x="1204212" y="2925708"/>
                </a:cubicBezTo>
                <a:cubicBezTo>
                  <a:pt x="1095839" y="2934931"/>
                  <a:pt x="1001300" y="2879015"/>
                  <a:pt x="925785" y="2907261"/>
                </a:cubicBezTo>
                <a:cubicBezTo>
                  <a:pt x="906762" y="2958566"/>
                  <a:pt x="986889" y="2944731"/>
                  <a:pt x="963254" y="2977012"/>
                </a:cubicBezTo>
                <a:cubicBezTo>
                  <a:pt x="982278" y="2963177"/>
                  <a:pt x="1024358" y="2972400"/>
                  <a:pt x="1029547" y="3000071"/>
                </a:cubicBezTo>
                <a:cubicBezTo>
                  <a:pt x="992077" y="2995459"/>
                  <a:pt x="986889" y="3023129"/>
                  <a:pt x="973054" y="3037540"/>
                </a:cubicBezTo>
                <a:cubicBezTo>
                  <a:pt x="996689" y="3023705"/>
                  <a:pt x="1029547" y="3023705"/>
                  <a:pt x="1034158" y="2990847"/>
                </a:cubicBezTo>
                <a:cubicBezTo>
                  <a:pt x="1053181" y="2995459"/>
                  <a:pt x="1043382" y="3004682"/>
                  <a:pt x="1048570" y="3009294"/>
                </a:cubicBezTo>
                <a:cubicBezTo>
                  <a:pt x="1048570" y="3004682"/>
                  <a:pt x="1057793" y="3004682"/>
                  <a:pt x="1062981" y="3004682"/>
                </a:cubicBezTo>
                <a:cubicBezTo>
                  <a:pt x="1105638" y="3032928"/>
                  <a:pt x="1175966" y="3004682"/>
                  <a:pt x="1209400" y="3037540"/>
                </a:cubicBezTo>
                <a:cubicBezTo>
                  <a:pt x="1190377" y="3098068"/>
                  <a:pt x="1120050" y="3112479"/>
                  <a:pt x="1105638" y="3182230"/>
                </a:cubicBezTo>
                <a:cubicBezTo>
                  <a:pt x="1091227" y="3177618"/>
                  <a:pt x="1091227" y="3186841"/>
                  <a:pt x="1082004" y="3191453"/>
                </a:cubicBezTo>
                <a:cubicBezTo>
                  <a:pt x="1086616" y="3205288"/>
                  <a:pt x="1091227" y="3219699"/>
                  <a:pt x="1086616" y="3238146"/>
                </a:cubicBezTo>
                <a:cubicBezTo>
                  <a:pt x="1030123" y="3251981"/>
                  <a:pt x="1015712" y="3313085"/>
                  <a:pt x="949996" y="3322308"/>
                </a:cubicBezTo>
                <a:cubicBezTo>
                  <a:pt x="935584" y="3350554"/>
                  <a:pt x="926361" y="3364389"/>
                  <a:pt x="926361" y="3397247"/>
                </a:cubicBezTo>
                <a:cubicBezTo>
                  <a:pt x="879092" y="3430105"/>
                  <a:pt x="837011" y="3476798"/>
                  <a:pt x="837011" y="3537325"/>
                </a:cubicBezTo>
                <a:cubicBezTo>
                  <a:pt x="841623" y="3546549"/>
                  <a:pt x="865257" y="3532714"/>
                  <a:pt x="865257" y="3541937"/>
                </a:cubicBezTo>
                <a:cubicBezTo>
                  <a:pt x="856034" y="3541937"/>
                  <a:pt x="860645" y="3551160"/>
                  <a:pt x="865257" y="3555772"/>
                </a:cubicBezTo>
                <a:cubicBezTo>
                  <a:pt x="850846" y="3555772"/>
                  <a:pt x="846234" y="3560383"/>
                  <a:pt x="837011" y="3564995"/>
                </a:cubicBezTo>
                <a:cubicBezTo>
                  <a:pt x="851422" y="3574218"/>
                  <a:pt x="869869" y="3569607"/>
                  <a:pt x="879669" y="3578830"/>
                </a:cubicBezTo>
                <a:cubicBezTo>
                  <a:pt x="875057" y="3588053"/>
                  <a:pt x="851422" y="3588053"/>
                  <a:pt x="846811" y="3601888"/>
                </a:cubicBezTo>
                <a:cubicBezTo>
                  <a:pt x="875057" y="3601888"/>
                  <a:pt x="898692" y="3601888"/>
                  <a:pt x="903303" y="3578830"/>
                </a:cubicBezTo>
                <a:cubicBezTo>
                  <a:pt x="917714" y="3583442"/>
                  <a:pt x="922326" y="3588053"/>
                  <a:pt x="931549" y="3597277"/>
                </a:cubicBezTo>
                <a:cubicBezTo>
                  <a:pt x="931549" y="3606500"/>
                  <a:pt x="922326" y="3611112"/>
                  <a:pt x="917138" y="3620335"/>
                </a:cubicBezTo>
                <a:cubicBezTo>
                  <a:pt x="940773" y="3606500"/>
                  <a:pt x="969019" y="3592088"/>
                  <a:pt x="992653" y="3611112"/>
                </a:cubicBezTo>
                <a:cubicBezTo>
                  <a:pt x="959796" y="3629558"/>
                  <a:pt x="940773" y="3667027"/>
                  <a:pt x="907915" y="3690662"/>
                </a:cubicBezTo>
                <a:cubicBezTo>
                  <a:pt x="888892" y="3686051"/>
                  <a:pt x="884280" y="3699885"/>
                  <a:pt x="870445" y="3699885"/>
                </a:cubicBezTo>
                <a:cubicBezTo>
                  <a:pt x="842199" y="3751190"/>
                  <a:pt x="775907" y="3760413"/>
                  <a:pt x="743049" y="3797882"/>
                </a:cubicBezTo>
                <a:cubicBezTo>
                  <a:pt x="752272" y="3802494"/>
                  <a:pt x="762072" y="3788659"/>
                  <a:pt x="766684" y="3797882"/>
                </a:cubicBezTo>
                <a:cubicBezTo>
                  <a:pt x="766684" y="3811718"/>
                  <a:pt x="762072" y="3816329"/>
                  <a:pt x="762072" y="3826129"/>
                </a:cubicBezTo>
                <a:cubicBezTo>
                  <a:pt x="771295" y="3826129"/>
                  <a:pt x="781095" y="3830740"/>
                  <a:pt x="785706" y="3835352"/>
                </a:cubicBezTo>
                <a:cubicBezTo>
                  <a:pt x="785706" y="3844575"/>
                  <a:pt x="781095" y="3858410"/>
                  <a:pt x="776483" y="3863598"/>
                </a:cubicBezTo>
                <a:cubicBezTo>
                  <a:pt x="790895" y="3868210"/>
                  <a:pt x="790895" y="3858987"/>
                  <a:pt x="804730" y="3858987"/>
                </a:cubicBezTo>
                <a:cubicBezTo>
                  <a:pt x="819141" y="3868210"/>
                  <a:pt x="795506" y="3882045"/>
                  <a:pt x="809341" y="3887233"/>
                </a:cubicBezTo>
                <a:cubicBezTo>
                  <a:pt x="813953" y="3882621"/>
                  <a:pt x="823753" y="3873398"/>
                  <a:pt x="837587" y="3873398"/>
                </a:cubicBezTo>
                <a:cubicBezTo>
                  <a:pt x="823176" y="3901644"/>
                  <a:pt x="785706" y="3896456"/>
                  <a:pt x="781095" y="3929314"/>
                </a:cubicBezTo>
                <a:cubicBezTo>
                  <a:pt x="809341" y="3947760"/>
                  <a:pt x="837587" y="3924702"/>
                  <a:pt x="856610" y="3906256"/>
                </a:cubicBezTo>
                <a:cubicBezTo>
                  <a:pt x="889468" y="3906256"/>
                  <a:pt x="899268" y="3883198"/>
                  <a:pt x="922903" y="3868786"/>
                </a:cubicBezTo>
                <a:cubicBezTo>
                  <a:pt x="918291" y="3859563"/>
                  <a:pt x="908491" y="3835929"/>
                  <a:pt x="922903" y="3831317"/>
                </a:cubicBezTo>
                <a:cubicBezTo>
                  <a:pt x="937314" y="3835929"/>
                  <a:pt x="937314" y="3831317"/>
                  <a:pt x="951149" y="3831317"/>
                </a:cubicBezTo>
                <a:cubicBezTo>
                  <a:pt x="951149" y="3835929"/>
                  <a:pt x="951149" y="3845152"/>
                  <a:pt x="955760" y="3849763"/>
                </a:cubicBezTo>
                <a:cubicBezTo>
                  <a:pt x="964984" y="3835929"/>
                  <a:pt x="988618" y="3835929"/>
                  <a:pt x="1003030" y="3826705"/>
                </a:cubicBezTo>
                <a:cubicBezTo>
                  <a:pt x="1003030" y="3831317"/>
                  <a:pt x="1012253" y="3831317"/>
                  <a:pt x="1012253" y="3835929"/>
                </a:cubicBezTo>
                <a:cubicBezTo>
                  <a:pt x="1012253" y="3858987"/>
                  <a:pt x="1012253" y="3858987"/>
                  <a:pt x="1012253" y="3858987"/>
                </a:cubicBezTo>
                <a:cubicBezTo>
                  <a:pt x="979395" y="3858987"/>
                  <a:pt x="974783" y="3891844"/>
                  <a:pt x="951149" y="3905679"/>
                </a:cubicBezTo>
                <a:cubicBezTo>
                  <a:pt x="979395" y="3891844"/>
                  <a:pt x="988618" y="3896456"/>
                  <a:pt x="1026664" y="3901068"/>
                </a:cubicBezTo>
                <a:cubicBezTo>
                  <a:pt x="1022052" y="3910291"/>
                  <a:pt x="1012253" y="3910291"/>
                  <a:pt x="1012253" y="3919514"/>
                </a:cubicBezTo>
                <a:cubicBezTo>
                  <a:pt x="1016865" y="3924126"/>
                  <a:pt x="1026664" y="3924126"/>
                  <a:pt x="1031276" y="3928738"/>
                </a:cubicBezTo>
                <a:cubicBezTo>
                  <a:pt x="1022052" y="3947184"/>
                  <a:pt x="1007641" y="3980042"/>
                  <a:pt x="984007" y="3980042"/>
                </a:cubicBezTo>
                <a:cubicBezTo>
                  <a:pt x="984007" y="3993877"/>
                  <a:pt x="998418" y="3989265"/>
                  <a:pt x="993230" y="4003100"/>
                </a:cubicBezTo>
                <a:cubicBezTo>
                  <a:pt x="932126" y="4054404"/>
                  <a:pt x="875634" y="4114932"/>
                  <a:pt x="800118" y="4157013"/>
                </a:cubicBezTo>
                <a:cubicBezTo>
                  <a:pt x="800118" y="4152402"/>
                  <a:pt x="795506" y="4152402"/>
                  <a:pt x="795506" y="4147790"/>
                </a:cubicBezTo>
                <a:cubicBezTo>
                  <a:pt x="790895" y="4129343"/>
                  <a:pt x="819141" y="4119544"/>
                  <a:pt x="814529" y="4110321"/>
                </a:cubicBezTo>
                <a:cubicBezTo>
                  <a:pt x="781671" y="4124156"/>
                  <a:pt x="767260" y="4157013"/>
                  <a:pt x="729791" y="4166237"/>
                </a:cubicBezTo>
                <a:cubicBezTo>
                  <a:pt x="725179" y="4180071"/>
                  <a:pt x="739014" y="4194483"/>
                  <a:pt x="720567" y="4203706"/>
                </a:cubicBezTo>
                <a:cubicBezTo>
                  <a:pt x="706156" y="4203706"/>
                  <a:pt x="696933" y="4203706"/>
                  <a:pt x="683098" y="4208318"/>
                </a:cubicBezTo>
                <a:cubicBezTo>
                  <a:pt x="668687" y="4264234"/>
                  <a:pt x="588559" y="4273457"/>
                  <a:pt x="565501" y="4310927"/>
                </a:cubicBezTo>
                <a:cubicBezTo>
                  <a:pt x="556278" y="4310927"/>
                  <a:pt x="509008" y="4333985"/>
                  <a:pt x="513620" y="4348396"/>
                </a:cubicBezTo>
                <a:cubicBezTo>
                  <a:pt x="541867" y="4329949"/>
                  <a:pt x="556278" y="4315538"/>
                  <a:pt x="593748" y="4306315"/>
                </a:cubicBezTo>
                <a:cubicBezTo>
                  <a:pt x="589136" y="4306315"/>
                  <a:pt x="584524" y="4301703"/>
                  <a:pt x="584524" y="4292480"/>
                </a:cubicBezTo>
                <a:cubicBezTo>
                  <a:pt x="660040" y="4255010"/>
                  <a:pt x="744778" y="4212929"/>
                  <a:pt x="805882" y="4170848"/>
                </a:cubicBezTo>
                <a:cubicBezTo>
                  <a:pt x="805882" y="4180071"/>
                  <a:pt x="805882" y="4184683"/>
                  <a:pt x="815106" y="4180071"/>
                </a:cubicBezTo>
                <a:cubicBezTo>
                  <a:pt x="824329" y="4151825"/>
                  <a:pt x="847964" y="4137990"/>
                  <a:pt x="876210" y="4128767"/>
                </a:cubicBezTo>
                <a:cubicBezTo>
                  <a:pt x="885433" y="4124156"/>
                  <a:pt x="871598" y="4110321"/>
                  <a:pt x="885433" y="4105709"/>
                </a:cubicBezTo>
                <a:cubicBezTo>
                  <a:pt x="894656" y="4119544"/>
                  <a:pt x="909068" y="4101097"/>
                  <a:pt x="913679" y="4110321"/>
                </a:cubicBezTo>
                <a:cubicBezTo>
                  <a:pt x="913679" y="4128767"/>
                  <a:pt x="899268" y="4143178"/>
                  <a:pt x="885433" y="4133379"/>
                </a:cubicBezTo>
                <a:cubicBezTo>
                  <a:pt x="866410" y="4156437"/>
                  <a:pt x="852575" y="4180071"/>
                  <a:pt x="833552" y="4203130"/>
                </a:cubicBezTo>
                <a:cubicBezTo>
                  <a:pt x="842775" y="4203130"/>
                  <a:pt x="857187" y="4189295"/>
                  <a:pt x="861799" y="4198518"/>
                </a:cubicBezTo>
                <a:cubicBezTo>
                  <a:pt x="866410" y="4254434"/>
                  <a:pt x="786283" y="4249823"/>
                  <a:pt x="777059" y="4282681"/>
                </a:cubicBezTo>
                <a:cubicBezTo>
                  <a:pt x="828940" y="4264234"/>
                  <a:pt x="890045" y="4235988"/>
                  <a:pt x="941926" y="4231376"/>
                </a:cubicBezTo>
                <a:cubicBezTo>
                  <a:pt x="946537" y="4222153"/>
                  <a:pt x="951149" y="4217541"/>
                  <a:pt x="965560" y="4217541"/>
                </a:cubicBezTo>
                <a:cubicBezTo>
                  <a:pt x="965560" y="4231376"/>
                  <a:pt x="951149" y="4231376"/>
                  <a:pt x="941926" y="4235988"/>
                </a:cubicBezTo>
                <a:cubicBezTo>
                  <a:pt x="956337" y="4235988"/>
                  <a:pt x="960948" y="4240599"/>
                  <a:pt x="960948" y="4249823"/>
                </a:cubicBezTo>
                <a:cubicBezTo>
                  <a:pt x="928091" y="4319573"/>
                  <a:pt x="833552" y="4329373"/>
                  <a:pt x="781671" y="4385289"/>
                </a:cubicBezTo>
                <a:cubicBezTo>
                  <a:pt x="805306" y="4389901"/>
                  <a:pt x="814529" y="4376066"/>
                  <a:pt x="824329" y="4366843"/>
                </a:cubicBezTo>
                <a:cubicBezTo>
                  <a:pt x="876210" y="4371454"/>
                  <a:pt x="904456" y="4324762"/>
                  <a:pt x="941926" y="4301703"/>
                </a:cubicBezTo>
                <a:cubicBezTo>
                  <a:pt x="989195" y="4278645"/>
                  <a:pt x="1050299" y="4264234"/>
                  <a:pt x="1092957" y="4236564"/>
                </a:cubicBezTo>
                <a:cubicBezTo>
                  <a:pt x="1097568" y="4245787"/>
                  <a:pt x="1107368" y="4245787"/>
                  <a:pt x="1116591" y="4245787"/>
                </a:cubicBezTo>
                <a:cubicBezTo>
                  <a:pt x="1125814" y="4241176"/>
                  <a:pt x="1131002" y="4236564"/>
                  <a:pt x="1144837" y="4236564"/>
                </a:cubicBezTo>
                <a:cubicBezTo>
                  <a:pt x="1144837" y="4250399"/>
                  <a:pt x="1125814" y="4250399"/>
                  <a:pt x="1125814" y="4259622"/>
                </a:cubicBezTo>
                <a:cubicBezTo>
                  <a:pt x="1135038" y="4273457"/>
                  <a:pt x="1158672" y="4259622"/>
                  <a:pt x="1168472" y="4264234"/>
                </a:cubicBezTo>
                <a:cubicBezTo>
                  <a:pt x="1140225" y="4273457"/>
                  <a:pt x="1144837" y="4292480"/>
                  <a:pt x="1125814" y="4306315"/>
                </a:cubicBezTo>
                <a:cubicBezTo>
                  <a:pt x="1121203" y="4297092"/>
                  <a:pt x="1106792" y="4297092"/>
                  <a:pt x="1097568" y="4292480"/>
                </a:cubicBezTo>
                <a:cubicBezTo>
                  <a:pt x="1092957" y="4306315"/>
                  <a:pt x="1078545" y="4310927"/>
                  <a:pt x="1064710" y="4315538"/>
                </a:cubicBezTo>
                <a:cubicBezTo>
                  <a:pt x="1064710" y="4324762"/>
                  <a:pt x="1060099" y="4343784"/>
                  <a:pt x="1069322" y="4348396"/>
                </a:cubicBezTo>
                <a:cubicBezTo>
                  <a:pt x="1102180" y="4315538"/>
                  <a:pt x="1130426" y="4306315"/>
                  <a:pt x="1186919" y="4301703"/>
                </a:cubicBezTo>
                <a:cubicBezTo>
                  <a:pt x="1182307" y="4315538"/>
                  <a:pt x="1191530" y="4320150"/>
                  <a:pt x="1186919" y="4334561"/>
                </a:cubicBezTo>
                <a:lnTo>
                  <a:pt x="1182307" y="4339173"/>
                </a:lnTo>
                <a:cubicBezTo>
                  <a:pt x="1167896" y="4334561"/>
                  <a:pt x="1149449" y="4334561"/>
                  <a:pt x="1135038" y="4334561"/>
                </a:cubicBezTo>
                <a:cubicBezTo>
                  <a:pt x="1106792" y="4367419"/>
                  <a:pt x="1073933" y="4395089"/>
                  <a:pt x="1045688" y="4427947"/>
                </a:cubicBezTo>
                <a:cubicBezTo>
                  <a:pt x="1012829" y="4432559"/>
                  <a:pt x="998418" y="4456193"/>
                  <a:pt x="979395" y="4474640"/>
                </a:cubicBezTo>
                <a:cubicBezTo>
                  <a:pt x="974783" y="4474640"/>
                  <a:pt x="955760" y="4479251"/>
                  <a:pt x="970172" y="4479251"/>
                </a:cubicBezTo>
                <a:cubicBezTo>
                  <a:pt x="1003030" y="4483863"/>
                  <a:pt x="1003030" y="4451005"/>
                  <a:pt x="1041076" y="4465416"/>
                </a:cubicBezTo>
                <a:cubicBezTo>
                  <a:pt x="1045688" y="4437170"/>
                  <a:pt x="1083733" y="4446970"/>
                  <a:pt x="1092957" y="4427947"/>
                </a:cubicBezTo>
                <a:cubicBezTo>
                  <a:pt x="1107368" y="4437170"/>
                  <a:pt x="1102180" y="4441782"/>
                  <a:pt x="1107368" y="4451005"/>
                </a:cubicBezTo>
                <a:cubicBezTo>
                  <a:pt x="1107368" y="4437170"/>
                  <a:pt x="1126391" y="4460228"/>
                  <a:pt x="1121779" y="4441782"/>
                </a:cubicBezTo>
                <a:cubicBezTo>
                  <a:pt x="1117167" y="4437170"/>
                  <a:pt x="1102756" y="4446393"/>
                  <a:pt x="1107368" y="4423335"/>
                </a:cubicBezTo>
                <a:cubicBezTo>
                  <a:pt x="1116591" y="4418723"/>
                  <a:pt x="1126391" y="4400277"/>
                  <a:pt x="1135614" y="4409500"/>
                </a:cubicBezTo>
                <a:cubicBezTo>
                  <a:pt x="1140225" y="4427947"/>
                  <a:pt x="1111980" y="4418723"/>
                  <a:pt x="1126391" y="4432559"/>
                </a:cubicBezTo>
                <a:cubicBezTo>
                  <a:pt x="1135614" y="4427947"/>
                  <a:pt x="1150026" y="4427947"/>
                  <a:pt x="1163861" y="4423335"/>
                </a:cubicBezTo>
                <a:cubicBezTo>
                  <a:pt x="1144837" y="4400277"/>
                  <a:pt x="1187495" y="4418723"/>
                  <a:pt x="1192106" y="4409500"/>
                </a:cubicBezTo>
                <a:cubicBezTo>
                  <a:pt x="1173084" y="4400277"/>
                  <a:pt x="1196718" y="4391054"/>
                  <a:pt x="1196718" y="4381254"/>
                </a:cubicBezTo>
                <a:cubicBezTo>
                  <a:pt x="1177695" y="4372031"/>
                  <a:pt x="1182307" y="4395089"/>
                  <a:pt x="1173084" y="4385866"/>
                </a:cubicBezTo>
                <a:cubicBezTo>
                  <a:pt x="1173084" y="4381254"/>
                  <a:pt x="1177695" y="4376642"/>
                  <a:pt x="1187495" y="4372031"/>
                </a:cubicBezTo>
                <a:cubicBezTo>
                  <a:pt x="1220353" y="4381254"/>
                  <a:pt x="1234764" y="4325338"/>
                  <a:pt x="1258399" y="4334561"/>
                </a:cubicBezTo>
                <a:cubicBezTo>
                  <a:pt x="1243987" y="4343784"/>
                  <a:pt x="1253787" y="4348396"/>
                  <a:pt x="1249175" y="4362807"/>
                </a:cubicBezTo>
                <a:cubicBezTo>
                  <a:pt x="1234764" y="4353584"/>
                  <a:pt x="1230153" y="4385866"/>
                  <a:pt x="1211706" y="4391054"/>
                </a:cubicBezTo>
                <a:cubicBezTo>
                  <a:pt x="1220929" y="4395665"/>
                  <a:pt x="1216318" y="4423912"/>
                  <a:pt x="1202483" y="4433135"/>
                </a:cubicBezTo>
                <a:cubicBezTo>
                  <a:pt x="1239952" y="4428523"/>
                  <a:pt x="1282610" y="4414688"/>
                  <a:pt x="1287221" y="4461381"/>
                </a:cubicBezTo>
                <a:cubicBezTo>
                  <a:pt x="1272810" y="4475216"/>
                  <a:pt x="1226117" y="4479827"/>
                  <a:pt x="1239952" y="4503462"/>
                </a:cubicBezTo>
                <a:cubicBezTo>
                  <a:pt x="1258976" y="4480404"/>
                  <a:pt x="1291833" y="4465993"/>
                  <a:pt x="1315468" y="4447546"/>
                </a:cubicBezTo>
                <a:cubicBezTo>
                  <a:pt x="1310856" y="4442935"/>
                  <a:pt x="1291833" y="4452158"/>
                  <a:pt x="1291833" y="4442935"/>
                </a:cubicBezTo>
                <a:cubicBezTo>
                  <a:pt x="1306244" y="4442935"/>
                  <a:pt x="1315468" y="4433711"/>
                  <a:pt x="1306244" y="4424488"/>
                </a:cubicBezTo>
                <a:cubicBezTo>
                  <a:pt x="1306244" y="4415265"/>
                  <a:pt x="1287221" y="4424488"/>
                  <a:pt x="1287221" y="4410653"/>
                </a:cubicBezTo>
                <a:cubicBezTo>
                  <a:pt x="1310856" y="4392207"/>
                  <a:pt x="1339102" y="4377795"/>
                  <a:pt x="1367348" y="4359349"/>
                </a:cubicBezTo>
                <a:cubicBezTo>
                  <a:pt x="1381760" y="4373183"/>
                  <a:pt x="1352937" y="4387595"/>
                  <a:pt x="1371960" y="4396818"/>
                </a:cubicBezTo>
                <a:cubicBezTo>
                  <a:pt x="1357549" y="4415265"/>
                  <a:pt x="1339102" y="4429676"/>
                  <a:pt x="1324691" y="4448122"/>
                </a:cubicBezTo>
                <a:cubicBezTo>
                  <a:pt x="1339102" y="4443511"/>
                  <a:pt x="1329303" y="4461958"/>
                  <a:pt x="1333915" y="4471181"/>
                </a:cubicBezTo>
                <a:cubicBezTo>
                  <a:pt x="1301056" y="4485016"/>
                  <a:pt x="1291257" y="4527097"/>
                  <a:pt x="1244564" y="4531708"/>
                </a:cubicBezTo>
                <a:cubicBezTo>
                  <a:pt x="1258976" y="4554766"/>
                  <a:pt x="1216318" y="4536320"/>
                  <a:pt x="1216318" y="4554766"/>
                </a:cubicBezTo>
                <a:cubicBezTo>
                  <a:pt x="1282610" y="4554766"/>
                  <a:pt x="1315468" y="4479827"/>
                  <a:pt x="1400207" y="4485016"/>
                </a:cubicBezTo>
                <a:cubicBezTo>
                  <a:pt x="1409430" y="4508074"/>
                  <a:pt x="1404818" y="4517874"/>
                  <a:pt x="1419229" y="4531708"/>
                </a:cubicBezTo>
                <a:cubicBezTo>
                  <a:pt x="1404818" y="4596848"/>
                  <a:pt x="1324691" y="4592236"/>
                  <a:pt x="1291833" y="4638929"/>
                </a:cubicBezTo>
                <a:cubicBezTo>
                  <a:pt x="1306244" y="4638929"/>
                  <a:pt x="1315468" y="4625094"/>
                  <a:pt x="1320079" y="4643540"/>
                </a:cubicBezTo>
                <a:cubicBezTo>
                  <a:pt x="1320079" y="4661987"/>
                  <a:pt x="1301056" y="4666599"/>
                  <a:pt x="1296445" y="4685622"/>
                </a:cubicBezTo>
                <a:cubicBezTo>
                  <a:pt x="1310856" y="4685622"/>
                  <a:pt x="1324691" y="4681010"/>
                  <a:pt x="1324691" y="4694845"/>
                </a:cubicBezTo>
                <a:cubicBezTo>
                  <a:pt x="1315468" y="4713291"/>
                  <a:pt x="1272810" y="4727703"/>
                  <a:pt x="1253787" y="4704068"/>
                </a:cubicBezTo>
                <a:cubicBezTo>
                  <a:pt x="1211130" y="4741538"/>
                  <a:pt x="1145414" y="4755373"/>
                  <a:pt x="1107368" y="4802065"/>
                </a:cubicBezTo>
                <a:cubicBezTo>
                  <a:pt x="1135614" y="4802065"/>
                  <a:pt x="1121779" y="4825123"/>
                  <a:pt x="1135614" y="4834923"/>
                </a:cubicBezTo>
                <a:cubicBezTo>
                  <a:pt x="1150026" y="4825700"/>
                  <a:pt x="1163861" y="4821088"/>
                  <a:pt x="1187495" y="4816477"/>
                </a:cubicBezTo>
                <a:cubicBezTo>
                  <a:pt x="1187495" y="4830312"/>
                  <a:pt x="1168472" y="4825700"/>
                  <a:pt x="1173084" y="4839535"/>
                </a:cubicBezTo>
                <a:cubicBezTo>
                  <a:pt x="1220353" y="4825700"/>
                  <a:pt x="1290680" y="4844146"/>
                  <a:pt x="1324114" y="4792842"/>
                </a:cubicBezTo>
                <a:cubicBezTo>
                  <a:pt x="1309703" y="4792842"/>
                  <a:pt x="1305092" y="4792842"/>
                  <a:pt x="1305092" y="4779007"/>
                </a:cubicBezTo>
                <a:cubicBezTo>
                  <a:pt x="1314315" y="4741538"/>
                  <a:pt x="1347749" y="4727703"/>
                  <a:pt x="1371384" y="4704068"/>
                </a:cubicBezTo>
                <a:cubicBezTo>
                  <a:pt x="1399630" y="4704068"/>
                  <a:pt x="1437676" y="4704068"/>
                  <a:pt x="1470534" y="4704068"/>
                </a:cubicBezTo>
                <a:cubicBezTo>
                  <a:pt x="1484945" y="4661987"/>
                  <a:pt x="1527027" y="4648152"/>
                  <a:pt x="1546049" y="4610683"/>
                </a:cubicBezTo>
                <a:cubicBezTo>
                  <a:pt x="1541438" y="4592236"/>
                  <a:pt x="1546049" y="4582437"/>
                  <a:pt x="1550661" y="4568601"/>
                </a:cubicBezTo>
                <a:cubicBezTo>
                  <a:pt x="1541438" y="4563990"/>
                  <a:pt x="1541438" y="4550155"/>
                  <a:pt x="1536250" y="4540355"/>
                </a:cubicBezTo>
                <a:cubicBezTo>
                  <a:pt x="1550661" y="4507498"/>
                  <a:pt x="1611765" y="4498274"/>
                  <a:pt x="1597354" y="4563413"/>
                </a:cubicBezTo>
                <a:cubicBezTo>
                  <a:pt x="1616377" y="4568025"/>
                  <a:pt x="1630211" y="4586471"/>
                  <a:pt x="1649235" y="4596271"/>
                </a:cubicBezTo>
                <a:cubicBezTo>
                  <a:pt x="1653846" y="4614718"/>
                  <a:pt x="1640011" y="4614718"/>
                  <a:pt x="1640011" y="4629129"/>
                </a:cubicBezTo>
                <a:cubicBezTo>
                  <a:pt x="1649235" y="4629129"/>
                  <a:pt x="1659034" y="4647576"/>
                  <a:pt x="1649235" y="4657376"/>
                </a:cubicBezTo>
                <a:cubicBezTo>
                  <a:pt x="1682092" y="4661987"/>
                  <a:pt x="1715527" y="4666599"/>
                  <a:pt x="1720139" y="4685622"/>
                </a:cubicBezTo>
                <a:cubicBezTo>
                  <a:pt x="1743773" y="4671787"/>
                  <a:pt x="1772019" y="4685622"/>
                  <a:pt x="1786431" y="4704068"/>
                </a:cubicBezTo>
                <a:cubicBezTo>
                  <a:pt x="1786431" y="4713291"/>
                  <a:pt x="1772019" y="4708680"/>
                  <a:pt x="1777207" y="4717903"/>
                </a:cubicBezTo>
                <a:cubicBezTo>
                  <a:pt x="1791618" y="4722515"/>
                  <a:pt x="1796230" y="4708680"/>
                  <a:pt x="1800842" y="4722515"/>
                </a:cubicBezTo>
                <a:cubicBezTo>
                  <a:pt x="1800842" y="4731738"/>
                  <a:pt x="1786431" y="4727126"/>
                  <a:pt x="1786431" y="4736349"/>
                </a:cubicBezTo>
                <a:cubicBezTo>
                  <a:pt x="1805453" y="4736349"/>
                  <a:pt x="1810065" y="4727126"/>
                  <a:pt x="1829088" y="4727126"/>
                </a:cubicBezTo>
                <a:cubicBezTo>
                  <a:pt x="1838312" y="4740961"/>
                  <a:pt x="1833700" y="4745573"/>
                  <a:pt x="1843499" y="4759984"/>
                </a:cubicBezTo>
                <a:cubicBezTo>
                  <a:pt x="1862522" y="4750761"/>
                  <a:pt x="1871746" y="4773819"/>
                  <a:pt x="1880969" y="4788230"/>
                </a:cubicBezTo>
                <a:cubicBezTo>
                  <a:pt x="1819865" y="4825700"/>
                  <a:pt x="1810065" y="4881616"/>
                  <a:pt x="1786431" y="4946755"/>
                </a:cubicBezTo>
                <a:cubicBezTo>
                  <a:pt x="1829088" y="4960590"/>
                  <a:pt x="1894804" y="4951367"/>
                  <a:pt x="1899416" y="5007283"/>
                </a:cubicBezTo>
                <a:cubicBezTo>
                  <a:pt x="1923050" y="5025729"/>
                  <a:pt x="1942073" y="5049364"/>
                  <a:pt x="1970319" y="5063199"/>
                </a:cubicBezTo>
                <a:cubicBezTo>
                  <a:pt x="1961096" y="5081645"/>
                  <a:pt x="1974931" y="5100668"/>
                  <a:pt x="1965708" y="5114503"/>
                </a:cubicBezTo>
                <a:cubicBezTo>
                  <a:pt x="1984730" y="5119115"/>
                  <a:pt x="2003177" y="5123726"/>
                  <a:pt x="2022200" y="5128338"/>
                </a:cubicBezTo>
                <a:cubicBezTo>
                  <a:pt x="2045835" y="5119115"/>
                  <a:pt x="2055058" y="5095480"/>
                  <a:pt x="2078693" y="5081645"/>
                </a:cubicBezTo>
                <a:cubicBezTo>
                  <a:pt x="2130574" y="5016506"/>
                  <a:pt x="2225112" y="4988260"/>
                  <a:pt x="2295439" y="4941567"/>
                </a:cubicBezTo>
                <a:cubicBezTo>
                  <a:pt x="2328298" y="4960014"/>
                  <a:pt x="2356543" y="4904098"/>
                  <a:pt x="2380178" y="4885651"/>
                </a:cubicBezTo>
                <a:cubicBezTo>
                  <a:pt x="2394590" y="4885651"/>
                  <a:pt x="2399201" y="4899486"/>
                  <a:pt x="2417648" y="4894874"/>
                </a:cubicBezTo>
                <a:cubicBezTo>
                  <a:pt x="2417648" y="4862017"/>
                  <a:pt x="2464917" y="4866628"/>
                  <a:pt x="2474140" y="4871816"/>
                </a:cubicBezTo>
                <a:cubicBezTo>
                  <a:pt x="2455117" y="4862593"/>
                  <a:pt x="2488551" y="4834347"/>
                  <a:pt x="2502386" y="4829735"/>
                </a:cubicBezTo>
                <a:cubicBezTo>
                  <a:pt x="2502386" y="4857981"/>
                  <a:pt x="2549655" y="4871816"/>
                  <a:pt x="2554267" y="4909286"/>
                </a:cubicBezTo>
                <a:cubicBezTo>
                  <a:pt x="2539856" y="4904674"/>
                  <a:pt x="2535244" y="4923121"/>
                  <a:pt x="2516798" y="4909286"/>
                </a:cubicBezTo>
                <a:cubicBezTo>
                  <a:pt x="2512186" y="4937532"/>
                  <a:pt x="2516798" y="4946755"/>
                  <a:pt x="2516798" y="4974425"/>
                </a:cubicBezTo>
                <a:cubicBezTo>
                  <a:pt x="2535821" y="4974425"/>
                  <a:pt x="2535821" y="4997483"/>
                  <a:pt x="2554267" y="4997483"/>
                </a:cubicBezTo>
                <a:cubicBezTo>
                  <a:pt x="2558879" y="4979037"/>
                  <a:pt x="2549655" y="4969237"/>
                  <a:pt x="2573290" y="4969237"/>
                </a:cubicBezTo>
                <a:cubicBezTo>
                  <a:pt x="2573290" y="4983072"/>
                  <a:pt x="2549655" y="4992295"/>
                  <a:pt x="2573290" y="4992295"/>
                </a:cubicBezTo>
                <a:cubicBezTo>
                  <a:pt x="2582514" y="4996907"/>
                  <a:pt x="2568679" y="4973848"/>
                  <a:pt x="2577902" y="4973848"/>
                </a:cubicBezTo>
                <a:cubicBezTo>
                  <a:pt x="2592313" y="4978460"/>
                  <a:pt x="2610760" y="4978460"/>
                  <a:pt x="2610760" y="4996907"/>
                </a:cubicBezTo>
                <a:cubicBezTo>
                  <a:pt x="2601536" y="4996907"/>
                  <a:pt x="2601536" y="4987684"/>
                  <a:pt x="2587125" y="4992295"/>
                </a:cubicBezTo>
                <a:cubicBezTo>
                  <a:pt x="2587125" y="5010742"/>
                  <a:pt x="2587125" y="5029765"/>
                  <a:pt x="2572713" y="5029765"/>
                </a:cubicBezTo>
                <a:cubicBezTo>
                  <a:pt x="2577325" y="5006706"/>
                  <a:pt x="2553691" y="5034376"/>
                  <a:pt x="2553691" y="5015930"/>
                </a:cubicBezTo>
                <a:cubicBezTo>
                  <a:pt x="2558302" y="5006706"/>
                  <a:pt x="2568102" y="5002095"/>
                  <a:pt x="2553691" y="4997483"/>
                </a:cubicBezTo>
                <a:cubicBezTo>
                  <a:pt x="2544468" y="5002095"/>
                  <a:pt x="2553691" y="5015930"/>
                  <a:pt x="2539280" y="5015930"/>
                </a:cubicBezTo>
                <a:cubicBezTo>
                  <a:pt x="2553691" y="5002095"/>
                  <a:pt x="2515645" y="5015930"/>
                  <a:pt x="2511033" y="4997483"/>
                </a:cubicBezTo>
                <a:cubicBezTo>
                  <a:pt x="2506421" y="5006706"/>
                  <a:pt x="2501810" y="5015930"/>
                  <a:pt x="2496622" y="5030341"/>
                </a:cubicBezTo>
                <a:cubicBezTo>
                  <a:pt x="2515645" y="5030341"/>
                  <a:pt x="2529479" y="5044176"/>
                  <a:pt x="2515645" y="5053399"/>
                </a:cubicBezTo>
                <a:cubicBezTo>
                  <a:pt x="2520256" y="5058011"/>
                  <a:pt x="2539280" y="5048787"/>
                  <a:pt x="2539280" y="5058011"/>
                </a:cubicBezTo>
                <a:cubicBezTo>
                  <a:pt x="2496622" y="5076457"/>
                  <a:pt x="2421683" y="5067234"/>
                  <a:pt x="2398048" y="5104704"/>
                </a:cubicBezTo>
                <a:cubicBezTo>
                  <a:pt x="2445317" y="5104704"/>
                  <a:pt x="2501810" y="5067234"/>
                  <a:pt x="2544468" y="5086257"/>
                </a:cubicBezTo>
                <a:cubicBezTo>
                  <a:pt x="2539856" y="5114503"/>
                  <a:pt x="2511609" y="5086257"/>
                  <a:pt x="2506998" y="5104704"/>
                </a:cubicBezTo>
                <a:cubicBezTo>
                  <a:pt x="2516221" y="5118539"/>
                  <a:pt x="2554267" y="5104704"/>
                  <a:pt x="2554267" y="5127762"/>
                </a:cubicBezTo>
                <a:cubicBezTo>
                  <a:pt x="2554267" y="5136985"/>
                  <a:pt x="2535244" y="5132373"/>
                  <a:pt x="2535244" y="5146208"/>
                </a:cubicBezTo>
                <a:cubicBezTo>
                  <a:pt x="2568102" y="5141597"/>
                  <a:pt x="2606148" y="5117962"/>
                  <a:pt x="2606148" y="5090292"/>
                </a:cubicBezTo>
                <a:cubicBezTo>
                  <a:pt x="2690887" y="5062046"/>
                  <a:pt x="2738156" y="5020541"/>
                  <a:pt x="2837306" y="5020541"/>
                </a:cubicBezTo>
                <a:cubicBezTo>
                  <a:pt x="2870164" y="5002095"/>
                  <a:pt x="2931845" y="5020541"/>
                  <a:pt x="2960091" y="5043600"/>
                </a:cubicBezTo>
                <a:cubicBezTo>
                  <a:pt x="3016583" y="5043600"/>
                  <a:pt x="3011972" y="4978460"/>
                  <a:pt x="3073076" y="4978460"/>
                </a:cubicBezTo>
                <a:cubicBezTo>
                  <a:pt x="3077688" y="4992295"/>
                  <a:pt x="3068464" y="4992295"/>
                  <a:pt x="3068464" y="5001518"/>
                </a:cubicBezTo>
                <a:cubicBezTo>
                  <a:pt x="3139368" y="4987684"/>
                  <a:pt x="3195861" y="4959437"/>
                  <a:pt x="3247742" y="4931767"/>
                </a:cubicBezTo>
                <a:cubicBezTo>
                  <a:pt x="3275987" y="4931767"/>
                  <a:pt x="3299622" y="4927156"/>
                  <a:pt x="3308846" y="4908709"/>
                </a:cubicBezTo>
                <a:cubicBezTo>
                  <a:pt x="3271376" y="4899486"/>
                  <a:pt x="3219495" y="4946179"/>
                  <a:pt x="3172226" y="4913321"/>
                </a:cubicBezTo>
                <a:cubicBezTo>
                  <a:pt x="3224106" y="4880463"/>
                  <a:pt x="3280599" y="4857405"/>
                  <a:pt x="3351503" y="4838382"/>
                </a:cubicBezTo>
                <a:cubicBezTo>
                  <a:pt x="3360726" y="4829159"/>
                  <a:pt x="3360726" y="4815324"/>
                  <a:pt x="3370526" y="4810136"/>
                </a:cubicBezTo>
                <a:cubicBezTo>
                  <a:pt x="3407995" y="4819359"/>
                  <a:pt x="3441430" y="4796301"/>
                  <a:pt x="3469676" y="4777278"/>
                </a:cubicBezTo>
                <a:cubicBezTo>
                  <a:pt x="3474288" y="4795724"/>
                  <a:pt x="3460452" y="4800336"/>
                  <a:pt x="3469676" y="4810136"/>
                </a:cubicBezTo>
                <a:cubicBezTo>
                  <a:pt x="3478899" y="4819359"/>
                  <a:pt x="3488699" y="4810136"/>
                  <a:pt x="3502534" y="4810136"/>
                </a:cubicBezTo>
                <a:cubicBezTo>
                  <a:pt x="3502534" y="4819359"/>
                  <a:pt x="3493311" y="4819359"/>
                  <a:pt x="3502534" y="4823970"/>
                </a:cubicBezTo>
                <a:cubicBezTo>
                  <a:pt x="3563638" y="4791113"/>
                  <a:pt x="3643765" y="4777278"/>
                  <a:pt x="3695646" y="4730585"/>
                </a:cubicBezTo>
                <a:cubicBezTo>
                  <a:pt x="3719280" y="4725973"/>
                  <a:pt x="3742915" y="4739808"/>
                  <a:pt x="3761938" y="4725973"/>
                </a:cubicBezTo>
                <a:cubicBezTo>
                  <a:pt x="3757326" y="4744420"/>
                  <a:pt x="3776349" y="4739808"/>
                  <a:pt x="3776349" y="4749031"/>
                </a:cubicBezTo>
                <a:cubicBezTo>
                  <a:pt x="3743492" y="4781889"/>
                  <a:pt x="3681811" y="4762866"/>
                  <a:pt x="3667976" y="4818783"/>
                </a:cubicBezTo>
                <a:cubicBezTo>
                  <a:pt x="3554991" y="4874698"/>
                  <a:pt x="3417795" y="4912168"/>
                  <a:pt x="3314610" y="4977307"/>
                </a:cubicBezTo>
                <a:cubicBezTo>
                  <a:pt x="3305387" y="4977307"/>
                  <a:pt x="3305387" y="4972695"/>
                  <a:pt x="3300199" y="4972695"/>
                </a:cubicBezTo>
                <a:cubicBezTo>
                  <a:pt x="3210848" y="5005553"/>
                  <a:pt x="3120922" y="5028612"/>
                  <a:pt x="3045406" y="5070693"/>
                </a:cubicBezTo>
                <a:cubicBezTo>
                  <a:pt x="3097287" y="5061470"/>
                  <a:pt x="3139944" y="5037835"/>
                  <a:pt x="3177414" y="5037835"/>
                </a:cubicBezTo>
                <a:cubicBezTo>
                  <a:pt x="3168191" y="5070693"/>
                  <a:pt x="3130145" y="5084528"/>
                  <a:pt x="3101898" y="5075305"/>
                </a:cubicBezTo>
                <a:cubicBezTo>
                  <a:pt x="3101898" y="5079916"/>
                  <a:pt x="3111122" y="5079916"/>
                  <a:pt x="3111122" y="5084528"/>
                </a:cubicBezTo>
                <a:cubicBezTo>
                  <a:pt x="3082875" y="5098363"/>
                  <a:pt x="3050018" y="5102974"/>
                  <a:pt x="3026383" y="5117386"/>
                </a:cubicBezTo>
                <a:cubicBezTo>
                  <a:pt x="3111122" y="5131220"/>
                  <a:pt x="3143980" y="5052246"/>
                  <a:pt x="3210272" y="5084528"/>
                </a:cubicBezTo>
                <a:cubicBezTo>
                  <a:pt x="3210272" y="5089139"/>
                  <a:pt x="3201048" y="5102974"/>
                  <a:pt x="3210272" y="5102974"/>
                </a:cubicBezTo>
                <a:cubicBezTo>
                  <a:pt x="3214883" y="5093751"/>
                  <a:pt x="3229295" y="5102974"/>
                  <a:pt x="3238518" y="5102974"/>
                </a:cubicBezTo>
                <a:cubicBezTo>
                  <a:pt x="3243130" y="5093751"/>
                  <a:pt x="3247742" y="5084528"/>
                  <a:pt x="3247742" y="5070116"/>
                </a:cubicBezTo>
                <a:cubicBezTo>
                  <a:pt x="3275987" y="5070116"/>
                  <a:pt x="3280599" y="5032647"/>
                  <a:pt x="3308846" y="5041870"/>
                </a:cubicBezTo>
                <a:cubicBezTo>
                  <a:pt x="3308846" y="5037258"/>
                  <a:pt x="3308846" y="5032647"/>
                  <a:pt x="3313457" y="5032647"/>
                </a:cubicBezTo>
                <a:lnTo>
                  <a:pt x="3308846" y="5032647"/>
                </a:lnTo>
                <a:cubicBezTo>
                  <a:pt x="3299622" y="5032647"/>
                  <a:pt x="3294434" y="5028035"/>
                  <a:pt x="3294434" y="5018812"/>
                </a:cubicBezTo>
                <a:cubicBezTo>
                  <a:pt x="3308846" y="5000366"/>
                  <a:pt x="3331904" y="4990566"/>
                  <a:pt x="3346315" y="4967508"/>
                </a:cubicBezTo>
                <a:cubicBezTo>
                  <a:pt x="3473711" y="4949061"/>
                  <a:pt x="3563062" y="4869510"/>
                  <a:pt x="3685847" y="4855675"/>
                </a:cubicBezTo>
                <a:cubicBezTo>
                  <a:pt x="3676623" y="4883922"/>
                  <a:pt x="3671435" y="4906980"/>
                  <a:pt x="3676623" y="4925427"/>
                </a:cubicBezTo>
                <a:cubicBezTo>
                  <a:pt x="3695646" y="4930038"/>
                  <a:pt x="3704869" y="4925427"/>
                  <a:pt x="3719280" y="4920815"/>
                </a:cubicBezTo>
                <a:cubicBezTo>
                  <a:pt x="3738304" y="4878734"/>
                  <a:pt x="3785573" y="4883345"/>
                  <a:pt x="3813819" y="4864899"/>
                </a:cubicBezTo>
                <a:cubicBezTo>
                  <a:pt x="3804596" y="4818206"/>
                  <a:pt x="3832842" y="4855675"/>
                  <a:pt x="3865700" y="4841841"/>
                </a:cubicBezTo>
                <a:cubicBezTo>
                  <a:pt x="3856477" y="4799759"/>
                  <a:pt x="3804596" y="4846452"/>
                  <a:pt x="3785573" y="4832617"/>
                </a:cubicBezTo>
                <a:cubicBezTo>
                  <a:pt x="3790185" y="4818783"/>
                  <a:pt x="3799984" y="4804371"/>
                  <a:pt x="3785573" y="4799759"/>
                </a:cubicBezTo>
                <a:cubicBezTo>
                  <a:pt x="3809207" y="4790536"/>
                  <a:pt x="3828230" y="4776701"/>
                  <a:pt x="3842065" y="4757678"/>
                </a:cubicBezTo>
                <a:cubicBezTo>
                  <a:pt x="3837453" y="4753067"/>
                  <a:pt x="3832842" y="4753067"/>
                  <a:pt x="3832842" y="4743844"/>
                </a:cubicBezTo>
                <a:cubicBezTo>
                  <a:pt x="3813819" y="4748455"/>
                  <a:pt x="3795373" y="4753067"/>
                  <a:pt x="3785573" y="4766902"/>
                </a:cubicBezTo>
                <a:cubicBezTo>
                  <a:pt x="3785573" y="4734044"/>
                  <a:pt x="3766550" y="4724820"/>
                  <a:pt x="3761938" y="4701762"/>
                </a:cubicBezTo>
                <a:cubicBezTo>
                  <a:pt x="3809207" y="4692539"/>
                  <a:pt x="3861088" y="4683316"/>
                  <a:pt x="3874923" y="4641235"/>
                </a:cubicBezTo>
                <a:cubicBezTo>
                  <a:pt x="3846677" y="4650458"/>
                  <a:pt x="3823042" y="4664293"/>
                  <a:pt x="3794796" y="4678704"/>
                </a:cubicBezTo>
                <a:cubicBezTo>
                  <a:pt x="3790185" y="4678704"/>
                  <a:pt x="3785573" y="4674092"/>
                  <a:pt x="3775773" y="4669481"/>
                </a:cubicBezTo>
                <a:cubicBezTo>
                  <a:pt x="3691034" y="4706950"/>
                  <a:pt x="3610907" y="4744420"/>
                  <a:pt x="3530780" y="4781313"/>
                </a:cubicBezTo>
                <a:cubicBezTo>
                  <a:pt x="3521557" y="4781313"/>
                  <a:pt x="3516369" y="4776701"/>
                  <a:pt x="3502534" y="4772090"/>
                </a:cubicBezTo>
                <a:cubicBezTo>
                  <a:pt x="3507146" y="4790536"/>
                  <a:pt x="3493311" y="4795148"/>
                  <a:pt x="3474288" y="4795148"/>
                </a:cubicBezTo>
                <a:cubicBezTo>
                  <a:pt x="3474288" y="4776701"/>
                  <a:pt x="3474288" y="4776701"/>
                  <a:pt x="3474288" y="4776701"/>
                </a:cubicBezTo>
                <a:cubicBezTo>
                  <a:pt x="3511757" y="4772090"/>
                  <a:pt x="3535391" y="4748455"/>
                  <a:pt x="3568826" y="4734620"/>
                </a:cubicBezTo>
                <a:cubicBezTo>
                  <a:pt x="3559603" y="4734620"/>
                  <a:pt x="3573438" y="4730009"/>
                  <a:pt x="3568826" y="4716174"/>
                </a:cubicBezTo>
                <a:cubicBezTo>
                  <a:pt x="3549803" y="4725397"/>
                  <a:pt x="3516945" y="4734620"/>
                  <a:pt x="3516945" y="4749031"/>
                </a:cubicBezTo>
                <a:cubicBezTo>
                  <a:pt x="3507722" y="4720785"/>
                  <a:pt x="3484088" y="4758255"/>
                  <a:pt x="3469676" y="4735197"/>
                </a:cubicBezTo>
                <a:cubicBezTo>
                  <a:pt x="3512333" y="4721362"/>
                  <a:pt x="3549803" y="4693115"/>
                  <a:pt x="3597072" y="4679281"/>
                </a:cubicBezTo>
                <a:cubicBezTo>
                  <a:pt x="3601684" y="4707527"/>
                  <a:pt x="3648953" y="4683892"/>
                  <a:pt x="3658176" y="4702339"/>
                </a:cubicBezTo>
                <a:cubicBezTo>
                  <a:pt x="3681811" y="4688504"/>
                  <a:pt x="3681811" y="4660258"/>
                  <a:pt x="3710057" y="4655646"/>
                </a:cubicBezTo>
                <a:cubicBezTo>
                  <a:pt x="3714669" y="4664869"/>
                  <a:pt x="3691034" y="4674092"/>
                  <a:pt x="3705445" y="4678704"/>
                </a:cubicBezTo>
                <a:cubicBezTo>
                  <a:pt x="3724469" y="4655646"/>
                  <a:pt x="3742915" y="4632011"/>
                  <a:pt x="3780961" y="4627400"/>
                </a:cubicBezTo>
                <a:cubicBezTo>
                  <a:pt x="3776349" y="4655646"/>
                  <a:pt x="3818431" y="4632011"/>
                  <a:pt x="3795373" y="4655646"/>
                </a:cubicBezTo>
                <a:cubicBezTo>
                  <a:pt x="3832842" y="4651034"/>
                  <a:pt x="3866276" y="4641811"/>
                  <a:pt x="3870888" y="4622788"/>
                </a:cubicBezTo>
                <a:cubicBezTo>
                  <a:pt x="3856477" y="4627400"/>
                  <a:pt x="3842642" y="4632011"/>
                  <a:pt x="3828230" y="4641235"/>
                </a:cubicBezTo>
                <a:cubicBezTo>
                  <a:pt x="3828230" y="4627400"/>
                  <a:pt x="3828230" y="4608377"/>
                  <a:pt x="3832842" y="4599153"/>
                </a:cubicBezTo>
                <a:cubicBezTo>
                  <a:pt x="3875499" y="4608377"/>
                  <a:pt x="3950438" y="4576095"/>
                  <a:pt x="3969462" y="4534014"/>
                </a:cubicBezTo>
                <a:cubicBezTo>
                  <a:pt x="3978685" y="4534014"/>
                  <a:pt x="3983873" y="4529403"/>
                  <a:pt x="3993096" y="4529403"/>
                </a:cubicBezTo>
                <a:cubicBezTo>
                  <a:pt x="3983873" y="4506345"/>
                  <a:pt x="4021342" y="4510956"/>
                  <a:pt x="4054200" y="4510956"/>
                </a:cubicBezTo>
                <a:cubicBezTo>
                  <a:pt x="4054200" y="4487898"/>
                  <a:pt x="4082446" y="4478098"/>
                  <a:pt x="4096858" y="4482710"/>
                </a:cubicBezTo>
                <a:cubicBezTo>
                  <a:pt x="4096858" y="4501156"/>
                  <a:pt x="4082446" y="4478098"/>
                  <a:pt x="4082446" y="4496545"/>
                </a:cubicBezTo>
                <a:cubicBezTo>
                  <a:pt x="4115305" y="4496545"/>
                  <a:pt x="4181597" y="4487322"/>
                  <a:pt x="4181597" y="4449852"/>
                </a:cubicBezTo>
                <a:cubicBezTo>
                  <a:pt x="4196008" y="4445240"/>
                  <a:pt x="4196008" y="4459075"/>
                  <a:pt x="4196008" y="4468298"/>
                </a:cubicBezTo>
                <a:cubicBezTo>
                  <a:pt x="4224254" y="4459075"/>
                  <a:pt x="4233478" y="4430829"/>
                  <a:pt x="4271524" y="4426217"/>
                </a:cubicBezTo>
                <a:cubicBezTo>
                  <a:pt x="4276135" y="4416994"/>
                  <a:pt x="4257112" y="4412383"/>
                  <a:pt x="4271524" y="4407771"/>
                </a:cubicBezTo>
                <a:cubicBezTo>
                  <a:pt x="4280747" y="4398548"/>
                  <a:pt x="4290546" y="4416994"/>
                  <a:pt x="4299770" y="4416994"/>
                </a:cubicBezTo>
                <a:cubicBezTo>
                  <a:pt x="4295158" y="4421606"/>
                  <a:pt x="4276135" y="4426217"/>
                  <a:pt x="4290546" y="4430829"/>
                </a:cubicBezTo>
                <a:cubicBezTo>
                  <a:pt x="4290546" y="4426217"/>
                  <a:pt x="4299770" y="4426217"/>
                  <a:pt x="4304958" y="4426217"/>
                </a:cubicBezTo>
                <a:cubicBezTo>
                  <a:pt x="4304958" y="4407771"/>
                  <a:pt x="4304958" y="4388748"/>
                  <a:pt x="4319369" y="4384136"/>
                </a:cubicBezTo>
                <a:cubicBezTo>
                  <a:pt x="4333780" y="4379525"/>
                  <a:pt x="4333780" y="4388748"/>
                  <a:pt x="4338392" y="4397971"/>
                </a:cubicBezTo>
                <a:cubicBezTo>
                  <a:pt x="4338392" y="4407194"/>
                  <a:pt x="4329169" y="4402583"/>
                  <a:pt x="4329169" y="4411806"/>
                </a:cubicBezTo>
                <a:cubicBezTo>
                  <a:pt x="4357415" y="4425641"/>
                  <a:pt x="4366639" y="4393359"/>
                  <a:pt x="4381050" y="4378948"/>
                </a:cubicBezTo>
                <a:cubicBezTo>
                  <a:pt x="4413907" y="4374336"/>
                  <a:pt x="4432931" y="4346090"/>
                  <a:pt x="4456565" y="4327644"/>
                </a:cubicBezTo>
                <a:cubicBezTo>
                  <a:pt x="4480200" y="4332255"/>
                  <a:pt x="4494035" y="4318420"/>
                  <a:pt x="4517669" y="4336867"/>
                </a:cubicBezTo>
                <a:cubicBezTo>
                  <a:pt x="4522281" y="4323032"/>
                  <a:pt x="4508446" y="4323032"/>
                  <a:pt x="4513058" y="4308621"/>
                </a:cubicBezTo>
                <a:cubicBezTo>
                  <a:pt x="4532081" y="4304009"/>
                  <a:pt x="4536692" y="4290174"/>
                  <a:pt x="4555715" y="4285563"/>
                </a:cubicBezTo>
                <a:cubicBezTo>
                  <a:pt x="4570126" y="4280951"/>
                  <a:pt x="4574738" y="4308621"/>
                  <a:pt x="4588573" y="4290174"/>
                </a:cubicBezTo>
                <a:cubicBezTo>
                  <a:pt x="4564939" y="4243481"/>
                  <a:pt x="4635842" y="4220423"/>
                  <a:pt x="4640454" y="4173730"/>
                </a:cubicBezTo>
                <a:cubicBezTo>
                  <a:pt x="4659477" y="4169119"/>
                  <a:pt x="4664089" y="4187565"/>
                  <a:pt x="4673312" y="4192177"/>
                </a:cubicBezTo>
                <a:cubicBezTo>
                  <a:pt x="4673312" y="4196789"/>
                  <a:pt x="4664089" y="4201400"/>
                  <a:pt x="4664089" y="4206012"/>
                </a:cubicBezTo>
                <a:cubicBezTo>
                  <a:pt x="4683112" y="4215235"/>
                  <a:pt x="4701558" y="4215235"/>
                  <a:pt x="4720581" y="4206012"/>
                </a:cubicBezTo>
                <a:cubicBezTo>
                  <a:pt x="4720581" y="4215235"/>
                  <a:pt x="4706170" y="4210624"/>
                  <a:pt x="4701558" y="4219847"/>
                </a:cubicBezTo>
                <a:cubicBezTo>
                  <a:pt x="4710781" y="4219847"/>
                  <a:pt x="4720581" y="4219847"/>
                  <a:pt x="4725193" y="4224458"/>
                </a:cubicBezTo>
                <a:cubicBezTo>
                  <a:pt x="4725193" y="4242905"/>
                  <a:pt x="4706170" y="4247517"/>
                  <a:pt x="4715969" y="4257316"/>
                </a:cubicBezTo>
                <a:cubicBezTo>
                  <a:pt x="4744216" y="4252705"/>
                  <a:pt x="4763238" y="4234258"/>
                  <a:pt x="4758627" y="4210624"/>
                </a:cubicBezTo>
                <a:cubicBezTo>
                  <a:pt x="4739604" y="4215235"/>
                  <a:pt x="4725769" y="4210624"/>
                  <a:pt x="4721158" y="4192177"/>
                </a:cubicBezTo>
                <a:cubicBezTo>
                  <a:pt x="4740180" y="4187565"/>
                  <a:pt x="4740180" y="4163931"/>
                  <a:pt x="4768427" y="4163931"/>
                </a:cubicBezTo>
                <a:cubicBezTo>
                  <a:pt x="4763815" y="4150096"/>
                  <a:pt x="4777650" y="4150096"/>
                  <a:pt x="4777650" y="4135685"/>
                </a:cubicBezTo>
                <a:cubicBezTo>
                  <a:pt x="4763238" y="4126461"/>
                  <a:pt x="4768427" y="4107438"/>
                  <a:pt x="4768427" y="4088992"/>
                </a:cubicBezTo>
                <a:cubicBezTo>
                  <a:pt x="4811084" y="4084380"/>
                  <a:pt x="4824919" y="4004830"/>
                  <a:pt x="4881411" y="4014053"/>
                </a:cubicBezTo>
                <a:cubicBezTo>
                  <a:pt x="4886023" y="4042299"/>
                  <a:pt x="4857777" y="4042299"/>
                  <a:pt x="4848554" y="4056134"/>
                </a:cubicBezTo>
                <a:cubicBezTo>
                  <a:pt x="4848554" y="4074580"/>
                  <a:pt x="4867577" y="4074580"/>
                  <a:pt x="4862965" y="4093603"/>
                </a:cubicBezTo>
                <a:cubicBezTo>
                  <a:pt x="4858353" y="4093603"/>
                  <a:pt x="4843942" y="4088992"/>
                  <a:pt x="4848554" y="4102827"/>
                </a:cubicBezTo>
                <a:cubicBezTo>
                  <a:pt x="4867577" y="4102827"/>
                  <a:pt x="4853166" y="4116661"/>
                  <a:pt x="4867577" y="4131073"/>
                </a:cubicBezTo>
                <a:cubicBezTo>
                  <a:pt x="4853166" y="4126461"/>
                  <a:pt x="4848554" y="4135685"/>
                  <a:pt x="4848554" y="4144908"/>
                </a:cubicBezTo>
                <a:cubicBezTo>
                  <a:pt x="4872188" y="4140296"/>
                  <a:pt x="4881411" y="4163354"/>
                  <a:pt x="4881411" y="4167966"/>
                </a:cubicBezTo>
                <a:cubicBezTo>
                  <a:pt x="4881411" y="4158743"/>
                  <a:pt x="4895823" y="4158743"/>
                  <a:pt x="4905047" y="4158743"/>
                </a:cubicBezTo>
                <a:cubicBezTo>
                  <a:pt x="4909658" y="4172577"/>
                  <a:pt x="4895823" y="4181801"/>
                  <a:pt x="4905047" y="4191600"/>
                </a:cubicBezTo>
                <a:cubicBezTo>
                  <a:pt x="4909658" y="4182377"/>
                  <a:pt x="4909658" y="4173154"/>
                  <a:pt x="4914270" y="4168542"/>
                </a:cubicBezTo>
                <a:cubicBezTo>
                  <a:pt x="4914270" y="4177766"/>
                  <a:pt x="4928681" y="4173154"/>
                  <a:pt x="4928681" y="4177766"/>
                </a:cubicBezTo>
                <a:cubicBezTo>
                  <a:pt x="4919458" y="4200824"/>
                  <a:pt x="4919458" y="4182377"/>
                  <a:pt x="4914270" y="4206012"/>
                </a:cubicBezTo>
                <a:cubicBezTo>
                  <a:pt x="4928681" y="4206012"/>
                  <a:pt x="4942516" y="4219847"/>
                  <a:pt x="4956927" y="4210624"/>
                </a:cubicBezTo>
                <a:cubicBezTo>
                  <a:pt x="4952316" y="4206012"/>
                  <a:pt x="4952316" y="4201400"/>
                  <a:pt x="4947704" y="4192177"/>
                </a:cubicBezTo>
                <a:cubicBezTo>
                  <a:pt x="4962115" y="4178342"/>
                  <a:pt x="4966727" y="4178342"/>
                  <a:pt x="4985173" y="4187565"/>
                </a:cubicBezTo>
                <a:cubicBezTo>
                  <a:pt x="4985173" y="4178342"/>
                  <a:pt x="4975950" y="4173730"/>
                  <a:pt x="4980562" y="4164507"/>
                </a:cubicBezTo>
                <a:cubicBezTo>
                  <a:pt x="4956927" y="4150672"/>
                  <a:pt x="4952316" y="4178342"/>
                  <a:pt x="4937904" y="4182954"/>
                </a:cubicBezTo>
                <a:cubicBezTo>
                  <a:pt x="4933292" y="4164507"/>
                  <a:pt x="4928681" y="4150096"/>
                  <a:pt x="4928681" y="4136261"/>
                </a:cubicBezTo>
                <a:cubicBezTo>
                  <a:pt x="4928681" y="4145484"/>
                  <a:pt x="4909658" y="4140873"/>
                  <a:pt x="4909658" y="4131649"/>
                </a:cubicBezTo>
                <a:cubicBezTo>
                  <a:pt x="4937904" y="4122426"/>
                  <a:pt x="4942516" y="4103403"/>
                  <a:pt x="4942516" y="4075733"/>
                </a:cubicBezTo>
                <a:cubicBezTo>
                  <a:pt x="4914270" y="4084956"/>
                  <a:pt x="4918881" y="4127038"/>
                  <a:pt x="4886023" y="4131649"/>
                </a:cubicBezTo>
                <a:cubicBezTo>
                  <a:pt x="4876800" y="4103403"/>
                  <a:pt x="4862389" y="4089568"/>
                  <a:pt x="4881411" y="4071122"/>
                </a:cubicBezTo>
                <a:cubicBezTo>
                  <a:pt x="4886023" y="4071122"/>
                  <a:pt x="4890635" y="4071122"/>
                  <a:pt x="4895823" y="4066510"/>
                </a:cubicBezTo>
                <a:cubicBezTo>
                  <a:pt x="4895823" y="4075733"/>
                  <a:pt x="4895823" y="4084956"/>
                  <a:pt x="4900435" y="4089568"/>
                </a:cubicBezTo>
                <a:cubicBezTo>
                  <a:pt x="4905047" y="4075733"/>
                  <a:pt x="4905047" y="4066510"/>
                  <a:pt x="4900435" y="4052099"/>
                </a:cubicBezTo>
                <a:cubicBezTo>
                  <a:pt x="4914846" y="4065934"/>
                  <a:pt x="4919458" y="4033652"/>
                  <a:pt x="4943092" y="4038264"/>
                </a:cubicBezTo>
                <a:cubicBezTo>
                  <a:pt x="4943092" y="4029041"/>
                  <a:pt x="4938481" y="4029041"/>
                  <a:pt x="4938481" y="4019817"/>
                </a:cubicBezTo>
                <a:cubicBezTo>
                  <a:pt x="4981138" y="3982348"/>
                  <a:pt x="5023220" y="3959290"/>
                  <a:pt x="5079712" y="3954678"/>
                </a:cubicBezTo>
                <a:cubicBezTo>
                  <a:pt x="5060689" y="3940843"/>
                  <a:pt x="5088935" y="3926432"/>
                  <a:pt x="5084324" y="3921820"/>
                </a:cubicBezTo>
                <a:cubicBezTo>
                  <a:pt x="5079712" y="3935655"/>
                  <a:pt x="5056077" y="3912597"/>
                  <a:pt x="5056077" y="3921820"/>
                </a:cubicBezTo>
                <a:cubicBezTo>
                  <a:pt x="5070489" y="3935655"/>
                  <a:pt x="5037054" y="3959290"/>
                  <a:pt x="5027831" y="3954678"/>
                </a:cubicBezTo>
                <a:cubicBezTo>
                  <a:pt x="5032443" y="3926432"/>
                  <a:pt x="5065300" y="3907985"/>
                  <a:pt x="5060689" y="3889539"/>
                </a:cubicBezTo>
                <a:cubicBezTo>
                  <a:pt x="5056077" y="3884927"/>
                  <a:pt x="5037054" y="3894150"/>
                  <a:pt x="5032443" y="3875704"/>
                </a:cubicBezTo>
                <a:cubicBezTo>
                  <a:pt x="5027831" y="3884927"/>
                  <a:pt x="5027831" y="3894150"/>
                  <a:pt x="5013420" y="3894150"/>
                </a:cubicBezTo>
                <a:cubicBezTo>
                  <a:pt x="5013420" y="3880315"/>
                  <a:pt x="5004196" y="3875704"/>
                  <a:pt x="4999008" y="3861292"/>
                </a:cubicBezTo>
                <a:cubicBezTo>
                  <a:pt x="5022643" y="3852069"/>
                  <a:pt x="5069912" y="3819211"/>
                  <a:pt x="5083747" y="3847458"/>
                </a:cubicBezTo>
                <a:cubicBezTo>
                  <a:pt x="5083747" y="3856681"/>
                  <a:pt x="5064724" y="3870516"/>
                  <a:pt x="5079135" y="3880315"/>
                </a:cubicBezTo>
                <a:cubicBezTo>
                  <a:pt x="5079135" y="3875704"/>
                  <a:pt x="5083747" y="3871092"/>
                  <a:pt x="5088359" y="3866481"/>
                </a:cubicBezTo>
                <a:cubicBezTo>
                  <a:pt x="5102770" y="3875704"/>
                  <a:pt x="5079135" y="3884927"/>
                  <a:pt x="5088359" y="3889539"/>
                </a:cubicBezTo>
                <a:cubicBezTo>
                  <a:pt x="5102770" y="3880315"/>
                  <a:pt x="5102770" y="3852069"/>
                  <a:pt x="5121217" y="3847458"/>
                </a:cubicBezTo>
                <a:cubicBezTo>
                  <a:pt x="5111993" y="3824400"/>
                  <a:pt x="5125828" y="3809988"/>
                  <a:pt x="5149463" y="3809988"/>
                </a:cubicBezTo>
                <a:cubicBezTo>
                  <a:pt x="5149463" y="3814600"/>
                  <a:pt x="5149463" y="3814600"/>
                  <a:pt x="5154074" y="3819211"/>
                </a:cubicBezTo>
                <a:cubicBezTo>
                  <a:pt x="5154074" y="3833046"/>
                  <a:pt x="5139663" y="3828434"/>
                  <a:pt x="5144851" y="3842270"/>
                </a:cubicBezTo>
                <a:cubicBezTo>
                  <a:pt x="5154074" y="3846881"/>
                  <a:pt x="5154074" y="3837658"/>
                  <a:pt x="5159263" y="3851493"/>
                </a:cubicBezTo>
                <a:cubicBezTo>
                  <a:pt x="5178285" y="3842270"/>
                  <a:pt x="5154651" y="3828434"/>
                  <a:pt x="5173674" y="3823247"/>
                </a:cubicBezTo>
                <a:cubicBezTo>
                  <a:pt x="5178285" y="3837081"/>
                  <a:pt x="5197308" y="3846305"/>
                  <a:pt x="5206532" y="3860716"/>
                </a:cubicBezTo>
                <a:cubicBezTo>
                  <a:pt x="5220943" y="3837658"/>
                  <a:pt x="5277436" y="3832470"/>
                  <a:pt x="5267636" y="3804800"/>
                </a:cubicBezTo>
                <a:cubicBezTo>
                  <a:pt x="5253224" y="3818635"/>
                  <a:pt x="5244001" y="3786353"/>
                  <a:pt x="5230166" y="3781742"/>
                </a:cubicBezTo>
                <a:cubicBezTo>
                  <a:pt x="5244577" y="3767907"/>
                  <a:pt x="5249189" y="3790965"/>
                  <a:pt x="5258412" y="3795577"/>
                </a:cubicBezTo>
                <a:cubicBezTo>
                  <a:pt x="5267636" y="3772519"/>
                  <a:pt x="5282047" y="3748884"/>
                  <a:pt x="5314905" y="3739661"/>
                </a:cubicBezTo>
                <a:cubicBezTo>
                  <a:pt x="5324128" y="3767907"/>
                  <a:pt x="5329317" y="3777130"/>
                  <a:pt x="5347763" y="3772519"/>
                </a:cubicBezTo>
                <a:cubicBezTo>
                  <a:pt x="5343152" y="3781742"/>
                  <a:pt x="5324128" y="3790965"/>
                  <a:pt x="5333351" y="3800765"/>
                </a:cubicBezTo>
                <a:cubicBezTo>
                  <a:pt x="5352375" y="3791542"/>
                  <a:pt x="5366210" y="3782318"/>
                  <a:pt x="5389844" y="3791542"/>
                </a:cubicBezTo>
                <a:cubicBezTo>
                  <a:pt x="5389844" y="3796153"/>
                  <a:pt x="5380621" y="3800765"/>
                  <a:pt x="5380621" y="3809988"/>
                </a:cubicBezTo>
                <a:cubicBezTo>
                  <a:pt x="5399644" y="3809988"/>
                  <a:pt x="5404256" y="3796153"/>
                  <a:pt x="5418091" y="3796153"/>
                </a:cubicBezTo>
                <a:cubicBezTo>
                  <a:pt x="5422702" y="3814600"/>
                  <a:pt x="5403679" y="3809988"/>
                  <a:pt x="5408867" y="3829011"/>
                </a:cubicBezTo>
                <a:cubicBezTo>
                  <a:pt x="5413479" y="3842846"/>
                  <a:pt x="5427890" y="3842846"/>
                  <a:pt x="5427890" y="3861869"/>
                </a:cubicBezTo>
                <a:cubicBezTo>
                  <a:pt x="5408867" y="3861869"/>
                  <a:pt x="5418667" y="3871092"/>
                  <a:pt x="5413479" y="3884927"/>
                </a:cubicBezTo>
                <a:cubicBezTo>
                  <a:pt x="5404256" y="3866481"/>
                  <a:pt x="5394455" y="3898762"/>
                  <a:pt x="5380621" y="3884927"/>
                </a:cubicBezTo>
                <a:cubicBezTo>
                  <a:pt x="5380621" y="3903373"/>
                  <a:pt x="5376009" y="3917785"/>
                  <a:pt x="5361598" y="3922397"/>
                </a:cubicBezTo>
                <a:cubicBezTo>
                  <a:pt x="5366210" y="3899339"/>
                  <a:pt x="5342575" y="3927008"/>
                  <a:pt x="5356986" y="3917785"/>
                </a:cubicBezTo>
                <a:cubicBezTo>
                  <a:pt x="5371397" y="3936231"/>
                  <a:pt x="5324128" y="3931620"/>
                  <a:pt x="5319516" y="3931620"/>
                </a:cubicBezTo>
                <a:cubicBezTo>
                  <a:pt x="5324128" y="3945455"/>
                  <a:pt x="5347763" y="3945455"/>
                  <a:pt x="5352375" y="3945455"/>
                </a:cubicBezTo>
                <a:cubicBezTo>
                  <a:pt x="5361598" y="3973701"/>
                  <a:pt x="5328740" y="3973701"/>
                  <a:pt x="5333351" y="3978312"/>
                </a:cubicBezTo>
                <a:cubicBezTo>
                  <a:pt x="5347763" y="3978312"/>
                  <a:pt x="5352375" y="3973701"/>
                  <a:pt x="5356986" y="3969089"/>
                </a:cubicBezTo>
                <a:cubicBezTo>
                  <a:pt x="5356986" y="3973701"/>
                  <a:pt x="5366210" y="3992148"/>
                  <a:pt x="5366210" y="3978312"/>
                </a:cubicBezTo>
                <a:cubicBezTo>
                  <a:pt x="5380621" y="3959866"/>
                  <a:pt x="5413479" y="3927008"/>
                  <a:pt x="5446336" y="3913173"/>
                </a:cubicBezTo>
                <a:cubicBezTo>
                  <a:pt x="5446336" y="3936231"/>
                  <a:pt x="5446336" y="3936231"/>
                  <a:pt x="5446336" y="3936231"/>
                </a:cubicBezTo>
                <a:cubicBezTo>
                  <a:pt x="5427314" y="3936231"/>
                  <a:pt x="5431925" y="3954678"/>
                  <a:pt x="5418091" y="3959290"/>
                </a:cubicBezTo>
                <a:cubicBezTo>
                  <a:pt x="5422702" y="3973125"/>
                  <a:pt x="5437113" y="3973125"/>
                  <a:pt x="5432502" y="3996759"/>
                </a:cubicBezTo>
                <a:cubicBezTo>
                  <a:pt x="5423278" y="3996759"/>
                  <a:pt x="5423278" y="4005983"/>
                  <a:pt x="5413479" y="4001371"/>
                </a:cubicBezTo>
                <a:cubicBezTo>
                  <a:pt x="5413479" y="3992148"/>
                  <a:pt x="5408867" y="3987536"/>
                  <a:pt x="5404256" y="3982924"/>
                </a:cubicBezTo>
                <a:cubicBezTo>
                  <a:pt x="5395032" y="4005983"/>
                  <a:pt x="5404256" y="4011170"/>
                  <a:pt x="5404256" y="4034229"/>
                </a:cubicBezTo>
                <a:cubicBezTo>
                  <a:pt x="5376009" y="4052675"/>
                  <a:pt x="5337963" y="4062475"/>
                  <a:pt x="5319516" y="4094756"/>
                </a:cubicBezTo>
                <a:cubicBezTo>
                  <a:pt x="5328740" y="4094756"/>
                  <a:pt x="5347763" y="4090145"/>
                  <a:pt x="5352375" y="4108591"/>
                </a:cubicBezTo>
                <a:cubicBezTo>
                  <a:pt x="5343152" y="4122426"/>
                  <a:pt x="5324128" y="4127038"/>
                  <a:pt x="5333351" y="4146061"/>
                </a:cubicBezTo>
                <a:cubicBezTo>
                  <a:pt x="5356986" y="4127614"/>
                  <a:pt x="5394455" y="4123003"/>
                  <a:pt x="5376009" y="4076310"/>
                </a:cubicBezTo>
                <a:cubicBezTo>
                  <a:pt x="5390421" y="4053251"/>
                  <a:pt x="5432502" y="4025005"/>
                  <a:pt x="5451525" y="4048064"/>
                </a:cubicBezTo>
                <a:cubicBezTo>
                  <a:pt x="5442301" y="4057287"/>
                  <a:pt x="5423278" y="4057287"/>
                  <a:pt x="5423278" y="4076310"/>
                </a:cubicBezTo>
                <a:cubicBezTo>
                  <a:pt x="5442301" y="4076310"/>
                  <a:pt x="5451525" y="4062475"/>
                  <a:pt x="5465936" y="4071698"/>
                </a:cubicBezTo>
                <a:cubicBezTo>
                  <a:pt x="5480347" y="4043452"/>
                  <a:pt x="5517817" y="4038840"/>
                  <a:pt x="5532228" y="4015782"/>
                </a:cubicBezTo>
                <a:cubicBezTo>
                  <a:pt x="5546639" y="4020394"/>
                  <a:pt x="5551251" y="4011170"/>
                  <a:pt x="5560474" y="4011170"/>
                </a:cubicBezTo>
                <a:cubicBezTo>
                  <a:pt x="5555863" y="3988112"/>
                  <a:pt x="5579498" y="3992724"/>
                  <a:pt x="5593332" y="3988112"/>
                </a:cubicBezTo>
                <a:cubicBezTo>
                  <a:pt x="5593332" y="3997336"/>
                  <a:pt x="5593332" y="4001947"/>
                  <a:pt x="5597944" y="4006559"/>
                </a:cubicBezTo>
                <a:cubicBezTo>
                  <a:pt x="5626190" y="3997336"/>
                  <a:pt x="5626190" y="3959866"/>
                  <a:pt x="5659048" y="3950643"/>
                </a:cubicBezTo>
                <a:cubicBezTo>
                  <a:pt x="5668271" y="3955254"/>
                  <a:pt x="5654437" y="3964478"/>
                  <a:pt x="5663660" y="3969089"/>
                </a:cubicBezTo>
                <a:cubicBezTo>
                  <a:pt x="5663660" y="3959866"/>
                  <a:pt x="5668271" y="3959866"/>
                  <a:pt x="5678071" y="3959866"/>
                </a:cubicBezTo>
                <a:cubicBezTo>
                  <a:pt x="5682682" y="3973701"/>
                  <a:pt x="5678071" y="3978312"/>
                  <a:pt x="5673459" y="3988112"/>
                </a:cubicBezTo>
                <a:cubicBezTo>
                  <a:pt x="5678071" y="3997336"/>
                  <a:pt x="5701706" y="3988112"/>
                  <a:pt x="5706318" y="3997336"/>
                </a:cubicBezTo>
                <a:cubicBezTo>
                  <a:pt x="5682682" y="4044028"/>
                  <a:pt x="5640025" y="4076886"/>
                  <a:pt x="5616967" y="4118967"/>
                </a:cubicBezTo>
                <a:cubicBezTo>
                  <a:pt x="5654437" y="4118967"/>
                  <a:pt x="5687871" y="4058440"/>
                  <a:pt x="5716117" y="4090721"/>
                </a:cubicBezTo>
                <a:cubicBezTo>
                  <a:pt x="5716117" y="4072275"/>
                  <a:pt x="5730528" y="4081498"/>
                  <a:pt x="5735140" y="4076886"/>
                </a:cubicBezTo>
                <a:cubicBezTo>
                  <a:pt x="5763386" y="4053828"/>
                  <a:pt x="5772610" y="4001947"/>
                  <a:pt x="5824491" y="4001947"/>
                </a:cubicBezTo>
                <a:cubicBezTo>
                  <a:pt x="5824491" y="4015782"/>
                  <a:pt x="5824491" y="4015782"/>
                  <a:pt x="5824491" y="4015782"/>
                </a:cubicBezTo>
                <a:cubicBezTo>
                  <a:pt x="5843513" y="4011170"/>
                  <a:pt x="5861960" y="3978312"/>
                  <a:pt x="5852736" y="3964478"/>
                </a:cubicBezTo>
                <a:cubicBezTo>
                  <a:pt x="5805467" y="3959866"/>
                  <a:pt x="5781833" y="3982924"/>
                  <a:pt x="5748975" y="4001947"/>
                </a:cubicBezTo>
                <a:cubicBezTo>
                  <a:pt x="5739751" y="4001947"/>
                  <a:pt x="5744363" y="3988112"/>
                  <a:pt x="5734563" y="3988112"/>
                </a:cubicBezTo>
                <a:cubicBezTo>
                  <a:pt x="5729952" y="4001947"/>
                  <a:pt x="5720152" y="3997336"/>
                  <a:pt x="5710929" y="3992724"/>
                </a:cubicBezTo>
                <a:cubicBezTo>
                  <a:pt x="5720152" y="3959866"/>
                  <a:pt x="5777221" y="3950643"/>
                  <a:pt x="5781833" y="3922973"/>
                </a:cubicBezTo>
                <a:cubicBezTo>
                  <a:pt x="5758198" y="3936808"/>
                  <a:pt x="5715541" y="3946031"/>
                  <a:pt x="5682682" y="3965054"/>
                </a:cubicBezTo>
                <a:cubicBezTo>
                  <a:pt x="5682682" y="3936808"/>
                  <a:pt x="5706318" y="3932196"/>
                  <a:pt x="5710929" y="3913750"/>
                </a:cubicBezTo>
                <a:cubicBezTo>
                  <a:pt x="5696517" y="3909138"/>
                  <a:pt x="5691906" y="3918361"/>
                  <a:pt x="5682682" y="3918361"/>
                </a:cubicBezTo>
                <a:cubicBezTo>
                  <a:pt x="5701706" y="3890115"/>
                  <a:pt x="5734563" y="3895303"/>
                  <a:pt x="5758198" y="3867057"/>
                </a:cubicBezTo>
                <a:cubicBezTo>
                  <a:pt x="5743787" y="3853222"/>
                  <a:pt x="5772610" y="3843999"/>
                  <a:pt x="5777221" y="3834199"/>
                </a:cubicBezTo>
                <a:cubicBezTo>
                  <a:pt x="5781833" y="3820364"/>
                  <a:pt x="5772610" y="3815753"/>
                  <a:pt x="5772610" y="3805953"/>
                </a:cubicBezTo>
                <a:cubicBezTo>
                  <a:pt x="5781833" y="3801341"/>
                  <a:pt x="5796244" y="3792118"/>
                  <a:pt x="5810079" y="3787506"/>
                </a:cubicBezTo>
                <a:cubicBezTo>
                  <a:pt x="5810079" y="3773671"/>
                  <a:pt x="5805467" y="3754648"/>
                  <a:pt x="5819302" y="3754648"/>
                </a:cubicBezTo>
                <a:cubicBezTo>
                  <a:pt x="5828525" y="3754648"/>
                  <a:pt x="5828525" y="3763872"/>
                  <a:pt x="5842937" y="3759260"/>
                </a:cubicBezTo>
                <a:cubicBezTo>
                  <a:pt x="5842937" y="3740814"/>
                  <a:pt x="5875794" y="3736202"/>
                  <a:pt x="5871183" y="3726402"/>
                </a:cubicBezTo>
                <a:cubicBezTo>
                  <a:pt x="5856772" y="3735626"/>
                  <a:pt x="5833714" y="3721791"/>
                  <a:pt x="5852160" y="3712567"/>
                </a:cubicBezTo>
                <a:cubicBezTo>
                  <a:pt x="5814690" y="3721791"/>
                  <a:pt x="5814690" y="3773095"/>
                  <a:pt x="5762810" y="3768483"/>
                </a:cubicBezTo>
                <a:cubicBezTo>
                  <a:pt x="5762810" y="3763872"/>
                  <a:pt x="5767422" y="3763872"/>
                  <a:pt x="5767422" y="3754648"/>
                </a:cubicBezTo>
                <a:cubicBezTo>
                  <a:pt x="5743787" y="3768483"/>
                  <a:pt x="5715541" y="3773095"/>
                  <a:pt x="5691906" y="3773095"/>
                </a:cubicBezTo>
                <a:cubicBezTo>
                  <a:pt x="5687294" y="3786930"/>
                  <a:pt x="5696517" y="3786930"/>
                  <a:pt x="5701129" y="3796153"/>
                </a:cubicBezTo>
                <a:cubicBezTo>
                  <a:pt x="5682106" y="3791542"/>
                  <a:pt x="5682106" y="3809988"/>
                  <a:pt x="5668271" y="3809988"/>
                </a:cubicBezTo>
                <a:cubicBezTo>
                  <a:pt x="5668271" y="3823823"/>
                  <a:pt x="5668271" y="3838234"/>
                  <a:pt x="5663660" y="3842846"/>
                </a:cubicBezTo>
                <a:cubicBezTo>
                  <a:pt x="5668271" y="3842846"/>
                  <a:pt x="5672883" y="3833623"/>
                  <a:pt x="5672883" y="3842846"/>
                </a:cubicBezTo>
                <a:cubicBezTo>
                  <a:pt x="5672883" y="3847458"/>
                  <a:pt x="5668271" y="3852069"/>
                  <a:pt x="5668271" y="3856681"/>
                </a:cubicBezTo>
                <a:cubicBezTo>
                  <a:pt x="5672883" y="3865904"/>
                  <a:pt x="5687294" y="3865904"/>
                  <a:pt x="5682682" y="3879739"/>
                </a:cubicBezTo>
                <a:cubicBezTo>
                  <a:pt x="5611779" y="3893574"/>
                  <a:pt x="5583533" y="3949490"/>
                  <a:pt x="5531652" y="3977736"/>
                </a:cubicBezTo>
                <a:cubicBezTo>
                  <a:pt x="5517240" y="3968513"/>
                  <a:pt x="5522429" y="3959290"/>
                  <a:pt x="5508017" y="3954678"/>
                </a:cubicBezTo>
                <a:cubicBezTo>
                  <a:pt x="5508017" y="3945455"/>
                  <a:pt x="5512628" y="3936231"/>
                  <a:pt x="5522429" y="3936231"/>
                </a:cubicBezTo>
                <a:cubicBezTo>
                  <a:pt x="5536840" y="3931620"/>
                  <a:pt x="5536840" y="3945455"/>
                  <a:pt x="5546063" y="3945455"/>
                </a:cubicBezTo>
                <a:cubicBezTo>
                  <a:pt x="5555286" y="3931620"/>
                  <a:pt x="5593332" y="3922397"/>
                  <a:pt x="5578921" y="3903373"/>
                </a:cubicBezTo>
                <a:cubicBezTo>
                  <a:pt x="5578921" y="3912597"/>
                  <a:pt x="5559898" y="3926432"/>
                  <a:pt x="5555286" y="3921820"/>
                </a:cubicBezTo>
                <a:cubicBezTo>
                  <a:pt x="5569698" y="3898762"/>
                  <a:pt x="5592756" y="3861292"/>
                  <a:pt x="5621578" y="3865904"/>
                </a:cubicBezTo>
                <a:cubicBezTo>
                  <a:pt x="5602556" y="3875127"/>
                  <a:pt x="5593332" y="3884351"/>
                  <a:pt x="5588721" y="3907985"/>
                </a:cubicBezTo>
                <a:cubicBezTo>
                  <a:pt x="5616967" y="3903373"/>
                  <a:pt x="5626190" y="3889539"/>
                  <a:pt x="5645213" y="3875127"/>
                </a:cubicBezTo>
                <a:cubicBezTo>
                  <a:pt x="5630802" y="3870516"/>
                  <a:pt x="5626190" y="3879739"/>
                  <a:pt x="5621578" y="3870516"/>
                </a:cubicBezTo>
                <a:cubicBezTo>
                  <a:pt x="5630802" y="3870516"/>
                  <a:pt x="5621578" y="3852069"/>
                  <a:pt x="5621578" y="3847458"/>
                </a:cubicBezTo>
                <a:cubicBezTo>
                  <a:pt x="5584109" y="3842846"/>
                  <a:pt x="5574309" y="3884927"/>
                  <a:pt x="5546063" y="3861292"/>
                </a:cubicBezTo>
                <a:cubicBezTo>
                  <a:pt x="5531652" y="3903373"/>
                  <a:pt x="5489570" y="3889539"/>
                  <a:pt x="5470548" y="3912597"/>
                </a:cubicBezTo>
                <a:cubicBezTo>
                  <a:pt x="5465936" y="3903373"/>
                  <a:pt x="5461325" y="3894150"/>
                  <a:pt x="5451525" y="3889539"/>
                </a:cubicBezTo>
                <a:cubicBezTo>
                  <a:pt x="5460748" y="3889539"/>
                  <a:pt x="5460748" y="3884927"/>
                  <a:pt x="5465936" y="3880315"/>
                </a:cubicBezTo>
                <a:cubicBezTo>
                  <a:pt x="5470548" y="3880315"/>
                  <a:pt x="5470548" y="3894150"/>
                  <a:pt x="5480347" y="3889539"/>
                </a:cubicBezTo>
                <a:cubicBezTo>
                  <a:pt x="5480347" y="3871092"/>
                  <a:pt x="5494759" y="3871092"/>
                  <a:pt x="5508594" y="3861292"/>
                </a:cubicBezTo>
                <a:cubicBezTo>
                  <a:pt x="5503982" y="3847458"/>
                  <a:pt x="5513205" y="3847458"/>
                  <a:pt x="5508594" y="3833046"/>
                </a:cubicBezTo>
                <a:cubicBezTo>
                  <a:pt x="5517817" y="3819211"/>
                  <a:pt x="5536840" y="3819211"/>
                  <a:pt x="5546063" y="3804800"/>
                </a:cubicBezTo>
                <a:cubicBezTo>
                  <a:pt x="5527040" y="3804800"/>
                  <a:pt x="5503405" y="3842270"/>
                  <a:pt x="5465936" y="3837658"/>
                </a:cubicBezTo>
                <a:cubicBezTo>
                  <a:pt x="5475159" y="3809412"/>
                  <a:pt x="5465936" y="3828434"/>
                  <a:pt x="5456713" y="3819211"/>
                </a:cubicBezTo>
                <a:cubicBezTo>
                  <a:pt x="5461325" y="3809988"/>
                  <a:pt x="5456713" y="3809988"/>
                  <a:pt x="5461325" y="3796153"/>
                </a:cubicBezTo>
                <a:cubicBezTo>
                  <a:pt x="5446913" y="3800765"/>
                  <a:pt x="5437689" y="3800765"/>
                  <a:pt x="5437689" y="3791542"/>
                </a:cubicBezTo>
                <a:cubicBezTo>
                  <a:pt x="5446913" y="3786930"/>
                  <a:pt x="5446913" y="3777707"/>
                  <a:pt x="5446913" y="3768483"/>
                </a:cubicBezTo>
                <a:cubicBezTo>
                  <a:pt x="5432502" y="3773095"/>
                  <a:pt x="5418667" y="3782318"/>
                  <a:pt x="5404256" y="3791542"/>
                </a:cubicBezTo>
                <a:cubicBezTo>
                  <a:pt x="5389844" y="3777707"/>
                  <a:pt x="5366786" y="3773095"/>
                  <a:pt x="5385232" y="3754072"/>
                </a:cubicBezTo>
                <a:cubicBezTo>
                  <a:pt x="5394455" y="3754072"/>
                  <a:pt x="5389844" y="3767907"/>
                  <a:pt x="5399644" y="3767907"/>
                </a:cubicBezTo>
                <a:cubicBezTo>
                  <a:pt x="5399644" y="3754072"/>
                  <a:pt x="5404256" y="3744849"/>
                  <a:pt x="5414055" y="3739661"/>
                </a:cubicBezTo>
                <a:cubicBezTo>
                  <a:pt x="5423278" y="3739661"/>
                  <a:pt x="5418667" y="3753495"/>
                  <a:pt x="5433078" y="3748884"/>
                </a:cubicBezTo>
                <a:cubicBezTo>
                  <a:pt x="5437689" y="3720638"/>
                  <a:pt x="5470548" y="3725826"/>
                  <a:pt x="5494182" y="3720638"/>
                </a:cubicBezTo>
                <a:cubicBezTo>
                  <a:pt x="5461325" y="3692391"/>
                  <a:pt x="5508594" y="3678556"/>
                  <a:pt x="5522429" y="3660110"/>
                </a:cubicBezTo>
                <a:cubicBezTo>
                  <a:pt x="5513205" y="3660110"/>
                  <a:pt x="5513205" y="3650887"/>
                  <a:pt x="5513205" y="3641664"/>
                </a:cubicBezTo>
                <a:cubicBezTo>
                  <a:pt x="5536840" y="3632440"/>
                  <a:pt x="5527617" y="3627829"/>
                  <a:pt x="5527617" y="3608806"/>
                </a:cubicBezTo>
                <a:cubicBezTo>
                  <a:pt x="5542028" y="3608806"/>
                  <a:pt x="5542028" y="3599583"/>
                  <a:pt x="5551251" y="3599583"/>
                </a:cubicBezTo>
                <a:cubicBezTo>
                  <a:pt x="5555863" y="3604194"/>
                  <a:pt x="5555863" y="3618029"/>
                  <a:pt x="5565663" y="3618029"/>
                </a:cubicBezTo>
                <a:cubicBezTo>
                  <a:pt x="5561051" y="3627252"/>
                  <a:pt x="5551251" y="3631864"/>
                  <a:pt x="5551251" y="3641087"/>
                </a:cubicBezTo>
                <a:cubicBezTo>
                  <a:pt x="5565663" y="3641087"/>
                  <a:pt x="5565663" y="3650310"/>
                  <a:pt x="5574886" y="3664145"/>
                </a:cubicBezTo>
                <a:cubicBezTo>
                  <a:pt x="5631379" y="3659534"/>
                  <a:pt x="5659624" y="3612841"/>
                  <a:pt x="5702282" y="3584595"/>
                </a:cubicBezTo>
                <a:cubicBezTo>
                  <a:pt x="5730528" y="3566148"/>
                  <a:pt x="5782409" y="3566148"/>
                  <a:pt x="5791632" y="3528678"/>
                </a:cubicBezTo>
                <a:cubicBezTo>
                  <a:pt x="5777221" y="3542513"/>
                  <a:pt x="5744363" y="3547125"/>
                  <a:pt x="5725340" y="3551737"/>
                </a:cubicBezTo>
                <a:cubicBezTo>
                  <a:pt x="5729952" y="3542513"/>
                  <a:pt x="5744363" y="3542513"/>
                  <a:pt x="5748975" y="3537902"/>
                </a:cubicBezTo>
                <a:cubicBezTo>
                  <a:pt x="5744363" y="3524067"/>
                  <a:pt x="5748975" y="3524067"/>
                  <a:pt x="5744363" y="3514844"/>
                </a:cubicBezTo>
                <a:cubicBezTo>
                  <a:pt x="5763386" y="3505620"/>
                  <a:pt x="5777221" y="3496397"/>
                  <a:pt x="5781833" y="3481986"/>
                </a:cubicBezTo>
                <a:cubicBezTo>
                  <a:pt x="5748975" y="3477374"/>
                  <a:pt x="5758198" y="3528678"/>
                  <a:pt x="5720729" y="3510232"/>
                </a:cubicBezTo>
                <a:cubicBezTo>
                  <a:pt x="5720729" y="3514844"/>
                  <a:pt x="5716117" y="3524067"/>
                  <a:pt x="5711505" y="3528678"/>
                </a:cubicBezTo>
                <a:cubicBezTo>
                  <a:pt x="5730528" y="3561536"/>
                  <a:pt x="5706894" y="3584595"/>
                  <a:pt x="5664236" y="3566148"/>
                </a:cubicBezTo>
                <a:cubicBezTo>
                  <a:pt x="5678647" y="3552313"/>
                  <a:pt x="5659624" y="3552313"/>
                  <a:pt x="5649825" y="3543090"/>
                </a:cubicBezTo>
                <a:cubicBezTo>
                  <a:pt x="5668848" y="3533867"/>
                  <a:pt x="5673459" y="3501009"/>
                  <a:pt x="5701706" y="3514844"/>
                </a:cubicBezTo>
                <a:cubicBezTo>
                  <a:pt x="5716117" y="3510232"/>
                  <a:pt x="5706318" y="3481986"/>
                  <a:pt x="5716117" y="3477374"/>
                </a:cubicBezTo>
                <a:cubicBezTo>
                  <a:pt x="5735140" y="3472763"/>
                  <a:pt x="5735140" y="3491209"/>
                  <a:pt x="5753586" y="3491209"/>
                </a:cubicBezTo>
                <a:cubicBezTo>
                  <a:pt x="5758198" y="3472763"/>
                  <a:pt x="5758198" y="3468151"/>
                  <a:pt x="5762810" y="3449128"/>
                </a:cubicBezTo>
                <a:cubicBezTo>
                  <a:pt x="5715541" y="3462963"/>
                  <a:pt x="5673459" y="3486597"/>
                  <a:pt x="5630802" y="3505044"/>
                </a:cubicBezTo>
                <a:cubicBezTo>
                  <a:pt x="5645213" y="3491209"/>
                  <a:pt x="5654437" y="3472186"/>
                  <a:pt x="5682682" y="3472186"/>
                </a:cubicBezTo>
                <a:cubicBezTo>
                  <a:pt x="5710929" y="3425493"/>
                  <a:pt x="5777221" y="3411658"/>
                  <a:pt x="5814690" y="3374189"/>
                </a:cubicBezTo>
                <a:cubicBezTo>
                  <a:pt x="5758198" y="3392635"/>
                  <a:pt x="5706318" y="3430105"/>
                  <a:pt x="5649825" y="3453739"/>
                </a:cubicBezTo>
                <a:cubicBezTo>
                  <a:pt x="5649825" y="3444516"/>
                  <a:pt x="5635413" y="3449128"/>
                  <a:pt x="5635413" y="3439905"/>
                </a:cubicBezTo>
                <a:cubicBezTo>
                  <a:pt x="5640025" y="3435293"/>
                  <a:pt x="5640025" y="3426070"/>
                  <a:pt x="5644637" y="3421458"/>
                </a:cubicBezTo>
                <a:cubicBezTo>
                  <a:pt x="5621002" y="3421458"/>
                  <a:pt x="5616390" y="3444516"/>
                  <a:pt x="5592756" y="3430681"/>
                </a:cubicBezTo>
                <a:cubicBezTo>
                  <a:pt x="5601979" y="3407623"/>
                  <a:pt x="5573733" y="3421458"/>
                  <a:pt x="5569121" y="3416847"/>
                </a:cubicBezTo>
                <a:cubicBezTo>
                  <a:pt x="5573733" y="3393788"/>
                  <a:pt x="5601979" y="3403012"/>
                  <a:pt x="5601979" y="3374766"/>
                </a:cubicBezTo>
                <a:cubicBezTo>
                  <a:pt x="5587567" y="3379377"/>
                  <a:pt x="5573733" y="3388600"/>
                  <a:pt x="5564509" y="3379377"/>
                </a:cubicBezTo>
                <a:cubicBezTo>
                  <a:pt x="5569121" y="3374766"/>
                  <a:pt x="5569121" y="3365542"/>
                  <a:pt x="5573733" y="3360931"/>
                </a:cubicBezTo>
                <a:cubicBezTo>
                  <a:pt x="5564509" y="3360931"/>
                  <a:pt x="5559322" y="3356319"/>
                  <a:pt x="5559322" y="3351707"/>
                </a:cubicBezTo>
                <a:cubicBezTo>
                  <a:pt x="5568545" y="3337872"/>
                  <a:pt x="5573733" y="3314238"/>
                  <a:pt x="5578344" y="3295791"/>
                </a:cubicBezTo>
                <a:cubicBezTo>
                  <a:pt x="5563933" y="3295791"/>
                  <a:pt x="5554710" y="3305014"/>
                  <a:pt x="5554710" y="3286568"/>
                </a:cubicBezTo>
                <a:cubicBezTo>
                  <a:pt x="5569121" y="3272733"/>
                  <a:pt x="5578344" y="3258322"/>
                  <a:pt x="5582956" y="3239875"/>
                </a:cubicBezTo>
                <a:cubicBezTo>
                  <a:pt x="5559322" y="3249098"/>
                  <a:pt x="5521852" y="3268122"/>
                  <a:pt x="5540299" y="3295791"/>
                </a:cubicBezTo>
                <a:cubicBezTo>
                  <a:pt x="5531075" y="3305014"/>
                  <a:pt x="5525887" y="3291180"/>
                  <a:pt x="5516664" y="3300403"/>
                </a:cubicBezTo>
                <a:cubicBezTo>
                  <a:pt x="5525887" y="3318849"/>
                  <a:pt x="5516664" y="3356319"/>
                  <a:pt x="5516664" y="3375342"/>
                </a:cubicBezTo>
                <a:cubicBezTo>
                  <a:pt x="5531075" y="3370730"/>
                  <a:pt x="5544910" y="3366119"/>
                  <a:pt x="5563933" y="3366119"/>
                </a:cubicBezTo>
                <a:cubicBezTo>
                  <a:pt x="5554710" y="3408200"/>
                  <a:pt x="5512052" y="3431258"/>
                  <a:pt x="5474583" y="3431258"/>
                </a:cubicBezTo>
                <a:cubicBezTo>
                  <a:pt x="5469971" y="3459504"/>
                  <a:pt x="5413479" y="3482562"/>
                  <a:pt x="5413479" y="3449705"/>
                </a:cubicBezTo>
                <a:cubicBezTo>
                  <a:pt x="5413479" y="3454316"/>
                  <a:pt x="5399067" y="3463539"/>
                  <a:pt x="5399067" y="3454316"/>
                </a:cubicBezTo>
                <a:cubicBezTo>
                  <a:pt x="5431925" y="3407623"/>
                  <a:pt x="5399067" y="3454316"/>
                  <a:pt x="5375433" y="3435870"/>
                </a:cubicBezTo>
                <a:cubicBezTo>
                  <a:pt x="5375433" y="3435870"/>
                  <a:pt x="5370821" y="3412811"/>
                  <a:pt x="5370821" y="3407623"/>
                </a:cubicBezTo>
                <a:cubicBezTo>
                  <a:pt x="5375433" y="3403012"/>
                  <a:pt x="5394455" y="3412235"/>
                  <a:pt x="5389844" y="3398400"/>
                </a:cubicBezTo>
                <a:cubicBezTo>
                  <a:pt x="5370821" y="3393788"/>
                  <a:pt x="5370821" y="3407623"/>
                  <a:pt x="5361598" y="3407623"/>
                </a:cubicBezTo>
                <a:cubicBezTo>
                  <a:pt x="5361598" y="3384565"/>
                  <a:pt x="5356986" y="3374766"/>
                  <a:pt x="5347186" y="3374766"/>
                </a:cubicBezTo>
                <a:cubicBezTo>
                  <a:pt x="5347186" y="3318849"/>
                  <a:pt x="5441725" y="3332684"/>
                  <a:pt x="5436537" y="3281380"/>
                </a:cubicBezTo>
                <a:cubicBezTo>
                  <a:pt x="5393879" y="3309626"/>
                  <a:pt x="5351798" y="3337296"/>
                  <a:pt x="5304529" y="3356319"/>
                </a:cubicBezTo>
                <a:cubicBezTo>
                  <a:pt x="5299918" y="3347095"/>
                  <a:pt x="5295306" y="3347095"/>
                  <a:pt x="5295306" y="3342484"/>
                </a:cubicBezTo>
                <a:cubicBezTo>
                  <a:pt x="5309717" y="3314238"/>
                  <a:pt x="5351798" y="3305014"/>
                  <a:pt x="5380044" y="3291180"/>
                </a:cubicBezTo>
                <a:cubicBezTo>
                  <a:pt x="5370821" y="3253710"/>
                  <a:pt x="5394455" y="3249098"/>
                  <a:pt x="5412902" y="3249098"/>
                </a:cubicBezTo>
                <a:cubicBezTo>
                  <a:pt x="5422125" y="3230652"/>
                  <a:pt x="5403679" y="3235264"/>
                  <a:pt x="5408290" y="3220852"/>
                </a:cubicBezTo>
                <a:cubicBezTo>
                  <a:pt x="5427314" y="3187994"/>
                  <a:pt x="5455560" y="3155713"/>
                  <a:pt x="5479195" y="3141302"/>
                </a:cubicBezTo>
                <a:cubicBezTo>
                  <a:pt x="5469971" y="3127467"/>
                  <a:pt x="5479195" y="3103832"/>
                  <a:pt x="5455560" y="3099220"/>
                </a:cubicBezTo>
                <a:cubicBezTo>
                  <a:pt x="5455560" y="3080774"/>
                  <a:pt x="5464783" y="3070974"/>
                  <a:pt x="5483806" y="3070974"/>
                </a:cubicBezTo>
                <a:cubicBezTo>
                  <a:pt x="5483806" y="3024281"/>
                  <a:pt x="5582956" y="3061751"/>
                  <a:pt x="5550098" y="3005835"/>
                </a:cubicBezTo>
                <a:cubicBezTo>
                  <a:pt x="5517240" y="3019670"/>
                  <a:pt x="5493606" y="3043305"/>
                  <a:pt x="5469971" y="3061751"/>
                </a:cubicBezTo>
                <a:cubicBezTo>
                  <a:pt x="5455560" y="3061751"/>
                  <a:pt x="5460748" y="3043305"/>
                  <a:pt x="5450948" y="3033505"/>
                </a:cubicBezTo>
                <a:cubicBezTo>
                  <a:pt x="5436537" y="3051951"/>
                  <a:pt x="5450948" y="3061751"/>
                  <a:pt x="5455560" y="3075586"/>
                </a:cubicBezTo>
                <a:cubicBezTo>
                  <a:pt x="5427314" y="3098644"/>
                  <a:pt x="5412902" y="3066363"/>
                  <a:pt x="5403679" y="3047339"/>
                </a:cubicBezTo>
                <a:cubicBezTo>
                  <a:pt x="5403679" y="3042728"/>
                  <a:pt x="5422702" y="3028893"/>
                  <a:pt x="5412902" y="3024281"/>
                </a:cubicBezTo>
                <a:cubicBezTo>
                  <a:pt x="5408290" y="3038116"/>
                  <a:pt x="5398491" y="3047339"/>
                  <a:pt x="5389268" y="3052528"/>
                </a:cubicBezTo>
                <a:cubicBezTo>
                  <a:pt x="5384656" y="3038693"/>
                  <a:pt x="5398491" y="3043305"/>
                  <a:pt x="5398491" y="3029470"/>
                </a:cubicBezTo>
                <a:cubicBezTo>
                  <a:pt x="5379468" y="3034081"/>
                  <a:pt x="5374857" y="3052528"/>
                  <a:pt x="5361022" y="3062328"/>
                </a:cubicBezTo>
                <a:cubicBezTo>
                  <a:pt x="5370245" y="3076162"/>
                  <a:pt x="5380044" y="3043881"/>
                  <a:pt x="5384656" y="3057716"/>
                </a:cubicBezTo>
                <a:cubicBezTo>
                  <a:pt x="5370245" y="3085962"/>
                  <a:pt x="5332775" y="3095185"/>
                  <a:pt x="5323552" y="3127467"/>
                </a:cubicBezTo>
                <a:cubicBezTo>
                  <a:pt x="5337963" y="3127467"/>
                  <a:pt x="5337963" y="3118244"/>
                  <a:pt x="5356410" y="3118244"/>
                </a:cubicBezTo>
                <a:cubicBezTo>
                  <a:pt x="5356410" y="3122855"/>
                  <a:pt x="5361022" y="3122855"/>
                  <a:pt x="5361022" y="3127467"/>
                </a:cubicBezTo>
                <a:cubicBezTo>
                  <a:pt x="5346610" y="3136690"/>
                  <a:pt x="5341998" y="3145913"/>
                  <a:pt x="5328163" y="3136690"/>
                </a:cubicBezTo>
                <a:cubicBezTo>
                  <a:pt x="5318940" y="3159748"/>
                  <a:pt x="5276282" y="3183383"/>
                  <a:pt x="5248037" y="3183383"/>
                </a:cubicBezTo>
                <a:cubicBezTo>
                  <a:pt x="5257260" y="3169548"/>
                  <a:pt x="5267059" y="3155136"/>
                  <a:pt x="5276282" y="3141302"/>
                </a:cubicBezTo>
                <a:cubicBezTo>
                  <a:pt x="5267059" y="3122855"/>
                  <a:pt x="5257260" y="3103832"/>
                  <a:pt x="5261871" y="3089997"/>
                </a:cubicBezTo>
                <a:cubicBezTo>
                  <a:pt x="5257260" y="3118244"/>
                  <a:pt x="5238237" y="3085386"/>
                  <a:pt x="5229013" y="3103832"/>
                </a:cubicBezTo>
                <a:cubicBezTo>
                  <a:pt x="5224402" y="3117667"/>
                  <a:pt x="5233625" y="3117667"/>
                  <a:pt x="5238237" y="3126890"/>
                </a:cubicBezTo>
                <a:cubicBezTo>
                  <a:pt x="5219214" y="3131502"/>
                  <a:pt x="5219214" y="3140725"/>
                  <a:pt x="5223825" y="3164360"/>
                </a:cubicBezTo>
                <a:cubicBezTo>
                  <a:pt x="5190968" y="3178195"/>
                  <a:pt x="5181167" y="3164360"/>
                  <a:pt x="5152922" y="3173583"/>
                </a:cubicBezTo>
                <a:cubicBezTo>
                  <a:pt x="5209414" y="3220276"/>
                  <a:pt x="5148310" y="3285415"/>
                  <a:pt x="5096429" y="3299827"/>
                </a:cubicBezTo>
                <a:cubicBezTo>
                  <a:pt x="5101041" y="3285992"/>
                  <a:pt x="5082018" y="3295215"/>
                  <a:pt x="5087206" y="3281380"/>
                </a:cubicBezTo>
                <a:cubicBezTo>
                  <a:pt x="5096429" y="3276768"/>
                  <a:pt x="5106228" y="3272156"/>
                  <a:pt x="5110840" y="3285992"/>
                </a:cubicBezTo>
                <a:cubicBezTo>
                  <a:pt x="5115452" y="3267545"/>
                  <a:pt x="5134475" y="3267545"/>
                  <a:pt x="5134475" y="3248522"/>
                </a:cubicBezTo>
                <a:cubicBezTo>
                  <a:pt x="5091817" y="3225464"/>
                  <a:pt x="5073371" y="3323461"/>
                  <a:pt x="5035325" y="3276768"/>
                </a:cubicBezTo>
                <a:cubicBezTo>
                  <a:pt x="5044548" y="3262933"/>
                  <a:pt x="5058960" y="3243910"/>
                  <a:pt x="5058960" y="3220852"/>
                </a:cubicBezTo>
                <a:cubicBezTo>
                  <a:pt x="5039936" y="3225464"/>
                  <a:pt x="5039936" y="3253710"/>
                  <a:pt x="5016302" y="3253710"/>
                </a:cubicBezTo>
                <a:cubicBezTo>
                  <a:pt x="5011691" y="3239875"/>
                  <a:pt x="5030713" y="3249098"/>
                  <a:pt x="5025525" y="3235264"/>
                </a:cubicBezTo>
                <a:cubicBezTo>
                  <a:pt x="5001890" y="3253710"/>
                  <a:pt x="4988055" y="3244487"/>
                  <a:pt x="4959233" y="3249098"/>
                </a:cubicBezTo>
                <a:cubicBezTo>
                  <a:pt x="4968457" y="3235264"/>
                  <a:pt x="4978256" y="3226040"/>
                  <a:pt x="4987479" y="3216241"/>
                </a:cubicBezTo>
                <a:cubicBezTo>
                  <a:pt x="4978256" y="3202406"/>
                  <a:pt x="4968457" y="3225464"/>
                  <a:pt x="4963845" y="3216241"/>
                </a:cubicBezTo>
                <a:cubicBezTo>
                  <a:pt x="4973068" y="3197794"/>
                  <a:pt x="4968457" y="3174159"/>
                  <a:pt x="4996702" y="3174159"/>
                </a:cubicBezTo>
                <a:cubicBezTo>
                  <a:pt x="5005926" y="3178771"/>
                  <a:pt x="5001314" y="3197217"/>
                  <a:pt x="5015725" y="3192606"/>
                </a:cubicBezTo>
                <a:cubicBezTo>
                  <a:pt x="5030137" y="3178771"/>
                  <a:pt x="5039360" y="3169548"/>
                  <a:pt x="5058383" y="3174159"/>
                </a:cubicBezTo>
                <a:cubicBezTo>
                  <a:pt x="5058383" y="3145913"/>
                  <a:pt x="5086630" y="3145913"/>
                  <a:pt x="5091241" y="3127467"/>
                </a:cubicBezTo>
                <a:cubicBezTo>
                  <a:pt x="5076829" y="3122855"/>
                  <a:pt x="5082018" y="3136690"/>
                  <a:pt x="5067606" y="3132078"/>
                </a:cubicBezTo>
                <a:cubicBezTo>
                  <a:pt x="5067606" y="3122855"/>
                  <a:pt x="5058383" y="3113632"/>
                  <a:pt x="5053195" y="3103832"/>
                </a:cubicBezTo>
                <a:cubicBezTo>
                  <a:pt x="5076829" y="3089997"/>
                  <a:pt x="5076829" y="3066363"/>
                  <a:pt x="5109688" y="3057139"/>
                </a:cubicBezTo>
                <a:cubicBezTo>
                  <a:pt x="5109688" y="3080197"/>
                  <a:pt x="5109688" y="3108444"/>
                  <a:pt x="5128710" y="3117667"/>
                </a:cubicBezTo>
                <a:cubicBezTo>
                  <a:pt x="5128710" y="3103832"/>
                  <a:pt x="5147734" y="3113055"/>
                  <a:pt x="5152345" y="3117667"/>
                </a:cubicBezTo>
                <a:cubicBezTo>
                  <a:pt x="5156957" y="3103832"/>
                  <a:pt x="5166756" y="3089421"/>
                  <a:pt x="5171368" y="3075586"/>
                </a:cubicBezTo>
                <a:cubicBezTo>
                  <a:pt x="5204226" y="3075586"/>
                  <a:pt x="5214026" y="3057139"/>
                  <a:pt x="5223249" y="3047339"/>
                </a:cubicBezTo>
                <a:cubicBezTo>
                  <a:pt x="5199614" y="3038116"/>
                  <a:pt x="5232472" y="3033505"/>
                  <a:pt x="5237660" y="3009870"/>
                </a:cubicBezTo>
                <a:cubicBezTo>
                  <a:pt x="5228437" y="3005258"/>
                  <a:pt x="5218637" y="3019093"/>
                  <a:pt x="5214026" y="3000647"/>
                </a:cubicBezTo>
                <a:cubicBezTo>
                  <a:pt x="5218637" y="2982200"/>
                  <a:pt x="5233048" y="2972400"/>
                  <a:pt x="5256684" y="2967789"/>
                </a:cubicBezTo>
                <a:cubicBezTo>
                  <a:pt x="5261295" y="2963177"/>
                  <a:pt x="5247460" y="2949343"/>
                  <a:pt x="5256684" y="2939543"/>
                </a:cubicBezTo>
                <a:cubicBezTo>
                  <a:pt x="5271095" y="2948766"/>
                  <a:pt x="5308564" y="2944154"/>
                  <a:pt x="5294153" y="2972400"/>
                </a:cubicBezTo>
                <a:cubicBezTo>
                  <a:pt x="5336810" y="2953954"/>
                  <a:pt x="5365056" y="2921096"/>
                  <a:pt x="5402526" y="2897462"/>
                </a:cubicBezTo>
                <a:cubicBezTo>
                  <a:pt x="5397915" y="2879015"/>
                  <a:pt x="5397915" y="2874404"/>
                  <a:pt x="5402526" y="2855380"/>
                </a:cubicBezTo>
                <a:cubicBezTo>
                  <a:pt x="5383503" y="2855380"/>
                  <a:pt x="5378891" y="2873827"/>
                  <a:pt x="5359868" y="2873827"/>
                </a:cubicBezTo>
                <a:cubicBezTo>
                  <a:pt x="5355257" y="2864604"/>
                  <a:pt x="5350645" y="2864604"/>
                  <a:pt x="5355257" y="2859992"/>
                </a:cubicBezTo>
                <a:cubicBezTo>
                  <a:pt x="5355257" y="2846157"/>
                  <a:pt x="5388115" y="2846157"/>
                  <a:pt x="5374280" y="2831746"/>
                </a:cubicBezTo>
                <a:cubicBezTo>
                  <a:pt x="5374280" y="2850192"/>
                  <a:pt x="5346034" y="2836358"/>
                  <a:pt x="5341422" y="2831746"/>
                </a:cubicBezTo>
                <a:cubicBezTo>
                  <a:pt x="5332199" y="2817911"/>
                  <a:pt x="5355833" y="2808688"/>
                  <a:pt x="5350645" y="2780441"/>
                </a:cubicBezTo>
                <a:cubicBezTo>
                  <a:pt x="5359868" y="2771218"/>
                  <a:pt x="5365056" y="2785053"/>
                  <a:pt x="5369668" y="2775830"/>
                </a:cubicBezTo>
                <a:cubicBezTo>
                  <a:pt x="5378891" y="2757383"/>
                  <a:pt x="5388691" y="2719914"/>
                  <a:pt x="5416937" y="2733749"/>
                </a:cubicBezTo>
                <a:cubicBezTo>
                  <a:pt x="5426160" y="2710691"/>
                  <a:pt x="5459595" y="2687056"/>
                  <a:pt x="5483229" y="2682444"/>
                </a:cubicBezTo>
                <a:cubicBezTo>
                  <a:pt x="5530499" y="2668609"/>
                  <a:pt x="5577768" y="2626528"/>
                  <a:pt x="5582380" y="2649587"/>
                </a:cubicBezTo>
                <a:cubicBezTo>
                  <a:pt x="5601403" y="2616729"/>
                  <a:pt x="5643484" y="2607505"/>
                  <a:pt x="5667118" y="2574648"/>
                </a:cubicBezTo>
                <a:cubicBezTo>
                  <a:pt x="5634261" y="2570036"/>
                  <a:pt x="5643484" y="2597706"/>
                  <a:pt x="5615238" y="2593094"/>
                </a:cubicBezTo>
                <a:cubicBezTo>
                  <a:pt x="5606014" y="2574648"/>
                  <a:pt x="5624461" y="2579259"/>
                  <a:pt x="5619849" y="2570036"/>
                </a:cubicBezTo>
                <a:cubicBezTo>
                  <a:pt x="5610626" y="2574648"/>
                  <a:pt x="5596214" y="2560813"/>
                  <a:pt x="5582380" y="2546978"/>
                </a:cubicBezTo>
                <a:cubicBezTo>
                  <a:pt x="5586991" y="2533143"/>
                  <a:pt x="5606014" y="2533143"/>
                  <a:pt x="5606014" y="2514120"/>
                </a:cubicBezTo>
                <a:cubicBezTo>
                  <a:pt x="5591603" y="2514120"/>
                  <a:pt x="5591603" y="2527955"/>
                  <a:pt x="5573156" y="2527955"/>
                </a:cubicBezTo>
                <a:cubicBezTo>
                  <a:pt x="5577768" y="2509508"/>
                  <a:pt x="5554134" y="2523343"/>
                  <a:pt x="5549522" y="2514120"/>
                </a:cubicBezTo>
                <a:cubicBezTo>
                  <a:pt x="5549522" y="2491062"/>
                  <a:pt x="5563933" y="2472039"/>
                  <a:pt x="5544910" y="2453592"/>
                </a:cubicBezTo>
                <a:cubicBezTo>
                  <a:pt x="5549522" y="2420734"/>
                  <a:pt x="5625037" y="2448980"/>
                  <a:pt x="5620426" y="2458204"/>
                </a:cubicBezTo>
                <a:cubicBezTo>
                  <a:pt x="5663084" y="2453592"/>
                  <a:pt x="5667695" y="2406899"/>
                  <a:pt x="5709776" y="2393065"/>
                </a:cubicBezTo>
                <a:cubicBezTo>
                  <a:pt x="5714387" y="2411511"/>
                  <a:pt x="5724187" y="2393065"/>
                  <a:pt x="5733411" y="2393065"/>
                </a:cubicBezTo>
                <a:cubicBezTo>
                  <a:pt x="5728799" y="2360207"/>
                  <a:pt x="5785291" y="2341760"/>
                  <a:pt x="5818149" y="2346372"/>
                </a:cubicBezTo>
                <a:cubicBezTo>
                  <a:pt x="5818149" y="2332537"/>
                  <a:pt x="5822761" y="2327925"/>
                  <a:pt x="5837172" y="2332537"/>
                </a:cubicBezTo>
                <a:cubicBezTo>
                  <a:pt x="5870030" y="2304291"/>
                  <a:pt x="5912688" y="2267398"/>
                  <a:pt x="5964569" y="2272009"/>
                </a:cubicBezTo>
                <a:cubicBezTo>
                  <a:pt x="5973792" y="2267398"/>
                  <a:pt x="5973792" y="2253563"/>
                  <a:pt x="5992815" y="2258174"/>
                </a:cubicBezTo>
                <a:cubicBezTo>
                  <a:pt x="5988780" y="2216670"/>
                  <a:pt x="6045273" y="2230504"/>
                  <a:pt x="6054495" y="2198223"/>
                </a:cubicBezTo>
                <a:lnTo>
                  <a:pt x="6054495" y="2198223"/>
                </a:lnTo>
                <a:close/>
                <a:moveTo>
                  <a:pt x="4937328" y="2286421"/>
                </a:moveTo>
                <a:cubicBezTo>
                  <a:pt x="4946551" y="2277197"/>
                  <a:pt x="4951739" y="2291032"/>
                  <a:pt x="4965574" y="2286421"/>
                </a:cubicBezTo>
                <a:cubicBezTo>
                  <a:pt x="4965574" y="2300255"/>
                  <a:pt x="4956350" y="2300255"/>
                  <a:pt x="4941939" y="2304867"/>
                </a:cubicBezTo>
                <a:cubicBezTo>
                  <a:pt x="4941939" y="2296220"/>
                  <a:pt x="4932140" y="2300832"/>
                  <a:pt x="4937328" y="2286421"/>
                </a:cubicBezTo>
                <a:lnTo>
                  <a:pt x="4937328" y="2286421"/>
                </a:lnTo>
                <a:close/>
                <a:moveTo>
                  <a:pt x="5408290" y="1712849"/>
                </a:moveTo>
                <a:cubicBezTo>
                  <a:pt x="5408290" y="1722072"/>
                  <a:pt x="5403679" y="1731295"/>
                  <a:pt x="5389268" y="1726684"/>
                </a:cubicBezTo>
                <a:cubicBezTo>
                  <a:pt x="5389844" y="1717460"/>
                  <a:pt x="5394455" y="1707661"/>
                  <a:pt x="5408290" y="1712849"/>
                </a:cubicBezTo>
                <a:lnTo>
                  <a:pt x="5408290" y="1712849"/>
                </a:lnTo>
                <a:close/>
                <a:moveTo>
                  <a:pt x="5031289" y="1479385"/>
                </a:moveTo>
                <a:cubicBezTo>
                  <a:pt x="5045701" y="1488608"/>
                  <a:pt x="5026678" y="1502443"/>
                  <a:pt x="5016878" y="1497832"/>
                </a:cubicBezTo>
                <a:cubicBezTo>
                  <a:pt x="5012267" y="1483997"/>
                  <a:pt x="5026678" y="1488608"/>
                  <a:pt x="5031289" y="1479385"/>
                </a:cubicBezTo>
                <a:lnTo>
                  <a:pt x="5031289" y="1479385"/>
                </a:lnTo>
                <a:close/>
                <a:moveTo>
                  <a:pt x="5003044" y="1077597"/>
                </a:moveTo>
                <a:cubicBezTo>
                  <a:pt x="5022066" y="1082208"/>
                  <a:pt x="5007655" y="1105843"/>
                  <a:pt x="4993820" y="1091432"/>
                </a:cubicBezTo>
                <a:cubicBezTo>
                  <a:pt x="4998432" y="1087397"/>
                  <a:pt x="5003044" y="1082785"/>
                  <a:pt x="5003044" y="1077597"/>
                </a:cubicBezTo>
                <a:lnTo>
                  <a:pt x="5003044" y="1077597"/>
                </a:lnTo>
                <a:close/>
                <a:moveTo>
                  <a:pt x="4970186" y="1805658"/>
                </a:moveTo>
                <a:cubicBezTo>
                  <a:pt x="4970186" y="1824104"/>
                  <a:pt x="4941939" y="1828716"/>
                  <a:pt x="4941939" y="1810270"/>
                </a:cubicBezTo>
                <a:cubicBezTo>
                  <a:pt x="4955774" y="1815458"/>
                  <a:pt x="4955774" y="1805658"/>
                  <a:pt x="4970186" y="1805658"/>
                </a:cubicBezTo>
                <a:lnTo>
                  <a:pt x="4970186" y="1805658"/>
                </a:lnTo>
                <a:close/>
                <a:moveTo>
                  <a:pt x="4852012" y="1558359"/>
                </a:moveTo>
                <a:cubicBezTo>
                  <a:pt x="4837601" y="1586606"/>
                  <a:pt x="4804744" y="1572194"/>
                  <a:pt x="4776497" y="1586606"/>
                </a:cubicBezTo>
                <a:cubicBezTo>
                  <a:pt x="4781685" y="1558359"/>
                  <a:pt x="4823766" y="1539913"/>
                  <a:pt x="4852012" y="1558359"/>
                </a:cubicBezTo>
                <a:lnTo>
                  <a:pt x="4852012" y="1558359"/>
                </a:lnTo>
                <a:close/>
                <a:moveTo>
                  <a:pt x="966713" y="1068374"/>
                </a:moveTo>
                <a:cubicBezTo>
                  <a:pt x="962102" y="1063762"/>
                  <a:pt x="985736" y="1049927"/>
                  <a:pt x="999571" y="1045315"/>
                </a:cubicBezTo>
                <a:cubicBezTo>
                  <a:pt x="994959" y="1059150"/>
                  <a:pt x="976513" y="1059150"/>
                  <a:pt x="966713" y="1068374"/>
                </a:cubicBezTo>
                <a:lnTo>
                  <a:pt x="966713" y="1068374"/>
                </a:lnTo>
                <a:close/>
                <a:moveTo>
                  <a:pt x="730943" y="2216670"/>
                </a:moveTo>
                <a:cubicBezTo>
                  <a:pt x="726332" y="2174589"/>
                  <a:pt x="745355" y="2160754"/>
                  <a:pt x="749966" y="2123284"/>
                </a:cubicBezTo>
                <a:cubicBezTo>
                  <a:pt x="764378" y="2114061"/>
                  <a:pt x="764378" y="2127896"/>
                  <a:pt x="782824" y="2127896"/>
                </a:cubicBezTo>
                <a:cubicBezTo>
                  <a:pt x="778213" y="2165365"/>
                  <a:pt x="759766" y="2198223"/>
                  <a:pt x="730943" y="2216670"/>
                </a:cubicBezTo>
                <a:lnTo>
                  <a:pt x="730943" y="2216670"/>
                </a:lnTo>
                <a:close/>
                <a:moveTo>
                  <a:pt x="1084886" y="2370583"/>
                </a:moveTo>
                <a:cubicBezTo>
                  <a:pt x="1070475" y="2370583"/>
                  <a:pt x="1070475" y="2356748"/>
                  <a:pt x="1056640" y="2352136"/>
                </a:cubicBezTo>
                <a:cubicBezTo>
                  <a:pt x="1042228" y="2291609"/>
                  <a:pt x="1084886" y="2282385"/>
                  <a:pt x="1136767" y="2272586"/>
                </a:cubicBezTo>
                <a:cubicBezTo>
                  <a:pt x="1141379" y="2310055"/>
                  <a:pt x="1122356" y="2361360"/>
                  <a:pt x="1084886" y="2370583"/>
                </a:cubicBezTo>
                <a:lnTo>
                  <a:pt x="1084886" y="2370583"/>
                </a:lnTo>
                <a:close/>
                <a:moveTo>
                  <a:pt x="1136767" y="2417276"/>
                </a:moveTo>
                <a:cubicBezTo>
                  <a:pt x="1136767" y="2408052"/>
                  <a:pt x="1145990" y="2403441"/>
                  <a:pt x="1155790" y="2403441"/>
                </a:cubicBezTo>
                <a:cubicBezTo>
                  <a:pt x="1155790" y="2417276"/>
                  <a:pt x="1150602" y="2417276"/>
                  <a:pt x="1136767" y="2417276"/>
                </a:cubicBezTo>
                <a:lnTo>
                  <a:pt x="1136767" y="2417276"/>
                </a:lnTo>
                <a:close/>
                <a:moveTo>
                  <a:pt x="1165013" y="2394217"/>
                </a:moveTo>
                <a:cubicBezTo>
                  <a:pt x="1165013" y="2384994"/>
                  <a:pt x="1160401" y="2384994"/>
                  <a:pt x="1160401" y="2375771"/>
                </a:cubicBezTo>
                <a:cubicBezTo>
                  <a:pt x="1174813" y="2380382"/>
                  <a:pt x="1174813" y="2371159"/>
                  <a:pt x="1184037" y="2371159"/>
                </a:cubicBezTo>
                <a:cubicBezTo>
                  <a:pt x="1188648" y="2384418"/>
                  <a:pt x="1174236" y="2389606"/>
                  <a:pt x="1165013" y="2394217"/>
                </a:cubicBezTo>
                <a:lnTo>
                  <a:pt x="1165013" y="2394217"/>
                </a:lnTo>
                <a:close/>
                <a:moveTo>
                  <a:pt x="896386" y="3546549"/>
                </a:moveTo>
                <a:cubicBezTo>
                  <a:pt x="896386" y="3528102"/>
                  <a:pt x="910797" y="3528102"/>
                  <a:pt x="924632" y="3523491"/>
                </a:cubicBezTo>
                <a:cubicBezTo>
                  <a:pt x="924632" y="3541937"/>
                  <a:pt x="910221" y="3541937"/>
                  <a:pt x="896386" y="3546549"/>
                </a:cubicBezTo>
                <a:lnTo>
                  <a:pt x="896386" y="3546549"/>
                </a:lnTo>
                <a:close/>
                <a:moveTo>
                  <a:pt x="806459" y="3761566"/>
                </a:moveTo>
                <a:cubicBezTo>
                  <a:pt x="815682" y="3761566"/>
                  <a:pt x="806459" y="3780013"/>
                  <a:pt x="806459" y="3784624"/>
                </a:cubicBezTo>
                <a:cubicBezTo>
                  <a:pt x="797235" y="3784624"/>
                  <a:pt x="797235" y="3780013"/>
                  <a:pt x="792048" y="3780013"/>
                </a:cubicBezTo>
                <a:cubicBezTo>
                  <a:pt x="792624" y="3770789"/>
                  <a:pt x="801847" y="3766178"/>
                  <a:pt x="806459" y="3761566"/>
                </a:cubicBezTo>
                <a:lnTo>
                  <a:pt x="806459" y="3761566"/>
                </a:lnTo>
                <a:close/>
                <a:moveTo>
                  <a:pt x="797235" y="3826705"/>
                </a:moveTo>
                <a:cubicBezTo>
                  <a:pt x="792624" y="3817482"/>
                  <a:pt x="801847" y="3812870"/>
                  <a:pt x="792624" y="3798459"/>
                </a:cubicBezTo>
                <a:cubicBezTo>
                  <a:pt x="816259" y="3780013"/>
                  <a:pt x="849116" y="3756378"/>
                  <a:pt x="887163" y="3770213"/>
                </a:cubicBezTo>
                <a:cubicBezTo>
                  <a:pt x="853728" y="3784624"/>
                  <a:pt x="820871" y="3799035"/>
                  <a:pt x="797235" y="3826705"/>
                </a:cubicBezTo>
                <a:lnTo>
                  <a:pt x="797235" y="3826705"/>
                </a:lnTo>
                <a:close/>
                <a:moveTo>
                  <a:pt x="924632" y="3822094"/>
                </a:moveTo>
                <a:cubicBezTo>
                  <a:pt x="920020" y="3812870"/>
                  <a:pt x="905609" y="3817482"/>
                  <a:pt x="910221" y="3799035"/>
                </a:cubicBezTo>
                <a:cubicBezTo>
                  <a:pt x="900997" y="3799035"/>
                  <a:pt x="900997" y="3799035"/>
                  <a:pt x="900997" y="3799035"/>
                </a:cubicBezTo>
                <a:cubicBezTo>
                  <a:pt x="920020" y="3766178"/>
                  <a:pt x="924632" y="3822094"/>
                  <a:pt x="943655" y="3803647"/>
                </a:cubicBezTo>
                <a:cubicBezTo>
                  <a:pt x="938467" y="3812870"/>
                  <a:pt x="933855" y="3822094"/>
                  <a:pt x="924632" y="3822094"/>
                </a:cubicBezTo>
                <a:lnTo>
                  <a:pt x="924632" y="3822094"/>
                </a:lnTo>
                <a:close/>
                <a:moveTo>
                  <a:pt x="1141379" y="3835929"/>
                </a:moveTo>
                <a:cubicBezTo>
                  <a:pt x="1136767" y="3868786"/>
                  <a:pt x="1108520" y="3905679"/>
                  <a:pt x="1080275" y="3891844"/>
                </a:cubicBezTo>
                <a:cubicBezTo>
                  <a:pt x="1113132" y="3887809"/>
                  <a:pt x="1113132" y="3845728"/>
                  <a:pt x="1141379" y="3835929"/>
                </a:cubicBezTo>
                <a:lnTo>
                  <a:pt x="1141379" y="3835929"/>
                </a:lnTo>
                <a:close/>
                <a:moveTo>
                  <a:pt x="905609" y="4097638"/>
                </a:moveTo>
                <a:cubicBezTo>
                  <a:pt x="896386" y="4088415"/>
                  <a:pt x="920020" y="4074580"/>
                  <a:pt x="929243" y="4069392"/>
                </a:cubicBezTo>
                <a:cubicBezTo>
                  <a:pt x="924632" y="4083804"/>
                  <a:pt x="914832" y="4088415"/>
                  <a:pt x="905609" y="4097638"/>
                </a:cubicBezTo>
                <a:lnTo>
                  <a:pt x="905609" y="4097638"/>
                </a:lnTo>
                <a:close/>
                <a:moveTo>
                  <a:pt x="900997" y="4167390"/>
                </a:moveTo>
                <a:cubicBezTo>
                  <a:pt x="900997" y="4153555"/>
                  <a:pt x="920020" y="4158166"/>
                  <a:pt x="929243" y="4153555"/>
                </a:cubicBezTo>
                <a:cubicBezTo>
                  <a:pt x="929243" y="4167390"/>
                  <a:pt x="914832" y="4167390"/>
                  <a:pt x="900997" y="4167390"/>
                </a:cubicBezTo>
                <a:lnTo>
                  <a:pt x="900997" y="4167390"/>
                </a:lnTo>
                <a:close/>
                <a:moveTo>
                  <a:pt x="929243" y="4106862"/>
                </a:moveTo>
                <a:cubicBezTo>
                  <a:pt x="924632" y="4106862"/>
                  <a:pt x="929243" y="4102250"/>
                  <a:pt x="924632" y="4102250"/>
                </a:cubicBezTo>
                <a:cubicBezTo>
                  <a:pt x="943655" y="4088415"/>
                  <a:pt x="957490" y="4079192"/>
                  <a:pt x="981124" y="4064781"/>
                </a:cubicBezTo>
                <a:cubicBezTo>
                  <a:pt x="971901" y="4088415"/>
                  <a:pt x="948267" y="4093027"/>
                  <a:pt x="929243" y="4106862"/>
                </a:cubicBezTo>
                <a:lnTo>
                  <a:pt x="929243" y="4106862"/>
                </a:lnTo>
                <a:close/>
                <a:moveTo>
                  <a:pt x="985736" y="4228494"/>
                </a:moveTo>
                <a:cubicBezTo>
                  <a:pt x="985736" y="4219271"/>
                  <a:pt x="1000148" y="4214659"/>
                  <a:pt x="1009371" y="4214659"/>
                </a:cubicBezTo>
                <a:cubicBezTo>
                  <a:pt x="1009371" y="4223305"/>
                  <a:pt x="1000148" y="4233105"/>
                  <a:pt x="985736" y="4228494"/>
                </a:cubicBezTo>
                <a:lnTo>
                  <a:pt x="985736" y="4228494"/>
                </a:lnTo>
                <a:close/>
                <a:moveTo>
                  <a:pt x="948267" y="4162778"/>
                </a:moveTo>
                <a:cubicBezTo>
                  <a:pt x="943655" y="4158166"/>
                  <a:pt x="943655" y="4148943"/>
                  <a:pt x="939044" y="4148943"/>
                </a:cubicBezTo>
                <a:cubicBezTo>
                  <a:pt x="948267" y="4125885"/>
                  <a:pt x="971901" y="4116085"/>
                  <a:pt x="990924" y="4106862"/>
                </a:cubicBezTo>
                <a:cubicBezTo>
                  <a:pt x="962678" y="4106862"/>
                  <a:pt x="1019170" y="4078616"/>
                  <a:pt x="1033581" y="4088415"/>
                </a:cubicBezTo>
                <a:cubicBezTo>
                  <a:pt x="1004759" y="4111474"/>
                  <a:pt x="994959" y="4153555"/>
                  <a:pt x="948267" y="4162778"/>
                </a:cubicBezTo>
                <a:lnTo>
                  <a:pt x="948267" y="4162778"/>
                </a:lnTo>
                <a:close/>
                <a:moveTo>
                  <a:pt x="1013983" y="4046334"/>
                </a:moveTo>
                <a:cubicBezTo>
                  <a:pt x="1013983" y="4060169"/>
                  <a:pt x="1009371" y="4064781"/>
                  <a:pt x="994959" y="4064781"/>
                </a:cubicBezTo>
                <a:cubicBezTo>
                  <a:pt x="985736" y="4055557"/>
                  <a:pt x="1000148" y="4041722"/>
                  <a:pt x="1013983" y="4046334"/>
                </a:cubicBezTo>
                <a:lnTo>
                  <a:pt x="1013983" y="4046334"/>
                </a:lnTo>
                <a:close/>
                <a:moveTo>
                  <a:pt x="948267" y="4055557"/>
                </a:moveTo>
                <a:cubicBezTo>
                  <a:pt x="976513" y="4037111"/>
                  <a:pt x="990924" y="3999641"/>
                  <a:pt x="1033005" y="3990418"/>
                </a:cubicBezTo>
                <a:cubicBezTo>
                  <a:pt x="1018594" y="4022699"/>
                  <a:pt x="981124" y="4037111"/>
                  <a:pt x="948267" y="4055557"/>
                </a:cubicBezTo>
                <a:lnTo>
                  <a:pt x="948267" y="4055557"/>
                </a:lnTo>
                <a:close/>
                <a:moveTo>
                  <a:pt x="1052028" y="3845728"/>
                </a:moveTo>
                <a:cubicBezTo>
                  <a:pt x="1071051" y="3831893"/>
                  <a:pt x="1103909" y="3817482"/>
                  <a:pt x="1127544" y="3827282"/>
                </a:cubicBezTo>
                <a:cubicBezTo>
                  <a:pt x="1132156" y="3845728"/>
                  <a:pt x="1084886" y="3855528"/>
                  <a:pt x="1066440" y="3860139"/>
                </a:cubicBezTo>
                <a:cubicBezTo>
                  <a:pt x="1065863" y="3850340"/>
                  <a:pt x="1046840" y="3859563"/>
                  <a:pt x="1052028" y="3845728"/>
                </a:cubicBezTo>
                <a:lnTo>
                  <a:pt x="1052028" y="3845728"/>
                </a:lnTo>
                <a:close/>
                <a:moveTo>
                  <a:pt x="1122356" y="3943725"/>
                </a:moveTo>
                <a:cubicBezTo>
                  <a:pt x="1107944" y="3948337"/>
                  <a:pt x="1089498" y="3962172"/>
                  <a:pt x="1075087" y="3948337"/>
                </a:cubicBezTo>
                <a:cubicBezTo>
                  <a:pt x="1094109" y="3925279"/>
                  <a:pt x="1103333" y="3897033"/>
                  <a:pt x="1150602" y="3901644"/>
                </a:cubicBezTo>
                <a:cubicBezTo>
                  <a:pt x="1141379" y="3915479"/>
                  <a:pt x="1117744" y="3920091"/>
                  <a:pt x="1122356" y="3943725"/>
                </a:cubicBezTo>
                <a:lnTo>
                  <a:pt x="1122356" y="3943725"/>
                </a:lnTo>
                <a:close/>
                <a:moveTo>
                  <a:pt x="1145990" y="4400854"/>
                </a:moveTo>
                <a:cubicBezTo>
                  <a:pt x="1150602" y="4391630"/>
                  <a:pt x="1155214" y="4391630"/>
                  <a:pt x="1155214" y="4387019"/>
                </a:cubicBezTo>
                <a:cubicBezTo>
                  <a:pt x="1164437" y="4387019"/>
                  <a:pt x="1164437" y="4396242"/>
                  <a:pt x="1169625" y="4405465"/>
                </a:cubicBezTo>
                <a:cubicBezTo>
                  <a:pt x="1155790" y="4405465"/>
                  <a:pt x="1155790" y="4396242"/>
                  <a:pt x="1145990" y="4400854"/>
                </a:cubicBezTo>
                <a:lnTo>
                  <a:pt x="1145990" y="4400854"/>
                </a:lnTo>
                <a:close/>
                <a:moveTo>
                  <a:pt x="1273387" y="4363384"/>
                </a:moveTo>
                <a:cubicBezTo>
                  <a:pt x="1273387" y="4358772"/>
                  <a:pt x="1268775" y="4354161"/>
                  <a:pt x="1264163" y="4349549"/>
                </a:cubicBezTo>
                <a:cubicBezTo>
                  <a:pt x="1268775" y="4349549"/>
                  <a:pt x="1283186" y="4349549"/>
                  <a:pt x="1292409" y="4349549"/>
                </a:cubicBezTo>
                <a:cubicBezTo>
                  <a:pt x="1297021" y="4363384"/>
                  <a:pt x="1282610" y="4358772"/>
                  <a:pt x="1273387" y="4363384"/>
                </a:cubicBezTo>
                <a:lnTo>
                  <a:pt x="1273387" y="4363384"/>
                </a:lnTo>
                <a:close/>
                <a:moveTo>
                  <a:pt x="1348902" y="4316691"/>
                </a:moveTo>
                <a:cubicBezTo>
                  <a:pt x="1344290" y="4330526"/>
                  <a:pt x="1334491" y="4316691"/>
                  <a:pt x="1334491" y="4302856"/>
                </a:cubicBezTo>
                <a:cubicBezTo>
                  <a:pt x="1343714" y="4302856"/>
                  <a:pt x="1343714" y="4307468"/>
                  <a:pt x="1353513" y="4307468"/>
                </a:cubicBezTo>
                <a:cubicBezTo>
                  <a:pt x="1353513" y="4312080"/>
                  <a:pt x="1344290" y="4316691"/>
                  <a:pt x="1348902" y="4316691"/>
                </a:cubicBezTo>
                <a:lnTo>
                  <a:pt x="1348902" y="4316691"/>
                </a:lnTo>
                <a:close/>
                <a:moveTo>
                  <a:pt x="1221506" y="4779007"/>
                </a:moveTo>
                <a:cubicBezTo>
                  <a:pt x="1216894" y="4779007"/>
                  <a:pt x="1216894" y="4769784"/>
                  <a:pt x="1212282" y="4769784"/>
                </a:cubicBezTo>
                <a:cubicBezTo>
                  <a:pt x="1216894" y="4760561"/>
                  <a:pt x="1226694" y="4751337"/>
                  <a:pt x="1235917" y="4751337"/>
                </a:cubicBezTo>
                <a:cubicBezTo>
                  <a:pt x="1245140" y="4765172"/>
                  <a:pt x="1240529" y="4779007"/>
                  <a:pt x="1221506" y="4779007"/>
                </a:cubicBezTo>
                <a:lnTo>
                  <a:pt x="1221506" y="4779007"/>
                </a:lnTo>
                <a:close/>
                <a:moveTo>
                  <a:pt x="1546625" y="4186413"/>
                </a:moveTo>
                <a:cubicBezTo>
                  <a:pt x="1542014" y="4195636"/>
                  <a:pt x="1522991" y="4195636"/>
                  <a:pt x="1518380" y="4204859"/>
                </a:cubicBezTo>
                <a:cubicBezTo>
                  <a:pt x="1509156" y="4204859"/>
                  <a:pt x="1513768" y="4191024"/>
                  <a:pt x="1503968" y="4191024"/>
                </a:cubicBezTo>
                <a:cubicBezTo>
                  <a:pt x="1513768" y="4186413"/>
                  <a:pt x="1537402" y="4176613"/>
                  <a:pt x="1546625" y="4186413"/>
                </a:cubicBezTo>
                <a:lnTo>
                  <a:pt x="1546625" y="4186413"/>
                </a:lnTo>
                <a:close/>
                <a:moveTo>
                  <a:pt x="1396171" y="4275186"/>
                </a:moveTo>
                <a:cubicBezTo>
                  <a:pt x="1381760" y="4275186"/>
                  <a:pt x="1396171" y="4284410"/>
                  <a:pt x="1386948" y="4293633"/>
                </a:cubicBezTo>
                <a:cubicBezTo>
                  <a:pt x="1372537" y="4293633"/>
                  <a:pt x="1372537" y="4293633"/>
                  <a:pt x="1363314" y="4289021"/>
                </a:cubicBezTo>
                <a:cubicBezTo>
                  <a:pt x="1363314" y="4270575"/>
                  <a:pt x="1386948" y="4260775"/>
                  <a:pt x="1400783" y="4275186"/>
                </a:cubicBezTo>
                <a:cubicBezTo>
                  <a:pt x="1400783" y="4279798"/>
                  <a:pt x="1396171" y="4275186"/>
                  <a:pt x="1396171" y="4275186"/>
                </a:cubicBezTo>
                <a:lnTo>
                  <a:pt x="1396171" y="4275186"/>
                </a:lnTo>
                <a:close/>
                <a:moveTo>
                  <a:pt x="1438253" y="4265387"/>
                </a:moveTo>
                <a:cubicBezTo>
                  <a:pt x="1419229" y="4265387"/>
                  <a:pt x="1419229" y="4265387"/>
                  <a:pt x="1419229" y="4265387"/>
                </a:cubicBezTo>
                <a:cubicBezTo>
                  <a:pt x="1423841" y="4237141"/>
                  <a:pt x="1400207" y="4246940"/>
                  <a:pt x="1395595" y="4227917"/>
                </a:cubicBezTo>
                <a:cubicBezTo>
                  <a:pt x="1404818" y="4232529"/>
                  <a:pt x="1419229" y="4237141"/>
                  <a:pt x="1419229" y="4223305"/>
                </a:cubicBezTo>
                <a:cubicBezTo>
                  <a:pt x="1423841" y="4218694"/>
                  <a:pt x="1423841" y="4223305"/>
                  <a:pt x="1423841" y="4227917"/>
                </a:cubicBezTo>
                <a:cubicBezTo>
                  <a:pt x="1423841" y="4237141"/>
                  <a:pt x="1447476" y="4223305"/>
                  <a:pt x="1452088" y="4232529"/>
                </a:cubicBezTo>
                <a:cubicBezTo>
                  <a:pt x="1452664" y="4251552"/>
                  <a:pt x="1443441" y="4251552"/>
                  <a:pt x="1438253" y="4265387"/>
                </a:cubicBezTo>
                <a:lnTo>
                  <a:pt x="1438253" y="4265387"/>
                </a:lnTo>
                <a:close/>
                <a:moveTo>
                  <a:pt x="1457275" y="4204859"/>
                </a:moveTo>
                <a:cubicBezTo>
                  <a:pt x="1452664" y="4204859"/>
                  <a:pt x="1452664" y="4209471"/>
                  <a:pt x="1452664" y="4214082"/>
                </a:cubicBezTo>
                <a:cubicBezTo>
                  <a:pt x="1448052" y="4209471"/>
                  <a:pt x="1452664" y="4204859"/>
                  <a:pt x="1452664" y="4200247"/>
                </a:cubicBezTo>
                <a:cubicBezTo>
                  <a:pt x="1471686" y="4200247"/>
                  <a:pt x="1480910" y="4214082"/>
                  <a:pt x="1490133" y="4228494"/>
                </a:cubicBezTo>
                <a:cubicBezTo>
                  <a:pt x="1485521" y="4233105"/>
                  <a:pt x="1475722" y="4223882"/>
                  <a:pt x="1471110" y="4237717"/>
                </a:cubicBezTo>
                <a:cubicBezTo>
                  <a:pt x="1471686" y="4223305"/>
                  <a:pt x="1457275" y="4223305"/>
                  <a:pt x="1457275" y="4204859"/>
                </a:cubicBezTo>
                <a:lnTo>
                  <a:pt x="1457275" y="4204859"/>
                </a:lnTo>
                <a:close/>
                <a:moveTo>
                  <a:pt x="1495322" y="4480404"/>
                </a:moveTo>
                <a:cubicBezTo>
                  <a:pt x="1486098" y="4480404"/>
                  <a:pt x="1499933" y="4466569"/>
                  <a:pt x="1495322" y="4461958"/>
                </a:cubicBezTo>
                <a:cubicBezTo>
                  <a:pt x="1495322" y="4452734"/>
                  <a:pt x="1480910" y="4466569"/>
                  <a:pt x="1476298" y="4457346"/>
                </a:cubicBezTo>
                <a:cubicBezTo>
                  <a:pt x="1467075" y="4406041"/>
                  <a:pt x="1537402" y="4401430"/>
                  <a:pt x="1532791" y="4443511"/>
                </a:cubicBezTo>
                <a:cubicBezTo>
                  <a:pt x="1551814" y="4443511"/>
                  <a:pt x="1551814" y="4443511"/>
                  <a:pt x="1551814" y="4443511"/>
                </a:cubicBezTo>
                <a:cubicBezTo>
                  <a:pt x="1556426" y="4452734"/>
                  <a:pt x="1542591" y="4457346"/>
                  <a:pt x="1556426" y="4457346"/>
                </a:cubicBezTo>
                <a:cubicBezTo>
                  <a:pt x="1542014" y="4471181"/>
                  <a:pt x="1518380" y="4480404"/>
                  <a:pt x="1495322" y="4480404"/>
                </a:cubicBezTo>
                <a:lnTo>
                  <a:pt x="1495322" y="4480404"/>
                </a:lnTo>
                <a:close/>
                <a:moveTo>
                  <a:pt x="2253935" y="736913"/>
                </a:moveTo>
                <a:cubicBezTo>
                  <a:pt x="2244712" y="736913"/>
                  <a:pt x="2234912" y="736913"/>
                  <a:pt x="2230300" y="732301"/>
                </a:cubicBezTo>
                <a:cubicBezTo>
                  <a:pt x="2230300" y="709243"/>
                  <a:pt x="2259123" y="709243"/>
                  <a:pt x="2253935" y="736913"/>
                </a:cubicBezTo>
                <a:lnTo>
                  <a:pt x="2253935" y="736913"/>
                </a:lnTo>
                <a:close/>
                <a:moveTo>
                  <a:pt x="2216465" y="4914474"/>
                </a:moveTo>
                <a:cubicBezTo>
                  <a:pt x="2272957" y="4872393"/>
                  <a:pt x="2339250" y="4844723"/>
                  <a:pt x="2395742" y="4802642"/>
                </a:cubicBezTo>
                <a:cubicBezTo>
                  <a:pt x="2400354" y="4802642"/>
                  <a:pt x="2404966" y="4807254"/>
                  <a:pt x="2410154" y="4807254"/>
                </a:cubicBezTo>
                <a:cubicBezTo>
                  <a:pt x="2357697" y="4858558"/>
                  <a:pt x="2291981" y="4881616"/>
                  <a:pt x="2216465" y="4914474"/>
                </a:cubicBezTo>
                <a:lnTo>
                  <a:pt x="2216465" y="4914474"/>
                </a:lnTo>
                <a:close/>
                <a:moveTo>
                  <a:pt x="2419377" y="4545543"/>
                </a:moveTo>
                <a:cubicBezTo>
                  <a:pt x="2419377" y="4531708"/>
                  <a:pt x="2419377" y="4531708"/>
                  <a:pt x="2419377" y="4531708"/>
                </a:cubicBezTo>
                <a:cubicBezTo>
                  <a:pt x="2428600" y="4527097"/>
                  <a:pt x="2443011" y="4531708"/>
                  <a:pt x="2447623" y="4536320"/>
                </a:cubicBezTo>
                <a:cubicBezTo>
                  <a:pt x="2447623" y="4559378"/>
                  <a:pt x="2433212" y="4545543"/>
                  <a:pt x="2419377" y="4545543"/>
                </a:cubicBezTo>
                <a:lnTo>
                  <a:pt x="2419377" y="4545543"/>
                </a:lnTo>
                <a:close/>
                <a:moveTo>
                  <a:pt x="2541586" y="938095"/>
                </a:moveTo>
                <a:cubicBezTo>
                  <a:pt x="2579055" y="849321"/>
                  <a:pt x="2720863" y="811852"/>
                  <a:pt x="2800990" y="746712"/>
                </a:cubicBezTo>
                <a:cubicBezTo>
                  <a:pt x="2838459" y="718466"/>
                  <a:pt x="2857482" y="671773"/>
                  <a:pt x="2913975" y="695408"/>
                </a:cubicBezTo>
                <a:cubicBezTo>
                  <a:pt x="2913975" y="709243"/>
                  <a:pt x="2918586" y="718466"/>
                  <a:pt x="2932997" y="723654"/>
                </a:cubicBezTo>
                <a:cubicBezTo>
                  <a:pt x="2876505" y="788793"/>
                  <a:pt x="2824624" y="854509"/>
                  <a:pt x="2749109" y="891402"/>
                </a:cubicBezTo>
                <a:cubicBezTo>
                  <a:pt x="2683393" y="914460"/>
                  <a:pt x="2607878" y="928295"/>
                  <a:pt x="2541586" y="938095"/>
                </a:cubicBezTo>
                <a:lnTo>
                  <a:pt x="2541586" y="938095"/>
                </a:lnTo>
                <a:close/>
                <a:moveTo>
                  <a:pt x="2626900" y="4853370"/>
                </a:moveTo>
                <a:cubicBezTo>
                  <a:pt x="2622289" y="4839535"/>
                  <a:pt x="2655147" y="4825123"/>
                  <a:pt x="2655147" y="4848758"/>
                </a:cubicBezTo>
                <a:cubicBezTo>
                  <a:pt x="2645347" y="4853370"/>
                  <a:pt x="2631512" y="4863169"/>
                  <a:pt x="2626900" y="4853370"/>
                </a:cubicBezTo>
                <a:lnTo>
                  <a:pt x="2626900" y="4853370"/>
                </a:lnTo>
                <a:close/>
                <a:moveTo>
                  <a:pt x="3140521" y="4615871"/>
                </a:moveTo>
                <a:cubicBezTo>
                  <a:pt x="3145132" y="4625094"/>
                  <a:pt x="3149744" y="4629705"/>
                  <a:pt x="3140521" y="4638929"/>
                </a:cubicBezTo>
                <a:cubicBezTo>
                  <a:pt x="3079417" y="4643540"/>
                  <a:pt x="3041371" y="4634317"/>
                  <a:pt x="3003901" y="4676398"/>
                </a:cubicBezTo>
                <a:cubicBezTo>
                  <a:pt x="3008513" y="4657952"/>
                  <a:pt x="2989490" y="4667175"/>
                  <a:pt x="2989490" y="4657952"/>
                </a:cubicBezTo>
                <a:cubicBezTo>
                  <a:pt x="2965855" y="4667175"/>
                  <a:pt x="2942221" y="4676398"/>
                  <a:pt x="2909363" y="4681010"/>
                </a:cubicBezTo>
                <a:cubicBezTo>
                  <a:pt x="2923774" y="4699457"/>
                  <a:pt x="2909363" y="4690233"/>
                  <a:pt x="2900140" y="4709256"/>
                </a:cubicBezTo>
                <a:cubicBezTo>
                  <a:pt x="2914551" y="4709256"/>
                  <a:pt x="2914551" y="4700033"/>
                  <a:pt x="2928386" y="4704644"/>
                </a:cubicBezTo>
                <a:cubicBezTo>
                  <a:pt x="2928386" y="4713868"/>
                  <a:pt x="2913975" y="4709256"/>
                  <a:pt x="2913975" y="4713868"/>
                </a:cubicBezTo>
                <a:cubicBezTo>
                  <a:pt x="2937609" y="4727703"/>
                  <a:pt x="2989490" y="4700033"/>
                  <a:pt x="3026959" y="4695421"/>
                </a:cubicBezTo>
                <a:cubicBezTo>
                  <a:pt x="3026959" y="4704644"/>
                  <a:pt x="3022348" y="4704644"/>
                  <a:pt x="3022348" y="4713868"/>
                </a:cubicBezTo>
                <a:cubicBezTo>
                  <a:pt x="2989490" y="4700033"/>
                  <a:pt x="2946832" y="4736926"/>
                  <a:pt x="2909363" y="4751337"/>
                </a:cubicBezTo>
                <a:cubicBezTo>
                  <a:pt x="2852871" y="4723091"/>
                  <a:pt x="2796378" y="4784195"/>
                  <a:pt x="2744497" y="4769784"/>
                </a:cubicBezTo>
                <a:cubicBezTo>
                  <a:pt x="2744497" y="4774396"/>
                  <a:pt x="2753720" y="4769784"/>
                  <a:pt x="2763520" y="4774396"/>
                </a:cubicBezTo>
                <a:cubicBezTo>
                  <a:pt x="2749109" y="4802642"/>
                  <a:pt x="2688004" y="4788230"/>
                  <a:pt x="2678781" y="4811865"/>
                </a:cubicBezTo>
                <a:cubicBezTo>
                  <a:pt x="2674170" y="4788807"/>
                  <a:pt x="2688004" y="4779007"/>
                  <a:pt x="2702416" y="4769784"/>
                </a:cubicBezTo>
                <a:cubicBezTo>
                  <a:pt x="2697804" y="4760561"/>
                  <a:pt x="2688004" y="4760561"/>
                  <a:pt x="2678781" y="4760561"/>
                </a:cubicBezTo>
                <a:cubicBezTo>
                  <a:pt x="2697804" y="4737502"/>
                  <a:pt x="2730662" y="4737502"/>
                  <a:pt x="2777932" y="4742114"/>
                </a:cubicBezTo>
                <a:cubicBezTo>
                  <a:pt x="2796954" y="4719056"/>
                  <a:pt x="2858058" y="4719056"/>
                  <a:pt x="2881693" y="4713868"/>
                </a:cubicBezTo>
                <a:cubicBezTo>
                  <a:pt x="2877081" y="4709256"/>
                  <a:pt x="2872469" y="4704644"/>
                  <a:pt x="2877081" y="4695421"/>
                </a:cubicBezTo>
                <a:cubicBezTo>
                  <a:pt x="2825201" y="4709256"/>
                  <a:pt x="2782543" y="4723668"/>
                  <a:pt x="2735850" y="4728279"/>
                </a:cubicBezTo>
                <a:cubicBezTo>
                  <a:pt x="2787731" y="4695421"/>
                  <a:pt x="2844224" y="4672363"/>
                  <a:pt x="2928962" y="4667752"/>
                </a:cubicBezTo>
                <a:cubicBezTo>
                  <a:pt x="2924350" y="4663140"/>
                  <a:pt x="2919739" y="4663140"/>
                  <a:pt x="2919739" y="4658528"/>
                </a:cubicBezTo>
                <a:cubicBezTo>
                  <a:pt x="2900716" y="4653917"/>
                  <a:pt x="2896105" y="4667752"/>
                  <a:pt x="2882270" y="4667752"/>
                </a:cubicBezTo>
                <a:cubicBezTo>
                  <a:pt x="2957785" y="4630282"/>
                  <a:pt x="3028689" y="4598000"/>
                  <a:pt x="3099016" y="4560531"/>
                </a:cubicBezTo>
                <a:cubicBezTo>
                  <a:pt x="3146285" y="4583589"/>
                  <a:pt x="3198166" y="4527673"/>
                  <a:pt x="3240247" y="4532285"/>
                </a:cubicBezTo>
                <a:cubicBezTo>
                  <a:pt x="3244859" y="4509227"/>
                  <a:pt x="3259271" y="4494815"/>
                  <a:pt x="3292128" y="4494815"/>
                </a:cubicBezTo>
                <a:cubicBezTo>
                  <a:pt x="3282905" y="4517874"/>
                  <a:pt x="3292128" y="4532285"/>
                  <a:pt x="3273105" y="4536897"/>
                </a:cubicBezTo>
                <a:cubicBezTo>
                  <a:pt x="3292128" y="4555343"/>
                  <a:pt x="3329598" y="4523061"/>
                  <a:pt x="3362455" y="4527673"/>
                </a:cubicBezTo>
                <a:cubicBezTo>
                  <a:pt x="3291552" y="4578401"/>
                  <a:pt x="3201625" y="4592236"/>
                  <a:pt x="3140521" y="4615871"/>
                </a:cubicBezTo>
                <a:lnTo>
                  <a:pt x="3140521" y="4615871"/>
                </a:lnTo>
                <a:close/>
                <a:moveTo>
                  <a:pt x="3220648" y="5030918"/>
                </a:moveTo>
                <a:cubicBezTo>
                  <a:pt x="3216037" y="5026306"/>
                  <a:pt x="3239671" y="5007859"/>
                  <a:pt x="3258117" y="5017083"/>
                </a:cubicBezTo>
                <a:cubicBezTo>
                  <a:pt x="3253506" y="5040141"/>
                  <a:pt x="3230448" y="5030918"/>
                  <a:pt x="3220648" y="5030918"/>
                </a:cubicBezTo>
                <a:lnTo>
                  <a:pt x="3220648" y="5030918"/>
                </a:lnTo>
                <a:close/>
                <a:moveTo>
                  <a:pt x="3418948" y="4354161"/>
                </a:moveTo>
                <a:cubicBezTo>
                  <a:pt x="3433359" y="4354161"/>
                  <a:pt x="3437971" y="4349549"/>
                  <a:pt x="3451806" y="4354161"/>
                </a:cubicBezTo>
                <a:cubicBezTo>
                  <a:pt x="3451806" y="4372607"/>
                  <a:pt x="3451806" y="4372607"/>
                  <a:pt x="3451806" y="4372607"/>
                </a:cubicBezTo>
                <a:cubicBezTo>
                  <a:pt x="3442583" y="4386442"/>
                  <a:pt x="3423560" y="4363384"/>
                  <a:pt x="3423560" y="4386442"/>
                </a:cubicBezTo>
                <a:cubicBezTo>
                  <a:pt x="3414336" y="4387019"/>
                  <a:pt x="3423560" y="4363384"/>
                  <a:pt x="3418948" y="4354161"/>
                </a:cubicBezTo>
                <a:lnTo>
                  <a:pt x="3418948" y="4354161"/>
                </a:lnTo>
                <a:close/>
                <a:moveTo>
                  <a:pt x="3470829" y="4387019"/>
                </a:moveTo>
                <a:cubicBezTo>
                  <a:pt x="3475441" y="4410077"/>
                  <a:pt x="3442583" y="4400854"/>
                  <a:pt x="3428171" y="4410077"/>
                </a:cubicBezTo>
                <a:cubicBezTo>
                  <a:pt x="3432783" y="4396242"/>
                  <a:pt x="3447194" y="4387019"/>
                  <a:pt x="3470829" y="4387019"/>
                </a:cubicBezTo>
                <a:lnTo>
                  <a:pt x="3470829" y="4387019"/>
                </a:lnTo>
                <a:close/>
                <a:moveTo>
                  <a:pt x="3428171" y="4774396"/>
                </a:moveTo>
                <a:cubicBezTo>
                  <a:pt x="3413760" y="4760561"/>
                  <a:pt x="3413760" y="4783619"/>
                  <a:pt x="3395314" y="4779007"/>
                </a:cubicBezTo>
                <a:cubicBezTo>
                  <a:pt x="3404537" y="4769784"/>
                  <a:pt x="3414336" y="4760561"/>
                  <a:pt x="3432783" y="4760561"/>
                </a:cubicBezTo>
                <a:cubicBezTo>
                  <a:pt x="3428171" y="4765172"/>
                  <a:pt x="3428171" y="4765172"/>
                  <a:pt x="3428171" y="4774396"/>
                </a:cubicBezTo>
                <a:lnTo>
                  <a:pt x="3428171" y="4774396"/>
                </a:lnTo>
                <a:close/>
                <a:moveTo>
                  <a:pt x="3579203" y="4424488"/>
                </a:moveTo>
                <a:cubicBezTo>
                  <a:pt x="3564791" y="4424488"/>
                  <a:pt x="3564791" y="4433711"/>
                  <a:pt x="3555567" y="4424488"/>
                </a:cubicBezTo>
                <a:cubicBezTo>
                  <a:pt x="3550956" y="4433711"/>
                  <a:pt x="3560179" y="4433711"/>
                  <a:pt x="3555567" y="4447546"/>
                </a:cubicBezTo>
                <a:cubicBezTo>
                  <a:pt x="3522710" y="4447546"/>
                  <a:pt x="3484664" y="4470604"/>
                  <a:pt x="3475441" y="4447546"/>
                </a:cubicBezTo>
                <a:cubicBezTo>
                  <a:pt x="3461029" y="4452158"/>
                  <a:pt x="3475441" y="4456769"/>
                  <a:pt x="3470829" y="4470604"/>
                </a:cubicBezTo>
                <a:cubicBezTo>
                  <a:pt x="3442583" y="4498851"/>
                  <a:pt x="3414336" y="4479827"/>
                  <a:pt x="3390702" y="4470604"/>
                </a:cubicBezTo>
                <a:cubicBezTo>
                  <a:pt x="3395314" y="4452158"/>
                  <a:pt x="3428171" y="4456769"/>
                  <a:pt x="3423560" y="4428523"/>
                </a:cubicBezTo>
                <a:cubicBezTo>
                  <a:pt x="3437971" y="4428523"/>
                  <a:pt x="3447194" y="4419300"/>
                  <a:pt x="3461029" y="4414688"/>
                </a:cubicBezTo>
                <a:cubicBezTo>
                  <a:pt x="3451806" y="4433135"/>
                  <a:pt x="3470253" y="4423912"/>
                  <a:pt x="3470253" y="4437746"/>
                </a:cubicBezTo>
                <a:cubicBezTo>
                  <a:pt x="3503110" y="4419300"/>
                  <a:pt x="3531357" y="4400277"/>
                  <a:pt x="3587849" y="4404888"/>
                </a:cubicBezTo>
                <a:cubicBezTo>
                  <a:pt x="3583814" y="4410077"/>
                  <a:pt x="3574591" y="4410077"/>
                  <a:pt x="3579203" y="4424488"/>
                </a:cubicBezTo>
                <a:lnTo>
                  <a:pt x="3579203" y="4424488"/>
                </a:lnTo>
                <a:close/>
                <a:moveTo>
                  <a:pt x="3602837" y="4410077"/>
                </a:moveTo>
                <a:cubicBezTo>
                  <a:pt x="3607448" y="4400854"/>
                  <a:pt x="3607448" y="4387019"/>
                  <a:pt x="3626471" y="4391630"/>
                </a:cubicBezTo>
                <a:cubicBezTo>
                  <a:pt x="3626471" y="4405465"/>
                  <a:pt x="3616672" y="4410077"/>
                  <a:pt x="3602837" y="4410077"/>
                </a:cubicBezTo>
                <a:lnTo>
                  <a:pt x="3602837" y="4410077"/>
                </a:lnTo>
                <a:close/>
                <a:moveTo>
                  <a:pt x="3631083" y="4391630"/>
                </a:moveTo>
                <a:cubicBezTo>
                  <a:pt x="3631083" y="4363384"/>
                  <a:pt x="3673740" y="4387019"/>
                  <a:pt x="3668553" y="4368572"/>
                </a:cubicBezTo>
                <a:cubicBezTo>
                  <a:pt x="3687575" y="4377795"/>
                  <a:pt x="3650106" y="4391630"/>
                  <a:pt x="3631083" y="4391630"/>
                </a:cubicBezTo>
                <a:lnTo>
                  <a:pt x="3631083" y="4391630"/>
                </a:lnTo>
                <a:close/>
                <a:moveTo>
                  <a:pt x="3734845" y="704631"/>
                </a:moveTo>
                <a:cubicBezTo>
                  <a:pt x="3711210" y="718466"/>
                  <a:pt x="3687575" y="695408"/>
                  <a:pt x="3663941" y="704631"/>
                </a:cubicBezTo>
                <a:cubicBezTo>
                  <a:pt x="3682964" y="700019"/>
                  <a:pt x="3696799" y="653327"/>
                  <a:pt x="3734845" y="653327"/>
                </a:cubicBezTo>
                <a:cubicBezTo>
                  <a:pt x="3748679" y="662550"/>
                  <a:pt x="3739456" y="690220"/>
                  <a:pt x="3734845" y="704631"/>
                </a:cubicBezTo>
                <a:lnTo>
                  <a:pt x="3734845" y="704631"/>
                </a:lnTo>
                <a:close/>
                <a:moveTo>
                  <a:pt x="3805172" y="3799035"/>
                </a:moveTo>
                <a:cubicBezTo>
                  <a:pt x="3786149" y="3799035"/>
                  <a:pt x="3781538" y="3794424"/>
                  <a:pt x="3772315" y="3789812"/>
                </a:cubicBezTo>
                <a:cubicBezTo>
                  <a:pt x="3772315" y="3785200"/>
                  <a:pt x="3776926" y="3785200"/>
                  <a:pt x="3776926" y="3789812"/>
                </a:cubicBezTo>
                <a:cubicBezTo>
                  <a:pt x="3791337" y="3789812"/>
                  <a:pt x="3786149" y="3775977"/>
                  <a:pt x="3800560" y="3775977"/>
                </a:cubicBezTo>
                <a:cubicBezTo>
                  <a:pt x="3800560" y="3762142"/>
                  <a:pt x="3795949" y="3762142"/>
                  <a:pt x="3795949" y="3747731"/>
                </a:cubicBezTo>
                <a:cubicBezTo>
                  <a:pt x="3810360" y="3743119"/>
                  <a:pt x="3824195" y="3738508"/>
                  <a:pt x="3814972" y="3719485"/>
                </a:cubicBezTo>
                <a:cubicBezTo>
                  <a:pt x="3829383" y="3710261"/>
                  <a:pt x="3843218" y="3710261"/>
                  <a:pt x="3852441" y="3701038"/>
                </a:cubicBezTo>
                <a:cubicBezTo>
                  <a:pt x="3847830" y="3696427"/>
                  <a:pt x="3843218" y="3691815"/>
                  <a:pt x="3847830" y="3677980"/>
                </a:cubicBezTo>
                <a:cubicBezTo>
                  <a:pt x="3857053" y="3677980"/>
                  <a:pt x="3862241" y="3682592"/>
                  <a:pt x="3862241" y="3691815"/>
                </a:cubicBezTo>
                <a:cubicBezTo>
                  <a:pt x="3866852" y="3691815"/>
                  <a:pt x="3866852" y="3682592"/>
                  <a:pt x="3876653" y="3682592"/>
                </a:cubicBezTo>
                <a:cubicBezTo>
                  <a:pt x="3872041" y="3673369"/>
                  <a:pt x="3867429" y="3664145"/>
                  <a:pt x="3872041" y="3649734"/>
                </a:cubicBezTo>
                <a:cubicBezTo>
                  <a:pt x="3900287" y="3649734"/>
                  <a:pt x="3904899" y="3645122"/>
                  <a:pt x="3919310" y="3658957"/>
                </a:cubicBezTo>
                <a:cubicBezTo>
                  <a:pt x="3914698" y="3677404"/>
                  <a:pt x="3900287" y="3687203"/>
                  <a:pt x="3891064" y="3701038"/>
                </a:cubicBezTo>
                <a:cubicBezTo>
                  <a:pt x="3891064" y="3710261"/>
                  <a:pt x="3905475" y="3705650"/>
                  <a:pt x="3900287" y="3719485"/>
                </a:cubicBezTo>
                <a:cubicBezTo>
                  <a:pt x="3914698" y="3714873"/>
                  <a:pt x="3914698" y="3691239"/>
                  <a:pt x="3933145" y="3691239"/>
                </a:cubicBezTo>
                <a:cubicBezTo>
                  <a:pt x="3904322" y="3743119"/>
                  <a:pt x="3843218" y="3756954"/>
                  <a:pt x="3805172" y="3799035"/>
                </a:cubicBezTo>
                <a:lnTo>
                  <a:pt x="3805172" y="3799035"/>
                </a:lnTo>
                <a:close/>
                <a:moveTo>
                  <a:pt x="3927957" y="4312080"/>
                </a:moveTo>
                <a:cubicBezTo>
                  <a:pt x="3932568" y="4307468"/>
                  <a:pt x="3942368" y="4302856"/>
                  <a:pt x="3942368" y="4293633"/>
                </a:cubicBezTo>
                <a:cubicBezTo>
                  <a:pt x="3946980" y="4293633"/>
                  <a:pt x="3951592" y="4298244"/>
                  <a:pt x="3956780" y="4298244"/>
                </a:cubicBezTo>
                <a:cubicBezTo>
                  <a:pt x="3956203" y="4312080"/>
                  <a:pt x="3937180" y="4321303"/>
                  <a:pt x="3927957" y="4312080"/>
                </a:cubicBezTo>
                <a:lnTo>
                  <a:pt x="3927957" y="4312080"/>
                </a:lnTo>
                <a:close/>
                <a:moveTo>
                  <a:pt x="3890488" y="4246940"/>
                </a:moveTo>
                <a:cubicBezTo>
                  <a:pt x="3899711" y="4228494"/>
                  <a:pt x="3918733" y="4218694"/>
                  <a:pt x="3956780" y="4223882"/>
                </a:cubicBezTo>
                <a:cubicBezTo>
                  <a:pt x="3946980" y="4251552"/>
                  <a:pt x="3914122" y="4251552"/>
                  <a:pt x="3890488" y="4246940"/>
                </a:cubicBezTo>
                <a:lnTo>
                  <a:pt x="3890488" y="4246940"/>
                </a:lnTo>
                <a:close/>
                <a:moveTo>
                  <a:pt x="3970614" y="4293633"/>
                </a:moveTo>
                <a:cubicBezTo>
                  <a:pt x="3970614" y="4284410"/>
                  <a:pt x="3975226" y="4279798"/>
                  <a:pt x="3975226" y="4275186"/>
                </a:cubicBezTo>
                <a:cubicBezTo>
                  <a:pt x="3994249" y="4275186"/>
                  <a:pt x="3989061" y="4298244"/>
                  <a:pt x="3970614" y="4293633"/>
                </a:cubicBezTo>
                <a:lnTo>
                  <a:pt x="3970614" y="4293633"/>
                </a:lnTo>
                <a:close/>
                <a:moveTo>
                  <a:pt x="5714964" y="3873398"/>
                </a:moveTo>
                <a:cubicBezTo>
                  <a:pt x="5700553" y="3887233"/>
                  <a:pt x="5691329" y="3906256"/>
                  <a:pt x="5667695" y="3906256"/>
                </a:cubicBezTo>
                <a:cubicBezTo>
                  <a:pt x="5686718" y="3897033"/>
                  <a:pt x="5691329" y="3878010"/>
                  <a:pt x="5714964" y="3873398"/>
                </a:cubicBezTo>
                <a:lnTo>
                  <a:pt x="5714964" y="3873398"/>
                </a:lnTo>
                <a:close/>
                <a:moveTo>
                  <a:pt x="5507441" y="3976007"/>
                </a:moveTo>
                <a:cubicBezTo>
                  <a:pt x="5507441" y="3994453"/>
                  <a:pt x="5483806" y="3989842"/>
                  <a:pt x="5469971" y="3994453"/>
                </a:cubicBezTo>
                <a:cubicBezTo>
                  <a:pt x="5479195" y="3985807"/>
                  <a:pt x="5488418" y="3976007"/>
                  <a:pt x="5507441" y="3976007"/>
                </a:cubicBezTo>
                <a:lnTo>
                  <a:pt x="5507441" y="3976007"/>
                </a:lnTo>
                <a:close/>
                <a:moveTo>
                  <a:pt x="5450948" y="3831317"/>
                </a:moveTo>
                <a:cubicBezTo>
                  <a:pt x="5460171" y="3831317"/>
                  <a:pt x="5460171" y="3845152"/>
                  <a:pt x="5455560" y="3854375"/>
                </a:cubicBezTo>
                <a:cubicBezTo>
                  <a:pt x="5441725" y="3854952"/>
                  <a:pt x="5441725" y="3835929"/>
                  <a:pt x="5450948" y="3831317"/>
                </a:cubicBezTo>
                <a:lnTo>
                  <a:pt x="5450948" y="3831317"/>
                </a:lnTo>
                <a:close/>
                <a:moveTo>
                  <a:pt x="5606591" y="3509656"/>
                </a:moveTo>
                <a:cubicBezTo>
                  <a:pt x="5621002" y="3509656"/>
                  <a:pt x="5621002" y="3509656"/>
                  <a:pt x="5621002" y="3509656"/>
                </a:cubicBezTo>
                <a:cubicBezTo>
                  <a:pt x="5625614" y="3532714"/>
                  <a:pt x="5597368" y="3532714"/>
                  <a:pt x="5606591" y="3509656"/>
                </a:cubicBezTo>
                <a:lnTo>
                  <a:pt x="5606591" y="3509656"/>
                </a:lnTo>
                <a:close/>
                <a:moveTo>
                  <a:pt x="5625614" y="3584018"/>
                </a:moveTo>
                <a:cubicBezTo>
                  <a:pt x="5625614" y="3588630"/>
                  <a:pt x="5621002" y="3593241"/>
                  <a:pt x="5621002" y="3602465"/>
                </a:cubicBezTo>
                <a:cubicBezTo>
                  <a:pt x="5606591" y="3597853"/>
                  <a:pt x="5606591" y="3611688"/>
                  <a:pt x="5597368" y="3602465"/>
                </a:cubicBezTo>
                <a:cubicBezTo>
                  <a:pt x="5592179" y="3584018"/>
                  <a:pt x="5615814" y="3588630"/>
                  <a:pt x="5625614" y="3584018"/>
                </a:cubicBezTo>
                <a:lnTo>
                  <a:pt x="5625614" y="3584018"/>
                </a:lnTo>
                <a:close/>
                <a:moveTo>
                  <a:pt x="5446336" y="3626099"/>
                </a:moveTo>
                <a:cubicBezTo>
                  <a:pt x="5437113" y="3607653"/>
                  <a:pt x="5450948" y="3574795"/>
                  <a:pt x="5479195" y="3574795"/>
                </a:cubicBezTo>
                <a:cubicBezTo>
                  <a:pt x="5465360" y="3593241"/>
                  <a:pt x="5465360" y="3621488"/>
                  <a:pt x="5446336" y="3626099"/>
                </a:cubicBezTo>
                <a:lnTo>
                  <a:pt x="5446336" y="3626099"/>
                </a:lnTo>
                <a:close/>
                <a:moveTo>
                  <a:pt x="5493606" y="3486021"/>
                </a:moveTo>
                <a:cubicBezTo>
                  <a:pt x="5502829" y="3476798"/>
                  <a:pt x="5521852" y="3467574"/>
                  <a:pt x="5540875" y="3467574"/>
                </a:cubicBezTo>
                <a:cubicBezTo>
                  <a:pt x="5540875" y="3472186"/>
                  <a:pt x="5540875" y="3481410"/>
                  <a:pt x="5545487" y="3481410"/>
                </a:cubicBezTo>
                <a:cubicBezTo>
                  <a:pt x="5526464" y="3499856"/>
                  <a:pt x="5502829" y="3514267"/>
                  <a:pt x="5474583" y="3523491"/>
                </a:cubicBezTo>
                <a:cubicBezTo>
                  <a:pt x="5474583" y="3532714"/>
                  <a:pt x="5479195" y="3532714"/>
                  <a:pt x="5479195" y="3541937"/>
                </a:cubicBezTo>
                <a:cubicBezTo>
                  <a:pt x="5460171" y="3551160"/>
                  <a:pt x="5441725" y="3570183"/>
                  <a:pt x="5408290" y="3570183"/>
                </a:cubicBezTo>
                <a:cubicBezTo>
                  <a:pt x="5403679" y="3547125"/>
                  <a:pt x="5403679" y="3537325"/>
                  <a:pt x="5399067" y="3518879"/>
                </a:cubicBezTo>
                <a:cubicBezTo>
                  <a:pt x="5413479" y="3495244"/>
                  <a:pt x="5469971" y="3425493"/>
                  <a:pt x="5493606" y="3486021"/>
                </a:cubicBezTo>
                <a:lnTo>
                  <a:pt x="5493606" y="3486021"/>
                </a:lnTo>
                <a:close/>
                <a:moveTo>
                  <a:pt x="5399067" y="3084809"/>
                </a:moveTo>
                <a:cubicBezTo>
                  <a:pt x="5399067" y="3089421"/>
                  <a:pt x="5394455" y="3122278"/>
                  <a:pt x="5375433" y="3126890"/>
                </a:cubicBezTo>
                <a:cubicBezTo>
                  <a:pt x="5380044" y="3113055"/>
                  <a:pt x="5370821" y="3103832"/>
                  <a:pt x="5370821" y="3094032"/>
                </a:cubicBezTo>
                <a:cubicBezTo>
                  <a:pt x="5380044" y="3084809"/>
                  <a:pt x="5389844" y="3094032"/>
                  <a:pt x="5399067" y="3084809"/>
                </a:cubicBezTo>
                <a:lnTo>
                  <a:pt x="5399067" y="3084809"/>
                </a:lnTo>
                <a:close/>
                <a:moveTo>
                  <a:pt x="4885447" y="2254139"/>
                </a:moveTo>
                <a:cubicBezTo>
                  <a:pt x="4894670" y="2249528"/>
                  <a:pt x="4890058" y="2267974"/>
                  <a:pt x="4904470" y="2263362"/>
                </a:cubicBezTo>
                <a:cubicBezTo>
                  <a:pt x="4904470" y="2277197"/>
                  <a:pt x="4895246" y="2277197"/>
                  <a:pt x="4880835" y="2277197"/>
                </a:cubicBezTo>
                <a:cubicBezTo>
                  <a:pt x="4880259" y="2267974"/>
                  <a:pt x="4880259" y="2258751"/>
                  <a:pt x="4885447" y="2254139"/>
                </a:cubicBezTo>
                <a:lnTo>
                  <a:pt x="4885447" y="2254139"/>
                </a:lnTo>
                <a:close/>
                <a:moveTo>
                  <a:pt x="4819155" y="2249528"/>
                </a:moveTo>
                <a:cubicBezTo>
                  <a:pt x="4838177" y="2249528"/>
                  <a:pt x="4842789" y="2267974"/>
                  <a:pt x="4861813" y="2267974"/>
                </a:cubicBezTo>
                <a:cubicBezTo>
                  <a:pt x="4847401" y="2286421"/>
                  <a:pt x="4866424" y="2286421"/>
                  <a:pt x="4852589" y="2305443"/>
                </a:cubicBezTo>
                <a:cubicBezTo>
                  <a:pt x="4838177" y="2305443"/>
                  <a:pt x="4819731" y="2310055"/>
                  <a:pt x="4819731" y="2296220"/>
                </a:cubicBezTo>
                <a:cubicBezTo>
                  <a:pt x="4819731" y="2305443"/>
                  <a:pt x="4800708" y="2319278"/>
                  <a:pt x="4786874" y="2324467"/>
                </a:cubicBezTo>
                <a:cubicBezTo>
                  <a:pt x="4786874" y="2315243"/>
                  <a:pt x="4796097" y="2306020"/>
                  <a:pt x="4782262" y="2301408"/>
                </a:cubicBezTo>
                <a:cubicBezTo>
                  <a:pt x="4786297" y="2277197"/>
                  <a:pt x="4814543" y="2277197"/>
                  <a:pt x="4819155" y="2249528"/>
                </a:cubicBezTo>
                <a:lnTo>
                  <a:pt x="4819155" y="2249528"/>
                </a:lnTo>
                <a:close/>
                <a:moveTo>
                  <a:pt x="4804744" y="2590212"/>
                </a:moveTo>
                <a:cubicBezTo>
                  <a:pt x="4809355" y="2608658"/>
                  <a:pt x="4767274" y="2604047"/>
                  <a:pt x="4781109" y="2613270"/>
                </a:cubicBezTo>
                <a:cubicBezTo>
                  <a:pt x="4776497" y="2617882"/>
                  <a:pt x="4762086" y="2617882"/>
                  <a:pt x="4752863" y="2622493"/>
                </a:cubicBezTo>
                <a:cubicBezTo>
                  <a:pt x="4762662" y="2599435"/>
                  <a:pt x="4790908" y="2604047"/>
                  <a:pt x="4804744" y="2590212"/>
                </a:cubicBezTo>
                <a:lnTo>
                  <a:pt x="4804744" y="2590212"/>
                </a:lnTo>
                <a:close/>
                <a:moveTo>
                  <a:pt x="4767274" y="3374189"/>
                </a:moveTo>
                <a:cubicBezTo>
                  <a:pt x="4795520" y="3383412"/>
                  <a:pt x="4804744" y="3364966"/>
                  <a:pt x="4823766" y="3364966"/>
                </a:cubicBezTo>
                <a:cubicBezTo>
                  <a:pt x="4823766" y="3388024"/>
                  <a:pt x="4823766" y="3388024"/>
                  <a:pt x="4823766" y="3388024"/>
                </a:cubicBezTo>
                <a:cubicBezTo>
                  <a:pt x="4804744" y="3401859"/>
                  <a:pt x="4790908" y="3411082"/>
                  <a:pt x="4771885" y="3420882"/>
                </a:cubicBezTo>
                <a:cubicBezTo>
                  <a:pt x="4762662" y="3416270"/>
                  <a:pt x="4771885" y="3416270"/>
                  <a:pt x="4781109" y="3416270"/>
                </a:cubicBezTo>
                <a:cubicBezTo>
                  <a:pt x="4767274" y="3401859"/>
                  <a:pt x="4767274" y="3397247"/>
                  <a:pt x="4767274" y="3374189"/>
                </a:cubicBezTo>
                <a:lnTo>
                  <a:pt x="4767274" y="3374189"/>
                </a:lnTo>
                <a:close/>
                <a:moveTo>
                  <a:pt x="4701558" y="3309050"/>
                </a:moveTo>
                <a:cubicBezTo>
                  <a:pt x="4720581" y="3309050"/>
                  <a:pt x="4725193" y="3295215"/>
                  <a:pt x="4739028" y="3299827"/>
                </a:cubicBezTo>
                <a:cubicBezTo>
                  <a:pt x="4739028" y="3322885"/>
                  <a:pt x="4762662" y="3318273"/>
                  <a:pt x="4776497" y="3328073"/>
                </a:cubicBezTo>
                <a:cubicBezTo>
                  <a:pt x="4776497" y="3346519"/>
                  <a:pt x="4762086" y="3341908"/>
                  <a:pt x="4752863" y="3351131"/>
                </a:cubicBezTo>
                <a:cubicBezTo>
                  <a:pt x="4748251" y="3351131"/>
                  <a:pt x="4743640" y="3341908"/>
                  <a:pt x="4743640" y="3332684"/>
                </a:cubicBezTo>
                <a:cubicBezTo>
                  <a:pt x="4729228" y="3341908"/>
                  <a:pt x="4724616" y="3355742"/>
                  <a:pt x="4706170" y="3360931"/>
                </a:cubicBezTo>
                <a:cubicBezTo>
                  <a:pt x="4706170" y="3347095"/>
                  <a:pt x="4729805" y="3342484"/>
                  <a:pt x="4720581" y="3328073"/>
                </a:cubicBezTo>
                <a:cubicBezTo>
                  <a:pt x="4715969" y="3328073"/>
                  <a:pt x="4715969" y="3337296"/>
                  <a:pt x="4715969" y="3341908"/>
                </a:cubicBezTo>
                <a:cubicBezTo>
                  <a:pt x="4691759" y="3336719"/>
                  <a:pt x="4701558" y="3327496"/>
                  <a:pt x="4701558" y="3309050"/>
                </a:cubicBezTo>
                <a:lnTo>
                  <a:pt x="4701558" y="3309050"/>
                </a:lnTo>
                <a:close/>
                <a:moveTo>
                  <a:pt x="4715393" y="3472186"/>
                </a:moveTo>
                <a:cubicBezTo>
                  <a:pt x="4706170" y="3467574"/>
                  <a:pt x="4706170" y="3453739"/>
                  <a:pt x="4696370" y="3443940"/>
                </a:cubicBezTo>
                <a:cubicBezTo>
                  <a:pt x="4710781" y="3434717"/>
                  <a:pt x="4729805" y="3458351"/>
                  <a:pt x="4715393" y="3472186"/>
                </a:cubicBezTo>
                <a:lnTo>
                  <a:pt x="4715393" y="3472186"/>
                </a:lnTo>
                <a:close/>
                <a:moveTo>
                  <a:pt x="4701558" y="3701038"/>
                </a:moveTo>
                <a:cubicBezTo>
                  <a:pt x="4701558" y="3710261"/>
                  <a:pt x="4701558" y="3710261"/>
                  <a:pt x="4701558" y="3710261"/>
                </a:cubicBezTo>
                <a:cubicBezTo>
                  <a:pt x="4692335" y="3710261"/>
                  <a:pt x="4692335" y="3719485"/>
                  <a:pt x="4687147" y="3710261"/>
                </a:cubicBezTo>
                <a:cubicBezTo>
                  <a:pt x="4687147" y="3701038"/>
                  <a:pt x="4687147" y="3701038"/>
                  <a:pt x="4687147" y="3701038"/>
                </a:cubicBezTo>
                <a:cubicBezTo>
                  <a:pt x="4691759" y="3696427"/>
                  <a:pt x="4691759" y="3701038"/>
                  <a:pt x="4701558" y="3701038"/>
                </a:cubicBezTo>
                <a:lnTo>
                  <a:pt x="4701558" y="3701038"/>
                </a:lnTo>
                <a:close/>
                <a:moveTo>
                  <a:pt x="4687147" y="3434717"/>
                </a:moveTo>
                <a:cubicBezTo>
                  <a:pt x="4687147" y="3453163"/>
                  <a:pt x="4668124" y="3453163"/>
                  <a:pt x="4654289" y="3457775"/>
                </a:cubicBezTo>
                <a:cubicBezTo>
                  <a:pt x="4658900" y="3434717"/>
                  <a:pt x="4672735" y="3439328"/>
                  <a:pt x="4687147" y="3434717"/>
                </a:cubicBezTo>
                <a:lnTo>
                  <a:pt x="4687147" y="3434717"/>
                </a:lnTo>
                <a:close/>
                <a:moveTo>
                  <a:pt x="4672735" y="2272586"/>
                </a:moveTo>
                <a:cubicBezTo>
                  <a:pt x="4663512" y="2281809"/>
                  <a:pt x="4663512" y="2295644"/>
                  <a:pt x="4644489" y="2291032"/>
                </a:cubicBezTo>
                <a:cubicBezTo>
                  <a:pt x="4654289" y="2281809"/>
                  <a:pt x="4654289" y="2272586"/>
                  <a:pt x="4672735" y="2272586"/>
                </a:cubicBezTo>
                <a:lnTo>
                  <a:pt x="4672735" y="2272586"/>
                </a:lnTo>
                <a:close/>
                <a:moveTo>
                  <a:pt x="4668124" y="2459357"/>
                </a:moveTo>
                <a:cubicBezTo>
                  <a:pt x="4663512" y="2477803"/>
                  <a:pt x="4649101" y="2482415"/>
                  <a:pt x="4635266" y="2487603"/>
                </a:cubicBezTo>
                <a:cubicBezTo>
                  <a:pt x="4635266" y="2482991"/>
                  <a:pt x="4630654" y="2478380"/>
                  <a:pt x="4626043" y="2478380"/>
                </a:cubicBezTo>
                <a:cubicBezTo>
                  <a:pt x="4630654" y="2468580"/>
                  <a:pt x="4654289" y="2454745"/>
                  <a:pt x="4668124" y="2459357"/>
                </a:cubicBezTo>
                <a:lnTo>
                  <a:pt x="4668124" y="2459357"/>
                </a:lnTo>
                <a:close/>
                <a:moveTo>
                  <a:pt x="4578773" y="3584018"/>
                </a:moveTo>
                <a:cubicBezTo>
                  <a:pt x="4574162" y="3597853"/>
                  <a:pt x="4564362" y="3593241"/>
                  <a:pt x="4555139" y="3593241"/>
                </a:cubicBezTo>
                <a:cubicBezTo>
                  <a:pt x="4555139" y="3584018"/>
                  <a:pt x="4564362" y="3584018"/>
                  <a:pt x="4578773" y="3584018"/>
                </a:cubicBezTo>
                <a:lnTo>
                  <a:pt x="4578773" y="3584018"/>
                </a:lnTo>
                <a:close/>
                <a:moveTo>
                  <a:pt x="4569550" y="3345943"/>
                </a:moveTo>
                <a:cubicBezTo>
                  <a:pt x="4560327" y="3359778"/>
                  <a:pt x="4541304" y="3378800"/>
                  <a:pt x="4550527" y="3397247"/>
                </a:cubicBezTo>
                <a:cubicBezTo>
                  <a:pt x="4541304" y="3397247"/>
                  <a:pt x="4526892" y="3425493"/>
                  <a:pt x="4503258" y="3425493"/>
                </a:cubicBezTo>
                <a:cubicBezTo>
                  <a:pt x="4503258" y="3416270"/>
                  <a:pt x="4507870" y="3397247"/>
                  <a:pt x="4526892" y="3388024"/>
                </a:cubicBezTo>
                <a:cubicBezTo>
                  <a:pt x="4526892" y="3378800"/>
                  <a:pt x="4517669" y="3378800"/>
                  <a:pt x="4507870" y="3374189"/>
                </a:cubicBezTo>
                <a:cubicBezTo>
                  <a:pt x="4512481" y="3341331"/>
                  <a:pt x="4545916" y="3345943"/>
                  <a:pt x="4569550" y="3345943"/>
                </a:cubicBezTo>
                <a:lnTo>
                  <a:pt x="4569550" y="3345943"/>
                </a:lnTo>
                <a:close/>
                <a:moveTo>
                  <a:pt x="4531504" y="3472186"/>
                </a:moveTo>
                <a:cubicBezTo>
                  <a:pt x="4522281" y="3472186"/>
                  <a:pt x="4522281" y="3462963"/>
                  <a:pt x="4507870" y="3467574"/>
                </a:cubicBezTo>
                <a:cubicBezTo>
                  <a:pt x="4512481" y="3453739"/>
                  <a:pt x="4531504" y="3449128"/>
                  <a:pt x="4545339" y="3444516"/>
                </a:cubicBezTo>
                <a:cubicBezTo>
                  <a:pt x="4550527" y="3462963"/>
                  <a:pt x="4536116" y="3462963"/>
                  <a:pt x="4531504" y="3472186"/>
                </a:cubicBezTo>
                <a:lnTo>
                  <a:pt x="4531504" y="3472186"/>
                </a:lnTo>
                <a:close/>
                <a:moveTo>
                  <a:pt x="4394885" y="3626099"/>
                </a:moveTo>
                <a:cubicBezTo>
                  <a:pt x="4399496" y="3616876"/>
                  <a:pt x="4404108" y="3588630"/>
                  <a:pt x="4390273" y="3584018"/>
                </a:cubicBezTo>
                <a:cubicBezTo>
                  <a:pt x="4399496" y="3574795"/>
                  <a:pt x="4404684" y="3565572"/>
                  <a:pt x="4423131" y="3560960"/>
                </a:cubicBezTo>
                <a:cubicBezTo>
                  <a:pt x="4423131" y="3574795"/>
                  <a:pt x="4418519" y="3579407"/>
                  <a:pt x="4413907" y="3579407"/>
                </a:cubicBezTo>
                <a:cubicBezTo>
                  <a:pt x="4423131" y="3593241"/>
                  <a:pt x="4446766" y="3597853"/>
                  <a:pt x="4451377" y="3616876"/>
                </a:cubicBezTo>
                <a:cubicBezTo>
                  <a:pt x="4460600" y="3607653"/>
                  <a:pt x="4479623" y="3593818"/>
                  <a:pt x="4494035" y="3607653"/>
                </a:cubicBezTo>
                <a:cubicBezTo>
                  <a:pt x="4489423" y="3645122"/>
                  <a:pt x="4446766" y="3640511"/>
                  <a:pt x="4427743" y="3658957"/>
                </a:cubicBezTo>
                <a:cubicBezTo>
                  <a:pt x="4413331" y="3658957"/>
                  <a:pt x="4404108" y="3654346"/>
                  <a:pt x="4399496" y="3649734"/>
                </a:cubicBezTo>
                <a:cubicBezTo>
                  <a:pt x="4399496" y="3635899"/>
                  <a:pt x="4423131" y="3640511"/>
                  <a:pt x="4423131" y="3626676"/>
                </a:cubicBezTo>
                <a:cubicBezTo>
                  <a:pt x="4418519" y="3616876"/>
                  <a:pt x="4408719" y="3635322"/>
                  <a:pt x="4394885" y="3626099"/>
                </a:cubicBezTo>
                <a:lnTo>
                  <a:pt x="4394885" y="3626099"/>
                </a:lnTo>
                <a:close/>
                <a:moveTo>
                  <a:pt x="4394885" y="3430105"/>
                </a:moveTo>
                <a:cubicBezTo>
                  <a:pt x="4413907" y="3425493"/>
                  <a:pt x="4404108" y="3453163"/>
                  <a:pt x="4399496" y="3453163"/>
                </a:cubicBezTo>
                <a:cubicBezTo>
                  <a:pt x="4390273" y="3453739"/>
                  <a:pt x="4399496" y="3434717"/>
                  <a:pt x="4394885" y="3430105"/>
                </a:cubicBezTo>
                <a:lnTo>
                  <a:pt x="4394885" y="3430105"/>
                </a:lnTo>
                <a:close/>
                <a:moveTo>
                  <a:pt x="4479623" y="2389606"/>
                </a:moveTo>
                <a:cubicBezTo>
                  <a:pt x="4470400" y="2389606"/>
                  <a:pt x="4470400" y="2389606"/>
                  <a:pt x="4470400" y="2389606"/>
                </a:cubicBezTo>
                <a:cubicBezTo>
                  <a:pt x="4470400" y="2389606"/>
                  <a:pt x="4470400" y="2394217"/>
                  <a:pt x="4475011" y="2394217"/>
                </a:cubicBezTo>
                <a:cubicBezTo>
                  <a:pt x="4470400" y="2403441"/>
                  <a:pt x="4455989" y="2384994"/>
                  <a:pt x="4455989" y="2380382"/>
                </a:cubicBezTo>
                <a:cubicBezTo>
                  <a:pt x="4460600" y="2370583"/>
                  <a:pt x="4484235" y="2370583"/>
                  <a:pt x="4479623" y="2389606"/>
                </a:cubicBezTo>
                <a:lnTo>
                  <a:pt x="4479623" y="2389606"/>
                </a:lnTo>
                <a:close/>
                <a:moveTo>
                  <a:pt x="4488846" y="2534296"/>
                </a:moveTo>
                <a:cubicBezTo>
                  <a:pt x="4498070" y="2548131"/>
                  <a:pt x="4460600" y="2548131"/>
                  <a:pt x="4469824" y="2534296"/>
                </a:cubicBezTo>
                <a:cubicBezTo>
                  <a:pt x="4470400" y="2534296"/>
                  <a:pt x="4488846" y="2524496"/>
                  <a:pt x="4488846" y="2534296"/>
                </a:cubicBezTo>
                <a:lnTo>
                  <a:pt x="4488846" y="2534296"/>
                </a:lnTo>
                <a:close/>
                <a:moveTo>
                  <a:pt x="4475011" y="3383412"/>
                </a:moveTo>
                <a:cubicBezTo>
                  <a:pt x="4475011" y="3378800"/>
                  <a:pt x="4479623" y="3374189"/>
                  <a:pt x="4479623" y="3369577"/>
                </a:cubicBezTo>
                <a:cubicBezTo>
                  <a:pt x="4494035" y="3364966"/>
                  <a:pt x="4494035" y="3374189"/>
                  <a:pt x="4494035" y="3383412"/>
                </a:cubicBezTo>
                <a:lnTo>
                  <a:pt x="4475011" y="3383412"/>
                </a:lnTo>
                <a:lnTo>
                  <a:pt x="4475011" y="3383412"/>
                </a:lnTo>
                <a:lnTo>
                  <a:pt x="4475011" y="3383412"/>
                </a:lnTo>
                <a:close/>
                <a:moveTo>
                  <a:pt x="4475011" y="3276192"/>
                </a:moveTo>
                <a:cubicBezTo>
                  <a:pt x="4475011" y="3266969"/>
                  <a:pt x="4470400" y="3262357"/>
                  <a:pt x="4470400" y="3266969"/>
                </a:cubicBezTo>
                <a:cubicBezTo>
                  <a:pt x="4461177" y="3248522"/>
                  <a:pt x="4513058" y="3243910"/>
                  <a:pt x="4526892" y="3253134"/>
                </a:cubicBezTo>
                <a:cubicBezTo>
                  <a:pt x="4512481" y="3266969"/>
                  <a:pt x="4498647" y="3276192"/>
                  <a:pt x="4475011" y="3276192"/>
                </a:cubicBezTo>
                <a:lnTo>
                  <a:pt x="4475011" y="3276192"/>
                </a:lnTo>
                <a:close/>
                <a:moveTo>
                  <a:pt x="4460600" y="2169977"/>
                </a:moveTo>
                <a:cubicBezTo>
                  <a:pt x="4484235" y="2156142"/>
                  <a:pt x="4507870" y="2141731"/>
                  <a:pt x="4531504" y="2132507"/>
                </a:cubicBezTo>
                <a:cubicBezTo>
                  <a:pt x="4536116" y="2141731"/>
                  <a:pt x="4545916" y="2155565"/>
                  <a:pt x="4555139" y="2155565"/>
                </a:cubicBezTo>
                <a:cubicBezTo>
                  <a:pt x="4555139" y="2169400"/>
                  <a:pt x="4540727" y="2174012"/>
                  <a:pt x="4531504" y="2183812"/>
                </a:cubicBezTo>
                <a:cubicBezTo>
                  <a:pt x="4536116" y="2193035"/>
                  <a:pt x="4559751" y="2174589"/>
                  <a:pt x="4555139" y="2197647"/>
                </a:cubicBezTo>
                <a:cubicBezTo>
                  <a:pt x="4574162" y="2193035"/>
                  <a:pt x="4569550" y="2188423"/>
                  <a:pt x="4583385" y="2188423"/>
                </a:cubicBezTo>
                <a:cubicBezTo>
                  <a:pt x="4583385" y="2193035"/>
                  <a:pt x="4587997" y="2197647"/>
                  <a:pt x="4587997" y="2197647"/>
                </a:cubicBezTo>
                <a:cubicBezTo>
                  <a:pt x="4573586" y="2211482"/>
                  <a:pt x="4550527" y="2220705"/>
                  <a:pt x="4545339" y="2248951"/>
                </a:cubicBezTo>
                <a:cubicBezTo>
                  <a:pt x="4502682" y="2244339"/>
                  <a:pt x="4517093" y="2300255"/>
                  <a:pt x="4484235" y="2309479"/>
                </a:cubicBezTo>
                <a:cubicBezTo>
                  <a:pt x="4488846" y="2314090"/>
                  <a:pt x="4488846" y="2318702"/>
                  <a:pt x="4488846" y="2327925"/>
                </a:cubicBezTo>
                <a:cubicBezTo>
                  <a:pt x="4517093" y="2318702"/>
                  <a:pt x="4545339" y="2285844"/>
                  <a:pt x="4573586" y="2290456"/>
                </a:cubicBezTo>
                <a:cubicBezTo>
                  <a:pt x="4573586" y="2323314"/>
                  <a:pt x="4549950" y="2304291"/>
                  <a:pt x="4549950" y="2332537"/>
                </a:cubicBezTo>
                <a:cubicBezTo>
                  <a:pt x="4545339" y="2327925"/>
                  <a:pt x="4549950" y="2323314"/>
                  <a:pt x="4540727" y="2323314"/>
                </a:cubicBezTo>
                <a:cubicBezTo>
                  <a:pt x="4521705" y="2332537"/>
                  <a:pt x="4540727" y="2374618"/>
                  <a:pt x="4503258" y="2374618"/>
                </a:cubicBezTo>
                <a:cubicBezTo>
                  <a:pt x="4503258" y="2346372"/>
                  <a:pt x="4498647" y="2365395"/>
                  <a:pt x="4488846" y="2341760"/>
                </a:cubicBezTo>
                <a:cubicBezTo>
                  <a:pt x="4479623" y="2341760"/>
                  <a:pt x="4484235" y="2355595"/>
                  <a:pt x="4474435" y="2350983"/>
                </a:cubicBezTo>
                <a:cubicBezTo>
                  <a:pt x="4469824" y="2332537"/>
                  <a:pt x="4493458" y="2327925"/>
                  <a:pt x="4479047" y="2318126"/>
                </a:cubicBezTo>
                <a:cubicBezTo>
                  <a:pt x="4469824" y="2313514"/>
                  <a:pt x="4417943" y="2308902"/>
                  <a:pt x="4436389" y="2271433"/>
                </a:cubicBezTo>
                <a:cubicBezTo>
                  <a:pt x="4445612" y="2266821"/>
                  <a:pt x="4450801" y="2280656"/>
                  <a:pt x="4460024" y="2271433"/>
                </a:cubicBezTo>
                <a:cubicBezTo>
                  <a:pt x="4460024" y="2262209"/>
                  <a:pt x="4450801" y="2262209"/>
                  <a:pt x="4436389" y="2262209"/>
                </a:cubicBezTo>
                <a:cubicBezTo>
                  <a:pt x="4445612" y="2243763"/>
                  <a:pt x="4450801" y="2229352"/>
                  <a:pt x="4427166" y="2224740"/>
                </a:cubicBezTo>
                <a:cubicBezTo>
                  <a:pt x="4432354" y="2198223"/>
                  <a:pt x="4455989" y="2198223"/>
                  <a:pt x="4460600" y="2169977"/>
                </a:cubicBezTo>
                <a:lnTo>
                  <a:pt x="4460600" y="2169977"/>
                </a:lnTo>
                <a:close/>
                <a:moveTo>
                  <a:pt x="4399496" y="676385"/>
                </a:moveTo>
                <a:cubicBezTo>
                  <a:pt x="4436966" y="657938"/>
                  <a:pt x="4465788" y="629692"/>
                  <a:pt x="4522281" y="643527"/>
                </a:cubicBezTo>
                <a:cubicBezTo>
                  <a:pt x="4517669" y="657362"/>
                  <a:pt x="4526892" y="661974"/>
                  <a:pt x="4526892" y="671773"/>
                </a:cubicBezTo>
                <a:cubicBezTo>
                  <a:pt x="4484235" y="694831"/>
                  <a:pt x="4432354" y="680996"/>
                  <a:pt x="4394885" y="709243"/>
                </a:cubicBezTo>
                <a:cubicBezTo>
                  <a:pt x="4399496" y="690220"/>
                  <a:pt x="4413907" y="695408"/>
                  <a:pt x="4399496" y="676385"/>
                </a:cubicBezTo>
                <a:lnTo>
                  <a:pt x="4399496" y="676385"/>
                </a:lnTo>
                <a:close/>
                <a:moveTo>
                  <a:pt x="4423131" y="849321"/>
                </a:moveTo>
                <a:cubicBezTo>
                  <a:pt x="4380474" y="853933"/>
                  <a:pt x="4356838" y="886791"/>
                  <a:pt x="4314758" y="900625"/>
                </a:cubicBezTo>
                <a:cubicBezTo>
                  <a:pt x="4338392" y="872379"/>
                  <a:pt x="4375862" y="840098"/>
                  <a:pt x="4423131" y="849321"/>
                </a:cubicBezTo>
                <a:lnTo>
                  <a:pt x="4423131" y="849321"/>
                </a:lnTo>
                <a:close/>
                <a:moveTo>
                  <a:pt x="4295734" y="3523491"/>
                </a:moveTo>
                <a:cubicBezTo>
                  <a:pt x="4295734" y="3490633"/>
                  <a:pt x="4323981" y="3514267"/>
                  <a:pt x="4323981" y="3481410"/>
                </a:cubicBezTo>
                <a:cubicBezTo>
                  <a:pt x="4338392" y="3495244"/>
                  <a:pt x="4347615" y="3462963"/>
                  <a:pt x="4371250" y="3481410"/>
                </a:cubicBezTo>
                <a:cubicBezTo>
                  <a:pt x="4366639" y="3509656"/>
                  <a:pt x="4338392" y="3528102"/>
                  <a:pt x="4310146" y="3518879"/>
                </a:cubicBezTo>
                <a:cubicBezTo>
                  <a:pt x="4323981" y="3528102"/>
                  <a:pt x="4304958" y="3537325"/>
                  <a:pt x="4295734" y="3523491"/>
                </a:cubicBezTo>
                <a:lnTo>
                  <a:pt x="4295734" y="3523491"/>
                </a:lnTo>
                <a:close/>
                <a:moveTo>
                  <a:pt x="4375862" y="3537325"/>
                </a:moveTo>
                <a:cubicBezTo>
                  <a:pt x="4356838" y="3537325"/>
                  <a:pt x="4356838" y="3537325"/>
                  <a:pt x="4356838" y="3537325"/>
                </a:cubicBezTo>
                <a:cubicBezTo>
                  <a:pt x="4352227" y="3523491"/>
                  <a:pt x="4366062" y="3528102"/>
                  <a:pt x="4371250" y="3518879"/>
                </a:cubicBezTo>
                <a:cubicBezTo>
                  <a:pt x="4375862" y="3518879"/>
                  <a:pt x="4371250" y="3528102"/>
                  <a:pt x="4375862" y="3537325"/>
                </a:cubicBezTo>
                <a:lnTo>
                  <a:pt x="4375862" y="3537325"/>
                </a:lnTo>
                <a:close/>
                <a:moveTo>
                  <a:pt x="4390273" y="3658957"/>
                </a:moveTo>
                <a:cubicBezTo>
                  <a:pt x="4385661" y="3677404"/>
                  <a:pt x="4366639" y="3682015"/>
                  <a:pt x="4343004" y="3682015"/>
                </a:cubicBezTo>
                <a:cubicBezTo>
                  <a:pt x="4347615" y="3663569"/>
                  <a:pt x="4371250" y="3663569"/>
                  <a:pt x="4390273" y="3658957"/>
                </a:cubicBezTo>
                <a:lnTo>
                  <a:pt x="4390273" y="3658957"/>
                </a:lnTo>
                <a:close/>
                <a:moveTo>
                  <a:pt x="4314758" y="3374189"/>
                </a:moveTo>
                <a:cubicBezTo>
                  <a:pt x="4319369" y="3388024"/>
                  <a:pt x="4305535" y="3388024"/>
                  <a:pt x="4305535" y="3397247"/>
                </a:cubicBezTo>
                <a:cubicBezTo>
                  <a:pt x="4300923" y="3392635"/>
                  <a:pt x="4296311" y="3388024"/>
                  <a:pt x="4296311" y="3378800"/>
                </a:cubicBezTo>
                <a:cubicBezTo>
                  <a:pt x="4300346" y="3378800"/>
                  <a:pt x="4304958" y="3374189"/>
                  <a:pt x="4314758" y="3374189"/>
                </a:cubicBezTo>
                <a:lnTo>
                  <a:pt x="4314758" y="3374189"/>
                </a:lnTo>
                <a:close/>
                <a:moveTo>
                  <a:pt x="4281899" y="3448552"/>
                </a:moveTo>
                <a:cubicBezTo>
                  <a:pt x="4286511" y="3434717"/>
                  <a:pt x="4300923" y="3434717"/>
                  <a:pt x="4300923" y="3420305"/>
                </a:cubicBezTo>
                <a:cubicBezTo>
                  <a:pt x="4305535" y="3420305"/>
                  <a:pt x="4315334" y="3420305"/>
                  <a:pt x="4315334" y="3415694"/>
                </a:cubicBezTo>
                <a:cubicBezTo>
                  <a:pt x="4324557" y="3424917"/>
                  <a:pt x="4300923" y="3434140"/>
                  <a:pt x="4296311" y="3438752"/>
                </a:cubicBezTo>
                <a:cubicBezTo>
                  <a:pt x="4305535" y="3457198"/>
                  <a:pt x="4305535" y="3461810"/>
                  <a:pt x="4296311" y="3480833"/>
                </a:cubicBezTo>
                <a:cubicBezTo>
                  <a:pt x="4281899" y="3480833"/>
                  <a:pt x="4272676" y="3480833"/>
                  <a:pt x="4272676" y="3490056"/>
                </a:cubicBezTo>
                <a:cubicBezTo>
                  <a:pt x="4263453" y="3480833"/>
                  <a:pt x="4253654" y="3466998"/>
                  <a:pt x="4239819" y="3461810"/>
                </a:cubicBezTo>
                <a:cubicBezTo>
                  <a:pt x="4239242" y="3443940"/>
                  <a:pt x="4267488" y="3439328"/>
                  <a:pt x="4281899" y="3448552"/>
                </a:cubicBezTo>
                <a:lnTo>
                  <a:pt x="4281899" y="3448552"/>
                </a:lnTo>
                <a:close/>
                <a:moveTo>
                  <a:pt x="4234630" y="3980618"/>
                </a:moveTo>
                <a:cubicBezTo>
                  <a:pt x="4253654" y="3980618"/>
                  <a:pt x="4253654" y="4003677"/>
                  <a:pt x="4234630" y="4003677"/>
                </a:cubicBezTo>
                <a:cubicBezTo>
                  <a:pt x="4239242" y="3990418"/>
                  <a:pt x="4239242" y="3995030"/>
                  <a:pt x="4234630" y="3980618"/>
                </a:cubicBezTo>
                <a:lnTo>
                  <a:pt x="4234630" y="3980618"/>
                </a:lnTo>
                <a:close/>
                <a:moveTo>
                  <a:pt x="4243854" y="4037111"/>
                </a:moveTo>
                <a:cubicBezTo>
                  <a:pt x="4248465" y="4037111"/>
                  <a:pt x="4248465" y="4050946"/>
                  <a:pt x="4253077" y="4055557"/>
                </a:cubicBezTo>
                <a:cubicBezTo>
                  <a:pt x="4238665" y="4069392"/>
                  <a:pt x="4224831" y="4088415"/>
                  <a:pt x="4205808" y="4093027"/>
                </a:cubicBezTo>
                <a:cubicBezTo>
                  <a:pt x="4205808" y="4088415"/>
                  <a:pt x="4201196" y="4088415"/>
                  <a:pt x="4196585" y="4088415"/>
                </a:cubicBezTo>
                <a:cubicBezTo>
                  <a:pt x="4205808" y="4069969"/>
                  <a:pt x="4215607" y="4060169"/>
                  <a:pt x="4220219" y="4046334"/>
                </a:cubicBezTo>
                <a:cubicBezTo>
                  <a:pt x="4234630" y="4046334"/>
                  <a:pt x="4243854" y="4046334"/>
                  <a:pt x="4243854" y="4037111"/>
                </a:cubicBezTo>
                <a:lnTo>
                  <a:pt x="4243854" y="4037111"/>
                </a:lnTo>
                <a:close/>
                <a:moveTo>
                  <a:pt x="4248465" y="3892421"/>
                </a:moveTo>
                <a:cubicBezTo>
                  <a:pt x="4248465" y="3887809"/>
                  <a:pt x="4253077" y="3883198"/>
                  <a:pt x="4253077" y="3878586"/>
                </a:cubicBezTo>
                <a:cubicBezTo>
                  <a:pt x="4272100" y="3878586"/>
                  <a:pt x="4272100" y="3878586"/>
                  <a:pt x="4272100" y="3878586"/>
                </a:cubicBezTo>
                <a:cubicBezTo>
                  <a:pt x="4272100" y="3892421"/>
                  <a:pt x="4262877" y="3892421"/>
                  <a:pt x="4248465" y="3892421"/>
                </a:cubicBezTo>
                <a:lnTo>
                  <a:pt x="4248465" y="3892421"/>
                </a:lnTo>
                <a:close/>
                <a:moveTo>
                  <a:pt x="4234630" y="475779"/>
                </a:moveTo>
                <a:cubicBezTo>
                  <a:pt x="4215607" y="485002"/>
                  <a:pt x="4191973" y="489614"/>
                  <a:pt x="4173526" y="498837"/>
                </a:cubicBezTo>
                <a:cubicBezTo>
                  <a:pt x="4178138" y="475779"/>
                  <a:pt x="4210996" y="466556"/>
                  <a:pt x="4234630" y="475779"/>
                </a:cubicBezTo>
                <a:lnTo>
                  <a:pt x="4234630" y="475779"/>
                </a:lnTo>
                <a:close/>
                <a:moveTo>
                  <a:pt x="4220219" y="3616876"/>
                </a:moveTo>
                <a:cubicBezTo>
                  <a:pt x="4210996" y="3616876"/>
                  <a:pt x="4210996" y="3607653"/>
                  <a:pt x="4210996" y="3598430"/>
                </a:cubicBezTo>
                <a:cubicBezTo>
                  <a:pt x="4215607" y="3598430"/>
                  <a:pt x="4225407" y="3598430"/>
                  <a:pt x="4225407" y="3593818"/>
                </a:cubicBezTo>
                <a:cubicBezTo>
                  <a:pt x="4239242" y="3598430"/>
                  <a:pt x="4220219" y="3603041"/>
                  <a:pt x="4220219" y="3616876"/>
                </a:cubicBezTo>
                <a:lnTo>
                  <a:pt x="4220219" y="3616876"/>
                </a:lnTo>
                <a:close/>
                <a:moveTo>
                  <a:pt x="4206384" y="3626099"/>
                </a:moveTo>
                <a:cubicBezTo>
                  <a:pt x="4206384" y="3639934"/>
                  <a:pt x="4201773" y="3644546"/>
                  <a:pt x="4191973" y="3644546"/>
                </a:cubicBezTo>
                <a:cubicBezTo>
                  <a:pt x="4182749" y="3635322"/>
                  <a:pt x="4191973" y="3626099"/>
                  <a:pt x="4206384" y="3626099"/>
                </a:cubicBezTo>
                <a:lnTo>
                  <a:pt x="4206384" y="3626099"/>
                </a:lnTo>
                <a:close/>
                <a:moveTo>
                  <a:pt x="4172950" y="3626099"/>
                </a:moveTo>
                <a:cubicBezTo>
                  <a:pt x="4172950" y="3612264"/>
                  <a:pt x="4187361" y="3612264"/>
                  <a:pt x="4196585" y="3612264"/>
                </a:cubicBezTo>
                <a:cubicBezTo>
                  <a:pt x="4191973" y="3621488"/>
                  <a:pt x="4187361" y="3626099"/>
                  <a:pt x="4172950" y="3626099"/>
                </a:cubicBezTo>
                <a:lnTo>
                  <a:pt x="4172950" y="3626099"/>
                </a:lnTo>
                <a:close/>
                <a:moveTo>
                  <a:pt x="4149892" y="4172001"/>
                </a:moveTo>
                <a:cubicBezTo>
                  <a:pt x="4140668" y="4176613"/>
                  <a:pt x="4135481" y="4167390"/>
                  <a:pt x="4126257" y="4167390"/>
                </a:cubicBezTo>
                <a:cubicBezTo>
                  <a:pt x="4130869" y="4176613"/>
                  <a:pt x="4140668" y="4181224"/>
                  <a:pt x="4135481" y="4200247"/>
                </a:cubicBezTo>
                <a:cubicBezTo>
                  <a:pt x="4111845" y="4214082"/>
                  <a:pt x="4088211" y="4246940"/>
                  <a:pt x="4059965" y="4237717"/>
                </a:cubicBezTo>
                <a:cubicBezTo>
                  <a:pt x="4059965" y="4228494"/>
                  <a:pt x="4069188" y="4223882"/>
                  <a:pt x="4078988" y="4223882"/>
                </a:cubicBezTo>
                <a:cubicBezTo>
                  <a:pt x="4078988" y="4219271"/>
                  <a:pt x="4074376" y="4210047"/>
                  <a:pt x="4074376" y="4205436"/>
                </a:cubicBezTo>
                <a:cubicBezTo>
                  <a:pt x="4069765" y="4205436"/>
                  <a:pt x="4059965" y="4205436"/>
                  <a:pt x="4059965" y="4214659"/>
                </a:cubicBezTo>
                <a:cubicBezTo>
                  <a:pt x="4045553" y="4214659"/>
                  <a:pt x="4059965" y="4186413"/>
                  <a:pt x="4050741" y="4186413"/>
                </a:cubicBezTo>
                <a:cubicBezTo>
                  <a:pt x="4059965" y="4181801"/>
                  <a:pt x="4069765" y="4177189"/>
                  <a:pt x="4074376" y="4167966"/>
                </a:cubicBezTo>
                <a:cubicBezTo>
                  <a:pt x="4074376" y="4163354"/>
                  <a:pt x="4065153" y="4163354"/>
                  <a:pt x="4059965" y="4158743"/>
                </a:cubicBezTo>
                <a:cubicBezTo>
                  <a:pt x="4059965" y="4144908"/>
                  <a:pt x="4074376" y="4144908"/>
                  <a:pt x="4092823" y="4144908"/>
                </a:cubicBezTo>
                <a:cubicBezTo>
                  <a:pt x="4092823" y="4154131"/>
                  <a:pt x="4092823" y="4163354"/>
                  <a:pt x="4102046" y="4167966"/>
                </a:cubicBezTo>
                <a:cubicBezTo>
                  <a:pt x="4116457" y="4144908"/>
                  <a:pt x="4134904" y="4158743"/>
                  <a:pt x="4149315" y="4135108"/>
                </a:cubicBezTo>
                <a:cubicBezTo>
                  <a:pt x="4168338" y="4139720"/>
                  <a:pt x="4144704" y="4158166"/>
                  <a:pt x="4149892" y="4172001"/>
                </a:cubicBezTo>
                <a:lnTo>
                  <a:pt x="4149892" y="4172001"/>
                </a:lnTo>
                <a:close/>
                <a:moveTo>
                  <a:pt x="4078988" y="4018088"/>
                </a:moveTo>
                <a:cubicBezTo>
                  <a:pt x="4088211" y="4008865"/>
                  <a:pt x="4093399" y="3995030"/>
                  <a:pt x="4116457" y="3995030"/>
                </a:cubicBezTo>
                <a:cubicBezTo>
                  <a:pt x="4111845" y="4008865"/>
                  <a:pt x="4098011" y="4027311"/>
                  <a:pt x="4078988" y="4018088"/>
                </a:cubicBezTo>
                <a:lnTo>
                  <a:pt x="4078988" y="4018088"/>
                </a:lnTo>
                <a:close/>
                <a:moveTo>
                  <a:pt x="4098011" y="3649734"/>
                </a:moveTo>
                <a:cubicBezTo>
                  <a:pt x="4088787" y="3640511"/>
                  <a:pt x="4098011" y="3631288"/>
                  <a:pt x="4102622" y="3616876"/>
                </a:cubicBezTo>
                <a:cubicBezTo>
                  <a:pt x="4088211" y="3616876"/>
                  <a:pt x="4088211" y="3630711"/>
                  <a:pt x="4074376" y="3626099"/>
                </a:cubicBezTo>
                <a:cubicBezTo>
                  <a:pt x="4069765" y="3616876"/>
                  <a:pt x="4050741" y="3607653"/>
                  <a:pt x="4065153" y="3588630"/>
                </a:cubicBezTo>
                <a:cubicBezTo>
                  <a:pt x="4079564" y="3588630"/>
                  <a:pt x="4079564" y="3607076"/>
                  <a:pt x="4093399" y="3611688"/>
                </a:cubicBezTo>
                <a:cubicBezTo>
                  <a:pt x="4112422" y="3602465"/>
                  <a:pt x="4084176" y="3588630"/>
                  <a:pt x="4088787" y="3564995"/>
                </a:cubicBezTo>
                <a:cubicBezTo>
                  <a:pt x="4103199" y="3527526"/>
                  <a:pt x="4173526" y="3485444"/>
                  <a:pt x="4197161" y="3546549"/>
                </a:cubicBezTo>
                <a:cubicBezTo>
                  <a:pt x="4197161" y="3555772"/>
                  <a:pt x="4168914" y="3560383"/>
                  <a:pt x="4187938" y="3564995"/>
                </a:cubicBezTo>
                <a:cubicBezTo>
                  <a:pt x="4159115" y="3593241"/>
                  <a:pt x="4135481" y="3626099"/>
                  <a:pt x="4098011" y="3649734"/>
                </a:cubicBezTo>
                <a:lnTo>
                  <a:pt x="4098011" y="3649734"/>
                </a:lnTo>
                <a:close/>
                <a:moveTo>
                  <a:pt x="4172950" y="3980618"/>
                </a:moveTo>
                <a:cubicBezTo>
                  <a:pt x="4196585" y="3976007"/>
                  <a:pt x="4168338" y="3957560"/>
                  <a:pt x="4177561" y="3947760"/>
                </a:cubicBezTo>
                <a:cubicBezTo>
                  <a:pt x="4196585" y="3947760"/>
                  <a:pt x="4182173" y="3952372"/>
                  <a:pt x="4182173" y="3961596"/>
                </a:cubicBezTo>
                <a:cubicBezTo>
                  <a:pt x="4191396" y="3952372"/>
                  <a:pt x="4201196" y="3943149"/>
                  <a:pt x="4215031" y="3943149"/>
                </a:cubicBezTo>
                <a:cubicBezTo>
                  <a:pt x="4210420" y="3929314"/>
                  <a:pt x="4219643" y="3924702"/>
                  <a:pt x="4219643" y="3905679"/>
                </a:cubicBezTo>
                <a:cubicBezTo>
                  <a:pt x="4228866" y="3910291"/>
                  <a:pt x="4228866" y="3896456"/>
                  <a:pt x="4238665" y="3901068"/>
                </a:cubicBezTo>
                <a:cubicBezTo>
                  <a:pt x="4234054" y="3919514"/>
                  <a:pt x="4238665" y="3924126"/>
                  <a:pt x="4238665" y="3947760"/>
                </a:cubicBezTo>
                <a:cubicBezTo>
                  <a:pt x="4229442" y="3970819"/>
                  <a:pt x="4191396" y="3966207"/>
                  <a:pt x="4186784" y="3994453"/>
                </a:cubicBezTo>
                <a:cubicBezTo>
                  <a:pt x="4178138" y="3995030"/>
                  <a:pt x="4182749" y="3980618"/>
                  <a:pt x="4172950" y="3980618"/>
                </a:cubicBezTo>
                <a:lnTo>
                  <a:pt x="4172950" y="3980618"/>
                </a:lnTo>
                <a:close/>
                <a:moveTo>
                  <a:pt x="4597796" y="4176613"/>
                </a:moveTo>
                <a:cubicBezTo>
                  <a:pt x="4597796" y="4139143"/>
                  <a:pt x="4645065" y="4148366"/>
                  <a:pt x="4649677" y="4111474"/>
                </a:cubicBezTo>
                <a:cubicBezTo>
                  <a:pt x="4664089" y="4111474"/>
                  <a:pt x="4664089" y="4120697"/>
                  <a:pt x="4673312" y="4120697"/>
                </a:cubicBezTo>
                <a:cubicBezTo>
                  <a:pt x="4658900" y="4153555"/>
                  <a:pt x="4635266" y="4172001"/>
                  <a:pt x="4597796" y="4176613"/>
                </a:cubicBezTo>
                <a:lnTo>
                  <a:pt x="4597796" y="4176613"/>
                </a:lnTo>
                <a:close/>
                <a:moveTo>
                  <a:pt x="4819155" y="4032499"/>
                </a:moveTo>
                <a:cubicBezTo>
                  <a:pt x="4809932" y="4027888"/>
                  <a:pt x="4804744" y="4018664"/>
                  <a:pt x="4800132" y="4004253"/>
                </a:cubicBezTo>
                <a:cubicBezTo>
                  <a:pt x="4819155" y="4008865"/>
                  <a:pt x="4809355" y="3990418"/>
                  <a:pt x="4828378" y="3995030"/>
                </a:cubicBezTo>
                <a:cubicBezTo>
                  <a:pt x="4828378" y="4013476"/>
                  <a:pt x="4823766" y="4022699"/>
                  <a:pt x="4819155" y="4032499"/>
                </a:cubicBezTo>
                <a:lnTo>
                  <a:pt x="4819155" y="4032499"/>
                </a:lnTo>
                <a:close/>
                <a:moveTo>
                  <a:pt x="4894670" y="3831317"/>
                </a:moveTo>
                <a:cubicBezTo>
                  <a:pt x="4899282" y="3831317"/>
                  <a:pt x="4899282" y="3835929"/>
                  <a:pt x="4903893" y="3835929"/>
                </a:cubicBezTo>
                <a:cubicBezTo>
                  <a:pt x="4908505" y="3845152"/>
                  <a:pt x="4894670" y="3845152"/>
                  <a:pt x="4894670" y="3854375"/>
                </a:cubicBezTo>
                <a:cubicBezTo>
                  <a:pt x="4885447" y="3854952"/>
                  <a:pt x="4894670" y="3835929"/>
                  <a:pt x="4894670" y="3831317"/>
                </a:cubicBezTo>
                <a:lnTo>
                  <a:pt x="4894670" y="3831317"/>
                </a:lnTo>
                <a:close/>
                <a:moveTo>
                  <a:pt x="4875647" y="3822094"/>
                </a:moveTo>
                <a:cubicBezTo>
                  <a:pt x="4875647" y="3799035"/>
                  <a:pt x="4903893" y="3784624"/>
                  <a:pt x="4922917" y="3799035"/>
                </a:cubicBezTo>
                <a:cubicBezTo>
                  <a:pt x="4913693" y="3812870"/>
                  <a:pt x="4903893" y="3826705"/>
                  <a:pt x="4875647" y="3822094"/>
                </a:cubicBezTo>
                <a:lnTo>
                  <a:pt x="4875647" y="3822094"/>
                </a:lnTo>
                <a:close/>
                <a:moveTo>
                  <a:pt x="4913693" y="3990418"/>
                </a:moveTo>
                <a:cubicBezTo>
                  <a:pt x="4922917" y="3971972"/>
                  <a:pt x="4922917" y="3967360"/>
                  <a:pt x="4937328" y="3948337"/>
                </a:cubicBezTo>
                <a:cubicBezTo>
                  <a:pt x="4941939" y="3957560"/>
                  <a:pt x="4941939" y="3976583"/>
                  <a:pt x="4946551" y="3999641"/>
                </a:cubicBezTo>
                <a:cubicBezTo>
                  <a:pt x="4932140" y="3999641"/>
                  <a:pt x="4932140" y="3990418"/>
                  <a:pt x="4913693" y="3990418"/>
                </a:cubicBezTo>
                <a:lnTo>
                  <a:pt x="4913693" y="3990418"/>
                </a:lnTo>
                <a:close/>
                <a:moveTo>
                  <a:pt x="4984021" y="3933926"/>
                </a:moveTo>
                <a:cubicBezTo>
                  <a:pt x="4964997" y="3924702"/>
                  <a:pt x="4993244" y="3924702"/>
                  <a:pt x="4993244" y="3915479"/>
                </a:cubicBezTo>
                <a:cubicBezTo>
                  <a:pt x="5012267" y="3915479"/>
                  <a:pt x="4988632" y="3933926"/>
                  <a:pt x="4984021" y="3933926"/>
                </a:cubicBezTo>
                <a:lnTo>
                  <a:pt x="4984021" y="3933926"/>
                </a:lnTo>
                <a:close/>
                <a:moveTo>
                  <a:pt x="4908505" y="3677404"/>
                </a:moveTo>
                <a:cubicBezTo>
                  <a:pt x="4903893" y="3686627"/>
                  <a:pt x="4903893" y="3705650"/>
                  <a:pt x="4894094" y="3714873"/>
                </a:cubicBezTo>
                <a:cubicBezTo>
                  <a:pt x="4846824" y="3714873"/>
                  <a:pt x="4827802" y="3747731"/>
                  <a:pt x="4785720" y="3752343"/>
                </a:cubicBezTo>
                <a:cubicBezTo>
                  <a:pt x="4794943" y="3738508"/>
                  <a:pt x="4790332" y="3738508"/>
                  <a:pt x="4790332" y="3719485"/>
                </a:cubicBezTo>
                <a:cubicBezTo>
                  <a:pt x="4766698" y="3724096"/>
                  <a:pt x="4785720" y="3742543"/>
                  <a:pt x="4775921" y="3756954"/>
                </a:cubicBezTo>
                <a:cubicBezTo>
                  <a:pt x="4761509" y="3756954"/>
                  <a:pt x="4752286" y="3743119"/>
                  <a:pt x="4761509" y="3738508"/>
                </a:cubicBezTo>
                <a:cubicBezTo>
                  <a:pt x="4742486" y="3738508"/>
                  <a:pt x="4742486" y="3752343"/>
                  <a:pt x="4724040" y="3752343"/>
                </a:cubicBezTo>
                <a:cubicBezTo>
                  <a:pt x="4733263" y="3780589"/>
                  <a:pt x="4700405" y="3785200"/>
                  <a:pt x="4691182" y="3803647"/>
                </a:cubicBezTo>
                <a:cubicBezTo>
                  <a:pt x="4700405" y="3808259"/>
                  <a:pt x="4705593" y="3817482"/>
                  <a:pt x="4695794" y="3826705"/>
                </a:cubicBezTo>
                <a:cubicBezTo>
                  <a:pt x="4714817" y="3831317"/>
                  <a:pt x="4719428" y="3835929"/>
                  <a:pt x="4733263" y="3854952"/>
                </a:cubicBezTo>
                <a:cubicBezTo>
                  <a:pt x="4756898" y="3831893"/>
                  <a:pt x="4780532" y="3817482"/>
                  <a:pt x="4789756" y="3785200"/>
                </a:cubicBezTo>
                <a:cubicBezTo>
                  <a:pt x="4850860" y="3771366"/>
                  <a:pt x="4884294" y="3729285"/>
                  <a:pt x="4936175" y="3710261"/>
                </a:cubicBezTo>
                <a:cubicBezTo>
                  <a:pt x="4959810" y="3714873"/>
                  <a:pt x="4955198" y="3756954"/>
                  <a:pt x="4988055" y="3756954"/>
                </a:cubicBezTo>
                <a:cubicBezTo>
                  <a:pt x="4969033" y="3770789"/>
                  <a:pt x="4969033" y="3799035"/>
                  <a:pt x="4945398" y="3803647"/>
                </a:cubicBezTo>
                <a:cubicBezTo>
                  <a:pt x="4950010" y="3789812"/>
                  <a:pt x="4936175" y="3794424"/>
                  <a:pt x="4936175" y="3799035"/>
                </a:cubicBezTo>
                <a:cubicBezTo>
                  <a:pt x="4921763" y="3799035"/>
                  <a:pt x="4926951" y="3785200"/>
                  <a:pt x="4921763" y="3780589"/>
                </a:cubicBezTo>
                <a:cubicBezTo>
                  <a:pt x="4888906" y="3785200"/>
                  <a:pt x="4860659" y="3794424"/>
                  <a:pt x="4841637" y="3813447"/>
                </a:cubicBezTo>
                <a:cubicBezTo>
                  <a:pt x="4850860" y="3818058"/>
                  <a:pt x="4860659" y="3827282"/>
                  <a:pt x="4869882" y="3827282"/>
                </a:cubicBezTo>
                <a:cubicBezTo>
                  <a:pt x="4860659" y="3841117"/>
                  <a:pt x="4869882" y="3845728"/>
                  <a:pt x="4869882" y="3860139"/>
                </a:cubicBezTo>
                <a:cubicBezTo>
                  <a:pt x="4888906" y="3860139"/>
                  <a:pt x="4888906" y="3860139"/>
                  <a:pt x="4902741" y="3864751"/>
                </a:cubicBezTo>
                <a:cubicBezTo>
                  <a:pt x="4907352" y="3869363"/>
                  <a:pt x="4907352" y="3864751"/>
                  <a:pt x="4907352" y="3864751"/>
                </a:cubicBezTo>
                <a:cubicBezTo>
                  <a:pt x="4902741" y="3878586"/>
                  <a:pt x="4879106" y="3897609"/>
                  <a:pt x="4860083" y="3897609"/>
                </a:cubicBezTo>
                <a:cubicBezTo>
                  <a:pt x="4850860" y="3883774"/>
                  <a:pt x="4855471" y="3879163"/>
                  <a:pt x="4845672" y="3860139"/>
                </a:cubicBezTo>
                <a:cubicBezTo>
                  <a:pt x="4826648" y="3860139"/>
                  <a:pt x="4841060" y="3883198"/>
                  <a:pt x="4836448" y="3888386"/>
                </a:cubicBezTo>
                <a:cubicBezTo>
                  <a:pt x="4836448" y="3897609"/>
                  <a:pt x="4845672" y="3897609"/>
                  <a:pt x="4855471" y="3897609"/>
                </a:cubicBezTo>
                <a:cubicBezTo>
                  <a:pt x="4850860" y="3911444"/>
                  <a:pt x="4836448" y="3920667"/>
                  <a:pt x="4836448" y="3935078"/>
                </a:cubicBezTo>
                <a:cubicBezTo>
                  <a:pt x="4822037" y="3930467"/>
                  <a:pt x="4808202" y="3930467"/>
                  <a:pt x="4803590" y="3921244"/>
                </a:cubicBezTo>
                <a:cubicBezTo>
                  <a:pt x="4794367" y="3925855"/>
                  <a:pt x="4803590" y="3949490"/>
                  <a:pt x="4798979" y="3963325"/>
                </a:cubicBezTo>
                <a:cubicBezTo>
                  <a:pt x="4813390" y="3958713"/>
                  <a:pt x="4813390" y="3940267"/>
                  <a:pt x="4841637" y="3944878"/>
                </a:cubicBezTo>
                <a:cubicBezTo>
                  <a:pt x="4822613" y="3958713"/>
                  <a:pt x="4818002" y="3982348"/>
                  <a:pt x="4813390" y="3996183"/>
                </a:cubicBezTo>
                <a:cubicBezTo>
                  <a:pt x="4761509" y="3991571"/>
                  <a:pt x="4808778" y="4080345"/>
                  <a:pt x="4752286" y="4094180"/>
                </a:cubicBezTo>
                <a:cubicBezTo>
                  <a:pt x="4747674" y="4071122"/>
                  <a:pt x="4733263" y="4038264"/>
                  <a:pt x="4771309" y="4042875"/>
                </a:cubicBezTo>
                <a:cubicBezTo>
                  <a:pt x="4771309" y="4029041"/>
                  <a:pt x="4771309" y="4024429"/>
                  <a:pt x="4775921" y="4019817"/>
                </a:cubicBezTo>
                <a:cubicBezTo>
                  <a:pt x="4761509" y="4015206"/>
                  <a:pt x="4766698" y="4033652"/>
                  <a:pt x="4747674" y="4029041"/>
                </a:cubicBezTo>
                <a:cubicBezTo>
                  <a:pt x="4743063" y="4019817"/>
                  <a:pt x="4733263" y="4010594"/>
                  <a:pt x="4738451" y="3991571"/>
                </a:cubicBezTo>
                <a:cubicBezTo>
                  <a:pt x="4747674" y="3991571"/>
                  <a:pt x="4752863" y="4000794"/>
                  <a:pt x="4766698" y="3996183"/>
                </a:cubicBezTo>
                <a:cubicBezTo>
                  <a:pt x="4775921" y="3991571"/>
                  <a:pt x="4771309" y="3982348"/>
                  <a:pt x="4785720" y="3982348"/>
                </a:cubicBezTo>
                <a:cubicBezTo>
                  <a:pt x="4785720" y="3968513"/>
                  <a:pt x="4766698" y="3968513"/>
                  <a:pt x="4781109" y="3959290"/>
                </a:cubicBezTo>
                <a:cubicBezTo>
                  <a:pt x="4738451" y="3940843"/>
                  <a:pt x="4710205" y="4005983"/>
                  <a:pt x="4668124" y="4015206"/>
                </a:cubicBezTo>
                <a:cubicBezTo>
                  <a:pt x="4663512" y="4010594"/>
                  <a:pt x="4663512" y="4005983"/>
                  <a:pt x="4663512" y="3992148"/>
                </a:cubicBezTo>
                <a:cubicBezTo>
                  <a:pt x="4649101" y="3996759"/>
                  <a:pt x="4649101" y="4015206"/>
                  <a:pt x="4630654" y="4010594"/>
                </a:cubicBezTo>
                <a:cubicBezTo>
                  <a:pt x="4630654" y="3996759"/>
                  <a:pt x="4621431" y="4001371"/>
                  <a:pt x="4626043" y="3987536"/>
                </a:cubicBezTo>
                <a:cubicBezTo>
                  <a:pt x="4621431" y="3973701"/>
                  <a:pt x="4635266" y="3982924"/>
                  <a:pt x="4635266" y="3973701"/>
                </a:cubicBezTo>
                <a:cubicBezTo>
                  <a:pt x="4616243" y="3973701"/>
                  <a:pt x="4592608" y="4001947"/>
                  <a:pt x="4564362" y="4011170"/>
                </a:cubicBezTo>
                <a:cubicBezTo>
                  <a:pt x="4564362" y="3992724"/>
                  <a:pt x="4564362" y="3992724"/>
                  <a:pt x="4564362" y="3992724"/>
                </a:cubicBezTo>
                <a:cubicBezTo>
                  <a:pt x="4545339" y="3988112"/>
                  <a:pt x="4549950" y="4011170"/>
                  <a:pt x="4531504" y="4006559"/>
                </a:cubicBezTo>
                <a:cubicBezTo>
                  <a:pt x="4531504" y="4001947"/>
                  <a:pt x="4531504" y="3997336"/>
                  <a:pt x="4526892" y="3992724"/>
                </a:cubicBezTo>
                <a:cubicBezTo>
                  <a:pt x="4517669" y="3997336"/>
                  <a:pt x="4517669" y="4001947"/>
                  <a:pt x="4517669" y="4011170"/>
                </a:cubicBezTo>
                <a:cubicBezTo>
                  <a:pt x="4513058" y="3992724"/>
                  <a:pt x="4484812" y="4011170"/>
                  <a:pt x="4494035" y="3988112"/>
                </a:cubicBezTo>
                <a:cubicBezTo>
                  <a:pt x="4479623" y="3988112"/>
                  <a:pt x="4489423" y="4016359"/>
                  <a:pt x="4470400" y="4006559"/>
                </a:cubicBezTo>
                <a:cubicBezTo>
                  <a:pt x="4479623" y="4015782"/>
                  <a:pt x="4484812" y="4029617"/>
                  <a:pt x="4479623" y="4053251"/>
                </a:cubicBezTo>
                <a:cubicBezTo>
                  <a:pt x="4475011" y="4067087"/>
                  <a:pt x="4446766" y="4062475"/>
                  <a:pt x="4451377" y="4086109"/>
                </a:cubicBezTo>
                <a:cubicBezTo>
                  <a:pt x="4432354" y="4086109"/>
                  <a:pt x="4427743" y="4090721"/>
                  <a:pt x="4408719" y="4086109"/>
                </a:cubicBezTo>
                <a:cubicBezTo>
                  <a:pt x="4413331" y="4067663"/>
                  <a:pt x="4423131" y="4048640"/>
                  <a:pt x="4432354" y="4034805"/>
                </a:cubicBezTo>
                <a:cubicBezTo>
                  <a:pt x="4446766" y="4034805"/>
                  <a:pt x="4441578" y="4025582"/>
                  <a:pt x="4451377" y="4034805"/>
                </a:cubicBezTo>
                <a:cubicBezTo>
                  <a:pt x="4460600" y="4030193"/>
                  <a:pt x="4465788" y="4011747"/>
                  <a:pt x="4460600" y="4006559"/>
                </a:cubicBezTo>
                <a:cubicBezTo>
                  <a:pt x="4413331" y="4001947"/>
                  <a:pt x="4404108" y="4039417"/>
                  <a:pt x="4380474" y="4071698"/>
                </a:cubicBezTo>
                <a:cubicBezTo>
                  <a:pt x="4371250" y="4067087"/>
                  <a:pt x="4371250" y="4057863"/>
                  <a:pt x="4371250" y="4048640"/>
                </a:cubicBezTo>
                <a:cubicBezTo>
                  <a:pt x="4323981" y="4062475"/>
                  <a:pt x="4356838" y="4099944"/>
                  <a:pt x="4333780" y="4128190"/>
                </a:cubicBezTo>
                <a:cubicBezTo>
                  <a:pt x="4314758" y="4132802"/>
                  <a:pt x="4319369" y="4128190"/>
                  <a:pt x="4300923" y="4123579"/>
                </a:cubicBezTo>
                <a:cubicBezTo>
                  <a:pt x="4286511" y="4151825"/>
                  <a:pt x="4281899" y="4184107"/>
                  <a:pt x="4253654" y="4193330"/>
                </a:cubicBezTo>
                <a:cubicBezTo>
                  <a:pt x="4225407" y="4184107"/>
                  <a:pt x="4197161" y="4193330"/>
                  <a:pt x="4182749" y="4165084"/>
                </a:cubicBezTo>
                <a:cubicBezTo>
                  <a:pt x="4191973" y="4095333"/>
                  <a:pt x="4281899" y="4109168"/>
                  <a:pt x="4310146" y="4057863"/>
                </a:cubicBezTo>
                <a:cubicBezTo>
                  <a:pt x="4324557" y="4057863"/>
                  <a:pt x="4310146" y="4067087"/>
                  <a:pt x="4319369" y="4071698"/>
                </a:cubicBezTo>
                <a:cubicBezTo>
                  <a:pt x="4352227" y="4025005"/>
                  <a:pt x="4427743" y="4020394"/>
                  <a:pt x="4442154" y="3955254"/>
                </a:cubicBezTo>
                <a:cubicBezTo>
                  <a:pt x="4489423" y="3955254"/>
                  <a:pt x="4489423" y="3955254"/>
                  <a:pt x="4489423" y="3955254"/>
                </a:cubicBezTo>
                <a:cubicBezTo>
                  <a:pt x="4498647" y="3941420"/>
                  <a:pt x="4503834" y="3927008"/>
                  <a:pt x="4513058" y="3917785"/>
                </a:cubicBezTo>
                <a:cubicBezTo>
                  <a:pt x="4522281" y="3913173"/>
                  <a:pt x="4517669" y="3922397"/>
                  <a:pt x="4527469" y="3927008"/>
                </a:cubicBezTo>
                <a:cubicBezTo>
                  <a:pt x="4536692" y="3922397"/>
                  <a:pt x="4527469" y="3903950"/>
                  <a:pt x="4532081" y="3903950"/>
                </a:cubicBezTo>
                <a:cubicBezTo>
                  <a:pt x="4555715" y="3913173"/>
                  <a:pt x="4569550" y="3885504"/>
                  <a:pt x="4579350" y="3866481"/>
                </a:cubicBezTo>
                <a:cubicBezTo>
                  <a:pt x="4574738" y="3852646"/>
                  <a:pt x="4574738" y="3880315"/>
                  <a:pt x="4564939" y="3871092"/>
                </a:cubicBezTo>
                <a:cubicBezTo>
                  <a:pt x="4569550" y="3861869"/>
                  <a:pt x="4564939" y="3857257"/>
                  <a:pt x="4564939" y="3852646"/>
                </a:cubicBezTo>
                <a:cubicBezTo>
                  <a:pt x="4555715" y="3866481"/>
                  <a:pt x="4508446" y="3917785"/>
                  <a:pt x="4480200" y="3908562"/>
                </a:cubicBezTo>
                <a:cubicBezTo>
                  <a:pt x="4480200" y="3903950"/>
                  <a:pt x="4489423" y="3894727"/>
                  <a:pt x="4484812" y="3894727"/>
                </a:cubicBezTo>
                <a:cubicBezTo>
                  <a:pt x="4470400" y="3899339"/>
                  <a:pt x="4470400" y="3917785"/>
                  <a:pt x="4456565" y="3927585"/>
                </a:cubicBezTo>
                <a:cubicBezTo>
                  <a:pt x="4442154" y="3927585"/>
                  <a:pt x="4437542" y="3922973"/>
                  <a:pt x="4432931" y="3913750"/>
                </a:cubicBezTo>
                <a:cubicBezTo>
                  <a:pt x="4418519" y="3918361"/>
                  <a:pt x="4423708" y="3946608"/>
                  <a:pt x="4395461" y="3946608"/>
                </a:cubicBezTo>
                <a:cubicBezTo>
                  <a:pt x="4419096" y="3937384"/>
                  <a:pt x="4400072" y="3909138"/>
                  <a:pt x="4395461" y="3890692"/>
                </a:cubicBezTo>
                <a:cubicBezTo>
                  <a:pt x="4381050" y="3899915"/>
                  <a:pt x="4376438" y="3918938"/>
                  <a:pt x="4352804" y="3918938"/>
                </a:cubicBezTo>
                <a:cubicBezTo>
                  <a:pt x="4348192" y="3909715"/>
                  <a:pt x="4348192" y="3900491"/>
                  <a:pt x="4348192" y="3886080"/>
                </a:cubicBezTo>
                <a:cubicBezTo>
                  <a:pt x="4324557" y="3886080"/>
                  <a:pt x="4324557" y="3909138"/>
                  <a:pt x="4319946" y="3928161"/>
                </a:cubicBezTo>
                <a:cubicBezTo>
                  <a:pt x="4310722" y="3928161"/>
                  <a:pt x="4305535" y="3923549"/>
                  <a:pt x="4300923" y="3923549"/>
                </a:cubicBezTo>
                <a:cubicBezTo>
                  <a:pt x="4291700" y="3923549"/>
                  <a:pt x="4296311" y="3937384"/>
                  <a:pt x="4286511" y="3932773"/>
                </a:cubicBezTo>
                <a:cubicBezTo>
                  <a:pt x="4291123" y="3941996"/>
                  <a:pt x="4305535" y="3928161"/>
                  <a:pt x="4319369" y="3937384"/>
                </a:cubicBezTo>
                <a:cubicBezTo>
                  <a:pt x="4314758" y="3951219"/>
                  <a:pt x="4310146" y="3965631"/>
                  <a:pt x="4291123" y="3965631"/>
                </a:cubicBezTo>
                <a:cubicBezTo>
                  <a:pt x="4300346" y="3984077"/>
                  <a:pt x="4300346" y="3988689"/>
                  <a:pt x="4286511" y="3998488"/>
                </a:cubicBezTo>
                <a:cubicBezTo>
                  <a:pt x="4272100" y="3998488"/>
                  <a:pt x="4281899" y="3975430"/>
                  <a:pt x="4277288" y="3961019"/>
                </a:cubicBezTo>
                <a:cubicBezTo>
                  <a:pt x="4272676" y="3961019"/>
                  <a:pt x="4268065" y="3965631"/>
                  <a:pt x="4268065" y="3970242"/>
                </a:cubicBezTo>
                <a:cubicBezTo>
                  <a:pt x="4258841" y="3951796"/>
                  <a:pt x="4282476" y="3947184"/>
                  <a:pt x="4272676" y="3923549"/>
                </a:cubicBezTo>
                <a:cubicBezTo>
                  <a:pt x="4296311" y="3914326"/>
                  <a:pt x="4300923" y="3890692"/>
                  <a:pt x="4324557" y="3881468"/>
                </a:cubicBezTo>
                <a:cubicBezTo>
                  <a:pt x="4333780" y="3886080"/>
                  <a:pt x="4315334" y="3890692"/>
                  <a:pt x="4319946" y="3895303"/>
                </a:cubicBezTo>
                <a:cubicBezTo>
                  <a:pt x="4324557" y="3899915"/>
                  <a:pt x="4343580" y="3876857"/>
                  <a:pt x="4348192" y="3862445"/>
                </a:cubicBezTo>
                <a:cubicBezTo>
                  <a:pt x="4348192" y="3857834"/>
                  <a:pt x="4338968" y="3862445"/>
                  <a:pt x="4333780" y="3862445"/>
                </a:cubicBezTo>
                <a:cubicBezTo>
                  <a:pt x="4366639" y="3829587"/>
                  <a:pt x="4404684" y="3806529"/>
                  <a:pt x="4446766" y="3792695"/>
                </a:cubicBezTo>
                <a:cubicBezTo>
                  <a:pt x="4442154" y="3806529"/>
                  <a:pt x="4461177" y="3797306"/>
                  <a:pt x="4455989" y="3811141"/>
                </a:cubicBezTo>
                <a:cubicBezTo>
                  <a:pt x="4470400" y="3806529"/>
                  <a:pt x="4455989" y="3782895"/>
                  <a:pt x="4475011" y="3773671"/>
                </a:cubicBezTo>
                <a:cubicBezTo>
                  <a:pt x="4526892" y="3796730"/>
                  <a:pt x="4460600" y="3838811"/>
                  <a:pt x="4442154" y="3862445"/>
                </a:cubicBezTo>
                <a:cubicBezTo>
                  <a:pt x="4461177" y="3871669"/>
                  <a:pt x="4465788" y="3876280"/>
                  <a:pt x="4465788" y="3899915"/>
                </a:cubicBezTo>
                <a:cubicBezTo>
                  <a:pt x="4475011" y="3890692"/>
                  <a:pt x="4470400" y="3886080"/>
                  <a:pt x="4470400" y="3867057"/>
                </a:cubicBezTo>
                <a:cubicBezTo>
                  <a:pt x="4494035" y="3857834"/>
                  <a:pt x="4498647" y="3824976"/>
                  <a:pt x="4522281" y="3811141"/>
                </a:cubicBezTo>
                <a:cubicBezTo>
                  <a:pt x="4513058" y="3806529"/>
                  <a:pt x="4503258" y="3797306"/>
                  <a:pt x="4503258" y="3782895"/>
                </a:cubicBezTo>
                <a:cubicBezTo>
                  <a:pt x="4526892" y="3782895"/>
                  <a:pt x="4569550" y="3778283"/>
                  <a:pt x="4559751" y="3740814"/>
                </a:cubicBezTo>
                <a:cubicBezTo>
                  <a:pt x="4568974" y="3736202"/>
                  <a:pt x="4578773" y="3736202"/>
                  <a:pt x="4583385" y="3726979"/>
                </a:cubicBezTo>
                <a:cubicBezTo>
                  <a:pt x="4592608" y="3731590"/>
                  <a:pt x="4574162" y="3736202"/>
                  <a:pt x="4578773" y="3740814"/>
                </a:cubicBezTo>
                <a:cubicBezTo>
                  <a:pt x="4587997" y="3736202"/>
                  <a:pt x="4597796" y="3750037"/>
                  <a:pt x="4593185" y="3731590"/>
                </a:cubicBezTo>
                <a:cubicBezTo>
                  <a:pt x="4607596" y="3740814"/>
                  <a:pt x="4612208" y="3726979"/>
                  <a:pt x="4626043" y="3726979"/>
                </a:cubicBezTo>
                <a:cubicBezTo>
                  <a:pt x="4630654" y="3736202"/>
                  <a:pt x="4611631" y="3755225"/>
                  <a:pt x="4607020" y="3769060"/>
                </a:cubicBezTo>
                <a:cubicBezTo>
                  <a:pt x="4602408" y="3769060"/>
                  <a:pt x="4602408" y="3759837"/>
                  <a:pt x="4597796" y="3759837"/>
                </a:cubicBezTo>
                <a:cubicBezTo>
                  <a:pt x="4602408" y="3773671"/>
                  <a:pt x="4569550" y="3806529"/>
                  <a:pt x="4597796" y="3811141"/>
                </a:cubicBezTo>
                <a:cubicBezTo>
                  <a:pt x="4597796" y="3824976"/>
                  <a:pt x="4593185" y="3829587"/>
                  <a:pt x="4588573" y="3843999"/>
                </a:cubicBezTo>
                <a:cubicBezTo>
                  <a:pt x="4593185" y="3848610"/>
                  <a:pt x="4612208" y="3839387"/>
                  <a:pt x="4621431" y="3839387"/>
                </a:cubicBezTo>
                <a:cubicBezTo>
                  <a:pt x="4616820" y="3825552"/>
                  <a:pt x="4616820" y="3820941"/>
                  <a:pt x="4602408" y="3825552"/>
                </a:cubicBezTo>
                <a:cubicBezTo>
                  <a:pt x="4602408" y="3811718"/>
                  <a:pt x="4611631" y="3802494"/>
                  <a:pt x="4607020" y="3788083"/>
                </a:cubicBezTo>
                <a:cubicBezTo>
                  <a:pt x="4621431" y="3783471"/>
                  <a:pt x="4621431" y="3788083"/>
                  <a:pt x="4635266" y="3792695"/>
                </a:cubicBezTo>
                <a:cubicBezTo>
                  <a:pt x="4649677" y="3788083"/>
                  <a:pt x="4658900" y="3746002"/>
                  <a:pt x="4682535" y="3769636"/>
                </a:cubicBezTo>
                <a:cubicBezTo>
                  <a:pt x="4706170" y="3751190"/>
                  <a:pt x="4701558" y="3709109"/>
                  <a:pt x="4739028" y="3699885"/>
                </a:cubicBezTo>
                <a:cubicBezTo>
                  <a:pt x="4734416" y="3690662"/>
                  <a:pt x="4729805" y="3681439"/>
                  <a:pt x="4734416" y="3667027"/>
                </a:cubicBezTo>
                <a:cubicBezTo>
                  <a:pt x="4743640" y="3662416"/>
                  <a:pt x="4748827" y="3653193"/>
                  <a:pt x="4762662" y="3657804"/>
                </a:cubicBezTo>
                <a:cubicBezTo>
                  <a:pt x="4762662" y="3671639"/>
                  <a:pt x="4762662" y="3671639"/>
                  <a:pt x="4762662" y="3671639"/>
                </a:cubicBezTo>
                <a:cubicBezTo>
                  <a:pt x="4781685" y="3667027"/>
                  <a:pt x="4786297" y="3648581"/>
                  <a:pt x="4790908" y="3629558"/>
                </a:cubicBezTo>
                <a:cubicBezTo>
                  <a:pt x="4819155" y="3638781"/>
                  <a:pt x="4814543" y="3606500"/>
                  <a:pt x="4833566" y="3596700"/>
                </a:cubicBezTo>
                <a:cubicBezTo>
                  <a:pt x="4838177" y="3601312"/>
                  <a:pt x="4847978" y="3601312"/>
                  <a:pt x="4857201" y="3601312"/>
                </a:cubicBezTo>
                <a:cubicBezTo>
                  <a:pt x="4857201" y="3619758"/>
                  <a:pt x="4852589" y="3615147"/>
                  <a:pt x="4857201" y="3634170"/>
                </a:cubicBezTo>
                <a:cubicBezTo>
                  <a:pt x="4847978" y="3638781"/>
                  <a:pt x="4847978" y="3629558"/>
                  <a:pt x="4838177" y="3629558"/>
                </a:cubicBezTo>
                <a:cubicBezTo>
                  <a:pt x="4866424" y="3667027"/>
                  <a:pt x="4833566" y="3704497"/>
                  <a:pt x="4795520" y="3713720"/>
                </a:cubicBezTo>
                <a:cubicBezTo>
                  <a:pt x="4800132" y="3718332"/>
                  <a:pt x="4809932" y="3722943"/>
                  <a:pt x="4804744" y="3736779"/>
                </a:cubicBezTo>
                <a:cubicBezTo>
                  <a:pt x="4823766" y="3736779"/>
                  <a:pt x="4823766" y="3736779"/>
                  <a:pt x="4823766" y="3736779"/>
                </a:cubicBezTo>
                <a:cubicBezTo>
                  <a:pt x="4838177" y="3732167"/>
                  <a:pt x="4814543" y="3727555"/>
                  <a:pt x="4819155" y="3718332"/>
                </a:cubicBezTo>
                <a:cubicBezTo>
                  <a:pt x="4833566" y="3709109"/>
                  <a:pt x="4852012" y="3713720"/>
                  <a:pt x="4866424" y="3704497"/>
                </a:cubicBezTo>
                <a:cubicBezTo>
                  <a:pt x="4866424" y="3695274"/>
                  <a:pt x="4857201" y="3686051"/>
                  <a:pt x="4875647" y="3686051"/>
                </a:cubicBezTo>
                <a:cubicBezTo>
                  <a:pt x="4861236" y="3676827"/>
                  <a:pt x="4866424" y="3653193"/>
                  <a:pt x="4861236" y="3634746"/>
                </a:cubicBezTo>
                <a:cubicBezTo>
                  <a:pt x="4903893" y="3601888"/>
                  <a:pt x="4950586" y="3569607"/>
                  <a:pt x="4997856" y="3545972"/>
                </a:cubicBezTo>
                <a:cubicBezTo>
                  <a:pt x="4997856" y="3555196"/>
                  <a:pt x="5007079" y="3555196"/>
                  <a:pt x="5002467" y="3564419"/>
                </a:cubicBezTo>
                <a:cubicBezTo>
                  <a:pt x="4978832" y="3569030"/>
                  <a:pt x="4974221" y="3601888"/>
                  <a:pt x="4955198" y="3615723"/>
                </a:cubicBezTo>
                <a:cubicBezTo>
                  <a:pt x="4964421" y="3634170"/>
                  <a:pt x="4997856" y="3597277"/>
                  <a:pt x="5011691" y="3611112"/>
                </a:cubicBezTo>
                <a:cubicBezTo>
                  <a:pt x="5011691" y="3615723"/>
                  <a:pt x="5007079" y="3615723"/>
                  <a:pt x="5011691" y="3620335"/>
                </a:cubicBezTo>
                <a:cubicBezTo>
                  <a:pt x="4970186" y="3635322"/>
                  <a:pt x="4965574" y="3705650"/>
                  <a:pt x="4908505" y="3677404"/>
                </a:cubicBezTo>
                <a:lnTo>
                  <a:pt x="4908505" y="3677404"/>
                </a:lnTo>
                <a:close/>
                <a:moveTo>
                  <a:pt x="4380474" y="3990418"/>
                </a:moveTo>
                <a:cubicBezTo>
                  <a:pt x="4385085" y="4008865"/>
                  <a:pt x="4375862" y="4013476"/>
                  <a:pt x="4356838" y="4013476"/>
                </a:cubicBezTo>
                <a:cubicBezTo>
                  <a:pt x="4342427" y="3995030"/>
                  <a:pt x="4352227" y="3976007"/>
                  <a:pt x="4375862" y="3971395"/>
                </a:cubicBezTo>
                <a:cubicBezTo>
                  <a:pt x="4385661" y="3985807"/>
                  <a:pt x="4356838" y="3995030"/>
                  <a:pt x="4380474" y="3990418"/>
                </a:cubicBezTo>
                <a:lnTo>
                  <a:pt x="4380474" y="3990418"/>
                </a:lnTo>
                <a:close/>
                <a:moveTo>
                  <a:pt x="4937328" y="3472186"/>
                </a:moveTo>
                <a:cubicBezTo>
                  <a:pt x="4922917" y="3500432"/>
                  <a:pt x="4876224" y="3481410"/>
                  <a:pt x="4894670" y="3439328"/>
                </a:cubicBezTo>
                <a:cubicBezTo>
                  <a:pt x="4899282" y="3434717"/>
                  <a:pt x="4913693" y="3448552"/>
                  <a:pt x="4918305" y="3434717"/>
                </a:cubicBezTo>
                <a:cubicBezTo>
                  <a:pt x="4927528" y="3434717"/>
                  <a:pt x="4918305" y="3448552"/>
                  <a:pt x="4913693" y="3448552"/>
                </a:cubicBezTo>
                <a:cubicBezTo>
                  <a:pt x="4927528" y="3443940"/>
                  <a:pt x="4922917" y="3462963"/>
                  <a:pt x="4937328" y="3472186"/>
                </a:cubicBezTo>
                <a:lnTo>
                  <a:pt x="4937328" y="3472186"/>
                </a:lnTo>
                <a:close/>
                <a:moveTo>
                  <a:pt x="4894670" y="3551737"/>
                </a:moveTo>
                <a:cubicBezTo>
                  <a:pt x="4894670" y="3547125"/>
                  <a:pt x="4909082" y="3523491"/>
                  <a:pt x="4927528" y="3528678"/>
                </a:cubicBezTo>
                <a:cubicBezTo>
                  <a:pt x="4927528" y="3542513"/>
                  <a:pt x="4918305" y="3556925"/>
                  <a:pt x="4894670" y="3556925"/>
                </a:cubicBezTo>
                <a:cubicBezTo>
                  <a:pt x="4890058" y="3556925"/>
                  <a:pt x="4894670" y="3552313"/>
                  <a:pt x="4899282" y="3556925"/>
                </a:cubicBezTo>
                <a:cubicBezTo>
                  <a:pt x="4903893" y="3546549"/>
                  <a:pt x="4894670" y="3546549"/>
                  <a:pt x="4894670" y="3551737"/>
                </a:cubicBezTo>
                <a:lnTo>
                  <a:pt x="4894670" y="3551737"/>
                </a:lnTo>
                <a:close/>
                <a:moveTo>
                  <a:pt x="4903893" y="3318273"/>
                </a:moveTo>
                <a:cubicBezTo>
                  <a:pt x="4889482" y="3318273"/>
                  <a:pt x="4889482" y="3309050"/>
                  <a:pt x="4875647" y="3313661"/>
                </a:cubicBezTo>
                <a:cubicBezTo>
                  <a:pt x="4890058" y="3295215"/>
                  <a:pt x="4918305" y="3285415"/>
                  <a:pt x="4927528" y="3253134"/>
                </a:cubicBezTo>
                <a:cubicBezTo>
                  <a:pt x="4941939" y="3253134"/>
                  <a:pt x="4932140" y="3276192"/>
                  <a:pt x="4951163" y="3266969"/>
                </a:cubicBezTo>
                <a:cubicBezTo>
                  <a:pt x="4946551" y="3294638"/>
                  <a:pt x="4913693" y="3294638"/>
                  <a:pt x="4903893" y="3318273"/>
                </a:cubicBezTo>
                <a:lnTo>
                  <a:pt x="4903893" y="3318273"/>
                </a:lnTo>
                <a:close/>
                <a:moveTo>
                  <a:pt x="4913693" y="3327496"/>
                </a:moveTo>
                <a:cubicBezTo>
                  <a:pt x="4909082" y="3345943"/>
                  <a:pt x="4913693" y="3341331"/>
                  <a:pt x="4909082" y="3355742"/>
                </a:cubicBezTo>
                <a:cubicBezTo>
                  <a:pt x="4890058" y="3351131"/>
                  <a:pt x="4885447" y="3374189"/>
                  <a:pt x="4871612" y="3364966"/>
                </a:cubicBezTo>
                <a:cubicBezTo>
                  <a:pt x="4885447" y="3350554"/>
                  <a:pt x="4885447" y="3327496"/>
                  <a:pt x="4913693" y="3327496"/>
                </a:cubicBezTo>
                <a:lnTo>
                  <a:pt x="4913693" y="3327496"/>
                </a:lnTo>
                <a:close/>
                <a:moveTo>
                  <a:pt x="4955774" y="3514267"/>
                </a:moveTo>
                <a:cubicBezTo>
                  <a:pt x="4951163" y="3500432"/>
                  <a:pt x="4964997" y="3500432"/>
                  <a:pt x="4970186" y="3491209"/>
                </a:cubicBezTo>
                <a:cubicBezTo>
                  <a:pt x="4989209" y="3505044"/>
                  <a:pt x="5007655" y="3458351"/>
                  <a:pt x="5045701" y="3468151"/>
                </a:cubicBezTo>
                <a:cubicBezTo>
                  <a:pt x="5017455" y="3495244"/>
                  <a:pt x="4993820" y="3509656"/>
                  <a:pt x="4955774" y="3514267"/>
                </a:cubicBezTo>
                <a:lnTo>
                  <a:pt x="4955774" y="3514267"/>
                </a:lnTo>
                <a:close/>
                <a:moveTo>
                  <a:pt x="5022066" y="3537325"/>
                </a:moveTo>
                <a:cubicBezTo>
                  <a:pt x="5022066" y="3541937"/>
                  <a:pt x="5017455" y="3546549"/>
                  <a:pt x="5017455" y="3555772"/>
                </a:cubicBezTo>
                <a:cubicBezTo>
                  <a:pt x="5003044" y="3555772"/>
                  <a:pt x="5003044" y="3537325"/>
                  <a:pt x="5008231" y="3532714"/>
                </a:cubicBezTo>
                <a:cubicBezTo>
                  <a:pt x="5017455" y="3532714"/>
                  <a:pt x="5017455" y="3537325"/>
                  <a:pt x="5022066" y="3537325"/>
                </a:cubicBezTo>
                <a:lnTo>
                  <a:pt x="5022066" y="3537325"/>
                </a:lnTo>
                <a:close/>
                <a:moveTo>
                  <a:pt x="5026678" y="3845728"/>
                </a:moveTo>
                <a:cubicBezTo>
                  <a:pt x="5022066" y="3841117"/>
                  <a:pt x="5017455" y="3841117"/>
                  <a:pt x="5012267" y="3841117"/>
                </a:cubicBezTo>
                <a:cubicBezTo>
                  <a:pt x="5016878" y="3831893"/>
                  <a:pt x="5021490" y="3827282"/>
                  <a:pt x="5031289" y="3827282"/>
                </a:cubicBezTo>
                <a:cubicBezTo>
                  <a:pt x="5031289" y="3835929"/>
                  <a:pt x="5026678" y="3841117"/>
                  <a:pt x="5026678" y="3845728"/>
                </a:cubicBezTo>
                <a:lnTo>
                  <a:pt x="5026678" y="3845728"/>
                </a:lnTo>
                <a:close/>
                <a:moveTo>
                  <a:pt x="5017455" y="3593241"/>
                </a:moveTo>
                <a:cubicBezTo>
                  <a:pt x="5017455" y="3574795"/>
                  <a:pt x="5017455" y="3574795"/>
                  <a:pt x="5017455" y="3574795"/>
                </a:cubicBezTo>
                <a:cubicBezTo>
                  <a:pt x="5026678" y="3574795"/>
                  <a:pt x="5036478" y="3579407"/>
                  <a:pt x="5036478" y="3588630"/>
                </a:cubicBezTo>
                <a:cubicBezTo>
                  <a:pt x="5031289" y="3593241"/>
                  <a:pt x="5026678" y="3593241"/>
                  <a:pt x="5017455" y="3593241"/>
                </a:cubicBezTo>
                <a:lnTo>
                  <a:pt x="5017455" y="3593241"/>
                </a:lnTo>
                <a:close/>
                <a:moveTo>
                  <a:pt x="5238813" y="3799035"/>
                </a:moveTo>
                <a:cubicBezTo>
                  <a:pt x="5238813" y="3812870"/>
                  <a:pt x="5219790" y="3808259"/>
                  <a:pt x="5219790" y="3827282"/>
                </a:cubicBezTo>
                <a:cubicBezTo>
                  <a:pt x="5210567" y="3827282"/>
                  <a:pt x="5210567" y="3813447"/>
                  <a:pt x="5196156" y="3818058"/>
                </a:cubicBezTo>
                <a:cubicBezTo>
                  <a:pt x="5210567" y="3812870"/>
                  <a:pt x="5215178" y="3799035"/>
                  <a:pt x="5238813" y="3799035"/>
                </a:cubicBezTo>
                <a:lnTo>
                  <a:pt x="5238813" y="3799035"/>
                </a:lnTo>
                <a:close/>
                <a:moveTo>
                  <a:pt x="5281471" y="3639934"/>
                </a:moveTo>
                <a:cubicBezTo>
                  <a:pt x="5281471" y="3626099"/>
                  <a:pt x="5295882" y="3626099"/>
                  <a:pt x="5305105" y="3626099"/>
                </a:cubicBezTo>
                <a:cubicBezTo>
                  <a:pt x="5305105" y="3635322"/>
                  <a:pt x="5295306" y="3639934"/>
                  <a:pt x="5281471" y="3639934"/>
                </a:cubicBezTo>
                <a:lnTo>
                  <a:pt x="5281471" y="3639934"/>
                </a:lnTo>
                <a:close/>
                <a:moveTo>
                  <a:pt x="5305105" y="3518879"/>
                </a:moveTo>
                <a:cubicBezTo>
                  <a:pt x="5300494" y="3532714"/>
                  <a:pt x="5305105" y="3547125"/>
                  <a:pt x="5286083" y="3547125"/>
                </a:cubicBezTo>
                <a:cubicBezTo>
                  <a:pt x="5276282" y="3532714"/>
                  <a:pt x="5290694" y="3518879"/>
                  <a:pt x="5305105" y="3518879"/>
                </a:cubicBezTo>
                <a:lnTo>
                  <a:pt x="5305105" y="3518879"/>
                </a:lnTo>
                <a:close/>
                <a:moveTo>
                  <a:pt x="5290694" y="3574795"/>
                </a:moveTo>
                <a:cubicBezTo>
                  <a:pt x="5295306" y="3565572"/>
                  <a:pt x="5281471" y="3565572"/>
                  <a:pt x="5286083" y="3556349"/>
                </a:cubicBezTo>
                <a:cubicBezTo>
                  <a:pt x="5309717" y="3556349"/>
                  <a:pt x="5333351" y="3528102"/>
                  <a:pt x="5333351" y="3565572"/>
                </a:cubicBezTo>
                <a:cubicBezTo>
                  <a:pt x="5318940" y="3565572"/>
                  <a:pt x="5314329" y="3570183"/>
                  <a:pt x="5290694" y="3574795"/>
                </a:cubicBezTo>
                <a:lnTo>
                  <a:pt x="5290694" y="3574795"/>
                </a:lnTo>
                <a:close/>
                <a:moveTo>
                  <a:pt x="5351798" y="3737931"/>
                </a:moveTo>
                <a:cubicBezTo>
                  <a:pt x="5351798" y="3747155"/>
                  <a:pt x="5347186" y="3751766"/>
                  <a:pt x="5337387" y="3747155"/>
                </a:cubicBezTo>
                <a:cubicBezTo>
                  <a:pt x="5337387" y="3751766"/>
                  <a:pt x="5341998" y="3756378"/>
                  <a:pt x="5341998" y="3760990"/>
                </a:cubicBezTo>
                <a:cubicBezTo>
                  <a:pt x="5327587" y="3760990"/>
                  <a:pt x="5327587" y="3760990"/>
                  <a:pt x="5327587" y="3760990"/>
                </a:cubicBezTo>
                <a:cubicBezTo>
                  <a:pt x="5327587" y="3756378"/>
                  <a:pt x="5327587" y="3747155"/>
                  <a:pt x="5322976" y="3747155"/>
                </a:cubicBezTo>
                <a:cubicBezTo>
                  <a:pt x="5322976" y="3742543"/>
                  <a:pt x="5327587" y="3747155"/>
                  <a:pt x="5327587" y="3747155"/>
                </a:cubicBezTo>
                <a:cubicBezTo>
                  <a:pt x="5332199" y="3747155"/>
                  <a:pt x="5332199" y="3742543"/>
                  <a:pt x="5332199" y="3737931"/>
                </a:cubicBezTo>
                <a:lnTo>
                  <a:pt x="5351798" y="3737931"/>
                </a:lnTo>
                <a:lnTo>
                  <a:pt x="5351798" y="3737931"/>
                </a:lnTo>
                <a:lnTo>
                  <a:pt x="5351798" y="3737931"/>
                </a:lnTo>
                <a:close/>
                <a:moveTo>
                  <a:pt x="5318940" y="3467574"/>
                </a:moveTo>
                <a:cubicBezTo>
                  <a:pt x="5333351" y="3462963"/>
                  <a:pt x="5333351" y="3486021"/>
                  <a:pt x="5333351" y="3467574"/>
                </a:cubicBezTo>
                <a:cubicBezTo>
                  <a:pt x="5337963" y="3467574"/>
                  <a:pt x="5337963" y="3476798"/>
                  <a:pt x="5337963" y="3481410"/>
                </a:cubicBezTo>
                <a:cubicBezTo>
                  <a:pt x="5333351" y="3481410"/>
                  <a:pt x="5328740" y="3481410"/>
                  <a:pt x="5328740" y="3486021"/>
                </a:cubicBezTo>
                <a:cubicBezTo>
                  <a:pt x="5324128" y="3486021"/>
                  <a:pt x="5324128" y="3481410"/>
                  <a:pt x="5324128" y="3476798"/>
                </a:cubicBezTo>
                <a:cubicBezTo>
                  <a:pt x="5319516" y="3476798"/>
                  <a:pt x="5319516" y="3476798"/>
                  <a:pt x="5319516" y="3481410"/>
                </a:cubicBezTo>
                <a:cubicBezTo>
                  <a:pt x="5314905" y="3481410"/>
                  <a:pt x="5314905" y="3476798"/>
                  <a:pt x="5314905" y="3472186"/>
                </a:cubicBezTo>
                <a:cubicBezTo>
                  <a:pt x="5318940" y="3472186"/>
                  <a:pt x="5318940" y="3472186"/>
                  <a:pt x="5318940" y="3467574"/>
                </a:cubicBezTo>
                <a:lnTo>
                  <a:pt x="5318940" y="3467574"/>
                </a:lnTo>
                <a:close/>
                <a:moveTo>
                  <a:pt x="5309717" y="3495244"/>
                </a:moveTo>
                <a:cubicBezTo>
                  <a:pt x="5305105" y="3509079"/>
                  <a:pt x="5290694" y="3518302"/>
                  <a:pt x="5272247" y="3523491"/>
                </a:cubicBezTo>
                <a:cubicBezTo>
                  <a:pt x="5281471" y="3505044"/>
                  <a:pt x="5257836" y="3509656"/>
                  <a:pt x="5257836" y="3490633"/>
                </a:cubicBezTo>
                <a:cubicBezTo>
                  <a:pt x="5267059" y="3490633"/>
                  <a:pt x="5276859" y="3490633"/>
                  <a:pt x="5276859" y="3486021"/>
                </a:cubicBezTo>
                <a:cubicBezTo>
                  <a:pt x="5290694" y="3486021"/>
                  <a:pt x="5286083" y="3505044"/>
                  <a:pt x="5309717" y="3495244"/>
                </a:cubicBezTo>
                <a:lnTo>
                  <a:pt x="5309717" y="3495244"/>
                </a:lnTo>
                <a:close/>
                <a:moveTo>
                  <a:pt x="5286083" y="3378800"/>
                </a:moveTo>
                <a:cubicBezTo>
                  <a:pt x="5281471" y="3388024"/>
                  <a:pt x="5281471" y="3392635"/>
                  <a:pt x="5276859" y="3397247"/>
                </a:cubicBezTo>
                <a:cubicBezTo>
                  <a:pt x="5262448" y="3397247"/>
                  <a:pt x="5267059" y="3374189"/>
                  <a:pt x="5286083" y="3378800"/>
                </a:cubicBezTo>
                <a:lnTo>
                  <a:pt x="5286083" y="3378800"/>
                </a:lnTo>
                <a:close/>
                <a:moveTo>
                  <a:pt x="5201343" y="3196641"/>
                </a:moveTo>
                <a:cubicBezTo>
                  <a:pt x="5205955" y="3201253"/>
                  <a:pt x="5205955" y="3205864"/>
                  <a:pt x="5210567" y="3205864"/>
                </a:cubicBezTo>
                <a:cubicBezTo>
                  <a:pt x="5210567" y="3219699"/>
                  <a:pt x="5201343" y="3228922"/>
                  <a:pt x="5186932" y="3234111"/>
                </a:cubicBezTo>
                <a:cubicBezTo>
                  <a:pt x="5177709" y="3224888"/>
                  <a:pt x="5191544" y="3205864"/>
                  <a:pt x="5201343" y="3196641"/>
                </a:cubicBezTo>
                <a:lnTo>
                  <a:pt x="5201343" y="3196641"/>
                </a:lnTo>
                <a:close/>
                <a:moveTo>
                  <a:pt x="5144275" y="3476798"/>
                </a:moveTo>
                <a:cubicBezTo>
                  <a:pt x="5153498" y="3472186"/>
                  <a:pt x="5153498" y="3476798"/>
                  <a:pt x="5158686" y="3481410"/>
                </a:cubicBezTo>
                <a:cubicBezTo>
                  <a:pt x="5186932" y="3439328"/>
                  <a:pt x="5248037" y="3430105"/>
                  <a:pt x="5290694" y="3401859"/>
                </a:cubicBezTo>
                <a:cubicBezTo>
                  <a:pt x="5286083" y="3415694"/>
                  <a:pt x="5281471" y="3424917"/>
                  <a:pt x="5276282" y="3434717"/>
                </a:cubicBezTo>
                <a:cubicBezTo>
                  <a:pt x="5261871" y="3439328"/>
                  <a:pt x="5267059" y="3430105"/>
                  <a:pt x="5252648" y="3434717"/>
                </a:cubicBezTo>
                <a:cubicBezTo>
                  <a:pt x="5252648" y="3443940"/>
                  <a:pt x="5257260" y="3448552"/>
                  <a:pt x="5261871" y="3448552"/>
                </a:cubicBezTo>
                <a:cubicBezTo>
                  <a:pt x="5280894" y="3453163"/>
                  <a:pt x="5276282" y="3430105"/>
                  <a:pt x="5294729" y="3434717"/>
                </a:cubicBezTo>
                <a:cubicBezTo>
                  <a:pt x="5290117" y="3467574"/>
                  <a:pt x="5275706" y="3481410"/>
                  <a:pt x="5247460" y="3486021"/>
                </a:cubicBezTo>
                <a:cubicBezTo>
                  <a:pt x="5242848" y="3490633"/>
                  <a:pt x="5238237" y="3495244"/>
                  <a:pt x="5233048" y="3499856"/>
                </a:cubicBezTo>
                <a:cubicBezTo>
                  <a:pt x="5233048" y="3509079"/>
                  <a:pt x="5237660" y="3499856"/>
                  <a:pt x="5247460" y="3499856"/>
                </a:cubicBezTo>
                <a:cubicBezTo>
                  <a:pt x="5238237" y="3518302"/>
                  <a:pt x="5242848" y="3537325"/>
                  <a:pt x="5256684" y="3541937"/>
                </a:cubicBezTo>
                <a:cubicBezTo>
                  <a:pt x="5261295" y="3555772"/>
                  <a:pt x="5252072" y="3560383"/>
                  <a:pt x="5247460" y="3570183"/>
                </a:cubicBezTo>
                <a:cubicBezTo>
                  <a:pt x="5233048" y="3565572"/>
                  <a:pt x="5223825" y="3547125"/>
                  <a:pt x="5238237" y="3537325"/>
                </a:cubicBezTo>
                <a:cubicBezTo>
                  <a:pt x="5209990" y="3546549"/>
                  <a:pt x="5195579" y="3570183"/>
                  <a:pt x="5167333" y="3574795"/>
                </a:cubicBezTo>
                <a:cubicBezTo>
                  <a:pt x="5162721" y="3574795"/>
                  <a:pt x="5167333" y="3570183"/>
                  <a:pt x="5167333" y="3565572"/>
                </a:cubicBezTo>
                <a:cubicBezTo>
                  <a:pt x="5143698" y="3574795"/>
                  <a:pt x="5129864" y="3584018"/>
                  <a:pt x="5110840" y="3598430"/>
                </a:cubicBezTo>
                <a:cubicBezTo>
                  <a:pt x="5096429" y="3589206"/>
                  <a:pt x="5120064" y="3579983"/>
                  <a:pt x="5125252" y="3575371"/>
                </a:cubicBezTo>
                <a:cubicBezTo>
                  <a:pt x="5106228" y="3556925"/>
                  <a:pt x="5139663" y="3537902"/>
                  <a:pt x="5120640" y="3510232"/>
                </a:cubicBezTo>
                <a:cubicBezTo>
                  <a:pt x="5120640" y="3505620"/>
                  <a:pt x="5101617" y="3519455"/>
                  <a:pt x="5101617" y="3496397"/>
                </a:cubicBezTo>
                <a:cubicBezTo>
                  <a:pt x="5121217" y="3505044"/>
                  <a:pt x="5144275" y="3500432"/>
                  <a:pt x="5144275" y="3476798"/>
                </a:cubicBezTo>
                <a:lnTo>
                  <a:pt x="5144275" y="3476798"/>
                </a:lnTo>
                <a:close/>
                <a:moveTo>
                  <a:pt x="5106805" y="3458351"/>
                </a:moveTo>
                <a:cubicBezTo>
                  <a:pt x="5097582" y="3467574"/>
                  <a:pt x="5083170" y="3458351"/>
                  <a:pt x="5073947" y="3462963"/>
                </a:cubicBezTo>
                <a:cubicBezTo>
                  <a:pt x="5073947" y="3453739"/>
                  <a:pt x="5106805" y="3434717"/>
                  <a:pt x="5106805" y="3458351"/>
                </a:cubicBezTo>
                <a:lnTo>
                  <a:pt x="5106805" y="3458351"/>
                </a:lnTo>
                <a:close/>
                <a:moveTo>
                  <a:pt x="5073947" y="3733320"/>
                </a:moveTo>
                <a:cubicBezTo>
                  <a:pt x="5073947" y="3714873"/>
                  <a:pt x="5054925" y="3714873"/>
                  <a:pt x="5059536" y="3691239"/>
                </a:cubicBezTo>
                <a:cubicBezTo>
                  <a:pt x="5064148" y="3682015"/>
                  <a:pt x="5087782" y="3677404"/>
                  <a:pt x="5097005" y="3686627"/>
                </a:cubicBezTo>
                <a:cubicBezTo>
                  <a:pt x="5111417" y="3686627"/>
                  <a:pt x="5092394" y="3677404"/>
                  <a:pt x="5097005" y="3668180"/>
                </a:cubicBezTo>
                <a:cubicBezTo>
                  <a:pt x="5120640" y="3668180"/>
                  <a:pt x="5125252" y="3654346"/>
                  <a:pt x="5144275" y="3649734"/>
                </a:cubicBezTo>
                <a:cubicBezTo>
                  <a:pt x="5148886" y="3635899"/>
                  <a:pt x="5129864" y="3645122"/>
                  <a:pt x="5135051" y="3631288"/>
                </a:cubicBezTo>
                <a:cubicBezTo>
                  <a:pt x="5139663" y="3622064"/>
                  <a:pt x="5154074" y="3617452"/>
                  <a:pt x="5167909" y="3617452"/>
                </a:cubicBezTo>
                <a:cubicBezTo>
                  <a:pt x="5163298" y="3603617"/>
                  <a:pt x="5163298" y="3594394"/>
                  <a:pt x="5167909" y="3579983"/>
                </a:cubicBezTo>
                <a:cubicBezTo>
                  <a:pt x="5182321" y="3579983"/>
                  <a:pt x="5182321" y="3579983"/>
                  <a:pt x="5182321" y="3579983"/>
                </a:cubicBezTo>
                <a:cubicBezTo>
                  <a:pt x="5182321" y="3593818"/>
                  <a:pt x="5191544" y="3603041"/>
                  <a:pt x="5182321" y="3612841"/>
                </a:cubicBezTo>
                <a:cubicBezTo>
                  <a:pt x="5201343" y="3612841"/>
                  <a:pt x="5201343" y="3594394"/>
                  <a:pt x="5201343" y="3579983"/>
                </a:cubicBezTo>
                <a:cubicBezTo>
                  <a:pt x="5224979" y="3589206"/>
                  <a:pt x="5215755" y="3584595"/>
                  <a:pt x="5244001" y="3579983"/>
                </a:cubicBezTo>
                <a:cubicBezTo>
                  <a:pt x="5244001" y="3593818"/>
                  <a:pt x="5253224" y="3603041"/>
                  <a:pt x="5248613" y="3617452"/>
                </a:cubicBezTo>
                <a:cubicBezTo>
                  <a:pt x="5201343" y="3635899"/>
                  <a:pt x="5196732" y="3687203"/>
                  <a:pt x="5149463" y="3701615"/>
                </a:cubicBezTo>
                <a:cubicBezTo>
                  <a:pt x="5140239" y="3701615"/>
                  <a:pt x="5140239" y="3692391"/>
                  <a:pt x="5130440" y="3687780"/>
                </a:cubicBezTo>
                <a:cubicBezTo>
                  <a:pt x="5111417" y="3725249"/>
                  <a:pt x="5097582" y="3771942"/>
                  <a:pt x="5045701" y="3776554"/>
                </a:cubicBezTo>
                <a:cubicBezTo>
                  <a:pt x="5050313" y="3756954"/>
                  <a:pt x="5073947" y="3756954"/>
                  <a:pt x="5073947" y="3733320"/>
                </a:cubicBezTo>
                <a:lnTo>
                  <a:pt x="5073947" y="3733320"/>
                </a:lnTo>
                <a:close/>
                <a:moveTo>
                  <a:pt x="5026678" y="3290027"/>
                </a:moveTo>
                <a:cubicBezTo>
                  <a:pt x="5041090" y="3299250"/>
                  <a:pt x="5026678" y="3313085"/>
                  <a:pt x="5041090" y="3322885"/>
                </a:cubicBezTo>
                <a:cubicBezTo>
                  <a:pt x="5031866" y="3341331"/>
                  <a:pt x="5012843" y="3345943"/>
                  <a:pt x="4993820" y="3345943"/>
                </a:cubicBezTo>
                <a:cubicBezTo>
                  <a:pt x="4998432" y="3327496"/>
                  <a:pt x="4984597" y="3327496"/>
                  <a:pt x="4974797" y="3322885"/>
                </a:cubicBezTo>
                <a:cubicBezTo>
                  <a:pt x="4979409" y="3303861"/>
                  <a:pt x="4998432" y="3290027"/>
                  <a:pt x="5026678" y="3290027"/>
                </a:cubicBezTo>
                <a:lnTo>
                  <a:pt x="5026678" y="3290027"/>
                </a:lnTo>
                <a:close/>
                <a:moveTo>
                  <a:pt x="4970186" y="3401859"/>
                </a:moveTo>
                <a:cubicBezTo>
                  <a:pt x="4970186" y="3406471"/>
                  <a:pt x="4979409" y="3420305"/>
                  <a:pt x="4970186" y="3420305"/>
                </a:cubicBezTo>
                <a:cubicBezTo>
                  <a:pt x="4970186" y="3429529"/>
                  <a:pt x="4979409" y="3415694"/>
                  <a:pt x="4993820" y="3420305"/>
                </a:cubicBezTo>
                <a:cubicBezTo>
                  <a:pt x="4993820" y="3406471"/>
                  <a:pt x="4984597" y="3406471"/>
                  <a:pt x="4984597" y="3392059"/>
                </a:cubicBezTo>
                <a:cubicBezTo>
                  <a:pt x="4993820" y="3382836"/>
                  <a:pt x="5012843" y="3378224"/>
                  <a:pt x="5012843" y="3354590"/>
                </a:cubicBezTo>
                <a:cubicBezTo>
                  <a:pt x="5031866" y="3354590"/>
                  <a:pt x="5031866" y="3349978"/>
                  <a:pt x="5045701" y="3354590"/>
                </a:cubicBezTo>
                <a:cubicBezTo>
                  <a:pt x="5045701" y="3377648"/>
                  <a:pt x="5036478" y="3377648"/>
                  <a:pt x="5036478" y="3392059"/>
                </a:cubicBezTo>
                <a:cubicBezTo>
                  <a:pt x="5027255" y="3392059"/>
                  <a:pt x="5022066" y="3387447"/>
                  <a:pt x="5008231" y="3387447"/>
                </a:cubicBezTo>
                <a:cubicBezTo>
                  <a:pt x="5008231" y="3401282"/>
                  <a:pt x="5012843" y="3405894"/>
                  <a:pt x="5022643" y="3405894"/>
                </a:cubicBezTo>
                <a:cubicBezTo>
                  <a:pt x="5022643" y="3419729"/>
                  <a:pt x="5013420" y="3419729"/>
                  <a:pt x="5008231" y="3428952"/>
                </a:cubicBezTo>
                <a:cubicBezTo>
                  <a:pt x="5003620" y="3424340"/>
                  <a:pt x="5003620" y="3419729"/>
                  <a:pt x="5003620" y="3415117"/>
                </a:cubicBezTo>
                <a:cubicBezTo>
                  <a:pt x="4989209" y="3419729"/>
                  <a:pt x="4994397" y="3428952"/>
                  <a:pt x="4994397" y="3443363"/>
                </a:cubicBezTo>
                <a:cubicBezTo>
                  <a:pt x="4979986" y="3452587"/>
                  <a:pt x="4979986" y="3480833"/>
                  <a:pt x="4951739" y="3466422"/>
                </a:cubicBezTo>
                <a:cubicBezTo>
                  <a:pt x="4956350" y="3461810"/>
                  <a:pt x="4960962" y="3457198"/>
                  <a:pt x="4960962" y="3447975"/>
                </a:cubicBezTo>
                <a:cubicBezTo>
                  <a:pt x="4951739" y="3438752"/>
                  <a:pt x="4946551" y="3452587"/>
                  <a:pt x="4937328" y="3452587"/>
                </a:cubicBezTo>
                <a:cubicBezTo>
                  <a:pt x="4913693" y="3430105"/>
                  <a:pt x="4946551" y="3407047"/>
                  <a:pt x="4970186" y="3401859"/>
                </a:cubicBezTo>
                <a:lnTo>
                  <a:pt x="4970186" y="3401859"/>
                </a:lnTo>
                <a:close/>
                <a:moveTo>
                  <a:pt x="4951163" y="3252557"/>
                </a:moveTo>
                <a:cubicBezTo>
                  <a:pt x="4936752" y="3257169"/>
                  <a:pt x="4936752" y="3247946"/>
                  <a:pt x="4922917" y="3252557"/>
                </a:cubicBezTo>
                <a:cubicBezTo>
                  <a:pt x="4918305" y="3234111"/>
                  <a:pt x="4937328" y="3238722"/>
                  <a:pt x="4937328" y="3224311"/>
                </a:cubicBezTo>
                <a:cubicBezTo>
                  <a:pt x="4899858" y="3242757"/>
                  <a:pt x="4904470" y="3299250"/>
                  <a:pt x="4861813" y="3308473"/>
                </a:cubicBezTo>
                <a:cubicBezTo>
                  <a:pt x="4847401" y="3299250"/>
                  <a:pt x="4871036" y="3285415"/>
                  <a:pt x="4857201" y="3280227"/>
                </a:cubicBezTo>
                <a:cubicBezTo>
                  <a:pt x="4819731" y="3280227"/>
                  <a:pt x="4828954" y="3331532"/>
                  <a:pt x="4790908" y="3331532"/>
                </a:cubicBezTo>
                <a:cubicBezTo>
                  <a:pt x="4786297" y="3313085"/>
                  <a:pt x="4809932" y="3303285"/>
                  <a:pt x="4786297" y="3313085"/>
                </a:cubicBezTo>
                <a:cubicBezTo>
                  <a:pt x="4781685" y="3284839"/>
                  <a:pt x="4800708" y="3290027"/>
                  <a:pt x="4809932" y="3280227"/>
                </a:cubicBezTo>
                <a:cubicBezTo>
                  <a:pt x="4805320" y="3266392"/>
                  <a:pt x="4800708" y="3284839"/>
                  <a:pt x="4790908" y="3280227"/>
                </a:cubicBezTo>
                <a:cubicBezTo>
                  <a:pt x="4795520" y="3257169"/>
                  <a:pt x="4828378" y="3251981"/>
                  <a:pt x="4805320" y="3219699"/>
                </a:cubicBezTo>
                <a:cubicBezTo>
                  <a:pt x="4814543" y="3219699"/>
                  <a:pt x="4824343" y="3219699"/>
                  <a:pt x="4824343" y="3215088"/>
                </a:cubicBezTo>
                <a:cubicBezTo>
                  <a:pt x="4838754" y="3219699"/>
                  <a:pt x="4824343" y="3228922"/>
                  <a:pt x="4824343" y="3238146"/>
                </a:cubicBezTo>
                <a:cubicBezTo>
                  <a:pt x="4838754" y="3247369"/>
                  <a:pt x="4838754" y="3233534"/>
                  <a:pt x="4857201" y="3233534"/>
                </a:cubicBezTo>
                <a:cubicBezTo>
                  <a:pt x="4894670" y="3256593"/>
                  <a:pt x="4918305" y="3200676"/>
                  <a:pt x="4956350" y="3196065"/>
                </a:cubicBezTo>
                <a:cubicBezTo>
                  <a:pt x="4941939" y="3220276"/>
                  <a:pt x="4965574" y="3229499"/>
                  <a:pt x="4951163" y="3252557"/>
                </a:cubicBezTo>
                <a:lnTo>
                  <a:pt x="4951163" y="3252557"/>
                </a:lnTo>
                <a:close/>
                <a:moveTo>
                  <a:pt x="5031289" y="3131502"/>
                </a:moveTo>
                <a:cubicBezTo>
                  <a:pt x="5022066" y="3136114"/>
                  <a:pt x="5022066" y="3131502"/>
                  <a:pt x="5016878" y="3131502"/>
                </a:cubicBezTo>
                <a:cubicBezTo>
                  <a:pt x="5016878" y="3117667"/>
                  <a:pt x="5021490" y="3113055"/>
                  <a:pt x="5035901" y="3117667"/>
                </a:cubicBezTo>
                <a:cubicBezTo>
                  <a:pt x="5035901" y="3126890"/>
                  <a:pt x="5031289" y="3126890"/>
                  <a:pt x="5031289" y="3131502"/>
                </a:cubicBezTo>
                <a:lnTo>
                  <a:pt x="5031289" y="3131502"/>
                </a:lnTo>
                <a:close/>
                <a:moveTo>
                  <a:pt x="5031289" y="2394217"/>
                </a:moveTo>
                <a:cubicBezTo>
                  <a:pt x="5035901" y="2384994"/>
                  <a:pt x="5040513" y="2375771"/>
                  <a:pt x="5054925" y="2380382"/>
                </a:cubicBezTo>
                <a:cubicBezTo>
                  <a:pt x="5054925" y="2389606"/>
                  <a:pt x="5035901" y="2398829"/>
                  <a:pt x="5031289" y="2394217"/>
                </a:cubicBezTo>
                <a:lnTo>
                  <a:pt x="5031289" y="2394217"/>
                </a:lnTo>
                <a:close/>
                <a:moveTo>
                  <a:pt x="5186932" y="2646128"/>
                </a:moveTo>
                <a:cubicBezTo>
                  <a:pt x="5186932" y="2659963"/>
                  <a:pt x="5177709" y="2664574"/>
                  <a:pt x="5163298" y="2664574"/>
                </a:cubicBezTo>
                <a:cubicBezTo>
                  <a:pt x="5167909" y="2659963"/>
                  <a:pt x="5172521" y="2646128"/>
                  <a:pt x="5186932" y="2646128"/>
                </a:cubicBezTo>
                <a:lnTo>
                  <a:pt x="5186932" y="2646128"/>
                </a:lnTo>
                <a:close/>
                <a:moveTo>
                  <a:pt x="5177709" y="3042728"/>
                </a:moveTo>
                <a:cubicBezTo>
                  <a:pt x="5177709" y="3028893"/>
                  <a:pt x="5177709" y="3019670"/>
                  <a:pt x="5182321" y="3009870"/>
                </a:cubicBezTo>
                <a:cubicBezTo>
                  <a:pt x="5196732" y="3009870"/>
                  <a:pt x="5196732" y="3019093"/>
                  <a:pt x="5205955" y="3014482"/>
                </a:cubicBezTo>
                <a:cubicBezTo>
                  <a:pt x="5205955" y="3033505"/>
                  <a:pt x="5191544" y="3038116"/>
                  <a:pt x="5177709" y="3042728"/>
                </a:cubicBezTo>
                <a:lnTo>
                  <a:pt x="5177709" y="3042728"/>
                </a:lnTo>
                <a:close/>
                <a:moveTo>
                  <a:pt x="5139663" y="2753348"/>
                </a:moveTo>
                <a:cubicBezTo>
                  <a:pt x="5139663" y="2711267"/>
                  <a:pt x="5182321" y="2692821"/>
                  <a:pt x="5215178" y="2697432"/>
                </a:cubicBezTo>
                <a:cubicBezTo>
                  <a:pt x="5201343" y="2725102"/>
                  <a:pt x="5172521" y="2744125"/>
                  <a:pt x="5139663" y="2753348"/>
                </a:cubicBezTo>
                <a:lnTo>
                  <a:pt x="5139663" y="2753348"/>
                </a:lnTo>
                <a:close/>
                <a:moveTo>
                  <a:pt x="5305105" y="2328502"/>
                </a:moveTo>
                <a:cubicBezTo>
                  <a:pt x="5305105" y="2342337"/>
                  <a:pt x="5300494" y="2361360"/>
                  <a:pt x="5281471" y="2361360"/>
                </a:cubicBezTo>
                <a:cubicBezTo>
                  <a:pt x="5276282" y="2337725"/>
                  <a:pt x="5286083" y="2323890"/>
                  <a:pt x="5305105" y="2328502"/>
                </a:cubicBezTo>
                <a:lnTo>
                  <a:pt x="5305105" y="2328502"/>
                </a:lnTo>
                <a:close/>
                <a:moveTo>
                  <a:pt x="5314329" y="2426499"/>
                </a:moveTo>
                <a:cubicBezTo>
                  <a:pt x="5314329" y="2459357"/>
                  <a:pt x="5286083" y="2463968"/>
                  <a:pt x="5267059" y="2477803"/>
                </a:cubicBezTo>
                <a:cubicBezTo>
                  <a:pt x="5262448" y="2468580"/>
                  <a:pt x="5257836" y="2459357"/>
                  <a:pt x="5257836" y="2444945"/>
                </a:cubicBezTo>
                <a:cubicBezTo>
                  <a:pt x="5290694" y="2450133"/>
                  <a:pt x="5290694" y="2412664"/>
                  <a:pt x="5314329" y="2426499"/>
                </a:cubicBezTo>
                <a:lnTo>
                  <a:pt x="5314329" y="2426499"/>
                </a:lnTo>
                <a:close/>
                <a:moveTo>
                  <a:pt x="5427314" y="2702044"/>
                </a:moveTo>
                <a:cubicBezTo>
                  <a:pt x="5412902" y="2697432"/>
                  <a:pt x="5427314" y="2669186"/>
                  <a:pt x="5446336" y="2673797"/>
                </a:cubicBezTo>
                <a:cubicBezTo>
                  <a:pt x="5446336" y="2688209"/>
                  <a:pt x="5431925" y="2692821"/>
                  <a:pt x="5427314" y="2702044"/>
                </a:cubicBezTo>
                <a:lnTo>
                  <a:pt x="5427314" y="2702044"/>
                </a:lnTo>
                <a:close/>
                <a:moveTo>
                  <a:pt x="5427314" y="2585600"/>
                </a:moveTo>
                <a:cubicBezTo>
                  <a:pt x="5427314" y="2669762"/>
                  <a:pt x="5337963" y="2688209"/>
                  <a:pt x="5276282" y="2697432"/>
                </a:cubicBezTo>
                <a:cubicBezTo>
                  <a:pt x="5276282" y="2683597"/>
                  <a:pt x="5267059" y="2674374"/>
                  <a:pt x="5276282" y="2664574"/>
                </a:cubicBezTo>
                <a:cubicBezTo>
                  <a:pt x="5261871" y="2664574"/>
                  <a:pt x="5252648" y="2687633"/>
                  <a:pt x="5238813" y="2673797"/>
                </a:cubicBezTo>
                <a:cubicBezTo>
                  <a:pt x="5257836" y="2655351"/>
                  <a:pt x="5281471" y="2645551"/>
                  <a:pt x="5286083" y="2613270"/>
                </a:cubicBezTo>
                <a:cubicBezTo>
                  <a:pt x="5309717" y="2617882"/>
                  <a:pt x="5305105" y="2594823"/>
                  <a:pt x="5323552" y="2590212"/>
                </a:cubicBezTo>
                <a:cubicBezTo>
                  <a:pt x="5337963" y="2585600"/>
                  <a:pt x="5328163" y="2604047"/>
                  <a:pt x="5342575" y="2604047"/>
                </a:cubicBezTo>
                <a:cubicBezTo>
                  <a:pt x="5370821" y="2571189"/>
                  <a:pt x="5418091" y="2538907"/>
                  <a:pt x="5455560" y="2561965"/>
                </a:cubicBezTo>
                <a:cubicBezTo>
                  <a:pt x="5446336" y="2566577"/>
                  <a:pt x="5441725" y="2585600"/>
                  <a:pt x="5427314" y="2585600"/>
                </a:cubicBezTo>
                <a:lnTo>
                  <a:pt x="5427314" y="2585600"/>
                </a:lnTo>
                <a:close/>
                <a:moveTo>
                  <a:pt x="5460171" y="2561965"/>
                </a:moveTo>
                <a:cubicBezTo>
                  <a:pt x="5455560" y="2538907"/>
                  <a:pt x="5483806" y="2548131"/>
                  <a:pt x="5474583" y="2519884"/>
                </a:cubicBezTo>
                <a:cubicBezTo>
                  <a:pt x="5493606" y="2519884"/>
                  <a:pt x="5493606" y="2519884"/>
                  <a:pt x="5493606" y="2519884"/>
                </a:cubicBezTo>
                <a:cubicBezTo>
                  <a:pt x="5493606" y="2543519"/>
                  <a:pt x="5474583" y="2552742"/>
                  <a:pt x="5460171" y="2561965"/>
                </a:cubicBezTo>
                <a:lnTo>
                  <a:pt x="5460171" y="2561965"/>
                </a:lnTo>
                <a:close/>
                <a:moveTo>
                  <a:pt x="5559322" y="2524496"/>
                </a:moveTo>
                <a:cubicBezTo>
                  <a:pt x="5554710" y="2538331"/>
                  <a:pt x="5550098" y="2542943"/>
                  <a:pt x="5540299" y="2542943"/>
                </a:cubicBezTo>
                <a:cubicBezTo>
                  <a:pt x="5540299" y="2534296"/>
                  <a:pt x="5545487" y="2524496"/>
                  <a:pt x="5559322" y="2524496"/>
                </a:cubicBezTo>
                <a:lnTo>
                  <a:pt x="5559322" y="2524496"/>
                </a:lnTo>
                <a:close/>
                <a:moveTo>
                  <a:pt x="5550098" y="2365971"/>
                </a:moveTo>
                <a:cubicBezTo>
                  <a:pt x="5545487" y="2356748"/>
                  <a:pt x="5550098" y="2347525"/>
                  <a:pt x="5554710" y="2342913"/>
                </a:cubicBezTo>
                <a:cubicBezTo>
                  <a:pt x="5563933" y="2342913"/>
                  <a:pt x="5563933" y="2352136"/>
                  <a:pt x="5573733" y="2347525"/>
                </a:cubicBezTo>
                <a:cubicBezTo>
                  <a:pt x="5573733" y="2361360"/>
                  <a:pt x="5563933" y="2365971"/>
                  <a:pt x="5550098" y="2365971"/>
                </a:cubicBezTo>
                <a:lnTo>
                  <a:pt x="5550098" y="2365971"/>
                </a:lnTo>
                <a:close/>
                <a:moveTo>
                  <a:pt x="5243425" y="3453739"/>
                </a:moveTo>
                <a:cubicBezTo>
                  <a:pt x="5224402" y="3458351"/>
                  <a:pt x="5238813" y="3476798"/>
                  <a:pt x="5248037" y="3486597"/>
                </a:cubicBezTo>
                <a:cubicBezTo>
                  <a:pt x="5248037" y="3477374"/>
                  <a:pt x="5252648" y="3477374"/>
                  <a:pt x="5252648" y="3468151"/>
                </a:cubicBezTo>
                <a:cubicBezTo>
                  <a:pt x="5248037" y="3462963"/>
                  <a:pt x="5243425" y="3462963"/>
                  <a:pt x="5243425" y="3453739"/>
                </a:cubicBezTo>
                <a:lnTo>
                  <a:pt x="5243425" y="3453739"/>
                </a:lnTo>
                <a:close/>
                <a:moveTo>
                  <a:pt x="3300775" y="5017083"/>
                </a:moveTo>
                <a:cubicBezTo>
                  <a:pt x="3296163" y="5030918"/>
                  <a:pt x="3309998" y="5026306"/>
                  <a:pt x="3309998" y="5030918"/>
                </a:cubicBezTo>
                <a:cubicBezTo>
                  <a:pt x="3319221" y="5017083"/>
                  <a:pt x="3357268" y="5021694"/>
                  <a:pt x="3371102" y="5012471"/>
                </a:cubicBezTo>
                <a:cubicBezTo>
                  <a:pt x="3348044" y="4984225"/>
                  <a:pt x="3333633" y="5012471"/>
                  <a:pt x="3300775" y="5017083"/>
                </a:cubicBezTo>
                <a:lnTo>
                  <a:pt x="3300775" y="5017083"/>
                </a:lnTo>
                <a:close/>
                <a:moveTo>
                  <a:pt x="4371250" y="410640"/>
                </a:moveTo>
                <a:cubicBezTo>
                  <a:pt x="4418519" y="406028"/>
                  <a:pt x="4394885" y="387005"/>
                  <a:pt x="4371250" y="410640"/>
                </a:cubicBezTo>
                <a:lnTo>
                  <a:pt x="4371250" y="410640"/>
                </a:lnTo>
                <a:close/>
                <a:moveTo>
                  <a:pt x="5408290" y="741524"/>
                </a:moveTo>
                <a:cubicBezTo>
                  <a:pt x="5389268" y="736913"/>
                  <a:pt x="5356410" y="764582"/>
                  <a:pt x="5380044" y="778994"/>
                </a:cubicBezTo>
                <a:cubicBezTo>
                  <a:pt x="5389268" y="769770"/>
                  <a:pt x="5384656" y="746136"/>
                  <a:pt x="5408290" y="746136"/>
                </a:cubicBezTo>
                <a:cubicBezTo>
                  <a:pt x="5408290" y="746712"/>
                  <a:pt x="5413479" y="741524"/>
                  <a:pt x="5408290" y="741524"/>
                </a:cubicBezTo>
                <a:lnTo>
                  <a:pt x="5408290" y="741524"/>
                </a:lnTo>
                <a:close/>
                <a:moveTo>
                  <a:pt x="4522281" y="844709"/>
                </a:moveTo>
                <a:cubicBezTo>
                  <a:pt x="4531504" y="816463"/>
                  <a:pt x="4578773" y="793405"/>
                  <a:pt x="4602408" y="811852"/>
                </a:cubicBezTo>
                <a:cubicBezTo>
                  <a:pt x="4626043" y="788793"/>
                  <a:pt x="4682535" y="774382"/>
                  <a:pt x="4687147" y="746712"/>
                </a:cubicBezTo>
                <a:cubicBezTo>
                  <a:pt x="4616243" y="751324"/>
                  <a:pt x="4578773" y="802628"/>
                  <a:pt x="4512481" y="821651"/>
                </a:cubicBezTo>
                <a:cubicBezTo>
                  <a:pt x="4512481" y="830298"/>
                  <a:pt x="4512481" y="840098"/>
                  <a:pt x="4522281" y="844709"/>
                </a:cubicBezTo>
                <a:lnTo>
                  <a:pt x="4522281" y="844709"/>
                </a:lnTo>
                <a:close/>
                <a:moveTo>
                  <a:pt x="5431925" y="1175594"/>
                </a:moveTo>
                <a:cubicBezTo>
                  <a:pt x="5431925" y="1161759"/>
                  <a:pt x="5446336" y="1157147"/>
                  <a:pt x="5455560" y="1147348"/>
                </a:cubicBezTo>
                <a:cubicBezTo>
                  <a:pt x="5441149" y="1138124"/>
                  <a:pt x="5427314" y="1128901"/>
                  <a:pt x="5408290" y="1128901"/>
                </a:cubicBezTo>
                <a:cubicBezTo>
                  <a:pt x="5412902" y="1151959"/>
                  <a:pt x="5427314" y="1161759"/>
                  <a:pt x="5436537" y="1157147"/>
                </a:cubicBezTo>
                <a:cubicBezTo>
                  <a:pt x="5431925" y="1166371"/>
                  <a:pt x="5413479" y="1170982"/>
                  <a:pt x="5431925" y="1175594"/>
                </a:cubicBezTo>
                <a:lnTo>
                  <a:pt x="5431925" y="1175594"/>
                </a:lnTo>
                <a:close/>
                <a:moveTo>
                  <a:pt x="5621002" y="1544524"/>
                </a:moveTo>
                <a:cubicBezTo>
                  <a:pt x="5644637" y="1535301"/>
                  <a:pt x="5658472" y="1526078"/>
                  <a:pt x="5672883" y="1511667"/>
                </a:cubicBezTo>
                <a:cubicBezTo>
                  <a:pt x="5658472" y="1521466"/>
                  <a:pt x="5615814" y="1526078"/>
                  <a:pt x="5621002" y="1544524"/>
                </a:cubicBezTo>
                <a:lnTo>
                  <a:pt x="5621002" y="1544524"/>
                </a:lnTo>
                <a:close/>
                <a:moveTo>
                  <a:pt x="5747822" y="1749742"/>
                </a:moveTo>
                <a:cubicBezTo>
                  <a:pt x="5766845" y="1749742"/>
                  <a:pt x="5790480" y="1758965"/>
                  <a:pt x="5804315" y="1731295"/>
                </a:cubicBezTo>
                <a:cubicBezTo>
                  <a:pt x="5789903" y="1726684"/>
                  <a:pt x="5780680" y="1745130"/>
                  <a:pt x="5776068" y="1731295"/>
                </a:cubicBezTo>
                <a:cubicBezTo>
                  <a:pt x="5790480" y="1726684"/>
                  <a:pt x="5799703" y="1717460"/>
                  <a:pt x="5808926" y="1712849"/>
                </a:cubicBezTo>
                <a:cubicBezTo>
                  <a:pt x="5794515" y="1717460"/>
                  <a:pt x="5780680" y="1717460"/>
                  <a:pt x="5766268" y="1708237"/>
                </a:cubicBezTo>
                <a:cubicBezTo>
                  <a:pt x="5766845" y="1726684"/>
                  <a:pt x="5747822" y="1731295"/>
                  <a:pt x="5747822" y="1749742"/>
                </a:cubicBezTo>
                <a:lnTo>
                  <a:pt x="5747822" y="1749742"/>
                </a:lnTo>
                <a:close/>
                <a:moveTo>
                  <a:pt x="5479195" y="1764153"/>
                </a:moveTo>
                <a:cubicBezTo>
                  <a:pt x="5516664" y="1764153"/>
                  <a:pt x="5526464" y="1722072"/>
                  <a:pt x="5559322" y="1731295"/>
                </a:cubicBezTo>
                <a:cubicBezTo>
                  <a:pt x="5540299" y="1707661"/>
                  <a:pt x="5498217" y="1749742"/>
                  <a:pt x="5479195" y="1764153"/>
                </a:cubicBezTo>
                <a:lnTo>
                  <a:pt x="5479195" y="1764153"/>
                </a:lnTo>
                <a:close/>
                <a:moveTo>
                  <a:pt x="5729376" y="1745130"/>
                </a:moveTo>
                <a:cubicBezTo>
                  <a:pt x="5720152" y="1745130"/>
                  <a:pt x="5668271" y="1735907"/>
                  <a:pt x="5663084" y="1773377"/>
                </a:cubicBezTo>
                <a:cubicBezTo>
                  <a:pt x="5677495" y="1773377"/>
                  <a:pt x="5691329" y="1773377"/>
                  <a:pt x="5695941" y="1787211"/>
                </a:cubicBezTo>
                <a:cubicBezTo>
                  <a:pt x="5676918" y="1791823"/>
                  <a:pt x="5672307" y="1805658"/>
                  <a:pt x="5653283" y="1805658"/>
                </a:cubicBezTo>
                <a:cubicBezTo>
                  <a:pt x="5662506" y="1814881"/>
                  <a:pt x="5681530" y="1796435"/>
                  <a:pt x="5695941" y="1787211"/>
                </a:cubicBezTo>
                <a:cubicBezTo>
                  <a:pt x="5710352" y="1787211"/>
                  <a:pt x="5719576" y="1787211"/>
                  <a:pt x="5719576" y="1777988"/>
                </a:cubicBezTo>
                <a:cubicBezTo>
                  <a:pt x="5714964" y="1773377"/>
                  <a:pt x="5700553" y="1782600"/>
                  <a:pt x="5700553" y="1773377"/>
                </a:cubicBezTo>
                <a:cubicBezTo>
                  <a:pt x="5701129" y="1754354"/>
                  <a:pt x="5724187" y="1759542"/>
                  <a:pt x="5729376" y="1745130"/>
                </a:cubicBezTo>
                <a:lnTo>
                  <a:pt x="5729376" y="1745130"/>
                </a:lnTo>
                <a:close/>
                <a:moveTo>
                  <a:pt x="5974369" y="1875985"/>
                </a:moveTo>
                <a:cubicBezTo>
                  <a:pt x="5983591" y="1847739"/>
                  <a:pt x="6007226" y="1824681"/>
                  <a:pt x="6045273" y="1824681"/>
                </a:cubicBezTo>
                <a:cubicBezTo>
                  <a:pt x="6059684" y="1806234"/>
                  <a:pt x="6087930" y="1796435"/>
                  <a:pt x="6068906" y="1801623"/>
                </a:cubicBezTo>
                <a:cubicBezTo>
                  <a:pt x="6045273" y="1806234"/>
                  <a:pt x="5951310" y="1862150"/>
                  <a:pt x="5917876" y="1852927"/>
                </a:cubicBezTo>
                <a:cubicBezTo>
                  <a:pt x="5917876" y="1857539"/>
                  <a:pt x="5932287" y="1857539"/>
                  <a:pt x="5927100" y="1866762"/>
                </a:cubicBezTo>
                <a:cubicBezTo>
                  <a:pt x="5908076" y="1866762"/>
                  <a:pt x="5908076" y="1880597"/>
                  <a:pt x="5898853" y="1889820"/>
                </a:cubicBezTo>
                <a:cubicBezTo>
                  <a:pt x="5922488" y="1899043"/>
                  <a:pt x="5936899" y="1866762"/>
                  <a:pt x="5974369" y="1875985"/>
                </a:cubicBezTo>
                <a:lnTo>
                  <a:pt x="5974369" y="1875985"/>
                </a:lnTo>
                <a:close/>
                <a:moveTo>
                  <a:pt x="5799703" y="1866762"/>
                </a:moveTo>
                <a:cubicBezTo>
                  <a:pt x="5795091" y="1871374"/>
                  <a:pt x="5780680" y="1871374"/>
                  <a:pt x="5780680" y="1862150"/>
                </a:cubicBezTo>
                <a:cubicBezTo>
                  <a:pt x="5780680" y="1852927"/>
                  <a:pt x="5799703" y="1857539"/>
                  <a:pt x="5799703" y="1848316"/>
                </a:cubicBezTo>
                <a:cubicBezTo>
                  <a:pt x="5795091" y="1848316"/>
                  <a:pt x="5795091" y="1839092"/>
                  <a:pt x="5795091" y="1834481"/>
                </a:cubicBezTo>
                <a:cubicBezTo>
                  <a:pt x="5780680" y="1839092"/>
                  <a:pt x="5771456" y="1839092"/>
                  <a:pt x="5766845" y="1829869"/>
                </a:cubicBezTo>
                <a:cubicBezTo>
                  <a:pt x="5752434" y="1843704"/>
                  <a:pt x="5705741" y="1852927"/>
                  <a:pt x="5743210" y="1852927"/>
                </a:cubicBezTo>
                <a:cubicBezTo>
                  <a:pt x="5733987" y="1857539"/>
                  <a:pt x="5724187" y="1857539"/>
                  <a:pt x="5724187" y="1871374"/>
                </a:cubicBezTo>
                <a:cubicBezTo>
                  <a:pt x="5733411" y="1871374"/>
                  <a:pt x="5738599" y="1866762"/>
                  <a:pt x="5738599" y="1871374"/>
                </a:cubicBezTo>
                <a:cubicBezTo>
                  <a:pt x="5738599" y="1885209"/>
                  <a:pt x="5724187" y="1889820"/>
                  <a:pt x="5724187" y="1904232"/>
                </a:cubicBezTo>
                <a:cubicBezTo>
                  <a:pt x="5747822" y="1908843"/>
                  <a:pt x="5795091" y="1904232"/>
                  <a:pt x="5799703" y="1866762"/>
                </a:cubicBezTo>
                <a:lnTo>
                  <a:pt x="5799703" y="1866762"/>
                </a:lnTo>
                <a:close/>
                <a:moveTo>
                  <a:pt x="5799703" y="1862150"/>
                </a:moveTo>
                <a:lnTo>
                  <a:pt x="5799703" y="1866762"/>
                </a:lnTo>
                <a:lnTo>
                  <a:pt x="5799703" y="1862150"/>
                </a:lnTo>
                <a:lnTo>
                  <a:pt x="5799703" y="1862150"/>
                </a:lnTo>
                <a:close/>
                <a:moveTo>
                  <a:pt x="5870607" y="1918067"/>
                </a:moveTo>
                <a:cubicBezTo>
                  <a:pt x="5865995" y="1908843"/>
                  <a:pt x="5870607" y="1899620"/>
                  <a:pt x="5875219" y="1899620"/>
                </a:cubicBezTo>
                <a:cubicBezTo>
                  <a:pt x="5889630" y="1904232"/>
                  <a:pt x="5894241" y="1881173"/>
                  <a:pt x="5884441" y="1895008"/>
                </a:cubicBezTo>
                <a:cubicBezTo>
                  <a:pt x="5860807" y="1899620"/>
                  <a:pt x="5841784" y="1913455"/>
                  <a:pt x="5818149" y="1923255"/>
                </a:cubicBezTo>
                <a:cubicBezTo>
                  <a:pt x="5837749" y="1936513"/>
                  <a:pt x="5851584" y="1904232"/>
                  <a:pt x="5870607" y="1918067"/>
                </a:cubicBezTo>
                <a:lnTo>
                  <a:pt x="5870607" y="1918067"/>
                </a:lnTo>
                <a:close/>
                <a:moveTo>
                  <a:pt x="5502829" y="1950348"/>
                </a:moveTo>
                <a:cubicBezTo>
                  <a:pt x="5521852" y="1941125"/>
                  <a:pt x="5540299" y="1931901"/>
                  <a:pt x="5554710" y="1917490"/>
                </a:cubicBezTo>
                <a:cubicBezTo>
                  <a:pt x="5535687" y="1927290"/>
                  <a:pt x="5512052" y="1931901"/>
                  <a:pt x="5502829" y="1950348"/>
                </a:cubicBezTo>
                <a:lnTo>
                  <a:pt x="5502829" y="1950348"/>
                </a:lnTo>
                <a:close/>
                <a:moveTo>
                  <a:pt x="5356410" y="1969371"/>
                </a:moveTo>
                <a:cubicBezTo>
                  <a:pt x="5328163" y="1964759"/>
                  <a:pt x="5313752" y="1997617"/>
                  <a:pt x="5295306" y="1983206"/>
                </a:cubicBezTo>
                <a:cubicBezTo>
                  <a:pt x="5295306" y="1969371"/>
                  <a:pt x="5318940" y="1973982"/>
                  <a:pt x="5318940" y="1960148"/>
                </a:cubicBezTo>
                <a:cubicBezTo>
                  <a:pt x="5295306" y="1950924"/>
                  <a:pt x="5234202" y="1960148"/>
                  <a:pt x="5224402" y="1993006"/>
                </a:cubicBezTo>
                <a:cubicBezTo>
                  <a:pt x="5238813" y="1997617"/>
                  <a:pt x="5261871" y="2011452"/>
                  <a:pt x="5252648" y="2025863"/>
                </a:cubicBezTo>
                <a:cubicBezTo>
                  <a:pt x="5267059" y="2030475"/>
                  <a:pt x="5280894" y="2012028"/>
                  <a:pt x="5285506" y="2021252"/>
                </a:cubicBezTo>
                <a:cubicBezTo>
                  <a:pt x="5280894" y="2025863"/>
                  <a:pt x="5276282" y="2030475"/>
                  <a:pt x="5271095" y="2035087"/>
                </a:cubicBezTo>
                <a:cubicBezTo>
                  <a:pt x="5252072" y="2021252"/>
                  <a:pt x="5223825" y="2063333"/>
                  <a:pt x="5204803" y="2077168"/>
                </a:cubicBezTo>
                <a:cubicBezTo>
                  <a:pt x="5219214" y="2077168"/>
                  <a:pt x="5233048" y="2072556"/>
                  <a:pt x="5228437" y="2091003"/>
                </a:cubicBezTo>
                <a:cubicBezTo>
                  <a:pt x="5214026" y="2091003"/>
                  <a:pt x="5209414" y="2077168"/>
                  <a:pt x="5200191" y="2091003"/>
                </a:cubicBezTo>
                <a:cubicBezTo>
                  <a:pt x="5200191" y="2104838"/>
                  <a:pt x="5200191" y="2114061"/>
                  <a:pt x="5209414" y="2123861"/>
                </a:cubicBezTo>
                <a:cubicBezTo>
                  <a:pt x="5233048" y="2100802"/>
                  <a:pt x="5270518" y="2100802"/>
                  <a:pt x="5280318" y="2067945"/>
                </a:cubicBezTo>
                <a:cubicBezTo>
                  <a:pt x="5294729" y="2067945"/>
                  <a:pt x="5313176" y="2049498"/>
                  <a:pt x="5299341" y="2044886"/>
                </a:cubicBezTo>
                <a:cubicBezTo>
                  <a:pt x="5290117" y="2054110"/>
                  <a:pt x="5280318" y="2063333"/>
                  <a:pt x="5266483" y="2067945"/>
                </a:cubicBezTo>
                <a:cubicBezTo>
                  <a:pt x="5266483" y="2063333"/>
                  <a:pt x="5261871" y="2063333"/>
                  <a:pt x="5261871" y="2058721"/>
                </a:cubicBezTo>
                <a:cubicBezTo>
                  <a:pt x="5266483" y="2054110"/>
                  <a:pt x="5266483" y="2049498"/>
                  <a:pt x="5271095" y="2044886"/>
                </a:cubicBezTo>
                <a:cubicBezTo>
                  <a:pt x="5275706" y="2058721"/>
                  <a:pt x="5285506" y="2040275"/>
                  <a:pt x="5299341" y="2044886"/>
                </a:cubicBezTo>
                <a:cubicBezTo>
                  <a:pt x="5299341" y="2031051"/>
                  <a:pt x="5299341" y="2031051"/>
                  <a:pt x="5308564" y="2016640"/>
                </a:cubicBezTo>
                <a:cubicBezTo>
                  <a:pt x="5299341" y="2007417"/>
                  <a:pt x="5289541" y="2016640"/>
                  <a:pt x="5289541" y="2012028"/>
                </a:cubicBezTo>
                <a:cubicBezTo>
                  <a:pt x="5305105" y="1987817"/>
                  <a:pt x="5337963" y="1987817"/>
                  <a:pt x="5356410" y="1969371"/>
                </a:cubicBezTo>
                <a:lnTo>
                  <a:pt x="5356410" y="1969371"/>
                </a:lnTo>
                <a:close/>
                <a:moveTo>
                  <a:pt x="5158686" y="2029899"/>
                </a:moveTo>
                <a:cubicBezTo>
                  <a:pt x="5139663" y="2039122"/>
                  <a:pt x="5087782" y="2039122"/>
                  <a:pt x="5092394" y="2058145"/>
                </a:cubicBezTo>
                <a:cubicBezTo>
                  <a:pt x="5116029" y="2053533"/>
                  <a:pt x="5163298" y="2029899"/>
                  <a:pt x="5158686" y="2029899"/>
                </a:cubicBezTo>
                <a:lnTo>
                  <a:pt x="5158686" y="2029899"/>
                </a:lnTo>
                <a:close/>
                <a:moveTo>
                  <a:pt x="4724616" y="2090426"/>
                </a:moveTo>
                <a:cubicBezTo>
                  <a:pt x="4710205" y="2095038"/>
                  <a:pt x="4691759" y="2095038"/>
                  <a:pt x="4691759" y="2113484"/>
                </a:cubicBezTo>
                <a:cubicBezTo>
                  <a:pt x="4710781" y="2114061"/>
                  <a:pt x="4710781" y="2095038"/>
                  <a:pt x="4724616" y="2090426"/>
                </a:cubicBezTo>
                <a:lnTo>
                  <a:pt x="4724616" y="2090426"/>
                </a:lnTo>
                <a:close/>
                <a:moveTo>
                  <a:pt x="5309717" y="2132507"/>
                </a:moveTo>
                <a:cubicBezTo>
                  <a:pt x="5314329" y="2123284"/>
                  <a:pt x="5324128" y="2123284"/>
                  <a:pt x="5333351" y="2123284"/>
                </a:cubicBezTo>
                <a:cubicBezTo>
                  <a:pt x="5333351" y="2100226"/>
                  <a:pt x="5309717" y="2114061"/>
                  <a:pt x="5305105" y="2123284"/>
                </a:cubicBezTo>
                <a:cubicBezTo>
                  <a:pt x="5314329" y="2123284"/>
                  <a:pt x="5305105" y="2132507"/>
                  <a:pt x="5309717" y="2132507"/>
                </a:cubicBezTo>
                <a:lnTo>
                  <a:pt x="5309717" y="2132507"/>
                </a:lnTo>
                <a:close/>
                <a:moveTo>
                  <a:pt x="5818726" y="2398829"/>
                </a:moveTo>
                <a:cubicBezTo>
                  <a:pt x="5799703" y="2417276"/>
                  <a:pt x="5747822" y="2427075"/>
                  <a:pt x="5743210" y="2445522"/>
                </a:cubicBezTo>
                <a:cubicBezTo>
                  <a:pt x="5733987" y="2459357"/>
                  <a:pt x="5644060" y="2463968"/>
                  <a:pt x="5620426" y="2515273"/>
                </a:cubicBezTo>
                <a:cubicBezTo>
                  <a:pt x="5653283" y="2510661"/>
                  <a:pt x="5681530" y="2487026"/>
                  <a:pt x="5714964" y="2468580"/>
                </a:cubicBezTo>
                <a:cubicBezTo>
                  <a:pt x="5753010" y="2450133"/>
                  <a:pt x="5809502" y="2436299"/>
                  <a:pt x="5818726" y="2398829"/>
                </a:cubicBezTo>
                <a:lnTo>
                  <a:pt x="5818726" y="2398829"/>
                </a:lnTo>
                <a:close/>
                <a:moveTo>
                  <a:pt x="764378" y="2730290"/>
                </a:moveTo>
                <a:cubicBezTo>
                  <a:pt x="721720" y="2739513"/>
                  <a:pt x="688862" y="2763148"/>
                  <a:pt x="665228" y="2790818"/>
                </a:cubicBezTo>
                <a:cubicBezTo>
                  <a:pt x="679639" y="2790818"/>
                  <a:pt x="684251" y="2786206"/>
                  <a:pt x="693474" y="2800041"/>
                </a:cubicBezTo>
                <a:cubicBezTo>
                  <a:pt x="693474" y="2809264"/>
                  <a:pt x="674451" y="2818487"/>
                  <a:pt x="684251" y="2823099"/>
                </a:cubicBezTo>
                <a:cubicBezTo>
                  <a:pt x="688862" y="2809264"/>
                  <a:pt x="707885" y="2809264"/>
                  <a:pt x="717109" y="2804653"/>
                </a:cubicBezTo>
                <a:cubicBezTo>
                  <a:pt x="717109" y="2790818"/>
                  <a:pt x="707885" y="2781594"/>
                  <a:pt x="712497" y="2762572"/>
                </a:cubicBezTo>
                <a:cubicBezTo>
                  <a:pt x="717109" y="2762572"/>
                  <a:pt x="717109" y="2757960"/>
                  <a:pt x="721720" y="2757960"/>
                </a:cubicBezTo>
                <a:cubicBezTo>
                  <a:pt x="740743" y="2767183"/>
                  <a:pt x="764378" y="2748736"/>
                  <a:pt x="764378" y="2730290"/>
                </a:cubicBezTo>
                <a:lnTo>
                  <a:pt x="764378" y="2730290"/>
                </a:lnTo>
                <a:close/>
                <a:moveTo>
                  <a:pt x="952878" y="3047339"/>
                </a:moveTo>
                <a:cubicBezTo>
                  <a:pt x="943655" y="3042728"/>
                  <a:pt x="943655" y="3033505"/>
                  <a:pt x="929243" y="3038116"/>
                </a:cubicBezTo>
                <a:cubicBezTo>
                  <a:pt x="929243" y="3042728"/>
                  <a:pt x="920020" y="3061175"/>
                  <a:pt x="924632" y="3061175"/>
                </a:cubicBezTo>
                <a:cubicBezTo>
                  <a:pt x="924632" y="3042728"/>
                  <a:pt x="948267" y="3056563"/>
                  <a:pt x="952878" y="3047339"/>
                </a:cubicBezTo>
                <a:lnTo>
                  <a:pt x="952878" y="3047339"/>
                </a:lnTo>
                <a:close/>
                <a:moveTo>
                  <a:pt x="5592179" y="3103256"/>
                </a:moveTo>
                <a:cubicBezTo>
                  <a:pt x="5582956" y="3117091"/>
                  <a:pt x="5573156" y="3121702"/>
                  <a:pt x="5554710" y="3126314"/>
                </a:cubicBezTo>
                <a:cubicBezTo>
                  <a:pt x="5554710" y="3121702"/>
                  <a:pt x="5550098" y="3117091"/>
                  <a:pt x="5550098" y="3117091"/>
                </a:cubicBezTo>
                <a:cubicBezTo>
                  <a:pt x="5554710" y="3103256"/>
                  <a:pt x="5554710" y="3094032"/>
                  <a:pt x="5554710" y="3075010"/>
                </a:cubicBezTo>
                <a:cubicBezTo>
                  <a:pt x="5526464" y="3084233"/>
                  <a:pt x="5507441" y="3103256"/>
                  <a:pt x="5488418" y="3121702"/>
                </a:cubicBezTo>
                <a:cubicBezTo>
                  <a:pt x="5493030" y="3135537"/>
                  <a:pt x="5521275" y="3126314"/>
                  <a:pt x="5531075" y="3130925"/>
                </a:cubicBezTo>
                <a:cubicBezTo>
                  <a:pt x="5531075" y="3153983"/>
                  <a:pt x="5531075" y="3153983"/>
                  <a:pt x="5531075" y="3153983"/>
                </a:cubicBezTo>
                <a:cubicBezTo>
                  <a:pt x="5559322" y="3145337"/>
                  <a:pt x="5592179" y="3122278"/>
                  <a:pt x="5592179" y="3103256"/>
                </a:cubicBezTo>
                <a:lnTo>
                  <a:pt x="5592179" y="3103256"/>
                </a:lnTo>
                <a:close/>
                <a:moveTo>
                  <a:pt x="5512052" y="3117667"/>
                </a:moveTo>
                <a:cubicBezTo>
                  <a:pt x="5512052" y="3099220"/>
                  <a:pt x="5531075" y="3099220"/>
                  <a:pt x="5544910" y="3094609"/>
                </a:cubicBezTo>
                <a:cubicBezTo>
                  <a:pt x="5544910" y="3108444"/>
                  <a:pt x="5540299" y="3108444"/>
                  <a:pt x="5540299" y="3122855"/>
                </a:cubicBezTo>
                <a:cubicBezTo>
                  <a:pt x="5531075" y="3122278"/>
                  <a:pt x="5521852" y="3122278"/>
                  <a:pt x="5512052" y="3117667"/>
                </a:cubicBezTo>
                <a:lnTo>
                  <a:pt x="5512052" y="3117667"/>
                </a:lnTo>
                <a:close/>
                <a:moveTo>
                  <a:pt x="4927528" y="3621488"/>
                </a:moveTo>
                <a:cubicBezTo>
                  <a:pt x="4927528" y="3635322"/>
                  <a:pt x="4903893" y="3663569"/>
                  <a:pt x="4894670" y="3639934"/>
                </a:cubicBezTo>
                <a:cubicBezTo>
                  <a:pt x="4880259" y="3639934"/>
                  <a:pt x="4880259" y="3653769"/>
                  <a:pt x="4875647" y="3662992"/>
                </a:cubicBezTo>
                <a:cubicBezTo>
                  <a:pt x="4890058" y="3653769"/>
                  <a:pt x="4875647" y="3676827"/>
                  <a:pt x="4890058" y="3676827"/>
                </a:cubicBezTo>
                <a:cubicBezTo>
                  <a:pt x="4890058" y="3662992"/>
                  <a:pt x="4904470" y="3667604"/>
                  <a:pt x="4913693" y="3667604"/>
                </a:cubicBezTo>
                <a:cubicBezTo>
                  <a:pt x="4904470" y="3644546"/>
                  <a:pt x="4918305" y="3634746"/>
                  <a:pt x="4941939" y="3634746"/>
                </a:cubicBezTo>
                <a:cubicBezTo>
                  <a:pt x="4941939" y="3630135"/>
                  <a:pt x="4946551" y="3625523"/>
                  <a:pt x="4946551" y="3620911"/>
                </a:cubicBezTo>
                <a:cubicBezTo>
                  <a:pt x="4937328" y="3626099"/>
                  <a:pt x="4941939" y="3626099"/>
                  <a:pt x="4927528" y="3621488"/>
                </a:cubicBezTo>
                <a:lnTo>
                  <a:pt x="4927528" y="3621488"/>
                </a:lnTo>
                <a:close/>
                <a:moveTo>
                  <a:pt x="5621002" y="3705650"/>
                </a:moveTo>
                <a:cubicBezTo>
                  <a:pt x="5625614" y="3696427"/>
                  <a:pt x="5616390" y="3677404"/>
                  <a:pt x="5640025" y="3672792"/>
                </a:cubicBezTo>
                <a:cubicBezTo>
                  <a:pt x="5630802" y="3663569"/>
                  <a:pt x="5616390" y="3677404"/>
                  <a:pt x="5611779" y="3682015"/>
                </a:cubicBezTo>
                <a:cubicBezTo>
                  <a:pt x="5616390" y="3686627"/>
                  <a:pt x="5607167" y="3691239"/>
                  <a:pt x="5611779" y="3695850"/>
                </a:cubicBezTo>
                <a:cubicBezTo>
                  <a:pt x="5615814" y="3701038"/>
                  <a:pt x="5621002" y="3701038"/>
                  <a:pt x="5621002" y="3705650"/>
                </a:cubicBezTo>
                <a:lnTo>
                  <a:pt x="5621002" y="3705650"/>
                </a:lnTo>
                <a:close/>
                <a:moveTo>
                  <a:pt x="5615814" y="3710261"/>
                </a:moveTo>
                <a:cubicBezTo>
                  <a:pt x="5620426" y="3710261"/>
                  <a:pt x="5620426" y="3705650"/>
                  <a:pt x="5620426" y="3705650"/>
                </a:cubicBezTo>
                <a:cubicBezTo>
                  <a:pt x="5620426" y="3705650"/>
                  <a:pt x="5615814" y="3705650"/>
                  <a:pt x="5615814" y="3710261"/>
                </a:cubicBezTo>
                <a:lnTo>
                  <a:pt x="5615814" y="3710261"/>
                </a:lnTo>
                <a:close/>
                <a:moveTo>
                  <a:pt x="5621002" y="3705650"/>
                </a:moveTo>
                <a:lnTo>
                  <a:pt x="5621002" y="3705650"/>
                </a:lnTo>
                <a:lnTo>
                  <a:pt x="5621002" y="3705650"/>
                </a:lnTo>
                <a:lnTo>
                  <a:pt x="5621002" y="3705650"/>
                </a:lnTo>
                <a:lnTo>
                  <a:pt x="5621002" y="3705650"/>
                </a:lnTo>
                <a:close/>
                <a:moveTo>
                  <a:pt x="5267059" y="3924702"/>
                </a:moveTo>
                <a:cubicBezTo>
                  <a:pt x="5267059" y="3920091"/>
                  <a:pt x="5267059" y="3915479"/>
                  <a:pt x="5271671" y="3915479"/>
                </a:cubicBezTo>
                <a:cubicBezTo>
                  <a:pt x="5267059" y="3915479"/>
                  <a:pt x="5267059" y="3915479"/>
                  <a:pt x="5267059" y="3915479"/>
                </a:cubicBezTo>
                <a:lnTo>
                  <a:pt x="5267059" y="3924702"/>
                </a:lnTo>
                <a:lnTo>
                  <a:pt x="5267059" y="3924702"/>
                </a:lnTo>
                <a:lnTo>
                  <a:pt x="5267059" y="3924702"/>
                </a:lnTo>
                <a:close/>
                <a:moveTo>
                  <a:pt x="5366210" y="3854952"/>
                </a:moveTo>
                <a:cubicBezTo>
                  <a:pt x="5356986" y="3854952"/>
                  <a:pt x="5356986" y="3845728"/>
                  <a:pt x="5356986" y="3845728"/>
                </a:cubicBezTo>
                <a:cubicBezTo>
                  <a:pt x="5342575" y="3878586"/>
                  <a:pt x="5286083" y="3887809"/>
                  <a:pt x="5272247" y="3915479"/>
                </a:cubicBezTo>
                <a:cubicBezTo>
                  <a:pt x="5300494" y="3915479"/>
                  <a:pt x="5300494" y="3915479"/>
                  <a:pt x="5300494" y="3915479"/>
                </a:cubicBezTo>
                <a:cubicBezTo>
                  <a:pt x="5314905" y="3901644"/>
                  <a:pt x="5333351" y="3859563"/>
                  <a:pt x="5356986" y="3878010"/>
                </a:cubicBezTo>
                <a:cubicBezTo>
                  <a:pt x="5351798" y="3864175"/>
                  <a:pt x="5370821" y="3868786"/>
                  <a:pt x="5366210" y="3854952"/>
                </a:cubicBezTo>
                <a:lnTo>
                  <a:pt x="5366210" y="3854952"/>
                </a:lnTo>
                <a:close/>
                <a:moveTo>
                  <a:pt x="552242" y="3920091"/>
                </a:moveTo>
                <a:cubicBezTo>
                  <a:pt x="533220" y="3910868"/>
                  <a:pt x="514773" y="3924702"/>
                  <a:pt x="509585" y="3938537"/>
                </a:cubicBezTo>
                <a:cubicBezTo>
                  <a:pt x="533220" y="3929314"/>
                  <a:pt x="552242" y="3920091"/>
                  <a:pt x="570689" y="3915479"/>
                </a:cubicBezTo>
                <a:cubicBezTo>
                  <a:pt x="613347" y="3906256"/>
                  <a:pt x="608159" y="3910868"/>
                  <a:pt x="631793" y="3868786"/>
                </a:cubicBezTo>
                <a:cubicBezTo>
                  <a:pt x="631793" y="3868786"/>
                  <a:pt x="641016" y="3873398"/>
                  <a:pt x="641016" y="3864175"/>
                </a:cubicBezTo>
                <a:cubicBezTo>
                  <a:pt x="626605" y="3873398"/>
                  <a:pt x="631793" y="3854952"/>
                  <a:pt x="617382" y="3859563"/>
                </a:cubicBezTo>
                <a:cubicBezTo>
                  <a:pt x="594324" y="3873398"/>
                  <a:pt x="570689" y="3892421"/>
                  <a:pt x="552242" y="3920091"/>
                </a:cubicBezTo>
                <a:lnTo>
                  <a:pt x="552242" y="3920091"/>
                </a:lnTo>
                <a:close/>
                <a:moveTo>
                  <a:pt x="788012" y="3887809"/>
                </a:moveTo>
                <a:cubicBezTo>
                  <a:pt x="788012" y="3906256"/>
                  <a:pt x="755155" y="3892421"/>
                  <a:pt x="755155" y="3910868"/>
                </a:cubicBezTo>
                <a:cubicBezTo>
                  <a:pt x="769566" y="3910868"/>
                  <a:pt x="769566" y="3901644"/>
                  <a:pt x="778789" y="3910868"/>
                </a:cubicBezTo>
                <a:cubicBezTo>
                  <a:pt x="773601" y="3897033"/>
                  <a:pt x="801847" y="3897033"/>
                  <a:pt x="788012" y="3887809"/>
                </a:cubicBezTo>
                <a:lnTo>
                  <a:pt x="788012" y="3887809"/>
                </a:lnTo>
                <a:close/>
                <a:moveTo>
                  <a:pt x="702697" y="3910868"/>
                </a:moveTo>
                <a:cubicBezTo>
                  <a:pt x="669839" y="3910868"/>
                  <a:pt x="622570" y="3939114"/>
                  <a:pt x="608159" y="3971395"/>
                </a:cubicBezTo>
                <a:cubicBezTo>
                  <a:pt x="593748" y="3971395"/>
                  <a:pt x="589136" y="3966783"/>
                  <a:pt x="579913" y="3966783"/>
                </a:cubicBezTo>
                <a:cubicBezTo>
                  <a:pt x="537255" y="4008865"/>
                  <a:pt x="485374" y="4041722"/>
                  <a:pt x="438681" y="4083227"/>
                </a:cubicBezTo>
                <a:cubicBezTo>
                  <a:pt x="495174" y="4036535"/>
                  <a:pt x="575301" y="4031923"/>
                  <a:pt x="627181" y="3980618"/>
                </a:cubicBezTo>
                <a:cubicBezTo>
                  <a:pt x="622570" y="3980618"/>
                  <a:pt x="612770" y="3980618"/>
                  <a:pt x="612770" y="3971395"/>
                </a:cubicBezTo>
                <a:cubicBezTo>
                  <a:pt x="636982" y="3943725"/>
                  <a:pt x="684251" y="3939114"/>
                  <a:pt x="702697" y="3910868"/>
                </a:cubicBezTo>
                <a:lnTo>
                  <a:pt x="702697" y="3910868"/>
                </a:lnTo>
                <a:close/>
                <a:moveTo>
                  <a:pt x="4955774" y="4349549"/>
                </a:moveTo>
                <a:cubicBezTo>
                  <a:pt x="4970186" y="4344937"/>
                  <a:pt x="4979409" y="4335714"/>
                  <a:pt x="4988632" y="4326491"/>
                </a:cubicBezTo>
                <a:cubicBezTo>
                  <a:pt x="5007655" y="4326491"/>
                  <a:pt x="5007655" y="4340326"/>
                  <a:pt x="5007655" y="4349549"/>
                </a:cubicBezTo>
                <a:cubicBezTo>
                  <a:pt x="5012267" y="4335714"/>
                  <a:pt x="5026678" y="4344937"/>
                  <a:pt x="5035901" y="4349549"/>
                </a:cubicBezTo>
                <a:cubicBezTo>
                  <a:pt x="5035901" y="4335714"/>
                  <a:pt x="5045125" y="4331102"/>
                  <a:pt x="5045125" y="4316691"/>
                </a:cubicBezTo>
                <a:cubicBezTo>
                  <a:pt x="5026102" y="4293633"/>
                  <a:pt x="5068759" y="4214082"/>
                  <a:pt x="5101617" y="4241752"/>
                </a:cubicBezTo>
                <a:cubicBezTo>
                  <a:pt x="5101617" y="4269998"/>
                  <a:pt x="5054348" y="4288445"/>
                  <a:pt x="5073371" y="4306891"/>
                </a:cubicBezTo>
                <a:cubicBezTo>
                  <a:pt x="5097005" y="4283833"/>
                  <a:pt x="5172521" y="4269422"/>
                  <a:pt x="5172521" y="4227341"/>
                </a:cubicBezTo>
                <a:cubicBezTo>
                  <a:pt x="5163298" y="4231952"/>
                  <a:pt x="5172521" y="4213506"/>
                  <a:pt x="5158109" y="4213506"/>
                </a:cubicBezTo>
                <a:cubicBezTo>
                  <a:pt x="5167333" y="4199671"/>
                  <a:pt x="5153498" y="4195059"/>
                  <a:pt x="5172521" y="4190448"/>
                </a:cubicBezTo>
                <a:cubicBezTo>
                  <a:pt x="5172521" y="4181224"/>
                  <a:pt x="5163298" y="4176613"/>
                  <a:pt x="5167909" y="4167390"/>
                </a:cubicBezTo>
                <a:cubicBezTo>
                  <a:pt x="5153498" y="4172001"/>
                  <a:pt x="5158686" y="4153555"/>
                  <a:pt x="5148886" y="4153555"/>
                </a:cubicBezTo>
                <a:cubicBezTo>
                  <a:pt x="5144275" y="4176613"/>
                  <a:pt x="5129864" y="4191024"/>
                  <a:pt x="5111417" y="4214082"/>
                </a:cubicBezTo>
                <a:cubicBezTo>
                  <a:pt x="5102194" y="4200247"/>
                  <a:pt x="5097005" y="4223305"/>
                  <a:pt x="5083170" y="4223305"/>
                </a:cubicBezTo>
                <a:cubicBezTo>
                  <a:pt x="5083170" y="4209471"/>
                  <a:pt x="5083170" y="4204859"/>
                  <a:pt x="5078559" y="4200247"/>
                </a:cubicBezTo>
                <a:cubicBezTo>
                  <a:pt x="5158686" y="4130496"/>
                  <a:pt x="5248037" y="4069392"/>
                  <a:pt x="5351798" y="4027311"/>
                </a:cubicBezTo>
                <a:cubicBezTo>
                  <a:pt x="5342575" y="4013476"/>
                  <a:pt x="5361022" y="4008865"/>
                  <a:pt x="5351798" y="4004253"/>
                </a:cubicBezTo>
                <a:cubicBezTo>
                  <a:pt x="5351798" y="4013476"/>
                  <a:pt x="5328163" y="4013476"/>
                  <a:pt x="5337387" y="3999641"/>
                </a:cubicBezTo>
                <a:cubicBezTo>
                  <a:pt x="5322976" y="4004253"/>
                  <a:pt x="5304529" y="4027888"/>
                  <a:pt x="5285506" y="4013476"/>
                </a:cubicBezTo>
                <a:cubicBezTo>
                  <a:pt x="5280894" y="3999641"/>
                  <a:pt x="5290117" y="4004253"/>
                  <a:pt x="5294729" y="3995030"/>
                </a:cubicBezTo>
                <a:cubicBezTo>
                  <a:pt x="5275706" y="3995030"/>
                  <a:pt x="5257260" y="4018088"/>
                  <a:pt x="5252072" y="3985807"/>
                </a:cubicBezTo>
                <a:cubicBezTo>
                  <a:pt x="5261295" y="3990418"/>
                  <a:pt x="5256684" y="3999641"/>
                  <a:pt x="5271095" y="3995030"/>
                </a:cubicBezTo>
                <a:cubicBezTo>
                  <a:pt x="5271095" y="3990418"/>
                  <a:pt x="5266483" y="3985807"/>
                  <a:pt x="5266483" y="3981195"/>
                </a:cubicBezTo>
                <a:cubicBezTo>
                  <a:pt x="5257260" y="3976583"/>
                  <a:pt x="5247460" y="3976583"/>
                  <a:pt x="5242848" y="3981195"/>
                </a:cubicBezTo>
                <a:cubicBezTo>
                  <a:pt x="5238237" y="3971972"/>
                  <a:pt x="5228437" y="3967360"/>
                  <a:pt x="5228437" y="3958137"/>
                </a:cubicBezTo>
                <a:cubicBezTo>
                  <a:pt x="5237660" y="3948913"/>
                  <a:pt x="5237660" y="3929891"/>
                  <a:pt x="5252072" y="3925279"/>
                </a:cubicBezTo>
                <a:cubicBezTo>
                  <a:pt x="5219214" y="3911444"/>
                  <a:pt x="5190968" y="3971972"/>
                  <a:pt x="5167333" y="3939114"/>
                </a:cubicBezTo>
                <a:cubicBezTo>
                  <a:pt x="5162721" y="3952949"/>
                  <a:pt x="5176556" y="3952949"/>
                  <a:pt x="5171944" y="3967360"/>
                </a:cubicBezTo>
                <a:cubicBezTo>
                  <a:pt x="5152922" y="3981195"/>
                  <a:pt x="5120064" y="3971972"/>
                  <a:pt x="5110840" y="4009441"/>
                </a:cubicBezTo>
                <a:cubicBezTo>
                  <a:pt x="5129864" y="4000218"/>
                  <a:pt x="5125252" y="4018664"/>
                  <a:pt x="5125252" y="4037687"/>
                </a:cubicBezTo>
                <a:cubicBezTo>
                  <a:pt x="5148886" y="4028464"/>
                  <a:pt x="5144275" y="4037687"/>
                  <a:pt x="5148886" y="4046911"/>
                </a:cubicBezTo>
                <a:cubicBezTo>
                  <a:pt x="5153498" y="4033076"/>
                  <a:pt x="5163298" y="4046911"/>
                  <a:pt x="5163298" y="4056134"/>
                </a:cubicBezTo>
                <a:cubicBezTo>
                  <a:pt x="5148886" y="4074580"/>
                  <a:pt x="5135051" y="4088992"/>
                  <a:pt x="5111417" y="4088992"/>
                </a:cubicBezTo>
                <a:cubicBezTo>
                  <a:pt x="5116029" y="4070545"/>
                  <a:pt x="5111417" y="4056134"/>
                  <a:pt x="5097005" y="4046911"/>
                </a:cubicBezTo>
                <a:cubicBezTo>
                  <a:pt x="5097005" y="4056134"/>
                  <a:pt x="5087782" y="4051522"/>
                  <a:pt x="5087782" y="4056134"/>
                </a:cubicBezTo>
                <a:cubicBezTo>
                  <a:pt x="5102194" y="4084380"/>
                  <a:pt x="5068759" y="4140296"/>
                  <a:pt x="5031289" y="4140296"/>
                </a:cubicBezTo>
                <a:cubicBezTo>
                  <a:pt x="5031289" y="4126461"/>
                  <a:pt x="5026678" y="4117238"/>
                  <a:pt x="5022066" y="4107438"/>
                </a:cubicBezTo>
                <a:cubicBezTo>
                  <a:pt x="5012843" y="4125885"/>
                  <a:pt x="5031289" y="4125885"/>
                  <a:pt x="5026678" y="4149519"/>
                </a:cubicBezTo>
                <a:cubicBezTo>
                  <a:pt x="5012267" y="4158743"/>
                  <a:pt x="4989209" y="4158743"/>
                  <a:pt x="4989209" y="4177766"/>
                </a:cubicBezTo>
                <a:cubicBezTo>
                  <a:pt x="4989209" y="4186989"/>
                  <a:pt x="5003620" y="4177766"/>
                  <a:pt x="5003620" y="4186989"/>
                </a:cubicBezTo>
                <a:cubicBezTo>
                  <a:pt x="4989209" y="4196212"/>
                  <a:pt x="4989209" y="4215235"/>
                  <a:pt x="4979986" y="4229070"/>
                </a:cubicBezTo>
                <a:cubicBezTo>
                  <a:pt x="5003620" y="4229070"/>
                  <a:pt x="5012843" y="4247517"/>
                  <a:pt x="5017455" y="4266540"/>
                </a:cubicBezTo>
                <a:cubicBezTo>
                  <a:pt x="4993820" y="4298244"/>
                  <a:pt x="4946551" y="4302856"/>
                  <a:pt x="4955774" y="4349549"/>
                </a:cubicBezTo>
                <a:lnTo>
                  <a:pt x="4955774" y="4349549"/>
                </a:lnTo>
                <a:close/>
                <a:moveTo>
                  <a:pt x="5201343" y="4074004"/>
                </a:moveTo>
                <a:cubicBezTo>
                  <a:pt x="5201343" y="4055557"/>
                  <a:pt x="5215755" y="4055557"/>
                  <a:pt x="5224979" y="4045758"/>
                </a:cubicBezTo>
                <a:cubicBezTo>
                  <a:pt x="5238813" y="4060169"/>
                  <a:pt x="5215178" y="4074004"/>
                  <a:pt x="5201343" y="4074004"/>
                </a:cubicBezTo>
                <a:lnTo>
                  <a:pt x="5201343" y="4074004"/>
                </a:lnTo>
                <a:close/>
                <a:moveTo>
                  <a:pt x="5149463" y="4018088"/>
                </a:moveTo>
                <a:cubicBezTo>
                  <a:pt x="5149463" y="4004253"/>
                  <a:pt x="5140239" y="4008865"/>
                  <a:pt x="5144851" y="3995030"/>
                </a:cubicBezTo>
                <a:cubicBezTo>
                  <a:pt x="5154074" y="4008865"/>
                  <a:pt x="5168486" y="3985807"/>
                  <a:pt x="5168486" y="4004253"/>
                </a:cubicBezTo>
                <a:cubicBezTo>
                  <a:pt x="5182897" y="4004253"/>
                  <a:pt x="5187509" y="3995030"/>
                  <a:pt x="5192120" y="3981195"/>
                </a:cubicBezTo>
                <a:cubicBezTo>
                  <a:pt x="5187509" y="3985807"/>
                  <a:pt x="5182897" y="3990418"/>
                  <a:pt x="5177709" y="3995030"/>
                </a:cubicBezTo>
                <a:cubicBezTo>
                  <a:pt x="5163298" y="3990418"/>
                  <a:pt x="5196732" y="3962172"/>
                  <a:pt x="5196732" y="3981195"/>
                </a:cubicBezTo>
                <a:cubicBezTo>
                  <a:pt x="5205955" y="3971972"/>
                  <a:pt x="5201343" y="3962748"/>
                  <a:pt x="5220367" y="3952949"/>
                </a:cubicBezTo>
                <a:cubicBezTo>
                  <a:pt x="5234778" y="3966783"/>
                  <a:pt x="5211144" y="3971395"/>
                  <a:pt x="5201343" y="3981195"/>
                </a:cubicBezTo>
                <a:cubicBezTo>
                  <a:pt x="5205955" y="3995030"/>
                  <a:pt x="5224979" y="3981195"/>
                  <a:pt x="5238813" y="3981195"/>
                </a:cubicBezTo>
                <a:cubicBezTo>
                  <a:pt x="5234202" y="3995030"/>
                  <a:pt x="5243425" y="3999641"/>
                  <a:pt x="5243425" y="4014053"/>
                </a:cubicBezTo>
                <a:cubicBezTo>
                  <a:pt x="5210567" y="4037111"/>
                  <a:pt x="5200767" y="4032499"/>
                  <a:pt x="5177133" y="4046911"/>
                </a:cubicBezTo>
                <a:cubicBezTo>
                  <a:pt x="5186932" y="4022699"/>
                  <a:pt x="5167909" y="4022699"/>
                  <a:pt x="5149463" y="4018088"/>
                </a:cubicBezTo>
                <a:lnTo>
                  <a:pt x="5149463" y="4018088"/>
                </a:lnTo>
                <a:close/>
                <a:moveTo>
                  <a:pt x="5196156" y="4064781"/>
                </a:moveTo>
                <a:cubicBezTo>
                  <a:pt x="5196156" y="4078616"/>
                  <a:pt x="5186932" y="4083227"/>
                  <a:pt x="5181745" y="4093027"/>
                </a:cubicBezTo>
                <a:cubicBezTo>
                  <a:pt x="5162721" y="4088415"/>
                  <a:pt x="5167333" y="4088415"/>
                  <a:pt x="5148886" y="4093027"/>
                </a:cubicBezTo>
                <a:cubicBezTo>
                  <a:pt x="5158109" y="4116085"/>
                  <a:pt x="5129864" y="4130496"/>
                  <a:pt x="5106228" y="4135108"/>
                </a:cubicBezTo>
                <a:cubicBezTo>
                  <a:pt x="5111417" y="4088415"/>
                  <a:pt x="5154074" y="4074004"/>
                  <a:pt x="5196156" y="4064781"/>
                </a:cubicBezTo>
                <a:lnTo>
                  <a:pt x="5196156" y="4064781"/>
                </a:lnTo>
                <a:close/>
                <a:moveTo>
                  <a:pt x="5045701" y="4153555"/>
                </a:moveTo>
                <a:cubicBezTo>
                  <a:pt x="5045701" y="4167390"/>
                  <a:pt x="5041090" y="4176613"/>
                  <a:pt x="5026678" y="4176613"/>
                </a:cubicBezTo>
                <a:cubicBezTo>
                  <a:pt x="5022066" y="4158166"/>
                  <a:pt x="5035901" y="4153555"/>
                  <a:pt x="5045701" y="4153555"/>
                </a:cubicBezTo>
                <a:lnTo>
                  <a:pt x="5045701" y="4153555"/>
                </a:lnTo>
                <a:close/>
                <a:moveTo>
                  <a:pt x="839893" y="4004253"/>
                </a:moveTo>
                <a:cubicBezTo>
                  <a:pt x="863528" y="4004253"/>
                  <a:pt x="872751" y="3999641"/>
                  <a:pt x="896386" y="3990418"/>
                </a:cubicBezTo>
                <a:cubicBezTo>
                  <a:pt x="887163" y="3976583"/>
                  <a:pt x="868139" y="3957560"/>
                  <a:pt x="844505" y="3971972"/>
                </a:cubicBezTo>
                <a:cubicBezTo>
                  <a:pt x="849116" y="3985807"/>
                  <a:pt x="834705" y="4013476"/>
                  <a:pt x="839893" y="4004253"/>
                </a:cubicBezTo>
                <a:lnTo>
                  <a:pt x="839893" y="4004253"/>
                </a:lnTo>
                <a:close/>
                <a:moveTo>
                  <a:pt x="5253224" y="4410077"/>
                </a:moveTo>
                <a:cubicBezTo>
                  <a:pt x="5257836" y="4391630"/>
                  <a:pt x="5276859" y="4387019"/>
                  <a:pt x="5272247" y="4358772"/>
                </a:cubicBezTo>
                <a:cubicBezTo>
                  <a:pt x="5286659" y="4363384"/>
                  <a:pt x="5281471" y="4354161"/>
                  <a:pt x="5291271" y="4349549"/>
                </a:cubicBezTo>
                <a:cubicBezTo>
                  <a:pt x="5314905" y="4363384"/>
                  <a:pt x="5324128" y="4335714"/>
                  <a:pt x="5343152" y="4326491"/>
                </a:cubicBezTo>
                <a:cubicBezTo>
                  <a:pt x="5328740" y="4298244"/>
                  <a:pt x="5404256" y="4298244"/>
                  <a:pt x="5385809" y="4265963"/>
                </a:cubicBezTo>
                <a:cubicBezTo>
                  <a:pt x="5357563" y="4275186"/>
                  <a:pt x="5348339" y="4298821"/>
                  <a:pt x="5324705" y="4289021"/>
                </a:cubicBezTo>
                <a:cubicBezTo>
                  <a:pt x="5315482" y="4321879"/>
                  <a:pt x="5287235" y="4331102"/>
                  <a:pt x="5258412" y="4344937"/>
                </a:cubicBezTo>
                <a:cubicBezTo>
                  <a:pt x="5258412" y="4340326"/>
                  <a:pt x="5258412" y="4340326"/>
                  <a:pt x="5253801" y="4335714"/>
                </a:cubicBezTo>
                <a:cubicBezTo>
                  <a:pt x="5268213" y="4321879"/>
                  <a:pt x="5263024" y="4302856"/>
                  <a:pt x="5258412" y="4284410"/>
                </a:cubicBezTo>
                <a:cubicBezTo>
                  <a:pt x="5253801" y="4279798"/>
                  <a:pt x="5239390" y="4289021"/>
                  <a:pt x="5239390" y="4279798"/>
                </a:cubicBezTo>
                <a:cubicBezTo>
                  <a:pt x="5253801" y="4256740"/>
                  <a:pt x="5220367" y="4265963"/>
                  <a:pt x="5224979" y="4242329"/>
                </a:cubicBezTo>
                <a:cubicBezTo>
                  <a:pt x="5234202" y="4256163"/>
                  <a:pt x="5248613" y="4242329"/>
                  <a:pt x="5253224" y="4228494"/>
                </a:cubicBezTo>
                <a:cubicBezTo>
                  <a:pt x="5229590" y="4233105"/>
                  <a:pt x="5205955" y="4246940"/>
                  <a:pt x="5205955" y="4270575"/>
                </a:cubicBezTo>
                <a:cubicBezTo>
                  <a:pt x="5234202" y="4256740"/>
                  <a:pt x="5215178" y="4293633"/>
                  <a:pt x="5234202" y="4289021"/>
                </a:cubicBezTo>
                <a:cubicBezTo>
                  <a:pt x="5219790" y="4307468"/>
                  <a:pt x="5219790" y="4321879"/>
                  <a:pt x="5210567" y="4349549"/>
                </a:cubicBezTo>
                <a:cubicBezTo>
                  <a:pt x="5219790" y="4354161"/>
                  <a:pt x="5224979" y="4344937"/>
                  <a:pt x="5224979" y="4349549"/>
                </a:cubicBezTo>
                <a:cubicBezTo>
                  <a:pt x="5210567" y="4363384"/>
                  <a:pt x="5229590" y="4400854"/>
                  <a:pt x="5239390" y="4400854"/>
                </a:cubicBezTo>
                <a:cubicBezTo>
                  <a:pt x="5239390" y="4410077"/>
                  <a:pt x="5239390" y="4410077"/>
                  <a:pt x="5239390" y="4410077"/>
                </a:cubicBezTo>
                <a:cubicBezTo>
                  <a:pt x="5211144" y="4396242"/>
                  <a:pt x="5220367" y="4419300"/>
                  <a:pt x="5201920" y="4423912"/>
                </a:cubicBezTo>
                <a:cubicBezTo>
                  <a:pt x="5201920" y="4414688"/>
                  <a:pt x="5206532" y="4400854"/>
                  <a:pt x="5197308" y="4400854"/>
                </a:cubicBezTo>
                <a:cubicBezTo>
                  <a:pt x="5188085" y="4410077"/>
                  <a:pt x="5169062" y="4410077"/>
                  <a:pt x="5164451" y="4429100"/>
                </a:cubicBezTo>
                <a:cubicBezTo>
                  <a:pt x="5183473" y="4429100"/>
                  <a:pt x="5183473" y="4415265"/>
                  <a:pt x="5201920" y="4415265"/>
                </a:cubicBezTo>
                <a:cubicBezTo>
                  <a:pt x="5201920" y="4429100"/>
                  <a:pt x="5192697" y="4429100"/>
                  <a:pt x="5197308" y="4438323"/>
                </a:cubicBezTo>
                <a:cubicBezTo>
                  <a:pt x="5201920" y="4447546"/>
                  <a:pt x="5201920" y="4438323"/>
                  <a:pt x="5216332" y="4438323"/>
                </a:cubicBezTo>
                <a:cubicBezTo>
                  <a:pt x="5215178" y="4414688"/>
                  <a:pt x="5238813" y="4410077"/>
                  <a:pt x="5253224" y="4410077"/>
                </a:cubicBezTo>
                <a:lnTo>
                  <a:pt x="5253224" y="4410077"/>
                </a:lnTo>
                <a:close/>
                <a:moveTo>
                  <a:pt x="4804744" y="4293633"/>
                </a:moveTo>
                <a:cubicBezTo>
                  <a:pt x="4819155" y="4279798"/>
                  <a:pt x="4832990" y="4265387"/>
                  <a:pt x="4861236" y="4265387"/>
                </a:cubicBezTo>
                <a:cubicBezTo>
                  <a:pt x="4865847" y="4246940"/>
                  <a:pt x="4852012" y="4256163"/>
                  <a:pt x="4852012" y="4242329"/>
                </a:cubicBezTo>
                <a:cubicBezTo>
                  <a:pt x="4833566" y="4251552"/>
                  <a:pt x="4804744" y="4279798"/>
                  <a:pt x="4804744" y="4293633"/>
                </a:cubicBezTo>
                <a:lnTo>
                  <a:pt x="4804744" y="4293633"/>
                </a:lnTo>
                <a:close/>
                <a:moveTo>
                  <a:pt x="740743" y="4256163"/>
                </a:moveTo>
                <a:cubicBezTo>
                  <a:pt x="703274" y="4251552"/>
                  <a:pt x="693474" y="4284410"/>
                  <a:pt x="674451" y="4298244"/>
                </a:cubicBezTo>
                <a:cubicBezTo>
                  <a:pt x="702697" y="4289021"/>
                  <a:pt x="726332" y="4279798"/>
                  <a:pt x="740743" y="4256163"/>
                </a:cubicBezTo>
                <a:lnTo>
                  <a:pt x="740743" y="4256163"/>
                </a:lnTo>
                <a:close/>
                <a:moveTo>
                  <a:pt x="4649677" y="4265387"/>
                </a:moveTo>
                <a:cubicBezTo>
                  <a:pt x="4645065" y="4274610"/>
                  <a:pt x="4630654" y="4256163"/>
                  <a:pt x="4630654" y="4274610"/>
                </a:cubicBezTo>
                <a:cubicBezTo>
                  <a:pt x="4639878" y="4269998"/>
                  <a:pt x="4639878" y="4279222"/>
                  <a:pt x="4649677" y="4279222"/>
                </a:cubicBezTo>
                <a:cubicBezTo>
                  <a:pt x="4649677" y="4269998"/>
                  <a:pt x="4658900" y="4265387"/>
                  <a:pt x="4649677" y="4265387"/>
                </a:cubicBezTo>
                <a:lnTo>
                  <a:pt x="4649677" y="4265387"/>
                </a:lnTo>
                <a:close/>
                <a:moveTo>
                  <a:pt x="3706599" y="5194630"/>
                </a:moveTo>
                <a:cubicBezTo>
                  <a:pt x="3711210" y="5185407"/>
                  <a:pt x="3701987" y="5180796"/>
                  <a:pt x="3706599" y="5180796"/>
                </a:cubicBezTo>
                <a:cubicBezTo>
                  <a:pt x="3753868" y="5171572"/>
                  <a:pt x="3805748" y="5143326"/>
                  <a:pt x="3853018" y="5143326"/>
                </a:cubicBezTo>
                <a:cubicBezTo>
                  <a:pt x="3872041" y="5115080"/>
                  <a:pt x="3919310" y="5129491"/>
                  <a:pt x="3933145" y="5092022"/>
                </a:cubicBezTo>
                <a:cubicBezTo>
                  <a:pt x="3937757" y="5082798"/>
                  <a:pt x="3918733" y="5073575"/>
                  <a:pt x="3928533" y="5054552"/>
                </a:cubicBezTo>
                <a:cubicBezTo>
                  <a:pt x="3956780" y="5036105"/>
                  <a:pt x="3999437" y="5026306"/>
                  <a:pt x="4023072" y="5021694"/>
                </a:cubicBezTo>
                <a:cubicBezTo>
                  <a:pt x="4018460" y="5030918"/>
                  <a:pt x="4018460" y="5040141"/>
                  <a:pt x="4018460" y="5049940"/>
                </a:cubicBezTo>
                <a:cubicBezTo>
                  <a:pt x="4037483" y="5049940"/>
                  <a:pt x="4046707" y="5054552"/>
                  <a:pt x="4051318" y="5063775"/>
                </a:cubicBezTo>
                <a:cubicBezTo>
                  <a:pt x="4027683" y="5082222"/>
                  <a:pt x="3994826" y="5096633"/>
                  <a:pt x="3971191" y="5119691"/>
                </a:cubicBezTo>
                <a:cubicBezTo>
                  <a:pt x="3942945" y="5101245"/>
                  <a:pt x="3895675" y="5142749"/>
                  <a:pt x="3876653" y="5166384"/>
                </a:cubicBezTo>
                <a:cubicBezTo>
                  <a:pt x="3937757" y="5152549"/>
                  <a:pt x="3989637" y="5128915"/>
                  <a:pt x="4046130" y="5110468"/>
                </a:cubicBezTo>
                <a:cubicBezTo>
                  <a:pt x="4041518" y="5072999"/>
                  <a:pt x="4065153" y="5049940"/>
                  <a:pt x="4088787" y="5026306"/>
                </a:cubicBezTo>
                <a:cubicBezTo>
                  <a:pt x="4079564" y="5026306"/>
                  <a:pt x="4065153" y="5040141"/>
                  <a:pt x="4060542" y="5026306"/>
                </a:cubicBezTo>
                <a:cubicBezTo>
                  <a:pt x="4103199" y="4979613"/>
                  <a:pt x="4192549" y="4970390"/>
                  <a:pt x="4244430" y="4928309"/>
                </a:cubicBezTo>
                <a:cubicBezTo>
                  <a:pt x="4235207" y="4919085"/>
                  <a:pt x="4211572" y="4932920"/>
                  <a:pt x="4201773" y="4919085"/>
                </a:cubicBezTo>
                <a:cubicBezTo>
                  <a:pt x="4220795" y="4877004"/>
                  <a:pt x="4281899" y="4872393"/>
                  <a:pt x="4324557" y="4849335"/>
                </a:cubicBezTo>
                <a:cubicBezTo>
                  <a:pt x="4315334" y="4840111"/>
                  <a:pt x="4319946" y="4830888"/>
                  <a:pt x="4324557" y="4821088"/>
                </a:cubicBezTo>
                <a:cubicBezTo>
                  <a:pt x="4300923" y="4825700"/>
                  <a:pt x="4281899" y="4839535"/>
                  <a:pt x="4258265" y="4844146"/>
                </a:cubicBezTo>
                <a:cubicBezTo>
                  <a:pt x="4272676" y="4811288"/>
                  <a:pt x="4324557" y="4811288"/>
                  <a:pt x="4347615" y="4783619"/>
                </a:cubicBezTo>
                <a:cubicBezTo>
                  <a:pt x="4333204" y="4783619"/>
                  <a:pt x="4352227" y="4769784"/>
                  <a:pt x="4347615" y="4765172"/>
                </a:cubicBezTo>
                <a:cubicBezTo>
                  <a:pt x="4319369" y="4765172"/>
                  <a:pt x="4328593" y="4802642"/>
                  <a:pt x="4295734" y="4802642"/>
                </a:cubicBezTo>
                <a:cubicBezTo>
                  <a:pt x="4295734" y="4784195"/>
                  <a:pt x="4295734" y="4784195"/>
                  <a:pt x="4295734" y="4784195"/>
                </a:cubicBezTo>
                <a:cubicBezTo>
                  <a:pt x="4262877" y="4793418"/>
                  <a:pt x="4258265" y="4830888"/>
                  <a:pt x="4220219" y="4840111"/>
                </a:cubicBezTo>
                <a:cubicBezTo>
                  <a:pt x="4224831" y="4826276"/>
                  <a:pt x="4229442" y="4821665"/>
                  <a:pt x="4220219" y="4811865"/>
                </a:cubicBezTo>
                <a:cubicBezTo>
                  <a:pt x="4201196" y="4816477"/>
                  <a:pt x="4187361" y="4830312"/>
                  <a:pt x="4172950" y="4844723"/>
                </a:cubicBezTo>
                <a:cubicBezTo>
                  <a:pt x="4158539" y="4826276"/>
                  <a:pt x="4140092" y="4853946"/>
                  <a:pt x="4125680" y="4840111"/>
                </a:cubicBezTo>
                <a:cubicBezTo>
                  <a:pt x="4186784" y="4779583"/>
                  <a:pt x="4304958" y="4774972"/>
                  <a:pt x="4356838" y="4704644"/>
                </a:cubicBezTo>
                <a:cubicBezTo>
                  <a:pt x="4314181" y="4718479"/>
                  <a:pt x="4285935" y="4746726"/>
                  <a:pt x="4243854" y="4765172"/>
                </a:cubicBezTo>
                <a:cubicBezTo>
                  <a:pt x="4243854" y="4755949"/>
                  <a:pt x="4229442" y="4760561"/>
                  <a:pt x="4229442" y="4751337"/>
                </a:cubicBezTo>
                <a:cubicBezTo>
                  <a:pt x="4323981" y="4690810"/>
                  <a:pt x="4432354" y="4653340"/>
                  <a:pt x="4517093" y="4588201"/>
                </a:cubicBezTo>
                <a:cubicBezTo>
                  <a:pt x="4507870" y="4583589"/>
                  <a:pt x="4498070" y="4588201"/>
                  <a:pt x="4498070" y="4583589"/>
                </a:cubicBezTo>
                <a:cubicBezTo>
                  <a:pt x="4498070" y="4550732"/>
                  <a:pt x="4517093" y="4541508"/>
                  <a:pt x="4540727" y="4536897"/>
                </a:cubicBezTo>
                <a:cubicBezTo>
                  <a:pt x="4536116" y="4546120"/>
                  <a:pt x="4536116" y="4550732"/>
                  <a:pt x="4540727" y="4555343"/>
                </a:cubicBezTo>
                <a:cubicBezTo>
                  <a:pt x="4601831" y="4550732"/>
                  <a:pt x="4687147" y="4522485"/>
                  <a:pt x="4691759" y="4490204"/>
                </a:cubicBezTo>
                <a:cubicBezTo>
                  <a:pt x="4739028" y="4494815"/>
                  <a:pt x="4762662" y="4452734"/>
                  <a:pt x="4795520" y="4448122"/>
                </a:cubicBezTo>
                <a:cubicBezTo>
                  <a:pt x="4795520" y="4461958"/>
                  <a:pt x="4804744" y="4461958"/>
                  <a:pt x="4809932" y="4466569"/>
                </a:cubicBezTo>
                <a:cubicBezTo>
                  <a:pt x="4814543" y="4461958"/>
                  <a:pt x="4814543" y="4457346"/>
                  <a:pt x="4819155" y="4452734"/>
                </a:cubicBezTo>
                <a:cubicBezTo>
                  <a:pt x="4847401" y="4457346"/>
                  <a:pt x="4899282" y="4415265"/>
                  <a:pt x="4918305" y="4382983"/>
                </a:cubicBezTo>
                <a:cubicBezTo>
                  <a:pt x="4909082" y="4382983"/>
                  <a:pt x="4903893" y="4378372"/>
                  <a:pt x="4903893" y="4369149"/>
                </a:cubicBezTo>
                <a:cubicBezTo>
                  <a:pt x="4918305" y="4364537"/>
                  <a:pt x="4922917" y="4373760"/>
                  <a:pt x="4941363" y="4364537"/>
                </a:cubicBezTo>
                <a:cubicBezTo>
                  <a:pt x="4941363" y="4355314"/>
                  <a:pt x="4950586" y="4346090"/>
                  <a:pt x="4936752" y="4346090"/>
                </a:cubicBezTo>
                <a:cubicBezTo>
                  <a:pt x="4941363" y="4355314"/>
                  <a:pt x="4917728" y="4364537"/>
                  <a:pt x="4913116" y="4350702"/>
                </a:cubicBezTo>
                <a:cubicBezTo>
                  <a:pt x="4908505" y="4336867"/>
                  <a:pt x="4936752" y="4350702"/>
                  <a:pt x="4936752" y="4332255"/>
                </a:cubicBezTo>
                <a:cubicBezTo>
                  <a:pt x="4908505" y="4318420"/>
                  <a:pt x="4880259" y="4369725"/>
                  <a:pt x="4847401" y="4374336"/>
                </a:cubicBezTo>
                <a:cubicBezTo>
                  <a:pt x="4838177" y="4332255"/>
                  <a:pt x="4884871" y="4309197"/>
                  <a:pt x="4903893" y="4276339"/>
                </a:cubicBezTo>
                <a:cubicBezTo>
                  <a:pt x="4861236" y="4285563"/>
                  <a:pt x="4790908" y="4309197"/>
                  <a:pt x="4814543" y="4355890"/>
                </a:cubicBezTo>
                <a:cubicBezTo>
                  <a:pt x="4786297" y="4360502"/>
                  <a:pt x="4777073" y="4384136"/>
                  <a:pt x="4753439" y="4393359"/>
                </a:cubicBezTo>
                <a:cubicBezTo>
                  <a:pt x="4748827" y="4384136"/>
                  <a:pt x="4762662" y="4370301"/>
                  <a:pt x="4739028" y="4370301"/>
                </a:cubicBezTo>
                <a:cubicBezTo>
                  <a:pt x="4743640" y="4403159"/>
                  <a:pt x="4729805" y="4407771"/>
                  <a:pt x="4710781" y="4412383"/>
                </a:cubicBezTo>
                <a:cubicBezTo>
                  <a:pt x="4706170" y="4398548"/>
                  <a:pt x="4715393" y="4398548"/>
                  <a:pt x="4720004" y="4389324"/>
                </a:cubicBezTo>
                <a:cubicBezTo>
                  <a:pt x="4682535" y="4398548"/>
                  <a:pt x="4687147" y="4431406"/>
                  <a:pt x="4644489" y="4422182"/>
                </a:cubicBezTo>
                <a:cubicBezTo>
                  <a:pt x="4616243" y="4445240"/>
                  <a:pt x="4592608" y="4473487"/>
                  <a:pt x="4564362" y="4491933"/>
                </a:cubicBezTo>
                <a:cubicBezTo>
                  <a:pt x="4559751" y="4487322"/>
                  <a:pt x="4559751" y="4482710"/>
                  <a:pt x="4559751" y="4473487"/>
                </a:cubicBezTo>
                <a:cubicBezTo>
                  <a:pt x="4536116" y="4482710"/>
                  <a:pt x="4503258" y="4510956"/>
                  <a:pt x="4475011" y="4501733"/>
                </a:cubicBezTo>
                <a:cubicBezTo>
                  <a:pt x="4489423" y="4483286"/>
                  <a:pt x="4507870" y="4464263"/>
                  <a:pt x="4531504" y="4450428"/>
                </a:cubicBezTo>
                <a:cubicBezTo>
                  <a:pt x="4522281" y="4436593"/>
                  <a:pt x="4517093" y="4427370"/>
                  <a:pt x="4507870" y="4417571"/>
                </a:cubicBezTo>
                <a:cubicBezTo>
                  <a:pt x="4522281" y="4422182"/>
                  <a:pt x="4517093" y="4408347"/>
                  <a:pt x="4531504" y="4412959"/>
                </a:cubicBezTo>
                <a:cubicBezTo>
                  <a:pt x="4526892" y="4417571"/>
                  <a:pt x="4522281" y="4417571"/>
                  <a:pt x="4526892" y="4426794"/>
                </a:cubicBezTo>
                <a:cubicBezTo>
                  <a:pt x="4607020" y="4449852"/>
                  <a:pt x="4616243" y="4375489"/>
                  <a:pt x="4673312" y="4357043"/>
                </a:cubicBezTo>
                <a:cubicBezTo>
                  <a:pt x="4673312" y="4343208"/>
                  <a:pt x="4658900" y="4338596"/>
                  <a:pt x="4664089" y="4314962"/>
                </a:cubicBezTo>
                <a:cubicBezTo>
                  <a:pt x="4649677" y="4319573"/>
                  <a:pt x="4645065" y="4328797"/>
                  <a:pt x="4645065" y="4347820"/>
                </a:cubicBezTo>
                <a:cubicBezTo>
                  <a:pt x="4668701" y="4361654"/>
                  <a:pt x="4621431" y="4385289"/>
                  <a:pt x="4607596" y="4376066"/>
                </a:cubicBezTo>
                <a:cubicBezTo>
                  <a:pt x="4607596" y="4366843"/>
                  <a:pt x="4622007" y="4371454"/>
                  <a:pt x="4622007" y="4362231"/>
                </a:cubicBezTo>
                <a:cubicBezTo>
                  <a:pt x="4612784" y="4362231"/>
                  <a:pt x="4598373" y="4366843"/>
                  <a:pt x="4598373" y="4357620"/>
                </a:cubicBezTo>
                <a:cubicBezTo>
                  <a:pt x="4602985" y="4353008"/>
                  <a:pt x="4607596" y="4348396"/>
                  <a:pt x="4622007" y="4353008"/>
                </a:cubicBezTo>
                <a:cubicBezTo>
                  <a:pt x="4617396" y="4334561"/>
                  <a:pt x="4612784" y="4329949"/>
                  <a:pt x="4617396" y="4310927"/>
                </a:cubicBezTo>
                <a:cubicBezTo>
                  <a:pt x="4598373" y="4315538"/>
                  <a:pt x="4589150" y="4324762"/>
                  <a:pt x="4579926" y="4310927"/>
                </a:cubicBezTo>
                <a:cubicBezTo>
                  <a:pt x="4537269" y="4366843"/>
                  <a:pt x="4466942" y="4395089"/>
                  <a:pt x="4410449" y="4432559"/>
                </a:cubicBezTo>
                <a:cubicBezTo>
                  <a:pt x="4401226" y="4432559"/>
                  <a:pt x="4391426" y="4427947"/>
                  <a:pt x="4377591" y="4427947"/>
                </a:cubicBezTo>
                <a:cubicBezTo>
                  <a:pt x="4368367" y="4437170"/>
                  <a:pt x="4358568" y="4441782"/>
                  <a:pt x="4358568" y="4460805"/>
                </a:cubicBezTo>
                <a:cubicBezTo>
                  <a:pt x="4367791" y="4460805"/>
                  <a:pt x="4377591" y="4460805"/>
                  <a:pt x="4377591" y="4470028"/>
                </a:cubicBezTo>
                <a:cubicBezTo>
                  <a:pt x="4344733" y="4507498"/>
                  <a:pt x="4297464" y="4539779"/>
                  <a:pt x="4231172" y="4507498"/>
                </a:cubicBezTo>
                <a:cubicBezTo>
                  <a:pt x="4226560" y="4521332"/>
                  <a:pt x="4202925" y="4525944"/>
                  <a:pt x="4193702" y="4535744"/>
                </a:cubicBezTo>
                <a:cubicBezTo>
                  <a:pt x="4212725" y="4540355"/>
                  <a:pt x="4217337" y="4535744"/>
                  <a:pt x="4231172" y="4535744"/>
                </a:cubicBezTo>
                <a:cubicBezTo>
                  <a:pt x="4216761" y="4558802"/>
                  <a:pt x="4245583" y="4540355"/>
                  <a:pt x="4250194" y="4558802"/>
                </a:cubicBezTo>
                <a:cubicBezTo>
                  <a:pt x="4231172" y="4563413"/>
                  <a:pt x="4207537" y="4581860"/>
                  <a:pt x="4217337" y="4596271"/>
                </a:cubicBezTo>
                <a:cubicBezTo>
                  <a:pt x="4221949" y="4577825"/>
                  <a:pt x="4240971" y="4596271"/>
                  <a:pt x="4245583" y="4582437"/>
                </a:cubicBezTo>
                <a:cubicBezTo>
                  <a:pt x="4245583" y="4587048"/>
                  <a:pt x="4254806" y="4587048"/>
                  <a:pt x="4254806" y="4596271"/>
                </a:cubicBezTo>
                <a:cubicBezTo>
                  <a:pt x="4240395" y="4605495"/>
                  <a:pt x="4245583" y="4605495"/>
                  <a:pt x="4250194" y="4619329"/>
                </a:cubicBezTo>
                <a:cubicBezTo>
                  <a:pt x="4221949" y="4628553"/>
                  <a:pt x="4217337" y="4661410"/>
                  <a:pt x="4198314" y="4679857"/>
                </a:cubicBezTo>
                <a:cubicBezTo>
                  <a:pt x="4183902" y="4684469"/>
                  <a:pt x="4183902" y="4675245"/>
                  <a:pt x="4174679" y="4675245"/>
                </a:cubicBezTo>
                <a:cubicBezTo>
                  <a:pt x="4146433" y="4689080"/>
                  <a:pt x="4137209" y="4708103"/>
                  <a:pt x="4118187" y="4717327"/>
                </a:cubicBezTo>
                <a:cubicBezTo>
                  <a:pt x="4080717" y="4745573"/>
                  <a:pt x="4033448" y="4740385"/>
                  <a:pt x="4009813" y="4777854"/>
                </a:cubicBezTo>
                <a:cubicBezTo>
                  <a:pt x="4047283" y="4787078"/>
                  <a:pt x="4052471" y="4768631"/>
                  <a:pt x="4076106" y="4749608"/>
                </a:cubicBezTo>
                <a:cubicBezTo>
                  <a:pt x="4118763" y="4721362"/>
                  <a:pt x="4189090" y="4702915"/>
                  <a:pt x="4222525" y="4689080"/>
                </a:cubicBezTo>
                <a:cubicBezTo>
                  <a:pt x="4208114" y="4717327"/>
                  <a:pt x="4179867" y="4731162"/>
                  <a:pt x="4151621" y="4749608"/>
                </a:cubicBezTo>
                <a:cubicBezTo>
                  <a:pt x="4147010" y="4744996"/>
                  <a:pt x="4151621" y="4731162"/>
                  <a:pt x="4142398" y="4731162"/>
                </a:cubicBezTo>
                <a:cubicBezTo>
                  <a:pt x="4114151" y="4773243"/>
                  <a:pt x="4057659" y="4791689"/>
                  <a:pt x="4005778" y="4819935"/>
                </a:cubicBezTo>
                <a:cubicBezTo>
                  <a:pt x="3953898" y="4842993"/>
                  <a:pt x="3878382" y="4885075"/>
                  <a:pt x="3836301" y="4880463"/>
                </a:cubicBezTo>
                <a:cubicBezTo>
                  <a:pt x="3836301" y="4885075"/>
                  <a:pt x="3836301" y="4894298"/>
                  <a:pt x="3831689" y="4898909"/>
                </a:cubicBezTo>
                <a:cubicBezTo>
                  <a:pt x="3794219" y="4889686"/>
                  <a:pt x="3775197" y="4912745"/>
                  <a:pt x="3737150" y="4921968"/>
                </a:cubicBezTo>
                <a:cubicBezTo>
                  <a:pt x="3737150" y="4935803"/>
                  <a:pt x="3746374" y="4935803"/>
                  <a:pt x="3751562" y="4945026"/>
                </a:cubicBezTo>
                <a:cubicBezTo>
                  <a:pt x="3737150" y="4945026"/>
                  <a:pt x="3727927" y="4958861"/>
                  <a:pt x="3732539" y="4963472"/>
                </a:cubicBezTo>
                <a:cubicBezTo>
                  <a:pt x="3789031" y="4945026"/>
                  <a:pt x="3869158" y="4921391"/>
                  <a:pt x="3944674" y="4883922"/>
                </a:cubicBezTo>
                <a:cubicBezTo>
                  <a:pt x="3953898" y="4841841"/>
                  <a:pt x="4005778" y="4851064"/>
                  <a:pt x="4034024" y="4837229"/>
                </a:cubicBezTo>
                <a:cubicBezTo>
                  <a:pt x="4038636" y="4846452"/>
                  <a:pt x="4024801" y="4841841"/>
                  <a:pt x="4024801" y="4855675"/>
                </a:cubicBezTo>
                <a:cubicBezTo>
                  <a:pt x="4039212" y="4855675"/>
                  <a:pt x="4048435" y="4864899"/>
                  <a:pt x="4039212" y="4874122"/>
                </a:cubicBezTo>
                <a:cubicBezTo>
                  <a:pt x="4072071" y="4878734"/>
                  <a:pt x="4105505" y="4822817"/>
                  <a:pt x="4123951" y="4855675"/>
                </a:cubicBezTo>
                <a:cubicBezTo>
                  <a:pt x="4091093" y="4860287"/>
                  <a:pt x="4048435" y="4878734"/>
                  <a:pt x="4024801" y="4906980"/>
                </a:cubicBezTo>
                <a:cubicBezTo>
                  <a:pt x="4043824" y="4902368"/>
                  <a:pt x="4057659" y="4906980"/>
                  <a:pt x="4062270" y="4920815"/>
                </a:cubicBezTo>
                <a:cubicBezTo>
                  <a:pt x="4053047" y="4920815"/>
                  <a:pt x="4053047" y="4930038"/>
                  <a:pt x="4047859" y="4930038"/>
                </a:cubicBezTo>
                <a:cubicBezTo>
                  <a:pt x="4028837" y="4906980"/>
                  <a:pt x="3995978" y="4934650"/>
                  <a:pt x="3981567" y="4930038"/>
                </a:cubicBezTo>
                <a:cubicBezTo>
                  <a:pt x="3976956" y="4911592"/>
                  <a:pt x="4005201" y="4930038"/>
                  <a:pt x="4005201" y="4911592"/>
                </a:cubicBezTo>
                <a:cubicBezTo>
                  <a:pt x="3990790" y="4897756"/>
                  <a:pt x="3986179" y="4920815"/>
                  <a:pt x="3967732" y="4916203"/>
                </a:cubicBezTo>
                <a:cubicBezTo>
                  <a:pt x="3972344" y="4906980"/>
                  <a:pt x="3972344" y="4897756"/>
                  <a:pt x="3963121" y="4897756"/>
                </a:cubicBezTo>
                <a:cubicBezTo>
                  <a:pt x="3915851" y="4920815"/>
                  <a:pt x="3882993" y="4958284"/>
                  <a:pt x="3826501" y="4962896"/>
                </a:cubicBezTo>
                <a:cubicBezTo>
                  <a:pt x="3826501" y="4967508"/>
                  <a:pt x="3831113" y="4972119"/>
                  <a:pt x="3831113" y="4976731"/>
                </a:cubicBezTo>
                <a:cubicBezTo>
                  <a:pt x="3821889" y="4981342"/>
                  <a:pt x="3812089" y="4990566"/>
                  <a:pt x="3798255" y="4990566"/>
                </a:cubicBezTo>
                <a:cubicBezTo>
                  <a:pt x="3798255" y="4985954"/>
                  <a:pt x="3802866" y="4981342"/>
                  <a:pt x="3807478" y="4976731"/>
                </a:cubicBezTo>
                <a:cubicBezTo>
                  <a:pt x="3788455" y="4976731"/>
                  <a:pt x="3770009" y="4981342"/>
                  <a:pt x="3760208" y="4995177"/>
                </a:cubicBezTo>
                <a:cubicBezTo>
                  <a:pt x="3774620" y="4999789"/>
                  <a:pt x="3783844" y="4981342"/>
                  <a:pt x="3793067" y="4995177"/>
                </a:cubicBezTo>
                <a:cubicBezTo>
                  <a:pt x="3764820" y="5004400"/>
                  <a:pt x="3712940" y="5046482"/>
                  <a:pt x="3689305" y="5018235"/>
                </a:cubicBezTo>
                <a:cubicBezTo>
                  <a:pt x="3665671" y="5022847"/>
                  <a:pt x="3642035" y="5032071"/>
                  <a:pt x="3623013" y="5046482"/>
                </a:cubicBezTo>
                <a:cubicBezTo>
                  <a:pt x="3637424" y="5046482"/>
                  <a:pt x="3646647" y="5046482"/>
                  <a:pt x="3651259" y="5055705"/>
                </a:cubicBezTo>
                <a:cubicBezTo>
                  <a:pt x="3618401" y="5060317"/>
                  <a:pt x="3590155" y="5064928"/>
                  <a:pt x="3575743" y="5083951"/>
                </a:cubicBezTo>
                <a:cubicBezTo>
                  <a:pt x="3571132" y="5079339"/>
                  <a:pt x="3561332" y="5074728"/>
                  <a:pt x="3552109" y="5079339"/>
                </a:cubicBezTo>
                <a:cubicBezTo>
                  <a:pt x="3542886" y="5093174"/>
                  <a:pt x="3523862" y="5093174"/>
                  <a:pt x="3519251" y="5107586"/>
                </a:cubicBezTo>
                <a:cubicBezTo>
                  <a:pt x="3533663" y="5102974"/>
                  <a:pt x="3523862" y="5121421"/>
                  <a:pt x="3533663" y="5121421"/>
                </a:cubicBezTo>
                <a:cubicBezTo>
                  <a:pt x="3533663" y="5116809"/>
                  <a:pt x="3542886" y="5116809"/>
                  <a:pt x="3548074" y="5112197"/>
                </a:cubicBezTo>
                <a:cubicBezTo>
                  <a:pt x="3543462" y="5126032"/>
                  <a:pt x="3562485" y="5121421"/>
                  <a:pt x="3557297" y="5140444"/>
                </a:cubicBezTo>
                <a:cubicBezTo>
                  <a:pt x="3538274" y="5131220"/>
                  <a:pt x="3548074" y="5158890"/>
                  <a:pt x="3538274" y="5158890"/>
                </a:cubicBezTo>
                <a:cubicBezTo>
                  <a:pt x="3514639" y="5172725"/>
                  <a:pt x="3505416" y="5145055"/>
                  <a:pt x="3481782" y="5145055"/>
                </a:cubicBezTo>
                <a:cubicBezTo>
                  <a:pt x="3477170" y="5163502"/>
                  <a:pt x="3453535" y="5182525"/>
                  <a:pt x="3434512" y="5173302"/>
                </a:cubicBezTo>
                <a:cubicBezTo>
                  <a:pt x="3434512" y="5168690"/>
                  <a:pt x="3443736" y="5168690"/>
                  <a:pt x="3443736" y="5159467"/>
                </a:cubicBezTo>
                <a:cubicBezTo>
                  <a:pt x="3354386" y="5164078"/>
                  <a:pt x="3302505" y="5229217"/>
                  <a:pt x="3226989" y="5206159"/>
                </a:cubicBezTo>
                <a:cubicBezTo>
                  <a:pt x="3212577" y="5257464"/>
                  <a:pt x="3123227" y="5229217"/>
                  <a:pt x="3099592" y="5271299"/>
                </a:cubicBezTo>
                <a:cubicBezTo>
                  <a:pt x="3114004" y="5280522"/>
                  <a:pt x="3132451" y="5275910"/>
                  <a:pt x="3142250" y="5280522"/>
                </a:cubicBezTo>
                <a:cubicBezTo>
                  <a:pt x="3142250" y="5294357"/>
                  <a:pt x="3127839" y="5289745"/>
                  <a:pt x="3133027" y="5308768"/>
                </a:cubicBezTo>
                <a:cubicBezTo>
                  <a:pt x="3147438" y="5313380"/>
                  <a:pt x="3137638" y="5294933"/>
                  <a:pt x="3147438" y="5290322"/>
                </a:cubicBezTo>
                <a:cubicBezTo>
                  <a:pt x="3222954" y="5290322"/>
                  <a:pt x="3274835" y="5271875"/>
                  <a:pt x="3331327" y="5257464"/>
                </a:cubicBezTo>
                <a:cubicBezTo>
                  <a:pt x="3368797" y="5243629"/>
                  <a:pt x="3425865" y="5248241"/>
                  <a:pt x="3430477" y="5206159"/>
                </a:cubicBezTo>
                <a:cubicBezTo>
                  <a:pt x="3425865" y="5206159"/>
                  <a:pt x="3416066" y="5210771"/>
                  <a:pt x="3416066" y="5206159"/>
                </a:cubicBezTo>
                <a:cubicBezTo>
                  <a:pt x="3430477" y="5196936"/>
                  <a:pt x="3448923" y="5192325"/>
                  <a:pt x="3472559" y="5196936"/>
                </a:cubicBezTo>
                <a:cubicBezTo>
                  <a:pt x="3472559" y="5206159"/>
                  <a:pt x="3472559" y="5206159"/>
                  <a:pt x="3472559" y="5206159"/>
                </a:cubicBezTo>
                <a:cubicBezTo>
                  <a:pt x="3548074" y="5187713"/>
                  <a:pt x="3618977" y="5154855"/>
                  <a:pt x="3693916" y="5145632"/>
                </a:cubicBezTo>
                <a:cubicBezTo>
                  <a:pt x="3656447" y="5150244"/>
                  <a:pt x="3651259" y="5178490"/>
                  <a:pt x="3623013" y="5187713"/>
                </a:cubicBezTo>
                <a:cubicBezTo>
                  <a:pt x="3590155" y="5196936"/>
                  <a:pt x="3585543" y="5234406"/>
                  <a:pt x="3552109" y="5220571"/>
                </a:cubicBezTo>
                <a:cubicBezTo>
                  <a:pt x="3523862" y="5253429"/>
                  <a:pt x="3457570" y="5248817"/>
                  <a:pt x="3434512" y="5285710"/>
                </a:cubicBezTo>
                <a:cubicBezTo>
                  <a:pt x="3420101" y="5271875"/>
                  <a:pt x="3406266" y="5281098"/>
                  <a:pt x="3391855" y="5285710"/>
                </a:cubicBezTo>
                <a:cubicBezTo>
                  <a:pt x="3382631" y="5294933"/>
                  <a:pt x="3391855" y="5294933"/>
                  <a:pt x="3396466" y="5304156"/>
                </a:cubicBezTo>
                <a:cubicBezTo>
                  <a:pt x="3382055" y="5304156"/>
                  <a:pt x="3372832" y="5308768"/>
                  <a:pt x="3372832" y="5322603"/>
                </a:cubicBezTo>
                <a:cubicBezTo>
                  <a:pt x="3448347" y="5327215"/>
                  <a:pt x="3462182" y="5271299"/>
                  <a:pt x="3533086" y="5271299"/>
                </a:cubicBezTo>
                <a:cubicBezTo>
                  <a:pt x="3542309" y="5266687"/>
                  <a:pt x="3533086" y="5266687"/>
                  <a:pt x="3542309" y="5262075"/>
                </a:cubicBezTo>
                <a:cubicBezTo>
                  <a:pt x="3546921" y="5266687"/>
                  <a:pt x="3546921" y="5257464"/>
                  <a:pt x="3561332" y="5262075"/>
                </a:cubicBezTo>
                <a:cubicBezTo>
                  <a:pt x="3561332" y="5266687"/>
                  <a:pt x="3561332" y="5271299"/>
                  <a:pt x="3556721" y="5271299"/>
                </a:cubicBezTo>
                <a:cubicBezTo>
                  <a:pt x="3626471" y="5264381"/>
                  <a:pt x="3650106" y="5213077"/>
                  <a:pt x="3706599" y="5194630"/>
                </a:cubicBezTo>
                <a:lnTo>
                  <a:pt x="3706599" y="5194630"/>
                </a:lnTo>
                <a:close/>
                <a:moveTo>
                  <a:pt x="4852012" y="4377795"/>
                </a:moveTo>
                <a:cubicBezTo>
                  <a:pt x="4866424" y="4382407"/>
                  <a:pt x="4866424" y="4368572"/>
                  <a:pt x="4880259" y="4373183"/>
                </a:cubicBezTo>
                <a:cubicBezTo>
                  <a:pt x="4875647" y="4382407"/>
                  <a:pt x="4884871" y="4382407"/>
                  <a:pt x="4884871" y="4377795"/>
                </a:cubicBezTo>
                <a:cubicBezTo>
                  <a:pt x="4889482" y="4373183"/>
                  <a:pt x="4875647" y="4419876"/>
                  <a:pt x="4856624" y="4419876"/>
                </a:cubicBezTo>
                <a:cubicBezTo>
                  <a:pt x="4856624" y="4405465"/>
                  <a:pt x="4852012" y="4396242"/>
                  <a:pt x="4852012" y="4377795"/>
                </a:cubicBezTo>
                <a:lnTo>
                  <a:pt x="4852012" y="4377795"/>
                </a:lnTo>
                <a:close/>
                <a:moveTo>
                  <a:pt x="4578773" y="4373183"/>
                </a:moveTo>
                <a:cubicBezTo>
                  <a:pt x="4569550" y="4382407"/>
                  <a:pt x="4559751" y="4410653"/>
                  <a:pt x="4541304" y="4401430"/>
                </a:cubicBezTo>
                <a:cubicBezTo>
                  <a:pt x="4555139" y="4391630"/>
                  <a:pt x="4559751" y="4377795"/>
                  <a:pt x="4578773" y="4373183"/>
                </a:cubicBezTo>
                <a:lnTo>
                  <a:pt x="4578773" y="4373183"/>
                </a:lnTo>
                <a:close/>
                <a:moveTo>
                  <a:pt x="4385661" y="4601459"/>
                </a:moveTo>
                <a:cubicBezTo>
                  <a:pt x="4394885" y="4592236"/>
                  <a:pt x="4376438" y="4592236"/>
                  <a:pt x="4385661" y="4578401"/>
                </a:cubicBezTo>
                <a:cubicBezTo>
                  <a:pt x="4423131" y="4573790"/>
                  <a:pt x="4442154" y="4559955"/>
                  <a:pt x="4475011" y="4555343"/>
                </a:cubicBezTo>
                <a:cubicBezTo>
                  <a:pt x="4451377" y="4578401"/>
                  <a:pt x="4427743" y="4601459"/>
                  <a:pt x="4385661" y="4601459"/>
                </a:cubicBezTo>
                <a:lnTo>
                  <a:pt x="4385661" y="4601459"/>
                </a:lnTo>
                <a:close/>
                <a:moveTo>
                  <a:pt x="4455989" y="4433711"/>
                </a:moveTo>
                <a:cubicBezTo>
                  <a:pt x="4475011" y="4442935"/>
                  <a:pt x="4455989" y="4466569"/>
                  <a:pt x="4436966" y="4466569"/>
                </a:cubicBezTo>
                <a:cubicBezTo>
                  <a:pt x="4451377" y="4452158"/>
                  <a:pt x="4451377" y="4452158"/>
                  <a:pt x="4455989" y="4433711"/>
                </a:cubicBezTo>
                <a:lnTo>
                  <a:pt x="4455989" y="4433711"/>
                </a:lnTo>
                <a:close/>
                <a:moveTo>
                  <a:pt x="4362027" y="4498851"/>
                </a:moveTo>
                <a:cubicBezTo>
                  <a:pt x="4366639" y="4498851"/>
                  <a:pt x="4366639" y="4508074"/>
                  <a:pt x="4366639" y="4512685"/>
                </a:cubicBezTo>
                <a:cubicBezTo>
                  <a:pt x="4366639" y="4508074"/>
                  <a:pt x="4371250" y="4508074"/>
                  <a:pt x="4375862" y="4508074"/>
                </a:cubicBezTo>
                <a:cubicBezTo>
                  <a:pt x="4366639" y="4475216"/>
                  <a:pt x="4418519" y="4470604"/>
                  <a:pt x="4427743" y="4456769"/>
                </a:cubicBezTo>
                <a:cubicBezTo>
                  <a:pt x="4442154" y="4461381"/>
                  <a:pt x="4408719" y="4489627"/>
                  <a:pt x="4394885" y="4489627"/>
                </a:cubicBezTo>
                <a:cubicBezTo>
                  <a:pt x="4404108" y="4503462"/>
                  <a:pt x="4413907" y="4475793"/>
                  <a:pt x="4423131" y="4489627"/>
                </a:cubicBezTo>
                <a:cubicBezTo>
                  <a:pt x="4418519" y="4498851"/>
                  <a:pt x="4413907" y="4508074"/>
                  <a:pt x="4404108" y="4517874"/>
                </a:cubicBezTo>
                <a:cubicBezTo>
                  <a:pt x="4389697" y="4499427"/>
                  <a:pt x="4380474" y="4517874"/>
                  <a:pt x="4361450" y="4522485"/>
                </a:cubicBezTo>
                <a:cubicBezTo>
                  <a:pt x="4362027" y="4508074"/>
                  <a:pt x="4352227" y="4508074"/>
                  <a:pt x="4362027" y="4498851"/>
                </a:cubicBezTo>
                <a:lnTo>
                  <a:pt x="4362027" y="4498851"/>
                </a:lnTo>
                <a:close/>
                <a:moveTo>
                  <a:pt x="4304958" y="4652764"/>
                </a:moveTo>
                <a:cubicBezTo>
                  <a:pt x="4295734" y="4629705"/>
                  <a:pt x="4328593" y="4615294"/>
                  <a:pt x="4356838" y="4615294"/>
                </a:cubicBezTo>
                <a:cubicBezTo>
                  <a:pt x="4347615" y="4638929"/>
                  <a:pt x="4319369" y="4634317"/>
                  <a:pt x="4304958" y="4652764"/>
                </a:cubicBezTo>
                <a:lnTo>
                  <a:pt x="4304958" y="4652764"/>
                </a:lnTo>
                <a:close/>
                <a:moveTo>
                  <a:pt x="4328593" y="4522485"/>
                </a:moveTo>
                <a:cubicBezTo>
                  <a:pt x="4347615" y="4545543"/>
                  <a:pt x="4295734" y="4555343"/>
                  <a:pt x="4272100" y="4573790"/>
                </a:cubicBezTo>
                <a:cubicBezTo>
                  <a:pt x="4281899" y="4536320"/>
                  <a:pt x="4319369" y="4545543"/>
                  <a:pt x="4328593" y="4522485"/>
                </a:cubicBezTo>
                <a:lnTo>
                  <a:pt x="4328593" y="4522485"/>
                </a:lnTo>
                <a:close/>
                <a:moveTo>
                  <a:pt x="4310146" y="4569178"/>
                </a:moveTo>
                <a:cubicBezTo>
                  <a:pt x="4329169" y="4583013"/>
                  <a:pt x="4286511" y="4602036"/>
                  <a:pt x="4262877" y="4597424"/>
                </a:cubicBezTo>
                <a:cubicBezTo>
                  <a:pt x="4272100" y="4583013"/>
                  <a:pt x="4295734" y="4583013"/>
                  <a:pt x="4310146" y="4569178"/>
                </a:cubicBezTo>
                <a:lnTo>
                  <a:pt x="4310146" y="4569178"/>
                </a:lnTo>
                <a:close/>
                <a:moveTo>
                  <a:pt x="4172950" y="4760561"/>
                </a:moveTo>
                <a:cubicBezTo>
                  <a:pt x="4187361" y="4774396"/>
                  <a:pt x="4201196" y="4765172"/>
                  <a:pt x="4220219" y="4760561"/>
                </a:cubicBezTo>
                <a:cubicBezTo>
                  <a:pt x="4210996" y="4788807"/>
                  <a:pt x="4182749" y="4798030"/>
                  <a:pt x="4153927" y="4802642"/>
                </a:cubicBezTo>
                <a:cubicBezTo>
                  <a:pt x="4159115" y="4783619"/>
                  <a:pt x="4178138" y="4783619"/>
                  <a:pt x="4172950" y="4760561"/>
                </a:cubicBezTo>
                <a:lnTo>
                  <a:pt x="4172950" y="4760561"/>
                </a:lnTo>
                <a:close/>
                <a:moveTo>
                  <a:pt x="4078988" y="4844146"/>
                </a:moveTo>
                <a:cubicBezTo>
                  <a:pt x="4074376" y="4857981"/>
                  <a:pt x="4088211" y="4821088"/>
                  <a:pt x="4102622" y="4825700"/>
                </a:cubicBezTo>
                <a:cubicBezTo>
                  <a:pt x="4107234" y="4844146"/>
                  <a:pt x="4088211" y="4839535"/>
                  <a:pt x="4078988" y="4844146"/>
                </a:cubicBezTo>
                <a:lnTo>
                  <a:pt x="4078988" y="4844146"/>
                </a:lnTo>
                <a:close/>
                <a:moveTo>
                  <a:pt x="3946980" y="4946755"/>
                </a:moveTo>
                <a:cubicBezTo>
                  <a:pt x="3946980" y="4960590"/>
                  <a:pt x="3932568" y="4965202"/>
                  <a:pt x="3918733" y="4965202"/>
                </a:cubicBezTo>
                <a:cubicBezTo>
                  <a:pt x="3914122" y="4956555"/>
                  <a:pt x="3923345" y="4942144"/>
                  <a:pt x="3946980" y="4946755"/>
                </a:cubicBezTo>
                <a:lnTo>
                  <a:pt x="3946980" y="4946755"/>
                </a:lnTo>
                <a:close/>
                <a:moveTo>
                  <a:pt x="3871464" y="5068387"/>
                </a:moveTo>
                <a:cubicBezTo>
                  <a:pt x="3876076" y="5063775"/>
                  <a:pt x="3890488" y="5063775"/>
                  <a:pt x="3899711" y="5063775"/>
                </a:cubicBezTo>
                <a:cubicBezTo>
                  <a:pt x="3895099" y="5072999"/>
                  <a:pt x="3890488" y="5077610"/>
                  <a:pt x="3880688" y="5082222"/>
                </a:cubicBezTo>
                <a:cubicBezTo>
                  <a:pt x="3871464" y="5082222"/>
                  <a:pt x="3871464" y="5077610"/>
                  <a:pt x="3871464" y="5068387"/>
                </a:cubicBezTo>
                <a:lnTo>
                  <a:pt x="3871464" y="5068387"/>
                </a:lnTo>
                <a:close/>
                <a:moveTo>
                  <a:pt x="3701410" y="5161773"/>
                </a:moveTo>
                <a:cubicBezTo>
                  <a:pt x="3706022" y="5147938"/>
                  <a:pt x="3744068" y="5138714"/>
                  <a:pt x="3762514" y="5143326"/>
                </a:cubicBezTo>
                <a:cubicBezTo>
                  <a:pt x="3748679" y="5152549"/>
                  <a:pt x="3725045" y="5157161"/>
                  <a:pt x="3701410" y="5161773"/>
                </a:cubicBezTo>
                <a:lnTo>
                  <a:pt x="3701410" y="5161773"/>
                </a:lnTo>
                <a:close/>
                <a:moveTo>
                  <a:pt x="3843218" y="4984225"/>
                </a:moveTo>
                <a:cubicBezTo>
                  <a:pt x="3843218" y="5002671"/>
                  <a:pt x="3843218" y="5002671"/>
                  <a:pt x="3843218" y="5002671"/>
                </a:cubicBezTo>
                <a:cubicBezTo>
                  <a:pt x="3819584" y="5011895"/>
                  <a:pt x="3800560" y="4993448"/>
                  <a:pt x="3795949" y="5016506"/>
                </a:cubicBezTo>
                <a:cubicBezTo>
                  <a:pt x="3782114" y="4993448"/>
                  <a:pt x="3819584" y="4984225"/>
                  <a:pt x="3843218" y="4984225"/>
                </a:cubicBezTo>
                <a:lnTo>
                  <a:pt x="3843218" y="4984225"/>
                </a:lnTo>
                <a:close/>
                <a:moveTo>
                  <a:pt x="3772315" y="5049940"/>
                </a:moveTo>
                <a:cubicBezTo>
                  <a:pt x="3772315" y="5007859"/>
                  <a:pt x="3814972" y="5026882"/>
                  <a:pt x="3838607" y="5021694"/>
                </a:cubicBezTo>
                <a:cubicBezTo>
                  <a:pt x="3819584" y="5063775"/>
                  <a:pt x="3725621" y="5110468"/>
                  <a:pt x="3697376" y="5072999"/>
                </a:cubicBezTo>
                <a:cubicBezTo>
                  <a:pt x="3706599" y="5049940"/>
                  <a:pt x="3748679" y="5059164"/>
                  <a:pt x="3772315" y="5049940"/>
                </a:cubicBezTo>
                <a:lnTo>
                  <a:pt x="3772315" y="5049940"/>
                </a:lnTo>
                <a:close/>
                <a:moveTo>
                  <a:pt x="189076" y="4316691"/>
                </a:moveTo>
                <a:cubicBezTo>
                  <a:pt x="189076" y="4316691"/>
                  <a:pt x="189076" y="4316691"/>
                  <a:pt x="193688" y="4316691"/>
                </a:cubicBezTo>
                <a:cubicBezTo>
                  <a:pt x="198300" y="4316691"/>
                  <a:pt x="193688" y="4330526"/>
                  <a:pt x="202911" y="4330526"/>
                </a:cubicBezTo>
                <a:cubicBezTo>
                  <a:pt x="207523" y="4307468"/>
                  <a:pt x="240381" y="4307468"/>
                  <a:pt x="240381" y="4283833"/>
                </a:cubicBezTo>
                <a:cubicBezTo>
                  <a:pt x="226546" y="4298244"/>
                  <a:pt x="193688" y="4307468"/>
                  <a:pt x="189076" y="4316691"/>
                </a:cubicBezTo>
                <a:lnTo>
                  <a:pt x="189076" y="4316691"/>
                </a:lnTo>
                <a:close/>
                <a:moveTo>
                  <a:pt x="1070475" y="4298244"/>
                </a:moveTo>
                <a:cubicBezTo>
                  <a:pt x="1075087" y="4289021"/>
                  <a:pt x="1079698" y="4293633"/>
                  <a:pt x="1089498" y="4293633"/>
                </a:cubicBezTo>
                <a:cubicBezTo>
                  <a:pt x="1089498" y="4284410"/>
                  <a:pt x="1089498" y="4284410"/>
                  <a:pt x="1089498" y="4284410"/>
                </a:cubicBezTo>
                <a:cubicBezTo>
                  <a:pt x="1080275" y="4279798"/>
                  <a:pt x="1080275" y="4289021"/>
                  <a:pt x="1070475" y="4289021"/>
                </a:cubicBezTo>
                <a:cubicBezTo>
                  <a:pt x="1070475" y="4293633"/>
                  <a:pt x="1061252" y="4298244"/>
                  <a:pt x="1070475" y="4298244"/>
                </a:cubicBezTo>
                <a:lnTo>
                  <a:pt x="1070475" y="4298244"/>
                </a:lnTo>
                <a:close/>
                <a:moveTo>
                  <a:pt x="5460171" y="4349549"/>
                </a:moveTo>
                <a:cubicBezTo>
                  <a:pt x="5445760" y="4358772"/>
                  <a:pt x="5441149" y="4344937"/>
                  <a:pt x="5431925" y="4344937"/>
                </a:cubicBezTo>
                <a:cubicBezTo>
                  <a:pt x="5446336" y="4358772"/>
                  <a:pt x="5422702" y="4377795"/>
                  <a:pt x="5436537" y="4387019"/>
                </a:cubicBezTo>
                <a:cubicBezTo>
                  <a:pt x="5479195" y="4387019"/>
                  <a:pt x="5516664" y="4349549"/>
                  <a:pt x="5544910" y="4321879"/>
                </a:cubicBezTo>
                <a:cubicBezTo>
                  <a:pt x="5525887" y="4317268"/>
                  <a:pt x="5507441" y="4321879"/>
                  <a:pt x="5507441" y="4303433"/>
                </a:cubicBezTo>
                <a:cubicBezTo>
                  <a:pt x="5498217" y="4294210"/>
                  <a:pt x="5526464" y="4294210"/>
                  <a:pt x="5512052" y="4289598"/>
                </a:cubicBezTo>
                <a:cubicBezTo>
                  <a:pt x="5479195" y="4293633"/>
                  <a:pt x="5479195" y="4331102"/>
                  <a:pt x="5460171" y="4349549"/>
                </a:cubicBezTo>
                <a:lnTo>
                  <a:pt x="5460171" y="4349549"/>
                </a:lnTo>
                <a:close/>
                <a:moveTo>
                  <a:pt x="1009371" y="4326491"/>
                </a:moveTo>
                <a:cubicBezTo>
                  <a:pt x="1000148" y="4331102"/>
                  <a:pt x="966713" y="4340326"/>
                  <a:pt x="976513" y="4349549"/>
                </a:cubicBezTo>
                <a:cubicBezTo>
                  <a:pt x="985736" y="4344937"/>
                  <a:pt x="1018594" y="4335714"/>
                  <a:pt x="1009371" y="4326491"/>
                </a:cubicBezTo>
                <a:lnTo>
                  <a:pt x="1009371" y="4326491"/>
                </a:lnTo>
                <a:close/>
                <a:moveTo>
                  <a:pt x="613347" y="4344937"/>
                </a:moveTo>
                <a:cubicBezTo>
                  <a:pt x="627758" y="4344937"/>
                  <a:pt x="632370" y="4335714"/>
                  <a:pt x="632370" y="4326491"/>
                </a:cubicBezTo>
                <a:cubicBezTo>
                  <a:pt x="580489" y="4308044"/>
                  <a:pt x="552242" y="4373183"/>
                  <a:pt x="514773" y="4396242"/>
                </a:cubicBezTo>
                <a:cubicBezTo>
                  <a:pt x="538408" y="4382407"/>
                  <a:pt x="562043" y="4373183"/>
                  <a:pt x="590289" y="4363384"/>
                </a:cubicBezTo>
                <a:cubicBezTo>
                  <a:pt x="590289" y="4372607"/>
                  <a:pt x="590289" y="4381830"/>
                  <a:pt x="594900" y="4381830"/>
                </a:cubicBezTo>
                <a:cubicBezTo>
                  <a:pt x="608735" y="4382407"/>
                  <a:pt x="632370" y="4358772"/>
                  <a:pt x="613347" y="4344937"/>
                </a:cubicBezTo>
                <a:lnTo>
                  <a:pt x="613347" y="4344937"/>
                </a:lnTo>
                <a:close/>
                <a:moveTo>
                  <a:pt x="5149463" y="4419876"/>
                </a:moveTo>
                <a:cubicBezTo>
                  <a:pt x="5135051" y="4438323"/>
                  <a:pt x="5130440" y="4429100"/>
                  <a:pt x="5121217" y="4438323"/>
                </a:cubicBezTo>
                <a:cubicBezTo>
                  <a:pt x="5140239" y="4438323"/>
                  <a:pt x="5116605" y="4456769"/>
                  <a:pt x="5135628" y="4456769"/>
                </a:cubicBezTo>
                <a:cubicBezTo>
                  <a:pt x="5144275" y="4442935"/>
                  <a:pt x="5144275" y="4433711"/>
                  <a:pt x="5149463" y="4419876"/>
                </a:cubicBezTo>
                <a:lnTo>
                  <a:pt x="5149463" y="4419876"/>
                </a:lnTo>
                <a:close/>
                <a:moveTo>
                  <a:pt x="4583385" y="4456769"/>
                </a:moveTo>
                <a:cubicBezTo>
                  <a:pt x="4583385" y="4442935"/>
                  <a:pt x="4592608" y="4461381"/>
                  <a:pt x="4597796" y="4452158"/>
                </a:cubicBezTo>
                <a:cubicBezTo>
                  <a:pt x="4597796" y="4438323"/>
                  <a:pt x="4597796" y="4438323"/>
                  <a:pt x="4597796" y="4438323"/>
                </a:cubicBezTo>
                <a:cubicBezTo>
                  <a:pt x="4587997" y="4438323"/>
                  <a:pt x="4574162" y="4452158"/>
                  <a:pt x="4583385" y="4456769"/>
                </a:cubicBezTo>
                <a:lnTo>
                  <a:pt x="4583385" y="4456769"/>
                </a:lnTo>
                <a:close/>
                <a:moveTo>
                  <a:pt x="5054925" y="4447546"/>
                </a:moveTo>
                <a:cubicBezTo>
                  <a:pt x="5073947" y="4452158"/>
                  <a:pt x="5078559" y="4475793"/>
                  <a:pt x="5073947" y="4442935"/>
                </a:cubicBezTo>
                <a:cubicBezTo>
                  <a:pt x="5073947" y="4442935"/>
                  <a:pt x="5078559" y="4438323"/>
                  <a:pt x="5073947" y="4438323"/>
                </a:cubicBezTo>
                <a:cubicBezTo>
                  <a:pt x="5078559" y="4452158"/>
                  <a:pt x="5054925" y="4433711"/>
                  <a:pt x="5054925" y="4447546"/>
                </a:cubicBezTo>
                <a:lnTo>
                  <a:pt x="5054925" y="4447546"/>
                </a:lnTo>
                <a:close/>
                <a:moveTo>
                  <a:pt x="5253224" y="4461381"/>
                </a:moveTo>
                <a:cubicBezTo>
                  <a:pt x="5244001" y="4452158"/>
                  <a:pt x="5224979" y="4461381"/>
                  <a:pt x="5220367" y="4461381"/>
                </a:cubicBezTo>
                <a:cubicBezTo>
                  <a:pt x="5224979" y="4461381"/>
                  <a:pt x="5224979" y="4465993"/>
                  <a:pt x="5220367" y="4470604"/>
                </a:cubicBezTo>
                <a:cubicBezTo>
                  <a:pt x="5234202" y="4456769"/>
                  <a:pt x="5248037" y="4475793"/>
                  <a:pt x="5253224" y="4461381"/>
                </a:cubicBezTo>
                <a:lnTo>
                  <a:pt x="5253224" y="4461381"/>
                </a:lnTo>
                <a:close/>
                <a:moveTo>
                  <a:pt x="122784" y="4517874"/>
                </a:moveTo>
                <a:cubicBezTo>
                  <a:pt x="132008" y="4499427"/>
                  <a:pt x="137196" y="4522485"/>
                  <a:pt x="160254" y="4517874"/>
                </a:cubicBezTo>
                <a:cubicBezTo>
                  <a:pt x="174665" y="4499427"/>
                  <a:pt x="169478" y="4485016"/>
                  <a:pt x="179277" y="4466569"/>
                </a:cubicBezTo>
                <a:cubicBezTo>
                  <a:pt x="151031" y="4471181"/>
                  <a:pt x="127396" y="4503462"/>
                  <a:pt x="122784" y="4517874"/>
                </a:cubicBezTo>
                <a:lnTo>
                  <a:pt x="122784" y="4517874"/>
                </a:lnTo>
                <a:close/>
                <a:moveTo>
                  <a:pt x="4903893" y="4536320"/>
                </a:moveTo>
                <a:cubicBezTo>
                  <a:pt x="4899282" y="4536320"/>
                  <a:pt x="4894670" y="4531708"/>
                  <a:pt x="4894670" y="4531708"/>
                </a:cubicBezTo>
                <a:cubicBezTo>
                  <a:pt x="4847401" y="4559955"/>
                  <a:pt x="4795520" y="4583013"/>
                  <a:pt x="4758051" y="4620482"/>
                </a:cubicBezTo>
                <a:cubicBezTo>
                  <a:pt x="4715393" y="4611259"/>
                  <a:pt x="4677924" y="4643540"/>
                  <a:pt x="4654289" y="4667175"/>
                </a:cubicBezTo>
                <a:cubicBezTo>
                  <a:pt x="4663512" y="4667175"/>
                  <a:pt x="4663512" y="4671787"/>
                  <a:pt x="4658900" y="4676398"/>
                </a:cubicBezTo>
                <a:cubicBezTo>
                  <a:pt x="4715393" y="4676398"/>
                  <a:pt x="4734416" y="4620482"/>
                  <a:pt x="4781685" y="4625094"/>
                </a:cubicBezTo>
                <a:cubicBezTo>
                  <a:pt x="4800708" y="4606647"/>
                  <a:pt x="4828954" y="4592236"/>
                  <a:pt x="4842789" y="4569178"/>
                </a:cubicBezTo>
                <a:cubicBezTo>
                  <a:pt x="4871036" y="4569178"/>
                  <a:pt x="4871036" y="4569178"/>
                  <a:pt x="4871036" y="4569178"/>
                </a:cubicBezTo>
                <a:cubicBezTo>
                  <a:pt x="4861813" y="4531708"/>
                  <a:pt x="4899282" y="4554766"/>
                  <a:pt x="4903893" y="4536320"/>
                </a:cubicBezTo>
                <a:lnTo>
                  <a:pt x="4903893" y="4536320"/>
                </a:lnTo>
                <a:close/>
                <a:moveTo>
                  <a:pt x="4375862" y="4694845"/>
                </a:moveTo>
                <a:cubicBezTo>
                  <a:pt x="4385085" y="4681010"/>
                  <a:pt x="4399496" y="4699457"/>
                  <a:pt x="4408719" y="4699457"/>
                </a:cubicBezTo>
                <a:cubicBezTo>
                  <a:pt x="4423131" y="4666599"/>
                  <a:pt x="4465212" y="4661987"/>
                  <a:pt x="4479623" y="4629705"/>
                </a:cubicBezTo>
                <a:cubicBezTo>
                  <a:pt x="4442154" y="4648152"/>
                  <a:pt x="4394885" y="4671787"/>
                  <a:pt x="4375862" y="4694845"/>
                </a:cubicBezTo>
                <a:lnTo>
                  <a:pt x="4375862" y="4694845"/>
                </a:lnTo>
                <a:close/>
                <a:moveTo>
                  <a:pt x="1098721" y="4746149"/>
                </a:moveTo>
                <a:cubicBezTo>
                  <a:pt x="1089498" y="4759984"/>
                  <a:pt x="1070475" y="4759984"/>
                  <a:pt x="1061252" y="4774396"/>
                </a:cubicBezTo>
                <a:cubicBezTo>
                  <a:pt x="1080275" y="4774396"/>
                  <a:pt x="1103909" y="4755373"/>
                  <a:pt x="1098721" y="4746149"/>
                </a:cubicBezTo>
                <a:lnTo>
                  <a:pt x="1098721" y="4746149"/>
                </a:lnTo>
                <a:close/>
                <a:moveTo>
                  <a:pt x="420235" y="4825700"/>
                </a:moveTo>
                <a:cubicBezTo>
                  <a:pt x="405824" y="4839535"/>
                  <a:pt x="401212" y="4821088"/>
                  <a:pt x="396600" y="4821088"/>
                </a:cubicBezTo>
                <a:cubicBezTo>
                  <a:pt x="359130" y="4849335"/>
                  <a:pt x="311861" y="4853946"/>
                  <a:pt x="273816" y="4890839"/>
                </a:cubicBezTo>
                <a:cubicBezTo>
                  <a:pt x="278427" y="4895451"/>
                  <a:pt x="288227" y="4895451"/>
                  <a:pt x="297450" y="4900062"/>
                </a:cubicBezTo>
                <a:cubicBezTo>
                  <a:pt x="311861" y="4853370"/>
                  <a:pt x="372965" y="4871816"/>
                  <a:pt x="396600" y="4839535"/>
                </a:cubicBezTo>
                <a:cubicBezTo>
                  <a:pt x="405824" y="4839535"/>
                  <a:pt x="411011" y="4844146"/>
                  <a:pt x="415623" y="4844146"/>
                </a:cubicBezTo>
                <a:cubicBezTo>
                  <a:pt x="410435" y="4830312"/>
                  <a:pt x="434069" y="4830312"/>
                  <a:pt x="420235" y="4825700"/>
                </a:cubicBezTo>
                <a:lnTo>
                  <a:pt x="420235" y="4825700"/>
                </a:lnTo>
                <a:close/>
                <a:moveTo>
                  <a:pt x="1056640" y="4881616"/>
                </a:moveTo>
                <a:cubicBezTo>
                  <a:pt x="1061252" y="4858558"/>
                  <a:pt x="1047416" y="4858558"/>
                  <a:pt x="1042228" y="4844146"/>
                </a:cubicBezTo>
                <a:cubicBezTo>
                  <a:pt x="1046840" y="4834923"/>
                  <a:pt x="1061252" y="4834923"/>
                  <a:pt x="1056640" y="4821088"/>
                </a:cubicBezTo>
                <a:cubicBezTo>
                  <a:pt x="1028394" y="4816477"/>
                  <a:pt x="1052028" y="4853946"/>
                  <a:pt x="1013983" y="4844146"/>
                </a:cubicBezTo>
                <a:cubicBezTo>
                  <a:pt x="1009371" y="4872393"/>
                  <a:pt x="971325" y="4867205"/>
                  <a:pt x="966713" y="4895451"/>
                </a:cubicBezTo>
                <a:cubicBezTo>
                  <a:pt x="971325" y="4895451"/>
                  <a:pt x="985736" y="4895451"/>
                  <a:pt x="990347" y="4900062"/>
                </a:cubicBezTo>
                <a:cubicBezTo>
                  <a:pt x="1027817" y="4979613"/>
                  <a:pt x="914832" y="4937532"/>
                  <a:pt x="905609" y="4993448"/>
                </a:cubicBezTo>
                <a:cubicBezTo>
                  <a:pt x="920020" y="4998060"/>
                  <a:pt x="905609" y="4979613"/>
                  <a:pt x="920020" y="4979613"/>
                </a:cubicBezTo>
                <a:cubicBezTo>
                  <a:pt x="920020" y="4993448"/>
                  <a:pt x="939044" y="4988836"/>
                  <a:pt x="943655" y="5002671"/>
                </a:cubicBezTo>
                <a:cubicBezTo>
                  <a:pt x="924632" y="5040141"/>
                  <a:pt x="971901" y="4984225"/>
                  <a:pt x="981124" y="4974425"/>
                </a:cubicBezTo>
                <a:cubicBezTo>
                  <a:pt x="990347" y="4979037"/>
                  <a:pt x="990347" y="4979037"/>
                  <a:pt x="990347" y="4988260"/>
                </a:cubicBezTo>
                <a:cubicBezTo>
                  <a:pt x="985736" y="5006706"/>
                  <a:pt x="966713" y="5011318"/>
                  <a:pt x="975936" y="5025729"/>
                </a:cubicBezTo>
                <a:cubicBezTo>
                  <a:pt x="985160" y="5011895"/>
                  <a:pt x="1008794" y="5016506"/>
                  <a:pt x="1004182" y="4992871"/>
                </a:cubicBezTo>
                <a:cubicBezTo>
                  <a:pt x="1023206" y="4992871"/>
                  <a:pt x="1037041" y="4992871"/>
                  <a:pt x="1037041" y="4974425"/>
                </a:cubicBezTo>
                <a:cubicBezTo>
                  <a:pt x="1037041" y="4965202"/>
                  <a:pt x="1018017" y="4974425"/>
                  <a:pt x="1022629" y="4960590"/>
                </a:cubicBezTo>
                <a:cubicBezTo>
                  <a:pt x="1037041" y="4909286"/>
                  <a:pt x="1083733" y="4932344"/>
                  <a:pt x="1117167" y="4923121"/>
                </a:cubicBezTo>
                <a:cubicBezTo>
                  <a:pt x="1107944" y="4909286"/>
                  <a:pt x="1098145" y="4900062"/>
                  <a:pt x="1093533" y="4876428"/>
                </a:cubicBezTo>
                <a:cubicBezTo>
                  <a:pt x="1084886" y="4881616"/>
                  <a:pt x="1070475" y="4881616"/>
                  <a:pt x="1056640" y="4881616"/>
                </a:cubicBezTo>
                <a:lnTo>
                  <a:pt x="1056640" y="4881616"/>
                </a:lnTo>
                <a:close/>
                <a:moveTo>
                  <a:pt x="4475011" y="4863169"/>
                </a:moveTo>
                <a:cubicBezTo>
                  <a:pt x="4465788" y="4872393"/>
                  <a:pt x="4432354" y="4858558"/>
                  <a:pt x="4432354" y="4881616"/>
                </a:cubicBezTo>
                <a:cubicBezTo>
                  <a:pt x="4446766" y="4877004"/>
                  <a:pt x="4484235" y="4863169"/>
                  <a:pt x="4475011" y="4863169"/>
                </a:cubicBezTo>
                <a:lnTo>
                  <a:pt x="4475011" y="4863169"/>
                </a:lnTo>
                <a:close/>
                <a:moveTo>
                  <a:pt x="485950" y="4905251"/>
                </a:moveTo>
                <a:cubicBezTo>
                  <a:pt x="490562" y="4923697"/>
                  <a:pt x="466928" y="4914474"/>
                  <a:pt x="466928" y="4928309"/>
                </a:cubicBezTo>
                <a:cubicBezTo>
                  <a:pt x="485950" y="4928309"/>
                  <a:pt x="485950" y="4928309"/>
                  <a:pt x="485950" y="4928309"/>
                </a:cubicBezTo>
                <a:cubicBezTo>
                  <a:pt x="476727" y="4914474"/>
                  <a:pt x="504973" y="4909862"/>
                  <a:pt x="485950" y="4905251"/>
                </a:cubicBezTo>
                <a:lnTo>
                  <a:pt x="485950" y="4905251"/>
                </a:lnTo>
                <a:close/>
                <a:moveTo>
                  <a:pt x="4729805" y="5054552"/>
                </a:moveTo>
                <a:cubicBezTo>
                  <a:pt x="4758051" y="5049940"/>
                  <a:pt x="4767274" y="5031494"/>
                  <a:pt x="4800708" y="5031494"/>
                </a:cubicBezTo>
                <a:cubicBezTo>
                  <a:pt x="4796097" y="5054552"/>
                  <a:pt x="4767850" y="5045329"/>
                  <a:pt x="4758051" y="5064352"/>
                </a:cubicBezTo>
                <a:cubicBezTo>
                  <a:pt x="4814543" y="5059740"/>
                  <a:pt x="4809932" y="4999213"/>
                  <a:pt x="4875647" y="5003824"/>
                </a:cubicBezTo>
                <a:cubicBezTo>
                  <a:pt x="4884871" y="4994601"/>
                  <a:pt x="4871036" y="4994601"/>
                  <a:pt x="4880259" y="4989989"/>
                </a:cubicBezTo>
                <a:cubicBezTo>
                  <a:pt x="4927528" y="4976154"/>
                  <a:pt x="4997856" y="4943296"/>
                  <a:pt x="4993244" y="4915050"/>
                </a:cubicBezTo>
                <a:cubicBezTo>
                  <a:pt x="4913693" y="4961166"/>
                  <a:pt x="4800132" y="4993448"/>
                  <a:pt x="4729805" y="5054552"/>
                </a:cubicBezTo>
                <a:lnTo>
                  <a:pt x="4729805" y="5054552"/>
                </a:lnTo>
                <a:close/>
                <a:moveTo>
                  <a:pt x="4423131" y="4928309"/>
                </a:moveTo>
                <a:cubicBezTo>
                  <a:pt x="4399496" y="4923697"/>
                  <a:pt x="4362027" y="4951367"/>
                  <a:pt x="4356838" y="4961166"/>
                </a:cubicBezTo>
                <a:cubicBezTo>
                  <a:pt x="4371250" y="4942144"/>
                  <a:pt x="4408719" y="4946755"/>
                  <a:pt x="4423131" y="4928309"/>
                </a:cubicBezTo>
                <a:lnTo>
                  <a:pt x="4423131" y="4928309"/>
                </a:lnTo>
                <a:close/>
                <a:moveTo>
                  <a:pt x="4300346" y="4961166"/>
                </a:moveTo>
                <a:cubicBezTo>
                  <a:pt x="4276712" y="4984225"/>
                  <a:pt x="4248465" y="4984225"/>
                  <a:pt x="4220219" y="4961166"/>
                </a:cubicBezTo>
                <a:cubicBezTo>
                  <a:pt x="4187361" y="4998636"/>
                  <a:pt x="4125680" y="4994024"/>
                  <a:pt x="4102622" y="5036105"/>
                </a:cubicBezTo>
                <a:cubicBezTo>
                  <a:pt x="4107234" y="5049940"/>
                  <a:pt x="4111845" y="5045329"/>
                  <a:pt x="4107234" y="5064352"/>
                </a:cubicBezTo>
                <a:cubicBezTo>
                  <a:pt x="4149892" y="5068963"/>
                  <a:pt x="4154503" y="5041294"/>
                  <a:pt x="4178138" y="5026882"/>
                </a:cubicBezTo>
                <a:cubicBezTo>
                  <a:pt x="4163726" y="5026882"/>
                  <a:pt x="4149892" y="5040717"/>
                  <a:pt x="4140668" y="5031494"/>
                </a:cubicBezTo>
                <a:cubicBezTo>
                  <a:pt x="4173526" y="5031494"/>
                  <a:pt x="4173526" y="4998636"/>
                  <a:pt x="4211572" y="5003248"/>
                </a:cubicBezTo>
                <a:cubicBezTo>
                  <a:pt x="4211572" y="5012471"/>
                  <a:pt x="4206960" y="5012471"/>
                  <a:pt x="4206960" y="5021694"/>
                </a:cubicBezTo>
                <a:cubicBezTo>
                  <a:pt x="4249618" y="5012471"/>
                  <a:pt x="4296311" y="4998636"/>
                  <a:pt x="4324557" y="4970390"/>
                </a:cubicBezTo>
                <a:cubicBezTo>
                  <a:pt x="4310146" y="4970390"/>
                  <a:pt x="4286511" y="4975001"/>
                  <a:pt x="4300346" y="4961166"/>
                </a:cubicBezTo>
                <a:lnTo>
                  <a:pt x="4300346" y="4961166"/>
                </a:lnTo>
                <a:close/>
                <a:moveTo>
                  <a:pt x="3395314" y="5044752"/>
                </a:moveTo>
                <a:cubicBezTo>
                  <a:pt x="3395314" y="5044752"/>
                  <a:pt x="3423560" y="5030918"/>
                  <a:pt x="3418948" y="5026306"/>
                </a:cubicBezTo>
                <a:cubicBezTo>
                  <a:pt x="3409149" y="5030918"/>
                  <a:pt x="3380902" y="5035529"/>
                  <a:pt x="3395314" y="5044752"/>
                </a:cubicBezTo>
                <a:lnTo>
                  <a:pt x="3395314" y="5044752"/>
                </a:lnTo>
                <a:close/>
                <a:moveTo>
                  <a:pt x="4526892" y="5101245"/>
                </a:moveTo>
                <a:cubicBezTo>
                  <a:pt x="4545916" y="5101245"/>
                  <a:pt x="4559751" y="5092022"/>
                  <a:pt x="4578773" y="5082798"/>
                </a:cubicBezTo>
                <a:cubicBezTo>
                  <a:pt x="4578773" y="5073575"/>
                  <a:pt x="4569550" y="5073575"/>
                  <a:pt x="4578773" y="5064352"/>
                </a:cubicBezTo>
                <a:cubicBezTo>
                  <a:pt x="4564362" y="5073575"/>
                  <a:pt x="4555139" y="5055129"/>
                  <a:pt x="4555139" y="5073575"/>
                </a:cubicBezTo>
                <a:cubicBezTo>
                  <a:pt x="4550527" y="5082798"/>
                  <a:pt x="4574162" y="5068963"/>
                  <a:pt x="4574162" y="5082798"/>
                </a:cubicBezTo>
                <a:cubicBezTo>
                  <a:pt x="4555139" y="5086834"/>
                  <a:pt x="4540727" y="5091445"/>
                  <a:pt x="4526892" y="5101245"/>
                </a:cubicBezTo>
                <a:lnTo>
                  <a:pt x="4526892" y="5101245"/>
                </a:lnTo>
                <a:close/>
                <a:moveTo>
                  <a:pt x="4314758" y="5115080"/>
                </a:moveTo>
                <a:cubicBezTo>
                  <a:pt x="4347615" y="5101245"/>
                  <a:pt x="4381050" y="5092022"/>
                  <a:pt x="4409296" y="5072999"/>
                </a:cubicBezTo>
                <a:cubicBezTo>
                  <a:pt x="4371250" y="5077610"/>
                  <a:pt x="4328593" y="5101245"/>
                  <a:pt x="4314758" y="5115080"/>
                </a:cubicBezTo>
                <a:lnTo>
                  <a:pt x="4314758" y="5115080"/>
                </a:lnTo>
                <a:close/>
                <a:moveTo>
                  <a:pt x="4258265" y="5077610"/>
                </a:moveTo>
                <a:cubicBezTo>
                  <a:pt x="4243854" y="5072999"/>
                  <a:pt x="4239242" y="5082222"/>
                  <a:pt x="4230019" y="5077610"/>
                </a:cubicBezTo>
                <a:cubicBezTo>
                  <a:pt x="4230019" y="5096057"/>
                  <a:pt x="4201773" y="5082222"/>
                  <a:pt x="4210996" y="5096057"/>
                </a:cubicBezTo>
                <a:cubicBezTo>
                  <a:pt x="4220219" y="5086834"/>
                  <a:pt x="4248465" y="5091445"/>
                  <a:pt x="4258265" y="5077610"/>
                </a:cubicBezTo>
                <a:lnTo>
                  <a:pt x="4258265" y="5077610"/>
                </a:lnTo>
                <a:close/>
                <a:moveTo>
                  <a:pt x="4592608" y="5096633"/>
                </a:moveTo>
                <a:cubicBezTo>
                  <a:pt x="4573586" y="5101245"/>
                  <a:pt x="4559751" y="5110468"/>
                  <a:pt x="4545339" y="5119691"/>
                </a:cubicBezTo>
                <a:cubicBezTo>
                  <a:pt x="4569550" y="5119691"/>
                  <a:pt x="4583385" y="5105857"/>
                  <a:pt x="4592608" y="5096633"/>
                </a:cubicBezTo>
                <a:lnTo>
                  <a:pt x="4592608" y="5096633"/>
                </a:lnTo>
                <a:close/>
                <a:moveTo>
                  <a:pt x="4140092" y="5175607"/>
                </a:moveTo>
                <a:cubicBezTo>
                  <a:pt x="4182749" y="5147361"/>
                  <a:pt x="4272100" y="5142749"/>
                  <a:pt x="4295734" y="5115080"/>
                </a:cubicBezTo>
                <a:cubicBezTo>
                  <a:pt x="4291123" y="5119691"/>
                  <a:pt x="4258265" y="5124303"/>
                  <a:pt x="4258265" y="5119691"/>
                </a:cubicBezTo>
                <a:cubicBezTo>
                  <a:pt x="4262877" y="5115080"/>
                  <a:pt x="4277288" y="5105857"/>
                  <a:pt x="4262877" y="5101245"/>
                </a:cubicBezTo>
                <a:cubicBezTo>
                  <a:pt x="4210996" y="5124303"/>
                  <a:pt x="4163726" y="5138714"/>
                  <a:pt x="4116457" y="5161773"/>
                </a:cubicBezTo>
                <a:cubicBezTo>
                  <a:pt x="4130869" y="5161773"/>
                  <a:pt x="4126257" y="5175607"/>
                  <a:pt x="4140092" y="5175607"/>
                </a:cubicBezTo>
                <a:lnTo>
                  <a:pt x="4140092" y="5175607"/>
                </a:lnTo>
                <a:close/>
                <a:moveTo>
                  <a:pt x="3828807" y="5180219"/>
                </a:moveTo>
                <a:cubicBezTo>
                  <a:pt x="3838030" y="5166384"/>
                  <a:pt x="3866276" y="5198665"/>
                  <a:pt x="3866276" y="5175607"/>
                </a:cubicBezTo>
                <a:cubicBezTo>
                  <a:pt x="3862241" y="5166384"/>
                  <a:pt x="3819584" y="5170996"/>
                  <a:pt x="3828807" y="5180219"/>
                </a:cubicBezTo>
                <a:lnTo>
                  <a:pt x="3828807" y="5180219"/>
                </a:lnTo>
                <a:close/>
                <a:moveTo>
                  <a:pt x="4362027" y="5297239"/>
                </a:moveTo>
                <a:cubicBezTo>
                  <a:pt x="4338392" y="5306462"/>
                  <a:pt x="4319369" y="5320297"/>
                  <a:pt x="4295734" y="5330097"/>
                </a:cubicBezTo>
                <a:cubicBezTo>
                  <a:pt x="4323981" y="5324909"/>
                  <a:pt x="4343004" y="5315686"/>
                  <a:pt x="4362027" y="5297239"/>
                </a:cubicBezTo>
                <a:lnTo>
                  <a:pt x="4362027" y="5297239"/>
                </a:lnTo>
                <a:close/>
                <a:moveTo>
                  <a:pt x="3362455" y="5357767"/>
                </a:moveTo>
                <a:cubicBezTo>
                  <a:pt x="3381479" y="5348543"/>
                  <a:pt x="3399925" y="5343932"/>
                  <a:pt x="3414336" y="5329521"/>
                </a:cubicBezTo>
                <a:cubicBezTo>
                  <a:pt x="3399925" y="5339320"/>
                  <a:pt x="3357268" y="5343932"/>
                  <a:pt x="3362455" y="5357767"/>
                </a:cubicBezTo>
                <a:lnTo>
                  <a:pt x="3362455" y="5357767"/>
                </a:lnTo>
                <a:close/>
                <a:moveTo>
                  <a:pt x="4111845" y="5418295"/>
                </a:moveTo>
                <a:cubicBezTo>
                  <a:pt x="4149315" y="5413683"/>
                  <a:pt x="4172950" y="5395236"/>
                  <a:pt x="4196585" y="5376213"/>
                </a:cubicBezTo>
                <a:cubicBezTo>
                  <a:pt x="4229442" y="5366990"/>
                  <a:pt x="4281323" y="5353155"/>
                  <a:pt x="4285935" y="5329521"/>
                </a:cubicBezTo>
                <a:cubicBezTo>
                  <a:pt x="4253077" y="5343356"/>
                  <a:pt x="4210420" y="5366990"/>
                  <a:pt x="4172950" y="5371602"/>
                </a:cubicBezTo>
                <a:cubicBezTo>
                  <a:pt x="4178138" y="5395236"/>
                  <a:pt x="4121069" y="5395236"/>
                  <a:pt x="4111845" y="5418295"/>
                </a:cubicBezTo>
                <a:lnTo>
                  <a:pt x="4111845" y="5418295"/>
                </a:lnTo>
                <a:close/>
                <a:moveTo>
                  <a:pt x="5366210" y="938095"/>
                </a:moveTo>
                <a:cubicBezTo>
                  <a:pt x="5323552" y="947318"/>
                  <a:pt x="5295306" y="966341"/>
                  <a:pt x="5295306" y="1007846"/>
                </a:cubicBezTo>
                <a:cubicBezTo>
                  <a:pt x="5299918" y="1012457"/>
                  <a:pt x="5309717" y="1021681"/>
                  <a:pt x="5323552" y="1017069"/>
                </a:cubicBezTo>
                <a:cubicBezTo>
                  <a:pt x="5332775" y="1007846"/>
                  <a:pt x="5318940" y="994011"/>
                  <a:pt x="5337963" y="988823"/>
                </a:cubicBezTo>
                <a:cubicBezTo>
                  <a:pt x="5337963" y="998046"/>
                  <a:pt x="5337963" y="998046"/>
                  <a:pt x="5337963" y="998046"/>
                </a:cubicBezTo>
                <a:cubicBezTo>
                  <a:pt x="5356410" y="989399"/>
                  <a:pt x="5370821" y="961153"/>
                  <a:pt x="5366210" y="938095"/>
                </a:cubicBezTo>
                <a:lnTo>
                  <a:pt x="5366210" y="938095"/>
                </a:lnTo>
                <a:close/>
                <a:moveTo>
                  <a:pt x="5172521" y="4312080"/>
                </a:moveTo>
                <a:cubicBezTo>
                  <a:pt x="5177133" y="4302856"/>
                  <a:pt x="5167909" y="4283833"/>
                  <a:pt x="5181745" y="4274610"/>
                </a:cubicBezTo>
                <a:cubicBezTo>
                  <a:pt x="5172521" y="4269998"/>
                  <a:pt x="5167333" y="4265387"/>
                  <a:pt x="5162721" y="4260775"/>
                </a:cubicBezTo>
                <a:cubicBezTo>
                  <a:pt x="5153498" y="4289021"/>
                  <a:pt x="5101617" y="4298244"/>
                  <a:pt x="5115452" y="4335714"/>
                </a:cubicBezTo>
                <a:cubicBezTo>
                  <a:pt x="5125828" y="4312080"/>
                  <a:pt x="5144275" y="4298244"/>
                  <a:pt x="5172521" y="4312080"/>
                </a:cubicBezTo>
                <a:lnTo>
                  <a:pt x="5172521" y="4312080"/>
                </a:lnTo>
                <a:close/>
                <a:moveTo>
                  <a:pt x="5431925" y="4498851"/>
                </a:moveTo>
                <a:cubicBezTo>
                  <a:pt x="5450948" y="4521909"/>
                  <a:pt x="5422702" y="4531708"/>
                  <a:pt x="5427314" y="4545543"/>
                </a:cubicBezTo>
                <a:cubicBezTo>
                  <a:pt x="5441725" y="4531708"/>
                  <a:pt x="5474583" y="4536320"/>
                  <a:pt x="5469971" y="4503462"/>
                </a:cubicBezTo>
                <a:cubicBezTo>
                  <a:pt x="5455560" y="4498851"/>
                  <a:pt x="5441725" y="4498851"/>
                  <a:pt x="5431925" y="4498851"/>
                </a:cubicBezTo>
                <a:lnTo>
                  <a:pt x="5431925" y="4498851"/>
                </a:lnTo>
                <a:close/>
                <a:moveTo>
                  <a:pt x="5040513" y="4512685"/>
                </a:moveTo>
                <a:cubicBezTo>
                  <a:pt x="5031289" y="4517297"/>
                  <a:pt x="5026102" y="4526520"/>
                  <a:pt x="5021490" y="4535744"/>
                </a:cubicBezTo>
                <a:cubicBezTo>
                  <a:pt x="5016878" y="4531132"/>
                  <a:pt x="5012267" y="4526520"/>
                  <a:pt x="4997856" y="4526520"/>
                </a:cubicBezTo>
                <a:cubicBezTo>
                  <a:pt x="5007079" y="4563990"/>
                  <a:pt x="5058960" y="4549579"/>
                  <a:pt x="5077983" y="4526520"/>
                </a:cubicBezTo>
                <a:cubicBezTo>
                  <a:pt x="5059536" y="4536320"/>
                  <a:pt x="5059536" y="4512685"/>
                  <a:pt x="5040513" y="4512685"/>
                </a:cubicBezTo>
                <a:lnTo>
                  <a:pt x="5040513" y="4512685"/>
                </a:lnTo>
                <a:close/>
                <a:moveTo>
                  <a:pt x="4786297" y="4723091"/>
                </a:moveTo>
                <a:cubicBezTo>
                  <a:pt x="4786297" y="4732315"/>
                  <a:pt x="4762662" y="4741538"/>
                  <a:pt x="4777073" y="4746149"/>
                </a:cubicBezTo>
                <a:cubicBezTo>
                  <a:pt x="4781685" y="4732315"/>
                  <a:pt x="4805320" y="4736926"/>
                  <a:pt x="4814543" y="4727703"/>
                </a:cubicBezTo>
                <a:cubicBezTo>
                  <a:pt x="4819155" y="4709256"/>
                  <a:pt x="4786297" y="4718479"/>
                  <a:pt x="4790908" y="4699457"/>
                </a:cubicBezTo>
                <a:cubicBezTo>
                  <a:pt x="4823766" y="4694845"/>
                  <a:pt x="4814543" y="4657376"/>
                  <a:pt x="4842789" y="4657376"/>
                </a:cubicBezTo>
                <a:cubicBezTo>
                  <a:pt x="4847401" y="4638929"/>
                  <a:pt x="4838177" y="4634317"/>
                  <a:pt x="4828378" y="4629129"/>
                </a:cubicBezTo>
                <a:cubicBezTo>
                  <a:pt x="4809355" y="4647576"/>
                  <a:pt x="4790908" y="4666599"/>
                  <a:pt x="4771885" y="4689657"/>
                </a:cubicBezTo>
                <a:cubicBezTo>
                  <a:pt x="4762662" y="4689657"/>
                  <a:pt x="4767274" y="4671210"/>
                  <a:pt x="4757474" y="4671210"/>
                </a:cubicBezTo>
                <a:cubicBezTo>
                  <a:pt x="4733839" y="4713291"/>
                  <a:pt x="4668124" y="4727126"/>
                  <a:pt x="4639878" y="4773819"/>
                </a:cubicBezTo>
                <a:cubicBezTo>
                  <a:pt x="4658900" y="4783042"/>
                  <a:pt x="4654289" y="4759984"/>
                  <a:pt x="4663512" y="4759984"/>
                </a:cubicBezTo>
                <a:cubicBezTo>
                  <a:pt x="4706170" y="4765172"/>
                  <a:pt x="4739028" y="4699457"/>
                  <a:pt x="4786297" y="4723091"/>
                </a:cubicBezTo>
                <a:lnTo>
                  <a:pt x="4786297" y="4723091"/>
                </a:lnTo>
                <a:close/>
                <a:moveTo>
                  <a:pt x="4291123" y="5166384"/>
                </a:moveTo>
                <a:cubicBezTo>
                  <a:pt x="4230019" y="5213077"/>
                  <a:pt x="4130869" y="5203854"/>
                  <a:pt x="4069765" y="5250546"/>
                </a:cubicBezTo>
                <a:cubicBezTo>
                  <a:pt x="4041518" y="5236712"/>
                  <a:pt x="3975226" y="5255158"/>
                  <a:pt x="3966003" y="5283404"/>
                </a:cubicBezTo>
                <a:cubicBezTo>
                  <a:pt x="3956780" y="5278793"/>
                  <a:pt x="3942368" y="5274181"/>
                  <a:pt x="3942368" y="5260346"/>
                </a:cubicBezTo>
                <a:cubicBezTo>
                  <a:pt x="3951592" y="5237288"/>
                  <a:pt x="4003472" y="5260346"/>
                  <a:pt x="3998861" y="5222877"/>
                </a:cubicBezTo>
                <a:cubicBezTo>
                  <a:pt x="3966003" y="5232100"/>
                  <a:pt x="3909510" y="5245935"/>
                  <a:pt x="3918733" y="5274181"/>
                </a:cubicBezTo>
                <a:cubicBezTo>
                  <a:pt x="3909510" y="5274181"/>
                  <a:pt x="3909510" y="5283404"/>
                  <a:pt x="3899711" y="5278793"/>
                </a:cubicBezTo>
                <a:cubicBezTo>
                  <a:pt x="3899711" y="5297239"/>
                  <a:pt x="3918733" y="5292627"/>
                  <a:pt x="3914122" y="5311651"/>
                </a:cubicBezTo>
                <a:cubicBezTo>
                  <a:pt x="3904899" y="5316262"/>
                  <a:pt x="3890488" y="5320874"/>
                  <a:pt x="3876653" y="5325485"/>
                </a:cubicBezTo>
                <a:cubicBezTo>
                  <a:pt x="3872041" y="5343932"/>
                  <a:pt x="3900287" y="5330097"/>
                  <a:pt x="3904899" y="5339320"/>
                </a:cubicBezTo>
                <a:cubicBezTo>
                  <a:pt x="3885876" y="5367566"/>
                  <a:pt x="3876653" y="5409071"/>
                  <a:pt x="3833995" y="5418871"/>
                </a:cubicBezTo>
                <a:cubicBezTo>
                  <a:pt x="3843218" y="5432706"/>
                  <a:pt x="3862241" y="5414259"/>
                  <a:pt x="3862241" y="5423482"/>
                </a:cubicBezTo>
                <a:cubicBezTo>
                  <a:pt x="3838607" y="5437318"/>
                  <a:pt x="3805748" y="5484010"/>
                  <a:pt x="3763091" y="5456340"/>
                </a:cubicBezTo>
                <a:cubicBezTo>
                  <a:pt x="3772315" y="5428094"/>
                  <a:pt x="3791337" y="5405036"/>
                  <a:pt x="3819584" y="5391201"/>
                </a:cubicBezTo>
                <a:cubicBezTo>
                  <a:pt x="3805172" y="5381978"/>
                  <a:pt x="3824195" y="5362955"/>
                  <a:pt x="3814972" y="5349120"/>
                </a:cubicBezTo>
                <a:cubicBezTo>
                  <a:pt x="3782114" y="5344508"/>
                  <a:pt x="3725621" y="5362955"/>
                  <a:pt x="3697376" y="5386590"/>
                </a:cubicBezTo>
                <a:cubicBezTo>
                  <a:pt x="3631083" y="5358343"/>
                  <a:pt x="3636271" y="5456340"/>
                  <a:pt x="3645495" y="5493810"/>
                </a:cubicBezTo>
                <a:cubicBezTo>
                  <a:pt x="3669129" y="5465564"/>
                  <a:pt x="3692764" y="5526668"/>
                  <a:pt x="3716398" y="5540503"/>
                </a:cubicBezTo>
                <a:cubicBezTo>
                  <a:pt x="3759056" y="5498421"/>
                  <a:pt x="3815549" y="5479975"/>
                  <a:pt x="3872041" y="5456340"/>
                </a:cubicBezTo>
                <a:cubicBezTo>
                  <a:pt x="3881264" y="5414259"/>
                  <a:pt x="3938333" y="5423482"/>
                  <a:pt x="3938333" y="5376790"/>
                </a:cubicBezTo>
                <a:cubicBezTo>
                  <a:pt x="3990214" y="5353732"/>
                  <a:pt x="4042095" y="5334709"/>
                  <a:pt x="4084752" y="5301851"/>
                </a:cubicBezTo>
                <a:cubicBezTo>
                  <a:pt x="4084752" y="5292627"/>
                  <a:pt x="4061118" y="5301851"/>
                  <a:pt x="4065729" y="5283404"/>
                </a:cubicBezTo>
                <a:cubicBezTo>
                  <a:pt x="4098587" y="5264958"/>
                  <a:pt x="4145856" y="5274181"/>
                  <a:pt x="4178715" y="5264958"/>
                </a:cubicBezTo>
                <a:cubicBezTo>
                  <a:pt x="4239819" y="5222877"/>
                  <a:pt x="4310722" y="5227488"/>
                  <a:pt x="4386238" y="5199818"/>
                </a:cubicBezTo>
                <a:cubicBezTo>
                  <a:pt x="4386238" y="5185983"/>
                  <a:pt x="4395461" y="5185983"/>
                  <a:pt x="4395461" y="5176760"/>
                </a:cubicBezTo>
                <a:cubicBezTo>
                  <a:pt x="4362603" y="5190595"/>
                  <a:pt x="4338968" y="5195207"/>
                  <a:pt x="4291700" y="5205007"/>
                </a:cubicBezTo>
                <a:cubicBezTo>
                  <a:pt x="4295734" y="5194630"/>
                  <a:pt x="4304958" y="5170996"/>
                  <a:pt x="4291123" y="5166384"/>
                </a:cubicBezTo>
                <a:lnTo>
                  <a:pt x="4291123" y="5166384"/>
                </a:lnTo>
                <a:close/>
                <a:moveTo>
                  <a:pt x="4036330" y="5315686"/>
                </a:moveTo>
                <a:cubicBezTo>
                  <a:pt x="4012696" y="5320297"/>
                  <a:pt x="3989061" y="5329521"/>
                  <a:pt x="3960815" y="5324909"/>
                </a:cubicBezTo>
                <a:cubicBezTo>
                  <a:pt x="3984449" y="5315686"/>
                  <a:pt x="4012696" y="5287440"/>
                  <a:pt x="4040942" y="5292051"/>
                </a:cubicBezTo>
                <a:cubicBezTo>
                  <a:pt x="4040942" y="5301851"/>
                  <a:pt x="4031719" y="5301851"/>
                  <a:pt x="4036330" y="5315686"/>
                </a:cubicBezTo>
                <a:lnTo>
                  <a:pt x="4036330" y="5315686"/>
                </a:lnTo>
                <a:close/>
                <a:moveTo>
                  <a:pt x="3041371" y="5231523"/>
                </a:moveTo>
                <a:cubicBezTo>
                  <a:pt x="2984878" y="5240747"/>
                  <a:pt x="2937609" y="5259770"/>
                  <a:pt x="2890340" y="5278216"/>
                </a:cubicBezTo>
                <a:cubicBezTo>
                  <a:pt x="2909363" y="5287440"/>
                  <a:pt x="2918586" y="5287440"/>
                  <a:pt x="2904751" y="5301274"/>
                </a:cubicBezTo>
                <a:cubicBezTo>
                  <a:pt x="2904751" y="5305886"/>
                  <a:pt x="2913975" y="5305886"/>
                  <a:pt x="2913975" y="5315109"/>
                </a:cubicBezTo>
                <a:cubicBezTo>
                  <a:pt x="2956632" y="5301274"/>
                  <a:pt x="2984878" y="5282251"/>
                  <a:pt x="3022348" y="5268417"/>
                </a:cubicBezTo>
                <a:cubicBezTo>
                  <a:pt x="3022925" y="5255158"/>
                  <a:pt x="3027536" y="5240747"/>
                  <a:pt x="3041371" y="5231523"/>
                </a:cubicBezTo>
                <a:lnTo>
                  <a:pt x="3041371" y="5231523"/>
                </a:lnTo>
                <a:close/>
                <a:moveTo>
                  <a:pt x="2919163" y="5292627"/>
                </a:moveTo>
                <a:cubicBezTo>
                  <a:pt x="2919163" y="5274181"/>
                  <a:pt x="2947408" y="5283404"/>
                  <a:pt x="2956632" y="5274181"/>
                </a:cubicBezTo>
                <a:cubicBezTo>
                  <a:pt x="2952020" y="5292627"/>
                  <a:pt x="2932997" y="5287440"/>
                  <a:pt x="2919163" y="5292627"/>
                </a:cubicBezTo>
                <a:lnTo>
                  <a:pt x="2919163" y="5292627"/>
                </a:lnTo>
                <a:close/>
              </a:path>
            </a:pathLst>
          </a:custGeom>
          <a:gradFill>
            <a:gsLst>
              <a:gs pos="0">
                <a:srgbClr val="BB9F64"/>
              </a:gs>
              <a:gs pos="52000">
                <a:srgbClr val="FFF0AE"/>
              </a:gs>
              <a:gs pos="100000">
                <a:srgbClr val="BB9F64"/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BC67365A-A6F4-5CDE-9E2A-45D04243F4BC}"/>
              </a:ext>
            </a:extLst>
          </p:cNvPr>
          <p:cNvSpPr/>
          <p:nvPr/>
        </p:nvSpPr>
        <p:spPr>
          <a:xfrm rot="9219255">
            <a:off x="2068235" y="867535"/>
            <a:ext cx="1984395" cy="1812213"/>
          </a:xfrm>
          <a:custGeom>
            <a:avLst/>
            <a:gdLst>
              <a:gd name="connsiteX0" fmla="*/ 2477600 w 6125898"/>
              <a:gd name="connsiteY0" fmla="*/ 0 h 5594367"/>
              <a:gd name="connsiteX1" fmla="*/ 2464312 w 6125898"/>
              <a:gd name="connsiteY1" fmla="*/ 0 h 5594367"/>
              <a:gd name="connsiteX2" fmla="*/ 2477600 w 6125898"/>
              <a:gd name="connsiteY2" fmla="*/ 0 h 5594367"/>
              <a:gd name="connsiteX3" fmla="*/ 2477600 w 6125898"/>
              <a:gd name="connsiteY3" fmla="*/ 0 h 5594367"/>
              <a:gd name="connsiteX4" fmla="*/ 1953378 w 6125898"/>
              <a:gd name="connsiteY4" fmla="*/ 142849 h 5594367"/>
              <a:gd name="connsiteX5" fmla="*/ 1927466 w 6125898"/>
              <a:gd name="connsiteY5" fmla="*/ 65113 h 5594367"/>
              <a:gd name="connsiteX6" fmla="*/ 1953378 w 6125898"/>
              <a:gd name="connsiteY6" fmla="*/ 142849 h 5594367"/>
              <a:gd name="connsiteX7" fmla="*/ 1953378 w 6125898"/>
              <a:gd name="connsiteY7" fmla="*/ 142849 h 5594367"/>
              <a:gd name="connsiteX8" fmla="*/ 2687556 w 6125898"/>
              <a:gd name="connsiteY8" fmla="*/ 116937 h 5594367"/>
              <a:gd name="connsiteX9" fmla="*/ 2700844 w 6125898"/>
              <a:gd name="connsiteY9" fmla="*/ 77736 h 5594367"/>
              <a:gd name="connsiteX10" fmla="*/ 2674932 w 6125898"/>
              <a:gd name="connsiteY10" fmla="*/ 103649 h 5594367"/>
              <a:gd name="connsiteX11" fmla="*/ 2661644 w 6125898"/>
              <a:gd name="connsiteY11" fmla="*/ 90360 h 5594367"/>
              <a:gd name="connsiteX12" fmla="*/ 2661644 w 6125898"/>
              <a:gd name="connsiteY12" fmla="*/ 116272 h 5594367"/>
              <a:gd name="connsiteX13" fmla="*/ 2687556 w 6125898"/>
              <a:gd name="connsiteY13" fmla="*/ 116937 h 5594367"/>
              <a:gd name="connsiteX14" fmla="*/ 2687556 w 6125898"/>
              <a:gd name="connsiteY14" fmla="*/ 116937 h 5594367"/>
              <a:gd name="connsiteX15" fmla="*/ 3330044 w 6125898"/>
              <a:gd name="connsiteY15" fmla="*/ 285698 h 5594367"/>
              <a:gd name="connsiteX16" fmla="*/ 3304132 w 6125898"/>
              <a:gd name="connsiteY16" fmla="*/ 207962 h 5594367"/>
              <a:gd name="connsiteX17" fmla="*/ 3330044 w 6125898"/>
              <a:gd name="connsiteY17" fmla="*/ 285698 h 5594367"/>
              <a:gd name="connsiteX18" fmla="*/ 3330044 w 6125898"/>
              <a:gd name="connsiteY18" fmla="*/ 285698 h 5594367"/>
              <a:gd name="connsiteX19" fmla="*/ 5768444 w 6125898"/>
              <a:gd name="connsiteY19" fmla="*/ 1154752 h 5594367"/>
              <a:gd name="connsiteX20" fmla="*/ 5834221 w 6125898"/>
              <a:gd name="connsiteY20" fmla="*/ 1115551 h 5594367"/>
              <a:gd name="connsiteX21" fmla="*/ 5847510 w 6125898"/>
              <a:gd name="connsiteY21" fmla="*/ 1063727 h 5594367"/>
              <a:gd name="connsiteX22" fmla="*/ 5716620 w 6125898"/>
              <a:gd name="connsiteY22" fmla="*/ 1011903 h 5594367"/>
              <a:gd name="connsiteX23" fmla="*/ 5768444 w 6125898"/>
              <a:gd name="connsiteY23" fmla="*/ 1154752 h 5594367"/>
              <a:gd name="connsiteX24" fmla="*/ 5768444 w 6125898"/>
              <a:gd name="connsiteY24" fmla="*/ 1154752 h 5594367"/>
              <a:gd name="connsiteX25" fmla="*/ 4247600 w 6125898"/>
              <a:gd name="connsiteY25" fmla="*/ 1232488 h 5594367"/>
              <a:gd name="connsiteX26" fmla="*/ 4286801 w 6125898"/>
              <a:gd name="connsiteY26" fmla="*/ 1193288 h 5594367"/>
              <a:gd name="connsiteX27" fmla="*/ 4195111 w 6125898"/>
              <a:gd name="connsiteY27" fmla="*/ 1193288 h 5594367"/>
              <a:gd name="connsiteX28" fmla="*/ 4247600 w 6125898"/>
              <a:gd name="connsiteY28" fmla="*/ 1232488 h 5594367"/>
              <a:gd name="connsiteX29" fmla="*/ 4247600 w 6125898"/>
              <a:gd name="connsiteY29" fmla="*/ 1232488 h 5594367"/>
              <a:gd name="connsiteX30" fmla="*/ 2765956 w 6125898"/>
              <a:gd name="connsiteY30" fmla="*/ 1349425 h 5594367"/>
              <a:gd name="connsiteX31" fmla="*/ 2779245 w 6125898"/>
              <a:gd name="connsiteY31" fmla="*/ 1362714 h 5594367"/>
              <a:gd name="connsiteX32" fmla="*/ 2779245 w 6125898"/>
              <a:gd name="connsiteY32" fmla="*/ 1362714 h 5594367"/>
              <a:gd name="connsiteX33" fmla="*/ 2765956 w 6125898"/>
              <a:gd name="connsiteY33" fmla="*/ 1349425 h 5594367"/>
              <a:gd name="connsiteX34" fmla="*/ 2765956 w 6125898"/>
              <a:gd name="connsiteY34" fmla="*/ 1349425 h 5594367"/>
              <a:gd name="connsiteX35" fmla="*/ 2582578 w 6125898"/>
              <a:gd name="connsiteY35" fmla="*/ 1427162 h 5594367"/>
              <a:gd name="connsiteX36" fmla="*/ 2582578 w 6125898"/>
              <a:gd name="connsiteY36" fmla="*/ 1427162 h 5594367"/>
              <a:gd name="connsiteX37" fmla="*/ 2608490 w 6125898"/>
              <a:gd name="connsiteY37" fmla="*/ 1453074 h 5594367"/>
              <a:gd name="connsiteX38" fmla="*/ 2582578 w 6125898"/>
              <a:gd name="connsiteY38" fmla="*/ 1427162 h 5594367"/>
              <a:gd name="connsiteX39" fmla="*/ 2582578 w 6125898"/>
              <a:gd name="connsiteY39" fmla="*/ 1427162 h 5594367"/>
              <a:gd name="connsiteX40" fmla="*/ 3316756 w 6125898"/>
              <a:gd name="connsiteY40" fmla="*/ 1440450 h 5594367"/>
              <a:gd name="connsiteX41" fmla="*/ 3330044 w 6125898"/>
              <a:gd name="connsiteY41" fmla="*/ 1479650 h 5594367"/>
              <a:gd name="connsiteX42" fmla="*/ 3343332 w 6125898"/>
              <a:gd name="connsiteY42" fmla="*/ 1440450 h 5594367"/>
              <a:gd name="connsiteX43" fmla="*/ 3316756 w 6125898"/>
              <a:gd name="connsiteY43" fmla="*/ 1440450 h 5594367"/>
              <a:gd name="connsiteX44" fmla="*/ 3316756 w 6125898"/>
              <a:gd name="connsiteY44" fmla="*/ 1440450 h 5594367"/>
              <a:gd name="connsiteX45" fmla="*/ 3408445 w 6125898"/>
              <a:gd name="connsiteY45" fmla="*/ 1518187 h 5594367"/>
              <a:gd name="connsiteX46" fmla="*/ 3382533 w 6125898"/>
              <a:gd name="connsiteY46" fmla="*/ 1492274 h 5594367"/>
              <a:gd name="connsiteX47" fmla="*/ 3382533 w 6125898"/>
              <a:gd name="connsiteY47" fmla="*/ 1518187 h 5594367"/>
              <a:gd name="connsiteX48" fmla="*/ 3408445 w 6125898"/>
              <a:gd name="connsiteY48" fmla="*/ 1518187 h 5594367"/>
              <a:gd name="connsiteX49" fmla="*/ 3408445 w 6125898"/>
              <a:gd name="connsiteY49" fmla="*/ 1518187 h 5594367"/>
              <a:gd name="connsiteX50" fmla="*/ 3408445 w 6125898"/>
              <a:gd name="connsiteY50" fmla="*/ 1518187 h 5594367"/>
              <a:gd name="connsiteX51" fmla="*/ 1848400 w 6125898"/>
              <a:gd name="connsiteY51" fmla="*/ 1518187 h 5594367"/>
              <a:gd name="connsiteX52" fmla="*/ 1874313 w 6125898"/>
              <a:gd name="connsiteY52" fmla="*/ 1544099 h 5594367"/>
              <a:gd name="connsiteX53" fmla="*/ 1874313 w 6125898"/>
              <a:gd name="connsiteY53" fmla="*/ 1557387 h 5594367"/>
              <a:gd name="connsiteX54" fmla="*/ 1861024 w 6125898"/>
              <a:gd name="connsiteY54" fmla="*/ 1531475 h 5594367"/>
              <a:gd name="connsiteX55" fmla="*/ 1874313 w 6125898"/>
              <a:gd name="connsiteY55" fmla="*/ 1531475 h 5594367"/>
              <a:gd name="connsiteX56" fmla="*/ 1848400 w 6125898"/>
              <a:gd name="connsiteY56" fmla="*/ 1518187 h 5594367"/>
              <a:gd name="connsiteX57" fmla="*/ 1848400 w 6125898"/>
              <a:gd name="connsiteY57" fmla="*/ 1518187 h 5594367"/>
              <a:gd name="connsiteX58" fmla="*/ 2753332 w 6125898"/>
              <a:gd name="connsiteY58" fmla="*/ 1557387 h 5594367"/>
              <a:gd name="connsiteX59" fmla="*/ 2727421 w 6125898"/>
              <a:gd name="connsiteY59" fmla="*/ 1531475 h 5594367"/>
              <a:gd name="connsiteX60" fmla="*/ 2753332 w 6125898"/>
              <a:gd name="connsiteY60" fmla="*/ 1557387 h 5594367"/>
              <a:gd name="connsiteX61" fmla="*/ 2753332 w 6125898"/>
              <a:gd name="connsiteY61" fmla="*/ 1557387 h 5594367"/>
              <a:gd name="connsiteX62" fmla="*/ 5610978 w 6125898"/>
              <a:gd name="connsiteY62" fmla="*/ 1661036 h 5594367"/>
              <a:gd name="connsiteX63" fmla="*/ 5571778 w 6125898"/>
              <a:gd name="connsiteY63" fmla="*/ 1686948 h 5594367"/>
              <a:gd name="connsiteX64" fmla="*/ 5610978 w 6125898"/>
              <a:gd name="connsiteY64" fmla="*/ 1661036 h 5594367"/>
              <a:gd name="connsiteX65" fmla="*/ 5610978 w 6125898"/>
              <a:gd name="connsiteY65" fmla="*/ 1661036 h 5594367"/>
              <a:gd name="connsiteX66" fmla="*/ 2163333 w 6125898"/>
              <a:gd name="connsiteY66" fmla="*/ 1725484 h 5594367"/>
              <a:gd name="connsiteX67" fmla="*/ 2110844 w 6125898"/>
              <a:gd name="connsiteY67" fmla="*/ 1725484 h 5594367"/>
              <a:gd name="connsiteX68" fmla="*/ 2163333 w 6125898"/>
              <a:gd name="connsiteY68" fmla="*/ 1725484 h 5594367"/>
              <a:gd name="connsiteX69" fmla="*/ 2163333 w 6125898"/>
              <a:gd name="connsiteY69" fmla="*/ 1725484 h 5594367"/>
              <a:gd name="connsiteX70" fmla="*/ 3906756 w 6125898"/>
              <a:gd name="connsiteY70" fmla="*/ 1816508 h 5594367"/>
              <a:gd name="connsiteX71" fmla="*/ 3945956 w 6125898"/>
              <a:gd name="connsiteY71" fmla="*/ 1803220 h 5594367"/>
              <a:gd name="connsiteX72" fmla="*/ 3959244 w 6125898"/>
              <a:gd name="connsiteY72" fmla="*/ 1751396 h 5594367"/>
              <a:gd name="connsiteX73" fmla="*/ 3920044 w 6125898"/>
              <a:gd name="connsiteY73" fmla="*/ 1738108 h 5594367"/>
              <a:gd name="connsiteX74" fmla="*/ 3906756 w 6125898"/>
              <a:gd name="connsiteY74" fmla="*/ 1816508 h 5594367"/>
              <a:gd name="connsiteX75" fmla="*/ 3906756 w 6125898"/>
              <a:gd name="connsiteY75" fmla="*/ 1816508 h 5594367"/>
              <a:gd name="connsiteX76" fmla="*/ 3579199 w 6125898"/>
              <a:gd name="connsiteY76" fmla="*/ 1816508 h 5594367"/>
              <a:gd name="connsiteX77" fmla="*/ 3618400 w 6125898"/>
              <a:gd name="connsiteY77" fmla="*/ 1816508 h 5594367"/>
              <a:gd name="connsiteX78" fmla="*/ 3579199 w 6125898"/>
              <a:gd name="connsiteY78" fmla="*/ 1803220 h 5594367"/>
              <a:gd name="connsiteX79" fmla="*/ 3579199 w 6125898"/>
              <a:gd name="connsiteY79" fmla="*/ 1816508 h 5594367"/>
              <a:gd name="connsiteX80" fmla="*/ 3579199 w 6125898"/>
              <a:gd name="connsiteY80" fmla="*/ 1816508 h 5594367"/>
              <a:gd name="connsiteX81" fmla="*/ 2228445 w 6125898"/>
              <a:gd name="connsiteY81" fmla="*/ 2024470 h 5594367"/>
              <a:gd name="connsiteX82" fmla="*/ 2254357 w 6125898"/>
              <a:gd name="connsiteY82" fmla="*/ 2037758 h 5594367"/>
              <a:gd name="connsiteX83" fmla="*/ 2254357 w 6125898"/>
              <a:gd name="connsiteY83" fmla="*/ 2024470 h 5594367"/>
              <a:gd name="connsiteX84" fmla="*/ 2228445 w 6125898"/>
              <a:gd name="connsiteY84" fmla="*/ 2011182 h 5594367"/>
              <a:gd name="connsiteX85" fmla="*/ 2228445 w 6125898"/>
              <a:gd name="connsiteY85" fmla="*/ 2024470 h 5594367"/>
              <a:gd name="connsiteX86" fmla="*/ 2228445 w 6125898"/>
              <a:gd name="connsiteY86" fmla="*/ 2024470 h 5594367"/>
              <a:gd name="connsiteX87" fmla="*/ 930845 w 6125898"/>
              <a:gd name="connsiteY87" fmla="*/ 2063006 h 5594367"/>
              <a:gd name="connsiteX88" fmla="*/ 917556 w 6125898"/>
              <a:gd name="connsiteY88" fmla="*/ 2037094 h 5594367"/>
              <a:gd name="connsiteX89" fmla="*/ 891644 w 6125898"/>
              <a:gd name="connsiteY89" fmla="*/ 2037094 h 5594367"/>
              <a:gd name="connsiteX90" fmla="*/ 930845 w 6125898"/>
              <a:gd name="connsiteY90" fmla="*/ 2063006 h 5594367"/>
              <a:gd name="connsiteX91" fmla="*/ 930845 w 6125898"/>
              <a:gd name="connsiteY91" fmla="*/ 2063006 h 5594367"/>
              <a:gd name="connsiteX92" fmla="*/ 2399200 w 6125898"/>
              <a:gd name="connsiteY92" fmla="*/ 2088918 h 5594367"/>
              <a:gd name="connsiteX93" fmla="*/ 2385912 w 6125898"/>
              <a:gd name="connsiteY93" fmla="*/ 2102207 h 5594367"/>
              <a:gd name="connsiteX94" fmla="*/ 2399200 w 6125898"/>
              <a:gd name="connsiteY94" fmla="*/ 2102207 h 5594367"/>
              <a:gd name="connsiteX95" fmla="*/ 2399200 w 6125898"/>
              <a:gd name="connsiteY95" fmla="*/ 2088918 h 5594367"/>
              <a:gd name="connsiteX96" fmla="*/ 2399200 w 6125898"/>
              <a:gd name="connsiteY96" fmla="*/ 2088918 h 5594367"/>
              <a:gd name="connsiteX97" fmla="*/ 2399200 w 6125898"/>
              <a:gd name="connsiteY97" fmla="*/ 2088918 h 5594367"/>
              <a:gd name="connsiteX98" fmla="*/ 2451689 w 6125898"/>
              <a:gd name="connsiteY98" fmla="*/ 2102207 h 5594367"/>
              <a:gd name="connsiteX99" fmla="*/ 2464977 w 6125898"/>
              <a:gd name="connsiteY99" fmla="*/ 2141407 h 5594367"/>
              <a:gd name="connsiteX100" fmla="*/ 2478265 w 6125898"/>
              <a:gd name="connsiteY100" fmla="*/ 2128119 h 5594367"/>
              <a:gd name="connsiteX101" fmla="*/ 2451689 w 6125898"/>
              <a:gd name="connsiteY101" fmla="*/ 2102207 h 5594367"/>
              <a:gd name="connsiteX102" fmla="*/ 2451689 w 6125898"/>
              <a:gd name="connsiteY102" fmla="*/ 2102207 h 5594367"/>
              <a:gd name="connsiteX103" fmla="*/ 5165821 w 6125898"/>
              <a:gd name="connsiteY103" fmla="*/ 2114830 h 5594367"/>
              <a:gd name="connsiteX104" fmla="*/ 5139909 w 6125898"/>
              <a:gd name="connsiteY104" fmla="*/ 2114830 h 5594367"/>
              <a:gd name="connsiteX105" fmla="*/ 5165821 w 6125898"/>
              <a:gd name="connsiteY105" fmla="*/ 2114830 h 5594367"/>
              <a:gd name="connsiteX106" fmla="*/ 5165821 w 6125898"/>
              <a:gd name="connsiteY106" fmla="*/ 2114830 h 5594367"/>
              <a:gd name="connsiteX107" fmla="*/ 1219200 w 6125898"/>
              <a:gd name="connsiteY107" fmla="*/ 2374616 h 5594367"/>
              <a:gd name="connsiteX108" fmla="*/ 1205912 w 6125898"/>
              <a:gd name="connsiteY108" fmla="*/ 2400529 h 5594367"/>
              <a:gd name="connsiteX109" fmla="*/ 1231824 w 6125898"/>
              <a:gd name="connsiteY109" fmla="*/ 2400529 h 5594367"/>
              <a:gd name="connsiteX110" fmla="*/ 1219200 w 6125898"/>
              <a:gd name="connsiteY110" fmla="*/ 2374616 h 5594367"/>
              <a:gd name="connsiteX111" fmla="*/ 1219200 w 6125898"/>
              <a:gd name="connsiteY111" fmla="*/ 2374616 h 5594367"/>
              <a:gd name="connsiteX112" fmla="*/ 65113 w 6125898"/>
              <a:gd name="connsiteY112" fmla="*/ 2659650 h 5594367"/>
              <a:gd name="connsiteX113" fmla="*/ 65113 w 6125898"/>
              <a:gd name="connsiteY113" fmla="*/ 2633738 h 5594367"/>
              <a:gd name="connsiteX114" fmla="*/ 65113 w 6125898"/>
              <a:gd name="connsiteY114" fmla="*/ 2659650 h 5594367"/>
              <a:gd name="connsiteX115" fmla="*/ 65113 w 6125898"/>
              <a:gd name="connsiteY115" fmla="*/ 2659650 h 5594367"/>
              <a:gd name="connsiteX116" fmla="*/ 13288 w 6125898"/>
              <a:gd name="connsiteY116" fmla="*/ 2685562 h 5594367"/>
              <a:gd name="connsiteX117" fmla="*/ 0 w 6125898"/>
              <a:gd name="connsiteY117" fmla="*/ 2711475 h 5594367"/>
              <a:gd name="connsiteX118" fmla="*/ 39201 w 6125898"/>
              <a:gd name="connsiteY118" fmla="*/ 2685562 h 5594367"/>
              <a:gd name="connsiteX119" fmla="*/ 13288 w 6125898"/>
              <a:gd name="connsiteY119" fmla="*/ 2685562 h 5594367"/>
              <a:gd name="connsiteX120" fmla="*/ 13288 w 6125898"/>
              <a:gd name="connsiteY120" fmla="*/ 2685562 h 5594367"/>
              <a:gd name="connsiteX121" fmla="*/ 5388400 w 6125898"/>
              <a:gd name="connsiteY121" fmla="*/ 2932724 h 5594367"/>
              <a:gd name="connsiteX122" fmla="*/ 5309998 w 6125898"/>
              <a:gd name="connsiteY122" fmla="*/ 2932724 h 5594367"/>
              <a:gd name="connsiteX123" fmla="*/ 5388400 w 6125898"/>
              <a:gd name="connsiteY123" fmla="*/ 2971925 h 5594367"/>
              <a:gd name="connsiteX124" fmla="*/ 5388400 w 6125898"/>
              <a:gd name="connsiteY124" fmla="*/ 2932724 h 5594367"/>
              <a:gd name="connsiteX125" fmla="*/ 5388400 w 6125898"/>
              <a:gd name="connsiteY125" fmla="*/ 2932724 h 5594367"/>
              <a:gd name="connsiteX126" fmla="*/ 812578 w 6125898"/>
              <a:gd name="connsiteY126" fmla="*/ 3088197 h 5594367"/>
              <a:gd name="connsiteX127" fmla="*/ 812578 w 6125898"/>
              <a:gd name="connsiteY127" fmla="*/ 3101486 h 5594367"/>
              <a:gd name="connsiteX128" fmla="*/ 812578 w 6125898"/>
              <a:gd name="connsiteY128" fmla="*/ 3101486 h 5594367"/>
              <a:gd name="connsiteX129" fmla="*/ 825867 w 6125898"/>
              <a:gd name="connsiteY129" fmla="*/ 3088197 h 5594367"/>
              <a:gd name="connsiteX130" fmla="*/ 812578 w 6125898"/>
              <a:gd name="connsiteY130" fmla="*/ 3088197 h 5594367"/>
              <a:gd name="connsiteX131" fmla="*/ 812578 w 6125898"/>
              <a:gd name="connsiteY131" fmla="*/ 3088197 h 5594367"/>
              <a:gd name="connsiteX132" fmla="*/ 5637555 w 6125898"/>
              <a:gd name="connsiteY132" fmla="*/ 3282871 h 5594367"/>
              <a:gd name="connsiteX133" fmla="*/ 5624267 w 6125898"/>
              <a:gd name="connsiteY133" fmla="*/ 3282871 h 5594367"/>
              <a:gd name="connsiteX134" fmla="*/ 5624267 w 6125898"/>
              <a:gd name="connsiteY134" fmla="*/ 3282871 h 5594367"/>
              <a:gd name="connsiteX135" fmla="*/ 5624267 w 6125898"/>
              <a:gd name="connsiteY135" fmla="*/ 3296159 h 5594367"/>
              <a:gd name="connsiteX136" fmla="*/ 5637555 w 6125898"/>
              <a:gd name="connsiteY136" fmla="*/ 3282871 h 5594367"/>
              <a:gd name="connsiteX137" fmla="*/ 5637555 w 6125898"/>
              <a:gd name="connsiteY137" fmla="*/ 3282871 h 5594367"/>
              <a:gd name="connsiteX138" fmla="*/ 5519289 w 6125898"/>
              <a:gd name="connsiteY138" fmla="*/ 3386519 h 5594367"/>
              <a:gd name="connsiteX139" fmla="*/ 5571778 w 6125898"/>
              <a:gd name="connsiteY139" fmla="*/ 3347319 h 5594367"/>
              <a:gd name="connsiteX140" fmla="*/ 5624267 w 6125898"/>
              <a:gd name="connsiteY140" fmla="*/ 3308118 h 5594367"/>
              <a:gd name="connsiteX141" fmla="*/ 5519289 w 6125898"/>
              <a:gd name="connsiteY141" fmla="*/ 3373231 h 5594367"/>
              <a:gd name="connsiteX142" fmla="*/ 5519289 w 6125898"/>
              <a:gd name="connsiteY142" fmla="*/ 3386519 h 5594367"/>
              <a:gd name="connsiteX143" fmla="*/ 5519289 w 6125898"/>
              <a:gd name="connsiteY143" fmla="*/ 3386519 h 5594367"/>
              <a:gd name="connsiteX144" fmla="*/ 5519289 w 6125898"/>
              <a:gd name="connsiteY144" fmla="*/ 3386519 h 5594367"/>
              <a:gd name="connsiteX145" fmla="*/ 5322622 w 6125898"/>
              <a:gd name="connsiteY145" fmla="*/ 3672217 h 5594367"/>
              <a:gd name="connsiteX146" fmla="*/ 5335911 w 6125898"/>
              <a:gd name="connsiteY146" fmla="*/ 3685506 h 5594367"/>
              <a:gd name="connsiteX147" fmla="*/ 5322622 w 6125898"/>
              <a:gd name="connsiteY147" fmla="*/ 3672217 h 5594367"/>
              <a:gd name="connsiteX148" fmla="*/ 5322622 w 6125898"/>
              <a:gd name="connsiteY148" fmla="*/ 3672217 h 5594367"/>
              <a:gd name="connsiteX149" fmla="*/ 5506665 w 6125898"/>
              <a:gd name="connsiteY149" fmla="*/ 3710753 h 5594367"/>
              <a:gd name="connsiteX150" fmla="*/ 5519953 w 6125898"/>
              <a:gd name="connsiteY150" fmla="*/ 3724042 h 5594367"/>
              <a:gd name="connsiteX151" fmla="*/ 5519953 w 6125898"/>
              <a:gd name="connsiteY151" fmla="*/ 3710753 h 5594367"/>
              <a:gd name="connsiteX152" fmla="*/ 5506665 w 6125898"/>
              <a:gd name="connsiteY152" fmla="*/ 3710753 h 5594367"/>
              <a:gd name="connsiteX153" fmla="*/ 5506665 w 6125898"/>
              <a:gd name="connsiteY153" fmla="*/ 3710753 h 5594367"/>
              <a:gd name="connsiteX154" fmla="*/ 5610978 w 6125898"/>
              <a:gd name="connsiteY154" fmla="*/ 3801778 h 5594367"/>
              <a:gd name="connsiteX155" fmla="*/ 5624267 w 6125898"/>
              <a:gd name="connsiteY155" fmla="*/ 3788490 h 5594367"/>
              <a:gd name="connsiteX156" fmla="*/ 5610978 w 6125898"/>
              <a:gd name="connsiteY156" fmla="*/ 3788490 h 5594367"/>
              <a:gd name="connsiteX157" fmla="*/ 5610978 w 6125898"/>
              <a:gd name="connsiteY157" fmla="*/ 3801778 h 5594367"/>
              <a:gd name="connsiteX158" fmla="*/ 5610978 w 6125898"/>
              <a:gd name="connsiteY158" fmla="*/ 3801778 h 5594367"/>
              <a:gd name="connsiteX159" fmla="*/ 5610978 w 6125898"/>
              <a:gd name="connsiteY159" fmla="*/ 3801778 h 5594367"/>
              <a:gd name="connsiteX160" fmla="*/ 2490889 w 6125898"/>
              <a:gd name="connsiteY160" fmla="*/ 3788490 h 5594367"/>
              <a:gd name="connsiteX161" fmla="*/ 2464977 w 6125898"/>
              <a:gd name="connsiteY161" fmla="*/ 3788490 h 5594367"/>
              <a:gd name="connsiteX162" fmla="*/ 2478265 w 6125898"/>
              <a:gd name="connsiteY162" fmla="*/ 3814402 h 5594367"/>
              <a:gd name="connsiteX163" fmla="*/ 2490889 w 6125898"/>
              <a:gd name="connsiteY163" fmla="*/ 3788490 h 5594367"/>
              <a:gd name="connsiteX164" fmla="*/ 2490889 w 6125898"/>
              <a:gd name="connsiteY164" fmla="*/ 3788490 h 5594367"/>
              <a:gd name="connsiteX165" fmla="*/ 2255022 w 6125898"/>
              <a:gd name="connsiteY165" fmla="*/ 3905427 h 5594367"/>
              <a:gd name="connsiteX166" fmla="*/ 2268310 w 6125898"/>
              <a:gd name="connsiteY166" fmla="*/ 3892139 h 5594367"/>
              <a:gd name="connsiteX167" fmla="*/ 2255022 w 6125898"/>
              <a:gd name="connsiteY167" fmla="*/ 3905427 h 5594367"/>
              <a:gd name="connsiteX168" fmla="*/ 2255022 w 6125898"/>
              <a:gd name="connsiteY168" fmla="*/ 3905427 h 5594367"/>
              <a:gd name="connsiteX169" fmla="*/ 2241733 w 6125898"/>
              <a:gd name="connsiteY169" fmla="*/ 3918715 h 5594367"/>
              <a:gd name="connsiteX170" fmla="*/ 2255022 w 6125898"/>
              <a:gd name="connsiteY170" fmla="*/ 3892803 h 5594367"/>
              <a:gd name="connsiteX171" fmla="*/ 2241733 w 6125898"/>
              <a:gd name="connsiteY171" fmla="*/ 3918715 h 5594367"/>
              <a:gd name="connsiteX172" fmla="*/ 2241733 w 6125898"/>
              <a:gd name="connsiteY172" fmla="*/ 3918715 h 5594367"/>
              <a:gd name="connsiteX173" fmla="*/ 2215822 w 6125898"/>
              <a:gd name="connsiteY173" fmla="*/ 3944627 h 5594367"/>
              <a:gd name="connsiteX174" fmla="*/ 2202534 w 6125898"/>
              <a:gd name="connsiteY174" fmla="*/ 3957915 h 5594367"/>
              <a:gd name="connsiteX175" fmla="*/ 2215822 w 6125898"/>
              <a:gd name="connsiteY175" fmla="*/ 3944627 h 5594367"/>
              <a:gd name="connsiteX176" fmla="*/ 2215822 w 6125898"/>
              <a:gd name="connsiteY176" fmla="*/ 3944627 h 5594367"/>
              <a:gd name="connsiteX177" fmla="*/ 5454176 w 6125898"/>
              <a:gd name="connsiteY177" fmla="*/ 3996451 h 5594367"/>
              <a:gd name="connsiteX178" fmla="*/ 5454176 w 6125898"/>
              <a:gd name="connsiteY178" fmla="*/ 3983163 h 5594367"/>
              <a:gd name="connsiteX179" fmla="*/ 5440888 w 6125898"/>
              <a:gd name="connsiteY179" fmla="*/ 3983163 h 5594367"/>
              <a:gd name="connsiteX180" fmla="*/ 5454176 w 6125898"/>
              <a:gd name="connsiteY180" fmla="*/ 3996451 h 5594367"/>
              <a:gd name="connsiteX181" fmla="*/ 5454176 w 6125898"/>
              <a:gd name="connsiteY181" fmla="*/ 3996451 h 5594367"/>
              <a:gd name="connsiteX182" fmla="*/ 5571778 w 6125898"/>
              <a:gd name="connsiteY182" fmla="*/ 3996451 h 5594367"/>
              <a:gd name="connsiteX183" fmla="*/ 5558489 w 6125898"/>
              <a:gd name="connsiteY183" fmla="*/ 4009740 h 5594367"/>
              <a:gd name="connsiteX184" fmla="*/ 5571778 w 6125898"/>
              <a:gd name="connsiteY184" fmla="*/ 3996451 h 5594367"/>
              <a:gd name="connsiteX185" fmla="*/ 5571778 w 6125898"/>
              <a:gd name="connsiteY185" fmla="*/ 3996451 h 5594367"/>
              <a:gd name="connsiteX186" fmla="*/ 5585066 w 6125898"/>
              <a:gd name="connsiteY186" fmla="*/ 4009075 h 5594367"/>
              <a:gd name="connsiteX187" fmla="*/ 5585066 w 6125898"/>
              <a:gd name="connsiteY187" fmla="*/ 4022364 h 5594367"/>
              <a:gd name="connsiteX188" fmla="*/ 5585066 w 6125898"/>
              <a:gd name="connsiteY188" fmla="*/ 4009075 h 5594367"/>
              <a:gd name="connsiteX189" fmla="*/ 5585066 w 6125898"/>
              <a:gd name="connsiteY189" fmla="*/ 4009075 h 5594367"/>
              <a:gd name="connsiteX190" fmla="*/ 5545865 w 6125898"/>
              <a:gd name="connsiteY190" fmla="*/ 4034988 h 5594367"/>
              <a:gd name="connsiteX191" fmla="*/ 5559154 w 6125898"/>
              <a:gd name="connsiteY191" fmla="*/ 4034988 h 5594367"/>
              <a:gd name="connsiteX192" fmla="*/ 5545865 w 6125898"/>
              <a:gd name="connsiteY192" fmla="*/ 4021699 h 5594367"/>
              <a:gd name="connsiteX193" fmla="*/ 5545865 w 6125898"/>
              <a:gd name="connsiteY193" fmla="*/ 4034988 h 5594367"/>
              <a:gd name="connsiteX194" fmla="*/ 5545865 w 6125898"/>
              <a:gd name="connsiteY194" fmla="*/ 4034988 h 5594367"/>
              <a:gd name="connsiteX195" fmla="*/ 5585066 w 6125898"/>
              <a:gd name="connsiteY195" fmla="*/ 4034988 h 5594367"/>
              <a:gd name="connsiteX196" fmla="*/ 5598354 w 6125898"/>
              <a:gd name="connsiteY196" fmla="*/ 4021699 h 5594367"/>
              <a:gd name="connsiteX197" fmla="*/ 5585066 w 6125898"/>
              <a:gd name="connsiteY197" fmla="*/ 4034988 h 5594367"/>
              <a:gd name="connsiteX198" fmla="*/ 5585066 w 6125898"/>
              <a:gd name="connsiteY198" fmla="*/ 4034988 h 5594367"/>
              <a:gd name="connsiteX199" fmla="*/ 5610978 w 6125898"/>
              <a:gd name="connsiteY199" fmla="*/ 4086812 h 5594367"/>
              <a:gd name="connsiteX200" fmla="*/ 5610978 w 6125898"/>
              <a:gd name="connsiteY200" fmla="*/ 4112724 h 5594367"/>
              <a:gd name="connsiteX201" fmla="*/ 5610978 w 6125898"/>
              <a:gd name="connsiteY201" fmla="*/ 4086812 h 5594367"/>
              <a:gd name="connsiteX202" fmla="*/ 5610978 w 6125898"/>
              <a:gd name="connsiteY202" fmla="*/ 4086812 h 5594367"/>
              <a:gd name="connsiteX203" fmla="*/ 5257509 w 6125898"/>
              <a:gd name="connsiteY203" fmla="*/ 4139300 h 5594367"/>
              <a:gd name="connsiteX204" fmla="*/ 5270798 w 6125898"/>
              <a:gd name="connsiteY204" fmla="*/ 4152589 h 5594367"/>
              <a:gd name="connsiteX205" fmla="*/ 5257509 w 6125898"/>
              <a:gd name="connsiteY205" fmla="*/ 4139300 h 5594367"/>
              <a:gd name="connsiteX206" fmla="*/ 5257509 w 6125898"/>
              <a:gd name="connsiteY206" fmla="*/ 4139300 h 5594367"/>
              <a:gd name="connsiteX207" fmla="*/ 5191732 w 6125898"/>
              <a:gd name="connsiteY207" fmla="*/ 4217037 h 5594367"/>
              <a:gd name="connsiteX208" fmla="*/ 5205021 w 6125898"/>
              <a:gd name="connsiteY208" fmla="*/ 4217037 h 5594367"/>
              <a:gd name="connsiteX209" fmla="*/ 5205021 w 6125898"/>
              <a:gd name="connsiteY209" fmla="*/ 4203749 h 5594367"/>
              <a:gd name="connsiteX210" fmla="*/ 5191732 w 6125898"/>
              <a:gd name="connsiteY210" fmla="*/ 4217037 h 5594367"/>
              <a:gd name="connsiteX211" fmla="*/ 5191732 w 6125898"/>
              <a:gd name="connsiteY211" fmla="*/ 4217037 h 5594367"/>
              <a:gd name="connsiteX212" fmla="*/ 2818445 w 6125898"/>
              <a:gd name="connsiteY212" fmla="*/ 4346598 h 5594367"/>
              <a:gd name="connsiteX213" fmla="*/ 2831733 w 6125898"/>
              <a:gd name="connsiteY213" fmla="*/ 4320686 h 5594367"/>
              <a:gd name="connsiteX214" fmla="*/ 2818445 w 6125898"/>
              <a:gd name="connsiteY214" fmla="*/ 4346598 h 5594367"/>
              <a:gd name="connsiteX215" fmla="*/ 2818445 w 6125898"/>
              <a:gd name="connsiteY215" fmla="*/ 4346598 h 5594367"/>
              <a:gd name="connsiteX216" fmla="*/ 2989199 w 6125898"/>
              <a:gd name="connsiteY216" fmla="*/ 4333310 h 5594367"/>
              <a:gd name="connsiteX217" fmla="*/ 3002488 w 6125898"/>
              <a:gd name="connsiteY217" fmla="*/ 4346598 h 5594367"/>
              <a:gd name="connsiteX218" fmla="*/ 2989199 w 6125898"/>
              <a:gd name="connsiteY218" fmla="*/ 4333310 h 5594367"/>
              <a:gd name="connsiteX219" fmla="*/ 2989199 w 6125898"/>
              <a:gd name="connsiteY219" fmla="*/ 4333310 h 5594367"/>
              <a:gd name="connsiteX220" fmla="*/ 4562532 w 6125898"/>
              <a:gd name="connsiteY220" fmla="*/ 4359222 h 5594367"/>
              <a:gd name="connsiteX221" fmla="*/ 4575821 w 6125898"/>
              <a:gd name="connsiteY221" fmla="*/ 4359222 h 5594367"/>
              <a:gd name="connsiteX222" fmla="*/ 4562532 w 6125898"/>
              <a:gd name="connsiteY222" fmla="*/ 4345934 h 5594367"/>
              <a:gd name="connsiteX223" fmla="*/ 4562532 w 6125898"/>
              <a:gd name="connsiteY223" fmla="*/ 4345934 h 5594367"/>
              <a:gd name="connsiteX224" fmla="*/ 4562532 w 6125898"/>
              <a:gd name="connsiteY224" fmla="*/ 4359222 h 5594367"/>
              <a:gd name="connsiteX225" fmla="*/ 4562532 w 6125898"/>
              <a:gd name="connsiteY225" fmla="*/ 4359222 h 5594367"/>
              <a:gd name="connsiteX226" fmla="*/ 4562532 w 6125898"/>
              <a:gd name="connsiteY226" fmla="*/ 4359222 h 5594367"/>
              <a:gd name="connsiteX227" fmla="*/ 4523332 w 6125898"/>
              <a:gd name="connsiteY227" fmla="*/ 4359222 h 5594367"/>
              <a:gd name="connsiteX228" fmla="*/ 4510044 w 6125898"/>
              <a:gd name="connsiteY228" fmla="*/ 4372510 h 5594367"/>
              <a:gd name="connsiteX229" fmla="*/ 4523332 w 6125898"/>
              <a:gd name="connsiteY229" fmla="*/ 4372510 h 5594367"/>
              <a:gd name="connsiteX230" fmla="*/ 4523332 w 6125898"/>
              <a:gd name="connsiteY230" fmla="*/ 4385798 h 5594367"/>
              <a:gd name="connsiteX231" fmla="*/ 4510044 w 6125898"/>
              <a:gd name="connsiteY231" fmla="*/ 4399087 h 5594367"/>
              <a:gd name="connsiteX232" fmla="*/ 4523332 w 6125898"/>
              <a:gd name="connsiteY232" fmla="*/ 4399087 h 5594367"/>
              <a:gd name="connsiteX233" fmla="*/ 4523332 w 6125898"/>
              <a:gd name="connsiteY233" fmla="*/ 4359222 h 5594367"/>
              <a:gd name="connsiteX234" fmla="*/ 4523332 w 6125898"/>
              <a:gd name="connsiteY234" fmla="*/ 4359222 h 5594367"/>
              <a:gd name="connsiteX235" fmla="*/ 5020978 w 6125898"/>
              <a:gd name="connsiteY235" fmla="*/ 4385798 h 5594367"/>
              <a:gd name="connsiteX236" fmla="*/ 5034266 w 6125898"/>
              <a:gd name="connsiteY236" fmla="*/ 4385798 h 5594367"/>
              <a:gd name="connsiteX237" fmla="*/ 5020978 w 6125898"/>
              <a:gd name="connsiteY237" fmla="*/ 4385798 h 5594367"/>
              <a:gd name="connsiteX238" fmla="*/ 5020978 w 6125898"/>
              <a:gd name="connsiteY238" fmla="*/ 4385798 h 5594367"/>
              <a:gd name="connsiteX239" fmla="*/ 3185866 w 6125898"/>
              <a:gd name="connsiteY239" fmla="*/ 4398422 h 5594367"/>
              <a:gd name="connsiteX240" fmla="*/ 3120089 w 6125898"/>
              <a:gd name="connsiteY240" fmla="*/ 4385134 h 5594367"/>
              <a:gd name="connsiteX241" fmla="*/ 3198490 w 6125898"/>
              <a:gd name="connsiteY241" fmla="*/ 4450247 h 5594367"/>
              <a:gd name="connsiteX242" fmla="*/ 3185866 w 6125898"/>
              <a:gd name="connsiteY242" fmla="*/ 4398422 h 5594367"/>
              <a:gd name="connsiteX243" fmla="*/ 3185866 w 6125898"/>
              <a:gd name="connsiteY243" fmla="*/ 4398422 h 5594367"/>
              <a:gd name="connsiteX244" fmla="*/ 4470843 w 6125898"/>
              <a:gd name="connsiteY244" fmla="*/ 4411710 h 5594367"/>
              <a:gd name="connsiteX245" fmla="*/ 4496755 w 6125898"/>
              <a:gd name="connsiteY245" fmla="*/ 4385798 h 5594367"/>
              <a:gd name="connsiteX246" fmla="*/ 4470843 w 6125898"/>
              <a:gd name="connsiteY246" fmla="*/ 4411710 h 5594367"/>
              <a:gd name="connsiteX247" fmla="*/ 4470843 w 6125898"/>
              <a:gd name="connsiteY247" fmla="*/ 4411710 h 5594367"/>
              <a:gd name="connsiteX248" fmla="*/ 4615021 w 6125898"/>
              <a:gd name="connsiteY248" fmla="*/ 4411710 h 5594367"/>
              <a:gd name="connsiteX249" fmla="*/ 4615021 w 6125898"/>
              <a:gd name="connsiteY249" fmla="*/ 4398422 h 5594367"/>
              <a:gd name="connsiteX250" fmla="*/ 4615021 w 6125898"/>
              <a:gd name="connsiteY250" fmla="*/ 4411710 h 5594367"/>
              <a:gd name="connsiteX251" fmla="*/ 4615021 w 6125898"/>
              <a:gd name="connsiteY251" fmla="*/ 4411710 h 5594367"/>
              <a:gd name="connsiteX252" fmla="*/ 4247600 w 6125898"/>
              <a:gd name="connsiteY252" fmla="*/ 4411710 h 5594367"/>
              <a:gd name="connsiteX253" fmla="*/ 4247600 w 6125898"/>
              <a:gd name="connsiteY253" fmla="*/ 4424999 h 5594367"/>
              <a:gd name="connsiteX254" fmla="*/ 4247600 w 6125898"/>
              <a:gd name="connsiteY254" fmla="*/ 4411710 h 5594367"/>
              <a:gd name="connsiteX255" fmla="*/ 4247600 w 6125898"/>
              <a:gd name="connsiteY255" fmla="*/ 4411710 h 5594367"/>
              <a:gd name="connsiteX256" fmla="*/ 4457555 w 6125898"/>
              <a:gd name="connsiteY256" fmla="*/ 4411710 h 5594367"/>
              <a:gd name="connsiteX257" fmla="*/ 4457555 w 6125898"/>
              <a:gd name="connsiteY257" fmla="*/ 4424999 h 5594367"/>
              <a:gd name="connsiteX258" fmla="*/ 4470843 w 6125898"/>
              <a:gd name="connsiteY258" fmla="*/ 4424999 h 5594367"/>
              <a:gd name="connsiteX259" fmla="*/ 4484131 w 6125898"/>
              <a:gd name="connsiteY259" fmla="*/ 4424999 h 5594367"/>
              <a:gd name="connsiteX260" fmla="*/ 4470843 w 6125898"/>
              <a:gd name="connsiteY260" fmla="*/ 4411710 h 5594367"/>
              <a:gd name="connsiteX261" fmla="*/ 4457555 w 6125898"/>
              <a:gd name="connsiteY261" fmla="*/ 4411710 h 5594367"/>
              <a:gd name="connsiteX262" fmla="*/ 4457555 w 6125898"/>
              <a:gd name="connsiteY262" fmla="*/ 4411710 h 5594367"/>
              <a:gd name="connsiteX263" fmla="*/ 4418355 w 6125898"/>
              <a:gd name="connsiteY263" fmla="*/ 4411710 h 5594367"/>
              <a:gd name="connsiteX264" fmla="*/ 4405067 w 6125898"/>
              <a:gd name="connsiteY264" fmla="*/ 4437623 h 5594367"/>
              <a:gd name="connsiteX265" fmla="*/ 4418355 w 6125898"/>
              <a:gd name="connsiteY265" fmla="*/ 4424334 h 5594367"/>
              <a:gd name="connsiteX266" fmla="*/ 4418355 w 6125898"/>
              <a:gd name="connsiteY266" fmla="*/ 4411710 h 5594367"/>
              <a:gd name="connsiteX267" fmla="*/ 4418355 w 6125898"/>
              <a:gd name="connsiteY267" fmla="*/ 4411710 h 5594367"/>
              <a:gd name="connsiteX268" fmla="*/ 4601733 w 6125898"/>
              <a:gd name="connsiteY268" fmla="*/ 4424334 h 5594367"/>
              <a:gd name="connsiteX269" fmla="*/ 4615021 w 6125898"/>
              <a:gd name="connsiteY269" fmla="*/ 4424334 h 5594367"/>
              <a:gd name="connsiteX270" fmla="*/ 4615021 w 6125898"/>
              <a:gd name="connsiteY270" fmla="*/ 4424334 h 5594367"/>
              <a:gd name="connsiteX271" fmla="*/ 4601733 w 6125898"/>
              <a:gd name="connsiteY271" fmla="*/ 4424334 h 5594367"/>
              <a:gd name="connsiteX272" fmla="*/ 4601733 w 6125898"/>
              <a:gd name="connsiteY272" fmla="*/ 4424334 h 5594367"/>
              <a:gd name="connsiteX273" fmla="*/ 4588445 w 6125898"/>
              <a:gd name="connsiteY273" fmla="*/ 4476159 h 5594367"/>
              <a:gd name="connsiteX274" fmla="*/ 4601733 w 6125898"/>
              <a:gd name="connsiteY274" fmla="*/ 4476159 h 5594367"/>
              <a:gd name="connsiteX275" fmla="*/ 4601733 w 6125898"/>
              <a:gd name="connsiteY275" fmla="*/ 4462870 h 5594367"/>
              <a:gd name="connsiteX276" fmla="*/ 4615021 w 6125898"/>
              <a:gd name="connsiteY276" fmla="*/ 4462870 h 5594367"/>
              <a:gd name="connsiteX277" fmla="*/ 4615021 w 6125898"/>
              <a:gd name="connsiteY277" fmla="*/ 4449582 h 5594367"/>
              <a:gd name="connsiteX278" fmla="*/ 4588445 w 6125898"/>
              <a:gd name="connsiteY278" fmla="*/ 4476159 h 5594367"/>
              <a:gd name="connsiteX279" fmla="*/ 4588445 w 6125898"/>
              <a:gd name="connsiteY279" fmla="*/ 4476159 h 5594367"/>
              <a:gd name="connsiteX280" fmla="*/ 4890089 w 6125898"/>
              <a:gd name="connsiteY280" fmla="*/ 4450247 h 5594367"/>
              <a:gd name="connsiteX281" fmla="*/ 4876801 w 6125898"/>
              <a:gd name="connsiteY281" fmla="*/ 4450247 h 5594367"/>
              <a:gd name="connsiteX282" fmla="*/ 4876801 w 6125898"/>
              <a:gd name="connsiteY282" fmla="*/ 4463535 h 5594367"/>
              <a:gd name="connsiteX283" fmla="*/ 4890089 w 6125898"/>
              <a:gd name="connsiteY283" fmla="*/ 4450247 h 5594367"/>
              <a:gd name="connsiteX284" fmla="*/ 4890089 w 6125898"/>
              <a:gd name="connsiteY284" fmla="*/ 4450247 h 5594367"/>
              <a:gd name="connsiteX285" fmla="*/ 4379154 w 6125898"/>
              <a:gd name="connsiteY285" fmla="*/ 4463535 h 5594367"/>
              <a:gd name="connsiteX286" fmla="*/ 4405067 w 6125898"/>
              <a:gd name="connsiteY286" fmla="*/ 4476823 h 5594367"/>
              <a:gd name="connsiteX287" fmla="*/ 4391778 w 6125898"/>
              <a:gd name="connsiteY287" fmla="*/ 4463535 h 5594367"/>
              <a:gd name="connsiteX288" fmla="*/ 4379154 w 6125898"/>
              <a:gd name="connsiteY288" fmla="*/ 4463535 h 5594367"/>
              <a:gd name="connsiteX289" fmla="*/ 4379154 w 6125898"/>
              <a:gd name="connsiteY289" fmla="*/ 4463535 h 5594367"/>
              <a:gd name="connsiteX290" fmla="*/ 4430978 w 6125898"/>
              <a:gd name="connsiteY290" fmla="*/ 4476159 h 5594367"/>
              <a:gd name="connsiteX291" fmla="*/ 4417690 w 6125898"/>
              <a:gd name="connsiteY291" fmla="*/ 4489447 h 5594367"/>
              <a:gd name="connsiteX292" fmla="*/ 4430978 w 6125898"/>
              <a:gd name="connsiteY292" fmla="*/ 4489447 h 5594367"/>
              <a:gd name="connsiteX293" fmla="*/ 4430978 w 6125898"/>
              <a:gd name="connsiteY293" fmla="*/ 4476159 h 5594367"/>
              <a:gd name="connsiteX294" fmla="*/ 4430978 w 6125898"/>
              <a:gd name="connsiteY294" fmla="*/ 4476159 h 5594367"/>
              <a:gd name="connsiteX295" fmla="*/ 4640934 w 6125898"/>
              <a:gd name="connsiteY295" fmla="*/ 4527983 h 5594367"/>
              <a:gd name="connsiteX296" fmla="*/ 4666845 w 6125898"/>
              <a:gd name="connsiteY296" fmla="*/ 4514695 h 5594367"/>
              <a:gd name="connsiteX297" fmla="*/ 4640934 w 6125898"/>
              <a:gd name="connsiteY297" fmla="*/ 4514695 h 5594367"/>
              <a:gd name="connsiteX298" fmla="*/ 4640934 w 6125898"/>
              <a:gd name="connsiteY298" fmla="*/ 4527983 h 5594367"/>
              <a:gd name="connsiteX299" fmla="*/ 4640934 w 6125898"/>
              <a:gd name="connsiteY299" fmla="*/ 4527983 h 5594367"/>
              <a:gd name="connsiteX300" fmla="*/ 4798399 w 6125898"/>
              <a:gd name="connsiteY300" fmla="*/ 4515359 h 5594367"/>
              <a:gd name="connsiteX301" fmla="*/ 4811688 w 6125898"/>
              <a:gd name="connsiteY301" fmla="*/ 4515359 h 5594367"/>
              <a:gd name="connsiteX302" fmla="*/ 4798399 w 6125898"/>
              <a:gd name="connsiteY302" fmla="*/ 4515359 h 5594367"/>
              <a:gd name="connsiteX303" fmla="*/ 4798399 w 6125898"/>
              <a:gd name="connsiteY303" fmla="*/ 4515359 h 5594367"/>
              <a:gd name="connsiteX304" fmla="*/ 4981778 w 6125898"/>
              <a:gd name="connsiteY304" fmla="*/ 4502071 h 5594367"/>
              <a:gd name="connsiteX305" fmla="*/ 4955865 w 6125898"/>
              <a:gd name="connsiteY305" fmla="*/ 4515359 h 5594367"/>
              <a:gd name="connsiteX306" fmla="*/ 4981778 w 6125898"/>
              <a:gd name="connsiteY306" fmla="*/ 4502071 h 5594367"/>
              <a:gd name="connsiteX307" fmla="*/ 4981778 w 6125898"/>
              <a:gd name="connsiteY307" fmla="*/ 4502071 h 5594367"/>
              <a:gd name="connsiteX308" fmla="*/ 4247600 w 6125898"/>
              <a:gd name="connsiteY308" fmla="*/ 4515359 h 5594367"/>
              <a:gd name="connsiteX309" fmla="*/ 4234312 w 6125898"/>
              <a:gd name="connsiteY309" fmla="*/ 4515359 h 5594367"/>
              <a:gd name="connsiteX310" fmla="*/ 4247600 w 6125898"/>
              <a:gd name="connsiteY310" fmla="*/ 4528647 h 5594367"/>
              <a:gd name="connsiteX311" fmla="*/ 4247600 w 6125898"/>
              <a:gd name="connsiteY311" fmla="*/ 4515359 h 5594367"/>
              <a:gd name="connsiteX312" fmla="*/ 4247600 w 6125898"/>
              <a:gd name="connsiteY312" fmla="*/ 4515359 h 5594367"/>
              <a:gd name="connsiteX313" fmla="*/ 4942577 w 6125898"/>
              <a:gd name="connsiteY313" fmla="*/ 4541271 h 5594367"/>
              <a:gd name="connsiteX314" fmla="*/ 4942577 w 6125898"/>
              <a:gd name="connsiteY314" fmla="*/ 4527983 h 5594367"/>
              <a:gd name="connsiteX315" fmla="*/ 4942577 w 6125898"/>
              <a:gd name="connsiteY315" fmla="*/ 4541271 h 5594367"/>
              <a:gd name="connsiteX316" fmla="*/ 4942577 w 6125898"/>
              <a:gd name="connsiteY316" fmla="*/ 4541271 h 5594367"/>
              <a:gd name="connsiteX317" fmla="*/ 4025021 w 6125898"/>
              <a:gd name="connsiteY317" fmla="*/ 4553895 h 5594367"/>
              <a:gd name="connsiteX318" fmla="*/ 4011733 w 6125898"/>
              <a:gd name="connsiteY318" fmla="*/ 4540607 h 5594367"/>
              <a:gd name="connsiteX319" fmla="*/ 4025021 w 6125898"/>
              <a:gd name="connsiteY319" fmla="*/ 4553895 h 5594367"/>
              <a:gd name="connsiteX320" fmla="*/ 4025021 w 6125898"/>
              <a:gd name="connsiteY320" fmla="*/ 4553895 h 5594367"/>
              <a:gd name="connsiteX321" fmla="*/ 2897511 w 6125898"/>
              <a:gd name="connsiteY321" fmla="*/ 4553895 h 5594367"/>
              <a:gd name="connsiteX322" fmla="*/ 2897511 w 6125898"/>
              <a:gd name="connsiteY322" fmla="*/ 4579807 h 5594367"/>
              <a:gd name="connsiteX323" fmla="*/ 2897511 w 6125898"/>
              <a:gd name="connsiteY323" fmla="*/ 4579807 h 5594367"/>
              <a:gd name="connsiteX324" fmla="*/ 2897511 w 6125898"/>
              <a:gd name="connsiteY324" fmla="*/ 4553895 h 5594367"/>
              <a:gd name="connsiteX325" fmla="*/ 2897511 w 6125898"/>
              <a:gd name="connsiteY325" fmla="*/ 4553895 h 5594367"/>
              <a:gd name="connsiteX326" fmla="*/ 4103422 w 6125898"/>
              <a:gd name="connsiteY326" fmla="*/ 4579807 h 5594367"/>
              <a:gd name="connsiteX327" fmla="*/ 4116711 w 6125898"/>
              <a:gd name="connsiteY327" fmla="*/ 4566519 h 5594367"/>
              <a:gd name="connsiteX328" fmla="*/ 4103422 w 6125898"/>
              <a:gd name="connsiteY328" fmla="*/ 4553231 h 5594367"/>
              <a:gd name="connsiteX329" fmla="*/ 4103422 w 6125898"/>
              <a:gd name="connsiteY329" fmla="*/ 4579807 h 5594367"/>
              <a:gd name="connsiteX330" fmla="*/ 4103422 w 6125898"/>
              <a:gd name="connsiteY330" fmla="*/ 4579807 h 5594367"/>
              <a:gd name="connsiteX331" fmla="*/ 4640934 w 6125898"/>
              <a:gd name="connsiteY331" fmla="*/ 4553895 h 5594367"/>
              <a:gd name="connsiteX332" fmla="*/ 4654222 w 6125898"/>
              <a:gd name="connsiteY332" fmla="*/ 4567183 h 5594367"/>
              <a:gd name="connsiteX333" fmla="*/ 4640934 w 6125898"/>
              <a:gd name="connsiteY333" fmla="*/ 4553895 h 5594367"/>
              <a:gd name="connsiteX334" fmla="*/ 4640934 w 6125898"/>
              <a:gd name="connsiteY334" fmla="*/ 4553895 h 5594367"/>
              <a:gd name="connsiteX335" fmla="*/ 4326665 w 6125898"/>
              <a:gd name="connsiteY335" fmla="*/ 4579807 h 5594367"/>
              <a:gd name="connsiteX336" fmla="*/ 4326665 w 6125898"/>
              <a:gd name="connsiteY336" fmla="*/ 4593096 h 5594367"/>
              <a:gd name="connsiteX337" fmla="*/ 4326665 w 6125898"/>
              <a:gd name="connsiteY337" fmla="*/ 4579807 h 5594367"/>
              <a:gd name="connsiteX338" fmla="*/ 4326665 w 6125898"/>
              <a:gd name="connsiteY338" fmla="*/ 4579807 h 5594367"/>
              <a:gd name="connsiteX339" fmla="*/ 4667510 w 6125898"/>
              <a:gd name="connsiteY339" fmla="*/ 4579807 h 5594367"/>
              <a:gd name="connsiteX340" fmla="*/ 4680798 w 6125898"/>
              <a:gd name="connsiteY340" fmla="*/ 4579807 h 5594367"/>
              <a:gd name="connsiteX341" fmla="*/ 4680798 w 6125898"/>
              <a:gd name="connsiteY341" fmla="*/ 4579807 h 5594367"/>
              <a:gd name="connsiteX342" fmla="*/ 4667510 w 6125898"/>
              <a:gd name="connsiteY342" fmla="*/ 4579807 h 5594367"/>
              <a:gd name="connsiteX343" fmla="*/ 4667510 w 6125898"/>
              <a:gd name="connsiteY343" fmla="*/ 4579807 h 5594367"/>
              <a:gd name="connsiteX344" fmla="*/ 4929289 w 6125898"/>
              <a:gd name="connsiteY344" fmla="*/ 4593096 h 5594367"/>
              <a:gd name="connsiteX345" fmla="*/ 4942577 w 6125898"/>
              <a:gd name="connsiteY345" fmla="*/ 4579807 h 5594367"/>
              <a:gd name="connsiteX346" fmla="*/ 4929289 w 6125898"/>
              <a:gd name="connsiteY346" fmla="*/ 4593096 h 5594367"/>
              <a:gd name="connsiteX347" fmla="*/ 4929289 w 6125898"/>
              <a:gd name="connsiteY347" fmla="*/ 4593096 h 5594367"/>
              <a:gd name="connsiteX348" fmla="*/ 4274177 w 6125898"/>
              <a:gd name="connsiteY348" fmla="*/ 4632296 h 5594367"/>
              <a:gd name="connsiteX349" fmla="*/ 4300089 w 6125898"/>
              <a:gd name="connsiteY349" fmla="*/ 4606384 h 5594367"/>
              <a:gd name="connsiteX350" fmla="*/ 4286801 w 6125898"/>
              <a:gd name="connsiteY350" fmla="*/ 4580472 h 5594367"/>
              <a:gd name="connsiteX351" fmla="*/ 4260888 w 6125898"/>
              <a:gd name="connsiteY351" fmla="*/ 4593760 h 5594367"/>
              <a:gd name="connsiteX352" fmla="*/ 4274177 w 6125898"/>
              <a:gd name="connsiteY352" fmla="*/ 4632296 h 5594367"/>
              <a:gd name="connsiteX353" fmla="*/ 4274177 w 6125898"/>
              <a:gd name="connsiteY353" fmla="*/ 4632296 h 5594367"/>
              <a:gd name="connsiteX354" fmla="*/ 4890089 w 6125898"/>
              <a:gd name="connsiteY354" fmla="*/ 4579807 h 5594367"/>
              <a:gd name="connsiteX355" fmla="*/ 4876801 w 6125898"/>
              <a:gd name="connsiteY355" fmla="*/ 4579807 h 5594367"/>
              <a:gd name="connsiteX356" fmla="*/ 4863512 w 6125898"/>
              <a:gd name="connsiteY356" fmla="*/ 4605719 h 5594367"/>
              <a:gd name="connsiteX357" fmla="*/ 4902712 w 6125898"/>
              <a:gd name="connsiteY357" fmla="*/ 4592431 h 5594367"/>
              <a:gd name="connsiteX358" fmla="*/ 4890089 w 6125898"/>
              <a:gd name="connsiteY358" fmla="*/ 4579807 h 5594367"/>
              <a:gd name="connsiteX359" fmla="*/ 4890089 w 6125898"/>
              <a:gd name="connsiteY359" fmla="*/ 4579807 h 5594367"/>
              <a:gd name="connsiteX360" fmla="*/ 4116711 w 6125898"/>
              <a:gd name="connsiteY360" fmla="*/ 4605719 h 5594367"/>
              <a:gd name="connsiteX361" fmla="*/ 4116711 w 6125898"/>
              <a:gd name="connsiteY361" fmla="*/ 4579807 h 5594367"/>
              <a:gd name="connsiteX362" fmla="*/ 4116711 w 6125898"/>
              <a:gd name="connsiteY362" fmla="*/ 4593096 h 5594367"/>
              <a:gd name="connsiteX363" fmla="*/ 4103422 w 6125898"/>
              <a:gd name="connsiteY363" fmla="*/ 4593096 h 5594367"/>
              <a:gd name="connsiteX364" fmla="*/ 4116711 w 6125898"/>
              <a:gd name="connsiteY364" fmla="*/ 4605719 h 5594367"/>
              <a:gd name="connsiteX365" fmla="*/ 4116711 w 6125898"/>
              <a:gd name="connsiteY365" fmla="*/ 4605719 h 5594367"/>
              <a:gd name="connsiteX366" fmla="*/ 3251643 w 6125898"/>
              <a:gd name="connsiteY366" fmla="*/ 4579807 h 5594367"/>
              <a:gd name="connsiteX367" fmla="*/ 3238355 w 6125898"/>
              <a:gd name="connsiteY367" fmla="*/ 4579807 h 5594367"/>
              <a:gd name="connsiteX368" fmla="*/ 3264267 w 6125898"/>
              <a:gd name="connsiteY368" fmla="*/ 4619008 h 5594367"/>
              <a:gd name="connsiteX369" fmla="*/ 3251643 w 6125898"/>
              <a:gd name="connsiteY369" fmla="*/ 4579807 h 5594367"/>
              <a:gd name="connsiteX370" fmla="*/ 3251643 w 6125898"/>
              <a:gd name="connsiteY370" fmla="*/ 4579807 h 5594367"/>
              <a:gd name="connsiteX371" fmla="*/ 4981778 w 6125898"/>
              <a:gd name="connsiteY371" fmla="*/ 4605719 h 5594367"/>
              <a:gd name="connsiteX372" fmla="*/ 4981778 w 6125898"/>
              <a:gd name="connsiteY372" fmla="*/ 4592431 h 5594367"/>
              <a:gd name="connsiteX373" fmla="*/ 4955865 w 6125898"/>
              <a:gd name="connsiteY373" fmla="*/ 4592431 h 5594367"/>
              <a:gd name="connsiteX374" fmla="*/ 4942577 w 6125898"/>
              <a:gd name="connsiteY374" fmla="*/ 4618343 h 5594367"/>
              <a:gd name="connsiteX375" fmla="*/ 4981778 w 6125898"/>
              <a:gd name="connsiteY375" fmla="*/ 4605719 h 5594367"/>
              <a:gd name="connsiteX376" fmla="*/ 4981778 w 6125898"/>
              <a:gd name="connsiteY376" fmla="*/ 4605719 h 5594367"/>
              <a:gd name="connsiteX377" fmla="*/ 4077510 w 6125898"/>
              <a:gd name="connsiteY377" fmla="*/ 4619008 h 5594367"/>
              <a:gd name="connsiteX378" fmla="*/ 4077510 w 6125898"/>
              <a:gd name="connsiteY378" fmla="*/ 4619008 h 5594367"/>
              <a:gd name="connsiteX379" fmla="*/ 4077510 w 6125898"/>
              <a:gd name="connsiteY379" fmla="*/ 4619008 h 5594367"/>
              <a:gd name="connsiteX380" fmla="*/ 4182488 w 6125898"/>
              <a:gd name="connsiteY380" fmla="*/ 4605719 h 5594367"/>
              <a:gd name="connsiteX381" fmla="*/ 4169199 w 6125898"/>
              <a:gd name="connsiteY381" fmla="*/ 4631632 h 5594367"/>
              <a:gd name="connsiteX382" fmla="*/ 4195111 w 6125898"/>
              <a:gd name="connsiteY382" fmla="*/ 4618343 h 5594367"/>
              <a:gd name="connsiteX383" fmla="*/ 4182488 w 6125898"/>
              <a:gd name="connsiteY383" fmla="*/ 4605719 h 5594367"/>
              <a:gd name="connsiteX384" fmla="*/ 4182488 w 6125898"/>
              <a:gd name="connsiteY384" fmla="*/ 4605719 h 5594367"/>
              <a:gd name="connsiteX385" fmla="*/ 4430978 w 6125898"/>
              <a:gd name="connsiteY385" fmla="*/ 4619008 h 5594367"/>
              <a:gd name="connsiteX386" fmla="*/ 4444266 w 6125898"/>
              <a:gd name="connsiteY386" fmla="*/ 4658208 h 5594367"/>
              <a:gd name="connsiteX387" fmla="*/ 4444266 w 6125898"/>
              <a:gd name="connsiteY387" fmla="*/ 4606384 h 5594367"/>
              <a:gd name="connsiteX388" fmla="*/ 4430978 w 6125898"/>
              <a:gd name="connsiteY388" fmla="*/ 4619008 h 5594367"/>
              <a:gd name="connsiteX389" fmla="*/ 4430978 w 6125898"/>
              <a:gd name="connsiteY389" fmla="*/ 4619008 h 5594367"/>
              <a:gd name="connsiteX390" fmla="*/ 4640934 w 6125898"/>
              <a:gd name="connsiteY390" fmla="*/ 4619008 h 5594367"/>
              <a:gd name="connsiteX391" fmla="*/ 4666845 w 6125898"/>
              <a:gd name="connsiteY391" fmla="*/ 4619008 h 5594367"/>
              <a:gd name="connsiteX392" fmla="*/ 4640934 w 6125898"/>
              <a:gd name="connsiteY392" fmla="*/ 4619008 h 5594367"/>
              <a:gd name="connsiteX393" fmla="*/ 4640934 w 6125898"/>
              <a:gd name="connsiteY393" fmla="*/ 4619008 h 5594367"/>
              <a:gd name="connsiteX394" fmla="*/ 4077510 w 6125898"/>
              <a:gd name="connsiteY394" fmla="*/ 4619008 h 5594367"/>
              <a:gd name="connsiteX395" fmla="*/ 4077510 w 6125898"/>
              <a:gd name="connsiteY395" fmla="*/ 4658208 h 5594367"/>
              <a:gd name="connsiteX396" fmla="*/ 4077510 w 6125898"/>
              <a:gd name="connsiteY396" fmla="*/ 4658208 h 5594367"/>
              <a:gd name="connsiteX397" fmla="*/ 4077510 w 6125898"/>
              <a:gd name="connsiteY397" fmla="*/ 4644920 h 5594367"/>
              <a:gd name="connsiteX398" fmla="*/ 4090798 w 6125898"/>
              <a:gd name="connsiteY398" fmla="*/ 4658208 h 5594367"/>
              <a:gd name="connsiteX399" fmla="*/ 4090798 w 6125898"/>
              <a:gd name="connsiteY399" fmla="*/ 4632296 h 5594367"/>
              <a:gd name="connsiteX400" fmla="*/ 4077510 w 6125898"/>
              <a:gd name="connsiteY400" fmla="*/ 4632296 h 5594367"/>
              <a:gd name="connsiteX401" fmla="*/ 4077510 w 6125898"/>
              <a:gd name="connsiteY401" fmla="*/ 4619008 h 5594367"/>
              <a:gd name="connsiteX402" fmla="*/ 4077510 w 6125898"/>
              <a:gd name="connsiteY402" fmla="*/ 4619008 h 5594367"/>
              <a:gd name="connsiteX403" fmla="*/ 4929289 w 6125898"/>
              <a:gd name="connsiteY403" fmla="*/ 4619008 h 5594367"/>
              <a:gd name="connsiteX404" fmla="*/ 4942577 w 6125898"/>
              <a:gd name="connsiteY404" fmla="*/ 4632296 h 5594367"/>
              <a:gd name="connsiteX405" fmla="*/ 4942577 w 6125898"/>
              <a:gd name="connsiteY405" fmla="*/ 4619008 h 5594367"/>
              <a:gd name="connsiteX406" fmla="*/ 4929289 w 6125898"/>
              <a:gd name="connsiteY406" fmla="*/ 4619008 h 5594367"/>
              <a:gd name="connsiteX407" fmla="*/ 4929289 w 6125898"/>
              <a:gd name="connsiteY407" fmla="*/ 4619008 h 5594367"/>
              <a:gd name="connsiteX408" fmla="*/ 4050933 w 6125898"/>
              <a:gd name="connsiteY408" fmla="*/ 4658208 h 5594367"/>
              <a:gd name="connsiteX409" fmla="*/ 4064222 w 6125898"/>
              <a:gd name="connsiteY409" fmla="*/ 4644920 h 5594367"/>
              <a:gd name="connsiteX410" fmla="*/ 4025021 w 6125898"/>
              <a:gd name="connsiteY410" fmla="*/ 4644920 h 5594367"/>
              <a:gd name="connsiteX411" fmla="*/ 4038309 w 6125898"/>
              <a:gd name="connsiteY411" fmla="*/ 4658208 h 5594367"/>
              <a:gd name="connsiteX412" fmla="*/ 4050933 w 6125898"/>
              <a:gd name="connsiteY412" fmla="*/ 4658208 h 5594367"/>
              <a:gd name="connsiteX413" fmla="*/ 4050933 w 6125898"/>
              <a:gd name="connsiteY413" fmla="*/ 4658208 h 5594367"/>
              <a:gd name="connsiteX414" fmla="*/ 4969154 w 6125898"/>
              <a:gd name="connsiteY414" fmla="*/ 4644920 h 5594367"/>
              <a:gd name="connsiteX415" fmla="*/ 4982442 w 6125898"/>
              <a:gd name="connsiteY415" fmla="*/ 4631632 h 5594367"/>
              <a:gd name="connsiteX416" fmla="*/ 4969154 w 6125898"/>
              <a:gd name="connsiteY416" fmla="*/ 4644920 h 5594367"/>
              <a:gd name="connsiteX417" fmla="*/ 4969154 w 6125898"/>
              <a:gd name="connsiteY417" fmla="*/ 4644920 h 5594367"/>
              <a:gd name="connsiteX418" fmla="*/ 4483467 w 6125898"/>
              <a:gd name="connsiteY418" fmla="*/ 4632296 h 5594367"/>
              <a:gd name="connsiteX419" fmla="*/ 4470179 w 6125898"/>
              <a:gd name="connsiteY419" fmla="*/ 4632296 h 5594367"/>
              <a:gd name="connsiteX420" fmla="*/ 4496091 w 6125898"/>
              <a:gd name="connsiteY420" fmla="*/ 4658208 h 5594367"/>
              <a:gd name="connsiteX421" fmla="*/ 4483467 w 6125898"/>
              <a:gd name="connsiteY421" fmla="*/ 4632296 h 5594367"/>
              <a:gd name="connsiteX422" fmla="*/ 4483467 w 6125898"/>
              <a:gd name="connsiteY422" fmla="*/ 4632296 h 5594367"/>
              <a:gd name="connsiteX423" fmla="*/ 4221688 w 6125898"/>
              <a:gd name="connsiteY423" fmla="*/ 4632296 h 5594367"/>
              <a:gd name="connsiteX424" fmla="*/ 4221688 w 6125898"/>
              <a:gd name="connsiteY424" fmla="*/ 4684120 h 5594367"/>
              <a:gd name="connsiteX425" fmla="*/ 4247600 w 6125898"/>
              <a:gd name="connsiteY425" fmla="*/ 4670832 h 5594367"/>
              <a:gd name="connsiteX426" fmla="*/ 4221688 w 6125898"/>
              <a:gd name="connsiteY426" fmla="*/ 4632296 h 5594367"/>
              <a:gd name="connsiteX427" fmla="*/ 4221688 w 6125898"/>
              <a:gd name="connsiteY427" fmla="*/ 4632296 h 5594367"/>
              <a:gd name="connsiteX428" fmla="*/ 4837600 w 6125898"/>
              <a:gd name="connsiteY428" fmla="*/ 4632296 h 5594367"/>
              <a:gd name="connsiteX429" fmla="*/ 4824312 w 6125898"/>
              <a:gd name="connsiteY429" fmla="*/ 4632296 h 5594367"/>
              <a:gd name="connsiteX430" fmla="*/ 4811023 w 6125898"/>
              <a:gd name="connsiteY430" fmla="*/ 4658208 h 5594367"/>
              <a:gd name="connsiteX431" fmla="*/ 4836936 w 6125898"/>
              <a:gd name="connsiteY431" fmla="*/ 4658208 h 5594367"/>
              <a:gd name="connsiteX432" fmla="*/ 4837600 w 6125898"/>
              <a:gd name="connsiteY432" fmla="*/ 4632296 h 5594367"/>
              <a:gd name="connsiteX433" fmla="*/ 4837600 w 6125898"/>
              <a:gd name="connsiteY433" fmla="*/ 4632296 h 5594367"/>
              <a:gd name="connsiteX434" fmla="*/ 5139244 w 6125898"/>
              <a:gd name="connsiteY434" fmla="*/ 4632296 h 5594367"/>
              <a:gd name="connsiteX435" fmla="*/ 5125956 w 6125898"/>
              <a:gd name="connsiteY435" fmla="*/ 4658208 h 5594367"/>
              <a:gd name="connsiteX436" fmla="*/ 5139244 w 6125898"/>
              <a:gd name="connsiteY436" fmla="*/ 4632296 h 5594367"/>
              <a:gd name="connsiteX437" fmla="*/ 5139244 w 6125898"/>
              <a:gd name="connsiteY437" fmla="*/ 4632296 h 5594367"/>
              <a:gd name="connsiteX438" fmla="*/ 4405067 w 6125898"/>
              <a:gd name="connsiteY438" fmla="*/ 4658208 h 5594367"/>
              <a:gd name="connsiteX439" fmla="*/ 4418355 w 6125898"/>
              <a:gd name="connsiteY439" fmla="*/ 4658208 h 5594367"/>
              <a:gd name="connsiteX440" fmla="*/ 4418355 w 6125898"/>
              <a:gd name="connsiteY440" fmla="*/ 4644920 h 5594367"/>
              <a:gd name="connsiteX441" fmla="*/ 4405067 w 6125898"/>
              <a:gd name="connsiteY441" fmla="*/ 4644920 h 5594367"/>
              <a:gd name="connsiteX442" fmla="*/ 4405067 w 6125898"/>
              <a:gd name="connsiteY442" fmla="*/ 4658208 h 5594367"/>
              <a:gd name="connsiteX443" fmla="*/ 4405067 w 6125898"/>
              <a:gd name="connsiteY443" fmla="*/ 4658208 h 5594367"/>
              <a:gd name="connsiteX444" fmla="*/ 4405067 w 6125898"/>
              <a:gd name="connsiteY444" fmla="*/ 4658208 h 5594367"/>
              <a:gd name="connsiteX445" fmla="*/ 5008354 w 6125898"/>
              <a:gd name="connsiteY445" fmla="*/ 4658208 h 5594367"/>
              <a:gd name="connsiteX446" fmla="*/ 5008354 w 6125898"/>
              <a:gd name="connsiteY446" fmla="*/ 4671497 h 5594367"/>
              <a:gd name="connsiteX447" fmla="*/ 5034266 w 6125898"/>
              <a:gd name="connsiteY447" fmla="*/ 4671497 h 5594367"/>
              <a:gd name="connsiteX448" fmla="*/ 5034266 w 6125898"/>
              <a:gd name="connsiteY448" fmla="*/ 4658208 h 5594367"/>
              <a:gd name="connsiteX449" fmla="*/ 5008354 w 6125898"/>
              <a:gd name="connsiteY449" fmla="*/ 4658208 h 5594367"/>
              <a:gd name="connsiteX450" fmla="*/ 5008354 w 6125898"/>
              <a:gd name="connsiteY450" fmla="*/ 4658208 h 5594367"/>
              <a:gd name="connsiteX451" fmla="*/ 3448310 w 6125898"/>
              <a:gd name="connsiteY451" fmla="*/ 4658208 h 5594367"/>
              <a:gd name="connsiteX452" fmla="*/ 3461598 w 6125898"/>
              <a:gd name="connsiteY452" fmla="*/ 4684120 h 5594367"/>
              <a:gd name="connsiteX453" fmla="*/ 3448310 w 6125898"/>
              <a:gd name="connsiteY453" fmla="*/ 4658208 h 5594367"/>
              <a:gd name="connsiteX454" fmla="*/ 3448310 w 6125898"/>
              <a:gd name="connsiteY454" fmla="*/ 4658208 h 5594367"/>
              <a:gd name="connsiteX455" fmla="*/ 5047555 w 6125898"/>
              <a:gd name="connsiteY455" fmla="*/ 4670832 h 5594367"/>
              <a:gd name="connsiteX456" fmla="*/ 5047555 w 6125898"/>
              <a:gd name="connsiteY456" fmla="*/ 4684120 h 5594367"/>
              <a:gd name="connsiteX457" fmla="*/ 5047555 w 6125898"/>
              <a:gd name="connsiteY457" fmla="*/ 4670832 h 5594367"/>
              <a:gd name="connsiteX458" fmla="*/ 5047555 w 6125898"/>
              <a:gd name="connsiteY458" fmla="*/ 4670832 h 5594367"/>
              <a:gd name="connsiteX459" fmla="*/ 3670889 w 6125898"/>
              <a:gd name="connsiteY459" fmla="*/ 4670832 h 5594367"/>
              <a:gd name="connsiteX460" fmla="*/ 3657601 w 6125898"/>
              <a:gd name="connsiteY460" fmla="*/ 4684120 h 5594367"/>
              <a:gd name="connsiteX461" fmla="*/ 3670889 w 6125898"/>
              <a:gd name="connsiteY461" fmla="*/ 4710032 h 5594367"/>
              <a:gd name="connsiteX462" fmla="*/ 3684177 w 6125898"/>
              <a:gd name="connsiteY462" fmla="*/ 4684120 h 5594367"/>
              <a:gd name="connsiteX463" fmla="*/ 3670889 w 6125898"/>
              <a:gd name="connsiteY463" fmla="*/ 4684120 h 5594367"/>
              <a:gd name="connsiteX464" fmla="*/ 3670889 w 6125898"/>
              <a:gd name="connsiteY464" fmla="*/ 4670832 h 5594367"/>
              <a:gd name="connsiteX465" fmla="*/ 3670889 w 6125898"/>
              <a:gd name="connsiteY465" fmla="*/ 4670832 h 5594367"/>
              <a:gd name="connsiteX466" fmla="*/ 4430978 w 6125898"/>
              <a:gd name="connsiteY466" fmla="*/ 4696744 h 5594367"/>
              <a:gd name="connsiteX467" fmla="*/ 4430978 w 6125898"/>
              <a:gd name="connsiteY467" fmla="*/ 4710032 h 5594367"/>
              <a:gd name="connsiteX468" fmla="*/ 4430978 w 6125898"/>
              <a:gd name="connsiteY468" fmla="*/ 4723321 h 5594367"/>
              <a:gd name="connsiteX469" fmla="*/ 4430978 w 6125898"/>
              <a:gd name="connsiteY469" fmla="*/ 4696744 h 5594367"/>
              <a:gd name="connsiteX470" fmla="*/ 4430978 w 6125898"/>
              <a:gd name="connsiteY470" fmla="*/ 4696744 h 5594367"/>
              <a:gd name="connsiteX471" fmla="*/ 4430978 w 6125898"/>
              <a:gd name="connsiteY471" fmla="*/ 4696744 h 5594367"/>
              <a:gd name="connsiteX472" fmla="*/ 3710089 w 6125898"/>
              <a:gd name="connsiteY472" fmla="*/ 4710032 h 5594367"/>
              <a:gd name="connsiteX473" fmla="*/ 3723377 w 6125898"/>
              <a:gd name="connsiteY473" fmla="*/ 4723321 h 5594367"/>
              <a:gd name="connsiteX474" fmla="*/ 3710089 w 6125898"/>
              <a:gd name="connsiteY474" fmla="*/ 4710032 h 5594367"/>
              <a:gd name="connsiteX475" fmla="*/ 3710089 w 6125898"/>
              <a:gd name="connsiteY475" fmla="*/ 4710032 h 5594367"/>
              <a:gd name="connsiteX476" fmla="*/ 4365866 w 6125898"/>
              <a:gd name="connsiteY476" fmla="*/ 4735945 h 5594367"/>
              <a:gd name="connsiteX477" fmla="*/ 4365866 w 6125898"/>
              <a:gd name="connsiteY477" fmla="*/ 4749233 h 5594367"/>
              <a:gd name="connsiteX478" fmla="*/ 4379154 w 6125898"/>
              <a:gd name="connsiteY478" fmla="*/ 4749233 h 5594367"/>
              <a:gd name="connsiteX479" fmla="*/ 4379154 w 6125898"/>
              <a:gd name="connsiteY479" fmla="*/ 4735945 h 5594367"/>
              <a:gd name="connsiteX480" fmla="*/ 4365866 w 6125898"/>
              <a:gd name="connsiteY480" fmla="*/ 4735945 h 5594367"/>
              <a:gd name="connsiteX481" fmla="*/ 4365866 w 6125898"/>
              <a:gd name="connsiteY481" fmla="*/ 4735945 h 5594367"/>
              <a:gd name="connsiteX482" fmla="*/ 4155911 w 6125898"/>
              <a:gd name="connsiteY482" fmla="*/ 4735945 h 5594367"/>
              <a:gd name="connsiteX483" fmla="*/ 4155911 w 6125898"/>
              <a:gd name="connsiteY483" fmla="*/ 4761857 h 5594367"/>
              <a:gd name="connsiteX484" fmla="*/ 4155911 w 6125898"/>
              <a:gd name="connsiteY484" fmla="*/ 4735945 h 5594367"/>
              <a:gd name="connsiteX485" fmla="*/ 4155911 w 6125898"/>
              <a:gd name="connsiteY485" fmla="*/ 4735945 h 5594367"/>
              <a:gd name="connsiteX486" fmla="*/ 5125956 w 6125898"/>
              <a:gd name="connsiteY486" fmla="*/ 4748568 h 5594367"/>
              <a:gd name="connsiteX487" fmla="*/ 5139244 w 6125898"/>
              <a:gd name="connsiteY487" fmla="*/ 4761857 h 5594367"/>
              <a:gd name="connsiteX488" fmla="*/ 5125956 w 6125898"/>
              <a:gd name="connsiteY488" fmla="*/ 4748568 h 5594367"/>
              <a:gd name="connsiteX489" fmla="*/ 5125956 w 6125898"/>
              <a:gd name="connsiteY489" fmla="*/ 4748568 h 5594367"/>
              <a:gd name="connsiteX490" fmla="*/ 4247600 w 6125898"/>
              <a:gd name="connsiteY490" fmla="*/ 4761857 h 5594367"/>
              <a:gd name="connsiteX491" fmla="*/ 4260888 w 6125898"/>
              <a:gd name="connsiteY491" fmla="*/ 4748568 h 5594367"/>
              <a:gd name="connsiteX492" fmla="*/ 4247600 w 6125898"/>
              <a:gd name="connsiteY492" fmla="*/ 4748568 h 5594367"/>
              <a:gd name="connsiteX493" fmla="*/ 4247600 w 6125898"/>
              <a:gd name="connsiteY493" fmla="*/ 4761857 h 5594367"/>
              <a:gd name="connsiteX494" fmla="*/ 4247600 w 6125898"/>
              <a:gd name="connsiteY494" fmla="*/ 4761857 h 5594367"/>
              <a:gd name="connsiteX495" fmla="*/ 4470843 w 6125898"/>
              <a:gd name="connsiteY495" fmla="*/ 4748568 h 5594367"/>
              <a:gd name="connsiteX496" fmla="*/ 4470843 w 6125898"/>
              <a:gd name="connsiteY496" fmla="*/ 4761857 h 5594367"/>
              <a:gd name="connsiteX497" fmla="*/ 4470843 w 6125898"/>
              <a:gd name="connsiteY497" fmla="*/ 4748568 h 5594367"/>
              <a:gd name="connsiteX498" fmla="*/ 4470843 w 6125898"/>
              <a:gd name="connsiteY498" fmla="*/ 4748568 h 5594367"/>
              <a:gd name="connsiteX499" fmla="*/ 4365866 w 6125898"/>
              <a:gd name="connsiteY499" fmla="*/ 4761857 h 5594367"/>
              <a:gd name="connsiteX500" fmla="*/ 4379154 w 6125898"/>
              <a:gd name="connsiteY500" fmla="*/ 4775145 h 5594367"/>
              <a:gd name="connsiteX501" fmla="*/ 4392443 w 6125898"/>
              <a:gd name="connsiteY501" fmla="*/ 4761857 h 5594367"/>
              <a:gd name="connsiteX502" fmla="*/ 4365866 w 6125898"/>
              <a:gd name="connsiteY502" fmla="*/ 4761857 h 5594367"/>
              <a:gd name="connsiteX503" fmla="*/ 4365866 w 6125898"/>
              <a:gd name="connsiteY503" fmla="*/ 4761857 h 5594367"/>
              <a:gd name="connsiteX504" fmla="*/ 4496755 w 6125898"/>
              <a:gd name="connsiteY504" fmla="*/ 4774481 h 5594367"/>
              <a:gd name="connsiteX505" fmla="*/ 4510044 w 6125898"/>
              <a:gd name="connsiteY505" fmla="*/ 4761192 h 5594367"/>
              <a:gd name="connsiteX506" fmla="*/ 4496755 w 6125898"/>
              <a:gd name="connsiteY506" fmla="*/ 4774481 h 5594367"/>
              <a:gd name="connsiteX507" fmla="*/ 4496755 w 6125898"/>
              <a:gd name="connsiteY507" fmla="*/ 4774481 h 5594367"/>
              <a:gd name="connsiteX508" fmla="*/ 4221688 w 6125898"/>
              <a:gd name="connsiteY508" fmla="*/ 4800393 h 5594367"/>
              <a:gd name="connsiteX509" fmla="*/ 4247600 w 6125898"/>
              <a:gd name="connsiteY509" fmla="*/ 4787104 h 5594367"/>
              <a:gd name="connsiteX510" fmla="*/ 4234312 w 6125898"/>
              <a:gd name="connsiteY510" fmla="*/ 4773816 h 5594367"/>
              <a:gd name="connsiteX511" fmla="*/ 4221688 w 6125898"/>
              <a:gd name="connsiteY511" fmla="*/ 4800393 h 5594367"/>
              <a:gd name="connsiteX512" fmla="*/ 4221688 w 6125898"/>
              <a:gd name="connsiteY512" fmla="*/ 4800393 h 5594367"/>
              <a:gd name="connsiteX513" fmla="*/ 4313377 w 6125898"/>
              <a:gd name="connsiteY513" fmla="*/ 4774481 h 5594367"/>
              <a:gd name="connsiteX514" fmla="*/ 4300089 w 6125898"/>
              <a:gd name="connsiteY514" fmla="*/ 4774481 h 5594367"/>
              <a:gd name="connsiteX515" fmla="*/ 4300089 w 6125898"/>
              <a:gd name="connsiteY515" fmla="*/ 4800393 h 5594367"/>
              <a:gd name="connsiteX516" fmla="*/ 4326001 w 6125898"/>
              <a:gd name="connsiteY516" fmla="*/ 4787104 h 5594367"/>
              <a:gd name="connsiteX517" fmla="*/ 4313377 w 6125898"/>
              <a:gd name="connsiteY517" fmla="*/ 4774481 h 5594367"/>
              <a:gd name="connsiteX518" fmla="*/ 4313377 w 6125898"/>
              <a:gd name="connsiteY518" fmla="*/ 4774481 h 5594367"/>
              <a:gd name="connsiteX519" fmla="*/ 4365866 w 6125898"/>
              <a:gd name="connsiteY519" fmla="*/ 4774481 h 5594367"/>
              <a:gd name="connsiteX520" fmla="*/ 4365866 w 6125898"/>
              <a:gd name="connsiteY520" fmla="*/ 4800393 h 5594367"/>
              <a:gd name="connsiteX521" fmla="*/ 4365866 w 6125898"/>
              <a:gd name="connsiteY521" fmla="*/ 4774481 h 5594367"/>
              <a:gd name="connsiteX522" fmla="*/ 4365866 w 6125898"/>
              <a:gd name="connsiteY522" fmla="*/ 4774481 h 5594367"/>
              <a:gd name="connsiteX523" fmla="*/ 4142623 w 6125898"/>
              <a:gd name="connsiteY523" fmla="*/ 4800393 h 5594367"/>
              <a:gd name="connsiteX524" fmla="*/ 4168534 w 6125898"/>
              <a:gd name="connsiteY524" fmla="*/ 4787104 h 5594367"/>
              <a:gd name="connsiteX525" fmla="*/ 4142623 w 6125898"/>
              <a:gd name="connsiteY525" fmla="*/ 4800393 h 5594367"/>
              <a:gd name="connsiteX526" fmla="*/ 4142623 w 6125898"/>
              <a:gd name="connsiteY526" fmla="*/ 4800393 h 5594367"/>
              <a:gd name="connsiteX527" fmla="*/ 5624267 w 6125898"/>
              <a:gd name="connsiteY527" fmla="*/ 4787769 h 5594367"/>
              <a:gd name="connsiteX528" fmla="*/ 5637555 w 6125898"/>
              <a:gd name="connsiteY528" fmla="*/ 4801057 h 5594367"/>
              <a:gd name="connsiteX529" fmla="*/ 5624267 w 6125898"/>
              <a:gd name="connsiteY529" fmla="*/ 4787769 h 5594367"/>
              <a:gd name="connsiteX530" fmla="*/ 5624267 w 6125898"/>
              <a:gd name="connsiteY530" fmla="*/ 4787769 h 5594367"/>
              <a:gd name="connsiteX531" fmla="*/ 4038309 w 6125898"/>
              <a:gd name="connsiteY531" fmla="*/ 4813681 h 5594367"/>
              <a:gd name="connsiteX532" fmla="*/ 4038309 w 6125898"/>
              <a:gd name="connsiteY532" fmla="*/ 4800393 h 5594367"/>
              <a:gd name="connsiteX533" fmla="*/ 4025021 w 6125898"/>
              <a:gd name="connsiteY533" fmla="*/ 4800393 h 5594367"/>
              <a:gd name="connsiteX534" fmla="*/ 4038309 w 6125898"/>
              <a:gd name="connsiteY534" fmla="*/ 4813681 h 5594367"/>
              <a:gd name="connsiteX535" fmla="*/ 4038309 w 6125898"/>
              <a:gd name="connsiteY535" fmla="*/ 4813681 h 5594367"/>
              <a:gd name="connsiteX536" fmla="*/ 4169199 w 6125898"/>
              <a:gd name="connsiteY536" fmla="*/ 4813681 h 5594367"/>
              <a:gd name="connsiteX537" fmla="*/ 4155911 w 6125898"/>
              <a:gd name="connsiteY537" fmla="*/ 4800393 h 5594367"/>
              <a:gd name="connsiteX538" fmla="*/ 4155911 w 6125898"/>
              <a:gd name="connsiteY538" fmla="*/ 4826305 h 5594367"/>
              <a:gd name="connsiteX539" fmla="*/ 4169199 w 6125898"/>
              <a:gd name="connsiteY539" fmla="*/ 4813681 h 5594367"/>
              <a:gd name="connsiteX540" fmla="*/ 4169199 w 6125898"/>
              <a:gd name="connsiteY540" fmla="*/ 4813681 h 5594367"/>
              <a:gd name="connsiteX541" fmla="*/ 3775866 w 6125898"/>
              <a:gd name="connsiteY541" fmla="*/ 4852882 h 5594367"/>
              <a:gd name="connsiteX542" fmla="*/ 3762577 w 6125898"/>
              <a:gd name="connsiteY542" fmla="*/ 4839593 h 5594367"/>
              <a:gd name="connsiteX543" fmla="*/ 3749289 w 6125898"/>
              <a:gd name="connsiteY543" fmla="*/ 4852882 h 5594367"/>
              <a:gd name="connsiteX544" fmla="*/ 3749289 w 6125898"/>
              <a:gd name="connsiteY544" fmla="*/ 4826969 h 5594367"/>
              <a:gd name="connsiteX545" fmla="*/ 3749289 w 6125898"/>
              <a:gd name="connsiteY545" fmla="*/ 4866170 h 5594367"/>
              <a:gd name="connsiteX546" fmla="*/ 3762577 w 6125898"/>
              <a:gd name="connsiteY546" fmla="*/ 4879458 h 5594367"/>
              <a:gd name="connsiteX547" fmla="*/ 3775866 w 6125898"/>
              <a:gd name="connsiteY547" fmla="*/ 4852882 h 5594367"/>
              <a:gd name="connsiteX548" fmla="*/ 3775866 w 6125898"/>
              <a:gd name="connsiteY548" fmla="*/ 4852882 h 5594367"/>
              <a:gd name="connsiteX549" fmla="*/ 5558489 w 6125898"/>
              <a:gd name="connsiteY549" fmla="*/ 4826305 h 5594367"/>
              <a:gd name="connsiteX550" fmla="*/ 5558489 w 6125898"/>
              <a:gd name="connsiteY550" fmla="*/ 4839593 h 5594367"/>
              <a:gd name="connsiteX551" fmla="*/ 5571778 w 6125898"/>
              <a:gd name="connsiteY551" fmla="*/ 4839593 h 5594367"/>
              <a:gd name="connsiteX552" fmla="*/ 5558489 w 6125898"/>
              <a:gd name="connsiteY552" fmla="*/ 4826305 h 5594367"/>
              <a:gd name="connsiteX553" fmla="*/ 5558489 w 6125898"/>
              <a:gd name="connsiteY553" fmla="*/ 4826305 h 5594367"/>
              <a:gd name="connsiteX554" fmla="*/ 4326665 w 6125898"/>
              <a:gd name="connsiteY554" fmla="*/ 4839593 h 5594367"/>
              <a:gd name="connsiteX555" fmla="*/ 4326665 w 6125898"/>
              <a:gd name="connsiteY555" fmla="*/ 4852882 h 5594367"/>
              <a:gd name="connsiteX556" fmla="*/ 4339954 w 6125898"/>
              <a:gd name="connsiteY556" fmla="*/ 4852882 h 5594367"/>
              <a:gd name="connsiteX557" fmla="*/ 4326665 w 6125898"/>
              <a:gd name="connsiteY557" fmla="*/ 4839593 h 5594367"/>
              <a:gd name="connsiteX558" fmla="*/ 4326665 w 6125898"/>
              <a:gd name="connsiteY558" fmla="*/ 4839593 h 5594367"/>
              <a:gd name="connsiteX559" fmla="*/ 5257509 w 6125898"/>
              <a:gd name="connsiteY559" fmla="*/ 4852882 h 5594367"/>
              <a:gd name="connsiteX560" fmla="*/ 5231597 w 6125898"/>
              <a:gd name="connsiteY560" fmla="*/ 4852882 h 5594367"/>
              <a:gd name="connsiteX561" fmla="*/ 5257509 w 6125898"/>
              <a:gd name="connsiteY561" fmla="*/ 4866170 h 5594367"/>
              <a:gd name="connsiteX562" fmla="*/ 5257509 w 6125898"/>
              <a:gd name="connsiteY562" fmla="*/ 4852882 h 5594367"/>
              <a:gd name="connsiteX563" fmla="*/ 5257509 w 6125898"/>
              <a:gd name="connsiteY563" fmla="*/ 4852882 h 5594367"/>
              <a:gd name="connsiteX564" fmla="*/ 4025021 w 6125898"/>
              <a:gd name="connsiteY564" fmla="*/ 4852882 h 5594367"/>
              <a:gd name="connsiteX565" fmla="*/ 4038309 w 6125898"/>
              <a:gd name="connsiteY565" fmla="*/ 4852882 h 5594367"/>
              <a:gd name="connsiteX566" fmla="*/ 4038309 w 6125898"/>
              <a:gd name="connsiteY566" fmla="*/ 4852882 h 5594367"/>
              <a:gd name="connsiteX567" fmla="*/ 4025021 w 6125898"/>
              <a:gd name="connsiteY567" fmla="*/ 4852882 h 5594367"/>
              <a:gd name="connsiteX568" fmla="*/ 4025021 w 6125898"/>
              <a:gd name="connsiteY568" fmla="*/ 4852882 h 5594367"/>
              <a:gd name="connsiteX569" fmla="*/ 4025021 w 6125898"/>
              <a:gd name="connsiteY569" fmla="*/ 4852882 h 5594367"/>
              <a:gd name="connsiteX570" fmla="*/ 5571778 w 6125898"/>
              <a:gd name="connsiteY570" fmla="*/ 4865506 h 5594367"/>
              <a:gd name="connsiteX571" fmla="*/ 5585066 w 6125898"/>
              <a:gd name="connsiteY571" fmla="*/ 4878794 h 5594367"/>
              <a:gd name="connsiteX572" fmla="*/ 5585066 w 6125898"/>
              <a:gd name="connsiteY572" fmla="*/ 4865506 h 5594367"/>
              <a:gd name="connsiteX573" fmla="*/ 5571778 w 6125898"/>
              <a:gd name="connsiteY573" fmla="*/ 4865506 h 5594367"/>
              <a:gd name="connsiteX574" fmla="*/ 5571778 w 6125898"/>
              <a:gd name="connsiteY574" fmla="*/ 4865506 h 5594367"/>
              <a:gd name="connsiteX575" fmla="*/ 5755156 w 6125898"/>
              <a:gd name="connsiteY575" fmla="*/ 4878794 h 5594367"/>
              <a:gd name="connsiteX576" fmla="*/ 5768444 w 6125898"/>
              <a:gd name="connsiteY576" fmla="*/ 4892082 h 5594367"/>
              <a:gd name="connsiteX577" fmla="*/ 5755156 w 6125898"/>
              <a:gd name="connsiteY577" fmla="*/ 4878794 h 5594367"/>
              <a:gd name="connsiteX578" fmla="*/ 5755156 w 6125898"/>
              <a:gd name="connsiteY578" fmla="*/ 4878794 h 5594367"/>
              <a:gd name="connsiteX579" fmla="*/ 3382533 w 6125898"/>
              <a:gd name="connsiteY579" fmla="*/ 4891417 h 5594367"/>
              <a:gd name="connsiteX580" fmla="*/ 3395821 w 6125898"/>
              <a:gd name="connsiteY580" fmla="*/ 4917330 h 5594367"/>
              <a:gd name="connsiteX581" fmla="*/ 3382533 w 6125898"/>
              <a:gd name="connsiteY581" fmla="*/ 4891417 h 5594367"/>
              <a:gd name="connsiteX582" fmla="*/ 3382533 w 6125898"/>
              <a:gd name="connsiteY582" fmla="*/ 4891417 h 5594367"/>
              <a:gd name="connsiteX583" fmla="*/ 3618400 w 6125898"/>
              <a:gd name="connsiteY583" fmla="*/ 4891417 h 5594367"/>
              <a:gd name="connsiteX584" fmla="*/ 3631688 w 6125898"/>
              <a:gd name="connsiteY584" fmla="*/ 4917330 h 5594367"/>
              <a:gd name="connsiteX585" fmla="*/ 3618400 w 6125898"/>
              <a:gd name="connsiteY585" fmla="*/ 4891417 h 5594367"/>
              <a:gd name="connsiteX586" fmla="*/ 3618400 w 6125898"/>
              <a:gd name="connsiteY586" fmla="*/ 4891417 h 5594367"/>
              <a:gd name="connsiteX587" fmla="*/ 5519289 w 6125898"/>
              <a:gd name="connsiteY587" fmla="*/ 4904706 h 5594367"/>
              <a:gd name="connsiteX588" fmla="*/ 5532577 w 6125898"/>
              <a:gd name="connsiteY588" fmla="*/ 4930618 h 5594367"/>
              <a:gd name="connsiteX589" fmla="*/ 5519289 w 6125898"/>
              <a:gd name="connsiteY589" fmla="*/ 4904706 h 5594367"/>
              <a:gd name="connsiteX590" fmla="*/ 5519289 w 6125898"/>
              <a:gd name="connsiteY590" fmla="*/ 4904706 h 5594367"/>
              <a:gd name="connsiteX591" fmla="*/ 4169199 w 6125898"/>
              <a:gd name="connsiteY591" fmla="*/ 4917330 h 5594367"/>
              <a:gd name="connsiteX592" fmla="*/ 4169199 w 6125898"/>
              <a:gd name="connsiteY592" fmla="*/ 4930618 h 5594367"/>
              <a:gd name="connsiteX593" fmla="*/ 4182488 w 6125898"/>
              <a:gd name="connsiteY593" fmla="*/ 4917330 h 5594367"/>
              <a:gd name="connsiteX594" fmla="*/ 4169199 w 6125898"/>
              <a:gd name="connsiteY594" fmla="*/ 4917330 h 5594367"/>
              <a:gd name="connsiteX595" fmla="*/ 4169199 w 6125898"/>
              <a:gd name="connsiteY595" fmla="*/ 4917330 h 5594367"/>
              <a:gd name="connsiteX596" fmla="*/ 5598354 w 6125898"/>
              <a:gd name="connsiteY596" fmla="*/ 4930618 h 5594367"/>
              <a:gd name="connsiteX597" fmla="*/ 5611643 w 6125898"/>
              <a:gd name="connsiteY597" fmla="*/ 4930618 h 5594367"/>
              <a:gd name="connsiteX598" fmla="*/ 5598354 w 6125898"/>
              <a:gd name="connsiteY598" fmla="*/ 4930618 h 5594367"/>
              <a:gd name="connsiteX599" fmla="*/ 5598354 w 6125898"/>
              <a:gd name="connsiteY599" fmla="*/ 4930618 h 5594367"/>
              <a:gd name="connsiteX600" fmla="*/ 1914178 w 6125898"/>
              <a:gd name="connsiteY600" fmla="*/ 4930618 h 5594367"/>
              <a:gd name="connsiteX601" fmla="*/ 1927466 w 6125898"/>
              <a:gd name="connsiteY601" fmla="*/ 4930618 h 5594367"/>
              <a:gd name="connsiteX602" fmla="*/ 1927466 w 6125898"/>
              <a:gd name="connsiteY602" fmla="*/ 4930618 h 5594367"/>
              <a:gd name="connsiteX603" fmla="*/ 1914178 w 6125898"/>
              <a:gd name="connsiteY603" fmla="*/ 4930618 h 5594367"/>
              <a:gd name="connsiteX604" fmla="*/ 1914178 w 6125898"/>
              <a:gd name="connsiteY604" fmla="*/ 4930618 h 5594367"/>
              <a:gd name="connsiteX605" fmla="*/ 4129999 w 6125898"/>
              <a:gd name="connsiteY605" fmla="*/ 4930618 h 5594367"/>
              <a:gd name="connsiteX606" fmla="*/ 4104087 w 6125898"/>
              <a:gd name="connsiteY606" fmla="*/ 4943906 h 5594367"/>
              <a:gd name="connsiteX607" fmla="*/ 4117375 w 6125898"/>
              <a:gd name="connsiteY607" fmla="*/ 4943906 h 5594367"/>
              <a:gd name="connsiteX608" fmla="*/ 4129999 w 6125898"/>
              <a:gd name="connsiteY608" fmla="*/ 4930618 h 5594367"/>
              <a:gd name="connsiteX609" fmla="*/ 4129999 w 6125898"/>
              <a:gd name="connsiteY609" fmla="*/ 4930618 h 5594367"/>
              <a:gd name="connsiteX610" fmla="*/ 3723377 w 6125898"/>
              <a:gd name="connsiteY610" fmla="*/ 4956530 h 5594367"/>
              <a:gd name="connsiteX611" fmla="*/ 3723377 w 6125898"/>
              <a:gd name="connsiteY611" fmla="*/ 4930618 h 5594367"/>
              <a:gd name="connsiteX612" fmla="*/ 3723377 w 6125898"/>
              <a:gd name="connsiteY612" fmla="*/ 4956530 h 5594367"/>
              <a:gd name="connsiteX613" fmla="*/ 3723377 w 6125898"/>
              <a:gd name="connsiteY613" fmla="*/ 4956530 h 5594367"/>
              <a:gd name="connsiteX614" fmla="*/ 4142623 w 6125898"/>
              <a:gd name="connsiteY614" fmla="*/ 4982442 h 5594367"/>
              <a:gd name="connsiteX615" fmla="*/ 4155911 w 6125898"/>
              <a:gd name="connsiteY615" fmla="*/ 4969154 h 5594367"/>
              <a:gd name="connsiteX616" fmla="*/ 4129999 w 6125898"/>
              <a:gd name="connsiteY616" fmla="*/ 4969154 h 5594367"/>
              <a:gd name="connsiteX617" fmla="*/ 4142623 w 6125898"/>
              <a:gd name="connsiteY617" fmla="*/ 4982442 h 5594367"/>
              <a:gd name="connsiteX618" fmla="*/ 4142623 w 6125898"/>
              <a:gd name="connsiteY618" fmla="*/ 4982442 h 5594367"/>
              <a:gd name="connsiteX619" fmla="*/ 4247600 w 6125898"/>
              <a:gd name="connsiteY619" fmla="*/ 4982442 h 5594367"/>
              <a:gd name="connsiteX620" fmla="*/ 4247600 w 6125898"/>
              <a:gd name="connsiteY620" fmla="*/ 4969154 h 5594367"/>
              <a:gd name="connsiteX621" fmla="*/ 4234312 w 6125898"/>
              <a:gd name="connsiteY621" fmla="*/ 4982442 h 5594367"/>
              <a:gd name="connsiteX622" fmla="*/ 4247600 w 6125898"/>
              <a:gd name="connsiteY622" fmla="*/ 4995731 h 5594367"/>
              <a:gd name="connsiteX623" fmla="*/ 4247600 w 6125898"/>
              <a:gd name="connsiteY623" fmla="*/ 4982442 h 5594367"/>
              <a:gd name="connsiteX624" fmla="*/ 4247600 w 6125898"/>
              <a:gd name="connsiteY624" fmla="*/ 4982442 h 5594367"/>
              <a:gd name="connsiteX625" fmla="*/ 4050933 w 6125898"/>
              <a:gd name="connsiteY625" fmla="*/ 4969154 h 5594367"/>
              <a:gd name="connsiteX626" fmla="*/ 4050933 w 6125898"/>
              <a:gd name="connsiteY626" fmla="*/ 4995066 h 5594367"/>
              <a:gd name="connsiteX627" fmla="*/ 4050933 w 6125898"/>
              <a:gd name="connsiteY627" fmla="*/ 4969154 h 5594367"/>
              <a:gd name="connsiteX628" fmla="*/ 4050933 w 6125898"/>
              <a:gd name="connsiteY628" fmla="*/ 4969154 h 5594367"/>
              <a:gd name="connsiteX629" fmla="*/ 4129999 w 6125898"/>
              <a:gd name="connsiteY629" fmla="*/ 4995066 h 5594367"/>
              <a:gd name="connsiteX630" fmla="*/ 4129999 w 6125898"/>
              <a:gd name="connsiteY630" fmla="*/ 4981778 h 5594367"/>
              <a:gd name="connsiteX631" fmla="*/ 4116711 w 6125898"/>
              <a:gd name="connsiteY631" fmla="*/ 4981778 h 5594367"/>
              <a:gd name="connsiteX632" fmla="*/ 4129999 w 6125898"/>
              <a:gd name="connsiteY632" fmla="*/ 4995066 h 5594367"/>
              <a:gd name="connsiteX633" fmla="*/ 4129999 w 6125898"/>
              <a:gd name="connsiteY633" fmla="*/ 4995066 h 5594367"/>
              <a:gd name="connsiteX634" fmla="*/ 3408445 w 6125898"/>
              <a:gd name="connsiteY634" fmla="*/ 5020978 h 5594367"/>
              <a:gd name="connsiteX635" fmla="*/ 3421734 w 6125898"/>
              <a:gd name="connsiteY635" fmla="*/ 4995066 h 5594367"/>
              <a:gd name="connsiteX636" fmla="*/ 3408445 w 6125898"/>
              <a:gd name="connsiteY636" fmla="*/ 5020978 h 5594367"/>
              <a:gd name="connsiteX637" fmla="*/ 3408445 w 6125898"/>
              <a:gd name="connsiteY637" fmla="*/ 5020978 h 5594367"/>
              <a:gd name="connsiteX638" fmla="*/ 3408445 w 6125898"/>
              <a:gd name="connsiteY638" fmla="*/ 5046891 h 5594367"/>
              <a:gd name="connsiteX639" fmla="*/ 3421734 w 6125898"/>
              <a:gd name="connsiteY639" fmla="*/ 5033602 h 5594367"/>
              <a:gd name="connsiteX640" fmla="*/ 3421734 w 6125898"/>
              <a:gd name="connsiteY640" fmla="*/ 5033602 h 5594367"/>
              <a:gd name="connsiteX641" fmla="*/ 3408445 w 6125898"/>
              <a:gd name="connsiteY641" fmla="*/ 5046891 h 5594367"/>
              <a:gd name="connsiteX642" fmla="*/ 3408445 w 6125898"/>
              <a:gd name="connsiteY642" fmla="*/ 5046891 h 5594367"/>
              <a:gd name="connsiteX643" fmla="*/ 3408445 w 6125898"/>
              <a:gd name="connsiteY643" fmla="*/ 5072802 h 5594367"/>
              <a:gd name="connsiteX644" fmla="*/ 3421734 w 6125898"/>
              <a:gd name="connsiteY644" fmla="*/ 5059514 h 5594367"/>
              <a:gd name="connsiteX645" fmla="*/ 3408445 w 6125898"/>
              <a:gd name="connsiteY645" fmla="*/ 5059514 h 5594367"/>
              <a:gd name="connsiteX646" fmla="*/ 3408445 w 6125898"/>
              <a:gd name="connsiteY646" fmla="*/ 5072802 h 5594367"/>
              <a:gd name="connsiteX647" fmla="*/ 3408445 w 6125898"/>
              <a:gd name="connsiteY647" fmla="*/ 5072802 h 5594367"/>
              <a:gd name="connsiteX648" fmla="*/ 4090134 w 6125898"/>
              <a:gd name="connsiteY648" fmla="*/ 5072802 h 5594367"/>
              <a:gd name="connsiteX649" fmla="*/ 4116046 w 6125898"/>
              <a:gd name="connsiteY649" fmla="*/ 5086091 h 5594367"/>
              <a:gd name="connsiteX650" fmla="*/ 4116046 w 6125898"/>
              <a:gd name="connsiteY650" fmla="*/ 5072802 h 5594367"/>
              <a:gd name="connsiteX651" fmla="*/ 4090134 w 6125898"/>
              <a:gd name="connsiteY651" fmla="*/ 5072802 h 5594367"/>
              <a:gd name="connsiteX652" fmla="*/ 4090134 w 6125898"/>
              <a:gd name="connsiteY652" fmla="*/ 5072802 h 5594367"/>
              <a:gd name="connsiteX653" fmla="*/ 3841643 w 6125898"/>
              <a:gd name="connsiteY653" fmla="*/ 5072802 h 5594367"/>
              <a:gd name="connsiteX654" fmla="*/ 3841643 w 6125898"/>
              <a:gd name="connsiteY654" fmla="*/ 5098715 h 5594367"/>
              <a:gd name="connsiteX655" fmla="*/ 3841643 w 6125898"/>
              <a:gd name="connsiteY655" fmla="*/ 5072802 h 5594367"/>
              <a:gd name="connsiteX656" fmla="*/ 3841643 w 6125898"/>
              <a:gd name="connsiteY656" fmla="*/ 5072802 h 5594367"/>
              <a:gd name="connsiteX657" fmla="*/ 196667 w 6125898"/>
              <a:gd name="connsiteY657" fmla="*/ 5086091 h 5594367"/>
              <a:gd name="connsiteX658" fmla="*/ 183379 w 6125898"/>
              <a:gd name="connsiteY658" fmla="*/ 5112003 h 5594367"/>
              <a:gd name="connsiteX659" fmla="*/ 249155 w 6125898"/>
              <a:gd name="connsiteY659" fmla="*/ 5112003 h 5594367"/>
              <a:gd name="connsiteX660" fmla="*/ 196667 w 6125898"/>
              <a:gd name="connsiteY660" fmla="*/ 5086091 h 5594367"/>
              <a:gd name="connsiteX661" fmla="*/ 196667 w 6125898"/>
              <a:gd name="connsiteY661" fmla="*/ 5086091 h 5594367"/>
              <a:gd name="connsiteX662" fmla="*/ 4142623 w 6125898"/>
              <a:gd name="connsiteY662" fmla="*/ 5086091 h 5594367"/>
              <a:gd name="connsiteX663" fmla="*/ 4129335 w 6125898"/>
              <a:gd name="connsiteY663" fmla="*/ 5099379 h 5594367"/>
              <a:gd name="connsiteX664" fmla="*/ 4155246 w 6125898"/>
              <a:gd name="connsiteY664" fmla="*/ 5112667 h 5594367"/>
              <a:gd name="connsiteX665" fmla="*/ 4155246 w 6125898"/>
              <a:gd name="connsiteY665" fmla="*/ 5099379 h 5594367"/>
              <a:gd name="connsiteX666" fmla="*/ 4168534 w 6125898"/>
              <a:gd name="connsiteY666" fmla="*/ 5099379 h 5594367"/>
              <a:gd name="connsiteX667" fmla="*/ 4142623 w 6125898"/>
              <a:gd name="connsiteY667" fmla="*/ 5086091 h 5594367"/>
              <a:gd name="connsiteX668" fmla="*/ 4142623 w 6125898"/>
              <a:gd name="connsiteY668" fmla="*/ 5086091 h 5594367"/>
              <a:gd name="connsiteX669" fmla="*/ 4234312 w 6125898"/>
              <a:gd name="connsiteY669" fmla="*/ 5163827 h 5594367"/>
              <a:gd name="connsiteX670" fmla="*/ 4221023 w 6125898"/>
              <a:gd name="connsiteY670" fmla="*/ 5177116 h 5594367"/>
              <a:gd name="connsiteX671" fmla="*/ 4234312 w 6125898"/>
              <a:gd name="connsiteY671" fmla="*/ 5177116 h 5594367"/>
              <a:gd name="connsiteX672" fmla="*/ 4247600 w 6125898"/>
              <a:gd name="connsiteY672" fmla="*/ 5163827 h 5594367"/>
              <a:gd name="connsiteX673" fmla="*/ 4234312 w 6125898"/>
              <a:gd name="connsiteY673" fmla="*/ 5163827 h 5594367"/>
              <a:gd name="connsiteX674" fmla="*/ 4234312 w 6125898"/>
              <a:gd name="connsiteY674" fmla="*/ 5163827 h 5594367"/>
              <a:gd name="connsiteX675" fmla="*/ 2582578 w 6125898"/>
              <a:gd name="connsiteY675" fmla="*/ 5228940 h 5594367"/>
              <a:gd name="connsiteX676" fmla="*/ 2595866 w 6125898"/>
              <a:gd name="connsiteY676" fmla="*/ 5203028 h 5594367"/>
              <a:gd name="connsiteX677" fmla="*/ 2582578 w 6125898"/>
              <a:gd name="connsiteY677" fmla="*/ 5228940 h 5594367"/>
              <a:gd name="connsiteX678" fmla="*/ 2582578 w 6125898"/>
              <a:gd name="connsiteY678" fmla="*/ 5228940 h 5594367"/>
              <a:gd name="connsiteX679" fmla="*/ 2726756 w 6125898"/>
              <a:gd name="connsiteY679" fmla="*/ 5215652 h 5594367"/>
              <a:gd name="connsiteX680" fmla="*/ 2713467 w 6125898"/>
              <a:gd name="connsiteY680" fmla="*/ 5241564 h 5594367"/>
              <a:gd name="connsiteX681" fmla="*/ 2739380 w 6125898"/>
              <a:gd name="connsiteY681" fmla="*/ 5228276 h 5594367"/>
              <a:gd name="connsiteX682" fmla="*/ 2739380 w 6125898"/>
              <a:gd name="connsiteY682" fmla="*/ 5214987 h 5594367"/>
              <a:gd name="connsiteX683" fmla="*/ 2726756 w 6125898"/>
              <a:gd name="connsiteY683" fmla="*/ 5215652 h 5594367"/>
              <a:gd name="connsiteX684" fmla="*/ 2726756 w 6125898"/>
              <a:gd name="connsiteY684" fmla="*/ 5215652 h 5594367"/>
              <a:gd name="connsiteX685" fmla="*/ 2687556 w 6125898"/>
              <a:gd name="connsiteY685" fmla="*/ 5280764 h 5594367"/>
              <a:gd name="connsiteX686" fmla="*/ 2687556 w 6125898"/>
              <a:gd name="connsiteY686" fmla="*/ 5306676 h 5594367"/>
              <a:gd name="connsiteX687" fmla="*/ 2700844 w 6125898"/>
              <a:gd name="connsiteY687" fmla="*/ 5306676 h 5594367"/>
              <a:gd name="connsiteX688" fmla="*/ 2687556 w 6125898"/>
              <a:gd name="connsiteY688" fmla="*/ 5280764 h 5594367"/>
              <a:gd name="connsiteX689" fmla="*/ 2687556 w 6125898"/>
              <a:gd name="connsiteY689" fmla="*/ 5280764 h 5594367"/>
              <a:gd name="connsiteX690" fmla="*/ 3106801 w 6125898"/>
              <a:gd name="connsiteY690" fmla="*/ 5306676 h 5594367"/>
              <a:gd name="connsiteX691" fmla="*/ 3106801 w 6125898"/>
              <a:gd name="connsiteY691" fmla="*/ 5293388 h 5594367"/>
              <a:gd name="connsiteX692" fmla="*/ 3106801 w 6125898"/>
              <a:gd name="connsiteY692" fmla="*/ 5306676 h 5594367"/>
              <a:gd name="connsiteX693" fmla="*/ 3106801 w 6125898"/>
              <a:gd name="connsiteY693" fmla="*/ 5306676 h 5594367"/>
              <a:gd name="connsiteX694" fmla="*/ 2661644 w 6125898"/>
              <a:gd name="connsiteY694" fmla="*/ 5319300 h 5594367"/>
              <a:gd name="connsiteX695" fmla="*/ 2635731 w 6125898"/>
              <a:gd name="connsiteY695" fmla="*/ 5345212 h 5594367"/>
              <a:gd name="connsiteX696" fmla="*/ 2649019 w 6125898"/>
              <a:gd name="connsiteY696" fmla="*/ 5358501 h 5594367"/>
              <a:gd name="connsiteX697" fmla="*/ 2662308 w 6125898"/>
              <a:gd name="connsiteY697" fmla="*/ 5345212 h 5594367"/>
              <a:gd name="connsiteX698" fmla="*/ 2661644 w 6125898"/>
              <a:gd name="connsiteY698" fmla="*/ 5319300 h 5594367"/>
              <a:gd name="connsiteX699" fmla="*/ 2661644 w 6125898"/>
              <a:gd name="connsiteY699" fmla="*/ 5319300 h 5594367"/>
              <a:gd name="connsiteX700" fmla="*/ 3133378 w 6125898"/>
              <a:gd name="connsiteY700" fmla="*/ 5345877 h 5594367"/>
              <a:gd name="connsiteX701" fmla="*/ 3133378 w 6125898"/>
              <a:gd name="connsiteY701" fmla="*/ 5332589 h 5594367"/>
              <a:gd name="connsiteX702" fmla="*/ 3133378 w 6125898"/>
              <a:gd name="connsiteY702" fmla="*/ 5345877 h 5594367"/>
              <a:gd name="connsiteX703" fmla="*/ 3133378 w 6125898"/>
              <a:gd name="connsiteY703" fmla="*/ 5345877 h 5594367"/>
              <a:gd name="connsiteX704" fmla="*/ 2635067 w 6125898"/>
              <a:gd name="connsiteY704" fmla="*/ 5371789 h 5594367"/>
              <a:gd name="connsiteX705" fmla="*/ 2621779 w 6125898"/>
              <a:gd name="connsiteY705" fmla="*/ 5385077 h 5594367"/>
              <a:gd name="connsiteX706" fmla="*/ 2635067 w 6125898"/>
              <a:gd name="connsiteY706" fmla="*/ 5424278 h 5594367"/>
              <a:gd name="connsiteX707" fmla="*/ 2635067 w 6125898"/>
              <a:gd name="connsiteY707" fmla="*/ 5371789 h 5594367"/>
              <a:gd name="connsiteX708" fmla="*/ 2635067 w 6125898"/>
              <a:gd name="connsiteY708" fmla="*/ 5371789 h 5594367"/>
              <a:gd name="connsiteX709" fmla="*/ 1809200 w 6125898"/>
              <a:gd name="connsiteY709" fmla="*/ 5539886 h 5594367"/>
              <a:gd name="connsiteX710" fmla="*/ 1809200 w 6125898"/>
              <a:gd name="connsiteY710" fmla="*/ 5474773 h 5594367"/>
              <a:gd name="connsiteX711" fmla="*/ 1756711 w 6125898"/>
              <a:gd name="connsiteY711" fmla="*/ 5488061 h 5594367"/>
              <a:gd name="connsiteX712" fmla="*/ 1769999 w 6125898"/>
              <a:gd name="connsiteY712" fmla="*/ 5539886 h 5594367"/>
              <a:gd name="connsiteX713" fmla="*/ 1756711 w 6125898"/>
              <a:gd name="connsiteY713" fmla="*/ 5565798 h 5594367"/>
              <a:gd name="connsiteX714" fmla="*/ 1822488 w 6125898"/>
              <a:gd name="connsiteY714" fmla="*/ 5539886 h 5594367"/>
              <a:gd name="connsiteX715" fmla="*/ 1809200 w 6125898"/>
              <a:gd name="connsiteY715" fmla="*/ 5539886 h 5594367"/>
              <a:gd name="connsiteX716" fmla="*/ 1809200 w 6125898"/>
              <a:gd name="connsiteY716" fmla="*/ 5539886 h 5594367"/>
              <a:gd name="connsiteX717" fmla="*/ 6122577 w 6125898"/>
              <a:gd name="connsiteY717" fmla="*/ 4541271 h 5594367"/>
              <a:gd name="connsiteX718" fmla="*/ 6122577 w 6125898"/>
              <a:gd name="connsiteY718" fmla="*/ 4541271 h 5594367"/>
              <a:gd name="connsiteX719" fmla="*/ 6122577 w 6125898"/>
              <a:gd name="connsiteY719" fmla="*/ 4554559 h 5594367"/>
              <a:gd name="connsiteX720" fmla="*/ 6070088 w 6125898"/>
              <a:gd name="connsiteY720" fmla="*/ 4528647 h 5594367"/>
              <a:gd name="connsiteX721" fmla="*/ 6056800 w 6125898"/>
              <a:gd name="connsiteY721" fmla="*/ 4515359 h 5594367"/>
              <a:gd name="connsiteX722" fmla="*/ 6056800 w 6125898"/>
              <a:gd name="connsiteY722" fmla="*/ 4502071 h 5594367"/>
              <a:gd name="connsiteX723" fmla="*/ 5991023 w 6125898"/>
              <a:gd name="connsiteY723" fmla="*/ 4488783 h 5594367"/>
              <a:gd name="connsiteX724" fmla="*/ 5965111 w 6125898"/>
              <a:gd name="connsiteY724" fmla="*/ 4475494 h 5594367"/>
              <a:gd name="connsiteX725" fmla="*/ 5951822 w 6125898"/>
              <a:gd name="connsiteY725" fmla="*/ 4410382 h 5594367"/>
              <a:gd name="connsiteX726" fmla="*/ 5991023 w 6125898"/>
              <a:gd name="connsiteY726" fmla="*/ 4410382 h 5594367"/>
              <a:gd name="connsiteX727" fmla="*/ 5991023 w 6125898"/>
              <a:gd name="connsiteY727" fmla="*/ 4397094 h 5594367"/>
              <a:gd name="connsiteX728" fmla="*/ 6043512 w 6125898"/>
              <a:gd name="connsiteY728" fmla="*/ 4410382 h 5594367"/>
              <a:gd name="connsiteX729" fmla="*/ 6043512 w 6125898"/>
              <a:gd name="connsiteY729" fmla="*/ 4423670 h 5594367"/>
              <a:gd name="connsiteX730" fmla="*/ 6082712 w 6125898"/>
              <a:gd name="connsiteY730" fmla="*/ 4410382 h 5594367"/>
              <a:gd name="connsiteX731" fmla="*/ 6096001 w 6125898"/>
              <a:gd name="connsiteY731" fmla="*/ 4410382 h 5594367"/>
              <a:gd name="connsiteX732" fmla="*/ 6082712 w 6125898"/>
              <a:gd name="connsiteY732" fmla="*/ 4397094 h 5594367"/>
              <a:gd name="connsiteX733" fmla="*/ 6069424 w 6125898"/>
              <a:gd name="connsiteY733" fmla="*/ 4397094 h 5594367"/>
              <a:gd name="connsiteX734" fmla="*/ 6069424 w 6125898"/>
              <a:gd name="connsiteY734" fmla="*/ 4383805 h 5594367"/>
              <a:gd name="connsiteX735" fmla="*/ 6043512 w 6125898"/>
              <a:gd name="connsiteY735" fmla="*/ 4397094 h 5594367"/>
              <a:gd name="connsiteX736" fmla="*/ 5965111 w 6125898"/>
              <a:gd name="connsiteY736" fmla="*/ 4383805 h 5594367"/>
              <a:gd name="connsiteX737" fmla="*/ 5978399 w 6125898"/>
              <a:gd name="connsiteY737" fmla="*/ 4357893 h 5594367"/>
              <a:gd name="connsiteX738" fmla="*/ 5991687 w 6125898"/>
              <a:gd name="connsiteY738" fmla="*/ 4357893 h 5594367"/>
              <a:gd name="connsiteX739" fmla="*/ 5965775 w 6125898"/>
              <a:gd name="connsiteY739" fmla="*/ 4344605 h 5594367"/>
              <a:gd name="connsiteX740" fmla="*/ 5965775 w 6125898"/>
              <a:gd name="connsiteY740" fmla="*/ 4357893 h 5594367"/>
              <a:gd name="connsiteX741" fmla="*/ 5952487 w 6125898"/>
              <a:gd name="connsiteY741" fmla="*/ 4344605 h 5594367"/>
              <a:gd name="connsiteX742" fmla="*/ 5926575 w 6125898"/>
              <a:gd name="connsiteY742" fmla="*/ 4344605 h 5594367"/>
              <a:gd name="connsiteX743" fmla="*/ 5939863 w 6125898"/>
              <a:gd name="connsiteY743" fmla="*/ 4331316 h 5594367"/>
              <a:gd name="connsiteX744" fmla="*/ 5913951 w 6125898"/>
              <a:gd name="connsiteY744" fmla="*/ 4305404 h 5594367"/>
              <a:gd name="connsiteX745" fmla="*/ 5888039 w 6125898"/>
              <a:gd name="connsiteY745" fmla="*/ 4292116 h 5594367"/>
              <a:gd name="connsiteX746" fmla="*/ 5862126 w 6125898"/>
              <a:gd name="connsiteY746" fmla="*/ 4252916 h 5594367"/>
              <a:gd name="connsiteX747" fmla="*/ 5875415 w 6125898"/>
              <a:gd name="connsiteY747" fmla="*/ 4227003 h 5594367"/>
              <a:gd name="connsiteX748" fmla="*/ 5953816 w 6125898"/>
              <a:gd name="connsiteY748" fmla="*/ 4252916 h 5594367"/>
              <a:gd name="connsiteX749" fmla="*/ 5914615 w 6125898"/>
              <a:gd name="connsiteY749" fmla="*/ 4227003 h 5594367"/>
              <a:gd name="connsiteX750" fmla="*/ 5888703 w 6125898"/>
              <a:gd name="connsiteY750" fmla="*/ 4213715 h 5594367"/>
              <a:gd name="connsiteX751" fmla="*/ 5888703 w 6125898"/>
              <a:gd name="connsiteY751" fmla="*/ 4227003 h 5594367"/>
              <a:gd name="connsiteX752" fmla="*/ 5836214 w 6125898"/>
              <a:gd name="connsiteY752" fmla="*/ 4252916 h 5594367"/>
              <a:gd name="connsiteX753" fmla="*/ 5783726 w 6125898"/>
              <a:gd name="connsiteY753" fmla="*/ 4201091 h 5594367"/>
              <a:gd name="connsiteX754" fmla="*/ 5770438 w 6125898"/>
              <a:gd name="connsiteY754" fmla="*/ 4149267 h 5594367"/>
              <a:gd name="connsiteX755" fmla="*/ 5783726 w 6125898"/>
              <a:gd name="connsiteY755" fmla="*/ 4149267 h 5594367"/>
              <a:gd name="connsiteX756" fmla="*/ 5744525 w 6125898"/>
              <a:gd name="connsiteY756" fmla="*/ 4097442 h 5594367"/>
              <a:gd name="connsiteX757" fmla="*/ 5770438 w 6125898"/>
              <a:gd name="connsiteY757" fmla="*/ 4097442 h 5594367"/>
              <a:gd name="connsiteX758" fmla="*/ 5744525 w 6125898"/>
              <a:gd name="connsiteY758" fmla="*/ 4084154 h 5594367"/>
              <a:gd name="connsiteX759" fmla="*/ 5744525 w 6125898"/>
              <a:gd name="connsiteY759" fmla="*/ 4097442 h 5594367"/>
              <a:gd name="connsiteX760" fmla="*/ 5718613 w 6125898"/>
              <a:gd name="connsiteY760" fmla="*/ 4110731 h 5594367"/>
              <a:gd name="connsiteX761" fmla="*/ 5705325 w 6125898"/>
              <a:gd name="connsiteY761" fmla="*/ 4097442 h 5594367"/>
              <a:gd name="connsiteX762" fmla="*/ 5718613 w 6125898"/>
              <a:gd name="connsiteY762" fmla="*/ 4084154 h 5594367"/>
              <a:gd name="connsiteX763" fmla="*/ 5705325 w 6125898"/>
              <a:gd name="connsiteY763" fmla="*/ 4044954 h 5594367"/>
              <a:gd name="connsiteX764" fmla="*/ 5692037 w 6125898"/>
              <a:gd name="connsiteY764" fmla="*/ 4058242 h 5594367"/>
              <a:gd name="connsiteX765" fmla="*/ 5678748 w 6125898"/>
              <a:gd name="connsiteY765" fmla="*/ 4044954 h 5594367"/>
              <a:gd name="connsiteX766" fmla="*/ 5692037 w 6125898"/>
              <a:gd name="connsiteY766" fmla="*/ 4044954 h 5594367"/>
              <a:gd name="connsiteX767" fmla="*/ 5666124 w 6125898"/>
              <a:gd name="connsiteY767" fmla="*/ 4005753 h 5594367"/>
              <a:gd name="connsiteX768" fmla="*/ 5679412 w 6125898"/>
              <a:gd name="connsiteY768" fmla="*/ 4019042 h 5594367"/>
              <a:gd name="connsiteX769" fmla="*/ 5679412 w 6125898"/>
              <a:gd name="connsiteY769" fmla="*/ 4005753 h 5594367"/>
              <a:gd name="connsiteX770" fmla="*/ 5666124 w 6125898"/>
              <a:gd name="connsiteY770" fmla="*/ 4005753 h 5594367"/>
              <a:gd name="connsiteX771" fmla="*/ 5652836 w 6125898"/>
              <a:gd name="connsiteY771" fmla="*/ 4005753 h 5594367"/>
              <a:gd name="connsiteX772" fmla="*/ 5666124 w 6125898"/>
              <a:gd name="connsiteY772" fmla="*/ 3979841 h 5594367"/>
              <a:gd name="connsiteX773" fmla="*/ 5652836 w 6125898"/>
              <a:gd name="connsiteY773" fmla="*/ 3979841 h 5594367"/>
              <a:gd name="connsiteX774" fmla="*/ 5652836 w 6125898"/>
              <a:gd name="connsiteY774" fmla="*/ 4005753 h 5594367"/>
              <a:gd name="connsiteX775" fmla="*/ 5626924 w 6125898"/>
              <a:gd name="connsiteY775" fmla="*/ 4005753 h 5594367"/>
              <a:gd name="connsiteX776" fmla="*/ 5626924 w 6125898"/>
              <a:gd name="connsiteY776" fmla="*/ 4019042 h 5594367"/>
              <a:gd name="connsiteX777" fmla="*/ 5626924 w 6125898"/>
              <a:gd name="connsiteY777" fmla="*/ 4005753 h 5594367"/>
              <a:gd name="connsiteX778" fmla="*/ 5613635 w 6125898"/>
              <a:gd name="connsiteY778" fmla="*/ 4031666 h 5594367"/>
              <a:gd name="connsiteX779" fmla="*/ 5626924 w 6125898"/>
              <a:gd name="connsiteY779" fmla="*/ 4031666 h 5594367"/>
              <a:gd name="connsiteX780" fmla="*/ 5626924 w 6125898"/>
              <a:gd name="connsiteY780" fmla="*/ 4018377 h 5594367"/>
              <a:gd name="connsiteX781" fmla="*/ 5640212 w 6125898"/>
              <a:gd name="connsiteY781" fmla="*/ 4057578 h 5594367"/>
              <a:gd name="connsiteX782" fmla="*/ 5640212 w 6125898"/>
              <a:gd name="connsiteY782" fmla="*/ 4044289 h 5594367"/>
              <a:gd name="connsiteX783" fmla="*/ 5653500 w 6125898"/>
              <a:gd name="connsiteY783" fmla="*/ 4044289 h 5594367"/>
              <a:gd name="connsiteX784" fmla="*/ 5627589 w 6125898"/>
              <a:gd name="connsiteY784" fmla="*/ 4031001 h 5594367"/>
              <a:gd name="connsiteX785" fmla="*/ 5640877 w 6125898"/>
              <a:gd name="connsiteY785" fmla="*/ 4017713 h 5594367"/>
              <a:gd name="connsiteX786" fmla="*/ 5680077 w 6125898"/>
              <a:gd name="connsiteY786" fmla="*/ 4031001 h 5594367"/>
              <a:gd name="connsiteX787" fmla="*/ 5680077 w 6125898"/>
              <a:gd name="connsiteY787" fmla="*/ 4070202 h 5594367"/>
              <a:gd name="connsiteX788" fmla="*/ 5680077 w 6125898"/>
              <a:gd name="connsiteY788" fmla="*/ 4056913 h 5594367"/>
              <a:gd name="connsiteX789" fmla="*/ 5693365 w 6125898"/>
              <a:gd name="connsiteY789" fmla="*/ 4056913 h 5594367"/>
              <a:gd name="connsiteX790" fmla="*/ 5706653 w 6125898"/>
              <a:gd name="connsiteY790" fmla="*/ 4096113 h 5594367"/>
              <a:gd name="connsiteX791" fmla="*/ 5693365 w 6125898"/>
              <a:gd name="connsiteY791" fmla="*/ 4096113 h 5594367"/>
              <a:gd name="connsiteX792" fmla="*/ 5693365 w 6125898"/>
              <a:gd name="connsiteY792" fmla="*/ 4109402 h 5594367"/>
              <a:gd name="connsiteX793" fmla="*/ 5719277 w 6125898"/>
              <a:gd name="connsiteY793" fmla="*/ 4122690 h 5594367"/>
              <a:gd name="connsiteX794" fmla="*/ 5719277 w 6125898"/>
              <a:gd name="connsiteY794" fmla="*/ 4135978 h 5594367"/>
              <a:gd name="connsiteX795" fmla="*/ 5705989 w 6125898"/>
              <a:gd name="connsiteY795" fmla="*/ 4149267 h 5594367"/>
              <a:gd name="connsiteX796" fmla="*/ 5680077 w 6125898"/>
              <a:gd name="connsiteY796" fmla="*/ 4123355 h 5594367"/>
              <a:gd name="connsiteX797" fmla="*/ 5654165 w 6125898"/>
              <a:gd name="connsiteY797" fmla="*/ 4136643 h 5594367"/>
              <a:gd name="connsiteX798" fmla="*/ 5654165 w 6125898"/>
              <a:gd name="connsiteY798" fmla="*/ 4123355 h 5594367"/>
              <a:gd name="connsiteX799" fmla="*/ 5680077 w 6125898"/>
              <a:gd name="connsiteY799" fmla="*/ 4123355 h 5594367"/>
              <a:gd name="connsiteX800" fmla="*/ 5666788 w 6125898"/>
              <a:gd name="connsiteY800" fmla="*/ 4084154 h 5594367"/>
              <a:gd name="connsiteX801" fmla="*/ 5653500 w 6125898"/>
              <a:gd name="connsiteY801" fmla="*/ 4097442 h 5594367"/>
              <a:gd name="connsiteX802" fmla="*/ 5653500 w 6125898"/>
              <a:gd name="connsiteY802" fmla="*/ 4084154 h 5594367"/>
              <a:gd name="connsiteX803" fmla="*/ 5627589 w 6125898"/>
              <a:gd name="connsiteY803" fmla="*/ 4084154 h 5594367"/>
              <a:gd name="connsiteX804" fmla="*/ 5627589 w 6125898"/>
              <a:gd name="connsiteY804" fmla="*/ 4123355 h 5594367"/>
              <a:gd name="connsiteX805" fmla="*/ 5653500 w 6125898"/>
              <a:gd name="connsiteY805" fmla="*/ 4162555 h 5594367"/>
              <a:gd name="connsiteX806" fmla="*/ 5614300 w 6125898"/>
              <a:gd name="connsiteY806" fmla="*/ 4123355 h 5594367"/>
              <a:gd name="connsiteX807" fmla="*/ 5614300 w 6125898"/>
              <a:gd name="connsiteY807" fmla="*/ 4123355 h 5594367"/>
              <a:gd name="connsiteX808" fmla="*/ 5588388 w 6125898"/>
              <a:gd name="connsiteY808" fmla="*/ 4123355 h 5594367"/>
              <a:gd name="connsiteX809" fmla="*/ 5588388 w 6125898"/>
              <a:gd name="connsiteY809" fmla="*/ 4110066 h 5594367"/>
              <a:gd name="connsiteX810" fmla="*/ 5575100 w 6125898"/>
              <a:gd name="connsiteY810" fmla="*/ 4123355 h 5594367"/>
              <a:gd name="connsiteX811" fmla="*/ 5575100 w 6125898"/>
              <a:gd name="connsiteY811" fmla="*/ 4097442 h 5594367"/>
              <a:gd name="connsiteX812" fmla="*/ 5561812 w 6125898"/>
              <a:gd name="connsiteY812" fmla="*/ 4084154 h 5594367"/>
              <a:gd name="connsiteX813" fmla="*/ 5587724 w 6125898"/>
              <a:gd name="connsiteY813" fmla="*/ 4058242 h 5594367"/>
              <a:gd name="connsiteX814" fmla="*/ 5587724 w 6125898"/>
              <a:gd name="connsiteY814" fmla="*/ 4058242 h 5594367"/>
              <a:gd name="connsiteX815" fmla="*/ 5601012 w 6125898"/>
              <a:gd name="connsiteY815" fmla="*/ 4071530 h 5594367"/>
              <a:gd name="connsiteX816" fmla="*/ 5601012 w 6125898"/>
              <a:gd name="connsiteY816" fmla="*/ 4045618 h 5594367"/>
              <a:gd name="connsiteX817" fmla="*/ 5601012 w 6125898"/>
              <a:gd name="connsiteY817" fmla="*/ 4045618 h 5594367"/>
              <a:gd name="connsiteX818" fmla="*/ 5587724 w 6125898"/>
              <a:gd name="connsiteY818" fmla="*/ 4058906 h 5594367"/>
              <a:gd name="connsiteX819" fmla="*/ 5574436 w 6125898"/>
              <a:gd name="connsiteY819" fmla="*/ 4032994 h 5594367"/>
              <a:gd name="connsiteX820" fmla="*/ 5521947 w 6125898"/>
              <a:gd name="connsiteY820" fmla="*/ 4046282 h 5594367"/>
              <a:gd name="connsiteX821" fmla="*/ 5547859 w 6125898"/>
              <a:gd name="connsiteY821" fmla="*/ 4032994 h 5594367"/>
              <a:gd name="connsiteX822" fmla="*/ 5534571 w 6125898"/>
              <a:gd name="connsiteY822" fmla="*/ 4019706 h 5594367"/>
              <a:gd name="connsiteX823" fmla="*/ 5521282 w 6125898"/>
              <a:gd name="connsiteY823" fmla="*/ 4019706 h 5594367"/>
              <a:gd name="connsiteX824" fmla="*/ 5534571 w 6125898"/>
              <a:gd name="connsiteY824" fmla="*/ 4006418 h 5594367"/>
              <a:gd name="connsiteX825" fmla="*/ 5508658 w 6125898"/>
              <a:gd name="connsiteY825" fmla="*/ 4006418 h 5594367"/>
              <a:gd name="connsiteX826" fmla="*/ 5495370 w 6125898"/>
              <a:gd name="connsiteY826" fmla="*/ 3980506 h 5594367"/>
              <a:gd name="connsiteX827" fmla="*/ 5495370 w 6125898"/>
              <a:gd name="connsiteY827" fmla="*/ 4006418 h 5594367"/>
              <a:gd name="connsiteX828" fmla="*/ 5482082 w 6125898"/>
              <a:gd name="connsiteY828" fmla="*/ 4045618 h 5594367"/>
              <a:gd name="connsiteX829" fmla="*/ 5495370 w 6125898"/>
              <a:gd name="connsiteY829" fmla="*/ 4019706 h 5594367"/>
              <a:gd name="connsiteX830" fmla="*/ 5482082 w 6125898"/>
              <a:gd name="connsiteY830" fmla="*/ 4019706 h 5594367"/>
              <a:gd name="connsiteX831" fmla="*/ 5468794 w 6125898"/>
              <a:gd name="connsiteY831" fmla="*/ 4045618 h 5594367"/>
              <a:gd name="connsiteX832" fmla="*/ 5455505 w 6125898"/>
              <a:gd name="connsiteY832" fmla="*/ 4019706 h 5594367"/>
              <a:gd name="connsiteX833" fmla="*/ 5442217 w 6125898"/>
              <a:gd name="connsiteY833" fmla="*/ 4006418 h 5594367"/>
              <a:gd name="connsiteX834" fmla="*/ 5455505 w 6125898"/>
              <a:gd name="connsiteY834" fmla="*/ 4032330 h 5594367"/>
              <a:gd name="connsiteX835" fmla="*/ 5442217 w 6125898"/>
              <a:gd name="connsiteY835" fmla="*/ 4058242 h 5594367"/>
              <a:gd name="connsiteX836" fmla="*/ 5428929 w 6125898"/>
              <a:gd name="connsiteY836" fmla="*/ 4032330 h 5594367"/>
              <a:gd name="connsiteX837" fmla="*/ 5442217 w 6125898"/>
              <a:gd name="connsiteY837" fmla="*/ 4019042 h 5594367"/>
              <a:gd name="connsiteX838" fmla="*/ 5428929 w 6125898"/>
              <a:gd name="connsiteY838" fmla="*/ 4005753 h 5594367"/>
              <a:gd name="connsiteX839" fmla="*/ 5442217 w 6125898"/>
              <a:gd name="connsiteY839" fmla="*/ 3992465 h 5594367"/>
              <a:gd name="connsiteX840" fmla="*/ 5428929 w 6125898"/>
              <a:gd name="connsiteY840" fmla="*/ 3979177 h 5594367"/>
              <a:gd name="connsiteX841" fmla="*/ 5454841 w 6125898"/>
              <a:gd name="connsiteY841" fmla="*/ 3965888 h 5594367"/>
              <a:gd name="connsiteX842" fmla="*/ 5454841 w 6125898"/>
              <a:gd name="connsiteY842" fmla="*/ 3965888 h 5594367"/>
              <a:gd name="connsiteX843" fmla="*/ 5454841 w 6125898"/>
              <a:gd name="connsiteY843" fmla="*/ 3939976 h 5594367"/>
              <a:gd name="connsiteX844" fmla="*/ 5441553 w 6125898"/>
              <a:gd name="connsiteY844" fmla="*/ 3965888 h 5594367"/>
              <a:gd name="connsiteX845" fmla="*/ 5428264 w 6125898"/>
              <a:gd name="connsiteY845" fmla="*/ 3965888 h 5594367"/>
              <a:gd name="connsiteX846" fmla="*/ 5441553 w 6125898"/>
              <a:gd name="connsiteY846" fmla="*/ 3939976 h 5594367"/>
              <a:gd name="connsiteX847" fmla="*/ 5402352 w 6125898"/>
              <a:gd name="connsiteY847" fmla="*/ 3926688 h 5594367"/>
              <a:gd name="connsiteX848" fmla="*/ 5415640 w 6125898"/>
              <a:gd name="connsiteY848" fmla="*/ 3913400 h 5594367"/>
              <a:gd name="connsiteX849" fmla="*/ 5428929 w 6125898"/>
              <a:gd name="connsiteY849" fmla="*/ 3939312 h 5594367"/>
              <a:gd name="connsiteX850" fmla="*/ 5442217 w 6125898"/>
              <a:gd name="connsiteY850" fmla="*/ 3939312 h 5594367"/>
              <a:gd name="connsiteX851" fmla="*/ 5416305 w 6125898"/>
              <a:gd name="connsiteY851" fmla="*/ 3887488 h 5594367"/>
              <a:gd name="connsiteX852" fmla="*/ 5416305 w 6125898"/>
              <a:gd name="connsiteY852" fmla="*/ 3887488 h 5594367"/>
              <a:gd name="connsiteX853" fmla="*/ 5429593 w 6125898"/>
              <a:gd name="connsiteY853" fmla="*/ 3900776 h 5594367"/>
              <a:gd name="connsiteX854" fmla="*/ 5429593 w 6125898"/>
              <a:gd name="connsiteY854" fmla="*/ 3861575 h 5594367"/>
              <a:gd name="connsiteX855" fmla="*/ 5390392 w 6125898"/>
              <a:gd name="connsiteY855" fmla="*/ 3874864 h 5594367"/>
              <a:gd name="connsiteX856" fmla="*/ 5390392 w 6125898"/>
              <a:gd name="connsiteY856" fmla="*/ 3835663 h 5594367"/>
              <a:gd name="connsiteX857" fmla="*/ 5416305 w 6125898"/>
              <a:gd name="connsiteY857" fmla="*/ 3848952 h 5594367"/>
              <a:gd name="connsiteX858" fmla="*/ 5416305 w 6125898"/>
              <a:gd name="connsiteY858" fmla="*/ 3823039 h 5594367"/>
              <a:gd name="connsiteX859" fmla="*/ 5416305 w 6125898"/>
              <a:gd name="connsiteY859" fmla="*/ 3823039 h 5594367"/>
              <a:gd name="connsiteX860" fmla="*/ 5403016 w 6125898"/>
              <a:gd name="connsiteY860" fmla="*/ 3809751 h 5594367"/>
              <a:gd name="connsiteX861" fmla="*/ 5416305 w 6125898"/>
              <a:gd name="connsiteY861" fmla="*/ 3796463 h 5594367"/>
              <a:gd name="connsiteX862" fmla="*/ 5429593 w 6125898"/>
              <a:gd name="connsiteY862" fmla="*/ 3848287 h 5594367"/>
              <a:gd name="connsiteX863" fmla="*/ 5416305 w 6125898"/>
              <a:gd name="connsiteY863" fmla="*/ 3874199 h 5594367"/>
              <a:gd name="connsiteX864" fmla="*/ 5429593 w 6125898"/>
              <a:gd name="connsiteY864" fmla="*/ 3860911 h 5594367"/>
              <a:gd name="connsiteX865" fmla="*/ 5416305 w 6125898"/>
              <a:gd name="connsiteY865" fmla="*/ 3847623 h 5594367"/>
              <a:gd name="connsiteX866" fmla="*/ 5442217 w 6125898"/>
              <a:gd name="connsiteY866" fmla="*/ 3847623 h 5594367"/>
              <a:gd name="connsiteX867" fmla="*/ 5442217 w 6125898"/>
              <a:gd name="connsiteY867" fmla="*/ 3860911 h 5594367"/>
              <a:gd name="connsiteX868" fmla="*/ 5455505 w 6125898"/>
              <a:gd name="connsiteY868" fmla="*/ 3874199 h 5594367"/>
              <a:gd name="connsiteX869" fmla="*/ 5468794 w 6125898"/>
              <a:gd name="connsiteY869" fmla="*/ 3860911 h 5594367"/>
              <a:gd name="connsiteX870" fmla="*/ 5494706 w 6125898"/>
              <a:gd name="connsiteY870" fmla="*/ 3847623 h 5594367"/>
              <a:gd name="connsiteX871" fmla="*/ 5494706 w 6125898"/>
              <a:gd name="connsiteY871" fmla="*/ 3873535 h 5594367"/>
              <a:gd name="connsiteX872" fmla="*/ 5494706 w 6125898"/>
              <a:gd name="connsiteY872" fmla="*/ 3886823 h 5594367"/>
              <a:gd name="connsiteX873" fmla="*/ 5520617 w 6125898"/>
              <a:gd name="connsiteY873" fmla="*/ 3834999 h 5594367"/>
              <a:gd name="connsiteX874" fmla="*/ 5494706 w 6125898"/>
              <a:gd name="connsiteY874" fmla="*/ 3834999 h 5594367"/>
              <a:gd name="connsiteX875" fmla="*/ 5468794 w 6125898"/>
              <a:gd name="connsiteY875" fmla="*/ 3848287 h 5594367"/>
              <a:gd name="connsiteX876" fmla="*/ 5455505 w 6125898"/>
              <a:gd name="connsiteY876" fmla="*/ 3861575 h 5594367"/>
              <a:gd name="connsiteX877" fmla="*/ 5455505 w 6125898"/>
              <a:gd name="connsiteY877" fmla="*/ 3848287 h 5594367"/>
              <a:gd name="connsiteX878" fmla="*/ 5468794 w 6125898"/>
              <a:gd name="connsiteY878" fmla="*/ 3822375 h 5594367"/>
              <a:gd name="connsiteX879" fmla="*/ 5494706 w 6125898"/>
              <a:gd name="connsiteY879" fmla="*/ 3822375 h 5594367"/>
              <a:gd name="connsiteX880" fmla="*/ 5520617 w 6125898"/>
              <a:gd name="connsiteY880" fmla="*/ 3809087 h 5594367"/>
              <a:gd name="connsiteX881" fmla="*/ 5559818 w 6125898"/>
              <a:gd name="connsiteY881" fmla="*/ 3809087 h 5594367"/>
              <a:gd name="connsiteX882" fmla="*/ 5546530 w 6125898"/>
              <a:gd name="connsiteY882" fmla="*/ 3822375 h 5594367"/>
              <a:gd name="connsiteX883" fmla="*/ 5533241 w 6125898"/>
              <a:gd name="connsiteY883" fmla="*/ 3822375 h 5594367"/>
              <a:gd name="connsiteX884" fmla="*/ 5559154 w 6125898"/>
              <a:gd name="connsiteY884" fmla="*/ 3835663 h 5594367"/>
              <a:gd name="connsiteX885" fmla="*/ 5572442 w 6125898"/>
              <a:gd name="connsiteY885" fmla="*/ 3796463 h 5594367"/>
              <a:gd name="connsiteX886" fmla="*/ 5585730 w 6125898"/>
              <a:gd name="connsiteY886" fmla="*/ 3809751 h 5594367"/>
              <a:gd name="connsiteX887" fmla="*/ 5572442 w 6125898"/>
              <a:gd name="connsiteY887" fmla="*/ 3783839 h 5594367"/>
              <a:gd name="connsiteX888" fmla="*/ 5585730 w 6125898"/>
              <a:gd name="connsiteY888" fmla="*/ 3809751 h 5594367"/>
              <a:gd name="connsiteX889" fmla="*/ 5599019 w 6125898"/>
              <a:gd name="connsiteY889" fmla="*/ 3783839 h 5594367"/>
              <a:gd name="connsiteX890" fmla="*/ 5612307 w 6125898"/>
              <a:gd name="connsiteY890" fmla="*/ 3783839 h 5594367"/>
              <a:gd name="connsiteX891" fmla="*/ 5599019 w 6125898"/>
              <a:gd name="connsiteY891" fmla="*/ 3757927 h 5594367"/>
              <a:gd name="connsiteX892" fmla="*/ 5559818 w 6125898"/>
              <a:gd name="connsiteY892" fmla="*/ 3783839 h 5594367"/>
              <a:gd name="connsiteX893" fmla="*/ 5585730 w 6125898"/>
              <a:gd name="connsiteY893" fmla="*/ 3770551 h 5594367"/>
              <a:gd name="connsiteX894" fmla="*/ 5559818 w 6125898"/>
              <a:gd name="connsiteY894" fmla="*/ 3796463 h 5594367"/>
              <a:gd name="connsiteX895" fmla="*/ 5546530 w 6125898"/>
              <a:gd name="connsiteY895" fmla="*/ 3770551 h 5594367"/>
              <a:gd name="connsiteX896" fmla="*/ 5441553 w 6125898"/>
              <a:gd name="connsiteY896" fmla="*/ 3809751 h 5594367"/>
              <a:gd name="connsiteX897" fmla="*/ 5454841 w 6125898"/>
              <a:gd name="connsiteY897" fmla="*/ 3835663 h 5594367"/>
              <a:gd name="connsiteX898" fmla="*/ 5441553 w 6125898"/>
              <a:gd name="connsiteY898" fmla="*/ 3848952 h 5594367"/>
              <a:gd name="connsiteX899" fmla="*/ 5454841 w 6125898"/>
              <a:gd name="connsiteY899" fmla="*/ 3823039 h 5594367"/>
              <a:gd name="connsiteX900" fmla="*/ 5441553 w 6125898"/>
              <a:gd name="connsiteY900" fmla="*/ 3809751 h 5594367"/>
              <a:gd name="connsiteX901" fmla="*/ 5454841 w 6125898"/>
              <a:gd name="connsiteY901" fmla="*/ 3783839 h 5594367"/>
              <a:gd name="connsiteX902" fmla="*/ 5468129 w 6125898"/>
              <a:gd name="connsiteY902" fmla="*/ 3809751 h 5594367"/>
              <a:gd name="connsiteX903" fmla="*/ 5481418 w 6125898"/>
              <a:gd name="connsiteY903" fmla="*/ 3796463 h 5594367"/>
              <a:gd name="connsiteX904" fmla="*/ 5481418 w 6125898"/>
              <a:gd name="connsiteY904" fmla="*/ 3770551 h 5594367"/>
              <a:gd name="connsiteX905" fmla="*/ 5455505 w 6125898"/>
              <a:gd name="connsiteY905" fmla="*/ 3783839 h 5594367"/>
              <a:gd name="connsiteX906" fmla="*/ 5442217 w 6125898"/>
              <a:gd name="connsiteY906" fmla="*/ 3770551 h 5594367"/>
              <a:gd name="connsiteX907" fmla="*/ 5455505 w 6125898"/>
              <a:gd name="connsiteY907" fmla="*/ 3770551 h 5594367"/>
              <a:gd name="connsiteX908" fmla="*/ 5442217 w 6125898"/>
              <a:gd name="connsiteY908" fmla="*/ 3757262 h 5594367"/>
              <a:gd name="connsiteX909" fmla="*/ 5442217 w 6125898"/>
              <a:gd name="connsiteY909" fmla="*/ 3757262 h 5594367"/>
              <a:gd name="connsiteX910" fmla="*/ 5455505 w 6125898"/>
              <a:gd name="connsiteY910" fmla="*/ 3757262 h 5594367"/>
              <a:gd name="connsiteX911" fmla="*/ 5481418 w 6125898"/>
              <a:gd name="connsiteY911" fmla="*/ 3743974 h 5594367"/>
              <a:gd name="connsiteX912" fmla="*/ 5481418 w 6125898"/>
              <a:gd name="connsiteY912" fmla="*/ 3757262 h 5594367"/>
              <a:gd name="connsiteX913" fmla="*/ 5494706 w 6125898"/>
              <a:gd name="connsiteY913" fmla="*/ 3743974 h 5594367"/>
              <a:gd name="connsiteX914" fmla="*/ 5481418 w 6125898"/>
              <a:gd name="connsiteY914" fmla="*/ 3743974 h 5594367"/>
              <a:gd name="connsiteX915" fmla="*/ 5481418 w 6125898"/>
              <a:gd name="connsiteY915" fmla="*/ 3718062 h 5594367"/>
              <a:gd name="connsiteX916" fmla="*/ 5442217 w 6125898"/>
              <a:gd name="connsiteY916" fmla="*/ 3704774 h 5594367"/>
              <a:gd name="connsiteX917" fmla="*/ 5442217 w 6125898"/>
              <a:gd name="connsiteY917" fmla="*/ 3704774 h 5594367"/>
              <a:gd name="connsiteX918" fmla="*/ 5455505 w 6125898"/>
              <a:gd name="connsiteY918" fmla="*/ 3756598 h 5594367"/>
              <a:gd name="connsiteX919" fmla="*/ 5455505 w 6125898"/>
              <a:gd name="connsiteY919" fmla="*/ 3743310 h 5594367"/>
              <a:gd name="connsiteX920" fmla="*/ 5429593 w 6125898"/>
              <a:gd name="connsiteY920" fmla="*/ 3756598 h 5594367"/>
              <a:gd name="connsiteX921" fmla="*/ 5429593 w 6125898"/>
              <a:gd name="connsiteY921" fmla="*/ 3769886 h 5594367"/>
              <a:gd name="connsiteX922" fmla="*/ 5403681 w 6125898"/>
              <a:gd name="connsiteY922" fmla="*/ 3756598 h 5594367"/>
              <a:gd name="connsiteX923" fmla="*/ 5377768 w 6125898"/>
              <a:gd name="connsiteY923" fmla="*/ 3769886 h 5594367"/>
              <a:gd name="connsiteX924" fmla="*/ 5377768 w 6125898"/>
              <a:gd name="connsiteY924" fmla="*/ 3743974 h 5594367"/>
              <a:gd name="connsiteX925" fmla="*/ 5391057 w 6125898"/>
              <a:gd name="connsiteY925" fmla="*/ 3757262 h 5594367"/>
              <a:gd name="connsiteX926" fmla="*/ 5377768 w 6125898"/>
              <a:gd name="connsiteY926" fmla="*/ 3743974 h 5594367"/>
              <a:gd name="connsiteX927" fmla="*/ 5391057 w 6125898"/>
              <a:gd name="connsiteY927" fmla="*/ 3730686 h 5594367"/>
              <a:gd name="connsiteX928" fmla="*/ 5391057 w 6125898"/>
              <a:gd name="connsiteY928" fmla="*/ 3743974 h 5594367"/>
              <a:gd name="connsiteX929" fmla="*/ 5391057 w 6125898"/>
              <a:gd name="connsiteY929" fmla="*/ 3743974 h 5594367"/>
              <a:gd name="connsiteX930" fmla="*/ 5404345 w 6125898"/>
              <a:gd name="connsiteY930" fmla="*/ 3718062 h 5594367"/>
              <a:gd name="connsiteX931" fmla="*/ 5378433 w 6125898"/>
              <a:gd name="connsiteY931" fmla="*/ 3718062 h 5594367"/>
              <a:gd name="connsiteX932" fmla="*/ 5391722 w 6125898"/>
              <a:gd name="connsiteY932" fmla="*/ 3718062 h 5594367"/>
              <a:gd name="connsiteX933" fmla="*/ 5365809 w 6125898"/>
              <a:gd name="connsiteY933" fmla="*/ 3704774 h 5594367"/>
              <a:gd name="connsiteX934" fmla="*/ 5352521 w 6125898"/>
              <a:gd name="connsiteY934" fmla="*/ 3704774 h 5594367"/>
              <a:gd name="connsiteX935" fmla="*/ 5339233 w 6125898"/>
              <a:gd name="connsiteY935" fmla="*/ 3691485 h 5594367"/>
              <a:gd name="connsiteX936" fmla="*/ 5352521 w 6125898"/>
              <a:gd name="connsiteY936" fmla="*/ 3717397 h 5594367"/>
              <a:gd name="connsiteX937" fmla="*/ 5339233 w 6125898"/>
              <a:gd name="connsiteY937" fmla="*/ 3730686 h 5594367"/>
              <a:gd name="connsiteX938" fmla="*/ 5339233 w 6125898"/>
              <a:gd name="connsiteY938" fmla="*/ 3756598 h 5594367"/>
              <a:gd name="connsiteX939" fmla="*/ 5325944 w 6125898"/>
              <a:gd name="connsiteY939" fmla="*/ 3704774 h 5594367"/>
              <a:gd name="connsiteX940" fmla="*/ 5339233 w 6125898"/>
              <a:gd name="connsiteY940" fmla="*/ 3704774 h 5594367"/>
              <a:gd name="connsiteX941" fmla="*/ 5325944 w 6125898"/>
              <a:gd name="connsiteY941" fmla="*/ 3665573 h 5594367"/>
              <a:gd name="connsiteX942" fmla="*/ 5351857 w 6125898"/>
              <a:gd name="connsiteY942" fmla="*/ 3652285 h 5594367"/>
              <a:gd name="connsiteX943" fmla="*/ 5351857 w 6125898"/>
              <a:gd name="connsiteY943" fmla="*/ 3678197 h 5594367"/>
              <a:gd name="connsiteX944" fmla="*/ 5365145 w 6125898"/>
              <a:gd name="connsiteY944" fmla="*/ 3691485 h 5594367"/>
              <a:gd name="connsiteX945" fmla="*/ 5365145 w 6125898"/>
              <a:gd name="connsiteY945" fmla="*/ 3613749 h 5594367"/>
              <a:gd name="connsiteX946" fmla="*/ 5378433 w 6125898"/>
              <a:gd name="connsiteY946" fmla="*/ 3627037 h 5594367"/>
              <a:gd name="connsiteX947" fmla="*/ 5352521 w 6125898"/>
              <a:gd name="connsiteY947" fmla="*/ 3652950 h 5594367"/>
              <a:gd name="connsiteX948" fmla="*/ 5365809 w 6125898"/>
              <a:gd name="connsiteY948" fmla="*/ 3652950 h 5594367"/>
              <a:gd name="connsiteX949" fmla="*/ 5365809 w 6125898"/>
              <a:gd name="connsiteY949" fmla="*/ 3692150 h 5594367"/>
              <a:gd name="connsiteX950" fmla="*/ 5391722 w 6125898"/>
              <a:gd name="connsiteY950" fmla="*/ 3705438 h 5594367"/>
              <a:gd name="connsiteX951" fmla="*/ 5405010 w 6125898"/>
              <a:gd name="connsiteY951" fmla="*/ 3744639 h 5594367"/>
              <a:gd name="connsiteX952" fmla="*/ 5444210 w 6125898"/>
              <a:gd name="connsiteY952" fmla="*/ 3705438 h 5594367"/>
              <a:gd name="connsiteX953" fmla="*/ 5444210 w 6125898"/>
              <a:gd name="connsiteY953" fmla="*/ 3705438 h 5594367"/>
              <a:gd name="connsiteX954" fmla="*/ 5444210 w 6125898"/>
              <a:gd name="connsiteY954" fmla="*/ 3705438 h 5594367"/>
              <a:gd name="connsiteX955" fmla="*/ 5444210 w 6125898"/>
              <a:gd name="connsiteY955" fmla="*/ 3692150 h 5594367"/>
              <a:gd name="connsiteX956" fmla="*/ 5430921 w 6125898"/>
              <a:gd name="connsiteY956" fmla="*/ 3692150 h 5594367"/>
              <a:gd name="connsiteX957" fmla="*/ 5417633 w 6125898"/>
              <a:gd name="connsiteY957" fmla="*/ 3718062 h 5594367"/>
              <a:gd name="connsiteX958" fmla="*/ 5404345 w 6125898"/>
              <a:gd name="connsiteY958" fmla="*/ 3692150 h 5594367"/>
              <a:gd name="connsiteX959" fmla="*/ 5391057 w 6125898"/>
              <a:gd name="connsiteY959" fmla="*/ 3692150 h 5594367"/>
              <a:gd name="connsiteX960" fmla="*/ 5377768 w 6125898"/>
              <a:gd name="connsiteY960" fmla="*/ 3678861 h 5594367"/>
              <a:gd name="connsiteX961" fmla="*/ 5391057 w 6125898"/>
              <a:gd name="connsiteY961" fmla="*/ 3678861 h 5594367"/>
              <a:gd name="connsiteX962" fmla="*/ 5416969 w 6125898"/>
              <a:gd name="connsiteY962" fmla="*/ 3613749 h 5594367"/>
              <a:gd name="connsiteX963" fmla="*/ 5416969 w 6125898"/>
              <a:gd name="connsiteY963" fmla="*/ 3639661 h 5594367"/>
              <a:gd name="connsiteX964" fmla="*/ 5416969 w 6125898"/>
              <a:gd name="connsiteY964" fmla="*/ 3652950 h 5594367"/>
              <a:gd name="connsiteX965" fmla="*/ 5403681 w 6125898"/>
              <a:gd name="connsiteY965" fmla="*/ 3652950 h 5594367"/>
              <a:gd name="connsiteX966" fmla="*/ 5416969 w 6125898"/>
              <a:gd name="connsiteY966" fmla="*/ 3666238 h 5594367"/>
              <a:gd name="connsiteX967" fmla="*/ 5403681 w 6125898"/>
              <a:gd name="connsiteY967" fmla="*/ 3679526 h 5594367"/>
              <a:gd name="connsiteX968" fmla="*/ 5416969 w 6125898"/>
              <a:gd name="connsiteY968" fmla="*/ 3640326 h 5594367"/>
              <a:gd name="connsiteX969" fmla="*/ 5456169 w 6125898"/>
              <a:gd name="connsiteY969" fmla="*/ 3653614 h 5594367"/>
              <a:gd name="connsiteX970" fmla="*/ 5456169 w 6125898"/>
              <a:gd name="connsiteY970" fmla="*/ 3666902 h 5594367"/>
              <a:gd name="connsiteX971" fmla="*/ 5456169 w 6125898"/>
              <a:gd name="connsiteY971" fmla="*/ 3666902 h 5594367"/>
              <a:gd name="connsiteX972" fmla="*/ 5482082 w 6125898"/>
              <a:gd name="connsiteY972" fmla="*/ 3653614 h 5594367"/>
              <a:gd name="connsiteX973" fmla="*/ 5482082 w 6125898"/>
              <a:gd name="connsiteY973" fmla="*/ 3666902 h 5594367"/>
              <a:gd name="connsiteX974" fmla="*/ 5456169 w 6125898"/>
              <a:gd name="connsiteY974" fmla="*/ 3692814 h 5594367"/>
              <a:gd name="connsiteX975" fmla="*/ 5482082 w 6125898"/>
              <a:gd name="connsiteY975" fmla="*/ 3692814 h 5594367"/>
              <a:gd name="connsiteX976" fmla="*/ 5482082 w 6125898"/>
              <a:gd name="connsiteY976" fmla="*/ 3666902 h 5594367"/>
              <a:gd name="connsiteX977" fmla="*/ 5495370 w 6125898"/>
              <a:gd name="connsiteY977" fmla="*/ 3640990 h 5594367"/>
              <a:gd name="connsiteX978" fmla="*/ 5482082 w 6125898"/>
              <a:gd name="connsiteY978" fmla="*/ 3654278 h 5594367"/>
              <a:gd name="connsiteX979" fmla="*/ 5495370 w 6125898"/>
              <a:gd name="connsiteY979" fmla="*/ 3640990 h 5594367"/>
              <a:gd name="connsiteX980" fmla="*/ 5521282 w 6125898"/>
              <a:gd name="connsiteY980" fmla="*/ 3640990 h 5594367"/>
              <a:gd name="connsiteX981" fmla="*/ 5534571 w 6125898"/>
              <a:gd name="connsiteY981" fmla="*/ 3666902 h 5594367"/>
              <a:gd name="connsiteX982" fmla="*/ 5508658 w 6125898"/>
              <a:gd name="connsiteY982" fmla="*/ 3653614 h 5594367"/>
              <a:gd name="connsiteX983" fmla="*/ 5495370 w 6125898"/>
              <a:gd name="connsiteY983" fmla="*/ 3679526 h 5594367"/>
              <a:gd name="connsiteX984" fmla="*/ 5508658 w 6125898"/>
              <a:gd name="connsiteY984" fmla="*/ 3705438 h 5594367"/>
              <a:gd name="connsiteX985" fmla="*/ 5534571 w 6125898"/>
              <a:gd name="connsiteY985" fmla="*/ 3705438 h 5594367"/>
              <a:gd name="connsiteX986" fmla="*/ 5521282 w 6125898"/>
              <a:gd name="connsiteY986" fmla="*/ 3692150 h 5594367"/>
              <a:gd name="connsiteX987" fmla="*/ 5547194 w 6125898"/>
              <a:gd name="connsiteY987" fmla="*/ 3705438 h 5594367"/>
              <a:gd name="connsiteX988" fmla="*/ 5521282 w 6125898"/>
              <a:gd name="connsiteY988" fmla="*/ 3679526 h 5594367"/>
              <a:gd name="connsiteX989" fmla="*/ 5534571 w 6125898"/>
              <a:gd name="connsiteY989" fmla="*/ 3666238 h 5594367"/>
              <a:gd name="connsiteX990" fmla="*/ 5547859 w 6125898"/>
              <a:gd name="connsiteY990" fmla="*/ 3679526 h 5594367"/>
              <a:gd name="connsiteX991" fmla="*/ 5547859 w 6125898"/>
              <a:gd name="connsiteY991" fmla="*/ 3692814 h 5594367"/>
              <a:gd name="connsiteX992" fmla="*/ 5561147 w 6125898"/>
              <a:gd name="connsiteY992" fmla="*/ 3679526 h 5594367"/>
              <a:gd name="connsiteX993" fmla="*/ 5574436 w 6125898"/>
              <a:gd name="connsiteY993" fmla="*/ 3679526 h 5594367"/>
              <a:gd name="connsiteX994" fmla="*/ 5561147 w 6125898"/>
              <a:gd name="connsiteY994" fmla="*/ 3666238 h 5594367"/>
              <a:gd name="connsiteX995" fmla="*/ 5547859 w 6125898"/>
              <a:gd name="connsiteY995" fmla="*/ 3666238 h 5594367"/>
              <a:gd name="connsiteX996" fmla="*/ 5573770 w 6125898"/>
              <a:gd name="connsiteY996" fmla="*/ 3640326 h 5594367"/>
              <a:gd name="connsiteX997" fmla="*/ 5547859 w 6125898"/>
              <a:gd name="connsiteY997" fmla="*/ 3614413 h 5594367"/>
              <a:gd name="connsiteX998" fmla="*/ 5547859 w 6125898"/>
              <a:gd name="connsiteY998" fmla="*/ 3614413 h 5594367"/>
              <a:gd name="connsiteX999" fmla="*/ 5573770 w 6125898"/>
              <a:gd name="connsiteY999" fmla="*/ 3627701 h 5594367"/>
              <a:gd name="connsiteX1000" fmla="*/ 5560482 w 6125898"/>
              <a:gd name="connsiteY1000" fmla="*/ 3588501 h 5594367"/>
              <a:gd name="connsiteX1001" fmla="*/ 5507994 w 6125898"/>
              <a:gd name="connsiteY1001" fmla="*/ 3588501 h 5594367"/>
              <a:gd name="connsiteX1002" fmla="*/ 5494706 w 6125898"/>
              <a:gd name="connsiteY1002" fmla="*/ 3536677 h 5594367"/>
              <a:gd name="connsiteX1003" fmla="*/ 5507994 w 6125898"/>
              <a:gd name="connsiteY1003" fmla="*/ 3510765 h 5594367"/>
              <a:gd name="connsiteX1004" fmla="*/ 5507994 w 6125898"/>
              <a:gd name="connsiteY1004" fmla="*/ 3536677 h 5594367"/>
              <a:gd name="connsiteX1005" fmla="*/ 5521282 w 6125898"/>
              <a:gd name="connsiteY1005" fmla="*/ 3523389 h 5594367"/>
              <a:gd name="connsiteX1006" fmla="*/ 5534571 w 6125898"/>
              <a:gd name="connsiteY1006" fmla="*/ 3549301 h 5594367"/>
              <a:gd name="connsiteX1007" fmla="*/ 5573770 w 6125898"/>
              <a:gd name="connsiteY1007" fmla="*/ 3601125 h 5594367"/>
              <a:gd name="connsiteX1008" fmla="*/ 5612971 w 6125898"/>
              <a:gd name="connsiteY1008" fmla="*/ 3627037 h 5594367"/>
              <a:gd name="connsiteX1009" fmla="*/ 5599683 w 6125898"/>
              <a:gd name="connsiteY1009" fmla="*/ 3640326 h 5594367"/>
              <a:gd name="connsiteX1010" fmla="*/ 5573770 w 6125898"/>
              <a:gd name="connsiteY1010" fmla="*/ 3601125 h 5594367"/>
              <a:gd name="connsiteX1011" fmla="*/ 5587059 w 6125898"/>
              <a:gd name="connsiteY1011" fmla="*/ 3627037 h 5594367"/>
              <a:gd name="connsiteX1012" fmla="*/ 5587059 w 6125898"/>
              <a:gd name="connsiteY1012" fmla="*/ 3640326 h 5594367"/>
              <a:gd name="connsiteX1013" fmla="*/ 5587059 w 6125898"/>
              <a:gd name="connsiteY1013" fmla="*/ 3627037 h 5594367"/>
              <a:gd name="connsiteX1014" fmla="*/ 5587059 w 6125898"/>
              <a:gd name="connsiteY1014" fmla="*/ 3640326 h 5594367"/>
              <a:gd name="connsiteX1015" fmla="*/ 5612971 w 6125898"/>
              <a:gd name="connsiteY1015" fmla="*/ 3640326 h 5594367"/>
              <a:gd name="connsiteX1016" fmla="*/ 5599683 w 6125898"/>
              <a:gd name="connsiteY1016" fmla="*/ 3666238 h 5594367"/>
              <a:gd name="connsiteX1017" fmla="*/ 5586395 w 6125898"/>
              <a:gd name="connsiteY1017" fmla="*/ 3679526 h 5594367"/>
              <a:gd name="connsiteX1018" fmla="*/ 5586395 w 6125898"/>
              <a:gd name="connsiteY1018" fmla="*/ 3705438 h 5594367"/>
              <a:gd name="connsiteX1019" fmla="*/ 5573106 w 6125898"/>
              <a:gd name="connsiteY1019" fmla="*/ 3705438 h 5594367"/>
              <a:gd name="connsiteX1020" fmla="*/ 5559818 w 6125898"/>
              <a:gd name="connsiteY1020" fmla="*/ 3692150 h 5594367"/>
              <a:gd name="connsiteX1021" fmla="*/ 5559818 w 6125898"/>
              <a:gd name="connsiteY1021" fmla="*/ 3705438 h 5594367"/>
              <a:gd name="connsiteX1022" fmla="*/ 5573106 w 6125898"/>
              <a:gd name="connsiteY1022" fmla="*/ 3705438 h 5594367"/>
              <a:gd name="connsiteX1023" fmla="*/ 5612307 w 6125898"/>
              <a:gd name="connsiteY1023" fmla="*/ 3744639 h 5594367"/>
              <a:gd name="connsiteX1024" fmla="*/ 5625595 w 6125898"/>
              <a:gd name="connsiteY1024" fmla="*/ 3705438 h 5594367"/>
              <a:gd name="connsiteX1025" fmla="*/ 5599683 w 6125898"/>
              <a:gd name="connsiteY1025" fmla="*/ 3731350 h 5594367"/>
              <a:gd name="connsiteX1026" fmla="*/ 5586395 w 6125898"/>
              <a:gd name="connsiteY1026" fmla="*/ 3705438 h 5594367"/>
              <a:gd name="connsiteX1027" fmla="*/ 5625595 w 6125898"/>
              <a:gd name="connsiteY1027" fmla="*/ 3705438 h 5594367"/>
              <a:gd name="connsiteX1028" fmla="*/ 5625595 w 6125898"/>
              <a:gd name="connsiteY1028" fmla="*/ 3692150 h 5594367"/>
              <a:gd name="connsiteX1029" fmla="*/ 5612307 w 6125898"/>
              <a:gd name="connsiteY1029" fmla="*/ 3678861 h 5594367"/>
              <a:gd name="connsiteX1030" fmla="*/ 5638219 w 6125898"/>
              <a:gd name="connsiteY1030" fmla="*/ 3692150 h 5594367"/>
              <a:gd name="connsiteX1031" fmla="*/ 5612307 w 6125898"/>
              <a:gd name="connsiteY1031" fmla="*/ 3640326 h 5594367"/>
              <a:gd name="connsiteX1032" fmla="*/ 5625595 w 6125898"/>
              <a:gd name="connsiteY1032" fmla="*/ 3614413 h 5594367"/>
              <a:gd name="connsiteX1033" fmla="*/ 5651507 w 6125898"/>
              <a:gd name="connsiteY1033" fmla="*/ 3627701 h 5594367"/>
              <a:gd name="connsiteX1034" fmla="*/ 5625595 w 6125898"/>
              <a:gd name="connsiteY1034" fmla="*/ 3614413 h 5594367"/>
              <a:gd name="connsiteX1035" fmla="*/ 5625595 w 6125898"/>
              <a:gd name="connsiteY1035" fmla="*/ 3588501 h 5594367"/>
              <a:gd name="connsiteX1036" fmla="*/ 5612307 w 6125898"/>
              <a:gd name="connsiteY1036" fmla="*/ 3588501 h 5594367"/>
              <a:gd name="connsiteX1037" fmla="*/ 5546530 w 6125898"/>
              <a:gd name="connsiteY1037" fmla="*/ 3536677 h 5594367"/>
              <a:gd name="connsiteX1038" fmla="*/ 5585730 w 6125898"/>
              <a:gd name="connsiteY1038" fmla="*/ 3523389 h 5594367"/>
              <a:gd name="connsiteX1039" fmla="*/ 5559818 w 6125898"/>
              <a:gd name="connsiteY1039" fmla="*/ 3497476 h 5594367"/>
              <a:gd name="connsiteX1040" fmla="*/ 5533906 w 6125898"/>
              <a:gd name="connsiteY1040" fmla="*/ 3510765 h 5594367"/>
              <a:gd name="connsiteX1041" fmla="*/ 5533906 w 6125898"/>
              <a:gd name="connsiteY1041" fmla="*/ 3445652 h 5594367"/>
              <a:gd name="connsiteX1042" fmla="*/ 5533906 w 6125898"/>
              <a:gd name="connsiteY1042" fmla="*/ 3471564 h 5594367"/>
              <a:gd name="connsiteX1043" fmla="*/ 5520617 w 6125898"/>
              <a:gd name="connsiteY1043" fmla="*/ 3484852 h 5594367"/>
              <a:gd name="connsiteX1044" fmla="*/ 5494706 w 6125898"/>
              <a:gd name="connsiteY1044" fmla="*/ 3445652 h 5594367"/>
              <a:gd name="connsiteX1045" fmla="*/ 5520617 w 6125898"/>
              <a:gd name="connsiteY1045" fmla="*/ 3432364 h 5594367"/>
              <a:gd name="connsiteX1046" fmla="*/ 5520617 w 6125898"/>
              <a:gd name="connsiteY1046" fmla="*/ 3445652 h 5594367"/>
              <a:gd name="connsiteX1047" fmla="*/ 5533906 w 6125898"/>
              <a:gd name="connsiteY1047" fmla="*/ 3445652 h 5594367"/>
              <a:gd name="connsiteX1048" fmla="*/ 5507994 w 6125898"/>
              <a:gd name="connsiteY1048" fmla="*/ 3419740 h 5594367"/>
              <a:gd name="connsiteX1049" fmla="*/ 5507994 w 6125898"/>
              <a:gd name="connsiteY1049" fmla="*/ 3393828 h 5594367"/>
              <a:gd name="connsiteX1050" fmla="*/ 5494706 w 6125898"/>
              <a:gd name="connsiteY1050" fmla="*/ 3407116 h 5594367"/>
              <a:gd name="connsiteX1051" fmla="*/ 5481418 w 6125898"/>
              <a:gd name="connsiteY1051" fmla="*/ 3407116 h 5594367"/>
              <a:gd name="connsiteX1052" fmla="*/ 5468129 w 6125898"/>
              <a:gd name="connsiteY1052" fmla="*/ 3381204 h 5594367"/>
              <a:gd name="connsiteX1053" fmla="*/ 5454841 w 6125898"/>
              <a:gd name="connsiteY1053" fmla="*/ 3420405 h 5594367"/>
              <a:gd name="connsiteX1054" fmla="*/ 5441553 w 6125898"/>
              <a:gd name="connsiteY1054" fmla="*/ 3394492 h 5594367"/>
              <a:gd name="connsiteX1055" fmla="*/ 5454841 w 6125898"/>
              <a:gd name="connsiteY1055" fmla="*/ 3407781 h 5594367"/>
              <a:gd name="connsiteX1056" fmla="*/ 5454841 w 6125898"/>
              <a:gd name="connsiteY1056" fmla="*/ 3381868 h 5594367"/>
              <a:gd name="connsiteX1057" fmla="*/ 5441553 w 6125898"/>
              <a:gd name="connsiteY1057" fmla="*/ 3381868 h 5594367"/>
              <a:gd name="connsiteX1058" fmla="*/ 5467464 w 6125898"/>
              <a:gd name="connsiteY1058" fmla="*/ 3342668 h 5594367"/>
              <a:gd name="connsiteX1059" fmla="*/ 5493377 w 6125898"/>
              <a:gd name="connsiteY1059" fmla="*/ 3368580 h 5594367"/>
              <a:gd name="connsiteX1060" fmla="*/ 5454176 w 6125898"/>
              <a:gd name="connsiteY1060" fmla="*/ 3316756 h 5594367"/>
              <a:gd name="connsiteX1061" fmla="*/ 5454176 w 6125898"/>
              <a:gd name="connsiteY1061" fmla="*/ 3277556 h 5594367"/>
              <a:gd name="connsiteX1062" fmla="*/ 5440888 w 6125898"/>
              <a:gd name="connsiteY1062" fmla="*/ 3290844 h 5594367"/>
              <a:gd name="connsiteX1063" fmla="*/ 5454176 w 6125898"/>
              <a:gd name="connsiteY1063" fmla="*/ 3304132 h 5594367"/>
              <a:gd name="connsiteX1064" fmla="*/ 5440888 w 6125898"/>
              <a:gd name="connsiteY1064" fmla="*/ 3317420 h 5594367"/>
              <a:gd name="connsiteX1065" fmla="*/ 5440888 w 6125898"/>
              <a:gd name="connsiteY1065" fmla="*/ 3330709 h 5594367"/>
              <a:gd name="connsiteX1066" fmla="*/ 5427599 w 6125898"/>
              <a:gd name="connsiteY1066" fmla="*/ 3330709 h 5594367"/>
              <a:gd name="connsiteX1067" fmla="*/ 5427599 w 6125898"/>
              <a:gd name="connsiteY1067" fmla="*/ 3330709 h 5594367"/>
              <a:gd name="connsiteX1068" fmla="*/ 5414311 w 6125898"/>
              <a:gd name="connsiteY1068" fmla="*/ 3330709 h 5594367"/>
              <a:gd name="connsiteX1069" fmla="*/ 5427599 w 6125898"/>
              <a:gd name="connsiteY1069" fmla="*/ 3304796 h 5594367"/>
              <a:gd name="connsiteX1070" fmla="*/ 5440888 w 6125898"/>
              <a:gd name="connsiteY1070" fmla="*/ 3304796 h 5594367"/>
              <a:gd name="connsiteX1071" fmla="*/ 5414976 w 6125898"/>
              <a:gd name="connsiteY1071" fmla="*/ 3304796 h 5594367"/>
              <a:gd name="connsiteX1072" fmla="*/ 5454176 w 6125898"/>
              <a:gd name="connsiteY1072" fmla="*/ 3278884 h 5594367"/>
              <a:gd name="connsiteX1073" fmla="*/ 5401688 w 6125898"/>
              <a:gd name="connsiteY1073" fmla="*/ 3292172 h 5594367"/>
              <a:gd name="connsiteX1074" fmla="*/ 5414976 w 6125898"/>
              <a:gd name="connsiteY1074" fmla="*/ 3292172 h 5594367"/>
              <a:gd name="connsiteX1075" fmla="*/ 5414976 w 6125898"/>
              <a:gd name="connsiteY1075" fmla="*/ 3292172 h 5594367"/>
              <a:gd name="connsiteX1076" fmla="*/ 5389064 w 6125898"/>
              <a:gd name="connsiteY1076" fmla="*/ 3278884 h 5594367"/>
              <a:gd name="connsiteX1077" fmla="*/ 5414976 w 6125898"/>
              <a:gd name="connsiteY1077" fmla="*/ 3278884 h 5594367"/>
              <a:gd name="connsiteX1078" fmla="*/ 5389064 w 6125898"/>
              <a:gd name="connsiteY1078" fmla="*/ 3265596 h 5594367"/>
              <a:gd name="connsiteX1079" fmla="*/ 5402352 w 6125898"/>
              <a:gd name="connsiteY1079" fmla="*/ 3226396 h 5594367"/>
              <a:gd name="connsiteX1080" fmla="*/ 5402352 w 6125898"/>
              <a:gd name="connsiteY1080" fmla="*/ 3239684 h 5594367"/>
              <a:gd name="connsiteX1081" fmla="*/ 5415640 w 6125898"/>
              <a:gd name="connsiteY1081" fmla="*/ 3226396 h 5594367"/>
              <a:gd name="connsiteX1082" fmla="*/ 5402352 w 6125898"/>
              <a:gd name="connsiteY1082" fmla="*/ 3213107 h 5594367"/>
              <a:gd name="connsiteX1083" fmla="*/ 5428264 w 6125898"/>
              <a:gd name="connsiteY1083" fmla="*/ 3199819 h 5594367"/>
              <a:gd name="connsiteX1084" fmla="*/ 5414976 w 6125898"/>
              <a:gd name="connsiteY1084" fmla="*/ 3199819 h 5594367"/>
              <a:gd name="connsiteX1085" fmla="*/ 5414976 w 6125898"/>
              <a:gd name="connsiteY1085" fmla="*/ 3199819 h 5594367"/>
              <a:gd name="connsiteX1086" fmla="*/ 5401688 w 6125898"/>
              <a:gd name="connsiteY1086" fmla="*/ 3213107 h 5594367"/>
              <a:gd name="connsiteX1087" fmla="*/ 5401688 w 6125898"/>
              <a:gd name="connsiteY1087" fmla="*/ 3173907 h 5594367"/>
              <a:gd name="connsiteX1088" fmla="*/ 5375776 w 6125898"/>
              <a:gd name="connsiteY1088" fmla="*/ 3108794 h 5594367"/>
              <a:gd name="connsiteX1089" fmla="*/ 5349863 w 6125898"/>
              <a:gd name="connsiteY1089" fmla="*/ 3056970 h 5594367"/>
              <a:gd name="connsiteX1090" fmla="*/ 5323951 w 6125898"/>
              <a:gd name="connsiteY1090" fmla="*/ 3043682 h 5594367"/>
              <a:gd name="connsiteX1091" fmla="*/ 5337239 w 6125898"/>
              <a:gd name="connsiteY1091" fmla="*/ 3043682 h 5594367"/>
              <a:gd name="connsiteX1092" fmla="*/ 5337239 w 6125898"/>
              <a:gd name="connsiteY1092" fmla="*/ 3030393 h 5594367"/>
              <a:gd name="connsiteX1093" fmla="*/ 5311327 w 6125898"/>
              <a:gd name="connsiteY1093" fmla="*/ 2991193 h 5594367"/>
              <a:gd name="connsiteX1094" fmla="*/ 5298039 w 6125898"/>
              <a:gd name="connsiteY1094" fmla="*/ 3004481 h 5594367"/>
              <a:gd name="connsiteX1095" fmla="*/ 5298039 w 6125898"/>
              <a:gd name="connsiteY1095" fmla="*/ 2978569 h 5594367"/>
              <a:gd name="connsiteX1096" fmla="*/ 5298039 w 6125898"/>
              <a:gd name="connsiteY1096" fmla="*/ 2978569 h 5594367"/>
              <a:gd name="connsiteX1097" fmla="*/ 5272127 w 6125898"/>
              <a:gd name="connsiteY1097" fmla="*/ 2952657 h 5594367"/>
              <a:gd name="connsiteX1098" fmla="*/ 5272127 w 6125898"/>
              <a:gd name="connsiteY1098" fmla="*/ 2926745 h 5594367"/>
              <a:gd name="connsiteX1099" fmla="*/ 5285415 w 6125898"/>
              <a:gd name="connsiteY1099" fmla="*/ 2926745 h 5594367"/>
              <a:gd name="connsiteX1100" fmla="*/ 5259503 w 6125898"/>
              <a:gd name="connsiteY1100" fmla="*/ 2926745 h 5594367"/>
              <a:gd name="connsiteX1101" fmla="*/ 5285415 w 6125898"/>
              <a:gd name="connsiteY1101" fmla="*/ 2900833 h 5594367"/>
              <a:gd name="connsiteX1102" fmla="*/ 5246215 w 6125898"/>
              <a:gd name="connsiteY1102" fmla="*/ 2861632 h 5594367"/>
              <a:gd name="connsiteX1103" fmla="*/ 5220302 w 6125898"/>
              <a:gd name="connsiteY1103" fmla="*/ 2874920 h 5594367"/>
              <a:gd name="connsiteX1104" fmla="*/ 5220302 w 6125898"/>
              <a:gd name="connsiteY1104" fmla="*/ 2823096 h 5594367"/>
              <a:gd name="connsiteX1105" fmla="*/ 5233591 w 6125898"/>
              <a:gd name="connsiteY1105" fmla="*/ 2797184 h 5594367"/>
              <a:gd name="connsiteX1106" fmla="*/ 5194390 w 6125898"/>
              <a:gd name="connsiteY1106" fmla="*/ 2757984 h 5594367"/>
              <a:gd name="connsiteX1107" fmla="*/ 5181102 w 6125898"/>
              <a:gd name="connsiteY1107" fmla="*/ 2757984 h 5594367"/>
              <a:gd name="connsiteX1108" fmla="*/ 5167814 w 6125898"/>
              <a:gd name="connsiteY1108" fmla="*/ 2771272 h 5594367"/>
              <a:gd name="connsiteX1109" fmla="*/ 5181102 w 6125898"/>
              <a:gd name="connsiteY1109" fmla="*/ 2757984 h 5594367"/>
              <a:gd name="connsiteX1110" fmla="*/ 5181102 w 6125898"/>
              <a:gd name="connsiteY1110" fmla="*/ 2757984 h 5594367"/>
              <a:gd name="connsiteX1111" fmla="*/ 5181102 w 6125898"/>
              <a:gd name="connsiteY1111" fmla="*/ 2757984 h 5594367"/>
              <a:gd name="connsiteX1112" fmla="*/ 5181102 w 6125898"/>
              <a:gd name="connsiteY1112" fmla="*/ 2757984 h 5594367"/>
              <a:gd name="connsiteX1113" fmla="*/ 5194390 w 6125898"/>
              <a:gd name="connsiteY1113" fmla="*/ 2744695 h 5594367"/>
              <a:gd name="connsiteX1114" fmla="*/ 5168478 w 6125898"/>
              <a:gd name="connsiteY1114" fmla="*/ 2705495 h 5594367"/>
              <a:gd name="connsiteX1115" fmla="*/ 5102701 w 6125898"/>
              <a:gd name="connsiteY1115" fmla="*/ 2562646 h 5594367"/>
              <a:gd name="connsiteX1116" fmla="*/ 5168478 w 6125898"/>
              <a:gd name="connsiteY1116" fmla="*/ 2536733 h 5594367"/>
              <a:gd name="connsiteX1117" fmla="*/ 5142566 w 6125898"/>
              <a:gd name="connsiteY1117" fmla="*/ 2536733 h 5594367"/>
              <a:gd name="connsiteX1118" fmla="*/ 5103366 w 6125898"/>
              <a:gd name="connsiteY1118" fmla="*/ 2550022 h 5594367"/>
              <a:gd name="connsiteX1119" fmla="*/ 5037589 w 6125898"/>
              <a:gd name="connsiteY1119" fmla="*/ 2458997 h 5594367"/>
              <a:gd name="connsiteX1120" fmla="*/ 5024300 w 6125898"/>
              <a:gd name="connsiteY1120" fmla="*/ 2433085 h 5594367"/>
              <a:gd name="connsiteX1121" fmla="*/ 5011012 w 6125898"/>
              <a:gd name="connsiteY1121" fmla="*/ 2393884 h 5594367"/>
              <a:gd name="connsiteX1122" fmla="*/ 4997724 w 6125898"/>
              <a:gd name="connsiteY1122" fmla="*/ 2393884 h 5594367"/>
              <a:gd name="connsiteX1123" fmla="*/ 4958523 w 6125898"/>
              <a:gd name="connsiteY1123" fmla="*/ 2302860 h 5594367"/>
              <a:gd name="connsiteX1124" fmla="*/ 4840258 w 6125898"/>
              <a:gd name="connsiteY1124" fmla="*/ 2160011 h 5594367"/>
              <a:gd name="connsiteX1125" fmla="*/ 4774481 w 6125898"/>
              <a:gd name="connsiteY1125" fmla="*/ 2108186 h 5594367"/>
              <a:gd name="connsiteX1126" fmla="*/ 4669503 w 6125898"/>
              <a:gd name="connsiteY1126" fmla="*/ 2068986 h 5594367"/>
              <a:gd name="connsiteX1127" fmla="*/ 4617014 w 6125898"/>
              <a:gd name="connsiteY1127" fmla="*/ 2055698 h 5594367"/>
              <a:gd name="connsiteX1128" fmla="*/ 4577814 w 6125898"/>
              <a:gd name="connsiteY1128" fmla="*/ 2042409 h 5594367"/>
              <a:gd name="connsiteX1129" fmla="*/ 4486125 w 6125898"/>
              <a:gd name="connsiteY1129" fmla="*/ 2016497 h 5594367"/>
              <a:gd name="connsiteX1130" fmla="*/ 4433636 w 6125898"/>
              <a:gd name="connsiteY1130" fmla="*/ 2081610 h 5594367"/>
              <a:gd name="connsiteX1131" fmla="*/ 4420348 w 6125898"/>
              <a:gd name="connsiteY1131" fmla="*/ 2068321 h 5594367"/>
              <a:gd name="connsiteX1132" fmla="*/ 4433636 w 6125898"/>
              <a:gd name="connsiteY1132" fmla="*/ 2094234 h 5594367"/>
              <a:gd name="connsiteX1133" fmla="*/ 4367859 w 6125898"/>
              <a:gd name="connsiteY1133" fmla="*/ 2094234 h 5594367"/>
              <a:gd name="connsiteX1134" fmla="*/ 4354570 w 6125898"/>
              <a:gd name="connsiteY1134" fmla="*/ 2080945 h 5594367"/>
              <a:gd name="connsiteX1135" fmla="*/ 4341282 w 6125898"/>
              <a:gd name="connsiteY1135" fmla="*/ 2094234 h 5594367"/>
              <a:gd name="connsiteX1136" fmla="*/ 4327994 w 6125898"/>
              <a:gd name="connsiteY1136" fmla="*/ 2107522 h 5594367"/>
              <a:gd name="connsiteX1137" fmla="*/ 4249594 w 6125898"/>
              <a:gd name="connsiteY1137" fmla="*/ 2081610 h 5594367"/>
              <a:gd name="connsiteX1138" fmla="*/ 4210393 w 6125898"/>
              <a:gd name="connsiteY1138" fmla="*/ 2081610 h 5594367"/>
              <a:gd name="connsiteX1139" fmla="*/ 4184480 w 6125898"/>
              <a:gd name="connsiteY1139" fmla="*/ 2081610 h 5594367"/>
              <a:gd name="connsiteX1140" fmla="*/ 4184480 w 6125898"/>
              <a:gd name="connsiteY1140" fmla="*/ 2081610 h 5594367"/>
              <a:gd name="connsiteX1141" fmla="*/ 4158568 w 6125898"/>
              <a:gd name="connsiteY1141" fmla="*/ 2042409 h 5594367"/>
              <a:gd name="connsiteX1142" fmla="*/ 4158568 w 6125898"/>
              <a:gd name="connsiteY1142" fmla="*/ 2068321 h 5594367"/>
              <a:gd name="connsiteX1143" fmla="*/ 4106080 w 6125898"/>
              <a:gd name="connsiteY1143" fmla="*/ 2029121 h 5594367"/>
              <a:gd name="connsiteX1144" fmla="*/ 4092792 w 6125898"/>
              <a:gd name="connsiteY1144" fmla="*/ 2055033 h 5594367"/>
              <a:gd name="connsiteX1145" fmla="*/ 3948613 w 6125898"/>
              <a:gd name="connsiteY1145" fmla="*/ 2015833 h 5594367"/>
              <a:gd name="connsiteX1146" fmla="*/ 3922701 w 6125898"/>
              <a:gd name="connsiteY1146" fmla="*/ 2002544 h 5594367"/>
              <a:gd name="connsiteX1147" fmla="*/ 3817724 w 6125898"/>
              <a:gd name="connsiteY1147" fmla="*/ 2015833 h 5594367"/>
              <a:gd name="connsiteX1148" fmla="*/ 3778524 w 6125898"/>
              <a:gd name="connsiteY1148" fmla="*/ 2029121 h 5594367"/>
              <a:gd name="connsiteX1149" fmla="*/ 3673546 w 6125898"/>
              <a:gd name="connsiteY1149" fmla="*/ 2029121 h 5594367"/>
              <a:gd name="connsiteX1150" fmla="*/ 3673546 w 6125898"/>
              <a:gd name="connsiteY1150" fmla="*/ 2015833 h 5594367"/>
              <a:gd name="connsiteX1151" fmla="*/ 3621058 w 6125898"/>
              <a:gd name="connsiteY1151" fmla="*/ 2055033 h 5594367"/>
              <a:gd name="connsiteX1152" fmla="*/ 3581857 w 6125898"/>
              <a:gd name="connsiteY1152" fmla="*/ 2003209 h 5594367"/>
              <a:gd name="connsiteX1153" fmla="*/ 3503456 w 6125898"/>
              <a:gd name="connsiteY1153" fmla="*/ 1873648 h 5594367"/>
              <a:gd name="connsiteX1154" fmla="*/ 3490168 w 6125898"/>
              <a:gd name="connsiteY1154" fmla="*/ 1873648 h 5594367"/>
              <a:gd name="connsiteX1155" fmla="*/ 3476879 w 6125898"/>
              <a:gd name="connsiteY1155" fmla="*/ 1860360 h 5594367"/>
              <a:gd name="connsiteX1156" fmla="*/ 3476879 w 6125898"/>
              <a:gd name="connsiteY1156" fmla="*/ 1847072 h 5594367"/>
              <a:gd name="connsiteX1157" fmla="*/ 3450967 w 6125898"/>
              <a:gd name="connsiteY1157" fmla="*/ 1847072 h 5594367"/>
              <a:gd name="connsiteX1158" fmla="*/ 3437679 w 6125898"/>
              <a:gd name="connsiteY1158" fmla="*/ 1795247 h 5594367"/>
              <a:gd name="connsiteX1159" fmla="*/ 3385191 w 6125898"/>
              <a:gd name="connsiteY1159" fmla="*/ 1717511 h 5594367"/>
              <a:gd name="connsiteX1160" fmla="*/ 3359278 w 6125898"/>
              <a:gd name="connsiteY1160" fmla="*/ 1730799 h 5594367"/>
              <a:gd name="connsiteX1161" fmla="*/ 3320078 w 6125898"/>
              <a:gd name="connsiteY1161" fmla="*/ 1575326 h 5594367"/>
              <a:gd name="connsiteX1162" fmla="*/ 3254301 w 6125898"/>
              <a:gd name="connsiteY1162" fmla="*/ 1458389 h 5594367"/>
              <a:gd name="connsiteX1163" fmla="*/ 3267589 w 6125898"/>
              <a:gd name="connsiteY1163" fmla="*/ 1458389 h 5594367"/>
              <a:gd name="connsiteX1164" fmla="*/ 3267589 w 6125898"/>
              <a:gd name="connsiteY1164" fmla="*/ 1445101 h 5594367"/>
              <a:gd name="connsiteX1165" fmla="*/ 3293501 w 6125898"/>
              <a:gd name="connsiteY1165" fmla="*/ 1458389 h 5594367"/>
              <a:gd name="connsiteX1166" fmla="*/ 3306790 w 6125898"/>
              <a:gd name="connsiteY1166" fmla="*/ 1406565 h 5594367"/>
              <a:gd name="connsiteX1167" fmla="*/ 3332702 w 6125898"/>
              <a:gd name="connsiteY1167" fmla="*/ 1393277 h 5594367"/>
              <a:gd name="connsiteX1168" fmla="*/ 3332702 w 6125898"/>
              <a:gd name="connsiteY1168" fmla="*/ 1341452 h 5594367"/>
              <a:gd name="connsiteX1169" fmla="*/ 3358614 w 6125898"/>
              <a:gd name="connsiteY1169" fmla="*/ 1276340 h 5594367"/>
              <a:gd name="connsiteX1170" fmla="*/ 3345326 w 6125898"/>
              <a:gd name="connsiteY1170" fmla="*/ 1289628 h 5594367"/>
              <a:gd name="connsiteX1171" fmla="*/ 3358614 w 6125898"/>
              <a:gd name="connsiteY1171" fmla="*/ 1250428 h 5594367"/>
              <a:gd name="connsiteX1172" fmla="*/ 3371902 w 6125898"/>
              <a:gd name="connsiteY1172" fmla="*/ 1250428 h 5594367"/>
              <a:gd name="connsiteX1173" fmla="*/ 3358614 w 6125898"/>
              <a:gd name="connsiteY1173" fmla="*/ 1185315 h 5594367"/>
              <a:gd name="connsiteX1174" fmla="*/ 3332702 w 6125898"/>
              <a:gd name="connsiteY1174" fmla="*/ 1172027 h 5594367"/>
              <a:gd name="connsiteX1175" fmla="*/ 3345990 w 6125898"/>
              <a:gd name="connsiteY1175" fmla="*/ 1172027 h 5594367"/>
              <a:gd name="connsiteX1176" fmla="*/ 3267589 w 6125898"/>
              <a:gd name="connsiteY1176" fmla="*/ 1055090 h 5594367"/>
              <a:gd name="connsiteX1177" fmla="*/ 3201812 w 6125898"/>
              <a:gd name="connsiteY1177" fmla="*/ 1015889 h 5594367"/>
              <a:gd name="connsiteX1178" fmla="*/ 3188523 w 6125898"/>
              <a:gd name="connsiteY1178" fmla="*/ 1015889 h 5594367"/>
              <a:gd name="connsiteX1179" fmla="*/ 3162612 w 6125898"/>
              <a:gd name="connsiteY1179" fmla="*/ 1002601 h 5594367"/>
              <a:gd name="connsiteX1180" fmla="*/ 3057634 w 6125898"/>
              <a:gd name="connsiteY1180" fmla="*/ 1002601 h 5594367"/>
              <a:gd name="connsiteX1181" fmla="*/ 3044346 w 6125898"/>
              <a:gd name="connsiteY1181" fmla="*/ 989313 h 5594367"/>
              <a:gd name="connsiteX1182" fmla="*/ 2991857 w 6125898"/>
              <a:gd name="connsiteY1182" fmla="*/ 1015225 h 5594367"/>
              <a:gd name="connsiteX1183" fmla="*/ 2978569 w 6125898"/>
              <a:gd name="connsiteY1183" fmla="*/ 1041137 h 5594367"/>
              <a:gd name="connsiteX1184" fmla="*/ 2926080 w 6125898"/>
              <a:gd name="connsiteY1184" fmla="*/ 1080338 h 5594367"/>
              <a:gd name="connsiteX1185" fmla="*/ 2926080 w 6125898"/>
              <a:gd name="connsiteY1185" fmla="*/ 1106250 h 5594367"/>
              <a:gd name="connsiteX1186" fmla="*/ 2860304 w 6125898"/>
              <a:gd name="connsiteY1186" fmla="*/ 1235811 h 5594367"/>
              <a:gd name="connsiteX1187" fmla="*/ 2873592 w 6125898"/>
              <a:gd name="connsiteY1187" fmla="*/ 1275011 h 5594367"/>
              <a:gd name="connsiteX1188" fmla="*/ 2873592 w 6125898"/>
              <a:gd name="connsiteY1188" fmla="*/ 1314211 h 5594367"/>
              <a:gd name="connsiteX1189" fmla="*/ 2873592 w 6125898"/>
              <a:gd name="connsiteY1189" fmla="*/ 1327500 h 5594367"/>
              <a:gd name="connsiteX1190" fmla="*/ 2860304 w 6125898"/>
              <a:gd name="connsiteY1190" fmla="*/ 1327500 h 5594367"/>
              <a:gd name="connsiteX1191" fmla="*/ 2912792 w 6125898"/>
              <a:gd name="connsiteY1191" fmla="*/ 1366700 h 5594367"/>
              <a:gd name="connsiteX1192" fmla="*/ 2951992 w 6125898"/>
              <a:gd name="connsiteY1192" fmla="*/ 1444437 h 5594367"/>
              <a:gd name="connsiteX1193" fmla="*/ 2886215 w 6125898"/>
              <a:gd name="connsiteY1193" fmla="*/ 1522173 h 5594367"/>
              <a:gd name="connsiteX1194" fmla="*/ 2860304 w 6125898"/>
              <a:gd name="connsiteY1194" fmla="*/ 1522173 h 5594367"/>
              <a:gd name="connsiteX1195" fmla="*/ 2834391 w 6125898"/>
              <a:gd name="connsiteY1195" fmla="*/ 1548085 h 5594367"/>
              <a:gd name="connsiteX1196" fmla="*/ 2821103 w 6125898"/>
              <a:gd name="connsiteY1196" fmla="*/ 1573997 h 5594367"/>
              <a:gd name="connsiteX1197" fmla="*/ 2755326 w 6125898"/>
              <a:gd name="connsiteY1197" fmla="*/ 1548085 h 5594367"/>
              <a:gd name="connsiteX1198" fmla="*/ 2821103 w 6125898"/>
              <a:gd name="connsiteY1198" fmla="*/ 1625822 h 5594367"/>
              <a:gd name="connsiteX1199" fmla="*/ 2795191 w 6125898"/>
              <a:gd name="connsiteY1199" fmla="*/ 1651734 h 5594367"/>
              <a:gd name="connsiteX1200" fmla="*/ 2781902 w 6125898"/>
              <a:gd name="connsiteY1200" fmla="*/ 1677646 h 5594367"/>
              <a:gd name="connsiteX1201" fmla="*/ 2781902 w 6125898"/>
              <a:gd name="connsiteY1201" fmla="*/ 1729470 h 5594367"/>
              <a:gd name="connsiteX1202" fmla="*/ 2821103 w 6125898"/>
              <a:gd name="connsiteY1202" fmla="*/ 1781295 h 5594367"/>
              <a:gd name="connsiteX1203" fmla="*/ 2821103 w 6125898"/>
              <a:gd name="connsiteY1203" fmla="*/ 1794583 h 5594367"/>
              <a:gd name="connsiteX1204" fmla="*/ 2860304 w 6125898"/>
              <a:gd name="connsiteY1204" fmla="*/ 1846407 h 5594367"/>
              <a:gd name="connsiteX1205" fmla="*/ 2834391 w 6125898"/>
              <a:gd name="connsiteY1205" fmla="*/ 1859695 h 5594367"/>
              <a:gd name="connsiteX1206" fmla="*/ 2821103 w 6125898"/>
              <a:gd name="connsiteY1206" fmla="*/ 1885608 h 5594367"/>
              <a:gd name="connsiteX1207" fmla="*/ 2795191 w 6125898"/>
              <a:gd name="connsiteY1207" fmla="*/ 1885608 h 5594367"/>
              <a:gd name="connsiteX1208" fmla="*/ 2755990 w 6125898"/>
              <a:gd name="connsiteY1208" fmla="*/ 1859695 h 5594367"/>
              <a:gd name="connsiteX1209" fmla="*/ 2690213 w 6125898"/>
              <a:gd name="connsiteY1209" fmla="*/ 1820495 h 5594367"/>
              <a:gd name="connsiteX1210" fmla="*/ 2624436 w 6125898"/>
              <a:gd name="connsiteY1210" fmla="*/ 1768671 h 5594367"/>
              <a:gd name="connsiteX1211" fmla="*/ 2611148 w 6125898"/>
              <a:gd name="connsiteY1211" fmla="*/ 1794583 h 5594367"/>
              <a:gd name="connsiteX1212" fmla="*/ 2532747 w 6125898"/>
              <a:gd name="connsiteY1212" fmla="*/ 1755382 h 5594367"/>
              <a:gd name="connsiteX1213" fmla="*/ 2441058 w 6125898"/>
              <a:gd name="connsiteY1213" fmla="*/ 1716182 h 5594367"/>
              <a:gd name="connsiteX1214" fmla="*/ 2322792 w 6125898"/>
              <a:gd name="connsiteY1214" fmla="*/ 1638446 h 5594367"/>
              <a:gd name="connsiteX1215" fmla="*/ 2283592 w 6125898"/>
              <a:gd name="connsiteY1215" fmla="*/ 1625157 h 5594367"/>
              <a:gd name="connsiteX1216" fmla="*/ 2257679 w 6125898"/>
              <a:gd name="connsiteY1216" fmla="*/ 1599245 h 5594367"/>
              <a:gd name="connsiteX1217" fmla="*/ 2244391 w 6125898"/>
              <a:gd name="connsiteY1217" fmla="*/ 1599245 h 5594367"/>
              <a:gd name="connsiteX1218" fmla="*/ 2218479 w 6125898"/>
              <a:gd name="connsiteY1218" fmla="*/ 1573333 h 5594367"/>
              <a:gd name="connsiteX1219" fmla="*/ 2205191 w 6125898"/>
              <a:gd name="connsiteY1219" fmla="*/ 1573333 h 5594367"/>
              <a:gd name="connsiteX1220" fmla="*/ 2152702 w 6125898"/>
              <a:gd name="connsiteY1220" fmla="*/ 1547421 h 5594367"/>
              <a:gd name="connsiteX1221" fmla="*/ 2152702 w 6125898"/>
              <a:gd name="connsiteY1221" fmla="*/ 1534132 h 5594367"/>
              <a:gd name="connsiteX1222" fmla="*/ 2126790 w 6125898"/>
              <a:gd name="connsiteY1222" fmla="*/ 1508220 h 5594367"/>
              <a:gd name="connsiteX1223" fmla="*/ 2100878 w 6125898"/>
              <a:gd name="connsiteY1223" fmla="*/ 1482308 h 5594367"/>
              <a:gd name="connsiteX1224" fmla="*/ 2074965 w 6125898"/>
              <a:gd name="connsiteY1224" fmla="*/ 1482308 h 5594367"/>
              <a:gd name="connsiteX1225" fmla="*/ 2074965 w 6125898"/>
              <a:gd name="connsiteY1225" fmla="*/ 1456396 h 5594367"/>
              <a:gd name="connsiteX1226" fmla="*/ 2035765 w 6125898"/>
              <a:gd name="connsiteY1226" fmla="*/ 1430484 h 5594367"/>
              <a:gd name="connsiteX1227" fmla="*/ 2009853 w 6125898"/>
              <a:gd name="connsiteY1227" fmla="*/ 1417196 h 5594367"/>
              <a:gd name="connsiteX1228" fmla="*/ 1996565 w 6125898"/>
              <a:gd name="connsiteY1228" fmla="*/ 1377995 h 5594367"/>
              <a:gd name="connsiteX1229" fmla="*/ 1983277 w 6125898"/>
              <a:gd name="connsiteY1229" fmla="*/ 1417196 h 5594367"/>
              <a:gd name="connsiteX1230" fmla="*/ 1957364 w 6125898"/>
              <a:gd name="connsiteY1230" fmla="*/ 1417196 h 5594367"/>
              <a:gd name="connsiteX1231" fmla="*/ 1957364 w 6125898"/>
              <a:gd name="connsiteY1231" fmla="*/ 1443108 h 5594367"/>
              <a:gd name="connsiteX1232" fmla="*/ 1944076 w 6125898"/>
              <a:gd name="connsiteY1232" fmla="*/ 1443108 h 5594367"/>
              <a:gd name="connsiteX1233" fmla="*/ 1878299 w 6125898"/>
              <a:gd name="connsiteY1233" fmla="*/ 1417196 h 5594367"/>
              <a:gd name="connsiteX1234" fmla="*/ 1891587 w 6125898"/>
              <a:gd name="connsiteY1234" fmla="*/ 1430484 h 5594367"/>
              <a:gd name="connsiteX1235" fmla="*/ 1917500 w 6125898"/>
              <a:gd name="connsiteY1235" fmla="*/ 1417196 h 5594367"/>
              <a:gd name="connsiteX1236" fmla="*/ 1917500 w 6125898"/>
              <a:gd name="connsiteY1236" fmla="*/ 1443108 h 5594367"/>
              <a:gd name="connsiteX1237" fmla="*/ 1956700 w 6125898"/>
              <a:gd name="connsiteY1237" fmla="*/ 1443108 h 5594367"/>
              <a:gd name="connsiteX1238" fmla="*/ 1969988 w 6125898"/>
              <a:gd name="connsiteY1238" fmla="*/ 1469020 h 5594367"/>
              <a:gd name="connsiteX1239" fmla="*/ 1983277 w 6125898"/>
              <a:gd name="connsiteY1239" fmla="*/ 1443108 h 5594367"/>
              <a:gd name="connsiteX1240" fmla="*/ 1983277 w 6125898"/>
              <a:gd name="connsiteY1240" fmla="*/ 1456396 h 5594367"/>
              <a:gd name="connsiteX1241" fmla="*/ 2022477 w 6125898"/>
              <a:gd name="connsiteY1241" fmla="*/ 1482308 h 5594367"/>
              <a:gd name="connsiteX1242" fmla="*/ 2061677 w 6125898"/>
              <a:gd name="connsiteY1242" fmla="*/ 1495596 h 5594367"/>
              <a:gd name="connsiteX1243" fmla="*/ 2074965 w 6125898"/>
              <a:gd name="connsiteY1243" fmla="*/ 1495596 h 5594367"/>
              <a:gd name="connsiteX1244" fmla="*/ 2061677 w 6125898"/>
              <a:gd name="connsiteY1244" fmla="*/ 1508885 h 5594367"/>
              <a:gd name="connsiteX1245" fmla="*/ 2074965 w 6125898"/>
              <a:gd name="connsiteY1245" fmla="*/ 1522173 h 5594367"/>
              <a:gd name="connsiteX1246" fmla="*/ 2074965 w 6125898"/>
              <a:gd name="connsiteY1246" fmla="*/ 1508885 h 5594367"/>
              <a:gd name="connsiteX1247" fmla="*/ 2114166 w 6125898"/>
              <a:gd name="connsiteY1247" fmla="*/ 1548085 h 5594367"/>
              <a:gd name="connsiteX1248" fmla="*/ 2140078 w 6125898"/>
              <a:gd name="connsiteY1248" fmla="*/ 1534797 h 5594367"/>
              <a:gd name="connsiteX1249" fmla="*/ 2126790 w 6125898"/>
              <a:gd name="connsiteY1249" fmla="*/ 1548085 h 5594367"/>
              <a:gd name="connsiteX1250" fmla="*/ 2113502 w 6125898"/>
              <a:gd name="connsiteY1250" fmla="*/ 1548085 h 5594367"/>
              <a:gd name="connsiteX1251" fmla="*/ 2205191 w 6125898"/>
              <a:gd name="connsiteY1251" fmla="*/ 1599909 h 5594367"/>
              <a:gd name="connsiteX1252" fmla="*/ 2257679 w 6125898"/>
              <a:gd name="connsiteY1252" fmla="*/ 1665022 h 5594367"/>
              <a:gd name="connsiteX1253" fmla="*/ 2179279 w 6125898"/>
              <a:gd name="connsiteY1253" fmla="*/ 1730135 h 5594367"/>
              <a:gd name="connsiteX1254" fmla="*/ 2179279 w 6125898"/>
              <a:gd name="connsiteY1254" fmla="*/ 1743423 h 5594367"/>
              <a:gd name="connsiteX1255" fmla="*/ 2179279 w 6125898"/>
              <a:gd name="connsiteY1255" fmla="*/ 1730135 h 5594367"/>
              <a:gd name="connsiteX1256" fmla="*/ 2153367 w 6125898"/>
              <a:gd name="connsiteY1256" fmla="*/ 1730135 h 5594367"/>
              <a:gd name="connsiteX1257" fmla="*/ 2192567 w 6125898"/>
              <a:gd name="connsiteY1257" fmla="*/ 1756047 h 5594367"/>
              <a:gd name="connsiteX1258" fmla="*/ 2179279 w 6125898"/>
              <a:gd name="connsiteY1258" fmla="*/ 1769335 h 5594367"/>
              <a:gd name="connsiteX1259" fmla="*/ 2415146 w 6125898"/>
              <a:gd name="connsiteY1259" fmla="*/ 1938096 h 5594367"/>
              <a:gd name="connsiteX1260" fmla="*/ 2480922 w 6125898"/>
              <a:gd name="connsiteY1260" fmla="*/ 1951384 h 5594367"/>
              <a:gd name="connsiteX1261" fmla="*/ 2455011 w 6125898"/>
              <a:gd name="connsiteY1261" fmla="*/ 1886272 h 5594367"/>
              <a:gd name="connsiteX1262" fmla="*/ 2468299 w 6125898"/>
              <a:gd name="connsiteY1262" fmla="*/ 1912184 h 5594367"/>
              <a:gd name="connsiteX1263" fmla="*/ 2546700 w 6125898"/>
              <a:gd name="connsiteY1263" fmla="*/ 1989921 h 5594367"/>
              <a:gd name="connsiteX1264" fmla="*/ 2585900 w 6125898"/>
              <a:gd name="connsiteY1264" fmla="*/ 2041745 h 5594367"/>
              <a:gd name="connsiteX1265" fmla="*/ 2533411 w 6125898"/>
              <a:gd name="connsiteY1265" fmla="*/ 2080945 h 5594367"/>
              <a:gd name="connsiteX1266" fmla="*/ 2533411 w 6125898"/>
              <a:gd name="connsiteY1266" fmla="*/ 2067657 h 5594367"/>
              <a:gd name="connsiteX1267" fmla="*/ 2611812 w 6125898"/>
              <a:gd name="connsiteY1267" fmla="*/ 2067657 h 5594367"/>
              <a:gd name="connsiteX1268" fmla="*/ 2625101 w 6125898"/>
              <a:gd name="connsiteY1268" fmla="*/ 2119481 h 5594367"/>
              <a:gd name="connsiteX1269" fmla="*/ 2703501 w 6125898"/>
              <a:gd name="connsiteY1269" fmla="*/ 2145394 h 5594367"/>
              <a:gd name="connsiteX1270" fmla="*/ 2755990 w 6125898"/>
              <a:gd name="connsiteY1270" fmla="*/ 2184594 h 5594367"/>
              <a:gd name="connsiteX1271" fmla="*/ 2755990 w 6125898"/>
              <a:gd name="connsiteY1271" fmla="*/ 2197882 h 5594367"/>
              <a:gd name="connsiteX1272" fmla="*/ 2769278 w 6125898"/>
              <a:gd name="connsiteY1272" fmla="*/ 2197882 h 5594367"/>
              <a:gd name="connsiteX1273" fmla="*/ 2795191 w 6125898"/>
              <a:gd name="connsiteY1273" fmla="*/ 2249707 h 5594367"/>
              <a:gd name="connsiteX1274" fmla="*/ 2808479 w 6125898"/>
              <a:gd name="connsiteY1274" fmla="*/ 2288907 h 5594367"/>
              <a:gd name="connsiteX1275" fmla="*/ 2782567 w 6125898"/>
              <a:gd name="connsiteY1275" fmla="*/ 2302195 h 5594367"/>
              <a:gd name="connsiteX1276" fmla="*/ 2782567 w 6125898"/>
              <a:gd name="connsiteY1276" fmla="*/ 2367308 h 5594367"/>
              <a:gd name="connsiteX1277" fmla="*/ 2769278 w 6125898"/>
              <a:gd name="connsiteY1277" fmla="*/ 2367308 h 5594367"/>
              <a:gd name="connsiteX1278" fmla="*/ 2755990 w 6125898"/>
              <a:gd name="connsiteY1278" fmla="*/ 2367308 h 5594367"/>
              <a:gd name="connsiteX1279" fmla="*/ 2755990 w 6125898"/>
              <a:gd name="connsiteY1279" fmla="*/ 2393220 h 5594367"/>
              <a:gd name="connsiteX1280" fmla="*/ 2730078 w 6125898"/>
              <a:gd name="connsiteY1280" fmla="*/ 2379932 h 5594367"/>
              <a:gd name="connsiteX1281" fmla="*/ 2716789 w 6125898"/>
              <a:gd name="connsiteY1281" fmla="*/ 2393220 h 5594367"/>
              <a:gd name="connsiteX1282" fmla="*/ 2835055 w 6125898"/>
              <a:gd name="connsiteY1282" fmla="*/ 2484245 h 5594367"/>
              <a:gd name="connsiteX1283" fmla="*/ 2848344 w 6125898"/>
              <a:gd name="connsiteY1283" fmla="*/ 2497533 h 5594367"/>
              <a:gd name="connsiteX1284" fmla="*/ 2756654 w 6125898"/>
              <a:gd name="connsiteY1284" fmla="*/ 2575270 h 5594367"/>
              <a:gd name="connsiteX1285" fmla="*/ 2756654 w 6125898"/>
              <a:gd name="connsiteY1285" fmla="*/ 2536069 h 5594367"/>
              <a:gd name="connsiteX1286" fmla="*/ 2756654 w 6125898"/>
              <a:gd name="connsiteY1286" fmla="*/ 2536069 h 5594367"/>
              <a:gd name="connsiteX1287" fmla="*/ 2717454 w 6125898"/>
              <a:gd name="connsiteY1287" fmla="*/ 2549357 h 5594367"/>
              <a:gd name="connsiteX1288" fmla="*/ 2730743 w 6125898"/>
              <a:gd name="connsiteY1288" fmla="*/ 2562646 h 5594367"/>
              <a:gd name="connsiteX1289" fmla="*/ 2704830 w 6125898"/>
              <a:gd name="connsiteY1289" fmla="*/ 2562646 h 5594367"/>
              <a:gd name="connsiteX1290" fmla="*/ 2718119 w 6125898"/>
              <a:gd name="connsiteY1290" fmla="*/ 2588558 h 5594367"/>
              <a:gd name="connsiteX1291" fmla="*/ 2678918 w 6125898"/>
              <a:gd name="connsiteY1291" fmla="*/ 2601846 h 5594367"/>
              <a:gd name="connsiteX1292" fmla="*/ 2678918 w 6125898"/>
              <a:gd name="connsiteY1292" fmla="*/ 2588558 h 5594367"/>
              <a:gd name="connsiteX1293" fmla="*/ 2639718 w 6125898"/>
              <a:gd name="connsiteY1293" fmla="*/ 2588558 h 5594367"/>
              <a:gd name="connsiteX1294" fmla="*/ 2639718 w 6125898"/>
              <a:gd name="connsiteY1294" fmla="*/ 2601846 h 5594367"/>
              <a:gd name="connsiteX1295" fmla="*/ 2626429 w 6125898"/>
              <a:gd name="connsiteY1295" fmla="*/ 2588558 h 5594367"/>
              <a:gd name="connsiteX1296" fmla="*/ 2600517 w 6125898"/>
              <a:gd name="connsiteY1296" fmla="*/ 2588558 h 5594367"/>
              <a:gd name="connsiteX1297" fmla="*/ 2587229 w 6125898"/>
              <a:gd name="connsiteY1297" fmla="*/ 2601846 h 5594367"/>
              <a:gd name="connsiteX1298" fmla="*/ 2587229 w 6125898"/>
              <a:gd name="connsiteY1298" fmla="*/ 2588558 h 5594367"/>
              <a:gd name="connsiteX1299" fmla="*/ 2587229 w 6125898"/>
              <a:gd name="connsiteY1299" fmla="*/ 2614470 h 5594367"/>
              <a:gd name="connsiteX1300" fmla="*/ 2482252 w 6125898"/>
              <a:gd name="connsiteY1300" fmla="*/ 2640382 h 5594367"/>
              <a:gd name="connsiteX1301" fmla="*/ 2468963 w 6125898"/>
              <a:gd name="connsiteY1301" fmla="*/ 2692206 h 5594367"/>
              <a:gd name="connsiteX1302" fmla="*/ 2482252 w 6125898"/>
              <a:gd name="connsiteY1302" fmla="*/ 2705495 h 5594367"/>
              <a:gd name="connsiteX1303" fmla="*/ 2468963 w 6125898"/>
              <a:gd name="connsiteY1303" fmla="*/ 2705495 h 5594367"/>
              <a:gd name="connsiteX1304" fmla="*/ 2482252 w 6125898"/>
              <a:gd name="connsiteY1304" fmla="*/ 2770607 h 5594367"/>
              <a:gd name="connsiteX1305" fmla="*/ 2443051 w 6125898"/>
              <a:gd name="connsiteY1305" fmla="*/ 2887544 h 5594367"/>
              <a:gd name="connsiteX1306" fmla="*/ 2417139 w 6125898"/>
              <a:gd name="connsiteY1306" fmla="*/ 2965281 h 5594367"/>
              <a:gd name="connsiteX1307" fmla="*/ 2417139 w 6125898"/>
              <a:gd name="connsiteY1307" fmla="*/ 2951992 h 5594367"/>
              <a:gd name="connsiteX1308" fmla="*/ 2403851 w 6125898"/>
              <a:gd name="connsiteY1308" fmla="*/ 2965281 h 5594367"/>
              <a:gd name="connsiteX1309" fmla="*/ 2417139 w 6125898"/>
              <a:gd name="connsiteY1309" fmla="*/ 2965281 h 5594367"/>
              <a:gd name="connsiteX1310" fmla="*/ 2417139 w 6125898"/>
              <a:gd name="connsiteY1310" fmla="*/ 3043017 h 5594367"/>
              <a:gd name="connsiteX1311" fmla="*/ 2351362 w 6125898"/>
              <a:gd name="connsiteY1311" fmla="*/ 3172578 h 5594367"/>
              <a:gd name="connsiteX1312" fmla="*/ 2285585 w 6125898"/>
              <a:gd name="connsiteY1312" fmla="*/ 3185866 h 5594367"/>
              <a:gd name="connsiteX1313" fmla="*/ 2233096 w 6125898"/>
              <a:gd name="connsiteY1313" fmla="*/ 3199155 h 5594367"/>
              <a:gd name="connsiteX1314" fmla="*/ 2219808 w 6125898"/>
              <a:gd name="connsiteY1314" fmla="*/ 3199155 h 5594367"/>
              <a:gd name="connsiteX1315" fmla="*/ 2219808 w 6125898"/>
              <a:gd name="connsiteY1315" fmla="*/ 3185866 h 5594367"/>
              <a:gd name="connsiteX1316" fmla="*/ 2219808 w 6125898"/>
              <a:gd name="connsiteY1316" fmla="*/ 3199155 h 5594367"/>
              <a:gd name="connsiteX1317" fmla="*/ 2154031 w 6125898"/>
              <a:gd name="connsiteY1317" fmla="*/ 3238355 h 5594367"/>
              <a:gd name="connsiteX1318" fmla="*/ 2140743 w 6125898"/>
              <a:gd name="connsiteY1318" fmla="*/ 3225067 h 5594367"/>
              <a:gd name="connsiteX1319" fmla="*/ 2127454 w 6125898"/>
              <a:gd name="connsiteY1319" fmla="*/ 3238355 h 5594367"/>
              <a:gd name="connsiteX1320" fmla="*/ 2074965 w 6125898"/>
              <a:gd name="connsiteY1320" fmla="*/ 3303467 h 5594367"/>
              <a:gd name="connsiteX1321" fmla="*/ 2061677 w 6125898"/>
              <a:gd name="connsiteY1321" fmla="*/ 3290179 h 5594367"/>
              <a:gd name="connsiteX1322" fmla="*/ 2035765 w 6125898"/>
              <a:gd name="connsiteY1322" fmla="*/ 3342003 h 5594367"/>
              <a:gd name="connsiteX1323" fmla="*/ 1983277 w 6125898"/>
              <a:gd name="connsiteY1323" fmla="*/ 3393828 h 5594367"/>
              <a:gd name="connsiteX1324" fmla="*/ 1957364 w 6125898"/>
              <a:gd name="connsiteY1324" fmla="*/ 3407116 h 5594367"/>
              <a:gd name="connsiteX1325" fmla="*/ 1865675 w 6125898"/>
              <a:gd name="connsiteY1325" fmla="*/ 3562589 h 5594367"/>
              <a:gd name="connsiteX1326" fmla="*/ 1852387 w 6125898"/>
              <a:gd name="connsiteY1326" fmla="*/ 3588501 h 5594367"/>
              <a:gd name="connsiteX1327" fmla="*/ 1799898 w 6125898"/>
              <a:gd name="connsiteY1327" fmla="*/ 3627701 h 5594367"/>
              <a:gd name="connsiteX1328" fmla="*/ 1786610 w 6125898"/>
              <a:gd name="connsiteY1328" fmla="*/ 3614413 h 5594367"/>
              <a:gd name="connsiteX1329" fmla="*/ 1786610 w 6125898"/>
              <a:gd name="connsiteY1329" fmla="*/ 3627701 h 5594367"/>
              <a:gd name="connsiteX1330" fmla="*/ 1694921 w 6125898"/>
              <a:gd name="connsiteY1330" fmla="*/ 3640990 h 5594367"/>
              <a:gd name="connsiteX1331" fmla="*/ 1655720 w 6125898"/>
              <a:gd name="connsiteY1331" fmla="*/ 3692814 h 5594367"/>
              <a:gd name="connsiteX1332" fmla="*/ 1616520 w 6125898"/>
              <a:gd name="connsiteY1332" fmla="*/ 3770551 h 5594367"/>
              <a:gd name="connsiteX1333" fmla="*/ 1616520 w 6125898"/>
              <a:gd name="connsiteY1333" fmla="*/ 3796463 h 5594367"/>
              <a:gd name="connsiteX1334" fmla="*/ 1603231 w 6125898"/>
              <a:gd name="connsiteY1334" fmla="*/ 3822375 h 5594367"/>
              <a:gd name="connsiteX1335" fmla="*/ 1603231 w 6125898"/>
              <a:gd name="connsiteY1335" fmla="*/ 3835663 h 5594367"/>
              <a:gd name="connsiteX1336" fmla="*/ 1603231 w 6125898"/>
              <a:gd name="connsiteY1336" fmla="*/ 3887488 h 5594367"/>
              <a:gd name="connsiteX1337" fmla="*/ 1694921 w 6125898"/>
              <a:gd name="connsiteY1337" fmla="*/ 4017048 h 5594367"/>
              <a:gd name="connsiteX1338" fmla="*/ 1773321 w 6125898"/>
              <a:gd name="connsiteY1338" fmla="*/ 4017048 h 5594367"/>
              <a:gd name="connsiteX1339" fmla="*/ 1786610 w 6125898"/>
              <a:gd name="connsiteY1339" fmla="*/ 4030337 h 5594367"/>
              <a:gd name="connsiteX1340" fmla="*/ 1878299 w 6125898"/>
              <a:gd name="connsiteY1340" fmla="*/ 4004424 h 5594367"/>
              <a:gd name="connsiteX1341" fmla="*/ 1904211 w 6125898"/>
              <a:gd name="connsiteY1341" fmla="*/ 3991136 h 5594367"/>
              <a:gd name="connsiteX1342" fmla="*/ 1917500 w 6125898"/>
              <a:gd name="connsiteY1342" fmla="*/ 3991136 h 5594367"/>
              <a:gd name="connsiteX1343" fmla="*/ 1956700 w 6125898"/>
              <a:gd name="connsiteY1343" fmla="*/ 3951936 h 5594367"/>
              <a:gd name="connsiteX1344" fmla="*/ 1995900 w 6125898"/>
              <a:gd name="connsiteY1344" fmla="*/ 3874199 h 5594367"/>
              <a:gd name="connsiteX1345" fmla="*/ 2035101 w 6125898"/>
              <a:gd name="connsiteY1345" fmla="*/ 3809087 h 5594367"/>
              <a:gd name="connsiteX1346" fmla="*/ 2113502 w 6125898"/>
              <a:gd name="connsiteY1346" fmla="*/ 3731350 h 5594367"/>
              <a:gd name="connsiteX1347" fmla="*/ 2152702 w 6125898"/>
              <a:gd name="connsiteY1347" fmla="*/ 3653614 h 5594367"/>
              <a:gd name="connsiteX1348" fmla="*/ 2165991 w 6125898"/>
              <a:gd name="connsiteY1348" fmla="*/ 3601790 h 5594367"/>
              <a:gd name="connsiteX1349" fmla="*/ 2191902 w 6125898"/>
              <a:gd name="connsiteY1349" fmla="*/ 3575877 h 5594367"/>
              <a:gd name="connsiteX1350" fmla="*/ 2244391 w 6125898"/>
              <a:gd name="connsiteY1350" fmla="*/ 3536677 h 5594367"/>
              <a:gd name="connsiteX1351" fmla="*/ 2270303 w 6125898"/>
              <a:gd name="connsiteY1351" fmla="*/ 3497476 h 5594367"/>
              <a:gd name="connsiteX1352" fmla="*/ 2296216 w 6125898"/>
              <a:gd name="connsiteY1352" fmla="*/ 3497476 h 5594367"/>
              <a:gd name="connsiteX1353" fmla="*/ 2322128 w 6125898"/>
              <a:gd name="connsiteY1353" fmla="*/ 3484188 h 5594367"/>
              <a:gd name="connsiteX1354" fmla="*/ 2348040 w 6125898"/>
              <a:gd name="connsiteY1354" fmla="*/ 3458276 h 5594367"/>
              <a:gd name="connsiteX1355" fmla="*/ 2361328 w 6125898"/>
              <a:gd name="connsiteY1355" fmla="*/ 3432364 h 5594367"/>
              <a:gd name="connsiteX1356" fmla="*/ 2400528 w 6125898"/>
              <a:gd name="connsiteY1356" fmla="*/ 3445652 h 5594367"/>
              <a:gd name="connsiteX1357" fmla="*/ 2426441 w 6125898"/>
              <a:gd name="connsiteY1357" fmla="*/ 3432364 h 5594367"/>
              <a:gd name="connsiteX1358" fmla="*/ 2426441 w 6125898"/>
              <a:gd name="connsiteY1358" fmla="*/ 3471564 h 5594367"/>
              <a:gd name="connsiteX1359" fmla="*/ 2478930 w 6125898"/>
              <a:gd name="connsiteY1359" fmla="*/ 3497476 h 5594367"/>
              <a:gd name="connsiteX1360" fmla="*/ 2465641 w 6125898"/>
              <a:gd name="connsiteY1360" fmla="*/ 3562589 h 5594367"/>
              <a:gd name="connsiteX1361" fmla="*/ 2478930 w 6125898"/>
              <a:gd name="connsiteY1361" fmla="*/ 3562589 h 5594367"/>
              <a:gd name="connsiteX1362" fmla="*/ 2492218 w 6125898"/>
              <a:gd name="connsiteY1362" fmla="*/ 3536677 h 5594367"/>
              <a:gd name="connsiteX1363" fmla="*/ 2505506 w 6125898"/>
              <a:gd name="connsiteY1363" fmla="*/ 3536677 h 5594367"/>
              <a:gd name="connsiteX1364" fmla="*/ 2518794 w 6125898"/>
              <a:gd name="connsiteY1364" fmla="*/ 3562589 h 5594367"/>
              <a:gd name="connsiteX1365" fmla="*/ 2557995 w 6125898"/>
              <a:gd name="connsiteY1365" fmla="*/ 3575877 h 5594367"/>
              <a:gd name="connsiteX1366" fmla="*/ 2610483 w 6125898"/>
              <a:gd name="connsiteY1366" fmla="*/ 3666902 h 5594367"/>
              <a:gd name="connsiteX1367" fmla="*/ 2636395 w 6125898"/>
              <a:gd name="connsiteY1367" fmla="*/ 3680190 h 5594367"/>
              <a:gd name="connsiteX1368" fmla="*/ 2610483 w 6125898"/>
              <a:gd name="connsiteY1368" fmla="*/ 3745303 h 5594367"/>
              <a:gd name="connsiteX1369" fmla="*/ 2557995 w 6125898"/>
              <a:gd name="connsiteY1369" fmla="*/ 3771215 h 5594367"/>
              <a:gd name="connsiteX1370" fmla="*/ 2492218 w 6125898"/>
              <a:gd name="connsiteY1370" fmla="*/ 3836328 h 5594367"/>
              <a:gd name="connsiteX1371" fmla="*/ 2439729 w 6125898"/>
              <a:gd name="connsiteY1371" fmla="*/ 3836328 h 5594367"/>
              <a:gd name="connsiteX1372" fmla="*/ 2387240 w 6125898"/>
              <a:gd name="connsiteY1372" fmla="*/ 3875528 h 5594367"/>
              <a:gd name="connsiteX1373" fmla="*/ 2348040 w 6125898"/>
              <a:gd name="connsiteY1373" fmla="*/ 3940641 h 5594367"/>
              <a:gd name="connsiteX1374" fmla="*/ 2322128 w 6125898"/>
              <a:gd name="connsiteY1374" fmla="*/ 3979841 h 5594367"/>
              <a:gd name="connsiteX1375" fmla="*/ 2282927 w 6125898"/>
              <a:gd name="connsiteY1375" fmla="*/ 3940641 h 5594367"/>
              <a:gd name="connsiteX1376" fmla="*/ 2217150 w 6125898"/>
              <a:gd name="connsiteY1376" fmla="*/ 4018377 h 5594367"/>
              <a:gd name="connsiteX1377" fmla="*/ 2256351 w 6125898"/>
              <a:gd name="connsiteY1377" fmla="*/ 4057578 h 5594367"/>
              <a:gd name="connsiteX1378" fmla="*/ 2203862 w 6125898"/>
              <a:gd name="connsiteY1378" fmla="*/ 4109402 h 5594367"/>
              <a:gd name="connsiteX1379" fmla="*/ 2125461 w 6125898"/>
              <a:gd name="connsiteY1379" fmla="*/ 4174515 h 5594367"/>
              <a:gd name="connsiteX1380" fmla="*/ 2086261 w 6125898"/>
              <a:gd name="connsiteY1380" fmla="*/ 4226339 h 5594367"/>
              <a:gd name="connsiteX1381" fmla="*/ 2060349 w 6125898"/>
              <a:gd name="connsiteY1381" fmla="*/ 4226339 h 5594367"/>
              <a:gd name="connsiteX1382" fmla="*/ 1981947 w 6125898"/>
              <a:gd name="connsiteY1382" fmla="*/ 4304076 h 5594367"/>
              <a:gd name="connsiteX1383" fmla="*/ 1942747 w 6125898"/>
              <a:gd name="connsiteY1383" fmla="*/ 4355900 h 5594367"/>
              <a:gd name="connsiteX1384" fmla="*/ 1942747 w 6125898"/>
              <a:gd name="connsiteY1384" fmla="*/ 4369188 h 5594367"/>
              <a:gd name="connsiteX1385" fmla="*/ 1890259 w 6125898"/>
              <a:gd name="connsiteY1385" fmla="*/ 4421012 h 5594367"/>
              <a:gd name="connsiteX1386" fmla="*/ 1876970 w 6125898"/>
              <a:gd name="connsiteY1386" fmla="*/ 4446925 h 5594367"/>
              <a:gd name="connsiteX1387" fmla="*/ 1851058 w 6125898"/>
              <a:gd name="connsiteY1387" fmla="*/ 4498749 h 5594367"/>
              <a:gd name="connsiteX1388" fmla="*/ 1772657 w 6125898"/>
              <a:gd name="connsiteY1388" fmla="*/ 4602397 h 5594367"/>
              <a:gd name="connsiteX1389" fmla="*/ 1759369 w 6125898"/>
              <a:gd name="connsiteY1389" fmla="*/ 4589109 h 5594367"/>
              <a:gd name="connsiteX1390" fmla="*/ 1680968 w 6125898"/>
              <a:gd name="connsiteY1390" fmla="*/ 4680134 h 5594367"/>
              <a:gd name="connsiteX1391" fmla="*/ 1655056 w 6125898"/>
              <a:gd name="connsiteY1391" fmla="*/ 4654222 h 5594367"/>
              <a:gd name="connsiteX1392" fmla="*/ 1641768 w 6125898"/>
              <a:gd name="connsiteY1392" fmla="*/ 4680134 h 5594367"/>
              <a:gd name="connsiteX1393" fmla="*/ 1589279 w 6125898"/>
              <a:gd name="connsiteY1393" fmla="*/ 4680134 h 5594367"/>
              <a:gd name="connsiteX1394" fmla="*/ 1550078 w 6125898"/>
              <a:gd name="connsiteY1394" fmla="*/ 4693422 h 5594367"/>
              <a:gd name="connsiteX1395" fmla="*/ 1550078 w 6125898"/>
              <a:gd name="connsiteY1395" fmla="*/ 4706710 h 5594367"/>
              <a:gd name="connsiteX1396" fmla="*/ 1524166 w 6125898"/>
              <a:gd name="connsiteY1396" fmla="*/ 4693422 h 5594367"/>
              <a:gd name="connsiteX1397" fmla="*/ 1524166 w 6125898"/>
              <a:gd name="connsiteY1397" fmla="*/ 4706710 h 5594367"/>
              <a:gd name="connsiteX1398" fmla="*/ 1471678 w 6125898"/>
              <a:gd name="connsiteY1398" fmla="*/ 4706710 h 5594367"/>
              <a:gd name="connsiteX1399" fmla="*/ 1445766 w 6125898"/>
              <a:gd name="connsiteY1399" fmla="*/ 4745911 h 5594367"/>
              <a:gd name="connsiteX1400" fmla="*/ 1432477 w 6125898"/>
              <a:gd name="connsiteY1400" fmla="*/ 4732623 h 5594367"/>
              <a:gd name="connsiteX1401" fmla="*/ 1406565 w 6125898"/>
              <a:gd name="connsiteY1401" fmla="*/ 4758535 h 5594367"/>
              <a:gd name="connsiteX1402" fmla="*/ 1406565 w 6125898"/>
              <a:gd name="connsiteY1402" fmla="*/ 4745246 h 5594367"/>
              <a:gd name="connsiteX1403" fmla="*/ 1393277 w 6125898"/>
              <a:gd name="connsiteY1403" fmla="*/ 4745246 h 5594367"/>
              <a:gd name="connsiteX1404" fmla="*/ 1393277 w 6125898"/>
              <a:gd name="connsiteY1404" fmla="*/ 4771159 h 5594367"/>
              <a:gd name="connsiteX1405" fmla="*/ 1406565 w 6125898"/>
              <a:gd name="connsiteY1405" fmla="*/ 4771159 h 5594367"/>
              <a:gd name="connsiteX1406" fmla="*/ 1340788 w 6125898"/>
              <a:gd name="connsiteY1406" fmla="*/ 4836271 h 5594367"/>
              <a:gd name="connsiteX1407" fmla="*/ 1340788 w 6125898"/>
              <a:gd name="connsiteY1407" fmla="*/ 4849559 h 5594367"/>
              <a:gd name="connsiteX1408" fmla="*/ 1340788 w 6125898"/>
              <a:gd name="connsiteY1408" fmla="*/ 4862848 h 5594367"/>
              <a:gd name="connsiteX1409" fmla="*/ 1327499 w 6125898"/>
              <a:gd name="connsiteY1409" fmla="*/ 4914672 h 5594367"/>
              <a:gd name="connsiteX1410" fmla="*/ 1340788 w 6125898"/>
              <a:gd name="connsiteY1410" fmla="*/ 5031609 h 5594367"/>
              <a:gd name="connsiteX1411" fmla="*/ 1445766 w 6125898"/>
              <a:gd name="connsiteY1411" fmla="*/ 5122634 h 5594367"/>
              <a:gd name="connsiteX1412" fmla="*/ 1459054 w 6125898"/>
              <a:gd name="connsiteY1412" fmla="*/ 5122634 h 5594367"/>
              <a:gd name="connsiteX1413" fmla="*/ 1498254 w 6125898"/>
              <a:gd name="connsiteY1413" fmla="*/ 5135922 h 5594367"/>
              <a:gd name="connsiteX1414" fmla="*/ 1498254 w 6125898"/>
              <a:gd name="connsiteY1414" fmla="*/ 5149210 h 5594367"/>
              <a:gd name="connsiteX1415" fmla="*/ 1576655 w 6125898"/>
              <a:gd name="connsiteY1415" fmla="*/ 5097386 h 5594367"/>
              <a:gd name="connsiteX1416" fmla="*/ 1576655 w 6125898"/>
              <a:gd name="connsiteY1416" fmla="*/ 5097386 h 5594367"/>
              <a:gd name="connsiteX1417" fmla="*/ 1694921 w 6125898"/>
              <a:gd name="connsiteY1417" fmla="*/ 5097386 h 5594367"/>
              <a:gd name="connsiteX1418" fmla="*/ 1825810 w 6125898"/>
              <a:gd name="connsiteY1418" fmla="*/ 5019649 h 5594367"/>
              <a:gd name="connsiteX1419" fmla="*/ 1865011 w 6125898"/>
              <a:gd name="connsiteY1419" fmla="*/ 4993737 h 5594367"/>
              <a:gd name="connsiteX1420" fmla="*/ 1904211 w 6125898"/>
              <a:gd name="connsiteY1420" fmla="*/ 4928625 h 5594367"/>
              <a:gd name="connsiteX1421" fmla="*/ 1956700 w 6125898"/>
              <a:gd name="connsiteY1421" fmla="*/ 4863512 h 5594367"/>
              <a:gd name="connsiteX1422" fmla="*/ 2009188 w 6125898"/>
              <a:gd name="connsiteY1422" fmla="*/ 4811688 h 5594367"/>
              <a:gd name="connsiteX1423" fmla="*/ 2061677 w 6125898"/>
              <a:gd name="connsiteY1423" fmla="*/ 4759864 h 5594367"/>
              <a:gd name="connsiteX1424" fmla="*/ 2114166 w 6125898"/>
              <a:gd name="connsiteY1424" fmla="*/ 4682127 h 5594367"/>
              <a:gd name="connsiteX1425" fmla="*/ 2153367 w 6125898"/>
              <a:gd name="connsiteY1425" fmla="*/ 4668839 h 5594367"/>
              <a:gd name="connsiteX1426" fmla="*/ 2179279 w 6125898"/>
              <a:gd name="connsiteY1426" fmla="*/ 4629639 h 5594367"/>
              <a:gd name="connsiteX1427" fmla="*/ 2205191 w 6125898"/>
              <a:gd name="connsiteY1427" fmla="*/ 4590438 h 5594367"/>
              <a:gd name="connsiteX1428" fmla="*/ 2257679 w 6125898"/>
              <a:gd name="connsiteY1428" fmla="*/ 4564526 h 5594367"/>
              <a:gd name="connsiteX1429" fmla="*/ 2323457 w 6125898"/>
              <a:gd name="connsiteY1429" fmla="*/ 4460877 h 5594367"/>
              <a:gd name="connsiteX1430" fmla="*/ 2467634 w 6125898"/>
              <a:gd name="connsiteY1430" fmla="*/ 4409053 h 5594367"/>
              <a:gd name="connsiteX1431" fmla="*/ 2506835 w 6125898"/>
              <a:gd name="connsiteY1431" fmla="*/ 4409053 h 5594367"/>
              <a:gd name="connsiteX1432" fmla="*/ 2493546 w 6125898"/>
              <a:gd name="connsiteY1432" fmla="*/ 4422341 h 5594367"/>
              <a:gd name="connsiteX1433" fmla="*/ 2611812 w 6125898"/>
              <a:gd name="connsiteY1433" fmla="*/ 4383141 h 5594367"/>
              <a:gd name="connsiteX1434" fmla="*/ 2611812 w 6125898"/>
              <a:gd name="connsiteY1434" fmla="*/ 4409053 h 5594367"/>
              <a:gd name="connsiteX1435" fmla="*/ 2598524 w 6125898"/>
              <a:gd name="connsiteY1435" fmla="*/ 4409053 h 5594367"/>
              <a:gd name="connsiteX1436" fmla="*/ 2598524 w 6125898"/>
              <a:gd name="connsiteY1436" fmla="*/ 4434965 h 5594367"/>
              <a:gd name="connsiteX1437" fmla="*/ 2664301 w 6125898"/>
              <a:gd name="connsiteY1437" fmla="*/ 4343940 h 5594367"/>
              <a:gd name="connsiteX1438" fmla="*/ 2716789 w 6125898"/>
              <a:gd name="connsiteY1438" fmla="*/ 4252916 h 5594367"/>
              <a:gd name="connsiteX1439" fmla="*/ 2730078 w 6125898"/>
              <a:gd name="connsiteY1439" fmla="*/ 4213715 h 5594367"/>
              <a:gd name="connsiteX1440" fmla="*/ 2743366 w 6125898"/>
              <a:gd name="connsiteY1440" fmla="*/ 4213715 h 5594367"/>
              <a:gd name="connsiteX1441" fmla="*/ 2769278 w 6125898"/>
              <a:gd name="connsiteY1441" fmla="*/ 4161891 h 5594367"/>
              <a:gd name="connsiteX1442" fmla="*/ 2755990 w 6125898"/>
              <a:gd name="connsiteY1442" fmla="*/ 4148602 h 5594367"/>
              <a:gd name="connsiteX1443" fmla="*/ 2755990 w 6125898"/>
              <a:gd name="connsiteY1443" fmla="*/ 4148602 h 5594367"/>
              <a:gd name="connsiteX1444" fmla="*/ 2781902 w 6125898"/>
              <a:gd name="connsiteY1444" fmla="*/ 4174515 h 5594367"/>
              <a:gd name="connsiteX1445" fmla="*/ 2807815 w 6125898"/>
              <a:gd name="connsiteY1445" fmla="*/ 4187803 h 5594367"/>
              <a:gd name="connsiteX1446" fmla="*/ 2794526 w 6125898"/>
              <a:gd name="connsiteY1446" fmla="*/ 4213715 h 5594367"/>
              <a:gd name="connsiteX1447" fmla="*/ 2833727 w 6125898"/>
              <a:gd name="connsiteY1447" fmla="*/ 4227003 h 5594367"/>
              <a:gd name="connsiteX1448" fmla="*/ 2872927 w 6125898"/>
              <a:gd name="connsiteY1448" fmla="*/ 4278828 h 5594367"/>
              <a:gd name="connsiteX1449" fmla="*/ 2847015 w 6125898"/>
              <a:gd name="connsiteY1449" fmla="*/ 4318028 h 5594367"/>
              <a:gd name="connsiteX1450" fmla="*/ 2847015 w 6125898"/>
              <a:gd name="connsiteY1450" fmla="*/ 4318028 h 5594367"/>
              <a:gd name="connsiteX1451" fmla="*/ 2847015 w 6125898"/>
              <a:gd name="connsiteY1451" fmla="*/ 4343940 h 5594367"/>
              <a:gd name="connsiteX1452" fmla="*/ 2899503 w 6125898"/>
              <a:gd name="connsiteY1452" fmla="*/ 4292116 h 5594367"/>
              <a:gd name="connsiteX1453" fmla="*/ 2912792 w 6125898"/>
              <a:gd name="connsiteY1453" fmla="*/ 4331316 h 5594367"/>
              <a:gd name="connsiteX1454" fmla="*/ 2926080 w 6125898"/>
              <a:gd name="connsiteY1454" fmla="*/ 4318028 h 5594367"/>
              <a:gd name="connsiteX1455" fmla="*/ 2965280 w 6125898"/>
              <a:gd name="connsiteY1455" fmla="*/ 4357229 h 5594367"/>
              <a:gd name="connsiteX1456" fmla="*/ 2978569 w 6125898"/>
              <a:gd name="connsiteY1456" fmla="*/ 4343940 h 5594367"/>
              <a:gd name="connsiteX1457" fmla="*/ 2965280 w 6125898"/>
              <a:gd name="connsiteY1457" fmla="*/ 4357229 h 5594367"/>
              <a:gd name="connsiteX1458" fmla="*/ 3017769 w 6125898"/>
              <a:gd name="connsiteY1458" fmla="*/ 4409053 h 5594367"/>
              <a:gd name="connsiteX1459" fmla="*/ 3031058 w 6125898"/>
              <a:gd name="connsiteY1459" fmla="*/ 4383141 h 5594367"/>
              <a:gd name="connsiteX1460" fmla="*/ 3017769 w 6125898"/>
              <a:gd name="connsiteY1460" fmla="*/ 4383141 h 5594367"/>
              <a:gd name="connsiteX1461" fmla="*/ 2978569 w 6125898"/>
              <a:gd name="connsiteY1461" fmla="*/ 4305404 h 5594367"/>
              <a:gd name="connsiteX1462" fmla="*/ 2991857 w 6125898"/>
              <a:gd name="connsiteY1462" fmla="*/ 4305404 h 5594367"/>
              <a:gd name="connsiteX1463" fmla="*/ 3031058 w 6125898"/>
              <a:gd name="connsiteY1463" fmla="*/ 4370517 h 5594367"/>
              <a:gd name="connsiteX1464" fmla="*/ 3044346 w 6125898"/>
              <a:gd name="connsiteY1464" fmla="*/ 4383805 h 5594367"/>
              <a:gd name="connsiteX1465" fmla="*/ 3083547 w 6125898"/>
              <a:gd name="connsiteY1465" fmla="*/ 4383805 h 5594367"/>
              <a:gd name="connsiteX1466" fmla="*/ 3070258 w 6125898"/>
              <a:gd name="connsiteY1466" fmla="*/ 4370517 h 5594367"/>
              <a:gd name="connsiteX1467" fmla="*/ 3044346 w 6125898"/>
              <a:gd name="connsiteY1467" fmla="*/ 4305404 h 5594367"/>
              <a:gd name="connsiteX1468" fmla="*/ 3005145 w 6125898"/>
              <a:gd name="connsiteY1468" fmla="*/ 4266204 h 5594367"/>
              <a:gd name="connsiteX1469" fmla="*/ 3057634 w 6125898"/>
              <a:gd name="connsiteY1469" fmla="*/ 4240292 h 5594367"/>
              <a:gd name="connsiteX1470" fmla="*/ 3057634 w 6125898"/>
              <a:gd name="connsiteY1470" fmla="*/ 4227003 h 5594367"/>
              <a:gd name="connsiteX1471" fmla="*/ 3110123 w 6125898"/>
              <a:gd name="connsiteY1471" fmla="*/ 4266204 h 5594367"/>
              <a:gd name="connsiteX1472" fmla="*/ 3110123 w 6125898"/>
              <a:gd name="connsiteY1472" fmla="*/ 4279492 h 5594367"/>
              <a:gd name="connsiteX1473" fmla="*/ 3149324 w 6125898"/>
              <a:gd name="connsiteY1473" fmla="*/ 4253580 h 5594367"/>
              <a:gd name="connsiteX1474" fmla="*/ 3175235 w 6125898"/>
              <a:gd name="connsiteY1474" fmla="*/ 4188467 h 5594367"/>
              <a:gd name="connsiteX1475" fmla="*/ 3201148 w 6125898"/>
              <a:gd name="connsiteY1475" fmla="*/ 4149267 h 5594367"/>
              <a:gd name="connsiteX1476" fmla="*/ 3253636 w 6125898"/>
              <a:gd name="connsiteY1476" fmla="*/ 4201091 h 5594367"/>
              <a:gd name="connsiteX1477" fmla="*/ 3266925 w 6125898"/>
              <a:gd name="connsiteY1477" fmla="*/ 4278828 h 5594367"/>
              <a:gd name="connsiteX1478" fmla="*/ 3280213 w 6125898"/>
              <a:gd name="connsiteY1478" fmla="*/ 4292116 h 5594367"/>
              <a:gd name="connsiteX1479" fmla="*/ 3280213 w 6125898"/>
              <a:gd name="connsiteY1479" fmla="*/ 4305404 h 5594367"/>
              <a:gd name="connsiteX1480" fmla="*/ 3266925 w 6125898"/>
              <a:gd name="connsiteY1480" fmla="*/ 4279492 h 5594367"/>
              <a:gd name="connsiteX1481" fmla="*/ 3175235 w 6125898"/>
              <a:gd name="connsiteY1481" fmla="*/ 4227668 h 5594367"/>
              <a:gd name="connsiteX1482" fmla="*/ 3175235 w 6125898"/>
              <a:gd name="connsiteY1482" fmla="*/ 4279492 h 5594367"/>
              <a:gd name="connsiteX1483" fmla="*/ 3227724 w 6125898"/>
              <a:gd name="connsiteY1483" fmla="*/ 4344605 h 5594367"/>
              <a:gd name="connsiteX1484" fmla="*/ 3266925 w 6125898"/>
              <a:gd name="connsiteY1484" fmla="*/ 4318692 h 5594367"/>
              <a:gd name="connsiteX1485" fmla="*/ 3292837 w 6125898"/>
              <a:gd name="connsiteY1485" fmla="*/ 4357893 h 5594367"/>
              <a:gd name="connsiteX1486" fmla="*/ 3201148 w 6125898"/>
              <a:gd name="connsiteY1486" fmla="*/ 4318692 h 5594367"/>
              <a:gd name="connsiteX1487" fmla="*/ 3175235 w 6125898"/>
              <a:gd name="connsiteY1487" fmla="*/ 4292780 h 5594367"/>
              <a:gd name="connsiteX1488" fmla="*/ 3149324 w 6125898"/>
              <a:gd name="connsiteY1488" fmla="*/ 4266868 h 5594367"/>
              <a:gd name="connsiteX1489" fmla="*/ 3162612 w 6125898"/>
              <a:gd name="connsiteY1489" fmla="*/ 4306069 h 5594367"/>
              <a:gd name="connsiteX1490" fmla="*/ 3162612 w 6125898"/>
              <a:gd name="connsiteY1490" fmla="*/ 4319357 h 5594367"/>
              <a:gd name="connsiteX1491" fmla="*/ 3241012 w 6125898"/>
              <a:gd name="connsiteY1491" fmla="*/ 4436294 h 5594367"/>
              <a:gd name="connsiteX1492" fmla="*/ 3227724 w 6125898"/>
              <a:gd name="connsiteY1492" fmla="*/ 4462206 h 5594367"/>
              <a:gd name="connsiteX1493" fmla="*/ 3253636 w 6125898"/>
              <a:gd name="connsiteY1493" fmla="*/ 4475494 h 5594367"/>
              <a:gd name="connsiteX1494" fmla="*/ 3240348 w 6125898"/>
              <a:gd name="connsiteY1494" fmla="*/ 4475494 h 5594367"/>
              <a:gd name="connsiteX1495" fmla="*/ 3253636 w 6125898"/>
              <a:gd name="connsiteY1495" fmla="*/ 4488783 h 5594367"/>
              <a:gd name="connsiteX1496" fmla="*/ 3253636 w 6125898"/>
              <a:gd name="connsiteY1496" fmla="*/ 4553895 h 5594367"/>
              <a:gd name="connsiteX1497" fmla="*/ 3279549 w 6125898"/>
              <a:gd name="connsiteY1497" fmla="*/ 4553895 h 5594367"/>
              <a:gd name="connsiteX1498" fmla="*/ 3397814 w 6125898"/>
              <a:gd name="connsiteY1498" fmla="*/ 4593096 h 5594367"/>
              <a:gd name="connsiteX1499" fmla="*/ 3397814 w 6125898"/>
              <a:gd name="connsiteY1499" fmla="*/ 4579807 h 5594367"/>
              <a:gd name="connsiteX1500" fmla="*/ 3423726 w 6125898"/>
              <a:gd name="connsiteY1500" fmla="*/ 4644920 h 5594367"/>
              <a:gd name="connsiteX1501" fmla="*/ 3410438 w 6125898"/>
              <a:gd name="connsiteY1501" fmla="*/ 4644920 h 5594367"/>
              <a:gd name="connsiteX1502" fmla="*/ 3410438 w 6125898"/>
              <a:gd name="connsiteY1502" fmla="*/ 4631632 h 5594367"/>
              <a:gd name="connsiteX1503" fmla="*/ 3384526 w 6125898"/>
              <a:gd name="connsiteY1503" fmla="*/ 4631632 h 5594367"/>
              <a:gd name="connsiteX1504" fmla="*/ 3397814 w 6125898"/>
              <a:gd name="connsiteY1504" fmla="*/ 4696744 h 5594367"/>
              <a:gd name="connsiteX1505" fmla="*/ 3397814 w 6125898"/>
              <a:gd name="connsiteY1505" fmla="*/ 4696744 h 5594367"/>
              <a:gd name="connsiteX1506" fmla="*/ 3411102 w 6125898"/>
              <a:gd name="connsiteY1506" fmla="*/ 4710032 h 5594367"/>
              <a:gd name="connsiteX1507" fmla="*/ 3411102 w 6125898"/>
              <a:gd name="connsiteY1507" fmla="*/ 4735945 h 5594367"/>
              <a:gd name="connsiteX1508" fmla="*/ 3424391 w 6125898"/>
              <a:gd name="connsiteY1508" fmla="*/ 4761857 h 5594367"/>
              <a:gd name="connsiteX1509" fmla="*/ 3424391 w 6125898"/>
              <a:gd name="connsiteY1509" fmla="*/ 4826969 h 5594367"/>
              <a:gd name="connsiteX1510" fmla="*/ 3398479 w 6125898"/>
              <a:gd name="connsiteY1510" fmla="*/ 4852882 h 5594367"/>
              <a:gd name="connsiteX1511" fmla="*/ 3398479 w 6125898"/>
              <a:gd name="connsiteY1511" fmla="*/ 4866170 h 5594367"/>
              <a:gd name="connsiteX1512" fmla="*/ 3437679 w 6125898"/>
              <a:gd name="connsiteY1512" fmla="*/ 4814346 h 5594367"/>
              <a:gd name="connsiteX1513" fmla="*/ 3450967 w 6125898"/>
              <a:gd name="connsiteY1513" fmla="*/ 4879458 h 5594367"/>
              <a:gd name="connsiteX1514" fmla="*/ 3437679 w 6125898"/>
              <a:gd name="connsiteY1514" fmla="*/ 4866170 h 5594367"/>
              <a:gd name="connsiteX1515" fmla="*/ 3437679 w 6125898"/>
              <a:gd name="connsiteY1515" fmla="*/ 4931282 h 5594367"/>
              <a:gd name="connsiteX1516" fmla="*/ 3424391 w 6125898"/>
              <a:gd name="connsiteY1516" fmla="*/ 4944571 h 5594367"/>
              <a:gd name="connsiteX1517" fmla="*/ 3424391 w 6125898"/>
              <a:gd name="connsiteY1517" fmla="*/ 4996395 h 5594367"/>
              <a:gd name="connsiteX1518" fmla="*/ 3424391 w 6125898"/>
              <a:gd name="connsiteY1518" fmla="*/ 4996395 h 5594367"/>
              <a:gd name="connsiteX1519" fmla="*/ 3437679 w 6125898"/>
              <a:gd name="connsiteY1519" fmla="*/ 4996395 h 5594367"/>
              <a:gd name="connsiteX1520" fmla="*/ 3450967 w 6125898"/>
              <a:gd name="connsiteY1520" fmla="*/ 4970483 h 5594367"/>
              <a:gd name="connsiteX1521" fmla="*/ 3490168 w 6125898"/>
              <a:gd name="connsiteY1521" fmla="*/ 4892746 h 5594367"/>
              <a:gd name="connsiteX1522" fmla="*/ 3503456 w 6125898"/>
              <a:gd name="connsiteY1522" fmla="*/ 4906035 h 5594367"/>
              <a:gd name="connsiteX1523" fmla="*/ 3529368 w 6125898"/>
              <a:gd name="connsiteY1523" fmla="*/ 4906035 h 5594367"/>
              <a:gd name="connsiteX1524" fmla="*/ 3529368 w 6125898"/>
              <a:gd name="connsiteY1524" fmla="*/ 4906035 h 5594367"/>
              <a:gd name="connsiteX1525" fmla="*/ 3542657 w 6125898"/>
              <a:gd name="connsiteY1525" fmla="*/ 4931947 h 5594367"/>
              <a:gd name="connsiteX1526" fmla="*/ 3542657 w 6125898"/>
              <a:gd name="connsiteY1526" fmla="*/ 4931947 h 5594367"/>
              <a:gd name="connsiteX1527" fmla="*/ 3555945 w 6125898"/>
              <a:gd name="connsiteY1527" fmla="*/ 4957859 h 5594367"/>
              <a:gd name="connsiteX1528" fmla="*/ 3569233 w 6125898"/>
              <a:gd name="connsiteY1528" fmla="*/ 4944571 h 5594367"/>
              <a:gd name="connsiteX1529" fmla="*/ 3555945 w 6125898"/>
              <a:gd name="connsiteY1529" fmla="*/ 4918659 h 5594367"/>
              <a:gd name="connsiteX1530" fmla="*/ 3555945 w 6125898"/>
              <a:gd name="connsiteY1530" fmla="*/ 4905370 h 5594367"/>
              <a:gd name="connsiteX1531" fmla="*/ 3569233 w 6125898"/>
              <a:gd name="connsiteY1531" fmla="*/ 4892082 h 5594367"/>
              <a:gd name="connsiteX1532" fmla="*/ 3555945 w 6125898"/>
              <a:gd name="connsiteY1532" fmla="*/ 4892082 h 5594367"/>
              <a:gd name="connsiteX1533" fmla="*/ 3581857 w 6125898"/>
              <a:gd name="connsiteY1533" fmla="*/ 4878794 h 5594367"/>
              <a:gd name="connsiteX1534" fmla="*/ 3581857 w 6125898"/>
              <a:gd name="connsiteY1534" fmla="*/ 5021643 h 5594367"/>
              <a:gd name="connsiteX1535" fmla="*/ 3542657 w 6125898"/>
              <a:gd name="connsiteY1535" fmla="*/ 5086755 h 5594367"/>
              <a:gd name="connsiteX1536" fmla="*/ 3555945 w 6125898"/>
              <a:gd name="connsiteY1536" fmla="*/ 5125956 h 5594367"/>
              <a:gd name="connsiteX1537" fmla="*/ 3581857 w 6125898"/>
              <a:gd name="connsiteY1537" fmla="*/ 5100044 h 5594367"/>
              <a:gd name="connsiteX1538" fmla="*/ 3581857 w 6125898"/>
              <a:gd name="connsiteY1538" fmla="*/ 5060843 h 5594367"/>
              <a:gd name="connsiteX1539" fmla="*/ 3568569 w 6125898"/>
              <a:gd name="connsiteY1539" fmla="*/ 5060843 h 5594367"/>
              <a:gd name="connsiteX1540" fmla="*/ 3581857 w 6125898"/>
              <a:gd name="connsiteY1540" fmla="*/ 5009019 h 5594367"/>
              <a:gd name="connsiteX1541" fmla="*/ 3581857 w 6125898"/>
              <a:gd name="connsiteY1541" fmla="*/ 5009019 h 5594367"/>
              <a:gd name="connsiteX1542" fmla="*/ 3595145 w 6125898"/>
              <a:gd name="connsiteY1542" fmla="*/ 4917994 h 5594367"/>
              <a:gd name="connsiteX1543" fmla="*/ 3621058 w 6125898"/>
              <a:gd name="connsiteY1543" fmla="*/ 4904706 h 5594367"/>
              <a:gd name="connsiteX1544" fmla="*/ 3621058 w 6125898"/>
              <a:gd name="connsiteY1544" fmla="*/ 4878794 h 5594367"/>
              <a:gd name="connsiteX1545" fmla="*/ 3607769 w 6125898"/>
              <a:gd name="connsiteY1545" fmla="*/ 4892082 h 5594367"/>
              <a:gd name="connsiteX1546" fmla="*/ 3594481 w 6125898"/>
              <a:gd name="connsiteY1546" fmla="*/ 4878794 h 5594367"/>
              <a:gd name="connsiteX1547" fmla="*/ 3620393 w 6125898"/>
              <a:gd name="connsiteY1547" fmla="*/ 4865506 h 5594367"/>
              <a:gd name="connsiteX1548" fmla="*/ 3607104 w 6125898"/>
              <a:gd name="connsiteY1548" fmla="*/ 4865506 h 5594367"/>
              <a:gd name="connsiteX1549" fmla="*/ 3607104 w 6125898"/>
              <a:gd name="connsiteY1549" fmla="*/ 4839593 h 5594367"/>
              <a:gd name="connsiteX1550" fmla="*/ 3607104 w 6125898"/>
              <a:gd name="connsiteY1550" fmla="*/ 4839593 h 5594367"/>
              <a:gd name="connsiteX1551" fmla="*/ 3607104 w 6125898"/>
              <a:gd name="connsiteY1551" fmla="*/ 4826305 h 5594367"/>
              <a:gd name="connsiteX1552" fmla="*/ 3593816 w 6125898"/>
              <a:gd name="connsiteY1552" fmla="*/ 4787104 h 5594367"/>
              <a:gd name="connsiteX1553" fmla="*/ 3607104 w 6125898"/>
              <a:gd name="connsiteY1553" fmla="*/ 4787104 h 5594367"/>
              <a:gd name="connsiteX1554" fmla="*/ 3620393 w 6125898"/>
              <a:gd name="connsiteY1554" fmla="*/ 4800393 h 5594367"/>
              <a:gd name="connsiteX1555" fmla="*/ 3633681 w 6125898"/>
              <a:gd name="connsiteY1555" fmla="*/ 4800393 h 5594367"/>
              <a:gd name="connsiteX1556" fmla="*/ 3620393 w 6125898"/>
              <a:gd name="connsiteY1556" fmla="*/ 4761192 h 5594367"/>
              <a:gd name="connsiteX1557" fmla="*/ 3633681 w 6125898"/>
              <a:gd name="connsiteY1557" fmla="*/ 4761192 h 5594367"/>
              <a:gd name="connsiteX1558" fmla="*/ 3633681 w 6125898"/>
              <a:gd name="connsiteY1558" fmla="*/ 4721992 h 5594367"/>
              <a:gd name="connsiteX1559" fmla="*/ 3607769 w 6125898"/>
              <a:gd name="connsiteY1559" fmla="*/ 4721992 h 5594367"/>
              <a:gd name="connsiteX1560" fmla="*/ 3621058 w 6125898"/>
              <a:gd name="connsiteY1560" fmla="*/ 4721992 h 5594367"/>
              <a:gd name="connsiteX1561" fmla="*/ 3621058 w 6125898"/>
              <a:gd name="connsiteY1561" fmla="*/ 4696080 h 5594367"/>
              <a:gd name="connsiteX1562" fmla="*/ 3607769 w 6125898"/>
              <a:gd name="connsiteY1562" fmla="*/ 4709368 h 5594367"/>
              <a:gd name="connsiteX1563" fmla="*/ 3621058 w 6125898"/>
              <a:gd name="connsiteY1563" fmla="*/ 4683456 h 5594367"/>
              <a:gd name="connsiteX1564" fmla="*/ 3607769 w 6125898"/>
              <a:gd name="connsiteY1564" fmla="*/ 4657544 h 5594367"/>
              <a:gd name="connsiteX1565" fmla="*/ 3633681 w 6125898"/>
              <a:gd name="connsiteY1565" fmla="*/ 4683456 h 5594367"/>
              <a:gd name="connsiteX1566" fmla="*/ 3646969 w 6125898"/>
              <a:gd name="connsiteY1566" fmla="*/ 4644255 h 5594367"/>
              <a:gd name="connsiteX1567" fmla="*/ 3621058 w 6125898"/>
              <a:gd name="connsiteY1567" fmla="*/ 4630967 h 5594367"/>
              <a:gd name="connsiteX1568" fmla="*/ 3686834 w 6125898"/>
              <a:gd name="connsiteY1568" fmla="*/ 4565855 h 5594367"/>
              <a:gd name="connsiteX1569" fmla="*/ 3673546 w 6125898"/>
              <a:gd name="connsiteY1569" fmla="*/ 4591767 h 5594367"/>
              <a:gd name="connsiteX1570" fmla="*/ 3673546 w 6125898"/>
              <a:gd name="connsiteY1570" fmla="*/ 4617679 h 5594367"/>
              <a:gd name="connsiteX1571" fmla="*/ 3686834 w 6125898"/>
              <a:gd name="connsiteY1571" fmla="*/ 4617679 h 5594367"/>
              <a:gd name="connsiteX1572" fmla="*/ 3673546 w 6125898"/>
              <a:gd name="connsiteY1572" fmla="*/ 4630967 h 5594367"/>
              <a:gd name="connsiteX1573" fmla="*/ 3686834 w 6125898"/>
              <a:gd name="connsiteY1573" fmla="*/ 4630967 h 5594367"/>
              <a:gd name="connsiteX1574" fmla="*/ 3686834 w 6125898"/>
              <a:gd name="connsiteY1574" fmla="*/ 4630967 h 5594367"/>
              <a:gd name="connsiteX1575" fmla="*/ 3712746 w 6125898"/>
              <a:gd name="connsiteY1575" fmla="*/ 4617679 h 5594367"/>
              <a:gd name="connsiteX1576" fmla="*/ 3712746 w 6125898"/>
              <a:gd name="connsiteY1576" fmla="*/ 4630967 h 5594367"/>
              <a:gd name="connsiteX1577" fmla="*/ 3738659 w 6125898"/>
              <a:gd name="connsiteY1577" fmla="*/ 4617679 h 5594367"/>
              <a:gd name="connsiteX1578" fmla="*/ 3712746 w 6125898"/>
              <a:gd name="connsiteY1578" fmla="*/ 4656879 h 5594367"/>
              <a:gd name="connsiteX1579" fmla="*/ 3699458 w 6125898"/>
              <a:gd name="connsiteY1579" fmla="*/ 4630967 h 5594367"/>
              <a:gd name="connsiteX1580" fmla="*/ 3686170 w 6125898"/>
              <a:gd name="connsiteY1580" fmla="*/ 4656879 h 5594367"/>
              <a:gd name="connsiteX1581" fmla="*/ 3712082 w 6125898"/>
              <a:gd name="connsiteY1581" fmla="*/ 4682792 h 5594367"/>
              <a:gd name="connsiteX1582" fmla="*/ 3698794 w 6125898"/>
              <a:gd name="connsiteY1582" fmla="*/ 4682792 h 5594367"/>
              <a:gd name="connsiteX1583" fmla="*/ 3712082 w 6125898"/>
              <a:gd name="connsiteY1583" fmla="*/ 4696080 h 5594367"/>
              <a:gd name="connsiteX1584" fmla="*/ 3698794 w 6125898"/>
              <a:gd name="connsiteY1584" fmla="*/ 4696080 h 5594367"/>
              <a:gd name="connsiteX1585" fmla="*/ 3698794 w 6125898"/>
              <a:gd name="connsiteY1585" fmla="*/ 4682792 h 5594367"/>
              <a:gd name="connsiteX1586" fmla="*/ 3698794 w 6125898"/>
              <a:gd name="connsiteY1586" fmla="*/ 4734616 h 5594367"/>
              <a:gd name="connsiteX1587" fmla="*/ 3724706 w 6125898"/>
              <a:gd name="connsiteY1587" fmla="*/ 4695415 h 5594367"/>
              <a:gd name="connsiteX1588" fmla="*/ 3724706 w 6125898"/>
              <a:gd name="connsiteY1588" fmla="*/ 4721328 h 5594367"/>
              <a:gd name="connsiteX1589" fmla="*/ 3737994 w 6125898"/>
              <a:gd name="connsiteY1589" fmla="*/ 4695415 h 5594367"/>
              <a:gd name="connsiteX1590" fmla="*/ 3763907 w 6125898"/>
              <a:gd name="connsiteY1590" fmla="*/ 4695415 h 5594367"/>
              <a:gd name="connsiteX1591" fmla="*/ 3777195 w 6125898"/>
              <a:gd name="connsiteY1591" fmla="*/ 4695415 h 5594367"/>
              <a:gd name="connsiteX1592" fmla="*/ 3763907 w 6125898"/>
              <a:gd name="connsiteY1592" fmla="*/ 4708704 h 5594367"/>
              <a:gd name="connsiteX1593" fmla="*/ 3777195 w 6125898"/>
              <a:gd name="connsiteY1593" fmla="*/ 4708704 h 5594367"/>
              <a:gd name="connsiteX1594" fmla="*/ 3751283 w 6125898"/>
              <a:gd name="connsiteY1594" fmla="*/ 4734616 h 5594367"/>
              <a:gd name="connsiteX1595" fmla="*/ 3725370 w 6125898"/>
              <a:gd name="connsiteY1595" fmla="*/ 4734616 h 5594367"/>
              <a:gd name="connsiteX1596" fmla="*/ 3738659 w 6125898"/>
              <a:gd name="connsiteY1596" fmla="*/ 4747904 h 5594367"/>
              <a:gd name="connsiteX1597" fmla="*/ 3699458 w 6125898"/>
              <a:gd name="connsiteY1597" fmla="*/ 4734616 h 5594367"/>
              <a:gd name="connsiteX1598" fmla="*/ 3686170 w 6125898"/>
              <a:gd name="connsiteY1598" fmla="*/ 4799728 h 5594367"/>
              <a:gd name="connsiteX1599" fmla="*/ 3699458 w 6125898"/>
              <a:gd name="connsiteY1599" fmla="*/ 4799728 h 5594367"/>
              <a:gd name="connsiteX1600" fmla="*/ 3699458 w 6125898"/>
              <a:gd name="connsiteY1600" fmla="*/ 4813017 h 5594367"/>
              <a:gd name="connsiteX1601" fmla="*/ 3699458 w 6125898"/>
              <a:gd name="connsiteY1601" fmla="*/ 4787104 h 5594367"/>
              <a:gd name="connsiteX1602" fmla="*/ 3725370 w 6125898"/>
              <a:gd name="connsiteY1602" fmla="*/ 4761192 h 5594367"/>
              <a:gd name="connsiteX1603" fmla="*/ 3725370 w 6125898"/>
              <a:gd name="connsiteY1603" fmla="*/ 4774481 h 5594367"/>
              <a:gd name="connsiteX1604" fmla="*/ 3751283 w 6125898"/>
              <a:gd name="connsiteY1604" fmla="*/ 4774481 h 5594367"/>
              <a:gd name="connsiteX1605" fmla="*/ 3764571 w 6125898"/>
              <a:gd name="connsiteY1605" fmla="*/ 4787769 h 5594367"/>
              <a:gd name="connsiteX1606" fmla="*/ 3751283 w 6125898"/>
              <a:gd name="connsiteY1606" fmla="*/ 4801057 h 5594367"/>
              <a:gd name="connsiteX1607" fmla="*/ 3777195 w 6125898"/>
              <a:gd name="connsiteY1607" fmla="*/ 4801057 h 5594367"/>
              <a:gd name="connsiteX1608" fmla="*/ 3777195 w 6125898"/>
              <a:gd name="connsiteY1608" fmla="*/ 4787769 h 5594367"/>
              <a:gd name="connsiteX1609" fmla="*/ 3790483 w 6125898"/>
              <a:gd name="connsiteY1609" fmla="*/ 4826969 h 5594367"/>
              <a:gd name="connsiteX1610" fmla="*/ 3803772 w 6125898"/>
              <a:gd name="connsiteY1610" fmla="*/ 4826969 h 5594367"/>
              <a:gd name="connsiteX1611" fmla="*/ 3803772 w 6125898"/>
              <a:gd name="connsiteY1611" fmla="*/ 4813681 h 5594367"/>
              <a:gd name="connsiteX1612" fmla="*/ 3817060 w 6125898"/>
              <a:gd name="connsiteY1612" fmla="*/ 4826969 h 5594367"/>
              <a:gd name="connsiteX1613" fmla="*/ 3830348 w 6125898"/>
              <a:gd name="connsiteY1613" fmla="*/ 4801057 h 5594367"/>
              <a:gd name="connsiteX1614" fmla="*/ 3817060 w 6125898"/>
              <a:gd name="connsiteY1614" fmla="*/ 4787769 h 5594367"/>
              <a:gd name="connsiteX1615" fmla="*/ 3842971 w 6125898"/>
              <a:gd name="connsiteY1615" fmla="*/ 4813681 h 5594367"/>
              <a:gd name="connsiteX1616" fmla="*/ 3817060 w 6125898"/>
              <a:gd name="connsiteY1616" fmla="*/ 4826969 h 5594367"/>
              <a:gd name="connsiteX1617" fmla="*/ 3817060 w 6125898"/>
              <a:gd name="connsiteY1617" fmla="*/ 4840258 h 5594367"/>
              <a:gd name="connsiteX1618" fmla="*/ 3842971 w 6125898"/>
              <a:gd name="connsiteY1618" fmla="*/ 4826969 h 5594367"/>
              <a:gd name="connsiteX1619" fmla="*/ 3842971 w 6125898"/>
              <a:gd name="connsiteY1619" fmla="*/ 4826969 h 5594367"/>
              <a:gd name="connsiteX1620" fmla="*/ 3842971 w 6125898"/>
              <a:gd name="connsiteY1620" fmla="*/ 4813681 h 5594367"/>
              <a:gd name="connsiteX1621" fmla="*/ 3829683 w 6125898"/>
              <a:gd name="connsiteY1621" fmla="*/ 4852882 h 5594367"/>
              <a:gd name="connsiteX1622" fmla="*/ 3829683 w 6125898"/>
              <a:gd name="connsiteY1622" fmla="*/ 4852882 h 5594367"/>
              <a:gd name="connsiteX1623" fmla="*/ 3842971 w 6125898"/>
              <a:gd name="connsiteY1623" fmla="*/ 4852882 h 5594367"/>
              <a:gd name="connsiteX1624" fmla="*/ 3842971 w 6125898"/>
              <a:gd name="connsiteY1624" fmla="*/ 4878794 h 5594367"/>
              <a:gd name="connsiteX1625" fmla="*/ 3829683 w 6125898"/>
              <a:gd name="connsiteY1625" fmla="*/ 4892082 h 5594367"/>
              <a:gd name="connsiteX1626" fmla="*/ 3855595 w 6125898"/>
              <a:gd name="connsiteY1626" fmla="*/ 4905370 h 5594367"/>
              <a:gd name="connsiteX1627" fmla="*/ 3842307 w 6125898"/>
              <a:gd name="connsiteY1627" fmla="*/ 4918659 h 5594367"/>
              <a:gd name="connsiteX1628" fmla="*/ 3842307 w 6125898"/>
              <a:gd name="connsiteY1628" fmla="*/ 4892746 h 5594367"/>
              <a:gd name="connsiteX1629" fmla="*/ 3855595 w 6125898"/>
              <a:gd name="connsiteY1629" fmla="*/ 4957859 h 5594367"/>
              <a:gd name="connsiteX1630" fmla="*/ 3868884 w 6125898"/>
              <a:gd name="connsiteY1630" fmla="*/ 4944571 h 5594367"/>
              <a:gd name="connsiteX1631" fmla="*/ 3868884 w 6125898"/>
              <a:gd name="connsiteY1631" fmla="*/ 4931282 h 5594367"/>
              <a:gd name="connsiteX1632" fmla="*/ 3855595 w 6125898"/>
              <a:gd name="connsiteY1632" fmla="*/ 4931282 h 5594367"/>
              <a:gd name="connsiteX1633" fmla="*/ 3881508 w 6125898"/>
              <a:gd name="connsiteY1633" fmla="*/ 4905370 h 5594367"/>
              <a:gd name="connsiteX1634" fmla="*/ 3894796 w 6125898"/>
              <a:gd name="connsiteY1634" fmla="*/ 4892082 h 5594367"/>
              <a:gd name="connsiteX1635" fmla="*/ 3894796 w 6125898"/>
              <a:gd name="connsiteY1635" fmla="*/ 4931282 h 5594367"/>
              <a:gd name="connsiteX1636" fmla="*/ 3894796 w 6125898"/>
              <a:gd name="connsiteY1636" fmla="*/ 4917994 h 5594367"/>
              <a:gd name="connsiteX1637" fmla="*/ 3881508 w 6125898"/>
              <a:gd name="connsiteY1637" fmla="*/ 4904706 h 5594367"/>
              <a:gd name="connsiteX1638" fmla="*/ 3881508 w 6125898"/>
              <a:gd name="connsiteY1638" fmla="*/ 4930618 h 5594367"/>
              <a:gd name="connsiteX1639" fmla="*/ 3933997 w 6125898"/>
              <a:gd name="connsiteY1639" fmla="*/ 4995731 h 5594367"/>
              <a:gd name="connsiteX1640" fmla="*/ 3933997 w 6125898"/>
              <a:gd name="connsiteY1640" fmla="*/ 5009019 h 5594367"/>
              <a:gd name="connsiteX1641" fmla="*/ 3908084 w 6125898"/>
              <a:gd name="connsiteY1641" fmla="*/ 5022307 h 5594367"/>
              <a:gd name="connsiteX1642" fmla="*/ 3933997 w 6125898"/>
              <a:gd name="connsiteY1642" fmla="*/ 5035595 h 5594367"/>
              <a:gd name="connsiteX1643" fmla="*/ 3933997 w 6125898"/>
              <a:gd name="connsiteY1643" fmla="*/ 5061508 h 5594367"/>
              <a:gd name="connsiteX1644" fmla="*/ 3933997 w 6125898"/>
              <a:gd name="connsiteY1644" fmla="*/ 4996395 h 5594367"/>
              <a:gd name="connsiteX1645" fmla="*/ 3959909 w 6125898"/>
              <a:gd name="connsiteY1645" fmla="*/ 4996395 h 5594367"/>
              <a:gd name="connsiteX1646" fmla="*/ 3946621 w 6125898"/>
              <a:gd name="connsiteY1646" fmla="*/ 4996395 h 5594367"/>
              <a:gd name="connsiteX1647" fmla="*/ 3985820 w 6125898"/>
              <a:gd name="connsiteY1647" fmla="*/ 4996395 h 5594367"/>
              <a:gd name="connsiteX1648" fmla="*/ 3985820 w 6125898"/>
              <a:gd name="connsiteY1648" fmla="*/ 4970483 h 5594367"/>
              <a:gd name="connsiteX1649" fmla="*/ 3959909 w 6125898"/>
              <a:gd name="connsiteY1649" fmla="*/ 4983771 h 5594367"/>
              <a:gd name="connsiteX1650" fmla="*/ 3999109 w 6125898"/>
              <a:gd name="connsiteY1650" fmla="*/ 4957859 h 5594367"/>
              <a:gd name="connsiteX1651" fmla="*/ 3985820 w 6125898"/>
              <a:gd name="connsiteY1651" fmla="*/ 4944571 h 5594367"/>
              <a:gd name="connsiteX1652" fmla="*/ 4011733 w 6125898"/>
              <a:gd name="connsiteY1652" fmla="*/ 4931282 h 5594367"/>
              <a:gd name="connsiteX1653" fmla="*/ 4011733 w 6125898"/>
              <a:gd name="connsiteY1653" fmla="*/ 4892082 h 5594367"/>
              <a:gd name="connsiteX1654" fmla="*/ 4025021 w 6125898"/>
              <a:gd name="connsiteY1654" fmla="*/ 4917994 h 5594367"/>
              <a:gd name="connsiteX1655" fmla="*/ 4025021 w 6125898"/>
              <a:gd name="connsiteY1655" fmla="*/ 4878794 h 5594367"/>
              <a:gd name="connsiteX1656" fmla="*/ 4038309 w 6125898"/>
              <a:gd name="connsiteY1656" fmla="*/ 4878794 h 5594367"/>
              <a:gd name="connsiteX1657" fmla="*/ 4038309 w 6125898"/>
              <a:gd name="connsiteY1657" fmla="*/ 4878794 h 5594367"/>
              <a:gd name="connsiteX1658" fmla="*/ 4051598 w 6125898"/>
              <a:gd name="connsiteY1658" fmla="*/ 4865506 h 5594367"/>
              <a:gd name="connsiteX1659" fmla="*/ 4012397 w 6125898"/>
              <a:gd name="connsiteY1659" fmla="*/ 4865506 h 5594367"/>
              <a:gd name="connsiteX1660" fmla="*/ 4012397 w 6125898"/>
              <a:gd name="connsiteY1660" fmla="*/ 4852217 h 5594367"/>
              <a:gd name="connsiteX1661" fmla="*/ 4012397 w 6125898"/>
              <a:gd name="connsiteY1661" fmla="*/ 4838929 h 5594367"/>
              <a:gd name="connsiteX1662" fmla="*/ 4012397 w 6125898"/>
              <a:gd name="connsiteY1662" fmla="*/ 4825641 h 5594367"/>
              <a:gd name="connsiteX1663" fmla="*/ 3973197 w 6125898"/>
              <a:gd name="connsiteY1663" fmla="*/ 4773816 h 5594367"/>
              <a:gd name="connsiteX1664" fmla="*/ 3986486 w 6125898"/>
              <a:gd name="connsiteY1664" fmla="*/ 4773816 h 5594367"/>
              <a:gd name="connsiteX1665" fmla="*/ 3986486 w 6125898"/>
              <a:gd name="connsiteY1665" fmla="*/ 4787104 h 5594367"/>
              <a:gd name="connsiteX1666" fmla="*/ 4012397 w 6125898"/>
              <a:gd name="connsiteY1666" fmla="*/ 4813017 h 5594367"/>
              <a:gd name="connsiteX1667" fmla="*/ 4012397 w 6125898"/>
              <a:gd name="connsiteY1667" fmla="*/ 4787104 h 5594367"/>
              <a:gd name="connsiteX1668" fmla="*/ 4038309 w 6125898"/>
              <a:gd name="connsiteY1668" fmla="*/ 4773816 h 5594367"/>
              <a:gd name="connsiteX1669" fmla="*/ 4012397 w 6125898"/>
              <a:gd name="connsiteY1669" fmla="*/ 4760528 h 5594367"/>
              <a:gd name="connsiteX1670" fmla="*/ 4012397 w 6125898"/>
              <a:gd name="connsiteY1670" fmla="*/ 4773816 h 5594367"/>
              <a:gd name="connsiteX1671" fmla="*/ 3986486 w 6125898"/>
              <a:gd name="connsiteY1671" fmla="*/ 4760528 h 5594367"/>
              <a:gd name="connsiteX1672" fmla="*/ 3999774 w 6125898"/>
              <a:gd name="connsiteY1672" fmla="*/ 4734616 h 5594367"/>
              <a:gd name="connsiteX1673" fmla="*/ 3986486 w 6125898"/>
              <a:gd name="connsiteY1673" fmla="*/ 4695415 h 5594367"/>
              <a:gd name="connsiteX1674" fmla="*/ 3960573 w 6125898"/>
              <a:gd name="connsiteY1674" fmla="*/ 4721328 h 5594367"/>
              <a:gd name="connsiteX1675" fmla="*/ 3986486 w 6125898"/>
              <a:gd name="connsiteY1675" fmla="*/ 4734616 h 5594367"/>
              <a:gd name="connsiteX1676" fmla="*/ 3933997 w 6125898"/>
              <a:gd name="connsiteY1676" fmla="*/ 4721328 h 5594367"/>
              <a:gd name="connsiteX1677" fmla="*/ 3920708 w 6125898"/>
              <a:gd name="connsiteY1677" fmla="*/ 4721328 h 5594367"/>
              <a:gd name="connsiteX1678" fmla="*/ 3907420 w 6125898"/>
              <a:gd name="connsiteY1678" fmla="*/ 4695415 h 5594367"/>
              <a:gd name="connsiteX1679" fmla="*/ 3907420 w 6125898"/>
              <a:gd name="connsiteY1679" fmla="*/ 4695415 h 5594367"/>
              <a:gd name="connsiteX1680" fmla="*/ 3920708 w 6125898"/>
              <a:gd name="connsiteY1680" fmla="*/ 4682127 h 5594367"/>
              <a:gd name="connsiteX1681" fmla="*/ 3933997 w 6125898"/>
              <a:gd name="connsiteY1681" fmla="*/ 4682127 h 5594367"/>
              <a:gd name="connsiteX1682" fmla="*/ 3933997 w 6125898"/>
              <a:gd name="connsiteY1682" fmla="*/ 4708039 h 5594367"/>
              <a:gd name="connsiteX1683" fmla="*/ 3933997 w 6125898"/>
              <a:gd name="connsiteY1683" fmla="*/ 4668839 h 5594367"/>
              <a:gd name="connsiteX1684" fmla="*/ 3959909 w 6125898"/>
              <a:gd name="connsiteY1684" fmla="*/ 4682127 h 5594367"/>
              <a:gd name="connsiteX1685" fmla="*/ 3959909 w 6125898"/>
              <a:gd name="connsiteY1685" fmla="*/ 4668839 h 5594367"/>
              <a:gd name="connsiteX1686" fmla="*/ 3999109 w 6125898"/>
              <a:gd name="connsiteY1686" fmla="*/ 4694751 h 5594367"/>
              <a:gd name="connsiteX1687" fmla="*/ 3985820 w 6125898"/>
              <a:gd name="connsiteY1687" fmla="*/ 4708039 h 5594367"/>
              <a:gd name="connsiteX1688" fmla="*/ 4011733 w 6125898"/>
              <a:gd name="connsiteY1688" fmla="*/ 4708039 h 5594367"/>
              <a:gd name="connsiteX1689" fmla="*/ 4025021 w 6125898"/>
              <a:gd name="connsiteY1689" fmla="*/ 4694751 h 5594367"/>
              <a:gd name="connsiteX1690" fmla="*/ 4011733 w 6125898"/>
              <a:gd name="connsiteY1690" fmla="*/ 4708039 h 5594367"/>
              <a:gd name="connsiteX1691" fmla="*/ 4050933 w 6125898"/>
              <a:gd name="connsiteY1691" fmla="*/ 4708039 h 5594367"/>
              <a:gd name="connsiteX1692" fmla="*/ 4037645 w 6125898"/>
              <a:gd name="connsiteY1692" fmla="*/ 4694751 h 5594367"/>
              <a:gd name="connsiteX1693" fmla="*/ 4037645 w 6125898"/>
              <a:gd name="connsiteY1693" fmla="*/ 4668839 h 5594367"/>
              <a:gd name="connsiteX1694" fmla="*/ 4024357 w 6125898"/>
              <a:gd name="connsiteY1694" fmla="*/ 4682127 h 5594367"/>
              <a:gd name="connsiteX1695" fmla="*/ 3985156 w 6125898"/>
              <a:gd name="connsiteY1695" fmla="*/ 4668839 h 5594367"/>
              <a:gd name="connsiteX1696" fmla="*/ 3985156 w 6125898"/>
              <a:gd name="connsiteY1696" fmla="*/ 4629639 h 5594367"/>
              <a:gd name="connsiteX1697" fmla="*/ 3959244 w 6125898"/>
              <a:gd name="connsiteY1697" fmla="*/ 4629639 h 5594367"/>
              <a:gd name="connsiteX1698" fmla="*/ 3972532 w 6125898"/>
              <a:gd name="connsiteY1698" fmla="*/ 4577814 h 5594367"/>
              <a:gd name="connsiteX1699" fmla="*/ 3972532 w 6125898"/>
              <a:gd name="connsiteY1699" fmla="*/ 4591102 h 5594367"/>
              <a:gd name="connsiteX1700" fmla="*/ 3985820 w 6125898"/>
              <a:gd name="connsiteY1700" fmla="*/ 4577814 h 5594367"/>
              <a:gd name="connsiteX1701" fmla="*/ 3972532 w 6125898"/>
              <a:gd name="connsiteY1701" fmla="*/ 4603726 h 5594367"/>
              <a:gd name="connsiteX1702" fmla="*/ 3985820 w 6125898"/>
              <a:gd name="connsiteY1702" fmla="*/ 4603726 h 5594367"/>
              <a:gd name="connsiteX1703" fmla="*/ 3985820 w 6125898"/>
              <a:gd name="connsiteY1703" fmla="*/ 4617015 h 5594367"/>
              <a:gd name="connsiteX1704" fmla="*/ 3985820 w 6125898"/>
              <a:gd name="connsiteY1704" fmla="*/ 4617015 h 5594367"/>
              <a:gd name="connsiteX1705" fmla="*/ 3985820 w 6125898"/>
              <a:gd name="connsiteY1705" fmla="*/ 4617015 h 5594367"/>
              <a:gd name="connsiteX1706" fmla="*/ 4038309 w 6125898"/>
              <a:gd name="connsiteY1706" fmla="*/ 4630303 h 5594367"/>
              <a:gd name="connsiteX1707" fmla="*/ 4051598 w 6125898"/>
              <a:gd name="connsiteY1707" fmla="*/ 4617015 h 5594367"/>
              <a:gd name="connsiteX1708" fmla="*/ 4012397 w 6125898"/>
              <a:gd name="connsiteY1708" fmla="*/ 4603726 h 5594367"/>
              <a:gd name="connsiteX1709" fmla="*/ 4025685 w 6125898"/>
              <a:gd name="connsiteY1709" fmla="*/ 4590438 h 5594367"/>
              <a:gd name="connsiteX1710" fmla="*/ 4012397 w 6125898"/>
              <a:gd name="connsiteY1710" fmla="*/ 4577150 h 5594367"/>
              <a:gd name="connsiteX1711" fmla="*/ 4012397 w 6125898"/>
              <a:gd name="connsiteY1711" fmla="*/ 4525325 h 5594367"/>
              <a:gd name="connsiteX1712" fmla="*/ 4012397 w 6125898"/>
              <a:gd name="connsiteY1712" fmla="*/ 4512037 h 5594367"/>
              <a:gd name="connsiteX1713" fmla="*/ 3986486 w 6125898"/>
              <a:gd name="connsiteY1713" fmla="*/ 4512037 h 5594367"/>
              <a:gd name="connsiteX1714" fmla="*/ 4012397 w 6125898"/>
              <a:gd name="connsiteY1714" fmla="*/ 4512037 h 5594367"/>
              <a:gd name="connsiteX1715" fmla="*/ 4012397 w 6125898"/>
              <a:gd name="connsiteY1715" fmla="*/ 4525325 h 5594367"/>
              <a:gd name="connsiteX1716" fmla="*/ 4025685 w 6125898"/>
              <a:gd name="connsiteY1716" fmla="*/ 4512037 h 5594367"/>
              <a:gd name="connsiteX1717" fmla="*/ 4038974 w 6125898"/>
              <a:gd name="connsiteY1717" fmla="*/ 4525325 h 5594367"/>
              <a:gd name="connsiteX1718" fmla="*/ 4052262 w 6125898"/>
              <a:gd name="connsiteY1718" fmla="*/ 4512037 h 5594367"/>
              <a:gd name="connsiteX1719" fmla="*/ 4052262 w 6125898"/>
              <a:gd name="connsiteY1719" fmla="*/ 4486125 h 5594367"/>
              <a:gd name="connsiteX1720" fmla="*/ 4038974 w 6125898"/>
              <a:gd name="connsiteY1720" fmla="*/ 4486125 h 5594367"/>
              <a:gd name="connsiteX1721" fmla="*/ 3999774 w 6125898"/>
              <a:gd name="connsiteY1721" fmla="*/ 4499413 h 5594367"/>
              <a:gd name="connsiteX1722" fmla="*/ 3999774 w 6125898"/>
              <a:gd name="connsiteY1722" fmla="*/ 4486125 h 5594367"/>
              <a:gd name="connsiteX1723" fmla="*/ 3986486 w 6125898"/>
              <a:gd name="connsiteY1723" fmla="*/ 4486125 h 5594367"/>
              <a:gd name="connsiteX1724" fmla="*/ 3986486 w 6125898"/>
              <a:gd name="connsiteY1724" fmla="*/ 4525325 h 5594367"/>
              <a:gd name="connsiteX1725" fmla="*/ 3999774 w 6125898"/>
              <a:gd name="connsiteY1725" fmla="*/ 4512037 h 5594367"/>
              <a:gd name="connsiteX1726" fmla="*/ 3973862 w 6125898"/>
              <a:gd name="connsiteY1726" fmla="*/ 4551237 h 5594367"/>
              <a:gd name="connsiteX1727" fmla="*/ 3973862 w 6125898"/>
              <a:gd name="connsiteY1727" fmla="*/ 4537949 h 5594367"/>
              <a:gd name="connsiteX1728" fmla="*/ 3973862 w 6125898"/>
              <a:gd name="connsiteY1728" fmla="*/ 4512037 h 5594367"/>
              <a:gd name="connsiteX1729" fmla="*/ 3960573 w 6125898"/>
              <a:gd name="connsiteY1729" fmla="*/ 4486125 h 5594367"/>
              <a:gd name="connsiteX1730" fmla="*/ 3947285 w 6125898"/>
              <a:gd name="connsiteY1730" fmla="*/ 4512037 h 5594367"/>
              <a:gd name="connsiteX1731" fmla="*/ 3933997 w 6125898"/>
              <a:gd name="connsiteY1731" fmla="*/ 4525325 h 5594367"/>
              <a:gd name="connsiteX1732" fmla="*/ 3947285 w 6125898"/>
              <a:gd name="connsiteY1732" fmla="*/ 4486125 h 5594367"/>
              <a:gd name="connsiteX1733" fmla="*/ 3933997 w 6125898"/>
              <a:gd name="connsiteY1733" fmla="*/ 4486125 h 5594367"/>
              <a:gd name="connsiteX1734" fmla="*/ 3920708 w 6125898"/>
              <a:gd name="connsiteY1734" fmla="*/ 4472837 h 5594367"/>
              <a:gd name="connsiteX1735" fmla="*/ 3920708 w 6125898"/>
              <a:gd name="connsiteY1735" fmla="*/ 4486125 h 5594367"/>
              <a:gd name="connsiteX1736" fmla="*/ 3907420 w 6125898"/>
              <a:gd name="connsiteY1736" fmla="*/ 4486125 h 5594367"/>
              <a:gd name="connsiteX1737" fmla="*/ 3907420 w 6125898"/>
              <a:gd name="connsiteY1737" fmla="*/ 4472837 h 5594367"/>
              <a:gd name="connsiteX1738" fmla="*/ 3894132 w 6125898"/>
              <a:gd name="connsiteY1738" fmla="*/ 4486125 h 5594367"/>
              <a:gd name="connsiteX1739" fmla="*/ 3907420 w 6125898"/>
              <a:gd name="connsiteY1739" fmla="*/ 4408388 h 5594367"/>
              <a:gd name="connsiteX1740" fmla="*/ 3907420 w 6125898"/>
              <a:gd name="connsiteY1740" fmla="*/ 4395100 h 5594367"/>
              <a:gd name="connsiteX1741" fmla="*/ 3920708 w 6125898"/>
              <a:gd name="connsiteY1741" fmla="*/ 4421012 h 5594367"/>
              <a:gd name="connsiteX1742" fmla="*/ 3920708 w 6125898"/>
              <a:gd name="connsiteY1742" fmla="*/ 4381812 h 5594367"/>
              <a:gd name="connsiteX1743" fmla="*/ 3920708 w 6125898"/>
              <a:gd name="connsiteY1743" fmla="*/ 4381812 h 5594367"/>
              <a:gd name="connsiteX1744" fmla="*/ 3946621 w 6125898"/>
              <a:gd name="connsiteY1744" fmla="*/ 4381812 h 5594367"/>
              <a:gd name="connsiteX1745" fmla="*/ 3946621 w 6125898"/>
              <a:gd name="connsiteY1745" fmla="*/ 4381812 h 5594367"/>
              <a:gd name="connsiteX1746" fmla="*/ 3946621 w 6125898"/>
              <a:gd name="connsiteY1746" fmla="*/ 4381812 h 5594367"/>
              <a:gd name="connsiteX1747" fmla="*/ 3972532 w 6125898"/>
              <a:gd name="connsiteY1747" fmla="*/ 4368523 h 5594367"/>
              <a:gd name="connsiteX1748" fmla="*/ 3959244 w 6125898"/>
              <a:gd name="connsiteY1748" fmla="*/ 4407724 h 5594367"/>
              <a:gd name="connsiteX1749" fmla="*/ 3959244 w 6125898"/>
              <a:gd name="connsiteY1749" fmla="*/ 4459548 h 5594367"/>
              <a:gd name="connsiteX1750" fmla="*/ 3959244 w 6125898"/>
              <a:gd name="connsiteY1750" fmla="*/ 4485461 h 5594367"/>
              <a:gd name="connsiteX1751" fmla="*/ 3985156 w 6125898"/>
              <a:gd name="connsiteY1751" fmla="*/ 4446260 h 5594367"/>
              <a:gd name="connsiteX1752" fmla="*/ 4024357 w 6125898"/>
              <a:gd name="connsiteY1752" fmla="*/ 4432972 h 5594367"/>
              <a:gd name="connsiteX1753" fmla="*/ 4024357 w 6125898"/>
              <a:gd name="connsiteY1753" fmla="*/ 4407060 h 5594367"/>
              <a:gd name="connsiteX1754" fmla="*/ 4011069 w 6125898"/>
              <a:gd name="connsiteY1754" fmla="*/ 4393771 h 5594367"/>
              <a:gd name="connsiteX1755" fmla="*/ 4024357 w 6125898"/>
              <a:gd name="connsiteY1755" fmla="*/ 4380483 h 5594367"/>
              <a:gd name="connsiteX1756" fmla="*/ 4011069 w 6125898"/>
              <a:gd name="connsiteY1756" fmla="*/ 4380483 h 5594367"/>
              <a:gd name="connsiteX1757" fmla="*/ 4011069 w 6125898"/>
              <a:gd name="connsiteY1757" fmla="*/ 4367195 h 5594367"/>
              <a:gd name="connsiteX1758" fmla="*/ 4011069 w 6125898"/>
              <a:gd name="connsiteY1758" fmla="*/ 4367195 h 5594367"/>
              <a:gd name="connsiteX1759" fmla="*/ 3997780 w 6125898"/>
              <a:gd name="connsiteY1759" fmla="*/ 4353907 h 5594367"/>
              <a:gd name="connsiteX1760" fmla="*/ 4036981 w 6125898"/>
              <a:gd name="connsiteY1760" fmla="*/ 4340618 h 5594367"/>
              <a:gd name="connsiteX1761" fmla="*/ 4050269 w 6125898"/>
              <a:gd name="connsiteY1761" fmla="*/ 4392443 h 5594367"/>
              <a:gd name="connsiteX1762" fmla="*/ 4050269 w 6125898"/>
              <a:gd name="connsiteY1762" fmla="*/ 4431643 h 5594367"/>
              <a:gd name="connsiteX1763" fmla="*/ 4036981 w 6125898"/>
              <a:gd name="connsiteY1763" fmla="*/ 4431643 h 5594367"/>
              <a:gd name="connsiteX1764" fmla="*/ 4036981 w 6125898"/>
              <a:gd name="connsiteY1764" fmla="*/ 4444931 h 5594367"/>
              <a:gd name="connsiteX1765" fmla="*/ 4062893 w 6125898"/>
              <a:gd name="connsiteY1765" fmla="*/ 4419019 h 5594367"/>
              <a:gd name="connsiteX1766" fmla="*/ 4088805 w 6125898"/>
              <a:gd name="connsiteY1766" fmla="*/ 4458219 h 5594367"/>
              <a:gd name="connsiteX1767" fmla="*/ 4088805 w 6125898"/>
              <a:gd name="connsiteY1767" fmla="*/ 4432307 h 5594367"/>
              <a:gd name="connsiteX1768" fmla="*/ 4102093 w 6125898"/>
              <a:gd name="connsiteY1768" fmla="*/ 4432307 h 5594367"/>
              <a:gd name="connsiteX1769" fmla="*/ 4102093 w 6125898"/>
              <a:gd name="connsiteY1769" fmla="*/ 4471508 h 5594367"/>
              <a:gd name="connsiteX1770" fmla="*/ 4076181 w 6125898"/>
              <a:gd name="connsiteY1770" fmla="*/ 4484796 h 5594367"/>
              <a:gd name="connsiteX1771" fmla="*/ 4089470 w 6125898"/>
              <a:gd name="connsiteY1771" fmla="*/ 4498084 h 5594367"/>
              <a:gd name="connsiteX1772" fmla="*/ 4089470 w 6125898"/>
              <a:gd name="connsiteY1772" fmla="*/ 4484796 h 5594367"/>
              <a:gd name="connsiteX1773" fmla="*/ 4102758 w 6125898"/>
              <a:gd name="connsiteY1773" fmla="*/ 4498084 h 5594367"/>
              <a:gd name="connsiteX1774" fmla="*/ 4102758 w 6125898"/>
              <a:gd name="connsiteY1774" fmla="*/ 4511372 h 5594367"/>
              <a:gd name="connsiteX1775" fmla="*/ 4141958 w 6125898"/>
              <a:gd name="connsiteY1775" fmla="*/ 4446260 h 5594367"/>
              <a:gd name="connsiteX1776" fmla="*/ 4155246 w 6125898"/>
              <a:gd name="connsiteY1776" fmla="*/ 4420348 h 5594367"/>
              <a:gd name="connsiteX1777" fmla="*/ 4155246 w 6125898"/>
              <a:gd name="connsiteY1777" fmla="*/ 4459548 h 5594367"/>
              <a:gd name="connsiteX1778" fmla="*/ 4168534 w 6125898"/>
              <a:gd name="connsiteY1778" fmla="*/ 4459548 h 5594367"/>
              <a:gd name="connsiteX1779" fmla="*/ 4181823 w 6125898"/>
              <a:gd name="connsiteY1779" fmla="*/ 4446260 h 5594367"/>
              <a:gd name="connsiteX1780" fmla="*/ 4195111 w 6125898"/>
              <a:gd name="connsiteY1780" fmla="*/ 4472172 h 5594367"/>
              <a:gd name="connsiteX1781" fmla="*/ 4181823 w 6125898"/>
              <a:gd name="connsiteY1781" fmla="*/ 4498084 h 5594367"/>
              <a:gd name="connsiteX1782" fmla="*/ 4181823 w 6125898"/>
              <a:gd name="connsiteY1782" fmla="*/ 4511372 h 5594367"/>
              <a:gd name="connsiteX1783" fmla="*/ 4247600 w 6125898"/>
              <a:gd name="connsiteY1783" fmla="*/ 4498084 h 5594367"/>
              <a:gd name="connsiteX1784" fmla="*/ 4260888 w 6125898"/>
              <a:gd name="connsiteY1784" fmla="*/ 4523997 h 5594367"/>
              <a:gd name="connsiteX1785" fmla="*/ 4274177 w 6125898"/>
              <a:gd name="connsiteY1785" fmla="*/ 4484796 h 5594367"/>
              <a:gd name="connsiteX1786" fmla="*/ 4260888 w 6125898"/>
              <a:gd name="connsiteY1786" fmla="*/ 4471508 h 5594367"/>
              <a:gd name="connsiteX1787" fmla="*/ 4260888 w 6125898"/>
              <a:gd name="connsiteY1787" fmla="*/ 4471508 h 5594367"/>
              <a:gd name="connsiteX1788" fmla="*/ 4247600 w 6125898"/>
              <a:gd name="connsiteY1788" fmla="*/ 4471508 h 5594367"/>
              <a:gd name="connsiteX1789" fmla="*/ 4247600 w 6125898"/>
              <a:gd name="connsiteY1789" fmla="*/ 4458219 h 5594367"/>
              <a:gd name="connsiteX1790" fmla="*/ 4234312 w 6125898"/>
              <a:gd name="connsiteY1790" fmla="*/ 4458219 h 5594367"/>
              <a:gd name="connsiteX1791" fmla="*/ 4221023 w 6125898"/>
              <a:gd name="connsiteY1791" fmla="*/ 4484132 h 5594367"/>
              <a:gd name="connsiteX1792" fmla="*/ 4221023 w 6125898"/>
              <a:gd name="connsiteY1792" fmla="*/ 4444931 h 5594367"/>
              <a:gd name="connsiteX1793" fmla="*/ 4221023 w 6125898"/>
              <a:gd name="connsiteY1793" fmla="*/ 4458219 h 5594367"/>
              <a:gd name="connsiteX1794" fmla="*/ 4221023 w 6125898"/>
              <a:gd name="connsiteY1794" fmla="*/ 4432307 h 5594367"/>
              <a:gd name="connsiteX1795" fmla="*/ 4195111 w 6125898"/>
              <a:gd name="connsiteY1795" fmla="*/ 4419019 h 5594367"/>
              <a:gd name="connsiteX1796" fmla="*/ 4195111 w 6125898"/>
              <a:gd name="connsiteY1796" fmla="*/ 4405731 h 5594367"/>
              <a:gd name="connsiteX1797" fmla="*/ 4221023 w 6125898"/>
              <a:gd name="connsiteY1797" fmla="*/ 4419019 h 5594367"/>
              <a:gd name="connsiteX1798" fmla="*/ 4234312 w 6125898"/>
              <a:gd name="connsiteY1798" fmla="*/ 4419019 h 5594367"/>
              <a:gd name="connsiteX1799" fmla="*/ 4247600 w 6125898"/>
              <a:gd name="connsiteY1799" fmla="*/ 4393107 h 5594367"/>
              <a:gd name="connsiteX1800" fmla="*/ 4234312 w 6125898"/>
              <a:gd name="connsiteY1800" fmla="*/ 4341283 h 5594367"/>
              <a:gd name="connsiteX1801" fmla="*/ 4247600 w 6125898"/>
              <a:gd name="connsiteY1801" fmla="*/ 4354571 h 5594367"/>
              <a:gd name="connsiteX1802" fmla="*/ 4260888 w 6125898"/>
              <a:gd name="connsiteY1802" fmla="*/ 4341283 h 5594367"/>
              <a:gd name="connsiteX1803" fmla="*/ 4260888 w 6125898"/>
              <a:gd name="connsiteY1803" fmla="*/ 4327994 h 5594367"/>
              <a:gd name="connsiteX1804" fmla="*/ 4260888 w 6125898"/>
              <a:gd name="connsiteY1804" fmla="*/ 4353907 h 5594367"/>
              <a:gd name="connsiteX1805" fmla="*/ 4260888 w 6125898"/>
              <a:gd name="connsiteY1805" fmla="*/ 4379819 h 5594367"/>
              <a:gd name="connsiteX1806" fmla="*/ 4274177 w 6125898"/>
              <a:gd name="connsiteY1806" fmla="*/ 4366530 h 5594367"/>
              <a:gd name="connsiteX1807" fmla="*/ 4287465 w 6125898"/>
              <a:gd name="connsiteY1807" fmla="*/ 4353242 h 5594367"/>
              <a:gd name="connsiteX1808" fmla="*/ 4300753 w 6125898"/>
              <a:gd name="connsiteY1808" fmla="*/ 4405066 h 5594367"/>
              <a:gd name="connsiteX1809" fmla="*/ 4287465 w 6125898"/>
              <a:gd name="connsiteY1809" fmla="*/ 4405066 h 5594367"/>
              <a:gd name="connsiteX1810" fmla="*/ 4313377 w 6125898"/>
              <a:gd name="connsiteY1810" fmla="*/ 4418354 h 5594367"/>
              <a:gd name="connsiteX1811" fmla="*/ 4300089 w 6125898"/>
              <a:gd name="connsiteY1811" fmla="*/ 4366530 h 5594367"/>
              <a:gd name="connsiteX1812" fmla="*/ 4313377 w 6125898"/>
              <a:gd name="connsiteY1812" fmla="*/ 4353242 h 5594367"/>
              <a:gd name="connsiteX1813" fmla="*/ 4326665 w 6125898"/>
              <a:gd name="connsiteY1813" fmla="*/ 4366530 h 5594367"/>
              <a:gd name="connsiteX1814" fmla="*/ 4326665 w 6125898"/>
              <a:gd name="connsiteY1814" fmla="*/ 4379819 h 5594367"/>
              <a:gd name="connsiteX1815" fmla="*/ 4339954 w 6125898"/>
              <a:gd name="connsiteY1815" fmla="*/ 4393107 h 5594367"/>
              <a:gd name="connsiteX1816" fmla="*/ 4353242 w 6125898"/>
              <a:gd name="connsiteY1816" fmla="*/ 4379819 h 5594367"/>
              <a:gd name="connsiteX1817" fmla="*/ 4327330 w 6125898"/>
              <a:gd name="connsiteY1817" fmla="*/ 4366530 h 5594367"/>
              <a:gd name="connsiteX1818" fmla="*/ 4353242 w 6125898"/>
              <a:gd name="connsiteY1818" fmla="*/ 4353242 h 5594367"/>
              <a:gd name="connsiteX1819" fmla="*/ 4339954 w 6125898"/>
              <a:gd name="connsiteY1819" fmla="*/ 4353242 h 5594367"/>
              <a:gd name="connsiteX1820" fmla="*/ 4339954 w 6125898"/>
              <a:gd name="connsiteY1820" fmla="*/ 4353242 h 5594367"/>
              <a:gd name="connsiteX1821" fmla="*/ 4339954 w 6125898"/>
              <a:gd name="connsiteY1821" fmla="*/ 4339954 h 5594367"/>
              <a:gd name="connsiteX1822" fmla="*/ 4326665 w 6125898"/>
              <a:gd name="connsiteY1822" fmla="*/ 4339954 h 5594367"/>
              <a:gd name="connsiteX1823" fmla="*/ 4339954 w 6125898"/>
              <a:gd name="connsiteY1823" fmla="*/ 4326665 h 5594367"/>
              <a:gd name="connsiteX1824" fmla="*/ 4353242 w 6125898"/>
              <a:gd name="connsiteY1824" fmla="*/ 4326665 h 5594367"/>
              <a:gd name="connsiteX1825" fmla="*/ 4366530 w 6125898"/>
              <a:gd name="connsiteY1825" fmla="*/ 4365866 h 5594367"/>
              <a:gd name="connsiteX1826" fmla="*/ 4392443 w 6125898"/>
              <a:gd name="connsiteY1826" fmla="*/ 4365866 h 5594367"/>
              <a:gd name="connsiteX1827" fmla="*/ 4379154 w 6125898"/>
              <a:gd name="connsiteY1827" fmla="*/ 4365866 h 5594367"/>
              <a:gd name="connsiteX1828" fmla="*/ 4392443 w 6125898"/>
              <a:gd name="connsiteY1828" fmla="*/ 4352578 h 5594367"/>
              <a:gd name="connsiteX1829" fmla="*/ 4405731 w 6125898"/>
              <a:gd name="connsiteY1829" fmla="*/ 4326665 h 5594367"/>
              <a:gd name="connsiteX1830" fmla="*/ 4431643 w 6125898"/>
              <a:gd name="connsiteY1830" fmla="*/ 4339954 h 5594367"/>
              <a:gd name="connsiteX1831" fmla="*/ 4457555 w 6125898"/>
              <a:gd name="connsiteY1831" fmla="*/ 4353242 h 5594367"/>
              <a:gd name="connsiteX1832" fmla="*/ 4470843 w 6125898"/>
              <a:gd name="connsiteY1832" fmla="*/ 4327330 h 5594367"/>
              <a:gd name="connsiteX1833" fmla="*/ 4484131 w 6125898"/>
              <a:gd name="connsiteY1833" fmla="*/ 4353242 h 5594367"/>
              <a:gd name="connsiteX1834" fmla="*/ 4536620 w 6125898"/>
              <a:gd name="connsiteY1834" fmla="*/ 4353242 h 5594367"/>
              <a:gd name="connsiteX1835" fmla="*/ 4523332 w 6125898"/>
              <a:gd name="connsiteY1835" fmla="*/ 4314042 h 5594367"/>
              <a:gd name="connsiteX1836" fmla="*/ 4510044 w 6125898"/>
              <a:gd name="connsiteY1836" fmla="*/ 4314042 h 5594367"/>
              <a:gd name="connsiteX1837" fmla="*/ 4510044 w 6125898"/>
              <a:gd name="connsiteY1837" fmla="*/ 4327330 h 5594367"/>
              <a:gd name="connsiteX1838" fmla="*/ 4496755 w 6125898"/>
              <a:gd name="connsiteY1838" fmla="*/ 4288129 h 5594367"/>
              <a:gd name="connsiteX1839" fmla="*/ 4535956 w 6125898"/>
              <a:gd name="connsiteY1839" fmla="*/ 4274841 h 5594367"/>
              <a:gd name="connsiteX1840" fmla="*/ 4575156 w 6125898"/>
              <a:gd name="connsiteY1840" fmla="*/ 4288129 h 5594367"/>
              <a:gd name="connsiteX1841" fmla="*/ 4561868 w 6125898"/>
              <a:gd name="connsiteY1841" fmla="*/ 4301418 h 5594367"/>
              <a:gd name="connsiteX1842" fmla="*/ 4587780 w 6125898"/>
              <a:gd name="connsiteY1842" fmla="*/ 4301418 h 5594367"/>
              <a:gd name="connsiteX1843" fmla="*/ 4587780 w 6125898"/>
              <a:gd name="connsiteY1843" fmla="*/ 4288129 h 5594367"/>
              <a:gd name="connsiteX1844" fmla="*/ 4587780 w 6125898"/>
              <a:gd name="connsiteY1844" fmla="*/ 4314042 h 5594367"/>
              <a:gd name="connsiteX1845" fmla="*/ 4626980 w 6125898"/>
              <a:gd name="connsiteY1845" fmla="*/ 4288129 h 5594367"/>
              <a:gd name="connsiteX1846" fmla="*/ 4626980 w 6125898"/>
              <a:gd name="connsiteY1846" fmla="*/ 4301418 h 5594367"/>
              <a:gd name="connsiteX1847" fmla="*/ 4640269 w 6125898"/>
              <a:gd name="connsiteY1847" fmla="*/ 4301418 h 5594367"/>
              <a:gd name="connsiteX1848" fmla="*/ 4614357 w 6125898"/>
              <a:gd name="connsiteY1848" fmla="*/ 4314706 h 5594367"/>
              <a:gd name="connsiteX1849" fmla="*/ 4588445 w 6125898"/>
              <a:gd name="connsiteY1849" fmla="*/ 4340618 h 5594367"/>
              <a:gd name="connsiteX1850" fmla="*/ 4575156 w 6125898"/>
              <a:gd name="connsiteY1850" fmla="*/ 4353907 h 5594367"/>
              <a:gd name="connsiteX1851" fmla="*/ 4601069 w 6125898"/>
              <a:gd name="connsiteY1851" fmla="*/ 4353907 h 5594367"/>
              <a:gd name="connsiteX1852" fmla="*/ 4601069 w 6125898"/>
              <a:gd name="connsiteY1852" fmla="*/ 4393107 h 5594367"/>
              <a:gd name="connsiteX1853" fmla="*/ 4626980 w 6125898"/>
              <a:gd name="connsiteY1853" fmla="*/ 4367195 h 5594367"/>
              <a:gd name="connsiteX1854" fmla="*/ 4640269 w 6125898"/>
              <a:gd name="connsiteY1854" fmla="*/ 4353907 h 5594367"/>
              <a:gd name="connsiteX1855" fmla="*/ 4640269 w 6125898"/>
              <a:gd name="connsiteY1855" fmla="*/ 4353907 h 5594367"/>
              <a:gd name="connsiteX1856" fmla="*/ 4640269 w 6125898"/>
              <a:gd name="connsiteY1856" fmla="*/ 4367195 h 5594367"/>
              <a:gd name="connsiteX1857" fmla="*/ 4653557 w 6125898"/>
              <a:gd name="connsiteY1857" fmla="*/ 4393107 h 5594367"/>
              <a:gd name="connsiteX1858" fmla="*/ 4679469 w 6125898"/>
              <a:gd name="connsiteY1858" fmla="*/ 4406395 h 5594367"/>
              <a:gd name="connsiteX1859" fmla="*/ 4653557 w 6125898"/>
              <a:gd name="connsiteY1859" fmla="*/ 4432307 h 5594367"/>
              <a:gd name="connsiteX1860" fmla="*/ 4627645 w 6125898"/>
              <a:gd name="connsiteY1860" fmla="*/ 4471508 h 5594367"/>
              <a:gd name="connsiteX1861" fmla="*/ 4627645 w 6125898"/>
              <a:gd name="connsiteY1861" fmla="*/ 4419683 h 5594367"/>
              <a:gd name="connsiteX1862" fmla="*/ 4640934 w 6125898"/>
              <a:gd name="connsiteY1862" fmla="*/ 4406395 h 5594367"/>
              <a:gd name="connsiteX1863" fmla="*/ 4640934 w 6125898"/>
              <a:gd name="connsiteY1863" fmla="*/ 4406395 h 5594367"/>
              <a:gd name="connsiteX1864" fmla="*/ 4627645 w 6125898"/>
              <a:gd name="connsiteY1864" fmla="*/ 4406395 h 5594367"/>
              <a:gd name="connsiteX1865" fmla="*/ 4627645 w 6125898"/>
              <a:gd name="connsiteY1865" fmla="*/ 4419683 h 5594367"/>
              <a:gd name="connsiteX1866" fmla="*/ 4627645 w 6125898"/>
              <a:gd name="connsiteY1866" fmla="*/ 4432972 h 5594367"/>
              <a:gd name="connsiteX1867" fmla="*/ 4614357 w 6125898"/>
              <a:gd name="connsiteY1867" fmla="*/ 4432972 h 5594367"/>
              <a:gd name="connsiteX1868" fmla="*/ 4627645 w 6125898"/>
              <a:gd name="connsiteY1868" fmla="*/ 4458884 h 5594367"/>
              <a:gd name="connsiteX1869" fmla="*/ 4614357 w 6125898"/>
              <a:gd name="connsiteY1869" fmla="*/ 4484796 h 5594367"/>
              <a:gd name="connsiteX1870" fmla="*/ 4627645 w 6125898"/>
              <a:gd name="connsiteY1870" fmla="*/ 4471508 h 5594367"/>
              <a:gd name="connsiteX1871" fmla="*/ 4653557 w 6125898"/>
              <a:gd name="connsiteY1871" fmla="*/ 4471508 h 5594367"/>
              <a:gd name="connsiteX1872" fmla="*/ 4679469 w 6125898"/>
              <a:gd name="connsiteY1872" fmla="*/ 4445596 h 5594367"/>
              <a:gd name="connsiteX1873" fmla="*/ 4692757 w 6125898"/>
              <a:gd name="connsiteY1873" fmla="*/ 4445596 h 5594367"/>
              <a:gd name="connsiteX1874" fmla="*/ 4679469 w 6125898"/>
              <a:gd name="connsiteY1874" fmla="*/ 4406395 h 5594367"/>
              <a:gd name="connsiteX1875" fmla="*/ 4705381 w 6125898"/>
              <a:gd name="connsiteY1875" fmla="*/ 4432307 h 5594367"/>
              <a:gd name="connsiteX1876" fmla="*/ 4705381 w 6125898"/>
              <a:gd name="connsiteY1876" fmla="*/ 4458219 h 5594367"/>
              <a:gd name="connsiteX1877" fmla="*/ 4692093 w 6125898"/>
              <a:gd name="connsiteY1877" fmla="*/ 4444931 h 5594367"/>
              <a:gd name="connsiteX1878" fmla="*/ 4705381 w 6125898"/>
              <a:gd name="connsiteY1878" fmla="*/ 4470843 h 5594367"/>
              <a:gd name="connsiteX1879" fmla="*/ 4666181 w 6125898"/>
              <a:gd name="connsiteY1879" fmla="*/ 4457555 h 5594367"/>
              <a:gd name="connsiteX1880" fmla="*/ 4679469 w 6125898"/>
              <a:gd name="connsiteY1880" fmla="*/ 4483467 h 5594367"/>
              <a:gd name="connsiteX1881" fmla="*/ 4653557 w 6125898"/>
              <a:gd name="connsiteY1881" fmla="*/ 4483467 h 5594367"/>
              <a:gd name="connsiteX1882" fmla="*/ 4666845 w 6125898"/>
              <a:gd name="connsiteY1882" fmla="*/ 4496756 h 5594367"/>
              <a:gd name="connsiteX1883" fmla="*/ 4706046 w 6125898"/>
              <a:gd name="connsiteY1883" fmla="*/ 4496756 h 5594367"/>
              <a:gd name="connsiteX1884" fmla="*/ 4706046 w 6125898"/>
              <a:gd name="connsiteY1884" fmla="*/ 4496756 h 5594367"/>
              <a:gd name="connsiteX1885" fmla="*/ 4719334 w 6125898"/>
              <a:gd name="connsiteY1885" fmla="*/ 4483467 h 5594367"/>
              <a:gd name="connsiteX1886" fmla="*/ 4706046 w 6125898"/>
              <a:gd name="connsiteY1886" fmla="*/ 4483467 h 5594367"/>
              <a:gd name="connsiteX1887" fmla="*/ 4706046 w 6125898"/>
              <a:gd name="connsiteY1887" fmla="*/ 4470179 h 5594367"/>
              <a:gd name="connsiteX1888" fmla="*/ 4731958 w 6125898"/>
              <a:gd name="connsiteY1888" fmla="*/ 4483467 h 5594367"/>
              <a:gd name="connsiteX1889" fmla="*/ 4745246 w 6125898"/>
              <a:gd name="connsiteY1889" fmla="*/ 4496756 h 5594367"/>
              <a:gd name="connsiteX1890" fmla="*/ 4745246 w 6125898"/>
              <a:gd name="connsiteY1890" fmla="*/ 4470843 h 5594367"/>
              <a:gd name="connsiteX1891" fmla="*/ 4758535 w 6125898"/>
              <a:gd name="connsiteY1891" fmla="*/ 4470843 h 5594367"/>
              <a:gd name="connsiteX1892" fmla="*/ 4758535 w 6125898"/>
              <a:gd name="connsiteY1892" fmla="*/ 4484132 h 5594367"/>
              <a:gd name="connsiteX1893" fmla="*/ 4797735 w 6125898"/>
              <a:gd name="connsiteY1893" fmla="*/ 4432307 h 5594367"/>
              <a:gd name="connsiteX1894" fmla="*/ 4876136 w 6125898"/>
              <a:gd name="connsiteY1894" fmla="*/ 4432307 h 5594367"/>
              <a:gd name="connsiteX1895" fmla="*/ 4876136 w 6125898"/>
              <a:gd name="connsiteY1895" fmla="*/ 4406395 h 5594367"/>
              <a:gd name="connsiteX1896" fmla="*/ 4889424 w 6125898"/>
              <a:gd name="connsiteY1896" fmla="*/ 4393107 h 5594367"/>
              <a:gd name="connsiteX1897" fmla="*/ 4876136 w 6125898"/>
              <a:gd name="connsiteY1897" fmla="*/ 4432307 h 5594367"/>
              <a:gd name="connsiteX1898" fmla="*/ 4902048 w 6125898"/>
              <a:gd name="connsiteY1898" fmla="*/ 4432307 h 5594367"/>
              <a:gd name="connsiteX1899" fmla="*/ 4888760 w 6125898"/>
              <a:gd name="connsiteY1899" fmla="*/ 4406395 h 5594367"/>
              <a:gd name="connsiteX1900" fmla="*/ 4967161 w 6125898"/>
              <a:gd name="connsiteY1900" fmla="*/ 4367195 h 5594367"/>
              <a:gd name="connsiteX1901" fmla="*/ 4967161 w 6125898"/>
              <a:gd name="connsiteY1901" fmla="*/ 4380483 h 5594367"/>
              <a:gd name="connsiteX1902" fmla="*/ 4967161 w 6125898"/>
              <a:gd name="connsiteY1902" fmla="*/ 4393771 h 5594367"/>
              <a:gd name="connsiteX1903" fmla="*/ 4980449 w 6125898"/>
              <a:gd name="connsiteY1903" fmla="*/ 4380483 h 5594367"/>
              <a:gd name="connsiteX1904" fmla="*/ 5006361 w 6125898"/>
              <a:gd name="connsiteY1904" fmla="*/ 4380483 h 5594367"/>
              <a:gd name="connsiteX1905" fmla="*/ 5045561 w 6125898"/>
              <a:gd name="connsiteY1905" fmla="*/ 4380483 h 5594367"/>
              <a:gd name="connsiteX1906" fmla="*/ 5032273 w 6125898"/>
              <a:gd name="connsiteY1906" fmla="*/ 4393771 h 5594367"/>
              <a:gd name="connsiteX1907" fmla="*/ 5045561 w 6125898"/>
              <a:gd name="connsiteY1907" fmla="*/ 4407060 h 5594367"/>
              <a:gd name="connsiteX1908" fmla="*/ 5006361 w 6125898"/>
              <a:gd name="connsiteY1908" fmla="*/ 4446260 h 5594367"/>
              <a:gd name="connsiteX1909" fmla="*/ 5006361 w 6125898"/>
              <a:gd name="connsiteY1909" fmla="*/ 4446260 h 5594367"/>
              <a:gd name="connsiteX1910" fmla="*/ 5032273 w 6125898"/>
              <a:gd name="connsiteY1910" fmla="*/ 4407060 h 5594367"/>
              <a:gd name="connsiteX1911" fmla="*/ 5032273 w 6125898"/>
              <a:gd name="connsiteY1911" fmla="*/ 4381147 h 5594367"/>
              <a:gd name="connsiteX1912" fmla="*/ 5018985 w 6125898"/>
              <a:gd name="connsiteY1912" fmla="*/ 4381147 h 5594367"/>
              <a:gd name="connsiteX1913" fmla="*/ 5005696 w 6125898"/>
              <a:gd name="connsiteY1913" fmla="*/ 4420348 h 5594367"/>
              <a:gd name="connsiteX1914" fmla="*/ 5005696 w 6125898"/>
              <a:gd name="connsiteY1914" fmla="*/ 4381147 h 5594367"/>
              <a:gd name="connsiteX1915" fmla="*/ 4992408 w 6125898"/>
              <a:gd name="connsiteY1915" fmla="*/ 4381147 h 5594367"/>
              <a:gd name="connsiteX1916" fmla="*/ 4966497 w 6125898"/>
              <a:gd name="connsiteY1916" fmla="*/ 4420348 h 5594367"/>
              <a:gd name="connsiteX1917" fmla="*/ 4953208 w 6125898"/>
              <a:gd name="connsiteY1917" fmla="*/ 4420348 h 5594367"/>
              <a:gd name="connsiteX1918" fmla="*/ 4953208 w 6125898"/>
              <a:gd name="connsiteY1918" fmla="*/ 4394436 h 5594367"/>
              <a:gd name="connsiteX1919" fmla="*/ 4939920 w 6125898"/>
              <a:gd name="connsiteY1919" fmla="*/ 4394436 h 5594367"/>
              <a:gd name="connsiteX1920" fmla="*/ 4926632 w 6125898"/>
              <a:gd name="connsiteY1920" fmla="*/ 4407724 h 5594367"/>
              <a:gd name="connsiteX1921" fmla="*/ 4926632 w 6125898"/>
              <a:gd name="connsiteY1921" fmla="*/ 4407724 h 5594367"/>
              <a:gd name="connsiteX1922" fmla="*/ 4913343 w 6125898"/>
              <a:gd name="connsiteY1922" fmla="*/ 4421012 h 5594367"/>
              <a:gd name="connsiteX1923" fmla="*/ 4926632 w 6125898"/>
              <a:gd name="connsiteY1923" fmla="*/ 4434301 h 5594367"/>
              <a:gd name="connsiteX1924" fmla="*/ 4900719 w 6125898"/>
              <a:gd name="connsiteY1924" fmla="*/ 4447589 h 5594367"/>
              <a:gd name="connsiteX1925" fmla="*/ 4900719 w 6125898"/>
              <a:gd name="connsiteY1925" fmla="*/ 4460877 h 5594367"/>
              <a:gd name="connsiteX1926" fmla="*/ 4914008 w 6125898"/>
              <a:gd name="connsiteY1926" fmla="*/ 4474165 h 5594367"/>
              <a:gd name="connsiteX1927" fmla="*/ 4888095 w 6125898"/>
              <a:gd name="connsiteY1927" fmla="*/ 4487454 h 5594367"/>
              <a:gd name="connsiteX1928" fmla="*/ 4888095 w 6125898"/>
              <a:gd name="connsiteY1928" fmla="*/ 4461541 h 5594367"/>
              <a:gd name="connsiteX1929" fmla="*/ 4874807 w 6125898"/>
              <a:gd name="connsiteY1929" fmla="*/ 4474830 h 5594367"/>
              <a:gd name="connsiteX1930" fmla="*/ 4874807 w 6125898"/>
              <a:gd name="connsiteY1930" fmla="*/ 4514030 h 5594367"/>
              <a:gd name="connsiteX1931" fmla="*/ 4888095 w 6125898"/>
              <a:gd name="connsiteY1931" fmla="*/ 4514030 h 5594367"/>
              <a:gd name="connsiteX1932" fmla="*/ 4874807 w 6125898"/>
              <a:gd name="connsiteY1932" fmla="*/ 4527319 h 5594367"/>
              <a:gd name="connsiteX1933" fmla="*/ 4874807 w 6125898"/>
              <a:gd name="connsiteY1933" fmla="*/ 4540607 h 5594367"/>
              <a:gd name="connsiteX1934" fmla="*/ 4900719 w 6125898"/>
              <a:gd name="connsiteY1934" fmla="*/ 4540607 h 5594367"/>
              <a:gd name="connsiteX1935" fmla="*/ 4914008 w 6125898"/>
              <a:gd name="connsiteY1935" fmla="*/ 4514695 h 5594367"/>
              <a:gd name="connsiteX1936" fmla="*/ 4914008 w 6125898"/>
              <a:gd name="connsiteY1936" fmla="*/ 4527983 h 5594367"/>
              <a:gd name="connsiteX1937" fmla="*/ 4900719 w 6125898"/>
              <a:gd name="connsiteY1937" fmla="*/ 4527983 h 5594367"/>
              <a:gd name="connsiteX1938" fmla="*/ 4914008 w 6125898"/>
              <a:gd name="connsiteY1938" fmla="*/ 4553895 h 5594367"/>
              <a:gd name="connsiteX1939" fmla="*/ 4927296 w 6125898"/>
              <a:gd name="connsiteY1939" fmla="*/ 4540607 h 5594367"/>
              <a:gd name="connsiteX1940" fmla="*/ 4927296 w 6125898"/>
              <a:gd name="connsiteY1940" fmla="*/ 4527319 h 5594367"/>
              <a:gd name="connsiteX1941" fmla="*/ 4927296 w 6125898"/>
              <a:gd name="connsiteY1941" fmla="*/ 4527319 h 5594367"/>
              <a:gd name="connsiteX1942" fmla="*/ 4927296 w 6125898"/>
              <a:gd name="connsiteY1942" fmla="*/ 4488118 h 5594367"/>
              <a:gd name="connsiteX1943" fmla="*/ 4966497 w 6125898"/>
              <a:gd name="connsiteY1943" fmla="*/ 4488118 h 5594367"/>
              <a:gd name="connsiteX1944" fmla="*/ 4979785 w 6125898"/>
              <a:gd name="connsiteY1944" fmla="*/ 4488118 h 5594367"/>
              <a:gd name="connsiteX1945" fmla="*/ 4979785 w 6125898"/>
              <a:gd name="connsiteY1945" fmla="*/ 4488118 h 5594367"/>
              <a:gd name="connsiteX1946" fmla="*/ 4966497 w 6125898"/>
              <a:gd name="connsiteY1946" fmla="*/ 4501406 h 5594367"/>
              <a:gd name="connsiteX1947" fmla="*/ 4992408 w 6125898"/>
              <a:gd name="connsiteY1947" fmla="*/ 4501406 h 5594367"/>
              <a:gd name="connsiteX1948" fmla="*/ 5005696 w 6125898"/>
              <a:gd name="connsiteY1948" fmla="*/ 4514695 h 5594367"/>
              <a:gd name="connsiteX1949" fmla="*/ 4979785 w 6125898"/>
              <a:gd name="connsiteY1949" fmla="*/ 4462870 h 5594367"/>
              <a:gd name="connsiteX1950" fmla="*/ 4927296 w 6125898"/>
              <a:gd name="connsiteY1950" fmla="*/ 4462870 h 5594367"/>
              <a:gd name="connsiteX1951" fmla="*/ 4927296 w 6125898"/>
              <a:gd name="connsiteY1951" fmla="*/ 4436958 h 5594367"/>
              <a:gd name="connsiteX1952" fmla="*/ 4953208 w 6125898"/>
              <a:gd name="connsiteY1952" fmla="*/ 4462870 h 5594367"/>
              <a:gd name="connsiteX1953" fmla="*/ 4992408 w 6125898"/>
              <a:gd name="connsiteY1953" fmla="*/ 4449582 h 5594367"/>
              <a:gd name="connsiteX1954" fmla="*/ 5005696 w 6125898"/>
              <a:gd name="connsiteY1954" fmla="*/ 4423670 h 5594367"/>
              <a:gd name="connsiteX1955" fmla="*/ 4992408 w 6125898"/>
              <a:gd name="connsiteY1955" fmla="*/ 4449582 h 5594367"/>
              <a:gd name="connsiteX1956" fmla="*/ 5005696 w 6125898"/>
              <a:gd name="connsiteY1956" fmla="*/ 4462870 h 5594367"/>
              <a:gd name="connsiteX1957" fmla="*/ 5031609 w 6125898"/>
              <a:gd name="connsiteY1957" fmla="*/ 4488783 h 5594367"/>
              <a:gd name="connsiteX1958" fmla="*/ 5018320 w 6125898"/>
              <a:gd name="connsiteY1958" fmla="*/ 4502071 h 5594367"/>
              <a:gd name="connsiteX1959" fmla="*/ 5005032 w 6125898"/>
              <a:gd name="connsiteY1959" fmla="*/ 4515359 h 5594367"/>
              <a:gd name="connsiteX1960" fmla="*/ 4979120 w 6125898"/>
              <a:gd name="connsiteY1960" fmla="*/ 4515359 h 5594367"/>
              <a:gd name="connsiteX1961" fmla="*/ 4979120 w 6125898"/>
              <a:gd name="connsiteY1961" fmla="*/ 4528647 h 5594367"/>
              <a:gd name="connsiteX1962" fmla="*/ 4992408 w 6125898"/>
              <a:gd name="connsiteY1962" fmla="*/ 4528647 h 5594367"/>
              <a:gd name="connsiteX1963" fmla="*/ 4966497 w 6125898"/>
              <a:gd name="connsiteY1963" fmla="*/ 4554559 h 5594367"/>
              <a:gd name="connsiteX1964" fmla="*/ 4979785 w 6125898"/>
              <a:gd name="connsiteY1964" fmla="*/ 4580472 h 5594367"/>
              <a:gd name="connsiteX1965" fmla="*/ 4993073 w 6125898"/>
              <a:gd name="connsiteY1965" fmla="*/ 4580472 h 5594367"/>
              <a:gd name="connsiteX1966" fmla="*/ 4979785 w 6125898"/>
              <a:gd name="connsiteY1966" fmla="*/ 4554559 h 5594367"/>
              <a:gd name="connsiteX1967" fmla="*/ 5005696 w 6125898"/>
              <a:gd name="connsiteY1967" fmla="*/ 4554559 h 5594367"/>
              <a:gd name="connsiteX1968" fmla="*/ 5005696 w 6125898"/>
              <a:gd name="connsiteY1968" fmla="*/ 4606384 h 5594367"/>
              <a:gd name="connsiteX1969" fmla="*/ 5031609 w 6125898"/>
              <a:gd name="connsiteY1969" fmla="*/ 4606384 h 5594367"/>
              <a:gd name="connsiteX1970" fmla="*/ 5044897 w 6125898"/>
              <a:gd name="connsiteY1970" fmla="*/ 4632296 h 5594367"/>
              <a:gd name="connsiteX1971" fmla="*/ 5070809 w 6125898"/>
              <a:gd name="connsiteY1971" fmla="*/ 4619008 h 5594367"/>
              <a:gd name="connsiteX1972" fmla="*/ 5057521 w 6125898"/>
              <a:gd name="connsiteY1972" fmla="*/ 4632296 h 5594367"/>
              <a:gd name="connsiteX1973" fmla="*/ 5096722 w 6125898"/>
              <a:gd name="connsiteY1973" fmla="*/ 4619008 h 5594367"/>
              <a:gd name="connsiteX1974" fmla="*/ 5096722 w 6125898"/>
              <a:gd name="connsiteY1974" fmla="*/ 4632296 h 5594367"/>
              <a:gd name="connsiteX1975" fmla="*/ 5110010 w 6125898"/>
              <a:gd name="connsiteY1975" fmla="*/ 4606384 h 5594367"/>
              <a:gd name="connsiteX1976" fmla="*/ 5149210 w 6125898"/>
              <a:gd name="connsiteY1976" fmla="*/ 4658208 h 5594367"/>
              <a:gd name="connsiteX1977" fmla="*/ 5110010 w 6125898"/>
              <a:gd name="connsiteY1977" fmla="*/ 4658208 h 5594367"/>
              <a:gd name="connsiteX1978" fmla="*/ 5135922 w 6125898"/>
              <a:gd name="connsiteY1978" fmla="*/ 4671497 h 5594367"/>
              <a:gd name="connsiteX1979" fmla="*/ 5110010 w 6125898"/>
              <a:gd name="connsiteY1979" fmla="*/ 4684785 h 5594367"/>
              <a:gd name="connsiteX1980" fmla="*/ 5123298 w 6125898"/>
              <a:gd name="connsiteY1980" fmla="*/ 4684785 h 5594367"/>
              <a:gd name="connsiteX1981" fmla="*/ 5097386 w 6125898"/>
              <a:gd name="connsiteY1981" fmla="*/ 4684785 h 5594367"/>
              <a:gd name="connsiteX1982" fmla="*/ 5110674 w 6125898"/>
              <a:gd name="connsiteY1982" fmla="*/ 4671497 h 5594367"/>
              <a:gd name="connsiteX1983" fmla="*/ 5084762 w 6125898"/>
              <a:gd name="connsiteY1983" fmla="*/ 4671497 h 5594367"/>
              <a:gd name="connsiteX1984" fmla="*/ 5137251 w 6125898"/>
              <a:gd name="connsiteY1984" fmla="*/ 4697408 h 5594367"/>
              <a:gd name="connsiteX1985" fmla="*/ 5123962 w 6125898"/>
              <a:gd name="connsiteY1985" fmla="*/ 4684120 h 5594367"/>
              <a:gd name="connsiteX1986" fmla="*/ 5163163 w 6125898"/>
              <a:gd name="connsiteY1986" fmla="*/ 4670832 h 5594367"/>
              <a:gd name="connsiteX1987" fmla="*/ 5149875 w 6125898"/>
              <a:gd name="connsiteY1987" fmla="*/ 4684120 h 5594367"/>
              <a:gd name="connsiteX1988" fmla="*/ 5163163 w 6125898"/>
              <a:gd name="connsiteY1988" fmla="*/ 4697408 h 5594367"/>
              <a:gd name="connsiteX1989" fmla="*/ 5163163 w 6125898"/>
              <a:gd name="connsiteY1989" fmla="*/ 4723321 h 5594367"/>
              <a:gd name="connsiteX1990" fmla="*/ 5137251 w 6125898"/>
              <a:gd name="connsiteY1990" fmla="*/ 4723321 h 5594367"/>
              <a:gd name="connsiteX1991" fmla="*/ 5150539 w 6125898"/>
              <a:gd name="connsiteY1991" fmla="*/ 4736609 h 5594367"/>
              <a:gd name="connsiteX1992" fmla="*/ 5137251 w 6125898"/>
              <a:gd name="connsiteY1992" fmla="*/ 4736609 h 5594367"/>
              <a:gd name="connsiteX1993" fmla="*/ 5137251 w 6125898"/>
              <a:gd name="connsiteY1993" fmla="*/ 4749897 h 5594367"/>
              <a:gd name="connsiteX1994" fmla="*/ 5150539 w 6125898"/>
              <a:gd name="connsiteY1994" fmla="*/ 4789098 h 5594367"/>
              <a:gd name="connsiteX1995" fmla="*/ 5163827 w 6125898"/>
              <a:gd name="connsiteY1995" fmla="*/ 4789098 h 5594367"/>
              <a:gd name="connsiteX1996" fmla="*/ 5163827 w 6125898"/>
              <a:gd name="connsiteY1996" fmla="*/ 4802386 h 5594367"/>
              <a:gd name="connsiteX1997" fmla="*/ 5177116 w 6125898"/>
              <a:gd name="connsiteY1997" fmla="*/ 4789098 h 5594367"/>
              <a:gd name="connsiteX1998" fmla="*/ 5203028 w 6125898"/>
              <a:gd name="connsiteY1998" fmla="*/ 4802386 h 5594367"/>
              <a:gd name="connsiteX1999" fmla="*/ 5189740 w 6125898"/>
              <a:gd name="connsiteY1999" fmla="*/ 4789098 h 5594367"/>
              <a:gd name="connsiteX2000" fmla="*/ 5215652 w 6125898"/>
              <a:gd name="connsiteY2000" fmla="*/ 4802386 h 5594367"/>
              <a:gd name="connsiteX2001" fmla="*/ 5202364 w 6125898"/>
              <a:gd name="connsiteY2001" fmla="*/ 4789098 h 5594367"/>
              <a:gd name="connsiteX2002" fmla="*/ 5215652 w 6125898"/>
              <a:gd name="connsiteY2002" fmla="*/ 4789098 h 5594367"/>
              <a:gd name="connsiteX2003" fmla="*/ 5241563 w 6125898"/>
              <a:gd name="connsiteY2003" fmla="*/ 4789098 h 5594367"/>
              <a:gd name="connsiteX2004" fmla="*/ 5228275 w 6125898"/>
              <a:gd name="connsiteY2004" fmla="*/ 4789098 h 5594367"/>
              <a:gd name="connsiteX2005" fmla="*/ 5241563 w 6125898"/>
              <a:gd name="connsiteY2005" fmla="*/ 4815010 h 5594367"/>
              <a:gd name="connsiteX2006" fmla="*/ 5228275 w 6125898"/>
              <a:gd name="connsiteY2006" fmla="*/ 4828298 h 5594367"/>
              <a:gd name="connsiteX2007" fmla="*/ 5214987 w 6125898"/>
              <a:gd name="connsiteY2007" fmla="*/ 4815010 h 5594367"/>
              <a:gd name="connsiteX2008" fmla="*/ 5201699 w 6125898"/>
              <a:gd name="connsiteY2008" fmla="*/ 4815010 h 5594367"/>
              <a:gd name="connsiteX2009" fmla="*/ 5214987 w 6125898"/>
              <a:gd name="connsiteY2009" fmla="*/ 4854210 h 5594367"/>
              <a:gd name="connsiteX2010" fmla="*/ 5228275 w 6125898"/>
              <a:gd name="connsiteY2010" fmla="*/ 4828298 h 5594367"/>
              <a:gd name="connsiteX2011" fmla="*/ 5241563 w 6125898"/>
              <a:gd name="connsiteY2011" fmla="*/ 4841586 h 5594367"/>
              <a:gd name="connsiteX2012" fmla="*/ 5241563 w 6125898"/>
              <a:gd name="connsiteY2012" fmla="*/ 4828298 h 5594367"/>
              <a:gd name="connsiteX2013" fmla="*/ 5241563 w 6125898"/>
              <a:gd name="connsiteY2013" fmla="*/ 4828298 h 5594367"/>
              <a:gd name="connsiteX2014" fmla="*/ 5254852 w 6125898"/>
              <a:gd name="connsiteY2014" fmla="*/ 4828298 h 5594367"/>
              <a:gd name="connsiteX2015" fmla="*/ 5241563 w 6125898"/>
              <a:gd name="connsiteY2015" fmla="*/ 4815010 h 5594367"/>
              <a:gd name="connsiteX2016" fmla="*/ 5280764 w 6125898"/>
              <a:gd name="connsiteY2016" fmla="*/ 4801722 h 5594367"/>
              <a:gd name="connsiteX2017" fmla="*/ 5267476 w 6125898"/>
              <a:gd name="connsiteY2017" fmla="*/ 4762521 h 5594367"/>
              <a:gd name="connsiteX2018" fmla="*/ 5267476 w 6125898"/>
              <a:gd name="connsiteY2018" fmla="*/ 4788433 h 5594367"/>
              <a:gd name="connsiteX2019" fmla="*/ 5280764 w 6125898"/>
              <a:gd name="connsiteY2019" fmla="*/ 4762521 h 5594367"/>
              <a:gd name="connsiteX2020" fmla="*/ 5280764 w 6125898"/>
              <a:gd name="connsiteY2020" fmla="*/ 4775810 h 5594367"/>
              <a:gd name="connsiteX2021" fmla="*/ 5294052 w 6125898"/>
              <a:gd name="connsiteY2021" fmla="*/ 4762521 h 5594367"/>
              <a:gd name="connsiteX2022" fmla="*/ 5294052 w 6125898"/>
              <a:gd name="connsiteY2022" fmla="*/ 4788433 h 5594367"/>
              <a:gd name="connsiteX2023" fmla="*/ 5307341 w 6125898"/>
              <a:gd name="connsiteY2023" fmla="*/ 4775145 h 5594367"/>
              <a:gd name="connsiteX2024" fmla="*/ 5320629 w 6125898"/>
              <a:gd name="connsiteY2024" fmla="*/ 4775145 h 5594367"/>
              <a:gd name="connsiteX2025" fmla="*/ 5320629 w 6125898"/>
              <a:gd name="connsiteY2025" fmla="*/ 4749233 h 5594367"/>
              <a:gd name="connsiteX2026" fmla="*/ 5346541 w 6125898"/>
              <a:gd name="connsiteY2026" fmla="*/ 4723321 h 5594367"/>
              <a:gd name="connsiteX2027" fmla="*/ 5346541 w 6125898"/>
              <a:gd name="connsiteY2027" fmla="*/ 4749233 h 5594367"/>
              <a:gd name="connsiteX2028" fmla="*/ 5372453 w 6125898"/>
              <a:gd name="connsiteY2028" fmla="*/ 4735945 h 5594367"/>
              <a:gd name="connsiteX2029" fmla="*/ 5346541 w 6125898"/>
              <a:gd name="connsiteY2029" fmla="*/ 4722657 h 5594367"/>
              <a:gd name="connsiteX2030" fmla="*/ 5346541 w 6125898"/>
              <a:gd name="connsiteY2030" fmla="*/ 4722657 h 5594367"/>
              <a:gd name="connsiteX2031" fmla="*/ 5372453 w 6125898"/>
              <a:gd name="connsiteY2031" fmla="*/ 4722657 h 5594367"/>
              <a:gd name="connsiteX2032" fmla="*/ 5372453 w 6125898"/>
              <a:gd name="connsiteY2032" fmla="*/ 4696744 h 5594367"/>
              <a:gd name="connsiteX2033" fmla="*/ 5359165 w 6125898"/>
              <a:gd name="connsiteY2033" fmla="*/ 4683456 h 5594367"/>
              <a:gd name="connsiteX2034" fmla="*/ 5333253 w 6125898"/>
              <a:gd name="connsiteY2034" fmla="*/ 4722657 h 5594367"/>
              <a:gd name="connsiteX2035" fmla="*/ 5319965 w 6125898"/>
              <a:gd name="connsiteY2035" fmla="*/ 4709368 h 5594367"/>
              <a:gd name="connsiteX2036" fmla="*/ 5345877 w 6125898"/>
              <a:gd name="connsiteY2036" fmla="*/ 4683456 h 5594367"/>
              <a:gd name="connsiteX2037" fmla="*/ 5345877 w 6125898"/>
              <a:gd name="connsiteY2037" fmla="*/ 4696744 h 5594367"/>
              <a:gd name="connsiteX2038" fmla="*/ 5371789 w 6125898"/>
              <a:gd name="connsiteY2038" fmla="*/ 4722657 h 5594367"/>
              <a:gd name="connsiteX2039" fmla="*/ 5332589 w 6125898"/>
              <a:gd name="connsiteY2039" fmla="*/ 4787769 h 5594367"/>
              <a:gd name="connsiteX2040" fmla="*/ 5371789 w 6125898"/>
              <a:gd name="connsiteY2040" fmla="*/ 4748568 h 5594367"/>
              <a:gd name="connsiteX2041" fmla="*/ 5385077 w 6125898"/>
              <a:gd name="connsiteY2041" fmla="*/ 4761857 h 5594367"/>
              <a:gd name="connsiteX2042" fmla="*/ 5424277 w 6125898"/>
              <a:gd name="connsiteY2042" fmla="*/ 4761857 h 5594367"/>
              <a:gd name="connsiteX2043" fmla="*/ 5450190 w 6125898"/>
              <a:gd name="connsiteY2043" fmla="*/ 4787769 h 5594367"/>
              <a:gd name="connsiteX2044" fmla="*/ 5436901 w 6125898"/>
              <a:gd name="connsiteY2044" fmla="*/ 4761857 h 5594367"/>
              <a:gd name="connsiteX2045" fmla="*/ 5436901 w 6125898"/>
              <a:gd name="connsiteY2045" fmla="*/ 4748568 h 5594367"/>
              <a:gd name="connsiteX2046" fmla="*/ 5436901 w 6125898"/>
              <a:gd name="connsiteY2046" fmla="*/ 4735280 h 5594367"/>
              <a:gd name="connsiteX2047" fmla="*/ 5423613 w 6125898"/>
              <a:gd name="connsiteY2047" fmla="*/ 4735280 h 5594367"/>
              <a:gd name="connsiteX2048" fmla="*/ 5397701 w 6125898"/>
              <a:gd name="connsiteY2048" fmla="*/ 4735280 h 5594367"/>
              <a:gd name="connsiteX2049" fmla="*/ 5397701 w 6125898"/>
              <a:gd name="connsiteY2049" fmla="*/ 4721992 h 5594367"/>
              <a:gd name="connsiteX2050" fmla="*/ 5410989 w 6125898"/>
              <a:gd name="connsiteY2050" fmla="*/ 4708704 h 5594367"/>
              <a:gd name="connsiteX2051" fmla="*/ 5385077 w 6125898"/>
              <a:gd name="connsiteY2051" fmla="*/ 4708704 h 5594367"/>
              <a:gd name="connsiteX2052" fmla="*/ 5410989 w 6125898"/>
              <a:gd name="connsiteY2052" fmla="*/ 4695415 h 5594367"/>
              <a:gd name="connsiteX2053" fmla="*/ 5397701 w 6125898"/>
              <a:gd name="connsiteY2053" fmla="*/ 4682127 h 5594367"/>
              <a:gd name="connsiteX2054" fmla="*/ 5410989 w 6125898"/>
              <a:gd name="connsiteY2054" fmla="*/ 4695415 h 5594367"/>
              <a:gd name="connsiteX2055" fmla="*/ 5424277 w 6125898"/>
              <a:gd name="connsiteY2055" fmla="*/ 4669503 h 5594367"/>
              <a:gd name="connsiteX2056" fmla="*/ 5424277 w 6125898"/>
              <a:gd name="connsiteY2056" fmla="*/ 4695415 h 5594367"/>
              <a:gd name="connsiteX2057" fmla="*/ 5490054 w 6125898"/>
              <a:gd name="connsiteY2057" fmla="*/ 4734616 h 5594367"/>
              <a:gd name="connsiteX2058" fmla="*/ 5476766 w 6125898"/>
              <a:gd name="connsiteY2058" fmla="*/ 4747904 h 5594367"/>
              <a:gd name="connsiteX2059" fmla="*/ 5515967 w 6125898"/>
              <a:gd name="connsiteY2059" fmla="*/ 4773816 h 5594367"/>
              <a:gd name="connsiteX2060" fmla="*/ 5515967 w 6125898"/>
              <a:gd name="connsiteY2060" fmla="*/ 4813017 h 5594367"/>
              <a:gd name="connsiteX2061" fmla="*/ 5541879 w 6125898"/>
              <a:gd name="connsiteY2061" fmla="*/ 4826305 h 5594367"/>
              <a:gd name="connsiteX2062" fmla="*/ 5555167 w 6125898"/>
              <a:gd name="connsiteY2062" fmla="*/ 4813017 h 5594367"/>
              <a:gd name="connsiteX2063" fmla="*/ 5529255 w 6125898"/>
              <a:gd name="connsiteY2063" fmla="*/ 4683456 h 5594367"/>
              <a:gd name="connsiteX2064" fmla="*/ 5581744 w 6125898"/>
              <a:gd name="connsiteY2064" fmla="*/ 4631632 h 5594367"/>
              <a:gd name="connsiteX2065" fmla="*/ 5581744 w 6125898"/>
              <a:gd name="connsiteY2065" fmla="*/ 4605719 h 5594367"/>
              <a:gd name="connsiteX2066" fmla="*/ 5620945 w 6125898"/>
              <a:gd name="connsiteY2066" fmla="*/ 4605719 h 5594367"/>
              <a:gd name="connsiteX2067" fmla="*/ 5607656 w 6125898"/>
              <a:gd name="connsiteY2067" fmla="*/ 4619008 h 5594367"/>
              <a:gd name="connsiteX2068" fmla="*/ 5620945 w 6125898"/>
              <a:gd name="connsiteY2068" fmla="*/ 4593096 h 5594367"/>
              <a:gd name="connsiteX2069" fmla="*/ 5607656 w 6125898"/>
              <a:gd name="connsiteY2069" fmla="*/ 4579807 h 5594367"/>
              <a:gd name="connsiteX2070" fmla="*/ 5607656 w 6125898"/>
              <a:gd name="connsiteY2070" fmla="*/ 4540607 h 5594367"/>
              <a:gd name="connsiteX2071" fmla="*/ 5633568 w 6125898"/>
              <a:gd name="connsiteY2071" fmla="*/ 4579807 h 5594367"/>
              <a:gd name="connsiteX2072" fmla="*/ 5620279 w 6125898"/>
              <a:gd name="connsiteY2072" fmla="*/ 4566519 h 5594367"/>
              <a:gd name="connsiteX2073" fmla="*/ 5646192 w 6125898"/>
              <a:gd name="connsiteY2073" fmla="*/ 4592431 h 5594367"/>
              <a:gd name="connsiteX2074" fmla="*/ 5632903 w 6125898"/>
              <a:gd name="connsiteY2074" fmla="*/ 4566519 h 5594367"/>
              <a:gd name="connsiteX2075" fmla="*/ 5646192 w 6125898"/>
              <a:gd name="connsiteY2075" fmla="*/ 4566519 h 5594367"/>
              <a:gd name="connsiteX2076" fmla="*/ 5659480 w 6125898"/>
              <a:gd name="connsiteY2076" fmla="*/ 4566519 h 5594367"/>
              <a:gd name="connsiteX2077" fmla="*/ 5606991 w 6125898"/>
              <a:gd name="connsiteY2077" fmla="*/ 4644255 h 5594367"/>
              <a:gd name="connsiteX2078" fmla="*/ 5606991 w 6125898"/>
              <a:gd name="connsiteY2078" fmla="*/ 4630967 h 5594367"/>
              <a:gd name="connsiteX2079" fmla="*/ 5567791 w 6125898"/>
              <a:gd name="connsiteY2079" fmla="*/ 4696080 h 5594367"/>
              <a:gd name="connsiteX2080" fmla="*/ 5554503 w 6125898"/>
              <a:gd name="connsiteY2080" fmla="*/ 4670168 h 5594367"/>
              <a:gd name="connsiteX2081" fmla="*/ 5554503 w 6125898"/>
              <a:gd name="connsiteY2081" fmla="*/ 4683456 h 5594367"/>
              <a:gd name="connsiteX2082" fmla="*/ 5541215 w 6125898"/>
              <a:gd name="connsiteY2082" fmla="*/ 4683456 h 5594367"/>
              <a:gd name="connsiteX2083" fmla="*/ 5554503 w 6125898"/>
              <a:gd name="connsiteY2083" fmla="*/ 4709368 h 5594367"/>
              <a:gd name="connsiteX2084" fmla="*/ 5580415 w 6125898"/>
              <a:gd name="connsiteY2084" fmla="*/ 4696080 h 5594367"/>
              <a:gd name="connsiteX2085" fmla="*/ 5619615 w 6125898"/>
              <a:gd name="connsiteY2085" fmla="*/ 4709368 h 5594367"/>
              <a:gd name="connsiteX2086" fmla="*/ 5632903 w 6125898"/>
              <a:gd name="connsiteY2086" fmla="*/ 4683456 h 5594367"/>
              <a:gd name="connsiteX2087" fmla="*/ 5632903 w 6125898"/>
              <a:gd name="connsiteY2087" fmla="*/ 4670168 h 5594367"/>
              <a:gd name="connsiteX2088" fmla="*/ 5606991 w 6125898"/>
              <a:gd name="connsiteY2088" fmla="*/ 4656879 h 5594367"/>
              <a:gd name="connsiteX2089" fmla="*/ 5646192 w 6125898"/>
              <a:gd name="connsiteY2089" fmla="*/ 4670168 h 5594367"/>
              <a:gd name="connsiteX2090" fmla="*/ 5659480 w 6125898"/>
              <a:gd name="connsiteY2090" fmla="*/ 4644255 h 5594367"/>
              <a:gd name="connsiteX2091" fmla="*/ 5672768 w 6125898"/>
              <a:gd name="connsiteY2091" fmla="*/ 4644255 h 5594367"/>
              <a:gd name="connsiteX2092" fmla="*/ 5672768 w 6125898"/>
              <a:gd name="connsiteY2092" fmla="*/ 4657544 h 5594367"/>
              <a:gd name="connsiteX2093" fmla="*/ 5686057 w 6125898"/>
              <a:gd name="connsiteY2093" fmla="*/ 4644255 h 5594367"/>
              <a:gd name="connsiteX2094" fmla="*/ 5699345 w 6125898"/>
              <a:gd name="connsiteY2094" fmla="*/ 4657544 h 5594367"/>
              <a:gd name="connsiteX2095" fmla="*/ 5686057 w 6125898"/>
              <a:gd name="connsiteY2095" fmla="*/ 4657544 h 5594367"/>
              <a:gd name="connsiteX2096" fmla="*/ 5699345 w 6125898"/>
              <a:gd name="connsiteY2096" fmla="*/ 4657544 h 5594367"/>
              <a:gd name="connsiteX2097" fmla="*/ 5699345 w 6125898"/>
              <a:gd name="connsiteY2097" fmla="*/ 4631632 h 5594367"/>
              <a:gd name="connsiteX2098" fmla="*/ 5699345 w 6125898"/>
              <a:gd name="connsiteY2098" fmla="*/ 4683456 h 5594367"/>
              <a:gd name="connsiteX2099" fmla="*/ 5699345 w 6125898"/>
              <a:gd name="connsiteY2099" fmla="*/ 4670168 h 5594367"/>
              <a:gd name="connsiteX2100" fmla="*/ 5686057 w 6125898"/>
              <a:gd name="connsiteY2100" fmla="*/ 4683456 h 5594367"/>
              <a:gd name="connsiteX2101" fmla="*/ 5672768 w 6125898"/>
              <a:gd name="connsiteY2101" fmla="*/ 4683456 h 5594367"/>
              <a:gd name="connsiteX2102" fmla="*/ 5672768 w 6125898"/>
              <a:gd name="connsiteY2102" fmla="*/ 4696744 h 5594367"/>
              <a:gd name="connsiteX2103" fmla="*/ 5725257 w 6125898"/>
              <a:gd name="connsiteY2103" fmla="*/ 4696744 h 5594367"/>
              <a:gd name="connsiteX2104" fmla="*/ 5711969 w 6125898"/>
              <a:gd name="connsiteY2104" fmla="*/ 4710032 h 5594367"/>
              <a:gd name="connsiteX2105" fmla="*/ 5725257 w 6125898"/>
              <a:gd name="connsiteY2105" fmla="*/ 4710032 h 5594367"/>
              <a:gd name="connsiteX2106" fmla="*/ 5751170 w 6125898"/>
              <a:gd name="connsiteY2106" fmla="*/ 4710032 h 5594367"/>
              <a:gd name="connsiteX2107" fmla="*/ 5764458 w 6125898"/>
              <a:gd name="connsiteY2107" fmla="*/ 4696744 h 5594367"/>
              <a:gd name="connsiteX2108" fmla="*/ 5764458 w 6125898"/>
              <a:gd name="connsiteY2108" fmla="*/ 4710032 h 5594367"/>
              <a:gd name="connsiteX2109" fmla="*/ 5790370 w 6125898"/>
              <a:gd name="connsiteY2109" fmla="*/ 4710032 h 5594367"/>
              <a:gd name="connsiteX2110" fmla="*/ 5777082 w 6125898"/>
              <a:gd name="connsiteY2110" fmla="*/ 4684120 h 5594367"/>
              <a:gd name="connsiteX2111" fmla="*/ 5790370 w 6125898"/>
              <a:gd name="connsiteY2111" fmla="*/ 4697408 h 5594367"/>
              <a:gd name="connsiteX2112" fmla="*/ 5790370 w 6125898"/>
              <a:gd name="connsiteY2112" fmla="*/ 4697408 h 5594367"/>
              <a:gd name="connsiteX2113" fmla="*/ 5790370 w 6125898"/>
              <a:gd name="connsiteY2113" fmla="*/ 4710697 h 5594367"/>
              <a:gd name="connsiteX2114" fmla="*/ 5816282 w 6125898"/>
              <a:gd name="connsiteY2114" fmla="*/ 4710697 h 5594367"/>
              <a:gd name="connsiteX2115" fmla="*/ 5802993 w 6125898"/>
              <a:gd name="connsiteY2115" fmla="*/ 4736609 h 5594367"/>
              <a:gd name="connsiteX2116" fmla="*/ 5828906 w 6125898"/>
              <a:gd name="connsiteY2116" fmla="*/ 4736609 h 5594367"/>
              <a:gd name="connsiteX2117" fmla="*/ 5815617 w 6125898"/>
              <a:gd name="connsiteY2117" fmla="*/ 4736609 h 5594367"/>
              <a:gd name="connsiteX2118" fmla="*/ 5815617 w 6125898"/>
              <a:gd name="connsiteY2118" fmla="*/ 4697408 h 5594367"/>
              <a:gd name="connsiteX2119" fmla="*/ 5828906 w 6125898"/>
              <a:gd name="connsiteY2119" fmla="*/ 4710697 h 5594367"/>
              <a:gd name="connsiteX2120" fmla="*/ 5842194 w 6125898"/>
              <a:gd name="connsiteY2120" fmla="*/ 4684785 h 5594367"/>
              <a:gd name="connsiteX2121" fmla="*/ 5868106 w 6125898"/>
              <a:gd name="connsiteY2121" fmla="*/ 4710697 h 5594367"/>
              <a:gd name="connsiteX2122" fmla="*/ 5881395 w 6125898"/>
              <a:gd name="connsiteY2122" fmla="*/ 4749897 h 5594367"/>
              <a:gd name="connsiteX2123" fmla="*/ 5881395 w 6125898"/>
              <a:gd name="connsiteY2123" fmla="*/ 4736609 h 5594367"/>
              <a:gd name="connsiteX2124" fmla="*/ 5907307 w 6125898"/>
              <a:gd name="connsiteY2124" fmla="*/ 4762521 h 5594367"/>
              <a:gd name="connsiteX2125" fmla="*/ 5907307 w 6125898"/>
              <a:gd name="connsiteY2125" fmla="*/ 4710697 h 5594367"/>
              <a:gd name="connsiteX2126" fmla="*/ 5894019 w 6125898"/>
              <a:gd name="connsiteY2126" fmla="*/ 4697408 h 5594367"/>
              <a:gd name="connsiteX2127" fmla="*/ 5894019 w 6125898"/>
              <a:gd name="connsiteY2127" fmla="*/ 4697408 h 5594367"/>
              <a:gd name="connsiteX2128" fmla="*/ 5933219 w 6125898"/>
              <a:gd name="connsiteY2128" fmla="*/ 4697408 h 5594367"/>
              <a:gd name="connsiteX2129" fmla="*/ 5959131 w 6125898"/>
              <a:gd name="connsiteY2129" fmla="*/ 4684120 h 5594367"/>
              <a:gd name="connsiteX2130" fmla="*/ 5945842 w 6125898"/>
              <a:gd name="connsiteY2130" fmla="*/ 4697408 h 5594367"/>
              <a:gd name="connsiteX2131" fmla="*/ 5945842 w 6125898"/>
              <a:gd name="connsiteY2131" fmla="*/ 4697408 h 5594367"/>
              <a:gd name="connsiteX2132" fmla="*/ 5971755 w 6125898"/>
              <a:gd name="connsiteY2132" fmla="*/ 4723321 h 5594367"/>
              <a:gd name="connsiteX2133" fmla="*/ 5932554 w 6125898"/>
              <a:gd name="connsiteY2133" fmla="*/ 4762521 h 5594367"/>
              <a:gd name="connsiteX2134" fmla="*/ 5919266 w 6125898"/>
              <a:gd name="connsiteY2134" fmla="*/ 4749233 h 5594367"/>
              <a:gd name="connsiteX2135" fmla="*/ 5932554 w 6125898"/>
              <a:gd name="connsiteY2135" fmla="*/ 4840258 h 5594367"/>
              <a:gd name="connsiteX2136" fmla="*/ 5971755 w 6125898"/>
              <a:gd name="connsiteY2136" fmla="*/ 4853546 h 5594367"/>
              <a:gd name="connsiteX2137" fmla="*/ 5997667 w 6125898"/>
              <a:gd name="connsiteY2137" fmla="*/ 4853546 h 5594367"/>
              <a:gd name="connsiteX2138" fmla="*/ 5971755 w 6125898"/>
              <a:gd name="connsiteY2138" fmla="*/ 4866834 h 5594367"/>
              <a:gd name="connsiteX2139" fmla="*/ 5997667 w 6125898"/>
              <a:gd name="connsiteY2139" fmla="*/ 4892746 h 5594367"/>
              <a:gd name="connsiteX2140" fmla="*/ 6010955 w 6125898"/>
              <a:gd name="connsiteY2140" fmla="*/ 4853546 h 5594367"/>
              <a:gd name="connsiteX2141" fmla="*/ 6050156 w 6125898"/>
              <a:gd name="connsiteY2141" fmla="*/ 4853546 h 5594367"/>
              <a:gd name="connsiteX2142" fmla="*/ 6076068 w 6125898"/>
              <a:gd name="connsiteY2142" fmla="*/ 4827634 h 5594367"/>
              <a:gd name="connsiteX2143" fmla="*/ 6089357 w 6125898"/>
              <a:gd name="connsiteY2143" fmla="*/ 4814346 h 5594367"/>
              <a:gd name="connsiteX2144" fmla="*/ 6089357 w 6125898"/>
              <a:gd name="connsiteY2144" fmla="*/ 4827634 h 5594367"/>
              <a:gd name="connsiteX2145" fmla="*/ 6076068 w 6125898"/>
              <a:gd name="connsiteY2145" fmla="*/ 4814346 h 5594367"/>
              <a:gd name="connsiteX2146" fmla="*/ 6010291 w 6125898"/>
              <a:gd name="connsiteY2146" fmla="*/ 4697408 h 5594367"/>
              <a:gd name="connsiteX2147" fmla="*/ 6010291 w 6125898"/>
              <a:gd name="connsiteY2147" fmla="*/ 4684120 h 5594367"/>
              <a:gd name="connsiteX2148" fmla="*/ 6010291 w 6125898"/>
              <a:gd name="connsiteY2148" fmla="*/ 4697408 h 5594367"/>
              <a:gd name="connsiteX2149" fmla="*/ 5984379 w 6125898"/>
              <a:gd name="connsiteY2149" fmla="*/ 4697408 h 5594367"/>
              <a:gd name="connsiteX2150" fmla="*/ 5971090 w 6125898"/>
              <a:gd name="connsiteY2150" fmla="*/ 4658208 h 5594367"/>
              <a:gd name="connsiteX2151" fmla="*/ 5971090 w 6125898"/>
              <a:gd name="connsiteY2151" fmla="*/ 4671497 h 5594367"/>
              <a:gd name="connsiteX2152" fmla="*/ 5945178 w 6125898"/>
              <a:gd name="connsiteY2152" fmla="*/ 4658208 h 5594367"/>
              <a:gd name="connsiteX2153" fmla="*/ 5931890 w 6125898"/>
              <a:gd name="connsiteY2153" fmla="*/ 4684120 h 5594367"/>
              <a:gd name="connsiteX2154" fmla="*/ 5931890 w 6125898"/>
              <a:gd name="connsiteY2154" fmla="*/ 4658208 h 5594367"/>
              <a:gd name="connsiteX2155" fmla="*/ 5905978 w 6125898"/>
              <a:gd name="connsiteY2155" fmla="*/ 4619008 h 5594367"/>
              <a:gd name="connsiteX2156" fmla="*/ 5919266 w 6125898"/>
              <a:gd name="connsiteY2156" fmla="*/ 4605719 h 5594367"/>
              <a:gd name="connsiteX2157" fmla="*/ 5919266 w 6125898"/>
              <a:gd name="connsiteY2157" fmla="*/ 4579807 h 5594367"/>
              <a:gd name="connsiteX2158" fmla="*/ 5893354 w 6125898"/>
              <a:gd name="connsiteY2158" fmla="*/ 4566519 h 5594367"/>
              <a:gd name="connsiteX2159" fmla="*/ 5867442 w 6125898"/>
              <a:gd name="connsiteY2159" fmla="*/ 4540607 h 5594367"/>
              <a:gd name="connsiteX2160" fmla="*/ 5893354 w 6125898"/>
              <a:gd name="connsiteY2160" fmla="*/ 4527319 h 5594367"/>
              <a:gd name="connsiteX2161" fmla="*/ 5880066 w 6125898"/>
              <a:gd name="connsiteY2161" fmla="*/ 4540607 h 5594367"/>
              <a:gd name="connsiteX2162" fmla="*/ 5880066 w 6125898"/>
              <a:gd name="connsiteY2162" fmla="*/ 4514695 h 5594367"/>
              <a:gd name="connsiteX2163" fmla="*/ 5893354 w 6125898"/>
              <a:gd name="connsiteY2163" fmla="*/ 4540607 h 5594367"/>
              <a:gd name="connsiteX2164" fmla="*/ 5919266 w 6125898"/>
              <a:gd name="connsiteY2164" fmla="*/ 4488783 h 5594367"/>
              <a:gd name="connsiteX2165" fmla="*/ 5958466 w 6125898"/>
              <a:gd name="connsiteY2165" fmla="*/ 4514695 h 5594367"/>
              <a:gd name="connsiteX2166" fmla="*/ 5945178 w 6125898"/>
              <a:gd name="connsiteY2166" fmla="*/ 4553895 h 5594367"/>
              <a:gd name="connsiteX2167" fmla="*/ 5971090 w 6125898"/>
              <a:gd name="connsiteY2167" fmla="*/ 4579807 h 5594367"/>
              <a:gd name="connsiteX2168" fmla="*/ 5984379 w 6125898"/>
              <a:gd name="connsiteY2168" fmla="*/ 4553895 h 5594367"/>
              <a:gd name="connsiteX2169" fmla="*/ 5997667 w 6125898"/>
              <a:gd name="connsiteY2169" fmla="*/ 4514695 h 5594367"/>
              <a:gd name="connsiteX2170" fmla="*/ 6010955 w 6125898"/>
              <a:gd name="connsiteY2170" fmla="*/ 4514695 h 5594367"/>
              <a:gd name="connsiteX2171" fmla="*/ 6010955 w 6125898"/>
              <a:gd name="connsiteY2171" fmla="*/ 4514695 h 5594367"/>
              <a:gd name="connsiteX2172" fmla="*/ 6036868 w 6125898"/>
              <a:gd name="connsiteY2172" fmla="*/ 4514695 h 5594367"/>
              <a:gd name="connsiteX2173" fmla="*/ 6102645 w 6125898"/>
              <a:gd name="connsiteY2173" fmla="*/ 4553895 h 5594367"/>
              <a:gd name="connsiteX2174" fmla="*/ 6115933 w 6125898"/>
              <a:gd name="connsiteY2174" fmla="*/ 4567183 h 5594367"/>
              <a:gd name="connsiteX2175" fmla="*/ 6129221 w 6125898"/>
              <a:gd name="connsiteY2175" fmla="*/ 4553895 h 5594367"/>
              <a:gd name="connsiteX2176" fmla="*/ 6122577 w 6125898"/>
              <a:gd name="connsiteY2176" fmla="*/ 4541271 h 5594367"/>
              <a:gd name="connsiteX2177" fmla="*/ 6122577 w 6125898"/>
              <a:gd name="connsiteY2177" fmla="*/ 4541271 h 5594367"/>
              <a:gd name="connsiteX2178" fmla="*/ 6044176 w 6125898"/>
              <a:gd name="connsiteY2178" fmla="*/ 4398422 h 5594367"/>
              <a:gd name="connsiteX2179" fmla="*/ 6018264 w 6125898"/>
              <a:gd name="connsiteY2179" fmla="*/ 4398422 h 5594367"/>
              <a:gd name="connsiteX2180" fmla="*/ 6044176 w 6125898"/>
              <a:gd name="connsiteY2180" fmla="*/ 4398422 h 5594367"/>
              <a:gd name="connsiteX2181" fmla="*/ 6044176 w 6125898"/>
              <a:gd name="connsiteY2181" fmla="*/ 4398422 h 5594367"/>
              <a:gd name="connsiteX2182" fmla="*/ 5558489 w 6125898"/>
              <a:gd name="connsiteY2182" fmla="*/ 3658929 h 5594367"/>
              <a:gd name="connsiteX2183" fmla="*/ 5545201 w 6125898"/>
              <a:gd name="connsiteY2183" fmla="*/ 3658929 h 5594367"/>
              <a:gd name="connsiteX2184" fmla="*/ 5558489 w 6125898"/>
              <a:gd name="connsiteY2184" fmla="*/ 3658929 h 5594367"/>
              <a:gd name="connsiteX2185" fmla="*/ 5558489 w 6125898"/>
              <a:gd name="connsiteY2185" fmla="*/ 3658929 h 5594367"/>
              <a:gd name="connsiteX2186" fmla="*/ 5519289 w 6125898"/>
              <a:gd name="connsiteY2186" fmla="*/ 3607105 h 5594367"/>
              <a:gd name="connsiteX2187" fmla="*/ 5519289 w 6125898"/>
              <a:gd name="connsiteY2187" fmla="*/ 3607105 h 5594367"/>
              <a:gd name="connsiteX2188" fmla="*/ 5545201 w 6125898"/>
              <a:gd name="connsiteY2188" fmla="*/ 3646305 h 5594367"/>
              <a:gd name="connsiteX2189" fmla="*/ 5506001 w 6125898"/>
              <a:gd name="connsiteY2189" fmla="*/ 3620393 h 5594367"/>
              <a:gd name="connsiteX2190" fmla="*/ 5519289 w 6125898"/>
              <a:gd name="connsiteY2190" fmla="*/ 3607105 h 5594367"/>
              <a:gd name="connsiteX2191" fmla="*/ 5519289 w 6125898"/>
              <a:gd name="connsiteY2191" fmla="*/ 3607105 h 5594367"/>
              <a:gd name="connsiteX2192" fmla="*/ 5610978 w 6125898"/>
              <a:gd name="connsiteY2192" fmla="*/ 3607105 h 5594367"/>
              <a:gd name="connsiteX2193" fmla="*/ 5624267 w 6125898"/>
              <a:gd name="connsiteY2193" fmla="*/ 3620393 h 5594367"/>
              <a:gd name="connsiteX2194" fmla="*/ 5610978 w 6125898"/>
              <a:gd name="connsiteY2194" fmla="*/ 3607105 h 5594367"/>
              <a:gd name="connsiteX2195" fmla="*/ 5597690 w 6125898"/>
              <a:gd name="connsiteY2195" fmla="*/ 3607105 h 5594367"/>
              <a:gd name="connsiteX2196" fmla="*/ 5610978 w 6125898"/>
              <a:gd name="connsiteY2196" fmla="*/ 3607105 h 5594367"/>
              <a:gd name="connsiteX2197" fmla="*/ 5610978 w 6125898"/>
              <a:gd name="connsiteY2197" fmla="*/ 3607105 h 5594367"/>
              <a:gd name="connsiteX2198" fmla="*/ 5585066 w 6125898"/>
              <a:gd name="connsiteY2198" fmla="*/ 3567904 h 5594367"/>
              <a:gd name="connsiteX2199" fmla="*/ 5585066 w 6125898"/>
              <a:gd name="connsiteY2199" fmla="*/ 3581192 h 5594367"/>
              <a:gd name="connsiteX2200" fmla="*/ 5559154 w 6125898"/>
              <a:gd name="connsiteY2200" fmla="*/ 3581192 h 5594367"/>
              <a:gd name="connsiteX2201" fmla="*/ 5585066 w 6125898"/>
              <a:gd name="connsiteY2201" fmla="*/ 3567904 h 5594367"/>
              <a:gd name="connsiteX2202" fmla="*/ 5585066 w 6125898"/>
              <a:gd name="connsiteY2202" fmla="*/ 3567904 h 5594367"/>
              <a:gd name="connsiteX2203" fmla="*/ 5466800 w 6125898"/>
              <a:gd name="connsiteY2203" fmla="*/ 3451632 h 5594367"/>
              <a:gd name="connsiteX2204" fmla="*/ 5480088 w 6125898"/>
              <a:gd name="connsiteY2204" fmla="*/ 3425720 h 5594367"/>
              <a:gd name="connsiteX2205" fmla="*/ 5506001 w 6125898"/>
              <a:gd name="connsiteY2205" fmla="*/ 3439008 h 5594367"/>
              <a:gd name="connsiteX2206" fmla="*/ 5480088 w 6125898"/>
              <a:gd name="connsiteY2206" fmla="*/ 3452296 h 5594367"/>
              <a:gd name="connsiteX2207" fmla="*/ 5493377 w 6125898"/>
              <a:gd name="connsiteY2207" fmla="*/ 3465585 h 5594367"/>
              <a:gd name="connsiteX2208" fmla="*/ 5493377 w 6125898"/>
              <a:gd name="connsiteY2208" fmla="*/ 3478873 h 5594367"/>
              <a:gd name="connsiteX2209" fmla="*/ 5467464 w 6125898"/>
              <a:gd name="connsiteY2209" fmla="*/ 3492161 h 5594367"/>
              <a:gd name="connsiteX2210" fmla="*/ 5480752 w 6125898"/>
              <a:gd name="connsiteY2210" fmla="*/ 3478873 h 5594367"/>
              <a:gd name="connsiteX2211" fmla="*/ 5467464 w 6125898"/>
              <a:gd name="connsiteY2211" fmla="*/ 3465585 h 5594367"/>
              <a:gd name="connsiteX2212" fmla="*/ 5454176 w 6125898"/>
              <a:gd name="connsiteY2212" fmla="*/ 3452296 h 5594367"/>
              <a:gd name="connsiteX2213" fmla="*/ 5466800 w 6125898"/>
              <a:gd name="connsiteY2213" fmla="*/ 3452296 h 5594367"/>
              <a:gd name="connsiteX2214" fmla="*/ 5466800 w 6125898"/>
              <a:gd name="connsiteY2214" fmla="*/ 3451632 h 5594367"/>
              <a:gd name="connsiteX2215" fmla="*/ 5480088 w 6125898"/>
              <a:gd name="connsiteY2215" fmla="*/ 3555281 h 5594367"/>
              <a:gd name="connsiteX2216" fmla="*/ 5454176 w 6125898"/>
              <a:gd name="connsiteY2216" fmla="*/ 3568569 h 5594367"/>
              <a:gd name="connsiteX2217" fmla="*/ 5480088 w 6125898"/>
              <a:gd name="connsiteY2217" fmla="*/ 3555281 h 5594367"/>
              <a:gd name="connsiteX2218" fmla="*/ 5480088 w 6125898"/>
              <a:gd name="connsiteY2218" fmla="*/ 3555281 h 5594367"/>
              <a:gd name="connsiteX2219" fmla="*/ 2228445 w 6125898"/>
              <a:gd name="connsiteY2219" fmla="*/ 1621835 h 5594367"/>
              <a:gd name="connsiteX2220" fmla="*/ 2241733 w 6125898"/>
              <a:gd name="connsiteY2220" fmla="*/ 1621835 h 5594367"/>
              <a:gd name="connsiteX2221" fmla="*/ 2228445 w 6125898"/>
              <a:gd name="connsiteY2221" fmla="*/ 1621835 h 5594367"/>
              <a:gd name="connsiteX2222" fmla="*/ 2228445 w 6125898"/>
              <a:gd name="connsiteY2222" fmla="*/ 1621835 h 5594367"/>
              <a:gd name="connsiteX2223" fmla="*/ 2765956 w 6125898"/>
              <a:gd name="connsiteY2223" fmla="*/ 2400529 h 5594367"/>
              <a:gd name="connsiteX2224" fmla="*/ 2765956 w 6125898"/>
              <a:gd name="connsiteY2224" fmla="*/ 2387240 h 5594367"/>
              <a:gd name="connsiteX2225" fmla="*/ 2791869 w 6125898"/>
              <a:gd name="connsiteY2225" fmla="*/ 2387240 h 5594367"/>
              <a:gd name="connsiteX2226" fmla="*/ 2765956 w 6125898"/>
              <a:gd name="connsiteY2226" fmla="*/ 2400529 h 5594367"/>
              <a:gd name="connsiteX2227" fmla="*/ 2765956 w 6125898"/>
              <a:gd name="connsiteY2227" fmla="*/ 2400529 h 5594367"/>
              <a:gd name="connsiteX2228" fmla="*/ 3041688 w 6125898"/>
              <a:gd name="connsiteY2228" fmla="*/ 1959358 h 5594367"/>
              <a:gd name="connsiteX2229" fmla="*/ 3080889 w 6125898"/>
              <a:gd name="connsiteY2229" fmla="*/ 1959358 h 5594367"/>
              <a:gd name="connsiteX2230" fmla="*/ 3094177 w 6125898"/>
              <a:gd name="connsiteY2230" fmla="*/ 1972646 h 5594367"/>
              <a:gd name="connsiteX2231" fmla="*/ 2989199 w 6125898"/>
              <a:gd name="connsiteY2231" fmla="*/ 2011846 h 5594367"/>
              <a:gd name="connsiteX2232" fmla="*/ 3002488 w 6125898"/>
              <a:gd name="connsiteY2232" fmla="*/ 1998558 h 5594367"/>
              <a:gd name="connsiteX2233" fmla="*/ 3041688 w 6125898"/>
              <a:gd name="connsiteY2233" fmla="*/ 1959358 h 5594367"/>
              <a:gd name="connsiteX2234" fmla="*/ 3041688 w 6125898"/>
              <a:gd name="connsiteY2234" fmla="*/ 1959358 h 5594367"/>
              <a:gd name="connsiteX2235" fmla="*/ 2923423 w 6125898"/>
              <a:gd name="connsiteY2235" fmla="*/ 1894245 h 5594367"/>
              <a:gd name="connsiteX2236" fmla="*/ 2975911 w 6125898"/>
              <a:gd name="connsiteY2236" fmla="*/ 1971981 h 5594367"/>
              <a:gd name="connsiteX2237" fmla="*/ 2962623 w 6125898"/>
              <a:gd name="connsiteY2237" fmla="*/ 1985270 h 5594367"/>
              <a:gd name="connsiteX2238" fmla="*/ 2923423 w 6125898"/>
              <a:gd name="connsiteY2238" fmla="*/ 1959358 h 5594367"/>
              <a:gd name="connsiteX2239" fmla="*/ 2923423 w 6125898"/>
              <a:gd name="connsiteY2239" fmla="*/ 1894245 h 5594367"/>
              <a:gd name="connsiteX2240" fmla="*/ 2923423 w 6125898"/>
              <a:gd name="connsiteY2240" fmla="*/ 1894245 h 5594367"/>
              <a:gd name="connsiteX2241" fmla="*/ 2870934 w 6125898"/>
              <a:gd name="connsiteY2241" fmla="*/ 1868333 h 5594367"/>
              <a:gd name="connsiteX2242" fmla="*/ 2870934 w 6125898"/>
              <a:gd name="connsiteY2242" fmla="*/ 1933445 h 5594367"/>
              <a:gd name="connsiteX2243" fmla="*/ 2857646 w 6125898"/>
              <a:gd name="connsiteY2243" fmla="*/ 1933445 h 5594367"/>
              <a:gd name="connsiteX2244" fmla="*/ 2857646 w 6125898"/>
              <a:gd name="connsiteY2244" fmla="*/ 1907533 h 5594367"/>
              <a:gd name="connsiteX2245" fmla="*/ 2857646 w 6125898"/>
              <a:gd name="connsiteY2245" fmla="*/ 1920822 h 5594367"/>
              <a:gd name="connsiteX2246" fmla="*/ 2831733 w 6125898"/>
              <a:gd name="connsiteY2246" fmla="*/ 1920822 h 5594367"/>
              <a:gd name="connsiteX2247" fmla="*/ 2870934 w 6125898"/>
              <a:gd name="connsiteY2247" fmla="*/ 1868333 h 5594367"/>
              <a:gd name="connsiteX2248" fmla="*/ 2870934 w 6125898"/>
              <a:gd name="connsiteY2248" fmla="*/ 1868333 h 5594367"/>
              <a:gd name="connsiteX2249" fmla="*/ 2674268 w 6125898"/>
              <a:gd name="connsiteY2249" fmla="*/ 2024470 h 5594367"/>
              <a:gd name="connsiteX2250" fmla="*/ 2687556 w 6125898"/>
              <a:gd name="connsiteY2250" fmla="*/ 2037758 h 5594367"/>
              <a:gd name="connsiteX2251" fmla="*/ 2635067 w 6125898"/>
              <a:gd name="connsiteY2251" fmla="*/ 2024470 h 5594367"/>
              <a:gd name="connsiteX2252" fmla="*/ 2635067 w 6125898"/>
              <a:gd name="connsiteY2252" fmla="*/ 1998558 h 5594367"/>
              <a:gd name="connsiteX2253" fmla="*/ 2609155 w 6125898"/>
              <a:gd name="connsiteY2253" fmla="*/ 2011846 h 5594367"/>
              <a:gd name="connsiteX2254" fmla="*/ 2595866 w 6125898"/>
              <a:gd name="connsiteY2254" fmla="*/ 1972646 h 5594367"/>
              <a:gd name="connsiteX2255" fmla="*/ 2530089 w 6125898"/>
              <a:gd name="connsiteY2255" fmla="*/ 1933445 h 5594367"/>
              <a:gd name="connsiteX2256" fmla="*/ 2530089 w 6125898"/>
              <a:gd name="connsiteY2256" fmla="*/ 1920157 h 5594367"/>
              <a:gd name="connsiteX2257" fmla="*/ 2595866 w 6125898"/>
              <a:gd name="connsiteY2257" fmla="*/ 1959358 h 5594367"/>
              <a:gd name="connsiteX2258" fmla="*/ 2648355 w 6125898"/>
              <a:gd name="connsiteY2258" fmla="*/ 1985270 h 5594367"/>
              <a:gd name="connsiteX2259" fmla="*/ 2700844 w 6125898"/>
              <a:gd name="connsiteY2259" fmla="*/ 2063006 h 5594367"/>
              <a:gd name="connsiteX2260" fmla="*/ 2674268 w 6125898"/>
              <a:gd name="connsiteY2260" fmla="*/ 2024470 h 5594367"/>
              <a:gd name="connsiteX2261" fmla="*/ 2674268 w 6125898"/>
              <a:gd name="connsiteY2261" fmla="*/ 2024470 h 5594367"/>
              <a:gd name="connsiteX2262" fmla="*/ 2700844 w 6125898"/>
              <a:gd name="connsiteY2262" fmla="*/ 2088918 h 5594367"/>
              <a:gd name="connsiteX2263" fmla="*/ 2766620 w 6125898"/>
              <a:gd name="connsiteY2263" fmla="*/ 2128119 h 5594367"/>
              <a:gd name="connsiteX2264" fmla="*/ 2700844 w 6125898"/>
              <a:gd name="connsiteY2264" fmla="*/ 2088918 h 5594367"/>
              <a:gd name="connsiteX2265" fmla="*/ 2700844 w 6125898"/>
              <a:gd name="connsiteY2265" fmla="*/ 2088918 h 5594367"/>
              <a:gd name="connsiteX2266" fmla="*/ 2740044 w 6125898"/>
              <a:gd name="connsiteY2266" fmla="*/ 2166655 h 5594367"/>
              <a:gd name="connsiteX2267" fmla="*/ 2753332 w 6125898"/>
              <a:gd name="connsiteY2267" fmla="*/ 2192567 h 5594367"/>
              <a:gd name="connsiteX2268" fmla="*/ 2740044 w 6125898"/>
              <a:gd name="connsiteY2268" fmla="*/ 2166655 h 5594367"/>
              <a:gd name="connsiteX2269" fmla="*/ 2740044 w 6125898"/>
              <a:gd name="connsiteY2269" fmla="*/ 2166655 h 5594367"/>
              <a:gd name="connsiteX2270" fmla="*/ 2765956 w 6125898"/>
              <a:gd name="connsiteY2270" fmla="*/ 2140743 h 5594367"/>
              <a:gd name="connsiteX2271" fmla="*/ 2765956 w 6125898"/>
              <a:gd name="connsiteY2271" fmla="*/ 2127454 h 5594367"/>
              <a:gd name="connsiteX2272" fmla="*/ 2779245 w 6125898"/>
              <a:gd name="connsiteY2272" fmla="*/ 2140743 h 5594367"/>
              <a:gd name="connsiteX2273" fmla="*/ 2765956 w 6125898"/>
              <a:gd name="connsiteY2273" fmla="*/ 2140743 h 5594367"/>
              <a:gd name="connsiteX2274" fmla="*/ 2765956 w 6125898"/>
              <a:gd name="connsiteY2274" fmla="*/ 2140743 h 5594367"/>
              <a:gd name="connsiteX2275" fmla="*/ 2779245 w 6125898"/>
              <a:gd name="connsiteY2275" fmla="*/ 2128119 h 5594367"/>
              <a:gd name="connsiteX2276" fmla="*/ 2818445 w 6125898"/>
              <a:gd name="connsiteY2276" fmla="*/ 2179943 h 5594367"/>
              <a:gd name="connsiteX2277" fmla="*/ 2779245 w 6125898"/>
              <a:gd name="connsiteY2277" fmla="*/ 2128119 h 5594367"/>
              <a:gd name="connsiteX2278" fmla="*/ 2779245 w 6125898"/>
              <a:gd name="connsiteY2278" fmla="*/ 2128119 h 5594367"/>
              <a:gd name="connsiteX2279" fmla="*/ 2818445 w 6125898"/>
              <a:gd name="connsiteY2279" fmla="*/ 2257680 h 5594367"/>
              <a:gd name="connsiteX2280" fmla="*/ 2831733 w 6125898"/>
              <a:gd name="connsiteY2280" fmla="*/ 2244391 h 5594367"/>
              <a:gd name="connsiteX2281" fmla="*/ 2831733 w 6125898"/>
              <a:gd name="connsiteY2281" fmla="*/ 2257680 h 5594367"/>
              <a:gd name="connsiteX2282" fmla="*/ 2818445 w 6125898"/>
              <a:gd name="connsiteY2282" fmla="*/ 2257680 h 5594367"/>
              <a:gd name="connsiteX2283" fmla="*/ 2818445 w 6125898"/>
              <a:gd name="connsiteY2283" fmla="*/ 2257680 h 5594367"/>
              <a:gd name="connsiteX2284" fmla="*/ 2818445 w 6125898"/>
              <a:gd name="connsiteY2284" fmla="*/ 2257680 h 5594367"/>
              <a:gd name="connsiteX2285" fmla="*/ 2818445 w 6125898"/>
              <a:gd name="connsiteY2285" fmla="*/ 3996451 h 5594367"/>
              <a:gd name="connsiteX2286" fmla="*/ 2805157 w 6125898"/>
              <a:gd name="connsiteY2286" fmla="*/ 4022364 h 5594367"/>
              <a:gd name="connsiteX2287" fmla="*/ 2791869 w 6125898"/>
              <a:gd name="connsiteY2287" fmla="*/ 4009075 h 5594367"/>
              <a:gd name="connsiteX2288" fmla="*/ 2818445 w 6125898"/>
              <a:gd name="connsiteY2288" fmla="*/ 3996451 h 5594367"/>
              <a:gd name="connsiteX2289" fmla="*/ 2818445 w 6125898"/>
              <a:gd name="connsiteY2289" fmla="*/ 3996451 h 5594367"/>
              <a:gd name="connsiteX2290" fmla="*/ 2845022 w 6125898"/>
              <a:gd name="connsiteY2290" fmla="*/ 4126012 h 5594367"/>
              <a:gd name="connsiteX2291" fmla="*/ 2792533 w 6125898"/>
              <a:gd name="connsiteY2291" fmla="*/ 4112724 h 5594367"/>
              <a:gd name="connsiteX2292" fmla="*/ 2779245 w 6125898"/>
              <a:gd name="connsiteY2292" fmla="*/ 4086812 h 5594367"/>
              <a:gd name="connsiteX2293" fmla="*/ 2805157 w 6125898"/>
              <a:gd name="connsiteY2293" fmla="*/ 4060900 h 5594367"/>
              <a:gd name="connsiteX2294" fmla="*/ 2818445 w 6125898"/>
              <a:gd name="connsiteY2294" fmla="*/ 4021699 h 5594367"/>
              <a:gd name="connsiteX2295" fmla="*/ 2857646 w 6125898"/>
              <a:gd name="connsiteY2295" fmla="*/ 4034988 h 5594367"/>
              <a:gd name="connsiteX2296" fmla="*/ 2845022 w 6125898"/>
              <a:gd name="connsiteY2296" fmla="*/ 4126012 h 5594367"/>
              <a:gd name="connsiteX2297" fmla="*/ 2845022 w 6125898"/>
              <a:gd name="connsiteY2297" fmla="*/ 4126012 h 5594367"/>
              <a:gd name="connsiteX2298" fmla="*/ 3002488 w 6125898"/>
              <a:gd name="connsiteY2298" fmla="*/ 4268861 h 5594367"/>
              <a:gd name="connsiteX2299" fmla="*/ 3002488 w 6125898"/>
              <a:gd name="connsiteY2299" fmla="*/ 4268861 h 5594367"/>
              <a:gd name="connsiteX2300" fmla="*/ 3002488 w 6125898"/>
              <a:gd name="connsiteY2300" fmla="*/ 4268861 h 5594367"/>
              <a:gd name="connsiteX2301" fmla="*/ 2910135 w 6125898"/>
              <a:gd name="connsiteY2301" fmla="*/ 2114830 h 5594367"/>
              <a:gd name="connsiteX2302" fmla="*/ 2884222 w 6125898"/>
              <a:gd name="connsiteY2302" fmla="*/ 2166655 h 5594367"/>
              <a:gd name="connsiteX2303" fmla="*/ 2792533 w 6125898"/>
              <a:gd name="connsiteY2303" fmla="*/ 2049718 h 5594367"/>
              <a:gd name="connsiteX2304" fmla="*/ 2845022 w 6125898"/>
              <a:gd name="connsiteY2304" fmla="*/ 2075630 h 5594367"/>
              <a:gd name="connsiteX2305" fmla="*/ 2870934 w 6125898"/>
              <a:gd name="connsiteY2305" fmla="*/ 2088918 h 5594367"/>
              <a:gd name="connsiteX2306" fmla="*/ 2975911 w 6125898"/>
              <a:gd name="connsiteY2306" fmla="*/ 2140743 h 5594367"/>
              <a:gd name="connsiteX2307" fmla="*/ 2989199 w 6125898"/>
              <a:gd name="connsiteY2307" fmla="*/ 2127454 h 5594367"/>
              <a:gd name="connsiteX2308" fmla="*/ 3002488 w 6125898"/>
              <a:gd name="connsiteY2308" fmla="*/ 2166655 h 5594367"/>
              <a:gd name="connsiteX2309" fmla="*/ 2910135 w 6125898"/>
              <a:gd name="connsiteY2309" fmla="*/ 2114830 h 5594367"/>
              <a:gd name="connsiteX2310" fmla="*/ 2910135 w 6125898"/>
              <a:gd name="connsiteY2310" fmla="*/ 2114830 h 5594367"/>
              <a:gd name="connsiteX2311" fmla="*/ 3106801 w 6125898"/>
              <a:gd name="connsiteY2311" fmla="*/ 2114830 h 5594367"/>
              <a:gd name="connsiteX2312" fmla="*/ 3067600 w 6125898"/>
              <a:gd name="connsiteY2312" fmla="*/ 2101542 h 5594367"/>
              <a:gd name="connsiteX2313" fmla="*/ 3001823 w 6125898"/>
              <a:gd name="connsiteY2313" fmla="*/ 2075630 h 5594367"/>
              <a:gd name="connsiteX2314" fmla="*/ 2923423 w 6125898"/>
              <a:gd name="connsiteY2314" fmla="*/ 2023806 h 5594367"/>
              <a:gd name="connsiteX2315" fmla="*/ 2949334 w 6125898"/>
              <a:gd name="connsiteY2315" fmla="*/ 2023806 h 5594367"/>
              <a:gd name="connsiteX2316" fmla="*/ 2988535 w 6125898"/>
              <a:gd name="connsiteY2316" fmla="*/ 2049718 h 5594367"/>
              <a:gd name="connsiteX2317" fmla="*/ 3014447 w 6125898"/>
              <a:gd name="connsiteY2317" fmla="*/ 2036430 h 5594367"/>
              <a:gd name="connsiteX2318" fmla="*/ 3014447 w 6125898"/>
              <a:gd name="connsiteY2318" fmla="*/ 2062342 h 5594367"/>
              <a:gd name="connsiteX2319" fmla="*/ 3106801 w 6125898"/>
              <a:gd name="connsiteY2319" fmla="*/ 2114830 h 5594367"/>
              <a:gd name="connsiteX2320" fmla="*/ 3106801 w 6125898"/>
              <a:gd name="connsiteY2320" fmla="*/ 2114830 h 5594367"/>
              <a:gd name="connsiteX2321" fmla="*/ 3146666 w 6125898"/>
              <a:gd name="connsiteY2321" fmla="*/ 2063006 h 5594367"/>
              <a:gd name="connsiteX2322" fmla="*/ 3107465 w 6125898"/>
              <a:gd name="connsiteY2322" fmla="*/ 2049718 h 5594367"/>
              <a:gd name="connsiteX2323" fmla="*/ 3068265 w 6125898"/>
              <a:gd name="connsiteY2323" fmla="*/ 2036430 h 5594367"/>
              <a:gd name="connsiteX2324" fmla="*/ 3081553 w 6125898"/>
              <a:gd name="connsiteY2324" fmla="*/ 2010518 h 5594367"/>
              <a:gd name="connsiteX2325" fmla="*/ 3159954 w 6125898"/>
              <a:gd name="connsiteY2325" fmla="*/ 1984605 h 5594367"/>
              <a:gd name="connsiteX2326" fmla="*/ 3146666 w 6125898"/>
              <a:gd name="connsiteY2326" fmla="*/ 2063006 h 5594367"/>
              <a:gd name="connsiteX2327" fmla="*/ 3146666 w 6125898"/>
              <a:gd name="connsiteY2327" fmla="*/ 2063006 h 5594367"/>
              <a:gd name="connsiteX2328" fmla="*/ 3355956 w 6125898"/>
              <a:gd name="connsiteY2328" fmla="*/ 4411710 h 5594367"/>
              <a:gd name="connsiteX2329" fmla="*/ 3342668 w 6125898"/>
              <a:gd name="connsiteY2329" fmla="*/ 4398422 h 5594367"/>
              <a:gd name="connsiteX2330" fmla="*/ 3342668 w 6125898"/>
              <a:gd name="connsiteY2330" fmla="*/ 4372510 h 5594367"/>
              <a:gd name="connsiteX2331" fmla="*/ 3329380 w 6125898"/>
              <a:gd name="connsiteY2331" fmla="*/ 4372510 h 5594367"/>
              <a:gd name="connsiteX2332" fmla="*/ 3329380 w 6125898"/>
              <a:gd name="connsiteY2332" fmla="*/ 4359222 h 5594367"/>
              <a:gd name="connsiteX2333" fmla="*/ 3368580 w 6125898"/>
              <a:gd name="connsiteY2333" fmla="*/ 4359222 h 5594367"/>
              <a:gd name="connsiteX2334" fmla="*/ 3355956 w 6125898"/>
              <a:gd name="connsiteY2334" fmla="*/ 4411710 h 5594367"/>
              <a:gd name="connsiteX2335" fmla="*/ 3355956 w 6125898"/>
              <a:gd name="connsiteY2335" fmla="*/ 4411710 h 5594367"/>
              <a:gd name="connsiteX2336" fmla="*/ 3382533 w 6125898"/>
              <a:gd name="connsiteY2336" fmla="*/ 4489447 h 5594367"/>
              <a:gd name="connsiteX2337" fmla="*/ 3395821 w 6125898"/>
              <a:gd name="connsiteY2337" fmla="*/ 4502735 h 5594367"/>
              <a:gd name="connsiteX2338" fmla="*/ 3382533 w 6125898"/>
              <a:gd name="connsiteY2338" fmla="*/ 4489447 h 5594367"/>
              <a:gd name="connsiteX2339" fmla="*/ 3382533 w 6125898"/>
              <a:gd name="connsiteY2339" fmla="*/ 4489447 h 5594367"/>
              <a:gd name="connsiteX2340" fmla="*/ 3395821 w 6125898"/>
              <a:gd name="connsiteY2340" fmla="*/ 4437623 h 5594367"/>
              <a:gd name="connsiteX2341" fmla="*/ 3382533 w 6125898"/>
              <a:gd name="connsiteY2341" fmla="*/ 4424334 h 5594367"/>
              <a:gd name="connsiteX2342" fmla="*/ 3382533 w 6125898"/>
              <a:gd name="connsiteY2342" fmla="*/ 4424334 h 5594367"/>
              <a:gd name="connsiteX2343" fmla="*/ 3382533 w 6125898"/>
              <a:gd name="connsiteY2343" fmla="*/ 4411046 h 5594367"/>
              <a:gd name="connsiteX2344" fmla="*/ 3395821 w 6125898"/>
              <a:gd name="connsiteY2344" fmla="*/ 4437623 h 5594367"/>
              <a:gd name="connsiteX2345" fmla="*/ 3395821 w 6125898"/>
              <a:gd name="connsiteY2345" fmla="*/ 4437623 h 5594367"/>
              <a:gd name="connsiteX2346" fmla="*/ 3631688 w 6125898"/>
              <a:gd name="connsiteY2346" fmla="*/ 4398422 h 5594367"/>
              <a:gd name="connsiteX2347" fmla="*/ 3618400 w 6125898"/>
              <a:gd name="connsiteY2347" fmla="*/ 4398422 h 5594367"/>
              <a:gd name="connsiteX2348" fmla="*/ 3631688 w 6125898"/>
              <a:gd name="connsiteY2348" fmla="*/ 4398422 h 5594367"/>
              <a:gd name="connsiteX2349" fmla="*/ 3631688 w 6125898"/>
              <a:gd name="connsiteY2349" fmla="*/ 4398422 h 5594367"/>
              <a:gd name="connsiteX2350" fmla="*/ 3579199 w 6125898"/>
              <a:gd name="connsiteY2350" fmla="*/ 4320686 h 5594367"/>
              <a:gd name="connsiteX2351" fmla="*/ 3579199 w 6125898"/>
              <a:gd name="connsiteY2351" fmla="*/ 4320686 h 5594367"/>
              <a:gd name="connsiteX2352" fmla="*/ 3565911 w 6125898"/>
              <a:gd name="connsiteY2352" fmla="*/ 4346598 h 5594367"/>
              <a:gd name="connsiteX2353" fmla="*/ 3579199 w 6125898"/>
              <a:gd name="connsiteY2353" fmla="*/ 4320686 h 5594367"/>
              <a:gd name="connsiteX2354" fmla="*/ 3579199 w 6125898"/>
              <a:gd name="connsiteY2354" fmla="*/ 4320686 h 5594367"/>
              <a:gd name="connsiteX2355" fmla="*/ 3552623 w 6125898"/>
              <a:gd name="connsiteY2355" fmla="*/ 4411710 h 5594367"/>
              <a:gd name="connsiteX2356" fmla="*/ 3578535 w 6125898"/>
              <a:gd name="connsiteY2356" fmla="*/ 4333974 h 5594367"/>
              <a:gd name="connsiteX2357" fmla="*/ 3591823 w 6125898"/>
              <a:gd name="connsiteY2357" fmla="*/ 4347263 h 5594367"/>
              <a:gd name="connsiteX2358" fmla="*/ 3605112 w 6125898"/>
              <a:gd name="connsiteY2358" fmla="*/ 4333974 h 5594367"/>
              <a:gd name="connsiteX2359" fmla="*/ 3618400 w 6125898"/>
              <a:gd name="connsiteY2359" fmla="*/ 4347263 h 5594367"/>
              <a:gd name="connsiteX2360" fmla="*/ 3605112 w 6125898"/>
              <a:gd name="connsiteY2360" fmla="*/ 4360551 h 5594367"/>
              <a:gd name="connsiteX2361" fmla="*/ 3605112 w 6125898"/>
              <a:gd name="connsiteY2361" fmla="*/ 4347263 h 5594367"/>
              <a:gd name="connsiteX2362" fmla="*/ 3591823 w 6125898"/>
              <a:gd name="connsiteY2362" fmla="*/ 4360551 h 5594367"/>
              <a:gd name="connsiteX2363" fmla="*/ 3605112 w 6125898"/>
              <a:gd name="connsiteY2363" fmla="*/ 4373839 h 5594367"/>
              <a:gd name="connsiteX2364" fmla="*/ 3591823 w 6125898"/>
              <a:gd name="connsiteY2364" fmla="*/ 4399751 h 5594367"/>
              <a:gd name="connsiteX2365" fmla="*/ 3605112 w 6125898"/>
              <a:gd name="connsiteY2365" fmla="*/ 4399751 h 5594367"/>
              <a:gd name="connsiteX2366" fmla="*/ 3591823 w 6125898"/>
              <a:gd name="connsiteY2366" fmla="*/ 4399751 h 5594367"/>
              <a:gd name="connsiteX2367" fmla="*/ 3578535 w 6125898"/>
              <a:gd name="connsiteY2367" fmla="*/ 4413039 h 5594367"/>
              <a:gd name="connsiteX2368" fmla="*/ 3578535 w 6125898"/>
              <a:gd name="connsiteY2368" fmla="*/ 4399751 h 5594367"/>
              <a:gd name="connsiteX2369" fmla="*/ 3565247 w 6125898"/>
              <a:gd name="connsiteY2369" fmla="*/ 4425663 h 5594367"/>
              <a:gd name="connsiteX2370" fmla="*/ 3539334 w 6125898"/>
              <a:gd name="connsiteY2370" fmla="*/ 4386463 h 5594367"/>
              <a:gd name="connsiteX2371" fmla="*/ 3552623 w 6125898"/>
              <a:gd name="connsiteY2371" fmla="*/ 4411710 h 5594367"/>
              <a:gd name="connsiteX2372" fmla="*/ 3552623 w 6125898"/>
              <a:gd name="connsiteY2372" fmla="*/ 4411710 h 5594367"/>
              <a:gd name="connsiteX2373" fmla="*/ 3579199 w 6125898"/>
              <a:gd name="connsiteY2373" fmla="*/ 4527983 h 5594367"/>
              <a:gd name="connsiteX2374" fmla="*/ 3553287 w 6125898"/>
              <a:gd name="connsiteY2374" fmla="*/ 4527983 h 5594367"/>
              <a:gd name="connsiteX2375" fmla="*/ 3553287 w 6125898"/>
              <a:gd name="connsiteY2375" fmla="*/ 4514695 h 5594367"/>
              <a:gd name="connsiteX2376" fmla="*/ 3579199 w 6125898"/>
              <a:gd name="connsiteY2376" fmla="*/ 4514695 h 5594367"/>
              <a:gd name="connsiteX2377" fmla="*/ 3579199 w 6125898"/>
              <a:gd name="connsiteY2377" fmla="*/ 4501406 h 5594367"/>
              <a:gd name="connsiteX2378" fmla="*/ 3579199 w 6125898"/>
              <a:gd name="connsiteY2378" fmla="*/ 4527983 h 5594367"/>
              <a:gd name="connsiteX2379" fmla="*/ 3579199 w 6125898"/>
              <a:gd name="connsiteY2379" fmla="*/ 4527983 h 5594367"/>
              <a:gd name="connsiteX2380" fmla="*/ 3592488 w 6125898"/>
              <a:gd name="connsiteY2380" fmla="*/ 4567183 h 5594367"/>
              <a:gd name="connsiteX2381" fmla="*/ 3579199 w 6125898"/>
              <a:gd name="connsiteY2381" fmla="*/ 4593096 h 5594367"/>
              <a:gd name="connsiteX2382" fmla="*/ 3592488 w 6125898"/>
              <a:gd name="connsiteY2382" fmla="*/ 4567183 h 5594367"/>
              <a:gd name="connsiteX2383" fmla="*/ 3592488 w 6125898"/>
              <a:gd name="connsiteY2383" fmla="*/ 4567183 h 5594367"/>
              <a:gd name="connsiteX2384" fmla="*/ 3565911 w 6125898"/>
              <a:gd name="connsiteY2384" fmla="*/ 4658208 h 5594367"/>
              <a:gd name="connsiteX2385" fmla="*/ 3539999 w 6125898"/>
              <a:gd name="connsiteY2385" fmla="*/ 4644920 h 5594367"/>
              <a:gd name="connsiteX2386" fmla="*/ 3565911 w 6125898"/>
              <a:gd name="connsiteY2386" fmla="*/ 4631632 h 5594367"/>
              <a:gd name="connsiteX2387" fmla="*/ 3565911 w 6125898"/>
              <a:gd name="connsiteY2387" fmla="*/ 4658208 h 5594367"/>
              <a:gd name="connsiteX2388" fmla="*/ 3565911 w 6125898"/>
              <a:gd name="connsiteY2388" fmla="*/ 4658208 h 5594367"/>
              <a:gd name="connsiteX2389" fmla="*/ 3565911 w 6125898"/>
              <a:gd name="connsiteY2389" fmla="*/ 4658208 h 5594367"/>
              <a:gd name="connsiteX2390" fmla="*/ 3565911 w 6125898"/>
              <a:gd name="connsiteY2390" fmla="*/ 4684120 h 5594367"/>
              <a:gd name="connsiteX2391" fmla="*/ 3565911 w 6125898"/>
              <a:gd name="connsiteY2391" fmla="*/ 4684120 h 5594367"/>
              <a:gd name="connsiteX2392" fmla="*/ 3565911 w 6125898"/>
              <a:gd name="connsiteY2392" fmla="*/ 4658208 h 5594367"/>
              <a:gd name="connsiteX2393" fmla="*/ 3565911 w 6125898"/>
              <a:gd name="connsiteY2393" fmla="*/ 4658208 h 5594367"/>
              <a:gd name="connsiteX2394" fmla="*/ 3552623 w 6125898"/>
              <a:gd name="connsiteY2394" fmla="*/ 4632296 h 5594367"/>
              <a:gd name="connsiteX2395" fmla="*/ 3539334 w 6125898"/>
              <a:gd name="connsiteY2395" fmla="*/ 4606384 h 5594367"/>
              <a:gd name="connsiteX2396" fmla="*/ 3552623 w 6125898"/>
              <a:gd name="connsiteY2396" fmla="*/ 4632296 h 5594367"/>
              <a:gd name="connsiteX2397" fmla="*/ 3552623 w 6125898"/>
              <a:gd name="connsiteY2397" fmla="*/ 4632296 h 5594367"/>
              <a:gd name="connsiteX2398" fmla="*/ 3552623 w 6125898"/>
              <a:gd name="connsiteY2398" fmla="*/ 4527983 h 5594367"/>
              <a:gd name="connsiteX2399" fmla="*/ 3552623 w 6125898"/>
              <a:gd name="connsiteY2399" fmla="*/ 4567183 h 5594367"/>
              <a:gd name="connsiteX2400" fmla="*/ 3552623 w 6125898"/>
              <a:gd name="connsiteY2400" fmla="*/ 4527983 h 5594367"/>
              <a:gd name="connsiteX2401" fmla="*/ 3552623 w 6125898"/>
              <a:gd name="connsiteY2401" fmla="*/ 4527983 h 5594367"/>
              <a:gd name="connsiteX2402" fmla="*/ 3565911 w 6125898"/>
              <a:gd name="connsiteY2402" fmla="*/ 4489447 h 5594367"/>
              <a:gd name="connsiteX2403" fmla="*/ 3552623 w 6125898"/>
              <a:gd name="connsiteY2403" fmla="*/ 4463535 h 5594367"/>
              <a:gd name="connsiteX2404" fmla="*/ 3578535 w 6125898"/>
              <a:gd name="connsiteY2404" fmla="*/ 4463535 h 5594367"/>
              <a:gd name="connsiteX2405" fmla="*/ 3565247 w 6125898"/>
              <a:gd name="connsiteY2405" fmla="*/ 4463535 h 5594367"/>
              <a:gd name="connsiteX2406" fmla="*/ 3565247 w 6125898"/>
              <a:gd name="connsiteY2406" fmla="*/ 4476823 h 5594367"/>
              <a:gd name="connsiteX2407" fmla="*/ 3591159 w 6125898"/>
              <a:gd name="connsiteY2407" fmla="*/ 4476823 h 5594367"/>
              <a:gd name="connsiteX2408" fmla="*/ 3565911 w 6125898"/>
              <a:gd name="connsiteY2408" fmla="*/ 4489447 h 5594367"/>
              <a:gd name="connsiteX2409" fmla="*/ 3565911 w 6125898"/>
              <a:gd name="connsiteY2409" fmla="*/ 4489447 h 5594367"/>
              <a:gd name="connsiteX2410" fmla="*/ 3592488 w 6125898"/>
              <a:gd name="connsiteY2410" fmla="*/ 4450247 h 5594367"/>
              <a:gd name="connsiteX2411" fmla="*/ 3592488 w 6125898"/>
              <a:gd name="connsiteY2411" fmla="*/ 4476159 h 5594367"/>
              <a:gd name="connsiteX2412" fmla="*/ 3592488 w 6125898"/>
              <a:gd name="connsiteY2412" fmla="*/ 4450247 h 5594367"/>
              <a:gd name="connsiteX2413" fmla="*/ 3592488 w 6125898"/>
              <a:gd name="connsiteY2413" fmla="*/ 4450247 h 5594367"/>
              <a:gd name="connsiteX2414" fmla="*/ 3605112 w 6125898"/>
              <a:gd name="connsiteY2414" fmla="*/ 4411710 h 5594367"/>
              <a:gd name="connsiteX2415" fmla="*/ 3605112 w 6125898"/>
              <a:gd name="connsiteY2415" fmla="*/ 4411710 h 5594367"/>
              <a:gd name="connsiteX2416" fmla="*/ 3618400 w 6125898"/>
              <a:gd name="connsiteY2416" fmla="*/ 4424999 h 5594367"/>
              <a:gd name="connsiteX2417" fmla="*/ 3605112 w 6125898"/>
              <a:gd name="connsiteY2417" fmla="*/ 4424999 h 5594367"/>
              <a:gd name="connsiteX2418" fmla="*/ 3605112 w 6125898"/>
              <a:gd name="connsiteY2418" fmla="*/ 4438287 h 5594367"/>
              <a:gd name="connsiteX2419" fmla="*/ 3605112 w 6125898"/>
              <a:gd name="connsiteY2419" fmla="*/ 4411710 h 5594367"/>
              <a:gd name="connsiteX2420" fmla="*/ 3605112 w 6125898"/>
              <a:gd name="connsiteY2420" fmla="*/ 4411710 h 5594367"/>
              <a:gd name="connsiteX2421" fmla="*/ 3539999 w 6125898"/>
              <a:gd name="connsiteY2421" fmla="*/ 4437623 h 5594367"/>
              <a:gd name="connsiteX2422" fmla="*/ 3539999 w 6125898"/>
              <a:gd name="connsiteY2422" fmla="*/ 4450911 h 5594367"/>
              <a:gd name="connsiteX2423" fmla="*/ 3539999 w 6125898"/>
              <a:gd name="connsiteY2423" fmla="*/ 4424999 h 5594367"/>
              <a:gd name="connsiteX2424" fmla="*/ 3565911 w 6125898"/>
              <a:gd name="connsiteY2424" fmla="*/ 4450911 h 5594367"/>
              <a:gd name="connsiteX2425" fmla="*/ 3539999 w 6125898"/>
              <a:gd name="connsiteY2425" fmla="*/ 4464199 h 5594367"/>
              <a:gd name="connsiteX2426" fmla="*/ 3539999 w 6125898"/>
              <a:gd name="connsiteY2426" fmla="*/ 4490112 h 5594367"/>
              <a:gd name="connsiteX2427" fmla="*/ 3526710 w 6125898"/>
              <a:gd name="connsiteY2427" fmla="*/ 4450911 h 5594367"/>
              <a:gd name="connsiteX2428" fmla="*/ 3539999 w 6125898"/>
              <a:gd name="connsiteY2428" fmla="*/ 4437623 h 5594367"/>
              <a:gd name="connsiteX2429" fmla="*/ 3539999 w 6125898"/>
              <a:gd name="connsiteY2429" fmla="*/ 4437623 h 5594367"/>
              <a:gd name="connsiteX2430" fmla="*/ 3539999 w 6125898"/>
              <a:gd name="connsiteY2430" fmla="*/ 4553895 h 5594367"/>
              <a:gd name="connsiteX2431" fmla="*/ 3526710 w 6125898"/>
              <a:gd name="connsiteY2431" fmla="*/ 4553895 h 5594367"/>
              <a:gd name="connsiteX2432" fmla="*/ 3539999 w 6125898"/>
              <a:gd name="connsiteY2432" fmla="*/ 4527983 h 5594367"/>
              <a:gd name="connsiteX2433" fmla="*/ 3539999 w 6125898"/>
              <a:gd name="connsiteY2433" fmla="*/ 4553895 h 5594367"/>
              <a:gd name="connsiteX2434" fmla="*/ 3539999 w 6125898"/>
              <a:gd name="connsiteY2434" fmla="*/ 4553895 h 5594367"/>
              <a:gd name="connsiteX2435" fmla="*/ 3500134 w 6125898"/>
              <a:gd name="connsiteY2435" fmla="*/ 4437623 h 5594367"/>
              <a:gd name="connsiteX2436" fmla="*/ 3474222 w 6125898"/>
              <a:gd name="connsiteY2436" fmla="*/ 4450911 h 5594367"/>
              <a:gd name="connsiteX2437" fmla="*/ 3500134 w 6125898"/>
              <a:gd name="connsiteY2437" fmla="*/ 4437623 h 5594367"/>
              <a:gd name="connsiteX2438" fmla="*/ 3500134 w 6125898"/>
              <a:gd name="connsiteY2438" fmla="*/ 4437623 h 5594367"/>
              <a:gd name="connsiteX2439" fmla="*/ 3460933 w 6125898"/>
              <a:gd name="connsiteY2439" fmla="*/ 4437623 h 5594367"/>
              <a:gd name="connsiteX2440" fmla="*/ 3460933 w 6125898"/>
              <a:gd name="connsiteY2440" fmla="*/ 4450911 h 5594367"/>
              <a:gd name="connsiteX2441" fmla="*/ 3447645 w 6125898"/>
              <a:gd name="connsiteY2441" fmla="*/ 4437623 h 5594367"/>
              <a:gd name="connsiteX2442" fmla="*/ 3434357 w 6125898"/>
              <a:gd name="connsiteY2442" fmla="*/ 4424334 h 5594367"/>
              <a:gd name="connsiteX2443" fmla="*/ 3460933 w 6125898"/>
              <a:gd name="connsiteY2443" fmla="*/ 4437623 h 5594367"/>
              <a:gd name="connsiteX2444" fmla="*/ 3460933 w 6125898"/>
              <a:gd name="connsiteY2444" fmla="*/ 4437623 h 5594367"/>
              <a:gd name="connsiteX2445" fmla="*/ 3408445 w 6125898"/>
              <a:gd name="connsiteY2445" fmla="*/ 4463535 h 5594367"/>
              <a:gd name="connsiteX2446" fmla="*/ 3421734 w 6125898"/>
              <a:gd name="connsiteY2446" fmla="*/ 4424334 h 5594367"/>
              <a:gd name="connsiteX2447" fmla="*/ 3435022 w 6125898"/>
              <a:gd name="connsiteY2447" fmla="*/ 4437623 h 5594367"/>
              <a:gd name="connsiteX2448" fmla="*/ 3408445 w 6125898"/>
              <a:gd name="connsiteY2448" fmla="*/ 4463535 h 5594367"/>
              <a:gd name="connsiteX2449" fmla="*/ 3408445 w 6125898"/>
              <a:gd name="connsiteY2449" fmla="*/ 4463535 h 5594367"/>
              <a:gd name="connsiteX2450" fmla="*/ 3421734 w 6125898"/>
              <a:gd name="connsiteY2450" fmla="*/ 4476159 h 5594367"/>
              <a:gd name="connsiteX2451" fmla="*/ 3421734 w 6125898"/>
              <a:gd name="connsiteY2451" fmla="*/ 4489447 h 5594367"/>
              <a:gd name="connsiteX2452" fmla="*/ 3421734 w 6125898"/>
              <a:gd name="connsiteY2452" fmla="*/ 4476159 h 5594367"/>
              <a:gd name="connsiteX2453" fmla="*/ 3421734 w 6125898"/>
              <a:gd name="connsiteY2453" fmla="*/ 4476159 h 5594367"/>
              <a:gd name="connsiteX2454" fmla="*/ 3408445 w 6125898"/>
              <a:gd name="connsiteY2454" fmla="*/ 4696744 h 5594367"/>
              <a:gd name="connsiteX2455" fmla="*/ 3408445 w 6125898"/>
              <a:gd name="connsiteY2455" fmla="*/ 4683456 h 5594367"/>
              <a:gd name="connsiteX2456" fmla="*/ 3408445 w 6125898"/>
              <a:gd name="connsiteY2456" fmla="*/ 4696744 h 5594367"/>
              <a:gd name="connsiteX2457" fmla="*/ 3408445 w 6125898"/>
              <a:gd name="connsiteY2457" fmla="*/ 4696744 h 5594367"/>
              <a:gd name="connsiteX2458" fmla="*/ 3408445 w 6125898"/>
              <a:gd name="connsiteY2458" fmla="*/ 4658208 h 5594367"/>
              <a:gd name="connsiteX2459" fmla="*/ 3434357 w 6125898"/>
              <a:gd name="connsiteY2459" fmla="*/ 4644920 h 5594367"/>
              <a:gd name="connsiteX2460" fmla="*/ 3408445 w 6125898"/>
              <a:gd name="connsiteY2460" fmla="*/ 4658208 h 5594367"/>
              <a:gd name="connsiteX2461" fmla="*/ 3408445 w 6125898"/>
              <a:gd name="connsiteY2461" fmla="*/ 4658208 h 5594367"/>
              <a:gd name="connsiteX2462" fmla="*/ 3421734 w 6125898"/>
              <a:gd name="connsiteY2462" fmla="*/ 4579807 h 5594367"/>
              <a:gd name="connsiteX2463" fmla="*/ 3421734 w 6125898"/>
              <a:gd name="connsiteY2463" fmla="*/ 4553895 h 5594367"/>
              <a:gd name="connsiteX2464" fmla="*/ 3460933 w 6125898"/>
              <a:gd name="connsiteY2464" fmla="*/ 4567183 h 5594367"/>
              <a:gd name="connsiteX2465" fmla="*/ 3421734 w 6125898"/>
              <a:gd name="connsiteY2465" fmla="*/ 4579807 h 5594367"/>
              <a:gd name="connsiteX2466" fmla="*/ 3421734 w 6125898"/>
              <a:gd name="connsiteY2466" fmla="*/ 4579807 h 5594367"/>
              <a:gd name="connsiteX2467" fmla="*/ 3460933 w 6125898"/>
              <a:gd name="connsiteY2467" fmla="*/ 4761857 h 5594367"/>
              <a:gd name="connsiteX2468" fmla="*/ 3474222 w 6125898"/>
              <a:gd name="connsiteY2468" fmla="*/ 4748568 h 5594367"/>
              <a:gd name="connsiteX2469" fmla="*/ 3460933 w 6125898"/>
              <a:gd name="connsiteY2469" fmla="*/ 4748568 h 5594367"/>
              <a:gd name="connsiteX2470" fmla="*/ 3474222 w 6125898"/>
              <a:gd name="connsiteY2470" fmla="*/ 4735280 h 5594367"/>
              <a:gd name="connsiteX2471" fmla="*/ 3460933 w 6125898"/>
              <a:gd name="connsiteY2471" fmla="*/ 4761857 h 5594367"/>
              <a:gd name="connsiteX2472" fmla="*/ 3460933 w 6125898"/>
              <a:gd name="connsiteY2472" fmla="*/ 4761857 h 5594367"/>
              <a:gd name="connsiteX2473" fmla="*/ 3474222 w 6125898"/>
              <a:gd name="connsiteY2473" fmla="*/ 4722657 h 5594367"/>
              <a:gd name="connsiteX2474" fmla="*/ 3460933 w 6125898"/>
              <a:gd name="connsiteY2474" fmla="*/ 4696744 h 5594367"/>
              <a:gd name="connsiteX2475" fmla="*/ 3474222 w 6125898"/>
              <a:gd name="connsiteY2475" fmla="*/ 4696744 h 5594367"/>
              <a:gd name="connsiteX2476" fmla="*/ 3474222 w 6125898"/>
              <a:gd name="connsiteY2476" fmla="*/ 4683456 h 5594367"/>
              <a:gd name="connsiteX2477" fmla="*/ 3460933 w 6125898"/>
              <a:gd name="connsiteY2477" fmla="*/ 4683456 h 5594367"/>
              <a:gd name="connsiteX2478" fmla="*/ 3447645 w 6125898"/>
              <a:gd name="connsiteY2478" fmla="*/ 4696744 h 5594367"/>
              <a:gd name="connsiteX2479" fmla="*/ 3473557 w 6125898"/>
              <a:gd name="connsiteY2479" fmla="*/ 4631632 h 5594367"/>
              <a:gd name="connsiteX2480" fmla="*/ 3460269 w 6125898"/>
              <a:gd name="connsiteY2480" fmla="*/ 4644920 h 5594367"/>
              <a:gd name="connsiteX2481" fmla="*/ 3473557 w 6125898"/>
              <a:gd name="connsiteY2481" fmla="*/ 4644920 h 5594367"/>
              <a:gd name="connsiteX2482" fmla="*/ 3474222 w 6125898"/>
              <a:gd name="connsiteY2482" fmla="*/ 4722657 h 5594367"/>
              <a:gd name="connsiteX2483" fmla="*/ 3474222 w 6125898"/>
              <a:gd name="connsiteY2483" fmla="*/ 4722657 h 5594367"/>
              <a:gd name="connsiteX2484" fmla="*/ 3460933 w 6125898"/>
              <a:gd name="connsiteY2484" fmla="*/ 4593096 h 5594367"/>
              <a:gd name="connsiteX2485" fmla="*/ 3474222 w 6125898"/>
              <a:gd name="connsiteY2485" fmla="*/ 4606384 h 5594367"/>
              <a:gd name="connsiteX2486" fmla="*/ 3474222 w 6125898"/>
              <a:gd name="connsiteY2486" fmla="*/ 4619672 h 5594367"/>
              <a:gd name="connsiteX2487" fmla="*/ 3460933 w 6125898"/>
              <a:gd name="connsiteY2487" fmla="*/ 4593096 h 5594367"/>
              <a:gd name="connsiteX2488" fmla="*/ 3460933 w 6125898"/>
              <a:gd name="connsiteY2488" fmla="*/ 4593096 h 5594367"/>
              <a:gd name="connsiteX2489" fmla="*/ 3460933 w 6125898"/>
              <a:gd name="connsiteY2489" fmla="*/ 4541271 h 5594367"/>
              <a:gd name="connsiteX2490" fmla="*/ 3486846 w 6125898"/>
              <a:gd name="connsiteY2490" fmla="*/ 4527983 h 5594367"/>
              <a:gd name="connsiteX2491" fmla="*/ 3473557 w 6125898"/>
              <a:gd name="connsiteY2491" fmla="*/ 4527983 h 5594367"/>
              <a:gd name="connsiteX2492" fmla="*/ 3473557 w 6125898"/>
              <a:gd name="connsiteY2492" fmla="*/ 4514695 h 5594367"/>
              <a:gd name="connsiteX2493" fmla="*/ 3473557 w 6125898"/>
              <a:gd name="connsiteY2493" fmla="*/ 4527983 h 5594367"/>
              <a:gd name="connsiteX2494" fmla="*/ 3473557 w 6125898"/>
              <a:gd name="connsiteY2494" fmla="*/ 4488783 h 5594367"/>
              <a:gd name="connsiteX2495" fmla="*/ 3473557 w 6125898"/>
              <a:gd name="connsiteY2495" fmla="*/ 4502071 h 5594367"/>
              <a:gd name="connsiteX2496" fmla="*/ 3486846 w 6125898"/>
              <a:gd name="connsiteY2496" fmla="*/ 4502071 h 5594367"/>
              <a:gd name="connsiteX2497" fmla="*/ 3486846 w 6125898"/>
              <a:gd name="connsiteY2497" fmla="*/ 4527983 h 5594367"/>
              <a:gd name="connsiteX2498" fmla="*/ 3500134 w 6125898"/>
              <a:gd name="connsiteY2498" fmla="*/ 4514695 h 5594367"/>
              <a:gd name="connsiteX2499" fmla="*/ 3500134 w 6125898"/>
              <a:gd name="connsiteY2499" fmla="*/ 4540607 h 5594367"/>
              <a:gd name="connsiteX2500" fmla="*/ 3460933 w 6125898"/>
              <a:gd name="connsiteY2500" fmla="*/ 4541271 h 5594367"/>
              <a:gd name="connsiteX2501" fmla="*/ 3460933 w 6125898"/>
              <a:gd name="connsiteY2501" fmla="*/ 4541271 h 5594367"/>
              <a:gd name="connsiteX2502" fmla="*/ 3500134 w 6125898"/>
              <a:gd name="connsiteY2502" fmla="*/ 4748568 h 5594367"/>
              <a:gd name="connsiteX2503" fmla="*/ 3500134 w 6125898"/>
              <a:gd name="connsiteY2503" fmla="*/ 4735280 h 5594367"/>
              <a:gd name="connsiteX2504" fmla="*/ 3486846 w 6125898"/>
              <a:gd name="connsiteY2504" fmla="*/ 4735280 h 5594367"/>
              <a:gd name="connsiteX2505" fmla="*/ 3500134 w 6125898"/>
              <a:gd name="connsiteY2505" fmla="*/ 4748568 h 5594367"/>
              <a:gd name="connsiteX2506" fmla="*/ 3500134 w 6125898"/>
              <a:gd name="connsiteY2506" fmla="*/ 4748568 h 5594367"/>
              <a:gd name="connsiteX2507" fmla="*/ 3487510 w 6125898"/>
              <a:gd name="connsiteY2507" fmla="*/ 4593096 h 5594367"/>
              <a:gd name="connsiteX2508" fmla="*/ 3500798 w 6125898"/>
              <a:gd name="connsiteY2508" fmla="*/ 4619008 h 5594367"/>
              <a:gd name="connsiteX2509" fmla="*/ 3487510 w 6125898"/>
              <a:gd name="connsiteY2509" fmla="*/ 4593096 h 5594367"/>
              <a:gd name="connsiteX2510" fmla="*/ 3487510 w 6125898"/>
              <a:gd name="connsiteY2510" fmla="*/ 4593096 h 5594367"/>
              <a:gd name="connsiteX2511" fmla="*/ 3500134 w 6125898"/>
              <a:gd name="connsiteY2511" fmla="*/ 4658208 h 5594367"/>
              <a:gd name="connsiteX2512" fmla="*/ 3500134 w 6125898"/>
              <a:gd name="connsiteY2512" fmla="*/ 4632296 h 5594367"/>
              <a:gd name="connsiteX2513" fmla="*/ 3513422 w 6125898"/>
              <a:gd name="connsiteY2513" fmla="*/ 4632296 h 5594367"/>
              <a:gd name="connsiteX2514" fmla="*/ 3500134 w 6125898"/>
              <a:gd name="connsiteY2514" fmla="*/ 4658208 h 5594367"/>
              <a:gd name="connsiteX2515" fmla="*/ 3500134 w 6125898"/>
              <a:gd name="connsiteY2515" fmla="*/ 4658208 h 5594367"/>
              <a:gd name="connsiteX2516" fmla="*/ 3513422 w 6125898"/>
              <a:gd name="connsiteY2516" fmla="*/ 4593096 h 5594367"/>
              <a:gd name="connsiteX2517" fmla="*/ 3513422 w 6125898"/>
              <a:gd name="connsiteY2517" fmla="*/ 4593096 h 5594367"/>
              <a:gd name="connsiteX2518" fmla="*/ 3526710 w 6125898"/>
              <a:gd name="connsiteY2518" fmla="*/ 4593096 h 5594367"/>
              <a:gd name="connsiteX2519" fmla="*/ 3513422 w 6125898"/>
              <a:gd name="connsiteY2519" fmla="*/ 4593096 h 5594367"/>
              <a:gd name="connsiteX2520" fmla="*/ 3513422 w 6125898"/>
              <a:gd name="connsiteY2520" fmla="*/ 4579807 h 5594367"/>
              <a:gd name="connsiteX2521" fmla="*/ 3487510 w 6125898"/>
              <a:gd name="connsiteY2521" fmla="*/ 4579807 h 5594367"/>
              <a:gd name="connsiteX2522" fmla="*/ 3500798 w 6125898"/>
              <a:gd name="connsiteY2522" fmla="*/ 4566519 h 5594367"/>
              <a:gd name="connsiteX2523" fmla="*/ 3514086 w 6125898"/>
              <a:gd name="connsiteY2523" fmla="*/ 4579807 h 5594367"/>
              <a:gd name="connsiteX2524" fmla="*/ 3527375 w 6125898"/>
              <a:gd name="connsiteY2524" fmla="*/ 4566519 h 5594367"/>
              <a:gd name="connsiteX2525" fmla="*/ 3540663 w 6125898"/>
              <a:gd name="connsiteY2525" fmla="*/ 4566519 h 5594367"/>
              <a:gd name="connsiteX2526" fmla="*/ 3540663 w 6125898"/>
              <a:gd name="connsiteY2526" fmla="*/ 4592431 h 5594367"/>
              <a:gd name="connsiteX2527" fmla="*/ 3540663 w 6125898"/>
              <a:gd name="connsiteY2527" fmla="*/ 4579143 h 5594367"/>
              <a:gd name="connsiteX2528" fmla="*/ 3540663 w 6125898"/>
              <a:gd name="connsiteY2528" fmla="*/ 4605055 h 5594367"/>
              <a:gd name="connsiteX2529" fmla="*/ 3513422 w 6125898"/>
              <a:gd name="connsiteY2529" fmla="*/ 4593096 h 5594367"/>
              <a:gd name="connsiteX2530" fmla="*/ 3513422 w 6125898"/>
              <a:gd name="connsiteY2530" fmla="*/ 4593096 h 5594367"/>
              <a:gd name="connsiteX2531" fmla="*/ 3526710 w 6125898"/>
              <a:gd name="connsiteY2531" fmla="*/ 4787769 h 5594367"/>
              <a:gd name="connsiteX2532" fmla="*/ 3539999 w 6125898"/>
              <a:gd name="connsiteY2532" fmla="*/ 4735945 h 5594367"/>
              <a:gd name="connsiteX2533" fmla="*/ 3553287 w 6125898"/>
              <a:gd name="connsiteY2533" fmla="*/ 4749233 h 5594367"/>
              <a:gd name="connsiteX2534" fmla="*/ 3526710 w 6125898"/>
              <a:gd name="connsiteY2534" fmla="*/ 4787769 h 5594367"/>
              <a:gd name="connsiteX2535" fmla="*/ 3526710 w 6125898"/>
              <a:gd name="connsiteY2535" fmla="*/ 4787769 h 5594367"/>
              <a:gd name="connsiteX2536" fmla="*/ 3552623 w 6125898"/>
              <a:gd name="connsiteY2536" fmla="*/ 4735945 h 5594367"/>
              <a:gd name="connsiteX2537" fmla="*/ 3539334 w 6125898"/>
              <a:gd name="connsiteY2537" fmla="*/ 4735945 h 5594367"/>
              <a:gd name="connsiteX2538" fmla="*/ 3552623 w 6125898"/>
              <a:gd name="connsiteY2538" fmla="*/ 4684120 h 5594367"/>
              <a:gd name="connsiteX2539" fmla="*/ 3539334 w 6125898"/>
              <a:gd name="connsiteY2539" fmla="*/ 4697408 h 5594367"/>
              <a:gd name="connsiteX2540" fmla="*/ 3526046 w 6125898"/>
              <a:gd name="connsiteY2540" fmla="*/ 4697408 h 5594367"/>
              <a:gd name="connsiteX2541" fmla="*/ 3551959 w 6125898"/>
              <a:gd name="connsiteY2541" fmla="*/ 4684120 h 5594367"/>
              <a:gd name="connsiteX2542" fmla="*/ 3551959 w 6125898"/>
              <a:gd name="connsiteY2542" fmla="*/ 4723321 h 5594367"/>
              <a:gd name="connsiteX2543" fmla="*/ 3552623 w 6125898"/>
              <a:gd name="connsiteY2543" fmla="*/ 4735945 h 5594367"/>
              <a:gd name="connsiteX2544" fmla="*/ 3552623 w 6125898"/>
              <a:gd name="connsiteY2544" fmla="*/ 4735945 h 5594367"/>
              <a:gd name="connsiteX2545" fmla="*/ 3565911 w 6125898"/>
              <a:gd name="connsiteY2545" fmla="*/ 4787769 h 5594367"/>
              <a:gd name="connsiteX2546" fmla="*/ 3552623 w 6125898"/>
              <a:gd name="connsiteY2546" fmla="*/ 4787769 h 5594367"/>
              <a:gd name="connsiteX2547" fmla="*/ 3565911 w 6125898"/>
              <a:gd name="connsiteY2547" fmla="*/ 4774481 h 5594367"/>
              <a:gd name="connsiteX2548" fmla="*/ 3565911 w 6125898"/>
              <a:gd name="connsiteY2548" fmla="*/ 4787769 h 5594367"/>
              <a:gd name="connsiteX2549" fmla="*/ 3565911 w 6125898"/>
              <a:gd name="connsiteY2549" fmla="*/ 4787769 h 5594367"/>
              <a:gd name="connsiteX2550" fmla="*/ 3565911 w 6125898"/>
              <a:gd name="connsiteY2550" fmla="*/ 4748568 h 5594367"/>
              <a:gd name="connsiteX2551" fmla="*/ 3579199 w 6125898"/>
              <a:gd name="connsiteY2551" fmla="*/ 4722657 h 5594367"/>
              <a:gd name="connsiteX2552" fmla="*/ 3565911 w 6125898"/>
              <a:gd name="connsiteY2552" fmla="*/ 4748568 h 5594367"/>
              <a:gd name="connsiteX2553" fmla="*/ 3565911 w 6125898"/>
              <a:gd name="connsiteY2553" fmla="*/ 4748568 h 5594367"/>
              <a:gd name="connsiteX2554" fmla="*/ 3579199 w 6125898"/>
              <a:gd name="connsiteY2554" fmla="*/ 4632296 h 5594367"/>
              <a:gd name="connsiteX2555" fmla="*/ 3579199 w 6125898"/>
              <a:gd name="connsiteY2555" fmla="*/ 4593096 h 5594367"/>
              <a:gd name="connsiteX2556" fmla="*/ 3592488 w 6125898"/>
              <a:gd name="connsiteY2556" fmla="*/ 4593096 h 5594367"/>
              <a:gd name="connsiteX2557" fmla="*/ 3605776 w 6125898"/>
              <a:gd name="connsiteY2557" fmla="*/ 4606384 h 5594367"/>
              <a:gd name="connsiteX2558" fmla="*/ 3579199 w 6125898"/>
              <a:gd name="connsiteY2558" fmla="*/ 4632296 h 5594367"/>
              <a:gd name="connsiteX2559" fmla="*/ 3579199 w 6125898"/>
              <a:gd name="connsiteY2559" fmla="*/ 4632296 h 5594367"/>
              <a:gd name="connsiteX2560" fmla="*/ 3605112 w 6125898"/>
              <a:gd name="connsiteY2560" fmla="*/ 4761857 h 5594367"/>
              <a:gd name="connsiteX2561" fmla="*/ 3591823 w 6125898"/>
              <a:gd name="connsiteY2561" fmla="*/ 4735945 h 5594367"/>
              <a:gd name="connsiteX2562" fmla="*/ 3605112 w 6125898"/>
              <a:gd name="connsiteY2562" fmla="*/ 4749233 h 5594367"/>
              <a:gd name="connsiteX2563" fmla="*/ 3605112 w 6125898"/>
              <a:gd name="connsiteY2563" fmla="*/ 4761857 h 5594367"/>
              <a:gd name="connsiteX2564" fmla="*/ 3605112 w 6125898"/>
              <a:gd name="connsiteY2564" fmla="*/ 4761857 h 5594367"/>
              <a:gd name="connsiteX2565" fmla="*/ 3592488 w 6125898"/>
              <a:gd name="connsiteY2565" fmla="*/ 4567183 h 5594367"/>
              <a:gd name="connsiteX2566" fmla="*/ 3605776 w 6125898"/>
              <a:gd name="connsiteY2566" fmla="*/ 4527983 h 5594367"/>
              <a:gd name="connsiteX2567" fmla="*/ 3605776 w 6125898"/>
              <a:gd name="connsiteY2567" fmla="*/ 4527983 h 5594367"/>
              <a:gd name="connsiteX2568" fmla="*/ 3592488 w 6125898"/>
              <a:gd name="connsiteY2568" fmla="*/ 4567183 h 5594367"/>
              <a:gd name="connsiteX2569" fmla="*/ 3592488 w 6125898"/>
              <a:gd name="connsiteY2569" fmla="*/ 4567183 h 5594367"/>
              <a:gd name="connsiteX2570" fmla="*/ 3618400 w 6125898"/>
              <a:gd name="connsiteY2570" fmla="*/ 4632296 h 5594367"/>
              <a:gd name="connsiteX2571" fmla="*/ 3618400 w 6125898"/>
              <a:gd name="connsiteY2571" fmla="*/ 4645584 h 5594367"/>
              <a:gd name="connsiteX2572" fmla="*/ 3618400 w 6125898"/>
              <a:gd name="connsiteY2572" fmla="*/ 4632296 h 5594367"/>
              <a:gd name="connsiteX2573" fmla="*/ 3618400 w 6125898"/>
              <a:gd name="connsiteY2573" fmla="*/ 4632296 h 5594367"/>
              <a:gd name="connsiteX2574" fmla="*/ 3618400 w 6125898"/>
              <a:gd name="connsiteY2574" fmla="*/ 4489447 h 5594367"/>
              <a:gd name="connsiteX2575" fmla="*/ 3605112 w 6125898"/>
              <a:gd name="connsiteY2575" fmla="*/ 4502735 h 5594367"/>
              <a:gd name="connsiteX2576" fmla="*/ 3579199 w 6125898"/>
              <a:gd name="connsiteY2576" fmla="*/ 4489447 h 5594367"/>
              <a:gd name="connsiteX2577" fmla="*/ 3618400 w 6125898"/>
              <a:gd name="connsiteY2577" fmla="*/ 4463535 h 5594367"/>
              <a:gd name="connsiteX2578" fmla="*/ 3618400 w 6125898"/>
              <a:gd name="connsiteY2578" fmla="*/ 4489447 h 5594367"/>
              <a:gd name="connsiteX2579" fmla="*/ 3605112 w 6125898"/>
              <a:gd name="connsiteY2579" fmla="*/ 4489447 h 5594367"/>
              <a:gd name="connsiteX2580" fmla="*/ 3618400 w 6125898"/>
              <a:gd name="connsiteY2580" fmla="*/ 4489447 h 5594367"/>
              <a:gd name="connsiteX2581" fmla="*/ 3618400 w 6125898"/>
              <a:gd name="connsiteY2581" fmla="*/ 4489447 h 5594367"/>
              <a:gd name="connsiteX2582" fmla="*/ 3644976 w 6125898"/>
              <a:gd name="connsiteY2582" fmla="*/ 4515359 h 5594367"/>
              <a:gd name="connsiteX2583" fmla="*/ 3644976 w 6125898"/>
              <a:gd name="connsiteY2583" fmla="*/ 4515359 h 5594367"/>
              <a:gd name="connsiteX2584" fmla="*/ 3631688 w 6125898"/>
              <a:gd name="connsiteY2584" fmla="*/ 4515359 h 5594367"/>
              <a:gd name="connsiteX2585" fmla="*/ 3631688 w 6125898"/>
              <a:gd name="connsiteY2585" fmla="*/ 4502071 h 5594367"/>
              <a:gd name="connsiteX2586" fmla="*/ 3618400 w 6125898"/>
              <a:gd name="connsiteY2586" fmla="*/ 4515359 h 5594367"/>
              <a:gd name="connsiteX2587" fmla="*/ 3618400 w 6125898"/>
              <a:gd name="connsiteY2587" fmla="*/ 4489447 h 5594367"/>
              <a:gd name="connsiteX2588" fmla="*/ 3644312 w 6125898"/>
              <a:gd name="connsiteY2588" fmla="*/ 4502735 h 5594367"/>
              <a:gd name="connsiteX2589" fmla="*/ 3644976 w 6125898"/>
              <a:gd name="connsiteY2589" fmla="*/ 4515359 h 5594367"/>
              <a:gd name="connsiteX2590" fmla="*/ 3644976 w 6125898"/>
              <a:gd name="connsiteY2590" fmla="*/ 4515359 h 5594367"/>
              <a:gd name="connsiteX2591" fmla="*/ 3644976 w 6125898"/>
              <a:gd name="connsiteY2591" fmla="*/ 4476159 h 5594367"/>
              <a:gd name="connsiteX2592" fmla="*/ 3631688 w 6125898"/>
              <a:gd name="connsiteY2592" fmla="*/ 4462870 h 5594367"/>
              <a:gd name="connsiteX2593" fmla="*/ 3631688 w 6125898"/>
              <a:gd name="connsiteY2593" fmla="*/ 4462870 h 5594367"/>
              <a:gd name="connsiteX2594" fmla="*/ 3644976 w 6125898"/>
              <a:gd name="connsiteY2594" fmla="*/ 4436958 h 5594367"/>
              <a:gd name="connsiteX2595" fmla="*/ 3644976 w 6125898"/>
              <a:gd name="connsiteY2595" fmla="*/ 4476159 h 5594367"/>
              <a:gd name="connsiteX2596" fmla="*/ 3644976 w 6125898"/>
              <a:gd name="connsiteY2596" fmla="*/ 4476159 h 5594367"/>
              <a:gd name="connsiteX2597" fmla="*/ 3736665 w 6125898"/>
              <a:gd name="connsiteY2597" fmla="*/ 4761857 h 5594367"/>
              <a:gd name="connsiteX2598" fmla="*/ 3723377 w 6125898"/>
              <a:gd name="connsiteY2598" fmla="*/ 4748568 h 5594367"/>
              <a:gd name="connsiteX2599" fmla="*/ 3736665 w 6125898"/>
              <a:gd name="connsiteY2599" fmla="*/ 4748568 h 5594367"/>
              <a:gd name="connsiteX2600" fmla="*/ 3736665 w 6125898"/>
              <a:gd name="connsiteY2600" fmla="*/ 4761857 h 5594367"/>
              <a:gd name="connsiteX2601" fmla="*/ 3736665 w 6125898"/>
              <a:gd name="connsiteY2601" fmla="*/ 4761857 h 5594367"/>
              <a:gd name="connsiteX2602" fmla="*/ 3736665 w 6125898"/>
              <a:gd name="connsiteY2602" fmla="*/ 4761857 h 5594367"/>
              <a:gd name="connsiteX2603" fmla="*/ 3906756 w 6125898"/>
              <a:gd name="connsiteY2603" fmla="*/ 4203749 h 5594367"/>
              <a:gd name="connsiteX2604" fmla="*/ 3906756 w 6125898"/>
              <a:gd name="connsiteY2604" fmla="*/ 4242949 h 5594367"/>
              <a:gd name="connsiteX2605" fmla="*/ 3893468 w 6125898"/>
              <a:gd name="connsiteY2605" fmla="*/ 4217037 h 5594367"/>
              <a:gd name="connsiteX2606" fmla="*/ 3906756 w 6125898"/>
              <a:gd name="connsiteY2606" fmla="*/ 4203749 h 5594367"/>
              <a:gd name="connsiteX2607" fmla="*/ 3906756 w 6125898"/>
              <a:gd name="connsiteY2607" fmla="*/ 4203749 h 5594367"/>
              <a:gd name="connsiteX2608" fmla="*/ 3867555 w 6125898"/>
              <a:gd name="connsiteY2608" fmla="*/ 4229661 h 5594367"/>
              <a:gd name="connsiteX2609" fmla="*/ 3854267 w 6125898"/>
              <a:gd name="connsiteY2609" fmla="*/ 4216373 h 5594367"/>
              <a:gd name="connsiteX2610" fmla="*/ 3867555 w 6125898"/>
              <a:gd name="connsiteY2610" fmla="*/ 4229661 h 5594367"/>
              <a:gd name="connsiteX2611" fmla="*/ 3854267 w 6125898"/>
              <a:gd name="connsiteY2611" fmla="*/ 4229661 h 5594367"/>
              <a:gd name="connsiteX2612" fmla="*/ 3867555 w 6125898"/>
              <a:gd name="connsiteY2612" fmla="*/ 4229661 h 5594367"/>
              <a:gd name="connsiteX2613" fmla="*/ 3867555 w 6125898"/>
              <a:gd name="connsiteY2613" fmla="*/ 4229661 h 5594367"/>
              <a:gd name="connsiteX2614" fmla="*/ 3841643 w 6125898"/>
              <a:gd name="connsiteY2614" fmla="*/ 4476159 h 5594367"/>
              <a:gd name="connsiteX2615" fmla="*/ 3867555 w 6125898"/>
              <a:gd name="connsiteY2615" fmla="*/ 4502071 h 5594367"/>
              <a:gd name="connsiteX2616" fmla="*/ 3880844 w 6125898"/>
              <a:gd name="connsiteY2616" fmla="*/ 4515359 h 5594367"/>
              <a:gd name="connsiteX2617" fmla="*/ 3841643 w 6125898"/>
              <a:gd name="connsiteY2617" fmla="*/ 4541271 h 5594367"/>
              <a:gd name="connsiteX2618" fmla="*/ 3841643 w 6125898"/>
              <a:gd name="connsiteY2618" fmla="*/ 4502071 h 5594367"/>
              <a:gd name="connsiteX2619" fmla="*/ 3841643 w 6125898"/>
              <a:gd name="connsiteY2619" fmla="*/ 4476159 h 5594367"/>
              <a:gd name="connsiteX2620" fmla="*/ 3841643 w 6125898"/>
              <a:gd name="connsiteY2620" fmla="*/ 4476159 h 5594367"/>
              <a:gd name="connsiteX2621" fmla="*/ 3854267 w 6125898"/>
              <a:gd name="connsiteY2621" fmla="*/ 4294774 h 5594367"/>
              <a:gd name="connsiteX2622" fmla="*/ 3867555 w 6125898"/>
              <a:gd name="connsiteY2622" fmla="*/ 4308062 h 5594367"/>
              <a:gd name="connsiteX2623" fmla="*/ 3854267 w 6125898"/>
              <a:gd name="connsiteY2623" fmla="*/ 4308062 h 5594367"/>
              <a:gd name="connsiteX2624" fmla="*/ 3854267 w 6125898"/>
              <a:gd name="connsiteY2624" fmla="*/ 4294774 h 5594367"/>
              <a:gd name="connsiteX2625" fmla="*/ 3854267 w 6125898"/>
              <a:gd name="connsiteY2625" fmla="*/ 4294774 h 5594367"/>
              <a:gd name="connsiteX2626" fmla="*/ 3893468 w 6125898"/>
              <a:gd name="connsiteY2626" fmla="*/ 4372510 h 5594367"/>
              <a:gd name="connsiteX2627" fmla="*/ 3880179 w 6125898"/>
              <a:gd name="connsiteY2627" fmla="*/ 4359222 h 5594367"/>
              <a:gd name="connsiteX2628" fmla="*/ 3893468 w 6125898"/>
              <a:gd name="connsiteY2628" fmla="*/ 4333310 h 5594367"/>
              <a:gd name="connsiteX2629" fmla="*/ 3893468 w 6125898"/>
              <a:gd name="connsiteY2629" fmla="*/ 4372510 h 5594367"/>
              <a:gd name="connsiteX2630" fmla="*/ 3893468 w 6125898"/>
              <a:gd name="connsiteY2630" fmla="*/ 4372510 h 5594367"/>
              <a:gd name="connsiteX2631" fmla="*/ 3893468 w 6125898"/>
              <a:gd name="connsiteY2631" fmla="*/ 4502071 h 5594367"/>
              <a:gd name="connsiteX2632" fmla="*/ 3880179 w 6125898"/>
              <a:gd name="connsiteY2632" fmla="*/ 4502071 h 5594367"/>
              <a:gd name="connsiteX2633" fmla="*/ 3893468 w 6125898"/>
              <a:gd name="connsiteY2633" fmla="*/ 4502071 h 5594367"/>
              <a:gd name="connsiteX2634" fmla="*/ 3893468 w 6125898"/>
              <a:gd name="connsiteY2634" fmla="*/ 4502071 h 5594367"/>
              <a:gd name="connsiteX2635" fmla="*/ 3893468 w 6125898"/>
              <a:gd name="connsiteY2635" fmla="*/ 4502071 h 5594367"/>
              <a:gd name="connsiteX2636" fmla="*/ 3854267 w 6125898"/>
              <a:gd name="connsiteY2636" fmla="*/ 4567183 h 5594367"/>
              <a:gd name="connsiteX2637" fmla="*/ 3840979 w 6125898"/>
              <a:gd name="connsiteY2637" fmla="*/ 4553895 h 5594367"/>
              <a:gd name="connsiteX2638" fmla="*/ 3854267 w 6125898"/>
              <a:gd name="connsiteY2638" fmla="*/ 4553895 h 5594367"/>
              <a:gd name="connsiteX2639" fmla="*/ 3854267 w 6125898"/>
              <a:gd name="connsiteY2639" fmla="*/ 4567183 h 5594367"/>
              <a:gd name="connsiteX2640" fmla="*/ 3854267 w 6125898"/>
              <a:gd name="connsiteY2640" fmla="*/ 4567183 h 5594367"/>
              <a:gd name="connsiteX2641" fmla="*/ 3828355 w 6125898"/>
              <a:gd name="connsiteY2641" fmla="*/ 4359222 h 5594367"/>
              <a:gd name="connsiteX2642" fmla="*/ 3841643 w 6125898"/>
              <a:gd name="connsiteY2642" fmla="*/ 4385134 h 5594367"/>
              <a:gd name="connsiteX2643" fmla="*/ 3841643 w 6125898"/>
              <a:gd name="connsiteY2643" fmla="*/ 4411046 h 5594367"/>
              <a:gd name="connsiteX2644" fmla="*/ 3828355 w 6125898"/>
              <a:gd name="connsiteY2644" fmla="*/ 4424334 h 5594367"/>
              <a:gd name="connsiteX2645" fmla="*/ 3815066 w 6125898"/>
              <a:gd name="connsiteY2645" fmla="*/ 4398422 h 5594367"/>
              <a:gd name="connsiteX2646" fmla="*/ 3828355 w 6125898"/>
              <a:gd name="connsiteY2646" fmla="*/ 4359222 h 5594367"/>
              <a:gd name="connsiteX2647" fmla="*/ 3828355 w 6125898"/>
              <a:gd name="connsiteY2647" fmla="*/ 4359222 h 5594367"/>
              <a:gd name="connsiteX2648" fmla="*/ 3801778 w 6125898"/>
              <a:gd name="connsiteY2648" fmla="*/ 4658208 h 5594367"/>
              <a:gd name="connsiteX2649" fmla="*/ 3788490 w 6125898"/>
              <a:gd name="connsiteY2649" fmla="*/ 4606384 h 5594367"/>
              <a:gd name="connsiteX2650" fmla="*/ 3814402 w 6125898"/>
              <a:gd name="connsiteY2650" fmla="*/ 4632296 h 5594367"/>
              <a:gd name="connsiteX2651" fmla="*/ 3788490 w 6125898"/>
              <a:gd name="connsiteY2651" fmla="*/ 4632296 h 5594367"/>
              <a:gd name="connsiteX2652" fmla="*/ 3801778 w 6125898"/>
              <a:gd name="connsiteY2652" fmla="*/ 4658208 h 5594367"/>
              <a:gd name="connsiteX2653" fmla="*/ 3801778 w 6125898"/>
              <a:gd name="connsiteY2653" fmla="*/ 4658208 h 5594367"/>
              <a:gd name="connsiteX2654" fmla="*/ 3789154 w 6125898"/>
              <a:gd name="connsiteY2654" fmla="*/ 4476159 h 5594367"/>
              <a:gd name="connsiteX2655" fmla="*/ 3789154 w 6125898"/>
              <a:gd name="connsiteY2655" fmla="*/ 4489447 h 5594367"/>
              <a:gd name="connsiteX2656" fmla="*/ 3789154 w 6125898"/>
              <a:gd name="connsiteY2656" fmla="*/ 4463535 h 5594367"/>
              <a:gd name="connsiteX2657" fmla="*/ 3789154 w 6125898"/>
              <a:gd name="connsiteY2657" fmla="*/ 4476159 h 5594367"/>
              <a:gd name="connsiteX2658" fmla="*/ 3789154 w 6125898"/>
              <a:gd name="connsiteY2658" fmla="*/ 4476159 h 5594367"/>
              <a:gd name="connsiteX2659" fmla="*/ 3789154 w 6125898"/>
              <a:gd name="connsiteY2659" fmla="*/ 4476159 h 5594367"/>
              <a:gd name="connsiteX2660" fmla="*/ 3789154 w 6125898"/>
              <a:gd name="connsiteY2660" fmla="*/ 4605719 h 5594367"/>
              <a:gd name="connsiteX2661" fmla="*/ 3802442 w 6125898"/>
              <a:gd name="connsiteY2661" fmla="*/ 4579807 h 5594367"/>
              <a:gd name="connsiteX2662" fmla="*/ 3828355 w 6125898"/>
              <a:gd name="connsiteY2662" fmla="*/ 4566519 h 5594367"/>
              <a:gd name="connsiteX2663" fmla="*/ 3828355 w 6125898"/>
              <a:gd name="connsiteY2663" fmla="*/ 4579807 h 5594367"/>
              <a:gd name="connsiteX2664" fmla="*/ 3789154 w 6125898"/>
              <a:gd name="connsiteY2664" fmla="*/ 4605719 h 5594367"/>
              <a:gd name="connsiteX2665" fmla="*/ 3789154 w 6125898"/>
              <a:gd name="connsiteY2665" fmla="*/ 4605719 h 5594367"/>
              <a:gd name="connsiteX2666" fmla="*/ 3815066 w 6125898"/>
              <a:gd name="connsiteY2666" fmla="*/ 4437623 h 5594367"/>
              <a:gd name="connsiteX2667" fmla="*/ 3828355 w 6125898"/>
              <a:gd name="connsiteY2667" fmla="*/ 4437623 h 5594367"/>
              <a:gd name="connsiteX2668" fmla="*/ 3815066 w 6125898"/>
              <a:gd name="connsiteY2668" fmla="*/ 4463535 h 5594367"/>
              <a:gd name="connsiteX2669" fmla="*/ 3815066 w 6125898"/>
              <a:gd name="connsiteY2669" fmla="*/ 4437623 h 5594367"/>
              <a:gd name="connsiteX2670" fmla="*/ 3815066 w 6125898"/>
              <a:gd name="connsiteY2670" fmla="*/ 4437623 h 5594367"/>
              <a:gd name="connsiteX2671" fmla="*/ 3815066 w 6125898"/>
              <a:gd name="connsiteY2671" fmla="*/ 4463535 h 5594367"/>
              <a:gd name="connsiteX2672" fmla="*/ 3801778 w 6125898"/>
              <a:gd name="connsiteY2672" fmla="*/ 4463535 h 5594367"/>
              <a:gd name="connsiteX2673" fmla="*/ 3801778 w 6125898"/>
              <a:gd name="connsiteY2673" fmla="*/ 4450247 h 5594367"/>
              <a:gd name="connsiteX2674" fmla="*/ 3815066 w 6125898"/>
              <a:gd name="connsiteY2674" fmla="*/ 4463535 h 5594367"/>
              <a:gd name="connsiteX2675" fmla="*/ 3815066 w 6125898"/>
              <a:gd name="connsiteY2675" fmla="*/ 4463535 h 5594367"/>
              <a:gd name="connsiteX2676" fmla="*/ 3801778 w 6125898"/>
              <a:gd name="connsiteY2676" fmla="*/ 4346598 h 5594367"/>
              <a:gd name="connsiteX2677" fmla="*/ 3815066 w 6125898"/>
              <a:gd name="connsiteY2677" fmla="*/ 4359886 h 5594367"/>
              <a:gd name="connsiteX2678" fmla="*/ 3815066 w 6125898"/>
              <a:gd name="connsiteY2678" fmla="*/ 4385798 h 5594367"/>
              <a:gd name="connsiteX2679" fmla="*/ 3815066 w 6125898"/>
              <a:gd name="connsiteY2679" fmla="*/ 4385798 h 5594367"/>
              <a:gd name="connsiteX2680" fmla="*/ 3801778 w 6125898"/>
              <a:gd name="connsiteY2680" fmla="*/ 4385798 h 5594367"/>
              <a:gd name="connsiteX2681" fmla="*/ 3801778 w 6125898"/>
              <a:gd name="connsiteY2681" fmla="*/ 4346598 h 5594367"/>
              <a:gd name="connsiteX2682" fmla="*/ 3801778 w 6125898"/>
              <a:gd name="connsiteY2682" fmla="*/ 4346598 h 5594367"/>
              <a:gd name="connsiteX2683" fmla="*/ 3801778 w 6125898"/>
              <a:gd name="connsiteY2683" fmla="*/ 4255573 h 5594367"/>
              <a:gd name="connsiteX2684" fmla="*/ 3788490 w 6125898"/>
              <a:gd name="connsiteY2684" fmla="*/ 4255573 h 5594367"/>
              <a:gd name="connsiteX2685" fmla="*/ 3801778 w 6125898"/>
              <a:gd name="connsiteY2685" fmla="*/ 4255573 h 5594367"/>
              <a:gd name="connsiteX2686" fmla="*/ 3801778 w 6125898"/>
              <a:gd name="connsiteY2686" fmla="*/ 4255573 h 5594367"/>
              <a:gd name="connsiteX2687" fmla="*/ 3789154 w 6125898"/>
              <a:gd name="connsiteY2687" fmla="*/ 4294774 h 5594367"/>
              <a:gd name="connsiteX2688" fmla="*/ 3789154 w 6125898"/>
              <a:gd name="connsiteY2688" fmla="*/ 4281485 h 5594367"/>
              <a:gd name="connsiteX2689" fmla="*/ 3789154 w 6125898"/>
              <a:gd name="connsiteY2689" fmla="*/ 4294774 h 5594367"/>
              <a:gd name="connsiteX2690" fmla="*/ 3789154 w 6125898"/>
              <a:gd name="connsiteY2690" fmla="*/ 4294774 h 5594367"/>
              <a:gd name="connsiteX2691" fmla="*/ 3789154 w 6125898"/>
              <a:gd name="connsiteY2691" fmla="*/ 4255573 h 5594367"/>
              <a:gd name="connsiteX2692" fmla="*/ 3789154 w 6125898"/>
              <a:gd name="connsiteY2692" fmla="*/ 4281485 h 5594367"/>
              <a:gd name="connsiteX2693" fmla="*/ 3789154 w 6125898"/>
              <a:gd name="connsiteY2693" fmla="*/ 4281485 h 5594367"/>
              <a:gd name="connsiteX2694" fmla="*/ 3763242 w 6125898"/>
              <a:gd name="connsiteY2694" fmla="*/ 4281485 h 5594367"/>
              <a:gd name="connsiteX2695" fmla="*/ 3789154 w 6125898"/>
              <a:gd name="connsiteY2695" fmla="*/ 4255573 h 5594367"/>
              <a:gd name="connsiteX2696" fmla="*/ 3789154 w 6125898"/>
              <a:gd name="connsiteY2696" fmla="*/ 4255573 h 5594367"/>
              <a:gd name="connsiteX2697" fmla="*/ 3775866 w 6125898"/>
              <a:gd name="connsiteY2697" fmla="*/ 4450247 h 5594367"/>
              <a:gd name="connsiteX2698" fmla="*/ 3775866 w 6125898"/>
              <a:gd name="connsiteY2698" fmla="*/ 4424334 h 5594367"/>
              <a:gd name="connsiteX2699" fmla="*/ 3789154 w 6125898"/>
              <a:gd name="connsiteY2699" fmla="*/ 4411046 h 5594367"/>
              <a:gd name="connsiteX2700" fmla="*/ 3815066 w 6125898"/>
              <a:gd name="connsiteY2700" fmla="*/ 4411046 h 5594367"/>
              <a:gd name="connsiteX2701" fmla="*/ 3801778 w 6125898"/>
              <a:gd name="connsiteY2701" fmla="*/ 4424334 h 5594367"/>
              <a:gd name="connsiteX2702" fmla="*/ 3801778 w 6125898"/>
              <a:gd name="connsiteY2702" fmla="*/ 4411046 h 5594367"/>
              <a:gd name="connsiteX2703" fmla="*/ 3788490 w 6125898"/>
              <a:gd name="connsiteY2703" fmla="*/ 4424334 h 5594367"/>
              <a:gd name="connsiteX2704" fmla="*/ 3775202 w 6125898"/>
              <a:gd name="connsiteY2704" fmla="*/ 4463535 h 5594367"/>
              <a:gd name="connsiteX2705" fmla="*/ 3775866 w 6125898"/>
              <a:gd name="connsiteY2705" fmla="*/ 4450247 h 5594367"/>
              <a:gd name="connsiteX2706" fmla="*/ 3762577 w 6125898"/>
              <a:gd name="connsiteY2706" fmla="*/ 4450247 h 5594367"/>
              <a:gd name="connsiteX2707" fmla="*/ 3775866 w 6125898"/>
              <a:gd name="connsiteY2707" fmla="*/ 4450247 h 5594367"/>
              <a:gd name="connsiteX2708" fmla="*/ 3775866 w 6125898"/>
              <a:gd name="connsiteY2708" fmla="*/ 4450247 h 5594367"/>
              <a:gd name="connsiteX2709" fmla="*/ 3762577 w 6125898"/>
              <a:gd name="connsiteY2709" fmla="*/ 4527983 h 5594367"/>
              <a:gd name="connsiteX2710" fmla="*/ 3775866 w 6125898"/>
              <a:gd name="connsiteY2710" fmla="*/ 4502071 h 5594367"/>
              <a:gd name="connsiteX2711" fmla="*/ 3762577 w 6125898"/>
              <a:gd name="connsiteY2711" fmla="*/ 4527983 h 5594367"/>
              <a:gd name="connsiteX2712" fmla="*/ 3762577 w 6125898"/>
              <a:gd name="connsiteY2712" fmla="*/ 4527983 h 5594367"/>
              <a:gd name="connsiteX2713" fmla="*/ 3736665 w 6125898"/>
              <a:gd name="connsiteY2713" fmla="*/ 4450247 h 5594367"/>
              <a:gd name="connsiteX2714" fmla="*/ 3749953 w 6125898"/>
              <a:gd name="connsiteY2714" fmla="*/ 4450247 h 5594367"/>
              <a:gd name="connsiteX2715" fmla="*/ 3749953 w 6125898"/>
              <a:gd name="connsiteY2715" fmla="*/ 4463535 h 5594367"/>
              <a:gd name="connsiteX2716" fmla="*/ 3724042 w 6125898"/>
              <a:gd name="connsiteY2716" fmla="*/ 4450247 h 5594367"/>
              <a:gd name="connsiteX2717" fmla="*/ 3736665 w 6125898"/>
              <a:gd name="connsiteY2717" fmla="*/ 4450247 h 5594367"/>
              <a:gd name="connsiteX2718" fmla="*/ 3736665 w 6125898"/>
              <a:gd name="connsiteY2718" fmla="*/ 4450247 h 5594367"/>
              <a:gd name="connsiteX2719" fmla="*/ 3696800 w 6125898"/>
              <a:gd name="connsiteY2719" fmla="*/ 4411710 h 5594367"/>
              <a:gd name="connsiteX2720" fmla="*/ 3696800 w 6125898"/>
              <a:gd name="connsiteY2720" fmla="*/ 4424999 h 5594367"/>
              <a:gd name="connsiteX2721" fmla="*/ 3683512 w 6125898"/>
              <a:gd name="connsiteY2721" fmla="*/ 4411710 h 5594367"/>
              <a:gd name="connsiteX2722" fmla="*/ 3696800 w 6125898"/>
              <a:gd name="connsiteY2722" fmla="*/ 4411710 h 5594367"/>
              <a:gd name="connsiteX2723" fmla="*/ 3696800 w 6125898"/>
              <a:gd name="connsiteY2723" fmla="*/ 4411710 h 5594367"/>
              <a:gd name="connsiteX2724" fmla="*/ 3670889 w 6125898"/>
              <a:gd name="connsiteY2724" fmla="*/ 4527983 h 5594367"/>
              <a:gd name="connsiteX2725" fmla="*/ 3657601 w 6125898"/>
              <a:gd name="connsiteY2725" fmla="*/ 4541271 h 5594367"/>
              <a:gd name="connsiteX2726" fmla="*/ 3670889 w 6125898"/>
              <a:gd name="connsiteY2726" fmla="*/ 4527983 h 5594367"/>
              <a:gd name="connsiteX2727" fmla="*/ 3670889 w 6125898"/>
              <a:gd name="connsiteY2727" fmla="*/ 4527983 h 5594367"/>
              <a:gd name="connsiteX2728" fmla="*/ 3670889 w 6125898"/>
              <a:gd name="connsiteY2728" fmla="*/ 4527983 h 5594367"/>
              <a:gd name="connsiteX2729" fmla="*/ 3670889 w 6125898"/>
              <a:gd name="connsiteY2729" fmla="*/ 4527983 h 5594367"/>
              <a:gd name="connsiteX2730" fmla="*/ 3684177 w 6125898"/>
              <a:gd name="connsiteY2730" fmla="*/ 4359222 h 5594367"/>
              <a:gd name="connsiteX2731" fmla="*/ 3684177 w 6125898"/>
              <a:gd name="connsiteY2731" fmla="*/ 4372510 h 5594367"/>
              <a:gd name="connsiteX2732" fmla="*/ 3684177 w 6125898"/>
              <a:gd name="connsiteY2732" fmla="*/ 4359222 h 5594367"/>
              <a:gd name="connsiteX2733" fmla="*/ 3684177 w 6125898"/>
              <a:gd name="connsiteY2733" fmla="*/ 4359222 h 5594367"/>
              <a:gd name="connsiteX2734" fmla="*/ 3696800 w 6125898"/>
              <a:gd name="connsiteY2734" fmla="*/ 4605719 h 5594367"/>
              <a:gd name="connsiteX2735" fmla="*/ 3722713 w 6125898"/>
              <a:gd name="connsiteY2735" fmla="*/ 4605719 h 5594367"/>
              <a:gd name="connsiteX2736" fmla="*/ 3709424 w 6125898"/>
              <a:gd name="connsiteY2736" fmla="*/ 4553895 h 5594367"/>
              <a:gd name="connsiteX2737" fmla="*/ 3709424 w 6125898"/>
              <a:gd name="connsiteY2737" fmla="*/ 4567183 h 5594367"/>
              <a:gd name="connsiteX2738" fmla="*/ 3696136 w 6125898"/>
              <a:gd name="connsiteY2738" fmla="*/ 4580472 h 5594367"/>
              <a:gd name="connsiteX2739" fmla="*/ 3696136 w 6125898"/>
              <a:gd name="connsiteY2739" fmla="*/ 4528647 h 5594367"/>
              <a:gd name="connsiteX2740" fmla="*/ 3682848 w 6125898"/>
              <a:gd name="connsiteY2740" fmla="*/ 4541936 h 5594367"/>
              <a:gd name="connsiteX2741" fmla="*/ 3682848 w 6125898"/>
              <a:gd name="connsiteY2741" fmla="*/ 4528647 h 5594367"/>
              <a:gd name="connsiteX2742" fmla="*/ 3722048 w 6125898"/>
              <a:gd name="connsiteY2742" fmla="*/ 4528647 h 5594367"/>
              <a:gd name="connsiteX2743" fmla="*/ 3708760 w 6125898"/>
              <a:gd name="connsiteY2743" fmla="*/ 4541936 h 5594367"/>
              <a:gd name="connsiteX2744" fmla="*/ 3734672 w 6125898"/>
              <a:gd name="connsiteY2744" fmla="*/ 4555224 h 5594367"/>
              <a:gd name="connsiteX2745" fmla="*/ 3747961 w 6125898"/>
              <a:gd name="connsiteY2745" fmla="*/ 4568512 h 5594367"/>
              <a:gd name="connsiteX2746" fmla="*/ 3722048 w 6125898"/>
              <a:gd name="connsiteY2746" fmla="*/ 4581801 h 5594367"/>
              <a:gd name="connsiteX2747" fmla="*/ 3747961 w 6125898"/>
              <a:gd name="connsiteY2747" fmla="*/ 4621001 h 5594367"/>
              <a:gd name="connsiteX2748" fmla="*/ 3696800 w 6125898"/>
              <a:gd name="connsiteY2748" fmla="*/ 4605719 h 5594367"/>
              <a:gd name="connsiteX2749" fmla="*/ 3696800 w 6125898"/>
              <a:gd name="connsiteY2749" fmla="*/ 4605719 h 5594367"/>
              <a:gd name="connsiteX2750" fmla="*/ 3710089 w 6125898"/>
              <a:gd name="connsiteY2750" fmla="*/ 4593096 h 5594367"/>
              <a:gd name="connsiteX2751" fmla="*/ 3710089 w 6125898"/>
              <a:gd name="connsiteY2751" fmla="*/ 4593096 h 5594367"/>
              <a:gd name="connsiteX2752" fmla="*/ 3696800 w 6125898"/>
              <a:gd name="connsiteY2752" fmla="*/ 4593096 h 5594367"/>
              <a:gd name="connsiteX2753" fmla="*/ 3696800 w 6125898"/>
              <a:gd name="connsiteY2753" fmla="*/ 4579807 h 5594367"/>
              <a:gd name="connsiteX2754" fmla="*/ 3710089 w 6125898"/>
              <a:gd name="connsiteY2754" fmla="*/ 4579807 h 5594367"/>
              <a:gd name="connsiteX2755" fmla="*/ 3710089 w 6125898"/>
              <a:gd name="connsiteY2755" fmla="*/ 4579807 h 5594367"/>
              <a:gd name="connsiteX2756" fmla="*/ 3710089 w 6125898"/>
              <a:gd name="connsiteY2756" fmla="*/ 4593096 h 5594367"/>
              <a:gd name="connsiteX2757" fmla="*/ 3710089 w 6125898"/>
              <a:gd name="connsiteY2757" fmla="*/ 4593096 h 5594367"/>
              <a:gd name="connsiteX2758" fmla="*/ 3736665 w 6125898"/>
              <a:gd name="connsiteY2758" fmla="*/ 4684120 h 5594367"/>
              <a:gd name="connsiteX2759" fmla="*/ 3736665 w 6125898"/>
              <a:gd name="connsiteY2759" fmla="*/ 4684120 h 5594367"/>
              <a:gd name="connsiteX2760" fmla="*/ 3723377 w 6125898"/>
              <a:gd name="connsiteY2760" fmla="*/ 4670832 h 5594367"/>
              <a:gd name="connsiteX2761" fmla="*/ 3723377 w 6125898"/>
              <a:gd name="connsiteY2761" fmla="*/ 4657544 h 5594367"/>
              <a:gd name="connsiteX2762" fmla="*/ 3736665 w 6125898"/>
              <a:gd name="connsiteY2762" fmla="*/ 4657544 h 5594367"/>
              <a:gd name="connsiteX2763" fmla="*/ 3736665 w 6125898"/>
              <a:gd name="connsiteY2763" fmla="*/ 4670832 h 5594367"/>
              <a:gd name="connsiteX2764" fmla="*/ 3736665 w 6125898"/>
              <a:gd name="connsiteY2764" fmla="*/ 4684120 h 5594367"/>
              <a:gd name="connsiteX2765" fmla="*/ 3736665 w 6125898"/>
              <a:gd name="connsiteY2765" fmla="*/ 4684120 h 5594367"/>
              <a:gd name="connsiteX2766" fmla="*/ 3775866 w 6125898"/>
              <a:gd name="connsiteY2766" fmla="*/ 4670832 h 5594367"/>
              <a:gd name="connsiteX2767" fmla="*/ 3775866 w 6125898"/>
              <a:gd name="connsiteY2767" fmla="*/ 4644920 h 5594367"/>
              <a:gd name="connsiteX2768" fmla="*/ 3762577 w 6125898"/>
              <a:gd name="connsiteY2768" fmla="*/ 4644920 h 5594367"/>
              <a:gd name="connsiteX2769" fmla="*/ 3749289 w 6125898"/>
              <a:gd name="connsiteY2769" fmla="*/ 4670832 h 5594367"/>
              <a:gd name="connsiteX2770" fmla="*/ 3736001 w 6125898"/>
              <a:gd name="connsiteY2770" fmla="*/ 4657544 h 5594367"/>
              <a:gd name="connsiteX2771" fmla="*/ 3749289 w 6125898"/>
              <a:gd name="connsiteY2771" fmla="*/ 4657544 h 5594367"/>
              <a:gd name="connsiteX2772" fmla="*/ 3749289 w 6125898"/>
              <a:gd name="connsiteY2772" fmla="*/ 4644255 h 5594367"/>
              <a:gd name="connsiteX2773" fmla="*/ 3749289 w 6125898"/>
              <a:gd name="connsiteY2773" fmla="*/ 4630967 h 5594367"/>
              <a:gd name="connsiteX2774" fmla="*/ 3762577 w 6125898"/>
              <a:gd name="connsiteY2774" fmla="*/ 4617679 h 5594367"/>
              <a:gd name="connsiteX2775" fmla="*/ 3762577 w 6125898"/>
              <a:gd name="connsiteY2775" fmla="*/ 4578479 h 5594367"/>
              <a:gd name="connsiteX2776" fmla="*/ 3788490 w 6125898"/>
              <a:gd name="connsiteY2776" fmla="*/ 4591767 h 5594367"/>
              <a:gd name="connsiteX2777" fmla="*/ 3775202 w 6125898"/>
              <a:gd name="connsiteY2777" fmla="*/ 4617679 h 5594367"/>
              <a:gd name="connsiteX2778" fmla="*/ 3775202 w 6125898"/>
              <a:gd name="connsiteY2778" fmla="*/ 4656879 h 5594367"/>
              <a:gd name="connsiteX2779" fmla="*/ 3775866 w 6125898"/>
              <a:gd name="connsiteY2779" fmla="*/ 4670832 h 5594367"/>
              <a:gd name="connsiteX2780" fmla="*/ 3775866 w 6125898"/>
              <a:gd name="connsiteY2780" fmla="*/ 4670832 h 5594367"/>
              <a:gd name="connsiteX2781" fmla="*/ 3775866 w 6125898"/>
              <a:gd name="connsiteY2781" fmla="*/ 4787769 h 5594367"/>
              <a:gd name="connsiteX2782" fmla="*/ 3762577 w 6125898"/>
              <a:gd name="connsiteY2782" fmla="*/ 4774481 h 5594367"/>
              <a:gd name="connsiteX2783" fmla="*/ 3775866 w 6125898"/>
              <a:gd name="connsiteY2783" fmla="*/ 4761192 h 5594367"/>
              <a:gd name="connsiteX2784" fmla="*/ 3775866 w 6125898"/>
              <a:gd name="connsiteY2784" fmla="*/ 4761192 h 5594367"/>
              <a:gd name="connsiteX2785" fmla="*/ 3789154 w 6125898"/>
              <a:gd name="connsiteY2785" fmla="*/ 4761192 h 5594367"/>
              <a:gd name="connsiteX2786" fmla="*/ 3775866 w 6125898"/>
              <a:gd name="connsiteY2786" fmla="*/ 4747904 h 5594367"/>
              <a:gd name="connsiteX2787" fmla="*/ 3789154 w 6125898"/>
              <a:gd name="connsiteY2787" fmla="*/ 4747904 h 5594367"/>
              <a:gd name="connsiteX2788" fmla="*/ 3802442 w 6125898"/>
              <a:gd name="connsiteY2788" fmla="*/ 4773816 h 5594367"/>
              <a:gd name="connsiteX2789" fmla="*/ 3775866 w 6125898"/>
              <a:gd name="connsiteY2789" fmla="*/ 4787769 h 5594367"/>
              <a:gd name="connsiteX2790" fmla="*/ 3775866 w 6125898"/>
              <a:gd name="connsiteY2790" fmla="*/ 4787769 h 5594367"/>
              <a:gd name="connsiteX2791" fmla="*/ 3789154 w 6125898"/>
              <a:gd name="connsiteY2791" fmla="*/ 4735945 h 5594367"/>
              <a:gd name="connsiteX2792" fmla="*/ 3802442 w 6125898"/>
              <a:gd name="connsiteY2792" fmla="*/ 4696744 h 5594367"/>
              <a:gd name="connsiteX2793" fmla="*/ 3789154 w 6125898"/>
              <a:gd name="connsiteY2793" fmla="*/ 4735945 h 5594367"/>
              <a:gd name="connsiteX2794" fmla="*/ 3789154 w 6125898"/>
              <a:gd name="connsiteY2794" fmla="*/ 4735945 h 5594367"/>
              <a:gd name="connsiteX2795" fmla="*/ 3801778 w 6125898"/>
              <a:gd name="connsiteY2795" fmla="*/ 4735945 h 5594367"/>
              <a:gd name="connsiteX2796" fmla="*/ 3815066 w 6125898"/>
              <a:gd name="connsiteY2796" fmla="*/ 4710032 h 5594367"/>
              <a:gd name="connsiteX2797" fmla="*/ 3801778 w 6125898"/>
              <a:gd name="connsiteY2797" fmla="*/ 4735945 h 5594367"/>
              <a:gd name="connsiteX2798" fmla="*/ 3801778 w 6125898"/>
              <a:gd name="connsiteY2798" fmla="*/ 4735945 h 5594367"/>
              <a:gd name="connsiteX2799" fmla="*/ 3841643 w 6125898"/>
              <a:gd name="connsiteY2799" fmla="*/ 4787769 h 5594367"/>
              <a:gd name="connsiteX2800" fmla="*/ 3815731 w 6125898"/>
              <a:gd name="connsiteY2800" fmla="*/ 4774481 h 5594367"/>
              <a:gd name="connsiteX2801" fmla="*/ 3815731 w 6125898"/>
              <a:gd name="connsiteY2801" fmla="*/ 4748568 h 5594367"/>
              <a:gd name="connsiteX2802" fmla="*/ 3829019 w 6125898"/>
              <a:gd name="connsiteY2802" fmla="*/ 4748568 h 5594367"/>
              <a:gd name="connsiteX2803" fmla="*/ 3829019 w 6125898"/>
              <a:gd name="connsiteY2803" fmla="*/ 4748568 h 5594367"/>
              <a:gd name="connsiteX2804" fmla="*/ 3842307 w 6125898"/>
              <a:gd name="connsiteY2804" fmla="*/ 4774481 h 5594367"/>
              <a:gd name="connsiteX2805" fmla="*/ 3841643 w 6125898"/>
              <a:gd name="connsiteY2805" fmla="*/ 4787769 h 5594367"/>
              <a:gd name="connsiteX2806" fmla="*/ 3841643 w 6125898"/>
              <a:gd name="connsiteY2806" fmla="*/ 4787769 h 5594367"/>
              <a:gd name="connsiteX2807" fmla="*/ 3841643 w 6125898"/>
              <a:gd name="connsiteY2807" fmla="*/ 4658208 h 5594367"/>
              <a:gd name="connsiteX2808" fmla="*/ 3815731 w 6125898"/>
              <a:gd name="connsiteY2808" fmla="*/ 4658208 h 5594367"/>
              <a:gd name="connsiteX2809" fmla="*/ 3815731 w 6125898"/>
              <a:gd name="connsiteY2809" fmla="*/ 4644920 h 5594367"/>
              <a:gd name="connsiteX2810" fmla="*/ 3829019 w 6125898"/>
              <a:gd name="connsiteY2810" fmla="*/ 4631632 h 5594367"/>
              <a:gd name="connsiteX2811" fmla="*/ 3829019 w 6125898"/>
              <a:gd name="connsiteY2811" fmla="*/ 4644920 h 5594367"/>
              <a:gd name="connsiteX2812" fmla="*/ 3842307 w 6125898"/>
              <a:gd name="connsiteY2812" fmla="*/ 4644920 h 5594367"/>
              <a:gd name="connsiteX2813" fmla="*/ 3855595 w 6125898"/>
              <a:gd name="connsiteY2813" fmla="*/ 4619008 h 5594367"/>
              <a:gd name="connsiteX2814" fmla="*/ 3841643 w 6125898"/>
              <a:gd name="connsiteY2814" fmla="*/ 4658208 h 5594367"/>
              <a:gd name="connsiteX2815" fmla="*/ 3841643 w 6125898"/>
              <a:gd name="connsiteY2815" fmla="*/ 4658208 h 5594367"/>
              <a:gd name="connsiteX2816" fmla="*/ 3854267 w 6125898"/>
              <a:gd name="connsiteY2816" fmla="*/ 4696744 h 5594367"/>
              <a:gd name="connsiteX2817" fmla="*/ 3854267 w 6125898"/>
              <a:gd name="connsiteY2817" fmla="*/ 4722657 h 5594367"/>
              <a:gd name="connsiteX2818" fmla="*/ 3854267 w 6125898"/>
              <a:gd name="connsiteY2818" fmla="*/ 4696744 h 5594367"/>
              <a:gd name="connsiteX2819" fmla="*/ 3854267 w 6125898"/>
              <a:gd name="connsiteY2819" fmla="*/ 4696744 h 5594367"/>
              <a:gd name="connsiteX2820" fmla="*/ 3854267 w 6125898"/>
              <a:gd name="connsiteY2820" fmla="*/ 4865506 h 5594367"/>
              <a:gd name="connsiteX2821" fmla="*/ 3854267 w 6125898"/>
              <a:gd name="connsiteY2821" fmla="*/ 4839593 h 5594367"/>
              <a:gd name="connsiteX2822" fmla="*/ 3854267 w 6125898"/>
              <a:gd name="connsiteY2822" fmla="*/ 4852882 h 5594367"/>
              <a:gd name="connsiteX2823" fmla="*/ 3854267 w 6125898"/>
              <a:gd name="connsiteY2823" fmla="*/ 4826969 h 5594367"/>
              <a:gd name="connsiteX2824" fmla="*/ 3867555 w 6125898"/>
              <a:gd name="connsiteY2824" fmla="*/ 4813681 h 5594367"/>
              <a:gd name="connsiteX2825" fmla="*/ 3854267 w 6125898"/>
              <a:gd name="connsiteY2825" fmla="*/ 4865506 h 5594367"/>
              <a:gd name="connsiteX2826" fmla="*/ 3854267 w 6125898"/>
              <a:gd name="connsiteY2826" fmla="*/ 4865506 h 5594367"/>
              <a:gd name="connsiteX2827" fmla="*/ 3854267 w 6125898"/>
              <a:gd name="connsiteY2827" fmla="*/ 4710032 h 5594367"/>
              <a:gd name="connsiteX2828" fmla="*/ 3867555 w 6125898"/>
              <a:gd name="connsiteY2828" fmla="*/ 4723321 h 5594367"/>
              <a:gd name="connsiteX2829" fmla="*/ 3854267 w 6125898"/>
              <a:gd name="connsiteY2829" fmla="*/ 4710032 h 5594367"/>
              <a:gd name="connsiteX2830" fmla="*/ 3854267 w 6125898"/>
              <a:gd name="connsiteY2830" fmla="*/ 4710032 h 5594367"/>
              <a:gd name="connsiteX2831" fmla="*/ 3867555 w 6125898"/>
              <a:gd name="connsiteY2831" fmla="*/ 4800393 h 5594367"/>
              <a:gd name="connsiteX2832" fmla="*/ 3854267 w 6125898"/>
              <a:gd name="connsiteY2832" fmla="*/ 4800393 h 5594367"/>
              <a:gd name="connsiteX2833" fmla="*/ 3854267 w 6125898"/>
              <a:gd name="connsiteY2833" fmla="*/ 4774481 h 5594367"/>
              <a:gd name="connsiteX2834" fmla="*/ 3880179 w 6125898"/>
              <a:gd name="connsiteY2834" fmla="*/ 4787769 h 5594367"/>
              <a:gd name="connsiteX2835" fmla="*/ 3867555 w 6125898"/>
              <a:gd name="connsiteY2835" fmla="*/ 4800393 h 5594367"/>
              <a:gd name="connsiteX2836" fmla="*/ 3867555 w 6125898"/>
              <a:gd name="connsiteY2836" fmla="*/ 4800393 h 5594367"/>
              <a:gd name="connsiteX2837" fmla="*/ 3920044 w 6125898"/>
              <a:gd name="connsiteY2837" fmla="*/ 4956530 h 5594367"/>
              <a:gd name="connsiteX2838" fmla="*/ 3945956 w 6125898"/>
              <a:gd name="connsiteY2838" fmla="*/ 4930618 h 5594367"/>
              <a:gd name="connsiteX2839" fmla="*/ 3920044 w 6125898"/>
              <a:gd name="connsiteY2839" fmla="*/ 4956530 h 5594367"/>
              <a:gd name="connsiteX2840" fmla="*/ 3920044 w 6125898"/>
              <a:gd name="connsiteY2840" fmla="*/ 4956530 h 5594367"/>
              <a:gd name="connsiteX2841" fmla="*/ 3972532 w 6125898"/>
              <a:gd name="connsiteY2841" fmla="*/ 4956530 h 5594367"/>
              <a:gd name="connsiteX2842" fmla="*/ 3959244 w 6125898"/>
              <a:gd name="connsiteY2842" fmla="*/ 4956530 h 5594367"/>
              <a:gd name="connsiteX2843" fmla="*/ 3945956 w 6125898"/>
              <a:gd name="connsiteY2843" fmla="*/ 4969818 h 5594367"/>
              <a:gd name="connsiteX2844" fmla="*/ 3959244 w 6125898"/>
              <a:gd name="connsiteY2844" fmla="*/ 4956530 h 5594367"/>
              <a:gd name="connsiteX2845" fmla="*/ 3959244 w 6125898"/>
              <a:gd name="connsiteY2845" fmla="*/ 4982442 h 5594367"/>
              <a:gd name="connsiteX2846" fmla="*/ 3933332 w 6125898"/>
              <a:gd name="connsiteY2846" fmla="*/ 4969154 h 5594367"/>
              <a:gd name="connsiteX2847" fmla="*/ 3959244 w 6125898"/>
              <a:gd name="connsiteY2847" fmla="*/ 4943242 h 5594367"/>
              <a:gd name="connsiteX2848" fmla="*/ 3972532 w 6125898"/>
              <a:gd name="connsiteY2848" fmla="*/ 4943242 h 5594367"/>
              <a:gd name="connsiteX2849" fmla="*/ 3972532 w 6125898"/>
              <a:gd name="connsiteY2849" fmla="*/ 4956530 h 5594367"/>
              <a:gd name="connsiteX2850" fmla="*/ 3972532 w 6125898"/>
              <a:gd name="connsiteY2850" fmla="*/ 4956530 h 5594367"/>
              <a:gd name="connsiteX2851" fmla="*/ 3945956 w 6125898"/>
              <a:gd name="connsiteY2851" fmla="*/ 4839593 h 5594367"/>
              <a:gd name="connsiteX2852" fmla="*/ 3959244 w 6125898"/>
              <a:gd name="connsiteY2852" fmla="*/ 4826305 h 5594367"/>
              <a:gd name="connsiteX2853" fmla="*/ 3972532 w 6125898"/>
              <a:gd name="connsiteY2853" fmla="*/ 4826305 h 5594367"/>
              <a:gd name="connsiteX2854" fmla="*/ 3972532 w 6125898"/>
              <a:gd name="connsiteY2854" fmla="*/ 4852217 h 5594367"/>
              <a:gd name="connsiteX2855" fmla="*/ 3985820 w 6125898"/>
              <a:gd name="connsiteY2855" fmla="*/ 4826305 h 5594367"/>
              <a:gd name="connsiteX2856" fmla="*/ 3999109 w 6125898"/>
              <a:gd name="connsiteY2856" fmla="*/ 4826305 h 5594367"/>
              <a:gd name="connsiteX2857" fmla="*/ 3985820 w 6125898"/>
              <a:gd name="connsiteY2857" fmla="*/ 4852217 h 5594367"/>
              <a:gd name="connsiteX2858" fmla="*/ 3999109 w 6125898"/>
              <a:gd name="connsiteY2858" fmla="*/ 4852217 h 5594367"/>
              <a:gd name="connsiteX2859" fmla="*/ 3999109 w 6125898"/>
              <a:gd name="connsiteY2859" fmla="*/ 4865506 h 5594367"/>
              <a:gd name="connsiteX2860" fmla="*/ 3985820 w 6125898"/>
              <a:gd name="connsiteY2860" fmla="*/ 4865506 h 5594367"/>
              <a:gd name="connsiteX2861" fmla="*/ 3959909 w 6125898"/>
              <a:gd name="connsiteY2861" fmla="*/ 4891417 h 5594367"/>
              <a:gd name="connsiteX2862" fmla="*/ 3973197 w 6125898"/>
              <a:gd name="connsiteY2862" fmla="*/ 4878129 h 5594367"/>
              <a:gd name="connsiteX2863" fmla="*/ 3959909 w 6125898"/>
              <a:gd name="connsiteY2863" fmla="*/ 4864841 h 5594367"/>
              <a:gd name="connsiteX2864" fmla="*/ 3973197 w 6125898"/>
              <a:gd name="connsiteY2864" fmla="*/ 4890753 h 5594367"/>
              <a:gd name="connsiteX2865" fmla="*/ 3986486 w 6125898"/>
              <a:gd name="connsiteY2865" fmla="*/ 4877465 h 5594367"/>
              <a:gd name="connsiteX2866" fmla="*/ 3999774 w 6125898"/>
              <a:gd name="connsiteY2866" fmla="*/ 4877465 h 5594367"/>
              <a:gd name="connsiteX2867" fmla="*/ 3986486 w 6125898"/>
              <a:gd name="connsiteY2867" fmla="*/ 4890753 h 5594367"/>
              <a:gd name="connsiteX2868" fmla="*/ 3999774 w 6125898"/>
              <a:gd name="connsiteY2868" fmla="*/ 4916665 h 5594367"/>
              <a:gd name="connsiteX2869" fmla="*/ 3986486 w 6125898"/>
              <a:gd name="connsiteY2869" fmla="*/ 4903377 h 5594367"/>
              <a:gd name="connsiteX2870" fmla="*/ 3986486 w 6125898"/>
              <a:gd name="connsiteY2870" fmla="*/ 4916665 h 5594367"/>
              <a:gd name="connsiteX2871" fmla="*/ 3973197 w 6125898"/>
              <a:gd name="connsiteY2871" fmla="*/ 4929953 h 5594367"/>
              <a:gd name="connsiteX2872" fmla="*/ 3959909 w 6125898"/>
              <a:gd name="connsiteY2872" fmla="*/ 4916665 h 5594367"/>
              <a:gd name="connsiteX2873" fmla="*/ 3946621 w 6125898"/>
              <a:gd name="connsiteY2873" fmla="*/ 4929953 h 5594367"/>
              <a:gd name="connsiteX2874" fmla="*/ 3933332 w 6125898"/>
              <a:gd name="connsiteY2874" fmla="*/ 4916665 h 5594367"/>
              <a:gd name="connsiteX2875" fmla="*/ 3946621 w 6125898"/>
              <a:gd name="connsiteY2875" fmla="*/ 4929953 h 5594367"/>
              <a:gd name="connsiteX2876" fmla="*/ 3907420 w 6125898"/>
              <a:gd name="connsiteY2876" fmla="*/ 4929953 h 5594367"/>
              <a:gd name="connsiteX2877" fmla="*/ 3907420 w 6125898"/>
              <a:gd name="connsiteY2877" fmla="*/ 4890753 h 5594367"/>
              <a:gd name="connsiteX2878" fmla="*/ 3946621 w 6125898"/>
              <a:gd name="connsiteY2878" fmla="*/ 4877465 h 5594367"/>
              <a:gd name="connsiteX2879" fmla="*/ 3920708 w 6125898"/>
              <a:gd name="connsiteY2879" fmla="*/ 4877465 h 5594367"/>
              <a:gd name="connsiteX2880" fmla="*/ 3933997 w 6125898"/>
              <a:gd name="connsiteY2880" fmla="*/ 4864177 h 5594367"/>
              <a:gd name="connsiteX2881" fmla="*/ 3920708 w 6125898"/>
              <a:gd name="connsiteY2881" fmla="*/ 4850888 h 5594367"/>
              <a:gd name="connsiteX2882" fmla="*/ 3920708 w 6125898"/>
              <a:gd name="connsiteY2882" fmla="*/ 4864177 h 5594367"/>
              <a:gd name="connsiteX2883" fmla="*/ 3920708 w 6125898"/>
              <a:gd name="connsiteY2883" fmla="*/ 4838264 h 5594367"/>
              <a:gd name="connsiteX2884" fmla="*/ 3907420 w 6125898"/>
              <a:gd name="connsiteY2884" fmla="*/ 4851553 h 5594367"/>
              <a:gd name="connsiteX2885" fmla="*/ 3907420 w 6125898"/>
              <a:gd name="connsiteY2885" fmla="*/ 4838264 h 5594367"/>
              <a:gd name="connsiteX2886" fmla="*/ 3881508 w 6125898"/>
              <a:gd name="connsiteY2886" fmla="*/ 4851553 h 5594367"/>
              <a:gd name="connsiteX2887" fmla="*/ 3907420 w 6125898"/>
              <a:gd name="connsiteY2887" fmla="*/ 4851553 h 5594367"/>
              <a:gd name="connsiteX2888" fmla="*/ 3907420 w 6125898"/>
              <a:gd name="connsiteY2888" fmla="*/ 4864841 h 5594367"/>
              <a:gd name="connsiteX2889" fmla="*/ 3881508 w 6125898"/>
              <a:gd name="connsiteY2889" fmla="*/ 4851553 h 5594367"/>
              <a:gd name="connsiteX2890" fmla="*/ 3881508 w 6125898"/>
              <a:gd name="connsiteY2890" fmla="*/ 4864841 h 5594367"/>
              <a:gd name="connsiteX2891" fmla="*/ 3881508 w 6125898"/>
              <a:gd name="connsiteY2891" fmla="*/ 4851553 h 5594367"/>
              <a:gd name="connsiteX2892" fmla="*/ 3881508 w 6125898"/>
              <a:gd name="connsiteY2892" fmla="*/ 4812352 h 5594367"/>
              <a:gd name="connsiteX2893" fmla="*/ 3894796 w 6125898"/>
              <a:gd name="connsiteY2893" fmla="*/ 4812352 h 5594367"/>
              <a:gd name="connsiteX2894" fmla="*/ 3894796 w 6125898"/>
              <a:gd name="connsiteY2894" fmla="*/ 4812352 h 5594367"/>
              <a:gd name="connsiteX2895" fmla="*/ 3881508 w 6125898"/>
              <a:gd name="connsiteY2895" fmla="*/ 4786440 h 5594367"/>
              <a:gd name="connsiteX2896" fmla="*/ 3894796 w 6125898"/>
              <a:gd name="connsiteY2896" fmla="*/ 4786440 h 5594367"/>
              <a:gd name="connsiteX2897" fmla="*/ 3894796 w 6125898"/>
              <a:gd name="connsiteY2897" fmla="*/ 4812352 h 5594367"/>
              <a:gd name="connsiteX2898" fmla="*/ 3894796 w 6125898"/>
              <a:gd name="connsiteY2898" fmla="*/ 4812352 h 5594367"/>
              <a:gd name="connsiteX2899" fmla="*/ 3894796 w 6125898"/>
              <a:gd name="connsiteY2899" fmla="*/ 4812352 h 5594367"/>
              <a:gd name="connsiteX2900" fmla="*/ 3894796 w 6125898"/>
              <a:gd name="connsiteY2900" fmla="*/ 4825641 h 5594367"/>
              <a:gd name="connsiteX2901" fmla="*/ 3920708 w 6125898"/>
              <a:gd name="connsiteY2901" fmla="*/ 4838929 h 5594367"/>
              <a:gd name="connsiteX2902" fmla="*/ 3920708 w 6125898"/>
              <a:gd name="connsiteY2902" fmla="*/ 4838929 h 5594367"/>
              <a:gd name="connsiteX2903" fmla="*/ 3920708 w 6125898"/>
              <a:gd name="connsiteY2903" fmla="*/ 4799728 h 5594367"/>
              <a:gd name="connsiteX2904" fmla="*/ 3946621 w 6125898"/>
              <a:gd name="connsiteY2904" fmla="*/ 4813017 h 5594367"/>
              <a:gd name="connsiteX2905" fmla="*/ 3945956 w 6125898"/>
              <a:gd name="connsiteY2905" fmla="*/ 4839593 h 5594367"/>
              <a:gd name="connsiteX2906" fmla="*/ 3945956 w 6125898"/>
              <a:gd name="connsiteY2906" fmla="*/ 4839593 h 5594367"/>
              <a:gd name="connsiteX2907" fmla="*/ 3880844 w 6125898"/>
              <a:gd name="connsiteY2907" fmla="*/ 4722657 h 5594367"/>
              <a:gd name="connsiteX2908" fmla="*/ 3880844 w 6125898"/>
              <a:gd name="connsiteY2908" fmla="*/ 4709368 h 5594367"/>
              <a:gd name="connsiteX2909" fmla="*/ 3894132 w 6125898"/>
              <a:gd name="connsiteY2909" fmla="*/ 4722657 h 5594367"/>
              <a:gd name="connsiteX2910" fmla="*/ 3894132 w 6125898"/>
              <a:gd name="connsiteY2910" fmla="*/ 4722657 h 5594367"/>
              <a:gd name="connsiteX2911" fmla="*/ 3880844 w 6125898"/>
              <a:gd name="connsiteY2911" fmla="*/ 4722657 h 5594367"/>
              <a:gd name="connsiteX2912" fmla="*/ 3880844 w 6125898"/>
              <a:gd name="connsiteY2912" fmla="*/ 4722657 h 5594367"/>
              <a:gd name="connsiteX2913" fmla="*/ 3933332 w 6125898"/>
              <a:gd name="connsiteY2913" fmla="*/ 4787769 h 5594367"/>
              <a:gd name="connsiteX2914" fmla="*/ 3920044 w 6125898"/>
              <a:gd name="connsiteY2914" fmla="*/ 4787769 h 5594367"/>
              <a:gd name="connsiteX2915" fmla="*/ 3906756 w 6125898"/>
              <a:gd name="connsiteY2915" fmla="*/ 4748568 h 5594367"/>
              <a:gd name="connsiteX2916" fmla="*/ 3933332 w 6125898"/>
              <a:gd name="connsiteY2916" fmla="*/ 4787769 h 5594367"/>
              <a:gd name="connsiteX2917" fmla="*/ 3933332 w 6125898"/>
              <a:gd name="connsiteY2917" fmla="*/ 4787769 h 5594367"/>
              <a:gd name="connsiteX2918" fmla="*/ 3972532 w 6125898"/>
              <a:gd name="connsiteY2918" fmla="*/ 4644920 h 5594367"/>
              <a:gd name="connsiteX2919" fmla="*/ 3985820 w 6125898"/>
              <a:gd name="connsiteY2919" fmla="*/ 4644920 h 5594367"/>
              <a:gd name="connsiteX2920" fmla="*/ 3985820 w 6125898"/>
              <a:gd name="connsiteY2920" fmla="*/ 4658208 h 5594367"/>
              <a:gd name="connsiteX2921" fmla="*/ 3972532 w 6125898"/>
              <a:gd name="connsiteY2921" fmla="*/ 4671497 h 5594367"/>
              <a:gd name="connsiteX2922" fmla="*/ 3959244 w 6125898"/>
              <a:gd name="connsiteY2922" fmla="*/ 4658208 h 5594367"/>
              <a:gd name="connsiteX2923" fmla="*/ 3972532 w 6125898"/>
              <a:gd name="connsiteY2923" fmla="*/ 4644920 h 5594367"/>
              <a:gd name="connsiteX2924" fmla="*/ 3972532 w 6125898"/>
              <a:gd name="connsiteY2924" fmla="*/ 4644920 h 5594367"/>
              <a:gd name="connsiteX2925" fmla="*/ 3972532 w 6125898"/>
              <a:gd name="connsiteY2925" fmla="*/ 4567183 h 5594367"/>
              <a:gd name="connsiteX2926" fmla="*/ 3972532 w 6125898"/>
              <a:gd name="connsiteY2926" fmla="*/ 4580472 h 5594367"/>
              <a:gd name="connsiteX2927" fmla="*/ 3959244 w 6125898"/>
              <a:gd name="connsiteY2927" fmla="*/ 4580472 h 5594367"/>
              <a:gd name="connsiteX2928" fmla="*/ 3972532 w 6125898"/>
              <a:gd name="connsiteY2928" fmla="*/ 4567183 h 5594367"/>
              <a:gd name="connsiteX2929" fmla="*/ 3972532 w 6125898"/>
              <a:gd name="connsiteY2929" fmla="*/ 4567183 h 5594367"/>
              <a:gd name="connsiteX2930" fmla="*/ 3959244 w 6125898"/>
              <a:gd name="connsiteY2930" fmla="*/ 4527983 h 5594367"/>
              <a:gd name="connsiteX2931" fmla="*/ 3959244 w 6125898"/>
              <a:gd name="connsiteY2931" fmla="*/ 4541271 h 5594367"/>
              <a:gd name="connsiteX2932" fmla="*/ 3945956 w 6125898"/>
              <a:gd name="connsiteY2932" fmla="*/ 4567183 h 5594367"/>
              <a:gd name="connsiteX2933" fmla="*/ 3959244 w 6125898"/>
              <a:gd name="connsiteY2933" fmla="*/ 4527983 h 5594367"/>
              <a:gd name="connsiteX2934" fmla="*/ 3959244 w 6125898"/>
              <a:gd name="connsiteY2934" fmla="*/ 4527983 h 5594367"/>
              <a:gd name="connsiteX2935" fmla="*/ 3933332 w 6125898"/>
              <a:gd name="connsiteY2935" fmla="*/ 4541271 h 5594367"/>
              <a:gd name="connsiteX2936" fmla="*/ 3933332 w 6125898"/>
              <a:gd name="connsiteY2936" fmla="*/ 4593096 h 5594367"/>
              <a:gd name="connsiteX2937" fmla="*/ 3946621 w 6125898"/>
              <a:gd name="connsiteY2937" fmla="*/ 4579807 h 5594367"/>
              <a:gd name="connsiteX2938" fmla="*/ 3946621 w 6125898"/>
              <a:gd name="connsiteY2938" fmla="*/ 4619008 h 5594367"/>
              <a:gd name="connsiteX2939" fmla="*/ 3920708 w 6125898"/>
              <a:gd name="connsiteY2939" fmla="*/ 4619008 h 5594367"/>
              <a:gd name="connsiteX2940" fmla="*/ 3920708 w 6125898"/>
              <a:gd name="connsiteY2940" fmla="*/ 4632296 h 5594367"/>
              <a:gd name="connsiteX2941" fmla="*/ 3933997 w 6125898"/>
              <a:gd name="connsiteY2941" fmla="*/ 4645584 h 5594367"/>
              <a:gd name="connsiteX2942" fmla="*/ 3908084 w 6125898"/>
              <a:gd name="connsiteY2942" fmla="*/ 4645584 h 5594367"/>
              <a:gd name="connsiteX2943" fmla="*/ 3908084 w 6125898"/>
              <a:gd name="connsiteY2943" fmla="*/ 4658873 h 5594367"/>
              <a:gd name="connsiteX2944" fmla="*/ 3882172 w 6125898"/>
              <a:gd name="connsiteY2944" fmla="*/ 4710697 h 5594367"/>
              <a:gd name="connsiteX2945" fmla="*/ 3856260 w 6125898"/>
              <a:gd name="connsiteY2945" fmla="*/ 4710697 h 5594367"/>
              <a:gd name="connsiteX2946" fmla="*/ 3882172 w 6125898"/>
              <a:gd name="connsiteY2946" fmla="*/ 4684785 h 5594367"/>
              <a:gd name="connsiteX2947" fmla="*/ 3882172 w 6125898"/>
              <a:gd name="connsiteY2947" fmla="*/ 4658873 h 5594367"/>
              <a:gd name="connsiteX2948" fmla="*/ 3868884 w 6125898"/>
              <a:gd name="connsiteY2948" fmla="*/ 4672161 h 5594367"/>
              <a:gd name="connsiteX2949" fmla="*/ 3894796 w 6125898"/>
              <a:gd name="connsiteY2949" fmla="*/ 4646249 h 5594367"/>
              <a:gd name="connsiteX2950" fmla="*/ 3868884 w 6125898"/>
              <a:gd name="connsiteY2950" fmla="*/ 4659537 h 5594367"/>
              <a:gd name="connsiteX2951" fmla="*/ 3868884 w 6125898"/>
              <a:gd name="connsiteY2951" fmla="*/ 4659537 h 5594367"/>
              <a:gd name="connsiteX2952" fmla="*/ 3882172 w 6125898"/>
              <a:gd name="connsiteY2952" fmla="*/ 4620337 h 5594367"/>
              <a:gd name="connsiteX2953" fmla="*/ 3868884 w 6125898"/>
              <a:gd name="connsiteY2953" fmla="*/ 4607048 h 5594367"/>
              <a:gd name="connsiteX2954" fmla="*/ 3842971 w 6125898"/>
              <a:gd name="connsiteY2954" fmla="*/ 4620337 h 5594367"/>
              <a:gd name="connsiteX2955" fmla="*/ 3842971 w 6125898"/>
              <a:gd name="connsiteY2955" fmla="*/ 4594424 h 5594367"/>
              <a:gd name="connsiteX2956" fmla="*/ 3882172 w 6125898"/>
              <a:gd name="connsiteY2956" fmla="*/ 4581136 h 5594367"/>
              <a:gd name="connsiteX2957" fmla="*/ 3895460 w 6125898"/>
              <a:gd name="connsiteY2957" fmla="*/ 4594424 h 5594367"/>
              <a:gd name="connsiteX2958" fmla="*/ 3908749 w 6125898"/>
              <a:gd name="connsiteY2958" fmla="*/ 4581136 h 5594367"/>
              <a:gd name="connsiteX2959" fmla="*/ 3922037 w 6125898"/>
              <a:gd name="connsiteY2959" fmla="*/ 4594424 h 5594367"/>
              <a:gd name="connsiteX2960" fmla="*/ 3908749 w 6125898"/>
              <a:gd name="connsiteY2960" fmla="*/ 4620337 h 5594367"/>
              <a:gd name="connsiteX2961" fmla="*/ 3908749 w 6125898"/>
              <a:gd name="connsiteY2961" fmla="*/ 4594424 h 5594367"/>
              <a:gd name="connsiteX2962" fmla="*/ 3882836 w 6125898"/>
              <a:gd name="connsiteY2962" fmla="*/ 4594424 h 5594367"/>
              <a:gd name="connsiteX2963" fmla="*/ 3896125 w 6125898"/>
              <a:gd name="connsiteY2963" fmla="*/ 4620337 h 5594367"/>
              <a:gd name="connsiteX2964" fmla="*/ 3896125 w 6125898"/>
              <a:gd name="connsiteY2964" fmla="*/ 4646249 h 5594367"/>
              <a:gd name="connsiteX2965" fmla="*/ 3909413 w 6125898"/>
              <a:gd name="connsiteY2965" fmla="*/ 4646249 h 5594367"/>
              <a:gd name="connsiteX2966" fmla="*/ 3909413 w 6125898"/>
              <a:gd name="connsiteY2966" fmla="*/ 4632961 h 5594367"/>
              <a:gd name="connsiteX2967" fmla="*/ 3935325 w 6125898"/>
              <a:gd name="connsiteY2967" fmla="*/ 4607048 h 5594367"/>
              <a:gd name="connsiteX2968" fmla="*/ 3922037 w 6125898"/>
              <a:gd name="connsiteY2968" fmla="*/ 4581136 h 5594367"/>
              <a:gd name="connsiteX2969" fmla="*/ 3933332 w 6125898"/>
              <a:gd name="connsiteY2969" fmla="*/ 4541271 h 5594367"/>
              <a:gd name="connsiteX2970" fmla="*/ 3933332 w 6125898"/>
              <a:gd name="connsiteY2970" fmla="*/ 4541271 h 5594367"/>
              <a:gd name="connsiteX2971" fmla="*/ 3920044 w 6125898"/>
              <a:gd name="connsiteY2971" fmla="*/ 4502071 h 5594367"/>
              <a:gd name="connsiteX2972" fmla="*/ 3880844 w 6125898"/>
              <a:gd name="connsiteY2972" fmla="*/ 4553895 h 5594367"/>
              <a:gd name="connsiteX2973" fmla="*/ 3920044 w 6125898"/>
              <a:gd name="connsiteY2973" fmla="*/ 4502071 h 5594367"/>
              <a:gd name="connsiteX2974" fmla="*/ 3920044 w 6125898"/>
              <a:gd name="connsiteY2974" fmla="*/ 4502071 h 5594367"/>
              <a:gd name="connsiteX2975" fmla="*/ 3893468 w 6125898"/>
              <a:gd name="connsiteY2975" fmla="*/ 4307398 h 5594367"/>
              <a:gd name="connsiteX2976" fmla="*/ 3840979 w 6125898"/>
              <a:gd name="connsiteY2976" fmla="*/ 4281485 h 5594367"/>
              <a:gd name="connsiteX2977" fmla="*/ 3866891 w 6125898"/>
              <a:gd name="connsiteY2977" fmla="*/ 4281485 h 5594367"/>
              <a:gd name="connsiteX2978" fmla="*/ 3853603 w 6125898"/>
              <a:gd name="connsiteY2978" fmla="*/ 4268197 h 5594367"/>
              <a:gd name="connsiteX2979" fmla="*/ 3879514 w 6125898"/>
              <a:gd name="connsiteY2979" fmla="*/ 4268197 h 5594367"/>
              <a:gd name="connsiteX2980" fmla="*/ 3866226 w 6125898"/>
              <a:gd name="connsiteY2980" fmla="*/ 4281485 h 5594367"/>
              <a:gd name="connsiteX2981" fmla="*/ 3879514 w 6125898"/>
              <a:gd name="connsiteY2981" fmla="*/ 4294774 h 5594367"/>
              <a:gd name="connsiteX2982" fmla="*/ 3905427 w 6125898"/>
              <a:gd name="connsiteY2982" fmla="*/ 4281485 h 5594367"/>
              <a:gd name="connsiteX2983" fmla="*/ 3918715 w 6125898"/>
              <a:gd name="connsiteY2983" fmla="*/ 4307398 h 5594367"/>
              <a:gd name="connsiteX2984" fmla="*/ 3905427 w 6125898"/>
              <a:gd name="connsiteY2984" fmla="*/ 4294109 h 5594367"/>
              <a:gd name="connsiteX2985" fmla="*/ 3893468 w 6125898"/>
              <a:gd name="connsiteY2985" fmla="*/ 4307398 h 5594367"/>
              <a:gd name="connsiteX2986" fmla="*/ 3893468 w 6125898"/>
              <a:gd name="connsiteY2986" fmla="*/ 4307398 h 5594367"/>
              <a:gd name="connsiteX2987" fmla="*/ 3893468 w 6125898"/>
              <a:gd name="connsiteY2987" fmla="*/ 4333310 h 5594367"/>
              <a:gd name="connsiteX2988" fmla="*/ 3906756 w 6125898"/>
              <a:gd name="connsiteY2988" fmla="*/ 4346598 h 5594367"/>
              <a:gd name="connsiteX2989" fmla="*/ 3893468 w 6125898"/>
              <a:gd name="connsiteY2989" fmla="*/ 4333310 h 5594367"/>
              <a:gd name="connsiteX2990" fmla="*/ 3893468 w 6125898"/>
              <a:gd name="connsiteY2990" fmla="*/ 4333310 h 5594367"/>
              <a:gd name="connsiteX2991" fmla="*/ 3906756 w 6125898"/>
              <a:gd name="connsiteY2991" fmla="*/ 4359222 h 5594367"/>
              <a:gd name="connsiteX2992" fmla="*/ 3920044 w 6125898"/>
              <a:gd name="connsiteY2992" fmla="*/ 4333310 h 5594367"/>
              <a:gd name="connsiteX2993" fmla="*/ 3906756 w 6125898"/>
              <a:gd name="connsiteY2993" fmla="*/ 4359222 h 5594367"/>
              <a:gd name="connsiteX2994" fmla="*/ 3906756 w 6125898"/>
              <a:gd name="connsiteY2994" fmla="*/ 4359222 h 5594367"/>
              <a:gd name="connsiteX2995" fmla="*/ 3945956 w 6125898"/>
              <a:gd name="connsiteY2995" fmla="*/ 4359222 h 5594367"/>
              <a:gd name="connsiteX2996" fmla="*/ 3959244 w 6125898"/>
              <a:gd name="connsiteY2996" fmla="*/ 4359222 h 5594367"/>
              <a:gd name="connsiteX2997" fmla="*/ 3945956 w 6125898"/>
              <a:gd name="connsiteY2997" fmla="*/ 4359222 h 5594367"/>
              <a:gd name="connsiteX2998" fmla="*/ 3945956 w 6125898"/>
              <a:gd name="connsiteY2998" fmla="*/ 4359222 h 5594367"/>
              <a:gd name="connsiteX2999" fmla="*/ 3985820 w 6125898"/>
              <a:gd name="connsiteY2999" fmla="*/ 4437623 h 5594367"/>
              <a:gd name="connsiteX3000" fmla="*/ 3972532 w 6125898"/>
              <a:gd name="connsiteY3000" fmla="*/ 4411710 h 5594367"/>
              <a:gd name="connsiteX3001" fmla="*/ 3998445 w 6125898"/>
              <a:gd name="connsiteY3001" fmla="*/ 4411710 h 5594367"/>
              <a:gd name="connsiteX3002" fmla="*/ 3985156 w 6125898"/>
              <a:gd name="connsiteY3002" fmla="*/ 4424999 h 5594367"/>
              <a:gd name="connsiteX3003" fmla="*/ 4011069 w 6125898"/>
              <a:gd name="connsiteY3003" fmla="*/ 4424999 h 5594367"/>
              <a:gd name="connsiteX3004" fmla="*/ 3985820 w 6125898"/>
              <a:gd name="connsiteY3004" fmla="*/ 4437623 h 5594367"/>
              <a:gd name="connsiteX3005" fmla="*/ 3985820 w 6125898"/>
              <a:gd name="connsiteY3005" fmla="*/ 4437623 h 5594367"/>
              <a:gd name="connsiteX3006" fmla="*/ 4011733 w 6125898"/>
              <a:gd name="connsiteY3006" fmla="*/ 4411710 h 5594367"/>
              <a:gd name="connsiteX3007" fmla="*/ 3985820 w 6125898"/>
              <a:gd name="connsiteY3007" fmla="*/ 4385798 h 5594367"/>
              <a:gd name="connsiteX3008" fmla="*/ 3999109 w 6125898"/>
              <a:gd name="connsiteY3008" fmla="*/ 4385798 h 5594367"/>
              <a:gd name="connsiteX3009" fmla="*/ 4011733 w 6125898"/>
              <a:gd name="connsiteY3009" fmla="*/ 4411710 h 5594367"/>
              <a:gd name="connsiteX3010" fmla="*/ 4011733 w 6125898"/>
              <a:gd name="connsiteY3010" fmla="*/ 4411710 h 5594367"/>
              <a:gd name="connsiteX3011" fmla="*/ 3998445 w 6125898"/>
              <a:gd name="connsiteY3011" fmla="*/ 4255573 h 5594367"/>
              <a:gd name="connsiteX3012" fmla="*/ 4011733 w 6125898"/>
              <a:gd name="connsiteY3012" fmla="*/ 4242285 h 5594367"/>
              <a:gd name="connsiteX3013" fmla="*/ 3998445 w 6125898"/>
              <a:gd name="connsiteY3013" fmla="*/ 4255573 h 5594367"/>
              <a:gd name="connsiteX3014" fmla="*/ 3998445 w 6125898"/>
              <a:gd name="connsiteY3014" fmla="*/ 4255573 h 5594367"/>
              <a:gd name="connsiteX3015" fmla="*/ 4011733 w 6125898"/>
              <a:gd name="connsiteY3015" fmla="*/ 4346598 h 5594367"/>
              <a:gd name="connsiteX3016" fmla="*/ 4011733 w 6125898"/>
              <a:gd name="connsiteY3016" fmla="*/ 4333310 h 5594367"/>
              <a:gd name="connsiteX3017" fmla="*/ 4025021 w 6125898"/>
              <a:gd name="connsiteY3017" fmla="*/ 4333310 h 5594367"/>
              <a:gd name="connsiteX3018" fmla="*/ 4025021 w 6125898"/>
              <a:gd name="connsiteY3018" fmla="*/ 4333310 h 5594367"/>
              <a:gd name="connsiteX3019" fmla="*/ 4025021 w 6125898"/>
              <a:gd name="connsiteY3019" fmla="*/ 4346598 h 5594367"/>
              <a:gd name="connsiteX3020" fmla="*/ 4011733 w 6125898"/>
              <a:gd name="connsiteY3020" fmla="*/ 4346598 h 5594367"/>
              <a:gd name="connsiteX3021" fmla="*/ 4011733 w 6125898"/>
              <a:gd name="connsiteY3021" fmla="*/ 4346598 h 5594367"/>
              <a:gd name="connsiteX3022" fmla="*/ 4011733 w 6125898"/>
              <a:gd name="connsiteY3022" fmla="*/ 4346598 h 5594367"/>
              <a:gd name="connsiteX3023" fmla="*/ 4077510 w 6125898"/>
              <a:gd name="connsiteY3023" fmla="*/ 4398422 h 5594367"/>
              <a:gd name="connsiteX3024" fmla="*/ 4064222 w 6125898"/>
              <a:gd name="connsiteY3024" fmla="*/ 4385134 h 5594367"/>
              <a:gd name="connsiteX3025" fmla="*/ 4077510 w 6125898"/>
              <a:gd name="connsiteY3025" fmla="*/ 4359222 h 5594367"/>
              <a:gd name="connsiteX3026" fmla="*/ 4077510 w 6125898"/>
              <a:gd name="connsiteY3026" fmla="*/ 4359222 h 5594367"/>
              <a:gd name="connsiteX3027" fmla="*/ 4090798 w 6125898"/>
              <a:gd name="connsiteY3027" fmla="*/ 4372510 h 5594367"/>
              <a:gd name="connsiteX3028" fmla="*/ 4077510 w 6125898"/>
              <a:gd name="connsiteY3028" fmla="*/ 4398422 h 5594367"/>
              <a:gd name="connsiteX3029" fmla="*/ 4077510 w 6125898"/>
              <a:gd name="connsiteY3029" fmla="*/ 4398422 h 5594367"/>
              <a:gd name="connsiteX3030" fmla="*/ 4090134 w 6125898"/>
              <a:gd name="connsiteY3030" fmla="*/ 4359222 h 5594367"/>
              <a:gd name="connsiteX3031" fmla="*/ 4090134 w 6125898"/>
              <a:gd name="connsiteY3031" fmla="*/ 4345934 h 5594367"/>
              <a:gd name="connsiteX3032" fmla="*/ 4103422 w 6125898"/>
              <a:gd name="connsiteY3032" fmla="*/ 4345934 h 5594367"/>
              <a:gd name="connsiteX3033" fmla="*/ 4090134 w 6125898"/>
              <a:gd name="connsiteY3033" fmla="*/ 4359222 h 5594367"/>
              <a:gd name="connsiteX3034" fmla="*/ 4090134 w 6125898"/>
              <a:gd name="connsiteY3034" fmla="*/ 4359222 h 5594367"/>
              <a:gd name="connsiteX3035" fmla="*/ 4195111 w 6125898"/>
              <a:gd name="connsiteY3035" fmla="*/ 4515359 h 5594367"/>
              <a:gd name="connsiteX3036" fmla="*/ 4195111 w 6125898"/>
              <a:gd name="connsiteY3036" fmla="*/ 4489447 h 5594367"/>
              <a:gd name="connsiteX3037" fmla="*/ 4195111 w 6125898"/>
              <a:gd name="connsiteY3037" fmla="*/ 4515359 h 5594367"/>
              <a:gd name="connsiteX3038" fmla="*/ 4195111 w 6125898"/>
              <a:gd name="connsiteY3038" fmla="*/ 4515359 h 5594367"/>
              <a:gd name="connsiteX3039" fmla="*/ 4208399 w 6125898"/>
              <a:gd name="connsiteY3039" fmla="*/ 4437623 h 5594367"/>
              <a:gd name="connsiteX3040" fmla="*/ 4208399 w 6125898"/>
              <a:gd name="connsiteY3040" fmla="*/ 4463535 h 5594367"/>
              <a:gd name="connsiteX3041" fmla="*/ 4195111 w 6125898"/>
              <a:gd name="connsiteY3041" fmla="*/ 4437623 h 5594367"/>
              <a:gd name="connsiteX3042" fmla="*/ 4208399 w 6125898"/>
              <a:gd name="connsiteY3042" fmla="*/ 4437623 h 5594367"/>
              <a:gd name="connsiteX3043" fmla="*/ 4208399 w 6125898"/>
              <a:gd name="connsiteY3043" fmla="*/ 4437623 h 5594367"/>
              <a:gd name="connsiteX3044" fmla="*/ 4234312 w 6125898"/>
              <a:gd name="connsiteY3044" fmla="*/ 4151924 h 5594367"/>
              <a:gd name="connsiteX3045" fmla="*/ 4234312 w 6125898"/>
              <a:gd name="connsiteY3045" fmla="*/ 4177837 h 5594367"/>
              <a:gd name="connsiteX3046" fmla="*/ 4234312 w 6125898"/>
              <a:gd name="connsiteY3046" fmla="*/ 4151924 h 5594367"/>
              <a:gd name="connsiteX3047" fmla="*/ 4234312 w 6125898"/>
              <a:gd name="connsiteY3047" fmla="*/ 4151924 h 5594367"/>
              <a:gd name="connsiteX3048" fmla="*/ 4155911 w 6125898"/>
              <a:gd name="connsiteY3048" fmla="*/ 4294774 h 5594367"/>
              <a:gd name="connsiteX3049" fmla="*/ 4155911 w 6125898"/>
              <a:gd name="connsiteY3049" fmla="*/ 4294774 h 5594367"/>
              <a:gd name="connsiteX3050" fmla="*/ 4169199 w 6125898"/>
              <a:gd name="connsiteY3050" fmla="*/ 4294774 h 5594367"/>
              <a:gd name="connsiteX3051" fmla="*/ 4143287 w 6125898"/>
              <a:gd name="connsiteY3051" fmla="*/ 4294774 h 5594367"/>
              <a:gd name="connsiteX3052" fmla="*/ 4155911 w 6125898"/>
              <a:gd name="connsiteY3052" fmla="*/ 4294774 h 5594367"/>
              <a:gd name="connsiteX3053" fmla="*/ 4155911 w 6125898"/>
              <a:gd name="connsiteY3053" fmla="*/ 4294774 h 5594367"/>
              <a:gd name="connsiteX3054" fmla="*/ 4169199 w 6125898"/>
              <a:gd name="connsiteY3054" fmla="*/ 4411710 h 5594367"/>
              <a:gd name="connsiteX3055" fmla="*/ 4155911 w 6125898"/>
              <a:gd name="connsiteY3055" fmla="*/ 4411710 h 5594367"/>
              <a:gd name="connsiteX3056" fmla="*/ 4142623 w 6125898"/>
              <a:gd name="connsiteY3056" fmla="*/ 4398422 h 5594367"/>
              <a:gd name="connsiteX3057" fmla="*/ 4129335 w 6125898"/>
              <a:gd name="connsiteY3057" fmla="*/ 4424334 h 5594367"/>
              <a:gd name="connsiteX3058" fmla="*/ 4142623 w 6125898"/>
              <a:gd name="connsiteY3058" fmla="*/ 4411046 h 5594367"/>
              <a:gd name="connsiteX3059" fmla="*/ 4129335 w 6125898"/>
              <a:gd name="connsiteY3059" fmla="*/ 4411046 h 5594367"/>
              <a:gd name="connsiteX3060" fmla="*/ 4142623 w 6125898"/>
              <a:gd name="connsiteY3060" fmla="*/ 4385134 h 5594367"/>
              <a:gd name="connsiteX3061" fmla="*/ 4129335 w 6125898"/>
              <a:gd name="connsiteY3061" fmla="*/ 4371846 h 5594367"/>
              <a:gd name="connsiteX3062" fmla="*/ 4142623 w 6125898"/>
              <a:gd name="connsiteY3062" fmla="*/ 4358557 h 5594367"/>
              <a:gd name="connsiteX3063" fmla="*/ 4142623 w 6125898"/>
              <a:gd name="connsiteY3063" fmla="*/ 4371846 h 5594367"/>
              <a:gd name="connsiteX3064" fmla="*/ 4155911 w 6125898"/>
              <a:gd name="connsiteY3064" fmla="*/ 4358557 h 5594367"/>
              <a:gd name="connsiteX3065" fmla="*/ 4155911 w 6125898"/>
              <a:gd name="connsiteY3065" fmla="*/ 4371846 h 5594367"/>
              <a:gd name="connsiteX3066" fmla="*/ 4155911 w 6125898"/>
              <a:gd name="connsiteY3066" fmla="*/ 4397758 h 5594367"/>
              <a:gd name="connsiteX3067" fmla="*/ 4169199 w 6125898"/>
              <a:gd name="connsiteY3067" fmla="*/ 4397758 h 5594367"/>
              <a:gd name="connsiteX3068" fmla="*/ 4155911 w 6125898"/>
              <a:gd name="connsiteY3068" fmla="*/ 4384470 h 5594367"/>
              <a:gd name="connsiteX3069" fmla="*/ 4169199 w 6125898"/>
              <a:gd name="connsiteY3069" fmla="*/ 4384470 h 5594367"/>
              <a:gd name="connsiteX3070" fmla="*/ 4169199 w 6125898"/>
              <a:gd name="connsiteY3070" fmla="*/ 4384470 h 5594367"/>
              <a:gd name="connsiteX3071" fmla="*/ 4169199 w 6125898"/>
              <a:gd name="connsiteY3071" fmla="*/ 4411710 h 5594367"/>
              <a:gd name="connsiteX3072" fmla="*/ 4169199 w 6125898"/>
              <a:gd name="connsiteY3072" fmla="*/ 4411710 h 5594367"/>
              <a:gd name="connsiteX3073" fmla="*/ 4182488 w 6125898"/>
              <a:gd name="connsiteY3073" fmla="*/ 4411710 h 5594367"/>
              <a:gd name="connsiteX3074" fmla="*/ 4182488 w 6125898"/>
              <a:gd name="connsiteY3074" fmla="*/ 4398422 h 5594367"/>
              <a:gd name="connsiteX3075" fmla="*/ 4195776 w 6125898"/>
              <a:gd name="connsiteY3075" fmla="*/ 4398422 h 5594367"/>
              <a:gd name="connsiteX3076" fmla="*/ 4182488 w 6125898"/>
              <a:gd name="connsiteY3076" fmla="*/ 4411710 h 5594367"/>
              <a:gd name="connsiteX3077" fmla="*/ 4182488 w 6125898"/>
              <a:gd name="connsiteY3077" fmla="*/ 4411710 h 5594367"/>
              <a:gd name="connsiteX3078" fmla="*/ 4182488 w 6125898"/>
              <a:gd name="connsiteY3078" fmla="*/ 4022364 h 5594367"/>
              <a:gd name="connsiteX3079" fmla="*/ 4169199 w 6125898"/>
              <a:gd name="connsiteY3079" fmla="*/ 4009075 h 5594367"/>
              <a:gd name="connsiteX3080" fmla="*/ 4195111 w 6125898"/>
              <a:gd name="connsiteY3080" fmla="*/ 4009075 h 5594367"/>
              <a:gd name="connsiteX3081" fmla="*/ 4182488 w 6125898"/>
              <a:gd name="connsiteY3081" fmla="*/ 4022364 h 5594367"/>
              <a:gd name="connsiteX3082" fmla="*/ 4182488 w 6125898"/>
              <a:gd name="connsiteY3082" fmla="*/ 4022364 h 5594367"/>
              <a:gd name="connsiteX3083" fmla="*/ 4195111 w 6125898"/>
              <a:gd name="connsiteY3083" fmla="*/ 4151924 h 5594367"/>
              <a:gd name="connsiteX3084" fmla="*/ 4195111 w 6125898"/>
              <a:gd name="connsiteY3084" fmla="*/ 4177837 h 5594367"/>
              <a:gd name="connsiteX3085" fmla="*/ 4195111 w 6125898"/>
              <a:gd name="connsiteY3085" fmla="*/ 4151924 h 5594367"/>
              <a:gd name="connsiteX3086" fmla="*/ 4195111 w 6125898"/>
              <a:gd name="connsiteY3086" fmla="*/ 4151924 h 5594367"/>
              <a:gd name="connsiteX3087" fmla="*/ 4221688 w 6125898"/>
              <a:gd name="connsiteY3087" fmla="*/ 4346598 h 5594367"/>
              <a:gd name="connsiteX3088" fmla="*/ 4195776 w 6125898"/>
              <a:gd name="connsiteY3088" fmla="*/ 4333310 h 5594367"/>
              <a:gd name="connsiteX3089" fmla="*/ 4221688 w 6125898"/>
              <a:gd name="connsiteY3089" fmla="*/ 4346598 h 5594367"/>
              <a:gd name="connsiteX3090" fmla="*/ 4221688 w 6125898"/>
              <a:gd name="connsiteY3090" fmla="*/ 4346598 h 5594367"/>
              <a:gd name="connsiteX3091" fmla="*/ 4221688 w 6125898"/>
              <a:gd name="connsiteY3091" fmla="*/ 4346598 h 5594367"/>
              <a:gd name="connsiteX3092" fmla="*/ 4208399 w 6125898"/>
              <a:gd name="connsiteY3092" fmla="*/ 4255573 h 5594367"/>
              <a:gd name="connsiteX3093" fmla="*/ 4195111 w 6125898"/>
              <a:gd name="connsiteY3093" fmla="*/ 4242285 h 5594367"/>
              <a:gd name="connsiteX3094" fmla="*/ 4195111 w 6125898"/>
              <a:gd name="connsiteY3094" fmla="*/ 4242285 h 5594367"/>
              <a:gd name="connsiteX3095" fmla="*/ 4221023 w 6125898"/>
              <a:gd name="connsiteY3095" fmla="*/ 4216373 h 5594367"/>
              <a:gd name="connsiteX3096" fmla="*/ 4234312 w 6125898"/>
              <a:gd name="connsiteY3096" fmla="*/ 4190460 h 5594367"/>
              <a:gd name="connsiteX3097" fmla="*/ 4247600 w 6125898"/>
              <a:gd name="connsiteY3097" fmla="*/ 4203749 h 5594367"/>
              <a:gd name="connsiteX3098" fmla="*/ 4247600 w 6125898"/>
              <a:gd name="connsiteY3098" fmla="*/ 4229661 h 5594367"/>
              <a:gd name="connsiteX3099" fmla="*/ 4208399 w 6125898"/>
              <a:gd name="connsiteY3099" fmla="*/ 4255573 h 5594367"/>
              <a:gd name="connsiteX3100" fmla="*/ 4208399 w 6125898"/>
              <a:gd name="connsiteY3100" fmla="*/ 4255573 h 5594367"/>
              <a:gd name="connsiteX3101" fmla="*/ 4234312 w 6125898"/>
              <a:gd name="connsiteY3101" fmla="*/ 4255573 h 5594367"/>
              <a:gd name="connsiteX3102" fmla="*/ 4234312 w 6125898"/>
              <a:gd name="connsiteY3102" fmla="*/ 4242285 h 5594367"/>
              <a:gd name="connsiteX3103" fmla="*/ 4234312 w 6125898"/>
              <a:gd name="connsiteY3103" fmla="*/ 4255573 h 5594367"/>
              <a:gd name="connsiteX3104" fmla="*/ 4234312 w 6125898"/>
              <a:gd name="connsiteY3104" fmla="*/ 4255573 h 5594367"/>
              <a:gd name="connsiteX3105" fmla="*/ 4234312 w 6125898"/>
              <a:gd name="connsiteY3105" fmla="*/ 4320686 h 5594367"/>
              <a:gd name="connsiteX3106" fmla="*/ 4260224 w 6125898"/>
              <a:gd name="connsiteY3106" fmla="*/ 4307398 h 5594367"/>
              <a:gd name="connsiteX3107" fmla="*/ 4234312 w 6125898"/>
              <a:gd name="connsiteY3107" fmla="*/ 4320686 h 5594367"/>
              <a:gd name="connsiteX3108" fmla="*/ 4234312 w 6125898"/>
              <a:gd name="connsiteY3108" fmla="*/ 4320686 h 5594367"/>
              <a:gd name="connsiteX3109" fmla="*/ 4274177 w 6125898"/>
              <a:gd name="connsiteY3109" fmla="*/ 4268861 h 5594367"/>
              <a:gd name="connsiteX3110" fmla="*/ 4260888 w 6125898"/>
              <a:gd name="connsiteY3110" fmla="*/ 4268861 h 5594367"/>
              <a:gd name="connsiteX3111" fmla="*/ 4260888 w 6125898"/>
              <a:gd name="connsiteY3111" fmla="*/ 4255573 h 5594367"/>
              <a:gd name="connsiteX3112" fmla="*/ 4274177 w 6125898"/>
              <a:gd name="connsiteY3112" fmla="*/ 4255573 h 5594367"/>
              <a:gd name="connsiteX3113" fmla="*/ 4274177 w 6125898"/>
              <a:gd name="connsiteY3113" fmla="*/ 4268861 h 5594367"/>
              <a:gd name="connsiteX3114" fmla="*/ 4274177 w 6125898"/>
              <a:gd name="connsiteY3114" fmla="*/ 4268861 h 5594367"/>
              <a:gd name="connsiteX3115" fmla="*/ 4274177 w 6125898"/>
              <a:gd name="connsiteY3115" fmla="*/ 4229661 h 5594367"/>
              <a:gd name="connsiteX3116" fmla="*/ 4287465 w 6125898"/>
              <a:gd name="connsiteY3116" fmla="*/ 4216373 h 5594367"/>
              <a:gd name="connsiteX3117" fmla="*/ 4274177 w 6125898"/>
              <a:gd name="connsiteY3117" fmla="*/ 4229661 h 5594367"/>
              <a:gd name="connsiteX3118" fmla="*/ 4274177 w 6125898"/>
              <a:gd name="connsiteY3118" fmla="*/ 4229661 h 5594367"/>
              <a:gd name="connsiteX3119" fmla="*/ 4286801 w 6125898"/>
              <a:gd name="connsiteY3119" fmla="*/ 4359222 h 5594367"/>
              <a:gd name="connsiteX3120" fmla="*/ 4286801 w 6125898"/>
              <a:gd name="connsiteY3120" fmla="*/ 4320021 h 5594367"/>
              <a:gd name="connsiteX3121" fmla="*/ 4286801 w 6125898"/>
              <a:gd name="connsiteY3121" fmla="*/ 4359222 h 5594367"/>
              <a:gd name="connsiteX3122" fmla="*/ 4286801 w 6125898"/>
              <a:gd name="connsiteY3122" fmla="*/ 4359222 h 5594367"/>
              <a:gd name="connsiteX3123" fmla="*/ 4654222 w 6125898"/>
              <a:gd name="connsiteY3123" fmla="*/ 4450247 h 5594367"/>
              <a:gd name="connsiteX3124" fmla="*/ 4667510 w 6125898"/>
              <a:gd name="connsiteY3124" fmla="*/ 4436958 h 5594367"/>
              <a:gd name="connsiteX3125" fmla="*/ 4654222 w 6125898"/>
              <a:gd name="connsiteY3125" fmla="*/ 4450247 h 5594367"/>
              <a:gd name="connsiteX3126" fmla="*/ 4654222 w 6125898"/>
              <a:gd name="connsiteY3126" fmla="*/ 4450247 h 5594367"/>
              <a:gd name="connsiteX3127" fmla="*/ 4981778 w 6125898"/>
              <a:gd name="connsiteY3127" fmla="*/ 4437623 h 5594367"/>
              <a:gd name="connsiteX3128" fmla="*/ 4968489 w 6125898"/>
              <a:gd name="connsiteY3128" fmla="*/ 4424334 h 5594367"/>
              <a:gd name="connsiteX3129" fmla="*/ 4994402 w 6125898"/>
              <a:gd name="connsiteY3129" fmla="*/ 4424334 h 5594367"/>
              <a:gd name="connsiteX3130" fmla="*/ 4981778 w 6125898"/>
              <a:gd name="connsiteY3130" fmla="*/ 4437623 h 5594367"/>
              <a:gd name="connsiteX3131" fmla="*/ 4981778 w 6125898"/>
              <a:gd name="connsiteY3131" fmla="*/ 4437623 h 5594367"/>
              <a:gd name="connsiteX3132" fmla="*/ 5020978 w 6125898"/>
              <a:gd name="connsiteY3132" fmla="*/ 4593096 h 5594367"/>
              <a:gd name="connsiteX3133" fmla="*/ 5007690 w 6125898"/>
              <a:gd name="connsiteY3133" fmla="*/ 4553895 h 5594367"/>
              <a:gd name="connsiteX3134" fmla="*/ 5020978 w 6125898"/>
              <a:gd name="connsiteY3134" fmla="*/ 4593096 h 5594367"/>
              <a:gd name="connsiteX3135" fmla="*/ 5020978 w 6125898"/>
              <a:gd name="connsiteY3135" fmla="*/ 4593096 h 5594367"/>
              <a:gd name="connsiteX3136" fmla="*/ 5349199 w 6125898"/>
              <a:gd name="connsiteY3136" fmla="*/ 4774481 h 5594367"/>
              <a:gd name="connsiteX3137" fmla="*/ 5362487 w 6125898"/>
              <a:gd name="connsiteY3137" fmla="*/ 4761192 h 5594367"/>
              <a:gd name="connsiteX3138" fmla="*/ 5349199 w 6125898"/>
              <a:gd name="connsiteY3138" fmla="*/ 4774481 h 5594367"/>
              <a:gd name="connsiteX3139" fmla="*/ 5349199 w 6125898"/>
              <a:gd name="connsiteY3139" fmla="*/ 4774481 h 5594367"/>
              <a:gd name="connsiteX3140" fmla="*/ 5663466 w 6125898"/>
              <a:gd name="connsiteY3140" fmla="*/ 4165213 h 5594367"/>
              <a:gd name="connsiteX3141" fmla="*/ 5650178 w 6125898"/>
              <a:gd name="connsiteY3141" fmla="*/ 4151924 h 5594367"/>
              <a:gd name="connsiteX3142" fmla="*/ 5663466 w 6125898"/>
              <a:gd name="connsiteY3142" fmla="*/ 4165213 h 5594367"/>
              <a:gd name="connsiteX3143" fmla="*/ 5663466 w 6125898"/>
              <a:gd name="connsiteY3143" fmla="*/ 4165213 h 5594367"/>
              <a:gd name="connsiteX3144" fmla="*/ 5650843 w 6125898"/>
              <a:gd name="connsiteY3144" fmla="*/ 4255573 h 5594367"/>
              <a:gd name="connsiteX3145" fmla="*/ 5664131 w 6125898"/>
              <a:gd name="connsiteY3145" fmla="*/ 4268861 h 5594367"/>
              <a:gd name="connsiteX3146" fmla="*/ 5650843 w 6125898"/>
              <a:gd name="connsiteY3146" fmla="*/ 4255573 h 5594367"/>
              <a:gd name="connsiteX3147" fmla="*/ 5650843 w 6125898"/>
              <a:gd name="connsiteY3147" fmla="*/ 4255573 h 5594367"/>
              <a:gd name="connsiteX3148" fmla="*/ 5624267 w 6125898"/>
              <a:gd name="connsiteY3148" fmla="*/ 4398422 h 5594367"/>
              <a:gd name="connsiteX3149" fmla="*/ 5637555 w 6125898"/>
              <a:gd name="connsiteY3149" fmla="*/ 4424334 h 5594367"/>
              <a:gd name="connsiteX3150" fmla="*/ 5624267 w 6125898"/>
              <a:gd name="connsiteY3150" fmla="*/ 4411046 h 5594367"/>
              <a:gd name="connsiteX3151" fmla="*/ 5624267 w 6125898"/>
              <a:gd name="connsiteY3151" fmla="*/ 4398422 h 5594367"/>
              <a:gd name="connsiteX3152" fmla="*/ 5624267 w 6125898"/>
              <a:gd name="connsiteY3152" fmla="*/ 4398422 h 5594367"/>
              <a:gd name="connsiteX3153" fmla="*/ 5610978 w 6125898"/>
              <a:gd name="connsiteY3153" fmla="*/ 4242949 h 5594367"/>
              <a:gd name="connsiteX3154" fmla="*/ 5610978 w 6125898"/>
              <a:gd name="connsiteY3154" fmla="*/ 4256238 h 5594367"/>
              <a:gd name="connsiteX3155" fmla="*/ 5624267 w 6125898"/>
              <a:gd name="connsiteY3155" fmla="*/ 4269526 h 5594367"/>
              <a:gd name="connsiteX3156" fmla="*/ 5610978 w 6125898"/>
              <a:gd name="connsiteY3156" fmla="*/ 4242949 h 5594367"/>
              <a:gd name="connsiteX3157" fmla="*/ 5610978 w 6125898"/>
              <a:gd name="connsiteY3157" fmla="*/ 4242949 h 5594367"/>
              <a:gd name="connsiteX3158" fmla="*/ 5610978 w 6125898"/>
              <a:gd name="connsiteY3158" fmla="*/ 4203749 h 5594367"/>
              <a:gd name="connsiteX3159" fmla="*/ 5597690 w 6125898"/>
              <a:gd name="connsiteY3159" fmla="*/ 4203749 h 5594367"/>
              <a:gd name="connsiteX3160" fmla="*/ 5610978 w 6125898"/>
              <a:gd name="connsiteY3160" fmla="*/ 4217037 h 5594367"/>
              <a:gd name="connsiteX3161" fmla="*/ 5597690 w 6125898"/>
              <a:gd name="connsiteY3161" fmla="*/ 4230325 h 5594367"/>
              <a:gd name="connsiteX3162" fmla="*/ 5584402 w 6125898"/>
              <a:gd name="connsiteY3162" fmla="*/ 4217037 h 5594367"/>
              <a:gd name="connsiteX3163" fmla="*/ 5610978 w 6125898"/>
              <a:gd name="connsiteY3163" fmla="*/ 4203749 h 5594367"/>
              <a:gd name="connsiteX3164" fmla="*/ 5610978 w 6125898"/>
              <a:gd name="connsiteY3164" fmla="*/ 4203749 h 5594367"/>
              <a:gd name="connsiteX3165" fmla="*/ 5598354 w 6125898"/>
              <a:gd name="connsiteY3165" fmla="*/ 4281485 h 5594367"/>
              <a:gd name="connsiteX3166" fmla="*/ 5585066 w 6125898"/>
              <a:gd name="connsiteY3166" fmla="*/ 4268197 h 5594367"/>
              <a:gd name="connsiteX3167" fmla="*/ 5598354 w 6125898"/>
              <a:gd name="connsiteY3167" fmla="*/ 4281485 h 5594367"/>
              <a:gd name="connsiteX3168" fmla="*/ 5598354 w 6125898"/>
              <a:gd name="connsiteY3168" fmla="*/ 4281485 h 5594367"/>
              <a:gd name="connsiteX3169" fmla="*/ 5598354 w 6125898"/>
              <a:gd name="connsiteY3169" fmla="*/ 4398422 h 5594367"/>
              <a:gd name="connsiteX3170" fmla="*/ 5585066 w 6125898"/>
              <a:gd name="connsiteY3170" fmla="*/ 4385134 h 5594367"/>
              <a:gd name="connsiteX3171" fmla="*/ 5598354 w 6125898"/>
              <a:gd name="connsiteY3171" fmla="*/ 4398422 h 5594367"/>
              <a:gd name="connsiteX3172" fmla="*/ 5598354 w 6125898"/>
              <a:gd name="connsiteY3172" fmla="*/ 4398422 h 5594367"/>
              <a:gd name="connsiteX3173" fmla="*/ 5585066 w 6125898"/>
              <a:gd name="connsiteY3173" fmla="*/ 4151924 h 5594367"/>
              <a:gd name="connsiteX3174" fmla="*/ 5559154 w 6125898"/>
              <a:gd name="connsiteY3174" fmla="*/ 4177837 h 5594367"/>
              <a:gd name="connsiteX3175" fmla="*/ 5585066 w 6125898"/>
              <a:gd name="connsiteY3175" fmla="*/ 4151924 h 5594367"/>
              <a:gd name="connsiteX3176" fmla="*/ 5585066 w 6125898"/>
              <a:gd name="connsiteY3176" fmla="*/ 4151924 h 5594367"/>
              <a:gd name="connsiteX3177" fmla="*/ 5493377 w 6125898"/>
              <a:gd name="connsiteY3177" fmla="*/ 4527983 h 5594367"/>
              <a:gd name="connsiteX3178" fmla="*/ 5493377 w 6125898"/>
              <a:gd name="connsiteY3178" fmla="*/ 4502071 h 5594367"/>
              <a:gd name="connsiteX3179" fmla="*/ 5506665 w 6125898"/>
              <a:gd name="connsiteY3179" fmla="*/ 4515359 h 5594367"/>
              <a:gd name="connsiteX3180" fmla="*/ 5493377 w 6125898"/>
              <a:gd name="connsiteY3180" fmla="*/ 4527983 h 5594367"/>
              <a:gd name="connsiteX3181" fmla="*/ 5493377 w 6125898"/>
              <a:gd name="connsiteY3181" fmla="*/ 4527983 h 5594367"/>
              <a:gd name="connsiteX3182" fmla="*/ 5493377 w 6125898"/>
              <a:gd name="connsiteY3182" fmla="*/ 4527983 h 5594367"/>
              <a:gd name="connsiteX3183" fmla="*/ 5466800 w 6125898"/>
              <a:gd name="connsiteY3183" fmla="*/ 4333310 h 5594367"/>
              <a:gd name="connsiteX3184" fmla="*/ 5506001 w 6125898"/>
              <a:gd name="connsiteY3184" fmla="*/ 4320021 h 5594367"/>
              <a:gd name="connsiteX3185" fmla="*/ 5466800 w 6125898"/>
              <a:gd name="connsiteY3185" fmla="*/ 4333310 h 5594367"/>
              <a:gd name="connsiteX3186" fmla="*/ 5466800 w 6125898"/>
              <a:gd name="connsiteY3186" fmla="*/ 4333310 h 5594367"/>
              <a:gd name="connsiteX3187" fmla="*/ 5493377 w 6125898"/>
              <a:gd name="connsiteY3187" fmla="*/ 4502071 h 5594367"/>
              <a:gd name="connsiteX3188" fmla="*/ 5480088 w 6125898"/>
              <a:gd name="connsiteY3188" fmla="*/ 4476159 h 5594367"/>
              <a:gd name="connsiteX3189" fmla="*/ 5454176 w 6125898"/>
              <a:gd name="connsiteY3189" fmla="*/ 4489447 h 5594367"/>
              <a:gd name="connsiteX3190" fmla="*/ 5440888 w 6125898"/>
              <a:gd name="connsiteY3190" fmla="*/ 4489447 h 5594367"/>
              <a:gd name="connsiteX3191" fmla="*/ 5440888 w 6125898"/>
              <a:gd name="connsiteY3191" fmla="*/ 4463535 h 5594367"/>
              <a:gd name="connsiteX3192" fmla="*/ 5454176 w 6125898"/>
              <a:gd name="connsiteY3192" fmla="*/ 4424334 h 5594367"/>
              <a:gd name="connsiteX3193" fmla="*/ 5467464 w 6125898"/>
              <a:gd name="connsiteY3193" fmla="*/ 4424334 h 5594367"/>
              <a:gd name="connsiteX3194" fmla="*/ 5467464 w 6125898"/>
              <a:gd name="connsiteY3194" fmla="*/ 4424334 h 5594367"/>
              <a:gd name="connsiteX3195" fmla="*/ 5493377 w 6125898"/>
              <a:gd name="connsiteY3195" fmla="*/ 4450247 h 5594367"/>
              <a:gd name="connsiteX3196" fmla="*/ 5493377 w 6125898"/>
              <a:gd name="connsiteY3196" fmla="*/ 4502071 h 5594367"/>
              <a:gd name="connsiteX3197" fmla="*/ 5493377 w 6125898"/>
              <a:gd name="connsiteY3197" fmla="*/ 4502071 h 5594367"/>
              <a:gd name="connsiteX3198" fmla="*/ 5414311 w 6125898"/>
              <a:gd name="connsiteY3198" fmla="*/ 4398422 h 5594367"/>
              <a:gd name="connsiteX3199" fmla="*/ 5388400 w 6125898"/>
              <a:gd name="connsiteY3199" fmla="*/ 4398422 h 5594367"/>
              <a:gd name="connsiteX3200" fmla="*/ 5375111 w 6125898"/>
              <a:gd name="connsiteY3200" fmla="*/ 4424334 h 5594367"/>
              <a:gd name="connsiteX3201" fmla="*/ 5375111 w 6125898"/>
              <a:gd name="connsiteY3201" fmla="*/ 4411046 h 5594367"/>
              <a:gd name="connsiteX3202" fmla="*/ 5388400 w 6125898"/>
              <a:gd name="connsiteY3202" fmla="*/ 4411046 h 5594367"/>
              <a:gd name="connsiteX3203" fmla="*/ 5375111 w 6125898"/>
              <a:gd name="connsiteY3203" fmla="*/ 4385134 h 5594367"/>
              <a:gd name="connsiteX3204" fmla="*/ 5414311 w 6125898"/>
              <a:gd name="connsiteY3204" fmla="*/ 4359222 h 5594367"/>
              <a:gd name="connsiteX3205" fmla="*/ 5440223 w 6125898"/>
              <a:gd name="connsiteY3205" fmla="*/ 4385134 h 5594367"/>
              <a:gd name="connsiteX3206" fmla="*/ 5401023 w 6125898"/>
              <a:gd name="connsiteY3206" fmla="*/ 4398422 h 5594367"/>
              <a:gd name="connsiteX3207" fmla="*/ 5414311 w 6125898"/>
              <a:gd name="connsiteY3207" fmla="*/ 4398422 h 5594367"/>
              <a:gd name="connsiteX3208" fmla="*/ 5414311 w 6125898"/>
              <a:gd name="connsiteY3208" fmla="*/ 4398422 h 5594367"/>
              <a:gd name="connsiteX3209" fmla="*/ 5414311 w 6125898"/>
              <a:gd name="connsiteY3209" fmla="*/ 4579807 h 5594367"/>
              <a:gd name="connsiteX3210" fmla="*/ 5388400 w 6125898"/>
              <a:gd name="connsiteY3210" fmla="*/ 4566519 h 5594367"/>
              <a:gd name="connsiteX3211" fmla="*/ 5388400 w 6125898"/>
              <a:gd name="connsiteY3211" fmla="*/ 4553231 h 5594367"/>
              <a:gd name="connsiteX3212" fmla="*/ 5414311 w 6125898"/>
              <a:gd name="connsiteY3212" fmla="*/ 4553231 h 5594367"/>
              <a:gd name="connsiteX3213" fmla="*/ 5414311 w 6125898"/>
              <a:gd name="connsiteY3213" fmla="*/ 4579807 h 5594367"/>
              <a:gd name="connsiteX3214" fmla="*/ 5414311 w 6125898"/>
              <a:gd name="connsiteY3214" fmla="*/ 4579807 h 5594367"/>
              <a:gd name="connsiteX3215" fmla="*/ 5388400 w 6125898"/>
              <a:gd name="connsiteY3215" fmla="*/ 4605719 h 5594367"/>
              <a:gd name="connsiteX3216" fmla="*/ 5388400 w 6125898"/>
              <a:gd name="connsiteY3216" fmla="*/ 4579807 h 5594367"/>
              <a:gd name="connsiteX3217" fmla="*/ 5401688 w 6125898"/>
              <a:gd name="connsiteY3217" fmla="*/ 4593096 h 5594367"/>
              <a:gd name="connsiteX3218" fmla="*/ 5401688 w 6125898"/>
              <a:gd name="connsiteY3218" fmla="*/ 4593096 h 5594367"/>
              <a:gd name="connsiteX3219" fmla="*/ 5388400 w 6125898"/>
              <a:gd name="connsiteY3219" fmla="*/ 4593096 h 5594367"/>
              <a:gd name="connsiteX3220" fmla="*/ 5388400 w 6125898"/>
              <a:gd name="connsiteY3220" fmla="*/ 4605719 h 5594367"/>
              <a:gd name="connsiteX3221" fmla="*/ 5388400 w 6125898"/>
              <a:gd name="connsiteY3221" fmla="*/ 4605719 h 5594367"/>
              <a:gd name="connsiteX3222" fmla="*/ 5401688 w 6125898"/>
              <a:gd name="connsiteY3222" fmla="*/ 4502071 h 5594367"/>
              <a:gd name="connsiteX3223" fmla="*/ 5401688 w 6125898"/>
              <a:gd name="connsiteY3223" fmla="*/ 4515359 h 5594367"/>
              <a:gd name="connsiteX3224" fmla="*/ 5388400 w 6125898"/>
              <a:gd name="connsiteY3224" fmla="*/ 4515359 h 5594367"/>
              <a:gd name="connsiteX3225" fmla="*/ 5388400 w 6125898"/>
              <a:gd name="connsiteY3225" fmla="*/ 4541271 h 5594367"/>
              <a:gd name="connsiteX3226" fmla="*/ 5375111 w 6125898"/>
              <a:gd name="connsiteY3226" fmla="*/ 4554559 h 5594367"/>
              <a:gd name="connsiteX3227" fmla="*/ 5375111 w 6125898"/>
              <a:gd name="connsiteY3227" fmla="*/ 4528647 h 5594367"/>
              <a:gd name="connsiteX3228" fmla="*/ 5349199 w 6125898"/>
              <a:gd name="connsiteY3228" fmla="*/ 4515359 h 5594367"/>
              <a:gd name="connsiteX3229" fmla="*/ 5362487 w 6125898"/>
              <a:gd name="connsiteY3229" fmla="*/ 4489447 h 5594367"/>
              <a:gd name="connsiteX3230" fmla="*/ 5375776 w 6125898"/>
              <a:gd name="connsiteY3230" fmla="*/ 4489447 h 5594367"/>
              <a:gd name="connsiteX3231" fmla="*/ 5389064 w 6125898"/>
              <a:gd name="connsiteY3231" fmla="*/ 4515359 h 5594367"/>
              <a:gd name="connsiteX3232" fmla="*/ 5389064 w 6125898"/>
              <a:gd name="connsiteY3232" fmla="*/ 4476159 h 5594367"/>
              <a:gd name="connsiteX3233" fmla="*/ 5414976 w 6125898"/>
              <a:gd name="connsiteY3233" fmla="*/ 4515359 h 5594367"/>
              <a:gd name="connsiteX3234" fmla="*/ 5401688 w 6125898"/>
              <a:gd name="connsiteY3234" fmla="*/ 4502071 h 5594367"/>
              <a:gd name="connsiteX3235" fmla="*/ 5401688 w 6125898"/>
              <a:gd name="connsiteY3235" fmla="*/ 4502071 h 5594367"/>
              <a:gd name="connsiteX3236" fmla="*/ 5322622 w 6125898"/>
              <a:gd name="connsiteY3236" fmla="*/ 4502071 h 5594367"/>
              <a:gd name="connsiteX3237" fmla="*/ 5335911 w 6125898"/>
              <a:gd name="connsiteY3237" fmla="*/ 4488783 h 5594367"/>
              <a:gd name="connsiteX3238" fmla="*/ 5335911 w 6125898"/>
              <a:gd name="connsiteY3238" fmla="*/ 4527983 h 5594367"/>
              <a:gd name="connsiteX3239" fmla="*/ 5322622 w 6125898"/>
              <a:gd name="connsiteY3239" fmla="*/ 4502071 h 5594367"/>
              <a:gd name="connsiteX3240" fmla="*/ 5322622 w 6125898"/>
              <a:gd name="connsiteY3240" fmla="*/ 4502071 h 5594367"/>
              <a:gd name="connsiteX3241" fmla="*/ 5309998 w 6125898"/>
              <a:gd name="connsiteY3241" fmla="*/ 4424334 h 5594367"/>
              <a:gd name="connsiteX3242" fmla="*/ 5309998 w 6125898"/>
              <a:gd name="connsiteY3242" fmla="*/ 4450247 h 5594367"/>
              <a:gd name="connsiteX3243" fmla="*/ 5323287 w 6125898"/>
              <a:gd name="connsiteY3243" fmla="*/ 4450247 h 5594367"/>
              <a:gd name="connsiteX3244" fmla="*/ 5309998 w 6125898"/>
              <a:gd name="connsiteY3244" fmla="*/ 4424334 h 5594367"/>
              <a:gd name="connsiteX3245" fmla="*/ 5309998 w 6125898"/>
              <a:gd name="connsiteY3245" fmla="*/ 4424334 h 5594367"/>
              <a:gd name="connsiteX3246" fmla="*/ 5349199 w 6125898"/>
              <a:gd name="connsiteY3246" fmla="*/ 4553895 h 5594367"/>
              <a:gd name="connsiteX3247" fmla="*/ 5362487 w 6125898"/>
              <a:gd name="connsiteY3247" fmla="*/ 4567183 h 5594367"/>
              <a:gd name="connsiteX3248" fmla="*/ 5349199 w 6125898"/>
              <a:gd name="connsiteY3248" fmla="*/ 4567183 h 5594367"/>
              <a:gd name="connsiteX3249" fmla="*/ 5349199 w 6125898"/>
              <a:gd name="connsiteY3249" fmla="*/ 4553895 h 5594367"/>
              <a:gd name="connsiteX3250" fmla="*/ 5349199 w 6125898"/>
              <a:gd name="connsiteY3250" fmla="*/ 4553895 h 5594367"/>
              <a:gd name="connsiteX3251" fmla="*/ 5388400 w 6125898"/>
              <a:gd name="connsiteY3251" fmla="*/ 4450247 h 5594367"/>
              <a:gd name="connsiteX3252" fmla="*/ 5388400 w 6125898"/>
              <a:gd name="connsiteY3252" fmla="*/ 4463535 h 5594367"/>
              <a:gd name="connsiteX3253" fmla="*/ 5375111 w 6125898"/>
              <a:gd name="connsiteY3253" fmla="*/ 4463535 h 5594367"/>
              <a:gd name="connsiteX3254" fmla="*/ 5388400 w 6125898"/>
              <a:gd name="connsiteY3254" fmla="*/ 4450247 h 5594367"/>
              <a:gd name="connsiteX3255" fmla="*/ 5388400 w 6125898"/>
              <a:gd name="connsiteY3255" fmla="*/ 4450247 h 5594367"/>
              <a:gd name="connsiteX3256" fmla="*/ 5414311 w 6125898"/>
              <a:gd name="connsiteY3256" fmla="*/ 4424334 h 5594367"/>
              <a:gd name="connsiteX3257" fmla="*/ 5401023 w 6125898"/>
              <a:gd name="connsiteY3257" fmla="*/ 4424334 h 5594367"/>
              <a:gd name="connsiteX3258" fmla="*/ 5401023 w 6125898"/>
              <a:gd name="connsiteY3258" fmla="*/ 4411046 h 5594367"/>
              <a:gd name="connsiteX3259" fmla="*/ 5414311 w 6125898"/>
              <a:gd name="connsiteY3259" fmla="*/ 4424334 h 5594367"/>
              <a:gd name="connsiteX3260" fmla="*/ 5414311 w 6125898"/>
              <a:gd name="connsiteY3260" fmla="*/ 4424334 h 5594367"/>
              <a:gd name="connsiteX3261" fmla="*/ 5414311 w 6125898"/>
              <a:gd name="connsiteY3261" fmla="*/ 4424334 h 5594367"/>
              <a:gd name="connsiteX3262" fmla="*/ 5454176 w 6125898"/>
              <a:gd name="connsiteY3262" fmla="*/ 4294774 h 5594367"/>
              <a:gd name="connsiteX3263" fmla="*/ 5428264 w 6125898"/>
              <a:gd name="connsiteY3263" fmla="*/ 4281485 h 5594367"/>
              <a:gd name="connsiteX3264" fmla="*/ 5454176 w 6125898"/>
              <a:gd name="connsiteY3264" fmla="*/ 4255573 h 5594367"/>
              <a:gd name="connsiteX3265" fmla="*/ 5454176 w 6125898"/>
              <a:gd name="connsiteY3265" fmla="*/ 4268861 h 5594367"/>
              <a:gd name="connsiteX3266" fmla="*/ 5454176 w 6125898"/>
              <a:gd name="connsiteY3266" fmla="*/ 4294774 h 5594367"/>
              <a:gd name="connsiteX3267" fmla="*/ 5454176 w 6125898"/>
              <a:gd name="connsiteY3267" fmla="*/ 4294774 h 5594367"/>
              <a:gd name="connsiteX3268" fmla="*/ 5466800 w 6125898"/>
              <a:gd name="connsiteY3268" fmla="*/ 4359222 h 5594367"/>
              <a:gd name="connsiteX3269" fmla="*/ 5466800 w 6125898"/>
              <a:gd name="connsiteY3269" fmla="*/ 4345934 h 5594367"/>
              <a:gd name="connsiteX3270" fmla="*/ 5480088 w 6125898"/>
              <a:gd name="connsiteY3270" fmla="*/ 4359222 h 5594367"/>
              <a:gd name="connsiteX3271" fmla="*/ 5466800 w 6125898"/>
              <a:gd name="connsiteY3271" fmla="*/ 4359222 h 5594367"/>
              <a:gd name="connsiteX3272" fmla="*/ 5466800 w 6125898"/>
              <a:gd name="connsiteY3272" fmla="*/ 4359222 h 5594367"/>
              <a:gd name="connsiteX3273" fmla="*/ 5506665 w 6125898"/>
              <a:gd name="connsiteY3273" fmla="*/ 4255573 h 5594367"/>
              <a:gd name="connsiteX3274" fmla="*/ 5493377 w 6125898"/>
              <a:gd name="connsiteY3274" fmla="*/ 4281485 h 5594367"/>
              <a:gd name="connsiteX3275" fmla="*/ 5480088 w 6125898"/>
              <a:gd name="connsiteY3275" fmla="*/ 4281485 h 5594367"/>
              <a:gd name="connsiteX3276" fmla="*/ 5466800 w 6125898"/>
              <a:gd name="connsiteY3276" fmla="*/ 4281485 h 5594367"/>
              <a:gd name="connsiteX3277" fmla="*/ 5453512 w 6125898"/>
              <a:gd name="connsiteY3277" fmla="*/ 4242285 h 5594367"/>
              <a:gd name="connsiteX3278" fmla="*/ 5479424 w 6125898"/>
              <a:gd name="connsiteY3278" fmla="*/ 4268197 h 5594367"/>
              <a:gd name="connsiteX3279" fmla="*/ 5479424 w 6125898"/>
              <a:gd name="connsiteY3279" fmla="*/ 4254909 h 5594367"/>
              <a:gd name="connsiteX3280" fmla="*/ 5518625 w 6125898"/>
              <a:gd name="connsiteY3280" fmla="*/ 4254909 h 5594367"/>
              <a:gd name="connsiteX3281" fmla="*/ 5518625 w 6125898"/>
              <a:gd name="connsiteY3281" fmla="*/ 4268197 h 5594367"/>
              <a:gd name="connsiteX3282" fmla="*/ 5506665 w 6125898"/>
              <a:gd name="connsiteY3282" fmla="*/ 4255573 h 5594367"/>
              <a:gd name="connsiteX3283" fmla="*/ 5506665 w 6125898"/>
              <a:gd name="connsiteY3283" fmla="*/ 4255573 h 5594367"/>
              <a:gd name="connsiteX3284" fmla="*/ 5480088 w 6125898"/>
              <a:gd name="connsiteY3284" fmla="*/ 4177837 h 5594367"/>
              <a:gd name="connsiteX3285" fmla="*/ 5493377 w 6125898"/>
              <a:gd name="connsiteY3285" fmla="*/ 4177837 h 5594367"/>
              <a:gd name="connsiteX3286" fmla="*/ 5493377 w 6125898"/>
              <a:gd name="connsiteY3286" fmla="*/ 4203749 h 5594367"/>
              <a:gd name="connsiteX3287" fmla="*/ 5480088 w 6125898"/>
              <a:gd name="connsiteY3287" fmla="*/ 4203749 h 5594367"/>
              <a:gd name="connsiteX3288" fmla="*/ 5480088 w 6125898"/>
              <a:gd name="connsiteY3288" fmla="*/ 4177837 h 5594367"/>
              <a:gd name="connsiteX3289" fmla="*/ 5480088 w 6125898"/>
              <a:gd name="connsiteY3289" fmla="*/ 4177837 h 5594367"/>
              <a:gd name="connsiteX3290" fmla="*/ 5519289 w 6125898"/>
              <a:gd name="connsiteY3290" fmla="*/ 4476159 h 5594367"/>
              <a:gd name="connsiteX3291" fmla="*/ 5519289 w 6125898"/>
              <a:gd name="connsiteY3291" fmla="*/ 4489447 h 5594367"/>
              <a:gd name="connsiteX3292" fmla="*/ 5519289 w 6125898"/>
              <a:gd name="connsiteY3292" fmla="*/ 4476159 h 5594367"/>
              <a:gd name="connsiteX3293" fmla="*/ 5519289 w 6125898"/>
              <a:gd name="connsiteY3293" fmla="*/ 4476159 h 5594367"/>
              <a:gd name="connsiteX3294" fmla="*/ 5532577 w 6125898"/>
              <a:gd name="connsiteY3294" fmla="*/ 4463535 h 5594367"/>
              <a:gd name="connsiteX3295" fmla="*/ 5545865 w 6125898"/>
              <a:gd name="connsiteY3295" fmla="*/ 4463535 h 5594367"/>
              <a:gd name="connsiteX3296" fmla="*/ 5532577 w 6125898"/>
              <a:gd name="connsiteY3296" fmla="*/ 4463535 h 5594367"/>
              <a:gd name="connsiteX3297" fmla="*/ 5532577 w 6125898"/>
              <a:gd name="connsiteY3297" fmla="*/ 4463535 h 5594367"/>
              <a:gd name="connsiteX3298" fmla="*/ 5545865 w 6125898"/>
              <a:gd name="connsiteY3298" fmla="*/ 4177837 h 5594367"/>
              <a:gd name="connsiteX3299" fmla="*/ 5545865 w 6125898"/>
              <a:gd name="connsiteY3299" fmla="*/ 4191125 h 5594367"/>
              <a:gd name="connsiteX3300" fmla="*/ 5545865 w 6125898"/>
              <a:gd name="connsiteY3300" fmla="*/ 4177837 h 5594367"/>
              <a:gd name="connsiteX3301" fmla="*/ 5545865 w 6125898"/>
              <a:gd name="connsiteY3301" fmla="*/ 4177837 h 5594367"/>
              <a:gd name="connsiteX3302" fmla="*/ 5545865 w 6125898"/>
              <a:gd name="connsiteY3302" fmla="*/ 4346598 h 5594367"/>
              <a:gd name="connsiteX3303" fmla="*/ 5545865 w 6125898"/>
              <a:gd name="connsiteY3303" fmla="*/ 4333310 h 5594367"/>
              <a:gd name="connsiteX3304" fmla="*/ 5559154 w 6125898"/>
              <a:gd name="connsiteY3304" fmla="*/ 4333310 h 5594367"/>
              <a:gd name="connsiteX3305" fmla="*/ 5545865 w 6125898"/>
              <a:gd name="connsiteY3305" fmla="*/ 4346598 h 5594367"/>
              <a:gd name="connsiteX3306" fmla="*/ 5545865 w 6125898"/>
              <a:gd name="connsiteY3306" fmla="*/ 4346598 h 5594367"/>
              <a:gd name="connsiteX3307" fmla="*/ 5558489 w 6125898"/>
              <a:gd name="connsiteY3307" fmla="*/ 4242949 h 5594367"/>
              <a:gd name="connsiteX3308" fmla="*/ 5558489 w 6125898"/>
              <a:gd name="connsiteY3308" fmla="*/ 4294774 h 5594367"/>
              <a:gd name="connsiteX3309" fmla="*/ 5558489 w 6125898"/>
              <a:gd name="connsiteY3309" fmla="*/ 4242949 h 5594367"/>
              <a:gd name="connsiteX3310" fmla="*/ 5558489 w 6125898"/>
              <a:gd name="connsiteY3310" fmla="*/ 4242949 h 5594367"/>
              <a:gd name="connsiteX3311" fmla="*/ 5558489 w 6125898"/>
              <a:gd name="connsiteY3311" fmla="*/ 4139300 h 5594367"/>
              <a:gd name="connsiteX3312" fmla="*/ 5558489 w 6125898"/>
              <a:gd name="connsiteY3312" fmla="*/ 4152589 h 5594367"/>
              <a:gd name="connsiteX3313" fmla="*/ 5545201 w 6125898"/>
              <a:gd name="connsiteY3313" fmla="*/ 4165877 h 5594367"/>
              <a:gd name="connsiteX3314" fmla="*/ 5545201 w 6125898"/>
              <a:gd name="connsiteY3314" fmla="*/ 4139965 h 5594367"/>
              <a:gd name="connsiteX3315" fmla="*/ 5558489 w 6125898"/>
              <a:gd name="connsiteY3315" fmla="*/ 4139965 h 5594367"/>
              <a:gd name="connsiteX3316" fmla="*/ 5558489 w 6125898"/>
              <a:gd name="connsiteY3316" fmla="*/ 4139300 h 5594367"/>
              <a:gd name="connsiteX3317" fmla="*/ 5545865 w 6125898"/>
              <a:gd name="connsiteY3317" fmla="*/ 4100100 h 5594367"/>
              <a:gd name="connsiteX3318" fmla="*/ 5545865 w 6125898"/>
              <a:gd name="connsiteY3318" fmla="*/ 4113389 h 5594367"/>
              <a:gd name="connsiteX3319" fmla="*/ 5532577 w 6125898"/>
              <a:gd name="connsiteY3319" fmla="*/ 4113389 h 5594367"/>
              <a:gd name="connsiteX3320" fmla="*/ 5545865 w 6125898"/>
              <a:gd name="connsiteY3320" fmla="*/ 4100100 h 5594367"/>
              <a:gd name="connsiteX3321" fmla="*/ 5545865 w 6125898"/>
              <a:gd name="connsiteY3321" fmla="*/ 4100100 h 5594367"/>
              <a:gd name="connsiteX3322" fmla="*/ 5519289 w 6125898"/>
              <a:gd name="connsiteY3322" fmla="*/ 4126012 h 5594367"/>
              <a:gd name="connsiteX3323" fmla="*/ 5532577 w 6125898"/>
              <a:gd name="connsiteY3323" fmla="*/ 4112724 h 5594367"/>
              <a:gd name="connsiteX3324" fmla="*/ 5545865 w 6125898"/>
              <a:gd name="connsiteY3324" fmla="*/ 4151924 h 5594367"/>
              <a:gd name="connsiteX3325" fmla="*/ 5519953 w 6125898"/>
              <a:gd name="connsiteY3325" fmla="*/ 4177837 h 5594367"/>
              <a:gd name="connsiteX3326" fmla="*/ 5494041 w 6125898"/>
              <a:gd name="connsiteY3326" fmla="*/ 4164548 h 5594367"/>
              <a:gd name="connsiteX3327" fmla="*/ 5533241 w 6125898"/>
              <a:gd name="connsiteY3327" fmla="*/ 4151260 h 5594367"/>
              <a:gd name="connsiteX3328" fmla="*/ 5519289 w 6125898"/>
              <a:gd name="connsiteY3328" fmla="*/ 4126012 h 5594367"/>
              <a:gd name="connsiteX3329" fmla="*/ 5519289 w 6125898"/>
              <a:gd name="connsiteY3329" fmla="*/ 4126012 h 5594367"/>
              <a:gd name="connsiteX3330" fmla="*/ 5519289 w 6125898"/>
              <a:gd name="connsiteY3330" fmla="*/ 4100100 h 5594367"/>
              <a:gd name="connsiteX3331" fmla="*/ 5506001 w 6125898"/>
              <a:gd name="connsiteY3331" fmla="*/ 4086812 h 5594367"/>
              <a:gd name="connsiteX3332" fmla="*/ 5506001 w 6125898"/>
              <a:gd name="connsiteY3332" fmla="*/ 4086812 h 5594367"/>
              <a:gd name="connsiteX3333" fmla="*/ 5506001 w 6125898"/>
              <a:gd name="connsiteY3333" fmla="*/ 4073524 h 5594367"/>
              <a:gd name="connsiteX3334" fmla="*/ 5519289 w 6125898"/>
              <a:gd name="connsiteY3334" fmla="*/ 4100100 h 5594367"/>
              <a:gd name="connsiteX3335" fmla="*/ 5519289 w 6125898"/>
              <a:gd name="connsiteY3335" fmla="*/ 4100100 h 5594367"/>
              <a:gd name="connsiteX3336" fmla="*/ 5506665 w 6125898"/>
              <a:gd name="connsiteY3336" fmla="*/ 4060900 h 5594367"/>
              <a:gd name="connsiteX3337" fmla="*/ 5506665 w 6125898"/>
              <a:gd name="connsiteY3337" fmla="*/ 4060900 h 5594367"/>
              <a:gd name="connsiteX3338" fmla="*/ 5493377 w 6125898"/>
              <a:gd name="connsiteY3338" fmla="*/ 4074188 h 5594367"/>
              <a:gd name="connsiteX3339" fmla="*/ 5506665 w 6125898"/>
              <a:gd name="connsiteY3339" fmla="*/ 4060900 h 5594367"/>
              <a:gd name="connsiteX3340" fmla="*/ 5506665 w 6125898"/>
              <a:gd name="connsiteY3340" fmla="*/ 4060900 h 5594367"/>
              <a:gd name="connsiteX3341" fmla="*/ 5493377 w 6125898"/>
              <a:gd name="connsiteY3341" fmla="*/ 4151924 h 5594367"/>
              <a:gd name="connsiteX3342" fmla="*/ 5467464 w 6125898"/>
              <a:gd name="connsiteY3342" fmla="*/ 4177837 h 5594367"/>
              <a:gd name="connsiteX3343" fmla="*/ 5467464 w 6125898"/>
              <a:gd name="connsiteY3343" fmla="*/ 4164548 h 5594367"/>
              <a:gd name="connsiteX3344" fmla="*/ 5480752 w 6125898"/>
              <a:gd name="connsiteY3344" fmla="*/ 4151260 h 5594367"/>
              <a:gd name="connsiteX3345" fmla="*/ 5493377 w 6125898"/>
              <a:gd name="connsiteY3345" fmla="*/ 4151924 h 5594367"/>
              <a:gd name="connsiteX3346" fmla="*/ 5493377 w 6125898"/>
              <a:gd name="connsiteY3346" fmla="*/ 4151924 h 5594367"/>
              <a:gd name="connsiteX3347" fmla="*/ 5454176 w 6125898"/>
              <a:gd name="connsiteY3347" fmla="*/ 4151924 h 5594367"/>
              <a:gd name="connsiteX3348" fmla="*/ 5454176 w 6125898"/>
              <a:gd name="connsiteY3348" fmla="*/ 4138636 h 5594367"/>
              <a:gd name="connsiteX3349" fmla="*/ 5480088 w 6125898"/>
              <a:gd name="connsiteY3349" fmla="*/ 4125348 h 5594367"/>
              <a:gd name="connsiteX3350" fmla="*/ 5454176 w 6125898"/>
              <a:gd name="connsiteY3350" fmla="*/ 4151924 h 5594367"/>
              <a:gd name="connsiteX3351" fmla="*/ 5454176 w 6125898"/>
              <a:gd name="connsiteY3351" fmla="*/ 4151924 h 5594367"/>
              <a:gd name="connsiteX3352" fmla="*/ 5440888 w 6125898"/>
              <a:gd name="connsiteY3352" fmla="*/ 4086812 h 5594367"/>
              <a:gd name="connsiteX3353" fmla="*/ 5466800 w 6125898"/>
              <a:gd name="connsiteY3353" fmla="*/ 4086812 h 5594367"/>
              <a:gd name="connsiteX3354" fmla="*/ 5453512 w 6125898"/>
              <a:gd name="connsiteY3354" fmla="*/ 4060900 h 5594367"/>
              <a:gd name="connsiteX3355" fmla="*/ 5479424 w 6125898"/>
              <a:gd name="connsiteY3355" fmla="*/ 4060900 h 5594367"/>
              <a:gd name="connsiteX3356" fmla="*/ 5479424 w 6125898"/>
              <a:gd name="connsiteY3356" fmla="*/ 4074188 h 5594367"/>
              <a:gd name="connsiteX3357" fmla="*/ 5466136 w 6125898"/>
              <a:gd name="connsiteY3357" fmla="*/ 4100100 h 5594367"/>
              <a:gd name="connsiteX3358" fmla="*/ 5440223 w 6125898"/>
              <a:gd name="connsiteY3358" fmla="*/ 4100100 h 5594367"/>
              <a:gd name="connsiteX3359" fmla="*/ 5440223 w 6125898"/>
              <a:gd name="connsiteY3359" fmla="*/ 4086812 h 5594367"/>
              <a:gd name="connsiteX3360" fmla="*/ 5440888 w 6125898"/>
              <a:gd name="connsiteY3360" fmla="*/ 4086812 h 5594367"/>
              <a:gd name="connsiteX3361" fmla="*/ 5454176 w 6125898"/>
              <a:gd name="connsiteY3361" fmla="*/ 4191125 h 5594367"/>
              <a:gd name="connsiteX3362" fmla="*/ 5467464 w 6125898"/>
              <a:gd name="connsiteY3362" fmla="*/ 4204413 h 5594367"/>
              <a:gd name="connsiteX3363" fmla="*/ 5454176 w 6125898"/>
              <a:gd name="connsiteY3363" fmla="*/ 4217702 h 5594367"/>
              <a:gd name="connsiteX3364" fmla="*/ 5440888 w 6125898"/>
              <a:gd name="connsiteY3364" fmla="*/ 4204413 h 5594367"/>
              <a:gd name="connsiteX3365" fmla="*/ 5440888 w 6125898"/>
              <a:gd name="connsiteY3365" fmla="*/ 4191125 h 5594367"/>
              <a:gd name="connsiteX3366" fmla="*/ 5454176 w 6125898"/>
              <a:gd name="connsiteY3366" fmla="*/ 4191125 h 5594367"/>
              <a:gd name="connsiteX3367" fmla="*/ 5454176 w 6125898"/>
              <a:gd name="connsiteY3367" fmla="*/ 4191125 h 5594367"/>
              <a:gd name="connsiteX3368" fmla="*/ 5440888 w 6125898"/>
              <a:gd name="connsiteY3368" fmla="*/ 4242949 h 5594367"/>
              <a:gd name="connsiteX3369" fmla="*/ 5440888 w 6125898"/>
              <a:gd name="connsiteY3369" fmla="*/ 4256238 h 5594367"/>
              <a:gd name="connsiteX3370" fmla="*/ 5427599 w 6125898"/>
              <a:gd name="connsiteY3370" fmla="*/ 4256238 h 5594367"/>
              <a:gd name="connsiteX3371" fmla="*/ 5440888 w 6125898"/>
              <a:gd name="connsiteY3371" fmla="*/ 4242949 h 5594367"/>
              <a:gd name="connsiteX3372" fmla="*/ 5440888 w 6125898"/>
              <a:gd name="connsiteY3372" fmla="*/ 4242949 h 5594367"/>
              <a:gd name="connsiteX3373" fmla="*/ 5427599 w 6125898"/>
              <a:gd name="connsiteY3373" fmla="*/ 4242949 h 5594367"/>
              <a:gd name="connsiteX3374" fmla="*/ 5414311 w 6125898"/>
              <a:gd name="connsiteY3374" fmla="*/ 4256238 h 5594367"/>
              <a:gd name="connsiteX3375" fmla="*/ 5427599 w 6125898"/>
              <a:gd name="connsiteY3375" fmla="*/ 4242949 h 5594367"/>
              <a:gd name="connsiteX3376" fmla="*/ 5427599 w 6125898"/>
              <a:gd name="connsiteY3376" fmla="*/ 4242949 h 5594367"/>
              <a:gd name="connsiteX3377" fmla="*/ 5414311 w 6125898"/>
              <a:gd name="connsiteY3377" fmla="*/ 4203749 h 5594367"/>
              <a:gd name="connsiteX3378" fmla="*/ 5401023 w 6125898"/>
              <a:gd name="connsiteY3378" fmla="*/ 4217037 h 5594367"/>
              <a:gd name="connsiteX3379" fmla="*/ 5414311 w 6125898"/>
              <a:gd name="connsiteY3379" fmla="*/ 4203749 h 5594367"/>
              <a:gd name="connsiteX3380" fmla="*/ 5414311 w 6125898"/>
              <a:gd name="connsiteY3380" fmla="*/ 4203749 h 5594367"/>
              <a:gd name="connsiteX3381" fmla="*/ 5401688 w 6125898"/>
              <a:gd name="connsiteY3381" fmla="*/ 4086812 h 5594367"/>
              <a:gd name="connsiteX3382" fmla="*/ 5401688 w 6125898"/>
              <a:gd name="connsiteY3382" fmla="*/ 4060900 h 5594367"/>
              <a:gd name="connsiteX3383" fmla="*/ 5414976 w 6125898"/>
              <a:gd name="connsiteY3383" fmla="*/ 4086812 h 5594367"/>
              <a:gd name="connsiteX3384" fmla="*/ 5401688 w 6125898"/>
              <a:gd name="connsiteY3384" fmla="*/ 4086812 h 5594367"/>
              <a:gd name="connsiteX3385" fmla="*/ 5401688 w 6125898"/>
              <a:gd name="connsiteY3385" fmla="*/ 4086812 h 5594367"/>
              <a:gd name="connsiteX3386" fmla="*/ 5401688 w 6125898"/>
              <a:gd name="connsiteY3386" fmla="*/ 4268861 h 5594367"/>
              <a:gd name="connsiteX3387" fmla="*/ 5414976 w 6125898"/>
              <a:gd name="connsiteY3387" fmla="*/ 4294774 h 5594367"/>
              <a:gd name="connsiteX3388" fmla="*/ 5401688 w 6125898"/>
              <a:gd name="connsiteY3388" fmla="*/ 4268861 h 5594367"/>
              <a:gd name="connsiteX3389" fmla="*/ 5401688 w 6125898"/>
              <a:gd name="connsiteY3389" fmla="*/ 4268861 h 5594367"/>
              <a:gd name="connsiteX3390" fmla="*/ 5414311 w 6125898"/>
              <a:gd name="connsiteY3390" fmla="*/ 4048276 h 5594367"/>
              <a:gd name="connsiteX3391" fmla="*/ 5414311 w 6125898"/>
              <a:gd name="connsiteY3391" fmla="*/ 4048276 h 5594367"/>
              <a:gd name="connsiteX3392" fmla="*/ 5414311 w 6125898"/>
              <a:gd name="connsiteY3392" fmla="*/ 4061564 h 5594367"/>
              <a:gd name="connsiteX3393" fmla="*/ 5414311 w 6125898"/>
              <a:gd name="connsiteY3393" fmla="*/ 4061564 h 5594367"/>
              <a:gd name="connsiteX3394" fmla="*/ 5401023 w 6125898"/>
              <a:gd name="connsiteY3394" fmla="*/ 4061564 h 5594367"/>
              <a:gd name="connsiteX3395" fmla="*/ 5414311 w 6125898"/>
              <a:gd name="connsiteY3395" fmla="*/ 4048276 h 5594367"/>
              <a:gd name="connsiteX3396" fmla="*/ 5414311 w 6125898"/>
              <a:gd name="connsiteY3396" fmla="*/ 4048276 h 5594367"/>
              <a:gd name="connsiteX3397" fmla="*/ 5401688 w 6125898"/>
              <a:gd name="connsiteY3397" fmla="*/ 3944627 h 5594367"/>
              <a:gd name="connsiteX3398" fmla="*/ 5414976 w 6125898"/>
              <a:gd name="connsiteY3398" fmla="*/ 3957915 h 5594367"/>
              <a:gd name="connsiteX3399" fmla="*/ 5414976 w 6125898"/>
              <a:gd name="connsiteY3399" fmla="*/ 3957915 h 5594367"/>
              <a:gd name="connsiteX3400" fmla="*/ 5401688 w 6125898"/>
              <a:gd name="connsiteY3400" fmla="*/ 3957915 h 5594367"/>
              <a:gd name="connsiteX3401" fmla="*/ 5401688 w 6125898"/>
              <a:gd name="connsiteY3401" fmla="*/ 3944627 h 5594367"/>
              <a:gd name="connsiteX3402" fmla="*/ 5401688 w 6125898"/>
              <a:gd name="connsiteY3402" fmla="*/ 3944627 h 5594367"/>
              <a:gd name="connsiteX3403" fmla="*/ 5388400 w 6125898"/>
              <a:gd name="connsiteY3403" fmla="*/ 4294774 h 5594367"/>
              <a:gd name="connsiteX3404" fmla="*/ 5388400 w 6125898"/>
              <a:gd name="connsiteY3404" fmla="*/ 4294774 h 5594367"/>
              <a:gd name="connsiteX3405" fmla="*/ 5388400 w 6125898"/>
              <a:gd name="connsiteY3405" fmla="*/ 4308062 h 5594367"/>
              <a:gd name="connsiteX3406" fmla="*/ 5401688 w 6125898"/>
              <a:gd name="connsiteY3406" fmla="*/ 4308062 h 5594367"/>
              <a:gd name="connsiteX3407" fmla="*/ 5414976 w 6125898"/>
              <a:gd name="connsiteY3407" fmla="*/ 4294774 h 5594367"/>
              <a:gd name="connsiteX3408" fmla="*/ 5414976 w 6125898"/>
              <a:gd name="connsiteY3408" fmla="*/ 4320686 h 5594367"/>
              <a:gd name="connsiteX3409" fmla="*/ 5454176 w 6125898"/>
              <a:gd name="connsiteY3409" fmla="*/ 4307398 h 5594367"/>
              <a:gd name="connsiteX3410" fmla="*/ 5454176 w 6125898"/>
              <a:gd name="connsiteY3410" fmla="*/ 4294109 h 5594367"/>
              <a:gd name="connsiteX3411" fmla="*/ 5454176 w 6125898"/>
              <a:gd name="connsiteY3411" fmla="*/ 4320021 h 5594367"/>
              <a:gd name="connsiteX3412" fmla="*/ 5428264 w 6125898"/>
              <a:gd name="connsiteY3412" fmla="*/ 4333310 h 5594367"/>
              <a:gd name="connsiteX3413" fmla="*/ 5389064 w 6125898"/>
              <a:gd name="connsiteY3413" fmla="*/ 4320021 h 5594367"/>
              <a:gd name="connsiteX3414" fmla="*/ 5389064 w 6125898"/>
              <a:gd name="connsiteY3414" fmla="*/ 4371846 h 5594367"/>
              <a:gd name="connsiteX3415" fmla="*/ 5389064 w 6125898"/>
              <a:gd name="connsiteY3415" fmla="*/ 4345934 h 5594367"/>
              <a:gd name="connsiteX3416" fmla="*/ 5375776 w 6125898"/>
              <a:gd name="connsiteY3416" fmla="*/ 4345934 h 5594367"/>
              <a:gd name="connsiteX3417" fmla="*/ 5362487 w 6125898"/>
              <a:gd name="connsiteY3417" fmla="*/ 4359222 h 5594367"/>
              <a:gd name="connsiteX3418" fmla="*/ 5362487 w 6125898"/>
              <a:gd name="connsiteY3418" fmla="*/ 4320021 h 5594367"/>
              <a:gd name="connsiteX3419" fmla="*/ 5375776 w 6125898"/>
              <a:gd name="connsiteY3419" fmla="*/ 4306733 h 5594367"/>
              <a:gd name="connsiteX3420" fmla="*/ 5349863 w 6125898"/>
              <a:gd name="connsiteY3420" fmla="*/ 4293445 h 5594367"/>
              <a:gd name="connsiteX3421" fmla="*/ 5349863 w 6125898"/>
              <a:gd name="connsiteY3421" fmla="*/ 4280156 h 5594367"/>
              <a:gd name="connsiteX3422" fmla="*/ 5375776 w 6125898"/>
              <a:gd name="connsiteY3422" fmla="*/ 4293445 h 5594367"/>
              <a:gd name="connsiteX3423" fmla="*/ 5389064 w 6125898"/>
              <a:gd name="connsiteY3423" fmla="*/ 4280156 h 5594367"/>
              <a:gd name="connsiteX3424" fmla="*/ 5388400 w 6125898"/>
              <a:gd name="connsiteY3424" fmla="*/ 4294774 h 5594367"/>
              <a:gd name="connsiteX3425" fmla="*/ 5388400 w 6125898"/>
              <a:gd name="connsiteY3425" fmla="*/ 4294774 h 5594367"/>
              <a:gd name="connsiteX3426" fmla="*/ 5349199 w 6125898"/>
              <a:gd name="connsiteY3426" fmla="*/ 4022364 h 5594367"/>
              <a:gd name="connsiteX3427" fmla="*/ 5349199 w 6125898"/>
              <a:gd name="connsiteY3427" fmla="*/ 4035652 h 5594367"/>
              <a:gd name="connsiteX3428" fmla="*/ 5349199 w 6125898"/>
              <a:gd name="connsiteY3428" fmla="*/ 4022364 h 5594367"/>
              <a:gd name="connsiteX3429" fmla="*/ 5349199 w 6125898"/>
              <a:gd name="connsiteY3429" fmla="*/ 4022364 h 5594367"/>
              <a:gd name="connsiteX3430" fmla="*/ 5349199 w 6125898"/>
              <a:gd name="connsiteY3430" fmla="*/ 4048276 h 5594367"/>
              <a:gd name="connsiteX3431" fmla="*/ 5375111 w 6125898"/>
              <a:gd name="connsiteY3431" fmla="*/ 4087476 h 5594367"/>
              <a:gd name="connsiteX3432" fmla="*/ 5361823 w 6125898"/>
              <a:gd name="connsiteY3432" fmla="*/ 4100764 h 5594367"/>
              <a:gd name="connsiteX3433" fmla="*/ 5349199 w 6125898"/>
              <a:gd name="connsiteY3433" fmla="*/ 4048276 h 5594367"/>
              <a:gd name="connsiteX3434" fmla="*/ 5349199 w 6125898"/>
              <a:gd name="connsiteY3434" fmla="*/ 4048276 h 5594367"/>
              <a:gd name="connsiteX3435" fmla="*/ 5375111 w 6125898"/>
              <a:gd name="connsiteY3435" fmla="*/ 4086812 h 5594367"/>
              <a:gd name="connsiteX3436" fmla="*/ 5388400 w 6125898"/>
              <a:gd name="connsiteY3436" fmla="*/ 4112724 h 5594367"/>
              <a:gd name="connsiteX3437" fmla="*/ 5375111 w 6125898"/>
              <a:gd name="connsiteY3437" fmla="*/ 4099436 h 5594367"/>
              <a:gd name="connsiteX3438" fmla="*/ 5375111 w 6125898"/>
              <a:gd name="connsiteY3438" fmla="*/ 4086812 h 5594367"/>
              <a:gd name="connsiteX3439" fmla="*/ 5375111 w 6125898"/>
              <a:gd name="connsiteY3439" fmla="*/ 4086812 h 5594367"/>
              <a:gd name="connsiteX3440" fmla="*/ 5388400 w 6125898"/>
              <a:gd name="connsiteY3440" fmla="*/ 3775866 h 5594367"/>
              <a:gd name="connsiteX3441" fmla="*/ 5414311 w 6125898"/>
              <a:gd name="connsiteY3441" fmla="*/ 3789154 h 5594367"/>
              <a:gd name="connsiteX3442" fmla="*/ 5375111 w 6125898"/>
              <a:gd name="connsiteY3442" fmla="*/ 3802443 h 5594367"/>
              <a:gd name="connsiteX3443" fmla="*/ 5388400 w 6125898"/>
              <a:gd name="connsiteY3443" fmla="*/ 3775866 h 5594367"/>
              <a:gd name="connsiteX3444" fmla="*/ 5388400 w 6125898"/>
              <a:gd name="connsiteY3444" fmla="*/ 3775866 h 5594367"/>
              <a:gd name="connsiteX3445" fmla="*/ 5375111 w 6125898"/>
              <a:gd name="connsiteY3445" fmla="*/ 3788490 h 5594367"/>
              <a:gd name="connsiteX3446" fmla="*/ 5361823 w 6125898"/>
              <a:gd name="connsiteY3446" fmla="*/ 3775202 h 5594367"/>
              <a:gd name="connsiteX3447" fmla="*/ 5375111 w 6125898"/>
              <a:gd name="connsiteY3447" fmla="*/ 3788490 h 5594367"/>
              <a:gd name="connsiteX3448" fmla="*/ 5375111 w 6125898"/>
              <a:gd name="connsiteY3448" fmla="*/ 3788490 h 5594367"/>
              <a:gd name="connsiteX3449" fmla="*/ 5349199 w 6125898"/>
              <a:gd name="connsiteY3449" fmla="*/ 3736666 h 5594367"/>
              <a:gd name="connsiteX3450" fmla="*/ 5362487 w 6125898"/>
              <a:gd name="connsiteY3450" fmla="*/ 3736666 h 5594367"/>
              <a:gd name="connsiteX3451" fmla="*/ 5362487 w 6125898"/>
              <a:gd name="connsiteY3451" fmla="*/ 3749954 h 5594367"/>
              <a:gd name="connsiteX3452" fmla="*/ 5349199 w 6125898"/>
              <a:gd name="connsiteY3452" fmla="*/ 3749954 h 5594367"/>
              <a:gd name="connsiteX3453" fmla="*/ 5335911 w 6125898"/>
              <a:gd name="connsiteY3453" fmla="*/ 3736666 h 5594367"/>
              <a:gd name="connsiteX3454" fmla="*/ 5349199 w 6125898"/>
              <a:gd name="connsiteY3454" fmla="*/ 3736666 h 5594367"/>
              <a:gd name="connsiteX3455" fmla="*/ 5349199 w 6125898"/>
              <a:gd name="connsiteY3455" fmla="*/ 3736666 h 5594367"/>
              <a:gd name="connsiteX3456" fmla="*/ 5335911 w 6125898"/>
              <a:gd name="connsiteY3456" fmla="*/ 4307398 h 5594367"/>
              <a:gd name="connsiteX3457" fmla="*/ 5309998 w 6125898"/>
              <a:gd name="connsiteY3457" fmla="*/ 4333310 h 5594367"/>
              <a:gd name="connsiteX3458" fmla="*/ 5309998 w 6125898"/>
              <a:gd name="connsiteY3458" fmla="*/ 4333310 h 5594367"/>
              <a:gd name="connsiteX3459" fmla="*/ 5335911 w 6125898"/>
              <a:gd name="connsiteY3459" fmla="*/ 4333310 h 5594367"/>
              <a:gd name="connsiteX3460" fmla="*/ 5349199 w 6125898"/>
              <a:gd name="connsiteY3460" fmla="*/ 4294109 h 5594367"/>
              <a:gd name="connsiteX3461" fmla="*/ 5349199 w 6125898"/>
              <a:gd name="connsiteY3461" fmla="*/ 4345934 h 5594367"/>
              <a:gd name="connsiteX3462" fmla="*/ 5335911 w 6125898"/>
              <a:gd name="connsiteY3462" fmla="*/ 4345934 h 5594367"/>
              <a:gd name="connsiteX3463" fmla="*/ 5335911 w 6125898"/>
              <a:gd name="connsiteY3463" fmla="*/ 4359222 h 5594367"/>
              <a:gd name="connsiteX3464" fmla="*/ 5349199 w 6125898"/>
              <a:gd name="connsiteY3464" fmla="*/ 4345934 h 5594367"/>
              <a:gd name="connsiteX3465" fmla="*/ 5335911 w 6125898"/>
              <a:gd name="connsiteY3465" fmla="*/ 4371846 h 5594367"/>
              <a:gd name="connsiteX3466" fmla="*/ 5335911 w 6125898"/>
              <a:gd name="connsiteY3466" fmla="*/ 4358557 h 5594367"/>
              <a:gd name="connsiteX3467" fmla="*/ 5322622 w 6125898"/>
              <a:gd name="connsiteY3467" fmla="*/ 4358557 h 5594367"/>
              <a:gd name="connsiteX3468" fmla="*/ 5322622 w 6125898"/>
              <a:gd name="connsiteY3468" fmla="*/ 4371846 h 5594367"/>
              <a:gd name="connsiteX3469" fmla="*/ 5322622 w 6125898"/>
              <a:gd name="connsiteY3469" fmla="*/ 4385134 h 5594367"/>
              <a:gd name="connsiteX3470" fmla="*/ 5283422 w 6125898"/>
              <a:gd name="connsiteY3470" fmla="*/ 4371846 h 5594367"/>
              <a:gd name="connsiteX3471" fmla="*/ 5283422 w 6125898"/>
              <a:gd name="connsiteY3471" fmla="*/ 4385134 h 5594367"/>
              <a:gd name="connsiteX3472" fmla="*/ 5244221 w 6125898"/>
              <a:gd name="connsiteY3472" fmla="*/ 4411046 h 5594367"/>
              <a:gd name="connsiteX3473" fmla="*/ 5230933 w 6125898"/>
              <a:gd name="connsiteY3473" fmla="*/ 4397758 h 5594367"/>
              <a:gd name="connsiteX3474" fmla="*/ 5244221 w 6125898"/>
              <a:gd name="connsiteY3474" fmla="*/ 4384470 h 5594367"/>
              <a:gd name="connsiteX3475" fmla="*/ 5244221 w 6125898"/>
              <a:gd name="connsiteY3475" fmla="*/ 4384470 h 5594367"/>
              <a:gd name="connsiteX3476" fmla="*/ 5230933 w 6125898"/>
              <a:gd name="connsiteY3476" fmla="*/ 4371181 h 5594367"/>
              <a:gd name="connsiteX3477" fmla="*/ 5244221 w 6125898"/>
              <a:gd name="connsiteY3477" fmla="*/ 4371181 h 5594367"/>
              <a:gd name="connsiteX3478" fmla="*/ 5257509 w 6125898"/>
              <a:gd name="connsiteY3478" fmla="*/ 4357893 h 5594367"/>
              <a:gd name="connsiteX3479" fmla="*/ 5244221 w 6125898"/>
              <a:gd name="connsiteY3479" fmla="*/ 4344605 h 5594367"/>
              <a:gd name="connsiteX3480" fmla="*/ 5270134 w 6125898"/>
              <a:gd name="connsiteY3480" fmla="*/ 4357893 h 5594367"/>
              <a:gd name="connsiteX3481" fmla="*/ 5296046 w 6125898"/>
              <a:gd name="connsiteY3481" fmla="*/ 4357893 h 5594367"/>
              <a:gd name="connsiteX3482" fmla="*/ 5256845 w 6125898"/>
              <a:gd name="connsiteY3482" fmla="*/ 4331981 h 5594367"/>
              <a:gd name="connsiteX3483" fmla="*/ 5296046 w 6125898"/>
              <a:gd name="connsiteY3483" fmla="*/ 4292780 h 5594367"/>
              <a:gd name="connsiteX3484" fmla="*/ 5282758 w 6125898"/>
              <a:gd name="connsiteY3484" fmla="*/ 4318692 h 5594367"/>
              <a:gd name="connsiteX3485" fmla="*/ 5296046 w 6125898"/>
              <a:gd name="connsiteY3485" fmla="*/ 4305404 h 5594367"/>
              <a:gd name="connsiteX3486" fmla="*/ 5309334 w 6125898"/>
              <a:gd name="connsiteY3486" fmla="*/ 4318692 h 5594367"/>
              <a:gd name="connsiteX3487" fmla="*/ 5322622 w 6125898"/>
              <a:gd name="connsiteY3487" fmla="*/ 4292780 h 5594367"/>
              <a:gd name="connsiteX3488" fmla="*/ 5335911 w 6125898"/>
              <a:gd name="connsiteY3488" fmla="*/ 4292780 h 5594367"/>
              <a:gd name="connsiteX3489" fmla="*/ 5322622 w 6125898"/>
              <a:gd name="connsiteY3489" fmla="*/ 4279492 h 5594367"/>
              <a:gd name="connsiteX3490" fmla="*/ 5335911 w 6125898"/>
              <a:gd name="connsiteY3490" fmla="*/ 4307398 h 5594367"/>
              <a:gd name="connsiteX3491" fmla="*/ 5335911 w 6125898"/>
              <a:gd name="connsiteY3491" fmla="*/ 4307398 h 5594367"/>
              <a:gd name="connsiteX3492" fmla="*/ 5296710 w 6125898"/>
              <a:gd name="connsiteY3492" fmla="*/ 4619008 h 5594367"/>
              <a:gd name="connsiteX3493" fmla="*/ 5296710 w 6125898"/>
              <a:gd name="connsiteY3493" fmla="*/ 4619008 h 5594367"/>
              <a:gd name="connsiteX3494" fmla="*/ 5296710 w 6125898"/>
              <a:gd name="connsiteY3494" fmla="*/ 4593096 h 5594367"/>
              <a:gd name="connsiteX3495" fmla="*/ 5283422 w 6125898"/>
              <a:gd name="connsiteY3495" fmla="*/ 4606384 h 5594367"/>
              <a:gd name="connsiteX3496" fmla="*/ 5296710 w 6125898"/>
              <a:gd name="connsiteY3496" fmla="*/ 4619008 h 5594367"/>
              <a:gd name="connsiteX3497" fmla="*/ 5296710 w 6125898"/>
              <a:gd name="connsiteY3497" fmla="*/ 4619008 h 5594367"/>
              <a:gd name="connsiteX3498" fmla="*/ 5283422 w 6125898"/>
              <a:gd name="connsiteY3498" fmla="*/ 4579807 h 5594367"/>
              <a:gd name="connsiteX3499" fmla="*/ 5296710 w 6125898"/>
              <a:gd name="connsiteY3499" fmla="*/ 4540607 h 5594367"/>
              <a:gd name="connsiteX3500" fmla="*/ 5283422 w 6125898"/>
              <a:gd name="connsiteY3500" fmla="*/ 4540607 h 5594367"/>
              <a:gd name="connsiteX3501" fmla="*/ 5283422 w 6125898"/>
              <a:gd name="connsiteY3501" fmla="*/ 4527319 h 5594367"/>
              <a:gd name="connsiteX3502" fmla="*/ 5270134 w 6125898"/>
              <a:gd name="connsiteY3502" fmla="*/ 4527319 h 5594367"/>
              <a:gd name="connsiteX3503" fmla="*/ 5256845 w 6125898"/>
              <a:gd name="connsiteY3503" fmla="*/ 4501406 h 5594367"/>
              <a:gd name="connsiteX3504" fmla="*/ 5282758 w 6125898"/>
              <a:gd name="connsiteY3504" fmla="*/ 4488118 h 5594367"/>
              <a:gd name="connsiteX3505" fmla="*/ 5296046 w 6125898"/>
              <a:gd name="connsiteY3505" fmla="*/ 4539943 h 5594367"/>
              <a:gd name="connsiteX3506" fmla="*/ 5309334 w 6125898"/>
              <a:gd name="connsiteY3506" fmla="*/ 4565855 h 5594367"/>
              <a:gd name="connsiteX3507" fmla="*/ 5283422 w 6125898"/>
              <a:gd name="connsiteY3507" fmla="*/ 4565855 h 5594367"/>
              <a:gd name="connsiteX3508" fmla="*/ 5309334 w 6125898"/>
              <a:gd name="connsiteY3508" fmla="*/ 4565855 h 5594367"/>
              <a:gd name="connsiteX3509" fmla="*/ 5283422 w 6125898"/>
              <a:gd name="connsiteY3509" fmla="*/ 4579807 h 5594367"/>
              <a:gd name="connsiteX3510" fmla="*/ 5283422 w 6125898"/>
              <a:gd name="connsiteY3510" fmla="*/ 4579807 h 5594367"/>
              <a:gd name="connsiteX3511" fmla="*/ 5296710 w 6125898"/>
              <a:gd name="connsiteY3511" fmla="*/ 4658208 h 5594367"/>
              <a:gd name="connsiteX3512" fmla="*/ 5283422 w 6125898"/>
              <a:gd name="connsiteY3512" fmla="*/ 4697408 h 5594367"/>
              <a:gd name="connsiteX3513" fmla="*/ 5296710 w 6125898"/>
              <a:gd name="connsiteY3513" fmla="*/ 4658208 h 5594367"/>
              <a:gd name="connsiteX3514" fmla="*/ 5296710 w 6125898"/>
              <a:gd name="connsiteY3514" fmla="*/ 4658208 h 5594367"/>
              <a:gd name="connsiteX3515" fmla="*/ 5217645 w 6125898"/>
              <a:gd name="connsiteY3515" fmla="*/ 4722657 h 5594367"/>
              <a:gd name="connsiteX3516" fmla="*/ 5178444 w 6125898"/>
              <a:gd name="connsiteY3516" fmla="*/ 4670832 h 5594367"/>
              <a:gd name="connsiteX3517" fmla="*/ 5178444 w 6125898"/>
              <a:gd name="connsiteY3517" fmla="*/ 4631632 h 5594367"/>
              <a:gd name="connsiteX3518" fmla="*/ 5204356 w 6125898"/>
              <a:gd name="connsiteY3518" fmla="*/ 4631632 h 5594367"/>
              <a:gd name="connsiteX3519" fmla="*/ 5217645 w 6125898"/>
              <a:gd name="connsiteY3519" fmla="*/ 4657544 h 5594367"/>
              <a:gd name="connsiteX3520" fmla="*/ 5217645 w 6125898"/>
              <a:gd name="connsiteY3520" fmla="*/ 4670832 h 5594367"/>
              <a:gd name="connsiteX3521" fmla="*/ 5217645 w 6125898"/>
              <a:gd name="connsiteY3521" fmla="*/ 4710032 h 5594367"/>
              <a:gd name="connsiteX3522" fmla="*/ 5217645 w 6125898"/>
              <a:gd name="connsiteY3522" fmla="*/ 4722657 h 5594367"/>
              <a:gd name="connsiteX3523" fmla="*/ 5217645 w 6125898"/>
              <a:gd name="connsiteY3523" fmla="*/ 4722657 h 5594367"/>
              <a:gd name="connsiteX3524" fmla="*/ 5191732 w 6125898"/>
              <a:gd name="connsiteY3524" fmla="*/ 4579807 h 5594367"/>
              <a:gd name="connsiteX3525" fmla="*/ 5191732 w 6125898"/>
              <a:gd name="connsiteY3525" fmla="*/ 4593096 h 5594367"/>
              <a:gd name="connsiteX3526" fmla="*/ 5191732 w 6125898"/>
              <a:gd name="connsiteY3526" fmla="*/ 4579807 h 5594367"/>
              <a:gd name="connsiteX3527" fmla="*/ 5191732 w 6125898"/>
              <a:gd name="connsiteY3527" fmla="*/ 4579807 h 5594367"/>
              <a:gd name="connsiteX3528" fmla="*/ 5205021 w 6125898"/>
              <a:gd name="connsiteY3528" fmla="*/ 4619008 h 5594367"/>
              <a:gd name="connsiteX3529" fmla="*/ 5179109 w 6125898"/>
              <a:gd name="connsiteY3529" fmla="*/ 4632296 h 5594367"/>
              <a:gd name="connsiteX3530" fmla="*/ 5205021 w 6125898"/>
              <a:gd name="connsiteY3530" fmla="*/ 4619008 h 5594367"/>
              <a:gd name="connsiteX3531" fmla="*/ 5205021 w 6125898"/>
              <a:gd name="connsiteY3531" fmla="*/ 4619008 h 5594367"/>
              <a:gd name="connsiteX3532" fmla="*/ 5205021 w 6125898"/>
              <a:gd name="connsiteY3532" fmla="*/ 4567183 h 5594367"/>
              <a:gd name="connsiteX3533" fmla="*/ 5230933 w 6125898"/>
              <a:gd name="connsiteY3533" fmla="*/ 4580472 h 5594367"/>
              <a:gd name="connsiteX3534" fmla="*/ 5205021 w 6125898"/>
              <a:gd name="connsiteY3534" fmla="*/ 4567183 h 5594367"/>
              <a:gd name="connsiteX3535" fmla="*/ 5205021 w 6125898"/>
              <a:gd name="connsiteY3535" fmla="*/ 4567183 h 5594367"/>
              <a:gd name="connsiteX3536" fmla="*/ 5178444 w 6125898"/>
              <a:gd name="connsiteY3536" fmla="*/ 4268861 h 5594367"/>
              <a:gd name="connsiteX3537" fmla="*/ 5204356 w 6125898"/>
              <a:gd name="connsiteY3537" fmla="*/ 4268861 h 5594367"/>
              <a:gd name="connsiteX3538" fmla="*/ 5178444 w 6125898"/>
              <a:gd name="connsiteY3538" fmla="*/ 4268861 h 5594367"/>
              <a:gd name="connsiteX3539" fmla="*/ 5178444 w 6125898"/>
              <a:gd name="connsiteY3539" fmla="*/ 4268861 h 5594367"/>
              <a:gd name="connsiteX3540" fmla="*/ 5191732 w 6125898"/>
              <a:gd name="connsiteY3540" fmla="*/ 4411710 h 5594367"/>
              <a:gd name="connsiteX3541" fmla="*/ 5191732 w 6125898"/>
              <a:gd name="connsiteY3541" fmla="*/ 4411710 h 5594367"/>
              <a:gd name="connsiteX3542" fmla="*/ 5178444 w 6125898"/>
              <a:gd name="connsiteY3542" fmla="*/ 4411710 h 5594367"/>
              <a:gd name="connsiteX3543" fmla="*/ 5191732 w 6125898"/>
              <a:gd name="connsiteY3543" fmla="*/ 4411710 h 5594367"/>
              <a:gd name="connsiteX3544" fmla="*/ 5191732 w 6125898"/>
              <a:gd name="connsiteY3544" fmla="*/ 4411710 h 5594367"/>
              <a:gd name="connsiteX3545" fmla="*/ 5191732 w 6125898"/>
              <a:gd name="connsiteY3545" fmla="*/ 4255573 h 5594367"/>
              <a:gd name="connsiteX3546" fmla="*/ 5178444 w 6125898"/>
              <a:gd name="connsiteY3546" fmla="*/ 4255573 h 5594367"/>
              <a:gd name="connsiteX3547" fmla="*/ 5152533 w 6125898"/>
              <a:gd name="connsiteY3547" fmla="*/ 4229661 h 5594367"/>
              <a:gd name="connsiteX3548" fmla="*/ 5165821 w 6125898"/>
              <a:gd name="connsiteY3548" fmla="*/ 4216373 h 5594367"/>
              <a:gd name="connsiteX3549" fmla="*/ 5126620 w 6125898"/>
              <a:gd name="connsiteY3549" fmla="*/ 4177172 h 5594367"/>
              <a:gd name="connsiteX3550" fmla="*/ 5152533 w 6125898"/>
              <a:gd name="connsiteY3550" fmla="*/ 4177172 h 5594367"/>
              <a:gd name="connsiteX3551" fmla="*/ 5152533 w 6125898"/>
              <a:gd name="connsiteY3551" fmla="*/ 4163884 h 5594367"/>
              <a:gd name="connsiteX3552" fmla="*/ 5139244 w 6125898"/>
              <a:gd name="connsiteY3552" fmla="*/ 4150596 h 5594367"/>
              <a:gd name="connsiteX3553" fmla="*/ 5139244 w 6125898"/>
              <a:gd name="connsiteY3553" fmla="*/ 4176508 h 5594367"/>
              <a:gd name="connsiteX3554" fmla="*/ 5125956 w 6125898"/>
              <a:gd name="connsiteY3554" fmla="*/ 4176508 h 5594367"/>
              <a:gd name="connsiteX3555" fmla="*/ 5139244 w 6125898"/>
              <a:gd name="connsiteY3555" fmla="*/ 4124684 h 5594367"/>
              <a:gd name="connsiteX3556" fmla="*/ 5139244 w 6125898"/>
              <a:gd name="connsiteY3556" fmla="*/ 4137972 h 5594367"/>
              <a:gd name="connsiteX3557" fmla="*/ 5139244 w 6125898"/>
              <a:gd name="connsiteY3557" fmla="*/ 4098771 h 5594367"/>
              <a:gd name="connsiteX3558" fmla="*/ 5178444 w 6125898"/>
              <a:gd name="connsiteY3558" fmla="*/ 4137972 h 5594367"/>
              <a:gd name="connsiteX3559" fmla="*/ 5152533 w 6125898"/>
              <a:gd name="connsiteY3559" fmla="*/ 4151260 h 5594367"/>
              <a:gd name="connsiteX3560" fmla="*/ 5152533 w 6125898"/>
              <a:gd name="connsiteY3560" fmla="*/ 4151260 h 5594367"/>
              <a:gd name="connsiteX3561" fmla="*/ 5178444 w 6125898"/>
              <a:gd name="connsiteY3561" fmla="*/ 4151260 h 5594367"/>
              <a:gd name="connsiteX3562" fmla="*/ 5178444 w 6125898"/>
              <a:gd name="connsiteY3562" fmla="*/ 4177172 h 5594367"/>
              <a:gd name="connsiteX3563" fmla="*/ 5178444 w 6125898"/>
              <a:gd name="connsiteY3563" fmla="*/ 4190460 h 5594367"/>
              <a:gd name="connsiteX3564" fmla="*/ 5178444 w 6125898"/>
              <a:gd name="connsiteY3564" fmla="*/ 4190460 h 5594367"/>
              <a:gd name="connsiteX3565" fmla="*/ 5204356 w 6125898"/>
              <a:gd name="connsiteY3565" fmla="*/ 4177172 h 5594367"/>
              <a:gd name="connsiteX3566" fmla="*/ 5230269 w 6125898"/>
              <a:gd name="connsiteY3566" fmla="*/ 4190460 h 5594367"/>
              <a:gd name="connsiteX3567" fmla="*/ 5243557 w 6125898"/>
              <a:gd name="connsiteY3567" fmla="*/ 4190460 h 5594367"/>
              <a:gd name="connsiteX3568" fmla="*/ 5243557 w 6125898"/>
              <a:gd name="connsiteY3568" fmla="*/ 4203749 h 5594367"/>
              <a:gd name="connsiteX3569" fmla="*/ 5230269 w 6125898"/>
              <a:gd name="connsiteY3569" fmla="*/ 4217037 h 5594367"/>
              <a:gd name="connsiteX3570" fmla="*/ 5243557 w 6125898"/>
              <a:gd name="connsiteY3570" fmla="*/ 4230325 h 5594367"/>
              <a:gd name="connsiteX3571" fmla="*/ 5243557 w 6125898"/>
              <a:gd name="connsiteY3571" fmla="*/ 4230325 h 5594367"/>
              <a:gd name="connsiteX3572" fmla="*/ 5243557 w 6125898"/>
              <a:gd name="connsiteY3572" fmla="*/ 4256238 h 5594367"/>
              <a:gd name="connsiteX3573" fmla="*/ 5217645 w 6125898"/>
              <a:gd name="connsiteY3573" fmla="*/ 4269526 h 5594367"/>
              <a:gd name="connsiteX3574" fmla="*/ 5204356 w 6125898"/>
              <a:gd name="connsiteY3574" fmla="*/ 4230325 h 5594367"/>
              <a:gd name="connsiteX3575" fmla="*/ 5191732 w 6125898"/>
              <a:gd name="connsiteY3575" fmla="*/ 4255573 h 5594367"/>
              <a:gd name="connsiteX3576" fmla="*/ 5191732 w 6125898"/>
              <a:gd name="connsiteY3576" fmla="*/ 4255573 h 5594367"/>
              <a:gd name="connsiteX3577" fmla="*/ 5113332 w 6125898"/>
              <a:gd name="connsiteY3577" fmla="*/ 4281485 h 5594367"/>
              <a:gd name="connsiteX3578" fmla="*/ 5100044 w 6125898"/>
              <a:gd name="connsiteY3578" fmla="*/ 4268197 h 5594367"/>
              <a:gd name="connsiteX3579" fmla="*/ 5113332 w 6125898"/>
              <a:gd name="connsiteY3579" fmla="*/ 4268197 h 5594367"/>
              <a:gd name="connsiteX3580" fmla="*/ 5087420 w 6125898"/>
              <a:gd name="connsiteY3580" fmla="*/ 4242285 h 5594367"/>
              <a:gd name="connsiteX3581" fmla="*/ 5100708 w 6125898"/>
              <a:gd name="connsiteY3581" fmla="*/ 4228996 h 5594367"/>
              <a:gd name="connsiteX3582" fmla="*/ 5126620 w 6125898"/>
              <a:gd name="connsiteY3582" fmla="*/ 4254909 h 5594367"/>
              <a:gd name="connsiteX3583" fmla="*/ 5126620 w 6125898"/>
              <a:gd name="connsiteY3583" fmla="*/ 4268197 h 5594367"/>
              <a:gd name="connsiteX3584" fmla="*/ 5113332 w 6125898"/>
              <a:gd name="connsiteY3584" fmla="*/ 4281485 h 5594367"/>
              <a:gd name="connsiteX3585" fmla="*/ 5113332 w 6125898"/>
              <a:gd name="connsiteY3585" fmla="*/ 4281485 h 5594367"/>
              <a:gd name="connsiteX3586" fmla="*/ 5073467 w 6125898"/>
              <a:gd name="connsiteY3586" fmla="*/ 4229661 h 5594367"/>
              <a:gd name="connsiteX3587" fmla="*/ 5073467 w 6125898"/>
              <a:gd name="connsiteY3587" fmla="*/ 4203749 h 5594367"/>
              <a:gd name="connsiteX3588" fmla="*/ 5099379 w 6125898"/>
              <a:gd name="connsiteY3588" fmla="*/ 4203749 h 5594367"/>
              <a:gd name="connsiteX3589" fmla="*/ 5073467 w 6125898"/>
              <a:gd name="connsiteY3589" fmla="*/ 4229661 h 5594367"/>
              <a:gd name="connsiteX3590" fmla="*/ 5073467 w 6125898"/>
              <a:gd name="connsiteY3590" fmla="*/ 4229661 h 5594367"/>
              <a:gd name="connsiteX3591" fmla="*/ 5060843 w 6125898"/>
              <a:gd name="connsiteY3591" fmla="*/ 4074188 h 5594367"/>
              <a:gd name="connsiteX3592" fmla="*/ 5060843 w 6125898"/>
              <a:gd name="connsiteY3592" fmla="*/ 4060900 h 5594367"/>
              <a:gd name="connsiteX3593" fmla="*/ 5047555 w 6125898"/>
              <a:gd name="connsiteY3593" fmla="*/ 4060900 h 5594367"/>
              <a:gd name="connsiteX3594" fmla="*/ 5073467 w 6125898"/>
              <a:gd name="connsiteY3594" fmla="*/ 4086812 h 5594367"/>
              <a:gd name="connsiteX3595" fmla="*/ 5073467 w 6125898"/>
              <a:gd name="connsiteY3595" fmla="*/ 4073524 h 5594367"/>
              <a:gd name="connsiteX3596" fmla="*/ 5060843 w 6125898"/>
              <a:gd name="connsiteY3596" fmla="*/ 4074188 h 5594367"/>
              <a:gd name="connsiteX3597" fmla="*/ 5060843 w 6125898"/>
              <a:gd name="connsiteY3597" fmla="*/ 4074188 h 5594367"/>
              <a:gd name="connsiteX3598" fmla="*/ 5125956 w 6125898"/>
              <a:gd name="connsiteY3598" fmla="*/ 3879515 h 5594367"/>
              <a:gd name="connsiteX3599" fmla="*/ 5151867 w 6125898"/>
              <a:gd name="connsiteY3599" fmla="*/ 3892803 h 5594367"/>
              <a:gd name="connsiteX3600" fmla="*/ 5138579 w 6125898"/>
              <a:gd name="connsiteY3600" fmla="*/ 3892803 h 5594367"/>
              <a:gd name="connsiteX3601" fmla="*/ 5125956 w 6125898"/>
              <a:gd name="connsiteY3601" fmla="*/ 3879515 h 5594367"/>
              <a:gd name="connsiteX3602" fmla="*/ 5125956 w 6125898"/>
              <a:gd name="connsiteY3602" fmla="*/ 3879515 h 5594367"/>
              <a:gd name="connsiteX3603" fmla="*/ 5152533 w 6125898"/>
              <a:gd name="connsiteY3603" fmla="*/ 3672217 h 5594367"/>
              <a:gd name="connsiteX3604" fmla="*/ 5165821 w 6125898"/>
              <a:gd name="connsiteY3604" fmla="*/ 3672217 h 5594367"/>
              <a:gd name="connsiteX3605" fmla="*/ 5179109 w 6125898"/>
              <a:gd name="connsiteY3605" fmla="*/ 3658929 h 5594367"/>
              <a:gd name="connsiteX3606" fmla="*/ 5165821 w 6125898"/>
              <a:gd name="connsiteY3606" fmla="*/ 3658929 h 5594367"/>
              <a:gd name="connsiteX3607" fmla="*/ 5179109 w 6125898"/>
              <a:gd name="connsiteY3607" fmla="*/ 3684841 h 5594367"/>
              <a:gd name="connsiteX3608" fmla="*/ 5165821 w 6125898"/>
              <a:gd name="connsiteY3608" fmla="*/ 3671553 h 5594367"/>
              <a:gd name="connsiteX3609" fmla="*/ 5152533 w 6125898"/>
              <a:gd name="connsiteY3609" fmla="*/ 3672217 h 5594367"/>
              <a:gd name="connsiteX3610" fmla="*/ 5152533 w 6125898"/>
              <a:gd name="connsiteY3610" fmla="*/ 3672217 h 5594367"/>
              <a:gd name="connsiteX3611" fmla="*/ 5152533 w 6125898"/>
              <a:gd name="connsiteY3611" fmla="*/ 3672217 h 5594367"/>
              <a:gd name="connsiteX3612" fmla="*/ 5205021 w 6125898"/>
              <a:gd name="connsiteY3612" fmla="*/ 3334695 h 5594367"/>
              <a:gd name="connsiteX3613" fmla="*/ 5205021 w 6125898"/>
              <a:gd name="connsiteY3613" fmla="*/ 3295494 h 5594367"/>
              <a:gd name="connsiteX3614" fmla="*/ 5205021 w 6125898"/>
              <a:gd name="connsiteY3614" fmla="*/ 3334695 h 5594367"/>
              <a:gd name="connsiteX3615" fmla="*/ 5205021 w 6125898"/>
              <a:gd name="connsiteY3615" fmla="*/ 3334695 h 5594367"/>
              <a:gd name="connsiteX3616" fmla="*/ 5205021 w 6125898"/>
              <a:gd name="connsiteY3616" fmla="*/ 3593817 h 5594367"/>
              <a:gd name="connsiteX3617" fmla="*/ 5191732 w 6125898"/>
              <a:gd name="connsiteY3617" fmla="*/ 3593817 h 5594367"/>
              <a:gd name="connsiteX3618" fmla="*/ 5205021 w 6125898"/>
              <a:gd name="connsiteY3618" fmla="*/ 3593817 h 5594367"/>
              <a:gd name="connsiteX3619" fmla="*/ 5205021 w 6125898"/>
              <a:gd name="connsiteY3619" fmla="*/ 3593817 h 5594367"/>
              <a:gd name="connsiteX3620" fmla="*/ 5205021 w 6125898"/>
              <a:gd name="connsiteY3620" fmla="*/ 3269582 h 5594367"/>
              <a:gd name="connsiteX3621" fmla="*/ 5205021 w 6125898"/>
              <a:gd name="connsiteY3621" fmla="*/ 3256294 h 5594367"/>
              <a:gd name="connsiteX3622" fmla="*/ 5205021 w 6125898"/>
              <a:gd name="connsiteY3622" fmla="*/ 3269582 h 5594367"/>
              <a:gd name="connsiteX3623" fmla="*/ 5205021 w 6125898"/>
              <a:gd name="connsiteY3623" fmla="*/ 3269582 h 5594367"/>
              <a:gd name="connsiteX3624" fmla="*/ 5191732 w 6125898"/>
              <a:gd name="connsiteY3624" fmla="*/ 3788490 h 5594367"/>
              <a:gd name="connsiteX3625" fmla="*/ 5205021 w 6125898"/>
              <a:gd name="connsiteY3625" fmla="*/ 3827690 h 5594367"/>
              <a:gd name="connsiteX3626" fmla="*/ 5179109 w 6125898"/>
              <a:gd name="connsiteY3626" fmla="*/ 3788490 h 5594367"/>
              <a:gd name="connsiteX3627" fmla="*/ 5191732 w 6125898"/>
              <a:gd name="connsiteY3627" fmla="*/ 3788490 h 5594367"/>
              <a:gd name="connsiteX3628" fmla="*/ 5191732 w 6125898"/>
              <a:gd name="connsiteY3628" fmla="*/ 3788490 h 5594367"/>
              <a:gd name="connsiteX3629" fmla="*/ 5191732 w 6125898"/>
              <a:gd name="connsiteY3629" fmla="*/ 3788490 h 5594367"/>
              <a:gd name="connsiteX3630" fmla="*/ 5205021 w 6125898"/>
              <a:gd name="connsiteY3630" fmla="*/ 3684841 h 5594367"/>
              <a:gd name="connsiteX3631" fmla="*/ 5205021 w 6125898"/>
              <a:gd name="connsiteY3631" fmla="*/ 3698130 h 5594367"/>
              <a:gd name="connsiteX3632" fmla="*/ 5191732 w 6125898"/>
              <a:gd name="connsiteY3632" fmla="*/ 3698130 h 5594367"/>
              <a:gd name="connsiteX3633" fmla="*/ 5205021 w 6125898"/>
              <a:gd name="connsiteY3633" fmla="*/ 3684841 h 5594367"/>
              <a:gd name="connsiteX3634" fmla="*/ 5205021 w 6125898"/>
              <a:gd name="connsiteY3634" fmla="*/ 3684841 h 5594367"/>
              <a:gd name="connsiteX3635" fmla="*/ 5205021 w 6125898"/>
              <a:gd name="connsiteY3635" fmla="*/ 3658929 h 5594367"/>
              <a:gd name="connsiteX3636" fmla="*/ 5205021 w 6125898"/>
              <a:gd name="connsiteY3636" fmla="*/ 3684841 h 5594367"/>
              <a:gd name="connsiteX3637" fmla="*/ 5205021 w 6125898"/>
              <a:gd name="connsiteY3637" fmla="*/ 3671553 h 5594367"/>
              <a:gd name="connsiteX3638" fmla="*/ 5205021 w 6125898"/>
              <a:gd name="connsiteY3638" fmla="*/ 3658929 h 5594367"/>
              <a:gd name="connsiteX3639" fmla="*/ 5205021 w 6125898"/>
              <a:gd name="connsiteY3639" fmla="*/ 3658929 h 5594367"/>
              <a:gd name="connsiteX3640" fmla="*/ 5217645 w 6125898"/>
              <a:gd name="connsiteY3640" fmla="*/ 3775866 h 5594367"/>
              <a:gd name="connsiteX3641" fmla="*/ 5217645 w 6125898"/>
              <a:gd name="connsiteY3641" fmla="*/ 3775866 h 5594367"/>
              <a:gd name="connsiteX3642" fmla="*/ 5230933 w 6125898"/>
              <a:gd name="connsiteY3642" fmla="*/ 3775866 h 5594367"/>
              <a:gd name="connsiteX3643" fmla="*/ 5217645 w 6125898"/>
              <a:gd name="connsiteY3643" fmla="*/ 3789154 h 5594367"/>
              <a:gd name="connsiteX3644" fmla="*/ 5204356 w 6125898"/>
              <a:gd name="connsiteY3644" fmla="*/ 3763242 h 5594367"/>
              <a:gd name="connsiteX3645" fmla="*/ 5217645 w 6125898"/>
              <a:gd name="connsiteY3645" fmla="*/ 3763242 h 5594367"/>
              <a:gd name="connsiteX3646" fmla="*/ 5217645 w 6125898"/>
              <a:gd name="connsiteY3646" fmla="*/ 3775866 h 5594367"/>
              <a:gd name="connsiteX3647" fmla="*/ 5217645 w 6125898"/>
              <a:gd name="connsiteY3647" fmla="*/ 3775866 h 5594367"/>
              <a:gd name="connsiteX3648" fmla="*/ 5257509 w 6125898"/>
              <a:gd name="connsiteY3648" fmla="*/ 4074188 h 5594367"/>
              <a:gd name="connsiteX3649" fmla="*/ 5244221 w 6125898"/>
              <a:gd name="connsiteY3649" fmla="*/ 4087476 h 5594367"/>
              <a:gd name="connsiteX3650" fmla="*/ 5244221 w 6125898"/>
              <a:gd name="connsiteY3650" fmla="*/ 4087476 h 5594367"/>
              <a:gd name="connsiteX3651" fmla="*/ 5257509 w 6125898"/>
              <a:gd name="connsiteY3651" fmla="*/ 4074188 h 5594367"/>
              <a:gd name="connsiteX3652" fmla="*/ 5257509 w 6125898"/>
              <a:gd name="connsiteY3652" fmla="*/ 4074188 h 5594367"/>
              <a:gd name="connsiteX3653" fmla="*/ 5244221 w 6125898"/>
              <a:gd name="connsiteY3653" fmla="*/ 4009075 h 5594367"/>
              <a:gd name="connsiteX3654" fmla="*/ 5257509 w 6125898"/>
              <a:gd name="connsiteY3654" fmla="*/ 3995787 h 5594367"/>
              <a:gd name="connsiteX3655" fmla="*/ 5257509 w 6125898"/>
              <a:gd name="connsiteY3655" fmla="*/ 4009075 h 5594367"/>
              <a:gd name="connsiteX3656" fmla="*/ 5244221 w 6125898"/>
              <a:gd name="connsiteY3656" fmla="*/ 4009075 h 5594367"/>
              <a:gd name="connsiteX3657" fmla="*/ 5244221 w 6125898"/>
              <a:gd name="connsiteY3657" fmla="*/ 4009075 h 5594367"/>
              <a:gd name="connsiteX3658" fmla="*/ 5244221 w 6125898"/>
              <a:gd name="connsiteY3658" fmla="*/ 4009075 h 5594367"/>
              <a:gd name="connsiteX3659" fmla="*/ 5244221 w 6125898"/>
              <a:gd name="connsiteY3659" fmla="*/ 4112724 h 5594367"/>
              <a:gd name="connsiteX3660" fmla="*/ 5244221 w 6125898"/>
              <a:gd name="connsiteY3660" fmla="*/ 4126012 h 5594367"/>
              <a:gd name="connsiteX3661" fmla="*/ 5218309 w 6125898"/>
              <a:gd name="connsiteY3661" fmla="*/ 4126012 h 5594367"/>
              <a:gd name="connsiteX3662" fmla="*/ 5218309 w 6125898"/>
              <a:gd name="connsiteY3662" fmla="*/ 4126012 h 5594367"/>
              <a:gd name="connsiteX3663" fmla="*/ 5218309 w 6125898"/>
              <a:gd name="connsiteY3663" fmla="*/ 4126012 h 5594367"/>
              <a:gd name="connsiteX3664" fmla="*/ 5205021 w 6125898"/>
              <a:gd name="connsiteY3664" fmla="*/ 4112724 h 5594367"/>
              <a:gd name="connsiteX3665" fmla="*/ 5218309 w 6125898"/>
              <a:gd name="connsiteY3665" fmla="*/ 4126012 h 5594367"/>
              <a:gd name="connsiteX3666" fmla="*/ 5218309 w 6125898"/>
              <a:gd name="connsiteY3666" fmla="*/ 4126012 h 5594367"/>
              <a:gd name="connsiteX3667" fmla="*/ 5244221 w 6125898"/>
              <a:gd name="connsiteY3667" fmla="*/ 4112724 h 5594367"/>
              <a:gd name="connsiteX3668" fmla="*/ 5244221 w 6125898"/>
              <a:gd name="connsiteY3668" fmla="*/ 4112724 h 5594367"/>
              <a:gd name="connsiteX3669" fmla="*/ 5230933 w 6125898"/>
              <a:gd name="connsiteY3669" fmla="*/ 4191125 h 5594367"/>
              <a:gd name="connsiteX3670" fmla="*/ 5244221 w 6125898"/>
              <a:gd name="connsiteY3670" fmla="*/ 4177837 h 5594367"/>
              <a:gd name="connsiteX3671" fmla="*/ 5230933 w 6125898"/>
              <a:gd name="connsiteY3671" fmla="*/ 4191125 h 5594367"/>
              <a:gd name="connsiteX3672" fmla="*/ 5230933 w 6125898"/>
              <a:gd name="connsiteY3672" fmla="*/ 4191125 h 5594367"/>
              <a:gd name="connsiteX3673" fmla="*/ 5191732 w 6125898"/>
              <a:gd name="connsiteY3673" fmla="*/ 3892803 h 5594367"/>
              <a:gd name="connsiteX3674" fmla="*/ 5191732 w 6125898"/>
              <a:gd name="connsiteY3674" fmla="*/ 3879515 h 5594367"/>
              <a:gd name="connsiteX3675" fmla="*/ 5205021 w 6125898"/>
              <a:gd name="connsiteY3675" fmla="*/ 3892803 h 5594367"/>
              <a:gd name="connsiteX3676" fmla="*/ 5191732 w 6125898"/>
              <a:gd name="connsiteY3676" fmla="*/ 3892803 h 5594367"/>
              <a:gd name="connsiteX3677" fmla="*/ 5191732 w 6125898"/>
              <a:gd name="connsiteY3677" fmla="*/ 3892803 h 5594367"/>
              <a:gd name="connsiteX3678" fmla="*/ 5191732 w 6125898"/>
              <a:gd name="connsiteY3678" fmla="*/ 4139300 h 5594367"/>
              <a:gd name="connsiteX3679" fmla="*/ 5191732 w 6125898"/>
              <a:gd name="connsiteY3679" fmla="*/ 4126012 h 5594367"/>
              <a:gd name="connsiteX3680" fmla="*/ 5191732 w 6125898"/>
              <a:gd name="connsiteY3680" fmla="*/ 4139300 h 5594367"/>
              <a:gd name="connsiteX3681" fmla="*/ 5191732 w 6125898"/>
              <a:gd name="connsiteY3681" fmla="*/ 4139300 h 5594367"/>
              <a:gd name="connsiteX3682" fmla="*/ 5205021 w 6125898"/>
              <a:gd name="connsiteY3682" fmla="*/ 3957251 h 5594367"/>
              <a:gd name="connsiteX3683" fmla="*/ 5218309 w 6125898"/>
              <a:gd name="connsiteY3683" fmla="*/ 3970539 h 5594367"/>
              <a:gd name="connsiteX3684" fmla="*/ 5205021 w 6125898"/>
              <a:gd name="connsiteY3684" fmla="*/ 3970539 h 5594367"/>
              <a:gd name="connsiteX3685" fmla="*/ 5205021 w 6125898"/>
              <a:gd name="connsiteY3685" fmla="*/ 3957251 h 5594367"/>
              <a:gd name="connsiteX3686" fmla="*/ 5205021 w 6125898"/>
              <a:gd name="connsiteY3686" fmla="*/ 3957251 h 5594367"/>
              <a:gd name="connsiteX3687" fmla="*/ 5205021 w 6125898"/>
              <a:gd name="connsiteY3687" fmla="*/ 3957251 h 5594367"/>
              <a:gd name="connsiteX3688" fmla="*/ 5178444 w 6125898"/>
              <a:gd name="connsiteY3688" fmla="*/ 3633017 h 5594367"/>
              <a:gd name="connsiteX3689" fmla="*/ 5178444 w 6125898"/>
              <a:gd name="connsiteY3689" fmla="*/ 3619729 h 5594367"/>
              <a:gd name="connsiteX3690" fmla="*/ 5178444 w 6125898"/>
              <a:gd name="connsiteY3690" fmla="*/ 3633017 h 5594367"/>
              <a:gd name="connsiteX3691" fmla="*/ 5178444 w 6125898"/>
              <a:gd name="connsiteY3691" fmla="*/ 3633017 h 5594367"/>
              <a:gd name="connsiteX3692" fmla="*/ 5178444 w 6125898"/>
              <a:gd name="connsiteY3692" fmla="*/ 3321407 h 5594367"/>
              <a:gd name="connsiteX3693" fmla="*/ 5178444 w 6125898"/>
              <a:gd name="connsiteY3693" fmla="*/ 3308118 h 5594367"/>
              <a:gd name="connsiteX3694" fmla="*/ 5191732 w 6125898"/>
              <a:gd name="connsiteY3694" fmla="*/ 3308118 h 5594367"/>
              <a:gd name="connsiteX3695" fmla="*/ 5178444 w 6125898"/>
              <a:gd name="connsiteY3695" fmla="*/ 3321407 h 5594367"/>
              <a:gd name="connsiteX3696" fmla="*/ 5178444 w 6125898"/>
              <a:gd name="connsiteY3696" fmla="*/ 3321407 h 5594367"/>
              <a:gd name="connsiteX3697" fmla="*/ 5165821 w 6125898"/>
              <a:gd name="connsiteY3697" fmla="*/ 4074188 h 5594367"/>
              <a:gd name="connsiteX3698" fmla="*/ 5179109 w 6125898"/>
              <a:gd name="connsiteY3698" fmla="*/ 4087476 h 5594367"/>
              <a:gd name="connsiteX3699" fmla="*/ 5165821 w 6125898"/>
              <a:gd name="connsiteY3699" fmla="*/ 4100764 h 5594367"/>
              <a:gd name="connsiteX3700" fmla="*/ 5165821 w 6125898"/>
              <a:gd name="connsiteY3700" fmla="*/ 4087476 h 5594367"/>
              <a:gd name="connsiteX3701" fmla="*/ 5165821 w 6125898"/>
              <a:gd name="connsiteY3701" fmla="*/ 4074188 h 5594367"/>
              <a:gd name="connsiteX3702" fmla="*/ 5165821 w 6125898"/>
              <a:gd name="connsiteY3702" fmla="*/ 4074188 h 5594367"/>
              <a:gd name="connsiteX3703" fmla="*/ 5178444 w 6125898"/>
              <a:gd name="connsiteY3703" fmla="*/ 4060900 h 5594367"/>
              <a:gd name="connsiteX3704" fmla="*/ 5152533 w 6125898"/>
              <a:gd name="connsiteY3704" fmla="*/ 4074188 h 5594367"/>
              <a:gd name="connsiteX3705" fmla="*/ 5178444 w 6125898"/>
              <a:gd name="connsiteY3705" fmla="*/ 4048276 h 5594367"/>
              <a:gd name="connsiteX3706" fmla="*/ 5178444 w 6125898"/>
              <a:gd name="connsiteY3706" fmla="*/ 4060900 h 5594367"/>
              <a:gd name="connsiteX3707" fmla="*/ 5178444 w 6125898"/>
              <a:gd name="connsiteY3707" fmla="*/ 4060900 h 5594367"/>
              <a:gd name="connsiteX3708" fmla="*/ 5178444 w 6125898"/>
              <a:gd name="connsiteY3708" fmla="*/ 4060900 h 5594367"/>
              <a:gd name="connsiteX3709" fmla="*/ 5165821 w 6125898"/>
              <a:gd name="connsiteY3709" fmla="*/ 3736666 h 5594367"/>
              <a:gd name="connsiteX3710" fmla="*/ 5139909 w 6125898"/>
              <a:gd name="connsiteY3710" fmla="*/ 3710753 h 5594367"/>
              <a:gd name="connsiteX3711" fmla="*/ 5153197 w 6125898"/>
              <a:gd name="connsiteY3711" fmla="*/ 3710753 h 5594367"/>
              <a:gd name="connsiteX3712" fmla="*/ 5165821 w 6125898"/>
              <a:gd name="connsiteY3712" fmla="*/ 3736666 h 5594367"/>
              <a:gd name="connsiteX3713" fmla="*/ 5165821 w 6125898"/>
              <a:gd name="connsiteY3713" fmla="*/ 3736666 h 5594367"/>
              <a:gd name="connsiteX3714" fmla="*/ 5152533 w 6125898"/>
              <a:gd name="connsiteY3714" fmla="*/ 4048276 h 5594367"/>
              <a:gd name="connsiteX3715" fmla="*/ 5126620 w 6125898"/>
              <a:gd name="connsiteY3715" fmla="*/ 4061564 h 5594367"/>
              <a:gd name="connsiteX3716" fmla="*/ 5152533 w 6125898"/>
              <a:gd name="connsiteY3716" fmla="*/ 4048276 h 5594367"/>
              <a:gd name="connsiteX3717" fmla="*/ 5152533 w 6125898"/>
              <a:gd name="connsiteY3717" fmla="*/ 4048276 h 5594367"/>
              <a:gd name="connsiteX3718" fmla="*/ 5100044 w 6125898"/>
              <a:gd name="connsiteY3718" fmla="*/ 4100100 h 5594367"/>
              <a:gd name="connsiteX3719" fmla="*/ 5113332 w 6125898"/>
              <a:gd name="connsiteY3719" fmla="*/ 4086812 h 5594367"/>
              <a:gd name="connsiteX3720" fmla="*/ 5113332 w 6125898"/>
              <a:gd name="connsiteY3720" fmla="*/ 4100100 h 5594367"/>
              <a:gd name="connsiteX3721" fmla="*/ 5100044 w 6125898"/>
              <a:gd name="connsiteY3721" fmla="*/ 4100100 h 5594367"/>
              <a:gd name="connsiteX3722" fmla="*/ 5100044 w 6125898"/>
              <a:gd name="connsiteY3722" fmla="*/ 4100100 h 5594367"/>
              <a:gd name="connsiteX3723" fmla="*/ 5125956 w 6125898"/>
              <a:gd name="connsiteY3723" fmla="*/ 4139300 h 5594367"/>
              <a:gd name="connsiteX3724" fmla="*/ 5112668 w 6125898"/>
              <a:gd name="connsiteY3724" fmla="*/ 4165213 h 5594367"/>
              <a:gd name="connsiteX3725" fmla="*/ 5125956 w 6125898"/>
              <a:gd name="connsiteY3725" fmla="*/ 4139300 h 5594367"/>
              <a:gd name="connsiteX3726" fmla="*/ 5125956 w 6125898"/>
              <a:gd name="connsiteY3726" fmla="*/ 4139300 h 5594367"/>
              <a:gd name="connsiteX3727" fmla="*/ 5113332 w 6125898"/>
              <a:gd name="connsiteY3727" fmla="*/ 4086812 h 5594367"/>
              <a:gd name="connsiteX3728" fmla="*/ 5113332 w 6125898"/>
              <a:gd name="connsiteY3728" fmla="*/ 4073524 h 5594367"/>
              <a:gd name="connsiteX3729" fmla="*/ 5126620 w 6125898"/>
              <a:gd name="connsiteY3729" fmla="*/ 4086812 h 5594367"/>
              <a:gd name="connsiteX3730" fmla="*/ 5113332 w 6125898"/>
              <a:gd name="connsiteY3730" fmla="*/ 4086812 h 5594367"/>
              <a:gd name="connsiteX3731" fmla="*/ 5113332 w 6125898"/>
              <a:gd name="connsiteY3731" fmla="*/ 4086812 h 5594367"/>
              <a:gd name="connsiteX3732" fmla="*/ 5113332 w 6125898"/>
              <a:gd name="connsiteY3732" fmla="*/ 4009075 h 5594367"/>
              <a:gd name="connsiteX3733" fmla="*/ 5126620 w 6125898"/>
              <a:gd name="connsiteY3733" fmla="*/ 4022364 h 5594367"/>
              <a:gd name="connsiteX3734" fmla="*/ 5113332 w 6125898"/>
              <a:gd name="connsiteY3734" fmla="*/ 4009075 h 5594367"/>
              <a:gd name="connsiteX3735" fmla="*/ 5113332 w 6125898"/>
              <a:gd name="connsiteY3735" fmla="*/ 4009075 h 5594367"/>
              <a:gd name="connsiteX3736" fmla="*/ 5125956 w 6125898"/>
              <a:gd name="connsiteY3736" fmla="*/ 4060900 h 5594367"/>
              <a:gd name="connsiteX3737" fmla="*/ 5100044 w 6125898"/>
              <a:gd name="connsiteY3737" fmla="*/ 4034988 h 5594367"/>
              <a:gd name="connsiteX3738" fmla="*/ 5125956 w 6125898"/>
              <a:gd name="connsiteY3738" fmla="*/ 4060900 h 5594367"/>
              <a:gd name="connsiteX3739" fmla="*/ 5125956 w 6125898"/>
              <a:gd name="connsiteY3739" fmla="*/ 4060900 h 5594367"/>
              <a:gd name="connsiteX3740" fmla="*/ 5100044 w 6125898"/>
              <a:gd name="connsiteY3740" fmla="*/ 4060900 h 5594367"/>
              <a:gd name="connsiteX3741" fmla="*/ 5100044 w 6125898"/>
              <a:gd name="connsiteY3741" fmla="*/ 4074188 h 5594367"/>
              <a:gd name="connsiteX3742" fmla="*/ 5100044 w 6125898"/>
              <a:gd name="connsiteY3742" fmla="*/ 4048276 h 5594367"/>
              <a:gd name="connsiteX3743" fmla="*/ 5100044 w 6125898"/>
              <a:gd name="connsiteY3743" fmla="*/ 4060900 h 5594367"/>
              <a:gd name="connsiteX3744" fmla="*/ 5100044 w 6125898"/>
              <a:gd name="connsiteY3744" fmla="*/ 4060900 h 5594367"/>
              <a:gd name="connsiteX3745" fmla="*/ 5100044 w 6125898"/>
              <a:gd name="connsiteY3745" fmla="*/ 4177837 h 5594367"/>
              <a:gd name="connsiteX3746" fmla="*/ 5100044 w 6125898"/>
              <a:gd name="connsiteY3746" fmla="*/ 4164548 h 5594367"/>
              <a:gd name="connsiteX3747" fmla="*/ 5113332 w 6125898"/>
              <a:gd name="connsiteY3747" fmla="*/ 4190460 h 5594367"/>
              <a:gd name="connsiteX3748" fmla="*/ 5113332 w 6125898"/>
              <a:gd name="connsiteY3748" fmla="*/ 4190460 h 5594367"/>
              <a:gd name="connsiteX3749" fmla="*/ 5113332 w 6125898"/>
              <a:gd name="connsiteY3749" fmla="*/ 4216373 h 5594367"/>
              <a:gd name="connsiteX3750" fmla="*/ 5100044 w 6125898"/>
              <a:gd name="connsiteY3750" fmla="*/ 4216373 h 5594367"/>
              <a:gd name="connsiteX3751" fmla="*/ 5100044 w 6125898"/>
              <a:gd name="connsiteY3751" fmla="*/ 4177837 h 5594367"/>
              <a:gd name="connsiteX3752" fmla="*/ 5100044 w 6125898"/>
              <a:gd name="connsiteY3752" fmla="*/ 4164548 h 5594367"/>
              <a:gd name="connsiteX3753" fmla="*/ 5100044 w 6125898"/>
              <a:gd name="connsiteY3753" fmla="*/ 4177837 h 5594367"/>
              <a:gd name="connsiteX3754" fmla="*/ 5100044 w 6125898"/>
              <a:gd name="connsiteY3754" fmla="*/ 4177837 h 5594367"/>
              <a:gd name="connsiteX3755" fmla="*/ 5125956 w 6125898"/>
              <a:gd name="connsiteY3755" fmla="*/ 4424334 h 5594367"/>
              <a:gd name="connsiteX3756" fmla="*/ 5151867 w 6125898"/>
              <a:gd name="connsiteY3756" fmla="*/ 4437623 h 5594367"/>
              <a:gd name="connsiteX3757" fmla="*/ 5112668 w 6125898"/>
              <a:gd name="connsiteY3757" fmla="*/ 4437623 h 5594367"/>
              <a:gd name="connsiteX3758" fmla="*/ 5125956 w 6125898"/>
              <a:gd name="connsiteY3758" fmla="*/ 4437623 h 5594367"/>
              <a:gd name="connsiteX3759" fmla="*/ 5125956 w 6125898"/>
              <a:gd name="connsiteY3759" fmla="*/ 4424334 h 5594367"/>
              <a:gd name="connsiteX3760" fmla="*/ 5125956 w 6125898"/>
              <a:gd name="connsiteY3760" fmla="*/ 4424334 h 5594367"/>
              <a:gd name="connsiteX3761" fmla="*/ 5309998 w 6125898"/>
              <a:gd name="connsiteY3761" fmla="*/ 4281485 h 5594367"/>
              <a:gd name="connsiteX3762" fmla="*/ 5284086 w 6125898"/>
              <a:gd name="connsiteY3762" fmla="*/ 4281485 h 5594367"/>
              <a:gd name="connsiteX3763" fmla="*/ 5297374 w 6125898"/>
              <a:gd name="connsiteY3763" fmla="*/ 4281485 h 5594367"/>
              <a:gd name="connsiteX3764" fmla="*/ 5271462 w 6125898"/>
              <a:gd name="connsiteY3764" fmla="*/ 4281485 h 5594367"/>
              <a:gd name="connsiteX3765" fmla="*/ 5271462 w 6125898"/>
              <a:gd name="connsiteY3765" fmla="*/ 4268197 h 5594367"/>
              <a:gd name="connsiteX3766" fmla="*/ 5310663 w 6125898"/>
              <a:gd name="connsiteY3766" fmla="*/ 4268197 h 5594367"/>
              <a:gd name="connsiteX3767" fmla="*/ 5309998 w 6125898"/>
              <a:gd name="connsiteY3767" fmla="*/ 4281485 h 5594367"/>
              <a:gd name="connsiteX3768" fmla="*/ 5309998 w 6125898"/>
              <a:gd name="connsiteY3768" fmla="*/ 4281485 h 5594367"/>
              <a:gd name="connsiteX3769" fmla="*/ 5283422 w 6125898"/>
              <a:gd name="connsiteY3769" fmla="*/ 4203749 h 5594367"/>
              <a:gd name="connsiteX3770" fmla="*/ 5283422 w 6125898"/>
              <a:gd name="connsiteY3770" fmla="*/ 4190460 h 5594367"/>
              <a:gd name="connsiteX3771" fmla="*/ 5296710 w 6125898"/>
              <a:gd name="connsiteY3771" fmla="*/ 4190460 h 5594367"/>
              <a:gd name="connsiteX3772" fmla="*/ 5283422 w 6125898"/>
              <a:gd name="connsiteY3772" fmla="*/ 4203749 h 5594367"/>
              <a:gd name="connsiteX3773" fmla="*/ 5283422 w 6125898"/>
              <a:gd name="connsiteY3773" fmla="*/ 4203749 h 5594367"/>
              <a:gd name="connsiteX3774" fmla="*/ 5257509 w 6125898"/>
              <a:gd name="connsiteY3774" fmla="*/ 4229661 h 5594367"/>
              <a:gd name="connsiteX3775" fmla="*/ 5283422 w 6125898"/>
              <a:gd name="connsiteY3775" fmla="*/ 4229661 h 5594367"/>
              <a:gd name="connsiteX3776" fmla="*/ 5257509 w 6125898"/>
              <a:gd name="connsiteY3776" fmla="*/ 4229661 h 5594367"/>
              <a:gd name="connsiteX3777" fmla="*/ 5257509 w 6125898"/>
              <a:gd name="connsiteY3777" fmla="*/ 4229661 h 5594367"/>
              <a:gd name="connsiteX3778" fmla="*/ 5270134 w 6125898"/>
              <a:gd name="connsiteY3778" fmla="*/ 4242949 h 5594367"/>
              <a:gd name="connsiteX3779" fmla="*/ 5270134 w 6125898"/>
              <a:gd name="connsiteY3779" fmla="*/ 4268861 h 5594367"/>
              <a:gd name="connsiteX3780" fmla="*/ 5256845 w 6125898"/>
              <a:gd name="connsiteY3780" fmla="*/ 4282150 h 5594367"/>
              <a:gd name="connsiteX3781" fmla="*/ 5270134 w 6125898"/>
              <a:gd name="connsiteY3781" fmla="*/ 4242949 h 5594367"/>
              <a:gd name="connsiteX3782" fmla="*/ 5270134 w 6125898"/>
              <a:gd name="connsiteY3782" fmla="*/ 4242949 h 5594367"/>
              <a:gd name="connsiteX3783" fmla="*/ 5244221 w 6125898"/>
              <a:gd name="connsiteY3783" fmla="*/ 4281485 h 5594367"/>
              <a:gd name="connsiteX3784" fmla="*/ 5230933 w 6125898"/>
              <a:gd name="connsiteY3784" fmla="*/ 4268197 h 5594367"/>
              <a:gd name="connsiteX3785" fmla="*/ 5244221 w 6125898"/>
              <a:gd name="connsiteY3785" fmla="*/ 4268197 h 5594367"/>
              <a:gd name="connsiteX3786" fmla="*/ 5244221 w 6125898"/>
              <a:gd name="connsiteY3786" fmla="*/ 4281485 h 5594367"/>
              <a:gd name="connsiteX3787" fmla="*/ 5244221 w 6125898"/>
              <a:gd name="connsiteY3787" fmla="*/ 4281485 h 5594367"/>
              <a:gd name="connsiteX3788" fmla="*/ 5257509 w 6125898"/>
              <a:gd name="connsiteY3788" fmla="*/ 4411710 h 5594367"/>
              <a:gd name="connsiteX3789" fmla="*/ 5270798 w 6125898"/>
              <a:gd name="connsiteY3789" fmla="*/ 4411710 h 5594367"/>
              <a:gd name="connsiteX3790" fmla="*/ 5270798 w 6125898"/>
              <a:gd name="connsiteY3790" fmla="*/ 4437623 h 5594367"/>
              <a:gd name="connsiteX3791" fmla="*/ 5257509 w 6125898"/>
              <a:gd name="connsiteY3791" fmla="*/ 4424334 h 5594367"/>
              <a:gd name="connsiteX3792" fmla="*/ 5257509 w 6125898"/>
              <a:gd name="connsiteY3792" fmla="*/ 4450247 h 5594367"/>
              <a:gd name="connsiteX3793" fmla="*/ 5244221 w 6125898"/>
              <a:gd name="connsiteY3793" fmla="*/ 4450247 h 5594367"/>
              <a:gd name="connsiteX3794" fmla="*/ 5230933 w 6125898"/>
              <a:gd name="connsiteY3794" fmla="*/ 4424334 h 5594367"/>
              <a:gd name="connsiteX3795" fmla="*/ 5256845 w 6125898"/>
              <a:gd name="connsiteY3795" fmla="*/ 4424334 h 5594367"/>
              <a:gd name="connsiteX3796" fmla="*/ 5257509 w 6125898"/>
              <a:gd name="connsiteY3796" fmla="*/ 4411710 h 5594367"/>
              <a:gd name="connsiteX3797" fmla="*/ 5257509 w 6125898"/>
              <a:gd name="connsiteY3797" fmla="*/ 4411710 h 5594367"/>
              <a:gd name="connsiteX3798" fmla="*/ 5217645 w 6125898"/>
              <a:gd name="connsiteY3798" fmla="*/ 4527983 h 5594367"/>
              <a:gd name="connsiteX3799" fmla="*/ 5230933 w 6125898"/>
              <a:gd name="connsiteY3799" fmla="*/ 4527983 h 5594367"/>
              <a:gd name="connsiteX3800" fmla="*/ 5230933 w 6125898"/>
              <a:gd name="connsiteY3800" fmla="*/ 4541271 h 5594367"/>
              <a:gd name="connsiteX3801" fmla="*/ 5217645 w 6125898"/>
              <a:gd name="connsiteY3801" fmla="*/ 4527983 h 5594367"/>
              <a:gd name="connsiteX3802" fmla="*/ 5217645 w 6125898"/>
              <a:gd name="connsiteY3802" fmla="*/ 4527983 h 5594367"/>
              <a:gd name="connsiteX3803" fmla="*/ 5217645 w 6125898"/>
              <a:gd name="connsiteY3803" fmla="*/ 4489447 h 5594367"/>
              <a:gd name="connsiteX3804" fmla="*/ 5230933 w 6125898"/>
              <a:gd name="connsiteY3804" fmla="*/ 4489447 h 5594367"/>
              <a:gd name="connsiteX3805" fmla="*/ 5244221 w 6125898"/>
              <a:gd name="connsiteY3805" fmla="*/ 4489447 h 5594367"/>
              <a:gd name="connsiteX3806" fmla="*/ 5244221 w 6125898"/>
              <a:gd name="connsiteY3806" fmla="*/ 4502735 h 5594367"/>
              <a:gd name="connsiteX3807" fmla="*/ 5217645 w 6125898"/>
              <a:gd name="connsiteY3807" fmla="*/ 4489447 h 5594367"/>
              <a:gd name="connsiteX3808" fmla="*/ 5217645 w 6125898"/>
              <a:gd name="connsiteY3808" fmla="*/ 4489447 h 5594367"/>
              <a:gd name="connsiteX3809" fmla="*/ 5230933 w 6125898"/>
              <a:gd name="connsiteY3809" fmla="*/ 4593096 h 5594367"/>
              <a:gd name="connsiteX3810" fmla="*/ 5244221 w 6125898"/>
              <a:gd name="connsiteY3810" fmla="*/ 4593096 h 5594367"/>
              <a:gd name="connsiteX3811" fmla="*/ 5230933 w 6125898"/>
              <a:gd name="connsiteY3811" fmla="*/ 4593096 h 5594367"/>
              <a:gd name="connsiteX3812" fmla="*/ 5230933 w 6125898"/>
              <a:gd name="connsiteY3812" fmla="*/ 4567183 h 5594367"/>
              <a:gd name="connsiteX3813" fmla="*/ 5244221 w 6125898"/>
              <a:gd name="connsiteY3813" fmla="*/ 4580472 h 5594367"/>
              <a:gd name="connsiteX3814" fmla="*/ 5230933 w 6125898"/>
              <a:gd name="connsiteY3814" fmla="*/ 4606384 h 5594367"/>
              <a:gd name="connsiteX3815" fmla="*/ 5230933 w 6125898"/>
              <a:gd name="connsiteY3815" fmla="*/ 4593096 h 5594367"/>
              <a:gd name="connsiteX3816" fmla="*/ 5230933 w 6125898"/>
              <a:gd name="connsiteY3816" fmla="*/ 4593096 h 5594367"/>
              <a:gd name="connsiteX3817" fmla="*/ 5230933 w 6125898"/>
              <a:gd name="connsiteY3817" fmla="*/ 4476159 h 5594367"/>
              <a:gd name="connsiteX3818" fmla="*/ 5230933 w 6125898"/>
              <a:gd name="connsiteY3818" fmla="*/ 4462870 h 5594367"/>
              <a:gd name="connsiteX3819" fmla="*/ 5217645 w 6125898"/>
              <a:gd name="connsiteY3819" fmla="*/ 4462870 h 5594367"/>
              <a:gd name="connsiteX3820" fmla="*/ 5230933 w 6125898"/>
              <a:gd name="connsiteY3820" fmla="*/ 4462870 h 5594367"/>
              <a:gd name="connsiteX3821" fmla="*/ 5270134 w 6125898"/>
              <a:gd name="connsiteY3821" fmla="*/ 4449582 h 5594367"/>
              <a:gd name="connsiteX3822" fmla="*/ 5256845 w 6125898"/>
              <a:gd name="connsiteY3822" fmla="*/ 4449582 h 5594367"/>
              <a:gd name="connsiteX3823" fmla="*/ 5270134 w 6125898"/>
              <a:gd name="connsiteY3823" fmla="*/ 4462870 h 5594367"/>
              <a:gd name="connsiteX3824" fmla="*/ 5256845 w 6125898"/>
              <a:gd name="connsiteY3824" fmla="*/ 4462870 h 5594367"/>
              <a:gd name="connsiteX3825" fmla="*/ 5256845 w 6125898"/>
              <a:gd name="connsiteY3825" fmla="*/ 4476159 h 5594367"/>
              <a:gd name="connsiteX3826" fmla="*/ 5230933 w 6125898"/>
              <a:gd name="connsiteY3826" fmla="*/ 4476159 h 5594367"/>
              <a:gd name="connsiteX3827" fmla="*/ 5230933 w 6125898"/>
              <a:gd name="connsiteY3827" fmla="*/ 4476159 h 5594367"/>
              <a:gd name="connsiteX3828" fmla="*/ 5283422 w 6125898"/>
              <a:gd name="connsiteY3828" fmla="*/ 4385798 h 5594367"/>
              <a:gd name="connsiteX3829" fmla="*/ 5296710 w 6125898"/>
              <a:gd name="connsiteY3829" fmla="*/ 4385798 h 5594367"/>
              <a:gd name="connsiteX3830" fmla="*/ 5296710 w 6125898"/>
              <a:gd name="connsiteY3830" fmla="*/ 4399087 h 5594367"/>
              <a:gd name="connsiteX3831" fmla="*/ 5296710 w 6125898"/>
              <a:gd name="connsiteY3831" fmla="*/ 4399087 h 5594367"/>
              <a:gd name="connsiteX3832" fmla="*/ 5283422 w 6125898"/>
              <a:gd name="connsiteY3832" fmla="*/ 4385798 h 5594367"/>
              <a:gd name="connsiteX3833" fmla="*/ 5283422 w 6125898"/>
              <a:gd name="connsiteY3833" fmla="*/ 4385798 h 5594367"/>
              <a:gd name="connsiteX3834" fmla="*/ 5309998 w 6125898"/>
              <a:gd name="connsiteY3834" fmla="*/ 4242949 h 5594367"/>
              <a:gd name="connsiteX3835" fmla="*/ 5323287 w 6125898"/>
              <a:gd name="connsiteY3835" fmla="*/ 4268861 h 5594367"/>
              <a:gd name="connsiteX3836" fmla="*/ 5309998 w 6125898"/>
              <a:gd name="connsiteY3836" fmla="*/ 4242949 h 5594367"/>
              <a:gd name="connsiteX3837" fmla="*/ 5309998 w 6125898"/>
              <a:gd name="connsiteY3837" fmla="*/ 4242949 h 5594367"/>
              <a:gd name="connsiteX3838" fmla="*/ 5335911 w 6125898"/>
              <a:gd name="connsiteY3838" fmla="*/ 4126012 h 5594367"/>
              <a:gd name="connsiteX3839" fmla="*/ 5335911 w 6125898"/>
              <a:gd name="connsiteY3839" fmla="*/ 4139300 h 5594367"/>
              <a:gd name="connsiteX3840" fmla="*/ 5322622 w 6125898"/>
              <a:gd name="connsiteY3840" fmla="*/ 4178501 h 5594367"/>
              <a:gd name="connsiteX3841" fmla="*/ 5309334 w 6125898"/>
              <a:gd name="connsiteY3841" fmla="*/ 4178501 h 5594367"/>
              <a:gd name="connsiteX3842" fmla="*/ 5309334 w 6125898"/>
              <a:gd name="connsiteY3842" fmla="*/ 4191789 h 5594367"/>
              <a:gd name="connsiteX3843" fmla="*/ 5322622 w 6125898"/>
              <a:gd name="connsiteY3843" fmla="*/ 4191789 h 5594367"/>
              <a:gd name="connsiteX3844" fmla="*/ 5309334 w 6125898"/>
              <a:gd name="connsiteY3844" fmla="*/ 4205078 h 5594367"/>
              <a:gd name="connsiteX3845" fmla="*/ 5322622 w 6125898"/>
              <a:gd name="connsiteY3845" fmla="*/ 4191789 h 5594367"/>
              <a:gd name="connsiteX3846" fmla="*/ 5335911 w 6125898"/>
              <a:gd name="connsiteY3846" fmla="*/ 4178501 h 5594367"/>
              <a:gd name="connsiteX3847" fmla="*/ 5335911 w 6125898"/>
              <a:gd name="connsiteY3847" fmla="*/ 4217702 h 5594367"/>
              <a:gd name="connsiteX3848" fmla="*/ 5309998 w 6125898"/>
              <a:gd name="connsiteY3848" fmla="*/ 4204413 h 5594367"/>
              <a:gd name="connsiteX3849" fmla="*/ 5296710 w 6125898"/>
              <a:gd name="connsiteY3849" fmla="*/ 4178501 h 5594367"/>
              <a:gd name="connsiteX3850" fmla="*/ 5270798 w 6125898"/>
              <a:gd name="connsiteY3850" fmla="*/ 4204413 h 5594367"/>
              <a:gd name="connsiteX3851" fmla="*/ 5270798 w 6125898"/>
              <a:gd name="connsiteY3851" fmla="*/ 4204413 h 5594367"/>
              <a:gd name="connsiteX3852" fmla="*/ 5257509 w 6125898"/>
              <a:gd name="connsiteY3852" fmla="*/ 4191125 h 5594367"/>
              <a:gd name="connsiteX3853" fmla="*/ 5270798 w 6125898"/>
              <a:gd name="connsiteY3853" fmla="*/ 4151924 h 5594367"/>
              <a:gd name="connsiteX3854" fmla="*/ 5257509 w 6125898"/>
              <a:gd name="connsiteY3854" fmla="*/ 4165213 h 5594367"/>
              <a:gd name="connsiteX3855" fmla="*/ 5244221 w 6125898"/>
              <a:gd name="connsiteY3855" fmla="*/ 4151924 h 5594367"/>
              <a:gd name="connsiteX3856" fmla="*/ 5257509 w 6125898"/>
              <a:gd name="connsiteY3856" fmla="*/ 4126012 h 5594367"/>
              <a:gd name="connsiteX3857" fmla="*/ 5283422 w 6125898"/>
              <a:gd name="connsiteY3857" fmla="*/ 4126012 h 5594367"/>
              <a:gd name="connsiteX3858" fmla="*/ 5283422 w 6125898"/>
              <a:gd name="connsiteY3858" fmla="*/ 4165213 h 5594367"/>
              <a:gd name="connsiteX3859" fmla="*/ 5283422 w 6125898"/>
              <a:gd name="connsiteY3859" fmla="*/ 4178501 h 5594367"/>
              <a:gd name="connsiteX3860" fmla="*/ 5296710 w 6125898"/>
              <a:gd name="connsiteY3860" fmla="*/ 4139300 h 5594367"/>
              <a:gd name="connsiteX3861" fmla="*/ 5309998 w 6125898"/>
              <a:gd name="connsiteY3861" fmla="*/ 4165213 h 5594367"/>
              <a:gd name="connsiteX3862" fmla="*/ 5323287 w 6125898"/>
              <a:gd name="connsiteY3862" fmla="*/ 4165213 h 5594367"/>
              <a:gd name="connsiteX3863" fmla="*/ 5309998 w 6125898"/>
              <a:gd name="connsiteY3863" fmla="*/ 4126012 h 5594367"/>
              <a:gd name="connsiteX3864" fmla="*/ 5335911 w 6125898"/>
              <a:gd name="connsiteY3864" fmla="*/ 4126012 h 5594367"/>
              <a:gd name="connsiteX3865" fmla="*/ 5335911 w 6125898"/>
              <a:gd name="connsiteY3865" fmla="*/ 4126012 h 5594367"/>
              <a:gd name="connsiteX3866" fmla="*/ 5270134 w 6125898"/>
              <a:gd name="connsiteY3866" fmla="*/ 4100100 h 5594367"/>
              <a:gd name="connsiteX3867" fmla="*/ 5283422 w 6125898"/>
              <a:gd name="connsiteY3867" fmla="*/ 4113389 h 5594367"/>
              <a:gd name="connsiteX3868" fmla="*/ 5270134 w 6125898"/>
              <a:gd name="connsiteY3868" fmla="*/ 4113389 h 5594367"/>
              <a:gd name="connsiteX3869" fmla="*/ 5270134 w 6125898"/>
              <a:gd name="connsiteY3869" fmla="*/ 4100100 h 5594367"/>
              <a:gd name="connsiteX3870" fmla="*/ 5270134 w 6125898"/>
              <a:gd name="connsiteY3870" fmla="*/ 4100100 h 5594367"/>
              <a:gd name="connsiteX3871" fmla="*/ 5296710 w 6125898"/>
              <a:gd name="connsiteY3871" fmla="*/ 4009075 h 5594367"/>
              <a:gd name="connsiteX3872" fmla="*/ 5296710 w 6125898"/>
              <a:gd name="connsiteY3872" fmla="*/ 4048276 h 5594367"/>
              <a:gd name="connsiteX3873" fmla="*/ 5296710 w 6125898"/>
              <a:gd name="connsiteY3873" fmla="*/ 4009075 h 5594367"/>
              <a:gd name="connsiteX3874" fmla="*/ 5296710 w 6125898"/>
              <a:gd name="connsiteY3874" fmla="*/ 4009075 h 5594367"/>
              <a:gd name="connsiteX3875" fmla="*/ 5309998 w 6125898"/>
              <a:gd name="connsiteY3875" fmla="*/ 3607105 h 5594367"/>
              <a:gd name="connsiteX3876" fmla="*/ 5323287 w 6125898"/>
              <a:gd name="connsiteY3876" fmla="*/ 3607105 h 5594367"/>
              <a:gd name="connsiteX3877" fmla="*/ 5323287 w 6125898"/>
              <a:gd name="connsiteY3877" fmla="*/ 3607105 h 5594367"/>
              <a:gd name="connsiteX3878" fmla="*/ 5336575 w 6125898"/>
              <a:gd name="connsiteY3878" fmla="*/ 3633017 h 5594367"/>
              <a:gd name="connsiteX3879" fmla="*/ 5309998 w 6125898"/>
              <a:gd name="connsiteY3879" fmla="*/ 3607105 h 5594367"/>
              <a:gd name="connsiteX3880" fmla="*/ 5309998 w 6125898"/>
              <a:gd name="connsiteY3880" fmla="*/ 3607105 h 5594367"/>
              <a:gd name="connsiteX3881" fmla="*/ 5322622 w 6125898"/>
              <a:gd name="connsiteY3881" fmla="*/ 3581192 h 5594367"/>
              <a:gd name="connsiteX3882" fmla="*/ 5335911 w 6125898"/>
              <a:gd name="connsiteY3882" fmla="*/ 3581192 h 5594367"/>
              <a:gd name="connsiteX3883" fmla="*/ 5309998 w 6125898"/>
              <a:gd name="connsiteY3883" fmla="*/ 3607105 h 5594367"/>
              <a:gd name="connsiteX3884" fmla="*/ 5322622 w 6125898"/>
              <a:gd name="connsiteY3884" fmla="*/ 3581192 h 5594367"/>
              <a:gd name="connsiteX3885" fmla="*/ 5322622 w 6125898"/>
              <a:gd name="connsiteY3885" fmla="*/ 3581192 h 5594367"/>
              <a:gd name="connsiteX3886" fmla="*/ 5335911 w 6125898"/>
              <a:gd name="connsiteY3886" fmla="*/ 3555281 h 5594367"/>
              <a:gd name="connsiteX3887" fmla="*/ 5322622 w 6125898"/>
              <a:gd name="connsiteY3887" fmla="*/ 3555281 h 5594367"/>
              <a:gd name="connsiteX3888" fmla="*/ 5335911 w 6125898"/>
              <a:gd name="connsiteY3888" fmla="*/ 3541992 h 5594367"/>
              <a:gd name="connsiteX3889" fmla="*/ 5335911 w 6125898"/>
              <a:gd name="connsiteY3889" fmla="*/ 3555281 h 5594367"/>
              <a:gd name="connsiteX3890" fmla="*/ 5335911 w 6125898"/>
              <a:gd name="connsiteY3890" fmla="*/ 3555281 h 5594367"/>
              <a:gd name="connsiteX3891" fmla="*/ 5362487 w 6125898"/>
              <a:gd name="connsiteY3891" fmla="*/ 3607105 h 5594367"/>
              <a:gd name="connsiteX3892" fmla="*/ 5349199 w 6125898"/>
              <a:gd name="connsiteY3892" fmla="*/ 3567904 h 5594367"/>
              <a:gd name="connsiteX3893" fmla="*/ 5335911 w 6125898"/>
              <a:gd name="connsiteY3893" fmla="*/ 3567904 h 5594367"/>
              <a:gd name="connsiteX3894" fmla="*/ 5349199 w 6125898"/>
              <a:gd name="connsiteY3894" fmla="*/ 3554616 h 5594367"/>
              <a:gd name="connsiteX3895" fmla="*/ 5349199 w 6125898"/>
              <a:gd name="connsiteY3895" fmla="*/ 3593817 h 5594367"/>
              <a:gd name="connsiteX3896" fmla="*/ 5375111 w 6125898"/>
              <a:gd name="connsiteY3896" fmla="*/ 3593817 h 5594367"/>
              <a:gd name="connsiteX3897" fmla="*/ 5362487 w 6125898"/>
              <a:gd name="connsiteY3897" fmla="*/ 3607105 h 5594367"/>
              <a:gd name="connsiteX3898" fmla="*/ 5362487 w 6125898"/>
              <a:gd name="connsiteY3898" fmla="*/ 3607105 h 5594367"/>
              <a:gd name="connsiteX3899" fmla="*/ 5388400 w 6125898"/>
              <a:gd name="connsiteY3899" fmla="*/ 3672217 h 5594367"/>
              <a:gd name="connsiteX3900" fmla="*/ 5375111 w 6125898"/>
              <a:gd name="connsiteY3900" fmla="*/ 3658929 h 5594367"/>
              <a:gd name="connsiteX3901" fmla="*/ 5388400 w 6125898"/>
              <a:gd name="connsiteY3901" fmla="*/ 3672217 h 5594367"/>
              <a:gd name="connsiteX3902" fmla="*/ 5388400 w 6125898"/>
              <a:gd name="connsiteY3902" fmla="*/ 3672217 h 5594367"/>
              <a:gd name="connsiteX3903" fmla="*/ 5440888 w 6125898"/>
              <a:gd name="connsiteY3903" fmla="*/ 3490168 h 5594367"/>
              <a:gd name="connsiteX3904" fmla="*/ 5427599 w 6125898"/>
              <a:gd name="connsiteY3904" fmla="*/ 3503456 h 5594367"/>
              <a:gd name="connsiteX3905" fmla="*/ 5427599 w 6125898"/>
              <a:gd name="connsiteY3905" fmla="*/ 3490168 h 5594367"/>
              <a:gd name="connsiteX3906" fmla="*/ 5440888 w 6125898"/>
              <a:gd name="connsiteY3906" fmla="*/ 3490168 h 5594367"/>
              <a:gd name="connsiteX3907" fmla="*/ 5440888 w 6125898"/>
              <a:gd name="connsiteY3907" fmla="*/ 3490168 h 5594367"/>
              <a:gd name="connsiteX3908" fmla="*/ 5440888 w 6125898"/>
              <a:gd name="connsiteY3908" fmla="*/ 3334695 h 5594367"/>
              <a:gd name="connsiteX3909" fmla="*/ 5454176 w 6125898"/>
              <a:gd name="connsiteY3909" fmla="*/ 3360607 h 5594367"/>
              <a:gd name="connsiteX3910" fmla="*/ 5440888 w 6125898"/>
              <a:gd name="connsiteY3910" fmla="*/ 3360607 h 5594367"/>
              <a:gd name="connsiteX3911" fmla="*/ 5440888 w 6125898"/>
              <a:gd name="connsiteY3911" fmla="*/ 3334695 h 5594367"/>
              <a:gd name="connsiteX3912" fmla="*/ 5440888 w 6125898"/>
              <a:gd name="connsiteY3912" fmla="*/ 3334695 h 5594367"/>
              <a:gd name="connsiteX3913" fmla="*/ 5440888 w 6125898"/>
              <a:gd name="connsiteY3913" fmla="*/ 3386519 h 5594367"/>
              <a:gd name="connsiteX3914" fmla="*/ 5440888 w 6125898"/>
              <a:gd name="connsiteY3914" fmla="*/ 3412432 h 5594367"/>
              <a:gd name="connsiteX3915" fmla="*/ 5414976 w 6125898"/>
              <a:gd name="connsiteY3915" fmla="*/ 3386519 h 5594367"/>
              <a:gd name="connsiteX3916" fmla="*/ 5440888 w 6125898"/>
              <a:gd name="connsiteY3916" fmla="*/ 3386519 h 5594367"/>
              <a:gd name="connsiteX3917" fmla="*/ 5440888 w 6125898"/>
              <a:gd name="connsiteY3917" fmla="*/ 3386519 h 5594367"/>
              <a:gd name="connsiteX3918" fmla="*/ 5414311 w 6125898"/>
              <a:gd name="connsiteY3918" fmla="*/ 3593817 h 5594367"/>
              <a:gd name="connsiteX3919" fmla="*/ 5414311 w 6125898"/>
              <a:gd name="connsiteY3919" fmla="*/ 3607105 h 5594367"/>
              <a:gd name="connsiteX3920" fmla="*/ 5414311 w 6125898"/>
              <a:gd name="connsiteY3920" fmla="*/ 3593817 h 5594367"/>
              <a:gd name="connsiteX3921" fmla="*/ 5414311 w 6125898"/>
              <a:gd name="connsiteY3921" fmla="*/ 3593817 h 5594367"/>
              <a:gd name="connsiteX3922" fmla="*/ 5414311 w 6125898"/>
              <a:gd name="connsiteY3922" fmla="*/ 3503456 h 5594367"/>
              <a:gd name="connsiteX3923" fmla="*/ 5401023 w 6125898"/>
              <a:gd name="connsiteY3923" fmla="*/ 3477544 h 5594367"/>
              <a:gd name="connsiteX3924" fmla="*/ 5414311 w 6125898"/>
              <a:gd name="connsiteY3924" fmla="*/ 3503456 h 5594367"/>
              <a:gd name="connsiteX3925" fmla="*/ 5414311 w 6125898"/>
              <a:gd name="connsiteY3925" fmla="*/ 3503456 h 5594367"/>
              <a:gd name="connsiteX3926" fmla="*/ 5401688 w 6125898"/>
              <a:gd name="connsiteY3926" fmla="*/ 3516080 h 5594367"/>
              <a:gd name="connsiteX3927" fmla="*/ 5401688 w 6125898"/>
              <a:gd name="connsiteY3927" fmla="*/ 3541992 h 5594367"/>
              <a:gd name="connsiteX3928" fmla="*/ 5388400 w 6125898"/>
              <a:gd name="connsiteY3928" fmla="*/ 3541992 h 5594367"/>
              <a:gd name="connsiteX3929" fmla="*/ 5388400 w 6125898"/>
              <a:gd name="connsiteY3929" fmla="*/ 3528704 h 5594367"/>
              <a:gd name="connsiteX3930" fmla="*/ 5349199 w 6125898"/>
              <a:gd name="connsiteY3930" fmla="*/ 3541992 h 5594367"/>
              <a:gd name="connsiteX3931" fmla="*/ 5335911 w 6125898"/>
              <a:gd name="connsiteY3931" fmla="*/ 3516080 h 5594367"/>
              <a:gd name="connsiteX3932" fmla="*/ 5309998 w 6125898"/>
              <a:gd name="connsiteY3932" fmla="*/ 3529368 h 5594367"/>
              <a:gd name="connsiteX3933" fmla="*/ 5296710 w 6125898"/>
              <a:gd name="connsiteY3933" fmla="*/ 3516080 h 5594367"/>
              <a:gd name="connsiteX3934" fmla="*/ 5349199 w 6125898"/>
              <a:gd name="connsiteY3934" fmla="*/ 3476880 h 5594367"/>
              <a:gd name="connsiteX3935" fmla="*/ 5335911 w 6125898"/>
              <a:gd name="connsiteY3935" fmla="*/ 3502792 h 5594367"/>
              <a:gd name="connsiteX3936" fmla="*/ 5349199 w 6125898"/>
              <a:gd name="connsiteY3936" fmla="*/ 3489503 h 5594367"/>
              <a:gd name="connsiteX3937" fmla="*/ 5375111 w 6125898"/>
              <a:gd name="connsiteY3937" fmla="*/ 3528704 h 5594367"/>
              <a:gd name="connsiteX3938" fmla="*/ 5401688 w 6125898"/>
              <a:gd name="connsiteY3938" fmla="*/ 3516080 h 5594367"/>
              <a:gd name="connsiteX3939" fmla="*/ 5401688 w 6125898"/>
              <a:gd name="connsiteY3939" fmla="*/ 3516080 h 5594367"/>
              <a:gd name="connsiteX3940" fmla="*/ 5375111 w 6125898"/>
              <a:gd name="connsiteY3940" fmla="*/ 3477544 h 5594367"/>
              <a:gd name="connsiteX3941" fmla="*/ 5388400 w 6125898"/>
              <a:gd name="connsiteY3941" fmla="*/ 3503456 h 5594367"/>
              <a:gd name="connsiteX3942" fmla="*/ 5375111 w 6125898"/>
              <a:gd name="connsiteY3942" fmla="*/ 3503456 h 5594367"/>
              <a:gd name="connsiteX3943" fmla="*/ 5375111 w 6125898"/>
              <a:gd name="connsiteY3943" fmla="*/ 3516745 h 5594367"/>
              <a:gd name="connsiteX3944" fmla="*/ 5361823 w 6125898"/>
              <a:gd name="connsiteY3944" fmla="*/ 3516745 h 5594367"/>
              <a:gd name="connsiteX3945" fmla="*/ 5375111 w 6125898"/>
              <a:gd name="connsiteY3945" fmla="*/ 3477544 h 5594367"/>
              <a:gd name="connsiteX3946" fmla="*/ 5375111 w 6125898"/>
              <a:gd name="connsiteY3946" fmla="*/ 3477544 h 5594367"/>
              <a:gd name="connsiteX3947" fmla="*/ 5362487 w 6125898"/>
              <a:gd name="connsiteY3947" fmla="*/ 3490168 h 5594367"/>
              <a:gd name="connsiteX3948" fmla="*/ 5349199 w 6125898"/>
              <a:gd name="connsiteY3948" fmla="*/ 3476880 h 5594367"/>
              <a:gd name="connsiteX3949" fmla="*/ 5349199 w 6125898"/>
              <a:gd name="connsiteY3949" fmla="*/ 3476880 h 5594367"/>
              <a:gd name="connsiteX3950" fmla="*/ 5362487 w 6125898"/>
              <a:gd name="connsiteY3950" fmla="*/ 3476880 h 5594367"/>
              <a:gd name="connsiteX3951" fmla="*/ 5362487 w 6125898"/>
              <a:gd name="connsiteY3951" fmla="*/ 3490168 h 5594367"/>
              <a:gd name="connsiteX3952" fmla="*/ 5362487 w 6125898"/>
              <a:gd name="connsiteY3952" fmla="*/ 3490168 h 5594367"/>
              <a:gd name="connsiteX3953" fmla="*/ 5362487 w 6125898"/>
              <a:gd name="connsiteY3953" fmla="*/ 3464256 h 5594367"/>
              <a:gd name="connsiteX3954" fmla="*/ 5323287 w 6125898"/>
              <a:gd name="connsiteY3954" fmla="*/ 3438343 h 5594367"/>
              <a:gd name="connsiteX3955" fmla="*/ 5336575 w 6125898"/>
              <a:gd name="connsiteY3955" fmla="*/ 3438343 h 5594367"/>
              <a:gd name="connsiteX3956" fmla="*/ 5362487 w 6125898"/>
              <a:gd name="connsiteY3956" fmla="*/ 3464256 h 5594367"/>
              <a:gd name="connsiteX3957" fmla="*/ 5362487 w 6125898"/>
              <a:gd name="connsiteY3957" fmla="*/ 3464256 h 5594367"/>
              <a:gd name="connsiteX3958" fmla="*/ 5335911 w 6125898"/>
              <a:gd name="connsiteY3958" fmla="*/ 3399143 h 5594367"/>
              <a:gd name="connsiteX3959" fmla="*/ 5335911 w 6125898"/>
              <a:gd name="connsiteY3959" fmla="*/ 3399143 h 5594367"/>
              <a:gd name="connsiteX3960" fmla="*/ 5335911 w 6125898"/>
              <a:gd name="connsiteY3960" fmla="*/ 3412432 h 5594367"/>
              <a:gd name="connsiteX3961" fmla="*/ 5309998 w 6125898"/>
              <a:gd name="connsiteY3961" fmla="*/ 3399143 h 5594367"/>
              <a:gd name="connsiteX3962" fmla="*/ 5335911 w 6125898"/>
              <a:gd name="connsiteY3962" fmla="*/ 3399143 h 5594367"/>
              <a:gd name="connsiteX3963" fmla="*/ 5335911 w 6125898"/>
              <a:gd name="connsiteY3963" fmla="*/ 3399143 h 5594367"/>
              <a:gd name="connsiteX3964" fmla="*/ 5322622 w 6125898"/>
              <a:gd name="connsiteY3964" fmla="*/ 3347319 h 5594367"/>
              <a:gd name="connsiteX3965" fmla="*/ 5309334 w 6125898"/>
              <a:gd name="connsiteY3965" fmla="*/ 3360607 h 5594367"/>
              <a:gd name="connsiteX3966" fmla="*/ 5322622 w 6125898"/>
              <a:gd name="connsiteY3966" fmla="*/ 3347319 h 5594367"/>
              <a:gd name="connsiteX3967" fmla="*/ 5322622 w 6125898"/>
              <a:gd name="connsiteY3967" fmla="*/ 3347319 h 5594367"/>
              <a:gd name="connsiteX3968" fmla="*/ 5309998 w 6125898"/>
              <a:gd name="connsiteY3968" fmla="*/ 3399143 h 5594367"/>
              <a:gd name="connsiteX3969" fmla="*/ 5309998 w 6125898"/>
              <a:gd name="connsiteY3969" fmla="*/ 3399143 h 5594367"/>
              <a:gd name="connsiteX3970" fmla="*/ 5309998 w 6125898"/>
              <a:gd name="connsiteY3970" fmla="*/ 3425055 h 5594367"/>
              <a:gd name="connsiteX3971" fmla="*/ 5284086 w 6125898"/>
              <a:gd name="connsiteY3971" fmla="*/ 3399143 h 5594367"/>
              <a:gd name="connsiteX3972" fmla="*/ 5309998 w 6125898"/>
              <a:gd name="connsiteY3972" fmla="*/ 3399143 h 5594367"/>
              <a:gd name="connsiteX3973" fmla="*/ 5309998 w 6125898"/>
              <a:gd name="connsiteY3973" fmla="*/ 3399143 h 5594367"/>
              <a:gd name="connsiteX3974" fmla="*/ 5296710 w 6125898"/>
              <a:gd name="connsiteY3974" fmla="*/ 3451632 h 5594367"/>
              <a:gd name="connsiteX3975" fmla="*/ 5283422 w 6125898"/>
              <a:gd name="connsiteY3975" fmla="*/ 3464920 h 5594367"/>
              <a:gd name="connsiteX3976" fmla="*/ 5296710 w 6125898"/>
              <a:gd name="connsiteY3976" fmla="*/ 3451632 h 5594367"/>
              <a:gd name="connsiteX3977" fmla="*/ 5296710 w 6125898"/>
              <a:gd name="connsiteY3977" fmla="*/ 3451632 h 5594367"/>
              <a:gd name="connsiteX3978" fmla="*/ 5270134 w 6125898"/>
              <a:gd name="connsiteY3978" fmla="*/ 3698130 h 5594367"/>
              <a:gd name="connsiteX3979" fmla="*/ 5283422 w 6125898"/>
              <a:gd name="connsiteY3979" fmla="*/ 3711418 h 5594367"/>
              <a:gd name="connsiteX3980" fmla="*/ 5257509 w 6125898"/>
              <a:gd name="connsiteY3980" fmla="*/ 3711418 h 5594367"/>
              <a:gd name="connsiteX3981" fmla="*/ 5270798 w 6125898"/>
              <a:gd name="connsiteY3981" fmla="*/ 3711418 h 5594367"/>
              <a:gd name="connsiteX3982" fmla="*/ 5270798 w 6125898"/>
              <a:gd name="connsiteY3982" fmla="*/ 3724706 h 5594367"/>
              <a:gd name="connsiteX3983" fmla="*/ 5257509 w 6125898"/>
              <a:gd name="connsiteY3983" fmla="*/ 3724706 h 5594367"/>
              <a:gd name="connsiteX3984" fmla="*/ 5270798 w 6125898"/>
              <a:gd name="connsiteY3984" fmla="*/ 3750618 h 5594367"/>
              <a:gd name="connsiteX3985" fmla="*/ 5257509 w 6125898"/>
              <a:gd name="connsiteY3985" fmla="*/ 3724706 h 5594367"/>
              <a:gd name="connsiteX3986" fmla="*/ 5244221 w 6125898"/>
              <a:gd name="connsiteY3986" fmla="*/ 3750618 h 5594367"/>
              <a:gd name="connsiteX3987" fmla="*/ 5218309 w 6125898"/>
              <a:gd name="connsiteY3987" fmla="*/ 3750618 h 5594367"/>
              <a:gd name="connsiteX3988" fmla="*/ 5231597 w 6125898"/>
              <a:gd name="connsiteY3988" fmla="*/ 3724706 h 5594367"/>
              <a:gd name="connsiteX3989" fmla="*/ 5244885 w 6125898"/>
              <a:gd name="connsiteY3989" fmla="*/ 3724706 h 5594367"/>
              <a:gd name="connsiteX3990" fmla="*/ 5258174 w 6125898"/>
              <a:gd name="connsiteY3990" fmla="*/ 3711418 h 5594367"/>
              <a:gd name="connsiteX3991" fmla="*/ 5232262 w 6125898"/>
              <a:gd name="connsiteY3991" fmla="*/ 3711418 h 5594367"/>
              <a:gd name="connsiteX3992" fmla="*/ 5232262 w 6125898"/>
              <a:gd name="connsiteY3992" fmla="*/ 3698130 h 5594367"/>
              <a:gd name="connsiteX3993" fmla="*/ 5245551 w 6125898"/>
              <a:gd name="connsiteY3993" fmla="*/ 3698130 h 5594367"/>
              <a:gd name="connsiteX3994" fmla="*/ 5271462 w 6125898"/>
              <a:gd name="connsiteY3994" fmla="*/ 3711418 h 5594367"/>
              <a:gd name="connsiteX3995" fmla="*/ 5284750 w 6125898"/>
              <a:gd name="connsiteY3995" fmla="*/ 3685506 h 5594367"/>
              <a:gd name="connsiteX3996" fmla="*/ 5270134 w 6125898"/>
              <a:gd name="connsiteY3996" fmla="*/ 3698130 h 5594367"/>
              <a:gd name="connsiteX3997" fmla="*/ 5270134 w 6125898"/>
              <a:gd name="connsiteY3997" fmla="*/ 3698130 h 5594367"/>
              <a:gd name="connsiteX3998" fmla="*/ 5257509 w 6125898"/>
              <a:gd name="connsiteY3998" fmla="*/ 3477544 h 5594367"/>
              <a:gd name="connsiteX3999" fmla="*/ 5257509 w 6125898"/>
              <a:gd name="connsiteY3999" fmla="*/ 3503456 h 5594367"/>
              <a:gd name="connsiteX4000" fmla="*/ 5257509 w 6125898"/>
              <a:gd name="connsiteY4000" fmla="*/ 3477544 h 5594367"/>
              <a:gd name="connsiteX4001" fmla="*/ 5257509 w 6125898"/>
              <a:gd name="connsiteY4001" fmla="*/ 3477544 h 5594367"/>
              <a:gd name="connsiteX4002" fmla="*/ 5270134 w 6125898"/>
              <a:gd name="connsiteY4002" fmla="*/ 3399143 h 5594367"/>
              <a:gd name="connsiteX4003" fmla="*/ 5270134 w 6125898"/>
              <a:gd name="connsiteY4003" fmla="*/ 3425055 h 5594367"/>
              <a:gd name="connsiteX4004" fmla="*/ 5270134 w 6125898"/>
              <a:gd name="connsiteY4004" fmla="*/ 3399143 h 5594367"/>
              <a:gd name="connsiteX4005" fmla="*/ 5270134 w 6125898"/>
              <a:gd name="connsiteY4005" fmla="*/ 3399143 h 5594367"/>
              <a:gd name="connsiteX4006" fmla="*/ 5270134 w 6125898"/>
              <a:gd name="connsiteY4006" fmla="*/ 3451632 h 5594367"/>
              <a:gd name="connsiteX4007" fmla="*/ 5270134 w 6125898"/>
              <a:gd name="connsiteY4007" fmla="*/ 3451632 h 5594367"/>
              <a:gd name="connsiteX4008" fmla="*/ 5270134 w 6125898"/>
              <a:gd name="connsiteY4008" fmla="*/ 3438343 h 5594367"/>
              <a:gd name="connsiteX4009" fmla="*/ 5270134 w 6125898"/>
              <a:gd name="connsiteY4009" fmla="*/ 3451632 h 5594367"/>
              <a:gd name="connsiteX4010" fmla="*/ 5270134 w 6125898"/>
              <a:gd name="connsiteY4010" fmla="*/ 3451632 h 5594367"/>
              <a:gd name="connsiteX4011" fmla="*/ 5283422 w 6125898"/>
              <a:gd name="connsiteY4011" fmla="*/ 3399143 h 5594367"/>
              <a:gd name="connsiteX4012" fmla="*/ 5270134 w 6125898"/>
              <a:gd name="connsiteY4012" fmla="*/ 3385855 h 5594367"/>
              <a:gd name="connsiteX4013" fmla="*/ 5256845 w 6125898"/>
              <a:gd name="connsiteY4013" fmla="*/ 3411767 h 5594367"/>
              <a:gd name="connsiteX4014" fmla="*/ 5256845 w 6125898"/>
              <a:gd name="connsiteY4014" fmla="*/ 3398479 h 5594367"/>
              <a:gd name="connsiteX4015" fmla="*/ 5243557 w 6125898"/>
              <a:gd name="connsiteY4015" fmla="*/ 3398479 h 5594367"/>
              <a:gd name="connsiteX4016" fmla="*/ 5243557 w 6125898"/>
              <a:gd name="connsiteY4016" fmla="*/ 3372567 h 5594367"/>
              <a:gd name="connsiteX4017" fmla="*/ 5269469 w 6125898"/>
              <a:gd name="connsiteY4017" fmla="*/ 3372567 h 5594367"/>
              <a:gd name="connsiteX4018" fmla="*/ 5256181 w 6125898"/>
              <a:gd name="connsiteY4018" fmla="*/ 3359278 h 5594367"/>
              <a:gd name="connsiteX4019" fmla="*/ 5283422 w 6125898"/>
              <a:gd name="connsiteY4019" fmla="*/ 3399143 h 5594367"/>
              <a:gd name="connsiteX4020" fmla="*/ 5283422 w 6125898"/>
              <a:gd name="connsiteY4020" fmla="*/ 3399143 h 5594367"/>
              <a:gd name="connsiteX4021" fmla="*/ 5257509 w 6125898"/>
              <a:gd name="connsiteY4021" fmla="*/ 3308783 h 5594367"/>
              <a:gd name="connsiteX4022" fmla="*/ 5257509 w 6125898"/>
              <a:gd name="connsiteY4022" fmla="*/ 3282871 h 5594367"/>
              <a:gd name="connsiteX4023" fmla="*/ 5257509 w 6125898"/>
              <a:gd name="connsiteY4023" fmla="*/ 3308783 h 5594367"/>
              <a:gd name="connsiteX4024" fmla="*/ 5257509 w 6125898"/>
              <a:gd name="connsiteY4024" fmla="*/ 3308783 h 5594367"/>
              <a:gd name="connsiteX4025" fmla="*/ 5257509 w 6125898"/>
              <a:gd name="connsiteY4025" fmla="*/ 2893524 h 5594367"/>
              <a:gd name="connsiteX4026" fmla="*/ 5244221 w 6125898"/>
              <a:gd name="connsiteY4026" fmla="*/ 2893524 h 5594367"/>
              <a:gd name="connsiteX4027" fmla="*/ 5257509 w 6125898"/>
              <a:gd name="connsiteY4027" fmla="*/ 2893524 h 5594367"/>
              <a:gd name="connsiteX4028" fmla="*/ 5257509 w 6125898"/>
              <a:gd name="connsiteY4028" fmla="*/ 2893524 h 5594367"/>
              <a:gd name="connsiteX4029" fmla="*/ 5244221 w 6125898"/>
              <a:gd name="connsiteY4029" fmla="*/ 3386519 h 5594367"/>
              <a:gd name="connsiteX4030" fmla="*/ 5218309 w 6125898"/>
              <a:gd name="connsiteY4030" fmla="*/ 3399807 h 5594367"/>
              <a:gd name="connsiteX4031" fmla="*/ 5244221 w 6125898"/>
              <a:gd name="connsiteY4031" fmla="*/ 3386519 h 5594367"/>
              <a:gd name="connsiteX4032" fmla="*/ 5244221 w 6125898"/>
              <a:gd name="connsiteY4032" fmla="*/ 3386519 h 5594367"/>
              <a:gd name="connsiteX4033" fmla="*/ 5217645 w 6125898"/>
              <a:gd name="connsiteY4033" fmla="*/ 3710753 h 5594367"/>
              <a:gd name="connsiteX4034" fmla="*/ 5217645 w 6125898"/>
              <a:gd name="connsiteY4034" fmla="*/ 3710753 h 5594367"/>
              <a:gd name="connsiteX4035" fmla="*/ 5204356 w 6125898"/>
              <a:gd name="connsiteY4035" fmla="*/ 3710753 h 5594367"/>
              <a:gd name="connsiteX4036" fmla="*/ 5217645 w 6125898"/>
              <a:gd name="connsiteY4036" fmla="*/ 3710753 h 5594367"/>
              <a:gd name="connsiteX4037" fmla="*/ 5217645 w 6125898"/>
              <a:gd name="connsiteY4037" fmla="*/ 3710753 h 5594367"/>
              <a:gd name="connsiteX4038" fmla="*/ 5217645 w 6125898"/>
              <a:gd name="connsiteY4038" fmla="*/ 3710753 h 5594367"/>
              <a:gd name="connsiteX4039" fmla="*/ 5217645 w 6125898"/>
              <a:gd name="connsiteY4039" fmla="*/ 3633017 h 5594367"/>
              <a:gd name="connsiteX4040" fmla="*/ 5204356 w 6125898"/>
              <a:gd name="connsiteY4040" fmla="*/ 3646305 h 5594367"/>
              <a:gd name="connsiteX4041" fmla="*/ 5217645 w 6125898"/>
              <a:gd name="connsiteY4041" fmla="*/ 3620393 h 5594367"/>
              <a:gd name="connsiteX4042" fmla="*/ 5217645 w 6125898"/>
              <a:gd name="connsiteY4042" fmla="*/ 3633017 h 5594367"/>
              <a:gd name="connsiteX4043" fmla="*/ 5217645 w 6125898"/>
              <a:gd name="connsiteY4043" fmla="*/ 3633017 h 5594367"/>
              <a:gd name="connsiteX4044" fmla="*/ 5191732 w 6125898"/>
              <a:gd name="connsiteY4044" fmla="*/ 3114109 h 5594367"/>
              <a:gd name="connsiteX4045" fmla="*/ 5205021 w 6125898"/>
              <a:gd name="connsiteY4045" fmla="*/ 3114109 h 5594367"/>
              <a:gd name="connsiteX4046" fmla="*/ 5205021 w 6125898"/>
              <a:gd name="connsiteY4046" fmla="*/ 3114109 h 5594367"/>
              <a:gd name="connsiteX4047" fmla="*/ 5205021 w 6125898"/>
              <a:gd name="connsiteY4047" fmla="*/ 3127398 h 5594367"/>
              <a:gd name="connsiteX4048" fmla="*/ 5191732 w 6125898"/>
              <a:gd name="connsiteY4048" fmla="*/ 3127398 h 5594367"/>
              <a:gd name="connsiteX4049" fmla="*/ 5191732 w 6125898"/>
              <a:gd name="connsiteY4049" fmla="*/ 3114109 h 5594367"/>
              <a:gd name="connsiteX4050" fmla="*/ 5191732 w 6125898"/>
              <a:gd name="connsiteY4050" fmla="*/ 3114109 h 5594367"/>
              <a:gd name="connsiteX4051" fmla="*/ 5178444 w 6125898"/>
              <a:gd name="connsiteY4051" fmla="*/ 3165934 h 5594367"/>
              <a:gd name="connsiteX4052" fmla="*/ 5191732 w 6125898"/>
              <a:gd name="connsiteY4052" fmla="*/ 3179222 h 5594367"/>
              <a:gd name="connsiteX4053" fmla="*/ 5178444 w 6125898"/>
              <a:gd name="connsiteY4053" fmla="*/ 3165934 h 5594367"/>
              <a:gd name="connsiteX4054" fmla="*/ 5178444 w 6125898"/>
              <a:gd name="connsiteY4054" fmla="*/ 3165934 h 5594367"/>
              <a:gd name="connsiteX4055" fmla="*/ 5191732 w 6125898"/>
              <a:gd name="connsiteY4055" fmla="*/ 3191846 h 5594367"/>
              <a:gd name="connsiteX4056" fmla="*/ 5205021 w 6125898"/>
              <a:gd name="connsiteY4056" fmla="*/ 3205134 h 5594367"/>
              <a:gd name="connsiteX4057" fmla="*/ 5191732 w 6125898"/>
              <a:gd name="connsiteY4057" fmla="*/ 3231047 h 5594367"/>
              <a:gd name="connsiteX4058" fmla="*/ 5178444 w 6125898"/>
              <a:gd name="connsiteY4058" fmla="*/ 3217758 h 5594367"/>
              <a:gd name="connsiteX4059" fmla="*/ 5178444 w 6125898"/>
              <a:gd name="connsiteY4059" fmla="*/ 3204470 h 5594367"/>
              <a:gd name="connsiteX4060" fmla="*/ 5178444 w 6125898"/>
              <a:gd name="connsiteY4060" fmla="*/ 3204470 h 5594367"/>
              <a:gd name="connsiteX4061" fmla="*/ 5165156 w 6125898"/>
              <a:gd name="connsiteY4061" fmla="*/ 3204470 h 5594367"/>
              <a:gd name="connsiteX4062" fmla="*/ 5165156 w 6125898"/>
              <a:gd name="connsiteY4062" fmla="*/ 3191181 h 5594367"/>
              <a:gd name="connsiteX4063" fmla="*/ 5191732 w 6125898"/>
              <a:gd name="connsiteY4063" fmla="*/ 3191846 h 5594367"/>
              <a:gd name="connsiteX4064" fmla="*/ 5191732 w 6125898"/>
              <a:gd name="connsiteY4064" fmla="*/ 3191846 h 5594367"/>
              <a:gd name="connsiteX4065" fmla="*/ 5165821 w 6125898"/>
              <a:gd name="connsiteY4065" fmla="*/ 3114109 h 5594367"/>
              <a:gd name="connsiteX4066" fmla="*/ 5165821 w 6125898"/>
              <a:gd name="connsiteY4066" fmla="*/ 3114109 h 5594367"/>
              <a:gd name="connsiteX4067" fmla="*/ 5152533 w 6125898"/>
              <a:gd name="connsiteY4067" fmla="*/ 3140022 h 5594367"/>
              <a:gd name="connsiteX4068" fmla="*/ 5152533 w 6125898"/>
              <a:gd name="connsiteY4068" fmla="*/ 3126733 h 5594367"/>
              <a:gd name="connsiteX4069" fmla="*/ 5165821 w 6125898"/>
              <a:gd name="connsiteY4069" fmla="*/ 3114109 h 5594367"/>
              <a:gd name="connsiteX4070" fmla="*/ 5165821 w 6125898"/>
              <a:gd name="connsiteY4070" fmla="*/ 3114109 h 5594367"/>
              <a:gd name="connsiteX4071" fmla="*/ 5139244 w 6125898"/>
              <a:gd name="connsiteY4071" fmla="*/ 3191846 h 5594367"/>
              <a:gd name="connsiteX4072" fmla="*/ 5165156 w 6125898"/>
              <a:gd name="connsiteY4072" fmla="*/ 3178558 h 5594367"/>
              <a:gd name="connsiteX4073" fmla="*/ 5165156 w 6125898"/>
              <a:gd name="connsiteY4073" fmla="*/ 3178558 h 5594367"/>
              <a:gd name="connsiteX4074" fmla="*/ 5178444 w 6125898"/>
              <a:gd name="connsiteY4074" fmla="*/ 3178558 h 5594367"/>
              <a:gd name="connsiteX4075" fmla="*/ 5139244 w 6125898"/>
              <a:gd name="connsiteY4075" fmla="*/ 3204470 h 5594367"/>
              <a:gd name="connsiteX4076" fmla="*/ 5139244 w 6125898"/>
              <a:gd name="connsiteY4076" fmla="*/ 3191846 h 5594367"/>
              <a:gd name="connsiteX4077" fmla="*/ 5139244 w 6125898"/>
              <a:gd name="connsiteY4077" fmla="*/ 3191846 h 5594367"/>
              <a:gd name="connsiteX4078" fmla="*/ 5125956 w 6125898"/>
              <a:gd name="connsiteY4078" fmla="*/ 3619729 h 5594367"/>
              <a:gd name="connsiteX4079" fmla="*/ 5139244 w 6125898"/>
              <a:gd name="connsiteY4079" fmla="*/ 3633017 h 5594367"/>
              <a:gd name="connsiteX4080" fmla="*/ 5125956 w 6125898"/>
              <a:gd name="connsiteY4080" fmla="*/ 3619729 h 5594367"/>
              <a:gd name="connsiteX4081" fmla="*/ 5125956 w 6125898"/>
              <a:gd name="connsiteY4081" fmla="*/ 3619729 h 5594367"/>
              <a:gd name="connsiteX4082" fmla="*/ 5125956 w 6125898"/>
              <a:gd name="connsiteY4082" fmla="*/ 3645641 h 5594367"/>
              <a:gd name="connsiteX4083" fmla="*/ 5139244 w 6125898"/>
              <a:gd name="connsiteY4083" fmla="*/ 3645641 h 5594367"/>
              <a:gd name="connsiteX4084" fmla="*/ 5139244 w 6125898"/>
              <a:gd name="connsiteY4084" fmla="*/ 3684841 h 5594367"/>
              <a:gd name="connsiteX4085" fmla="*/ 5113332 w 6125898"/>
              <a:gd name="connsiteY4085" fmla="*/ 3658929 h 5594367"/>
              <a:gd name="connsiteX4086" fmla="*/ 5113332 w 6125898"/>
              <a:gd name="connsiteY4086" fmla="*/ 3645641 h 5594367"/>
              <a:gd name="connsiteX4087" fmla="*/ 5125956 w 6125898"/>
              <a:gd name="connsiteY4087" fmla="*/ 3645641 h 5594367"/>
              <a:gd name="connsiteX4088" fmla="*/ 5125956 w 6125898"/>
              <a:gd name="connsiteY4088" fmla="*/ 3645641 h 5594367"/>
              <a:gd name="connsiteX4089" fmla="*/ 5125956 w 6125898"/>
              <a:gd name="connsiteY4089" fmla="*/ 3334695 h 5594367"/>
              <a:gd name="connsiteX4090" fmla="*/ 5112668 w 6125898"/>
              <a:gd name="connsiteY4090" fmla="*/ 3321407 h 5594367"/>
              <a:gd name="connsiteX4091" fmla="*/ 5125956 w 6125898"/>
              <a:gd name="connsiteY4091" fmla="*/ 3334695 h 5594367"/>
              <a:gd name="connsiteX4092" fmla="*/ 5125956 w 6125898"/>
              <a:gd name="connsiteY4092" fmla="*/ 3334695 h 5594367"/>
              <a:gd name="connsiteX4093" fmla="*/ 5125956 w 6125898"/>
              <a:gd name="connsiteY4093" fmla="*/ 3788490 h 5594367"/>
              <a:gd name="connsiteX4094" fmla="*/ 5125956 w 6125898"/>
              <a:gd name="connsiteY4094" fmla="*/ 3814402 h 5594367"/>
              <a:gd name="connsiteX4095" fmla="*/ 5112668 w 6125898"/>
              <a:gd name="connsiteY4095" fmla="*/ 3827690 h 5594367"/>
              <a:gd name="connsiteX4096" fmla="*/ 5125956 w 6125898"/>
              <a:gd name="connsiteY4096" fmla="*/ 3788490 h 5594367"/>
              <a:gd name="connsiteX4097" fmla="*/ 5125956 w 6125898"/>
              <a:gd name="connsiteY4097" fmla="*/ 3788490 h 5594367"/>
              <a:gd name="connsiteX4098" fmla="*/ 5113332 w 6125898"/>
              <a:gd name="connsiteY4098" fmla="*/ 3840314 h 5594367"/>
              <a:gd name="connsiteX4099" fmla="*/ 5113332 w 6125898"/>
              <a:gd name="connsiteY4099" fmla="*/ 3853602 h 5594367"/>
              <a:gd name="connsiteX4100" fmla="*/ 5113332 w 6125898"/>
              <a:gd name="connsiteY4100" fmla="*/ 3840314 h 5594367"/>
              <a:gd name="connsiteX4101" fmla="*/ 5113332 w 6125898"/>
              <a:gd name="connsiteY4101" fmla="*/ 3840314 h 5594367"/>
              <a:gd name="connsiteX4102" fmla="*/ 5139244 w 6125898"/>
              <a:gd name="connsiteY4102" fmla="*/ 3905427 h 5594367"/>
              <a:gd name="connsiteX4103" fmla="*/ 5139244 w 6125898"/>
              <a:gd name="connsiteY4103" fmla="*/ 3918715 h 5594367"/>
              <a:gd name="connsiteX4104" fmla="*/ 5113332 w 6125898"/>
              <a:gd name="connsiteY4104" fmla="*/ 3918715 h 5594367"/>
              <a:gd name="connsiteX4105" fmla="*/ 5100044 w 6125898"/>
              <a:gd name="connsiteY4105" fmla="*/ 3892803 h 5594367"/>
              <a:gd name="connsiteX4106" fmla="*/ 5139244 w 6125898"/>
              <a:gd name="connsiteY4106" fmla="*/ 3905427 h 5594367"/>
              <a:gd name="connsiteX4107" fmla="*/ 5139244 w 6125898"/>
              <a:gd name="connsiteY4107" fmla="*/ 3905427 h 5594367"/>
              <a:gd name="connsiteX4108" fmla="*/ 5113332 w 6125898"/>
              <a:gd name="connsiteY4108" fmla="*/ 3931339 h 5594367"/>
              <a:gd name="connsiteX4109" fmla="*/ 5113332 w 6125898"/>
              <a:gd name="connsiteY4109" fmla="*/ 3957251 h 5594367"/>
              <a:gd name="connsiteX4110" fmla="*/ 5126620 w 6125898"/>
              <a:gd name="connsiteY4110" fmla="*/ 3943963 h 5594367"/>
              <a:gd name="connsiteX4111" fmla="*/ 5113332 w 6125898"/>
              <a:gd name="connsiteY4111" fmla="*/ 3918051 h 5594367"/>
              <a:gd name="connsiteX4112" fmla="*/ 5126620 w 6125898"/>
              <a:gd name="connsiteY4112" fmla="*/ 3918051 h 5594367"/>
              <a:gd name="connsiteX4113" fmla="*/ 5113332 w 6125898"/>
              <a:gd name="connsiteY4113" fmla="*/ 3983163 h 5594367"/>
              <a:gd name="connsiteX4114" fmla="*/ 5100044 w 6125898"/>
              <a:gd name="connsiteY4114" fmla="*/ 3969875 h 5594367"/>
              <a:gd name="connsiteX4115" fmla="*/ 5100044 w 6125898"/>
              <a:gd name="connsiteY4115" fmla="*/ 3995787 h 5594367"/>
              <a:gd name="connsiteX4116" fmla="*/ 5113332 w 6125898"/>
              <a:gd name="connsiteY4116" fmla="*/ 3982499 h 5594367"/>
              <a:gd name="connsiteX4117" fmla="*/ 5087420 w 6125898"/>
              <a:gd name="connsiteY4117" fmla="*/ 4021699 h 5594367"/>
              <a:gd name="connsiteX4118" fmla="*/ 5100708 w 6125898"/>
              <a:gd name="connsiteY4118" fmla="*/ 4008411 h 5594367"/>
              <a:gd name="connsiteX4119" fmla="*/ 5113996 w 6125898"/>
              <a:gd name="connsiteY4119" fmla="*/ 4008411 h 5594367"/>
              <a:gd name="connsiteX4120" fmla="*/ 5113996 w 6125898"/>
              <a:gd name="connsiteY4120" fmla="*/ 4008411 h 5594367"/>
              <a:gd name="connsiteX4121" fmla="*/ 5088084 w 6125898"/>
              <a:gd name="connsiteY4121" fmla="*/ 3995123 h 5594367"/>
              <a:gd name="connsiteX4122" fmla="*/ 5074796 w 6125898"/>
              <a:gd name="connsiteY4122" fmla="*/ 4008411 h 5594367"/>
              <a:gd name="connsiteX4123" fmla="*/ 5088084 w 6125898"/>
              <a:gd name="connsiteY4123" fmla="*/ 3956587 h 5594367"/>
              <a:gd name="connsiteX4124" fmla="*/ 5127284 w 6125898"/>
              <a:gd name="connsiteY4124" fmla="*/ 3969875 h 5594367"/>
              <a:gd name="connsiteX4125" fmla="*/ 5113996 w 6125898"/>
              <a:gd name="connsiteY4125" fmla="*/ 3956587 h 5594367"/>
              <a:gd name="connsiteX4126" fmla="*/ 5100708 w 6125898"/>
              <a:gd name="connsiteY4126" fmla="*/ 3943298 h 5594367"/>
              <a:gd name="connsiteX4127" fmla="*/ 5100708 w 6125898"/>
              <a:gd name="connsiteY4127" fmla="*/ 3956587 h 5594367"/>
              <a:gd name="connsiteX4128" fmla="*/ 5074796 w 6125898"/>
              <a:gd name="connsiteY4128" fmla="*/ 3930675 h 5594367"/>
              <a:gd name="connsiteX4129" fmla="*/ 5113332 w 6125898"/>
              <a:gd name="connsiteY4129" fmla="*/ 3931339 h 5594367"/>
              <a:gd name="connsiteX4130" fmla="*/ 5113332 w 6125898"/>
              <a:gd name="connsiteY4130" fmla="*/ 3931339 h 5594367"/>
              <a:gd name="connsiteX4131" fmla="*/ 5047555 w 6125898"/>
              <a:gd name="connsiteY4131" fmla="*/ 3892803 h 5594367"/>
              <a:gd name="connsiteX4132" fmla="*/ 5060843 w 6125898"/>
              <a:gd name="connsiteY4132" fmla="*/ 3918715 h 5594367"/>
              <a:gd name="connsiteX4133" fmla="*/ 5047555 w 6125898"/>
              <a:gd name="connsiteY4133" fmla="*/ 3905427 h 5594367"/>
              <a:gd name="connsiteX4134" fmla="*/ 5047555 w 6125898"/>
              <a:gd name="connsiteY4134" fmla="*/ 3905427 h 5594367"/>
              <a:gd name="connsiteX4135" fmla="*/ 5047555 w 6125898"/>
              <a:gd name="connsiteY4135" fmla="*/ 3892803 h 5594367"/>
              <a:gd name="connsiteX4136" fmla="*/ 5047555 w 6125898"/>
              <a:gd name="connsiteY4136" fmla="*/ 3892803 h 5594367"/>
              <a:gd name="connsiteX4137" fmla="*/ 5073467 w 6125898"/>
              <a:gd name="connsiteY4137" fmla="*/ 3931339 h 5594367"/>
              <a:gd name="connsiteX4138" fmla="*/ 5073467 w 6125898"/>
              <a:gd name="connsiteY4138" fmla="*/ 3931339 h 5594367"/>
              <a:gd name="connsiteX4139" fmla="*/ 5047555 w 6125898"/>
              <a:gd name="connsiteY4139" fmla="*/ 3931339 h 5594367"/>
              <a:gd name="connsiteX4140" fmla="*/ 5073467 w 6125898"/>
              <a:gd name="connsiteY4140" fmla="*/ 3931339 h 5594367"/>
              <a:gd name="connsiteX4141" fmla="*/ 5073467 w 6125898"/>
              <a:gd name="connsiteY4141" fmla="*/ 3931339 h 5594367"/>
              <a:gd name="connsiteX4142" fmla="*/ 5047555 w 6125898"/>
              <a:gd name="connsiteY4142" fmla="*/ 3944627 h 5594367"/>
              <a:gd name="connsiteX4143" fmla="*/ 5073467 w 6125898"/>
              <a:gd name="connsiteY4143" fmla="*/ 3983828 h 5594367"/>
              <a:gd name="connsiteX4144" fmla="*/ 5047555 w 6125898"/>
              <a:gd name="connsiteY4144" fmla="*/ 3970539 h 5594367"/>
              <a:gd name="connsiteX4145" fmla="*/ 5047555 w 6125898"/>
              <a:gd name="connsiteY4145" fmla="*/ 3944627 h 5594367"/>
              <a:gd name="connsiteX4146" fmla="*/ 5047555 w 6125898"/>
              <a:gd name="connsiteY4146" fmla="*/ 3944627 h 5594367"/>
              <a:gd name="connsiteX4147" fmla="*/ 5073467 w 6125898"/>
              <a:gd name="connsiteY4147" fmla="*/ 3944627 h 5594367"/>
              <a:gd name="connsiteX4148" fmla="*/ 5073467 w 6125898"/>
              <a:gd name="connsiteY4148" fmla="*/ 3957915 h 5594367"/>
              <a:gd name="connsiteX4149" fmla="*/ 5073467 w 6125898"/>
              <a:gd name="connsiteY4149" fmla="*/ 3944627 h 5594367"/>
              <a:gd name="connsiteX4150" fmla="*/ 5073467 w 6125898"/>
              <a:gd name="connsiteY4150" fmla="*/ 3944627 h 5594367"/>
              <a:gd name="connsiteX4151" fmla="*/ 5073467 w 6125898"/>
              <a:gd name="connsiteY4151" fmla="*/ 3944627 h 5594367"/>
              <a:gd name="connsiteX4152" fmla="*/ 5086755 w 6125898"/>
              <a:gd name="connsiteY4152" fmla="*/ 3957915 h 5594367"/>
              <a:gd name="connsiteX4153" fmla="*/ 5073467 w 6125898"/>
              <a:gd name="connsiteY4153" fmla="*/ 3944627 h 5594367"/>
              <a:gd name="connsiteX4154" fmla="*/ 5073467 w 6125898"/>
              <a:gd name="connsiteY4154" fmla="*/ 3944627 h 5594367"/>
              <a:gd name="connsiteX4155" fmla="*/ 5100044 w 6125898"/>
              <a:gd name="connsiteY4155" fmla="*/ 3853602 h 5594367"/>
              <a:gd name="connsiteX4156" fmla="*/ 5086755 w 6125898"/>
              <a:gd name="connsiteY4156" fmla="*/ 3853602 h 5594367"/>
              <a:gd name="connsiteX4157" fmla="*/ 5086755 w 6125898"/>
              <a:gd name="connsiteY4157" fmla="*/ 3814402 h 5594367"/>
              <a:gd name="connsiteX4158" fmla="*/ 5100044 w 6125898"/>
              <a:gd name="connsiteY4158" fmla="*/ 3853602 h 5594367"/>
              <a:gd name="connsiteX4159" fmla="*/ 5100044 w 6125898"/>
              <a:gd name="connsiteY4159" fmla="*/ 3853602 h 5594367"/>
              <a:gd name="connsiteX4160" fmla="*/ 5086755 w 6125898"/>
              <a:gd name="connsiteY4160" fmla="*/ 3062285 h 5594367"/>
              <a:gd name="connsiteX4161" fmla="*/ 5100044 w 6125898"/>
              <a:gd name="connsiteY4161" fmla="*/ 3062285 h 5594367"/>
              <a:gd name="connsiteX4162" fmla="*/ 5086755 w 6125898"/>
              <a:gd name="connsiteY4162" fmla="*/ 3075573 h 5594367"/>
              <a:gd name="connsiteX4163" fmla="*/ 5100044 w 6125898"/>
              <a:gd name="connsiteY4163" fmla="*/ 3088862 h 5594367"/>
              <a:gd name="connsiteX4164" fmla="*/ 5086755 w 6125898"/>
              <a:gd name="connsiteY4164" fmla="*/ 3062285 h 5594367"/>
              <a:gd name="connsiteX4165" fmla="*/ 5086755 w 6125898"/>
              <a:gd name="connsiteY4165" fmla="*/ 3062285 h 5594367"/>
              <a:gd name="connsiteX4166" fmla="*/ 5060843 w 6125898"/>
              <a:gd name="connsiteY4166" fmla="*/ 3762578 h 5594367"/>
              <a:gd name="connsiteX4167" fmla="*/ 5034931 w 6125898"/>
              <a:gd name="connsiteY4167" fmla="*/ 3762578 h 5594367"/>
              <a:gd name="connsiteX4168" fmla="*/ 5048219 w 6125898"/>
              <a:gd name="connsiteY4168" fmla="*/ 3736666 h 5594367"/>
              <a:gd name="connsiteX4169" fmla="*/ 5074131 w 6125898"/>
              <a:gd name="connsiteY4169" fmla="*/ 3749954 h 5594367"/>
              <a:gd name="connsiteX4170" fmla="*/ 5048219 w 6125898"/>
              <a:gd name="connsiteY4170" fmla="*/ 3749954 h 5594367"/>
              <a:gd name="connsiteX4171" fmla="*/ 5060843 w 6125898"/>
              <a:gd name="connsiteY4171" fmla="*/ 3762578 h 5594367"/>
              <a:gd name="connsiteX4172" fmla="*/ 5060843 w 6125898"/>
              <a:gd name="connsiteY4172" fmla="*/ 3762578 h 5594367"/>
              <a:gd name="connsiteX4173" fmla="*/ 5060843 w 6125898"/>
              <a:gd name="connsiteY4173" fmla="*/ 3710753 h 5594367"/>
              <a:gd name="connsiteX4174" fmla="*/ 5047555 w 6125898"/>
              <a:gd name="connsiteY4174" fmla="*/ 3736666 h 5594367"/>
              <a:gd name="connsiteX4175" fmla="*/ 5060843 w 6125898"/>
              <a:gd name="connsiteY4175" fmla="*/ 3710753 h 5594367"/>
              <a:gd name="connsiteX4176" fmla="*/ 5086755 w 6125898"/>
              <a:gd name="connsiteY4176" fmla="*/ 3710753 h 5594367"/>
              <a:gd name="connsiteX4177" fmla="*/ 5060843 w 6125898"/>
              <a:gd name="connsiteY4177" fmla="*/ 3710753 h 5594367"/>
              <a:gd name="connsiteX4178" fmla="*/ 5060843 w 6125898"/>
              <a:gd name="connsiteY4178" fmla="*/ 3710753 h 5594367"/>
              <a:gd name="connsiteX4179" fmla="*/ 5047555 w 6125898"/>
              <a:gd name="connsiteY4179" fmla="*/ 3282871 h 5594367"/>
              <a:gd name="connsiteX4180" fmla="*/ 5060843 w 6125898"/>
              <a:gd name="connsiteY4180" fmla="*/ 3282871 h 5594367"/>
              <a:gd name="connsiteX4181" fmla="*/ 5060843 w 6125898"/>
              <a:gd name="connsiteY4181" fmla="*/ 3296159 h 5594367"/>
              <a:gd name="connsiteX4182" fmla="*/ 5047555 w 6125898"/>
              <a:gd name="connsiteY4182" fmla="*/ 3296159 h 5594367"/>
              <a:gd name="connsiteX4183" fmla="*/ 5047555 w 6125898"/>
              <a:gd name="connsiteY4183" fmla="*/ 3282871 h 5594367"/>
              <a:gd name="connsiteX4184" fmla="*/ 5047555 w 6125898"/>
              <a:gd name="connsiteY4184" fmla="*/ 3282871 h 5594367"/>
              <a:gd name="connsiteX4185" fmla="*/ 5047555 w 6125898"/>
              <a:gd name="connsiteY4185" fmla="*/ 3282871 h 5594367"/>
              <a:gd name="connsiteX4186" fmla="*/ 5073467 w 6125898"/>
              <a:gd name="connsiteY4186" fmla="*/ 3607105 h 5594367"/>
              <a:gd name="connsiteX4187" fmla="*/ 5073467 w 6125898"/>
              <a:gd name="connsiteY4187" fmla="*/ 3620393 h 5594367"/>
              <a:gd name="connsiteX4188" fmla="*/ 5047555 w 6125898"/>
              <a:gd name="connsiteY4188" fmla="*/ 3607105 h 5594367"/>
              <a:gd name="connsiteX4189" fmla="*/ 5073467 w 6125898"/>
              <a:gd name="connsiteY4189" fmla="*/ 3607105 h 5594367"/>
              <a:gd name="connsiteX4190" fmla="*/ 5073467 w 6125898"/>
              <a:gd name="connsiteY4190" fmla="*/ 3607105 h 5594367"/>
              <a:gd name="connsiteX4191" fmla="*/ 5047555 w 6125898"/>
              <a:gd name="connsiteY4191" fmla="*/ 3645641 h 5594367"/>
              <a:gd name="connsiteX4192" fmla="*/ 5047555 w 6125898"/>
              <a:gd name="connsiteY4192" fmla="*/ 3671553 h 5594367"/>
              <a:gd name="connsiteX4193" fmla="*/ 5047555 w 6125898"/>
              <a:gd name="connsiteY4193" fmla="*/ 3645641 h 5594367"/>
              <a:gd name="connsiteX4194" fmla="*/ 5047555 w 6125898"/>
              <a:gd name="connsiteY4194" fmla="*/ 3645641 h 5594367"/>
              <a:gd name="connsiteX4195" fmla="*/ 5047555 w 6125898"/>
              <a:gd name="connsiteY4195" fmla="*/ 3672217 h 5594367"/>
              <a:gd name="connsiteX4196" fmla="*/ 5060843 w 6125898"/>
              <a:gd name="connsiteY4196" fmla="*/ 3685506 h 5594367"/>
              <a:gd name="connsiteX4197" fmla="*/ 5034931 w 6125898"/>
              <a:gd name="connsiteY4197" fmla="*/ 3698794 h 5594367"/>
              <a:gd name="connsiteX4198" fmla="*/ 5034931 w 6125898"/>
              <a:gd name="connsiteY4198" fmla="*/ 3685506 h 5594367"/>
              <a:gd name="connsiteX4199" fmla="*/ 5047555 w 6125898"/>
              <a:gd name="connsiteY4199" fmla="*/ 3672217 h 5594367"/>
              <a:gd name="connsiteX4200" fmla="*/ 5047555 w 6125898"/>
              <a:gd name="connsiteY4200" fmla="*/ 3672217 h 5594367"/>
              <a:gd name="connsiteX4201" fmla="*/ 4916666 w 6125898"/>
              <a:gd name="connsiteY4201" fmla="*/ 3619729 h 5594367"/>
              <a:gd name="connsiteX4202" fmla="*/ 4929954 w 6125898"/>
              <a:gd name="connsiteY4202" fmla="*/ 3606441 h 5594367"/>
              <a:gd name="connsiteX4203" fmla="*/ 4904041 w 6125898"/>
              <a:gd name="connsiteY4203" fmla="*/ 3606441 h 5594367"/>
              <a:gd name="connsiteX4204" fmla="*/ 4916666 w 6125898"/>
              <a:gd name="connsiteY4204" fmla="*/ 3619729 h 5594367"/>
              <a:gd name="connsiteX4205" fmla="*/ 4916666 w 6125898"/>
              <a:gd name="connsiteY4205" fmla="*/ 3619729 h 5594367"/>
              <a:gd name="connsiteX4206" fmla="*/ 4890089 w 6125898"/>
              <a:gd name="connsiteY4206" fmla="*/ 3619729 h 5594367"/>
              <a:gd name="connsiteX4207" fmla="*/ 4916000 w 6125898"/>
              <a:gd name="connsiteY4207" fmla="*/ 3619729 h 5594367"/>
              <a:gd name="connsiteX4208" fmla="*/ 4941913 w 6125898"/>
              <a:gd name="connsiteY4208" fmla="*/ 3658929 h 5594367"/>
              <a:gd name="connsiteX4209" fmla="*/ 4955201 w 6125898"/>
              <a:gd name="connsiteY4209" fmla="*/ 3607105 h 5594367"/>
              <a:gd name="connsiteX4210" fmla="*/ 4929289 w 6125898"/>
              <a:gd name="connsiteY4210" fmla="*/ 3593817 h 5594367"/>
              <a:gd name="connsiteX4211" fmla="*/ 4942577 w 6125898"/>
              <a:gd name="connsiteY4211" fmla="*/ 3593817 h 5594367"/>
              <a:gd name="connsiteX4212" fmla="*/ 4929289 w 6125898"/>
              <a:gd name="connsiteY4212" fmla="*/ 3567904 h 5594367"/>
              <a:gd name="connsiteX4213" fmla="*/ 4916000 w 6125898"/>
              <a:gd name="connsiteY4213" fmla="*/ 3581192 h 5594367"/>
              <a:gd name="connsiteX4214" fmla="*/ 4916000 w 6125898"/>
              <a:gd name="connsiteY4214" fmla="*/ 3555281 h 5594367"/>
              <a:gd name="connsiteX4215" fmla="*/ 4916000 w 6125898"/>
              <a:gd name="connsiteY4215" fmla="*/ 3555281 h 5594367"/>
              <a:gd name="connsiteX4216" fmla="*/ 4941913 w 6125898"/>
              <a:gd name="connsiteY4216" fmla="*/ 3555281 h 5594367"/>
              <a:gd name="connsiteX4217" fmla="*/ 4941913 w 6125898"/>
              <a:gd name="connsiteY4217" fmla="*/ 3581192 h 5594367"/>
              <a:gd name="connsiteX4218" fmla="*/ 4955201 w 6125898"/>
              <a:gd name="connsiteY4218" fmla="*/ 3581192 h 5594367"/>
              <a:gd name="connsiteX4219" fmla="*/ 4968489 w 6125898"/>
              <a:gd name="connsiteY4219" fmla="*/ 3646305 h 5594367"/>
              <a:gd name="connsiteX4220" fmla="*/ 4955201 w 6125898"/>
              <a:gd name="connsiteY4220" fmla="*/ 3659594 h 5594367"/>
              <a:gd name="connsiteX4221" fmla="*/ 4968489 w 6125898"/>
              <a:gd name="connsiteY4221" fmla="*/ 3659594 h 5594367"/>
              <a:gd name="connsiteX4222" fmla="*/ 4968489 w 6125898"/>
              <a:gd name="connsiteY4222" fmla="*/ 3672882 h 5594367"/>
              <a:gd name="connsiteX4223" fmla="*/ 4955201 w 6125898"/>
              <a:gd name="connsiteY4223" fmla="*/ 3659594 h 5594367"/>
              <a:gd name="connsiteX4224" fmla="*/ 4941913 w 6125898"/>
              <a:gd name="connsiteY4224" fmla="*/ 3685506 h 5594367"/>
              <a:gd name="connsiteX4225" fmla="*/ 4928624 w 6125898"/>
              <a:gd name="connsiteY4225" fmla="*/ 3698794 h 5594367"/>
              <a:gd name="connsiteX4226" fmla="*/ 4902712 w 6125898"/>
              <a:gd name="connsiteY4226" fmla="*/ 3698794 h 5594367"/>
              <a:gd name="connsiteX4227" fmla="*/ 4928624 w 6125898"/>
              <a:gd name="connsiteY4227" fmla="*/ 3685506 h 5594367"/>
              <a:gd name="connsiteX4228" fmla="*/ 4915336 w 6125898"/>
              <a:gd name="connsiteY4228" fmla="*/ 3685506 h 5594367"/>
              <a:gd name="connsiteX4229" fmla="*/ 4915336 w 6125898"/>
              <a:gd name="connsiteY4229" fmla="*/ 3672217 h 5594367"/>
              <a:gd name="connsiteX4230" fmla="*/ 4941249 w 6125898"/>
              <a:gd name="connsiteY4230" fmla="*/ 3672217 h 5594367"/>
              <a:gd name="connsiteX4231" fmla="*/ 4927960 w 6125898"/>
              <a:gd name="connsiteY4231" fmla="*/ 3658929 h 5594367"/>
              <a:gd name="connsiteX4232" fmla="*/ 4914672 w 6125898"/>
              <a:gd name="connsiteY4232" fmla="*/ 3672217 h 5594367"/>
              <a:gd name="connsiteX4233" fmla="*/ 4927960 w 6125898"/>
              <a:gd name="connsiteY4233" fmla="*/ 3646305 h 5594367"/>
              <a:gd name="connsiteX4234" fmla="*/ 4914672 w 6125898"/>
              <a:gd name="connsiteY4234" fmla="*/ 3659594 h 5594367"/>
              <a:gd name="connsiteX4235" fmla="*/ 4914672 w 6125898"/>
              <a:gd name="connsiteY4235" fmla="*/ 3659594 h 5594367"/>
              <a:gd name="connsiteX4236" fmla="*/ 4901384 w 6125898"/>
              <a:gd name="connsiteY4236" fmla="*/ 3672882 h 5594367"/>
              <a:gd name="connsiteX4237" fmla="*/ 4901384 w 6125898"/>
              <a:gd name="connsiteY4237" fmla="*/ 3672882 h 5594367"/>
              <a:gd name="connsiteX4238" fmla="*/ 4875471 w 6125898"/>
              <a:gd name="connsiteY4238" fmla="*/ 3672882 h 5594367"/>
              <a:gd name="connsiteX4239" fmla="*/ 4875471 w 6125898"/>
              <a:gd name="connsiteY4239" fmla="*/ 3646970 h 5594367"/>
              <a:gd name="connsiteX4240" fmla="*/ 4890089 w 6125898"/>
              <a:gd name="connsiteY4240" fmla="*/ 3619729 h 5594367"/>
              <a:gd name="connsiteX4241" fmla="*/ 4890089 w 6125898"/>
              <a:gd name="connsiteY4241" fmla="*/ 3619729 h 5594367"/>
              <a:gd name="connsiteX4242" fmla="*/ 4969154 w 6125898"/>
              <a:gd name="connsiteY4242" fmla="*/ 4100100 h 5594367"/>
              <a:gd name="connsiteX4243" fmla="*/ 4969154 w 6125898"/>
              <a:gd name="connsiteY4243" fmla="*/ 4100100 h 5594367"/>
              <a:gd name="connsiteX4244" fmla="*/ 4969154 w 6125898"/>
              <a:gd name="connsiteY4244" fmla="*/ 4113389 h 5594367"/>
              <a:gd name="connsiteX4245" fmla="*/ 4955865 w 6125898"/>
              <a:gd name="connsiteY4245" fmla="*/ 4100100 h 5594367"/>
              <a:gd name="connsiteX4246" fmla="*/ 4969154 w 6125898"/>
              <a:gd name="connsiteY4246" fmla="*/ 4100100 h 5594367"/>
              <a:gd name="connsiteX4247" fmla="*/ 4969154 w 6125898"/>
              <a:gd name="connsiteY4247" fmla="*/ 4100100 h 5594367"/>
              <a:gd name="connsiteX4248" fmla="*/ 4942577 w 6125898"/>
              <a:gd name="connsiteY4248" fmla="*/ 3944627 h 5594367"/>
              <a:gd name="connsiteX4249" fmla="*/ 4942577 w 6125898"/>
              <a:gd name="connsiteY4249" fmla="*/ 3931339 h 5594367"/>
              <a:gd name="connsiteX4250" fmla="*/ 4968489 w 6125898"/>
              <a:gd name="connsiteY4250" fmla="*/ 3931339 h 5594367"/>
              <a:gd name="connsiteX4251" fmla="*/ 4942577 w 6125898"/>
              <a:gd name="connsiteY4251" fmla="*/ 3944627 h 5594367"/>
              <a:gd name="connsiteX4252" fmla="*/ 4942577 w 6125898"/>
              <a:gd name="connsiteY4252" fmla="*/ 3944627 h 5594367"/>
              <a:gd name="connsiteX4253" fmla="*/ 4929289 w 6125898"/>
              <a:gd name="connsiteY4253" fmla="*/ 3801778 h 5594367"/>
              <a:gd name="connsiteX4254" fmla="*/ 4942577 w 6125898"/>
              <a:gd name="connsiteY4254" fmla="*/ 3801778 h 5594367"/>
              <a:gd name="connsiteX4255" fmla="*/ 4955865 w 6125898"/>
              <a:gd name="connsiteY4255" fmla="*/ 3815066 h 5594367"/>
              <a:gd name="connsiteX4256" fmla="*/ 4969154 w 6125898"/>
              <a:gd name="connsiteY4256" fmla="*/ 3815066 h 5594367"/>
              <a:gd name="connsiteX4257" fmla="*/ 4929289 w 6125898"/>
              <a:gd name="connsiteY4257" fmla="*/ 3801778 h 5594367"/>
              <a:gd name="connsiteX4258" fmla="*/ 4929289 w 6125898"/>
              <a:gd name="connsiteY4258" fmla="*/ 3801778 h 5594367"/>
              <a:gd name="connsiteX4259" fmla="*/ 4942577 w 6125898"/>
              <a:gd name="connsiteY4259" fmla="*/ 3749954 h 5594367"/>
              <a:gd name="connsiteX4260" fmla="*/ 4942577 w 6125898"/>
              <a:gd name="connsiteY4260" fmla="*/ 3763242 h 5594367"/>
              <a:gd name="connsiteX4261" fmla="*/ 4929289 w 6125898"/>
              <a:gd name="connsiteY4261" fmla="*/ 3763242 h 5594367"/>
              <a:gd name="connsiteX4262" fmla="*/ 4942577 w 6125898"/>
              <a:gd name="connsiteY4262" fmla="*/ 3749954 h 5594367"/>
              <a:gd name="connsiteX4263" fmla="*/ 4942577 w 6125898"/>
              <a:gd name="connsiteY4263" fmla="*/ 3749954 h 5594367"/>
              <a:gd name="connsiteX4264" fmla="*/ 4929289 w 6125898"/>
              <a:gd name="connsiteY4264" fmla="*/ 3698130 h 5594367"/>
              <a:gd name="connsiteX4265" fmla="*/ 4942577 w 6125898"/>
              <a:gd name="connsiteY4265" fmla="*/ 3711418 h 5594367"/>
              <a:gd name="connsiteX4266" fmla="*/ 4929289 w 6125898"/>
              <a:gd name="connsiteY4266" fmla="*/ 3698130 h 5594367"/>
              <a:gd name="connsiteX4267" fmla="*/ 4929289 w 6125898"/>
              <a:gd name="connsiteY4267" fmla="*/ 3698130 h 5594367"/>
              <a:gd name="connsiteX4268" fmla="*/ 4903377 w 6125898"/>
              <a:gd name="connsiteY4268" fmla="*/ 3698130 h 5594367"/>
              <a:gd name="connsiteX4269" fmla="*/ 4890089 w 6125898"/>
              <a:gd name="connsiteY4269" fmla="*/ 3698130 h 5594367"/>
              <a:gd name="connsiteX4270" fmla="*/ 4890089 w 6125898"/>
              <a:gd name="connsiteY4270" fmla="*/ 3737330 h 5594367"/>
              <a:gd name="connsiteX4271" fmla="*/ 4903377 w 6125898"/>
              <a:gd name="connsiteY4271" fmla="*/ 3737330 h 5594367"/>
              <a:gd name="connsiteX4272" fmla="*/ 4903377 w 6125898"/>
              <a:gd name="connsiteY4272" fmla="*/ 3711418 h 5594367"/>
              <a:gd name="connsiteX4273" fmla="*/ 4929289 w 6125898"/>
              <a:gd name="connsiteY4273" fmla="*/ 3724706 h 5594367"/>
              <a:gd name="connsiteX4274" fmla="*/ 4929289 w 6125898"/>
              <a:gd name="connsiteY4274" fmla="*/ 3763906 h 5594367"/>
              <a:gd name="connsiteX4275" fmla="*/ 4876801 w 6125898"/>
              <a:gd name="connsiteY4275" fmla="*/ 3750618 h 5594367"/>
              <a:gd name="connsiteX4276" fmla="*/ 4890089 w 6125898"/>
              <a:gd name="connsiteY4276" fmla="*/ 3750618 h 5594367"/>
              <a:gd name="connsiteX4277" fmla="*/ 4876801 w 6125898"/>
              <a:gd name="connsiteY4277" fmla="*/ 3737330 h 5594367"/>
              <a:gd name="connsiteX4278" fmla="*/ 4863512 w 6125898"/>
              <a:gd name="connsiteY4278" fmla="*/ 3750618 h 5594367"/>
              <a:gd name="connsiteX4279" fmla="*/ 4876801 w 6125898"/>
              <a:gd name="connsiteY4279" fmla="*/ 3698794 h 5594367"/>
              <a:gd name="connsiteX4280" fmla="*/ 4903377 w 6125898"/>
              <a:gd name="connsiteY4280" fmla="*/ 3698130 h 5594367"/>
              <a:gd name="connsiteX4281" fmla="*/ 4903377 w 6125898"/>
              <a:gd name="connsiteY4281" fmla="*/ 3698130 h 5594367"/>
              <a:gd name="connsiteX4282" fmla="*/ 4890089 w 6125898"/>
              <a:gd name="connsiteY4282" fmla="*/ 3827690 h 5594367"/>
              <a:gd name="connsiteX4283" fmla="*/ 4903377 w 6125898"/>
              <a:gd name="connsiteY4283" fmla="*/ 3801778 h 5594367"/>
              <a:gd name="connsiteX4284" fmla="*/ 4890089 w 6125898"/>
              <a:gd name="connsiteY4284" fmla="*/ 3801778 h 5594367"/>
              <a:gd name="connsiteX4285" fmla="*/ 4890089 w 6125898"/>
              <a:gd name="connsiteY4285" fmla="*/ 3827690 h 5594367"/>
              <a:gd name="connsiteX4286" fmla="*/ 4890089 w 6125898"/>
              <a:gd name="connsiteY4286" fmla="*/ 3827690 h 5594367"/>
              <a:gd name="connsiteX4287" fmla="*/ 4864177 w 6125898"/>
              <a:gd name="connsiteY4287" fmla="*/ 4139300 h 5594367"/>
              <a:gd name="connsiteX4288" fmla="*/ 4850888 w 6125898"/>
              <a:gd name="connsiteY4288" fmla="*/ 4126012 h 5594367"/>
              <a:gd name="connsiteX4289" fmla="*/ 4864177 w 6125898"/>
              <a:gd name="connsiteY4289" fmla="*/ 4126012 h 5594367"/>
              <a:gd name="connsiteX4290" fmla="*/ 4877465 w 6125898"/>
              <a:gd name="connsiteY4290" fmla="*/ 4112724 h 5594367"/>
              <a:gd name="connsiteX4291" fmla="*/ 4864177 w 6125898"/>
              <a:gd name="connsiteY4291" fmla="*/ 4139300 h 5594367"/>
              <a:gd name="connsiteX4292" fmla="*/ 4864177 w 6125898"/>
              <a:gd name="connsiteY4292" fmla="*/ 4139300 h 5594367"/>
              <a:gd name="connsiteX4293" fmla="*/ 4864177 w 6125898"/>
              <a:gd name="connsiteY4293" fmla="*/ 4060900 h 5594367"/>
              <a:gd name="connsiteX4294" fmla="*/ 4864177 w 6125898"/>
              <a:gd name="connsiteY4294" fmla="*/ 4047611 h 5594367"/>
              <a:gd name="connsiteX4295" fmla="*/ 4864177 w 6125898"/>
              <a:gd name="connsiteY4295" fmla="*/ 4047611 h 5594367"/>
              <a:gd name="connsiteX4296" fmla="*/ 4850888 w 6125898"/>
              <a:gd name="connsiteY4296" fmla="*/ 4047611 h 5594367"/>
              <a:gd name="connsiteX4297" fmla="*/ 4864177 w 6125898"/>
              <a:gd name="connsiteY4297" fmla="*/ 4047611 h 5594367"/>
              <a:gd name="connsiteX4298" fmla="*/ 4877465 w 6125898"/>
              <a:gd name="connsiteY4298" fmla="*/ 4060900 h 5594367"/>
              <a:gd name="connsiteX4299" fmla="*/ 4864177 w 6125898"/>
              <a:gd name="connsiteY4299" fmla="*/ 4060900 h 5594367"/>
              <a:gd name="connsiteX4300" fmla="*/ 4864177 w 6125898"/>
              <a:gd name="connsiteY4300" fmla="*/ 4060900 h 5594367"/>
              <a:gd name="connsiteX4301" fmla="*/ 4864177 w 6125898"/>
              <a:gd name="connsiteY4301" fmla="*/ 4060900 h 5594367"/>
              <a:gd name="connsiteX4302" fmla="*/ 4864177 w 6125898"/>
              <a:gd name="connsiteY4302" fmla="*/ 3593817 h 5594367"/>
              <a:gd name="connsiteX4303" fmla="*/ 4877465 w 6125898"/>
              <a:gd name="connsiteY4303" fmla="*/ 3593817 h 5594367"/>
              <a:gd name="connsiteX4304" fmla="*/ 4864177 w 6125898"/>
              <a:gd name="connsiteY4304" fmla="*/ 3633017 h 5594367"/>
              <a:gd name="connsiteX4305" fmla="*/ 4850888 w 6125898"/>
              <a:gd name="connsiteY4305" fmla="*/ 3619729 h 5594367"/>
              <a:gd name="connsiteX4306" fmla="*/ 4864177 w 6125898"/>
              <a:gd name="connsiteY4306" fmla="*/ 3593817 h 5594367"/>
              <a:gd name="connsiteX4307" fmla="*/ 4864177 w 6125898"/>
              <a:gd name="connsiteY4307" fmla="*/ 3593817 h 5594367"/>
              <a:gd name="connsiteX4308" fmla="*/ 4850888 w 6125898"/>
              <a:gd name="connsiteY4308" fmla="*/ 3633017 h 5594367"/>
              <a:gd name="connsiteX4309" fmla="*/ 4864177 w 6125898"/>
              <a:gd name="connsiteY4309" fmla="*/ 3646305 h 5594367"/>
              <a:gd name="connsiteX4310" fmla="*/ 4838264 w 6125898"/>
              <a:gd name="connsiteY4310" fmla="*/ 3633017 h 5594367"/>
              <a:gd name="connsiteX4311" fmla="*/ 4850888 w 6125898"/>
              <a:gd name="connsiteY4311" fmla="*/ 3633017 h 5594367"/>
              <a:gd name="connsiteX4312" fmla="*/ 4850888 w 6125898"/>
              <a:gd name="connsiteY4312" fmla="*/ 3633017 h 5594367"/>
              <a:gd name="connsiteX4313" fmla="*/ 4837600 w 6125898"/>
              <a:gd name="connsiteY4313" fmla="*/ 3698130 h 5594367"/>
              <a:gd name="connsiteX4314" fmla="*/ 4837600 w 6125898"/>
              <a:gd name="connsiteY4314" fmla="*/ 3684841 h 5594367"/>
              <a:gd name="connsiteX4315" fmla="*/ 4837600 w 6125898"/>
              <a:gd name="connsiteY4315" fmla="*/ 3698130 h 5594367"/>
              <a:gd name="connsiteX4316" fmla="*/ 4837600 w 6125898"/>
              <a:gd name="connsiteY4316" fmla="*/ 3698130 h 5594367"/>
              <a:gd name="connsiteX4317" fmla="*/ 4850888 w 6125898"/>
              <a:gd name="connsiteY4317" fmla="*/ 4191125 h 5594367"/>
              <a:gd name="connsiteX4318" fmla="*/ 4837600 w 6125898"/>
              <a:gd name="connsiteY4318" fmla="*/ 4177837 h 5594367"/>
              <a:gd name="connsiteX4319" fmla="*/ 4850888 w 6125898"/>
              <a:gd name="connsiteY4319" fmla="*/ 4191125 h 5594367"/>
              <a:gd name="connsiteX4320" fmla="*/ 4850888 w 6125898"/>
              <a:gd name="connsiteY4320" fmla="*/ 4191125 h 5594367"/>
              <a:gd name="connsiteX4321" fmla="*/ 4824312 w 6125898"/>
              <a:gd name="connsiteY4321" fmla="*/ 4048276 h 5594367"/>
              <a:gd name="connsiteX4322" fmla="*/ 4824312 w 6125898"/>
              <a:gd name="connsiteY4322" fmla="*/ 4048276 h 5594367"/>
              <a:gd name="connsiteX4323" fmla="*/ 4824312 w 6125898"/>
              <a:gd name="connsiteY4323" fmla="*/ 4034988 h 5594367"/>
              <a:gd name="connsiteX4324" fmla="*/ 4824312 w 6125898"/>
              <a:gd name="connsiteY4324" fmla="*/ 4048276 h 5594367"/>
              <a:gd name="connsiteX4325" fmla="*/ 4824312 w 6125898"/>
              <a:gd name="connsiteY4325" fmla="*/ 4048276 h 5594367"/>
              <a:gd name="connsiteX4326" fmla="*/ 4824312 w 6125898"/>
              <a:gd name="connsiteY4326" fmla="*/ 4048276 h 5594367"/>
              <a:gd name="connsiteX4327" fmla="*/ 4837600 w 6125898"/>
              <a:gd name="connsiteY4327" fmla="*/ 4203749 h 5594367"/>
              <a:gd name="connsiteX4328" fmla="*/ 4824312 w 6125898"/>
              <a:gd name="connsiteY4328" fmla="*/ 4203749 h 5594367"/>
              <a:gd name="connsiteX4329" fmla="*/ 4824312 w 6125898"/>
              <a:gd name="connsiteY4329" fmla="*/ 4190460 h 5594367"/>
              <a:gd name="connsiteX4330" fmla="*/ 4837600 w 6125898"/>
              <a:gd name="connsiteY4330" fmla="*/ 4203749 h 5594367"/>
              <a:gd name="connsiteX4331" fmla="*/ 4837600 w 6125898"/>
              <a:gd name="connsiteY4331" fmla="*/ 4203749 h 5594367"/>
              <a:gd name="connsiteX4332" fmla="*/ 4785111 w 6125898"/>
              <a:gd name="connsiteY4332" fmla="*/ 3724042 h 5594367"/>
              <a:gd name="connsiteX4333" fmla="*/ 4798399 w 6125898"/>
              <a:gd name="connsiteY4333" fmla="*/ 3737330 h 5594367"/>
              <a:gd name="connsiteX4334" fmla="*/ 4772487 w 6125898"/>
              <a:gd name="connsiteY4334" fmla="*/ 3737330 h 5594367"/>
              <a:gd name="connsiteX4335" fmla="*/ 4759199 w 6125898"/>
              <a:gd name="connsiteY4335" fmla="*/ 3711418 h 5594367"/>
              <a:gd name="connsiteX4336" fmla="*/ 4785111 w 6125898"/>
              <a:gd name="connsiteY4336" fmla="*/ 3724042 h 5594367"/>
              <a:gd name="connsiteX4337" fmla="*/ 4785111 w 6125898"/>
              <a:gd name="connsiteY4337" fmla="*/ 3724042 h 5594367"/>
              <a:gd name="connsiteX4338" fmla="*/ 4785111 w 6125898"/>
              <a:gd name="connsiteY4338" fmla="*/ 3983163 h 5594367"/>
              <a:gd name="connsiteX4339" fmla="*/ 4785111 w 6125898"/>
              <a:gd name="connsiteY4339" fmla="*/ 3969875 h 5594367"/>
              <a:gd name="connsiteX4340" fmla="*/ 4785111 w 6125898"/>
              <a:gd name="connsiteY4340" fmla="*/ 3983163 h 5594367"/>
              <a:gd name="connsiteX4341" fmla="*/ 4785111 w 6125898"/>
              <a:gd name="connsiteY4341" fmla="*/ 3983163 h 5594367"/>
              <a:gd name="connsiteX4342" fmla="*/ 4772487 w 6125898"/>
              <a:gd name="connsiteY4342" fmla="*/ 3931339 h 5594367"/>
              <a:gd name="connsiteX4343" fmla="*/ 4772487 w 6125898"/>
              <a:gd name="connsiteY4343" fmla="*/ 3944627 h 5594367"/>
              <a:gd name="connsiteX4344" fmla="*/ 4759199 w 6125898"/>
              <a:gd name="connsiteY4344" fmla="*/ 3931339 h 5594367"/>
              <a:gd name="connsiteX4345" fmla="*/ 4772487 w 6125898"/>
              <a:gd name="connsiteY4345" fmla="*/ 3931339 h 5594367"/>
              <a:gd name="connsiteX4346" fmla="*/ 4772487 w 6125898"/>
              <a:gd name="connsiteY4346" fmla="*/ 3931339 h 5594367"/>
              <a:gd name="connsiteX4347" fmla="*/ 4772487 w 6125898"/>
              <a:gd name="connsiteY4347" fmla="*/ 4022364 h 5594367"/>
              <a:gd name="connsiteX4348" fmla="*/ 4772487 w 6125898"/>
              <a:gd name="connsiteY4348" fmla="*/ 4074188 h 5594367"/>
              <a:gd name="connsiteX4349" fmla="*/ 4759199 w 6125898"/>
              <a:gd name="connsiteY4349" fmla="*/ 4074188 h 5594367"/>
              <a:gd name="connsiteX4350" fmla="*/ 4759199 w 6125898"/>
              <a:gd name="connsiteY4350" fmla="*/ 4022364 h 5594367"/>
              <a:gd name="connsiteX4351" fmla="*/ 4759199 w 6125898"/>
              <a:gd name="connsiteY4351" fmla="*/ 4022364 h 5594367"/>
              <a:gd name="connsiteX4352" fmla="*/ 4772487 w 6125898"/>
              <a:gd name="connsiteY4352" fmla="*/ 4022364 h 5594367"/>
              <a:gd name="connsiteX4353" fmla="*/ 4772487 w 6125898"/>
              <a:gd name="connsiteY4353" fmla="*/ 4022364 h 5594367"/>
              <a:gd name="connsiteX4354" fmla="*/ 4759199 w 6125898"/>
              <a:gd name="connsiteY4354" fmla="*/ 4139300 h 5594367"/>
              <a:gd name="connsiteX4355" fmla="*/ 4759199 w 6125898"/>
              <a:gd name="connsiteY4355" fmla="*/ 4087476 h 5594367"/>
              <a:gd name="connsiteX4356" fmla="*/ 4759199 w 6125898"/>
              <a:gd name="connsiteY4356" fmla="*/ 4139300 h 5594367"/>
              <a:gd name="connsiteX4357" fmla="*/ 4759199 w 6125898"/>
              <a:gd name="connsiteY4357" fmla="*/ 4139300 h 5594367"/>
              <a:gd name="connsiteX4358" fmla="*/ 4759199 w 6125898"/>
              <a:gd name="connsiteY4358" fmla="*/ 3866226 h 5594367"/>
              <a:gd name="connsiteX4359" fmla="*/ 4733287 w 6125898"/>
              <a:gd name="connsiteY4359" fmla="*/ 3866226 h 5594367"/>
              <a:gd name="connsiteX4360" fmla="*/ 4759199 w 6125898"/>
              <a:gd name="connsiteY4360" fmla="*/ 3866226 h 5594367"/>
              <a:gd name="connsiteX4361" fmla="*/ 4759199 w 6125898"/>
              <a:gd name="connsiteY4361" fmla="*/ 3866226 h 5594367"/>
              <a:gd name="connsiteX4362" fmla="*/ 4719998 w 6125898"/>
              <a:gd name="connsiteY4362" fmla="*/ 4022364 h 5594367"/>
              <a:gd name="connsiteX4363" fmla="*/ 4719998 w 6125898"/>
              <a:gd name="connsiteY4363" fmla="*/ 4061564 h 5594367"/>
              <a:gd name="connsiteX4364" fmla="*/ 4719998 w 6125898"/>
              <a:gd name="connsiteY4364" fmla="*/ 4022364 h 5594367"/>
              <a:gd name="connsiteX4365" fmla="*/ 4719998 w 6125898"/>
              <a:gd name="connsiteY4365" fmla="*/ 4022364 h 5594367"/>
              <a:gd name="connsiteX4366" fmla="*/ 4719998 w 6125898"/>
              <a:gd name="connsiteY4366" fmla="*/ 3866226 h 5594367"/>
              <a:gd name="connsiteX4367" fmla="*/ 4733287 w 6125898"/>
              <a:gd name="connsiteY4367" fmla="*/ 3879515 h 5594367"/>
              <a:gd name="connsiteX4368" fmla="*/ 4733287 w 6125898"/>
              <a:gd name="connsiteY4368" fmla="*/ 3879515 h 5594367"/>
              <a:gd name="connsiteX4369" fmla="*/ 4746575 w 6125898"/>
              <a:gd name="connsiteY4369" fmla="*/ 3892803 h 5594367"/>
              <a:gd name="connsiteX4370" fmla="*/ 4719998 w 6125898"/>
              <a:gd name="connsiteY4370" fmla="*/ 3866226 h 5594367"/>
              <a:gd name="connsiteX4371" fmla="*/ 4719998 w 6125898"/>
              <a:gd name="connsiteY4371" fmla="*/ 3866226 h 5594367"/>
              <a:gd name="connsiteX4372" fmla="*/ 4745911 w 6125898"/>
              <a:gd name="connsiteY4372" fmla="*/ 3788490 h 5594367"/>
              <a:gd name="connsiteX4373" fmla="*/ 4719998 w 6125898"/>
              <a:gd name="connsiteY4373" fmla="*/ 3801778 h 5594367"/>
              <a:gd name="connsiteX4374" fmla="*/ 4706710 w 6125898"/>
              <a:gd name="connsiteY4374" fmla="*/ 3762578 h 5594367"/>
              <a:gd name="connsiteX4375" fmla="*/ 4745911 w 6125898"/>
              <a:gd name="connsiteY4375" fmla="*/ 3788490 h 5594367"/>
              <a:gd name="connsiteX4376" fmla="*/ 4745911 w 6125898"/>
              <a:gd name="connsiteY4376" fmla="*/ 3788490 h 5594367"/>
              <a:gd name="connsiteX4377" fmla="*/ 4719998 w 6125898"/>
              <a:gd name="connsiteY4377" fmla="*/ 3814402 h 5594367"/>
              <a:gd name="connsiteX4378" fmla="*/ 4719998 w 6125898"/>
              <a:gd name="connsiteY4378" fmla="*/ 3827690 h 5594367"/>
              <a:gd name="connsiteX4379" fmla="*/ 4706710 w 6125898"/>
              <a:gd name="connsiteY4379" fmla="*/ 3827690 h 5594367"/>
              <a:gd name="connsiteX4380" fmla="*/ 4719998 w 6125898"/>
              <a:gd name="connsiteY4380" fmla="*/ 3814402 h 5594367"/>
              <a:gd name="connsiteX4381" fmla="*/ 4719998 w 6125898"/>
              <a:gd name="connsiteY4381" fmla="*/ 3814402 h 5594367"/>
              <a:gd name="connsiteX4382" fmla="*/ 4732622 w 6125898"/>
              <a:gd name="connsiteY4382" fmla="*/ 3736666 h 5594367"/>
              <a:gd name="connsiteX4383" fmla="*/ 4732622 w 6125898"/>
              <a:gd name="connsiteY4383" fmla="*/ 3749954 h 5594367"/>
              <a:gd name="connsiteX4384" fmla="*/ 4719334 w 6125898"/>
              <a:gd name="connsiteY4384" fmla="*/ 3749954 h 5594367"/>
              <a:gd name="connsiteX4385" fmla="*/ 4706046 w 6125898"/>
              <a:gd name="connsiteY4385" fmla="*/ 3724042 h 5594367"/>
              <a:gd name="connsiteX4386" fmla="*/ 4732622 w 6125898"/>
              <a:gd name="connsiteY4386" fmla="*/ 3736666 h 5594367"/>
              <a:gd name="connsiteX4387" fmla="*/ 4732622 w 6125898"/>
              <a:gd name="connsiteY4387" fmla="*/ 3736666 h 5594367"/>
              <a:gd name="connsiteX4388" fmla="*/ 4667510 w 6125898"/>
              <a:gd name="connsiteY4388" fmla="*/ 3633017 h 5594367"/>
              <a:gd name="connsiteX4389" fmla="*/ 4654222 w 6125898"/>
              <a:gd name="connsiteY4389" fmla="*/ 3658929 h 5594367"/>
              <a:gd name="connsiteX4390" fmla="*/ 4667510 w 6125898"/>
              <a:gd name="connsiteY4390" fmla="*/ 3633017 h 5594367"/>
              <a:gd name="connsiteX4391" fmla="*/ 4667510 w 6125898"/>
              <a:gd name="connsiteY4391" fmla="*/ 3633017 h 5594367"/>
              <a:gd name="connsiteX4392" fmla="*/ 4654222 w 6125898"/>
              <a:gd name="connsiteY4392" fmla="*/ 3788490 h 5594367"/>
              <a:gd name="connsiteX4393" fmla="*/ 4654222 w 6125898"/>
              <a:gd name="connsiteY4393" fmla="*/ 3749290 h 5594367"/>
              <a:gd name="connsiteX4394" fmla="*/ 4667510 w 6125898"/>
              <a:gd name="connsiteY4394" fmla="*/ 3762578 h 5594367"/>
              <a:gd name="connsiteX4395" fmla="*/ 4693422 w 6125898"/>
              <a:gd name="connsiteY4395" fmla="*/ 3736666 h 5594367"/>
              <a:gd name="connsiteX4396" fmla="*/ 4706710 w 6125898"/>
              <a:gd name="connsiteY4396" fmla="*/ 3775866 h 5594367"/>
              <a:gd name="connsiteX4397" fmla="*/ 4667510 w 6125898"/>
              <a:gd name="connsiteY4397" fmla="*/ 3789154 h 5594367"/>
              <a:gd name="connsiteX4398" fmla="*/ 4641598 w 6125898"/>
              <a:gd name="connsiteY4398" fmla="*/ 3815066 h 5594367"/>
              <a:gd name="connsiteX4399" fmla="*/ 4628310 w 6125898"/>
              <a:gd name="connsiteY4399" fmla="*/ 3815066 h 5594367"/>
              <a:gd name="connsiteX4400" fmla="*/ 4628310 w 6125898"/>
              <a:gd name="connsiteY4400" fmla="*/ 3801778 h 5594367"/>
              <a:gd name="connsiteX4401" fmla="*/ 4641598 w 6125898"/>
              <a:gd name="connsiteY4401" fmla="*/ 3815066 h 5594367"/>
              <a:gd name="connsiteX4402" fmla="*/ 4641598 w 6125898"/>
              <a:gd name="connsiteY4402" fmla="*/ 3789154 h 5594367"/>
              <a:gd name="connsiteX4403" fmla="*/ 4654222 w 6125898"/>
              <a:gd name="connsiteY4403" fmla="*/ 3788490 h 5594367"/>
              <a:gd name="connsiteX4404" fmla="*/ 4654222 w 6125898"/>
              <a:gd name="connsiteY4404" fmla="*/ 3788490 h 5594367"/>
              <a:gd name="connsiteX4405" fmla="*/ 4667510 w 6125898"/>
              <a:gd name="connsiteY4405" fmla="*/ 4060900 h 5594367"/>
              <a:gd name="connsiteX4406" fmla="*/ 4628310 w 6125898"/>
              <a:gd name="connsiteY4406" fmla="*/ 4034988 h 5594367"/>
              <a:gd name="connsiteX4407" fmla="*/ 4589109 w 6125898"/>
              <a:gd name="connsiteY4407" fmla="*/ 3995787 h 5594367"/>
              <a:gd name="connsiteX4408" fmla="*/ 4615021 w 6125898"/>
              <a:gd name="connsiteY4408" fmla="*/ 4009075 h 5594367"/>
              <a:gd name="connsiteX4409" fmla="*/ 4615021 w 6125898"/>
              <a:gd name="connsiteY4409" fmla="*/ 3983163 h 5594367"/>
              <a:gd name="connsiteX4410" fmla="*/ 4628310 w 6125898"/>
              <a:gd name="connsiteY4410" fmla="*/ 3983163 h 5594367"/>
              <a:gd name="connsiteX4411" fmla="*/ 4641598 w 6125898"/>
              <a:gd name="connsiteY4411" fmla="*/ 3996451 h 5594367"/>
              <a:gd name="connsiteX4412" fmla="*/ 4602397 w 6125898"/>
              <a:gd name="connsiteY4412" fmla="*/ 4022364 h 5594367"/>
              <a:gd name="connsiteX4413" fmla="*/ 4641598 w 6125898"/>
              <a:gd name="connsiteY4413" fmla="*/ 4009075 h 5594367"/>
              <a:gd name="connsiteX4414" fmla="*/ 4654886 w 6125898"/>
              <a:gd name="connsiteY4414" fmla="*/ 4009075 h 5594367"/>
              <a:gd name="connsiteX4415" fmla="*/ 4641598 w 6125898"/>
              <a:gd name="connsiteY4415" fmla="*/ 4060900 h 5594367"/>
              <a:gd name="connsiteX4416" fmla="*/ 4667510 w 6125898"/>
              <a:gd name="connsiteY4416" fmla="*/ 4047611 h 5594367"/>
              <a:gd name="connsiteX4417" fmla="*/ 4667510 w 6125898"/>
              <a:gd name="connsiteY4417" fmla="*/ 4060900 h 5594367"/>
              <a:gd name="connsiteX4418" fmla="*/ 4667510 w 6125898"/>
              <a:gd name="connsiteY4418" fmla="*/ 4060900 h 5594367"/>
              <a:gd name="connsiteX4419" fmla="*/ 4654222 w 6125898"/>
              <a:gd name="connsiteY4419" fmla="*/ 4151924 h 5594367"/>
              <a:gd name="connsiteX4420" fmla="*/ 4628310 w 6125898"/>
              <a:gd name="connsiteY4420" fmla="*/ 4138636 h 5594367"/>
              <a:gd name="connsiteX4421" fmla="*/ 4641598 w 6125898"/>
              <a:gd name="connsiteY4421" fmla="*/ 4099436 h 5594367"/>
              <a:gd name="connsiteX4422" fmla="*/ 4628310 w 6125898"/>
              <a:gd name="connsiteY4422" fmla="*/ 4086147 h 5594367"/>
              <a:gd name="connsiteX4423" fmla="*/ 4641598 w 6125898"/>
              <a:gd name="connsiteY4423" fmla="*/ 4072859 h 5594367"/>
              <a:gd name="connsiteX4424" fmla="*/ 4654886 w 6125898"/>
              <a:gd name="connsiteY4424" fmla="*/ 4112060 h 5594367"/>
              <a:gd name="connsiteX4425" fmla="*/ 4654222 w 6125898"/>
              <a:gd name="connsiteY4425" fmla="*/ 4151924 h 5594367"/>
              <a:gd name="connsiteX4426" fmla="*/ 4654222 w 6125898"/>
              <a:gd name="connsiteY4426" fmla="*/ 4151924 h 5594367"/>
              <a:gd name="connsiteX4427" fmla="*/ 4601733 w 6125898"/>
              <a:gd name="connsiteY4427" fmla="*/ 4139300 h 5594367"/>
              <a:gd name="connsiteX4428" fmla="*/ 4588445 w 6125898"/>
              <a:gd name="connsiteY4428" fmla="*/ 4152589 h 5594367"/>
              <a:gd name="connsiteX4429" fmla="*/ 4601733 w 6125898"/>
              <a:gd name="connsiteY4429" fmla="*/ 4139300 h 5594367"/>
              <a:gd name="connsiteX4430" fmla="*/ 4601733 w 6125898"/>
              <a:gd name="connsiteY4430" fmla="*/ 4139300 h 5594367"/>
              <a:gd name="connsiteX4431" fmla="*/ 4601733 w 6125898"/>
              <a:gd name="connsiteY4431" fmla="*/ 4126012 h 5594367"/>
              <a:gd name="connsiteX4432" fmla="*/ 4601733 w 6125898"/>
              <a:gd name="connsiteY4432" fmla="*/ 4126012 h 5594367"/>
              <a:gd name="connsiteX4433" fmla="*/ 4588445 w 6125898"/>
              <a:gd name="connsiteY4433" fmla="*/ 4126012 h 5594367"/>
              <a:gd name="connsiteX4434" fmla="*/ 4575156 w 6125898"/>
              <a:gd name="connsiteY4434" fmla="*/ 4112724 h 5594367"/>
              <a:gd name="connsiteX4435" fmla="*/ 4561868 w 6125898"/>
              <a:gd name="connsiteY4435" fmla="*/ 4126012 h 5594367"/>
              <a:gd name="connsiteX4436" fmla="*/ 4548580 w 6125898"/>
              <a:gd name="connsiteY4436" fmla="*/ 4112724 h 5594367"/>
              <a:gd name="connsiteX4437" fmla="*/ 4548580 w 6125898"/>
              <a:gd name="connsiteY4437" fmla="*/ 4138636 h 5594367"/>
              <a:gd name="connsiteX4438" fmla="*/ 4535292 w 6125898"/>
              <a:gd name="connsiteY4438" fmla="*/ 4099436 h 5594367"/>
              <a:gd name="connsiteX4439" fmla="*/ 4548580 w 6125898"/>
              <a:gd name="connsiteY4439" fmla="*/ 4086147 h 5594367"/>
              <a:gd name="connsiteX4440" fmla="*/ 4587780 w 6125898"/>
              <a:gd name="connsiteY4440" fmla="*/ 4112060 h 5594367"/>
              <a:gd name="connsiteX4441" fmla="*/ 4587780 w 6125898"/>
              <a:gd name="connsiteY4441" fmla="*/ 4112060 h 5594367"/>
              <a:gd name="connsiteX4442" fmla="*/ 4601069 w 6125898"/>
              <a:gd name="connsiteY4442" fmla="*/ 4086147 h 5594367"/>
              <a:gd name="connsiteX4443" fmla="*/ 4601069 w 6125898"/>
              <a:gd name="connsiteY4443" fmla="*/ 4072859 h 5594367"/>
              <a:gd name="connsiteX4444" fmla="*/ 4601069 w 6125898"/>
              <a:gd name="connsiteY4444" fmla="*/ 4072859 h 5594367"/>
              <a:gd name="connsiteX4445" fmla="*/ 4614357 w 6125898"/>
              <a:gd name="connsiteY4445" fmla="*/ 4086147 h 5594367"/>
              <a:gd name="connsiteX4446" fmla="*/ 4627645 w 6125898"/>
              <a:gd name="connsiteY4446" fmla="*/ 4112060 h 5594367"/>
              <a:gd name="connsiteX4447" fmla="*/ 4601733 w 6125898"/>
              <a:gd name="connsiteY4447" fmla="*/ 4126012 h 5594367"/>
              <a:gd name="connsiteX4448" fmla="*/ 4601733 w 6125898"/>
              <a:gd name="connsiteY4448" fmla="*/ 4126012 h 5594367"/>
              <a:gd name="connsiteX4449" fmla="*/ 4549244 w 6125898"/>
              <a:gd name="connsiteY4449" fmla="*/ 4074188 h 5594367"/>
              <a:gd name="connsiteX4450" fmla="*/ 4535956 w 6125898"/>
              <a:gd name="connsiteY4450" fmla="*/ 4060900 h 5594367"/>
              <a:gd name="connsiteX4451" fmla="*/ 4535956 w 6125898"/>
              <a:gd name="connsiteY4451" fmla="*/ 4074188 h 5594367"/>
              <a:gd name="connsiteX4452" fmla="*/ 4522668 w 6125898"/>
              <a:gd name="connsiteY4452" fmla="*/ 4060900 h 5594367"/>
              <a:gd name="connsiteX4453" fmla="*/ 4549244 w 6125898"/>
              <a:gd name="connsiteY4453" fmla="*/ 4074188 h 5594367"/>
              <a:gd name="connsiteX4454" fmla="*/ 4549244 w 6125898"/>
              <a:gd name="connsiteY4454" fmla="*/ 4074188 h 5594367"/>
              <a:gd name="connsiteX4455" fmla="*/ 4510044 w 6125898"/>
              <a:gd name="connsiteY4455" fmla="*/ 4034988 h 5594367"/>
              <a:gd name="connsiteX4456" fmla="*/ 4523332 w 6125898"/>
              <a:gd name="connsiteY4456" fmla="*/ 4021699 h 5594367"/>
              <a:gd name="connsiteX4457" fmla="*/ 4510044 w 6125898"/>
              <a:gd name="connsiteY4457" fmla="*/ 4034988 h 5594367"/>
              <a:gd name="connsiteX4458" fmla="*/ 4510044 w 6125898"/>
              <a:gd name="connsiteY4458" fmla="*/ 4034988 h 5594367"/>
              <a:gd name="connsiteX4459" fmla="*/ 4562532 w 6125898"/>
              <a:gd name="connsiteY4459" fmla="*/ 4022364 h 5594367"/>
              <a:gd name="connsiteX4460" fmla="*/ 4575821 w 6125898"/>
              <a:gd name="connsiteY4460" fmla="*/ 4035652 h 5594367"/>
              <a:gd name="connsiteX4461" fmla="*/ 4562532 w 6125898"/>
              <a:gd name="connsiteY4461" fmla="*/ 4022364 h 5594367"/>
              <a:gd name="connsiteX4462" fmla="*/ 4562532 w 6125898"/>
              <a:gd name="connsiteY4462" fmla="*/ 4022364 h 5594367"/>
              <a:gd name="connsiteX4463" fmla="*/ 4588445 w 6125898"/>
              <a:gd name="connsiteY4463" fmla="*/ 4022364 h 5594367"/>
              <a:gd name="connsiteX4464" fmla="*/ 4588445 w 6125898"/>
              <a:gd name="connsiteY4464" fmla="*/ 4022364 h 5594367"/>
              <a:gd name="connsiteX4465" fmla="*/ 4601733 w 6125898"/>
              <a:gd name="connsiteY4465" fmla="*/ 4022364 h 5594367"/>
              <a:gd name="connsiteX4466" fmla="*/ 4588445 w 6125898"/>
              <a:gd name="connsiteY4466" fmla="*/ 4048276 h 5594367"/>
              <a:gd name="connsiteX4467" fmla="*/ 4588445 w 6125898"/>
              <a:gd name="connsiteY4467" fmla="*/ 4022364 h 5594367"/>
              <a:gd name="connsiteX4468" fmla="*/ 4588445 w 6125898"/>
              <a:gd name="connsiteY4468" fmla="*/ 4022364 h 5594367"/>
              <a:gd name="connsiteX4469" fmla="*/ 4588445 w 6125898"/>
              <a:gd name="connsiteY4469" fmla="*/ 4022364 h 5594367"/>
              <a:gd name="connsiteX4470" fmla="*/ 4627645 w 6125898"/>
              <a:gd name="connsiteY4470" fmla="*/ 3749954 h 5594367"/>
              <a:gd name="connsiteX4471" fmla="*/ 4627645 w 6125898"/>
              <a:gd name="connsiteY4471" fmla="*/ 3749954 h 5594367"/>
              <a:gd name="connsiteX4472" fmla="*/ 4640934 w 6125898"/>
              <a:gd name="connsiteY4472" fmla="*/ 3763242 h 5594367"/>
              <a:gd name="connsiteX4473" fmla="*/ 4615021 w 6125898"/>
              <a:gd name="connsiteY4473" fmla="*/ 3763242 h 5594367"/>
              <a:gd name="connsiteX4474" fmla="*/ 4627645 w 6125898"/>
              <a:gd name="connsiteY4474" fmla="*/ 3749954 h 5594367"/>
              <a:gd name="connsiteX4475" fmla="*/ 4627645 w 6125898"/>
              <a:gd name="connsiteY4475" fmla="*/ 3749954 h 5594367"/>
              <a:gd name="connsiteX4476" fmla="*/ 4601733 w 6125898"/>
              <a:gd name="connsiteY4476" fmla="*/ 3724042 h 5594367"/>
              <a:gd name="connsiteX4477" fmla="*/ 4615021 w 6125898"/>
              <a:gd name="connsiteY4477" fmla="*/ 3737330 h 5594367"/>
              <a:gd name="connsiteX4478" fmla="*/ 4601733 w 6125898"/>
              <a:gd name="connsiteY4478" fmla="*/ 3750618 h 5594367"/>
              <a:gd name="connsiteX4479" fmla="*/ 4601733 w 6125898"/>
              <a:gd name="connsiteY4479" fmla="*/ 3724042 h 5594367"/>
              <a:gd name="connsiteX4480" fmla="*/ 4601733 w 6125898"/>
              <a:gd name="connsiteY4480" fmla="*/ 3724042 h 5594367"/>
              <a:gd name="connsiteX4481" fmla="*/ 4575821 w 6125898"/>
              <a:gd name="connsiteY4481" fmla="*/ 3736666 h 5594367"/>
              <a:gd name="connsiteX4482" fmla="*/ 4601733 w 6125898"/>
              <a:gd name="connsiteY4482" fmla="*/ 3749954 h 5594367"/>
              <a:gd name="connsiteX4483" fmla="*/ 4588445 w 6125898"/>
              <a:gd name="connsiteY4483" fmla="*/ 3775866 h 5594367"/>
              <a:gd name="connsiteX4484" fmla="*/ 4575156 w 6125898"/>
              <a:gd name="connsiteY4484" fmla="*/ 3775866 h 5594367"/>
              <a:gd name="connsiteX4485" fmla="*/ 4575821 w 6125898"/>
              <a:gd name="connsiteY4485" fmla="*/ 3736666 h 5594367"/>
              <a:gd name="connsiteX4486" fmla="*/ 4575821 w 6125898"/>
              <a:gd name="connsiteY4486" fmla="*/ 3736666 h 5594367"/>
              <a:gd name="connsiteX4487" fmla="*/ 4575821 w 6125898"/>
              <a:gd name="connsiteY4487" fmla="*/ 3788490 h 5594367"/>
              <a:gd name="connsiteX4488" fmla="*/ 4589109 w 6125898"/>
              <a:gd name="connsiteY4488" fmla="*/ 3814402 h 5594367"/>
              <a:gd name="connsiteX4489" fmla="*/ 4563197 w 6125898"/>
              <a:gd name="connsiteY4489" fmla="*/ 3814402 h 5594367"/>
              <a:gd name="connsiteX4490" fmla="*/ 4575821 w 6125898"/>
              <a:gd name="connsiteY4490" fmla="*/ 3788490 h 5594367"/>
              <a:gd name="connsiteX4491" fmla="*/ 4575821 w 6125898"/>
              <a:gd name="connsiteY4491" fmla="*/ 3788490 h 5594367"/>
              <a:gd name="connsiteX4492" fmla="*/ 4562532 w 6125898"/>
              <a:gd name="connsiteY4492" fmla="*/ 3840314 h 5594367"/>
              <a:gd name="connsiteX4493" fmla="*/ 4575821 w 6125898"/>
              <a:gd name="connsiteY4493" fmla="*/ 3840314 h 5594367"/>
              <a:gd name="connsiteX4494" fmla="*/ 4562532 w 6125898"/>
              <a:gd name="connsiteY4494" fmla="*/ 3853602 h 5594367"/>
              <a:gd name="connsiteX4495" fmla="*/ 4562532 w 6125898"/>
              <a:gd name="connsiteY4495" fmla="*/ 3840314 h 5594367"/>
              <a:gd name="connsiteX4496" fmla="*/ 4562532 w 6125898"/>
              <a:gd name="connsiteY4496" fmla="*/ 3840314 h 5594367"/>
              <a:gd name="connsiteX4497" fmla="*/ 4562532 w 6125898"/>
              <a:gd name="connsiteY4497" fmla="*/ 3840314 h 5594367"/>
              <a:gd name="connsiteX4498" fmla="*/ 4549244 w 6125898"/>
              <a:gd name="connsiteY4498" fmla="*/ 3892803 h 5594367"/>
              <a:gd name="connsiteX4499" fmla="*/ 4549244 w 6125898"/>
              <a:gd name="connsiteY4499" fmla="*/ 3906091 h 5594367"/>
              <a:gd name="connsiteX4500" fmla="*/ 4549244 w 6125898"/>
              <a:gd name="connsiteY4500" fmla="*/ 3906091 h 5594367"/>
              <a:gd name="connsiteX4501" fmla="*/ 4535956 w 6125898"/>
              <a:gd name="connsiteY4501" fmla="*/ 3906091 h 5594367"/>
              <a:gd name="connsiteX4502" fmla="*/ 4535956 w 6125898"/>
              <a:gd name="connsiteY4502" fmla="*/ 3906091 h 5594367"/>
              <a:gd name="connsiteX4503" fmla="*/ 4549244 w 6125898"/>
              <a:gd name="connsiteY4503" fmla="*/ 3892803 h 5594367"/>
              <a:gd name="connsiteX4504" fmla="*/ 4549244 w 6125898"/>
              <a:gd name="connsiteY4504" fmla="*/ 3892803 h 5594367"/>
              <a:gd name="connsiteX4505" fmla="*/ 4523332 w 6125898"/>
              <a:gd name="connsiteY4505" fmla="*/ 3866226 h 5594367"/>
              <a:gd name="connsiteX4506" fmla="*/ 4536620 w 6125898"/>
              <a:gd name="connsiteY4506" fmla="*/ 3879515 h 5594367"/>
              <a:gd name="connsiteX4507" fmla="*/ 4523332 w 6125898"/>
              <a:gd name="connsiteY4507" fmla="*/ 3866226 h 5594367"/>
              <a:gd name="connsiteX4508" fmla="*/ 4523332 w 6125898"/>
              <a:gd name="connsiteY4508" fmla="*/ 3866226 h 5594367"/>
              <a:gd name="connsiteX4509" fmla="*/ 4523332 w 6125898"/>
              <a:gd name="connsiteY4509" fmla="*/ 3788490 h 5594367"/>
              <a:gd name="connsiteX4510" fmla="*/ 4536620 w 6125898"/>
              <a:gd name="connsiteY4510" fmla="*/ 3788490 h 5594367"/>
              <a:gd name="connsiteX4511" fmla="*/ 4510708 w 6125898"/>
              <a:gd name="connsiteY4511" fmla="*/ 3801778 h 5594367"/>
              <a:gd name="connsiteX4512" fmla="*/ 4523332 w 6125898"/>
              <a:gd name="connsiteY4512" fmla="*/ 3788490 h 5594367"/>
              <a:gd name="connsiteX4513" fmla="*/ 4523332 w 6125898"/>
              <a:gd name="connsiteY4513" fmla="*/ 3788490 h 5594367"/>
              <a:gd name="connsiteX4514" fmla="*/ 4523332 w 6125898"/>
              <a:gd name="connsiteY4514" fmla="*/ 3931339 h 5594367"/>
              <a:gd name="connsiteX4515" fmla="*/ 4575821 w 6125898"/>
              <a:gd name="connsiteY4515" fmla="*/ 3944627 h 5594367"/>
              <a:gd name="connsiteX4516" fmla="*/ 4575821 w 6125898"/>
              <a:gd name="connsiteY4516" fmla="*/ 3970539 h 5594367"/>
              <a:gd name="connsiteX4517" fmla="*/ 4601733 w 6125898"/>
              <a:gd name="connsiteY4517" fmla="*/ 3983828 h 5594367"/>
              <a:gd name="connsiteX4518" fmla="*/ 4601733 w 6125898"/>
              <a:gd name="connsiteY4518" fmla="*/ 3983828 h 5594367"/>
              <a:gd name="connsiteX4519" fmla="*/ 4601733 w 6125898"/>
              <a:gd name="connsiteY4519" fmla="*/ 3983828 h 5594367"/>
              <a:gd name="connsiteX4520" fmla="*/ 4601733 w 6125898"/>
              <a:gd name="connsiteY4520" fmla="*/ 3983828 h 5594367"/>
              <a:gd name="connsiteX4521" fmla="*/ 4549244 w 6125898"/>
              <a:gd name="connsiteY4521" fmla="*/ 4009740 h 5594367"/>
              <a:gd name="connsiteX4522" fmla="*/ 4549244 w 6125898"/>
              <a:gd name="connsiteY4522" fmla="*/ 3983828 h 5594367"/>
              <a:gd name="connsiteX4523" fmla="*/ 4535956 w 6125898"/>
              <a:gd name="connsiteY4523" fmla="*/ 3997116 h 5594367"/>
              <a:gd name="connsiteX4524" fmla="*/ 4561868 w 6125898"/>
              <a:gd name="connsiteY4524" fmla="*/ 3971204 h 5594367"/>
              <a:gd name="connsiteX4525" fmla="*/ 4535956 w 6125898"/>
              <a:gd name="connsiteY4525" fmla="*/ 3945292 h 5594367"/>
              <a:gd name="connsiteX4526" fmla="*/ 4510044 w 6125898"/>
              <a:gd name="connsiteY4526" fmla="*/ 3945292 h 5594367"/>
              <a:gd name="connsiteX4527" fmla="*/ 4523332 w 6125898"/>
              <a:gd name="connsiteY4527" fmla="*/ 3945292 h 5594367"/>
              <a:gd name="connsiteX4528" fmla="*/ 4510044 w 6125898"/>
              <a:gd name="connsiteY4528" fmla="*/ 3958580 h 5594367"/>
              <a:gd name="connsiteX4529" fmla="*/ 4523332 w 6125898"/>
              <a:gd name="connsiteY4529" fmla="*/ 3931339 h 5594367"/>
              <a:gd name="connsiteX4530" fmla="*/ 4523332 w 6125898"/>
              <a:gd name="connsiteY4530" fmla="*/ 3931339 h 5594367"/>
              <a:gd name="connsiteX4531" fmla="*/ 4510044 w 6125898"/>
              <a:gd name="connsiteY4531" fmla="*/ 3983163 h 5594367"/>
              <a:gd name="connsiteX4532" fmla="*/ 4523332 w 6125898"/>
              <a:gd name="connsiteY4532" fmla="*/ 3983163 h 5594367"/>
              <a:gd name="connsiteX4533" fmla="*/ 4510044 w 6125898"/>
              <a:gd name="connsiteY4533" fmla="*/ 4009075 h 5594367"/>
              <a:gd name="connsiteX4534" fmla="*/ 4510044 w 6125898"/>
              <a:gd name="connsiteY4534" fmla="*/ 3983163 h 5594367"/>
              <a:gd name="connsiteX4535" fmla="*/ 4510044 w 6125898"/>
              <a:gd name="connsiteY4535" fmla="*/ 3983163 h 5594367"/>
              <a:gd name="connsiteX4536" fmla="*/ 4523332 w 6125898"/>
              <a:gd name="connsiteY4536" fmla="*/ 4100100 h 5594367"/>
              <a:gd name="connsiteX4537" fmla="*/ 4497420 w 6125898"/>
              <a:gd name="connsiteY4537" fmla="*/ 4086812 h 5594367"/>
              <a:gd name="connsiteX4538" fmla="*/ 4497420 w 6125898"/>
              <a:gd name="connsiteY4538" fmla="*/ 4100100 h 5594367"/>
              <a:gd name="connsiteX4539" fmla="*/ 4523332 w 6125898"/>
              <a:gd name="connsiteY4539" fmla="*/ 4126012 h 5594367"/>
              <a:gd name="connsiteX4540" fmla="*/ 4497420 w 6125898"/>
              <a:gd name="connsiteY4540" fmla="*/ 4086812 h 5594367"/>
              <a:gd name="connsiteX4541" fmla="*/ 4523332 w 6125898"/>
              <a:gd name="connsiteY4541" fmla="*/ 4100100 h 5594367"/>
              <a:gd name="connsiteX4542" fmla="*/ 4523332 w 6125898"/>
              <a:gd name="connsiteY4542" fmla="*/ 4100100 h 5594367"/>
              <a:gd name="connsiteX4543" fmla="*/ 4483467 w 6125898"/>
              <a:gd name="connsiteY4543" fmla="*/ 4165213 h 5594367"/>
              <a:gd name="connsiteX4544" fmla="*/ 4509379 w 6125898"/>
              <a:gd name="connsiteY4544" fmla="*/ 4178501 h 5594367"/>
              <a:gd name="connsiteX4545" fmla="*/ 4483467 w 6125898"/>
              <a:gd name="connsiteY4545" fmla="*/ 4178501 h 5594367"/>
              <a:gd name="connsiteX4546" fmla="*/ 4483467 w 6125898"/>
              <a:gd name="connsiteY4546" fmla="*/ 4165213 h 5594367"/>
              <a:gd name="connsiteX4547" fmla="*/ 4483467 w 6125898"/>
              <a:gd name="connsiteY4547" fmla="*/ 4165213 h 5594367"/>
              <a:gd name="connsiteX4548" fmla="*/ 4483467 w 6125898"/>
              <a:gd name="connsiteY4548" fmla="*/ 4229661 h 5594367"/>
              <a:gd name="connsiteX4549" fmla="*/ 4483467 w 6125898"/>
              <a:gd name="connsiteY4549" fmla="*/ 4229661 h 5594367"/>
              <a:gd name="connsiteX4550" fmla="*/ 4496755 w 6125898"/>
              <a:gd name="connsiteY4550" fmla="*/ 4229661 h 5594367"/>
              <a:gd name="connsiteX4551" fmla="*/ 4483467 w 6125898"/>
              <a:gd name="connsiteY4551" fmla="*/ 4242949 h 5594367"/>
              <a:gd name="connsiteX4552" fmla="*/ 4483467 w 6125898"/>
              <a:gd name="connsiteY4552" fmla="*/ 4229661 h 5594367"/>
              <a:gd name="connsiteX4553" fmla="*/ 4483467 w 6125898"/>
              <a:gd name="connsiteY4553" fmla="*/ 4229661 h 5594367"/>
              <a:gd name="connsiteX4554" fmla="*/ 4496755 w 6125898"/>
              <a:gd name="connsiteY4554" fmla="*/ 4229661 h 5594367"/>
              <a:gd name="connsiteX4555" fmla="*/ 4510044 w 6125898"/>
              <a:gd name="connsiteY4555" fmla="*/ 4203749 h 5594367"/>
              <a:gd name="connsiteX4556" fmla="*/ 4496755 w 6125898"/>
              <a:gd name="connsiteY4556" fmla="*/ 4229661 h 5594367"/>
              <a:gd name="connsiteX4557" fmla="*/ 4496755 w 6125898"/>
              <a:gd name="connsiteY4557" fmla="*/ 4229661 h 5594367"/>
              <a:gd name="connsiteX4558" fmla="*/ 4496755 w 6125898"/>
              <a:gd name="connsiteY4558" fmla="*/ 4060900 h 5594367"/>
              <a:gd name="connsiteX4559" fmla="*/ 4457555 w 6125898"/>
              <a:gd name="connsiteY4559" fmla="*/ 4047611 h 5594367"/>
              <a:gd name="connsiteX4560" fmla="*/ 4483467 w 6125898"/>
              <a:gd name="connsiteY4560" fmla="*/ 4047611 h 5594367"/>
              <a:gd name="connsiteX4561" fmla="*/ 4496755 w 6125898"/>
              <a:gd name="connsiteY4561" fmla="*/ 4060900 h 5594367"/>
              <a:gd name="connsiteX4562" fmla="*/ 4496755 w 6125898"/>
              <a:gd name="connsiteY4562" fmla="*/ 4060900 h 5594367"/>
              <a:gd name="connsiteX4563" fmla="*/ 4470843 w 6125898"/>
              <a:gd name="connsiteY4563" fmla="*/ 3931339 h 5594367"/>
              <a:gd name="connsiteX4564" fmla="*/ 4470843 w 6125898"/>
              <a:gd name="connsiteY4564" fmla="*/ 3944627 h 5594367"/>
              <a:gd name="connsiteX4565" fmla="*/ 4484131 w 6125898"/>
              <a:gd name="connsiteY4565" fmla="*/ 3944627 h 5594367"/>
              <a:gd name="connsiteX4566" fmla="*/ 4458220 w 6125898"/>
              <a:gd name="connsiteY4566" fmla="*/ 3957915 h 5594367"/>
              <a:gd name="connsiteX4567" fmla="*/ 4470843 w 6125898"/>
              <a:gd name="connsiteY4567" fmla="*/ 3931339 h 5594367"/>
              <a:gd name="connsiteX4568" fmla="*/ 4470843 w 6125898"/>
              <a:gd name="connsiteY4568" fmla="*/ 3931339 h 5594367"/>
              <a:gd name="connsiteX4569" fmla="*/ 4430978 w 6125898"/>
              <a:gd name="connsiteY4569" fmla="*/ 3866226 h 5594367"/>
              <a:gd name="connsiteX4570" fmla="*/ 4444266 w 6125898"/>
              <a:gd name="connsiteY4570" fmla="*/ 3866226 h 5594367"/>
              <a:gd name="connsiteX4571" fmla="*/ 4444266 w 6125898"/>
              <a:gd name="connsiteY4571" fmla="*/ 3879515 h 5594367"/>
              <a:gd name="connsiteX4572" fmla="*/ 4430978 w 6125898"/>
              <a:gd name="connsiteY4572" fmla="*/ 3866226 h 5594367"/>
              <a:gd name="connsiteX4573" fmla="*/ 4430978 w 6125898"/>
              <a:gd name="connsiteY4573" fmla="*/ 3866226 h 5594367"/>
              <a:gd name="connsiteX4574" fmla="*/ 4430978 w 6125898"/>
              <a:gd name="connsiteY4574" fmla="*/ 3970539 h 5594367"/>
              <a:gd name="connsiteX4575" fmla="*/ 4444266 w 6125898"/>
              <a:gd name="connsiteY4575" fmla="*/ 3996451 h 5594367"/>
              <a:gd name="connsiteX4576" fmla="*/ 4430978 w 6125898"/>
              <a:gd name="connsiteY4576" fmla="*/ 3970539 h 5594367"/>
              <a:gd name="connsiteX4577" fmla="*/ 4430978 w 6125898"/>
              <a:gd name="connsiteY4577" fmla="*/ 3970539 h 5594367"/>
              <a:gd name="connsiteX4578" fmla="*/ 4430978 w 6125898"/>
              <a:gd name="connsiteY4578" fmla="*/ 3918715 h 5594367"/>
              <a:gd name="connsiteX4579" fmla="*/ 4444266 w 6125898"/>
              <a:gd name="connsiteY4579" fmla="*/ 3932004 h 5594367"/>
              <a:gd name="connsiteX4580" fmla="*/ 4430978 w 6125898"/>
              <a:gd name="connsiteY4580" fmla="*/ 3918715 h 5594367"/>
              <a:gd name="connsiteX4581" fmla="*/ 4430978 w 6125898"/>
              <a:gd name="connsiteY4581" fmla="*/ 3918715 h 5594367"/>
              <a:gd name="connsiteX4582" fmla="*/ 4470843 w 6125898"/>
              <a:gd name="connsiteY4582" fmla="*/ 4086812 h 5594367"/>
              <a:gd name="connsiteX4583" fmla="*/ 4484131 w 6125898"/>
              <a:gd name="connsiteY4583" fmla="*/ 4100100 h 5594367"/>
              <a:gd name="connsiteX4584" fmla="*/ 4458220 w 6125898"/>
              <a:gd name="connsiteY4584" fmla="*/ 4113389 h 5594367"/>
              <a:gd name="connsiteX4585" fmla="*/ 4471508 w 6125898"/>
              <a:gd name="connsiteY4585" fmla="*/ 4126677 h 5594367"/>
              <a:gd name="connsiteX4586" fmla="*/ 4458220 w 6125898"/>
              <a:gd name="connsiteY4586" fmla="*/ 4126677 h 5594367"/>
              <a:gd name="connsiteX4587" fmla="*/ 4432307 w 6125898"/>
              <a:gd name="connsiteY4587" fmla="*/ 4087476 h 5594367"/>
              <a:gd name="connsiteX4588" fmla="*/ 4432307 w 6125898"/>
              <a:gd name="connsiteY4588" fmla="*/ 4100764 h 5594367"/>
              <a:gd name="connsiteX4589" fmla="*/ 4419019 w 6125898"/>
              <a:gd name="connsiteY4589" fmla="*/ 4100764 h 5594367"/>
              <a:gd name="connsiteX4590" fmla="*/ 4419019 w 6125898"/>
              <a:gd name="connsiteY4590" fmla="*/ 4061564 h 5594367"/>
              <a:gd name="connsiteX4591" fmla="*/ 4470843 w 6125898"/>
              <a:gd name="connsiteY4591" fmla="*/ 4086812 h 5594367"/>
              <a:gd name="connsiteX4592" fmla="*/ 4470843 w 6125898"/>
              <a:gd name="connsiteY4592" fmla="*/ 4086812 h 5594367"/>
              <a:gd name="connsiteX4593" fmla="*/ 4457555 w 6125898"/>
              <a:gd name="connsiteY4593" fmla="*/ 4203749 h 5594367"/>
              <a:gd name="connsiteX4594" fmla="*/ 4470843 w 6125898"/>
              <a:gd name="connsiteY4594" fmla="*/ 4229661 h 5594367"/>
              <a:gd name="connsiteX4595" fmla="*/ 4444931 w 6125898"/>
              <a:gd name="connsiteY4595" fmla="*/ 4216373 h 5594367"/>
              <a:gd name="connsiteX4596" fmla="*/ 4457555 w 6125898"/>
              <a:gd name="connsiteY4596" fmla="*/ 4203749 h 5594367"/>
              <a:gd name="connsiteX4597" fmla="*/ 4457555 w 6125898"/>
              <a:gd name="connsiteY4597" fmla="*/ 4203749 h 5594367"/>
              <a:gd name="connsiteX4598" fmla="*/ 4457555 w 6125898"/>
              <a:gd name="connsiteY4598" fmla="*/ 4165213 h 5594367"/>
              <a:gd name="connsiteX4599" fmla="*/ 4457555 w 6125898"/>
              <a:gd name="connsiteY4599" fmla="*/ 4165213 h 5594367"/>
              <a:gd name="connsiteX4600" fmla="*/ 4457555 w 6125898"/>
              <a:gd name="connsiteY4600" fmla="*/ 4151924 h 5594367"/>
              <a:gd name="connsiteX4601" fmla="*/ 4470843 w 6125898"/>
              <a:gd name="connsiteY4601" fmla="*/ 4165213 h 5594367"/>
              <a:gd name="connsiteX4602" fmla="*/ 4457555 w 6125898"/>
              <a:gd name="connsiteY4602" fmla="*/ 4165213 h 5594367"/>
              <a:gd name="connsiteX4603" fmla="*/ 4457555 w 6125898"/>
              <a:gd name="connsiteY4603" fmla="*/ 4165213 h 5594367"/>
              <a:gd name="connsiteX4604" fmla="*/ 4418355 w 6125898"/>
              <a:gd name="connsiteY4604" fmla="*/ 4048276 h 5594367"/>
              <a:gd name="connsiteX4605" fmla="*/ 4418355 w 6125898"/>
              <a:gd name="connsiteY4605" fmla="*/ 4034988 h 5594367"/>
              <a:gd name="connsiteX4606" fmla="*/ 4431643 w 6125898"/>
              <a:gd name="connsiteY4606" fmla="*/ 4048276 h 5594367"/>
              <a:gd name="connsiteX4607" fmla="*/ 4418355 w 6125898"/>
              <a:gd name="connsiteY4607" fmla="*/ 4048276 h 5594367"/>
              <a:gd name="connsiteX4608" fmla="*/ 4418355 w 6125898"/>
              <a:gd name="connsiteY4608" fmla="*/ 4048276 h 5594367"/>
              <a:gd name="connsiteX4609" fmla="*/ 4405067 w 6125898"/>
              <a:gd name="connsiteY4609" fmla="*/ 3814402 h 5594367"/>
              <a:gd name="connsiteX4610" fmla="*/ 4418355 w 6125898"/>
              <a:gd name="connsiteY4610" fmla="*/ 3801114 h 5594367"/>
              <a:gd name="connsiteX4611" fmla="*/ 4405067 w 6125898"/>
              <a:gd name="connsiteY4611" fmla="*/ 3814402 h 5594367"/>
              <a:gd name="connsiteX4612" fmla="*/ 4405067 w 6125898"/>
              <a:gd name="connsiteY4612" fmla="*/ 3801114 h 5594367"/>
              <a:gd name="connsiteX4613" fmla="*/ 4405067 w 6125898"/>
              <a:gd name="connsiteY4613" fmla="*/ 3814402 h 5594367"/>
              <a:gd name="connsiteX4614" fmla="*/ 4405067 w 6125898"/>
              <a:gd name="connsiteY4614" fmla="*/ 3814402 h 5594367"/>
              <a:gd name="connsiteX4615" fmla="*/ 4365866 w 6125898"/>
              <a:gd name="connsiteY4615" fmla="*/ 4048276 h 5594367"/>
              <a:gd name="connsiteX4616" fmla="*/ 4352578 w 6125898"/>
              <a:gd name="connsiteY4616" fmla="*/ 4048276 h 5594367"/>
              <a:gd name="connsiteX4617" fmla="*/ 4365866 w 6125898"/>
              <a:gd name="connsiteY4617" fmla="*/ 4048276 h 5594367"/>
              <a:gd name="connsiteX4618" fmla="*/ 4365866 w 6125898"/>
              <a:gd name="connsiteY4618" fmla="*/ 4048276 h 5594367"/>
              <a:gd name="connsiteX4619" fmla="*/ 4379154 w 6125898"/>
              <a:gd name="connsiteY4619" fmla="*/ 4255573 h 5594367"/>
              <a:gd name="connsiteX4620" fmla="*/ 4379154 w 6125898"/>
              <a:gd name="connsiteY4620" fmla="*/ 4268861 h 5594367"/>
              <a:gd name="connsiteX4621" fmla="*/ 4365866 w 6125898"/>
              <a:gd name="connsiteY4621" fmla="*/ 4255573 h 5594367"/>
              <a:gd name="connsiteX4622" fmla="*/ 4379154 w 6125898"/>
              <a:gd name="connsiteY4622" fmla="*/ 4255573 h 5594367"/>
              <a:gd name="connsiteX4623" fmla="*/ 4379154 w 6125898"/>
              <a:gd name="connsiteY4623" fmla="*/ 4255573 h 5594367"/>
              <a:gd name="connsiteX4624" fmla="*/ 4326665 w 6125898"/>
              <a:gd name="connsiteY4624" fmla="*/ 4203749 h 5594367"/>
              <a:gd name="connsiteX4625" fmla="*/ 4352578 w 6125898"/>
              <a:gd name="connsiteY4625" fmla="*/ 4203749 h 5594367"/>
              <a:gd name="connsiteX4626" fmla="*/ 4339289 w 6125898"/>
              <a:gd name="connsiteY4626" fmla="*/ 4242949 h 5594367"/>
              <a:gd name="connsiteX4627" fmla="*/ 4352578 w 6125898"/>
              <a:gd name="connsiteY4627" fmla="*/ 4217037 h 5594367"/>
              <a:gd name="connsiteX4628" fmla="*/ 4339289 w 6125898"/>
              <a:gd name="connsiteY4628" fmla="*/ 4217037 h 5594367"/>
              <a:gd name="connsiteX4629" fmla="*/ 4326001 w 6125898"/>
              <a:gd name="connsiteY4629" fmla="*/ 4230325 h 5594367"/>
              <a:gd name="connsiteX4630" fmla="*/ 4326665 w 6125898"/>
              <a:gd name="connsiteY4630" fmla="*/ 4203749 h 5594367"/>
              <a:gd name="connsiteX4631" fmla="*/ 4326665 w 6125898"/>
              <a:gd name="connsiteY4631" fmla="*/ 4203749 h 5594367"/>
              <a:gd name="connsiteX4632" fmla="*/ 4300089 w 6125898"/>
              <a:gd name="connsiteY4632" fmla="*/ 3749954 h 5594367"/>
              <a:gd name="connsiteX4633" fmla="*/ 4313377 w 6125898"/>
              <a:gd name="connsiteY4633" fmla="*/ 3736666 h 5594367"/>
              <a:gd name="connsiteX4634" fmla="*/ 4300089 w 6125898"/>
              <a:gd name="connsiteY4634" fmla="*/ 3736666 h 5594367"/>
              <a:gd name="connsiteX4635" fmla="*/ 4313377 w 6125898"/>
              <a:gd name="connsiteY4635" fmla="*/ 3736666 h 5594367"/>
              <a:gd name="connsiteX4636" fmla="*/ 4313377 w 6125898"/>
              <a:gd name="connsiteY4636" fmla="*/ 3736666 h 5594367"/>
              <a:gd name="connsiteX4637" fmla="*/ 4300089 w 6125898"/>
              <a:gd name="connsiteY4637" fmla="*/ 3749954 h 5594367"/>
              <a:gd name="connsiteX4638" fmla="*/ 4300089 w 6125898"/>
              <a:gd name="connsiteY4638" fmla="*/ 3749954 h 5594367"/>
              <a:gd name="connsiteX4639" fmla="*/ 4326665 w 6125898"/>
              <a:gd name="connsiteY4639" fmla="*/ 4191125 h 5594367"/>
              <a:gd name="connsiteX4640" fmla="*/ 4313377 w 6125898"/>
              <a:gd name="connsiteY4640" fmla="*/ 4177837 h 5594367"/>
              <a:gd name="connsiteX4641" fmla="*/ 4326665 w 6125898"/>
              <a:gd name="connsiteY4641" fmla="*/ 4164548 h 5594367"/>
              <a:gd name="connsiteX4642" fmla="*/ 4326665 w 6125898"/>
              <a:gd name="connsiteY4642" fmla="*/ 4191125 h 5594367"/>
              <a:gd name="connsiteX4643" fmla="*/ 4326665 w 6125898"/>
              <a:gd name="connsiteY4643" fmla="*/ 4191125 h 5594367"/>
              <a:gd name="connsiteX4644" fmla="*/ 4326665 w 6125898"/>
              <a:gd name="connsiteY4644" fmla="*/ 4242949 h 5594367"/>
              <a:gd name="connsiteX4645" fmla="*/ 4339954 w 6125898"/>
              <a:gd name="connsiteY4645" fmla="*/ 4242949 h 5594367"/>
              <a:gd name="connsiteX4646" fmla="*/ 4326665 w 6125898"/>
              <a:gd name="connsiteY4646" fmla="*/ 4256238 h 5594367"/>
              <a:gd name="connsiteX4647" fmla="*/ 4326665 w 6125898"/>
              <a:gd name="connsiteY4647" fmla="*/ 4242949 h 5594367"/>
              <a:gd name="connsiteX4648" fmla="*/ 4326665 w 6125898"/>
              <a:gd name="connsiteY4648" fmla="*/ 4242949 h 5594367"/>
              <a:gd name="connsiteX4649" fmla="*/ 4326665 w 6125898"/>
              <a:gd name="connsiteY4649" fmla="*/ 4268861 h 5594367"/>
              <a:gd name="connsiteX4650" fmla="*/ 4339954 w 6125898"/>
              <a:gd name="connsiteY4650" fmla="*/ 4268861 h 5594367"/>
              <a:gd name="connsiteX4651" fmla="*/ 4339954 w 6125898"/>
              <a:gd name="connsiteY4651" fmla="*/ 4242949 h 5594367"/>
              <a:gd name="connsiteX4652" fmla="*/ 4353242 w 6125898"/>
              <a:gd name="connsiteY4652" fmla="*/ 4242949 h 5594367"/>
              <a:gd name="connsiteX4653" fmla="*/ 4353242 w 6125898"/>
              <a:gd name="connsiteY4653" fmla="*/ 4256238 h 5594367"/>
              <a:gd name="connsiteX4654" fmla="*/ 4326665 w 6125898"/>
              <a:gd name="connsiteY4654" fmla="*/ 4268861 h 5594367"/>
              <a:gd name="connsiteX4655" fmla="*/ 4326665 w 6125898"/>
              <a:gd name="connsiteY4655" fmla="*/ 4268861 h 5594367"/>
              <a:gd name="connsiteX4656" fmla="*/ 4365866 w 6125898"/>
              <a:gd name="connsiteY4656" fmla="*/ 4294774 h 5594367"/>
              <a:gd name="connsiteX4657" fmla="*/ 4352578 w 6125898"/>
              <a:gd name="connsiteY4657" fmla="*/ 4255573 h 5594367"/>
              <a:gd name="connsiteX4658" fmla="*/ 4378490 w 6125898"/>
              <a:gd name="connsiteY4658" fmla="*/ 4294774 h 5594367"/>
              <a:gd name="connsiteX4659" fmla="*/ 4365866 w 6125898"/>
              <a:gd name="connsiteY4659" fmla="*/ 4294774 h 5594367"/>
              <a:gd name="connsiteX4660" fmla="*/ 4365866 w 6125898"/>
              <a:gd name="connsiteY4660" fmla="*/ 4294774 h 5594367"/>
              <a:gd name="connsiteX4661" fmla="*/ 4365866 w 6125898"/>
              <a:gd name="connsiteY4661" fmla="*/ 4359222 h 5594367"/>
              <a:gd name="connsiteX4662" fmla="*/ 4379154 w 6125898"/>
              <a:gd name="connsiteY4662" fmla="*/ 4320021 h 5594367"/>
              <a:gd name="connsiteX4663" fmla="*/ 4365866 w 6125898"/>
              <a:gd name="connsiteY4663" fmla="*/ 4359222 h 5594367"/>
              <a:gd name="connsiteX4664" fmla="*/ 4365866 w 6125898"/>
              <a:gd name="connsiteY4664" fmla="*/ 4359222 h 5594367"/>
              <a:gd name="connsiteX4665" fmla="*/ 4391778 w 6125898"/>
              <a:gd name="connsiteY4665" fmla="*/ 3931339 h 5594367"/>
              <a:gd name="connsiteX4666" fmla="*/ 4378490 w 6125898"/>
              <a:gd name="connsiteY4666" fmla="*/ 3918051 h 5594367"/>
              <a:gd name="connsiteX4667" fmla="*/ 4378490 w 6125898"/>
              <a:gd name="connsiteY4667" fmla="*/ 3918051 h 5594367"/>
              <a:gd name="connsiteX4668" fmla="*/ 4404402 w 6125898"/>
              <a:gd name="connsiteY4668" fmla="*/ 3918051 h 5594367"/>
              <a:gd name="connsiteX4669" fmla="*/ 4404402 w 6125898"/>
              <a:gd name="connsiteY4669" fmla="*/ 3931339 h 5594367"/>
              <a:gd name="connsiteX4670" fmla="*/ 4391778 w 6125898"/>
              <a:gd name="connsiteY4670" fmla="*/ 3931339 h 5594367"/>
              <a:gd name="connsiteX4671" fmla="*/ 4391778 w 6125898"/>
              <a:gd name="connsiteY4671" fmla="*/ 3931339 h 5594367"/>
              <a:gd name="connsiteX4672" fmla="*/ 4444266 w 6125898"/>
              <a:gd name="connsiteY4672" fmla="*/ 4346598 h 5594367"/>
              <a:gd name="connsiteX4673" fmla="*/ 4457555 w 6125898"/>
              <a:gd name="connsiteY4673" fmla="*/ 4333310 h 5594367"/>
              <a:gd name="connsiteX4674" fmla="*/ 4444266 w 6125898"/>
              <a:gd name="connsiteY4674" fmla="*/ 4346598 h 5594367"/>
              <a:gd name="connsiteX4675" fmla="*/ 4444266 w 6125898"/>
              <a:gd name="connsiteY4675" fmla="*/ 4346598 h 5594367"/>
              <a:gd name="connsiteX4676" fmla="*/ 4483467 w 6125898"/>
              <a:gd name="connsiteY4676" fmla="*/ 4333310 h 5594367"/>
              <a:gd name="connsiteX4677" fmla="*/ 4457555 w 6125898"/>
              <a:gd name="connsiteY4677" fmla="*/ 4320021 h 5594367"/>
              <a:gd name="connsiteX4678" fmla="*/ 4431643 w 6125898"/>
              <a:gd name="connsiteY4678" fmla="*/ 4306733 h 5594367"/>
              <a:gd name="connsiteX4679" fmla="*/ 4405731 w 6125898"/>
              <a:gd name="connsiteY4679" fmla="*/ 4306733 h 5594367"/>
              <a:gd name="connsiteX4680" fmla="*/ 4419019 w 6125898"/>
              <a:gd name="connsiteY4680" fmla="*/ 4306733 h 5594367"/>
              <a:gd name="connsiteX4681" fmla="*/ 4432307 w 6125898"/>
              <a:gd name="connsiteY4681" fmla="*/ 4293445 h 5594367"/>
              <a:gd name="connsiteX4682" fmla="*/ 4471508 w 6125898"/>
              <a:gd name="connsiteY4682" fmla="*/ 4267533 h 5594367"/>
              <a:gd name="connsiteX4683" fmla="*/ 4458220 w 6125898"/>
              <a:gd name="connsiteY4683" fmla="*/ 4293445 h 5594367"/>
              <a:gd name="connsiteX4684" fmla="*/ 4444931 w 6125898"/>
              <a:gd name="connsiteY4684" fmla="*/ 4280156 h 5594367"/>
              <a:gd name="connsiteX4685" fmla="*/ 4470843 w 6125898"/>
              <a:gd name="connsiteY4685" fmla="*/ 4306069 h 5594367"/>
              <a:gd name="connsiteX4686" fmla="*/ 4484131 w 6125898"/>
              <a:gd name="connsiteY4686" fmla="*/ 4292780 h 5594367"/>
              <a:gd name="connsiteX4687" fmla="*/ 4497420 w 6125898"/>
              <a:gd name="connsiteY4687" fmla="*/ 4331981 h 5594367"/>
              <a:gd name="connsiteX4688" fmla="*/ 4483467 w 6125898"/>
              <a:gd name="connsiteY4688" fmla="*/ 4331981 h 5594367"/>
              <a:gd name="connsiteX4689" fmla="*/ 4483467 w 6125898"/>
              <a:gd name="connsiteY4689" fmla="*/ 4333310 h 5594367"/>
              <a:gd name="connsiteX4690" fmla="*/ 4470843 w 6125898"/>
              <a:gd name="connsiteY4690" fmla="*/ 4268861 h 5594367"/>
              <a:gd name="connsiteX4691" fmla="*/ 4470843 w 6125898"/>
              <a:gd name="connsiteY4691" fmla="*/ 4294774 h 5594367"/>
              <a:gd name="connsiteX4692" fmla="*/ 4470843 w 6125898"/>
              <a:gd name="connsiteY4692" fmla="*/ 4268861 h 5594367"/>
              <a:gd name="connsiteX4693" fmla="*/ 4470843 w 6125898"/>
              <a:gd name="connsiteY4693" fmla="*/ 4268861 h 5594367"/>
              <a:gd name="connsiteX4694" fmla="*/ 4523332 w 6125898"/>
              <a:gd name="connsiteY4694" fmla="*/ 4255573 h 5594367"/>
              <a:gd name="connsiteX4695" fmla="*/ 4510044 w 6125898"/>
              <a:gd name="connsiteY4695" fmla="*/ 4255573 h 5594367"/>
              <a:gd name="connsiteX4696" fmla="*/ 4496755 w 6125898"/>
              <a:gd name="connsiteY4696" fmla="*/ 4255573 h 5594367"/>
              <a:gd name="connsiteX4697" fmla="*/ 4483467 w 6125898"/>
              <a:gd name="connsiteY4697" fmla="*/ 4268861 h 5594367"/>
              <a:gd name="connsiteX4698" fmla="*/ 4457555 w 6125898"/>
              <a:gd name="connsiteY4698" fmla="*/ 4255573 h 5594367"/>
              <a:gd name="connsiteX4699" fmla="*/ 4444266 w 6125898"/>
              <a:gd name="connsiteY4699" fmla="*/ 4229661 h 5594367"/>
              <a:gd name="connsiteX4700" fmla="*/ 4522668 w 6125898"/>
              <a:gd name="connsiteY4700" fmla="*/ 4242949 h 5594367"/>
              <a:gd name="connsiteX4701" fmla="*/ 4523332 w 6125898"/>
              <a:gd name="connsiteY4701" fmla="*/ 4255573 h 5594367"/>
              <a:gd name="connsiteX4702" fmla="*/ 4523332 w 6125898"/>
              <a:gd name="connsiteY4702" fmla="*/ 4255573 h 5594367"/>
              <a:gd name="connsiteX4703" fmla="*/ 4523332 w 6125898"/>
              <a:gd name="connsiteY4703" fmla="*/ 4203749 h 5594367"/>
              <a:gd name="connsiteX4704" fmla="*/ 4536620 w 6125898"/>
              <a:gd name="connsiteY4704" fmla="*/ 4203749 h 5594367"/>
              <a:gd name="connsiteX4705" fmla="*/ 4523332 w 6125898"/>
              <a:gd name="connsiteY4705" fmla="*/ 4203749 h 5594367"/>
              <a:gd name="connsiteX4706" fmla="*/ 4523332 w 6125898"/>
              <a:gd name="connsiteY4706" fmla="*/ 4203749 h 5594367"/>
              <a:gd name="connsiteX4707" fmla="*/ 4588445 w 6125898"/>
              <a:gd name="connsiteY4707" fmla="*/ 4281485 h 5594367"/>
              <a:gd name="connsiteX4708" fmla="*/ 4562532 w 6125898"/>
              <a:gd name="connsiteY4708" fmla="*/ 4294774 h 5594367"/>
              <a:gd name="connsiteX4709" fmla="*/ 4562532 w 6125898"/>
              <a:gd name="connsiteY4709" fmla="*/ 4281485 h 5594367"/>
              <a:gd name="connsiteX4710" fmla="*/ 4575821 w 6125898"/>
              <a:gd name="connsiteY4710" fmla="*/ 4268197 h 5594367"/>
              <a:gd name="connsiteX4711" fmla="*/ 4575821 w 6125898"/>
              <a:gd name="connsiteY4711" fmla="*/ 4268197 h 5594367"/>
              <a:gd name="connsiteX4712" fmla="*/ 4588445 w 6125898"/>
              <a:gd name="connsiteY4712" fmla="*/ 4281485 h 5594367"/>
              <a:gd name="connsiteX4713" fmla="*/ 4588445 w 6125898"/>
              <a:gd name="connsiteY4713" fmla="*/ 4281485 h 5594367"/>
              <a:gd name="connsiteX4714" fmla="*/ 4588445 w 6125898"/>
              <a:gd name="connsiteY4714" fmla="*/ 4281485 h 5594367"/>
              <a:gd name="connsiteX4715" fmla="*/ 4667510 w 6125898"/>
              <a:gd name="connsiteY4715" fmla="*/ 4203749 h 5594367"/>
              <a:gd name="connsiteX4716" fmla="*/ 4641598 w 6125898"/>
              <a:gd name="connsiteY4716" fmla="*/ 4255573 h 5594367"/>
              <a:gd name="connsiteX4717" fmla="*/ 4628310 w 6125898"/>
              <a:gd name="connsiteY4717" fmla="*/ 4294774 h 5594367"/>
              <a:gd name="connsiteX4718" fmla="*/ 4602397 w 6125898"/>
              <a:gd name="connsiteY4718" fmla="*/ 4308062 h 5594367"/>
              <a:gd name="connsiteX4719" fmla="*/ 4602397 w 6125898"/>
              <a:gd name="connsiteY4719" fmla="*/ 4256238 h 5594367"/>
              <a:gd name="connsiteX4720" fmla="*/ 4563197 w 6125898"/>
              <a:gd name="connsiteY4720" fmla="*/ 4269526 h 5594367"/>
              <a:gd name="connsiteX4721" fmla="*/ 4563197 w 6125898"/>
              <a:gd name="connsiteY4721" fmla="*/ 4256238 h 5594367"/>
              <a:gd name="connsiteX4722" fmla="*/ 4563197 w 6125898"/>
              <a:gd name="connsiteY4722" fmla="*/ 4256238 h 5594367"/>
              <a:gd name="connsiteX4723" fmla="*/ 4576485 w 6125898"/>
              <a:gd name="connsiteY4723" fmla="*/ 4256238 h 5594367"/>
              <a:gd name="connsiteX4724" fmla="*/ 4602397 w 6125898"/>
              <a:gd name="connsiteY4724" fmla="*/ 4242949 h 5594367"/>
              <a:gd name="connsiteX4725" fmla="*/ 4615686 w 6125898"/>
              <a:gd name="connsiteY4725" fmla="*/ 4256238 h 5594367"/>
              <a:gd name="connsiteX4726" fmla="*/ 4628974 w 6125898"/>
              <a:gd name="connsiteY4726" fmla="*/ 4230325 h 5594367"/>
              <a:gd name="connsiteX4727" fmla="*/ 4603062 w 6125898"/>
              <a:gd name="connsiteY4727" fmla="*/ 4230325 h 5594367"/>
              <a:gd name="connsiteX4728" fmla="*/ 4603062 w 6125898"/>
              <a:gd name="connsiteY4728" fmla="*/ 4217037 h 5594367"/>
              <a:gd name="connsiteX4729" fmla="*/ 4577149 w 6125898"/>
              <a:gd name="connsiteY4729" fmla="*/ 4242949 h 5594367"/>
              <a:gd name="connsiteX4730" fmla="*/ 4563861 w 6125898"/>
              <a:gd name="connsiteY4730" fmla="*/ 4256238 h 5594367"/>
              <a:gd name="connsiteX4731" fmla="*/ 4550573 w 6125898"/>
              <a:gd name="connsiteY4731" fmla="*/ 4230325 h 5594367"/>
              <a:gd name="connsiteX4732" fmla="*/ 4563861 w 6125898"/>
              <a:gd name="connsiteY4732" fmla="*/ 4230325 h 5594367"/>
              <a:gd name="connsiteX4733" fmla="*/ 4537949 w 6125898"/>
              <a:gd name="connsiteY4733" fmla="*/ 4191125 h 5594367"/>
              <a:gd name="connsiteX4734" fmla="*/ 4537949 w 6125898"/>
              <a:gd name="connsiteY4734" fmla="*/ 4177837 h 5594367"/>
              <a:gd name="connsiteX4735" fmla="*/ 4537949 w 6125898"/>
              <a:gd name="connsiteY4735" fmla="*/ 4138636 h 5594367"/>
              <a:gd name="connsiteX4736" fmla="*/ 4537949 w 6125898"/>
              <a:gd name="connsiteY4736" fmla="*/ 4164548 h 5594367"/>
              <a:gd name="connsiteX4737" fmla="*/ 4524661 w 6125898"/>
              <a:gd name="connsiteY4737" fmla="*/ 4151260 h 5594367"/>
              <a:gd name="connsiteX4738" fmla="*/ 4524661 w 6125898"/>
              <a:gd name="connsiteY4738" fmla="*/ 4151260 h 5594367"/>
              <a:gd name="connsiteX4739" fmla="*/ 4524661 w 6125898"/>
              <a:gd name="connsiteY4739" fmla="*/ 4125348 h 5594367"/>
              <a:gd name="connsiteX4740" fmla="*/ 4563861 w 6125898"/>
              <a:gd name="connsiteY4740" fmla="*/ 4164548 h 5594367"/>
              <a:gd name="connsiteX4741" fmla="*/ 4550573 w 6125898"/>
              <a:gd name="connsiteY4741" fmla="*/ 4177837 h 5594367"/>
              <a:gd name="connsiteX4742" fmla="*/ 4563861 w 6125898"/>
              <a:gd name="connsiteY4742" fmla="*/ 4177837 h 5594367"/>
              <a:gd name="connsiteX4743" fmla="*/ 4577149 w 6125898"/>
              <a:gd name="connsiteY4743" fmla="*/ 4164548 h 5594367"/>
              <a:gd name="connsiteX4744" fmla="*/ 4603062 w 6125898"/>
              <a:gd name="connsiteY4744" fmla="*/ 4177837 h 5594367"/>
              <a:gd name="connsiteX4745" fmla="*/ 4616350 w 6125898"/>
              <a:gd name="connsiteY4745" fmla="*/ 4164548 h 5594367"/>
              <a:gd name="connsiteX4746" fmla="*/ 4629638 w 6125898"/>
              <a:gd name="connsiteY4746" fmla="*/ 4190460 h 5594367"/>
              <a:gd name="connsiteX4747" fmla="*/ 4603726 w 6125898"/>
              <a:gd name="connsiteY4747" fmla="*/ 4203749 h 5594367"/>
              <a:gd name="connsiteX4748" fmla="*/ 4590437 w 6125898"/>
              <a:gd name="connsiteY4748" fmla="*/ 4177837 h 5594367"/>
              <a:gd name="connsiteX4749" fmla="*/ 4577149 w 6125898"/>
              <a:gd name="connsiteY4749" fmla="*/ 4203749 h 5594367"/>
              <a:gd name="connsiteX4750" fmla="*/ 4563861 w 6125898"/>
              <a:gd name="connsiteY4750" fmla="*/ 4203749 h 5594367"/>
              <a:gd name="connsiteX4751" fmla="*/ 4577149 w 6125898"/>
              <a:gd name="connsiteY4751" fmla="*/ 4217037 h 5594367"/>
              <a:gd name="connsiteX4752" fmla="*/ 4616350 w 6125898"/>
              <a:gd name="connsiteY4752" fmla="*/ 4191125 h 5594367"/>
              <a:gd name="connsiteX4753" fmla="*/ 4629638 w 6125898"/>
              <a:gd name="connsiteY4753" fmla="*/ 4217037 h 5594367"/>
              <a:gd name="connsiteX4754" fmla="*/ 4642926 w 6125898"/>
              <a:gd name="connsiteY4754" fmla="*/ 4203749 h 5594367"/>
              <a:gd name="connsiteX4755" fmla="*/ 4642926 w 6125898"/>
              <a:gd name="connsiteY4755" fmla="*/ 4177837 h 5594367"/>
              <a:gd name="connsiteX4756" fmla="*/ 4656215 w 6125898"/>
              <a:gd name="connsiteY4756" fmla="*/ 4191125 h 5594367"/>
              <a:gd name="connsiteX4757" fmla="*/ 4656215 w 6125898"/>
              <a:gd name="connsiteY4757" fmla="*/ 4217037 h 5594367"/>
              <a:gd name="connsiteX4758" fmla="*/ 4667510 w 6125898"/>
              <a:gd name="connsiteY4758" fmla="*/ 4203749 h 5594367"/>
              <a:gd name="connsiteX4759" fmla="*/ 4680798 w 6125898"/>
              <a:gd name="connsiteY4759" fmla="*/ 4217037 h 5594367"/>
              <a:gd name="connsiteX4760" fmla="*/ 4667510 w 6125898"/>
              <a:gd name="connsiteY4760" fmla="*/ 4203749 h 5594367"/>
              <a:gd name="connsiteX4761" fmla="*/ 4667510 w 6125898"/>
              <a:gd name="connsiteY4761" fmla="*/ 4203749 h 5594367"/>
              <a:gd name="connsiteX4762" fmla="*/ 4680133 w 6125898"/>
              <a:gd name="connsiteY4762" fmla="*/ 4060900 h 5594367"/>
              <a:gd name="connsiteX4763" fmla="*/ 4666845 w 6125898"/>
              <a:gd name="connsiteY4763" fmla="*/ 4060900 h 5594367"/>
              <a:gd name="connsiteX4764" fmla="*/ 4666845 w 6125898"/>
              <a:gd name="connsiteY4764" fmla="*/ 4060900 h 5594367"/>
              <a:gd name="connsiteX4765" fmla="*/ 4680133 w 6125898"/>
              <a:gd name="connsiteY4765" fmla="*/ 4047611 h 5594367"/>
              <a:gd name="connsiteX4766" fmla="*/ 4693422 w 6125898"/>
              <a:gd name="connsiteY4766" fmla="*/ 4047611 h 5594367"/>
              <a:gd name="connsiteX4767" fmla="*/ 4680133 w 6125898"/>
              <a:gd name="connsiteY4767" fmla="*/ 4060900 h 5594367"/>
              <a:gd name="connsiteX4768" fmla="*/ 4680133 w 6125898"/>
              <a:gd name="connsiteY4768" fmla="*/ 4060900 h 5594367"/>
              <a:gd name="connsiteX4769" fmla="*/ 4706710 w 6125898"/>
              <a:gd name="connsiteY4769" fmla="*/ 3788490 h 5594367"/>
              <a:gd name="connsiteX4770" fmla="*/ 4706710 w 6125898"/>
              <a:gd name="connsiteY4770" fmla="*/ 3801778 h 5594367"/>
              <a:gd name="connsiteX4771" fmla="*/ 4693422 w 6125898"/>
              <a:gd name="connsiteY4771" fmla="*/ 3788490 h 5594367"/>
              <a:gd name="connsiteX4772" fmla="*/ 4706710 w 6125898"/>
              <a:gd name="connsiteY4772" fmla="*/ 3788490 h 5594367"/>
              <a:gd name="connsiteX4773" fmla="*/ 4706710 w 6125898"/>
              <a:gd name="connsiteY4773" fmla="*/ 3788490 h 5594367"/>
              <a:gd name="connsiteX4774" fmla="*/ 4706710 w 6125898"/>
              <a:gd name="connsiteY4774" fmla="*/ 3866226 h 5594367"/>
              <a:gd name="connsiteX4775" fmla="*/ 4719998 w 6125898"/>
              <a:gd name="connsiteY4775" fmla="*/ 3852938 h 5594367"/>
              <a:gd name="connsiteX4776" fmla="*/ 4706710 w 6125898"/>
              <a:gd name="connsiteY4776" fmla="*/ 3866226 h 5594367"/>
              <a:gd name="connsiteX4777" fmla="*/ 4706710 w 6125898"/>
              <a:gd name="connsiteY4777" fmla="*/ 3866226 h 5594367"/>
              <a:gd name="connsiteX4778" fmla="*/ 4732622 w 6125898"/>
              <a:gd name="connsiteY4778" fmla="*/ 4463535 h 5594367"/>
              <a:gd name="connsiteX4779" fmla="*/ 4706710 w 6125898"/>
              <a:gd name="connsiteY4779" fmla="*/ 4424334 h 5594367"/>
              <a:gd name="connsiteX4780" fmla="*/ 4732622 w 6125898"/>
              <a:gd name="connsiteY4780" fmla="*/ 4437623 h 5594367"/>
              <a:gd name="connsiteX4781" fmla="*/ 4732622 w 6125898"/>
              <a:gd name="connsiteY4781" fmla="*/ 4463535 h 5594367"/>
              <a:gd name="connsiteX4782" fmla="*/ 4732622 w 6125898"/>
              <a:gd name="connsiteY4782" fmla="*/ 4463535 h 5594367"/>
              <a:gd name="connsiteX4783" fmla="*/ 4719998 w 6125898"/>
              <a:gd name="connsiteY4783" fmla="*/ 4086812 h 5594367"/>
              <a:gd name="connsiteX4784" fmla="*/ 4745911 w 6125898"/>
              <a:gd name="connsiteY4784" fmla="*/ 4060900 h 5594367"/>
              <a:gd name="connsiteX4785" fmla="*/ 4719998 w 6125898"/>
              <a:gd name="connsiteY4785" fmla="*/ 4086812 h 5594367"/>
              <a:gd name="connsiteX4786" fmla="*/ 4719998 w 6125898"/>
              <a:gd name="connsiteY4786" fmla="*/ 4086812 h 5594367"/>
              <a:gd name="connsiteX4787" fmla="*/ 4772487 w 6125898"/>
              <a:gd name="connsiteY4787" fmla="*/ 4463535 h 5594367"/>
              <a:gd name="connsiteX4788" fmla="*/ 4746575 w 6125898"/>
              <a:gd name="connsiteY4788" fmla="*/ 4450247 h 5594367"/>
              <a:gd name="connsiteX4789" fmla="*/ 4785775 w 6125898"/>
              <a:gd name="connsiteY4789" fmla="*/ 4450247 h 5594367"/>
              <a:gd name="connsiteX4790" fmla="*/ 4772487 w 6125898"/>
              <a:gd name="connsiteY4790" fmla="*/ 4463535 h 5594367"/>
              <a:gd name="connsiteX4791" fmla="*/ 4772487 w 6125898"/>
              <a:gd name="connsiteY4791" fmla="*/ 4463535 h 5594367"/>
              <a:gd name="connsiteX4792" fmla="*/ 4798399 w 6125898"/>
              <a:gd name="connsiteY4792" fmla="*/ 4177837 h 5594367"/>
              <a:gd name="connsiteX4793" fmla="*/ 4772487 w 6125898"/>
              <a:gd name="connsiteY4793" fmla="*/ 4164548 h 5594367"/>
              <a:gd name="connsiteX4794" fmla="*/ 4785775 w 6125898"/>
              <a:gd name="connsiteY4794" fmla="*/ 4177837 h 5594367"/>
              <a:gd name="connsiteX4795" fmla="*/ 4798399 w 6125898"/>
              <a:gd name="connsiteY4795" fmla="*/ 4177837 h 5594367"/>
              <a:gd name="connsiteX4796" fmla="*/ 4772487 w 6125898"/>
              <a:gd name="connsiteY4796" fmla="*/ 4229661 h 5594367"/>
              <a:gd name="connsiteX4797" fmla="*/ 4759199 w 6125898"/>
              <a:gd name="connsiteY4797" fmla="*/ 4216373 h 5594367"/>
              <a:gd name="connsiteX4798" fmla="*/ 4759199 w 6125898"/>
              <a:gd name="connsiteY4798" fmla="*/ 4190460 h 5594367"/>
              <a:gd name="connsiteX4799" fmla="*/ 4772487 w 6125898"/>
              <a:gd name="connsiteY4799" fmla="*/ 4164548 h 5594367"/>
              <a:gd name="connsiteX4800" fmla="*/ 4759199 w 6125898"/>
              <a:gd name="connsiteY4800" fmla="*/ 4151260 h 5594367"/>
              <a:gd name="connsiteX4801" fmla="*/ 4785111 w 6125898"/>
              <a:gd name="connsiteY4801" fmla="*/ 4151260 h 5594367"/>
              <a:gd name="connsiteX4802" fmla="*/ 4798399 w 6125898"/>
              <a:gd name="connsiteY4802" fmla="*/ 4151260 h 5594367"/>
              <a:gd name="connsiteX4803" fmla="*/ 4798399 w 6125898"/>
              <a:gd name="connsiteY4803" fmla="*/ 4177837 h 5594367"/>
              <a:gd name="connsiteX4804" fmla="*/ 4798399 w 6125898"/>
              <a:gd name="connsiteY4804" fmla="*/ 4177837 h 5594367"/>
              <a:gd name="connsiteX4805" fmla="*/ 4798399 w 6125898"/>
              <a:gd name="connsiteY4805" fmla="*/ 3619729 h 5594367"/>
              <a:gd name="connsiteX4806" fmla="*/ 4811688 w 6125898"/>
              <a:gd name="connsiteY4806" fmla="*/ 3606441 h 5594367"/>
              <a:gd name="connsiteX4807" fmla="*/ 4811688 w 6125898"/>
              <a:gd name="connsiteY4807" fmla="*/ 3606441 h 5594367"/>
              <a:gd name="connsiteX4808" fmla="*/ 4824976 w 6125898"/>
              <a:gd name="connsiteY4808" fmla="*/ 3619729 h 5594367"/>
              <a:gd name="connsiteX4809" fmla="*/ 4811688 w 6125898"/>
              <a:gd name="connsiteY4809" fmla="*/ 3633017 h 5594367"/>
              <a:gd name="connsiteX4810" fmla="*/ 4798399 w 6125898"/>
              <a:gd name="connsiteY4810" fmla="*/ 3619729 h 5594367"/>
              <a:gd name="connsiteX4811" fmla="*/ 4798399 w 6125898"/>
              <a:gd name="connsiteY4811" fmla="*/ 3633017 h 5594367"/>
              <a:gd name="connsiteX4812" fmla="*/ 4798399 w 6125898"/>
              <a:gd name="connsiteY4812" fmla="*/ 3619729 h 5594367"/>
              <a:gd name="connsiteX4813" fmla="*/ 4798399 w 6125898"/>
              <a:gd name="connsiteY4813" fmla="*/ 3619729 h 5594367"/>
              <a:gd name="connsiteX4814" fmla="*/ 4811688 w 6125898"/>
              <a:gd name="connsiteY4814" fmla="*/ 3672217 h 5594367"/>
              <a:gd name="connsiteX4815" fmla="*/ 4798399 w 6125898"/>
              <a:gd name="connsiteY4815" fmla="*/ 3646305 h 5594367"/>
              <a:gd name="connsiteX4816" fmla="*/ 4811688 w 6125898"/>
              <a:gd name="connsiteY4816" fmla="*/ 3672217 h 5594367"/>
              <a:gd name="connsiteX4817" fmla="*/ 4811688 w 6125898"/>
              <a:gd name="connsiteY4817" fmla="*/ 3672217 h 5594367"/>
              <a:gd name="connsiteX4818" fmla="*/ 4798399 w 6125898"/>
              <a:gd name="connsiteY4818" fmla="*/ 4126012 h 5594367"/>
              <a:gd name="connsiteX4819" fmla="*/ 4811688 w 6125898"/>
              <a:gd name="connsiteY4819" fmla="*/ 4112724 h 5594367"/>
              <a:gd name="connsiteX4820" fmla="*/ 4811688 w 6125898"/>
              <a:gd name="connsiteY4820" fmla="*/ 4126012 h 5594367"/>
              <a:gd name="connsiteX4821" fmla="*/ 4798399 w 6125898"/>
              <a:gd name="connsiteY4821" fmla="*/ 4126012 h 5594367"/>
              <a:gd name="connsiteX4822" fmla="*/ 4798399 w 6125898"/>
              <a:gd name="connsiteY4822" fmla="*/ 4126012 h 5594367"/>
              <a:gd name="connsiteX4823" fmla="*/ 4824312 w 6125898"/>
              <a:gd name="connsiteY4823" fmla="*/ 4217037 h 5594367"/>
              <a:gd name="connsiteX4824" fmla="*/ 4824312 w 6125898"/>
              <a:gd name="connsiteY4824" fmla="*/ 4217037 h 5594367"/>
              <a:gd name="connsiteX4825" fmla="*/ 4811023 w 6125898"/>
              <a:gd name="connsiteY4825" fmla="*/ 4203749 h 5594367"/>
              <a:gd name="connsiteX4826" fmla="*/ 4836936 w 6125898"/>
              <a:gd name="connsiteY4826" fmla="*/ 4203749 h 5594367"/>
              <a:gd name="connsiteX4827" fmla="*/ 4824312 w 6125898"/>
              <a:gd name="connsiteY4827" fmla="*/ 4217037 h 5594367"/>
              <a:gd name="connsiteX4828" fmla="*/ 4824312 w 6125898"/>
              <a:gd name="connsiteY4828" fmla="*/ 4217037 h 5594367"/>
              <a:gd name="connsiteX4829" fmla="*/ 4837600 w 6125898"/>
              <a:gd name="connsiteY4829" fmla="*/ 4424334 h 5594367"/>
              <a:gd name="connsiteX4830" fmla="*/ 4850888 w 6125898"/>
              <a:gd name="connsiteY4830" fmla="*/ 4411046 h 5594367"/>
              <a:gd name="connsiteX4831" fmla="*/ 4837600 w 6125898"/>
              <a:gd name="connsiteY4831" fmla="*/ 4424334 h 5594367"/>
              <a:gd name="connsiteX4832" fmla="*/ 4837600 w 6125898"/>
              <a:gd name="connsiteY4832" fmla="*/ 4424334 h 5594367"/>
              <a:gd name="connsiteX4833" fmla="*/ 4850888 w 6125898"/>
              <a:gd name="connsiteY4833" fmla="*/ 4242949 h 5594367"/>
              <a:gd name="connsiteX4834" fmla="*/ 4850888 w 6125898"/>
              <a:gd name="connsiteY4834" fmla="*/ 4229661 h 5594367"/>
              <a:gd name="connsiteX4835" fmla="*/ 4864177 w 6125898"/>
              <a:gd name="connsiteY4835" fmla="*/ 4229661 h 5594367"/>
              <a:gd name="connsiteX4836" fmla="*/ 4850888 w 6125898"/>
              <a:gd name="connsiteY4836" fmla="*/ 4242949 h 5594367"/>
              <a:gd name="connsiteX4837" fmla="*/ 4850888 w 6125898"/>
              <a:gd name="connsiteY4837" fmla="*/ 4242949 h 5594367"/>
              <a:gd name="connsiteX4838" fmla="*/ 4876801 w 6125898"/>
              <a:gd name="connsiteY4838" fmla="*/ 4411710 h 5594367"/>
              <a:gd name="connsiteX4839" fmla="*/ 4863512 w 6125898"/>
              <a:gd name="connsiteY4839" fmla="*/ 4398422 h 5594367"/>
              <a:gd name="connsiteX4840" fmla="*/ 4876801 w 6125898"/>
              <a:gd name="connsiteY4840" fmla="*/ 4398422 h 5594367"/>
              <a:gd name="connsiteX4841" fmla="*/ 4876801 w 6125898"/>
              <a:gd name="connsiteY4841" fmla="*/ 4411710 h 5594367"/>
              <a:gd name="connsiteX4842" fmla="*/ 4876801 w 6125898"/>
              <a:gd name="connsiteY4842" fmla="*/ 4411710 h 5594367"/>
              <a:gd name="connsiteX4843" fmla="*/ 4890089 w 6125898"/>
              <a:gd name="connsiteY4843" fmla="*/ 4320686 h 5594367"/>
              <a:gd name="connsiteX4844" fmla="*/ 4876801 w 6125898"/>
              <a:gd name="connsiteY4844" fmla="*/ 4281485 h 5594367"/>
              <a:gd name="connsiteX4845" fmla="*/ 4890089 w 6125898"/>
              <a:gd name="connsiteY4845" fmla="*/ 4320686 h 5594367"/>
              <a:gd name="connsiteX4846" fmla="*/ 4890089 w 6125898"/>
              <a:gd name="connsiteY4846" fmla="*/ 4320686 h 5594367"/>
              <a:gd name="connsiteX4847" fmla="*/ 4876801 w 6125898"/>
              <a:gd name="connsiteY4847" fmla="*/ 4177837 h 5594367"/>
              <a:gd name="connsiteX4848" fmla="*/ 4902712 w 6125898"/>
              <a:gd name="connsiteY4848" fmla="*/ 4229661 h 5594367"/>
              <a:gd name="connsiteX4849" fmla="*/ 4876801 w 6125898"/>
              <a:gd name="connsiteY4849" fmla="*/ 4177837 h 5594367"/>
              <a:gd name="connsiteX4850" fmla="*/ 4876801 w 6125898"/>
              <a:gd name="connsiteY4850" fmla="*/ 4177837 h 5594367"/>
              <a:gd name="connsiteX4851" fmla="*/ 4876801 w 6125898"/>
              <a:gd name="connsiteY4851" fmla="*/ 3944627 h 5594367"/>
              <a:gd name="connsiteX4852" fmla="*/ 4890089 w 6125898"/>
              <a:gd name="connsiteY4852" fmla="*/ 3931339 h 5594367"/>
              <a:gd name="connsiteX4853" fmla="*/ 4903377 w 6125898"/>
              <a:gd name="connsiteY4853" fmla="*/ 3944627 h 5594367"/>
              <a:gd name="connsiteX4854" fmla="*/ 4876801 w 6125898"/>
              <a:gd name="connsiteY4854" fmla="*/ 3944627 h 5594367"/>
              <a:gd name="connsiteX4855" fmla="*/ 4876801 w 6125898"/>
              <a:gd name="connsiteY4855" fmla="*/ 3944627 h 5594367"/>
              <a:gd name="connsiteX4856" fmla="*/ 4903377 w 6125898"/>
              <a:gd name="connsiteY4856" fmla="*/ 3853602 h 5594367"/>
              <a:gd name="connsiteX4857" fmla="*/ 4929289 w 6125898"/>
              <a:gd name="connsiteY4857" fmla="*/ 3853602 h 5594367"/>
              <a:gd name="connsiteX4858" fmla="*/ 4903377 w 6125898"/>
              <a:gd name="connsiteY4858" fmla="*/ 3879515 h 5594367"/>
              <a:gd name="connsiteX4859" fmla="*/ 4903377 w 6125898"/>
              <a:gd name="connsiteY4859" fmla="*/ 3853602 h 5594367"/>
              <a:gd name="connsiteX4860" fmla="*/ 4903377 w 6125898"/>
              <a:gd name="connsiteY4860" fmla="*/ 3853602 h 5594367"/>
              <a:gd name="connsiteX4861" fmla="*/ 4942577 w 6125898"/>
              <a:gd name="connsiteY4861" fmla="*/ 4385798 h 5594367"/>
              <a:gd name="connsiteX4862" fmla="*/ 4942577 w 6125898"/>
              <a:gd name="connsiteY4862" fmla="*/ 4359886 h 5594367"/>
              <a:gd name="connsiteX4863" fmla="*/ 4942577 w 6125898"/>
              <a:gd name="connsiteY4863" fmla="*/ 4385798 h 5594367"/>
              <a:gd name="connsiteX4864" fmla="*/ 4942577 w 6125898"/>
              <a:gd name="connsiteY4864" fmla="*/ 4385798 h 5594367"/>
              <a:gd name="connsiteX4865" fmla="*/ 4942577 w 6125898"/>
              <a:gd name="connsiteY4865" fmla="*/ 4217037 h 5594367"/>
              <a:gd name="connsiteX4866" fmla="*/ 4916666 w 6125898"/>
              <a:gd name="connsiteY4866" fmla="*/ 4191125 h 5594367"/>
              <a:gd name="connsiteX4867" fmla="*/ 4942577 w 6125898"/>
              <a:gd name="connsiteY4867" fmla="*/ 4204413 h 5594367"/>
              <a:gd name="connsiteX4868" fmla="*/ 4955865 w 6125898"/>
              <a:gd name="connsiteY4868" fmla="*/ 4217702 h 5594367"/>
              <a:gd name="connsiteX4869" fmla="*/ 4942577 w 6125898"/>
              <a:gd name="connsiteY4869" fmla="*/ 4217702 h 5594367"/>
              <a:gd name="connsiteX4870" fmla="*/ 4942577 w 6125898"/>
              <a:gd name="connsiteY4870" fmla="*/ 4217037 h 5594367"/>
              <a:gd name="connsiteX4871" fmla="*/ 4955865 w 6125898"/>
              <a:gd name="connsiteY4871" fmla="*/ 4359222 h 5594367"/>
              <a:gd name="connsiteX4872" fmla="*/ 4969154 w 6125898"/>
              <a:gd name="connsiteY4872" fmla="*/ 4359222 h 5594367"/>
              <a:gd name="connsiteX4873" fmla="*/ 4955865 w 6125898"/>
              <a:gd name="connsiteY4873" fmla="*/ 4359222 h 5594367"/>
              <a:gd name="connsiteX4874" fmla="*/ 4955865 w 6125898"/>
              <a:gd name="connsiteY4874" fmla="*/ 4359222 h 5594367"/>
              <a:gd name="connsiteX4875" fmla="*/ 4955865 w 6125898"/>
              <a:gd name="connsiteY4875" fmla="*/ 3892803 h 5594367"/>
              <a:gd name="connsiteX4876" fmla="*/ 4942577 w 6125898"/>
              <a:gd name="connsiteY4876" fmla="*/ 3892803 h 5594367"/>
              <a:gd name="connsiteX4877" fmla="*/ 4968489 w 6125898"/>
              <a:gd name="connsiteY4877" fmla="*/ 3853602 h 5594367"/>
              <a:gd name="connsiteX4878" fmla="*/ 4955865 w 6125898"/>
              <a:gd name="connsiteY4878" fmla="*/ 3892803 h 5594367"/>
              <a:gd name="connsiteX4879" fmla="*/ 4955865 w 6125898"/>
              <a:gd name="connsiteY4879" fmla="*/ 3892803 h 5594367"/>
              <a:gd name="connsiteX4880" fmla="*/ 4981778 w 6125898"/>
              <a:gd name="connsiteY4880" fmla="*/ 3762578 h 5594367"/>
              <a:gd name="connsiteX4881" fmla="*/ 4968489 w 6125898"/>
              <a:gd name="connsiteY4881" fmla="*/ 3723377 h 5594367"/>
              <a:gd name="connsiteX4882" fmla="*/ 4981778 w 6125898"/>
              <a:gd name="connsiteY4882" fmla="*/ 3710089 h 5594367"/>
              <a:gd name="connsiteX4883" fmla="*/ 4968489 w 6125898"/>
              <a:gd name="connsiteY4883" fmla="*/ 3696801 h 5594367"/>
              <a:gd name="connsiteX4884" fmla="*/ 4968489 w 6125898"/>
              <a:gd name="connsiteY4884" fmla="*/ 3696801 h 5594367"/>
              <a:gd name="connsiteX4885" fmla="*/ 4994402 w 6125898"/>
              <a:gd name="connsiteY4885" fmla="*/ 3710089 h 5594367"/>
              <a:gd name="connsiteX4886" fmla="*/ 4981113 w 6125898"/>
              <a:gd name="connsiteY4886" fmla="*/ 3710089 h 5594367"/>
              <a:gd name="connsiteX4887" fmla="*/ 4994402 w 6125898"/>
              <a:gd name="connsiteY4887" fmla="*/ 3723377 h 5594367"/>
              <a:gd name="connsiteX4888" fmla="*/ 5007690 w 6125898"/>
              <a:gd name="connsiteY4888" fmla="*/ 3723377 h 5594367"/>
              <a:gd name="connsiteX4889" fmla="*/ 4994402 w 6125898"/>
              <a:gd name="connsiteY4889" fmla="*/ 3736666 h 5594367"/>
              <a:gd name="connsiteX4890" fmla="*/ 5020314 w 6125898"/>
              <a:gd name="connsiteY4890" fmla="*/ 3723377 h 5594367"/>
              <a:gd name="connsiteX4891" fmla="*/ 5020314 w 6125898"/>
              <a:gd name="connsiteY4891" fmla="*/ 3723377 h 5594367"/>
              <a:gd name="connsiteX4892" fmla="*/ 5007026 w 6125898"/>
              <a:gd name="connsiteY4892" fmla="*/ 3736666 h 5594367"/>
              <a:gd name="connsiteX4893" fmla="*/ 5020314 w 6125898"/>
              <a:gd name="connsiteY4893" fmla="*/ 3762578 h 5594367"/>
              <a:gd name="connsiteX4894" fmla="*/ 5033602 w 6125898"/>
              <a:gd name="connsiteY4894" fmla="*/ 3775866 h 5594367"/>
              <a:gd name="connsiteX4895" fmla="*/ 5046891 w 6125898"/>
              <a:gd name="connsiteY4895" fmla="*/ 3762578 h 5594367"/>
              <a:gd name="connsiteX4896" fmla="*/ 5060179 w 6125898"/>
              <a:gd name="connsiteY4896" fmla="*/ 3788490 h 5594367"/>
              <a:gd name="connsiteX4897" fmla="*/ 5073467 w 6125898"/>
              <a:gd name="connsiteY4897" fmla="*/ 3788490 h 5594367"/>
              <a:gd name="connsiteX4898" fmla="*/ 5060179 w 6125898"/>
              <a:gd name="connsiteY4898" fmla="*/ 3788490 h 5594367"/>
              <a:gd name="connsiteX4899" fmla="*/ 5060179 w 6125898"/>
              <a:gd name="connsiteY4899" fmla="*/ 3814402 h 5594367"/>
              <a:gd name="connsiteX4900" fmla="*/ 5086091 w 6125898"/>
              <a:gd name="connsiteY4900" fmla="*/ 3801114 h 5594367"/>
              <a:gd name="connsiteX4901" fmla="*/ 5060179 w 6125898"/>
              <a:gd name="connsiteY4901" fmla="*/ 3827026 h 5594367"/>
              <a:gd name="connsiteX4902" fmla="*/ 5073467 w 6125898"/>
              <a:gd name="connsiteY4902" fmla="*/ 3840314 h 5594367"/>
              <a:gd name="connsiteX4903" fmla="*/ 5073467 w 6125898"/>
              <a:gd name="connsiteY4903" fmla="*/ 3853602 h 5594367"/>
              <a:gd name="connsiteX4904" fmla="*/ 5073467 w 6125898"/>
              <a:gd name="connsiteY4904" fmla="*/ 3840314 h 5594367"/>
              <a:gd name="connsiteX4905" fmla="*/ 5060179 w 6125898"/>
              <a:gd name="connsiteY4905" fmla="*/ 3853602 h 5594367"/>
              <a:gd name="connsiteX4906" fmla="*/ 5086091 w 6125898"/>
              <a:gd name="connsiteY4906" fmla="*/ 3853602 h 5594367"/>
              <a:gd name="connsiteX4907" fmla="*/ 5086091 w 6125898"/>
              <a:gd name="connsiteY4907" fmla="*/ 3879515 h 5594367"/>
              <a:gd name="connsiteX4908" fmla="*/ 5060179 w 6125898"/>
              <a:gd name="connsiteY4908" fmla="*/ 3892803 h 5594367"/>
              <a:gd name="connsiteX4909" fmla="*/ 5060179 w 6125898"/>
              <a:gd name="connsiteY4909" fmla="*/ 3866891 h 5594367"/>
              <a:gd name="connsiteX4910" fmla="*/ 5046891 w 6125898"/>
              <a:gd name="connsiteY4910" fmla="*/ 3892803 h 5594367"/>
              <a:gd name="connsiteX4911" fmla="*/ 5046891 w 6125898"/>
              <a:gd name="connsiteY4911" fmla="*/ 3892803 h 5594367"/>
              <a:gd name="connsiteX4912" fmla="*/ 5033602 w 6125898"/>
              <a:gd name="connsiteY4912" fmla="*/ 3866891 h 5594367"/>
              <a:gd name="connsiteX4913" fmla="*/ 5046891 w 6125898"/>
              <a:gd name="connsiteY4913" fmla="*/ 3840979 h 5594367"/>
              <a:gd name="connsiteX4914" fmla="*/ 5033602 w 6125898"/>
              <a:gd name="connsiteY4914" fmla="*/ 3827690 h 5594367"/>
              <a:gd name="connsiteX4915" fmla="*/ 5033602 w 6125898"/>
              <a:gd name="connsiteY4915" fmla="*/ 3853602 h 5594367"/>
              <a:gd name="connsiteX4916" fmla="*/ 5020314 w 6125898"/>
              <a:gd name="connsiteY4916" fmla="*/ 3866891 h 5594367"/>
              <a:gd name="connsiteX4917" fmla="*/ 5007026 w 6125898"/>
              <a:gd name="connsiteY4917" fmla="*/ 3853602 h 5594367"/>
              <a:gd name="connsiteX4918" fmla="*/ 5020314 w 6125898"/>
              <a:gd name="connsiteY4918" fmla="*/ 3853602 h 5594367"/>
              <a:gd name="connsiteX4919" fmla="*/ 5020314 w 6125898"/>
              <a:gd name="connsiteY4919" fmla="*/ 3840314 h 5594367"/>
              <a:gd name="connsiteX4920" fmla="*/ 5007026 w 6125898"/>
              <a:gd name="connsiteY4920" fmla="*/ 3853602 h 5594367"/>
              <a:gd name="connsiteX4921" fmla="*/ 5046226 w 6125898"/>
              <a:gd name="connsiteY4921" fmla="*/ 3801778 h 5594367"/>
              <a:gd name="connsiteX4922" fmla="*/ 5046226 w 6125898"/>
              <a:gd name="connsiteY4922" fmla="*/ 3788490 h 5594367"/>
              <a:gd name="connsiteX4923" fmla="*/ 5032938 w 6125898"/>
              <a:gd name="connsiteY4923" fmla="*/ 3801778 h 5594367"/>
              <a:gd name="connsiteX4924" fmla="*/ 5019650 w 6125898"/>
              <a:gd name="connsiteY4924" fmla="*/ 3815066 h 5594367"/>
              <a:gd name="connsiteX4925" fmla="*/ 5006361 w 6125898"/>
              <a:gd name="connsiteY4925" fmla="*/ 3801778 h 5594367"/>
              <a:gd name="connsiteX4926" fmla="*/ 5006361 w 6125898"/>
              <a:gd name="connsiteY4926" fmla="*/ 3788490 h 5594367"/>
              <a:gd name="connsiteX4927" fmla="*/ 4980449 w 6125898"/>
              <a:gd name="connsiteY4927" fmla="*/ 3788490 h 5594367"/>
              <a:gd name="connsiteX4928" fmla="*/ 4980449 w 6125898"/>
              <a:gd name="connsiteY4928" fmla="*/ 3775202 h 5594367"/>
              <a:gd name="connsiteX4929" fmla="*/ 4980449 w 6125898"/>
              <a:gd name="connsiteY4929" fmla="*/ 3775202 h 5594367"/>
              <a:gd name="connsiteX4930" fmla="*/ 5006361 w 6125898"/>
              <a:gd name="connsiteY4930" fmla="*/ 3788490 h 5594367"/>
              <a:gd name="connsiteX4931" fmla="*/ 5006361 w 6125898"/>
              <a:gd name="connsiteY4931" fmla="*/ 3775202 h 5594367"/>
              <a:gd name="connsiteX4932" fmla="*/ 4993073 w 6125898"/>
              <a:gd name="connsiteY4932" fmla="*/ 3761913 h 5594367"/>
              <a:gd name="connsiteX4933" fmla="*/ 5006361 w 6125898"/>
              <a:gd name="connsiteY4933" fmla="*/ 3761913 h 5594367"/>
              <a:gd name="connsiteX4934" fmla="*/ 4993073 w 6125898"/>
              <a:gd name="connsiteY4934" fmla="*/ 3748625 h 5594367"/>
              <a:gd name="connsiteX4935" fmla="*/ 4993073 w 6125898"/>
              <a:gd name="connsiteY4935" fmla="*/ 3774537 h 5594367"/>
              <a:gd name="connsiteX4936" fmla="*/ 4967161 w 6125898"/>
              <a:gd name="connsiteY4936" fmla="*/ 3761249 h 5594367"/>
              <a:gd name="connsiteX4937" fmla="*/ 4981778 w 6125898"/>
              <a:gd name="connsiteY4937" fmla="*/ 3762578 h 5594367"/>
              <a:gd name="connsiteX4938" fmla="*/ 4981778 w 6125898"/>
              <a:gd name="connsiteY4938" fmla="*/ 3762578 h 5594367"/>
              <a:gd name="connsiteX4939" fmla="*/ 4995066 w 6125898"/>
              <a:gd name="connsiteY4939" fmla="*/ 3970539 h 5594367"/>
              <a:gd name="connsiteX4940" fmla="*/ 4981778 w 6125898"/>
              <a:gd name="connsiteY4940" fmla="*/ 3957251 h 5594367"/>
              <a:gd name="connsiteX4941" fmla="*/ 4995066 w 6125898"/>
              <a:gd name="connsiteY4941" fmla="*/ 3943963 h 5594367"/>
              <a:gd name="connsiteX4942" fmla="*/ 4995066 w 6125898"/>
              <a:gd name="connsiteY4942" fmla="*/ 3943963 h 5594367"/>
              <a:gd name="connsiteX4943" fmla="*/ 5008354 w 6125898"/>
              <a:gd name="connsiteY4943" fmla="*/ 3957251 h 5594367"/>
              <a:gd name="connsiteX4944" fmla="*/ 4995066 w 6125898"/>
              <a:gd name="connsiteY4944" fmla="*/ 3970539 h 5594367"/>
              <a:gd name="connsiteX4945" fmla="*/ 4995066 w 6125898"/>
              <a:gd name="connsiteY4945" fmla="*/ 3970539 h 5594367"/>
              <a:gd name="connsiteX4946" fmla="*/ 5008354 w 6125898"/>
              <a:gd name="connsiteY4946" fmla="*/ 3892803 h 5594367"/>
              <a:gd name="connsiteX4947" fmla="*/ 5008354 w 6125898"/>
              <a:gd name="connsiteY4947" fmla="*/ 3866891 h 5594367"/>
              <a:gd name="connsiteX4948" fmla="*/ 5008354 w 6125898"/>
              <a:gd name="connsiteY4948" fmla="*/ 3892803 h 5594367"/>
              <a:gd name="connsiteX4949" fmla="*/ 5008354 w 6125898"/>
              <a:gd name="connsiteY4949" fmla="*/ 3892803 h 5594367"/>
              <a:gd name="connsiteX4950" fmla="*/ 4969154 w 6125898"/>
              <a:gd name="connsiteY4950" fmla="*/ 4151924 h 5594367"/>
              <a:gd name="connsiteX4951" fmla="*/ 5008354 w 6125898"/>
              <a:gd name="connsiteY4951" fmla="*/ 4151924 h 5594367"/>
              <a:gd name="connsiteX4952" fmla="*/ 4969154 w 6125898"/>
              <a:gd name="connsiteY4952" fmla="*/ 4151924 h 5594367"/>
              <a:gd name="connsiteX4953" fmla="*/ 4969154 w 6125898"/>
              <a:gd name="connsiteY4953" fmla="*/ 4151924 h 5594367"/>
              <a:gd name="connsiteX4954" fmla="*/ 4981778 w 6125898"/>
              <a:gd name="connsiteY4954" fmla="*/ 4203749 h 5594367"/>
              <a:gd name="connsiteX4955" fmla="*/ 4995066 w 6125898"/>
              <a:gd name="connsiteY4955" fmla="*/ 4164548 h 5594367"/>
              <a:gd name="connsiteX4956" fmla="*/ 5008354 w 6125898"/>
              <a:gd name="connsiteY4956" fmla="*/ 4190460 h 5594367"/>
              <a:gd name="connsiteX4957" fmla="*/ 5008354 w 6125898"/>
              <a:gd name="connsiteY4957" fmla="*/ 4190460 h 5594367"/>
              <a:gd name="connsiteX4958" fmla="*/ 4995066 w 6125898"/>
              <a:gd name="connsiteY4958" fmla="*/ 4190460 h 5594367"/>
              <a:gd name="connsiteX4959" fmla="*/ 5008354 w 6125898"/>
              <a:gd name="connsiteY4959" fmla="*/ 4203749 h 5594367"/>
              <a:gd name="connsiteX4960" fmla="*/ 4981778 w 6125898"/>
              <a:gd name="connsiteY4960" fmla="*/ 4203749 h 5594367"/>
              <a:gd name="connsiteX4961" fmla="*/ 4981778 w 6125898"/>
              <a:gd name="connsiteY4961" fmla="*/ 4203749 h 5594367"/>
              <a:gd name="connsiteX4962" fmla="*/ 5008354 w 6125898"/>
              <a:gd name="connsiteY4962" fmla="*/ 4255573 h 5594367"/>
              <a:gd name="connsiteX4963" fmla="*/ 4995066 w 6125898"/>
              <a:gd name="connsiteY4963" fmla="*/ 4255573 h 5594367"/>
              <a:gd name="connsiteX4964" fmla="*/ 4995066 w 6125898"/>
              <a:gd name="connsiteY4964" fmla="*/ 4229661 h 5594367"/>
              <a:gd name="connsiteX4965" fmla="*/ 5008354 w 6125898"/>
              <a:gd name="connsiteY4965" fmla="*/ 4255573 h 5594367"/>
              <a:gd name="connsiteX4966" fmla="*/ 5008354 w 6125898"/>
              <a:gd name="connsiteY4966" fmla="*/ 4255573 h 5594367"/>
              <a:gd name="connsiteX4967" fmla="*/ 5008354 w 6125898"/>
              <a:gd name="connsiteY4967" fmla="*/ 4229661 h 5594367"/>
              <a:gd name="connsiteX4968" fmla="*/ 5008354 w 6125898"/>
              <a:gd name="connsiteY4968" fmla="*/ 4229661 h 5594367"/>
              <a:gd name="connsiteX4969" fmla="*/ 5008354 w 6125898"/>
              <a:gd name="connsiteY4969" fmla="*/ 4203749 h 5594367"/>
              <a:gd name="connsiteX4970" fmla="*/ 5008354 w 6125898"/>
              <a:gd name="connsiteY4970" fmla="*/ 4229661 h 5594367"/>
              <a:gd name="connsiteX4971" fmla="*/ 5008354 w 6125898"/>
              <a:gd name="connsiteY4971" fmla="*/ 4229661 h 5594367"/>
              <a:gd name="connsiteX4972" fmla="*/ 5047555 w 6125898"/>
              <a:gd name="connsiteY4972" fmla="*/ 3996451 h 5594367"/>
              <a:gd name="connsiteX4973" fmla="*/ 5034266 w 6125898"/>
              <a:gd name="connsiteY4973" fmla="*/ 4009740 h 5594367"/>
              <a:gd name="connsiteX4974" fmla="*/ 4995066 w 6125898"/>
              <a:gd name="connsiteY4974" fmla="*/ 3996451 h 5594367"/>
              <a:gd name="connsiteX4975" fmla="*/ 4995066 w 6125898"/>
              <a:gd name="connsiteY4975" fmla="*/ 4009740 h 5594367"/>
              <a:gd name="connsiteX4976" fmla="*/ 5008354 w 6125898"/>
              <a:gd name="connsiteY4976" fmla="*/ 3983828 h 5594367"/>
              <a:gd name="connsiteX4977" fmla="*/ 5008354 w 6125898"/>
              <a:gd name="connsiteY4977" fmla="*/ 3970539 h 5594367"/>
              <a:gd name="connsiteX4978" fmla="*/ 5008354 w 6125898"/>
              <a:gd name="connsiteY4978" fmla="*/ 3983828 h 5594367"/>
              <a:gd name="connsiteX4979" fmla="*/ 5021642 w 6125898"/>
              <a:gd name="connsiteY4979" fmla="*/ 3918715 h 5594367"/>
              <a:gd name="connsiteX4980" fmla="*/ 5034931 w 6125898"/>
              <a:gd name="connsiteY4980" fmla="*/ 3918715 h 5594367"/>
              <a:gd name="connsiteX4981" fmla="*/ 5021642 w 6125898"/>
              <a:gd name="connsiteY4981" fmla="*/ 3905427 h 5594367"/>
              <a:gd name="connsiteX4982" fmla="*/ 5034931 w 6125898"/>
              <a:gd name="connsiteY4982" fmla="*/ 3892139 h 5594367"/>
              <a:gd name="connsiteX4983" fmla="*/ 5034931 w 6125898"/>
              <a:gd name="connsiteY4983" fmla="*/ 3905427 h 5594367"/>
              <a:gd name="connsiteX4984" fmla="*/ 5034931 w 6125898"/>
              <a:gd name="connsiteY4984" fmla="*/ 3944627 h 5594367"/>
              <a:gd name="connsiteX4985" fmla="*/ 5034931 w 6125898"/>
              <a:gd name="connsiteY4985" fmla="*/ 3983828 h 5594367"/>
              <a:gd name="connsiteX4986" fmla="*/ 5074131 w 6125898"/>
              <a:gd name="connsiteY4986" fmla="*/ 4023028 h 5594367"/>
              <a:gd name="connsiteX4987" fmla="*/ 5047555 w 6125898"/>
              <a:gd name="connsiteY4987" fmla="*/ 3996451 h 5594367"/>
              <a:gd name="connsiteX4988" fmla="*/ 5047555 w 6125898"/>
              <a:gd name="connsiteY4988" fmla="*/ 3996451 h 5594367"/>
              <a:gd name="connsiteX4989" fmla="*/ 5047555 w 6125898"/>
              <a:gd name="connsiteY4989" fmla="*/ 4385798 h 5594367"/>
              <a:gd name="connsiteX4990" fmla="*/ 5060843 w 6125898"/>
              <a:gd name="connsiteY4990" fmla="*/ 4399087 h 5594367"/>
              <a:gd name="connsiteX4991" fmla="*/ 5047555 w 6125898"/>
              <a:gd name="connsiteY4991" fmla="*/ 4385798 h 5594367"/>
              <a:gd name="connsiteX4992" fmla="*/ 5047555 w 6125898"/>
              <a:gd name="connsiteY4992" fmla="*/ 4385798 h 5594367"/>
              <a:gd name="connsiteX4993" fmla="*/ 5047555 w 6125898"/>
              <a:gd name="connsiteY4993" fmla="*/ 4385798 h 5594367"/>
              <a:gd name="connsiteX4994" fmla="*/ 5034266 w 6125898"/>
              <a:gd name="connsiteY4994" fmla="*/ 4579807 h 5594367"/>
              <a:gd name="connsiteX4995" fmla="*/ 5047555 w 6125898"/>
              <a:gd name="connsiteY4995" fmla="*/ 4540607 h 5594367"/>
              <a:gd name="connsiteX4996" fmla="*/ 5034266 w 6125898"/>
              <a:gd name="connsiteY4996" fmla="*/ 4579807 h 5594367"/>
              <a:gd name="connsiteX4997" fmla="*/ 5034266 w 6125898"/>
              <a:gd name="connsiteY4997" fmla="*/ 4579807 h 5594367"/>
              <a:gd name="connsiteX4998" fmla="*/ 5047555 w 6125898"/>
              <a:gd name="connsiteY4998" fmla="*/ 4619008 h 5594367"/>
              <a:gd name="connsiteX4999" fmla="*/ 5034266 w 6125898"/>
              <a:gd name="connsiteY4999" fmla="*/ 4619008 h 5594367"/>
              <a:gd name="connsiteX5000" fmla="*/ 5060179 w 6125898"/>
              <a:gd name="connsiteY5000" fmla="*/ 4579807 h 5594367"/>
              <a:gd name="connsiteX5001" fmla="*/ 5060179 w 6125898"/>
              <a:gd name="connsiteY5001" fmla="*/ 4605719 h 5594367"/>
              <a:gd name="connsiteX5002" fmla="*/ 5047555 w 6125898"/>
              <a:gd name="connsiteY5002" fmla="*/ 4619008 h 5594367"/>
              <a:gd name="connsiteX5003" fmla="*/ 5047555 w 6125898"/>
              <a:gd name="connsiteY5003" fmla="*/ 4619008 h 5594367"/>
              <a:gd name="connsiteX5004" fmla="*/ 5100044 w 6125898"/>
              <a:gd name="connsiteY5004" fmla="*/ 4593096 h 5594367"/>
              <a:gd name="connsiteX5005" fmla="*/ 5086755 w 6125898"/>
              <a:gd name="connsiteY5005" fmla="*/ 4579807 h 5594367"/>
              <a:gd name="connsiteX5006" fmla="*/ 5073467 w 6125898"/>
              <a:gd name="connsiteY5006" fmla="*/ 4593096 h 5594367"/>
              <a:gd name="connsiteX5007" fmla="*/ 5073467 w 6125898"/>
              <a:gd name="connsiteY5007" fmla="*/ 4567183 h 5594367"/>
              <a:gd name="connsiteX5008" fmla="*/ 5073467 w 6125898"/>
              <a:gd name="connsiteY5008" fmla="*/ 4580472 h 5594367"/>
              <a:gd name="connsiteX5009" fmla="*/ 5073467 w 6125898"/>
              <a:gd name="connsiteY5009" fmla="*/ 4541271 h 5594367"/>
              <a:gd name="connsiteX5010" fmla="*/ 5060179 w 6125898"/>
              <a:gd name="connsiteY5010" fmla="*/ 4515359 h 5594367"/>
              <a:gd name="connsiteX5011" fmla="*/ 5046891 w 6125898"/>
              <a:gd name="connsiteY5011" fmla="*/ 4528647 h 5594367"/>
              <a:gd name="connsiteX5012" fmla="*/ 5046891 w 6125898"/>
              <a:gd name="connsiteY5012" fmla="*/ 4502735 h 5594367"/>
              <a:gd name="connsiteX5013" fmla="*/ 5033602 w 6125898"/>
              <a:gd name="connsiteY5013" fmla="*/ 4489447 h 5594367"/>
              <a:gd name="connsiteX5014" fmla="*/ 5059515 w 6125898"/>
              <a:gd name="connsiteY5014" fmla="*/ 4489447 h 5594367"/>
              <a:gd name="connsiteX5015" fmla="*/ 5072803 w 6125898"/>
              <a:gd name="connsiteY5015" fmla="*/ 4515359 h 5594367"/>
              <a:gd name="connsiteX5016" fmla="*/ 5086091 w 6125898"/>
              <a:gd name="connsiteY5016" fmla="*/ 4554559 h 5594367"/>
              <a:gd name="connsiteX5017" fmla="*/ 5086091 w 6125898"/>
              <a:gd name="connsiteY5017" fmla="*/ 4580472 h 5594367"/>
              <a:gd name="connsiteX5018" fmla="*/ 5100044 w 6125898"/>
              <a:gd name="connsiteY5018" fmla="*/ 4593096 h 5594367"/>
              <a:gd name="connsiteX5019" fmla="*/ 5100044 w 6125898"/>
              <a:gd name="connsiteY5019" fmla="*/ 4593096 h 5594367"/>
              <a:gd name="connsiteX5020" fmla="*/ 5113332 w 6125898"/>
              <a:gd name="connsiteY5020" fmla="*/ 4579807 h 5594367"/>
              <a:gd name="connsiteX5021" fmla="*/ 5113332 w 6125898"/>
              <a:gd name="connsiteY5021" fmla="*/ 4566519 h 5594367"/>
              <a:gd name="connsiteX5022" fmla="*/ 5113332 w 6125898"/>
              <a:gd name="connsiteY5022" fmla="*/ 4566519 h 5594367"/>
              <a:gd name="connsiteX5023" fmla="*/ 5113332 w 6125898"/>
              <a:gd name="connsiteY5023" fmla="*/ 4579807 h 5594367"/>
              <a:gd name="connsiteX5024" fmla="*/ 5113332 w 6125898"/>
              <a:gd name="connsiteY5024" fmla="*/ 4579807 h 5594367"/>
              <a:gd name="connsiteX5025" fmla="*/ 5139244 w 6125898"/>
              <a:gd name="connsiteY5025" fmla="*/ 4632296 h 5594367"/>
              <a:gd name="connsiteX5026" fmla="*/ 5165156 w 6125898"/>
              <a:gd name="connsiteY5026" fmla="*/ 4619008 h 5594367"/>
              <a:gd name="connsiteX5027" fmla="*/ 5139244 w 6125898"/>
              <a:gd name="connsiteY5027" fmla="*/ 4632296 h 5594367"/>
              <a:gd name="connsiteX5028" fmla="*/ 5139244 w 6125898"/>
              <a:gd name="connsiteY5028" fmla="*/ 4632296 h 5594367"/>
              <a:gd name="connsiteX5029" fmla="*/ 5152533 w 6125898"/>
              <a:gd name="connsiteY5029" fmla="*/ 4489447 h 5594367"/>
              <a:gd name="connsiteX5030" fmla="*/ 5139244 w 6125898"/>
              <a:gd name="connsiteY5030" fmla="*/ 4489447 h 5594367"/>
              <a:gd name="connsiteX5031" fmla="*/ 5125956 w 6125898"/>
              <a:gd name="connsiteY5031" fmla="*/ 4528647 h 5594367"/>
              <a:gd name="connsiteX5032" fmla="*/ 5112668 w 6125898"/>
              <a:gd name="connsiteY5032" fmla="*/ 4515359 h 5594367"/>
              <a:gd name="connsiteX5033" fmla="*/ 5112668 w 6125898"/>
              <a:gd name="connsiteY5033" fmla="*/ 4528647 h 5594367"/>
              <a:gd name="connsiteX5034" fmla="*/ 5099379 w 6125898"/>
              <a:gd name="connsiteY5034" fmla="*/ 4528647 h 5594367"/>
              <a:gd name="connsiteX5035" fmla="*/ 5112668 w 6125898"/>
              <a:gd name="connsiteY5035" fmla="*/ 4515359 h 5594367"/>
              <a:gd name="connsiteX5036" fmla="*/ 5086755 w 6125898"/>
              <a:gd name="connsiteY5036" fmla="*/ 4502071 h 5594367"/>
              <a:gd name="connsiteX5037" fmla="*/ 5100044 w 6125898"/>
              <a:gd name="connsiteY5037" fmla="*/ 4488783 h 5594367"/>
              <a:gd name="connsiteX5038" fmla="*/ 5086755 w 6125898"/>
              <a:gd name="connsiteY5038" fmla="*/ 4475494 h 5594367"/>
              <a:gd name="connsiteX5039" fmla="*/ 5073467 w 6125898"/>
              <a:gd name="connsiteY5039" fmla="*/ 4475494 h 5594367"/>
              <a:gd name="connsiteX5040" fmla="*/ 5073467 w 6125898"/>
              <a:gd name="connsiteY5040" fmla="*/ 4462206 h 5594367"/>
              <a:gd name="connsiteX5041" fmla="*/ 5060179 w 6125898"/>
              <a:gd name="connsiteY5041" fmla="*/ 4448918 h 5594367"/>
              <a:gd name="connsiteX5042" fmla="*/ 5046891 w 6125898"/>
              <a:gd name="connsiteY5042" fmla="*/ 4462206 h 5594367"/>
              <a:gd name="connsiteX5043" fmla="*/ 5046891 w 6125898"/>
              <a:gd name="connsiteY5043" fmla="*/ 4448918 h 5594367"/>
              <a:gd name="connsiteX5044" fmla="*/ 5060179 w 6125898"/>
              <a:gd name="connsiteY5044" fmla="*/ 4448918 h 5594367"/>
              <a:gd name="connsiteX5045" fmla="*/ 5046891 w 6125898"/>
              <a:gd name="connsiteY5045" fmla="*/ 4423005 h 5594367"/>
              <a:gd name="connsiteX5046" fmla="*/ 5060179 w 6125898"/>
              <a:gd name="connsiteY5046" fmla="*/ 4448918 h 5594367"/>
              <a:gd name="connsiteX5047" fmla="*/ 5073467 w 6125898"/>
              <a:gd name="connsiteY5047" fmla="*/ 4435630 h 5594367"/>
              <a:gd name="connsiteX5048" fmla="*/ 5060179 w 6125898"/>
              <a:gd name="connsiteY5048" fmla="*/ 4435630 h 5594367"/>
              <a:gd name="connsiteX5049" fmla="*/ 5060179 w 6125898"/>
              <a:gd name="connsiteY5049" fmla="*/ 4422341 h 5594367"/>
              <a:gd name="connsiteX5050" fmla="*/ 5073467 w 6125898"/>
              <a:gd name="connsiteY5050" fmla="*/ 4422341 h 5594367"/>
              <a:gd name="connsiteX5051" fmla="*/ 5060179 w 6125898"/>
              <a:gd name="connsiteY5051" fmla="*/ 4396429 h 5594367"/>
              <a:gd name="connsiteX5052" fmla="*/ 5060179 w 6125898"/>
              <a:gd name="connsiteY5052" fmla="*/ 4383141 h 5594367"/>
              <a:gd name="connsiteX5053" fmla="*/ 5086091 w 6125898"/>
              <a:gd name="connsiteY5053" fmla="*/ 4383141 h 5594367"/>
              <a:gd name="connsiteX5054" fmla="*/ 5072803 w 6125898"/>
              <a:gd name="connsiteY5054" fmla="*/ 4396429 h 5594367"/>
              <a:gd name="connsiteX5055" fmla="*/ 5086091 w 6125898"/>
              <a:gd name="connsiteY5055" fmla="*/ 4396429 h 5594367"/>
              <a:gd name="connsiteX5056" fmla="*/ 5112003 w 6125898"/>
              <a:gd name="connsiteY5056" fmla="*/ 4448253 h 5594367"/>
              <a:gd name="connsiteX5057" fmla="*/ 5137915 w 6125898"/>
              <a:gd name="connsiteY5057" fmla="*/ 4461541 h 5594367"/>
              <a:gd name="connsiteX5058" fmla="*/ 5124627 w 6125898"/>
              <a:gd name="connsiteY5058" fmla="*/ 4487454 h 5594367"/>
              <a:gd name="connsiteX5059" fmla="*/ 5137915 w 6125898"/>
              <a:gd name="connsiteY5059" fmla="*/ 4487454 h 5594367"/>
              <a:gd name="connsiteX5060" fmla="*/ 5137915 w 6125898"/>
              <a:gd name="connsiteY5060" fmla="*/ 4487454 h 5594367"/>
              <a:gd name="connsiteX5061" fmla="*/ 5151203 w 6125898"/>
              <a:gd name="connsiteY5061" fmla="*/ 4461541 h 5594367"/>
              <a:gd name="connsiteX5062" fmla="*/ 5164492 w 6125898"/>
              <a:gd name="connsiteY5062" fmla="*/ 4513366 h 5594367"/>
              <a:gd name="connsiteX5063" fmla="*/ 5177780 w 6125898"/>
              <a:gd name="connsiteY5063" fmla="*/ 4513366 h 5594367"/>
              <a:gd name="connsiteX5064" fmla="*/ 5164492 w 6125898"/>
              <a:gd name="connsiteY5064" fmla="*/ 4526654 h 5594367"/>
              <a:gd name="connsiteX5065" fmla="*/ 5152533 w 6125898"/>
              <a:gd name="connsiteY5065" fmla="*/ 4489447 h 5594367"/>
              <a:gd name="connsiteX5066" fmla="*/ 5152533 w 6125898"/>
              <a:gd name="connsiteY5066" fmla="*/ 4489447 h 5594367"/>
              <a:gd name="connsiteX5067" fmla="*/ 5165821 w 6125898"/>
              <a:gd name="connsiteY5067" fmla="*/ 4553895 h 5594367"/>
              <a:gd name="connsiteX5068" fmla="*/ 5179109 w 6125898"/>
              <a:gd name="connsiteY5068" fmla="*/ 4540607 h 5594367"/>
              <a:gd name="connsiteX5069" fmla="*/ 5205021 w 6125898"/>
              <a:gd name="connsiteY5069" fmla="*/ 4527319 h 5594367"/>
              <a:gd name="connsiteX5070" fmla="*/ 5205021 w 6125898"/>
              <a:gd name="connsiteY5070" fmla="*/ 4553231 h 5594367"/>
              <a:gd name="connsiteX5071" fmla="*/ 5179109 w 6125898"/>
              <a:gd name="connsiteY5071" fmla="*/ 4553231 h 5594367"/>
              <a:gd name="connsiteX5072" fmla="*/ 5192397 w 6125898"/>
              <a:gd name="connsiteY5072" fmla="*/ 4579143 h 5594367"/>
              <a:gd name="connsiteX5073" fmla="*/ 5165821 w 6125898"/>
              <a:gd name="connsiteY5073" fmla="*/ 4553895 h 5594367"/>
              <a:gd name="connsiteX5074" fmla="*/ 5165821 w 6125898"/>
              <a:gd name="connsiteY5074" fmla="*/ 4553895 h 5594367"/>
              <a:gd name="connsiteX5075" fmla="*/ 5178444 w 6125898"/>
              <a:gd name="connsiteY5075" fmla="*/ 4787769 h 5594367"/>
              <a:gd name="connsiteX5076" fmla="*/ 5178444 w 6125898"/>
              <a:gd name="connsiteY5076" fmla="*/ 4761857 h 5594367"/>
              <a:gd name="connsiteX5077" fmla="*/ 5178444 w 6125898"/>
              <a:gd name="connsiteY5077" fmla="*/ 4787769 h 5594367"/>
              <a:gd name="connsiteX5078" fmla="*/ 5178444 w 6125898"/>
              <a:gd name="connsiteY5078" fmla="*/ 4787769 h 5594367"/>
              <a:gd name="connsiteX5079" fmla="*/ 5178444 w 6125898"/>
              <a:gd name="connsiteY5079" fmla="*/ 4761857 h 5594367"/>
              <a:gd name="connsiteX5080" fmla="*/ 5165156 w 6125898"/>
              <a:gd name="connsiteY5080" fmla="*/ 4748568 h 5594367"/>
              <a:gd name="connsiteX5081" fmla="*/ 5165156 w 6125898"/>
              <a:gd name="connsiteY5081" fmla="*/ 4735280 h 5594367"/>
              <a:gd name="connsiteX5082" fmla="*/ 5178444 w 6125898"/>
              <a:gd name="connsiteY5082" fmla="*/ 4735280 h 5594367"/>
              <a:gd name="connsiteX5083" fmla="*/ 5178444 w 6125898"/>
              <a:gd name="connsiteY5083" fmla="*/ 4748568 h 5594367"/>
              <a:gd name="connsiteX5084" fmla="*/ 5178444 w 6125898"/>
              <a:gd name="connsiteY5084" fmla="*/ 4735280 h 5594367"/>
              <a:gd name="connsiteX5085" fmla="*/ 5191732 w 6125898"/>
              <a:gd name="connsiteY5085" fmla="*/ 4735280 h 5594367"/>
              <a:gd name="connsiteX5086" fmla="*/ 5178444 w 6125898"/>
              <a:gd name="connsiteY5086" fmla="*/ 4761857 h 5594367"/>
              <a:gd name="connsiteX5087" fmla="*/ 5178444 w 6125898"/>
              <a:gd name="connsiteY5087" fmla="*/ 4761857 h 5594367"/>
              <a:gd name="connsiteX5088" fmla="*/ 5296710 w 6125898"/>
              <a:gd name="connsiteY5088" fmla="*/ 4735945 h 5594367"/>
              <a:gd name="connsiteX5089" fmla="*/ 5283422 w 6125898"/>
              <a:gd name="connsiteY5089" fmla="*/ 4722657 h 5594367"/>
              <a:gd name="connsiteX5090" fmla="*/ 5296710 w 6125898"/>
              <a:gd name="connsiteY5090" fmla="*/ 4735945 h 5594367"/>
              <a:gd name="connsiteX5091" fmla="*/ 5296710 w 6125898"/>
              <a:gd name="connsiteY5091" fmla="*/ 4749233 h 5594367"/>
              <a:gd name="connsiteX5092" fmla="*/ 5270798 w 6125898"/>
              <a:gd name="connsiteY5092" fmla="*/ 4762521 h 5594367"/>
              <a:gd name="connsiteX5093" fmla="*/ 5257509 w 6125898"/>
              <a:gd name="connsiteY5093" fmla="*/ 4788433 h 5594367"/>
              <a:gd name="connsiteX5094" fmla="*/ 5218309 w 6125898"/>
              <a:gd name="connsiteY5094" fmla="*/ 4775145 h 5594367"/>
              <a:gd name="connsiteX5095" fmla="*/ 5192397 w 6125898"/>
              <a:gd name="connsiteY5095" fmla="*/ 4749233 h 5594367"/>
              <a:gd name="connsiteX5096" fmla="*/ 5218309 w 6125898"/>
              <a:gd name="connsiteY5096" fmla="*/ 4723321 h 5594367"/>
              <a:gd name="connsiteX5097" fmla="*/ 5231597 w 6125898"/>
              <a:gd name="connsiteY5097" fmla="*/ 4762521 h 5594367"/>
              <a:gd name="connsiteX5098" fmla="*/ 5218309 w 6125898"/>
              <a:gd name="connsiteY5098" fmla="*/ 4749233 h 5594367"/>
              <a:gd name="connsiteX5099" fmla="*/ 5244221 w 6125898"/>
              <a:gd name="connsiteY5099" fmla="*/ 4735945 h 5594367"/>
              <a:gd name="connsiteX5100" fmla="*/ 5218309 w 6125898"/>
              <a:gd name="connsiteY5100" fmla="*/ 4735945 h 5594367"/>
              <a:gd name="connsiteX5101" fmla="*/ 5244221 w 6125898"/>
              <a:gd name="connsiteY5101" fmla="*/ 4696744 h 5594367"/>
              <a:gd name="connsiteX5102" fmla="*/ 5270134 w 6125898"/>
              <a:gd name="connsiteY5102" fmla="*/ 4696744 h 5594367"/>
              <a:gd name="connsiteX5103" fmla="*/ 5270134 w 6125898"/>
              <a:gd name="connsiteY5103" fmla="*/ 4722657 h 5594367"/>
              <a:gd name="connsiteX5104" fmla="*/ 5283422 w 6125898"/>
              <a:gd name="connsiteY5104" fmla="*/ 4709368 h 5594367"/>
              <a:gd name="connsiteX5105" fmla="*/ 5283422 w 6125898"/>
              <a:gd name="connsiteY5105" fmla="*/ 4722657 h 5594367"/>
              <a:gd name="connsiteX5106" fmla="*/ 5309334 w 6125898"/>
              <a:gd name="connsiteY5106" fmla="*/ 4709368 h 5594367"/>
              <a:gd name="connsiteX5107" fmla="*/ 5296710 w 6125898"/>
              <a:gd name="connsiteY5107" fmla="*/ 4735945 h 5594367"/>
              <a:gd name="connsiteX5108" fmla="*/ 5296710 w 6125898"/>
              <a:gd name="connsiteY5108" fmla="*/ 4735945 h 5594367"/>
              <a:gd name="connsiteX5109" fmla="*/ 5414311 w 6125898"/>
              <a:gd name="connsiteY5109" fmla="*/ 4658208 h 5594367"/>
              <a:gd name="connsiteX5110" fmla="*/ 5414311 w 6125898"/>
              <a:gd name="connsiteY5110" fmla="*/ 4671497 h 5594367"/>
              <a:gd name="connsiteX5111" fmla="*/ 5414311 w 6125898"/>
              <a:gd name="connsiteY5111" fmla="*/ 4658208 h 5594367"/>
              <a:gd name="connsiteX5112" fmla="*/ 5414311 w 6125898"/>
              <a:gd name="connsiteY5112" fmla="*/ 4658208 h 5594367"/>
              <a:gd name="connsiteX5113" fmla="*/ 5361823 w 6125898"/>
              <a:gd name="connsiteY5113" fmla="*/ 4644920 h 5594367"/>
              <a:gd name="connsiteX5114" fmla="*/ 5361823 w 6125898"/>
              <a:gd name="connsiteY5114" fmla="*/ 4658208 h 5594367"/>
              <a:gd name="connsiteX5115" fmla="*/ 5322622 w 6125898"/>
              <a:gd name="connsiteY5115" fmla="*/ 4671497 h 5594367"/>
              <a:gd name="connsiteX5116" fmla="*/ 5335911 w 6125898"/>
              <a:gd name="connsiteY5116" fmla="*/ 4645584 h 5594367"/>
              <a:gd name="connsiteX5117" fmla="*/ 5335911 w 6125898"/>
              <a:gd name="connsiteY5117" fmla="*/ 4645584 h 5594367"/>
              <a:gd name="connsiteX5118" fmla="*/ 5296710 w 6125898"/>
              <a:gd name="connsiteY5118" fmla="*/ 4658873 h 5594367"/>
              <a:gd name="connsiteX5119" fmla="*/ 5283422 w 6125898"/>
              <a:gd name="connsiteY5119" fmla="*/ 4645584 h 5594367"/>
              <a:gd name="connsiteX5120" fmla="*/ 5283422 w 6125898"/>
              <a:gd name="connsiteY5120" fmla="*/ 4619672 h 5594367"/>
              <a:gd name="connsiteX5121" fmla="*/ 5309334 w 6125898"/>
              <a:gd name="connsiteY5121" fmla="*/ 4658873 h 5594367"/>
              <a:gd name="connsiteX5122" fmla="*/ 5348535 w 6125898"/>
              <a:gd name="connsiteY5122" fmla="*/ 4632961 h 5594367"/>
              <a:gd name="connsiteX5123" fmla="*/ 5309334 w 6125898"/>
              <a:gd name="connsiteY5123" fmla="*/ 4619672 h 5594367"/>
              <a:gd name="connsiteX5124" fmla="*/ 5309334 w 6125898"/>
              <a:gd name="connsiteY5124" fmla="*/ 4632961 h 5594367"/>
              <a:gd name="connsiteX5125" fmla="*/ 5309334 w 6125898"/>
              <a:gd name="connsiteY5125" fmla="*/ 4607048 h 5594367"/>
              <a:gd name="connsiteX5126" fmla="*/ 5322622 w 6125898"/>
              <a:gd name="connsiteY5126" fmla="*/ 4607048 h 5594367"/>
              <a:gd name="connsiteX5127" fmla="*/ 5322622 w 6125898"/>
              <a:gd name="connsiteY5127" fmla="*/ 4632961 h 5594367"/>
              <a:gd name="connsiteX5128" fmla="*/ 5322622 w 6125898"/>
              <a:gd name="connsiteY5128" fmla="*/ 4607048 h 5594367"/>
              <a:gd name="connsiteX5129" fmla="*/ 5348535 w 6125898"/>
              <a:gd name="connsiteY5129" fmla="*/ 4593760 h 5594367"/>
              <a:gd name="connsiteX5130" fmla="*/ 5335246 w 6125898"/>
              <a:gd name="connsiteY5130" fmla="*/ 4593760 h 5594367"/>
              <a:gd name="connsiteX5131" fmla="*/ 5348535 w 6125898"/>
              <a:gd name="connsiteY5131" fmla="*/ 4580472 h 5594367"/>
              <a:gd name="connsiteX5132" fmla="*/ 5374446 w 6125898"/>
              <a:gd name="connsiteY5132" fmla="*/ 4593760 h 5594367"/>
              <a:gd name="connsiteX5133" fmla="*/ 5361158 w 6125898"/>
              <a:gd name="connsiteY5133" fmla="*/ 4593760 h 5594367"/>
              <a:gd name="connsiteX5134" fmla="*/ 5361158 w 6125898"/>
              <a:gd name="connsiteY5134" fmla="*/ 4619672 h 5594367"/>
              <a:gd name="connsiteX5135" fmla="*/ 5347870 w 6125898"/>
              <a:gd name="connsiteY5135" fmla="*/ 4606384 h 5594367"/>
              <a:gd name="connsiteX5136" fmla="*/ 5334581 w 6125898"/>
              <a:gd name="connsiteY5136" fmla="*/ 4619672 h 5594367"/>
              <a:gd name="connsiteX5137" fmla="*/ 5347870 w 6125898"/>
              <a:gd name="connsiteY5137" fmla="*/ 4632961 h 5594367"/>
              <a:gd name="connsiteX5138" fmla="*/ 5361158 w 6125898"/>
              <a:gd name="connsiteY5138" fmla="*/ 4646249 h 5594367"/>
              <a:gd name="connsiteX5139" fmla="*/ 5374446 w 6125898"/>
              <a:gd name="connsiteY5139" fmla="*/ 4620337 h 5594367"/>
              <a:gd name="connsiteX5140" fmla="*/ 5387735 w 6125898"/>
              <a:gd name="connsiteY5140" fmla="*/ 4633625 h 5594367"/>
              <a:gd name="connsiteX5141" fmla="*/ 5374446 w 6125898"/>
              <a:gd name="connsiteY5141" fmla="*/ 4620337 h 5594367"/>
              <a:gd name="connsiteX5142" fmla="*/ 5387735 w 6125898"/>
              <a:gd name="connsiteY5142" fmla="*/ 4633625 h 5594367"/>
              <a:gd name="connsiteX5143" fmla="*/ 5401023 w 6125898"/>
              <a:gd name="connsiteY5143" fmla="*/ 4620337 h 5594367"/>
              <a:gd name="connsiteX5144" fmla="*/ 5401023 w 6125898"/>
              <a:gd name="connsiteY5144" fmla="*/ 4633625 h 5594367"/>
              <a:gd name="connsiteX5145" fmla="*/ 5401023 w 6125898"/>
              <a:gd name="connsiteY5145" fmla="*/ 4646913 h 5594367"/>
              <a:gd name="connsiteX5146" fmla="*/ 5414311 w 6125898"/>
              <a:gd name="connsiteY5146" fmla="*/ 4646913 h 5594367"/>
              <a:gd name="connsiteX5147" fmla="*/ 5427599 w 6125898"/>
              <a:gd name="connsiteY5147" fmla="*/ 4660201 h 5594367"/>
              <a:gd name="connsiteX5148" fmla="*/ 5414311 w 6125898"/>
              <a:gd name="connsiteY5148" fmla="*/ 4660201 h 5594367"/>
              <a:gd name="connsiteX5149" fmla="*/ 5414311 w 6125898"/>
              <a:gd name="connsiteY5149" fmla="*/ 4658208 h 5594367"/>
              <a:gd name="connsiteX5150" fmla="*/ 5440888 w 6125898"/>
              <a:gd name="connsiteY5150" fmla="*/ 4644920 h 5594367"/>
              <a:gd name="connsiteX5151" fmla="*/ 5427599 w 6125898"/>
              <a:gd name="connsiteY5151" fmla="*/ 4631632 h 5594367"/>
              <a:gd name="connsiteX5152" fmla="*/ 5440888 w 6125898"/>
              <a:gd name="connsiteY5152" fmla="*/ 4644920 h 5594367"/>
              <a:gd name="connsiteX5153" fmla="*/ 5440888 w 6125898"/>
              <a:gd name="connsiteY5153" fmla="*/ 4644920 h 5594367"/>
              <a:gd name="connsiteX5154" fmla="*/ 5440888 w 6125898"/>
              <a:gd name="connsiteY5154" fmla="*/ 4632296 h 5594367"/>
              <a:gd name="connsiteX5155" fmla="*/ 5427599 w 6125898"/>
              <a:gd name="connsiteY5155" fmla="*/ 4619008 h 5594367"/>
              <a:gd name="connsiteX5156" fmla="*/ 5440888 w 6125898"/>
              <a:gd name="connsiteY5156" fmla="*/ 4619008 h 5594367"/>
              <a:gd name="connsiteX5157" fmla="*/ 5440888 w 6125898"/>
              <a:gd name="connsiteY5157" fmla="*/ 4632296 h 5594367"/>
              <a:gd name="connsiteX5158" fmla="*/ 5440888 w 6125898"/>
              <a:gd name="connsiteY5158" fmla="*/ 4632296 h 5594367"/>
              <a:gd name="connsiteX5159" fmla="*/ 5454176 w 6125898"/>
              <a:gd name="connsiteY5159" fmla="*/ 4527983 h 5594367"/>
              <a:gd name="connsiteX5160" fmla="*/ 5454176 w 6125898"/>
              <a:gd name="connsiteY5160" fmla="*/ 4514695 h 5594367"/>
              <a:gd name="connsiteX5161" fmla="*/ 5454176 w 6125898"/>
              <a:gd name="connsiteY5161" fmla="*/ 4527983 h 5594367"/>
              <a:gd name="connsiteX5162" fmla="*/ 5454176 w 6125898"/>
              <a:gd name="connsiteY5162" fmla="*/ 4514695 h 5594367"/>
              <a:gd name="connsiteX5163" fmla="*/ 5454176 w 6125898"/>
              <a:gd name="connsiteY5163" fmla="*/ 4527983 h 5594367"/>
              <a:gd name="connsiteX5164" fmla="*/ 5454176 w 6125898"/>
              <a:gd name="connsiteY5164" fmla="*/ 4527983 h 5594367"/>
              <a:gd name="connsiteX5165" fmla="*/ 5454176 w 6125898"/>
              <a:gd name="connsiteY5165" fmla="*/ 4567183 h 5594367"/>
              <a:gd name="connsiteX5166" fmla="*/ 5467464 w 6125898"/>
              <a:gd name="connsiteY5166" fmla="*/ 4580472 h 5594367"/>
              <a:gd name="connsiteX5167" fmla="*/ 5454176 w 6125898"/>
              <a:gd name="connsiteY5167" fmla="*/ 4580472 h 5594367"/>
              <a:gd name="connsiteX5168" fmla="*/ 5454176 w 6125898"/>
              <a:gd name="connsiteY5168" fmla="*/ 4567183 h 5594367"/>
              <a:gd name="connsiteX5169" fmla="*/ 5454176 w 6125898"/>
              <a:gd name="connsiteY5169" fmla="*/ 4567183 h 5594367"/>
              <a:gd name="connsiteX5170" fmla="*/ 5480088 w 6125898"/>
              <a:gd name="connsiteY5170" fmla="*/ 4710032 h 5594367"/>
              <a:gd name="connsiteX5171" fmla="*/ 5466800 w 6125898"/>
              <a:gd name="connsiteY5171" fmla="*/ 4696744 h 5594367"/>
              <a:gd name="connsiteX5172" fmla="*/ 5480088 w 6125898"/>
              <a:gd name="connsiteY5172" fmla="*/ 4710032 h 5594367"/>
              <a:gd name="connsiteX5173" fmla="*/ 5480088 w 6125898"/>
              <a:gd name="connsiteY5173" fmla="*/ 4710032 h 5594367"/>
              <a:gd name="connsiteX5174" fmla="*/ 5454176 w 6125898"/>
              <a:gd name="connsiteY5174" fmla="*/ 4632296 h 5594367"/>
              <a:gd name="connsiteX5175" fmla="*/ 5480088 w 6125898"/>
              <a:gd name="connsiteY5175" fmla="*/ 4619008 h 5594367"/>
              <a:gd name="connsiteX5176" fmla="*/ 5466800 w 6125898"/>
              <a:gd name="connsiteY5176" fmla="*/ 4605719 h 5594367"/>
              <a:gd name="connsiteX5177" fmla="*/ 5480088 w 6125898"/>
              <a:gd name="connsiteY5177" fmla="*/ 4631632 h 5594367"/>
              <a:gd name="connsiteX5178" fmla="*/ 5454176 w 6125898"/>
              <a:gd name="connsiteY5178" fmla="*/ 4632296 h 5594367"/>
              <a:gd name="connsiteX5179" fmla="*/ 5454176 w 6125898"/>
              <a:gd name="connsiteY5179" fmla="*/ 4632296 h 5594367"/>
              <a:gd name="connsiteX5180" fmla="*/ 5480088 w 6125898"/>
              <a:gd name="connsiteY5180" fmla="*/ 4527983 h 5594367"/>
              <a:gd name="connsiteX5181" fmla="*/ 5506001 w 6125898"/>
              <a:gd name="connsiteY5181" fmla="*/ 4553895 h 5594367"/>
              <a:gd name="connsiteX5182" fmla="*/ 5492712 w 6125898"/>
              <a:gd name="connsiteY5182" fmla="*/ 4553895 h 5594367"/>
              <a:gd name="connsiteX5183" fmla="*/ 5479424 w 6125898"/>
              <a:gd name="connsiteY5183" fmla="*/ 4567183 h 5594367"/>
              <a:gd name="connsiteX5184" fmla="*/ 5480088 w 6125898"/>
              <a:gd name="connsiteY5184" fmla="*/ 4527983 h 5594367"/>
              <a:gd name="connsiteX5185" fmla="*/ 5480088 w 6125898"/>
              <a:gd name="connsiteY5185" fmla="*/ 4527983 h 5594367"/>
              <a:gd name="connsiteX5186" fmla="*/ 5493377 w 6125898"/>
              <a:gd name="connsiteY5186" fmla="*/ 4593096 h 5594367"/>
              <a:gd name="connsiteX5187" fmla="*/ 5506665 w 6125898"/>
              <a:gd name="connsiteY5187" fmla="*/ 4619008 h 5594367"/>
              <a:gd name="connsiteX5188" fmla="*/ 5506665 w 6125898"/>
              <a:gd name="connsiteY5188" fmla="*/ 4619008 h 5594367"/>
              <a:gd name="connsiteX5189" fmla="*/ 5493377 w 6125898"/>
              <a:gd name="connsiteY5189" fmla="*/ 4632296 h 5594367"/>
              <a:gd name="connsiteX5190" fmla="*/ 5493377 w 6125898"/>
              <a:gd name="connsiteY5190" fmla="*/ 4632296 h 5594367"/>
              <a:gd name="connsiteX5191" fmla="*/ 5493377 w 6125898"/>
              <a:gd name="connsiteY5191" fmla="*/ 4593096 h 5594367"/>
              <a:gd name="connsiteX5192" fmla="*/ 5493377 w 6125898"/>
              <a:gd name="connsiteY5192" fmla="*/ 4593096 h 5594367"/>
              <a:gd name="connsiteX5193" fmla="*/ 5519289 w 6125898"/>
              <a:gd name="connsiteY5193" fmla="*/ 4670832 h 5594367"/>
              <a:gd name="connsiteX5194" fmla="*/ 5519289 w 6125898"/>
              <a:gd name="connsiteY5194" fmla="*/ 4684120 h 5594367"/>
              <a:gd name="connsiteX5195" fmla="*/ 5506001 w 6125898"/>
              <a:gd name="connsiteY5195" fmla="*/ 4684120 h 5594367"/>
              <a:gd name="connsiteX5196" fmla="*/ 5519289 w 6125898"/>
              <a:gd name="connsiteY5196" fmla="*/ 4670832 h 5594367"/>
              <a:gd name="connsiteX5197" fmla="*/ 5519289 w 6125898"/>
              <a:gd name="connsiteY5197" fmla="*/ 4670832 h 5594367"/>
              <a:gd name="connsiteX5198" fmla="*/ 5493377 w 6125898"/>
              <a:gd name="connsiteY5198" fmla="*/ 4684120 h 5594367"/>
              <a:gd name="connsiteX5199" fmla="*/ 5506665 w 6125898"/>
              <a:gd name="connsiteY5199" fmla="*/ 4697408 h 5594367"/>
              <a:gd name="connsiteX5200" fmla="*/ 5506665 w 6125898"/>
              <a:gd name="connsiteY5200" fmla="*/ 4710697 h 5594367"/>
              <a:gd name="connsiteX5201" fmla="*/ 5493377 w 6125898"/>
              <a:gd name="connsiteY5201" fmla="*/ 4710697 h 5594367"/>
              <a:gd name="connsiteX5202" fmla="*/ 5493377 w 6125898"/>
              <a:gd name="connsiteY5202" fmla="*/ 4684120 h 5594367"/>
              <a:gd name="connsiteX5203" fmla="*/ 5493377 w 6125898"/>
              <a:gd name="connsiteY5203" fmla="*/ 4684120 h 5594367"/>
              <a:gd name="connsiteX5204" fmla="*/ 5493377 w 6125898"/>
              <a:gd name="connsiteY5204" fmla="*/ 4735945 h 5594367"/>
              <a:gd name="connsiteX5205" fmla="*/ 5493377 w 6125898"/>
              <a:gd name="connsiteY5205" fmla="*/ 4722657 h 5594367"/>
              <a:gd name="connsiteX5206" fmla="*/ 5506665 w 6125898"/>
              <a:gd name="connsiteY5206" fmla="*/ 4748568 h 5594367"/>
              <a:gd name="connsiteX5207" fmla="*/ 5493377 w 6125898"/>
              <a:gd name="connsiteY5207" fmla="*/ 4735945 h 5594367"/>
              <a:gd name="connsiteX5208" fmla="*/ 5493377 w 6125898"/>
              <a:gd name="connsiteY5208" fmla="*/ 4735945 h 5594367"/>
              <a:gd name="connsiteX5209" fmla="*/ 5506665 w 6125898"/>
              <a:gd name="connsiteY5209" fmla="*/ 4722657 h 5594367"/>
              <a:gd name="connsiteX5210" fmla="*/ 5519953 w 6125898"/>
              <a:gd name="connsiteY5210" fmla="*/ 4735945 h 5594367"/>
              <a:gd name="connsiteX5211" fmla="*/ 5506665 w 6125898"/>
              <a:gd name="connsiteY5211" fmla="*/ 4722657 h 5594367"/>
              <a:gd name="connsiteX5212" fmla="*/ 5506665 w 6125898"/>
              <a:gd name="connsiteY5212" fmla="*/ 4722657 h 5594367"/>
              <a:gd name="connsiteX5213" fmla="*/ 5519289 w 6125898"/>
              <a:gd name="connsiteY5213" fmla="*/ 4553895 h 5594367"/>
              <a:gd name="connsiteX5214" fmla="*/ 5506001 w 6125898"/>
              <a:gd name="connsiteY5214" fmla="*/ 4540607 h 5594367"/>
              <a:gd name="connsiteX5215" fmla="*/ 5519289 w 6125898"/>
              <a:gd name="connsiteY5215" fmla="*/ 4540607 h 5594367"/>
              <a:gd name="connsiteX5216" fmla="*/ 5519289 w 6125898"/>
              <a:gd name="connsiteY5216" fmla="*/ 4553895 h 5594367"/>
              <a:gd name="connsiteX5217" fmla="*/ 5519289 w 6125898"/>
              <a:gd name="connsiteY5217" fmla="*/ 4553895 h 5594367"/>
              <a:gd name="connsiteX5218" fmla="*/ 5519289 w 6125898"/>
              <a:gd name="connsiteY5218" fmla="*/ 4515359 h 5594367"/>
              <a:gd name="connsiteX5219" fmla="*/ 5519289 w 6125898"/>
              <a:gd name="connsiteY5219" fmla="*/ 4502071 h 5594367"/>
              <a:gd name="connsiteX5220" fmla="*/ 5532577 w 6125898"/>
              <a:gd name="connsiteY5220" fmla="*/ 4502071 h 5594367"/>
              <a:gd name="connsiteX5221" fmla="*/ 5519289 w 6125898"/>
              <a:gd name="connsiteY5221" fmla="*/ 4515359 h 5594367"/>
              <a:gd name="connsiteX5222" fmla="*/ 5519289 w 6125898"/>
              <a:gd name="connsiteY5222" fmla="*/ 4515359 h 5594367"/>
              <a:gd name="connsiteX5223" fmla="*/ 5532577 w 6125898"/>
              <a:gd name="connsiteY5223" fmla="*/ 4658208 h 5594367"/>
              <a:gd name="connsiteX5224" fmla="*/ 5519289 w 6125898"/>
              <a:gd name="connsiteY5224" fmla="*/ 4644920 h 5594367"/>
              <a:gd name="connsiteX5225" fmla="*/ 5545201 w 6125898"/>
              <a:gd name="connsiteY5225" fmla="*/ 4619008 h 5594367"/>
              <a:gd name="connsiteX5226" fmla="*/ 5558489 w 6125898"/>
              <a:gd name="connsiteY5226" fmla="*/ 4632296 h 5594367"/>
              <a:gd name="connsiteX5227" fmla="*/ 5532577 w 6125898"/>
              <a:gd name="connsiteY5227" fmla="*/ 4658208 h 5594367"/>
              <a:gd name="connsiteX5228" fmla="*/ 5532577 w 6125898"/>
              <a:gd name="connsiteY5228" fmla="*/ 4658208 h 5594367"/>
              <a:gd name="connsiteX5229" fmla="*/ 5545865 w 6125898"/>
              <a:gd name="connsiteY5229" fmla="*/ 4567183 h 5594367"/>
              <a:gd name="connsiteX5230" fmla="*/ 5545865 w 6125898"/>
              <a:gd name="connsiteY5230" fmla="*/ 4567183 h 5594367"/>
              <a:gd name="connsiteX5231" fmla="*/ 5545865 w 6125898"/>
              <a:gd name="connsiteY5231" fmla="*/ 4567183 h 5594367"/>
              <a:gd name="connsiteX5232" fmla="*/ 5545865 w 6125898"/>
              <a:gd name="connsiteY5232" fmla="*/ 4567183 h 5594367"/>
              <a:gd name="connsiteX5233" fmla="*/ 5558489 w 6125898"/>
              <a:gd name="connsiteY5233" fmla="*/ 4463535 h 5594367"/>
              <a:gd name="connsiteX5234" fmla="*/ 5571778 w 6125898"/>
              <a:gd name="connsiteY5234" fmla="*/ 4476823 h 5594367"/>
              <a:gd name="connsiteX5235" fmla="*/ 5558489 w 6125898"/>
              <a:gd name="connsiteY5235" fmla="*/ 4490112 h 5594367"/>
              <a:gd name="connsiteX5236" fmla="*/ 5558489 w 6125898"/>
              <a:gd name="connsiteY5236" fmla="*/ 4463535 h 5594367"/>
              <a:gd name="connsiteX5237" fmla="*/ 5558489 w 6125898"/>
              <a:gd name="connsiteY5237" fmla="*/ 4463535 h 5594367"/>
              <a:gd name="connsiteX5238" fmla="*/ 5571778 w 6125898"/>
              <a:gd name="connsiteY5238" fmla="*/ 4605719 h 5594367"/>
              <a:gd name="connsiteX5239" fmla="*/ 5558489 w 6125898"/>
              <a:gd name="connsiteY5239" fmla="*/ 4592431 h 5594367"/>
              <a:gd name="connsiteX5240" fmla="*/ 5571778 w 6125898"/>
              <a:gd name="connsiteY5240" fmla="*/ 4592431 h 5594367"/>
              <a:gd name="connsiteX5241" fmla="*/ 5571778 w 6125898"/>
              <a:gd name="connsiteY5241" fmla="*/ 4605719 h 5594367"/>
              <a:gd name="connsiteX5242" fmla="*/ 5571778 w 6125898"/>
              <a:gd name="connsiteY5242" fmla="*/ 4605719 h 5594367"/>
              <a:gd name="connsiteX5243" fmla="*/ 5571778 w 6125898"/>
              <a:gd name="connsiteY5243" fmla="*/ 4541271 h 5594367"/>
              <a:gd name="connsiteX5244" fmla="*/ 5585066 w 6125898"/>
              <a:gd name="connsiteY5244" fmla="*/ 4527983 h 5594367"/>
              <a:gd name="connsiteX5245" fmla="*/ 5598354 w 6125898"/>
              <a:gd name="connsiteY5245" fmla="*/ 4553895 h 5594367"/>
              <a:gd name="connsiteX5246" fmla="*/ 5585066 w 6125898"/>
              <a:gd name="connsiteY5246" fmla="*/ 4553895 h 5594367"/>
              <a:gd name="connsiteX5247" fmla="*/ 5571778 w 6125898"/>
              <a:gd name="connsiteY5247" fmla="*/ 4541271 h 5594367"/>
              <a:gd name="connsiteX5248" fmla="*/ 5571778 w 6125898"/>
              <a:gd name="connsiteY5248" fmla="*/ 4541271 h 5594367"/>
              <a:gd name="connsiteX5249" fmla="*/ 5610978 w 6125898"/>
              <a:gd name="connsiteY5249" fmla="*/ 4605719 h 5594367"/>
              <a:gd name="connsiteX5250" fmla="*/ 5597690 w 6125898"/>
              <a:gd name="connsiteY5250" fmla="*/ 4592431 h 5594367"/>
              <a:gd name="connsiteX5251" fmla="*/ 5597690 w 6125898"/>
              <a:gd name="connsiteY5251" fmla="*/ 4605719 h 5594367"/>
              <a:gd name="connsiteX5252" fmla="*/ 5610978 w 6125898"/>
              <a:gd name="connsiteY5252" fmla="*/ 4605719 h 5594367"/>
              <a:gd name="connsiteX5253" fmla="*/ 5610978 w 6125898"/>
              <a:gd name="connsiteY5253" fmla="*/ 4605719 h 5594367"/>
              <a:gd name="connsiteX5254" fmla="*/ 5610978 w 6125898"/>
              <a:gd name="connsiteY5254" fmla="*/ 4294774 h 5594367"/>
              <a:gd name="connsiteX5255" fmla="*/ 5610978 w 6125898"/>
              <a:gd name="connsiteY5255" fmla="*/ 4294774 h 5594367"/>
              <a:gd name="connsiteX5256" fmla="*/ 5610978 w 6125898"/>
              <a:gd name="connsiteY5256" fmla="*/ 4308062 h 5594367"/>
              <a:gd name="connsiteX5257" fmla="*/ 5610978 w 6125898"/>
              <a:gd name="connsiteY5257" fmla="*/ 4294774 h 5594367"/>
              <a:gd name="connsiteX5258" fmla="*/ 5610978 w 6125898"/>
              <a:gd name="connsiteY5258" fmla="*/ 4294774 h 5594367"/>
              <a:gd name="connsiteX5259" fmla="*/ 5610978 w 6125898"/>
              <a:gd name="connsiteY5259" fmla="*/ 4372510 h 5594367"/>
              <a:gd name="connsiteX5260" fmla="*/ 5610978 w 6125898"/>
              <a:gd name="connsiteY5260" fmla="*/ 4359222 h 5594367"/>
              <a:gd name="connsiteX5261" fmla="*/ 5610978 w 6125898"/>
              <a:gd name="connsiteY5261" fmla="*/ 4372510 h 5594367"/>
              <a:gd name="connsiteX5262" fmla="*/ 5610978 w 6125898"/>
              <a:gd name="connsiteY5262" fmla="*/ 4372510 h 5594367"/>
              <a:gd name="connsiteX5263" fmla="*/ 5610978 w 6125898"/>
              <a:gd name="connsiteY5263" fmla="*/ 4515359 h 5594367"/>
              <a:gd name="connsiteX5264" fmla="*/ 5624267 w 6125898"/>
              <a:gd name="connsiteY5264" fmla="*/ 4515359 h 5594367"/>
              <a:gd name="connsiteX5265" fmla="*/ 5610978 w 6125898"/>
              <a:gd name="connsiteY5265" fmla="*/ 4515359 h 5594367"/>
              <a:gd name="connsiteX5266" fmla="*/ 5610978 w 6125898"/>
              <a:gd name="connsiteY5266" fmla="*/ 4515359 h 5594367"/>
              <a:gd name="connsiteX5267" fmla="*/ 5624267 w 6125898"/>
              <a:gd name="connsiteY5267" fmla="*/ 4450247 h 5594367"/>
              <a:gd name="connsiteX5268" fmla="*/ 5624267 w 6125898"/>
              <a:gd name="connsiteY5268" fmla="*/ 4450247 h 5594367"/>
              <a:gd name="connsiteX5269" fmla="*/ 5650178 w 6125898"/>
              <a:gd name="connsiteY5269" fmla="*/ 4450247 h 5594367"/>
              <a:gd name="connsiteX5270" fmla="*/ 5624267 w 6125898"/>
              <a:gd name="connsiteY5270" fmla="*/ 4450247 h 5594367"/>
              <a:gd name="connsiteX5271" fmla="*/ 5624267 w 6125898"/>
              <a:gd name="connsiteY5271" fmla="*/ 4450247 h 5594367"/>
              <a:gd name="connsiteX5272" fmla="*/ 5637555 w 6125898"/>
              <a:gd name="connsiteY5272" fmla="*/ 4515359 h 5594367"/>
              <a:gd name="connsiteX5273" fmla="*/ 5663466 w 6125898"/>
              <a:gd name="connsiteY5273" fmla="*/ 4515359 h 5594367"/>
              <a:gd name="connsiteX5274" fmla="*/ 5637555 w 6125898"/>
              <a:gd name="connsiteY5274" fmla="*/ 4515359 h 5594367"/>
              <a:gd name="connsiteX5275" fmla="*/ 5637555 w 6125898"/>
              <a:gd name="connsiteY5275" fmla="*/ 4515359 h 5594367"/>
              <a:gd name="connsiteX5276" fmla="*/ 5690043 w 6125898"/>
              <a:gd name="connsiteY5276" fmla="*/ 4632296 h 5594367"/>
              <a:gd name="connsiteX5277" fmla="*/ 5664131 w 6125898"/>
              <a:gd name="connsiteY5277" fmla="*/ 4619008 h 5594367"/>
              <a:gd name="connsiteX5278" fmla="*/ 5677420 w 6125898"/>
              <a:gd name="connsiteY5278" fmla="*/ 4632296 h 5594367"/>
              <a:gd name="connsiteX5279" fmla="*/ 5677420 w 6125898"/>
              <a:gd name="connsiteY5279" fmla="*/ 4619008 h 5594367"/>
              <a:gd name="connsiteX5280" fmla="*/ 5690043 w 6125898"/>
              <a:gd name="connsiteY5280" fmla="*/ 4632296 h 5594367"/>
              <a:gd name="connsiteX5281" fmla="*/ 5690043 w 6125898"/>
              <a:gd name="connsiteY5281" fmla="*/ 4632296 h 5594367"/>
              <a:gd name="connsiteX5282" fmla="*/ 5690043 w 6125898"/>
              <a:gd name="connsiteY5282" fmla="*/ 4632296 h 5594367"/>
              <a:gd name="connsiteX5283" fmla="*/ 5676755 w 6125898"/>
              <a:gd name="connsiteY5283" fmla="*/ 4527983 h 5594367"/>
              <a:gd name="connsiteX5284" fmla="*/ 5676755 w 6125898"/>
              <a:gd name="connsiteY5284" fmla="*/ 4514695 h 5594367"/>
              <a:gd name="connsiteX5285" fmla="*/ 5690043 w 6125898"/>
              <a:gd name="connsiteY5285" fmla="*/ 4514695 h 5594367"/>
              <a:gd name="connsiteX5286" fmla="*/ 5676755 w 6125898"/>
              <a:gd name="connsiteY5286" fmla="*/ 4527983 h 5594367"/>
              <a:gd name="connsiteX5287" fmla="*/ 5676755 w 6125898"/>
              <a:gd name="connsiteY5287" fmla="*/ 4527983 h 5594367"/>
              <a:gd name="connsiteX5288" fmla="*/ 5925910 w 6125898"/>
              <a:gd name="connsiteY5288" fmla="*/ 4346598 h 5594367"/>
              <a:gd name="connsiteX5289" fmla="*/ 5899998 w 6125898"/>
              <a:gd name="connsiteY5289" fmla="*/ 4359886 h 5594367"/>
              <a:gd name="connsiteX5290" fmla="*/ 5899998 w 6125898"/>
              <a:gd name="connsiteY5290" fmla="*/ 4346598 h 5594367"/>
              <a:gd name="connsiteX5291" fmla="*/ 5925910 w 6125898"/>
              <a:gd name="connsiteY5291" fmla="*/ 4346598 h 5594367"/>
              <a:gd name="connsiteX5292" fmla="*/ 5925910 w 6125898"/>
              <a:gd name="connsiteY5292" fmla="*/ 4346598 h 5594367"/>
              <a:gd name="connsiteX5293" fmla="*/ 5886710 w 6125898"/>
              <a:gd name="connsiteY5293" fmla="*/ 4346598 h 5594367"/>
              <a:gd name="connsiteX5294" fmla="*/ 5873422 w 6125898"/>
              <a:gd name="connsiteY5294" fmla="*/ 4372510 h 5594367"/>
              <a:gd name="connsiteX5295" fmla="*/ 5860134 w 6125898"/>
              <a:gd name="connsiteY5295" fmla="*/ 4359222 h 5594367"/>
              <a:gd name="connsiteX5296" fmla="*/ 5873422 w 6125898"/>
              <a:gd name="connsiteY5296" fmla="*/ 4345934 h 5594367"/>
              <a:gd name="connsiteX5297" fmla="*/ 5886710 w 6125898"/>
              <a:gd name="connsiteY5297" fmla="*/ 4345934 h 5594367"/>
              <a:gd name="connsiteX5298" fmla="*/ 5886710 w 6125898"/>
              <a:gd name="connsiteY5298" fmla="*/ 4346598 h 5594367"/>
              <a:gd name="connsiteX5299" fmla="*/ 5860134 w 6125898"/>
              <a:gd name="connsiteY5299" fmla="*/ 4320686 h 5594367"/>
              <a:gd name="connsiteX5300" fmla="*/ 5860134 w 6125898"/>
              <a:gd name="connsiteY5300" fmla="*/ 4320686 h 5594367"/>
              <a:gd name="connsiteX5301" fmla="*/ 5860134 w 6125898"/>
              <a:gd name="connsiteY5301" fmla="*/ 4320686 h 5594367"/>
              <a:gd name="connsiteX5302" fmla="*/ 5860134 w 6125898"/>
              <a:gd name="connsiteY5302" fmla="*/ 4320686 h 5594367"/>
              <a:gd name="connsiteX5303" fmla="*/ 5873422 w 6125898"/>
              <a:gd name="connsiteY5303" fmla="*/ 4281485 h 5594367"/>
              <a:gd name="connsiteX5304" fmla="*/ 5860134 w 6125898"/>
              <a:gd name="connsiteY5304" fmla="*/ 4281485 h 5594367"/>
              <a:gd name="connsiteX5305" fmla="*/ 5860134 w 6125898"/>
              <a:gd name="connsiteY5305" fmla="*/ 4281485 h 5594367"/>
              <a:gd name="connsiteX5306" fmla="*/ 5846845 w 6125898"/>
              <a:gd name="connsiteY5306" fmla="*/ 4255573 h 5594367"/>
              <a:gd name="connsiteX5307" fmla="*/ 5873422 w 6125898"/>
              <a:gd name="connsiteY5307" fmla="*/ 4281485 h 5594367"/>
              <a:gd name="connsiteX5308" fmla="*/ 5873422 w 6125898"/>
              <a:gd name="connsiteY5308" fmla="*/ 4281485 h 5594367"/>
              <a:gd name="connsiteX5309" fmla="*/ 5847510 w 6125898"/>
              <a:gd name="connsiteY5309" fmla="*/ 4255573 h 5594367"/>
              <a:gd name="connsiteX5310" fmla="*/ 5821597 w 6125898"/>
              <a:gd name="connsiteY5310" fmla="*/ 4268861 h 5594367"/>
              <a:gd name="connsiteX5311" fmla="*/ 5847510 w 6125898"/>
              <a:gd name="connsiteY5311" fmla="*/ 4255573 h 5594367"/>
              <a:gd name="connsiteX5312" fmla="*/ 5847510 w 6125898"/>
              <a:gd name="connsiteY5312" fmla="*/ 4255573 h 5594367"/>
              <a:gd name="connsiteX5313" fmla="*/ 5795021 w 6125898"/>
              <a:gd name="connsiteY5313" fmla="*/ 4294774 h 5594367"/>
              <a:gd name="connsiteX5314" fmla="*/ 5781732 w 6125898"/>
              <a:gd name="connsiteY5314" fmla="*/ 4294774 h 5594367"/>
              <a:gd name="connsiteX5315" fmla="*/ 5781732 w 6125898"/>
              <a:gd name="connsiteY5315" fmla="*/ 4308062 h 5594367"/>
              <a:gd name="connsiteX5316" fmla="*/ 5768444 w 6125898"/>
              <a:gd name="connsiteY5316" fmla="*/ 4282150 h 5594367"/>
              <a:gd name="connsiteX5317" fmla="*/ 5795021 w 6125898"/>
              <a:gd name="connsiteY5317" fmla="*/ 4294774 h 5594367"/>
              <a:gd name="connsiteX5318" fmla="*/ 5795021 w 6125898"/>
              <a:gd name="connsiteY5318" fmla="*/ 4294774 h 5594367"/>
              <a:gd name="connsiteX5319" fmla="*/ 5755156 w 6125898"/>
              <a:gd name="connsiteY5319" fmla="*/ 4126012 h 5594367"/>
              <a:gd name="connsiteX5320" fmla="*/ 5755156 w 6125898"/>
              <a:gd name="connsiteY5320" fmla="*/ 4126012 h 5594367"/>
              <a:gd name="connsiteX5321" fmla="*/ 5741868 w 6125898"/>
              <a:gd name="connsiteY5321" fmla="*/ 4139300 h 5594367"/>
              <a:gd name="connsiteX5322" fmla="*/ 5755156 w 6125898"/>
              <a:gd name="connsiteY5322" fmla="*/ 4126012 h 5594367"/>
              <a:gd name="connsiteX5323" fmla="*/ 5755156 w 6125898"/>
              <a:gd name="connsiteY5323" fmla="*/ 4126012 h 5594367"/>
              <a:gd name="connsiteX5324" fmla="*/ 5755156 w 6125898"/>
              <a:gd name="connsiteY5324" fmla="*/ 4346598 h 5594367"/>
              <a:gd name="connsiteX5325" fmla="*/ 5729244 w 6125898"/>
              <a:gd name="connsiteY5325" fmla="*/ 4359886 h 5594367"/>
              <a:gd name="connsiteX5326" fmla="*/ 5755156 w 6125898"/>
              <a:gd name="connsiteY5326" fmla="*/ 4346598 h 5594367"/>
              <a:gd name="connsiteX5327" fmla="*/ 5755156 w 6125898"/>
              <a:gd name="connsiteY5327" fmla="*/ 4346598 h 5594367"/>
              <a:gd name="connsiteX5328" fmla="*/ 5715955 w 6125898"/>
              <a:gd name="connsiteY5328" fmla="*/ 4567183 h 5594367"/>
              <a:gd name="connsiteX5329" fmla="*/ 5715955 w 6125898"/>
              <a:gd name="connsiteY5329" fmla="*/ 4553895 h 5594367"/>
              <a:gd name="connsiteX5330" fmla="*/ 5715955 w 6125898"/>
              <a:gd name="connsiteY5330" fmla="*/ 4579807 h 5594367"/>
              <a:gd name="connsiteX5331" fmla="*/ 5715955 w 6125898"/>
              <a:gd name="connsiteY5331" fmla="*/ 4567183 h 5594367"/>
              <a:gd name="connsiteX5332" fmla="*/ 5715955 w 6125898"/>
              <a:gd name="connsiteY5332" fmla="*/ 4567183 h 5594367"/>
              <a:gd name="connsiteX5333" fmla="*/ 5715955 w 6125898"/>
              <a:gd name="connsiteY5333" fmla="*/ 4632296 h 5594367"/>
              <a:gd name="connsiteX5334" fmla="*/ 5729244 w 6125898"/>
              <a:gd name="connsiteY5334" fmla="*/ 4619008 h 5594367"/>
              <a:gd name="connsiteX5335" fmla="*/ 5715955 w 6125898"/>
              <a:gd name="connsiteY5335" fmla="*/ 4632296 h 5594367"/>
              <a:gd name="connsiteX5336" fmla="*/ 5715955 w 6125898"/>
              <a:gd name="connsiteY5336" fmla="*/ 4632296 h 5594367"/>
              <a:gd name="connsiteX5337" fmla="*/ 5729244 w 6125898"/>
              <a:gd name="connsiteY5337" fmla="*/ 4605719 h 5594367"/>
              <a:gd name="connsiteX5338" fmla="*/ 5729244 w 6125898"/>
              <a:gd name="connsiteY5338" fmla="*/ 4605719 h 5594367"/>
              <a:gd name="connsiteX5339" fmla="*/ 5729244 w 6125898"/>
              <a:gd name="connsiteY5339" fmla="*/ 4605719 h 5594367"/>
              <a:gd name="connsiteX5340" fmla="*/ 5729244 w 6125898"/>
              <a:gd name="connsiteY5340" fmla="*/ 4579807 h 5594367"/>
              <a:gd name="connsiteX5341" fmla="*/ 5742532 w 6125898"/>
              <a:gd name="connsiteY5341" fmla="*/ 4566519 h 5594367"/>
              <a:gd name="connsiteX5342" fmla="*/ 5729244 w 6125898"/>
              <a:gd name="connsiteY5342" fmla="*/ 4592431 h 5594367"/>
              <a:gd name="connsiteX5343" fmla="*/ 5729244 w 6125898"/>
              <a:gd name="connsiteY5343" fmla="*/ 4605719 h 5594367"/>
              <a:gd name="connsiteX5344" fmla="*/ 5729244 w 6125898"/>
              <a:gd name="connsiteY5344" fmla="*/ 4605719 h 5594367"/>
              <a:gd name="connsiteX5345" fmla="*/ 5755156 w 6125898"/>
              <a:gd name="connsiteY5345" fmla="*/ 4658208 h 5594367"/>
              <a:gd name="connsiteX5346" fmla="*/ 5755156 w 6125898"/>
              <a:gd name="connsiteY5346" fmla="*/ 4658208 h 5594367"/>
              <a:gd name="connsiteX5347" fmla="*/ 5741868 w 6125898"/>
              <a:gd name="connsiteY5347" fmla="*/ 4658208 h 5594367"/>
              <a:gd name="connsiteX5348" fmla="*/ 5755156 w 6125898"/>
              <a:gd name="connsiteY5348" fmla="*/ 4632296 h 5594367"/>
              <a:gd name="connsiteX5349" fmla="*/ 5755156 w 6125898"/>
              <a:gd name="connsiteY5349" fmla="*/ 4658208 h 5594367"/>
              <a:gd name="connsiteX5350" fmla="*/ 5755156 w 6125898"/>
              <a:gd name="connsiteY5350" fmla="*/ 4658208 h 5594367"/>
              <a:gd name="connsiteX5351" fmla="*/ 5781732 w 6125898"/>
              <a:gd name="connsiteY5351" fmla="*/ 4619008 h 5594367"/>
              <a:gd name="connsiteX5352" fmla="*/ 5781732 w 6125898"/>
              <a:gd name="connsiteY5352" fmla="*/ 4593096 h 5594367"/>
              <a:gd name="connsiteX5353" fmla="*/ 5781732 w 6125898"/>
              <a:gd name="connsiteY5353" fmla="*/ 4619008 h 5594367"/>
              <a:gd name="connsiteX5354" fmla="*/ 5781732 w 6125898"/>
              <a:gd name="connsiteY5354" fmla="*/ 4619008 h 5594367"/>
              <a:gd name="connsiteX5355" fmla="*/ 5781732 w 6125898"/>
              <a:gd name="connsiteY5355" fmla="*/ 4593096 h 5594367"/>
              <a:gd name="connsiteX5356" fmla="*/ 5781732 w 6125898"/>
              <a:gd name="connsiteY5356" fmla="*/ 4579807 h 5594367"/>
              <a:gd name="connsiteX5357" fmla="*/ 5795021 w 6125898"/>
              <a:gd name="connsiteY5357" fmla="*/ 4579807 h 5594367"/>
              <a:gd name="connsiteX5358" fmla="*/ 5781732 w 6125898"/>
              <a:gd name="connsiteY5358" fmla="*/ 4593096 h 5594367"/>
              <a:gd name="connsiteX5359" fmla="*/ 5781732 w 6125898"/>
              <a:gd name="connsiteY5359" fmla="*/ 4593096 h 5594367"/>
              <a:gd name="connsiteX5360" fmla="*/ 5781732 w 6125898"/>
              <a:gd name="connsiteY5360" fmla="*/ 4333310 h 5594367"/>
              <a:gd name="connsiteX5361" fmla="*/ 5795021 w 6125898"/>
              <a:gd name="connsiteY5361" fmla="*/ 4346598 h 5594367"/>
              <a:gd name="connsiteX5362" fmla="*/ 5755820 w 6125898"/>
              <a:gd name="connsiteY5362" fmla="*/ 4333310 h 5594367"/>
              <a:gd name="connsiteX5363" fmla="*/ 5795021 w 6125898"/>
              <a:gd name="connsiteY5363" fmla="*/ 4307398 h 5594367"/>
              <a:gd name="connsiteX5364" fmla="*/ 5781732 w 6125898"/>
              <a:gd name="connsiteY5364" fmla="*/ 4333310 h 5594367"/>
              <a:gd name="connsiteX5365" fmla="*/ 5781732 w 6125898"/>
              <a:gd name="connsiteY5365" fmla="*/ 4333310 h 5594367"/>
              <a:gd name="connsiteX5366" fmla="*/ 5834221 w 6125898"/>
              <a:gd name="connsiteY5366" fmla="*/ 4658208 h 5594367"/>
              <a:gd name="connsiteX5367" fmla="*/ 5847510 w 6125898"/>
              <a:gd name="connsiteY5367" fmla="*/ 4658208 h 5594367"/>
              <a:gd name="connsiteX5368" fmla="*/ 5847510 w 6125898"/>
              <a:gd name="connsiteY5368" fmla="*/ 4684120 h 5594367"/>
              <a:gd name="connsiteX5369" fmla="*/ 5834221 w 6125898"/>
              <a:gd name="connsiteY5369" fmla="*/ 4658208 h 5594367"/>
              <a:gd name="connsiteX5370" fmla="*/ 5834221 w 6125898"/>
              <a:gd name="connsiteY5370" fmla="*/ 4658208 h 5594367"/>
              <a:gd name="connsiteX5371" fmla="*/ 5834221 w 6125898"/>
              <a:gd name="connsiteY5371" fmla="*/ 4644920 h 5594367"/>
              <a:gd name="connsiteX5372" fmla="*/ 5820933 w 6125898"/>
              <a:gd name="connsiteY5372" fmla="*/ 4658208 h 5594367"/>
              <a:gd name="connsiteX5373" fmla="*/ 5795021 w 6125898"/>
              <a:gd name="connsiteY5373" fmla="*/ 4632296 h 5594367"/>
              <a:gd name="connsiteX5374" fmla="*/ 5820933 w 6125898"/>
              <a:gd name="connsiteY5374" fmla="*/ 4632296 h 5594367"/>
              <a:gd name="connsiteX5375" fmla="*/ 5807645 w 6125898"/>
              <a:gd name="connsiteY5375" fmla="*/ 4593096 h 5594367"/>
              <a:gd name="connsiteX5376" fmla="*/ 5860134 w 6125898"/>
              <a:gd name="connsiteY5376" fmla="*/ 4658208 h 5594367"/>
              <a:gd name="connsiteX5377" fmla="*/ 5834221 w 6125898"/>
              <a:gd name="connsiteY5377" fmla="*/ 4644920 h 5594367"/>
              <a:gd name="connsiteX5378" fmla="*/ 5834221 w 6125898"/>
              <a:gd name="connsiteY5378" fmla="*/ 4644920 h 5594367"/>
              <a:gd name="connsiteX5379" fmla="*/ 5899998 w 6125898"/>
              <a:gd name="connsiteY5379" fmla="*/ 4593096 h 5594367"/>
              <a:gd name="connsiteX5380" fmla="*/ 5874086 w 6125898"/>
              <a:gd name="connsiteY5380" fmla="*/ 4579807 h 5594367"/>
              <a:gd name="connsiteX5381" fmla="*/ 5874086 w 6125898"/>
              <a:gd name="connsiteY5381" fmla="*/ 4553895 h 5594367"/>
              <a:gd name="connsiteX5382" fmla="*/ 5899998 w 6125898"/>
              <a:gd name="connsiteY5382" fmla="*/ 4593096 h 5594367"/>
              <a:gd name="connsiteX5383" fmla="*/ 5899998 w 6125898"/>
              <a:gd name="connsiteY5383" fmla="*/ 4593096 h 5594367"/>
              <a:gd name="connsiteX5384" fmla="*/ 5860134 w 6125898"/>
              <a:gd name="connsiteY5384" fmla="*/ 4476159 h 5594367"/>
              <a:gd name="connsiteX5385" fmla="*/ 5873422 w 6125898"/>
              <a:gd name="connsiteY5385" fmla="*/ 4476159 h 5594367"/>
              <a:gd name="connsiteX5386" fmla="*/ 5860134 w 6125898"/>
              <a:gd name="connsiteY5386" fmla="*/ 4476159 h 5594367"/>
              <a:gd name="connsiteX5387" fmla="*/ 5873422 w 6125898"/>
              <a:gd name="connsiteY5387" fmla="*/ 4489447 h 5594367"/>
              <a:gd name="connsiteX5388" fmla="*/ 5860134 w 6125898"/>
              <a:gd name="connsiteY5388" fmla="*/ 4476159 h 5594367"/>
              <a:gd name="connsiteX5389" fmla="*/ 5860134 w 6125898"/>
              <a:gd name="connsiteY5389" fmla="*/ 4476159 h 5594367"/>
              <a:gd name="connsiteX5390" fmla="*/ 5847510 w 6125898"/>
              <a:gd name="connsiteY5390" fmla="*/ 4463535 h 5594367"/>
              <a:gd name="connsiteX5391" fmla="*/ 5860798 w 6125898"/>
              <a:gd name="connsiteY5391" fmla="*/ 4450247 h 5594367"/>
              <a:gd name="connsiteX5392" fmla="*/ 5886710 w 6125898"/>
              <a:gd name="connsiteY5392" fmla="*/ 4450247 h 5594367"/>
              <a:gd name="connsiteX5393" fmla="*/ 5847510 w 6125898"/>
              <a:gd name="connsiteY5393" fmla="*/ 4463535 h 5594367"/>
              <a:gd name="connsiteX5394" fmla="*/ 5847510 w 6125898"/>
              <a:gd name="connsiteY5394" fmla="*/ 4463535 h 5594367"/>
              <a:gd name="connsiteX5395" fmla="*/ 5925910 w 6125898"/>
              <a:gd name="connsiteY5395" fmla="*/ 4411710 h 5594367"/>
              <a:gd name="connsiteX5396" fmla="*/ 5925910 w 6125898"/>
              <a:gd name="connsiteY5396" fmla="*/ 4411710 h 5594367"/>
              <a:gd name="connsiteX5397" fmla="*/ 5886710 w 6125898"/>
              <a:gd name="connsiteY5397" fmla="*/ 4385798 h 5594367"/>
              <a:gd name="connsiteX5398" fmla="*/ 5925910 w 6125898"/>
              <a:gd name="connsiteY5398" fmla="*/ 4359886 h 5594367"/>
              <a:gd name="connsiteX5399" fmla="*/ 5925910 w 6125898"/>
              <a:gd name="connsiteY5399" fmla="*/ 4411710 h 5594367"/>
              <a:gd name="connsiteX5400" fmla="*/ 5925910 w 6125898"/>
              <a:gd name="connsiteY5400" fmla="*/ 4411710 h 5594367"/>
              <a:gd name="connsiteX5401" fmla="*/ 5951822 w 6125898"/>
              <a:gd name="connsiteY5401" fmla="*/ 4489447 h 5594367"/>
              <a:gd name="connsiteX5402" fmla="*/ 5951822 w 6125898"/>
              <a:gd name="connsiteY5402" fmla="*/ 4489447 h 5594367"/>
              <a:gd name="connsiteX5403" fmla="*/ 5951822 w 6125898"/>
              <a:gd name="connsiteY5403" fmla="*/ 4476159 h 5594367"/>
              <a:gd name="connsiteX5404" fmla="*/ 5965111 w 6125898"/>
              <a:gd name="connsiteY5404" fmla="*/ 4489447 h 5594367"/>
              <a:gd name="connsiteX5405" fmla="*/ 5951822 w 6125898"/>
              <a:gd name="connsiteY5405" fmla="*/ 4489447 h 5594367"/>
              <a:gd name="connsiteX5406" fmla="*/ 5951822 w 6125898"/>
              <a:gd name="connsiteY5406" fmla="*/ 4489447 h 5594367"/>
              <a:gd name="connsiteX5407" fmla="*/ 5427599 w 6125898"/>
              <a:gd name="connsiteY5407" fmla="*/ 3775866 h 5594367"/>
              <a:gd name="connsiteX5408" fmla="*/ 5427599 w 6125898"/>
              <a:gd name="connsiteY5408" fmla="*/ 3762578 h 5594367"/>
              <a:gd name="connsiteX5409" fmla="*/ 5427599 w 6125898"/>
              <a:gd name="connsiteY5409" fmla="*/ 3775866 h 5594367"/>
              <a:gd name="connsiteX5410" fmla="*/ 5427599 w 6125898"/>
              <a:gd name="connsiteY5410" fmla="*/ 3775866 h 5594367"/>
              <a:gd name="connsiteX5411" fmla="*/ 5086755 w 6125898"/>
              <a:gd name="connsiteY5411" fmla="*/ 4658208 h 5594367"/>
              <a:gd name="connsiteX5412" fmla="*/ 5073467 w 6125898"/>
              <a:gd name="connsiteY5412" fmla="*/ 4671497 h 5594367"/>
              <a:gd name="connsiteX5413" fmla="*/ 5099379 w 6125898"/>
              <a:gd name="connsiteY5413" fmla="*/ 4658208 h 5594367"/>
              <a:gd name="connsiteX5414" fmla="*/ 5086091 w 6125898"/>
              <a:gd name="connsiteY5414" fmla="*/ 4644920 h 5594367"/>
              <a:gd name="connsiteX5415" fmla="*/ 5112003 w 6125898"/>
              <a:gd name="connsiteY5415" fmla="*/ 4644920 h 5594367"/>
              <a:gd name="connsiteX5416" fmla="*/ 5112003 w 6125898"/>
              <a:gd name="connsiteY5416" fmla="*/ 4631632 h 5594367"/>
              <a:gd name="connsiteX5417" fmla="*/ 5098714 w 6125898"/>
              <a:gd name="connsiteY5417" fmla="*/ 4631632 h 5594367"/>
              <a:gd name="connsiteX5418" fmla="*/ 5086755 w 6125898"/>
              <a:gd name="connsiteY5418" fmla="*/ 4658208 h 5594367"/>
              <a:gd name="connsiteX5419" fmla="*/ 5086755 w 6125898"/>
              <a:gd name="connsiteY5419" fmla="*/ 4658208 h 5594367"/>
              <a:gd name="connsiteX5420" fmla="*/ 5454176 w 6125898"/>
              <a:gd name="connsiteY5420" fmla="*/ 3944627 h 5594367"/>
              <a:gd name="connsiteX5421" fmla="*/ 5454176 w 6125898"/>
              <a:gd name="connsiteY5421" fmla="*/ 3944627 h 5594367"/>
              <a:gd name="connsiteX5422" fmla="*/ 5454176 w 6125898"/>
              <a:gd name="connsiteY5422" fmla="*/ 3944627 h 5594367"/>
              <a:gd name="connsiteX5423" fmla="*/ 5454176 w 6125898"/>
              <a:gd name="connsiteY5423" fmla="*/ 3944627 h 5594367"/>
              <a:gd name="connsiteX5424" fmla="*/ 5454176 w 6125898"/>
              <a:gd name="connsiteY5424" fmla="*/ 3944627 h 5594367"/>
              <a:gd name="connsiteX5425" fmla="*/ 5440888 w 6125898"/>
              <a:gd name="connsiteY5425" fmla="*/ 3957251 h 5594367"/>
              <a:gd name="connsiteX5426" fmla="*/ 5440888 w 6125898"/>
              <a:gd name="connsiteY5426" fmla="*/ 3957251 h 5594367"/>
              <a:gd name="connsiteX5427" fmla="*/ 5454176 w 6125898"/>
              <a:gd name="connsiteY5427" fmla="*/ 3943963 h 5594367"/>
              <a:gd name="connsiteX5428" fmla="*/ 5440888 w 6125898"/>
              <a:gd name="connsiteY5428" fmla="*/ 3943963 h 5594367"/>
              <a:gd name="connsiteX5429" fmla="*/ 5440888 w 6125898"/>
              <a:gd name="connsiteY5429" fmla="*/ 3957251 h 5594367"/>
              <a:gd name="connsiteX5430" fmla="*/ 5440888 w 6125898"/>
              <a:gd name="connsiteY5430" fmla="*/ 3957251 h 5594367"/>
              <a:gd name="connsiteX5431" fmla="*/ 5440888 w 6125898"/>
              <a:gd name="connsiteY5431" fmla="*/ 3957251 h 5594367"/>
              <a:gd name="connsiteX5432" fmla="*/ 5100044 w 6125898"/>
              <a:gd name="connsiteY5432" fmla="*/ 4632296 h 5594367"/>
              <a:gd name="connsiteX5433" fmla="*/ 5100044 w 6125898"/>
              <a:gd name="connsiteY5433" fmla="*/ 4632296 h 5594367"/>
              <a:gd name="connsiteX5434" fmla="*/ 5100044 w 6125898"/>
              <a:gd name="connsiteY5434" fmla="*/ 4632296 h 5594367"/>
              <a:gd name="connsiteX5435" fmla="*/ 5100044 w 6125898"/>
              <a:gd name="connsiteY5435" fmla="*/ 4632296 h 5594367"/>
              <a:gd name="connsiteX5436" fmla="*/ 5100044 w 6125898"/>
              <a:gd name="connsiteY5436" fmla="*/ 4632296 h 5594367"/>
              <a:gd name="connsiteX5437" fmla="*/ 3945956 w 6125898"/>
              <a:gd name="connsiteY5437" fmla="*/ 4385798 h 5594367"/>
              <a:gd name="connsiteX5438" fmla="*/ 3945956 w 6125898"/>
              <a:gd name="connsiteY5438" fmla="*/ 4385798 h 5594367"/>
              <a:gd name="connsiteX5439" fmla="*/ 3945956 w 6125898"/>
              <a:gd name="connsiteY5439" fmla="*/ 4385798 h 5594367"/>
              <a:gd name="connsiteX5440" fmla="*/ 1979290 w 6125898"/>
              <a:gd name="connsiteY5440" fmla="*/ 1414538 h 5594367"/>
              <a:gd name="connsiteX5441" fmla="*/ 1979290 w 6125898"/>
              <a:gd name="connsiteY5441" fmla="*/ 1401250 h 5594367"/>
              <a:gd name="connsiteX5442" fmla="*/ 1926802 w 6125898"/>
              <a:gd name="connsiteY5442" fmla="*/ 1362049 h 5594367"/>
              <a:gd name="connsiteX5443" fmla="*/ 1940090 w 6125898"/>
              <a:gd name="connsiteY5443" fmla="*/ 1401250 h 5594367"/>
              <a:gd name="connsiteX5444" fmla="*/ 1926802 w 6125898"/>
              <a:gd name="connsiteY5444" fmla="*/ 1387961 h 5594367"/>
              <a:gd name="connsiteX5445" fmla="*/ 1952713 w 6125898"/>
              <a:gd name="connsiteY5445" fmla="*/ 1401250 h 5594367"/>
              <a:gd name="connsiteX5446" fmla="*/ 1952713 w 6125898"/>
              <a:gd name="connsiteY5446" fmla="*/ 1427162 h 5594367"/>
              <a:gd name="connsiteX5447" fmla="*/ 1966001 w 6125898"/>
              <a:gd name="connsiteY5447" fmla="*/ 1413873 h 5594367"/>
              <a:gd name="connsiteX5448" fmla="*/ 1952713 w 6125898"/>
              <a:gd name="connsiteY5448" fmla="*/ 1413873 h 5594367"/>
              <a:gd name="connsiteX5449" fmla="*/ 1979290 w 6125898"/>
              <a:gd name="connsiteY5449" fmla="*/ 1414538 h 5594367"/>
              <a:gd name="connsiteX5450" fmla="*/ 1979290 w 6125898"/>
              <a:gd name="connsiteY5450" fmla="*/ 1414538 h 5594367"/>
              <a:gd name="connsiteX5451" fmla="*/ 1861689 w 6125898"/>
              <a:gd name="connsiteY5451" fmla="*/ 4995066 h 5594367"/>
              <a:gd name="connsiteX5452" fmla="*/ 1874977 w 6125898"/>
              <a:gd name="connsiteY5452" fmla="*/ 4995066 h 5594367"/>
              <a:gd name="connsiteX5453" fmla="*/ 1874977 w 6125898"/>
              <a:gd name="connsiteY5453" fmla="*/ 4981778 h 5594367"/>
              <a:gd name="connsiteX5454" fmla="*/ 1861689 w 6125898"/>
              <a:gd name="connsiteY5454" fmla="*/ 4995066 h 5594367"/>
              <a:gd name="connsiteX5455" fmla="*/ 1861689 w 6125898"/>
              <a:gd name="connsiteY5455" fmla="*/ 4995066 h 5594367"/>
              <a:gd name="connsiteX5456" fmla="*/ 4234312 w 6125898"/>
              <a:gd name="connsiteY5456" fmla="*/ 4359222 h 5594367"/>
              <a:gd name="connsiteX5457" fmla="*/ 4247600 w 6125898"/>
              <a:gd name="connsiteY5457" fmla="*/ 4359222 h 5594367"/>
              <a:gd name="connsiteX5458" fmla="*/ 4234312 w 6125898"/>
              <a:gd name="connsiteY5458" fmla="*/ 4359222 h 5594367"/>
              <a:gd name="connsiteX5459" fmla="*/ 4234312 w 6125898"/>
              <a:gd name="connsiteY5459" fmla="*/ 4359222 h 5594367"/>
              <a:gd name="connsiteX5460" fmla="*/ 5676755 w 6125898"/>
              <a:gd name="connsiteY5460" fmla="*/ 4684120 h 5594367"/>
              <a:gd name="connsiteX5461" fmla="*/ 5676755 w 6125898"/>
              <a:gd name="connsiteY5461" fmla="*/ 4670832 h 5594367"/>
              <a:gd name="connsiteX5462" fmla="*/ 5663466 w 6125898"/>
              <a:gd name="connsiteY5462" fmla="*/ 4684120 h 5594367"/>
              <a:gd name="connsiteX5463" fmla="*/ 5663466 w 6125898"/>
              <a:gd name="connsiteY5463" fmla="*/ 4684120 h 5594367"/>
              <a:gd name="connsiteX5464" fmla="*/ 5676755 w 6125898"/>
              <a:gd name="connsiteY5464" fmla="*/ 4684120 h 5594367"/>
              <a:gd name="connsiteX5465" fmla="*/ 5676755 w 6125898"/>
              <a:gd name="connsiteY5465" fmla="*/ 4684120 h 5594367"/>
              <a:gd name="connsiteX5466" fmla="*/ 5493377 w 6125898"/>
              <a:gd name="connsiteY5466" fmla="*/ 3918715 h 5594367"/>
              <a:gd name="connsiteX5467" fmla="*/ 5506665 w 6125898"/>
              <a:gd name="connsiteY5467" fmla="*/ 3944627 h 5594367"/>
              <a:gd name="connsiteX5468" fmla="*/ 5480752 w 6125898"/>
              <a:gd name="connsiteY5468" fmla="*/ 3944627 h 5594367"/>
              <a:gd name="connsiteX5469" fmla="*/ 5480752 w 6125898"/>
              <a:gd name="connsiteY5469" fmla="*/ 3983828 h 5594367"/>
              <a:gd name="connsiteX5470" fmla="*/ 5494041 w 6125898"/>
              <a:gd name="connsiteY5470" fmla="*/ 3970539 h 5594367"/>
              <a:gd name="connsiteX5471" fmla="*/ 5494041 w 6125898"/>
              <a:gd name="connsiteY5471" fmla="*/ 3957251 h 5594367"/>
              <a:gd name="connsiteX5472" fmla="*/ 5507329 w 6125898"/>
              <a:gd name="connsiteY5472" fmla="*/ 3931339 h 5594367"/>
              <a:gd name="connsiteX5473" fmla="*/ 5493377 w 6125898"/>
              <a:gd name="connsiteY5473" fmla="*/ 3918715 h 5594367"/>
              <a:gd name="connsiteX5474" fmla="*/ 5493377 w 6125898"/>
              <a:gd name="connsiteY5474" fmla="*/ 3918715 h 5594367"/>
              <a:gd name="connsiteX5475" fmla="*/ 2477600 w 6125898"/>
              <a:gd name="connsiteY5475" fmla="*/ 1297601 h 5594367"/>
              <a:gd name="connsiteX5476" fmla="*/ 2674268 w 6125898"/>
              <a:gd name="connsiteY5476" fmla="*/ 1388626 h 5594367"/>
              <a:gd name="connsiteX5477" fmla="*/ 2700179 w 6125898"/>
              <a:gd name="connsiteY5477" fmla="*/ 1375337 h 5594367"/>
              <a:gd name="connsiteX5478" fmla="*/ 2726091 w 6125898"/>
              <a:gd name="connsiteY5478" fmla="*/ 1375337 h 5594367"/>
              <a:gd name="connsiteX5479" fmla="*/ 2712803 w 6125898"/>
              <a:gd name="connsiteY5479" fmla="*/ 1414538 h 5594367"/>
              <a:gd name="connsiteX5480" fmla="*/ 2738715 w 6125898"/>
              <a:gd name="connsiteY5480" fmla="*/ 1453738 h 5594367"/>
              <a:gd name="connsiteX5481" fmla="*/ 2752004 w 6125898"/>
              <a:gd name="connsiteY5481" fmla="*/ 1427826 h 5594367"/>
              <a:gd name="connsiteX5482" fmla="*/ 2765292 w 6125898"/>
              <a:gd name="connsiteY5482" fmla="*/ 1441114 h 5594367"/>
              <a:gd name="connsiteX5483" fmla="*/ 2765292 w 6125898"/>
              <a:gd name="connsiteY5483" fmla="*/ 1415202 h 5594367"/>
              <a:gd name="connsiteX5484" fmla="*/ 2739380 w 6125898"/>
              <a:gd name="connsiteY5484" fmla="*/ 1415202 h 5594367"/>
              <a:gd name="connsiteX5485" fmla="*/ 2752668 w 6125898"/>
              <a:gd name="connsiteY5485" fmla="*/ 1350090 h 5594367"/>
              <a:gd name="connsiteX5486" fmla="*/ 2765956 w 6125898"/>
              <a:gd name="connsiteY5486" fmla="*/ 1363378 h 5594367"/>
              <a:gd name="connsiteX5487" fmla="*/ 2765956 w 6125898"/>
              <a:gd name="connsiteY5487" fmla="*/ 1350090 h 5594367"/>
              <a:gd name="connsiteX5488" fmla="*/ 2765956 w 6125898"/>
              <a:gd name="connsiteY5488" fmla="*/ 1336801 h 5594367"/>
              <a:gd name="connsiteX5489" fmla="*/ 2791869 w 6125898"/>
              <a:gd name="connsiteY5489" fmla="*/ 1245777 h 5594367"/>
              <a:gd name="connsiteX5490" fmla="*/ 2791869 w 6125898"/>
              <a:gd name="connsiteY5490" fmla="*/ 1180664 h 5594367"/>
              <a:gd name="connsiteX5491" fmla="*/ 2778580 w 6125898"/>
              <a:gd name="connsiteY5491" fmla="*/ 1115551 h 5594367"/>
              <a:gd name="connsiteX5492" fmla="*/ 2752668 w 6125898"/>
              <a:gd name="connsiteY5492" fmla="*/ 1076351 h 5594367"/>
              <a:gd name="connsiteX5493" fmla="*/ 2647691 w 6125898"/>
              <a:gd name="connsiteY5493" fmla="*/ 1024527 h 5594367"/>
              <a:gd name="connsiteX5494" fmla="*/ 2647691 w 6125898"/>
              <a:gd name="connsiteY5494" fmla="*/ 998615 h 5594367"/>
              <a:gd name="connsiteX5495" fmla="*/ 2608490 w 6125898"/>
              <a:gd name="connsiteY5495" fmla="*/ 1024527 h 5594367"/>
              <a:gd name="connsiteX5496" fmla="*/ 2556002 w 6125898"/>
              <a:gd name="connsiteY5496" fmla="*/ 1063727 h 5594367"/>
              <a:gd name="connsiteX5497" fmla="*/ 2477600 w 6125898"/>
              <a:gd name="connsiteY5497" fmla="*/ 1297601 h 5594367"/>
              <a:gd name="connsiteX5498" fmla="*/ 2477600 w 6125898"/>
              <a:gd name="connsiteY5498" fmla="*/ 1297601 h 5594367"/>
              <a:gd name="connsiteX5499" fmla="*/ 1690935 w 6125898"/>
              <a:gd name="connsiteY5499" fmla="*/ 1180664 h 5594367"/>
              <a:gd name="connsiteX5500" fmla="*/ 1677646 w 6125898"/>
              <a:gd name="connsiteY5500" fmla="*/ 1180664 h 5594367"/>
              <a:gd name="connsiteX5501" fmla="*/ 1664358 w 6125898"/>
              <a:gd name="connsiteY5501" fmla="*/ 1154752 h 5594367"/>
              <a:gd name="connsiteX5502" fmla="*/ 1690935 w 6125898"/>
              <a:gd name="connsiteY5502" fmla="*/ 1180664 h 5594367"/>
              <a:gd name="connsiteX5503" fmla="*/ 1690935 w 6125898"/>
              <a:gd name="connsiteY5503" fmla="*/ 1180664 h 5594367"/>
              <a:gd name="connsiteX5504" fmla="*/ 1704223 w 6125898"/>
              <a:gd name="connsiteY5504" fmla="*/ 1206576 h 5594367"/>
              <a:gd name="connsiteX5505" fmla="*/ 1717511 w 6125898"/>
              <a:gd name="connsiteY5505" fmla="*/ 1193288 h 5594367"/>
              <a:gd name="connsiteX5506" fmla="*/ 1704223 w 6125898"/>
              <a:gd name="connsiteY5506" fmla="*/ 1206576 h 5594367"/>
              <a:gd name="connsiteX5507" fmla="*/ 1730134 w 6125898"/>
              <a:gd name="connsiteY5507" fmla="*/ 1232488 h 5594367"/>
              <a:gd name="connsiteX5508" fmla="*/ 1756047 w 6125898"/>
              <a:gd name="connsiteY5508" fmla="*/ 1245777 h 5594367"/>
              <a:gd name="connsiteX5509" fmla="*/ 1769335 w 6125898"/>
              <a:gd name="connsiteY5509" fmla="*/ 1219865 h 5594367"/>
              <a:gd name="connsiteX5510" fmla="*/ 1703558 w 6125898"/>
              <a:gd name="connsiteY5510" fmla="*/ 1180664 h 5594367"/>
              <a:gd name="connsiteX5511" fmla="*/ 1704223 w 6125898"/>
              <a:gd name="connsiteY5511" fmla="*/ 1206576 h 5594367"/>
              <a:gd name="connsiteX5512" fmla="*/ 1704223 w 6125898"/>
              <a:gd name="connsiteY5512" fmla="*/ 1206576 h 5594367"/>
              <a:gd name="connsiteX5513" fmla="*/ 1900889 w 6125898"/>
              <a:gd name="connsiteY5513" fmla="*/ 1388626 h 5594367"/>
              <a:gd name="connsiteX5514" fmla="*/ 1914178 w 6125898"/>
              <a:gd name="connsiteY5514" fmla="*/ 1349425 h 5594367"/>
              <a:gd name="connsiteX5515" fmla="*/ 1900889 w 6125898"/>
              <a:gd name="connsiteY5515" fmla="*/ 1349425 h 5594367"/>
              <a:gd name="connsiteX5516" fmla="*/ 1861689 w 6125898"/>
              <a:gd name="connsiteY5516" fmla="*/ 1336137 h 5594367"/>
              <a:gd name="connsiteX5517" fmla="*/ 1861689 w 6125898"/>
              <a:gd name="connsiteY5517" fmla="*/ 1349425 h 5594367"/>
              <a:gd name="connsiteX5518" fmla="*/ 1887601 w 6125898"/>
              <a:gd name="connsiteY5518" fmla="*/ 1362714 h 5594367"/>
              <a:gd name="connsiteX5519" fmla="*/ 1900889 w 6125898"/>
              <a:gd name="connsiteY5519" fmla="*/ 1388626 h 5594367"/>
              <a:gd name="connsiteX5520" fmla="*/ 1900889 w 6125898"/>
              <a:gd name="connsiteY5520" fmla="*/ 1388626 h 5594367"/>
              <a:gd name="connsiteX5521" fmla="*/ 1782623 w 6125898"/>
              <a:gd name="connsiteY5521" fmla="*/ 1375337 h 5594367"/>
              <a:gd name="connsiteX5522" fmla="*/ 1795911 w 6125898"/>
              <a:gd name="connsiteY5522" fmla="*/ 1362049 h 5594367"/>
              <a:gd name="connsiteX5523" fmla="*/ 1835112 w 6125898"/>
              <a:gd name="connsiteY5523" fmla="*/ 1387961 h 5594367"/>
              <a:gd name="connsiteX5524" fmla="*/ 1835112 w 6125898"/>
              <a:gd name="connsiteY5524" fmla="*/ 1401250 h 5594367"/>
              <a:gd name="connsiteX5525" fmla="*/ 1848400 w 6125898"/>
              <a:gd name="connsiteY5525" fmla="*/ 1414538 h 5594367"/>
              <a:gd name="connsiteX5526" fmla="*/ 1874313 w 6125898"/>
              <a:gd name="connsiteY5526" fmla="*/ 1427826 h 5594367"/>
              <a:gd name="connsiteX5527" fmla="*/ 1887601 w 6125898"/>
              <a:gd name="connsiteY5527" fmla="*/ 1414538 h 5594367"/>
              <a:gd name="connsiteX5528" fmla="*/ 1848400 w 6125898"/>
              <a:gd name="connsiteY5528" fmla="*/ 1401250 h 5594367"/>
              <a:gd name="connsiteX5529" fmla="*/ 1782623 w 6125898"/>
              <a:gd name="connsiteY5529" fmla="*/ 1349425 h 5594367"/>
              <a:gd name="connsiteX5530" fmla="*/ 1782623 w 6125898"/>
              <a:gd name="connsiteY5530" fmla="*/ 1362714 h 5594367"/>
              <a:gd name="connsiteX5531" fmla="*/ 1782623 w 6125898"/>
              <a:gd name="connsiteY5531" fmla="*/ 1375337 h 5594367"/>
              <a:gd name="connsiteX5532" fmla="*/ 1782623 w 6125898"/>
              <a:gd name="connsiteY5532" fmla="*/ 1375337 h 5594367"/>
              <a:gd name="connsiteX5533" fmla="*/ 2661644 w 6125898"/>
              <a:gd name="connsiteY5533" fmla="*/ 1492274 h 5594367"/>
              <a:gd name="connsiteX5534" fmla="*/ 2622443 w 6125898"/>
              <a:gd name="connsiteY5534" fmla="*/ 1453074 h 5594367"/>
              <a:gd name="connsiteX5535" fmla="*/ 2609155 w 6125898"/>
              <a:gd name="connsiteY5535" fmla="*/ 1453074 h 5594367"/>
              <a:gd name="connsiteX5536" fmla="*/ 2609155 w 6125898"/>
              <a:gd name="connsiteY5536" fmla="*/ 1466362 h 5594367"/>
              <a:gd name="connsiteX5537" fmla="*/ 2661644 w 6125898"/>
              <a:gd name="connsiteY5537" fmla="*/ 1492274 h 5594367"/>
              <a:gd name="connsiteX5538" fmla="*/ 2661644 w 6125898"/>
              <a:gd name="connsiteY5538" fmla="*/ 1492274 h 5594367"/>
              <a:gd name="connsiteX5539" fmla="*/ 4247600 w 6125898"/>
              <a:gd name="connsiteY5539" fmla="*/ 1505563 h 5594367"/>
              <a:gd name="connsiteX5540" fmla="*/ 4286801 w 6125898"/>
              <a:gd name="connsiteY5540" fmla="*/ 1505563 h 5594367"/>
              <a:gd name="connsiteX5541" fmla="*/ 4260888 w 6125898"/>
              <a:gd name="connsiteY5541" fmla="*/ 1492274 h 5594367"/>
              <a:gd name="connsiteX5542" fmla="*/ 4247600 w 6125898"/>
              <a:gd name="connsiteY5542" fmla="*/ 1505563 h 5594367"/>
              <a:gd name="connsiteX5543" fmla="*/ 4247600 w 6125898"/>
              <a:gd name="connsiteY5543" fmla="*/ 1505563 h 5594367"/>
              <a:gd name="connsiteX5544" fmla="*/ 4038309 w 6125898"/>
              <a:gd name="connsiteY5544" fmla="*/ 1531475 h 5594367"/>
              <a:gd name="connsiteX5545" fmla="*/ 4051598 w 6125898"/>
              <a:gd name="connsiteY5545" fmla="*/ 1518187 h 5594367"/>
              <a:gd name="connsiteX5546" fmla="*/ 4104087 w 6125898"/>
              <a:gd name="connsiteY5546" fmla="*/ 1504898 h 5594367"/>
              <a:gd name="connsiteX5547" fmla="*/ 4078174 w 6125898"/>
              <a:gd name="connsiteY5547" fmla="*/ 1491610 h 5594367"/>
              <a:gd name="connsiteX5548" fmla="*/ 4052262 w 6125898"/>
              <a:gd name="connsiteY5548" fmla="*/ 1517522 h 5594367"/>
              <a:gd name="connsiteX5549" fmla="*/ 4052262 w 6125898"/>
              <a:gd name="connsiteY5549" fmla="*/ 1517522 h 5594367"/>
              <a:gd name="connsiteX5550" fmla="*/ 4052262 w 6125898"/>
              <a:gd name="connsiteY5550" fmla="*/ 1517522 h 5594367"/>
              <a:gd name="connsiteX5551" fmla="*/ 4052262 w 6125898"/>
              <a:gd name="connsiteY5551" fmla="*/ 1517522 h 5594367"/>
              <a:gd name="connsiteX5552" fmla="*/ 4038309 w 6125898"/>
              <a:gd name="connsiteY5552" fmla="*/ 1531475 h 5594367"/>
              <a:gd name="connsiteX5553" fmla="*/ 4038309 w 6125898"/>
              <a:gd name="connsiteY5553" fmla="*/ 1531475 h 5594367"/>
              <a:gd name="connsiteX5554" fmla="*/ 2713467 w 6125898"/>
              <a:gd name="connsiteY5554" fmla="*/ 1531475 h 5594367"/>
              <a:gd name="connsiteX5555" fmla="*/ 2687556 w 6125898"/>
              <a:gd name="connsiteY5555" fmla="*/ 1518187 h 5594367"/>
              <a:gd name="connsiteX5556" fmla="*/ 2713467 w 6125898"/>
              <a:gd name="connsiteY5556" fmla="*/ 1531475 h 5594367"/>
              <a:gd name="connsiteX5557" fmla="*/ 2713467 w 6125898"/>
              <a:gd name="connsiteY5557" fmla="*/ 1531475 h 5594367"/>
              <a:gd name="connsiteX5558" fmla="*/ 1940090 w 6125898"/>
              <a:gd name="connsiteY5558" fmla="*/ 1609211 h 5594367"/>
              <a:gd name="connsiteX5559" fmla="*/ 1953378 w 6125898"/>
              <a:gd name="connsiteY5559" fmla="*/ 1595923 h 5594367"/>
              <a:gd name="connsiteX5560" fmla="*/ 1927466 w 6125898"/>
              <a:gd name="connsiteY5560" fmla="*/ 1582635 h 5594367"/>
              <a:gd name="connsiteX5561" fmla="*/ 1940754 w 6125898"/>
              <a:gd name="connsiteY5561" fmla="*/ 1595923 h 5594367"/>
              <a:gd name="connsiteX5562" fmla="*/ 1940754 w 6125898"/>
              <a:gd name="connsiteY5562" fmla="*/ 1609211 h 5594367"/>
              <a:gd name="connsiteX5563" fmla="*/ 1940090 w 6125898"/>
              <a:gd name="connsiteY5563" fmla="*/ 1609211 h 5594367"/>
              <a:gd name="connsiteX5564" fmla="*/ 1953378 w 6125898"/>
              <a:gd name="connsiteY5564" fmla="*/ 1621835 h 5594367"/>
              <a:gd name="connsiteX5565" fmla="*/ 1979290 w 6125898"/>
              <a:gd name="connsiteY5565" fmla="*/ 1621835 h 5594367"/>
              <a:gd name="connsiteX5566" fmla="*/ 1979290 w 6125898"/>
              <a:gd name="connsiteY5566" fmla="*/ 1621835 h 5594367"/>
              <a:gd name="connsiteX5567" fmla="*/ 1966001 w 6125898"/>
              <a:gd name="connsiteY5567" fmla="*/ 1635123 h 5594367"/>
              <a:gd name="connsiteX5568" fmla="*/ 2005202 w 6125898"/>
              <a:gd name="connsiteY5568" fmla="*/ 1648412 h 5594367"/>
              <a:gd name="connsiteX5569" fmla="*/ 2005202 w 6125898"/>
              <a:gd name="connsiteY5569" fmla="*/ 1661700 h 5594367"/>
              <a:gd name="connsiteX5570" fmla="*/ 2018490 w 6125898"/>
              <a:gd name="connsiteY5570" fmla="*/ 1674988 h 5594367"/>
              <a:gd name="connsiteX5571" fmla="*/ 2018490 w 6125898"/>
              <a:gd name="connsiteY5571" fmla="*/ 1661700 h 5594367"/>
              <a:gd name="connsiteX5572" fmla="*/ 2070979 w 6125898"/>
              <a:gd name="connsiteY5572" fmla="*/ 1687612 h 5594367"/>
              <a:gd name="connsiteX5573" fmla="*/ 2031779 w 6125898"/>
              <a:gd name="connsiteY5573" fmla="*/ 1635788 h 5594367"/>
              <a:gd name="connsiteX5574" fmla="*/ 1953378 w 6125898"/>
              <a:gd name="connsiteY5574" fmla="*/ 1621835 h 5594367"/>
              <a:gd name="connsiteX5575" fmla="*/ 1953378 w 6125898"/>
              <a:gd name="connsiteY5575" fmla="*/ 1621835 h 5594367"/>
              <a:gd name="connsiteX5576" fmla="*/ 2071643 w 6125898"/>
              <a:gd name="connsiteY5576" fmla="*/ 1686948 h 5594367"/>
              <a:gd name="connsiteX5577" fmla="*/ 2084932 w 6125898"/>
              <a:gd name="connsiteY5577" fmla="*/ 1726148 h 5594367"/>
              <a:gd name="connsiteX5578" fmla="*/ 2084932 w 6125898"/>
              <a:gd name="connsiteY5578" fmla="*/ 1712860 h 5594367"/>
              <a:gd name="connsiteX5579" fmla="*/ 2124132 w 6125898"/>
              <a:gd name="connsiteY5579" fmla="*/ 1738772 h 5594367"/>
              <a:gd name="connsiteX5580" fmla="*/ 2110844 w 6125898"/>
              <a:gd name="connsiteY5580" fmla="*/ 1699572 h 5594367"/>
              <a:gd name="connsiteX5581" fmla="*/ 2071643 w 6125898"/>
              <a:gd name="connsiteY5581" fmla="*/ 1686948 h 5594367"/>
              <a:gd name="connsiteX5582" fmla="*/ 2071643 w 6125898"/>
              <a:gd name="connsiteY5582" fmla="*/ 1686948 h 5594367"/>
              <a:gd name="connsiteX5583" fmla="*/ 5230933 w 6125898"/>
              <a:gd name="connsiteY5583" fmla="*/ 1946069 h 5594367"/>
              <a:gd name="connsiteX5584" fmla="*/ 5244221 w 6125898"/>
              <a:gd name="connsiteY5584" fmla="*/ 1946069 h 5594367"/>
              <a:gd name="connsiteX5585" fmla="*/ 5244221 w 6125898"/>
              <a:gd name="connsiteY5585" fmla="*/ 1932781 h 5594367"/>
              <a:gd name="connsiteX5586" fmla="*/ 5230933 w 6125898"/>
              <a:gd name="connsiteY5586" fmla="*/ 1932781 h 5594367"/>
              <a:gd name="connsiteX5587" fmla="*/ 5217645 w 6125898"/>
              <a:gd name="connsiteY5587" fmla="*/ 1932781 h 5594367"/>
              <a:gd name="connsiteX5588" fmla="*/ 5230933 w 6125898"/>
              <a:gd name="connsiteY5588" fmla="*/ 1946069 h 5594367"/>
              <a:gd name="connsiteX5589" fmla="*/ 5230933 w 6125898"/>
              <a:gd name="connsiteY5589" fmla="*/ 1946069 h 5594367"/>
              <a:gd name="connsiteX5590" fmla="*/ 2438401 w 6125898"/>
              <a:gd name="connsiteY5590" fmla="*/ 2088918 h 5594367"/>
              <a:gd name="connsiteX5591" fmla="*/ 2425112 w 6125898"/>
              <a:gd name="connsiteY5591" fmla="*/ 2102207 h 5594367"/>
              <a:gd name="connsiteX5592" fmla="*/ 2425112 w 6125898"/>
              <a:gd name="connsiteY5592" fmla="*/ 2102207 h 5594367"/>
              <a:gd name="connsiteX5593" fmla="*/ 2411824 w 6125898"/>
              <a:gd name="connsiteY5593" fmla="*/ 2102207 h 5594367"/>
              <a:gd name="connsiteX5594" fmla="*/ 2411824 w 6125898"/>
              <a:gd name="connsiteY5594" fmla="*/ 2102207 h 5594367"/>
              <a:gd name="connsiteX5595" fmla="*/ 2425112 w 6125898"/>
              <a:gd name="connsiteY5595" fmla="*/ 2115495 h 5594367"/>
              <a:gd name="connsiteX5596" fmla="*/ 2425112 w 6125898"/>
              <a:gd name="connsiteY5596" fmla="*/ 2128783 h 5594367"/>
              <a:gd name="connsiteX5597" fmla="*/ 2451024 w 6125898"/>
              <a:gd name="connsiteY5597" fmla="*/ 2102871 h 5594367"/>
              <a:gd name="connsiteX5598" fmla="*/ 2464312 w 6125898"/>
              <a:gd name="connsiteY5598" fmla="*/ 2076959 h 5594367"/>
              <a:gd name="connsiteX5599" fmla="*/ 2438401 w 6125898"/>
              <a:gd name="connsiteY5599" fmla="*/ 2088918 h 5594367"/>
              <a:gd name="connsiteX5600" fmla="*/ 2438401 w 6125898"/>
              <a:gd name="connsiteY5600" fmla="*/ 2088918 h 5594367"/>
              <a:gd name="connsiteX5601" fmla="*/ 2464977 w 6125898"/>
              <a:gd name="connsiteY5601" fmla="*/ 2088918 h 5594367"/>
              <a:gd name="connsiteX5602" fmla="*/ 2478265 w 6125898"/>
              <a:gd name="connsiteY5602" fmla="*/ 2075630 h 5594367"/>
              <a:gd name="connsiteX5603" fmla="*/ 2464977 w 6125898"/>
              <a:gd name="connsiteY5603" fmla="*/ 2088918 h 5594367"/>
              <a:gd name="connsiteX5604" fmla="*/ 2464977 w 6125898"/>
              <a:gd name="connsiteY5604" fmla="*/ 2088918 h 5594367"/>
              <a:gd name="connsiteX5605" fmla="*/ 2438401 w 6125898"/>
              <a:gd name="connsiteY5605" fmla="*/ 2140743 h 5594367"/>
              <a:gd name="connsiteX5606" fmla="*/ 2451689 w 6125898"/>
              <a:gd name="connsiteY5606" fmla="*/ 2127454 h 5594367"/>
              <a:gd name="connsiteX5607" fmla="*/ 2438401 w 6125898"/>
              <a:gd name="connsiteY5607" fmla="*/ 2127454 h 5594367"/>
              <a:gd name="connsiteX5608" fmla="*/ 2438401 w 6125898"/>
              <a:gd name="connsiteY5608" fmla="*/ 2140743 h 5594367"/>
              <a:gd name="connsiteX5609" fmla="*/ 2438401 w 6125898"/>
              <a:gd name="connsiteY5609" fmla="*/ 2140743 h 5594367"/>
              <a:gd name="connsiteX5610" fmla="*/ 5690043 w 6125898"/>
              <a:gd name="connsiteY5610" fmla="*/ 2698851 h 5594367"/>
              <a:gd name="connsiteX5611" fmla="*/ 5703331 w 6125898"/>
              <a:gd name="connsiteY5611" fmla="*/ 2685562 h 5594367"/>
              <a:gd name="connsiteX5612" fmla="*/ 5690043 w 6125898"/>
              <a:gd name="connsiteY5612" fmla="*/ 2698851 h 5594367"/>
              <a:gd name="connsiteX5613" fmla="*/ 5690043 w 6125898"/>
              <a:gd name="connsiteY5613" fmla="*/ 2698851 h 5594367"/>
              <a:gd name="connsiteX5614" fmla="*/ 5401688 w 6125898"/>
              <a:gd name="connsiteY5614" fmla="*/ 2971260 h 5594367"/>
              <a:gd name="connsiteX5615" fmla="*/ 5388400 w 6125898"/>
              <a:gd name="connsiteY5615" fmla="*/ 2971260 h 5594367"/>
              <a:gd name="connsiteX5616" fmla="*/ 5440888 w 6125898"/>
              <a:gd name="connsiteY5616" fmla="*/ 2984549 h 5594367"/>
              <a:gd name="connsiteX5617" fmla="*/ 5440888 w 6125898"/>
              <a:gd name="connsiteY5617" fmla="*/ 2971260 h 5594367"/>
              <a:gd name="connsiteX5618" fmla="*/ 5388400 w 6125898"/>
              <a:gd name="connsiteY5618" fmla="*/ 2945348 h 5594367"/>
              <a:gd name="connsiteX5619" fmla="*/ 5401688 w 6125898"/>
              <a:gd name="connsiteY5619" fmla="*/ 2971260 h 5594367"/>
              <a:gd name="connsiteX5620" fmla="*/ 5401688 w 6125898"/>
              <a:gd name="connsiteY5620" fmla="*/ 2971260 h 5594367"/>
              <a:gd name="connsiteX5621" fmla="*/ 5506665 w 6125898"/>
              <a:gd name="connsiteY5621" fmla="*/ 2997173 h 5594367"/>
              <a:gd name="connsiteX5622" fmla="*/ 5506665 w 6125898"/>
              <a:gd name="connsiteY5622" fmla="*/ 3010461 h 5594367"/>
              <a:gd name="connsiteX5623" fmla="*/ 5532577 w 6125898"/>
              <a:gd name="connsiteY5623" fmla="*/ 3010461 h 5594367"/>
              <a:gd name="connsiteX5624" fmla="*/ 5493377 w 6125898"/>
              <a:gd name="connsiteY5624" fmla="*/ 2997173 h 5594367"/>
              <a:gd name="connsiteX5625" fmla="*/ 5493377 w 6125898"/>
              <a:gd name="connsiteY5625" fmla="*/ 2997173 h 5594367"/>
              <a:gd name="connsiteX5626" fmla="*/ 5493377 w 6125898"/>
              <a:gd name="connsiteY5626" fmla="*/ 2997173 h 5594367"/>
              <a:gd name="connsiteX5627" fmla="*/ 5493377 w 6125898"/>
              <a:gd name="connsiteY5627" fmla="*/ 3010461 h 5594367"/>
              <a:gd name="connsiteX5628" fmla="*/ 5506665 w 6125898"/>
              <a:gd name="connsiteY5628" fmla="*/ 2997173 h 5594367"/>
              <a:gd name="connsiteX5629" fmla="*/ 5506665 w 6125898"/>
              <a:gd name="connsiteY5629" fmla="*/ 2997173 h 5594367"/>
              <a:gd name="connsiteX5630" fmla="*/ 5519289 w 6125898"/>
              <a:gd name="connsiteY5630" fmla="*/ 3126733 h 5594367"/>
              <a:gd name="connsiteX5631" fmla="*/ 5545201 w 6125898"/>
              <a:gd name="connsiteY5631" fmla="*/ 3140022 h 5594367"/>
              <a:gd name="connsiteX5632" fmla="*/ 5531913 w 6125898"/>
              <a:gd name="connsiteY5632" fmla="*/ 3114109 h 5594367"/>
              <a:gd name="connsiteX5633" fmla="*/ 5545201 w 6125898"/>
              <a:gd name="connsiteY5633" fmla="*/ 3140022 h 5594367"/>
              <a:gd name="connsiteX5634" fmla="*/ 5558489 w 6125898"/>
              <a:gd name="connsiteY5634" fmla="*/ 3126733 h 5594367"/>
              <a:gd name="connsiteX5635" fmla="*/ 5506001 w 6125898"/>
              <a:gd name="connsiteY5635" fmla="*/ 3100821 h 5594367"/>
              <a:gd name="connsiteX5636" fmla="*/ 5519289 w 6125898"/>
              <a:gd name="connsiteY5636" fmla="*/ 3126733 h 5594367"/>
              <a:gd name="connsiteX5637" fmla="*/ 5519289 w 6125898"/>
              <a:gd name="connsiteY5637" fmla="*/ 3126733 h 5594367"/>
              <a:gd name="connsiteX5638" fmla="*/ 5571778 w 6125898"/>
              <a:gd name="connsiteY5638" fmla="*/ 3126733 h 5594367"/>
              <a:gd name="connsiteX5639" fmla="*/ 5545865 w 6125898"/>
              <a:gd name="connsiteY5639" fmla="*/ 3152646 h 5594367"/>
              <a:gd name="connsiteX5640" fmla="*/ 5571778 w 6125898"/>
              <a:gd name="connsiteY5640" fmla="*/ 3165934 h 5594367"/>
              <a:gd name="connsiteX5641" fmla="*/ 5610978 w 6125898"/>
              <a:gd name="connsiteY5641" fmla="*/ 3179222 h 5594367"/>
              <a:gd name="connsiteX5642" fmla="*/ 5585066 w 6125898"/>
              <a:gd name="connsiteY5642" fmla="*/ 3165934 h 5594367"/>
              <a:gd name="connsiteX5643" fmla="*/ 5637555 w 6125898"/>
              <a:gd name="connsiteY5643" fmla="*/ 3205134 h 5594367"/>
              <a:gd name="connsiteX5644" fmla="*/ 5637555 w 6125898"/>
              <a:gd name="connsiteY5644" fmla="*/ 3179222 h 5594367"/>
              <a:gd name="connsiteX5645" fmla="*/ 5650843 w 6125898"/>
              <a:gd name="connsiteY5645" fmla="*/ 3192510 h 5594367"/>
              <a:gd name="connsiteX5646" fmla="*/ 5571778 w 6125898"/>
              <a:gd name="connsiteY5646" fmla="*/ 3126733 h 5594367"/>
              <a:gd name="connsiteX5647" fmla="*/ 5571778 w 6125898"/>
              <a:gd name="connsiteY5647" fmla="*/ 3126733 h 5594367"/>
              <a:gd name="connsiteX5648" fmla="*/ 5440888 w 6125898"/>
              <a:gd name="connsiteY5648" fmla="*/ 3088197 h 5594367"/>
              <a:gd name="connsiteX5649" fmla="*/ 5493377 w 6125898"/>
              <a:gd name="connsiteY5649" fmla="*/ 3114109 h 5594367"/>
              <a:gd name="connsiteX5650" fmla="*/ 5519289 w 6125898"/>
              <a:gd name="connsiteY5650" fmla="*/ 3074909 h 5594367"/>
              <a:gd name="connsiteX5651" fmla="*/ 5493377 w 6125898"/>
              <a:gd name="connsiteY5651" fmla="*/ 3074909 h 5594367"/>
              <a:gd name="connsiteX5652" fmla="*/ 5506665 w 6125898"/>
              <a:gd name="connsiteY5652" fmla="*/ 3100821 h 5594367"/>
              <a:gd name="connsiteX5653" fmla="*/ 5480752 w 6125898"/>
              <a:gd name="connsiteY5653" fmla="*/ 3061621 h 5594367"/>
              <a:gd name="connsiteX5654" fmla="*/ 5494041 w 6125898"/>
              <a:gd name="connsiteY5654" fmla="*/ 3061621 h 5594367"/>
              <a:gd name="connsiteX5655" fmla="*/ 5454841 w 6125898"/>
              <a:gd name="connsiteY5655" fmla="*/ 3048332 h 5594367"/>
              <a:gd name="connsiteX5656" fmla="*/ 5454841 w 6125898"/>
              <a:gd name="connsiteY5656" fmla="*/ 3048332 h 5594367"/>
              <a:gd name="connsiteX5657" fmla="*/ 5376440 w 6125898"/>
              <a:gd name="connsiteY5657" fmla="*/ 3035044 h 5594367"/>
              <a:gd name="connsiteX5658" fmla="*/ 5363152 w 6125898"/>
              <a:gd name="connsiteY5658" fmla="*/ 3021756 h 5594367"/>
              <a:gd name="connsiteX5659" fmla="*/ 5440888 w 6125898"/>
              <a:gd name="connsiteY5659" fmla="*/ 3088197 h 5594367"/>
              <a:gd name="connsiteX5660" fmla="*/ 5440888 w 6125898"/>
              <a:gd name="connsiteY5660" fmla="*/ 3062285 h 5594367"/>
              <a:gd name="connsiteX5661" fmla="*/ 5454176 w 6125898"/>
              <a:gd name="connsiteY5661" fmla="*/ 3062285 h 5594367"/>
              <a:gd name="connsiteX5662" fmla="*/ 5454176 w 6125898"/>
              <a:gd name="connsiteY5662" fmla="*/ 3075573 h 5594367"/>
              <a:gd name="connsiteX5663" fmla="*/ 5440888 w 6125898"/>
              <a:gd name="connsiteY5663" fmla="*/ 3088197 h 5594367"/>
              <a:gd name="connsiteX5664" fmla="*/ 5440888 w 6125898"/>
              <a:gd name="connsiteY5664" fmla="*/ 3088197 h 5594367"/>
              <a:gd name="connsiteX5665" fmla="*/ 5690043 w 6125898"/>
              <a:gd name="connsiteY5665" fmla="*/ 3217758 h 5594367"/>
              <a:gd name="connsiteX5666" fmla="*/ 5676755 w 6125898"/>
              <a:gd name="connsiteY5666" fmla="*/ 3204470 h 5594367"/>
              <a:gd name="connsiteX5667" fmla="*/ 5676755 w 6125898"/>
              <a:gd name="connsiteY5667" fmla="*/ 3217758 h 5594367"/>
              <a:gd name="connsiteX5668" fmla="*/ 5690043 w 6125898"/>
              <a:gd name="connsiteY5668" fmla="*/ 3217758 h 5594367"/>
              <a:gd name="connsiteX5669" fmla="*/ 5690043 w 6125898"/>
              <a:gd name="connsiteY5669" fmla="*/ 3217758 h 5594367"/>
              <a:gd name="connsiteX5670" fmla="*/ 5715955 w 6125898"/>
              <a:gd name="connsiteY5670" fmla="*/ 3256958 h 5594367"/>
              <a:gd name="connsiteX5671" fmla="*/ 5729244 w 6125898"/>
              <a:gd name="connsiteY5671" fmla="*/ 3256958 h 5594367"/>
              <a:gd name="connsiteX5672" fmla="*/ 5729244 w 6125898"/>
              <a:gd name="connsiteY5672" fmla="*/ 3243670 h 5594367"/>
              <a:gd name="connsiteX5673" fmla="*/ 5729244 w 6125898"/>
              <a:gd name="connsiteY5673" fmla="*/ 3243670 h 5594367"/>
              <a:gd name="connsiteX5674" fmla="*/ 5729244 w 6125898"/>
              <a:gd name="connsiteY5674" fmla="*/ 3230382 h 5594367"/>
              <a:gd name="connsiteX5675" fmla="*/ 5703331 w 6125898"/>
              <a:gd name="connsiteY5675" fmla="*/ 3217094 h 5594367"/>
              <a:gd name="connsiteX5676" fmla="*/ 5703331 w 6125898"/>
              <a:gd name="connsiteY5676" fmla="*/ 3243006 h 5594367"/>
              <a:gd name="connsiteX5677" fmla="*/ 5729244 w 6125898"/>
              <a:gd name="connsiteY5677" fmla="*/ 3243006 h 5594367"/>
              <a:gd name="connsiteX5678" fmla="*/ 5715955 w 6125898"/>
              <a:gd name="connsiteY5678" fmla="*/ 3256958 h 5594367"/>
              <a:gd name="connsiteX5679" fmla="*/ 5715955 w 6125898"/>
              <a:gd name="connsiteY5679" fmla="*/ 3256958 h 5594367"/>
              <a:gd name="connsiteX5680" fmla="*/ 5414311 w 6125898"/>
              <a:gd name="connsiteY5680" fmla="*/ 3231047 h 5594367"/>
              <a:gd name="connsiteX5681" fmla="*/ 5440223 w 6125898"/>
              <a:gd name="connsiteY5681" fmla="*/ 3256958 h 5594367"/>
              <a:gd name="connsiteX5682" fmla="*/ 5414311 w 6125898"/>
              <a:gd name="connsiteY5682" fmla="*/ 3231047 h 5594367"/>
              <a:gd name="connsiteX5683" fmla="*/ 5414311 w 6125898"/>
              <a:gd name="connsiteY5683" fmla="*/ 3231047 h 5594367"/>
              <a:gd name="connsiteX5684" fmla="*/ 1441779 w 6125898"/>
              <a:gd name="connsiteY5684" fmla="*/ 3710753 h 5594367"/>
              <a:gd name="connsiteX5685" fmla="*/ 1494267 w 6125898"/>
              <a:gd name="connsiteY5685" fmla="*/ 3710753 h 5594367"/>
              <a:gd name="connsiteX5686" fmla="*/ 1533468 w 6125898"/>
              <a:gd name="connsiteY5686" fmla="*/ 3633017 h 5594367"/>
              <a:gd name="connsiteX5687" fmla="*/ 1415203 w 6125898"/>
              <a:gd name="connsiteY5687" fmla="*/ 3684841 h 5594367"/>
              <a:gd name="connsiteX5688" fmla="*/ 1441779 w 6125898"/>
              <a:gd name="connsiteY5688" fmla="*/ 3710753 h 5594367"/>
              <a:gd name="connsiteX5689" fmla="*/ 1441779 w 6125898"/>
              <a:gd name="connsiteY5689" fmla="*/ 3710753 h 5594367"/>
              <a:gd name="connsiteX5690" fmla="*/ 1494267 w 6125898"/>
              <a:gd name="connsiteY5690" fmla="*/ 3607105 h 5594367"/>
              <a:gd name="connsiteX5691" fmla="*/ 1520180 w 6125898"/>
              <a:gd name="connsiteY5691" fmla="*/ 3620393 h 5594367"/>
              <a:gd name="connsiteX5692" fmla="*/ 1494267 w 6125898"/>
              <a:gd name="connsiteY5692" fmla="*/ 3646305 h 5594367"/>
              <a:gd name="connsiteX5693" fmla="*/ 1494267 w 6125898"/>
              <a:gd name="connsiteY5693" fmla="*/ 3672217 h 5594367"/>
              <a:gd name="connsiteX5694" fmla="*/ 1494267 w 6125898"/>
              <a:gd name="connsiteY5694" fmla="*/ 3607105 h 5594367"/>
              <a:gd name="connsiteX5695" fmla="*/ 1494267 w 6125898"/>
              <a:gd name="connsiteY5695" fmla="*/ 3607105 h 5594367"/>
              <a:gd name="connsiteX5696" fmla="*/ 1468356 w 6125898"/>
              <a:gd name="connsiteY5696" fmla="*/ 3698130 h 5594367"/>
              <a:gd name="connsiteX5697" fmla="*/ 1481644 w 6125898"/>
              <a:gd name="connsiteY5697" fmla="*/ 3684841 h 5594367"/>
              <a:gd name="connsiteX5698" fmla="*/ 1468356 w 6125898"/>
              <a:gd name="connsiteY5698" fmla="*/ 3698130 h 5594367"/>
              <a:gd name="connsiteX5699" fmla="*/ 1468356 w 6125898"/>
              <a:gd name="connsiteY5699" fmla="*/ 3698130 h 5594367"/>
              <a:gd name="connsiteX5700" fmla="*/ 1468356 w 6125898"/>
              <a:gd name="connsiteY5700" fmla="*/ 3684841 h 5594367"/>
              <a:gd name="connsiteX5701" fmla="*/ 1481644 w 6125898"/>
              <a:gd name="connsiteY5701" fmla="*/ 3658929 h 5594367"/>
              <a:gd name="connsiteX5702" fmla="*/ 1468356 w 6125898"/>
              <a:gd name="connsiteY5702" fmla="*/ 3684841 h 5594367"/>
              <a:gd name="connsiteX5703" fmla="*/ 1468356 w 6125898"/>
              <a:gd name="connsiteY5703" fmla="*/ 3684841 h 5594367"/>
              <a:gd name="connsiteX5704" fmla="*/ 1481644 w 6125898"/>
              <a:gd name="connsiteY5704" fmla="*/ 3619729 h 5594367"/>
              <a:gd name="connsiteX5705" fmla="*/ 1481644 w 6125898"/>
              <a:gd name="connsiteY5705" fmla="*/ 3645641 h 5594367"/>
              <a:gd name="connsiteX5706" fmla="*/ 1468356 w 6125898"/>
              <a:gd name="connsiteY5706" fmla="*/ 3658929 h 5594367"/>
              <a:gd name="connsiteX5707" fmla="*/ 1468356 w 6125898"/>
              <a:gd name="connsiteY5707" fmla="*/ 3658929 h 5594367"/>
              <a:gd name="connsiteX5708" fmla="*/ 1468356 w 6125898"/>
              <a:gd name="connsiteY5708" fmla="*/ 3658929 h 5594367"/>
              <a:gd name="connsiteX5709" fmla="*/ 1481644 w 6125898"/>
              <a:gd name="connsiteY5709" fmla="*/ 3619729 h 5594367"/>
              <a:gd name="connsiteX5710" fmla="*/ 1481644 w 6125898"/>
              <a:gd name="connsiteY5710" fmla="*/ 3619729 h 5594367"/>
              <a:gd name="connsiteX5711" fmla="*/ 1455067 w 6125898"/>
              <a:gd name="connsiteY5711" fmla="*/ 3607105 h 5594367"/>
              <a:gd name="connsiteX5712" fmla="*/ 1468356 w 6125898"/>
              <a:gd name="connsiteY5712" fmla="*/ 3607105 h 5594367"/>
              <a:gd name="connsiteX5713" fmla="*/ 1468356 w 6125898"/>
              <a:gd name="connsiteY5713" fmla="*/ 3620393 h 5594367"/>
              <a:gd name="connsiteX5714" fmla="*/ 1455067 w 6125898"/>
              <a:gd name="connsiteY5714" fmla="*/ 3607105 h 5594367"/>
              <a:gd name="connsiteX5715" fmla="*/ 1455067 w 6125898"/>
              <a:gd name="connsiteY5715" fmla="*/ 3607105 h 5594367"/>
              <a:gd name="connsiteX5716" fmla="*/ 1455067 w 6125898"/>
              <a:gd name="connsiteY5716" fmla="*/ 3658929 h 5594367"/>
              <a:gd name="connsiteX5717" fmla="*/ 1455067 w 6125898"/>
              <a:gd name="connsiteY5717" fmla="*/ 3672217 h 5594367"/>
              <a:gd name="connsiteX5718" fmla="*/ 1441779 w 6125898"/>
              <a:gd name="connsiteY5718" fmla="*/ 3672217 h 5594367"/>
              <a:gd name="connsiteX5719" fmla="*/ 1455067 w 6125898"/>
              <a:gd name="connsiteY5719" fmla="*/ 3658929 h 5594367"/>
              <a:gd name="connsiteX5720" fmla="*/ 1455067 w 6125898"/>
              <a:gd name="connsiteY5720" fmla="*/ 3658929 h 5594367"/>
              <a:gd name="connsiteX5721" fmla="*/ 1441779 w 6125898"/>
              <a:gd name="connsiteY5721" fmla="*/ 3607105 h 5594367"/>
              <a:gd name="connsiteX5722" fmla="*/ 1441779 w 6125898"/>
              <a:gd name="connsiteY5722" fmla="*/ 3620393 h 5594367"/>
              <a:gd name="connsiteX5723" fmla="*/ 1428491 w 6125898"/>
              <a:gd name="connsiteY5723" fmla="*/ 3620393 h 5594367"/>
              <a:gd name="connsiteX5724" fmla="*/ 1441779 w 6125898"/>
              <a:gd name="connsiteY5724" fmla="*/ 3607105 h 5594367"/>
              <a:gd name="connsiteX5725" fmla="*/ 1441779 w 6125898"/>
              <a:gd name="connsiteY5725" fmla="*/ 3607105 h 5594367"/>
              <a:gd name="connsiteX5726" fmla="*/ 1441779 w 6125898"/>
              <a:gd name="connsiteY5726" fmla="*/ 3658929 h 5594367"/>
              <a:gd name="connsiteX5727" fmla="*/ 1428491 w 6125898"/>
              <a:gd name="connsiteY5727" fmla="*/ 3684841 h 5594367"/>
              <a:gd name="connsiteX5728" fmla="*/ 1415203 w 6125898"/>
              <a:gd name="connsiteY5728" fmla="*/ 3658929 h 5594367"/>
              <a:gd name="connsiteX5729" fmla="*/ 1441779 w 6125898"/>
              <a:gd name="connsiteY5729" fmla="*/ 3658929 h 5594367"/>
              <a:gd name="connsiteX5730" fmla="*/ 1441779 w 6125898"/>
              <a:gd name="connsiteY5730" fmla="*/ 3658929 h 5594367"/>
              <a:gd name="connsiteX5731" fmla="*/ 5663466 w 6125898"/>
              <a:gd name="connsiteY5731" fmla="*/ 3658929 h 5594367"/>
              <a:gd name="connsiteX5732" fmla="*/ 5676755 w 6125898"/>
              <a:gd name="connsiteY5732" fmla="*/ 3658929 h 5594367"/>
              <a:gd name="connsiteX5733" fmla="*/ 5650843 w 6125898"/>
              <a:gd name="connsiteY5733" fmla="*/ 3658929 h 5594367"/>
              <a:gd name="connsiteX5734" fmla="*/ 5676755 w 6125898"/>
              <a:gd name="connsiteY5734" fmla="*/ 3684841 h 5594367"/>
              <a:gd name="connsiteX5735" fmla="*/ 5690043 w 6125898"/>
              <a:gd name="connsiteY5735" fmla="*/ 3671553 h 5594367"/>
              <a:gd name="connsiteX5736" fmla="*/ 5690043 w 6125898"/>
              <a:gd name="connsiteY5736" fmla="*/ 3671553 h 5594367"/>
              <a:gd name="connsiteX5737" fmla="*/ 5676755 w 6125898"/>
              <a:gd name="connsiteY5737" fmla="*/ 3684841 h 5594367"/>
              <a:gd name="connsiteX5738" fmla="*/ 5755156 w 6125898"/>
              <a:gd name="connsiteY5738" fmla="*/ 3736666 h 5594367"/>
              <a:gd name="connsiteX5739" fmla="*/ 5768444 w 6125898"/>
              <a:gd name="connsiteY5739" fmla="*/ 3723377 h 5594367"/>
              <a:gd name="connsiteX5740" fmla="*/ 5781732 w 6125898"/>
              <a:gd name="connsiteY5740" fmla="*/ 3723377 h 5594367"/>
              <a:gd name="connsiteX5741" fmla="*/ 5768444 w 6125898"/>
              <a:gd name="connsiteY5741" fmla="*/ 3736666 h 5594367"/>
              <a:gd name="connsiteX5742" fmla="*/ 5781732 w 6125898"/>
              <a:gd name="connsiteY5742" fmla="*/ 3736666 h 5594367"/>
              <a:gd name="connsiteX5743" fmla="*/ 5781732 w 6125898"/>
              <a:gd name="connsiteY5743" fmla="*/ 3775866 h 5594367"/>
              <a:gd name="connsiteX5744" fmla="*/ 5781732 w 6125898"/>
              <a:gd name="connsiteY5744" fmla="*/ 3749954 h 5594367"/>
              <a:gd name="connsiteX5745" fmla="*/ 5795021 w 6125898"/>
              <a:gd name="connsiteY5745" fmla="*/ 3763242 h 5594367"/>
              <a:gd name="connsiteX5746" fmla="*/ 5808309 w 6125898"/>
              <a:gd name="connsiteY5746" fmla="*/ 3776530 h 5594367"/>
              <a:gd name="connsiteX5747" fmla="*/ 5795021 w 6125898"/>
              <a:gd name="connsiteY5747" fmla="*/ 3776530 h 5594367"/>
              <a:gd name="connsiteX5748" fmla="*/ 5860798 w 6125898"/>
              <a:gd name="connsiteY5748" fmla="*/ 3815731 h 5594367"/>
              <a:gd name="connsiteX5749" fmla="*/ 5874086 w 6125898"/>
              <a:gd name="connsiteY5749" fmla="*/ 3841643 h 5594367"/>
              <a:gd name="connsiteX5750" fmla="*/ 5887374 w 6125898"/>
              <a:gd name="connsiteY5750" fmla="*/ 3841643 h 5594367"/>
              <a:gd name="connsiteX5751" fmla="*/ 5874086 w 6125898"/>
              <a:gd name="connsiteY5751" fmla="*/ 3815731 h 5594367"/>
              <a:gd name="connsiteX5752" fmla="*/ 5887374 w 6125898"/>
              <a:gd name="connsiteY5752" fmla="*/ 3815731 h 5594367"/>
              <a:gd name="connsiteX5753" fmla="*/ 5834886 w 6125898"/>
              <a:gd name="connsiteY5753" fmla="*/ 3763906 h 5594367"/>
              <a:gd name="connsiteX5754" fmla="*/ 5834886 w 6125898"/>
              <a:gd name="connsiteY5754" fmla="*/ 3789819 h 5594367"/>
              <a:gd name="connsiteX5755" fmla="*/ 5821597 w 6125898"/>
              <a:gd name="connsiteY5755" fmla="*/ 3789819 h 5594367"/>
              <a:gd name="connsiteX5756" fmla="*/ 5821597 w 6125898"/>
              <a:gd name="connsiteY5756" fmla="*/ 3750618 h 5594367"/>
              <a:gd name="connsiteX5757" fmla="*/ 5743196 w 6125898"/>
              <a:gd name="connsiteY5757" fmla="*/ 3698794 h 5594367"/>
              <a:gd name="connsiteX5758" fmla="*/ 5703996 w 6125898"/>
              <a:gd name="connsiteY5758" fmla="*/ 3659594 h 5594367"/>
              <a:gd name="connsiteX5759" fmla="*/ 5651507 w 6125898"/>
              <a:gd name="connsiteY5759" fmla="*/ 3633681 h 5594367"/>
              <a:gd name="connsiteX5760" fmla="*/ 5663466 w 6125898"/>
              <a:gd name="connsiteY5760" fmla="*/ 3658929 h 5594367"/>
              <a:gd name="connsiteX5761" fmla="*/ 5663466 w 6125898"/>
              <a:gd name="connsiteY5761" fmla="*/ 3658929 h 5594367"/>
              <a:gd name="connsiteX5762" fmla="*/ 5558489 w 6125898"/>
              <a:gd name="connsiteY5762" fmla="*/ 3736666 h 5594367"/>
              <a:gd name="connsiteX5763" fmla="*/ 5545201 w 6125898"/>
              <a:gd name="connsiteY5763" fmla="*/ 3723377 h 5594367"/>
              <a:gd name="connsiteX5764" fmla="*/ 5545201 w 6125898"/>
              <a:gd name="connsiteY5764" fmla="*/ 3749290 h 5594367"/>
              <a:gd name="connsiteX5765" fmla="*/ 5558489 w 6125898"/>
              <a:gd name="connsiteY5765" fmla="*/ 3736666 h 5594367"/>
              <a:gd name="connsiteX5766" fmla="*/ 5558489 w 6125898"/>
              <a:gd name="connsiteY5766" fmla="*/ 3736666 h 5594367"/>
              <a:gd name="connsiteX5767" fmla="*/ 5519289 w 6125898"/>
              <a:gd name="connsiteY5767" fmla="*/ 3749954 h 5594367"/>
              <a:gd name="connsiteX5768" fmla="*/ 5532577 w 6125898"/>
              <a:gd name="connsiteY5768" fmla="*/ 3724042 h 5594367"/>
              <a:gd name="connsiteX5769" fmla="*/ 5532577 w 6125898"/>
              <a:gd name="connsiteY5769" fmla="*/ 3724042 h 5594367"/>
              <a:gd name="connsiteX5770" fmla="*/ 5519289 w 6125898"/>
              <a:gd name="connsiteY5770" fmla="*/ 3749954 h 5594367"/>
              <a:gd name="connsiteX5771" fmla="*/ 5519289 w 6125898"/>
              <a:gd name="connsiteY5771" fmla="*/ 3749954 h 5594367"/>
              <a:gd name="connsiteX5772" fmla="*/ 5585066 w 6125898"/>
              <a:gd name="connsiteY5772" fmla="*/ 3749954 h 5594367"/>
              <a:gd name="connsiteX5773" fmla="*/ 5624267 w 6125898"/>
              <a:gd name="connsiteY5773" fmla="*/ 3763242 h 5594367"/>
              <a:gd name="connsiteX5774" fmla="*/ 5585066 w 6125898"/>
              <a:gd name="connsiteY5774" fmla="*/ 3724042 h 5594367"/>
              <a:gd name="connsiteX5775" fmla="*/ 5559154 w 6125898"/>
              <a:gd name="connsiteY5775" fmla="*/ 3724042 h 5594367"/>
              <a:gd name="connsiteX5776" fmla="*/ 5559154 w 6125898"/>
              <a:gd name="connsiteY5776" fmla="*/ 3763242 h 5594367"/>
              <a:gd name="connsiteX5777" fmla="*/ 5585066 w 6125898"/>
              <a:gd name="connsiteY5777" fmla="*/ 3763242 h 5594367"/>
              <a:gd name="connsiteX5778" fmla="*/ 5585066 w 6125898"/>
              <a:gd name="connsiteY5778" fmla="*/ 3749954 h 5594367"/>
              <a:gd name="connsiteX5779" fmla="*/ 5585066 w 6125898"/>
              <a:gd name="connsiteY5779" fmla="*/ 3749954 h 5594367"/>
              <a:gd name="connsiteX5780" fmla="*/ 5624267 w 6125898"/>
              <a:gd name="connsiteY5780" fmla="*/ 3775866 h 5594367"/>
              <a:gd name="connsiteX5781" fmla="*/ 5610978 w 6125898"/>
              <a:gd name="connsiteY5781" fmla="*/ 3775866 h 5594367"/>
              <a:gd name="connsiteX5782" fmla="*/ 5624267 w 6125898"/>
              <a:gd name="connsiteY5782" fmla="*/ 3775866 h 5594367"/>
              <a:gd name="connsiteX5783" fmla="*/ 5624267 w 6125898"/>
              <a:gd name="connsiteY5783" fmla="*/ 3775866 h 5594367"/>
              <a:gd name="connsiteX5784" fmla="*/ 2359999 w 6125898"/>
              <a:gd name="connsiteY5784" fmla="*/ 3814402 h 5594367"/>
              <a:gd name="connsiteX5785" fmla="*/ 2334087 w 6125898"/>
              <a:gd name="connsiteY5785" fmla="*/ 3840314 h 5594367"/>
              <a:gd name="connsiteX5786" fmla="*/ 2359999 w 6125898"/>
              <a:gd name="connsiteY5786" fmla="*/ 3814402 h 5594367"/>
              <a:gd name="connsiteX5787" fmla="*/ 2359999 w 6125898"/>
              <a:gd name="connsiteY5787" fmla="*/ 3814402 h 5594367"/>
              <a:gd name="connsiteX5788" fmla="*/ 5598354 w 6125898"/>
              <a:gd name="connsiteY5788" fmla="*/ 3814402 h 5594367"/>
              <a:gd name="connsiteX5789" fmla="*/ 5598354 w 6125898"/>
              <a:gd name="connsiteY5789" fmla="*/ 3827690 h 5594367"/>
              <a:gd name="connsiteX5790" fmla="*/ 5598354 w 6125898"/>
              <a:gd name="connsiteY5790" fmla="*/ 3814402 h 5594367"/>
              <a:gd name="connsiteX5791" fmla="*/ 5598354 w 6125898"/>
              <a:gd name="connsiteY5791" fmla="*/ 3814402 h 5594367"/>
              <a:gd name="connsiteX5792" fmla="*/ 5637555 w 6125898"/>
              <a:gd name="connsiteY5792" fmla="*/ 3840314 h 5594367"/>
              <a:gd name="connsiteX5793" fmla="*/ 5611643 w 6125898"/>
              <a:gd name="connsiteY5793" fmla="*/ 3827026 h 5594367"/>
              <a:gd name="connsiteX5794" fmla="*/ 5585730 w 6125898"/>
              <a:gd name="connsiteY5794" fmla="*/ 3852938 h 5594367"/>
              <a:gd name="connsiteX5795" fmla="*/ 5599019 w 6125898"/>
              <a:gd name="connsiteY5795" fmla="*/ 3866226 h 5594367"/>
              <a:gd name="connsiteX5796" fmla="*/ 5612307 w 6125898"/>
              <a:gd name="connsiteY5796" fmla="*/ 3852938 h 5594367"/>
              <a:gd name="connsiteX5797" fmla="*/ 5612307 w 6125898"/>
              <a:gd name="connsiteY5797" fmla="*/ 3878850 h 5594367"/>
              <a:gd name="connsiteX5798" fmla="*/ 5599019 w 6125898"/>
              <a:gd name="connsiteY5798" fmla="*/ 3865562 h 5594367"/>
              <a:gd name="connsiteX5799" fmla="*/ 5599019 w 6125898"/>
              <a:gd name="connsiteY5799" fmla="*/ 3878850 h 5594367"/>
              <a:gd name="connsiteX5800" fmla="*/ 5624931 w 6125898"/>
              <a:gd name="connsiteY5800" fmla="*/ 3865562 h 5594367"/>
              <a:gd name="connsiteX5801" fmla="*/ 5611643 w 6125898"/>
              <a:gd name="connsiteY5801" fmla="*/ 3839650 h 5594367"/>
              <a:gd name="connsiteX5802" fmla="*/ 5624931 w 6125898"/>
              <a:gd name="connsiteY5802" fmla="*/ 3839650 h 5594367"/>
              <a:gd name="connsiteX5803" fmla="*/ 5650843 w 6125898"/>
              <a:gd name="connsiteY5803" fmla="*/ 3852938 h 5594367"/>
              <a:gd name="connsiteX5804" fmla="*/ 5650843 w 6125898"/>
              <a:gd name="connsiteY5804" fmla="*/ 3827026 h 5594367"/>
              <a:gd name="connsiteX5805" fmla="*/ 5637555 w 6125898"/>
              <a:gd name="connsiteY5805" fmla="*/ 3840314 h 5594367"/>
              <a:gd name="connsiteX5806" fmla="*/ 5637555 w 6125898"/>
              <a:gd name="connsiteY5806" fmla="*/ 3840314 h 5594367"/>
              <a:gd name="connsiteX5807" fmla="*/ 5624267 w 6125898"/>
              <a:gd name="connsiteY5807" fmla="*/ 3879515 h 5594367"/>
              <a:gd name="connsiteX5808" fmla="*/ 5598354 w 6125898"/>
              <a:gd name="connsiteY5808" fmla="*/ 3892803 h 5594367"/>
              <a:gd name="connsiteX5809" fmla="*/ 5611643 w 6125898"/>
              <a:gd name="connsiteY5809" fmla="*/ 3906091 h 5594367"/>
              <a:gd name="connsiteX5810" fmla="*/ 5650843 w 6125898"/>
              <a:gd name="connsiteY5810" fmla="*/ 3892803 h 5594367"/>
              <a:gd name="connsiteX5811" fmla="*/ 5650843 w 6125898"/>
              <a:gd name="connsiteY5811" fmla="*/ 3892803 h 5594367"/>
              <a:gd name="connsiteX5812" fmla="*/ 5624267 w 6125898"/>
              <a:gd name="connsiteY5812" fmla="*/ 3879515 h 5594367"/>
              <a:gd name="connsiteX5813" fmla="*/ 5624267 w 6125898"/>
              <a:gd name="connsiteY5813" fmla="*/ 3879515 h 5594367"/>
              <a:gd name="connsiteX5814" fmla="*/ 5585066 w 6125898"/>
              <a:gd name="connsiteY5814" fmla="*/ 3983163 h 5594367"/>
              <a:gd name="connsiteX5815" fmla="*/ 5585066 w 6125898"/>
              <a:gd name="connsiteY5815" fmla="*/ 3996451 h 5594367"/>
              <a:gd name="connsiteX5816" fmla="*/ 5585066 w 6125898"/>
              <a:gd name="connsiteY5816" fmla="*/ 3957251 h 5594367"/>
              <a:gd name="connsiteX5817" fmla="*/ 5571778 w 6125898"/>
              <a:gd name="connsiteY5817" fmla="*/ 3970539 h 5594367"/>
              <a:gd name="connsiteX5818" fmla="*/ 5571778 w 6125898"/>
              <a:gd name="connsiteY5818" fmla="*/ 3957251 h 5594367"/>
              <a:gd name="connsiteX5819" fmla="*/ 5545865 w 6125898"/>
              <a:gd name="connsiteY5819" fmla="*/ 3970539 h 5594367"/>
              <a:gd name="connsiteX5820" fmla="*/ 5545865 w 6125898"/>
              <a:gd name="connsiteY5820" fmla="*/ 3957251 h 5594367"/>
              <a:gd name="connsiteX5821" fmla="*/ 5519953 w 6125898"/>
              <a:gd name="connsiteY5821" fmla="*/ 3943963 h 5594367"/>
              <a:gd name="connsiteX5822" fmla="*/ 5533241 w 6125898"/>
              <a:gd name="connsiteY5822" fmla="*/ 3943963 h 5594367"/>
              <a:gd name="connsiteX5823" fmla="*/ 5546530 w 6125898"/>
              <a:gd name="connsiteY5823" fmla="*/ 3957251 h 5594367"/>
              <a:gd name="connsiteX5824" fmla="*/ 5559818 w 6125898"/>
              <a:gd name="connsiteY5824" fmla="*/ 3943963 h 5594367"/>
              <a:gd name="connsiteX5825" fmla="*/ 5559818 w 6125898"/>
              <a:gd name="connsiteY5825" fmla="*/ 3904762 h 5594367"/>
              <a:gd name="connsiteX5826" fmla="*/ 5546530 w 6125898"/>
              <a:gd name="connsiteY5826" fmla="*/ 3878850 h 5594367"/>
              <a:gd name="connsiteX5827" fmla="*/ 5572442 w 6125898"/>
              <a:gd name="connsiteY5827" fmla="*/ 3852938 h 5594367"/>
              <a:gd name="connsiteX5828" fmla="*/ 5533241 w 6125898"/>
              <a:gd name="connsiteY5828" fmla="*/ 3839650 h 5594367"/>
              <a:gd name="connsiteX5829" fmla="*/ 5519953 w 6125898"/>
              <a:gd name="connsiteY5829" fmla="*/ 3865562 h 5594367"/>
              <a:gd name="connsiteX5830" fmla="*/ 5533241 w 6125898"/>
              <a:gd name="connsiteY5830" fmla="*/ 3852274 h 5594367"/>
              <a:gd name="connsiteX5831" fmla="*/ 5507329 w 6125898"/>
              <a:gd name="connsiteY5831" fmla="*/ 3891474 h 5594367"/>
              <a:gd name="connsiteX5832" fmla="*/ 5507329 w 6125898"/>
              <a:gd name="connsiteY5832" fmla="*/ 3917386 h 5594367"/>
              <a:gd name="connsiteX5833" fmla="*/ 5520617 w 6125898"/>
              <a:gd name="connsiteY5833" fmla="*/ 3917386 h 5594367"/>
              <a:gd name="connsiteX5834" fmla="*/ 5533906 w 6125898"/>
              <a:gd name="connsiteY5834" fmla="*/ 3930675 h 5594367"/>
              <a:gd name="connsiteX5835" fmla="*/ 5507994 w 6125898"/>
              <a:gd name="connsiteY5835" fmla="*/ 3943963 h 5594367"/>
              <a:gd name="connsiteX5836" fmla="*/ 5521282 w 6125898"/>
              <a:gd name="connsiteY5836" fmla="*/ 3983163 h 5594367"/>
              <a:gd name="connsiteX5837" fmla="*/ 5547194 w 6125898"/>
              <a:gd name="connsiteY5837" fmla="*/ 3983163 h 5594367"/>
              <a:gd name="connsiteX5838" fmla="*/ 5547194 w 6125898"/>
              <a:gd name="connsiteY5838" fmla="*/ 3996451 h 5594367"/>
              <a:gd name="connsiteX5839" fmla="*/ 5560482 w 6125898"/>
              <a:gd name="connsiteY5839" fmla="*/ 3983163 h 5594367"/>
              <a:gd name="connsiteX5840" fmla="*/ 5573770 w 6125898"/>
              <a:gd name="connsiteY5840" fmla="*/ 3983163 h 5594367"/>
              <a:gd name="connsiteX5841" fmla="*/ 5587059 w 6125898"/>
              <a:gd name="connsiteY5841" fmla="*/ 4009075 h 5594367"/>
              <a:gd name="connsiteX5842" fmla="*/ 5612971 w 6125898"/>
              <a:gd name="connsiteY5842" fmla="*/ 3983163 h 5594367"/>
              <a:gd name="connsiteX5843" fmla="*/ 5585066 w 6125898"/>
              <a:gd name="connsiteY5843" fmla="*/ 3983163 h 5594367"/>
              <a:gd name="connsiteX5844" fmla="*/ 5585066 w 6125898"/>
              <a:gd name="connsiteY5844" fmla="*/ 3983163 h 5594367"/>
              <a:gd name="connsiteX5845" fmla="*/ 5506665 w 6125898"/>
              <a:gd name="connsiteY5845" fmla="*/ 3905427 h 5594367"/>
              <a:gd name="connsiteX5846" fmla="*/ 5532577 w 6125898"/>
              <a:gd name="connsiteY5846" fmla="*/ 3879515 h 5594367"/>
              <a:gd name="connsiteX5847" fmla="*/ 5532577 w 6125898"/>
              <a:gd name="connsiteY5847" fmla="*/ 3905427 h 5594367"/>
              <a:gd name="connsiteX5848" fmla="*/ 5506665 w 6125898"/>
              <a:gd name="connsiteY5848" fmla="*/ 3905427 h 5594367"/>
              <a:gd name="connsiteX5849" fmla="*/ 5506665 w 6125898"/>
              <a:gd name="connsiteY5849" fmla="*/ 3905427 h 5594367"/>
              <a:gd name="connsiteX5850" fmla="*/ 1429155 w 6125898"/>
              <a:gd name="connsiteY5850" fmla="*/ 3931339 h 5594367"/>
              <a:gd name="connsiteX5851" fmla="*/ 1429155 w 6125898"/>
              <a:gd name="connsiteY5851" fmla="*/ 3957251 h 5594367"/>
              <a:gd name="connsiteX5852" fmla="*/ 1442443 w 6125898"/>
              <a:gd name="connsiteY5852" fmla="*/ 3943963 h 5594367"/>
              <a:gd name="connsiteX5853" fmla="*/ 1481644 w 6125898"/>
              <a:gd name="connsiteY5853" fmla="*/ 3969875 h 5594367"/>
              <a:gd name="connsiteX5854" fmla="*/ 1481644 w 6125898"/>
              <a:gd name="connsiteY5854" fmla="*/ 3995787 h 5594367"/>
              <a:gd name="connsiteX5855" fmla="*/ 1507556 w 6125898"/>
              <a:gd name="connsiteY5855" fmla="*/ 3995787 h 5594367"/>
              <a:gd name="connsiteX5856" fmla="*/ 1507556 w 6125898"/>
              <a:gd name="connsiteY5856" fmla="*/ 3969875 h 5594367"/>
              <a:gd name="connsiteX5857" fmla="*/ 1494267 w 6125898"/>
              <a:gd name="connsiteY5857" fmla="*/ 3969875 h 5594367"/>
              <a:gd name="connsiteX5858" fmla="*/ 1572668 w 6125898"/>
              <a:gd name="connsiteY5858" fmla="*/ 3930675 h 5594367"/>
              <a:gd name="connsiteX5859" fmla="*/ 1494267 w 6125898"/>
              <a:gd name="connsiteY5859" fmla="*/ 3813737 h 5594367"/>
              <a:gd name="connsiteX5860" fmla="*/ 1429155 w 6125898"/>
              <a:gd name="connsiteY5860" fmla="*/ 3931339 h 5594367"/>
              <a:gd name="connsiteX5861" fmla="*/ 1429155 w 6125898"/>
              <a:gd name="connsiteY5861" fmla="*/ 3931339 h 5594367"/>
              <a:gd name="connsiteX5862" fmla="*/ 1455067 w 6125898"/>
              <a:gd name="connsiteY5862" fmla="*/ 3931339 h 5594367"/>
              <a:gd name="connsiteX5863" fmla="*/ 1455067 w 6125898"/>
              <a:gd name="connsiteY5863" fmla="*/ 3918051 h 5594367"/>
              <a:gd name="connsiteX5864" fmla="*/ 1455067 w 6125898"/>
              <a:gd name="connsiteY5864" fmla="*/ 3918051 h 5594367"/>
              <a:gd name="connsiteX5865" fmla="*/ 1455067 w 6125898"/>
              <a:gd name="connsiteY5865" fmla="*/ 3931339 h 5594367"/>
              <a:gd name="connsiteX5866" fmla="*/ 1455067 w 6125898"/>
              <a:gd name="connsiteY5866" fmla="*/ 3931339 h 5594367"/>
              <a:gd name="connsiteX5867" fmla="*/ 1429155 w 6125898"/>
              <a:gd name="connsiteY5867" fmla="*/ 3892803 h 5594367"/>
              <a:gd name="connsiteX5868" fmla="*/ 1442443 w 6125898"/>
              <a:gd name="connsiteY5868" fmla="*/ 3892803 h 5594367"/>
              <a:gd name="connsiteX5869" fmla="*/ 1442443 w 6125898"/>
              <a:gd name="connsiteY5869" fmla="*/ 3892803 h 5594367"/>
              <a:gd name="connsiteX5870" fmla="*/ 1455732 w 6125898"/>
              <a:gd name="connsiteY5870" fmla="*/ 3879515 h 5594367"/>
              <a:gd name="connsiteX5871" fmla="*/ 1455732 w 6125898"/>
              <a:gd name="connsiteY5871" fmla="*/ 3892803 h 5594367"/>
              <a:gd name="connsiteX5872" fmla="*/ 1469020 w 6125898"/>
              <a:gd name="connsiteY5872" fmla="*/ 3892803 h 5594367"/>
              <a:gd name="connsiteX5873" fmla="*/ 1429155 w 6125898"/>
              <a:gd name="connsiteY5873" fmla="*/ 3892803 h 5594367"/>
              <a:gd name="connsiteX5874" fmla="*/ 1429155 w 6125898"/>
              <a:gd name="connsiteY5874" fmla="*/ 3892803 h 5594367"/>
              <a:gd name="connsiteX5875" fmla="*/ 1455067 w 6125898"/>
              <a:gd name="connsiteY5875" fmla="*/ 3866226 h 5594367"/>
              <a:gd name="connsiteX5876" fmla="*/ 1468356 w 6125898"/>
              <a:gd name="connsiteY5876" fmla="*/ 3852938 h 5594367"/>
              <a:gd name="connsiteX5877" fmla="*/ 1455067 w 6125898"/>
              <a:gd name="connsiteY5877" fmla="*/ 3866226 h 5594367"/>
              <a:gd name="connsiteX5878" fmla="*/ 1455067 w 6125898"/>
              <a:gd name="connsiteY5878" fmla="*/ 3866226 h 5594367"/>
              <a:gd name="connsiteX5879" fmla="*/ 1468356 w 6125898"/>
              <a:gd name="connsiteY5879" fmla="*/ 3853602 h 5594367"/>
              <a:gd name="connsiteX5880" fmla="*/ 1468356 w 6125898"/>
              <a:gd name="connsiteY5880" fmla="*/ 3840314 h 5594367"/>
              <a:gd name="connsiteX5881" fmla="*/ 1468356 w 6125898"/>
              <a:gd name="connsiteY5881" fmla="*/ 3853602 h 5594367"/>
              <a:gd name="connsiteX5882" fmla="*/ 1468356 w 6125898"/>
              <a:gd name="connsiteY5882" fmla="*/ 3853602 h 5594367"/>
              <a:gd name="connsiteX5883" fmla="*/ 1534132 w 6125898"/>
              <a:gd name="connsiteY5883" fmla="*/ 3840314 h 5594367"/>
              <a:gd name="connsiteX5884" fmla="*/ 1547420 w 6125898"/>
              <a:gd name="connsiteY5884" fmla="*/ 3853602 h 5594367"/>
              <a:gd name="connsiteX5885" fmla="*/ 1534132 w 6125898"/>
              <a:gd name="connsiteY5885" fmla="*/ 3879515 h 5594367"/>
              <a:gd name="connsiteX5886" fmla="*/ 1534132 w 6125898"/>
              <a:gd name="connsiteY5886" fmla="*/ 3879515 h 5594367"/>
              <a:gd name="connsiteX5887" fmla="*/ 1520844 w 6125898"/>
              <a:gd name="connsiteY5887" fmla="*/ 3879515 h 5594367"/>
              <a:gd name="connsiteX5888" fmla="*/ 1534132 w 6125898"/>
              <a:gd name="connsiteY5888" fmla="*/ 3840314 h 5594367"/>
              <a:gd name="connsiteX5889" fmla="*/ 1534132 w 6125898"/>
              <a:gd name="connsiteY5889" fmla="*/ 3840314 h 5594367"/>
              <a:gd name="connsiteX5890" fmla="*/ 1534132 w 6125898"/>
              <a:gd name="connsiteY5890" fmla="*/ 3892803 h 5594367"/>
              <a:gd name="connsiteX5891" fmla="*/ 1534132 w 6125898"/>
              <a:gd name="connsiteY5891" fmla="*/ 3918715 h 5594367"/>
              <a:gd name="connsiteX5892" fmla="*/ 1534132 w 6125898"/>
              <a:gd name="connsiteY5892" fmla="*/ 3918715 h 5594367"/>
              <a:gd name="connsiteX5893" fmla="*/ 1534132 w 6125898"/>
              <a:gd name="connsiteY5893" fmla="*/ 3918715 h 5594367"/>
              <a:gd name="connsiteX5894" fmla="*/ 1520844 w 6125898"/>
              <a:gd name="connsiteY5894" fmla="*/ 3892803 h 5594367"/>
              <a:gd name="connsiteX5895" fmla="*/ 1534132 w 6125898"/>
              <a:gd name="connsiteY5895" fmla="*/ 3892803 h 5594367"/>
              <a:gd name="connsiteX5896" fmla="*/ 1534132 w 6125898"/>
              <a:gd name="connsiteY5896" fmla="*/ 3892803 h 5594367"/>
              <a:gd name="connsiteX5897" fmla="*/ 1507556 w 6125898"/>
              <a:gd name="connsiteY5897" fmla="*/ 3853602 h 5594367"/>
              <a:gd name="connsiteX5898" fmla="*/ 1507556 w 6125898"/>
              <a:gd name="connsiteY5898" fmla="*/ 3905427 h 5594367"/>
              <a:gd name="connsiteX5899" fmla="*/ 1494267 w 6125898"/>
              <a:gd name="connsiteY5899" fmla="*/ 3905427 h 5594367"/>
              <a:gd name="connsiteX5900" fmla="*/ 1480979 w 6125898"/>
              <a:gd name="connsiteY5900" fmla="*/ 3879515 h 5594367"/>
              <a:gd name="connsiteX5901" fmla="*/ 1480979 w 6125898"/>
              <a:gd name="connsiteY5901" fmla="*/ 3866226 h 5594367"/>
              <a:gd name="connsiteX5902" fmla="*/ 1507556 w 6125898"/>
              <a:gd name="connsiteY5902" fmla="*/ 3853602 h 5594367"/>
              <a:gd name="connsiteX5903" fmla="*/ 1507556 w 6125898"/>
              <a:gd name="connsiteY5903" fmla="*/ 3853602 h 5594367"/>
              <a:gd name="connsiteX5904" fmla="*/ 5466800 w 6125898"/>
              <a:gd name="connsiteY5904" fmla="*/ 3905427 h 5594367"/>
              <a:gd name="connsiteX5905" fmla="*/ 5453512 w 6125898"/>
              <a:gd name="connsiteY5905" fmla="*/ 3879515 h 5594367"/>
              <a:gd name="connsiteX5906" fmla="*/ 5466800 w 6125898"/>
              <a:gd name="connsiteY5906" fmla="*/ 3905427 h 5594367"/>
              <a:gd name="connsiteX5907" fmla="*/ 5466800 w 6125898"/>
              <a:gd name="connsiteY5907" fmla="*/ 3905427 h 5594367"/>
              <a:gd name="connsiteX5908" fmla="*/ 5598354 w 6125898"/>
              <a:gd name="connsiteY5908" fmla="*/ 3892803 h 5594367"/>
              <a:gd name="connsiteX5909" fmla="*/ 5572442 w 6125898"/>
              <a:gd name="connsiteY5909" fmla="*/ 3892803 h 5594367"/>
              <a:gd name="connsiteX5910" fmla="*/ 5598354 w 6125898"/>
              <a:gd name="connsiteY5910" fmla="*/ 3892803 h 5594367"/>
              <a:gd name="connsiteX5911" fmla="*/ 5598354 w 6125898"/>
              <a:gd name="connsiteY5911" fmla="*/ 3892803 h 5594367"/>
              <a:gd name="connsiteX5912" fmla="*/ 5650843 w 6125898"/>
              <a:gd name="connsiteY5912" fmla="*/ 3918715 h 5594367"/>
              <a:gd name="connsiteX5913" fmla="*/ 5624931 w 6125898"/>
              <a:gd name="connsiteY5913" fmla="*/ 3932004 h 5594367"/>
              <a:gd name="connsiteX5914" fmla="*/ 5624931 w 6125898"/>
              <a:gd name="connsiteY5914" fmla="*/ 3945292 h 5594367"/>
              <a:gd name="connsiteX5915" fmla="*/ 5611643 w 6125898"/>
              <a:gd name="connsiteY5915" fmla="*/ 3945292 h 5594367"/>
              <a:gd name="connsiteX5916" fmla="*/ 5598354 w 6125898"/>
              <a:gd name="connsiteY5916" fmla="*/ 3932004 h 5594367"/>
              <a:gd name="connsiteX5917" fmla="*/ 5611643 w 6125898"/>
              <a:gd name="connsiteY5917" fmla="*/ 3945292 h 5594367"/>
              <a:gd name="connsiteX5918" fmla="*/ 5585730 w 6125898"/>
              <a:gd name="connsiteY5918" fmla="*/ 3945292 h 5594367"/>
              <a:gd name="connsiteX5919" fmla="*/ 5599019 w 6125898"/>
              <a:gd name="connsiteY5919" fmla="*/ 3958580 h 5594367"/>
              <a:gd name="connsiteX5920" fmla="*/ 5612307 w 6125898"/>
              <a:gd name="connsiteY5920" fmla="*/ 3958580 h 5594367"/>
              <a:gd name="connsiteX5921" fmla="*/ 5612307 w 6125898"/>
              <a:gd name="connsiteY5921" fmla="*/ 3945292 h 5594367"/>
              <a:gd name="connsiteX5922" fmla="*/ 5625595 w 6125898"/>
              <a:gd name="connsiteY5922" fmla="*/ 3945292 h 5594367"/>
              <a:gd name="connsiteX5923" fmla="*/ 5638883 w 6125898"/>
              <a:gd name="connsiteY5923" fmla="*/ 3958580 h 5594367"/>
              <a:gd name="connsiteX5924" fmla="*/ 5625595 w 6125898"/>
              <a:gd name="connsiteY5924" fmla="*/ 3945292 h 5594367"/>
              <a:gd name="connsiteX5925" fmla="*/ 5651507 w 6125898"/>
              <a:gd name="connsiteY5925" fmla="*/ 3932004 h 5594367"/>
              <a:gd name="connsiteX5926" fmla="*/ 5638219 w 6125898"/>
              <a:gd name="connsiteY5926" fmla="*/ 3918715 h 5594367"/>
              <a:gd name="connsiteX5927" fmla="*/ 5650843 w 6125898"/>
              <a:gd name="connsiteY5927" fmla="*/ 3918715 h 5594367"/>
              <a:gd name="connsiteX5928" fmla="*/ 5650843 w 6125898"/>
              <a:gd name="connsiteY5928" fmla="*/ 3918715 h 5594367"/>
              <a:gd name="connsiteX5929" fmla="*/ 5703331 w 6125898"/>
              <a:gd name="connsiteY5929" fmla="*/ 3970539 h 5594367"/>
              <a:gd name="connsiteX5930" fmla="*/ 5690043 w 6125898"/>
              <a:gd name="connsiteY5930" fmla="*/ 3944627 h 5594367"/>
              <a:gd name="connsiteX5931" fmla="*/ 5676755 w 6125898"/>
              <a:gd name="connsiteY5931" fmla="*/ 3957915 h 5594367"/>
              <a:gd name="connsiteX5932" fmla="*/ 5663466 w 6125898"/>
              <a:gd name="connsiteY5932" fmla="*/ 3971204 h 5594367"/>
              <a:gd name="connsiteX5933" fmla="*/ 5676755 w 6125898"/>
              <a:gd name="connsiteY5933" fmla="*/ 3997116 h 5594367"/>
              <a:gd name="connsiteX5934" fmla="*/ 5690043 w 6125898"/>
              <a:gd name="connsiteY5934" fmla="*/ 3983828 h 5594367"/>
              <a:gd name="connsiteX5935" fmla="*/ 5690043 w 6125898"/>
              <a:gd name="connsiteY5935" fmla="*/ 3970539 h 5594367"/>
              <a:gd name="connsiteX5936" fmla="*/ 5676755 w 6125898"/>
              <a:gd name="connsiteY5936" fmla="*/ 3970539 h 5594367"/>
              <a:gd name="connsiteX5937" fmla="*/ 5703331 w 6125898"/>
              <a:gd name="connsiteY5937" fmla="*/ 3970539 h 5594367"/>
              <a:gd name="connsiteX5938" fmla="*/ 5703331 w 6125898"/>
              <a:gd name="connsiteY5938" fmla="*/ 3970539 h 5594367"/>
              <a:gd name="connsiteX5939" fmla="*/ 5690043 w 6125898"/>
              <a:gd name="connsiteY5939" fmla="*/ 4009075 h 5594367"/>
              <a:gd name="connsiteX5940" fmla="*/ 5690043 w 6125898"/>
              <a:gd name="connsiteY5940" fmla="*/ 4022364 h 5594367"/>
              <a:gd name="connsiteX5941" fmla="*/ 5703331 w 6125898"/>
              <a:gd name="connsiteY5941" fmla="*/ 4009075 h 5594367"/>
              <a:gd name="connsiteX5942" fmla="*/ 5703331 w 6125898"/>
              <a:gd name="connsiteY5942" fmla="*/ 4009075 h 5594367"/>
              <a:gd name="connsiteX5943" fmla="*/ 5690043 w 6125898"/>
              <a:gd name="connsiteY5943" fmla="*/ 4009075 h 5594367"/>
              <a:gd name="connsiteX5944" fmla="*/ 5690043 w 6125898"/>
              <a:gd name="connsiteY5944" fmla="*/ 4009075 h 5594367"/>
              <a:gd name="connsiteX5945" fmla="*/ 5690043 w 6125898"/>
              <a:gd name="connsiteY5945" fmla="*/ 4009075 h 5594367"/>
              <a:gd name="connsiteX5946" fmla="*/ 5178444 w 6125898"/>
              <a:gd name="connsiteY5946" fmla="*/ 4217037 h 5594367"/>
              <a:gd name="connsiteX5947" fmla="*/ 5191732 w 6125898"/>
              <a:gd name="connsiteY5947" fmla="*/ 4230325 h 5594367"/>
              <a:gd name="connsiteX5948" fmla="*/ 5178444 w 6125898"/>
              <a:gd name="connsiteY5948" fmla="*/ 4217037 h 5594367"/>
              <a:gd name="connsiteX5949" fmla="*/ 5178444 w 6125898"/>
              <a:gd name="connsiteY5949" fmla="*/ 4217037 h 5594367"/>
              <a:gd name="connsiteX5950" fmla="*/ 5152533 w 6125898"/>
              <a:gd name="connsiteY5950" fmla="*/ 4177837 h 5594367"/>
              <a:gd name="connsiteX5951" fmla="*/ 5165821 w 6125898"/>
              <a:gd name="connsiteY5951" fmla="*/ 4191125 h 5594367"/>
              <a:gd name="connsiteX5952" fmla="*/ 5152533 w 6125898"/>
              <a:gd name="connsiteY5952" fmla="*/ 4177837 h 5594367"/>
              <a:gd name="connsiteX5953" fmla="*/ 5152533 w 6125898"/>
              <a:gd name="connsiteY5953" fmla="*/ 4177837 h 5594367"/>
              <a:gd name="connsiteX5954" fmla="*/ 668401 w 6125898"/>
              <a:gd name="connsiteY5954" fmla="*/ 4242949 h 5594367"/>
              <a:gd name="connsiteX5955" fmla="*/ 629200 w 6125898"/>
              <a:gd name="connsiteY5955" fmla="*/ 4268861 h 5594367"/>
              <a:gd name="connsiteX5956" fmla="*/ 590000 w 6125898"/>
              <a:gd name="connsiteY5956" fmla="*/ 4294774 h 5594367"/>
              <a:gd name="connsiteX5957" fmla="*/ 642489 w 6125898"/>
              <a:gd name="connsiteY5957" fmla="*/ 4294774 h 5594367"/>
              <a:gd name="connsiteX5958" fmla="*/ 708266 w 6125898"/>
              <a:gd name="connsiteY5958" fmla="*/ 4255573 h 5594367"/>
              <a:gd name="connsiteX5959" fmla="*/ 668401 w 6125898"/>
              <a:gd name="connsiteY5959" fmla="*/ 4242949 h 5594367"/>
              <a:gd name="connsiteX5960" fmla="*/ 668401 w 6125898"/>
              <a:gd name="connsiteY5960" fmla="*/ 4242949 h 5594367"/>
              <a:gd name="connsiteX5961" fmla="*/ 3172578 w 6125898"/>
              <a:gd name="connsiteY5961" fmla="*/ 4281485 h 5594367"/>
              <a:gd name="connsiteX5962" fmla="*/ 3159290 w 6125898"/>
              <a:gd name="connsiteY5962" fmla="*/ 4255573 h 5594367"/>
              <a:gd name="connsiteX5963" fmla="*/ 3159290 w 6125898"/>
              <a:gd name="connsiteY5963" fmla="*/ 4281485 h 5594367"/>
              <a:gd name="connsiteX5964" fmla="*/ 3172578 w 6125898"/>
              <a:gd name="connsiteY5964" fmla="*/ 4281485 h 5594367"/>
              <a:gd name="connsiteX5965" fmla="*/ 3172578 w 6125898"/>
              <a:gd name="connsiteY5965" fmla="*/ 4281485 h 5594367"/>
              <a:gd name="connsiteX5966" fmla="*/ 4535956 w 6125898"/>
              <a:gd name="connsiteY5966" fmla="*/ 4333310 h 5594367"/>
              <a:gd name="connsiteX5967" fmla="*/ 4561868 w 6125898"/>
              <a:gd name="connsiteY5967" fmla="*/ 4333310 h 5594367"/>
              <a:gd name="connsiteX5968" fmla="*/ 4561868 w 6125898"/>
              <a:gd name="connsiteY5968" fmla="*/ 4346598 h 5594367"/>
              <a:gd name="connsiteX5969" fmla="*/ 4535956 w 6125898"/>
              <a:gd name="connsiteY5969" fmla="*/ 4333310 h 5594367"/>
              <a:gd name="connsiteX5970" fmla="*/ 4535956 w 6125898"/>
              <a:gd name="connsiteY5970" fmla="*/ 4333310 h 5594367"/>
              <a:gd name="connsiteX5971" fmla="*/ 2818445 w 6125898"/>
              <a:gd name="connsiteY5971" fmla="*/ 4346598 h 5594367"/>
              <a:gd name="connsiteX5972" fmla="*/ 2792533 w 6125898"/>
              <a:gd name="connsiteY5972" fmla="*/ 4398422 h 5594367"/>
              <a:gd name="connsiteX5973" fmla="*/ 2726756 w 6125898"/>
              <a:gd name="connsiteY5973" fmla="*/ 4527983 h 5594367"/>
              <a:gd name="connsiteX5974" fmla="*/ 2713467 w 6125898"/>
              <a:gd name="connsiteY5974" fmla="*/ 4514695 h 5594367"/>
              <a:gd name="connsiteX5975" fmla="*/ 2687556 w 6125898"/>
              <a:gd name="connsiteY5975" fmla="*/ 4579807 h 5594367"/>
              <a:gd name="connsiteX5976" fmla="*/ 2700844 w 6125898"/>
              <a:gd name="connsiteY5976" fmla="*/ 4593096 h 5594367"/>
              <a:gd name="connsiteX5977" fmla="*/ 2726756 w 6125898"/>
              <a:gd name="connsiteY5977" fmla="*/ 4527983 h 5594367"/>
              <a:gd name="connsiteX5978" fmla="*/ 2779245 w 6125898"/>
              <a:gd name="connsiteY5978" fmla="*/ 4450247 h 5594367"/>
              <a:gd name="connsiteX5979" fmla="*/ 2805157 w 6125898"/>
              <a:gd name="connsiteY5979" fmla="*/ 4385134 h 5594367"/>
              <a:gd name="connsiteX5980" fmla="*/ 2818445 w 6125898"/>
              <a:gd name="connsiteY5980" fmla="*/ 4346598 h 5594367"/>
              <a:gd name="connsiteX5981" fmla="*/ 2818445 w 6125898"/>
              <a:gd name="connsiteY5981" fmla="*/ 4346598 h 5594367"/>
              <a:gd name="connsiteX5982" fmla="*/ 4444266 w 6125898"/>
              <a:gd name="connsiteY5982" fmla="*/ 4372510 h 5594367"/>
              <a:gd name="connsiteX5983" fmla="*/ 4418355 w 6125898"/>
              <a:gd name="connsiteY5983" fmla="*/ 4372510 h 5594367"/>
              <a:gd name="connsiteX5984" fmla="*/ 4431643 w 6125898"/>
              <a:gd name="connsiteY5984" fmla="*/ 4359222 h 5594367"/>
              <a:gd name="connsiteX5985" fmla="*/ 4418355 w 6125898"/>
              <a:gd name="connsiteY5985" fmla="*/ 4398422 h 5594367"/>
              <a:gd name="connsiteX5986" fmla="*/ 4444266 w 6125898"/>
              <a:gd name="connsiteY5986" fmla="*/ 4411710 h 5594367"/>
              <a:gd name="connsiteX5987" fmla="*/ 4457555 w 6125898"/>
              <a:gd name="connsiteY5987" fmla="*/ 4385798 h 5594367"/>
              <a:gd name="connsiteX5988" fmla="*/ 4444266 w 6125898"/>
              <a:gd name="connsiteY5988" fmla="*/ 4372510 h 5594367"/>
              <a:gd name="connsiteX5989" fmla="*/ 4444266 w 6125898"/>
              <a:gd name="connsiteY5989" fmla="*/ 4372510 h 5594367"/>
              <a:gd name="connsiteX5990" fmla="*/ 4562532 w 6125898"/>
              <a:gd name="connsiteY5990" fmla="*/ 4398422 h 5594367"/>
              <a:gd name="connsiteX5991" fmla="*/ 4562532 w 6125898"/>
              <a:gd name="connsiteY5991" fmla="*/ 4424334 h 5594367"/>
              <a:gd name="connsiteX5992" fmla="*/ 4575821 w 6125898"/>
              <a:gd name="connsiteY5992" fmla="*/ 4424334 h 5594367"/>
              <a:gd name="connsiteX5993" fmla="*/ 4536620 w 6125898"/>
              <a:gd name="connsiteY5993" fmla="*/ 4372510 h 5594367"/>
              <a:gd name="connsiteX5994" fmla="*/ 4562532 w 6125898"/>
              <a:gd name="connsiteY5994" fmla="*/ 4398422 h 5594367"/>
              <a:gd name="connsiteX5995" fmla="*/ 4562532 w 6125898"/>
              <a:gd name="connsiteY5995" fmla="*/ 4398422 h 5594367"/>
              <a:gd name="connsiteX5996" fmla="*/ 4405067 w 6125898"/>
              <a:gd name="connsiteY5996" fmla="*/ 4411710 h 5594367"/>
              <a:gd name="connsiteX5997" fmla="*/ 4405067 w 6125898"/>
              <a:gd name="connsiteY5997" fmla="*/ 4411710 h 5594367"/>
              <a:gd name="connsiteX5998" fmla="*/ 4405067 w 6125898"/>
              <a:gd name="connsiteY5998" fmla="*/ 4398422 h 5594367"/>
              <a:gd name="connsiteX5999" fmla="*/ 4405067 w 6125898"/>
              <a:gd name="connsiteY5999" fmla="*/ 4411710 h 5594367"/>
              <a:gd name="connsiteX6000" fmla="*/ 4405067 w 6125898"/>
              <a:gd name="connsiteY6000" fmla="*/ 4411710 h 5594367"/>
              <a:gd name="connsiteX6001" fmla="*/ 3133378 w 6125898"/>
              <a:gd name="connsiteY6001" fmla="*/ 4424334 h 5594367"/>
              <a:gd name="connsiteX6002" fmla="*/ 3080889 w 6125898"/>
              <a:gd name="connsiteY6002" fmla="*/ 4463535 h 5594367"/>
              <a:gd name="connsiteX6003" fmla="*/ 3094177 w 6125898"/>
              <a:gd name="connsiteY6003" fmla="*/ 4476823 h 5594367"/>
              <a:gd name="connsiteX6004" fmla="*/ 3080889 w 6125898"/>
              <a:gd name="connsiteY6004" fmla="*/ 4476823 h 5594367"/>
              <a:gd name="connsiteX6005" fmla="*/ 3080889 w 6125898"/>
              <a:gd name="connsiteY6005" fmla="*/ 4490112 h 5594367"/>
              <a:gd name="connsiteX6006" fmla="*/ 3120089 w 6125898"/>
              <a:gd name="connsiteY6006" fmla="*/ 4490112 h 5594367"/>
              <a:gd name="connsiteX6007" fmla="*/ 3120089 w 6125898"/>
              <a:gd name="connsiteY6007" fmla="*/ 4490112 h 5594367"/>
              <a:gd name="connsiteX6008" fmla="*/ 3159290 w 6125898"/>
              <a:gd name="connsiteY6008" fmla="*/ 4490112 h 5594367"/>
              <a:gd name="connsiteX6009" fmla="*/ 3133378 w 6125898"/>
              <a:gd name="connsiteY6009" fmla="*/ 4424334 h 5594367"/>
              <a:gd name="connsiteX6010" fmla="*/ 3133378 w 6125898"/>
              <a:gd name="connsiteY6010" fmla="*/ 4424334 h 5594367"/>
              <a:gd name="connsiteX6011" fmla="*/ 3041688 w 6125898"/>
              <a:gd name="connsiteY6011" fmla="*/ 4411710 h 5594367"/>
              <a:gd name="connsiteX6012" fmla="*/ 3028400 w 6125898"/>
              <a:gd name="connsiteY6012" fmla="*/ 4476823 h 5594367"/>
              <a:gd name="connsiteX6013" fmla="*/ 3054312 w 6125898"/>
              <a:gd name="connsiteY6013" fmla="*/ 4424999 h 5594367"/>
              <a:gd name="connsiteX6014" fmla="*/ 3041688 w 6125898"/>
              <a:gd name="connsiteY6014" fmla="*/ 4411710 h 5594367"/>
              <a:gd name="connsiteX6015" fmla="*/ 3041688 w 6125898"/>
              <a:gd name="connsiteY6015" fmla="*/ 4411710 h 5594367"/>
              <a:gd name="connsiteX6016" fmla="*/ 3959244 w 6125898"/>
              <a:gd name="connsiteY6016" fmla="*/ 4424334 h 5594367"/>
              <a:gd name="connsiteX6017" fmla="*/ 3945956 w 6125898"/>
              <a:gd name="connsiteY6017" fmla="*/ 4450247 h 5594367"/>
              <a:gd name="connsiteX6018" fmla="*/ 3959244 w 6125898"/>
              <a:gd name="connsiteY6018" fmla="*/ 4424334 h 5594367"/>
              <a:gd name="connsiteX6019" fmla="*/ 3959244 w 6125898"/>
              <a:gd name="connsiteY6019" fmla="*/ 4424334 h 5594367"/>
              <a:gd name="connsiteX6020" fmla="*/ 4286801 w 6125898"/>
              <a:gd name="connsiteY6020" fmla="*/ 4450247 h 5594367"/>
              <a:gd name="connsiteX6021" fmla="*/ 4286801 w 6125898"/>
              <a:gd name="connsiteY6021" fmla="*/ 4424334 h 5594367"/>
              <a:gd name="connsiteX6022" fmla="*/ 4273512 w 6125898"/>
              <a:gd name="connsiteY6022" fmla="*/ 4463535 h 5594367"/>
              <a:gd name="connsiteX6023" fmla="*/ 4286801 w 6125898"/>
              <a:gd name="connsiteY6023" fmla="*/ 4450247 h 5594367"/>
              <a:gd name="connsiteX6024" fmla="*/ 4286801 w 6125898"/>
              <a:gd name="connsiteY6024" fmla="*/ 4450247 h 5594367"/>
              <a:gd name="connsiteX6025" fmla="*/ 2595866 w 6125898"/>
              <a:gd name="connsiteY6025" fmla="*/ 4437623 h 5594367"/>
              <a:gd name="connsiteX6026" fmla="*/ 2530089 w 6125898"/>
              <a:gd name="connsiteY6026" fmla="*/ 4567183 h 5594367"/>
              <a:gd name="connsiteX6027" fmla="*/ 2582578 w 6125898"/>
              <a:gd name="connsiteY6027" fmla="*/ 4489447 h 5594367"/>
              <a:gd name="connsiteX6028" fmla="*/ 2595866 w 6125898"/>
              <a:gd name="connsiteY6028" fmla="*/ 4437623 h 5594367"/>
              <a:gd name="connsiteX6029" fmla="*/ 2595866 w 6125898"/>
              <a:gd name="connsiteY6029" fmla="*/ 4437623 h 5594367"/>
              <a:gd name="connsiteX6030" fmla="*/ 4510044 w 6125898"/>
              <a:gd name="connsiteY6030" fmla="*/ 4463535 h 5594367"/>
              <a:gd name="connsiteX6031" fmla="*/ 4484131 w 6125898"/>
              <a:gd name="connsiteY6031" fmla="*/ 4450247 h 5594367"/>
              <a:gd name="connsiteX6032" fmla="*/ 4510044 w 6125898"/>
              <a:gd name="connsiteY6032" fmla="*/ 4463535 h 5594367"/>
              <a:gd name="connsiteX6033" fmla="*/ 4510044 w 6125898"/>
              <a:gd name="connsiteY6033" fmla="*/ 4463535 h 5594367"/>
              <a:gd name="connsiteX6034" fmla="*/ 4811688 w 6125898"/>
              <a:gd name="connsiteY6034" fmla="*/ 4476159 h 5594367"/>
              <a:gd name="connsiteX6035" fmla="*/ 4864177 w 6125898"/>
              <a:gd name="connsiteY6035" fmla="*/ 4476159 h 5594367"/>
              <a:gd name="connsiteX6036" fmla="*/ 4824976 w 6125898"/>
              <a:gd name="connsiteY6036" fmla="*/ 4450247 h 5594367"/>
              <a:gd name="connsiteX6037" fmla="*/ 4811688 w 6125898"/>
              <a:gd name="connsiteY6037" fmla="*/ 4476159 h 5594367"/>
              <a:gd name="connsiteX6038" fmla="*/ 4811688 w 6125898"/>
              <a:gd name="connsiteY6038" fmla="*/ 4476159 h 5594367"/>
              <a:gd name="connsiteX6039" fmla="*/ 4169199 w 6125898"/>
              <a:gd name="connsiteY6039" fmla="*/ 4515359 h 5594367"/>
              <a:gd name="connsiteX6040" fmla="*/ 4182488 w 6125898"/>
              <a:gd name="connsiteY6040" fmla="*/ 4489447 h 5594367"/>
              <a:gd name="connsiteX6041" fmla="*/ 4156575 w 6125898"/>
              <a:gd name="connsiteY6041" fmla="*/ 4489447 h 5594367"/>
              <a:gd name="connsiteX6042" fmla="*/ 4130663 w 6125898"/>
              <a:gd name="connsiteY6042" fmla="*/ 4515359 h 5594367"/>
              <a:gd name="connsiteX6043" fmla="*/ 4130663 w 6125898"/>
              <a:gd name="connsiteY6043" fmla="*/ 4502071 h 5594367"/>
              <a:gd name="connsiteX6044" fmla="*/ 4104751 w 6125898"/>
              <a:gd name="connsiteY6044" fmla="*/ 4541271 h 5594367"/>
              <a:gd name="connsiteX6045" fmla="*/ 4118039 w 6125898"/>
              <a:gd name="connsiteY6045" fmla="*/ 4527983 h 5594367"/>
              <a:gd name="connsiteX6046" fmla="*/ 4118039 w 6125898"/>
              <a:gd name="connsiteY6046" fmla="*/ 4553895 h 5594367"/>
              <a:gd name="connsiteX6047" fmla="*/ 4170528 w 6125898"/>
              <a:gd name="connsiteY6047" fmla="*/ 4502071 h 5594367"/>
              <a:gd name="connsiteX6048" fmla="*/ 4170528 w 6125898"/>
              <a:gd name="connsiteY6048" fmla="*/ 4502071 h 5594367"/>
              <a:gd name="connsiteX6049" fmla="*/ 4169199 w 6125898"/>
              <a:gd name="connsiteY6049" fmla="*/ 4515359 h 5594367"/>
              <a:gd name="connsiteX6050" fmla="*/ 4169199 w 6125898"/>
              <a:gd name="connsiteY6050" fmla="*/ 4515359 h 5594367"/>
              <a:gd name="connsiteX6051" fmla="*/ 4339289 w 6125898"/>
              <a:gd name="connsiteY6051" fmla="*/ 4489447 h 5594367"/>
              <a:gd name="connsiteX6052" fmla="*/ 4326001 w 6125898"/>
              <a:gd name="connsiteY6052" fmla="*/ 4515359 h 5594367"/>
              <a:gd name="connsiteX6053" fmla="*/ 4339289 w 6125898"/>
              <a:gd name="connsiteY6053" fmla="*/ 4515359 h 5594367"/>
              <a:gd name="connsiteX6054" fmla="*/ 4339289 w 6125898"/>
              <a:gd name="connsiteY6054" fmla="*/ 4528647 h 5594367"/>
              <a:gd name="connsiteX6055" fmla="*/ 4339289 w 6125898"/>
              <a:gd name="connsiteY6055" fmla="*/ 4515359 h 5594367"/>
              <a:gd name="connsiteX6056" fmla="*/ 4339289 w 6125898"/>
              <a:gd name="connsiteY6056" fmla="*/ 4489447 h 5594367"/>
              <a:gd name="connsiteX6057" fmla="*/ 4339289 w 6125898"/>
              <a:gd name="connsiteY6057" fmla="*/ 4489447 h 5594367"/>
              <a:gd name="connsiteX6058" fmla="*/ 4352578 w 6125898"/>
              <a:gd name="connsiteY6058" fmla="*/ 4527983 h 5594367"/>
              <a:gd name="connsiteX6059" fmla="*/ 4365866 w 6125898"/>
              <a:gd name="connsiteY6059" fmla="*/ 4527983 h 5594367"/>
              <a:gd name="connsiteX6060" fmla="*/ 4365866 w 6125898"/>
              <a:gd name="connsiteY6060" fmla="*/ 4541271 h 5594367"/>
              <a:gd name="connsiteX6061" fmla="*/ 4365866 w 6125898"/>
              <a:gd name="connsiteY6061" fmla="*/ 4527983 h 5594367"/>
              <a:gd name="connsiteX6062" fmla="*/ 4365866 w 6125898"/>
              <a:gd name="connsiteY6062" fmla="*/ 4527983 h 5594367"/>
              <a:gd name="connsiteX6063" fmla="*/ 4391778 w 6125898"/>
              <a:gd name="connsiteY6063" fmla="*/ 4553895 h 5594367"/>
              <a:gd name="connsiteX6064" fmla="*/ 4405067 w 6125898"/>
              <a:gd name="connsiteY6064" fmla="*/ 4527983 h 5594367"/>
              <a:gd name="connsiteX6065" fmla="*/ 4391778 w 6125898"/>
              <a:gd name="connsiteY6065" fmla="*/ 4527983 h 5594367"/>
              <a:gd name="connsiteX6066" fmla="*/ 4391778 w 6125898"/>
              <a:gd name="connsiteY6066" fmla="*/ 4514695 h 5594367"/>
              <a:gd name="connsiteX6067" fmla="*/ 4378490 w 6125898"/>
              <a:gd name="connsiteY6067" fmla="*/ 4514695 h 5594367"/>
              <a:gd name="connsiteX6068" fmla="*/ 4391778 w 6125898"/>
              <a:gd name="connsiteY6068" fmla="*/ 4527983 h 5594367"/>
              <a:gd name="connsiteX6069" fmla="*/ 4365866 w 6125898"/>
              <a:gd name="connsiteY6069" fmla="*/ 4514695 h 5594367"/>
              <a:gd name="connsiteX6070" fmla="*/ 4379154 w 6125898"/>
              <a:gd name="connsiteY6070" fmla="*/ 4501406 h 5594367"/>
              <a:gd name="connsiteX6071" fmla="*/ 4365866 w 6125898"/>
              <a:gd name="connsiteY6071" fmla="*/ 4501406 h 5594367"/>
              <a:gd name="connsiteX6072" fmla="*/ 4352578 w 6125898"/>
              <a:gd name="connsiteY6072" fmla="*/ 4501406 h 5594367"/>
              <a:gd name="connsiteX6073" fmla="*/ 4352578 w 6125898"/>
              <a:gd name="connsiteY6073" fmla="*/ 4527983 h 5594367"/>
              <a:gd name="connsiteX6074" fmla="*/ 4352578 w 6125898"/>
              <a:gd name="connsiteY6074" fmla="*/ 4527983 h 5594367"/>
              <a:gd name="connsiteX6075" fmla="*/ 4850888 w 6125898"/>
              <a:gd name="connsiteY6075" fmla="*/ 4579807 h 5594367"/>
              <a:gd name="connsiteX6076" fmla="*/ 4850888 w 6125898"/>
              <a:gd name="connsiteY6076" fmla="*/ 4579807 h 5594367"/>
              <a:gd name="connsiteX6077" fmla="*/ 4824976 w 6125898"/>
              <a:gd name="connsiteY6077" fmla="*/ 4579807 h 5594367"/>
              <a:gd name="connsiteX6078" fmla="*/ 4811688 w 6125898"/>
              <a:gd name="connsiteY6078" fmla="*/ 4566519 h 5594367"/>
              <a:gd name="connsiteX6079" fmla="*/ 4837600 w 6125898"/>
              <a:gd name="connsiteY6079" fmla="*/ 4553231 h 5594367"/>
              <a:gd name="connsiteX6080" fmla="*/ 4811688 w 6125898"/>
              <a:gd name="connsiteY6080" fmla="*/ 4553231 h 5594367"/>
              <a:gd name="connsiteX6081" fmla="*/ 4837600 w 6125898"/>
              <a:gd name="connsiteY6081" fmla="*/ 4501406 h 5594367"/>
              <a:gd name="connsiteX6082" fmla="*/ 4798399 w 6125898"/>
              <a:gd name="connsiteY6082" fmla="*/ 4553231 h 5594367"/>
              <a:gd name="connsiteX6083" fmla="*/ 4811688 w 6125898"/>
              <a:gd name="connsiteY6083" fmla="*/ 4553231 h 5594367"/>
              <a:gd name="connsiteX6084" fmla="*/ 4798399 w 6125898"/>
              <a:gd name="connsiteY6084" fmla="*/ 4566519 h 5594367"/>
              <a:gd name="connsiteX6085" fmla="*/ 4811688 w 6125898"/>
              <a:gd name="connsiteY6085" fmla="*/ 4566519 h 5594367"/>
              <a:gd name="connsiteX6086" fmla="*/ 4811688 w 6125898"/>
              <a:gd name="connsiteY6086" fmla="*/ 4592431 h 5594367"/>
              <a:gd name="connsiteX6087" fmla="*/ 4811688 w 6125898"/>
              <a:gd name="connsiteY6087" fmla="*/ 4592431 h 5594367"/>
              <a:gd name="connsiteX6088" fmla="*/ 4798399 w 6125898"/>
              <a:gd name="connsiteY6088" fmla="*/ 4592431 h 5594367"/>
              <a:gd name="connsiteX6089" fmla="*/ 4824312 w 6125898"/>
              <a:gd name="connsiteY6089" fmla="*/ 4592431 h 5594367"/>
              <a:gd name="connsiteX6090" fmla="*/ 4824312 w 6125898"/>
              <a:gd name="connsiteY6090" fmla="*/ 4605719 h 5594367"/>
              <a:gd name="connsiteX6091" fmla="*/ 4811023 w 6125898"/>
              <a:gd name="connsiteY6091" fmla="*/ 4605719 h 5594367"/>
              <a:gd name="connsiteX6092" fmla="*/ 4824312 w 6125898"/>
              <a:gd name="connsiteY6092" fmla="*/ 4631632 h 5594367"/>
              <a:gd name="connsiteX6093" fmla="*/ 4824312 w 6125898"/>
              <a:gd name="connsiteY6093" fmla="*/ 4605719 h 5594367"/>
              <a:gd name="connsiteX6094" fmla="*/ 4850888 w 6125898"/>
              <a:gd name="connsiteY6094" fmla="*/ 4579807 h 5594367"/>
              <a:gd name="connsiteX6095" fmla="*/ 4850888 w 6125898"/>
              <a:gd name="connsiteY6095" fmla="*/ 4579807 h 5594367"/>
              <a:gd name="connsiteX6096" fmla="*/ 4523332 w 6125898"/>
              <a:gd name="connsiteY6096" fmla="*/ 4541271 h 5594367"/>
              <a:gd name="connsiteX6097" fmla="*/ 4549244 w 6125898"/>
              <a:gd name="connsiteY6097" fmla="*/ 4502071 h 5594367"/>
              <a:gd name="connsiteX6098" fmla="*/ 4523332 w 6125898"/>
              <a:gd name="connsiteY6098" fmla="*/ 4541271 h 5594367"/>
              <a:gd name="connsiteX6099" fmla="*/ 4523332 w 6125898"/>
              <a:gd name="connsiteY6099" fmla="*/ 4541271 h 5594367"/>
              <a:gd name="connsiteX6100" fmla="*/ 4588445 w 6125898"/>
              <a:gd name="connsiteY6100" fmla="*/ 4553895 h 5594367"/>
              <a:gd name="connsiteX6101" fmla="*/ 4601733 w 6125898"/>
              <a:gd name="connsiteY6101" fmla="*/ 4553895 h 5594367"/>
              <a:gd name="connsiteX6102" fmla="*/ 4615021 w 6125898"/>
              <a:gd name="connsiteY6102" fmla="*/ 4553895 h 5594367"/>
              <a:gd name="connsiteX6103" fmla="*/ 4601733 w 6125898"/>
              <a:gd name="connsiteY6103" fmla="*/ 4567183 h 5594367"/>
              <a:gd name="connsiteX6104" fmla="*/ 4627645 w 6125898"/>
              <a:gd name="connsiteY6104" fmla="*/ 4567183 h 5594367"/>
              <a:gd name="connsiteX6105" fmla="*/ 4614357 w 6125898"/>
              <a:gd name="connsiteY6105" fmla="*/ 4553895 h 5594367"/>
              <a:gd name="connsiteX6106" fmla="*/ 4627645 w 6125898"/>
              <a:gd name="connsiteY6106" fmla="*/ 4553895 h 5594367"/>
              <a:gd name="connsiteX6107" fmla="*/ 4640934 w 6125898"/>
              <a:gd name="connsiteY6107" fmla="*/ 4540607 h 5594367"/>
              <a:gd name="connsiteX6108" fmla="*/ 4640934 w 6125898"/>
              <a:gd name="connsiteY6108" fmla="*/ 4553895 h 5594367"/>
              <a:gd name="connsiteX6109" fmla="*/ 4654222 w 6125898"/>
              <a:gd name="connsiteY6109" fmla="*/ 4553895 h 5594367"/>
              <a:gd name="connsiteX6110" fmla="*/ 4654222 w 6125898"/>
              <a:gd name="connsiteY6110" fmla="*/ 4540607 h 5594367"/>
              <a:gd name="connsiteX6111" fmla="*/ 4640934 w 6125898"/>
              <a:gd name="connsiteY6111" fmla="*/ 4540607 h 5594367"/>
              <a:gd name="connsiteX6112" fmla="*/ 4640934 w 6125898"/>
              <a:gd name="connsiteY6112" fmla="*/ 4527319 h 5594367"/>
              <a:gd name="connsiteX6113" fmla="*/ 4627645 w 6125898"/>
              <a:gd name="connsiteY6113" fmla="*/ 4540607 h 5594367"/>
              <a:gd name="connsiteX6114" fmla="*/ 4614357 w 6125898"/>
              <a:gd name="connsiteY6114" fmla="*/ 4527319 h 5594367"/>
              <a:gd name="connsiteX6115" fmla="*/ 4627645 w 6125898"/>
              <a:gd name="connsiteY6115" fmla="*/ 4514030 h 5594367"/>
              <a:gd name="connsiteX6116" fmla="*/ 4601733 w 6125898"/>
              <a:gd name="connsiteY6116" fmla="*/ 4514030 h 5594367"/>
              <a:gd name="connsiteX6117" fmla="*/ 4615021 w 6125898"/>
              <a:gd name="connsiteY6117" fmla="*/ 4539943 h 5594367"/>
              <a:gd name="connsiteX6118" fmla="*/ 4589109 w 6125898"/>
              <a:gd name="connsiteY6118" fmla="*/ 4526654 h 5594367"/>
              <a:gd name="connsiteX6119" fmla="*/ 4602397 w 6125898"/>
              <a:gd name="connsiteY6119" fmla="*/ 4526654 h 5594367"/>
              <a:gd name="connsiteX6120" fmla="*/ 4563197 w 6125898"/>
              <a:gd name="connsiteY6120" fmla="*/ 4513366 h 5594367"/>
              <a:gd name="connsiteX6121" fmla="*/ 4563197 w 6125898"/>
              <a:gd name="connsiteY6121" fmla="*/ 4539278 h 5594367"/>
              <a:gd name="connsiteX6122" fmla="*/ 4576485 w 6125898"/>
              <a:gd name="connsiteY6122" fmla="*/ 4513366 h 5594367"/>
              <a:gd name="connsiteX6123" fmla="*/ 4588445 w 6125898"/>
              <a:gd name="connsiteY6123" fmla="*/ 4553895 h 5594367"/>
              <a:gd name="connsiteX6124" fmla="*/ 4588445 w 6125898"/>
              <a:gd name="connsiteY6124" fmla="*/ 4553895 h 5594367"/>
              <a:gd name="connsiteX6125" fmla="*/ 4759199 w 6125898"/>
              <a:gd name="connsiteY6125" fmla="*/ 4527983 h 5594367"/>
              <a:gd name="connsiteX6126" fmla="*/ 4745911 w 6125898"/>
              <a:gd name="connsiteY6126" fmla="*/ 4514695 h 5594367"/>
              <a:gd name="connsiteX6127" fmla="*/ 4759199 w 6125898"/>
              <a:gd name="connsiteY6127" fmla="*/ 4527983 h 5594367"/>
              <a:gd name="connsiteX6128" fmla="*/ 4759199 w 6125898"/>
              <a:gd name="connsiteY6128" fmla="*/ 4527983 h 5594367"/>
              <a:gd name="connsiteX6129" fmla="*/ 4759199 w 6125898"/>
              <a:gd name="connsiteY6129" fmla="*/ 4527983 h 5594367"/>
              <a:gd name="connsiteX6130" fmla="*/ 4719998 w 6125898"/>
              <a:gd name="connsiteY6130" fmla="*/ 4527983 h 5594367"/>
              <a:gd name="connsiteX6131" fmla="*/ 4719998 w 6125898"/>
              <a:gd name="connsiteY6131" fmla="*/ 4514695 h 5594367"/>
              <a:gd name="connsiteX6132" fmla="*/ 4694087 w 6125898"/>
              <a:gd name="connsiteY6132" fmla="*/ 4501406 h 5594367"/>
              <a:gd name="connsiteX6133" fmla="*/ 4707375 w 6125898"/>
              <a:gd name="connsiteY6133" fmla="*/ 4553231 h 5594367"/>
              <a:gd name="connsiteX6134" fmla="*/ 4694087 w 6125898"/>
              <a:gd name="connsiteY6134" fmla="*/ 4566519 h 5594367"/>
              <a:gd name="connsiteX6135" fmla="*/ 4707375 w 6125898"/>
              <a:gd name="connsiteY6135" fmla="*/ 4553231 h 5594367"/>
              <a:gd name="connsiteX6136" fmla="*/ 4707375 w 6125898"/>
              <a:gd name="connsiteY6136" fmla="*/ 4527319 h 5594367"/>
              <a:gd name="connsiteX6137" fmla="*/ 4719998 w 6125898"/>
              <a:gd name="connsiteY6137" fmla="*/ 4527319 h 5594367"/>
              <a:gd name="connsiteX6138" fmla="*/ 4719998 w 6125898"/>
              <a:gd name="connsiteY6138" fmla="*/ 4527983 h 5594367"/>
              <a:gd name="connsiteX6139" fmla="*/ 4038309 w 6125898"/>
              <a:gd name="connsiteY6139" fmla="*/ 4553895 h 5594367"/>
              <a:gd name="connsiteX6140" fmla="*/ 4051598 w 6125898"/>
              <a:gd name="connsiteY6140" fmla="*/ 4567183 h 5594367"/>
              <a:gd name="connsiteX6141" fmla="*/ 4064886 w 6125898"/>
              <a:gd name="connsiteY6141" fmla="*/ 4567183 h 5594367"/>
              <a:gd name="connsiteX6142" fmla="*/ 4064886 w 6125898"/>
              <a:gd name="connsiteY6142" fmla="*/ 4553895 h 5594367"/>
              <a:gd name="connsiteX6143" fmla="*/ 4051598 w 6125898"/>
              <a:gd name="connsiteY6143" fmla="*/ 4540607 h 5594367"/>
              <a:gd name="connsiteX6144" fmla="*/ 4012397 w 6125898"/>
              <a:gd name="connsiteY6144" fmla="*/ 4566519 h 5594367"/>
              <a:gd name="connsiteX6145" fmla="*/ 4038309 w 6125898"/>
              <a:gd name="connsiteY6145" fmla="*/ 4553895 h 5594367"/>
              <a:gd name="connsiteX6146" fmla="*/ 4038309 w 6125898"/>
              <a:gd name="connsiteY6146" fmla="*/ 4553895 h 5594367"/>
              <a:gd name="connsiteX6147" fmla="*/ 4050933 w 6125898"/>
              <a:gd name="connsiteY6147" fmla="*/ 4553895 h 5594367"/>
              <a:gd name="connsiteX6148" fmla="*/ 4050933 w 6125898"/>
              <a:gd name="connsiteY6148" fmla="*/ 4540607 h 5594367"/>
              <a:gd name="connsiteX6149" fmla="*/ 4050933 w 6125898"/>
              <a:gd name="connsiteY6149" fmla="*/ 4553895 h 5594367"/>
              <a:gd name="connsiteX6150" fmla="*/ 4050933 w 6125898"/>
              <a:gd name="connsiteY6150" fmla="*/ 4553895 h 5594367"/>
              <a:gd name="connsiteX6151" fmla="*/ 4050933 w 6125898"/>
              <a:gd name="connsiteY6151" fmla="*/ 4541271 h 5594367"/>
              <a:gd name="connsiteX6152" fmla="*/ 4050933 w 6125898"/>
              <a:gd name="connsiteY6152" fmla="*/ 4541271 h 5594367"/>
              <a:gd name="connsiteX6153" fmla="*/ 4050933 w 6125898"/>
              <a:gd name="connsiteY6153" fmla="*/ 4541271 h 5594367"/>
              <a:gd name="connsiteX6154" fmla="*/ 4050933 w 6125898"/>
              <a:gd name="connsiteY6154" fmla="*/ 4541271 h 5594367"/>
              <a:gd name="connsiteX6155" fmla="*/ 4050933 w 6125898"/>
              <a:gd name="connsiteY6155" fmla="*/ 4541271 h 5594367"/>
              <a:gd name="connsiteX6156" fmla="*/ 4430978 w 6125898"/>
              <a:gd name="connsiteY6156" fmla="*/ 4541271 h 5594367"/>
              <a:gd name="connsiteX6157" fmla="*/ 4430978 w 6125898"/>
              <a:gd name="connsiteY6157" fmla="*/ 4567183 h 5594367"/>
              <a:gd name="connsiteX6158" fmla="*/ 4430978 w 6125898"/>
              <a:gd name="connsiteY6158" fmla="*/ 4541271 h 5594367"/>
              <a:gd name="connsiteX6159" fmla="*/ 4430978 w 6125898"/>
              <a:gd name="connsiteY6159" fmla="*/ 4541271 h 5594367"/>
              <a:gd name="connsiteX6160" fmla="*/ 4523332 w 6125898"/>
              <a:gd name="connsiteY6160" fmla="*/ 4567183 h 5594367"/>
              <a:gd name="connsiteX6161" fmla="*/ 4549244 w 6125898"/>
              <a:gd name="connsiteY6161" fmla="*/ 4580472 h 5594367"/>
              <a:gd name="connsiteX6162" fmla="*/ 4549244 w 6125898"/>
              <a:gd name="connsiteY6162" fmla="*/ 4567183 h 5594367"/>
              <a:gd name="connsiteX6163" fmla="*/ 4523332 w 6125898"/>
              <a:gd name="connsiteY6163" fmla="*/ 4553895 h 5594367"/>
              <a:gd name="connsiteX6164" fmla="*/ 4523332 w 6125898"/>
              <a:gd name="connsiteY6164" fmla="*/ 4567183 h 5594367"/>
              <a:gd name="connsiteX6165" fmla="*/ 4523332 w 6125898"/>
              <a:gd name="connsiteY6165" fmla="*/ 4567183 h 5594367"/>
              <a:gd name="connsiteX6166" fmla="*/ 4864177 w 6125898"/>
              <a:gd name="connsiteY6166" fmla="*/ 4579807 h 5594367"/>
              <a:gd name="connsiteX6167" fmla="*/ 4850888 w 6125898"/>
              <a:gd name="connsiteY6167" fmla="*/ 4579807 h 5594367"/>
              <a:gd name="connsiteX6168" fmla="*/ 4876801 w 6125898"/>
              <a:gd name="connsiteY6168" fmla="*/ 4566519 h 5594367"/>
              <a:gd name="connsiteX6169" fmla="*/ 4863512 w 6125898"/>
              <a:gd name="connsiteY6169" fmla="*/ 4553231 h 5594367"/>
              <a:gd name="connsiteX6170" fmla="*/ 4850224 w 6125898"/>
              <a:gd name="connsiteY6170" fmla="*/ 4566519 h 5594367"/>
              <a:gd name="connsiteX6171" fmla="*/ 4864177 w 6125898"/>
              <a:gd name="connsiteY6171" fmla="*/ 4579807 h 5594367"/>
              <a:gd name="connsiteX6172" fmla="*/ 4864177 w 6125898"/>
              <a:gd name="connsiteY6172" fmla="*/ 4579807 h 5594367"/>
              <a:gd name="connsiteX6173" fmla="*/ 4470843 w 6125898"/>
              <a:gd name="connsiteY6173" fmla="*/ 4593096 h 5594367"/>
              <a:gd name="connsiteX6174" fmla="*/ 4470843 w 6125898"/>
              <a:gd name="connsiteY6174" fmla="*/ 4619008 h 5594367"/>
              <a:gd name="connsiteX6175" fmla="*/ 4484131 w 6125898"/>
              <a:gd name="connsiteY6175" fmla="*/ 4605719 h 5594367"/>
              <a:gd name="connsiteX6176" fmla="*/ 4484131 w 6125898"/>
              <a:gd name="connsiteY6176" fmla="*/ 4553895 h 5594367"/>
              <a:gd name="connsiteX6177" fmla="*/ 4458220 w 6125898"/>
              <a:gd name="connsiteY6177" fmla="*/ 4579807 h 5594367"/>
              <a:gd name="connsiteX6178" fmla="*/ 4458220 w 6125898"/>
              <a:gd name="connsiteY6178" fmla="*/ 4566519 h 5594367"/>
              <a:gd name="connsiteX6179" fmla="*/ 4470843 w 6125898"/>
              <a:gd name="connsiteY6179" fmla="*/ 4593096 h 5594367"/>
              <a:gd name="connsiteX6180" fmla="*/ 4470843 w 6125898"/>
              <a:gd name="connsiteY6180" fmla="*/ 4593096 h 5594367"/>
              <a:gd name="connsiteX6181" fmla="*/ 4510044 w 6125898"/>
              <a:gd name="connsiteY6181" fmla="*/ 4567183 h 5594367"/>
              <a:gd name="connsiteX6182" fmla="*/ 4496755 w 6125898"/>
              <a:gd name="connsiteY6182" fmla="*/ 4567183 h 5594367"/>
              <a:gd name="connsiteX6183" fmla="*/ 4483467 w 6125898"/>
              <a:gd name="connsiteY6183" fmla="*/ 4553895 h 5594367"/>
              <a:gd name="connsiteX6184" fmla="*/ 4483467 w 6125898"/>
              <a:gd name="connsiteY6184" fmla="*/ 4567183 h 5594367"/>
              <a:gd name="connsiteX6185" fmla="*/ 4509379 w 6125898"/>
              <a:gd name="connsiteY6185" fmla="*/ 4580472 h 5594367"/>
              <a:gd name="connsiteX6186" fmla="*/ 4509379 w 6125898"/>
              <a:gd name="connsiteY6186" fmla="*/ 4580472 h 5594367"/>
              <a:gd name="connsiteX6187" fmla="*/ 4510044 w 6125898"/>
              <a:gd name="connsiteY6187" fmla="*/ 4567183 h 5594367"/>
              <a:gd name="connsiteX6188" fmla="*/ 4510044 w 6125898"/>
              <a:gd name="connsiteY6188" fmla="*/ 4567183 h 5594367"/>
              <a:gd name="connsiteX6189" fmla="*/ 4942577 w 6125898"/>
              <a:gd name="connsiteY6189" fmla="*/ 4567183 h 5594367"/>
              <a:gd name="connsiteX6190" fmla="*/ 4916666 w 6125898"/>
              <a:gd name="connsiteY6190" fmla="*/ 4553895 h 5594367"/>
              <a:gd name="connsiteX6191" fmla="*/ 4903377 w 6125898"/>
              <a:gd name="connsiteY6191" fmla="*/ 4579807 h 5594367"/>
              <a:gd name="connsiteX6192" fmla="*/ 4942577 w 6125898"/>
              <a:gd name="connsiteY6192" fmla="*/ 4567183 h 5594367"/>
              <a:gd name="connsiteX6193" fmla="*/ 4942577 w 6125898"/>
              <a:gd name="connsiteY6193" fmla="*/ 4567183 h 5594367"/>
              <a:gd name="connsiteX6194" fmla="*/ 4326665 w 6125898"/>
              <a:gd name="connsiteY6194" fmla="*/ 4567183 h 5594367"/>
              <a:gd name="connsiteX6195" fmla="*/ 4300753 w 6125898"/>
              <a:gd name="connsiteY6195" fmla="*/ 4580472 h 5594367"/>
              <a:gd name="connsiteX6196" fmla="*/ 4326665 w 6125898"/>
              <a:gd name="connsiteY6196" fmla="*/ 4567183 h 5594367"/>
              <a:gd name="connsiteX6197" fmla="*/ 4326665 w 6125898"/>
              <a:gd name="connsiteY6197" fmla="*/ 4567183 h 5594367"/>
              <a:gd name="connsiteX6198" fmla="*/ 4601733 w 6125898"/>
              <a:gd name="connsiteY6198" fmla="*/ 4579807 h 5594367"/>
              <a:gd name="connsiteX6199" fmla="*/ 4601733 w 6125898"/>
              <a:gd name="connsiteY6199" fmla="*/ 4579807 h 5594367"/>
              <a:gd name="connsiteX6200" fmla="*/ 4588445 w 6125898"/>
              <a:gd name="connsiteY6200" fmla="*/ 4566519 h 5594367"/>
              <a:gd name="connsiteX6201" fmla="*/ 4588445 w 6125898"/>
              <a:gd name="connsiteY6201" fmla="*/ 4592431 h 5594367"/>
              <a:gd name="connsiteX6202" fmla="*/ 4601733 w 6125898"/>
              <a:gd name="connsiteY6202" fmla="*/ 4592431 h 5594367"/>
              <a:gd name="connsiteX6203" fmla="*/ 4601733 w 6125898"/>
              <a:gd name="connsiteY6203" fmla="*/ 4579807 h 5594367"/>
              <a:gd name="connsiteX6204" fmla="*/ 4601733 w 6125898"/>
              <a:gd name="connsiteY6204" fmla="*/ 4579807 h 5594367"/>
              <a:gd name="connsiteX6205" fmla="*/ 4706710 w 6125898"/>
              <a:gd name="connsiteY6205" fmla="*/ 4593096 h 5594367"/>
              <a:gd name="connsiteX6206" fmla="*/ 4732622 w 6125898"/>
              <a:gd name="connsiteY6206" fmla="*/ 4567183 h 5594367"/>
              <a:gd name="connsiteX6207" fmla="*/ 4706710 w 6125898"/>
              <a:gd name="connsiteY6207" fmla="*/ 4567183 h 5594367"/>
              <a:gd name="connsiteX6208" fmla="*/ 4706710 w 6125898"/>
              <a:gd name="connsiteY6208" fmla="*/ 4593096 h 5594367"/>
              <a:gd name="connsiteX6209" fmla="*/ 4706710 w 6125898"/>
              <a:gd name="connsiteY6209" fmla="*/ 4593096 h 5594367"/>
              <a:gd name="connsiteX6210" fmla="*/ 4759199 w 6125898"/>
              <a:gd name="connsiteY6210" fmla="*/ 4593096 h 5594367"/>
              <a:gd name="connsiteX6211" fmla="*/ 4772487 w 6125898"/>
              <a:gd name="connsiteY6211" fmla="*/ 4579807 h 5594367"/>
              <a:gd name="connsiteX6212" fmla="*/ 4746575 w 6125898"/>
              <a:gd name="connsiteY6212" fmla="*/ 4566519 h 5594367"/>
              <a:gd name="connsiteX6213" fmla="*/ 4759863 w 6125898"/>
              <a:gd name="connsiteY6213" fmla="*/ 4579807 h 5594367"/>
              <a:gd name="connsiteX6214" fmla="*/ 4746575 w 6125898"/>
              <a:gd name="connsiteY6214" fmla="*/ 4605719 h 5594367"/>
              <a:gd name="connsiteX6215" fmla="*/ 4746575 w 6125898"/>
              <a:gd name="connsiteY6215" fmla="*/ 4605719 h 5594367"/>
              <a:gd name="connsiteX6216" fmla="*/ 4733287 w 6125898"/>
              <a:gd name="connsiteY6216" fmla="*/ 4592431 h 5594367"/>
              <a:gd name="connsiteX6217" fmla="*/ 4733287 w 6125898"/>
              <a:gd name="connsiteY6217" fmla="*/ 4605719 h 5594367"/>
              <a:gd name="connsiteX6218" fmla="*/ 4746575 w 6125898"/>
              <a:gd name="connsiteY6218" fmla="*/ 4619008 h 5594367"/>
              <a:gd name="connsiteX6219" fmla="*/ 4759863 w 6125898"/>
              <a:gd name="connsiteY6219" fmla="*/ 4605719 h 5594367"/>
              <a:gd name="connsiteX6220" fmla="*/ 4759863 w 6125898"/>
              <a:gd name="connsiteY6220" fmla="*/ 4619008 h 5594367"/>
              <a:gd name="connsiteX6221" fmla="*/ 4773151 w 6125898"/>
              <a:gd name="connsiteY6221" fmla="*/ 4619008 h 5594367"/>
              <a:gd name="connsiteX6222" fmla="*/ 4786440 w 6125898"/>
              <a:gd name="connsiteY6222" fmla="*/ 4593096 h 5594367"/>
              <a:gd name="connsiteX6223" fmla="*/ 4759199 w 6125898"/>
              <a:gd name="connsiteY6223" fmla="*/ 4593096 h 5594367"/>
              <a:gd name="connsiteX6224" fmla="*/ 4759199 w 6125898"/>
              <a:gd name="connsiteY6224" fmla="*/ 4593096 h 5594367"/>
              <a:gd name="connsiteX6225" fmla="*/ 4221688 w 6125898"/>
              <a:gd name="connsiteY6225" fmla="*/ 4567183 h 5594367"/>
              <a:gd name="connsiteX6226" fmla="*/ 4208399 w 6125898"/>
              <a:gd name="connsiteY6226" fmla="*/ 4580472 h 5594367"/>
              <a:gd name="connsiteX6227" fmla="*/ 4208399 w 6125898"/>
              <a:gd name="connsiteY6227" fmla="*/ 4606384 h 5594367"/>
              <a:gd name="connsiteX6228" fmla="*/ 4234312 w 6125898"/>
              <a:gd name="connsiteY6228" fmla="*/ 4619672 h 5594367"/>
              <a:gd name="connsiteX6229" fmla="*/ 4247600 w 6125898"/>
              <a:gd name="connsiteY6229" fmla="*/ 4593760 h 5594367"/>
              <a:gd name="connsiteX6230" fmla="*/ 4221688 w 6125898"/>
              <a:gd name="connsiteY6230" fmla="*/ 4593760 h 5594367"/>
              <a:gd name="connsiteX6231" fmla="*/ 4221688 w 6125898"/>
              <a:gd name="connsiteY6231" fmla="*/ 4567183 h 5594367"/>
              <a:gd name="connsiteX6232" fmla="*/ 4221688 w 6125898"/>
              <a:gd name="connsiteY6232" fmla="*/ 4567183 h 5594367"/>
              <a:gd name="connsiteX6233" fmla="*/ 4535956 w 6125898"/>
              <a:gd name="connsiteY6233" fmla="*/ 4605719 h 5594367"/>
              <a:gd name="connsiteX6234" fmla="*/ 4535956 w 6125898"/>
              <a:gd name="connsiteY6234" fmla="*/ 4605719 h 5594367"/>
              <a:gd name="connsiteX6235" fmla="*/ 4535956 w 6125898"/>
              <a:gd name="connsiteY6235" fmla="*/ 4619008 h 5594367"/>
              <a:gd name="connsiteX6236" fmla="*/ 4549244 w 6125898"/>
              <a:gd name="connsiteY6236" fmla="*/ 4579807 h 5594367"/>
              <a:gd name="connsiteX6237" fmla="*/ 4535956 w 6125898"/>
              <a:gd name="connsiteY6237" fmla="*/ 4605719 h 5594367"/>
              <a:gd name="connsiteX6238" fmla="*/ 4535956 w 6125898"/>
              <a:gd name="connsiteY6238" fmla="*/ 4605719 h 5594367"/>
              <a:gd name="connsiteX6239" fmla="*/ 4562532 w 6125898"/>
              <a:gd name="connsiteY6239" fmla="*/ 4593096 h 5594367"/>
              <a:gd name="connsiteX6240" fmla="*/ 4562532 w 6125898"/>
              <a:gd name="connsiteY6240" fmla="*/ 4606384 h 5594367"/>
              <a:gd name="connsiteX6241" fmla="*/ 4575821 w 6125898"/>
              <a:gd name="connsiteY6241" fmla="*/ 4606384 h 5594367"/>
              <a:gd name="connsiteX6242" fmla="*/ 4562532 w 6125898"/>
              <a:gd name="connsiteY6242" fmla="*/ 4619672 h 5594367"/>
              <a:gd name="connsiteX6243" fmla="*/ 4575821 w 6125898"/>
              <a:gd name="connsiteY6243" fmla="*/ 4619672 h 5594367"/>
              <a:gd name="connsiteX6244" fmla="*/ 4562532 w 6125898"/>
              <a:gd name="connsiteY6244" fmla="*/ 4593096 h 5594367"/>
              <a:gd name="connsiteX6245" fmla="*/ 4562532 w 6125898"/>
              <a:gd name="connsiteY6245" fmla="*/ 4593096 h 5594367"/>
              <a:gd name="connsiteX6246" fmla="*/ 4588445 w 6125898"/>
              <a:gd name="connsiteY6246" fmla="*/ 4605719 h 5594367"/>
              <a:gd name="connsiteX6247" fmla="*/ 4601733 w 6125898"/>
              <a:gd name="connsiteY6247" fmla="*/ 4592431 h 5594367"/>
              <a:gd name="connsiteX6248" fmla="*/ 4588445 w 6125898"/>
              <a:gd name="connsiteY6248" fmla="*/ 4605719 h 5594367"/>
              <a:gd name="connsiteX6249" fmla="*/ 4588445 w 6125898"/>
              <a:gd name="connsiteY6249" fmla="*/ 4605719 h 5594367"/>
              <a:gd name="connsiteX6250" fmla="*/ 4615021 w 6125898"/>
              <a:gd name="connsiteY6250" fmla="*/ 4593096 h 5594367"/>
              <a:gd name="connsiteX6251" fmla="*/ 4615021 w 6125898"/>
              <a:gd name="connsiteY6251" fmla="*/ 4619008 h 5594367"/>
              <a:gd name="connsiteX6252" fmla="*/ 4628310 w 6125898"/>
              <a:gd name="connsiteY6252" fmla="*/ 4593096 h 5594367"/>
              <a:gd name="connsiteX6253" fmla="*/ 4615021 w 6125898"/>
              <a:gd name="connsiteY6253" fmla="*/ 4593096 h 5594367"/>
              <a:gd name="connsiteX6254" fmla="*/ 4615021 w 6125898"/>
              <a:gd name="connsiteY6254" fmla="*/ 4593096 h 5594367"/>
              <a:gd name="connsiteX6255" fmla="*/ 4798399 w 6125898"/>
              <a:gd name="connsiteY6255" fmla="*/ 4593096 h 5594367"/>
              <a:gd name="connsiteX6256" fmla="*/ 4811688 w 6125898"/>
              <a:gd name="connsiteY6256" fmla="*/ 4606384 h 5594367"/>
              <a:gd name="connsiteX6257" fmla="*/ 4798399 w 6125898"/>
              <a:gd name="connsiteY6257" fmla="*/ 4593096 h 5594367"/>
              <a:gd name="connsiteX6258" fmla="*/ 4798399 w 6125898"/>
              <a:gd name="connsiteY6258" fmla="*/ 4593096 h 5594367"/>
              <a:gd name="connsiteX6259" fmla="*/ 4352578 w 6125898"/>
              <a:gd name="connsiteY6259" fmla="*/ 4696744 h 5594367"/>
              <a:gd name="connsiteX6260" fmla="*/ 4378490 w 6125898"/>
              <a:gd name="connsiteY6260" fmla="*/ 4670832 h 5594367"/>
              <a:gd name="connsiteX6261" fmla="*/ 4391778 w 6125898"/>
              <a:gd name="connsiteY6261" fmla="*/ 4631632 h 5594367"/>
              <a:gd name="connsiteX6262" fmla="*/ 4365866 w 6125898"/>
              <a:gd name="connsiteY6262" fmla="*/ 4631632 h 5594367"/>
              <a:gd name="connsiteX6263" fmla="*/ 4379154 w 6125898"/>
              <a:gd name="connsiteY6263" fmla="*/ 4618343 h 5594367"/>
              <a:gd name="connsiteX6264" fmla="*/ 4365866 w 6125898"/>
              <a:gd name="connsiteY6264" fmla="*/ 4618343 h 5594367"/>
              <a:gd name="connsiteX6265" fmla="*/ 4379154 w 6125898"/>
              <a:gd name="connsiteY6265" fmla="*/ 4592431 h 5594367"/>
              <a:gd name="connsiteX6266" fmla="*/ 4353242 w 6125898"/>
              <a:gd name="connsiteY6266" fmla="*/ 4618343 h 5594367"/>
              <a:gd name="connsiteX6267" fmla="*/ 4339954 w 6125898"/>
              <a:gd name="connsiteY6267" fmla="*/ 4605055 h 5594367"/>
              <a:gd name="connsiteX6268" fmla="*/ 4314041 w 6125898"/>
              <a:gd name="connsiteY6268" fmla="*/ 4618343 h 5594367"/>
              <a:gd name="connsiteX6269" fmla="*/ 4314041 w 6125898"/>
              <a:gd name="connsiteY6269" fmla="*/ 4605055 h 5594367"/>
              <a:gd name="connsiteX6270" fmla="*/ 4300753 w 6125898"/>
              <a:gd name="connsiteY6270" fmla="*/ 4630967 h 5594367"/>
              <a:gd name="connsiteX6271" fmla="*/ 4300753 w 6125898"/>
              <a:gd name="connsiteY6271" fmla="*/ 4617679 h 5594367"/>
              <a:gd name="connsiteX6272" fmla="*/ 4287465 w 6125898"/>
              <a:gd name="connsiteY6272" fmla="*/ 4617679 h 5594367"/>
              <a:gd name="connsiteX6273" fmla="*/ 4261552 w 6125898"/>
              <a:gd name="connsiteY6273" fmla="*/ 4630967 h 5594367"/>
              <a:gd name="connsiteX6274" fmla="*/ 4248264 w 6125898"/>
              <a:gd name="connsiteY6274" fmla="*/ 4630967 h 5594367"/>
              <a:gd name="connsiteX6275" fmla="*/ 4248264 w 6125898"/>
              <a:gd name="connsiteY6275" fmla="*/ 4630967 h 5594367"/>
              <a:gd name="connsiteX6276" fmla="*/ 4261552 w 6125898"/>
              <a:gd name="connsiteY6276" fmla="*/ 4644255 h 5594367"/>
              <a:gd name="connsiteX6277" fmla="*/ 4248264 w 6125898"/>
              <a:gd name="connsiteY6277" fmla="*/ 4657544 h 5594367"/>
              <a:gd name="connsiteX6278" fmla="*/ 4287465 w 6125898"/>
              <a:gd name="connsiteY6278" fmla="*/ 4657544 h 5594367"/>
              <a:gd name="connsiteX6279" fmla="*/ 4300753 w 6125898"/>
              <a:gd name="connsiteY6279" fmla="*/ 4631632 h 5594367"/>
              <a:gd name="connsiteX6280" fmla="*/ 4314041 w 6125898"/>
              <a:gd name="connsiteY6280" fmla="*/ 4644920 h 5594367"/>
              <a:gd name="connsiteX6281" fmla="*/ 4300753 w 6125898"/>
              <a:gd name="connsiteY6281" fmla="*/ 4684120 h 5594367"/>
              <a:gd name="connsiteX6282" fmla="*/ 4314041 w 6125898"/>
              <a:gd name="connsiteY6282" fmla="*/ 4684120 h 5594367"/>
              <a:gd name="connsiteX6283" fmla="*/ 4327330 w 6125898"/>
              <a:gd name="connsiteY6283" fmla="*/ 4670832 h 5594367"/>
              <a:gd name="connsiteX6284" fmla="*/ 4340618 w 6125898"/>
              <a:gd name="connsiteY6284" fmla="*/ 4722657 h 5594367"/>
              <a:gd name="connsiteX6285" fmla="*/ 4353906 w 6125898"/>
              <a:gd name="connsiteY6285" fmla="*/ 4709368 h 5594367"/>
              <a:gd name="connsiteX6286" fmla="*/ 4352578 w 6125898"/>
              <a:gd name="connsiteY6286" fmla="*/ 4696744 h 5594367"/>
              <a:gd name="connsiteX6287" fmla="*/ 4352578 w 6125898"/>
              <a:gd name="connsiteY6287" fmla="*/ 4696744 h 5594367"/>
              <a:gd name="connsiteX6288" fmla="*/ 4169199 w 6125898"/>
              <a:gd name="connsiteY6288" fmla="*/ 4632296 h 5594367"/>
              <a:gd name="connsiteX6289" fmla="*/ 4169199 w 6125898"/>
              <a:gd name="connsiteY6289" fmla="*/ 4645584 h 5594367"/>
              <a:gd name="connsiteX6290" fmla="*/ 4169199 w 6125898"/>
              <a:gd name="connsiteY6290" fmla="*/ 4645584 h 5594367"/>
              <a:gd name="connsiteX6291" fmla="*/ 4182488 w 6125898"/>
              <a:gd name="connsiteY6291" fmla="*/ 4645584 h 5594367"/>
              <a:gd name="connsiteX6292" fmla="*/ 4169199 w 6125898"/>
              <a:gd name="connsiteY6292" fmla="*/ 4632296 h 5594367"/>
              <a:gd name="connsiteX6293" fmla="*/ 4169199 w 6125898"/>
              <a:gd name="connsiteY6293" fmla="*/ 4632296 h 5594367"/>
              <a:gd name="connsiteX6294" fmla="*/ 4208399 w 6125898"/>
              <a:gd name="connsiteY6294" fmla="*/ 4632296 h 5594367"/>
              <a:gd name="connsiteX6295" fmla="*/ 4221688 w 6125898"/>
              <a:gd name="connsiteY6295" fmla="*/ 4632296 h 5594367"/>
              <a:gd name="connsiteX6296" fmla="*/ 4208399 w 6125898"/>
              <a:gd name="connsiteY6296" fmla="*/ 4606384 h 5594367"/>
              <a:gd name="connsiteX6297" fmla="*/ 4195111 w 6125898"/>
              <a:gd name="connsiteY6297" fmla="*/ 4658208 h 5594367"/>
              <a:gd name="connsiteX6298" fmla="*/ 4208399 w 6125898"/>
              <a:gd name="connsiteY6298" fmla="*/ 4632296 h 5594367"/>
              <a:gd name="connsiteX6299" fmla="*/ 4208399 w 6125898"/>
              <a:gd name="connsiteY6299" fmla="*/ 4632296 h 5594367"/>
              <a:gd name="connsiteX6300" fmla="*/ 4995066 w 6125898"/>
              <a:gd name="connsiteY6300" fmla="*/ 4619008 h 5594367"/>
              <a:gd name="connsiteX6301" fmla="*/ 4995066 w 6125898"/>
              <a:gd name="connsiteY6301" fmla="*/ 4605719 h 5594367"/>
              <a:gd name="connsiteX6302" fmla="*/ 4981778 w 6125898"/>
              <a:gd name="connsiteY6302" fmla="*/ 4619008 h 5594367"/>
              <a:gd name="connsiteX6303" fmla="*/ 4995066 w 6125898"/>
              <a:gd name="connsiteY6303" fmla="*/ 4632296 h 5594367"/>
              <a:gd name="connsiteX6304" fmla="*/ 4995066 w 6125898"/>
              <a:gd name="connsiteY6304" fmla="*/ 4619008 h 5594367"/>
              <a:gd name="connsiteX6305" fmla="*/ 5008354 w 6125898"/>
              <a:gd name="connsiteY6305" fmla="*/ 4619008 h 5594367"/>
              <a:gd name="connsiteX6306" fmla="*/ 4995066 w 6125898"/>
              <a:gd name="connsiteY6306" fmla="*/ 4619008 h 5594367"/>
              <a:gd name="connsiteX6307" fmla="*/ 4995066 w 6125898"/>
              <a:gd name="connsiteY6307" fmla="*/ 4619008 h 5594367"/>
              <a:gd name="connsiteX6308" fmla="*/ 4601733 w 6125898"/>
              <a:gd name="connsiteY6308" fmla="*/ 4632296 h 5594367"/>
              <a:gd name="connsiteX6309" fmla="*/ 4627645 w 6125898"/>
              <a:gd name="connsiteY6309" fmla="*/ 4658208 h 5594367"/>
              <a:gd name="connsiteX6310" fmla="*/ 4627645 w 6125898"/>
              <a:gd name="connsiteY6310" fmla="*/ 4644920 h 5594367"/>
              <a:gd name="connsiteX6311" fmla="*/ 4627645 w 6125898"/>
              <a:gd name="connsiteY6311" fmla="*/ 4631632 h 5594367"/>
              <a:gd name="connsiteX6312" fmla="*/ 4601733 w 6125898"/>
              <a:gd name="connsiteY6312" fmla="*/ 4632296 h 5594367"/>
              <a:gd name="connsiteX6313" fmla="*/ 4601733 w 6125898"/>
              <a:gd name="connsiteY6313" fmla="*/ 4632296 h 5594367"/>
              <a:gd name="connsiteX6314" fmla="*/ 4785111 w 6125898"/>
              <a:gd name="connsiteY6314" fmla="*/ 4632296 h 5594367"/>
              <a:gd name="connsiteX6315" fmla="*/ 4785111 w 6125898"/>
              <a:gd name="connsiteY6315" fmla="*/ 4632296 h 5594367"/>
              <a:gd name="connsiteX6316" fmla="*/ 4771823 w 6125898"/>
              <a:gd name="connsiteY6316" fmla="*/ 4632296 h 5594367"/>
              <a:gd name="connsiteX6317" fmla="*/ 4785111 w 6125898"/>
              <a:gd name="connsiteY6317" fmla="*/ 4632296 h 5594367"/>
              <a:gd name="connsiteX6318" fmla="*/ 4785111 w 6125898"/>
              <a:gd name="connsiteY6318" fmla="*/ 4632296 h 5594367"/>
              <a:gd name="connsiteX6319" fmla="*/ 4785111 w 6125898"/>
              <a:gd name="connsiteY6319" fmla="*/ 4632296 h 5594367"/>
              <a:gd name="connsiteX6320" fmla="*/ 4221688 w 6125898"/>
              <a:gd name="connsiteY6320" fmla="*/ 4710032 h 5594367"/>
              <a:gd name="connsiteX6321" fmla="*/ 4221688 w 6125898"/>
              <a:gd name="connsiteY6321" fmla="*/ 4696744 h 5594367"/>
              <a:gd name="connsiteX6322" fmla="*/ 4221688 w 6125898"/>
              <a:gd name="connsiteY6322" fmla="*/ 4696744 h 5594367"/>
              <a:gd name="connsiteX6323" fmla="*/ 4221688 w 6125898"/>
              <a:gd name="connsiteY6323" fmla="*/ 4696744 h 5594367"/>
              <a:gd name="connsiteX6324" fmla="*/ 4221688 w 6125898"/>
              <a:gd name="connsiteY6324" fmla="*/ 4710032 h 5594367"/>
              <a:gd name="connsiteX6325" fmla="*/ 4221688 w 6125898"/>
              <a:gd name="connsiteY6325" fmla="*/ 4710032 h 5594367"/>
              <a:gd name="connsiteX6326" fmla="*/ 4247600 w 6125898"/>
              <a:gd name="connsiteY6326" fmla="*/ 4684120 h 5594367"/>
              <a:gd name="connsiteX6327" fmla="*/ 4247600 w 6125898"/>
              <a:gd name="connsiteY6327" fmla="*/ 4697408 h 5594367"/>
              <a:gd name="connsiteX6328" fmla="*/ 4234312 w 6125898"/>
              <a:gd name="connsiteY6328" fmla="*/ 4710697 h 5594367"/>
              <a:gd name="connsiteX6329" fmla="*/ 4260224 w 6125898"/>
              <a:gd name="connsiteY6329" fmla="*/ 4684785 h 5594367"/>
              <a:gd name="connsiteX6330" fmla="*/ 4247600 w 6125898"/>
              <a:gd name="connsiteY6330" fmla="*/ 4684120 h 5594367"/>
              <a:gd name="connsiteX6331" fmla="*/ 4260888 w 6125898"/>
              <a:gd name="connsiteY6331" fmla="*/ 4670832 h 5594367"/>
              <a:gd name="connsiteX6332" fmla="*/ 4221688 w 6125898"/>
              <a:gd name="connsiteY6332" fmla="*/ 4684120 h 5594367"/>
              <a:gd name="connsiteX6333" fmla="*/ 4208399 w 6125898"/>
              <a:gd name="connsiteY6333" fmla="*/ 4684120 h 5594367"/>
              <a:gd name="connsiteX6334" fmla="*/ 4247600 w 6125898"/>
              <a:gd name="connsiteY6334" fmla="*/ 4684120 h 5594367"/>
              <a:gd name="connsiteX6335" fmla="*/ 4247600 w 6125898"/>
              <a:gd name="connsiteY6335" fmla="*/ 4684120 h 5594367"/>
              <a:gd name="connsiteX6336" fmla="*/ 4090134 w 6125898"/>
              <a:gd name="connsiteY6336" fmla="*/ 4696744 h 5594367"/>
              <a:gd name="connsiteX6337" fmla="*/ 4090134 w 6125898"/>
              <a:gd name="connsiteY6337" fmla="*/ 4683456 h 5594367"/>
              <a:gd name="connsiteX6338" fmla="*/ 4076846 w 6125898"/>
              <a:gd name="connsiteY6338" fmla="*/ 4657544 h 5594367"/>
              <a:gd name="connsiteX6339" fmla="*/ 4063557 w 6125898"/>
              <a:gd name="connsiteY6339" fmla="*/ 4683456 h 5594367"/>
              <a:gd name="connsiteX6340" fmla="*/ 4102758 w 6125898"/>
              <a:gd name="connsiteY6340" fmla="*/ 4709368 h 5594367"/>
              <a:gd name="connsiteX6341" fmla="*/ 4116046 w 6125898"/>
              <a:gd name="connsiteY6341" fmla="*/ 4683456 h 5594367"/>
              <a:gd name="connsiteX6342" fmla="*/ 4102758 w 6125898"/>
              <a:gd name="connsiteY6342" fmla="*/ 4683456 h 5594367"/>
              <a:gd name="connsiteX6343" fmla="*/ 4090134 w 6125898"/>
              <a:gd name="connsiteY6343" fmla="*/ 4696744 h 5594367"/>
              <a:gd name="connsiteX6344" fmla="*/ 4090134 w 6125898"/>
              <a:gd name="connsiteY6344" fmla="*/ 4696744 h 5594367"/>
              <a:gd name="connsiteX6345" fmla="*/ 4719998 w 6125898"/>
              <a:gd name="connsiteY6345" fmla="*/ 4670832 h 5594367"/>
              <a:gd name="connsiteX6346" fmla="*/ 4733287 w 6125898"/>
              <a:gd name="connsiteY6346" fmla="*/ 4684120 h 5594367"/>
              <a:gd name="connsiteX6347" fmla="*/ 4719998 w 6125898"/>
              <a:gd name="connsiteY6347" fmla="*/ 4670832 h 5594367"/>
              <a:gd name="connsiteX6348" fmla="*/ 4706710 w 6125898"/>
              <a:gd name="connsiteY6348" fmla="*/ 4696744 h 5594367"/>
              <a:gd name="connsiteX6349" fmla="*/ 4732622 w 6125898"/>
              <a:gd name="connsiteY6349" fmla="*/ 4696744 h 5594367"/>
              <a:gd name="connsiteX6350" fmla="*/ 4732622 w 6125898"/>
              <a:gd name="connsiteY6350" fmla="*/ 4670832 h 5594367"/>
              <a:gd name="connsiteX6351" fmla="*/ 4719998 w 6125898"/>
              <a:gd name="connsiteY6351" fmla="*/ 4670832 h 5594367"/>
              <a:gd name="connsiteX6352" fmla="*/ 4719998 w 6125898"/>
              <a:gd name="connsiteY6352" fmla="*/ 4670832 h 5594367"/>
              <a:gd name="connsiteX6353" fmla="*/ 3657601 w 6125898"/>
              <a:gd name="connsiteY6353" fmla="*/ 4684120 h 5594367"/>
              <a:gd name="connsiteX6354" fmla="*/ 3631688 w 6125898"/>
              <a:gd name="connsiteY6354" fmla="*/ 4697408 h 5594367"/>
              <a:gd name="connsiteX6355" fmla="*/ 3644976 w 6125898"/>
              <a:gd name="connsiteY6355" fmla="*/ 4684120 h 5594367"/>
              <a:gd name="connsiteX6356" fmla="*/ 3657601 w 6125898"/>
              <a:gd name="connsiteY6356" fmla="*/ 4684120 h 5594367"/>
              <a:gd name="connsiteX6357" fmla="*/ 3657601 w 6125898"/>
              <a:gd name="connsiteY6357" fmla="*/ 4684120 h 5594367"/>
              <a:gd name="connsiteX6358" fmla="*/ 4103422 w 6125898"/>
              <a:gd name="connsiteY6358" fmla="*/ 4774481 h 5594367"/>
              <a:gd name="connsiteX6359" fmla="*/ 4103422 w 6125898"/>
              <a:gd name="connsiteY6359" fmla="*/ 4761192 h 5594367"/>
              <a:gd name="connsiteX6360" fmla="*/ 4077510 w 6125898"/>
              <a:gd name="connsiteY6360" fmla="*/ 4696080 h 5594367"/>
              <a:gd name="connsiteX6361" fmla="*/ 4077510 w 6125898"/>
              <a:gd name="connsiteY6361" fmla="*/ 4682792 h 5594367"/>
              <a:gd name="connsiteX6362" fmla="*/ 4064222 w 6125898"/>
              <a:gd name="connsiteY6362" fmla="*/ 4721992 h 5594367"/>
              <a:gd name="connsiteX6363" fmla="*/ 4090134 w 6125898"/>
              <a:gd name="connsiteY6363" fmla="*/ 4773816 h 5594367"/>
              <a:gd name="connsiteX6364" fmla="*/ 4103422 w 6125898"/>
              <a:gd name="connsiteY6364" fmla="*/ 4774481 h 5594367"/>
              <a:gd name="connsiteX6365" fmla="*/ 4103422 w 6125898"/>
              <a:gd name="connsiteY6365" fmla="*/ 4774481 h 5594367"/>
              <a:gd name="connsiteX6366" fmla="*/ 5125956 w 6125898"/>
              <a:gd name="connsiteY6366" fmla="*/ 4735945 h 5594367"/>
              <a:gd name="connsiteX6367" fmla="*/ 5125956 w 6125898"/>
              <a:gd name="connsiteY6367" fmla="*/ 4710032 h 5594367"/>
              <a:gd name="connsiteX6368" fmla="*/ 5112668 w 6125898"/>
              <a:gd name="connsiteY6368" fmla="*/ 4710032 h 5594367"/>
              <a:gd name="connsiteX6369" fmla="*/ 5125956 w 6125898"/>
              <a:gd name="connsiteY6369" fmla="*/ 4735945 h 5594367"/>
              <a:gd name="connsiteX6370" fmla="*/ 5125956 w 6125898"/>
              <a:gd name="connsiteY6370" fmla="*/ 4735945 h 5594367"/>
              <a:gd name="connsiteX6371" fmla="*/ 5113332 w 6125898"/>
              <a:gd name="connsiteY6371" fmla="*/ 4710032 h 5594367"/>
              <a:gd name="connsiteX6372" fmla="*/ 5113332 w 6125898"/>
              <a:gd name="connsiteY6372" fmla="*/ 4710032 h 5594367"/>
              <a:gd name="connsiteX6373" fmla="*/ 5113332 w 6125898"/>
              <a:gd name="connsiteY6373" fmla="*/ 4710032 h 5594367"/>
              <a:gd name="connsiteX6374" fmla="*/ 5113332 w 6125898"/>
              <a:gd name="connsiteY6374" fmla="*/ 4710032 h 5594367"/>
              <a:gd name="connsiteX6375" fmla="*/ 4182488 w 6125898"/>
              <a:gd name="connsiteY6375" fmla="*/ 4735945 h 5594367"/>
              <a:gd name="connsiteX6376" fmla="*/ 4182488 w 6125898"/>
              <a:gd name="connsiteY6376" fmla="*/ 4749233 h 5594367"/>
              <a:gd name="connsiteX6377" fmla="*/ 4195776 w 6125898"/>
              <a:gd name="connsiteY6377" fmla="*/ 4775145 h 5594367"/>
              <a:gd name="connsiteX6378" fmla="*/ 4195776 w 6125898"/>
              <a:gd name="connsiteY6378" fmla="*/ 4723321 h 5594367"/>
              <a:gd name="connsiteX6379" fmla="*/ 4195776 w 6125898"/>
              <a:gd name="connsiteY6379" fmla="*/ 4723321 h 5594367"/>
              <a:gd name="connsiteX6380" fmla="*/ 4182488 w 6125898"/>
              <a:gd name="connsiteY6380" fmla="*/ 4735945 h 5594367"/>
              <a:gd name="connsiteX6381" fmla="*/ 4182488 w 6125898"/>
              <a:gd name="connsiteY6381" fmla="*/ 4735945 h 5594367"/>
              <a:gd name="connsiteX6382" fmla="*/ 5100044 w 6125898"/>
              <a:gd name="connsiteY6382" fmla="*/ 4735945 h 5594367"/>
              <a:gd name="connsiteX6383" fmla="*/ 5074131 w 6125898"/>
              <a:gd name="connsiteY6383" fmla="*/ 4735945 h 5594367"/>
              <a:gd name="connsiteX6384" fmla="*/ 5087420 w 6125898"/>
              <a:gd name="connsiteY6384" fmla="*/ 4722657 h 5594367"/>
              <a:gd name="connsiteX6385" fmla="*/ 5074131 w 6125898"/>
              <a:gd name="connsiteY6385" fmla="*/ 4722657 h 5594367"/>
              <a:gd name="connsiteX6386" fmla="*/ 5087420 w 6125898"/>
              <a:gd name="connsiteY6386" fmla="*/ 4761857 h 5594367"/>
              <a:gd name="connsiteX6387" fmla="*/ 5087420 w 6125898"/>
              <a:gd name="connsiteY6387" fmla="*/ 4748568 h 5594367"/>
              <a:gd name="connsiteX6388" fmla="*/ 5100044 w 6125898"/>
              <a:gd name="connsiteY6388" fmla="*/ 4735945 h 5594367"/>
              <a:gd name="connsiteX6389" fmla="*/ 5100044 w 6125898"/>
              <a:gd name="connsiteY6389" fmla="*/ 4735945 h 5594367"/>
              <a:gd name="connsiteX6390" fmla="*/ 5270134 w 6125898"/>
              <a:gd name="connsiteY6390" fmla="*/ 4735945 h 5594367"/>
              <a:gd name="connsiteX6391" fmla="*/ 5270134 w 6125898"/>
              <a:gd name="connsiteY6391" fmla="*/ 4722657 h 5594367"/>
              <a:gd name="connsiteX6392" fmla="*/ 5283422 w 6125898"/>
              <a:gd name="connsiteY6392" fmla="*/ 4735945 h 5594367"/>
              <a:gd name="connsiteX6393" fmla="*/ 5270134 w 6125898"/>
              <a:gd name="connsiteY6393" fmla="*/ 4735945 h 5594367"/>
              <a:gd name="connsiteX6394" fmla="*/ 5270134 w 6125898"/>
              <a:gd name="connsiteY6394" fmla="*/ 4735945 h 5594367"/>
              <a:gd name="connsiteX6395" fmla="*/ 4038309 w 6125898"/>
              <a:gd name="connsiteY6395" fmla="*/ 4774481 h 5594367"/>
              <a:gd name="connsiteX6396" fmla="*/ 4051598 w 6125898"/>
              <a:gd name="connsiteY6396" fmla="*/ 4774481 h 5594367"/>
              <a:gd name="connsiteX6397" fmla="*/ 4064886 w 6125898"/>
              <a:gd name="connsiteY6397" fmla="*/ 4774481 h 5594367"/>
              <a:gd name="connsiteX6398" fmla="*/ 4064886 w 6125898"/>
              <a:gd name="connsiteY6398" fmla="*/ 4787769 h 5594367"/>
              <a:gd name="connsiteX6399" fmla="*/ 4078174 w 6125898"/>
              <a:gd name="connsiteY6399" fmla="*/ 4774481 h 5594367"/>
              <a:gd name="connsiteX6400" fmla="*/ 4064886 w 6125898"/>
              <a:gd name="connsiteY6400" fmla="*/ 4748568 h 5594367"/>
              <a:gd name="connsiteX6401" fmla="*/ 4064886 w 6125898"/>
              <a:gd name="connsiteY6401" fmla="*/ 4761857 h 5594367"/>
              <a:gd name="connsiteX6402" fmla="*/ 4064886 w 6125898"/>
              <a:gd name="connsiteY6402" fmla="*/ 4748568 h 5594367"/>
              <a:gd name="connsiteX6403" fmla="*/ 4051598 w 6125898"/>
              <a:gd name="connsiteY6403" fmla="*/ 4735280 h 5594367"/>
              <a:gd name="connsiteX6404" fmla="*/ 4064886 w 6125898"/>
              <a:gd name="connsiteY6404" fmla="*/ 4748568 h 5594367"/>
              <a:gd name="connsiteX6405" fmla="*/ 4051598 w 6125898"/>
              <a:gd name="connsiteY6405" fmla="*/ 4735280 h 5594367"/>
              <a:gd name="connsiteX6406" fmla="*/ 4038309 w 6125898"/>
              <a:gd name="connsiteY6406" fmla="*/ 4774481 h 5594367"/>
              <a:gd name="connsiteX6407" fmla="*/ 4038309 w 6125898"/>
              <a:gd name="connsiteY6407" fmla="*/ 4774481 h 5594367"/>
              <a:gd name="connsiteX6408" fmla="*/ 4798399 w 6125898"/>
              <a:gd name="connsiteY6408" fmla="*/ 4735945 h 5594367"/>
              <a:gd name="connsiteX6409" fmla="*/ 4798399 w 6125898"/>
              <a:gd name="connsiteY6409" fmla="*/ 4749233 h 5594367"/>
              <a:gd name="connsiteX6410" fmla="*/ 4798399 w 6125898"/>
              <a:gd name="connsiteY6410" fmla="*/ 4749233 h 5594367"/>
              <a:gd name="connsiteX6411" fmla="*/ 4798399 w 6125898"/>
              <a:gd name="connsiteY6411" fmla="*/ 4735945 h 5594367"/>
              <a:gd name="connsiteX6412" fmla="*/ 4798399 w 6125898"/>
              <a:gd name="connsiteY6412" fmla="*/ 4735945 h 5594367"/>
              <a:gd name="connsiteX6413" fmla="*/ 4286801 w 6125898"/>
              <a:gd name="connsiteY6413" fmla="*/ 4748568 h 5594367"/>
              <a:gd name="connsiteX6414" fmla="*/ 4273512 w 6125898"/>
              <a:gd name="connsiteY6414" fmla="*/ 4761857 h 5594367"/>
              <a:gd name="connsiteX6415" fmla="*/ 4273512 w 6125898"/>
              <a:gd name="connsiteY6415" fmla="*/ 4775145 h 5594367"/>
              <a:gd name="connsiteX6416" fmla="*/ 4286801 w 6125898"/>
              <a:gd name="connsiteY6416" fmla="*/ 4775145 h 5594367"/>
              <a:gd name="connsiteX6417" fmla="*/ 4286801 w 6125898"/>
              <a:gd name="connsiteY6417" fmla="*/ 4748568 h 5594367"/>
              <a:gd name="connsiteX6418" fmla="*/ 4286801 w 6125898"/>
              <a:gd name="connsiteY6418" fmla="*/ 4748568 h 5594367"/>
              <a:gd name="connsiteX6419" fmla="*/ 4300089 w 6125898"/>
              <a:gd name="connsiteY6419" fmla="*/ 4735945 h 5594367"/>
              <a:gd name="connsiteX6420" fmla="*/ 4300089 w 6125898"/>
              <a:gd name="connsiteY6420" fmla="*/ 4761857 h 5594367"/>
              <a:gd name="connsiteX6421" fmla="*/ 4326001 w 6125898"/>
              <a:gd name="connsiteY6421" fmla="*/ 4761857 h 5594367"/>
              <a:gd name="connsiteX6422" fmla="*/ 4300089 w 6125898"/>
              <a:gd name="connsiteY6422" fmla="*/ 4735945 h 5594367"/>
              <a:gd name="connsiteX6423" fmla="*/ 4300089 w 6125898"/>
              <a:gd name="connsiteY6423" fmla="*/ 4735945 h 5594367"/>
              <a:gd name="connsiteX6424" fmla="*/ 196667 w 6125898"/>
              <a:gd name="connsiteY6424" fmla="*/ 4826305 h 5594367"/>
              <a:gd name="connsiteX6425" fmla="*/ 209955 w 6125898"/>
              <a:gd name="connsiteY6425" fmla="*/ 4774481 h 5594367"/>
              <a:gd name="connsiteX6426" fmla="*/ 184043 w 6125898"/>
              <a:gd name="connsiteY6426" fmla="*/ 4787769 h 5594367"/>
              <a:gd name="connsiteX6427" fmla="*/ 184043 w 6125898"/>
              <a:gd name="connsiteY6427" fmla="*/ 4761857 h 5594367"/>
              <a:gd name="connsiteX6428" fmla="*/ 209955 w 6125898"/>
              <a:gd name="connsiteY6428" fmla="*/ 4775145 h 5594367"/>
              <a:gd name="connsiteX6429" fmla="*/ 170755 w 6125898"/>
              <a:gd name="connsiteY6429" fmla="*/ 4749233 h 5594367"/>
              <a:gd name="connsiteX6430" fmla="*/ 157466 w 6125898"/>
              <a:gd name="connsiteY6430" fmla="*/ 4801057 h 5594367"/>
              <a:gd name="connsiteX6431" fmla="*/ 144178 w 6125898"/>
              <a:gd name="connsiteY6431" fmla="*/ 4801057 h 5594367"/>
              <a:gd name="connsiteX6432" fmla="*/ 183379 w 6125898"/>
              <a:gd name="connsiteY6432" fmla="*/ 4840258 h 5594367"/>
              <a:gd name="connsiteX6433" fmla="*/ 196667 w 6125898"/>
              <a:gd name="connsiteY6433" fmla="*/ 4826305 h 5594367"/>
              <a:gd name="connsiteX6434" fmla="*/ 196667 w 6125898"/>
              <a:gd name="connsiteY6434" fmla="*/ 4826305 h 5594367"/>
              <a:gd name="connsiteX6435" fmla="*/ 4864177 w 6125898"/>
              <a:gd name="connsiteY6435" fmla="*/ 4774481 h 5594367"/>
              <a:gd name="connsiteX6436" fmla="*/ 4850888 w 6125898"/>
              <a:gd name="connsiteY6436" fmla="*/ 4774481 h 5594367"/>
              <a:gd name="connsiteX6437" fmla="*/ 4876801 w 6125898"/>
              <a:gd name="connsiteY6437" fmla="*/ 4774481 h 5594367"/>
              <a:gd name="connsiteX6438" fmla="*/ 4864177 w 6125898"/>
              <a:gd name="connsiteY6438" fmla="*/ 4774481 h 5594367"/>
              <a:gd name="connsiteX6439" fmla="*/ 4864177 w 6125898"/>
              <a:gd name="connsiteY6439" fmla="*/ 4774481 h 5594367"/>
              <a:gd name="connsiteX6440" fmla="*/ 5335911 w 6125898"/>
              <a:gd name="connsiteY6440" fmla="*/ 4787769 h 5594367"/>
              <a:gd name="connsiteX6441" fmla="*/ 5335911 w 6125898"/>
              <a:gd name="connsiteY6441" fmla="*/ 4787769 h 5594367"/>
              <a:gd name="connsiteX6442" fmla="*/ 5322622 w 6125898"/>
              <a:gd name="connsiteY6442" fmla="*/ 4774481 h 5594367"/>
              <a:gd name="connsiteX6443" fmla="*/ 5309334 w 6125898"/>
              <a:gd name="connsiteY6443" fmla="*/ 4787769 h 5594367"/>
              <a:gd name="connsiteX6444" fmla="*/ 5335911 w 6125898"/>
              <a:gd name="connsiteY6444" fmla="*/ 4787769 h 5594367"/>
              <a:gd name="connsiteX6445" fmla="*/ 5335911 w 6125898"/>
              <a:gd name="connsiteY6445" fmla="*/ 4787769 h 5594367"/>
              <a:gd name="connsiteX6446" fmla="*/ 4050933 w 6125898"/>
              <a:gd name="connsiteY6446" fmla="*/ 4787769 h 5594367"/>
              <a:gd name="connsiteX6447" fmla="*/ 4050933 w 6125898"/>
              <a:gd name="connsiteY6447" fmla="*/ 4787769 h 5594367"/>
              <a:gd name="connsiteX6448" fmla="*/ 4050933 w 6125898"/>
              <a:gd name="connsiteY6448" fmla="*/ 4787769 h 5594367"/>
              <a:gd name="connsiteX6449" fmla="*/ 4037645 w 6125898"/>
              <a:gd name="connsiteY6449" fmla="*/ 4801057 h 5594367"/>
              <a:gd name="connsiteX6450" fmla="*/ 4050933 w 6125898"/>
              <a:gd name="connsiteY6450" fmla="*/ 4787769 h 5594367"/>
              <a:gd name="connsiteX6451" fmla="*/ 4050933 w 6125898"/>
              <a:gd name="connsiteY6451" fmla="*/ 4787769 h 5594367"/>
              <a:gd name="connsiteX6452" fmla="*/ 4430978 w 6125898"/>
              <a:gd name="connsiteY6452" fmla="*/ 4787769 h 5594367"/>
              <a:gd name="connsiteX6453" fmla="*/ 4417690 w 6125898"/>
              <a:gd name="connsiteY6453" fmla="*/ 4787769 h 5594367"/>
              <a:gd name="connsiteX6454" fmla="*/ 4417690 w 6125898"/>
              <a:gd name="connsiteY6454" fmla="*/ 4787769 h 5594367"/>
              <a:gd name="connsiteX6455" fmla="*/ 4417690 w 6125898"/>
              <a:gd name="connsiteY6455" fmla="*/ 4801057 h 5594367"/>
              <a:gd name="connsiteX6456" fmla="*/ 4430978 w 6125898"/>
              <a:gd name="connsiteY6456" fmla="*/ 4787769 h 5594367"/>
              <a:gd name="connsiteX6457" fmla="*/ 4430978 w 6125898"/>
              <a:gd name="connsiteY6457" fmla="*/ 4787769 h 5594367"/>
              <a:gd name="connsiteX6458" fmla="*/ 4103422 w 6125898"/>
              <a:gd name="connsiteY6458" fmla="*/ 4800393 h 5594367"/>
              <a:gd name="connsiteX6459" fmla="*/ 4116711 w 6125898"/>
              <a:gd name="connsiteY6459" fmla="*/ 4826305 h 5594367"/>
              <a:gd name="connsiteX6460" fmla="*/ 4116711 w 6125898"/>
              <a:gd name="connsiteY6460" fmla="*/ 4826305 h 5594367"/>
              <a:gd name="connsiteX6461" fmla="*/ 4103422 w 6125898"/>
              <a:gd name="connsiteY6461" fmla="*/ 4813017 h 5594367"/>
              <a:gd name="connsiteX6462" fmla="*/ 4103422 w 6125898"/>
              <a:gd name="connsiteY6462" fmla="*/ 4826305 h 5594367"/>
              <a:gd name="connsiteX6463" fmla="*/ 4116711 w 6125898"/>
              <a:gd name="connsiteY6463" fmla="*/ 4826305 h 5594367"/>
              <a:gd name="connsiteX6464" fmla="*/ 4116711 w 6125898"/>
              <a:gd name="connsiteY6464" fmla="*/ 4800393 h 5594367"/>
              <a:gd name="connsiteX6465" fmla="*/ 4103422 w 6125898"/>
              <a:gd name="connsiteY6465" fmla="*/ 4800393 h 5594367"/>
              <a:gd name="connsiteX6466" fmla="*/ 4103422 w 6125898"/>
              <a:gd name="connsiteY6466" fmla="*/ 4800393 h 5594367"/>
              <a:gd name="connsiteX6467" fmla="*/ 5309998 w 6125898"/>
              <a:gd name="connsiteY6467" fmla="*/ 4800393 h 5594367"/>
              <a:gd name="connsiteX6468" fmla="*/ 5323287 w 6125898"/>
              <a:gd name="connsiteY6468" fmla="*/ 4800393 h 5594367"/>
              <a:gd name="connsiteX6469" fmla="*/ 5309998 w 6125898"/>
              <a:gd name="connsiteY6469" fmla="*/ 4813681 h 5594367"/>
              <a:gd name="connsiteX6470" fmla="*/ 5309998 w 6125898"/>
              <a:gd name="connsiteY6470" fmla="*/ 4800393 h 5594367"/>
              <a:gd name="connsiteX6471" fmla="*/ 5309998 w 6125898"/>
              <a:gd name="connsiteY6471" fmla="*/ 4800393 h 5594367"/>
              <a:gd name="connsiteX6472" fmla="*/ 3736665 w 6125898"/>
              <a:gd name="connsiteY6472" fmla="*/ 4800393 h 5594367"/>
              <a:gd name="connsiteX6473" fmla="*/ 3723377 w 6125898"/>
              <a:gd name="connsiteY6473" fmla="*/ 4826305 h 5594367"/>
              <a:gd name="connsiteX6474" fmla="*/ 3736665 w 6125898"/>
              <a:gd name="connsiteY6474" fmla="*/ 4826305 h 5594367"/>
              <a:gd name="connsiteX6475" fmla="*/ 3736665 w 6125898"/>
              <a:gd name="connsiteY6475" fmla="*/ 4826305 h 5594367"/>
              <a:gd name="connsiteX6476" fmla="*/ 3736665 w 6125898"/>
              <a:gd name="connsiteY6476" fmla="*/ 4800393 h 5594367"/>
              <a:gd name="connsiteX6477" fmla="*/ 3736665 w 6125898"/>
              <a:gd name="connsiteY6477" fmla="*/ 4800393 h 5594367"/>
              <a:gd name="connsiteX6478" fmla="*/ 5414311 w 6125898"/>
              <a:gd name="connsiteY6478" fmla="*/ 4930618 h 5594367"/>
              <a:gd name="connsiteX6479" fmla="*/ 5375111 w 6125898"/>
              <a:gd name="connsiteY6479" fmla="*/ 4930618 h 5594367"/>
              <a:gd name="connsiteX6480" fmla="*/ 5414311 w 6125898"/>
              <a:gd name="connsiteY6480" fmla="*/ 4917330 h 5594367"/>
              <a:gd name="connsiteX6481" fmla="*/ 5401023 w 6125898"/>
              <a:gd name="connsiteY6481" fmla="*/ 4891417 h 5594367"/>
              <a:gd name="connsiteX6482" fmla="*/ 5387735 w 6125898"/>
              <a:gd name="connsiteY6482" fmla="*/ 4891417 h 5594367"/>
              <a:gd name="connsiteX6483" fmla="*/ 5374446 w 6125898"/>
              <a:gd name="connsiteY6483" fmla="*/ 4891417 h 5594367"/>
              <a:gd name="connsiteX6484" fmla="*/ 5361158 w 6125898"/>
              <a:gd name="connsiteY6484" fmla="*/ 4917330 h 5594367"/>
              <a:gd name="connsiteX6485" fmla="*/ 5347870 w 6125898"/>
              <a:gd name="connsiteY6485" fmla="*/ 4891417 h 5594367"/>
              <a:gd name="connsiteX6486" fmla="*/ 5361158 w 6125898"/>
              <a:gd name="connsiteY6486" fmla="*/ 4865506 h 5594367"/>
              <a:gd name="connsiteX6487" fmla="*/ 5335246 w 6125898"/>
              <a:gd name="connsiteY6487" fmla="*/ 4800393 h 5594367"/>
              <a:gd name="connsiteX6488" fmla="*/ 5321958 w 6125898"/>
              <a:gd name="connsiteY6488" fmla="*/ 4839593 h 5594367"/>
              <a:gd name="connsiteX6489" fmla="*/ 5321958 w 6125898"/>
              <a:gd name="connsiteY6489" fmla="*/ 4826305 h 5594367"/>
              <a:gd name="connsiteX6490" fmla="*/ 5308670 w 6125898"/>
              <a:gd name="connsiteY6490" fmla="*/ 4826305 h 5594367"/>
              <a:gd name="connsiteX6491" fmla="*/ 5282758 w 6125898"/>
              <a:gd name="connsiteY6491" fmla="*/ 4813017 h 5594367"/>
              <a:gd name="connsiteX6492" fmla="*/ 5282758 w 6125898"/>
              <a:gd name="connsiteY6492" fmla="*/ 4852217 h 5594367"/>
              <a:gd name="connsiteX6493" fmla="*/ 5282758 w 6125898"/>
              <a:gd name="connsiteY6493" fmla="*/ 4838929 h 5594367"/>
              <a:gd name="connsiteX6494" fmla="*/ 5269469 w 6125898"/>
              <a:gd name="connsiteY6494" fmla="*/ 4852217 h 5594367"/>
              <a:gd name="connsiteX6495" fmla="*/ 5295382 w 6125898"/>
              <a:gd name="connsiteY6495" fmla="*/ 4852217 h 5594367"/>
              <a:gd name="connsiteX6496" fmla="*/ 5308670 w 6125898"/>
              <a:gd name="connsiteY6496" fmla="*/ 4826305 h 5594367"/>
              <a:gd name="connsiteX6497" fmla="*/ 5321958 w 6125898"/>
              <a:gd name="connsiteY6497" fmla="*/ 4852217 h 5594367"/>
              <a:gd name="connsiteX6498" fmla="*/ 5308670 w 6125898"/>
              <a:gd name="connsiteY6498" fmla="*/ 4852217 h 5594367"/>
              <a:gd name="connsiteX6499" fmla="*/ 5295382 w 6125898"/>
              <a:gd name="connsiteY6499" fmla="*/ 4852217 h 5594367"/>
              <a:gd name="connsiteX6500" fmla="*/ 5282093 w 6125898"/>
              <a:gd name="connsiteY6500" fmla="*/ 4878129 h 5594367"/>
              <a:gd name="connsiteX6501" fmla="*/ 5295382 w 6125898"/>
              <a:gd name="connsiteY6501" fmla="*/ 4878129 h 5594367"/>
              <a:gd name="connsiteX6502" fmla="*/ 5308670 w 6125898"/>
              <a:gd name="connsiteY6502" fmla="*/ 4878129 h 5594367"/>
              <a:gd name="connsiteX6503" fmla="*/ 5308670 w 6125898"/>
              <a:gd name="connsiteY6503" fmla="*/ 4891417 h 5594367"/>
              <a:gd name="connsiteX6504" fmla="*/ 5321958 w 6125898"/>
              <a:gd name="connsiteY6504" fmla="*/ 4891417 h 5594367"/>
              <a:gd name="connsiteX6505" fmla="*/ 5321958 w 6125898"/>
              <a:gd name="connsiteY6505" fmla="*/ 4904706 h 5594367"/>
              <a:gd name="connsiteX6506" fmla="*/ 5361158 w 6125898"/>
              <a:gd name="connsiteY6506" fmla="*/ 4917994 h 5594367"/>
              <a:gd name="connsiteX6507" fmla="*/ 5374446 w 6125898"/>
              <a:gd name="connsiteY6507" fmla="*/ 4943906 h 5594367"/>
              <a:gd name="connsiteX6508" fmla="*/ 5374446 w 6125898"/>
              <a:gd name="connsiteY6508" fmla="*/ 4969818 h 5594367"/>
              <a:gd name="connsiteX6509" fmla="*/ 5387735 w 6125898"/>
              <a:gd name="connsiteY6509" fmla="*/ 4969818 h 5594367"/>
              <a:gd name="connsiteX6510" fmla="*/ 5387735 w 6125898"/>
              <a:gd name="connsiteY6510" fmla="*/ 4930618 h 5594367"/>
              <a:gd name="connsiteX6511" fmla="*/ 5413647 w 6125898"/>
              <a:gd name="connsiteY6511" fmla="*/ 4956530 h 5594367"/>
              <a:gd name="connsiteX6512" fmla="*/ 5426935 w 6125898"/>
              <a:gd name="connsiteY6512" fmla="*/ 4943242 h 5594367"/>
              <a:gd name="connsiteX6513" fmla="*/ 5414311 w 6125898"/>
              <a:gd name="connsiteY6513" fmla="*/ 4930618 h 5594367"/>
              <a:gd name="connsiteX6514" fmla="*/ 5414311 w 6125898"/>
              <a:gd name="connsiteY6514" fmla="*/ 4930618 h 5594367"/>
              <a:gd name="connsiteX6515" fmla="*/ 5296710 w 6125898"/>
              <a:gd name="connsiteY6515" fmla="*/ 4865506 h 5594367"/>
              <a:gd name="connsiteX6516" fmla="*/ 5309998 w 6125898"/>
              <a:gd name="connsiteY6516" fmla="*/ 4865506 h 5594367"/>
              <a:gd name="connsiteX6517" fmla="*/ 5309998 w 6125898"/>
              <a:gd name="connsiteY6517" fmla="*/ 4878794 h 5594367"/>
              <a:gd name="connsiteX6518" fmla="*/ 5296710 w 6125898"/>
              <a:gd name="connsiteY6518" fmla="*/ 4865506 h 5594367"/>
              <a:gd name="connsiteX6519" fmla="*/ 5296710 w 6125898"/>
              <a:gd name="connsiteY6519" fmla="*/ 4865506 h 5594367"/>
              <a:gd name="connsiteX6520" fmla="*/ 5309998 w 6125898"/>
              <a:gd name="connsiteY6520" fmla="*/ 4865506 h 5594367"/>
              <a:gd name="connsiteX6521" fmla="*/ 5323287 w 6125898"/>
              <a:gd name="connsiteY6521" fmla="*/ 4852217 h 5594367"/>
              <a:gd name="connsiteX6522" fmla="*/ 5309998 w 6125898"/>
              <a:gd name="connsiteY6522" fmla="*/ 4865506 h 5594367"/>
              <a:gd name="connsiteX6523" fmla="*/ 5309998 w 6125898"/>
              <a:gd name="connsiteY6523" fmla="*/ 4865506 h 5594367"/>
              <a:gd name="connsiteX6524" fmla="*/ 5322622 w 6125898"/>
              <a:gd name="connsiteY6524" fmla="*/ 4865506 h 5594367"/>
              <a:gd name="connsiteX6525" fmla="*/ 5335911 w 6125898"/>
              <a:gd name="connsiteY6525" fmla="*/ 4891417 h 5594367"/>
              <a:gd name="connsiteX6526" fmla="*/ 5322622 w 6125898"/>
              <a:gd name="connsiteY6526" fmla="*/ 4865506 h 5594367"/>
              <a:gd name="connsiteX6527" fmla="*/ 5322622 w 6125898"/>
              <a:gd name="connsiteY6527" fmla="*/ 4865506 h 5594367"/>
              <a:gd name="connsiteX6528" fmla="*/ 4195111 w 6125898"/>
              <a:gd name="connsiteY6528" fmla="*/ 4813681 h 5594367"/>
              <a:gd name="connsiteX6529" fmla="*/ 4195111 w 6125898"/>
              <a:gd name="connsiteY6529" fmla="*/ 4839593 h 5594367"/>
              <a:gd name="connsiteX6530" fmla="*/ 4195111 w 6125898"/>
              <a:gd name="connsiteY6530" fmla="*/ 4813681 h 5594367"/>
              <a:gd name="connsiteX6531" fmla="*/ 4195111 w 6125898"/>
              <a:gd name="connsiteY6531" fmla="*/ 4813681 h 5594367"/>
              <a:gd name="connsiteX6532" fmla="*/ 2569290 w 6125898"/>
              <a:gd name="connsiteY6532" fmla="*/ 4826305 h 5594367"/>
              <a:gd name="connsiteX6533" fmla="*/ 2556002 w 6125898"/>
              <a:gd name="connsiteY6533" fmla="*/ 4891417 h 5594367"/>
              <a:gd name="connsiteX6534" fmla="*/ 2595202 w 6125898"/>
              <a:gd name="connsiteY6534" fmla="*/ 4826305 h 5594367"/>
              <a:gd name="connsiteX6535" fmla="*/ 2569290 w 6125898"/>
              <a:gd name="connsiteY6535" fmla="*/ 4826305 h 5594367"/>
              <a:gd name="connsiteX6536" fmla="*/ 2569290 w 6125898"/>
              <a:gd name="connsiteY6536" fmla="*/ 4826305 h 5594367"/>
              <a:gd name="connsiteX6537" fmla="*/ 4247600 w 6125898"/>
              <a:gd name="connsiteY6537" fmla="*/ 4852882 h 5594367"/>
              <a:gd name="connsiteX6538" fmla="*/ 4234312 w 6125898"/>
              <a:gd name="connsiteY6538" fmla="*/ 4839593 h 5594367"/>
              <a:gd name="connsiteX6539" fmla="*/ 4234312 w 6125898"/>
              <a:gd name="connsiteY6539" fmla="*/ 4813681 h 5594367"/>
              <a:gd name="connsiteX6540" fmla="*/ 4221023 w 6125898"/>
              <a:gd name="connsiteY6540" fmla="*/ 4839593 h 5594367"/>
              <a:gd name="connsiteX6541" fmla="*/ 4221023 w 6125898"/>
              <a:gd name="connsiteY6541" fmla="*/ 4826305 h 5594367"/>
              <a:gd name="connsiteX6542" fmla="*/ 4221023 w 6125898"/>
              <a:gd name="connsiteY6542" fmla="*/ 4852217 h 5594367"/>
              <a:gd name="connsiteX6543" fmla="*/ 4207735 w 6125898"/>
              <a:gd name="connsiteY6543" fmla="*/ 4865506 h 5594367"/>
              <a:gd name="connsiteX6544" fmla="*/ 4247600 w 6125898"/>
              <a:gd name="connsiteY6544" fmla="*/ 4852882 h 5594367"/>
              <a:gd name="connsiteX6545" fmla="*/ 4247600 w 6125898"/>
              <a:gd name="connsiteY6545" fmla="*/ 4852882 h 5594367"/>
              <a:gd name="connsiteX6546" fmla="*/ 3657601 w 6125898"/>
              <a:gd name="connsiteY6546" fmla="*/ 4826305 h 5594367"/>
              <a:gd name="connsiteX6547" fmla="*/ 3644312 w 6125898"/>
              <a:gd name="connsiteY6547" fmla="*/ 4826305 h 5594367"/>
              <a:gd name="connsiteX6548" fmla="*/ 3657601 w 6125898"/>
              <a:gd name="connsiteY6548" fmla="*/ 4839593 h 5594367"/>
              <a:gd name="connsiteX6549" fmla="*/ 3644312 w 6125898"/>
              <a:gd name="connsiteY6549" fmla="*/ 4839593 h 5594367"/>
              <a:gd name="connsiteX6550" fmla="*/ 3657601 w 6125898"/>
              <a:gd name="connsiteY6550" fmla="*/ 4826305 h 5594367"/>
              <a:gd name="connsiteX6551" fmla="*/ 3657601 w 6125898"/>
              <a:gd name="connsiteY6551" fmla="*/ 4826305 h 5594367"/>
              <a:gd name="connsiteX6552" fmla="*/ 4116711 w 6125898"/>
              <a:gd name="connsiteY6552" fmla="*/ 4865506 h 5594367"/>
              <a:gd name="connsiteX6553" fmla="*/ 4103422 w 6125898"/>
              <a:gd name="connsiteY6553" fmla="*/ 4878794 h 5594367"/>
              <a:gd name="connsiteX6554" fmla="*/ 4103422 w 6125898"/>
              <a:gd name="connsiteY6554" fmla="*/ 4826969 h 5594367"/>
              <a:gd name="connsiteX6555" fmla="*/ 4103422 w 6125898"/>
              <a:gd name="connsiteY6555" fmla="*/ 4852882 h 5594367"/>
              <a:gd name="connsiteX6556" fmla="*/ 4090134 w 6125898"/>
              <a:gd name="connsiteY6556" fmla="*/ 4852882 h 5594367"/>
              <a:gd name="connsiteX6557" fmla="*/ 4116711 w 6125898"/>
              <a:gd name="connsiteY6557" fmla="*/ 4865506 h 5594367"/>
              <a:gd name="connsiteX6558" fmla="*/ 4116711 w 6125898"/>
              <a:gd name="connsiteY6558" fmla="*/ 4865506 h 5594367"/>
              <a:gd name="connsiteX6559" fmla="*/ 3684177 w 6125898"/>
              <a:gd name="connsiteY6559" fmla="*/ 4839593 h 5594367"/>
              <a:gd name="connsiteX6560" fmla="*/ 3658265 w 6125898"/>
              <a:gd name="connsiteY6560" fmla="*/ 4865506 h 5594367"/>
              <a:gd name="connsiteX6561" fmla="*/ 3684177 w 6125898"/>
              <a:gd name="connsiteY6561" fmla="*/ 4852217 h 5594367"/>
              <a:gd name="connsiteX6562" fmla="*/ 3658265 w 6125898"/>
              <a:gd name="connsiteY6562" fmla="*/ 4865506 h 5594367"/>
              <a:gd name="connsiteX6563" fmla="*/ 3684177 w 6125898"/>
              <a:gd name="connsiteY6563" fmla="*/ 4865506 h 5594367"/>
              <a:gd name="connsiteX6564" fmla="*/ 3684177 w 6125898"/>
              <a:gd name="connsiteY6564" fmla="*/ 4878794 h 5594367"/>
              <a:gd name="connsiteX6565" fmla="*/ 3697465 w 6125898"/>
              <a:gd name="connsiteY6565" fmla="*/ 4865506 h 5594367"/>
              <a:gd name="connsiteX6566" fmla="*/ 3684177 w 6125898"/>
              <a:gd name="connsiteY6566" fmla="*/ 4839593 h 5594367"/>
              <a:gd name="connsiteX6567" fmla="*/ 3684177 w 6125898"/>
              <a:gd name="connsiteY6567" fmla="*/ 4839593 h 5594367"/>
              <a:gd name="connsiteX6568" fmla="*/ 4090134 w 6125898"/>
              <a:gd name="connsiteY6568" fmla="*/ 4839593 h 5594367"/>
              <a:gd name="connsiteX6569" fmla="*/ 4064222 w 6125898"/>
              <a:gd name="connsiteY6569" fmla="*/ 4839593 h 5594367"/>
              <a:gd name="connsiteX6570" fmla="*/ 4050933 w 6125898"/>
              <a:gd name="connsiteY6570" fmla="*/ 4904706 h 5594367"/>
              <a:gd name="connsiteX6571" fmla="*/ 4076846 w 6125898"/>
              <a:gd name="connsiteY6571" fmla="*/ 4904706 h 5594367"/>
              <a:gd name="connsiteX6572" fmla="*/ 4090134 w 6125898"/>
              <a:gd name="connsiteY6572" fmla="*/ 4839593 h 5594367"/>
              <a:gd name="connsiteX6573" fmla="*/ 4090134 w 6125898"/>
              <a:gd name="connsiteY6573" fmla="*/ 4839593 h 5594367"/>
              <a:gd name="connsiteX6574" fmla="*/ 4077510 w 6125898"/>
              <a:gd name="connsiteY6574" fmla="*/ 4878794 h 5594367"/>
              <a:gd name="connsiteX6575" fmla="*/ 4064222 w 6125898"/>
              <a:gd name="connsiteY6575" fmla="*/ 4865506 h 5594367"/>
              <a:gd name="connsiteX6576" fmla="*/ 4077510 w 6125898"/>
              <a:gd name="connsiteY6576" fmla="*/ 4865506 h 5594367"/>
              <a:gd name="connsiteX6577" fmla="*/ 4077510 w 6125898"/>
              <a:gd name="connsiteY6577" fmla="*/ 4878794 h 5594367"/>
              <a:gd name="connsiteX6578" fmla="*/ 4077510 w 6125898"/>
              <a:gd name="connsiteY6578" fmla="*/ 4878794 h 5594367"/>
              <a:gd name="connsiteX6579" fmla="*/ 4077510 w 6125898"/>
              <a:gd name="connsiteY6579" fmla="*/ 4878794 h 5594367"/>
              <a:gd name="connsiteX6580" fmla="*/ 3801778 w 6125898"/>
              <a:gd name="connsiteY6580" fmla="*/ 4852882 h 5594367"/>
              <a:gd name="connsiteX6581" fmla="*/ 3788490 w 6125898"/>
              <a:gd name="connsiteY6581" fmla="*/ 4852882 h 5594367"/>
              <a:gd name="connsiteX6582" fmla="*/ 3801778 w 6125898"/>
              <a:gd name="connsiteY6582" fmla="*/ 4892082 h 5594367"/>
              <a:gd name="connsiteX6583" fmla="*/ 3815066 w 6125898"/>
              <a:gd name="connsiteY6583" fmla="*/ 4878794 h 5594367"/>
              <a:gd name="connsiteX6584" fmla="*/ 3801778 w 6125898"/>
              <a:gd name="connsiteY6584" fmla="*/ 4852882 h 5594367"/>
              <a:gd name="connsiteX6585" fmla="*/ 3801778 w 6125898"/>
              <a:gd name="connsiteY6585" fmla="*/ 4852882 h 5594367"/>
              <a:gd name="connsiteX6586" fmla="*/ 3631688 w 6125898"/>
              <a:gd name="connsiteY6586" fmla="*/ 4878794 h 5594367"/>
              <a:gd name="connsiteX6587" fmla="*/ 3644976 w 6125898"/>
              <a:gd name="connsiteY6587" fmla="*/ 4892082 h 5594367"/>
              <a:gd name="connsiteX6588" fmla="*/ 3644976 w 6125898"/>
              <a:gd name="connsiteY6588" fmla="*/ 4892082 h 5594367"/>
              <a:gd name="connsiteX6589" fmla="*/ 3631688 w 6125898"/>
              <a:gd name="connsiteY6589" fmla="*/ 4878794 h 5594367"/>
              <a:gd name="connsiteX6590" fmla="*/ 3631688 w 6125898"/>
              <a:gd name="connsiteY6590" fmla="*/ 4878794 h 5594367"/>
              <a:gd name="connsiteX6591" fmla="*/ 3749289 w 6125898"/>
              <a:gd name="connsiteY6591" fmla="*/ 4917330 h 5594367"/>
              <a:gd name="connsiteX6592" fmla="*/ 3762577 w 6125898"/>
              <a:gd name="connsiteY6592" fmla="*/ 4891417 h 5594367"/>
              <a:gd name="connsiteX6593" fmla="*/ 3749289 w 6125898"/>
              <a:gd name="connsiteY6593" fmla="*/ 4917330 h 5594367"/>
              <a:gd name="connsiteX6594" fmla="*/ 3749289 w 6125898"/>
              <a:gd name="connsiteY6594" fmla="*/ 4917330 h 5594367"/>
              <a:gd name="connsiteX6595" fmla="*/ 3762577 w 6125898"/>
              <a:gd name="connsiteY6595" fmla="*/ 4917330 h 5594367"/>
              <a:gd name="connsiteX6596" fmla="*/ 3775866 w 6125898"/>
              <a:gd name="connsiteY6596" fmla="*/ 4943242 h 5594367"/>
              <a:gd name="connsiteX6597" fmla="*/ 3775866 w 6125898"/>
              <a:gd name="connsiteY6597" fmla="*/ 4969154 h 5594367"/>
              <a:gd name="connsiteX6598" fmla="*/ 3775866 w 6125898"/>
              <a:gd name="connsiteY6598" fmla="*/ 4929953 h 5594367"/>
              <a:gd name="connsiteX6599" fmla="*/ 3775866 w 6125898"/>
              <a:gd name="connsiteY6599" fmla="*/ 4929953 h 5594367"/>
              <a:gd name="connsiteX6600" fmla="*/ 3789154 w 6125898"/>
              <a:gd name="connsiteY6600" fmla="*/ 4916665 h 5594367"/>
              <a:gd name="connsiteX6601" fmla="*/ 3762577 w 6125898"/>
              <a:gd name="connsiteY6601" fmla="*/ 4917330 h 5594367"/>
              <a:gd name="connsiteX6602" fmla="*/ 3762577 w 6125898"/>
              <a:gd name="connsiteY6602" fmla="*/ 4917330 h 5594367"/>
              <a:gd name="connsiteX6603" fmla="*/ 5414311 w 6125898"/>
              <a:gd name="connsiteY6603" fmla="*/ 4917330 h 5594367"/>
              <a:gd name="connsiteX6604" fmla="*/ 5440223 w 6125898"/>
              <a:gd name="connsiteY6604" fmla="*/ 4930618 h 5594367"/>
              <a:gd name="connsiteX6605" fmla="*/ 5414311 w 6125898"/>
              <a:gd name="connsiteY6605" fmla="*/ 4917330 h 5594367"/>
              <a:gd name="connsiteX6606" fmla="*/ 5414311 w 6125898"/>
              <a:gd name="connsiteY6606" fmla="*/ 4917330 h 5594367"/>
              <a:gd name="connsiteX6607" fmla="*/ 4050933 w 6125898"/>
              <a:gd name="connsiteY6607" fmla="*/ 4956530 h 5594367"/>
              <a:gd name="connsiteX6608" fmla="*/ 4064222 w 6125898"/>
              <a:gd name="connsiteY6608" fmla="*/ 4956530 h 5594367"/>
              <a:gd name="connsiteX6609" fmla="*/ 4064222 w 6125898"/>
              <a:gd name="connsiteY6609" fmla="*/ 4930618 h 5594367"/>
              <a:gd name="connsiteX6610" fmla="*/ 4038309 w 6125898"/>
              <a:gd name="connsiteY6610" fmla="*/ 4917330 h 5594367"/>
              <a:gd name="connsiteX6611" fmla="*/ 4050933 w 6125898"/>
              <a:gd name="connsiteY6611" fmla="*/ 4956530 h 5594367"/>
              <a:gd name="connsiteX6612" fmla="*/ 4050933 w 6125898"/>
              <a:gd name="connsiteY6612" fmla="*/ 4956530 h 5594367"/>
              <a:gd name="connsiteX6613" fmla="*/ 3789154 w 6125898"/>
              <a:gd name="connsiteY6613" fmla="*/ 4943242 h 5594367"/>
              <a:gd name="connsiteX6614" fmla="*/ 3789154 w 6125898"/>
              <a:gd name="connsiteY6614" fmla="*/ 4929953 h 5594367"/>
              <a:gd name="connsiteX6615" fmla="*/ 3789154 w 6125898"/>
              <a:gd name="connsiteY6615" fmla="*/ 4943242 h 5594367"/>
              <a:gd name="connsiteX6616" fmla="*/ 3789154 w 6125898"/>
              <a:gd name="connsiteY6616" fmla="*/ 4956530 h 5594367"/>
              <a:gd name="connsiteX6617" fmla="*/ 3802442 w 6125898"/>
              <a:gd name="connsiteY6617" fmla="*/ 4956530 h 5594367"/>
              <a:gd name="connsiteX6618" fmla="*/ 3802442 w 6125898"/>
              <a:gd name="connsiteY6618" fmla="*/ 4943242 h 5594367"/>
              <a:gd name="connsiteX6619" fmla="*/ 3789154 w 6125898"/>
              <a:gd name="connsiteY6619" fmla="*/ 4943242 h 5594367"/>
              <a:gd name="connsiteX6620" fmla="*/ 3789154 w 6125898"/>
              <a:gd name="connsiteY6620" fmla="*/ 4943242 h 5594367"/>
              <a:gd name="connsiteX6621" fmla="*/ 3854267 w 6125898"/>
              <a:gd name="connsiteY6621" fmla="*/ 4982442 h 5594367"/>
              <a:gd name="connsiteX6622" fmla="*/ 3880179 w 6125898"/>
              <a:gd name="connsiteY6622" fmla="*/ 4995731 h 5594367"/>
              <a:gd name="connsiteX6623" fmla="*/ 3866891 w 6125898"/>
              <a:gd name="connsiteY6623" fmla="*/ 4995731 h 5594367"/>
              <a:gd name="connsiteX6624" fmla="*/ 3880179 w 6125898"/>
              <a:gd name="connsiteY6624" fmla="*/ 4995731 h 5594367"/>
              <a:gd name="connsiteX6625" fmla="*/ 3880179 w 6125898"/>
              <a:gd name="connsiteY6625" fmla="*/ 4982442 h 5594367"/>
              <a:gd name="connsiteX6626" fmla="*/ 3893468 w 6125898"/>
              <a:gd name="connsiteY6626" fmla="*/ 4995731 h 5594367"/>
              <a:gd name="connsiteX6627" fmla="*/ 3893468 w 6125898"/>
              <a:gd name="connsiteY6627" fmla="*/ 5009019 h 5594367"/>
              <a:gd name="connsiteX6628" fmla="*/ 3893468 w 6125898"/>
              <a:gd name="connsiteY6628" fmla="*/ 4943906 h 5594367"/>
              <a:gd name="connsiteX6629" fmla="*/ 3854267 w 6125898"/>
              <a:gd name="connsiteY6629" fmla="*/ 4982442 h 5594367"/>
              <a:gd name="connsiteX6630" fmla="*/ 3854267 w 6125898"/>
              <a:gd name="connsiteY6630" fmla="*/ 4982442 h 5594367"/>
              <a:gd name="connsiteX6631" fmla="*/ 5440888 w 6125898"/>
              <a:gd name="connsiteY6631" fmla="*/ 4956530 h 5594367"/>
              <a:gd name="connsiteX6632" fmla="*/ 5454176 w 6125898"/>
              <a:gd name="connsiteY6632" fmla="*/ 4982442 h 5594367"/>
              <a:gd name="connsiteX6633" fmla="*/ 5440888 w 6125898"/>
              <a:gd name="connsiteY6633" fmla="*/ 4982442 h 5594367"/>
              <a:gd name="connsiteX6634" fmla="*/ 5454176 w 6125898"/>
              <a:gd name="connsiteY6634" fmla="*/ 5008355 h 5594367"/>
              <a:gd name="connsiteX6635" fmla="*/ 5440888 w 6125898"/>
              <a:gd name="connsiteY6635" fmla="*/ 4956530 h 5594367"/>
              <a:gd name="connsiteX6636" fmla="*/ 5440888 w 6125898"/>
              <a:gd name="connsiteY6636" fmla="*/ 4956530 h 5594367"/>
              <a:gd name="connsiteX6637" fmla="*/ 3815066 w 6125898"/>
              <a:gd name="connsiteY6637" fmla="*/ 4995066 h 5594367"/>
              <a:gd name="connsiteX6638" fmla="*/ 3815066 w 6125898"/>
              <a:gd name="connsiteY6638" fmla="*/ 4969154 h 5594367"/>
              <a:gd name="connsiteX6639" fmla="*/ 3815066 w 6125898"/>
              <a:gd name="connsiteY6639" fmla="*/ 4995066 h 5594367"/>
              <a:gd name="connsiteX6640" fmla="*/ 3815066 w 6125898"/>
              <a:gd name="connsiteY6640" fmla="*/ 4995066 h 5594367"/>
              <a:gd name="connsiteX6641" fmla="*/ 4142623 w 6125898"/>
              <a:gd name="connsiteY6641" fmla="*/ 5008355 h 5594367"/>
              <a:gd name="connsiteX6642" fmla="*/ 4129335 w 6125898"/>
              <a:gd name="connsiteY6642" fmla="*/ 4995066 h 5594367"/>
              <a:gd name="connsiteX6643" fmla="*/ 4116046 w 6125898"/>
              <a:gd name="connsiteY6643" fmla="*/ 5008355 h 5594367"/>
              <a:gd name="connsiteX6644" fmla="*/ 4102758 w 6125898"/>
              <a:gd name="connsiteY6644" fmla="*/ 4982442 h 5594367"/>
              <a:gd name="connsiteX6645" fmla="*/ 4116046 w 6125898"/>
              <a:gd name="connsiteY6645" fmla="*/ 5021643 h 5594367"/>
              <a:gd name="connsiteX6646" fmla="*/ 4142623 w 6125898"/>
              <a:gd name="connsiteY6646" fmla="*/ 5008355 h 5594367"/>
              <a:gd name="connsiteX6647" fmla="*/ 4142623 w 6125898"/>
              <a:gd name="connsiteY6647" fmla="*/ 5008355 h 5594367"/>
              <a:gd name="connsiteX6648" fmla="*/ 2753332 w 6125898"/>
              <a:gd name="connsiteY6648" fmla="*/ 5099379 h 5594367"/>
              <a:gd name="connsiteX6649" fmla="*/ 2753332 w 6125898"/>
              <a:gd name="connsiteY6649" fmla="*/ 5099379 h 5594367"/>
              <a:gd name="connsiteX6650" fmla="*/ 2753332 w 6125898"/>
              <a:gd name="connsiteY6650" fmla="*/ 5099379 h 5594367"/>
              <a:gd name="connsiteX6651" fmla="*/ 2765956 w 6125898"/>
              <a:gd name="connsiteY6651" fmla="*/ 5020978 h 5594367"/>
              <a:gd name="connsiteX6652" fmla="*/ 2765956 w 6125898"/>
              <a:gd name="connsiteY6652" fmla="*/ 5060179 h 5594367"/>
              <a:gd name="connsiteX6653" fmla="*/ 2752668 w 6125898"/>
              <a:gd name="connsiteY6653" fmla="*/ 5060179 h 5594367"/>
              <a:gd name="connsiteX6654" fmla="*/ 2752668 w 6125898"/>
              <a:gd name="connsiteY6654" fmla="*/ 5086091 h 5594367"/>
              <a:gd name="connsiteX6655" fmla="*/ 2752668 w 6125898"/>
              <a:gd name="connsiteY6655" fmla="*/ 5099379 h 5594367"/>
              <a:gd name="connsiteX6656" fmla="*/ 2752668 w 6125898"/>
              <a:gd name="connsiteY6656" fmla="*/ 5099379 h 5594367"/>
              <a:gd name="connsiteX6657" fmla="*/ 2739380 w 6125898"/>
              <a:gd name="connsiteY6657" fmla="*/ 5138580 h 5594367"/>
              <a:gd name="connsiteX6658" fmla="*/ 2726091 w 6125898"/>
              <a:gd name="connsiteY6658" fmla="*/ 5112667 h 5594367"/>
              <a:gd name="connsiteX6659" fmla="*/ 2726091 w 6125898"/>
              <a:gd name="connsiteY6659" fmla="*/ 5138580 h 5594367"/>
              <a:gd name="connsiteX6660" fmla="*/ 2712803 w 6125898"/>
              <a:gd name="connsiteY6660" fmla="*/ 5138580 h 5594367"/>
              <a:gd name="connsiteX6661" fmla="*/ 2673602 w 6125898"/>
              <a:gd name="connsiteY6661" fmla="*/ 5255516 h 5594367"/>
              <a:gd name="connsiteX6662" fmla="*/ 2699515 w 6125898"/>
              <a:gd name="connsiteY6662" fmla="*/ 5242228 h 5594367"/>
              <a:gd name="connsiteX6663" fmla="*/ 2699515 w 6125898"/>
              <a:gd name="connsiteY6663" fmla="*/ 5203028 h 5594367"/>
              <a:gd name="connsiteX6664" fmla="*/ 2686227 w 6125898"/>
              <a:gd name="connsiteY6664" fmla="*/ 5203028 h 5594367"/>
              <a:gd name="connsiteX6665" fmla="*/ 2699515 w 6125898"/>
              <a:gd name="connsiteY6665" fmla="*/ 5189740 h 5594367"/>
              <a:gd name="connsiteX6666" fmla="*/ 2712803 w 6125898"/>
              <a:gd name="connsiteY6666" fmla="*/ 5203028 h 5594367"/>
              <a:gd name="connsiteX6667" fmla="*/ 2752004 w 6125898"/>
              <a:gd name="connsiteY6667" fmla="*/ 5151204 h 5594367"/>
              <a:gd name="connsiteX6668" fmla="*/ 2726091 w 6125898"/>
              <a:gd name="connsiteY6668" fmla="*/ 5151204 h 5594367"/>
              <a:gd name="connsiteX6669" fmla="*/ 2752004 w 6125898"/>
              <a:gd name="connsiteY6669" fmla="*/ 5137915 h 5594367"/>
              <a:gd name="connsiteX6670" fmla="*/ 2738715 w 6125898"/>
              <a:gd name="connsiteY6670" fmla="*/ 5124627 h 5594367"/>
              <a:gd name="connsiteX6671" fmla="*/ 2764628 w 6125898"/>
              <a:gd name="connsiteY6671" fmla="*/ 5124627 h 5594367"/>
              <a:gd name="connsiteX6672" fmla="*/ 2764628 w 6125898"/>
              <a:gd name="connsiteY6672" fmla="*/ 5059514 h 5594367"/>
              <a:gd name="connsiteX6673" fmla="*/ 2790540 w 6125898"/>
              <a:gd name="connsiteY6673" fmla="*/ 5020314 h 5594367"/>
              <a:gd name="connsiteX6674" fmla="*/ 2765956 w 6125898"/>
              <a:gd name="connsiteY6674" fmla="*/ 5020978 h 5594367"/>
              <a:gd name="connsiteX6675" fmla="*/ 2765956 w 6125898"/>
              <a:gd name="connsiteY6675" fmla="*/ 5020978 h 5594367"/>
              <a:gd name="connsiteX6676" fmla="*/ 3959244 w 6125898"/>
              <a:gd name="connsiteY6676" fmla="*/ 5060179 h 5594367"/>
              <a:gd name="connsiteX6677" fmla="*/ 3959244 w 6125898"/>
              <a:gd name="connsiteY6677" fmla="*/ 5060179 h 5594367"/>
              <a:gd name="connsiteX6678" fmla="*/ 3972532 w 6125898"/>
              <a:gd name="connsiteY6678" fmla="*/ 5046891 h 5594367"/>
              <a:gd name="connsiteX6679" fmla="*/ 3959244 w 6125898"/>
              <a:gd name="connsiteY6679" fmla="*/ 5046891 h 5594367"/>
              <a:gd name="connsiteX6680" fmla="*/ 3959244 w 6125898"/>
              <a:gd name="connsiteY6680" fmla="*/ 5033602 h 5594367"/>
              <a:gd name="connsiteX6681" fmla="*/ 3959244 w 6125898"/>
              <a:gd name="connsiteY6681" fmla="*/ 5060179 h 5594367"/>
              <a:gd name="connsiteX6682" fmla="*/ 3959244 w 6125898"/>
              <a:gd name="connsiteY6682" fmla="*/ 5060179 h 5594367"/>
              <a:gd name="connsiteX6683" fmla="*/ 4038309 w 6125898"/>
              <a:gd name="connsiteY6683" fmla="*/ 5060179 h 5594367"/>
              <a:gd name="connsiteX6684" fmla="*/ 4038309 w 6125898"/>
              <a:gd name="connsiteY6684" fmla="*/ 5060179 h 5594367"/>
              <a:gd name="connsiteX6685" fmla="*/ 4038309 w 6125898"/>
              <a:gd name="connsiteY6685" fmla="*/ 5060179 h 5594367"/>
              <a:gd name="connsiteX6686" fmla="*/ 3972532 w 6125898"/>
              <a:gd name="connsiteY6686" fmla="*/ 5060179 h 5594367"/>
              <a:gd name="connsiteX6687" fmla="*/ 3972532 w 6125898"/>
              <a:gd name="connsiteY6687" fmla="*/ 5060179 h 5594367"/>
              <a:gd name="connsiteX6688" fmla="*/ 3959244 w 6125898"/>
              <a:gd name="connsiteY6688" fmla="*/ 5060179 h 5594367"/>
              <a:gd name="connsiteX6689" fmla="*/ 3972532 w 6125898"/>
              <a:gd name="connsiteY6689" fmla="*/ 5086091 h 5594367"/>
              <a:gd name="connsiteX6690" fmla="*/ 3985820 w 6125898"/>
              <a:gd name="connsiteY6690" fmla="*/ 5060179 h 5594367"/>
              <a:gd name="connsiteX6691" fmla="*/ 3972532 w 6125898"/>
              <a:gd name="connsiteY6691" fmla="*/ 5060179 h 5594367"/>
              <a:gd name="connsiteX6692" fmla="*/ 3972532 w 6125898"/>
              <a:gd name="connsiteY6692" fmla="*/ 5060179 h 5594367"/>
              <a:gd name="connsiteX6693" fmla="*/ 4103422 w 6125898"/>
              <a:gd name="connsiteY6693" fmla="*/ 5072802 h 5594367"/>
              <a:gd name="connsiteX6694" fmla="*/ 4090134 w 6125898"/>
              <a:gd name="connsiteY6694" fmla="*/ 5086091 h 5594367"/>
              <a:gd name="connsiteX6695" fmla="*/ 4103422 w 6125898"/>
              <a:gd name="connsiteY6695" fmla="*/ 5099379 h 5594367"/>
              <a:gd name="connsiteX6696" fmla="*/ 4103422 w 6125898"/>
              <a:gd name="connsiteY6696" fmla="*/ 5099379 h 5594367"/>
              <a:gd name="connsiteX6697" fmla="*/ 4116711 w 6125898"/>
              <a:gd name="connsiteY6697" fmla="*/ 5086091 h 5594367"/>
              <a:gd name="connsiteX6698" fmla="*/ 4103422 w 6125898"/>
              <a:gd name="connsiteY6698" fmla="*/ 5072802 h 5594367"/>
              <a:gd name="connsiteX6699" fmla="*/ 4103422 w 6125898"/>
              <a:gd name="connsiteY6699" fmla="*/ 5072802 h 5594367"/>
              <a:gd name="connsiteX6700" fmla="*/ 3933332 w 6125898"/>
              <a:gd name="connsiteY6700" fmla="*/ 5099379 h 5594367"/>
              <a:gd name="connsiteX6701" fmla="*/ 3920044 w 6125898"/>
              <a:gd name="connsiteY6701" fmla="*/ 5125291 h 5594367"/>
              <a:gd name="connsiteX6702" fmla="*/ 3933332 w 6125898"/>
              <a:gd name="connsiteY6702" fmla="*/ 5125291 h 5594367"/>
              <a:gd name="connsiteX6703" fmla="*/ 3933332 w 6125898"/>
              <a:gd name="connsiteY6703" fmla="*/ 5125291 h 5594367"/>
              <a:gd name="connsiteX6704" fmla="*/ 3946621 w 6125898"/>
              <a:gd name="connsiteY6704" fmla="*/ 5112003 h 5594367"/>
              <a:gd name="connsiteX6705" fmla="*/ 3933332 w 6125898"/>
              <a:gd name="connsiteY6705" fmla="*/ 5099379 h 5594367"/>
              <a:gd name="connsiteX6706" fmla="*/ 3933332 w 6125898"/>
              <a:gd name="connsiteY6706" fmla="*/ 5099379 h 5594367"/>
              <a:gd name="connsiteX6707" fmla="*/ 3133378 w 6125898"/>
              <a:gd name="connsiteY6707" fmla="*/ 5371789 h 5594367"/>
              <a:gd name="connsiteX6708" fmla="*/ 3107465 w 6125898"/>
              <a:gd name="connsiteY6708" fmla="*/ 5385077 h 5594367"/>
              <a:gd name="connsiteX6709" fmla="*/ 3120754 w 6125898"/>
              <a:gd name="connsiteY6709" fmla="*/ 5398365 h 5594367"/>
              <a:gd name="connsiteX6710" fmla="*/ 3134042 w 6125898"/>
              <a:gd name="connsiteY6710" fmla="*/ 5398365 h 5594367"/>
              <a:gd name="connsiteX6711" fmla="*/ 3133378 w 6125898"/>
              <a:gd name="connsiteY6711" fmla="*/ 5371789 h 5594367"/>
              <a:gd name="connsiteX6712" fmla="*/ 3133378 w 6125898"/>
              <a:gd name="connsiteY6712" fmla="*/ 5371789 h 5594367"/>
              <a:gd name="connsiteX6713" fmla="*/ 3106801 w 6125898"/>
              <a:gd name="connsiteY6713" fmla="*/ 5397701 h 5594367"/>
              <a:gd name="connsiteX6714" fmla="*/ 3093513 w 6125898"/>
              <a:gd name="connsiteY6714" fmla="*/ 5397701 h 5594367"/>
              <a:gd name="connsiteX6715" fmla="*/ 3106801 w 6125898"/>
              <a:gd name="connsiteY6715" fmla="*/ 5436902 h 5594367"/>
              <a:gd name="connsiteX6716" fmla="*/ 3106801 w 6125898"/>
              <a:gd name="connsiteY6716" fmla="*/ 5423614 h 5594367"/>
              <a:gd name="connsiteX6717" fmla="*/ 3106801 w 6125898"/>
              <a:gd name="connsiteY6717" fmla="*/ 5397701 h 5594367"/>
              <a:gd name="connsiteX6718" fmla="*/ 3106801 w 6125898"/>
              <a:gd name="connsiteY6718" fmla="*/ 5397701 h 5594367"/>
              <a:gd name="connsiteX6719" fmla="*/ 1887601 w 6125898"/>
              <a:gd name="connsiteY6719" fmla="*/ 752781 h 5594367"/>
              <a:gd name="connsiteX6720" fmla="*/ 1874313 w 6125898"/>
              <a:gd name="connsiteY6720" fmla="*/ 766070 h 5594367"/>
              <a:gd name="connsiteX6721" fmla="*/ 1874313 w 6125898"/>
              <a:gd name="connsiteY6721" fmla="*/ 817894 h 5594367"/>
              <a:gd name="connsiteX6722" fmla="*/ 1861024 w 6125898"/>
              <a:gd name="connsiteY6722" fmla="*/ 804606 h 5594367"/>
              <a:gd name="connsiteX6723" fmla="*/ 1874313 w 6125898"/>
              <a:gd name="connsiteY6723" fmla="*/ 843806 h 5594367"/>
              <a:gd name="connsiteX6724" fmla="*/ 1874313 w 6125898"/>
              <a:gd name="connsiteY6724" fmla="*/ 843806 h 5594367"/>
              <a:gd name="connsiteX6725" fmla="*/ 1900225 w 6125898"/>
              <a:gd name="connsiteY6725" fmla="*/ 869718 h 5594367"/>
              <a:gd name="connsiteX6726" fmla="*/ 1939425 w 6125898"/>
              <a:gd name="connsiteY6726" fmla="*/ 830518 h 5594367"/>
              <a:gd name="connsiteX6727" fmla="*/ 1952713 w 6125898"/>
              <a:gd name="connsiteY6727" fmla="*/ 830518 h 5594367"/>
              <a:gd name="connsiteX6728" fmla="*/ 2005202 w 6125898"/>
              <a:gd name="connsiteY6728" fmla="*/ 830518 h 5594367"/>
              <a:gd name="connsiteX6729" fmla="*/ 2031114 w 6125898"/>
              <a:gd name="connsiteY6729" fmla="*/ 817230 h 5594367"/>
              <a:gd name="connsiteX6730" fmla="*/ 2057027 w 6125898"/>
              <a:gd name="connsiteY6730" fmla="*/ 817230 h 5594367"/>
              <a:gd name="connsiteX6731" fmla="*/ 2082939 w 6125898"/>
              <a:gd name="connsiteY6731" fmla="*/ 791317 h 5594367"/>
              <a:gd name="connsiteX6732" fmla="*/ 2174628 w 6125898"/>
              <a:gd name="connsiteY6732" fmla="*/ 713581 h 5594367"/>
              <a:gd name="connsiteX6733" fmla="*/ 2187916 w 6125898"/>
              <a:gd name="connsiteY6733" fmla="*/ 713581 h 5594367"/>
              <a:gd name="connsiteX6734" fmla="*/ 2174628 w 6125898"/>
              <a:gd name="connsiteY6734" fmla="*/ 596644 h 5594367"/>
              <a:gd name="connsiteX6735" fmla="*/ 2108850 w 6125898"/>
              <a:gd name="connsiteY6735" fmla="*/ 518907 h 5594367"/>
              <a:gd name="connsiteX6736" fmla="*/ 2082939 w 6125898"/>
              <a:gd name="connsiteY6736" fmla="*/ 492995 h 5594367"/>
              <a:gd name="connsiteX6737" fmla="*/ 2057027 w 6125898"/>
              <a:gd name="connsiteY6737" fmla="*/ 492995 h 5594367"/>
              <a:gd name="connsiteX6738" fmla="*/ 2017826 w 6125898"/>
              <a:gd name="connsiteY6738" fmla="*/ 479707 h 5594367"/>
              <a:gd name="connsiteX6739" fmla="*/ 1978625 w 6125898"/>
              <a:gd name="connsiteY6739" fmla="*/ 479707 h 5594367"/>
              <a:gd name="connsiteX6740" fmla="*/ 1965337 w 6125898"/>
              <a:gd name="connsiteY6740" fmla="*/ 479707 h 5594367"/>
              <a:gd name="connsiteX6741" fmla="*/ 1860360 w 6125898"/>
              <a:gd name="connsiteY6741" fmla="*/ 609268 h 5594367"/>
              <a:gd name="connsiteX6742" fmla="*/ 1873648 w 6125898"/>
              <a:gd name="connsiteY6742" fmla="*/ 738829 h 5594367"/>
              <a:gd name="connsiteX6743" fmla="*/ 1887601 w 6125898"/>
              <a:gd name="connsiteY6743" fmla="*/ 752781 h 5594367"/>
              <a:gd name="connsiteX6744" fmla="*/ 1887601 w 6125898"/>
              <a:gd name="connsiteY6744" fmla="*/ 752781 h 5594367"/>
              <a:gd name="connsiteX6745" fmla="*/ 1665022 w 6125898"/>
              <a:gd name="connsiteY6745" fmla="*/ 1284977 h 5594367"/>
              <a:gd name="connsiteX6746" fmla="*/ 1586621 w 6125898"/>
              <a:gd name="connsiteY6746" fmla="*/ 1233153 h 5594367"/>
              <a:gd name="connsiteX6747" fmla="*/ 1665022 w 6125898"/>
              <a:gd name="connsiteY6747" fmla="*/ 1284977 h 5594367"/>
              <a:gd name="connsiteX6748" fmla="*/ 1665022 w 6125898"/>
              <a:gd name="connsiteY6748" fmla="*/ 1284977 h 5594367"/>
              <a:gd name="connsiteX6749" fmla="*/ 1612533 w 6125898"/>
              <a:gd name="connsiteY6749" fmla="*/ 1245777 h 5594367"/>
              <a:gd name="connsiteX6750" fmla="*/ 1612533 w 6125898"/>
              <a:gd name="connsiteY6750" fmla="*/ 1259065 h 5594367"/>
              <a:gd name="connsiteX6751" fmla="*/ 1612533 w 6125898"/>
              <a:gd name="connsiteY6751" fmla="*/ 1245777 h 5594367"/>
              <a:gd name="connsiteX6752" fmla="*/ 1612533 w 6125898"/>
              <a:gd name="connsiteY6752" fmla="*/ 1245777 h 5594367"/>
              <a:gd name="connsiteX6753" fmla="*/ 2346711 w 6125898"/>
              <a:gd name="connsiteY6753" fmla="*/ 2063006 h 5594367"/>
              <a:gd name="connsiteX6754" fmla="*/ 2346711 w 6125898"/>
              <a:gd name="connsiteY6754" fmla="*/ 2088918 h 5594367"/>
              <a:gd name="connsiteX6755" fmla="*/ 2372623 w 6125898"/>
              <a:gd name="connsiteY6755" fmla="*/ 2102207 h 5594367"/>
              <a:gd name="connsiteX6756" fmla="*/ 2385912 w 6125898"/>
              <a:gd name="connsiteY6756" fmla="*/ 2102207 h 5594367"/>
              <a:gd name="connsiteX6757" fmla="*/ 2385912 w 6125898"/>
              <a:gd name="connsiteY6757" fmla="*/ 2088918 h 5594367"/>
              <a:gd name="connsiteX6758" fmla="*/ 2372623 w 6125898"/>
              <a:gd name="connsiteY6758" fmla="*/ 2088918 h 5594367"/>
              <a:gd name="connsiteX6759" fmla="*/ 2372623 w 6125898"/>
              <a:gd name="connsiteY6759" fmla="*/ 2063006 h 5594367"/>
              <a:gd name="connsiteX6760" fmla="*/ 2346711 w 6125898"/>
              <a:gd name="connsiteY6760" fmla="*/ 2063006 h 5594367"/>
              <a:gd name="connsiteX6761" fmla="*/ 2346711 w 6125898"/>
              <a:gd name="connsiteY6761" fmla="*/ 2063006 h 5594367"/>
              <a:gd name="connsiteX6762" fmla="*/ 904268 w 6125898"/>
              <a:gd name="connsiteY6762" fmla="*/ 2387240 h 5594367"/>
              <a:gd name="connsiteX6763" fmla="*/ 838491 w 6125898"/>
              <a:gd name="connsiteY6763" fmla="*/ 2400529 h 5594367"/>
              <a:gd name="connsiteX6764" fmla="*/ 904268 w 6125898"/>
              <a:gd name="connsiteY6764" fmla="*/ 2478265 h 5594367"/>
              <a:gd name="connsiteX6765" fmla="*/ 904268 w 6125898"/>
              <a:gd name="connsiteY6765" fmla="*/ 2387240 h 5594367"/>
              <a:gd name="connsiteX6766" fmla="*/ 904268 w 6125898"/>
              <a:gd name="connsiteY6766" fmla="*/ 2387240 h 5594367"/>
              <a:gd name="connsiteX6767" fmla="*/ 2425112 w 6125898"/>
              <a:gd name="connsiteY6767" fmla="*/ 2581914 h 5594367"/>
              <a:gd name="connsiteX6768" fmla="*/ 2464312 w 6125898"/>
              <a:gd name="connsiteY6768" fmla="*/ 2581914 h 5594367"/>
              <a:gd name="connsiteX6769" fmla="*/ 2425112 w 6125898"/>
              <a:gd name="connsiteY6769" fmla="*/ 2581914 h 5594367"/>
              <a:gd name="connsiteX6770" fmla="*/ 2425112 w 6125898"/>
              <a:gd name="connsiteY6770" fmla="*/ 2581914 h 5594367"/>
              <a:gd name="connsiteX6771" fmla="*/ 5440888 w 6125898"/>
              <a:gd name="connsiteY6771" fmla="*/ 2984549 h 5594367"/>
              <a:gd name="connsiteX6772" fmla="*/ 5440888 w 6125898"/>
              <a:gd name="connsiteY6772" fmla="*/ 2997837 h 5594367"/>
              <a:gd name="connsiteX6773" fmla="*/ 5480088 w 6125898"/>
              <a:gd name="connsiteY6773" fmla="*/ 2984549 h 5594367"/>
              <a:gd name="connsiteX6774" fmla="*/ 5454176 w 6125898"/>
              <a:gd name="connsiteY6774" fmla="*/ 2971260 h 5594367"/>
              <a:gd name="connsiteX6775" fmla="*/ 5440888 w 6125898"/>
              <a:gd name="connsiteY6775" fmla="*/ 2984549 h 5594367"/>
              <a:gd name="connsiteX6776" fmla="*/ 5440888 w 6125898"/>
              <a:gd name="connsiteY6776" fmla="*/ 2984549 h 5594367"/>
              <a:gd name="connsiteX6777" fmla="*/ 5585066 w 6125898"/>
              <a:gd name="connsiteY6777" fmla="*/ 3036373 h 5594367"/>
              <a:gd name="connsiteX6778" fmla="*/ 5559154 w 6125898"/>
              <a:gd name="connsiteY6778" fmla="*/ 3010461 h 5594367"/>
              <a:gd name="connsiteX6779" fmla="*/ 5559154 w 6125898"/>
              <a:gd name="connsiteY6779" fmla="*/ 3049661 h 5594367"/>
              <a:gd name="connsiteX6780" fmla="*/ 5585066 w 6125898"/>
              <a:gd name="connsiteY6780" fmla="*/ 3036373 h 5594367"/>
              <a:gd name="connsiteX6781" fmla="*/ 5585066 w 6125898"/>
              <a:gd name="connsiteY6781" fmla="*/ 3036373 h 5594367"/>
              <a:gd name="connsiteX6782" fmla="*/ 5663466 w 6125898"/>
              <a:gd name="connsiteY6782" fmla="*/ 3801778 h 5594367"/>
              <a:gd name="connsiteX6783" fmla="*/ 5650178 w 6125898"/>
              <a:gd name="connsiteY6783" fmla="*/ 3762578 h 5594367"/>
              <a:gd name="connsiteX6784" fmla="*/ 5650178 w 6125898"/>
              <a:gd name="connsiteY6784" fmla="*/ 3788490 h 5594367"/>
              <a:gd name="connsiteX6785" fmla="*/ 5624267 w 6125898"/>
              <a:gd name="connsiteY6785" fmla="*/ 3801778 h 5594367"/>
              <a:gd name="connsiteX6786" fmla="*/ 5663466 w 6125898"/>
              <a:gd name="connsiteY6786" fmla="*/ 3801778 h 5594367"/>
              <a:gd name="connsiteX6787" fmla="*/ 5663466 w 6125898"/>
              <a:gd name="connsiteY6787" fmla="*/ 3801778 h 5594367"/>
              <a:gd name="connsiteX6788" fmla="*/ 4470843 w 6125898"/>
              <a:gd name="connsiteY6788" fmla="*/ 4553895 h 5594367"/>
              <a:gd name="connsiteX6789" fmla="*/ 4496755 w 6125898"/>
              <a:gd name="connsiteY6789" fmla="*/ 4527983 h 5594367"/>
              <a:gd name="connsiteX6790" fmla="*/ 4483467 w 6125898"/>
              <a:gd name="connsiteY6790" fmla="*/ 4462870 h 5594367"/>
              <a:gd name="connsiteX6791" fmla="*/ 4457555 w 6125898"/>
              <a:gd name="connsiteY6791" fmla="*/ 4476159 h 5594367"/>
              <a:gd name="connsiteX6792" fmla="*/ 4470843 w 6125898"/>
              <a:gd name="connsiteY6792" fmla="*/ 4527983 h 5594367"/>
              <a:gd name="connsiteX6793" fmla="*/ 4484131 w 6125898"/>
              <a:gd name="connsiteY6793" fmla="*/ 4514695 h 5594367"/>
              <a:gd name="connsiteX6794" fmla="*/ 4484131 w 6125898"/>
              <a:gd name="connsiteY6794" fmla="*/ 4514695 h 5594367"/>
              <a:gd name="connsiteX6795" fmla="*/ 4484131 w 6125898"/>
              <a:gd name="connsiteY6795" fmla="*/ 4527983 h 5594367"/>
              <a:gd name="connsiteX6796" fmla="*/ 4458220 w 6125898"/>
              <a:gd name="connsiteY6796" fmla="*/ 4527983 h 5594367"/>
              <a:gd name="connsiteX6797" fmla="*/ 4470843 w 6125898"/>
              <a:gd name="connsiteY6797" fmla="*/ 4553895 h 5594367"/>
              <a:gd name="connsiteX6798" fmla="*/ 4470843 w 6125898"/>
              <a:gd name="connsiteY6798" fmla="*/ 4553895 h 5594367"/>
              <a:gd name="connsiteX6799" fmla="*/ 4365866 w 6125898"/>
              <a:gd name="connsiteY6799" fmla="*/ 4553895 h 5594367"/>
              <a:gd name="connsiteX6800" fmla="*/ 4391778 w 6125898"/>
              <a:gd name="connsiteY6800" fmla="*/ 4605719 h 5594367"/>
              <a:gd name="connsiteX6801" fmla="*/ 4417690 w 6125898"/>
              <a:gd name="connsiteY6801" fmla="*/ 4605719 h 5594367"/>
              <a:gd name="connsiteX6802" fmla="*/ 4365866 w 6125898"/>
              <a:gd name="connsiteY6802" fmla="*/ 4553895 h 5594367"/>
              <a:gd name="connsiteX6803" fmla="*/ 4365866 w 6125898"/>
              <a:gd name="connsiteY6803" fmla="*/ 4553895 h 5594367"/>
              <a:gd name="connsiteX6804" fmla="*/ 4654222 w 6125898"/>
              <a:gd name="connsiteY6804" fmla="*/ 4579807 h 5594367"/>
              <a:gd name="connsiteX6805" fmla="*/ 4628310 w 6125898"/>
              <a:gd name="connsiteY6805" fmla="*/ 4579807 h 5594367"/>
              <a:gd name="connsiteX6806" fmla="*/ 4615021 w 6125898"/>
              <a:gd name="connsiteY6806" fmla="*/ 4593096 h 5594367"/>
              <a:gd name="connsiteX6807" fmla="*/ 4628310 w 6125898"/>
              <a:gd name="connsiteY6807" fmla="*/ 4606384 h 5594367"/>
              <a:gd name="connsiteX6808" fmla="*/ 4667510 w 6125898"/>
              <a:gd name="connsiteY6808" fmla="*/ 4593096 h 5594367"/>
              <a:gd name="connsiteX6809" fmla="*/ 4667510 w 6125898"/>
              <a:gd name="connsiteY6809" fmla="*/ 4606384 h 5594367"/>
              <a:gd name="connsiteX6810" fmla="*/ 4680798 w 6125898"/>
              <a:gd name="connsiteY6810" fmla="*/ 4593096 h 5594367"/>
              <a:gd name="connsiteX6811" fmla="*/ 4654222 w 6125898"/>
              <a:gd name="connsiteY6811" fmla="*/ 4579807 h 5594367"/>
              <a:gd name="connsiteX6812" fmla="*/ 4654222 w 6125898"/>
              <a:gd name="connsiteY6812" fmla="*/ 4579807 h 5594367"/>
              <a:gd name="connsiteX6813" fmla="*/ 4155911 w 6125898"/>
              <a:gd name="connsiteY6813" fmla="*/ 4619008 h 5594367"/>
              <a:gd name="connsiteX6814" fmla="*/ 4129999 w 6125898"/>
              <a:gd name="connsiteY6814" fmla="*/ 4619008 h 5594367"/>
              <a:gd name="connsiteX6815" fmla="*/ 4143287 w 6125898"/>
              <a:gd name="connsiteY6815" fmla="*/ 4670832 h 5594367"/>
              <a:gd name="connsiteX6816" fmla="*/ 4156575 w 6125898"/>
              <a:gd name="connsiteY6816" fmla="*/ 4631632 h 5594367"/>
              <a:gd name="connsiteX6817" fmla="*/ 4155911 w 6125898"/>
              <a:gd name="connsiteY6817" fmla="*/ 4619008 h 5594367"/>
              <a:gd name="connsiteX6818" fmla="*/ 4155911 w 6125898"/>
              <a:gd name="connsiteY6818" fmla="*/ 4619008 h 5594367"/>
              <a:gd name="connsiteX6819" fmla="*/ 4116711 w 6125898"/>
              <a:gd name="connsiteY6819" fmla="*/ 4684120 h 5594367"/>
              <a:gd name="connsiteX6820" fmla="*/ 4129999 w 6125898"/>
              <a:gd name="connsiteY6820" fmla="*/ 4684120 h 5594367"/>
              <a:gd name="connsiteX6821" fmla="*/ 4129999 w 6125898"/>
              <a:gd name="connsiteY6821" fmla="*/ 4684120 h 5594367"/>
              <a:gd name="connsiteX6822" fmla="*/ 4129999 w 6125898"/>
              <a:gd name="connsiteY6822" fmla="*/ 4670832 h 5594367"/>
              <a:gd name="connsiteX6823" fmla="*/ 4116711 w 6125898"/>
              <a:gd name="connsiteY6823" fmla="*/ 4684120 h 5594367"/>
              <a:gd name="connsiteX6824" fmla="*/ 4116711 w 6125898"/>
              <a:gd name="connsiteY6824" fmla="*/ 4684120 h 5594367"/>
              <a:gd name="connsiteX6825" fmla="*/ 891644 w 6125898"/>
              <a:gd name="connsiteY6825" fmla="*/ 4684120 h 5594367"/>
              <a:gd name="connsiteX6826" fmla="*/ 891644 w 6125898"/>
              <a:gd name="connsiteY6826" fmla="*/ 4723321 h 5594367"/>
              <a:gd name="connsiteX6827" fmla="*/ 930845 w 6125898"/>
              <a:gd name="connsiteY6827" fmla="*/ 4723321 h 5594367"/>
              <a:gd name="connsiteX6828" fmla="*/ 930845 w 6125898"/>
              <a:gd name="connsiteY6828" fmla="*/ 4684120 h 5594367"/>
              <a:gd name="connsiteX6829" fmla="*/ 891644 w 6125898"/>
              <a:gd name="connsiteY6829" fmla="*/ 4684120 h 5594367"/>
              <a:gd name="connsiteX6830" fmla="*/ 891644 w 6125898"/>
              <a:gd name="connsiteY6830" fmla="*/ 4684120 h 5594367"/>
              <a:gd name="connsiteX6831" fmla="*/ 4247600 w 6125898"/>
              <a:gd name="connsiteY6831" fmla="*/ 4800393 h 5594367"/>
              <a:gd name="connsiteX6832" fmla="*/ 4273512 w 6125898"/>
              <a:gd name="connsiteY6832" fmla="*/ 4826305 h 5594367"/>
              <a:gd name="connsiteX6833" fmla="*/ 4247600 w 6125898"/>
              <a:gd name="connsiteY6833" fmla="*/ 4800393 h 5594367"/>
              <a:gd name="connsiteX6834" fmla="*/ 4247600 w 6125898"/>
              <a:gd name="connsiteY6834" fmla="*/ 4800393 h 5594367"/>
              <a:gd name="connsiteX6835" fmla="*/ 4050933 w 6125898"/>
              <a:gd name="connsiteY6835" fmla="*/ 4839593 h 5594367"/>
              <a:gd name="connsiteX6836" fmla="*/ 4050933 w 6125898"/>
              <a:gd name="connsiteY6836" fmla="*/ 4826305 h 5594367"/>
              <a:gd name="connsiteX6837" fmla="*/ 4064222 w 6125898"/>
              <a:gd name="connsiteY6837" fmla="*/ 4813017 h 5594367"/>
              <a:gd name="connsiteX6838" fmla="*/ 4025021 w 6125898"/>
              <a:gd name="connsiteY6838" fmla="*/ 4826305 h 5594367"/>
              <a:gd name="connsiteX6839" fmla="*/ 4038309 w 6125898"/>
              <a:gd name="connsiteY6839" fmla="*/ 4839593 h 5594367"/>
              <a:gd name="connsiteX6840" fmla="*/ 4050933 w 6125898"/>
              <a:gd name="connsiteY6840" fmla="*/ 4839593 h 5594367"/>
              <a:gd name="connsiteX6841" fmla="*/ 4050933 w 6125898"/>
              <a:gd name="connsiteY6841" fmla="*/ 4839593 h 5594367"/>
              <a:gd name="connsiteX6842" fmla="*/ 3644976 w 6125898"/>
              <a:gd name="connsiteY6842" fmla="*/ 4852882 h 5594367"/>
              <a:gd name="connsiteX6843" fmla="*/ 3644976 w 6125898"/>
              <a:gd name="connsiteY6843" fmla="*/ 4839593 h 5594367"/>
              <a:gd name="connsiteX6844" fmla="*/ 3631688 w 6125898"/>
              <a:gd name="connsiteY6844" fmla="*/ 4839593 h 5594367"/>
              <a:gd name="connsiteX6845" fmla="*/ 3618400 w 6125898"/>
              <a:gd name="connsiteY6845" fmla="*/ 4813681 h 5594367"/>
              <a:gd name="connsiteX6846" fmla="*/ 3618400 w 6125898"/>
              <a:gd name="connsiteY6846" fmla="*/ 4852882 h 5594367"/>
              <a:gd name="connsiteX6847" fmla="*/ 3644976 w 6125898"/>
              <a:gd name="connsiteY6847" fmla="*/ 4852882 h 5594367"/>
              <a:gd name="connsiteX6848" fmla="*/ 3644976 w 6125898"/>
              <a:gd name="connsiteY6848" fmla="*/ 4852882 h 5594367"/>
              <a:gd name="connsiteX6849" fmla="*/ 2385912 w 6125898"/>
              <a:gd name="connsiteY6849" fmla="*/ 5345877 h 5594367"/>
              <a:gd name="connsiteX6850" fmla="*/ 2399200 w 6125898"/>
              <a:gd name="connsiteY6850" fmla="*/ 5397701 h 5594367"/>
              <a:gd name="connsiteX6851" fmla="*/ 2412488 w 6125898"/>
              <a:gd name="connsiteY6851" fmla="*/ 5410989 h 5594367"/>
              <a:gd name="connsiteX6852" fmla="*/ 2425776 w 6125898"/>
              <a:gd name="connsiteY6852" fmla="*/ 5333253 h 5594367"/>
              <a:gd name="connsiteX6853" fmla="*/ 2385912 w 6125898"/>
              <a:gd name="connsiteY6853" fmla="*/ 5345877 h 5594367"/>
              <a:gd name="connsiteX6854" fmla="*/ 2385912 w 6125898"/>
              <a:gd name="connsiteY6854" fmla="*/ 5345877 h 5594367"/>
              <a:gd name="connsiteX6855" fmla="*/ 2399200 w 6125898"/>
              <a:gd name="connsiteY6855" fmla="*/ 5358501 h 5594367"/>
              <a:gd name="connsiteX6856" fmla="*/ 2412488 w 6125898"/>
              <a:gd name="connsiteY6856" fmla="*/ 5345212 h 5594367"/>
              <a:gd name="connsiteX6857" fmla="*/ 2412488 w 6125898"/>
              <a:gd name="connsiteY6857" fmla="*/ 5358501 h 5594367"/>
              <a:gd name="connsiteX6858" fmla="*/ 2399200 w 6125898"/>
              <a:gd name="connsiteY6858" fmla="*/ 5358501 h 5594367"/>
              <a:gd name="connsiteX6859" fmla="*/ 2399200 w 6125898"/>
              <a:gd name="connsiteY6859" fmla="*/ 5358501 h 5594367"/>
              <a:gd name="connsiteX6860" fmla="*/ 2897511 w 6125898"/>
              <a:gd name="connsiteY6860" fmla="*/ 5462149 h 5594367"/>
              <a:gd name="connsiteX6861" fmla="*/ 2871598 w 6125898"/>
              <a:gd name="connsiteY6861" fmla="*/ 5475438 h 5594367"/>
              <a:gd name="connsiteX6862" fmla="*/ 2897511 w 6125898"/>
              <a:gd name="connsiteY6862" fmla="*/ 5488726 h 5594367"/>
              <a:gd name="connsiteX6863" fmla="*/ 2910799 w 6125898"/>
              <a:gd name="connsiteY6863" fmla="*/ 5462814 h 5594367"/>
              <a:gd name="connsiteX6864" fmla="*/ 2897511 w 6125898"/>
              <a:gd name="connsiteY6864" fmla="*/ 5462814 h 5594367"/>
              <a:gd name="connsiteX6865" fmla="*/ 2897511 w 6125898"/>
              <a:gd name="connsiteY6865" fmla="*/ 5462149 h 5594367"/>
              <a:gd name="connsiteX6866" fmla="*/ 2897511 w 6125898"/>
              <a:gd name="connsiteY6866" fmla="*/ 5462149 h 559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</a:cxnLst>
            <a:rect l="l" t="t" r="r" b="b"/>
            <a:pathLst>
              <a:path w="6125898" h="5594367">
                <a:moveTo>
                  <a:pt x="2477600" y="0"/>
                </a:moveTo>
                <a:cubicBezTo>
                  <a:pt x="2477600" y="0"/>
                  <a:pt x="2477600" y="0"/>
                  <a:pt x="2464312" y="0"/>
                </a:cubicBezTo>
                <a:cubicBezTo>
                  <a:pt x="2464977" y="13288"/>
                  <a:pt x="2477600" y="13288"/>
                  <a:pt x="2477600" y="0"/>
                </a:cubicBezTo>
                <a:lnTo>
                  <a:pt x="2477600" y="0"/>
                </a:lnTo>
                <a:close/>
                <a:moveTo>
                  <a:pt x="1953378" y="142849"/>
                </a:moveTo>
                <a:cubicBezTo>
                  <a:pt x="1992578" y="129561"/>
                  <a:pt x="1953378" y="65113"/>
                  <a:pt x="1927466" y="65113"/>
                </a:cubicBezTo>
                <a:cubicBezTo>
                  <a:pt x="1874977" y="78401"/>
                  <a:pt x="1900889" y="156137"/>
                  <a:pt x="1953378" y="142849"/>
                </a:cubicBezTo>
                <a:lnTo>
                  <a:pt x="1953378" y="142849"/>
                </a:lnTo>
                <a:close/>
                <a:moveTo>
                  <a:pt x="2687556" y="116937"/>
                </a:moveTo>
                <a:cubicBezTo>
                  <a:pt x="2700844" y="103649"/>
                  <a:pt x="2700844" y="91025"/>
                  <a:pt x="2700844" y="77736"/>
                </a:cubicBezTo>
                <a:cubicBezTo>
                  <a:pt x="2687556" y="77736"/>
                  <a:pt x="2674932" y="91025"/>
                  <a:pt x="2674932" y="103649"/>
                </a:cubicBezTo>
                <a:cubicBezTo>
                  <a:pt x="2674932" y="103649"/>
                  <a:pt x="2674932" y="90360"/>
                  <a:pt x="2661644" y="90360"/>
                </a:cubicBezTo>
                <a:cubicBezTo>
                  <a:pt x="2661644" y="90360"/>
                  <a:pt x="2661644" y="103649"/>
                  <a:pt x="2661644" y="116272"/>
                </a:cubicBezTo>
                <a:cubicBezTo>
                  <a:pt x="2674268" y="116937"/>
                  <a:pt x="2674268" y="130225"/>
                  <a:pt x="2687556" y="116937"/>
                </a:cubicBezTo>
                <a:lnTo>
                  <a:pt x="2687556" y="116937"/>
                </a:lnTo>
                <a:close/>
                <a:moveTo>
                  <a:pt x="3330044" y="285698"/>
                </a:moveTo>
                <a:cubicBezTo>
                  <a:pt x="3343332" y="246498"/>
                  <a:pt x="3343332" y="207962"/>
                  <a:pt x="3304132" y="207962"/>
                </a:cubicBezTo>
                <a:cubicBezTo>
                  <a:pt x="3277555" y="246498"/>
                  <a:pt x="3303467" y="272410"/>
                  <a:pt x="3330044" y="285698"/>
                </a:cubicBezTo>
                <a:lnTo>
                  <a:pt x="3330044" y="285698"/>
                </a:lnTo>
                <a:close/>
                <a:moveTo>
                  <a:pt x="5768444" y="1154752"/>
                </a:moveTo>
                <a:cubicBezTo>
                  <a:pt x="5794356" y="1154752"/>
                  <a:pt x="5820933" y="1128840"/>
                  <a:pt x="5834221" y="1115551"/>
                </a:cubicBezTo>
                <a:cubicBezTo>
                  <a:pt x="5834221" y="1102263"/>
                  <a:pt x="5847510" y="1076351"/>
                  <a:pt x="5847510" y="1063727"/>
                </a:cubicBezTo>
                <a:cubicBezTo>
                  <a:pt x="5847510" y="985991"/>
                  <a:pt x="5755820" y="960079"/>
                  <a:pt x="5716620" y="1011903"/>
                </a:cubicBezTo>
                <a:cubicBezTo>
                  <a:pt x="5676755" y="1064392"/>
                  <a:pt x="5715955" y="1142128"/>
                  <a:pt x="5768444" y="1154752"/>
                </a:cubicBezTo>
                <a:lnTo>
                  <a:pt x="5768444" y="1154752"/>
                </a:lnTo>
                <a:close/>
                <a:moveTo>
                  <a:pt x="4247600" y="1232488"/>
                </a:moveTo>
                <a:cubicBezTo>
                  <a:pt x="4260888" y="1219200"/>
                  <a:pt x="4273512" y="1206576"/>
                  <a:pt x="4286801" y="1193288"/>
                </a:cubicBezTo>
                <a:cubicBezTo>
                  <a:pt x="4286801" y="1102263"/>
                  <a:pt x="4181823" y="1115551"/>
                  <a:pt x="4195111" y="1193288"/>
                </a:cubicBezTo>
                <a:cubicBezTo>
                  <a:pt x="4195111" y="1206576"/>
                  <a:pt x="4221688" y="1219865"/>
                  <a:pt x="4247600" y="1232488"/>
                </a:cubicBezTo>
                <a:lnTo>
                  <a:pt x="4247600" y="1232488"/>
                </a:lnTo>
                <a:close/>
                <a:moveTo>
                  <a:pt x="2765956" y="1349425"/>
                </a:moveTo>
                <a:cubicBezTo>
                  <a:pt x="2765956" y="1362714"/>
                  <a:pt x="2765956" y="1362714"/>
                  <a:pt x="2779245" y="1362714"/>
                </a:cubicBezTo>
                <a:lnTo>
                  <a:pt x="2779245" y="1362714"/>
                </a:lnTo>
                <a:lnTo>
                  <a:pt x="2765956" y="1349425"/>
                </a:lnTo>
                <a:lnTo>
                  <a:pt x="2765956" y="1349425"/>
                </a:lnTo>
                <a:close/>
                <a:moveTo>
                  <a:pt x="2582578" y="1427162"/>
                </a:moveTo>
                <a:lnTo>
                  <a:pt x="2582578" y="1427162"/>
                </a:lnTo>
                <a:cubicBezTo>
                  <a:pt x="2582578" y="1453074"/>
                  <a:pt x="2582578" y="1453074"/>
                  <a:pt x="2608490" y="1453074"/>
                </a:cubicBezTo>
                <a:cubicBezTo>
                  <a:pt x="2609155" y="1440450"/>
                  <a:pt x="2595866" y="1440450"/>
                  <a:pt x="2582578" y="1427162"/>
                </a:cubicBezTo>
                <a:lnTo>
                  <a:pt x="2582578" y="1427162"/>
                </a:lnTo>
                <a:close/>
                <a:moveTo>
                  <a:pt x="3316756" y="1440450"/>
                </a:moveTo>
                <a:cubicBezTo>
                  <a:pt x="3316756" y="1453738"/>
                  <a:pt x="3316756" y="1479650"/>
                  <a:pt x="3330044" y="1479650"/>
                </a:cubicBezTo>
                <a:cubicBezTo>
                  <a:pt x="3343332" y="1466362"/>
                  <a:pt x="3343332" y="1453738"/>
                  <a:pt x="3343332" y="1440450"/>
                </a:cubicBezTo>
                <a:cubicBezTo>
                  <a:pt x="3343332" y="1440450"/>
                  <a:pt x="3330044" y="1440450"/>
                  <a:pt x="3316756" y="1440450"/>
                </a:cubicBezTo>
                <a:lnTo>
                  <a:pt x="3316756" y="1440450"/>
                </a:lnTo>
                <a:close/>
                <a:moveTo>
                  <a:pt x="3408445" y="1518187"/>
                </a:moveTo>
                <a:cubicBezTo>
                  <a:pt x="3408445" y="1504898"/>
                  <a:pt x="3395157" y="1492274"/>
                  <a:pt x="3382533" y="1492274"/>
                </a:cubicBezTo>
                <a:cubicBezTo>
                  <a:pt x="3369909" y="1492274"/>
                  <a:pt x="3382533" y="1518187"/>
                  <a:pt x="3382533" y="1518187"/>
                </a:cubicBezTo>
                <a:lnTo>
                  <a:pt x="3408445" y="1518187"/>
                </a:lnTo>
                <a:lnTo>
                  <a:pt x="3408445" y="1518187"/>
                </a:lnTo>
                <a:lnTo>
                  <a:pt x="3408445" y="1518187"/>
                </a:lnTo>
                <a:close/>
                <a:moveTo>
                  <a:pt x="1848400" y="1518187"/>
                </a:moveTo>
                <a:cubicBezTo>
                  <a:pt x="1835112" y="1531475"/>
                  <a:pt x="1861689" y="1570011"/>
                  <a:pt x="1874313" y="1544099"/>
                </a:cubicBezTo>
                <a:lnTo>
                  <a:pt x="1874313" y="1557387"/>
                </a:lnTo>
                <a:cubicBezTo>
                  <a:pt x="1887601" y="1531475"/>
                  <a:pt x="1861024" y="1544099"/>
                  <a:pt x="1861024" y="1531475"/>
                </a:cubicBezTo>
                <a:cubicBezTo>
                  <a:pt x="1874313" y="1531475"/>
                  <a:pt x="1874313" y="1531475"/>
                  <a:pt x="1874313" y="1531475"/>
                </a:cubicBezTo>
                <a:cubicBezTo>
                  <a:pt x="1874977" y="1518187"/>
                  <a:pt x="1861689" y="1518187"/>
                  <a:pt x="1848400" y="1518187"/>
                </a:cubicBezTo>
                <a:lnTo>
                  <a:pt x="1848400" y="1518187"/>
                </a:lnTo>
                <a:close/>
                <a:moveTo>
                  <a:pt x="2753332" y="1557387"/>
                </a:moveTo>
                <a:cubicBezTo>
                  <a:pt x="2753332" y="1544099"/>
                  <a:pt x="2740044" y="1544099"/>
                  <a:pt x="2727421" y="1531475"/>
                </a:cubicBezTo>
                <a:cubicBezTo>
                  <a:pt x="2726756" y="1557387"/>
                  <a:pt x="2740044" y="1557387"/>
                  <a:pt x="2753332" y="1557387"/>
                </a:cubicBezTo>
                <a:lnTo>
                  <a:pt x="2753332" y="1557387"/>
                </a:lnTo>
                <a:close/>
                <a:moveTo>
                  <a:pt x="5610978" y="1661036"/>
                </a:moveTo>
                <a:cubicBezTo>
                  <a:pt x="5585066" y="1647747"/>
                  <a:pt x="5571778" y="1661036"/>
                  <a:pt x="5571778" y="1686948"/>
                </a:cubicBezTo>
                <a:cubicBezTo>
                  <a:pt x="5598354" y="1673659"/>
                  <a:pt x="5610978" y="1686948"/>
                  <a:pt x="5610978" y="1661036"/>
                </a:cubicBezTo>
                <a:lnTo>
                  <a:pt x="5610978" y="1661036"/>
                </a:lnTo>
                <a:close/>
                <a:moveTo>
                  <a:pt x="2163333" y="1725484"/>
                </a:moveTo>
                <a:cubicBezTo>
                  <a:pt x="2137421" y="1738772"/>
                  <a:pt x="2124132" y="1712195"/>
                  <a:pt x="2110844" y="1725484"/>
                </a:cubicBezTo>
                <a:cubicBezTo>
                  <a:pt x="2124132" y="1738772"/>
                  <a:pt x="2150045" y="1738772"/>
                  <a:pt x="2163333" y="1725484"/>
                </a:cubicBezTo>
                <a:lnTo>
                  <a:pt x="2163333" y="1725484"/>
                </a:lnTo>
                <a:close/>
                <a:moveTo>
                  <a:pt x="3906756" y="1816508"/>
                </a:moveTo>
                <a:cubicBezTo>
                  <a:pt x="3920044" y="1816508"/>
                  <a:pt x="3932667" y="1816508"/>
                  <a:pt x="3945956" y="1803220"/>
                </a:cubicBezTo>
                <a:cubicBezTo>
                  <a:pt x="3945956" y="1789932"/>
                  <a:pt x="3959244" y="1777308"/>
                  <a:pt x="3959244" y="1751396"/>
                </a:cubicBezTo>
                <a:cubicBezTo>
                  <a:pt x="3945956" y="1751396"/>
                  <a:pt x="3933332" y="1738108"/>
                  <a:pt x="3920044" y="1738108"/>
                </a:cubicBezTo>
                <a:cubicBezTo>
                  <a:pt x="3880844" y="1752060"/>
                  <a:pt x="3867555" y="1790596"/>
                  <a:pt x="3906756" y="1816508"/>
                </a:cubicBezTo>
                <a:lnTo>
                  <a:pt x="3906756" y="1816508"/>
                </a:lnTo>
                <a:close/>
                <a:moveTo>
                  <a:pt x="3579199" y="1816508"/>
                </a:moveTo>
                <a:cubicBezTo>
                  <a:pt x="3605112" y="1816508"/>
                  <a:pt x="3618400" y="1829797"/>
                  <a:pt x="3618400" y="1816508"/>
                </a:cubicBezTo>
                <a:cubicBezTo>
                  <a:pt x="3631688" y="1777308"/>
                  <a:pt x="3579199" y="1790596"/>
                  <a:pt x="3579199" y="1803220"/>
                </a:cubicBezTo>
                <a:cubicBezTo>
                  <a:pt x="3579199" y="1816508"/>
                  <a:pt x="3579199" y="1816508"/>
                  <a:pt x="3579199" y="1816508"/>
                </a:cubicBezTo>
                <a:lnTo>
                  <a:pt x="3579199" y="1816508"/>
                </a:lnTo>
                <a:close/>
                <a:moveTo>
                  <a:pt x="2228445" y="2024470"/>
                </a:moveTo>
                <a:cubicBezTo>
                  <a:pt x="2241733" y="2024470"/>
                  <a:pt x="2241733" y="2024470"/>
                  <a:pt x="2254357" y="2037758"/>
                </a:cubicBezTo>
                <a:cubicBezTo>
                  <a:pt x="2254357" y="2024470"/>
                  <a:pt x="2254357" y="2024470"/>
                  <a:pt x="2254357" y="2024470"/>
                </a:cubicBezTo>
                <a:cubicBezTo>
                  <a:pt x="2241069" y="2024470"/>
                  <a:pt x="2241069" y="1998558"/>
                  <a:pt x="2228445" y="2011182"/>
                </a:cubicBezTo>
                <a:cubicBezTo>
                  <a:pt x="2241733" y="2011182"/>
                  <a:pt x="2228445" y="2024470"/>
                  <a:pt x="2228445" y="2024470"/>
                </a:cubicBezTo>
                <a:lnTo>
                  <a:pt x="2228445" y="2024470"/>
                </a:lnTo>
                <a:close/>
                <a:moveTo>
                  <a:pt x="930845" y="2063006"/>
                </a:moveTo>
                <a:cubicBezTo>
                  <a:pt x="930845" y="2049718"/>
                  <a:pt x="930845" y="2037094"/>
                  <a:pt x="917556" y="2037094"/>
                </a:cubicBezTo>
                <a:cubicBezTo>
                  <a:pt x="904268" y="2037094"/>
                  <a:pt x="904268" y="2037094"/>
                  <a:pt x="891644" y="2037094"/>
                </a:cubicBezTo>
                <a:cubicBezTo>
                  <a:pt x="891644" y="2063006"/>
                  <a:pt x="904268" y="2076294"/>
                  <a:pt x="930845" y="2063006"/>
                </a:cubicBezTo>
                <a:lnTo>
                  <a:pt x="930845" y="2063006"/>
                </a:lnTo>
                <a:close/>
                <a:moveTo>
                  <a:pt x="2399200" y="2088918"/>
                </a:moveTo>
                <a:cubicBezTo>
                  <a:pt x="2399200" y="2088918"/>
                  <a:pt x="2385912" y="2088918"/>
                  <a:pt x="2385912" y="2102207"/>
                </a:cubicBezTo>
                <a:cubicBezTo>
                  <a:pt x="2399200" y="2102207"/>
                  <a:pt x="2399200" y="2102207"/>
                  <a:pt x="2399200" y="2102207"/>
                </a:cubicBezTo>
                <a:lnTo>
                  <a:pt x="2399200" y="2088918"/>
                </a:lnTo>
                <a:lnTo>
                  <a:pt x="2399200" y="2088918"/>
                </a:lnTo>
                <a:lnTo>
                  <a:pt x="2399200" y="2088918"/>
                </a:lnTo>
                <a:close/>
                <a:moveTo>
                  <a:pt x="2451689" y="2102207"/>
                </a:moveTo>
                <a:cubicBezTo>
                  <a:pt x="2464977" y="2115495"/>
                  <a:pt x="2451689" y="2141407"/>
                  <a:pt x="2464977" y="2141407"/>
                </a:cubicBezTo>
                <a:cubicBezTo>
                  <a:pt x="2464977" y="2128119"/>
                  <a:pt x="2464977" y="2141407"/>
                  <a:pt x="2478265" y="2128119"/>
                </a:cubicBezTo>
                <a:cubicBezTo>
                  <a:pt x="2464977" y="2128119"/>
                  <a:pt x="2464977" y="2102207"/>
                  <a:pt x="2451689" y="2102207"/>
                </a:cubicBezTo>
                <a:lnTo>
                  <a:pt x="2451689" y="2102207"/>
                </a:lnTo>
                <a:close/>
                <a:moveTo>
                  <a:pt x="5165821" y="2114830"/>
                </a:moveTo>
                <a:cubicBezTo>
                  <a:pt x="5152533" y="2101542"/>
                  <a:pt x="5139909" y="2101542"/>
                  <a:pt x="5139909" y="2114830"/>
                </a:cubicBezTo>
                <a:cubicBezTo>
                  <a:pt x="5152533" y="2114830"/>
                  <a:pt x="5165821" y="2114830"/>
                  <a:pt x="5165821" y="2114830"/>
                </a:cubicBezTo>
                <a:lnTo>
                  <a:pt x="5165821" y="2114830"/>
                </a:lnTo>
                <a:close/>
                <a:moveTo>
                  <a:pt x="1219200" y="2374616"/>
                </a:moveTo>
                <a:cubicBezTo>
                  <a:pt x="1205912" y="2374616"/>
                  <a:pt x="1205912" y="2387905"/>
                  <a:pt x="1205912" y="2400529"/>
                </a:cubicBezTo>
                <a:cubicBezTo>
                  <a:pt x="1219200" y="2400529"/>
                  <a:pt x="1219200" y="2400529"/>
                  <a:pt x="1231824" y="2400529"/>
                </a:cubicBezTo>
                <a:cubicBezTo>
                  <a:pt x="1232489" y="2387240"/>
                  <a:pt x="1219200" y="2374616"/>
                  <a:pt x="1219200" y="2374616"/>
                </a:cubicBezTo>
                <a:lnTo>
                  <a:pt x="1219200" y="2374616"/>
                </a:lnTo>
                <a:close/>
                <a:moveTo>
                  <a:pt x="65113" y="2659650"/>
                </a:moveTo>
                <a:cubicBezTo>
                  <a:pt x="51824" y="2646362"/>
                  <a:pt x="51824" y="2646362"/>
                  <a:pt x="65113" y="2633738"/>
                </a:cubicBezTo>
                <a:cubicBezTo>
                  <a:pt x="13288" y="2595202"/>
                  <a:pt x="13288" y="2698851"/>
                  <a:pt x="65113" y="2659650"/>
                </a:cubicBezTo>
                <a:lnTo>
                  <a:pt x="65113" y="2659650"/>
                </a:lnTo>
                <a:close/>
                <a:moveTo>
                  <a:pt x="13288" y="2685562"/>
                </a:moveTo>
                <a:cubicBezTo>
                  <a:pt x="13288" y="2698851"/>
                  <a:pt x="13288" y="2711475"/>
                  <a:pt x="0" y="2711475"/>
                </a:cubicBezTo>
                <a:cubicBezTo>
                  <a:pt x="25912" y="2724763"/>
                  <a:pt x="52489" y="2698186"/>
                  <a:pt x="39201" y="2685562"/>
                </a:cubicBezTo>
                <a:cubicBezTo>
                  <a:pt x="25912" y="2685562"/>
                  <a:pt x="25912" y="2685562"/>
                  <a:pt x="13288" y="2685562"/>
                </a:cubicBezTo>
                <a:lnTo>
                  <a:pt x="13288" y="2685562"/>
                </a:lnTo>
                <a:close/>
                <a:moveTo>
                  <a:pt x="5388400" y="2932724"/>
                </a:moveTo>
                <a:cubicBezTo>
                  <a:pt x="5362487" y="2932724"/>
                  <a:pt x="5335911" y="2919436"/>
                  <a:pt x="5309998" y="2932724"/>
                </a:cubicBezTo>
                <a:cubicBezTo>
                  <a:pt x="5349199" y="2932724"/>
                  <a:pt x="5349199" y="2958637"/>
                  <a:pt x="5388400" y="2971925"/>
                </a:cubicBezTo>
                <a:cubicBezTo>
                  <a:pt x="5375111" y="2945348"/>
                  <a:pt x="5375111" y="2958637"/>
                  <a:pt x="5388400" y="2932724"/>
                </a:cubicBezTo>
                <a:lnTo>
                  <a:pt x="5388400" y="2932724"/>
                </a:lnTo>
                <a:close/>
                <a:moveTo>
                  <a:pt x="812578" y="3088197"/>
                </a:moveTo>
                <a:cubicBezTo>
                  <a:pt x="812578" y="3088197"/>
                  <a:pt x="799290" y="3101486"/>
                  <a:pt x="812578" y="3101486"/>
                </a:cubicBezTo>
                <a:lnTo>
                  <a:pt x="812578" y="3101486"/>
                </a:lnTo>
                <a:cubicBezTo>
                  <a:pt x="812578" y="3088197"/>
                  <a:pt x="825867" y="3101486"/>
                  <a:pt x="825867" y="3088197"/>
                </a:cubicBezTo>
                <a:cubicBezTo>
                  <a:pt x="812578" y="3088197"/>
                  <a:pt x="812578" y="3088197"/>
                  <a:pt x="812578" y="3088197"/>
                </a:cubicBezTo>
                <a:lnTo>
                  <a:pt x="812578" y="3088197"/>
                </a:lnTo>
                <a:close/>
                <a:moveTo>
                  <a:pt x="5637555" y="3282871"/>
                </a:moveTo>
                <a:cubicBezTo>
                  <a:pt x="5637555" y="3282871"/>
                  <a:pt x="5637555" y="3282871"/>
                  <a:pt x="5624267" y="3282871"/>
                </a:cubicBezTo>
                <a:lnTo>
                  <a:pt x="5624267" y="3282871"/>
                </a:lnTo>
                <a:lnTo>
                  <a:pt x="5624267" y="3296159"/>
                </a:lnTo>
                <a:cubicBezTo>
                  <a:pt x="5637555" y="3295494"/>
                  <a:pt x="5637555" y="3295494"/>
                  <a:pt x="5637555" y="3282871"/>
                </a:cubicBezTo>
                <a:lnTo>
                  <a:pt x="5637555" y="3282871"/>
                </a:lnTo>
                <a:close/>
                <a:moveTo>
                  <a:pt x="5519289" y="3386519"/>
                </a:moveTo>
                <a:cubicBezTo>
                  <a:pt x="5545201" y="3386519"/>
                  <a:pt x="5558489" y="3360607"/>
                  <a:pt x="5571778" y="3347319"/>
                </a:cubicBezTo>
                <a:cubicBezTo>
                  <a:pt x="5585066" y="3334031"/>
                  <a:pt x="5610978" y="3321407"/>
                  <a:pt x="5624267" y="3308118"/>
                </a:cubicBezTo>
                <a:cubicBezTo>
                  <a:pt x="5585066" y="3321407"/>
                  <a:pt x="5571778" y="3359943"/>
                  <a:pt x="5519289" y="3373231"/>
                </a:cubicBezTo>
                <a:lnTo>
                  <a:pt x="5519289" y="3386519"/>
                </a:lnTo>
                <a:lnTo>
                  <a:pt x="5519289" y="3386519"/>
                </a:lnTo>
                <a:lnTo>
                  <a:pt x="5519289" y="3386519"/>
                </a:lnTo>
                <a:close/>
                <a:moveTo>
                  <a:pt x="5322622" y="3672217"/>
                </a:moveTo>
                <a:cubicBezTo>
                  <a:pt x="5322622" y="3685506"/>
                  <a:pt x="5335911" y="3685506"/>
                  <a:pt x="5335911" y="3685506"/>
                </a:cubicBezTo>
                <a:cubicBezTo>
                  <a:pt x="5335911" y="3685506"/>
                  <a:pt x="5335911" y="3672217"/>
                  <a:pt x="5322622" y="3672217"/>
                </a:cubicBezTo>
                <a:lnTo>
                  <a:pt x="5322622" y="3672217"/>
                </a:lnTo>
                <a:close/>
                <a:moveTo>
                  <a:pt x="5506665" y="3710753"/>
                </a:moveTo>
                <a:cubicBezTo>
                  <a:pt x="5519953" y="3710753"/>
                  <a:pt x="5519953" y="3736666"/>
                  <a:pt x="5519953" y="3724042"/>
                </a:cubicBezTo>
                <a:cubicBezTo>
                  <a:pt x="5519953" y="3724042"/>
                  <a:pt x="5519953" y="3724042"/>
                  <a:pt x="5519953" y="3710753"/>
                </a:cubicBezTo>
                <a:cubicBezTo>
                  <a:pt x="5519289" y="3724042"/>
                  <a:pt x="5506665" y="3710753"/>
                  <a:pt x="5506665" y="3710753"/>
                </a:cubicBezTo>
                <a:lnTo>
                  <a:pt x="5506665" y="3710753"/>
                </a:lnTo>
                <a:close/>
                <a:moveTo>
                  <a:pt x="5610978" y="3801778"/>
                </a:moveTo>
                <a:cubicBezTo>
                  <a:pt x="5624267" y="3801778"/>
                  <a:pt x="5624267" y="3788490"/>
                  <a:pt x="5624267" y="3788490"/>
                </a:cubicBezTo>
                <a:cubicBezTo>
                  <a:pt x="5610978" y="3788490"/>
                  <a:pt x="5610978" y="3788490"/>
                  <a:pt x="5610978" y="3788490"/>
                </a:cubicBezTo>
                <a:lnTo>
                  <a:pt x="5610978" y="3801778"/>
                </a:lnTo>
                <a:lnTo>
                  <a:pt x="5610978" y="3801778"/>
                </a:lnTo>
                <a:lnTo>
                  <a:pt x="5610978" y="3801778"/>
                </a:lnTo>
                <a:close/>
                <a:moveTo>
                  <a:pt x="2490889" y="3788490"/>
                </a:moveTo>
                <a:cubicBezTo>
                  <a:pt x="2477600" y="3801778"/>
                  <a:pt x="2477600" y="3788490"/>
                  <a:pt x="2464977" y="3788490"/>
                </a:cubicBezTo>
                <a:cubicBezTo>
                  <a:pt x="2464977" y="3801778"/>
                  <a:pt x="2478265" y="3801778"/>
                  <a:pt x="2478265" y="3814402"/>
                </a:cubicBezTo>
                <a:cubicBezTo>
                  <a:pt x="2477600" y="3801778"/>
                  <a:pt x="2490889" y="3801778"/>
                  <a:pt x="2490889" y="3788490"/>
                </a:cubicBezTo>
                <a:lnTo>
                  <a:pt x="2490889" y="3788490"/>
                </a:lnTo>
                <a:close/>
                <a:moveTo>
                  <a:pt x="2255022" y="3905427"/>
                </a:moveTo>
                <a:cubicBezTo>
                  <a:pt x="2268310" y="3905427"/>
                  <a:pt x="2268310" y="3892139"/>
                  <a:pt x="2268310" y="3892139"/>
                </a:cubicBezTo>
                <a:cubicBezTo>
                  <a:pt x="2268310" y="3892139"/>
                  <a:pt x="2255022" y="3892803"/>
                  <a:pt x="2255022" y="3905427"/>
                </a:cubicBezTo>
                <a:lnTo>
                  <a:pt x="2255022" y="3905427"/>
                </a:lnTo>
                <a:close/>
                <a:moveTo>
                  <a:pt x="2241733" y="3918715"/>
                </a:moveTo>
                <a:cubicBezTo>
                  <a:pt x="2241733" y="3918715"/>
                  <a:pt x="2267646" y="3905427"/>
                  <a:pt x="2255022" y="3892803"/>
                </a:cubicBezTo>
                <a:cubicBezTo>
                  <a:pt x="2255022" y="3918715"/>
                  <a:pt x="2228445" y="3905427"/>
                  <a:pt x="2241733" y="3918715"/>
                </a:cubicBezTo>
                <a:lnTo>
                  <a:pt x="2241733" y="3918715"/>
                </a:lnTo>
                <a:close/>
                <a:moveTo>
                  <a:pt x="2215822" y="3944627"/>
                </a:moveTo>
                <a:cubicBezTo>
                  <a:pt x="2202534" y="3944627"/>
                  <a:pt x="2189909" y="3944627"/>
                  <a:pt x="2202534" y="3957915"/>
                </a:cubicBezTo>
                <a:cubicBezTo>
                  <a:pt x="2202534" y="3944627"/>
                  <a:pt x="2215822" y="3957251"/>
                  <a:pt x="2215822" y="3944627"/>
                </a:cubicBezTo>
                <a:lnTo>
                  <a:pt x="2215822" y="3944627"/>
                </a:lnTo>
                <a:close/>
                <a:moveTo>
                  <a:pt x="5454176" y="3996451"/>
                </a:moveTo>
                <a:cubicBezTo>
                  <a:pt x="5454176" y="3983163"/>
                  <a:pt x="5454176" y="3983163"/>
                  <a:pt x="5454176" y="3983163"/>
                </a:cubicBezTo>
                <a:cubicBezTo>
                  <a:pt x="5440888" y="3983163"/>
                  <a:pt x="5440888" y="3983163"/>
                  <a:pt x="5440888" y="3983163"/>
                </a:cubicBezTo>
                <a:cubicBezTo>
                  <a:pt x="5440888" y="3983163"/>
                  <a:pt x="5440888" y="3996451"/>
                  <a:pt x="5454176" y="3996451"/>
                </a:cubicBezTo>
                <a:lnTo>
                  <a:pt x="5454176" y="3996451"/>
                </a:lnTo>
                <a:close/>
                <a:moveTo>
                  <a:pt x="5571778" y="3996451"/>
                </a:moveTo>
                <a:cubicBezTo>
                  <a:pt x="5558489" y="3996451"/>
                  <a:pt x="5558489" y="3983163"/>
                  <a:pt x="5558489" y="4009740"/>
                </a:cubicBezTo>
                <a:cubicBezTo>
                  <a:pt x="5571778" y="4009075"/>
                  <a:pt x="5571778" y="3996451"/>
                  <a:pt x="5571778" y="3996451"/>
                </a:cubicBezTo>
                <a:lnTo>
                  <a:pt x="5571778" y="3996451"/>
                </a:lnTo>
                <a:close/>
                <a:moveTo>
                  <a:pt x="5585066" y="4009075"/>
                </a:moveTo>
                <a:cubicBezTo>
                  <a:pt x="5585066" y="4009075"/>
                  <a:pt x="5585066" y="4009075"/>
                  <a:pt x="5585066" y="4022364"/>
                </a:cubicBezTo>
                <a:cubicBezTo>
                  <a:pt x="5598354" y="4022364"/>
                  <a:pt x="5610978" y="4009075"/>
                  <a:pt x="5585066" y="4009075"/>
                </a:cubicBezTo>
                <a:lnTo>
                  <a:pt x="5585066" y="4009075"/>
                </a:lnTo>
                <a:close/>
                <a:moveTo>
                  <a:pt x="5545865" y="4034988"/>
                </a:moveTo>
                <a:cubicBezTo>
                  <a:pt x="5559154" y="4034988"/>
                  <a:pt x="5545865" y="4034988"/>
                  <a:pt x="5559154" y="4034988"/>
                </a:cubicBezTo>
                <a:cubicBezTo>
                  <a:pt x="5559154" y="4021699"/>
                  <a:pt x="5559154" y="4009075"/>
                  <a:pt x="5545865" y="4021699"/>
                </a:cubicBezTo>
                <a:cubicBezTo>
                  <a:pt x="5558489" y="4022364"/>
                  <a:pt x="5545865" y="4022364"/>
                  <a:pt x="5545865" y="4034988"/>
                </a:cubicBezTo>
                <a:lnTo>
                  <a:pt x="5545865" y="4034988"/>
                </a:lnTo>
                <a:close/>
                <a:moveTo>
                  <a:pt x="5585066" y="4034988"/>
                </a:moveTo>
                <a:cubicBezTo>
                  <a:pt x="5598354" y="4048276"/>
                  <a:pt x="5610978" y="4021699"/>
                  <a:pt x="5598354" y="4021699"/>
                </a:cubicBezTo>
                <a:cubicBezTo>
                  <a:pt x="5598354" y="4034988"/>
                  <a:pt x="5598354" y="4034988"/>
                  <a:pt x="5585066" y="4034988"/>
                </a:cubicBezTo>
                <a:lnTo>
                  <a:pt x="5585066" y="4034988"/>
                </a:lnTo>
                <a:close/>
                <a:moveTo>
                  <a:pt x="5610978" y="4086812"/>
                </a:moveTo>
                <a:cubicBezTo>
                  <a:pt x="5610978" y="4100100"/>
                  <a:pt x="5610978" y="4112724"/>
                  <a:pt x="5610978" y="4112724"/>
                </a:cubicBezTo>
                <a:cubicBezTo>
                  <a:pt x="5610978" y="4112724"/>
                  <a:pt x="5624267" y="4100100"/>
                  <a:pt x="5610978" y="4086812"/>
                </a:cubicBezTo>
                <a:lnTo>
                  <a:pt x="5610978" y="4086812"/>
                </a:lnTo>
                <a:close/>
                <a:moveTo>
                  <a:pt x="5257509" y="4139300"/>
                </a:moveTo>
                <a:cubicBezTo>
                  <a:pt x="5257509" y="4152589"/>
                  <a:pt x="5270798" y="4152589"/>
                  <a:pt x="5270798" y="4152589"/>
                </a:cubicBezTo>
                <a:cubicBezTo>
                  <a:pt x="5270134" y="4139300"/>
                  <a:pt x="5270134" y="4139300"/>
                  <a:pt x="5257509" y="4139300"/>
                </a:cubicBezTo>
                <a:lnTo>
                  <a:pt x="5257509" y="4139300"/>
                </a:lnTo>
                <a:close/>
                <a:moveTo>
                  <a:pt x="5191732" y="4217037"/>
                </a:moveTo>
                <a:cubicBezTo>
                  <a:pt x="5205021" y="4217037"/>
                  <a:pt x="5205021" y="4217037"/>
                  <a:pt x="5205021" y="4217037"/>
                </a:cubicBezTo>
                <a:cubicBezTo>
                  <a:pt x="5205021" y="4203749"/>
                  <a:pt x="5205021" y="4203749"/>
                  <a:pt x="5205021" y="4203749"/>
                </a:cubicBezTo>
                <a:cubicBezTo>
                  <a:pt x="5191732" y="4203749"/>
                  <a:pt x="5191732" y="4203749"/>
                  <a:pt x="5191732" y="4217037"/>
                </a:cubicBezTo>
                <a:lnTo>
                  <a:pt x="5191732" y="4217037"/>
                </a:lnTo>
                <a:close/>
                <a:moveTo>
                  <a:pt x="2818445" y="4346598"/>
                </a:moveTo>
                <a:cubicBezTo>
                  <a:pt x="2831733" y="4346598"/>
                  <a:pt x="2831733" y="4333310"/>
                  <a:pt x="2831733" y="4320686"/>
                </a:cubicBezTo>
                <a:cubicBezTo>
                  <a:pt x="2818445" y="4320686"/>
                  <a:pt x="2818445" y="4333310"/>
                  <a:pt x="2818445" y="4346598"/>
                </a:cubicBezTo>
                <a:lnTo>
                  <a:pt x="2818445" y="4346598"/>
                </a:lnTo>
                <a:close/>
                <a:moveTo>
                  <a:pt x="2989199" y="4333310"/>
                </a:moveTo>
                <a:cubicBezTo>
                  <a:pt x="3002488" y="4333310"/>
                  <a:pt x="2989199" y="4346598"/>
                  <a:pt x="3002488" y="4346598"/>
                </a:cubicBezTo>
                <a:cubicBezTo>
                  <a:pt x="3002488" y="4333310"/>
                  <a:pt x="2989199" y="4320686"/>
                  <a:pt x="2989199" y="4333310"/>
                </a:cubicBezTo>
                <a:lnTo>
                  <a:pt x="2989199" y="4333310"/>
                </a:lnTo>
                <a:close/>
                <a:moveTo>
                  <a:pt x="4562532" y="4359222"/>
                </a:moveTo>
                <a:cubicBezTo>
                  <a:pt x="4562532" y="4359222"/>
                  <a:pt x="4562532" y="4359222"/>
                  <a:pt x="4575821" y="4359222"/>
                </a:cubicBezTo>
                <a:cubicBezTo>
                  <a:pt x="4575821" y="4359222"/>
                  <a:pt x="4575821" y="4345934"/>
                  <a:pt x="4562532" y="4345934"/>
                </a:cubicBezTo>
                <a:lnTo>
                  <a:pt x="4562532" y="4345934"/>
                </a:lnTo>
                <a:lnTo>
                  <a:pt x="4562532" y="4359222"/>
                </a:lnTo>
                <a:lnTo>
                  <a:pt x="4562532" y="4359222"/>
                </a:lnTo>
                <a:lnTo>
                  <a:pt x="4562532" y="4359222"/>
                </a:lnTo>
                <a:close/>
                <a:moveTo>
                  <a:pt x="4523332" y="4359222"/>
                </a:moveTo>
                <a:cubicBezTo>
                  <a:pt x="4510044" y="4372510"/>
                  <a:pt x="4510044" y="4359222"/>
                  <a:pt x="4510044" y="4372510"/>
                </a:cubicBezTo>
                <a:cubicBezTo>
                  <a:pt x="4523332" y="4372510"/>
                  <a:pt x="4523332" y="4372510"/>
                  <a:pt x="4523332" y="4372510"/>
                </a:cubicBezTo>
                <a:cubicBezTo>
                  <a:pt x="4523332" y="4372510"/>
                  <a:pt x="4523332" y="4372510"/>
                  <a:pt x="4523332" y="4385798"/>
                </a:cubicBezTo>
                <a:cubicBezTo>
                  <a:pt x="4510044" y="4385798"/>
                  <a:pt x="4510044" y="4385798"/>
                  <a:pt x="4510044" y="4399087"/>
                </a:cubicBezTo>
                <a:cubicBezTo>
                  <a:pt x="4523332" y="4399087"/>
                  <a:pt x="4510044" y="4385798"/>
                  <a:pt x="4523332" y="4399087"/>
                </a:cubicBezTo>
                <a:cubicBezTo>
                  <a:pt x="4535956" y="4385798"/>
                  <a:pt x="4523332" y="4372510"/>
                  <a:pt x="4523332" y="4359222"/>
                </a:cubicBezTo>
                <a:lnTo>
                  <a:pt x="4523332" y="4359222"/>
                </a:lnTo>
                <a:close/>
                <a:moveTo>
                  <a:pt x="5020978" y="4385798"/>
                </a:moveTo>
                <a:lnTo>
                  <a:pt x="5034266" y="4385798"/>
                </a:lnTo>
                <a:cubicBezTo>
                  <a:pt x="5020978" y="4372510"/>
                  <a:pt x="5020978" y="4372510"/>
                  <a:pt x="5020978" y="4385798"/>
                </a:cubicBezTo>
                <a:lnTo>
                  <a:pt x="5020978" y="4385798"/>
                </a:lnTo>
                <a:close/>
                <a:moveTo>
                  <a:pt x="3185866" y="4398422"/>
                </a:moveTo>
                <a:cubicBezTo>
                  <a:pt x="3172578" y="4398422"/>
                  <a:pt x="3146666" y="4411710"/>
                  <a:pt x="3120089" y="4385134"/>
                </a:cubicBezTo>
                <a:cubicBezTo>
                  <a:pt x="3146002" y="4411046"/>
                  <a:pt x="3159290" y="4436958"/>
                  <a:pt x="3198490" y="4450247"/>
                </a:cubicBezTo>
                <a:cubicBezTo>
                  <a:pt x="3199155" y="4424334"/>
                  <a:pt x="3185866" y="4424334"/>
                  <a:pt x="3185866" y="4398422"/>
                </a:cubicBezTo>
                <a:lnTo>
                  <a:pt x="3185866" y="4398422"/>
                </a:lnTo>
                <a:close/>
                <a:moveTo>
                  <a:pt x="4470843" y="4411710"/>
                </a:moveTo>
                <a:cubicBezTo>
                  <a:pt x="4484131" y="4411710"/>
                  <a:pt x="4496755" y="4398422"/>
                  <a:pt x="4496755" y="4385798"/>
                </a:cubicBezTo>
                <a:cubicBezTo>
                  <a:pt x="4483467" y="4385798"/>
                  <a:pt x="4483467" y="4398422"/>
                  <a:pt x="4470843" y="4411710"/>
                </a:cubicBezTo>
                <a:lnTo>
                  <a:pt x="4470843" y="4411710"/>
                </a:lnTo>
                <a:close/>
                <a:moveTo>
                  <a:pt x="4615021" y="4411710"/>
                </a:moveTo>
                <a:cubicBezTo>
                  <a:pt x="4615021" y="4411710"/>
                  <a:pt x="4615021" y="4411710"/>
                  <a:pt x="4615021" y="4398422"/>
                </a:cubicBezTo>
                <a:cubicBezTo>
                  <a:pt x="4601733" y="4398422"/>
                  <a:pt x="4601733" y="4411710"/>
                  <a:pt x="4615021" y="4411710"/>
                </a:cubicBezTo>
                <a:lnTo>
                  <a:pt x="4615021" y="4411710"/>
                </a:lnTo>
                <a:close/>
                <a:moveTo>
                  <a:pt x="4247600" y="4411710"/>
                </a:moveTo>
                <a:lnTo>
                  <a:pt x="4247600" y="4424999"/>
                </a:lnTo>
                <a:cubicBezTo>
                  <a:pt x="4260888" y="4424334"/>
                  <a:pt x="4260888" y="4411710"/>
                  <a:pt x="4247600" y="4411710"/>
                </a:cubicBezTo>
                <a:lnTo>
                  <a:pt x="4247600" y="4411710"/>
                </a:lnTo>
                <a:close/>
                <a:moveTo>
                  <a:pt x="4457555" y="4411710"/>
                </a:moveTo>
                <a:lnTo>
                  <a:pt x="4457555" y="4424999"/>
                </a:lnTo>
                <a:cubicBezTo>
                  <a:pt x="4470843" y="4424999"/>
                  <a:pt x="4483467" y="4411710"/>
                  <a:pt x="4470843" y="4424999"/>
                </a:cubicBezTo>
                <a:cubicBezTo>
                  <a:pt x="4484131" y="4424999"/>
                  <a:pt x="4484131" y="4424999"/>
                  <a:pt x="4484131" y="4424999"/>
                </a:cubicBezTo>
                <a:cubicBezTo>
                  <a:pt x="4484131" y="4411710"/>
                  <a:pt x="4484131" y="4411710"/>
                  <a:pt x="4470843" y="4411710"/>
                </a:cubicBezTo>
                <a:cubicBezTo>
                  <a:pt x="4470843" y="4411710"/>
                  <a:pt x="4470843" y="4411710"/>
                  <a:pt x="4457555" y="4411710"/>
                </a:cubicBezTo>
                <a:lnTo>
                  <a:pt x="4457555" y="4411710"/>
                </a:lnTo>
                <a:close/>
                <a:moveTo>
                  <a:pt x="4418355" y="4411710"/>
                </a:moveTo>
                <a:cubicBezTo>
                  <a:pt x="4405067" y="4424999"/>
                  <a:pt x="4405067" y="4424999"/>
                  <a:pt x="4405067" y="4437623"/>
                </a:cubicBezTo>
                <a:cubicBezTo>
                  <a:pt x="4418355" y="4437623"/>
                  <a:pt x="4405067" y="4424334"/>
                  <a:pt x="4418355" y="4424334"/>
                </a:cubicBezTo>
                <a:lnTo>
                  <a:pt x="4418355" y="4411710"/>
                </a:lnTo>
                <a:lnTo>
                  <a:pt x="4418355" y="4411710"/>
                </a:lnTo>
                <a:close/>
                <a:moveTo>
                  <a:pt x="4601733" y="4424334"/>
                </a:moveTo>
                <a:cubicBezTo>
                  <a:pt x="4615021" y="4424334"/>
                  <a:pt x="4615021" y="4424334"/>
                  <a:pt x="4615021" y="4424334"/>
                </a:cubicBezTo>
                <a:lnTo>
                  <a:pt x="4615021" y="4424334"/>
                </a:lnTo>
                <a:lnTo>
                  <a:pt x="4601733" y="4424334"/>
                </a:lnTo>
                <a:lnTo>
                  <a:pt x="4601733" y="4424334"/>
                </a:lnTo>
                <a:close/>
                <a:moveTo>
                  <a:pt x="4588445" y="4476159"/>
                </a:moveTo>
                <a:cubicBezTo>
                  <a:pt x="4588445" y="4476159"/>
                  <a:pt x="4588445" y="4476159"/>
                  <a:pt x="4601733" y="4476159"/>
                </a:cubicBezTo>
                <a:cubicBezTo>
                  <a:pt x="4601733" y="4476159"/>
                  <a:pt x="4601733" y="4476159"/>
                  <a:pt x="4601733" y="4462870"/>
                </a:cubicBezTo>
                <a:cubicBezTo>
                  <a:pt x="4615021" y="4462870"/>
                  <a:pt x="4601733" y="4462870"/>
                  <a:pt x="4615021" y="4462870"/>
                </a:cubicBezTo>
                <a:cubicBezTo>
                  <a:pt x="4615021" y="4449582"/>
                  <a:pt x="4615021" y="4449582"/>
                  <a:pt x="4615021" y="4449582"/>
                </a:cubicBezTo>
                <a:cubicBezTo>
                  <a:pt x="4588445" y="4437623"/>
                  <a:pt x="4588445" y="4463535"/>
                  <a:pt x="4588445" y="4476159"/>
                </a:cubicBezTo>
                <a:lnTo>
                  <a:pt x="4588445" y="4476159"/>
                </a:lnTo>
                <a:close/>
                <a:moveTo>
                  <a:pt x="4890089" y="4450247"/>
                </a:moveTo>
                <a:cubicBezTo>
                  <a:pt x="4876801" y="4450247"/>
                  <a:pt x="4876801" y="4450247"/>
                  <a:pt x="4876801" y="4450247"/>
                </a:cubicBezTo>
                <a:cubicBezTo>
                  <a:pt x="4876801" y="4463535"/>
                  <a:pt x="4876801" y="4463535"/>
                  <a:pt x="4876801" y="4463535"/>
                </a:cubicBezTo>
                <a:cubicBezTo>
                  <a:pt x="4890089" y="4463535"/>
                  <a:pt x="4890089" y="4463535"/>
                  <a:pt x="4890089" y="4450247"/>
                </a:cubicBezTo>
                <a:lnTo>
                  <a:pt x="4890089" y="4450247"/>
                </a:lnTo>
                <a:close/>
                <a:moveTo>
                  <a:pt x="4379154" y="4463535"/>
                </a:moveTo>
                <a:cubicBezTo>
                  <a:pt x="4392443" y="4463535"/>
                  <a:pt x="4379154" y="4476823"/>
                  <a:pt x="4405067" y="4476823"/>
                </a:cubicBezTo>
                <a:cubicBezTo>
                  <a:pt x="4405067" y="4463535"/>
                  <a:pt x="4391778" y="4463535"/>
                  <a:pt x="4391778" y="4463535"/>
                </a:cubicBezTo>
                <a:lnTo>
                  <a:pt x="4379154" y="4463535"/>
                </a:lnTo>
                <a:lnTo>
                  <a:pt x="4379154" y="4463535"/>
                </a:lnTo>
                <a:close/>
                <a:moveTo>
                  <a:pt x="4430978" y="4476159"/>
                </a:moveTo>
                <a:cubicBezTo>
                  <a:pt x="4430978" y="4489447"/>
                  <a:pt x="4417690" y="4489447"/>
                  <a:pt x="4417690" y="4489447"/>
                </a:cubicBezTo>
                <a:cubicBezTo>
                  <a:pt x="4430978" y="4489447"/>
                  <a:pt x="4430978" y="4489447"/>
                  <a:pt x="4430978" y="4489447"/>
                </a:cubicBezTo>
                <a:lnTo>
                  <a:pt x="4430978" y="4476159"/>
                </a:lnTo>
                <a:lnTo>
                  <a:pt x="4430978" y="4476159"/>
                </a:lnTo>
                <a:close/>
                <a:moveTo>
                  <a:pt x="4640934" y="4527983"/>
                </a:moveTo>
                <a:cubicBezTo>
                  <a:pt x="4654222" y="4514695"/>
                  <a:pt x="4640934" y="4502071"/>
                  <a:pt x="4666845" y="4514695"/>
                </a:cubicBezTo>
                <a:cubicBezTo>
                  <a:pt x="4666845" y="4488783"/>
                  <a:pt x="4640934" y="4501406"/>
                  <a:pt x="4640934" y="4514695"/>
                </a:cubicBezTo>
                <a:cubicBezTo>
                  <a:pt x="4654222" y="4515359"/>
                  <a:pt x="4627645" y="4527983"/>
                  <a:pt x="4640934" y="4527983"/>
                </a:cubicBezTo>
                <a:lnTo>
                  <a:pt x="4640934" y="4527983"/>
                </a:lnTo>
                <a:close/>
                <a:moveTo>
                  <a:pt x="4798399" y="4515359"/>
                </a:moveTo>
                <a:cubicBezTo>
                  <a:pt x="4811688" y="4515359"/>
                  <a:pt x="4811688" y="4515359"/>
                  <a:pt x="4811688" y="4515359"/>
                </a:cubicBezTo>
                <a:cubicBezTo>
                  <a:pt x="4824312" y="4489447"/>
                  <a:pt x="4798399" y="4489447"/>
                  <a:pt x="4798399" y="4515359"/>
                </a:cubicBezTo>
                <a:lnTo>
                  <a:pt x="4798399" y="4515359"/>
                </a:lnTo>
                <a:close/>
                <a:moveTo>
                  <a:pt x="4981778" y="4502071"/>
                </a:moveTo>
                <a:cubicBezTo>
                  <a:pt x="4981778" y="4502071"/>
                  <a:pt x="4942577" y="4502071"/>
                  <a:pt x="4955865" y="4515359"/>
                </a:cubicBezTo>
                <a:cubicBezTo>
                  <a:pt x="4969154" y="4502071"/>
                  <a:pt x="4981778" y="4515359"/>
                  <a:pt x="4981778" y="4502071"/>
                </a:cubicBezTo>
                <a:lnTo>
                  <a:pt x="4981778" y="4502071"/>
                </a:lnTo>
                <a:close/>
                <a:moveTo>
                  <a:pt x="4247600" y="4515359"/>
                </a:moveTo>
                <a:cubicBezTo>
                  <a:pt x="4234312" y="4515359"/>
                  <a:pt x="4234312" y="4515359"/>
                  <a:pt x="4234312" y="4515359"/>
                </a:cubicBezTo>
                <a:cubicBezTo>
                  <a:pt x="4234312" y="4528647"/>
                  <a:pt x="4234312" y="4528647"/>
                  <a:pt x="4247600" y="4528647"/>
                </a:cubicBezTo>
                <a:cubicBezTo>
                  <a:pt x="4234312" y="4527983"/>
                  <a:pt x="4247600" y="4527983"/>
                  <a:pt x="4247600" y="4515359"/>
                </a:cubicBezTo>
                <a:lnTo>
                  <a:pt x="4247600" y="4515359"/>
                </a:lnTo>
                <a:close/>
                <a:moveTo>
                  <a:pt x="4942577" y="4541271"/>
                </a:moveTo>
                <a:cubicBezTo>
                  <a:pt x="4955865" y="4554559"/>
                  <a:pt x="4955865" y="4527983"/>
                  <a:pt x="4942577" y="4527983"/>
                </a:cubicBezTo>
                <a:cubicBezTo>
                  <a:pt x="4942577" y="4541271"/>
                  <a:pt x="4942577" y="4527983"/>
                  <a:pt x="4942577" y="4541271"/>
                </a:cubicBezTo>
                <a:lnTo>
                  <a:pt x="4942577" y="4541271"/>
                </a:lnTo>
                <a:close/>
                <a:moveTo>
                  <a:pt x="4025021" y="4553895"/>
                </a:moveTo>
                <a:cubicBezTo>
                  <a:pt x="4011733" y="4553895"/>
                  <a:pt x="4011733" y="4540607"/>
                  <a:pt x="4011733" y="4540607"/>
                </a:cubicBezTo>
                <a:cubicBezTo>
                  <a:pt x="3998445" y="4567183"/>
                  <a:pt x="4011733" y="4567183"/>
                  <a:pt x="4025021" y="4553895"/>
                </a:cubicBezTo>
                <a:lnTo>
                  <a:pt x="4025021" y="4553895"/>
                </a:lnTo>
                <a:close/>
                <a:moveTo>
                  <a:pt x="2897511" y="4553895"/>
                </a:moveTo>
                <a:cubicBezTo>
                  <a:pt x="2897511" y="4579807"/>
                  <a:pt x="2897511" y="4579807"/>
                  <a:pt x="2897511" y="4579807"/>
                </a:cubicBezTo>
                <a:lnTo>
                  <a:pt x="2897511" y="4579807"/>
                </a:lnTo>
                <a:cubicBezTo>
                  <a:pt x="2897511" y="4553895"/>
                  <a:pt x="2897511" y="4553895"/>
                  <a:pt x="2897511" y="4553895"/>
                </a:cubicBezTo>
                <a:lnTo>
                  <a:pt x="2897511" y="4553895"/>
                </a:lnTo>
                <a:close/>
                <a:moveTo>
                  <a:pt x="4103422" y="4579807"/>
                </a:moveTo>
                <a:cubicBezTo>
                  <a:pt x="4103422" y="4579807"/>
                  <a:pt x="4116711" y="4579807"/>
                  <a:pt x="4116711" y="4566519"/>
                </a:cubicBezTo>
                <a:cubicBezTo>
                  <a:pt x="4116711" y="4566519"/>
                  <a:pt x="4103422" y="4566519"/>
                  <a:pt x="4103422" y="4553231"/>
                </a:cubicBezTo>
                <a:cubicBezTo>
                  <a:pt x="4103422" y="4567183"/>
                  <a:pt x="4103422" y="4567183"/>
                  <a:pt x="4103422" y="4579807"/>
                </a:cubicBezTo>
                <a:lnTo>
                  <a:pt x="4103422" y="4579807"/>
                </a:lnTo>
                <a:close/>
                <a:moveTo>
                  <a:pt x="4640934" y="4553895"/>
                </a:moveTo>
                <a:cubicBezTo>
                  <a:pt x="4627645" y="4567183"/>
                  <a:pt x="4654222" y="4567183"/>
                  <a:pt x="4654222" y="4567183"/>
                </a:cubicBezTo>
                <a:cubicBezTo>
                  <a:pt x="4640934" y="4567183"/>
                  <a:pt x="4654222" y="4553895"/>
                  <a:pt x="4640934" y="4553895"/>
                </a:cubicBezTo>
                <a:lnTo>
                  <a:pt x="4640934" y="4553895"/>
                </a:lnTo>
                <a:close/>
                <a:moveTo>
                  <a:pt x="4326665" y="4579807"/>
                </a:moveTo>
                <a:cubicBezTo>
                  <a:pt x="4339954" y="4579807"/>
                  <a:pt x="4339954" y="4579807"/>
                  <a:pt x="4326665" y="4593096"/>
                </a:cubicBezTo>
                <a:cubicBezTo>
                  <a:pt x="4352578" y="4593096"/>
                  <a:pt x="4339289" y="4567183"/>
                  <a:pt x="4326665" y="4579807"/>
                </a:cubicBezTo>
                <a:lnTo>
                  <a:pt x="4326665" y="4579807"/>
                </a:lnTo>
                <a:close/>
                <a:moveTo>
                  <a:pt x="4667510" y="4579807"/>
                </a:moveTo>
                <a:cubicBezTo>
                  <a:pt x="4667510" y="4579807"/>
                  <a:pt x="4667510" y="4593096"/>
                  <a:pt x="4680798" y="4579807"/>
                </a:cubicBezTo>
                <a:lnTo>
                  <a:pt x="4680798" y="4579807"/>
                </a:lnTo>
                <a:cubicBezTo>
                  <a:pt x="4680133" y="4579807"/>
                  <a:pt x="4667510" y="4567183"/>
                  <a:pt x="4667510" y="4579807"/>
                </a:cubicBezTo>
                <a:lnTo>
                  <a:pt x="4667510" y="4579807"/>
                </a:lnTo>
                <a:close/>
                <a:moveTo>
                  <a:pt x="4929289" y="4593096"/>
                </a:moveTo>
                <a:cubicBezTo>
                  <a:pt x="4955201" y="4593096"/>
                  <a:pt x="4942577" y="4593096"/>
                  <a:pt x="4942577" y="4579807"/>
                </a:cubicBezTo>
                <a:cubicBezTo>
                  <a:pt x="4929289" y="4567183"/>
                  <a:pt x="4929289" y="4579807"/>
                  <a:pt x="4929289" y="4593096"/>
                </a:cubicBezTo>
                <a:lnTo>
                  <a:pt x="4929289" y="4593096"/>
                </a:lnTo>
                <a:close/>
                <a:moveTo>
                  <a:pt x="4274177" y="4632296"/>
                </a:moveTo>
                <a:cubicBezTo>
                  <a:pt x="4274177" y="4606384"/>
                  <a:pt x="4300089" y="4619008"/>
                  <a:pt x="4300089" y="4606384"/>
                </a:cubicBezTo>
                <a:cubicBezTo>
                  <a:pt x="4274177" y="4619672"/>
                  <a:pt x="4300089" y="4580472"/>
                  <a:pt x="4286801" y="4580472"/>
                </a:cubicBezTo>
                <a:cubicBezTo>
                  <a:pt x="4286801" y="4593760"/>
                  <a:pt x="4286801" y="4606384"/>
                  <a:pt x="4260888" y="4593760"/>
                </a:cubicBezTo>
                <a:cubicBezTo>
                  <a:pt x="4274177" y="4605719"/>
                  <a:pt x="4260888" y="4619008"/>
                  <a:pt x="4274177" y="4632296"/>
                </a:cubicBezTo>
                <a:lnTo>
                  <a:pt x="4274177" y="4632296"/>
                </a:lnTo>
                <a:close/>
                <a:moveTo>
                  <a:pt x="4890089" y="4579807"/>
                </a:moveTo>
                <a:lnTo>
                  <a:pt x="4876801" y="4579807"/>
                </a:lnTo>
                <a:cubicBezTo>
                  <a:pt x="4876801" y="4593096"/>
                  <a:pt x="4876801" y="4593096"/>
                  <a:pt x="4863512" y="4605719"/>
                </a:cubicBezTo>
                <a:cubicBezTo>
                  <a:pt x="4889424" y="4605719"/>
                  <a:pt x="4889424" y="4592431"/>
                  <a:pt x="4902712" y="4592431"/>
                </a:cubicBezTo>
                <a:cubicBezTo>
                  <a:pt x="4890089" y="4579807"/>
                  <a:pt x="4876801" y="4605719"/>
                  <a:pt x="4890089" y="4579807"/>
                </a:cubicBezTo>
                <a:lnTo>
                  <a:pt x="4890089" y="4579807"/>
                </a:lnTo>
                <a:close/>
                <a:moveTo>
                  <a:pt x="4116711" y="4605719"/>
                </a:moveTo>
                <a:lnTo>
                  <a:pt x="4116711" y="4579807"/>
                </a:lnTo>
                <a:cubicBezTo>
                  <a:pt x="4116711" y="4593096"/>
                  <a:pt x="4103422" y="4593096"/>
                  <a:pt x="4116711" y="4593096"/>
                </a:cubicBezTo>
                <a:cubicBezTo>
                  <a:pt x="4103422" y="4593096"/>
                  <a:pt x="4103422" y="4593096"/>
                  <a:pt x="4103422" y="4593096"/>
                </a:cubicBezTo>
                <a:cubicBezTo>
                  <a:pt x="4103422" y="4593096"/>
                  <a:pt x="4103422" y="4605719"/>
                  <a:pt x="4116711" y="4605719"/>
                </a:cubicBezTo>
                <a:lnTo>
                  <a:pt x="4116711" y="4605719"/>
                </a:lnTo>
                <a:close/>
                <a:moveTo>
                  <a:pt x="3251643" y="4579807"/>
                </a:moveTo>
                <a:cubicBezTo>
                  <a:pt x="3238355" y="4579807"/>
                  <a:pt x="3238355" y="4579807"/>
                  <a:pt x="3238355" y="4579807"/>
                </a:cubicBezTo>
                <a:cubicBezTo>
                  <a:pt x="3238355" y="4605719"/>
                  <a:pt x="3238355" y="4619008"/>
                  <a:pt x="3264267" y="4619008"/>
                </a:cubicBezTo>
                <a:cubicBezTo>
                  <a:pt x="3264267" y="4593096"/>
                  <a:pt x="3238355" y="4605719"/>
                  <a:pt x="3251643" y="4579807"/>
                </a:cubicBezTo>
                <a:lnTo>
                  <a:pt x="3251643" y="4579807"/>
                </a:lnTo>
                <a:close/>
                <a:moveTo>
                  <a:pt x="4981778" y="4605719"/>
                </a:moveTo>
                <a:cubicBezTo>
                  <a:pt x="4968489" y="4619008"/>
                  <a:pt x="4968489" y="4592431"/>
                  <a:pt x="4981778" y="4592431"/>
                </a:cubicBezTo>
                <a:cubicBezTo>
                  <a:pt x="4968489" y="4605719"/>
                  <a:pt x="4955865" y="4592431"/>
                  <a:pt x="4955865" y="4592431"/>
                </a:cubicBezTo>
                <a:cubicBezTo>
                  <a:pt x="4955865" y="4605719"/>
                  <a:pt x="4929954" y="4592431"/>
                  <a:pt x="4942577" y="4618343"/>
                </a:cubicBezTo>
                <a:cubicBezTo>
                  <a:pt x="4955865" y="4593096"/>
                  <a:pt x="4981778" y="4619008"/>
                  <a:pt x="4981778" y="4605719"/>
                </a:cubicBezTo>
                <a:lnTo>
                  <a:pt x="4981778" y="4605719"/>
                </a:lnTo>
                <a:close/>
                <a:moveTo>
                  <a:pt x="4077510" y="4619008"/>
                </a:moveTo>
                <a:cubicBezTo>
                  <a:pt x="4050933" y="4593096"/>
                  <a:pt x="4050933" y="4632296"/>
                  <a:pt x="4077510" y="4619008"/>
                </a:cubicBezTo>
                <a:lnTo>
                  <a:pt x="4077510" y="4619008"/>
                </a:lnTo>
                <a:close/>
                <a:moveTo>
                  <a:pt x="4182488" y="4605719"/>
                </a:moveTo>
                <a:cubicBezTo>
                  <a:pt x="4156575" y="4605719"/>
                  <a:pt x="4169199" y="4619008"/>
                  <a:pt x="4169199" y="4631632"/>
                </a:cubicBezTo>
                <a:cubicBezTo>
                  <a:pt x="4169199" y="4631632"/>
                  <a:pt x="4182488" y="4631632"/>
                  <a:pt x="4195111" y="4618343"/>
                </a:cubicBezTo>
                <a:cubicBezTo>
                  <a:pt x="4182488" y="4619008"/>
                  <a:pt x="4182488" y="4619008"/>
                  <a:pt x="4182488" y="4605719"/>
                </a:cubicBezTo>
                <a:lnTo>
                  <a:pt x="4182488" y="4605719"/>
                </a:lnTo>
                <a:close/>
                <a:moveTo>
                  <a:pt x="4430978" y="4619008"/>
                </a:moveTo>
                <a:cubicBezTo>
                  <a:pt x="4430978" y="4632296"/>
                  <a:pt x="4430978" y="4644920"/>
                  <a:pt x="4444266" y="4658208"/>
                </a:cubicBezTo>
                <a:cubicBezTo>
                  <a:pt x="4457555" y="4632296"/>
                  <a:pt x="4430978" y="4632296"/>
                  <a:pt x="4444266" y="4606384"/>
                </a:cubicBezTo>
                <a:cubicBezTo>
                  <a:pt x="4444266" y="4619008"/>
                  <a:pt x="4430978" y="4605719"/>
                  <a:pt x="4430978" y="4619008"/>
                </a:cubicBezTo>
                <a:lnTo>
                  <a:pt x="4430978" y="4619008"/>
                </a:lnTo>
                <a:close/>
                <a:moveTo>
                  <a:pt x="4640934" y="4619008"/>
                </a:moveTo>
                <a:cubicBezTo>
                  <a:pt x="4654222" y="4619008"/>
                  <a:pt x="4666845" y="4632296"/>
                  <a:pt x="4666845" y="4619008"/>
                </a:cubicBezTo>
                <a:cubicBezTo>
                  <a:pt x="4654222" y="4605719"/>
                  <a:pt x="4640934" y="4605719"/>
                  <a:pt x="4640934" y="4619008"/>
                </a:cubicBezTo>
                <a:lnTo>
                  <a:pt x="4640934" y="4619008"/>
                </a:lnTo>
                <a:close/>
                <a:moveTo>
                  <a:pt x="4077510" y="4619008"/>
                </a:moveTo>
                <a:cubicBezTo>
                  <a:pt x="4077510" y="4619008"/>
                  <a:pt x="4051598" y="4658208"/>
                  <a:pt x="4077510" y="4658208"/>
                </a:cubicBezTo>
                <a:cubicBezTo>
                  <a:pt x="4077510" y="4644920"/>
                  <a:pt x="4064222" y="4644920"/>
                  <a:pt x="4077510" y="4658208"/>
                </a:cubicBezTo>
                <a:cubicBezTo>
                  <a:pt x="4077510" y="4644920"/>
                  <a:pt x="4077510" y="4644920"/>
                  <a:pt x="4077510" y="4644920"/>
                </a:cubicBezTo>
                <a:cubicBezTo>
                  <a:pt x="4090798" y="4644920"/>
                  <a:pt x="4090798" y="4658208"/>
                  <a:pt x="4090798" y="4658208"/>
                </a:cubicBezTo>
                <a:cubicBezTo>
                  <a:pt x="4090798" y="4644920"/>
                  <a:pt x="4090798" y="4644920"/>
                  <a:pt x="4090798" y="4632296"/>
                </a:cubicBezTo>
                <a:cubicBezTo>
                  <a:pt x="4090798" y="4632296"/>
                  <a:pt x="4077510" y="4645584"/>
                  <a:pt x="4077510" y="4632296"/>
                </a:cubicBezTo>
                <a:cubicBezTo>
                  <a:pt x="4090134" y="4632296"/>
                  <a:pt x="4090134" y="4605719"/>
                  <a:pt x="4077510" y="4619008"/>
                </a:cubicBezTo>
                <a:lnTo>
                  <a:pt x="4077510" y="4619008"/>
                </a:lnTo>
                <a:close/>
                <a:moveTo>
                  <a:pt x="4929289" y="4619008"/>
                </a:moveTo>
                <a:cubicBezTo>
                  <a:pt x="4929289" y="4632296"/>
                  <a:pt x="4942577" y="4632296"/>
                  <a:pt x="4942577" y="4632296"/>
                </a:cubicBezTo>
                <a:cubicBezTo>
                  <a:pt x="4942577" y="4632296"/>
                  <a:pt x="4955865" y="4632296"/>
                  <a:pt x="4942577" y="4619008"/>
                </a:cubicBezTo>
                <a:cubicBezTo>
                  <a:pt x="4942577" y="4619008"/>
                  <a:pt x="4942577" y="4619008"/>
                  <a:pt x="4929289" y="4619008"/>
                </a:cubicBezTo>
                <a:lnTo>
                  <a:pt x="4929289" y="4619008"/>
                </a:lnTo>
                <a:close/>
                <a:moveTo>
                  <a:pt x="4050933" y="4658208"/>
                </a:moveTo>
                <a:cubicBezTo>
                  <a:pt x="4050933" y="4644920"/>
                  <a:pt x="4050933" y="4632296"/>
                  <a:pt x="4064222" y="4644920"/>
                </a:cubicBezTo>
                <a:cubicBezTo>
                  <a:pt x="4064222" y="4619008"/>
                  <a:pt x="4038309" y="4631632"/>
                  <a:pt x="4025021" y="4644920"/>
                </a:cubicBezTo>
                <a:cubicBezTo>
                  <a:pt x="4050933" y="4644920"/>
                  <a:pt x="4038309" y="4658208"/>
                  <a:pt x="4038309" y="4658208"/>
                </a:cubicBezTo>
                <a:cubicBezTo>
                  <a:pt x="4038309" y="4658208"/>
                  <a:pt x="4038309" y="4658208"/>
                  <a:pt x="4050933" y="4658208"/>
                </a:cubicBezTo>
                <a:lnTo>
                  <a:pt x="4050933" y="4658208"/>
                </a:lnTo>
                <a:close/>
                <a:moveTo>
                  <a:pt x="4969154" y="4644920"/>
                </a:moveTo>
                <a:cubicBezTo>
                  <a:pt x="4982442" y="4644920"/>
                  <a:pt x="4982442" y="4631632"/>
                  <a:pt x="4982442" y="4631632"/>
                </a:cubicBezTo>
                <a:cubicBezTo>
                  <a:pt x="4969154" y="4632296"/>
                  <a:pt x="4969154" y="4632296"/>
                  <a:pt x="4969154" y="4644920"/>
                </a:cubicBezTo>
                <a:lnTo>
                  <a:pt x="4969154" y="4644920"/>
                </a:lnTo>
                <a:close/>
                <a:moveTo>
                  <a:pt x="4483467" y="4632296"/>
                </a:moveTo>
                <a:cubicBezTo>
                  <a:pt x="4483467" y="4645584"/>
                  <a:pt x="4483467" y="4645584"/>
                  <a:pt x="4470179" y="4632296"/>
                </a:cubicBezTo>
                <a:cubicBezTo>
                  <a:pt x="4470179" y="4658208"/>
                  <a:pt x="4483467" y="4658208"/>
                  <a:pt x="4496091" y="4658208"/>
                </a:cubicBezTo>
                <a:cubicBezTo>
                  <a:pt x="4496755" y="4644920"/>
                  <a:pt x="4483467" y="4644920"/>
                  <a:pt x="4483467" y="4632296"/>
                </a:cubicBezTo>
                <a:lnTo>
                  <a:pt x="4483467" y="4632296"/>
                </a:lnTo>
                <a:close/>
                <a:moveTo>
                  <a:pt x="4221688" y="4632296"/>
                </a:moveTo>
                <a:cubicBezTo>
                  <a:pt x="4221688" y="4658208"/>
                  <a:pt x="4208399" y="4671497"/>
                  <a:pt x="4221688" y="4684120"/>
                </a:cubicBezTo>
                <a:cubicBezTo>
                  <a:pt x="4234976" y="4670832"/>
                  <a:pt x="4234976" y="4670832"/>
                  <a:pt x="4247600" y="4670832"/>
                </a:cubicBezTo>
                <a:cubicBezTo>
                  <a:pt x="4234312" y="4658208"/>
                  <a:pt x="4247600" y="4644920"/>
                  <a:pt x="4221688" y="4632296"/>
                </a:cubicBezTo>
                <a:lnTo>
                  <a:pt x="4221688" y="4632296"/>
                </a:lnTo>
                <a:close/>
                <a:moveTo>
                  <a:pt x="4837600" y="4632296"/>
                </a:moveTo>
                <a:cubicBezTo>
                  <a:pt x="4824312" y="4632296"/>
                  <a:pt x="4824312" y="4632296"/>
                  <a:pt x="4824312" y="4632296"/>
                </a:cubicBezTo>
                <a:cubicBezTo>
                  <a:pt x="4824312" y="4645584"/>
                  <a:pt x="4811023" y="4645584"/>
                  <a:pt x="4811023" y="4658208"/>
                </a:cubicBezTo>
                <a:cubicBezTo>
                  <a:pt x="4824312" y="4644920"/>
                  <a:pt x="4824312" y="4671497"/>
                  <a:pt x="4836936" y="4658208"/>
                </a:cubicBezTo>
                <a:cubicBezTo>
                  <a:pt x="4824312" y="4658208"/>
                  <a:pt x="4837600" y="4644920"/>
                  <a:pt x="4837600" y="4632296"/>
                </a:cubicBezTo>
                <a:lnTo>
                  <a:pt x="4837600" y="4632296"/>
                </a:lnTo>
                <a:close/>
                <a:moveTo>
                  <a:pt x="5139244" y="4632296"/>
                </a:moveTo>
                <a:cubicBezTo>
                  <a:pt x="5125956" y="4632296"/>
                  <a:pt x="5113332" y="4645584"/>
                  <a:pt x="5125956" y="4658208"/>
                </a:cubicBezTo>
                <a:cubicBezTo>
                  <a:pt x="5125956" y="4644920"/>
                  <a:pt x="5125956" y="4644920"/>
                  <a:pt x="5139244" y="4632296"/>
                </a:cubicBezTo>
                <a:lnTo>
                  <a:pt x="5139244" y="4632296"/>
                </a:lnTo>
                <a:close/>
                <a:moveTo>
                  <a:pt x="4405067" y="4658208"/>
                </a:moveTo>
                <a:cubicBezTo>
                  <a:pt x="4418355" y="4658208"/>
                  <a:pt x="4418355" y="4658208"/>
                  <a:pt x="4418355" y="4658208"/>
                </a:cubicBezTo>
                <a:cubicBezTo>
                  <a:pt x="4418355" y="4644920"/>
                  <a:pt x="4418355" y="4644920"/>
                  <a:pt x="4418355" y="4644920"/>
                </a:cubicBezTo>
                <a:cubicBezTo>
                  <a:pt x="4405067" y="4644920"/>
                  <a:pt x="4405067" y="4644920"/>
                  <a:pt x="4405067" y="4644920"/>
                </a:cubicBezTo>
                <a:lnTo>
                  <a:pt x="4405067" y="4658208"/>
                </a:lnTo>
                <a:lnTo>
                  <a:pt x="4405067" y="4658208"/>
                </a:lnTo>
                <a:lnTo>
                  <a:pt x="4405067" y="4658208"/>
                </a:lnTo>
                <a:close/>
                <a:moveTo>
                  <a:pt x="5008354" y="4658208"/>
                </a:moveTo>
                <a:cubicBezTo>
                  <a:pt x="5008354" y="4671497"/>
                  <a:pt x="5008354" y="4671497"/>
                  <a:pt x="5008354" y="4671497"/>
                </a:cubicBezTo>
                <a:cubicBezTo>
                  <a:pt x="5034266" y="4658208"/>
                  <a:pt x="5021642" y="4671497"/>
                  <a:pt x="5034266" y="4671497"/>
                </a:cubicBezTo>
                <a:cubicBezTo>
                  <a:pt x="5034266" y="4658208"/>
                  <a:pt x="5034266" y="4658208"/>
                  <a:pt x="5034266" y="4658208"/>
                </a:cubicBezTo>
                <a:cubicBezTo>
                  <a:pt x="5034266" y="4644920"/>
                  <a:pt x="5034266" y="4644920"/>
                  <a:pt x="5008354" y="4658208"/>
                </a:cubicBezTo>
                <a:lnTo>
                  <a:pt x="5008354" y="4658208"/>
                </a:lnTo>
                <a:close/>
                <a:moveTo>
                  <a:pt x="3448310" y="4658208"/>
                </a:moveTo>
                <a:cubicBezTo>
                  <a:pt x="3461598" y="4671497"/>
                  <a:pt x="3448310" y="4671497"/>
                  <a:pt x="3461598" y="4684120"/>
                </a:cubicBezTo>
                <a:cubicBezTo>
                  <a:pt x="3474222" y="4684120"/>
                  <a:pt x="3474222" y="4658208"/>
                  <a:pt x="3448310" y="4658208"/>
                </a:cubicBezTo>
                <a:lnTo>
                  <a:pt x="3448310" y="4658208"/>
                </a:lnTo>
                <a:close/>
                <a:moveTo>
                  <a:pt x="5047555" y="4670832"/>
                </a:moveTo>
                <a:cubicBezTo>
                  <a:pt x="5047555" y="4644920"/>
                  <a:pt x="5047555" y="4670832"/>
                  <a:pt x="5047555" y="4684120"/>
                </a:cubicBezTo>
                <a:cubicBezTo>
                  <a:pt x="5073467" y="4684120"/>
                  <a:pt x="5060843" y="4644920"/>
                  <a:pt x="5047555" y="4670832"/>
                </a:cubicBezTo>
                <a:lnTo>
                  <a:pt x="5047555" y="4670832"/>
                </a:lnTo>
                <a:close/>
                <a:moveTo>
                  <a:pt x="3670889" y="4670832"/>
                </a:moveTo>
                <a:cubicBezTo>
                  <a:pt x="3670889" y="4684120"/>
                  <a:pt x="3670889" y="4684120"/>
                  <a:pt x="3657601" y="4684120"/>
                </a:cubicBezTo>
                <a:cubicBezTo>
                  <a:pt x="3657601" y="4697408"/>
                  <a:pt x="3657601" y="4710032"/>
                  <a:pt x="3670889" y="4710032"/>
                </a:cubicBezTo>
                <a:cubicBezTo>
                  <a:pt x="3657601" y="4696744"/>
                  <a:pt x="3684177" y="4684120"/>
                  <a:pt x="3684177" y="4684120"/>
                </a:cubicBezTo>
                <a:lnTo>
                  <a:pt x="3670889" y="4684120"/>
                </a:lnTo>
                <a:cubicBezTo>
                  <a:pt x="3684177" y="4684120"/>
                  <a:pt x="3684177" y="4670832"/>
                  <a:pt x="3670889" y="4670832"/>
                </a:cubicBezTo>
                <a:lnTo>
                  <a:pt x="3670889" y="4670832"/>
                </a:lnTo>
                <a:close/>
                <a:moveTo>
                  <a:pt x="4430978" y="4696744"/>
                </a:moveTo>
                <a:cubicBezTo>
                  <a:pt x="4417690" y="4696744"/>
                  <a:pt x="4430978" y="4696744"/>
                  <a:pt x="4430978" y="4710032"/>
                </a:cubicBezTo>
                <a:cubicBezTo>
                  <a:pt x="4430978" y="4710032"/>
                  <a:pt x="4430978" y="4710032"/>
                  <a:pt x="4430978" y="4723321"/>
                </a:cubicBezTo>
                <a:cubicBezTo>
                  <a:pt x="4444266" y="4710032"/>
                  <a:pt x="4444266" y="4696744"/>
                  <a:pt x="4430978" y="4696744"/>
                </a:cubicBezTo>
                <a:cubicBezTo>
                  <a:pt x="4430978" y="4710032"/>
                  <a:pt x="4430978" y="4684120"/>
                  <a:pt x="4430978" y="4696744"/>
                </a:cubicBezTo>
                <a:lnTo>
                  <a:pt x="4430978" y="4696744"/>
                </a:lnTo>
                <a:close/>
                <a:moveTo>
                  <a:pt x="3710089" y="4710032"/>
                </a:moveTo>
                <a:cubicBezTo>
                  <a:pt x="3710089" y="4723321"/>
                  <a:pt x="3723377" y="4723321"/>
                  <a:pt x="3723377" y="4723321"/>
                </a:cubicBezTo>
                <a:cubicBezTo>
                  <a:pt x="3736665" y="4722657"/>
                  <a:pt x="3710089" y="4722657"/>
                  <a:pt x="3710089" y="4710032"/>
                </a:cubicBezTo>
                <a:lnTo>
                  <a:pt x="3710089" y="4710032"/>
                </a:lnTo>
                <a:close/>
                <a:moveTo>
                  <a:pt x="4365866" y="4735945"/>
                </a:moveTo>
                <a:cubicBezTo>
                  <a:pt x="4365866" y="4749233"/>
                  <a:pt x="4365866" y="4749233"/>
                  <a:pt x="4365866" y="4749233"/>
                </a:cubicBezTo>
                <a:cubicBezTo>
                  <a:pt x="4379154" y="4749233"/>
                  <a:pt x="4379154" y="4749233"/>
                  <a:pt x="4379154" y="4749233"/>
                </a:cubicBezTo>
                <a:lnTo>
                  <a:pt x="4379154" y="4735945"/>
                </a:lnTo>
                <a:cubicBezTo>
                  <a:pt x="4379154" y="4735945"/>
                  <a:pt x="4379154" y="4748568"/>
                  <a:pt x="4365866" y="4735945"/>
                </a:cubicBezTo>
                <a:lnTo>
                  <a:pt x="4365866" y="4735945"/>
                </a:lnTo>
                <a:close/>
                <a:moveTo>
                  <a:pt x="4155911" y="4735945"/>
                </a:moveTo>
                <a:cubicBezTo>
                  <a:pt x="4155911" y="4749233"/>
                  <a:pt x="4155911" y="4749233"/>
                  <a:pt x="4155911" y="4761857"/>
                </a:cubicBezTo>
                <a:cubicBezTo>
                  <a:pt x="4169199" y="4761857"/>
                  <a:pt x="4169199" y="4748568"/>
                  <a:pt x="4155911" y="4735945"/>
                </a:cubicBezTo>
                <a:lnTo>
                  <a:pt x="4155911" y="4735945"/>
                </a:lnTo>
                <a:close/>
                <a:moveTo>
                  <a:pt x="5125956" y="4748568"/>
                </a:moveTo>
                <a:cubicBezTo>
                  <a:pt x="5139244" y="4748568"/>
                  <a:pt x="5139244" y="4761857"/>
                  <a:pt x="5139244" y="4761857"/>
                </a:cubicBezTo>
                <a:cubicBezTo>
                  <a:pt x="5139244" y="4735945"/>
                  <a:pt x="5125956" y="4735945"/>
                  <a:pt x="5125956" y="4748568"/>
                </a:cubicBezTo>
                <a:lnTo>
                  <a:pt x="5125956" y="4748568"/>
                </a:lnTo>
                <a:close/>
                <a:moveTo>
                  <a:pt x="4247600" y="4761857"/>
                </a:moveTo>
                <a:cubicBezTo>
                  <a:pt x="4260888" y="4748568"/>
                  <a:pt x="4260888" y="4761857"/>
                  <a:pt x="4260888" y="4748568"/>
                </a:cubicBezTo>
                <a:cubicBezTo>
                  <a:pt x="4260888" y="4748568"/>
                  <a:pt x="4260888" y="4748568"/>
                  <a:pt x="4247600" y="4748568"/>
                </a:cubicBezTo>
                <a:cubicBezTo>
                  <a:pt x="4247600" y="4748568"/>
                  <a:pt x="4247600" y="4748568"/>
                  <a:pt x="4247600" y="4761857"/>
                </a:cubicBezTo>
                <a:lnTo>
                  <a:pt x="4247600" y="4761857"/>
                </a:lnTo>
                <a:close/>
                <a:moveTo>
                  <a:pt x="4470843" y="4748568"/>
                </a:moveTo>
                <a:cubicBezTo>
                  <a:pt x="4457555" y="4748568"/>
                  <a:pt x="4457555" y="4774481"/>
                  <a:pt x="4470843" y="4761857"/>
                </a:cubicBezTo>
                <a:cubicBezTo>
                  <a:pt x="4457555" y="4761857"/>
                  <a:pt x="4483467" y="4748568"/>
                  <a:pt x="4470843" y="4748568"/>
                </a:cubicBezTo>
                <a:lnTo>
                  <a:pt x="4470843" y="4748568"/>
                </a:lnTo>
                <a:close/>
                <a:moveTo>
                  <a:pt x="4365866" y="4761857"/>
                </a:moveTo>
                <a:cubicBezTo>
                  <a:pt x="4391778" y="4761857"/>
                  <a:pt x="4365866" y="4775145"/>
                  <a:pt x="4379154" y="4775145"/>
                </a:cubicBezTo>
                <a:cubicBezTo>
                  <a:pt x="4379154" y="4761857"/>
                  <a:pt x="4392443" y="4775145"/>
                  <a:pt x="4392443" y="4761857"/>
                </a:cubicBezTo>
                <a:cubicBezTo>
                  <a:pt x="4379154" y="4748568"/>
                  <a:pt x="4379154" y="4748568"/>
                  <a:pt x="4365866" y="4761857"/>
                </a:cubicBezTo>
                <a:lnTo>
                  <a:pt x="4365866" y="4761857"/>
                </a:lnTo>
                <a:close/>
                <a:moveTo>
                  <a:pt x="4496755" y="4774481"/>
                </a:moveTo>
                <a:cubicBezTo>
                  <a:pt x="4510044" y="4761192"/>
                  <a:pt x="4510044" y="4761192"/>
                  <a:pt x="4510044" y="4761192"/>
                </a:cubicBezTo>
                <a:cubicBezTo>
                  <a:pt x="4483467" y="4761857"/>
                  <a:pt x="4496755" y="4761857"/>
                  <a:pt x="4496755" y="4774481"/>
                </a:cubicBezTo>
                <a:lnTo>
                  <a:pt x="4496755" y="4774481"/>
                </a:lnTo>
                <a:close/>
                <a:moveTo>
                  <a:pt x="4221688" y="4800393"/>
                </a:moveTo>
                <a:cubicBezTo>
                  <a:pt x="4234976" y="4800393"/>
                  <a:pt x="4234976" y="4787104"/>
                  <a:pt x="4247600" y="4787104"/>
                </a:cubicBezTo>
                <a:cubicBezTo>
                  <a:pt x="4234312" y="4787104"/>
                  <a:pt x="4247600" y="4773816"/>
                  <a:pt x="4234312" y="4773816"/>
                </a:cubicBezTo>
                <a:cubicBezTo>
                  <a:pt x="4234312" y="4787769"/>
                  <a:pt x="4221688" y="4774481"/>
                  <a:pt x="4221688" y="4800393"/>
                </a:cubicBezTo>
                <a:lnTo>
                  <a:pt x="4221688" y="4800393"/>
                </a:lnTo>
                <a:close/>
                <a:moveTo>
                  <a:pt x="4313377" y="4774481"/>
                </a:moveTo>
                <a:cubicBezTo>
                  <a:pt x="4313377" y="4774481"/>
                  <a:pt x="4300089" y="4761192"/>
                  <a:pt x="4300089" y="4774481"/>
                </a:cubicBezTo>
                <a:cubicBezTo>
                  <a:pt x="4313377" y="4774481"/>
                  <a:pt x="4300089" y="4800393"/>
                  <a:pt x="4300089" y="4800393"/>
                </a:cubicBezTo>
                <a:cubicBezTo>
                  <a:pt x="4313377" y="4800393"/>
                  <a:pt x="4313377" y="4800393"/>
                  <a:pt x="4326001" y="4787104"/>
                </a:cubicBezTo>
                <a:cubicBezTo>
                  <a:pt x="4300089" y="4800393"/>
                  <a:pt x="4313377" y="4774481"/>
                  <a:pt x="4313377" y="4774481"/>
                </a:cubicBezTo>
                <a:lnTo>
                  <a:pt x="4313377" y="4774481"/>
                </a:lnTo>
                <a:close/>
                <a:moveTo>
                  <a:pt x="4365866" y="4774481"/>
                </a:moveTo>
                <a:cubicBezTo>
                  <a:pt x="4352578" y="4787769"/>
                  <a:pt x="4365866" y="4800393"/>
                  <a:pt x="4365866" y="4800393"/>
                </a:cubicBezTo>
                <a:cubicBezTo>
                  <a:pt x="4365866" y="4787769"/>
                  <a:pt x="4379154" y="4774481"/>
                  <a:pt x="4365866" y="4774481"/>
                </a:cubicBezTo>
                <a:lnTo>
                  <a:pt x="4365866" y="4774481"/>
                </a:lnTo>
                <a:close/>
                <a:moveTo>
                  <a:pt x="4142623" y="4800393"/>
                </a:moveTo>
                <a:cubicBezTo>
                  <a:pt x="4155911" y="4787104"/>
                  <a:pt x="4155911" y="4800393"/>
                  <a:pt x="4168534" y="4787104"/>
                </a:cubicBezTo>
                <a:cubicBezTo>
                  <a:pt x="4155911" y="4787769"/>
                  <a:pt x="4142623" y="4787769"/>
                  <a:pt x="4142623" y="4800393"/>
                </a:cubicBezTo>
                <a:lnTo>
                  <a:pt x="4142623" y="4800393"/>
                </a:lnTo>
                <a:close/>
                <a:moveTo>
                  <a:pt x="5624267" y="4787769"/>
                </a:moveTo>
                <a:cubicBezTo>
                  <a:pt x="5624267" y="4801057"/>
                  <a:pt x="5624267" y="4801057"/>
                  <a:pt x="5637555" y="4801057"/>
                </a:cubicBezTo>
                <a:cubicBezTo>
                  <a:pt x="5637555" y="4800393"/>
                  <a:pt x="5637555" y="4787769"/>
                  <a:pt x="5624267" y="4787769"/>
                </a:cubicBezTo>
                <a:lnTo>
                  <a:pt x="5624267" y="4787769"/>
                </a:lnTo>
                <a:close/>
                <a:moveTo>
                  <a:pt x="4038309" y="4813681"/>
                </a:moveTo>
                <a:cubicBezTo>
                  <a:pt x="4038309" y="4800393"/>
                  <a:pt x="4038309" y="4800393"/>
                  <a:pt x="4038309" y="4800393"/>
                </a:cubicBezTo>
                <a:cubicBezTo>
                  <a:pt x="4038309" y="4800393"/>
                  <a:pt x="4025021" y="4787104"/>
                  <a:pt x="4025021" y="4800393"/>
                </a:cubicBezTo>
                <a:cubicBezTo>
                  <a:pt x="4038309" y="4800393"/>
                  <a:pt x="4025021" y="4813681"/>
                  <a:pt x="4038309" y="4813681"/>
                </a:cubicBezTo>
                <a:lnTo>
                  <a:pt x="4038309" y="4813681"/>
                </a:lnTo>
                <a:close/>
                <a:moveTo>
                  <a:pt x="4169199" y="4813681"/>
                </a:moveTo>
                <a:cubicBezTo>
                  <a:pt x="4169199" y="4813681"/>
                  <a:pt x="4169199" y="4800393"/>
                  <a:pt x="4155911" y="4800393"/>
                </a:cubicBezTo>
                <a:cubicBezTo>
                  <a:pt x="4142623" y="4813681"/>
                  <a:pt x="4155911" y="4813681"/>
                  <a:pt x="4155911" y="4826305"/>
                </a:cubicBezTo>
                <a:cubicBezTo>
                  <a:pt x="4155911" y="4813681"/>
                  <a:pt x="4155911" y="4826305"/>
                  <a:pt x="4169199" y="4813681"/>
                </a:cubicBezTo>
                <a:lnTo>
                  <a:pt x="4169199" y="4813681"/>
                </a:lnTo>
                <a:close/>
                <a:moveTo>
                  <a:pt x="3775866" y="4852882"/>
                </a:moveTo>
                <a:cubicBezTo>
                  <a:pt x="3775866" y="4852882"/>
                  <a:pt x="3762577" y="4852882"/>
                  <a:pt x="3762577" y="4839593"/>
                </a:cubicBezTo>
                <a:cubicBezTo>
                  <a:pt x="3762577" y="4839593"/>
                  <a:pt x="3762577" y="4839593"/>
                  <a:pt x="3749289" y="4852882"/>
                </a:cubicBezTo>
                <a:cubicBezTo>
                  <a:pt x="3749289" y="4839593"/>
                  <a:pt x="3762577" y="4839593"/>
                  <a:pt x="3749289" y="4826969"/>
                </a:cubicBezTo>
                <a:cubicBezTo>
                  <a:pt x="3736001" y="4852882"/>
                  <a:pt x="3749289" y="4852882"/>
                  <a:pt x="3749289" y="4866170"/>
                </a:cubicBezTo>
                <a:cubicBezTo>
                  <a:pt x="3762577" y="4866170"/>
                  <a:pt x="3762577" y="4866170"/>
                  <a:pt x="3762577" y="4879458"/>
                </a:cubicBezTo>
                <a:cubicBezTo>
                  <a:pt x="3775866" y="4865506"/>
                  <a:pt x="3775866" y="4865506"/>
                  <a:pt x="3775866" y="4852882"/>
                </a:cubicBezTo>
                <a:lnTo>
                  <a:pt x="3775866" y="4852882"/>
                </a:lnTo>
                <a:close/>
                <a:moveTo>
                  <a:pt x="5558489" y="4826305"/>
                </a:moveTo>
                <a:cubicBezTo>
                  <a:pt x="5558489" y="4839593"/>
                  <a:pt x="5558489" y="4839593"/>
                  <a:pt x="5558489" y="4839593"/>
                </a:cubicBezTo>
                <a:cubicBezTo>
                  <a:pt x="5558489" y="4839593"/>
                  <a:pt x="5571778" y="4852882"/>
                  <a:pt x="5571778" y="4839593"/>
                </a:cubicBezTo>
                <a:cubicBezTo>
                  <a:pt x="5571778" y="4839593"/>
                  <a:pt x="5571778" y="4826305"/>
                  <a:pt x="5558489" y="4826305"/>
                </a:cubicBezTo>
                <a:lnTo>
                  <a:pt x="5558489" y="4826305"/>
                </a:lnTo>
                <a:close/>
                <a:moveTo>
                  <a:pt x="4326665" y="4839593"/>
                </a:moveTo>
                <a:cubicBezTo>
                  <a:pt x="4326665" y="4839593"/>
                  <a:pt x="4326665" y="4839593"/>
                  <a:pt x="4326665" y="4852882"/>
                </a:cubicBezTo>
                <a:lnTo>
                  <a:pt x="4339954" y="4852882"/>
                </a:lnTo>
                <a:cubicBezTo>
                  <a:pt x="4326665" y="4852882"/>
                  <a:pt x="4339289" y="4839593"/>
                  <a:pt x="4326665" y="4839593"/>
                </a:cubicBezTo>
                <a:lnTo>
                  <a:pt x="4326665" y="4839593"/>
                </a:lnTo>
                <a:close/>
                <a:moveTo>
                  <a:pt x="5257509" y="4852882"/>
                </a:moveTo>
                <a:cubicBezTo>
                  <a:pt x="5244221" y="4852882"/>
                  <a:pt x="5244221" y="4839593"/>
                  <a:pt x="5231597" y="4852882"/>
                </a:cubicBezTo>
                <a:cubicBezTo>
                  <a:pt x="5244885" y="4866170"/>
                  <a:pt x="5231597" y="4866170"/>
                  <a:pt x="5257509" y="4866170"/>
                </a:cubicBezTo>
                <a:cubicBezTo>
                  <a:pt x="5244221" y="4852882"/>
                  <a:pt x="5257509" y="4852882"/>
                  <a:pt x="5257509" y="4852882"/>
                </a:cubicBezTo>
                <a:lnTo>
                  <a:pt x="5257509" y="4852882"/>
                </a:lnTo>
                <a:close/>
                <a:moveTo>
                  <a:pt x="4025021" y="4852882"/>
                </a:moveTo>
                <a:cubicBezTo>
                  <a:pt x="4025021" y="4852882"/>
                  <a:pt x="4038309" y="4866170"/>
                  <a:pt x="4038309" y="4852882"/>
                </a:cubicBezTo>
                <a:lnTo>
                  <a:pt x="4038309" y="4852882"/>
                </a:lnTo>
                <a:lnTo>
                  <a:pt x="4025021" y="4852882"/>
                </a:lnTo>
                <a:lnTo>
                  <a:pt x="4025021" y="4852882"/>
                </a:lnTo>
                <a:lnTo>
                  <a:pt x="4025021" y="4852882"/>
                </a:lnTo>
                <a:close/>
                <a:moveTo>
                  <a:pt x="5571778" y="4865506"/>
                </a:moveTo>
                <a:lnTo>
                  <a:pt x="5585066" y="4878794"/>
                </a:lnTo>
                <a:cubicBezTo>
                  <a:pt x="5598354" y="4865506"/>
                  <a:pt x="5585066" y="4865506"/>
                  <a:pt x="5585066" y="4865506"/>
                </a:cubicBezTo>
                <a:cubicBezTo>
                  <a:pt x="5585066" y="4865506"/>
                  <a:pt x="5585066" y="4865506"/>
                  <a:pt x="5571778" y="4865506"/>
                </a:cubicBezTo>
                <a:lnTo>
                  <a:pt x="5571778" y="4865506"/>
                </a:lnTo>
                <a:close/>
                <a:moveTo>
                  <a:pt x="5755156" y="4878794"/>
                </a:moveTo>
                <a:cubicBezTo>
                  <a:pt x="5755156" y="4892082"/>
                  <a:pt x="5768444" y="4892082"/>
                  <a:pt x="5768444" y="4892082"/>
                </a:cubicBezTo>
                <a:cubicBezTo>
                  <a:pt x="5768444" y="4892082"/>
                  <a:pt x="5768444" y="4878794"/>
                  <a:pt x="5755156" y="4878794"/>
                </a:cubicBezTo>
                <a:lnTo>
                  <a:pt x="5755156" y="4878794"/>
                </a:lnTo>
                <a:close/>
                <a:moveTo>
                  <a:pt x="3382533" y="4891417"/>
                </a:moveTo>
                <a:cubicBezTo>
                  <a:pt x="3382533" y="4904706"/>
                  <a:pt x="3382533" y="4904706"/>
                  <a:pt x="3395821" y="4917330"/>
                </a:cubicBezTo>
                <a:cubicBezTo>
                  <a:pt x="3395821" y="4904706"/>
                  <a:pt x="3395821" y="4891417"/>
                  <a:pt x="3382533" y="4891417"/>
                </a:cubicBezTo>
                <a:lnTo>
                  <a:pt x="3382533" y="4891417"/>
                </a:lnTo>
                <a:close/>
                <a:moveTo>
                  <a:pt x="3618400" y="4891417"/>
                </a:moveTo>
                <a:cubicBezTo>
                  <a:pt x="3618400" y="4904706"/>
                  <a:pt x="3618400" y="4917330"/>
                  <a:pt x="3631688" y="4917330"/>
                </a:cubicBezTo>
                <a:cubicBezTo>
                  <a:pt x="3631688" y="4904706"/>
                  <a:pt x="3631688" y="4904706"/>
                  <a:pt x="3618400" y="4891417"/>
                </a:cubicBezTo>
                <a:lnTo>
                  <a:pt x="3618400" y="4891417"/>
                </a:lnTo>
                <a:close/>
                <a:moveTo>
                  <a:pt x="5519289" y="4904706"/>
                </a:moveTo>
                <a:cubicBezTo>
                  <a:pt x="5519289" y="4917994"/>
                  <a:pt x="5532577" y="4930618"/>
                  <a:pt x="5532577" y="4930618"/>
                </a:cubicBezTo>
                <a:cubicBezTo>
                  <a:pt x="5532577" y="4917330"/>
                  <a:pt x="5532577" y="4904706"/>
                  <a:pt x="5519289" y="4904706"/>
                </a:cubicBezTo>
                <a:lnTo>
                  <a:pt x="5519289" y="4904706"/>
                </a:lnTo>
                <a:close/>
                <a:moveTo>
                  <a:pt x="4169199" y="4917330"/>
                </a:moveTo>
                <a:cubicBezTo>
                  <a:pt x="4169199" y="4917330"/>
                  <a:pt x="4155911" y="4930618"/>
                  <a:pt x="4169199" y="4930618"/>
                </a:cubicBezTo>
                <a:cubicBezTo>
                  <a:pt x="4169199" y="4917330"/>
                  <a:pt x="4182488" y="4917330"/>
                  <a:pt x="4182488" y="4917330"/>
                </a:cubicBezTo>
                <a:cubicBezTo>
                  <a:pt x="4169199" y="4917330"/>
                  <a:pt x="4169199" y="4904706"/>
                  <a:pt x="4169199" y="4917330"/>
                </a:cubicBezTo>
                <a:lnTo>
                  <a:pt x="4169199" y="4917330"/>
                </a:lnTo>
                <a:close/>
                <a:moveTo>
                  <a:pt x="5598354" y="4930618"/>
                </a:moveTo>
                <a:cubicBezTo>
                  <a:pt x="5611643" y="4930618"/>
                  <a:pt x="5611643" y="4930618"/>
                  <a:pt x="5611643" y="4930618"/>
                </a:cubicBezTo>
                <a:cubicBezTo>
                  <a:pt x="5610978" y="4917330"/>
                  <a:pt x="5598354" y="4930618"/>
                  <a:pt x="5598354" y="4930618"/>
                </a:cubicBezTo>
                <a:lnTo>
                  <a:pt x="5598354" y="4930618"/>
                </a:lnTo>
                <a:close/>
                <a:moveTo>
                  <a:pt x="1914178" y="4930618"/>
                </a:moveTo>
                <a:cubicBezTo>
                  <a:pt x="1927466" y="4930618"/>
                  <a:pt x="1927466" y="4930618"/>
                  <a:pt x="1927466" y="4930618"/>
                </a:cubicBezTo>
                <a:lnTo>
                  <a:pt x="1927466" y="4930618"/>
                </a:lnTo>
                <a:cubicBezTo>
                  <a:pt x="1927466" y="4917330"/>
                  <a:pt x="1914178" y="4930618"/>
                  <a:pt x="1914178" y="4930618"/>
                </a:cubicBezTo>
                <a:lnTo>
                  <a:pt x="1914178" y="4930618"/>
                </a:lnTo>
                <a:close/>
                <a:moveTo>
                  <a:pt x="4129999" y="4930618"/>
                </a:moveTo>
                <a:cubicBezTo>
                  <a:pt x="4104087" y="4930618"/>
                  <a:pt x="4116711" y="4943906"/>
                  <a:pt x="4104087" y="4943906"/>
                </a:cubicBezTo>
                <a:cubicBezTo>
                  <a:pt x="4104087" y="4943906"/>
                  <a:pt x="4104087" y="4943906"/>
                  <a:pt x="4117375" y="4943906"/>
                </a:cubicBezTo>
                <a:cubicBezTo>
                  <a:pt x="4116711" y="4930618"/>
                  <a:pt x="4116711" y="4943242"/>
                  <a:pt x="4129999" y="4930618"/>
                </a:cubicBezTo>
                <a:lnTo>
                  <a:pt x="4129999" y="4930618"/>
                </a:lnTo>
                <a:close/>
                <a:moveTo>
                  <a:pt x="3723377" y="4956530"/>
                </a:moveTo>
                <a:cubicBezTo>
                  <a:pt x="3723377" y="4943242"/>
                  <a:pt x="3736665" y="4943242"/>
                  <a:pt x="3723377" y="4930618"/>
                </a:cubicBezTo>
                <a:cubicBezTo>
                  <a:pt x="3723377" y="4930618"/>
                  <a:pt x="3710089" y="4943242"/>
                  <a:pt x="3723377" y="4956530"/>
                </a:cubicBezTo>
                <a:lnTo>
                  <a:pt x="3723377" y="4956530"/>
                </a:lnTo>
                <a:close/>
                <a:moveTo>
                  <a:pt x="4142623" y="4982442"/>
                </a:moveTo>
                <a:cubicBezTo>
                  <a:pt x="4142623" y="4969154"/>
                  <a:pt x="4155911" y="4982442"/>
                  <a:pt x="4155911" y="4969154"/>
                </a:cubicBezTo>
                <a:cubicBezTo>
                  <a:pt x="4142623" y="4969154"/>
                  <a:pt x="4142623" y="4969154"/>
                  <a:pt x="4129999" y="4969154"/>
                </a:cubicBezTo>
                <a:cubicBezTo>
                  <a:pt x="4142623" y="4969154"/>
                  <a:pt x="4129999" y="4982442"/>
                  <a:pt x="4142623" y="4982442"/>
                </a:cubicBezTo>
                <a:lnTo>
                  <a:pt x="4142623" y="4982442"/>
                </a:lnTo>
                <a:close/>
                <a:moveTo>
                  <a:pt x="4247600" y="4982442"/>
                </a:moveTo>
                <a:cubicBezTo>
                  <a:pt x="4247600" y="4995731"/>
                  <a:pt x="4247600" y="4969154"/>
                  <a:pt x="4247600" y="4969154"/>
                </a:cubicBezTo>
                <a:cubicBezTo>
                  <a:pt x="4234312" y="4982442"/>
                  <a:pt x="4247600" y="4995066"/>
                  <a:pt x="4234312" y="4982442"/>
                </a:cubicBezTo>
                <a:cubicBezTo>
                  <a:pt x="4221023" y="4995731"/>
                  <a:pt x="4247600" y="4982442"/>
                  <a:pt x="4247600" y="4995731"/>
                </a:cubicBezTo>
                <a:cubicBezTo>
                  <a:pt x="4234312" y="4982442"/>
                  <a:pt x="4260888" y="4982442"/>
                  <a:pt x="4247600" y="4982442"/>
                </a:cubicBezTo>
                <a:lnTo>
                  <a:pt x="4247600" y="4982442"/>
                </a:lnTo>
                <a:close/>
                <a:moveTo>
                  <a:pt x="4050933" y="4969154"/>
                </a:moveTo>
                <a:cubicBezTo>
                  <a:pt x="4064222" y="4982442"/>
                  <a:pt x="4037645" y="4982442"/>
                  <a:pt x="4050933" y="4995066"/>
                </a:cubicBezTo>
                <a:cubicBezTo>
                  <a:pt x="4064222" y="4995066"/>
                  <a:pt x="4064222" y="4969154"/>
                  <a:pt x="4050933" y="4969154"/>
                </a:cubicBezTo>
                <a:lnTo>
                  <a:pt x="4050933" y="4969154"/>
                </a:lnTo>
                <a:close/>
                <a:moveTo>
                  <a:pt x="4129999" y="4995066"/>
                </a:moveTo>
                <a:cubicBezTo>
                  <a:pt x="4129999" y="4995066"/>
                  <a:pt x="4129999" y="4995066"/>
                  <a:pt x="4129999" y="4981778"/>
                </a:cubicBezTo>
                <a:cubicBezTo>
                  <a:pt x="4129999" y="4981778"/>
                  <a:pt x="4129999" y="4981778"/>
                  <a:pt x="4116711" y="4981778"/>
                </a:cubicBezTo>
                <a:cubicBezTo>
                  <a:pt x="4116711" y="4995066"/>
                  <a:pt x="4116711" y="4995066"/>
                  <a:pt x="4129999" y="4995066"/>
                </a:cubicBezTo>
                <a:lnTo>
                  <a:pt x="4129999" y="4995066"/>
                </a:lnTo>
                <a:close/>
                <a:moveTo>
                  <a:pt x="3408445" y="5020978"/>
                </a:moveTo>
                <a:cubicBezTo>
                  <a:pt x="3421734" y="5007690"/>
                  <a:pt x="3421734" y="5007690"/>
                  <a:pt x="3421734" y="4995066"/>
                </a:cubicBezTo>
                <a:cubicBezTo>
                  <a:pt x="3408445" y="4995066"/>
                  <a:pt x="3408445" y="5020978"/>
                  <a:pt x="3408445" y="5020978"/>
                </a:cubicBezTo>
                <a:lnTo>
                  <a:pt x="3408445" y="5020978"/>
                </a:lnTo>
                <a:close/>
                <a:moveTo>
                  <a:pt x="3408445" y="5046891"/>
                </a:moveTo>
                <a:cubicBezTo>
                  <a:pt x="3434357" y="5060179"/>
                  <a:pt x="3408445" y="5033602"/>
                  <a:pt x="3421734" y="5033602"/>
                </a:cubicBezTo>
                <a:lnTo>
                  <a:pt x="3421734" y="5033602"/>
                </a:lnTo>
                <a:cubicBezTo>
                  <a:pt x="3408445" y="5008355"/>
                  <a:pt x="3408445" y="5046891"/>
                  <a:pt x="3408445" y="5046891"/>
                </a:cubicBezTo>
                <a:lnTo>
                  <a:pt x="3408445" y="5046891"/>
                </a:lnTo>
                <a:close/>
                <a:moveTo>
                  <a:pt x="3408445" y="5072802"/>
                </a:moveTo>
                <a:lnTo>
                  <a:pt x="3421734" y="5059514"/>
                </a:lnTo>
                <a:cubicBezTo>
                  <a:pt x="3408445" y="5059514"/>
                  <a:pt x="3408445" y="5059514"/>
                  <a:pt x="3408445" y="5059514"/>
                </a:cubicBezTo>
                <a:cubicBezTo>
                  <a:pt x="3408445" y="5059514"/>
                  <a:pt x="3395821" y="5060179"/>
                  <a:pt x="3408445" y="5072802"/>
                </a:cubicBezTo>
                <a:lnTo>
                  <a:pt x="3408445" y="5072802"/>
                </a:lnTo>
                <a:close/>
                <a:moveTo>
                  <a:pt x="4090134" y="5072802"/>
                </a:moveTo>
                <a:cubicBezTo>
                  <a:pt x="4103422" y="5072802"/>
                  <a:pt x="4103422" y="5072802"/>
                  <a:pt x="4116046" y="5086091"/>
                </a:cubicBezTo>
                <a:cubicBezTo>
                  <a:pt x="4116046" y="5072802"/>
                  <a:pt x="4116046" y="5072802"/>
                  <a:pt x="4116046" y="5072802"/>
                </a:cubicBezTo>
                <a:cubicBezTo>
                  <a:pt x="4116046" y="5072802"/>
                  <a:pt x="4103422" y="5060179"/>
                  <a:pt x="4090134" y="5072802"/>
                </a:cubicBezTo>
                <a:lnTo>
                  <a:pt x="4090134" y="5072802"/>
                </a:lnTo>
                <a:close/>
                <a:moveTo>
                  <a:pt x="3841643" y="5072802"/>
                </a:moveTo>
                <a:cubicBezTo>
                  <a:pt x="3841643" y="5072802"/>
                  <a:pt x="3841643" y="5086091"/>
                  <a:pt x="3841643" y="5098715"/>
                </a:cubicBezTo>
                <a:cubicBezTo>
                  <a:pt x="3854267" y="5099379"/>
                  <a:pt x="3854267" y="5072802"/>
                  <a:pt x="3841643" y="5072802"/>
                </a:cubicBezTo>
                <a:lnTo>
                  <a:pt x="3841643" y="5072802"/>
                </a:lnTo>
                <a:close/>
                <a:moveTo>
                  <a:pt x="196667" y="5086091"/>
                </a:moveTo>
                <a:cubicBezTo>
                  <a:pt x="196667" y="5086091"/>
                  <a:pt x="183379" y="5099379"/>
                  <a:pt x="183379" y="5112003"/>
                </a:cubicBezTo>
                <a:cubicBezTo>
                  <a:pt x="196667" y="5125291"/>
                  <a:pt x="235867" y="5125291"/>
                  <a:pt x="249155" y="5112003"/>
                </a:cubicBezTo>
                <a:cubicBezTo>
                  <a:pt x="249155" y="5060179"/>
                  <a:pt x="209955" y="5072802"/>
                  <a:pt x="196667" y="5086091"/>
                </a:cubicBezTo>
                <a:lnTo>
                  <a:pt x="196667" y="5086091"/>
                </a:lnTo>
                <a:close/>
                <a:moveTo>
                  <a:pt x="4142623" y="5086091"/>
                </a:moveTo>
                <a:cubicBezTo>
                  <a:pt x="4142623" y="5099379"/>
                  <a:pt x="4129335" y="5099379"/>
                  <a:pt x="4129335" y="5099379"/>
                </a:cubicBezTo>
                <a:cubicBezTo>
                  <a:pt x="4155246" y="5099379"/>
                  <a:pt x="4155246" y="5112667"/>
                  <a:pt x="4155246" y="5112667"/>
                </a:cubicBezTo>
                <a:cubicBezTo>
                  <a:pt x="4168534" y="5112667"/>
                  <a:pt x="4155246" y="5099379"/>
                  <a:pt x="4155246" y="5099379"/>
                </a:cubicBezTo>
                <a:lnTo>
                  <a:pt x="4168534" y="5099379"/>
                </a:lnTo>
                <a:cubicBezTo>
                  <a:pt x="4155911" y="5099379"/>
                  <a:pt x="4142623" y="5099379"/>
                  <a:pt x="4142623" y="5086091"/>
                </a:cubicBezTo>
                <a:lnTo>
                  <a:pt x="4142623" y="5086091"/>
                </a:lnTo>
                <a:close/>
                <a:moveTo>
                  <a:pt x="4234312" y="5163827"/>
                </a:moveTo>
                <a:cubicBezTo>
                  <a:pt x="4234312" y="5163827"/>
                  <a:pt x="4221023" y="5163827"/>
                  <a:pt x="4221023" y="5177116"/>
                </a:cubicBezTo>
                <a:lnTo>
                  <a:pt x="4234312" y="5177116"/>
                </a:lnTo>
                <a:cubicBezTo>
                  <a:pt x="4221023" y="5177116"/>
                  <a:pt x="4234312" y="5163827"/>
                  <a:pt x="4247600" y="5163827"/>
                </a:cubicBezTo>
                <a:lnTo>
                  <a:pt x="4234312" y="5163827"/>
                </a:lnTo>
                <a:lnTo>
                  <a:pt x="4234312" y="5163827"/>
                </a:lnTo>
                <a:close/>
                <a:moveTo>
                  <a:pt x="2582578" y="5228940"/>
                </a:moveTo>
                <a:cubicBezTo>
                  <a:pt x="2582578" y="5215652"/>
                  <a:pt x="2595866" y="5215652"/>
                  <a:pt x="2595866" y="5203028"/>
                </a:cubicBezTo>
                <a:cubicBezTo>
                  <a:pt x="2582578" y="5203028"/>
                  <a:pt x="2569290" y="5215652"/>
                  <a:pt x="2582578" y="5228940"/>
                </a:cubicBezTo>
                <a:lnTo>
                  <a:pt x="2582578" y="5228940"/>
                </a:lnTo>
                <a:close/>
                <a:moveTo>
                  <a:pt x="2726756" y="5215652"/>
                </a:moveTo>
                <a:cubicBezTo>
                  <a:pt x="2726756" y="5228940"/>
                  <a:pt x="2713467" y="5228940"/>
                  <a:pt x="2713467" y="5241564"/>
                </a:cubicBezTo>
                <a:cubicBezTo>
                  <a:pt x="2726756" y="5241564"/>
                  <a:pt x="2739380" y="5241564"/>
                  <a:pt x="2739380" y="5228276"/>
                </a:cubicBezTo>
                <a:cubicBezTo>
                  <a:pt x="2726091" y="5228276"/>
                  <a:pt x="2739380" y="5228276"/>
                  <a:pt x="2739380" y="5214987"/>
                </a:cubicBezTo>
                <a:cubicBezTo>
                  <a:pt x="2726756" y="5215652"/>
                  <a:pt x="2726756" y="5215652"/>
                  <a:pt x="2726756" y="5215652"/>
                </a:cubicBezTo>
                <a:lnTo>
                  <a:pt x="2726756" y="5215652"/>
                </a:lnTo>
                <a:close/>
                <a:moveTo>
                  <a:pt x="2687556" y="5280764"/>
                </a:moveTo>
                <a:lnTo>
                  <a:pt x="2687556" y="5306676"/>
                </a:lnTo>
                <a:cubicBezTo>
                  <a:pt x="2687556" y="5293388"/>
                  <a:pt x="2687556" y="5306676"/>
                  <a:pt x="2700844" y="5306676"/>
                </a:cubicBezTo>
                <a:cubicBezTo>
                  <a:pt x="2700844" y="5306676"/>
                  <a:pt x="2713467" y="5280764"/>
                  <a:pt x="2687556" y="5280764"/>
                </a:cubicBezTo>
                <a:lnTo>
                  <a:pt x="2687556" y="5280764"/>
                </a:lnTo>
                <a:close/>
                <a:moveTo>
                  <a:pt x="3106801" y="5306676"/>
                </a:moveTo>
                <a:cubicBezTo>
                  <a:pt x="3120089" y="5293388"/>
                  <a:pt x="3120089" y="5293388"/>
                  <a:pt x="3106801" y="5293388"/>
                </a:cubicBezTo>
                <a:lnTo>
                  <a:pt x="3106801" y="5306676"/>
                </a:lnTo>
                <a:lnTo>
                  <a:pt x="3106801" y="5306676"/>
                </a:lnTo>
                <a:close/>
                <a:moveTo>
                  <a:pt x="2661644" y="5319300"/>
                </a:moveTo>
                <a:cubicBezTo>
                  <a:pt x="2648355" y="5332589"/>
                  <a:pt x="2648355" y="5345212"/>
                  <a:pt x="2635731" y="5345212"/>
                </a:cubicBezTo>
                <a:cubicBezTo>
                  <a:pt x="2635731" y="5345212"/>
                  <a:pt x="2635731" y="5358501"/>
                  <a:pt x="2649019" y="5358501"/>
                </a:cubicBezTo>
                <a:cubicBezTo>
                  <a:pt x="2649019" y="5345212"/>
                  <a:pt x="2662308" y="5358501"/>
                  <a:pt x="2662308" y="5345212"/>
                </a:cubicBezTo>
                <a:cubicBezTo>
                  <a:pt x="2661644" y="5332589"/>
                  <a:pt x="2674268" y="5319300"/>
                  <a:pt x="2661644" y="5319300"/>
                </a:cubicBezTo>
                <a:lnTo>
                  <a:pt x="2661644" y="5319300"/>
                </a:lnTo>
                <a:close/>
                <a:moveTo>
                  <a:pt x="3133378" y="5345877"/>
                </a:moveTo>
                <a:lnTo>
                  <a:pt x="3133378" y="5332589"/>
                </a:lnTo>
                <a:cubicBezTo>
                  <a:pt x="3120089" y="5319300"/>
                  <a:pt x="3120089" y="5345877"/>
                  <a:pt x="3133378" y="5345877"/>
                </a:cubicBezTo>
                <a:lnTo>
                  <a:pt x="3133378" y="5345877"/>
                </a:lnTo>
                <a:close/>
                <a:moveTo>
                  <a:pt x="2635067" y="5371789"/>
                </a:moveTo>
                <a:cubicBezTo>
                  <a:pt x="2635067" y="5385077"/>
                  <a:pt x="2635067" y="5385077"/>
                  <a:pt x="2621779" y="5385077"/>
                </a:cubicBezTo>
                <a:cubicBezTo>
                  <a:pt x="2635067" y="5398365"/>
                  <a:pt x="2621779" y="5410989"/>
                  <a:pt x="2635067" y="5424278"/>
                </a:cubicBezTo>
                <a:cubicBezTo>
                  <a:pt x="2635067" y="5397701"/>
                  <a:pt x="2648355" y="5384413"/>
                  <a:pt x="2635067" y="5371789"/>
                </a:cubicBezTo>
                <a:lnTo>
                  <a:pt x="2635067" y="5371789"/>
                </a:lnTo>
                <a:close/>
                <a:moveTo>
                  <a:pt x="1809200" y="5539886"/>
                </a:moveTo>
                <a:cubicBezTo>
                  <a:pt x="1822488" y="5526598"/>
                  <a:pt x="1822488" y="5500685"/>
                  <a:pt x="1809200" y="5474773"/>
                </a:cubicBezTo>
                <a:cubicBezTo>
                  <a:pt x="1795911" y="5500685"/>
                  <a:pt x="1783287" y="5488061"/>
                  <a:pt x="1756711" y="5488061"/>
                </a:cubicBezTo>
                <a:cubicBezTo>
                  <a:pt x="1756711" y="5513974"/>
                  <a:pt x="1769999" y="5527262"/>
                  <a:pt x="1769999" y="5539886"/>
                </a:cubicBezTo>
                <a:cubicBezTo>
                  <a:pt x="1769999" y="5553174"/>
                  <a:pt x="1756711" y="5553174"/>
                  <a:pt x="1756711" y="5565798"/>
                </a:cubicBezTo>
                <a:cubicBezTo>
                  <a:pt x="1756711" y="5630910"/>
                  <a:pt x="1835112" y="5591710"/>
                  <a:pt x="1822488" y="5539886"/>
                </a:cubicBezTo>
                <a:cubicBezTo>
                  <a:pt x="1809200" y="5539886"/>
                  <a:pt x="1809200" y="5553174"/>
                  <a:pt x="1809200" y="5539886"/>
                </a:cubicBezTo>
                <a:lnTo>
                  <a:pt x="1809200" y="5539886"/>
                </a:lnTo>
                <a:close/>
                <a:moveTo>
                  <a:pt x="6122577" y="4541271"/>
                </a:moveTo>
                <a:lnTo>
                  <a:pt x="6122577" y="4541271"/>
                </a:lnTo>
                <a:lnTo>
                  <a:pt x="6122577" y="4554559"/>
                </a:lnTo>
                <a:cubicBezTo>
                  <a:pt x="6122577" y="4502735"/>
                  <a:pt x="6083377" y="4541271"/>
                  <a:pt x="6070088" y="4528647"/>
                </a:cubicBezTo>
                <a:cubicBezTo>
                  <a:pt x="6056800" y="4528647"/>
                  <a:pt x="6070088" y="4502735"/>
                  <a:pt x="6056800" y="4515359"/>
                </a:cubicBezTo>
                <a:cubicBezTo>
                  <a:pt x="6056800" y="4515359"/>
                  <a:pt x="6056800" y="4515359"/>
                  <a:pt x="6056800" y="4502071"/>
                </a:cubicBezTo>
                <a:cubicBezTo>
                  <a:pt x="6030888" y="4502071"/>
                  <a:pt x="6030888" y="4488783"/>
                  <a:pt x="5991023" y="4488783"/>
                </a:cubicBezTo>
                <a:cubicBezTo>
                  <a:pt x="6004311" y="4475494"/>
                  <a:pt x="5977735" y="4475494"/>
                  <a:pt x="5965111" y="4475494"/>
                </a:cubicBezTo>
                <a:cubicBezTo>
                  <a:pt x="5951822" y="4462206"/>
                  <a:pt x="5951822" y="4410382"/>
                  <a:pt x="5951822" y="4410382"/>
                </a:cubicBezTo>
                <a:cubicBezTo>
                  <a:pt x="5965111" y="4410382"/>
                  <a:pt x="5977735" y="4410382"/>
                  <a:pt x="5991023" y="4410382"/>
                </a:cubicBezTo>
                <a:cubicBezTo>
                  <a:pt x="5977735" y="4410382"/>
                  <a:pt x="5991023" y="4397094"/>
                  <a:pt x="5991023" y="4397094"/>
                </a:cubicBezTo>
                <a:cubicBezTo>
                  <a:pt x="6016935" y="4410382"/>
                  <a:pt x="6016935" y="4423005"/>
                  <a:pt x="6043512" y="4410382"/>
                </a:cubicBezTo>
                <a:cubicBezTo>
                  <a:pt x="6043512" y="4410382"/>
                  <a:pt x="6043512" y="4410382"/>
                  <a:pt x="6043512" y="4423670"/>
                </a:cubicBezTo>
                <a:cubicBezTo>
                  <a:pt x="6056800" y="4410382"/>
                  <a:pt x="6069424" y="4410382"/>
                  <a:pt x="6082712" y="4410382"/>
                </a:cubicBezTo>
                <a:cubicBezTo>
                  <a:pt x="6082712" y="4410382"/>
                  <a:pt x="6096001" y="4423670"/>
                  <a:pt x="6096001" y="4410382"/>
                </a:cubicBezTo>
                <a:cubicBezTo>
                  <a:pt x="6096001" y="4410382"/>
                  <a:pt x="6096001" y="4397094"/>
                  <a:pt x="6082712" y="4397094"/>
                </a:cubicBezTo>
                <a:cubicBezTo>
                  <a:pt x="6082712" y="4410382"/>
                  <a:pt x="6082712" y="4410382"/>
                  <a:pt x="6069424" y="4397094"/>
                </a:cubicBezTo>
                <a:cubicBezTo>
                  <a:pt x="6069424" y="4397094"/>
                  <a:pt x="6082712" y="4397094"/>
                  <a:pt x="6069424" y="4383805"/>
                </a:cubicBezTo>
                <a:cubicBezTo>
                  <a:pt x="6056136" y="4383805"/>
                  <a:pt x="6056136" y="4383805"/>
                  <a:pt x="6043512" y="4397094"/>
                </a:cubicBezTo>
                <a:cubicBezTo>
                  <a:pt x="6043512" y="4371181"/>
                  <a:pt x="5991023" y="4357893"/>
                  <a:pt x="5965111" y="4383805"/>
                </a:cubicBezTo>
                <a:cubicBezTo>
                  <a:pt x="5978399" y="4370517"/>
                  <a:pt x="5965111" y="4370517"/>
                  <a:pt x="5978399" y="4357893"/>
                </a:cubicBezTo>
                <a:cubicBezTo>
                  <a:pt x="5978399" y="4371181"/>
                  <a:pt x="5991687" y="4371181"/>
                  <a:pt x="5991687" y="4357893"/>
                </a:cubicBezTo>
                <a:cubicBezTo>
                  <a:pt x="5978399" y="4357893"/>
                  <a:pt x="5978399" y="4357893"/>
                  <a:pt x="5965775" y="4344605"/>
                </a:cubicBezTo>
                <a:cubicBezTo>
                  <a:pt x="5965775" y="4357893"/>
                  <a:pt x="5965775" y="4357893"/>
                  <a:pt x="5965775" y="4357893"/>
                </a:cubicBezTo>
                <a:cubicBezTo>
                  <a:pt x="5952487" y="4357893"/>
                  <a:pt x="5952487" y="4344605"/>
                  <a:pt x="5952487" y="4344605"/>
                </a:cubicBezTo>
                <a:cubicBezTo>
                  <a:pt x="5952487" y="4331316"/>
                  <a:pt x="5939198" y="4344605"/>
                  <a:pt x="5926575" y="4344605"/>
                </a:cubicBezTo>
                <a:cubicBezTo>
                  <a:pt x="5926575" y="4331316"/>
                  <a:pt x="5939863" y="4344605"/>
                  <a:pt x="5939863" y="4331316"/>
                </a:cubicBezTo>
                <a:lnTo>
                  <a:pt x="5913951" y="4305404"/>
                </a:lnTo>
                <a:cubicBezTo>
                  <a:pt x="5900663" y="4292116"/>
                  <a:pt x="5888039" y="4305404"/>
                  <a:pt x="5888039" y="4292116"/>
                </a:cubicBezTo>
                <a:cubicBezTo>
                  <a:pt x="5874750" y="4278828"/>
                  <a:pt x="5888039" y="4266204"/>
                  <a:pt x="5862126" y="4252916"/>
                </a:cubicBezTo>
                <a:cubicBezTo>
                  <a:pt x="5888039" y="4252916"/>
                  <a:pt x="5862126" y="4239627"/>
                  <a:pt x="5875415" y="4227003"/>
                </a:cubicBezTo>
                <a:cubicBezTo>
                  <a:pt x="5901327" y="4252916"/>
                  <a:pt x="5941192" y="4252916"/>
                  <a:pt x="5953816" y="4252916"/>
                </a:cubicBezTo>
                <a:cubicBezTo>
                  <a:pt x="5940528" y="4239627"/>
                  <a:pt x="5914615" y="4252916"/>
                  <a:pt x="5914615" y="4227003"/>
                </a:cubicBezTo>
                <a:cubicBezTo>
                  <a:pt x="5901327" y="4227003"/>
                  <a:pt x="5901327" y="4227003"/>
                  <a:pt x="5888703" y="4213715"/>
                </a:cubicBezTo>
                <a:lnTo>
                  <a:pt x="5888703" y="4227003"/>
                </a:lnTo>
                <a:cubicBezTo>
                  <a:pt x="5875415" y="4213715"/>
                  <a:pt x="5849502" y="4240292"/>
                  <a:pt x="5836214" y="4252916"/>
                </a:cubicBezTo>
                <a:cubicBezTo>
                  <a:pt x="5822926" y="4227003"/>
                  <a:pt x="5810303" y="4227003"/>
                  <a:pt x="5783726" y="4201091"/>
                </a:cubicBezTo>
                <a:cubicBezTo>
                  <a:pt x="5797014" y="4201091"/>
                  <a:pt x="5783726" y="4161891"/>
                  <a:pt x="5770438" y="4149267"/>
                </a:cubicBezTo>
                <a:cubicBezTo>
                  <a:pt x="5770438" y="4149267"/>
                  <a:pt x="5770438" y="4149267"/>
                  <a:pt x="5783726" y="4149267"/>
                </a:cubicBezTo>
                <a:cubicBezTo>
                  <a:pt x="5770438" y="4135978"/>
                  <a:pt x="5770438" y="4110066"/>
                  <a:pt x="5744525" y="4097442"/>
                </a:cubicBezTo>
                <a:cubicBezTo>
                  <a:pt x="5757814" y="4097442"/>
                  <a:pt x="5757814" y="4110731"/>
                  <a:pt x="5770438" y="4097442"/>
                </a:cubicBezTo>
                <a:cubicBezTo>
                  <a:pt x="5757149" y="4097442"/>
                  <a:pt x="5757149" y="4084154"/>
                  <a:pt x="5744525" y="4084154"/>
                </a:cubicBezTo>
                <a:cubicBezTo>
                  <a:pt x="5744525" y="4084154"/>
                  <a:pt x="5757814" y="4084154"/>
                  <a:pt x="5744525" y="4097442"/>
                </a:cubicBezTo>
                <a:cubicBezTo>
                  <a:pt x="5731237" y="4097442"/>
                  <a:pt x="5731237" y="4097442"/>
                  <a:pt x="5718613" y="4110731"/>
                </a:cubicBezTo>
                <a:cubicBezTo>
                  <a:pt x="5718613" y="4097442"/>
                  <a:pt x="5705325" y="4110731"/>
                  <a:pt x="5705325" y="4097442"/>
                </a:cubicBezTo>
                <a:cubicBezTo>
                  <a:pt x="5718613" y="4097442"/>
                  <a:pt x="5718613" y="4084154"/>
                  <a:pt x="5718613" y="4084154"/>
                </a:cubicBezTo>
                <a:cubicBezTo>
                  <a:pt x="5705325" y="4084154"/>
                  <a:pt x="5718613" y="4058242"/>
                  <a:pt x="5705325" y="4044954"/>
                </a:cubicBezTo>
                <a:cubicBezTo>
                  <a:pt x="5692037" y="4044954"/>
                  <a:pt x="5692037" y="4058242"/>
                  <a:pt x="5692037" y="4058242"/>
                </a:cubicBezTo>
                <a:lnTo>
                  <a:pt x="5678748" y="4044954"/>
                </a:lnTo>
                <a:cubicBezTo>
                  <a:pt x="5692037" y="4044954"/>
                  <a:pt x="5692037" y="4044954"/>
                  <a:pt x="5692037" y="4044954"/>
                </a:cubicBezTo>
                <a:cubicBezTo>
                  <a:pt x="5678748" y="4031666"/>
                  <a:pt x="5666124" y="4019042"/>
                  <a:pt x="5666124" y="4005753"/>
                </a:cubicBezTo>
                <a:cubicBezTo>
                  <a:pt x="5666124" y="4005753"/>
                  <a:pt x="5666124" y="4019042"/>
                  <a:pt x="5679412" y="4019042"/>
                </a:cubicBezTo>
                <a:cubicBezTo>
                  <a:pt x="5679412" y="4005753"/>
                  <a:pt x="5679412" y="4005753"/>
                  <a:pt x="5679412" y="4005753"/>
                </a:cubicBezTo>
                <a:cubicBezTo>
                  <a:pt x="5666124" y="4005753"/>
                  <a:pt x="5666124" y="4005753"/>
                  <a:pt x="5666124" y="4005753"/>
                </a:cubicBezTo>
                <a:lnTo>
                  <a:pt x="5652836" y="4005753"/>
                </a:lnTo>
                <a:cubicBezTo>
                  <a:pt x="5666124" y="3992465"/>
                  <a:pt x="5666124" y="3992465"/>
                  <a:pt x="5666124" y="3979841"/>
                </a:cubicBezTo>
                <a:cubicBezTo>
                  <a:pt x="5652836" y="3979841"/>
                  <a:pt x="5652836" y="3979841"/>
                  <a:pt x="5652836" y="3979841"/>
                </a:cubicBezTo>
                <a:cubicBezTo>
                  <a:pt x="5639548" y="3993129"/>
                  <a:pt x="5666124" y="3979841"/>
                  <a:pt x="5652836" y="4005753"/>
                </a:cubicBezTo>
                <a:cubicBezTo>
                  <a:pt x="5639548" y="3992465"/>
                  <a:pt x="5626924" y="3992465"/>
                  <a:pt x="5626924" y="4005753"/>
                </a:cubicBezTo>
                <a:cubicBezTo>
                  <a:pt x="5626924" y="4005753"/>
                  <a:pt x="5640212" y="4019042"/>
                  <a:pt x="5626924" y="4019042"/>
                </a:cubicBezTo>
                <a:cubicBezTo>
                  <a:pt x="5613635" y="4019042"/>
                  <a:pt x="5626924" y="4005753"/>
                  <a:pt x="5626924" y="4005753"/>
                </a:cubicBezTo>
                <a:cubicBezTo>
                  <a:pt x="5613635" y="4005753"/>
                  <a:pt x="5613635" y="4019042"/>
                  <a:pt x="5613635" y="4031666"/>
                </a:cubicBezTo>
                <a:cubicBezTo>
                  <a:pt x="5613635" y="4018377"/>
                  <a:pt x="5626924" y="4031666"/>
                  <a:pt x="5626924" y="4031666"/>
                </a:cubicBezTo>
                <a:cubicBezTo>
                  <a:pt x="5626924" y="4018377"/>
                  <a:pt x="5626924" y="4018377"/>
                  <a:pt x="5626924" y="4018377"/>
                </a:cubicBezTo>
                <a:cubicBezTo>
                  <a:pt x="5640212" y="4031666"/>
                  <a:pt x="5640212" y="4044289"/>
                  <a:pt x="5640212" y="4057578"/>
                </a:cubicBezTo>
                <a:cubicBezTo>
                  <a:pt x="5640212" y="4057578"/>
                  <a:pt x="5640212" y="4057578"/>
                  <a:pt x="5640212" y="4044289"/>
                </a:cubicBezTo>
                <a:lnTo>
                  <a:pt x="5653500" y="4044289"/>
                </a:lnTo>
                <a:cubicBezTo>
                  <a:pt x="5653500" y="4031001"/>
                  <a:pt x="5640212" y="4031001"/>
                  <a:pt x="5627589" y="4031001"/>
                </a:cubicBezTo>
                <a:cubicBezTo>
                  <a:pt x="5640877" y="4031001"/>
                  <a:pt x="5640877" y="4017713"/>
                  <a:pt x="5640877" y="4017713"/>
                </a:cubicBezTo>
                <a:cubicBezTo>
                  <a:pt x="5654165" y="4043625"/>
                  <a:pt x="5666788" y="4031001"/>
                  <a:pt x="5680077" y="4031001"/>
                </a:cubicBezTo>
                <a:cubicBezTo>
                  <a:pt x="5680077" y="4044289"/>
                  <a:pt x="5666788" y="4070202"/>
                  <a:pt x="5680077" y="4070202"/>
                </a:cubicBezTo>
                <a:lnTo>
                  <a:pt x="5680077" y="4056913"/>
                </a:lnTo>
                <a:lnTo>
                  <a:pt x="5693365" y="4056913"/>
                </a:lnTo>
                <a:cubicBezTo>
                  <a:pt x="5706653" y="4070202"/>
                  <a:pt x="5706653" y="4096113"/>
                  <a:pt x="5706653" y="4096113"/>
                </a:cubicBezTo>
                <a:cubicBezTo>
                  <a:pt x="5693365" y="4096113"/>
                  <a:pt x="5693365" y="4082825"/>
                  <a:pt x="5693365" y="4096113"/>
                </a:cubicBezTo>
                <a:cubicBezTo>
                  <a:pt x="5693365" y="4109402"/>
                  <a:pt x="5706653" y="4096113"/>
                  <a:pt x="5693365" y="4109402"/>
                </a:cubicBezTo>
                <a:cubicBezTo>
                  <a:pt x="5693365" y="4122690"/>
                  <a:pt x="5706653" y="4122690"/>
                  <a:pt x="5719277" y="4122690"/>
                </a:cubicBezTo>
                <a:cubicBezTo>
                  <a:pt x="5705989" y="4122690"/>
                  <a:pt x="5719277" y="4135978"/>
                  <a:pt x="5719277" y="4135978"/>
                </a:cubicBezTo>
                <a:cubicBezTo>
                  <a:pt x="5719277" y="4135978"/>
                  <a:pt x="5719277" y="4149267"/>
                  <a:pt x="5705989" y="4149267"/>
                </a:cubicBezTo>
                <a:cubicBezTo>
                  <a:pt x="5719277" y="4123355"/>
                  <a:pt x="5692701" y="4135978"/>
                  <a:pt x="5680077" y="4123355"/>
                </a:cubicBezTo>
                <a:cubicBezTo>
                  <a:pt x="5680077" y="4136643"/>
                  <a:pt x="5666788" y="4136643"/>
                  <a:pt x="5654165" y="4136643"/>
                </a:cubicBezTo>
                <a:cubicBezTo>
                  <a:pt x="5654165" y="4136643"/>
                  <a:pt x="5654165" y="4136643"/>
                  <a:pt x="5654165" y="4123355"/>
                </a:cubicBezTo>
                <a:cubicBezTo>
                  <a:pt x="5667454" y="4136643"/>
                  <a:pt x="5667454" y="4136643"/>
                  <a:pt x="5680077" y="4123355"/>
                </a:cubicBezTo>
                <a:cubicBezTo>
                  <a:pt x="5680077" y="4110066"/>
                  <a:pt x="5693365" y="4110066"/>
                  <a:pt x="5666788" y="4084154"/>
                </a:cubicBezTo>
                <a:cubicBezTo>
                  <a:pt x="5680077" y="4097442"/>
                  <a:pt x="5653500" y="4097442"/>
                  <a:pt x="5653500" y="4097442"/>
                </a:cubicBezTo>
                <a:cubicBezTo>
                  <a:pt x="5666788" y="4097442"/>
                  <a:pt x="5653500" y="4084154"/>
                  <a:pt x="5653500" y="4084154"/>
                </a:cubicBezTo>
                <a:cubicBezTo>
                  <a:pt x="5640212" y="4097442"/>
                  <a:pt x="5640212" y="4058242"/>
                  <a:pt x="5627589" y="4084154"/>
                </a:cubicBezTo>
                <a:cubicBezTo>
                  <a:pt x="5640877" y="4097442"/>
                  <a:pt x="5640877" y="4110066"/>
                  <a:pt x="5627589" y="4123355"/>
                </a:cubicBezTo>
                <a:cubicBezTo>
                  <a:pt x="5653500" y="4110066"/>
                  <a:pt x="5653500" y="4149267"/>
                  <a:pt x="5653500" y="4162555"/>
                </a:cubicBezTo>
                <a:cubicBezTo>
                  <a:pt x="5640212" y="4149267"/>
                  <a:pt x="5627589" y="4123355"/>
                  <a:pt x="5614300" y="4123355"/>
                </a:cubicBezTo>
                <a:lnTo>
                  <a:pt x="5614300" y="4123355"/>
                </a:lnTo>
                <a:cubicBezTo>
                  <a:pt x="5601012" y="4110066"/>
                  <a:pt x="5601012" y="4123355"/>
                  <a:pt x="5588388" y="4123355"/>
                </a:cubicBezTo>
                <a:cubicBezTo>
                  <a:pt x="5588388" y="4123355"/>
                  <a:pt x="5601676" y="4110066"/>
                  <a:pt x="5588388" y="4110066"/>
                </a:cubicBezTo>
                <a:cubicBezTo>
                  <a:pt x="5588388" y="4110066"/>
                  <a:pt x="5588388" y="4110066"/>
                  <a:pt x="5575100" y="4123355"/>
                </a:cubicBezTo>
                <a:cubicBezTo>
                  <a:pt x="5588388" y="4110066"/>
                  <a:pt x="5561812" y="4110066"/>
                  <a:pt x="5575100" y="4097442"/>
                </a:cubicBezTo>
                <a:cubicBezTo>
                  <a:pt x="5561812" y="4097442"/>
                  <a:pt x="5561812" y="4097442"/>
                  <a:pt x="5561812" y="4084154"/>
                </a:cubicBezTo>
                <a:cubicBezTo>
                  <a:pt x="5575100" y="4084154"/>
                  <a:pt x="5575100" y="4058242"/>
                  <a:pt x="5587724" y="4058242"/>
                </a:cubicBezTo>
                <a:cubicBezTo>
                  <a:pt x="5587724" y="4071530"/>
                  <a:pt x="5587724" y="4058242"/>
                  <a:pt x="5587724" y="4058242"/>
                </a:cubicBezTo>
                <a:cubicBezTo>
                  <a:pt x="5587724" y="4071530"/>
                  <a:pt x="5587724" y="4071530"/>
                  <a:pt x="5601012" y="4071530"/>
                </a:cubicBezTo>
                <a:cubicBezTo>
                  <a:pt x="5601012" y="4058242"/>
                  <a:pt x="5614300" y="4045618"/>
                  <a:pt x="5601012" y="4045618"/>
                </a:cubicBezTo>
                <a:lnTo>
                  <a:pt x="5601012" y="4045618"/>
                </a:lnTo>
                <a:cubicBezTo>
                  <a:pt x="5587724" y="4045618"/>
                  <a:pt x="5601012" y="4058906"/>
                  <a:pt x="5587724" y="4058906"/>
                </a:cubicBezTo>
                <a:cubicBezTo>
                  <a:pt x="5587724" y="4045618"/>
                  <a:pt x="5574436" y="4045618"/>
                  <a:pt x="5574436" y="4032994"/>
                </a:cubicBezTo>
                <a:cubicBezTo>
                  <a:pt x="5548523" y="4032994"/>
                  <a:pt x="5548523" y="4058906"/>
                  <a:pt x="5521947" y="4046282"/>
                </a:cubicBezTo>
                <a:cubicBezTo>
                  <a:pt x="5535235" y="4059571"/>
                  <a:pt x="5535235" y="4046282"/>
                  <a:pt x="5547859" y="4032994"/>
                </a:cubicBezTo>
                <a:cubicBezTo>
                  <a:pt x="5521947" y="4032994"/>
                  <a:pt x="5534571" y="4032994"/>
                  <a:pt x="5534571" y="4019706"/>
                </a:cubicBezTo>
                <a:cubicBezTo>
                  <a:pt x="5534571" y="4006418"/>
                  <a:pt x="5521282" y="4032994"/>
                  <a:pt x="5521282" y="4019706"/>
                </a:cubicBezTo>
                <a:cubicBezTo>
                  <a:pt x="5534571" y="4019706"/>
                  <a:pt x="5534571" y="4019706"/>
                  <a:pt x="5534571" y="4006418"/>
                </a:cubicBezTo>
                <a:cubicBezTo>
                  <a:pt x="5521282" y="4006418"/>
                  <a:pt x="5521282" y="3993129"/>
                  <a:pt x="5508658" y="4006418"/>
                </a:cubicBezTo>
                <a:cubicBezTo>
                  <a:pt x="5521947" y="3980506"/>
                  <a:pt x="5508658" y="3993129"/>
                  <a:pt x="5495370" y="3980506"/>
                </a:cubicBezTo>
                <a:cubicBezTo>
                  <a:pt x="5495370" y="3980506"/>
                  <a:pt x="5482082" y="3993794"/>
                  <a:pt x="5495370" y="4006418"/>
                </a:cubicBezTo>
                <a:cubicBezTo>
                  <a:pt x="5521282" y="3993129"/>
                  <a:pt x="5508658" y="4045618"/>
                  <a:pt x="5482082" y="4045618"/>
                </a:cubicBezTo>
                <a:cubicBezTo>
                  <a:pt x="5495370" y="4032330"/>
                  <a:pt x="5495370" y="4032330"/>
                  <a:pt x="5495370" y="4019706"/>
                </a:cubicBezTo>
                <a:cubicBezTo>
                  <a:pt x="5495370" y="4019706"/>
                  <a:pt x="5495370" y="4006418"/>
                  <a:pt x="5482082" y="4019706"/>
                </a:cubicBezTo>
                <a:lnTo>
                  <a:pt x="5468794" y="4045618"/>
                </a:lnTo>
                <a:cubicBezTo>
                  <a:pt x="5468794" y="4032330"/>
                  <a:pt x="5455505" y="4032330"/>
                  <a:pt x="5455505" y="4019706"/>
                </a:cubicBezTo>
                <a:cubicBezTo>
                  <a:pt x="5481418" y="4006418"/>
                  <a:pt x="5468794" y="4006418"/>
                  <a:pt x="5442217" y="4006418"/>
                </a:cubicBezTo>
                <a:cubicBezTo>
                  <a:pt x="5442217" y="4019706"/>
                  <a:pt x="5455505" y="4019706"/>
                  <a:pt x="5455505" y="4032330"/>
                </a:cubicBezTo>
                <a:cubicBezTo>
                  <a:pt x="5455505" y="4032330"/>
                  <a:pt x="5442217" y="4045618"/>
                  <a:pt x="5442217" y="4058242"/>
                </a:cubicBezTo>
                <a:cubicBezTo>
                  <a:pt x="5428929" y="4044954"/>
                  <a:pt x="5428929" y="4044954"/>
                  <a:pt x="5428929" y="4032330"/>
                </a:cubicBezTo>
                <a:cubicBezTo>
                  <a:pt x="5442217" y="4032330"/>
                  <a:pt x="5442217" y="4019042"/>
                  <a:pt x="5442217" y="4019042"/>
                </a:cubicBezTo>
                <a:cubicBezTo>
                  <a:pt x="5442217" y="4005753"/>
                  <a:pt x="5442217" y="4005753"/>
                  <a:pt x="5428929" y="4005753"/>
                </a:cubicBezTo>
                <a:cubicBezTo>
                  <a:pt x="5442217" y="4005753"/>
                  <a:pt x="5442217" y="3992465"/>
                  <a:pt x="5442217" y="3992465"/>
                </a:cubicBezTo>
                <a:cubicBezTo>
                  <a:pt x="5442217" y="3979177"/>
                  <a:pt x="5428929" y="3979177"/>
                  <a:pt x="5428929" y="3979177"/>
                </a:cubicBezTo>
                <a:cubicBezTo>
                  <a:pt x="5415640" y="3965888"/>
                  <a:pt x="5454841" y="3979177"/>
                  <a:pt x="5454841" y="3965888"/>
                </a:cubicBezTo>
                <a:lnTo>
                  <a:pt x="5454841" y="3965888"/>
                </a:lnTo>
                <a:cubicBezTo>
                  <a:pt x="5454841" y="3952600"/>
                  <a:pt x="5454841" y="3952600"/>
                  <a:pt x="5454841" y="3939976"/>
                </a:cubicBezTo>
                <a:cubicBezTo>
                  <a:pt x="5441553" y="3953264"/>
                  <a:pt x="5454841" y="3965888"/>
                  <a:pt x="5441553" y="3965888"/>
                </a:cubicBezTo>
                <a:cubicBezTo>
                  <a:pt x="5441553" y="3952600"/>
                  <a:pt x="5441553" y="3952600"/>
                  <a:pt x="5428264" y="3965888"/>
                </a:cubicBezTo>
                <a:cubicBezTo>
                  <a:pt x="5428264" y="3952600"/>
                  <a:pt x="5441553" y="3952600"/>
                  <a:pt x="5441553" y="3939976"/>
                </a:cubicBezTo>
                <a:cubicBezTo>
                  <a:pt x="5415640" y="3939976"/>
                  <a:pt x="5415640" y="3926688"/>
                  <a:pt x="5402352" y="3926688"/>
                </a:cubicBezTo>
                <a:cubicBezTo>
                  <a:pt x="5415640" y="3926688"/>
                  <a:pt x="5415640" y="3913400"/>
                  <a:pt x="5415640" y="3913400"/>
                </a:cubicBezTo>
                <a:cubicBezTo>
                  <a:pt x="5415640" y="3926688"/>
                  <a:pt x="5415640" y="3926688"/>
                  <a:pt x="5428929" y="3939312"/>
                </a:cubicBezTo>
                <a:cubicBezTo>
                  <a:pt x="5428929" y="3926024"/>
                  <a:pt x="5442217" y="3952600"/>
                  <a:pt x="5442217" y="3939312"/>
                </a:cubicBezTo>
                <a:cubicBezTo>
                  <a:pt x="5442217" y="3926024"/>
                  <a:pt x="5428929" y="3913400"/>
                  <a:pt x="5416305" y="3887488"/>
                </a:cubicBezTo>
                <a:cubicBezTo>
                  <a:pt x="5416305" y="3900776"/>
                  <a:pt x="5429593" y="3900776"/>
                  <a:pt x="5416305" y="3887488"/>
                </a:cubicBezTo>
                <a:cubicBezTo>
                  <a:pt x="5429593" y="3887488"/>
                  <a:pt x="5429593" y="3900776"/>
                  <a:pt x="5429593" y="3900776"/>
                </a:cubicBezTo>
                <a:cubicBezTo>
                  <a:pt x="5455505" y="3874864"/>
                  <a:pt x="5442881" y="3874864"/>
                  <a:pt x="5429593" y="3861575"/>
                </a:cubicBezTo>
                <a:cubicBezTo>
                  <a:pt x="5429593" y="3887488"/>
                  <a:pt x="5416305" y="3874864"/>
                  <a:pt x="5390392" y="3874864"/>
                </a:cubicBezTo>
                <a:cubicBezTo>
                  <a:pt x="5416305" y="3874864"/>
                  <a:pt x="5403681" y="3835663"/>
                  <a:pt x="5390392" y="3835663"/>
                </a:cubicBezTo>
                <a:cubicBezTo>
                  <a:pt x="5416305" y="3822375"/>
                  <a:pt x="5390392" y="3848952"/>
                  <a:pt x="5416305" y="3848952"/>
                </a:cubicBezTo>
                <a:cubicBezTo>
                  <a:pt x="5403016" y="3835663"/>
                  <a:pt x="5403016" y="3835663"/>
                  <a:pt x="5416305" y="3823039"/>
                </a:cubicBezTo>
                <a:lnTo>
                  <a:pt x="5416305" y="3823039"/>
                </a:lnTo>
                <a:cubicBezTo>
                  <a:pt x="5416305" y="3809751"/>
                  <a:pt x="5403016" y="3823039"/>
                  <a:pt x="5403016" y="3809751"/>
                </a:cubicBezTo>
                <a:cubicBezTo>
                  <a:pt x="5416305" y="3809751"/>
                  <a:pt x="5403016" y="3809751"/>
                  <a:pt x="5416305" y="3796463"/>
                </a:cubicBezTo>
                <a:cubicBezTo>
                  <a:pt x="5416305" y="3809751"/>
                  <a:pt x="5416305" y="3835663"/>
                  <a:pt x="5429593" y="3848287"/>
                </a:cubicBezTo>
                <a:cubicBezTo>
                  <a:pt x="5403681" y="3848287"/>
                  <a:pt x="5416305" y="3861575"/>
                  <a:pt x="5416305" y="3874199"/>
                </a:cubicBezTo>
                <a:cubicBezTo>
                  <a:pt x="5429593" y="3874199"/>
                  <a:pt x="5416305" y="3860911"/>
                  <a:pt x="5429593" y="3860911"/>
                </a:cubicBezTo>
                <a:cubicBezTo>
                  <a:pt x="5442881" y="3860911"/>
                  <a:pt x="5416305" y="3860911"/>
                  <a:pt x="5416305" y="3847623"/>
                </a:cubicBezTo>
                <a:cubicBezTo>
                  <a:pt x="5429593" y="3847623"/>
                  <a:pt x="5442217" y="3847623"/>
                  <a:pt x="5442217" y="3847623"/>
                </a:cubicBezTo>
                <a:cubicBezTo>
                  <a:pt x="5428929" y="3847623"/>
                  <a:pt x="5442217" y="3860911"/>
                  <a:pt x="5442217" y="3860911"/>
                </a:cubicBezTo>
                <a:cubicBezTo>
                  <a:pt x="5455505" y="3874199"/>
                  <a:pt x="5455505" y="3860911"/>
                  <a:pt x="5455505" y="3874199"/>
                </a:cubicBezTo>
                <a:cubicBezTo>
                  <a:pt x="5468794" y="3874199"/>
                  <a:pt x="5468794" y="3874199"/>
                  <a:pt x="5468794" y="3860911"/>
                </a:cubicBezTo>
                <a:cubicBezTo>
                  <a:pt x="5482082" y="3860911"/>
                  <a:pt x="5482082" y="3860911"/>
                  <a:pt x="5494706" y="3847623"/>
                </a:cubicBezTo>
                <a:cubicBezTo>
                  <a:pt x="5494706" y="3860911"/>
                  <a:pt x="5494706" y="3860911"/>
                  <a:pt x="5494706" y="3873535"/>
                </a:cubicBezTo>
                <a:cubicBezTo>
                  <a:pt x="5494706" y="3873535"/>
                  <a:pt x="5507994" y="3873535"/>
                  <a:pt x="5494706" y="3886823"/>
                </a:cubicBezTo>
                <a:cubicBezTo>
                  <a:pt x="5520617" y="3873535"/>
                  <a:pt x="5507994" y="3847623"/>
                  <a:pt x="5520617" y="3834999"/>
                </a:cubicBezTo>
                <a:cubicBezTo>
                  <a:pt x="5507329" y="3860911"/>
                  <a:pt x="5507329" y="3821711"/>
                  <a:pt x="5494706" y="3834999"/>
                </a:cubicBezTo>
                <a:cubicBezTo>
                  <a:pt x="5494706" y="3848287"/>
                  <a:pt x="5481418" y="3848287"/>
                  <a:pt x="5468794" y="3848287"/>
                </a:cubicBezTo>
                <a:cubicBezTo>
                  <a:pt x="5468794" y="3848287"/>
                  <a:pt x="5468794" y="3861575"/>
                  <a:pt x="5455505" y="3861575"/>
                </a:cubicBezTo>
                <a:cubicBezTo>
                  <a:pt x="5455505" y="3861575"/>
                  <a:pt x="5455505" y="3861575"/>
                  <a:pt x="5455505" y="3848287"/>
                </a:cubicBezTo>
                <a:cubicBezTo>
                  <a:pt x="5455505" y="3834999"/>
                  <a:pt x="5481418" y="3834999"/>
                  <a:pt x="5468794" y="3822375"/>
                </a:cubicBezTo>
                <a:cubicBezTo>
                  <a:pt x="5482082" y="3822375"/>
                  <a:pt x="5482082" y="3809087"/>
                  <a:pt x="5494706" y="3822375"/>
                </a:cubicBezTo>
                <a:cubicBezTo>
                  <a:pt x="5494706" y="3796463"/>
                  <a:pt x="5520617" y="3809087"/>
                  <a:pt x="5520617" y="3809087"/>
                </a:cubicBezTo>
                <a:cubicBezTo>
                  <a:pt x="5520617" y="3809087"/>
                  <a:pt x="5546530" y="3783175"/>
                  <a:pt x="5559818" y="3809087"/>
                </a:cubicBezTo>
                <a:cubicBezTo>
                  <a:pt x="5559818" y="3809087"/>
                  <a:pt x="5559818" y="3822375"/>
                  <a:pt x="5546530" y="3822375"/>
                </a:cubicBezTo>
                <a:cubicBezTo>
                  <a:pt x="5533241" y="3822375"/>
                  <a:pt x="5533241" y="3822375"/>
                  <a:pt x="5533241" y="3822375"/>
                </a:cubicBezTo>
                <a:cubicBezTo>
                  <a:pt x="5533241" y="3835663"/>
                  <a:pt x="5546530" y="3822375"/>
                  <a:pt x="5559154" y="3835663"/>
                </a:cubicBezTo>
                <a:cubicBezTo>
                  <a:pt x="5559154" y="3822375"/>
                  <a:pt x="5559154" y="3809751"/>
                  <a:pt x="5572442" y="3796463"/>
                </a:cubicBezTo>
                <a:cubicBezTo>
                  <a:pt x="5572442" y="3809751"/>
                  <a:pt x="5572442" y="3822375"/>
                  <a:pt x="5585730" y="3809751"/>
                </a:cubicBezTo>
                <a:cubicBezTo>
                  <a:pt x="5585730" y="3796463"/>
                  <a:pt x="5572442" y="3796463"/>
                  <a:pt x="5572442" y="3783839"/>
                </a:cubicBezTo>
                <a:cubicBezTo>
                  <a:pt x="5585730" y="3797127"/>
                  <a:pt x="5585730" y="3809751"/>
                  <a:pt x="5585730" y="3809751"/>
                </a:cubicBezTo>
                <a:cubicBezTo>
                  <a:pt x="5599019" y="3796463"/>
                  <a:pt x="5599019" y="3796463"/>
                  <a:pt x="5599019" y="3783839"/>
                </a:cubicBezTo>
                <a:cubicBezTo>
                  <a:pt x="5599019" y="3797127"/>
                  <a:pt x="5612307" y="3797127"/>
                  <a:pt x="5612307" y="3783839"/>
                </a:cubicBezTo>
                <a:cubicBezTo>
                  <a:pt x="5586395" y="3783839"/>
                  <a:pt x="5586395" y="3770551"/>
                  <a:pt x="5599019" y="3757927"/>
                </a:cubicBezTo>
                <a:cubicBezTo>
                  <a:pt x="5573106" y="3757927"/>
                  <a:pt x="5573106" y="3771215"/>
                  <a:pt x="5559818" y="3783839"/>
                </a:cubicBezTo>
                <a:cubicBezTo>
                  <a:pt x="5573106" y="3783839"/>
                  <a:pt x="5573106" y="3757927"/>
                  <a:pt x="5585730" y="3770551"/>
                </a:cubicBezTo>
                <a:cubicBezTo>
                  <a:pt x="5585730" y="3783839"/>
                  <a:pt x="5572442" y="3783839"/>
                  <a:pt x="5559818" y="3796463"/>
                </a:cubicBezTo>
                <a:cubicBezTo>
                  <a:pt x="5559818" y="3770551"/>
                  <a:pt x="5533906" y="3770551"/>
                  <a:pt x="5546530" y="3770551"/>
                </a:cubicBezTo>
                <a:cubicBezTo>
                  <a:pt x="5520617" y="3783839"/>
                  <a:pt x="5480752" y="3822375"/>
                  <a:pt x="5441553" y="3809751"/>
                </a:cubicBezTo>
                <a:cubicBezTo>
                  <a:pt x="5454841" y="3823039"/>
                  <a:pt x="5441553" y="3835663"/>
                  <a:pt x="5454841" y="3835663"/>
                </a:cubicBezTo>
                <a:cubicBezTo>
                  <a:pt x="5454841" y="3835663"/>
                  <a:pt x="5454841" y="3848952"/>
                  <a:pt x="5441553" y="3848952"/>
                </a:cubicBezTo>
                <a:cubicBezTo>
                  <a:pt x="5454841" y="3835663"/>
                  <a:pt x="5428264" y="3823039"/>
                  <a:pt x="5454841" y="3823039"/>
                </a:cubicBezTo>
                <a:cubicBezTo>
                  <a:pt x="5441553" y="3809751"/>
                  <a:pt x="5441553" y="3823039"/>
                  <a:pt x="5441553" y="3809751"/>
                </a:cubicBezTo>
                <a:cubicBezTo>
                  <a:pt x="5441553" y="3809751"/>
                  <a:pt x="5441553" y="3783839"/>
                  <a:pt x="5454841" y="3783839"/>
                </a:cubicBezTo>
                <a:cubicBezTo>
                  <a:pt x="5454841" y="3797127"/>
                  <a:pt x="5468129" y="3797127"/>
                  <a:pt x="5468129" y="3809751"/>
                </a:cubicBezTo>
                <a:cubicBezTo>
                  <a:pt x="5468129" y="3796463"/>
                  <a:pt x="5481418" y="3796463"/>
                  <a:pt x="5481418" y="3796463"/>
                </a:cubicBezTo>
                <a:cubicBezTo>
                  <a:pt x="5481418" y="3770551"/>
                  <a:pt x="5481418" y="3783175"/>
                  <a:pt x="5481418" y="3770551"/>
                </a:cubicBezTo>
                <a:cubicBezTo>
                  <a:pt x="5468129" y="3783839"/>
                  <a:pt x="5455505" y="3783839"/>
                  <a:pt x="5455505" y="3783839"/>
                </a:cubicBezTo>
                <a:cubicBezTo>
                  <a:pt x="5455505" y="3783839"/>
                  <a:pt x="5455505" y="3770551"/>
                  <a:pt x="5442217" y="3770551"/>
                </a:cubicBezTo>
                <a:cubicBezTo>
                  <a:pt x="5455505" y="3770551"/>
                  <a:pt x="5455505" y="3770551"/>
                  <a:pt x="5455505" y="3770551"/>
                </a:cubicBezTo>
                <a:cubicBezTo>
                  <a:pt x="5455505" y="3757262"/>
                  <a:pt x="5442217" y="3770551"/>
                  <a:pt x="5442217" y="3757262"/>
                </a:cubicBezTo>
                <a:cubicBezTo>
                  <a:pt x="5455505" y="3757262"/>
                  <a:pt x="5455505" y="3757262"/>
                  <a:pt x="5442217" y="3757262"/>
                </a:cubicBezTo>
                <a:cubicBezTo>
                  <a:pt x="5455505" y="3743974"/>
                  <a:pt x="5455505" y="3757262"/>
                  <a:pt x="5455505" y="3757262"/>
                </a:cubicBezTo>
                <a:cubicBezTo>
                  <a:pt x="5468794" y="3757262"/>
                  <a:pt x="5468794" y="3743974"/>
                  <a:pt x="5481418" y="3743974"/>
                </a:cubicBezTo>
                <a:lnTo>
                  <a:pt x="5481418" y="3757262"/>
                </a:lnTo>
                <a:cubicBezTo>
                  <a:pt x="5481418" y="3743974"/>
                  <a:pt x="5507329" y="3757262"/>
                  <a:pt x="5494706" y="3743974"/>
                </a:cubicBezTo>
                <a:lnTo>
                  <a:pt x="5481418" y="3743974"/>
                </a:lnTo>
                <a:cubicBezTo>
                  <a:pt x="5494706" y="3730686"/>
                  <a:pt x="5481418" y="3730686"/>
                  <a:pt x="5481418" y="3718062"/>
                </a:cubicBezTo>
                <a:cubicBezTo>
                  <a:pt x="5507329" y="3704774"/>
                  <a:pt x="5455505" y="3692150"/>
                  <a:pt x="5442217" y="3704774"/>
                </a:cubicBezTo>
                <a:lnTo>
                  <a:pt x="5442217" y="3704774"/>
                </a:lnTo>
                <a:cubicBezTo>
                  <a:pt x="5468129" y="3704774"/>
                  <a:pt x="5468129" y="3743974"/>
                  <a:pt x="5455505" y="3756598"/>
                </a:cubicBezTo>
                <a:cubicBezTo>
                  <a:pt x="5455505" y="3743310"/>
                  <a:pt x="5455505" y="3743310"/>
                  <a:pt x="5455505" y="3743310"/>
                </a:cubicBezTo>
                <a:cubicBezTo>
                  <a:pt x="5442217" y="3743310"/>
                  <a:pt x="5429593" y="3756598"/>
                  <a:pt x="5429593" y="3756598"/>
                </a:cubicBezTo>
                <a:cubicBezTo>
                  <a:pt x="5429593" y="3769886"/>
                  <a:pt x="5429593" y="3782510"/>
                  <a:pt x="5429593" y="3769886"/>
                </a:cubicBezTo>
                <a:cubicBezTo>
                  <a:pt x="5429593" y="3769886"/>
                  <a:pt x="5403681" y="3769886"/>
                  <a:pt x="5403681" y="3756598"/>
                </a:cubicBezTo>
                <a:cubicBezTo>
                  <a:pt x="5403681" y="3756598"/>
                  <a:pt x="5390392" y="3756598"/>
                  <a:pt x="5377768" y="3769886"/>
                </a:cubicBezTo>
                <a:cubicBezTo>
                  <a:pt x="5377768" y="3756598"/>
                  <a:pt x="5377768" y="3743974"/>
                  <a:pt x="5377768" y="3743974"/>
                </a:cubicBezTo>
                <a:cubicBezTo>
                  <a:pt x="5377768" y="3743974"/>
                  <a:pt x="5391057" y="3769886"/>
                  <a:pt x="5391057" y="3757262"/>
                </a:cubicBezTo>
                <a:cubicBezTo>
                  <a:pt x="5391057" y="3743974"/>
                  <a:pt x="5377768" y="3743974"/>
                  <a:pt x="5377768" y="3743974"/>
                </a:cubicBezTo>
                <a:cubicBezTo>
                  <a:pt x="5377768" y="3743974"/>
                  <a:pt x="5377768" y="3730686"/>
                  <a:pt x="5391057" y="3730686"/>
                </a:cubicBezTo>
                <a:cubicBezTo>
                  <a:pt x="5391057" y="3743974"/>
                  <a:pt x="5391057" y="3743974"/>
                  <a:pt x="5391057" y="3743974"/>
                </a:cubicBezTo>
                <a:cubicBezTo>
                  <a:pt x="5391057" y="3730686"/>
                  <a:pt x="5391057" y="3743974"/>
                  <a:pt x="5391057" y="3743974"/>
                </a:cubicBezTo>
                <a:cubicBezTo>
                  <a:pt x="5391057" y="3730686"/>
                  <a:pt x="5391057" y="3718062"/>
                  <a:pt x="5404345" y="3718062"/>
                </a:cubicBezTo>
                <a:cubicBezTo>
                  <a:pt x="5391057" y="3718062"/>
                  <a:pt x="5391057" y="3718062"/>
                  <a:pt x="5378433" y="3718062"/>
                </a:cubicBezTo>
                <a:lnTo>
                  <a:pt x="5391722" y="3718062"/>
                </a:lnTo>
                <a:cubicBezTo>
                  <a:pt x="5378433" y="3718062"/>
                  <a:pt x="5365809" y="3704774"/>
                  <a:pt x="5365809" y="3704774"/>
                </a:cubicBezTo>
                <a:cubicBezTo>
                  <a:pt x="5365809" y="3704774"/>
                  <a:pt x="5365809" y="3704774"/>
                  <a:pt x="5352521" y="3704774"/>
                </a:cubicBezTo>
                <a:cubicBezTo>
                  <a:pt x="5352521" y="3704774"/>
                  <a:pt x="5352521" y="3691485"/>
                  <a:pt x="5339233" y="3691485"/>
                </a:cubicBezTo>
                <a:cubicBezTo>
                  <a:pt x="5339233" y="3717397"/>
                  <a:pt x="5339233" y="3704774"/>
                  <a:pt x="5352521" y="3717397"/>
                </a:cubicBezTo>
                <a:cubicBezTo>
                  <a:pt x="5352521" y="3730686"/>
                  <a:pt x="5339233" y="3730686"/>
                  <a:pt x="5339233" y="3730686"/>
                </a:cubicBezTo>
                <a:cubicBezTo>
                  <a:pt x="5339233" y="3743974"/>
                  <a:pt x="5352521" y="3743974"/>
                  <a:pt x="5339233" y="3756598"/>
                </a:cubicBezTo>
                <a:cubicBezTo>
                  <a:pt x="5325944" y="3730686"/>
                  <a:pt x="5325944" y="3717397"/>
                  <a:pt x="5325944" y="3704774"/>
                </a:cubicBezTo>
                <a:cubicBezTo>
                  <a:pt x="5325944" y="3704774"/>
                  <a:pt x="5339233" y="3718062"/>
                  <a:pt x="5339233" y="3704774"/>
                </a:cubicBezTo>
                <a:cubicBezTo>
                  <a:pt x="5325944" y="3704774"/>
                  <a:pt x="5339233" y="3678861"/>
                  <a:pt x="5325944" y="3665573"/>
                </a:cubicBezTo>
                <a:cubicBezTo>
                  <a:pt x="5325944" y="3652285"/>
                  <a:pt x="5339233" y="3652285"/>
                  <a:pt x="5351857" y="3652285"/>
                </a:cubicBezTo>
                <a:cubicBezTo>
                  <a:pt x="5338569" y="3665573"/>
                  <a:pt x="5338569" y="3678197"/>
                  <a:pt x="5351857" y="3678197"/>
                </a:cubicBezTo>
                <a:cubicBezTo>
                  <a:pt x="5351857" y="3678197"/>
                  <a:pt x="5351857" y="3691485"/>
                  <a:pt x="5365145" y="3691485"/>
                </a:cubicBezTo>
                <a:cubicBezTo>
                  <a:pt x="5351857" y="3665573"/>
                  <a:pt x="5351857" y="3639661"/>
                  <a:pt x="5365145" y="3613749"/>
                </a:cubicBezTo>
                <a:cubicBezTo>
                  <a:pt x="5365145" y="3627037"/>
                  <a:pt x="5365145" y="3627037"/>
                  <a:pt x="5378433" y="3627037"/>
                </a:cubicBezTo>
                <a:cubicBezTo>
                  <a:pt x="5365145" y="3640326"/>
                  <a:pt x="5365145" y="3640326"/>
                  <a:pt x="5352521" y="3652950"/>
                </a:cubicBezTo>
                <a:cubicBezTo>
                  <a:pt x="5365809" y="3652950"/>
                  <a:pt x="5365809" y="3639661"/>
                  <a:pt x="5365809" y="3652950"/>
                </a:cubicBezTo>
                <a:cubicBezTo>
                  <a:pt x="5352521" y="3666238"/>
                  <a:pt x="5379098" y="3678861"/>
                  <a:pt x="5365809" y="3692150"/>
                </a:cubicBezTo>
                <a:cubicBezTo>
                  <a:pt x="5379098" y="3692150"/>
                  <a:pt x="5391722" y="3705438"/>
                  <a:pt x="5391722" y="3705438"/>
                </a:cubicBezTo>
                <a:cubicBezTo>
                  <a:pt x="5405010" y="3718726"/>
                  <a:pt x="5405010" y="3731350"/>
                  <a:pt x="5405010" y="3744639"/>
                </a:cubicBezTo>
                <a:cubicBezTo>
                  <a:pt x="5430921" y="3744639"/>
                  <a:pt x="5444210" y="3731350"/>
                  <a:pt x="5444210" y="3705438"/>
                </a:cubicBezTo>
                <a:lnTo>
                  <a:pt x="5444210" y="3705438"/>
                </a:lnTo>
                <a:lnTo>
                  <a:pt x="5444210" y="3705438"/>
                </a:lnTo>
                <a:lnTo>
                  <a:pt x="5444210" y="3692150"/>
                </a:lnTo>
                <a:cubicBezTo>
                  <a:pt x="5430921" y="3692150"/>
                  <a:pt x="5430921" y="3692150"/>
                  <a:pt x="5430921" y="3692150"/>
                </a:cubicBezTo>
                <a:cubicBezTo>
                  <a:pt x="5417633" y="3705438"/>
                  <a:pt x="5417633" y="3705438"/>
                  <a:pt x="5417633" y="3718062"/>
                </a:cubicBezTo>
                <a:cubicBezTo>
                  <a:pt x="5404345" y="3704774"/>
                  <a:pt x="5404345" y="3692150"/>
                  <a:pt x="5404345" y="3692150"/>
                </a:cubicBezTo>
                <a:lnTo>
                  <a:pt x="5391057" y="3692150"/>
                </a:lnTo>
                <a:cubicBezTo>
                  <a:pt x="5391057" y="3692150"/>
                  <a:pt x="5391057" y="3692150"/>
                  <a:pt x="5377768" y="3678861"/>
                </a:cubicBezTo>
                <a:cubicBezTo>
                  <a:pt x="5391057" y="3692150"/>
                  <a:pt x="5391057" y="3678861"/>
                  <a:pt x="5391057" y="3678861"/>
                </a:cubicBezTo>
                <a:cubicBezTo>
                  <a:pt x="5416969" y="3665573"/>
                  <a:pt x="5377768" y="3613749"/>
                  <a:pt x="5416969" y="3613749"/>
                </a:cubicBezTo>
                <a:cubicBezTo>
                  <a:pt x="5416969" y="3627037"/>
                  <a:pt x="5403681" y="3627037"/>
                  <a:pt x="5416969" y="3639661"/>
                </a:cubicBezTo>
                <a:cubicBezTo>
                  <a:pt x="5391057" y="3639661"/>
                  <a:pt x="5416969" y="3639661"/>
                  <a:pt x="5416969" y="3652950"/>
                </a:cubicBezTo>
                <a:cubicBezTo>
                  <a:pt x="5416969" y="3652950"/>
                  <a:pt x="5403681" y="3639661"/>
                  <a:pt x="5403681" y="3652950"/>
                </a:cubicBezTo>
                <a:cubicBezTo>
                  <a:pt x="5416969" y="3652950"/>
                  <a:pt x="5403681" y="3666238"/>
                  <a:pt x="5416969" y="3666238"/>
                </a:cubicBezTo>
                <a:cubicBezTo>
                  <a:pt x="5416969" y="3666238"/>
                  <a:pt x="5403681" y="3666238"/>
                  <a:pt x="5403681" y="3679526"/>
                </a:cubicBezTo>
                <a:cubicBezTo>
                  <a:pt x="5429593" y="3679526"/>
                  <a:pt x="5416969" y="3666238"/>
                  <a:pt x="5416969" y="3640326"/>
                </a:cubicBezTo>
                <a:cubicBezTo>
                  <a:pt x="5442881" y="3640326"/>
                  <a:pt x="5442881" y="3640326"/>
                  <a:pt x="5456169" y="3653614"/>
                </a:cubicBezTo>
                <a:cubicBezTo>
                  <a:pt x="5456169" y="3653614"/>
                  <a:pt x="5442881" y="3653614"/>
                  <a:pt x="5456169" y="3666902"/>
                </a:cubicBezTo>
                <a:lnTo>
                  <a:pt x="5456169" y="3666902"/>
                </a:lnTo>
                <a:cubicBezTo>
                  <a:pt x="5469458" y="3653614"/>
                  <a:pt x="5469458" y="3653614"/>
                  <a:pt x="5482082" y="3653614"/>
                </a:cubicBezTo>
                <a:cubicBezTo>
                  <a:pt x="5468794" y="3653614"/>
                  <a:pt x="5482082" y="3666902"/>
                  <a:pt x="5482082" y="3666902"/>
                </a:cubicBezTo>
                <a:cubicBezTo>
                  <a:pt x="5456169" y="3666902"/>
                  <a:pt x="5468794" y="3692814"/>
                  <a:pt x="5456169" y="3692814"/>
                </a:cubicBezTo>
                <a:cubicBezTo>
                  <a:pt x="5482082" y="3679526"/>
                  <a:pt x="5469458" y="3692814"/>
                  <a:pt x="5482082" y="3692814"/>
                </a:cubicBezTo>
                <a:cubicBezTo>
                  <a:pt x="5482082" y="3679526"/>
                  <a:pt x="5482082" y="3679526"/>
                  <a:pt x="5482082" y="3666902"/>
                </a:cubicBezTo>
                <a:cubicBezTo>
                  <a:pt x="5495370" y="3666902"/>
                  <a:pt x="5507994" y="3640990"/>
                  <a:pt x="5495370" y="3640990"/>
                </a:cubicBezTo>
                <a:lnTo>
                  <a:pt x="5482082" y="3654278"/>
                </a:lnTo>
                <a:cubicBezTo>
                  <a:pt x="5482082" y="3640990"/>
                  <a:pt x="5482082" y="3628366"/>
                  <a:pt x="5495370" y="3640990"/>
                </a:cubicBezTo>
                <a:cubicBezTo>
                  <a:pt x="5508658" y="3640990"/>
                  <a:pt x="5508658" y="3654278"/>
                  <a:pt x="5521282" y="3640990"/>
                </a:cubicBezTo>
                <a:cubicBezTo>
                  <a:pt x="5521282" y="3654278"/>
                  <a:pt x="5534571" y="3654278"/>
                  <a:pt x="5534571" y="3666902"/>
                </a:cubicBezTo>
                <a:cubicBezTo>
                  <a:pt x="5521282" y="3666902"/>
                  <a:pt x="5521282" y="3653614"/>
                  <a:pt x="5508658" y="3653614"/>
                </a:cubicBezTo>
                <a:cubicBezTo>
                  <a:pt x="5508658" y="3666902"/>
                  <a:pt x="5482746" y="3666902"/>
                  <a:pt x="5495370" y="3679526"/>
                </a:cubicBezTo>
                <a:cubicBezTo>
                  <a:pt x="5508658" y="3666238"/>
                  <a:pt x="5508658" y="3692814"/>
                  <a:pt x="5508658" y="3705438"/>
                </a:cubicBezTo>
                <a:cubicBezTo>
                  <a:pt x="5521947" y="3705438"/>
                  <a:pt x="5521947" y="3705438"/>
                  <a:pt x="5534571" y="3705438"/>
                </a:cubicBezTo>
                <a:cubicBezTo>
                  <a:pt x="5534571" y="3692150"/>
                  <a:pt x="5534571" y="3692150"/>
                  <a:pt x="5521282" y="3692150"/>
                </a:cubicBezTo>
                <a:cubicBezTo>
                  <a:pt x="5547194" y="3692150"/>
                  <a:pt x="5534571" y="3705438"/>
                  <a:pt x="5547194" y="3705438"/>
                </a:cubicBezTo>
                <a:cubicBezTo>
                  <a:pt x="5547194" y="3692150"/>
                  <a:pt x="5533906" y="3679526"/>
                  <a:pt x="5521282" y="3679526"/>
                </a:cubicBezTo>
                <a:lnTo>
                  <a:pt x="5534571" y="3666238"/>
                </a:lnTo>
                <a:cubicBezTo>
                  <a:pt x="5534571" y="3679526"/>
                  <a:pt x="5534571" y="3679526"/>
                  <a:pt x="5547859" y="3679526"/>
                </a:cubicBezTo>
                <a:lnTo>
                  <a:pt x="5547859" y="3692814"/>
                </a:lnTo>
                <a:cubicBezTo>
                  <a:pt x="5547859" y="3679526"/>
                  <a:pt x="5547859" y="3679526"/>
                  <a:pt x="5561147" y="3679526"/>
                </a:cubicBezTo>
                <a:cubicBezTo>
                  <a:pt x="5561147" y="3679526"/>
                  <a:pt x="5574436" y="3692814"/>
                  <a:pt x="5574436" y="3679526"/>
                </a:cubicBezTo>
                <a:cubicBezTo>
                  <a:pt x="5574436" y="3679526"/>
                  <a:pt x="5574436" y="3679526"/>
                  <a:pt x="5561147" y="3666238"/>
                </a:cubicBezTo>
                <a:lnTo>
                  <a:pt x="5547859" y="3666238"/>
                </a:lnTo>
                <a:cubicBezTo>
                  <a:pt x="5561147" y="3652950"/>
                  <a:pt x="5573770" y="3652950"/>
                  <a:pt x="5573770" y="3640326"/>
                </a:cubicBezTo>
                <a:cubicBezTo>
                  <a:pt x="5547859" y="3640326"/>
                  <a:pt x="5560482" y="3627037"/>
                  <a:pt x="5547859" y="3614413"/>
                </a:cubicBezTo>
                <a:lnTo>
                  <a:pt x="5547859" y="3614413"/>
                </a:lnTo>
                <a:cubicBezTo>
                  <a:pt x="5561147" y="3627701"/>
                  <a:pt x="5561147" y="3614413"/>
                  <a:pt x="5573770" y="3627701"/>
                </a:cubicBezTo>
                <a:cubicBezTo>
                  <a:pt x="5560482" y="3601790"/>
                  <a:pt x="5573770" y="3601790"/>
                  <a:pt x="5560482" y="3588501"/>
                </a:cubicBezTo>
                <a:cubicBezTo>
                  <a:pt x="5534571" y="3601790"/>
                  <a:pt x="5534571" y="3575213"/>
                  <a:pt x="5507994" y="3588501"/>
                </a:cubicBezTo>
                <a:cubicBezTo>
                  <a:pt x="5507994" y="3562589"/>
                  <a:pt x="5507994" y="3536677"/>
                  <a:pt x="5494706" y="3536677"/>
                </a:cubicBezTo>
                <a:cubicBezTo>
                  <a:pt x="5507994" y="3523389"/>
                  <a:pt x="5494706" y="3510765"/>
                  <a:pt x="5507994" y="3510765"/>
                </a:cubicBezTo>
                <a:cubicBezTo>
                  <a:pt x="5507994" y="3524053"/>
                  <a:pt x="5521282" y="3524053"/>
                  <a:pt x="5507994" y="3536677"/>
                </a:cubicBezTo>
                <a:cubicBezTo>
                  <a:pt x="5521282" y="3536677"/>
                  <a:pt x="5521282" y="3523389"/>
                  <a:pt x="5521282" y="3523389"/>
                </a:cubicBezTo>
                <a:cubicBezTo>
                  <a:pt x="5521282" y="3536677"/>
                  <a:pt x="5534571" y="3536677"/>
                  <a:pt x="5534571" y="3549301"/>
                </a:cubicBezTo>
                <a:cubicBezTo>
                  <a:pt x="5560482" y="3549301"/>
                  <a:pt x="5560482" y="3588501"/>
                  <a:pt x="5573770" y="3601125"/>
                </a:cubicBezTo>
                <a:cubicBezTo>
                  <a:pt x="5587059" y="3601125"/>
                  <a:pt x="5612971" y="3601125"/>
                  <a:pt x="5612971" y="3627037"/>
                </a:cubicBezTo>
                <a:cubicBezTo>
                  <a:pt x="5612971" y="3640326"/>
                  <a:pt x="5599683" y="3640326"/>
                  <a:pt x="5599683" y="3640326"/>
                </a:cubicBezTo>
                <a:cubicBezTo>
                  <a:pt x="5586395" y="3627037"/>
                  <a:pt x="5586395" y="3614413"/>
                  <a:pt x="5573770" y="3601125"/>
                </a:cubicBezTo>
                <a:cubicBezTo>
                  <a:pt x="5587059" y="3627037"/>
                  <a:pt x="5573770" y="3614413"/>
                  <a:pt x="5587059" y="3627037"/>
                </a:cubicBezTo>
                <a:cubicBezTo>
                  <a:pt x="5573770" y="3627037"/>
                  <a:pt x="5573770" y="3640326"/>
                  <a:pt x="5587059" y="3640326"/>
                </a:cubicBezTo>
                <a:cubicBezTo>
                  <a:pt x="5587059" y="3640326"/>
                  <a:pt x="5573770" y="3640326"/>
                  <a:pt x="5587059" y="3627037"/>
                </a:cubicBezTo>
                <a:cubicBezTo>
                  <a:pt x="5587059" y="3640326"/>
                  <a:pt x="5587059" y="3640326"/>
                  <a:pt x="5587059" y="3640326"/>
                </a:cubicBezTo>
                <a:cubicBezTo>
                  <a:pt x="5600347" y="3640326"/>
                  <a:pt x="5600347" y="3640326"/>
                  <a:pt x="5612971" y="3640326"/>
                </a:cubicBezTo>
                <a:cubicBezTo>
                  <a:pt x="5612971" y="3666238"/>
                  <a:pt x="5599683" y="3653614"/>
                  <a:pt x="5599683" y="3666238"/>
                </a:cubicBezTo>
                <a:cubicBezTo>
                  <a:pt x="5599683" y="3652950"/>
                  <a:pt x="5586395" y="3679526"/>
                  <a:pt x="5586395" y="3679526"/>
                </a:cubicBezTo>
                <a:cubicBezTo>
                  <a:pt x="5586395" y="3679526"/>
                  <a:pt x="5573106" y="3692814"/>
                  <a:pt x="5586395" y="3705438"/>
                </a:cubicBezTo>
                <a:cubicBezTo>
                  <a:pt x="5573106" y="3692150"/>
                  <a:pt x="5573106" y="3692150"/>
                  <a:pt x="5573106" y="3705438"/>
                </a:cubicBezTo>
                <a:cubicBezTo>
                  <a:pt x="5559818" y="3705438"/>
                  <a:pt x="5559818" y="3679526"/>
                  <a:pt x="5559818" y="3692150"/>
                </a:cubicBezTo>
                <a:cubicBezTo>
                  <a:pt x="5559818" y="3692150"/>
                  <a:pt x="5546530" y="3692150"/>
                  <a:pt x="5559818" y="3705438"/>
                </a:cubicBezTo>
                <a:cubicBezTo>
                  <a:pt x="5559818" y="3718726"/>
                  <a:pt x="5559818" y="3705438"/>
                  <a:pt x="5573106" y="3705438"/>
                </a:cubicBezTo>
                <a:cubicBezTo>
                  <a:pt x="5599019" y="3718726"/>
                  <a:pt x="5599019" y="3731350"/>
                  <a:pt x="5612307" y="3744639"/>
                </a:cubicBezTo>
                <a:cubicBezTo>
                  <a:pt x="5612307" y="3718726"/>
                  <a:pt x="5625595" y="3718726"/>
                  <a:pt x="5625595" y="3705438"/>
                </a:cubicBezTo>
                <a:cubicBezTo>
                  <a:pt x="5612307" y="3718726"/>
                  <a:pt x="5612307" y="3718726"/>
                  <a:pt x="5599683" y="3731350"/>
                </a:cubicBezTo>
                <a:cubicBezTo>
                  <a:pt x="5599683" y="3718062"/>
                  <a:pt x="5586395" y="3718062"/>
                  <a:pt x="5586395" y="3705438"/>
                </a:cubicBezTo>
                <a:cubicBezTo>
                  <a:pt x="5599683" y="3705438"/>
                  <a:pt x="5599683" y="3692150"/>
                  <a:pt x="5625595" y="3705438"/>
                </a:cubicBezTo>
                <a:cubicBezTo>
                  <a:pt x="5612307" y="3692150"/>
                  <a:pt x="5625595" y="3692150"/>
                  <a:pt x="5625595" y="3692150"/>
                </a:cubicBezTo>
                <a:cubicBezTo>
                  <a:pt x="5625595" y="3692150"/>
                  <a:pt x="5625595" y="3678861"/>
                  <a:pt x="5612307" y="3678861"/>
                </a:cubicBezTo>
                <a:cubicBezTo>
                  <a:pt x="5625595" y="3678861"/>
                  <a:pt x="5625595" y="3692150"/>
                  <a:pt x="5638219" y="3692150"/>
                </a:cubicBezTo>
                <a:cubicBezTo>
                  <a:pt x="5624931" y="3678861"/>
                  <a:pt x="5638219" y="3640326"/>
                  <a:pt x="5612307" y="3640326"/>
                </a:cubicBezTo>
                <a:cubicBezTo>
                  <a:pt x="5625595" y="3640326"/>
                  <a:pt x="5612307" y="3614413"/>
                  <a:pt x="5625595" y="3614413"/>
                </a:cubicBezTo>
                <a:cubicBezTo>
                  <a:pt x="5638883" y="3627701"/>
                  <a:pt x="5651507" y="3653614"/>
                  <a:pt x="5651507" y="3627701"/>
                </a:cubicBezTo>
                <a:cubicBezTo>
                  <a:pt x="5638219" y="3627701"/>
                  <a:pt x="5638219" y="3627701"/>
                  <a:pt x="5625595" y="3614413"/>
                </a:cubicBezTo>
                <a:cubicBezTo>
                  <a:pt x="5638883" y="3614413"/>
                  <a:pt x="5625595" y="3601125"/>
                  <a:pt x="5625595" y="3588501"/>
                </a:cubicBezTo>
                <a:cubicBezTo>
                  <a:pt x="5612307" y="3588501"/>
                  <a:pt x="5625595" y="3575213"/>
                  <a:pt x="5612307" y="3588501"/>
                </a:cubicBezTo>
                <a:cubicBezTo>
                  <a:pt x="5599019" y="3549301"/>
                  <a:pt x="5573106" y="3523389"/>
                  <a:pt x="5546530" y="3536677"/>
                </a:cubicBezTo>
                <a:cubicBezTo>
                  <a:pt x="5546530" y="3523389"/>
                  <a:pt x="5572442" y="3536677"/>
                  <a:pt x="5585730" y="3523389"/>
                </a:cubicBezTo>
                <a:cubicBezTo>
                  <a:pt x="5559818" y="3523389"/>
                  <a:pt x="5585730" y="3510100"/>
                  <a:pt x="5559818" y="3497476"/>
                </a:cubicBezTo>
                <a:cubicBezTo>
                  <a:pt x="5559818" y="3510765"/>
                  <a:pt x="5533906" y="3510765"/>
                  <a:pt x="5533906" y="3510765"/>
                </a:cubicBezTo>
                <a:cubicBezTo>
                  <a:pt x="5559818" y="3497476"/>
                  <a:pt x="5559818" y="3471564"/>
                  <a:pt x="5533906" y="3445652"/>
                </a:cubicBezTo>
                <a:cubicBezTo>
                  <a:pt x="5533906" y="3458941"/>
                  <a:pt x="5533906" y="3471564"/>
                  <a:pt x="5533906" y="3471564"/>
                </a:cubicBezTo>
                <a:cubicBezTo>
                  <a:pt x="5520617" y="3471564"/>
                  <a:pt x="5520617" y="3484852"/>
                  <a:pt x="5520617" y="3484852"/>
                </a:cubicBezTo>
                <a:cubicBezTo>
                  <a:pt x="5520617" y="3458941"/>
                  <a:pt x="5507329" y="3458941"/>
                  <a:pt x="5494706" y="3445652"/>
                </a:cubicBezTo>
                <a:cubicBezTo>
                  <a:pt x="5520617" y="3458941"/>
                  <a:pt x="5507994" y="3419740"/>
                  <a:pt x="5520617" y="3432364"/>
                </a:cubicBezTo>
                <a:cubicBezTo>
                  <a:pt x="5520617" y="3432364"/>
                  <a:pt x="5507329" y="3445652"/>
                  <a:pt x="5520617" y="3445652"/>
                </a:cubicBezTo>
                <a:cubicBezTo>
                  <a:pt x="5520617" y="3432364"/>
                  <a:pt x="5533906" y="3445652"/>
                  <a:pt x="5533906" y="3445652"/>
                </a:cubicBezTo>
                <a:cubicBezTo>
                  <a:pt x="5533906" y="3432364"/>
                  <a:pt x="5507994" y="3432364"/>
                  <a:pt x="5507994" y="3419740"/>
                </a:cubicBezTo>
                <a:cubicBezTo>
                  <a:pt x="5507994" y="3406452"/>
                  <a:pt x="5521282" y="3406452"/>
                  <a:pt x="5507994" y="3393828"/>
                </a:cubicBezTo>
                <a:cubicBezTo>
                  <a:pt x="5494706" y="3393828"/>
                  <a:pt x="5507994" y="3407116"/>
                  <a:pt x="5494706" y="3407116"/>
                </a:cubicBezTo>
                <a:lnTo>
                  <a:pt x="5481418" y="3407116"/>
                </a:lnTo>
                <a:cubicBezTo>
                  <a:pt x="5494706" y="3393828"/>
                  <a:pt x="5468129" y="3393828"/>
                  <a:pt x="5468129" y="3381204"/>
                </a:cubicBezTo>
                <a:cubicBezTo>
                  <a:pt x="5442217" y="3394492"/>
                  <a:pt x="5468129" y="3394492"/>
                  <a:pt x="5454841" y="3420405"/>
                </a:cubicBezTo>
                <a:cubicBezTo>
                  <a:pt x="5468129" y="3394492"/>
                  <a:pt x="5441553" y="3420405"/>
                  <a:pt x="5441553" y="3394492"/>
                </a:cubicBezTo>
                <a:cubicBezTo>
                  <a:pt x="5441553" y="3394492"/>
                  <a:pt x="5441553" y="3407781"/>
                  <a:pt x="5454841" y="3407781"/>
                </a:cubicBezTo>
                <a:cubicBezTo>
                  <a:pt x="5441553" y="3381868"/>
                  <a:pt x="5454841" y="3394492"/>
                  <a:pt x="5454841" y="3381868"/>
                </a:cubicBezTo>
                <a:cubicBezTo>
                  <a:pt x="5441553" y="3368580"/>
                  <a:pt x="5441553" y="3381868"/>
                  <a:pt x="5441553" y="3381868"/>
                </a:cubicBezTo>
                <a:cubicBezTo>
                  <a:pt x="5454841" y="3368580"/>
                  <a:pt x="5480752" y="3355956"/>
                  <a:pt x="5467464" y="3342668"/>
                </a:cubicBezTo>
                <a:cubicBezTo>
                  <a:pt x="5480752" y="3342668"/>
                  <a:pt x="5480752" y="3368580"/>
                  <a:pt x="5493377" y="3368580"/>
                </a:cubicBezTo>
                <a:cubicBezTo>
                  <a:pt x="5480088" y="3342668"/>
                  <a:pt x="5467464" y="3303467"/>
                  <a:pt x="5454176" y="3316756"/>
                </a:cubicBezTo>
                <a:cubicBezTo>
                  <a:pt x="5454176" y="3277556"/>
                  <a:pt x="5454176" y="3277556"/>
                  <a:pt x="5454176" y="3277556"/>
                </a:cubicBezTo>
                <a:cubicBezTo>
                  <a:pt x="5440888" y="3277556"/>
                  <a:pt x="5440888" y="3290844"/>
                  <a:pt x="5440888" y="3290844"/>
                </a:cubicBezTo>
                <a:cubicBezTo>
                  <a:pt x="5440888" y="3304132"/>
                  <a:pt x="5454176" y="3290844"/>
                  <a:pt x="5454176" y="3304132"/>
                </a:cubicBezTo>
                <a:cubicBezTo>
                  <a:pt x="5440888" y="3304132"/>
                  <a:pt x="5440888" y="3317420"/>
                  <a:pt x="5440888" y="3317420"/>
                </a:cubicBezTo>
                <a:cubicBezTo>
                  <a:pt x="5427599" y="3330709"/>
                  <a:pt x="5440888" y="3330709"/>
                  <a:pt x="5440888" y="3330709"/>
                </a:cubicBezTo>
                <a:lnTo>
                  <a:pt x="5427599" y="3330709"/>
                </a:lnTo>
                <a:cubicBezTo>
                  <a:pt x="5427599" y="3330709"/>
                  <a:pt x="5440888" y="3330709"/>
                  <a:pt x="5427599" y="3330709"/>
                </a:cubicBezTo>
                <a:lnTo>
                  <a:pt x="5414311" y="3330709"/>
                </a:lnTo>
                <a:cubicBezTo>
                  <a:pt x="5414311" y="3330709"/>
                  <a:pt x="5427599" y="3317420"/>
                  <a:pt x="5427599" y="3304796"/>
                </a:cubicBezTo>
                <a:lnTo>
                  <a:pt x="5440888" y="3304796"/>
                </a:lnTo>
                <a:cubicBezTo>
                  <a:pt x="5440888" y="3291508"/>
                  <a:pt x="5427599" y="3304796"/>
                  <a:pt x="5414976" y="3304796"/>
                </a:cubicBezTo>
                <a:cubicBezTo>
                  <a:pt x="5414976" y="3278884"/>
                  <a:pt x="5440888" y="3291508"/>
                  <a:pt x="5454176" y="3278884"/>
                </a:cubicBezTo>
                <a:cubicBezTo>
                  <a:pt x="5428264" y="3278884"/>
                  <a:pt x="5428264" y="3278884"/>
                  <a:pt x="5401688" y="3292172"/>
                </a:cubicBezTo>
                <a:cubicBezTo>
                  <a:pt x="5414976" y="3292172"/>
                  <a:pt x="5414976" y="3278884"/>
                  <a:pt x="5414976" y="3292172"/>
                </a:cubicBezTo>
                <a:lnTo>
                  <a:pt x="5414976" y="3292172"/>
                </a:lnTo>
                <a:cubicBezTo>
                  <a:pt x="5401688" y="3278884"/>
                  <a:pt x="5389064" y="3292172"/>
                  <a:pt x="5389064" y="3278884"/>
                </a:cubicBezTo>
                <a:lnTo>
                  <a:pt x="5414976" y="3278884"/>
                </a:lnTo>
                <a:cubicBezTo>
                  <a:pt x="5401688" y="3265596"/>
                  <a:pt x="5389064" y="3265596"/>
                  <a:pt x="5389064" y="3265596"/>
                </a:cubicBezTo>
                <a:cubicBezTo>
                  <a:pt x="5389064" y="3252307"/>
                  <a:pt x="5375776" y="3239684"/>
                  <a:pt x="5402352" y="3226396"/>
                </a:cubicBezTo>
                <a:cubicBezTo>
                  <a:pt x="5402352" y="3239684"/>
                  <a:pt x="5402352" y="3239684"/>
                  <a:pt x="5402352" y="3239684"/>
                </a:cubicBezTo>
                <a:cubicBezTo>
                  <a:pt x="5415640" y="3239684"/>
                  <a:pt x="5402352" y="3226396"/>
                  <a:pt x="5415640" y="3226396"/>
                </a:cubicBezTo>
                <a:cubicBezTo>
                  <a:pt x="5402352" y="3226396"/>
                  <a:pt x="5402352" y="3226396"/>
                  <a:pt x="5402352" y="3213107"/>
                </a:cubicBezTo>
                <a:cubicBezTo>
                  <a:pt x="5415640" y="3226396"/>
                  <a:pt x="5415640" y="3213107"/>
                  <a:pt x="5428264" y="3199819"/>
                </a:cubicBezTo>
                <a:lnTo>
                  <a:pt x="5414976" y="3199819"/>
                </a:lnTo>
                <a:lnTo>
                  <a:pt x="5414976" y="3199819"/>
                </a:lnTo>
                <a:lnTo>
                  <a:pt x="5401688" y="3213107"/>
                </a:lnTo>
                <a:cubicBezTo>
                  <a:pt x="5401688" y="3199819"/>
                  <a:pt x="5401688" y="3187195"/>
                  <a:pt x="5401688" y="3173907"/>
                </a:cubicBezTo>
                <a:cubicBezTo>
                  <a:pt x="5388400" y="3160618"/>
                  <a:pt x="5375776" y="3147995"/>
                  <a:pt x="5375776" y="3108794"/>
                </a:cubicBezTo>
                <a:cubicBezTo>
                  <a:pt x="5362487" y="3095506"/>
                  <a:pt x="5349863" y="3082882"/>
                  <a:pt x="5349863" y="3056970"/>
                </a:cubicBezTo>
                <a:cubicBezTo>
                  <a:pt x="5336575" y="3056970"/>
                  <a:pt x="5336575" y="3056970"/>
                  <a:pt x="5323951" y="3043682"/>
                </a:cubicBezTo>
                <a:cubicBezTo>
                  <a:pt x="5337239" y="3043682"/>
                  <a:pt x="5337239" y="3043682"/>
                  <a:pt x="5337239" y="3043682"/>
                </a:cubicBezTo>
                <a:cubicBezTo>
                  <a:pt x="5337239" y="3030393"/>
                  <a:pt x="5337239" y="3030393"/>
                  <a:pt x="5337239" y="3030393"/>
                </a:cubicBezTo>
                <a:cubicBezTo>
                  <a:pt x="5323951" y="3030393"/>
                  <a:pt x="5323951" y="3004481"/>
                  <a:pt x="5311327" y="2991193"/>
                </a:cubicBezTo>
                <a:cubicBezTo>
                  <a:pt x="5298039" y="2991193"/>
                  <a:pt x="5298039" y="3004481"/>
                  <a:pt x="5298039" y="3004481"/>
                </a:cubicBezTo>
                <a:cubicBezTo>
                  <a:pt x="5298039" y="2991193"/>
                  <a:pt x="5311327" y="2991193"/>
                  <a:pt x="5298039" y="2978569"/>
                </a:cubicBezTo>
                <a:cubicBezTo>
                  <a:pt x="5298039" y="2978569"/>
                  <a:pt x="5298039" y="2991857"/>
                  <a:pt x="5298039" y="2978569"/>
                </a:cubicBezTo>
                <a:cubicBezTo>
                  <a:pt x="5298039" y="2965281"/>
                  <a:pt x="5272127" y="2952657"/>
                  <a:pt x="5272127" y="2952657"/>
                </a:cubicBezTo>
                <a:cubicBezTo>
                  <a:pt x="5272127" y="2952657"/>
                  <a:pt x="5272127" y="2939369"/>
                  <a:pt x="5272127" y="2926745"/>
                </a:cubicBezTo>
                <a:cubicBezTo>
                  <a:pt x="5285415" y="2926745"/>
                  <a:pt x="5285415" y="2926745"/>
                  <a:pt x="5285415" y="2926745"/>
                </a:cubicBezTo>
                <a:cubicBezTo>
                  <a:pt x="5272127" y="2926745"/>
                  <a:pt x="5272127" y="2926745"/>
                  <a:pt x="5259503" y="2926745"/>
                </a:cubicBezTo>
                <a:cubicBezTo>
                  <a:pt x="5259503" y="2913456"/>
                  <a:pt x="5272791" y="2913456"/>
                  <a:pt x="5285415" y="2900833"/>
                </a:cubicBezTo>
                <a:cubicBezTo>
                  <a:pt x="5259503" y="2900833"/>
                  <a:pt x="5259503" y="2861632"/>
                  <a:pt x="5246215" y="2861632"/>
                </a:cubicBezTo>
                <a:cubicBezTo>
                  <a:pt x="5232926" y="2861632"/>
                  <a:pt x="5246215" y="2874920"/>
                  <a:pt x="5220302" y="2874920"/>
                </a:cubicBezTo>
                <a:cubicBezTo>
                  <a:pt x="5220302" y="2849008"/>
                  <a:pt x="5220302" y="2835720"/>
                  <a:pt x="5220302" y="2823096"/>
                </a:cubicBezTo>
                <a:cubicBezTo>
                  <a:pt x="5233591" y="2823096"/>
                  <a:pt x="5233591" y="2809808"/>
                  <a:pt x="5233591" y="2797184"/>
                </a:cubicBezTo>
                <a:cubicBezTo>
                  <a:pt x="5207678" y="2783896"/>
                  <a:pt x="5207678" y="2771272"/>
                  <a:pt x="5194390" y="2757984"/>
                </a:cubicBezTo>
                <a:cubicBezTo>
                  <a:pt x="5194390" y="2771272"/>
                  <a:pt x="5181102" y="2757984"/>
                  <a:pt x="5181102" y="2757984"/>
                </a:cubicBezTo>
                <a:lnTo>
                  <a:pt x="5167814" y="2771272"/>
                </a:lnTo>
                <a:cubicBezTo>
                  <a:pt x="5167814" y="2757984"/>
                  <a:pt x="5167814" y="2757984"/>
                  <a:pt x="5181102" y="2757984"/>
                </a:cubicBezTo>
                <a:cubicBezTo>
                  <a:pt x="5181102" y="2757984"/>
                  <a:pt x="5167814" y="2757984"/>
                  <a:pt x="5181102" y="2757984"/>
                </a:cubicBezTo>
                <a:cubicBezTo>
                  <a:pt x="5181102" y="2757984"/>
                  <a:pt x="5181102" y="2744695"/>
                  <a:pt x="5181102" y="2757984"/>
                </a:cubicBezTo>
                <a:lnTo>
                  <a:pt x="5181102" y="2757984"/>
                </a:lnTo>
                <a:cubicBezTo>
                  <a:pt x="5194390" y="2757984"/>
                  <a:pt x="5194390" y="2744695"/>
                  <a:pt x="5194390" y="2744695"/>
                </a:cubicBezTo>
                <a:cubicBezTo>
                  <a:pt x="5168478" y="2744695"/>
                  <a:pt x="5194390" y="2705495"/>
                  <a:pt x="5168478" y="2705495"/>
                </a:cubicBezTo>
                <a:cubicBezTo>
                  <a:pt x="5168478" y="2653670"/>
                  <a:pt x="5115990" y="2614470"/>
                  <a:pt x="5102701" y="2562646"/>
                </a:cubicBezTo>
                <a:cubicBezTo>
                  <a:pt x="5115990" y="2536733"/>
                  <a:pt x="5141901" y="2562646"/>
                  <a:pt x="5168478" y="2536733"/>
                </a:cubicBezTo>
                <a:cubicBezTo>
                  <a:pt x="5142566" y="2536733"/>
                  <a:pt x="5142566" y="2536733"/>
                  <a:pt x="5142566" y="2536733"/>
                </a:cubicBezTo>
                <a:lnTo>
                  <a:pt x="5103366" y="2550022"/>
                </a:lnTo>
                <a:cubicBezTo>
                  <a:pt x="5077453" y="2550022"/>
                  <a:pt x="5050877" y="2472285"/>
                  <a:pt x="5037589" y="2458997"/>
                </a:cubicBezTo>
                <a:cubicBezTo>
                  <a:pt x="5024300" y="2445709"/>
                  <a:pt x="5024300" y="2445709"/>
                  <a:pt x="5024300" y="2433085"/>
                </a:cubicBezTo>
                <a:cubicBezTo>
                  <a:pt x="5011012" y="2419797"/>
                  <a:pt x="5011012" y="2407173"/>
                  <a:pt x="5011012" y="2393884"/>
                </a:cubicBezTo>
                <a:lnTo>
                  <a:pt x="4997724" y="2393884"/>
                </a:lnTo>
                <a:cubicBezTo>
                  <a:pt x="4984435" y="2367972"/>
                  <a:pt x="4971811" y="2342060"/>
                  <a:pt x="4958523" y="2302860"/>
                </a:cubicBezTo>
                <a:cubicBezTo>
                  <a:pt x="4919323" y="2251035"/>
                  <a:pt x="4880123" y="2199211"/>
                  <a:pt x="4840258" y="2160011"/>
                </a:cubicBezTo>
                <a:cubicBezTo>
                  <a:pt x="4826970" y="2134098"/>
                  <a:pt x="4814346" y="2094898"/>
                  <a:pt x="4774481" y="2108186"/>
                </a:cubicBezTo>
                <a:cubicBezTo>
                  <a:pt x="4748568" y="2173299"/>
                  <a:pt x="4721992" y="2082274"/>
                  <a:pt x="4669503" y="2068986"/>
                </a:cubicBezTo>
                <a:cubicBezTo>
                  <a:pt x="4656215" y="2055698"/>
                  <a:pt x="4630302" y="2068986"/>
                  <a:pt x="4617014" y="2055698"/>
                </a:cubicBezTo>
                <a:cubicBezTo>
                  <a:pt x="4603726" y="2055698"/>
                  <a:pt x="4603726" y="2029785"/>
                  <a:pt x="4577814" y="2042409"/>
                </a:cubicBezTo>
                <a:cubicBezTo>
                  <a:pt x="4551902" y="2029121"/>
                  <a:pt x="4525325" y="2003209"/>
                  <a:pt x="4486125" y="2016497"/>
                </a:cubicBezTo>
                <a:cubicBezTo>
                  <a:pt x="4460212" y="2029785"/>
                  <a:pt x="4472837" y="2107522"/>
                  <a:pt x="4433636" y="2081610"/>
                </a:cubicBezTo>
                <a:cubicBezTo>
                  <a:pt x="4433636" y="2081610"/>
                  <a:pt x="4433636" y="2068321"/>
                  <a:pt x="4420348" y="2068321"/>
                </a:cubicBezTo>
                <a:cubicBezTo>
                  <a:pt x="4420348" y="2081610"/>
                  <a:pt x="4433636" y="2081610"/>
                  <a:pt x="4433636" y="2094234"/>
                </a:cubicBezTo>
                <a:cubicBezTo>
                  <a:pt x="4394435" y="2094234"/>
                  <a:pt x="4394435" y="2094234"/>
                  <a:pt x="4367859" y="2094234"/>
                </a:cubicBezTo>
                <a:cubicBezTo>
                  <a:pt x="4367859" y="2080945"/>
                  <a:pt x="4367859" y="2068321"/>
                  <a:pt x="4354570" y="2080945"/>
                </a:cubicBezTo>
                <a:cubicBezTo>
                  <a:pt x="4367859" y="2106858"/>
                  <a:pt x="4341282" y="2094234"/>
                  <a:pt x="4341282" y="2094234"/>
                </a:cubicBezTo>
                <a:cubicBezTo>
                  <a:pt x="4327994" y="2094234"/>
                  <a:pt x="4327994" y="2107522"/>
                  <a:pt x="4327994" y="2107522"/>
                </a:cubicBezTo>
                <a:cubicBezTo>
                  <a:pt x="4302082" y="2107522"/>
                  <a:pt x="4275506" y="2094234"/>
                  <a:pt x="4249594" y="2081610"/>
                </a:cubicBezTo>
                <a:cubicBezTo>
                  <a:pt x="4236305" y="2081610"/>
                  <a:pt x="4223681" y="2081610"/>
                  <a:pt x="4210393" y="2081610"/>
                </a:cubicBezTo>
                <a:cubicBezTo>
                  <a:pt x="4197105" y="2081610"/>
                  <a:pt x="4197105" y="2081610"/>
                  <a:pt x="4184480" y="2081610"/>
                </a:cubicBezTo>
                <a:lnTo>
                  <a:pt x="4184480" y="2081610"/>
                </a:lnTo>
                <a:cubicBezTo>
                  <a:pt x="4158568" y="2068321"/>
                  <a:pt x="4184480" y="2042409"/>
                  <a:pt x="4158568" y="2042409"/>
                </a:cubicBezTo>
                <a:cubicBezTo>
                  <a:pt x="4171856" y="2042409"/>
                  <a:pt x="4171856" y="2068321"/>
                  <a:pt x="4158568" y="2068321"/>
                </a:cubicBezTo>
                <a:cubicBezTo>
                  <a:pt x="4132657" y="2055033"/>
                  <a:pt x="4119368" y="2068321"/>
                  <a:pt x="4106080" y="2029121"/>
                </a:cubicBezTo>
                <a:cubicBezTo>
                  <a:pt x="4092792" y="2029121"/>
                  <a:pt x="4092792" y="2042409"/>
                  <a:pt x="4092792" y="2055033"/>
                </a:cubicBezTo>
                <a:cubicBezTo>
                  <a:pt x="4040303" y="2041745"/>
                  <a:pt x="3987814" y="2015833"/>
                  <a:pt x="3948613" y="2015833"/>
                </a:cubicBezTo>
                <a:cubicBezTo>
                  <a:pt x="3935325" y="2015833"/>
                  <a:pt x="3922701" y="2002544"/>
                  <a:pt x="3922701" y="2002544"/>
                </a:cubicBezTo>
                <a:cubicBezTo>
                  <a:pt x="3896790" y="2015833"/>
                  <a:pt x="3831012" y="1976632"/>
                  <a:pt x="3817724" y="2015833"/>
                </a:cubicBezTo>
                <a:cubicBezTo>
                  <a:pt x="3791812" y="2015833"/>
                  <a:pt x="3791812" y="2029121"/>
                  <a:pt x="3778524" y="2029121"/>
                </a:cubicBezTo>
                <a:cubicBezTo>
                  <a:pt x="3739323" y="2042409"/>
                  <a:pt x="3700122" y="2015833"/>
                  <a:pt x="3673546" y="2029121"/>
                </a:cubicBezTo>
                <a:cubicBezTo>
                  <a:pt x="3673546" y="2015833"/>
                  <a:pt x="3673546" y="2015833"/>
                  <a:pt x="3673546" y="2015833"/>
                </a:cubicBezTo>
                <a:cubicBezTo>
                  <a:pt x="3647634" y="2029121"/>
                  <a:pt x="3660258" y="2055033"/>
                  <a:pt x="3621058" y="2055033"/>
                </a:cubicBezTo>
                <a:cubicBezTo>
                  <a:pt x="3621058" y="2029121"/>
                  <a:pt x="3595145" y="2029121"/>
                  <a:pt x="3581857" y="2003209"/>
                </a:cubicBezTo>
                <a:cubicBezTo>
                  <a:pt x="3555945" y="1951384"/>
                  <a:pt x="3542657" y="1899560"/>
                  <a:pt x="3503456" y="1873648"/>
                </a:cubicBezTo>
                <a:lnTo>
                  <a:pt x="3490168" y="1873648"/>
                </a:lnTo>
                <a:cubicBezTo>
                  <a:pt x="3476879" y="1860360"/>
                  <a:pt x="3490168" y="1860360"/>
                  <a:pt x="3476879" y="1860360"/>
                </a:cubicBezTo>
                <a:cubicBezTo>
                  <a:pt x="3476879" y="1847072"/>
                  <a:pt x="3476879" y="1860360"/>
                  <a:pt x="3476879" y="1847072"/>
                </a:cubicBezTo>
                <a:cubicBezTo>
                  <a:pt x="3463591" y="1833783"/>
                  <a:pt x="3463591" y="1847072"/>
                  <a:pt x="3450967" y="1847072"/>
                </a:cubicBezTo>
                <a:cubicBezTo>
                  <a:pt x="3425056" y="1833783"/>
                  <a:pt x="3450967" y="1807871"/>
                  <a:pt x="3437679" y="1795247"/>
                </a:cubicBezTo>
                <a:cubicBezTo>
                  <a:pt x="3424391" y="1769335"/>
                  <a:pt x="3385191" y="1756047"/>
                  <a:pt x="3385191" y="1717511"/>
                </a:cubicBezTo>
                <a:cubicBezTo>
                  <a:pt x="3371902" y="1730799"/>
                  <a:pt x="3371902" y="1743423"/>
                  <a:pt x="3359278" y="1730799"/>
                </a:cubicBezTo>
                <a:cubicBezTo>
                  <a:pt x="3372567" y="1678975"/>
                  <a:pt x="3320078" y="1627150"/>
                  <a:pt x="3320078" y="1575326"/>
                </a:cubicBezTo>
                <a:cubicBezTo>
                  <a:pt x="3294165" y="1536126"/>
                  <a:pt x="3241677" y="1510213"/>
                  <a:pt x="3254301" y="1458389"/>
                </a:cubicBezTo>
                <a:cubicBezTo>
                  <a:pt x="3254301" y="1458389"/>
                  <a:pt x="3254301" y="1458389"/>
                  <a:pt x="3267589" y="1458389"/>
                </a:cubicBezTo>
                <a:lnTo>
                  <a:pt x="3267589" y="1445101"/>
                </a:lnTo>
                <a:cubicBezTo>
                  <a:pt x="3280877" y="1445101"/>
                  <a:pt x="3280877" y="1458389"/>
                  <a:pt x="3293501" y="1458389"/>
                </a:cubicBezTo>
                <a:cubicBezTo>
                  <a:pt x="3306790" y="1445101"/>
                  <a:pt x="3319414" y="1432477"/>
                  <a:pt x="3306790" y="1406565"/>
                </a:cubicBezTo>
                <a:cubicBezTo>
                  <a:pt x="3320078" y="1393277"/>
                  <a:pt x="3332702" y="1393277"/>
                  <a:pt x="3332702" y="1393277"/>
                </a:cubicBezTo>
                <a:cubicBezTo>
                  <a:pt x="3332702" y="1367364"/>
                  <a:pt x="3332702" y="1354076"/>
                  <a:pt x="3332702" y="1341452"/>
                </a:cubicBezTo>
                <a:cubicBezTo>
                  <a:pt x="3345990" y="1328164"/>
                  <a:pt x="3371902" y="1289628"/>
                  <a:pt x="3358614" y="1276340"/>
                </a:cubicBezTo>
                <a:lnTo>
                  <a:pt x="3345326" y="1289628"/>
                </a:lnTo>
                <a:cubicBezTo>
                  <a:pt x="3345326" y="1276340"/>
                  <a:pt x="3358614" y="1263716"/>
                  <a:pt x="3358614" y="1250428"/>
                </a:cubicBezTo>
                <a:cubicBezTo>
                  <a:pt x="3358614" y="1263716"/>
                  <a:pt x="3358614" y="1263716"/>
                  <a:pt x="3371902" y="1250428"/>
                </a:cubicBezTo>
                <a:cubicBezTo>
                  <a:pt x="3345990" y="1224515"/>
                  <a:pt x="3371902" y="1224515"/>
                  <a:pt x="3358614" y="1185315"/>
                </a:cubicBezTo>
                <a:cubicBezTo>
                  <a:pt x="3345326" y="1185315"/>
                  <a:pt x="3345326" y="1172027"/>
                  <a:pt x="3332702" y="1172027"/>
                </a:cubicBezTo>
                <a:lnTo>
                  <a:pt x="3345990" y="1172027"/>
                </a:lnTo>
                <a:cubicBezTo>
                  <a:pt x="3306790" y="1132826"/>
                  <a:pt x="3293501" y="1068378"/>
                  <a:pt x="3267589" y="1055090"/>
                </a:cubicBezTo>
                <a:cubicBezTo>
                  <a:pt x="3254301" y="1041801"/>
                  <a:pt x="3215100" y="1029178"/>
                  <a:pt x="3201812" y="1015889"/>
                </a:cubicBezTo>
                <a:lnTo>
                  <a:pt x="3188523" y="1015889"/>
                </a:lnTo>
                <a:cubicBezTo>
                  <a:pt x="3175235" y="1015889"/>
                  <a:pt x="3175235" y="1002601"/>
                  <a:pt x="3162612" y="1002601"/>
                </a:cubicBezTo>
                <a:cubicBezTo>
                  <a:pt x="3136700" y="1015889"/>
                  <a:pt x="3084211" y="989313"/>
                  <a:pt x="3057634" y="1002601"/>
                </a:cubicBezTo>
                <a:cubicBezTo>
                  <a:pt x="3057634" y="989313"/>
                  <a:pt x="3057634" y="989313"/>
                  <a:pt x="3044346" y="989313"/>
                </a:cubicBezTo>
                <a:cubicBezTo>
                  <a:pt x="3044346" y="1015225"/>
                  <a:pt x="3018434" y="1015225"/>
                  <a:pt x="2991857" y="1015225"/>
                </a:cubicBezTo>
                <a:cubicBezTo>
                  <a:pt x="2991857" y="1028513"/>
                  <a:pt x="2978569" y="1028513"/>
                  <a:pt x="2978569" y="1041137"/>
                </a:cubicBezTo>
                <a:cubicBezTo>
                  <a:pt x="2952656" y="1054425"/>
                  <a:pt x="2926080" y="1092961"/>
                  <a:pt x="2926080" y="1080338"/>
                </a:cubicBezTo>
                <a:cubicBezTo>
                  <a:pt x="2926080" y="1093626"/>
                  <a:pt x="2926080" y="1093626"/>
                  <a:pt x="2926080" y="1106250"/>
                </a:cubicBezTo>
                <a:cubicBezTo>
                  <a:pt x="2873592" y="1119538"/>
                  <a:pt x="2900168" y="1209898"/>
                  <a:pt x="2860304" y="1235811"/>
                </a:cubicBezTo>
                <a:cubicBezTo>
                  <a:pt x="2860304" y="1249099"/>
                  <a:pt x="2860304" y="1275011"/>
                  <a:pt x="2873592" y="1275011"/>
                </a:cubicBezTo>
                <a:cubicBezTo>
                  <a:pt x="2873592" y="1288299"/>
                  <a:pt x="2860304" y="1326835"/>
                  <a:pt x="2873592" y="1314211"/>
                </a:cubicBezTo>
                <a:lnTo>
                  <a:pt x="2873592" y="1327500"/>
                </a:lnTo>
                <a:cubicBezTo>
                  <a:pt x="2873592" y="1314211"/>
                  <a:pt x="2873592" y="1327500"/>
                  <a:pt x="2860304" y="1327500"/>
                </a:cubicBezTo>
                <a:cubicBezTo>
                  <a:pt x="2860304" y="1353412"/>
                  <a:pt x="2873592" y="1392612"/>
                  <a:pt x="2912792" y="1366700"/>
                </a:cubicBezTo>
                <a:cubicBezTo>
                  <a:pt x="2938704" y="1379988"/>
                  <a:pt x="2926080" y="1431813"/>
                  <a:pt x="2951992" y="1444437"/>
                </a:cubicBezTo>
                <a:cubicBezTo>
                  <a:pt x="2951992" y="1483637"/>
                  <a:pt x="2886215" y="1470349"/>
                  <a:pt x="2886215" y="1522173"/>
                </a:cubicBezTo>
                <a:cubicBezTo>
                  <a:pt x="2872927" y="1522173"/>
                  <a:pt x="2872927" y="1535461"/>
                  <a:pt x="2860304" y="1522173"/>
                </a:cubicBezTo>
                <a:cubicBezTo>
                  <a:pt x="2860304" y="1548085"/>
                  <a:pt x="2847015" y="1548085"/>
                  <a:pt x="2834391" y="1548085"/>
                </a:cubicBezTo>
                <a:cubicBezTo>
                  <a:pt x="2834391" y="1561373"/>
                  <a:pt x="2821103" y="1573997"/>
                  <a:pt x="2821103" y="1573997"/>
                </a:cubicBezTo>
                <a:cubicBezTo>
                  <a:pt x="2795191" y="1573997"/>
                  <a:pt x="2781902" y="1560709"/>
                  <a:pt x="2755326" y="1548085"/>
                </a:cubicBezTo>
                <a:cubicBezTo>
                  <a:pt x="2768614" y="1587286"/>
                  <a:pt x="2821103" y="1587286"/>
                  <a:pt x="2821103" y="1625822"/>
                </a:cubicBezTo>
                <a:cubicBezTo>
                  <a:pt x="2807815" y="1639110"/>
                  <a:pt x="2807815" y="1639110"/>
                  <a:pt x="2795191" y="1651734"/>
                </a:cubicBezTo>
                <a:cubicBezTo>
                  <a:pt x="2795191" y="1651734"/>
                  <a:pt x="2808479" y="1677646"/>
                  <a:pt x="2781902" y="1677646"/>
                </a:cubicBezTo>
                <a:cubicBezTo>
                  <a:pt x="2795191" y="1690934"/>
                  <a:pt x="2781902" y="1716846"/>
                  <a:pt x="2781902" y="1729470"/>
                </a:cubicBezTo>
                <a:cubicBezTo>
                  <a:pt x="2795191" y="1755382"/>
                  <a:pt x="2821103" y="1768671"/>
                  <a:pt x="2821103" y="1781295"/>
                </a:cubicBezTo>
                <a:lnTo>
                  <a:pt x="2821103" y="1794583"/>
                </a:lnTo>
                <a:cubicBezTo>
                  <a:pt x="2834391" y="1820495"/>
                  <a:pt x="2860304" y="1833783"/>
                  <a:pt x="2860304" y="1846407"/>
                </a:cubicBezTo>
                <a:cubicBezTo>
                  <a:pt x="2860304" y="1859695"/>
                  <a:pt x="2847015" y="1859695"/>
                  <a:pt x="2834391" y="1859695"/>
                </a:cubicBezTo>
                <a:cubicBezTo>
                  <a:pt x="2821103" y="1859695"/>
                  <a:pt x="2834391" y="1872984"/>
                  <a:pt x="2821103" y="1885608"/>
                </a:cubicBezTo>
                <a:cubicBezTo>
                  <a:pt x="2821103" y="1898896"/>
                  <a:pt x="2795191" y="1885608"/>
                  <a:pt x="2795191" y="1885608"/>
                </a:cubicBezTo>
                <a:cubicBezTo>
                  <a:pt x="2769278" y="1885608"/>
                  <a:pt x="2769278" y="1872319"/>
                  <a:pt x="2755990" y="1859695"/>
                </a:cubicBezTo>
                <a:cubicBezTo>
                  <a:pt x="2730078" y="1846407"/>
                  <a:pt x="2703501" y="1846407"/>
                  <a:pt x="2690213" y="1820495"/>
                </a:cubicBezTo>
                <a:cubicBezTo>
                  <a:pt x="2664301" y="1820495"/>
                  <a:pt x="2624436" y="1807207"/>
                  <a:pt x="2624436" y="1768671"/>
                </a:cubicBezTo>
                <a:cubicBezTo>
                  <a:pt x="2611148" y="1781959"/>
                  <a:pt x="2611148" y="1781959"/>
                  <a:pt x="2611148" y="1794583"/>
                </a:cubicBezTo>
                <a:cubicBezTo>
                  <a:pt x="2571948" y="1768671"/>
                  <a:pt x="2545371" y="1781295"/>
                  <a:pt x="2532747" y="1755382"/>
                </a:cubicBezTo>
                <a:cubicBezTo>
                  <a:pt x="2493546" y="1755382"/>
                  <a:pt x="2466970" y="1742094"/>
                  <a:pt x="2441058" y="1716182"/>
                </a:cubicBezTo>
                <a:cubicBezTo>
                  <a:pt x="2401858" y="1716182"/>
                  <a:pt x="2362657" y="1676981"/>
                  <a:pt x="2322792" y="1638446"/>
                </a:cubicBezTo>
                <a:cubicBezTo>
                  <a:pt x="2309504" y="1638446"/>
                  <a:pt x="2283592" y="1638446"/>
                  <a:pt x="2283592" y="1625157"/>
                </a:cubicBezTo>
                <a:cubicBezTo>
                  <a:pt x="2270303" y="1625157"/>
                  <a:pt x="2270303" y="1611869"/>
                  <a:pt x="2257679" y="1599245"/>
                </a:cubicBezTo>
                <a:lnTo>
                  <a:pt x="2244391" y="1599245"/>
                </a:lnTo>
                <a:cubicBezTo>
                  <a:pt x="2244391" y="1599245"/>
                  <a:pt x="2231103" y="1585957"/>
                  <a:pt x="2218479" y="1573333"/>
                </a:cubicBezTo>
                <a:cubicBezTo>
                  <a:pt x="2218479" y="1573333"/>
                  <a:pt x="2218479" y="1573333"/>
                  <a:pt x="2205191" y="1573333"/>
                </a:cubicBezTo>
                <a:cubicBezTo>
                  <a:pt x="2179279" y="1560045"/>
                  <a:pt x="2179279" y="1534132"/>
                  <a:pt x="2152702" y="1547421"/>
                </a:cubicBezTo>
                <a:cubicBezTo>
                  <a:pt x="2152702" y="1547421"/>
                  <a:pt x="2165991" y="1534132"/>
                  <a:pt x="2152702" y="1534132"/>
                </a:cubicBezTo>
                <a:cubicBezTo>
                  <a:pt x="2139414" y="1547421"/>
                  <a:pt x="2139414" y="1520844"/>
                  <a:pt x="2126790" y="1508220"/>
                </a:cubicBezTo>
                <a:cubicBezTo>
                  <a:pt x="2113502" y="1521509"/>
                  <a:pt x="2113502" y="1494932"/>
                  <a:pt x="2100878" y="1482308"/>
                </a:cubicBezTo>
                <a:cubicBezTo>
                  <a:pt x="2087589" y="1482308"/>
                  <a:pt x="2087589" y="1482308"/>
                  <a:pt x="2074965" y="1482308"/>
                </a:cubicBezTo>
                <a:cubicBezTo>
                  <a:pt x="2074965" y="1482308"/>
                  <a:pt x="2074965" y="1469020"/>
                  <a:pt x="2074965" y="1456396"/>
                </a:cubicBezTo>
                <a:cubicBezTo>
                  <a:pt x="2061677" y="1456396"/>
                  <a:pt x="2035765" y="1443108"/>
                  <a:pt x="2035765" y="1430484"/>
                </a:cubicBezTo>
                <a:cubicBezTo>
                  <a:pt x="2022477" y="1430484"/>
                  <a:pt x="2009853" y="1417196"/>
                  <a:pt x="2009853" y="1417196"/>
                </a:cubicBezTo>
                <a:cubicBezTo>
                  <a:pt x="2009853" y="1403907"/>
                  <a:pt x="1996565" y="1391283"/>
                  <a:pt x="1996565" y="1377995"/>
                </a:cubicBezTo>
                <a:cubicBezTo>
                  <a:pt x="1996565" y="1403907"/>
                  <a:pt x="1983277" y="1403907"/>
                  <a:pt x="1983277" y="1417196"/>
                </a:cubicBezTo>
                <a:lnTo>
                  <a:pt x="1957364" y="1417196"/>
                </a:lnTo>
                <a:cubicBezTo>
                  <a:pt x="1957364" y="1417196"/>
                  <a:pt x="1970653" y="1443108"/>
                  <a:pt x="1957364" y="1443108"/>
                </a:cubicBezTo>
                <a:cubicBezTo>
                  <a:pt x="1944076" y="1429819"/>
                  <a:pt x="1957364" y="1429819"/>
                  <a:pt x="1944076" y="1443108"/>
                </a:cubicBezTo>
                <a:cubicBezTo>
                  <a:pt x="1944076" y="1417196"/>
                  <a:pt x="1904876" y="1403907"/>
                  <a:pt x="1878299" y="1417196"/>
                </a:cubicBezTo>
                <a:cubicBezTo>
                  <a:pt x="1878299" y="1443108"/>
                  <a:pt x="1891587" y="1417196"/>
                  <a:pt x="1891587" y="1430484"/>
                </a:cubicBezTo>
                <a:cubicBezTo>
                  <a:pt x="1904876" y="1430484"/>
                  <a:pt x="1904876" y="1417196"/>
                  <a:pt x="1917500" y="1417196"/>
                </a:cubicBezTo>
                <a:cubicBezTo>
                  <a:pt x="1917500" y="1430484"/>
                  <a:pt x="1917500" y="1430484"/>
                  <a:pt x="1917500" y="1443108"/>
                </a:cubicBezTo>
                <a:cubicBezTo>
                  <a:pt x="1930788" y="1456396"/>
                  <a:pt x="1930788" y="1456396"/>
                  <a:pt x="1956700" y="1443108"/>
                </a:cubicBezTo>
                <a:cubicBezTo>
                  <a:pt x="1930788" y="1456396"/>
                  <a:pt x="1956700" y="1469020"/>
                  <a:pt x="1969988" y="1469020"/>
                </a:cubicBezTo>
                <a:cubicBezTo>
                  <a:pt x="1969988" y="1455732"/>
                  <a:pt x="1969988" y="1443108"/>
                  <a:pt x="1983277" y="1443108"/>
                </a:cubicBezTo>
                <a:cubicBezTo>
                  <a:pt x="1969988" y="1443108"/>
                  <a:pt x="1983277" y="1443108"/>
                  <a:pt x="1983277" y="1456396"/>
                </a:cubicBezTo>
                <a:cubicBezTo>
                  <a:pt x="2009188" y="1443108"/>
                  <a:pt x="2009188" y="1469684"/>
                  <a:pt x="2022477" y="1482308"/>
                </a:cubicBezTo>
                <a:cubicBezTo>
                  <a:pt x="2048389" y="1482308"/>
                  <a:pt x="2048389" y="1482308"/>
                  <a:pt x="2061677" y="1495596"/>
                </a:cubicBezTo>
                <a:cubicBezTo>
                  <a:pt x="2048389" y="1495596"/>
                  <a:pt x="2074965" y="1482308"/>
                  <a:pt x="2074965" y="1495596"/>
                </a:cubicBezTo>
                <a:cubicBezTo>
                  <a:pt x="2061677" y="1495596"/>
                  <a:pt x="2061677" y="1495596"/>
                  <a:pt x="2061677" y="1508885"/>
                </a:cubicBezTo>
                <a:cubicBezTo>
                  <a:pt x="2061677" y="1508885"/>
                  <a:pt x="2061677" y="1522173"/>
                  <a:pt x="2074965" y="1522173"/>
                </a:cubicBezTo>
                <a:cubicBezTo>
                  <a:pt x="2074965" y="1508885"/>
                  <a:pt x="2074965" y="1508885"/>
                  <a:pt x="2074965" y="1508885"/>
                </a:cubicBezTo>
                <a:cubicBezTo>
                  <a:pt x="2074965" y="1534797"/>
                  <a:pt x="2100878" y="1522173"/>
                  <a:pt x="2114166" y="1548085"/>
                </a:cubicBezTo>
                <a:cubicBezTo>
                  <a:pt x="2127454" y="1548085"/>
                  <a:pt x="2127454" y="1534797"/>
                  <a:pt x="2140078" y="1534797"/>
                </a:cubicBezTo>
                <a:cubicBezTo>
                  <a:pt x="2126790" y="1534797"/>
                  <a:pt x="2140078" y="1548085"/>
                  <a:pt x="2126790" y="1548085"/>
                </a:cubicBezTo>
                <a:lnTo>
                  <a:pt x="2113502" y="1548085"/>
                </a:lnTo>
                <a:cubicBezTo>
                  <a:pt x="2152702" y="1561373"/>
                  <a:pt x="2179279" y="1613198"/>
                  <a:pt x="2205191" y="1599909"/>
                </a:cubicBezTo>
                <a:cubicBezTo>
                  <a:pt x="2191902" y="1625822"/>
                  <a:pt x="2257679" y="1625822"/>
                  <a:pt x="2257679" y="1665022"/>
                </a:cubicBezTo>
                <a:cubicBezTo>
                  <a:pt x="2336081" y="1690934"/>
                  <a:pt x="2231767" y="1768671"/>
                  <a:pt x="2179279" y="1730135"/>
                </a:cubicBezTo>
                <a:cubicBezTo>
                  <a:pt x="2179279" y="1743423"/>
                  <a:pt x="2179279" y="1743423"/>
                  <a:pt x="2179279" y="1743423"/>
                </a:cubicBezTo>
                <a:cubicBezTo>
                  <a:pt x="2179279" y="1743423"/>
                  <a:pt x="2179279" y="1743423"/>
                  <a:pt x="2179279" y="1730135"/>
                </a:cubicBezTo>
                <a:cubicBezTo>
                  <a:pt x="2165991" y="1730135"/>
                  <a:pt x="2165991" y="1730135"/>
                  <a:pt x="2153367" y="1730135"/>
                </a:cubicBezTo>
                <a:cubicBezTo>
                  <a:pt x="2166655" y="1743423"/>
                  <a:pt x="2179279" y="1756047"/>
                  <a:pt x="2192567" y="1756047"/>
                </a:cubicBezTo>
                <a:cubicBezTo>
                  <a:pt x="2192567" y="1756047"/>
                  <a:pt x="2179279" y="1756047"/>
                  <a:pt x="2179279" y="1769335"/>
                </a:cubicBezTo>
                <a:cubicBezTo>
                  <a:pt x="2231767" y="1847072"/>
                  <a:pt x="2323457" y="1898896"/>
                  <a:pt x="2415146" y="1938096"/>
                </a:cubicBezTo>
                <a:cubicBezTo>
                  <a:pt x="2428434" y="1938096"/>
                  <a:pt x="2454346" y="1964009"/>
                  <a:pt x="2480922" y="1951384"/>
                </a:cubicBezTo>
                <a:cubicBezTo>
                  <a:pt x="2480922" y="1925472"/>
                  <a:pt x="2441723" y="1912184"/>
                  <a:pt x="2455011" y="1886272"/>
                </a:cubicBezTo>
                <a:cubicBezTo>
                  <a:pt x="2455011" y="1899560"/>
                  <a:pt x="2455011" y="1899560"/>
                  <a:pt x="2468299" y="1912184"/>
                </a:cubicBezTo>
                <a:cubicBezTo>
                  <a:pt x="2507499" y="1912184"/>
                  <a:pt x="2520787" y="1951384"/>
                  <a:pt x="2546700" y="1989921"/>
                </a:cubicBezTo>
                <a:cubicBezTo>
                  <a:pt x="2559988" y="1989921"/>
                  <a:pt x="2585900" y="2029121"/>
                  <a:pt x="2585900" y="2041745"/>
                </a:cubicBezTo>
                <a:cubicBezTo>
                  <a:pt x="2572612" y="2067657"/>
                  <a:pt x="2520123" y="2055033"/>
                  <a:pt x="2533411" y="2080945"/>
                </a:cubicBezTo>
                <a:cubicBezTo>
                  <a:pt x="2533411" y="2067657"/>
                  <a:pt x="2533411" y="2067657"/>
                  <a:pt x="2533411" y="2067657"/>
                </a:cubicBezTo>
                <a:cubicBezTo>
                  <a:pt x="2559324" y="2067657"/>
                  <a:pt x="2585900" y="2067657"/>
                  <a:pt x="2611812" y="2067657"/>
                </a:cubicBezTo>
                <a:cubicBezTo>
                  <a:pt x="2625101" y="2080945"/>
                  <a:pt x="2637725" y="2093569"/>
                  <a:pt x="2625101" y="2119481"/>
                </a:cubicBezTo>
                <a:cubicBezTo>
                  <a:pt x="2664301" y="2119481"/>
                  <a:pt x="2664301" y="2145394"/>
                  <a:pt x="2703501" y="2145394"/>
                </a:cubicBezTo>
                <a:cubicBezTo>
                  <a:pt x="2716789" y="2171306"/>
                  <a:pt x="2729413" y="2184594"/>
                  <a:pt x="2755990" y="2184594"/>
                </a:cubicBezTo>
                <a:cubicBezTo>
                  <a:pt x="2755990" y="2197882"/>
                  <a:pt x="2755990" y="2184594"/>
                  <a:pt x="2755990" y="2197882"/>
                </a:cubicBezTo>
                <a:cubicBezTo>
                  <a:pt x="2769278" y="2197882"/>
                  <a:pt x="2769278" y="2197882"/>
                  <a:pt x="2769278" y="2197882"/>
                </a:cubicBezTo>
                <a:cubicBezTo>
                  <a:pt x="2769278" y="2223794"/>
                  <a:pt x="2782567" y="2249707"/>
                  <a:pt x="2795191" y="2249707"/>
                </a:cubicBezTo>
                <a:cubicBezTo>
                  <a:pt x="2795191" y="2262995"/>
                  <a:pt x="2808479" y="2262995"/>
                  <a:pt x="2808479" y="2288907"/>
                </a:cubicBezTo>
                <a:cubicBezTo>
                  <a:pt x="2795191" y="2302195"/>
                  <a:pt x="2782567" y="2302195"/>
                  <a:pt x="2782567" y="2302195"/>
                </a:cubicBezTo>
                <a:cubicBezTo>
                  <a:pt x="2782567" y="2328107"/>
                  <a:pt x="2782567" y="2341396"/>
                  <a:pt x="2782567" y="2367308"/>
                </a:cubicBezTo>
                <a:cubicBezTo>
                  <a:pt x="2782567" y="2367308"/>
                  <a:pt x="2782567" y="2367308"/>
                  <a:pt x="2769278" y="2367308"/>
                </a:cubicBezTo>
                <a:cubicBezTo>
                  <a:pt x="2769278" y="2354020"/>
                  <a:pt x="2755990" y="2354020"/>
                  <a:pt x="2755990" y="2367308"/>
                </a:cubicBezTo>
                <a:cubicBezTo>
                  <a:pt x="2755990" y="2380596"/>
                  <a:pt x="2769278" y="2380596"/>
                  <a:pt x="2755990" y="2393220"/>
                </a:cubicBezTo>
                <a:cubicBezTo>
                  <a:pt x="2755990" y="2393220"/>
                  <a:pt x="2742702" y="2379932"/>
                  <a:pt x="2730078" y="2379932"/>
                </a:cubicBezTo>
                <a:cubicBezTo>
                  <a:pt x="2730078" y="2393220"/>
                  <a:pt x="2716789" y="2393220"/>
                  <a:pt x="2716789" y="2393220"/>
                </a:cubicBezTo>
                <a:cubicBezTo>
                  <a:pt x="2730078" y="2458333"/>
                  <a:pt x="2821767" y="2419132"/>
                  <a:pt x="2835055" y="2484245"/>
                </a:cubicBezTo>
                <a:cubicBezTo>
                  <a:pt x="2848344" y="2484245"/>
                  <a:pt x="2835055" y="2510157"/>
                  <a:pt x="2848344" y="2497533"/>
                </a:cubicBezTo>
                <a:cubicBezTo>
                  <a:pt x="2848344" y="2549357"/>
                  <a:pt x="2795855" y="2562646"/>
                  <a:pt x="2756654" y="2575270"/>
                </a:cubicBezTo>
                <a:cubicBezTo>
                  <a:pt x="2756654" y="2549357"/>
                  <a:pt x="2743366" y="2549357"/>
                  <a:pt x="2756654" y="2536069"/>
                </a:cubicBezTo>
                <a:lnTo>
                  <a:pt x="2756654" y="2536069"/>
                </a:lnTo>
                <a:cubicBezTo>
                  <a:pt x="2743366" y="2536069"/>
                  <a:pt x="2730743" y="2549357"/>
                  <a:pt x="2717454" y="2549357"/>
                </a:cubicBezTo>
                <a:cubicBezTo>
                  <a:pt x="2717454" y="2562646"/>
                  <a:pt x="2730743" y="2562646"/>
                  <a:pt x="2730743" y="2562646"/>
                </a:cubicBezTo>
                <a:cubicBezTo>
                  <a:pt x="2717454" y="2575934"/>
                  <a:pt x="2717454" y="2562646"/>
                  <a:pt x="2704830" y="2562646"/>
                </a:cubicBezTo>
                <a:cubicBezTo>
                  <a:pt x="2704830" y="2575934"/>
                  <a:pt x="2704830" y="2588558"/>
                  <a:pt x="2718119" y="2588558"/>
                </a:cubicBezTo>
                <a:cubicBezTo>
                  <a:pt x="2704830" y="2601846"/>
                  <a:pt x="2692206" y="2601846"/>
                  <a:pt x="2678918" y="2601846"/>
                </a:cubicBezTo>
                <a:cubicBezTo>
                  <a:pt x="2692206" y="2601846"/>
                  <a:pt x="2678918" y="2588558"/>
                  <a:pt x="2678918" y="2588558"/>
                </a:cubicBezTo>
                <a:cubicBezTo>
                  <a:pt x="2665630" y="2588558"/>
                  <a:pt x="2639718" y="2588558"/>
                  <a:pt x="2639718" y="2588558"/>
                </a:cubicBezTo>
                <a:cubicBezTo>
                  <a:pt x="2626429" y="2588558"/>
                  <a:pt x="2639718" y="2601846"/>
                  <a:pt x="2639718" y="2601846"/>
                </a:cubicBezTo>
                <a:cubicBezTo>
                  <a:pt x="2639718" y="2588558"/>
                  <a:pt x="2613805" y="2615134"/>
                  <a:pt x="2626429" y="2588558"/>
                </a:cubicBezTo>
                <a:cubicBezTo>
                  <a:pt x="2613141" y="2601846"/>
                  <a:pt x="2600517" y="2601846"/>
                  <a:pt x="2600517" y="2588558"/>
                </a:cubicBezTo>
                <a:cubicBezTo>
                  <a:pt x="2600517" y="2601846"/>
                  <a:pt x="2600517" y="2601846"/>
                  <a:pt x="2587229" y="2601846"/>
                </a:cubicBezTo>
                <a:lnTo>
                  <a:pt x="2587229" y="2588558"/>
                </a:lnTo>
                <a:cubicBezTo>
                  <a:pt x="2573940" y="2601846"/>
                  <a:pt x="2587229" y="2601846"/>
                  <a:pt x="2587229" y="2614470"/>
                </a:cubicBezTo>
                <a:cubicBezTo>
                  <a:pt x="2548029" y="2614470"/>
                  <a:pt x="2508828" y="2614470"/>
                  <a:pt x="2482252" y="2640382"/>
                </a:cubicBezTo>
                <a:cubicBezTo>
                  <a:pt x="2482252" y="2653670"/>
                  <a:pt x="2468963" y="2679583"/>
                  <a:pt x="2468963" y="2692206"/>
                </a:cubicBezTo>
                <a:lnTo>
                  <a:pt x="2482252" y="2705495"/>
                </a:lnTo>
                <a:lnTo>
                  <a:pt x="2468963" y="2705495"/>
                </a:lnTo>
                <a:cubicBezTo>
                  <a:pt x="2468963" y="2744695"/>
                  <a:pt x="2468963" y="2744695"/>
                  <a:pt x="2482252" y="2770607"/>
                </a:cubicBezTo>
                <a:cubicBezTo>
                  <a:pt x="2482252" y="2809808"/>
                  <a:pt x="2468963" y="2861632"/>
                  <a:pt x="2443051" y="2887544"/>
                </a:cubicBezTo>
                <a:cubicBezTo>
                  <a:pt x="2443051" y="2913456"/>
                  <a:pt x="2429763" y="2939369"/>
                  <a:pt x="2417139" y="2965281"/>
                </a:cubicBezTo>
                <a:lnTo>
                  <a:pt x="2417139" y="2951992"/>
                </a:lnTo>
                <a:cubicBezTo>
                  <a:pt x="2417139" y="2965281"/>
                  <a:pt x="2403851" y="2965281"/>
                  <a:pt x="2403851" y="2965281"/>
                </a:cubicBezTo>
                <a:cubicBezTo>
                  <a:pt x="2417139" y="2965281"/>
                  <a:pt x="2417139" y="2965281"/>
                  <a:pt x="2417139" y="2965281"/>
                </a:cubicBezTo>
                <a:cubicBezTo>
                  <a:pt x="2417139" y="2991193"/>
                  <a:pt x="2417139" y="3017105"/>
                  <a:pt x="2417139" y="3043017"/>
                </a:cubicBezTo>
                <a:cubicBezTo>
                  <a:pt x="2430427" y="3094841"/>
                  <a:pt x="2364650" y="3120754"/>
                  <a:pt x="2351362" y="3172578"/>
                </a:cubicBezTo>
                <a:cubicBezTo>
                  <a:pt x="2338073" y="3185866"/>
                  <a:pt x="2312162" y="3185866"/>
                  <a:pt x="2285585" y="3185866"/>
                </a:cubicBezTo>
                <a:cubicBezTo>
                  <a:pt x="2272297" y="3185866"/>
                  <a:pt x="2246385" y="3211778"/>
                  <a:pt x="2233096" y="3199155"/>
                </a:cubicBezTo>
                <a:cubicBezTo>
                  <a:pt x="2219808" y="3199155"/>
                  <a:pt x="2233096" y="3173242"/>
                  <a:pt x="2219808" y="3199155"/>
                </a:cubicBezTo>
                <a:cubicBezTo>
                  <a:pt x="2219808" y="3185866"/>
                  <a:pt x="2219808" y="3185866"/>
                  <a:pt x="2219808" y="3185866"/>
                </a:cubicBezTo>
                <a:cubicBezTo>
                  <a:pt x="2206520" y="3199155"/>
                  <a:pt x="2219808" y="3199155"/>
                  <a:pt x="2219808" y="3199155"/>
                </a:cubicBezTo>
                <a:cubicBezTo>
                  <a:pt x="2206520" y="3225067"/>
                  <a:pt x="2167319" y="3225067"/>
                  <a:pt x="2154031" y="3238355"/>
                </a:cubicBezTo>
                <a:cubicBezTo>
                  <a:pt x="2154031" y="3238355"/>
                  <a:pt x="2154031" y="3225067"/>
                  <a:pt x="2140743" y="3225067"/>
                </a:cubicBezTo>
                <a:cubicBezTo>
                  <a:pt x="2140743" y="3250979"/>
                  <a:pt x="2127454" y="3238355"/>
                  <a:pt x="2127454" y="3238355"/>
                </a:cubicBezTo>
                <a:cubicBezTo>
                  <a:pt x="2114166" y="3251643"/>
                  <a:pt x="2114166" y="3303467"/>
                  <a:pt x="2074965" y="3303467"/>
                </a:cubicBezTo>
                <a:cubicBezTo>
                  <a:pt x="2074965" y="3290179"/>
                  <a:pt x="2074965" y="3290179"/>
                  <a:pt x="2061677" y="3290179"/>
                </a:cubicBezTo>
                <a:cubicBezTo>
                  <a:pt x="2048389" y="3303467"/>
                  <a:pt x="2048389" y="3329380"/>
                  <a:pt x="2035765" y="3342003"/>
                </a:cubicBezTo>
                <a:cubicBezTo>
                  <a:pt x="2009853" y="3355292"/>
                  <a:pt x="1996565" y="3367916"/>
                  <a:pt x="1983277" y="3393828"/>
                </a:cubicBezTo>
                <a:cubicBezTo>
                  <a:pt x="1983277" y="3393828"/>
                  <a:pt x="1969988" y="3407116"/>
                  <a:pt x="1957364" y="3407116"/>
                </a:cubicBezTo>
                <a:cubicBezTo>
                  <a:pt x="1931452" y="3458941"/>
                  <a:pt x="1918164" y="3536677"/>
                  <a:pt x="1865675" y="3562589"/>
                </a:cubicBezTo>
                <a:cubicBezTo>
                  <a:pt x="1878963" y="3575877"/>
                  <a:pt x="1865675" y="3601790"/>
                  <a:pt x="1852387" y="3588501"/>
                </a:cubicBezTo>
                <a:cubicBezTo>
                  <a:pt x="1839098" y="3614413"/>
                  <a:pt x="1826474" y="3614413"/>
                  <a:pt x="1799898" y="3627701"/>
                </a:cubicBezTo>
                <a:cubicBezTo>
                  <a:pt x="1786610" y="3614413"/>
                  <a:pt x="1799898" y="3614413"/>
                  <a:pt x="1786610" y="3614413"/>
                </a:cubicBezTo>
                <a:lnTo>
                  <a:pt x="1786610" y="3627701"/>
                </a:lnTo>
                <a:cubicBezTo>
                  <a:pt x="1747410" y="3614413"/>
                  <a:pt x="1720833" y="3666902"/>
                  <a:pt x="1694921" y="3640990"/>
                </a:cubicBezTo>
                <a:cubicBezTo>
                  <a:pt x="1669009" y="3640990"/>
                  <a:pt x="1669009" y="3692814"/>
                  <a:pt x="1655720" y="3692814"/>
                </a:cubicBezTo>
                <a:cubicBezTo>
                  <a:pt x="1642432" y="3706103"/>
                  <a:pt x="1616520" y="3757927"/>
                  <a:pt x="1616520" y="3770551"/>
                </a:cubicBezTo>
                <a:cubicBezTo>
                  <a:pt x="1616520" y="3783839"/>
                  <a:pt x="1616520" y="3796463"/>
                  <a:pt x="1616520" y="3796463"/>
                </a:cubicBezTo>
                <a:cubicBezTo>
                  <a:pt x="1616520" y="3809751"/>
                  <a:pt x="1603231" y="3809751"/>
                  <a:pt x="1603231" y="3822375"/>
                </a:cubicBezTo>
                <a:cubicBezTo>
                  <a:pt x="1603231" y="3822375"/>
                  <a:pt x="1603231" y="3822375"/>
                  <a:pt x="1603231" y="3835663"/>
                </a:cubicBezTo>
                <a:cubicBezTo>
                  <a:pt x="1603231" y="3848952"/>
                  <a:pt x="1603231" y="3861575"/>
                  <a:pt x="1603231" y="3887488"/>
                </a:cubicBezTo>
                <a:cubicBezTo>
                  <a:pt x="1629144" y="3939312"/>
                  <a:pt x="1681633" y="3965224"/>
                  <a:pt x="1694921" y="4017048"/>
                </a:cubicBezTo>
                <a:cubicBezTo>
                  <a:pt x="1720833" y="4017048"/>
                  <a:pt x="1734121" y="4003760"/>
                  <a:pt x="1773321" y="4017048"/>
                </a:cubicBezTo>
                <a:lnTo>
                  <a:pt x="1786610" y="4030337"/>
                </a:lnTo>
                <a:cubicBezTo>
                  <a:pt x="1812522" y="4030337"/>
                  <a:pt x="1852387" y="3978512"/>
                  <a:pt x="1878299" y="4004424"/>
                </a:cubicBezTo>
                <a:cubicBezTo>
                  <a:pt x="1904211" y="4004424"/>
                  <a:pt x="1891587" y="3991136"/>
                  <a:pt x="1904211" y="3991136"/>
                </a:cubicBezTo>
                <a:cubicBezTo>
                  <a:pt x="1904211" y="3991136"/>
                  <a:pt x="1904211" y="3991136"/>
                  <a:pt x="1917500" y="3991136"/>
                </a:cubicBezTo>
                <a:cubicBezTo>
                  <a:pt x="1904211" y="3951936"/>
                  <a:pt x="1943412" y="3965224"/>
                  <a:pt x="1956700" y="3951936"/>
                </a:cubicBezTo>
                <a:cubicBezTo>
                  <a:pt x="1982612" y="3926024"/>
                  <a:pt x="1995900" y="3900111"/>
                  <a:pt x="1995900" y="3874199"/>
                </a:cubicBezTo>
                <a:cubicBezTo>
                  <a:pt x="2021812" y="3860911"/>
                  <a:pt x="2048389" y="3834999"/>
                  <a:pt x="2035101" y="3809087"/>
                </a:cubicBezTo>
                <a:cubicBezTo>
                  <a:pt x="2074301" y="3795799"/>
                  <a:pt x="2087589" y="3757262"/>
                  <a:pt x="2113502" y="3731350"/>
                </a:cubicBezTo>
                <a:cubicBezTo>
                  <a:pt x="2100214" y="3692150"/>
                  <a:pt x="2139414" y="3679526"/>
                  <a:pt x="2152702" y="3653614"/>
                </a:cubicBezTo>
                <a:cubicBezTo>
                  <a:pt x="2165991" y="3627701"/>
                  <a:pt x="2165991" y="3614413"/>
                  <a:pt x="2165991" y="3601790"/>
                </a:cubicBezTo>
                <a:cubicBezTo>
                  <a:pt x="2179279" y="3575877"/>
                  <a:pt x="2191902" y="3575877"/>
                  <a:pt x="2191902" y="3575877"/>
                </a:cubicBezTo>
                <a:cubicBezTo>
                  <a:pt x="2217815" y="3575877"/>
                  <a:pt x="2217815" y="3549965"/>
                  <a:pt x="2244391" y="3536677"/>
                </a:cubicBezTo>
                <a:cubicBezTo>
                  <a:pt x="2257679" y="3536677"/>
                  <a:pt x="2257679" y="3510765"/>
                  <a:pt x="2270303" y="3497476"/>
                </a:cubicBezTo>
                <a:cubicBezTo>
                  <a:pt x="2283592" y="3510765"/>
                  <a:pt x="2283592" y="3497476"/>
                  <a:pt x="2296216" y="3497476"/>
                </a:cubicBezTo>
                <a:cubicBezTo>
                  <a:pt x="2296216" y="3484188"/>
                  <a:pt x="2322128" y="3484188"/>
                  <a:pt x="2322128" y="3484188"/>
                </a:cubicBezTo>
                <a:cubicBezTo>
                  <a:pt x="2322128" y="3458276"/>
                  <a:pt x="2322128" y="3458276"/>
                  <a:pt x="2348040" y="3458276"/>
                </a:cubicBezTo>
                <a:cubicBezTo>
                  <a:pt x="2334751" y="3444988"/>
                  <a:pt x="2348040" y="3444988"/>
                  <a:pt x="2361328" y="3432364"/>
                </a:cubicBezTo>
                <a:cubicBezTo>
                  <a:pt x="2361328" y="3445652"/>
                  <a:pt x="2400528" y="3419076"/>
                  <a:pt x="2400528" y="3445652"/>
                </a:cubicBezTo>
                <a:cubicBezTo>
                  <a:pt x="2413817" y="3432364"/>
                  <a:pt x="2413817" y="3445652"/>
                  <a:pt x="2426441" y="3432364"/>
                </a:cubicBezTo>
                <a:cubicBezTo>
                  <a:pt x="2413152" y="3445652"/>
                  <a:pt x="2426441" y="3458276"/>
                  <a:pt x="2426441" y="3471564"/>
                </a:cubicBezTo>
                <a:cubicBezTo>
                  <a:pt x="2452353" y="3471564"/>
                  <a:pt x="2452353" y="3510765"/>
                  <a:pt x="2478930" y="3497476"/>
                </a:cubicBezTo>
                <a:cubicBezTo>
                  <a:pt x="2453017" y="3510765"/>
                  <a:pt x="2478930" y="3536677"/>
                  <a:pt x="2465641" y="3562589"/>
                </a:cubicBezTo>
                <a:cubicBezTo>
                  <a:pt x="2478930" y="3562589"/>
                  <a:pt x="2478930" y="3562589"/>
                  <a:pt x="2478930" y="3562589"/>
                </a:cubicBezTo>
                <a:cubicBezTo>
                  <a:pt x="2492218" y="3549301"/>
                  <a:pt x="2492218" y="3549301"/>
                  <a:pt x="2492218" y="3536677"/>
                </a:cubicBezTo>
                <a:cubicBezTo>
                  <a:pt x="2505506" y="3549965"/>
                  <a:pt x="2505506" y="3536677"/>
                  <a:pt x="2505506" y="3536677"/>
                </a:cubicBezTo>
                <a:cubicBezTo>
                  <a:pt x="2518794" y="3536677"/>
                  <a:pt x="2505506" y="3562589"/>
                  <a:pt x="2518794" y="3562589"/>
                </a:cubicBezTo>
                <a:cubicBezTo>
                  <a:pt x="2532083" y="3549301"/>
                  <a:pt x="2544707" y="3575877"/>
                  <a:pt x="2557995" y="3575877"/>
                </a:cubicBezTo>
                <a:cubicBezTo>
                  <a:pt x="2557995" y="3615078"/>
                  <a:pt x="2636395" y="3601790"/>
                  <a:pt x="2610483" y="3666902"/>
                </a:cubicBezTo>
                <a:cubicBezTo>
                  <a:pt x="2623771" y="3666902"/>
                  <a:pt x="2636395" y="3666902"/>
                  <a:pt x="2636395" y="3680190"/>
                </a:cubicBezTo>
                <a:cubicBezTo>
                  <a:pt x="2623107" y="3693479"/>
                  <a:pt x="2623107" y="3719391"/>
                  <a:pt x="2610483" y="3745303"/>
                </a:cubicBezTo>
                <a:cubicBezTo>
                  <a:pt x="2584572" y="3745303"/>
                  <a:pt x="2571283" y="3771215"/>
                  <a:pt x="2557995" y="3771215"/>
                </a:cubicBezTo>
                <a:cubicBezTo>
                  <a:pt x="2544707" y="3784503"/>
                  <a:pt x="2518794" y="3810415"/>
                  <a:pt x="2492218" y="3836328"/>
                </a:cubicBezTo>
                <a:cubicBezTo>
                  <a:pt x="2478930" y="3836328"/>
                  <a:pt x="2453017" y="3849616"/>
                  <a:pt x="2439729" y="3836328"/>
                </a:cubicBezTo>
                <a:cubicBezTo>
                  <a:pt x="2426441" y="3862240"/>
                  <a:pt x="2413817" y="3875528"/>
                  <a:pt x="2387240" y="3875528"/>
                </a:cubicBezTo>
                <a:cubicBezTo>
                  <a:pt x="2400528" y="3914728"/>
                  <a:pt x="2361328" y="3914728"/>
                  <a:pt x="2348040" y="3940641"/>
                </a:cubicBezTo>
                <a:cubicBezTo>
                  <a:pt x="2334751" y="3953929"/>
                  <a:pt x="2348040" y="3979841"/>
                  <a:pt x="2322128" y="3979841"/>
                </a:cubicBezTo>
                <a:cubicBezTo>
                  <a:pt x="2322128" y="3953929"/>
                  <a:pt x="2296216" y="3953929"/>
                  <a:pt x="2282927" y="3940641"/>
                </a:cubicBezTo>
                <a:cubicBezTo>
                  <a:pt x="2230439" y="3940641"/>
                  <a:pt x="2204526" y="3979841"/>
                  <a:pt x="2217150" y="4018377"/>
                </a:cubicBezTo>
                <a:cubicBezTo>
                  <a:pt x="2230439" y="4031666"/>
                  <a:pt x="2243063" y="4031666"/>
                  <a:pt x="2256351" y="4057578"/>
                </a:cubicBezTo>
                <a:cubicBezTo>
                  <a:pt x="2230439" y="4057578"/>
                  <a:pt x="2243063" y="4135314"/>
                  <a:pt x="2203862" y="4109402"/>
                </a:cubicBezTo>
                <a:cubicBezTo>
                  <a:pt x="2190574" y="4148602"/>
                  <a:pt x="2151373" y="4148602"/>
                  <a:pt x="2125461" y="4174515"/>
                </a:cubicBezTo>
                <a:cubicBezTo>
                  <a:pt x="2125461" y="4200427"/>
                  <a:pt x="2099549" y="4213715"/>
                  <a:pt x="2086261" y="4226339"/>
                </a:cubicBezTo>
                <a:cubicBezTo>
                  <a:pt x="2086261" y="4226339"/>
                  <a:pt x="2072973" y="4226339"/>
                  <a:pt x="2060349" y="4226339"/>
                </a:cubicBezTo>
                <a:cubicBezTo>
                  <a:pt x="2034436" y="4252251"/>
                  <a:pt x="2021148" y="4278163"/>
                  <a:pt x="1981947" y="4304076"/>
                </a:cubicBezTo>
                <a:cubicBezTo>
                  <a:pt x="1995236" y="4329987"/>
                  <a:pt x="1956035" y="4343276"/>
                  <a:pt x="1942747" y="4355900"/>
                </a:cubicBezTo>
                <a:lnTo>
                  <a:pt x="1942747" y="4369188"/>
                </a:lnTo>
                <a:cubicBezTo>
                  <a:pt x="1916835" y="4395100"/>
                  <a:pt x="1903547" y="4395100"/>
                  <a:pt x="1890259" y="4421012"/>
                </a:cubicBezTo>
                <a:cubicBezTo>
                  <a:pt x="1890259" y="4434301"/>
                  <a:pt x="1890259" y="4434301"/>
                  <a:pt x="1876970" y="4446925"/>
                </a:cubicBezTo>
                <a:cubicBezTo>
                  <a:pt x="1863682" y="4460213"/>
                  <a:pt x="1851058" y="4472837"/>
                  <a:pt x="1851058" y="4498749"/>
                </a:cubicBezTo>
                <a:cubicBezTo>
                  <a:pt x="1825146" y="4537949"/>
                  <a:pt x="1798569" y="4563861"/>
                  <a:pt x="1772657" y="4602397"/>
                </a:cubicBezTo>
                <a:cubicBezTo>
                  <a:pt x="1772657" y="4589109"/>
                  <a:pt x="1759369" y="4602397"/>
                  <a:pt x="1759369" y="4589109"/>
                </a:cubicBezTo>
                <a:cubicBezTo>
                  <a:pt x="1746080" y="4640933"/>
                  <a:pt x="1706880" y="4640933"/>
                  <a:pt x="1680968" y="4680134"/>
                </a:cubicBezTo>
                <a:cubicBezTo>
                  <a:pt x="1667680" y="4680134"/>
                  <a:pt x="1655056" y="4666846"/>
                  <a:pt x="1655056" y="4654222"/>
                </a:cubicBezTo>
                <a:cubicBezTo>
                  <a:pt x="1641768" y="4667510"/>
                  <a:pt x="1641768" y="4680134"/>
                  <a:pt x="1641768" y="4680134"/>
                </a:cubicBezTo>
                <a:cubicBezTo>
                  <a:pt x="1615855" y="4680134"/>
                  <a:pt x="1615855" y="4693422"/>
                  <a:pt x="1589279" y="4680134"/>
                </a:cubicBezTo>
                <a:cubicBezTo>
                  <a:pt x="1589279" y="4706046"/>
                  <a:pt x="1563367" y="4693422"/>
                  <a:pt x="1550078" y="4693422"/>
                </a:cubicBezTo>
                <a:lnTo>
                  <a:pt x="1550078" y="4706710"/>
                </a:lnTo>
                <a:cubicBezTo>
                  <a:pt x="1536790" y="4706710"/>
                  <a:pt x="1524166" y="4693422"/>
                  <a:pt x="1524166" y="4693422"/>
                </a:cubicBezTo>
                <a:cubicBezTo>
                  <a:pt x="1524166" y="4706710"/>
                  <a:pt x="1524166" y="4706710"/>
                  <a:pt x="1524166" y="4706710"/>
                </a:cubicBezTo>
                <a:cubicBezTo>
                  <a:pt x="1510878" y="4719999"/>
                  <a:pt x="1471678" y="4719999"/>
                  <a:pt x="1471678" y="4706710"/>
                </a:cubicBezTo>
                <a:cubicBezTo>
                  <a:pt x="1471678" y="4719999"/>
                  <a:pt x="1458390" y="4719999"/>
                  <a:pt x="1445766" y="4745911"/>
                </a:cubicBezTo>
                <a:cubicBezTo>
                  <a:pt x="1432477" y="4745911"/>
                  <a:pt x="1432477" y="4732623"/>
                  <a:pt x="1432477" y="4732623"/>
                </a:cubicBezTo>
                <a:cubicBezTo>
                  <a:pt x="1419189" y="4745911"/>
                  <a:pt x="1406565" y="4758535"/>
                  <a:pt x="1406565" y="4758535"/>
                </a:cubicBezTo>
                <a:cubicBezTo>
                  <a:pt x="1406565" y="4745246"/>
                  <a:pt x="1406565" y="4745246"/>
                  <a:pt x="1406565" y="4745246"/>
                </a:cubicBezTo>
                <a:cubicBezTo>
                  <a:pt x="1393277" y="4745246"/>
                  <a:pt x="1406565" y="4758535"/>
                  <a:pt x="1393277" y="4745246"/>
                </a:cubicBezTo>
                <a:cubicBezTo>
                  <a:pt x="1379988" y="4758535"/>
                  <a:pt x="1393277" y="4758535"/>
                  <a:pt x="1393277" y="4771159"/>
                </a:cubicBezTo>
                <a:cubicBezTo>
                  <a:pt x="1393277" y="4771159"/>
                  <a:pt x="1393277" y="4757870"/>
                  <a:pt x="1406565" y="4771159"/>
                </a:cubicBezTo>
                <a:cubicBezTo>
                  <a:pt x="1393277" y="4784447"/>
                  <a:pt x="1380653" y="4836271"/>
                  <a:pt x="1340788" y="4836271"/>
                </a:cubicBezTo>
                <a:cubicBezTo>
                  <a:pt x="1354076" y="4849559"/>
                  <a:pt x="1340788" y="4836271"/>
                  <a:pt x="1340788" y="4849559"/>
                </a:cubicBezTo>
                <a:cubicBezTo>
                  <a:pt x="1340788" y="4849559"/>
                  <a:pt x="1340788" y="4849559"/>
                  <a:pt x="1340788" y="4862848"/>
                </a:cubicBezTo>
                <a:cubicBezTo>
                  <a:pt x="1340788" y="4876136"/>
                  <a:pt x="1327499" y="4902048"/>
                  <a:pt x="1327499" y="4914672"/>
                </a:cubicBezTo>
                <a:cubicBezTo>
                  <a:pt x="1314211" y="4953873"/>
                  <a:pt x="1327499" y="5018321"/>
                  <a:pt x="1340788" y="5031609"/>
                </a:cubicBezTo>
                <a:cubicBezTo>
                  <a:pt x="1354076" y="5070809"/>
                  <a:pt x="1406565" y="5109345"/>
                  <a:pt x="1445766" y="5122634"/>
                </a:cubicBezTo>
                <a:cubicBezTo>
                  <a:pt x="1445766" y="5122634"/>
                  <a:pt x="1459054" y="5109345"/>
                  <a:pt x="1459054" y="5122634"/>
                </a:cubicBezTo>
                <a:cubicBezTo>
                  <a:pt x="1472342" y="5122634"/>
                  <a:pt x="1498254" y="5122634"/>
                  <a:pt x="1498254" y="5135922"/>
                </a:cubicBezTo>
                <a:cubicBezTo>
                  <a:pt x="1498254" y="5135922"/>
                  <a:pt x="1484966" y="5149210"/>
                  <a:pt x="1498254" y="5149210"/>
                </a:cubicBezTo>
                <a:cubicBezTo>
                  <a:pt x="1511543" y="5110010"/>
                  <a:pt x="1537454" y="5110010"/>
                  <a:pt x="1576655" y="5097386"/>
                </a:cubicBezTo>
                <a:lnTo>
                  <a:pt x="1576655" y="5097386"/>
                </a:lnTo>
                <a:cubicBezTo>
                  <a:pt x="1602567" y="5084098"/>
                  <a:pt x="1668344" y="5097386"/>
                  <a:pt x="1694921" y="5097386"/>
                </a:cubicBezTo>
                <a:cubicBezTo>
                  <a:pt x="1760698" y="5084098"/>
                  <a:pt x="1773321" y="5045562"/>
                  <a:pt x="1825810" y="5019649"/>
                </a:cubicBezTo>
                <a:cubicBezTo>
                  <a:pt x="1825810" y="4993737"/>
                  <a:pt x="1851722" y="4993737"/>
                  <a:pt x="1865011" y="4993737"/>
                </a:cubicBezTo>
                <a:cubicBezTo>
                  <a:pt x="1865011" y="4954537"/>
                  <a:pt x="1878299" y="4941913"/>
                  <a:pt x="1904211" y="4928625"/>
                </a:cubicBezTo>
                <a:cubicBezTo>
                  <a:pt x="1904211" y="4902713"/>
                  <a:pt x="1930124" y="4876800"/>
                  <a:pt x="1956700" y="4863512"/>
                </a:cubicBezTo>
                <a:cubicBezTo>
                  <a:pt x="1969988" y="4837600"/>
                  <a:pt x="1982612" y="4824312"/>
                  <a:pt x="2009188" y="4811688"/>
                </a:cubicBezTo>
                <a:cubicBezTo>
                  <a:pt x="2035101" y="4837600"/>
                  <a:pt x="2061677" y="4785776"/>
                  <a:pt x="2061677" y="4759864"/>
                </a:cubicBezTo>
                <a:cubicBezTo>
                  <a:pt x="2074965" y="4733951"/>
                  <a:pt x="2127454" y="4708039"/>
                  <a:pt x="2114166" y="4682127"/>
                </a:cubicBezTo>
                <a:cubicBezTo>
                  <a:pt x="2140078" y="4682127"/>
                  <a:pt x="2127454" y="4668839"/>
                  <a:pt x="2153367" y="4668839"/>
                </a:cubicBezTo>
                <a:cubicBezTo>
                  <a:pt x="2153367" y="4642927"/>
                  <a:pt x="2166655" y="4642927"/>
                  <a:pt x="2179279" y="4629639"/>
                </a:cubicBezTo>
                <a:cubicBezTo>
                  <a:pt x="2179279" y="4603726"/>
                  <a:pt x="2205191" y="4603726"/>
                  <a:pt x="2205191" y="4590438"/>
                </a:cubicBezTo>
                <a:cubicBezTo>
                  <a:pt x="2231103" y="4577150"/>
                  <a:pt x="2244391" y="4551237"/>
                  <a:pt x="2257679" y="4564526"/>
                </a:cubicBezTo>
                <a:cubicBezTo>
                  <a:pt x="2270968" y="4525325"/>
                  <a:pt x="2310168" y="4499413"/>
                  <a:pt x="2323457" y="4460877"/>
                </a:cubicBezTo>
                <a:cubicBezTo>
                  <a:pt x="2389234" y="4460877"/>
                  <a:pt x="2415146" y="4395765"/>
                  <a:pt x="2467634" y="4409053"/>
                </a:cubicBezTo>
                <a:cubicBezTo>
                  <a:pt x="2467634" y="4395765"/>
                  <a:pt x="2493546" y="4395765"/>
                  <a:pt x="2506835" y="4409053"/>
                </a:cubicBezTo>
                <a:cubicBezTo>
                  <a:pt x="2493546" y="4409053"/>
                  <a:pt x="2493546" y="4422341"/>
                  <a:pt x="2493546" y="4422341"/>
                </a:cubicBezTo>
                <a:cubicBezTo>
                  <a:pt x="2532747" y="4383141"/>
                  <a:pt x="2571948" y="4409053"/>
                  <a:pt x="2611812" y="4383141"/>
                </a:cubicBezTo>
                <a:cubicBezTo>
                  <a:pt x="2611812" y="4396429"/>
                  <a:pt x="2611812" y="4409053"/>
                  <a:pt x="2611812" y="4409053"/>
                </a:cubicBezTo>
                <a:cubicBezTo>
                  <a:pt x="2611812" y="4409053"/>
                  <a:pt x="2611812" y="4409053"/>
                  <a:pt x="2598524" y="4409053"/>
                </a:cubicBezTo>
                <a:cubicBezTo>
                  <a:pt x="2598524" y="4422341"/>
                  <a:pt x="2598524" y="4422341"/>
                  <a:pt x="2598524" y="4434965"/>
                </a:cubicBezTo>
                <a:cubicBezTo>
                  <a:pt x="2637725" y="4421677"/>
                  <a:pt x="2624436" y="4357229"/>
                  <a:pt x="2664301" y="4343940"/>
                </a:cubicBezTo>
                <a:cubicBezTo>
                  <a:pt x="2677590" y="4304740"/>
                  <a:pt x="2690213" y="4278828"/>
                  <a:pt x="2716789" y="4252916"/>
                </a:cubicBezTo>
                <a:cubicBezTo>
                  <a:pt x="2716789" y="4227003"/>
                  <a:pt x="2716789" y="4213715"/>
                  <a:pt x="2730078" y="4213715"/>
                </a:cubicBezTo>
                <a:lnTo>
                  <a:pt x="2743366" y="4213715"/>
                </a:lnTo>
                <a:cubicBezTo>
                  <a:pt x="2756654" y="4200427"/>
                  <a:pt x="2756654" y="4187803"/>
                  <a:pt x="2769278" y="4161891"/>
                </a:cubicBezTo>
                <a:cubicBezTo>
                  <a:pt x="2755990" y="4161891"/>
                  <a:pt x="2743366" y="4161891"/>
                  <a:pt x="2755990" y="4148602"/>
                </a:cubicBezTo>
                <a:lnTo>
                  <a:pt x="2755990" y="4148602"/>
                </a:lnTo>
                <a:cubicBezTo>
                  <a:pt x="2755990" y="4161891"/>
                  <a:pt x="2781902" y="4148602"/>
                  <a:pt x="2781902" y="4174515"/>
                </a:cubicBezTo>
                <a:cubicBezTo>
                  <a:pt x="2807815" y="4174515"/>
                  <a:pt x="2795191" y="4187803"/>
                  <a:pt x="2807815" y="4187803"/>
                </a:cubicBezTo>
                <a:cubicBezTo>
                  <a:pt x="2794526" y="4187803"/>
                  <a:pt x="2807815" y="4201091"/>
                  <a:pt x="2794526" y="4213715"/>
                </a:cubicBezTo>
                <a:cubicBezTo>
                  <a:pt x="2820439" y="4213715"/>
                  <a:pt x="2807815" y="4239627"/>
                  <a:pt x="2833727" y="4227003"/>
                </a:cubicBezTo>
                <a:cubicBezTo>
                  <a:pt x="2833727" y="4252916"/>
                  <a:pt x="2859638" y="4252916"/>
                  <a:pt x="2872927" y="4278828"/>
                </a:cubicBezTo>
                <a:cubicBezTo>
                  <a:pt x="2859638" y="4292116"/>
                  <a:pt x="2833727" y="4304740"/>
                  <a:pt x="2847015" y="4318028"/>
                </a:cubicBezTo>
                <a:lnTo>
                  <a:pt x="2847015" y="4318028"/>
                </a:lnTo>
                <a:cubicBezTo>
                  <a:pt x="2847015" y="4318028"/>
                  <a:pt x="2833727" y="4331316"/>
                  <a:pt x="2847015" y="4343940"/>
                </a:cubicBezTo>
                <a:cubicBezTo>
                  <a:pt x="2860304" y="4318028"/>
                  <a:pt x="2872927" y="4292116"/>
                  <a:pt x="2899503" y="4292116"/>
                </a:cubicBezTo>
                <a:cubicBezTo>
                  <a:pt x="2899503" y="4305404"/>
                  <a:pt x="2912792" y="4318028"/>
                  <a:pt x="2912792" y="4331316"/>
                </a:cubicBezTo>
                <a:cubicBezTo>
                  <a:pt x="2926080" y="4331316"/>
                  <a:pt x="2912792" y="4318028"/>
                  <a:pt x="2926080" y="4318028"/>
                </a:cubicBezTo>
                <a:cubicBezTo>
                  <a:pt x="2939368" y="4331316"/>
                  <a:pt x="2951992" y="4357229"/>
                  <a:pt x="2965280" y="4357229"/>
                </a:cubicBezTo>
                <a:cubicBezTo>
                  <a:pt x="2965280" y="4343940"/>
                  <a:pt x="2978569" y="4357229"/>
                  <a:pt x="2978569" y="4343940"/>
                </a:cubicBezTo>
                <a:cubicBezTo>
                  <a:pt x="2978569" y="4357229"/>
                  <a:pt x="2978569" y="4357229"/>
                  <a:pt x="2965280" y="4357229"/>
                </a:cubicBezTo>
                <a:cubicBezTo>
                  <a:pt x="2991193" y="4383141"/>
                  <a:pt x="3004481" y="4383141"/>
                  <a:pt x="3017769" y="4409053"/>
                </a:cubicBezTo>
                <a:cubicBezTo>
                  <a:pt x="3017769" y="4395765"/>
                  <a:pt x="3031058" y="4395765"/>
                  <a:pt x="3031058" y="4383141"/>
                </a:cubicBezTo>
                <a:cubicBezTo>
                  <a:pt x="3017769" y="4383141"/>
                  <a:pt x="3017769" y="4383141"/>
                  <a:pt x="3017769" y="4383141"/>
                </a:cubicBezTo>
                <a:cubicBezTo>
                  <a:pt x="3017769" y="4357229"/>
                  <a:pt x="2951992" y="4331316"/>
                  <a:pt x="2978569" y="4305404"/>
                </a:cubicBezTo>
                <a:cubicBezTo>
                  <a:pt x="2965280" y="4318692"/>
                  <a:pt x="3004481" y="4305404"/>
                  <a:pt x="2991857" y="4305404"/>
                </a:cubicBezTo>
                <a:cubicBezTo>
                  <a:pt x="3005145" y="4318692"/>
                  <a:pt x="3031058" y="4344605"/>
                  <a:pt x="3031058" y="4370517"/>
                </a:cubicBezTo>
                <a:cubicBezTo>
                  <a:pt x="3044346" y="4370517"/>
                  <a:pt x="3031058" y="4383805"/>
                  <a:pt x="3044346" y="4383805"/>
                </a:cubicBezTo>
                <a:cubicBezTo>
                  <a:pt x="3083547" y="4383805"/>
                  <a:pt x="3057634" y="4409717"/>
                  <a:pt x="3083547" y="4383805"/>
                </a:cubicBezTo>
                <a:cubicBezTo>
                  <a:pt x="3070258" y="4383805"/>
                  <a:pt x="3070258" y="4370517"/>
                  <a:pt x="3070258" y="4370517"/>
                </a:cubicBezTo>
                <a:cubicBezTo>
                  <a:pt x="3083547" y="4344605"/>
                  <a:pt x="3044346" y="4331316"/>
                  <a:pt x="3044346" y="4305404"/>
                </a:cubicBezTo>
                <a:cubicBezTo>
                  <a:pt x="3031058" y="4305404"/>
                  <a:pt x="3018434" y="4279492"/>
                  <a:pt x="3005145" y="4266204"/>
                </a:cubicBezTo>
                <a:cubicBezTo>
                  <a:pt x="3018434" y="4252916"/>
                  <a:pt x="3044346" y="4252916"/>
                  <a:pt x="3057634" y="4240292"/>
                </a:cubicBezTo>
                <a:cubicBezTo>
                  <a:pt x="3057634" y="4227003"/>
                  <a:pt x="3057634" y="4227003"/>
                  <a:pt x="3057634" y="4227003"/>
                </a:cubicBezTo>
                <a:cubicBezTo>
                  <a:pt x="3083547" y="4213715"/>
                  <a:pt x="3083547" y="4252916"/>
                  <a:pt x="3110123" y="4266204"/>
                </a:cubicBezTo>
                <a:cubicBezTo>
                  <a:pt x="3110123" y="4279492"/>
                  <a:pt x="3110123" y="4279492"/>
                  <a:pt x="3110123" y="4279492"/>
                </a:cubicBezTo>
                <a:cubicBezTo>
                  <a:pt x="3136035" y="4266204"/>
                  <a:pt x="3123411" y="4253580"/>
                  <a:pt x="3149324" y="4253580"/>
                </a:cubicBezTo>
                <a:cubicBezTo>
                  <a:pt x="3149324" y="4214380"/>
                  <a:pt x="3149324" y="4162555"/>
                  <a:pt x="3175235" y="4188467"/>
                </a:cubicBezTo>
                <a:cubicBezTo>
                  <a:pt x="3188523" y="4162555"/>
                  <a:pt x="3188523" y="4162555"/>
                  <a:pt x="3201148" y="4149267"/>
                </a:cubicBezTo>
                <a:cubicBezTo>
                  <a:pt x="3214436" y="4175179"/>
                  <a:pt x="3201148" y="4201091"/>
                  <a:pt x="3253636" y="4201091"/>
                </a:cubicBezTo>
                <a:cubicBezTo>
                  <a:pt x="3253636" y="4227003"/>
                  <a:pt x="3266925" y="4252916"/>
                  <a:pt x="3266925" y="4278828"/>
                </a:cubicBezTo>
                <a:lnTo>
                  <a:pt x="3280213" y="4292116"/>
                </a:lnTo>
                <a:lnTo>
                  <a:pt x="3280213" y="4305404"/>
                </a:lnTo>
                <a:cubicBezTo>
                  <a:pt x="3266925" y="4305404"/>
                  <a:pt x="3254301" y="4305404"/>
                  <a:pt x="3266925" y="4279492"/>
                </a:cubicBezTo>
                <a:cubicBezTo>
                  <a:pt x="3227724" y="4266204"/>
                  <a:pt x="3214436" y="4240292"/>
                  <a:pt x="3175235" y="4227668"/>
                </a:cubicBezTo>
                <a:cubicBezTo>
                  <a:pt x="3175235" y="4240956"/>
                  <a:pt x="3175235" y="4266868"/>
                  <a:pt x="3175235" y="4279492"/>
                </a:cubicBezTo>
                <a:cubicBezTo>
                  <a:pt x="3214436" y="4279492"/>
                  <a:pt x="3214436" y="4318692"/>
                  <a:pt x="3227724" y="4344605"/>
                </a:cubicBezTo>
                <a:cubicBezTo>
                  <a:pt x="3241012" y="4331316"/>
                  <a:pt x="3253636" y="4344605"/>
                  <a:pt x="3266925" y="4318692"/>
                </a:cubicBezTo>
                <a:cubicBezTo>
                  <a:pt x="3280213" y="4331981"/>
                  <a:pt x="3280213" y="4344605"/>
                  <a:pt x="3292837" y="4357893"/>
                </a:cubicBezTo>
                <a:cubicBezTo>
                  <a:pt x="3240348" y="4383805"/>
                  <a:pt x="3240348" y="4344605"/>
                  <a:pt x="3201148" y="4318692"/>
                </a:cubicBezTo>
                <a:cubicBezTo>
                  <a:pt x="3187859" y="4318692"/>
                  <a:pt x="3175235" y="4318692"/>
                  <a:pt x="3175235" y="4292780"/>
                </a:cubicBezTo>
                <a:cubicBezTo>
                  <a:pt x="3161947" y="4306069"/>
                  <a:pt x="3161947" y="4279492"/>
                  <a:pt x="3149324" y="4266868"/>
                </a:cubicBezTo>
                <a:cubicBezTo>
                  <a:pt x="3149324" y="4280156"/>
                  <a:pt x="3149324" y="4318692"/>
                  <a:pt x="3162612" y="4306069"/>
                </a:cubicBezTo>
                <a:cubicBezTo>
                  <a:pt x="3162612" y="4280156"/>
                  <a:pt x="3188523" y="4319357"/>
                  <a:pt x="3162612" y="4319357"/>
                </a:cubicBezTo>
                <a:cubicBezTo>
                  <a:pt x="3201812" y="4358557"/>
                  <a:pt x="3215100" y="4410382"/>
                  <a:pt x="3241012" y="4436294"/>
                </a:cubicBezTo>
                <a:cubicBezTo>
                  <a:pt x="3241012" y="4449582"/>
                  <a:pt x="3227724" y="4449582"/>
                  <a:pt x="3227724" y="4462206"/>
                </a:cubicBezTo>
                <a:cubicBezTo>
                  <a:pt x="3227724" y="4474830"/>
                  <a:pt x="3241012" y="4462206"/>
                  <a:pt x="3253636" y="4475494"/>
                </a:cubicBezTo>
                <a:cubicBezTo>
                  <a:pt x="3240348" y="4475494"/>
                  <a:pt x="3240348" y="4462206"/>
                  <a:pt x="3240348" y="4475494"/>
                </a:cubicBezTo>
                <a:cubicBezTo>
                  <a:pt x="3240348" y="4475494"/>
                  <a:pt x="3253636" y="4475494"/>
                  <a:pt x="3253636" y="4488783"/>
                </a:cubicBezTo>
                <a:cubicBezTo>
                  <a:pt x="3227724" y="4502071"/>
                  <a:pt x="3240348" y="4540607"/>
                  <a:pt x="3253636" y="4553895"/>
                </a:cubicBezTo>
                <a:cubicBezTo>
                  <a:pt x="3266925" y="4553895"/>
                  <a:pt x="3266925" y="4567183"/>
                  <a:pt x="3279549" y="4553895"/>
                </a:cubicBezTo>
                <a:cubicBezTo>
                  <a:pt x="3305461" y="4514695"/>
                  <a:pt x="3371237" y="4567183"/>
                  <a:pt x="3397814" y="4593096"/>
                </a:cubicBezTo>
                <a:cubicBezTo>
                  <a:pt x="3397814" y="4579807"/>
                  <a:pt x="3397814" y="4579807"/>
                  <a:pt x="3397814" y="4579807"/>
                </a:cubicBezTo>
                <a:cubicBezTo>
                  <a:pt x="3411102" y="4605719"/>
                  <a:pt x="3423726" y="4619008"/>
                  <a:pt x="3423726" y="4644920"/>
                </a:cubicBezTo>
                <a:cubicBezTo>
                  <a:pt x="3410438" y="4631632"/>
                  <a:pt x="3410438" y="4658208"/>
                  <a:pt x="3410438" y="4644920"/>
                </a:cubicBezTo>
                <a:cubicBezTo>
                  <a:pt x="3410438" y="4644920"/>
                  <a:pt x="3410438" y="4644920"/>
                  <a:pt x="3410438" y="4631632"/>
                </a:cubicBezTo>
                <a:lnTo>
                  <a:pt x="3384526" y="4631632"/>
                </a:lnTo>
                <a:cubicBezTo>
                  <a:pt x="3384526" y="4657544"/>
                  <a:pt x="3371237" y="4670832"/>
                  <a:pt x="3397814" y="4696744"/>
                </a:cubicBezTo>
                <a:cubicBezTo>
                  <a:pt x="3384526" y="4683456"/>
                  <a:pt x="3397814" y="4696744"/>
                  <a:pt x="3397814" y="4696744"/>
                </a:cubicBezTo>
                <a:cubicBezTo>
                  <a:pt x="3411102" y="4696744"/>
                  <a:pt x="3411102" y="4710032"/>
                  <a:pt x="3411102" y="4710032"/>
                </a:cubicBezTo>
                <a:cubicBezTo>
                  <a:pt x="3411102" y="4723321"/>
                  <a:pt x="3411102" y="4735945"/>
                  <a:pt x="3411102" y="4735945"/>
                </a:cubicBezTo>
                <a:cubicBezTo>
                  <a:pt x="3424391" y="4735945"/>
                  <a:pt x="3411102" y="4761857"/>
                  <a:pt x="3424391" y="4761857"/>
                </a:cubicBezTo>
                <a:cubicBezTo>
                  <a:pt x="3411102" y="4761857"/>
                  <a:pt x="3411102" y="4826969"/>
                  <a:pt x="3424391" y="4826969"/>
                </a:cubicBezTo>
                <a:cubicBezTo>
                  <a:pt x="3398479" y="4826969"/>
                  <a:pt x="3411102" y="4840258"/>
                  <a:pt x="3398479" y="4852882"/>
                </a:cubicBezTo>
                <a:cubicBezTo>
                  <a:pt x="3398479" y="4852882"/>
                  <a:pt x="3398479" y="4852882"/>
                  <a:pt x="3398479" y="4866170"/>
                </a:cubicBezTo>
                <a:cubicBezTo>
                  <a:pt x="3424391" y="4852882"/>
                  <a:pt x="3411767" y="4814346"/>
                  <a:pt x="3437679" y="4814346"/>
                </a:cubicBezTo>
                <a:cubicBezTo>
                  <a:pt x="3437679" y="4840258"/>
                  <a:pt x="3437679" y="4853546"/>
                  <a:pt x="3450967" y="4879458"/>
                </a:cubicBezTo>
                <a:lnTo>
                  <a:pt x="3437679" y="4866170"/>
                </a:lnTo>
                <a:cubicBezTo>
                  <a:pt x="3437679" y="4879458"/>
                  <a:pt x="3424391" y="4905370"/>
                  <a:pt x="3437679" y="4931282"/>
                </a:cubicBezTo>
                <a:cubicBezTo>
                  <a:pt x="3424391" y="4931282"/>
                  <a:pt x="3424391" y="4944571"/>
                  <a:pt x="3424391" y="4944571"/>
                </a:cubicBezTo>
                <a:cubicBezTo>
                  <a:pt x="3437679" y="4957859"/>
                  <a:pt x="3411102" y="4983771"/>
                  <a:pt x="3424391" y="4996395"/>
                </a:cubicBezTo>
                <a:lnTo>
                  <a:pt x="3424391" y="4996395"/>
                </a:lnTo>
                <a:cubicBezTo>
                  <a:pt x="3424391" y="4996395"/>
                  <a:pt x="3424391" y="4996395"/>
                  <a:pt x="3437679" y="4996395"/>
                </a:cubicBezTo>
                <a:cubicBezTo>
                  <a:pt x="3437679" y="4983107"/>
                  <a:pt x="3437679" y="4970483"/>
                  <a:pt x="3450967" y="4970483"/>
                </a:cubicBezTo>
                <a:cubicBezTo>
                  <a:pt x="3437679" y="4944571"/>
                  <a:pt x="3464255" y="4905370"/>
                  <a:pt x="3490168" y="4892746"/>
                </a:cubicBezTo>
                <a:cubicBezTo>
                  <a:pt x="3503456" y="4892746"/>
                  <a:pt x="3503456" y="4906035"/>
                  <a:pt x="3503456" y="4906035"/>
                </a:cubicBezTo>
                <a:cubicBezTo>
                  <a:pt x="3516744" y="4906035"/>
                  <a:pt x="3516744" y="4906035"/>
                  <a:pt x="3529368" y="4906035"/>
                </a:cubicBezTo>
                <a:cubicBezTo>
                  <a:pt x="3529368" y="4906035"/>
                  <a:pt x="3516080" y="4906035"/>
                  <a:pt x="3529368" y="4906035"/>
                </a:cubicBezTo>
                <a:cubicBezTo>
                  <a:pt x="3529368" y="4906035"/>
                  <a:pt x="3542657" y="4919323"/>
                  <a:pt x="3542657" y="4931947"/>
                </a:cubicBezTo>
                <a:lnTo>
                  <a:pt x="3542657" y="4931947"/>
                </a:lnTo>
                <a:cubicBezTo>
                  <a:pt x="3542657" y="4945235"/>
                  <a:pt x="3568569" y="4931947"/>
                  <a:pt x="3555945" y="4957859"/>
                </a:cubicBezTo>
                <a:cubicBezTo>
                  <a:pt x="3569233" y="4957859"/>
                  <a:pt x="3569233" y="4944571"/>
                  <a:pt x="3569233" y="4944571"/>
                </a:cubicBezTo>
                <a:cubicBezTo>
                  <a:pt x="3555945" y="4931282"/>
                  <a:pt x="3569233" y="4918659"/>
                  <a:pt x="3555945" y="4918659"/>
                </a:cubicBezTo>
                <a:cubicBezTo>
                  <a:pt x="3569233" y="4918659"/>
                  <a:pt x="3581857" y="4931947"/>
                  <a:pt x="3555945" y="4905370"/>
                </a:cubicBezTo>
                <a:cubicBezTo>
                  <a:pt x="3569233" y="4905370"/>
                  <a:pt x="3581857" y="4905370"/>
                  <a:pt x="3569233" y="4892082"/>
                </a:cubicBezTo>
                <a:cubicBezTo>
                  <a:pt x="3569233" y="4905370"/>
                  <a:pt x="3555945" y="4892082"/>
                  <a:pt x="3555945" y="4892082"/>
                </a:cubicBezTo>
                <a:cubicBezTo>
                  <a:pt x="3569233" y="4892082"/>
                  <a:pt x="3569233" y="4892082"/>
                  <a:pt x="3581857" y="4878794"/>
                </a:cubicBezTo>
                <a:cubicBezTo>
                  <a:pt x="3595145" y="4930618"/>
                  <a:pt x="3568569" y="4982442"/>
                  <a:pt x="3581857" y="5021643"/>
                </a:cubicBezTo>
                <a:cubicBezTo>
                  <a:pt x="3555945" y="5034931"/>
                  <a:pt x="3568569" y="5086755"/>
                  <a:pt x="3542657" y="5086755"/>
                </a:cubicBezTo>
                <a:cubicBezTo>
                  <a:pt x="3555945" y="5100044"/>
                  <a:pt x="3555945" y="5112667"/>
                  <a:pt x="3555945" y="5125956"/>
                </a:cubicBezTo>
                <a:cubicBezTo>
                  <a:pt x="3569233" y="5125956"/>
                  <a:pt x="3569233" y="5100044"/>
                  <a:pt x="3581857" y="5100044"/>
                </a:cubicBezTo>
                <a:cubicBezTo>
                  <a:pt x="3581857" y="5074131"/>
                  <a:pt x="3581857" y="5074131"/>
                  <a:pt x="3581857" y="5060843"/>
                </a:cubicBezTo>
                <a:cubicBezTo>
                  <a:pt x="3568569" y="5047555"/>
                  <a:pt x="3568569" y="5060843"/>
                  <a:pt x="3568569" y="5060843"/>
                </a:cubicBezTo>
                <a:cubicBezTo>
                  <a:pt x="3581857" y="5047555"/>
                  <a:pt x="3581857" y="5034931"/>
                  <a:pt x="3581857" y="5009019"/>
                </a:cubicBezTo>
                <a:lnTo>
                  <a:pt x="3581857" y="5009019"/>
                </a:lnTo>
                <a:cubicBezTo>
                  <a:pt x="3595145" y="4995731"/>
                  <a:pt x="3581857" y="4943906"/>
                  <a:pt x="3595145" y="4917994"/>
                </a:cubicBezTo>
                <a:cubicBezTo>
                  <a:pt x="3608434" y="4917994"/>
                  <a:pt x="3608434" y="4904706"/>
                  <a:pt x="3621058" y="4904706"/>
                </a:cubicBezTo>
                <a:cubicBezTo>
                  <a:pt x="3621058" y="4891417"/>
                  <a:pt x="3621058" y="4891417"/>
                  <a:pt x="3621058" y="4878794"/>
                </a:cubicBezTo>
                <a:cubicBezTo>
                  <a:pt x="3607769" y="4878794"/>
                  <a:pt x="3607769" y="4892082"/>
                  <a:pt x="3607769" y="4892082"/>
                </a:cubicBezTo>
                <a:cubicBezTo>
                  <a:pt x="3607769" y="4878794"/>
                  <a:pt x="3594481" y="4878794"/>
                  <a:pt x="3594481" y="4878794"/>
                </a:cubicBezTo>
                <a:cubicBezTo>
                  <a:pt x="3607769" y="4878794"/>
                  <a:pt x="3620393" y="4878794"/>
                  <a:pt x="3620393" y="4865506"/>
                </a:cubicBezTo>
                <a:cubicBezTo>
                  <a:pt x="3607104" y="4852217"/>
                  <a:pt x="3607104" y="4865506"/>
                  <a:pt x="3607104" y="4865506"/>
                </a:cubicBezTo>
                <a:cubicBezTo>
                  <a:pt x="3607104" y="4852217"/>
                  <a:pt x="3607104" y="4852217"/>
                  <a:pt x="3607104" y="4839593"/>
                </a:cubicBezTo>
                <a:lnTo>
                  <a:pt x="3607104" y="4839593"/>
                </a:lnTo>
                <a:cubicBezTo>
                  <a:pt x="3620393" y="4813681"/>
                  <a:pt x="3607104" y="4826305"/>
                  <a:pt x="3607104" y="4826305"/>
                </a:cubicBezTo>
                <a:cubicBezTo>
                  <a:pt x="3620393" y="4813017"/>
                  <a:pt x="3593816" y="4800393"/>
                  <a:pt x="3593816" y="4787104"/>
                </a:cubicBezTo>
                <a:cubicBezTo>
                  <a:pt x="3607104" y="4787104"/>
                  <a:pt x="3607104" y="4787104"/>
                  <a:pt x="3607104" y="4787104"/>
                </a:cubicBezTo>
                <a:cubicBezTo>
                  <a:pt x="3620393" y="4787104"/>
                  <a:pt x="3620393" y="4800393"/>
                  <a:pt x="3620393" y="4800393"/>
                </a:cubicBezTo>
                <a:lnTo>
                  <a:pt x="3633681" y="4800393"/>
                </a:lnTo>
                <a:cubicBezTo>
                  <a:pt x="3620393" y="4787104"/>
                  <a:pt x="3633681" y="4774481"/>
                  <a:pt x="3620393" y="4761192"/>
                </a:cubicBezTo>
                <a:cubicBezTo>
                  <a:pt x="3633681" y="4774481"/>
                  <a:pt x="3646305" y="4747904"/>
                  <a:pt x="3633681" y="4761192"/>
                </a:cubicBezTo>
                <a:cubicBezTo>
                  <a:pt x="3620393" y="4761192"/>
                  <a:pt x="3620393" y="4735280"/>
                  <a:pt x="3633681" y="4721992"/>
                </a:cubicBezTo>
                <a:cubicBezTo>
                  <a:pt x="3620393" y="4721992"/>
                  <a:pt x="3607769" y="4735280"/>
                  <a:pt x="3607769" y="4721992"/>
                </a:cubicBezTo>
                <a:cubicBezTo>
                  <a:pt x="3621058" y="4721992"/>
                  <a:pt x="3607769" y="4721992"/>
                  <a:pt x="3621058" y="4721992"/>
                </a:cubicBezTo>
                <a:cubicBezTo>
                  <a:pt x="3621058" y="4708704"/>
                  <a:pt x="3634346" y="4696080"/>
                  <a:pt x="3621058" y="4696080"/>
                </a:cubicBezTo>
                <a:cubicBezTo>
                  <a:pt x="3621058" y="4709368"/>
                  <a:pt x="3607769" y="4709368"/>
                  <a:pt x="3607769" y="4709368"/>
                </a:cubicBezTo>
                <a:cubicBezTo>
                  <a:pt x="3607769" y="4696080"/>
                  <a:pt x="3621058" y="4696080"/>
                  <a:pt x="3621058" y="4683456"/>
                </a:cubicBezTo>
                <a:cubicBezTo>
                  <a:pt x="3607769" y="4683456"/>
                  <a:pt x="3607769" y="4670168"/>
                  <a:pt x="3607769" y="4657544"/>
                </a:cubicBezTo>
                <a:cubicBezTo>
                  <a:pt x="3633681" y="4644255"/>
                  <a:pt x="3607769" y="4683456"/>
                  <a:pt x="3633681" y="4683456"/>
                </a:cubicBezTo>
                <a:cubicBezTo>
                  <a:pt x="3620393" y="4657544"/>
                  <a:pt x="3646969" y="4657544"/>
                  <a:pt x="3646969" y="4644255"/>
                </a:cubicBezTo>
                <a:cubicBezTo>
                  <a:pt x="3633681" y="4657544"/>
                  <a:pt x="3633681" y="4630967"/>
                  <a:pt x="3621058" y="4630967"/>
                </a:cubicBezTo>
                <a:cubicBezTo>
                  <a:pt x="3660258" y="4605055"/>
                  <a:pt x="3634346" y="4527319"/>
                  <a:pt x="3686834" y="4565855"/>
                </a:cubicBezTo>
                <a:cubicBezTo>
                  <a:pt x="3686834" y="4579143"/>
                  <a:pt x="3686834" y="4579143"/>
                  <a:pt x="3673546" y="4591767"/>
                </a:cubicBezTo>
                <a:cubicBezTo>
                  <a:pt x="3686834" y="4591767"/>
                  <a:pt x="3660258" y="4617679"/>
                  <a:pt x="3673546" y="4617679"/>
                </a:cubicBezTo>
                <a:lnTo>
                  <a:pt x="3686834" y="4617679"/>
                </a:lnTo>
                <a:cubicBezTo>
                  <a:pt x="3686834" y="4643591"/>
                  <a:pt x="3673546" y="4617679"/>
                  <a:pt x="3673546" y="4630967"/>
                </a:cubicBezTo>
                <a:cubicBezTo>
                  <a:pt x="3686834" y="4630967"/>
                  <a:pt x="3673546" y="4617679"/>
                  <a:pt x="3686834" y="4630967"/>
                </a:cubicBezTo>
                <a:lnTo>
                  <a:pt x="3686834" y="4630967"/>
                </a:lnTo>
                <a:cubicBezTo>
                  <a:pt x="3700122" y="4644255"/>
                  <a:pt x="3686834" y="4617679"/>
                  <a:pt x="3712746" y="4617679"/>
                </a:cubicBezTo>
                <a:cubicBezTo>
                  <a:pt x="3712746" y="4630967"/>
                  <a:pt x="3712746" y="4630967"/>
                  <a:pt x="3712746" y="4630967"/>
                </a:cubicBezTo>
                <a:cubicBezTo>
                  <a:pt x="3726035" y="4605055"/>
                  <a:pt x="3726035" y="4644255"/>
                  <a:pt x="3738659" y="4617679"/>
                </a:cubicBezTo>
                <a:cubicBezTo>
                  <a:pt x="3738659" y="4643591"/>
                  <a:pt x="3725370" y="4656879"/>
                  <a:pt x="3712746" y="4656879"/>
                </a:cubicBezTo>
                <a:cubicBezTo>
                  <a:pt x="3726035" y="4643591"/>
                  <a:pt x="3712746" y="4643591"/>
                  <a:pt x="3699458" y="4630967"/>
                </a:cubicBezTo>
                <a:cubicBezTo>
                  <a:pt x="3712746" y="4656879"/>
                  <a:pt x="3699458" y="4644255"/>
                  <a:pt x="3686170" y="4656879"/>
                </a:cubicBezTo>
                <a:cubicBezTo>
                  <a:pt x="3699458" y="4656879"/>
                  <a:pt x="3686170" y="4670168"/>
                  <a:pt x="3712082" y="4682792"/>
                </a:cubicBezTo>
                <a:cubicBezTo>
                  <a:pt x="3698794" y="4682792"/>
                  <a:pt x="3698794" y="4682792"/>
                  <a:pt x="3698794" y="4682792"/>
                </a:cubicBezTo>
                <a:cubicBezTo>
                  <a:pt x="3685506" y="4696080"/>
                  <a:pt x="3712082" y="4682792"/>
                  <a:pt x="3712082" y="4696080"/>
                </a:cubicBezTo>
                <a:cubicBezTo>
                  <a:pt x="3712082" y="4696080"/>
                  <a:pt x="3712082" y="4696080"/>
                  <a:pt x="3698794" y="4696080"/>
                </a:cubicBezTo>
                <a:lnTo>
                  <a:pt x="3698794" y="4682792"/>
                </a:lnTo>
                <a:cubicBezTo>
                  <a:pt x="3685506" y="4708704"/>
                  <a:pt x="3698794" y="4721992"/>
                  <a:pt x="3698794" y="4734616"/>
                </a:cubicBezTo>
                <a:cubicBezTo>
                  <a:pt x="3712082" y="4721328"/>
                  <a:pt x="3724706" y="4708704"/>
                  <a:pt x="3724706" y="4695415"/>
                </a:cubicBezTo>
                <a:cubicBezTo>
                  <a:pt x="3737994" y="4695415"/>
                  <a:pt x="3724706" y="4721328"/>
                  <a:pt x="3724706" y="4721328"/>
                </a:cubicBezTo>
                <a:cubicBezTo>
                  <a:pt x="3737994" y="4708039"/>
                  <a:pt x="3737994" y="4708039"/>
                  <a:pt x="3737994" y="4695415"/>
                </a:cubicBezTo>
                <a:cubicBezTo>
                  <a:pt x="3751283" y="4695415"/>
                  <a:pt x="3751283" y="4682127"/>
                  <a:pt x="3763907" y="4695415"/>
                </a:cubicBezTo>
                <a:cubicBezTo>
                  <a:pt x="3750619" y="4682127"/>
                  <a:pt x="3763907" y="4682127"/>
                  <a:pt x="3777195" y="4695415"/>
                </a:cubicBezTo>
                <a:cubicBezTo>
                  <a:pt x="3751283" y="4695415"/>
                  <a:pt x="3790483" y="4721328"/>
                  <a:pt x="3763907" y="4708704"/>
                </a:cubicBezTo>
                <a:cubicBezTo>
                  <a:pt x="3777195" y="4708704"/>
                  <a:pt x="3777195" y="4708704"/>
                  <a:pt x="3777195" y="4708704"/>
                </a:cubicBezTo>
                <a:cubicBezTo>
                  <a:pt x="3751283" y="4708704"/>
                  <a:pt x="3763907" y="4734616"/>
                  <a:pt x="3751283" y="4734616"/>
                </a:cubicBezTo>
                <a:cubicBezTo>
                  <a:pt x="3751283" y="4734616"/>
                  <a:pt x="3737994" y="4721328"/>
                  <a:pt x="3725370" y="4734616"/>
                </a:cubicBezTo>
                <a:cubicBezTo>
                  <a:pt x="3738659" y="4734616"/>
                  <a:pt x="3751283" y="4747904"/>
                  <a:pt x="3738659" y="4747904"/>
                </a:cubicBezTo>
                <a:cubicBezTo>
                  <a:pt x="3725370" y="4721992"/>
                  <a:pt x="3712746" y="4747904"/>
                  <a:pt x="3699458" y="4734616"/>
                </a:cubicBezTo>
                <a:cubicBezTo>
                  <a:pt x="3712746" y="4773816"/>
                  <a:pt x="3686170" y="4786440"/>
                  <a:pt x="3686170" y="4799728"/>
                </a:cubicBezTo>
                <a:lnTo>
                  <a:pt x="3699458" y="4799728"/>
                </a:lnTo>
                <a:cubicBezTo>
                  <a:pt x="3699458" y="4799728"/>
                  <a:pt x="3686170" y="4813017"/>
                  <a:pt x="3699458" y="4813017"/>
                </a:cubicBezTo>
                <a:cubicBezTo>
                  <a:pt x="3699458" y="4799728"/>
                  <a:pt x="3699458" y="4799728"/>
                  <a:pt x="3699458" y="4787104"/>
                </a:cubicBezTo>
                <a:cubicBezTo>
                  <a:pt x="3725370" y="4787104"/>
                  <a:pt x="3712746" y="4761192"/>
                  <a:pt x="3725370" y="4761192"/>
                </a:cubicBezTo>
                <a:cubicBezTo>
                  <a:pt x="3738659" y="4774481"/>
                  <a:pt x="3725370" y="4761192"/>
                  <a:pt x="3725370" y="4774481"/>
                </a:cubicBezTo>
                <a:cubicBezTo>
                  <a:pt x="3738659" y="4774481"/>
                  <a:pt x="3751283" y="4787769"/>
                  <a:pt x="3751283" y="4774481"/>
                </a:cubicBezTo>
                <a:cubicBezTo>
                  <a:pt x="3751283" y="4774481"/>
                  <a:pt x="3764571" y="4774481"/>
                  <a:pt x="3764571" y="4787769"/>
                </a:cubicBezTo>
                <a:cubicBezTo>
                  <a:pt x="3764571" y="4787769"/>
                  <a:pt x="3751283" y="4787769"/>
                  <a:pt x="3751283" y="4801057"/>
                </a:cubicBezTo>
                <a:cubicBezTo>
                  <a:pt x="3764571" y="4801057"/>
                  <a:pt x="3764571" y="4801057"/>
                  <a:pt x="3777195" y="4801057"/>
                </a:cubicBezTo>
                <a:lnTo>
                  <a:pt x="3777195" y="4787769"/>
                </a:lnTo>
                <a:cubicBezTo>
                  <a:pt x="3790483" y="4801057"/>
                  <a:pt x="3790483" y="4813681"/>
                  <a:pt x="3790483" y="4826969"/>
                </a:cubicBezTo>
                <a:cubicBezTo>
                  <a:pt x="3803772" y="4826969"/>
                  <a:pt x="3803772" y="4826969"/>
                  <a:pt x="3803772" y="4826969"/>
                </a:cubicBezTo>
                <a:cubicBezTo>
                  <a:pt x="3803772" y="4813681"/>
                  <a:pt x="3803772" y="4813681"/>
                  <a:pt x="3803772" y="4813681"/>
                </a:cubicBezTo>
                <a:cubicBezTo>
                  <a:pt x="3817060" y="4813681"/>
                  <a:pt x="3803772" y="4826969"/>
                  <a:pt x="3817060" y="4826969"/>
                </a:cubicBezTo>
                <a:cubicBezTo>
                  <a:pt x="3817060" y="4813681"/>
                  <a:pt x="3830348" y="4813681"/>
                  <a:pt x="3830348" y="4801057"/>
                </a:cubicBezTo>
                <a:cubicBezTo>
                  <a:pt x="3817060" y="4801057"/>
                  <a:pt x="3817060" y="4801057"/>
                  <a:pt x="3817060" y="4787769"/>
                </a:cubicBezTo>
                <a:cubicBezTo>
                  <a:pt x="3830348" y="4787769"/>
                  <a:pt x="3830348" y="4801057"/>
                  <a:pt x="3842971" y="4813681"/>
                </a:cubicBezTo>
                <a:cubicBezTo>
                  <a:pt x="3829683" y="4813681"/>
                  <a:pt x="3817060" y="4813681"/>
                  <a:pt x="3817060" y="4826969"/>
                </a:cubicBezTo>
                <a:cubicBezTo>
                  <a:pt x="3830348" y="4826969"/>
                  <a:pt x="3803772" y="4840258"/>
                  <a:pt x="3817060" y="4840258"/>
                </a:cubicBezTo>
                <a:cubicBezTo>
                  <a:pt x="3830348" y="4840258"/>
                  <a:pt x="3842971" y="4826969"/>
                  <a:pt x="3842971" y="4826969"/>
                </a:cubicBezTo>
                <a:lnTo>
                  <a:pt x="3842971" y="4826969"/>
                </a:lnTo>
                <a:lnTo>
                  <a:pt x="3842971" y="4813681"/>
                </a:lnTo>
                <a:cubicBezTo>
                  <a:pt x="3856260" y="4826969"/>
                  <a:pt x="3842971" y="4852882"/>
                  <a:pt x="3829683" y="4852882"/>
                </a:cubicBezTo>
                <a:lnTo>
                  <a:pt x="3829683" y="4852882"/>
                </a:lnTo>
                <a:cubicBezTo>
                  <a:pt x="3829683" y="4866170"/>
                  <a:pt x="3829683" y="4852882"/>
                  <a:pt x="3842971" y="4852882"/>
                </a:cubicBezTo>
                <a:cubicBezTo>
                  <a:pt x="3856260" y="4866170"/>
                  <a:pt x="3842971" y="4878794"/>
                  <a:pt x="3842971" y="4878794"/>
                </a:cubicBezTo>
                <a:cubicBezTo>
                  <a:pt x="3842971" y="4878794"/>
                  <a:pt x="3829683" y="4878794"/>
                  <a:pt x="3829683" y="4892082"/>
                </a:cubicBezTo>
                <a:cubicBezTo>
                  <a:pt x="3842971" y="4892082"/>
                  <a:pt x="3855595" y="4892082"/>
                  <a:pt x="3855595" y="4905370"/>
                </a:cubicBezTo>
                <a:cubicBezTo>
                  <a:pt x="3855595" y="4905370"/>
                  <a:pt x="3855595" y="4918659"/>
                  <a:pt x="3842307" y="4918659"/>
                </a:cubicBezTo>
                <a:cubicBezTo>
                  <a:pt x="3842307" y="4905370"/>
                  <a:pt x="3855595" y="4892746"/>
                  <a:pt x="3842307" y="4892746"/>
                </a:cubicBezTo>
                <a:cubicBezTo>
                  <a:pt x="3829019" y="4918659"/>
                  <a:pt x="3868219" y="4931947"/>
                  <a:pt x="3855595" y="4957859"/>
                </a:cubicBezTo>
                <a:cubicBezTo>
                  <a:pt x="3855595" y="4944571"/>
                  <a:pt x="3868884" y="4957859"/>
                  <a:pt x="3868884" y="4944571"/>
                </a:cubicBezTo>
                <a:cubicBezTo>
                  <a:pt x="3855595" y="4944571"/>
                  <a:pt x="3868884" y="4931282"/>
                  <a:pt x="3868884" y="4931282"/>
                </a:cubicBezTo>
                <a:lnTo>
                  <a:pt x="3855595" y="4931282"/>
                </a:lnTo>
                <a:cubicBezTo>
                  <a:pt x="3855595" y="4917994"/>
                  <a:pt x="3868884" y="4905370"/>
                  <a:pt x="3881508" y="4905370"/>
                </a:cubicBezTo>
                <a:cubicBezTo>
                  <a:pt x="3894796" y="4879458"/>
                  <a:pt x="3868219" y="4892082"/>
                  <a:pt x="3894796" y="4892082"/>
                </a:cubicBezTo>
                <a:cubicBezTo>
                  <a:pt x="3894796" y="4905370"/>
                  <a:pt x="3908084" y="4917994"/>
                  <a:pt x="3894796" y="4931282"/>
                </a:cubicBezTo>
                <a:cubicBezTo>
                  <a:pt x="3894796" y="4917994"/>
                  <a:pt x="3894796" y="4917994"/>
                  <a:pt x="3894796" y="4917994"/>
                </a:cubicBezTo>
                <a:lnTo>
                  <a:pt x="3881508" y="4904706"/>
                </a:lnTo>
                <a:cubicBezTo>
                  <a:pt x="3881508" y="4917994"/>
                  <a:pt x="3881508" y="4930618"/>
                  <a:pt x="3881508" y="4930618"/>
                </a:cubicBezTo>
                <a:cubicBezTo>
                  <a:pt x="3933997" y="4930618"/>
                  <a:pt x="3894796" y="5008355"/>
                  <a:pt x="3933997" y="4995731"/>
                </a:cubicBezTo>
                <a:cubicBezTo>
                  <a:pt x="3933997" y="5009019"/>
                  <a:pt x="3933997" y="5009019"/>
                  <a:pt x="3933997" y="5009019"/>
                </a:cubicBezTo>
                <a:cubicBezTo>
                  <a:pt x="3920708" y="5009019"/>
                  <a:pt x="3908084" y="5022307"/>
                  <a:pt x="3908084" y="5022307"/>
                </a:cubicBezTo>
                <a:cubicBezTo>
                  <a:pt x="3908084" y="5022307"/>
                  <a:pt x="3933997" y="5022307"/>
                  <a:pt x="3933997" y="5035595"/>
                </a:cubicBezTo>
                <a:cubicBezTo>
                  <a:pt x="3920708" y="5035595"/>
                  <a:pt x="3933997" y="5061508"/>
                  <a:pt x="3933997" y="5061508"/>
                </a:cubicBezTo>
                <a:cubicBezTo>
                  <a:pt x="3959909" y="5048219"/>
                  <a:pt x="3947285" y="5035595"/>
                  <a:pt x="3933997" y="4996395"/>
                </a:cubicBezTo>
                <a:cubicBezTo>
                  <a:pt x="3947285" y="5009683"/>
                  <a:pt x="3947285" y="4996395"/>
                  <a:pt x="3959909" y="4996395"/>
                </a:cubicBezTo>
                <a:lnTo>
                  <a:pt x="3946621" y="4996395"/>
                </a:lnTo>
                <a:cubicBezTo>
                  <a:pt x="3959909" y="4996395"/>
                  <a:pt x="3972532" y="4983107"/>
                  <a:pt x="3985820" y="4996395"/>
                </a:cubicBezTo>
                <a:cubicBezTo>
                  <a:pt x="3985820" y="4983107"/>
                  <a:pt x="3999109" y="4983107"/>
                  <a:pt x="3985820" y="4970483"/>
                </a:cubicBezTo>
                <a:cubicBezTo>
                  <a:pt x="3985820" y="4970483"/>
                  <a:pt x="3972532" y="4996395"/>
                  <a:pt x="3959909" y="4983771"/>
                </a:cubicBezTo>
                <a:cubicBezTo>
                  <a:pt x="3973197" y="4970483"/>
                  <a:pt x="3985820" y="4957859"/>
                  <a:pt x="3999109" y="4957859"/>
                </a:cubicBezTo>
                <a:cubicBezTo>
                  <a:pt x="3985820" y="4944571"/>
                  <a:pt x="3985820" y="4957859"/>
                  <a:pt x="3985820" y="4944571"/>
                </a:cubicBezTo>
                <a:cubicBezTo>
                  <a:pt x="3985820" y="4944571"/>
                  <a:pt x="3985820" y="4918659"/>
                  <a:pt x="4011733" y="4931282"/>
                </a:cubicBezTo>
                <a:cubicBezTo>
                  <a:pt x="3998445" y="4905370"/>
                  <a:pt x="3998445" y="4905370"/>
                  <a:pt x="4011733" y="4892082"/>
                </a:cubicBezTo>
                <a:cubicBezTo>
                  <a:pt x="4025021" y="4892082"/>
                  <a:pt x="4011733" y="4905370"/>
                  <a:pt x="4025021" y="4917994"/>
                </a:cubicBezTo>
                <a:cubicBezTo>
                  <a:pt x="4038309" y="4892082"/>
                  <a:pt x="4025021" y="4878794"/>
                  <a:pt x="4025021" y="4878794"/>
                </a:cubicBezTo>
                <a:cubicBezTo>
                  <a:pt x="4038309" y="4878794"/>
                  <a:pt x="4038309" y="4878794"/>
                  <a:pt x="4038309" y="4878794"/>
                </a:cubicBezTo>
                <a:lnTo>
                  <a:pt x="4038309" y="4878794"/>
                </a:lnTo>
                <a:lnTo>
                  <a:pt x="4051598" y="4865506"/>
                </a:lnTo>
                <a:cubicBezTo>
                  <a:pt x="4025685" y="4865506"/>
                  <a:pt x="4012397" y="4865506"/>
                  <a:pt x="4012397" y="4865506"/>
                </a:cubicBezTo>
                <a:cubicBezTo>
                  <a:pt x="3999109" y="4852217"/>
                  <a:pt x="4012397" y="4852217"/>
                  <a:pt x="4012397" y="4852217"/>
                </a:cubicBezTo>
                <a:cubicBezTo>
                  <a:pt x="4012397" y="4838929"/>
                  <a:pt x="4012397" y="4838929"/>
                  <a:pt x="4012397" y="4838929"/>
                </a:cubicBezTo>
                <a:cubicBezTo>
                  <a:pt x="4025685" y="4825641"/>
                  <a:pt x="3999109" y="4838929"/>
                  <a:pt x="4012397" y="4825641"/>
                </a:cubicBezTo>
                <a:cubicBezTo>
                  <a:pt x="3986486" y="4825641"/>
                  <a:pt x="3973197" y="4799728"/>
                  <a:pt x="3973197" y="4773816"/>
                </a:cubicBezTo>
                <a:cubicBezTo>
                  <a:pt x="3986486" y="4787104"/>
                  <a:pt x="3973197" y="4773816"/>
                  <a:pt x="3986486" y="4773816"/>
                </a:cubicBezTo>
                <a:cubicBezTo>
                  <a:pt x="3999774" y="4787104"/>
                  <a:pt x="3999774" y="4773816"/>
                  <a:pt x="3986486" y="4787104"/>
                </a:cubicBezTo>
                <a:cubicBezTo>
                  <a:pt x="3999774" y="4800393"/>
                  <a:pt x="4012397" y="4813017"/>
                  <a:pt x="4012397" y="4813017"/>
                </a:cubicBezTo>
                <a:cubicBezTo>
                  <a:pt x="4012397" y="4813017"/>
                  <a:pt x="4025685" y="4799728"/>
                  <a:pt x="4012397" y="4787104"/>
                </a:cubicBezTo>
                <a:cubicBezTo>
                  <a:pt x="4012397" y="4787104"/>
                  <a:pt x="4012397" y="4773816"/>
                  <a:pt x="4038309" y="4773816"/>
                </a:cubicBezTo>
                <a:cubicBezTo>
                  <a:pt x="4038309" y="4760528"/>
                  <a:pt x="4012397" y="4773816"/>
                  <a:pt x="4012397" y="4760528"/>
                </a:cubicBezTo>
                <a:cubicBezTo>
                  <a:pt x="3999109" y="4773816"/>
                  <a:pt x="4012397" y="4773816"/>
                  <a:pt x="4012397" y="4773816"/>
                </a:cubicBezTo>
                <a:cubicBezTo>
                  <a:pt x="3986486" y="4773816"/>
                  <a:pt x="3999109" y="4760528"/>
                  <a:pt x="3986486" y="4760528"/>
                </a:cubicBezTo>
                <a:cubicBezTo>
                  <a:pt x="3986486" y="4760528"/>
                  <a:pt x="3986486" y="4734616"/>
                  <a:pt x="3999774" y="4734616"/>
                </a:cubicBezTo>
                <a:cubicBezTo>
                  <a:pt x="3973862" y="4721328"/>
                  <a:pt x="3986486" y="4708704"/>
                  <a:pt x="3986486" y="4695415"/>
                </a:cubicBezTo>
                <a:cubicBezTo>
                  <a:pt x="3973197" y="4708704"/>
                  <a:pt x="3973197" y="4708704"/>
                  <a:pt x="3960573" y="4721328"/>
                </a:cubicBezTo>
                <a:cubicBezTo>
                  <a:pt x="3973862" y="4734616"/>
                  <a:pt x="3986486" y="4721328"/>
                  <a:pt x="3986486" y="4734616"/>
                </a:cubicBezTo>
                <a:cubicBezTo>
                  <a:pt x="3960573" y="4734616"/>
                  <a:pt x="3960573" y="4734616"/>
                  <a:pt x="3933997" y="4721328"/>
                </a:cubicBezTo>
                <a:cubicBezTo>
                  <a:pt x="3933997" y="4734616"/>
                  <a:pt x="3920708" y="4708039"/>
                  <a:pt x="3920708" y="4721328"/>
                </a:cubicBezTo>
                <a:cubicBezTo>
                  <a:pt x="3894796" y="4721328"/>
                  <a:pt x="3933997" y="4682127"/>
                  <a:pt x="3907420" y="4695415"/>
                </a:cubicBezTo>
                <a:lnTo>
                  <a:pt x="3907420" y="4695415"/>
                </a:lnTo>
                <a:lnTo>
                  <a:pt x="3920708" y="4682127"/>
                </a:lnTo>
                <a:cubicBezTo>
                  <a:pt x="3920708" y="4695415"/>
                  <a:pt x="3933997" y="4682127"/>
                  <a:pt x="3933997" y="4682127"/>
                </a:cubicBezTo>
                <a:cubicBezTo>
                  <a:pt x="3933997" y="4695415"/>
                  <a:pt x="3933997" y="4708039"/>
                  <a:pt x="3933997" y="4708039"/>
                </a:cubicBezTo>
                <a:cubicBezTo>
                  <a:pt x="3973197" y="4682127"/>
                  <a:pt x="3947285" y="4708039"/>
                  <a:pt x="3933997" y="4668839"/>
                </a:cubicBezTo>
                <a:cubicBezTo>
                  <a:pt x="3947285" y="4668839"/>
                  <a:pt x="3947285" y="4682127"/>
                  <a:pt x="3959909" y="4682127"/>
                </a:cubicBezTo>
                <a:lnTo>
                  <a:pt x="3959909" y="4668839"/>
                </a:lnTo>
                <a:cubicBezTo>
                  <a:pt x="3973197" y="4682127"/>
                  <a:pt x="3985820" y="4694751"/>
                  <a:pt x="3999109" y="4694751"/>
                </a:cubicBezTo>
                <a:cubicBezTo>
                  <a:pt x="3985820" y="4694751"/>
                  <a:pt x="3985820" y="4694751"/>
                  <a:pt x="3985820" y="4708039"/>
                </a:cubicBezTo>
                <a:cubicBezTo>
                  <a:pt x="3999109" y="4708039"/>
                  <a:pt x="3999109" y="4721328"/>
                  <a:pt x="4011733" y="4708039"/>
                </a:cubicBezTo>
                <a:cubicBezTo>
                  <a:pt x="3998445" y="4708039"/>
                  <a:pt x="4025021" y="4694751"/>
                  <a:pt x="4025021" y="4694751"/>
                </a:cubicBezTo>
                <a:cubicBezTo>
                  <a:pt x="4025021" y="4708039"/>
                  <a:pt x="4011733" y="4694751"/>
                  <a:pt x="4011733" y="4708039"/>
                </a:cubicBezTo>
                <a:cubicBezTo>
                  <a:pt x="4025021" y="4708039"/>
                  <a:pt x="4037645" y="4708039"/>
                  <a:pt x="4050933" y="4708039"/>
                </a:cubicBezTo>
                <a:cubicBezTo>
                  <a:pt x="4050933" y="4682127"/>
                  <a:pt x="4050933" y="4708039"/>
                  <a:pt x="4037645" y="4694751"/>
                </a:cubicBezTo>
                <a:cubicBezTo>
                  <a:pt x="4050933" y="4681463"/>
                  <a:pt x="4037645" y="4681463"/>
                  <a:pt x="4037645" y="4668839"/>
                </a:cubicBezTo>
                <a:cubicBezTo>
                  <a:pt x="4024357" y="4668839"/>
                  <a:pt x="4037645" y="4682127"/>
                  <a:pt x="4024357" y="4682127"/>
                </a:cubicBezTo>
                <a:cubicBezTo>
                  <a:pt x="4011069" y="4668839"/>
                  <a:pt x="3998445" y="4682127"/>
                  <a:pt x="3985156" y="4668839"/>
                </a:cubicBezTo>
                <a:cubicBezTo>
                  <a:pt x="3998445" y="4655550"/>
                  <a:pt x="3998445" y="4642927"/>
                  <a:pt x="3985156" y="4629639"/>
                </a:cubicBezTo>
                <a:cubicBezTo>
                  <a:pt x="3985156" y="4642927"/>
                  <a:pt x="3971868" y="4642927"/>
                  <a:pt x="3959244" y="4629639"/>
                </a:cubicBezTo>
                <a:cubicBezTo>
                  <a:pt x="3972532" y="4603726"/>
                  <a:pt x="3945956" y="4603726"/>
                  <a:pt x="3972532" y="4577814"/>
                </a:cubicBezTo>
                <a:cubicBezTo>
                  <a:pt x="3972532" y="4591102"/>
                  <a:pt x="3972532" y="4591102"/>
                  <a:pt x="3972532" y="4591102"/>
                </a:cubicBezTo>
                <a:cubicBezTo>
                  <a:pt x="3972532" y="4591102"/>
                  <a:pt x="3972532" y="4591102"/>
                  <a:pt x="3985820" y="4577814"/>
                </a:cubicBezTo>
                <a:cubicBezTo>
                  <a:pt x="3985820" y="4591102"/>
                  <a:pt x="3972532" y="4591102"/>
                  <a:pt x="3972532" y="4603726"/>
                </a:cubicBezTo>
                <a:cubicBezTo>
                  <a:pt x="3972532" y="4603726"/>
                  <a:pt x="3985820" y="4590438"/>
                  <a:pt x="3985820" y="4603726"/>
                </a:cubicBezTo>
                <a:cubicBezTo>
                  <a:pt x="3999109" y="4617015"/>
                  <a:pt x="3972532" y="4603726"/>
                  <a:pt x="3985820" y="4617015"/>
                </a:cubicBezTo>
                <a:cubicBezTo>
                  <a:pt x="3985820" y="4603726"/>
                  <a:pt x="3985820" y="4630303"/>
                  <a:pt x="3985820" y="4617015"/>
                </a:cubicBezTo>
                <a:lnTo>
                  <a:pt x="3985820" y="4617015"/>
                </a:lnTo>
                <a:cubicBezTo>
                  <a:pt x="4011733" y="4603726"/>
                  <a:pt x="4025021" y="4617015"/>
                  <a:pt x="4038309" y="4630303"/>
                </a:cubicBezTo>
                <a:cubicBezTo>
                  <a:pt x="4038309" y="4630303"/>
                  <a:pt x="4038309" y="4617015"/>
                  <a:pt x="4051598" y="4617015"/>
                </a:cubicBezTo>
                <a:cubicBezTo>
                  <a:pt x="4038309" y="4603726"/>
                  <a:pt x="4012397" y="4617015"/>
                  <a:pt x="4012397" y="4603726"/>
                </a:cubicBezTo>
                <a:cubicBezTo>
                  <a:pt x="4025685" y="4603726"/>
                  <a:pt x="4025685" y="4603726"/>
                  <a:pt x="4025685" y="4590438"/>
                </a:cubicBezTo>
                <a:cubicBezTo>
                  <a:pt x="4012397" y="4590438"/>
                  <a:pt x="4012397" y="4590438"/>
                  <a:pt x="4012397" y="4577150"/>
                </a:cubicBezTo>
                <a:cubicBezTo>
                  <a:pt x="4012397" y="4563861"/>
                  <a:pt x="3986486" y="4551237"/>
                  <a:pt x="4012397" y="4525325"/>
                </a:cubicBezTo>
                <a:cubicBezTo>
                  <a:pt x="3999109" y="4525325"/>
                  <a:pt x="4012397" y="4525325"/>
                  <a:pt x="4012397" y="4512037"/>
                </a:cubicBezTo>
                <a:cubicBezTo>
                  <a:pt x="3999109" y="4512037"/>
                  <a:pt x="3986486" y="4512037"/>
                  <a:pt x="3986486" y="4512037"/>
                </a:cubicBezTo>
                <a:cubicBezTo>
                  <a:pt x="3999774" y="4512037"/>
                  <a:pt x="3999774" y="4498749"/>
                  <a:pt x="4012397" y="4512037"/>
                </a:cubicBezTo>
                <a:cubicBezTo>
                  <a:pt x="4012397" y="4525325"/>
                  <a:pt x="4025685" y="4512037"/>
                  <a:pt x="4012397" y="4525325"/>
                </a:cubicBezTo>
                <a:cubicBezTo>
                  <a:pt x="4025685" y="4538614"/>
                  <a:pt x="4012397" y="4512037"/>
                  <a:pt x="4025685" y="4512037"/>
                </a:cubicBezTo>
                <a:cubicBezTo>
                  <a:pt x="4025685" y="4525325"/>
                  <a:pt x="4038974" y="4512037"/>
                  <a:pt x="4038974" y="4525325"/>
                </a:cubicBezTo>
                <a:cubicBezTo>
                  <a:pt x="4052262" y="4525325"/>
                  <a:pt x="4052262" y="4525325"/>
                  <a:pt x="4052262" y="4512037"/>
                </a:cubicBezTo>
                <a:cubicBezTo>
                  <a:pt x="4026350" y="4512037"/>
                  <a:pt x="4038974" y="4486125"/>
                  <a:pt x="4052262" y="4486125"/>
                </a:cubicBezTo>
                <a:cubicBezTo>
                  <a:pt x="4038974" y="4499413"/>
                  <a:pt x="4052262" y="4472837"/>
                  <a:pt x="4038974" y="4486125"/>
                </a:cubicBezTo>
                <a:cubicBezTo>
                  <a:pt x="4025685" y="4512037"/>
                  <a:pt x="4013062" y="4499413"/>
                  <a:pt x="3999774" y="4499413"/>
                </a:cubicBezTo>
                <a:cubicBezTo>
                  <a:pt x="3999774" y="4486125"/>
                  <a:pt x="3999774" y="4486125"/>
                  <a:pt x="3999774" y="4486125"/>
                </a:cubicBezTo>
                <a:lnTo>
                  <a:pt x="3986486" y="4486125"/>
                </a:lnTo>
                <a:cubicBezTo>
                  <a:pt x="3986486" y="4499413"/>
                  <a:pt x="3986486" y="4499413"/>
                  <a:pt x="3986486" y="4525325"/>
                </a:cubicBezTo>
                <a:cubicBezTo>
                  <a:pt x="3999774" y="4525325"/>
                  <a:pt x="3986486" y="4512037"/>
                  <a:pt x="3999774" y="4512037"/>
                </a:cubicBezTo>
                <a:cubicBezTo>
                  <a:pt x="3999774" y="4537949"/>
                  <a:pt x="3986486" y="4537949"/>
                  <a:pt x="3973862" y="4551237"/>
                </a:cubicBezTo>
                <a:cubicBezTo>
                  <a:pt x="3973862" y="4551237"/>
                  <a:pt x="3973862" y="4551237"/>
                  <a:pt x="3973862" y="4537949"/>
                </a:cubicBezTo>
                <a:cubicBezTo>
                  <a:pt x="3973862" y="4524661"/>
                  <a:pt x="3973862" y="4524661"/>
                  <a:pt x="3973862" y="4512037"/>
                </a:cubicBezTo>
                <a:cubicBezTo>
                  <a:pt x="3960573" y="4512037"/>
                  <a:pt x="3960573" y="4498749"/>
                  <a:pt x="3960573" y="4486125"/>
                </a:cubicBezTo>
                <a:cubicBezTo>
                  <a:pt x="3947285" y="4499413"/>
                  <a:pt x="3934661" y="4512037"/>
                  <a:pt x="3947285" y="4512037"/>
                </a:cubicBezTo>
                <a:lnTo>
                  <a:pt x="3933997" y="4525325"/>
                </a:lnTo>
                <a:cubicBezTo>
                  <a:pt x="3920708" y="4499413"/>
                  <a:pt x="3947285" y="4499413"/>
                  <a:pt x="3947285" y="4486125"/>
                </a:cubicBezTo>
                <a:cubicBezTo>
                  <a:pt x="3947285" y="4472837"/>
                  <a:pt x="3933997" y="4499413"/>
                  <a:pt x="3933997" y="4486125"/>
                </a:cubicBezTo>
                <a:cubicBezTo>
                  <a:pt x="3933997" y="4486125"/>
                  <a:pt x="3947285" y="4472837"/>
                  <a:pt x="3920708" y="4472837"/>
                </a:cubicBezTo>
                <a:lnTo>
                  <a:pt x="3920708" y="4486125"/>
                </a:lnTo>
                <a:lnTo>
                  <a:pt x="3907420" y="4486125"/>
                </a:lnTo>
                <a:cubicBezTo>
                  <a:pt x="3907420" y="4472837"/>
                  <a:pt x="3907420" y="4472837"/>
                  <a:pt x="3907420" y="4472837"/>
                </a:cubicBezTo>
                <a:cubicBezTo>
                  <a:pt x="3894132" y="4472837"/>
                  <a:pt x="3907420" y="4486125"/>
                  <a:pt x="3894132" y="4486125"/>
                </a:cubicBezTo>
                <a:cubicBezTo>
                  <a:pt x="3907420" y="4446925"/>
                  <a:pt x="3907420" y="4408388"/>
                  <a:pt x="3907420" y="4408388"/>
                </a:cubicBezTo>
                <a:lnTo>
                  <a:pt x="3907420" y="4395100"/>
                </a:lnTo>
                <a:cubicBezTo>
                  <a:pt x="3920708" y="4395100"/>
                  <a:pt x="3907420" y="4421012"/>
                  <a:pt x="3920708" y="4421012"/>
                </a:cubicBezTo>
                <a:cubicBezTo>
                  <a:pt x="3920708" y="4407724"/>
                  <a:pt x="3933997" y="4395100"/>
                  <a:pt x="3920708" y="4381812"/>
                </a:cubicBezTo>
                <a:lnTo>
                  <a:pt x="3920708" y="4381812"/>
                </a:lnTo>
                <a:cubicBezTo>
                  <a:pt x="3920708" y="4395100"/>
                  <a:pt x="3946621" y="4381812"/>
                  <a:pt x="3946621" y="4381812"/>
                </a:cubicBezTo>
                <a:lnTo>
                  <a:pt x="3946621" y="4381812"/>
                </a:lnTo>
                <a:lnTo>
                  <a:pt x="3946621" y="4381812"/>
                </a:lnTo>
                <a:lnTo>
                  <a:pt x="3972532" y="4368523"/>
                </a:lnTo>
                <a:cubicBezTo>
                  <a:pt x="3972532" y="4394436"/>
                  <a:pt x="3959244" y="4394436"/>
                  <a:pt x="3959244" y="4407724"/>
                </a:cubicBezTo>
                <a:cubicBezTo>
                  <a:pt x="3972532" y="4421012"/>
                  <a:pt x="3985156" y="4459548"/>
                  <a:pt x="3959244" y="4459548"/>
                </a:cubicBezTo>
                <a:cubicBezTo>
                  <a:pt x="3959244" y="4472837"/>
                  <a:pt x="3945956" y="4485461"/>
                  <a:pt x="3959244" y="4485461"/>
                </a:cubicBezTo>
                <a:cubicBezTo>
                  <a:pt x="3959244" y="4472172"/>
                  <a:pt x="3985156" y="4472172"/>
                  <a:pt x="3985156" y="4446260"/>
                </a:cubicBezTo>
                <a:cubicBezTo>
                  <a:pt x="3998445" y="4446260"/>
                  <a:pt x="3998445" y="4432972"/>
                  <a:pt x="4024357" y="4432972"/>
                </a:cubicBezTo>
                <a:cubicBezTo>
                  <a:pt x="4024357" y="4419683"/>
                  <a:pt x="4011069" y="4419683"/>
                  <a:pt x="4024357" y="4407060"/>
                </a:cubicBezTo>
                <a:cubicBezTo>
                  <a:pt x="4024357" y="4393771"/>
                  <a:pt x="4011069" y="4407060"/>
                  <a:pt x="4011069" y="4393771"/>
                </a:cubicBezTo>
                <a:cubicBezTo>
                  <a:pt x="4036981" y="4393771"/>
                  <a:pt x="3997780" y="4367859"/>
                  <a:pt x="4024357" y="4380483"/>
                </a:cubicBezTo>
                <a:cubicBezTo>
                  <a:pt x="4011069" y="4380483"/>
                  <a:pt x="4011069" y="4380483"/>
                  <a:pt x="4011069" y="4380483"/>
                </a:cubicBezTo>
                <a:cubicBezTo>
                  <a:pt x="4011069" y="4380483"/>
                  <a:pt x="4011069" y="4380483"/>
                  <a:pt x="4011069" y="4367195"/>
                </a:cubicBezTo>
                <a:cubicBezTo>
                  <a:pt x="4011069" y="4380483"/>
                  <a:pt x="4024357" y="4367195"/>
                  <a:pt x="4011069" y="4367195"/>
                </a:cubicBezTo>
                <a:cubicBezTo>
                  <a:pt x="4011069" y="4367195"/>
                  <a:pt x="3997780" y="4367195"/>
                  <a:pt x="3997780" y="4353907"/>
                </a:cubicBezTo>
                <a:cubicBezTo>
                  <a:pt x="4011069" y="4367195"/>
                  <a:pt x="4023693" y="4340618"/>
                  <a:pt x="4036981" y="4340618"/>
                </a:cubicBezTo>
                <a:cubicBezTo>
                  <a:pt x="4036981" y="4366530"/>
                  <a:pt x="4036981" y="4379819"/>
                  <a:pt x="4050269" y="4392443"/>
                </a:cubicBezTo>
                <a:cubicBezTo>
                  <a:pt x="4036981" y="4405731"/>
                  <a:pt x="4036981" y="4405731"/>
                  <a:pt x="4050269" y="4431643"/>
                </a:cubicBezTo>
                <a:cubicBezTo>
                  <a:pt x="4036981" y="4431643"/>
                  <a:pt x="4036981" y="4431643"/>
                  <a:pt x="4036981" y="4431643"/>
                </a:cubicBezTo>
                <a:cubicBezTo>
                  <a:pt x="4036981" y="4444931"/>
                  <a:pt x="4023693" y="4444931"/>
                  <a:pt x="4036981" y="4444931"/>
                </a:cubicBezTo>
                <a:cubicBezTo>
                  <a:pt x="4036981" y="4431643"/>
                  <a:pt x="4050269" y="4431643"/>
                  <a:pt x="4062893" y="4419019"/>
                </a:cubicBezTo>
                <a:cubicBezTo>
                  <a:pt x="4062893" y="4432307"/>
                  <a:pt x="4076181" y="4458219"/>
                  <a:pt x="4088805" y="4458219"/>
                </a:cubicBezTo>
                <a:cubicBezTo>
                  <a:pt x="4075516" y="4444931"/>
                  <a:pt x="4102093" y="4444931"/>
                  <a:pt x="4088805" y="4432307"/>
                </a:cubicBezTo>
                <a:cubicBezTo>
                  <a:pt x="4102093" y="4432307"/>
                  <a:pt x="4102093" y="4432307"/>
                  <a:pt x="4102093" y="4432307"/>
                </a:cubicBezTo>
                <a:cubicBezTo>
                  <a:pt x="4102093" y="4445596"/>
                  <a:pt x="4102093" y="4458219"/>
                  <a:pt x="4102093" y="4471508"/>
                </a:cubicBezTo>
                <a:cubicBezTo>
                  <a:pt x="4102093" y="4471508"/>
                  <a:pt x="4088805" y="4484796"/>
                  <a:pt x="4076181" y="4484796"/>
                </a:cubicBezTo>
                <a:cubicBezTo>
                  <a:pt x="4089470" y="4484796"/>
                  <a:pt x="4076181" y="4498084"/>
                  <a:pt x="4089470" y="4498084"/>
                </a:cubicBezTo>
                <a:lnTo>
                  <a:pt x="4089470" y="4484796"/>
                </a:lnTo>
                <a:cubicBezTo>
                  <a:pt x="4089470" y="4484796"/>
                  <a:pt x="4102758" y="4484796"/>
                  <a:pt x="4102758" y="4498084"/>
                </a:cubicBezTo>
                <a:cubicBezTo>
                  <a:pt x="4089470" y="4498084"/>
                  <a:pt x="4089470" y="4511372"/>
                  <a:pt x="4102758" y="4511372"/>
                </a:cubicBezTo>
                <a:cubicBezTo>
                  <a:pt x="4116046" y="4485461"/>
                  <a:pt x="4102758" y="4446260"/>
                  <a:pt x="4141958" y="4446260"/>
                </a:cubicBezTo>
                <a:cubicBezTo>
                  <a:pt x="4141958" y="4432972"/>
                  <a:pt x="4141958" y="4432972"/>
                  <a:pt x="4155246" y="4420348"/>
                </a:cubicBezTo>
                <a:cubicBezTo>
                  <a:pt x="4155246" y="4433636"/>
                  <a:pt x="4141958" y="4446260"/>
                  <a:pt x="4155246" y="4459548"/>
                </a:cubicBezTo>
                <a:cubicBezTo>
                  <a:pt x="4155246" y="4459548"/>
                  <a:pt x="4155246" y="4472837"/>
                  <a:pt x="4168534" y="4459548"/>
                </a:cubicBezTo>
                <a:cubicBezTo>
                  <a:pt x="4168534" y="4459548"/>
                  <a:pt x="4168534" y="4446260"/>
                  <a:pt x="4181823" y="4446260"/>
                </a:cubicBezTo>
                <a:cubicBezTo>
                  <a:pt x="4181823" y="4472172"/>
                  <a:pt x="4195111" y="4459548"/>
                  <a:pt x="4195111" y="4472172"/>
                </a:cubicBezTo>
                <a:cubicBezTo>
                  <a:pt x="4181823" y="4485461"/>
                  <a:pt x="4208399" y="4498084"/>
                  <a:pt x="4181823" y="4498084"/>
                </a:cubicBezTo>
                <a:cubicBezTo>
                  <a:pt x="4181823" y="4511372"/>
                  <a:pt x="4181823" y="4511372"/>
                  <a:pt x="4181823" y="4511372"/>
                </a:cubicBezTo>
                <a:cubicBezTo>
                  <a:pt x="4221023" y="4511372"/>
                  <a:pt x="4221023" y="4524661"/>
                  <a:pt x="4247600" y="4498084"/>
                </a:cubicBezTo>
                <a:cubicBezTo>
                  <a:pt x="4247600" y="4498084"/>
                  <a:pt x="4247600" y="4511372"/>
                  <a:pt x="4260888" y="4523997"/>
                </a:cubicBezTo>
                <a:cubicBezTo>
                  <a:pt x="4274177" y="4510708"/>
                  <a:pt x="4260888" y="4523997"/>
                  <a:pt x="4274177" y="4484796"/>
                </a:cubicBezTo>
                <a:cubicBezTo>
                  <a:pt x="4248264" y="4498084"/>
                  <a:pt x="4274177" y="4458884"/>
                  <a:pt x="4260888" y="4471508"/>
                </a:cubicBezTo>
                <a:lnTo>
                  <a:pt x="4260888" y="4471508"/>
                </a:lnTo>
                <a:lnTo>
                  <a:pt x="4247600" y="4471508"/>
                </a:lnTo>
                <a:lnTo>
                  <a:pt x="4247600" y="4458219"/>
                </a:lnTo>
                <a:cubicBezTo>
                  <a:pt x="4247600" y="4471508"/>
                  <a:pt x="4234312" y="4471508"/>
                  <a:pt x="4234312" y="4458219"/>
                </a:cubicBezTo>
                <a:cubicBezTo>
                  <a:pt x="4234312" y="4471508"/>
                  <a:pt x="4234312" y="4484132"/>
                  <a:pt x="4221023" y="4484132"/>
                </a:cubicBezTo>
                <a:cubicBezTo>
                  <a:pt x="4234312" y="4458219"/>
                  <a:pt x="4207735" y="4458219"/>
                  <a:pt x="4221023" y="4444931"/>
                </a:cubicBezTo>
                <a:cubicBezTo>
                  <a:pt x="4221023" y="4444931"/>
                  <a:pt x="4207735" y="4458219"/>
                  <a:pt x="4221023" y="4458219"/>
                </a:cubicBezTo>
                <a:cubicBezTo>
                  <a:pt x="4234312" y="4444931"/>
                  <a:pt x="4221023" y="4444931"/>
                  <a:pt x="4221023" y="4432307"/>
                </a:cubicBezTo>
                <a:cubicBezTo>
                  <a:pt x="4207735" y="4419019"/>
                  <a:pt x="4207735" y="4419019"/>
                  <a:pt x="4195111" y="4419019"/>
                </a:cubicBezTo>
                <a:cubicBezTo>
                  <a:pt x="4195111" y="4419019"/>
                  <a:pt x="4195111" y="4419019"/>
                  <a:pt x="4195111" y="4405731"/>
                </a:cubicBezTo>
                <a:cubicBezTo>
                  <a:pt x="4208399" y="4392443"/>
                  <a:pt x="4247600" y="4405731"/>
                  <a:pt x="4221023" y="4419019"/>
                </a:cubicBezTo>
                <a:cubicBezTo>
                  <a:pt x="4234312" y="4419019"/>
                  <a:pt x="4234312" y="4419019"/>
                  <a:pt x="4234312" y="4419019"/>
                </a:cubicBezTo>
                <a:cubicBezTo>
                  <a:pt x="4234312" y="4405731"/>
                  <a:pt x="4247600" y="4405731"/>
                  <a:pt x="4247600" y="4393107"/>
                </a:cubicBezTo>
                <a:cubicBezTo>
                  <a:pt x="4221688" y="4393107"/>
                  <a:pt x="4221688" y="4367195"/>
                  <a:pt x="4234312" y="4341283"/>
                </a:cubicBezTo>
                <a:cubicBezTo>
                  <a:pt x="4234312" y="4341283"/>
                  <a:pt x="4234312" y="4341283"/>
                  <a:pt x="4247600" y="4354571"/>
                </a:cubicBezTo>
                <a:cubicBezTo>
                  <a:pt x="4234312" y="4328659"/>
                  <a:pt x="4247600" y="4341283"/>
                  <a:pt x="4260888" y="4341283"/>
                </a:cubicBezTo>
                <a:lnTo>
                  <a:pt x="4260888" y="4327994"/>
                </a:lnTo>
                <a:cubicBezTo>
                  <a:pt x="4260888" y="4341283"/>
                  <a:pt x="4274177" y="4341283"/>
                  <a:pt x="4260888" y="4353907"/>
                </a:cubicBezTo>
                <a:cubicBezTo>
                  <a:pt x="4247600" y="4353907"/>
                  <a:pt x="4260888" y="4367195"/>
                  <a:pt x="4260888" y="4379819"/>
                </a:cubicBezTo>
                <a:cubicBezTo>
                  <a:pt x="4274177" y="4393107"/>
                  <a:pt x="4260888" y="4366530"/>
                  <a:pt x="4274177" y="4366530"/>
                </a:cubicBezTo>
                <a:cubicBezTo>
                  <a:pt x="4274177" y="4366530"/>
                  <a:pt x="4287465" y="4366530"/>
                  <a:pt x="4287465" y="4353242"/>
                </a:cubicBezTo>
                <a:cubicBezTo>
                  <a:pt x="4300753" y="4379154"/>
                  <a:pt x="4313377" y="4379154"/>
                  <a:pt x="4300753" y="4405066"/>
                </a:cubicBezTo>
                <a:cubicBezTo>
                  <a:pt x="4300753" y="4405066"/>
                  <a:pt x="4300753" y="4405066"/>
                  <a:pt x="4287465" y="4405066"/>
                </a:cubicBezTo>
                <a:cubicBezTo>
                  <a:pt x="4287465" y="4418354"/>
                  <a:pt x="4300753" y="4418354"/>
                  <a:pt x="4313377" y="4418354"/>
                </a:cubicBezTo>
                <a:cubicBezTo>
                  <a:pt x="4326665" y="4405066"/>
                  <a:pt x="4326665" y="4366530"/>
                  <a:pt x="4300089" y="4366530"/>
                </a:cubicBezTo>
                <a:cubicBezTo>
                  <a:pt x="4313377" y="4353242"/>
                  <a:pt x="4313377" y="4353242"/>
                  <a:pt x="4313377" y="4353242"/>
                </a:cubicBezTo>
                <a:cubicBezTo>
                  <a:pt x="4313377" y="4366530"/>
                  <a:pt x="4326665" y="4366530"/>
                  <a:pt x="4326665" y="4366530"/>
                </a:cubicBezTo>
                <a:lnTo>
                  <a:pt x="4326665" y="4379819"/>
                </a:lnTo>
                <a:cubicBezTo>
                  <a:pt x="4339954" y="4379819"/>
                  <a:pt x="4339954" y="4393107"/>
                  <a:pt x="4339954" y="4393107"/>
                </a:cubicBezTo>
                <a:cubicBezTo>
                  <a:pt x="4339954" y="4379819"/>
                  <a:pt x="4339954" y="4379819"/>
                  <a:pt x="4353242" y="4379819"/>
                </a:cubicBezTo>
                <a:cubicBezTo>
                  <a:pt x="4339954" y="4379819"/>
                  <a:pt x="4339954" y="4366530"/>
                  <a:pt x="4327330" y="4366530"/>
                </a:cubicBezTo>
                <a:cubicBezTo>
                  <a:pt x="4340618" y="4353242"/>
                  <a:pt x="4340618" y="4366530"/>
                  <a:pt x="4353242" y="4353242"/>
                </a:cubicBezTo>
                <a:cubicBezTo>
                  <a:pt x="4339954" y="4353242"/>
                  <a:pt x="4353242" y="4353242"/>
                  <a:pt x="4339954" y="4353242"/>
                </a:cubicBezTo>
                <a:lnTo>
                  <a:pt x="4339954" y="4353242"/>
                </a:lnTo>
                <a:cubicBezTo>
                  <a:pt x="4339954" y="4339954"/>
                  <a:pt x="4339954" y="4353242"/>
                  <a:pt x="4339954" y="4339954"/>
                </a:cubicBezTo>
                <a:cubicBezTo>
                  <a:pt x="4339954" y="4326665"/>
                  <a:pt x="4326665" y="4353242"/>
                  <a:pt x="4326665" y="4339954"/>
                </a:cubicBezTo>
                <a:cubicBezTo>
                  <a:pt x="4339954" y="4339954"/>
                  <a:pt x="4326665" y="4326665"/>
                  <a:pt x="4339954" y="4326665"/>
                </a:cubicBezTo>
                <a:cubicBezTo>
                  <a:pt x="4339954" y="4326665"/>
                  <a:pt x="4339954" y="4326665"/>
                  <a:pt x="4353242" y="4326665"/>
                </a:cubicBezTo>
                <a:cubicBezTo>
                  <a:pt x="4339954" y="4352578"/>
                  <a:pt x="4379154" y="4339954"/>
                  <a:pt x="4366530" y="4365866"/>
                </a:cubicBezTo>
                <a:cubicBezTo>
                  <a:pt x="4379819" y="4365866"/>
                  <a:pt x="4392443" y="4365866"/>
                  <a:pt x="4392443" y="4365866"/>
                </a:cubicBezTo>
                <a:cubicBezTo>
                  <a:pt x="4379154" y="4365866"/>
                  <a:pt x="4379154" y="4365866"/>
                  <a:pt x="4379154" y="4365866"/>
                </a:cubicBezTo>
                <a:cubicBezTo>
                  <a:pt x="4379154" y="4352578"/>
                  <a:pt x="4392443" y="4352578"/>
                  <a:pt x="4392443" y="4352578"/>
                </a:cubicBezTo>
                <a:cubicBezTo>
                  <a:pt x="4392443" y="4339289"/>
                  <a:pt x="4405731" y="4339289"/>
                  <a:pt x="4405731" y="4326665"/>
                </a:cubicBezTo>
                <a:cubicBezTo>
                  <a:pt x="4419019" y="4339954"/>
                  <a:pt x="4419019" y="4339954"/>
                  <a:pt x="4431643" y="4339954"/>
                </a:cubicBezTo>
                <a:cubicBezTo>
                  <a:pt x="4444931" y="4339954"/>
                  <a:pt x="4444931" y="4353242"/>
                  <a:pt x="4457555" y="4353242"/>
                </a:cubicBezTo>
                <a:cubicBezTo>
                  <a:pt x="4470843" y="4339954"/>
                  <a:pt x="4470843" y="4339954"/>
                  <a:pt x="4470843" y="4327330"/>
                </a:cubicBezTo>
                <a:cubicBezTo>
                  <a:pt x="4484131" y="4340618"/>
                  <a:pt x="4484131" y="4340618"/>
                  <a:pt x="4484131" y="4353242"/>
                </a:cubicBezTo>
                <a:cubicBezTo>
                  <a:pt x="4523332" y="4353242"/>
                  <a:pt x="4497420" y="4353242"/>
                  <a:pt x="4536620" y="4353242"/>
                </a:cubicBezTo>
                <a:cubicBezTo>
                  <a:pt x="4536620" y="4339954"/>
                  <a:pt x="4536620" y="4314042"/>
                  <a:pt x="4523332" y="4314042"/>
                </a:cubicBezTo>
                <a:cubicBezTo>
                  <a:pt x="4523332" y="4314042"/>
                  <a:pt x="4523332" y="4314042"/>
                  <a:pt x="4510044" y="4314042"/>
                </a:cubicBezTo>
                <a:cubicBezTo>
                  <a:pt x="4510044" y="4314042"/>
                  <a:pt x="4523332" y="4327330"/>
                  <a:pt x="4510044" y="4327330"/>
                </a:cubicBezTo>
                <a:cubicBezTo>
                  <a:pt x="4496755" y="4314042"/>
                  <a:pt x="4496755" y="4314042"/>
                  <a:pt x="4496755" y="4288129"/>
                </a:cubicBezTo>
                <a:cubicBezTo>
                  <a:pt x="4522668" y="4301418"/>
                  <a:pt x="4522668" y="4274841"/>
                  <a:pt x="4535956" y="4274841"/>
                </a:cubicBezTo>
                <a:cubicBezTo>
                  <a:pt x="4522668" y="4274841"/>
                  <a:pt x="4575156" y="4274841"/>
                  <a:pt x="4575156" y="4288129"/>
                </a:cubicBezTo>
                <a:cubicBezTo>
                  <a:pt x="4575156" y="4288129"/>
                  <a:pt x="4561868" y="4288129"/>
                  <a:pt x="4561868" y="4301418"/>
                </a:cubicBezTo>
                <a:cubicBezTo>
                  <a:pt x="4575156" y="4314706"/>
                  <a:pt x="4575156" y="4288129"/>
                  <a:pt x="4587780" y="4301418"/>
                </a:cubicBezTo>
                <a:lnTo>
                  <a:pt x="4587780" y="4288129"/>
                </a:lnTo>
                <a:cubicBezTo>
                  <a:pt x="4587780" y="4301418"/>
                  <a:pt x="4587780" y="4301418"/>
                  <a:pt x="4587780" y="4314042"/>
                </a:cubicBezTo>
                <a:cubicBezTo>
                  <a:pt x="4613692" y="4327330"/>
                  <a:pt x="4613692" y="4300754"/>
                  <a:pt x="4626980" y="4288129"/>
                </a:cubicBezTo>
                <a:cubicBezTo>
                  <a:pt x="4626980" y="4301418"/>
                  <a:pt x="4626980" y="4301418"/>
                  <a:pt x="4626980" y="4301418"/>
                </a:cubicBezTo>
                <a:lnTo>
                  <a:pt x="4640269" y="4301418"/>
                </a:lnTo>
                <a:cubicBezTo>
                  <a:pt x="4640269" y="4314706"/>
                  <a:pt x="4601069" y="4327330"/>
                  <a:pt x="4614357" y="4314706"/>
                </a:cubicBezTo>
                <a:cubicBezTo>
                  <a:pt x="4601069" y="4314706"/>
                  <a:pt x="4588445" y="4340618"/>
                  <a:pt x="4588445" y="4340618"/>
                </a:cubicBezTo>
                <a:cubicBezTo>
                  <a:pt x="4562532" y="4353907"/>
                  <a:pt x="4588445" y="4340618"/>
                  <a:pt x="4575156" y="4353907"/>
                </a:cubicBezTo>
                <a:cubicBezTo>
                  <a:pt x="4588445" y="4353907"/>
                  <a:pt x="4601069" y="4353907"/>
                  <a:pt x="4601069" y="4353907"/>
                </a:cubicBezTo>
                <a:cubicBezTo>
                  <a:pt x="4601069" y="4367195"/>
                  <a:pt x="4614357" y="4379819"/>
                  <a:pt x="4601069" y="4393107"/>
                </a:cubicBezTo>
                <a:cubicBezTo>
                  <a:pt x="4614357" y="4393107"/>
                  <a:pt x="4601069" y="4353907"/>
                  <a:pt x="4626980" y="4367195"/>
                </a:cubicBezTo>
                <a:cubicBezTo>
                  <a:pt x="4640269" y="4353907"/>
                  <a:pt x="4626980" y="4353907"/>
                  <a:pt x="4640269" y="4353907"/>
                </a:cubicBezTo>
                <a:lnTo>
                  <a:pt x="4640269" y="4353907"/>
                </a:lnTo>
                <a:cubicBezTo>
                  <a:pt x="4640269" y="4367195"/>
                  <a:pt x="4640269" y="4367195"/>
                  <a:pt x="4640269" y="4367195"/>
                </a:cubicBezTo>
                <a:cubicBezTo>
                  <a:pt x="4653557" y="4367195"/>
                  <a:pt x="4653557" y="4393107"/>
                  <a:pt x="4653557" y="4393107"/>
                </a:cubicBezTo>
                <a:cubicBezTo>
                  <a:pt x="4653557" y="4393107"/>
                  <a:pt x="4679469" y="4393107"/>
                  <a:pt x="4679469" y="4406395"/>
                </a:cubicBezTo>
                <a:cubicBezTo>
                  <a:pt x="4653557" y="4406395"/>
                  <a:pt x="4666181" y="4432307"/>
                  <a:pt x="4653557" y="4432307"/>
                </a:cubicBezTo>
                <a:cubicBezTo>
                  <a:pt x="4640269" y="4445596"/>
                  <a:pt x="4653557" y="4471508"/>
                  <a:pt x="4627645" y="4471508"/>
                </a:cubicBezTo>
                <a:cubicBezTo>
                  <a:pt x="4640934" y="4458219"/>
                  <a:pt x="4640934" y="4432307"/>
                  <a:pt x="4627645" y="4419683"/>
                </a:cubicBezTo>
                <a:cubicBezTo>
                  <a:pt x="4640934" y="4419683"/>
                  <a:pt x="4640934" y="4419683"/>
                  <a:pt x="4640934" y="4406395"/>
                </a:cubicBezTo>
                <a:lnTo>
                  <a:pt x="4640934" y="4406395"/>
                </a:lnTo>
                <a:cubicBezTo>
                  <a:pt x="4627645" y="4406395"/>
                  <a:pt x="4640934" y="4406395"/>
                  <a:pt x="4627645" y="4406395"/>
                </a:cubicBezTo>
                <a:lnTo>
                  <a:pt x="4627645" y="4419683"/>
                </a:lnTo>
                <a:cubicBezTo>
                  <a:pt x="4614357" y="4432972"/>
                  <a:pt x="4627645" y="4419683"/>
                  <a:pt x="4627645" y="4432972"/>
                </a:cubicBezTo>
                <a:cubicBezTo>
                  <a:pt x="4627645" y="4446260"/>
                  <a:pt x="4614357" y="4419683"/>
                  <a:pt x="4614357" y="4432972"/>
                </a:cubicBezTo>
                <a:cubicBezTo>
                  <a:pt x="4640269" y="4446260"/>
                  <a:pt x="4614357" y="4446260"/>
                  <a:pt x="4627645" y="4458884"/>
                </a:cubicBezTo>
                <a:cubicBezTo>
                  <a:pt x="4614357" y="4458884"/>
                  <a:pt x="4601733" y="4472172"/>
                  <a:pt x="4614357" y="4484796"/>
                </a:cubicBezTo>
                <a:cubicBezTo>
                  <a:pt x="4614357" y="4484796"/>
                  <a:pt x="4614357" y="4471508"/>
                  <a:pt x="4627645" y="4471508"/>
                </a:cubicBezTo>
                <a:cubicBezTo>
                  <a:pt x="4614357" y="4497420"/>
                  <a:pt x="4653557" y="4484796"/>
                  <a:pt x="4653557" y="4471508"/>
                </a:cubicBezTo>
                <a:cubicBezTo>
                  <a:pt x="4653557" y="4458219"/>
                  <a:pt x="4666845" y="4432307"/>
                  <a:pt x="4679469" y="4445596"/>
                </a:cubicBezTo>
                <a:cubicBezTo>
                  <a:pt x="4679469" y="4445596"/>
                  <a:pt x="4679469" y="4445596"/>
                  <a:pt x="4692757" y="4445596"/>
                </a:cubicBezTo>
                <a:cubicBezTo>
                  <a:pt x="4679469" y="4432307"/>
                  <a:pt x="4679469" y="4419683"/>
                  <a:pt x="4679469" y="4406395"/>
                </a:cubicBezTo>
                <a:cubicBezTo>
                  <a:pt x="4692757" y="4419683"/>
                  <a:pt x="4692757" y="4432307"/>
                  <a:pt x="4705381" y="4432307"/>
                </a:cubicBezTo>
                <a:cubicBezTo>
                  <a:pt x="4705381" y="4445596"/>
                  <a:pt x="4718670" y="4458219"/>
                  <a:pt x="4705381" y="4458219"/>
                </a:cubicBezTo>
                <a:cubicBezTo>
                  <a:pt x="4692093" y="4444931"/>
                  <a:pt x="4705381" y="4444931"/>
                  <a:pt x="4692093" y="4444931"/>
                </a:cubicBezTo>
                <a:cubicBezTo>
                  <a:pt x="4692093" y="4458219"/>
                  <a:pt x="4692093" y="4458219"/>
                  <a:pt x="4705381" y="4470843"/>
                </a:cubicBezTo>
                <a:cubicBezTo>
                  <a:pt x="4679469" y="4470843"/>
                  <a:pt x="4692093" y="4444931"/>
                  <a:pt x="4666181" y="4457555"/>
                </a:cubicBezTo>
                <a:cubicBezTo>
                  <a:pt x="4666181" y="4470843"/>
                  <a:pt x="4679469" y="4470843"/>
                  <a:pt x="4679469" y="4483467"/>
                </a:cubicBezTo>
                <a:cubicBezTo>
                  <a:pt x="4666181" y="4483467"/>
                  <a:pt x="4666181" y="4483467"/>
                  <a:pt x="4653557" y="4483467"/>
                </a:cubicBezTo>
                <a:cubicBezTo>
                  <a:pt x="4653557" y="4496756"/>
                  <a:pt x="4666845" y="4483467"/>
                  <a:pt x="4666845" y="4496756"/>
                </a:cubicBezTo>
                <a:cubicBezTo>
                  <a:pt x="4680133" y="4470843"/>
                  <a:pt x="4706046" y="4496756"/>
                  <a:pt x="4706046" y="4496756"/>
                </a:cubicBezTo>
                <a:lnTo>
                  <a:pt x="4706046" y="4496756"/>
                </a:lnTo>
                <a:cubicBezTo>
                  <a:pt x="4706046" y="4483467"/>
                  <a:pt x="4719334" y="4496756"/>
                  <a:pt x="4719334" y="4483467"/>
                </a:cubicBezTo>
                <a:cubicBezTo>
                  <a:pt x="4706046" y="4483467"/>
                  <a:pt x="4706046" y="4483467"/>
                  <a:pt x="4706046" y="4483467"/>
                </a:cubicBezTo>
                <a:cubicBezTo>
                  <a:pt x="4719334" y="4483467"/>
                  <a:pt x="4706046" y="4470179"/>
                  <a:pt x="4706046" y="4470179"/>
                </a:cubicBezTo>
                <a:cubicBezTo>
                  <a:pt x="4719334" y="4470179"/>
                  <a:pt x="4731958" y="4483467"/>
                  <a:pt x="4731958" y="4483467"/>
                </a:cubicBezTo>
                <a:cubicBezTo>
                  <a:pt x="4731958" y="4483467"/>
                  <a:pt x="4731958" y="4496756"/>
                  <a:pt x="4745246" y="4496756"/>
                </a:cubicBezTo>
                <a:cubicBezTo>
                  <a:pt x="4731958" y="4470843"/>
                  <a:pt x="4758535" y="4483467"/>
                  <a:pt x="4745246" y="4470843"/>
                </a:cubicBezTo>
                <a:cubicBezTo>
                  <a:pt x="4745246" y="4470843"/>
                  <a:pt x="4758535" y="4457555"/>
                  <a:pt x="4758535" y="4470843"/>
                </a:cubicBezTo>
                <a:cubicBezTo>
                  <a:pt x="4771823" y="4484132"/>
                  <a:pt x="4758535" y="4484132"/>
                  <a:pt x="4758535" y="4484132"/>
                </a:cubicBezTo>
                <a:cubicBezTo>
                  <a:pt x="4784447" y="4470843"/>
                  <a:pt x="4784447" y="4444931"/>
                  <a:pt x="4797735" y="4432307"/>
                </a:cubicBezTo>
                <a:cubicBezTo>
                  <a:pt x="4836936" y="4432307"/>
                  <a:pt x="4836936" y="4432307"/>
                  <a:pt x="4876136" y="4432307"/>
                </a:cubicBezTo>
                <a:cubicBezTo>
                  <a:pt x="4876136" y="4419019"/>
                  <a:pt x="4876136" y="4419019"/>
                  <a:pt x="4876136" y="4406395"/>
                </a:cubicBezTo>
                <a:cubicBezTo>
                  <a:pt x="4889424" y="4406395"/>
                  <a:pt x="4876136" y="4393107"/>
                  <a:pt x="4889424" y="4393107"/>
                </a:cubicBezTo>
                <a:cubicBezTo>
                  <a:pt x="4876136" y="4406395"/>
                  <a:pt x="4889424" y="4419019"/>
                  <a:pt x="4876136" y="4432307"/>
                </a:cubicBezTo>
                <a:cubicBezTo>
                  <a:pt x="4889424" y="4432307"/>
                  <a:pt x="4902048" y="4419019"/>
                  <a:pt x="4902048" y="4432307"/>
                </a:cubicBezTo>
                <a:cubicBezTo>
                  <a:pt x="4902048" y="4419019"/>
                  <a:pt x="4888760" y="4419019"/>
                  <a:pt x="4888760" y="4406395"/>
                </a:cubicBezTo>
                <a:cubicBezTo>
                  <a:pt x="4927960" y="4406395"/>
                  <a:pt x="4941249" y="4380483"/>
                  <a:pt x="4967161" y="4367195"/>
                </a:cubicBezTo>
                <a:cubicBezTo>
                  <a:pt x="4953873" y="4380483"/>
                  <a:pt x="4967161" y="4380483"/>
                  <a:pt x="4967161" y="4380483"/>
                </a:cubicBezTo>
                <a:cubicBezTo>
                  <a:pt x="4953873" y="4380483"/>
                  <a:pt x="4967161" y="4393771"/>
                  <a:pt x="4967161" y="4393771"/>
                </a:cubicBezTo>
                <a:cubicBezTo>
                  <a:pt x="4980449" y="4380483"/>
                  <a:pt x="4967161" y="4380483"/>
                  <a:pt x="4980449" y="4380483"/>
                </a:cubicBezTo>
                <a:cubicBezTo>
                  <a:pt x="4967161" y="4354571"/>
                  <a:pt x="4993737" y="4367195"/>
                  <a:pt x="5006361" y="4380483"/>
                </a:cubicBezTo>
                <a:cubicBezTo>
                  <a:pt x="5019650" y="4367195"/>
                  <a:pt x="5045561" y="4367195"/>
                  <a:pt x="5045561" y="4380483"/>
                </a:cubicBezTo>
                <a:lnTo>
                  <a:pt x="5032273" y="4393771"/>
                </a:lnTo>
                <a:lnTo>
                  <a:pt x="5045561" y="4407060"/>
                </a:lnTo>
                <a:cubicBezTo>
                  <a:pt x="5032273" y="4420348"/>
                  <a:pt x="5006361" y="4432972"/>
                  <a:pt x="5006361" y="4446260"/>
                </a:cubicBezTo>
                <a:lnTo>
                  <a:pt x="5006361" y="4446260"/>
                </a:lnTo>
                <a:cubicBezTo>
                  <a:pt x="5019650" y="4432972"/>
                  <a:pt x="5006361" y="4420348"/>
                  <a:pt x="5032273" y="4407060"/>
                </a:cubicBezTo>
                <a:cubicBezTo>
                  <a:pt x="5032273" y="4393771"/>
                  <a:pt x="5018985" y="4393771"/>
                  <a:pt x="5032273" y="4381147"/>
                </a:cubicBezTo>
                <a:cubicBezTo>
                  <a:pt x="5018985" y="4381147"/>
                  <a:pt x="5018985" y="4381147"/>
                  <a:pt x="5018985" y="4381147"/>
                </a:cubicBezTo>
                <a:cubicBezTo>
                  <a:pt x="5018985" y="4407060"/>
                  <a:pt x="5018985" y="4407060"/>
                  <a:pt x="5005696" y="4420348"/>
                </a:cubicBezTo>
                <a:cubicBezTo>
                  <a:pt x="4992408" y="4407060"/>
                  <a:pt x="5005696" y="4394436"/>
                  <a:pt x="5005696" y="4381147"/>
                </a:cubicBezTo>
                <a:cubicBezTo>
                  <a:pt x="4992408" y="4394436"/>
                  <a:pt x="4992408" y="4381147"/>
                  <a:pt x="4992408" y="4381147"/>
                </a:cubicBezTo>
                <a:cubicBezTo>
                  <a:pt x="4992408" y="4407060"/>
                  <a:pt x="4966497" y="4407060"/>
                  <a:pt x="4966497" y="4420348"/>
                </a:cubicBezTo>
                <a:cubicBezTo>
                  <a:pt x="4953208" y="4420348"/>
                  <a:pt x="4953208" y="4420348"/>
                  <a:pt x="4953208" y="4420348"/>
                </a:cubicBezTo>
                <a:cubicBezTo>
                  <a:pt x="4953208" y="4394436"/>
                  <a:pt x="4953208" y="4394436"/>
                  <a:pt x="4953208" y="4394436"/>
                </a:cubicBezTo>
                <a:lnTo>
                  <a:pt x="4939920" y="4394436"/>
                </a:lnTo>
                <a:cubicBezTo>
                  <a:pt x="4939920" y="4407724"/>
                  <a:pt x="4926632" y="4407724"/>
                  <a:pt x="4926632" y="4407724"/>
                </a:cubicBezTo>
                <a:cubicBezTo>
                  <a:pt x="4913343" y="4421012"/>
                  <a:pt x="4926632" y="4407724"/>
                  <a:pt x="4926632" y="4407724"/>
                </a:cubicBezTo>
                <a:cubicBezTo>
                  <a:pt x="4926632" y="4421012"/>
                  <a:pt x="4913343" y="4421012"/>
                  <a:pt x="4913343" y="4421012"/>
                </a:cubicBezTo>
                <a:cubicBezTo>
                  <a:pt x="4913343" y="4434301"/>
                  <a:pt x="4926632" y="4434301"/>
                  <a:pt x="4926632" y="4434301"/>
                </a:cubicBezTo>
                <a:cubicBezTo>
                  <a:pt x="4913343" y="4447589"/>
                  <a:pt x="4913343" y="4447589"/>
                  <a:pt x="4900719" y="4447589"/>
                </a:cubicBezTo>
                <a:cubicBezTo>
                  <a:pt x="4914008" y="4460877"/>
                  <a:pt x="4887431" y="4460877"/>
                  <a:pt x="4900719" y="4460877"/>
                </a:cubicBezTo>
                <a:lnTo>
                  <a:pt x="4914008" y="4474165"/>
                </a:lnTo>
                <a:cubicBezTo>
                  <a:pt x="4900719" y="4487454"/>
                  <a:pt x="4900719" y="4500078"/>
                  <a:pt x="4888095" y="4487454"/>
                </a:cubicBezTo>
                <a:cubicBezTo>
                  <a:pt x="4888095" y="4474165"/>
                  <a:pt x="4888095" y="4474165"/>
                  <a:pt x="4888095" y="4461541"/>
                </a:cubicBezTo>
                <a:cubicBezTo>
                  <a:pt x="4888095" y="4474830"/>
                  <a:pt x="4874807" y="4461541"/>
                  <a:pt x="4874807" y="4474830"/>
                </a:cubicBezTo>
                <a:cubicBezTo>
                  <a:pt x="4888095" y="4488118"/>
                  <a:pt x="4888095" y="4500742"/>
                  <a:pt x="4874807" y="4514030"/>
                </a:cubicBezTo>
                <a:cubicBezTo>
                  <a:pt x="4888095" y="4514030"/>
                  <a:pt x="4888095" y="4514030"/>
                  <a:pt x="4888095" y="4514030"/>
                </a:cubicBezTo>
                <a:cubicBezTo>
                  <a:pt x="4888095" y="4527319"/>
                  <a:pt x="4888095" y="4527319"/>
                  <a:pt x="4874807" y="4527319"/>
                </a:cubicBezTo>
                <a:cubicBezTo>
                  <a:pt x="4874807" y="4540607"/>
                  <a:pt x="4874807" y="4527319"/>
                  <a:pt x="4874807" y="4540607"/>
                </a:cubicBezTo>
                <a:cubicBezTo>
                  <a:pt x="4888095" y="4540607"/>
                  <a:pt x="4888095" y="4540607"/>
                  <a:pt x="4900719" y="4540607"/>
                </a:cubicBezTo>
                <a:cubicBezTo>
                  <a:pt x="4887431" y="4527319"/>
                  <a:pt x="4900719" y="4514695"/>
                  <a:pt x="4914008" y="4514695"/>
                </a:cubicBezTo>
                <a:cubicBezTo>
                  <a:pt x="4914008" y="4514695"/>
                  <a:pt x="4914008" y="4514695"/>
                  <a:pt x="4914008" y="4527983"/>
                </a:cubicBezTo>
                <a:cubicBezTo>
                  <a:pt x="4914008" y="4527983"/>
                  <a:pt x="4914008" y="4514695"/>
                  <a:pt x="4900719" y="4527983"/>
                </a:cubicBezTo>
                <a:cubicBezTo>
                  <a:pt x="4914008" y="4541271"/>
                  <a:pt x="4914008" y="4541271"/>
                  <a:pt x="4914008" y="4553895"/>
                </a:cubicBezTo>
                <a:cubicBezTo>
                  <a:pt x="4927296" y="4553895"/>
                  <a:pt x="4914008" y="4540607"/>
                  <a:pt x="4927296" y="4540607"/>
                </a:cubicBezTo>
                <a:cubicBezTo>
                  <a:pt x="4927296" y="4540607"/>
                  <a:pt x="4927296" y="4540607"/>
                  <a:pt x="4927296" y="4527319"/>
                </a:cubicBezTo>
                <a:cubicBezTo>
                  <a:pt x="4927296" y="4527319"/>
                  <a:pt x="4927296" y="4540607"/>
                  <a:pt x="4927296" y="4527319"/>
                </a:cubicBezTo>
                <a:cubicBezTo>
                  <a:pt x="4927296" y="4514030"/>
                  <a:pt x="4927296" y="4501406"/>
                  <a:pt x="4927296" y="4488118"/>
                </a:cubicBezTo>
                <a:cubicBezTo>
                  <a:pt x="4940584" y="4488118"/>
                  <a:pt x="4953208" y="4488118"/>
                  <a:pt x="4966497" y="4488118"/>
                </a:cubicBezTo>
                <a:cubicBezTo>
                  <a:pt x="4966497" y="4474830"/>
                  <a:pt x="4979785" y="4488118"/>
                  <a:pt x="4979785" y="4488118"/>
                </a:cubicBezTo>
                <a:cubicBezTo>
                  <a:pt x="4979785" y="4488118"/>
                  <a:pt x="4979785" y="4474830"/>
                  <a:pt x="4979785" y="4488118"/>
                </a:cubicBezTo>
                <a:cubicBezTo>
                  <a:pt x="4993073" y="4501406"/>
                  <a:pt x="4966497" y="4488118"/>
                  <a:pt x="4966497" y="4501406"/>
                </a:cubicBezTo>
                <a:cubicBezTo>
                  <a:pt x="4979785" y="4501406"/>
                  <a:pt x="4979785" y="4488118"/>
                  <a:pt x="4992408" y="4501406"/>
                </a:cubicBezTo>
                <a:cubicBezTo>
                  <a:pt x="4992408" y="4501406"/>
                  <a:pt x="4992408" y="4514695"/>
                  <a:pt x="5005696" y="4514695"/>
                </a:cubicBezTo>
                <a:cubicBezTo>
                  <a:pt x="5005696" y="4475494"/>
                  <a:pt x="4979785" y="4488783"/>
                  <a:pt x="4979785" y="4462870"/>
                </a:cubicBezTo>
                <a:cubicBezTo>
                  <a:pt x="4966497" y="4462870"/>
                  <a:pt x="4940584" y="4476159"/>
                  <a:pt x="4927296" y="4462870"/>
                </a:cubicBezTo>
                <a:cubicBezTo>
                  <a:pt x="4940584" y="4462870"/>
                  <a:pt x="4940584" y="4449582"/>
                  <a:pt x="4927296" y="4436958"/>
                </a:cubicBezTo>
                <a:cubicBezTo>
                  <a:pt x="4940584" y="4436958"/>
                  <a:pt x="4966497" y="4450247"/>
                  <a:pt x="4953208" y="4462870"/>
                </a:cubicBezTo>
                <a:cubicBezTo>
                  <a:pt x="4966497" y="4462870"/>
                  <a:pt x="4979120" y="4449582"/>
                  <a:pt x="4992408" y="4449582"/>
                </a:cubicBezTo>
                <a:cubicBezTo>
                  <a:pt x="4992408" y="4436294"/>
                  <a:pt x="4992408" y="4423670"/>
                  <a:pt x="5005696" y="4423670"/>
                </a:cubicBezTo>
                <a:cubicBezTo>
                  <a:pt x="5005696" y="4436958"/>
                  <a:pt x="4992408" y="4436958"/>
                  <a:pt x="4992408" y="4449582"/>
                </a:cubicBezTo>
                <a:cubicBezTo>
                  <a:pt x="5005696" y="4462870"/>
                  <a:pt x="5005696" y="4449582"/>
                  <a:pt x="5005696" y="4462870"/>
                </a:cubicBezTo>
                <a:cubicBezTo>
                  <a:pt x="5044897" y="4462870"/>
                  <a:pt x="5005696" y="4462870"/>
                  <a:pt x="5031609" y="4488783"/>
                </a:cubicBezTo>
                <a:cubicBezTo>
                  <a:pt x="5005696" y="4488783"/>
                  <a:pt x="5018320" y="4502071"/>
                  <a:pt x="5018320" y="4502071"/>
                </a:cubicBezTo>
                <a:cubicBezTo>
                  <a:pt x="4992408" y="4502071"/>
                  <a:pt x="5005032" y="4502071"/>
                  <a:pt x="5005032" y="4515359"/>
                </a:cubicBezTo>
                <a:cubicBezTo>
                  <a:pt x="4991744" y="4515359"/>
                  <a:pt x="4991744" y="4528647"/>
                  <a:pt x="4979120" y="4515359"/>
                </a:cubicBezTo>
                <a:cubicBezTo>
                  <a:pt x="4965832" y="4528647"/>
                  <a:pt x="4979120" y="4528647"/>
                  <a:pt x="4979120" y="4528647"/>
                </a:cubicBezTo>
                <a:cubicBezTo>
                  <a:pt x="4979120" y="4541936"/>
                  <a:pt x="4992408" y="4528647"/>
                  <a:pt x="4992408" y="4528647"/>
                </a:cubicBezTo>
                <a:cubicBezTo>
                  <a:pt x="4979120" y="4541936"/>
                  <a:pt x="4979120" y="4554559"/>
                  <a:pt x="4966497" y="4554559"/>
                </a:cubicBezTo>
                <a:cubicBezTo>
                  <a:pt x="4979785" y="4554559"/>
                  <a:pt x="4979785" y="4580472"/>
                  <a:pt x="4979785" y="4580472"/>
                </a:cubicBezTo>
                <a:cubicBezTo>
                  <a:pt x="4993073" y="4580472"/>
                  <a:pt x="4993073" y="4580472"/>
                  <a:pt x="4993073" y="4580472"/>
                </a:cubicBezTo>
                <a:cubicBezTo>
                  <a:pt x="4993073" y="4567183"/>
                  <a:pt x="4979785" y="4567183"/>
                  <a:pt x="4979785" y="4554559"/>
                </a:cubicBezTo>
                <a:cubicBezTo>
                  <a:pt x="4993073" y="4554559"/>
                  <a:pt x="5005696" y="4554559"/>
                  <a:pt x="5005696" y="4554559"/>
                </a:cubicBezTo>
                <a:cubicBezTo>
                  <a:pt x="5005696" y="4567848"/>
                  <a:pt x="5005696" y="4593760"/>
                  <a:pt x="5005696" y="4606384"/>
                </a:cubicBezTo>
                <a:cubicBezTo>
                  <a:pt x="5005696" y="4593096"/>
                  <a:pt x="5018985" y="4619672"/>
                  <a:pt x="5031609" y="4606384"/>
                </a:cubicBezTo>
                <a:cubicBezTo>
                  <a:pt x="5031609" y="4619672"/>
                  <a:pt x="5044897" y="4619672"/>
                  <a:pt x="5044897" y="4632296"/>
                </a:cubicBezTo>
                <a:cubicBezTo>
                  <a:pt x="5058185" y="4632296"/>
                  <a:pt x="5058185" y="4619008"/>
                  <a:pt x="5070809" y="4619008"/>
                </a:cubicBezTo>
                <a:cubicBezTo>
                  <a:pt x="5070809" y="4632296"/>
                  <a:pt x="5057521" y="4632296"/>
                  <a:pt x="5057521" y="4632296"/>
                </a:cubicBezTo>
                <a:cubicBezTo>
                  <a:pt x="5070809" y="4632296"/>
                  <a:pt x="5070809" y="4619008"/>
                  <a:pt x="5096722" y="4619008"/>
                </a:cubicBezTo>
                <a:lnTo>
                  <a:pt x="5096722" y="4632296"/>
                </a:lnTo>
                <a:cubicBezTo>
                  <a:pt x="5096722" y="4619008"/>
                  <a:pt x="5096722" y="4606384"/>
                  <a:pt x="5110010" y="4606384"/>
                </a:cubicBezTo>
                <a:cubicBezTo>
                  <a:pt x="5123298" y="4619672"/>
                  <a:pt x="5162499" y="4632296"/>
                  <a:pt x="5149210" y="4658208"/>
                </a:cubicBezTo>
                <a:cubicBezTo>
                  <a:pt x="5135922" y="4658208"/>
                  <a:pt x="5123298" y="4658208"/>
                  <a:pt x="5110010" y="4658208"/>
                </a:cubicBezTo>
                <a:cubicBezTo>
                  <a:pt x="5123298" y="4671497"/>
                  <a:pt x="5135922" y="4671497"/>
                  <a:pt x="5135922" y="4671497"/>
                </a:cubicBezTo>
                <a:cubicBezTo>
                  <a:pt x="5122634" y="4684785"/>
                  <a:pt x="5110010" y="4658208"/>
                  <a:pt x="5110010" y="4684785"/>
                </a:cubicBezTo>
                <a:cubicBezTo>
                  <a:pt x="5110010" y="4684785"/>
                  <a:pt x="5123298" y="4671497"/>
                  <a:pt x="5123298" y="4684785"/>
                </a:cubicBezTo>
                <a:cubicBezTo>
                  <a:pt x="5110010" y="4684785"/>
                  <a:pt x="5110010" y="4684785"/>
                  <a:pt x="5097386" y="4684785"/>
                </a:cubicBezTo>
                <a:cubicBezTo>
                  <a:pt x="5097386" y="4671497"/>
                  <a:pt x="5110674" y="4671497"/>
                  <a:pt x="5110674" y="4671497"/>
                </a:cubicBezTo>
                <a:cubicBezTo>
                  <a:pt x="5097386" y="4658208"/>
                  <a:pt x="5097386" y="4671497"/>
                  <a:pt x="5084762" y="4671497"/>
                </a:cubicBezTo>
                <a:cubicBezTo>
                  <a:pt x="5098050" y="4697408"/>
                  <a:pt x="5123962" y="4684785"/>
                  <a:pt x="5137251" y="4697408"/>
                </a:cubicBezTo>
                <a:cubicBezTo>
                  <a:pt x="5137251" y="4684120"/>
                  <a:pt x="5123962" y="4697408"/>
                  <a:pt x="5123962" y="4684120"/>
                </a:cubicBezTo>
                <a:cubicBezTo>
                  <a:pt x="5137251" y="4684120"/>
                  <a:pt x="5149875" y="4658208"/>
                  <a:pt x="5163163" y="4670832"/>
                </a:cubicBezTo>
                <a:cubicBezTo>
                  <a:pt x="5163163" y="4684120"/>
                  <a:pt x="5149875" y="4684120"/>
                  <a:pt x="5149875" y="4684120"/>
                </a:cubicBezTo>
                <a:cubicBezTo>
                  <a:pt x="5149875" y="4697408"/>
                  <a:pt x="5163163" y="4684120"/>
                  <a:pt x="5163163" y="4697408"/>
                </a:cubicBezTo>
                <a:cubicBezTo>
                  <a:pt x="5149875" y="4710697"/>
                  <a:pt x="5149875" y="4710697"/>
                  <a:pt x="5163163" y="4723321"/>
                </a:cubicBezTo>
                <a:lnTo>
                  <a:pt x="5137251" y="4723321"/>
                </a:lnTo>
                <a:cubicBezTo>
                  <a:pt x="5150539" y="4736609"/>
                  <a:pt x="5150539" y="4723321"/>
                  <a:pt x="5150539" y="4736609"/>
                </a:cubicBezTo>
                <a:lnTo>
                  <a:pt x="5137251" y="4736609"/>
                </a:lnTo>
                <a:lnTo>
                  <a:pt x="5137251" y="4749897"/>
                </a:lnTo>
                <a:cubicBezTo>
                  <a:pt x="5150539" y="4749897"/>
                  <a:pt x="5150539" y="4775810"/>
                  <a:pt x="5150539" y="4789098"/>
                </a:cubicBezTo>
                <a:lnTo>
                  <a:pt x="5163827" y="4789098"/>
                </a:lnTo>
                <a:cubicBezTo>
                  <a:pt x="5163827" y="4789098"/>
                  <a:pt x="5150539" y="4802386"/>
                  <a:pt x="5163827" y="4802386"/>
                </a:cubicBezTo>
                <a:cubicBezTo>
                  <a:pt x="5163827" y="4789098"/>
                  <a:pt x="5163827" y="4789098"/>
                  <a:pt x="5177116" y="4789098"/>
                </a:cubicBezTo>
                <a:cubicBezTo>
                  <a:pt x="5163827" y="4802386"/>
                  <a:pt x="5190404" y="4802386"/>
                  <a:pt x="5203028" y="4802386"/>
                </a:cubicBezTo>
                <a:cubicBezTo>
                  <a:pt x="5203028" y="4789098"/>
                  <a:pt x="5189740" y="4802386"/>
                  <a:pt x="5189740" y="4789098"/>
                </a:cubicBezTo>
                <a:cubicBezTo>
                  <a:pt x="5203028" y="4789098"/>
                  <a:pt x="5203028" y="4802386"/>
                  <a:pt x="5215652" y="4802386"/>
                </a:cubicBezTo>
                <a:cubicBezTo>
                  <a:pt x="5215652" y="4789098"/>
                  <a:pt x="5202364" y="4802386"/>
                  <a:pt x="5202364" y="4789098"/>
                </a:cubicBezTo>
                <a:cubicBezTo>
                  <a:pt x="5215652" y="4789098"/>
                  <a:pt x="5215652" y="4789098"/>
                  <a:pt x="5215652" y="4789098"/>
                </a:cubicBezTo>
                <a:cubicBezTo>
                  <a:pt x="5228940" y="4789098"/>
                  <a:pt x="5228940" y="4789098"/>
                  <a:pt x="5241563" y="4789098"/>
                </a:cubicBezTo>
                <a:cubicBezTo>
                  <a:pt x="5228275" y="4789098"/>
                  <a:pt x="5228275" y="4789098"/>
                  <a:pt x="5228275" y="4789098"/>
                </a:cubicBezTo>
                <a:cubicBezTo>
                  <a:pt x="5228275" y="4802386"/>
                  <a:pt x="5241563" y="4789098"/>
                  <a:pt x="5241563" y="4815010"/>
                </a:cubicBezTo>
                <a:cubicBezTo>
                  <a:pt x="5241563" y="4815010"/>
                  <a:pt x="5241563" y="4815010"/>
                  <a:pt x="5228275" y="4828298"/>
                </a:cubicBezTo>
                <a:cubicBezTo>
                  <a:pt x="5214987" y="4828298"/>
                  <a:pt x="5214987" y="4815010"/>
                  <a:pt x="5214987" y="4815010"/>
                </a:cubicBezTo>
                <a:cubicBezTo>
                  <a:pt x="5214987" y="4815010"/>
                  <a:pt x="5214987" y="4815010"/>
                  <a:pt x="5201699" y="4815010"/>
                </a:cubicBezTo>
                <a:cubicBezTo>
                  <a:pt x="5214987" y="4828298"/>
                  <a:pt x="5214987" y="4815010"/>
                  <a:pt x="5214987" y="4854210"/>
                </a:cubicBezTo>
                <a:cubicBezTo>
                  <a:pt x="5228275" y="4854210"/>
                  <a:pt x="5228275" y="4828298"/>
                  <a:pt x="5228275" y="4828298"/>
                </a:cubicBezTo>
                <a:cubicBezTo>
                  <a:pt x="5228275" y="4841586"/>
                  <a:pt x="5241563" y="4828298"/>
                  <a:pt x="5241563" y="4841586"/>
                </a:cubicBezTo>
                <a:cubicBezTo>
                  <a:pt x="5241563" y="4828298"/>
                  <a:pt x="5241563" y="4828298"/>
                  <a:pt x="5241563" y="4828298"/>
                </a:cubicBezTo>
                <a:lnTo>
                  <a:pt x="5241563" y="4828298"/>
                </a:lnTo>
                <a:cubicBezTo>
                  <a:pt x="5241563" y="4828298"/>
                  <a:pt x="5254852" y="4841586"/>
                  <a:pt x="5254852" y="4828298"/>
                </a:cubicBezTo>
                <a:cubicBezTo>
                  <a:pt x="5254852" y="4828298"/>
                  <a:pt x="5241563" y="4828298"/>
                  <a:pt x="5241563" y="4815010"/>
                </a:cubicBezTo>
                <a:cubicBezTo>
                  <a:pt x="5254852" y="4801722"/>
                  <a:pt x="5267476" y="4801722"/>
                  <a:pt x="5280764" y="4801722"/>
                </a:cubicBezTo>
                <a:cubicBezTo>
                  <a:pt x="5267476" y="4788433"/>
                  <a:pt x="5267476" y="4775810"/>
                  <a:pt x="5267476" y="4762521"/>
                </a:cubicBezTo>
                <a:cubicBezTo>
                  <a:pt x="5254187" y="4775810"/>
                  <a:pt x="5267476" y="4775810"/>
                  <a:pt x="5267476" y="4788433"/>
                </a:cubicBezTo>
                <a:cubicBezTo>
                  <a:pt x="5254187" y="4775145"/>
                  <a:pt x="5267476" y="4762521"/>
                  <a:pt x="5280764" y="4762521"/>
                </a:cubicBezTo>
                <a:lnTo>
                  <a:pt x="5280764" y="4775810"/>
                </a:lnTo>
                <a:cubicBezTo>
                  <a:pt x="5280764" y="4775810"/>
                  <a:pt x="5280764" y="4775810"/>
                  <a:pt x="5294052" y="4762521"/>
                </a:cubicBezTo>
                <a:cubicBezTo>
                  <a:pt x="5280764" y="4788433"/>
                  <a:pt x="5307341" y="4775810"/>
                  <a:pt x="5294052" y="4788433"/>
                </a:cubicBezTo>
                <a:cubicBezTo>
                  <a:pt x="5307341" y="4788433"/>
                  <a:pt x="5319965" y="4775145"/>
                  <a:pt x="5307341" y="4775145"/>
                </a:cubicBezTo>
                <a:lnTo>
                  <a:pt x="5320629" y="4775145"/>
                </a:lnTo>
                <a:cubicBezTo>
                  <a:pt x="5320629" y="4761857"/>
                  <a:pt x="5320629" y="4761857"/>
                  <a:pt x="5320629" y="4749233"/>
                </a:cubicBezTo>
                <a:cubicBezTo>
                  <a:pt x="5333917" y="4749233"/>
                  <a:pt x="5333917" y="4735945"/>
                  <a:pt x="5346541" y="4723321"/>
                </a:cubicBezTo>
                <a:cubicBezTo>
                  <a:pt x="5346541" y="4736609"/>
                  <a:pt x="5346541" y="4736609"/>
                  <a:pt x="5346541" y="4749233"/>
                </a:cubicBezTo>
                <a:cubicBezTo>
                  <a:pt x="5359829" y="4762521"/>
                  <a:pt x="5359829" y="4749233"/>
                  <a:pt x="5372453" y="4735945"/>
                </a:cubicBezTo>
                <a:cubicBezTo>
                  <a:pt x="5359165" y="4735945"/>
                  <a:pt x="5359165" y="4735945"/>
                  <a:pt x="5346541" y="4722657"/>
                </a:cubicBezTo>
                <a:cubicBezTo>
                  <a:pt x="5359829" y="4722657"/>
                  <a:pt x="5359829" y="4722657"/>
                  <a:pt x="5346541" y="4722657"/>
                </a:cubicBezTo>
                <a:cubicBezTo>
                  <a:pt x="5359829" y="4709368"/>
                  <a:pt x="5359829" y="4735945"/>
                  <a:pt x="5372453" y="4722657"/>
                </a:cubicBezTo>
                <a:cubicBezTo>
                  <a:pt x="5372453" y="4709368"/>
                  <a:pt x="5359165" y="4696744"/>
                  <a:pt x="5372453" y="4696744"/>
                </a:cubicBezTo>
                <a:cubicBezTo>
                  <a:pt x="5372453" y="4696744"/>
                  <a:pt x="5359165" y="4696744"/>
                  <a:pt x="5359165" y="4683456"/>
                </a:cubicBezTo>
                <a:cubicBezTo>
                  <a:pt x="5359165" y="4709368"/>
                  <a:pt x="5333253" y="4696744"/>
                  <a:pt x="5333253" y="4722657"/>
                </a:cubicBezTo>
                <a:cubicBezTo>
                  <a:pt x="5333253" y="4709368"/>
                  <a:pt x="5333253" y="4709368"/>
                  <a:pt x="5319965" y="4709368"/>
                </a:cubicBezTo>
                <a:cubicBezTo>
                  <a:pt x="5333253" y="4696080"/>
                  <a:pt x="5333253" y="4683456"/>
                  <a:pt x="5345877" y="4683456"/>
                </a:cubicBezTo>
                <a:cubicBezTo>
                  <a:pt x="5345877" y="4696744"/>
                  <a:pt x="5345877" y="4696744"/>
                  <a:pt x="5345877" y="4696744"/>
                </a:cubicBezTo>
                <a:cubicBezTo>
                  <a:pt x="5371789" y="4670832"/>
                  <a:pt x="5385077" y="4696744"/>
                  <a:pt x="5371789" y="4722657"/>
                </a:cubicBezTo>
                <a:cubicBezTo>
                  <a:pt x="5371789" y="4748568"/>
                  <a:pt x="5332589" y="4761857"/>
                  <a:pt x="5332589" y="4787769"/>
                </a:cubicBezTo>
                <a:cubicBezTo>
                  <a:pt x="5371789" y="4787769"/>
                  <a:pt x="5385077" y="4761857"/>
                  <a:pt x="5371789" y="4748568"/>
                </a:cubicBezTo>
                <a:cubicBezTo>
                  <a:pt x="5385077" y="4761857"/>
                  <a:pt x="5385077" y="4748568"/>
                  <a:pt x="5385077" y="4761857"/>
                </a:cubicBezTo>
                <a:cubicBezTo>
                  <a:pt x="5398366" y="4748568"/>
                  <a:pt x="5410989" y="4775145"/>
                  <a:pt x="5424277" y="4761857"/>
                </a:cubicBezTo>
                <a:cubicBezTo>
                  <a:pt x="5424277" y="4761857"/>
                  <a:pt x="5437566" y="4801057"/>
                  <a:pt x="5450190" y="4787769"/>
                </a:cubicBezTo>
                <a:cubicBezTo>
                  <a:pt x="5424277" y="4787769"/>
                  <a:pt x="5436901" y="4774481"/>
                  <a:pt x="5436901" y="4761857"/>
                </a:cubicBezTo>
                <a:cubicBezTo>
                  <a:pt x="5436901" y="4761857"/>
                  <a:pt x="5436901" y="4761857"/>
                  <a:pt x="5436901" y="4748568"/>
                </a:cubicBezTo>
                <a:lnTo>
                  <a:pt x="5436901" y="4735280"/>
                </a:lnTo>
                <a:cubicBezTo>
                  <a:pt x="5436901" y="4735280"/>
                  <a:pt x="5436901" y="4748568"/>
                  <a:pt x="5423613" y="4735280"/>
                </a:cubicBezTo>
                <a:cubicBezTo>
                  <a:pt x="5423613" y="4721992"/>
                  <a:pt x="5410325" y="4735280"/>
                  <a:pt x="5397701" y="4735280"/>
                </a:cubicBezTo>
                <a:cubicBezTo>
                  <a:pt x="5410989" y="4721992"/>
                  <a:pt x="5397701" y="4721992"/>
                  <a:pt x="5397701" y="4721992"/>
                </a:cubicBezTo>
                <a:cubicBezTo>
                  <a:pt x="5397701" y="4721992"/>
                  <a:pt x="5423613" y="4721992"/>
                  <a:pt x="5410989" y="4708704"/>
                </a:cubicBezTo>
                <a:cubicBezTo>
                  <a:pt x="5410989" y="4721992"/>
                  <a:pt x="5397701" y="4708704"/>
                  <a:pt x="5385077" y="4708704"/>
                </a:cubicBezTo>
                <a:cubicBezTo>
                  <a:pt x="5398366" y="4708704"/>
                  <a:pt x="5410989" y="4695415"/>
                  <a:pt x="5410989" y="4695415"/>
                </a:cubicBezTo>
                <a:cubicBezTo>
                  <a:pt x="5397701" y="4695415"/>
                  <a:pt x="5397701" y="4682127"/>
                  <a:pt x="5397701" y="4682127"/>
                </a:cubicBezTo>
                <a:cubicBezTo>
                  <a:pt x="5423613" y="4668839"/>
                  <a:pt x="5397701" y="4682127"/>
                  <a:pt x="5410989" y="4695415"/>
                </a:cubicBezTo>
                <a:cubicBezTo>
                  <a:pt x="5424277" y="4682127"/>
                  <a:pt x="5410989" y="4669503"/>
                  <a:pt x="5424277" y="4669503"/>
                </a:cubicBezTo>
                <a:cubicBezTo>
                  <a:pt x="5424277" y="4682792"/>
                  <a:pt x="5424277" y="4682792"/>
                  <a:pt x="5424277" y="4695415"/>
                </a:cubicBezTo>
                <a:cubicBezTo>
                  <a:pt x="5450190" y="4695415"/>
                  <a:pt x="5450190" y="4760528"/>
                  <a:pt x="5490054" y="4734616"/>
                </a:cubicBezTo>
                <a:cubicBezTo>
                  <a:pt x="5490054" y="4747904"/>
                  <a:pt x="5464142" y="4747904"/>
                  <a:pt x="5476766" y="4747904"/>
                </a:cubicBezTo>
                <a:cubicBezTo>
                  <a:pt x="5490054" y="4747904"/>
                  <a:pt x="5490054" y="4787104"/>
                  <a:pt x="5515967" y="4773816"/>
                </a:cubicBezTo>
                <a:cubicBezTo>
                  <a:pt x="5502678" y="4787104"/>
                  <a:pt x="5515967" y="4799728"/>
                  <a:pt x="5515967" y="4813017"/>
                </a:cubicBezTo>
                <a:cubicBezTo>
                  <a:pt x="5529255" y="4799728"/>
                  <a:pt x="5541879" y="4813017"/>
                  <a:pt x="5541879" y="4826305"/>
                </a:cubicBezTo>
                <a:cubicBezTo>
                  <a:pt x="5541879" y="4813017"/>
                  <a:pt x="5555167" y="4826305"/>
                  <a:pt x="5555167" y="4813017"/>
                </a:cubicBezTo>
                <a:cubicBezTo>
                  <a:pt x="5541879" y="4773816"/>
                  <a:pt x="5541879" y="4735280"/>
                  <a:pt x="5529255" y="4683456"/>
                </a:cubicBezTo>
                <a:cubicBezTo>
                  <a:pt x="5555167" y="4670168"/>
                  <a:pt x="5542543" y="4631632"/>
                  <a:pt x="5581744" y="4631632"/>
                </a:cubicBezTo>
                <a:cubicBezTo>
                  <a:pt x="5581744" y="4618343"/>
                  <a:pt x="5568456" y="4605719"/>
                  <a:pt x="5581744" y="4605719"/>
                </a:cubicBezTo>
                <a:cubicBezTo>
                  <a:pt x="5607656" y="4644920"/>
                  <a:pt x="5607656" y="4631632"/>
                  <a:pt x="5620945" y="4605719"/>
                </a:cubicBezTo>
                <a:cubicBezTo>
                  <a:pt x="5607656" y="4605719"/>
                  <a:pt x="5620945" y="4605719"/>
                  <a:pt x="5607656" y="4619008"/>
                </a:cubicBezTo>
                <a:cubicBezTo>
                  <a:pt x="5607656" y="4605719"/>
                  <a:pt x="5620945" y="4605719"/>
                  <a:pt x="5620945" y="4593096"/>
                </a:cubicBezTo>
                <a:cubicBezTo>
                  <a:pt x="5595032" y="4593096"/>
                  <a:pt x="5607656" y="4579807"/>
                  <a:pt x="5607656" y="4579807"/>
                </a:cubicBezTo>
                <a:cubicBezTo>
                  <a:pt x="5594368" y="4566519"/>
                  <a:pt x="5594368" y="4566519"/>
                  <a:pt x="5607656" y="4540607"/>
                </a:cubicBezTo>
                <a:cubicBezTo>
                  <a:pt x="5607656" y="4553895"/>
                  <a:pt x="5620945" y="4579807"/>
                  <a:pt x="5633568" y="4579807"/>
                </a:cubicBezTo>
                <a:cubicBezTo>
                  <a:pt x="5620279" y="4579807"/>
                  <a:pt x="5620279" y="4566519"/>
                  <a:pt x="5620279" y="4566519"/>
                </a:cubicBezTo>
                <a:cubicBezTo>
                  <a:pt x="5633568" y="4579807"/>
                  <a:pt x="5633568" y="4579807"/>
                  <a:pt x="5646192" y="4592431"/>
                </a:cubicBezTo>
                <a:cubicBezTo>
                  <a:pt x="5646192" y="4579143"/>
                  <a:pt x="5632903" y="4579143"/>
                  <a:pt x="5632903" y="4566519"/>
                </a:cubicBezTo>
                <a:cubicBezTo>
                  <a:pt x="5646192" y="4579807"/>
                  <a:pt x="5632903" y="4566519"/>
                  <a:pt x="5646192" y="4566519"/>
                </a:cubicBezTo>
                <a:cubicBezTo>
                  <a:pt x="5646192" y="4566519"/>
                  <a:pt x="5646192" y="4566519"/>
                  <a:pt x="5659480" y="4566519"/>
                </a:cubicBezTo>
                <a:cubicBezTo>
                  <a:pt x="5633568" y="4592431"/>
                  <a:pt x="5633568" y="4618343"/>
                  <a:pt x="5606991" y="4644255"/>
                </a:cubicBezTo>
                <a:cubicBezTo>
                  <a:pt x="5606991" y="4644255"/>
                  <a:pt x="5606991" y="4644255"/>
                  <a:pt x="5606991" y="4630967"/>
                </a:cubicBezTo>
                <a:cubicBezTo>
                  <a:pt x="5593703" y="4670168"/>
                  <a:pt x="5581080" y="4670168"/>
                  <a:pt x="5567791" y="4696080"/>
                </a:cubicBezTo>
                <a:cubicBezTo>
                  <a:pt x="5554503" y="4696080"/>
                  <a:pt x="5567791" y="4670168"/>
                  <a:pt x="5554503" y="4670168"/>
                </a:cubicBezTo>
                <a:lnTo>
                  <a:pt x="5554503" y="4683456"/>
                </a:lnTo>
                <a:cubicBezTo>
                  <a:pt x="5541215" y="4683456"/>
                  <a:pt x="5541215" y="4683456"/>
                  <a:pt x="5541215" y="4683456"/>
                </a:cubicBezTo>
                <a:cubicBezTo>
                  <a:pt x="5567126" y="4683456"/>
                  <a:pt x="5541215" y="4709368"/>
                  <a:pt x="5554503" y="4709368"/>
                </a:cubicBezTo>
                <a:cubicBezTo>
                  <a:pt x="5567791" y="4709368"/>
                  <a:pt x="5567791" y="4683456"/>
                  <a:pt x="5580415" y="4696080"/>
                </a:cubicBezTo>
                <a:cubicBezTo>
                  <a:pt x="5593703" y="4696080"/>
                  <a:pt x="5606327" y="4709368"/>
                  <a:pt x="5619615" y="4709368"/>
                </a:cubicBezTo>
                <a:cubicBezTo>
                  <a:pt x="5606327" y="4696080"/>
                  <a:pt x="5619615" y="4683456"/>
                  <a:pt x="5632903" y="4683456"/>
                </a:cubicBezTo>
                <a:cubicBezTo>
                  <a:pt x="5632903" y="4670168"/>
                  <a:pt x="5619615" y="4670168"/>
                  <a:pt x="5632903" y="4670168"/>
                </a:cubicBezTo>
                <a:cubicBezTo>
                  <a:pt x="5619615" y="4670168"/>
                  <a:pt x="5606991" y="4670168"/>
                  <a:pt x="5606991" y="4656879"/>
                </a:cubicBezTo>
                <a:cubicBezTo>
                  <a:pt x="5620279" y="4656879"/>
                  <a:pt x="5646192" y="4643591"/>
                  <a:pt x="5646192" y="4670168"/>
                </a:cubicBezTo>
                <a:cubicBezTo>
                  <a:pt x="5659480" y="4670168"/>
                  <a:pt x="5659480" y="4656879"/>
                  <a:pt x="5659480" y="4644255"/>
                </a:cubicBezTo>
                <a:lnTo>
                  <a:pt x="5672768" y="4644255"/>
                </a:lnTo>
                <a:lnTo>
                  <a:pt x="5672768" y="4657544"/>
                </a:lnTo>
                <a:cubicBezTo>
                  <a:pt x="5672768" y="4657544"/>
                  <a:pt x="5672768" y="4644255"/>
                  <a:pt x="5686057" y="4644255"/>
                </a:cubicBezTo>
                <a:cubicBezTo>
                  <a:pt x="5686057" y="4644255"/>
                  <a:pt x="5699345" y="4644255"/>
                  <a:pt x="5699345" y="4657544"/>
                </a:cubicBezTo>
                <a:cubicBezTo>
                  <a:pt x="5686057" y="4657544"/>
                  <a:pt x="5686057" y="4644255"/>
                  <a:pt x="5686057" y="4657544"/>
                </a:cubicBezTo>
                <a:cubicBezTo>
                  <a:pt x="5699345" y="4657544"/>
                  <a:pt x="5686057" y="4670832"/>
                  <a:pt x="5699345" y="4657544"/>
                </a:cubicBezTo>
                <a:cubicBezTo>
                  <a:pt x="5699345" y="4657544"/>
                  <a:pt x="5699345" y="4644255"/>
                  <a:pt x="5699345" y="4631632"/>
                </a:cubicBezTo>
                <a:cubicBezTo>
                  <a:pt x="5712633" y="4657544"/>
                  <a:pt x="5712633" y="4670832"/>
                  <a:pt x="5699345" y="4683456"/>
                </a:cubicBezTo>
                <a:lnTo>
                  <a:pt x="5699345" y="4670168"/>
                </a:lnTo>
                <a:cubicBezTo>
                  <a:pt x="5686057" y="4670168"/>
                  <a:pt x="5699345" y="4683456"/>
                  <a:pt x="5686057" y="4683456"/>
                </a:cubicBezTo>
                <a:lnTo>
                  <a:pt x="5672768" y="4683456"/>
                </a:lnTo>
                <a:cubicBezTo>
                  <a:pt x="5672768" y="4696744"/>
                  <a:pt x="5672768" y="4696744"/>
                  <a:pt x="5672768" y="4696744"/>
                </a:cubicBezTo>
                <a:cubicBezTo>
                  <a:pt x="5698681" y="4710032"/>
                  <a:pt x="5711969" y="4670832"/>
                  <a:pt x="5725257" y="4696744"/>
                </a:cubicBezTo>
                <a:cubicBezTo>
                  <a:pt x="5725257" y="4683456"/>
                  <a:pt x="5699345" y="4696744"/>
                  <a:pt x="5711969" y="4710032"/>
                </a:cubicBezTo>
                <a:cubicBezTo>
                  <a:pt x="5725257" y="4696744"/>
                  <a:pt x="5725257" y="4710032"/>
                  <a:pt x="5725257" y="4710032"/>
                </a:cubicBezTo>
                <a:cubicBezTo>
                  <a:pt x="5725257" y="4684120"/>
                  <a:pt x="5751170" y="4710032"/>
                  <a:pt x="5751170" y="4710032"/>
                </a:cubicBezTo>
                <a:cubicBezTo>
                  <a:pt x="5751170" y="4710032"/>
                  <a:pt x="5751170" y="4684120"/>
                  <a:pt x="5764458" y="4696744"/>
                </a:cubicBezTo>
                <a:cubicBezTo>
                  <a:pt x="5764458" y="4696744"/>
                  <a:pt x="5764458" y="4696744"/>
                  <a:pt x="5764458" y="4710032"/>
                </a:cubicBezTo>
                <a:cubicBezTo>
                  <a:pt x="5777746" y="4710032"/>
                  <a:pt x="5777746" y="4696744"/>
                  <a:pt x="5790370" y="4710032"/>
                </a:cubicBezTo>
                <a:cubicBezTo>
                  <a:pt x="5790370" y="4696744"/>
                  <a:pt x="5777082" y="4696744"/>
                  <a:pt x="5777082" y="4684120"/>
                </a:cubicBezTo>
                <a:cubicBezTo>
                  <a:pt x="5790370" y="4697408"/>
                  <a:pt x="5790370" y="4684120"/>
                  <a:pt x="5790370" y="4697408"/>
                </a:cubicBezTo>
                <a:lnTo>
                  <a:pt x="5790370" y="4697408"/>
                </a:lnTo>
                <a:lnTo>
                  <a:pt x="5790370" y="4710697"/>
                </a:lnTo>
                <a:cubicBezTo>
                  <a:pt x="5803658" y="4723985"/>
                  <a:pt x="5803658" y="4697408"/>
                  <a:pt x="5816282" y="4710697"/>
                </a:cubicBezTo>
                <a:cubicBezTo>
                  <a:pt x="5802993" y="4710697"/>
                  <a:pt x="5816282" y="4723985"/>
                  <a:pt x="5802993" y="4736609"/>
                </a:cubicBezTo>
                <a:cubicBezTo>
                  <a:pt x="5816282" y="4736609"/>
                  <a:pt x="5828906" y="4736609"/>
                  <a:pt x="5828906" y="4736609"/>
                </a:cubicBezTo>
                <a:cubicBezTo>
                  <a:pt x="5828906" y="4723321"/>
                  <a:pt x="5828906" y="4736609"/>
                  <a:pt x="5815617" y="4736609"/>
                </a:cubicBezTo>
                <a:cubicBezTo>
                  <a:pt x="5815617" y="4723321"/>
                  <a:pt x="5815617" y="4710697"/>
                  <a:pt x="5815617" y="4697408"/>
                </a:cubicBezTo>
                <a:cubicBezTo>
                  <a:pt x="5828906" y="4710697"/>
                  <a:pt x="5828906" y="4710697"/>
                  <a:pt x="5828906" y="4710697"/>
                </a:cubicBezTo>
                <a:cubicBezTo>
                  <a:pt x="5815617" y="4697408"/>
                  <a:pt x="5842194" y="4697408"/>
                  <a:pt x="5842194" y="4684785"/>
                </a:cubicBezTo>
                <a:cubicBezTo>
                  <a:pt x="5855482" y="4684785"/>
                  <a:pt x="5855482" y="4710697"/>
                  <a:pt x="5868106" y="4710697"/>
                </a:cubicBezTo>
                <a:cubicBezTo>
                  <a:pt x="5881395" y="4736609"/>
                  <a:pt x="5868106" y="4736609"/>
                  <a:pt x="5881395" y="4749897"/>
                </a:cubicBezTo>
                <a:cubicBezTo>
                  <a:pt x="5881395" y="4749897"/>
                  <a:pt x="5881395" y="4749897"/>
                  <a:pt x="5881395" y="4736609"/>
                </a:cubicBezTo>
                <a:cubicBezTo>
                  <a:pt x="5894683" y="4749897"/>
                  <a:pt x="5920595" y="4749897"/>
                  <a:pt x="5907307" y="4762521"/>
                </a:cubicBezTo>
                <a:cubicBezTo>
                  <a:pt x="5920595" y="4749233"/>
                  <a:pt x="5920595" y="4723321"/>
                  <a:pt x="5907307" y="4710697"/>
                </a:cubicBezTo>
                <a:cubicBezTo>
                  <a:pt x="5894019" y="4723985"/>
                  <a:pt x="5894019" y="4723985"/>
                  <a:pt x="5894019" y="4697408"/>
                </a:cubicBezTo>
                <a:cubicBezTo>
                  <a:pt x="5907307" y="4710697"/>
                  <a:pt x="5907307" y="4697408"/>
                  <a:pt x="5894019" y="4697408"/>
                </a:cubicBezTo>
                <a:cubicBezTo>
                  <a:pt x="5919931" y="4697408"/>
                  <a:pt x="5933219" y="4684120"/>
                  <a:pt x="5933219" y="4697408"/>
                </a:cubicBezTo>
                <a:cubicBezTo>
                  <a:pt x="5933219" y="4697408"/>
                  <a:pt x="5946507" y="4697408"/>
                  <a:pt x="5959131" y="4684120"/>
                </a:cubicBezTo>
                <a:cubicBezTo>
                  <a:pt x="5959131" y="4684120"/>
                  <a:pt x="5959131" y="4697408"/>
                  <a:pt x="5945842" y="4697408"/>
                </a:cubicBezTo>
                <a:lnTo>
                  <a:pt x="5945842" y="4697408"/>
                </a:lnTo>
                <a:cubicBezTo>
                  <a:pt x="5945842" y="4710697"/>
                  <a:pt x="5959131" y="4723321"/>
                  <a:pt x="5971755" y="4723321"/>
                </a:cubicBezTo>
                <a:cubicBezTo>
                  <a:pt x="5958466" y="4736609"/>
                  <a:pt x="5945842" y="4749233"/>
                  <a:pt x="5932554" y="4762521"/>
                </a:cubicBezTo>
                <a:cubicBezTo>
                  <a:pt x="5932554" y="4762521"/>
                  <a:pt x="5932554" y="4749233"/>
                  <a:pt x="5919266" y="4749233"/>
                </a:cubicBezTo>
                <a:cubicBezTo>
                  <a:pt x="5932554" y="4775145"/>
                  <a:pt x="5945178" y="4814346"/>
                  <a:pt x="5932554" y="4840258"/>
                </a:cubicBezTo>
                <a:cubicBezTo>
                  <a:pt x="5958466" y="4814346"/>
                  <a:pt x="5971755" y="4840258"/>
                  <a:pt x="5971755" y="4853546"/>
                </a:cubicBezTo>
                <a:cubicBezTo>
                  <a:pt x="5985043" y="4853546"/>
                  <a:pt x="5985043" y="4840258"/>
                  <a:pt x="5997667" y="4853546"/>
                </a:cubicBezTo>
                <a:cubicBezTo>
                  <a:pt x="5984379" y="4866834"/>
                  <a:pt x="5971755" y="4853546"/>
                  <a:pt x="5971755" y="4866834"/>
                </a:cubicBezTo>
                <a:cubicBezTo>
                  <a:pt x="5985043" y="4866834"/>
                  <a:pt x="5997667" y="4866834"/>
                  <a:pt x="5997667" y="4892746"/>
                </a:cubicBezTo>
                <a:cubicBezTo>
                  <a:pt x="6010955" y="4879458"/>
                  <a:pt x="6023579" y="4866834"/>
                  <a:pt x="6010955" y="4853546"/>
                </a:cubicBezTo>
                <a:cubicBezTo>
                  <a:pt x="6024244" y="4853546"/>
                  <a:pt x="6024244" y="4853546"/>
                  <a:pt x="6050156" y="4853546"/>
                </a:cubicBezTo>
                <a:cubicBezTo>
                  <a:pt x="6050156" y="4827634"/>
                  <a:pt x="6076068" y="4840258"/>
                  <a:pt x="6076068" y="4827634"/>
                </a:cubicBezTo>
                <a:cubicBezTo>
                  <a:pt x="6076068" y="4827634"/>
                  <a:pt x="6076068" y="4814346"/>
                  <a:pt x="6089357" y="4814346"/>
                </a:cubicBezTo>
                <a:cubicBezTo>
                  <a:pt x="6089357" y="4827634"/>
                  <a:pt x="6089357" y="4827634"/>
                  <a:pt x="6089357" y="4827634"/>
                </a:cubicBezTo>
                <a:cubicBezTo>
                  <a:pt x="6089357" y="4814346"/>
                  <a:pt x="6089357" y="4814346"/>
                  <a:pt x="6076068" y="4814346"/>
                </a:cubicBezTo>
                <a:cubicBezTo>
                  <a:pt x="6089357" y="4775145"/>
                  <a:pt x="6062780" y="4710697"/>
                  <a:pt x="6010291" y="4697408"/>
                </a:cubicBezTo>
                <a:cubicBezTo>
                  <a:pt x="6023579" y="4697408"/>
                  <a:pt x="6010291" y="4684120"/>
                  <a:pt x="6010291" y="4684120"/>
                </a:cubicBezTo>
                <a:cubicBezTo>
                  <a:pt x="5997003" y="4684120"/>
                  <a:pt x="6010291" y="4697408"/>
                  <a:pt x="6010291" y="4697408"/>
                </a:cubicBezTo>
                <a:cubicBezTo>
                  <a:pt x="5997003" y="4697408"/>
                  <a:pt x="5997003" y="4697408"/>
                  <a:pt x="5984379" y="4697408"/>
                </a:cubicBezTo>
                <a:cubicBezTo>
                  <a:pt x="5984379" y="4684120"/>
                  <a:pt x="5984379" y="4658208"/>
                  <a:pt x="5971090" y="4658208"/>
                </a:cubicBezTo>
                <a:cubicBezTo>
                  <a:pt x="5984379" y="4658208"/>
                  <a:pt x="5984379" y="4671497"/>
                  <a:pt x="5971090" y="4671497"/>
                </a:cubicBezTo>
                <a:cubicBezTo>
                  <a:pt x="5957802" y="4645584"/>
                  <a:pt x="5971090" y="4671497"/>
                  <a:pt x="5945178" y="4658208"/>
                </a:cubicBezTo>
                <a:cubicBezTo>
                  <a:pt x="5958466" y="4684120"/>
                  <a:pt x="5945178" y="4658208"/>
                  <a:pt x="5931890" y="4684120"/>
                </a:cubicBezTo>
                <a:cubicBezTo>
                  <a:pt x="5931890" y="4670832"/>
                  <a:pt x="5931890" y="4670832"/>
                  <a:pt x="5931890" y="4658208"/>
                </a:cubicBezTo>
                <a:cubicBezTo>
                  <a:pt x="5905978" y="4658208"/>
                  <a:pt x="5905978" y="4644920"/>
                  <a:pt x="5905978" y="4619008"/>
                </a:cubicBezTo>
                <a:cubicBezTo>
                  <a:pt x="5919266" y="4605719"/>
                  <a:pt x="5905978" y="4605719"/>
                  <a:pt x="5919266" y="4605719"/>
                </a:cubicBezTo>
                <a:cubicBezTo>
                  <a:pt x="5919266" y="4605719"/>
                  <a:pt x="5919266" y="4592431"/>
                  <a:pt x="5919266" y="4579807"/>
                </a:cubicBezTo>
                <a:cubicBezTo>
                  <a:pt x="5905978" y="4579807"/>
                  <a:pt x="5893354" y="4579807"/>
                  <a:pt x="5893354" y="4566519"/>
                </a:cubicBezTo>
                <a:cubicBezTo>
                  <a:pt x="5867442" y="4566519"/>
                  <a:pt x="5893354" y="4553231"/>
                  <a:pt x="5867442" y="4540607"/>
                </a:cubicBezTo>
                <a:cubicBezTo>
                  <a:pt x="5880730" y="4540607"/>
                  <a:pt x="5880730" y="4540607"/>
                  <a:pt x="5893354" y="4527319"/>
                </a:cubicBezTo>
                <a:cubicBezTo>
                  <a:pt x="5880066" y="4527319"/>
                  <a:pt x="5880066" y="4540607"/>
                  <a:pt x="5880066" y="4540607"/>
                </a:cubicBezTo>
                <a:cubicBezTo>
                  <a:pt x="5866778" y="4514695"/>
                  <a:pt x="5880066" y="4527319"/>
                  <a:pt x="5880066" y="4514695"/>
                </a:cubicBezTo>
                <a:cubicBezTo>
                  <a:pt x="5893354" y="4527983"/>
                  <a:pt x="5893354" y="4527983"/>
                  <a:pt x="5893354" y="4540607"/>
                </a:cubicBezTo>
                <a:cubicBezTo>
                  <a:pt x="5906643" y="4527319"/>
                  <a:pt x="5906643" y="4501406"/>
                  <a:pt x="5919266" y="4488783"/>
                </a:cubicBezTo>
                <a:cubicBezTo>
                  <a:pt x="5945178" y="4488783"/>
                  <a:pt x="5945178" y="4502071"/>
                  <a:pt x="5958466" y="4514695"/>
                </a:cubicBezTo>
                <a:cubicBezTo>
                  <a:pt x="5945178" y="4527983"/>
                  <a:pt x="5958466" y="4527983"/>
                  <a:pt x="5945178" y="4553895"/>
                </a:cubicBezTo>
                <a:cubicBezTo>
                  <a:pt x="5971090" y="4553895"/>
                  <a:pt x="5945178" y="4579807"/>
                  <a:pt x="5971090" y="4579807"/>
                </a:cubicBezTo>
                <a:cubicBezTo>
                  <a:pt x="5971090" y="4553895"/>
                  <a:pt x="5971090" y="4553895"/>
                  <a:pt x="5984379" y="4553895"/>
                </a:cubicBezTo>
                <a:cubicBezTo>
                  <a:pt x="5984379" y="4540607"/>
                  <a:pt x="5984379" y="4514695"/>
                  <a:pt x="5997667" y="4514695"/>
                </a:cubicBezTo>
                <a:lnTo>
                  <a:pt x="6010955" y="4514695"/>
                </a:lnTo>
                <a:lnTo>
                  <a:pt x="6010955" y="4514695"/>
                </a:lnTo>
                <a:cubicBezTo>
                  <a:pt x="6024244" y="4527983"/>
                  <a:pt x="6024244" y="4514695"/>
                  <a:pt x="6036868" y="4514695"/>
                </a:cubicBezTo>
                <a:cubicBezTo>
                  <a:pt x="6050156" y="4540607"/>
                  <a:pt x="6076068" y="4553895"/>
                  <a:pt x="6102645" y="4553895"/>
                </a:cubicBezTo>
                <a:cubicBezTo>
                  <a:pt x="6115933" y="4553895"/>
                  <a:pt x="6115933" y="4553895"/>
                  <a:pt x="6115933" y="4567183"/>
                </a:cubicBezTo>
                <a:cubicBezTo>
                  <a:pt x="6115933" y="4567183"/>
                  <a:pt x="6129221" y="4567183"/>
                  <a:pt x="6129221" y="4553895"/>
                </a:cubicBezTo>
                <a:cubicBezTo>
                  <a:pt x="6129221" y="4540607"/>
                  <a:pt x="6122577" y="4553895"/>
                  <a:pt x="6122577" y="4541271"/>
                </a:cubicBezTo>
                <a:lnTo>
                  <a:pt x="6122577" y="4541271"/>
                </a:lnTo>
                <a:close/>
                <a:moveTo>
                  <a:pt x="6044176" y="4398422"/>
                </a:moveTo>
                <a:cubicBezTo>
                  <a:pt x="6044176" y="4424334"/>
                  <a:pt x="6030888" y="4398422"/>
                  <a:pt x="6018264" y="4398422"/>
                </a:cubicBezTo>
                <a:lnTo>
                  <a:pt x="6044176" y="4398422"/>
                </a:lnTo>
                <a:lnTo>
                  <a:pt x="6044176" y="4398422"/>
                </a:lnTo>
                <a:close/>
                <a:moveTo>
                  <a:pt x="5558489" y="3658929"/>
                </a:moveTo>
                <a:cubicBezTo>
                  <a:pt x="5558489" y="3658929"/>
                  <a:pt x="5545201" y="3633017"/>
                  <a:pt x="5545201" y="3658929"/>
                </a:cubicBezTo>
                <a:cubicBezTo>
                  <a:pt x="5532577" y="3658929"/>
                  <a:pt x="5558489" y="3633017"/>
                  <a:pt x="5558489" y="3658929"/>
                </a:cubicBezTo>
                <a:lnTo>
                  <a:pt x="5558489" y="3658929"/>
                </a:lnTo>
                <a:close/>
                <a:moveTo>
                  <a:pt x="5519289" y="3607105"/>
                </a:moveTo>
                <a:cubicBezTo>
                  <a:pt x="5519289" y="3619729"/>
                  <a:pt x="5519289" y="3619729"/>
                  <a:pt x="5519289" y="3607105"/>
                </a:cubicBezTo>
                <a:cubicBezTo>
                  <a:pt x="5532577" y="3620393"/>
                  <a:pt x="5545201" y="3620393"/>
                  <a:pt x="5545201" y="3646305"/>
                </a:cubicBezTo>
                <a:cubicBezTo>
                  <a:pt x="5519289" y="3633017"/>
                  <a:pt x="5519289" y="3607105"/>
                  <a:pt x="5506001" y="3620393"/>
                </a:cubicBezTo>
                <a:cubicBezTo>
                  <a:pt x="5506665" y="3619729"/>
                  <a:pt x="5519289" y="3619729"/>
                  <a:pt x="5519289" y="3607105"/>
                </a:cubicBezTo>
                <a:lnTo>
                  <a:pt x="5519289" y="3607105"/>
                </a:lnTo>
                <a:close/>
                <a:moveTo>
                  <a:pt x="5610978" y="3607105"/>
                </a:moveTo>
                <a:cubicBezTo>
                  <a:pt x="5610978" y="3607105"/>
                  <a:pt x="5624267" y="3607105"/>
                  <a:pt x="5624267" y="3620393"/>
                </a:cubicBezTo>
                <a:cubicBezTo>
                  <a:pt x="5610978" y="3607105"/>
                  <a:pt x="5610978" y="3607105"/>
                  <a:pt x="5610978" y="3607105"/>
                </a:cubicBezTo>
                <a:cubicBezTo>
                  <a:pt x="5610978" y="3607105"/>
                  <a:pt x="5610978" y="3607105"/>
                  <a:pt x="5597690" y="3607105"/>
                </a:cubicBezTo>
                <a:lnTo>
                  <a:pt x="5610978" y="3607105"/>
                </a:lnTo>
                <a:lnTo>
                  <a:pt x="5610978" y="3607105"/>
                </a:lnTo>
                <a:close/>
                <a:moveTo>
                  <a:pt x="5585066" y="3567904"/>
                </a:moveTo>
                <a:cubicBezTo>
                  <a:pt x="5585066" y="3581192"/>
                  <a:pt x="5585066" y="3581192"/>
                  <a:pt x="5585066" y="3581192"/>
                </a:cubicBezTo>
                <a:cubicBezTo>
                  <a:pt x="5571778" y="3594481"/>
                  <a:pt x="5571778" y="3594481"/>
                  <a:pt x="5559154" y="3581192"/>
                </a:cubicBezTo>
                <a:cubicBezTo>
                  <a:pt x="5571778" y="3567904"/>
                  <a:pt x="5571778" y="3567904"/>
                  <a:pt x="5585066" y="3567904"/>
                </a:cubicBezTo>
                <a:lnTo>
                  <a:pt x="5585066" y="3567904"/>
                </a:lnTo>
                <a:close/>
                <a:moveTo>
                  <a:pt x="5466800" y="3451632"/>
                </a:moveTo>
                <a:cubicBezTo>
                  <a:pt x="5466800" y="3438343"/>
                  <a:pt x="5480088" y="3438343"/>
                  <a:pt x="5480088" y="3425720"/>
                </a:cubicBezTo>
                <a:cubicBezTo>
                  <a:pt x="5493377" y="3425720"/>
                  <a:pt x="5506001" y="3425720"/>
                  <a:pt x="5506001" y="3439008"/>
                </a:cubicBezTo>
                <a:cubicBezTo>
                  <a:pt x="5480088" y="3439008"/>
                  <a:pt x="5492712" y="3464920"/>
                  <a:pt x="5480088" y="3452296"/>
                </a:cubicBezTo>
                <a:cubicBezTo>
                  <a:pt x="5480088" y="3465585"/>
                  <a:pt x="5480088" y="3465585"/>
                  <a:pt x="5493377" y="3465585"/>
                </a:cubicBezTo>
                <a:cubicBezTo>
                  <a:pt x="5506665" y="3478873"/>
                  <a:pt x="5493377" y="3478873"/>
                  <a:pt x="5493377" y="3478873"/>
                </a:cubicBezTo>
                <a:cubicBezTo>
                  <a:pt x="5493377" y="3492161"/>
                  <a:pt x="5480088" y="3492161"/>
                  <a:pt x="5467464" y="3492161"/>
                </a:cubicBezTo>
                <a:cubicBezTo>
                  <a:pt x="5467464" y="3492161"/>
                  <a:pt x="5467464" y="3466249"/>
                  <a:pt x="5480752" y="3478873"/>
                </a:cubicBezTo>
                <a:cubicBezTo>
                  <a:pt x="5480752" y="3465585"/>
                  <a:pt x="5467464" y="3452961"/>
                  <a:pt x="5467464" y="3465585"/>
                </a:cubicBezTo>
                <a:cubicBezTo>
                  <a:pt x="5454176" y="3465585"/>
                  <a:pt x="5467464" y="3452296"/>
                  <a:pt x="5454176" y="3452296"/>
                </a:cubicBezTo>
                <a:lnTo>
                  <a:pt x="5466800" y="3452296"/>
                </a:lnTo>
                <a:lnTo>
                  <a:pt x="5466800" y="3451632"/>
                </a:lnTo>
                <a:close/>
                <a:moveTo>
                  <a:pt x="5480088" y="3555281"/>
                </a:moveTo>
                <a:cubicBezTo>
                  <a:pt x="5480088" y="3581192"/>
                  <a:pt x="5480088" y="3581192"/>
                  <a:pt x="5454176" y="3568569"/>
                </a:cubicBezTo>
                <a:cubicBezTo>
                  <a:pt x="5466800" y="3567904"/>
                  <a:pt x="5466800" y="3555281"/>
                  <a:pt x="5480088" y="3555281"/>
                </a:cubicBezTo>
                <a:lnTo>
                  <a:pt x="5480088" y="3555281"/>
                </a:lnTo>
                <a:close/>
                <a:moveTo>
                  <a:pt x="2228445" y="1621835"/>
                </a:moveTo>
                <a:cubicBezTo>
                  <a:pt x="2215157" y="1621835"/>
                  <a:pt x="2228445" y="1608547"/>
                  <a:pt x="2241733" y="1621835"/>
                </a:cubicBezTo>
                <a:lnTo>
                  <a:pt x="2228445" y="1621835"/>
                </a:lnTo>
                <a:lnTo>
                  <a:pt x="2228445" y="1621835"/>
                </a:lnTo>
                <a:close/>
                <a:moveTo>
                  <a:pt x="2765956" y="2400529"/>
                </a:moveTo>
                <a:cubicBezTo>
                  <a:pt x="2765956" y="2387240"/>
                  <a:pt x="2765956" y="2387240"/>
                  <a:pt x="2765956" y="2387240"/>
                </a:cubicBezTo>
                <a:cubicBezTo>
                  <a:pt x="2791869" y="2387240"/>
                  <a:pt x="2791869" y="2387240"/>
                  <a:pt x="2791869" y="2387240"/>
                </a:cubicBezTo>
                <a:cubicBezTo>
                  <a:pt x="2792533" y="2400529"/>
                  <a:pt x="2779245" y="2400529"/>
                  <a:pt x="2765956" y="2400529"/>
                </a:cubicBezTo>
                <a:lnTo>
                  <a:pt x="2765956" y="2400529"/>
                </a:lnTo>
                <a:close/>
                <a:moveTo>
                  <a:pt x="3041688" y="1959358"/>
                </a:moveTo>
                <a:cubicBezTo>
                  <a:pt x="3054976" y="1959358"/>
                  <a:pt x="3067600" y="1946069"/>
                  <a:pt x="3080889" y="1959358"/>
                </a:cubicBezTo>
                <a:cubicBezTo>
                  <a:pt x="3080889" y="1959358"/>
                  <a:pt x="3094177" y="1959358"/>
                  <a:pt x="3094177" y="1972646"/>
                </a:cubicBezTo>
                <a:cubicBezTo>
                  <a:pt x="3054976" y="1972646"/>
                  <a:pt x="3028400" y="2024470"/>
                  <a:pt x="2989199" y="2011846"/>
                </a:cubicBezTo>
                <a:cubicBezTo>
                  <a:pt x="2989199" y="1998558"/>
                  <a:pt x="2989199" y="1998558"/>
                  <a:pt x="3002488" y="1998558"/>
                </a:cubicBezTo>
                <a:cubicBezTo>
                  <a:pt x="2962623" y="1946069"/>
                  <a:pt x="3028400" y="1920157"/>
                  <a:pt x="3041688" y="1959358"/>
                </a:cubicBezTo>
                <a:lnTo>
                  <a:pt x="3041688" y="1959358"/>
                </a:lnTo>
                <a:close/>
                <a:moveTo>
                  <a:pt x="2923423" y="1894245"/>
                </a:moveTo>
                <a:cubicBezTo>
                  <a:pt x="2962623" y="1894245"/>
                  <a:pt x="2975911" y="1933445"/>
                  <a:pt x="2975911" y="1971981"/>
                </a:cubicBezTo>
                <a:cubicBezTo>
                  <a:pt x="2962623" y="1971981"/>
                  <a:pt x="2962623" y="1985270"/>
                  <a:pt x="2962623" y="1985270"/>
                </a:cubicBezTo>
                <a:cubicBezTo>
                  <a:pt x="2949334" y="1985270"/>
                  <a:pt x="2936711" y="1985270"/>
                  <a:pt x="2923423" y="1959358"/>
                </a:cubicBezTo>
                <a:cubicBezTo>
                  <a:pt x="2897511" y="1972646"/>
                  <a:pt x="2884222" y="1907533"/>
                  <a:pt x="2923423" y="1894245"/>
                </a:cubicBezTo>
                <a:lnTo>
                  <a:pt x="2923423" y="1894245"/>
                </a:lnTo>
                <a:close/>
                <a:moveTo>
                  <a:pt x="2870934" y="1868333"/>
                </a:moveTo>
                <a:cubicBezTo>
                  <a:pt x="2884222" y="1881621"/>
                  <a:pt x="2884222" y="1907533"/>
                  <a:pt x="2870934" y="1933445"/>
                </a:cubicBezTo>
                <a:cubicBezTo>
                  <a:pt x="2857646" y="1933445"/>
                  <a:pt x="2857646" y="1933445"/>
                  <a:pt x="2857646" y="1933445"/>
                </a:cubicBezTo>
                <a:cubicBezTo>
                  <a:pt x="2857646" y="1907533"/>
                  <a:pt x="2857646" y="1907533"/>
                  <a:pt x="2857646" y="1907533"/>
                </a:cubicBezTo>
                <a:lnTo>
                  <a:pt x="2857646" y="1920822"/>
                </a:lnTo>
                <a:cubicBezTo>
                  <a:pt x="2844357" y="1920822"/>
                  <a:pt x="2844357" y="1920822"/>
                  <a:pt x="2831733" y="1920822"/>
                </a:cubicBezTo>
                <a:cubicBezTo>
                  <a:pt x="2845022" y="1907533"/>
                  <a:pt x="2845022" y="1881621"/>
                  <a:pt x="2870934" y="1868333"/>
                </a:cubicBezTo>
                <a:lnTo>
                  <a:pt x="2870934" y="1868333"/>
                </a:lnTo>
                <a:close/>
                <a:moveTo>
                  <a:pt x="2674268" y="2024470"/>
                </a:moveTo>
                <a:cubicBezTo>
                  <a:pt x="2674268" y="2024470"/>
                  <a:pt x="2674268" y="2037758"/>
                  <a:pt x="2687556" y="2037758"/>
                </a:cubicBezTo>
                <a:cubicBezTo>
                  <a:pt x="2674268" y="2051047"/>
                  <a:pt x="2661644" y="2011846"/>
                  <a:pt x="2635067" y="2024470"/>
                </a:cubicBezTo>
                <a:cubicBezTo>
                  <a:pt x="2635067" y="2011182"/>
                  <a:pt x="2621779" y="2011182"/>
                  <a:pt x="2635067" y="1998558"/>
                </a:cubicBezTo>
                <a:cubicBezTo>
                  <a:pt x="2621779" y="1998558"/>
                  <a:pt x="2621779" y="2011846"/>
                  <a:pt x="2609155" y="2011846"/>
                </a:cubicBezTo>
                <a:cubicBezTo>
                  <a:pt x="2595866" y="1998558"/>
                  <a:pt x="2595866" y="1985934"/>
                  <a:pt x="2595866" y="1972646"/>
                </a:cubicBezTo>
                <a:cubicBezTo>
                  <a:pt x="2569954" y="1985934"/>
                  <a:pt x="2556666" y="1946734"/>
                  <a:pt x="2530089" y="1933445"/>
                </a:cubicBezTo>
                <a:cubicBezTo>
                  <a:pt x="2530089" y="1933445"/>
                  <a:pt x="2543377" y="1933445"/>
                  <a:pt x="2530089" y="1920157"/>
                </a:cubicBezTo>
                <a:cubicBezTo>
                  <a:pt x="2556002" y="1933445"/>
                  <a:pt x="2556002" y="1959358"/>
                  <a:pt x="2595866" y="1959358"/>
                </a:cubicBezTo>
                <a:cubicBezTo>
                  <a:pt x="2595866" y="1972646"/>
                  <a:pt x="2621779" y="1985270"/>
                  <a:pt x="2648355" y="1985270"/>
                </a:cubicBezTo>
                <a:cubicBezTo>
                  <a:pt x="2674268" y="1998558"/>
                  <a:pt x="2700844" y="2037094"/>
                  <a:pt x="2700844" y="2063006"/>
                </a:cubicBezTo>
                <a:cubicBezTo>
                  <a:pt x="2687556" y="2050382"/>
                  <a:pt x="2687556" y="2037094"/>
                  <a:pt x="2674268" y="2024470"/>
                </a:cubicBezTo>
                <a:lnTo>
                  <a:pt x="2674268" y="2024470"/>
                </a:lnTo>
                <a:close/>
                <a:moveTo>
                  <a:pt x="2700844" y="2088918"/>
                </a:moveTo>
                <a:cubicBezTo>
                  <a:pt x="2726756" y="2102207"/>
                  <a:pt x="2753332" y="2102207"/>
                  <a:pt x="2766620" y="2128119"/>
                </a:cubicBezTo>
                <a:cubicBezTo>
                  <a:pt x="2726756" y="2114830"/>
                  <a:pt x="2700844" y="2128119"/>
                  <a:pt x="2700844" y="2088918"/>
                </a:cubicBezTo>
                <a:lnTo>
                  <a:pt x="2700844" y="2088918"/>
                </a:lnTo>
                <a:close/>
                <a:moveTo>
                  <a:pt x="2740044" y="2166655"/>
                </a:moveTo>
                <a:cubicBezTo>
                  <a:pt x="2753332" y="2166655"/>
                  <a:pt x="2753332" y="2179943"/>
                  <a:pt x="2753332" y="2192567"/>
                </a:cubicBezTo>
                <a:cubicBezTo>
                  <a:pt x="2740044" y="2179943"/>
                  <a:pt x="2740044" y="2179943"/>
                  <a:pt x="2740044" y="2166655"/>
                </a:cubicBezTo>
                <a:lnTo>
                  <a:pt x="2740044" y="2166655"/>
                </a:lnTo>
                <a:close/>
                <a:moveTo>
                  <a:pt x="2765956" y="2140743"/>
                </a:moveTo>
                <a:lnTo>
                  <a:pt x="2765956" y="2127454"/>
                </a:lnTo>
                <a:cubicBezTo>
                  <a:pt x="2779245" y="2127454"/>
                  <a:pt x="2765956" y="2127454"/>
                  <a:pt x="2779245" y="2140743"/>
                </a:cubicBezTo>
                <a:cubicBezTo>
                  <a:pt x="2765956" y="2154031"/>
                  <a:pt x="2765956" y="2140743"/>
                  <a:pt x="2765956" y="2140743"/>
                </a:cubicBezTo>
                <a:lnTo>
                  <a:pt x="2765956" y="2140743"/>
                </a:lnTo>
                <a:close/>
                <a:moveTo>
                  <a:pt x="2779245" y="2128119"/>
                </a:moveTo>
                <a:cubicBezTo>
                  <a:pt x="2805157" y="2141407"/>
                  <a:pt x="2818445" y="2154031"/>
                  <a:pt x="2818445" y="2179943"/>
                </a:cubicBezTo>
                <a:cubicBezTo>
                  <a:pt x="2805821" y="2166655"/>
                  <a:pt x="2779245" y="2154031"/>
                  <a:pt x="2779245" y="2128119"/>
                </a:cubicBezTo>
                <a:lnTo>
                  <a:pt x="2779245" y="2128119"/>
                </a:lnTo>
                <a:close/>
                <a:moveTo>
                  <a:pt x="2818445" y="2257680"/>
                </a:moveTo>
                <a:cubicBezTo>
                  <a:pt x="2818445" y="2244391"/>
                  <a:pt x="2831733" y="2244391"/>
                  <a:pt x="2831733" y="2244391"/>
                </a:cubicBezTo>
                <a:cubicBezTo>
                  <a:pt x="2845022" y="2231103"/>
                  <a:pt x="2831733" y="2257680"/>
                  <a:pt x="2831733" y="2257680"/>
                </a:cubicBezTo>
                <a:lnTo>
                  <a:pt x="2818445" y="2257680"/>
                </a:lnTo>
                <a:lnTo>
                  <a:pt x="2818445" y="2257680"/>
                </a:lnTo>
                <a:lnTo>
                  <a:pt x="2818445" y="2257680"/>
                </a:lnTo>
                <a:close/>
                <a:moveTo>
                  <a:pt x="2818445" y="3996451"/>
                </a:moveTo>
                <a:cubicBezTo>
                  <a:pt x="2831733" y="4009740"/>
                  <a:pt x="2818445" y="4022364"/>
                  <a:pt x="2805157" y="4022364"/>
                </a:cubicBezTo>
                <a:cubicBezTo>
                  <a:pt x="2791869" y="4022364"/>
                  <a:pt x="2805157" y="4009075"/>
                  <a:pt x="2791869" y="4009075"/>
                </a:cubicBezTo>
                <a:cubicBezTo>
                  <a:pt x="2805821" y="3996451"/>
                  <a:pt x="2805821" y="4009075"/>
                  <a:pt x="2818445" y="3996451"/>
                </a:cubicBezTo>
                <a:lnTo>
                  <a:pt x="2818445" y="3996451"/>
                </a:lnTo>
                <a:close/>
                <a:moveTo>
                  <a:pt x="2845022" y="4126012"/>
                </a:moveTo>
                <a:cubicBezTo>
                  <a:pt x="2819109" y="4139300"/>
                  <a:pt x="2805821" y="4100100"/>
                  <a:pt x="2792533" y="4112724"/>
                </a:cubicBezTo>
                <a:cubicBezTo>
                  <a:pt x="2805821" y="4099436"/>
                  <a:pt x="2792533" y="4099436"/>
                  <a:pt x="2779245" y="4086812"/>
                </a:cubicBezTo>
                <a:cubicBezTo>
                  <a:pt x="2779245" y="4073524"/>
                  <a:pt x="2792533" y="4060900"/>
                  <a:pt x="2805157" y="4060900"/>
                </a:cubicBezTo>
                <a:cubicBezTo>
                  <a:pt x="2791869" y="4047611"/>
                  <a:pt x="2818445" y="4034988"/>
                  <a:pt x="2818445" y="4021699"/>
                </a:cubicBezTo>
                <a:cubicBezTo>
                  <a:pt x="2818445" y="4034988"/>
                  <a:pt x="2831733" y="4047611"/>
                  <a:pt x="2857646" y="4034988"/>
                </a:cubicBezTo>
                <a:cubicBezTo>
                  <a:pt x="2884222" y="4074188"/>
                  <a:pt x="2845022" y="4100100"/>
                  <a:pt x="2845022" y="4126012"/>
                </a:cubicBezTo>
                <a:lnTo>
                  <a:pt x="2845022" y="4126012"/>
                </a:lnTo>
                <a:close/>
                <a:moveTo>
                  <a:pt x="3002488" y="4268861"/>
                </a:moveTo>
                <a:cubicBezTo>
                  <a:pt x="2975911" y="4255573"/>
                  <a:pt x="2989199" y="4229661"/>
                  <a:pt x="3002488" y="4268861"/>
                </a:cubicBezTo>
                <a:lnTo>
                  <a:pt x="3002488" y="4268861"/>
                </a:lnTo>
                <a:close/>
                <a:moveTo>
                  <a:pt x="2910135" y="2114830"/>
                </a:moveTo>
                <a:cubicBezTo>
                  <a:pt x="2896846" y="2128119"/>
                  <a:pt x="2884222" y="2140743"/>
                  <a:pt x="2884222" y="2166655"/>
                </a:cubicBezTo>
                <a:cubicBezTo>
                  <a:pt x="2845022" y="2127454"/>
                  <a:pt x="2831733" y="2075630"/>
                  <a:pt x="2792533" y="2049718"/>
                </a:cubicBezTo>
                <a:cubicBezTo>
                  <a:pt x="2805821" y="2036430"/>
                  <a:pt x="2831733" y="2063006"/>
                  <a:pt x="2845022" y="2075630"/>
                </a:cubicBezTo>
                <a:cubicBezTo>
                  <a:pt x="2858310" y="2075630"/>
                  <a:pt x="2870934" y="2088918"/>
                  <a:pt x="2870934" y="2088918"/>
                </a:cubicBezTo>
                <a:cubicBezTo>
                  <a:pt x="2896846" y="2114830"/>
                  <a:pt x="2962623" y="2114830"/>
                  <a:pt x="2975911" y="2140743"/>
                </a:cubicBezTo>
                <a:cubicBezTo>
                  <a:pt x="2989199" y="2140743"/>
                  <a:pt x="2975911" y="2140743"/>
                  <a:pt x="2989199" y="2127454"/>
                </a:cubicBezTo>
                <a:cubicBezTo>
                  <a:pt x="3002488" y="2140743"/>
                  <a:pt x="3002488" y="2140743"/>
                  <a:pt x="3002488" y="2166655"/>
                </a:cubicBezTo>
                <a:cubicBezTo>
                  <a:pt x="2975911" y="2154031"/>
                  <a:pt x="2936711" y="2140743"/>
                  <a:pt x="2910135" y="2114830"/>
                </a:cubicBezTo>
                <a:lnTo>
                  <a:pt x="2910135" y="2114830"/>
                </a:lnTo>
                <a:close/>
                <a:moveTo>
                  <a:pt x="3106801" y="2114830"/>
                </a:moveTo>
                <a:cubicBezTo>
                  <a:pt x="3106801" y="2101542"/>
                  <a:pt x="3080889" y="2101542"/>
                  <a:pt x="3067600" y="2101542"/>
                </a:cubicBezTo>
                <a:cubicBezTo>
                  <a:pt x="3054312" y="2101542"/>
                  <a:pt x="3028400" y="2088254"/>
                  <a:pt x="3001823" y="2075630"/>
                </a:cubicBezTo>
                <a:cubicBezTo>
                  <a:pt x="2975911" y="2062342"/>
                  <a:pt x="2949334" y="2036430"/>
                  <a:pt x="2923423" y="2023806"/>
                </a:cubicBezTo>
                <a:cubicBezTo>
                  <a:pt x="2923423" y="2010518"/>
                  <a:pt x="2949334" y="2010518"/>
                  <a:pt x="2949334" y="2023806"/>
                </a:cubicBezTo>
                <a:cubicBezTo>
                  <a:pt x="2962623" y="2023806"/>
                  <a:pt x="2988535" y="2023806"/>
                  <a:pt x="2988535" y="2049718"/>
                </a:cubicBezTo>
                <a:cubicBezTo>
                  <a:pt x="3001823" y="2049718"/>
                  <a:pt x="3001823" y="2036430"/>
                  <a:pt x="3014447" y="2036430"/>
                </a:cubicBezTo>
                <a:cubicBezTo>
                  <a:pt x="3014447" y="2049718"/>
                  <a:pt x="3014447" y="2049718"/>
                  <a:pt x="3014447" y="2062342"/>
                </a:cubicBezTo>
                <a:cubicBezTo>
                  <a:pt x="3054976" y="2063006"/>
                  <a:pt x="3146666" y="2076294"/>
                  <a:pt x="3106801" y="2114830"/>
                </a:cubicBezTo>
                <a:lnTo>
                  <a:pt x="3106801" y="2114830"/>
                </a:lnTo>
                <a:close/>
                <a:moveTo>
                  <a:pt x="3146666" y="2063006"/>
                </a:moveTo>
                <a:cubicBezTo>
                  <a:pt x="3133378" y="2063006"/>
                  <a:pt x="3107465" y="2063006"/>
                  <a:pt x="3107465" y="2049718"/>
                </a:cubicBezTo>
                <a:cubicBezTo>
                  <a:pt x="3094177" y="2063006"/>
                  <a:pt x="3081553" y="2036430"/>
                  <a:pt x="3068265" y="2036430"/>
                </a:cubicBezTo>
                <a:cubicBezTo>
                  <a:pt x="3068265" y="2023141"/>
                  <a:pt x="3081553" y="2023141"/>
                  <a:pt x="3081553" y="2010518"/>
                </a:cubicBezTo>
                <a:cubicBezTo>
                  <a:pt x="3120754" y="2036430"/>
                  <a:pt x="3120754" y="1971317"/>
                  <a:pt x="3159954" y="1984605"/>
                </a:cubicBezTo>
                <a:cubicBezTo>
                  <a:pt x="3172578" y="2011182"/>
                  <a:pt x="3159290" y="2050382"/>
                  <a:pt x="3146666" y="2063006"/>
                </a:cubicBezTo>
                <a:lnTo>
                  <a:pt x="3146666" y="2063006"/>
                </a:lnTo>
                <a:close/>
                <a:moveTo>
                  <a:pt x="3355956" y="4411710"/>
                </a:moveTo>
                <a:cubicBezTo>
                  <a:pt x="3342668" y="4411710"/>
                  <a:pt x="3342668" y="4398422"/>
                  <a:pt x="3342668" y="4398422"/>
                </a:cubicBezTo>
                <a:cubicBezTo>
                  <a:pt x="3329380" y="4385134"/>
                  <a:pt x="3342668" y="4385134"/>
                  <a:pt x="3342668" y="4372510"/>
                </a:cubicBezTo>
                <a:cubicBezTo>
                  <a:pt x="3329380" y="4359222"/>
                  <a:pt x="3342668" y="4372510"/>
                  <a:pt x="3329380" y="4372510"/>
                </a:cubicBezTo>
                <a:cubicBezTo>
                  <a:pt x="3316091" y="4372510"/>
                  <a:pt x="3316091" y="4359222"/>
                  <a:pt x="3329380" y="4359222"/>
                </a:cubicBezTo>
                <a:cubicBezTo>
                  <a:pt x="3342668" y="4359222"/>
                  <a:pt x="3342668" y="4372510"/>
                  <a:pt x="3368580" y="4359222"/>
                </a:cubicBezTo>
                <a:cubicBezTo>
                  <a:pt x="3369245" y="4385798"/>
                  <a:pt x="3369245" y="4411710"/>
                  <a:pt x="3355956" y="4411710"/>
                </a:cubicBezTo>
                <a:lnTo>
                  <a:pt x="3355956" y="4411710"/>
                </a:lnTo>
                <a:close/>
                <a:moveTo>
                  <a:pt x="3382533" y="4489447"/>
                </a:moveTo>
                <a:cubicBezTo>
                  <a:pt x="3382533" y="4489447"/>
                  <a:pt x="3395821" y="4489447"/>
                  <a:pt x="3395821" y="4502735"/>
                </a:cubicBezTo>
                <a:cubicBezTo>
                  <a:pt x="3382533" y="4502071"/>
                  <a:pt x="3382533" y="4502071"/>
                  <a:pt x="3382533" y="4489447"/>
                </a:cubicBezTo>
                <a:lnTo>
                  <a:pt x="3382533" y="4489447"/>
                </a:lnTo>
                <a:close/>
                <a:moveTo>
                  <a:pt x="3395821" y="4437623"/>
                </a:moveTo>
                <a:cubicBezTo>
                  <a:pt x="3382533" y="4437623"/>
                  <a:pt x="3382533" y="4424334"/>
                  <a:pt x="3382533" y="4424334"/>
                </a:cubicBezTo>
                <a:lnTo>
                  <a:pt x="3382533" y="4424334"/>
                </a:lnTo>
                <a:cubicBezTo>
                  <a:pt x="3395821" y="4424334"/>
                  <a:pt x="3382533" y="4411046"/>
                  <a:pt x="3382533" y="4411046"/>
                </a:cubicBezTo>
                <a:cubicBezTo>
                  <a:pt x="3395821" y="4424334"/>
                  <a:pt x="3395821" y="4424334"/>
                  <a:pt x="3395821" y="4437623"/>
                </a:cubicBezTo>
                <a:lnTo>
                  <a:pt x="3395821" y="4437623"/>
                </a:lnTo>
                <a:close/>
                <a:moveTo>
                  <a:pt x="3631688" y="4398422"/>
                </a:moveTo>
                <a:cubicBezTo>
                  <a:pt x="3631688" y="4398422"/>
                  <a:pt x="3618400" y="4411710"/>
                  <a:pt x="3618400" y="4398422"/>
                </a:cubicBezTo>
                <a:cubicBezTo>
                  <a:pt x="3631688" y="4385798"/>
                  <a:pt x="3618400" y="4398422"/>
                  <a:pt x="3631688" y="4398422"/>
                </a:cubicBezTo>
                <a:lnTo>
                  <a:pt x="3631688" y="4398422"/>
                </a:lnTo>
                <a:close/>
                <a:moveTo>
                  <a:pt x="3579199" y="4320686"/>
                </a:moveTo>
                <a:lnTo>
                  <a:pt x="3579199" y="4320686"/>
                </a:lnTo>
                <a:cubicBezTo>
                  <a:pt x="3565911" y="4320686"/>
                  <a:pt x="3565911" y="4333974"/>
                  <a:pt x="3565911" y="4346598"/>
                </a:cubicBezTo>
                <a:cubicBezTo>
                  <a:pt x="3552623" y="4346598"/>
                  <a:pt x="3565911" y="4307398"/>
                  <a:pt x="3579199" y="4320686"/>
                </a:cubicBezTo>
                <a:lnTo>
                  <a:pt x="3579199" y="4320686"/>
                </a:lnTo>
                <a:close/>
                <a:moveTo>
                  <a:pt x="3552623" y="4411710"/>
                </a:moveTo>
                <a:cubicBezTo>
                  <a:pt x="3591823" y="4385798"/>
                  <a:pt x="3591823" y="4359886"/>
                  <a:pt x="3578535" y="4333974"/>
                </a:cubicBezTo>
                <a:cubicBezTo>
                  <a:pt x="3591823" y="4333974"/>
                  <a:pt x="3591823" y="4347263"/>
                  <a:pt x="3591823" y="4347263"/>
                </a:cubicBezTo>
                <a:cubicBezTo>
                  <a:pt x="3591823" y="4347263"/>
                  <a:pt x="3591823" y="4333974"/>
                  <a:pt x="3605112" y="4333974"/>
                </a:cubicBezTo>
                <a:cubicBezTo>
                  <a:pt x="3605112" y="4333974"/>
                  <a:pt x="3605112" y="4347263"/>
                  <a:pt x="3618400" y="4347263"/>
                </a:cubicBezTo>
                <a:cubicBezTo>
                  <a:pt x="3618400" y="4347263"/>
                  <a:pt x="3605112" y="4347263"/>
                  <a:pt x="3605112" y="4360551"/>
                </a:cubicBezTo>
                <a:cubicBezTo>
                  <a:pt x="3605112" y="4373839"/>
                  <a:pt x="3605112" y="4347263"/>
                  <a:pt x="3605112" y="4347263"/>
                </a:cubicBezTo>
                <a:cubicBezTo>
                  <a:pt x="3605112" y="4347263"/>
                  <a:pt x="3605112" y="4360551"/>
                  <a:pt x="3591823" y="4360551"/>
                </a:cubicBezTo>
                <a:cubicBezTo>
                  <a:pt x="3591823" y="4360551"/>
                  <a:pt x="3591823" y="4373839"/>
                  <a:pt x="3605112" y="4373839"/>
                </a:cubicBezTo>
                <a:cubicBezTo>
                  <a:pt x="3605112" y="4387127"/>
                  <a:pt x="3591823" y="4387127"/>
                  <a:pt x="3591823" y="4399751"/>
                </a:cubicBezTo>
                <a:cubicBezTo>
                  <a:pt x="3591823" y="4386463"/>
                  <a:pt x="3605112" y="4386463"/>
                  <a:pt x="3605112" y="4399751"/>
                </a:cubicBezTo>
                <a:cubicBezTo>
                  <a:pt x="3591823" y="4399751"/>
                  <a:pt x="3591823" y="4399751"/>
                  <a:pt x="3591823" y="4399751"/>
                </a:cubicBezTo>
                <a:cubicBezTo>
                  <a:pt x="3578535" y="4399751"/>
                  <a:pt x="3578535" y="4413039"/>
                  <a:pt x="3578535" y="4413039"/>
                </a:cubicBezTo>
                <a:cubicBezTo>
                  <a:pt x="3578535" y="4426328"/>
                  <a:pt x="3565247" y="4413039"/>
                  <a:pt x="3578535" y="4399751"/>
                </a:cubicBezTo>
                <a:cubicBezTo>
                  <a:pt x="3565247" y="4399751"/>
                  <a:pt x="3565247" y="4413039"/>
                  <a:pt x="3565247" y="4425663"/>
                </a:cubicBezTo>
                <a:cubicBezTo>
                  <a:pt x="3551959" y="4412375"/>
                  <a:pt x="3551959" y="4412375"/>
                  <a:pt x="3539334" y="4386463"/>
                </a:cubicBezTo>
                <a:cubicBezTo>
                  <a:pt x="3552623" y="4398422"/>
                  <a:pt x="3552623" y="4398422"/>
                  <a:pt x="3552623" y="4411710"/>
                </a:cubicBezTo>
                <a:lnTo>
                  <a:pt x="3552623" y="4411710"/>
                </a:lnTo>
                <a:close/>
                <a:moveTo>
                  <a:pt x="3579199" y="4527983"/>
                </a:moveTo>
                <a:cubicBezTo>
                  <a:pt x="3565911" y="4527983"/>
                  <a:pt x="3565911" y="4527983"/>
                  <a:pt x="3553287" y="4527983"/>
                </a:cubicBezTo>
                <a:cubicBezTo>
                  <a:pt x="3553287" y="4514695"/>
                  <a:pt x="3566575" y="4514695"/>
                  <a:pt x="3553287" y="4514695"/>
                </a:cubicBezTo>
                <a:cubicBezTo>
                  <a:pt x="3553287" y="4501406"/>
                  <a:pt x="3566575" y="4514695"/>
                  <a:pt x="3579199" y="4514695"/>
                </a:cubicBezTo>
                <a:cubicBezTo>
                  <a:pt x="3579199" y="4514695"/>
                  <a:pt x="3553287" y="4501406"/>
                  <a:pt x="3579199" y="4501406"/>
                </a:cubicBezTo>
                <a:cubicBezTo>
                  <a:pt x="3579199" y="4515359"/>
                  <a:pt x="3579199" y="4527983"/>
                  <a:pt x="3579199" y="4527983"/>
                </a:cubicBezTo>
                <a:lnTo>
                  <a:pt x="3579199" y="4527983"/>
                </a:lnTo>
                <a:close/>
                <a:moveTo>
                  <a:pt x="3592488" y="4567183"/>
                </a:moveTo>
                <a:cubicBezTo>
                  <a:pt x="3592488" y="4567183"/>
                  <a:pt x="3592488" y="4580472"/>
                  <a:pt x="3579199" y="4593096"/>
                </a:cubicBezTo>
                <a:cubicBezTo>
                  <a:pt x="3579199" y="4579807"/>
                  <a:pt x="3579199" y="4579807"/>
                  <a:pt x="3592488" y="4567183"/>
                </a:cubicBezTo>
                <a:lnTo>
                  <a:pt x="3592488" y="4567183"/>
                </a:lnTo>
                <a:close/>
                <a:moveTo>
                  <a:pt x="3565911" y="4658208"/>
                </a:moveTo>
                <a:cubicBezTo>
                  <a:pt x="3539999" y="4658208"/>
                  <a:pt x="3552623" y="4632296"/>
                  <a:pt x="3539999" y="4644920"/>
                </a:cubicBezTo>
                <a:cubicBezTo>
                  <a:pt x="3539999" y="4631632"/>
                  <a:pt x="3565911" y="4631632"/>
                  <a:pt x="3565911" y="4631632"/>
                </a:cubicBezTo>
                <a:cubicBezTo>
                  <a:pt x="3565911" y="4644920"/>
                  <a:pt x="3565911" y="4658208"/>
                  <a:pt x="3565911" y="4658208"/>
                </a:cubicBezTo>
                <a:lnTo>
                  <a:pt x="3565911" y="4658208"/>
                </a:lnTo>
                <a:close/>
                <a:moveTo>
                  <a:pt x="3565911" y="4658208"/>
                </a:moveTo>
                <a:cubicBezTo>
                  <a:pt x="3565911" y="4684120"/>
                  <a:pt x="3565911" y="4684120"/>
                  <a:pt x="3565911" y="4684120"/>
                </a:cubicBezTo>
                <a:lnTo>
                  <a:pt x="3565911" y="4684120"/>
                </a:lnTo>
                <a:cubicBezTo>
                  <a:pt x="3565911" y="4658208"/>
                  <a:pt x="3565911" y="4658208"/>
                  <a:pt x="3565911" y="4658208"/>
                </a:cubicBezTo>
                <a:lnTo>
                  <a:pt x="3565911" y="4658208"/>
                </a:lnTo>
                <a:close/>
                <a:moveTo>
                  <a:pt x="3552623" y="4632296"/>
                </a:moveTo>
                <a:cubicBezTo>
                  <a:pt x="3552623" y="4632296"/>
                  <a:pt x="3539334" y="4619008"/>
                  <a:pt x="3539334" y="4606384"/>
                </a:cubicBezTo>
                <a:cubicBezTo>
                  <a:pt x="3552623" y="4605719"/>
                  <a:pt x="3565911" y="4619008"/>
                  <a:pt x="3552623" y="4632296"/>
                </a:cubicBezTo>
                <a:lnTo>
                  <a:pt x="3552623" y="4632296"/>
                </a:lnTo>
                <a:close/>
                <a:moveTo>
                  <a:pt x="3552623" y="4527983"/>
                </a:moveTo>
                <a:cubicBezTo>
                  <a:pt x="3552623" y="4541271"/>
                  <a:pt x="3565911" y="4553895"/>
                  <a:pt x="3552623" y="4567183"/>
                </a:cubicBezTo>
                <a:cubicBezTo>
                  <a:pt x="3552623" y="4567183"/>
                  <a:pt x="3539999" y="4541271"/>
                  <a:pt x="3552623" y="4527983"/>
                </a:cubicBezTo>
                <a:lnTo>
                  <a:pt x="3552623" y="4527983"/>
                </a:lnTo>
                <a:close/>
                <a:moveTo>
                  <a:pt x="3565911" y="4489447"/>
                </a:moveTo>
                <a:cubicBezTo>
                  <a:pt x="3565911" y="4476159"/>
                  <a:pt x="3565911" y="4476159"/>
                  <a:pt x="3552623" y="4463535"/>
                </a:cubicBezTo>
                <a:cubicBezTo>
                  <a:pt x="3565911" y="4450247"/>
                  <a:pt x="3578535" y="4463535"/>
                  <a:pt x="3578535" y="4463535"/>
                </a:cubicBezTo>
                <a:cubicBezTo>
                  <a:pt x="3578535" y="4463535"/>
                  <a:pt x="3578535" y="4463535"/>
                  <a:pt x="3565247" y="4463535"/>
                </a:cubicBezTo>
                <a:cubicBezTo>
                  <a:pt x="3565247" y="4476823"/>
                  <a:pt x="3578535" y="4476823"/>
                  <a:pt x="3565247" y="4476823"/>
                </a:cubicBezTo>
                <a:cubicBezTo>
                  <a:pt x="3578535" y="4490112"/>
                  <a:pt x="3578535" y="4476823"/>
                  <a:pt x="3591159" y="4476823"/>
                </a:cubicBezTo>
                <a:cubicBezTo>
                  <a:pt x="3592488" y="4489447"/>
                  <a:pt x="3579199" y="4476159"/>
                  <a:pt x="3565911" y="4489447"/>
                </a:cubicBezTo>
                <a:lnTo>
                  <a:pt x="3565911" y="4489447"/>
                </a:lnTo>
                <a:close/>
                <a:moveTo>
                  <a:pt x="3592488" y="4450247"/>
                </a:moveTo>
                <a:cubicBezTo>
                  <a:pt x="3605776" y="4450247"/>
                  <a:pt x="3592488" y="4463535"/>
                  <a:pt x="3592488" y="4476159"/>
                </a:cubicBezTo>
                <a:cubicBezTo>
                  <a:pt x="3592488" y="4463535"/>
                  <a:pt x="3592488" y="4450247"/>
                  <a:pt x="3592488" y="4450247"/>
                </a:cubicBezTo>
                <a:lnTo>
                  <a:pt x="3592488" y="4450247"/>
                </a:lnTo>
                <a:close/>
                <a:moveTo>
                  <a:pt x="3605112" y="4411710"/>
                </a:moveTo>
                <a:lnTo>
                  <a:pt x="3605112" y="4411710"/>
                </a:lnTo>
                <a:cubicBezTo>
                  <a:pt x="3605112" y="4411710"/>
                  <a:pt x="3618400" y="4411710"/>
                  <a:pt x="3618400" y="4424999"/>
                </a:cubicBezTo>
                <a:cubicBezTo>
                  <a:pt x="3605112" y="4424999"/>
                  <a:pt x="3605112" y="4424999"/>
                  <a:pt x="3605112" y="4424999"/>
                </a:cubicBezTo>
                <a:cubicBezTo>
                  <a:pt x="3605112" y="4424999"/>
                  <a:pt x="3605112" y="4424999"/>
                  <a:pt x="3605112" y="4438287"/>
                </a:cubicBezTo>
                <a:cubicBezTo>
                  <a:pt x="3592488" y="4424334"/>
                  <a:pt x="3605112" y="4411710"/>
                  <a:pt x="3605112" y="4411710"/>
                </a:cubicBezTo>
                <a:lnTo>
                  <a:pt x="3605112" y="4411710"/>
                </a:lnTo>
                <a:close/>
                <a:moveTo>
                  <a:pt x="3539999" y="4437623"/>
                </a:moveTo>
                <a:lnTo>
                  <a:pt x="3539999" y="4450911"/>
                </a:lnTo>
                <a:cubicBezTo>
                  <a:pt x="3553287" y="4437623"/>
                  <a:pt x="3539999" y="4424999"/>
                  <a:pt x="3539999" y="4424999"/>
                </a:cubicBezTo>
                <a:cubicBezTo>
                  <a:pt x="3553287" y="4438287"/>
                  <a:pt x="3565911" y="4438287"/>
                  <a:pt x="3565911" y="4450911"/>
                </a:cubicBezTo>
                <a:cubicBezTo>
                  <a:pt x="3565911" y="4464199"/>
                  <a:pt x="3552623" y="4450911"/>
                  <a:pt x="3539999" y="4464199"/>
                </a:cubicBezTo>
                <a:cubicBezTo>
                  <a:pt x="3539999" y="4477488"/>
                  <a:pt x="3539999" y="4477488"/>
                  <a:pt x="3539999" y="4490112"/>
                </a:cubicBezTo>
                <a:cubicBezTo>
                  <a:pt x="3539999" y="4476823"/>
                  <a:pt x="3526710" y="4464199"/>
                  <a:pt x="3526710" y="4450911"/>
                </a:cubicBezTo>
                <a:cubicBezTo>
                  <a:pt x="3526710" y="4450247"/>
                  <a:pt x="3526710" y="4450247"/>
                  <a:pt x="3539999" y="4437623"/>
                </a:cubicBezTo>
                <a:lnTo>
                  <a:pt x="3539999" y="4437623"/>
                </a:lnTo>
                <a:close/>
                <a:moveTo>
                  <a:pt x="3539999" y="4553895"/>
                </a:moveTo>
                <a:lnTo>
                  <a:pt x="3526710" y="4553895"/>
                </a:lnTo>
                <a:cubicBezTo>
                  <a:pt x="3526710" y="4540607"/>
                  <a:pt x="3526710" y="4527983"/>
                  <a:pt x="3539999" y="4527983"/>
                </a:cubicBezTo>
                <a:cubicBezTo>
                  <a:pt x="3539999" y="4527983"/>
                  <a:pt x="3539999" y="4541271"/>
                  <a:pt x="3539999" y="4553895"/>
                </a:cubicBezTo>
                <a:lnTo>
                  <a:pt x="3539999" y="4553895"/>
                </a:lnTo>
                <a:close/>
                <a:moveTo>
                  <a:pt x="3500134" y="4437623"/>
                </a:moveTo>
                <a:cubicBezTo>
                  <a:pt x="3500134" y="4437623"/>
                  <a:pt x="3486846" y="4463535"/>
                  <a:pt x="3474222" y="4450911"/>
                </a:cubicBezTo>
                <a:cubicBezTo>
                  <a:pt x="3487510" y="4450247"/>
                  <a:pt x="3487510" y="4424334"/>
                  <a:pt x="3500134" y="4437623"/>
                </a:cubicBezTo>
                <a:lnTo>
                  <a:pt x="3500134" y="4437623"/>
                </a:lnTo>
                <a:close/>
                <a:moveTo>
                  <a:pt x="3460933" y="4437623"/>
                </a:moveTo>
                <a:cubicBezTo>
                  <a:pt x="3460933" y="4450911"/>
                  <a:pt x="3460933" y="4450911"/>
                  <a:pt x="3460933" y="4450911"/>
                </a:cubicBezTo>
                <a:cubicBezTo>
                  <a:pt x="3447645" y="4450911"/>
                  <a:pt x="3447645" y="4424999"/>
                  <a:pt x="3447645" y="4437623"/>
                </a:cubicBezTo>
                <a:cubicBezTo>
                  <a:pt x="3434357" y="4437623"/>
                  <a:pt x="3434357" y="4437623"/>
                  <a:pt x="3434357" y="4424334"/>
                </a:cubicBezTo>
                <a:cubicBezTo>
                  <a:pt x="3448310" y="4424334"/>
                  <a:pt x="3448310" y="4437623"/>
                  <a:pt x="3460933" y="4437623"/>
                </a:cubicBezTo>
                <a:lnTo>
                  <a:pt x="3460933" y="4437623"/>
                </a:lnTo>
                <a:close/>
                <a:moveTo>
                  <a:pt x="3408445" y="4463535"/>
                </a:moveTo>
                <a:cubicBezTo>
                  <a:pt x="3408445" y="4450247"/>
                  <a:pt x="3421734" y="4450247"/>
                  <a:pt x="3421734" y="4424334"/>
                </a:cubicBezTo>
                <a:cubicBezTo>
                  <a:pt x="3421734" y="4437623"/>
                  <a:pt x="3421734" y="4450247"/>
                  <a:pt x="3435022" y="4437623"/>
                </a:cubicBezTo>
                <a:cubicBezTo>
                  <a:pt x="3421734" y="4450247"/>
                  <a:pt x="3421734" y="4450247"/>
                  <a:pt x="3408445" y="4463535"/>
                </a:cubicBezTo>
                <a:lnTo>
                  <a:pt x="3408445" y="4463535"/>
                </a:lnTo>
                <a:close/>
                <a:moveTo>
                  <a:pt x="3421734" y="4476159"/>
                </a:moveTo>
                <a:cubicBezTo>
                  <a:pt x="3421734" y="4476159"/>
                  <a:pt x="3435022" y="4502071"/>
                  <a:pt x="3421734" y="4489447"/>
                </a:cubicBezTo>
                <a:cubicBezTo>
                  <a:pt x="3435022" y="4489447"/>
                  <a:pt x="3421734" y="4489447"/>
                  <a:pt x="3421734" y="4476159"/>
                </a:cubicBezTo>
                <a:lnTo>
                  <a:pt x="3421734" y="4476159"/>
                </a:lnTo>
                <a:close/>
                <a:moveTo>
                  <a:pt x="3408445" y="4696744"/>
                </a:moveTo>
                <a:cubicBezTo>
                  <a:pt x="3408445" y="4696744"/>
                  <a:pt x="3408445" y="4696744"/>
                  <a:pt x="3408445" y="4683456"/>
                </a:cubicBezTo>
                <a:cubicBezTo>
                  <a:pt x="3421734" y="4684120"/>
                  <a:pt x="3421734" y="4696744"/>
                  <a:pt x="3408445" y="4696744"/>
                </a:cubicBezTo>
                <a:lnTo>
                  <a:pt x="3408445" y="4696744"/>
                </a:lnTo>
                <a:close/>
                <a:moveTo>
                  <a:pt x="3408445" y="4658208"/>
                </a:moveTo>
                <a:cubicBezTo>
                  <a:pt x="3408445" y="4658208"/>
                  <a:pt x="3421734" y="4632296"/>
                  <a:pt x="3434357" y="4644920"/>
                </a:cubicBezTo>
                <a:cubicBezTo>
                  <a:pt x="3421734" y="4658208"/>
                  <a:pt x="3408445" y="4658208"/>
                  <a:pt x="3408445" y="4658208"/>
                </a:cubicBezTo>
                <a:lnTo>
                  <a:pt x="3408445" y="4658208"/>
                </a:lnTo>
                <a:close/>
                <a:moveTo>
                  <a:pt x="3421734" y="4579807"/>
                </a:moveTo>
                <a:cubicBezTo>
                  <a:pt x="3435022" y="4579807"/>
                  <a:pt x="3421734" y="4566519"/>
                  <a:pt x="3421734" y="4553895"/>
                </a:cubicBezTo>
                <a:cubicBezTo>
                  <a:pt x="3435022" y="4553895"/>
                  <a:pt x="3435022" y="4579807"/>
                  <a:pt x="3460933" y="4567183"/>
                </a:cubicBezTo>
                <a:cubicBezTo>
                  <a:pt x="3435022" y="4593096"/>
                  <a:pt x="3448310" y="4579807"/>
                  <a:pt x="3421734" y="4579807"/>
                </a:cubicBezTo>
                <a:lnTo>
                  <a:pt x="3421734" y="4579807"/>
                </a:lnTo>
                <a:close/>
                <a:moveTo>
                  <a:pt x="3460933" y="4761857"/>
                </a:moveTo>
                <a:cubicBezTo>
                  <a:pt x="3460933" y="4748568"/>
                  <a:pt x="3460933" y="4748568"/>
                  <a:pt x="3474222" y="4748568"/>
                </a:cubicBezTo>
                <a:lnTo>
                  <a:pt x="3460933" y="4748568"/>
                </a:lnTo>
                <a:cubicBezTo>
                  <a:pt x="3460933" y="4735280"/>
                  <a:pt x="3474222" y="4748568"/>
                  <a:pt x="3474222" y="4735280"/>
                </a:cubicBezTo>
                <a:cubicBezTo>
                  <a:pt x="3474222" y="4748568"/>
                  <a:pt x="3460933" y="4761857"/>
                  <a:pt x="3460933" y="4761857"/>
                </a:cubicBezTo>
                <a:lnTo>
                  <a:pt x="3460933" y="4761857"/>
                </a:lnTo>
                <a:close/>
                <a:moveTo>
                  <a:pt x="3474222" y="4722657"/>
                </a:moveTo>
                <a:cubicBezTo>
                  <a:pt x="3474222" y="4709368"/>
                  <a:pt x="3460933" y="4709368"/>
                  <a:pt x="3460933" y="4696744"/>
                </a:cubicBezTo>
                <a:cubicBezTo>
                  <a:pt x="3474222" y="4696744"/>
                  <a:pt x="3474222" y="4696744"/>
                  <a:pt x="3474222" y="4696744"/>
                </a:cubicBezTo>
                <a:cubicBezTo>
                  <a:pt x="3474222" y="4683456"/>
                  <a:pt x="3474222" y="4683456"/>
                  <a:pt x="3474222" y="4683456"/>
                </a:cubicBezTo>
                <a:cubicBezTo>
                  <a:pt x="3474222" y="4683456"/>
                  <a:pt x="3474222" y="4683456"/>
                  <a:pt x="3460933" y="4683456"/>
                </a:cubicBezTo>
                <a:cubicBezTo>
                  <a:pt x="3460933" y="4683456"/>
                  <a:pt x="3460933" y="4696744"/>
                  <a:pt x="3447645" y="4696744"/>
                </a:cubicBezTo>
                <a:cubicBezTo>
                  <a:pt x="3447645" y="4670832"/>
                  <a:pt x="3447645" y="4644920"/>
                  <a:pt x="3473557" y="4631632"/>
                </a:cubicBezTo>
                <a:cubicBezTo>
                  <a:pt x="3486846" y="4631632"/>
                  <a:pt x="3460269" y="4644920"/>
                  <a:pt x="3460269" y="4644920"/>
                </a:cubicBezTo>
                <a:cubicBezTo>
                  <a:pt x="3473557" y="4644920"/>
                  <a:pt x="3473557" y="4631632"/>
                  <a:pt x="3473557" y="4644920"/>
                </a:cubicBezTo>
                <a:cubicBezTo>
                  <a:pt x="3487510" y="4658208"/>
                  <a:pt x="3474222" y="4696744"/>
                  <a:pt x="3474222" y="4722657"/>
                </a:cubicBezTo>
                <a:lnTo>
                  <a:pt x="3474222" y="4722657"/>
                </a:lnTo>
                <a:close/>
                <a:moveTo>
                  <a:pt x="3460933" y="4593096"/>
                </a:moveTo>
                <a:cubicBezTo>
                  <a:pt x="3460933" y="4593096"/>
                  <a:pt x="3486846" y="4593096"/>
                  <a:pt x="3474222" y="4606384"/>
                </a:cubicBezTo>
                <a:cubicBezTo>
                  <a:pt x="3474222" y="4606384"/>
                  <a:pt x="3474222" y="4606384"/>
                  <a:pt x="3474222" y="4619672"/>
                </a:cubicBezTo>
                <a:cubicBezTo>
                  <a:pt x="3460933" y="4605719"/>
                  <a:pt x="3460933" y="4593096"/>
                  <a:pt x="3460933" y="4593096"/>
                </a:cubicBezTo>
                <a:lnTo>
                  <a:pt x="3460933" y="4593096"/>
                </a:lnTo>
                <a:close/>
                <a:moveTo>
                  <a:pt x="3460933" y="4541271"/>
                </a:moveTo>
                <a:cubicBezTo>
                  <a:pt x="3460933" y="4527983"/>
                  <a:pt x="3474222" y="4541271"/>
                  <a:pt x="3486846" y="4527983"/>
                </a:cubicBezTo>
                <a:lnTo>
                  <a:pt x="3473557" y="4527983"/>
                </a:lnTo>
                <a:cubicBezTo>
                  <a:pt x="3460269" y="4527983"/>
                  <a:pt x="3486846" y="4527983"/>
                  <a:pt x="3473557" y="4514695"/>
                </a:cubicBezTo>
                <a:cubicBezTo>
                  <a:pt x="3473557" y="4514695"/>
                  <a:pt x="3473557" y="4514695"/>
                  <a:pt x="3473557" y="4527983"/>
                </a:cubicBezTo>
                <a:cubicBezTo>
                  <a:pt x="3460269" y="4514695"/>
                  <a:pt x="3473557" y="4502071"/>
                  <a:pt x="3473557" y="4488783"/>
                </a:cubicBezTo>
                <a:lnTo>
                  <a:pt x="3473557" y="4502071"/>
                </a:lnTo>
                <a:lnTo>
                  <a:pt x="3486846" y="4502071"/>
                </a:lnTo>
                <a:cubicBezTo>
                  <a:pt x="3486846" y="4515359"/>
                  <a:pt x="3473557" y="4502071"/>
                  <a:pt x="3486846" y="4527983"/>
                </a:cubicBezTo>
                <a:cubicBezTo>
                  <a:pt x="3486846" y="4514695"/>
                  <a:pt x="3486846" y="4514695"/>
                  <a:pt x="3500134" y="4514695"/>
                </a:cubicBezTo>
                <a:cubicBezTo>
                  <a:pt x="3486846" y="4527983"/>
                  <a:pt x="3500134" y="4527983"/>
                  <a:pt x="3500134" y="4540607"/>
                </a:cubicBezTo>
                <a:cubicBezTo>
                  <a:pt x="3487510" y="4527983"/>
                  <a:pt x="3487510" y="4553895"/>
                  <a:pt x="3460933" y="4541271"/>
                </a:cubicBezTo>
                <a:lnTo>
                  <a:pt x="3460933" y="4541271"/>
                </a:lnTo>
                <a:close/>
                <a:moveTo>
                  <a:pt x="3500134" y="4748568"/>
                </a:moveTo>
                <a:cubicBezTo>
                  <a:pt x="3486846" y="4761857"/>
                  <a:pt x="3474222" y="4722657"/>
                  <a:pt x="3500134" y="4735280"/>
                </a:cubicBezTo>
                <a:lnTo>
                  <a:pt x="3486846" y="4735280"/>
                </a:lnTo>
                <a:cubicBezTo>
                  <a:pt x="3487510" y="4735945"/>
                  <a:pt x="3487510" y="4748568"/>
                  <a:pt x="3500134" y="4748568"/>
                </a:cubicBezTo>
                <a:lnTo>
                  <a:pt x="3500134" y="4748568"/>
                </a:lnTo>
                <a:close/>
                <a:moveTo>
                  <a:pt x="3487510" y="4593096"/>
                </a:moveTo>
                <a:cubicBezTo>
                  <a:pt x="3500798" y="4593096"/>
                  <a:pt x="3500798" y="4606384"/>
                  <a:pt x="3500798" y="4619008"/>
                </a:cubicBezTo>
                <a:cubicBezTo>
                  <a:pt x="3487510" y="4619008"/>
                  <a:pt x="3487510" y="4605719"/>
                  <a:pt x="3487510" y="4593096"/>
                </a:cubicBezTo>
                <a:lnTo>
                  <a:pt x="3487510" y="4593096"/>
                </a:lnTo>
                <a:close/>
                <a:moveTo>
                  <a:pt x="3500134" y="4658208"/>
                </a:moveTo>
                <a:cubicBezTo>
                  <a:pt x="3486846" y="4644920"/>
                  <a:pt x="3486846" y="4644920"/>
                  <a:pt x="3500134" y="4632296"/>
                </a:cubicBezTo>
                <a:cubicBezTo>
                  <a:pt x="3500134" y="4632296"/>
                  <a:pt x="3500134" y="4632296"/>
                  <a:pt x="3513422" y="4632296"/>
                </a:cubicBezTo>
                <a:cubicBezTo>
                  <a:pt x="3500134" y="4644920"/>
                  <a:pt x="3500134" y="4644920"/>
                  <a:pt x="3500134" y="4658208"/>
                </a:cubicBezTo>
                <a:lnTo>
                  <a:pt x="3500134" y="4658208"/>
                </a:lnTo>
                <a:close/>
                <a:moveTo>
                  <a:pt x="3513422" y="4593096"/>
                </a:moveTo>
                <a:lnTo>
                  <a:pt x="3513422" y="4593096"/>
                </a:lnTo>
                <a:cubicBezTo>
                  <a:pt x="3526710" y="4593096"/>
                  <a:pt x="3513422" y="4593096"/>
                  <a:pt x="3526710" y="4593096"/>
                </a:cubicBezTo>
                <a:cubicBezTo>
                  <a:pt x="3526710" y="4579807"/>
                  <a:pt x="3513422" y="4579807"/>
                  <a:pt x="3513422" y="4593096"/>
                </a:cubicBezTo>
                <a:lnTo>
                  <a:pt x="3513422" y="4579807"/>
                </a:lnTo>
                <a:cubicBezTo>
                  <a:pt x="3513422" y="4593096"/>
                  <a:pt x="3500134" y="4593096"/>
                  <a:pt x="3487510" y="4579807"/>
                </a:cubicBezTo>
                <a:cubicBezTo>
                  <a:pt x="3487510" y="4566519"/>
                  <a:pt x="3487510" y="4566519"/>
                  <a:pt x="3500798" y="4566519"/>
                </a:cubicBezTo>
                <a:lnTo>
                  <a:pt x="3514086" y="4579807"/>
                </a:lnTo>
                <a:cubicBezTo>
                  <a:pt x="3527375" y="4579807"/>
                  <a:pt x="3553287" y="4566519"/>
                  <a:pt x="3527375" y="4566519"/>
                </a:cubicBezTo>
                <a:cubicBezTo>
                  <a:pt x="3527375" y="4553231"/>
                  <a:pt x="3540663" y="4566519"/>
                  <a:pt x="3540663" y="4566519"/>
                </a:cubicBezTo>
                <a:cubicBezTo>
                  <a:pt x="3553951" y="4579807"/>
                  <a:pt x="3540663" y="4579807"/>
                  <a:pt x="3540663" y="4592431"/>
                </a:cubicBezTo>
                <a:lnTo>
                  <a:pt x="3540663" y="4579143"/>
                </a:lnTo>
                <a:cubicBezTo>
                  <a:pt x="3514751" y="4579143"/>
                  <a:pt x="3540663" y="4592431"/>
                  <a:pt x="3540663" y="4605055"/>
                </a:cubicBezTo>
                <a:cubicBezTo>
                  <a:pt x="3526710" y="4579807"/>
                  <a:pt x="3526710" y="4619008"/>
                  <a:pt x="3513422" y="4593096"/>
                </a:cubicBezTo>
                <a:lnTo>
                  <a:pt x="3513422" y="4593096"/>
                </a:lnTo>
                <a:close/>
                <a:moveTo>
                  <a:pt x="3526710" y="4787769"/>
                </a:moveTo>
                <a:cubicBezTo>
                  <a:pt x="3513422" y="4761857"/>
                  <a:pt x="3526710" y="4774481"/>
                  <a:pt x="3539999" y="4735945"/>
                </a:cubicBezTo>
                <a:cubicBezTo>
                  <a:pt x="3539999" y="4735945"/>
                  <a:pt x="3539999" y="4749233"/>
                  <a:pt x="3553287" y="4749233"/>
                </a:cubicBezTo>
                <a:cubicBezTo>
                  <a:pt x="3552623" y="4761857"/>
                  <a:pt x="3539999" y="4787769"/>
                  <a:pt x="3526710" y="4787769"/>
                </a:cubicBezTo>
                <a:lnTo>
                  <a:pt x="3526710" y="4787769"/>
                </a:lnTo>
                <a:close/>
                <a:moveTo>
                  <a:pt x="3552623" y="4735945"/>
                </a:moveTo>
                <a:cubicBezTo>
                  <a:pt x="3539334" y="4749233"/>
                  <a:pt x="3539334" y="4722657"/>
                  <a:pt x="3539334" y="4735945"/>
                </a:cubicBezTo>
                <a:cubicBezTo>
                  <a:pt x="3539334" y="4710032"/>
                  <a:pt x="3539334" y="4696744"/>
                  <a:pt x="3552623" y="4684120"/>
                </a:cubicBezTo>
                <a:cubicBezTo>
                  <a:pt x="3539334" y="4684120"/>
                  <a:pt x="3539334" y="4697408"/>
                  <a:pt x="3539334" y="4697408"/>
                </a:cubicBezTo>
                <a:lnTo>
                  <a:pt x="3526046" y="4697408"/>
                </a:lnTo>
                <a:cubicBezTo>
                  <a:pt x="3526046" y="4684120"/>
                  <a:pt x="3539334" y="4684120"/>
                  <a:pt x="3551959" y="4684120"/>
                </a:cubicBezTo>
                <a:cubicBezTo>
                  <a:pt x="3565247" y="4697408"/>
                  <a:pt x="3538670" y="4723321"/>
                  <a:pt x="3551959" y="4723321"/>
                </a:cubicBezTo>
                <a:cubicBezTo>
                  <a:pt x="3552623" y="4735945"/>
                  <a:pt x="3552623" y="4735945"/>
                  <a:pt x="3552623" y="4735945"/>
                </a:cubicBezTo>
                <a:lnTo>
                  <a:pt x="3552623" y="4735945"/>
                </a:lnTo>
                <a:close/>
                <a:moveTo>
                  <a:pt x="3565911" y="4787769"/>
                </a:moveTo>
                <a:cubicBezTo>
                  <a:pt x="3552623" y="4787769"/>
                  <a:pt x="3565911" y="4787769"/>
                  <a:pt x="3552623" y="4787769"/>
                </a:cubicBezTo>
                <a:cubicBezTo>
                  <a:pt x="3552623" y="4774481"/>
                  <a:pt x="3565911" y="4801057"/>
                  <a:pt x="3565911" y="4774481"/>
                </a:cubicBezTo>
                <a:cubicBezTo>
                  <a:pt x="3579199" y="4774481"/>
                  <a:pt x="3565911" y="4787769"/>
                  <a:pt x="3565911" y="4787769"/>
                </a:cubicBezTo>
                <a:lnTo>
                  <a:pt x="3565911" y="4787769"/>
                </a:lnTo>
                <a:close/>
                <a:moveTo>
                  <a:pt x="3565911" y="4748568"/>
                </a:moveTo>
                <a:cubicBezTo>
                  <a:pt x="3565911" y="4735280"/>
                  <a:pt x="3579199" y="4722657"/>
                  <a:pt x="3579199" y="4722657"/>
                </a:cubicBezTo>
                <a:cubicBezTo>
                  <a:pt x="3579199" y="4722657"/>
                  <a:pt x="3579199" y="4735945"/>
                  <a:pt x="3565911" y="4748568"/>
                </a:cubicBezTo>
                <a:lnTo>
                  <a:pt x="3565911" y="4748568"/>
                </a:lnTo>
                <a:close/>
                <a:moveTo>
                  <a:pt x="3579199" y="4632296"/>
                </a:moveTo>
                <a:cubicBezTo>
                  <a:pt x="3579199" y="4606384"/>
                  <a:pt x="3565911" y="4606384"/>
                  <a:pt x="3579199" y="4593096"/>
                </a:cubicBezTo>
                <a:cubicBezTo>
                  <a:pt x="3592488" y="4593096"/>
                  <a:pt x="3592488" y="4593096"/>
                  <a:pt x="3592488" y="4593096"/>
                </a:cubicBezTo>
                <a:cubicBezTo>
                  <a:pt x="3592488" y="4606384"/>
                  <a:pt x="3592488" y="4606384"/>
                  <a:pt x="3605776" y="4606384"/>
                </a:cubicBezTo>
                <a:cubicBezTo>
                  <a:pt x="3592488" y="4605719"/>
                  <a:pt x="3592488" y="4632296"/>
                  <a:pt x="3579199" y="4632296"/>
                </a:cubicBezTo>
                <a:lnTo>
                  <a:pt x="3579199" y="4632296"/>
                </a:lnTo>
                <a:close/>
                <a:moveTo>
                  <a:pt x="3605112" y="4761857"/>
                </a:moveTo>
                <a:cubicBezTo>
                  <a:pt x="3579199" y="4761857"/>
                  <a:pt x="3591823" y="4761857"/>
                  <a:pt x="3591823" y="4735945"/>
                </a:cubicBezTo>
                <a:cubicBezTo>
                  <a:pt x="3591823" y="4749233"/>
                  <a:pt x="3591823" y="4749233"/>
                  <a:pt x="3605112" y="4749233"/>
                </a:cubicBezTo>
                <a:cubicBezTo>
                  <a:pt x="3605112" y="4748568"/>
                  <a:pt x="3605112" y="4748568"/>
                  <a:pt x="3605112" y="4761857"/>
                </a:cubicBezTo>
                <a:lnTo>
                  <a:pt x="3605112" y="4761857"/>
                </a:lnTo>
                <a:close/>
                <a:moveTo>
                  <a:pt x="3592488" y="4567183"/>
                </a:moveTo>
                <a:cubicBezTo>
                  <a:pt x="3592488" y="4541271"/>
                  <a:pt x="3579199" y="4527983"/>
                  <a:pt x="3605776" y="4527983"/>
                </a:cubicBezTo>
                <a:lnTo>
                  <a:pt x="3605776" y="4527983"/>
                </a:lnTo>
                <a:cubicBezTo>
                  <a:pt x="3605112" y="4541271"/>
                  <a:pt x="3605112" y="4553895"/>
                  <a:pt x="3592488" y="4567183"/>
                </a:cubicBezTo>
                <a:lnTo>
                  <a:pt x="3592488" y="4567183"/>
                </a:lnTo>
                <a:close/>
                <a:moveTo>
                  <a:pt x="3618400" y="4632296"/>
                </a:moveTo>
                <a:cubicBezTo>
                  <a:pt x="3618400" y="4645584"/>
                  <a:pt x="3618400" y="4645584"/>
                  <a:pt x="3618400" y="4645584"/>
                </a:cubicBezTo>
                <a:cubicBezTo>
                  <a:pt x="3592488" y="4644920"/>
                  <a:pt x="3605112" y="4632296"/>
                  <a:pt x="3618400" y="4632296"/>
                </a:cubicBezTo>
                <a:lnTo>
                  <a:pt x="3618400" y="4632296"/>
                </a:lnTo>
                <a:close/>
                <a:moveTo>
                  <a:pt x="3618400" y="4489447"/>
                </a:moveTo>
                <a:cubicBezTo>
                  <a:pt x="3618400" y="4502735"/>
                  <a:pt x="3592488" y="4489447"/>
                  <a:pt x="3605112" y="4502735"/>
                </a:cubicBezTo>
                <a:cubicBezTo>
                  <a:pt x="3591823" y="4502735"/>
                  <a:pt x="3591823" y="4489447"/>
                  <a:pt x="3579199" y="4489447"/>
                </a:cubicBezTo>
                <a:cubicBezTo>
                  <a:pt x="3592488" y="4476159"/>
                  <a:pt x="3618400" y="4476159"/>
                  <a:pt x="3618400" y="4463535"/>
                </a:cubicBezTo>
                <a:cubicBezTo>
                  <a:pt x="3618400" y="4476159"/>
                  <a:pt x="3631688" y="4476159"/>
                  <a:pt x="3618400" y="4489447"/>
                </a:cubicBezTo>
                <a:cubicBezTo>
                  <a:pt x="3618400" y="4476159"/>
                  <a:pt x="3618400" y="4476159"/>
                  <a:pt x="3605112" y="4489447"/>
                </a:cubicBezTo>
                <a:cubicBezTo>
                  <a:pt x="3605112" y="4489447"/>
                  <a:pt x="3605112" y="4489447"/>
                  <a:pt x="3618400" y="4489447"/>
                </a:cubicBezTo>
                <a:lnTo>
                  <a:pt x="3618400" y="4489447"/>
                </a:lnTo>
                <a:close/>
                <a:moveTo>
                  <a:pt x="3644976" y="4515359"/>
                </a:moveTo>
                <a:lnTo>
                  <a:pt x="3644976" y="4515359"/>
                </a:lnTo>
                <a:cubicBezTo>
                  <a:pt x="3644976" y="4502071"/>
                  <a:pt x="3631688" y="4515359"/>
                  <a:pt x="3631688" y="4515359"/>
                </a:cubicBezTo>
                <a:cubicBezTo>
                  <a:pt x="3631688" y="4515359"/>
                  <a:pt x="3644976" y="4515359"/>
                  <a:pt x="3631688" y="4502071"/>
                </a:cubicBezTo>
                <a:cubicBezTo>
                  <a:pt x="3618400" y="4502071"/>
                  <a:pt x="3631688" y="4527983"/>
                  <a:pt x="3618400" y="4515359"/>
                </a:cubicBezTo>
                <a:cubicBezTo>
                  <a:pt x="3631688" y="4515359"/>
                  <a:pt x="3618400" y="4502071"/>
                  <a:pt x="3618400" y="4489447"/>
                </a:cubicBezTo>
                <a:cubicBezTo>
                  <a:pt x="3631688" y="4502735"/>
                  <a:pt x="3631688" y="4502735"/>
                  <a:pt x="3644312" y="4502735"/>
                </a:cubicBezTo>
                <a:cubicBezTo>
                  <a:pt x="3644976" y="4502071"/>
                  <a:pt x="3644976" y="4502071"/>
                  <a:pt x="3644976" y="4515359"/>
                </a:cubicBezTo>
                <a:lnTo>
                  <a:pt x="3644976" y="4515359"/>
                </a:lnTo>
                <a:close/>
                <a:moveTo>
                  <a:pt x="3644976" y="4476159"/>
                </a:moveTo>
                <a:cubicBezTo>
                  <a:pt x="3644976" y="4462870"/>
                  <a:pt x="3644976" y="4462870"/>
                  <a:pt x="3631688" y="4462870"/>
                </a:cubicBezTo>
                <a:lnTo>
                  <a:pt x="3631688" y="4462870"/>
                </a:lnTo>
                <a:cubicBezTo>
                  <a:pt x="3644976" y="4462870"/>
                  <a:pt x="3631688" y="4436958"/>
                  <a:pt x="3644976" y="4436958"/>
                </a:cubicBezTo>
                <a:cubicBezTo>
                  <a:pt x="3644976" y="4450247"/>
                  <a:pt x="3657601" y="4463535"/>
                  <a:pt x="3644976" y="4476159"/>
                </a:cubicBezTo>
                <a:lnTo>
                  <a:pt x="3644976" y="4476159"/>
                </a:lnTo>
                <a:close/>
                <a:moveTo>
                  <a:pt x="3736665" y="4761857"/>
                </a:moveTo>
                <a:cubicBezTo>
                  <a:pt x="3736665" y="4748568"/>
                  <a:pt x="3723377" y="4761857"/>
                  <a:pt x="3723377" y="4748568"/>
                </a:cubicBezTo>
                <a:cubicBezTo>
                  <a:pt x="3736665" y="4748568"/>
                  <a:pt x="3736665" y="4761857"/>
                  <a:pt x="3736665" y="4748568"/>
                </a:cubicBezTo>
                <a:cubicBezTo>
                  <a:pt x="3736665" y="4748568"/>
                  <a:pt x="3736665" y="4748568"/>
                  <a:pt x="3736665" y="4761857"/>
                </a:cubicBezTo>
                <a:cubicBezTo>
                  <a:pt x="3736665" y="4774481"/>
                  <a:pt x="3736665" y="4761857"/>
                  <a:pt x="3736665" y="4761857"/>
                </a:cubicBezTo>
                <a:lnTo>
                  <a:pt x="3736665" y="4761857"/>
                </a:lnTo>
                <a:close/>
                <a:moveTo>
                  <a:pt x="3906756" y="4203749"/>
                </a:moveTo>
                <a:cubicBezTo>
                  <a:pt x="3932667" y="4203749"/>
                  <a:pt x="3893468" y="4217037"/>
                  <a:pt x="3906756" y="4242949"/>
                </a:cubicBezTo>
                <a:cubicBezTo>
                  <a:pt x="3893468" y="4242949"/>
                  <a:pt x="3906756" y="4217037"/>
                  <a:pt x="3893468" y="4217037"/>
                </a:cubicBezTo>
                <a:cubicBezTo>
                  <a:pt x="3893468" y="4203749"/>
                  <a:pt x="3920044" y="4229661"/>
                  <a:pt x="3906756" y="4203749"/>
                </a:cubicBezTo>
                <a:lnTo>
                  <a:pt x="3906756" y="4203749"/>
                </a:lnTo>
                <a:close/>
                <a:moveTo>
                  <a:pt x="3867555" y="4229661"/>
                </a:moveTo>
                <a:lnTo>
                  <a:pt x="3854267" y="4216373"/>
                </a:lnTo>
                <a:cubicBezTo>
                  <a:pt x="3867555" y="4217037"/>
                  <a:pt x="3867555" y="4229661"/>
                  <a:pt x="3867555" y="4229661"/>
                </a:cubicBezTo>
                <a:cubicBezTo>
                  <a:pt x="3854267" y="4229661"/>
                  <a:pt x="3854267" y="4229661"/>
                  <a:pt x="3854267" y="4229661"/>
                </a:cubicBezTo>
                <a:cubicBezTo>
                  <a:pt x="3854267" y="4229661"/>
                  <a:pt x="3854267" y="4229661"/>
                  <a:pt x="3867555" y="4229661"/>
                </a:cubicBezTo>
                <a:lnTo>
                  <a:pt x="3867555" y="4229661"/>
                </a:lnTo>
                <a:close/>
                <a:moveTo>
                  <a:pt x="3841643" y="4476159"/>
                </a:moveTo>
                <a:cubicBezTo>
                  <a:pt x="3867555" y="4476159"/>
                  <a:pt x="3867555" y="4489447"/>
                  <a:pt x="3867555" y="4502071"/>
                </a:cubicBezTo>
                <a:cubicBezTo>
                  <a:pt x="3867555" y="4488783"/>
                  <a:pt x="3880844" y="4502071"/>
                  <a:pt x="3880844" y="4515359"/>
                </a:cubicBezTo>
                <a:cubicBezTo>
                  <a:pt x="3854931" y="4515359"/>
                  <a:pt x="3867555" y="4541271"/>
                  <a:pt x="3841643" y="4541271"/>
                </a:cubicBezTo>
                <a:cubicBezTo>
                  <a:pt x="3854931" y="4515359"/>
                  <a:pt x="3854931" y="4489447"/>
                  <a:pt x="3841643" y="4502071"/>
                </a:cubicBezTo>
                <a:cubicBezTo>
                  <a:pt x="3841643" y="4489447"/>
                  <a:pt x="3854267" y="4489447"/>
                  <a:pt x="3841643" y="4476159"/>
                </a:cubicBezTo>
                <a:lnTo>
                  <a:pt x="3841643" y="4476159"/>
                </a:lnTo>
                <a:close/>
                <a:moveTo>
                  <a:pt x="3854267" y="4294774"/>
                </a:moveTo>
                <a:cubicBezTo>
                  <a:pt x="3867555" y="4294774"/>
                  <a:pt x="3867555" y="4308062"/>
                  <a:pt x="3867555" y="4308062"/>
                </a:cubicBezTo>
                <a:cubicBezTo>
                  <a:pt x="3854267" y="4308062"/>
                  <a:pt x="3867555" y="4308062"/>
                  <a:pt x="3854267" y="4308062"/>
                </a:cubicBezTo>
                <a:cubicBezTo>
                  <a:pt x="3854267" y="4294774"/>
                  <a:pt x="3854267" y="4294774"/>
                  <a:pt x="3854267" y="4294774"/>
                </a:cubicBezTo>
                <a:lnTo>
                  <a:pt x="3854267" y="4294774"/>
                </a:lnTo>
                <a:close/>
                <a:moveTo>
                  <a:pt x="3893468" y="4372510"/>
                </a:moveTo>
                <a:cubicBezTo>
                  <a:pt x="3880179" y="4372510"/>
                  <a:pt x="3880179" y="4359222"/>
                  <a:pt x="3880179" y="4359222"/>
                </a:cubicBezTo>
                <a:cubicBezTo>
                  <a:pt x="3880179" y="4345934"/>
                  <a:pt x="3880179" y="4345934"/>
                  <a:pt x="3893468" y="4333310"/>
                </a:cubicBezTo>
                <a:cubicBezTo>
                  <a:pt x="3906756" y="4346598"/>
                  <a:pt x="3893468" y="4346598"/>
                  <a:pt x="3893468" y="4372510"/>
                </a:cubicBezTo>
                <a:lnTo>
                  <a:pt x="3893468" y="4372510"/>
                </a:lnTo>
                <a:close/>
                <a:moveTo>
                  <a:pt x="3893468" y="4502071"/>
                </a:moveTo>
                <a:cubicBezTo>
                  <a:pt x="3893468" y="4515359"/>
                  <a:pt x="3880179" y="4515359"/>
                  <a:pt x="3880179" y="4502071"/>
                </a:cubicBezTo>
                <a:lnTo>
                  <a:pt x="3893468" y="4502071"/>
                </a:lnTo>
                <a:lnTo>
                  <a:pt x="3893468" y="4502071"/>
                </a:lnTo>
                <a:lnTo>
                  <a:pt x="3893468" y="4502071"/>
                </a:lnTo>
                <a:close/>
                <a:moveTo>
                  <a:pt x="3854267" y="4567183"/>
                </a:moveTo>
                <a:cubicBezTo>
                  <a:pt x="3854267" y="4567183"/>
                  <a:pt x="3854267" y="4553895"/>
                  <a:pt x="3840979" y="4553895"/>
                </a:cubicBezTo>
                <a:cubicBezTo>
                  <a:pt x="3840979" y="4540607"/>
                  <a:pt x="3854267" y="4553895"/>
                  <a:pt x="3854267" y="4553895"/>
                </a:cubicBezTo>
                <a:cubicBezTo>
                  <a:pt x="3867555" y="4553895"/>
                  <a:pt x="3867555" y="4553895"/>
                  <a:pt x="3854267" y="4567183"/>
                </a:cubicBezTo>
                <a:lnTo>
                  <a:pt x="3854267" y="4567183"/>
                </a:lnTo>
                <a:close/>
                <a:moveTo>
                  <a:pt x="3828355" y="4359222"/>
                </a:moveTo>
                <a:cubicBezTo>
                  <a:pt x="3828355" y="4372510"/>
                  <a:pt x="3841643" y="4372510"/>
                  <a:pt x="3841643" y="4385134"/>
                </a:cubicBezTo>
                <a:cubicBezTo>
                  <a:pt x="3815731" y="4385134"/>
                  <a:pt x="3828355" y="4411046"/>
                  <a:pt x="3841643" y="4411046"/>
                </a:cubicBezTo>
                <a:cubicBezTo>
                  <a:pt x="3841643" y="4424334"/>
                  <a:pt x="3841643" y="4424334"/>
                  <a:pt x="3828355" y="4424334"/>
                </a:cubicBezTo>
                <a:cubicBezTo>
                  <a:pt x="3815066" y="4411046"/>
                  <a:pt x="3828355" y="4411046"/>
                  <a:pt x="3815066" y="4398422"/>
                </a:cubicBezTo>
                <a:cubicBezTo>
                  <a:pt x="3815066" y="4385798"/>
                  <a:pt x="3828355" y="4385798"/>
                  <a:pt x="3828355" y="4359222"/>
                </a:cubicBezTo>
                <a:lnTo>
                  <a:pt x="3828355" y="4359222"/>
                </a:lnTo>
                <a:close/>
                <a:moveTo>
                  <a:pt x="3801778" y="4658208"/>
                </a:moveTo>
                <a:cubicBezTo>
                  <a:pt x="3775866" y="4658208"/>
                  <a:pt x="3801778" y="4619008"/>
                  <a:pt x="3788490" y="4606384"/>
                </a:cubicBezTo>
                <a:cubicBezTo>
                  <a:pt x="3801778" y="4606384"/>
                  <a:pt x="3801778" y="4619672"/>
                  <a:pt x="3814402" y="4632296"/>
                </a:cubicBezTo>
                <a:cubicBezTo>
                  <a:pt x="3814402" y="4632296"/>
                  <a:pt x="3801114" y="4632296"/>
                  <a:pt x="3788490" y="4632296"/>
                </a:cubicBezTo>
                <a:cubicBezTo>
                  <a:pt x="3801778" y="4644920"/>
                  <a:pt x="3789154" y="4658208"/>
                  <a:pt x="3801778" y="4658208"/>
                </a:cubicBezTo>
                <a:lnTo>
                  <a:pt x="3801778" y="4658208"/>
                </a:lnTo>
                <a:close/>
                <a:moveTo>
                  <a:pt x="3789154" y="4476159"/>
                </a:moveTo>
                <a:cubicBezTo>
                  <a:pt x="3789154" y="4476159"/>
                  <a:pt x="3789154" y="4476159"/>
                  <a:pt x="3789154" y="4489447"/>
                </a:cubicBezTo>
                <a:cubicBezTo>
                  <a:pt x="3775866" y="4476159"/>
                  <a:pt x="3789154" y="4476159"/>
                  <a:pt x="3789154" y="4463535"/>
                </a:cubicBezTo>
                <a:cubicBezTo>
                  <a:pt x="3801778" y="4463535"/>
                  <a:pt x="3789154" y="4476159"/>
                  <a:pt x="3789154" y="4476159"/>
                </a:cubicBezTo>
                <a:cubicBezTo>
                  <a:pt x="3775866" y="4476159"/>
                  <a:pt x="3801778" y="4489447"/>
                  <a:pt x="3789154" y="4476159"/>
                </a:cubicBezTo>
                <a:lnTo>
                  <a:pt x="3789154" y="4476159"/>
                </a:lnTo>
                <a:close/>
                <a:moveTo>
                  <a:pt x="3789154" y="4605719"/>
                </a:moveTo>
                <a:cubicBezTo>
                  <a:pt x="3789154" y="4592431"/>
                  <a:pt x="3815066" y="4592431"/>
                  <a:pt x="3802442" y="4579807"/>
                </a:cubicBezTo>
                <a:cubicBezTo>
                  <a:pt x="3815731" y="4579807"/>
                  <a:pt x="3828355" y="4579807"/>
                  <a:pt x="3828355" y="4566519"/>
                </a:cubicBezTo>
                <a:cubicBezTo>
                  <a:pt x="3828355" y="4553231"/>
                  <a:pt x="3828355" y="4579807"/>
                  <a:pt x="3828355" y="4579807"/>
                </a:cubicBezTo>
                <a:cubicBezTo>
                  <a:pt x="3815066" y="4579807"/>
                  <a:pt x="3815066" y="4593096"/>
                  <a:pt x="3789154" y="4605719"/>
                </a:cubicBezTo>
                <a:lnTo>
                  <a:pt x="3789154" y="4605719"/>
                </a:lnTo>
                <a:close/>
                <a:moveTo>
                  <a:pt x="3815066" y="4437623"/>
                </a:moveTo>
                <a:cubicBezTo>
                  <a:pt x="3815066" y="4424334"/>
                  <a:pt x="3828355" y="4437623"/>
                  <a:pt x="3828355" y="4437623"/>
                </a:cubicBezTo>
                <a:cubicBezTo>
                  <a:pt x="3828355" y="4450911"/>
                  <a:pt x="3815066" y="4450911"/>
                  <a:pt x="3815066" y="4463535"/>
                </a:cubicBezTo>
                <a:cubicBezTo>
                  <a:pt x="3801778" y="4450247"/>
                  <a:pt x="3828355" y="4437623"/>
                  <a:pt x="3815066" y="4437623"/>
                </a:cubicBezTo>
                <a:lnTo>
                  <a:pt x="3815066" y="4437623"/>
                </a:lnTo>
                <a:close/>
                <a:moveTo>
                  <a:pt x="3815066" y="4463535"/>
                </a:moveTo>
                <a:cubicBezTo>
                  <a:pt x="3801778" y="4463535"/>
                  <a:pt x="3801778" y="4463535"/>
                  <a:pt x="3801778" y="4463535"/>
                </a:cubicBezTo>
                <a:cubicBezTo>
                  <a:pt x="3801778" y="4450247"/>
                  <a:pt x="3801778" y="4450247"/>
                  <a:pt x="3801778" y="4450247"/>
                </a:cubicBezTo>
                <a:cubicBezTo>
                  <a:pt x="3815066" y="4450247"/>
                  <a:pt x="3815066" y="4450247"/>
                  <a:pt x="3815066" y="4463535"/>
                </a:cubicBezTo>
                <a:lnTo>
                  <a:pt x="3815066" y="4463535"/>
                </a:lnTo>
                <a:close/>
                <a:moveTo>
                  <a:pt x="3801778" y="4346598"/>
                </a:moveTo>
                <a:cubicBezTo>
                  <a:pt x="3815066" y="4346598"/>
                  <a:pt x="3815066" y="4359886"/>
                  <a:pt x="3815066" y="4359886"/>
                </a:cubicBezTo>
                <a:cubicBezTo>
                  <a:pt x="3801778" y="4359886"/>
                  <a:pt x="3815066" y="4373174"/>
                  <a:pt x="3815066" y="4385798"/>
                </a:cubicBezTo>
                <a:lnTo>
                  <a:pt x="3815066" y="4385798"/>
                </a:lnTo>
                <a:cubicBezTo>
                  <a:pt x="3801778" y="4385798"/>
                  <a:pt x="3801778" y="4385798"/>
                  <a:pt x="3801778" y="4385798"/>
                </a:cubicBezTo>
                <a:cubicBezTo>
                  <a:pt x="3815066" y="4385798"/>
                  <a:pt x="3801778" y="4359222"/>
                  <a:pt x="3801778" y="4346598"/>
                </a:cubicBezTo>
                <a:lnTo>
                  <a:pt x="3801778" y="4346598"/>
                </a:lnTo>
                <a:close/>
                <a:moveTo>
                  <a:pt x="3801778" y="4255573"/>
                </a:moveTo>
                <a:cubicBezTo>
                  <a:pt x="3801778" y="4268861"/>
                  <a:pt x="3788490" y="4268861"/>
                  <a:pt x="3788490" y="4255573"/>
                </a:cubicBezTo>
                <a:cubicBezTo>
                  <a:pt x="3789154" y="4242949"/>
                  <a:pt x="3801778" y="4255573"/>
                  <a:pt x="3801778" y="4255573"/>
                </a:cubicBezTo>
                <a:lnTo>
                  <a:pt x="3801778" y="4255573"/>
                </a:lnTo>
                <a:close/>
                <a:moveTo>
                  <a:pt x="3789154" y="4294774"/>
                </a:moveTo>
                <a:cubicBezTo>
                  <a:pt x="3775866" y="4294774"/>
                  <a:pt x="3789154" y="4281485"/>
                  <a:pt x="3789154" y="4281485"/>
                </a:cubicBezTo>
                <a:cubicBezTo>
                  <a:pt x="3801778" y="4268861"/>
                  <a:pt x="3789154" y="4294774"/>
                  <a:pt x="3789154" y="4294774"/>
                </a:cubicBezTo>
                <a:lnTo>
                  <a:pt x="3789154" y="4294774"/>
                </a:lnTo>
                <a:close/>
                <a:moveTo>
                  <a:pt x="3789154" y="4255573"/>
                </a:moveTo>
                <a:cubicBezTo>
                  <a:pt x="3789154" y="4268861"/>
                  <a:pt x="3775866" y="4268861"/>
                  <a:pt x="3789154" y="4281485"/>
                </a:cubicBezTo>
                <a:lnTo>
                  <a:pt x="3789154" y="4281485"/>
                </a:lnTo>
                <a:cubicBezTo>
                  <a:pt x="3775866" y="4281485"/>
                  <a:pt x="3763242" y="4281485"/>
                  <a:pt x="3763242" y="4281485"/>
                </a:cubicBezTo>
                <a:cubicBezTo>
                  <a:pt x="3763242" y="4281485"/>
                  <a:pt x="3775866" y="4255573"/>
                  <a:pt x="3789154" y="4255573"/>
                </a:cubicBezTo>
                <a:lnTo>
                  <a:pt x="3789154" y="4255573"/>
                </a:lnTo>
                <a:close/>
                <a:moveTo>
                  <a:pt x="3775866" y="4450247"/>
                </a:moveTo>
                <a:cubicBezTo>
                  <a:pt x="3789154" y="4436958"/>
                  <a:pt x="3775866" y="4424334"/>
                  <a:pt x="3775866" y="4424334"/>
                </a:cubicBezTo>
                <a:cubicBezTo>
                  <a:pt x="3789154" y="4424334"/>
                  <a:pt x="3789154" y="4424334"/>
                  <a:pt x="3789154" y="4411046"/>
                </a:cubicBezTo>
                <a:cubicBezTo>
                  <a:pt x="3802442" y="4411046"/>
                  <a:pt x="3802442" y="4411046"/>
                  <a:pt x="3815066" y="4411046"/>
                </a:cubicBezTo>
                <a:cubicBezTo>
                  <a:pt x="3801778" y="4411046"/>
                  <a:pt x="3801778" y="4424334"/>
                  <a:pt x="3801778" y="4424334"/>
                </a:cubicBezTo>
                <a:cubicBezTo>
                  <a:pt x="3801778" y="4424334"/>
                  <a:pt x="3801778" y="4424334"/>
                  <a:pt x="3801778" y="4411046"/>
                </a:cubicBezTo>
                <a:cubicBezTo>
                  <a:pt x="3788490" y="4411046"/>
                  <a:pt x="3788490" y="4424334"/>
                  <a:pt x="3788490" y="4424334"/>
                </a:cubicBezTo>
                <a:cubicBezTo>
                  <a:pt x="3788490" y="4437623"/>
                  <a:pt x="3788490" y="4463535"/>
                  <a:pt x="3775202" y="4463535"/>
                </a:cubicBezTo>
                <a:cubicBezTo>
                  <a:pt x="3775866" y="4463535"/>
                  <a:pt x="3762577" y="4450247"/>
                  <a:pt x="3775866" y="4450247"/>
                </a:cubicBezTo>
                <a:cubicBezTo>
                  <a:pt x="3775866" y="4450247"/>
                  <a:pt x="3775866" y="4436958"/>
                  <a:pt x="3762577" y="4450247"/>
                </a:cubicBezTo>
                <a:cubicBezTo>
                  <a:pt x="3762577" y="4437623"/>
                  <a:pt x="3775866" y="4437623"/>
                  <a:pt x="3775866" y="4450247"/>
                </a:cubicBezTo>
                <a:lnTo>
                  <a:pt x="3775866" y="4450247"/>
                </a:lnTo>
                <a:close/>
                <a:moveTo>
                  <a:pt x="3762577" y="4527983"/>
                </a:moveTo>
                <a:cubicBezTo>
                  <a:pt x="3762577" y="4514695"/>
                  <a:pt x="3775866" y="4514695"/>
                  <a:pt x="3775866" y="4502071"/>
                </a:cubicBezTo>
                <a:cubicBezTo>
                  <a:pt x="3775866" y="4502071"/>
                  <a:pt x="3775866" y="4527983"/>
                  <a:pt x="3762577" y="4527983"/>
                </a:cubicBezTo>
                <a:lnTo>
                  <a:pt x="3762577" y="4527983"/>
                </a:lnTo>
                <a:close/>
                <a:moveTo>
                  <a:pt x="3736665" y="4450247"/>
                </a:moveTo>
                <a:cubicBezTo>
                  <a:pt x="3736665" y="4450247"/>
                  <a:pt x="3736665" y="4436958"/>
                  <a:pt x="3749953" y="4450247"/>
                </a:cubicBezTo>
                <a:cubicBezTo>
                  <a:pt x="3749953" y="4450247"/>
                  <a:pt x="3749953" y="4450247"/>
                  <a:pt x="3749953" y="4463535"/>
                </a:cubicBezTo>
                <a:cubicBezTo>
                  <a:pt x="3736665" y="4463535"/>
                  <a:pt x="3736665" y="4450247"/>
                  <a:pt x="3724042" y="4450247"/>
                </a:cubicBezTo>
                <a:cubicBezTo>
                  <a:pt x="3736665" y="4450247"/>
                  <a:pt x="3736665" y="4450247"/>
                  <a:pt x="3736665" y="4450247"/>
                </a:cubicBezTo>
                <a:lnTo>
                  <a:pt x="3736665" y="4450247"/>
                </a:lnTo>
                <a:close/>
                <a:moveTo>
                  <a:pt x="3696800" y="4411710"/>
                </a:moveTo>
                <a:cubicBezTo>
                  <a:pt x="3696800" y="4411710"/>
                  <a:pt x="3696800" y="4411710"/>
                  <a:pt x="3696800" y="4424999"/>
                </a:cubicBezTo>
                <a:cubicBezTo>
                  <a:pt x="3683512" y="4424999"/>
                  <a:pt x="3683512" y="4411710"/>
                  <a:pt x="3683512" y="4411710"/>
                </a:cubicBezTo>
                <a:cubicBezTo>
                  <a:pt x="3696800" y="4398422"/>
                  <a:pt x="3696800" y="4411710"/>
                  <a:pt x="3696800" y="4411710"/>
                </a:cubicBezTo>
                <a:lnTo>
                  <a:pt x="3696800" y="4411710"/>
                </a:lnTo>
                <a:close/>
                <a:moveTo>
                  <a:pt x="3670889" y="4527983"/>
                </a:moveTo>
                <a:cubicBezTo>
                  <a:pt x="3670889" y="4541271"/>
                  <a:pt x="3670889" y="4541271"/>
                  <a:pt x="3657601" y="4541271"/>
                </a:cubicBezTo>
                <a:cubicBezTo>
                  <a:pt x="3657601" y="4527983"/>
                  <a:pt x="3657601" y="4527983"/>
                  <a:pt x="3670889" y="4527983"/>
                </a:cubicBezTo>
                <a:lnTo>
                  <a:pt x="3670889" y="4527983"/>
                </a:lnTo>
                <a:cubicBezTo>
                  <a:pt x="3670889" y="4527983"/>
                  <a:pt x="3657601" y="4527983"/>
                  <a:pt x="3670889" y="4527983"/>
                </a:cubicBezTo>
                <a:lnTo>
                  <a:pt x="3670889" y="4527983"/>
                </a:lnTo>
                <a:close/>
                <a:moveTo>
                  <a:pt x="3684177" y="4359222"/>
                </a:moveTo>
                <a:cubicBezTo>
                  <a:pt x="3697465" y="4359222"/>
                  <a:pt x="3684177" y="4359222"/>
                  <a:pt x="3684177" y="4372510"/>
                </a:cubicBezTo>
                <a:cubicBezTo>
                  <a:pt x="3670889" y="4372510"/>
                  <a:pt x="3684177" y="4359222"/>
                  <a:pt x="3684177" y="4359222"/>
                </a:cubicBezTo>
                <a:lnTo>
                  <a:pt x="3684177" y="4359222"/>
                </a:lnTo>
                <a:close/>
                <a:moveTo>
                  <a:pt x="3696800" y="4605719"/>
                </a:moveTo>
                <a:cubicBezTo>
                  <a:pt x="3710089" y="4592431"/>
                  <a:pt x="3710089" y="4605719"/>
                  <a:pt x="3722713" y="4605719"/>
                </a:cubicBezTo>
                <a:cubicBezTo>
                  <a:pt x="3736001" y="4579807"/>
                  <a:pt x="3709424" y="4579807"/>
                  <a:pt x="3709424" y="4553895"/>
                </a:cubicBezTo>
                <a:cubicBezTo>
                  <a:pt x="3696136" y="4553895"/>
                  <a:pt x="3709424" y="4567183"/>
                  <a:pt x="3709424" y="4567183"/>
                </a:cubicBezTo>
                <a:cubicBezTo>
                  <a:pt x="3696136" y="4567183"/>
                  <a:pt x="3709424" y="4580472"/>
                  <a:pt x="3696136" y="4580472"/>
                </a:cubicBezTo>
                <a:cubicBezTo>
                  <a:pt x="3682848" y="4567183"/>
                  <a:pt x="3709424" y="4541271"/>
                  <a:pt x="3696136" y="4528647"/>
                </a:cubicBezTo>
                <a:cubicBezTo>
                  <a:pt x="3696136" y="4528647"/>
                  <a:pt x="3696136" y="4541936"/>
                  <a:pt x="3682848" y="4541936"/>
                </a:cubicBezTo>
                <a:cubicBezTo>
                  <a:pt x="3682848" y="4528647"/>
                  <a:pt x="3682848" y="4528647"/>
                  <a:pt x="3682848" y="4528647"/>
                </a:cubicBezTo>
                <a:cubicBezTo>
                  <a:pt x="3708760" y="4528647"/>
                  <a:pt x="3708760" y="4541936"/>
                  <a:pt x="3722048" y="4528647"/>
                </a:cubicBezTo>
                <a:cubicBezTo>
                  <a:pt x="3735337" y="4541936"/>
                  <a:pt x="3708760" y="4541936"/>
                  <a:pt x="3708760" y="4541936"/>
                </a:cubicBezTo>
                <a:cubicBezTo>
                  <a:pt x="3708760" y="4555224"/>
                  <a:pt x="3734672" y="4555224"/>
                  <a:pt x="3734672" y="4555224"/>
                </a:cubicBezTo>
                <a:cubicBezTo>
                  <a:pt x="3721384" y="4568512"/>
                  <a:pt x="3721384" y="4568512"/>
                  <a:pt x="3747961" y="4568512"/>
                </a:cubicBezTo>
                <a:cubicBezTo>
                  <a:pt x="3734672" y="4581801"/>
                  <a:pt x="3734672" y="4568512"/>
                  <a:pt x="3722048" y="4581801"/>
                </a:cubicBezTo>
                <a:cubicBezTo>
                  <a:pt x="3735337" y="4595089"/>
                  <a:pt x="3747961" y="4595089"/>
                  <a:pt x="3747961" y="4621001"/>
                </a:cubicBezTo>
                <a:cubicBezTo>
                  <a:pt x="3736665" y="4605719"/>
                  <a:pt x="3696800" y="4632296"/>
                  <a:pt x="3696800" y="4605719"/>
                </a:cubicBezTo>
                <a:lnTo>
                  <a:pt x="3696800" y="4605719"/>
                </a:lnTo>
                <a:close/>
                <a:moveTo>
                  <a:pt x="3710089" y="4593096"/>
                </a:moveTo>
                <a:lnTo>
                  <a:pt x="3710089" y="4593096"/>
                </a:lnTo>
                <a:cubicBezTo>
                  <a:pt x="3696800" y="4593096"/>
                  <a:pt x="3696800" y="4593096"/>
                  <a:pt x="3696800" y="4593096"/>
                </a:cubicBezTo>
                <a:cubicBezTo>
                  <a:pt x="3696800" y="4593096"/>
                  <a:pt x="3696800" y="4593096"/>
                  <a:pt x="3696800" y="4579807"/>
                </a:cubicBezTo>
                <a:cubicBezTo>
                  <a:pt x="3710089" y="4579807"/>
                  <a:pt x="3710089" y="4579807"/>
                  <a:pt x="3710089" y="4579807"/>
                </a:cubicBezTo>
                <a:lnTo>
                  <a:pt x="3710089" y="4579807"/>
                </a:lnTo>
                <a:cubicBezTo>
                  <a:pt x="3710089" y="4593096"/>
                  <a:pt x="3710089" y="4593096"/>
                  <a:pt x="3710089" y="4593096"/>
                </a:cubicBezTo>
                <a:lnTo>
                  <a:pt x="3710089" y="4593096"/>
                </a:lnTo>
                <a:close/>
                <a:moveTo>
                  <a:pt x="3736665" y="4684120"/>
                </a:moveTo>
                <a:cubicBezTo>
                  <a:pt x="3723377" y="4684120"/>
                  <a:pt x="3736665" y="4684120"/>
                  <a:pt x="3736665" y="4684120"/>
                </a:cubicBezTo>
                <a:cubicBezTo>
                  <a:pt x="3736665" y="4670832"/>
                  <a:pt x="3723377" y="4670832"/>
                  <a:pt x="3723377" y="4670832"/>
                </a:cubicBezTo>
                <a:cubicBezTo>
                  <a:pt x="3723377" y="4670832"/>
                  <a:pt x="3723377" y="4670832"/>
                  <a:pt x="3723377" y="4657544"/>
                </a:cubicBezTo>
                <a:cubicBezTo>
                  <a:pt x="3736665" y="4657544"/>
                  <a:pt x="3736665" y="4657544"/>
                  <a:pt x="3736665" y="4657544"/>
                </a:cubicBezTo>
                <a:cubicBezTo>
                  <a:pt x="3736665" y="4670832"/>
                  <a:pt x="3736665" y="4670832"/>
                  <a:pt x="3736665" y="4670832"/>
                </a:cubicBezTo>
                <a:cubicBezTo>
                  <a:pt x="3736665" y="4670832"/>
                  <a:pt x="3736665" y="4670832"/>
                  <a:pt x="3736665" y="4684120"/>
                </a:cubicBezTo>
                <a:lnTo>
                  <a:pt x="3736665" y="4684120"/>
                </a:lnTo>
                <a:close/>
                <a:moveTo>
                  <a:pt x="3775866" y="4670832"/>
                </a:moveTo>
                <a:cubicBezTo>
                  <a:pt x="3749953" y="4670832"/>
                  <a:pt x="3762577" y="4657544"/>
                  <a:pt x="3775866" y="4644920"/>
                </a:cubicBezTo>
                <a:lnTo>
                  <a:pt x="3762577" y="4644920"/>
                </a:lnTo>
                <a:cubicBezTo>
                  <a:pt x="3762577" y="4658208"/>
                  <a:pt x="3762577" y="4658208"/>
                  <a:pt x="3749289" y="4670832"/>
                </a:cubicBezTo>
                <a:cubicBezTo>
                  <a:pt x="3749289" y="4670832"/>
                  <a:pt x="3749289" y="4657544"/>
                  <a:pt x="3736001" y="4657544"/>
                </a:cubicBezTo>
                <a:lnTo>
                  <a:pt x="3749289" y="4657544"/>
                </a:lnTo>
                <a:cubicBezTo>
                  <a:pt x="3762577" y="4670832"/>
                  <a:pt x="3736001" y="4644255"/>
                  <a:pt x="3749289" y="4644255"/>
                </a:cubicBezTo>
                <a:cubicBezTo>
                  <a:pt x="3749289" y="4630967"/>
                  <a:pt x="3749289" y="4630967"/>
                  <a:pt x="3749289" y="4630967"/>
                </a:cubicBezTo>
                <a:cubicBezTo>
                  <a:pt x="3749289" y="4617679"/>
                  <a:pt x="3749289" y="4617679"/>
                  <a:pt x="3762577" y="4617679"/>
                </a:cubicBezTo>
                <a:cubicBezTo>
                  <a:pt x="3749289" y="4591767"/>
                  <a:pt x="3762577" y="4591767"/>
                  <a:pt x="3762577" y="4578479"/>
                </a:cubicBezTo>
                <a:cubicBezTo>
                  <a:pt x="3775866" y="4578479"/>
                  <a:pt x="3762577" y="4604390"/>
                  <a:pt x="3788490" y="4591767"/>
                </a:cubicBezTo>
                <a:cubicBezTo>
                  <a:pt x="3775202" y="4605055"/>
                  <a:pt x="3775202" y="4617679"/>
                  <a:pt x="3775202" y="4617679"/>
                </a:cubicBezTo>
                <a:cubicBezTo>
                  <a:pt x="3788490" y="4630967"/>
                  <a:pt x="3775202" y="4630967"/>
                  <a:pt x="3775202" y="4656879"/>
                </a:cubicBezTo>
                <a:cubicBezTo>
                  <a:pt x="3775866" y="4658208"/>
                  <a:pt x="3775866" y="4658208"/>
                  <a:pt x="3775866" y="4670832"/>
                </a:cubicBezTo>
                <a:lnTo>
                  <a:pt x="3775866" y="4670832"/>
                </a:lnTo>
                <a:close/>
                <a:moveTo>
                  <a:pt x="3775866" y="4787769"/>
                </a:moveTo>
                <a:cubicBezTo>
                  <a:pt x="3762577" y="4774481"/>
                  <a:pt x="3789154" y="4761857"/>
                  <a:pt x="3762577" y="4774481"/>
                </a:cubicBezTo>
                <a:cubicBezTo>
                  <a:pt x="3762577" y="4761192"/>
                  <a:pt x="3775866" y="4761192"/>
                  <a:pt x="3775866" y="4761192"/>
                </a:cubicBezTo>
                <a:lnTo>
                  <a:pt x="3775866" y="4761192"/>
                </a:lnTo>
                <a:cubicBezTo>
                  <a:pt x="3775866" y="4761192"/>
                  <a:pt x="3775866" y="4761192"/>
                  <a:pt x="3789154" y="4761192"/>
                </a:cubicBezTo>
                <a:cubicBezTo>
                  <a:pt x="3775866" y="4761192"/>
                  <a:pt x="3775866" y="4747904"/>
                  <a:pt x="3775866" y="4747904"/>
                </a:cubicBezTo>
                <a:cubicBezTo>
                  <a:pt x="3775866" y="4734616"/>
                  <a:pt x="3789154" y="4747904"/>
                  <a:pt x="3789154" y="4747904"/>
                </a:cubicBezTo>
                <a:cubicBezTo>
                  <a:pt x="3789154" y="4747904"/>
                  <a:pt x="3802442" y="4761192"/>
                  <a:pt x="3802442" y="4773816"/>
                </a:cubicBezTo>
                <a:cubicBezTo>
                  <a:pt x="3801778" y="4774481"/>
                  <a:pt x="3775866" y="4774481"/>
                  <a:pt x="3775866" y="4787769"/>
                </a:cubicBezTo>
                <a:lnTo>
                  <a:pt x="3775866" y="4787769"/>
                </a:lnTo>
                <a:close/>
                <a:moveTo>
                  <a:pt x="3789154" y="4735945"/>
                </a:moveTo>
                <a:cubicBezTo>
                  <a:pt x="3763242" y="4710032"/>
                  <a:pt x="3802442" y="4710032"/>
                  <a:pt x="3802442" y="4696744"/>
                </a:cubicBezTo>
                <a:cubicBezTo>
                  <a:pt x="3828355" y="4722657"/>
                  <a:pt x="3789154" y="4722657"/>
                  <a:pt x="3789154" y="4735945"/>
                </a:cubicBezTo>
                <a:lnTo>
                  <a:pt x="3789154" y="4735945"/>
                </a:lnTo>
                <a:close/>
                <a:moveTo>
                  <a:pt x="3801778" y="4735945"/>
                </a:moveTo>
                <a:cubicBezTo>
                  <a:pt x="3815066" y="4735945"/>
                  <a:pt x="3815066" y="4722657"/>
                  <a:pt x="3815066" y="4710032"/>
                </a:cubicBezTo>
                <a:cubicBezTo>
                  <a:pt x="3828355" y="4722657"/>
                  <a:pt x="3815066" y="4748568"/>
                  <a:pt x="3801778" y="4735945"/>
                </a:cubicBezTo>
                <a:lnTo>
                  <a:pt x="3801778" y="4735945"/>
                </a:lnTo>
                <a:close/>
                <a:moveTo>
                  <a:pt x="3841643" y="4787769"/>
                </a:moveTo>
                <a:cubicBezTo>
                  <a:pt x="3828355" y="4787769"/>
                  <a:pt x="3815731" y="4787769"/>
                  <a:pt x="3815731" y="4774481"/>
                </a:cubicBezTo>
                <a:cubicBezTo>
                  <a:pt x="3829019" y="4774481"/>
                  <a:pt x="3815731" y="4748568"/>
                  <a:pt x="3815731" y="4748568"/>
                </a:cubicBezTo>
                <a:lnTo>
                  <a:pt x="3829019" y="4748568"/>
                </a:lnTo>
                <a:lnTo>
                  <a:pt x="3829019" y="4748568"/>
                </a:lnTo>
                <a:cubicBezTo>
                  <a:pt x="3842307" y="4748568"/>
                  <a:pt x="3829019" y="4774481"/>
                  <a:pt x="3842307" y="4774481"/>
                </a:cubicBezTo>
                <a:cubicBezTo>
                  <a:pt x="3841643" y="4774481"/>
                  <a:pt x="3841643" y="4774481"/>
                  <a:pt x="3841643" y="4787769"/>
                </a:cubicBezTo>
                <a:lnTo>
                  <a:pt x="3841643" y="4787769"/>
                </a:lnTo>
                <a:close/>
                <a:moveTo>
                  <a:pt x="3841643" y="4658208"/>
                </a:moveTo>
                <a:cubicBezTo>
                  <a:pt x="3828355" y="4658208"/>
                  <a:pt x="3828355" y="4644920"/>
                  <a:pt x="3815731" y="4658208"/>
                </a:cubicBezTo>
                <a:lnTo>
                  <a:pt x="3815731" y="4644920"/>
                </a:lnTo>
                <a:cubicBezTo>
                  <a:pt x="3815731" y="4644920"/>
                  <a:pt x="3829019" y="4644920"/>
                  <a:pt x="3829019" y="4631632"/>
                </a:cubicBezTo>
                <a:cubicBezTo>
                  <a:pt x="3829019" y="4644920"/>
                  <a:pt x="3829019" y="4644920"/>
                  <a:pt x="3829019" y="4644920"/>
                </a:cubicBezTo>
                <a:cubicBezTo>
                  <a:pt x="3829019" y="4658208"/>
                  <a:pt x="3842307" y="4631632"/>
                  <a:pt x="3842307" y="4644920"/>
                </a:cubicBezTo>
                <a:cubicBezTo>
                  <a:pt x="3855595" y="4644920"/>
                  <a:pt x="3842307" y="4631632"/>
                  <a:pt x="3855595" y="4619008"/>
                </a:cubicBezTo>
                <a:cubicBezTo>
                  <a:pt x="3854267" y="4632296"/>
                  <a:pt x="3854267" y="4658208"/>
                  <a:pt x="3841643" y="4658208"/>
                </a:cubicBezTo>
                <a:lnTo>
                  <a:pt x="3841643" y="4658208"/>
                </a:lnTo>
                <a:close/>
                <a:moveTo>
                  <a:pt x="3854267" y="4696744"/>
                </a:moveTo>
                <a:cubicBezTo>
                  <a:pt x="3854267" y="4710032"/>
                  <a:pt x="3840979" y="4710032"/>
                  <a:pt x="3854267" y="4722657"/>
                </a:cubicBezTo>
                <a:cubicBezTo>
                  <a:pt x="3841643" y="4722657"/>
                  <a:pt x="3841643" y="4696744"/>
                  <a:pt x="3854267" y="4696744"/>
                </a:cubicBezTo>
                <a:lnTo>
                  <a:pt x="3854267" y="4696744"/>
                </a:lnTo>
                <a:close/>
                <a:moveTo>
                  <a:pt x="3854267" y="4865506"/>
                </a:moveTo>
                <a:lnTo>
                  <a:pt x="3854267" y="4839593"/>
                </a:lnTo>
                <a:cubicBezTo>
                  <a:pt x="3854267" y="4839593"/>
                  <a:pt x="3854267" y="4839593"/>
                  <a:pt x="3854267" y="4852882"/>
                </a:cubicBezTo>
                <a:cubicBezTo>
                  <a:pt x="3840979" y="4839593"/>
                  <a:pt x="3867555" y="4826969"/>
                  <a:pt x="3854267" y="4826969"/>
                </a:cubicBezTo>
                <a:cubicBezTo>
                  <a:pt x="3854267" y="4813681"/>
                  <a:pt x="3854267" y="4813681"/>
                  <a:pt x="3867555" y="4813681"/>
                </a:cubicBezTo>
                <a:cubicBezTo>
                  <a:pt x="3867555" y="4826305"/>
                  <a:pt x="3867555" y="4852882"/>
                  <a:pt x="3854267" y="4865506"/>
                </a:cubicBezTo>
                <a:lnTo>
                  <a:pt x="3854267" y="4865506"/>
                </a:lnTo>
                <a:close/>
                <a:moveTo>
                  <a:pt x="3854267" y="4710032"/>
                </a:moveTo>
                <a:cubicBezTo>
                  <a:pt x="3867555" y="4710032"/>
                  <a:pt x="3867555" y="4723321"/>
                  <a:pt x="3867555" y="4723321"/>
                </a:cubicBezTo>
                <a:cubicBezTo>
                  <a:pt x="3854267" y="4722657"/>
                  <a:pt x="3867555" y="4710032"/>
                  <a:pt x="3854267" y="4710032"/>
                </a:cubicBezTo>
                <a:lnTo>
                  <a:pt x="3854267" y="4710032"/>
                </a:lnTo>
                <a:close/>
                <a:moveTo>
                  <a:pt x="3867555" y="4800393"/>
                </a:moveTo>
                <a:cubicBezTo>
                  <a:pt x="3867555" y="4800393"/>
                  <a:pt x="3867555" y="4800393"/>
                  <a:pt x="3854267" y="4800393"/>
                </a:cubicBezTo>
                <a:cubicBezTo>
                  <a:pt x="3854267" y="4787104"/>
                  <a:pt x="3867555" y="4787104"/>
                  <a:pt x="3854267" y="4774481"/>
                </a:cubicBezTo>
                <a:cubicBezTo>
                  <a:pt x="3867555" y="4761192"/>
                  <a:pt x="3867555" y="4787769"/>
                  <a:pt x="3880179" y="4787769"/>
                </a:cubicBezTo>
                <a:lnTo>
                  <a:pt x="3867555" y="4800393"/>
                </a:lnTo>
                <a:lnTo>
                  <a:pt x="3867555" y="4800393"/>
                </a:lnTo>
                <a:close/>
                <a:moveTo>
                  <a:pt x="3920044" y="4956530"/>
                </a:moveTo>
                <a:cubicBezTo>
                  <a:pt x="3933332" y="4943242"/>
                  <a:pt x="3933332" y="4943242"/>
                  <a:pt x="3945956" y="4930618"/>
                </a:cubicBezTo>
                <a:cubicBezTo>
                  <a:pt x="3945956" y="4943242"/>
                  <a:pt x="3933332" y="4943242"/>
                  <a:pt x="3920044" y="4956530"/>
                </a:cubicBezTo>
                <a:lnTo>
                  <a:pt x="3920044" y="4956530"/>
                </a:lnTo>
                <a:close/>
                <a:moveTo>
                  <a:pt x="3972532" y="4956530"/>
                </a:moveTo>
                <a:lnTo>
                  <a:pt x="3959244" y="4956530"/>
                </a:lnTo>
                <a:cubicBezTo>
                  <a:pt x="3945956" y="4943242"/>
                  <a:pt x="3945956" y="4956530"/>
                  <a:pt x="3945956" y="4969818"/>
                </a:cubicBezTo>
                <a:cubicBezTo>
                  <a:pt x="3959244" y="4969818"/>
                  <a:pt x="3945956" y="4943906"/>
                  <a:pt x="3959244" y="4956530"/>
                </a:cubicBezTo>
                <a:cubicBezTo>
                  <a:pt x="3972532" y="4982442"/>
                  <a:pt x="3933332" y="4969818"/>
                  <a:pt x="3959244" y="4982442"/>
                </a:cubicBezTo>
                <a:cubicBezTo>
                  <a:pt x="3959244" y="4995731"/>
                  <a:pt x="3920044" y="4982442"/>
                  <a:pt x="3933332" y="4969154"/>
                </a:cubicBezTo>
                <a:cubicBezTo>
                  <a:pt x="3946621" y="4955866"/>
                  <a:pt x="3959244" y="4955866"/>
                  <a:pt x="3959244" y="4943242"/>
                </a:cubicBezTo>
                <a:cubicBezTo>
                  <a:pt x="3972532" y="4943242"/>
                  <a:pt x="3972532" y="4943242"/>
                  <a:pt x="3972532" y="4943242"/>
                </a:cubicBezTo>
                <a:cubicBezTo>
                  <a:pt x="3985820" y="4943242"/>
                  <a:pt x="3972532" y="4956530"/>
                  <a:pt x="3972532" y="4956530"/>
                </a:cubicBezTo>
                <a:lnTo>
                  <a:pt x="3972532" y="4956530"/>
                </a:lnTo>
                <a:close/>
                <a:moveTo>
                  <a:pt x="3945956" y="4839593"/>
                </a:moveTo>
                <a:cubicBezTo>
                  <a:pt x="3945956" y="4826305"/>
                  <a:pt x="3959244" y="4839593"/>
                  <a:pt x="3959244" y="4826305"/>
                </a:cubicBezTo>
                <a:cubicBezTo>
                  <a:pt x="3959244" y="4826305"/>
                  <a:pt x="3959244" y="4826305"/>
                  <a:pt x="3972532" y="4826305"/>
                </a:cubicBezTo>
                <a:cubicBezTo>
                  <a:pt x="3959244" y="4839593"/>
                  <a:pt x="3985820" y="4839593"/>
                  <a:pt x="3972532" y="4852217"/>
                </a:cubicBezTo>
                <a:cubicBezTo>
                  <a:pt x="3985820" y="4852217"/>
                  <a:pt x="3985820" y="4838929"/>
                  <a:pt x="3985820" y="4826305"/>
                </a:cubicBezTo>
                <a:cubicBezTo>
                  <a:pt x="3985820" y="4826305"/>
                  <a:pt x="3985820" y="4826305"/>
                  <a:pt x="3999109" y="4826305"/>
                </a:cubicBezTo>
                <a:cubicBezTo>
                  <a:pt x="3999109" y="4839593"/>
                  <a:pt x="3985820" y="4839593"/>
                  <a:pt x="3985820" y="4852217"/>
                </a:cubicBezTo>
                <a:cubicBezTo>
                  <a:pt x="3985820" y="4852217"/>
                  <a:pt x="3985820" y="4838929"/>
                  <a:pt x="3999109" y="4852217"/>
                </a:cubicBezTo>
                <a:cubicBezTo>
                  <a:pt x="4012397" y="4852217"/>
                  <a:pt x="3999109" y="4865506"/>
                  <a:pt x="3999109" y="4865506"/>
                </a:cubicBezTo>
                <a:cubicBezTo>
                  <a:pt x="3999109" y="4878794"/>
                  <a:pt x="3985820" y="4839593"/>
                  <a:pt x="3985820" y="4865506"/>
                </a:cubicBezTo>
                <a:cubicBezTo>
                  <a:pt x="3972532" y="4852217"/>
                  <a:pt x="3946621" y="4878794"/>
                  <a:pt x="3959909" y="4891417"/>
                </a:cubicBezTo>
                <a:cubicBezTo>
                  <a:pt x="3959909" y="4891417"/>
                  <a:pt x="3959909" y="4878129"/>
                  <a:pt x="3973197" y="4878129"/>
                </a:cubicBezTo>
                <a:cubicBezTo>
                  <a:pt x="3959909" y="4878129"/>
                  <a:pt x="3959909" y="4878129"/>
                  <a:pt x="3959909" y="4864841"/>
                </a:cubicBezTo>
                <a:cubicBezTo>
                  <a:pt x="3973197" y="4878129"/>
                  <a:pt x="3973197" y="4878129"/>
                  <a:pt x="3973197" y="4890753"/>
                </a:cubicBezTo>
                <a:cubicBezTo>
                  <a:pt x="3986486" y="4890753"/>
                  <a:pt x="3986486" y="4877465"/>
                  <a:pt x="3986486" y="4877465"/>
                </a:cubicBezTo>
                <a:cubicBezTo>
                  <a:pt x="3999774" y="4877465"/>
                  <a:pt x="3999774" y="4877465"/>
                  <a:pt x="3999774" y="4877465"/>
                </a:cubicBezTo>
                <a:cubicBezTo>
                  <a:pt x="3999774" y="4890753"/>
                  <a:pt x="3999774" y="4890753"/>
                  <a:pt x="3986486" y="4890753"/>
                </a:cubicBezTo>
                <a:cubicBezTo>
                  <a:pt x="3999774" y="4890753"/>
                  <a:pt x="3999774" y="4904042"/>
                  <a:pt x="3999774" y="4916665"/>
                </a:cubicBezTo>
                <a:cubicBezTo>
                  <a:pt x="3986486" y="4929953"/>
                  <a:pt x="3986486" y="4916665"/>
                  <a:pt x="3986486" y="4903377"/>
                </a:cubicBezTo>
                <a:lnTo>
                  <a:pt x="3986486" y="4916665"/>
                </a:lnTo>
                <a:lnTo>
                  <a:pt x="3973197" y="4929953"/>
                </a:lnTo>
                <a:lnTo>
                  <a:pt x="3959909" y="4916665"/>
                </a:lnTo>
                <a:cubicBezTo>
                  <a:pt x="3946621" y="4903377"/>
                  <a:pt x="3946621" y="4916665"/>
                  <a:pt x="3946621" y="4929953"/>
                </a:cubicBezTo>
                <a:cubicBezTo>
                  <a:pt x="3946621" y="4916665"/>
                  <a:pt x="3946621" y="4916665"/>
                  <a:pt x="3933332" y="4916665"/>
                </a:cubicBezTo>
                <a:cubicBezTo>
                  <a:pt x="3920044" y="4916665"/>
                  <a:pt x="3933332" y="4929953"/>
                  <a:pt x="3946621" y="4929953"/>
                </a:cubicBezTo>
                <a:cubicBezTo>
                  <a:pt x="3920708" y="4943242"/>
                  <a:pt x="3920708" y="4943242"/>
                  <a:pt x="3907420" y="4929953"/>
                </a:cubicBezTo>
                <a:cubicBezTo>
                  <a:pt x="3920708" y="4916665"/>
                  <a:pt x="3920708" y="4904042"/>
                  <a:pt x="3907420" y="4890753"/>
                </a:cubicBezTo>
                <a:cubicBezTo>
                  <a:pt x="3907420" y="4877465"/>
                  <a:pt x="3920708" y="4877465"/>
                  <a:pt x="3946621" y="4877465"/>
                </a:cubicBezTo>
                <a:cubicBezTo>
                  <a:pt x="3933332" y="4864177"/>
                  <a:pt x="3933332" y="4877465"/>
                  <a:pt x="3920708" y="4877465"/>
                </a:cubicBezTo>
                <a:cubicBezTo>
                  <a:pt x="3920708" y="4864177"/>
                  <a:pt x="3933997" y="4864177"/>
                  <a:pt x="3933997" y="4864177"/>
                </a:cubicBezTo>
                <a:cubicBezTo>
                  <a:pt x="3933997" y="4864177"/>
                  <a:pt x="3920708" y="4864177"/>
                  <a:pt x="3920708" y="4850888"/>
                </a:cubicBezTo>
                <a:cubicBezTo>
                  <a:pt x="3907420" y="4850888"/>
                  <a:pt x="3920708" y="4864177"/>
                  <a:pt x="3920708" y="4864177"/>
                </a:cubicBezTo>
                <a:cubicBezTo>
                  <a:pt x="3920708" y="4864177"/>
                  <a:pt x="3907420" y="4850888"/>
                  <a:pt x="3920708" y="4838264"/>
                </a:cubicBezTo>
                <a:cubicBezTo>
                  <a:pt x="3907420" y="4838264"/>
                  <a:pt x="3907420" y="4851553"/>
                  <a:pt x="3907420" y="4851553"/>
                </a:cubicBezTo>
                <a:cubicBezTo>
                  <a:pt x="3907420" y="4864841"/>
                  <a:pt x="3907420" y="4838264"/>
                  <a:pt x="3907420" y="4838264"/>
                </a:cubicBezTo>
                <a:cubicBezTo>
                  <a:pt x="3894132" y="4838264"/>
                  <a:pt x="3894132" y="4851553"/>
                  <a:pt x="3881508" y="4851553"/>
                </a:cubicBezTo>
                <a:cubicBezTo>
                  <a:pt x="3894796" y="4864841"/>
                  <a:pt x="3894796" y="4851553"/>
                  <a:pt x="3907420" y="4851553"/>
                </a:cubicBezTo>
                <a:cubicBezTo>
                  <a:pt x="3894132" y="4851553"/>
                  <a:pt x="3907420" y="4851553"/>
                  <a:pt x="3907420" y="4864841"/>
                </a:cubicBezTo>
                <a:cubicBezTo>
                  <a:pt x="3894132" y="4864841"/>
                  <a:pt x="3881508" y="4864841"/>
                  <a:pt x="3881508" y="4851553"/>
                </a:cubicBezTo>
                <a:cubicBezTo>
                  <a:pt x="3868219" y="4851553"/>
                  <a:pt x="3881508" y="4864841"/>
                  <a:pt x="3881508" y="4864841"/>
                </a:cubicBezTo>
                <a:cubicBezTo>
                  <a:pt x="3855595" y="4864841"/>
                  <a:pt x="3868219" y="4851553"/>
                  <a:pt x="3881508" y="4851553"/>
                </a:cubicBezTo>
                <a:cubicBezTo>
                  <a:pt x="3868219" y="4838264"/>
                  <a:pt x="3881508" y="4825641"/>
                  <a:pt x="3881508" y="4812352"/>
                </a:cubicBezTo>
                <a:cubicBezTo>
                  <a:pt x="3881508" y="4825641"/>
                  <a:pt x="3881508" y="4825641"/>
                  <a:pt x="3894796" y="4812352"/>
                </a:cubicBezTo>
                <a:lnTo>
                  <a:pt x="3894796" y="4812352"/>
                </a:lnTo>
                <a:cubicBezTo>
                  <a:pt x="3881508" y="4812352"/>
                  <a:pt x="3881508" y="4799064"/>
                  <a:pt x="3881508" y="4786440"/>
                </a:cubicBezTo>
                <a:cubicBezTo>
                  <a:pt x="3881508" y="4786440"/>
                  <a:pt x="3894796" y="4799728"/>
                  <a:pt x="3894796" y="4786440"/>
                </a:cubicBezTo>
                <a:cubicBezTo>
                  <a:pt x="3894796" y="4799728"/>
                  <a:pt x="3894796" y="4799728"/>
                  <a:pt x="3894796" y="4812352"/>
                </a:cubicBezTo>
                <a:lnTo>
                  <a:pt x="3894796" y="4812352"/>
                </a:lnTo>
                <a:lnTo>
                  <a:pt x="3894796" y="4812352"/>
                </a:lnTo>
                <a:cubicBezTo>
                  <a:pt x="3894796" y="4812352"/>
                  <a:pt x="3894796" y="4812352"/>
                  <a:pt x="3894796" y="4825641"/>
                </a:cubicBezTo>
                <a:cubicBezTo>
                  <a:pt x="3908084" y="4825641"/>
                  <a:pt x="3920708" y="4825641"/>
                  <a:pt x="3920708" y="4838929"/>
                </a:cubicBezTo>
                <a:lnTo>
                  <a:pt x="3920708" y="4838929"/>
                </a:lnTo>
                <a:cubicBezTo>
                  <a:pt x="3920708" y="4825641"/>
                  <a:pt x="3933997" y="4813017"/>
                  <a:pt x="3920708" y="4799728"/>
                </a:cubicBezTo>
                <a:cubicBezTo>
                  <a:pt x="3933997" y="4813017"/>
                  <a:pt x="3946621" y="4813017"/>
                  <a:pt x="3946621" y="4813017"/>
                </a:cubicBezTo>
                <a:cubicBezTo>
                  <a:pt x="3945956" y="4826305"/>
                  <a:pt x="3945956" y="4826305"/>
                  <a:pt x="3945956" y="4839593"/>
                </a:cubicBezTo>
                <a:lnTo>
                  <a:pt x="3945956" y="4839593"/>
                </a:lnTo>
                <a:close/>
                <a:moveTo>
                  <a:pt x="3880844" y="4722657"/>
                </a:moveTo>
                <a:lnTo>
                  <a:pt x="3880844" y="4709368"/>
                </a:lnTo>
                <a:cubicBezTo>
                  <a:pt x="3894132" y="4709368"/>
                  <a:pt x="3894132" y="4722657"/>
                  <a:pt x="3894132" y="4722657"/>
                </a:cubicBezTo>
                <a:cubicBezTo>
                  <a:pt x="3880844" y="4774481"/>
                  <a:pt x="3868219" y="4748568"/>
                  <a:pt x="3894132" y="4722657"/>
                </a:cubicBezTo>
                <a:lnTo>
                  <a:pt x="3880844" y="4722657"/>
                </a:lnTo>
                <a:lnTo>
                  <a:pt x="3880844" y="4722657"/>
                </a:lnTo>
                <a:close/>
                <a:moveTo>
                  <a:pt x="3933332" y="4787769"/>
                </a:moveTo>
                <a:lnTo>
                  <a:pt x="3920044" y="4787769"/>
                </a:lnTo>
                <a:cubicBezTo>
                  <a:pt x="3933332" y="4774481"/>
                  <a:pt x="3906756" y="4761857"/>
                  <a:pt x="3906756" y="4748568"/>
                </a:cubicBezTo>
                <a:cubicBezTo>
                  <a:pt x="3920044" y="4761857"/>
                  <a:pt x="3920044" y="4774481"/>
                  <a:pt x="3933332" y="4787769"/>
                </a:cubicBezTo>
                <a:lnTo>
                  <a:pt x="3933332" y="4787769"/>
                </a:lnTo>
                <a:close/>
                <a:moveTo>
                  <a:pt x="3972532" y="4644920"/>
                </a:moveTo>
                <a:cubicBezTo>
                  <a:pt x="3972532" y="4644920"/>
                  <a:pt x="3985820" y="4658208"/>
                  <a:pt x="3985820" y="4644920"/>
                </a:cubicBezTo>
                <a:lnTo>
                  <a:pt x="3985820" y="4658208"/>
                </a:lnTo>
                <a:cubicBezTo>
                  <a:pt x="3985820" y="4658208"/>
                  <a:pt x="3959909" y="4658208"/>
                  <a:pt x="3972532" y="4671497"/>
                </a:cubicBezTo>
                <a:cubicBezTo>
                  <a:pt x="3959244" y="4671497"/>
                  <a:pt x="3959244" y="4671497"/>
                  <a:pt x="3959244" y="4658208"/>
                </a:cubicBezTo>
                <a:cubicBezTo>
                  <a:pt x="3959244" y="4658208"/>
                  <a:pt x="3972532" y="4658208"/>
                  <a:pt x="3972532" y="4644920"/>
                </a:cubicBezTo>
                <a:lnTo>
                  <a:pt x="3972532" y="4644920"/>
                </a:lnTo>
                <a:close/>
                <a:moveTo>
                  <a:pt x="3972532" y="4567183"/>
                </a:moveTo>
                <a:cubicBezTo>
                  <a:pt x="3972532" y="4580472"/>
                  <a:pt x="3972532" y="4580472"/>
                  <a:pt x="3972532" y="4580472"/>
                </a:cubicBezTo>
                <a:lnTo>
                  <a:pt x="3959244" y="4580472"/>
                </a:lnTo>
                <a:cubicBezTo>
                  <a:pt x="3959244" y="4567183"/>
                  <a:pt x="3972532" y="4567183"/>
                  <a:pt x="3972532" y="4567183"/>
                </a:cubicBezTo>
                <a:lnTo>
                  <a:pt x="3972532" y="4567183"/>
                </a:lnTo>
                <a:close/>
                <a:moveTo>
                  <a:pt x="3959244" y="4527983"/>
                </a:moveTo>
                <a:cubicBezTo>
                  <a:pt x="3959244" y="4541271"/>
                  <a:pt x="3959244" y="4541271"/>
                  <a:pt x="3959244" y="4541271"/>
                </a:cubicBezTo>
                <a:cubicBezTo>
                  <a:pt x="3972532" y="4541271"/>
                  <a:pt x="3945956" y="4541271"/>
                  <a:pt x="3945956" y="4567183"/>
                </a:cubicBezTo>
                <a:cubicBezTo>
                  <a:pt x="3933332" y="4553895"/>
                  <a:pt x="3933332" y="4541271"/>
                  <a:pt x="3959244" y="4527983"/>
                </a:cubicBezTo>
                <a:lnTo>
                  <a:pt x="3959244" y="4527983"/>
                </a:lnTo>
                <a:close/>
                <a:moveTo>
                  <a:pt x="3933332" y="4541271"/>
                </a:moveTo>
                <a:cubicBezTo>
                  <a:pt x="3933332" y="4554559"/>
                  <a:pt x="3933332" y="4580472"/>
                  <a:pt x="3933332" y="4593096"/>
                </a:cubicBezTo>
                <a:cubicBezTo>
                  <a:pt x="3946621" y="4593096"/>
                  <a:pt x="3933332" y="4579807"/>
                  <a:pt x="3946621" y="4579807"/>
                </a:cubicBezTo>
                <a:cubicBezTo>
                  <a:pt x="3959909" y="4593096"/>
                  <a:pt x="3933332" y="4593096"/>
                  <a:pt x="3946621" y="4619008"/>
                </a:cubicBezTo>
                <a:cubicBezTo>
                  <a:pt x="3933332" y="4619008"/>
                  <a:pt x="3933332" y="4619008"/>
                  <a:pt x="3920708" y="4619008"/>
                </a:cubicBezTo>
                <a:cubicBezTo>
                  <a:pt x="3920708" y="4619008"/>
                  <a:pt x="3933997" y="4632296"/>
                  <a:pt x="3920708" y="4632296"/>
                </a:cubicBezTo>
                <a:cubicBezTo>
                  <a:pt x="3920708" y="4632296"/>
                  <a:pt x="3920708" y="4645584"/>
                  <a:pt x="3933997" y="4645584"/>
                </a:cubicBezTo>
                <a:cubicBezTo>
                  <a:pt x="3933997" y="4645584"/>
                  <a:pt x="3920708" y="4645584"/>
                  <a:pt x="3908084" y="4645584"/>
                </a:cubicBezTo>
                <a:cubicBezTo>
                  <a:pt x="3921373" y="4645584"/>
                  <a:pt x="3908084" y="4671497"/>
                  <a:pt x="3908084" y="4658873"/>
                </a:cubicBezTo>
                <a:cubicBezTo>
                  <a:pt x="3908084" y="4684785"/>
                  <a:pt x="3882172" y="4684785"/>
                  <a:pt x="3882172" y="4710697"/>
                </a:cubicBezTo>
                <a:cubicBezTo>
                  <a:pt x="3868884" y="4697408"/>
                  <a:pt x="3856260" y="4684785"/>
                  <a:pt x="3856260" y="4710697"/>
                </a:cubicBezTo>
                <a:cubicBezTo>
                  <a:pt x="3842971" y="4684785"/>
                  <a:pt x="3882172" y="4671497"/>
                  <a:pt x="3882172" y="4684785"/>
                </a:cubicBezTo>
                <a:cubicBezTo>
                  <a:pt x="3895460" y="4671497"/>
                  <a:pt x="3882172" y="4671497"/>
                  <a:pt x="3882172" y="4658873"/>
                </a:cubicBezTo>
                <a:cubicBezTo>
                  <a:pt x="3882172" y="4672161"/>
                  <a:pt x="3882172" y="4672161"/>
                  <a:pt x="3868884" y="4672161"/>
                </a:cubicBezTo>
                <a:cubicBezTo>
                  <a:pt x="3882172" y="4672161"/>
                  <a:pt x="3882172" y="4646249"/>
                  <a:pt x="3894796" y="4646249"/>
                </a:cubicBezTo>
                <a:cubicBezTo>
                  <a:pt x="3881508" y="4632961"/>
                  <a:pt x="3868884" y="4646249"/>
                  <a:pt x="3868884" y="4659537"/>
                </a:cubicBezTo>
                <a:lnTo>
                  <a:pt x="3868884" y="4659537"/>
                </a:lnTo>
                <a:cubicBezTo>
                  <a:pt x="3855595" y="4659537"/>
                  <a:pt x="3855595" y="4633625"/>
                  <a:pt x="3882172" y="4620337"/>
                </a:cubicBezTo>
                <a:cubicBezTo>
                  <a:pt x="3882172" y="4607048"/>
                  <a:pt x="3868884" y="4620337"/>
                  <a:pt x="3868884" y="4607048"/>
                </a:cubicBezTo>
                <a:cubicBezTo>
                  <a:pt x="3868884" y="4620337"/>
                  <a:pt x="3855595" y="4620337"/>
                  <a:pt x="3842971" y="4620337"/>
                </a:cubicBezTo>
                <a:cubicBezTo>
                  <a:pt x="3842971" y="4607048"/>
                  <a:pt x="3856260" y="4594424"/>
                  <a:pt x="3842971" y="4594424"/>
                </a:cubicBezTo>
                <a:cubicBezTo>
                  <a:pt x="3856260" y="4581136"/>
                  <a:pt x="3868884" y="4581136"/>
                  <a:pt x="3882172" y="4581136"/>
                </a:cubicBezTo>
                <a:cubicBezTo>
                  <a:pt x="3868884" y="4594424"/>
                  <a:pt x="3882172" y="4594424"/>
                  <a:pt x="3895460" y="4594424"/>
                </a:cubicBezTo>
                <a:cubicBezTo>
                  <a:pt x="3895460" y="4581136"/>
                  <a:pt x="3908749" y="4581136"/>
                  <a:pt x="3908749" y="4581136"/>
                </a:cubicBezTo>
                <a:cubicBezTo>
                  <a:pt x="3922037" y="4581136"/>
                  <a:pt x="3895460" y="4594424"/>
                  <a:pt x="3922037" y="4594424"/>
                </a:cubicBezTo>
                <a:cubicBezTo>
                  <a:pt x="3908749" y="4607713"/>
                  <a:pt x="3908749" y="4607713"/>
                  <a:pt x="3908749" y="4620337"/>
                </a:cubicBezTo>
                <a:cubicBezTo>
                  <a:pt x="3908749" y="4607048"/>
                  <a:pt x="3908749" y="4607048"/>
                  <a:pt x="3908749" y="4594424"/>
                </a:cubicBezTo>
                <a:cubicBezTo>
                  <a:pt x="3895460" y="4607713"/>
                  <a:pt x="3895460" y="4607713"/>
                  <a:pt x="3882836" y="4594424"/>
                </a:cubicBezTo>
                <a:cubicBezTo>
                  <a:pt x="3896125" y="4607713"/>
                  <a:pt x="3882836" y="4620337"/>
                  <a:pt x="3896125" y="4620337"/>
                </a:cubicBezTo>
                <a:cubicBezTo>
                  <a:pt x="3896125" y="4633625"/>
                  <a:pt x="3909413" y="4646249"/>
                  <a:pt x="3896125" y="4646249"/>
                </a:cubicBezTo>
                <a:cubicBezTo>
                  <a:pt x="3896125" y="4659537"/>
                  <a:pt x="3896125" y="4646249"/>
                  <a:pt x="3909413" y="4646249"/>
                </a:cubicBezTo>
                <a:cubicBezTo>
                  <a:pt x="3909413" y="4646249"/>
                  <a:pt x="3896125" y="4646249"/>
                  <a:pt x="3909413" y="4632961"/>
                </a:cubicBezTo>
                <a:cubicBezTo>
                  <a:pt x="3922701" y="4646249"/>
                  <a:pt x="3909413" y="4619672"/>
                  <a:pt x="3935325" y="4607048"/>
                </a:cubicBezTo>
                <a:cubicBezTo>
                  <a:pt x="3922037" y="4607048"/>
                  <a:pt x="3922037" y="4593760"/>
                  <a:pt x="3922037" y="4581136"/>
                </a:cubicBezTo>
                <a:cubicBezTo>
                  <a:pt x="3933332" y="4567183"/>
                  <a:pt x="3920044" y="4553895"/>
                  <a:pt x="3933332" y="4541271"/>
                </a:cubicBezTo>
                <a:lnTo>
                  <a:pt x="3933332" y="4541271"/>
                </a:lnTo>
                <a:close/>
                <a:moveTo>
                  <a:pt x="3920044" y="4502071"/>
                </a:moveTo>
                <a:cubicBezTo>
                  <a:pt x="3933332" y="4515359"/>
                  <a:pt x="3906756" y="4567183"/>
                  <a:pt x="3880844" y="4553895"/>
                </a:cubicBezTo>
                <a:cubicBezTo>
                  <a:pt x="3893468" y="4541271"/>
                  <a:pt x="3906756" y="4527983"/>
                  <a:pt x="3920044" y="4502071"/>
                </a:cubicBezTo>
                <a:lnTo>
                  <a:pt x="3920044" y="4502071"/>
                </a:lnTo>
                <a:close/>
                <a:moveTo>
                  <a:pt x="3893468" y="4307398"/>
                </a:moveTo>
                <a:cubicBezTo>
                  <a:pt x="3867555" y="4307398"/>
                  <a:pt x="3867555" y="4268197"/>
                  <a:pt x="3840979" y="4281485"/>
                </a:cubicBezTo>
                <a:cubicBezTo>
                  <a:pt x="3840979" y="4281485"/>
                  <a:pt x="3854267" y="4281485"/>
                  <a:pt x="3866891" y="4281485"/>
                </a:cubicBezTo>
                <a:cubicBezTo>
                  <a:pt x="3866891" y="4268197"/>
                  <a:pt x="3853603" y="4268197"/>
                  <a:pt x="3853603" y="4268197"/>
                </a:cubicBezTo>
                <a:cubicBezTo>
                  <a:pt x="3853603" y="4268197"/>
                  <a:pt x="3866891" y="4268197"/>
                  <a:pt x="3879514" y="4268197"/>
                </a:cubicBezTo>
                <a:cubicBezTo>
                  <a:pt x="3866226" y="4281485"/>
                  <a:pt x="3879514" y="4281485"/>
                  <a:pt x="3866226" y="4281485"/>
                </a:cubicBezTo>
                <a:cubicBezTo>
                  <a:pt x="3866226" y="4294774"/>
                  <a:pt x="3879514" y="4294774"/>
                  <a:pt x="3879514" y="4294774"/>
                </a:cubicBezTo>
                <a:cubicBezTo>
                  <a:pt x="3892802" y="4294774"/>
                  <a:pt x="3892802" y="4281485"/>
                  <a:pt x="3905427" y="4281485"/>
                </a:cubicBezTo>
                <a:cubicBezTo>
                  <a:pt x="3905427" y="4294774"/>
                  <a:pt x="3918715" y="4294774"/>
                  <a:pt x="3918715" y="4307398"/>
                </a:cubicBezTo>
                <a:cubicBezTo>
                  <a:pt x="3905427" y="4307398"/>
                  <a:pt x="3905427" y="4307398"/>
                  <a:pt x="3905427" y="4294109"/>
                </a:cubicBezTo>
                <a:cubicBezTo>
                  <a:pt x="3906756" y="4294774"/>
                  <a:pt x="3893468" y="4294774"/>
                  <a:pt x="3893468" y="4307398"/>
                </a:cubicBezTo>
                <a:lnTo>
                  <a:pt x="3893468" y="4307398"/>
                </a:lnTo>
                <a:close/>
                <a:moveTo>
                  <a:pt x="3893468" y="4333310"/>
                </a:moveTo>
                <a:cubicBezTo>
                  <a:pt x="3906756" y="4320021"/>
                  <a:pt x="3919379" y="4333310"/>
                  <a:pt x="3906756" y="4346598"/>
                </a:cubicBezTo>
                <a:cubicBezTo>
                  <a:pt x="3893468" y="4346598"/>
                  <a:pt x="3906756" y="4320686"/>
                  <a:pt x="3893468" y="4333310"/>
                </a:cubicBezTo>
                <a:lnTo>
                  <a:pt x="3893468" y="4333310"/>
                </a:lnTo>
                <a:close/>
                <a:moveTo>
                  <a:pt x="3906756" y="4359222"/>
                </a:moveTo>
                <a:cubicBezTo>
                  <a:pt x="3906756" y="4359222"/>
                  <a:pt x="3906756" y="4333310"/>
                  <a:pt x="3920044" y="4333310"/>
                </a:cubicBezTo>
                <a:cubicBezTo>
                  <a:pt x="3920044" y="4346598"/>
                  <a:pt x="3920044" y="4359222"/>
                  <a:pt x="3906756" y="4359222"/>
                </a:cubicBezTo>
                <a:lnTo>
                  <a:pt x="3906756" y="4359222"/>
                </a:lnTo>
                <a:close/>
                <a:moveTo>
                  <a:pt x="3945956" y="4359222"/>
                </a:moveTo>
                <a:cubicBezTo>
                  <a:pt x="3945956" y="4345934"/>
                  <a:pt x="3959244" y="4359222"/>
                  <a:pt x="3959244" y="4359222"/>
                </a:cubicBezTo>
                <a:cubicBezTo>
                  <a:pt x="3959244" y="4372510"/>
                  <a:pt x="3945956" y="4372510"/>
                  <a:pt x="3945956" y="4359222"/>
                </a:cubicBezTo>
                <a:lnTo>
                  <a:pt x="3945956" y="4359222"/>
                </a:lnTo>
                <a:close/>
                <a:moveTo>
                  <a:pt x="3985820" y="4437623"/>
                </a:moveTo>
                <a:cubicBezTo>
                  <a:pt x="3985820" y="4411710"/>
                  <a:pt x="3985820" y="4424334"/>
                  <a:pt x="3972532" y="4411710"/>
                </a:cubicBezTo>
                <a:cubicBezTo>
                  <a:pt x="3985820" y="4398422"/>
                  <a:pt x="3985820" y="4411710"/>
                  <a:pt x="3998445" y="4411710"/>
                </a:cubicBezTo>
                <a:cubicBezTo>
                  <a:pt x="3998445" y="4424999"/>
                  <a:pt x="3998445" y="4424999"/>
                  <a:pt x="3985156" y="4424999"/>
                </a:cubicBezTo>
                <a:cubicBezTo>
                  <a:pt x="3998445" y="4438287"/>
                  <a:pt x="3998445" y="4424999"/>
                  <a:pt x="4011069" y="4424999"/>
                </a:cubicBezTo>
                <a:cubicBezTo>
                  <a:pt x="4011733" y="4437623"/>
                  <a:pt x="3998445" y="4437623"/>
                  <a:pt x="3985820" y="4437623"/>
                </a:cubicBezTo>
                <a:lnTo>
                  <a:pt x="3985820" y="4437623"/>
                </a:lnTo>
                <a:close/>
                <a:moveTo>
                  <a:pt x="4011733" y="4411710"/>
                </a:moveTo>
                <a:cubicBezTo>
                  <a:pt x="4011733" y="4411710"/>
                  <a:pt x="3972532" y="4411710"/>
                  <a:pt x="3985820" y="4385798"/>
                </a:cubicBezTo>
                <a:cubicBezTo>
                  <a:pt x="3999109" y="4385798"/>
                  <a:pt x="3999109" y="4385798"/>
                  <a:pt x="3999109" y="4385798"/>
                </a:cubicBezTo>
                <a:cubicBezTo>
                  <a:pt x="3998445" y="4398422"/>
                  <a:pt x="3998445" y="4398422"/>
                  <a:pt x="4011733" y="4411710"/>
                </a:cubicBezTo>
                <a:lnTo>
                  <a:pt x="4011733" y="4411710"/>
                </a:lnTo>
                <a:close/>
                <a:moveTo>
                  <a:pt x="3998445" y="4255573"/>
                </a:moveTo>
                <a:cubicBezTo>
                  <a:pt x="3998445" y="4242285"/>
                  <a:pt x="3998445" y="4242285"/>
                  <a:pt x="4011733" y="4242285"/>
                </a:cubicBezTo>
                <a:lnTo>
                  <a:pt x="3998445" y="4255573"/>
                </a:lnTo>
                <a:lnTo>
                  <a:pt x="3998445" y="4255573"/>
                </a:lnTo>
                <a:close/>
                <a:moveTo>
                  <a:pt x="4011733" y="4346598"/>
                </a:moveTo>
                <a:cubicBezTo>
                  <a:pt x="4025021" y="4346598"/>
                  <a:pt x="4025021" y="4333310"/>
                  <a:pt x="4011733" y="4333310"/>
                </a:cubicBezTo>
                <a:cubicBezTo>
                  <a:pt x="4011733" y="4333310"/>
                  <a:pt x="4011733" y="4333310"/>
                  <a:pt x="4025021" y="4333310"/>
                </a:cubicBezTo>
                <a:lnTo>
                  <a:pt x="4025021" y="4333310"/>
                </a:lnTo>
                <a:cubicBezTo>
                  <a:pt x="4025021" y="4346598"/>
                  <a:pt x="4038309" y="4346598"/>
                  <a:pt x="4025021" y="4346598"/>
                </a:cubicBezTo>
                <a:lnTo>
                  <a:pt x="4011733" y="4346598"/>
                </a:lnTo>
                <a:lnTo>
                  <a:pt x="4011733" y="4346598"/>
                </a:lnTo>
                <a:lnTo>
                  <a:pt x="4011733" y="4346598"/>
                </a:lnTo>
                <a:close/>
                <a:moveTo>
                  <a:pt x="4077510" y="4398422"/>
                </a:moveTo>
                <a:cubicBezTo>
                  <a:pt x="4077510" y="4398422"/>
                  <a:pt x="4077510" y="4372510"/>
                  <a:pt x="4064222" y="4385134"/>
                </a:cubicBezTo>
                <a:cubicBezTo>
                  <a:pt x="4064222" y="4398422"/>
                  <a:pt x="4064222" y="4359222"/>
                  <a:pt x="4077510" y="4359222"/>
                </a:cubicBezTo>
                <a:lnTo>
                  <a:pt x="4077510" y="4359222"/>
                </a:lnTo>
                <a:cubicBezTo>
                  <a:pt x="4077510" y="4372510"/>
                  <a:pt x="4077510" y="4359222"/>
                  <a:pt x="4090798" y="4372510"/>
                </a:cubicBezTo>
                <a:cubicBezTo>
                  <a:pt x="4077510" y="4385798"/>
                  <a:pt x="4090134" y="4385798"/>
                  <a:pt x="4077510" y="4398422"/>
                </a:cubicBezTo>
                <a:lnTo>
                  <a:pt x="4077510" y="4398422"/>
                </a:lnTo>
                <a:close/>
                <a:moveTo>
                  <a:pt x="4090134" y="4359222"/>
                </a:moveTo>
                <a:lnTo>
                  <a:pt x="4090134" y="4345934"/>
                </a:lnTo>
                <a:cubicBezTo>
                  <a:pt x="4090134" y="4345934"/>
                  <a:pt x="4090134" y="4345934"/>
                  <a:pt x="4103422" y="4345934"/>
                </a:cubicBezTo>
                <a:cubicBezTo>
                  <a:pt x="4103422" y="4346598"/>
                  <a:pt x="4090134" y="4346598"/>
                  <a:pt x="4090134" y="4359222"/>
                </a:cubicBezTo>
                <a:lnTo>
                  <a:pt x="4090134" y="4359222"/>
                </a:lnTo>
                <a:close/>
                <a:moveTo>
                  <a:pt x="4195111" y="4515359"/>
                </a:moveTo>
                <a:cubicBezTo>
                  <a:pt x="4195111" y="4489447"/>
                  <a:pt x="4195111" y="4489447"/>
                  <a:pt x="4195111" y="4489447"/>
                </a:cubicBezTo>
                <a:cubicBezTo>
                  <a:pt x="4208399" y="4489447"/>
                  <a:pt x="4208399" y="4515359"/>
                  <a:pt x="4195111" y="4515359"/>
                </a:cubicBezTo>
                <a:lnTo>
                  <a:pt x="4195111" y="4515359"/>
                </a:lnTo>
                <a:close/>
                <a:moveTo>
                  <a:pt x="4208399" y="4437623"/>
                </a:moveTo>
                <a:cubicBezTo>
                  <a:pt x="4208399" y="4450911"/>
                  <a:pt x="4208399" y="4450911"/>
                  <a:pt x="4208399" y="4463535"/>
                </a:cubicBezTo>
                <a:cubicBezTo>
                  <a:pt x="4195111" y="4463535"/>
                  <a:pt x="4208399" y="4437623"/>
                  <a:pt x="4195111" y="4437623"/>
                </a:cubicBezTo>
                <a:cubicBezTo>
                  <a:pt x="4195111" y="4424334"/>
                  <a:pt x="4208399" y="4437623"/>
                  <a:pt x="4208399" y="4437623"/>
                </a:cubicBezTo>
                <a:lnTo>
                  <a:pt x="4208399" y="4437623"/>
                </a:lnTo>
                <a:close/>
                <a:moveTo>
                  <a:pt x="4234312" y="4151924"/>
                </a:moveTo>
                <a:cubicBezTo>
                  <a:pt x="4234312" y="4165213"/>
                  <a:pt x="4234312" y="4165213"/>
                  <a:pt x="4234312" y="4177837"/>
                </a:cubicBezTo>
                <a:cubicBezTo>
                  <a:pt x="4221688" y="4177837"/>
                  <a:pt x="4234312" y="4165213"/>
                  <a:pt x="4234312" y="4151924"/>
                </a:cubicBezTo>
                <a:lnTo>
                  <a:pt x="4234312" y="4151924"/>
                </a:lnTo>
                <a:close/>
                <a:moveTo>
                  <a:pt x="4155911" y="4294774"/>
                </a:moveTo>
                <a:lnTo>
                  <a:pt x="4155911" y="4294774"/>
                </a:lnTo>
                <a:cubicBezTo>
                  <a:pt x="4155911" y="4294774"/>
                  <a:pt x="4155911" y="4294774"/>
                  <a:pt x="4169199" y="4294774"/>
                </a:cubicBezTo>
                <a:cubicBezTo>
                  <a:pt x="4169199" y="4308062"/>
                  <a:pt x="4143287" y="4308062"/>
                  <a:pt x="4143287" y="4294774"/>
                </a:cubicBezTo>
                <a:lnTo>
                  <a:pt x="4155911" y="4294774"/>
                </a:lnTo>
                <a:lnTo>
                  <a:pt x="4155911" y="4294774"/>
                </a:lnTo>
                <a:close/>
                <a:moveTo>
                  <a:pt x="4169199" y="4411710"/>
                </a:moveTo>
                <a:lnTo>
                  <a:pt x="4155911" y="4411710"/>
                </a:lnTo>
                <a:cubicBezTo>
                  <a:pt x="4155911" y="4411710"/>
                  <a:pt x="4142623" y="4411710"/>
                  <a:pt x="4142623" y="4398422"/>
                </a:cubicBezTo>
                <a:cubicBezTo>
                  <a:pt x="4142623" y="4398422"/>
                  <a:pt x="4155911" y="4424334"/>
                  <a:pt x="4129335" y="4424334"/>
                </a:cubicBezTo>
                <a:cubicBezTo>
                  <a:pt x="4129335" y="4411046"/>
                  <a:pt x="4142623" y="4411046"/>
                  <a:pt x="4142623" y="4411046"/>
                </a:cubicBezTo>
                <a:lnTo>
                  <a:pt x="4129335" y="4411046"/>
                </a:lnTo>
                <a:cubicBezTo>
                  <a:pt x="4129335" y="4411046"/>
                  <a:pt x="4142623" y="4397758"/>
                  <a:pt x="4142623" y="4385134"/>
                </a:cubicBezTo>
                <a:cubicBezTo>
                  <a:pt x="4142623" y="4385134"/>
                  <a:pt x="4142623" y="4371846"/>
                  <a:pt x="4129335" y="4371846"/>
                </a:cubicBezTo>
                <a:cubicBezTo>
                  <a:pt x="4129335" y="4371846"/>
                  <a:pt x="4142623" y="4371846"/>
                  <a:pt x="4142623" y="4358557"/>
                </a:cubicBezTo>
                <a:cubicBezTo>
                  <a:pt x="4142623" y="4358557"/>
                  <a:pt x="4129335" y="4371846"/>
                  <a:pt x="4142623" y="4371846"/>
                </a:cubicBezTo>
                <a:cubicBezTo>
                  <a:pt x="4155911" y="4371846"/>
                  <a:pt x="4142623" y="4358557"/>
                  <a:pt x="4155911" y="4358557"/>
                </a:cubicBezTo>
                <a:lnTo>
                  <a:pt x="4155911" y="4371846"/>
                </a:lnTo>
                <a:cubicBezTo>
                  <a:pt x="4169199" y="4385134"/>
                  <a:pt x="4142623" y="4371846"/>
                  <a:pt x="4155911" y="4397758"/>
                </a:cubicBezTo>
                <a:cubicBezTo>
                  <a:pt x="4169199" y="4384470"/>
                  <a:pt x="4155911" y="4411046"/>
                  <a:pt x="4169199" y="4397758"/>
                </a:cubicBezTo>
                <a:cubicBezTo>
                  <a:pt x="4169199" y="4397758"/>
                  <a:pt x="4155911" y="4397758"/>
                  <a:pt x="4155911" y="4384470"/>
                </a:cubicBezTo>
                <a:lnTo>
                  <a:pt x="4169199" y="4384470"/>
                </a:lnTo>
                <a:lnTo>
                  <a:pt x="4169199" y="4384470"/>
                </a:lnTo>
                <a:cubicBezTo>
                  <a:pt x="4182488" y="4398422"/>
                  <a:pt x="4169199" y="4398422"/>
                  <a:pt x="4169199" y="4411710"/>
                </a:cubicBezTo>
                <a:lnTo>
                  <a:pt x="4169199" y="4411710"/>
                </a:lnTo>
                <a:close/>
                <a:moveTo>
                  <a:pt x="4182488" y="4411710"/>
                </a:moveTo>
                <a:lnTo>
                  <a:pt x="4182488" y="4398422"/>
                </a:lnTo>
                <a:cubicBezTo>
                  <a:pt x="4182488" y="4398422"/>
                  <a:pt x="4182488" y="4398422"/>
                  <a:pt x="4195776" y="4398422"/>
                </a:cubicBezTo>
                <a:cubicBezTo>
                  <a:pt x="4195111" y="4411710"/>
                  <a:pt x="4182488" y="4411710"/>
                  <a:pt x="4182488" y="4411710"/>
                </a:cubicBezTo>
                <a:lnTo>
                  <a:pt x="4182488" y="4411710"/>
                </a:lnTo>
                <a:close/>
                <a:moveTo>
                  <a:pt x="4182488" y="4022364"/>
                </a:moveTo>
                <a:cubicBezTo>
                  <a:pt x="4169199" y="4035652"/>
                  <a:pt x="4182488" y="4009075"/>
                  <a:pt x="4169199" y="4009075"/>
                </a:cubicBezTo>
                <a:cubicBezTo>
                  <a:pt x="4182488" y="3995787"/>
                  <a:pt x="4182488" y="3995787"/>
                  <a:pt x="4195111" y="4009075"/>
                </a:cubicBezTo>
                <a:cubicBezTo>
                  <a:pt x="4182488" y="4009075"/>
                  <a:pt x="4182488" y="4009075"/>
                  <a:pt x="4182488" y="4022364"/>
                </a:cubicBezTo>
                <a:lnTo>
                  <a:pt x="4182488" y="4022364"/>
                </a:lnTo>
                <a:close/>
                <a:moveTo>
                  <a:pt x="4195111" y="4151924"/>
                </a:moveTo>
                <a:cubicBezTo>
                  <a:pt x="4208399" y="4151924"/>
                  <a:pt x="4208399" y="4165213"/>
                  <a:pt x="4195111" y="4177837"/>
                </a:cubicBezTo>
                <a:cubicBezTo>
                  <a:pt x="4182488" y="4177837"/>
                  <a:pt x="4195111" y="4151924"/>
                  <a:pt x="4195111" y="4151924"/>
                </a:cubicBezTo>
                <a:lnTo>
                  <a:pt x="4195111" y="4151924"/>
                </a:lnTo>
                <a:close/>
                <a:moveTo>
                  <a:pt x="4221688" y="4346598"/>
                </a:moveTo>
                <a:cubicBezTo>
                  <a:pt x="4208399" y="4359886"/>
                  <a:pt x="4195776" y="4346598"/>
                  <a:pt x="4195776" y="4333310"/>
                </a:cubicBezTo>
                <a:cubicBezTo>
                  <a:pt x="4208399" y="4333310"/>
                  <a:pt x="4208399" y="4346598"/>
                  <a:pt x="4221688" y="4346598"/>
                </a:cubicBezTo>
                <a:cubicBezTo>
                  <a:pt x="4221688" y="4346598"/>
                  <a:pt x="4208399" y="4346598"/>
                  <a:pt x="4221688" y="4346598"/>
                </a:cubicBezTo>
                <a:lnTo>
                  <a:pt x="4221688" y="4346598"/>
                </a:lnTo>
                <a:close/>
                <a:moveTo>
                  <a:pt x="4208399" y="4255573"/>
                </a:moveTo>
                <a:cubicBezTo>
                  <a:pt x="4195111" y="4255573"/>
                  <a:pt x="4208399" y="4242285"/>
                  <a:pt x="4195111" y="4242285"/>
                </a:cubicBezTo>
                <a:lnTo>
                  <a:pt x="4195111" y="4242285"/>
                </a:lnTo>
                <a:cubicBezTo>
                  <a:pt x="4221023" y="4242285"/>
                  <a:pt x="4208399" y="4216373"/>
                  <a:pt x="4221023" y="4216373"/>
                </a:cubicBezTo>
                <a:cubicBezTo>
                  <a:pt x="4234312" y="4229661"/>
                  <a:pt x="4234312" y="4216373"/>
                  <a:pt x="4234312" y="4190460"/>
                </a:cubicBezTo>
                <a:cubicBezTo>
                  <a:pt x="4234312" y="4203749"/>
                  <a:pt x="4234312" y="4203749"/>
                  <a:pt x="4247600" y="4203749"/>
                </a:cubicBezTo>
                <a:cubicBezTo>
                  <a:pt x="4234312" y="4217037"/>
                  <a:pt x="4247600" y="4229661"/>
                  <a:pt x="4247600" y="4229661"/>
                </a:cubicBezTo>
                <a:cubicBezTo>
                  <a:pt x="4234312" y="4229661"/>
                  <a:pt x="4208399" y="4242949"/>
                  <a:pt x="4208399" y="4255573"/>
                </a:cubicBezTo>
                <a:lnTo>
                  <a:pt x="4208399" y="4255573"/>
                </a:lnTo>
                <a:close/>
                <a:moveTo>
                  <a:pt x="4234312" y="4255573"/>
                </a:moveTo>
                <a:cubicBezTo>
                  <a:pt x="4221023" y="4255573"/>
                  <a:pt x="4234312" y="4255573"/>
                  <a:pt x="4234312" y="4242285"/>
                </a:cubicBezTo>
                <a:cubicBezTo>
                  <a:pt x="4247600" y="4242949"/>
                  <a:pt x="4234312" y="4255573"/>
                  <a:pt x="4234312" y="4255573"/>
                </a:cubicBezTo>
                <a:lnTo>
                  <a:pt x="4234312" y="4255573"/>
                </a:lnTo>
                <a:close/>
                <a:moveTo>
                  <a:pt x="4234312" y="4320686"/>
                </a:moveTo>
                <a:cubicBezTo>
                  <a:pt x="4247600" y="4320686"/>
                  <a:pt x="4247600" y="4307398"/>
                  <a:pt x="4260224" y="4307398"/>
                </a:cubicBezTo>
                <a:cubicBezTo>
                  <a:pt x="4247600" y="4320686"/>
                  <a:pt x="4247600" y="4333310"/>
                  <a:pt x="4234312" y="4320686"/>
                </a:cubicBezTo>
                <a:lnTo>
                  <a:pt x="4234312" y="4320686"/>
                </a:lnTo>
                <a:close/>
                <a:moveTo>
                  <a:pt x="4274177" y="4268861"/>
                </a:moveTo>
                <a:cubicBezTo>
                  <a:pt x="4260888" y="4268861"/>
                  <a:pt x="4260888" y="4268861"/>
                  <a:pt x="4260888" y="4268861"/>
                </a:cubicBezTo>
                <a:cubicBezTo>
                  <a:pt x="4247600" y="4255573"/>
                  <a:pt x="4274177" y="4255573"/>
                  <a:pt x="4260888" y="4255573"/>
                </a:cubicBezTo>
                <a:cubicBezTo>
                  <a:pt x="4260888" y="4229661"/>
                  <a:pt x="4274177" y="4255573"/>
                  <a:pt x="4274177" y="4255573"/>
                </a:cubicBezTo>
                <a:cubicBezTo>
                  <a:pt x="4286801" y="4255573"/>
                  <a:pt x="4260888" y="4255573"/>
                  <a:pt x="4274177" y="4268861"/>
                </a:cubicBezTo>
                <a:lnTo>
                  <a:pt x="4274177" y="4268861"/>
                </a:lnTo>
                <a:close/>
                <a:moveTo>
                  <a:pt x="4274177" y="4229661"/>
                </a:moveTo>
                <a:cubicBezTo>
                  <a:pt x="4274177" y="4229661"/>
                  <a:pt x="4287465" y="4229661"/>
                  <a:pt x="4287465" y="4216373"/>
                </a:cubicBezTo>
                <a:cubicBezTo>
                  <a:pt x="4286801" y="4217037"/>
                  <a:pt x="4286801" y="4242949"/>
                  <a:pt x="4274177" y="4229661"/>
                </a:cubicBezTo>
                <a:lnTo>
                  <a:pt x="4274177" y="4229661"/>
                </a:lnTo>
                <a:close/>
                <a:moveTo>
                  <a:pt x="4286801" y="4359222"/>
                </a:moveTo>
                <a:cubicBezTo>
                  <a:pt x="4273512" y="4372510"/>
                  <a:pt x="4286801" y="4333310"/>
                  <a:pt x="4286801" y="4320021"/>
                </a:cubicBezTo>
                <a:cubicBezTo>
                  <a:pt x="4300089" y="4333310"/>
                  <a:pt x="4286801" y="4346598"/>
                  <a:pt x="4286801" y="4359222"/>
                </a:cubicBezTo>
                <a:lnTo>
                  <a:pt x="4286801" y="4359222"/>
                </a:lnTo>
                <a:close/>
                <a:moveTo>
                  <a:pt x="4654222" y="4450247"/>
                </a:moveTo>
                <a:cubicBezTo>
                  <a:pt x="4654222" y="4436958"/>
                  <a:pt x="4667510" y="4424334"/>
                  <a:pt x="4667510" y="4436958"/>
                </a:cubicBezTo>
                <a:cubicBezTo>
                  <a:pt x="4667510" y="4437623"/>
                  <a:pt x="4667510" y="4450247"/>
                  <a:pt x="4654222" y="4450247"/>
                </a:cubicBezTo>
                <a:lnTo>
                  <a:pt x="4654222" y="4450247"/>
                </a:lnTo>
                <a:close/>
                <a:moveTo>
                  <a:pt x="4981778" y="4437623"/>
                </a:moveTo>
                <a:cubicBezTo>
                  <a:pt x="4981778" y="4450911"/>
                  <a:pt x="4968489" y="4437623"/>
                  <a:pt x="4968489" y="4424334"/>
                </a:cubicBezTo>
                <a:cubicBezTo>
                  <a:pt x="4981778" y="4424334"/>
                  <a:pt x="4981778" y="4424334"/>
                  <a:pt x="4994402" y="4424334"/>
                </a:cubicBezTo>
                <a:lnTo>
                  <a:pt x="4981778" y="4437623"/>
                </a:lnTo>
                <a:lnTo>
                  <a:pt x="4981778" y="4437623"/>
                </a:lnTo>
                <a:close/>
                <a:moveTo>
                  <a:pt x="5020978" y="4593096"/>
                </a:moveTo>
                <a:cubicBezTo>
                  <a:pt x="4995066" y="4579807"/>
                  <a:pt x="5020978" y="4553895"/>
                  <a:pt x="5007690" y="4553895"/>
                </a:cubicBezTo>
                <a:cubicBezTo>
                  <a:pt x="5034266" y="4553895"/>
                  <a:pt x="5020978" y="4593096"/>
                  <a:pt x="5020978" y="4593096"/>
                </a:cubicBezTo>
                <a:lnTo>
                  <a:pt x="5020978" y="4593096"/>
                </a:lnTo>
                <a:close/>
                <a:moveTo>
                  <a:pt x="5349199" y="4774481"/>
                </a:moveTo>
                <a:cubicBezTo>
                  <a:pt x="5349199" y="4774481"/>
                  <a:pt x="5349199" y="4761192"/>
                  <a:pt x="5362487" y="4761192"/>
                </a:cubicBezTo>
                <a:cubicBezTo>
                  <a:pt x="5362487" y="4774481"/>
                  <a:pt x="5362487" y="4774481"/>
                  <a:pt x="5349199" y="4774481"/>
                </a:cubicBezTo>
                <a:lnTo>
                  <a:pt x="5349199" y="4774481"/>
                </a:lnTo>
                <a:close/>
                <a:moveTo>
                  <a:pt x="5663466" y="4165213"/>
                </a:moveTo>
                <a:cubicBezTo>
                  <a:pt x="5663466" y="4165213"/>
                  <a:pt x="5663466" y="4151924"/>
                  <a:pt x="5650178" y="4151924"/>
                </a:cubicBezTo>
                <a:cubicBezTo>
                  <a:pt x="5663466" y="4139300"/>
                  <a:pt x="5676755" y="4151924"/>
                  <a:pt x="5663466" y="4165213"/>
                </a:cubicBezTo>
                <a:lnTo>
                  <a:pt x="5663466" y="4165213"/>
                </a:lnTo>
                <a:close/>
                <a:moveTo>
                  <a:pt x="5650843" y="4255573"/>
                </a:moveTo>
                <a:cubicBezTo>
                  <a:pt x="5650843" y="4255573"/>
                  <a:pt x="5650843" y="4268861"/>
                  <a:pt x="5664131" y="4268861"/>
                </a:cubicBezTo>
                <a:cubicBezTo>
                  <a:pt x="5650843" y="4281485"/>
                  <a:pt x="5637555" y="4255573"/>
                  <a:pt x="5650843" y="4255573"/>
                </a:cubicBezTo>
                <a:lnTo>
                  <a:pt x="5650843" y="4255573"/>
                </a:lnTo>
                <a:close/>
                <a:moveTo>
                  <a:pt x="5624267" y="4398422"/>
                </a:moveTo>
                <a:cubicBezTo>
                  <a:pt x="5637555" y="4411710"/>
                  <a:pt x="5637555" y="4411710"/>
                  <a:pt x="5637555" y="4424334"/>
                </a:cubicBezTo>
                <a:cubicBezTo>
                  <a:pt x="5637555" y="4411046"/>
                  <a:pt x="5637555" y="4411046"/>
                  <a:pt x="5624267" y="4411046"/>
                </a:cubicBezTo>
                <a:cubicBezTo>
                  <a:pt x="5610978" y="4398422"/>
                  <a:pt x="5624267" y="4411710"/>
                  <a:pt x="5624267" y="4398422"/>
                </a:cubicBezTo>
                <a:lnTo>
                  <a:pt x="5624267" y="4398422"/>
                </a:lnTo>
                <a:close/>
                <a:moveTo>
                  <a:pt x="5610978" y="4242949"/>
                </a:moveTo>
                <a:lnTo>
                  <a:pt x="5610978" y="4256238"/>
                </a:lnTo>
                <a:cubicBezTo>
                  <a:pt x="5610978" y="4256238"/>
                  <a:pt x="5624267" y="4256238"/>
                  <a:pt x="5624267" y="4269526"/>
                </a:cubicBezTo>
                <a:cubicBezTo>
                  <a:pt x="5610978" y="4268861"/>
                  <a:pt x="5610978" y="4255573"/>
                  <a:pt x="5610978" y="4242949"/>
                </a:cubicBezTo>
                <a:lnTo>
                  <a:pt x="5610978" y="4242949"/>
                </a:lnTo>
                <a:close/>
                <a:moveTo>
                  <a:pt x="5610978" y="4203749"/>
                </a:moveTo>
                <a:lnTo>
                  <a:pt x="5597690" y="4203749"/>
                </a:lnTo>
                <a:cubicBezTo>
                  <a:pt x="5597690" y="4217037"/>
                  <a:pt x="5610978" y="4203749"/>
                  <a:pt x="5610978" y="4217037"/>
                </a:cubicBezTo>
                <a:cubicBezTo>
                  <a:pt x="5597690" y="4217037"/>
                  <a:pt x="5597690" y="4217037"/>
                  <a:pt x="5597690" y="4230325"/>
                </a:cubicBezTo>
                <a:cubicBezTo>
                  <a:pt x="5584402" y="4230325"/>
                  <a:pt x="5597690" y="4217037"/>
                  <a:pt x="5584402" y="4217037"/>
                </a:cubicBezTo>
                <a:cubicBezTo>
                  <a:pt x="5585066" y="4203749"/>
                  <a:pt x="5598354" y="4191125"/>
                  <a:pt x="5610978" y="4203749"/>
                </a:cubicBezTo>
                <a:lnTo>
                  <a:pt x="5610978" y="4203749"/>
                </a:lnTo>
                <a:close/>
                <a:moveTo>
                  <a:pt x="5598354" y="4281485"/>
                </a:moveTo>
                <a:cubicBezTo>
                  <a:pt x="5598354" y="4281485"/>
                  <a:pt x="5585066" y="4281485"/>
                  <a:pt x="5585066" y="4268197"/>
                </a:cubicBezTo>
                <a:cubicBezTo>
                  <a:pt x="5598354" y="4281485"/>
                  <a:pt x="5598354" y="4255573"/>
                  <a:pt x="5598354" y="4281485"/>
                </a:cubicBezTo>
                <a:lnTo>
                  <a:pt x="5598354" y="4281485"/>
                </a:lnTo>
                <a:close/>
                <a:moveTo>
                  <a:pt x="5598354" y="4398422"/>
                </a:moveTo>
                <a:cubicBezTo>
                  <a:pt x="5585066" y="4411710"/>
                  <a:pt x="5585066" y="4385134"/>
                  <a:pt x="5585066" y="4385134"/>
                </a:cubicBezTo>
                <a:cubicBezTo>
                  <a:pt x="5598354" y="4385798"/>
                  <a:pt x="5585066" y="4398422"/>
                  <a:pt x="5598354" y="4398422"/>
                </a:cubicBezTo>
                <a:lnTo>
                  <a:pt x="5598354" y="4398422"/>
                </a:lnTo>
                <a:close/>
                <a:moveTo>
                  <a:pt x="5585066" y="4151924"/>
                </a:moveTo>
                <a:cubicBezTo>
                  <a:pt x="5585066" y="4165213"/>
                  <a:pt x="5571778" y="4165213"/>
                  <a:pt x="5559154" y="4177837"/>
                </a:cubicBezTo>
                <a:cubicBezTo>
                  <a:pt x="5558489" y="4151924"/>
                  <a:pt x="5571778" y="4165213"/>
                  <a:pt x="5585066" y="4151924"/>
                </a:cubicBezTo>
                <a:lnTo>
                  <a:pt x="5585066" y="4151924"/>
                </a:lnTo>
                <a:close/>
                <a:moveTo>
                  <a:pt x="5493377" y="4527983"/>
                </a:moveTo>
                <a:cubicBezTo>
                  <a:pt x="5493377" y="4541271"/>
                  <a:pt x="5493377" y="4514695"/>
                  <a:pt x="5493377" y="4502071"/>
                </a:cubicBezTo>
                <a:cubicBezTo>
                  <a:pt x="5506665" y="4502071"/>
                  <a:pt x="5506665" y="4515359"/>
                  <a:pt x="5506665" y="4515359"/>
                </a:cubicBezTo>
                <a:cubicBezTo>
                  <a:pt x="5506665" y="4515359"/>
                  <a:pt x="5506665" y="4527983"/>
                  <a:pt x="5493377" y="4527983"/>
                </a:cubicBezTo>
                <a:lnTo>
                  <a:pt x="5493377" y="4527983"/>
                </a:lnTo>
                <a:lnTo>
                  <a:pt x="5493377" y="4527983"/>
                </a:lnTo>
                <a:close/>
                <a:moveTo>
                  <a:pt x="5466800" y="4333310"/>
                </a:moveTo>
                <a:cubicBezTo>
                  <a:pt x="5480088" y="4320021"/>
                  <a:pt x="5492712" y="4294109"/>
                  <a:pt x="5506001" y="4320021"/>
                </a:cubicBezTo>
                <a:cubicBezTo>
                  <a:pt x="5493377" y="4320686"/>
                  <a:pt x="5480088" y="4333310"/>
                  <a:pt x="5466800" y="4333310"/>
                </a:cubicBezTo>
                <a:lnTo>
                  <a:pt x="5466800" y="4333310"/>
                </a:lnTo>
                <a:close/>
                <a:moveTo>
                  <a:pt x="5493377" y="4502071"/>
                </a:moveTo>
                <a:cubicBezTo>
                  <a:pt x="5480088" y="4488783"/>
                  <a:pt x="5480088" y="4488783"/>
                  <a:pt x="5480088" y="4476159"/>
                </a:cubicBezTo>
                <a:cubicBezTo>
                  <a:pt x="5466800" y="4476159"/>
                  <a:pt x="5454176" y="4462870"/>
                  <a:pt x="5454176" y="4489447"/>
                </a:cubicBezTo>
                <a:cubicBezTo>
                  <a:pt x="5454176" y="4476159"/>
                  <a:pt x="5454176" y="4476159"/>
                  <a:pt x="5440888" y="4489447"/>
                </a:cubicBezTo>
                <a:cubicBezTo>
                  <a:pt x="5440888" y="4476159"/>
                  <a:pt x="5427599" y="4476159"/>
                  <a:pt x="5440888" y="4463535"/>
                </a:cubicBezTo>
                <a:cubicBezTo>
                  <a:pt x="5454176" y="4476823"/>
                  <a:pt x="5480088" y="4437623"/>
                  <a:pt x="5454176" y="4424334"/>
                </a:cubicBezTo>
                <a:cubicBezTo>
                  <a:pt x="5467464" y="4424334"/>
                  <a:pt x="5467464" y="4424334"/>
                  <a:pt x="5467464" y="4424334"/>
                </a:cubicBezTo>
                <a:lnTo>
                  <a:pt x="5467464" y="4424334"/>
                </a:lnTo>
                <a:cubicBezTo>
                  <a:pt x="5480752" y="4424334"/>
                  <a:pt x="5480752" y="4450247"/>
                  <a:pt x="5493377" y="4450247"/>
                </a:cubicBezTo>
                <a:cubicBezTo>
                  <a:pt x="5480088" y="4476159"/>
                  <a:pt x="5493377" y="4476159"/>
                  <a:pt x="5493377" y="4502071"/>
                </a:cubicBezTo>
                <a:lnTo>
                  <a:pt x="5493377" y="4502071"/>
                </a:lnTo>
                <a:close/>
                <a:moveTo>
                  <a:pt x="5414311" y="4398422"/>
                </a:moveTo>
                <a:cubicBezTo>
                  <a:pt x="5414311" y="4398422"/>
                  <a:pt x="5401023" y="4411710"/>
                  <a:pt x="5388400" y="4398422"/>
                </a:cubicBezTo>
                <a:cubicBezTo>
                  <a:pt x="5401688" y="4411710"/>
                  <a:pt x="5388400" y="4424334"/>
                  <a:pt x="5375111" y="4424334"/>
                </a:cubicBezTo>
                <a:cubicBezTo>
                  <a:pt x="5375111" y="4424334"/>
                  <a:pt x="5375111" y="4424334"/>
                  <a:pt x="5375111" y="4411046"/>
                </a:cubicBezTo>
                <a:cubicBezTo>
                  <a:pt x="5375111" y="4397758"/>
                  <a:pt x="5375111" y="4411046"/>
                  <a:pt x="5388400" y="4411046"/>
                </a:cubicBezTo>
                <a:cubicBezTo>
                  <a:pt x="5388400" y="4397758"/>
                  <a:pt x="5375111" y="4397758"/>
                  <a:pt x="5375111" y="4385134"/>
                </a:cubicBezTo>
                <a:cubicBezTo>
                  <a:pt x="5388400" y="4385134"/>
                  <a:pt x="5401023" y="4371846"/>
                  <a:pt x="5414311" y="4359222"/>
                </a:cubicBezTo>
                <a:cubicBezTo>
                  <a:pt x="5401023" y="4398422"/>
                  <a:pt x="5440223" y="4359222"/>
                  <a:pt x="5440223" y="4385134"/>
                </a:cubicBezTo>
                <a:cubicBezTo>
                  <a:pt x="5414311" y="4398422"/>
                  <a:pt x="5414311" y="4371846"/>
                  <a:pt x="5401023" y="4398422"/>
                </a:cubicBezTo>
                <a:cubicBezTo>
                  <a:pt x="5414311" y="4398422"/>
                  <a:pt x="5414311" y="4398422"/>
                  <a:pt x="5414311" y="4398422"/>
                </a:cubicBezTo>
                <a:lnTo>
                  <a:pt x="5414311" y="4398422"/>
                </a:lnTo>
                <a:close/>
                <a:moveTo>
                  <a:pt x="5414311" y="4579807"/>
                </a:moveTo>
                <a:cubicBezTo>
                  <a:pt x="5388400" y="4579807"/>
                  <a:pt x="5401023" y="4566519"/>
                  <a:pt x="5388400" y="4566519"/>
                </a:cubicBezTo>
                <a:cubicBezTo>
                  <a:pt x="5388400" y="4553231"/>
                  <a:pt x="5388400" y="4553231"/>
                  <a:pt x="5388400" y="4553231"/>
                </a:cubicBezTo>
                <a:cubicBezTo>
                  <a:pt x="5401688" y="4553231"/>
                  <a:pt x="5388400" y="4566519"/>
                  <a:pt x="5414311" y="4553231"/>
                </a:cubicBezTo>
                <a:cubicBezTo>
                  <a:pt x="5401688" y="4567183"/>
                  <a:pt x="5401688" y="4567183"/>
                  <a:pt x="5414311" y="4579807"/>
                </a:cubicBezTo>
                <a:lnTo>
                  <a:pt x="5414311" y="4579807"/>
                </a:lnTo>
                <a:close/>
                <a:moveTo>
                  <a:pt x="5388400" y="4605719"/>
                </a:moveTo>
                <a:cubicBezTo>
                  <a:pt x="5362487" y="4592431"/>
                  <a:pt x="5375111" y="4592431"/>
                  <a:pt x="5388400" y="4579807"/>
                </a:cubicBezTo>
                <a:lnTo>
                  <a:pt x="5401688" y="4593096"/>
                </a:lnTo>
                <a:lnTo>
                  <a:pt x="5401688" y="4593096"/>
                </a:lnTo>
                <a:cubicBezTo>
                  <a:pt x="5401688" y="4593096"/>
                  <a:pt x="5388400" y="4606384"/>
                  <a:pt x="5388400" y="4593096"/>
                </a:cubicBezTo>
                <a:cubicBezTo>
                  <a:pt x="5375111" y="4593096"/>
                  <a:pt x="5388400" y="4593096"/>
                  <a:pt x="5388400" y="4605719"/>
                </a:cubicBezTo>
                <a:lnTo>
                  <a:pt x="5388400" y="4605719"/>
                </a:lnTo>
                <a:close/>
                <a:moveTo>
                  <a:pt x="5401688" y="4502071"/>
                </a:moveTo>
                <a:lnTo>
                  <a:pt x="5401688" y="4515359"/>
                </a:lnTo>
                <a:cubicBezTo>
                  <a:pt x="5401688" y="4528647"/>
                  <a:pt x="5401688" y="4515359"/>
                  <a:pt x="5388400" y="4515359"/>
                </a:cubicBezTo>
                <a:cubicBezTo>
                  <a:pt x="5401688" y="4528647"/>
                  <a:pt x="5388400" y="4528647"/>
                  <a:pt x="5388400" y="4541271"/>
                </a:cubicBezTo>
                <a:cubicBezTo>
                  <a:pt x="5375111" y="4541271"/>
                  <a:pt x="5375111" y="4541271"/>
                  <a:pt x="5375111" y="4554559"/>
                </a:cubicBezTo>
                <a:cubicBezTo>
                  <a:pt x="5361823" y="4541271"/>
                  <a:pt x="5361823" y="4528647"/>
                  <a:pt x="5375111" y="4528647"/>
                </a:cubicBezTo>
                <a:cubicBezTo>
                  <a:pt x="5361823" y="4515359"/>
                  <a:pt x="5361823" y="4515359"/>
                  <a:pt x="5349199" y="4515359"/>
                </a:cubicBezTo>
                <a:cubicBezTo>
                  <a:pt x="5349199" y="4502071"/>
                  <a:pt x="5362487" y="4502071"/>
                  <a:pt x="5362487" y="4489447"/>
                </a:cubicBezTo>
                <a:cubicBezTo>
                  <a:pt x="5362487" y="4502735"/>
                  <a:pt x="5362487" y="4489447"/>
                  <a:pt x="5375776" y="4489447"/>
                </a:cubicBezTo>
                <a:cubicBezTo>
                  <a:pt x="5375776" y="4502735"/>
                  <a:pt x="5389064" y="4502735"/>
                  <a:pt x="5389064" y="4515359"/>
                </a:cubicBezTo>
                <a:cubicBezTo>
                  <a:pt x="5389064" y="4502071"/>
                  <a:pt x="5389064" y="4489447"/>
                  <a:pt x="5389064" y="4476159"/>
                </a:cubicBezTo>
                <a:cubicBezTo>
                  <a:pt x="5402352" y="4489447"/>
                  <a:pt x="5414976" y="4502071"/>
                  <a:pt x="5414976" y="4515359"/>
                </a:cubicBezTo>
                <a:cubicBezTo>
                  <a:pt x="5414311" y="4502071"/>
                  <a:pt x="5401688" y="4502071"/>
                  <a:pt x="5401688" y="4502071"/>
                </a:cubicBezTo>
                <a:lnTo>
                  <a:pt x="5401688" y="4502071"/>
                </a:lnTo>
                <a:close/>
                <a:moveTo>
                  <a:pt x="5322622" y="4502071"/>
                </a:moveTo>
                <a:cubicBezTo>
                  <a:pt x="5322622" y="4488783"/>
                  <a:pt x="5335911" y="4502071"/>
                  <a:pt x="5335911" y="4488783"/>
                </a:cubicBezTo>
                <a:cubicBezTo>
                  <a:pt x="5349199" y="4502071"/>
                  <a:pt x="5349199" y="4514695"/>
                  <a:pt x="5335911" y="4527983"/>
                </a:cubicBezTo>
                <a:cubicBezTo>
                  <a:pt x="5322622" y="4515359"/>
                  <a:pt x="5335911" y="4502071"/>
                  <a:pt x="5322622" y="4502071"/>
                </a:cubicBezTo>
                <a:lnTo>
                  <a:pt x="5322622" y="4502071"/>
                </a:lnTo>
                <a:close/>
                <a:moveTo>
                  <a:pt x="5309998" y="4424334"/>
                </a:moveTo>
                <a:cubicBezTo>
                  <a:pt x="5323287" y="4424334"/>
                  <a:pt x="5335911" y="4450247"/>
                  <a:pt x="5309998" y="4450247"/>
                </a:cubicBezTo>
                <a:cubicBezTo>
                  <a:pt x="5323287" y="4450247"/>
                  <a:pt x="5323287" y="4450247"/>
                  <a:pt x="5323287" y="4450247"/>
                </a:cubicBezTo>
                <a:cubicBezTo>
                  <a:pt x="5322622" y="4437623"/>
                  <a:pt x="5309998" y="4437623"/>
                  <a:pt x="5309998" y="4424334"/>
                </a:cubicBezTo>
                <a:lnTo>
                  <a:pt x="5309998" y="4424334"/>
                </a:lnTo>
                <a:close/>
                <a:moveTo>
                  <a:pt x="5349199" y="4553895"/>
                </a:moveTo>
                <a:cubicBezTo>
                  <a:pt x="5349199" y="4567183"/>
                  <a:pt x="5362487" y="4553895"/>
                  <a:pt x="5362487" y="4567183"/>
                </a:cubicBezTo>
                <a:cubicBezTo>
                  <a:pt x="5349199" y="4580472"/>
                  <a:pt x="5349199" y="4567183"/>
                  <a:pt x="5349199" y="4567183"/>
                </a:cubicBezTo>
                <a:cubicBezTo>
                  <a:pt x="5335911" y="4567183"/>
                  <a:pt x="5349199" y="4553895"/>
                  <a:pt x="5349199" y="4553895"/>
                </a:cubicBezTo>
                <a:lnTo>
                  <a:pt x="5349199" y="4553895"/>
                </a:lnTo>
                <a:close/>
                <a:moveTo>
                  <a:pt x="5388400" y="4450247"/>
                </a:moveTo>
                <a:cubicBezTo>
                  <a:pt x="5388400" y="4463535"/>
                  <a:pt x="5388400" y="4463535"/>
                  <a:pt x="5388400" y="4463535"/>
                </a:cubicBezTo>
                <a:cubicBezTo>
                  <a:pt x="5375111" y="4463535"/>
                  <a:pt x="5375111" y="4463535"/>
                  <a:pt x="5375111" y="4463535"/>
                </a:cubicBezTo>
                <a:cubicBezTo>
                  <a:pt x="5362487" y="4463535"/>
                  <a:pt x="5375111" y="4450247"/>
                  <a:pt x="5388400" y="4450247"/>
                </a:cubicBezTo>
                <a:lnTo>
                  <a:pt x="5388400" y="4450247"/>
                </a:lnTo>
                <a:close/>
                <a:moveTo>
                  <a:pt x="5414311" y="4424334"/>
                </a:moveTo>
                <a:cubicBezTo>
                  <a:pt x="5401023" y="4424334"/>
                  <a:pt x="5401023" y="4424334"/>
                  <a:pt x="5401023" y="4424334"/>
                </a:cubicBezTo>
                <a:cubicBezTo>
                  <a:pt x="5401023" y="4411046"/>
                  <a:pt x="5401023" y="4411046"/>
                  <a:pt x="5401023" y="4411046"/>
                </a:cubicBezTo>
                <a:cubicBezTo>
                  <a:pt x="5414311" y="4411710"/>
                  <a:pt x="5388400" y="4424334"/>
                  <a:pt x="5414311" y="4424334"/>
                </a:cubicBezTo>
                <a:lnTo>
                  <a:pt x="5414311" y="4424334"/>
                </a:lnTo>
                <a:lnTo>
                  <a:pt x="5414311" y="4424334"/>
                </a:lnTo>
                <a:close/>
                <a:moveTo>
                  <a:pt x="5454176" y="4294774"/>
                </a:moveTo>
                <a:cubicBezTo>
                  <a:pt x="5440888" y="4281485"/>
                  <a:pt x="5428264" y="4294774"/>
                  <a:pt x="5428264" y="4281485"/>
                </a:cubicBezTo>
                <a:cubicBezTo>
                  <a:pt x="5441553" y="4281485"/>
                  <a:pt x="5441553" y="4255573"/>
                  <a:pt x="5454176" y="4255573"/>
                </a:cubicBezTo>
                <a:cubicBezTo>
                  <a:pt x="5454176" y="4268861"/>
                  <a:pt x="5454176" y="4268861"/>
                  <a:pt x="5454176" y="4268861"/>
                </a:cubicBezTo>
                <a:cubicBezTo>
                  <a:pt x="5454176" y="4281485"/>
                  <a:pt x="5454176" y="4281485"/>
                  <a:pt x="5454176" y="4294774"/>
                </a:cubicBezTo>
                <a:lnTo>
                  <a:pt x="5454176" y="4294774"/>
                </a:lnTo>
                <a:close/>
                <a:moveTo>
                  <a:pt x="5466800" y="4359222"/>
                </a:moveTo>
                <a:cubicBezTo>
                  <a:pt x="5466800" y="4359222"/>
                  <a:pt x="5466800" y="4359222"/>
                  <a:pt x="5466800" y="4345934"/>
                </a:cubicBezTo>
                <a:cubicBezTo>
                  <a:pt x="5466800" y="4359222"/>
                  <a:pt x="5480088" y="4359222"/>
                  <a:pt x="5480088" y="4359222"/>
                </a:cubicBezTo>
                <a:cubicBezTo>
                  <a:pt x="5466800" y="4372510"/>
                  <a:pt x="5466800" y="4359222"/>
                  <a:pt x="5466800" y="4359222"/>
                </a:cubicBezTo>
                <a:lnTo>
                  <a:pt x="5466800" y="4359222"/>
                </a:lnTo>
                <a:close/>
                <a:moveTo>
                  <a:pt x="5506665" y="4255573"/>
                </a:moveTo>
                <a:cubicBezTo>
                  <a:pt x="5493377" y="4255573"/>
                  <a:pt x="5506665" y="4268861"/>
                  <a:pt x="5493377" y="4281485"/>
                </a:cubicBezTo>
                <a:cubicBezTo>
                  <a:pt x="5493377" y="4268197"/>
                  <a:pt x="5467464" y="4281485"/>
                  <a:pt x="5480088" y="4281485"/>
                </a:cubicBezTo>
                <a:cubicBezTo>
                  <a:pt x="5480088" y="4294774"/>
                  <a:pt x="5466800" y="4281485"/>
                  <a:pt x="5466800" y="4281485"/>
                </a:cubicBezTo>
                <a:cubicBezTo>
                  <a:pt x="5480088" y="4255573"/>
                  <a:pt x="5440888" y="4268197"/>
                  <a:pt x="5453512" y="4242285"/>
                </a:cubicBezTo>
                <a:cubicBezTo>
                  <a:pt x="5453512" y="4268197"/>
                  <a:pt x="5466800" y="4255573"/>
                  <a:pt x="5479424" y="4268197"/>
                </a:cubicBezTo>
                <a:cubicBezTo>
                  <a:pt x="5492712" y="4268197"/>
                  <a:pt x="5466136" y="4254909"/>
                  <a:pt x="5479424" y="4254909"/>
                </a:cubicBezTo>
                <a:cubicBezTo>
                  <a:pt x="5492712" y="4254909"/>
                  <a:pt x="5505336" y="4254909"/>
                  <a:pt x="5518625" y="4254909"/>
                </a:cubicBezTo>
                <a:cubicBezTo>
                  <a:pt x="5518625" y="4254909"/>
                  <a:pt x="5531913" y="4254909"/>
                  <a:pt x="5518625" y="4268197"/>
                </a:cubicBezTo>
                <a:cubicBezTo>
                  <a:pt x="5519289" y="4255573"/>
                  <a:pt x="5506665" y="4268861"/>
                  <a:pt x="5506665" y="4255573"/>
                </a:cubicBezTo>
                <a:lnTo>
                  <a:pt x="5506665" y="4255573"/>
                </a:lnTo>
                <a:close/>
                <a:moveTo>
                  <a:pt x="5480088" y="4177837"/>
                </a:moveTo>
                <a:cubicBezTo>
                  <a:pt x="5493377" y="4177837"/>
                  <a:pt x="5493377" y="4177837"/>
                  <a:pt x="5493377" y="4177837"/>
                </a:cubicBezTo>
                <a:cubicBezTo>
                  <a:pt x="5480088" y="4191125"/>
                  <a:pt x="5493377" y="4191125"/>
                  <a:pt x="5493377" y="4203749"/>
                </a:cubicBezTo>
                <a:cubicBezTo>
                  <a:pt x="5480088" y="4203749"/>
                  <a:pt x="5480088" y="4203749"/>
                  <a:pt x="5480088" y="4203749"/>
                </a:cubicBezTo>
                <a:cubicBezTo>
                  <a:pt x="5493377" y="4177837"/>
                  <a:pt x="5466800" y="4191125"/>
                  <a:pt x="5480088" y="4177837"/>
                </a:cubicBezTo>
                <a:lnTo>
                  <a:pt x="5480088" y="4177837"/>
                </a:lnTo>
                <a:close/>
                <a:moveTo>
                  <a:pt x="5519289" y="4476159"/>
                </a:moveTo>
                <a:cubicBezTo>
                  <a:pt x="5532577" y="4462870"/>
                  <a:pt x="5532577" y="4489447"/>
                  <a:pt x="5519289" y="4489447"/>
                </a:cubicBezTo>
                <a:cubicBezTo>
                  <a:pt x="5519289" y="4489447"/>
                  <a:pt x="5532577" y="4476159"/>
                  <a:pt x="5519289" y="4476159"/>
                </a:cubicBezTo>
                <a:lnTo>
                  <a:pt x="5519289" y="4476159"/>
                </a:lnTo>
                <a:close/>
                <a:moveTo>
                  <a:pt x="5532577" y="4463535"/>
                </a:moveTo>
                <a:cubicBezTo>
                  <a:pt x="5532577" y="4450247"/>
                  <a:pt x="5532577" y="4463535"/>
                  <a:pt x="5545865" y="4463535"/>
                </a:cubicBezTo>
                <a:cubicBezTo>
                  <a:pt x="5559154" y="4463535"/>
                  <a:pt x="5545865" y="4476159"/>
                  <a:pt x="5532577" y="4463535"/>
                </a:cubicBezTo>
                <a:lnTo>
                  <a:pt x="5532577" y="4463535"/>
                </a:lnTo>
                <a:close/>
                <a:moveTo>
                  <a:pt x="5545865" y="4177837"/>
                </a:moveTo>
                <a:lnTo>
                  <a:pt x="5545865" y="4191125"/>
                </a:lnTo>
                <a:cubicBezTo>
                  <a:pt x="5545865" y="4191125"/>
                  <a:pt x="5532577" y="4191125"/>
                  <a:pt x="5545865" y="4177837"/>
                </a:cubicBezTo>
                <a:lnTo>
                  <a:pt x="5545865" y="4177837"/>
                </a:lnTo>
                <a:close/>
                <a:moveTo>
                  <a:pt x="5545865" y="4346598"/>
                </a:moveTo>
                <a:cubicBezTo>
                  <a:pt x="5532577" y="4346598"/>
                  <a:pt x="5559154" y="4333310"/>
                  <a:pt x="5545865" y="4333310"/>
                </a:cubicBezTo>
                <a:cubicBezTo>
                  <a:pt x="5545865" y="4320021"/>
                  <a:pt x="5559154" y="4320021"/>
                  <a:pt x="5559154" y="4333310"/>
                </a:cubicBezTo>
                <a:cubicBezTo>
                  <a:pt x="5558489" y="4333310"/>
                  <a:pt x="5545865" y="4333310"/>
                  <a:pt x="5545865" y="4346598"/>
                </a:cubicBezTo>
                <a:lnTo>
                  <a:pt x="5545865" y="4346598"/>
                </a:lnTo>
                <a:close/>
                <a:moveTo>
                  <a:pt x="5558489" y="4242949"/>
                </a:moveTo>
                <a:cubicBezTo>
                  <a:pt x="5558489" y="4268861"/>
                  <a:pt x="5571778" y="4268861"/>
                  <a:pt x="5558489" y="4294774"/>
                </a:cubicBezTo>
                <a:cubicBezTo>
                  <a:pt x="5545865" y="4281485"/>
                  <a:pt x="5545865" y="4255573"/>
                  <a:pt x="5558489" y="4242949"/>
                </a:cubicBezTo>
                <a:lnTo>
                  <a:pt x="5558489" y="4242949"/>
                </a:lnTo>
                <a:close/>
                <a:moveTo>
                  <a:pt x="5558489" y="4139300"/>
                </a:moveTo>
                <a:lnTo>
                  <a:pt x="5558489" y="4152589"/>
                </a:lnTo>
                <a:cubicBezTo>
                  <a:pt x="5558489" y="4152589"/>
                  <a:pt x="5558489" y="4165877"/>
                  <a:pt x="5545201" y="4165877"/>
                </a:cubicBezTo>
                <a:cubicBezTo>
                  <a:pt x="5558489" y="4152589"/>
                  <a:pt x="5545201" y="4152589"/>
                  <a:pt x="5545201" y="4139965"/>
                </a:cubicBezTo>
                <a:lnTo>
                  <a:pt x="5558489" y="4139965"/>
                </a:lnTo>
                <a:lnTo>
                  <a:pt x="5558489" y="4139300"/>
                </a:lnTo>
                <a:close/>
                <a:moveTo>
                  <a:pt x="5545865" y="4100100"/>
                </a:moveTo>
                <a:cubicBezTo>
                  <a:pt x="5545865" y="4113389"/>
                  <a:pt x="5545865" y="4113389"/>
                  <a:pt x="5545865" y="4113389"/>
                </a:cubicBezTo>
                <a:cubicBezTo>
                  <a:pt x="5532577" y="4113389"/>
                  <a:pt x="5532577" y="4113389"/>
                  <a:pt x="5532577" y="4113389"/>
                </a:cubicBezTo>
                <a:cubicBezTo>
                  <a:pt x="5532577" y="4100100"/>
                  <a:pt x="5532577" y="4100100"/>
                  <a:pt x="5545865" y="4100100"/>
                </a:cubicBezTo>
                <a:lnTo>
                  <a:pt x="5545865" y="4100100"/>
                </a:lnTo>
                <a:close/>
                <a:moveTo>
                  <a:pt x="5519289" y="4126012"/>
                </a:moveTo>
                <a:cubicBezTo>
                  <a:pt x="5519289" y="4126012"/>
                  <a:pt x="5519289" y="4112724"/>
                  <a:pt x="5532577" y="4112724"/>
                </a:cubicBezTo>
                <a:cubicBezTo>
                  <a:pt x="5532577" y="4126012"/>
                  <a:pt x="5545865" y="4138636"/>
                  <a:pt x="5545865" y="4151924"/>
                </a:cubicBezTo>
                <a:cubicBezTo>
                  <a:pt x="5519953" y="4151924"/>
                  <a:pt x="5532577" y="4165213"/>
                  <a:pt x="5519953" y="4177837"/>
                </a:cubicBezTo>
                <a:cubicBezTo>
                  <a:pt x="5506665" y="4164548"/>
                  <a:pt x="5506665" y="4164548"/>
                  <a:pt x="5494041" y="4164548"/>
                </a:cubicBezTo>
                <a:cubicBezTo>
                  <a:pt x="5507329" y="4138636"/>
                  <a:pt x="5533241" y="4151260"/>
                  <a:pt x="5533241" y="4151260"/>
                </a:cubicBezTo>
                <a:cubicBezTo>
                  <a:pt x="5533241" y="4151260"/>
                  <a:pt x="5532577" y="4139300"/>
                  <a:pt x="5519289" y="4126012"/>
                </a:cubicBezTo>
                <a:lnTo>
                  <a:pt x="5519289" y="4126012"/>
                </a:lnTo>
                <a:close/>
                <a:moveTo>
                  <a:pt x="5519289" y="4100100"/>
                </a:moveTo>
                <a:cubicBezTo>
                  <a:pt x="5506001" y="4086812"/>
                  <a:pt x="5506001" y="4086812"/>
                  <a:pt x="5506001" y="4086812"/>
                </a:cubicBezTo>
                <a:lnTo>
                  <a:pt x="5506001" y="4086812"/>
                </a:lnTo>
                <a:cubicBezTo>
                  <a:pt x="5506001" y="4073524"/>
                  <a:pt x="5506001" y="4073524"/>
                  <a:pt x="5506001" y="4073524"/>
                </a:cubicBezTo>
                <a:cubicBezTo>
                  <a:pt x="5519289" y="4060900"/>
                  <a:pt x="5519289" y="4086812"/>
                  <a:pt x="5519289" y="4100100"/>
                </a:cubicBezTo>
                <a:lnTo>
                  <a:pt x="5519289" y="4100100"/>
                </a:lnTo>
                <a:close/>
                <a:moveTo>
                  <a:pt x="5506665" y="4060900"/>
                </a:moveTo>
                <a:lnTo>
                  <a:pt x="5506665" y="4060900"/>
                </a:lnTo>
                <a:cubicBezTo>
                  <a:pt x="5506665" y="4074188"/>
                  <a:pt x="5493377" y="4074188"/>
                  <a:pt x="5493377" y="4074188"/>
                </a:cubicBezTo>
                <a:cubicBezTo>
                  <a:pt x="5480088" y="4060900"/>
                  <a:pt x="5506665" y="4074188"/>
                  <a:pt x="5506665" y="4060900"/>
                </a:cubicBezTo>
                <a:lnTo>
                  <a:pt x="5506665" y="4060900"/>
                </a:lnTo>
                <a:close/>
                <a:moveTo>
                  <a:pt x="5493377" y="4151924"/>
                </a:moveTo>
                <a:cubicBezTo>
                  <a:pt x="5480088" y="4165213"/>
                  <a:pt x="5480088" y="4177837"/>
                  <a:pt x="5467464" y="4177837"/>
                </a:cubicBezTo>
                <a:cubicBezTo>
                  <a:pt x="5480752" y="4164548"/>
                  <a:pt x="5480752" y="4164548"/>
                  <a:pt x="5467464" y="4164548"/>
                </a:cubicBezTo>
                <a:cubicBezTo>
                  <a:pt x="5467464" y="4151260"/>
                  <a:pt x="5480752" y="4151260"/>
                  <a:pt x="5480752" y="4151260"/>
                </a:cubicBezTo>
                <a:cubicBezTo>
                  <a:pt x="5480752" y="4151260"/>
                  <a:pt x="5480088" y="4151924"/>
                  <a:pt x="5493377" y="4151924"/>
                </a:cubicBezTo>
                <a:lnTo>
                  <a:pt x="5493377" y="4151924"/>
                </a:lnTo>
                <a:close/>
                <a:moveTo>
                  <a:pt x="5454176" y="4151924"/>
                </a:moveTo>
                <a:cubicBezTo>
                  <a:pt x="5454176" y="4151924"/>
                  <a:pt x="5467464" y="4138636"/>
                  <a:pt x="5454176" y="4138636"/>
                </a:cubicBezTo>
                <a:cubicBezTo>
                  <a:pt x="5454176" y="4138636"/>
                  <a:pt x="5467464" y="4138636"/>
                  <a:pt x="5480088" y="4125348"/>
                </a:cubicBezTo>
                <a:cubicBezTo>
                  <a:pt x="5466800" y="4126012"/>
                  <a:pt x="5466800" y="4139300"/>
                  <a:pt x="5454176" y="4151924"/>
                </a:cubicBezTo>
                <a:lnTo>
                  <a:pt x="5454176" y="4151924"/>
                </a:lnTo>
                <a:close/>
                <a:moveTo>
                  <a:pt x="5440888" y="4086812"/>
                </a:moveTo>
                <a:cubicBezTo>
                  <a:pt x="5454176" y="4100100"/>
                  <a:pt x="5454176" y="4073524"/>
                  <a:pt x="5466800" y="4086812"/>
                </a:cubicBezTo>
                <a:cubicBezTo>
                  <a:pt x="5453512" y="4073524"/>
                  <a:pt x="5466800" y="4060900"/>
                  <a:pt x="5453512" y="4060900"/>
                </a:cubicBezTo>
                <a:cubicBezTo>
                  <a:pt x="5466800" y="4047611"/>
                  <a:pt x="5466800" y="4060900"/>
                  <a:pt x="5479424" y="4060900"/>
                </a:cubicBezTo>
                <a:cubicBezTo>
                  <a:pt x="5466136" y="4060900"/>
                  <a:pt x="5453512" y="4074188"/>
                  <a:pt x="5479424" y="4074188"/>
                </a:cubicBezTo>
                <a:cubicBezTo>
                  <a:pt x="5479424" y="4087476"/>
                  <a:pt x="5466136" y="4087476"/>
                  <a:pt x="5466136" y="4100100"/>
                </a:cubicBezTo>
                <a:cubicBezTo>
                  <a:pt x="5452847" y="4113389"/>
                  <a:pt x="5452847" y="4086812"/>
                  <a:pt x="5440223" y="4100100"/>
                </a:cubicBezTo>
                <a:lnTo>
                  <a:pt x="5440223" y="4086812"/>
                </a:lnTo>
                <a:lnTo>
                  <a:pt x="5440888" y="4086812"/>
                </a:lnTo>
                <a:close/>
                <a:moveTo>
                  <a:pt x="5454176" y="4191125"/>
                </a:moveTo>
                <a:cubicBezTo>
                  <a:pt x="5454176" y="4191125"/>
                  <a:pt x="5454176" y="4204413"/>
                  <a:pt x="5467464" y="4204413"/>
                </a:cubicBezTo>
                <a:cubicBezTo>
                  <a:pt x="5467464" y="4217702"/>
                  <a:pt x="5454176" y="4217702"/>
                  <a:pt x="5454176" y="4217702"/>
                </a:cubicBezTo>
                <a:cubicBezTo>
                  <a:pt x="5454176" y="4204413"/>
                  <a:pt x="5454176" y="4191789"/>
                  <a:pt x="5440888" y="4204413"/>
                </a:cubicBezTo>
                <a:cubicBezTo>
                  <a:pt x="5427599" y="4204413"/>
                  <a:pt x="5440888" y="4191125"/>
                  <a:pt x="5440888" y="4191125"/>
                </a:cubicBezTo>
                <a:cubicBezTo>
                  <a:pt x="5427599" y="4177837"/>
                  <a:pt x="5454176" y="4191125"/>
                  <a:pt x="5454176" y="4191125"/>
                </a:cubicBezTo>
                <a:lnTo>
                  <a:pt x="5454176" y="4191125"/>
                </a:lnTo>
                <a:close/>
                <a:moveTo>
                  <a:pt x="5440888" y="4242949"/>
                </a:moveTo>
                <a:cubicBezTo>
                  <a:pt x="5440888" y="4256238"/>
                  <a:pt x="5440888" y="4256238"/>
                  <a:pt x="5440888" y="4256238"/>
                </a:cubicBezTo>
                <a:cubicBezTo>
                  <a:pt x="5440888" y="4256238"/>
                  <a:pt x="5440888" y="4256238"/>
                  <a:pt x="5427599" y="4256238"/>
                </a:cubicBezTo>
                <a:cubicBezTo>
                  <a:pt x="5440888" y="4255573"/>
                  <a:pt x="5427599" y="4242949"/>
                  <a:pt x="5440888" y="4242949"/>
                </a:cubicBezTo>
                <a:lnTo>
                  <a:pt x="5440888" y="4242949"/>
                </a:lnTo>
                <a:close/>
                <a:moveTo>
                  <a:pt x="5427599" y="4242949"/>
                </a:moveTo>
                <a:cubicBezTo>
                  <a:pt x="5427599" y="4256238"/>
                  <a:pt x="5427599" y="4256238"/>
                  <a:pt x="5414311" y="4256238"/>
                </a:cubicBezTo>
                <a:cubicBezTo>
                  <a:pt x="5414311" y="4242949"/>
                  <a:pt x="5414311" y="4242949"/>
                  <a:pt x="5427599" y="4242949"/>
                </a:cubicBezTo>
                <a:lnTo>
                  <a:pt x="5427599" y="4242949"/>
                </a:lnTo>
                <a:close/>
                <a:moveTo>
                  <a:pt x="5414311" y="4203749"/>
                </a:moveTo>
                <a:cubicBezTo>
                  <a:pt x="5414311" y="4217037"/>
                  <a:pt x="5401023" y="4217037"/>
                  <a:pt x="5401023" y="4217037"/>
                </a:cubicBezTo>
                <a:lnTo>
                  <a:pt x="5414311" y="4203749"/>
                </a:lnTo>
                <a:lnTo>
                  <a:pt x="5414311" y="4203749"/>
                </a:lnTo>
                <a:close/>
                <a:moveTo>
                  <a:pt x="5401688" y="4086812"/>
                </a:moveTo>
                <a:cubicBezTo>
                  <a:pt x="5401688" y="4073524"/>
                  <a:pt x="5401688" y="4073524"/>
                  <a:pt x="5401688" y="4060900"/>
                </a:cubicBezTo>
                <a:cubicBezTo>
                  <a:pt x="5414976" y="4074188"/>
                  <a:pt x="5414976" y="4086812"/>
                  <a:pt x="5414976" y="4086812"/>
                </a:cubicBezTo>
                <a:cubicBezTo>
                  <a:pt x="5427599" y="4100100"/>
                  <a:pt x="5401688" y="4100100"/>
                  <a:pt x="5401688" y="4086812"/>
                </a:cubicBezTo>
                <a:lnTo>
                  <a:pt x="5401688" y="4086812"/>
                </a:lnTo>
                <a:close/>
                <a:moveTo>
                  <a:pt x="5401688" y="4268861"/>
                </a:moveTo>
                <a:cubicBezTo>
                  <a:pt x="5414976" y="4268861"/>
                  <a:pt x="5414976" y="4282150"/>
                  <a:pt x="5414976" y="4294774"/>
                </a:cubicBezTo>
                <a:cubicBezTo>
                  <a:pt x="5401688" y="4281485"/>
                  <a:pt x="5401688" y="4281485"/>
                  <a:pt x="5401688" y="4268861"/>
                </a:cubicBezTo>
                <a:lnTo>
                  <a:pt x="5401688" y="4268861"/>
                </a:lnTo>
                <a:close/>
                <a:moveTo>
                  <a:pt x="5414311" y="4048276"/>
                </a:moveTo>
                <a:cubicBezTo>
                  <a:pt x="5427599" y="4034988"/>
                  <a:pt x="5427599" y="4060900"/>
                  <a:pt x="5414311" y="4048276"/>
                </a:cubicBezTo>
                <a:cubicBezTo>
                  <a:pt x="5414311" y="4061564"/>
                  <a:pt x="5414311" y="4061564"/>
                  <a:pt x="5414311" y="4061564"/>
                </a:cubicBezTo>
                <a:lnTo>
                  <a:pt x="5414311" y="4061564"/>
                </a:lnTo>
                <a:cubicBezTo>
                  <a:pt x="5401023" y="4061564"/>
                  <a:pt x="5401023" y="4061564"/>
                  <a:pt x="5401023" y="4061564"/>
                </a:cubicBezTo>
                <a:cubicBezTo>
                  <a:pt x="5401688" y="4048276"/>
                  <a:pt x="5414311" y="4048276"/>
                  <a:pt x="5414311" y="4048276"/>
                </a:cubicBezTo>
                <a:lnTo>
                  <a:pt x="5414311" y="4048276"/>
                </a:lnTo>
                <a:close/>
                <a:moveTo>
                  <a:pt x="5401688" y="3944627"/>
                </a:moveTo>
                <a:cubicBezTo>
                  <a:pt x="5401688" y="3944627"/>
                  <a:pt x="5414976" y="3944627"/>
                  <a:pt x="5414976" y="3957915"/>
                </a:cubicBezTo>
                <a:lnTo>
                  <a:pt x="5414976" y="3957915"/>
                </a:lnTo>
                <a:cubicBezTo>
                  <a:pt x="5401688" y="3957915"/>
                  <a:pt x="5414976" y="3957915"/>
                  <a:pt x="5401688" y="3957915"/>
                </a:cubicBezTo>
                <a:cubicBezTo>
                  <a:pt x="5388400" y="3957915"/>
                  <a:pt x="5401688" y="3957251"/>
                  <a:pt x="5401688" y="3944627"/>
                </a:cubicBezTo>
                <a:lnTo>
                  <a:pt x="5401688" y="3944627"/>
                </a:lnTo>
                <a:close/>
                <a:moveTo>
                  <a:pt x="5388400" y="4294774"/>
                </a:moveTo>
                <a:cubicBezTo>
                  <a:pt x="5388400" y="4307398"/>
                  <a:pt x="5388400" y="4294774"/>
                  <a:pt x="5388400" y="4294774"/>
                </a:cubicBezTo>
                <a:cubicBezTo>
                  <a:pt x="5401688" y="4308062"/>
                  <a:pt x="5388400" y="4308062"/>
                  <a:pt x="5388400" y="4308062"/>
                </a:cubicBezTo>
                <a:cubicBezTo>
                  <a:pt x="5388400" y="4321350"/>
                  <a:pt x="5401688" y="4294774"/>
                  <a:pt x="5401688" y="4308062"/>
                </a:cubicBezTo>
                <a:cubicBezTo>
                  <a:pt x="5414976" y="4308062"/>
                  <a:pt x="5401688" y="4294774"/>
                  <a:pt x="5414976" y="4294774"/>
                </a:cubicBezTo>
                <a:cubicBezTo>
                  <a:pt x="5414976" y="4294774"/>
                  <a:pt x="5414976" y="4308062"/>
                  <a:pt x="5414976" y="4320686"/>
                </a:cubicBezTo>
                <a:cubicBezTo>
                  <a:pt x="5428264" y="4320686"/>
                  <a:pt x="5440888" y="4307398"/>
                  <a:pt x="5454176" y="4307398"/>
                </a:cubicBezTo>
                <a:cubicBezTo>
                  <a:pt x="5454176" y="4294109"/>
                  <a:pt x="5454176" y="4294109"/>
                  <a:pt x="5454176" y="4294109"/>
                </a:cubicBezTo>
                <a:cubicBezTo>
                  <a:pt x="5467464" y="4307398"/>
                  <a:pt x="5440888" y="4320021"/>
                  <a:pt x="5454176" y="4320021"/>
                </a:cubicBezTo>
                <a:cubicBezTo>
                  <a:pt x="5440888" y="4320021"/>
                  <a:pt x="5440888" y="4320021"/>
                  <a:pt x="5428264" y="4333310"/>
                </a:cubicBezTo>
                <a:cubicBezTo>
                  <a:pt x="5414976" y="4320021"/>
                  <a:pt x="5414976" y="4333310"/>
                  <a:pt x="5389064" y="4320021"/>
                </a:cubicBezTo>
                <a:cubicBezTo>
                  <a:pt x="5402352" y="4345934"/>
                  <a:pt x="5414976" y="4345934"/>
                  <a:pt x="5389064" y="4371846"/>
                </a:cubicBezTo>
                <a:cubicBezTo>
                  <a:pt x="5375776" y="4358557"/>
                  <a:pt x="5389064" y="4345934"/>
                  <a:pt x="5389064" y="4345934"/>
                </a:cubicBezTo>
                <a:cubicBezTo>
                  <a:pt x="5389064" y="4345934"/>
                  <a:pt x="5375776" y="4359222"/>
                  <a:pt x="5375776" y="4345934"/>
                </a:cubicBezTo>
                <a:cubicBezTo>
                  <a:pt x="5362487" y="4345934"/>
                  <a:pt x="5375776" y="4359222"/>
                  <a:pt x="5362487" y="4359222"/>
                </a:cubicBezTo>
                <a:cubicBezTo>
                  <a:pt x="5375776" y="4345934"/>
                  <a:pt x="5362487" y="4345934"/>
                  <a:pt x="5362487" y="4320021"/>
                </a:cubicBezTo>
                <a:cubicBezTo>
                  <a:pt x="5375776" y="4320021"/>
                  <a:pt x="5349199" y="4306733"/>
                  <a:pt x="5375776" y="4306733"/>
                </a:cubicBezTo>
                <a:cubicBezTo>
                  <a:pt x="5375776" y="4293445"/>
                  <a:pt x="5362487" y="4293445"/>
                  <a:pt x="5349863" y="4293445"/>
                </a:cubicBezTo>
                <a:cubicBezTo>
                  <a:pt x="5349863" y="4293445"/>
                  <a:pt x="5363152" y="4280156"/>
                  <a:pt x="5349863" y="4280156"/>
                </a:cubicBezTo>
                <a:cubicBezTo>
                  <a:pt x="5363152" y="4266868"/>
                  <a:pt x="5363152" y="4293445"/>
                  <a:pt x="5375776" y="4293445"/>
                </a:cubicBezTo>
                <a:cubicBezTo>
                  <a:pt x="5375776" y="4280156"/>
                  <a:pt x="5389064" y="4280156"/>
                  <a:pt x="5389064" y="4280156"/>
                </a:cubicBezTo>
                <a:cubicBezTo>
                  <a:pt x="5401688" y="4268861"/>
                  <a:pt x="5388400" y="4281485"/>
                  <a:pt x="5388400" y="4294774"/>
                </a:cubicBezTo>
                <a:lnTo>
                  <a:pt x="5388400" y="4294774"/>
                </a:lnTo>
                <a:close/>
                <a:moveTo>
                  <a:pt x="5349199" y="4022364"/>
                </a:moveTo>
                <a:cubicBezTo>
                  <a:pt x="5349199" y="4009075"/>
                  <a:pt x="5362487" y="4022364"/>
                  <a:pt x="5349199" y="4035652"/>
                </a:cubicBezTo>
                <a:cubicBezTo>
                  <a:pt x="5335911" y="4034988"/>
                  <a:pt x="5349199" y="4022364"/>
                  <a:pt x="5349199" y="4022364"/>
                </a:cubicBezTo>
                <a:lnTo>
                  <a:pt x="5349199" y="4022364"/>
                </a:lnTo>
                <a:close/>
                <a:moveTo>
                  <a:pt x="5349199" y="4048276"/>
                </a:moveTo>
                <a:cubicBezTo>
                  <a:pt x="5362487" y="4061564"/>
                  <a:pt x="5362487" y="4074188"/>
                  <a:pt x="5375111" y="4087476"/>
                </a:cubicBezTo>
                <a:cubicBezTo>
                  <a:pt x="5361823" y="4100764"/>
                  <a:pt x="5361823" y="4100764"/>
                  <a:pt x="5361823" y="4100764"/>
                </a:cubicBezTo>
                <a:cubicBezTo>
                  <a:pt x="5335911" y="4086812"/>
                  <a:pt x="5349199" y="4060900"/>
                  <a:pt x="5349199" y="4048276"/>
                </a:cubicBezTo>
                <a:lnTo>
                  <a:pt x="5349199" y="4048276"/>
                </a:lnTo>
                <a:close/>
                <a:moveTo>
                  <a:pt x="5375111" y="4086812"/>
                </a:moveTo>
                <a:cubicBezTo>
                  <a:pt x="5388400" y="4086812"/>
                  <a:pt x="5388400" y="4100100"/>
                  <a:pt x="5388400" y="4112724"/>
                </a:cubicBezTo>
                <a:cubicBezTo>
                  <a:pt x="5375111" y="4099436"/>
                  <a:pt x="5375111" y="4099436"/>
                  <a:pt x="5375111" y="4099436"/>
                </a:cubicBezTo>
                <a:cubicBezTo>
                  <a:pt x="5362487" y="4086812"/>
                  <a:pt x="5375111" y="4100100"/>
                  <a:pt x="5375111" y="4086812"/>
                </a:cubicBezTo>
                <a:lnTo>
                  <a:pt x="5375111" y="4086812"/>
                </a:lnTo>
                <a:close/>
                <a:moveTo>
                  <a:pt x="5388400" y="3775866"/>
                </a:moveTo>
                <a:cubicBezTo>
                  <a:pt x="5401688" y="3789154"/>
                  <a:pt x="5401688" y="3775866"/>
                  <a:pt x="5414311" y="3789154"/>
                </a:cubicBezTo>
                <a:cubicBezTo>
                  <a:pt x="5401023" y="3802443"/>
                  <a:pt x="5401023" y="3802443"/>
                  <a:pt x="5375111" y="3802443"/>
                </a:cubicBezTo>
                <a:cubicBezTo>
                  <a:pt x="5375111" y="3788490"/>
                  <a:pt x="5388400" y="3788490"/>
                  <a:pt x="5388400" y="3775866"/>
                </a:cubicBezTo>
                <a:lnTo>
                  <a:pt x="5388400" y="3775866"/>
                </a:lnTo>
                <a:close/>
                <a:moveTo>
                  <a:pt x="5375111" y="3788490"/>
                </a:moveTo>
                <a:cubicBezTo>
                  <a:pt x="5361823" y="3801778"/>
                  <a:pt x="5375111" y="3775202"/>
                  <a:pt x="5361823" y="3775202"/>
                </a:cubicBezTo>
                <a:cubicBezTo>
                  <a:pt x="5375111" y="3762578"/>
                  <a:pt x="5388400" y="3788490"/>
                  <a:pt x="5375111" y="3788490"/>
                </a:cubicBezTo>
                <a:lnTo>
                  <a:pt x="5375111" y="3788490"/>
                </a:lnTo>
                <a:close/>
                <a:moveTo>
                  <a:pt x="5349199" y="3736666"/>
                </a:moveTo>
                <a:cubicBezTo>
                  <a:pt x="5349199" y="3736666"/>
                  <a:pt x="5349199" y="3736666"/>
                  <a:pt x="5362487" y="3736666"/>
                </a:cubicBezTo>
                <a:cubicBezTo>
                  <a:pt x="5362487" y="3749954"/>
                  <a:pt x="5362487" y="3749954"/>
                  <a:pt x="5362487" y="3749954"/>
                </a:cubicBezTo>
                <a:cubicBezTo>
                  <a:pt x="5349199" y="3749954"/>
                  <a:pt x="5349199" y="3749954"/>
                  <a:pt x="5349199" y="3749954"/>
                </a:cubicBezTo>
                <a:cubicBezTo>
                  <a:pt x="5349199" y="3749954"/>
                  <a:pt x="5362487" y="3736666"/>
                  <a:pt x="5335911" y="3736666"/>
                </a:cubicBezTo>
                <a:lnTo>
                  <a:pt x="5349199" y="3736666"/>
                </a:lnTo>
                <a:lnTo>
                  <a:pt x="5349199" y="3736666"/>
                </a:lnTo>
                <a:close/>
                <a:moveTo>
                  <a:pt x="5335911" y="4307398"/>
                </a:moveTo>
                <a:cubicBezTo>
                  <a:pt x="5322622" y="4294109"/>
                  <a:pt x="5335911" y="4320686"/>
                  <a:pt x="5309998" y="4333310"/>
                </a:cubicBezTo>
                <a:lnTo>
                  <a:pt x="5309998" y="4333310"/>
                </a:lnTo>
                <a:cubicBezTo>
                  <a:pt x="5323287" y="4333310"/>
                  <a:pt x="5323287" y="4320021"/>
                  <a:pt x="5335911" y="4333310"/>
                </a:cubicBezTo>
                <a:cubicBezTo>
                  <a:pt x="5322622" y="4320021"/>
                  <a:pt x="5335911" y="4307398"/>
                  <a:pt x="5349199" y="4294109"/>
                </a:cubicBezTo>
                <a:cubicBezTo>
                  <a:pt x="5362487" y="4307398"/>
                  <a:pt x="5349199" y="4345934"/>
                  <a:pt x="5349199" y="4345934"/>
                </a:cubicBezTo>
                <a:cubicBezTo>
                  <a:pt x="5349199" y="4345934"/>
                  <a:pt x="5349199" y="4345934"/>
                  <a:pt x="5335911" y="4345934"/>
                </a:cubicBezTo>
                <a:cubicBezTo>
                  <a:pt x="5335911" y="4345934"/>
                  <a:pt x="5335911" y="4345934"/>
                  <a:pt x="5335911" y="4359222"/>
                </a:cubicBezTo>
                <a:cubicBezTo>
                  <a:pt x="5349199" y="4359222"/>
                  <a:pt x="5349199" y="4359222"/>
                  <a:pt x="5349199" y="4345934"/>
                </a:cubicBezTo>
                <a:cubicBezTo>
                  <a:pt x="5349199" y="4345934"/>
                  <a:pt x="5362487" y="4371846"/>
                  <a:pt x="5335911" y="4371846"/>
                </a:cubicBezTo>
                <a:cubicBezTo>
                  <a:pt x="5335911" y="4358557"/>
                  <a:pt x="5335911" y="4358557"/>
                  <a:pt x="5335911" y="4358557"/>
                </a:cubicBezTo>
                <a:lnTo>
                  <a:pt x="5322622" y="4358557"/>
                </a:lnTo>
                <a:cubicBezTo>
                  <a:pt x="5322622" y="4371846"/>
                  <a:pt x="5322622" y="4371846"/>
                  <a:pt x="5322622" y="4371846"/>
                </a:cubicBezTo>
                <a:cubicBezTo>
                  <a:pt x="5335911" y="4358557"/>
                  <a:pt x="5335911" y="4371846"/>
                  <a:pt x="5322622" y="4385134"/>
                </a:cubicBezTo>
                <a:cubicBezTo>
                  <a:pt x="5296710" y="4385134"/>
                  <a:pt x="5309334" y="4371846"/>
                  <a:pt x="5283422" y="4371846"/>
                </a:cubicBezTo>
                <a:lnTo>
                  <a:pt x="5283422" y="4385134"/>
                </a:lnTo>
                <a:cubicBezTo>
                  <a:pt x="5270134" y="4398422"/>
                  <a:pt x="5257509" y="4385134"/>
                  <a:pt x="5244221" y="4411046"/>
                </a:cubicBezTo>
                <a:cubicBezTo>
                  <a:pt x="5244221" y="4411046"/>
                  <a:pt x="5244221" y="4397758"/>
                  <a:pt x="5230933" y="4397758"/>
                </a:cubicBezTo>
                <a:lnTo>
                  <a:pt x="5244221" y="4384470"/>
                </a:lnTo>
                <a:lnTo>
                  <a:pt x="5244221" y="4384470"/>
                </a:lnTo>
                <a:cubicBezTo>
                  <a:pt x="5230933" y="4384470"/>
                  <a:pt x="5244221" y="4371181"/>
                  <a:pt x="5230933" y="4371181"/>
                </a:cubicBezTo>
                <a:cubicBezTo>
                  <a:pt x="5230933" y="4357893"/>
                  <a:pt x="5244221" y="4357893"/>
                  <a:pt x="5244221" y="4371181"/>
                </a:cubicBezTo>
                <a:cubicBezTo>
                  <a:pt x="5257509" y="4371181"/>
                  <a:pt x="5244221" y="4357893"/>
                  <a:pt x="5257509" y="4357893"/>
                </a:cubicBezTo>
                <a:lnTo>
                  <a:pt x="5244221" y="4344605"/>
                </a:lnTo>
                <a:cubicBezTo>
                  <a:pt x="5257509" y="4331316"/>
                  <a:pt x="5270134" y="4357893"/>
                  <a:pt x="5270134" y="4357893"/>
                </a:cubicBezTo>
                <a:cubicBezTo>
                  <a:pt x="5283422" y="4357893"/>
                  <a:pt x="5283422" y="4344605"/>
                  <a:pt x="5296046" y="4357893"/>
                </a:cubicBezTo>
                <a:cubicBezTo>
                  <a:pt x="5309334" y="4331981"/>
                  <a:pt x="5282758" y="4306069"/>
                  <a:pt x="5256845" y="4331981"/>
                </a:cubicBezTo>
                <a:cubicBezTo>
                  <a:pt x="5282758" y="4318692"/>
                  <a:pt x="5282758" y="4306069"/>
                  <a:pt x="5296046" y="4292780"/>
                </a:cubicBezTo>
                <a:cubicBezTo>
                  <a:pt x="5296046" y="4306069"/>
                  <a:pt x="5282758" y="4318692"/>
                  <a:pt x="5282758" y="4318692"/>
                </a:cubicBezTo>
                <a:cubicBezTo>
                  <a:pt x="5296046" y="4331981"/>
                  <a:pt x="5296046" y="4305404"/>
                  <a:pt x="5296046" y="4305404"/>
                </a:cubicBezTo>
                <a:cubicBezTo>
                  <a:pt x="5309334" y="4305404"/>
                  <a:pt x="5309334" y="4305404"/>
                  <a:pt x="5309334" y="4318692"/>
                </a:cubicBezTo>
                <a:cubicBezTo>
                  <a:pt x="5322622" y="4305404"/>
                  <a:pt x="5322622" y="4305404"/>
                  <a:pt x="5322622" y="4292780"/>
                </a:cubicBezTo>
                <a:cubicBezTo>
                  <a:pt x="5322622" y="4292780"/>
                  <a:pt x="5322622" y="4292780"/>
                  <a:pt x="5335911" y="4292780"/>
                </a:cubicBezTo>
                <a:cubicBezTo>
                  <a:pt x="5335911" y="4292780"/>
                  <a:pt x="5322622" y="4292780"/>
                  <a:pt x="5322622" y="4279492"/>
                </a:cubicBezTo>
                <a:cubicBezTo>
                  <a:pt x="5335911" y="4281485"/>
                  <a:pt x="5335911" y="4294774"/>
                  <a:pt x="5335911" y="4307398"/>
                </a:cubicBezTo>
                <a:lnTo>
                  <a:pt x="5335911" y="4307398"/>
                </a:lnTo>
                <a:close/>
                <a:moveTo>
                  <a:pt x="5296710" y="4619008"/>
                </a:moveTo>
                <a:lnTo>
                  <a:pt x="5296710" y="4619008"/>
                </a:lnTo>
                <a:cubicBezTo>
                  <a:pt x="5283422" y="4619008"/>
                  <a:pt x="5296710" y="4605719"/>
                  <a:pt x="5296710" y="4593096"/>
                </a:cubicBezTo>
                <a:cubicBezTo>
                  <a:pt x="5296710" y="4593096"/>
                  <a:pt x="5296710" y="4619008"/>
                  <a:pt x="5283422" y="4606384"/>
                </a:cubicBezTo>
                <a:cubicBezTo>
                  <a:pt x="5283422" y="4619008"/>
                  <a:pt x="5296710" y="4605719"/>
                  <a:pt x="5296710" y="4619008"/>
                </a:cubicBezTo>
                <a:lnTo>
                  <a:pt x="5296710" y="4619008"/>
                </a:lnTo>
                <a:close/>
                <a:moveTo>
                  <a:pt x="5283422" y="4579807"/>
                </a:moveTo>
                <a:cubicBezTo>
                  <a:pt x="5283422" y="4566519"/>
                  <a:pt x="5283422" y="4540607"/>
                  <a:pt x="5296710" y="4540607"/>
                </a:cubicBezTo>
                <a:lnTo>
                  <a:pt x="5283422" y="4540607"/>
                </a:lnTo>
                <a:cubicBezTo>
                  <a:pt x="5270134" y="4540607"/>
                  <a:pt x="5283422" y="4527319"/>
                  <a:pt x="5283422" y="4527319"/>
                </a:cubicBezTo>
                <a:lnTo>
                  <a:pt x="5270134" y="4527319"/>
                </a:lnTo>
                <a:cubicBezTo>
                  <a:pt x="5256845" y="4527319"/>
                  <a:pt x="5270134" y="4488118"/>
                  <a:pt x="5256845" y="4501406"/>
                </a:cubicBezTo>
                <a:cubicBezTo>
                  <a:pt x="5243557" y="4488118"/>
                  <a:pt x="5270134" y="4488118"/>
                  <a:pt x="5282758" y="4488118"/>
                </a:cubicBezTo>
                <a:cubicBezTo>
                  <a:pt x="5269469" y="4527319"/>
                  <a:pt x="5296046" y="4514030"/>
                  <a:pt x="5296046" y="4539943"/>
                </a:cubicBezTo>
                <a:cubicBezTo>
                  <a:pt x="5296046" y="4553231"/>
                  <a:pt x="5282758" y="4553231"/>
                  <a:pt x="5309334" y="4565855"/>
                </a:cubicBezTo>
                <a:cubicBezTo>
                  <a:pt x="5309334" y="4565855"/>
                  <a:pt x="5283422" y="4552566"/>
                  <a:pt x="5283422" y="4565855"/>
                </a:cubicBezTo>
                <a:cubicBezTo>
                  <a:pt x="5296710" y="4579143"/>
                  <a:pt x="5296710" y="4565855"/>
                  <a:pt x="5309334" y="4565855"/>
                </a:cubicBezTo>
                <a:cubicBezTo>
                  <a:pt x="5309998" y="4579807"/>
                  <a:pt x="5296710" y="4579807"/>
                  <a:pt x="5283422" y="4579807"/>
                </a:cubicBezTo>
                <a:lnTo>
                  <a:pt x="5283422" y="4579807"/>
                </a:lnTo>
                <a:close/>
                <a:moveTo>
                  <a:pt x="5296710" y="4658208"/>
                </a:moveTo>
                <a:cubicBezTo>
                  <a:pt x="5309998" y="4671497"/>
                  <a:pt x="5296710" y="4697408"/>
                  <a:pt x="5283422" y="4697408"/>
                </a:cubicBezTo>
                <a:cubicBezTo>
                  <a:pt x="5270134" y="4684120"/>
                  <a:pt x="5309998" y="4684120"/>
                  <a:pt x="5296710" y="4658208"/>
                </a:cubicBezTo>
                <a:lnTo>
                  <a:pt x="5296710" y="4658208"/>
                </a:lnTo>
                <a:close/>
                <a:moveTo>
                  <a:pt x="5217645" y="4722657"/>
                </a:moveTo>
                <a:cubicBezTo>
                  <a:pt x="5204356" y="4709368"/>
                  <a:pt x="5204356" y="4657544"/>
                  <a:pt x="5178444" y="4670832"/>
                </a:cubicBezTo>
                <a:cubicBezTo>
                  <a:pt x="5165156" y="4657544"/>
                  <a:pt x="5191732" y="4657544"/>
                  <a:pt x="5178444" y="4631632"/>
                </a:cubicBezTo>
                <a:cubicBezTo>
                  <a:pt x="5191732" y="4631632"/>
                  <a:pt x="5191732" y="4631632"/>
                  <a:pt x="5204356" y="4631632"/>
                </a:cubicBezTo>
                <a:cubicBezTo>
                  <a:pt x="5191068" y="4657544"/>
                  <a:pt x="5217645" y="4644920"/>
                  <a:pt x="5217645" y="4657544"/>
                </a:cubicBezTo>
                <a:cubicBezTo>
                  <a:pt x="5217645" y="4670168"/>
                  <a:pt x="5217645" y="4670832"/>
                  <a:pt x="5217645" y="4670832"/>
                </a:cubicBezTo>
                <a:cubicBezTo>
                  <a:pt x="5217645" y="4684120"/>
                  <a:pt x="5217645" y="4696744"/>
                  <a:pt x="5217645" y="4710032"/>
                </a:cubicBezTo>
                <a:cubicBezTo>
                  <a:pt x="5230933" y="4722657"/>
                  <a:pt x="5205021" y="4710032"/>
                  <a:pt x="5217645" y="4722657"/>
                </a:cubicBezTo>
                <a:lnTo>
                  <a:pt x="5217645" y="4722657"/>
                </a:lnTo>
                <a:close/>
                <a:moveTo>
                  <a:pt x="5191732" y="4579807"/>
                </a:moveTo>
                <a:cubicBezTo>
                  <a:pt x="5205021" y="4566519"/>
                  <a:pt x="5191732" y="4593096"/>
                  <a:pt x="5191732" y="4593096"/>
                </a:cubicBezTo>
                <a:cubicBezTo>
                  <a:pt x="5178444" y="4593096"/>
                  <a:pt x="5191732" y="4579807"/>
                  <a:pt x="5191732" y="4579807"/>
                </a:cubicBezTo>
                <a:lnTo>
                  <a:pt x="5191732" y="4579807"/>
                </a:lnTo>
                <a:close/>
                <a:moveTo>
                  <a:pt x="5205021" y="4619008"/>
                </a:moveTo>
                <a:cubicBezTo>
                  <a:pt x="5191732" y="4619008"/>
                  <a:pt x="5191732" y="4632296"/>
                  <a:pt x="5179109" y="4632296"/>
                </a:cubicBezTo>
                <a:cubicBezTo>
                  <a:pt x="5178444" y="4605719"/>
                  <a:pt x="5205021" y="4605719"/>
                  <a:pt x="5205021" y="4619008"/>
                </a:cubicBezTo>
                <a:lnTo>
                  <a:pt x="5205021" y="4619008"/>
                </a:lnTo>
                <a:close/>
                <a:moveTo>
                  <a:pt x="5205021" y="4567183"/>
                </a:moveTo>
                <a:cubicBezTo>
                  <a:pt x="5218309" y="4553895"/>
                  <a:pt x="5218309" y="4567183"/>
                  <a:pt x="5230933" y="4580472"/>
                </a:cubicBezTo>
                <a:cubicBezTo>
                  <a:pt x="5217645" y="4579807"/>
                  <a:pt x="5217645" y="4579807"/>
                  <a:pt x="5205021" y="4567183"/>
                </a:cubicBezTo>
                <a:lnTo>
                  <a:pt x="5205021" y="4567183"/>
                </a:lnTo>
                <a:close/>
                <a:moveTo>
                  <a:pt x="5178444" y="4268861"/>
                </a:moveTo>
                <a:cubicBezTo>
                  <a:pt x="5204356" y="4268861"/>
                  <a:pt x="5204356" y="4268861"/>
                  <a:pt x="5204356" y="4268861"/>
                </a:cubicBezTo>
                <a:cubicBezTo>
                  <a:pt x="5205021" y="4281485"/>
                  <a:pt x="5178444" y="4281485"/>
                  <a:pt x="5178444" y="4268861"/>
                </a:cubicBezTo>
                <a:lnTo>
                  <a:pt x="5178444" y="4268861"/>
                </a:lnTo>
                <a:close/>
                <a:moveTo>
                  <a:pt x="5191732" y="4411710"/>
                </a:moveTo>
                <a:lnTo>
                  <a:pt x="5191732" y="4411710"/>
                </a:lnTo>
                <a:cubicBezTo>
                  <a:pt x="5191732" y="4411710"/>
                  <a:pt x="5191732" y="4411710"/>
                  <a:pt x="5178444" y="4411710"/>
                </a:cubicBezTo>
                <a:cubicBezTo>
                  <a:pt x="5178444" y="4411710"/>
                  <a:pt x="5191732" y="4398422"/>
                  <a:pt x="5191732" y="4411710"/>
                </a:cubicBezTo>
                <a:lnTo>
                  <a:pt x="5191732" y="4411710"/>
                </a:lnTo>
                <a:close/>
                <a:moveTo>
                  <a:pt x="5191732" y="4255573"/>
                </a:moveTo>
                <a:lnTo>
                  <a:pt x="5178444" y="4255573"/>
                </a:lnTo>
                <a:cubicBezTo>
                  <a:pt x="5165156" y="4255573"/>
                  <a:pt x="5178444" y="4242285"/>
                  <a:pt x="5152533" y="4229661"/>
                </a:cubicBezTo>
                <a:cubicBezTo>
                  <a:pt x="5152533" y="4229661"/>
                  <a:pt x="5152533" y="4216373"/>
                  <a:pt x="5165821" y="4216373"/>
                </a:cubicBezTo>
                <a:cubicBezTo>
                  <a:pt x="5152533" y="4203085"/>
                  <a:pt x="5139909" y="4190460"/>
                  <a:pt x="5126620" y="4177172"/>
                </a:cubicBezTo>
                <a:cubicBezTo>
                  <a:pt x="5139909" y="4177172"/>
                  <a:pt x="5139909" y="4163884"/>
                  <a:pt x="5152533" y="4177172"/>
                </a:cubicBezTo>
                <a:cubicBezTo>
                  <a:pt x="5152533" y="4163884"/>
                  <a:pt x="5152533" y="4163884"/>
                  <a:pt x="5152533" y="4163884"/>
                </a:cubicBezTo>
                <a:cubicBezTo>
                  <a:pt x="5152533" y="4163884"/>
                  <a:pt x="5152533" y="4150596"/>
                  <a:pt x="5139244" y="4150596"/>
                </a:cubicBezTo>
                <a:cubicBezTo>
                  <a:pt x="5139244" y="4163884"/>
                  <a:pt x="5125956" y="4150596"/>
                  <a:pt x="5139244" y="4176508"/>
                </a:cubicBezTo>
                <a:cubicBezTo>
                  <a:pt x="5125956" y="4176508"/>
                  <a:pt x="5125956" y="4176508"/>
                  <a:pt x="5125956" y="4176508"/>
                </a:cubicBezTo>
                <a:cubicBezTo>
                  <a:pt x="5139244" y="4150596"/>
                  <a:pt x="5139244" y="4137307"/>
                  <a:pt x="5139244" y="4124684"/>
                </a:cubicBezTo>
                <a:cubicBezTo>
                  <a:pt x="5125956" y="4124684"/>
                  <a:pt x="5139244" y="4137972"/>
                  <a:pt x="5139244" y="4137972"/>
                </a:cubicBezTo>
                <a:cubicBezTo>
                  <a:pt x="5113332" y="4124684"/>
                  <a:pt x="5152533" y="4112060"/>
                  <a:pt x="5139244" y="4098771"/>
                </a:cubicBezTo>
                <a:cubicBezTo>
                  <a:pt x="5178444" y="4112060"/>
                  <a:pt x="5152533" y="4124684"/>
                  <a:pt x="5178444" y="4137972"/>
                </a:cubicBezTo>
                <a:cubicBezTo>
                  <a:pt x="5178444" y="4151260"/>
                  <a:pt x="5165156" y="4151260"/>
                  <a:pt x="5152533" y="4151260"/>
                </a:cubicBezTo>
                <a:cubicBezTo>
                  <a:pt x="5152533" y="4151260"/>
                  <a:pt x="5165821" y="4151260"/>
                  <a:pt x="5152533" y="4151260"/>
                </a:cubicBezTo>
                <a:cubicBezTo>
                  <a:pt x="5165821" y="4151260"/>
                  <a:pt x="5165821" y="4151260"/>
                  <a:pt x="5178444" y="4151260"/>
                </a:cubicBezTo>
                <a:cubicBezTo>
                  <a:pt x="5165156" y="4164548"/>
                  <a:pt x="5178444" y="4177172"/>
                  <a:pt x="5178444" y="4177172"/>
                </a:cubicBezTo>
                <a:cubicBezTo>
                  <a:pt x="5191732" y="4177172"/>
                  <a:pt x="5178444" y="4177172"/>
                  <a:pt x="5178444" y="4190460"/>
                </a:cubicBezTo>
                <a:lnTo>
                  <a:pt x="5178444" y="4190460"/>
                </a:lnTo>
                <a:cubicBezTo>
                  <a:pt x="5178444" y="4190460"/>
                  <a:pt x="5191732" y="4190460"/>
                  <a:pt x="5204356" y="4177172"/>
                </a:cubicBezTo>
                <a:cubicBezTo>
                  <a:pt x="5217645" y="4177172"/>
                  <a:pt x="5217645" y="4190460"/>
                  <a:pt x="5230269" y="4190460"/>
                </a:cubicBezTo>
                <a:cubicBezTo>
                  <a:pt x="5243557" y="4203749"/>
                  <a:pt x="5230269" y="4190460"/>
                  <a:pt x="5243557" y="4190460"/>
                </a:cubicBezTo>
                <a:lnTo>
                  <a:pt x="5243557" y="4203749"/>
                </a:lnTo>
                <a:cubicBezTo>
                  <a:pt x="5230269" y="4203749"/>
                  <a:pt x="5230269" y="4203749"/>
                  <a:pt x="5230269" y="4217037"/>
                </a:cubicBezTo>
                <a:cubicBezTo>
                  <a:pt x="5230269" y="4217037"/>
                  <a:pt x="5243557" y="4217037"/>
                  <a:pt x="5243557" y="4230325"/>
                </a:cubicBezTo>
                <a:lnTo>
                  <a:pt x="5243557" y="4230325"/>
                </a:lnTo>
                <a:cubicBezTo>
                  <a:pt x="5256845" y="4243614"/>
                  <a:pt x="5217645" y="4243614"/>
                  <a:pt x="5243557" y="4256238"/>
                </a:cubicBezTo>
                <a:cubicBezTo>
                  <a:pt x="5230269" y="4269526"/>
                  <a:pt x="5217645" y="4256238"/>
                  <a:pt x="5217645" y="4269526"/>
                </a:cubicBezTo>
                <a:cubicBezTo>
                  <a:pt x="5204356" y="4256238"/>
                  <a:pt x="5217645" y="4243614"/>
                  <a:pt x="5204356" y="4230325"/>
                </a:cubicBezTo>
                <a:cubicBezTo>
                  <a:pt x="5205021" y="4242949"/>
                  <a:pt x="5191732" y="4229661"/>
                  <a:pt x="5191732" y="4255573"/>
                </a:cubicBezTo>
                <a:lnTo>
                  <a:pt x="5191732" y="4255573"/>
                </a:lnTo>
                <a:close/>
                <a:moveTo>
                  <a:pt x="5113332" y="4281485"/>
                </a:moveTo>
                <a:lnTo>
                  <a:pt x="5100044" y="4268197"/>
                </a:lnTo>
                <a:cubicBezTo>
                  <a:pt x="5100044" y="4268197"/>
                  <a:pt x="5100044" y="4268197"/>
                  <a:pt x="5113332" y="4268197"/>
                </a:cubicBezTo>
                <a:cubicBezTo>
                  <a:pt x="5100044" y="4254909"/>
                  <a:pt x="5100044" y="4242285"/>
                  <a:pt x="5087420" y="4242285"/>
                </a:cubicBezTo>
                <a:cubicBezTo>
                  <a:pt x="5087420" y="4242285"/>
                  <a:pt x="5100708" y="4242285"/>
                  <a:pt x="5100708" y="4228996"/>
                </a:cubicBezTo>
                <a:cubicBezTo>
                  <a:pt x="5100708" y="4254909"/>
                  <a:pt x="5113996" y="4242285"/>
                  <a:pt x="5126620" y="4254909"/>
                </a:cubicBezTo>
                <a:cubicBezTo>
                  <a:pt x="5126620" y="4254909"/>
                  <a:pt x="5113332" y="4268197"/>
                  <a:pt x="5126620" y="4268197"/>
                </a:cubicBezTo>
                <a:cubicBezTo>
                  <a:pt x="5113332" y="4268861"/>
                  <a:pt x="5113332" y="4255573"/>
                  <a:pt x="5113332" y="4281485"/>
                </a:cubicBezTo>
                <a:lnTo>
                  <a:pt x="5113332" y="4281485"/>
                </a:lnTo>
                <a:close/>
                <a:moveTo>
                  <a:pt x="5073467" y="4229661"/>
                </a:moveTo>
                <a:cubicBezTo>
                  <a:pt x="5060179" y="4216373"/>
                  <a:pt x="5073467" y="4216373"/>
                  <a:pt x="5073467" y="4203749"/>
                </a:cubicBezTo>
                <a:cubicBezTo>
                  <a:pt x="5086755" y="4203749"/>
                  <a:pt x="5086755" y="4203749"/>
                  <a:pt x="5099379" y="4203749"/>
                </a:cubicBezTo>
                <a:cubicBezTo>
                  <a:pt x="5086755" y="4217037"/>
                  <a:pt x="5073467" y="4203749"/>
                  <a:pt x="5073467" y="4229661"/>
                </a:cubicBezTo>
                <a:lnTo>
                  <a:pt x="5073467" y="4229661"/>
                </a:lnTo>
                <a:close/>
                <a:moveTo>
                  <a:pt x="5060843" y="4074188"/>
                </a:moveTo>
                <a:cubicBezTo>
                  <a:pt x="5047555" y="4074188"/>
                  <a:pt x="5060843" y="4074188"/>
                  <a:pt x="5060843" y="4060900"/>
                </a:cubicBezTo>
                <a:cubicBezTo>
                  <a:pt x="5060843" y="4060900"/>
                  <a:pt x="5060843" y="4060900"/>
                  <a:pt x="5047555" y="4060900"/>
                </a:cubicBezTo>
                <a:cubicBezTo>
                  <a:pt x="5060843" y="4047611"/>
                  <a:pt x="5086755" y="4074188"/>
                  <a:pt x="5073467" y="4086812"/>
                </a:cubicBezTo>
                <a:cubicBezTo>
                  <a:pt x="5073467" y="4086812"/>
                  <a:pt x="5047555" y="4073524"/>
                  <a:pt x="5073467" y="4073524"/>
                </a:cubicBezTo>
                <a:cubicBezTo>
                  <a:pt x="5073467" y="4060900"/>
                  <a:pt x="5060843" y="4060900"/>
                  <a:pt x="5060843" y="4074188"/>
                </a:cubicBezTo>
                <a:lnTo>
                  <a:pt x="5060843" y="4074188"/>
                </a:lnTo>
                <a:close/>
                <a:moveTo>
                  <a:pt x="5125956" y="3879515"/>
                </a:moveTo>
                <a:cubicBezTo>
                  <a:pt x="5139244" y="3879515"/>
                  <a:pt x="5151867" y="3892803"/>
                  <a:pt x="5151867" y="3892803"/>
                </a:cubicBezTo>
                <a:cubicBezTo>
                  <a:pt x="5151867" y="3906091"/>
                  <a:pt x="5138579" y="3906091"/>
                  <a:pt x="5138579" y="3892803"/>
                </a:cubicBezTo>
                <a:cubicBezTo>
                  <a:pt x="5152533" y="3879515"/>
                  <a:pt x="5125956" y="3892803"/>
                  <a:pt x="5125956" y="3879515"/>
                </a:cubicBezTo>
                <a:lnTo>
                  <a:pt x="5125956" y="3879515"/>
                </a:lnTo>
                <a:close/>
                <a:moveTo>
                  <a:pt x="5152533" y="3672217"/>
                </a:moveTo>
                <a:cubicBezTo>
                  <a:pt x="5152533" y="3658929"/>
                  <a:pt x="5165821" y="3672217"/>
                  <a:pt x="5165821" y="3672217"/>
                </a:cubicBezTo>
                <a:cubicBezTo>
                  <a:pt x="5165821" y="3658929"/>
                  <a:pt x="5165821" y="3646305"/>
                  <a:pt x="5179109" y="3658929"/>
                </a:cubicBezTo>
                <a:lnTo>
                  <a:pt x="5165821" y="3658929"/>
                </a:lnTo>
                <a:cubicBezTo>
                  <a:pt x="5165821" y="3672217"/>
                  <a:pt x="5179109" y="3672217"/>
                  <a:pt x="5179109" y="3684841"/>
                </a:cubicBezTo>
                <a:lnTo>
                  <a:pt x="5165821" y="3671553"/>
                </a:lnTo>
                <a:cubicBezTo>
                  <a:pt x="5152533" y="3658929"/>
                  <a:pt x="5165821" y="3684841"/>
                  <a:pt x="5152533" y="3672217"/>
                </a:cubicBezTo>
                <a:cubicBezTo>
                  <a:pt x="5152533" y="3672217"/>
                  <a:pt x="5165821" y="3672217"/>
                  <a:pt x="5152533" y="3672217"/>
                </a:cubicBezTo>
                <a:lnTo>
                  <a:pt x="5152533" y="3672217"/>
                </a:lnTo>
                <a:close/>
                <a:moveTo>
                  <a:pt x="5205021" y="3334695"/>
                </a:moveTo>
                <a:cubicBezTo>
                  <a:pt x="5191732" y="3347983"/>
                  <a:pt x="5205021" y="3308783"/>
                  <a:pt x="5205021" y="3295494"/>
                </a:cubicBezTo>
                <a:cubicBezTo>
                  <a:pt x="5217645" y="3308783"/>
                  <a:pt x="5205021" y="3321407"/>
                  <a:pt x="5205021" y="3334695"/>
                </a:cubicBezTo>
                <a:lnTo>
                  <a:pt x="5205021" y="3334695"/>
                </a:lnTo>
                <a:close/>
                <a:moveTo>
                  <a:pt x="5205021" y="3593817"/>
                </a:moveTo>
                <a:cubicBezTo>
                  <a:pt x="5205021" y="3607105"/>
                  <a:pt x="5191732" y="3593817"/>
                  <a:pt x="5191732" y="3593817"/>
                </a:cubicBezTo>
                <a:cubicBezTo>
                  <a:pt x="5191732" y="3581192"/>
                  <a:pt x="5205021" y="3593817"/>
                  <a:pt x="5205021" y="3593817"/>
                </a:cubicBezTo>
                <a:lnTo>
                  <a:pt x="5205021" y="3593817"/>
                </a:lnTo>
                <a:close/>
                <a:moveTo>
                  <a:pt x="5205021" y="3269582"/>
                </a:moveTo>
                <a:cubicBezTo>
                  <a:pt x="5179109" y="3269582"/>
                  <a:pt x="5191732" y="3243670"/>
                  <a:pt x="5205021" y="3256294"/>
                </a:cubicBezTo>
                <a:cubicBezTo>
                  <a:pt x="5205021" y="3256958"/>
                  <a:pt x="5205021" y="3256958"/>
                  <a:pt x="5205021" y="3269582"/>
                </a:cubicBezTo>
                <a:lnTo>
                  <a:pt x="5205021" y="3269582"/>
                </a:lnTo>
                <a:close/>
                <a:moveTo>
                  <a:pt x="5191732" y="3788490"/>
                </a:moveTo>
                <a:cubicBezTo>
                  <a:pt x="5191732" y="3814402"/>
                  <a:pt x="5205021" y="3801778"/>
                  <a:pt x="5205021" y="3827690"/>
                </a:cubicBezTo>
                <a:cubicBezTo>
                  <a:pt x="5191732" y="3814402"/>
                  <a:pt x="5191732" y="3801778"/>
                  <a:pt x="5179109" y="3788490"/>
                </a:cubicBezTo>
                <a:lnTo>
                  <a:pt x="5191732" y="3788490"/>
                </a:lnTo>
                <a:lnTo>
                  <a:pt x="5191732" y="3788490"/>
                </a:lnTo>
                <a:lnTo>
                  <a:pt x="5191732" y="3788490"/>
                </a:lnTo>
                <a:close/>
                <a:moveTo>
                  <a:pt x="5205021" y="3684841"/>
                </a:moveTo>
                <a:cubicBezTo>
                  <a:pt x="5205021" y="3698130"/>
                  <a:pt x="5205021" y="3698130"/>
                  <a:pt x="5205021" y="3698130"/>
                </a:cubicBezTo>
                <a:cubicBezTo>
                  <a:pt x="5191732" y="3698130"/>
                  <a:pt x="5191732" y="3698130"/>
                  <a:pt x="5191732" y="3698130"/>
                </a:cubicBezTo>
                <a:cubicBezTo>
                  <a:pt x="5205021" y="3698130"/>
                  <a:pt x="5191732" y="3684841"/>
                  <a:pt x="5205021" y="3684841"/>
                </a:cubicBezTo>
                <a:lnTo>
                  <a:pt x="5205021" y="3684841"/>
                </a:lnTo>
                <a:close/>
                <a:moveTo>
                  <a:pt x="5205021" y="3658929"/>
                </a:moveTo>
                <a:cubicBezTo>
                  <a:pt x="5218309" y="3658929"/>
                  <a:pt x="5218309" y="3672217"/>
                  <a:pt x="5205021" y="3684841"/>
                </a:cubicBezTo>
                <a:lnTo>
                  <a:pt x="5205021" y="3671553"/>
                </a:lnTo>
                <a:cubicBezTo>
                  <a:pt x="5205021" y="3672217"/>
                  <a:pt x="5205021" y="3672217"/>
                  <a:pt x="5205021" y="3658929"/>
                </a:cubicBezTo>
                <a:lnTo>
                  <a:pt x="5205021" y="3658929"/>
                </a:lnTo>
                <a:close/>
                <a:moveTo>
                  <a:pt x="5217645" y="3775866"/>
                </a:moveTo>
                <a:cubicBezTo>
                  <a:pt x="5230933" y="3775866"/>
                  <a:pt x="5217645" y="3775866"/>
                  <a:pt x="5217645" y="3775866"/>
                </a:cubicBezTo>
                <a:cubicBezTo>
                  <a:pt x="5230933" y="3775866"/>
                  <a:pt x="5230933" y="3775866"/>
                  <a:pt x="5230933" y="3775866"/>
                </a:cubicBezTo>
                <a:cubicBezTo>
                  <a:pt x="5230933" y="3775866"/>
                  <a:pt x="5217645" y="3775866"/>
                  <a:pt x="5217645" y="3789154"/>
                </a:cubicBezTo>
                <a:cubicBezTo>
                  <a:pt x="5217645" y="3775866"/>
                  <a:pt x="5217645" y="3775866"/>
                  <a:pt x="5204356" y="3763242"/>
                </a:cubicBezTo>
                <a:lnTo>
                  <a:pt x="5217645" y="3763242"/>
                </a:lnTo>
                <a:cubicBezTo>
                  <a:pt x="5217645" y="3762578"/>
                  <a:pt x="5205021" y="3775866"/>
                  <a:pt x="5217645" y="3775866"/>
                </a:cubicBezTo>
                <a:lnTo>
                  <a:pt x="5217645" y="3775866"/>
                </a:lnTo>
                <a:close/>
                <a:moveTo>
                  <a:pt x="5257509" y="4074188"/>
                </a:moveTo>
                <a:cubicBezTo>
                  <a:pt x="5257509" y="4087476"/>
                  <a:pt x="5244221" y="4087476"/>
                  <a:pt x="5244221" y="4087476"/>
                </a:cubicBezTo>
                <a:lnTo>
                  <a:pt x="5244221" y="4087476"/>
                </a:lnTo>
                <a:cubicBezTo>
                  <a:pt x="5244221" y="4074188"/>
                  <a:pt x="5244221" y="4074188"/>
                  <a:pt x="5257509" y="4074188"/>
                </a:cubicBezTo>
                <a:lnTo>
                  <a:pt x="5257509" y="4074188"/>
                </a:lnTo>
                <a:close/>
                <a:moveTo>
                  <a:pt x="5244221" y="4009075"/>
                </a:moveTo>
                <a:cubicBezTo>
                  <a:pt x="5244221" y="3995787"/>
                  <a:pt x="5257509" y="3995787"/>
                  <a:pt x="5257509" y="3995787"/>
                </a:cubicBezTo>
                <a:cubicBezTo>
                  <a:pt x="5257509" y="4009075"/>
                  <a:pt x="5257509" y="4009075"/>
                  <a:pt x="5257509" y="4009075"/>
                </a:cubicBezTo>
                <a:lnTo>
                  <a:pt x="5244221" y="4009075"/>
                </a:lnTo>
                <a:lnTo>
                  <a:pt x="5244221" y="4009075"/>
                </a:lnTo>
                <a:lnTo>
                  <a:pt x="5244221" y="4009075"/>
                </a:lnTo>
                <a:close/>
                <a:moveTo>
                  <a:pt x="5244221" y="4112724"/>
                </a:moveTo>
                <a:cubicBezTo>
                  <a:pt x="5244221" y="4126012"/>
                  <a:pt x="5257509" y="4126012"/>
                  <a:pt x="5244221" y="4126012"/>
                </a:cubicBezTo>
                <a:cubicBezTo>
                  <a:pt x="5230933" y="4139300"/>
                  <a:pt x="5230933" y="4126012"/>
                  <a:pt x="5218309" y="4126012"/>
                </a:cubicBezTo>
                <a:lnTo>
                  <a:pt x="5218309" y="4126012"/>
                </a:lnTo>
                <a:lnTo>
                  <a:pt x="5218309" y="4126012"/>
                </a:lnTo>
                <a:cubicBezTo>
                  <a:pt x="5218309" y="4112724"/>
                  <a:pt x="5218309" y="4112724"/>
                  <a:pt x="5205021" y="4112724"/>
                </a:cubicBezTo>
                <a:cubicBezTo>
                  <a:pt x="5218309" y="4112724"/>
                  <a:pt x="5218309" y="4112724"/>
                  <a:pt x="5218309" y="4126012"/>
                </a:cubicBezTo>
                <a:lnTo>
                  <a:pt x="5218309" y="4126012"/>
                </a:lnTo>
                <a:cubicBezTo>
                  <a:pt x="5230933" y="4126012"/>
                  <a:pt x="5230933" y="4112724"/>
                  <a:pt x="5244221" y="4112724"/>
                </a:cubicBezTo>
                <a:lnTo>
                  <a:pt x="5244221" y="4112724"/>
                </a:lnTo>
                <a:close/>
                <a:moveTo>
                  <a:pt x="5230933" y="4191125"/>
                </a:moveTo>
                <a:cubicBezTo>
                  <a:pt x="5217645" y="4191125"/>
                  <a:pt x="5230933" y="4165213"/>
                  <a:pt x="5244221" y="4177837"/>
                </a:cubicBezTo>
                <a:cubicBezTo>
                  <a:pt x="5244221" y="4177837"/>
                  <a:pt x="5217645" y="4177837"/>
                  <a:pt x="5230933" y="4191125"/>
                </a:cubicBezTo>
                <a:lnTo>
                  <a:pt x="5230933" y="4191125"/>
                </a:lnTo>
                <a:close/>
                <a:moveTo>
                  <a:pt x="5191732" y="3892803"/>
                </a:moveTo>
                <a:lnTo>
                  <a:pt x="5191732" y="3879515"/>
                </a:lnTo>
                <a:cubicBezTo>
                  <a:pt x="5205021" y="3866226"/>
                  <a:pt x="5191732" y="3892803"/>
                  <a:pt x="5205021" y="3892803"/>
                </a:cubicBezTo>
                <a:cubicBezTo>
                  <a:pt x="5205021" y="3892803"/>
                  <a:pt x="5205021" y="3892803"/>
                  <a:pt x="5191732" y="3892803"/>
                </a:cubicBezTo>
                <a:lnTo>
                  <a:pt x="5191732" y="3892803"/>
                </a:lnTo>
                <a:close/>
                <a:moveTo>
                  <a:pt x="5191732" y="4139300"/>
                </a:moveTo>
                <a:cubicBezTo>
                  <a:pt x="5191732" y="4126012"/>
                  <a:pt x="5191732" y="4126012"/>
                  <a:pt x="5191732" y="4126012"/>
                </a:cubicBezTo>
                <a:cubicBezTo>
                  <a:pt x="5205021" y="4126012"/>
                  <a:pt x="5191732" y="4151924"/>
                  <a:pt x="5191732" y="4139300"/>
                </a:cubicBezTo>
                <a:lnTo>
                  <a:pt x="5191732" y="4139300"/>
                </a:lnTo>
                <a:close/>
                <a:moveTo>
                  <a:pt x="5205021" y="3957251"/>
                </a:moveTo>
                <a:cubicBezTo>
                  <a:pt x="5205021" y="3957251"/>
                  <a:pt x="5205021" y="3970539"/>
                  <a:pt x="5218309" y="3970539"/>
                </a:cubicBezTo>
                <a:lnTo>
                  <a:pt x="5205021" y="3970539"/>
                </a:lnTo>
                <a:lnTo>
                  <a:pt x="5205021" y="3957251"/>
                </a:lnTo>
                <a:lnTo>
                  <a:pt x="5205021" y="3957251"/>
                </a:lnTo>
                <a:lnTo>
                  <a:pt x="5205021" y="3957251"/>
                </a:lnTo>
                <a:close/>
                <a:moveTo>
                  <a:pt x="5178444" y="3633017"/>
                </a:moveTo>
                <a:cubicBezTo>
                  <a:pt x="5178444" y="3633017"/>
                  <a:pt x="5191732" y="3619729"/>
                  <a:pt x="5178444" y="3619729"/>
                </a:cubicBezTo>
                <a:cubicBezTo>
                  <a:pt x="5178444" y="3607105"/>
                  <a:pt x="5191732" y="3633017"/>
                  <a:pt x="5178444" y="3633017"/>
                </a:cubicBezTo>
                <a:lnTo>
                  <a:pt x="5178444" y="3633017"/>
                </a:lnTo>
                <a:close/>
                <a:moveTo>
                  <a:pt x="5178444" y="3321407"/>
                </a:moveTo>
                <a:cubicBezTo>
                  <a:pt x="5178444" y="3308118"/>
                  <a:pt x="5178444" y="3308118"/>
                  <a:pt x="5178444" y="3308118"/>
                </a:cubicBezTo>
                <a:cubicBezTo>
                  <a:pt x="5178444" y="3308118"/>
                  <a:pt x="5178444" y="3308118"/>
                  <a:pt x="5191732" y="3308118"/>
                </a:cubicBezTo>
                <a:cubicBezTo>
                  <a:pt x="5178444" y="3308783"/>
                  <a:pt x="5178444" y="3321407"/>
                  <a:pt x="5178444" y="3321407"/>
                </a:cubicBezTo>
                <a:lnTo>
                  <a:pt x="5178444" y="3321407"/>
                </a:lnTo>
                <a:close/>
                <a:moveTo>
                  <a:pt x="5165821" y="4074188"/>
                </a:moveTo>
                <a:lnTo>
                  <a:pt x="5179109" y="4087476"/>
                </a:lnTo>
                <a:cubicBezTo>
                  <a:pt x="5165821" y="4087476"/>
                  <a:pt x="5165821" y="4087476"/>
                  <a:pt x="5165821" y="4100764"/>
                </a:cubicBezTo>
                <a:cubicBezTo>
                  <a:pt x="5152533" y="4087476"/>
                  <a:pt x="5165821" y="4087476"/>
                  <a:pt x="5165821" y="4087476"/>
                </a:cubicBezTo>
                <a:lnTo>
                  <a:pt x="5165821" y="4074188"/>
                </a:lnTo>
                <a:lnTo>
                  <a:pt x="5165821" y="4074188"/>
                </a:lnTo>
                <a:close/>
                <a:moveTo>
                  <a:pt x="5178444" y="4060900"/>
                </a:moveTo>
                <a:cubicBezTo>
                  <a:pt x="5165156" y="4060900"/>
                  <a:pt x="5165156" y="4074188"/>
                  <a:pt x="5152533" y="4074188"/>
                </a:cubicBezTo>
                <a:cubicBezTo>
                  <a:pt x="5165821" y="4060900"/>
                  <a:pt x="5152533" y="4048276"/>
                  <a:pt x="5178444" y="4048276"/>
                </a:cubicBezTo>
                <a:cubicBezTo>
                  <a:pt x="5165821" y="4060900"/>
                  <a:pt x="5178444" y="4048276"/>
                  <a:pt x="5178444" y="4060900"/>
                </a:cubicBezTo>
                <a:lnTo>
                  <a:pt x="5178444" y="4060900"/>
                </a:lnTo>
                <a:lnTo>
                  <a:pt x="5178444" y="4060900"/>
                </a:lnTo>
                <a:close/>
                <a:moveTo>
                  <a:pt x="5165821" y="3736666"/>
                </a:moveTo>
                <a:cubicBezTo>
                  <a:pt x="5152533" y="3736666"/>
                  <a:pt x="5165821" y="3710753"/>
                  <a:pt x="5139909" y="3710753"/>
                </a:cubicBezTo>
                <a:cubicBezTo>
                  <a:pt x="5139909" y="3697465"/>
                  <a:pt x="5153197" y="3710753"/>
                  <a:pt x="5153197" y="3710753"/>
                </a:cubicBezTo>
                <a:cubicBezTo>
                  <a:pt x="5165821" y="3710753"/>
                  <a:pt x="5165821" y="3724042"/>
                  <a:pt x="5165821" y="3736666"/>
                </a:cubicBezTo>
                <a:lnTo>
                  <a:pt x="5165821" y="3736666"/>
                </a:lnTo>
                <a:close/>
                <a:moveTo>
                  <a:pt x="5152533" y="4048276"/>
                </a:moveTo>
                <a:cubicBezTo>
                  <a:pt x="5152533" y="4074188"/>
                  <a:pt x="5139244" y="4074188"/>
                  <a:pt x="5126620" y="4061564"/>
                </a:cubicBezTo>
                <a:cubicBezTo>
                  <a:pt x="5125956" y="4048276"/>
                  <a:pt x="5139244" y="4048276"/>
                  <a:pt x="5152533" y="4048276"/>
                </a:cubicBezTo>
                <a:lnTo>
                  <a:pt x="5152533" y="4048276"/>
                </a:lnTo>
                <a:close/>
                <a:moveTo>
                  <a:pt x="5100044" y="4100100"/>
                </a:moveTo>
                <a:cubicBezTo>
                  <a:pt x="5100044" y="4086812"/>
                  <a:pt x="5125956" y="4100100"/>
                  <a:pt x="5113332" y="4086812"/>
                </a:cubicBezTo>
                <a:cubicBezTo>
                  <a:pt x="5126620" y="4086812"/>
                  <a:pt x="5113332" y="4100100"/>
                  <a:pt x="5113332" y="4100100"/>
                </a:cubicBezTo>
                <a:lnTo>
                  <a:pt x="5100044" y="4100100"/>
                </a:lnTo>
                <a:lnTo>
                  <a:pt x="5100044" y="4100100"/>
                </a:lnTo>
                <a:close/>
                <a:moveTo>
                  <a:pt x="5125956" y="4139300"/>
                </a:moveTo>
                <a:cubicBezTo>
                  <a:pt x="5139244" y="4139300"/>
                  <a:pt x="5125956" y="4165213"/>
                  <a:pt x="5112668" y="4165213"/>
                </a:cubicBezTo>
                <a:cubicBezTo>
                  <a:pt x="5113332" y="4151924"/>
                  <a:pt x="5113332" y="4151924"/>
                  <a:pt x="5125956" y="4139300"/>
                </a:cubicBezTo>
                <a:lnTo>
                  <a:pt x="5125956" y="4139300"/>
                </a:lnTo>
                <a:close/>
                <a:moveTo>
                  <a:pt x="5113332" y="4086812"/>
                </a:moveTo>
                <a:cubicBezTo>
                  <a:pt x="5113332" y="4086812"/>
                  <a:pt x="5126620" y="4086812"/>
                  <a:pt x="5113332" y="4073524"/>
                </a:cubicBezTo>
                <a:cubicBezTo>
                  <a:pt x="5126620" y="4073524"/>
                  <a:pt x="5126620" y="4086812"/>
                  <a:pt x="5126620" y="4086812"/>
                </a:cubicBezTo>
                <a:cubicBezTo>
                  <a:pt x="5126620" y="4086812"/>
                  <a:pt x="5125956" y="4086812"/>
                  <a:pt x="5113332" y="4086812"/>
                </a:cubicBezTo>
                <a:lnTo>
                  <a:pt x="5113332" y="4086812"/>
                </a:lnTo>
                <a:close/>
                <a:moveTo>
                  <a:pt x="5113332" y="4009075"/>
                </a:moveTo>
                <a:cubicBezTo>
                  <a:pt x="5126620" y="3995787"/>
                  <a:pt x="5126620" y="4022364"/>
                  <a:pt x="5126620" y="4022364"/>
                </a:cubicBezTo>
                <a:cubicBezTo>
                  <a:pt x="5125956" y="4034988"/>
                  <a:pt x="5125956" y="4009075"/>
                  <a:pt x="5113332" y="4009075"/>
                </a:cubicBezTo>
                <a:lnTo>
                  <a:pt x="5113332" y="4009075"/>
                </a:lnTo>
                <a:close/>
                <a:moveTo>
                  <a:pt x="5125956" y="4060900"/>
                </a:moveTo>
                <a:cubicBezTo>
                  <a:pt x="5100044" y="4060900"/>
                  <a:pt x="5112668" y="4034988"/>
                  <a:pt x="5100044" y="4034988"/>
                </a:cubicBezTo>
                <a:cubicBezTo>
                  <a:pt x="5113332" y="4022364"/>
                  <a:pt x="5113332" y="4060900"/>
                  <a:pt x="5125956" y="4060900"/>
                </a:cubicBezTo>
                <a:lnTo>
                  <a:pt x="5125956" y="4060900"/>
                </a:lnTo>
                <a:close/>
                <a:moveTo>
                  <a:pt x="5100044" y="4060900"/>
                </a:moveTo>
                <a:cubicBezTo>
                  <a:pt x="5100044" y="4074188"/>
                  <a:pt x="5100044" y="4074188"/>
                  <a:pt x="5100044" y="4074188"/>
                </a:cubicBezTo>
                <a:cubicBezTo>
                  <a:pt x="5086755" y="4087476"/>
                  <a:pt x="5100044" y="4060900"/>
                  <a:pt x="5100044" y="4048276"/>
                </a:cubicBezTo>
                <a:cubicBezTo>
                  <a:pt x="5100044" y="4048276"/>
                  <a:pt x="5113332" y="4074188"/>
                  <a:pt x="5100044" y="4060900"/>
                </a:cubicBezTo>
                <a:lnTo>
                  <a:pt x="5100044" y="4060900"/>
                </a:lnTo>
                <a:close/>
                <a:moveTo>
                  <a:pt x="5100044" y="4177837"/>
                </a:moveTo>
                <a:cubicBezTo>
                  <a:pt x="5086755" y="4164548"/>
                  <a:pt x="5100044" y="4164548"/>
                  <a:pt x="5100044" y="4164548"/>
                </a:cubicBezTo>
                <a:cubicBezTo>
                  <a:pt x="5113332" y="4164548"/>
                  <a:pt x="5113332" y="4190460"/>
                  <a:pt x="5113332" y="4190460"/>
                </a:cubicBezTo>
                <a:cubicBezTo>
                  <a:pt x="5113332" y="4203749"/>
                  <a:pt x="5113332" y="4190460"/>
                  <a:pt x="5113332" y="4190460"/>
                </a:cubicBezTo>
                <a:cubicBezTo>
                  <a:pt x="5139244" y="4203749"/>
                  <a:pt x="5100044" y="4216373"/>
                  <a:pt x="5113332" y="4216373"/>
                </a:cubicBezTo>
                <a:cubicBezTo>
                  <a:pt x="5113332" y="4229661"/>
                  <a:pt x="5100044" y="4203085"/>
                  <a:pt x="5100044" y="4216373"/>
                </a:cubicBezTo>
                <a:cubicBezTo>
                  <a:pt x="5100044" y="4203749"/>
                  <a:pt x="5100044" y="4191125"/>
                  <a:pt x="5100044" y="4177837"/>
                </a:cubicBezTo>
                <a:cubicBezTo>
                  <a:pt x="5100044" y="4177837"/>
                  <a:pt x="5100044" y="4177837"/>
                  <a:pt x="5100044" y="4164548"/>
                </a:cubicBezTo>
                <a:cubicBezTo>
                  <a:pt x="5100044" y="4165213"/>
                  <a:pt x="5100044" y="4165213"/>
                  <a:pt x="5100044" y="4177837"/>
                </a:cubicBezTo>
                <a:lnTo>
                  <a:pt x="5100044" y="4177837"/>
                </a:lnTo>
                <a:close/>
                <a:moveTo>
                  <a:pt x="5125956" y="4424334"/>
                </a:moveTo>
                <a:cubicBezTo>
                  <a:pt x="5139244" y="4411046"/>
                  <a:pt x="5151867" y="4411046"/>
                  <a:pt x="5151867" y="4437623"/>
                </a:cubicBezTo>
                <a:cubicBezTo>
                  <a:pt x="5138579" y="4424334"/>
                  <a:pt x="5125956" y="4463535"/>
                  <a:pt x="5112668" y="4437623"/>
                </a:cubicBezTo>
                <a:cubicBezTo>
                  <a:pt x="5125956" y="4437623"/>
                  <a:pt x="5125956" y="4437623"/>
                  <a:pt x="5125956" y="4437623"/>
                </a:cubicBezTo>
                <a:cubicBezTo>
                  <a:pt x="5125956" y="4424334"/>
                  <a:pt x="5125956" y="4424334"/>
                  <a:pt x="5125956" y="4424334"/>
                </a:cubicBezTo>
                <a:lnTo>
                  <a:pt x="5125956" y="4424334"/>
                </a:lnTo>
                <a:close/>
                <a:moveTo>
                  <a:pt x="5309998" y="4281485"/>
                </a:moveTo>
                <a:cubicBezTo>
                  <a:pt x="5296710" y="4281485"/>
                  <a:pt x="5284086" y="4255573"/>
                  <a:pt x="5284086" y="4281485"/>
                </a:cubicBezTo>
                <a:cubicBezTo>
                  <a:pt x="5284086" y="4281485"/>
                  <a:pt x="5284086" y="4268197"/>
                  <a:pt x="5297374" y="4281485"/>
                </a:cubicBezTo>
                <a:cubicBezTo>
                  <a:pt x="5284086" y="4281485"/>
                  <a:pt x="5284086" y="4281485"/>
                  <a:pt x="5271462" y="4281485"/>
                </a:cubicBezTo>
                <a:cubicBezTo>
                  <a:pt x="5271462" y="4268197"/>
                  <a:pt x="5284750" y="4281485"/>
                  <a:pt x="5271462" y="4268197"/>
                </a:cubicBezTo>
                <a:cubicBezTo>
                  <a:pt x="5284750" y="4268197"/>
                  <a:pt x="5284750" y="4254909"/>
                  <a:pt x="5310663" y="4268197"/>
                </a:cubicBezTo>
                <a:cubicBezTo>
                  <a:pt x="5296710" y="4268861"/>
                  <a:pt x="5296710" y="4268861"/>
                  <a:pt x="5309998" y="4281485"/>
                </a:cubicBezTo>
                <a:lnTo>
                  <a:pt x="5309998" y="4281485"/>
                </a:lnTo>
                <a:close/>
                <a:moveTo>
                  <a:pt x="5283422" y="4203749"/>
                </a:moveTo>
                <a:cubicBezTo>
                  <a:pt x="5283422" y="4203749"/>
                  <a:pt x="5283422" y="4203749"/>
                  <a:pt x="5283422" y="4190460"/>
                </a:cubicBezTo>
                <a:cubicBezTo>
                  <a:pt x="5283422" y="4190460"/>
                  <a:pt x="5283422" y="4190460"/>
                  <a:pt x="5296710" y="4190460"/>
                </a:cubicBezTo>
                <a:cubicBezTo>
                  <a:pt x="5296710" y="4191125"/>
                  <a:pt x="5296710" y="4203749"/>
                  <a:pt x="5283422" y="4203749"/>
                </a:cubicBezTo>
                <a:lnTo>
                  <a:pt x="5283422" y="4203749"/>
                </a:lnTo>
                <a:close/>
                <a:moveTo>
                  <a:pt x="5257509" y="4229661"/>
                </a:moveTo>
                <a:cubicBezTo>
                  <a:pt x="5257509" y="4216373"/>
                  <a:pt x="5270798" y="4229661"/>
                  <a:pt x="5283422" y="4229661"/>
                </a:cubicBezTo>
                <a:cubicBezTo>
                  <a:pt x="5283422" y="4242949"/>
                  <a:pt x="5257509" y="4229661"/>
                  <a:pt x="5257509" y="4229661"/>
                </a:cubicBezTo>
                <a:lnTo>
                  <a:pt x="5257509" y="4229661"/>
                </a:lnTo>
                <a:close/>
                <a:moveTo>
                  <a:pt x="5270134" y="4242949"/>
                </a:moveTo>
                <a:cubicBezTo>
                  <a:pt x="5270134" y="4256238"/>
                  <a:pt x="5270134" y="4256238"/>
                  <a:pt x="5270134" y="4268861"/>
                </a:cubicBezTo>
                <a:cubicBezTo>
                  <a:pt x="5256845" y="4268861"/>
                  <a:pt x="5256845" y="4268861"/>
                  <a:pt x="5256845" y="4282150"/>
                </a:cubicBezTo>
                <a:cubicBezTo>
                  <a:pt x="5244221" y="4268861"/>
                  <a:pt x="5244221" y="4242949"/>
                  <a:pt x="5270134" y="4242949"/>
                </a:cubicBezTo>
                <a:lnTo>
                  <a:pt x="5270134" y="4242949"/>
                </a:lnTo>
                <a:close/>
                <a:moveTo>
                  <a:pt x="5244221" y="4281485"/>
                </a:moveTo>
                <a:cubicBezTo>
                  <a:pt x="5230933" y="4294774"/>
                  <a:pt x="5230933" y="4281485"/>
                  <a:pt x="5230933" y="4268197"/>
                </a:cubicBezTo>
                <a:cubicBezTo>
                  <a:pt x="5244221" y="4268197"/>
                  <a:pt x="5244221" y="4268197"/>
                  <a:pt x="5244221" y="4268197"/>
                </a:cubicBezTo>
                <a:cubicBezTo>
                  <a:pt x="5230933" y="4281485"/>
                  <a:pt x="5244221" y="4268861"/>
                  <a:pt x="5244221" y="4281485"/>
                </a:cubicBezTo>
                <a:lnTo>
                  <a:pt x="5244221" y="4281485"/>
                </a:lnTo>
                <a:close/>
                <a:moveTo>
                  <a:pt x="5257509" y="4411710"/>
                </a:moveTo>
                <a:cubicBezTo>
                  <a:pt x="5257509" y="4398422"/>
                  <a:pt x="5270798" y="4411710"/>
                  <a:pt x="5270798" y="4411710"/>
                </a:cubicBezTo>
                <a:cubicBezTo>
                  <a:pt x="5257509" y="4424999"/>
                  <a:pt x="5270798" y="4424999"/>
                  <a:pt x="5270798" y="4437623"/>
                </a:cubicBezTo>
                <a:cubicBezTo>
                  <a:pt x="5257509" y="4437623"/>
                  <a:pt x="5257509" y="4437623"/>
                  <a:pt x="5257509" y="4424334"/>
                </a:cubicBezTo>
                <a:cubicBezTo>
                  <a:pt x="5244221" y="4424334"/>
                  <a:pt x="5257509" y="4437623"/>
                  <a:pt x="5257509" y="4450247"/>
                </a:cubicBezTo>
                <a:cubicBezTo>
                  <a:pt x="5244221" y="4450247"/>
                  <a:pt x="5244221" y="4424334"/>
                  <a:pt x="5244221" y="4450247"/>
                </a:cubicBezTo>
                <a:cubicBezTo>
                  <a:pt x="5230933" y="4436958"/>
                  <a:pt x="5230933" y="4436958"/>
                  <a:pt x="5230933" y="4424334"/>
                </a:cubicBezTo>
                <a:cubicBezTo>
                  <a:pt x="5244221" y="4437623"/>
                  <a:pt x="5244221" y="4424334"/>
                  <a:pt x="5256845" y="4424334"/>
                </a:cubicBezTo>
                <a:cubicBezTo>
                  <a:pt x="5244221" y="4411710"/>
                  <a:pt x="5270134" y="4411710"/>
                  <a:pt x="5257509" y="4411710"/>
                </a:cubicBezTo>
                <a:lnTo>
                  <a:pt x="5257509" y="4411710"/>
                </a:lnTo>
                <a:close/>
                <a:moveTo>
                  <a:pt x="5217645" y="4527983"/>
                </a:moveTo>
                <a:lnTo>
                  <a:pt x="5230933" y="4527983"/>
                </a:lnTo>
                <a:cubicBezTo>
                  <a:pt x="5230933" y="4514695"/>
                  <a:pt x="5230933" y="4527983"/>
                  <a:pt x="5230933" y="4541271"/>
                </a:cubicBezTo>
                <a:lnTo>
                  <a:pt x="5217645" y="4527983"/>
                </a:lnTo>
                <a:lnTo>
                  <a:pt x="5217645" y="4527983"/>
                </a:lnTo>
                <a:close/>
                <a:moveTo>
                  <a:pt x="5217645" y="4489447"/>
                </a:moveTo>
                <a:cubicBezTo>
                  <a:pt x="5230933" y="4489447"/>
                  <a:pt x="5230933" y="4489447"/>
                  <a:pt x="5230933" y="4489447"/>
                </a:cubicBezTo>
                <a:lnTo>
                  <a:pt x="5244221" y="4489447"/>
                </a:lnTo>
                <a:cubicBezTo>
                  <a:pt x="5244221" y="4489447"/>
                  <a:pt x="5244221" y="4489447"/>
                  <a:pt x="5244221" y="4502735"/>
                </a:cubicBezTo>
                <a:cubicBezTo>
                  <a:pt x="5230933" y="4502071"/>
                  <a:pt x="5230933" y="4502071"/>
                  <a:pt x="5217645" y="4489447"/>
                </a:cubicBezTo>
                <a:lnTo>
                  <a:pt x="5217645" y="4489447"/>
                </a:lnTo>
                <a:close/>
                <a:moveTo>
                  <a:pt x="5230933" y="4593096"/>
                </a:moveTo>
                <a:cubicBezTo>
                  <a:pt x="5230933" y="4593096"/>
                  <a:pt x="5244221" y="4606384"/>
                  <a:pt x="5244221" y="4593096"/>
                </a:cubicBezTo>
                <a:cubicBezTo>
                  <a:pt x="5244221" y="4579807"/>
                  <a:pt x="5244221" y="4593096"/>
                  <a:pt x="5230933" y="4593096"/>
                </a:cubicBezTo>
                <a:cubicBezTo>
                  <a:pt x="5244221" y="4579807"/>
                  <a:pt x="5244221" y="4579807"/>
                  <a:pt x="5230933" y="4567183"/>
                </a:cubicBezTo>
                <a:cubicBezTo>
                  <a:pt x="5244221" y="4567183"/>
                  <a:pt x="5244221" y="4580472"/>
                  <a:pt x="5244221" y="4580472"/>
                </a:cubicBezTo>
                <a:cubicBezTo>
                  <a:pt x="5244221" y="4593760"/>
                  <a:pt x="5244221" y="4606384"/>
                  <a:pt x="5230933" y="4606384"/>
                </a:cubicBezTo>
                <a:cubicBezTo>
                  <a:pt x="5230933" y="4605719"/>
                  <a:pt x="5230933" y="4605719"/>
                  <a:pt x="5230933" y="4593096"/>
                </a:cubicBezTo>
                <a:lnTo>
                  <a:pt x="5230933" y="4593096"/>
                </a:lnTo>
                <a:close/>
                <a:moveTo>
                  <a:pt x="5230933" y="4476159"/>
                </a:moveTo>
                <a:lnTo>
                  <a:pt x="5230933" y="4462870"/>
                </a:lnTo>
                <a:lnTo>
                  <a:pt x="5217645" y="4462870"/>
                </a:lnTo>
                <a:cubicBezTo>
                  <a:pt x="5230933" y="4462870"/>
                  <a:pt x="5230933" y="4462870"/>
                  <a:pt x="5230933" y="4462870"/>
                </a:cubicBezTo>
                <a:cubicBezTo>
                  <a:pt x="5230933" y="4462870"/>
                  <a:pt x="5270134" y="4436958"/>
                  <a:pt x="5270134" y="4449582"/>
                </a:cubicBezTo>
                <a:cubicBezTo>
                  <a:pt x="5270134" y="4436294"/>
                  <a:pt x="5270134" y="4462870"/>
                  <a:pt x="5256845" y="4449582"/>
                </a:cubicBezTo>
                <a:cubicBezTo>
                  <a:pt x="5256845" y="4462870"/>
                  <a:pt x="5256845" y="4462870"/>
                  <a:pt x="5270134" y="4462870"/>
                </a:cubicBezTo>
                <a:cubicBezTo>
                  <a:pt x="5270134" y="4476159"/>
                  <a:pt x="5256845" y="4462870"/>
                  <a:pt x="5256845" y="4462870"/>
                </a:cubicBezTo>
                <a:lnTo>
                  <a:pt x="5256845" y="4476159"/>
                </a:lnTo>
                <a:cubicBezTo>
                  <a:pt x="5257509" y="4476159"/>
                  <a:pt x="5244221" y="4463535"/>
                  <a:pt x="5230933" y="4476159"/>
                </a:cubicBezTo>
                <a:lnTo>
                  <a:pt x="5230933" y="4476159"/>
                </a:lnTo>
                <a:close/>
                <a:moveTo>
                  <a:pt x="5283422" y="4385798"/>
                </a:moveTo>
                <a:cubicBezTo>
                  <a:pt x="5296710" y="4385798"/>
                  <a:pt x="5296710" y="4385798"/>
                  <a:pt x="5296710" y="4385798"/>
                </a:cubicBezTo>
                <a:cubicBezTo>
                  <a:pt x="5296710" y="4399087"/>
                  <a:pt x="5296710" y="4399087"/>
                  <a:pt x="5296710" y="4399087"/>
                </a:cubicBezTo>
                <a:cubicBezTo>
                  <a:pt x="5283422" y="4399087"/>
                  <a:pt x="5296710" y="4399087"/>
                  <a:pt x="5296710" y="4399087"/>
                </a:cubicBezTo>
                <a:cubicBezTo>
                  <a:pt x="5296710" y="4399087"/>
                  <a:pt x="5283422" y="4398422"/>
                  <a:pt x="5283422" y="4385798"/>
                </a:cubicBezTo>
                <a:lnTo>
                  <a:pt x="5283422" y="4385798"/>
                </a:lnTo>
                <a:close/>
                <a:moveTo>
                  <a:pt x="5309998" y="4242949"/>
                </a:moveTo>
                <a:cubicBezTo>
                  <a:pt x="5323287" y="4242949"/>
                  <a:pt x="5323287" y="4256238"/>
                  <a:pt x="5323287" y="4268861"/>
                </a:cubicBezTo>
                <a:cubicBezTo>
                  <a:pt x="5322622" y="4255573"/>
                  <a:pt x="5309998" y="4255573"/>
                  <a:pt x="5309998" y="4242949"/>
                </a:cubicBezTo>
                <a:lnTo>
                  <a:pt x="5309998" y="4242949"/>
                </a:lnTo>
                <a:close/>
                <a:moveTo>
                  <a:pt x="5335911" y="4126012"/>
                </a:moveTo>
                <a:cubicBezTo>
                  <a:pt x="5335911" y="4139300"/>
                  <a:pt x="5322622" y="4139300"/>
                  <a:pt x="5335911" y="4139300"/>
                </a:cubicBezTo>
                <a:cubicBezTo>
                  <a:pt x="5322622" y="4152589"/>
                  <a:pt x="5335911" y="4152589"/>
                  <a:pt x="5322622" y="4178501"/>
                </a:cubicBezTo>
                <a:cubicBezTo>
                  <a:pt x="5309334" y="4178501"/>
                  <a:pt x="5322622" y="4178501"/>
                  <a:pt x="5309334" y="4178501"/>
                </a:cubicBezTo>
                <a:cubicBezTo>
                  <a:pt x="5309334" y="4178501"/>
                  <a:pt x="5309334" y="4178501"/>
                  <a:pt x="5309334" y="4191789"/>
                </a:cubicBezTo>
                <a:cubicBezTo>
                  <a:pt x="5309334" y="4191789"/>
                  <a:pt x="5309334" y="4191789"/>
                  <a:pt x="5322622" y="4191789"/>
                </a:cubicBezTo>
                <a:cubicBezTo>
                  <a:pt x="5309334" y="4191789"/>
                  <a:pt x="5322622" y="4191789"/>
                  <a:pt x="5309334" y="4205078"/>
                </a:cubicBezTo>
                <a:cubicBezTo>
                  <a:pt x="5322622" y="4205078"/>
                  <a:pt x="5322622" y="4191789"/>
                  <a:pt x="5322622" y="4191789"/>
                </a:cubicBezTo>
                <a:cubicBezTo>
                  <a:pt x="5335911" y="4205078"/>
                  <a:pt x="5309334" y="4178501"/>
                  <a:pt x="5335911" y="4178501"/>
                </a:cubicBezTo>
                <a:cubicBezTo>
                  <a:pt x="5335911" y="4191789"/>
                  <a:pt x="5335911" y="4204413"/>
                  <a:pt x="5335911" y="4217702"/>
                </a:cubicBezTo>
                <a:cubicBezTo>
                  <a:pt x="5322622" y="4217702"/>
                  <a:pt x="5335911" y="4204413"/>
                  <a:pt x="5309998" y="4204413"/>
                </a:cubicBezTo>
                <a:cubicBezTo>
                  <a:pt x="5296710" y="4191125"/>
                  <a:pt x="5296710" y="4191125"/>
                  <a:pt x="5296710" y="4178501"/>
                </a:cubicBezTo>
                <a:cubicBezTo>
                  <a:pt x="5283422" y="4178501"/>
                  <a:pt x="5270798" y="4191789"/>
                  <a:pt x="5270798" y="4204413"/>
                </a:cubicBezTo>
                <a:lnTo>
                  <a:pt x="5270798" y="4204413"/>
                </a:lnTo>
                <a:cubicBezTo>
                  <a:pt x="5244885" y="4204413"/>
                  <a:pt x="5270798" y="4191125"/>
                  <a:pt x="5257509" y="4191125"/>
                </a:cubicBezTo>
                <a:cubicBezTo>
                  <a:pt x="5270798" y="4177837"/>
                  <a:pt x="5270798" y="4177837"/>
                  <a:pt x="5270798" y="4151924"/>
                </a:cubicBezTo>
                <a:cubicBezTo>
                  <a:pt x="5257509" y="4151924"/>
                  <a:pt x="5257509" y="4165213"/>
                  <a:pt x="5257509" y="4165213"/>
                </a:cubicBezTo>
                <a:cubicBezTo>
                  <a:pt x="5244221" y="4165213"/>
                  <a:pt x="5257509" y="4151924"/>
                  <a:pt x="5244221" y="4151924"/>
                </a:cubicBezTo>
                <a:cubicBezTo>
                  <a:pt x="5244221" y="4138636"/>
                  <a:pt x="5257509" y="4138636"/>
                  <a:pt x="5257509" y="4126012"/>
                </a:cubicBezTo>
                <a:cubicBezTo>
                  <a:pt x="5270798" y="4126012"/>
                  <a:pt x="5270798" y="4139300"/>
                  <a:pt x="5283422" y="4126012"/>
                </a:cubicBezTo>
                <a:cubicBezTo>
                  <a:pt x="5270134" y="4151924"/>
                  <a:pt x="5283422" y="4165213"/>
                  <a:pt x="5283422" y="4165213"/>
                </a:cubicBezTo>
                <a:cubicBezTo>
                  <a:pt x="5283422" y="4178501"/>
                  <a:pt x="5283422" y="4165213"/>
                  <a:pt x="5283422" y="4178501"/>
                </a:cubicBezTo>
                <a:cubicBezTo>
                  <a:pt x="5296710" y="4165213"/>
                  <a:pt x="5296710" y="4152589"/>
                  <a:pt x="5296710" y="4139300"/>
                </a:cubicBezTo>
                <a:cubicBezTo>
                  <a:pt x="5309998" y="4152589"/>
                  <a:pt x="5309998" y="4152589"/>
                  <a:pt x="5309998" y="4165213"/>
                </a:cubicBezTo>
                <a:cubicBezTo>
                  <a:pt x="5323287" y="4165213"/>
                  <a:pt x="5323287" y="4165213"/>
                  <a:pt x="5323287" y="4165213"/>
                </a:cubicBezTo>
                <a:cubicBezTo>
                  <a:pt x="5309998" y="4151924"/>
                  <a:pt x="5323287" y="4139300"/>
                  <a:pt x="5309998" y="4126012"/>
                </a:cubicBezTo>
                <a:cubicBezTo>
                  <a:pt x="5322622" y="4126012"/>
                  <a:pt x="5322622" y="4139300"/>
                  <a:pt x="5335911" y="4126012"/>
                </a:cubicBezTo>
                <a:lnTo>
                  <a:pt x="5335911" y="4126012"/>
                </a:lnTo>
                <a:close/>
                <a:moveTo>
                  <a:pt x="5270134" y="4100100"/>
                </a:moveTo>
                <a:cubicBezTo>
                  <a:pt x="5283422" y="4100100"/>
                  <a:pt x="5283422" y="4100100"/>
                  <a:pt x="5283422" y="4113389"/>
                </a:cubicBezTo>
                <a:cubicBezTo>
                  <a:pt x="5270134" y="4100100"/>
                  <a:pt x="5270134" y="4100100"/>
                  <a:pt x="5270134" y="4113389"/>
                </a:cubicBezTo>
                <a:cubicBezTo>
                  <a:pt x="5257509" y="4100100"/>
                  <a:pt x="5270134" y="4100100"/>
                  <a:pt x="5270134" y="4100100"/>
                </a:cubicBezTo>
                <a:lnTo>
                  <a:pt x="5270134" y="4100100"/>
                </a:lnTo>
                <a:close/>
                <a:moveTo>
                  <a:pt x="5296710" y="4009075"/>
                </a:moveTo>
                <a:cubicBezTo>
                  <a:pt x="5296710" y="4034988"/>
                  <a:pt x="5322622" y="4048276"/>
                  <a:pt x="5296710" y="4048276"/>
                </a:cubicBezTo>
                <a:cubicBezTo>
                  <a:pt x="5322622" y="4034988"/>
                  <a:pt x="5270134" y="4022364"/>
                  <a:pt x="5296710" y="4009075"/>
                </a:cubicBezTo>
                <a:lnTo>
                  <a:pt x="5296710" y="4009075"/>
                </a:lnTo>
                <a:close/>
                <a:moveTo>
                  <a:pt x="5309998" y="3607105"/>
                </a:moveTo>
                <a:cubicBezTo>
                  <a:pt x="5323287" y="3607105"/>
                  <a:pt x="5323287" y="3607105"/>
                  <a:pt x="5323287" y="3607105"/>
                </a:cubicBezTo>
                <a:cubicBezTo>
                  <a:pt x="5336575" y="3607105"/>
                  <a:pt x="5336575" y="3607105"/>
                  <a:pt x="5323287" y="3607105"/>
                </a:cubicBezTo>
                <a:cubicBezTo>
                  <a:pt x="5336575" y="3620393"/>
                  <a:pt x="5336575" y="3633017"/>
                  <a:pt x="5336575" y="3633017"/>
                </a:cubicBezTo>
                <a:cubicBezTo>
                  <a:pt x="5322622" y="3645641"/>
                  <a:pt x="5322622" y="3619729"/>
                  <a:pt x="5309998" y="3607105"/>
                </a:cubicBezTo>
                <a:lnTo>
                  <a:pt x="5309998" y="3607105"/>
                </a:lnTo>
                <a:close/>
                <a:moveTo>
                  <a:pt x="5322622" y="3581192"/>
                </a:moveTo>
                <a:cubicBezTo>
                  <a:pt x="5322622" y="3567904"/>
                  <a:pt x="5322622" y="3594481"/>
                  <a:pt x="5335911" y="3581192"/>
                </a:cubicBezTo>
                <a:cubicBezTo>
                  <a:pt x="5335911" y="3594481"/>
                  <a:pt x="5322622" y="3607105"/>
                  <a:pt x="5309998" y="3607105"/>
                </a:cubicBezTo>
                <a:cubicBezTo>
                  <a:pt x="5309998" y="3593817"/>
                  <a:pt x="5322622" y="3581192"/>
                  <a:pt x="5322622" y="3581192"/>
                </a:cubicBezTo>
                <a:lnTo>
                  <a:pt x="5322622" y="3581192"/>
                </a:lnTo>
                <a:close/>
                <a:moveTo>
                  <a:pt x="5335911" y="3555281"/>
                </a:moveTo>
                <a:cubicBezTo>
                  <a:pt x="5335911" y="3568569"/>
                  <a:pt x="5322622" y="3555281"/>
                  <a:pt x="5322622" y="3555281"/>
                </a:cubicBezTo>
                <a:cubicBezTo>
                  <a:pt x="5322622" y="3541992"/>
                  <a:pt x="5335911" y="3541992"/>
                  <a:pt x="5335911" y="3541992"/>
                </a:cubicBezTo>
                <a:cubicBezTo>
                  <a:pt x="5349199" y="3541992"/>
                  <a:pt x="5322622" y="3555281"/>
                  <a:pt x="5335911" y="3555281"/>
                </a:cubicBezTo>
                <a:lnTo>
                  <a:pt x="5335911" y="3555281"/>
                </a:lnTo>
                <a:close/>
                <a:moveTo>
                  <a:pt x="5362487" y="3607105"/>
                </a:moveTo>
                <a:cubicBezTo>
                  <a:pt x="5349199" y="3593817"/>
                  <a:pt x="5362487" y="3581192"/>
                  <a:pt x="5349199" y="3567904"/>
                </a:cubicBezTo>
                <a:cubicBezTo>
                  <a:pt x="5335911" y="3567904"/>
                  <a:pt x="5335911" y="3581192"/>
                  <a:pt x="5335911" y="3567904"/>
                </a:cubicBezTo>
                <a:cubicBezTo>
                  <a:pt x="5322622" y="3567904"/>
                  <a:pt x="5361823" y="3567904"/>
                  <a:pt x="5349199" y="3554616"/>
                </a:cubicBezTo>
                <a:cubicBezTo>
                  <a:pt x="5375111" y="3554616"/>
                  <a:pt x="5362487" y="3580528"/>
                  <a:pt x="5349199" y="3593817"/>
                </a:cubicBezTo>
                <a:cubicBezTo>
                  <a:pt x="5349199" y="3593817"/>
                  <a:pt x="5362487" y="3593817"/>
                  <a:pt x="5375111" y="3593817"/>
                </a:cubicBezTo>
                <a:cubicBezTo>
                  <a:pt x="5375111" y="3593817"/>
                  <a:pt x="5362487" y="3593817"/>
                  <a:pt x="5362487" y="3607105"/>
                </a:cubicBezTo>
                <a:lnTo>
                  <a:pt x="5362487" y="3607105"/>
                </a:lnTo>
                <a:close/>
                <a:moveTo>
                  <a:pt x="5388400" y="3672217"/>
                </a:moveTo>
                <a:cubicBezTo>
                  <a:pt x="5375111" y="3672217"/>
                  <a:pt x="5375111" y="3658929"/>
                  <a:pt x="5375111" y="3658929"/>
                </a:cubicBezTo>
                <a:cubicBezTo>
                  <a:pt x="5375111" y="3658929"/>
                  <a:pt x="5388400" y="3658929"/>
                  <a:pt x="5388400" y="3672217"/>
                </a:cubicBezTo>
                <a:lnTo>
                  <a:pt x="5388400" y="3672217"/>
                </a:lnTo>
                <a:close/>
                <a:moveTo>
                  <a:pt x="5440888" y="3490168"/>
                </a:moveTo>
                <a:cubicBezTo>
                  <a:pt x="5427599" y="3503456"/>
                  <a:pt x="5440888" y="3503456"/>
                  <a:pt x="5427599" y="3503456"/>
                </a:cubicBezTo>
                <a:cubicBezTo>
                  <a:pt x="5427599" y="3490168"/>
                  <a:pt x="5414311" y="3490168"/>
                  <a:pt x="5427599" y="3490168"/>
                </a:cubicBezTo>
                <a:cubicBezTo>
                  <a:pt x="5427599" y="3490168"/>
                  <a:pt x="5427599" y="3490168"/>
                  <a:pt x="5440888" y="3490168"/>
                </a:cubicBezTo>
                <a:lnTo>
                  <a:pt x="5440888" y="3490168"/>
                </a:lnTo>
                <a:close/>
                <a:moveTo>
                  <a:pt x="5440888" y="3334695"/>
                </a:moveTo>
                <a:cubicBezTo>
                  <a:pt x="5454176" y="3334695"/>
                  <a:pt x="5454176" y="3347983"/>
                  <a:pt x="5454176" y="3360607"/>
                </a:cubicBezTo>
                <a:cubicBezTo>
                  <a:pt x="5440888" y="3360607"/>
                  <a:pt x="5440888" y="3347319"/>
                  <a:pt x="5440888" y="3360607"/>
                </a:cubicBezTo>
                <a:cubicBezTo>
                  <a:pt x="5427599" y="3360607"/>
                  <a:pt x="5440888" y="3347319"/>
                  <a:pt x="5440888" y="3334695"/>
                </a:cubicBezTo>
                <a:lnTo>
                  <a:pt x="5440888" y="3334695"/>
                </a:lnTo>
                <a:close/>
                <a:moveTo>
                  <a:pt x="5440888" y="3386519"/>
                </a:moveTo>
                <a:cubicBezTo>
                  <a:pt x="5427599" y="3399807"/>
                  <a:pt x="5427599" y="3399807"/>
                  <a:pt x="5440888" y="3412432"/>
                </a:cubicBezTo>
                <a:cubicBezTo>
                  <a:pt x="5427599" y="3412432"/>
                  <a:pt x="5427599" y="3386519"/>
                  <a:pt x="5414976" y="3386519"/>
                </a:cubicBezTo>
                <a:cubicBezTo>
                  <a:pt x="5414311" y="3373231"/>
                  <a:pt x="5427599" y="3386519"/>
                  <a:pt x="5440888" y="3386519"/>
                </a:cubicBezTo>
                <a:lnTo>
                  <a:pt x="5440888" y="3386519"/>
                </a:lnTo>
                <a:close/>
                <a:moveTo>
                  <a:pt x="5414311" y="3593817"/>
                </a:moveTo>
                <a:cubicBezTo>
                  <a:pt x="5427599" y="3593817"/>
                  <a:pt x="5427599" y="3619729"/>
                  <a:pt x="5414311" y="3607105"/>
                </a:cubicBezTo>
                <a:lnTo>
                  <a:pt x="5414311" y="3593817"/>
                </a:lnTo>
                <a:lnTo>
                  <a:pt x="5414311" y="3593817"/>
                </a:lnTo>
                <a:close/>
                <a:moveTo>
                  <a:pt x="5414311" y="3503456"/>
                </a:moveTo>
                <a:cubicBezTo>
                  <a:pt x="5401023" y="3503456"/>
                  <a:pt x="5414311" y="3490168"/>
                  <a:pt x="5401023" y="3477544"/>
                </a:cubicBezTo>
                <a:cubicBezTo>
                  <a:pt x="5414311" y="3490168"/>
                  <a:pt x="5414311" y="3503456"/>
                  <a:pt x="5414311" y="3503456"/>
                </a:cubicBezTo>
                <a:lnTo>
                  <a:pt x="5414311" y="3503456"/>
                </a:lnTo>
                <a:close/>
                <a:moveTo>
                  <a:pt x="5401688" y="3516080"/>
                </a:moveTo>
                <a:cubicBezTo>
                  <a:pt x="5401688" y="3516080"/>
                  <a:pt x="5414976" y="3529368"/>
                  <a:pt x="5401688" y="3541992"/>
                </a:cubicBezTo>
                <a:cubicBezTo>
                  <a:pt x="5388400" y="3541992"/>
                  <a:pt x="5401688" y="3541992"/>
                  <a:pt x="5388400" y="3541992"/>
                </a:cubicBezTo>
                <a:lnTo>
                  <a:pt x="5388400" y="3528704"/>
                </a:lnTo>
                <a:cubicBezTo>
                  <a:pt x="5362487" y="3541992"/>
                  <a:pt x="5362487" y="3515416"/>
                  <a:pt x="5349199" y="3541992"/>
                </a:cubicBezTo>
                <a:cubicBezTo>
                  <a:pt x="5349199" y="3528704"/>
                  <a:pt x="5349199" y="3516080"/>
                  <a:pt x="5335911" y="3516080"/>
                </a:cubicBezTo>
                <a:cubicBezTo>
                  <a:pt x="5349199" y="3529368"/>
                  <a:pt x="5322622" y="3516080"/>
                  <a:pt x="5309998" y="3529368"/>
                </a:cubicBezTo>
                <a:cubicBezTo>
                  <a:pt x="5296710" y="3529368"/>
                  <a:pt x="5309998" y="3516080"/>
                  <a:pt x="5296710" y="3516080"/>
                </a:cubicBezTo>
                <a:cubicBezTo>
                  <a:pt x="5309998" y="3502792"/>
                  <a:pt x="5322622" y="3476880"/>
                  <a:pt x="5349199" y="3476880"/>
                </a:cubicBezTo>
                <a:cubicBezTo>
                  <a:pt x="5362487" y="3490168"/>
                  <a:pt x="5335911" y="3490168"/>
                  <a:pt x="5335911" y="3502792"/>
                </a:cubicBezTo>
                <a:cubicBezTo>
                  <a:pt x="5349199" y="3502792"/>
                  <a:pt x="5349199" y="3489503"/>
                  <a:pt x="5349199" y="3489503"/>
                </a:cubicBezTo>
                <a:cubicBezTo>
                  <a:pt x="5349199" y="3515416"/>
                  <a:pt x="5362487" y="3515416"/>
                  <a:pt x="5375111" y="3528704"/>
                </a:cubicBezTo>
                <a:cubicBezTo>
                  <a:pt x="5375111" y="3516080"/>
                  <a:pt x="5388400" y="3516080"/>
                  <a:pt x="5401688" y="3516080"/>
                </a:cubicBezTo>
                <a:lnTo>
                  <a:pt x="5401688" y="3516080"/>
                </a:lnTo>
                <a:close/>
                <a:moveTo>
                  <a:pt x="5375111" y="3477544"/>
                </a:moveTo>
                <a:cubicBezTo>
                  <a:pt x="5375111" y="3490832"/>
                  <a:pt x="5388400" y="3490832"/>
                  <a:pt x="5388400" y="3503456"/>
                </a:cubicBezTo>
                <a:lnTo>
                  <a:pt x="5375111" y="3503456"/>
                </a:lnTo>
                <a:lnTo>
                  <a:pt x="5375111" y="3516745"/>
                </a:lnTo>
                <a:cubicBezTo>
                  <a:pt x="5375111" y="3530033"/>
                  <a:pt x="5361823" y="3503456"/>
                  <a:pt x="5361823" y="3516745"/>
                </a:cubicBezTo>
                <a:cubicBezTo>
                  <a:pt x="5362487" y="3503456"/>
                  <a:pt x="5375111" y="3490168"/>
                  <a:pt x="5375111" y="3477544"/>
                </a:cubicBezTo>
                <a:lnTo>
                  <a:pt x="5375111" y="3477544"/>
                </a:lnTo>
                <a:close/>
                <a:moveTo>
                  <a:pt x="5362487" y="3490168"/>
                </a:moveTo>
                <a:cubicBezTo>
                  <a:pt x="5362487" y="3490168"/>
                  <a:pt x="5362487" y="3476880"/>
                  <a:pt x="5349199" y="3476880"/>
                </a:cubicBezTo>
                <a:lnTo>
                  <a:pt x="5349199" y="3476880"/>
                </a:lnTo>
                <a:cubicBezTo>
                  <a:pt x="5362487" y="3476880"/>
                  <a:pt x="5362487" y="3476880"/>
                  <a:pt x="5362487" y="3476880"/>
                </a:cubicBezTo>
                <a:cubicBezTo>
                  <a:pt x="5362487" y="3476880"/>
                  <a:pt x="5362487" y="3477544"/>
                  <a:pt x="5362487" y="3490168"/>
                </a:cubicBezTo>
                <a:lnTo>
                  <a:pt x="5362487" y="3490168"/>
                </a:lnTo>
                <a:close/>
                <a:moveTo>
                  <a:pt x="5362487" y="3464256"/>
                </a:moveTo>
                <a:cubicBezTo>
                  <a:pt x="5362487" y="3477544"/>
                  <a:pt x="5349199" y="3438343"/>
                  <a:pt x="5323287" y="3438343"/>
                </a:cubicBezTo>
                <a:cubicBezTo>
                  <a:pt x="5323287" y="3438343"/>
                  <a:pt x="5349199" y="3438343"/>
                  <a:pt x="5336575" y="3438343"/>
                </a:cubicBezTo>
                <a:cubicBezTo>
                  <a:pt x="5362487" y="3425720"/>
                  <a:pt x="5335911" y="3451632"/>
                  <a:pt x="5362487" y="3464256"/>
                </a:cubicBezTo>
                <a:lnTo>
                  <a:pt x="5362487" y="3464256"/>
                </a:lnTo>
                <a:close/>
                <a:moveTo>
                  <a:pt x="5335911" y="3399143"/>
                </a:moveTo>
                <a:lnTo>
                  <a:pt x="5335911" y="3399143"/>
                </a:lnTo>
                <a:cubicBezTo>
                  <a:pt x="5335911" y="3399143"/>
                  <a:pt x="5335911" y="3399143"/>
                  <a:pt x="5335911" y="3412432"/>
                </a:cubicBezTo>
                <a:cubicBezTo>
                  <a:pt x="5322622" y="3412432"/>
                  <a:pt x="5322622" y="3399143"/>
                  <a:pt x="5309998" y="3399143"/>
                </a:cubicBezTo>
                <a:cubicBezTo>
                  <a:pt x="5322622" y="3386519"/>
                  <a:pt x="5322622" y="3399143"/>
                  <a:pt x="5335911" y="3399143"/>
                </a:cubicBezTo>
                <a:lnTo>
                  <a:pt x="5335911" y="3399143"/>
                </a:lnTo>
                <a:close/>
                <a:moveTo>
                  <a:pt x="5322622" y="3347319"/>
                </a:moveTo>
                <a:cubicBezTo>
                  <a:pt x="5322622" y="3347319"/>
                  <a:pt x="5309334" y="3347319"/>
                  <a:pt x="5309334" y="3360607"/>
                </a:cubicBezTo>
                <a:cubicBezTo>
                  <a:pt x="5296710" y="3360607"/>
                  <a:pt x="5309998" y="3347319"/>
                  <a:pt x="5322622" y="3347319"/>
                </a:cubicBezTo>
                <a:lnTo>
                  <a:pt x="5322622" y="3347319"/>
                </a:lnTo>
                <a:close/>
                <a:moveTo>
                  <a:pt x="5309998" y="3399143"/>
                </a:moveTo>
                <a:lnTo>
                  <a:pt x="5309998" y="3399143"/>
                </a:lnTo>
                <a:cubicBezTo>
                  <a:pt x="5309998" y="3412432"/>
                  <a:pt x="5296710" y="3425055"/>
                  <a:pt x="5309998" y="3425055"/>
                </a:cubicBezTo>
                <a:cubicBezTo>
                  <a:pt x="5296710" y="3438343"/>
                  <a:pt x="5296710" y="3399143"/>
                  <a:pt x="5284086" y="3399143"/>
                </a:cubicBezTo>
                <a:cubicBezTo>
                  <a:pt x="5296710" y="3386519"/>
                  <a:pt x="5296710" y="3399143"/>
                  <a:pt x="5309998" y="3399143"/>
                </a:cubicBezTo>
                <a:lnTo>
                  <a:pt x="5309998" y="3399143"/>
                </a:lnTo>
                <a:close/>
                <a:moveTo>
                  <a:pt x="5296710" y="3451632"/>
                </a:moveTo>
                <a:cubicBezTo>
                  <a:pt x="5309998" y="3451632"/>
                  <a:pt x="5309998" y="3464920"/>
                  <a:pt x="5283422" y="3464920"/>
                </a:cubicBezTo>
                <a:cubicBezTo>
                  <a:pt x="5283422" y="3451632"/>
                  <a:pt x="5296710" y="3464256"/>
                  <a:pt x="5296710" y="3451632"/>
                </a:cubicBezTo>
                <a:lnTo>
                  <a:pt x="5296710" y="3451632"/>
                </a:lnTo>
                <a:close/>
                <a:moveTo>
                  <a:pt x="5270134" y="3698130"/>
                </a:moveTo>
                <a:cubicBezTo>
                  <a:pt x="5270134" y="3711418"/>
                  <a:pt x="5283422" y="3711418"/>
                  <a:pt x="5283422" y="3711418"/>
                </a:cubicBezTo>
                <a:cubicBezTo>
                  <a:pt x="5270134" y="3711418"/>
                  <a:pt x="5270134" y="3711418"/>
                  <a:pt x="5257509" y="3711418"/>
                </a:cubicBezTo>
                <a:cubicBezTo>
                  <a:pt x="5257509" y="3724706"/>
                  <a:pt x="5270798" y="3724706"/>
                  <a:pt x="5270798" y="3711418"/>
                </a:cubicBezTo>
                <a:cubicBezTo>
                  <a:pt x="5284086" y="3711418"/>
                  <a:pt x="5270798" y="3724706"/>
                  <a:pt x="5270798" y="3724706"/>
                </a:cubicBezTo>
                <a:cubicBezTo>
                  <a:pt x="5270798" y="3724706"/>
                  <a:pt x="5270798" y="3724706"/>
                  <a:pt x="5257509" y="3724706"/>
                </a:cubicBezTo>
                <a:cubicBezTo>
                  <a:pt x="5257509" y="3737994"/>
                  <a:pt x="5270798" y="3737994"/>
                  <a:pt x="5270798" y="3750618"/>
                </a:cubicBezTo>
                <a:cubicBezTo>
                  <a:pt x="5270798" y="3750618"/>
                  <a:pt x="5257509" y="3737330"/>
                  <a:pt x="5257509" y="3724706"/>
                </a:cubicBezTo>
                <a:cubicBezTo>
                  <a:pt x="5244221" y="3737994"/>
                  <a:pt x="5257509" y="3737994"/>
                  <a:pt x="5244221" y="3750618"/>
                </a:cubicBezTo>
                <a:cubicBezTo>
                  <a:pt x="5230933" y="3750618"/>
                  <a:pt x="5230933" y="3750618"/>
                  <a:pt x="5218309" y="3750618"/>
                </a:cubicBezTo>
                <a:cubicBezTo>
                  <a:pt x="5218309" y="3737330"/>
                  <a:pt x="5244221" y="3724706"/>
                  <a:pt x="5231597" y="3724706"/>
                </a:cubicBezTo>
                <a:cubicBezTo>
                  <a:pt x="5231597" y="3711418"/>
                  <a:pt x="5244885" y="3724706"/>
                  <a:pt x="5244885" y="3724706"/>
                </a:cubicBezTo>
                <a:cubicBezTo>
                  <a:pt x="5258174" y="3724706"/>
                  <a:pt x="5258174" y="3711418"/>
                  <a:pt x="5258174" y="3711418"/>
                </a:cubicBezTo>
                <a:cubicBezTo>
                  <a:pt x="5244885" y="3724706"/>
                  <a:pt x="5244885" y="3698130"/>
                  <a:pt x="5232262" y="3711418"/>
                </a:cubicBezTo>
                <a:cubicBezTo>
                  <a:pt x="5232262" y="3711418"/>
                  <a:pt x="5245551" y="3698130"/>
                  <a:pt x="5232262" y="3698130"/>
                </a:cubicBezTo>
                <a:cubicBezTo>
                  <a:pt x="5232262" y="3684841"/>
                  <a:pt x="5245551" y="3711418"/>
                  <a:pt x="5245551" y="3698130"/>
                </a:cubicBezTo>
                <a:cubicBezTo>
                  <a:pt x="5258839" y="3698130"/>
                  <a:pt x="5258839" y="3698130"/>
                  <a:pt x="5271462" y="3711418"/>
                </a:cubicBezTo>
                <a:cubicBezTo>
                  <a:pt x="5271462" y="3711418"/>
                  <a:pt x="5271462" y="3685506"/>
                  <a:pt x="5284750" y="3685506"/>
                </a:cubicBezTo>
                <a:cubicBezTo>
                  <a:pt x="5283422" y="3698130"/>
                  <a:pt x="5283422" y="3698130"/>
                  <a:pt x="5270134" y="3698130"/>
                </a:cubicBezTo>
                <a:lnTo>
                  <a:pt x="5270134" y="3698130"/>
                </a:lnTo>
                <a:close/>
                <a:moveTo>
                  <a:pt x="5257509" y="3477544"/>
                </a:moveTo>
                <a:cubicBezTo>
                  <a:pt x="5270798" y="3490832"/>
                  <a:pt x="5270798" y="3503456"/>
                  <a:pt x="5257509" y="3503456"/>
                </a:cubicBezTo>
                <a:cubicBezTo>
                  <a:pt x="5257509" y="3503456"/>
                  <a:pt x="5257509" y="3490168"/>
                  <a:pt x="5257509" y="3477544"/>
                </a:cubicBezTo>
                <a:lnTo>
                  <a:pt x="5257509" y="3477544"/>
                </a:lnTo>
                <a:close/>
                <a:moveTo>
                  <a:pt x="5270134" y="3399143"/>
                </a:moveTo>
                <a:cubicBezTo>
                  <a:pt x="5270134" y="3412432"/>
                  <a:pt x="5270134" y="3412432"/>
                  <a:pt x="5270134" y="3425055"/>
                </a:cubicBezTo>
                <a:cubicBezTo>
                  <a:pt x="5270134" y="3425720"/>
                  <a:pt x="5257509" y="3412432"/>
                  <a:pt x="5270134" y="3399143"/>
                </a:cubicBezTo>
                <a:lnTo>
                  <a:pt x="5270134" y="3399143"/>
                </a:lnTo>
                <a:close/>
                <a:moveTo>
                  <a:pt x="5270134" y="3451632"/>
                </a:moveTo>
                <a:lnTo>
                  <a:pt x="5270134" y="3451632"/>
                </a:lnTo>
                <a:cubicBezTo>
                  <a:pt x="5283422" y="3451632"/>
                  <a:pt x="5270134" y="3451632"/>
                  <a:pt x="5270134" y="3438343"/>
                </a:cubicBezTo>
                <a:cubicBezTo>
                  <a:pt x="5283422" y="3438343"/>
                  <a:pt x="5270134" y="3464256"/>
                  <a:pt x="5270134" y="3451632"/>
                </a:cubicBezTo>
                <a:lnTo>
                  <a:pt x="5270134" y="3451632"/>
                </a:lnTo>
                <a:close/>
                <a:moveTo>
                  <a:pt x="5283422" y="3399143"/>
                </a:moveTo>
                <a:cubicBezTo>
                  <a:pt x="5270134" y="3399143"/>
                  <a:pt x="5270134" y="3385855"/>
                  <a:pt x="5270134" y="3385855"/>
                </a:cubicBezTo>
                <a:cubicBezTo>
                  <a:pt x="5256845" y="3385855"/>
                  <a:pt x="5270134" y="3399143"/>
                  <a:pt x="5256845" y="3411767"/>
                </a:cubicBezTo>
                <a:lnTo>
                  <a:pt x="5256845" y="3398479"/>
                </a:lnTo>
                <a:cubicBezTo>
                  <a:pt x="5256845" y="3398479"/>
                  <a:pt x="5256845" y="3398479"/>
                  <a:pt x="5243557" y="3398479"/>
                </a:cubicBezTo>
                <a:cubicBezTo>
                  <a:pt x="5256845" y="3385190"/>
                  <a:pt x="5256845" y="3372567"/>
                  <a:pt x="5243557" y="3372567"/>
                </a:cubicBezTo>
                <a:cubicBezTo>
                  <a:pt x="5243557" y="3372567"/>
                  <a:pt x="5256845" y="3372567"/>
                  <a:pt x="5269469" y="3372567"/>
                </a:cubicBezTo>
                <a:cubicBezTo>
                  <a:pt x="5256181" y="3359278"/>
                  <a:pt x="5256181" y="3359278"/>
                  <a:pt x="5256181" y="3359278"/>
                </a:cubicBezTo>
                <a:cubicBezTo>
                  <a:pt x="5270134" y="3360607"/>
                  <a:pt x="5270134" y="3386519"/>
                  <a:pt x="5283422" y="3399143"/>
                </a:cubicBezTo>
                <a:lnTo>
                  <a:pt x="5283422" y="3399143"/>
                </a:lnTo>
                <a:close/>
                <a:moveTo>
                  <a:pt x="5257509" y="3308783"/>
                </a:moveTo>
                <a:cubicBezTo>
                  <a:pt x="5257509" y="3308783"/>
                  <a:pt x="5257509" y="3295494"/>
                  <a:pt x="5257509" y="3282871"/>
                </a:cubicBezTo>
                <a:cubicBezTo>
                  <a:pt x="5257509" y="3282871"/>
                  <a:pt x="5270134" y="3308783"/>
                  <a:pt x="5257509" y="3308783"/>
                </a:cubicBezTo>
                <a:lnTo>
                  <a:pt x="5257509" y="3308783"/>
                </a:lnTo>
                <a:close/>
                <a:moveTo>
                  <a:pt x="5257509" y="2893524"/>
                </a:moveTo>
                <a:cubicBezTo>
                  <a:pt x="5244221" y="2906812"/>
                  <a:pt x="5244221" y="2893524"/>
                  <a:pt x="5244221" y="2893524"/>
                </a:cubicBezTo>
                <a:cubicBezTo>
                  <a:pt x="5244221" y="2880236"/>
                  <a:pt x="5257509" y="2893524"/>
                  <a:pt x="5257509" y="2893524"/>
                </a:cubicBezTo>
                <a:lnTo>
                  <a:pt x="5257509" y="2893524"/>
                </a:lnTo>
                <a:close/>
                <a:moveTo>
                  <a:pt x="5244221" y="3386519"/>
                </a:moveTo>
                <a:cubicBezTo>
                  <a:pt x="5244221" y="3412432"/>
                  <a:pt x="5230933" y="3399807"/>
                  <a:pt x="5218309" y="3399807"/>
                </a:cubicBezTo>
                <a:cubicBezTo>
                  <a:pt x="5230933" y="3399143"/>
                  <a:pt x="5230933" y="3399143"/>
                  <a:pt x="5244221" y="3386519"/>
                </a:cubicBezTo>
                <a:lnTo>
                  <a:pt x="5244221" y="3386519"/>
                </a:lnTo>
                <a:close/>
                <a:moveTo>
                  <a:pt x="5217645" y="3710753"/>
                </a:moveTo>
                <a:lnTo>
                  <a:pt x="5217645" y="3710753"/>
                </a:lnTo>
                <a:cubicBezTo>
                  <a:pt x="5217645" y="3724042"/>
                  <a:pt x="5204356" y="3710753"/>
                  <a:pt x="5204356" y="3710753"/>
                </a:cubicBezTo>
                <a:cubicBezTo>
                  <a:pt x="5217645" y="3698130"/>
                  <a:pt x="5217645" y="3710753"/>
                  <a:pt x="5217645" y="3710753"/>
                </a:cubicBezTo>
                <a:lnTo>
                  <a:pt x="5217645" y="3710753"/>
                </a:lnTo>
                <a:lnTo>
                  <a:pt x="5217645" y="3710753"/>
                </a:lnTo>
                <a:close/>
                <a:moveTo>
                  <a:pt x="5217645" y="3633017"/>
                </a:moveTo>
                <a:cubicBezTo>
                  <a:pt x="5230933" y="3633017"/>
                  <a:pt x="5204356" y="3646305"/>
                  <a:pt x="5204356" y="3646305"/>
                </a:cubicBezTo>
                <a:cubicBezTo>
                  <a:pt x="5191068" y="3633017"/>
                  <a:pt x="5191068" y="3607105"/>
                  <a:pt x="5217645" y="3620393"/>
                </a:cubicBezTo>
                <a:cubicBezTo>
                  <a:pt x="5205021" y="3619729"/>
                  <a:pt x="5217645" y="3645641"/>
                  <a:pt x="5217645" y="3633017"/>
                </a:cubicBezTo>
                <a:lnTo>
                  <a:pt x="5217645" y="3633017"/>
                </a:lnTo>
                <a:close/>
                <a:moveTo>
                  <a:pt x="5191732" y="3114109"/>
                </a:moveTo>
                <a:cubicBezTo>
                  <a:pt x="5205021" y="3114109"/>
                  <a:pt x="5205021" y="3114109"/>
                  <a:pt x="5205021" y="3114109"/>
                </a:cubicBezTo>
                <a:lnTo>
                  <a:pt x="5205021" y="3114109"/>
                </a:lnTo>
                <a:cubicBezTo>
                  <a:pt x="5205021" y="3127398"/>
                  <a:pt x="5205021" y="3127398"/>
                  <a:pt x="5205021" y="3127398"/>
                </a:cubicBezTo>
                <a:cubicBezTo>
                  <a:pt x="5205021" y="3127398"/>
                  <a:pt x="5191732" y="3114109"/>
                  <a:pt x="5191732" y="3127398"/>
                </a:cubicBezTo>
                <a:cubicBezTo>
                  <a:pt x="5178444" y="3126733"/>
                  <a:pt x="5205021" y="3126733"/>
                  <a:pt x="5191732" y="3114109"/>
                </a:cubicBezTo>
                <a:lnTo>
                  <a:pt x="5191732" y="3114109"/>
                </a:lnTo>
                <a:close/>
                <a:moveTo>
                  <a:pt x="5178444" y="3165934"/>
                </a:moveTo>
                <a:cubicBezTo>
                  <a:pt x="5191732" y="3165934"/>
                  <a:pt x="5178444" y="3179222"/>
                  <a:pt x="5191732" y="3179222"/>
                </a:cubicBezTo>
                <a:cubicBezTo>
                  <a:pt x="5191732" y="3191846"/>
                  <a:pt x="5178444" y="3179222"/>
                  <a:pt x="5178444" y="3165934"/>
                </a:cubicBezTo>
                <a:lnTo>
                  <a:pt x="5178444" y="3165934"/>
                </a:lnTo>
                <a:close/>
                <a:moveTo>
                  <a:pt x="5191732" y="3191846"/>
                </a:moveTo>
                <a:cubicBezTo>
                  <a:pt x="5205021" y="3191846"/>
                  <a:pt x="5205021" y="3205134"/>
                  <a:pt x="5205021" y="3205134"/>
                </a:cubicBezTo>
                <a:cubicBezTo>
                  <a:pt x="5191732" y="3205134"/>
                  <a:pt x="5191732" y="3218422"/>
                  <a:pt x="5191732" y="3231047"/>
                </a:cubicBezTo>
                <a:cubicBezTo>
                  <a:pt x="5191732" y="3217758"/>
                  <a:pt x="5191732" y="3217758"/>
                  <a:pt x="5178444" y="3217758"/>
                </a:cubicBezTo>
                <a:lnTo>
                  <a:pt x="5178444" y="3204470"/>
                </a:lnTo>
                <a:cubicBezTo>
                  <a:pt x="5165156" y="3204470"/>
                  <a:pt x="5165156" y="3204470"/>
                  <a:pt x="5178444" y="3204470"/>
                </a:cubicBezTo>
                <a:cubicBezTo>
                  <a:pt x="5165156" y="3204470"/>
                  <a:pt x="5165156" y="3204470"/>
                  <a:pt x="5165156" y="3204470"/>
                </a:cubicBezTo>
                <a:cubicBezTo>
                  <a:pt x="5165156" y="3191181"/>
                  <a:pt x="5165156" y="3191181"/>
                  <a:pt x="5165156" y="3191181"/>
                </a:cubicBezTo>
                <a:cubicBezTo>
                  <a:pt x="5178444" y="3191846"/>
                  <a:pt x="5191732" y="3205134"/>
                  <a:pt x="5191732" y="3191846"/>
                </a:cubicBezTo>
                <a:lnTo>
                  <a:pt x="5191732" y="3191846"/>
                </a:lnTo>
                <a:close/>
                <a:moveTo>
                  <a:pt x="5165821" y="3114109"/>
                </a:moveTo>
                <a:lnTo>
                  <a:pt x="5165821" y="3114109"/>
                </a:lnTo>
                <a:cubicBezTo>
                  <a:pt x="5152533" y="3114109"/>
                  <a:pt x="5179109" y="3140022"/>
                  <a:pt x="5152533" y="3140022"/>
                </a:cubicBezTo>
                <a:cubicBezTo>
                  <a:pt x="5152533" y="3126733"/>
                  <a:pt x="5152533" y="3126733"/>
                  <a:pt x="5152533" y="3126733"/>
                </a:cubicBezTo>
                <a:cubicBezTo>
                  <a:pt x="5139244" y="3126733"/>
                  <a:pt x="5165821" y="3114109"/>
                  <a:pt x="5165821" y="3114109"/>
                </a:cubicBezTo>
                <a:lnTo>
                  <a:pt x="5165821" y="3114109"/>
                </a:lnTo>
                <a:close/>
                <a:moveTo>
                  <a:pt x="5139244" y="3191846"/>
                </a:moveTo>
                <a:cubicBezTo>
                  <a:pt x="5152533" y="3178558"/>
                  <a:pt x="5165156" y="3191846"/>
                  <a:pt x="5165156" y="3178558"/>
                </a:cubicBezTo>
                <a:lnTo>
                  <a:pt x="5165156" y="3178558"/>
                </a:lnTo>
                <a:cubicBezTo>
                  <a:pt x="5178444" y="3178558"/>
                  <a:pt x="5178444" y="3178558"/>
                  <a:pt x="5178444" y="3178558"/>
                </a:cubicBezTo>
                <a:cubicBezTo>
                  <a:pt x="5165156" y="3191846"/>
                  <a:pt x="5152533" y="3191846"/>
                  <a:pt x="5139244" y="3204470"/>
                </a:cubicBezTo>
                <a:lnTo>
                  <a:pt x="5139244" y="3191846"/>
                </a:lnTo>
                <a:lnTo>
                  <a:pt x="5139244" y="3191846"/>
                </a:lnTo>
                <a:close/>
                <a:moveTo>
                  <a:pt x="5125956" y="3619729"/>
                </a:moveTo>
                <a:lnTo>
                  <a:pt x="5139244" y="3633017"/>
                </a:lnTo>
                <a:cubicBezTo>
                  <a:pt x="5125956" y="3645641"/>
                  <a:pt x="5125956" y="3619729"/>
                  <a:pt x="5125956" y="3619729"/>
                </a:cubicBezTo>
                <a:lnTo>
                  <a:pt x="5125956" y="3619729"/>
                </a:lnTo>
                <a:close/>
                <a:moveTo>
                  <a:pt x="5125956" y="3645641"/>
                </a:moveTo>
                <a:cubicBezTo>
                  <a:pt x="5125956" y="3645641"/>
                  <a:pt x="5125956" y="3645641"/>
                  <a:pt x="5139244" y="3645641"/>
                </a:cubicBezTo>
                <a:cubicBezTo>
                  <a:pt x="5125956" y="3671553"/>
                  <a:pt x="5139244" y="3671553"/>
                  <a:pt x="5139244" y="3684841"/>
                </a:cubicBezTo>
                <a:cubicBezTo>
                  <a:pt x="5125956" y="3698130"/>
                  <a:pt x="5139244" y="3645641"/>
                  <a:pt x="5113332" y="3658929"/>
                </a:cubicBezTo>
                <a:cubicBezTo>
                  <a:pt x="5113332" y="3658929"/>
                  <a:pt x="5113332" y="3658929"/>
                  <a:pt x="5113332" y="3645641"/>
                </a:cubicBezTo>
                <a:cubicBezTo>
                  <a:pt x="5125956" y="3645641"/>
                  <a:pt x="5125956" y="3645641"/>
                  <a:pt x="5125956" y="3645641"/>
                </a:cubicBezTo>
                <a:lnTo>
                  <a:pt x="5125956" y="3645641"/>
                </a:lnTo>
                <a:close/>
                <a:moveTo>
                  <a:pt x="5125956" y="3334695"/>
                </a:moveTo>
                <a:cubicBezTo>
                  <a:pt x="5112668" y="3347983"/>
                  <a:pt x="5112668" y="3334695"/>
                  <a:pt x="5112668" y="3321407"/>
                </a:cubicBezTo>
                <a:cubicBezTo>
                  <a:pt x="5113332" y="3321407"/>
                  <a:pt x="5113332" y="3334695"/>
                  <a:pt x="5125956" y="3334695"/>
                </a:cubicBezTo>
                <a:lnTo>
                  <a:pt x="5125956" y="3334695"/>
                </a:lnTo>
                <a:close/>
                <a:moveTo>
                  <a:pt x="5125956" y="3788490"/>
                </a:moveTo>
                <a:cubicBezTo>
                  <a:pt x="5139244" y="3801778"/>
                  <a:pt x="5125956" y="3801778"/>
                  <a:pt x="5125956" y="3814402"/>
                </a:cubicBezTo>
                <a:cubicBezTo>
                  <a:pt x="5112668" y="3801114"/>
                  <a:pt x="5112668" y="3814402"/>
                  <a:pt x="5112668" y="3827690"/>
                </a:cubicBezTo>
                <a:cubicBezTo>
                  <a:pt x="5100044" y="3827690"/>
                  <a:pt x="5113332" y="3788490"/>
                  <a:pt x="5125956" y="3788490"/>
                </a:cubicBezTo>
                <a:lnTo>
                  <a:pt x="5125956" y="3788490"/>
                </a:lnTo>
                <a:close/>
                <a:moveTo>
                  <a:pt x="5113332" y="3840314"/>
                </a:moveTo>
                <a:cubicBezTo>
                  <a:pt x="5126620" y="3827026"/>
                  <a:pt x="5126620" y="3853602"/>
                  <a:pt x="5113332" y="3853602"/>
                </a:cubicBezTo>
                <a:cubicBezTo>
                  <a:pt x="5113332" y="3853602"/>
                  <a:pt x="5125956" y="3840314"/>
                  <a:pt x="5113332" y="3840314"/>
                </a:cubicBezTo>
                <a:lnTo>
                  <a:pt x="5113332" y="3840314"/>
                </a:lnTo>
                <a:close/>
                <a:moveTo>
                  <a:pt x="5139244" y="3905427"/>
                </a:moveTo>
                <a:cubicBezTo>
                  <a:pt x="5139244" y="3918715"/>
                  <a:pt x="5152533" y="3918715"/>
                  <a:pt x="5139244" y="3918715"/>
                </a:cubicBezTo>
                <a:cubicBezTo>
                  <a:pt x="5125956" y="3918715"/>
                  <a:pt x="5139244" y="3905427"/>
                  <a:pt x="5113332" y="3918715"/>
                </a:cubicBezTo>
                <a:cubicBezTo>
                  <a:pt x="5113332" y="3905427"/>
                  <a:pt x="5113332" y="3892803"/>
                  <a:pt x="5100044" y="3892803"/>
                </a:cubicBezTo>
                <a:cubicBezTo>
                  <a:pt x="5113332" y="3892803"/>
                  <a:pt x="5113332" y="3918715"/>
                  <a:pt x="5139244" y="3905427"/>
                </a:cubicBezTo>
                <a:lnTo>
                  <a:pt x="5139244" y="3905427"/>
                </a:lnTo>
                <a:close/>
                <a:moveTo>
                  <a:pt x="5113332" y="3931339"/>
                </a:moveTo>
                <a:cubicBezTo>
                  <a:pt x="5113332" y="3944627"/>
                  <a:pt x="5113332" y="3944627"/>
                  <a:pt x="5113332" y="3957251"/>
                </a:cubicBezTo>
                <a:cubicBezTo>
                  <a:pt x="5113332" y="3943963"/>
                  <a:pt x="5113332" y="3943963"/>
                  <a:pt x="5126620" y="3943963"/>
                </a:cubicBezTo>
                <a:cubicBezTo>
                  <a:pt x="5126620" y="3930675"/>
                  <a:pt x="5113332" y="3930675"/>
                  <a:pt x="5113332" y="3918051"/>
                </a:cubicBezTo>
                <a:cubicBezTo>
                  <a:pt x="5126620" y="3918051"/>
                  <a:pt x="5126620" y="3918051"/>
                  <a:pt x="5126620" y="3918051"/>
                </a:cubicBezTo>
                <a:cubicBezTo>
                  <a:pt x="5126620" y="3943963"/>
                  <a:pt x="5126620" y="3957251"/>
                  <a:pt x="5113332" y="3983163"/>
                </a:cubicBezTo>
                <a:cubicBezTo>
                  <a:pt x="5113332" y="3969875"/>
                  <a:pt x="5113332" y="3983163"/>
                  <a:pt x="5100044" y="3969875"/>
                </a:cubicBezTo>
                <a:cubicBezTo>
                  <a:pt x="5100044" y="3969875"/>
                  <a:pt x="5100044" y="3983163"/>
                  <a:pt x="5100044" y="3995787"/>
                </a:cubicBezTo>
                <a:cubicBezTo>
                  <a:pt x="5100044" y="3995787"/>
                  <a:pt x="5100044" y="3982499"/>
                  <a:pt x="5113332" y="3982499"/>
                </a:cubicBezTo>
                <a:cubicBezTo>
                  <a:pt x="5126620" y="4008411"/>
                  <a:pt x="5100044" y="4021699"/>
                  <a:pt x="5087420" y="4021699"/>
                </a:cubicBezTo>
                <a:cubicBezTo>
                  <a:pt x="5087420" y="4008411"/>
                  <a:pt x="5100708" y="4008411"/>
                  <a:pt x="5100708" y="4008411"/>
                </a:cubicBezTo>
                <a:cubicBezTo>
                  <a:pt x="5100708" y="3995123"/>
                  <a:pt x="5100708" y="4008411"/>
                  <a:pt x="5113996" y="4008411"/>
                </a:cubicBezTo>
                <a:lnTo>
                  <a:pt x="5113996" y="4008411"/>
                </a:lnTo>
                <a:cubicBezTo>
                  <a:pt x="5100708" y="3995123"/>
                  <a:pt x="5100708" y="3995123"/>
                  <a:pt x="5088084" y="3995123"/>
                </a:cubicBezTo>
                <a:cubicBezTo>
                  <a:pt x="5074796" y="3995123"/>
                  <a:pt x="5101372" y="4008411"/>
                  <a:pt x="5074796" y="4008411"/>
                </a:cubicBezTo>
                <a:cubicBezTo>
                  <a:pt x="5088084" y="3982499"/>
                  <a:pt x="5100708" y="3969211"/>
                  <a:pt x="5088084" y="3956587"/>
                </a:cubicBezTo>
                <a:cubicBezTo>
                  <a:pt x="5101372" y="3969875"/>
                  <a:pt x="5113996" y="3969875"/>
                  <a:pt x="5127284" y="3969875"/>
                </a:cubicBezTo>
                <a:cubicBezTo>
                  <a:pt x="5127284" y="3956587"/>
                  <a:pt x="5113996" y="3956587"/>
                  <a:pt x="5113996" y="3956587"/>
                </a:cubicBezTo>
                <a:cubicBezTo>
                  <a:pt x="5100708" y="3956587"/>
                  <a:pt x="5113996" y="3943298"/>
                  <a:pt x="5100708" y="3943298"/>
                </a:cubicBezTo>
                <a:cubicBezTo>
                  <a:pt x="5087420" y="3943298"/>
                  <a:pt x="5100708" y="3943298"/>
                  <a:pt x="5100708" y="3956587"/>
                </a:cubicBezTo>
                <a:cubicBezTo>
                  <a:pt x="5087420" y="3943298"/>
                  <a:pt x="5074796" y="3943298"/>
                  <a:pt x="5074796" y="3930675"/>
                </a:cubicBezTo>
                <a:cubicBezTo>
                  <a:pt x="5086755" y="3931339"/>
                  <a:pt x="5100044" y="3931339"/>
                  <a:pt x="5113332" y="3931339"/>
                </a:cubicBezTo>
                <a:lnTo>
                  <a:pt x="5113332" y="3931339"/>
                </a:lnTo>
                <a:close/>
                <a:moveTo>
                  <a:pt x="5047555" y="3892803"/>
                </a:moveTo>
                <a:cubicBezTo>
                  <a:pt x="5060843" y="3892803"/>
                  <a:pt x="5060843" y="3906091"/>
                  <a:pt x="5060843" y="3918715"/>
                </a:cubicBezTo>
                <a:cubicBezTo>
                  <a:pt x="5047555" y="3918715"/>
                  <a:pt x="5047555" y="3905427"/>
                  <a:pt x="5047555" y="3905427"/>
                </a:cubicBezTo>
                <a:cubicBezTo>
                  <a:pt x="5047555" y="3892139"/>
                  <a:pt x="5047555" y="3905427"/>
                  <a:pt x="5047555" y="3905427"/>
                </a:cubicBezTo>
                <a:cubicBezTo>
                  <a:pt x="5060843" y="3892803"/>
                  <a:pt x="5047555" y="3905427"/>
                  <a:pt x="5047555" y="3892803"/>
                </a:cubicBezTo>
                <a:lnTo>
                  <a:pt x="5047555" y="3892803"/>
                </a:lnTo>
                <a:close/>
                <a:moveTo>
                  <a:pt x="5073467" y="3931339"/>
                </a:moveTo>
                <a:lnTo>
                  <a:pt x="5073467" y="3931339"/>
                </a:lnTo>
                <a:cubicBezTo>
                  <a:pt x="5060179" y="3931339"/>
                  <a:pt x="5060179" y="3931339"/>
                  <a:pt x="5047555" y="3931339"/>
                </a:cubicBezTo>
                <a:cubicBezTo>
                  <a:pt x="5047555" y="3931339"/>
                  <a:pt x="5073467" y="3918715"/>
                  <a:pt x="5073467" y="3931339"/>
                </a:cubicBezTo>
                <a:lnTo>
                  <a:pt x="5073467" y="3931339"/>
                </a:lnTo>
                <a:close/>
                <a:moveTo>
                  <a:pt x="5047555" y="3944627"/>
                </a:moveTo>
                <a:cubicBezTo>
                  <a:pt x="5034266" y="3970539"/>
                  <a:pt x="5086755" y="3957915"/>
                  <a:pt x="5073467" y="3983828"/>
                </a:cubicBezTo>
                <a:cubicBezTo>
                  <a:pt x="5073467" y="3983828"/>
                  <a:pt x="5060179" y="3970539"/>
                  <a:pt x="5047555" y="3970539"/>
                </a:cubicBezTo>
                <a:cubicBezTo>
                  <a:pt x="5047555" y="3970539"/>
                  <a:pt x="5034266" y="3944627"/>
                  <a:pt x="5047555" y="3944627"/>
                </a:cubicBezTo>
                <a:lnTo>
                  <a:pt x="5047555" y="3944627"/>
                </a:lnTo>
                <a:close/>
                <a:moveTo>
                  <a:pt x="5073467" y="3944627"/>
                </a:moveTo>
                <a:lnTo>
                  <a:pt x="5073467" y="3957915"/>
                </a:lnTo>
                <a:cubicBezTo>
                  <a:pt x="5073467" y="3970539"/>
                  <a:pt x="5047555" y="3957251"/>
                  <a:pt x="5073467" y="3944627"/>
                </a:cubicBezTo>
                <a:lnTo>
                  <a:pt x="5073467" y="3944627"/>
                </a:lnTo>
                <a:close/>
                <a:moveTo>
                  <a:pt x="5073467" y="3944627"/>
                </a:moveTo>
                <a:cubicBezTo>
                  <a:pt x="5086755" y="3944627"/>
                  <a:pt x="5099379" y="3957915"/>
                  <a:pt x="5086755" y="3957915"/>
                </a:cubicBezTo>
                <a:cubicBezTo>
                  <a:pt x="5073467" y="3957251"/>
                  <a:pt x="5086755" y="3957251"/>
                  <a:pt x="5073467" y="3944627"/>
                </a:cubicBezTo>
                <a:lnTo>
                  <a:pt x="5073467" y="3944627"/>
                </a:lnTo>
                <a:close/>
                <a:moveTo>
                  <a:pt x="5100044" y="3853602"/>
                </a:moveTo>
                <a:cubicBezTo>
                  <a:pt x="5100044" y="3853602"/>
                  <a:pt x="5100044" y="3840314"/>
                  <a:pt x="5086755" y="3853602"/>
                </a:cubicBezTo>
                <a:cubicBezTo>
                  <a:pt x="5086755" y="3840314"/>
                  <a:pt x="5086755" y="3827690"/>
                  <a:pt x="5086755" y="3814402"/>
                </a:cubicBezTo>
                <a:cubicBezTo>
                  <a:pt x="5100044" y="3814402"/>
                  <a:pt x="5113332" y="3853602"/>
                  <a:pt x="5100044" y="3853602"/>
                </a:cubicBezTo>
                <a:lnTo>
                  <a:pt x="5100044" y="3853602"/>
                </a:lnTo>
                <a:close/>
                <a:moveTo>
                  <a:pt x="5086755" y="3062285"/>
                </a:moveTo>
                <a:cubicBezTo>
                  <a:pt x="5100044" y="3062285"/>
                  <a:pt x="5100044" y="3062285"/>
                  <a:pt x="5100044" y="3062285"/>
                </a:cubicBezTo>
                <a:cubicBezTo>
                  <a:pt x="5100044" y="3075573"/>
                  <a:pt x="5086755" y="3075573"/>
                  <a:pt x="5086755" y="3075573"/>
                </a:cubicBezTo>
                <a:cubicBezTo>
                  <a:pt x="5086755" y="3075573"/>
                  <a:pt x="5100044" y="3075573"/>
                  <a:pt x="5100044" y="3088862"/>
                </a:cubicBezTo>
                <a:cubicBezTo>
                  <a:pt x="5086755" y="3088197"/>
                  <a:pt x="5086755" y="3074909"/>
                  <a:pt x="5086755" y="3062285"/>
                </a:cubicBezTo>
                <a:lnTo>
                  <a:pt x="5086755" y="3062285"/>
                </a:lnTo>
                <a:close/>
                <a:moveTo>
                  <a:pt x="5060843" y="3762578"/>
                </a:moveTo>
                <a:cubicBezTo>
                  <a:pt x="5047555" y="3762578"/>
                  <a:pt x="5047555" y="3749290"/>
                  <a:pt x="5034931" y="3762578"/>
                </a:cubicBezTo>
                <a:cubicBezTo>
                  <a:pt x="5048219" y="3749290"/>
                  <a:pt x="5048219" y="3749290"/>
                  <a:pt x="5048219" y="3736666"/>
                </a:cubicBezTo>
                <a:cubicBezTo>
                  <a:pt x="5061507" y="3749954"/>
                  <a:pt x="5074131" y="3736666"/>
                  <a:pt x="5074131" y="3749954"/>
                </a:cubicBezTo>
                <a:cubicBezTo>
                  <a:pt x="5060843" y="3749954"/>
                  <a:pt x="5060843" y="3749954"/>
                  <a:pt x="5048219" y="3749954"/>
                </a:cubicBezTo>
                <a:cubicBezTo>
                  <a:pt x="5047555" y="3762578"/>
                  <a:pt x="5060843" y="3749954"/>
                  <a:pt x="5060843" y="3762578"/>
                </a:cubicBezTo>
                <a:lnTo>
                  <a:pt x="5060843" y="3762578"/>
                </a:lnTo>
                <a:close/>
                <a:moveTo>
                  <a:pt x="5060843" y="3710753"/>
                </a:moveTo>
                <a:cubicBezTo>
                  <a:pt x="5060843" y="3724042"/>
                  <a:pt x="5060843" y="3736666"/>
                  <a:pt x="5047555" y="3736666"/>
                </a:cubicBezTo>
                <a:cubicBezTo>
                  <a:pt x="5047555" y="3724042"/>
                  <a:pt x="5060843" y="3724042"/>
                  <a:pt x="5060843" y="3710753"/>
                </a:cubicBezTo>
                <a:cubicBezTo>
                  <a:pt x="5086755" y="3710753"/>
                  <a:pt x="5086755" y="3710753"/>
                  <a:pt x="5086755" y="3710753"/>
                </a:cubicBezTo>
                <a:cubicBezTo>
                  <a:pt x="5073467" y="3710753"/>
                  <a:pt x="5073467" y="3710753"/>
                  <a:pt x="5060843" y="3710753"/>
                </a:cubicBezTo>
                <a:lnTo>
                  <a:pt x="5060843" y="3710753"/>
                </a:lnTo>
                <a:close/>
                <a:moveTo>
                  <a:pt x="5047555" y="3282871"/>
                </a:moveTo>
                <a:cubicBezTo>
                  <a:pt x="5060843" y="3282871"/>
                  <a:pt x="5060843" y="3282871"/>
                  <a:pt x="5060843" y="3282871"/>
                </a:cubicBezTo>
                <a:cubicBezTo>
                  <a:pt x="5060843" y="3296159"/>
                  <a:pt x="5060843" y="3296159"/>
                  <a:pt x="5060843" y="3296159"/>
                </a:cubicBezTo>
                <a:cubicBezTo>
                  <a:pt x="5047555" y="3296159"/>
                  <a:pt x="5047555" y="3296159"/>
                  <a:pt x="5047555" y="3296159"/>
                </a:cubicBezTo>
                <a:lnTo>
                  <a:pt x="5047555" y="3282871"/>
                </a:lnTo>
                <a:lnTo>
                  <a:pt x="5047555" y="3282871"/>
                </a:lnTo>
                <a:lnTo>
                  <a:pt x="5047555" y="3282871"/>
                </a:lnTo>
                <a:close/>
                <a:moveTo>
                  <a:pt x="5073467" y="3607105"/>
                </a:moveTo>
                <a:cubicBezTo>
                  <a:pt x="5073467" y="3607105"/>
                  <a:pt x="5073467" y="3607105"/>
                  <a:pt x="5073467" y="3620393"/>
                </a:cubicBezTo>
                <a:cubicBezTo>
                  <a:pt x="5060179" y="3620393"/>
                  <a:pt x="5060179" y="3607105"/>
                  <a:pt x="5047555" y="3607105"/>
                </a:cubicBezTo>
                <a:cubicBezTo>
                  <a:pt x="5047555" y="3593817"/>
                  <a:pt x="5060843" y="3593817"/>
                  <a:pt x="5073467" y="3607105"/>
                </a:cubicBezTo>
                <a:lnTo>
                  <a:pt x="5073467" y="3607105"/>
                </a:lnTo>
                <a:close/>
                <a:moveTo>
                  <a:pt x="5047555" y="3645641"/>
                </a:moveTo>
                <a:cubicBezTo>
                  <a:pt x="5060843" y="3658929"/>
                  <a:pt x="5060843" y="3671553"/>
                  <a:pt x="5047555" y="3671553"/>
                </a:cubicBezTo>
                <a:cubicBezTo>
                  <a:pt x="5047555" y="3672217"/>
                  <a:pt x="5060843" y="3658929"/>
                  <a:pt x="5047555" y="3645641"/>
                </a:cubicBezTo>
                <a:lnTo>
                  <a:pt x="5047555" y="3645641"/>
                </a:lnTo>
                <a:close/>
                <a:moveTo>
                  <a:pt x="5047555" y="3672217"/>
                </a:moveTo>
                <a:lnTo>
                  <a:pt x="5060843" y="3685506"/>
                </a:lnTo>
                <a:cubicBezTo>
                  <a:pt x="5060843" y="3685506"/>
                  <a:pt x="5047555" y="3698794"/>
                  <a:pt x="5034931" y="3698794"/>
                </a:cubicBezTo>
                <a:cubicBezTo>
                  <a:pt x="5034931" y="3698794"/>
                  <a:pt x="5021642" y="3698794"/>
                  <a:pt x="5034931" y="3685506"/>
                </a:cubicBezTo>
                <a:cubicBezTo>
                  <a:pt x="5034266" y="3684841"/>
                  <a:pt x="5047555" y="3684841"/>
                  <a:pt x="5047555" y="3672217"/>
                </a:cubicBezTo>
                <a:lnTo>
                  <a:pt x="5047555" y="3672217"/>
                </a:lnTo>
                <a:close/>
                <a:moveTo>
                  <a:pt x="4916666" y="3619729"/>
                </a:moveTo>
                <a:cubicBezTo>
                  <a:pt x="4916666" y="3606441"/>
                  <a:pt x="4929954" y="3619729"/>
                  <a:pt x="4929954" y="3606441"/>
                </a:cubicBezTo>
                <a:cubicBezTo>
                  <a:pt x="4929954" y="3619729"/>
                  <a:pt x="4904041" y="3619729"/>
                  <a:pt x="4904041" y="3606441"/>
                </a:cubicBezTo>
                <a:cubicBezTo>
                  <a:pt x="4916666" y="3593817"/>
                  <a:pt x="4916666" y="3607105"/>
                  <a:pt x="4916666" y="3619729"/>
                </a:cubicBezTo>
                <a:lnTo>
                  <a:pt x="4916666" y="3619729"/>
                </a:lnTo>
                <a:close/>
                <a:moveTo>
                  <a:pt x="4890089" y="3619729"/>
                </a:moveTo>
                <a:cubicBezTo>
                  <a:pt x="4903377" y="3633017"/>
                  <a:pt x="4890089" y="3633017"/>
                  <a:pt x="4916000" y="3619729"/>
                </a:cubicBezTo>
                <a:cubicBezTo>
                  <a:pt x="4902712" y="3645641"/>
                  <a:pt x="4929289" y="3633017"/>
                  <a:pt x="4941913" y="3658929"/>
                </a:cubicBezTo>
                <a:cubicBezTo>
                  <a:pt x="4955201" y="3645641"/>
                  <a:pt x="4955201" y="3633017"/>
                  <a:pt x="4955201" y="3607105"/>
                </a:cubicBezTo>
                <a:cubicBezTo>
                  <a:pt x="4941913" y="3620393"/>
                  <a:pt x="4916000" y="3607105"/>
                  <a:pt x="4929289" y="3593817"/>
                </a:cubicBezTo>
                <a:cubicBezTo>
                  <a:pt x="4929289" y="3607105"/>
                  <a:pt x="4929289" y="3593817"/>
                  <a:pt x="4942577" y="3593817"/>
                </a:cubicBezTo>
                <a:cubicBezTo>
                  <a:pt x="4929289" y="3580528"/>
                  <a:pt x="4929289" y="3580528"/>
                  <a:pt x="4929289" y="3567904"/>
                </a:cubicBezTo>
                <a:cubicBezTo>
                  <a:pt x="4929289" y="3567904"/>
                  <a:pt x="4929289" y="3581192"/>
                  <a:pt x="4916000" y="3581192"/>
                </a:cubicBezTo>
                <a:cubicBezTo>
                  <a:pt x="4916000" y="3567904"/>
                  <a:pt x="4929289" y="3567904"/>
                  <a:pt x="4916000" y="3555281"/>
                </a:cubicBezTo>
                <a:lnTo>
                  <a:pt x="4916000" y="3555281"/>
                </a:lnTo>
                <a:cubicBezTo>
                  <a:pt x="4929289" y="3555281"/>
                  <a:pt x="4929289" y="3568569"/>
                  <a:pt x="4941913" y="3555281"/>
                </a:cubicBezTo>
                <a:cubicBezTo>
                  <a:pt x="4941913" y="3555281"/>
                  <a:pt x="4928624" y="3568569"/>
                  <a:pt x="4941913" y="3581192"/>
                </a:cubicBezTo>
                <a:lnTo>
                  <a:pt x="4955201" y="3581192"/>
                </a:lnTo>
                <a:cubicBezTo>
                  <a:pt x="4968489" y="3594481"/>
                  <a:pt x="4955201" y="3633017"/>
                  <a:pt x="4968489" y="3646305"/>
                </a:cubicBezTo>
                <a:cubicBezTo>
                  <a:pt x="4968489" y="3646305"/>
                  <a:pt x="4955201" y="3646305"/>
                  <a:pt x="4955201" y="3659594"/>
                </a:cubicBezTo>
                <a:lnTo>
                  <a:pt x="4968489" y="3659594"/>
                </a:lnTo>
                <a:cubicBezTo>
                  <a:pt x="4968489" y="3659594"/>
                  <a:pt x="4955201" y="3659594"/>
                  <a:pt x="4968489" y="3672882"/>
                </a:cubicBezTo>
                <a:cubicBezTo>
                  <a:pt x="4955201" y="3659594"/>
                  <a:pt x="4955201" y="3659594"/>
                  <a:pt x="4955201" y="3659594"/>
                </a:cubicBezTo>
                <a:cubicBezTo>
                  <a:pt x="4955201" y="3672882"/>
                  <a:pt x="4941913" y="3672882"/>
                  <a:pt x="4941913" y="3685506"/>
                </a:cubicBezTo>
                <a:cubicBezTo>
                  <a:pt x="4928624" y="3685506"/>
                  <a:pt x="4916000" y="3685506"/>
                  <a:pt x="4928624" y="3698794"/>
                </a:cubicBezTo>
                <a:cubicBezTo>
                  <a:pt x="4915336" y="3698794"/>
                  <a:pt x="4915336" y="3698794"/>
                  <a:pt x="4902712" y="3698794"/>
                </a:cubicBezTo>
                <a:cubicBezTo>
                  <a:pt x="4902712" y="3685506"/>
                  <a:pt x="4916000" y="3698794"/>
                  <a:pt x="4928624" y="3685506"/>
                </a:cubicBezTo>
                <a:cubicBezTo>
                  <a:pt x="4915336" y="3685506"/>
                  <a:pt x="4915336" y="3685506"/>
                  <a:pt x="4915336" y="3685506"/>
                </a:cubicBezTo>
                <a:cubicBezTo>
                  <a:pt x="4915336" y="3685506"/>
                  <a:pt x="4915336" y="3685506"/>
                  <a:pt x="4915336" y="3672217"/>
                </a:cubicBezTo>
                <a:cubicBezTo>
                  <a:pt x="4928624" y="3685506"/>
                  <a:pt x="4928624" y="3672217"/>
                  <a:pt x="4941249" y="3672217"/>
                </a:cubicBezTo>
                <a:cubicBezTo>
                  <a:pt x="4941249" y="3658929"/>
                  <a:pt x="4927960" y="3658929"/>
                  <a:pt x="4927960" y="3658929"/>
                </a:cubicBezTo>
                <a:cubicBezTo>
                  <a:pt x="4927960" y="3658929"/>
                  <a:pt x="4927960" y="3672217"/>
                  <a:pt x="4914672" y="3672217"/>
                </a:cubicBezTo>
                <a:cubicBezTo>
                  <a:pt x="4914672" y="3658929"/>
                  <a:pt x="4927960" y="3658929"/>
                  <a:pt x="4927960" y="3646305"/>
                </a:cubicBezTo>
                <a:cubicBezTo>
                  <a:pt x="4914672" y="3646305"/>
                  <a:pt x="4914672" y="3659594"/>
                  <a:pt x="4914672" y="3659594"/>
                </a:cubicBezTo>
                <a:lnTo>
                  <a:pt x="4914672" y="3659594"/>
                </a:lnTo>
                <a:cubicBezTo>
                  <a:pt x="4914672" y="3672882"/>
                  <a:pt x="4914672" y="3659594"/>
                  <a:pt x="4901384" y="3672882"/>
                </a:cubicBezTo>
                <a:lnTo>
                  <a:pt x="4901384" y="3672882"/>
                </a:lnTo>
                <a:cubicBezTo>
                  <a:pt x="4901384" y="3672882"/>
                  <a:pt x="4888095" y="3672882"/>
                  <a:pt x="4875471" y="3672882"/>
                </a:cubicBezTo>
                <a:cubicBezTo>
                  <a:pt x="4888760" y="3659594"/>
                  <a:pt x="4888760" y="3646970"/>
                  <a:pt x="4875471" y="3646970"/>
                </a:cubicBezTo>
                <a:cubicBezTo>
                  <a:pt x="4876801" y="3633017"/>
                  <a:pt x="4890089" y="3633017"/>
                  <a:pt x="4890089" y="3619729"/>
                </a:cubicBezTo>
                <a:lnTo>
                  <a:pt x="4890089" y="3619729"/>
                </a:lnTo>
                <a:close/>
                <a:moveTo>
                  <a:pt x="4969154" y="4100100"/>
                </a:moveTo>
                <a:lnTo>
                  <a:pt x="4969154" y="4100100"/>
                </a:lnTo>
                <a:cubicBezTo>
                  <a:pt x="4969154" y="4100100"/>
                  <a:pt x="4969154" y="4100100"/>
                  <a:pt x="4969154" y="4113389"/>
                </a:cubicBezTo>
                <a:cubicBezTo>
                  <a:pt x="4955865" y="4100100"/>
                  <a:pt x="4955865" y="4100100"/>
                  <a:pt x="4955865" y="4100100"/>
                </a:cubicBezTo>
                <a:cubicBezTo>
                  <a:pt x="4942577" y="4086812"/>
                  <a:pt x="4955865" y="4086812"/>
                  <a:pt x="4969154" y="4100100"/>
                </a:cubicBezTo>
                <a:lnTo>
                  <a:pt x="4969154" y="4100100"/>
                </a:lnTo>
                <a:close/>
                <a:moveTo>
                  <a:pt x="4942577" y="3944627"/>
                </a:moveTo>
                <a:lnTo>
                  <a:pt x="4942577" y="3931339"/>
                </a:lnTo>
                <a:cubicBezTo>
                  <a:pt x="4942577" y="3918051"/>
                  <a:pt x="4955865" y="3944627"/>
                  <a:pt x="4968489" y="3931339"/>
                </a:cubicBezTo>
                <a:cubicBezTo>
                  <a:pt x="4969154" y="3944627"/>
                  <a:pt x="4955865" y="3944627"/>
                  <a:pt x="4942577" y="3944627"/>
                </a:cubicBezTo>
                <a:lnTo>
                  <a:pt x="4942577" y="3944627"/>
                </a:lnTo>
                <a:close/>
                <a:moveTo>
                  <a:pt x="4929289" y="3801778"/>
                </a:moveTo>
                <a:cubicBezTo>
                  <a:pt x="4942577" y="3801778"/>
                  <a:pt x="4942577" y="3815066"/>
                  <a:pt x="4942577" y="3801778"/>
                </a:cubicBezTo>
                <a:cubicBezTo>
                  <a:pt x="4942577" y="3815066"/>
                  <a:pt x="4955865" y="3815066"/>
                  <a:pt x="4955865" y="3815066"/>
                </a:cubicBezTo>
                <a:cubicBezTo>
                  <a:pt x="4955865" y="3815066"/>
                  <a:pt x="4955865" y="3815066"/>
                  <a:pt x="4969154" y="3815066"/>
                </a:cubicBezTo>
                <a:cubicBezTo>
                  <a:pt x="4969154" y="3827690"/>
                  <a:pt x="4929289" y="3827690"/>
                  <a:pt x="4929289" y="3801778"/>
                </a:cubicBezTo>
                <a:lnTo>
                  <a:pt x="4929289" y="3801778"/>
                </a:lnTo>
                <a:close/>
                <a:moveTo>
                  <a:pt x="4942577" y="3749954"/>
                </a:moveTo>
                <a:cubicBezTo>
                  <a:pt x="4942577" y="3749954"/>
                  <a:pt x="4942577" y="3749954"/>
                  <a:pt x="4942577" y="3763242"/>
                </a:cubicBezTo>
                <a:cubicBezTo>
                  <a:pt x="4942577" y="3763242"/>
                  <a:pt x="4929289" y="3749954"/>
                  <a:pt x="4929289" y="3763242"/>
                </a:cubicBezTo>
                <a:cubicBezTo>
                  <a:pt x="4916666" y="3762578"/>
                  <a:pt x="4942577" y="3762578"/>
                  <a:pt x="4942577" y="3749954"/>
                </a:cubicBezTo>
                <a:lnTo>
                  <a:pt x="4942577" y="3749954"/>
                </a:lnTo>
                <a:close/>
                <a:moveTo>
                  <a:pt x="4929289" y="3698130"/>
                </a:moveTo>
                <a:cubicBezTo>
                  <a:pt x="4942577" y="3698130"/>
                  <a:pt x="4929289" y="3711418"/>
                  <a:pt x="4942577" y="3711418"/>
                </a:cubicBezTo>
                <a:cubicBezTo>
                  <a:pt x="4942577" y="3724042"/>
                  <a:pt x="4916666" y="3724042"/>
                  <a:pt x="4929289" y="3698130"/>
                </a:cubicBezTo>
                <a:lnTo>
                  <a:pt x="4929289" y="3698130"/>
                </a:lnTo>
                <a:close/>
                <a:moveTo>
                  <a:pt x="4903377" y="3698130"/>
                </a:moveTo>
                <a:lnTo>
                  <a:pt x="4890089" y="3698130"/>
                </a:lnTo>
                <a:cubicBezTo>
                  <a:pt x="4876801" y="3711418"/>
                  <a:pt x="4903377" y="3724042"/>
                  <a:pt x="4890089" y="3737330"/>
                </a:cubicBezTo>
                <a:lnTo>
                  <a:pt x="4903377" y="3737330"/>
                </a:lnTo>
                <a:cubicBezTo>
                  <a:pt x="4903377" y="3737330"/>
                  <a:pt x="4916666" y="3724042"/>
                  <a:pt x="4903377" y="3711418"/>
                </a:cubicBezTo>
                <a:cubicBezTo>
                  <a:pt x="4916666" y="3711418"/>
                  <a:pt x="4916666" y="3737330"/>
                  <a:pt x="4929289" y="3724706"/>
                </a:cubicBezTo>
                <a:cubicBezTo>
                  <a:pt x="4916000" y="3737994"/>
                  <a:pt x="4916000" y="3737994"/>
                  <a:pt x="4929289" y="3763906"/>
                </a:cubicBezTo>
                <a:cubicBezTo>
                  <a:pt x="4903377" y="3763906"/>
                  <a:pt x="4890089" y="3750618"/>
                  <a:pt x="4876801" y="3750618"/>
                </a:cubicBezTo>
                <a:cubicBezTo>
                  <a:pt x="4863512" y="3750618"/>
                  <a:pt x="4890089" y="3750618"/>
                  <a:pt x="4890089" y="3750618"/>
                </a:cubicBezTo>
                <a:cubicBezTo>
                  <a:pt x="4890089" y="3737330"/>
                  <a:pt x="4876801" y="3750618"/>
                  <a:pt x="4876801" y="3737330"/>
                </a:cubicBezTo>
                <a:cubicBezTo>
                  <a:pt x="4863512" y="3737330"/>
                  <a:pt x="4876801" y="3750618"/>
                  <a:pt x="4863512" y="3750618"/>
                </a:cubicBezTo>
                <a:cubicBezTo>
                  <a:pt x="4850224" y="3724706"/>
                  <a:pt x="4876801" y="3724706"/>
                  <a:pt x="4876801" y="3698794"/>
                </a:cubicBezTo>
                <a:cubicBezTo>
                  <a:pt x="4890089" y="3698130"/>
                  <a:pt x="4890089" y="3684841"/>
                  <a:pt x="4903377" y="3698130"/>
                </a:cubicBezTo>
                <a:lnTo>
                  <a:pt x="4903377" y="3698130"/>
                </a:lnTo>
                <a:close/>
                <a:moveTo>
                  <a:pt x="4890089" y="3827690"/>
                </a:moveTo>
                <a:cubicBezTo>
                  <a:pt x="4890089" y="3814402"/>
                  <a:pt x="4890089" y="3801778"/>
                  <a:pt x="4903377" y="3801778"/>
                </a:cubicBezTo>
                <a:cubicBezTo>
                  <a:pt x="4903377" y="3788490"/>
                  <a:pt x="4903377" y="3815066"/>
                  <a:pt x="4890089" y="3801778"/>
                </a:cubicBezTo>
                <a:cubicBezTo>
                  <a:pt x="4903377" y="3814402"/>
                  <a:pt x="4903377" y="3827690"/>
                  <a:pt x="4890089" y="3827690"/>
                </a:cubicBezTo>
                <a:lnTo>
                  <a:pt x="4890089" y="3827690"/>
                </a:lnTo>
                <a:close/>
                <a:moveTo>
                  <a:pt x="4864177" y="4139300"/>
                </a:moveTo>
                <a:cubicBezTo>
                  <a:pt x="4850888" y="4152589"/>
                  <a:pt x="4864177" y="4126012"/>
                  <a:pt x="4850888" y="4126012"/>
                </a:cubicBezTo>
                <a:lnTo>
                  <a:pt x="4864177" y="4126012"/>
                </a:lnTo>
                <a:cubicBezTo>
                  <a:pt x="4864177" y="4126012"/>
                  <a:pt x="4864177" y="4100100"/>
                  <a:pt x="4877465" y="4112724"/>
                </a:cubicBezTo>
                <a:cubicBezTo>
                  <a:pt x="4864177" y="4126012"/>
                  <a:pt x="4864177" y="4126012"/>
                  <a:pt x="4864177" y="4139300"/>
                </a:cubicBezTo>
                <a:lnTo>
                  <a:pt x="4864177" y="4139300"/>
                </a:lnTo>
                <a:close/>
                <a:moveTo>
                  <a:pt x="4864177" y="4060900"/>
                </a:moveTo>
                <a:cubicBezTo>
                  <a:pt x="4864177" y="4047611"/>
                  <a:pt x="4864177" y="4047611"/>
                  <a:pt x="4864177" y="4047611"/>
                </a:cubicBezTo>
                <a:lnTo>
                  <a:pt x="4864177" y="4047611"/>
                </a:lnTo>
                <a:cubicBezTo>
                  <a:pt x="4864177" y="4060900"/>
                  <a:pt x="4864177" y="4047611"/>
                  <a:pt x="4850888" y="4047611"/>
                </a:cubicBezTo>
                <a:lnTo>
                  <a:pt x="4864177" y="4047611"/>
                </a:lnTo>
                <a:cubicBezTo>
                  <a:pt x="4877465" y="4047611"/>
                  <a:pt x="4877465" y="4047611"/>
                  <a:pt x="4877465" y="4060900"/>
                </a:cubicBezTo>
                <a:lnTo>
                  <a:pt x="4864177" y="4060900"/>
                </a:lnTo>
                <a:lnTo>
                  <a:pt x="4864177" y="4060900"/>
                </a:lnTo>
                <a:lnTo>
                  <a:pt x="4864177" y="4060900"/>
                </a:lnTo>
                <a:close/>
                <a:moveTo>
                  <a:pt x="4864177" y="3593817"/>
                </a:moveTo>
                <a:cubicBezTo>
                  <a:pt x="4864177" y="3580528"/>
                  <a:pt x="4864177" y="3607105"/>
                  <a:pt x="4877465" y="3593817"/>
                </a:cubicBezTo>
                <a:cubicBezTo>
                  <a:pt x="4864177" y="3607105"/>
                  <a:pt x="4877465" y="3619729"/>
                  <a:pt x="4864177" y="3633017"/>
                </a:cubicBezTo>
                <a:cubicBezTo>
                  <a:pt x="4850888" y="3633017"/>
                  <a:pt x="4877465" y="3619729"/>
                  <a:pt x="4850888" y="3619729"/>
                </a:cubicBezTo>
                <a:cubicBezTo>
                  <a:pt x="4864177" y="3607105"/>
                  <a:pt x="4864177" y="3607105"/>
                  <a:pt x="4864177" y="3593817"/>
                </a:cubicBezTo>
                <a:lnTo>
                  <a:pt x="4864177" y="3593817"/>
                </a:lnTo>
                <a:close/>
                <a:moveTo>
                  <a:pt x="4850888" y="3633017"/>
                </a:moveTo>
                <a:cubicBezTo>
                  <a:pt x="4850888" y="3633017"/>
                  <a:pt x="4850888" y="3646305"/>
                  <a:pt x="4864177" y="3646305"/>
                </a:cubicBezTo>
                <a:cubicBezTo>
                  <a:pt x="4864177" y="3646305"/>
                  <a:pt x="4838264" y="3646305"/>
                  <a:pt x="4838264" y="3633017"/>
                </a:cubicBezTo>
                <a:cubicBezTo>
                  <a:pt x="4850888" y="3633017"/>
                  <a:pt x="4850888" y="3645641"/>
                  <a:pt x="4850888" y="3633017"/>
                </a:cubicBezTo>
                <a:lnTo>
                  <a:pt x="4850888" y="3633017"/>
                </a:lnTo>
                <a:close/>
                <a:moveTo>
                  <a:pt x="4837600" y="3698130"/>
                </a:moveTo>
                <a:cubicBezTo>
                  <a:pt x="4837600" y="3684841"/>
                  <a:pt x="4837600" y="3672217"/>
                  <a:pt x="4837600" y="3684841"/>
                </a:cubicBezTo>
                <a:cubicBezTo>
                  <a:pt x="4837600" y="3658929"/>
                  <a:pt x="4864177" y="3698130"/>
                  <a:pt x="4837600" y="3698130"/>
                </a:cubicBezTo>
                <a:lnTo>
                  <a:pt x="4837600" y="3698130"/>
                </a:lnTo>
                <a:close/>
                <a:moveTo>
                  <a:pt x="4850888" y="4191125"/>
                </a:moveTo>
                <a:cubicBezTo>
                  <a:pt x="4837600" y="4191125"/>
                  <a:pt x="4837600" y="4177837"/>
                  <a:pt x="4837600" y="4177837"/>
                </a:cubicBezTo>
                <a:cubicBezTo>
                  <a:pt x="4837600" y="4177837"/>
                  <a:pt x="4850888" y="4177837"/>
                  <a:pt x="4850888" y="4191125"/>
                </a:cubicBezTo>
                <a:lnTo>
                  <a:pt x="4850888" y="4191125"/>
                </a:lnTo>
                <a:close/>
                <a:moveTo>
                  <a:pt x="4824312" y="4048276"/>
                </a:moveTo>
                <a:cubicBezTo>
                  <a:pt x="4837600" y="4048276"/>
                  <a:pt x="4824312" y="4048276"/>
                  <a:pt x="4824312" y="4048276"/>
                </a:cubicBezTo>
                <a:cubicBezTo>
                  <a:pt x="4811023" y="4048276"/>
                  <a:pt x="4811023" y="4034988"/>
                  <a:pt x="4824312" y="4034988"/>
                </a:cubicBezTo>
                <a:cubicBezTo>
                  <a:pt x="4824312" y="4048276"/>
                  <a:pt x="4824312" y="4048276"/>
                  <a:pt x="4824312" y="4048276"/>
                </a:cubicBezTo>
                <a:lnTo>
                  <a:pt x="4824312" y="4048276"/>
                </a:lnTo>
                <a:lnTo>
                  <a:pt x="4824312" y="4048276"/>
                </a:lnTo>
                <a:close/>
                <a:moveTo>
                  <a:pt x="4837600" y="4203749"/>
                </a:moveTo>
                <a:cubicBezTo>
                  <a:pt x="4824312" y="4203749"/>
                  <a:pt x="4824312" y="4203749"/>
                  <a:pt x="4824312" y="4203749"/>
                </a:cubicBezTo>
                <a:cubicBezTo>
                  <a:pt x="4824312" y="4190460"/>
                  <a:pt x="4824312" y="4190460"/>
                  <a:pt x="4824312" y="4190460"/>
                </a:cubicBezTo>
                <a:cubicBezTo>
                  <a:pt x="4837600" y="4191125"/>
                  <a:pt x="4837600" y="4191125"/>
                  <a:pt x="4837600" y="4203749"/>
                </a:cubicBezTo>
                <a:lnTo>
                  <a:pt x="4837600" y="4203749"/>
                </a:lnTo>
                <a:close/>
                <a:moveTo>
                  <a:pt x="4785111" y="3724042"/>
                </a:moveTo>
                <a:cubicBezTo>
                  <a:pt x="4785111" y="3724042"/>
                  <a:pt x="4785111" y="3737330"/>
                  <a:pt x="4798399" y="3737330"/>
                </a:cubicBezTo>
                <a:cubicBezTo>
                  <a:pt x="4798399" y="3750618"/>
                  <a:pt x="4785111" y="3737330"/>
                  <a:pt x="4772487" y="3737330"/>
                </a:cubicBezTo>
                <a:cubicBezTo>
                  <a:pt x="4785775" y="3711418"/>
                  <a:pt x="4759199" y="3737330"/>
                  <a:pt x="4759199" y="3711418"/>
                </a:cubicBezTo>
                <a:cubicBezTo>
                  <a:pt x="4772487" y="3724042"/>
                  <a:pt x="4772487" y="3710753"/>
                  <a:pt x="4785111" y="3724042"/>
                </a:cubicBezTo>
                <a:lnTo>
                  <a:pt x="4785111" y="3724042"/>
                </a:lnTo>
                <a:close/>
                <a:moveTo>
                  <a:pt x="4785111" y="3983163"/>
                </a:moveTo>
                <a:cubicBezTo>
                  <a:pt x="4771823" y="3996451"/>
                  <a:pt x="4771823" y="3969875"/>
                  <a:pt x="4785111" y="3969875"/>
                </a:cubicBezTo>
                <a:cubicBezTo>
                  <a:pt x="4798399" y="3970539"/>
                  <a:pt x="4772487" y="3983163"/>
                  <a:pt x="4785111" y="3983163"/>
                </a:cubicBezTo>
                <a:lnTo>
                  <a:pt x="4785111" y="3983163"/>
                </a:lnTo>
                <a:close/>
                <a:moveTo>
                  <a:pt x="4772487" y="3931339"/>
                </a:moveTo>
                <a:lnTo>
                  <a:pt x="4772487" y="3944627"/>
                </a:lnTo>
                <a:cubicBezTo>
                  <a:pt x="4759199" y="3944627"/>
                  <a:pt x="4772487" y="3931339"/>
                  <a:pt x="4759199" y="3931339"/>
                </a:cubicBezTo>
                <a:cubicBezTo>
                  <a:pt x="4745911" y="3931339"/>
                  <a:pt x="4772487" y="3931339"/>
                  <a:pt x="4772487" y="3931339"/>
                </a:cubicBezTo>
                <a:lnTo>
                  <a:pt x="4772487" y="3931339"/>
                </a:lnTo>
                <a:close/>
                <a:moveTo>
                  <a:pt x="4772487" y="4022364"/>
                </a:moveTo>
                <a:cubicBezTo>
                  <a:pt x="4785775" y="4048276"/>
                  <a:pt x="4772487" y="4048276"/>
                  <a:pt x="4772487" y="4074188"/>
                </a:cubicBezTo>
                <a:cubicBezTo>
                  <a:pt x="4759199" y="4074188"/>
                  <a:pt x="4759199" y="4074188"/>
                  <a:pt x="4759199" y="4074188"/>
                </a:cubicBezTo>
                <a:cubicBezTo>
                  <a:pt x="4759199" y="4060900"/>
                  <a:pt x="4759199" y="4034988"/>
                  <a:pt x="4759199" y="4022364"/>
                </a:cubicBezTo>
                <a:lnTo>
                  <a:pt x="4759199" y="4022364"/>
                </a:lnTo>
                <a:cubicBezTo>
                  <a:pt x="4759199" y="4034988"/>
                  <a:pt x="4759199" y="4022364"/>
                  <a:pt x="4772487" y="4022364"/>
                </a:cubicBezTo>
                <a:lnTo>
                  <a:pt x="4772487" y="4022364"/>
                </a:lnTo>
                <a:close/>
                <a:moveTo>
                  <a:pt x="4759199" y="4139300"/>
                </a:moveTo>
                <a:cubicBezTo>
                  <a:pt x="4745911" y="4126012"/>
                  <a:pt x="4759199" y="4113389"/>
                  <a:pt x="4759199" y="4087476"/>
                </a:cubicBezTo>
                <a:cubicBezTo>
                  <a:pt x="4772487" y="4112724"/>
                  <a:pt x="4772487" y="4126012"/>
                  <a:pt x="4759199" y="4139300"/>
                </a:cubicBezTo>
                <a:lnTo>
                  <a:pt x="4759199" y="4139300"/>
                </a:lnTo>
                <a:close/>
                <a:moveTo>
                  <a:pt x="4759199" y="3866226"/>
                </a:moveTo>
                <a:cubicBezTo>
                  <a:pt x="4745911" y="3866226"/>
                  <a:pt x="4745911" y="3866226"/>
                  <a:pt x="4733287" y="3866226"/>
                </a:cubicBezTo>
                <a:cubicBezTo>
                  <a:pt x="4745911" y="3853602"/>
                  <a:pt x="4759199" y="3840314"/>
                  <a:pt x="4759199" y="3866226"/>
                </a:cubicBezTo>
                <a:lnTo>
                  <a:pt x="4759199" y="3866226"/>
                </a:lnTo>
                <a:close/>
                <a:moveTo>
                  <a:pt x="4719998" y="4022364"/>
                </a:moveTo>
                <a:cubicBezTo>
                  <a:pt x="4733287" y="4022364"/>
                  <a:pt x="4733287" y="4048276"/>
                  <a:pt x="4719998" y="4061564"/>
                </a:cubicBezTo>
                <a:cubicBezTo>
                  <a:pt x="4706710" y="4048276"/>
                  <a:pt x="4719998" y="4034988"/>
                  <a:pt x="4719998" y="4022364"/>
                </a:cubicBezTo>
                <a:lnTo>
                  <a:pt x="4719998" y="4022364"/>
                </a:lnTo>
                <a:close/>
                <a:moveTo>
                  <a:pt x="4719998" y="3866226"/>
                </a:moveTo>
                <a:cubicBezTo>
                  <a:pt x="4733287" y="3866226"/>
                  <a:pt x="4733287" y="3879515"/>
                  <a:pt x="4733287" y="3879515"/>
                </a:cubicBezTo>
                <a:lnTo>
                  <a:pt x="4733287" y="3879515"/>
                </a:lnTo>
                <a:cubicBezTo>
                  <a:pt x="4733287" y="3879515"/>
                  <a:pt x="4746575" y="3879515"/>
                  <a:pt x="4746575" y="3892803"/>
                </a:cubicBezTo>
                <a:cubicBezTo>
                  <a:pt x="4719998" y="3892803"/>
                  <a:pt x="4719998" y="3879515"/>
                  <a:pt x="4719998" y="3866226"/>
                </a:cubicBezTo>
                <a:lnTo>
                  <a:pt x="4719998" y="3866226"/>
                </a:lnTo>
                <a:close/>
                <a:moveTo>
                  <a:pt x="4745911" y="3788490"/>
                </a:moveTo>
                <a:cubicBezTo>
                  <a:pt x="4732622" y="3801778"/>
                  <a:pt x="4745911" y="3801778"/>
                  <a:pt x="4719998" y="3801778"/>
                </a:cubicBezTo>
                <a:cubicBezTo>
                  <a:pt x="4719998" y="3775866"/>
                  <a:pt x="4719998" y="3775866"/>
                  <a:pt x="4706710" y="3762578"/>
                </a:cubicBezTo>
                <a:cubicBezTo>
                  <a:pt x="4745911" y="3749954"/>
                  <a:pt x="4706710" y="3788490"/>
                  <a:pt x="4745911" y="3788490"/>
                </a:cubicBezTo>
                <a:lnTo>
                  <a:pt x="4745911" y="3788490"/>
                </a:lnTo>
                <a:close/>
                <a:moveTo>
                  <a:pt x="4719998" y="3814402"/>
                </a:moveTo>
                <a:cubicBezTo>
                  <a:pt x="4719998" y="3827690"/>
                  <a:pt x="4719998" y="3827690"/>
                  <a:pt x="4719998" y="3827690"/>
                </a:cubicBezTo>
                <a:cubicBezTo>
                  <a:pt x="4706710" y="3827690"/>
                  <a:pt x="4706710" y="3827690"/>
                  <a:pt x="4706710" y="3827690"/>
                </a:cubicBezTo>
                <a:cubicBezTo>
                  <a:pt x="4706710" y="3827690"/>
                  <a:pt x="4706710" y="3814402"/>
                  <a:pt x="4719998" y="3814402"/>
                </a:cubicBezTo>
                <a:lnTo>
                  <a:pt x="4719998" y="3814402"/>
                </a:lnTo>
                <a:close/>
                <a:moveTo>
                  <a:pt x="4732622" y="3736666"/>
                </a:moveTo>
                <a:cubicBezTo>
                  <a:pt x="4732622" y="3736666"/>
                  <a:pt x="4719334" y="3736666"/>
                  <a:pt x="4732622" y="3749954"/>
                </a:cubicBezTo>
                <a:cubicBezTo>
                  <a:pt x="4719334" y="3749954"/>
                  <a:pt x="4719334" y="3749954"/>
                  <a:pt x="4719334" y="3749954"/>
                </a:cubicBezTo>
                <a:cubicBezTo>
                  <a:pt x="4706046" y="3736666"/>
                  <a:pt x="4719334" y="3736666"/>
                  <a:pt x="4706046" y="3724042"/>
                </a:cubicBezTo>
                <a:cubicBezTo>
                  <a:pt x="4719998" y="3724042"/>
                  <a:pt x="4719998" y="3736666"/>
                  <a:pt x="4732622" y="3736666"/>
                </a:cubicBezTo>
                <a:lnTo>
                  <a:pt x="4732622" y="3736666"/>
                </a:lnTo>
                <a:close/>
                <a:moveTo>
                  <a:pt x="4667510" y="3633017"/>
                </a:moveTo>
                <a:cubicBezTo>
                  <a:pt x="4667510" y="3646305"/>
                  <a:pt x="4667510" y="3658929"/>
                  <a:pt x="4654222" y="3658929"/>
                </a:cubicBezTo>
                <a:cubicBezTo>
                  <a:pt x="4654222" y="3658929"/>
                  <a:pt x="4654222" y="3633017"/>
                  <a:pt x="4667510" y="3633017"/>
                </a:cubicBezTo>
                <a:lnTo>
                  <a:pt x="4667510" y="3633017"/>
                </a:lnTo>
                <a:close/>
                <a:moveTo>
                  <a:pt x="4654222" y="3788490"/>
                </a:moveTo>
                <a:cubicBezTo>
                  <a:pt x="4654222" y="3775202"/>
                  <a:pt x="4640934" y="3762578"/>
                  <a:pt x="4654222" y="3749290"/>
                </a:cubicBezTo>
                <a:lnTo>
                  <a:pt x="4667510" y="3762578"/>
                </a:lnTo>
                <a:cubicBezTo>
                  <a:pt x="4680798" y="3749290"/>
                  <a:pt x="4680798" y="3736666"/>
                  <a:pt x="4693422" y="3736666"/>
                </a:cubicBezTo>
                <a:cubicBezTo>
                  <a:pt x="4693422" y="3749954"/>
                  <a:pt x="4693422" y="3762578"/>
                  <a:pt x="4706710" y="3775866"/>
                </a:cubicBezTo>
                <a:cubicBezTo>
                  <a:pt x="4693422" y="3775866"/>
                  <a:pt x="4667510" y="3775866"/>
                  <a:pt x="4667510" y="3789154"/>
                </a:cubicBezTo>
                <a:cubicBezTo>
                  <a:pt x="4667510" y="3775866"/>
                  <a:pt x="4641598" y="3789154"/>
                  <a:pt x="4641598" y="3815066"/>
                </a:cubicBezTo>
                <a:lnTo>
                  <a:pt x="4628310" y="3815066"/>
                </a:lnTo>
                <a:cubicBezTo>
                  <a:pt x="4628310" y="3815066"/>
                  <a:pt x="4628310" y="3815066"/>
                  <a:pt x="4628310" y="3801778"/>
                </a:cubicBezTo>
                <a:cubicBezTo>
                  <a:pt x="4641598" y="3801778"/>
                  <a:pt x="4641598" y="3815066"/>
                  <a:pt x="4641598" y="3815066"/>
                </a:cubicBezTo>
                <a:cubicBezTo>
                  <a:pt x="4641598" y="3801778"/>
                  <a:pt x="4628310" y="3801778"/>
                  <a:pt x="4641598" y="3789154"/>
                </a:cubicBezTo>
                <a:cubicBezTo>
                  <a:pt x="4640934" y="3788490"/>
                  <a:pt x="4640934" y="3788490"/>
                  <a:pt x="4654222" y="3788490"/>
                </a:cubicBezTo>
                <a:lnTo>
                  <a:pt x="4654222" y="3788490"/>
                </a:lnTo>
                <a:close/>
                <a:moveTo>
                  <a:pt x="4667510" y="4060900"/>
                </a:moveTo>
                <a:cubicBezTo>
                  <a:pt x="4654222" y="4074188"/>
                  <a:pt x="4628310" y="4047611"/>
                  <a:pt x="4628310" y="4034988"/>
                </a:cubicBezTo>
                <a:cubicBezTo>
                  <a:pt x="4602397" y="4034988"/>
                  <a:pt x="4602397" y="4009075"/>
                  <a:pt x="4589109" y="3995787"/>
                </a:cubicBezTo>
                <a:cubicBezTo>
                  <a:pt x="4602397" y="4009075"/>
                  <a:pt x="4602397" y="3995787"/>
                  <a:pt x="4615021" y="4009075"/>
                </a:cubicBezTo>
                <a:cubicBezTo>
                  <a:pt x="4615021" y="3995787"/>
                  <a:pt x="4628310" y="3983163"/>
                  <a:pt x="4615021" y="3983163"/>
                </a:cubicBezTo>
                <a:lnTo>
                  <a:pt x="4628310" y="3983163"/>
                </a:lnTo>
                <a:cubicBezTo>
                  <a:pt x="4628310" y="3983163"/>
                  <a:pt x="4628310" y="3996451"/>
                  <a:pt x="4641598" y="3996451"/>
                </a:cubicBezTo>
                <a:cubicBezTo>
                  <a:pt x="4641598" y="4009740"/>
                  <a:pt x="4615686" y="3996451"/>
                  <a:pt x="4602397" y="4022364"/>
                </a:cubicBezTo>
                <a:cubicBezTo>
                  <a:pt x="4628310" y="4009075"/>
                  <a:pt x="4641598" y="4022364"/>
                  <a:pt x="4641598" y="4009075"/>
                </a:cubicBezTo>
                <a:lnTo>
                  <a:pt x="4654886" y="4009075"/>
                </a:lnTo>
                <a:cubicBezTo>
                  <a:pt x="4654886" y="4022364"/>
                  <a:pt x="4641598" y="4048276"/>
                  <a:pt x="4641598" y="4060900"/>
                </a:cubicBezTo>
                <a:cubicBezTo>
                  <a:pt x="4654886" y="4047611"/>
                  <a:pt x="4654886" y="4047611"/>
                  <a:pt x="4667510" y="4047611"/>
                </a:cubicBezTo>
                <a:cubicBezTo>
                  <a:pt x="4654222" y="4060900"/>
                  <a:pt x="4654222" y="4060900"/>
                  <a:pt x="4667510" y="4060900"/>
                </a:cubicBezTo>
                <a:lnTo>
                  <a:pt x="4667510" y="4060900"/>
                </a:lnTo>
                <a:close/>
                <a:moveTo>
                  <a:pt x="4654222" y="4151924"/>
                </a:moveTo>
                <a:cubicBezTo>
                  <a:pt x="4640934" y="4151924"/>
                  <a:pt x="4654222" y="4126012"/>
                  <a:pt x="4628310" y="4138636"/>
                </a:cubicBezTo>
                <a:cubicBezTo>
                  <a:pt x="4628310" y="4125348"/>
                  <a:pt x="4628310" y="4112724"/>
                  <a:pt x="4641598" y="4099436"/>
                </a:cubicBezTo>
                <a:cubicBezTo>
                  <a:pt x="4628310" y="4099436"/>
                  <a:pt x="4615686" y="4099436"/>
                  <a:pt x="4628310" y="4086147"/>
                </a:cubicBezTo>
                <a:cubicBezTo>
                  <a:pt x="4628310" y="4099436"/>
                  <a:pt x="4641598" y="4086147"/>
                  <a:pt x="4641598" y="4072859"/>
                </a:cubicBezTo>
                <a:cubicBezTo>
                  <a:pt x="4667510" y="4086147"/>
                  <a:pt x="4654886" y="4098771"/>
                  <a:pt x="4654886" y="4112060"/>
                </a:cubicBezTo>
                <a:cubicBezTo>
                  <a:pt x="4667510" y="4100100"/>
                  <a:pt x="4654222" y="4139300"/>
                  <a:pt x="4654222" y="4151924"/>
                </a:cubicBezTo>
                <a:lnTo>
                  <a:pt x="4654222" y="4151924"/>
                </a:lnTo>
                <a:close/>
                <a:moveTo>
                  <a:pt x="4601733" y="4139300"/>
                </a:moveTo>
                <a:cubicBezTo>
                  <a:pt x="4615021" y="4139300"/>
                  <a:pt x="4601733" y="4178501"/>
                  <a:pt x="4588445" y="4152589"/>
                </a:cubicBezTo>
                <a:cubicBezTo>
                  <a:pt x="4601733" y="4151924"/>
                  <a:pt x="4588445" y="4139300"/>
                  <a:pt x="4601733" y="4139300"/>
                </a:cubicBezTo>
                <a:lnTo>
                  <a:pt x="4601733" y="4139300"/>
                </a:lnTo>
                <a:close/>
                <a:moveTo>
                  <a:pt x="4601733" y="4126012"/>
                </a:moveTo>
                <a:lnTo>
                  <a:pt x="4601733" y="4126012"/>
                </a:lnTo>
                <a:cubicBezTo>
                  <a:pt x="4588445" y="4126012"/>
                  <a:pt x="4588445" y="4112724"/>
                  <a:pt x="4588445" y="4126012"/>
                </a:cubicBezTo>
                <a:cubicBezTo>
                  <a:pt x="4575156" y="4126012"/>
                  <a:pt x="4588445" y="4112724"/>
                  <a:pt x="4575156" y="4112724"/>
                </a:cubicBezTo>
                <a:cubicBezTo>
                  <a:pt x="4575156" y="4112724"/>
                  <a:pt x="4575156" y="4126012"/>
                  <a:pt x="4561868" y="4126012"/>
                </a:cubicBezTo>
                <a:cubicBezTo>
                  <a:pt x="4548580" y="4112724"/>
                  <a:pt x="4561868" y="4112724"/>
                  <a:pt x="4548580" y="4112724"/>
                </a:cubicBezTo>
                <a:cubicBezTo>
                  <a:pt x="4535292" y="4126012"/>
                  <a:pt x="4561868" y="4126012"/>
                  <a:pt x="4548580" y="4138636"/>
                </a:cubicBezTo>
                <a:cubicBezTo>
                  <a:pt x="4535292" y="4125348"/>
                  <a:pt x="4535292" y="4112724"/>
                  <a:pt x="4535292" y="4099436"/>
                </a:cubicBezTo>
                <a:cubicBezTo>
                  <a:pt x="4548580" y="4112724"/>
                  <a:pt x="4548580" y="4099436"/>
                  <a:pt x="4548580" y="4086147"/>
                </a:cubicBezTo>
                <a:cubicBezTo>
                  <a:pt x="4574492" y="4072859"/>
                  <a:pt x="4601069" y="4099436"/>
                  <a:pt x="4587780" y="4112060"/>
                </a:cubicBezTo>
                <a:lnTo>
                  <a:pt x="4587780" y="4112060"/>
                </a:lnTo>
                <a:cubicBezTo>
                  <a:pt x="4601069" y="4112060"/>
                  <a:pt x="4601069" y="4098771"/>
                  <a:pt x="4601069" y="4086147"/>
                </a:cubicBezTo>
                <a:cubicBezTo>
                  <a:pt x="4601069" y="4086147"/>
                  <a:pt x="4587780" y="4099436"/>
                  <a:pt x="4601069" y="4072859"/>
                </a:cubicBezTo>
                <a:lnTo>
                  <a:pt x="4601069" y="4072859"/>
                </a:lnTo>
                <a:cubicBezTo>
                  <a:pt x="4614357" y="4072859"/>
                  <a:pt x="4614357" y="4086147"/>
                  <a:pt x="4614357" y="4086147"/>
                </a:cubicBezTo>
                <a:cubicBezTo>
                  <a:pt x="4627645" y="4046947"/>
                  <a:pt x="4614357" y="4099436"/>
                  <a:pt x="4627645" y="4112060"/>
                </a:cubicBezTo>
                <a:cubicBezTo>
                  <a:pt x="4601733" y="4100100"/>
                  <a:pt x="4615021" y="4126012"/>
                  <a:pt x="4601733" y="4126012"/>
                </a:cubicBezTo>
                <a:lnTo>
                  <a:pt x="4601733" y="4126012"/>
                </a:lnTo>
                <a:close/>
                <a:moveTo>
                  <a:pt x="4549244" y="4074188"/>
                </a:moveTo>
                <a:cubicBezTo>
                  <a:pt x="4535956" y="4074188"/>
                  <a:pt x="4535956" y="4060900"/>
                  <a:pt x="4535956" y="4060900"/>
                </a:cubicBezTo>
                <a:cubicBezTo>
                  <a:pt x="4535956" y="4074188"/>
                  <a:pt x="4535956" y="4074188"/>
                  <a:pt x="4535956" y="4074188"/>
                </a:cubicBezTo>
                <a:cubicBezTo>
                  <a:pt x="4522668" y="4087476"/>
                  <a:pt x="4535956" y="4060900"/>
                  <a:pt x="4522668" y="4060900"/>
                </a:cubicBezTo>
                <a:cubicBezTo>
                  <a:pt x="4523332" y="4048276"/>
                  <a:pt x="4549244" y="4060900"/>
                  <a:pt x="4549244" y="4074188"/>
                </a:cubicBezTo>
                <a:lnTo>
                  <a:pt x="4549244" y="4074188"/>
                </a:lnTo>
                <a:close/>
                <a:moveTo>
                  <a:pt x="4510044" y="4034988"/>
                </a:moveTo>
                <a:cubicBezTo>
                  <a:pt x="4510044" y="4021699"/>
                  <a:pt x="4510044" y="4009075"/>
                  <a:pt x="4523332" y="4021699"/>
                </a:cubicBezTo>
                <a:cubicBezTo>
                  <a:pt x="4523332" y="4034988"/>
                  <a:pt x="4523332" y="4034988"/>
                  <a:pt x="4510044" y="4034988"/>
                </a:cubicBezTo>
                <a:lnTo>
                  <a:pt x="4510044" y="4034988"/>
                </a:lnTo>
                <a:close/>
                <a:moveTo>
                  <a:pt x="4562532" y="4022364"/>
                </a:moveTo>
                <a:cubicBezTo>
                  <a:pt x="4575821" y="4009075"/>
                  <a:pt x="4562532" y="4035652"/>
                  <a:pt x="4575821" y="4035652"/>
                </a:cubicBezTo>
                <a:cubicBezTo>
                  <a:pt x="4575821" y="4048276"/>
                  <a:pt x="4562532" y="4034988"/>
                  <a:pt x="4562532" y="4022364"/>
                </a:cubicBezTo>
                <a:lnTo>
                  <a:pt x="4562532" y="4022364"/>
                </a:lnTo>
                <a:close/>
                <a:moveTo>
                  <a:pt x="4588445" y="4022364"/>
                </a:moveTo>
                <a:cubicBezTo>
                  <a:pt x="4575821" y="4022364"/>
                  <a:pt x="4588445" y="4022364"/>
                  <a:pt x="4588445" y="4022364"/>
                </a:cubicBezTo>
                <a:cubicBezTo>
                  <a:pt x="4601733" y="4022364"/>
                  <a:pt x="4588445" y="4035652"/>
                  <a:pt x="4601733" y="4022364"/>
                </a:cubicBezTo>
                <a:cubicBezTo>
                  <a:pt x="4601733" y="4035652"/>
                  <a:pt x="4601733" y="4048276"/>
                  <a:pt x="4588445" y="4048276"/>
                </a:cubicBezTo>
                <a:cubicBezTo>
                  <a:pt x="4588445" y="4034988"/>
                  <a:pt x="4588445" y="4034988"/>
                  <a:pt x="4588445" y="4022364"/>
                </a:cubicBezTo>
                <a:lnTo>
                  <a:pt x="4588445" y="4022364"/>
                </a:lnTo>
                <a:lnTo>
                  <a:pt x="4588445" y="4022364"/>
                </a:lnTo>
                <a:close/>
                <a:moveTo>
                  <a:pt x="4627645" y="3749954"/>
                </a:moveTo>
                <a:lnTo>
                  <a:pt x="4627645" y="3749954"/>
                </a:lnTo>
                <a:cubicBezTo>
                  <a:pt x="4627645" y="3763242"/>
                  <a:pt x="4640934" y="3749954"/>
                  <a:pt x="4640934" y="3763242"/>
                </a:cubicBezTo>
                <a:cubicBezTo>
                  <a:pt x="4627645" y="3763242"/>
                  <a:pt x="4627645" y="3749954"/>
                  <a:pt x="4615021" y="3763242"/>
                </a:cubicBezTo>
                <a:cubicBezTo>
                  <a:pt x="4615021" y="3749954"/>
                  <a:pt x="4627645" y="3749954"/>
                  <a:pt x="4627645" y="3749954"/>
                </a:cubicBezTo>
                <a:lnTo>
                  <a:pt x="4627645" y="3749954"/>
                </a:lnTo>
                <a:close/>
                <a:moveTo>
                  <a:pt x="4601733" y="3724042"/>
                </a:moveTo>
                <a:cubicBezTo>
                  <a:pt x="4615021" y="3724042"/>
                  <a:pt x="4601733" y="3737330"/>
                  <a:pt x="4615021" y="3737330"/>
                </a:cubicBezTo>
                <a:cubicBezTo>
                  <a:pt x="4615021" y="3750618"/>
                  <a:pt x="4615021" y="3750618"/>
                  <a:pt x="4601733" y="3750618"/>
                </a:cubicBezTo>
                <a:cubicBezTo>
                  <a:pt x="4601733" y="3736666"/>
                  <a:pt x="4601733" y="3736666"/>
                  <a:pt x="4601733" y="3724042"/>
                </a:cubicBezTo>
                <a:lnTo>
                  <a:pt x="4601733" y="3724042"/>
                </a:lnTo>
                <a:close/>
                <a:moveTo>
                  <a:pt x="4575821" y="3736666"/>
                </a:moveTo>
                <a:cubicBezTo>
                  <a:pt x="4575821" y="3749954"/>
                  <a:pt x="4601733" y="3736666"/>
                  <a:pt x="4601733" y="3749954"/>
                </a:cubicBezTo>
                <a:cubicBezTo>
                  <a:pt x="4575821" y="3749954"/>
                  <a:pt x="4588445" y="3763242"/>
                  <a:pt x="4588445" y="3775866"/>
                </a:cubicBezTo>
                <a:cubicBezTo>
                  <a:pt x="4588445" y="3775866"/>
                  <a:pt x="4588445" y="3762578"/>
                  <a:pt x="4575156" y="3775866"/>
                </a:cubicBezTo>
                <a:cubicBezTo>
                  <a:pt x="4588445" y="3749954"/>
                  <a:pt x="4562532" y="3749954"/>
                  <a:pt x="4575821" y="3736666"/>
                </a:cubicBezTo>
                <a:lnTo>
                  <a:pt x="4575821" y="3736666"/>
                </a:lnTo>
                <a:close/>
                <a:moveTo>
                  <a:pt x="4575821" y="3788490"/>
                </a:moveTo>
                <a:cubicBezTo>
                  <a:pt x="4575821" y="3788490"/>
                  <a:pt x="4575821" y="3814402"/>
                  <a:pt x="4589109" y="3814402"/>
                </a:cubicBezTo>
                <a:cubicBezTo>
                  <a:pt x="4575821" y="3814402"/>
                  <a:pt x="4575821" y="3814402"/>
                  <a:pt x="4563197" y="3814402"/>
                </a:cubicBezTo>
                <a:cubicBezTo>
                  <a:pt x="4562532" y="3801778"/>
                  <a:pt x="4575821" y="3801778"/>
                  <a:pt x="4575821" y="3788490"/>
                </a:cubicBezTo>
                <a:lnTo>
                  <a:pt x="4575821" y="3788490"/>
                </a:lnTo>
                <a:close/>
                <a:moveTo>
                  <a:pt x="4562532" y="3840314"/>
                </a:moveTo>
                <a:cubicBezTo>
                  <a:pt x="4575821" y="3840314"/>
                  <a:pt x="4575821" y="3840314"/>
                  <a:pt x="4575821" y="3840314"/>
                </a:cubicBezTo>
                <a:cubicBezTo>
                  <a:pt x="4575821" y="3827026"/>
                  <a:pt x="4575821" y="3840314"/>
                  <a:pt x="4562532" y="3853602"/>
                </a:cubicBezTo>
                <a:lnTo>
                  <a:pt x="4562532" y="3840314"/>
                </a:lnTo>
                <a:cubicBezTo>
                  <a:pt x="4562532" y="3827690"/>
                  <a:pt x="4562532" y="3840314"/>
                  <a:pt x="4562532" y="3840314"/>
                </a:cubicBezTo>
                <a:lnTo>
                  <a:pt x="4562532" y="3840314"/>
                </a:lnTo>
                <a:close/>
                <a:moveTo>
                  <a:pt x="4549244" y="3892803"/>
                </a:moveTo>
                <a:cubicBezTo>
                  <a:pt x="4549244" y="3906091"/>
                  <a:pt x="4549244" y="3906091"/>
                  <a:pt x="4549244" y="3906091"/>
                </a:cubicBezTo>
                <a:lnTo>
                  <a:pt x="4549244" y="3906091"/>
                </a:lnTo>
                <a:cubicBezTo>
                  <a:pt x="4549244" y="3919379"/>
                  <a:pt x="4535956" y="3906091"/>
                  <a:pt x="4535956" y="3906091"/>
                </a:cubicBezTo>
                <a:lnTo>
                  <a:pt x="4535956" y="3906091"/>
                </a:lnTo>
                <a:cubicBezTo>
                  <a:pt x="4549244" y="3905427"/>
                  <a:pt x="4549244" y="3905427"/>
                  <a:pt x="4549244" y="3892803"/>
                </a:cubicBezTo>
                <a:lnTo>
                  <a:pt x="4549244" y="3892803"/>
                </a:lnTo>
                <a:close/>
                <a:moveTo>
                  <a:pt x="4523332" y="3866226"/>
                </a:moveTo>
                <a:cubicBezTo>
                  <a:pt x="4536620" y="3866226"/>
                  <a:pt x="4536620" y="3879515"/>
                  <a:pt x="4536620" y="3879515"/>
                </a:cubicBezTo>
                <a:cubicBezTo>
                  <a:pt x="4523332" y="3879515"/>
                  <a:pt x="4523332" y="3879515"/>
                  <a:pt x="4523332" y="3866226"/>
                </a:cubicBezTo>
                <a:lnTo>
                  <a:pt x="4523332" y="3866226"/>
                </a:lnTo>
                <a:close/>
                <a:moveTo>
                  <a:pt x="4523332" y="3788490"/>
                </a:moveTo>
                <a:cubicBezTo>
                  <a:pt x="4523332" y="3788490"/>
                  <a:pt x="4523332" y="3788490"/>
                  <a:pt x="4536620" y="3788490"/>
                </a:cubicBezTo>
                <a:cubicBezTo>
                  <a:pt x="4536620" y="3801778"/>
                  <a:pt x="4523332" y="3788490"/>
                  <a:pt x="4510708" y="3801778"/>
                </a:cubicBezTo>
                <a:cubicBezTo>
                  <a:pt x="4510044" y="3788490"/>
                  <a:pt x="4523332" y="3788490"/>
                  <a:pt x="4523332" y="3788490"/>
                </a:cubicBezTo>
                <a:lnTo>
                  <a:pt x="4523332" y="3788490"/>
                </a:lnTo>
                <a:close/>
                <a:moveTo>
                  <a:pt x="4523332" y="3931339"/>
                </a:moveTo>
                <a:cubicBezTo>
                  <a:pt x="4549244" y="3918051"/>
                  <a:pt x="4575821" y="3918051"/>
                  <a:pt x="4575821" y="3944627"/>
                </a:cubicBezTo>
                <a:cubicBezTo>
                  <a:pt x="4575821" y="3957915"/>
                  <a:pt x="4575821" y="3957915"/>
                  <a:pt x="4575821" y="3970539"/>
                </a:cubicBezTo>
                <a:cubicBezTo>
                  <a:pt x="4575821" y="3970539"/>
                  <a:pt x="4589109" y="3983828"/>
                  <a:pt x="4601733" y="3983828"/>
                </a:cubicBezTo>
                <a:lnTo>
                  <a:pt x="4601733" y="3983828"/>
                </a:lnTo>
                <a:lnTo>
                  <a:pt x="4601733" y="3983828"/>
                </a:lnTo>
                <a:cubicBezTo>
                  <a:pt x="4615021" y="3997116"/>
                  <a:pt x="4588445" y="3997116"/>
                  <a:pt x="4601733" y="3983828"/>
                </a:cubicBezTo>
                <a:cubicBezTo>
                  <a:pt x="4575821" y="3997116"/>
                  <a:pt x="4575821" y="4009740"/>
                  <a:pt x="4549244" y="4009740"/>
                </a:cubicBezTo>
                <a:cubicBezTo>
                  <a:pt x="4549244" y="3996451"/>
                  <a:pt x="4549244" y="3996451"/>
                  <a:pt x="4549244" y="3983828"/>
                </a:cubicBezTo>
                <a:cubicBezTo>
                  <a:pt x="4549244" y="3997116"/>
                  <a:pt x="4549244" y="3997116"/>
                  <a:pt x="4535956" y="3997116"/>
                </a:cubicBezTo>
                <a:cubicBezTo>
                  <a:pt x="4535956" y="3983828"/>
                  <a:pt x="4561868" y="3997116"/>
                  <a:pt x="4561868" y="3971204"/>
                </a:cubicBezTo>
                <a:cubicBezTo>
                  <a:pt x="4561868" y="3984492"/>
                  <a:pt x="4522668" y="3945292"/>
                  <a:pt x="4535956" y="3945292"/>
                </a:cubicBezTo>
                <a:cubicBezTo>
                  <a:pt x="4522668" y="3919379"/>
                  <a:pt x="4522668" y="3945292"/>
                  <a:pt x="4510044" y="3945292"/>
                </a:cubicBezTo>
                <a:cubicBezTo>
                  <a:pt x="4510044" y="3945292"/>
                  <a:pt x="4510044" y="3945292"/>
                  <a:pt x="4523332" y="3945292"/>
                </a:cubicBezTo>
                <a:cubicBezTo>
                  <a:pt x="4510044" y="3958580"/>
                  <a:pt x="4510044" y="3945292"/>
                  <a:pt x="4510044" y="3958580"/>
                </a:cubicBezTo>
                <a:cubicBezTo>
                  <a:pt x="4510044" y="3944627"/>
                  <a:pt x="4535956" y="3944627"/>
                  <a:pt x="4523332" y="3931339"/>
                </a:cubicBezTo>
                <a:lnTo>
                  <a:pt x="4523332" y="3931339"/>
                </a:lnTo>
                <a:close/>
                <a:moveTo>
                  <a:pt x="4510044" y="3983163"/>
                </a:moveTo>
                <a:cubicBezTo>
                  <a:pt x="4510044" y="3983163"/>
                  <a:pt x="4510044" y="3983163"/>
                  <a:pt x="4523332" y="3983163"/>
                </a:cubicBezTo>
                <a:cubicBezTo>
                  <a:pt x="4510044" y="3996451"/>
                  <a:pt x="4523332" y="4009075"/>
                  <a:pt x="4510044" y="4009075"/>
                </a:cubicBezTo>
                <a:cubicBezTo>
                  <a:pt x="4510044" y="3996451"/>
                  <a:pt x="4496755" y="3996451"/>
                  <a:pt x="4510044" y="3983163"/>
                </a:cubicBezTo>
                <a:lnTo>
                  <a:pt x="4510044" y="3983163"/>
                </a:lnTo>
                <a:close/>
                <a:moveTo>
                  <a:pt x="4523332" y="4100100"/>
                </a:moveTo>
                <a:cubicBezTo>
                  <a:pt x="4510044" y="4113389"/>
                  <a:pt x="4510044" y="4100100"/>
                  <a:pt x="4497420" y="4086812"/>
                </a:cubicBezTo>
                <a:lnTo>
                  <a:pt x="4497420" y="4100100"/>
                </a:lnTo>
                <a:cubicBezTo>
                  <a:pt x="4510708" y="4113389"/>
                  <a:pt x="4523332" y="4113389"/>
                  <a:pt x="4523332" y="4126012"/>
                </a:cubicBezTo>
                <a:cubicBezTo>
                  <a:pt x="4497420" y="4126012"/>
                  <a:pt x="4497420" y="4112724"/>
                  <a:pt x="4497420" y="4086812"/>
                </a:cubicBezTo>
                <a:cubicBezTo>
                  <a:pt x="4496755" y="4086812"/>
                  <a:pt x="4510044" y="4086812"/>
                  <a:pt x="4523332" y="4100100"/>
                </a:cubicBezTo>
                <a:lnTo>
                  <a:pt x="4523332" y="4100100"/>
                </a:lnTo>
                <a:close/>
                <a:moveTo>
                  <a:pt x="4483467" y="4165213"/>
                </a:moveTo>
                <a:cubicBezTo>
                  <a:pt x="4496755" y="4165213"/>
                  <a:pt x="4496755" y="4178501"/>
                  <a:pt x="4509379" y="4178501"/>
                </a:cubicBezTo>
                <a:cubicBezTo>
                  <a:pt x="4496091" y="4191789"/>
                  <a:pt x="4483467" y="4178501"/>
                  <a:pt x="4483467" y="4178501"/>
                </a:cubicBezTo>
                <a:cubicBezTo>
                  <a:pt x="4470843" y="4165213"/>
                  <a:pt x="4496755" y="4177837"/>
                  <a:pt x="4483467" y="4165213"/>
                </a:cubicBezTo>
                <a:lnTo>
                  <a:pt x="4483467" y="4165213"/>
                </a:lnTo>
                <a:close/>
                <a:moveTo>
                  <a:pt x="4483467" y="4229661"/>
                </a:moveTo>
                <a:lnTo>
                  <a:pt x="4483467" y="4229661"/>
                </a:lnTo>
                <a:cubicBezTo>
                  <a:pt x="4496755" y="4242949"/>
                  <a:pt x="4496755" y="4229661"/>
                  <a:pt x="4496755" y="4229661"/>
                </a:cubicBezTo>
                <a:cubicBezTo>
                  <a:pt x="4496755" y="4242949"/>
                  <a:pt x="4483467" y="4242949"/>
                  <a:pt x="4483467" y="4242949"/>
                </a:cubicBezTo>
                <a:cubicBezTo>
                  <a:pt x="4483467" y="4229661"/>
                  <a:pt x="4470843" y="4229661"/>
                  <a:pt x="4483467" y="4229661"/>
                </a:cubicBezTo>
                <a:lnTo>
                  <a:pt x="4483467" y="4229661"/>
                </a:lnTo>
                <a:close/>
                <a:moveTo>
                  <a:pt x="4496755" y="4229661"/>
                </a:moveTo>
                <a:cubicBezTo>
                  <a:pt x="4496755" y="4216373"/>
                  <a:pt x="4510044" y="4216373"/>
                  <a:pt x="4510044" y="4203749"/>
                </a:cubicBezTo>
                <a:cubicBezTo>
                  <a:pt x="4523332" y="4217037"/>
                  <a:pt x="4510044" y="4229661"/>
                  <a:pt x="4496755" y="4229661"/>
                </a:cubicBezTo>
                <a:lnTo>
                  <a:pt x="4496755" y="4229661"/>
                </a:lnTo>
                <a:close/>
                <a:moveTo>
                  <a:pt x="4496755" y="4060900"/>
                </a:moveTo>
                <a:cubicBezTo>
                  <a:pt x="4470843" y="4060900"/>
                  <a:pt x="4470843" y="4060900"/>
                  <a:pt x="4457555" y="4047611"/>
                </a:cubicBezTo>
                <a:cubicBezTo>
                  <a:pt x="4470843" y="4047611"/>
                  <a:pt x="4470843" y="4060900"/>
                  <a:pt x="4483467" y="4047611"/>
                </a:cubicBezTo>
                <a:cubicBezTo>
                  <a:pt x="4483467" y="4048276"/>
                  <a:pt x="4496755" y="4048276"/>
                  <a:pt x="4496755" y="4060900"/>
                </a:cubicBezTo>
                <a:lnTo>
                  <a:pt x="4496755" y="4060900"/>
                </a:lnTo>
                <a:close/>
                <a:moveTo>
                  <a:pt x="4470843" y="3931339"/>
                </a:moveTo>
                <a:lnTo>
                  <a:pt x="4470843" y="3944627"/>
                </a:lnTo>
                <a:cubicBezTo>
                  <a:pt x="4470843" y="3944627"/>
                  <a:pt x="4470843" y="3931339"/>
                  <a:pt x="4484131" y="3944627"/>
                </a:cubicBezTo>
                <a:cubicBezTo>
                  <a:pt x="4470843" y="3957915"/>
                  <a:pt x="4458220" y="3944627"/>
                  <a:pt x="4458220" y="3957915"/>
                </a:cubicBezTo>
                <a:cubicBezTo>
                  <a:pt x="4444266" y="3957251"/>
                  <a:pt x="4470843" y="3944627"/>
                  <a:pt x="4470843" y="3931339"/>
                </a:cubicBezTo>
                <a:lnTo>
                  <a:pt x="4470843" y="3931339"/>
                </a:lnTo>
                <a:close/>
                <a:moveTo>
                  <a:pt x="4430978" y="3866226"/>
                </a:moveTo>
                <a:cubicBezTo>
                  <a:pt x="4444266" y="3866226"/>
                  <a:pt x="4444266" y="3866226"/>
                  <a:pt x="4444266" y="3866226"/>
                </a:cubicBezTo>
                <a:cubicBezTo>
                  <a:pt x="4444266" y="3879515"/>
                  <a:pt x="4444266" y="3879515"/>
                  <a:pt x="4444266" y="3879515"/>
                </a:cubicBezTo>
                <a:cubicBezTo>
                  <a:pt x="4444266" y="3879515"/>
                  <a:pt x="4430978" y="3879515"/>
                  <a:pt x="4430978" y="3866226"/>
                </a:cubicBezTo>
                <a:lnTo>
                  <a:pt x="4430978" y="3866226"/>
                </a:lnTo>
                <a:close/>
                <a:moveTo>
                  <a:pt x="4430978" y="3970539"/>
                </a:moveTo>
                <a:cubicBezTo>
                  <a:pt x="4444266" y="3970539"/>
                  <a:pt x="4444266" y="3983828"/>
                  <a:pt x="4444266" y="3996451"/>
                </a:cubicBezTo>
                <a:cubicBezTo>
                  <a:pt x="4418355" y="3996451"/>
                  <a:pt x="4430978" y="3970539"/>
                  <a:pt x="4430978" y="3970539"/>
                </a:cubicBezTo>
                <a:lnTo>
                  <a:pt x="4430978" y="3970539"/>
                </a:lnTo>
                <a:close/>
                <a:moveTo>
                  <a:pt x="4430978" y="3918715"/>
                </a:moveTo>
                <a:cubicBezTo>
                  <a:pt x="4430978" y="3918715"/>
                  <a:pt x="4444266" y="3918715"/>
                  <a:pt x="4444266" y="3932004"/>
                </a:cubicBezTo>
                <a:cubicBezTo>
                  <a:pt x="4444266" y="3931339"/>
                  <a:pt x="4430978" y="3931339"/>
                  <a:pt x="4430978" y="3918715"/>
                </a:cubicBezTo>
                <a:lnTo>
                  <a:pt x="4430978" y="3918715"/>
                </a:lnTo>
                <a:close/>
                <a:moveTo>
                  <a:pt x="4470843" y="4086812"/>
                </a:moveTo>
                <a:cubicBezTo>
                  <a:pt x="4484131" y="4086812"/>
                  <a:pt x="4470843" y="4100100"/>
                  <a:pt x="4484131" y="4100100"/>
                </a:cubicBezTo>
                <a:cubicBezTo>
                  <a:pt x="4484131" y="4100100"/>
                  <a:pt x="4470843" y="4113389"/>
                  <a:pt x="4458220" y="4113389"/>
                </a:cubicBezTo>
                <a:cubicBezTo>
                  <a:pt x="4458220" y="4113389"/>
                  <a:pt x="4471508" y="4113389"/>
                  <a:pt x="4471508" y="4126677"/>
                </a:cubicBezTo>
                <a:cubicBezTo>
                  <a:pt x="4458220" y="4126677"/>
                  <a:pt x="4458220" y="4126677"/>
                  <a:pt x="4458220" y="4126677"/>
                </a:cubicBezTo>
                <a:cubicBezTo>
                  <a:pt x="4458220" y="4113389"/>
                  <a:pt x="4444931" y="4087476"/>
                  <a:pt x="4432307" y="4087476"/>
                </a:cubicBezTo>
                <a:lnTo>
                  <a:pt x="4432307" y="4100764"/>
                </a:lnTo>
                <a:cubicBezTo>
                  <a:pt x="4432307" y="4100764"/>
                  <a:pt x="4432307" y="4100764"/>
                  <a:pt x="4419019" y="4100764"/>
                </a:cubicBezTo>
                <a:cubicBezTo>
                  <a:pt x="4419019" y="4087476"/>
                  <a:pt x="4419019" y="4087476"/>
                  <a:pt x="4419019" y="4061564"/>
                </a:cubicBezTo>
                <a:cubicBezTo>
                  <a:pt x="4430978" y="4074188"/>
                  <a:pt x="4444266" y="4100100"/>
                  <a:pt x="4470843" y="4086812"/>
                </a:cubicBezTo>
                <a:lnTo>
                  <a:pt x="4470843" y="4086812"/>
                </a:lnTo>
                <a:close/>
                <a:moveTo>
                  <a:pt x="4457555" y="4203749"/>
                </a:moveTo>
                <a:cubicBezTo>
                  <a:pt x="4457555" y="4217037"/>
                  <a:pt x="4457555" y="4217037"/>
                  <a:pt x="4470843" y="4229661"/>
                </a:cubicBezTo>
                <a:cubicBezTo>
                  <a:pt x="4484131" y="4229661"/>
                  <a:pt x="4457555" y="4229661"/>
                  <a:pt x="4444931" y="4216373"/>
                </a:cubicBezTo>
                <a:cubicBezTo>
                  <a:pt x="4457555" y="4217037"/>
                  <a:pt x="4444266" y="4203749"/>
                  <a:pt x="4457555" y="4203749"/>
                </a:cubicBezTo>
                <a:lnTo>
                  <a:pt x="4457555" y="4203749"/>
                </a:lnTo>
                <a:close/>
                <a:moveTo>
                  <a:pt x="4457555" y="4165213"/>
                </a:moveTo>
                <a:lnTo>
                  <a:pt x="4457555" y="4165213"/>
                </a:lnTo>
                <a:cubicBezTo>
                  <a:pt x="4457555" y="4151924"/>
                  <a:pt x="4457555" y="4151924"/>
                  <a:pt x="4457555" y="4151924"/>
                </a:cubicBezTo>
                <a:cubicBezTo>
                  <a:pt x="4457555" y="4151924"/>
                  <a:pt x="4470843" y="4151924"/>
                  <a:pt x="4470843" y="4165213"/>
                </a:cubicBezTo>
                <a:cubicBezTo>
                  <a:pt x="4470843" y="4165213"/>
                  <a:pt x="4457555" y="4151924"/>
                  <a:pt x="4457555" y="4165213"/>
                </a:cubicBezTo>
                <a:lnTo>
                  <a:pt x="4457555" y="4165213"/>
                </a:lnTo>
                <a:close/>
                <a:moveTo>
                  <a:pt x="4418355" y="4048276"/>
                </a:moveTo>
                <a:cubicBezTo>
                  <a:pt x="4418355" y="4048276"/>
                  <a:pt x="4418355" y="4048276"/>
                  <a:pt x="4418355" y="4034988"/>
                </a:cubicBezTo>
                <a:cubicBezTo>
                  <a:pt x="4418355" y="4034988"/>
                  <a:pt x="4418355" y="4048276"/>
                  <a:pt x="4431643" y="4048276"/>
                </a:cubicBezTo>
                <a:cubicBezTo>
                  <a:pt x="4418355" y="4048276"/>
                  <a:pt x="4418355" y="4048276"/>
                  <a:pt x="4418355" y="4048276"/>
                </a:cubicBezTo>
                <a:lnTo>
                  <a:pt x="4418355" y="4048276"/>
                </a:lnTo>
                <a:close/>
                <a:moveTo>
                  <a:pt x="4405067" y="3814402"/>
                </a:moveTo>
                <a:cubicBezTo>
                  <a:pt x="4405067" y="3801114"/>
                  <a:pt x="4405067" y="3801114"/>
                  <a:pt x="4418355" y="3801114"/>
                </a:cubicBezTo>
                <a:cubicBezTo>
                  <a:pt x="4418355" y="3814402"/>
                  <a:pt x="4405067" y="3814402"/>
                  <a:pt x="4405067" y="3814402"/>
                </a:cubicBezTo>
                <a:cubicBezTo>
                  <a:pt x="4405067" y="3814402"/>
                  <a:pt x="4405067" y="3814402"/>
                  <a:pt x="4405067" y="3801114"/>
                </a:cubicBezTo>
                <a:cubicBezTo>
                  <a:pt x="4405067" y="3801778"/>
                  <a:pt x="4405067" y="3801778"/>
                  <a:pt x="4405067" y="3814402"/>
                </a:cubicBezTo>
                <a:lnTo>
                  <a:pt x="4405067" y="3814402"/>
                </a:lnTo>
                <a:close/>
                <a:moveTo>
                  <a:pt x="4365866" y="4048276"/>
                </a:moveTo>
                <a:cubicBezTo>
                  <a:pt x="4365866" y="4048276"/>
                  <a:pt x="4365866" y="4048276"/>
                  <a:pt x="4352578" y="4048276"/>
                </a:cubicBezTo>
                <a:cubicBezTo>
                  <a:pt x="4352578" y="4048276"/>
                  <a:pt x="4365866" y="4034988"/>
                  <a:pt x="4365866" y="4048276"/>
                </a:cubicBezTo>
                <a:lnTo>
                  <a:pt x="4365866" y="4048276"/>
                </a:lnTo>
                <a:close/>
                <a:moveTo>
                  <a:pt x="4379154" y="4255573"/>
                </a:moveTo>
                <a:lnTo>
                  <a:pt x="4379154" y="4268861"/>
                </a:lnTo>
                <a:cubicBezTo>
                  <a:pt x="4365866" y="4268861"/>
                  <a:pt x="4365866" y="4255573"/>
                  <a:pt x="4365866" y="4255573"/>
                </a:cubicBezTo>
                <a:lnTo>
                  <a:pt x="4379154" y="4255573"/>
                </a:lnTo>
                <a:lnTo>
                  <a:pt x="4379154" y="4255573"/>
                </a:lnTo>
                <a:close/>
                <a:moveTo>
                  <a:pt x="4326665" y="4203749"/>
                </a:moveTo>
                <a:cubicBezTo>
                  <a:pt x="4339954" y="4203749"/>
                  <a:pt x="4339954" y="4203749"/>
                  <a:pt x="4352578" y="4203749"/>
                </a:cubicBezTo>
                <a:cubicBezTo>
                  <a:pt x="4352578" y="4217037"/>
                  <a:pt x="4352578" y="4229661"/>
                  <a:pt x="4339289" y="4242949"/>
                </a:cubicBezTo>
                <a:cubicBezTo>
                  <a:pt x="4326001" y="4229661"/>
                  <a:pt x="4339289" y="4229661"/>
                  <a:pt x="4352578" y="4217037"/>
                </a:cubicBezTo>
                <a:cubicBezTo>
                  <a:pt x="4352578" y="4217037"/>
                  <a:pt x="4352578" y="4217037"/>
                  <a:pt x="4339289" y="4217037"/>
                </a:cubicBezTo>
                <a:cubicBezTo>
                  <a:pt x="4339289" y="4217037"/>
                  <a:pt x="4339289" y="4230325"/>
                  <a:pt x="4326001" y="4230325"/>
                </a:cubicBezTo>
                <a:cubicBezTo>
                  <a:pt x="4326665" y="4217037"/>
                  <a:pt x="4339289" y="4203749"/>
                  <a:pt x="4326665" y="4203749"/>
                </a:cubicBezTo>
                <a:lnTo>
                  <a:pt x="4326665" y="4203749"/>
                </a:lnTo>
                <a:close/>
                <a:moveTo>
                  <a:pt x="4300089" y="3749954"/>
                </a:moveTo>
                <a:cubicBezTo>
                  <a:pt x="4313377" y="3736666"/>
                  <a:pt x="4313377" y="3736666"/>
                  <a:pt x="4313377" y="3736666"/>
                </a:cubicBezTo>
                <a:cubicBezTo>
                  <a:pt x="4300089" y="3736666"/>
                  <a:pt x="4300089" y="3736666"/>
                  <a:pt x="4300089" y="3736666"/>
                </a:cubicBezTo>
                <a:cubicBezTo>
                  <a:pt x="4300089" y="3723377"/>
                  <a:pt x="4313377" y="3736666"/>
                  <a:pt x="4313377" y="3736666"/>
                </a:cubicBezTo>
                <a:lnTo>
                  <a:pt x="4313377" y="3736666"/>
                </a:lnTo>
                <a:cubicBezTo>
                  <a:pt x="4313377" y="3736666"/>
                  <a:pt x="4313377" y="3749954"/>
                  <a:pt x="4300089" y="3749954"/>
                </a:cubicBezTo>
                <a:lnTo>
                  <a:pt x="4300089" y="3749954"/>
                </a:lnTo>
                <a:close/>
                <a:moveTo>
                  <a:pt x="4326665" y="4191125"/>
                </a:moveTo>
                <a:cubicBezTo>
                  <a:pt x="4313377" y="4191125"/>
                  <a:pt x="4326665" y="4177837"/>
                  <a:pt x="4313377" y="4177837"/>
                </a:cubicBezTo>
                <a:cubicBezTo>
                  <a:pt x="4313377" y="4164548"/>
                  <a:pt x="4326665" y="4177837"/>
                  <a:pt x="4326665" y="4164548"/>
                </a:cubicBezTo>
                <a:cubicBezTo>
                  <a:pt x="4339289" y="4177837"/>
                  <a:pt x="4326665" y="4191125"/>
                  <a:pt x="4326665" y="4191125"/>
                </a:cubicBezTo>
                <a:lnTo>
                  <a:pt x="4326665" y="4191125"/>
                </a:lnTo>
                <a:close/>
                <a:moveTo>
                  <a:pt x="4326665" y="4242949"/>
                </a:moveTo>
                <a:cubicBezTo>
                  <a:pt x="4339954" y="4242949"/>
                  <a:pt x="4339954" y="4242949"/>
                  <a:pt x="4339954" y="4242949"/>
                </a:cubicBezTo>
                <a:cubicBezTo>
                  <a:pt x="4339954" y="4256238"/>
                  <a:pt x="4326665" y="4256238"/>
                  <a:pt x="4326665" y="4256238"/>
                </a:cubicBezTo>
                <a:cubicBezTo>
                  <a:pt x="4326665" y="4256238"/>
                  <a:pt x="4326665" y="4255573"/>
                  <a:pt x="4326665" y="4242949"/>
                </a:cubicBezTo>
                <a:lnTo>
                  <a:pt x="4326665" y="4242949"/>
                </a:lnTo>
                <a:close/>
                <a:moveTo>
                  <a:pt x="4326665" y="4268861"/>
                </a:moveTo>
                <a:lnTo>
                  <a:pt x="4339954" y="4268861"/>
                </a:lnTo>
                <a:cubicBezTo>
                  <a:pt x="4326665" y="4255573"/>
                  <a:pt x="4339954" y="4255573"/>
                  <a:pt x="4339954" y="4242949"/>
                </a:cubicBezTo>
                <a:cubicBezTo>
                  <a:pt x="4353242" y="4242949"/>
                  <a:pt x="4353242" y="4242949"/>
                  <a:pt x="4353242" y="4242949"/>
                </a:cubicBezTo>
                <a:cubicBezTo>
                  <a:pt x="4353242" y="4256238"/>
                  <a:pt x="4353242" y="4256238"/>
                  <a:pt x="4353242" y="4256238"/>
                </a:cubicBezTo>
                <a:cubicBezTo>
                  <a:pt x="4339289" y="4242949"/>
                  <a:pt x="4352578" y="4268861"/>
                  <a:pt x="4326665" y="4268861"/>
                </a:cubicBezTo>
                <a:lnTo>
                  <a:pt x="4326665" y="4268861"/>
                </a:lnTo>
                <a:close/>
                <a:moveTo>
                  <a:pt x="4365866" y="4294774"/>
                </a:moveTo>
                <a:cubicBezTo>
                  <a:pt x="4352578" y="4281485"/>
                  <a:pt x="4352578" y="4281485"/>
                  <a:pt x="4352578" y="4255573"/>
                </a:cubicBezTo>
                <a:cubicBezTo>
                  <a:pt x="4365866" y="4268861"/>
                  <a:pt x="4365866" y="4281485"/>
                  <a:pt x="4378490" y="4294774"/>
                </a:cubicBezTo>
                <a:cubicBezTo>
                  <a:pt x="4379154" y="4307398"/>
                  <a:pt x="4365866" y="4281485"/>
                  <a:pt x="4365866" y="4294774"/>
                </a:cubicBezTo>
                <a:lnTo>
                  <a:pt x="4365866" y="4294774"/>
                </a:lnTo>
                <a:close/>
                <a:moveTo>
                  <a:pt x="4365866" y="4359222"/>
                </a:moveTo>
                <a:cubicBezTo>
                  <a:pt x="4379154" y="4333310"/>
                  <a:pt x="4391778" y="4345934"/>
                  <a:pt x="4379154" y="4320021"/>
                </a:cubicBezTo>
                <a:cubicBezTo>
                  <a:pt x="4405067" y="4320686"/>
                  <a:pt x="4391778" y="4359222"/>
                  <a:pt x="4365866" y="4359222"/>
                </a:cubicBezTo>
                <a:lnTo>
                  <a:pt x="4365866" y="4359222"/>
                </a:lnTo>
                <a:close/>
                <a:moveTo>
                  <a:pt x="4391778" y="3931339"/>
                </a:moveTo>
                <a:cubicBezTo>
                  <a:pt x="4378490" y="3931339"/>
                  <a:pt x="4378490" y="3931339"/>
                  <a:pt x="4378490" y="3918051"/>
                </a:cubicBezTo>
                <a:lnTo>
                  <a:pt x="4378490" y="3918051"/>
                </a:lnTo>
                <a:cubicBezTo>
                  <a:pt x="4391778" y="3918051"/>
                  <a:pt x="4404402" y="3931339"/>
                  <a:pt x="4404402" y="3918051"/>
                </a:cubicBezTo>
                <a:cubicBezTo>
                  <a:pt x="4417690" y="3918051"/>
                  <a:pt x="4404402" y="3931339"/>
                  <a:pt x="4404402" y="3931339"/>
                </a:cubicBezTo>
                <a:cubicBezTo>
                  <a:pt x="4391778" y="3931339"/>
                  <a:pt x="4391778" y="3918715"/>
                  <a:pt x="4391778" y="3931339"/>
                </a:cubicBezTo>
                <a:lnTo>
                  <a:pt x="4391778" y="3931339"/>
                </a:lnTo>
                <a:close/>
                <a:moveTo>
                  <a:pt x="4444266" y="4346598"/>
                </a:moveTo>
                <a:cubicBezTo>
                  <a:pt x="4444266" y="4333310"/>
                  <a:pt x="4457555" y="4333310"/>
                  <a:pt x="4457555" y="4333310"/>
                </a:cubicBezTo>
                <a:cubicBezTo>
                  <a:pt x="4457555" y="4346598"/>
                  <a:pt x="4457555" y="4346598"/>
                  <a:pt x="4444266" y="4346598"/>
                </a:cubicBezTo>
                <a:lnTo>
                  <a:pt x="4444266" y="4346598"/>
                </a:lnTo>
                <a:close/>
                <a:moveTo>
                  <a:pt x="4483467" y="4333310"/>
                </a:moveTo>
                <a:cubicBezTo>
                  <a:pt x="4483467" y="4320021"/>
                  <a:pt x="4470179" y="4333310"/>
                  <a:pt x="4457555" y="4320021"/>
                </a:cubicBezTo>
                <a:cubicBezTo>
                  <a:pt x="4444266" y="4320021"/>
                  <a:pt x="4444266" y="4306733"/>
                  <a:pt x="4431643" y="4306733"/>
                </a:cubicBezTo>
                <a:cubicBezTo>
                  <a:pt x="4431643" y="4320021"/>
                  <a:pt x="4418355" y="4306733"/>
                  <a:pt x="4405731" y="4306733"/>
                </a:cubicBezTo>
                <a:cubicBezTo>
                  <a:pt x="4405731" y="4306733"/>
                  <a:pt x="4419019" y="4293445"/>
                  <a:pt x="4419019" y="4306733"/>
                </a:cubicBezTo>
                <a:cubicBezTo>
                  <a:pt x="4432307" y="4306733"/>
                  <a:pt x="4419019" y="4293445"/>
                  <a:pt x="4432307" y="4293445"/>
                </a:cubicBezTo>
                <a:cubicBezTo>
                  <a:pt x="4445596" y="4293445"/>
                  <a:pt x="4445596" y="4267533"/>
                  <a:pt x="4471508" y="4267533"/>
                </a:cubicBezTo>
                <a:cubicBezTo>
                  <a:pt x="4471508" y="4280821"/>
                  <a:pt x="4458220" y="4280821"/>
                  <a:pt x="4458220" y="4293445"/>
                </a:cubicBezTo>
                <a:cubicBezTo>
                  <a:pt x="4458220" y="4280156"/>
                  <a:pt x="4458220" y="4280156"/>
                  <a:pt x="4444931" y="4280156"/>
                </a:cubicBezTo>
                <a:cubicBezTo>
                  <a:pt x="4458220" y="4293445"/>
                  <a:pt x="4484131" y="4306069"/>
                  <a:pt x="4470843" y="4306069"/>
                </a:cubicBezTo>
                <a:cubicBezTo>
                  <a:pt x="4484131" y="4319357"/>
                  <a:pt x="4470843" y="4292780"/>
                  <a:pt x="4484131" y="4292780"/>
                </a:cubicBezTo>
                <a:cubicBezTo>
                  <a:pt x="4484131" y="4306069"/>
                  <a:pt x="4497420" y="4318692"/>
                  <a:pt x="4497420" y="4331981"/>
                </a:cubicBezTo>
                <a:lnTo>
                  <a:pt x="4483467" y="4331981"/>
                </a:lnTo>
                <a:lnTo>
                  <a:pt x="4483467" y="4333310"/>
                </a:lnTo>
                <a:close/>
                <a:moveTo>
                  <a:pt x="4470843" y="4268861"/>
                </a:moveTo>
                <a:cubicBezTo>
                  <a:pt x="4484131" y="4282150"/>
                  <a:pt x="4470843" y="4294774"/>
                  <a:pt x="4470843" y="4294774"/>
                </a:cubicBezTo>
                <a:cubicBezTo>
                  <a:pt x="4470843" y="4281485"/>
                  <a:pt x="4470843" y="4281485"/>
                  <a:pt x="4470843" y="4268861"/>
                </a:cubicBezTo>
                <a:lnTo>
                  <a:pt x="4470843" y="4268861"/>
                </a:lnTo>
                <a:close/>
                <a:moveTo>
                  <a:pt x="4523332" y="4255573"/>
                </a:moveTo>
                <a:cubicBezTo>
                  <a:pt x="4523332" y="4255573"/>
                  <a:pt x="4497420" y="4255573"/>
                  <a:pt x="4510044" y="4255573"/>
                </a:cubicBezTo>
                <a:cubicBezTo>
                  <a:pt x="4496755" y="4268861"/>
                  <a:pt x="4496755" y="4255573"/>
                  <a:pt x="4496755" y="4255573"/>
                </a:cubicBezTo>
                <a:cubicBezTo>
                  <a:pt x="4483467" y="4255573"/>
                  <a:pt x="4496755" y="4255573"/>
                  <a:pt x="4483467" y="4268861"/>
                </a:cubicBezTo>
                <a:cubicBezTo>
                  <a:pt x="4483467" y="4255573"/>
                  <a:pt x="4470179" y="4242949"/>
                  <a:pt x="4457555" y="4255573"/>
                </a:cubicBezTo>
                <a:cubicBezTo>
                  <a:pt x="4444266" y="4242285"/>
                  <a:pt x="4457555" y="4242285"/>
                  <a:pt x="4444266" y="4229661"/>
                </a:cubicBezTo>
                <a:cubicBezTo>
                  <a:pt x="4470179" y="4229661"/>
                  <a:pt x="4510044" y="4255573"/>
                  <a:pt x="4522668" y="4242949"/>
                </a:cubicBezTo>
                <a:cubicBezTo>
                  <a:pt x="4535956" y="4242949"/>
                  <a:pt x="4523332" y="4255573"/>
                  <a:pt x="4523332" y="4255573"/>
                </a:cubicBezTo>
                <a:lnTo>
                  <a:pt x="4523332" y="4255573"/>
                </a:lnTo>
                <a:close/>
                <a:moveTo>
                  <a:pt x="4523332" y="4203749"/>
                </a:moveTo>
                <a:cubicBezTo>
                  <a:pt x="4510044" y="4190460"/>
                  <a:pt x="4536620" y="4203749"/>
                  <a:pt x="4536620" y="4203749"/>
                </a:cubicBezTo>
                <a:cubicBezTo>
                  <a:pt x="4535956" y="4229661"/>
                  <a:pt x="4535956" y="4203749"/>
                  <a:pt x="4523332" y="4203749"/>
                </a:cubicBezTo>
                <a:lnTo>
                  <a:pt x="4523332" y="4203749"/>
                </a:lnTo>
                <a:close/>
                <a:moveTo>
                  <a:pt x="4588445" y="4281485"/>
                </a:moveTo>
                <a:cubicBezTo>
                  <a:pt x="4575156" y="4281485"/>
                  <a:pt x="4575156" y="4294774"/>
                  <a:pt x="4562532" y="4294774"/>
                </a:cubicBezTo>
                <a:cubicBezTo>
                  <a:pt x="4562532" y="4281485"/>
                  <a:pt x="4562532" y="4281485"/>
                  <a:pt x="4562532" y="4281485"/>
                </a:cubicBezTo>
                <a:cubicBezTo>
                  <a:pt x="4562532" y="4268197"/>
                  <a:pt x="4575821" y="4281485"/>
                  <a:pt x="4575821" y="4268197"/>
                </a:cubicBezTo>
                <a:lnTo>
                  <a:pt x="4575821" y="4268197"/>
                </a:lnTo>
                <a:cubicBezTo>
                  <a:pt x="4588445" y="4268861"/>
                  <a:pt x="4575821" y="4281485"/>
                  <a:pt x="4588445" y="4281485"/>
                </a:cubicBezTo>
                <a:lnTo>
                  <a:pt x="4588445" y="4281485"/>
                </a:lnTo>
                <a:lnTo>
                  <a:pt x="4588445" y="4281485"/>
                </a:lnTo>
                <a:close/>
                <a:moveTo>
                  <a:pt x="4667510" y="4203749"/>
                </a:moveTo>
                <a:cubicBezTo>
                  <a:pt x="4654222" y="4229661"/>
                  <a:pt x="4628310" y="4229661"/>
                  <a:pt x="4641598" y="4255573"/>
                </a:cubicBezTo>
                <a:cubicBezTo>
                  <a:pt x="4628310" y="4268861"/>
                  <a:pt x="4615686" y="4268861"/>
                  <a:pt x="4628310" y="4294774"/>
                </a:cubicBezTo>
                <a:cubicBezTo>
                  <a:pt x="4615021" y="4294774"/>
                  <a:pt x="4615021" y="4308062"/>
                  <a:pt x="4602397" y="4308062"/>
                </a:cubicBezTo>
                <a:cubicBezTo>
                  <a:pt x="4602397" y="4294774"/>
                  <a:pt x="4615686" y="4282150"/>
                  <a:pt x="4602397" y="4256238"/>
                </a:cubicBezTo>
                <a:cubicBezTo>
                  <a:pt x="4589109" y="4269526"/>
                  <a:pt x="4563197" y="4242949"/>
                  <a:pt x="4563197" y="4269526"/>
                </a:cubicBezTo>
                <a:cubicBezTo>
                  <a:pt x="4563197" y="4269526"/>
                  <a:pt x="4563197" y="4269526"/>
                  <a:pt x="4563197" y="4256238"/>
                </a:cubicBezTo>
                <a:cubicBezTo>
                  <a:pt x="4563197" y="4256238"/>
                  <a:pt x="4576485" y="4256238"/>
                  <a:pt x="4563197" y="4256238"/>
                </a:cubicBezTo>
                <a:cubicBezTo>
                  <a:pt x="4563197" y="4242949"/>
                  <a:pt x="4589109" y="4242949"/>
                  <a:pt x="4576485" y="4256238"/>
                </a:cubicBezTo>
                <a:cubicBezTo>
                  <a:pt x="4589773" y="4242949"/>
                  <a:pt x="4602397" y="4256238"/>
                  <a:pt x="4602397" y="4242949"/>
                </a:cubicBezTo>
                <a:cubicBezTo>
                  <a:pt x="4602397" y="4256238"/>
                  <a:pt x="4615686" y="4256238"/>
                  <a:pt x="4615686" y="4256238"/>
                </a:cubicBezTo>
                <a:cubicBezTo>
                  <a:pt x="4615686" y="4242949"/>
                  <a:pt x="4628974" y="4242949"/>
                  <a:pt x="4628974" y="4230325"/>
                </a:cubicBezTo>
                <a:cubicBezTo>
                  <a:pt x="4615686" y="4243614"/>
                  <a:pt x="4615686" y="4230325"/>
                  <a:pt x="4603062" y="4230325"/>
                </a:cubicBezTo>
                <a:cubicBezTo>
                  <a:pt x="4603062" y="4217037"/>
                  <a:pt x="4603062" y="4217037"/>
                  <a:pt x="4603062" y="4217037"/>
                </a:cubicBezTo>
                <a:cubicBezTo>
                  <a:pt x="4589773" y="4230325"/>
                  <a:pt x="4563861" y="4217037"/>
                  <a:pt x="4577149" y="4242949"/>
                </a:cubicBezTo>
                <a:cubicBezTo>
                  <a:pt x="4563861" y="4242949"/>
                  <a:pt x="4563861" y="4242949"/>
                  <a:pt x="4563861" y="4256238"/>
                </a:cubicBezTo>
                <a:cubicBezTo>
                  <a:pt x="4550573" y="4256238"/>
                  <a:pt x="4550573" y="4242949"/>
                  <a:pt x="4550573" y="4230325"/>
                </a:cubicBezTo>
                <a:cubicBezTo>
                  <a:pt x="4550573" y="4230325"/>
                  <a:pt x="4550573" y="4230325"/>
                  <a:pt x="4563861" y="4230325"/>
                </a:cubicBezTo>
                <a:cubicBezTo>
                  <a:pt x="4563861" y="4217037"/>
                  <a:pt x="4550573" y="4204413"/>
                  <a:pt x="4537949" y="4191125"/>
                </a:cubicBezTo>
                <a:cubicBezTo>
                  <a:pt x="4551238" y="4191125"/>
                  <a:pt x="4551238" y="4177837"/>
                  <a:pt x="4537949" y="4177837"/>
                </a:cubicBezTo>
                <a:cubicBezTo>
                  <a:pt x="4551238" y="4164548"/>
                  <a:pt x="4537949" y="4151924"/>
                  <a:pt x="4537949" y="4138636"/>
                </a:cubicBezTo>
                <a:cubicBezTo>
                  <a:pt x="4537949" y="4151924"/>
                  <a:pt x="4537949" y="4151924"/>
                  <a:pt x="4537949" y="4164548"/>
                </a:cubicBezTo>
                <a:cubicBezTo>
                  <a:pt x="4524661" y="4164548"/>
                  <a:pt x="4524661" y="4164548"/>
                  <a:pt x="4524661" y="4151260"/>
                </a:cubicBezTo>
                <a:lnTo>
                  <a:pt x="4524661" y="4151260"/>
                </a:lnTo>
                <a:cubicBezTo>
                  <a:pt x="4537949" y="4151260"/>
                  <a:pt x="4537949" y="4137972"/>
                  <a:pt x="4524661" y="4125348"/>
                </a:cubicBezTo>
                <a:cubicBezTo>
                  <a:pt x="4537949" y="4138636"/>
                  <a:pt x="4563861" y="4151260"/>
                  <a:pt x="4563861" y="4164548"/>
                </a:cubicBezTo>
                <a:cubicBezTo>
                  <a:pt x="4550573" y="4164548"/>
                  <a:pt x="4550573" y="4164548"/>
                  <a:pt x="4550573" y="4177837"/>
                </a:cubicBezTo>
                <a:lnTo>
                  <a:pt x="4563861" y="4177837"/>
                </a:lnTo>
                <a:lnTo>
                  <a:pt x="4577149" y="4164548"/>
                </a:lnTo>
                <a:cubicBezTo>
                  <a:pt x="4577149" y="4177837"/>
                  <a:pt x="4616350" y="4151260"/>
                  <a:pt x="4603062" y="4177837"/>
                </a:cubicBezTo>
                <a:cubicBezTo>
                  <a:pt x="4616350" y="4177837"/>
                  <a:pt x="4603062" y="4164548"/>
                  <a:pt x="4616350" y="4164548"/>
                </a:cubicBezTo>
                <a:cubicBezTo>
                  <a:pt x="4616350" y="4177837"/>
                  <a:pt x="4629638" y="4177837"/>
                  <a:pt x="4629638" y="4190460"/>
                </a:cubicBezTo>
                <a:cubicBezTo>
                  <a:pt x="4616350" y="4177172"/>
                  <a:pt x="4616350" y="4203749"/>
                  <a:pt x="4603726" y="4203749"/>
                </a:cubicBezTo>
                <a:cubicBezTo>
                  <a:pt x="4603726" y="4190460"/>
                  <a:pt x="4590437" y="4190460"/>
                  <a:pt x="4590437" y="4177837"/>
                </a:cubicBezTo>
                <a:cubicBezTo>
                  <a:pt x="4577149" y="4191125"/>
                  <a:pt x="4577149" y="4191125"/>
                  <a:pt x="4577149" y="4203749"/>
                </a:cubicBezTo>
                <a:cubicBezTo>
                  <a:pt x="4563861" y="4190460"/>
                  <a:pt x="4577149" y="4190460"/>
                  <a:pt x="4563861" y="4203749"/>
                </a:cubicBezTo>
                <a:cubicBezTo>
                  <a:pt x="4563861" y="4217037"/>
                  <a:pt x="4577149" y="4217037"/>
                  <a:pt x="4577149" y="4217037"/>
                </a:cubicBezTo>
                <a:cubicBezTo>
                  <a:pt x="4590437" y="4217037"/>
                  <a:pt x="4603062" y="4203749"/>
                  <a:pt x="4616350" y="4191125"/>
                </a:cubicBezTo>
                <a:cubicBezTo>
                  <a:pt x="4629638" y="4204413"/>
                  <a:pt x="4629638" y="4204413"/>
                  <a:pt x="4629638" y="4217037"/>
                </a:cubicBezTo>
                <a:cubicBezTo>
                  <a:pt x="4629638" y="4217037"/>
                  <a:pt x="4629638" y="4203749"/>
                  <a:pt x="4642926" y="4203749"/>
                </a:cubicBezTo>
                <a:cubicBezTo>
                  <a:pt x="4629638" y="4190460"/>
                  <a:pt x="4642926" y="4190460"/>
                  <a:pt x="4642926" y="4177837"/>
                </a:cubicBezTo>
                <a:cubicBezTo>
                  <a:pt x="4656215" y="4177837"/>
                  <a:pt x="4642926" y="4203749"/>
                  <a:pt x="4656215" y="4191125"/>
                </a:cubicBezTo>
                <a:cubicBezTo>
                  <a:pt x="4669503" y="4204413"/>
                  <a:pt x="4642926" y="4204413"/>
                  <a:pt x="4656215" y="4217037"/>
                </a:cubicBezTo>
                <a:lnTo>
                  <a:pt x="4667510" y="4203749"/>
                </a:lnTo>
                <a:cubicBezTo>
                  <a:pt x="4667510" y="4203749"/>
                  <a:pt x="4680798" y="4203749"/>
                  <a:pt x="4680798" y="4217037"/>
                </a:cubicBezTo>
                <a:cubicBezTo>
                  <a:pt x="4667510" y="4217037"/>
                  <a:pt x="4667510" y="4217037"/>
                  <a:pt x="4667510" y="4203749"/>
                </a:cubicBezTo>
                <a:lnTo>
                  <a:pt x="4667510" y="4203749"/>
                </a:lnTo>
                <a:close/>
                <a:moveTo>
                  <a:pt x="4680133" y="4060900"/>
                </a:moveTo>
                <a:cubicBezTo>
                  <a:pt x="4680133" y="4074188"/>
                  <a:pt x="4666845" y="4060900"/>
                  <a:pt x="4666845" y="4060900"/>
                </a:cubicBezTo>
                <a:lnTo>
                  <a:pt x="4666845" y="4060900"/>
                </a:lnTo>
                <a:cubicBezTo>
                  <a:pt x="4680133" y="4060900"/>
                  <a:pt x="4680133" y="4047611"/>
                  <a:pt x="4680133" y="4047611"/>
                </a:cubicBezTo>
                <a:cubicBezTo>
                  <a:pt x="4680133" y="4047611"/>
                  <a:pt x="4680133" y="4047611"/>
                  <a:pt x="4693422" y="4047611"/>
                </a:cubicBezTo>
                <a:cubicBezTo>
                  <a:pt x="4693422" y="4060900"/>
                  <a:pt x="4667510" y="4060900"/>
                  <a:pt x="4680133" y="4060900"/>
                </a:cubicBezTo>
                <a:lnTo>
                  <a:pt x="4680133" y="4060900"/>
                </a:lnTo>
                <a:close/>
                <a:moveTo>
                  <a:pt x="4706710" y="3788490"/>
                </a:moveTo>
                <a:cubicBezTo>
                  <a:pt x="4719998" y="3788490"/>
                  <a:pt x="4706710" y="3801778"/>
                  <a:pt x="4706710" y="3801778"/>
                </a:cubicBezTo>
                <a:cubicBezTo>
                  <a:pt x="4706710" y="3801778"/>
                  <a:pt x="4693422" y="3801778"/>
                  <a:pt x="4693422" y="3788490"/>
                </a:cubicBezTo>
                <a:lnTo>
                  <a:pt x="4706710" y="3788490"/>
                </a:lnTo>
                <a:lnTo>
                  <a:pt x="4706710" y="3788490"/>
                </a:lnTo>
                <a:close/>
                <a:moveTo>
                  <a:pt x="4706710" y="3866226"/>
                </a:moveTo>
                <a:cubicBezTo>
                  <a:pt x="4680798" y="3852938"/>
                  <a:pt x="4706710" y="3852938"/>
                  <a:pt x="4719998" y="3852938"/>
                </a:cubicBezTo>
                <a:cubicBezTo>
                  <a:pt x="4719998" y="3866226"/>
                  <a:pt x="4693422" y="3853602"/>
                  <a:pt x="4706710" y="3866226"/>
                </a:cubicBezTo>
                <a:lnTo>
                  <a:pt x="4706710" y="3866226"/>
                </a:lnTo>
                <a:close/>
                <a:moveTo>
                  <a:pt x="4732622" y="4463535"/>
                </a:moveTo>
                <a:cubicBezTo>
                  <a:pt x="4719334" y="4437623"/>
                  <a:pt x="4719334" y="4450247"/>
                  <a:pt x="4706710" y="4424334"/>
                </a:cubicBezTo>
                <a:cubicBezTo>
                  <a:pt x="4719998" y="4424334"/>
                  <a:pt x="4719998" y="4437623"/>
                  <a:pt x="4732622" y="4437623"/>
                </a:cubicBezTo>
                <a:cubicBezTo>
                  <a:pt x="4745911" y="4450247"/>
                  <a:pt x="4732622" y="4450247"/>
                  <a:pt x="4732622" y="4463535"/>
                </a:cubicBezTo>
                <a:lnTo>
                  <a:pt x="4732622" y="4463535"/>
                </a:lnTo>
                <a:close/>
                <a:moveTo>
                  <a:pt x="4719998" y="4086812"/>
                </a:moveTo>
                <a:cubicBezTo>
                  <a:pt x="4719998" y="4073524"/>
                  <a:pt x="4733287" y="4060900"/>
                  <a:pt x="4745911" y="4060900"/>
                </a:cubicBezTo>
                <a:cubicBezTo>
                  <a:pt x="4745911" y="4074188"/>
                  <a:pt x="4732622" y="4074188"/>
                  <a:pt x="4719998" y="4086812"/>
                </a:cubicBezTo>
                <a:lnTo>
                  <a:pt x="4719998" y="4086812"/>
                </a:lnTo>
                <a:close/>
                <a:moveTo>
                  <a:pt x="4772487" y="4463535"/>
                </a:moveTo>
                <a:cubicBezTo>
                  <a:pt x="4759199" y="4463535"/>
                  <a:pt x="4759199" y="4450247"/>
                  <a:pt x="4746575" y="4450247"/>
                </a:cubicBezTo>
                <a:cubicBezTo>
                  <a:pt x="4759863" y="4424334"/>
                  <a:pt x="4772487" y="4436958"/>
                  <a:pt x="4785775" y="4450247"/>
                </a:cubicBezTo>
                <a:cubicBezTo>
                  <a:pt x="4772487" y="4450247"/>
                  <a:pt x="4785111" y="4450247"/>
                  <a:pt x="4772487" y="4463535"/>
                </a:cubicBezTo>
                <a:lnTo>
                  <a:pt x="4772487" y="4463535"/>
                </a:lnTo>
                <a:close/>
                <a:moveTo>
                  <a:pt x="4798399" y="4177837"/>
                </a:moveTo>
                <a:cubicBezTo>
                  <a:pt x="4785111" y="4177837"/>
                  <a:pt x="4785111" y="4164548"/>
                  <a:pt x="4772487" y="4164548"/>
                </a:cubicBezTo>
                <a:cubicBezTo>
                  <a:pt x="4772487" y="4177837"/>
                  <a:pt x="4785775" y="4177837"/>
                  <a:pt x="4785775" y="4177837"/>
                </a:cubicBezTo>
                <a:lnTo>
                  <a:pt x="4798399" y="4177837"/>
                </a:lnTo>
                <a:cubicBezTo>
                  <a:pt x="4785111" y="4191125"/>
                  <a:pt x="4772487" y="4217037"/>
                  <a:pt x="4772487" y="4229661"/>
                </a:cubicBezTo>
                <a:cubicBezTo>
                  <a:pt x="4772487" y="4229661"/>
                  <a:pt x="4759199" y="4229661"/>
                  <a:pt x="4759199" y="4216373"/>
                </a:cubicBezTo>
                <a:cubicBezTo>
                  <a:pt x="4759199" y="4203085"/>
                  <a:pt x="4772487" y="4203085"/>
                  <a:pt x="4759199" y="4190460"/>
                </a:cubicBezTo>
                <a:cubicBezTo>
                  <a:pt x="4759199" y="4177172"/>
                  <a:pt x="4759199" y="4177172"/>
                  <a:pt x="4772487" y="4164548"/>
                </a:cubicBezTo>
                <a:cubicBezTo>
                  <a:pt x="4772487" y="4151260"/>
                  <a:pt x="4759199" y="4164548"/>
                  <a:pt x="4759199" y="4151260"/>
                </a:cubicBezTo>
                <a:cubicBezTo>
                  <a:pt x="4772487" y="4137972"/>
                  <a:pt x="4785111" y="4164548"/>
                  <a:pt x="4785111" y="4151260"/>
                </a:cubicBezTo>
                <a:cubicBezTo>
                  <a:pt x="4798399" y="4137972"/>
                  <a:pt x="4785111" y="4164548"/>
                  <a:pt x="4798399" y="4151260"/>
                </a:cubicBezTo>
                <a:cubicBezTo>
                  <a:pt x="4798399" y="4165213"/>
                  <a:pt x="4785111" y="4165213"/>
                  <a:pt x="4798399" y="4177837"/>
                </a:cubicBezTo>
                <a:lnTo>
                  <a:pt x="4798399" y="4177837"/>
                </a:lnTo>
                <a:close/>
                <a:moveTo>
                  <a:pt x="4798399" y="3619729"/>
                </a:moveTo>
                <a:cubicBezTo>
                  <a:pt x="4798399" y="3619729"/>
                  <a:pt x="4798399" y="3606441"/>
                  <a:pt x="4811688" y="3606441"/>
                </a:cubicBezTo>
                <a:cubicBezTo>
                  <a:pt x="4811688" y="3593152"/>
                  <a:pt x="4811688" y="3606441"/>
                  <a:pt x="4811688" y="3606441"/>
                </a:cubicBezTo>
                <a:cubicBezTo>
                  <a:pt x="4811688" y="3606441"/>
                  <a:pt x="4811688" y="3619729"/>
                  <a:pt x="4824976" y="3619729"/>
                </a:cubicBezTo>
                <a:cubicBezTo>
                  <a:pt x="4811688" y="3619729"/>
                  <a:pt x="4838264" y="3633017"/>
                  <a:pt x="4811688" y="3633017"/>
                </a:cubicBezTo>
                <a:cubicBezTo>
                  <a:pt x="4811688" y="3619729"/>
                  <a:pt x="4798399" y="3619729"/>
                  <a:pt x="4798399" y="3619729"/>
                </a:cubicBezTo>
                <a:cubicBezTo>
                  <a:pt x="4798399" y="3633017"/>
                  <a:pt x="4811688" y="3633017"/>
                  <a:pt x="4798399" y="3633017"/>
                </a:cubicBezTo>
                <a:lnTo>
                  <a:pt x="4798399" y="3619729"/>
                </a:lnTo>
                <a:lnTo>
                  <a:pt x="4798399" y="3619729"/>
                </a:lnTo>
                <a:close/>
                <a:moveTo>
                  <a:pt x="4811688" y="3672217"/>
                </a:moveTo>
                <a:cubicBezTo>
                  <a:pt x="4811688" y="3658929"/>
                  <a:pt x="4798399" y="3646305"/>
                  <a:pt x="4798399" y="3646305"/>
                </a:cubicBezTo>
                <a:cubicBezTo>
                  <a:pt x="4824312" y="3645641"/>
                  <a:pt x="4811688" y="3658929"/>
                  <a:pt x="4811688" y="3672217"/>
                </a:cubicBezTo>
                <a:lnTo>
                  <a:pt x="4811688" y="3672217"/>
                </a:lnTo>
                <a:close/>
                <a:moveTo>
                  <a:pt x="4798399" y="4126012"/>
                </a:moveTo>
                <a:cubicBezTo>
                  <a:pt x="4798399" y="4126012"/>
                  <a:pt x="4811688" y="4126012"/>
                  <a:pt x="4811688" y="4112724"/>
                </a:cubicBezTo>
                <a:lnTo>
                  <a:pt x="4811688" y="4126012"/>
                </a:lnTo>
                <a:cubicBezTo>
                  <a:pt x="4811688" y="4139300"/>
                  <a:pt x="4811688" y="4126012"/>
                  <a:pt x="4798399" y="4126012"/>
                </a:cubicBezTo>
                <a:lnTo>
                  <a:pt x="4798399" y="4126012"/>
                </a:lnTo>
                <a:close/>
                <a:moveTo>
                  <a:pt x="4824312" y="4217037"/>
                </a:moveTo>
                <a:lnTo>
                  <a:pt x="4824312" y="4217037"/>
                </a:lnTo>
                <a:cubicBezTo>
                  <a:pt x="4824312" y="4217037"/>
                  <a:pt x="4811023" y="4217037"/>
                  <a:pt x="4811023" y="4203749"/>
                </a:cubicBezTo>
                <a:cubicBezTo>
                  <a:pt x="4824312" y="4203749"/>
                  <a:pt x="4836936" y="4203749"/>
                  <a:pt x="4836936" y="4203749"/>
                </a:cubicBezTo>
                <a:cubicBezTo>
                  <a:pt x="4850888" y="4203749"/>
                  <a:pt x="4837600" y="4217037"/>
                  <a:pt x="4824312" y="4217037"/>
                </a:cubicBezTo>
                <a:lnTo>
                  <a:pt x="4824312" y="4217037"/>
                </a:lnTo>
                <a:close/>
                <a:moveTo>
                  <a:pt x="4837600" y="4424334"/>
                </a:moveTo>
                <a:cubicBezTo>
                  <a:pt x="4837600" y="4411046"/>
                  <a:pt x="4837600" y="4411046"/>
                  <a:pt x="4850888" y="4411046"/>
                </a:cubicBezTo>
                <a:cubicBezTo>
                  <a:pt x="4850888" y="4424334"/>
                  <a:pt x="4850888" y="4424334"/>
                  <a:pt x="4837600" y="4424334"/>
                </a:cubicBezTo>
                <a:lnTo>
                  <a:pt x="4837600" y="4424334"/>
                </a:lnTo>
                <a:close/>
                <a:moveTo>
                  <a:pt x="4850888" y="4242949"/>
                </a:moveTo>
                <a:cubicBezTo>
                  <a:pt x="4837600" y="4242949"/>
                  <a:pt x="4864177" y="4242949"/>
                  <a:pt x="4850888" y="4229661"/>
                </a:cubicBezTo>
                <a:cubicBezTo>
                  <a:pt x="4864177" y="4229661"/>
                  <a:pt x="4864177" y="4229661"/>
                  <a:pt x="4864177" y="4229661"/>
                </a:cubicBezTo>
                <a:cubicBezTo>
                  <a:pt x="4864177" y="4255573"/>
                  <a:pt x="4850888" y="4242949"/>
                  <a:pt x="4850888" y="4242949"/>
                </a:cubicBezTo>
                <a:lnTo>
                  <a:pt x="4850888" y="4242949"/>
                </a:lnTo>
                <a:close/>
                <a:moveTo>
                  <a:pt x="4876801" y="4411710"/>
                </a:moveTo>
                <a:cubicBezTo>
                  <a:pt x="4863512" y="4424999"/>
                  <a:pt x="4863512" y="4411710"/>
                  <a:pt x="4863512" y="4398422"/>
                </a:cubicBezTo>
                <a:cubicBezTo>
                  <a:pt x="4876801" y="4398422"/>
                  <a:pt x="4876801" y="4398422"/>
                  <a:pt x="4876801" y="4398422"/>
                </a:cubicBezTo>
                <a:cubicBezTo>
                  <a:pt x="4876801" y="4411710"/>
                  <a:pt x="4864177" y="4411710"/>
                  <a:pt x="4876801" y="4411710"/>
                </a:cubicBezTo>
                <a:lnTo>
                  <a:pt x="4876801" y="4411710"/>
                </a:lnTo>
                <a:close/>
                <a:moveTo>
                  <a:pt x="4890089" y="4320686"/>
                </a:moveTo>
                <a:cubicBezTo>
                  <a:pt x="4864177" y="4333974"/>
                  <a:pt x="4876801" y="4307398"/>
                  <a:pt x="4876801" y="4281485"/>
                </a:cubicBezTo>
                <a:cubicBezTo>
                  <a:pt x="4903377" y="4294774"/>
                  <a:pt x="4890089" y="4294774"/>
                  <a:pt x="4890089" y="4320686"/>
                </a:cubicBezTo>
                <a:lnTo>
                  <a:pt x="4890089" y="4320686"/>
                </a:lnTo>
                <a:close/>
                <a:moveTo>
                  <a:pt x="4876801" y="4177837"/>
                </a:moveTo>
                <a:cubicBezTo>
                  <a:pt x="4890089" y="4191125"/>
                  <a:pt x="4890089" y="4203749"/>
                  <a:pt x="4902712" y="4229661"/>
                </a:cubicBezTo>
                <a:cubicBezTo>
                  <a:pt x="4876801" y="4217037"/>
                  <a:pt x="4864177" y="4203749"/>
                  <a:pt x="4876801" y="4177837"/>
                </a:cubicBezTo>
                <a:lnTo>
                  <a:pt x="4876801" y="4177837"/>
                </a:lnTo>
                <a:close/>
                <a:moveTo>
                  <a:pt x="4876801" y="3944627"/>
                </a:moveTo>
                <a:cubicBezTo>
                  <a:pt x="4876801" y="3931339"/>
                  <a:pt x="4890089" y="3944627"/>
                  <a:pt x="4890089" y="3931339"/>
                </a:cubicBezTo>
                <a:cubicBezTo>
                  <a:pt x="4890089" y="3931339"/>
                  <a:pt x="4903377" y="3931339"/>
                  <a:pt x="4903377" y="3944627"/>
                </a:cubicBezTo>
                <a:cubicBezTo>
                  <a:pt x="4890089" y="3944627"/>
                  <a:pt x="4890089" y="3944627"/>
                  <a:pt x="4876801" y="3944627"/>
                </a:cubicBezTo>
                <a:lnTo>
                  <a:pt x="4876801" y="3944627"/>
                </a:lnTo>
                <a:close/>
                <a:moveTo>
                  <a:pt x="4903377" y="3853602"/>
                </a:moveTo>
                <a:cubicBezTo>
                  <a:pt x="4903377" y="3840314"/>
                  <a:pt x="4916666" y="3866891"/>
                  <a:pt x="4929289" y="3853602"/>
                </a:cubicBezTo>
                <a:cubicBezTo>
                  <a:pt x="4929289" y="3866891"/>
                  <a:pt x="4916000" y="3866891"/>
                  <a:pt x="4903377" y="3879515"/>
                </a:cubicBezTo>
                <a:cubicBezTo>
                  <a:pt x="4903377" y="3866226"/>
                  <a:pt x="4916666" y="3853602"/>
                  <a:pt x="4903377" y="3853602"/>
                </a:cubicBezTo>
                <a:lnTo>
                  <a:pt x="4903377" y="3853602"/>
                </a:lnTo>
                <a:close/>
                <a:moveTo>
                  <a:pt x="4942577" y="4385798"/>
                </a:moveTo>
                <a:cubicBezTo>
                  <a:pt x="4942577" y="4372510"/>
                  <a:pt x="4942577" y="4359886"/>
                  <a:pt x="4942577" y="4359886"/>
                </a:cubicBezTo>
                <a:cubicBezTo>
                  <a:pt x="4955865" y="4359222"/>
                  <a:pt x="4955865" y="4385798"/>
                  <a:pt x="4942577" y="4385798"/>
                </a:cubicBezTo>
                <a:lnTo>
                  <a:pt x="4942577" y="4385798"/>
                </a:lnTo>
                <a:close/>
                <a:moveTo>
                  <a:pt x="4942577" y="4217037"/>
                </a:moveTo>
                <a:cubicBezTo>
                  <a:pt x="4942577" y="4217037"/>
                  <a:pt x="4916666" y="4203749"/>
                  <a:pt x="4916666" y="4191125"/>
                </a:cubicBezTo>
                <a:cubicBezTo>
                  <a:pt x="4929954" y="4204413"/>
                  <a:pt x="4929954" y="4204413"/>
                  <a:pt x="4942577" y="4204413"/>
                </a:cubicBezTo>
                <a:cubicBezTo>
                  <a:pt x="4942577" y="4217702"/>
                  <a:pt x="4942577" y="4217702"/>
                  <a:pt x="4955865" y="4217702"/>
                </a:cubicBezTo>
                <a:lnTo>
                  <a:pt x="4942577" y="4217702"/>
                </a:lnTo>
                <a:lnTo>
                  <a:pt x="4942577" y="4217037"/>
                </a:lnTo>
                <a:close/>
                <a:moveTo>
                  <a:pt x="4955865" y="4359222"/>
                </a:moveTo>
                <a:cubicBezTo>
                  <a:pt x="4969154" y="4359222"/>
                  <a:pt x="4969154" y="4359222"/>
                  <a:pt x="4969154" y="4359222"/>
                </a:cubicBezTo>
                <a:cubicBezTo>
                  <a:pt x="4969154" y="4372510"/>
                  <a:pt x="4955865" y="4372510"/>
                  <a:pt x="4955865" y="4359222"/>
                </a:cubicBezTo>
                <a:lnTo>
                  <a:pt x="4955865" y="4359222"/>
                </a:lnTo>
                <a:close/>
                <a:moveTo>
                  <a:pt x="4955865" y="3892803"/>
                </a:moveTo>
                <a:cubicBezTo>
                  <a:pt x="4955865" y="3906091"/>
                  <a:pt x="4955865" y="3892803"/>
                  <a:pt x="4942577" y="3892803"/>
                </a:cubicBezTo>
                <a:cubicBezTo>
                  <a:pt x="4942577" y="3879515"/>
                  <a:pt x="4955865" y="3866891"/>
                  <a:pt x="4968489" y="3853602"/>
                </a:cubicBezTo>
                <a:cubicBezTo>
                  <a:pt x="4969154" y="3879515"/>
                  <a:pt x="4969154" y="3879515"/>
                  <a:pt x="4955865" y="3892803"/>
                </a:cubicBezTo>
                <a:lnTo>
                  <a:pt x="4955865" y="3892803"/>
                </a:lnTo>
                <a:close/>
                <a:moveTo>
                  <a:pt x="4981778" y="3762578"/>
                </a:moveTo>
                <a:cubicBezTo>
                  <a:pt x="4968489" y="3749290"/>
                  <a:pt x="4968489" y="3749290"/>
                  <a:pt x="4968489" y="3723377"/>
                </a:cubicBezTo>
                <a:cubicBezTo>
                  <a:pt x="4968489" y="3736666"/>
                  <a:pt x="4968489" y="3723377"/>
                  <a:pt x="4981778" y="3710089"/>
                </a:cubicBezTo>
                <a:cubicBezTo>
                  <a:pt x="4968489" y="3710089"/>
                  <a:pt x="4968489" y="3710089"/>
                  <a:pt x="4968489" y="3696801"/>
                </a:cubicBezTo>
                <a:cubicBezTo>
                  <a:pt x="4981778" y="3696801"/>
                  <a:pt x="4968489" y="3696801"/>
                  <a:pt x="4968489" y="3696801"/>
                </a:cubicBezTo>
                <a:cubicBezTo>
                  <a:pt x="4981778" y="3696801"/>
                  <a:pt x="4994402" y="3683512"/>
                  <a:pt x="4994402" y="3710089"/>
                </a:cubicBezTo>
                <a:cubicBezTo>
                  <a:pt x="4981113" y="3710089"/>
                  <a:pt x="4981113" y="3710089"/>
                  <a:pt x="4981113" y="3710089"/>
                </a:cubicBezTo>
                <a:cubicBezTo>
                  <a:pt x="4994402" y="3710089"/>
                  <a:pt x="4994402" y="3710089"/>
                  <a:pt x="4994402" y="3723377"/>
                </a:cubicBezTo>
                <a:cubicBezTo>
                  <a:pt x="5007690" y="3723377"/>
                  <a:pt x="5007690" y="3723377"/>
                  <a:pt x="5007690" y="3723377"/>
                </a:cubicBezTo>
                <a:cubicBezTo>
                  <a:pt x="5007690" y="3723377"/>
                  <a:pt x="4994402" y="3723377"/>
                  <a:pt x="4994402" y="3736666"/>
                </a:cubicBezTo>
                <a:cubicBezTo>
                  <a:pt x="5007690" y="3736666"/>
                  <a:pt x="5007690" y="3723377"/>
                  <a:pt x="5020314" y="3723377"/>
                </a:cubicBezTo>
                <a:lnTo>
                  <a:pt x="5020314" y="3723377"/>
                </a:lnTo>
                <a:cubicBezTo>
                  <a:pt x="5007026" y="3736666"/>
                  <a:pt x="5020314" y="3736666"/>
                  <a:pt x="5007026" y="3736666"/>
                </a:cubicBezTo>
                <a:cubicBezTo>
                  <a:pt x="5007026" y="3749954"/>
                  <a:pt x="5020314" y="3749954"/>
                  <a:pt x="5020314" y="3762578"/>
                </a:cubicBezTo>
                <a:cubicBezTo>
                  <a:pt x="5033602" y="3736666"/>
                  <a:pt x="5020314" y="3775866"/>
                  <a:pt x="5033602" y="3775866"/>
                </a:cubicBezTo>
                <a:cubicBezTo>
                  <a:pt x="5046891" y="3775866"/>
                  <a:pt x="5033602" y="3762578"/>
                  <a:pt x="5046891" y="3762578"/>
                </a:cubicBezTo>
                <a:cubicBezTo>
                  <a:pt x="5060179" y="3762578"/>
                  <a:pt x="5046891" y="3788490"/>
                  <a:pt x="5060179" y="3788490"/>
                </a:cubicBezTo>
                <a:cubicBezTo>
                  <a:pt x="5060179" y="3775202"/>
                  <a:pt x="5073467" y="3775202"/>
                  <a:pt x="5073467" y="3788490"/>
                </a:cubicBezTo>
                <a:cubicBezTo>
                  <a:pt x="5073467" y="3788490"/>
                  <a:pt x="5073467" y="3788490"/>
                  <a:pt x="5060179" y="3788490"/>
                </a:cubicBezTo>
                <a:cubicBezTo>
                  <a:pt x="5060179" y="3801778"/>
                  <a:pt x="5073467" y="3801778"/>
                  <a:pt x="5060179" y="3814402"/>
                </a:cubicBezTo>
                <a:cubicBezTo>
                  <a:pt x="5073467" y="3801114"/>
                  <a:pt x="5073467" y="3801114"/>
                  <a:pt x="5086091" y="3801114"/>
                </a:cubicBezTo>
                <a:cubicBezTo>
                  <a:pt x="5072803" y="3814402"/>
                  <a:pt x="5086091" y="3840314"/>
                  <a:pt x="5060179" y="3827026"/>
                </a:cubicBezTo>
                <a:cubicBezTo>
                  <a:pt x="5073467" y="3827026"/>
                  <a:pt x="5073467" y="3827026"/>
                  <a:pt x="5073467" y="3840314"/>
                </a:cubicBezTo>
                <a:lnTo>
                  <a:pt x="5073467" y="3853602"/>
                </a:lnTo>
                <a:cubicBezTo>
                  <a:pt x="5060179" y="3853602"/>
                  <a:pt x="5073467" y="3840314"/>
                  <a:pt x="5073467" y="3840314"/>
                </a:cubicBezTo>
                <a:cubicBezTo>
                  <a:pt x="5073467" y="3840314"/>
                  <a:pt x="5060179" y="3840314"/>
                  <a:pt x="5060179" y="3853602"/>
                </a:cubicBezTo>
                <a:cubicBezTo>
                  <a:pt x="5060179" y="3866891"/>
                  <a:pt x="5073467" y="3853602"/>
                  <a:pt x="5086091" y="3853602"/>
                </a:cubicBezTo>
                <a:cubicBezTo>
                  <a:pt x="5072803" y="3866891"/>
                  <a:pt x="5086091" y="3866891"/>
                  <a:pt x="5086091" y="3879515"/>
                </a:cubicBezTo>
                <a:cubicBezTo>
                  <a:pt x="5072803" y="3879515"/>
                  <a:pt x="5072803" y="3892803"/>
                  <a:pt x="5060179" y="3892803"/>
                </a:cubicBezTo>
                <a:cubicBezTo>
                  <a:pt x="5060179" y="3892803"/>
                  <a:pt x="5060179" y="3879515"/>
                  <a:pt x="5060179" y="3866891"/>
                </a:cubicBezTo>
                <a:cubicBezTo>
                  <a:pt x="5060179" y="3866891"/>
                  <a:pt x="5060179" y="3880179"/>
                  <a:pt x="5046891" y="3892803"/>
                </a:cubicBezTo>
                <a:cubicBezTo>
                  <a:pt x="5046891" y="3879515"/>
                  <a:pt x="5046891" y="3879515"/>
                  <a:pt x="5046891" y="3892803"/>
                </a:cubicBezTo>
                <a:cubicBezTo>
                  <a:pt x="5033602" y="3879515"/>
                  <a:pt x="5046891" y="3879515"/>
                  <a:pt x="5033602" y="3866891"/>
                </a:cubicBezTo>
                <a:cubicBezTo>
                  <a:pt x="5033602" y="3853602"/>
                  <a:pt x="5046891" y="3853602"/>
                  <a:pt x="5046891" y="3840979"/>
                </a:cubicBezTo>
                <a:cubicBezTo>
                  <a:pt x="5046891" y="3840979"/>
                  <a:pt x="5033602" y="3840979"/>
                  <a:pt x="5033602" y="3827690"/>
                </a:cubicBezTo>
                <a:cubicBezTo>
                  <a:pt x="5020314" y="3840979"/>
                  <a:pt x="5033602" y="3853602"/>
                  <a:pt x="5033602" y="3853602"/>
                </a:cubicBezTo>
                <a:cubicBezTo>
                  <a:pt x="5020314" y="3853602"/>
                  <a:pt x="5020314" y="3853602"/>
                  <a:pt x="5020314" y="3866891"/>
                </a:cubicBezTo>
                <a:lnTo>
                  <a:pt x="5007026" y="3853602"/>
                </a:lnTo>
                <a:cubicBezTo>
                  <a:pt x="5007026" y="3840314"/>
                  <a:pt x="5020314" y="3853602"/>
                  <a:pt x="5020314" y="3853602"/>
                </a:cubicBezTo>
                <a:cubicBezTo>
                  <a:pt x="5020314" y="3853602"/>
                  <a:pt x="5020314" y="3853602"/>
                  <a:pt x="5020314" y="3840314"/>
                </a:cubicBezTo>
                <a:cubicBezTo>
                  <a:pt x="5020314" y="3840314"/>
                  <a:pt x="5020314" y="3853602"/>
                  <a:pt x="5007026" y="3853602"/>
                </a:cubicBezTo>
                <a:cubicBezTo>
                  <a:pt x="4993737" y="3827690"/>
                  <a:pt x="5032938" y="3814402"/>
                  <a:pt x="5046226" y="3801778"/>
                </a:cubicBezTo>
                <a:cubicBezTo>
                  <a:pt x="5046226" y="3801778"/>
                  <a:pt x="5032938" y="3801778"/>
                  <a:pt x="5046226" y="3788490"/>
                </a:cubicBezTo>
                <a:cubicBezTo>
                  <a:pt x="5032938" y="3788490"/>
                  <a:pt x="5032938" y="3788490"/>
                  <a:pt x="5032938" y="3801778"/>
                </a:cubicBezTo>
                <a:cubicBezTo>
                  <a:pt x="5019650" y="3801778"/>
                  <a:pt x="5032938" y="3801778"/>
                  <a:pt x="5019650" y="3815066"/>
                </a:cubicBezTo>
                <a:cubicBezTo>
                  <a:pt x="5019650" y="3801778"/>
                  <a:pt x="5006361" y="3801778"/>
                  <a:pt x="5006361" y="3801778"/>
                </a:cubicBezTo>
                <a:cubicBezTo>
                  <a:pt x="5006361" y="3788490"/>
                  <a:pt x="5006361" y="3788490"/>
                  <a:pt x="5006361" y="3788490"/>
                </a:cubicBezTo>
                <a:cubicBezTo>
                  <a:pt x="5006361" y="3788490"/>
                  <a:pt x="4993073" y="3788490"/>
                  <a:pt x="4980449" y="3788490"/>
                </a:cubicBezTo>
                <a:cubicBezTo>
                  <a:pt x="4980449" y="3788490"/>
                  <a:pt x="4980449" y="3788490"/>
                  <a:pt x="4980449" y="3775202"/>
                </a:cubicBezTo>
                <a:lnTo>
                  <a:pt x="4980449" y="3775202"/>
                </a:lnTo>
                <a:cubicBezTo>
                  <a:pt x="4980449" y="3761913"/>
                  <a:pt x="4993737" y="3788490"/>
                  <a:pt x="5006361" y="3788490"/>
                </a:cubicBezTo>
                <a:cubicBezTo>
                  <a:pt x="5006361" y="3788490"/>
                  <a:pt x="5006361" y="3788490"/>
                  <a:pt x="5006361" y="3775202"/>
                </a:cubicBezTo>
                <a:cubicBezTo>
                  <a:pt x="4993073" y="3775202"/>
                  <a:pt x="4993073" y="3775202"/>
                  <a:pt x="4993073" y="3761913"/>
                </a:cubicBezTo>
                <a:lnTo>
                  <a:pt x="5006361" y="3761913"/>
                </a:lnTo>
                <a:cubicBezTo>
                  <a:pt x="5006361" y="3748625"/>
                  <a:pt x="5006361" y="3761913"/>
                  <a:pt x="4993073" y="3748625"/>
                </a:cubicBezTo>
                <a:cubicBezTo>
                  <a:pt x="4993073" y="3748625"/>
                  <a:pt x="5006361" y="3761913"/>
                  <a:pt x="4993073" y="3774537"/>
                </a:cubicBezTo>
                <a:cubicBezTo>
                  <a:pt x="4979785" y="3774537"/>
                  <a:pt x="4979785" y="3761249"/>
                  <a:pt x="4967161" y="3761249"/>
                </a:cubicBezTo>
                <a:cubicBezTo>
                  <a:pt x="4969154" y="3749954"/>
                  <a:pt x="4981778" y="3762578"/>
                  <a:pt x="4981778" y="3762578"/>
                </a:cubicBezTo>
                <a:lnTo>
                  <a:pt x="4981778" y="3762578"/>
                </a:lnTo>
                <a:close/>
                <a:moveTo>
                  <a:pt x="4995066" y="3970539"/>
                </a:moveTo>
                <a:cubicBezTo>
                  <a:pt x="4981778" y="3970539"/>
                  <a:pt x="4995066" y="3944627"/>
                  <a:pt x="4981778" y="3957251"/>
                </a:cubicBezTo>
                <a:cubicBezTo>
                  <a:pt x="4981778" y="3943963"/>
                  <a:pt x="4981778" y="3943963"/>
                  <a:pt x="4995066" y="3943963"/>
                </a:cubicBezTo>
                <a:lnTo>
                  <a:pt x="4995066" y="3943963"/>
                </a:lnTo>
                <a:cubicBezTo>
                  <a:pt x="4995066" y="3957251"/>
                  <a:pt x="4995066" y="3957251"/>
                  <a:pt x="5008354" y="3957251"/>
                </a:cubicBezTo>
                <a:cubicBezTo>
                  <a:pt x="5008354" y="3957251"/>
                  <a:pt x="4995066" y="3957251"/>
                  <a:pt x="4995066" y="3970539"/>
                </a:cubicBezTo>
                <a:lnTo>
                  <a:pt x="4995066" y="3970539"/>
                </a:lnTo>
                <a:close/>
                <a:moveTo>
                  <a:pt x="5008354" y="3892803"/>
                </a:moveTo>
                <a:cubicBezTo>
                  <a:pt x="4995066" y="3892803"/>
                  <a:pt x="5008354" y="3879515"/>
                  <a:pt x="5008354" y="3866891"/>
                </a:cubicBezTo>
                <a:cubicBezTo>
                  <a:pt x="5020978" y="3866226"/>
                  <a:pt x="5008354" y="3892803"/>
                  <a:pt x="5008354" y="3892803"/>
                </a:cubicBezTo>
                <a:lnTo>
                  <a:pt x="5008354" y="3892803"/>
                </a:lnTo>
                <a:close/>
                <a:moveTo>
                  <a:pt x="4969154" y="4151924"/>
                </a:moveTo>
                <a:cubicBezTo>
                  <a:pt x="4982442" y="4138636"/>
                  <a:pt x="4995066" y="4126012"/>
                  <a:pt x="5008354" y="4151924"/>
                </a:cubicBezTo>
                <a:cubicBezTo>
                  <a:pt x="4995066" y="4139300"/>
                  <a:pt x="4981778" y="4151924"/>
                  <a:pt x="4969154" y="4151924"/>
                </a:cubicBezTo>
                <a:lnTo>
                  <a:pt x="4969154" y="4151924"/>
                </a:lnTo>
                <a:close/>
                <a:moveTo>
                  <a:pt x="4981778" y="4203749"/>
                </a:moveTo>
                <a:cubicBezTo>
                  <a:pt x="4995066" y="4190460"/>
                  <a:pt x="4981778" y="4177837"/>
                  <a:pt x="4995066" y="4164548"/>
                </a:cubicBezTo>
                <a:cubicBezTo>
                  <a:pt x="4995066" y="4177837"/>
                  <a:pt x="5008354" y="4177837"/>
                  <a:pt x="5008354" y="4190460"/>
                </a:cubicBezTo>
                <a:lnTo>
                  <a:pt x="5008354" y="4190460"/>
                </a:lnTo>
                <a:cubicBezTo>
                  <a:pt x="4995066" y="4190460"/>
                  <a:pt x="4995066" y="4190460"/>
                  <a:pt x="4995066" y="4190460"/>
                </a:cubicBezTo>
                <a:cubicBezTo>
                  <a:pt x="4995066" y="4203749"/>
                  <a:pt x="5008354" y="4190460"/>
                  <a:pt x="5008354" y="4203749"/>
                </a:cubicBezTo>
                <a:cubicBezTo>
                  <a:pt x="4995066" y="4203749"/>
                  <a:pt x="4981778" y="4203749"/>
                  <a:pt x="4981778" y="4203749"/>
                </a:cubicBezTo>
                <a:lnTo>
                  <a:pt x="4981778" y="4203749"/>
                </a:lnTo>
                <a:close/>
                <a:moveTo>
                  <a:pt x="5008354" y="4255573"/>
                </a:moveTo>
                <a:cubicBezTo>
                  <a:pt x="4995066" y="4255573"/>
                  <a:pt x="4995066" y="4255573"/>
                  <a:pt x="4995066" y="4255573"/>
                </a:cubicBezTo>
                <a:cubicBezTo>
                  <a:pt x="4995066" y="4255573"/>
                  <a:pt x="4995066" y="4242285"/>
                  <a:pt x="4995066" y="4229661"/>
                </a:cubicBezTo>
                <a:cubicBezTo>
                  <a:pt x="5008354" y="4229661"/>
                  <a:pt x="5008354" y="4242949"/>
                  <a:pt x="5008354" y="4255573"/>
                </a:cubicBezTo>
                <a:lnTo>
                  <a:pt x="5008354" y="4255573"/>
                </a:lnTo>
                <a:close/>
                <a:moveTo>
                  <a:pt x="5008354" y="4229661"/>
                </a:moveTo>
                <a:cubicBezTo>
                  <a:pt x="5008354" y="4217037"/>
                  <a:pt x="5008354" y="4217037"/>
                  <a:pt x="5008354" y="4229661"/>
                </a:cubicBezTo>
                <a:cubicBezTo>
                  <a:pt x="4995066" y="4216373"/>
                  <a:pt x="5021642" y="4216373"/>
                  <a:pt x="5008354" y="4203749"/>
                </a:cubicBezTo>
                <a:cubicBezTo>
                  <a:pt x="5020978" y="4203749"/>
                  <a:pt x="5008354" y="4217037"/>
                  <a:pt x="5008354" y="4229661"/>
                </a:cubicBezTo>
                <a:lnTo>
                  <a:pt x="5008354" y="4229661"/>
                </a:lnTo>
                <a:close/>
                <a:moveTo>
                  <a:pt x="5047555" y="3996451"/>
                </a:moveTo>
                <a:cubicBezTo>
                  <a:pt x="5034266" y="3996451"/>
                  <a:pt x="5047555" y="4009740"/>
                  <a:pt x="5034266" y="4009740"/>
                </a:cubicBezTo>
                <a:cubicBezTo>
                  <a:pt x="5034266" y="3983828"/>
                  <a:pt x="5020978" y="3983828"/>
                  <a:pt x="4995066" y="3996451"/>
                </a:cubicBezTo>
                <a:cubicBezTo>
                  <a:pt x="5008354" y="4009740"/>
                  <a:pt x="4995066" y="4009740"/>
                  <a:pt x="4995066" y="4009740"/>
                </a:cubicBezTo>
                <a:cubicBezTo>
                  <a:pt x="4981778" y="4023028"/>
                  <a:pt x="4995066" y="3970539"/>
                  <a:pt x="5008354" y="3983828"/>
                </a:cubicBezTo>
                <a:cubicBezTo>
                  <a:pt x="5008354" y="3983828"/>
                  <a:pt x="4995066" y="3983828"/>
                  <a:pt x="5008354" y="3970539"/>
                </a:cubicBezTo>
                <a:cubicBezTo>
                  <a:pt x="5021642" y="3970539"/>
                  <a:pt x="5008354" y="3983828"/>
                  <a:pt x="5008354" y="3983828"/>
                </a:cubicBezTo>
                <a:cubicBezTo>
                  <a:pt x="5008354" y="3970539"/>
                  <a:pt x="5021642" y="3944627"/>
                  <a:pt x="5021642" y="3918715"/>
                </a:cubicBezTo>
                <a:cubicBezTo>
                  <a:pt x="5034931" y="3918715"/>
                  <a:pt x="5021642" y="3905427"/>
                  <a:pt x="5034931" y="3918715"/>
                </a:cubicBezTo>
                <a:cubicBezTo>
                  <a:pt x="5034931" y="3918715"/>
                  <a:pt x="5034931" y="3892803"/>
                  <a:pt x="5021642" y="3905427"/>
                </a:cubicBezTo>
                <a:cubicBezTo>
                  <a:pt x="5021642" y="3905427"/>
                  <a:pt x="5034931" y="3905427"/>
                  <a:pt x="5034931" y="3892139"/>
                </a:cubicBezTo>
                <a:cubicBezTo>
                  <a:pt x="5034931" y="3892139"/>
                  <a:pt x="5034931" y="3918051"/>
                  <a:pt x="5034931" y="3905427"/>
                </a:cubicBezTo>
                <a:cubicBezTo>
                  <a:pt x="5048219" y="3918715"/>
                  <a:pt x="5009018" y="3944627"/>
                  <a:pt x="5034931" y="3944627"/>
                </a:cubicBezTo>
                <a:cubicBezTo>
                  <a:pt x="5021642" y="3970539"/>
                  <a:pt x="5034931" y="3957915"/>
                  <a:pt x="5034931" y="3983828"/>
                </a:cubicBezTo>
                <a:cubicBezTo>
                  <a:pt x="5048219" y="3970539"/>
                  <a:pt x="5074131" y="3997116"/>
                  <a:pt x="5074131" y="4023028"/>
                </a:cubicBezTo>
                <a:cubicBezTo>
                  <a:pt x="5060843" y="4034988"/>
                  <a:pt x="5034266" y="4022364"/>
                  <a:pt x="5047555" y="3996451"/>
                </a:cubicBezTo>
                <a:lnTo>
                  <a:pt x="5047555" y="3996451"/>
                </a:lnTo>
                <a:close/>
                <a:moveTo>
                  <a:pt x="5047555" y="4385798"/>
                </a:moveTo>
                <a:cubicBezTo>
                  <a:pt x="5060843" y="4385798"/>
                  <a:pt x="5060843" y="4385798"/>
                  <a:pt x="5060843" y="4399087"/>
                </a:cubicBezTo>
                <a:cubicBezTo>
                  <a:pt x="5060843" y="4398422"/>
                  <a:pt x="5047555" y="4398422"/>
                  <a:pt x="5047555" y="4385798"/>
                </a:cubicBezTo>
                <a:cubicBezTo>
                  <a:pt x="5047555" y="4411710"/>
                  <a:pt x="5047555" y="4385798"/>
                  <a:pt x="5047555" y="4385798"/>
                </a:cubicBezTo>
                <a:lnTo>
                  <a:pt x="5047555" y="4385798"/>
                </a:lnTo>
                <a:close/>
                <a:moveTo>
                  <a:pt x="5034266" y="4579807"/>
                </a:moveTo>
                <a:cubicBezTo>
                  <a:pt x="5034266" y="4553895"/>
                  <a:pt x="5060179" y="4566519"/>
                  <a:pt x="5047555" y="4540607"/>
                </a:cubicBezTo>
                <a:cubicBezTo>
                  <a:pt x="5060843" y="4567183"/>
                  <a:pt x="5047555" y="4579807"/>
                  <a:pt x="5034266" y="4579807"/>
                </a:cubicBezTo>
                <a:lnTo>
                  <a:pt x="5034266" y="4579807"/>
                </a:lnTo>
                <a:close/>
                <a:moveTo>
                  <a:pt x="5047555" y="4619008"/>
                </a:moveTo>
                <a:cubicBezTo>
                  <a:pt x="5047555" y="4619008"/>
                  <a:pt x="5047555" y="4619008"/>
                  <a:pt x="5034266" y="4619008"/>
                </a:cubicBezTo>
                <a:cubicBezTo>
                  <a:pt x="5047555" y="4605719"/>
                  <a:pt x="5047555" y="4579807"/>
                  <a:pt x="5060179" y="4579807"/>
                </a:cubicBezTo>
                <a:cubicBezTo>
                  <a:pt x="5046891" y="4593096"/>
                  <a:pt x="5060179" y="4593096"/>
                  <a:pt x="5060179" y="4605719"/>
                </a:cubicBezTo>
                <a:cubicBezTo>
                  <a:pt x="5060843" y="4605719"/>
                  <a:pt x="5047555" y="4605719"/>
                  <a:pt x="5047555" y="4619008"/>
                </a:cubicBezTo>
                <a:lnTo>
                  <a:pt x="5047555" y="4619008"/>
                </a:lnTo>
                <a:close/>
                <a:moveTo>
                  <a:pt x="5100044" y="4593096"/>
                </a:moveTo>
                <a:cubicBezTo>
                  <a:pt x="5086755" y="4593096"/>
                  <a:pt x="5100044" y="4593096"/>
                  <a:pt x="5086755" y="4579807"/>
                </a:cubicBezTo>
                <a:lnTo>
                  <a:pt x="5073467" y="4593096"/>
                </a:lnTo>
                <a:cubicBezTo>
                  <a:pt x="5060179" y="4593096"/>
                  <a:pt x="5073467" y="4579807"/>
                  <a:pt x="5073467" y="4567183"/>
                </a:cubicBezTo>
                <a:lnTo>
                  <a:pt x="5073467" y="4580472"/>
                </a:lnTo>
                <a:cubicBezTo>
                  <a:pt x="5086755" y="4567183"/>
                  <a:pt x="5060179" y="4554559"/>
                  <a:pt x="5073467" y="4541271"/>
                </a:cubicBezTo>
                <a:cubicBezTo>
                  <a:pt x="5073467" y="4527983"/>
                  <a:pt x="5047555" y="4541271"/>
                  <a:pt x="5060179" y="4515359"/>
                </a:cubicBezTo>
                <a:lnTo>
                  <a:pt x="5046891" y="4528647"/>
                </a:lnTo>
                <a:cubicBezTo>
                  <a:pt x="5033602" y="4515359"/>
                  <a:pt x="5046891" y="4515359"/>
                  <a:pt x="5046891" y="4502735"/>
                </a:cubicBezTo>
                <a:cubicBezTo>
                  <a:pt x="5033602" y="4502735"/>
                  <a:pt x="5020978" y="4502735"/>
                  <a:pt x="5033602" y="4489447"/>
                </a:cubicBezTo>
                <a:cubicBezTo>
                  <a:pt x="5033602" y="4502735"/>
                  <a:pt x="5046891" y="4489447"/>
                  <a:pt x="5059515" y="4489447"/>
                </a:cubicBezTo>
                <a:cubicBezTo>
                  <a:pt x="5046226" y="4515359"/>
                  <a:pt x="5072803" y="4515359"/>
                  <a:pt x="5072803" y="4515359"/>
                </a:cubicBezTo>
                <a:cubicBezTo>
                  <a:pt x="5072803" y="4528647"/>
                  <a:pt x="5072803" y="4541271"/>
                  <a:pt x="5086091" y="4554559"/>
                </a:cubicBezTo>
                <a:cubicBezTo>
                  <a:pt x="5086091" y="4554559"/>
                  <a:pt x="5072803" y="4567848"/>
                  <a:pt x="5086091" y="4580472"/>
                </a:cubicBezTo>
                <a:cubicBezTo>
                  <a:pt x="5086755" y="4579807"/>
                  <a:pt x="5100044" y="4579807"/>
                  <a:pt x="5100044" y="4593096"/>
                </a:cubicBezTo>
                <a:lnTo>
                  <a:pt x="5100044" y="4593096"/>
                </a:lnTo>
                <a:close/>
                <a:moveTo>
                  <a:pt x="5113332" y="4579807"/>
                </a:moveTo>
                <a:cubicBezTo>
                  <a:pt x="5113332" y="4566519"/>
                  <a:pt x="5113332" y="4566519"/>
                  <a:pt x="5113332" y="4566519"/>
                </a:cubicBezTo>
                <a:cubicBezTo>
                  <a:pt x="5113332" y="4553231"/>
                  <a:pt x="5113332" y="4579807"/>
                  <a:pt x="5113332" y="4566519"/>
                </a:cubicBezTo>
                <a:cubicBezTo>
                  <a:pt x="5125956" y="4567183"/>
                  <a:pt x="5113332" y="4579807"/>
                  <a:pt x="5113332" y="4579807"/>
                </a:cubicBezTo>
                <a:lnTo>
                  <a:pt x="5113332" y="4579807"/>
                </a:lnTo>
                <a:close/>
                <a:moveTo>
                  <a:pt x="5139244" y="4632296"/>
                </a:moveTo>
                <a:cubicBezTo>
                  <a:pt x="5139244" y="4619008"/>
                  <a:pt x="5152533" y="4619008"/>
                  <a:pt x="5165156" y="4619008"/>
                </a:cubicBezTo>
                <a:cubicBezTo>
                  <a:pt x="5165821" y="4632296"/>
                  <a:pt x="5152533" y="4632296"/>
                  <a:pt x="5139244" y="4632296"/>
                </a:cubicBezTo>
                <a:lnTo>
                  <a:pt x="5139244" y="4632296"/>
                </a:lnTo>
                <a:close/>
                <a:moveTo>
                  <a:pt x="5152533" y="4489447"/>
                </a:moveTo>
                <a:cubicBezTo>
                  <a:pt x="5139244" y="4489447"/>
                  <a:pt x="5139244" y="4489447"/>
                  <a:pt x="5139244" y="4489447"/>
                </a:cubicBezTo>
                <a:cubicBezTo>
                  <a:pt x="5139244" y="4502735"/>
                  <a:pt x="5125956" y="4515359"/>
                  <a:pt x="5125956" y="4528647"/>
                </a:cubicBezTo>
                <a:cubicBezTo>
                  <a:pt x="5112668" y="4528647"/>
                  <a:pt x="5112668" y="4515359"/>
                  <a:pt x="5112668" y="4515359"/>
                </a:cubicBezTo>
                <a:cubicBezTo>
                  <a:pt x="5112668" y="4528647"/>
                  <a:pt x="5112668" y="4528647"/>
                  <a:pt x="5112668" y="4528647"/>
                </a:cubicBezTo>
                <a:cubicBezTo>
                  <a:pt x="5099379" y="4541936"/>
                  <a:pt x="5112668" y="4515359"/>
                  <a:pt x="5099379" y="4528647"/>
                </a:cubicBezTo>
                <a:cubicBezTo>
                  <a:pt x="5099379" y="4515359"/>
                  <a:pt x="5099379" y="4515359"/>
                  <a:pt x="5112668" y="4515359"/>
                </a:cubicBezTo>
                <a:cubicBezTo>
                  <a:pt x="5112668" y="4502071"/>
                  <a:pt x="5099379" y="4502071"/>
                  <a:pt x="5086755" y="4502071"/>
                </a:cubicBezTo>
                <a:lnTo>
                  <a:pt x="5100044" y="4488783"/>
                </a:lnTo>
                <a:cubicBezTo>
                  <a:pt x="5100044" y="4475494"/>
                  <a:pt x="5086755" y="4488783"/>
                  <a:pt x="5086755" y="4475494"/>
                </a:cubicBezTo>
                <a:cubicBezTo>
                  <a:pt x="5073467" y="4475494"/>
                  <a:pt x="5086755" y="4488783"/>
                  <a:pt x="5073467" y="4475494"/>
                </a:cubicBezTo>
                <a:cubicBezTo>
                  <a:pt x="5073467" y="4462206"/>
                  <a:pt x="5073467" y="4475494"/>
                  <a:pt x="5073467" y="4462206"/>
                </a:cubicBezTo>
                <a:cubicBezTo>
                  <a:pt x="5060179" y="4462206"/>
                  <a:pt x="5060179" y="4462206"/>
                  <a:pt x="5060179" y="4448918"/>
                </a:cubicBezTo>
                <a:cubicBezTo>
                  <a:pt x="5060179" y="4448918"/>
                  <a:pt x="5060179" y="4462206"/>
                  <a:pt x="5046891" y="4462206"/>
                </a:cubicBezTo>
                <a:cubicBezTo>
                  <a:pt x="5046891" y="4448918"/>
                  <a:pt x="5046891" y="4448918"/>
                  <a:pt x="5046891" y="4448918"/>
                </a:cubicBezTo>
                <a:lnTo>
                  <a:pt x="5060179" y="4448918"/>
                </a:lnTo>
                <a:cubicBezTo>
                  <a:pt x="5060179" y="4435630"/>
                  <a:pt x="5046891" y="4448918"/>
                  <a:pt x="5046891" y="4423005"/>
                </a:cubicBezTo>
                <a:cubicBezTo>
                  <a:pt x="5046891" y="4436294"/>
                  <a:pt x="5060179" y="4436294"/>
                  <a:pt x="5060179" y="4448918"/>
                </a:cubicBezTo>
                <a:cubicBezTo>
                  <a:pt x="5073467" y="4448918"/>
                  <a:pt x="5073467" y="4435630"/>
                  <a:pt x="5073467" y="4435630"/>
                </a:cubicBezTo>
                <a:cubicBezTo>
                  <a:pt x="5073467" y="4422341"/>
                  <a:pt x="5073467" y="4435630"/>
                  <a:pt x="5060179" y="4435630"/>
                </a:cubicBezTo>
                <a:cubicBezTo>
                  <a:pt x="5060179" y="4422341"/>
                  <a:pt x="5073467" y="4422341"/>
                  <a:pt x="5060179" y="4422341"/>
                </a:cubicBezTo>
                <a:cubicBezTo>
                  <a:pt x="5073467" y="4422341"/>
                  <a:pt x="5060179" y="4422341"/>
                  <a:pt x="5073467" y="4422341"/>
                </a:cubicBezTo>
                <a:cubicBezTo>
                  <a:pt x="5073467" y="4422341"/>
                  <a:pt x="5073467" y="4396429"/>
                  <a:pt x="5060179" y="4396429"/>
                </a:cubicBezTo>
                <a:lnTo>
                  <a:pt x="5060179" y="4383141"/>
                </a:lnTo>
                <a:cubicBezTo>
                  <a:pt x="5073467" y="4383141"/>
                  <a:pt x="5073467" y="4383141"/>
                  <a:pt x="5086091" y="4383141"/>
                </a:cubicBezTo>
                <a:cubicBezTo>
                  <a:pt x="5086091" y="4396429"/>
                  <a:pt x="5072803" y="4383141"/>
                  <a:pt x="5072803" y="4396429"/>
                </a:cubicBezTo>
                <a:lnTo>
                  <a:pt x="5086091" y="4396429"/>
                </a:lnTo>
                <a:cubicBezTo>
                  <a:pt x="5072803" y="4422341"/>
                  <a:pt x="5099379" y="4435630"/>
                  <a:pt x="5112003" y="4448253"/>
                </a:cubicBezTo>
                <a:cubicBezTo>
                  <a:pt x="5125291" y="4448253"/>
                  <a:pt x="5125291" y="4448253"/>
                  <a:pt x="5137915" y="4461541"/>
                </a:cubicBezTo>
                <a:cubicBezTo>
                  <a:pt x="5124627" y="4461541"/>
                  <a:pt x="5137915" y="4474830"/>
                  <a:pt x="5124627" y="4487454"/>
                </a:cubicBezTo>
                <a:cubicBezTo>
                  <a:pt x="5124627" y="4487454"/>
                  <a:pt x="5124627" y="4487454"/>
                  <a:pt x="5137915" y="4487454"/>
                </a:cubicBezTo>
                <a:lnTo>
                  <a:pt x="5137915" y="4487454"/>
                </a:lnTo>
                <a:cubicBezTo>
                  <a:pt x="5137915" y="4474165"/>
                  <a:pt x="5124627" y="4461541"/>
                  <a:pt x="5151203" y="4461541"/>
                </a:cubicBezTo>
                <a:cubicBezTo>
                  <a:pt x="5137915" y="4474830"/>
                  <a:pt x="5164492" y="4487454"/>
                  <a:pt x="5164492" y="4513366"/>
                </a:cubicBezTo>
                <a:cubicBezTo>
                  <a:pt x="5164492" y="4500078"/>
                  <a:pt x="5164492" y="4526654"/>
                  <a:pt x="5177780" y="4513366"/>
                </a:cubicBezTo>
                <a:cubicBezTo>
                  <a:pt x="5177780" y="4526654"/>
                  <a:pt x="5164492" y="4526654"/>
                  <a:pt x="5164492" y="4526654"/>
                </a:cubicBezTo>
                <a:cubicBezTo>
                  <a:pt x="5164492" y="4526654"/>
                  <a:pt x="5152533" y="4515359"/>
                  <a:pt x="5152533" y="4489447"/>
                </a:cubicBezTo>
                <a:lnTo>
                  <a:pt x="5152533" y="4489447"/>
                </a:lnTo>
                <a:close/>
                <a:moveTo>
                  <a:pt x="5165821" y="4553895"/>
                </a:moveTo>
                <a:cubicBezTo>
                  <a:pt x="5165821" y="4540607"/>
                  <a:pt x="5191732" y="4553895"/>
                  <a:pt x="5179109" y="4540607"/>
                </a:cubicBezTo>
                <a:cubicBezTo>
                  <a:pt x="5192397" y="4540607"/>
                  <a:pt x="5205021" y="4553895"/>
                  <a:pt x="5205021" y="4527319"/>
                </a:cubicBezTo>
                <a:cubicBezTo>
                  <a:pt x="5205021" y="4540607"/>
                  <a:pt x="5205021" y="4540607"/>
                  <a:pt x="5205021" y="4553231"/>
                </a:cubicBezTo>
                <a:cubicBezTo>
                  <a:pt x="5191732" y="4553231"/>
                  <a:pt x="5191732" y="4566519"/>
                  <a:pt x="5179109" y="4553231"/>
                </a:cubicBezTo>
                <a:cubicBezTo>
                  <a:pt x="5192397" y="4566519"/>
                  <a:pt x="5179109" y="4566519"/>
                  <a:pt x="5192397" y="4579143"/>
                </a:cubicBezTo>
                <a:cubicBezTo>
                  <a:pt x="5178444" y="4567183"/>
                  <a:pt x="5165821" y="4567183"/>
                  <a:pt x="5165821" y="4553895"/>
                </a:cubicBezTo>
                <a:lnTo>
                  <a:pt x="5165821" y="4553895"/>
                </a:lnTo>
                <a:close/>
                <a:moveTo>
                  <a:pt x="5178444" y="4787769"/>
                </a:moveTo>
                <a:cubicBezTo>
                  <a:pt x="5178444" y="4774481"/>
                  <a:pt x="5178444" y="4774481"/>
                  <a:pt x="5178444" y="4761857"/>
                </a:cubicBezTo>
                <a:cubicBezTo>
                  <a:pt x="5191732" y="4748568"/>
                  <a:pt x="5191732" y="4787769"/>
                  <a:pt x="5178444" y="4787769"/>
                </a:cubicBezTo>
                <a:lnTo>
                  <a:pt x="5178444" y="4787769"/>
                </a:lnTo>
                <a:close/>
                <a:moveTo>
                  <a:pt x="5178444" y="4761857"/>
                </a:moveTo>
                <a:cubicBezTo>
                  <a:pt x="5178444" y="4748568"/>
                  <a:pt x="5178444" y="4761857"/>
                  <a:pt x="5165156" y="4748568"/>
                </a:cubicBezTo>
                <a:lnTo>
                  <a:pt x="5165156" y="4735280"/>
                </a:lnTo>
                <a:cubicBezTo>
                  <a:pt x="5165156" y="4735280"/>
                  <a:pt x="5165156" y="4735280"/>
                  <a:pt x="5178444" y="4735280"/>
                </a:cubicBezTo>
                <a:cubicBezTo>
                  <a:pt x="5178444" y="4748568"/>
                  <a:pt x="5178444" y="4748568"/>
                  <a:pt x="5178444" y="4748568"/>
                </a:cubicBezTo>
                <a:cubicBezTo>
                  <a:pt x="5178444" y="4748568"/>
                  <a:pt x="5178444" y="4748568"/>
                  <a:pt x="5178444" y="4735280"/>
                </a:cubicBezTo>
                <a:cubicBezTo>
                  <a:pt x="5178444" y="4735280"/>
                  <a:pt x="5178444" y="4735280"/>
                  <a:pt x="5191732" y="4735280"/>
                </a:cubicBezTo>
                <a:cubicBezTo>
                  <a:pt x="5191732" y="4748568"/>
                  <a:pt x="5178444" y="4748568"/>
                  <a:pt x="5178444" y="4761857"/>
                </a:cubicBezTo>
                <a:lnTo>
                  <a:pt x="5178444" y="4761857"/>
                </a:lnTo>
                <a:close/>
                <a:moveTo>
                  <a:pt x="5296710" y="4735945"/>
                </a:moveTo>
                <a:cubicBezTo>
                  <a:pt x="5296710" y="4735945"/>
                  <a:pt x="5296710" y="4722657"/>
                  <a:pt x="5283422" y="4722657"/>
                </a:cubicBezTo>
                <a:cubicBezTo>
                  <a:pt x="5283422" y="4735945"/>
                  <a:pt x="5296710" y="4735945"/>
                  <a:pt x="5296710" y="4735945"/>
                </a:cubicBezTo>
                <a:cubicBezTo>
                  <a:pt x="5296710" y="4735945"/>
                  <a:pt x="5283422" y="4749233"/>
                  <a:pt x="5296710" y="4749233"/>
                </a:cubicBezTo>
                <a:cubicBezTo>
                  <a:pt x="5296710" y="4749233"/>
                  <a:pt x="5270798" y="4749233"/>
                  <a:pt x="5270798" y="4762521"/>
                </a:cubicBezTo>
                <a:cubicBezTo>
                  <a:pt x="5257509" y="4749233"/>
                  <a:pt x="5257509" y="4775810"/>
                  <a:pt x="5257509" y="4788433"/>
                </a:cubicBezTo>
                <a:cubicBezTo>
                  <a:pt x="5244221" y="4788433"/>
                  <a:pt x="5231597" y="4775145"/>
                  <a:pt x="5218309" y="4775145"/>
                </a:cubicBezTo>
                <a:cubicBezTo>
                  <a:pt x="5205021" y="4775145"/>
                  <a:pt x="5218309" y="4749233"/>
                  <a:pt x="5192397" y="4749233"/>
                </a:cubicBezTo>
                <a:cubicBezTo>
                  <a:pt x="5205686" y="4735945"/>
                  <a:pt x="5205686" y="4735945"/>
                  <a:pt x="5218309" y="4723321"/>
                </a:cubicBezTo>
                <a:cubicBezTo>
                  <a:pt x="5231597" y="4736609"/>
                  <a:pt x="5205021" y="4788433"/>
                  <a:pt x="5231597" y="4762521"/>
                </a:cubicBezTo>
                <a:cubicBezTo>
                  <a:pt x="5231597" y="4762521"/>
                  <a:pt x="5218309" y="4762521"/>
                  <a:pt x="5218309" y="4749233"/>
                </a:cubicBezTo>
                <a:cubicBezTo>
                  <a:pt x="5231597" y="4762521"/>
                  <a:pt x="5231597" y="4749233"/>
                  <a:pt x="5244221" y="4735945"/>
                </a:cubicBezTo>
                <a:cubicBezTo>
                  <a:pt x="5230933" y="4722657"/>
                  <a:pt x="5230933" y="4735945"/>
                  <a:pt x="5218309" y="4735945"/>
                </a:cubicBezTo>
                <a:cubicBezTo>
                  <a:pt x="5231597" y="4722657"/>
                  <a:pt x="5257509" y="4722657"/>
                  <a:pt x="5244221" y="4696744"/>
                </a:cubicBezTo>
                <a:cubicBezTo>
                  <a:pt x="5244221" y="4696744"/>
                  <a:pt x="5257509" y="4696744"/>
                  <a:pt x="5270134" y="4696744"/>
                </a:cubicBezTo>
                <a:cubicBezTo>
                  <a:pt x="5256845" y="4710032"/>
                  <a:pt x="5270134" y="4722657"/>
                  <a:pt x="5270134" y="4722657"/>
                </a:cubicBezTo>
                <a:cubicBezTo>
                  <a:pt x="5270134" y="4722657"/>
                  <a:pt x="5283422" y="4722657"/>
                  <a:pt x="5283422" y="4709368"/>
                </a:cubicBezTo>
                <a:cubicBezTo>
                  <a:pt x="5296710" y="4709368"/>
                  <a:pt x="5283422" y="4722657"/>
                  <a:pt x="5283422" y="4722657"/>
                </a:cubicBezTo>
                <a:cubicBezTo>
                  <a:pt x="5296710" y="4722657"/>
                  <a:pt x="5296710" y="4709368"/>
                  <a:pt x="5309334" y="4709368"/>
                </a:cubicBezTo>
                <a:cubicBezTo>
                  <a:pt x="5309998" y="4722657"/>
                  <a:pt x="5296710" y="4722657"/>
                  <a:pt x="5296710" y="4735945"/>
                </a:cubicBezTo>
                <a:lnTo>
                  <a:pt x="5296710" y="4735945"/>
                </a:lnTo>
                <a:close/>
                <a:moveTo>
                  <a:pt x="5414311" y="4658208"/>
                </a:moveTo>
                <a:cubicBezTo>
                  <a:pt x="5414311" y="4671497"/>
                  <a:pt x="5414311" y="4671497"/>
                  <a:pt x="5414311" y="4671497"/>
                </a:cubicBezTo>
                <a:cubicBezTo>
                  <a:pt x="5414311" y="4671497"/>
                  <a:pt x="5414311" y="4670832"/>
                  <a:pt x="5414311" y="4658208"/>
                </a:cubicBezTo>
                <a:lnTo>
                  <a:pt x="5414311" y="4658208"/>
                </a:lnTo>
                <a:cubicBezTo>
                  <a:pt x="5401023" y="4644920"/>
                  <a:pt x="5388400" y="4644920"/>
                  <a:pt x="5361823" y="4644920"/>
                </a:cubicBezTo>
                <a:cubicBezTo>
                  <a:pt x="5348535" y="4644920"/>
                  <a:pt x="5361823" y="4644920"/>
                  <a:pt x="5361823" y="4658208"/>
                </a:cubicBezTo>
                <a:cubicBezTo>
                  <a:pt x="5335911" y="4658208"/>
                  <a:pt x="5335911" y="4671497"/>
                  <a:pt x="5322622" y="4671497"/>
                </a:cubicBezTo>
                <a:cubicBezTo>
                  <a:pt x="5322622" y="4658208"/>
                  <a:pt x="5335911" y="4658208"/>
                  <a:pt x="5335911" y="4645584"/>
                </a:cubicBezTo>
                <a:lnTo>
                  <a:pt x="5335911" y="4645584"/>
                </a:lnTo>
                <a:cubicBezTo>
                  <a:pt x="5335911" y="4658873"/>
                  <a:pt x="5296710" y="4658873"/>
                  <a:pt x="5296710" y="4658873"/>
                </a:cubicBezTo>
                <a:cubicBezTo>
                  <a:pt x="5296710" y="4658873"/>
                  <a:pt x="5309998" y="4645584"/>
                  <a:pt x="5283422" y="4645584"/>
                </a:cubicBezTo>
                <a:cubicBezTo>
                  <a:pt x="5283422" y="4619672"/>
                  <a:pt x="5283422" y="4619672"/>
                  <a:pt x="5283422" y="4619672"/>
                </a:cubicBezTo>
                <a:cubicBezTo>
                  <a:pt x="5283422" y="4632961"/>
                  <a:pt x="5296710" y="4632961"/>
                  <a:pt x="5309334" y="4658873"/>
                </a:cubicBezTo>
                <a:cubicBezTo>
                  <a:pt x="5322622" y="4645584"/>
                  <a:pt x="5335246" y="4632961"/>
                  <a:pt x="5348535" y="4632961"/>
                </a:cubicBezTo>
                <a:cubicBezTo>
                  <a:pt x="5335246" y="4619672"/>
                  <a:pt x="5309334" y="4658873"/>
                  <a:pt x="5309334" y="4619672"/>
                </a:cubicBezTo>
                <a:cubicBezTo>
                  <a:pt x="5309334" y="4619672"/>
                  <a:pt x="5296046" y="4632961"/>
                  <a:pt x="5309334" y="4632961"/>
                </a:cubicBezTo>
                <a:cubicBezTo>
                  <a:pt x="5296046" y="4619672"/>
                  <a:pt x="5309334" y="4619672"/>
                  <a:pt x="5309334" y="4607048"/>
                </a:cubicBezTo>
                <a:cubicBezTo>
                  <a:pt x="5309334" y="4607048"/>
                  <a:pt x="5309334" y="4620337"/>
                  <a:pt x="5322622" y="4607048"/>
                </a:cubicBezTo>
                <a:cubicBezTo>
                  <a:pt x="5322622" y="4620337"/>
                  <a:pt x="5322622" y="4620337"/>
                  <a:pt x="5322622" y="4632961"/>
                </a:cubicBezTo>
                <a:cubicBezTo>
                  <a:pt x="5335911" y="4619672"/>
                  <a:pt x="5335911" y="4607048"/>
                  <a:pt x="5322622" y="4607048"/>
                </a:cubicBezTo>
                <a:cubicBezTo>
                  <a:pt x="5322622" y="4593760"/>
                  <a:pt x="5335911" y="4607048"/>
                  <a:pt x="5348535" y="4593760"/>
                </a:cubicBezTo>
                <a:cubicBezTo>
                  <a:pt x="5335246" y="4593760"/>
                  <a:pt x="5335246" y="4593760"/>
                  <a:pt x="5335246" y="4593760"/>
                </a:cubicBezTo>
                <a:cubicBezTo>
                  <a:pt x="5348535" y="4580472"/>
                  <a:pt x="5348535" y="4580472"/>
                  <a:pt x="5348535" y="4580472"/>
                </a:cubicBezTo>
                <a:cubicBezTo>
                  <a:pt x="5361823" y="4593760"/>
                  <a:pt x="5361823" y="4593760"/>
                  <a:pt x="5374446" y="4593760"/>
                </a:cubicBezTo>
                <a:lnTo>
                  <a:pt x="5361158" y="4593760"/>
                </a:lnTo>
                <a:cubicBezTo>
                  <a:pt x="5361158" y="4607048"/>
                  <a:pt x="5361158" y="4607048"/>
                  <a:pt x="5361158" y="4619672"/>
                </a:cubicBezTo>
                <a:cubicBezTo>
                  <a:pt x="5361158" y="4619672"/>
                  <a:pt x="5347870" y="4619672"/>
                  <a:pt x="5347870" y="4606384"/>
                </a:cubicBezTo>
                <a:cubicBezTo>
                  <a:pt x="5347870" y="4606384"/>
                  <a:pt x="5347870" y="4619672"/>
                  <a:pt x="5334581" y="4619672"/>
                </a:cubicBezTo>
                <a:cubicBezTo>
                  <a:pt x="5334581" y="4619672"/>
                  <a:pt x="5334581" y="4632961"/>
                  <a:pt x="5347870" y="4632961"/>
                </a:cubicBezTo>
                <a:cubicBezTo>
                  <a:pt x="5347870" y="4607048"/>
                  <a:pt x="5361158" y="4632961"/>
                  <a:pt x="5361158" y="4646249"/>
                </a:cubicBezTo>
                <a:cubicBezTo>
                  <a:pt x="5374446" y="4646249"/>
                  <a:pt x="5361158" y="4632961"/>
                  <a:pt x="5374446" y="4620337"/>
                </a:cubicBezTo>
                <a:cubicBezTo>
                  <a:pt x="5374446" y="4633625"/>
                  <a:pt x="5374446" y="4633625"/>
                  <a:pt x="5387735" y="4633625"/>
                </a:cubicBezTo>
                <a:cubicBezTo>
                  <a:pt x="5374446" y="4620337"/>
                  <a:pt x="5387735" y="4620337"/>
                  <a:pt x="5374446" y="4620337"/>
                </a:cubicBezTo>
                <a:cubicBezTo>
                  <a:pt x="5387735" y="4607048"/>
                  <a:pt x="5387735" y="4620337"/>
                  <a:pt x="5387735" y="4633625"/>
                </a:cubicBezTo>
                <a:cubicBezTo>
                  <a:pt x="5401023" y="4633625"/>
                  <a:pt x="5401023" y="4633625"/>
                  <a:pt x="5401023" y="4620337"/>
                </a:cubicBezTo>
                <a:cubicBezTo>
                  <a:pt x="5414311" y="4620337"/>
                  <a:pt x="5401023" y="4633625"/>
                  <a:pt x="5401023" y="4633625"/>
                </a:cubicBezTo>
                <a:cubicBezTo>
                  <a:pt x="5401023" y="4646913"/>
                  <a:pt x="5414311" y="4646913"/>
                  <a:pt x="5401023" y="4646913"/>
                </a:cubicBezTo>
                <a:cubicBezTo>
                  <a:pt x="5401023" y="4646913"/>
                  <a:pt x="5414311" y="4660201"/>
                  <a:pt x="5414311" y="4646913"/>
                </a:cubicBezTo>
                <a:cubicBezTo>
                  <a:pt x="5427599" y="4646913"/>
                  <a:pt x="5414311" y="4660201"/>
                  <a:pt x="5427599" y="4660201"/>
                </a:cubicBezTo>
                <a:lnTo>
                  <a:pt x="5414311" y="4660201"/>
                </a:lnTo>
                <a:lnTo>
                  <a:pt x="5414311" y="4658208"/>
                </a:lnTo>
                <a:close/>
                <a:moveTo>
                  <a:pt x="5440888" y="4644920"/>
                </a:moveTo>
                <a:cubicBezTo>
                  <a:pt x="5427599" y="4644920"/>
                  <a:pt x="5427599" y="4631632"/>
                  <a:pt x="5427599" y="4631632"/>
                </a:cubicBezTo>
                <a:cubicBezTo>
                  <a:pt x="5427599" y="4631632"/>
                  <a:pt x="5440888" y="4632296"/>
                  <a:pt x="5440888" y="4644920"/>
                </a:cubicBezTo>
                <a:lnTo>
                  <a:pt x="5440888" y="4644920"/>
                </a:lnTo>
                <a:close/>
                <a:moveTo>
                  <a:pt x="5440888" y="4632296"/>
                </a:moveTo>
                <a:cubicBezTo>
                  <a:pt x="5427599" y="4632296"/>
                  <a:pt x="5440888" y="4606384"/>
                  <a:pt x="5427599" y="4619008"/>
                </a:cubicBezTo>
                <a:cubicBezTo>
                  <a:pt x="5427599" y="4605719"/>
                  <a:pt x="5440888" y="4619008"/>
                  <a:pt x="5440888" y="4619008"/>
                </a:cubicBezTo>
                <a:cubicBezTo>
                  <a:pt x="5440888" y="4619008"/>
                  <a:pt x="5440888" y="4619008"/>
                  <a:pt x="5440888" y="4632296"/>
                </a:cubicBezTo>
                <a:lnTo>
                  <a:pt x="5440888" y="4632296"/>
                </a:lnTo>
                <a:close/>
                <a:moveTo>
                  <a:pt x="5454176" y="4527983"/>
                </a:moveTo>
                <a:cubicBezTo>
                  <a:pt x="5440888" y="4527983"/>
                  <a:pt x="5454176" y="4514695"/>
                  <a:pt x="5454176" y="4514695"/>
                </a:cubicBezTo>
                <a:cubicBezTo>
                  <a:pt x="5454176" y="4527983"/>
                  <a:pt x="5454176" y="4527983"/>
                  <a:pt x="5454176" y="4527983"/>
                </a:cubicBezTo>
                <a:cubicBezTo>
                  <a:pt x="5454176" y="4527983"/>
                  <a:pt x="5454176" y="4527983"/>
                  <a:pt x="5454176" y="4514695"/>
                </a:cubicBezTo>
                <a:cubicBezTo>
                  <a:pt x="5454176" y="4515359"/>
                  <a:pt x="5454176" y="4515359"/>
                  <a:pt x="5454176" y="4527983"/>
                </a:cubicBezTo>
                <a:lnTo>
                  <a:pt x="5454176" y="4527983"/>
                </a:lnTo>
                <a:close/>
                <a:moveTo>
                  <a:pt x="5454176" y="4567183"/>
                </a:moveTo>
                <a:cubicBezTo>
                  <a:pt x="5467464" y="4567183"/>
                  <a:pt x="5467464" y="4567183"/>
                  <a:pt x="5467464" y="4580472"/>
                </a:cubicBezTo>
                <a:cubicBezTo>
                  <a:pt x="5467464" y="4580472"/>
                  <a:pt x="5454176" y="4567183"/>
                  <a:pt x="5454176" y="4580472"/>
                </a:cubicBezTo>
                <a:cubicBezTo>
                  <a:pt x="5454176" y="4567183"/>
                  <a:pt x="5454176" y="4567183"/>
                  <a:pt x="5454176" y="4567183"/>
                </a:cubicBezTo>
                <a:lnTo>
                  <a:pt x="5454176" y="4567183"/>
                </a:lnTo>
                <a:close/>
                <a:moveTo>
                  <a:pt x="5480088" y="4710032"/>
                </a:moveTo>
                <a:cubicBezTo>
                  <a:pt x="5466800" y="4710032"/>
                  <a:pt x="5466800" y="4710032"/>
                  <a:pt x="5466800" y="4696744"/>
                </a:cubicBezTo>
                <a:cubicBezTo>
                  <a:pt x="5480088" y="4696744"/>
                  <a:pt x="5480088" y="4696744"/>
                  <a:pt x="5480088" y="4710032"/>
                </a:cubicBezTo>
                <a:lnTo>
                  <a:pt x="5480088" y="4710032"/>
                </a:lnTo>
                <a:close/>
                <a:moveTo>
                  <a:pt x="5454176" y="4632296"/>
                </a:moveTo>
                <a:cubicBezTo>
                  <a:pt x="5467464" y="4619008"/>
                  <a:pt x="5467464" y="4619008"/>
                  <a:pt x="5480088" y="4619008"/>
                </a:cubicBezTo>
                <a:cubicBezTo>
                  <a:pt x="5480088" y="4619008"/>
                  <a:pt x="5466800" y="4619008"/>
                  <a:pt x="5466800" y="4605719"/>
                </a:cubicBezTo>
                <a:cubicBezTo>
                  <a:pt x="5480088" y="4605719"/>
                  <a:pt x="5480088" y="4619008"/>
                  <a:pt x="5480088" y="4631632"/>
                </a:cubicBezTo>
                <a:cubicBezTo>
                  <a:pt x="5466800" y="4619008"/>
                  <a:pt x="5466800" y="4632296"/>
                  <a:pt x="5454176" y="4632296"/>
                </a:cubicBezTo>
                <a:lnTo>
                  <a:pt x="5454176" y="4632296"/>
                </a:lnTo>
                <a:close/>
                <a:moveTo>
                  <a:pt x="5480088" y="4527983"/>
                </a:moveTo>
                <a:cubicBezTo>
                  <a:pt x="5493377" y="4527983"/>
                  <a:pt x="5506001" y="4541271"/>
                  <a:pt x="5506001" y="4553895"/>
                </a:cubicBezTo>
                <a:cubicBezTo>
                  <a:pt x="5506001" y="4553895"/>
                  <a:pt x="5506001" y="4553895"/>
                  <a:pt x="5492712" y="4553895"/>
                </a:cubicBezTo>
                <a:cubicBezTo>
                  <a:pt x="5492712" y="4553895"/>
                  <a:pt x="5492712" y="4567183"/>
                  <a:pt x="5479424" y="4567183"/>
                </a:cubicBezTo>
                <a:cubicBezTo>
                  <a:pt x="5493377" y="4553895"/>
                  <a:pt x="5480088" y="4541271"/>
                  <a:pt x="5480088" y="4527983"/>
                </a:cubicBezTo>
                <a:lnTo>
                  <a:pt x="5480088" y="4527983"/>
                </a:lnTo>
                <a:close/>
                <a:moveTo>
                  <a:pt x="5493377" y="4593096"/>
                </a:moveTo>
                <a:cubicBezTo>
                  <a:pt x="5493377" y="4606384"/>
                  <a:pt x="5493377" y="4619008"/>
                  <a:pt x="5506665" y="4619008"/>
                </a:cubicBezTo>
                <a:lnTo>
                  <a:pt x="5506665" y="4619008"/>
                </a:lnTo>
                <a:cubicBezTo>
                  <a:pt x="5506665" y="4632296"/>
                  <a:pt x="5506665" y="4632296"/>
                  <a:pt x="5493377" y="4632296"/>
                </a:cubicBezTo>
                <a:lnTo>
                  <a:pt x="5493377" y="4632296"/>
                </a:lnTo>
                <a:cubicBezTo>
                  <a:pt x="5493377" y="4619008"/>
                  <a:pt x="5480088" y="4619008"/>
                  <a:pt x="5493377" y="4593096"/>
                </a:cubicBezTo>
                <a:lnTo>
                  <a:pt x="5493377" y="4593096"/>
                </a:lnTo>
                <a:close/>
                <a:moveTo>
                  <a:pt x="5519289" y="4670832"/>
                </a:moveTo>
                <a:cubicBezTo>
                  <a:pt x="5519289" y="4670832"/>
                  <a:pt x="5519289" y="4670832"/>
                  <a:pt x="5519289" y="4684120"/>
                </a:cubicBezTo>
                <a:cubicBezTo>
                  <a:pt x="5506001" y="4684120"/>
                  <a:pt x="5506001" y="4684120"/>
                  <a:pt x="5506001" y="4684120"/>
                </a:cubicBezTo>
                <a:cubicBezTo>
                  <a:pt x="5506001" y="4684120"/>
                  <a:pt x="5506665" y="4670832"/>
                  <a:pt x="5519289" y="4670832"/>
                </a:cubicBezTo>
                <a:lnTo>
                  <a:pt x="5519289" y="4670832"/>
                </a:lnTo>
                <a:close/>
                <a:moveTo>
                  <a:pt x="5493377" y="4684120"/>
                </a:moveTo>
                <a:cubicBezTo>
                  <a:pt x="5493377" y="4697408"/>
                  <a:pt x="5506665" y="4697408"/>
                  <a:pt x="5506665" y="4697408"/>
                </a:cubicBezTo>
                <a:cubicBezTo>
                  <a:pt x="5493377" y="4697408"/>
                  <a:pt x="5493377" y="4697408"/>
                  <a:pt x="5506665" y="4710697"/>
                </a:cubicBezTo>
                <a:cubicBezTo>
                  <a:pt x="5493377" y="4710697"/>
                  <a:pt x="5493377" y="4710697"/>
                  <a:pt x="5493377" y="4710697"/>
                </a:cubicBezTo>
                <a:cubicBezTo>
                  <a:pt x="5493377" y="4696744"/>
                  <a:pt x="5493377" y="4696744"/>
                  <a:pt x="5493377" y="4684120"/>
                </a:cubicBezTo>
                <a:lnTo>
                  <a:pt x="5493377" y="4684120"/>
                </a:lnTo>
                <a:close/>
                <a:moveTo>
                  <a:pt x="5493377" y="4735945"/>
                </a:moveTo>
                <a:cubicBezTo>
                  <a:pt x="5493377" y="4722657"/>
                  <a:pt x="5493377" y="4735945"/>
                  <a:pt x="5493377" y="4722657"/>
                </a:cubicBezTo>
                <a:cubicBezTo>
                  <a:pt x="5506665" y="4722657"/>
                  <a:pt x="5506665" y="4748568"/>
                  <a:pt x="5506665" y="4748568"/>
                </a:cubicBezTo>
                <a:cubicBezTo>
                  <a:pt x="5519289" y="4761857"/>
                  <a:pt x="5506665" y="4735945"/>
                  <a:pt x="5493377" y="4735945"/>
                </a:cubicBezTo>
                <a:lnTo>
                  <a:pt x="5493377" y="4735945"/>
                </a:lnTo>
                <a:close/>
                <a:moveTo>
                  <a:pt x="5506665" y="4722657"/>
                </a:moveTo>
                <a:cubicBezTo>
                  <a:pt x="5519953" y="4722657"/>
                  <a:pt x="5506665" y="4735945"/>
                  <a:pt x="5519953" y="4735945"/>
                </a:cubicBezTo>
                <a:cubicBezTo>
                  <a:pt x="5519289" y="4748568"/>
                  <a:pt x="5506665" y="4735945"/>
                  <a:pt x="5506665" y="4722657"/>
                </a:cubicBezTo>
                <a:lnTo>
                  <a:pt x="5506665" y="4722657"/>
                </a:lnTo>
                <a:close/>
                <a:moveTo>
                  <a:pt x="5519289" y="4553895"/>
                </a:moveTo>
                <a:cubicBezTo>
                  <a:pt x="5506001" y="4553895"/>
                  <a:pt x="5506001" y="4540607"/>
                  <a:pt x="5506001" y="4540607"/>
                </a:cubicBezTo>
                <a:cubicBezTo>
                  <a:pt x="5506001" y="4527319"/>
                  <a:pt x="5519289" y="4527319"/>
                  <a:pt x="5519289" y="4540607"/>
                </a:cubicBezTo>
                <a:lnTo>
                  <a:pt x="5519289" y="4553895"/>
                </a:lnTo>
                <a:lnTo>
                  <a:pt x="5519289" y="4553895"/>
                </a:lnTo>
                <a:close/>
                <a:moveTo>
                  <a:pt x="5519289" y="4515359"/>
                </a:moveTo>
                <a:cubicBezTo>
                  <a:pt x="5519289" y="4502071"/>
                  <a:pt x="5519289" y="4515359"/>
                  <a:pt x="5519289" y="4502071"/>
                </a:cubicBezTo>
                <a:lnTo>
                  <a:pt x="5532577" y="4502071"/>
                </a:lnTo>
                <a:cubicBezTo>
                  <a:pt x="5532577" y="4515359"/>
                  <a:pt x="5519289" y="4515359"/>
                  <a:pt x="5519289" y="4515359"/>
                </a:cubicBezTo>
                <a:lnTo>
                  <a:pt x="5519289" y="4515359"/>
                </a:lnTo>
                <a:close/>
                <a:moveTo>
                  <a:pt x="5532577" y="4658208"/>
                </a:moveTo>
                <a:cubicBezTo>
                  <a:pt x="5545865" y="4644920"/>
                  <a:pt x="5545865" y="4632296"/>
                  <a:pt x="5519289" y="4644920"/>
                </a:cubicBezTo>
                <a:cubicBezTo>
                  <a:pt x="5532577" y="4631632"/>
                  <a:pt x="5545201" y="4631632"/>
                  <a:pt x="5545201" y="4619008"/>
                </a:cubicBezTo>
                <a:cubicBezTo>
                  <a:pt x="5545201" y="4632296"/>
                  <a:pt x="5558489" y="4632296"/>
                  <a:pt x="5558489" y="4632296"/>
                </a:cubicBezTo>
                <a:cubicBezTo>
                  <a:pt x="5545865" y="4632296"/>
                  <a:pt x="5545865" y="4658208"/>
                  <a:pt x="5532577" y="4658208"/>
                </a:cubicBezTo>
                <a:lnTo>
                  <a:pt x="5532577" y="4658208"/>
                </a:lnTo>
                <a:close/>
                <a:moveTo>
                  <a:pt x="5545865" y="4567183"/>
                </a:moveTo>
                <a:lnTo>
                  <a:pt x="5545865" y="4567183"/>
                </a:lnTo>
                <a:cubicBezTo>
                  <a:pt x="5571778" y="4593096"/>
                  <a:pt x="5558489" y="4593096"/>
                  <a:pt x="5545865" y="4567183"/>
                </a:cubicBezTo>
                <a:lnTo>
                  <a:pt x="5545865" y="4567183"/>
                </a:lnTo>
                <a:close/>
                <a:moveTo>
                  <a:pt x="5558489" y="4463535"/>
                </a:moveTo>
                <a:cubicBezTo>
                  <a:pt x="5571778" y="4463535"/>
                  <a:pt x="5571778" y="4476823"/>
                  <a:pt x="5571778" y="4476823"/>
                </a:cubicBezTo>
                <a:cubicBezTo>
                  <a:pt x="5571778" y="4490112"/>
                  <a:pt x="5571778" y="4490112"/>
                  <a:pt x="5558489" y="4490112"/>
                </a:cubicBezTo>
                <a:cubicBezTo>
                  <a:pt x="5571778" y="4476159"/>
                  <a:pt x="5558489" y="4476159"/>
                  <a:pt x="5558489" y="4463535"/>
                </a:cubicBezTo>
                <a:lnTo>
                  <a:pt x="5558489" y="4463535"/>
                </a:lnTo>
                <a:close/>
                <a:moveTo>
                  <a:pt x="5571778" y="4605719"/>
                </a:moveTo>
                <a:cubicBezTo>
                  <a:pt x="5558489" y="4605719"/>
                  <a:pt x="5571778" y="4592431"/>
                  <a:pt x="5558489" y="4592431"/>
                </a:cubicBezTo>
                <a:cubicBezTo>
                  <a:pt x="5571778" y="4592431"/>
                  <a:pt x="5571778" y="4592431"/>
                  <a:pt x="5571778" y="4592431"/>
                </a:cubicBezTo>
                <a:cubicBezTo>
                  <a:pt x="5585066" y="4605719"/>
                  <a:pt x="5571778" y="4593096"/>
                  <a:pt x="5571778" y="4605719"/>
                </a:cubicBezTo>
                <a:lnTo>
                  <a:pt x="5571778" y="4605719"/>
                </a:lnTo>
                <a:close/>
                <a:moveTo>
                  <a:pt x="5571778" y="4541271"/>
                </a:moveTo>
                <a:cubicBezTo>
                  <a:pt x="5585066" y="4527983"/>
                  <a:pt x="5597690" y="4541271"/>
                  <a:pt x="5585066" y="4527983"/>
                </a:cubicBezTo>
                <a:cubicBezTo>
                  <a:pt x="5610978" y="4541271"/>
                  <a:pt x="5585066" y="4527983"/>
                  <a:pt x="5598354" y="4553895"/>
                </a:cubicBezTo>
                <a:lnTo>
                  <a:pt x="5585066" y="4553895"/>
                </a:lnTo>
                <a:cubicBezTo>
                  <a:pt x="5585066" y="4553895"/>
                  <a:pt x="5585066" y="4541271"/>
                  <a:pt x="5571778" y="4541271"/>
                </a:cubicBezTo>
                <a:lnTo>
                  <a:pt x="5571778" y="4541271"/>
                </a:lnTo>
                <a:close/>
                <a:moveTo>
                  <a:pt x="5610978" y="4605719"/>
                </a:moveTo>
                <a:cubicBezTo>
                  <a:pt x="5610978" y="4605719"/>
                  <a:pt x="5597690" y="4605719"/>
                  <a:pt x="5597690" y="4592431"/>
                </a:cubicBezTo>
                <a:lnTo>
                  <a:pt x="5597690" y="4605719"/>
                </a:lnTo>
                <a:cubicBezTo>
                  <a:pt x="5585066" y="4593096"/>
                  <a:pt x="5610978" y="4593096"/>
                  <a:pt x="5610978" y="4605719"/>
                </a:cubicBezTo>
                <a:lnTo>
                  <a:pt x="5610978" y="4605719"/>
                </a:lnTo>
                <a:close/>
                <a:moveTo>
                  <a:pt x="5610978" y="4294774"/>
                </a:moveTo>
                <a:lnTo>
                  <a:pt x="5610978" y="4294774"/>
                </a:lnTo>
                <a:lnTo>
                  <a:pt x="5610978" y="4308062"/>
                </a:lnTo>
                <a:cubicBezTo>
                  <a:pt x="5598354" y="4307398"/>
                  <a:pt x="5598354" y="4294774"/>
                  <a:pt x="5610978" y="4294774"/>
                </a:cubicBezTo>
                <a:lnTo>
                  <a:pt x="5610978" y="4294774"/>
                </a:lnTo>
                <a:close/>
                <a:moveTo>
                  <a:pt x="5610978" y="4372510"/>
                </a:moveTo>
                <a:cubicBezTo>
                  <a:pt x="5597690" y="4372510"/>
                  <a:pt x="5610978" y="4359222"/>
                  <a:pt x="5610978" y="4359222"/>
                </a:cubicBezTo>
                <a:cubicBezTo>
                  <a:pt x="5610978" y="4359222"/>
                  <a:pt x="5610978" y="4359222"/>
                  <a:pt x="5610978" y="4372510"/>
                </a:cubicBezTo>
                <a:lnTo>
                  <a:pt x="5610978" y="4372510"/>
                </a:lnTo>
                <a:close/>
                <a:moveTo>
                  <a:pt x="5610978" y="4515359"/>
                </a:moveTo>
                <a:cubicBezTo>
                  <a:pt x="5624267" y="4515359"/>
                  <a:pt x="5624267" y="4528647"/>
                  <a:pt x="5624267" y="4515359"/>
                </a:cubicBezTo>
                <a:cubicBezTo>
                  <a:pt x="5637555" y="4527983"/>
                  <a:pt x="5610978" y="4527983"/>
                  <a:pt x="5610978" y="4515359"/>
                </a:cubicBezTo>
                <a:lnTo>
                  <a:pt x="5610978" y="4515359"/>
                </a:lnTo>
                <a:close/>
                <a:moveTo>
                  <a:pt x="5624267" y="4450247"/>
                </a:moveTo>
                <a:lnTo>
                  <a:pt x="5624267" y="4450247"/>
                </a:lnTo>
                <a:cubicBezTo>
                  <a:pt x="5637555" y="4436958"/>
                  <a:pt x="5637555" y="4450247"/>
                  <a:pt x="5650178" y="4450247"/>
                </a:cubicBezTo>
                <a:cubicBezTo>
                  <a:pt x="5637555" y="4463535"/>
                  <a:pt x="5624267" y="4437623"/>
                  <a:pt x="5624267" y="4450247"/>
                </a:cubicBezTo>
                <a:lnTo>
                  <a:pt x="5624267" y="4450247"/>
                </a:lnTo>
                <a:close/>
                <a:moveTo>
                  <a:pt x="5637555" y="4515359"/>
                </a:moveTo>
                <a:cubicBezTo>
                  <a:pt x="5650843" y="4502071"/>
                  <a:pt x="5663466" y="4515359"/>
                  <a:pt x="5663466" y="4515359"/>
                </a:cubicBezTo>
                <a:cubicBezTo>
                  <a:pt x="5663466" y="4527983"/>
                  <a:pt x="5650843" y="4515359"/>
                  <a:pt x="5637555" y="4515359"/>
                </a:cubicBezTo>
                <a:lnTo>
                  <a:pt x="5637555" y="4515359"/>
                </a:lnTo>
                <a:close/>
                <a:moveTo>
                  <a:pt x="5690043" y="4632296"/>
                </a:moveTo>
                <a:cubicBezTo>
                  <a:pt x="5676755" y="4658208"/>
                  <a:pt x="5637555" y="4632296"/>
                  <a:pt x="5664131" y="4619008"/>
                </a:cubicBezTo>
                <a:cubicBezTo>
                  <a:pt x="5650843" y="4632296"/>
                  <a:pt x="5664131" y="4632296"/>
                  <a:pt x="5677420" y="4632296"/>
                </a:cubicBezTo>
                <a:lnTo>
                  <a:pt x="5677420" y="4619008"/>
                </a:lnTo>
                <a:cubicBezTo>
                  <a:pt x="5690043" y="4619008"/>
                  <a:pt x="5676755" y="4632296"/>
                  <a:pt x="5690043" y="4632296"/>
                </a:cubicBezTo>
                <a:lnTo>
                  <a:pt x="5690043" y="4632296"/>
                </a:lnTo>
                <a:lnTo>
                  <a:pt x="5690043" y="4632296"/>
                </a:lnTo>
                <a:close/>
                <a:moveTo>
                  <a:pt x="5676755" y="4527983"/>
                </a:moveTo>
                <a:lnTo>
                  <a:pt x="5676755" y="4514695"/>
                </a:lnTo>
                <a:lnTo>
                  <a:pt x="5690043" y="4514695"/>
                </a:lnTo>
                <a:cubicBezTo>
                  <a:pt x="5690043" y="4515359"/>
                  <a:pt x="5690043" y="4527983"/>
                  <a:pt x="5676755" y="4527983"/>
                </a:cubicBezTo>
                <a:lnTo>
                  <a:pt x="5676755" y="4527983"/>
                </a:lnTo>
                <a:close/>
                <a:moveTo>
                  <a:pt x="5925910" y="4346598"/>
                </a:moveTo>
                <a:cubicBezTo>
                  <a:pt x="5925910" y="4359886"/>
                  <a:pt x="5912622" y="4359886"/>
                  <a:pt x="5899998" y="4359886"/>
                </a:cubicBezTo>
                <a:cubicBezTo>
                  <a:pt x="5913287" y="4346598"/>
                  <a:pt x="5899998" y="4346598"/>
                  <a:pt x="5899998" y="4346598"/>
                </a:cubicBezTo>
                <a:cubicBezTo>
                  <a:pt x="5912622" y="4333310"/>
                  <a:pt x="5912622" y="4359222"/>
                  <a:pt x="5925910" y="4346598"/>
                </a:cubicBezTo>
                <a:lnTo>
                  <a:pt x="5925910" y="4346598"/>
                </a:lnTo>
                <a:close/>
                <a:moveTo>
                  <a:pt x="5886710" y="4346598"/>
                </a:moveTo>
                <a:cubicBezTo>
                  <a:pt x="5873422" y="4359886"/>
                  <a:pt x="5873422" y="4359886"/>
                  <a:pt x="5873422" y="4372510"/>
                </a:cubicBezTo>
                <a:cubicBezTo>
                  <a:pt x="5873422" y="4359222"/>
                  <a:pt x="5860134" y="4359222"/>
                  <a:pt x="5860134" y="4359222"/>
                </a:cubicBezTo>
                <a:cubicBezTo>
                  <a:pt x="5846845" y="4359222"/>
                  <a:pt x="5886045" y="4359222"/>
                  <a:pt x="5873422" y="4345934"/>
                </a:cubicBezTo>
                <a:lnTo>
                  <a:pt x="5886710" y="4345934"/>
                </a:lnTo>
                <a:lnTo>
                  <a:pt x="5886710" y="4346598"/>
                </a:lnTo>
                <a:close/>
                <a:moveTo>
                  <a:pt x="5860134" y="4320686"/>
                </a:moveTo>
                <a:cubicBezTo>
                  <a:pt x="5860134" y="4320686"/>
                  <a:pt x="5873422" y="4320686"/>
                  <a:pt x="5860134" y="4320686"/>
                </a:cubicBezTo>
                <a:cubicBezTo>
                  <a:pt x="5886710" y="4320686"/>
                  <a:pt x="5873422" y="4333310"/>
                  <a:pt x="5860134" y="4320686"/>
                </a:cubicBezTo>
                <a:lnTo>
                  <a:pt x="5860134" y="4320686"/>
                </a:lnTo>
                <a:close/>
                <a:moveTo>
                  <a:pt x="5873422" y="4281485"/>
                </a:moveTo>
                <a:cubicBezTo>
                  <a:pt x="5886710" y="4281485"/>
                  <a:pt x="5860134" y="4268197"/>
                  <a:pt x="5860134" y="4281485"/>
                </a:cubicBezTo>
                <a:lnTo>
                  <a:pt x="5860134" y="4281485"/>
                </a:lnTo>
                <a:cubicBezTo>
                  <a:pt x="5860134" y="4268197"/>
                  <a:pt x="5860134" y="4268197"/>
                  <a:pt x="5846845" y="4255573"/>
                </a:cubicBezTo>
                <a:cubicBezTo>
                  <a:pt x="5860134" y="4255573"/>
                  <a:pt x="5860134" y="4268861"/>
                  <a:pt x="5873422" y="4281485"/>
                </a:cubicBezTo>
                <a:lnTo>
                  <a:pt x="5873422" y="4281485"/>
                </a:lnTo>
                <a:close/>
                <a:moveTo>
                  <a:pt x="5847510" y="4255573"/>
                </a:moveTo>
                <a:cubicBezTo>
                  <a:pt x="5834221" y="4268861"/>
                  <a:pt x="5834221" y="4268861"/>
                  <a:pt x="5821597" y="4268861"/>
                </a:cubicBezTo>
                <a:cubicBezTo>
                  <a:pt x="5834221" y="4255573"/>
                  <a:pt x="5834221" y="4268861"/>
                  <a:pt x="5847510" y="4255573"/>
                </a:cubicBezTo>
                <a:lnTo>
                  <a:pt x="5847510" y="4255573"/>
                </a:lnTo>
                <a:close/>
                <a:moveTo>
                  <a:pt x="5795021" y="4294774"/>
                </a:moveTo>
                <a:lnTo>
                  <a:pt x="5781732" y="4294774"/>
                </a:lnTo>
                <a:cubicBezTo>
                  <a:pt x="5781732" y="4294774"/>
                  <a:pt x="5781732" y="4294774"/>
                  <a:pt x="5781732" y="4308062"/>
                </a:cubicBezTo>
                <a:cubicBezTo>
                  <a:pt x="5768444" y="4308062"/>
                  <a:pt x="5781732" y="4294774"/>
                  <a:pt x="5768444" y="4282150"/>
                </a:cubicBezTo>
                <a:cubicBezTo>
                  <a:pt x="5781732" y="4281485"/>
                  <a:pt x="5781732" y="4294774"/>
                  <a:pt x="5795021" y="4294774"/>
                </a:cubicBezTo>
                <a:lnTo>
                  <a:pt x="5795021" y="4294774"/>
                </a:lnTo>
                <a:close/>
                <a:moveTo>
                  <a:pt x="5755156" y="4126012"/>
                </a:moveTo>
                <a:lnTo>
                  <a:pt x="5755156" y="4126012"/>
                </a:lnTo>
                <a:cubicBezTo>
                  <a:pt x="5741868" y="4126012"/>
                  <a:pt x="5741868" y="4139300"/>
                  <a:pt x="5741868" y="4139300"/>
                </a:cubicBezTo>
                <a:cubicBezTo>
                  <a:pt x="5742532" y="4126012"/>
                  <a:pt x="5742532" y="4126012"/>
                  <a:pt x="5755156" y="4126012"/>
                </a:cubicBezTo>
                <a:lnTo>
                  <a:pt x="5755156" y="4126012"/>
                </a:lnTo>
                <a:close/>
                <a:moveTo>
                  <a:pt x="5755156" y="4346598"/>
                </a:moveTo>
                <a:cubicBezTo>
                  <a:pt x="5741868" y="4346598"/>
                  <a:pt x="5741868" y="4359886"/>
                  <a:pt x="5729244" y="4359886"/>
                </a:cubicBezTo>
                <a:cubicBezTo>
                  <a:pt x="5729244" y="4320686"/>
                  <a:pt x="5742532" y="4320686"/>
                  <a:pt x="5755156" y="4346598"/>
                </a:cubicBezTo>
                <a:lnTo>
                  <a:pt x="5755156" y="4346598"/>
                </a:lnTo>
                <a:close/>
                <a:moveTo>
                  <a:pt x="5715955" y="4567183"/>
                </a:moveTo>
                <a:cubicBezTo>
                  <a:pt x="5690043" y="4567183"/>
                  <a:pt x="5702667" y="4567183"/>
                  <a:pt x="5715955" y="4553895"/>
                </a:cubicBezTo>
                <a:cubicBezTo>
                  <a:pt x="5729244" y="4553895"/>
                  <a:pt x="5715955" y="4567183"/>
                  <a:pt x="5715955" y="4579807"/>
                </a:cubicBezTo>
                <a:cubicBezTo>
                  <a:pt x="5703331" y="4567183"/>
                  <a:pt x="5703331" y="4567183"/>
                  <a:pt x="5715955" y="4567183"/>
                </a:cubicBezTo>
                <a:lnTo>
                  <a:pt x="5715955" y="4567183"/>
                </a:lnTo>
                <a:close/>
                <a:moveTo>
                  <a:pt x="5715955" y="4632296"/>
                </a:moveTo>
                <a:cubicBezTo>
                  <a:pt x="5715955" y="4632296"/>
                  <a:pt x="5715955" y="4619008"/>
                  <a:pt x="5729244" y="4619008"/>
                </a:cubicBezTo>
                <a:cubicBezTo>
                  <a:pt x="5715955" y="4619008"/>
                  <a:pt x="5729244" y="4632296"/>
                  <a:pt x="5715955" y="4632296"/>
                </a:cubicBezTo>
                <a:lnTo>
                  <a:pt x="5715955" y="4632296"/>
                </a:lnTo>
                <a:close/>
                <a:moveTo>
                  <a:pt x="5729244" y="4605719"/>
                </a:moveTo>
                <a:lnTo>
                  <a:pt x="5729244" y="4605719"/>
                </a:lnTo>
                <a:lnTo>
                  <a:pt x="5729244" y="4605719"/>
                </a:lnTo>
                <a:cubicBezTo>
                  <a:pt x="5715955" y="4592431"/>
                  <a:pt x="5742532" y="4579807"/>
                  <a:pt x="5729244" y="4579807"/>
                </a:cubicBezTo>
                <a:cubicBezTo>
                  <a:pt x="5729244" y="4566519"/>
                  <a:pt x="5742532" y="4579807"/>
                  <a:pt x="5742532" y="4566519"/>
                </a:cubicBezTo>
                <a:cubicBezTo>
                  <a:pt x="5755820" y="4579807"/>
                  <a:pt x="5742532" y="4592431"/>
                  <a:pt x="5729244" y="4592431"/>
                </a:cubicBezTo>
                <a:cubicBezTo>
                  <a:pt x="5729244" y="4593096"/>
                  <a:pt x="5742532" y="4605719"/>
                  <a:pt x="5729244" y="4605719"/>
                </a:cubicBezTo>
                <a:lnTo>
                  <a:pt x="5729244" y="4605719"/>
                </a:lnTo>
                <a:close/>
                <a:moveTo>
                  <a:pt x="5755156" y="4658208"/>
                </a:moveTo>
                <a:lnTo>
                  <a:pt x="5755156" y="4658208"/>
                </a:lnTo>
                <a:cubicBezTo>
                  <a:pt x="5755156" y="4644920"/>
                  <a:pt x="5741868" y="4658208"/>
                  <a:pt x="5741868" y="4658208"/>
                </a:cubicBezTo>
                <a:cubicBezTo>
                  <a:pt x="5728579" y="4658208"/>
                  <a:pt x="5741868" y="4644920"/>
                  <a:pt x="5755156" y="4632296"/>
                </a:cubicBezTo>
                <a:cubicBezTo>
                  <a:pt x="5768444" y="4644920"/>
                  <a:pt x="5755156" y="4658208"/>
                  <a:pt x="5755156" y="4658208"/>
                </a:cubicBezTo>
                <a:lnTo>
                  <a:pt x="5755156" y="4658208"/>
                </a:lnTo>
                <a:close/>
                <a:moveTo>
                  <a:pt x="5781732" y="4619008"/>
                </a:moveTo>
                <a:cubicBezTo>
                  <a:pt x="5781732" y="4605719"/>
                  <a:pt x="5781732" y="4605719"/>
                  <a:pt x="5781732" y="4593096"/>
                </a:cubicBezTo>
                <a:cubicBezTo>
                  <a:pt x="5781732" y="4579807"/>
                  <a:pt x="5807645" y="4619008"/>
                  <a:pt x="5781732" y="4619008"/>
                </a:cubicBezTo>
                <a:lnTo>
                  <a:pt x="5781732" y="4619008"/>
                </a:lnTo>
                <a:close/>
                <a:moveTo>
                  <a:pt x="5781732" y="4593096"/>
                </a:moveTo>
                <a:cubicBezTo>
                  <a:pt x="5781732" y="4579807"/>
                  <a:pt x="5781732" y="4579807"/>
                  <a:pt x="5781732" y="4579807"/>
                </a:cubicBezTo>
                <a:cubicBezTo>
                  <a:pt x="5795021" y="4566519"/>
                  <a:pt x="5781732" y="4593096"/>
                  <a:pt x="5795021" y="4579807"/>
                </a:cubicBezTo>
                <a:cubicBezTo>
                  <a:pt x="5795021" y="4593096"/>
                  <a:pt x="5781732" y="4593096"/>
                  <a:pt x="5781732" y="4593096"/>
                </a:cubicBezTo>
                <a:lnTo>
                  <a:pt x="5781732" y="4593096"/>
                </a:lnTo>
                <a:close/>
                <a:moveTo>
                  <a:pt x="5781732" y="4333310"/>
                </a:moveTo>
                <a:cubicBezTo>
                  <a:pt x="5795021" y="4333310"/>
                  <a:pt x="5795021" y="4346598"/>
                  <a:pt x="5795021" y="4346598"/>
                </a:cubicBezTo>
                <a:cubicBezTo>
                  <a:pt x="5781732" y="4333310"/>
                  <a:pt x="5781732" y="4346598"/>
                  <a:pt x="5755820" y="4333310"/>
                </a:cubicBezTo>
                <a:cubicBezTo>
                  <a:pt x="5781732" y="4333310"/>
                  <a:pt x="5808309" y="4333310"/>
                  <a:pt x="5795021" y="4307398"/>
                </a:cubicBezTo>
                <a:cubicBezTo>
                  <a:pt x="5807645" y="4307398"/>
                  <a:pt x="5807645" y="4333310"/>
                  <a:pt x="5781732" y="4333310"/>
                </a:cubicBezTo>
                <a:lnTo>
                  <a:pt x="5781732" y="4333310"/>
                </a:lnTo>
                <a:close/>
                <a:moveTo>
                  <a:pt x="5834221" y="4658208"/>
                </a:moveTo>
                <a:cubicBezTo>
                  <a:pt x="5834221" y="4658208"/>
                  <a:pt x="5834221" y="4658208"/>
                  <a:pt x="5847510" y="4658208"/>
                </a:cubicBezTo>
                <a:cubicBezTo>
                  <a:pt x="5834221" y="4671497"/>
                  <a:pt x="5847510" y="4671497"/>
                  <a:pt x="5847510" y="4684120"/>
                </a:cubicBezTo>
                <a:cubicBezTo>
                  <a:pt x="5847510" y="4670832"/>
                  <a:pt x="5834221" y="4670832"/>
                  <a:pt x="5834221" y="4658208"/>
                </a:cubicBezTo>
                <a:lnTo>
                  <a:pt x="5834221" y="4658208"/>
                </a:lnTo>
                <a:close/>
                <a:moveTo>
                  <a:pt x="5834221" y="4644920"/>
                </a:moveTo>
                <a:cubicBezTo>
                  <a:pt x="5834221" y="4644920"/>
                  <a:pt x="5834221" y="4658208"/>
                  <a:pt x="5820933" y="4658208"/>
                </a:cubicBezTo>
                <a:cubicBezTo>
                  <a:pt x="5820933" y="4632296"/>
                  <a:pt x="5795021" y="4671497"/>
                  <a:pt x="5795021" y="4632296"/>
                </a:cubicBezTo>
                <a:cubicBezTo>
                  <a:pt x="5808309" y="4632296"/>
                  <a:pt x="5808309" y="4632296"/>
                  <a:pt x="5820933" y="4632296"/>
                </a:cubicBezTo>
                <a:cubicBezTo>
                  <a:pt x="5820933" y="4606384"/>
                  <a:pt x="5807645" y="4606384"/>
                  <a:pt x="5807645" y="4593096"/>
                </a:cubicBezTo>
                <a:cubicBezTo>
                  <a:pt x="5833557" y="4606384"/>
                  <a:pt x="5846845" y="4619008"/>
                  <a:pt x="5860134" y="4658208"/>
                </a:cubicBezTo>
                <a:cubicBezTo>
                  <a:pt x="5847510" y="4644920"/>
                  <a:pt x="5847510" y="4644920"/>
                  <a:pt x="5834221" y="4644920"/>
                </a:cubicBezTo>
                <a:lnTo>
                  <a:pt x="5834221" y="4644920"/>
                </a:lnTo>
                <a:close/>
                <a:moveTo>
                  <a:pt x="5899998" y="4593096"/>
                </a:moveTo>
                <a:cubicBezTo>
                  <a:pt x="5899998" y="4606384"/>
                  <a:pt x="5886710" y="4579807"/>
                  <a:pt x="5874086" y="4579807"/>
                </a:cubicBezTo>
                <a:cubicBezTo>
                  <a:pt x="5874086" y="4566519"/>
                  <a:pt x="5874086" y="4566519"/>
                  <a:pt x="5874086" y="4553895"/>
                </a:cubicBezTo>
                <a:cubicBezTo>
                  <a:pt x="5886710" y="4579807"/>
                  <a:pt x="5899998" y="4579807"/>
                  <a:pt x="5899998" y="4593096"/>
                </a:cubicBezTo>
                <a:lnTo>
                  <a:pt x="5899998" y="4593096"/>
                </a:lnTo>
                <a:close/>
                <a:moveTo>
                  <a:pt x="5860134" y="4476159"/>
                </a:moveTo>
                <a:cubicBezTo>
                  <a:pt x="5873422" y="4476159"/>
                  <a:pt x="5873422" y="4476159"/>
                  <a:pt x="5873422" y="4476159"/>
                </a:cubicBezTo>
                <a:lnTo>
                  <a:pt x="5860134" y="4476159"/>
                </a:lnTo>
                <a:cubicBezTo>
                  <a:pt x="5860134" y="4489447"/>
                  <a:pt x="5873422" y="4489447"/>
                  <a:pt x="5873422" y="4489447"/>
                </a:cubicBezTo>
                <a:cubicBezTo>
                  <a:pt x="5873422" y="4489447"/>
                  <a:pt x="5860134" y="4502071"/>
                  <a:pt x="5860134" y="4476159"/>
                </a:cubicBezTo>
                <a:lnTo>
                  <a:pt x="5860134" y="4476159"/>
                </a:lnTo>
                <a:close/>
                <a:moveTo>
                  <a:pt x="5847510" y="4463535"/>
                </a:moveTo>
                <a:cubicBezTo>
                  <a:pt x="5860798" y="4450247"/>
                  <a:pt x="5847510" y="4450247"/>
                  <a:pt x="5860798" y="4450247"/>
                </a:cubicBezTo>
                <a:cubicBezTo>
                  <a:pt x="5860798" y="4463535"/>
                  <a:pt x="5874086" y="4450247"/>
                  <a:pt x="5886710" y="4450247"/>
                </a:cubicBezTo>
                <a:cubicBezTo>
                  <a:pt x="5886710" y="4463535"/>
                  <a:pt x="5860134" y="4463535"/>
                  <a:pt x="5847510" y="4463535"/>
                </a:cubicBezTo>
                <a:lnTo>
                  <a:pt x="5847510" y="4463535"/>
                </a:lnTo>
                <a:close/>
                <a:moveTo>
                  <a:pt x="5925910" y="4411710"/>
                </a:moveTo>
                <a:lnTo>
                  <a:pt x="5925910" y="4411710"/>
                </a:lnTo>
                <a:cubicBezTo>
                  <a:pt x="5899998" y="4411710"/>
                  <a:pt x="5899998" y="4398422"/>
                  <a:pt x="5886710" y="4385798"/>
                </a:cubicBezTo>
                <a:cubicBezTo>
                  <a:pt x="5899998" y="4372510"/>
                  <a:pt x="5912622" y="4359886"/>
                  <a:pt x="5925910" y="4359886"/>
                </a:cubicBezTo>
                <a:cubicBezTo>
                  <a:pt x="5939198" y="4385798"/>
                  <a:pt x="5925910" y="4372510"/>
                  <a:pt x="5925910" y="4411710"/>
                </a:cubicBezTo>
                <a:lnTo>
                  <a:pt x="5925910" y="4411710"/>
                </a:lnTo>
                <a:close/>
                <a:moveTo>
                  <a:pt x="5951822" y="4489447"/>
                </a:moveTo>
                <a:lnTo>
                  <a:pt x="5951822" y="4489447"/>
                </a:lnTo>
                <a:cubicBezTo>
                  <a:pt x="5951822" y="4476159"/>
                  <a:pt x="5951822" y="4476159"/>
                  <a:pt x="5951822" y="4476159"/>
                </a:cubicBezTo>
                <a:cubicBezTo>
                  <a:pt x="5951822" y="4462870"/>
                  <a:pt x="5965111" y="4476159"/>
                  <a:pt x="5965111" y="4489447"/>
                </a:cubicBezTo>
                <a:cubicBezTo>
                  <a:pt x="5951822" y="4489447"/>
                  <a:pt x="5951822" y="4489447"/>
                  <a:pt x="5951822" y="4489447"/>
                </a:cubicBezTo>
                <a:lnTo>
                  <a:pt x="5951822" y="4489447"/>
                </a:lnTo>
                <a:close/>
                <a:moveTo>
                  <a:pt x="5427599" y="3775866"/>
                </a:moveTo>
                <a:cubicBezTo>
                  <a:pt x="5427599" y="3762578"/>
                  <a:pt x="5427599" y="3762578"/>
                  <a:pt x="5427599" y="3762578"/>
                </a:cubicBezTo>
                <a:cubicBezTo>
                  <a:pt x="5427599" y="3762578"/>
                  <a:pt x="5427599" y="3762578"/>
                  <a:pt x="5427599" y="3775866"/>
                </a:cubicBezTo>
                <a:lnTo>
                  <a:pt x="5427599" y="3775866"/>
                </a:lnTo>
                <a:close/>
                <a:moveTo>
                  <a:pt x="5086755" y="4658208"/>
                </a:moveTo>
                <a:cubicBezTo>
                  <a:pt x="5073467" y="4658208"/>
                  <a:pt x="5073467" y="4658208"/>
                  <a:pt x="5073467" y="4671497"/>
                </a:cubicBezTo>
                <a:cubicBezTo>
                  <a:pt x="5073467" y="4671497"/>
                  <a:pt x="5099379" y="4671497"/>
                  <a:pt x="5099379" y="4658208"/>
                </a:cubicBezTo>
                <a:cubicBezTo>
                  <a:pt x="5099379" y="4644920"/>
                  <a:pt x="5086091" y="4658208"/>
                  <a:pt x="5086091" y="4644920"/>
                </a:cubicBezTo>
                <a:cubicBezTo>
                  <a:pt x="5099379" y="4644920"/>
                  <a:pt x="5099379" y="4631632"/>
                  <a:pt x="5112003" y="4644920"/>
                </a:cubicBezTo>
                <a:cubicBezTo>
                  <a:pt x="5112003" y="4631632"/>
                  <a:pt x="5125291" y="4631632"/>
                  <a:pt x="5112003" y="4631632"/>
                </a:cubicBezTo>
                <a:lnTo>
                  <a:pt x="5098714" y="4631632"/>
                </a:lnTo>
                <a:cubicBezTo>
                  <a:pt x="5100044" y="4644920"/>
                  <a:pt x="5073467" y="4658208"/>
                  <a:pt x="5086755" y="4658208"/>
                </a:cubicBezTo>
                <a:lnTo>
                  <a:pt x="5086755" y="4658208"/>
                </a:lnTo>
                <a:close/>
                <a:moveTo>
                  <a:pt x="5454176" y="3944627"/>
                </a:moveTo>
                <a:lnTo>
                  <a:pt x="5454176" y="3944627"/>
                </a:lnTo>
                <a:lnTo>
                  <a:pt x="5454176" y="3944627"/>
                </a:lnTo>
                <a:lnTo>
                  <a:pt x="5454176" y="3944627"/>
                </a:lnTo>
                <a:lnTo>
                  <a:pt x="5454176" y="3944627"/>
                </a:lnTo>
                <a:close/>
                <a:moveTo>
                  <a:pt x="5440888" y="3957251"/>
                </a:moveTo>
                <a:lnTo>
                  <a:pt x="5440888" y="3957251"/>
                </a:lnTo>
                <a:cubicBezTo>
                  <a:pt x="5440888" y="3957251"/>
                  <a:pt x="5440888" y="3943963"/>
                  <a:pt x="5454176" y="3943963"/>
                </a:cubicBezTo>
                <a:cubicBezTo>
                  <a:pt x="5440888" y="3943963"/>
                  <a:pt x="5440888" y="3943963"/>
                  <a:pt x="5440888" y="3943963"/>
                </a:cubicBezTo>
                <a:lnTo>
                  <a:pt x="5440888" y="3957251"/>
                </a:lnTo>
                <a:lnTo>
                  <a:pt x="5440888" y="3957251"/>
                </a:lnTo>
                <a:lnTo>
                  <a:pt x="5440888" y="3957251"/>
                </a:lnTo>
                <a:close/>
                <a:moveTo>
                  <a:pt x="5100044" y="4632296"/>
                </a:moveTo>
                <a:lnTo>
                  <a:pt x="5100044" y="4632296"/>
                </a:lnTo>
                <a:lnTo>
                  <a:pt x="5100044" y="4632296"/>
                </a:lnTo>
                <a:lnTo>
                  <a:pt x="5100044" y="4632296"/>
                </a:lnTo>
                <a:lnTo>
                  <a:pt x="5100044" y="4632296"/>
                </a:lnTo>
                <a:close/>
                <a:moveTo>
                  <a:pt x="3945956" y="4385798"/>
                </a:moveTo>
                <a:cubicBezTo>
                  <a:pt x="3933332" y="4398422"/>
                  <a:pt x="3959244" y="4398422"/>
                  <a:pt x="3945956" y="4385798"/>
                </a:cubicBezTo>
                <a:lnTo>
                  <a:pt x="3945956" y="4385798"/>
                </a:lnTo>
                <a:close/>
                <a:moveTo>
                  <a:pt x="1979290" y="1414538"/>
                </a:moveTo>
                <a:cubicBezTo>
                  <a:pt x="1966001" y="1401250"/>
                  <a:pt x="1979290" y="1414538"/>
                  <a:pt x="1979290" y="1401250"/>
                </a:cubicBezTo>
                <a:cubicBezTo>
                  <a:pt x="1966001" y="1387961"/>
                  <a:pt x="1940090" y="1387961"/>
                  <a:pt x="1926802" y="1362049"/>
                </a:cubicBezTo>
                <a:cubicBezTo>
                  <a:pt x="1913513" y="1387961"/>
                  <a:pt x="1913513" y="1427162"/>
                  <a:pt x="1940090" y="1401250"/>
                </a:cubicBezTo>
                <a:cubicBezTo>
                  <a:pt x="1940090" y="1401250"/>
                  <a:pt x="1926802" y="1401250"/>
                  <a:pt x="1926802" y="1387961"/>
                </a:cubicBezTo>
                <a:cubicBezTo>
                  <a:pt x="1940090" y="1387961"/>
                  <a:pt x="1940090" y="1387961"/>
                  <a:pt x="1952713" y="1401250"/>
                </a:cubicBezTo>
                <a:cubicBezTo>
                  <a:pt x="1939425" y="1414538"/>
                  <a:pt x="1952713" y="1414538"/>
                  <a:pt x="1952713" y="1427162"/>
                </a:cubicBezTo>
                <a:cubicBezTo>
                  <a:pt x="1952713" y="1413873"/>
                  <a:pt x="1966001" y="1427162"/>
                  <a:pt x="1966001" y="1413873"/>
                </a:cubicBezTo>
                <a:cubicBezTo>
                  <a:pt x="1952713" y="1413873"/>
                  <a:pt x="1952713" y="1413873"/>
                  <a:pt x="1952713" y="1413873"/>
                </a:cubicBezTo>
                <a:cubicBezTo>
                  <a:pt x="1952713" y="1413873"/>
                  <a:pt x="1966666" y="1414538"/>
                  <a:pt x="1979290" y="1414538"/>
                </a:cubicBezTo>
                <a:lnTo>
                  <a:pt x="1979290" y="1414538"/>
                </a:lnTo>
                <a:close/>
                <a:moveTo>
                  <a:pt x="1861689" y="4995066"/>
                </a:moveTo>
                <a:lnTo>
                  <a:pt x="1874977" y="4995066"/>
                </a:lnTo>
                <a:cubicBezTo>
                  <a:pt x="1861689" y="4995066"/>
                  <a:pt x="1874977" y="4981778"/>
                  <a:pt x="1874977" y="4981778"/>
                </a:cubicBezTo>
                <a:cubicBezTo>
                  <a:pt x="1861689" y="4982442"/>
                  <a:pt x="1861689" y="4982442"/>
                  <a:pt x="1861689" y="4995066"/>
                </a:cubicBezTo>
                <a:lnTo>
                  <a:pt x="1861689" y="4995066"/>
                </a:lnTo>
                <a:close/>
                <a:moveTo>
                  <a:pt x="4234312" y="4359222"/>
                </a:moveTo>
                <a:cubicBezTo>
                  <a:pt x="4221023" y="4372510"/>
                  <a:pt x="4234312" y="4372510"/>
                  <a:pt x="4247600" y="4359222"/>
                </a:cubicBezTo>
                <a:cubicBezTo>
                  <a:pt x="4234312" y="4359222"/>
                  <a:pt x="4247600" y="4346598"/>
                  <a:pt x="4234312" y="4359222"/>
                </a:cubicBezTo>
                <a:lnTo>
                  <a:pt x="4234312" y="4359222"/>
                </a:lnTo>
                <a:close/>
                <a:moveTo>
                  <a:pt x="5676755" y="4684120"/>
                </a:moveTo>
                <a:cubicBezTo>
                  <a:pt x="5676755" y="4670832"/>
                  <a:pt x="5676755" y="4670832"/>
                  <a:pt x="5676755" y="4670832"/>
                </a:cubicBezTo>
                <a:cubicBezTo>
                  <a:pt x="5663466" y="4670832"/>
                  <a:pt x="5663466" y="4684120"/>
                  <a:pt x="5663466" y="4684120"/>
                </a:cubicBezTo>
                <a:lnTo>
                  <a:pt x="5663466" y="4684120"/>
                </a:lnTo>
                <a:cubicBezTo>
                  <a:pt x="5676755" y="4684120"/>
                  <a:pt x="5663466" y="4670832"/>
                  <a:pt x="5676755" y="4684120"/>
                </a:cubicBezTo>
                <a:lnTo>
                  <a:pt x="5676755" y="4684120"/>
                </a:lnTo>
                <a:close/>
                <a:moveTo>
                  <a:pt x="5493377" y="3918715"/>
                </a:moveTo>
                <a:cubicBezTo>
                  <a:pt x="5493377" y="3932004"/>
                  <a:pt x="5506665" y="3932004"/>
                  <a:pt x="5506665" y="3944627"/>
                </a:cubicBezTo>
                <a:cubicBezTo>
                  <a:pt x="5493377" y="3944627"/>
                  <a:pt x="5493377" y="3944627"/>
                  <a:pt x="5480752" y="3944627"/>
                </a:cubicBezTo>
                <a:cubicBezTo>
                  <a:pt x="5480752" y="3957915"/>
                  <a:pt x="5494041" y="3970539"/>
                  <a:pt x="5480752" y="3983828"/>
                </a:cubicBezTo>
                <a:cubicBezTo>
                  <a:pt x="5494041" y="3983828"/>
                  <a:pt x="5506665" y="3983828"/>
                  <a:pt x="5494041" y="3970539"/>
                </a:cubicBezTo>
                <a:cubicBezTo>
                  <a:pt x="5494041" y="3970539"/>
                  <a:pt x="5494041" y="3970539"/>
                  <a:pt x="5494041" y="3957251"/>
                </a:cubicBezTo>
                <a:cubicBezTo>
                  <a:pt x="5494041" y="3943963"/>
                  <a:pt x="5507329" y="3943963"/>
                  <a:pt x="5507329" y="3931339"/>
                </a:cubicBezTo>
                <a:cubicBezTo>
                  <a:pt x="5493377" y="3931339"/>
                  <a:pt x="5506665" y="3918715"/>
                  <a:pt x="5493377" y="3918715"/>
                </a:cubicBezTo>
                <a:lnTo>
                  <a:pt x="5493377" y="3918715"/>
                </a:lnTo>
                <a:close/>
                <a:moveTo>
                  <a:pt x="2477600" y="1297601"/>
                </a:moveTo>
                <a:cubicBezTo>
                  <a:pt x="2530089" y="1349425"/>
                  <a:pt x="2569290" y="1401250"/>
                  <a:pt x="2674268" y="1388626"/>
                </a:cubicBezTo>
                <a:cubicBezTo>
                  <a:pt x="2674268" y="1375337"/>
                  <a:pt x="2687556" y="1375337"/>
                  <a:pt x="2700179" y="1375337"/>
                </a:cubicBezTo>
                <a:cubicBezTo>
                  <a:pt x="2700179" y="1375337"/>
                  <a:pt x="2713467" y="1388626"/>
                  <a:pt x="2726091" y="1375337"/>
                </a:cubicBezTo>
                <a:cubicBezTo>
                  <a:pt x="2726091" y="1401250"/>
                  <a:pt x="2726091" y="1401250"/>
                  <a:pt x="2712803" y="1414538"/>
                </a:cubicBezTo>
                <a:cubicBezTo>
                  <a:pt x="2738715" y="1427826"/>
                  <a:pt x="2726091" y="1440450"/>
                  <a:pt x="2738715" y="1453738"/>
                </a:cubicBezTo>
                <a:cubicBezTo>
                  <a:pt x="2738715" y="1440450"/>
                  <a:pt x="2752004" y="1440450"/>
                  <a:pt x="2752004" y="1427826"/>
                </a:cubicBezTo>
                <a:cubicBezTo>
                  <a:pt x="2752004" y="1427826"/>
                  <a:pt x="2752004" y="1441114"/>
                  <a:pt x="2765292" y="1441114"/>
                </a:cubicBezTo>
                <a:cubicBezTo>
                  <a:pt x="2765292" y="1427826"/>
                  <a:pt x="2765292" y="1427826"/>
                  <a:pt x="2765292" y="1415202"/>
                </a:cubicBezTo>
                <a:cubicBezTo>
                  <a:pt x="2765292" y="1428491"/>
                  <a:pt x="2752004" y="1389290"/>
                  <a:pt x="2739380" y="1415202"/>
                </a:cubicBezTo>
                <a:cubicBezTo>
                  <a:pt x="2752668" y="1389290"/>
                  <a:pt x="2752668" y="1376002"/>
                  <a:pt x="2752668" y="1350090"/>
                </a:cubicBezTo>
                <a:cubicBezTo>
                  <a:pt x="2752668" y="1350090"/>
                  <a:pt x="2752668" y="1363378"/>
                  <a:pt x="2765956" y="1363378"/>
                </a:cubicBezTo>
                <a:cubicBezTo>
                  <a:pt x="2765956" y="1350090"/>
                  <a:pt x="2765956" y="1350090"/>
                  <a:pt x="2765956" y="1350090"/>
                </a:cubicBezTo>
                <a:cubicBezTo>
                  <a:pt x="2765956" y="1336801"/>
                  <a:pt x="2765956" y="1336801"/>
                  <a:pt x="2765956" y="1336801"/>
                </a:cubicBezTo>
                <a:cubicBezTo>
                  <a:pt x="2765956" y="1297601"/>
                  <a:pt x="2779245" y="1271689"/>
                  <a:pt x="2791869" y="1245777"/>
                </a:cubicBezTo>
                <a:cubicBezTo>
                  <a:pt x="2778580" y="1232488"/>
                  <a:pt x="2791869" y="1193952"/>
                  <a:pt x="2791869" y="1180664"/>
                </a:cubicBezTo>
                <a:cubicBezTo>
                  <a:pt x="2791869" y="1154752"/>
                  <a:pt x="2778580" y="1141464"/>
                  <a:pt x="2778580" y="1115551"/>
                </a:cubicBezTo>
                <a:cubicBezTo>
                  <a:pt x="2765292" y="1115551"/>
                  <a:pt x="2765292" y="1089639"/>
                  <a:pt x="2752668" y="1076351"/>
                </a:cubicBezTo>
                <a:cubicBezTo>
                  <a:pt x="2713467" y="1063063"/>
                  <a:pt x="2686891" y="1037151"/>
                  <a:pt x="2647691" y="1024527"/>
                </a:cubicBezTo>
                <a:cubicBezTo>
                  <a:pt x="2647691" y="1024527"/>
                  <a:pt x="2647691" y="1011238"/>
                  <a:pt x="2647691" y="998615"/>
                </a:cubicBezTo>
                <a:cubicBezTo>
                  <a:pt x="2608490" y="1011903"/>
                  <a:pt x="2647691" y="1024527"/>
                  <a:pt x="2608490" y="1024527"/>
                </a:cubicBezTo>
                <a:cubicBezTo>
                  <a:pt x="2595202" y="1050439"/>
                  <a:pt x="2569290" y="1050439"/>
                  <a:pt x="2556002" y="1063727"/>
                </a:cubicBezTo>
                <a:cubicBezTo>
                  <a:pt x="2490889" y="1102928"/>
                  <a:pt x="2464977" y="1193952"/>
                  <a:pt x="2477600" y="1297601"/>
                </a:cubicBezTo>
                <a:lnTo>
                  <a:pt x="2477600" y="1297601"/>
                </a:lnTo>
                <a:close/>
                <a:moveTo>
                  <a:pt x="1690935" y="1180664"/>
                </a:moveTo>
                <a:cubicBezTo>
                  <a:pt x="1690935" y="1180664"/>
                  <a:pt x="1690935" y="1180664"/>
                  <a:pt x="1677646" y="1180664"/>
                </a:cubicBezTo>
                <a:cubicBezTo>
                  <a:pt x="1690935" y="1167376"/>
                  <a:pt x="1690935" y="1154752"/>
                  <a:pt x="1664358" y="1154752"/>
                </a:cubicBezTo>
                <a:cubicBezTo>
                  <a:pt x="1678310" y="1168040"/>
                  <a:pt x="1678310" y="1206576"/>
                  <a:pt x="1690935" y="1180664"/>
                </a:cubicBezTo>
                <a:lnTo>
                  <a:pt x="1690935" y="1180664"/>
                </a:lnTo>
                <a:close/>
                <a:moveTo>
                  <a:pt x="1704223" y="1206576"/>
                </a:moveTo>
                <a:cubicBezTo>
                  <a:pt x="1704223" y="1193288"/>
                  <a:pt x="1717511" y="1193288"/>
                  <a:pt x="1717511" y="1193288"/>
                </a:cubicBezTo>
                <a:cubicBezTo>
                  <a:pt x="1717511" y="1206576"/>
                  <a:pt x="1704223" y="1206576"/>
                  <a:pt x="1704223" y="1206576"/>
                </a:cubicBezTo>
                <a:cubicBezTo>
                  <a:pt x="1730134" y="1219865"/>
                  <a:pt x="1743423" y="1219865"/>
                  <a:pt x="1730134" y="1232488"/>
                </a:cubicBezTo>
                <a:cubicBezTo>
                  <a:pt x="1756047" y="1232488"/>
                  <a:pt x="1743423" y="1245777"/>
                  <a:pt x="1756047" y="1245777"/>
                </a:cubicBezTo>
                <a:cubicBezTo>
                  <a:pt x="1756047" y="1232488"/>
                  <a:pt x="1769335" y="1245777"/>
                  <a:pt x="1769335" y="1219865"/>
                </a:cubicBezTo>
                <a:cubicBezTo>
                  <a:pt x="1730134" y="1219865"/>
                  <a:pt x="1703558" y="1168040"/>
                  <a:pt x="1703558" y="1180664"/>
                </a:cubicBezTo>
                <a:cubicBezTo>
                  <a:pt x="1704223" y="1180664"/>
                  <a:pt x="1690935" y="1206576"/>
                  <a:pt x="1704223" y="1206576"/>
                </a:cubicBezTo>
                <a:lnTo>
                  <a:pt x="1704223" y="1206576"/>
                </a:lnTo>
                <a:close/>
                <a:moveTo>
                  <a:pt x="1900889" y="1388626"/>
                </a:moveTo>
                <a:cubicBezTo>
                  <a:pt x="1887601" y="1362714"/>
                  <a:pt x="1914178" y="1362714"/>
                  <a:pt x="1914178" y="1349425"/>
                </a:cubicBezTo>
                <a:cubicBezTo>
                  <a:pt x="1900889" y="1349425"/>
                  <a:pt x="1900889" y="1349425"/>
                  <a:pt x="1900889" y="1349425"/>
                </a:cubicBezTo>
                <a:cubicBezTo>
                  <a:pt x="1874977" y="1349425"/>
                  <a:pt x="1887601" y="1336137"/>
                  <a:pt x="1861689" y="1336137"/>
                </a:cubicBezTo>
                <a:lnTo>
                  <a:pt x="1861689" y="1349425"/>
                </a:lnTo>
                <a:cubicBezTo>
                  <a:pt x="1874977" y="1349425"/>
                  <a:pt x="1874977" y="1375337"/>
                  <a:pt x="1887601" y="1362714"/>
                </a:cubicBezTo>
                <a:cubicBezTo>
                  <a:pt x="1887601" y="1375337"/>
                  <a:pt x="1887601" y="1375337"/>
                  <a:pt x="1900889" y="1388626"/>
                </a:cubicBezTo>
                <a:lnTo>
                  <a:pt x="1900889" y="1388626"/>
                </a:lnTo>
                <a:close/>
                <a:moveTo>
                  <a:pt x="1782623" y="1375337"/>
                </a:moveTo>
                <a:cubicBezTo>
                  <a:pt x="1795911" y="1375337"/>
                  <a:pt x="1795911" y="1362049"/>
                  <a:pt x="1795911" y="1362049"/>
                </a:cubicBezTo>
                <a:cubicBezTo>
                  <a:pt x="1809200" y="1375337"/>
                  <a:pt x="1821824" y="1401250"/>
                  <a:pt x="1835112" y="1387961"/>
                </a:cubicBezTo>
                <a:cubicBezTo>
                  <a:pt x="1835112" y="1401250"/>
                  <a:pt x="1835112" y="1401250"/>
                  <a:pt x="1835112" y="1401250"/>
                </a:cubicBezTo>
                <a:cubicBezTo>
                  <a:pt x="1848400" y="1401250"/>
                  <a:pt x="1821824" y="1414538"/>
                  <a:pt x="1848400" y="1414538"/>
                </a:cubicBezTo>
                <a:cubicBezTo>
                  <a:pt x="1835112" y="1414538"/>
                  <a:pt x="1861689" y="1427826"/>
                  <a:pt x="1874313" y="1427826"/>
                </a:cubicBezTo>
                <a:cubicBezTo>
                  <a:pt x="1861024" y="1414538"/>
                  <a:pt x="1874313" y="1414538"/>
                  <a:pt x="1887601" y="1414538"/>
                </a:cubicBezTo>
                <a:cubicBezTo>
                  <a:pt x="1874313" y="1388626"/>
                  <a:pt x="1861689" y="1401250"/>
                  <a:pt x="1848400" y="1401250"/>
                </a:cubicBezTo>
                <a:cubicBezTo>
                  <a:pt x="1835112" y="1387961"/>
                  <a:pt x="1809200" y="1362049"/>
                  <a:pt x="1782623" y="1349425"/>
                </a:cubicBezTo>
                <a:cubicBezTo>
                  <a:pt x="1782623" y="1362714"/>
                  <a:pt x="1782623" y="1362714"/>
                  <a:pt x="1782623" y="1362714"/>
                </a:cubicBezTo>
                <a:cubicBezTo>
                  <a:pt x="1782623" y="1362714"/>
                  <a:pt x="1782623" y="1362714"/>
                  <a:pt x="1782623" y="1375337"/>
                </a:cubicBezTo>
                <a:lnTo>
                  <a:pt x="1782623" y="1375337"/>
                </a:lnTo>
                <a:close/>
                <a:moveTo>
                  <a:pt x="2661644" y="1492274"/>
                </a:moveTo>
                <a:cubicBezTo>
                  <a:pt x="2661644" y="1478986"/>
                  <a:pt x="2635731" y="1478986"/>
                  <a:pt x="2622443" y="1453074"/>
                </a:cubicBezTo>
                <a:cubicBezTo>
                  <a:pt x="2622443" y="1439786"/>
                  <a:pt x="2622443" y="1453074"/>
                  <a:pt x="2609155" y="1453074"/>
                </a:cubicBezTo>
                <a:cubicBezTo>
                  <a:pt x="2622443" y="1466362"/>
                  <a:pt x="2609155" y="1453074"/>
                  <a:pt x="2609155" y="1466362"/>
                </a:cubicBezTo>
                <a:cubicBezTo>
                  <a:pt x="2621779" y="1478986"/>
                  <a:pt x="2661644" y="1492274"/>
                  <a:pt x="2661644" y="1492274"/>
                </a:cubicBezTo>
                <a:lnTo>
                  <a:pt x="2661644" y="1492274"/>
                </a:lnTo>
                <a:close/>
                <a:moveTo>
                  <a:pt x="4247600" y="1505563"/>
                </a:moveTo>
                <a:lnTo>
                  <a:pt x="4286801" y="1505563"/>
                </a:lnTo>
                <a:cubicBezTo>
                  <a:pt x="4273512" y="1492274"/>
                  <a:pt x="4273512" y="1492274"/>
                  <a:pt x="4260888" y="1492274"/>
                </a:cubicBezTo>
                <a:cubicBezTo>
                  <a:pt x="4274177" y="1518187"/>
                  <a:pt x="4234312" y="1492274"/>
                  <a:pt x="4247600" y="1505563"/>
                </a:cubicBezTo>
                <a:lnTo>
                  <a:pt x="4247600" y="1505563"/>
                </a:lnTo>
                <a:close/>
                <a:moveTo>
                  <a:pt x="4038309" y="1531475"/>
                </a:moveTo>
                <a:cubicBezTo>
                  <a:pt x="4038309" y="1518187"/>
                  <a:pt x="4051598" y="1531475"/>
                  <a:pt x="4051598" y="1518187"/>
                </a:cubicBezTo>
                <a:cubicBezTo>
                  <a:pt x="4064886" y="1531475"/>
                  <a:pt x="4090798" y="1518187"/>
                  <a:pt x="4104087" y="1504898"/>
                </a:cubicBezTo>
                <a:cubicBezTo>
                  <a:pt x="4090798" y="1504898"/>
                  <a:pt x="4090798" y="1491610"/>
                  <a:pt x="4078174" y="1491610"/>
                </a:cubicBezTo>
                <a:cubicBezTo>
                  <a:pt x="4064886" y="1491610"/>
                  <a:pt x="4064886" y="1517522"/>
                  <a:pt x="4052262" y="1517522"/>
                </a:cubicBezTo>
                <a:cubicBezTo>
                  <a:pt x="4052262" y="1504234"/>
                  <a:pt x="4052262" y="1504234"/>
                  <a:pt x="4052262" y="1517522"/>
                </a:cubicBezTo>
                <a:lnTo>
                  <a:pt x="4052262" y="1517522"/>
                </a:lnTo>
                <a:lnTo>
                  <a:pt x="4052262" y="1517522"/>
                </a:lnTo>
                <a:lnTo>
                  <a:pt x="4038309" y="1531475"/>
                </a:lnTo>
                <a:lnTo>
                  <a:pt x="4038309" y="1531475"/>
                </a:lnTo>
                <a:close/>
                <a:moveTo>
                  <a:pt x="2713467" y="1531475"/>
                </a:moveTo>
                <a:cubicBezTo>
                  <a:pt x="2700179" y="1531475"/>
                  <a:pt x="2700179" y="1518187"/>
                  <a:pt x="2687556" y="1518187"/>
                </a:cubicBezTo>
                <a:lnTo>
                  <a:pt x="2713467" y="1531475"/>
                </a:lnTo>
                <a:lnTo>
                  <a:pt x="2713467" y="1531475"/>
                </a:lnTo>
                <a:close/>
                <a:moveTo>
                  <a:pt x="1940090" y="1609211"/>
                </a:moveTo>
                <a:cubicBezTo>
                  <a:pt x="1940090" y="1595923"/>
                  <a:pt x="1953378" y="1595923"/>
                  <a:pt x="1953378" y="1595923"/>
                </a:cubicBezTo>
                <a:cubicBezTo>
                  <a:pt x="1940090" y="1595923"/>
                  <a:pt x="1927466" y="1582635"/>
                  <a:pt x="1927466" y="1582635"/>
                </a:cubicBezTo>
                <a:cubicBezTo>
                  <a:pt x="1940754" y="1595923"/>
                  <a:pt x="1927466" y="1595923"/>
                  <a:pt x="1940754" y="1595923"/>
                </a:cubicBezTo>
                <a:lnTo>
                  <a:pt x="1940754" y="1609211"/>
                </a:lnTo>
                <a:lnTo>
                  <a:pt x="1940090" y="1609211"/>
                </a:lnTo>
                <a:close/>
                <a:moveTo>
                  <a:pt x="1953378" y="1621835"/>
                </a:moveTo>
                <a:cubicBezTo>
                  <a:pt x="1966666" y="1608547"/>
                  <a:pt x="1966666" y="1608547"/>
                  <a:pt x="1979290" y="1621835"/>
                </a:cubicBezTo>
                <a:cubicBezTo>
                  <a:pt x="1966001" y="1635123"/>
                  <a:pt x="1979290" y="1621835"/>
                  <a:pt x="1979290" y="1621835"/>
                </a:cubicBezTo>
                <a:cubicBezTo>
                  <a:pt x="1979290" y="1635123"/>
                  <a:pt x="1966001" y="1635123"/>
                  <a:pt x="1966001" y="1635123"/>
                </a:cubicBezTo>
                <a:cubicBezTo>
                  <a:pt x="1979290" y="1648412"/>
                  <a:pt x="1991914" y="1661036"/>
                  <a:pt x="2005202" y="1648412"/>
                </a:cubicBezTo>
                <a:cubicBezTo>
                  <a:pt x="2005202" y="1661700"/>
                  <a:pt x="2005202" y="1661700"/>
                  <a:pt x="2005202" y="1661700"/>
                </a:cubicBezTo>
                <a:cubicBezTo>
                  <a:pt x="2018490" y="1661700"/>
                  <a:pt x="2018490" y="1674988"/>
                  <a:pt x="2018490" y="1674988"/>
                </a:cubicBezTo>
                <a:cubicBezTo>
                  <a:pt x="2031779" y="1661700"/>
                  <a:pt x="2018490" y="1661700"/>
                  <a:pt x="2018490" y="1661700"/>
                </a:cubicBezTo>
                <a:cubicBezTo>
                  <a:pt x="2031779" y="1674988"/>
                  <a:pt x="2044403" y="1700900"/>
                  <a:pt x="2070979" y="1687612"/>
                </a:cubicBezTo>
                <a:cubicBezTo>
                  <a:pt x="2045067" y="1674324"/>
                  <a:pt x="2018490" y="1661700"/>
                  <a:pt x="2031779" y="1635788"/>
                </a:cubicBezTo>
                <a:cubicBezTo>
                  <a:pt x="2005866" y="1647747"/>
                  <a:pt x="1979290" y="1595923"/>
                  <a:pt x="1953378" y="1621835"/>
                </a:cubicBezTo>
                <a:lnTo>
                  <a:pt x="1953378" y="1621835"/>
                </a:lnTo>
                <a:close/>
                <a:moveTo>
                  <a:pt x="2071643" y="1686948"/>
                </a:moveTo>
                <a:cubicBezTo>
                  <a:pt x="2071643" y="1700236"/>
                  <a:pt x="2084932" y="1700236"/>
                  <a:pt x="2084932" y="1726148"/>
                </a:cubicBezTo>
                <a:cubicBezTo>
                  <a:pt x="2098220" y="1726148"/>
                  <a:pt x="2084932" y="1712860"/>
                  <a:pt x="2084932" y="1712860"/>
                </a:cubicBezTo>
                <a:cubicBezTo>
                  <a:pt x="2098220" y="1712860"/>
                  <a:pt x="2110844" y="1738772"/>
                  <a:pt x="2124132" y="1738772"/>
                </a:cubicBezTo>
                <a:cubicBezTo>
                  <a:pt x="2110844" y="1725484"/>
                  <a:pt x="2110844" y="1725484"/>
                  <a:pt x="2110844" y="1699572"/>
                </a:cubicBezTo>
                <a:cubicBezTo>
                  <a:pt x="2097556" y="1699572"/>
                  <a:pt x="2084267" y="1686948"/>
                  <a:pt x="2071643" y="1686948"/>
                </a:cubicBezTo>
                <a:lnTo>
                  <a:pt x="2071643" y="1686948"/>
                </a:lnTo>
                <a:close/>
                <a:moveTo>
                  <a:pt x="5230933" y="1946069"/>
                </a:moveTo>
                <a:cubicBezTo>
                  <a:pt x="5230933" y="1932781"/>
                  <a:pt x="5244221" y="1959358"/>
                  <a:pt x="5244221" y="1946069"/>
                </a:cubicBezTo>
                <a:cubicBezTo>
                  <a:pt x="5230933" y="1946069"/>
                  <a:pt x="5257509" y="1932781"/>
                  <a:pt x="5244221" y="1932781"/>
                </a:cubicBezTo>
                <a:cubicBezTo>
                  <a:pt x="5244221" y="1932781"/>
                  <a:pt x="5230933" y="1919493"/>
                  <a:pt x="5230933" y="1932781"/>
                </a:cubicBezTo>
                <a:cubicBezTo>
                  <a:pt x="5230933" y="1932781"/>
                  <a:pt x="5230933" y="1932781"/>
                  <a:pt x="5217645" y="1932781"/>
                </a:cubicBezTo>
                <a:cubicBezTo>
                  <a:pt x="5244221" y="1933445"/>
                  <a:pt x="5217645" y="1946069"/>
                  <a:pt x="5230933" y="1946069"/>
                </a:cubicBezTo>
                <a:lnTo>
                  <a:pt x="5230933" y="1946069"/>
                </a:lnTo>
                <a:close/>
                <a:moveTo>
                  <a:pt x="2438401" y="2088918"/>
                </a:moveTo>
                <a:cubicBezTo>
                  <a:pt x="2438401" y="2088918"/>
                  <a:pt x="2438401" y="2102207"/>
                  <a:pt x="2425112" y="2102207"/>
                </a:cubicBezTo>
                <a:cubicBezTo>
                  <a:pt x="2425112" y="2088918"/>
                  <a:pt x="2425112" y="2102207"/>
                  <a:pt x="2425112" y="2102207"/>
                </a:cubicBezTo>
                <a:cubicBezTo>
                  <a:pt x="2425112" y="2088918"/>
                  <a:pt x="2399200" y="2102207"/>
                  <a:pt x="2411824" y="2102207"/>
                </a:cubicBezTo>
                <a:lnTo>
                  <a:pt x="2411824" y="2102207"/>
                </a:lnTo>
                <a:cubicBezTo>
                  <a:pt x="2425112" y="2115495"/>
                  <a:pt x="2411824" y="2115495"/>
                  <a:pt x="2425112" y="2115495"/>
                </a:cubicBezTo>
                <a:cubicBezTo>
                  <a:pt x="2425112" y="2115495"/>
                  <a:pt x="2425112" y="2115495"/>
                  <a:pt x="2425112" y="2128783"/>
                </a:cubicBezTo>
                <a:cubicBezTo>
                  <a:pt x="2438401" y="2128783"/>
                  <a:pt x="2438401" y="2102871"/>
                  <a:pt x="2451024" y="2102871"/>
                </a:cubicBezTo>
                <a:cubicBezTo>
                  <a:pt x="2451024" y="2116159"/>
                  <a:pt x="2464312" y="2076959"/>
                  <a:pt x="2464312" y="2076959"/>
                </a:cubicBezTo>
                <a:cubicBezTo>
                  <a:pt x="2451689" y="2076294"/>
                  <a:pt x="2451689" y="2088918"/>
                  <a:pt x="2438401" y="2088918"/>
                </a:cubicBezTo>
                <a:lnTo>
                  <a:pt x="2438401" y="2088918"/>
                </a:lnTo>
                <a:close/>
                <a:moveTo>
                  <a:pt x="2464977" y="2088918"/>
                </a:moveTo>
                <a:cubicBezTo>
                  <a:pt x="2478265" y="2088918"/>
                  <a:pt x="2490889" y="2075630"/>
                  <a:pt x="2478265" y="2075630"/>
                </a:cubicBezTo>
                <a:cubicBezTo>
                  <a:pt x="2477600" y="2088918"/>
                  <a:pt x="2451689" y="2088918"/>
                  <a:pt x="2464977" y="2088918"/>
                </a:cubicBezTo>
                <a:lnTo>
                  <a:pt x="2464977" y="2088918"/>
                </a:lnTo>
                <a:close/>
                <a:moveTo>
                  <a:pt x="2438401" y="2140743"/>
                </a:moveTo>
                <a:cubicBezTo>
                  <a:pt x="2438401" y="2127454"/>
                  <a:pt x="2451689" y="2140743"/>
                  <a:pt x="2451689" y="2127454"/>
                </a:cubicBezTo>
                <a:cubicBezTo>
                  <a:pt x="2438401" y="2127454"/>
                  <a:pt x="2438401" y="2127454"/>
                  <a:pt x="2438401" y="2127454"/>
                </a:cubicBezTo>
                <a:cubicBezTo>
                  <a:pt x="2438401" y="2140743"/>
                  <a:pt x="2438401" y="2140743"/>
                  <a:pt x="2438401" y="2140743"/>
                </a:cubicBezTo>
                <a:lnTo>
                  <a:pt x="2438401" y="2140743"/>
                </a:lnTo>
                <a:close/>
                <a:moveTo>
                  <a:pt x="5690043" y="2698851"/>
                </a:moveTo>
                <a:cubicBezTo>
                  <a:pt x="5703331" y="2698851"/>
                  <a:pt x="5715955" y="2672938"/>
                  <a:pt x="5703331" y="2685562"/>
                </a:cubicBezTo>
                <a:cubicBezTo>
                  <a:pt x="5715955" y="2698851"/>
                  <a:pt x="5676755" y="2698851"/>
                  <a:pt x="5690043" y="2698851"/>
                </a:cubicBezTo>
                <a:lnTo>
                  <a:pt x="5690043" y="2698851"/>
                </a:lnTo>
                <a:close/>
                <a:moveTo>
                  <a:pt x="5401688" y="2971260"/>
                </a:moveTo>
                <a:cubicBezTo>
                  <a:pt x="5401688" y="2971260"/>
                  <a:pt x="5388400" y="2957972"/>
                  <a:pt x="5388400" y="2971260"/>
                </a:cubicBezTo>
                <a:cubicBezTo>
                  <a:pt x="5414311" y="2971260"/>
                  <a:pt x="5427599" y="2984549"/>
                  <a:pt x="5440888" y="2984549"/>
                </a:cubicBezTo>
                <a:cubicBezTo>
                  <a:pt x="5440888" y="2971260"/>
                  <a:pt x="5440888" y="2984549"/>
                  <a:pt x="5440888" y="2971260"/>
                </a:cubicBezTo>
                <a:cubicBezTo>
                  <a:pt x="5414976" y="2971260"/>
                  <a:pt x="5414976" y="2945348"/>
                  <a:pt x="5388400" y="2945348"/>
                </a:cubicBezTo>
                <a:cubicBezTo>
                  <a:pt x="5388400" y="2958637"/>
                  <a:pt x="5401688" y="2958637"/>
                  <a:pt x="5401688" y="2971260"/>
                </a:cubicBezTo>
                <a:lnTo>
                  <a:pt x="5401688" y="2971260"/>
                </a:lnTo>
                <a:close/>
                <a:moveTo>
                  <a:pt x="5506665" y="2997173"/>
                </a:moveTo>
                <a:lnTo>
                  <a:pt x="5506665" y="3010461"/>
                </a:lnTo>
                <a:cubicBezTo>
                  <a:pt x="5519953" y="3010461"/>
                  <a:pt x="5519953" y="3023749"/>
                  <a:pt x="5532577" y="3010461"/>
                </a:cubicBezTo>
                <a:cubicBezTo>
                  <a:pt x="5519289" y="3010461"/>
                  <a:pt x="5506665" y="2984549"/>
                  <a:pt x="5493377" y="2997173"/>
                </a:cubicBezTo>
                <a:cubicBezTo>
                  <a:pt x="5506665" y="2997173"/>
                  <a:pt x="5506665" y="2997173"/>
                  <a:pt x="5493377" y="2997173"/>
                </a:cubicBezTo>
                <a:lnTo>
                  <a:pt x="5493377" y="2997173"/>
                </a:lnTo>
                <a:cubicBezTo>
                  <a:pt x="5493377" y="3010461"/>
                  <a:pt x="5493377" y="3010461"/>
                  <a:pt x="5493377" y="3010461"/>
                </a:cubicBezTo>
                <a:cubicBezTo>
                  <a:pt x="5506665" y="3010461"/>
                  <a:pt x="5493377" y="3010461"/>
                  <a:pt x="5506665" y="2997173"/>
                </a:cubicBezTo>
                <a:lnTo>
                  <a:pt x="5506665" y="2997173"/>
                </a:lnTo>
                <a:close/>
                <a:moveTo>
                  <a:pt x="5519289" y="3126733"/>
                </a:moveTo>
                <a:cubicBezTo>
                  <a:pt x="5532577" y="3113445"/>
                  <a:pt x="5519289" y="3152646"/>
                  <a:pt x="5545201" y="3140022"/>
                </a:cubicBezTo>
                <a:cubicBezTo>
                  <a:pt x="5531913" y="3140022"/>
                  <a:pt x="5531913" y="3126733"/>
                  <a:pt x="5531913" y="3114109"/>
                </a:cubicBezTo>
                <a:cubicBezTo>
                  <a:pt x="5545201" y="3127398"/>
                  <a:pt x="5545201" y="3140022"/>
                  <a:pt x="5545201" y="3140022"/>
                </a:cubicBezTo>
                <a:cubicBezTo>
                  <a:pt x="5545201" y="3140022"/>
                  <a:pt x="5545201" y="3126733"/>
                  <a:pt x="5558489" y="3126733"/>
                </a:cubicBezTo>
                <a:cubicBezTo>
                  <a:pt x="5545201" y="3100821"/>
                  <a:pt x="5532577" y="3113445"/>
                  <a:pt x="5506001" y="3100821"/>
                </a:cubicBezTo>
                <a:cubicBezTo>
                  <a:pt x="5506665" y="3114109"/>
                  <a:pt x="5519289" y="3114109"/>
                  <a:pt x="5519289" y="3126733"/>
                </a:cubicBezTo>
                <a:lnTo>
                  <a:pt x="5519289" y="3126733"/>
                </a:lnTo>
                <a:close/>
                <a:moveTo>
                  <a:pt x="5571778" y="3126733"/>
                </a:moveTo>
                <a:cubicBezTo>
                  <a:pt x="5545865" y="3126733"/>
                  <a:pt x="5558489" y="3140022"/>
                  <a:pt x="5545865" y="3152646"/>
                </a:cubicBezTo>
                <a:cubicBezTo>
                  <a:pt x="5559154" y="3139357"/>
                  <a:pt x="5571778" y="3152646"/>
                  <a:pt x="5571778" y="3165934"/>
                </a:cubicBezTo>
                <a:cubicBezTo>
                  <a:pt x="5585066" y="3152646"/>
                  <a:pt x="5624267" y="3165934"/>
                  <a:pt x="5610978" y="3179222"/>
                </a:cubicBezTo>
                <a:cubicBezTo>
                  <a:pt x="5610978" y="3179222"/>
                  <a:pt x="5597690" y="3153310"/>
                  <a:pt x="5585066" y="3165934"/>
                </a:cubicBezTo>
                <a:cubicBezTo>
                  <a:pt x="5610978" y="3179222"/>
                  <a:pt x="5624267" y="3191846"/>
                  <a:pt x="5637555" y="3205134"/>
                </a:cubicBezTo>
                <a:cubicBezTo>
                  <a:pt x="5650843" y="3191846"/>
                  <a:pt x="5624267" y="3179222"/>
                  <a:pt x="5637555" y="3179222"/>
                </a:cubicBezTo>
                <a:cubicBezTo>
                  <a:pt x="5637555" y="3179222"/>
                  <a:pt x="5650843" y="3205134"/>
                  <a:pt x="5650843" y="3192510"/>
                </a:cubicBezTo>
                <a:cubicBezTo>
                  <a:pt x="5637555" y="3165934"/>
                  <a:pt x="5585066" y="3165934"/>
                  <a:pt x="5571778" y="3126733"/>
                </a:cubicBezTo>
                <a:lnTo>
                  <a:pt x="5571778" y="3126733"/>
                </a:lnTo>
                <a:close/>
                <a:moveTo>
                  <a:pt x="5440888" y="3088197"/>
                </a:moveTo>
                <a:cubicBezTo>
                  <a:pt x="5466800" y="3088197"/>
                  <a:pt x="5480088" y="3101486"/>
                  <a:pt x="5493377" y="3114109"/>
                </a:cubicBezTo>
                <a:cubicBezTo>
                  <a:pt x="5506665" y="3100821"/>
                  <a:pt x="5506665" y="3100821"/>
                  <a:pt x="5519289" y="3074909"/>
                </a:cubicBezTo>
                <a:cubicBezTo>
                  <a:pt x="5506001" y="3088197"/>
                  <a:pt x="5493377" y="3061621"/>
                  <a:pt x="5493377" y="3074909"/>
                </a:cubicBezTo>
                <a:cubicBezTo>
                  <a:pt x="5506665" y="3074909"/>
                  <a:pt x="5506665" y="3088197"/>
                  <a:pt x="5506665" y="3100821"/>
                </a:cubicBezTo>
                <a:cubicBezTo>
                  <a:pt x="5480752" y="3100821"/>
                  <a:pt x="5454176" y="3074909"/>
                  <a:pt x="5480752" y="3061621"/>
                </a:cubicBezTo>
                <a:cubicBezTo>
                  <a:pt x="5480752" y="3061621"/>
                  <a:pt x="5494041" y="3074909"/>
                  <a:pt x="5494041" y="3061621"/>
                </a:cubicBezTo>
                <a:cubicBezTo>
                  <a:pt x="5480752" y="3048332"/>
                  <a:pt x="5468129" y="3048332"/>
                  <a:pt x="5454841" y="3048332"/>
                </a:cubicBezTo>
                <a:cubicBezTo>
                  <a:pt x="5454841" y="3048332"/>
                  <a:pt x="5468129" y="3048332"/>
                  <a:pt x="5454841" y="3048332"/>
                </a:cubicBezTo>
                <a:cubicBezTo>
                  <a:pt x="5454841" y="3074245"/>
                  <a:pt x="5389064" y="3022420"/>
                  <a:pt x="5376440" y="3035044"/>
                </a:cubicBezTo>
                <a:cubicBezTo>
                  <a:pt x="5376440" y="3021756"/>
                  <a:pt x="5376440" y="3021756"/>
                  <a:pt x="5363152" y="3021756"/>
                </a:cubicBezTo>
                <a:cubicBezTo>
                  <a:pt x="5362487" y="3048997"/>
                  <a:pt x="5414311" y="3062285"/>
                  <a:pt x="5440888" y="3088197"/>
                </a:cubicBezTo>
                <a:cubicBezTo>
                  <a:pt x="5440888" y="3074909"/>
                  <a:pt x="5454176" y="3074909"/>
                  <a:pt x="5440888" y="3062285"/>
                </a:cubicBezTo>
                <a:cubicBezTo>
                  <a:pt x="5454176" y="3062285"/>
                  <a:pt x="5454176" y="3062285"/>
                  <a:pt x="5454176" y="3062285"/>
                </a:cubicBezTo>
                <a:cubicBezTo>
                  <a:pt x="5454176" y="3075573"/>
                  <a:pt x="5454176" y="3075573"/>
                  <a:pt x="5454176" y="3075573"/>
                </a:cubicBezTo>
                <a:cubicBezTo>
                  <a:pt x="5454176" y="3075573"/>
                  <a:pt x="5454176" y="3088197"/>
                  <a:pt x="5440888" y="3088197"/>
                </a:cubicBezTo>
                <a:lnTo>
                  <a:pt x="5440888" y="3088197"/>
                </a:lnTo>
                <a:close/>
                <a:moveTo>
                  <a:pt x="5690043" y="3217758"/>
                </a:moveTo>
                <a:lnTo>
                  <a:pt x="5676755" y="3204470"/>
                </a:lnTo>
                <a:cubicBezTo>
                  <a:pt x="5676755" y="3217758"/>
                  <a:pt x="5663466" y="3217758"/>
                  <a:pt x="5676755" y="3217758"/>
                </a:cubicBezTo>
                <a:cubicBezTo>
                  <a:pt x="5676755" y="3205134"/>
                  <a:pt x="5690043" y="3231047"/>
                  <a:pt x="5690043" y="3217758"/>
                </a:cubicBezTo>
                <a:lnTo>
                  <a:pt x="5690043" y="3217758"/>
                </a:lnTo>
                <a:close/>
                <a:moveTo>
                  <a:pt x="5715955" y="3256958"/>
                </a:moveTo>
                <a:lnTo>
                  <a:pt x="5729244" y="3256958"/>
                </a:lnTo>
                <a:cubicBezTo>
                  <a:pt x="5729244" y="3256958"/>
                  <a:pt x="5742532" y="3243670"/>
                  <a:pt x="5729244" y="3243670"/>
                </a:cubicBezTo>
                <a:cubicBezTo>
                  <a:pt x="5742532" y="3256958"/>
                  <a:pt x="5729244" y="3256958"/>
                  <a:pt x="5729244" y="3243670"/>
                </a:cubicBezTo>
                <a:cubicBezTo>
                  <a:pt x="5729244" y="3230382"/>
                  <a:pt x="5742532" y="3243670"/>
                  <a:pt x="5729244" y="3230382"/>
                </a:cubicBezTo>
                <a:cubicBezTo>
                  <a:pt x="5715955" y="3230382"/>
                  <a:pt x="5715955" y="3217094"/>
                  <a:pt x="5703331" y="3217094"/>
                </a:cubicBezTo>
                <a:cubicBezTo>
                  <a:pt x="5703331" y="3230382"/>
                  <a:pt x="5703331" y="3230382"/>
                  <a:pt x="5703331" y="3243006"/>
                </a:cubicBezTo>
                <a:cubicBezTo>
                  <a:pt x="5716620" y="3243006"/>
                  <a:pt x="5729244" y="3229718"/>
                  <a:pt x="5729244" y="3243006"/>
                </a:cubicBezTo>
                <a:cubicBezTo>
                  <a:pt x="5715955" y="3243670"/>
                  <a:pt x="5715955" y="3243670"/>
                  <a:pt x="5715955" y="3256958"/>
                </a:cubicBezTo>
                <a:lnTo>
                  <a:pt x="5715955" y="3256958"/>
                </a:lnTo>
                <a:close/>
                <a:moveTo>
                  <a:pt x="5414311" y="3231047"/>
                </a:moveTo>
                <a:cubicBezTo>
                  <a:pt x="5427599" y="3256958"/>
                  <a:pt x="5414311" y="3256958"/>
                  <a:pt x="5440223" y="3256958"/>
                </a:cubicBezTo>
                <a:cubicBezTo>
                  <a:pt x="5427599" y="3243670"/>
                  <a:pt x="5427599" y="3231047"/>
                  <a:pt x="5414311" y="3231047"/>
                </a:cubicBezTo>
                <a:lnTo>
                  <a:pt x="5414311" y="3231047"/>
                </a:lnTo>
                <a:close/>
                <a:moveTo>
                  <a:pt x="1441779" y="3710753"/>
                </a:moveTo>
                <a:cubicBezTo>
                  <a:pt x="1455067" y="3710753"/>
                  <a:pt x="1467691" y="3697465"/>
                  <a:pt x="1494267" y="3710753"/>
                </a:cubicBezTo>
                <a:cubicBezTo>
                  <a:pt x="1507556" y="3697465"/>
                  <a:pt x="1546756" y="3671553"/>
                  <a:pt x="1533468" y="3633017"/>
                </a:cubicBezTo>
                <a:cubicBezTo>
                  <a:pt x="1507556" y="3555281"/>
                  <a:pt x="1362714" y="3619729"/>
                  <a:pt x="1415203" y="3684841"/>
                </a:cubicBezTo>
                <a:cubicBezTo>
                  <a:pt x="1415867" y="3684841"/>
                  <a:pt x="1441779" y="3698130"/>
                  <a:pt x="1441779" y="3710753"/>
                </a:cubicBezTo>
                <a:lnTo>
                  <a:pt x="1441779" y="3710753"/>
                </a:lnTo>
                <a:close/>
                <a:moveTo>
                  <a:pt x="1494267" y="3607105"/>
                </a:moveTo>
                <a:cubicBezTo>
                  <a:pt x="1520180" y="3607105"/>
                  <a:pt x="1507556" y="3620393"/>
                  <a:pt x="1520180" y="3620393"/>
                </a:cubicBezTo>
                <a:cubicBezTo>
                  <a:pt x="1520180" y="3633681"/>
                  <a:pt x="1494267" y="3633681"/>
                  <a:pt x="1494267" y="3646305"/>
                </a:cubicBezTo>
                <a:cubicBezTo>
                  <a:pt x="1494267" y="3659594"/>
                  <a:pt x="1520180" y="3672217"/>
                  <a:pt x="1494267" y="3672217"/>
                </a:cubicBezTo>
                <a:cubicBezTo>
                  <a:pt x="1481644" y="3645641"/>
                  <a:pt x="1494267" y="3633017"/>
                  <a:pt x="1494267" y="3607105"/>
                </a:cubicBezTo>
                <a:lnTo>
                  <a:pt x="1494267" y="3607105"/>
                </a:lnTo>
                <a:close/>
                <a:moveTo>
                  <a:pt x="1468356" y="3698130"/>
                </a:moveTo>
                <a:cubicBezTo>
                  <a:pt x="1468356" y="3698130"/>
                  <a:pt x="1468356" y="3684841"/>
                  <a:pt x="1481644" y="3684841"/>
                </a:cubicBezTo>
                <a:cubicBezTo>
                  <a:pt x="1481644" y="3698130"/>
                  <a:pt x="1481644" y="3698130"/>
                  <a:pt x="1468356" y="3698130"/>
                </a:cubicBezTo>
                <a:lnTo>
                  <a:pt x="1468356" y="3698130"/>
                </a:lnTo>
                <a:close/>
                <a:moveTo>
                  <a:pt x="1468356" y="3684841"/>
                </a:moveTo>
                <a:cubicBezTo>
                  <a:pt x="1455067" y="3671553"/>
                  <a:pt x="1481644" y="3671553"/>
                  <a:pt x="1481644" y="3658929"/>
                </a:cubicBezTo>
                <a:cubicBezTo>
                  <a:pt x="1494267" y="3658929"/>
                  <a:pt x="1481644" y="3684841"/>
                  <a:pt x="1468356" y="3684841"/>
                </a:cubicBezTo>
                <a:lnTo>
                  <a:pt x="1468356" y="3684841"/>
                </a:lnTo>
                <a:close/>
                <a:moveTo>
                  <a:pt x="1481644" y="3619729"/>
                </a:moveTo>
                <a:lnTo>
                  <a:pt x="1481644" y="3645641"/>
                </a:lnTo>
                <a:cubicBezTo>
                  <a:pt x="1481644" y="3658929"/>
                  <a:pt x="1468356" y="3658929"/>
                  <a:pt x="1468356" y="3658929"/>
                </a:cubicBezTo>
                <a:cubicBezTo>
                  <a:pt x="1468356" y="3672217"/>
                  <a:pt x="1468356" y="3658929"/>
                  <a:pt x="1468356" y="3658929"/>
                </a:cubicBezTo>
                <a:cubicBezTo>
                  <a:pt x="1468356" y="3645641"/>
                  <a:pt x="1468356" y="3658929"/>
                  <a:pt x="1468356" y="3658929"/>
                </a:cubicBezTo>
                <a:cubicBezTo>
                  <a:pt x="1481644" y="3645641"/>
                  <a:pt x="1468356" y="3633017"/>
                  <a:pt x="1481644" y="3619729"/>
                </a:cubicBezTo>
                <a:lnTo>
                  <a:pt x="1481644" y="3619729"/>
                </a:lnTo>
                <a:close/>
                <a:moveTo>
                  <a:pt x="1455067" y="3607105"/>
                </a:moveTo>
                <a:cubicBezTo>
                  <a:pt x="1468356" y="3607105"/>
                  <a:pt x="1468356" y="3607105"/>
                  <a:pt x="1468356" y="3607105"/>
                </a:cubicBezTo>
                <a:cubicBezTo>
                  <a:pt x="1468356" y="3620393"/>
                  <a:pt x="1468356" y="3620393"/>
                  <a:pt x="1468356" y="3620393"/>
                </a:cubicBezTo>
                <a:cubicBezTo>
                  <a:pt x="1468356" y="3620393"/>
                  <a:pt x="1455067" y="3619729"/>
                  <a:pt x="1455067" y="3607105"/>
                </a:cubicBezTo>
                <a:lnTo>
                  <a:pt x="1455067" y="3607105"/>
                </a:lnTo>
                <a:close/>
                <a:moveTo>
                  <a:pt x="1455067" y="3658929"/>
                </a:moveTo>
                <a:cubicBezTo>
                  <a:pt x="1468356" y="3658929"/>
                  <a:pt x="1455067" y="3672217"/>
                  <a:pt x="1455067" y="3672217"/>
                </a:cubicBezTo>
                <a:cubicBezTo>
                  <a:pt x="1455067" y="3672217"/>
                  <a:pt x="1455067" y="3672217"/>
                  <a:pt x="1441779" y="3672217"/>
                </a:cubicBezTo>
                <a:cubicBezTo>
                  <a:pt x="1441779" y="3658929"/>
                  <a:pt x="1455067" y="3672217"/>
                  <a:pt x="1455067" y="3658929"/>
                </a:cubicBezTo>
                <a:lnTo>
                  <a:pt x="1455067" y="3658929"/>
                </a:lnTo>
                <a:close/>
                <a:moveTo>
                  <a:pt x="1441779" y="3607105"/>
                </a:moveTo>
                <a:cubicBezTo>
                  <a:pt x="1455067" y="3607105"/>
                  <a:pt x="1441779" y="3620393"/>
                  <a:pt x="1441779" y="3620393"/>
                </a:cubicBezTo>
                <a:cubicBezTo>
                  <a:pt x="1441779" y="3620393"/>
                  <a:pt x="1428491" y="3633681"/>
                  <a:pt x="1428491" y="3620393"/>
                </a:cubicBezTo>
                <a:cubicBezTo>
                  <a:pt x="1441779" y="3633017"/>
                  <a:pt x="1441779" y="3607105"/>
                  <a:pt x="1441779" y="3607105"/>
                </a:cubicBezTo>
                <a:lnTo>
                  <a:pt x="1441779" y="3607105"/>
                </a:lnTo>
                <a:close/>
                <a:moveTo>
                  <a:pt x="1441779" y="3658929"/>
                </a:moveTo>
                <a:cubicBezTo>
                  <a:pt x="1441779" y="3672217"/>
                  <a:pt x="1428491" y="3658929"/>
                  <a:pt x="1428491" y="3684841"/>
                </a:cubicBezTo>
                <a:cubicBezTo>
                  <a:pt x="1415203" y="3671553"/>
                  <a:pt x="1428491" y="3671553"/>
                  <a:pt x="1415203" y="3658929"/>
                </a:cubicBezTo>
                <a:cubicBezTo>
                  <a:pt x="1429155" y="3658929"/>
                  <a:pt x="1429155" y="3645641"/>
                  <a:pt x="1441779" y="3658929"/>
                </a:cubicBezTo>
                <a:lnTo>
                  <a:pt x="1441779" y="3658929"/>
                </a:lnTo>
                <a:close/>
                <a:moveTo>
                  <a:pt x="5663466" y="3658929"/>
                </a:moveTo>
                <a:cubicBezTo>
                  <a:pt x="5663466" y="3645641"/>
                  <a:pt x="5676755" y="3645641"/>
                  <a:pt x="5676755" y="3658929"/>
                </a:cubicBezTo>
                <a:cubicBezTo>
                  <a:pt x="5663466" y="3658929"/>
                  <a:pt x="5650843" y="3658929"/>
                  <a:pt x="5650843" y="3658929"/>
                </a:cubicBezTo>
                <a:cubicBezTo>
                  <a:pt x="5664131" y="3672217"/>
                  <a:pt x="5664131" y="3672217"/>
                  <a:pt x="5676755" y="3684841"/>
                </a:cubicBezTo>
                <a:cubicBezTo>
                  <a:pt x="5676755" y="3671553"/>
                  <a:pt x="5676755" y="3671553"/>
                  <a:pt x="5690043" y="3671553"/>
                </a:cubicBezTo>
                <a:lnTo>
                  <a:pt x="5690043" y="3671553"/>
                </a:lnTo>
                <a:cubicBezTo>
                  <a:pt x="5690043" y="3671553"/>
                  <a:pt x="5676755" y="3671553"/>
                  <a:pt x="5676755" y="3684841"/>
                </a:cubicBezTo>
                <a:cubicBezTo>
                  <a:pt x="5702667" y="3698130"/>
                  <a:pt x="5729244" y="3710753"/>
                  <a:pt x="5755156" y="3736666"/>
                </a:cubicBezTo>
                <a:cubicBezTo>
                  <a:pt x="5755156" y="3723377"/>
                  <a:pt x="5755156" y="3723377"/>
                  <a:pt x="5768444" y="3723377"/>
                </a:cubicBezTo>
                <a:cubicBezTo>
                  <a:pt x="5768444" y="3723377"/>
                  <a:pt x="5768444" y="3723377"/>
                  <a:pt x="5781732" y="3723377"/>
                </a:cubicBezTo>
                <a:cubicBezTo>
                  <a:pt x="5768444" y="3723377"/>
                  <a:pt x="5768444" y="3723377"/>
                  <a:pt x="5768444" y="3736666"/>
                </a:cubicBezTo>
                <a:cubicBezTo>
                  <a:pt x="5768444" y="3749954"/>
                  <a:pt x="5781732" y="3723377"/>
                  <a:pt x="5781732" y="3736666"/>
                </a:cubicBezTo>
                <a:cubicBezTo>
                  <a:pt x="5768444" y="3749954"/>
                  <a:pt x="5781732" y="3762578"/>
                  <a:pt x="5781732" y="3775866"/>
                </a:cubicBezTo>
                <a:cubicBezTo>
                  <a:pt x="5795021" y="3762578"/>
                  <a:pt x="5781732" y="3762578"/>
                  <a:pt x="5781732" y="3749954"/>
                </a:cubicBezTo>
                <a:cubicBezTo>
                  <a:pt x="5795021" y="3763242"/>
                  <a:pt x="5781732" y="3763242"/>
                  <a:pt x="5795021" y="3763242"/>
                </a:cubicBezTo>
                <a:lnTo>
                  <a:pt x="5808309" y="3776530"/>
                </a:lnTo>
                <a:cubicBezTo>
                  <a:pt x="5795021" y="3776530"/>
                  <a:pt x="5795021" y="3776530"/>
                  <a:pt x="5795021" y="3776530"/>
                </a:cubicBezTo>
                <a:cubicBezTo>
                  <a:pt x="5808309" y="3802443"/>
                  <a:pt x="5820933" y="3815731"/>
                  <a:pt x="5860798" y="3815731"/>
                </a:cubicBezTo>
                <a:cubicBezTo>
                  <a:pt x="5847510" y="3829019"/>
                  <a:pt x="5874086" y="3829019"/>
                  <a:pt x="5874086" y="3841643"/>
                </a:cubicBezTo>
                <a:cubicBezTo>
                  <a:pt x="5874086" y="3841643"/>
                  <a:pt x="5887374" y="3854931"/>
                  <a:pt x="5887374" y="3841643"/>
                </a:cubicBezTo>
                <a:cubicBezTo>
                  <a:pt x="5874086" y="3828355"/>
                  <a:pt x="5874086" y="3828355"/>
                  <a:pt x="5874086" y="3815731"/>
                </a:cubicBezTo>
                <a:cubicBezTo>
                  <a:pt x="5874086" y="3802443"/>
                  <a:pt x="5874086" y="3815731"/>
                  <a:pt x="5887374" y="3815731"/>
                </a:cubicBezTo>
                <a:cubicBezTo>
                  <a:pt x="5861462" y="3802443"/>
                  <a:pt x="5848174" y="3763906"/>
                  <a:pt x="5834886" y="3763906"/>
                </a:cubicBezTo>
                <a:cubicBezTo>
                  <a:pt x="5834886" y="3777195"/>
                  <a:pt x="5834886" y="3789819"/>
                  <a:pt x="5834886" y="3789819"/>
                </a:cubicBezTo>
                <a:cubicBezTo>
                  <a:pt x="5834886" y="3776530"/>
                  <a:pt x="5821597" y="3789819"/>
                  <a:pt x="5821597" y="3789819"/>
                </a:cubicBezTo>
                <a:cubicBezTo>
                  <a:pt x="5821597" y="3776530"/>
                  <a:pt x="5808309" y="3776530"/>
                  <a:pt x="5821597" y="3750618"/>
                </a:cubicBezTo>
                <a:cubicBezTo>
                  <a:pt x="5795685" y="3737330"/>
                  <a:pt x="5769108" y="3698794"/>
                  <a:pt x="5743196" y="3698794"/>
                </a:cubicBezTo>
                <a:cubicBezTo>
                  <a:pt x="5717285" y="3685506"/>
                  <a:pt x="5717285" y="3672882"/>
                  <a:pt x="5703996" y="3659594"/>
                </a:cubicBezTo>
                <a:cubicBezTo>
                  <a:pt x="5690708" y="3646305"/>
                  <a:pt x="5664796" y="3646305"/>
                  <a:pt x="5651507" y="3633681"/>
                </a:cubicBezTo>
                <a:cubicBezTo>
                  <a:pt x="5663466" y="3645641"/>
                  <a:pt x="5663466" y="3645641"/>
                  <a:pt x="5663466" y="3658929"/>
                </a:cubicBezTo>
                <a:lnTo>
                  <a:pt x="5663466" y="3658929"/>
                </a:lnTo>
                <a:close/>
                <a:moveTo>
                  <a:pt x="5558489" y="3736666"/>
                </a:moveTo>
                <a:cubicBezTo>
                  <a:pt x="5558489" y="3736666"/>
                  <a:pt x="5558489" y="3710753"/>
                  <a:pt x="5545201" y="3723377"/>
                </a:cubicBezTo>
                <a:cubicBezTo>
                  <a:pt x="5545201" y="3723377"/>
                  <a:pt x="5545201" y="3736666"/>
                  <a:pt x="5545201" y="3749290"/>
                </a:cubicBezTo>
                <a:cubicBezTo>
                  <a:pt x="5545865" y="3736666"/>
                  <a:pt x="5571778" y="3749954"/>
                  <a:pt x="5558489" y="3736666"/>
                </a:cubicBezTo>
                <a:lnTo>
                  <a:pt x="5558489" y="3736666"/>
                </a:lnTo>
                <a:close/>
                <a:moveTo>
                  <a:pt x="5519289" y="3749954"/>
                </a:moveTo>
                <a:cubicBezTo>
                  <a:pt x="5532577" y="3749954"/>
                  <a:pt x="5545201" y="3724042"/>
                  <a:pt x="5532577" y="3724042"/>
                </a:cubicBezTo>
                <a:lnTo>
                  <a:pt x="5532577" y="3724042"/>
                </a:lnTo>
                <a:cubicBezTo>
                  <a:pt x="5519289" y="3724042"/>
                  <a:pt x="5519289" y="3749954"/>
                  <a:pt x="5519289" y="3749954"/>
                </a:cubicBezTo>
                <a:lnTo>
                  <a:pt x="5519289" y="3749954"/>
                </a:lnTo>
                <a:close/>
                <a:moveTo>
                  <a:pt x="5585066" y="3749954"/>
                </a:moveTo>
                <a:cubicBezTo>
                  <a:pt x="5598354" y="3749954"/>
                  <a:pt x="5610978" y="3763242"/>
                  <a:pt x="5624267" y="3763242"/>
                </a:cubicBezTo>
                <a:cubicBezTo>
                  <a:pt x="5598354" y="3737330"/>
                  <a:pt x="5571778" y="3737330"/>
                  <a:pt x="5585066" y="3724042"/>
                </a:cubicBezTo>
                <a:cubicBezTo>
                  <a:pt x="5559154" y="3724042"/>
                  <a:pt x="5559154" y="3724042"/>
                  <a:pt x="5559154" y="3724042"/>
                </a:cubicBezTo>
                <a:cubicBezTo>
                  <a:pt x="5572442" y="3749954"/>
                  <a:pt x="5572442" y="3749954"/>
                  <a:pt x="5559154" y="3763242"/>
                </a:cubicBezTo>
                <a:cubicBezTo>
                  <a:pt x="5572442" y="3763242"/>
                  <a:pt x="5572442" y="3749954"/>
                  <a:pt x="5585066" y="3763242"/>
                </a:cubicBezTo>
                <a:cubicBezTo>
                  <a:pt x="5598354" y="3749954"/>
                  <a:pt x="5571778" y="3749954"/>
                  <a:pt x="5585066" y="3749954"/>
                </a:cubicBezTo>
                <a:lnTo>
                  <a:pt x="5585066" y="3749954"/>
                </a:lnTo>
                <a:close/>
                <a:moveTo>
                  <a:pt x="5624267" y="3775866"/>
                </a:moveTo>
                <a:cubicBezTo>
                  <a:pt x="5624267" y="3762578"/>
                  <a:pt x="5610978" y="3775866"/>
                  <a:pt x="5610978" y="3775866"/>
                </a:cubicBezTo>
                <a:cubicBezTo>
                  <a:pt x="5624267" y="3775866"/>
                  <a:pt x="5637555" y="3788490"/>
                  <a:pt x="5624267" y="3775866"/>
                </a:cubicBezTo>
                <a:lnTo>
                  <a:pt x="5624267" y="3775866"/>
                </a:lnTo>
                <a:close/>
                <a:moveTo>
                  <a:pt x="2359999" y="3814402"/>
                </a:moveTo>
                <a:cubicBezTo>
                  <a:pt x="2346711" y="3814402"/>
                  <a:pt x="2346711" y="3827690"/>
                  <a:pt x="2334087" y="3840314"/>
                </a:cubicBezTo>
                <a:cubicBezTo>
                  <a:pt x="2346711" y="3840314"/>
                  <a:pt x="2346711" y="3814402"/>
                  <a:pt x="2359999" y="3814402"/>
                </a:cubicBezTo>
                <a:lnTo>
                  <a:pt x="2359999" y="3814402"/>
                </a:lnTo>
                <a:close/>
                <a:moveTo>
                  <a:pt x="5598354" y="3814402"/>
                </a:moveTo>
                <a:cubicBezTo>
                  <a:pt x="5611643" y="3814402"/>
                  <a:pt x="5598354" y="3827690"/>
                  <a:pt x="5598354" y="3827690"/>
                </a:cubicBezTo>
                <a:cubicBezTo>
                  <a:pt x="5610978" y="3827690"/>
                  <a:pt x="5598354" y="3801778"/>
                  <a:pt x="5598354" y="3814402"/>
                </a:cubicBezTo>
                <a:lnTo>
                  <a:pt x="5598354" y="3814402"/>
                </a:lnTo>
                <a:close/>
                <a:moveTo>
                  <a:pt x="5637555" y="3840314"/>
                </a:moveTo>
                <a:cubicBezTo>
                  <a:pt x="5624267" y="3840314"/>
                  <a:pt x="5624267" y="3827026"/>
                  <a:pt x="5611643" y="3827026"/>
                </a:cubicBezTo>
                <a:cubicBezTo>
                  <a:pt x="5611643" y="3840314"/>
                  <a:pt x="5585730" y="3852938"/>
                  <a:pt x="5585730" y="3852938"/>
                </a:cubicBezTo>
                <a:cubicBezTo>
                  <a:pt x="5599019" y="3852938"/>
                  <a:pt x="5599019" y="3866226"/>
                  <a:pt x="5599019" y="3866226"/>
                </a:cubicBezTo>
                <a:cubicBezTo>
                  <a:pt x="5612307" y="3866226"/>
                  <a:pt x="5599019" y="3866226"/>
                  <a:pt x="5612307" y="3852938"/>
                </a:cubicBezTo>
                <a:cubicBezTo>
                  <a:pt x="5612307" y="3852938"/>
                  <a:pt x="5612307" y="3866226"/>
                  <a:pt x="5612307" y="3878850"/>
                </a:cubicBezTo>
                <a:cubicBezTo>
                  <a:pt x="5612307" y="3865562"/>
                  <a:pt x="5612307" y="3865562"/>
                  <a:pt x="5599019" y="3865562"/>
                </a:cubicBezTo>
                <a:cubicBezTo>
                  <a:pt x="5599019" y="3878850"/>
                  <a:pt x="5599019" y="3878850"/>
                  <a:pt x="5599019" y="3878850"/>
                </a:cubicBezTo>
                <a:cubicBezTo>
                  <a:pt x="5612307" y="3878850"/>
                  <a:pt x="5624931" y="3878850"/>
                  <a:pt x="5624931" y="3865562"/>
                </a:cubicBezTo>
                <a:cubicBezTo>
                  <a:pt x="5611643" y="3852274"/>
                  <a:pt x="5624931" y="3839650"/>
                  <a:pt x="5611643" y="3839650"/>
                </a:cubicBezTo>
                <a:lnTo>
                  <a:pt x="5624931" y="3839650"/>
                </a:lnTo>
                <a:cubicBezTo>
                  <a:pt x="5624931" y="3852938"/>
                  <a:pt x="5650843" y="3852938"/>
                  <a:pt x="5650843" y="3852938"/>
                </a:cubicBezTo>
                <a:cubicBezTo>
                  <a:pt x="5637555" y="3839650"/>
                  <a:pt x="5650843" y="3839650"/>
                  <a:pt x="5650843" y="3827026"/>
                </a:cubicBezTo>
                <a:cubicBezTo>
                  <a:pt x="5637555" y="3827690"/>
                  <a:pt x="5637555" y="3840314"/>
                  <a:pt x="5637555" y="3840314"/>
                </a:cubicBezTo>
                <a:lnTo>
                  <a:pt x="5637555" y="3840314"/>
                </a:lnTo>
                <a:close/>
                <a:moveTo>
                  <a:pt x="5624267" y="3879515"/>
                </a:moveTo>
                <a:cubicBezTo>
                  <a:pt x="5624267" y="3905427"/>
                  <a:pt x="5598354" y="3892803"/>
                  <a:pt x="5598354" y="3892803"/>
                </a:cubicBezTo>
                <a:cubicBezTo>
                  <a:pt x="5598354" y="3892803"/>
                  <a:pt x="5598354" y="3906091"/>
                  <a:pt x="5611643" y="3906091"/>
                </a:cubicBezTo>
                <a:cubicBezTo>
                  <a:pt x="5624931" y="3892803"/>
                  <a:pt x="5624931" y="3906091"/>
                  <a:pt x="5650843" y="3892803"/>
                </a:cubicBezTo>
                <a:cubicBezTo>
                  <a:pt x="5637555" y="3906091"/>
                  <a:pt x="5650843" y="3892803"/>
                  <a:pt x="5650843" y="3892803"/>
                </a:cubicBezTo>
                <a:cubicBezTo>
                  <a:pt x="5637555" y="3892803"/>
                  <a:pt x="5637555" y="3879515"/>
                  <a:pt x="5624267" y="3879515"/>
                </a:cubicBezTo>
                <a:lnTo>
                  <a:pt x="5624267" y="3879515"/>
                </a:lnTo>
                <a:close/>
                <a:moveTo>
                  <a:pt x="5585066" y="3983163"/>
                </a:moveTo>
                <a:cubicBezTo>
                  <a:pt x="5598354" y="3983163"/>
                  <a:pt x="5598354" y="3996451"/>
                  <a:pt x="5585066" y="3996451"/>
                </a:cubicBezTo>
                <a:cubicBezTo>
                  <a:pt x="5585066" y="3983163"/>
                  <a:pt x="5585066" y="3983163"/>
                  <a:pt x="5585066" y="3957251"/>
                </a:cubicBezTo>
                <a:cubicBezTo>
                  <a:pt x="5571778" y="3957251"/>
                  <a:pt x="5571778" y="3970539"/>
                  <a:pt x="5571778" y="3970539"/>
                </a:cubicBezTo>
                <a:cubicBezTo>
                  <a:pt x="5571778" y="3970539"/>
                  <a:pt x="5558489" y="3970539"/>
                  <a:pt x="5571778" y="3957251"/>
                </a:cubicBezTo>
                <a:cubicBezTo>
                  <a:pt x="5558489" y="3957251"/>
                  <a:pt x="5558489" y="3970539"/>
                  <a:pt x="5545865" y="3970539"/>
                </a:cubicBezTo>
                <a:cubicBezTo>
                  <a:pt x="5545865" y="3957251"/>
                  <a:pt x="5545865" y="3957251"/>
                  <a:pt x="5545865" y="3957251"/>
                </a:cubicBezTo>
                <a:cubicBezTo>
                  <a:pt x="5532577" y="3957251"/>
                  <a:pt x="5532577" y="3957251"/>
                  <a:pt x="5519953" y="3943963"/>
                </a:cubicBezTo>
                <a:cubicBezTo>
                  <a:pt x="5533241" y="3943963"/>
                  <a:pt x="5533241" y="3943963"/>
                  <a:pt x="5533241" y="3943963"/>
                </a:cubicBezTo>
                <a:cubicBezTo>
                  <a:pt x="5533241" y="3943963"/>
                  <a:pt x="5533241" y="3943963"/>
                  <a:pt x="5546530" y="3957251"/>
                </a:cubicBezTo>
                <a:cubicBezTo>
                  <a:pt x="5546530" y="3943963"/>
                  <a:pt x="5533241" y="3943963"/>
                  <a:pt x="5559818" y="3943963"/>
                </a:cubicBezTo>
                <a:cubicBezTo>
                  <a:pt x="5546530" y="3930675"/>
                  <a:pt x="5559818" y="3918051"/>
                  <a:pt x="5559818" y="3904762"/>
                </a:cubicBezTo>
                <a:cubicBezTo>
                  <a:pt x="5546530" y="3904762"/>
                  <a:pt x="5533906" y="3904762"/>
                  <a:pt x="5546530" y="3878850"/>
                </a:cubicBezTo>
                <a:cubicBezTo>
                  <a:pt x="5559818" y="3878850"/>
                  <a:pt x="5559818" y="3878850"/>
                  <a:pt x="5572442" y="3852938"/>
                </a:cubicBezTo>
                <a:cubicBezTo>
                  <a:pt x="5546530" y="3866226"/>
                  <a:pt x="5546530" y="3839650"/>
                  <a:pt x="5533241" y="3839650"/>
                </a:cubicBezTo>
                <a:cubicBezTo>
                  <a:pt x="5546530" y="3865562"/>
                  <a:pt x="5519953" y="3852938"/>
                  <a:pt x="5519953" y="3865562"/>
                </a:cubicBezTo>
                <a:cubicBezTo>
                  <a:pt x="5533241" y="3865562"/>
                  <a:pt x="5533241" y="3852274"/>
                  <a:pt x="5533241" y="3852274"/>
                </a:cubicBezTo>
                <a:cubicBezTo>
                  <a:pt x="5533241" y="3878186"/>
                  <a:pt x="5519953" y="3891474"/>
                  <a:pt x="5507329" y="3891474"/>
                </a:cubicBezTo>
                <a:cubicBezTo>
                  <a:pt x="5520617" y="3904762"/>
                  <a:pt x="5507329" y="3917386"/>
                  <a:pt x="5507329" y="3917386"/>
                </a:cubicBezTo>
                <a:lnTo>
                  <a:pt x="5520617" y="3917386"/>
                </a:lnTo>
                <a:cubicBezTo>
                  <a:pt x="5520617" y="3917386"/>
                  <a:pt x="5533906" y="3917386"/>
                  <a:pt x="5533906" y="3930675"/>
                </a:cubicBezTo>
                <a:cubicBezTo>
                  <a:pt x="5507994" y="3917386"/>
                  <a:pt x="5533906" y="3956587"/>
                  <a:pt x="5507994" y="3943963"/>
                </a:cubicBezTo>
                <a:cubicBezTo>
                  <a:pt x="5507994" y="3957251"/>
                  <a:pt x="5521282" y="3969875"/>
                  <a:pt x="5521282" y="3983163"/>
                </a:cubicBezTo>
                <a:cubicBezTo>
                  <a:pt x="5534571" y="3983163"/>
                  <a:pt x="5534571" y="3957251"/>
                  <a:pt x="5547194" y="3983163"/>
                </a:cubicBezTo>
                <a:cubicBezTo>
                  <a:pt x="5547194" y="3983163"/>
                  <a:pt x="5547194" y="3983163"/>
                  <a:pt x="5547194" y="3996451"/>
                </a:cubicBezTo>
                <a:cubicBezTo>
                  <a:pt x="5560482" y="3996451"/>
                  <a:pt x="5547194" y="3983163"/>
                  <a:pt x="5560482" y="3983163"/>
                </a:cubicBezTo>
                <a:cubicBezTo>
                  <a:pt x="5560482" y="3996451"/>
                  <a:pt x="5573770" y="3983163"/>
                  <a:pt x="5573770" y="3983163"/>
                </a:cubicBezTo>
                <a:cubicBezTo>
                  <a:pt x="5599683" y="3983163"/>
                  <a:pt x="5573770" y="3996451"/>
                  <a:pt x="5587059" y="4009075"/>
                </a:cubicBezTo>
                <a:cubicBezTo>
                  <a:pt x="5600347" y="3995787"/>
                  <a:pt x="5600347" y="3995787"/>
                  <a:pt x="5612971" y="3983163"/>
                </a:cubicBezTo>
                <a:cubicBezTo>
                  <a:pt x="5598354" y="3983163"/>
                  <a:pt x="5598354" y="3970539"/>
                  <a:pt x="5585066" y="3983163"/>
                </a:cubicBezTo>
                <a:lnTo>
                  <a:pt x="5585066" y="3983163"/>
                </a:lnTo>
                <a:close/>
                <a:moveTo>
                  <a:pt x="5506665" y="3905427"/>
                </a:moveTo>
                <a:cubicBezTo>
                  <a:pt x="5519953" y="3905427"/>
                  <a:pt x="5532577" y="3879515"/>
                  <a:pt x="5532577" y="3879515"/>
                </a:cubicBezTo>
                <a:cubicBezTo>
                  <a:pt x="5545865" y="3866226"/>
                  <a:pt x="5532577" y="3905427"/>
                  <a:pt x="5532577" y="3905427"/>
                </a:cubicBezTo>
                <a:cubicBezTo>
                  <a:pt x="5532577" y="3918715"/>
                  <a:pt x="5519289" y="3905427"/>
                  <a:pt x="5506665" y="3905427"/>
                </a:cubicBezTo>
                <a:lnTo>
                  <a:pt x="5506665" y="3905427"/>
                </a:lnTo>
                <a:close/>
                <a:moveTo>
                  <a:pt x="1429155" y="3931339"/>
                </a:moveTo>
                <a:cubicBezTo>
                  <a:pt x="1429155" y="3931339"/>
                  <a:pt x="1429155" y="3944627"/>
                  <a:pt x="1429155" y="3957251"/>
                </a:cubicBezTo>
                <a:cubicBezTo>
                  <a:pt x="1442443" y="3943963"/>
                  <a:pt x="1442443" y="3957251"/>
                  <a:pt x="1442443" y="3943963"/>
                </a:cubicBezTo>
                <a:cubicBezTo>
                  <a:pt x="1455732" y="3957251"/>
                  <a:pt x="1481644" y="3957251"/>
                  <a:pt x="1481644" y="3969875"/>
                </a:cubicBezTo>
                <a:cubicBezTo>
                  <a:pt x="1481644" y="3983163"/>
                  <a:pt x="1481644" y="3983163"/>
                  <a:pt x="1481644" y="3995787"/>
                </a:cubicBezTo>
                <a:cubicBezTo>
                  <a:pt x="1494932" y="3995787"/>
                  <a:pt x="1494932" y="3982499"/>
                  <a:pt x="1507556" y="3995787"/>
                </a:cubicBezTo>
                <a:cubicBezTo>
                  <a:pt x="1507556" y="3982499"/>
                  <a:pt x="1507556" y="3982499"/>
                  <a:pt x="1507556" y="3969875"/>
                </a:cubicBezTo>
                <a:cubicBezTo>
                  <a:pt x="1494267" y="3956587"/>
                  <a:pt x="1507556" y="3983163"/>
                  <a:pt x="1494267" y="3969875"/>
                </a:cubicBezTo>
                <a:cubicBezTo>
                  <a:pt x="1520180" y="3956587"/>
                  <a:pt x="1560044" y="3969875"/>
                  <a:pt x="1572668" y="3930675"/>
                </a:cubicBezTo>
                <a:cubicBezTo>
                  <a:pt x="1611869" y="3865562"/>
                  <a:pt x="1546756" y="3827026"/>
                  <a:pt x="1494267" y="3813737"/>
                </a:cubicBezTo>
                <a:cubicBezTo>
                  <a:pt x="1441779" y="3827690"/>
                  <a:pt x="1402579" y="3879515"/>
                  <a:pt x="1429155" y="3931339"/>
                </a:cubicBezTo>
                <a:lnTo>
                  <a:pt x="1429155" y="3931339"/>
                </a:lnTo>
                <a:close/>
                <a:moveTo>
                  <a:pt x="1455067" y="3931339"/>
                </a:moveTo>
                <a:cubicBezTo>
                  <a:pt x="1455067" y="3918051"/>
                  <a:pt x="1455067" y="3931339"/>
                  <a:pt x="1455067" y="3918051"/>
                </a:cubicBezTo>
                <a:lnTo>
                  <a:pt x="1455067" y="3918051"/>
                </a:lnTo>
                <a:cubicBezTo>
                  <a:pt x="1468356" y="3918715"/>
                  <a:pt x="1468356" y="3931339"/>
                  <a:pt x="1455067" y="3931339"/>
                </a:cubicBezTo>
                <a:lnTo>
                  <a:pt x="1455067" y="3931339"/>
                </a:lnTo>
                <a:close/>
                <a:moveTo>
                  <a:pt x="1429155" y="3892803"/>
                </a:moveTo>
                <a:lnTo>
                  <a:pt x="1442443" y="3892803"/>
                </a:lnTo>
                <a:lnTo>
                  <a:pt x="1442443" y="3892803"/>
                </a:lnTo>
                <a:cubicBezTo>
                  <a:pt x="1455732" y="3906091"/>
                  <a:pt x="1442443" y="3879515"/>
                  <a:pt x="1455732" y="3879515"/>
                </a:cubicBezTo>
                <a:cubicBezTo>
                  <a:pt x="1455732" y="3879515"/>
                  <a:pt x="1455732" y="3879515"/>
                  <a:pt x="1455732" y="3892803"/>
                </a:cubicBezTo>
                <a:lnTo>
                  <a:pt x="1469020" y="3892803"/>
                </a:lnTo>
                <a:cubicBezTo>
                  <a:pt x="1468356" y="3892803"/>
                  <a:pt x="1455067" y="3892803"/>
                  <a:pt x="1429155" y="3892803"/>
                </a:cubicBezTo>
                <a:lnTo>
                  <a:pt x="1429155" y="3892803"/>
                </a:lnTo>
                <a:close/>
                <a:moveTo>
                  <a:pt x="1455067" y="3866226"/>
                </a:moveTo>
                <a:cubicBezTo>
                  <a:pt x="1455067" y="3852938"/>
                  <a:pt x="1480979" y="3866226"/>
                  <a:pt x="1468356" y="3852938"/>
                </a:cubicBezTo>
                <a:cubicBezTo>
                  <a:pt x="1481644" y="3853602"/>
                  <a:pt x="1468356" y="3866226"/>
                  <a:pt x="1455067" y="3866226"/>
                </a:cubicBezTo>
                <a:lnTo>
                  <a:pt x="1455067" y="3866226"/>
                </a:lnTo>
                <a:close/>
                <a:moveTo>
                  <a:pt x="1468356" y="3853602"/>
                </a:moveTo>
                <a:lnTo>
                  <a:pt x="1468356" y="3840314"/>
                </a:lnTo>
                <a:cubicBezTo>
                  <a:pt x="1481644" y="3840314"/>
                  <a:pt x="1481644" y="3853602"/>
                  <a:pt x="1468356" y="3853602"/>
                </a:cubicBezTo>
                <a:lnTo>
                  <a:pt x="1468356" y="3853602"/>
                </a:lnTo>
                <a:close/>
                <a:moveTo>
                  <a:pt x="1534132" y="3840314"/>
                </a:moveTo>
                <a:cubicBezTo>
                  <a:pt x="1547420" y="3840314"/>
                  <a:pt x="1534132" y="3853602"/>
                  <a:pt x="1547420" y="3853602"/>
                </a:cubicBezTo>
                <a:cubicBezTo>
                  <a:pt x="1547420" y="3866891"/>
                  <a:pt x="1521509" y="3853602"/>
                  <a:pt x="1534132" y="3879515"/>
                </a:cubicBezTo>
                <a:lnTo>
                  <a:pt x="1534132" y="3879515"/>
                </a:lnTo>
                <a:cubicBezTo>
                  <a:pt x="1520844" y="3879515"/>
                  <a:pt x="1520844" y="3879515"/>
                  <a:pt x="1520844" y="3879515"/>
                </a:cubicBezTo>
                <a:cubicBezTo>
                  <a:pt x="1520844" y="3853602"/>
                  <a:pt x="1534132" y="3866226"/>
                  <a:pt x="1534132" y="3840314"/>
                </a:cubicBezTo>
                <a:lnTo>
                  <a:pt x="1534132" y="3840314"/>
                </a:lnTo>
                <a:close/>
                <a:moveTo>
                  <a:pt x="1534132" y="3892803"/>
                </a:moveTo>
                <a:cubicBezTo>
                  <a:pt x="1547420" y="3906091"/>
                  <a:pt x="1534132" y="3906091"/>
                  <a:pt x="1534132" y="3918715"/>
                </a:cubicBezTo>
                <a:lnTo>
                  <a:pt x="1534132" y="3918715"/>
                </a:lnTo>
                <a:lnTo>
                  <a:pt x="1534132" y="3918715"/>
                </a:lnTo>
                <a:cubicBezTo>
                  <a:pt x="1520844" y="3918715"/>
                  <a:pt x="1520844" y="3905427"/>
                  <a:pt x="1520844" y="3892803"/>
                </a:cubicBezTo>
                <a:cubicBezTo>
                  <a:pt x="1520844" y="3892803"/>
                  <a:pt x="1534132" y="3905427"/>
                  <a:pt x="1534132" y="3892803"/>
                </a:cubicBezTo>
                <a:lnTo>
                  <a:pt x="1534132" y="3892803"/>
                </a:lnTo>
                <a:close/>
                <a:moveTo>
                  <a:pt x="1507556" y="3853602"/>
                </a:moveTo>
                <a:cubicBezTo>
                  <a:pt x="1494267" y="3866891"/>
                  <a:pt x="1494267" y="3892803"/>
                  <a:pt x="1507556" y="3905427"/>
                </a:cubicBezTo>
                <a:lnTo>
                  <a:pt x="1494267" y="3905427"/>
                </a:lnTo>
                <a:cubicBezTo>
                  <a:pt x="1494267" y="3892139"/>
                  <a:pt x="1494267" y="3879515"/>
                  <a:pt x="1480979" y="3879515"/>
                </a:cubicBezTo>
                <a:lnTo>
                  <a:pt x="1480979" y="3866226"/>
                </a:lnTo>
                <a:cubicBezTo>
                  <a:pt x="1494267" y="3866226"/>
                  <a:pt x="1494267" y="3866226"/>
                  <a:pt x="1507556" y="3853602"/>
                </a:cubicBezTo>
                <a:lnTo>
                  <a:pt x="1507556" y="3853602"/>
                </a:lnTo>
                <a:close/>
                <a:moveTo>
                  <a:pt x="5466800" y="3905427"/>
                </a:moveTo>
                <a:cubicBezTo>
                  <a:pt x="5466800" y="3892139"/>
                  <a:pt x="5466800" y="3892139"/>
                  <a:pt x="5453512" y="3879515"/>
                </a:cubicBezTo>
                <a:cubicBezTo>
                  <a:pt x="5454176" y="3892803"/>
                  <a:pt x="5454176" y="3892803"/>
                  <a:pt x="5466800" y="3905427"/>
                </a:cubicBezTo>
                <a:lnTo>
                  <a:pt x="5466800" y="3905427"/>
                </a:lnTo>
                <a:close/>
                <a:moveTo>
                  <a:pt x="5598354" y="3892803"/>
                </a:moveTo>
                <a:cubicBezTo>
                  <a:pt x="5585066" y="3906091"/>
                  <a:pt x="5585066" y="3892803"/>
                  <a:pt x="5572442" y="3892803"/>
                </a:cubicBezTo>
                <a:cubicBezTo>
                  <a:pt x="5585066" y="3892803"/>
                  <a:pt x="5585066" y="3918715"/>
                  <a:pt x="5598354" y="3892803"/>
                </a:cubicBezTo>
                <a:lnTo>
                  <a:pt x="5598354" y="3892803"/>
                </a:lnTo>
                <a:close/>
                <a:moveTo>
                  <a:pt x="5650843" y="3918715"/>
                </a:moveTo>
                <a:cubicBezTo>
                  <a:pt x="5637555" y="3918715"/>
                  <a:pt x="5624931" y="3918715"/>
                  <a:pt x="5624931" y="3932004"/>
                </a:cubicBezTo>
                <a:cubicBezTo>
                  <a:pt x="5611643" y="3932004"/>
                  <a:pt x="5611643" y="3932004"/>
                  <a:pt x="5624931" y="3945292"/>
                </a:cubicBezTo>
                <a:cubicBezTo>
                  <a:pt x="5611643" y="3945292"/>
                  <a:pt x="5611643" y="3945292"/>
                  <a:pt x="5611643" y="3945292"/>
                </a:cubicBezTo>
                <a:cubicBezTo>
                  <a:pt x="5611643" y="3945292"/>
                  <a:pt x="5611643" y="3932004"/>
                  <a:pt x="5598354" y="3932004"/>
                </a:cubicBezTo>
                <a:cubicBezTo>
                  <a:pt x="5598354" y="3945292"/>
                  <a:pt x="5598354" y="3945292"/>
                  <a:pt x="5611643" y="3945292"/>
                </a:cubicBezTo>
                <a:cubicBezTo>
                  <a:pt x="5598354" y="3945292"/>
                  <a:pt x="5598354" y="3945292"/>
                  <a:pt x="5585730" y="3945292"/>
                </a:cubicBezTo>
                <a:cubicBezTo>
                  <a:pt x="5585730" y="3958580"/>
                  <a:pt x="5599019" y="3958580"/>
                  <a:pt x="5599019" y="3958580"/>
                </a:cubicBezTo>
                <a:cubicBezTo>
                  <a:pt x="5599019" y="3945292"/>
                  <a:pt x="5612307" y="3958580"/>
                  <a:pt x="5612307" y="3958580"/>
                </a:cubicBezTo>
                <a:cubicBezTo>
                  <a:pt x="5612307" y="3958580"/>
                  <a:pt x="5612307" y="3958580"/>
                  <a:pt x="5612307" y="3945292"/>
                </a:cubicBezTo>
                <a:cubicBezTo>
                  <a:pt x="5625595" y="3945292"/>
                  <a:pt x="5625595" y="3958580"/>
                  <a:pt x="5625595" y="3945292"/>
                </a:cubicBezTo>
                <a:cubicBezTo>
                  <a:pt x="5625595" y="3958580"/>
                  <a:pt x="5638883" y="3958580"/>
                  <a:pt x="5638883" y="3958580"/>
                </a:cubicBezTo>
                <a:cubicBezTo>
                  <a:pt x="5638883" y="3945292"/>
                  <a:pt x="5625595" y="3945292"/>
                  <a:pt x="5625595" y="3945292"/>
                </a:cubicBezTo>
                <a:cubicBezTo>
                  <a:pt x="5638883" y="3932004"/>
                  <a:pt x="5638883" y="3932004"/>
                  <a:pt x="5651507" y="3932004"/>
                </a:cubicBezTo>
                <a:cubicBezTo>
                  <a:pt x="5638219" y="3932004"/>
                  <a:pt x="5638219" y="3918715"/>
                  <a:pt x="5638219" y="3918715"/>
                </a:cubicBezTo>
                <a:cubicBezTo>
                  <a:pt x="5637555" y="3931339"/>
                  <a:pt x="5650843" y="3931339"/>
                  <a:pt x="5650843" y="3918715"/>
                </a:cubicBezTo>
                <a:lnTo>
                  <a:pt x="5650843" y="3918715"/>
                </a:lnTo>
                <a:close/>
                <a:moveTo>
                  <a:pt x="5703331" y="3970539"/>
                </a:moveTo>
                <a:cubicBezTo>
                  <a:pt x="5703331" y="3957251"/>
                  <a:pt x="5690043" y="3957251"/>
                  <a:pt x="5690043" y="3944627"/>
                </a:cubicBezTo>
                <a:cubicBezTo>
                  <a:pt x="5690043" y="3957915"/>
                  <a:pt x="5676755" y="3957915"/>
                  <a:pt x="5676755" y="3957915"/>
                </a:cubicBezTo>
                <a:cubicBezTo>
                  <a:pt x="5676755" y="3971204"/>
                  <a:pt x="5663466" y="3957915"/>
                  <a:pt x="5663466" y="3971204"/>
                </a:cubicBezTo>
                <a:cubicBezTo>
                  <a:pt x="5663466" y="3984492"/>
                  <a:pt x="5689379" y="3971204"/>
                  <a:pt x="5676755" y="3997116"/>
                </a:cubicBezTo>
                <a:cubicBezTo>
                  <a:pt x="5690043" y="3997116"/>
                  <a:pt x="5690043" y="3997116"/>
                  <a:pt x="5690043" y="3983828"/>
                </a:cubicBezTo>
                <a:lnTo>
                  <a:pt x="5690043" y="3970539"/>
                </a:lnTo>
                <a:lnTo>
                  <a:pt x="5676755" y="3970539"/>
                </a:lnTo>
                <a:cubicBezTo>
                  <a:pt x="5676755" y="3957251"/>
                  <a:pt x="5703331" y="3970539"/>
                  <a:pt x="5703331" y="3970539"/>
                </a:cubicBezTo>
                <a:lnTo>
                  <a:pt x="5703331" y="3970539"/>
                </a:lnTo>
                <a:close/>
                <a:moveTo>
                  <a:pt x="5690043" y="4009075"/>
                </a:moveTo>
                <a:cubicBezTo>
                  <a:pt x="5690043" y="4009075"/>
                  <a:pt x="5690043" y="4009075"/>
                  <a:pt x="5690043" y="4022364"/>
                </a:cubicBezTo>
                <a:cubicBezTo>
                  <a:pt x="5703331" y="4009075"/>
                  <a:pt x="5690043" y="4009075"/>
                  <a:pt x="5703331" y="4009075"/>
                </a:cubicBezTo>
                <a:lnTo>
                  <a:pt x="5703331" y="4009075"/>
                </a:lnTo>
                <a:cubicBezTo>
                  <a:pt x="5703331" y="4009075"/>
                  <a:pt x="5690043" y="3996451"/>
                  <a:pt x="5690043" y="4009075"/>
                </a:cubicBezTo>
                <a:lnTo>
                  <a:pt x="5690043" y="4009075"/>
                </a:lnTo>
                <a:lnTo>
                  <a:pt x="5690043" y="4009075"/>
                </a:lnTo>
                <a:close/>
                <a:moveTo>
                  <a:pt x="5178444" y="4217037"/>
                </a:moveTo>
                <a:cubicBezTo>
                  <a:pt x="5178444" y="4230325"/>
                  <a:pt x="5191732" y="4230325"/>
                  <a:pt x="5191732" y="4230325"/>
                </a:cubicBezTo>
                <a:cubicBezTo>
                  <a:pt x="5205021" y="4217037"/>
                  <a:pt x="5178444" y="4217037"/>
                  <a:pt x="5178444" y="4217037"/>
                </a:cubicBezTo>
                <a:lnTo>
                  <a:pt x="5178444" y="4217037"/>
                </a:lnTo>
                <a:close/>
                <a:moveTo>
                  <a:pt x="5152533" y="4177837"/>
                </a:moveTo>
                <a:cubicBezTo>
                  <a:pt x="5152533" y="4191125"/>
                  <a:pt x="5152533" y="4191125"/>
                  <a:pt x="5165821" y="4191125"/>
                </a:cubicBezTo>
                <a:lnTo>
                  <a:pt x="5152533" y="4177837"/>
                </a:lnTo>
                <a:lnTo>
                  <a:pt x="5152533" y="4177837"/>
                </a:lnTo>
                <a:close/>
                <a:moveTo>
                  <a:pt x="668401" y="4242949"/>
                </a:moveTo>
                <a:cubicBezTo>
                  <a:pt x="655113" y="4256238"/>
                  <a:pt x="629200" y="4242949"/>
                  <a:pt x="629200" y="4268861"/>
                </a:cubicBezTo>
                <a:cubicBezTo>
                  <a:pt x="615912" y="4255573"/>
                  <a:pt x="590000" y="4268861"/>
                  <a:pt x="590000" y="4294774"/>
                </a:cubicBezTo>
                <a:cubicBezTo>
                  <a:pt x="603288" y="4294774"/>
                  <a:pt x="642489" y="4281485"/>
                  <a:pt x="642489" y="4294774"/>
                </a:cubicBezTo>
                <a:cubicBezTo>
                  <a:pt x="655777" y="4281485"/>
                  <a:pt x="708266" y="4294774"/>
                  <a:pt x="708266" y="4255573"/>
                </a:cubicBezTo>
                <a:cubicBezTo>
                  <a:pt x="694977" y="4242949"/>
                  <a:pt x="668401" y="4255573"/>
                  <a:pt x="668401" y="4242949"/>
                </a:cubicBezTo>
                <a:lnTo>
                  <a:pt x="668401" y="4242949"/>
                </a:lnTo>
                <a:close/>
                <a:moveTo>
                  <a:pt x="3172578" y="4281485"/>
                </a:moveTo>
                <a:cubicBezTo>
                  <a:pt x="3159290" y="4268197"/>
                  <a:pt x="3172578" y="4255573"/>
                  <a:pt x="3159290" y="4255573"/>
                </a:cubicBezTo>
                <a:cubicBezTo>
                  <a:pt x="3159290" y="4268861"/>
                  <a:pt x="3159290" y="4268861"/>
                  <a:pt x="3159290" y="4281485"/>
                </a:cubicBezTo>
                <a:cubicBezTo>
                  <a:pt x="3172578" y="4268861"/>
                  <a:pt x="3172578" y="4294774"/>
                  <a:pt x="3172578" y="4281485"/>
                </a:cubicBezTo>
                <a:lnTo>
                  <a:pt x="3172578" y="4281485"/>
                </a:lnTo>
                <a:close/>
                <a:moveTo>
                  <a:pt x="4535956" y="4333310"/>
                </a:moveTo>
                <a:cubicBezTo>
                  <a:pt x="4549244" y="4333310"/>
                  <a:pt x="4549244" y="4333310"/>
                  <a:pt x="4561868" y="4333310"/>
                </a:cubicBezTo>
                <a:cubicBezTo>
                  <a:pt x="4561868" y="4333310"/>
                  <a:pt x="4548580" y="4333310"/>
                  <a:pt x="4561868" y="4346598"/>
                </a:cubicBezTo>
                <a:cubicBezTo>
                  <a:pt x="4575821" y="4333310"/>
                  <a:pt x="4549244" y="4307398"/>
                  <a:pt x="4535956" y="4333310"/>
                </a:cubicBezTo>
                <a:lnTo>
                  <a:pt x="4535956" y="4333310"/>
                </a:lnTo>
                <a:close/>
                <a:moveTo>
                  <a:pt x="2818445" y="4346598"/>
                </a:moveTo>
                <a:cubicBezTo>
                  <a:pt x="2805157" y="4372510"/>
                  <a:pt x="2792533" y="4372510"/>
                  <a:pt x="2792533" y="4398422"/>
                </a:cubicBezTo>
                <a:cubicBezTo>
                  <a:pt x="2726756" y="4398422"/>
                  <a:pt x="2726756" y="4476159"/>
                  <a:pt x="2726756" y="4527983"/>
                </a:cubicBezTo>
                <a:lnTo>
                  <a:pt x="2713467" y="4514695"/>
                </a:lnTo>
                <a:cubicBezTo>
                  <a:pt x="2713467" y="4553895"/>
                  <a:pt x="2713467" y="4566519"/>
                  <a:pt x="2687556" y="4579807"/>
                </a:cubicBezTo>
                <a:cubicBezTo>
                  <a:pt x="2700844" y="4579807"/>
                  <a:pt x="2700844" y="4593096"/>
                  <a:pt x="2700844" y="4593096"/>
                </a:cubicBezTo>
                <a:cubicBezTo>
                  <a:pt x="2714132" y="4567183"/>
                  <a:pt x="2726756" y="4541271"/>
                  <a:pt x="2726756" y="4527983"/>
                </a:cubicBezTo>
                <a:cubicBezTo>
                  <a:pt x="2740044" y="4502071"/>
                  <a:pt x="2765956" y="4476159"/>
                  <a:pt x="2779245" y="4450247"/>
                </a:cubicBezTo>
                <a:cubicBezTo>
                  <a:pt x="2792533" y="4424334"/>
                  <a:pt x="2779245" y="4398422"/>
                  <a:pt x="2805157" y="4385134"/>
                </a:cubicBezTo>
                <a:cubicBezTo>
                  <a:pt x="2805821" y="4372510"/>
                  <a:pt x="2818445" y="4359222"/>
                  <a:pt x="2818445" y="4346598"/>
                </a:cubicBezTo>
                <a:lnTo>
                  <a:pt x="2818445" y="4346598"/>
                </a:lnTo>
                <a:close/>
                <a:moveTo>
                  <a:pt x="4444266" y="4372510"/>
                </a:moveTo>
                <a:cubicBezTo>
                  <a:pt x="4430978" y="4372510"/>
                  <a:pt x="4430978" y="4372510"/>
                  <a:pt x="4418355" y="4372510"/>
                </a:cubicBezTo>
                <a:cubicBezTo>
                  <a:pt x="4431643" y="4372510"/>
                  <a:pt x="4431643" y="4372510"/>
                  <a:pt x="4431643" y="4359222"/>
                </a:cubicBezTo>
                <a:cubicBezTo>
                  <a:pt x="4405731" y="4372510"/>
                  <a:pt x="4418355" y="4372510"/>
                  <a:pt x="4418355" y="4398422"/>
                </a:cubicBezTo>
                <a:cubicBezTo>
                  <a:pt x="4431643" y="4398422"/>
                  <a:pt x="4431643" y="4411710"/>
                  <a:pt x="4444266" y="4411710"/>
                </a:cubicBezTo>
                <a:cubicBezTo>
                  <a:pt x="4444266" y="4398422"/>
                  <a:pt x="4444266" y="4398422"/>
                  <a:pt x="4457555" y="4385798"/>
                </a:cubicBezTo>
                <a:cubicBezTo>
                  <a:pt x="4430978" y="4385798"/>
                  <a:pt x="4444266" y="4372510"/>
                  <a:pt x="4444266" y="4372510"/>
                </a:cubicBezTo>
                <a:lnTo>
                  <a:pt x="4444266" y="4372510"/>
                </a:lnTo>
                <a:close/>
                <a:moveTo>
                  <a:pt x="4562532" y="4398422"/>
                </a:moveTo>
                <a:cubicBezTo>
                  <a:pt x="4562532" y="4398422"/>
                  <a:pt x="4562532" y="4411710"/>
                  <a:pt x="4562532" y="4424334"/>
                </a:cubicBezTo>
                <a:cubicBezTo>
                  <a:pt x="4575821" y="4424334"/>
                  <a:pt x="4575821" y="4424334"/>
                  <a:pt x="4575821" y="4424334"/>
                </a:cubicBezTo>
                <a:cubicBezTo>
                  <a:pt x="4589109" y="4385134"/>
                  <a:pt x="4562532" y="4385134"/>
                  <a:pt x="4536620" y="4372510"/>
                </a:cubicBezTo>
                <a:cubicBezTo>
                  <a:pt x="4535956" y="4398422"/>
                  <a:pt x="4549244" y="4385798"/>
                  <a:pt x="4562532" y="4398422"/>
                </a:cubicBezTo>
                <a:lnTo>
                  <a:pt x="4562532" y="4398422"/>
                </a:lnTo>
                <a:close/>
                <a:moveTo>
                  <a:pt x="4405067" y="4411710"/>
                </a:moveTo>
                <a:cubicBezTo>
                  <a:pt x="4405067" y="4411710"/>
                  <a:pt x="4405067" y="4398422"/>
                  <a:pt x="4405067" y="4411710"/>
                </a:cubicBezTo>
                <a:cubicBezTo>
                  <a:pt x="4405067" y="4398422"/>
                  <a:pt x="4418355" y="4398422"/>
                  <a:pt x="4405067" y="4398422"/>
                </a:cubicBezTo>
                <a:cubicBezTo>
                  <a:pt x="4405067" y="4398422"/>
                  <a:pt x="4391778" y="4411710"/>
                  <a:pt x="4405067" y="4411710"/>
                </a:cubicBezTo>
                <a:lnTo>
                  <a:pt x="4405067" y="4411710"/>
                </a:lnTo>
                <a:close/>
                <a:moveTo>
                  <a:pt x="3133378" y="4424334"/>
                </a:moveTo>
                <a:cubicBezTo>
                  <a:pt x="3094177" y="4372510"/>
                  <a:pt x="3067600" y="4424334"/>
                  <a:pt x="3080889" y="4463535"/>
                </a:cubicBezTo>
                <a:cubicBezTo>
                  <a:pt x="3094177" y="4463535"/>
                  <a:pt x="3094177" y="4476823"/>
                  <a:pt x="3094177" y="4476823"/>
                </a:cubicBezTo>
                <a:cubicBezTo>
                  <a:pt x="3080889" y="4476823"/>
                  <a:pt x="3094177" y="4476823"/>
                  <a:pt x="3080889" y="4476823"/>
                </a:cubicBezTo>
                <a:lnTo>
                  <a:pt x="3080889" y="4490112"/>
                </a:lnTo>
                <a:cubicBezTo>
                  <a:pt x="3094177" y="4476823"/>
                  <a:pt x="3106801" y="4503400"/>
                  <a:pt x="3120089" y="4490112"/>
                </a:cubicBezTo>
                <a:lnTo>
                  <a:pt x="3120089" y="4490112"/>
                </a:lnTo>
                <a:cubicBezTo>
                  <a:pt x="3133378" y="4490112"/>
                  <a:pt x="3146002" y="4490112"/>
                  <a:pt x="3159290" y="4490112"/>
                </a:cubicBezTo>
                <a:cubicBezTo>
                  <a:pt x="3185866" y="4463535"/>
                  <a:pt x="3146666" y="4450247"/>
                  <a:pt x="3133378" y="4424334"/>
                </a:cubicBezTo>
                <a:lnTo>
                  <a:pt x="3133378" y="4424334"/>
                </a:lnTo>
                <a:close/>
                <a:moveTo>
                  <a:pt x="3041688" y="4411710"/>
                </a:moveTo>
                <a:cubicBezTo>
                  <a:pt x="3028400" y="4437623"/>
                  <a:pt x="3041688" y="4450911"/>
                  <a:pt x="3028400" y="4476823"/>
                </a:cubicBezTo>
                <a:cubicBezTo>
                  <a:pt x="3041688" y="4450911"/>
                  <a:pt x="3041688" y="4450911"/>
                  <a:pt x="3054312" y="4424999"/>
                </a:cubicBezTo>
                <a:cubicBezTo>
                  <a:pt x="3041688" y="4424334"/>
                  <a:pt x="3041688" y="4411710"/>
                  <a:pt x="3041688" y="4411710"/>
                </a:cubicBezTo>
                <a:lnTo>
                  <a:pt x="3041688" y="4411710"/>
                </a:lnTo>
                <a:close/>
                <a:moveTo>
                  <a:pt x="3959244" y="4424334"/>
                </a:moveTo>
                <a:cubicBezTo>
                  <a:pt x="3945956" y="4424334"/>
                  <a:pt x="3945956" y="4424334"/>
                  <a:pt x="3945956" y="4450247"/>
                </a:cubicBezTo>
                <a:cubicBezTo>
                  <a:pt x="3959244" y="4450247"/>
                  <a:pt x="3959244" y="4424334"/>
                  <a:pt x="3959244" y="4424334"/>
                </a:cubicBezTo>
                <a:lnTo>
                  <a:pt x="3959244" y="4424334"/>
                </a:lnTo>
                <a:close/>
                <a:moveTo>
                  <a:pt x="4286801" y="4450247"/>
                </a:moveTo>
                <a:cubicBezTo>
                  <a:pt x="4286801" y="4436958"/>
                  <a:pt x="4286801" y="4424334"/>
                  <a:pt x="4286801" y="4424334"/>
                </a:cubicBezTo>
                <a:cubicBezTo>
                  <a:pt x="4260888" y="4437623"/>
                  <a:pt x="4260888" y="4450247"/>
                  <a:pt x="4273512" y="4463535"/>
                </a:cubicBezTo>
                <a:cubicBezTo>
                  <a:pt x="4274177" y="4437623"/>
                  <a:pt x="4286801" y="4450247"/>
                  <a:pt x="4286801" y="4450247"/>
                </a:cubicBezTo>
                <a:lnTo>
                  <a:pt x="4286801" y="4450247"/>
                </a:lnTo>
                <a:close/>
                <a:moveTo>
                  <a:pt x="2595866" y="4437623"/>
                </a:moveTo>
                <a:cubicBezTo>
                  <a:pt x="2569954" y="4476823"/>
                  <a:pt x="2543377" y="4528647"/>
                  <a:pt x="2530089" y="4567183"/>
                </a:cubicBezTo>
                <a:cubicBezTo>
                  <a:pt x="2556002" y="4541271"/>
                  <a:pt x="2569290" y="4515359"/>
                  <a:pt x="2582578" y="4489447"/>
                </a:cubicBezTo>
                <a:cubicBezTo>
                  <a:pt x="2582578" y="4489447"/>
                  <a:pt x="2595866" y="4450247"/>
                  <a:pt x="2595866" y="4437623"/>
                </a:cubicBezTo>
                <a:lnTo>
                  <a:pt x="2595866" y="4437623"/>
                </a:lnTo>
                <a:close/>
                <a:moveTo>
                  <a:pt x="4510044" y="4463535"/>
                </a:moveTo>
                <a:cubicBezTo>
                  <a:pt x="4510044" y="4463535"/>
                  <a:pt x="4496755" y="4463535"/>
                  <a:pt x="4484131" y="4450247"/>
                </a:cubicBezTo>
                <a:cubicBezTo>
                  <a:pt x="4483467" y="4463535"/>
                  <a:pt x="4496755" y="4463535"/>
                  <a:pt x="4510044" y="4463535"/>
                </a:cubicBezTo>
                <a:lnTo>
                  <a:pt x="4510044" y="4463535"/>
                </a:lnTo>
                <a:close/>
                <a:moveTo>
                  <a:pt x="4811688" y="4476159"/>
                </a:moveTo>
                <a:cubicBezTo>
                  <a:pt x="4837600" y="4476159"/>
                  <a:pt x="4837600" y="4489447"/>
                  <a:pt x="4864177" y="4476159"/>
                </a:cubicBezTo>
                <a:cubicBezTo>
                  <a:pt x="4864177" y="4450247"/>
                  <a:pt x="4824976" y="4462870"/>
                  <a:pt x="4824976" y="4450247"/>
                </a:cubicBezTo>
                <a:cubicBezTo>
                  <a:pt x="4811688" y="4450247"/>
                  <a:pt x="4824312" y="4463535"/>
                  <a:pt x="4811688" y="4476159"/>
                </a:cubicBezTo>
                <a:lnTo>
                  <a:pt x="4811688" y="4476159"/>
                </a:lnTo>
                <a:close/>
                <a:moveTo>
                  <a:pt x="4169199" y="4515359"/>
                </a:moveTo>
                <a:cubicBezTo>
                  <a:pt x="4169199" y="4502071"/>
                  <a:pt x="4182488" y="4502071"/>
                  <a:pt x="4182488" y="4489447"/>
                </a:cubicBezTo>
                <a:cubicBezTo>
                  <a:pt x="4156575" y="4502735"/>
                  <a:pt x="4156575" y="4489447"/>
                  <a:pt x="4156575" y="4489447"/>
                </a:cubicBezTo>
                <a:cubicBezTo>
                  <a:pt x="4143287" y="4489447"/>
                  <a:pt x="4143287" y="4502735"/>
                  <a:pt x="4130663" y="4515359"/>
                </a:cubicBezTo>
                <a:cubicBezTo>
                  <a:pt x="4130663" y="4502071"/>
                  <a:pt x="4130663" y="4502071"/>
                  <a:pt x="4130663" y="4502071"/>
                </a:cubicBezTo>
                <a:cubicBezTo>
                  <a:pt x="4117375" y="4515359"/>
                  <a:pt x="4104751" y="4527983"/>
                  <a:pt x="4104751" y="4541271"/>
                </a:cubicBezTo>
                <a:cubicBezTo>
                  <a:pt x="4118039" y="4541271"/>
                  <a:pt x="4118039" y="4541271"/>
                  <a:pt x="4118039" y="4527983"/>
                </a:cubicBezTo>
                <a:cubicBezTo>
                  <a:pt x="4118039" y="4541271"/>
                  <a:pt x="4118039" y="4541271"/>
                  <a:pt x="4118039" y="4553895"/>
                </a:cubicBezTo>
                <a:cubicBezTo>
                  <a:pt x="4131327" y="4540607"/>
                  <a:pt x="4143951" y="4502071"/>
                  <a:pt x="4170528" y="4502071"/>
                </a:cubicBezTo>
                <a:lnTo>
                  <a:pt x="4170528" y="4502071"/>
                </a:lnTo>
                <a:cubicBezTo>
                  <a:pt x="4169199" y="4502071"/>
                  <a:pt x="4169199" y="4502071"/>
                  <a:pt x="4169199" y="4515359"/>
                </a:cubicBezTo>
                <a:lnTo>
                  <a:pt x="4169199" y="4515359"/>
                </a:lnTo>
                <a:close/>
                <a:moveTo>
                  <a:pt x="4339289" y="4489447"/>
                </a:moveTo>
                <a:cubicBezTo>
                  <a:pt x="4339289" y="4502735"/>
                  <a:pt x="4326001" y="4489447"/>
                  <a:pt x="4326001" y="4515359"/>
                </a:cubicBezTo>
                <a:cubicBezTo>
                  <a:pt x="4339289" y="4502071"/>
                  <a:pt x="4339289" y="4515359"/>
                  <a:pt x="4339289" y="4515359"/>
                </a:cubicBezTo>
                <a:cubicBezTo>
                  <a:pt x="4339289" y="4515359"/>
                  <a:pt x="4326001" y="4528647"/>
                  <a:pt x="4339289" y="4528647"/>
                </a:cubicBezTo>
                <a:lnTo>
                  <a:pt x="4339289" y="4515359"/>
                </a:lnTo>
                <a:cubicBezTo>
                  <a:pt x="4326665" y="4502071"/>
                  <a:pt x="4352578" y="4489447"/>
                  <a:pt x="4339289" y="4489447"/>
                </a:cubicBezTo>
                <a:lnTo>
                  <a:pt x="4339289" y="4489447"/>
                </a:lnTo>
                <a:close/>
                <a:moveTo>
                  <a:pt x="4352578" y="4527983"/>
                </a:moveTo>
                <a:cubicBezTo>
                  <a:pt x="4365866" y="4527983"/>
                  <a:pt x="4365866" y="4527983"/>
                  <a:pt x="4365866" y="4527983"/>
                </a:cubicBezTo>
                <a:cubicBezTo>
                  <a:pt x="4365866" y="4541271"/>
                  <a:pt x="4365866" y="4541271"/>
                  <a:pt x="4365866" y="4541271"/>
                </a:cubicBezTo>
                <a:lnTo>
                  <a:pt x="4365866" y="4527983"/>
                </a:lnTo>
                <a:lnTo>
                  <a:pt x="4365866" y="4527983"/>
                </a:lnTo>
                <a:cubicBezTo>
                  <a:pt x="4391778" y="4527983"/>
                  <a:pt x="4379154" y="4541271"/>
                  <a:pt x="4391778" y="4553895"/>
                </a:cubicBezTo>
                <a:cubicBezTo>
                  <a:pt x="4391778" y="4540607"/>
                  <a:pt x="4417690" y="4540607"/>
                  <a:pt x="4405067" y="4527983"/>
                </a:cubicBezTo>
                <a:cubicBezTo>
                  <a:pt x="4405067" y="4541271"/>
                  <a:pt x="4391778" y="4541271"/>
                  <a:pt x="4391778" y="4527983"/>
                </a:cubicBezTo>
                <a:cubicBezTo>
                  <a:pt x="4391778" y="4527983"/>
                  <a:pt x="4391778" y="4527983"/>
                  <a:pt x="4391778" y="4514695"/>
                </a:cubicBezTo>
                <a:cubicBezTo>
                  <a:pt x="4378490" y="4527983"/>
                  <a:pt x="4405067" y="4501406"/>
                  <a:pt x="4378490" y="4514695"/>
                </a:cubicBezTo>
                <a:cubicBezTo>
                  <a:pt x="4378490" y="4514695"/>
                  <a:pt x="4391778" y="4514695"/>
                  <a:pt x="4391778" y="4527983"/>
                </a:cubicBezTo>
                <a:cubicBezTo>
                  <a:pt x="4378490" y="4527983"/>
                  <a:pt x="4378490" y="4514695"/>
                  <a:pt x="4365866" y="4514695"/>
                </a:cubicBezTo>
                <a:cubicBezTo>
                  <a:pt x="4365866" y="4501406"/>
                  <a:pt x="4379154" y="4514695"/>
                  <a:pt x="4379154" y="4501406"/>
                </a:cubicBezTo>
                <a:cubicBezTo>
                  <a:pt x="4365866" y="4501406"/>
                  <a:pt x="4365866" y="4501406"/>
                  <a:pt x="4365866" y="4501406"/>
                </a:cubicBezTo>
                <a:cubicBezTo>
                  <a:pt x="4365866" y="4501406"/>
                  <a:pt x="4365866" y="4501406"/>
                  <a:pt x="4352578" y="4501406"/>
                </a:cubicBezTo>
                <a:cubicBezTo>
                  <a:pt x="4365866" y="4515359"/>
                  <a:pt x="4365866" y="4515359"/>
                  <a:pt x="4352578" y="4527983"/>
                </a:cubicBezTo>
                <a:lnTo>
                  <a:pt x="4352578" y="4527983"/>
                </a:lnTo>
                <a:close/>
                <a:moveTo>
                  <a:pt x="4850888" y="4579807"/>
                </a:moveTo>
                <a:lnTo>
                  <a:pt x="4850888" y="4579807"/>
                </a:lnTo>
                <a:cubicBezTo>
                  <a:pt x="4837600" y="4579807"/>
                  <a:pt x="4837600" y="4579807"/>
                  <a:pt x="4824976" y="4579807"/>
                </a:cubicBezTo>
                <a:cubicBezTo>
                  <a:pt x="4824976" y="4566519"/>
                  <a:pt x="4824976" y="4566519"/>
                  <a:pt x="4811688" y="4566519"/>
                </a:cubicBezTo>
                <a:cubicBezTo>
                  <a:pt x="4824976" y="4566519"/>
                  <a:pt x="4824976" y="4566519"/>
                  <a:pt x="4837600" y="4553231"/>
                </a:cubicBezTo>
                <a:cubicBezTo>
                  <a:pt x="4824312" y="4553231"/>
                  <a:pt x="4824312" y="4566519"/>
                  <a:pt x="4811688" y="4553231"/>
                </a:cubicBezTo>
                <a:cubicBezTo>
                  <a:pt x="4798399" y="4527319"/>
                  <a:pt x="4864177" y="4527319"/>
                  <a:pt x="4837600" y="4501406"/>
                </a:cubicBezTo>
                <a:cubicBezTo>
                  <a:pt x="4837600" y="4514695"/>
                  <a:pt x="4798399" y="4527319"/>
                  <a:pt x="4798399" y="4553231"/>
                </a:cubicBezTo>
                <a:cubicBezTo>
                  <a:pt x="4798399" y="4553231"/>
                  <a:pt x="4798399" y="4539943"/>
                  <a:pt x="4811688" y="4553231"/>
                </a:cubicBezTo>
                <a:cubicBezTo>
                  <a:pt x="4811688" y="4553231"/>
                  <a:pt x="4785775" y="4566519"/>
                  <a:pt x="4798399" y="4566519"/>
                </a:cubicBezTo>
                <a:lnTo>
                  <a:pt x="4811688" y="4566519"/>
                </a:lnTo>
                <a:cubicBezTo>
                  <a:pt x="4798399" y="4579807"/>
                  <a:pt x="4811688" y="4566519"/>
                  <a:pt x="4811688" y="4592431"/>
                </a:cubicBezTo>
                <a:lnTo>
                  <a:pt x="4811688" y="4592431"/>
                </a:lnTo>
                <a:cubicBezTo>
                  <a:pt x="4811688" y="4592431"/>
                  <a:pt x="4798399" y="4579143"/>
                  <a:pt x="4798399" y="4592431"/>
                </a:cubicBezTo>
                <a:cubicBezTo>
                  <a:pt x="4811688" y="4592431"/>
                  <a:pt x="4811688" y="4592431"/>
                  <a:pt x="4824312" y="4592431"/>
                </a:cubicBezTo>
                <a:cubicBezTo>
                  <a:pt x="4824312" y="4605719"/>
                  <a:pt x="4811023" y="4592431"/>
                  <a:pt x="4824312" y="4605719"/>
                </a:cubicBezTo>
                <a:cubicBezTo>
                  <a:pt x="4811023" y="4605719"/>
                  <a:pt x="4811023" y="4605719"/>
                  <a:pt x="4811023" y="4605719"/>
                </a:cubicBezTo>
                <a:cubicBezTo>
                  <a:pt x="4811023" y="4631632"/>
                  <a:pt x="4824312" y="4619008"/>
                  <a:pt x="4824312" y="4631632"/>
                </a:cubicBezTo>
                <a:cubicBezTo>
                  <a:pt x="4850224" y="4631632"/>
                  <a:pt x="4850224" y="4605719"/>
                  <a:pt x="4824312" y="4605719"/>
                </a:cubicBezTo>
                <a:cubicBezTo>
                  <a:pt x="4837600" y="4605719"/>
                  <a:pt x="4837600" y="4593096"/>
                  <a:pt x="4850888" y="4579807"/>
                </a:cubicBezTo>
                <a:lnTo>
                  <a:pt x="4850888" y="4579807"/>
                </a:lnTo>
                <a:close/>
                <a:moveTo>
                  <a:pt x="4523332" y="4541271"/>
                </a:moveTo>
                <a:cubicBezTo>
                  <a:pt x="4523332" y="4515359"/>
                  <a:pt x="4549244" y="4515359"/>
                  <a:pt x="4549244" y="4502071"/>
                </a:cubicBezTo>
                <a:cubicBezTo>
                  <a:pt x="4523332" y="4515359"/>
                  <a:pt x="4510044" y="4527983"/>
                  <a:pt x="4523332" y="4541271"/>
                </a:cubicBezTo>
                <a:lnTo>
                  <a:pt x="4523332" y="4541271"/>
                </a:lnTo>
                <a:close/>
                <a:moveTo>
                  <a:pt x="4588445" y="4553895"/>
                </a:moveTo>
                <a:cubicBezTo>
                  <a:pt x="4588445" y="4567183"/>
                  <a:pt x="4588445" y="4553895"/>
                  <a:pt x="4601733" y="4553895"/>
                </a:cubicBezTo>
                <a:cubicBezTo>
                  <a:pt x="4601733" y="4553895"/>
                  <a:pt x="4615021" y="4540607"/>
                  <a:pt x="4615021" y="4553895"/>
                </a:cubicBezTo>
                <a:lnTo>
                  <a:pt x="4601733" y="4567183"/>
                </a:lnTo>
                <a:cubicBezTo>
                  <a:pt x="4615021" y="4553895"/>
                  <a:pt x="4627645" y="4580472"/>
                  <a:pt x="4627645" y="4567183"/>
                </a:cubicBezTo>
                <a:cubicBezTo>
                  <a:pt x="4627645" y="4553895"/>
                  <a:pt x="4627645" y="4553895"/>
                  <a:pt x="4614357" y="4553895"/>
                </a:cubicBezTo>
                <a:cubicBezTo>
                  <a:pt x="4614357" y="4540607"/>
                  <a:pt x="4627645" y="4553895"/>
                  <a:pt x="4627645" y="4553895"/>
                </a:cubicBezTo>
                <a:cubicBezTo>
                  <a:pt x="4627645" y="4553895"/>
                  <a:pt x="4627645" y="4540607"/>
                  <a:pt x="4640934" y="4540607"/>
                </a:cubicBezTo>
                <a:lnTo>
                  <a:pt x="4640934" y="4553895"/>
                </a:lnTo>
                <a:cubicBezTo>
                  <a:pt x="4640934" y="4540607"/>
                  <a:pt x="4654222" y="4553895"/>
                  <a:pt x="4654222" y="4553895"/>
                </a:cubicBezTo>
                <a:cubicBezTo>
                  <a:pt x="4654222" y="4553895"/>
                  <a:pt x="4667510" y="4540607"/>
                  <a:pt x="4654222" y="4540607"/>
                </a:cubicBezTo>
                <a:cubicBezTo>
                  <a:pt x="4654222" y="4540607"/>
                  <a:pt x="4654222" y="4540607"/>
                  <a:pt x="4640934" y="4540607"/>
                </a:cubicBezTo>
                <a:cubicBezTo>
                  <a:pt x="4627645" y="4540607"/>
                  <a:pt x="4640934" y="4527319"/>
                  <a:pt x="4640934" y="4527319"/>
                </a:cubicBezTo>
                <a:cubicBezTo>
                  <a:pt x="4627645" y="4527319"/>
                  <a:pt x="4615021" y="4527319"/>
                  <a:pt x="4627645" y="4540607"/>
                </a:cubicBezTo>
                <a:cubicBezTo>
                  <a:pt x="4627645" y="4540607"/>
                  <a:pt x="4614357" y="4540607"/>
                  <a:pt x="4614357" y="4527319"/>
                </a:cubicBezTo>
                <a:cubicBezTo>
                  <a:pt x="4614357" y="4527319"/>
                  <a:pt x="4627645" y="4527319"/>
                  <a:pt x="4627645" y="4514030"/>
                </a:cubicBezTo>
                <a:cubicBezTo>
                  <a:pt x="4614357" y="4514030"/>
                  <a:pt x="4614357" y="4514030"/>
                  <a:pt x="4601733" y="4514030"/>
                </a:cubicBezTo>
                <a:cubicBezTo>
                  <a:pt x="4615021" y="4527319"/>
                  <a:pt x="4601733" y="4539943"/>
                  <a:pt x="4615021" y="4539943"/>
                </a:cubicBezTo>
                <a:cubicBezTo>
                  <a:pt x="4601733" y="4526654"/>
                  <a:pt x="4589109" y="4539943"/>
                  <a:pt x="4589109" y="4526654"/>
                </a:cubicBezTo>
                <a:cubicBezTo>
                  <a:pt x="4602397" y="4526654"/>
                  <a:pt x="4575821" y="4513366"/>
                  <a:pt x="4602397" y="4526654"/>
                </a:cubicBezTo>
                <a:cubicBezTo>
                  <a:pt x="4589109" y="4500742"/>
                  <a:pt x="4589109" y="4513366"/>
                  <a:pt x="4563197" y="4513366"/>
                </a:cubicBezTo>
                <a:cubicBezTo>
                  <a:pt x="4563197" y="4526654"/>
                  <a:pt x="4563197" y="4526654"/>
                  <a:pt x="4563197" y="4539278"/>
                </a:cubicBezTo>
                <a:cubicBezTo>
                  <a:pt x="4576485" y="4525990"/>
                  <a:pt x="4576485" y="4525990"/>
                  <a:pt x="4576485" y="4513366"/>
                </a:cubicBezTo>
                <a:cubicBezTo>
                  <a:pt x="4588445" y="4541271"/>
                  <a:pt x="4588445" y="4541271"/>
                  <a:pt x="4588445" y="4553895"/>
                </a:cubicBezTo>
                <a:lnTo>
                  <a:pt x="4588445" y="4553895"/>
                </a:lnTo>
                <a:close/>
                <a:moveTo>
                  <a:pt x="4759199" y="4527983"/>
                </a:moveTo>
                <a:cubicBezTo>
                  <a:pt x="4759199" y="4514695"/>
                  <a:pt x="4759199" y="4502071"/>
                  <a:pt x="4745911" y="4514695"/>
                </a:cubicBezTo>
                <a:cubicBezTo>
                  <a:pt x="4745911" y="4515359"/>
                  <a:pt x="4745911" y="4527983"/>
                  <a:pt x="4759199" y="4527983"/>
                </a:cubicBezTo>
                <a:lnTo>
                  <a:pt x="4759199" y="4527983"/>
                </a:lnTo>
                <a:lnTo>
                  <a:pt x="4759199" y="4527983"/>
                </a:lnTo>
                <a:close/>
                <a:moveTo>
                  <a:pt x="4719998" y="4527983"/>
                </a:moveTo>
                <a:cubicBezTo>
                  <a:pt x="4706710" y="4527983"/>
                  <a:pt x="4719998" y="4514695"/>
                  <a:pt x="4719998" y="4514695"/>
                </a:cubicBezTo>
                <a:cubicBezTo>
                  <a:pt x="4706710" y="4501406"/>
                  <a:pt x="4706710" y="4514695"/>
                  <a:pt x="4694087" y="4501406"/>
                </a:cubicBezTo>
                <a:cubicBezTo>
                  <a:pt x="4694087" y="4514695"/>
                  <a:pt x="4694087" y="4540607"/>
                  <a:pt x="4707375" y="4553231"/>
                </a:cubicBezTo>
                <a:cubicBezTo>
                  <a:pt x="4694087" y="4553231"/>
                  <a:pt x="4694087" y="4566519"/>
                  <a:pt x="4694087" y="4566519"/>
                </a:cubicBezTo>
                <a:cubicBezTo>
                  <a:pt x="4694087" y="4553231"/>
                  <a:pt x="4694087" y="4553231"/>
                  <a:pt x="4707375" y="4553231"/>
                </a:cubicBezTo>
                <a:cubicBezTo>
                  <a:pt x="4707375" y="4539943"/>
                  <a:pt x="4707375" y="4539943"/>
                  <a:pt x="4707375" y="4527319"/>
                </a:cubicBezTo>
                <a:lnTo>
                  <a:pt x="4719998" y="4527319"/>
                </a:lnTo>
                <a:lnTo>
                  <a:pt x="4719998" y="4527983"/>
                </a:lnTo>
                <a:close/>
                <a:moveTo>
                  <a:pt x="4038309" y="4553895"/>
                </a:moveTo>
                <a:cubicBezTo>
                  <a:pt x="4038309" y="4567183"/>
                  <a:pt x="4038309" y="4567183"/>
                  <a:pt x="4051598" y="4567183"/>
                </a:cubicBezTo>
                <a:cubicBezTo>
                  <a:pt x="4051598" y="4567183"/>
                  <a:pt x="4051598" y="4567183"/>
                  <a:pt x="4064886" y="4567183"/>
                </a:cubicBezTo>
                <a:cubicBezTo>
                  <a:pt x="4051598" y="4553895"/>
                  <a:pt x="4064886" y="4553895"/>
                  <a:pt x="4064886" y="4553895"/>
                </a:cubicBezTo>
                <a:cubicBezTo>
                  <a:pt x="4064886" y="4567183"/>
                  <a:pt x="4038974" y="4540607"/>
                  <a:pt x="4051598" y="4540607"/>
                </a:cubicBezTo>
                <a:cubicBezTo>
                  <a:pt x="4038309" y="4540607"/>
                  <a:pt x="4025685" y="4553895"/>
                  <a:pt x="4012397" y="4566519"/>
                </a:cubicBezTo>
                <a:cubicBezTo>
                  <a:pt x="4025021" y="4567183"/>
                  <a:pt x="4025021" y="4553895"/>
                  <a:pt x="4038309" y="4553895"/>
                </a:cubicBezTo>
                <a:lnTo>
                  <a:pt x="4038309" y="4553895"/>
                </a:lnTo>
                <a:close/>
                <a:moveTo>
                  <a:pt x="4050933" y="4553895"/>
                </a:moveTo>
                <a:cubicBezTo>
                  <a:pt x="4050933" y="4540607"/>
                  <a:pt x="4050933" y="4540607"/>
                  <a:pt x="4050933" y="4540607"/>
                </a:cubicBezTo>
                <a:lnTo>
                  <a:pt x="4050933" y="4553895"/>
                </a:lnTo>
                <a:lnTo>
                  <a:pt x="4050933" y="4553895"/>
                </a:lnTo>
                <a:close/>
                <a:moveTo>
                  <a:pt x="4050933" y="4541271"/>
                </a:moveTo>
                <a:lnTo>
                  <a:pt x="4050933" y="4541271"/>
                </a:lnTo>
                <a:lnTo>
                  <a:pt x="4050933" y="4541271"/>
                </a:lnTo>
                <a:lnTo>
                  <a:pt x="4050933" y="4541271"/>
                </a:lnTo>
                <a:lnTo>
                  <a:pt x="4050933" y="4541271"/>
                </a:lnTo>
                <a:close/>
                <a:moveTo>
                  <a:pt x="4430978" y="4541271"/>
                </a:moveTo>
                <a:cubicBezTo>
                  <a:pt x="4430978" y="4541271"/>
                  <a:pt x="4417690" y="4554559"/>
                  <a:pt x="4430978" y="4567183"/>
                </a:cubicBezTo>
                <a:cubicBezTo>
                  <a:pt x="4430978" y="4553895"/>
                  <a:pt x="4457555" y="4541271"/>
                  <a:pt x="4430978" y="4541271"/>
                </a:cubicBezTo>
                <a:lnTo>
                  <a:pt x="4430978" y="4541271"/>
                </a:lnTo>
                <a:close/>
                <a:moveTo>
                  <a:pt x="4523332" y="4567183"/>
                </a:moveTo>
                <a:cubicBezTo>
                  <a:pt x="4536620" y="4567183"/>
                  <a:pt x="4536620" y="4580472"/>
                  <a:pt x="4549244" y="4580472"/>
                </a:cubicBezTo>
                <a:cubicBezTo>
                  <a:pt x="4549244" y="4567183"/>
                  <a:pt x="4549244" y="4567183"/>
                  <a:pt x="4549244" y="4567183"/>
                </a:cubicBezTo>
                <a:cubicBezTo>
                  <a:pt x="4549244" y="4553895"/>
                  <a:pt x="4535956" y="4553895"/>
                  <a:pt x="4523332" y="4553895"/>
                </a:cubicBezTo>
                <a:cubicBezTo>
                  <a:pt x="4523332" y="4553895"/>
                  <a:pt x="4523332" y="4553895"/>
                  <a:pt x="4523332" y="4567183"/>
                </a:cubicBezTo>
                <a:lnTo>
                  <a:pt x="4523332" y="4567183"/>
                </a:lnTo>
                <a:close/>
                <a:moveTo>
                  <a:pt x="4864177" y="4579807"/>
                </a:moveTo>
                <a:lnTo>
                  <a:pt x="4850888" y="4579807"/>
                </a:lnTo>
                <a:cubicBezTo>
                  <a:pt x="4864177" y="4579807"/>
                  <a:pt x="4876801" y="4579807"/>
                  <a:pt x="4876801" y="4566519"/>
                </a:cubicBezTo>
                <a:cubicBezTo>
                  <a:pt x="4863512" y="4553231"/>
                  <a:pt x="4863512" y="4553231"/>
                  <a:pt x="4863512" y="4553231"/>
                </a:cubicBezTo>
                <a:cubicBezTo>
                  <a:pt x="4850224" y="4553231"/>
                  <a:pt x="4850224" y="4553231"/>
                  <a:pt x="4850224" y="4566519"/>
                </a:cubicBezTo>
                <a:cubicBezTo>
                  <a:pt x="4864177" y="4567183"/>
                  <a:pt x="4864177" y="4567183"/>
                  <a:pt x="4864177" y="4579807"/>
                </a:cubicBezTo>
                <a:lnTo>
                  <a:pt x="4864177" y="4579807"/>
                </a:lnTo>
                <a:close/>
                <a:moveTo>
                  <a:pt x="4470843" y="4593096"/>
                </a:moveTo>
                <a:lnTo>
                  <a:pt x="4470843" y="4619008"/>
                </a:lnTo>
                <a:cubicBezTo>
                  <a:pt x="4470843" y="4605719"/>
                  <a:pt x="4484131" y="4619008"/>
                  <a:pt x="4484131" y="4605719"/>
                </a:cubicBezTo>
                <a:cubicBezTo>
                  <a:pt x="4470843" y="4592431"/>
                  <a:pt x="4484131" y="4579807"/>
                  <a:pt x="4484131" y="4553895"/>
                </a:cubicBezTo>
                <a:cubicBezTo>
                  <a:pt x="4470843" y="4567183"/>
                  <a:pt x="4470843" y="4579807"/>
                  <a:pt x="4458220" y="4579807"/>
                </a:cubicBezTo>
                <a:cubicBezTo>
                  <a:pt x="4458220" y="4566519"/>
                  <a:pt x="4458220" y="4553895"/>
                  <a:pt x="4458220" y="4566519"/>
                </a:cubicBezTo>
                <a:cubicBezTo>
                  <a:pt x="4457555" y="4579807"/>
                  <a:pt x="4470843" y="4579807"/>
                  <a:pt x="4470843" y="4593096"/>
                </a:cubicBezTo>
                <a:lnTo>
                  <a:pt x="4470843" y="4593096"/>
                </a:lnTo>
                <a:close/>
                <a:moveTo>
                  <a:pt x="4510044" y="4567183"/>
                </a:moveTo>
                <a:cubicBezTo>
                  <a:pt x="4496755" y="4567183"/>
                  <a:pt x="4496755" y="4567183"/>
                  <a:pt x="4496755" y="4567183"/>
                </a:cubicBezTo>
                <a:cubicBezTo>
                  <a:pt x="4496755" y="4567183"/>
                  <a:pt x="4496755" y="4553895"/>
                  <a:pt x="4483467" y="4553895"/>
                </a:cubicBezTo>
                <a:cubicBezTo>
                  <a:pt x="4483467" y="4567183"/>
                  <a:pt x="4483467" y="4567183"/>
                  <a:pt x="4483467" y="4567183"/>
                </a:cubicBezTo>
                <a:cubicBezTo>
                  <a:pt x="4496755" y="4580472"/>
                  <a:pt x="4496755" y="4580472"/>
                  <a:pt x="4509379" y="4580472"/>
                </a:cubicBezTo>
                <a:cubicBezTo>
                  <a:pt x="4509379" y="4580472"/>
                  <a:pt x="4496091" y="4580472"/>
                  <a:pt x="4509379" y="4580472"/>
                </a:cubicBezTo>
                <a:cubicBezTo>
                  <a:pt x="4522668" y="4580472"/>
                  <a:pt x="4510044" y="4579807"/>
                  <a:pt x="4510044" y="4567183"/>
                </a:cubicBezTo>
                <a:lnTo>
                  <a:pt x="4510044" y="4567183"/>
                </a:lnTo>
                <a:close/>
                <a:moveTo>
                  <a:pt x="4942577" y="4567183"/>
                </a:moveTo>
                <a:cubicBezTo>
                  <a:pt x="4929289" y="4580472"/>
                  <a:pt x="4929289" y="4567183"/>
                  <a:pt x="4916666" y="4553895"/>
                </a:cubicBezTo>
                <a:cubicBezTo>
                  <a:pt x="4916666" y="4567183"/>
                  <a:pt x="4903377" y="4567183"/>
                  <a:pt x="4903377" y="4579807"/>
                </a:cubicBezTo>
                <a:cubicBezTo>
                  <a:pt x="4916666" y="4579807"/>
                  <a:pt x="4929289" y="4579807"/>
                  <a:pt x="4942577" y="4567183"/>
                </a:cubicBezTo>
                <a:lnTo>
                  <a:pt x="4942577" y="4567183"/>
                </a:lnTo>
                <a:close/>
                <a:moveTo>
                  <a:pt x="4326665" y="4567183"/>
                </a:moveTo>
                <a:cubicBezTo>
                  <a:pt x="4313377" y="4567183"/>
                  <a:pt x="4313377" y="4567183"/>
                  <a:pt x="4300753" y="4580472"/>
                </a:cubicBezTo>
                <a:cubicBezTo>
                  <a:pt x="4313377" y="4579807"/>
                  <a:pt x="4326665" y="4579807"/>
                  <a:pt x="4326665" y="4567183"/>
                </a:cubicBezTo>
                <a:lnTo>
                  <a:pt x="4326665" y="4567183"/>
                </a:lnTo>
                <a:close/>
                <a:moveTo>
                  <a:pt x="4601733" y="4579807"/>
                </a:moveTo>
                <a:lnTo>
                  <a:pt x="4601733" y="4579807"/>
                </a:lnTo>
                <a:lnTo>
                  <a:pt x="4588445" y="4566519"/>
                </a:lnTo>
                <a:cubicBezTo>
                  <a:pt x="4588445" y="4592431"/>
                  <a:pt x="4588445" y="4592431"/>
                  <a:pt x="4588445" y="4592431"/>
                </a:cubicBezTo>
                <a:cubicBezTo>
                  <a:pt x="4601733" y="4592431"/>
                  <a:pt x="4601733" y="4592431"/>
                  <a:pt x="4601733" y="4592431"/>
                </a:cubicBezTo>
                <a:cubicBezTo>
                  <a:pt x="4601733" y="4579807"/>
                  <a:pt x="4627645" y="4579807"/>
                  <a:pt x="4601733" y="4579807"/>
                </a:cubicBezTo>
                <a:lnTo>
                  <a:pt x="4601733" y="4579807"/>
                </a:lnTo>
                <a:close/>
                <a:moveTo>
                  <a:pt x="4706710" y="4593096"/>
                </a:moveTo>
                <a:cubicBezTo>
                  <a:pt x="4719998" y="4579807"/>
                  <a:pt x="4719998" y="4579807"/>
                  <a:pt x="4732622" y="4567183"/>
                </a:cubicBezTo>
                <a:cubicBezTo>
                  <a:pt x="4719334" y="4580472"/>
                  <a:pt x="4719334" y="4580472"/>
                  <a:pt x="4706710" y="4567183"/>
                </a:cubicBezTo>
                <a:cubicBezTo>
                  <a:pt x="4719998" y="4579807"/>
                  <a:pt x="4706710" y="4579807"/>
                  <a:pt x="4706710" y="4593096"/>
                </a:cubicBezTo>
                <a:lnTo>
                  <a:pt x="4706710" y="4593096"/>
                </a:lnTo>
                <a:close/>
                <a:moveTo>
                  <a:pt x="4759199" y="4593096"/>
                </a:moveTo>
                <a:cubicBezTo>
                  <a:pt x="4785111" y="4579807"/>
                  <a:pt x="4759199" y="4579807"/>
                  <a:pt x="4772487" y="4579807"/>
                </a:cubicBezTo>
                <a:cubicBezTo>
                  <a:pt x="4759199" y="4579807"/>
                  <a:pt x="4746575" y="4566519"/>
                  <a:pt x="4746575" y="4566519"/>
                </a:cubicBezTo>
                <a:cubicBezTo>
                  <a:pt x="4759863" y="4579807"/>
                  <a:pt x="4746575" y="4579807"/>
                  <a:pt x="4759863" y="4579807"/>
                </a:cubicBezTo>
                <a:cubicBezTo>
                  <a:pt x="4746575" y="4579807"/>
                  <a:pt x="4759863" y="4605719"/>
                  <a:pt x="4746575" y="4605719"/>
                </a:cubicBezTo>
                <a:lnTo>
                  <a:pt x="4746575" y="4605719"/>
                </a:lnTo>
                <a:cubicBezTo>
                  <a:pt x="4746575" y="4592431"/>
                  <a:pt x="4733287" y="4592431"/>
                  <a:pt x="4733287" y="4592431"/>
                </a:cubicBezTo>
                <a:cubicBezTo>
                  <a:pt x="4733287" y="4605719"/>
                  <a:pt x="4733287" y="4605719"/>
                  <a:pt x="4733287" y="4605719"/>
                </a:cubicBezTo>
                <a:cubicBezTo>
                  <a:pt x="4733287" y="4605719"/>
                  <a:pt x="4733287" y="4619008"/>
                  <a:pt x="4746575" y="4619008"/>
                </a:cubicBezTo>
                <a:cubicBezTo>
                  <a:pt x="4746575" y="4605719"/>
                  <a:pt x="4746575" y="4605719"/>
                  <a:pt x="4759863" y="4605719"/>
                </a:cubicBezTo>
                <a:cubicBezTo>
                  <a:pt x="4759863" y="4605719"/>
                  <a:pt x="4759863" y="4605719"/>
                  <a:pt x="4759863" y="4619008"/>
                </a:cubicBezTo>
                <a:cubicBezTo>
                  <a:pt x="4773151" y="4619008"/>
                  <a:pt x="4759863" y="4619008"/>
                  <a:pt x="4773151" y="4619008"/>
                </a:cubicBezTo>
                <a:cubicBezTo>
                  <a:pt x="4773151" y="4605719"/>
                  <a:pt x="4773151" y="4593096"/>
                  <a:pt x="4786440" y="4593096"/>
                </a:cubicBezTo>
                <a:cubicBezTo>
                  <a:pt x="4772487" y="4579807"/>
                  <a:pt x="4772487" y="4605719"/>
                  <a:pt x="4759199" y="4593096"/>
                </a:cubicBezTo>
                <a:lnTo>
                  <a:pt x="4759199" y="4593096"/>
                </a:lnTo>
                <a:close/>
                <a:moveTo>
                  <a:pt x="4221688" y="4567183"/>
                </a:moveTo>
                <a:cubicBezTo>
                  <a:pt x="4208399" y="4580472"/>
                  <a:pt x="4208399" y="4567183"/>
                  <a:pt x="4208399" y="4580472"/>
                </a:cubicBezTo>
                <a:cubicBezTo>
                  <a:pt x="4208399" y="4580472"/>
                  <a:pt x="4208399" y="4593760"/>
                  <a:pt x="4208399" y="4606384"/>
                </a:cubicBezTo>
                <a:cubicBezTo>
                  <a:pt x="4221688" y="4593096"/>
                  <a:pt x="4221688" y="4619672"/>
                  <a:pt x="4234312" y="4619672"/>
                </a:cubicBezTo>
                <a:cubicBezTo>
                  <a:pt x="4247600" y="4619672"/>
                  <a:pt x="4247600" y="4606384"/>
                  <a:pt x="4247600" y="4593760"/>
                </a:cubicBezTo>
                <a:cubicBezTo>
                  <a:pt x="4234312" y="4593760"/>
                  <a:pt x="4221688" y="4593760"/>
                  <a:pt x="4221688" y="4593760"/>
                </a:cubicBezTo>
                <a:cubicBezTo>
                  <a:pt x="4221688" y="4579807"/>
                  <a:pt x="4234312" y="4579807"/>
                  <a:pt x="4221688" y="4567183"/>
                </a:cubicBezTo>
                <a:lnTo>
                  <a:pt x="4221688" y="4567183"/>
                </a:lnTo>
                <a:close/>
                <a:moveTo>
                  <a:pt x="4535956" y="4605719"/>
                </a:moveTo>
                <a:lnTo>
                  <a:pt x="4535956" y="4605719"/>
                </a:lnTo>
                <a:cubicBezTo>
                  <a:pt x="4549244" y="4605719"/>
                  <a:pt x="4535956" y="4619008"/>
                  <a:pt x="4535956" y="4619008"/>
                </a:cubicBezTo>
                <a:cubicBezTo>
                  <a:pt x="4561868" y="4605719"/>
                  <a:pt x="4549244" y="4593096"/>
                  <a:pt x="4549244" y="4579807"/>
                </a:cubicBezTo>
                <a:cubicBezTo>
                  <a:pt x="4535956" y="4579807"/>
                  <a:pt x="4549244" y="4605719"/>
                  <a:pt x="4535956" y="4605719"/>
                </a:cubicBezTo>
                <a:lnTo>
                  <a:pt x="4535956" y="4605719"/>
                </a:lnTo>
                <a:close/>
                <a:moveTo>
                  <a:pt x="4562532" y="4593096"/>
                </a:moveTo>
                <a:cubicBezTo>
                  <a:pt x="4562532" y="4606384"/>
                  <a:pt x="4562532" y="4606384"/>
                  <a:pt x="4562532" y="4606384"/>
                </a:cubicBezTo>
                <a:lnTo>
                  <a:pt x="4575821" y="4606384"/>
                </a:lnTo>
                <a:cubicBezTo>
                  <a:pt x="4575821" y="4606384"/>
                  <a:pt x="4562532" y="4606384"/>
                  <a:pt x="4562532" y="4619672"/>
                </a:cubicBezTo>
                <a:cubicBezTo>
                  <a:pt x="4575821" y="4619672"/>
                  <a:pt x="4575821" y="4619672"/>
                  <a:pt x="4575821" y="4619672"/>
                </a:cubicBezTo>
                <a:cubicBezTo>
                  <a:pt x="4575821" y="4605719"/>
                  <a:pt x="4575821" y="4593096"/>
                  <a:pt x="4562532" y="4593096"/>
                </a:cubicBezTo>
                <a:lnTo>
                  <a:pt x="4562532" y="4593096"/>
                </a:lnTo>
                <a:close/>
                <a:moveTo>
                  <a:pt x="4588445" y="4605719"/>
                </a:moveTo>
                <a:cubicBezTo>
                  <a:pt x="4588445" y="4605719"/>
                  <a:pt x="4588445" y="4592431"/>
                  <a:pt x="4601733" y="4592431"/>
                </a:cubicBezTo>
                <a:cubicBezTo>
                  <a:pt x="4588445" y="4593096"/>
                  <a:pt x="4575821" y="4593096"/>
                  <a:pt x="4588445" y="4605719"/>
                </a:cubicBezTo>
                <a:lnTo>
                  <a:pt x="4588445" y="4605719"/>
                </a:lnTo>
                <a:close/>
                <a:moveTo>
                  <a:pt x="4615021" y="4593096"/>
                </a:moveTo>
                <a:cubicBezTo>
                  <a:pt x="4601733" y="4606384"/>
                  <a:pt x="4615021" y="4619008"/>
                  <a:pt x="4615021" y="4619008"/>
                </a:cubicBezTo>
                <a:cubicBezTo>
                  <a:pt x="4615021" y="4605719"/>
                  <a:pt x="4628310" y="4605719"/>
                  <a:pt x="4628310" y="4593096"/>
                </a:cubicBezTo>
                <a:cubicBezTo>
                  <a:pt x="4615021" y="4605719"/>
                  <a:pt x="4615021" y="4593096"/>
                  <a:pt x="4615021" y="4593096"/>
                </a:cubicBezTo>
                <a:lnTo>
                  <a:pt x="4615021" y="4593096"/>
                </a:lnTo>
                <a:close/>
                <a:moveTo>
                  <a:pt x="4798399" y="4593096"/>
                </a:moveTo>
                <a:cubicBezTo>
                  <a:pt x="4785111" y="4606384"/>
                  <a:pt x="4811688" y="4606384"/>
                  <a:pt x="4811688" y="4606384"/>
                </a:cubicBezTo>
                <a:lnTo>
                  <a:pt x="4798399" y="4593096"/>
                </a:lnTo>
                <a:lnTo>
                  <a:pt x="4798399" y="4593096"/>
                </a:lnTo>
                <a:close/>
                <a:moveTo>
                  <a:pt x="4352578" y="4696744"/>
                </a:moveTo>
                <a:cubicBezTo>
                  <a:pt x="4365866" y="4696744"/>
                  <a:pt x="4365866" y="4670832"/>
                  <a:pt x="4378490" y="4670832"/>
                </a:cubicBezTo>
                <a:cubicBezTo>
                  <a:pt x="4365202" y="4657544"/>
                  <a:pt x="4391778" y="4644920"/>
                  <a:pt x="4391778" y="4631632"/>
                </a:cubicBezTo>
                <a:cubicBezTo>
                  <a:pt x="4378490" y="4631632"/>
                  <a:pt x="4365866" y="4644920"/>
                  <a:pt x="4365866" y="4631632"/>
                </a:cubicBezTo>
                <a:cubicBezTo>
                  <a:pt x="4379154" y="4631632"/>
                  <a:pt x="4379154" y="4631632"/>
                  <a:pt x="4379154" y="4618343"/>
                </a:cubicBezTo>
                <a:cubicBezTo>
                  <a:pt x="4365866" y="4631632"/>
                  <a:pt x="4365866" y="4618343"/>
                  <a:pt x="4365866" y="4618343"/>
                </a:cubicBezTo>
                <a:cubicBezTo>
                  <a:pt x="4379154" y="4631632"/>
                  <a:pt x="4379154" y="4605055"/>
                  <a:pt x="4379154" y="4592431"/>
                </a:cubicBezTo>
                <a:cubicBezTo>
                  <a:pt x="4365866" y="4605719"/>
                  <a:pt x="4365866" y="4605719"/>
                  <a:pt x="4353242" y="4618343"/>
                </a:cubicBezTo>
                <a:cubicBezTo>
                  <a:pt x="4353242" y="4605055"/>
                  <a:pt x="4339954" y="4605055"/>
                  <a:pt x="4339954" y="4605055"/>
                </a:cubicBezTo>
                <a:cubicBezTo>
                  <a:pt x="4339954" y="4618343"/>
                  <a:pt x="4326665" y="4618343"/>
                  <a:pt x="4314041" y="4618343"/>
                </a:cubicBezTo>
                <a:cubicBezTo>
                  <a:pt x="4314041" y="4618343"/>
                  <a:pt x="4327330" y="4605055"/>
                  <a:pt x="4314041" y="4605055"/>
                </a:cubicBezTo>
                <a:cubicBezTo>
                  <a:pt x="4314041" y="4605055"/>
                  <a:pt x="4314041" y="4618343"/>
                  <a:pt x="4300753" y="4630967"/>
                </a:cubicBezTo>
                <a:lnTo>
                  <a:pt x="4300753" y="4617679"/>
                </a:lnTo>
                <a:lnTo>
                  <a:pt x="4287465" y="4617679"/>
                </a:lnTo>
                <a:cubicBezTo>
                  <a:pt x="4287465" y="4643591"/>
                  <a:pt x="4261552" y="4617679"/>
                  <a:pt x="4261552" y="4630967"/>
                </a:cubicBezTo>
                <a:cubicBezTo>
                  <a:pt x="4261552" y="4630967"/>
                  <a:pt x="4261552" y="4630967"/>
                  <a:pt x="4248264" y="4630967"/>
                </a:cubicBezTo>
                <a:lnTo>
                  <a:pt x="4248264" y="4630967"/>
                </a:lnTo>
                <a:cubicBezTo>
                  <a:pt x="4248264" y="4644255"/>
                  <a:pt x="4248264" y="4644255"/>
                  <a:pt x="4261552" y="4644255"/>
                </a:cubicBezTo>
                <a:cubicBezTo>
                  <a:pt x="4248264" y="4644255"/>
                  <a:pt x="4248264" y="4644255"/>
                  <a:pt x="4248264" y="4657544"/>
                </a:cubicBezTo>
                <a:cubicBezTo>
                  <a:pt x="4274177" y="4657544"/>
                  <a:pt x="4274177" y="4657544"/>
                  <a:pt x="4287465" y="4657544"/>
                </a:cubicBezTo>
                <a:cubicBezTo>
                  <a:pt x="4274177" y="4657544"/>
                  <a:pt x="4287465" y="4644255"/>
                  <a:pt x="4300753" y="4631632"/>
                </a:cubicBezTo>
                <a:cubicBezTo>
                  <a:pt x="4300753" y="4644920"/>
                  <a:pt x="4314041" y="4631632"/>
                  <a:pt x="4314041" y="4644920"/>
                </a:cubicBezTo>
                <a:cubicBezTo>
                  <a:pt x="4314041" y="4658208"/>
                  <a:pt x="4300753" y="4658208"/>
                  <a:pt x="4300753" y="4684120"/>
                </a:cubicBezTo>
                <a:cubicBezTo>
                  <a:pt x="4300753" y="4670832"/>
                  <a:pt x="4300753" y="4684120"/>
                  <a:pt x="4314041" y="4684120"/>
                </a:cubicBezTo>
                <a:cubicBezTo>
                  <a:pt x="4314041" y="4670832"/>
                  <a:pt x="4314041" y="4670832"/>
                  <a:pt x="4327330" y="4670832"/>
                </a:cubicBezTo>
                <a:cubicBezTo>
                  <a:pt x="4340618" y="4696744"/>
                  <a:pt x="4340618" y="4696744"/>
                  <a:pt x="4340618" y="4722657"/>
                </a:cubicBezTo>
                <a:cubicBezTo>
                  <a:pt x="4353906" y="4722657"/>
                  <a:pt x="4353906" y="4722657"/>
                  <a:pt x="4353906" y="4709368"/>
                </a:cubicBezTo>
                <a:cubicBezTo>
                  <a:pt x="4365866" y="4696744"/>
                  <a:pt x="4352578" y="4696744"/>
                  <a:pt x="4352578" y="4696744"/>
                </a:cubicBezTo>
                <a:lnTo>
                  <a:pt x="4352578" y="4696744"/>
                </a:lnTo>
                <a:close/>
                <a:moveTo>
                  <a:pt x="4169199" y="4632296"/>
                </a:moveTo>
                <a:cubicBezTo>
                  <a:pt x="4155911" y="4632296"/>
                  <a:pt x="4169199" y="4645584"/>
                  <a:pt x="4169199" y="4645584"/>
                </a:cubicBezTo>
                <a:lnTo>
                  <a:pt x="4169199" y="4645584"/>
                </a:lnTo>
                <a:lnTo>
                  <a:pt x="4182488" y="4645584"/>
                </a:lnTo>
                <a:cubicBezTo>
                  <a:pt x="4169199" y="4644920"/>
                  <a:pt x="4182488" y="4632296"/>
                  <a:pt x="4169199" y="4632296"/>
                </a:cubicBezTo>
                <a:lnTo>
                  <a:pt x="4169199" y="4632296"/>
                </a:lnTo>
                <a:close/>
                <a:moveTo>
                  <a:pt x="4208399" y="4632296"/>
                </a:moveTo>
                <a:lnTo>
                  <a:pt x="4221688" y="4632296"/>
                </a:lnTo>
                <a:cubicBezTo>
                  <a:pt x="4208399" y="4632296"/>
                  <a:pt x="4221688" y="4619008"/>
                  <a:pt x="4208399" y="4606384"/>
                </a:cubicBezTo>
                <a:cubicBezTo>
                  <a:pt x="4195111" y="4619672"/>
                  <a:pt x="4195111" y="4632296"/>
                  <a:pt x="4195111" y="4658208"/>
                </a:cubicBezTo>
                <a:cubicBezTo>
                  <a:pt x="4208399" y="4644920"/>
                  <a:pt x="4208399" y="4644920"/>
                  <a:pt x="4208399" y="4632296"/>
                </a:cubicBezTo>
                <a:lnTo>
                  <a:pt x="4208399" y="4632296"/>
                </a:lnTo>
                <a:close/>
                <a:moveTo>
                  <a:pt x="4995066" y="4619008"/>
                </a:moveTo>
                <a:lnTo>
                  <a:pt x="4995066" y="4605719"/>
                </a:lnTo>
                <a:cubicBezTo>
                  <a:pt x="4995066" y="4619008"/>
                  <a:pt x="4981778" y="4605719"/>
                  <a:pt x="4981778" y="4619008"/>
                </a:cubicBezTo>
                <a:cubicBezTo>
                  <a:pt x="4981778" y="4632296"/>
                  <a:pt x="4995066" y="4632296"/>
                  <a:pt x="4995066" y="4632296"/>
                </a:cubicBezTo>
                <a:cubicBezTo>
                  <a:pt x="5008354" y="4632296"/>
                  <a:pt x="4995066" y="4632296"/>
                  <a:pt x="4995066" y="4619008"/>
                </a:cubicBezTo>
                <a:cubicBezTo>
                  <a:pt x="4995066" y="4619008"/>
                  <a:pt x="5008354" y="4644920"/>
                  <a:pt x="5008354" y="4619008"/>
                </a:cubicBezTo>
                <a:lnTo>
                  <a:pt x="4995066" y="4619008"/>
                </a:lnTo>
                <a:lnTo>
                  <a:pt x="4995066" y="4619008"/>
                </a:lnTo>
                <a:close/>
                <a:moveTo>
                  <a:pt x="4601733" y="4632296"/>
                </a:moveTo>
                <a:cubicBezTo>
                  <a:pt x="4627645" y="4632296"/>
                  <a:pt x="4615021" y="4658208"/>
                  <a:pt x="4627645" y="4658208"/>
                </a:cubicBezTo>
                <a:cubicBezTo>
                  <a:pt x="4627645" y="4644920"/>
                  <a:pt x="4627645" y="4644920"/>
                  <a:pt x="4627645" y="4644920"/>
                </a:cubicBezTo>
                <a:cubicBezTo>
                  <a:pt x="4627645" y="4644920"/>
                  <a:pt x="4640934" y="4644920"/>
                  <a:pt x="4627645" y="4631632"/>
                </a:cubicBezTo>
                <a:cubicBezTo>
                  <a:pt x="4615021" y="4644920"/>
                  <a:pt x="4615021" y="4619008"/>
                  <a:pt x="4601733" y="4632296"/>
                </a:cubicBezTo>
                <a:lnTo>
                  <a:pt x="4601733" y="4632296"/>
                </a:lnTo>
                <a:close/>
                <a:moveTo>
                  <a:pt x="4785111" y="4632296"/>
                </a:moveTo>
                <a:lnTo>
                  <a:pt x="4785111" y="4632296"/>
                </a:lnTo>
                <a:cubicBezTo>
                  <a:pt x="4785111" y="4632296"/>
                  <a:pt x="4785111" y="4632296"/>
                  <a:pt x="4771823" y="4632296"/>
                </a:cubicBezTo>
                <a:cubicBezTo>
                  <a:pt x="4785111" y="4644920"/>
                  <a:pt x="4798399" y="4658208"/>
                  <a:pt x="4785111" y="4632296"/>
                </a:cubicBezTo>
                <a:cubicBezTo>
                  <a:pt x="4785111" y="4632296"/>
                  <a:pt x="4798399" y="4632296"/>
                  <a:pt x="4785111" y="4632296"/>
                </a:cubicBezTo>
                <a:lnTo>
                  <a:pt x="4785111" y="4632296"/>
                </a:lnTo>
                <a:close/>
                <a:moveTo>
                  <a:pt x="4221688" y="4710032"/>
                </a:moveTo>
                <a:cubicBezTo>
                  <a:pt x="4221688" y="4696744"/>
                  <a:pt x="4221688" y="4696744"/>
                  <a:pt x="4221688" y="4696744"/>
                </a:cubicBezTo>
                <a:cubicBezTo>
                  <a:pt x="4221688" y="4710032"/>
                  <a:pt x="4234976" y="4696744"/>
                  <a:pt x="4221688" y="4696744"/>
                </a:cubicBezTo>
                <a:lnTo>
                  <a:pt x="4221688" y="4696744"/>
                </a:lnTo>
                <a:cubicBezTo>
                  <a:pt x="4208399" y="4696744"/>
                  <a:pt x="4221688" y="4722657"/>
                  <a:pt x="4221688" y="4710032"/>
                </a:cubicBezTo>
                <a:lnTo>
                  <a:pt x="4221688" y="4710032"/>
                </a:lnTo>
                <a:close/>
                <a:moveTo>
                  <a:pt x="4247600" y="4684120"/>
                </a:moveTo>
                <a:cubicBezTo>
                  <a:pt x="4234312" y="4697408"/>
                  <a:pt x="4247600" y="4697408"/>
                  <a:pt x="4247600" y="4697408"/>
                </a:cubicBezTo>
                <a:cubicBezTo>
                  <a:pt x="4247600" y="4710697"/>
                  <a:pt x="4234312" y="4697408"/>
                  <a:pt x="4234312" y="4710697"/>
                </a:cubicBezTo>
                <a:cubicBezTo>
                  <a:pt x="4247600" y="4710697"/>
                  <a:pt x="4260224" y="4697408"/>
                  <a:pt x="4260224" y="4684785"/>
                </a:cubicBezTo>
                <a:cubicBezTo>
                  <a:pt x="4260888" y="4684120"/>
                  <a:pt x="4247600" y="4696744"/>
                  <a:pt x="4247600" y="4684120"/>
                </a:cubicBezTo>
                <a:cubicBezTo>
                  <a:pt x="4247600" y="4684120"/>
                  <a:pt x="4247600" y="4684120"/>
                  <a:pt x="4260888" y="4670832"/>
                </a:cubicBezTo>
                <a:cubicBezTo>
                  <a:pt x="4247600" y="4657544"/>
                  <a:pt x="4234976" y="4684120"/>
                  <a:pt x="4221688" y="4684120"/>
                </a:cubicBezTo>
                <a:cubicBezTo>
                  <a:pt x="4221688" y="4670832"/>
                  <a:pt x="4208399" y="4697408"/>
                  <a:pt x="4208399" y="4684120"/>
                </a:cubicBezTo>
                <a:cubicBezTo>
                  <a:pt x="4208399" y="4710032"/>
                  <a:pt x="4221688" y="4684120"/>
                  <a:pt x="4247600" y="4684120"/>
                </a:cubicBezTo>
                <a:lnTo>
                  <a:pt x="4247600" y="4684120"/>
                </a:lnTo>
                <a:close/>
                <a:moveTo>
                  <a:pt x="4090134" y="4696744"/>
                </a:moveTo>
                <a:cubicBezTo>
                  <a:pt x="4090134" y="4683456"/>
                  <a:pt x="4090134" y="4683456"/>
                  <a:pt x="4090134" y="4683456"/>
                </a:cubicBezTo>
                <a:cubicBezTo>
                  <a:pt x="4103422" y="4683456"/>
                  <a:pt x="4090134" y="4670168"/>
                  <a:pt x="4076846" y="4657544"/>
                </a:cubicBezTo>
                <a:cubicBezTo>
                  <a:pt x="4076846" y="4670832"/>
                  <a:pt x="4076846" y="4670832"/>
                  <a:pt x="4063557" y="4683456"/>
                </a:cubicBezTo>
                <a:cubicBezTo>
                  <a:pt x="4089470" y="4683456"/>
                  <a:pt x="4102758" y="4696744"/>
                  <a:pt x="4102758" y="4709368"/>
                </a:cubicBezTo>
                <a:cubicBezTo>
                  <a:pt x="4116046" y="4709368"/>
                  <a:pt x="4116046" y="4696080"/>
                  <a:pt x="4116046" y="4683456"/>
                </a:cubicBezTo>
                <a:cubicBezTo>
                  <a:pt x="4116046" y="4696744"/>
                  <a:pt x="4102758" y="4696744"/>
                  <a:pt x="4102758" y="4683456"/>
                </a:cubicBezTo>
                <a:cubicBezTo>
                  <a:pt x="4090134" y="4684120"/>
                  <a:pt x="4103422" y="4696744"/>
                  <a:pt x="4090134" y="4696744"/>
                </a:cubicBezTo>
                <a:lnTo>
                  <a:pt x="4090134" y="4696744"/>
                </a:lnTo>
                <a:close/>
                <a:moveTo>
                  <a:pt x="4719998" y="4670832"/>
                </a:moveTo>
                <a:cubicBezTo>
                  <a:pt x="4719998" y="4684120"/>
                  <a:pt x="4733287" y="4684120"/>
                  <a:pt x="4733287" y="4684120"/>
                </a:cubicBezTo>
                <a:cubicBezTo>
                  <a:pt x="4719998" y="4684120"/>
                  <a:pt x="4719998" y="4670832"/>
                  <a:pt x="4719998" y="4670832"/>
                </a:cubicBezTo>
                <a:cubicBezTo>
                  <a:pt x="4719998" y="4684120"/>
                  <a:pt x="4719998" y="4684120"/>
                  <a:pt x="4706710" y="4696744"/>
                </a:cubicBezTo>
                <a:cubicBezTo>
                  <a:pt x="4719998" y="4696744"/>
                  <a:pt x="4719998" y="4696744"/>
                  <a:pt x="4732622" y="4696744"/>
                </a:cubicBezTo>
                <a:cubicBezTo>
                  <a:pt x="4732622" y="4683456"/>
                  <a:pt x="4732622" y="4683456"/>
                  <a:pt x="4732622" y="4670832"/>
                </a:cubicBezTo>
                <a:cubicBezTo>
                  <a:pt x="4732622" y="4670832"/>
                  <a:pt x="4732622" y="4670832"/>
                  <a:pt x="4719998" y="4670832"/>
                </a:cubicBezTo>
                <a:lnTo>
                  <a:pt x="4719998" y="4670832"/>
                </a:lnTo>
                <a:close/>
                <a:moveTo>
                  <a:pt x="3657601" y="4684120"/>
                </a:moveTo>
                <a:cubicBezTo>
                  <a:pt x="3644312" y="4670832"/>
                  <a:pt x="3644312" y="4684120"/>
                  <a:pt x="3631688" y="4697408"/>
                </a:cubicBezTo>
                <a:cubicBezTo>
                  <a:pt x="3644976" y="4697408"/>
                  <a:pt x="3644976" y="4697408"/>
                  <a:pt x="3644976" y="4684120"/>
                </a:cubicBezTo>
                <a:cubicBezTo>
                  <a:pt x="3644976" y="4696744"/>
                  <a:pt x="3644976" y="4684120"/>
                  <a:pt x="3657601" y="4684120"/>
                </a:cubicBezTo>
                <a:lnTo>
                  <a:pt x="3657601" y="4684120"/>
                </a:lnTo>
                <a:close/>
                <a:moveTo>
                  <a:pt x="4103422" y="4774481"/>
                </a:moveTo>
                <a:cubicBezTo>
                  <a:pt x="4090134" y="4761192"/>
                  <a:pt x="4103422" y="4761192"/>
                  <a:pt x="4103422" y="4761192"/>
                </a:cubicBezTo>
                <a:cubicBezTo>
                  <a:pt x="4077510" y="4735280"/>
                  <a:pt x="4090134" y="4709368"/>
                  <a:pt x="4077510" y="4696080"/>
                </a:cubicBezTo>
                <a:cubicBezTo>
                  <a:pt x="4077510" y="4696080"/>
                  <a:pt x="4077510" y="4696080"/>
                  <a:pt x="4077510" y="4682792"/>
                </a:cubicBezTo>
                <a:cubicBezTo>
                  <a:pt x="4051598" y="4682792"/>
                  <a:pt x="4077510" y="4721992"/>
                  <a:pt x="4064222" y="4721992"/>
                </a:cubicBezTo>
                <a:cubicBezTo>
                  <a:pt x="4090134" y="4735280"/>
                  <a:pt x="4090134" y="4747904"/>
                  <a:pt x="4090134" y="4773816"/>
                </a:cubicBezTo>
                <a:cubicBezTo>
                  <a:pt x="4090134" y="4774481"/>
                  <a:pt x="4090134" y="4774481"/>
                  <a:pt x="4103422" y="4774481"/>
                </a:cubicBezTo>
                <a:lnTo>
                  <a:pt x="4103422" y="4774481"/>
                </a:lnTo>
                <a:close/>
                <a:moveTo>
                  <a:pt x="5125956" y="4735945"/>
                </a:moveTo>
                <a:cubicBezTo>
                  <a:pt x="5125956" y="4722657"/>
                  <a:pt x="5125956" y="4710032"/>
                  <a:pt x="5125956" y="4710032"/>
                </a:cubicBezTo>
                <a:cubicBezTo>
                  <a:pt x="5125956" y="4710032"/>
                  <a:pt x="5125956" y="4710032"/>
                  <a:pt x="5112668" y="4710032"/>
                </a:cubicBezTo>
                <a:cubicBezTo>
                  <a:pt x="5113332" y="4722657"/>
                  <a:pt x="5125956" y="4735945"/>
                  <a:pt x="5125956" y="4735945"/>
                </a:cubicBezTo>
                <a:lnTo>
                  <a:pt x="5125956" y="4735945"/>
                </a:lnTo>
                <a:close/>
                <a:moveTo>
                  <a:pt x="5113332" y="4710032"/>
                </a:moveTo>
                <a:lnTo>
                  <a:pt x="5113332" y="4710032"/>
                </a:lnTo>
                <a:lnTo>
                  <a:pt x="5113332" y="4710032"/>
                </a:lnTo>
                <a:lnTo>
                  <a:pt x="5113332" y="4710032"/>
                </a:lnTo>
                <a:close/>
                <a:moveTo>
                  <a:pt x="4182488" y="4735945"/>
                </a:moveTo>
                <a:lnTo>
                  <a:pt x="4182488" y="4749233"/>
                </a:lnTo>
                <a:cubicBezTo>
                  <a:pt x="4195776" y="4749233"/>
                  <a:pt x="4182488" y="4775145"/>
                  <a:pt x="4195776" y="4775145"/>
                </a:cubicBezTo>
                <a:cubicBezTo>
                  <a:pt x="4182488" y="4761857"/>
                  <a:pt x="4209064" y="4735945"/>
                  <a:pt x="4195776" y="4723321"/>
                </a:cubicBezTo>
                <a:lnTo>
                  <a:pt x="4195776" y="4723321"/>
                </a:lnTo>
                <a:cubicBezTo>
                  <a:pt x="4182488" y="4710032"/>
                  <a:pt x="4195111" y="4761857"/>
                  <a:pt x="4182488" y="4735945"/>
                </a:cubicBezTo>
                <a:lnTo>
                  <a:pt x="4182488" y="4735945"/>
                </a:lnTo>
                <a:close/>
                <a:moveTo>
                  <a:pt x="5100044" y="4735945"/>
                </a:moveTo>
                <a:cubicBezTo>
                  <a:pt x="5086755" y="4735945"/>
                  <a:pt x="5074131" y="4749233"/>
                  <a:pt x="5074131" y="4735945"/>
                </a:cubicBezTo>
                <a:lnTo>
                  <a:pt x="5087420" y="4722657"/>
                </a:lnTo>
                <a:cubicBezTo>
                  <a:pt x="5087420" y="4709368"/>
                  <a:pt x="5061507" y="4722657"/>
                  <a:pt x="5074131" y="4722657"/>
                </a:cubicBezTo>
                <a:cubicBezTo>
                  <a:pt x="5087420" y="4709368"/>
                  <a:pt x="5060843" y="4761857"/>
                  <a:pt x="5087420" y="4761857"/>
                </a:cubicBezTo>
                <a:cubicBezTo>
                  <a:pt x="5087420" y="4748568"/>
                  <a:pt x="5087420" y="4748568"/>
                  <a:pt x="5087420" y="4748568"/>
                </a:cubicBezTo>
                <a:cubicBezTo>
                  <a:pt x="5100044" y="4748568"/>
                  <a:pt x="5100044" y="4735945"/>
                  <a:pt x="5100044" y="4735945"/>
                </a:cubicBezTo>
                <a:lnTo>
                  <a:pt x="5100044" y="4735945"/>
                </a:lnTo>
                <a:close/>
                <a:moveTo>
                  <a:pt x="5270134" y="4735945"/>
                </a:moveTo>
                <a:lnTo>
                  <a:pt x="5270134" y="4722657"/>
                </a:lnTo>
                <a:cubicBezTo>
                  <a:pt x="5256845" y="4735945"/>
                  <a:pt x="5296046" y="4748568"/>
                  <a:pt x="5283422" y="4735945"/>
                </a:cubicBezTo>
                <a:lnTo>
                  <a:pt x="5270134" y="4735945"/>
                </a:lnTo>
                <a:lnTo>
                  <a:pt x="5270134" y="4735945"/>
                </a:lnTo>
                <a:close/>
                <a:moveTo>
                  <a:pt x="4038309" y="4774481"/>
                </a:moveTo>
                <a:cubicBezTo>
                  <a:pt x="4051598" y="4774481"/>
                  <a:pt x="4038309" y="4774481"/>
                  <a:pt x="4051598" y="4774481"/>
                </a:cubicBezTo>
                <a:cubicBezTo>
                  <a:pt x="4051598" y="4774481"/>
                  <a:pt x="4051598" y="4787769"/>
                  <a:pt x="4064886" y="4774481"/>
                </a:cubicBezTo>
                <a:lnTo>
                  <a:pt x="4064886" y="4787769"/>
                </a:lnTo>
                <a:cubicBezTo>
                  <a:pt x="4064886" y="4774481"/>
                  <a:pt x="4064886" y="4774481"/>
                  <a:pt x="4078174" y="4774481"/>
                </a:cubicBezTo>
                <a:cubicBezTo>
                  <a:pt x="4078174" y="4787769"/>
                  <a:pt x="4064886" y="4761192"/>
                  <a:pt x="4064886" y="4748568"/>
                </a:cubicBezTo>
                <a:cubicBezTo>
                  <a:pt x="4064886" y="4761857"/>
                  <a:pt x="4064886" y="4761857"/>
                  <a:pt x="4064886" y="4761857"/>
                </a:cubicBezTo>
                <a:cubicBezTo>
                  <a:pt x="4051598" y="4761857"/>
                  <a:pt x="4064886" y="4761857"/>
                  <a:pt x="4064886" y="4748568"/>
                </a:cubicBezTo>
                <a:cubicBezTo>
                  <a:pt x="4051598" y="4761857"/>
                  <a:pt x="4051598" y="4748568"/>
                  <a:pt x="4051598" y="4735280"/>
                </a:cubicBezTo>
                <a:cubicBezTo>
                  <a:pt x="4051598" y="4748568"/>
                  <a:pt x="4051598" y="4748568"/>
                  <a:pt x="4064886" y="4748568"/>
                </a:cubicBezTo>
                <a:cubicBezTo>
                  <a:pt x="4064886" y="4735280"/>
                  <a:pt x="4051598" y="4735280"/>
                  <a:pt x="4051598" y="4735280"/>
                </a:cubicBezTo>
                <a:cubicBezTo>
                  <a:pt x="4038309" y="4748568"/>
                  <a:pt x="4064222" y="4761857"/>
                  <a:pt x="4038309" y="4774481"/>
                </a:cubicBezTo>
                <a:lnTo>
                  <a:pt x="4038309" y="4774481"/>
                </a:lnTo>
                <a:close/>
                <a:moveTo>
                  <a:pt x="4798399" y="4735945"/>
                </a:moveTo>
                <a:cubicBezTo>
                  <a:pt x="4798399" y="4749233"/>
                  <a:pt x="4798399" y="4749233"/>
                  <a:pt x="4798399" y="4749233"/>
                </a:cubicBezTo>
                <a:cubicBezTo>
                  <a:pt x="4798399" y="4749233"/>
                  <a:pt x="4785111" y="4749233"/>
                  <a:pt x="4798399" y="4749233"/>
                </a:cubicBezTo>
                <a:cubicBezTo>
                  <a:pt x="4824312" y="4761857"/>
                  <a:pt x="4798399" y="4735945"/>
                  <a:pt x="4798399" y="4735945"/>
                </a:cubicBezTo>
                <a:lnTo>
                  <a:pt x="4798399" y="4735945"/>
                </a:lnTo>
                <a:close/>
                <a:moveTo>
                  <a:pt x="4286801" y="4748568"/>
                </a:moveTo>
                <a:cubicBezTo>
                  <a:pt x="4273512" y="4761857"/>
                  <a:pt x="4286801" y="4761857"/>
                  <a:pt x="4273512" y="4761857"/>
                </a:cubicBezTo>
                <a:cubicBezTo>
                  <a:pt x="4273512" y="4775145"/>
                  <a:pt x="4273512" y="4775145"/>
                  <a:pt x="4273512" y="4775145"/>
                </a:cubicBezTo>
                <a:cubicBezTo>
                  <a:pt x="4273512" y="4775145"/>
                  <a:pt x="4273512" y="4775145"/>
                  <a:pt x="4286801" y="4775145"/>
                </a:cubicBezTo>
                <a:cubicBezTo>
                  <a:pt x="4274177" y="4761857"/>
                  <a:pt x="4286801" y="4748568"/>
                  <a:pt x="4286801" y="4748568"/>
                </a:cubicBezTo>
                <a:lnTo>
                  <a:pt x="4286801" y="4748568"/>
                </a:lnTo>
                <a:close/>
                <a:moveTo>
                  <a:pt x="4300089" y="4735945"/>
                </a:moveTo>
                <a:cubicBezTo>
                  <a:pt x="4300089" y="4749233"/>
                  <a:pt x="4300089" y="4761857"/>
                  <a:pt x="4300089" y="4761857"/>
                </a:cubicBezTo>
                <a:cubicBezTo>
                  <a:pt x="4300089" y="4748568"/>
                  <a:pt x="4313377" y="4761857"/>
                  <a:pt x="4326001" y="4761857"/>
                </a:cubicBezTo>
                <a:cubicBezTo>
                  <a:pt x="4326665" y="4748568"/>
                  <a:pt x="4313377" y="4748568"/>
                  <a:pt x="4300089" y="4735945"/>
                </a:cubicBezTo>
                <a:lnTo>
                  <a:pt x="4300089" y="4735945"/>
                </a:lnTo>
                <a:close/>
                <a:moveTo>
                  <a:pt x="196667" y="4826305"/>
                </a:moveTo>
                <a:cubicBezTo>
                  <a:pt x="170755" y="4800393"/>
                  <a:pt x="222579" y="4787104"/>
                  <a:pt x="209955" y="4774481"/>
                </a:cubicBezTo>
                <a:cubicBezTo>
                  <a:pt x="196667" y="4787769"/>
                  <a:pt x="196667" y="4774481"/>
                  <a:pt x="184043" y="4787769"/>
                </a:cubicBezTo>
                <a:cubicBezTo>
                  <a:pt x="170755" y="4787769"/>
                  <a:pt x="184043" y="4774481"/>
                  <a:pt x="184043" y="4761857"/>
                </a:cubicBezTo>
                <a:cubicBezTo>
                  <a:pt x="197331" y="4761857"/>
                  <a:pt x="197331" y="4787769"/>
                  <a:pt x="209955" y="4775145"/>
                </a:cubicBezTo>
                <a:cubicBezTo>
                  <a:pt x="196667" y="4761857"/>
                  <a:pt x="184043" y="4749233"/>
                  <a:pt x="170755" y="4749233"/>
                </a:cubicBezTo>
                <a:cubicBezTo>
                  <a:pt x="157466" y="4775145"/>
                  <a:pt x="131554" y="4775145"/>
                  <a:pt x="157466" y="4801057"/>
                </a:cubicBezTo>
                <a:cubicBezTo>
                  <a:pt x="144178" y="4801057"/>
                  <a:pt x="144178" y="4801057"/>
                  <a:pt x="144178" y="4801057"/>
                </a:cubicBezTo>
                <a:cubicBezTo>
                  <a:pt x="144178" y="4814346"/>
                  <a:pt x="170090" y="4840258"/>
                  <a:pt x="183379" y="4840258"/>
                </a:cubicBezTo>
                <a:cubicBezTo>
                  <a:pt x="170090" y="4826305"/>
                  <a:pt x="183379" y="4826305"/>
                  <a:pt x="196667" y="4826305"/>
                </a:cubicBezTo>
                <a:lnTo>
                  <a:pt x="196667" y="4826305"/>
                </a:lnTo>
                <a:close/>
                <a:moveTo>
                  <a:pt x="4864177" y="4774481"/>
                </a:moveTo>
                <a:cubicBezTo>
                  <a:pt x="4850888" y="4774481"/>
                  <a:pt x="4864177" y="4774481"/>
                  <a:pt x="4850888" y="4774481"/>
                </a:cubicBezTo>
                <a:cubicBezTo>
                  <a:pt x="4850888" y="4787769"/>
                  <a:pt x="4876801" y="4787769"/>
                  <a:pt x="4876801" y="4774481"/>
                </a:cubicBezTo>
                <a:cubicBezTo>
                  <a:pt x="4864177" y="4761857"/>
                  <a:pt x="4864177" y="4774481"/>
                  <a:pt x="4864177" y="4774481"/>
                </a:cubicBezTo>
                <a:lnTo>
                  <a:pt x="4864177" y="4774481"/>
                </a:lnTo>
                <a:close/>
                <a:moveTo>
                  <a:pt x="5335911" y="4787769"/>
                </a:moveTo>
                <a:lnTo>
                  <a:pt x="5335911" y="4787769"/>
                </a:lnTo>
                <a:cubicBezTo>
                  <a:pt x="5335911" y="4787769"/>
                  <a:pt x="5335911" y="4774481"/>
                  <a:pt x="5322622" y="4774481"/>
                </a:cubicBezTo>
                <a:cubicBezTo>
                  <a:pt x="5322622" y="4787769"/>
                  <a:pt x="5309334" y="4787769"/>
                  <a:pt x="5309334" y="4787769"/>
                </a:cubicBezTo>
                <a:cubicBezTo>
                  <a:pt x="5322622" y="4800393"/>
                  <a:pt x="5322622" y="4800393"/>
                  <a:pt x="5335911" y="4787769"/>
                </a:cubicBezTo>
                <a:lnTo>
                  <a:pt x="5335911" y="4787769"/>
                </a:lnTo>
                <a:close/>
                <a:moveTo>
                  <a:pt x="4050933" y="4787769"/>
                </a:moveTo>
                <a:lnTo>
                  <a:pt x="4050933" y="4787769"/>
                </a:lnTo>
                <a:lnTo>
                  <a:pt x="4050933" y="4787769"/>
                </a:lnTo>
                <a:cubicBezTo>
                  <a:pt x="4050933" y="4787769"/>
                  <a:pt x="4037645" y="4787769"/>
                  <a:pt x="4037645" y="4801057"/>
                </a:cubicBezTo>
                <a:cubicBezTo>
                  <a:pt x="4050933" y="4800393"/>
                  <a:pt x="4064222" y="4800393"/>
                  <a:pt x="4050933" y="4787769"/>
                </a:cubicBezTo>
                <a:lnTo>
                  <a:pt x="4050933" y="4787769"/>
                </a:lnTo>
                <a:close/>
                <a:moveTo>
                  <a:pt x="4430978" y="4787769"/>
                </a:moveTo>
                <a:cubicBezTo>
                  <a:pt x="4417690" y="4801057"/>
                  <a:pt x="4430978" y="4774481"/>
                  <a:pt x="4417690" y="4787769"/>
                </a:cubicBezTo>
                <a:lnTo>
                  <a:pt x="4417690" y="4787769"/>
                </a:lnTo>
                <a:lnTo>
                  <a:pt x="4417690" y="4801057"/>
                </a:lnTo>
                <a:cubicBezTo>
                  <a:pt x="4418355" y="4787769"/>
                  <a:pt x="4444266" y="4800393"/>
                  <a:pt x="4430978" y="4787769"/>
                </a:cubicBezTo>
                <a:lnTo>
                  <a:pt x="4430978" y="4787769"/>
                </a:lnTo>
                <a:close/>
                <a:moveTo>
                  <a:pt x="4103422" y="4800393"/>
                </a:moveTo>
                <a:cubicBezTo>
                  <a:pt x="4103422" y="4813681"/>
                  <a:pt x="4116711" y="4813681"/>
                  <a:pt x="4116711" y="4826305"/>
                </a:cubicBezTo>
                <a:lnTo>
                  <a:pt x="4116711" y="4826305"/>
                </a:lnTo>
                <a:cubicBezTo>
                  <a:pt x="4116711" y="4813017"/>
                  <a:pt x="4116711" y="4813017"/>
                  <a:pt x="4103422" y="4813017"/>
                </a:cubicBezTo>
                <a:cubicBezTo>
                  <a:pt x="4103422" y="4826305"/>
                  <a:pt x="4103422" y="4826305"/>
                  <a:pt x="4103422" y="4826305"/>
                </a:cubicBezTo>
                <a:cubicBezTo>
                  <a:pt x="4116711" y="4826305"/>
                  <a:pt x="4116711" y="4826305"/>
                  <a:pt x="4116711" y="4826305"/>
                </a:cubicBezTo>
                <a:cubicBezTo>
                  <a:pt x="4129999" y="4813017"/>
                  <a:pt x="4103422" y="4813017"/>
                  <a:pt x="4116711" y="4800393"/>
                </a:cubicBezTo>
                <a:cubicBezTo>
                  <a:pt x="4103422" y="4800393"/>
                  <a:pt x="4103422" y="4800393"/>
                  <a:pt x="4103422" y="4800393"/>
                </a:cubicBezTo>
                <a:lnTo>
                  <a:pt x="4103422" y="4800393"/>
                </a:lnTo>
                <a:close/>
                <a:moveTo>
                  <a:pt x="5309998" y="4800393"/>
                </a:moveTo>
                <a:cubicBezTo>
                  <a:pt x="5323287" y="4800393"/>
                  <a:pt x="5323287" y="4800393"/>
                  <a:pt x="5323287" y="4800393"/>
                </a:cubicBezTo>
                <a:cubicBezTo>
                  <a:pt x="5309998" y="4800393"/>
                  <a:pt x="5309998" y="4813681"/>
                  <a:pt x="5309998" y="4813681"/>
                </a:cubicBezTo>
                <a:cubicBezTo>
                  <a:pt x="5322622" y="4813681"/>
                  <a:pt x="5335911" y="4813681"/>
                  <a:pt x="5309998" y="4800393"/>
                </a:cubicBezTo>
                <a:lnTo>
                  <a:pt x="5309998" y="4800393"/>
                </a:lnTo>
                <a:close/>
                <a:moveTo>
                  <a:pt x="3736665" y="4800393"/>
                </a:moveTo>
                <a:cubicBezTo>
                  <a:pt x="3723377" y="4800393"/>
                  <a:pt x="3723377" y="4813681"/>
                  <a:pt x="3723377" y="4826305"/>
                </a:cubicBezTo>
                <a:cubicBezTo>
                  <a:pt x="3723377" y="4826305"/>
                  <a:pt x="3736665" y="4813017"/>
                  <a:pt x="3736665" y="4826305"/>
                </a:cubicBezTo>
                <a:lnTo>
                  <a:pt x="3736665" y="4826305"/>
                </a:lnTo>
                <a:cubicBezTo>
                  <a:pt x="3749289" y="4800393"/>
                  <a:pt x="3723377" y="4813681"/>
                  <a:pt x="3736665" y="4800393"/>
                </a:cubicBezTo>
                <a:lnTo>
                  <a:pt x="3736665" y="4800393"/>
                </a:lnTo>
                <a:close/>
                <a:moveTo>
                  <a:pt x="5414311" y="4930618"/>
                </a:moveTo>
                <a:cubicBezTo>
                  <a:pt x="5388400" y="4917330"/>
                  <a:pt x="5401023" y="4943906"/>
                  <a:pt x="5375111" y="4930618"/>
                </a:cubicBezTo>
                <a:cubicBezTo>
                  <a:pt x="5375111" y="4904706"/>
                  <a:pt x="5388400" y="4930618"/>
                  <a:pt x="5414311" y="4917330"/>
                </a:cubicBezTo>
                <a:cubicBezTo>
                  <a:pt x="5401023" y="4904042"/>
                  <a:pt x="5401023" y="4891417"/>
                  <a:pt x="5401023" y="4891417"/>
                </a:cubicBezTo>
                <a:cubicBezTo>
                  <a:pt x="5401023" y="4891417"/>
                  <a:pt x="5401023" y="4891417"/>
                  <a:pt x="5387735" y="4891417"/>
                </a:cubicBezTo>
                <a:cubicBezTo>
                  <a:pt x="5387735" y="4891417"/>
                  <a:pt x="5387735" y="4891417"/>
                  <a:pt x="5374446" y="4891417"/>
                </a:cubicBezTo>
                <a:cubicBezTo>
                  <a:pt x="5374446" y="4891417"/>
                  <a:pt x="5374446" y="4917330"/>
                  <a:pt x="5361158" y="4917330"/>
                </a:cubicBezTo>
                <a:cubicBezTo>
                  <a:pt x="5374446" y="4904042"/>
                  <a:pt x="5361158" y="4891417"/>
                  <a:pt x="5347870" y="4891417"/>
                </a:cubicBezTo>
                <a:cubicBezTo>
                  <a:pt x="5347870" y="4878129"/>
                  <a:pt x="5361158" y="4878129"/>
                  <a:pt x="5361158" y="4865506"/>
                </a:cubicBezTo>
                <a:cubicBezTo>
                  <a:pt x="5361158" y="4839593"/>
                  <a:pt x="5361158" y="4826305"/>
                  <a:pt x="5335246" y="4800393"/>
                </a:cubicBezTo>
                <a:cubicBezTo>
                  <a:pt x="5335246" y="4813681"/>
                  <a:pt x="5335246" y="4826305"/>
                  <a:pt x="5321958" y="4839593"/>
                </a:cubicBezTo>
                <a:lnTo>
                  <a:pt x="5321958" y="4826305"/>
                </a:lnTo>
                <a:cubicBezTo>
                  <a:pt x="5321958" y="4826305"/>
                  <a:pt x="5321958" y="4826305"/>
                  <a:pt x="5308670" y="4826305"/>
                </a:cubicBezTo>
                <a:cubicBezTo>
                  <a:pt x="5308670" y="4839593"/>
                  <a:pt x="5295382" y="4813017"/>
                  <a:pt x="5282758" y="4813017"/>
                </a:cubicBezTo>
                <a:cubicBezTo>
                  <a:pt x="5296046" y="4826305"/>
                  <a:pt x="5296046" y="4838929"/>
                  <a:pt x="5282758" y="4852217"/>
                </a:cubicBezTo>
                <a:cubicBezTo>
                  <a:pt x="5282758" y="4838929"/>
                  <a:pt x="5296046" y="4838929"/>
                  <a:pt x="5282758" y="4838929"/>
                </a:cubicBezTo>
                <a:cubicBezTo>
                  <a:pt x="5282758" y="4838929"/>
                  <a:pt x="5269469" y="4838929"/>
                  <a:pt x="5269469" y="4852217"/>
                </a:cubicBezTo>
                <a:cubicBezTo>
                  <a:pt x="5282758" y="4852217"/>
                  <a:pt x="5282758" y="4852217"/>
                  <a:pt x="5295382" y="4852217"/>
                </a:cubicBezTo>
                <a:cubicBezTo>
                  <a:pt x="5295382" y="4838929"/>
                  <a:pt x="5295382" y="4838929"/>
                  <a:pt x="5308670" y="4826305"/>
                </a:cubicBezTo>
                <a:cubicBezTo>
                  <a:pt x="5308670" y="4839593"/>
                  <a:pt x="5308670" y="4839593"/>
                  <a:pt x="5321958" y="4852217"/>
                </a:cubicBezTo>
                <a:cubicBezTo>
                  <a:pt x="5308670" y="4852217"/>
                  <a:pt x="5308670" y="4852217"/>
                  <a:pt x="5308670" y="4852217"/>
                </a:cubicBezTo>
                <a:cubicBezTo>
                  <a:pt x="5308670" y="4852217"/>
                  <a:pt x="5308670" y="4852217"/>
                  <a:pt x="5295382" y="4852217"/>
                </a:cubicBezTo>
                <a:cubicBezTo>
                  <a:pt x="5295382" y="4865506"/>
                  <a:pt x="5282093" y="4865506"/>
                  <a:pt x="5282093" y="4878129"/>
                </a:cubicBezTo>
                <a:lnTo>
                  <a:pt x="5295382" y="4878129"/>
                </a:lnTo>
                <a:cubicBezTo>
                  <a:pt x="5295382" y="4878129"/>
                  <a:pt x="5295382" y="4878129"/>
                  <a:pt x="5308670" y="4878129"/>
                </a:cubicBezTo>
                <a:cubicBezTo>
                  <a:pt x="5295382" y="4891417"/>
                  <a:pt x="5308670" y="4891417"/>
                  <a:pt x="5308670" y="4891417"/>
                </a:cubicBezTo>
                <a:cubicBezTo>
                  <a:pt x="5321958" y="4891417"/>
                  <a:pt x="5308670" y="4878129"/>
                  <a:pt x="5321958" y="4891417"/>
                </a:cubicBezTo>
                <a:cubicBezTo>
                  <a:pt x="5321958" y="4891417"/>
                  <a:pt x="5321958" y="4891417"/>
                  <a:pt x="5321958" y="4904706"/>
                </a:cubicBezTo>
                <a:cubicBezTo>
                  <a:pt x="5335246" y="4904706"/>
                  <a:pt x="5335246" y="4930618"/>
                  <a:pt x="5361158" y="4917994"/>
                </a:cubicBezTo>
                <a:cubicBezTo>
                  <a:pt x="5374446" y="4931282"/>
                  <a:pt x="5374446" y="4957195"/>
                  <a:pt x="5374446" y="4943906"/>
                </a:cubicBezTo>
                <a:cubicBezTo>
                  <a:pt x="5387735" y="4957195"/>
                  <a:pt x="5374446" y="4957195"/>
                  <a:pt x="5374446" y="4969818"/>
                </a:cubicBezTo>
                <a:cubicBezTo>
                  <a:pt x="5387735" y="4969818"/>
                  <a:pt x="5387735" y="4969818"/>
                  <a:pt x="5387735" y="4969818"/>
                </a:cubicBezTo>
                <a:cubicBezTo>
                  <a:pt x="5387735" y="4956530"/>
                  <a:pt x="5387735" y="4943906"/>
                  <a:pt x="5387735" y="4930618"/>
                </a:cubicBezTo>
                <a:cubicBezTo>
                  <a:pt x="5401023" y="4943906"/>
                  <a:pt x="5413647" y="4943906"/>
                  <a:pt x="5413647" y="4956530"/>
                </a:cubicBezTo>
                <a:cubicBezTo>
                  <a:pt x="5413647" y="4943242"/>
                  <a:pt x="5426935" y="4956530"/>
                  <a:pt x="5426935" y="4943242"/>
                </a:cubicBezTo>
                <a:cubicBezTo>
                  <a:pt x="5414311" y="4943242"/>
                  <a:pt x="5401688" y="4943242"/>
                  <a:pt x="5414311" y="4930618"/>
                </a:cubicBezTo>
                <a:lnTo>
                  <a:pt x="5414311" y="4930618"/>
                </a:lnTo>
                <a:close/>
                <a:moveTo>
                  <a:pt x="5296710" y="4865506"/>
                </a:moveTo>
                <a:cubicBezTo>
                  <a:pt x="5296710" y="4865506"/>
                  <a:pt x="5296710" y="4865506"/>
                  <a:pt x="5309998" y="4865506"/>
                </a:cubicBezTo>
                <a:lnTo>
                  <a:pt x="5309998" y="4878794"/>
                </a:lnTo>
                <a:lnTo>
                  <a:pt x="5296710" y="4865506"/>
                </a:lnTo>
                <a:lnTo>
                  <a:pt x="5296710" y="4865506"/>
                </a:lnTo>
                <a:close/>
                <a:moveTo>
                  <a:pt x="5309998" y="4865506"/>
                </a:moveTo>
                <a:lnTo>
                  <a:pt x="5323287" y="4852217"/>
                </a:lnTo>
                <a:cubicBezTo>
                  <a:pt x="5335911" y="4852882"/>
                  <a:pt x="5322622" y="4865506"/>
                  <a:pt x="5309998" y="4865506"/>
                </a:cubicBezTo>
                <a:lnTo>
                  <a:pt x="5309998" y="4865506"/>
                </a:lnTo>
                <a:close/>
                <a:moveTo>
                  <a:pt x="5322622" y="4865506"/>
                </a:moveTo>
                <a:cubicBezTo>
                  <a:pt x="5322622" y="4878794"/>
                  <a:pt x="5335911" y="4878794"/>
                  <a:pt x="5335911" y="4891417"/>
                </a:cubicBezTo>
                <a:cubicBezTo>
                  <a:pt x="5322622" y="4891417"/>
                  <a:pt x="5322622" y="4878794"/>
                  <a:pt x="5322622" y="4865506"/>
                </a:cubicBezTo>
                <a:lnTo>
                  <a:pt x="5322622" y="4865506"/>
                </a:lnTo>
                <a:close/>
                <a:moveTo>
                  <a:pt x="4195111" y="4813681"/>
                </a:moveTo>
                <a:cubicBezTo>
                  <a:pt x="4195111" y="4826969"/>
                  <a:pt x="4181823" y="4839593"/>
                  <a:pt x="4195111" y="4839593"/>
                </a:cubicBezTo>
                <a:cubicBezTo>
                  <a:pt x="4182488" y="4826305"/>
                  <a:pt x="4208399" y="4813681"/>
                  <a:pt x="4195111" y="4813681"/>
                </a:cubicBezTo>
                <a:lnTo>
                  <a:pt x="4195111" y="4813681"/>
                </a:lnTo>
                <a:close/>
                <a:moveTo>
                  <a:pt x="2569290" y="4826305"/>
                </a:moveTo>
                <a:cubicBezTo>
                  <a:pt x="2569290" y="4852217"/>
                  <a:pt x="2556002" y="4878129"/>
                  <a:pt x="2556002" y="4891417"/>
                </a:cubicBezTo>
                <a:cubicBezTo>
                  <a:pt x="2569290" y="4865506"/>
                  <a:pt x="2581914" y="4852217"/>
                  <a:pt x="2595202" y="4826305"/>
                </a:cubicBezTo>
                <a:cubicBezTo>
                  <a:pt x="2582578" y="4813681"/>
                  <a:pt x="2569290" y="4826305"/>
                  <a:pt x="2569290" y="4826305"/>
                </a:cubicBezTo>
                <a:lnTo>
                  <a:pt x="2569290" y="4826305"/>
                </a:lnTo>
                <a:close/>
                <a:moveTo>
                  <a:pt x="4247600" y="4852882"/>
                </a:moveTo>
                <a:cubicBezTo>
                  <a:pt x="4247600" y="4839593"/>
                  <a:pt x="4234312" y="4852882"/>
                  <a:pt x="4234312" y="4839593"/>
                </a:cubicBezTo>
                <a:cubicBezTo>
                  <a:pt x="4247600" y="4839593"/>
                  <a:pt x="4234312" y="4826305"/>
                  <a:pt x="4234312" y="4813681"/>
                </a:cubicBezTo>
                <a:cubicBezTo>
                  <a:pt x="4234312" y="4826969"/>
                  <a:pt x="4234312" y="4839593"/>
                  <a:pt x="4221023" y="4839593"/>
                </a:cubicBezTo>
                <a:cubicBezTo>
                  <a:pt x="4221023" y="4839593"/>
                  <a:pt x="4234312" y="4826305"/>
                  <a:pt x="4221023" y="4826305"/>
                </a:cubicBezTo>
                <a:cubicBezTo>
                  <a:pt x="4221023" y="4839593"/>
                  <a:pt x="4207735" y="4852217"/>
                  <a:pt x="4221023" y="4852217"/>
                </a:cubicBezTo>
                <a:cubicBezTo>
                  <a:pt x="4207735" y="4852217"/>
                  <a:pt x="4207735" y="4852217"/>
                  <a:pt x="4207735" y="4865506"/>
                </a:cubicBezTo>
                <a:cubicBezTo>
                  <a:pt x="4221688" y="4852882"/>
                  <a:pt x="4247600" y="4852882"/>
                  <a:pt x="4247600" y="4852882"/>
                </a:cubicBezTo>
                <a:lnTo>
                  <a:pt x="4247600" y="4852882"/>
                </a:lnTo>
                <a:close/>
                <a:moveTo>
                  <a:pt x="3657601" y="4826305"/>
                </a:moveTo>
                <a:cubicBezTo>
                  <a:pt x="3657601" y="4839593"/>
                  <a:pt x="3644312" y="4826305"/>
                  <a:pt x="3644312" y="4826305"/>
                </a:cubicBezTo>
                <a:lnTo>
                  <a:pt x="3657601" y="4839593"/>
                </a:lnTo>
                <a:lnTo>
                  <a:pt x="3644312" y="4839593"/>
                </a:lnTo>
                <a:cubicBezTo>
                  <a:pt x="3657601" y="4852882"/>
                  <a:pt x="3657601" y="4826305"/>
                  <a:pt x="3657601" y="4826305"/>
                </a:cubicBezTo>
                <a:lnTo>
                  <a:pt x="3657601" y="4826305"/>
                </a:lnTo>
                <a:close/>
                <a:moveTo>
                  <a:pt x="4116711" y="4865506"/>
                </a:moveTo>
                <a:cubicBezTo>
                  <a:pt x="4116711" y="4878794"/>
                  <a:pt x="4103422" y="4878794"/>
                  <a:pt x="4103422" y="4878794"/>
                </a:cubicBezTo>
                <a:cubicBezTo>
                  <a:pt x="4129335" y="4865506"/>
                  <a:pt x="4116711" y="4852882"/>
                  <a:pt x="4103422" y="4826969"/>
                </a:cubicBezTo>
                <a:cubicBezTo>
                  <a:pt x="4090134" y="4840258"/>
                  <a:pt x="4103422" y="4852882"/>
                  <a:pt x="4103422" y="4852882"/>
                </a:cubicBezTo>
                <a:cubicBezTo>
                  <a:pt x="4103422" y="4866170"/>
                  <a:pt x="4103422" y="4852882"/>
                  <a:pt x="4090134" y="4852882"/>
                </a:cubicBezTo>
                <a:cubicBezTo>
                  <a:pt x="4116711" y="4865506"/>
                  <a:pt x="4103422" y="4865506"/>
                  <a:pt x="4116711" y="4865506"/>
                </a:cubicBezTo>
                <a:lnTo>
                  <a:pt x="4116711" y="4865506"/>
                </a:lnTo>
                <a:close/>
                <a:moveTo>
                  <a:pt x="3684177" y="4839593"/>
                </a:moveTo>
                <a:cubicBezTo>
                  <a:pt x="3684177" y="4852882"/>
                  <a:pt x="3658265" y="4839593"/>
                  <a:pt x="3658265" y="4865506"/>
                </a:cubicBezTo>
                <a:cubicBezTo>
                  <a:pt x="3658265" y="4852217"/>
                  <a:pt x="3671553" y="4852217"/>
                  <a:pt x="3684177" y="4852217"/>
                </a:cubicBezTo>
                <a:cubicBezTo>
                  <a:pt x="3670889" y="4865506"/>
                  <a:pt x="3670889" y="4865506"/>
                  <a:pt x="3658265" y="4865506"/>
                </a:cubicBezTo>
                <a:cubicBezTo>
                  <a:pt x="3671553" y="4891417"/>
                  <a:pt x="3684177" y="4852217"/>
                  <a:pt x="3684177" y="4865506"/>
                </a:cubicBezTo>
                <a:lnTo>
                  <a:pt x="3684177" y="4878794"/>
                </a:lnTo>
                <a:cubicBezTo>
                  <a:pt x="3684177" y="4865506"/>
                  <a:pt x="3697465" y="4865506"/>
                  <a:pt x="3697465" y="4865506"/>
                </a:cubicBezTo>
                <a:cubicBezTo>
                  <a:pt x="3684177" y="4852882"/>
                  <a:pt x="3696800" y="4839593"/>
                  <a:pt x="3684177" y="4839593"/>
                </a:cubicBezTo>
                <a:lnTo>
                  <a:pt x="3684177" y="4839593"/>
                </a:lnTo>
                <a:close/>
                <a:moveTo>
                  <a:pt x="4090134" y="4839593"/>
                </a:moveTo>
                <a:cubicBezTo>
                  <a:pt x="4064222" y="4852882"/>
                  <a:pt x="4076846" y="4839593"/>
                  <a:pt x="4064222" y="4839593"/>
                </a:cubicBezTo>
                <a:cubicBezTo>
                  <a:pt x="4064222" y="4865506"/>
                  <a:pt x="4064222" y="4891417"/>
                  <a:pt x="4050933" y="4904706"/>
                </a:cubicBezTo>
                <a:cubicBezTo>
                  <a:pt x="4050933" y="4904706"/>
                  <a:pt x="4064222" y="4904706"/>
                  <a:pt x="4076846" y="4904706"/>
                </a:cubicBezTo>
                <a:cubicBezTo>
                  <a:pt x="4090134" y="4878794"/>
                  <a:pt x="4090134" y="4865506"/>
                  <a:pt x="4090134" y="4839593"/>
                </a:cubicBezTo>
                <a:lnTo>
                  <a:pt x="4090134" y="4839593"/>
                </a:lnTo>
                <a:close/>
                <a:moveTo>
                  <a:pt x="4077510" y="4878794"/>
                </a:moveTo>
                <a:cubicBezTo>
                  <a:pt x="4064222" y="4878794"/>
                  <a:pt x="4077510" y="4865506"/>
                  <a:pt x="4064222" y="4865506"/>
                </a:cubicBezTo>
                <a:cubicBezTo>
                  <a:pt x="4064222" y="4865506"/>
                  <a:pt x="4064222" y="4865506"/>
                  <a:pt x="4077510" y="4865506"/>
                </a:cubicBezTo>
                <a:lnTo>
                  <a:pt x="4077510" y="4878794"/>
                </a:lnTo>
                <a:lnTo>
                  <a:pt x="4077510" y="4878794"/>
                </a:lnTo>
                <a:lnTo>
                  <a:pt x="4077510" y="4878794"/>
                </a:lnTo>
                <a:close/>
                <a:moveTo>
                  <a:pt x="3801778" y="4852882"/>
                </a:moveTo>
                <a:cubicBezTo>
                  <a:pt x="3801778" y="4852882"/>
                  <a:pt x="3788490" y="4839593"/>
                  <a:pt x="3788490" y="4852882"/>
                </a:cubicBezTo>
                <a:cubicBezTo>
                  <a:pt x="3801778" y="4866170"/>
                  <a:pt x="3788490" y="4892082"/>
                  <a:pt x="3801778" y="4892082"/>
                </a:cubicBezTo>
                <a:cubicBezTo>
                  <a:pt x="3788490" y="4878794"/>
                  <a:pt x="3801778" y="4892082"/>
                  <a:pt x="3815066" y="4878794"/>
                </a:cubicBezTo>
                <a:cubicBezTo>
                  <a:pt x="3789154" y="4878794"/>
                  <a:pt x="3815066" y="4852882"/>
                  <a:pt x="3801778" y="4852882"/>
                </a:cubicBezTo>
                <a:lnTo>
                  <a:pt x="3801778" y="4852882"/>
                </a:lnTo>
                <a:close/>
                <a:moveTo>
                  <a:pt x="3631688" y="4878794"/>
                </a:moveTo>
                <a:cubicBezTo>
                  <a:pt x="3644976" y="4878794"/>
                  <a:pt x="3631688" y="4892082"/>
                  <a:pt x="3644976" y="4892082"/>
                </a:cubicBezTo>
                <a:cubicBezTo>
                  <a:pt x="3644976" y="4892082"/>
                  <a:pt x="3644976" y="4905370"/>
                  <a:pt x="3644976" y="4892082"/>
                </a:cubicBezTo>
                <a:cubicBezTo>
                  <a:pt x="3644976" y="4891417"/>
                  <a:pt x="3644976" y="4865506"/>
                  <a:pt x="3631688" y="4878794"/>
                </a:cubicBezTo>
                <a:lnTo>
                  <a:pt x="3631688" y="4878794"/>
                </a:lnTo>
                <a:close/>
                <a:moveTo>
                  <a:pt x="3749289" y="4917330"/>
                </a:moveTo>
                <a:cubicBezTo>
                  <a:pt x="3749289" y="4917330"/>
                  <a:pt x="3762577" y="4904042"/>
                  <a:pt x="3762577" y="4891417"/>
                </a:cubicBezTo>
                <a:cubicBezTo>
                  <a:pt x="3749289" y="4904706"/>
                  <a:pt x="3749289" y="4917330"/>
                  <a:pt x="3749289" y="4917330"/>
                </a:cubicBezTo>
                <a:lnTo>
                  <a:pt x="3749289" y="4917330"/>
                </a:lnTo>
                <a:close/>
                <a:moveTo>
                  <a:pt x="3762577" y="4917330"/>
                </a:moveTo>
                <a:cubicBezTo>
                  <a:pt x="3762577" y="4930618"/>
                  <a:pt x="3762577" y="4930618"/>
                  <a:pt x="3775866" y="4943242"/>
                </a:cubicBezTo>
                <a:cubicBezTo>
                  <a:pt x="3749953" y="4943242"/>
                  <a:pt x="3775866" y="4956530"/>
                  <a:pt x="3775866" y="4969154"/>
                </a:cubicBezTo>
                <a:cubicBezTo>
                  <a:pt x="3775866" y="4955866"/>
                  <a:pt x="3775866" y="4943242"/>
                  <a:pt x="3775866" y="4929953"/>
                </a:cubicBezTo>
                <a:lnTo>
                  <a:pt x="3775866" y="4929953"/>
                </a:lnTo>
                <a:cubicBezTo>
                  <a:pt x="3775866" y="4929953"/>
                  <a:pt x="3789154" y="4929953"/>
                  <a:pt x="3789154" y="4916665"/>
                </a:cubicBezTo>
                <a:cubicBezTo>
                  <a:pt x="3775866" y="4930618"/>
                  <a:pt x="3775866" y="4904706"/>
                  <a:pt x="3762577" y="4917330"/>
                </a:cubicBezTo>
                <a:lnTo>
                  <a:pt x="3762577" y="4917330"/>
                </a:lnTo>
                <a:close/>
                <a:moveTo>
                  <a:pt x="5414311" y="4917330"/>
                </a:moveTo>
                <a:cubicBezTo>
                  <a:pt x="5427599" y="4917330"/>
                  <a:pt x="5414311" y="4930618"/>
                  <a:pt x="5440223" y="4930618"/>
                </a:cubicBezTo>
                <a:cubicBezTo>
                  <a:pt x="5427599" y="4917330"/>
                  <a:pt x="5414311" y="4904706"/>
                  <a:pt x="5414311" y="4917330"/>
                </a:cubicBezTo>
                <a:lnTo>
                  <a:pt x="5414311" y="4917330"/>
                </a:lnTo>
                <a:close/>
                <a:moveTo>
                  <a:pt x="4050933" y="4956530"/>
                </a:moveTo>
                <a:cubicBezTo>
                  <a:pt x="4064222" y="4969818"/>
                  <a:pt x="4050933" y="4956530"/>
                  <a:pt x="4064222" y="4956530"/>
                </a:cubicBezTo>
                <a:cubicBezTo>
                  <a:pt x="4064222" y="4943242"/>
                  <a:pt x="4064222" y="4930618"/>
                  <a:pt x="4064222" y="4930618"/>
                </a:cubicBezTo>
                <a:cubicBezTo>
                  <a:pt x="4050933" y="4930618"/>
                  <a:pt x="4038309" y="4930618"/>
                  <a:pt x="4038309" y="4917330"/>
                </a:cubicBezTo>
                <a:cubicBezTo>
                  <a:pt x="4025021" y="4943242"/>
                  <a:pt x="4064222" y="4943242"/>
                  <a:pt x="4050933" y="4956530"/>
                </a:cubicBezTo>
                <a:lnTo>
                  <a:pt x="4050933" y="4956530"/>
                </a:lnTo>
                <a:close/>
                <a:moveTo>
                  <a:pt x="3789154" y="4943242"/>
                </a:moveTo>
                <a:cubicBezTo>
                  <a:pt x="3802442" y="4943242"/>
                  <a:pt x="3802442" y="4929953"/>
                  <a:pt x="3789154" y="4929953"/>
                </a:cubicBezTo>
                <a:cubicBezTo>
                  <a:pt x="3789154" y="4943242"/>
                  <a:pt x="3789154" y="4943242"/>
                  <a:pt x="3789154" y="4943242"/>
                </a:cubicBezTo>
                <a:cubicBezTo>
                  <a:pt x="3789154" y="4956530"/>
                  <a:pt x="3802442" y="4943242"/>
                  <a:pt x="3789154" y="4956530"/>
                </a:cubicBezTo>
                <a:cubicBezTo>
                  <a:pt x="3802442" y="4956530"/>
                  <a:pt x="3802442" y="4956530"/>
                  <a:pt x="3802442" y="4956530"/>
                </a:cubicBezTo>
                <a:lnTo>
                  <a:pt x="3802442" y="4943242"/>
                </a:lnTo>
                <a:cubicBezTo>
                  <a:pt x="3801778" y="4943242"/>
                  <a:pt x="3801778" y="4943242"/>
                  <a:pt x="3789154" y="4943242"/>
                </a:cubicBezTo>
                <a:lnTo>
                  <a:pt x="3789154" y="4943242"/>
                </a:lnTo>
                <a:close/>
                <a:moveTo>
                  <a:pt x="3854267" y="4982442"/>
                </a:moveTo>
                <a:cubicBezTo>
                  <a:pt x="3867555" y="4982442"/>
                  <a:pt x="3880179" y="4982442"/>
                  <a:pt x="3880179" y="4995731"/>
                </a:cubicBezTo>
                <a:cubicBezTo>
                  <a:pt x="3880179" y="4995731"/>
                  <a:pt x="3854267" y="4995731"/>
                  <a:pt x="3866891" y="4995731"/>
                </a:cubicBezTo>
                <a:cubicBezTo>
                  <a:pt x="3879514" y="4995731"/>
                  <a:pt x="3880179" y="4995731"/>
                  <a:pt x="3880179" y="4995731"/>
                </a:cubicBezTo>
                <a:lnTo>
                  <a:pt x="3880179" y="4982442"/>
                </a:lnTo>
                <a:cubicBezTo>
                  <a:pt x="3893468" y="4995731"/>
                  <a:pt x="3880179" y="4995731"/>
                  <a:pt x="3893468" y="4995731"/>
                </a:cubicBezTo>
                <a:cubicBezTo>
                  <a:pt x="3893468" y="5009019"/>
                  <a:pt x="3893468" y="5009019"/>
                  <a:pt x="3893468" y="5009019"/>
                </a:cubicBezTo>
                <a:cubicBezTo>
                  <a:pt x="3906756" y="4995731"/>
                  <a:pt x="3906756" y="4969818"/>
                  <a:pt x="3893468" y="4943906"/>
                </a:cubicBezTo>
                <a:cubicBezTo>
                  <a:pt x="3893468" y="4969154"/>
                  <a:pt x="3867555" y="4969154"/>
                  <a:pt x="3854267" y="4982442"/>
                </a:cubicBezTo>
                <a:lnTo>
                  <a:pt x="3854267" y="4982442"/>
                </a:lnTo>
                <a:close/>
                <a:moveTo>
                  <a:pt x="5440888" y="4956530"/>
                </a:moveTo>
                <a:cubicBezTo>
                  <a:pt x="5440888" y="4969818"/>
                  <a:pt x="5454176" y="4969818"/>
                  <a:pt x="5454176" y="4982442"/>
                </a:cubicBezTo>
                <a:cubicBezTo>
                  <a:pt x="5440888" y="4969154"/>
                  <a:pt x="5428264" y="4982442"/>
                  <a:pt x="5440888" y="4982442"/>
                </a:cubicBezTo>
                <a:cubicBezTo>
                  <a:pt x="5440888" y="4982442"/>
                  <a:pt x="5440888" y="4995731"/>
                  <a:pt x="5454176" y="5008355"/>
                </a:cubicBezTo>
                <a:cubicBezTo>
                  <a:pt x="5480088" y="5008355"/>
                  <a:pt x="5480088" y="4969154"/>
                  <a:pt x="5440888" y="4956530"/>
                </a:cubicBezTo>
                <a:lnTo>
                  <a:pt x="5440888" y="4956530"/>
                </a:lnTo>
                <a:close/>
                <a:moveTo>
                  <a:pt x="3815066" y="4995066"/>
                </a:moveTo>
                <a:cubicBezTo>
                  <a:pt x="3828355" y="4995066"/>
                  <a:pt x="3828355" y="4981778"/>
                  <a:pt x="3815066" y="4969154"/>
                </a:cubicBezTo>
                <a:cubicBezTo>
                  <a:pt x="3828355" y="4982442"/>
                  <a:pt x="3801778" y="4995066"/>
                  <a:pt x="3815066" y="4995066"/>
                </a:cubicBezTo>
                <a:lnTo>
                  <a:pt x="3815066" y="4995066"/>
                </a:lnTo>
                <a:close/>
                <a:moveTo>
                  <a:pt x="4142623" y="5008355"/>
                </a:moveTo>
                <a:cubicBezTo>
                  <a:pt x="4142623" y="5008355"/>
                  <a:pt x="4129335" y="5008355"/>
                  <a:pt x="4129335" y="4995066"/>
                </a:cubicBezTo>
                <a:cubicBezTo>
                  <a:pt x="4129335" y="5008355"/>
                  <a:pt x="4116046" y="4995066"/>
                  <a:pt x="4116046" y="5008355"/>
                </a:cubicBezTo>
                <a:cubicBezTo>
                  <a:pt x="4116046" y="4995066"/>
                  <a:pt x="4116046" y="4982442"/>
                  <a:pt x="4102758" y="4982442"/>
                </a:cubicBezTo>
                <a:cubicBezTo>
                  <a:pt x="4089470" y="4995731"/>
                  <a:pt x="4102758" y="5008355"/>
                  <a:pt x="4116046" y="5021643"/>
                </a:cubicBezTo>
                <a:cubicBezTo>
                  <a:pt x="4116711" y="4995066"/>
                  <a:pt x="4129999" y="5020978"/>
                  <a:pt x="4142623" y="5008355"/>
                </a:cubicBezTo>
                <a:lnTo>
                  <a:pt x="4142623" y="5008355"/>
                </a:lnTo>
                <a:close/>
                <a:moveTo>
                  <a:pt x="2753332" y="5099379"/>
                </a:moveTo>
                <a:cubicBezTo>
                  <a:pt x="2740044" y="5086091"/>
                  <a:pt x="2740044" y="5099379"/>
                  <a:pt x="2753332" y="5099379"/>
                </a:cubicBezTo>
                <a:lnTo>
                  <a:pt x="2753332" y="5099379"/>
                </a:lnTo>
                <a:close/>
                <a:moveTo>
                  <a:pt x="2765956" y="5020978"/>
                </a:moveTo>
                <a:cubicBezTo>
                  <a:pt x="2765956" y="5034267"/>
                  <a:pt x="2765956" y="5046891"/>
                  <a:pt x="2765956" y="5060179"/>
                </a:cubicBezTo>
                <a:cubicBezTo>
                  <a:pt x="2765956" y="5060179"/>
                  <a:pt x="2752668" y="5046891"/>
                  <a:pt x="2752668" y="5060179"/>
                </a:cubicBezTo>
                <a:cubicBezTo>
                  <a:pt x="2739380" y="5060179"/>
                  <a:pt x="2752668" y="5086091"/>
                  <a:pt x="2752668" y="5086091"/>
                </a:cubicBezTo>
                <a:cubicBezTo>
                  <a:pt x="2752668" y="5099379"/>
                  <a:pt x="2752668" y="5099379"/>
                  <a:pt x="2752668" y="5099379"/>
                </a:cubicBezTo>
                <a:lnTo>
                  <a:pt x="2752668" y="5099379"/>
                </a:lnTo>
                <a:cubicBezTo>
                  <a:pt x="2752668" y="5112667"/>
                  <a:pt x="2739380" y="5125291"/>
                  <a:pt x="2739380" y="5138580"/>
                </a:cubicBezTo>
                <a:cubicBezTo>
                  <a:pt x="2739380" y="5125291"/>
                  <a:pt x="2739380" y="5112667"/>
                  <a:pt x="2726091" y="5112667"/>
                </a:cubicBezTo>
                <a:cubicBezTo>
                  <a:pt x="2726091" y="5125956"/>
                  <a:pt x="2739380" y="5125956"/>
                  <a:pt x="2726091" y="5138580"/>
                </a:cubicBezTo>
                <a:cubicBezTo>
                  <a:pt x="2726091" y="5138580"/>
                  <a:pt x="2712803" y="5151868"/>
                  <a:pt x="2712803" y="5138580"/>
                </a:cubicBezTo>
                <a:cubicBezTo>
                  <a:pt x="2699515" y="5177780"/>
                  <a:pt x="2673602" y="5216316"/>
                  <a:pt x="2673602" y="5255516"/>
                </a:cubicBezTo>
                <a:cubicBezTo>
                  <a:pt x="2686891" y="5242228"/>
                  <a:pt x="2686891" y="5229604"/>
                  <a:pt x="2699515" y="5242228"/>
                </a:cubicBezTo>
                <a:cubicBezTo>
                  <a:pt x="2699515" y="5228940"/>
                  <a:pt x="2712803" y="5228940"/>
                  <a:pt x="2699515" y="5203028"/>
                </a:cubicBezTo>
                <a:cubicBezTo>
                  <a:pt x="2699515" y="5203028"/>
                  <a:pt x="2699515" y="5216316"/>
                  <a:pt x="2686227" y="5203028"/>
                </a:cubicBezTo>
                <a:cubicBezTo>
                  <a:pt x="2686227" y="5203028"/>
                  <a:pt x="2699515" y="5203028"/>
                  <a:pt x="2699515" y="5189740"/>
                </a:cubicBezTo>
                <a:cubicBezTo>
                  <a:pt x="2712803" y="5203028"/>
                  <a:pt x="2712803" y="5176451"/>
                  <a:pt x="2712803" y="5203028"/>
                </a:cubicBezTo>
                <a:cubicBezTo>
                  <a:pt x="2726091" y="5189740"/>
                  <a:pt x="2738715" y="5163827"/>
                  <a:pt x="2752004" y="5151204"/>
                </a:cubicBezTo>
                <a:cubicBezTo>
                  <a:pt x="2738715" y="5137915"/>
                  <a:pt x="2726091" y="5151204"/>
                  <a:pt x="2726091" y="5151204"/>
                </a:cubicBezTo>
                <a:cubicBezTo>
                  <a:pt x="2739380" y="5137915"/>
                  <a:pt x="2752004" y="5137915"/>
                  <a:pt x="2752004" y="5137915"/>
                </a:cubicBezTo>
                <a:cubicBezTo>
                  <a:pt x="2752004" y="5137915"/>
                  <a:pt x="2738715" y="5137915"/>
                  <a:pt x="2738715" y="5124627"/>
                </a:cubicBezTo>
                <a:cubicBezTo>
                  <a:pt x="2752004" y="5137915"/>
                  <a:pt x="2752004" y="5124627"/>
                  <a:pt x="2764628" y="5124627"/>
                </a:cubicBezTo>
                <a:cubicBezTo>
                  <a:pt x="2751339" y="5098715"/>
                  <a:pt x="2790540" y="5085427"/>
                  <a:pt x="2764628" y="5059514"/>
                </a:cubicBezTo>
                <a:cubicBezTo>
                  <a:pt x="2777916" y="5059514"/>
                  <a:pt x="2790540" y="5033602"/>
                  <a:pt x="2790540" y="5020314"/>
                </a:cubicBezTo>
                <a:cubicBezTo>
                  <a:pt x="2779245" y="5034267"/>
                  <a:pt x="2779245" y="5020978"/>
                  <a:pt x="2765956" y="5020978"/>
                </a:cubicBezTo>
                <a:lnTo>
                  <a:pt x="2765956" y="5020978"/>
                </a:lnTo>
                <a:close/>
                <a:moveTo>
                  <a:pt x="3959244" y="5060179"/>
                </a:moveTo>
                <a:lnTo>
                  <a:pt x="3959244" y="5060179"/>
                </a:lnTo>
                <a:cubicBezTo>
                  <a:pt x="3959244" y="5046891"/>
                  <a:pt x="3972532" y="5046891"/>
                  <a:pt x="3972532" y="5046891"/>
                </a:cubicBezTo>
                <a:cubicBezTo>
                  <a:pt x="3972532" y="5033602"/>
                  <a:pt x="3946621" y="5033602"/>
                  <a:pt x="3959244" y="5046891"/>
                </a:cubicBezTo>
                <a:lnTo>
                  <a:pt x="3959244" y="5033602"/>
                </a:lnTo>
                <a:cubicBezTo>
                  <a:pt x="3959244" y="5046891"/>
                  <a:pt x="3945956" y="5046891"/>
                  <a:pt x="3959244" y="5060179"/>
                </a:cubicBezTo>
                <a:lnTo>
                  <a:pt x="3959244" y="5060179"/>
                </a:lnTo>
                <a:close/>
                <a:moveTo>
                  <a:pt x="4038309" y="5060179"/>
                </a:moveTo>
                <a:cubicBezTo>
                  <a:pt x="4038309" y="5072802"/>
                  <a:pt x="4090134" y="5060179"/>
                  <a:pt x="4038309" y="5060179"/>
                </a:cubicBezTo>
                <a:lnTo>
                  <a:pt x="4038309" y="5060179"/>
                </a:lnTo>
                <a:close/>
                <a:moveTo>
                  <a:pt x="3972532" y="5060179"/>
                </a:moveTo>
                <a:lnTo>
                  <a:pt x="3972532" y="5060179"/>
                </a:lnTo>
                <a:cubicBezTo>
                  <a:pt x="3959244" y="5060179"/>
                  <a:pt x="3959244" y="5060179"/>
                  <a:pt x="3959244" y="5060179"/>
                </a:cubicBezTo>
                <a:cubicBezTo>
                  <a:pt x="3972532" y="5073467"/>
                  <a:pt x="3959244" y="5086091"/>
                  <a:pt x="3972532" y="5086091"/>
                </a:cubicBezTo>
                <a:cubicBezTo>
                  <a:pt x="3972532" y="5072802"/>
                  <a:pt x="3972532" y="5072802"/>
                  <a:pt x="3985820" y="5060179"/>
                </a:cubicBezTo>
                <a:cubicBezTo>
                  <a:pt x="3972532" y="5060179"/>
                  <a:pt x="3972532" y="5060179"/>
                  <a:pt x="3972532" y="5060179"/>
                </a:cubicBezTo>
                <a:lnTo>
                  <a:pt x="3972532" y="5060179"/>
                </a:lnTo>
                <a:close/>
                <a:moveTo>
                  <a:pt x="4103422" y="5072802"/>
                </a:moveTo>
                <a:cubicBezTo>
                  <a:pt x="4090134" y="5086091"/>
                  <a:pt x="4090134" y="5086091"/>
                  <a:pt x="4090134" y="5086091"/>
                </a:cubicBezTo>
                <a:cubicBezTo>
                  <a:pt x="4090134" y="5086091"/>
                  <a:pt x="4103422" y="5112003"/>
                  <a:pt x="4103422" y="5099379"/>
                </a:cubicBezTo>
                <a:lnTo>
                  <a:pt x="4103422" y="5099379"/>
                </a:lnTo>
                <a:cubicBezTo>
                  <a:pt x="4116711" y="5099379"/>
                  <a:pt x="4116711" y="5086091"/>
                  <a:pt x="4116711" y="5086091"/>
                </a:cubicBezTo>
                <a:cubicBezTo>
                  <a:pt x="4103422" y="5086091"/>
                  <a:pt x="4103422" y="5072802"/>
                  <a:pt x="4103422" y="5072802"/>
                </a:cubicBezTo>
                <a:lnTo>
                  <a:pt x="4103422" y="5072802"/>
                </a:lnTo>
                <a:close/>
                <a:moveTo>
                  <a:pt x="3933332" y="5099379"/>
                </a:moveTo>
                <a:cubicBezTo>
                  <a:pt x="3920044" y="5099379"/>
                  <a:pt x="3920044" y="5112667"/>
                  <a:pt x="3920044" y="5125291"/>
                </a:cubicBezTo>
                <a:cubicBezTo>
                  <a:pt x="3933332" y="5125291"/>
                  <a:pt x="3933332" y="5112003"/>
                  <a:pt x="3933332" y="5125291"/>
                </a:cubicBezTo>
                <a:lnTo>
                  <a:pt x="3933332" y="5125291"/>
                </a:lnTo>
                <a:cubicBezTo>
                  <a:pt x="3933332" y="5112003"/>
                  <a:pt x="3933332" y="5112003"/>
                  <a:pt x="3946621" y="5112003"/>
                </a:cubicBezTo>
                <a:cubicBezTo>
                  <a:pt x="3920044" y="5112003"/>
                  <a:pt x="3920044" y="5112003"/>
                  <a:pt x="3933332" y="5099379"/>
                </a:cubicBezTo>
                <a:lnTo>
                  <a:pt x="3933332" y="5099379"/>
                </a:lnTo>
                <a:close/>
                <a:moveTo>
                  <a:pt x="3133378" y="5371789"/>
                </a:moveTo>
                <a:cubicBezTo>
                  <a:pt x="3120089" y="5371789"/>
                  <a:pt x="3107465" y="5371789"/>
                  <a:pt x="3107465" y="5385077"/>
                </a:cubicBezTo>
                <a:lnTo>
                  <a:pt x="3120754" y="5398365"/>
                </a:lnTo>
                <a:lnTo>
                  <a:pt x="3134042" y="5398365"/>
                </a:lnTo>
                <a:cubicBezTo>
                  <a:pt x="3106801" y="5397701"/>
                  <a:pt x="3133378" y="5371789"/>
                  <a:pt x="3133378" y="5371789"/>
                </a:cubicBezTo>
                <a:lnTo>
                  <a:pt x="3133378" y="5371789"/>
                </a:lnTo>
                <a:close/>
                <a:moveTo>
                  <a:pt x="3106801" y="5397701"/>
                </a:moveTo>
                <a:cubicBezTo>
                  <a:pt x="3106801" y="5423614"/>
                  <a:pt x="3106801" y="5410989"/>
                  <a:pt x="3093513" y="5397701"/>
                </a:cubicBezTo>
                <a:cubicBezTo>
                  <a:pt x="3106801" y="5410989"/>
                  <a:pt x="3093513" y="5423614"/>
                  <a:pt x="3106801" y="5436902"/>
                </a:cubicBezTo>
                <a:cubicBezTo>
                  <a:pt x="3120089" y="5410989"/>
                  <a:pt x="3106801" y="5436902"/>
                  <a:pt x="3106801" y="5423614"/>
                </a:cubicBezTo>
                <a:cubicBezTo>
                  <a:pt x="3106801" y="5423614"/>
                  <a:pt x="3120089" y="5410325"/>
                  <a:pt x="3106801" y="5397701"/>
                </a:cubicBezTo>
                <a:lnTo>
                  <a:pt x="3106801" y="5397701"/>
                </a:lnTo>
                <a:close/>
                <a:moveTo>
                  <a:pt x="1887601" y="752781"/>
                </a:moveTo>
                <a:cubicBezTo>
                  <a:pt x="1887601" y="766070"/>
                  <a:pt x="1887601" y="778693"/>
                  <a:pt x="1874313" y="766070"/>
                </a:cubicBezTo>
                <a:cubicBezTo>
                  <a:pt x="1874313" y="791982"/>
                  <a:pt x="1874313" y="791982"/>
                  <a:pt x="1874313" y="817894"/>
                </a:cubicBezTo>
                <a:cubicBezTo>
                  <a:pt x="1861024" y="817894"/>
                  <a:pt x="1861024" y="804606"/>
                  <a:pt x="1861024" y="804606"/>
                </a:cubicBezTo>
                <a:cubicBezTo>
                  <a:pt x="1874313" y="817894"/>
                  <a:pt x="1861024" y="843806"/>
                  <a:pt x="1874313" y="843806"/>
                </a:cubicBezTo>
                <a:lnTo>
                  <a:pt x="1874313" y="843806"/>
                </a:lnTo>
                <a:cubicBezTo>
                  <a:pt x="1887601" y="857094"/>
                  <a:pt x="1887601" y="843806"/>
                  <a:pt x="1900225" y="869718"/>
                </a:cubicBezTo>
                <a:cubicBezTo>
                  <a:pt x="1913513" y="856430"/>
                  <a:pt x="1926136" y="843806"/>
                  <a:pt x="1939425" y="830518"/>
                </a:cubicBezTo>
                <a:cubicBezTo>
                  <a:pt x="1939425" y="830518"/>
                  <a:pt x="1939425" y="830518"/>
                  <a:pt x="1952713" y="830518"/>
                </a:cubicBezTo>
                <a:cubicBezTo>
                  <a:pt x="1966001" y="817230"/>
                  <a:pt x="1991914" y="830518"/>
                  <a:pt x="2005202" y="830518"/>
                </a:cubicBezTo>
                <a:cubicBezTo>
                  <a:pt x="2018490" y="830518"/>
                  <a:pt x="2018490" y="817230"/>
                  <a:pt x="2031114" y="817230"/>
                </a:cubicBezTo>
                <a:cubicBezTo>
                  <a:pt x="2031114" y="817230"/>
                  <a:pt x="2044403" y="817230"/>
                  <a:pt x="2057027" y="817230"/>
                </a:cubicBezTo>
                <a:cubicBezTo>
                  <a:pt x="2069651" y="817230"/>
                  <a:pt x="2070315" y="803941"/>
                  <a:pt x="2082939" y="791317"/>
                </a:cubicBezTo>
                <a:cubicBezTo>
                  <a:pt x="2122139" y="765405"/>
                  <a:pt x="2161339" y="752117"/>
                  <a:pt x="2174628" y="713581"/>
                </a:cubicBezTo>
                <a:cubicBezTo>
                  <a:pt x="2174628" y="713581"/>
                  <a:pt x="2174628" y="726869"/>
                  <a:pt x="2187916" y="713581"/>
                </a:cubicBezTo>
                <a:cubicBezTo>
                  <a:pt x="2162004" y="687669"/>
                  <a:pt x="2187916" y="635844"/>
                  <a:pt x="2174628" y="596644"/>
                </a:cubicBezTo>
                <a:cubicBezTo>
                  <a:pt x="2161339" y="557444"/>
                  <a:pt x="2135427" y="531531"/>
                  <a:pt x="2108850" y="518907"/>
                </a:cubicBezTo>
                <a:cubicBezTo>
                  <a:pt x="2095562" y="505619"/>
                  <a:pt x="2095562" y="492995"/>
                  <a:pt x="2082939" y="492995"/>
                </a:cubicBezTo>
                <a:cubicBezTo>
                  <a:pt x="2082939" y="492995"/>
                  <a:pt x="2069651" y="492995"/>
                  <a:pt x="2057027" y="492995"/>
                </a:cubicBezTo>
                <a:cubicBezTo>
                  <a:pt x="2044403" y="492995"/>
                  <a:pt x="2031114" y="479707"/>
                  <a:pt x="2017826" y="479707"/>
                </a:cubicBezTo>
                <a:cubicBezTo>
                  <a:pt x="2004538" y="466419"/>
                  <a:pt x="1991914" y="479707"/>
                  <a:pt x="1978625" y="479707"/>
                </a:cubicBezTo>
                <a:cubicBezTo>
                  <a:pt x="1978625" y="492995"/>
                  <a:pt x="1978625" y="479707"/>
                  <a:pt x="1965337" y="479707"/>
                </a:cubicBezTo>
                <a:cubicBezTo>
                  <a:pt x="1926136" y="492995"/>
                  <a:pt x="1873648" y="557444"/>
                  <a:pt x="1860360" y="609268"/>
                </a:cubicBezTo>
                <a:cubicBezTo>
                  <a:pt x="1847072" y="661092"/>
                  <a:pt x="1847072" y="700293"/>
                  <a:pt x="1873648" y="738829"/>
                </a:cubicBezTo>
                <a:lnTo>
                  <a:pt x="1887601" y="752781"/>
                </a:lnTo>
                <a:lnTo>
                  <a:pt x="1887601" y="752781"/>
                </a:lnTo>
                <a:close/>
                <a:moveTo>
                  <a:pt x="1665022" y="1284977"/>
                </a:moveTo>
                <a:cubicBezTo>
                  <a:pt x="1651734" y="1259065"/>
                  <a:pt x="1625822" y="1219865"/>
                  <a:pt x="1586621" y="1233153"/>
                </a:cubicBezTo>
                <a:cubicBezTo>
                  <a:pt x="1599245" y="1259065"/>
                  <a:pt x="1625822" y="1284977"/>
                  <a:pt x="1665022" y="1284977"/>
                </a:cubicBezTo>
                <a:lnTo>
                  <a:pt x="1665022" y="1284977"/>
                </a:lnTo>
                <a:close/>
                <a:moveTo>
                  <a:pt x="1612533" y="1245777"/>
                </a:moveTo>
                <a:cubicBezTo>
                  <a:pt x="1612533" y="1245777"/>
                  <a:pt x="1612533" y="1245777"/>
                  <a:pt x="1612533" y="1259065"/>
                </a:cubicBezTo>
                <a:cubicBezTo>
                  <a:pt x="1612533" y="1245777"/>
                  <a:pt x="1585957" y="1232488"/>
                  <a:pt x="1612533" y="1245777"/>
                </a:cubicBezTo>
                <a:lnTo>
                  <a:pt x="1612533" y="1245777"/>
                </a:lnTo>
                <a:close/>
                <a:moveTo>
                  <a:pt x="2346711" y="2063006"/>
                </a:moveTo>
                <a:cubicBezTo>
                  <a:pt x="2346711" y="2088918"/>
                  <a:pt x="2346711" y="2088918"/>
                  <a:pt x="2346711" y="2088918"/>
                </a:cubicBezTo>
                <a:cubicBezTo>
                  <a:pt x="2359999" y="2075630"/>
                  <a:pt x="2359999" y="2102207"/>
                  <a:pt x="2372623" y="2102207"/>
                </a:cubicBezTo>
                <a:cubicBezTo>
                  <a:pt x="2372623" y="2102207"/>
                  <a:pt x="2372623" y="2102207"/>
                  <a:pt x="2385912" y="2102207"/>
                </a:cubicBezTo>
                <a:lnTo>
                  <a:pt x="2385912" y="2088918"/>
                </a:lnTo>
                <a:lnTo>
                  <a:pt x="2372623" y="2088918"/>
                </a:lnTo>
                <a:cubicBezTo>
                  <a:pt x="2385912" y="2075630"/>
                  <a:pt x="2359335" y="2075630"/>
                  <a:pt x="2372623" y="2063006"/>
                </a:cubicBezTo>
                <a:cubicBezTo>
                  <a:pt x="2359999" y="2063006"/>
                  <a:pt x="2359999" y="2063006"/>
                  <a:pt x="2346711" y="2063006"/>
                </a:cubicBezTo>
                <a:lnTo>
                  <a:pt x="2346711" y="2063006"/>
                </a:lnTo>
                <a:close/>
                <a:moveTo>
                  <a:pt x="904268" y="2387240"/>
                </a:moveTo>
                <a:cubicBezTo>
                  <a:pt x="890980" y="2387240"/>
                  <a:pt x="851779" y="2387240"/>
                  <a:pt x="838491" y="2400529"/>
                </a:cubicBezTo>
                <a:cubicBezTo>
                  <a:pt x="812578" y="2452353"/>
                  <a:pt x="877691" y="2478265"/>
                  <a:pt x="904268" y="2478265"/>
                </a:cubicBezTo>
                <a:cubicBezTo>
                  <a:pt x="930845" y="2452353"/>
                  <a:pt x="944133" y="2413152"/>
                  <a:pt x="904268" y="2387240"/>
                </a:cubicBezTo>
                <a:lnTo>
                  <a:pt x="904268" y="2387240"/>
                </a:lnTo>
                <a:close/>
                <a:moveTo>
                  <a:pt x="2425112" y="2581914"/>
                </a:moveTo>
                <a:cubicBezTo>
                  <a:pt x="2438401" y="2568625"/>
                  <a:pt x="2464312" y="2568625"/>
                  <a:pt x="2464312" y="2581914"/>
                </a:cubicBezTo>
                <a:cubicBezTo>
                  <a:pt x="2517465" y="2530089"/>
                  <a:pt x="2399200" y="2517466"/>
                  <a:pt x="2425112" y="2581914"/>
                </a:cubicBezTo>
                <a:lnTo>
                  <a:pt x="2425112" y="2581914"/>
                </a:lnTo>
                <a:close/>
                <a:moveTo>
                  <a:pt x="5440888" y="2984549"/>
                </a:moveTo>
                <a:cubicBezTo>
                  <a:pt x="5440888" y="2984549"/>
                  <a:pt x="5440888" y="2984549"/>
                  <a:pt x="5440888" y="2997837"/>
                </a:cubicBezTo>
                <a:cubicBezTo>
                  <a:pt x="5466800" y="2984549"/>
                  <a:pt x="5466800" y="2997837"/>
                  <a:pt x="5480088" y="2984549"/>
                </a:cubicBezTo>
                <a:cubicBezTo>
                  <a:pt x="5480088" y="2984549"/>
                  <a:pt x="5454176" y="2984549"/>
                  <a:pt x="5454176" y="2971260"/>
                </a:cubicBezTo>
                <a:cubicBezTo>
                  <a:pt x="5440888" y="2971260"/>
                  <a:pt x="5454176" y="2984549"/>
                  <a:pt x="5440888" y="2984549"/>
                </a:cubicBezTo>
                <a:lnTo>
                  <a:pt x="5440888" y="2984549"/>
                </a:lnTo>
                <a:close/>
                <a:moveTo>
                  <a:pt x="5585066" y="3036373"/>
                </a:moveTo>
                <a:cubicBezTo>
                  <a:pt x="5571778" y="3023085"/>
                  <a:pt x="5571778" y="3023085"/>
                  <a:pt x="5559154" y="3010461"/>
                </a:cubicBezTo>
                <a:cubicBezTo>
                  <a:pt x="5545865" y="3023749"/>
                  <a:pt x="5559154" y="3036373"/>
                  <a:pt x="5559154" y="3049661"/>
                </a:cubicBezTo>
                <a:cubicBezTo>
                  <a:pt x="5571778" y="3048997"/>
                  <a:pt x="5571778" y="3036373"/>
                  <a:pt x="5585066" y="3036373"/>
                </a:cubicBezTo>
                <a:lnTo>
                  <a:pt x="5585066" y="3036373"/>
                </a:lnTo>
                <a:close/>
                <a:moveTo>
                  <a:pt x="5663466" y="3801778"/>
                </a:moveTo>
                <a:cubicBezTo>
                  <a:pt x="5663466" y="3788490"/>
                  <a:pt x="5663466" y="3775866"/>
                  <a:pt x="5650178" y="3762578"/>
                </a:cubicBezTo>
                <a:cubicBezTo>
                  <a:pt x="5663466" y="3775866"/>
                  <a:pt x="5636890" y="3775866"/>
                  <a:pt x="5650178" y="3788490"/>
                </a:cubicBezTo>
                <a:cubicBezTo>
                  <a:pt x="5636890" y="3788490"/>
                  <a:pt x="5636890" y="3801778"/>
                  <a:pt x="5624267" y="3801778"/>
                </a:cubicBezTo>
                <a:cubicBezTo>
                  <a:pt x="5624267" y="3827690"/>
                  <a:pt x="5650843" y="3788490"/>
                  <a:pt x="5663466" y="3801778"/>
                </a:cubicBezTo>
                <a:lnTo>
                  <a:pt x="5663466" y="3801778"/>
                </a:lnTo>
                <a:close/>
                <a:moveTo>
                  <a:pt x="4470843" y="4553895"/>
                </a:moveTo>
                <a:cubicBezTo>
                  <a:pt x="4484131" y="4553895"/>
                  <a:pt x="4484131" y="4527983"/>
                  <a:pt x="4496755" y="4527983"/>
                </a:cubicBezTo>
                <a:cubicBezTo>
                  <a:pt x="4483467" y="4502071"/>
                  <a:pt x="4496755" y="4488783"/>
                  <a:pt x="4483467" y="4462870"/>
                </a:cubicBezTo>
                <a:cubicBezTo>
                  <a:pt x="4483467" y="4488783"/>
                  <a:pt x="4470179" y="4476159"/>
                  <a:pt x="4457555" y="4476159"/>
                </a:cubicBezTo>
                <a:cubicBezTo>
                  <a:pt x="4470843" y="4489447"/>
                  <a:pt x="4457555" y="4515359"/>
                  <a:pt x="4470843" y="4527983"/>
                </a:cubicBezTo>
                <a:cubicBezTo>
                  <a:pt x="4470843" y="4527983"/>
                  <a:pt x="4470843" y="4514695"/>
                  <a:pt x="4484131" y="4514695"/>
                </a:cubicBezTo>
                <a:lnTo>
                  <a:pt x="4484131" y="4514695"/>
                </a:lnTo>
                <a:cubicBezTo>
                  <a:pt x="4484131" y="4514695"/>
                  <a:pt x="4497420" y="4527983"/>
                  <a:pt x="4484131" y="4527983"/>
                </a:cubicBezTo>
                <a:cubicBezTo>
                  <a:pt x="4484131" y="4527983"/>
                  <a:pt x="4458220" y="4541271"/>
                  <a:pt x="4458220" y="4527983"/>
                </a:cubicBezTo>
                <a:cubicBezTo>
                  <a:pt x="4457555" y="4541271"/>
                  <a:pt x="4470843" y="4541271"/>
                  <a:pt x="4470843" y="4553895"/>
                </a:cubicBezTo>
                <a:lnTo>
                  <a:pt x="4470843" y="4553895"/>
                </a:lnTo>
                <a:close/>
                <a:moveTo>
                  <a:pt x="4365866" y="4553895"/>
                </a:moveTo>
                <a:cubicBezTo>
                  <a:pt x="4391778" y="4567183"/>
                  <a:pt x="4391778" y="4579807"/>
                  <a:pt x="4391778" y="4605719"/>
                </a:cubicBezTo>
                <a:cubicBezTo>
                  <a:pt x="4405067" y="4619008"/>
                  <a:pt x="4405067" y="4592431"/>
                  <a:pt x="4417690" y="4605719"/>
                </a:cubicBezTo>
                <a:cubicBezTo>
                  <a:pt x="4405067" y="4567183"/>
                  <a:pt x="4405067" y="4553895"/>
                  <a:pt x="4365866" y="4553895"/>
                </a:cubicBezTo>
                <a:lnTo>
                  <a:pt x="4365866" y="4553895"/>
                </a:lnTo>
                <a:close/>
                <a:moveTo>
                  <a:pt x="4654222" y="4579807"/>
                </a:moveTo>
                <a:cubicBezTo>
                  <a:pt x="4640934" y="4579807"/>
                  <a:pt x="4640934" y="4579807"/>
                  <a:pt x="4628310" y="4579807"/>
                </a:cubicBezTo>
                <a:cubicBezTo>
                  <a:pt x="4615021" y="4579807"/>
                  <a:pt x="4615021" y="4593096"/>
                  <a:pt x="4615021" y="4593096"/>
                </a:cubicBezTo>
                <a:cubicBezTo>
                  <a:pt x="4628310" y="4579807"/>
                  <a:pt x="4628310" y="4593096"/>
                  <a:pt x="4628310" y="4606384"/>
                </a:cubicBezTo>
                <a:cubicBezTo>
                  <a:pt x="4654222" y="4606384"/>
                  <a:pt x="4654222" y="4606384"/>
                  <a:pt x="4667510" y="4593096"/>
                </a:cubicBezTo>
                <a:lnTo>
                  <a:pt x="4667510" y="4606384"/>
                </a:lnTo>
                <a:cubicBezTo>
                  <a:pt x="4667510" y="4606384"/>
                  <a:pt x="4680798" y="4606384"/>
                  <a:pt x="4680798" y="4593096"/>
                </a:cubicBezTo>
                <a:cubicBezTo>
                  <a:pt x="4667510" y="4579807"/>
                  <a:pt x="4654222" y="4593096"/>
                  <a:pt x="4654222" y="4579807"/>
                </a:cubicBezTo>
                <a:lnTo>
                  <a:pt x="4654222" y="4579807"/>
                </a:lnTo>
                <a:close/>
                <a:moveTo>
                  <a:pt x="4155911" y="4619008"/>
                </a:moveTo>
                <a:cubicBezTo>
                  <a:pt x="4142623" y="4619008"/>
                  <a:pt x="4142623" y="4619008"/>
                  <a:pt x="4129999" y="4619008"/>
                </a:cubicBezTo>
                <a:cubicBezTo>
                  <a:pt x="4129999" y="4644920"/>
                  <a:pt x="4129999" y="4658208"/>
                  <a:pt x="4143287" y="4670832"/>
                </a:cubicBezTo>
                <a:cubicBezTo>
                  <a:pt x="4143287" y="4657544"/>
                  <a:pt x="4156575" y="4657544"/>
                  <a:pt x="4156575" y="4631632"/>
                </a:cubicBezTo>
                <a:cubicBezTo>
                  <a:pt x="4155911" y="4644920"/>
                  <a:pt x="4155911" y="4619008"/>
                  <a:pt x="4155911" y="4619008"/>
                </a:cubicBezTo>
                <a:lnTo>
                  <a:pt x="4155911" y="4619008"/>
                </a:lnTo>
                <a:close/>
                <a:moveTo>
                  <a:pt x="4116711" y="4684120"/>
                </a:moveTo>
                <a:cubicBezTo>
                  <a:pt x="4116711" y="4670832"/>
                  <a:pt x="4116711" y="4697408"/>
                  <a:pt x="4129999" y="4684120"/>
                </a:cubicBezTo>
                <a:lnTo>
                  <a:pt x="4129999" y="4684120"/>
                </a:lnTo>
                <a:cubicBezTo>
                  <a:pt x="4143287" y="4684120"/>
                  <a:pt x="4129999" y="4684120"/>
                  <a:pt x="4129999" y="4670832"/>
                </a:cubicBezTo>
                <a:cubicBezTo>
                  <a:pt x="4116711" y="4670832"/>
                  <a:pt x="4116711" y="4670832"/>
                  <a:pt x="4116711" y="4684120"/>
                </a:cubicBezTo>
                <a:lnTo>
                  <a:pt x="4116711" y="4684120"/>
                </a:lnTo>
                <a:close/>
                <a:moveTo>
                  <a:pt x="891644" y="4684120"/>
                </a:moveTo>
                <a:cubicBezTo>
                  <a:pt x="878356" y="4697408"/>
                  <a:pt x="891644" y="4697408"/>
                  <a:pt x="891644" y="4723321"/>
                </a:cubicBezTo>
                <a:cubicBezTo>
                  <a:pt x="904932" y="4710032"/>
                  <a:pt x="917556" y="4710032"/>
                  <a:pt x="930845" y="4723321"/>
                </a:cubicBezTo>
                <a:cubicBezTo>
                  <a:pt x="930845" y="4710032"/>
                  <a:pt x="930845" y="4697408"/>
                  <a:pt x="930845" y="4684120"/>
                </a:cubicBezTo>
                <a:cubicBezTo>
                  <a:pt x="917556" y="4670832"/>
                  <a:pt x="904268" y="4670832"/>
                  <a:pt x="891644" y="4684120"/>
                </a:cubicBezTo>
                <a:lnTo>
                  <a:pt x="891644" y="4684120"/>
                </a:lnTo>
                <a:close/>
                <a:moveTo>
                  <a:pt x="4247600" y="4800393"/>
                </a:moveTo>
                <a:cubicBezTo>
                  <a:pt x="4247600" y="4826305"/>
                  <a:pt x="4260888" y="4839593"/>
                  <a:pt x="4273512" y="4826305"/>
                </a:cubicBezTo>
                <a:cubicBezTo>
                  <a:pt x="4274177" y="4813681"/>
                  <a:pt x="4260888" y="4813681"/>
                  <a:pt x="4247600" y="4800393"/>
                </a:cubicBezTo>
                <a:lnTo>
                  <a:pt x="4247600" y="4800393"/>
                </a:lnTo>
                <a:close/>
                <a:moveTo>
                  <a:pt x="4050933" y="4839593"/>
                </a:moveTo>
                <a:cubicBezTo>
                  <a:pt x="4064222" y="4826305"/>
                  <a:pt x="4037645" y="4839593"/>
                  <a:pt x="4050933" y="4826305"/>
                </a:cubicBezTo>
                <a:cubicBezTo>
                  <a:pt x="4050933" y="4826305"/>
                  <a:pt x="4064222" y="4826305"/>
                  <a:pt x="4064222" y="4813017"/>
                </a:cubicBezTo>
                <a:cubicBezTo>
                  <a:pt x="4050933" y="4799728"/>
                  <a:pt x="4038309" y="4826305"/>
                  <a:pt x="4025021" y="4826305"/>
                </a:cubicBezTo>
                <a:cubicBezTo>
                  <a:pt x="4025021" y="4839593"/>
                  <a:pt x="4025021" y="4839593"/>
                  <a:pt x="4038309" y="4839593"/>
                </a:cubicBezTo>
                <a:cubicBezTo>
                  <a:pt x="4050933" y="4813681"/>
                  <a:pt x="4038309" y="4839593"/>
                  <a:pt x="4050933" y="4839593"/>
                </a:cubicBezTo>
                <a:lnTo>
                  <a:pt x="4050933" y="4839593"/>
                </a:lnTo>
                <a:close/>
                <a:moveTo>
                  <a:pt x="3644976" y="4852882"/>
                </a:moveTo>
                <a:cubicBezTo>
                  <a:pt x="3644976" y="4839593"/>
                  <a:pt x="3644976" y="4839593"/>
                  <a:pt x="3644976" y="4839593"/>
                </a:cubicBezTo>
                <a:cubicBezTo>
                  <a:pt x="3631688" y="4839593"/>
                  <a:pt x="3631688" y="4839593"/>
                  <a:pt x="3631688" y="4839593"/>
                </a:cubicBezTo>
                <a:cubicBezTo>
                  <a:pt x="3644976" y="4826305"/>
                  <a:pt x="3631688" y="4813681"/>
                  <a:pt x="3618400" y="4813681"/>
                </a:cubicBezTo>
                <a:cubicBezTo>
                  <a:pt x="3605112" y="4826969"/>
                  <a:pt x="3631688" y="4839593"/>
                  <a:pt x="3618400" y="4852882"/>
                </a:cubicBezTo>
                <a:cubicBezTo>
                  <a:pt x="3631688" y="4839593"/>
                  <a:pt x="3631688" y="4852882"/>
                  <a:pt x="3644976" y="4852882"/>
                </a:cubicBezTo>
                <a:lnTo>
                  <a:pt x="3644976" y="4852882"/>
                </a:lnTo>
                <a:close/>
                <a:moveTo>
                  <a:pt x="2385912" y="5345877"/>
                </a:moveTo>
                <a:cubicBezTo>
                  <a:pt x="2385912" y="5371789"/>
                  <a:pt x="2385912" y="5397701"/>
                  <a:pt x="2399200" y="5397701"/>
                </a:cubicBezTo>
                <a:cubicBezTo>
                  <a:pt x="2412488" y="5410989"/>
                  <a:pt x="2412488" y="5397701"/>
                  <a:pt x="2412488" y="5410989"/>
                </a:cubicBezTo>
                <a:cubicBezTo>
                  <a:pt x="2451689" y="5385077"/>
                  <a:pt x="2438401" y="5359165"/>
                  <a:pt x="2425776" y="5333253"/>
                </a:cubicBezTo>
                <a:cubicBezTo>
                  <a:pt x="2412488" y="5345877"/>
                  <a:pt x="2399200" y="5345877"/>
                  <a:pt x="2385912" y="5345877"/>
                </a:cubicBezTo>
                <a:lnTo>
                  <a:pt x="2385912" y="5345877"/>
                </a:lnTo>
                <a:close/>
                <a:moveTo>
                  <a:pt x="2399200" y="5358501"/>
                </a:moveTo>
                <a:cubicBezTo>
                  <a:pt x="2399200" y="5358501"/>
                  <a:pt x="2412488" y="5358501"/>
                  <a:pt x="2412488" y="5345212"/>
                </a:cubicBezTo>
                <a:lnTo>
                  <a:pt x="2412488" y="5358501"/>
                </a:lnTo>
                <a:cubicBezTo>
                  <a:pt x="2412488" y="5358501"/>
                  <a:pt x="2412488" y="5358501"/>
                  <a:pt x="2399200" y="5358501"/>
                </a:cubicBezTo>
                <a:lnTo>
                  <a:pt x="2399200" y="5358501"/>
                </a:lnTo>
                <a:close/>
                <a:moveTo>
                  <a:pt x="2897511" y="5462149"/>
                </a:moveTo>
                <a:cubicBezTo>
                  <a:pt x="2897511" y="5475438"/>
                  <a:pt x="2884222" y="5462149"/>
                  <a:pt x="2871598" y="5475438"/>
                </a:cubicBezTo>
                <a:cubicBezTo>
                  <a:pt x="2884887" y="5488726"/>
                  <a:pt x="2884887" y="5475438"/>
                  <a:pt x="2897511" y="5488726"/>
                </a:cubicBezTo>
                <a:cubicBezTo>
                  <a:pt x="2897511" y="5475438"/>
                  <a:pt x="2910799" y="5475438"/>
                  <a:pt x="2910799" y="5462814"/>
                </a:cubicBezTo>
                <a:lnTo>
                  <a:pt x="2897511" y="5462814"/>
                </a:lnTo>
                <a:lnTo>
                  <a:pt x="2897511" y="5462149"/>
                </a:lnTo>
                <a:lnTo>
                  <a:pt x="2897511" y="5462149"/>
                </a:lnTo>
                <a:close/>
              </a:path>
            </a:pathLst>
          </a:custGeom>
          <a:gradFill>
            <a:gsLst>
              <a:gs pos="0">
                <a:srgbClr val="BB9F64"/>
              </a:gs>
              <a:gs pos="52000">
                <a:srgbClr val="FFF0AE"/>
              </a:gs>
              <a:gs pos="100000">
                <a:srgbClr val="BB9F64"/>
              </a:gs>
            </a:gsLst>
            <a:lin ang="5400000" scaled="1"/>
          </a:grad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0ACED0D4-65E5-F82D-AE40-5CF561FBE958}"/>
              </a:ext>
            </a:extLst>
          </p:cNvPr>
          <p:cNvGrpSpPr/>
          <p:nvPr/>
        </p:nvGrpSpPr>
        <p:grpSpPr>
          <a:xfrm>
            <a:off x="624137" y="3796690"/>
            <a:ext cx="3069326" cy="621673"/>
            <a:chOff x="2295655" y="3119051"/>
            <a:chExt cx="5722428" cy="1159042"/>
          </a:xfrm>
        </p:grpSpPr>
        <p:grpSp>
          <p:nvGrpSpPr>
            <p:cNvPr id="2" name="图形 5">
              <a:extLst>
                <a:ext uri="{FF2B5EF4-FFF2-40B4-BE49-F238E27FC236}">
                  <a16:creationId xmlns:a16="http://schemas.microsoft.com/office/drawing/2014/main" id="{8ECA9AF4-452D-D339-E351-C62272C7A001}"/>
                </a:ext>
              </a:extLst>
            </p:cNvPr>
            <p:cNvGrpSpPr/>
            <p:nvPr/>
          </p:nvGrpSpPr>
          <p:grpSpPr>
            <a:xfrm>
              <a:off x="3848008" y="3145319"/>
              <a:ext cx="1101779" cy="1094327"/>
              <a:chOff x="5098837" y="-552053"/>
              <a:chExt cx="1101779" cy="1094327"/>
            </a:xfrm>
            <a:solidFill>
              <a:srgbClr val="CC3300"/>
            </a:solidFill>
          </p:grpSpPr>
          <p:sp>
            <p:nvSpPr>
              <p:cNvPr id="3" name="任意多边形: 形状 2">
                <a:extLst>
                  <a:ext uri="{FF2B5EF4-FFF2-40B4-BE49-F238E27FC236}">
                    <a16:creationId xmlns:a16="http://schemas.microsoft.com/office/drawing/2014/main" id="{92B00043-E060-20EB-A7AC-369AAF425718}"/>
                  </a:ext>
                </a:extLst>
              </p:cNvPr>
              <p:cNvSpPr/>
              <p:nvPr/>
            </p:nvSpPr>
            <p:spPr>
              <a:xfrm flipV="1">
                <a:off x="5237573" y="-552053"/>
                <a:ext cx="722873" cy="423475"/>
              </a:xfrm>
              <a:custGeom>
                <a:avLst/>
                <a:gdLst>
                  <a:gd name="connsiteX0" fmla="*/ 491102 w 722873"/>
                  <a:gd name="connsiteY0" fmla="*/ 418936 h 423475"/>
                  <a:gd name="connsiteX1" fmla="*/ 431576 w 722873"/>
                  <a:gd name="connsiteY1" fmla="*/ 405330 h 423475"/>
                  <a:gd name="connsiteX2" fmla="*/ 363547 w 722873"/>
                  <a:gd name="connsiteY2" fmla="*/ 378118 h 423475"/>
                  <a:gd name="connsiteX3" fmla="*/ 200278 w 722873"/>
                  <a:gd name="connsiteY3" fmla="*/ 269272 h 423475"/>
                  <a:gd name="connsiteX4" fmla="*/ 172216 w 722873"/>
                  <a:gd name="connsiteY4" fmla="*/ 253966 h 423475"/>
                  <a:gd name="connsiteX5" fmla="*/ 54016 w 722873"/>
                  <a:gd name="connsiteY5" fmla="*/ 176583 h 423475"/>
                  <a:gd name="connsiteX6" fmla="*/ 22553 w 722873"/>
                  <a:gd name="connsiteY6" fmla="*/ 168079 h 423475"/>
                  <a:gd name="connsiteX7" fmla="*/ -407 w 722873"/>
                  <a:gd name="connsiteY7" fmla="*/ 158725 h 423475"/>
                  <a:gd name="connsiteX8" fmla="*/ 27655 w 722873"/>
                  <a:gd name="connsiteY8" fmla="*/ 129813 h 423475"/>
                  <a:gd name="connsiteX9" fmla="*/ 296369 w 722873"/>
                  <a:gd name="connsiteY9" fmla="*/ 22667 h 423475"/>
                  <a:gd name="connsiteX10" fmla="*/ 524266 w 722873"/>
                  <a:gd name="connsiteY10" fmla="*/ 24368 h 423475"/>
                  <a:gd name="connsiteX11" fmla="*/ 580390 w 722873"/>
                  <a:gd name="connsiteY11" fmla="*/ 67736 h 423475"/>
                  <a:gd name="connsiteX12" fmla="*/ 612703 w 722873"/>
                  <a:gd name="connsiteY12" fmla="*/ 106853 h 423475"/>
                  <a:gd name="connsiteX13" fmla="*/ 623758 w 722873"/>
                  <a:gd name="connsiteY13" fmla="*/ 121309 h 423475"/>
                  <a:gd name="connsiteX14" fmla="*/ 631411 w 722873"/>
                  <a:gd name="connsiteY14" fmla="*/ 124711 h 423475"/>
                  <a:gd name="connsiteX15" fmla="*/ 656072 w 722873"/>
                  <a:gd name="connsiteY15" fmla="*/ 146820 h 423475"/>
                  <a:gd name="connsiteX16" fmla="*/ 704542 w 722873"/>
                  <a:gd name="connsiteY16" fmla="*/ 180835 h 423475"/>
                  <a:gd name="connsiteX17" fmla="*/ 716447 w 722873"/>
                  <a:gd name="connsiteY17" fmla="*/ 213148 h 423475"/>
                  <a:gd name="connsiteX18" fmla="*/ 710495 w 722873"/>
                  <a:gd name="connsiteY18" fmla="*/ 213999 h 423475"/>
                  <a:gd name="connsiteX19" fmla="*/ 684984 w 722873"/>
                  <a:gd name="connsiteY19" fmla="*/ 188488 h 423475"/>
                  <a:gd name="connsiteX20" fmla="*/ 719849 w 722873"/>
                  <a:gd name="connsiteY20" fmla="*/ 247163 h 423475"/>
                  <a:gd name="connsiteX21" fmla="*/ 713896 w 722873"/>
                  <a:gd name="connsiteY21" fmla="*/ 258217 h 423475"/>
                  <a:gd name="connsiteX22" fmla="*/ 690086 w 722873"/>
                  <a:gd name="connsiteY22" fmla="*/ 259918 h 423475"/>
                  <a:gd name="connsiteX23" fmla="*/ 668827 w 722873"/>
                  <a:gd name="connsiteY23" fmla="*/ 270122 h 423475"/>
                  <a:gd name="connsiteX24" fmla="*/ 686685 w 722873"/>
                  <a:gd name="connsiteY24" fmla="*/ 307538 h 423475"/>
                  <a:gd name="connsiteX25" fmla="*/ 675630 w 722873"/>
                  <a:gd name="connsiteY25" fmla="*/ 314341 h 423475"/>
                  <a:gd name="connsiteX26" fmla="*/ 648419 w 722873"/>
                  <a:gd name="connsiteY26" fmla="*/ 320294 h 423475"/>
                  <a:gd name="connsiteX27" fmla="*/ 667126 w 722873"/>
                  <a:gd name="connsiteY27" fmla="*/ 329648 h 423475"/>
                  <a:gd name="connsiteX28" fmla="*/ 650970 w 722873"/>
                  <a:gd name="connsiteY28" fmla="*/ 339852 h 423475"/>
                  <a:gd name="connsiteX29" fmla="*/ 640765 w 722873"/>
                  <a:gd name="connsiteY29" fmla="*/ 356009 h 423475"/>
                  <a:gd name="connsiteX30" fmla="*/ 650970 w 722873"/>
                  <a:gd name="connsiteY30" fmla="*/ 387472 h 423475"/>
                  <a:gd name="connsiteX31" fmla="*/ 628860 w 722873"/>
                  <a:gd name="connsiteY31" fmla="*/ 393425 h 423475"/>
                  <a:gd name="connsiteX32" fmla="*/ 597397 w 722873"/>
                  <a:gd name="connsiteY32" fmla="*/ 395126 h 423475"/>
                  <a:gd name="connsiteX33" fmla="*/ 576138 w 722873"/>
                  <a:gd name="connsiteY33" fmla="*/ 398527 h 423475"/>
                  <a:gd name="connsiteX34" fmla="*/ 533620 w 722873"/>
                  <a:gd name="connsiteY34" fmla="*/ 402779 h 423475"/>
                  <a:gd name="connsiteX35" fmla="*/ 501306 w 722873"/>
                  <a:gd name="connsiteY35" fmla="*/ 411282 h 423475"/>
                  <a:gd name="connsiteX36" fmla="*/ 503007 w 722873"/>
                  <a:gd name="connsiteY36" fmla="*/ 422337 h 423475"/>
                  <a:gd name="connsiteX37" fmla="*/ 491102 w 722873"/>
                  <a:gd name="connsiteY37" fmla="*/ 418936 h 423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22873" h="423475">
                    <a:moveTo>
                      <a:pt x="491102" y="418936"/>
                    </a:moveTo>
                    <a:cubicBezTo>
                      <a:pt x="486850" y="418085"/>
                      <a:pt x="459638" y="411282"/>
                      <a:pt x="431576" y="405330"/>
                    </a:cubicBezTo>
                    <a:cubicBezTo>
                      <a:pt x="403514" y="399377"/>
                      <a:pt x="372901" y="386622"/>
                      <a:pt x="363547" y="378118"/>
                    </a:cubicBezTo>
                    <a:cubicBezTo>
                      <a:pt x="337186" y="353458"/>
                      <a:pt x="226639" y="279476"/>
                      <a:pt x="200278" y="269272"/>
                    </a:cubicBezTo>
                    <a:cubicBezTo>
                      <a:pt x="187523" y="264170"/>
                      <a:pt x="174767" y="257367"/>
                      <a:pt x="172216" y="253966"/>
                    </a:cubicBezTo>
                    <a:cubicBezTo>
                      <a:pt x="165413" y="242911"/>
                      <a:pt x="63370" y="176583"/>
                      <a:pt x="54016" y="176583"/>
                    </a:cubicBezTo>
                    <a:cubicBezTo>
                      <a:pt x="49764" y="176583"/>
                      <a:pt x="35308" y="172331"/>
                      <a:pt x="22553" y="168079"/>
                    </a:cubicBezTo>
                    <a:lnTo>
                      <a:pt x="-407" y="158725"/>
                    </a:lnTo>
                    <a:lnTo>
                      <a:pt x="27655" y="129813"/>
                    </a:lnTo>
                    <a:cubicBezTo>
                      <a:pt x="63370" y="92397"/>
                      <a:pt x="150957" y="58382"/>
                      <a:pt x="296369" y="22667"/>
                    </a:cubicBezTo>
                    <a:cubicBezTo>
                      <a:pt x="430726" y="-9646"/>
                      <a:pt x="485149" y="-8796"/>
                      <a:pt x="524266" y="24368"/>
                    </a:cubicBezTo>
                    <a:cubicBezTo>
                      <a:pt x="538722" y="37123"/>
                      <a:pt x="564233" y="56682"/>
                      <a:pt x="580390" y="67736"/>
                    </a:cubicBezTo>
                    <a:cubicBezTo>
                      <a:pt x="596546" y="78791"/>
                      <a:pt x="611003" y="96649"/>
                      <a:pt x="612703" y="106853"/>
                    </a:cubicBezTo>
                    <a:cubicBezTo>
                      <a:pt x="614404" y="117057"/>
                      <a:pt x="619506" y="123860"/>
                      <a:pt x="623758" y="121309"/>
                    </a:cubicBezTo>
                    <a:cubicBezTo>
                      <a:pt x="628010" y="117908"/>
                      <a:pt x="631411" y="119609"/>
                      <a:pt x="631411" y="124711"/>
                    </a:cubicBezTo>
                    <a:cubicBezTo>
                      <a:pt x="631411" y="129813"/>
                      <a:pt x="642466" y="139167"/>
                      <a:pt x="656072" y="146820"/>
                    </a:cubicBezTo>
                    <a:cubicBezTo>
                      <a:pt x="670528" y="153623"/>
                      <a:pt x="691787" y="168929"/>
                      <a:pt x="704542" y="180835"/>
                    </a:cubicBezTo>
                    <a:cubicBezTo>
                      <a:pt x="724101" y="198692"/>
                      <a:pt x="725801" y="204645"/>
                      <a:pt x="716447" y="213148"/>
                    </a:cubicBezTo>
                    <a:cubicBezTo>
                      <a:pt x="709645" y="219101"/>
                      <a:pt x="707093" y="219951"/>
                      <a:pt x="710495" y="213999"/>
                    </a:cubicBezTo>
                    <a:cubicBezTo>
                      <a:pt x="717298" y="202944"/>
                      <a:pt x="693488" y="179984"/>
                      <a:pt x="684984" y="188488"/>
                    </a:cubicBezTo>
                    <a:cubicBezTo>
                      <a:pt x="676480" y="196141"/>
                      <a:pt x="710495" y="253115"/>
                      <a:pt x="719849" y="247163"/>
                    </a:cubicBezTo>
                    <a:cubicBezTo>
                      <a:pt x="724951" y="244612"/>
                      <a:pt x="722400" y="249714"/>
                      <a:pt x="713896" y="258217"/>
                    </a:cubicBezTo>
                    <a:cubicBezTo>
                      <a:pt x="699440" y="273524"/>
                      <a:pt x="697739" y="273524"/>
                      <a:pt x="690086" y="259918"/>
                    </a:cubicBezTo>
                    <a:cubicBezTo>
                      <a:pt x="676480" y="236108"/>
                      <a:pt x="665426" y="242061"/>
                      <a:pt x="668827" y="270122"/>
                    </a:cubicBezTo>
                    <a:cubicBezTo>
                      <a:pt x="670528" y="284579"/>
                      <a:pt x="678181" y="301586"/>
                      <a:pt x="686685" y="307538"/>
                    </a:cubicBezTo>
                    <a:cubicBezTo>
                      <a:pt x="700291" y="316892"/>
                      <a:pt x="698590" y="317743"/>
                      <a:pt x="675630" y="314341"/>
                    </a:cubicBezTo>
                    <a:cubicBezTo>
                      <a:pt x="658623" y="312641"/>
                      <a:pt x="648419" y="314341"/>
                      <a:pt x="648419" y="320294"/>
                    </a:cubicBezTo>
                    <a:cubicBezTo>
                      <a:pt x="648419" y="325396"/>
                      <a:pt x="656922" y="329648"/>
                      <a:pt x="667126" y="329648"/>
                    </a:cubicBezTo>
                    <a:cubicBezTo>
                      <a:pt x="694338" y="329648"/>
                      <a:pt x="679882" y="339002"/>
                      <a:pt x="650970" y="339852"/>
                    </a:cubicBezTo>
                    <a:cubicBezTo>
                      <a:pt x="626309" y="340702"/>
                      <a:pt x="625459" y="340702"/>
                      <a:pt x="640765" y="356009"/>
                    </a:cubicBezTo>
                    <a:cubicBezTo>
                      <a:pt x="656922" y="372166"/>
                      <a:pt x="662024" y="390023"/>
                      <a:pt x="650970" y="387472"/>
                    </a:cubicBezTo>
                    <a:cubicBezTo>
                      <a:pt x="646718" y="387472"/>
                      <a:pt x="637364" y="389173"/>
                      <a:pt x="628860" y="393425"/>
                    </a:cubicBezTo>
                    <a:cubicBezTo>
                      <a:pt x="621207" y="396826"/>
                      <a:pt x="606751" y="397677"/>
                      <a:pt x="597397" y="395126"/>
                    </a:cubicBezTo>
                    <a:cubicBezTo>
                      <a:pt x="588043" y="392575"/>
                      <a:pt x="578689" y="394275"/>
                      <a:pt x="576138" y="398527"/>
                    </a:cubicBezTo>
                    <a:cubicBezTo>
                      <a:pt x="573587" y="402779"/>
                      <a:pt x="554028" y="404480"/>
                      <a:pt x="533620" y="402779"/>
                    </a:cubicBezTo>
                    <a:cubicBezTo>
                      <a:pt x="503857" y="399377"/>
                      <a:pt x="497054" y="401078"/>
                      <a:pt x="501306" y="411282"/>
                    </a:cubicBezTo>
                    <a:cubicBezTo>
                      <a:pt x="503857" y="418085"/>
                      <a:pt x="504707" y="423188"/>
                      <a:pt x="503007" y="422337"/>
                    </a:cubicBezTo>
                    <a:cubicBezTo>
                      <a:pt x="501306" y="422337"/>
                      <a:pt x="496204" y="420636"/>
                      <a:pt x="491102" y="41893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" name="任意多边形: 形状 3">
                <a:extLst>
                  <a:ext uri="{FF2B5EF4-FFF2-40B4-BE49-F238E27FC236}">
                    <a16:creationId xmlns:a16="http://schemas.microsoft.com/office/drawing/2014/main" id="{78D20CBD-A52A-14B6-62D9-70E01F484F53}"/>
                  </a:ext>
                </a:extLst>
              </p:cNvPr>
              <p:cNvSpPr/>
              <p:nvPr/>
            </p:nvSpPr>
            <p:spPr>
              <a:xfrm flipV="1">
                <a:off x="5920414" y="-432732"/>
                <a:ext cx="33006" cy="24483"/>
              </a:xfrm>
              <a:custGeom>
                <a:avLst/>
                <a:gdLst>
                  <a:gd name="connsiteX0" fmla="*/ 24742 w 33006"/>
                  <a:gd name="connsiteY0" fmla="*/ 16709 h 24483"/>
                  <a:gd name="connsiteX1" fmla="*/ 11986 w 33006"/>
                  <a:gd name="connsiteY1" fmla="*/ 10757 h 24483"/>
                  <a:gd name="connsiteX2" fmla="*/ -769 w 33006"/>
                  <a:gd name="connsiteY2" fmla="*/ 7355 h 24483"/>
                  <a:gd name="connsiteX3" fmla="*/ 11136 w 33006"/>
                  <a:gd name="connsiteY3" fmla="*/ -1149 h 24483"/>
                  <a:gd name="connsiteX4" fmla="*/ 29844 w 33006"/>
                  <a:gd name="connsiteY4" fmla="*/ 21811 h 24483"/>
                  <a:gd name="connsiteX5" fmla="*/ 24742 w 33006"/>
                  <a:gd name="connsiteY5" fmla="*/ 16709 h 2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06" h="24483">
                    <a:moveTo>
                      <a:pt x="24742" y="16709"/>
                    </a:moveTo>
                    <a:cubicBezTo>
                      <a:pt x="24742" y="9906"/>
                      <a:pt x="18789" y="7355"/>
                      <a:pt x="11986" y="10757"/>
                    </a:cubicBezTo>
                    <a:cubicBezTo>
                      <a:pt x="5183" y="13308"/>
                      <a:pt x="-769" y="11607"/>
                      <a:pt x="-769" y="7355"/>
                    </a:cubicBezTo>
                    <a:cubicBezTo>
                      <a:pt x="-769" y="2253"/>
                      <a:pt x="4333" y="-1149"/>
                      <a:pt x="11136" y="-1149"/>
                    </a:cubicBezTo>
                    <a:cubicBezTo>
                      <a:pt x="25592" y="-1149"/>
                      <a:pt x="37497" y="14158"/>
                      <a:pt x="29844" y="21811"/>
                    </a:cubicBezTo>
                    <a:cubicBezTo>
                      <a:pt x="27293" y="25213"/>
                      <a:pt x="24742" y="22662"/>
                      <a:pt x="24742" y="1670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60382B94-D4C8-E289-820F-6C38DE9E576D}"/>
                  </a:ext>
                </a:extLst>
              </p:cNvPr>
              <p:cNvSpPr/>
              <p:nvPr/>
            </p:nvSpPr>
            <p:spPr>
              <a:xfrm flipV="1">
                <a:off x="5784393" y="-170148"/>
                <a:ext cx="25263" cy="25473"/>
              </a:xfrm>
              <a:custGeom>
                <a:avLst/>
                <a:gdLst>
                  <a:gd name="connsiteX0" fmla="*/ 6996 w 25263"/>
                  <a:gd name="connsiteY0" fmla="*/ 10206 h 25473"/>
                  <a:gd name="connsiteX1" fmla="*/ 10398 w 25263"/>
                  <a:gd name="connsiteY1" fmla="*/ 6804 h 25473"/>
                  <a:gd name="connsiteX2" fmla="*/ 21453 w 25263"/>
                  <a:gd name="connsiteY2" fmla="*/ 24662 h 25473"/>
                  <a:gd name="connsiteX3" fmla="*/ 6996 w 25263"/>
                  <a:gd name="connsiteY3" fmla="*/ 10206 h 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3" h="25473">
                    <a:moveTo>
                      <a:pt x="6996" y="10206"/>
                    </a:moveTo>
                    <a:cubicBezTo>
                      <a:pt x="-4058" y="-3400"/>
                      <a:pt x="-3208" y="-4250"/>
                      <a:pt x="10398" y="6804"/>
                    </a:cubicBezTo>
                    <a:cubicBezTo>
                      <a:pt x="24004" y="17859"/>
                      <a:pt x="28255" y="24662"/>
                      <a:pt x="21453" y="24662"/>
                    </a:cubicBezTo>
                    <a:cubicBezTo>
                      <a:pt x="19752" y="24662"/>
                      <a:pt x="12949" y="17859"/>
                      <a:pt x="6996" y="1020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5507AC42-B240-F88C-398F-D90B6089195C}"/>
                  </a:ext>
                </a:extLst>
              </p:cNvPr>
              <p:cNvSpPr/>
              <p:nvPr/>
            </p:nvSpPr>
            <p:spPr>
              <a:xfrm flipV="1">
                <a:off x="5125520" y="37815"/>
                <a:ext cx="1075096" cy="504458"/>
              </a:xfrm>
              <a:custGeom>
                <a:avLst/>
                <a:gdLst>
                  <a:gd name="connsiteX0" fmla="*/ 682170 w 1075096"/>
                  <a:gd name="connsiteY0" fmla="*/ 494491 h 504458"/>
                  <a:gd name="connsiteX1" fmla="*/ 647305 w 1075096"/>
                  <a:gd name="connsiteY1" fmla="*/ 464729 h 504458"/>
                  <a:gd name="connsiteX2" fmla="*/ 625196 w 1075096"/>
                  <a:gd name="connsiteY2" fmla="*/ 448572 h 504458"/>
                  <a:gd name="connsiteX3" fmla="*/ 607338 w 1075096"/>
                  <a:gd name="connsiteY3" fmla="*/ 438368 h 504458"/>
                  <a:gd name="connsiteX4" fmla="*/ 598835 w 1075096"/>
                  <a:gd name="connsiteY4" fmla="*/ 440068 h 504458"/>
                  <a:gd name="connsiteX5" fmla="*/ 589481 w 1075096"/>
                  <a:gd name="connsiteY5" fmla="*/ 435817 h 504458"/>
                  <a:gd name="connsiteX6" fmla="*/ 585229 w 1075096"/>
                  <a:gd name="connsiteY6" fmla="*/ 428163 h 504458"/>
                  <a:gd name="connsiteX7" fmla="*/ 482335 w 1075096"/>
                  <a:gd name="connsiteY7" fmla="*/ 407755 h 504458"/>
                  <a:gd name="connsiteX8" fmla="*/ 439817 w 1075096"/>
                  <a:gd name="connsiteY8" fmla="*/ 401802 h 504458"/>
                  <a:gd name="connsiteX9" fmla="*/ 416007 w 1075096"/>
                  <a:gd name="connsiteY9" fmla="*/ 401802 h 504458"/>
                  <a:gd name="connsiteX10" fmla="*/ 420259 w 1075096"/>
                  <a:gd name="connsiteY10" fmla="*/ 393298 h 504458"/>
                  <a:gd name="connsiteX11" fmla="*/ 428762 w 1075096"/>
                  <a:gd name="connsiteY11" fmla="*/ 389897 h 504458"/>
                  <a:gd name="connsiteX12" fmla="*/ 402401 w 1075096"/>
                  <a:gd name="connsiteY12" fmla="*/ 380543 h 504458"/>
                  <a:gd name="connsiteX13" fmla="*/ 366686 w 1075096"/>
                  <a:gd name="connsiteY13" fmla="*/ 355032 h 504458"/>
                  <a:gd name="connsiteX14" fmla="*/ 332672 w 1075096"/>
                  <a:gd name="connsiteY14" fmla="*/ 334624 h 504458"/>
                  <a:gd name="connsiteX15" fmla="*/ 247635 w 1075096"/>
                  <a:gd name="connsiteY15" fmla="*/ 304861 h 504458"/>
                  <a:gd name="connsiteX16" fmla="*/ 67359 w 1075096"/>
                  <a:gd name="connsiteY16" fmla="*/ 255540 h 504458"/>
                  <a:gd name="connsiteX17" fmla="*/ 6133 w 1075096"/>
                  <a:gd name="connsiteY17" fmla="*/ 239383 h 504458"/>
                  <a:gd name="connsiteX18" fmla="*/ 17187 w 1075096"/>
                  <a:gd name="connsiteY18" fmla="*/ 201967 h 504458"/>
                  <a:gd name="connsiteX19" fmla="*/ 29093 w 1075096"/>
                  <a:gd name="connsiteY19" fmla="*/ 192613 h 504458"/>
                  <a:gd name="connsiteX20" fmla="*/ 139640 w 1075096"/>
                  <a:gd name="connsiteY20" fmla="*/ 99073 h 504458"/>
                  <a:gd name="connsiteX21" fmla="*/ 230628 w 1075096"/>
                  <a:gd name="connsiteY21" fmla="*/ 55705 h 504458"/>
                  <a:gd name="connsiteX22" fmla="*/ 301208 w 1075096"/>
                  <a:gd name="connsiteY22" fmla="*/ 36147 h 504458"/>
                  <a:gd name="connsiteX23" fmla="*/ 357332 w 1075096"/>
                  <a:gd name="connsiteY23" fmla="*/ 23391 h 504458"/>
                  <a:gd name="connsiteX24" fmla="*/ 528255 w 1075096"/>
                  <a:gd name="connsiteY24" fmla="*/ 4683 h 504458"/>
                  <a:gd name="connsiteX25" fmla="*/ 613291 w 1075096"/>
                  <a:gd name="connsiteY25" fmla="*/ 3833 h 504458"/>
                  <a:gd name="connsiteX26" fmla="*/ 622645 w 1075096"/>
                  <a:gd name="connsiteY26" fmla="*/ 2132 h 504458"/>
                  <a:gd name="connsiteX27" fmla="*/ 690674 w 1075096"/>
                  <a:gd name="connsiteY27" fmla="*/ 40398 h 504458"/>
                  <a:gd name="connsiteX28" fmla="*/ 746798 w 1075096"/>
                  <a:gd name="connsiteY28" fmla="*/ 61658 h 504458"/>
                  <a:gd name="connsiteX29" fmla="*/ 796119 w 1075096"/>
                  <a:gd name="connsiteY29" fmla="*/ 82917 h 504458"/>
                  <a:gd name="connsiteX30" fmla="*/ 819078 w 1075096"/>
                  <a:gd name="connsiteY30" fmla="*/ 98223 h 504458"/>
                  <a:gd name="connsiteX31" fmla="*/ 841188 w 1075096"/>
                  <a:gd name="connsiteY31" fmla="*/ 112679 h 504458"/>
                  <a:gd name="connsiteX32" fmla="*/ 972994 w 1075096"/>
                  <a:gd name="connsiteY32" fmla="*/ 133088 h 504458"/>
                  <a:gd name="connsiteX33" fmla="*/ 962789 w 1075096"/>
                  <a:gd name="connsiteY33" fmla="*/ 149245 h 504458"/>
                  <a:gd name="connsiteX34" fmla="*/ 972143 w 1075096"/>
                  <a:gd name="connsiteY34" fmla="*/ 159449 h 504458"/>
                  <a:gd name="connsiteX35" fmla="*/ 985749 w 1075096"/>
                  <a:gd name="connsiteY35" fmla="*/ 167953 h 504458"/>
                  <a:gd name="connsiteX36" fmla="*/ 994253 w 1075096"/>
                  <a:gd name="connsiteY36" fmla="*/ 176456 h 504458"/>
                  <a:gd name="connsiteX37" fmla="*/ 1003607 w 1075096"/>
                  <a:gd name="connsiteY37" fmla="*/ 189212 h 504458"/>
                  <a:gd name="connsiteX38" fmla="*/ 1011260 w 1075096"/>
                  <a:gd name="connsiteY38" fmla="*/ 207920 h 504458"/>
                  <a:gd name="connsiteX39" fmla="*/ 1016362 w 1075096"/>
                  <a:gd name="connsiteY39" fmla="*/ 222376 h 504458"/>
                  <a:gd name="connsiteX40" fmla="*/ 1008709 w 1075096"/>
                  <a:gd name="connsiteY40" fmla="*/ 269146 h 504458"/>
                  <a:gd name="connsiteX41" fmla="*/ 1041023 w 1075096"/>
                  <a:gd name="connsiteY41" fmla="*/ 269996 h 504458"/>
                  <a:gd name="connsiteX42" fmla="*/ 1045274 w 1075096"/>
                  <a:gd name="connsiteY42" fmla="*/ 278500 h 504458"/>
                  <a:gd name="connsiteX43" fmla="*/ 1052077 w 1075096"/>
                  <a:gd name="connsiteY43" fmla="*/ 294657 h 504458"/>
                  <a:gd name="connsiteX44" fmla="*/ 1060581 w 1075096"/>
                  <a:gd name="connsiteY44" fmla="*/ 321868 h 504458"/>
                  <a:gd name="connsiteX45" fmla="*/ 1062282 w 1075096"/>
                  <a:gd name="connsiteY45" fmla="*/ 329521 h 504458"/>
                  <a:gd name="connsiteX46" fmla="*/ 1063982 w 1075096"/>
                  <a:gd name="connsiteY46" fmla="*/ 342277 h 504458"/>
                  <a:gd name="connsiteX47" fmla="*/ 1012110 w 1075096"/>
                  <a:gd name="connsiteY47" fmla="*/ 330372 h 504458"/>
                  <a:gd name="connsiteX48" fmla="*/ 967041 w 1075096"/>
                  <a:gd name="connsiteY48" fmla="*/ 324419 h 504458"/>
                  <a:gd name="connsiteX49" fmla="*/ 981497 w 1075096"/>
                  <a:gd name="connsiteY49" fmla="*/ 345678 h 504458"/>
                  <a:gd name="connsiteX50" fmla="*/ 994253 w 1075096"/>
                  <a:gd name="connsiteY50" fmla="*/ 369488 h 504458"/>
                  <a:gd name="connsiteX51" fmla="*/ 975545 w 1075096"/>
                  <a:gd name="connsiteY51" fmla="*/ 391598 h 504458"/>
                  <a:gd name="connsiteX52" fmla="*/ 952585 w 1075096"/>
                  <a:gd name="connsiteY52" fmla="*/ 386496 h 504458"/>
                  <a:gd name="connsiteX53" fmla="*/ 917720 w 1075096"/>
                  <a:gd name="connsiteY53" fmla="*/ 376291 h 504458"/>
                  <a:gd name="connsiteX54" fmla="*/ 879454 w 1075096"/>
                  <a:gd name="connsiteY54" fmla="*/ 377992 h 504458"/>
                  <a:gd name="connsiteX55" fmla="*/ 920271 w 1075096"/>
                  <a:gd name="connsiteY55" fmla="*/ 398401 h 504458"/>
                  <a:gd name="connsiteX56" fmla="*/ 938979 w 1075096"/>
                  <a:gd name="connsiteY56" fmla="*/ 421360 h 504458"/>
                  <a:gd name="connsiteX57" fmla="*/ 905815 w 1075096"/>
                  <a:gd name="connsiteY57" fmla="*/ 463028 h 504458"/>
                  <a:gd name="connsiteX58" fmla="*/ 904965 w 1075096"/>
                  <a:gd name="connsiteY58" fmla="*/ 478335 h 504458"/>
                  <a:gd name="connsiteX59" fmla="*/ 896461 w 1075096"/>
                  <a:gd name="connsiteY59" fmla="*/ 476634 h 504458"/>
                  <a:gd name="connsiteX60" fmla="*/ 841188 w 1075096"/>
                  <a:gd name="connsiteY60" fmla="*/ 468130 h 504458"/>
                  <a:gd name="connsiteX61" fmla="*/ 785914 w 1075096"/>
                  <a:gd name="connsiteY61" fmla="*/ 472382 h 504458"/>
                  <a:gd name="connsiteX62" fmla="*/ 731491 w 1075096"/>
                  <a:gd name="connsiteY62" fmla="*/ 503845 h 504458"/>
                  <a:gd name="connsiteX63" fmla="*/ 682170 w 1075096"/>
                  <a:gd name="connsiteY63" fmla="*/ 494491 h 504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1075096" h="504458">
                    <a:moveTo>
                      <a:pt x="682170" y="494491"/>
                    </a:moveTo>
                    <a:cubicBezTo>
                      <a:pt x="665163" y="486838"/>
                      <a:pt x="649856" y="474083"/>
                      <a:pt x="647305" y="464729"/>
                    </a:cubicBezTo>
                    <a:cubicBezTo>
                      <a:pt x="644754" y="455375"/>
                      <a:pt x="635400" y="448572"/>
                      <a:pt x="625196" y="448572"/>
                    </a:cubicBezTo>
                    <a:cubicBezTo>
                      <a:pt x="614992" y="448572"/>
                      <a:pt x="607338" y="443470"/>
                      <a:pt x="607338" y="438368"/>
                    </a:cubicBezTo>
                    <a:cubicBezTo>
                      <a:pt x="607338" y="430714"/>
                      <a:pt x="603937" y="431565"/>
                      <a:pt x="598835" y="440068"/>
                    </a:cubicBezTo>
                    <a:cubicBezTo>
                      <a:pt x="592032" y="450273"/>
                      <a:pt x="590331" y="450273"/>
                      <a:pt x="589481" y="435817"/>
                    </a:cubicBezTo>
                    <a:cubicBezTo>
                      <a:pt x="589481" y="426463"/>
                      <a:pt x="586930" y="423061"/>
                      <a:pt x="585229" y="428163"/>
                    </a:cubicBezTo>
                    <a:cubicBezTo>
                      <a:pt x="580127" y="440919"/>
                      <a:pt x="527404" y="430714"/>
                      <a:pt x="482335" y="407755"/>
                    </a:cubicBezTo>
                    <a:cubicBezTo>
                      <a:pt x="451722" y="391598"/>
                      <a:pt x="445770" y="390747"/>
                      <a:pt x="439817" y="401802"/>
                    </a:cubicBezTo>
                    <a:cubicBezTo>
                      <a:pt x="433014" y="412857"/>
                      <a:pt x="430463" y="412857"/>
                      <a:pt x="416007" y="401802"/>
                    </a:cubicBezTo>
                    <a:cubicBezTo>
                      <a:pt x="399850" y="389047"/>
                      <a:pt x="399850" y="388196"/>
                      <a:pt x="420259" y="393298"/>
                    </a:cubicBezTo>
                    <a:cubicBezTo>
                      <a:pt x="436416" y="397550"/>
                      <a:pt x="438967" y="396700"/>
                      <a:pt x="428762" y="389897"/>
                    </a:cubicBezTo>
                    <a:cubicBezTo>
                      <a:pt x="421959" y="384795"/>
                      <a:pt x="410054" y="380543"/>
                      <a:pt x="402401" y="380543"/>
                    </a:cubicBezTo>
                    <a:cubicBezTo>
                      <a:pt x="394748" y="380543"/>
                      <a:pt x="378591" y="369488"/>
                      <a:pt x="366686" y="355032"/>
                    </a:cubicBezTo>
                    <a:cubicBezTo>
                      <a:pt x="353931" y="341426"/>
                      <a:pt x="338624" y="332072"/>
                      <a:pt x="332672" y="334624"/>
                    </a:cubicBezTo>
                    <a:cubicBezTo>
                      <a:pt x="326719" y="336324"/>
                      <a:pt x="288453" y="323569"/>
                      <a:pt x="247635" y="304861"/>
                    </a:cubicBezTo>
                    <a:cubicBezTo>
                      <a:pt x="169402" y="269146"/>
                      <a:pt x="147293" y="263193"/>
                      <a:pt x="67359" y="255540"/>
                    </a:cubicBezTo>
                    <a:cubicBezTo>
                      <a:pt x="40147" y="252989"/>
                      <a:pt x="12085" y="245336"/>
                      <a:pt x="6133" y="239383"/>
                    </a:cubicBezTo>
                    <a:cubicBezTo>
                      <a:pt x="-6623" y="226628"/>
                      <a:pt x="180" y="201967"/>
                      <a:pt x="17187" y="201967"/>
                    </a:cubicBezTo>
                    <a:cubicBezTo>
                      <a:pt x="23990" y="201967"/>
                      <a:pt x="29093" y="197715"/>
                      <a:pt x="29093" y="192613"/>
                    </a:cubicBezTo>
                    <a:cubicBezTo>
                      <a:pt x="29093" y="176456"/>
                      <a:pt x="98822" y="116931"/>
                      <a:pt x="139640" y="99073"/>
                    </a:cubicBezTo>
                    <a:cubicBezTo>
                      <a:pt x="160899" y="88869"/>
                      <a:pt x="201716" y="70161"/>
                      <a:pt x="230628" y="55705"/>
                    </a:cubicBezTo>
                    <a:cubicBezTo>
                      <a:pt x="263792" y="40398"/>
                      <a:pt x="290153" y="32745"/>
                      <a:pt x="301208" y="36147"/>
                    </a:cubicBezTo>
                    <a:cubicBezTo>
                      <a:pt x="310562" y="38698"/>
                      <a:pt x="335223" y="33596"/>
                      <a:pt x="357332" y="23391"/>
                    </a:cubicBezTo>
                    <a:cubicBezTo>
                      <a:pt x="411755" y="-419"/>
                      <a:pt x="446620" y="-3820"/>
                      <a:pt x="528255" y="4683"/>
                    </a:cubicBezTo>
                    <a:cubicBezTo>
                      <a:pt x="570773" y="8935"/>
                      <a:pt x="604787" y="8085"/>
                      <a:pt x="613291" y="3833"/>
                    </a:cubicBezTo>
                    <a:cubicBezTo>
                      <a:pt x="621794" y="-1269"/>
                      <a:pt x="626046" y="-1269"/>
                      <a:pt x="622645" y="2132"/>
                    </a:cubicBezTo>
                    <a:cubicBezTo>
                      <a:pt x="614992" y="9785"/>
                      <a:pt x="669415" y="40398"/>
                      <a:pt x="690674" y="40398"/>
                    </a:cubicBezTo>
                    <a:cubicBezTo>
                      <a:pt x="700028" y="40398"/>
                      <a:pt x="724688" y="49752"/>
                      <a:pt x="746798" y="61658"/>
                    </a:cubicBezTo>
                    <a:cubicBezTo>
                      <a:pt x="768907" y="73563"/>
                      <a:pt x="791016" y="82917"/>
                      <a:pt x="796119" y="82917"/>
                    </a:cubicBezTo>
                    <a:cubicBezTo>
                      <a:pt x="801221" y="82917"/>
                      <a:pt x="811425" y="89719"/>
                      <a:pt x="819078" y="98223"/>
                    </a:cubicBezTo>
                    <a:cubicBezTo>
                      <a:pt x="826732" y="105876"/>
                      <a:pt x="836936" y="112679"/>
                      <a:pt x="841188" y="112679"/>
                    </a:cubicBezTo>
                    <a:cubicBezTo>
                      <a:pt x="880304" y="113530"/>
                      <a:pt x="972994" y="127986"/>
                      <a:pt x="972994" y="133088"/>
                    </a:cubicBezTo>
                    <a:cubicBezTo>
                      <a:pt x="972994" y="136489"/>
                      <a:pt x="968742" y="143292"/>
                      <a:pt x="962789" y="149245"/>
                    </a:cubicBezTo>
                    <a:cubicBezTo>
                      <a:pt x="955136" y="156898"/>
                      <a:pt x="956837" y="159449"/>
                      <a:pt x="972143" y="159449"/>
                    </a:cubicBezTo>
                    <a:cubicBezTo>
                      <a:pt x="982348" y="159449"/>
                      <a:pt x="988300" y="162851"/>
                      <a:pt x="985749" y="167953"/>
                    </a:cubicBezTo>
                    <a:cubicBezTo>
                      <a:pt x="983198" y="173055"/>
                      <a:pt x="986599" y="176456"/>
                      <a:pt x="994253" y="176456"/>
                    </a:cubicBezTo>
                    <a:cubicBezTo>
                      <a:pt x="1003607" y="176456"/>
                      <a:pt x="1007008" y="180708"/>
                      <a:pt x="1003607" y="189212"/>
                    </a:cubicBezTo>
                    <a:cubicBezTo>
                      <a:pt x="1001056" y="196865"/>
                      <a:pt x="1004457" y="204518"/>
                      <a:pt x="1011260" y="207920"/>
                    </a:cubicBezTo>
                    <a:cubicBezTo>
                      <a:pt x="1019764" y="210471"/>
                      <a:pt x="1021464" y="215573"/>
                      <a:pt x="1016362" y="222376"/>
                    </a:cubicBezTo>
                    <a:cubicBezTo>
                      <a:pt x="1001906" y="241084"/>
                      <a:pt x="995953" y="270846"/>
                      <a:pt x="1008709" y="269146"/>
                    </a:cubicBezTo>
                    <a:cubicBezTo>
                      <a:pt x="1014661" y="268295"/>
                      <a:pt x="1029118" y="268295"/>
                      <a:pt x="1041023" y="269996"/>
                    </a:cubicBezTo>
                    <a:cubicBezTo>
                      <a:pt x="1060581" y="270846"/>
                      <a:pt x="1060581" y="271697"/>
                      <a:pt x="1045274" y="278500"/>
                    </a:cubicBezTo>
                    <a:cubicBezTo>
                      <a:pt x="1029118" y="284452"/>
                      <a:pt x="1029968" y="286153"/>
                      <a:pt x="1052077" y="294657"/>
                    </a:cubicBezTo>
                    <a:cubicBezTo>
                      <a:pt x="1077588" y="304861"/>
                      <a:pt x="1082690" y="321018"/>
                      <a:pt x="1060581" y="321868"/>
                    </a:cubicBezTo>
                    <a:cubicBezTo>
                      <a:pt x="1047825" y="321868"/>
                      <a:pt x="1047825" y="323569"/>
                      <a:pt x="1062282" y="329521"/>
                    </a:cubicBezTo>
                    <a:cubicBezTo>
                      <a:pt x="1078439" y="335474"/>
                      <a:pt x="1078439" y="336324"/>
                      <a:pt x="1063982" y="342277"/>
                    </a:cubicBezTo>
                    <a:cubicBezTo>
                      <a:pt x="1053778" y="346529"/>
                      <a:pt x="1035070" y="342277"/>
                      <a:pt x="1012110" y="330372"/>
                    </a:cubicBezTo>
                    <a:cubicBezTo>
                      <a:pt x="970443" y="309963"/>
                      <a:pt x="942381" y="305711"/>
                      <a:pt x="967041" y="324419"/>
                    </a:cubicBezTo>
                    <a:cubicBezTo>
                      <a:pt x="974694" y="330372"/>
                      <a:pt x="981497" y="340576"/>
                      <a:pt x="981497" y="345678"/>
                    </a:cubicBezTo>
                    <a:cubicBezTo>
                      <a:pt x="981497" y="351631"/>
                      <a:pt x="987450" y="361835"/>
                      <a:pt x="994253" y="369488"/>
                    </a:cubicBezTo>
                    <a:cubicBezTo>
                      <a:pt x="1010410" y="384795"/>
                      <a:pt x="1010410" y="384795"/>
                      <a:pt x="975545" y="391598"/>
                    </a:cubicBezTo>
                    <a:cubicBezTo>
                      <a:pt x="955986" y="395850"/>
                      <a:pt x="949184" y="394149"/>
                      <a:pt x="952585" y="386496"/>
                    </a:cubicBezTo>
                    <a:cubicBezTo>
                      <a:pt x="955136" y="378842"/>
                      <a:pt x="944932" y="376291"/>
                      <a:pt x="917720" y="376291"/>
                    </a:cubicBezTo>
                    <a:cubicBezTo>
                      <a:pt x="896461" y="376291"/>
                      <a:pt x="879454" y="377142"/>
                      <a:pt x="879454" y="377992"/>
                    </a:cubicBezTo>
                    <a:cubicBezTo>
                      <a:pt x="879454" y="378842"/>
                      <a:pt x="897312" y="388196"/>
                      <a:pt x="920271" y="398401"/>
                    </a:cubicBezTo>
                    <a:cubicBezTo>
                      <a:pt x="955986" y="415408"/>
                      <a:pt x="957687" y="417959"/>
                      <a:pt x="938979" y="421360"/>
                    </a:cubicBezTo>
                    <a:cubicBezTo>
                      <a:pt x="913468" y="425612"/>
                      <a:pt x="894760" y="448572"/>
                      <a:pt x="905815" y="463028"/>
                    </a:cubicBezTo>
                    <a:cubicBezTo>
                      <a:pt x="911768" y="468981"/>
                      <a:pt x="910917" y="474083"/>
                      <a:pt x="904965" y="478335"/>
                    </a:cubicBezTo>
                    <a:cubicBezTo>
                      <a:pt x="900713" y="480886"/>
                      <a:pt x="896461" y="480886"/>
                      <a:pt x="896461" y="476634"/>
                    </a:cubicBezTo>
                    <a:cubicBezTo>
                      <a:pt x="896461" y="473232"/>
                      <a:pt x="871801" y="468981"/>
                      <a:pt x="841188" y="468130"/>
                    </a:cubicBezTo>
                    <a:cubicBezTo>
                      <a:pt x="810575" y="466430"/>
                      <a:pt x="785914" y="468981"/>
                      <a:pt x="785914" y="472382"/>
                    </a:cubicBezTo>
                    <a:cubicBezTo>
                      <a:pt x="785914" y="480886"/>
                      <a:pt x="752750" y="500444"/>
                      <a:pt x="731491" y="503845"/>
                    </a:cubicBezTo>
                    <a:cubicBezTo>
                      <a:pt x="722137" y="505546"/>
                      <a:pt x="700028" y="501294"/>
                      <a:pt x="682170" y="49449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56FFEBB7-77E2-EAB6-3DEB-4761D7E3633C}"/>
                  </a:ext>
                </a:extLst>
              </p:cNvPr>
              <p:cNvSpPr/>
              <p:nvPr/>
            </p:nvSpPr>
            <p:spPr>
              <a:xfrm flipV="1">
                <a:off x="5098837" y="314557"/>
                <a:ext cx="21209" cy="24452"/>
              </a:xfrm>
              <a:custGeom>
                <a:avLst/>
                <a:gdLst>
                  <a:gd name="connsiteX0" fmla="*/ 1095 w 21209"/>
                  <a:gd name="connsiteY0" fmla="*/ 16608 h 24452"/>
                  <a:gd name="connsiteX1" fmla="*/ 19803 w 21209"/>
                  <a:gd name="connsiteY1" fmla="*/ 2152 h 24452"/>
                  <a:gd name="connsiteX2" fmla="*/ 14701 w 21209"/>
                  <a:gd name="connsiteY2" fmla="*/ 7254 h 24452"/>
                  <a:gd name="connsiteX3" fmla="*/ 9598 w 21209"/>
                  <a:gd name="connsiteY3" fmla="*/ 15757 h 24452"/>
                  <a:gd name="connsiteX4" fmla="*/ 10449 w 21209"/>
                  <a:gd name="connsiteY4" fmla="*/ 24261 h 24452"/>
                  <a:gd name="connsiteX5" fmla="*/ 1095 w 21209"/>
                  <a:gd name="connsiteY5" fmla="*/ 16608 h 24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09" h="24452">
                    <a:moveTo>
                      <a:pt x="1095" y="16608"/>
                    </a:moveTo>
                    <a:cubicBezTo>
                      <a:pt x="-4007" y="7254"/>
                      <a:pt x="12149" y="-5502"/>
                      <a:pt x="19803" y="2152"/>
                    </a:cubicBezTo>
                    <a:cubicBezTo>
                      <a:pt x="23204" y="4703"/>
                      <a:pt x="20653" y="7254"/>
                      <a:pt x="14701" y="7254"/>
                    </a:cubicBezTo>
                    <a:cubicBezTo>
                      <a:pt x="8748" y="7254"/>
                      <a:pt x="7047" y="11505"/>
                      <a:pt x="9598" y="15757"/>
                    </a:cubicBezTo>
                    <a:cubicBezTo>
                      <a:pt x="12149" y="20859"/>
                      <a:pt x="13000" y="24261"/>
                      <a:pt x="10449" y="24261"/>
                    </a:cubicBezTo>
                    <a:cubicBezTo>
                      <a:pt x="7898" y="24261"/>
                      <a:pt x="4496" y="20859"/>
                      <a:pt x="1095" y="166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grpSp>
          <p:nvGrpSpPr>
            <p:cNvPr id="8" name="图形 5">
              <a:extLst>
                <a:ext uri="{FF2B5EF4-FFF2-40B4-BE49-F238E27FC236}">
                  <a16:creationId xmlns:a16="http://schemas.microsoft.com/office/drawing/2014/main" id="{4B11BF4D-11B1-466D-AD42-642404EFB9CC}"/>
                </a:ext>
              </a:extLst>
            </p:cNvPr>
            <p:cNvGrpSpPr/>
            <p:nvPr/>
          </p:nvGrpSpPr>
          <p:grpSpPr>
            <a:xfrm>
              <a:off x="5491884" y="3119051"/>
              <a:ext cx="851882" cy="1159042"/>
              <a:chOff x="6742713" y="-578321"/>
              <a:chExt cx="851882" cy="1159042"/>
            </a:xfrm>
            <a:solidFill>
              <a:srgbClr val="CC3300"/>
            </a:solidFill>
          </p:grpSpPr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DDEDA8F4-E164-2C15-803E-01AF9F19DC08}"/>
                  </a:ext>
                </a:extLst>
              </p:cNvPr>
              <p:cNvSpPr/>
              <p:nvPr/>
            </p:nvSpPr>
            <p:spPr>
              <a:xfrm flipV="1">
                <a:off x="7000590" y="-578321"/>
                <a:ext cx="310280" cy="331260"/>
              </a:xfrm>
              <a:custGeom>
                <a:avLst/>
                <a:gdLst>
                  <a:gd name="connsiteX0" fmla="*/ 1376 w 310280"/>
                  <a:gd name="connsiteY0" fmla="*/ 243375 h 331260"/>
                  <a:gd name="connsiteX1" fmla="*/ 9029 w 310280"/>
                  <a:gd name="connsiteY1" fmla="*/ 138781 h 331260"/>
                  <a:gd name="connsiteX2" fmla="*/ 13281 w 310280"/>
                  <a:gd name="connsiteY2" fmla="*/ 102215 h 331260"/>
                  <a:gd name="connsiteX3" fmla="*/ 71956 w 310280"/>
                  <a:gd name="connsiteY3" fmla="*/ 36737 h 331260"/>
                  <a:gd name="connsiteX4" fmla="*/ 46445 w 310280"/>
                  <a:gd name="connsiteY4" fmla="*/ 65650 h 331260"/>
                  <a:gd name="connsiteX5" fmla="*/ 29438 w 310280"/>
                  <a:gd name="connsiteY5" fmla="*/ 92011 h 331260"/>
                  <a:gd name="connsiteX6" fmla="*/ 84711 w 310280"/>
                  <a:gd name="connsiteY6" fmla="*/ 30785 h 331260"/>
                  <a:gd name="connsiteX7" fmla="*/ 90664 w 310280"/>
                  <a:gd name="connsiteY7" fmla="*/ 23982 h 331260"/>
                  <a:gd name="connsiteX8" fmla="*/ 99167 w 310280"/>
                  <a:gd name="connsiteY8" fmla="*/ 31635 h 331260"/>
                  <a:gd name="connsiteX9" fmla="*/ 114474 w 310280"/>
                  <a:gd name="connsiteY9" fmla="*/ 36737 h 331260"/>
                  <a:gd name="connsiteX10" fmla="*/ 139985 w 310280"/>
                  <a:gd name="connsiteY10" fmla="*/ 33336 h 331260"/>
                  <a:gd name="connsiteX11" fmla="*/ 150189 w 310280"/>
                  <a:gd name="connsiteY11" fmla="*/ 20581 h 331260"/>
                  <a:gd name="connsiteX12" fmla="*/ 163795 w 310280"/>
                  <a:gd name="connsiteY12" fmla="*/ 3573 h 331260"/>
                  <a:gd name="connsiteX13" fmla="*/ 180802 w 310280"/>
                  <a:gd name="connsiteY13" fmla="*/ 12077 h 331260"/>
                  <a:gd name="connsiteX14" fmla="*/ 185904 w 310280"/>
                  <a:gd name="connsiteY14" fmla="*/ 21431 h 331260"/>
                  <a:gd name="connsiteX15" fmla="*/ 286247 w 310280"/>
                  <a:gd name="connsiteY15" fmla="*/ 80956 h 331260"/>
                  <a:gd name="connsiteX16" fmla="*/ 310057 w 310280"/>
                  <a:gd name="connsiteY16" fmla="*/ 144733 h 331260"/>
                  <a:gd name="connsiteX17" fmla="*/ 301553 w 310280"/>
                  <a:gd name="connsiteY17" fmla="*/ 190653 h 331260"/>
                  <a:gd name="connsiteX18" fmla="*/ 294751 w 310280"/>
                  <a:gd name="connsiteY18" fmla="*/ 211062 h 331260"/>
                  <a:gd name="connsiteX19" fmla="*/ 101719 w 310280"/>
                  <a:gd name="connsiteY19" fmla="*/ 290996 h 331260"/>
                  <a:gd name="connsiteX20" fmla="*/ 28587 w 310280"/>
                  <a:gd name="connsiteY20" fmla="*/ 311404 h 331260"/>
                  <a:gd name="connsiteX21" fmla="*/ 3077 w 310280"/>
                  <a:gd name="connsiteY21" fmla="*/ 330112 h 331260"/>
                  <a:gd name="connsiteX22" fmla="*/ 1376 w 310280"/>
                  <a:gd name="connsiteY22" fmla="*/ 243375 h 331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10280" h="331260">
                    <a:moveTo>
                      <a:pt x="1376" y="243375"/>
                    </a:moveTo>
                    <a:cubicBezTo>
                      <a:pt x="3927" y="194905"/>
                      <a:pt x="7328" y="148135"/>
                      <a:pt x="9029" y="138781"/>
                    </a:cubicBezTo>
                    <a:cubicBezTo>
                      <a:pt x="11580" y="129427"/>
                      <a:pt x="13281" y="113270"/>
                      <a:pt x="13281" y="102215"/>
                    </a:cubicBezTo>
                    <a:cubicBezTo>
                      <a:pt x="14131" y="84358"/>
                      <a:pt x="63452" y="28234"/>
                      <a:pt x="71956" y="36737"/>
                    </a:cubicBezTo>
                    <a:cubicBezTo>
                      <a:pt x="73657" y="38438"/>
                      <a:pt x="62602" y="51194"/>
                      <a:pt x="46445" y="65650"/>
                    </a:cubicBezTo>
                    <a:cubicBezTo>
                      <a:pt x="31139" y="80106"/>
                      <a:pt x="23485" y="92011"/>
                      <a:pt x="29438" y="92011"/>
                    </a:cubicBezTo>
                    <a:cubicBezTo>
                      <a:pt x="42193" y="92011"/>
                      <a:pt x="87262" y="40989"/>
                      <a:pt x="84711" y="30785"/>
                    </a:cubicBezTo>
                    <a:cubicBezTo>
                      <a:pt x="83011" y="27383"/>
                      <a:pt x="86412" y="23982"/>
                      <a:pt x="90664" y="23982"/>
                    </a:cubicBezTo>
                    <a:cubicBezTo>
                      <a:pt x="95766" y="23982"/>
                      <a:pt x="99167" y="27383"/>
                      <a:pt x="99167" y="31635"/>
                    </a:cubicBezTo>
                    <a:cubicBezTo>
                      <a:pt x="99167" y="35887"/>
                      <a:pt x="105970" y="38438"/>
                      <a:pt x="114474" y="36737"/>
                    </a:cubicBezTo>
                    <a:cubicBezTo>
                      <a:pt x="122127" y="35037"/>
                      <a:pt x="134032" y="33336"/>
                      <a:pt x="139985" y="33336"/>
                    </a:cubicBezTo>
                    <a:cubicBezTo>
                      <a:pt x="145087" y="32486"/>
                      <a:pt x="150189" y="27383"/>
                      <a:pt x="150189" y="20581"/>
                    </a:cubicBezTo>
                    <a:cubicBezTo>
                      <a:pt x="150189" y="13778"/>
                      <a:pt x="156142" y="6124"/>
                      <a:pt x="163795" y="3573"/>
                    </a:cubicBezTo>
                    <a:cubicBezTo>
                      <a:pt x="184204" y="-4080"/>
                      <a:pt x="186755" y="-3230"/>
                      <a:pt x="180802" y="12077"/>
                    </a:cubicBezTo>
                    <a:cubicBezTo>
                      <a:pt x="177401" y="20581"/>
                      <a:pt x="179952" y="23982"/>
                      <a:pt x="185904" y="21431"/>
                    </a:cubicBezTo>
                    <a:cubicBezTo>
                      <a:pt x="198660" y="18030"/>
                      <a:pt x="249681" y="47792"/>
                      <a:pt x="286247" y="80956"/>
                    </a:cubicBezTo>
                    <a:cubicBezTo>
                      <a:pt x="307506" y="99664"/>
                      <a:pt x="310907" y="108168"/>
                      <a:pt x="310057" y="144733"/>
                    </a:cubicBezTo>
                    <a:cubicBezTo>
                      <a:pt x="309207" y="167693"/>
                      <a:pt x="305805" y="188102"/>
                      <a:pt x="301553" y="190653"/>
                    </a:cubicBezTo>
                    <a:cubicBezTo>
                      <a:pt x="298152" y="193204"/>
                      <a:pt x="294751" y="202558"/>
                      <a:pt x="294751" y="211062"/>
                    </a:cubicBezTo>
                    <a:cubicBezTo>
                      <a:pt x="294751" y="247627"/>
                      <a:pt x="194408" y="289295"/>
                      <a:pt x="101719" y="290996"/>
                    </a:cubicBezTo>
                    <a:cubicBezTo>
                      <a:pt x="60051" y="291846"/>
                      <a:pt x="44744" y="296098"/>
                      <a:pt x="28587" y="311404"/>
                    </a:cubicBezTo>
                    <a:cubicBezTo>
                      <a:pt x="17533" y="321609"/>
                      <a:pt x="6478" y="330112"/>
                      <a:pt x="3077" y="330112"/>
                    </a:cubicBezTo>
                    <a:cubicBezTo>
                      <a:pt x="-325" y="330112"/>
                      <a:pt x="-1175" y="290996"/>
                      <a:pt x="1376" y="24337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4A8BA303-B8DF-7C0E-F5E7-83FC14D76400}"/>
                  </a:ext>
                </a:extLst>
              </p:cNvPr>
              <p:cNvSpPr/>
              <p:nvPr/>
            </p:nvSpPr>
            <p:spPr>
              <a:xfrm flipV="1">
                <a:off x="6922681" y="-140598"/>
                <a:ext cx="398931" cy="272679"/>
              </a:xfrm>
              <a:custGeom>
                <a:avLst/>
                <a:gdLst>
                  <a:gd name="connsiteX0" fmla="*/ 206875 w 398931"/>
                  <a:gd name="connsiteY0" fmla="*/ 266740 h 272679"/>
                  <a:gd name="connsiteX1" fmla="*/ 53810 w 398931"/>
                  <a:gd name="connsiteY1" fmla="*/ 250583 h 272679"/>
                  <a:gd name="connsiteX2" fmla="*/ 7040 w 398931"/>
                  <a:gd name="connsiteY2" fmla="*/ 242079 h 272679"/>
                  <a:gd name="connsiteX3" fmla="*/ 12142 w 398931"/>
                  <a:gd name="connsiteY3" fmla="*/ 214868 h 272679"/>
                  <a:gd name="connsiteX4" fmla="*/ 52960 w 398931"/>
                  <a:gd name="connsiteY4" fmla="*/ 157893 h 272679"/>
                  <a:gd name="connsiteX5" fmla="*/ 77620 w 398931"/>
                  <a:gd name="connsiteY5" fmla="*/ 119627 h 272679"/>
                  <a:gd name="connsiteX6" fmla="*/ 50409 w 398931"/>
                  <a:gd name="connsiteY6" fmla="*/ 95817 h 272679"/>
                  <a:gd name="connsiteX7" fmla="*/ 32551 w 398931"/>
                  <a:gd name="connsiteY7" fmla="*/ 50748 h 272679"/>
                  <a:gd name="connsiteX8" fmla="*/ 23197 w 398931"/>
                  <a:gd name="connsiteY8" fmla="*/ 20135 h 272679"/>
                  <a:gd name="connsiteX9" fmla="*/ 53810 w 398931"/>
                  <a:gd name="connsiteY9" fmla="*/ 17584 h 272679"/>
                  <a:gd name="connsiteX10" fmla="*/ 99730 w 398931"/>
                  <a:gd name="connsiteY10" fmla="*/ 30339 h 272679"/>
                  <a:gd name="connsiteX11" fmla="*/ 121839 w 398931"/>
                  <a:gd name="connsiteY11" fmla="*/ 32890 h 272679"/>
                  <a:gd name="connsiteX12" fmla="*/ 168609 w 398931"/>
                  <a:gd name="connsiteY12" fmla="*/ 26087 h 272679"/>
                  <a:gd name="connsiteX13" fmla="*/ 181364 w 398931"/>
                  <a:gd name="connsiteY13" fmla="*/ 32890 h 272679"/>
                  <a:gd name="connsiteX14" fmla="*/ 205175 w 398931"/>
                  <a:gd name="connsiteY14" fmla="*/ 39693 h 272679"/>
                  <a:gd name="connsiteX15" fmla="*/ 265550 w 398931"/>
                  <a:gd name="connsiteY15" fmla="*/ 37992 h 272679"/>
                  <a:gd name="connsiteX16" fmla="*/ 320824 w 398931"/>
                  <a:gd name="connsiteY16" fmla="*/ 44795 h 272679"/>
                  <a:gd name="connsiteX17" fmla="*/ 358240 w 398931"/>
                  <a:gd name="connsiteY17" fmla="*/ 77959 h 272679"/>
                  <a:gd name="connsiteX18" fmla="*/ 365893 w 398931"/>
                  <a:gd name="connsiteY18" fmla="*/ 89014 h 272679"/>
                  <a:gd name="connsiteX19" fmla="*/ 395655 w 398931"/>
                  <a:gd name="connsiteY19" fmla="*/ 164696 h 272679"/>
                  <a:gd name="connsiteX20" fmla="*/ 393104 w 398931"/>
                  <a:gd name="connsiteY20" fmla="*/ 174050 h 272679"/>
                  <a:gd name="connsiteX21" fmla="*/ 376948 w 398931"/>
                  <a:gd name="connsiteY21" fmla="*/ 194459 h 272679"/>
                  <a:gd name="connsiteX22" fmla="*/ 357389 w 398931"/>
                  <a:gd name="connsiteY22" fmla="*/ 221670 h 272679"/>
                  <a:gd name="connsiteX23" fmla="*/ 292762 w 398931"/>
                  <a:gd name="connsiteY23" fmla="*/ 271842 h 272679"/>
                  <a:gd name="connsiteX24" fmla="*/ 206875 w 398931"/>
                  <a:gd name="connsiteY24" fmla="*/ 266740 h 27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98931" h="272679">
                    <a:moveTo>
                      <a:pt x="206875" y="266740"/>
                    </a:moveTo>
                    <a:cubicBezTo>
                      <a:pt x="97179" y="252284"/>
                      <a:pt x="87825" y="251433"/>
                      <a:pt x="53810" y="250583"/>
                    </a:cubicBezTo>
                    <a:cubicBezTo>
                      <a:pt x="35102" y="250583"/>
                      <a:pt x="13843" y="246331"/>
                      <a:pt x="7040" y="242079"/>
                    </a:cubicBezTo>
                    <a:cubicBezTo>
                      <a:pt x="-3164" y="235276"/>
                      <a:pt x="-3164" y="231875"/>
                      <a:pt x="12142" y="214868"/>
                    </a:cubicBezTo>
                    <a:cubicBezTo>
                      <a:pt x="21496" y="203813"/>
                      <a:pt x="40204" y="178302"/>
                      <a:pt x="52960" y="157893"/>
                    </a:cubicBezTo>
                    <a:lnTo>
                      <a:pt x="77620" y="119627"/>
                    </a:lnTo>
                    <a:lnTo>
                      <a:pt x="50409" y="95817"/>
                    </a:lnTo>
                    <a:cubicBezTo>
                      <a:pt x="26599" y="74558"/>
                      <a:pt x="12142" y="37992"/>
                      <a:pt x="32551" y="50748"/>
                    </a:cubicBezTo>
                    <a:cubicBezTo>
                      <a:pt x="47858" y="60102"/>
                      <a:pt x="41055" y="37992"/>
                      <a:pt x="23197" y="20135"/>
                    </a:cubicBezTo>
                    <a:cubicBezTo>
                      <a:pt x="-3164" y="-6226"/>
                      <a:pt x="8741" y="-7927"/>
                      <a:pt x="53810" y="17584"/>
                    </a:cubicBezTo>
                    <a:cubicBezTo>
                      <a:pt x="81022" y="32040"/>
                      <a:pt x="96328" y="36292"/>
                      <a:pt x="99730" y="30339"/>
                    </a:cubicBezTo>
                    <a:cubicBezTo>
                      <a:pt x="103982" y="23536"/>
                      <a:pt x="110784" y="24387"/>
                      <a:pt x="121839" y="32890"/>
                    </a:cubicBezTo>
                    <a:cubicBezTo>
                      <a:pt x="138846" y="45646"/>
                      <a:pt x="168609" y="41394"/>
                      <a:pt x="168609" y="26087"/>
                    </a:cubicBezTo>
                    <a:cubicBezTo>
                      <a:pt x="168609" y="20985"/>
                      <a:pt x="174562" y="24387"/>
                      <a:pt x="181364" y="32890"/>
                    </a:cubicBezTo>
                    <a:cubicBezTo>
                      <a:pt x="190718" y="45646"/>
                      <a:pt x="196671" y="46496"/>
                      <a:pt x="205175" y="39693"/>
                    </a:cubicBezTo>
                    <a:cubicBezTo>
                      <a:pt x="212828" y="32890"/>
                      <a:pt x="230685" y="32040"/>
                      <a:pt x="265550" y="37992"/>
                    </a:cubicBezTo>
                    <a:cubicBezTo>
                      <a:pt x="292762" y="42244"/>
                      <a:pt x="317422" y="44795"/>
                      <a:pt x="320824" y="44795"/>
                    </a:cubicBezTo>
                    <a:cubicBezTo>
                      <a:pt x="332729" y="41394"/>
                      <a:pt x="362491" y="66905"/>
                      <a:pt x="358240" y="77959"/>
                    </a:cubicBezTo>
                    <a:cubicBezTo>
                      <a:pt x="355688" y="83912"/>
                      <a:pt x="359090" y="89014"/>
                      <a:pt x="365893" y="89014"/>
                    </a:cubicBezTo>
                    <a:cubicBezTo>
                      <a:pt x="383750" y="89014"/>
                      <a:pt x="407561" y="152791"/>
                      <a:pt x="395655" y="164696"/>
                    </a:cubicBezTo>
                    <a:cubicBezTo>
                      <a:pt x="390553" y="169798"/>
                      <a:pt x="388853" y="174050"/>
                      <a:pt x="393104" y="174050"/>
                    </a:cubicBezTo>
                    <a:cubicBezTo>
                      <a:pt x="396506" y="174050"/>
                      <a:pt x="388853" y="183404"/>
                      <a:pt x="376948" y="194459"/>
                    </a:cubicBezTo>
                    <a:cubicBezTo>
                      <a:pt x="365042" y="205514"/>
                      <a:pt x="356539" y="218269"/>
                      <a:pt x="357389" y="221670"/>
                    </a:cubicBezTo>
                    <a:cubicBezTo>
                      <a:pt x="362491" y="236127"/>
                      <a:pt x="319123" y="270141"/>
                      <a:pt x="292762" y="271842"/>
                    </a:cubicBezTo>
                    <a:cubicBezTo>
                      <a:pt x="278306" y="272692"/>
                      <a:pt x="240039" y="270991"/>
                      <a:pt x="206875" y="2667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F4B1A6E2-9EE0-D84B-D0C5-B9D0359D1079}"/>
                  </a:ext>
                </a:extLst>
              </p:cNvPr>
              <p:cNvSpPr/>
              <p:nvPr/>
            </p:nvSpPr>
            <p:spPr>
              <a:xfrm flipV="1">
                <a:off x="6742713" y="171469"/>
                <a:ext cx="851882" cy="409250"/>
              </a:xfrm>
              <a:custGeom>
                <a:avLst/>
                <a:gdLst>
                  <a:gd name="connsiteX0" fmla="*/ 539008 w 851882"/>
                  <a:gd name="connsiteY0" fmla="*/ 401232 h 409250"/>
                  <a:gd name="connsiteX1" fmla="*/ 453972 w 851882"/>
                  <a:gd name="connsiteY1" fmla="*/ 385926 h 409250"/>
                  <a:gd name="connsiteX2" fmla="*/ 333220 w 851882"/>
                  <a:gd name="connsiteY2" fmla="*/ 359565 h 409250"/>
                  <a:gd name="connsiteX3" fmla="*/ 188659 w 851882"/>
                  <a:gd name="connsiteY3" fmla="*/ 319598 h 409250"/>
                  <a:gd name="connsiteX4" fmla="*/ 80663 w 851882"/>
                  <a:gd name="connsiteY4" fmla="*/ 316196 h 409250"/>
                  <a:gd name="connsiteX5" fmla="*/ 49200 w 851882"/>
                  <a:gd name="connsiteY5" fmla="*/ 342558 h 409250"/>
                  <a:gd name="connsiteX6" fmla="*/ 16886 w 851882"/>
                  <a:gd name="connsiteY6" fmla="*/ 292386 h 409250"/>
                  <a:gd name="connsiteX7" fmla="*/ 8382 w 851882"/>
                  <a:gd name="connsiteY7" fmla="*/ 274529 h 409250"/>
                  <a:gd name="connsiteX8" fmla="*/ -121 w 851882"/>
                  <a:gd name="connsiteY8" fmla="*/ 257521 h 409250"/>
                  <a:gd name="connsiteX9" fmla="*/ 6682 w 851882"/>
                  <a:gd name="connsiteY9" fmla="*/ 240514 h 409250"/>
                  <a:gd name="connsiteX10" fmla="*/ 38145 w 851882"/>
                  <a:gd name="connsiteY10" fmla="*/ 111259 h 409250"/>
                  <a:gd name="connsiteX11" fmla="*/ 62805 w 851882"/>
                  <a:gd name="connsiteY11" fmla="*/ 36427 h 409250"/>
                  <a:gd name="connsiteX12" fmla="*/ 113827 w 851882"/>
                  <a:gd name="connsiteY12" fmla="*/ 17719 h 409250"/>
                  <a:gd name="connsiteX13" fmla="*/ 152093 w 851882"/>
                  <a:gd name="connsiteY13" fmla="*/ -138 h 409250"/>
                  <a:gd name="connsiteX14" fmla="*/ 202265 w 851882"/>
                  <a:gd name="connsiteY14" fmla="*/ 21971 h 409250"/>
                  <a:gd name="connsiteX15" fmla="*/ 272845 w 851882"/>
                  <a:gd name="connsiteY15" fmla="*/ 45781 h 409250"/>
                  <a:gd name="connsiteX16" fmla="*/ 277947 w 851882"/>
                  <a:gd name="connsiteY16" fmla="*/ 52584 h 409250"/>
                  <a:gd name="connsiteX17" fmla="*/ 305158 w 851882"/>
                  <a:gd name="connsiteY17" fmla="*/ 78095 h 409250"/>
                  <a:gd name="connsiteX18" fmla="*/ 362133 w 851882"/>
                  <a:gd name="connsiteY18" fmla="*/ 99354 h 409250"/>
                  <a:gd name="connsiteX19" fmla="*/ 391895 w 851882"/>
                  <a:gd name="connsiteY19" fmla="*/ 115511 h 409250"/>
                  <a:gd name="connsiteX20" fmla="*/ 411454 w 851882"/>
                  <a:gd name="connsiteY20" fmla="*/ 119763 h 409250"/>
                  <a:gd name="connsiteX21" fmla="*/ 414855 w 851882"/>
                  <a:gd name="connsiteY21" fmla="*/ 116361 h 409250"/>
                  <a:gd name="connsiteX22" fmla="*/ 487136 w 851882"/>
                  <a:gd name="connsiteY22" fmla="*/ 133369 h 409250"/>
                  <a:gd name="connsiteX23" fmla="*/ 510096 w 851882"/>
                  <a:gd name="connsiteY23" fmla="*/ 141022 h 409250"/>
                  <a:gd name="connsiteX24" fmla="*/ 518599 w 851882"/>
                  <a:gd name="connsiteY24" fmla="*/ 142723 h 409250"/>
                  <a:gd name="connsiteX25" fmla="*/ 522001 w 851882"/>
                  <a:gd name="connsiteY25" fmla="*/ 150376 h 409250"/>
                  <a:gd name="connsiteX26" fmla="*/ 537307 w 851882"/>
                  <a:gd name="connsiteY26" fmla="*/ 167383 h 409250"/>
                  <a:gd name="connsiteX27" fmla="*/ 599384 w 851882"/>
                  <a:gd name="connsiteY27" fmla="*/ 180138 h 409250"/>
                  <a:gd name="connsiteX28" fmla="*/ 688671 w 851882"/>
                  <a:gd name="connsiteY28" fmla="*/ 179288 h 409250"/>
                  <a:gd name="connsiteX29" fmla="*/ 738843 w 851882"/>
                  <a:gd name="connsiteY29" fmla="*/ 170784 h 409250"/>
                  <a:gd name="connsiteX30" fmla="*/ 788164 w 851882"/>
                  <a:gd name="connsiteY30" fmla="*/ 168233 h 409250"/>
                  <a:gd name="connsiteX31" fmla="*/ 787313 w 851882"/>
                  <a:gd name="connsiteY31" fmla="*/ 207350 h 409250"/>
                  <a:gd name="connsiteX32" fmla="*/ 814525 w 851882"/>
                  <a:gd name="connsiteY32" fmla="*/ 254970 h 409250"/>
                  <a:gd name="connsiteX33" fmla="*/ 841737 w 851882"/>
                  <a:gd name="connsiteY33" fmla="*/ 254120 h 409250"/>
                  <a:gd name="connsiteX34" fmla="*/ 849390 w 851882"/>
                  <a:gd name="connsiteY34" fmla="*/ 256671 h 409250"/>
                  <a:gd name="connsiteX35" fmla="*/ 832383 w 851882"/>
                  <a:gd name="connsiteY35" fmla="*/ 293237 h 409250"/>
                  <a:gd name="connsiteX36" fmla="*/ 794116 w 851882"/>
                  <a:gd name="connsiteY36" fmla="*/ 340857 h 409250"/>
                  <a:gd name="connsiteX37" fmla="*/ 686120 w 851882"/>
                  <a:gd name="connsiteY37" fmla="*/ 402933 h 409250"/>
                  <a:gd name="connsiteX38" fmla="*/ 539008 w 851882"/>
                  <a:gd name="connsiteY38" fmla="*/ 401232 h 40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851882" h="409250">
                    <a:moveTo>
                      <a:pt x="539008" y="401232"/>
                    </a:moveTo>
                    <a:cubicBezTo>
                      <a:pt x="510096" y="397831"/>
                      <a:pt x="471829" y="391028"/>
                      <a:pt x="453972" y="385926"/>
                    </a:cubicBezTo>
                    <a:cubicBezTo>
                      <a:pt x="435264" y="381674"/>
                      <a:pt x="381691" y="368919"/>
                      <a:pt x="333220" y="359565"/>
                    </a:cubicBezTo>
                    <a:cubicBezTo>
                      <a:pt x="284750" y="349360"/>
                      <a:pt x="220122" y="331503"/>
                      <a:pt x="188659" y="319598"/>
                    </a:cubicBezTo>
                    <a:cubicBezTo>
                      <a:pt x="102772" y="287284"/>
                      <a:pt x="100221" y="287284"/>
                      <a:pt x="80663" y="316196"/>
                    </a:cubicBezTo>
                    <a:cubicBezTo>
                      <a:pt x="71309" y="330652"/>
                      <a:pt x="56853" y="342558"/>
                      <a:pt x="49200" y="342558"/>
                    </a:cubicBezTo>
                    <a:cubicBezTo>
                      <a:pt x="32192" y="342558"/>
                      <a:pt x="16886" y="317897"/>
                      <a:pt x="16886" y="292386"/>
                    </a:cubicBezTo>
                    <a:cubicBezTo>
                      <a:pt x="16886" y="282182"/>
                      <a:pt x="13484" y="274529"/>
                      <a:pt x="8382" y="274529"/>
                    </a:cubicBezTo>
                    <a:cubicBezTo>
                      <a:pt x="4131" y="274529"/>
                      <a:pt x="-121" y="266875"/>
                      <a:pt x="-121" y="257521"/>
                    </a:cubicBezTo>
                    <a:cubicBezTo>
                      <a:pt x="-121" y="248167"/>
                      <a:pt x="3280" y="240514"/>
                      <a:pt x="6682" y="240514"/>
                    </a:cubicBezTo>
                    <a:cubicBezTo>
                      <a:pt x="17736" y="240514"/>
                      <a:pt x="36444" y="165682"/>
                      <a:pt x="38145" y="111259"/>
                    </a:cubicBezTo>
                    <a:cubicBezTo>
                      <a:pt x="40696" y="52584"/>
                      <a:pt x="45798" y="36427"/>
                      <a:pt x="62805" y="36427"/>
                    </a:cubicBezTo>
                    <a:cubicBezTo>
                      <a:pt x="70459" y="36427"/>
                      <a:pt x="93418" y="27924"/>
                      <a:pt x="113827" y="17719"/>
                    </a:cubicBezTo>
                    <a:lnTo>
                      <a:pt x="152093" y="-138"/>
                    </a:lnTo>
                    <a:lnTo>
                      <a:pt x="202265" y="21971"/>
                    </a:lnTo>
                    <a:cubicBezTo>
                      <a:pt x="230327" y="34727"/>
                      <a:pt x="261790" y="44931"/>
                      <a:pt x="272845" y="45781"/>
                    </a:cubicBezTo>
                    <a:cubicBezTo>
                      <a:pt x="289852" y="45781"/>
                      <a:pt x="290702" y="47482"/>
                      <a:pt x="277947" y="52584"/>
                    </a:cubicBezTo>
                    <a:cubicBezTo>
                      <a:pt x="265191" y="56836"/>
                      <a:pt x="271144" y="61938"/>
                      <a:pt x="305158" y="78095"/>
                    </a:cubicBezTo>
                    <a:cubicBezTo>
                      <a:pt x="329819" y="88299"/>
                      <a:pt x="354479" y="98504"/>
                      <a:pt x="362133" y="99354"/>
                    </a:cubicBezTo>
                    <a:cubicBezTo>
                      <a:pt x="368936" y="100204"/>
                      <a:pt x="382541" y="107858"/>
                      <a:pt x="391895" y="115511"/>
                    </a:cubicBezTo>
                    <a:cubicBezTo>
                      <a:pt x="410603" y="132518"/>
                      <a:pt x="419957" y="134219"/>
                      <a:pt x="411454" y="119763"/>
                    </a:cubicBezTo>
                    <a:cubicBezTo>
                      <a:pt x="408052" y="113810"/>
                      <a:pt x="408903" y="112960"/>
                      <a:pt x="414855" y="116361"/>
                    </a:cubicBezTo>
                    <a:cubicBezTo>
                      <a:pt x="429311" y="124865"/>
                      <a:pt x="459074" y="132518"/>
                      <a:pt x="487136" y="133369"/>
                    </a:cubicBezTo>
                    <a:cubicBezTo>
                      <a:pt x="499891" y="133369"/>
                      <a:pt x="510096" y="137620"/>
                      <a:pt x="510096" y="141022"/>
                    </a:cubicBezTo>
                    <a:cubicBezTo>
                      <a:pt x="510096" y="145274"/>
                      <a:pt x="513497" y="145274"/>
                      <a:pt x="518599" y="142723"/>
                    </a:cubicBezTo>
                    <a:cubicBezTo>
                      <a:pt x="522851" y="140171"/>
                      <a:pt x="524552" y="142723"/>
                      <a:pt x="522001" y="150376"/>
                    </a:cubicBezTo>
                    <a:cubicBezTo>
                      <a:pt x="518599" y="158879"/>
                      <a:pt x="523701" y="164832"/>
                      <a:pt x="537307" y="167383"/>
                    </a:cubicBezTo>
                    <a:cubicBezTo>
                      <a:pt x="547511" y="169934"/>
                      <a:pt x="576424" y="175036"/>
                      <a:pt x="599384" y="180138"/>
                    </a:cubicBezTo>
                    <a:cubicBezTo>
                      <a:pt x="644453" y="189492"/>
                      <a:pt x="688671" y="189492"/>
                      <a:pt x="688671" y="179288"/>
                    </a:cubicBezTo>
                    <a:cubicBezTo>
                      <a:pt x="688671" y="176737"/>
                      <a:pt x="710781" y="172485"/>
                      <a:pt x="738843" y="170784"/>
                    </a:cubicBezTo>
                    <a:lnTo>
                      <a:pt x="788164" y="168233"/>
                    </a:lnTo>
                    <a:lnTo>
                      <a:pt x="787313" y="207350"/>
                    </a:lnTo>
                    <a:cubicBezTo>
                      <a:pt x="786463" y="243916"/>
                      <a:pt x="788164" y="246467"/>
                      <a:pt x="814525" y="254970"/>
                    </a:cubicBezTo>
                    <a:cubicBezTo>
                      <a:pt x="834083" y="260923"/>
                      <a:pt x="841737" y="260923"/>
                      <a:pt x="841737" y="254120"/>
                    </a:cubicBezTo>
                    <a:cubicBezTo>
                      <a:pt x="841737" y="249018"/>
                      <a:pt x="845138" y="249868"/>
                      <a:pt x="849390" y="256671"/>
                    </a:cubicBezTo>
                    <a:cubicBezTo>
                      <a:pt x="855342" y="265175"/>
                      <a:pt x="850240" y="276229"/>
                      <a:pt x="832383" y="293237"/>
                    </a:cubicBezTo>
                    <a:cubicBezTo>
                      <a:pt x="819627" y="306842"/>
                      <a:pt x="801770" y="328101"/>
                      <a:pt x="794116" y="340857"/>
                    </a:cubicBezTo>
                    <a:cubicBezTo>
                      <a:pt x="772857" y="377422"/>
                      <a:pt x="743095" y="394430"/>
                      <a:pt x="686120" y="402933"/>
                    </a:cubicBezTo>
                    <a:cubicBezTo>
                      <a:pt x="626595" y="411437"/>
                      <a:pt x="612139" y="411437"/>
                      <a:pt x="539008" y="40123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4E749CB-902B-07B9-5C5B-7B1F6DFFD3D7}"/>
                </a:ext>
              </a:extLst>
            </p:cNvPr>
            <p:cNvSpPr/>
            <p:nvPr/>
          </p:nvSpPr>
          <p:spPr>
            <a:xfrm flipV="1">
              <a:off x="6877149" y="3294641"/>
              <a:ext cx="1140934" cy="795631"/>
            </a:xfrm>
            <a:custGeom>
              <a:avLst/>
              <a:gdLst>
                <a:gd name="connsiteX0" fmla="*/ 682671 w 1140934"/>
                <a:gd name="connsiteY0" fmla="*/ 784572 h 795631"/>
                <a:gd name="connsiteX1" fmla="*/ 287253 w 1140934"/>
                <a:gd name="connsiteY1" fmla="*/ 610248 h 795631"/>
                <a:gd name="connsiteX2" fmla="*/ 236232 w 1140934"/>
                <a:gd name="connsiteY2" fmla="*/ 558376 h 795631"/>
                <a:gd name="connsiteX3" fmla="*/ 236232 w 1140934"/>
                <a:gd name="connsiteY3" fmla="*/ 541369 h 795631"/>
                <a:gd name="connsiteX4" fmla="*/ 233681 w 1140934"/>
                <a:gd name="connsiteY4" fmla="*/ 532865 h 795631"/>
                <a:gd name="connsiteX5" fmla="*/ 238783 w 1140934"/>
                <a:gd name="connsiteY5" fmla="*/ 519259 h 795631"/>
                <a:gd name="connsiteX6" fmla="*/ 252389 w 1140934"/>
                <a:gd name="connsiteY6" fmla="*/ 501402 h 795631"/>
                <a:gd name="connsiteX7" fmla="*/ 270246 w 1140934"/>
                <a:gd name="connsiteY7" fmla="*/ 484395 h 795631"/>
                <a:gd name="connsiteX8" fmla="*/ 220075 w 1140934"/>
                <a:gd name="connsiteY8" fmla="*/ 389154 h 795631"/>
                <a:gd name="connsiteX9" fmla="*/ 123984 w 1140934"/>
                <a:gd name="connsiteY9" fmla="*/ 311771 h 795631"/>
                <a:gd name="connsiteX10" fmla="*/ 91670 w 1140934"/>
                <a:gd name="connsiteY10" fmla="*/ 413815 h 795631"/>
                <a:gd name="connsiteX11" fmla="*/ 95922 w 1140934"/>
                <a:gd name="connsiteY11" fmla="*/ 508205 h 795631"/>
                <a:gd name="connsiteX12" fmla="*/ 99323 w 1140934"/>
                <a:gd name="connsiteY12" fmla="*/ 574533 h 795631"/>
                <a:gd name="connsiteX13" fmla="*/ 50003 w 1140934"/>
                <a:gd name="connsiteY13" fmla="*/ 685930 h 795631"/>
                <a:gd name="connsiteX14" fmla="*/ 24492 w 1140934"/>
                <a:gd name="connsiteY14" fmla="*/ 656168 h 795631"/>
                <a:gd name="connsiteX15" fmla="*/ 41499 w 1140934"/>
                <a:gd name="connsiteY15" fmla="*/ 321125 h 795631"/>
                <a:gd name="connsiteX16" fmla="*/ 53404 w 1140934"/>
                <a:gd name="connsiteY16" fmla="*/ 268403 h 795631"/>
                <a:gd name="connsiteX17" fmla="*/ 55955 w 1140934"/>
                <a:gd name="connsiteY17" fmla="*/ 259049 h 795631"/>
                <a:gd name="connsiteX18" fmla="*/ 113780 w 1140934"/>
                <a:gd name="connsiteY18" fmla="*/ 163808 h 795631"/>
                <a:gd name="connsiteX19" fmla="*/ 248987 w 1140934"/>
                <a:gd name="connsiteY19" fmla="*/ 6491 h 795631"/>
                <a:gd name="connsiteX20" fmla="*/ 292356 w 1140934"/>
                <a:gd name="connsiteY20" fmla="*/ 7342 h 795631"/>
                <a:gd name="connsiteX21" fmla="*/ 269396 w 1140934"/>
                <a:gd name="connsiteY21" fmla="*/ 90677 h 795631"/>
                <a:gd name="connsiteX22" fmla="*/ 254089 w 1140934"/>
                <a:gd name="connsiteY22" fmla="*/ 93228 h 795631"/>
                <a:gd name="connsiteX23" fmla="*/ 241334 w 1140934"/>
                <a:gd name="connsiteY23" fmla="*/ 48159 h 795631"/>
                <a:gd name="connsiteX24" fmla="*/ 172455 w 1140934"/>
                <a:gd name="connsiteY24" fmla="*/ 151053 h 795631"/>
                <a:gd name="connsiteX25" fmla="*/ 159699 w 1140934"/>
                <a:gd name="connsiteY25" fmla="*/ 179965 h 795631"/>
                <a:gd name="connsiteX26" fmla="*/ 149495 w 1140934"/>
                <a:gd name="connsiteY26" fmla="*/ 209728 h 795631"/>
                <a:gd name="connsiteX27" fmla="*/ 168203 w 1140934"/>
                <a:gd name="connsiteY27" fmla="*/ 228436 h 795631"/>
                <a:gd name="connsiteX28" fmla="*/ 192013 w 1140934"/>
                <a:gd name="connsiteY28" fmla="*/ 218231 h 795631"/>
                <a:gd name="connsiteX29" fmla="*/ 256640 w 1140934"/>
                <a:gd name="connsiteY29" fmla="*/ 222483 h 795631"/>
                <a:gd name="connsiteX30" fmla="*/ 287253 w 1140934"/>
                <a:gd name="connsiteY30" fmla="*/ 230987 h 795631"/>
                <a:gd name="connsiteX31" fmla="*/ 353582 w 1140934"/>
                <a:gd name="connsiteY31" fmla="*/ 260750 h 795631"/>
                <a:gd name="connsiteX32" fmla="*/ 372290 w 1140934"/>
                <a:gd name="connsiteY32" fmla="*/ 287111 h 795631"/>
                <a:gd name="connsiteX33" fmla="*/ 397800 w 1140934"/>
                <a:gd name="connsiteY33" fmla="*/ 328778 h 795631"/>
                <a:gd name="connsiteX34" fmla="*/ 433516 w 1140934"/>
                <a:gd name="connsiteY34" fmla="*/ 423169 h 795631"/>
                <a:gd name="connsiteX35" fmla="*/ 429264 w 1140934"/>
                <a:gd name="connsiteY35" fmla="*/ 448679 h 795631"/>
                <a:gd name="connsiteX36" fmla="*/ 375691 w 1140934"/>
                <a:gd name="connsiteY36" fmla="*/ 536267 h 795631"/>
                <a:gd name="connsiteX37" fmla="*/ 436067 w 1140934"/>
                <a:gd name="connsiteY37" fmla="*/ 580485 h 795631"/>
                <a:gd name="connsiteX38" fmla="*/ 521953 w 1140934"/>
                <a:gd name="connsiteY38" fmla="*/ 614500 h 795631"/>
                <a:gd name="connsiteX39" fmla="*/ 516851 w 1140934"/>
                <a:gd name="connsiteY39" fmla="*/ 524362 h 795631"/>
                <a:gd name="connsiteX40" fmla="*/ 499844 w 1140934"/>
                <a:gd name="connsiteY40" fmla="*/ 464836 h 795631"/>
                <a:gd name="connsiteX41" fmla="*/ 559369 w 1140934"/>
                <a:gd name="connsiteY41" fmla="*/ 377249 h 795631"/>
                <a:gd name="connsiteX42" fmla="*/ 576376 w 1140934"/>
                <a:gd name="connsiteY42" fmla="*/ 345786 h 795631"/>
                <a:gd name="connsiteX43" fmla="*/ 552566 w 1140934"/>
                <a:gd name="connsiteY43" fmla="*/ 321125 h 795631"/>
                <a:gd name="connsiteX44" fmla="*/ 546614 w 1140934"/>
                <a:gd name="connsiteY44" fmla="*/ 311771 h 795631"/>
                <a:gd name="connsiteX45" fmla="*/ 566172 w 1140934"/>
                <a:gd name="connsiteY45" fmla="*/ 321976 h 795631"/>
                <a:gd name="connsiteX46" fmla="*/ 576376 w 1140934"/>
                <a:gd name="connsiteY46" fmla="*/ 326227 h 795631"/>
                <a:gd name="connsiteX47" fmla="*/ 595935 w 1140934"/>
                <a:gd name="connsiteY47" fmla="*/ 330479 h 795631"/>
                <a:gd name="connsiteX48" fmla="*/ 668215 w 1140934"/>
                <a:gd name="connsiteY48" fmla="*/ 342384 h 795631"/>
                <a:gd name="connsiteX49" fmla="*/ 737095 w 1140934"/>
                <a:gd name="connsiteY49" fmla="*/ 357691 h 795631"/>
                <a:gd name="connsiteX50" fmla="*/ 757503 w 1140934"/>
                <a:gd name="connsiteY50" fmla="*/ 371296 h 795631"/>
                <a:gd name="connsiteX51" fmla="*/ 754952 w 1140934"/>
                <a:gd name="connsiteY51" fmla="*/ 333030 h 795631"/>
                <a:gd name="connsiteX52" fmla="*/ 752401 w 1140934"/>
                <a:gd name="connsiteY52" fmla="*/ 316023 h 795631"/>
                <a:gd name="connsiteX53" fmla="*/ 747299 w 1140934"/>
                <a:gd name="connsiteY53" fmla="*/ 303268 h 795631"/>
                <a:gd name="connsiteX54" fmla="*/ 708182 w 1140934"/>
                <a:gd name="connsiteY54" fmla="*/ 240341 h 795631"/>
                <a:gd name="connsiteX55" fmla="*/ 655460 w 1140934"/>
                <a:gd name="connsiteY55" fmla="*/ 203775 h 795631"/>
                <a:gd name="connsiteX56" fmla="*/ 663963 w 1140934"/>
                <a:gd name="connsiteY56" fmla="*/ 234388 h 795631"/>
                <a:gd name="connsiteX57" fmla="*/ 655460 w 1140934"/>
                <a:gd name="connsiteY57" fmla="*/ 258198 h 795631"/>
                <a:gd name="connsiteX58" fmla="*/ 567873 w 1140934"/>
                <a:gd name="connsiteY58" fmla="*/ 251396 h 795631"/>
                <a:gd name="connsiteX59" fmla="*/ 558519 w 1140934"/>
                <a:gd name="connsiteY59" fmla="*/ 260750 h 795631"/>
                <a:gd name="connsiteX60" fmla="*/ 555117 w 1140934"/>
                <a:gd name="connsiteY60" fmla="*/ 253096 h 795631"/>
                <a:gd name="connsiteX61" fmla="*/ 550865 w 1140934"/>
                <a:gd name="connsiteY61" fmla="*/ 239490 h 795631"/>
                <a:gd name="connsiteX62" fmla="*/ 300009 w 1140934"/>
                <a:gd name="connsiteY62" fmla="*/ 185067 h 795631"/>
                <a:gd name="connsiteX63" fmla="*/ 240483 w 1140934"/>
                <a:gd name="connsiteY63" fmla="*/ 165509 h 795631"/>
                <a:gd name="connsiteX64" fmla="*/ 392698 w 1140934"/>
                <a:gd name="connsiteY64" fmla="*/ 67717 h 795631"/>
                <a:gd name="connsiteX65" fmla="*/ 521103 w 1140934"/>
                <a:gd name="connsiteY65" fmla="*/ 90677 h 795631"/>
                <a:gd name="connsiteX66" fmla="*/ 610391 w 1140934"/>
                <a:gd name="connsiteY66" fmla="*/ 121290 h 795631"/>
                <a:gd name="connsiteX67" fmla="*/ 669066 w 1140934"/>
                <a:gd name="connsiteY67" fmla="*/ 83024 h 795631"/>
                <a:gd name="connsiteX68" fmla="*/ 738795 w 1140934"/>
                <a:gd name="connsiteY68" fmla="*/ 35404 h 795631"/>
                <a:gd name="connsiteX69" fmla="*/ 767708 w 1140934"/>
                <a:gd name="connsiteY69" fmla="*/ 21798 h 795631"/>
                <a:gd name="connsiteX70" fmla="*/ 805123 w 1140934"/>
                <a:gd name="connsiteY70" fmla="*/ 14145 h 795631"/>
                <a:gd name="connsiteX71" fmla="*/ 867200 w 1140934"/>
                <a:gd name="connsiteY71" fmla="*/ 48159 h 795631"/>
                <a:gd name="connsiteX72" fmla="*/ 888459 w 1140934"/>
                <a:gd name="connsiteY72" fmla="*/ 84725 h 795631"/>
                <a:gd name="connsiteX73" fmla="*/ 902065 w 1140934"/>
                <a:gd name="connsiteY73" fmla="*/ 112787 h 795631"/>
                <a:gd name="connsiteX74" fmla="*/ 951386 w 1140934"/>
                <a:gd name="connsiteY74" fmla="*/ 191020 h 795631"/>
                <a:gd name="connsiteX75" fmla="*/ 989652 w 1140934"/>
                <a:gd name="connsiteY75" fmla="*/ 234388 h 795631"/>
                <a:gd name="connsiteX76" fmla="*/ 996455 w 1140934"/>
                <a:gd name="connsiteY76" fmla="*/ 238640 h 795631"/>
                <a:gd name="connsiteX77" fmla="*/ 999006 w 1140934"/>
                <a:gd name="connsiteY77" fmla="*/ 252246 h 795631"/>
                <a:gd name="connsiteX78" fmla="*/ 1007509 w 1140934"/>
                <a:gd name="connsiteY78" fmla="*/ 270954 h 795631"/>
                <a:gd name="connsiteX79" fmla="*/ 1020265 w 1140934"/>
                <a:gd name="connsiteY79" fmla="*/ 295614 h 795631"/>
                <a:gd name="connsiteX80" fmla="*/ 1024517 w 1140934"/>
                <a:gd name="connsiteY80" fmla="*/ 303268 h 795631"/>
                <a:gd name="connsiteX81" fmla="*/ 1035571 w 1140934"/>
                <a:gd name="connsiteY81" fmla="*/ 334731 h 795631"/>
                <a:gd name="connsiteX82" fmla="*/ 1052579 w 1140934"/>
                <a:gd name="connsiteY82" fmla="*/ 377249 h 795631"/>
                <a:gd name="connsiteX83" fmla="*/ 1061933 w 1140934"/>
                <a:gd name="connsiteY83" fmla="*/ 390004 h 795631"/>
                <a:gd name="connsiteX84" fmla="*/ 1072137 w 1140934"/>
                <a:gd name="connsiteY84" fmla="*/ 407012 h 795631"/>
                <a:gd name="connsiteX85" fmla="*/ 1085743 w 1140934"/>
                <a:gd name="connsiteY85" fmla="*/ 434223 h 795631"/>
                <a:gd name="connsiteX86" fmla="*/ 1090845 w 1140934"/>
                <a:gd name="connsiteY86" fmla="*/ 447829 h 795631"/>
                <a:gd name="connsiteX87" fmla="*/ 1093396 w 1140934"/>
                <a:gd name="connsiteY87" fmla="*/ 458884 h 795631"/>
                <a:gd name="connsiteX88" fmla="*/ 1124009 w 1140934"/>
                <a:gd name="connsiteY88" fmla="*/ 509905 h 795631"/>
                <a:gd name="connsiteX89" fmla="*/ 1131662 w 1140934"/>
                <a:gd name="connsiteY89" fmla="*/ 592390 h 795631"/>
                <a:gd name="connsiteX90" fmla="*/ 1096797 w 1140934"/>
                <a:gd name="connsiteY90" fmla="*/ 648514 h 795631"/>
                <a:gd name="connsiteX91" fmla="*/ 1054279 w 1140934"/>
                <a:gd name="connsiteY91" fmla="*/ 686781 h 795631"/>
                <a:gd name="connsiteX92" fmla="*/ 883357 w 1140934"/>
                <a:gd name="connsiteY92" fmla="*/ 782871 h 795631"/>
                <a:gd name="connsiteX93" fmla="*/ 682671 w 1140934"/>
                <a:gd name="connsiteY93" fmla="*/ 784572 h 795631"/>
                <a:gd name="connsiteX94" fmla="*/ 862948 w 1140934"/>
                <a:gd name="connsiteY94" fmla="*/ 710591 h 795631"/>
                <a:gd name="connsiteX95" fmla="*/ 897813 w 1140934"/>
                <a:gd name="connsiteY95" fmla="*/ 693583 h 795631"/>
                <a:gd name="connsiteX96" fmla="*/ 868050 w 1140934"/>
                <a:gd name="connsiteY96" fmla="*/ 619602 h 795631"/>
                <a:gd name="connsiteX97" fmla="*/ 827233 w 1140934"/>
                <a:gd name="connsiteY97" fmla="*/ 518409 h 795631"/>
                <a:gd name="connsiteX98" fmla="*/ 816178 w 1140934"/>
                <a:gd name="connsiteY98" fmla="*/ 491197 h 795631"/>
                <a:gd name="connsiteX99" fmla="*/ 784715 w 1140934"/>
                <a:gd name="connsiteY99" fmla="*/ 520960 h 795631"/>
                <a:gd name="connsiteX100" fmla="*/ 728591 w 1140934"/>
                <a:gd name="connsiteY100" fmla="*/ 555825 h 795631"/>
                <a:gd name="connsiteX101" fmla="*/ 682671 w 1140934"/>
                <a:gd name="connsiteY101" fmla="*/ 594091 h 795631"/>
                <a:gd name="connsiteX102" fmla="*/ 630799 w 1140934"/>
                <a:gd name="connsiteY102" fmla="*/ 645113 h 795631"/>
                <a:gd name="connsiteX103" fmla="*/ 601887 w 1140934"/>
                <a:gd name="connsiteY103" fmla="*/ 672324 h 795631"/>
                <a:gd name="connsiteX104" fmla="*/ 705631 w 1140934"/>
                <a:gd name="connsiteY104" fmla="*/ 729299 h 795631"/>
                <a:gd name="connsiteX105" fmla="*/ 862948 w 1140934"/>
                <a:gd name="connsiteY105" fmla="*/ 710591 h 795631"/>
                <a:gd name="connsiteX106" fmla="*/ 850193 w 1140934"/>
                <a:gd name="connsiteY106" fmla="*/ 502252 h 795631"/>
                <a:gd name="connsiteX107" fmla="*/ 836587 w 1140934"/>
                <a:gd name="connsiteY107" fmla="*/ 498000 h 795631"/>
                <a:gd name="connsiteX108" fmla="*/ 839138 w 1140934"/>
                <a:gd name="connsiteY108" fmla="*/ 507354 h 795631"/>
                <a:gd name="connsiteX109" fmla="*/ 849342 w 1140934"/>
                <a:gd name="connsiteY109" fmla="*/ 531164 h 795631"/>
                <a:gd name="connsiteX110" fmla="*/ 854444 w 1140934"/>
                <a:gd name="connsiteY110" fmla="*/ 535416 h 795631"/>
                <a:gd name="connsiteX111" fmla="*/ 850193 w 1140934"/>
                <a:gd name="connsiteY111" fmla="*/ 502252 h 795631"/>
                <a:gd name="connsiteX112" fmla="*/ 746449 w 1140934"/>
                <a:gd name="connsiteY112" fmla="*/ 260750 h 795631"/>
                <a:gd name="connsiteX113" fmla="*/ 734543 w 1140934"/>
                <a:gd name="connsiteY113" fmla="*/ 243742 h 795631"/>
                <a:gd name="connsiteX114" fmla="*/ 735394 w 1140934"/>
                <a:gd name="connsiteY114" fmla="*/ 260750 h 795631"/>
                <a:gd name="connsiteX115" fmla="*/ 748149 w 1140934"/>
                <a:gd name="connsiteY115" fmla="*/ 277757 h 795631"/>
                <a:gd name="connsiteX116" fmla="*/ 746449 w 1140934"/>
                <a:gd name="connsiteY116" fmla="*/ 260750 h 79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1140934" h="795631">
                  <a:moveTo>
                    <a:pt x="682671" y="784572"/>
                  </a:moveTo>
                  <a:cubicBezTo>
                    <a:pt x="572124" y="757361"/>
                    <a:pt x="385045" y="674876"/>
                    <a:pt x="287253" y="610248"/>
                  </a:cubicBezTo>
                  <a:cubicBezTo>
                    <a:pt x="220925" y="566880"/>
                    <a:pt x="221776" y="567730"/>
                    <a:pt x="236232" y="558376"/>
                  </a:cubicBezTo>
                  <a:cubicBezTo>
                    <a:pt x="247286" y="550723"/>
                    <a:pt x="247286" y="549022"/>
                    <a:pt x="236232" y="541369"/>
                  </a:cubicBezTo>
                  <a:cubicBezTo>
                    <a:pt x="227728" y="536267"/>
                    <a:pt x="226878" y="532865"/>
                    <a:pt x="233681" y="532865"/>
                  </a:cubicBezTo>
                  <a:cubicBezTo>
                    <a:pt x="239633" y="532865"/>
                    <a:pt x="242184" y="526913"/>
                    <a:pt x="238783" y="519259"/>
                  </a:cubicBezTo>
                  <a:cubicBezTo>
                    <a:pt x="235381" y="510756"/>
                    <a:pt x="239633" y="504803"/>
                    <a:pt x="252389" y="501402"/>
                  </a:cubicBezTo>
                  <a:cubicBezTo>
                    <a:pt x="261743" y="498851"/>
                    <a:pt x="270246" y="491197"/>
                    <a:pt x="270246" y="484395"/>
                  </a:cubicBezTo>
                  <a:cubicBezTo>
                    <a:pt x="270246" y="468238"/>
                    <a:pt x="247286" y="424869"/>
                    <a:pt x="220075" y="389154"/>
                  </a:cubicBezTo>
                  <a:cubicBezTo>
                    <a:pt x="197965" y="360242"/>
                    <a:pt x="138440" y="311771"/>
                    <a:pt x="123984" y="311771"/>
                  </a:cubicBezTo>
                  <a:cubicBezTo>
                    <a:pt x="112929" y="311771"/>
                    <a:pt x="101024" y="350037"/>
                    <a:pt x="91670" y="413815"/>
                  </a:cubicBezTo>
                  <a:cubicBezTo>
                    <a:pt x="84867" y="459734"/>
                    <a:pt x="85718" y="479292"/>
                    <a:pt x="95922" y="508205"/>
                  </a:cubicBezTo>
                  <a:cubicBezTo>
                    <a:pt x="106126" y="537117"/>
                    <a:pt x="106977" y="550723"/>
                    <a:pt x="99323" y="574533"/>
                  </a:cubicBezTo>
                  <a:cubicBezTo>
                    <a:pt x="84017" y="623003"/>
                    <a:pt x="55955" y="685930"/>
                    <a:pt x="50003" y="685930"/>
                  </a:cubicBezTo>
                  <a:cubicBezTo>
                    <a:pt x="47451" y="685930"/>
                    <a:pt x="35546" y="672324"/>
                    <a:pt x="24492" y="656168"/>
                  </a:cubicBezTo>
                  <a:cubicBezTo>
                    <a:pt x="-13775" y="600044"/>
                    <a:pt x="-6972" y="457183"/>
                    <a:pt x="41499" y="321125"/>
                  </a:cubicBezTo>
                  <a:cubicBezTo>
                    <a:pt x="50003" y="295614"/>
                    <a:pt x="55105" y="272655"/>
                    <a:pt x="53404" y="268403"/>
                  </a:cubicBezTo>
                  <a:cubicBezTo>
                    <a:pt x="50853" y="265001"/>
                    <a:pt x="52554" y="260750"/>
                    <a:pt x="55955" y="259049"/>
                  </a:cubicBezTo>
                  <a:cubicBezTo>
                    <a:pt x="60207" y="258198"/>
                    <a:pt x="85718" y="214830"/>
                    <a:pt x="113780" y="163808"/>
                  </a:cubicBezTo>
                  <a:cubicBezTo>
                    <a:pt x="169903" y="60915"/>
                    <a:pt x="201367" y="24349"/>
                    <a:pt x="248987" y="6491"/>
                  </a:cubicBezTo>
                  <a:cubicBezTo>
                    <a:pt x="275348" y="-2863"/>
                    <a:pt x="282151" y="-2863"/>
                    <a:pt x="292356" y="7342"/>
                  </a:cubicBezTo>
                  <a:cubicBezTo>
                    <a:pt x="307662" y="22648"/>
                    <a:pt x="293206" y="78772"/>
                    <a:pt x="269396" y="90677"/>
                  </a:cubicBezTo>
                  <a:cubicBezTo>
                    <a:pt x="260892" y="95779"/>
                    <a:pt x="253239" y="96630"/>
                    <a:pt x="254089" y="93228"/>
                  </a:cubicBezTo>
                  <a:cubicBezTo>
                    <a:pt x="258341" y="70269"/>
                    <a:pt x="251538" y="48159"/>
                    <a:pt x="241334" y="48159"/>
                  </a:cubicBezTo>
                  <a:cubicBezTo>
                    <a:pt x="228578" y="48159"/>
                    <a:pt x="183509" y="115338"/>
                    <a:pt x="172455" y="151053"/>
                  </a:cubicBezTo>
                  <a:cubicBezTo>
                    <a:pt x="169053" y="162108"/>
                    <a:pt x="163101" y="175713"/>
                    <a:pt x="159699" y="179965"/>
                  </a:cubicBezTo>
                  <a:cubicBezTo>
                    <a:pt x="155447" y="185067"/>
                    <a:pt x="151196" y="197823"/>
                    <a:pt x="149495" y="209728"/>
                  </a:cubicBezTo>
                  <a:cubicBezTo>
                    <a:pt x="146944" y="227585"/>
                    <a:pt x="150345" y="230987"/>
                    <a:pt x="168203" y="228436"/>
                  </a:cubicBezTo>
                  <a:cubicBezTo>
                    <a:pt x="180108" y="227585"/>
                    <a:pt x="191163" y="222483"/>
                    <a:pt x="192013" y="218231"/>
                  </a:cubicBezTo>
                  <a:cubicBezTo>
                    <a:pt x="196265" y="205476"/>
                    <a:pt x="228578" y="208027"/>
                    <a:pt x="256640" y="222483"/>
                  </a:cubicBezTo>
                  <a:cubicBezTo>
                    <a:pt x="269396" y="229286"/>
                    <a:pt x="283852" y="233538"/>
                    <a:pt x="287253" y="230987"/>
                  </a:cubicBezTo>
                  <a:cubicBezTo>
                    <a:pt x="294056" y="226735"/>
                    <a:pt x="316166" y="236939"/>
                    <a:pt x="353582" y="260750"/>
                  </a:cubicBezTo>
                  <a:cubicBezTo>
                    <a:pt x="363786" y="267552"/>
                    <a:pt x="372290" y="279457"/>
                    <a:pt x="372290" y="287111"/>
                  </a:cubicBezTo>
                  <a:cubicBezTo>
                    <a:pt x="372290" y="294764"/>
                    <a:pt x="383344" y="313472"/>
                    <a:pt x="397800" y="328778"/>
                  </a:cubicBezTo>
                  <a:cubicBezTo>
                    <a:pt x="419059" y="350888"/>
                    <a:pt x="438618" y="403610"/>
                    <a:pt x="433516" y="423169"/>
                  </a:cubicBezTo>
                  <a:cubicBezTo>
                    <a:pt x="433516" y="426570"/>
                    <a:pt x="430964" y="437625"/>
                    <a:pt x="429264" y="448679"/>
                  </a:cubicBezTo>
                  <a:cubicBezTo>
                    <a:pt x="424162" y="476741"/>
                    <a:pt x="390997" y="530314"/>
                    <a:pt x="375691" y="536267"/>
                  </a:cubicBezTo>
                  <a:cubicBezTo>
                    <a:pt x="366337" y="539668"/>
                    <a:pt x="387596" y="554975"/>
                    <a:pt x="436067" y="580485"/>
                  </a:cubicBezTo>
                  <a:cubicBezTo>
                    <a:pt x="476884" y="601744"/>
                    <a:pt x="515150" y="617051"/>
                    <a:pt x="521953" y="614500"/>
                  </a:cubicBezTo>
                  <a:cubicBezTo>
                    <a:pt x="538960" y="607697"/>
                    <a:pt x="537260" y="575383"/>
                    <a:pt x="516851" y="524362"/>
                  </a:cubicBezTo>
                  <a:cubicBezTo>
                    <a:pt x="507497" y="500551"/>
                    <a:pt x="499844" y="474190"/>
                    <a:pt x="499844" y="464836"/>
                  </a:cubicBezTo>
                  <a:cubicBezTo>
                    <a:pt x="499844" y="439325"/>
                    <a:pt x="530457" y="394256"/>
                    <a:pt x="559369" y="377249"/>
                  </a:cubicBezTo>
                  <a:cubicBezTo>
                    <a:pt x="580628" y="364494"/>
                    <a:pt x="583179" y="359391"/>
                    <a:pt x="576376" y="345786"/>
                  </a:cubicBezTo>
                  <a:cubicBezTo>
                    <a:pt x="571274" y="336432"/>
                    <a:pt x="561070" y="325377"/>
                    <a:pt x="552566" y="321125"/>
                  </a:cubicBezTo>
                  <a:cubicBezTo>
                    <a:pt x="544913" y="316023"/>
                    <a:pt x="542362" y="311771"/>
                    <a:pt x="546614" y="311771"/>
                  </a:cubicBezTo>
                  <a:cubicBezTo>
                    <a:pt x="551716" y="311771"/>
                    <a:pt x="560219" y="316023"/>
                    <a:pt x="566172" y="321976"/>
                  </a:cubicBezTo>
                  <a:cubicBezTo>
                    <a:pt x="572124" y="327928"/>
                    <a:pt x="576376" y="329629"/>
                    <a:pt x="576376" y="326227"/>
                  </a:cubicBezTo>
                  <a:cubicBezTo>
                    <a:pt x="576376" y="322826"/>
                    <a:pt x="584880" y="324527"/>
                    <a:pt x="595935" y="330479"/>
                  </a:cubicBezTo>
                  <a:cubicBezTo>
                    <a:pt x="606139" y="335581"/>
                    <a:pt x="638453" y="341534"/>
                    <a:pt x="668215" y="342384"/>
                  </a:cubicBezTo>
                  <a:cubicBezTo>
                    <a:pt x="703930" y="343235"/>
                    <a:pt x="726890" y="348337"/>
                    <a:pt x="737095" y="357691"/>
                  </a:cubicBezTo>
                  <a:cubicBezTo>
                    <a:pt x="744748" y="365344"/>
                    <a:pt x="754952" y="371296"/>
                    <a:pt x="757503" y="371296"/>
                  </a:cubicBezTo>
                  <a:cubicBezTo>
                    <a:pt x="766857" y="371296"/>
                    <a:pt x="764306" y="338983"/>
                    <a:pt x="754952" y="333030"/>
                  </a:cubicBezTo>
                  <a:cubicBezTo>
                    <a:pt x="750700" y="330479"/>
                    <a:pt x="749000" y="322826"/>
                    <a:pt x="752401" y="316023"/>
                  </a:cubicBezTo>
                  <a:cubicBezTo>
                    <a:pt x="754952" y="309220"/>
                    <a:pt x="752401" y="303268"/>
                    <a:pt x="747299" y="303268"/>
                  </a:cubicBezTo>
                  <a:cubicBezTo>
                    <a:pt x="738795" y="303268"/>
                    <a:pt x="709033" y="255647"/>
                    <a:pt x="708182" y="240341"/>
                  </a:cubicBezTo>
                  <a:cubicBezTo>
                    <a:pt x="708182" y="228436"/>
                    <a:pt x="662263" y="196972"/>
                    <a:pt x="655460" y="203775"/>
                  </a:cubicBezTo>
                  <a:cubicBezTo>
                    <a:pt x="652058" y="207177"/>
                    <a:pt x="656310" y="221633"/>
                    <a:pt x="663963" y="234388"/>
                  </a:cubicBezTo>
                  <a:cubicBezTo>
                    <a:pt x="683522" y="267552"/>
                    <a:pt x="682671" y="271804"/>
                    <a:pt x="655460" y="258198"/>
                  </a:cubicBezTo>
                  <a:cubicBezTo>
                    <a:pt x="625697" y="243742"/>
                    <a:pt x="567873" y="239490"/>
                    <a:pt x="567873" y="251396"/>
                  </a:cubicBezTo>
                  <a:cubicBezTo>
                    <a:pt x="567873" y="256498"/>
                    <a:pt x="563621" y="260750"/>
                    <a:pt x="558519" y="260750"/>
                  </a:cubicBezTo>
                  <a:cubicBezTo>
                    <a:pt x="554267" y="260750"/>
                    <a:pt x="551716" y="257348"/>
                    <a:pt x="555117" y="253096"/>
                  </a:cubicBezTo>
                  <a:cubicBezTo>
                    <a:pt x="557668" y="248844"/>
                    <a:pt x="555968" y="242042"/>
                    <a:pt x="550865" y="239490"/>
                  </a:cubicBezTo>
                  <a:cubicBezTo>
                    <a:pt x="527906" y="225034"/>
                    <a:pt x="338275" y="184217"/>
                    <a:pt x="300009" y="185067"/>
                  </a:cubicBezTo>
                  <a:cubicBezTo>
                    <a:pt x="237082" y="185918"/>
                    <a:pt x="237082" y="185918"/>
                    <a:pt x="240483" y="165509"/>
                  </a:cubicBezTo>
                  <a:cubicBezTo>
                    <a:pt x="251538" y="111936"/>
                    <a:pt x="309363" y="73670"/>
                    <a:pt x="392698" y="67717"/>
                  </a:cubicBezTo>
                  <a:cubicBezTo>
                    <a:pt x="436917" y="63466"/>
                    <a:pt x="457326" y="67717"/>
                    <a:pt x="521103" y="90677"/>
                  </a:cubicBezTo>
                  <a:cubicBezTo>
                    <a:pt x="563621" y="105133"/>
                    <a:pt x="603588" y="119590"/>
                    <a:pt x="610391" y="121290"/>
                  </a:cubicBezTo>
                  <a:cubicBezTo>
                    <a:pt x="618044" y="123841"/>
                    <a:pt x="642704" y="106834"/>
                    <a:pt x="669066" y="83024"/>
                  </a:cubicBezTo>
                  <a:cubicBezTo>
                    <a:pt x="694576" y="59214"/>
                    <a:pt x="726040" y="37955"/>
                    <a:pt x="738795" y="35404"/>
                  </a:cubicBezTo>
                  <a:cubicBezTo>
                    <a:pt x="752401" y="32002"/>
                    <a:pt x="765156" y="26050"/>
                    <a:pt x="767708" y="21798"/>
                  </a:cubicBezTo>
                  <a:cubicBezTo>
                    <a:pt x="771109" y="17546"/>
                    <a:pt x="787266" y="14145"/>
                    <a:pt x="805123" y="14145"/>
                  </a:cubicBezTo>
                  <a:cubicBezTo>
                    <a:pt x="831485" y="14145"/>
                    <a:pt x="842539" y="20097"/>
                    <a:pt x="867200" y="48159"/>
                  </a:cubicBezTo>
                  <a:cubicBezTo>
                    <a:pt x="884207" y="66017"/>
                    <a:pt x="893561" y="83024"/>
                    <a:pt x="888459" y="84725"/>
                  </a:cubicBezTo>
                  <a:cubicBezTo>
                    <a:pt x="883357" y="86425"/>
                    <a:pt x="889309" y="99181"/>
                    <a:pt x="902065" y="112787"/>
                  </a:cubicBezTo>
                  <a:cubicBezTo>
                    <a:pt x="915670" y="126392"/>
                    <a:pt x="937780" y="161257"/>
                    <a:pt x="951386" y="191020"/>
                  </a:cubicBezTo>
                  <a:cubicBezTo>
                    <a:pt x="972645" y="236089"/>
                    <a:pt x="979448" y="242892"/>
                    <a:pt x="989652" y="234388"/>
                  </a:cubicBezTo>
                  <a:cubicBezTo>
                    <a:pt x="999856" y="225885"/>
                    <a:pt x="1000707" y="226735"/>
                    <a:pt x="996455" y="238640"/>
                  </a:cubicBezTo>
                  <a:cubicBezTo>
                    <a:pt x="993904" y="246293"/>
                    <a:pt x="994754" y="252246"/>
                    <a:pt x="999006" y="252246"/>
                  </a:cubicBezTo>
                  <a:cubicBezTo>
                    <a:pt x="1003258" y="252246"/>
                    <a:pt x="1006659" y="260750"/>
                    <a:pt x="1007509" y="270954"/>
                  </a:cubicBezTo>
                  <a:cubicBezTo>
                    <a:pt x="1008360" y="280308"/>
                    <a:pt x="1014312" y="292213"/>
                    <a:pt x="1020265" y="295614"/>
                  </a:cubicBezTo>
                  <a:cubicBezTo>
                    <a:pt x="1026217" y="299866"/>
                    <a:pt x="1028769" y="303268"/>
                    <a:pt x="1024517" y="303268"/>
                  </a:cubicBezTo>
                  <a:cubicBezTo>
                    <a:pt x="1021115" y="303268"/>
                    <a:pt x="1026217" y="317724"/>
                    <a:pt x="1035571" y="334731"/>
                  </a:cubicBezTo>
                  <a:cubicBezTo>
                    <a:pt x="1044925" y="352589"/>
                    <a:pt x="1052579" y="371296"/>
                    <a:pt x="1052579" y="377249"/>
                  </a:cubicBezTo>
                  <a:cubicBezTo>
                    <a:pt x="1052579" y="382351"/>
                    <a:pt x="1056830" y="388304"/>
                    <a:pt x="1061933" y="390004"/>
                  </a:cubicBezTo>
                  <a:cubicBezTo>
                    <a:pt x="1066184" y="391705"/>
                    <a:pt x="1071287" y="399358"/>
                    <a:pt x="1072137" y="407012"/>
                  </a:cubicBezTo>
                  <a:cubicBezTo>
                    <a:pt x="1073838" y="414665"/>
                    <a:pt x="1079790" y="426570"/>
                    <a:pt x="1085743" y="434223"/>
                  </a:cubicBezTo>
                  <a:cubicBezTo>
                    <a:pt x="1091695" y="441876"/>
                    <a:pt x="1094246" y="447829"/>
                    <a:pt x="1090845" y="447829"/>
                  </a:cubicBezTo>
                  <a:cubicBezTo>
                    <a:pt x="1087443" y="447829"/>
                    <a:pt x="1088294" y="452931"/>
                    <a:pt x="1093396" y="458884"/>
                  </a:cubicBezTo>
                  <a:cubicBezTo>
                    <a:pt x="1097648" y="463986"/>
                    <a:pt x="1112104" y="487796"/>
                    <a:pt x="1124009" y="509905"/>
                  </a:cubicBezTo>
                  <a:cubicBezTo>
                    <a:pt x="1144418" y="549872"/>
                    <a:pt x="1145268" y="551573"/>
                    <a:pt x="1131662" y="592390"/>
                  </a:cubicBezTo>
                  <a:cubicBezTo>
                    <a:pt x="1123159" y="617901"/>
                    <a:pt x="1109553" y="640011"/>
                    <a:pt x="1096797" y="648514"/>
                  </a:cubicBezTo>
                  <a:cubicBezTo>
                    <a:pt x="1084892" y="656168"/>
                    <a:pt x="1065334" y="674025"/>
                    <a:pt x="1054279" y="686781"/>
                  </a:cubicBezTo>
                  <a:cubicBezTo>
                    <a:pt x="1028769" y="717394"/>
                    <a:pt x="943732" y="765014"/>
                    <a:pt x="883357" y="782871"/>
                  </a:cubicBezTo>
                  <a:cubicBezTo>
                    <a:pt x="828934" y="799028"/>
                    <a:pt x="743047" y="799028"/>
                    <a:pt x="682671" y="784572"/>
                  </a:cubicBezTo>
                  <a:close/>
                  <a:moveTo>
                    <a:pt x="862948" y="710591"/>
                  </a:moveTo>
                  <a:lnTo>
                    <a:pt x="897813" y="693583"/>
                  </a:lnTo>
                  <a:lnTo>
                    <a:pt x="868050" y="619602"/>
                  </a:lnTo>
                  <a:cubicBezTo>
                    <a:pt x="851893" y="578785"/>
                    <a:pt x="833185" y="533716"/>
                    <a:pt x="827233" y="518409"/>
                  </a:cubicBezTo>
                  <a:lnTo>
                    <a:pt x="816178" y="491197"/>
                  </a:lnTo>
                  <a:lnTo>
                    <a:pt x="784715" y="520960"/>
                  </a:lnTo>
                  <a:cubicBezTo>
                    <a:pt x="766857" y="537117"/>
                    <a:pt x="742197" y="553274"/>
                    <a:pt x="728591" y="555825"/>
                  </a:cubicBezTo>
                  <a:cubicBezTo>
                    <a:pt x="713284" y="558376"/>
                    <a:pt x="697128" y="571982"/>
                    <a:pt x="682671" y="594091"/>
                  </a:cubicBezTo>
                  <a:cubicBezTo>
                    <a:pt x="670766" y="612799"/>
                    <a:pt x="646956" y="635759"/>
                    <a:pt x="630799" y="645113"/>
                  </a:cubicBezTo>
                  <a:cubicBezTo>
                    <a:pt x="614643" y="654467"/>
                    <a:pt x="601887" y="667222"/>
                    <a:pt x="601887" y="672324"/>
                  </a:cubicBezTo>
                  <a:cubicBezTo>
                    <a:pt x="601887" y="685080"/>
                    <a:pt x="663113" y="718244"/>
                    <a:pt x="705631" y="729299"/>
                  </a:cubicBezTo>
                  <a:cubicBezTo>
                    <a:pt x="746449" y="739503"/>
                    <a:pt x="821280" y="730999"/>
                    <a:pt x="862948" y="710591"/>
                  </a:cubicBezTo>
                  <a:close/>
                  <a:moveTo>
                    <a:pt x="850193" y="502252"/>
                  </a:moveTo>
                  <a:cubicBezTo>
                    <a:pt x="845090" y="492898"/>
                    <a:pt x="840839" y="491197"/>
                    <a:pt x="836587" y="498000"/>
                  </a:cubicBezTo>
                  <a:cubicBezTo>
                    <a:pt x="833185" y="503103"/>
                    <a:pt x="834886" y="507354"/>
                    <a:pt x="839138" y="507354"/>
                  </a:cubicBezTo>
                  <a:cubicBezTo>
                    <a:pt x="844240" y="507354"/>
                    <a:pt x="849342" y="517559"/>
                    <a:pt x="849342" y="531164"/>
                  </a:cubicBezTo>
                  <a:cubicBezTo>
                    <a:pt x="851043" y="550723"/>
                    <a:pt x="851043" y="550723"/>
                    <a:pt x="854444" y="535416"/>
                  </a:cubicBezTo>
                  <a:cubicBezTo>
                    <a:pt x="856145" y="525212"/>
                    <a:pt x="854444" y="509905"/>
                    <a:pt x="850193" y="502252"/>
                  </a:cubicBezTo>
                  <a:close/>
                  <a:moveTo>
                    <a:pt x="746449" y="260750"/>
                  </a:moveTo>
                  <a:cubicBezTo>
                    <a:pt x="741346" y="251396"/>
                    <a:pt x="736244" y="243742"/>
                    <a:pt x="734543" y="243742"/>
                  </a:cubicBezTo>
                  <a:cubicBezTo>
                    <a:pt x="732843" y="243742"/>
                    <a:pt x="732843" y="251396"/>
                    <a:pt x="735394" y="260750"/>
                  </a:cubicBezTo>
                  <a:cubicBezTo>
                    <a:pt x="737945" y="270103"/>
                    <a:pt x="743047" y="277757"/>
                    <a:pt x="748149" y="277757"/>
                  </a:cubicBezTo>
                  <a:cubicBezTo>
                    <a:pt x="752401" y="277757"/>
                    <a:pt x="751551" y="270103"/>
                    <a:pt x="746449" y="26075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40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z="1800">
                <a:solidFill>
                  <a:prstClr val="black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40" name="图形 5">
              <a:extLst>
                <a:ext uri="{FF2B5EF4-FFF2-40B4-BE49-F238E27FC236}">
                  <a16:creationId xmlns:a16="http://schemas.microsoft.com/office/drawing/2014/main" id="{72C8E1E6-6CCC-177F-CB1B-CB20FAD8AE92}"/>
                </a:ext>
              </a:extLst>
            </p:cNvPr>
            <p:cNvGrpSpPr/>
            <p:nvPr/>
          </p:nvGrpSpPr>
          <p:grpSpPr>
            <a:xfrm>
              <a:off x="2295655" y="3512999"/>
              <a:ext cx="1397494" cy="632908"/>
              <a:chOff x="3574220" y="-244468"/>
              <a:chExt cx="1098786" cy="497626"/>
            </a:xfrm>
            <a:gradFill flip="none" rotWithShape="1">
              <a:gsLst>
                <a:gs pos="0">
                  <a:srgbClr val="FFF0AE">
                    <a:alpha val="0"/>
                  </a:srgbClr>
                </a:gs>
                <a:gs pos="100000">
                  <a:srgbClr val="BB9F64">
                    <a:alpha val="19000"/>
                  </a:srgbClr>
                </a:gs>
              </a:gsLst>
              <a:lin ang="0" scaled="1"/>
              <a:tileRect/>
            </a:gradFill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9C4EEE79-2DFD-F441-093E-D9B53A77F94F}"/>
                  </a:ext>
                </a:extLst>
              </p:cNvPr>
              <p:cNvSpPr/>
              <p:nvPr/>
            </p:nvSpPr>
            <p:spPr>
              <a:xfrm>
                <a:off x="4400042" y="-244468"/>
                <a:ext cx="25830" cy="2525"/>
              </a:xfrm>
              <a:custGeom>
                <a:avLst/>
                <a:gdLst>
                  <a:gd name="connsiteX0" fmla="*/ -254 w 25830"/>
                  <a:gd name="connsiteY0" fmla="*/ 2068 h 2525"/>
                  <a:gd name="connsiteX1" fmla="*/ 25577 w 25830"/>
                  <a:gd name="connsiteY1" fmla="*/ -68 h 2525"/>
                  <a:gd name="connsiteX2" fmla="*/ -254 w 25830"/>
                  <a:gd name="connsiteY2" fmla="*/ 2068 h 2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830" h="2525">
                    <a:moveTo>
                      <a:pt x="-254" y="2068"/>
                    </a:moveTo>
                    <a:cubicBezTo>
                      <a:pt x="8116" y="654"/>
                      <a:pt x="16976" y="-385"/>
                      <a:pt x="25577" y="-68"/>
                    </a:cubicBezTo>
                    <a:cubicBezTo>
                      <a:pt x="17121" y="2068"/>
                      <a:pt x="8405" y="2934"/>
                      <a:pt x="-254" y="206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4BAE2634-6C7F-1E6E-2C1E-CE7C7764BDF5}"/>
                  </a:ext>
                </a:extLst>
              </p:cNvPr>
              <p:cNvSpPr/>
              <p:nvPr/>
            </p:nvSpPr>
            <p:spPr>
              <a:xfrm>
                <a:off x="4336259" y="-242795"/>
                <a:ext cx="26724" cy="12150"/>
              </a:xfrm>
              <a:custGeom>
                <a:avLst/>
                <a:gdLst>
                  <a:gd name="connsiteX0" fmla="*/ -238 w 26724"/>
                  <a:gd name="connsiteY0" fmla="*/ 12024 h 12150"/>
                  <a:gd name="connsiteX1" fmla="*/ 26487 w 26724"/>
                  <a:gd name="connsiteY1" fmla="*/ -127 h 12150"/>
                  <a:gd name="connsiteX2" fmla="*/ -238 w 26724"/>
                  <a:gd name="connsiteY2" fmla="*/ 12024 h 12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724" h="12150">
                    <a:moveTo>
                      <a:pt x="-238" y="12024"/>
                    </a:moveTo>
                    <a:cubicBezTo>
                      <a:pt x="7121" y="5097"/>
                      <a:pt x="16443" y="970"/>
                      <a:pt x="26487" y="-127"/>
                    </a:cubicBezTo>
                    <a:cubicBezTo>
                      <a:pt x="18810" y="6251"/>
                      <a:pt x="9516" y="10119"/>
                      <a:pt x="-238" y="120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4BB6A11F-3B8E-9162-4B10-C603EC2D0B90}"/>
                  </a:ext>
                </a:extLst>
              </p:cNvPr>
              <p:cNvSpPr/>
              <p:nvPr/>
            </p:nvSpPr>
            <p:spPr>
              <a:xfrm>
                <a:off x="3574220" y="-243343"/>
                <a:ext cx="1098786" cy="496501"/>
              </a:xfrm>
              <a:custGeom>
                <a:avLst/>
                <a:gdLst>
                  <a:gd name="connsiteX0" fmla="*/ 907487 w 1098786"/>
                  <a:gd name="connsiteY0" fmla="*/ -185 h 496501"/>
                  <a:gd name="connsiteX1" fmla="*/ 1057765 w 1098786"/>
                  <a:gd name="connsiteY1" fmla="*/ 67551 h 496501"/>
                  <a:gd name="connsiteX2" fmla="*/ 1098603 w 1098786"/>
                  <a:gd name="connsiteY2" fmla="*/ 105128 h 496501"/>
                  <a:gd name="connsiteX3" fmla="*/ 1042988 w 1098786"/>
                  <a:gd name="connsiteY3" fmla="*/ 71072 h 496501"/>
                  <a:gd name="connsiteX4" fmla="*/ 1078775 w 1098786"/>
                  <a:gd name="connsiteY4" fmla="*/ 107206 h 496501"/>
                  <a:gd name="connsiteX5" fmla="*/ 1033204 w 1098786"/>
                  <a:gd name="connsiteY5" fmla="*/ 99731 h 496501"/>
                  <a:gd name="connsiteX6" fmla="*/ 1078920 w 1098786"/>
                  <a:gd name="connsiteY6" fmla="*/ 139963 h 496501"/>
                  <a:gd name="connsiteX7" fmla="*/ 1029250 w 1098786"/>
                  <a:gd name="connsiteY7" fmla="*/ 112805 h 496501"/>
                  <a:gd name="connsiteX8" fmla="*/ 1017937 w 1098786"/>
                  <a:gd name="connsiteY8" fmla="*/ 120568 h 496501"/>
                  <a:gd name="connsiteX9" fmla="*/ 1057505 w 1098786"/>
                  <a:gd name="connsiteY9" fmla="*/ 157279 h 496501"/>
                  <a:gd name="connsiteX10" fmla="*/ 1048500 w 1098786"/>
                  <a:gd name="connsiteY10" fmla="*/ 162272 h 496501"/>
                  <a:gd name="connsiteX11" fmla="*/ 1038428 w 1098786"/>
                  <a:gd name="connsiteY11" fmla="*/ 141579 h 496501"/>
                  <a:gd name="connsiteX12" fmla="*/ 994473 w 1098786"/>
                  <a:gd name="connsiteY12" fmla="*/ 148274 h 496501"/>
                  <a:gd name="connsiteX13" fmla="*/ 1017129 w 1098786"/>
                  <a:gd name="connsiteY13" fmla="*/ 171190 h 496501"/>
                  <a:gd name="connsiteX14" fmla="*/ 988528 w 1098786"/>
                  <a:gd name="connsiteY14" fmla="*/ 164494 h 496501"/>
                  <a:gd name="connsiteX15" fmla="*/ 880329 w 1098786"/>
                  <a:gd name="connsiteY15" fmla="*/ 178780 h 496501"/>
                  <a:gd name="connsiteX16" fmla="*/ 835537 w 1098786"/>
                  <a:gd name="connsiteY16" fmla="*/ 199098 h 496501"/>
                  <a:gd name="connsiteX17" fmla="*/ 728954 w 1098786"/>
                  <a:gd name="connsiteY17" fmla="*/ 219965 h 496501"/>
                  <a:gd name="connsiteX18" fmla="*/ 687568 w 1098786"/>
                  <a:gd name="connsiteY18" fmla="*/ 239330 h 496501"/>
                  <a:gd name="connsiteX19" fmla="*/ 655706 w 1098786"/>
                  <a:gd name="connsiteY19" fmla="*/ 277628 h 496501"/>
                  <a:gd name="connsiteX20" fmla="*/ 691753 w 1098786"/>
                  <a:gd name="connsiteY20" fmla="*/ 278667 h 496501"/>
                  <a:gd name="connsiteX21" fmla="*/ 633367 w 1098786"/>
                  <a:gd name="connsiteY21" fmla="*/ 313416 h 496501"/>
                  <a:gd name="connsiteX22" fmla="*/ 674321 w 1098786"/>
                  <a:gd name="connsiteY22" fmla="*/ 310876 h 496501"/>
                  <a:gd name="connsiteX23" fmla="*/ 656139 w 1098786"/>
                  <a:gd name="connsiteY23" fmla="*/ 329405 h 496501"/>
                  <a:gd name="connsiteX24" fmla="*/ 671897 w 1098786"/>
                  <a:gd name="connsiteY24" fmla="*/ 334513 h 496501"/>
                  <a:gd name="connsiteX25" fmla="*/ 600264 w 1098786"/>
                  <a:gd name="connsiteY25" fmla="*/ 371945 h 496501"/>
                  <a:gd name="connsiteX26" fmla="*/ 554895 w 1098786"/>
                  <a:gd name="connsiteY26" fmla="*/ 400691 h 496501"/>
                  <a:gd name="connsiteX27" fmla="*/ 450217 w 1098786"/>
                  <a:gd name="connsiteY27" fmla="*/ 435208 h 496501"/>
                  <a:gd name="connsiteX28" fmla="*/ 330589 w 1098786"/>
                  <a:gd name="connsiteY28" fmla="*/ 476537 h 496501"/>
                  <a:gd name="connsiteX29" fmla="*/ 235118 w 1098786"/>
                  <a:gd name="connsiteY29" fmla="*/ 494661 h 496501"/>
                  <a:gd name="connsiteX30" fmla="*/ 164842 w 1098786"/>
                  <a:gd name="connsiteY30" fmla="*/ 440778 h 496501"/>
                  <a:gd name="connsiteX31" fmla="*/ 111248 w 1098786"/>
                  <a:gd name="connsiteY31" fmla="*/ 393216 h 496501"/>
                  <a:gd name="connsiteX32" fmla="*/ 14420 w 1098786"/>
                  <a:gd name="connsiteY32" fmla="*/ 201609 h 496501"/>
                  <a:gd name="connsiteX33" fmla="*/ -184 w 1098786"/>
                  <a:gd name="connsiteY33" fmla="*/ 143541 h 496501"/>
                  <a:gd name="connsiteX34" fmla="*/ 28764 w 1098786"/>
                  <a:gd name="connsiteY34" fmla="*/ 134825 h 496501"/>
                  <a:gd name="connsiteX35" fmla="*/ 70843 w 1098786"/>
                  <a:gd name="connsiteY35" fmla="*/ 107119 h 496501"/>
                  <a:gd name="connsiteX36" fmla="*/ 207065 w 1098786"/>
                  <a:gd name="connsiteY36" fmla="*/ 85069 h 496501"/>
                  <a:gd name="connsiteX37" fmla="*/ 191336 w 1098786"/>
                  <a:gd name="connsiteY37" fmla="*/ 96902 h 496501"/>
                  <a:gd name="connsiteX38" fmla="*/ 213386 w 1098786"/>
                  <a:gd name="connsiteY38" fmla="*/ 103598 h 496501"/>
                  <a:gd name="connsiteX39" fmla="*/ 185968 w 1098786"/>
                  <a:gd name="connsiteY39" fmla="*/ 112978 h 496501"/>
                  <a:gd name="connsiteX40" fmla="*/ 287298 w 1098786"/>
                  <a:gd name="connsiteY40" fmla="*/ 118461 h 496501"/>
                  <a:gd name="connsiteX41" fmla="*/ 357863 w 1098786"/>
                  <a:gd name="connsiteY41" fmla="*/ 101058 h 496501"/>
                  <a:gd name="connsiteX42" fmla="*/ 490334 w 1098786"/>
                  <a:gd name="connsiteY42" fmla="*/ 84896 h 496501"/>
                  <a:gd name="connsiteX43" fmla="*/ 655908 w 1098786"/>
                  <a:gd name="connsiteY43" fmla="*/ 57450 h 496501"/>
                  <a:gd name="connsiteX44" fmla="*/ 845609 w 1098786"/>
                  <a:gd name="connsiteY44" fmla="*/ 27954 h 496501"/>
                  <a:gd name="connsiteX45" fmla="*/ 820558 w 1098786"/>
                  <a:gd name="connsiteY45" fmla="*/ 18459 h 496501"/>
                  <a:gd name="connsiteX46" fmla="*/ 913201 w 1098786"/>
                  <a:gd name="connsiteY46" fmla="*/ 11965 h 496501"/>
                  <a:gd name="connsiteX47" fmla="*/ 907487 w 1098786"/>
                  <a:gd name="connsiteY47" fmla="*/ -185 h 49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098786" h="496501">
                    <a:moveTo>
                      <a:pt x="907487" y="-185"/>
                    </a:moveTo>
                    <a:cubicBezTo>
                      <a:pt x="961543" y="12889"/>
                      <a:pt x="1008124" y="44029"/>
                      <a:pt x="1057765" y="67551"/>
                    </a:cubicBezTo>
                    <a:cubicBezTo>
                      <a:pt x="1075341" y="75026"/>
                      <a:pt x="1087434" y="90293"/>
                      <a:pt x="1098603" y="105128"/>
                    </a:cubicBezTo>
                    <a:cubicBezTo>
                      <a:pt x="1081373" y="91794"/>
                      <a:pt x="1065182" y="75517"/>
                      <a:pt x="1042988" y="71072"/>
                    </a:cubicBezTo>
                    <a:cubicBezTo>
                      <a:pt x="1054330" y="83655"/>
                      <a:pt x="1066769" y="95200"/>
                      <a:pt x="1078775" y="107206"/>
                    </a:cubicBezTo>
                    <a:cubicBezTo>
                      <a:pt x="1063624" y="104435"/>
                      <a:pt x="1048443" y="101838"/>
                      <a:pt x="1033204" y="99731"/>
                    </a:cubicBezTo>
                    <a:cubicBezTo>
                      <a:pt x="1047865" y="113786"/>
                      <a:pt x="1064547" y="125590"/>
                      <a:pt x="1078920" y="139963"/>
                    </a:cubicBezTo>
                    <a:cubicBezTo>
                      <a:pt x="1061315" y="132921"/>
                      <a:pt x="1045730" y="121982"/>
                      <a:pt x="1029250" y="112805"/>
                    </a:cubicBezTo>
                    <a:cubicBezTo>
                      <a:pt x="1025470" y="115402"/>
                      <a:pt x="1021689" y="118000"/>
                      <a:pt x="1017937" y="120568"/>
                    </a:cubicBezTo>
                    <a:cubicBezTo>
                      <a:pt x="1031559" y="132257"/>
                      <a:pt x="1045528" y="143830"/>
                      <a:pt x="1057505" y="157279"/>
                    </a:cubicBezTo>
                    <a:cubicBezTo>
                      <a:pt x="1054504" y="158953"/>
                      <a:pt x="1051473" y="160598"/>
                      <a:pt x="1048500" y="162272"/>
                    </a:cubicBezTo>
                    <a:cubicBezTo>
                      <a:pt x="1045412" y="155230"/>
                      <a:pt x="1042065" y="148332"/>
                      <a:pt x="1038428" y="141579"/>
                    </a:cubicBezTo>
                    <a:cubicBezTo>
                      <a:pt x="1023738" y="143686"/>
                      <a:pt x="1009106" y="146081"/>
                      <a:pt x="994473" y="148274"/>
                    </a:cubicBezTo>
                    <a:cubicBezTo>
                      <a:pt x="1002006" y="155894"/>
                      <a:pt x="1009885" y="163253"/>
                      <a:pt x="1017129" y="171190"/>
                    </a:cubicBezTo>
                    <a:cubicBezTo>
                      <a:pt x="1008269" y="166774"/>
                      <a:pt x="998716" y="161868"/>
                      <a:pt x="988528" y="164494"/>
                    </a:cubicBezTo>
                    <a:cubicBezTo>
                      <a:pt x="952798" y="171796"/>
                      <a:pt x="916289" y="173210"/>
                      <a:pt x="880329" y="178780"/>
                    </a:cubicBezTo>
                    <a:cubicBezTo>
                      <a:pt x="864225" y="182879"/>
                      <a:pt x="852680" y="197540"/>
                      <a:pt x="835537" y="199098"/>
                    </a:cubicBezTo>
                    <a:cubicBezTo>
                      <a:pt x="800067" y="206025"/>
                      <a:pt x="762606" y="205274"/>
                      <a:pt x="728954" y="219965"/>
                    </a:cubicBezTo>
                    <a:cubicBezTo>
                      <a:pt x="714957" y="225794"/>
                      <a:pt x="699805" y="230037"/>
                      <a:pt x="687568" y="239330"/>
                    </a:cubicBezTo>
                    <a:cubicBezTo>
                      <a:pt x="675735" y="251019"/>
                      <a:pt x="665663" y="264324"/>
                      <a:pt x="655706" y="277628"/>
                    </a:cubicBezTo>
                    <a:cubicBezTo>
                      <a:pt x="667654" y="278523"/>
                      <a:pt x="679718" y="279129"/>
                      <a:pt x="691753" y="278667"/>
                    </a:cubicBezTo>
                    <a:cubicBezTo>
                      <a:pt x="669443" y="284699"/>
                      <a:pt x="648577" y="295782"/>
                      <a:pt x="633367" y="313416"/>
                    </a:cubicBezTo>
                    <a:cubicBezTo>
                      <a:pt x="643613" y="312781"/>
                      <a:pt x="664104" y="311511"/>
                      <a:pt x="674321" y="310876"/>
                    </a:cubicBezTo>
                    <a:cubicBezTo>
                      <a:pt x="668231" y="317023"/>
                      <a:pt x="662170" y="323171"/>
                      <a:pt x="656139" y="329405"/>
                    </a:cubicBezTo>
                    <a:cubicBezTo>
                      <a:pt x="661391" y="331136"/>
                      <a:pt x="666644" y="332810"/>
                      <a:pt x="671897" y="334513"/>
                    </a:cubicBezTo>
                    <a:cubicBezTo>
                      <a:pt x="647509" y="346057"/>
                      <a:pt x="624536" y="360257"/>
                      <a:pt x="600264" y="371945"/>
                    </a:cubicBezTo>
                    <a:cubicBezTo>
                      <a:pt x="585834" y="382451"/>
                      <a:pt x="572529" y="395611"/>
                      <a:pt x="554895" y="400691"/>
                    </a:cubicBezTo>
                    <a:cubicBezTo>
                      <a:pt x="519541" y="410792"/>
                      <a:pt x="485312" y="424328"/>
                      <a:pt x="450217" y="435208"/>
                    </a:cubicBezTo>
                    <a:cubicBezTo>
                      <a:pt x="410620" y="449465"/>
                      <a:pt x="373419" y="473073"/>
                      <a:pt x="330589" y="476537"/>
                    </a:cubicBezTo>
                    <a:cubicBezTo>
                      <a:pt x="297573" y="477662"/>
                      <a:pt x="269116" y="502915"/>
                      <a:pt x="235118" y="494661"/>
                    </a:cubicBezTo>
                    <a:cubicBezTo>
                      <a:pt x="205449" y="486984"/>
                      <a:pt x="185766" y="461269"/>
                      <a:pt x="164842" y="440778"/>
                    </a:cubicBezTo>
                    <a:cubicBezTo>
                      <a:pt x="148103" y="423260"/>
                      <a:pt x="117251" y="420027"/>
                      <a:pt x="111248" y="393216"/>
                    </a:cubicBezTo>
                    <a:cubicBezTo>
                      <a:pt x="88707" y="324498"/>
                      <a:pt x="29860" y="273270"/>
                      <a:pt x="14420" y="201609"/>
                    </a:cubicBezTo>
                    <a:cubicBezTo>
                      <a:pt x="8590" y="182503"/>
                      <a:pt x="2067" y="163484"/>
                      <a:pt x="-184" y="143541"/>
                    </a:cubicBezTo>
                    <a:cubicBezTo>
                      <a:pt x="9513" y="140915"/>
                      <a:pt x="20798" y="141752"/>
                      <a:pt x="28764" y="134825"/>
                    </a:cubicBezTo>
                    <a:cubicBezTo>
                      <a:pt x="42011" y="124580"/>
                      <a:pt x="54565" y="112458"/>
                      <a:pt x="70843" y="107119"/>
                    </a:cubicBezTo>
                    <a:cubicBezTo>
                      <a:pt x="114797" y="92227"/>
                      <a:pt x="161754" y="93150"/>
                      <a:pt x="207065" y="85069"/>
                    </a:cubicBezTo>
                    <a:cubicBezTo>
                      <a:pt x="201841" y="89023"/>
                      <a:pt x="196531" y="92920"/>
                      <a:pt x="191336" y="96902"/>
                    </a:cubicBezTo>
                    <a:cubicBezTo>
                      <a:pt x="198696" y="99067"/>
                      <a:pt x="206055" y="101289"/>
                      <a:pt x="213386" y="103598"/>
                    </a:cubicBezTo>
                    <a:cubicBezTo>
                      <a:pt x="204381" y="107119"/>
                      <a:pt x="195146" y="110005"/>
                      <a:pt x="185968" y="112978"/>
                    </a:cubicBezTo>
                    <a:cubicBezTo>
                      <a:pt x="219360" y="118692"/>
                      <a:pt x="253473" y="122588"/>
                      <a:pt x="287298" y="118461"/>
                    </a:cubicBezTo>
                    <a:cubicBezTo>
                      <a:pt x="311455" y="115575"/>
                      <a:pt x="334139" y="105993"/>
                      <a:pt x="357863" y="101058"/>
                    </a:cubicBezTo>
                    <a:cubicBezTo>
                      <a:pt x="402077" y="96787"/>
                      <a:pt x="446754" y="94132"/>
                      <a:pt x="490334" y="84896"/>
                    </a:cubicBezTo>
                    <a:cubicBezTo>
                      <a:pt x="543755" y="67147"/>
                      <a:pt x="600726" y="66397"/>
                      <a:pt x="655908" y="57450"/>
                    </a:cubicBezTo>
                    <a:cubicBezTo>
                      <a:pt x="719055" y="47175"/>
                      <a:pt x="782664" y="39585"/>
                      <a:pt x="845609" y="27954"/>
                    </a:cubicBezTo>
                    <a:cubicBezTo>
                      <a:pt x="837326" y="24606"/>
                      <a:pt x="828899" y="21576"/>
                      <a:pt x="820558" y="18459"/>
                    </a:cubicBezTo>
                    <a:cubicBezTo>
                      <a:pt x="850718" y="10580"/>
                      <a:pt x="882320" y="12427"/>
                      <a:pt x="913201" y="11965"/>
                    </a:cubicBezTo>
                    <a:cubicBezTo>
                      <a:pt x="911268" y="7925"/>
                      <a:pt x="909363" y="3884"/>
                      <a:pt x="907487" y="-18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5A857953-1AA9-3D1B-6E8F-9BB96D1C7BB3}"/>
                  </a:ext>
                </a:extLst>
              </p:cNvPr>
              <p:cNvSpPr/>
              <p:nvPr/>
            </p:nvSpPr>
            <p:spPr>
              <a:xfrm>
                <a:off x="4144480" y="-230442"/>
                <a:ext cx="124793" cy="39279"/>
              </a:xfrm>
              <a:custGeom>
                <a:avLst/>
                <a:gdLst>
                  <a:gd name="connsiteX0" fmla="*/ 64242 w 124793"/>
                  <a:gd name="connsiteY0" fmla="*/ 8410 h 39279"/>
                  <a:gd name="connsiteX1" fmla="*/ 124590 w 124793"/>
                  <a:gd name="connsiteY1" fmla="*/ -133 h 39279"/>
                  <a:gd name="connsiteX2" fmla="*/ 120809 w 124793"/>
                  <a:gd name="connsiteY2" fmla="*/ 17905 h 39279"/>
                  <a:gd name="connsiteX3" fmla="*/ -204 w 124793"/>
                  <a:gd name="connsiteY3" fmla="*/ 39146 h 39279"/>
                  <a:gd name="connsiteX4" fmla="*/ 12812 w 124793"/>
                  <a:gd name="connsiteY4" fmla="*/ 27256 h 39279"/>
                  <a:gd name="connsiteX5" fmla="*/ 66551 w 124793"/>
                  <a:gd name="connsiteY5" fmla="*/ 19059 h 39279"/>
                  <a:gd name="connsiteX6" fmla="*/ 64242 w 124793"/>
                  <a:gd name="connsiteY6" fmla="*/ 8410 h 39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793" h="39279">
                    <a:moveTo>
                      <a:pt x="64242" y="8410"/>
                    </a:moveTo>
                    <a:cubicBezTo>
                      <a:pt x="84387" y="5899"/>
                      <a:pt x="104561" y="3417"/>
                      <a:pt x="124590" y="-133"/>
                    </a:cubicBezTo>
                    <a:cubicBezTo>
                      <a:pt x="122801" y="5755"/>
                      <a:pt x="121588" y="11786"/>
                      <a:pt x="120809" y="17905"/>
                    </a:cubicBezTo>
                    <a:cubicBezTo>
                      <a:pt x="80144" y="23100"/>
                      <a:pt x="40374" y="33576"/>
                      <a:pt x="-204" y="39146"/>
                    </a:cubicBezTo>
                    <a:cubicBezTo>
                      <a:pt x="3663" y="34817"/>
                      <a:pt x="6838" y="28987"/>
                      <a:pt x="12812" y="27256"/>
                    </a:cubicBezTo>
                    <a:cubicBezTo>
                      <a:pt x="30446" y="22927"/>
                      <a:pt x="48600" y="21541"/>
                      <a:pt x="66551" y="19059"/>
                    </a:cubicBezTo>
                    <a:cubicBezTo>
                      <a:pt x="65772" y="15509"/>
                      <a:pt x="65021" y="11960"/>
                      <a:pt x="64242" y="841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BCEB45AA-F27D-40EB-C803-C3F49B4D8121}"/>
                  </a:ext>
                </a:extLst>
              </p:cNvPr>
              <p:cNvSpPr/>
              <p:nvPr/>
            </p:nvSpPr>
            <p:spPr>
              <a:xfrm>
                <a:off x="4271005" y="-219187"/>
                <a:ext cx="27186" cy="4473"/>
              </a:xfrm>
              <a:custGeom>
                <a:avLst/>
                <a:gdLst>
                  <a:gd name="connsiteX0" fmla="*/ -223 w 27186"/>
                  <a:gd name="connsiteY0" fmla="*/ 4342 h 4473"/>
                  <a:gd name="connsiteX1" fmla="*/ 26964 w 27186"/>
                  <a:gd name="connsiteY1" fmla="*/ -132 h 4473"/>
                  <a:gd name="connsiteX2" fmla="*/ -223 w 27186"/>
                  <a:gd name="connsiteY2" fmla="*/ 4342 h 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86" h="4473">
                    <a:moveTo>
                      <a:pt x="-223" y="4342"/>
                    </a:moveTo>
                    <a:cubicBezTo>
                      <a:pt x="8811" y="2581"/>
                      <a:pt x="17873" y="1225"/>
                      <a:pt x="26964" y="-132"/>
                    </a:cubicBezTo>
                    <a:cubicBezTo>
                      <a:pt x="17873" y="1456"/>
                      <a:pt x="8926" y="3158"/>
                      <a:pt x="-223" y="434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42371E68-C9D9-D04E-4164-4D7E247F2DA1}"/>
                  </a:ext>
                </a:extLst>
              </p:cNvPr>
              <p:cNvSpPr/>
              <p:nvPr/>
            </p:nvSpPr>
            <p:spPr>
              <a:xfrm>
                <a:off x="4020609" y="-205968"/>
                <a:ext cx="66524" cy="22684"/>
              </a:xfrm>
              <a:custGeom>
                <a:avLst/>
                <a:gdLst>
                  <a:gd name="connsiteX0" fmla="*/ -167 w 66524"/>
                  <a:gd name="connsiteY0" fmla="*/ 8954 h 22684"/>
                  <a:gd name="connsiteX1" fmla="*/ 66357 w 66524"/>
                  <a:gd name="connsiteY1" fmla="*/ -137 h 22684"/>
                  <a:gd name="connsiteX2" fmla="*/ 36515 w 66524"/>
                  <a:gd name="connsiteY2" fmla="*/ 14120 h 22684"/>
                  <a:gd name="connsiteX3" fmla="*/ 11897 w 66524"/>
                  <a:gd name="connsiteY3" fmla="*/ 22548 h 22684"/>
                  <a:gd name="connsiteX4" fmla="*/ -167 w 66524"/>
                  <a:gd name="connsiteY4" fmla="*/ 8954 h 22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24" h="22684">
                    <a:moveTo>
                      <a:pt x="-167" y="8954"/>
                    </a:moveTo>
                    <a:cubicBezTo>
                      <a:pt x="21709" y="4019"/>
                      <a:pt x="44019" y="1537"/>
                      <a:pt x="66357" y="-137"/>
                    </a:cubicBezTo>
                    <a:cubicBezTo>
                      <a:pt x="55188" y="1681"/>
                      <a:pt x="44163" y="5549"/>
                      <a:pt x="36515" y="14120"/>
                    </a:cubicBezTo>
                    <a:cubicBezTo>
                      <a:pt x="28232" y="16804"/>
                      <a:pt x="20064" y="19546"/>
                      <a:pt x="11897" y="22548"/>
                    </a:cubicBezTo>
                    <a:cubicBezTo>
                      <a:pt x="7885" y="17988"/>
                      <a:pt x="3874" y="13456"/>
                      <a:pt x="-167" y="89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CC6D72AE-BC2C-F012-B698-D280CCE42D1E}"/>
                  </a:ext>
                </a:extLst>
              </p:cNvPr>
              <p:cNvSpPr/>
              <p:nvPr/>
            </p:nvSpPr>
            <p:spPr>
              <a:xfrm>
                <a:off x="3893305" y="-179214"/>
                <a:ext cx="47158" cy="19698"/>
              </a:xfrm>
              <a:custGeom>
                <a:avLst/>
                <a:gdLst>
                  <a:gd name="connsiteX0" fmla="*/ -134 w 47158"/>
                  <a:gd name="connsiteY0" fmla="*/ 4013 h 19698"/>
                  <a:gd name="connsiteX1" fmla="*/ 38107 w 47158"/>
                  <a:gd name="connsiteY1" fmla="*/ -143 h 19698"/>
                  <a:gd name="connsiteX2" fmla="*/ 47025 w 47158"/>
                  <a:gd name="connsiteY2" fmla="*/ 19309 h 19698"/>
                  <a:gd name="connsiteX3" fmla="*/ 12449 w 47158"/>
                  <a:gd name="connsiteY3" fmla="*/ 19165 h 19698"/>
                  <a:gd name="connsiteX4" fmla="*/ -134 w 47158"/>
                  <a:gd name="connsiteY4" fmla="*/ 4013 h 1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158" h="19698">
                    <a:moveTo>
                      <a:pt x="-134" y="4013"/>
                    </a:moveTo>
                    <a:cubicBezTo>
                      <a:pt x="12651" y="3003"/>
                      <a:pt x="25408" y="1589"/>
                      <a:pt x="38107" y="-143"/>
                    </a:cubicBezTo>
                    <a:cubicBezTo>
                      <a:pt x="41252" y="6264"/>
                      <a:pt x="44341" y="12700"/>
                      <a:pt x="47025" y="19309"/>
                    </a:cubicBezTo>
                    <a:cubicBezTo>
                      <a:pt x="35480" y="19684"/>
                      <a:pt x="23965" y="19627"/>
                      <a:pt x="12449" y="19165"/>
                    </a:cubicBezTo>
                    <a:cubicBezTo>
                      <a:pt x="7341" y="14922"/>
                      <a:pt x="3964" y="9150"/>
                      <a:pt x="-134" y="401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F6C01810-F574-EACF-D900-53F79D92E348}"/>
                  </a:ext>
                </a:extLst>
              </p:cNvPr>
              <p:cNvSpPr/>
              <p:nvPr/>
            </p:nvSpPr>
            <p:spPr>
              <a:xfrm>
                <a:off x="3986813" y="-176390"/>
                <a:ext cx="6599" cy="6479"/>
              </a:xfrm>
              <a:custGeom>
                <a:avLst/>
                <a:gdLst>
                  <a:gd name="connsiteX0" fmla="*/ 2215 w 6599"/>
                  <a:gd name="connsiteY0" fmla="*/ -23 h 6479"/>
                  <a:gd name="connsiteX1" fmla="*/ -152 w 6599"/>
                  <a:gd name="connsiteY1" fmla="*/ 3238 h 6479"/>
                  <a:gd name="connsiteX2" fmla="*/ 2215 w 6599"/>
                  <a:gd name="connsiteY2" fmla="*/ -23 h 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99" h="6479">
                    <a:moveTo>
                      <a:pt x="2215" y="-23"/>
                    </a:moveTo>
                    <a:cubicBezTo>
                      <a:pt x="11883" y="-1553"/>
                      <a:pt x="2302" y="12301"/>
                      <a:pt x="-152" y="3238"/>
                    </a:cubicBezTo>
                    <a:cubicBezTo>
                      <a:pt x="455" y="2430"/>
                      <a:pt x="1609" y="785"/>
                      <a:pt x="2215" y="-2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149CE57-7654-928C-B8E9-516B072884B6}"/>
                  </a:ext>
                </a:extLst>
              </p:cNvPr>
              <p:cNvSpPr/>
              <p:nvPr/>
            </p:nvSpPr>
            <p:spPr>
              <a:xfrm>
                <a:off x="3810445" y="-152605"/>
                <a:ext cx="41559" cy="9565"/>
              </a:xfrm>
              <a:custGeom>
                <a:avLst/>
                <a:gdLst>
                  <a:gd name="connsiteX0" fmla="*/ -113 w 41559"/>
                  <a:gd name="connsiteY0" fmla="*/ 7096 h 9565"/>
                  <a:gd name="connsiteX1" fmla="*/ 41446 w 41559"/>
                  <a:gd name="connsiteY1" fmla="*/ -148 h 9565"/>
                  <a:gd name="connsiteX2" fmla="*/ -113 w 41559"/>
                  <a:gd name="connsiteY2" fmla="*/ 7096 h 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59" h="9565">
                    <a:moveTo>
                      <a:pt x="-113" y="7096"/>
                    </a:moveTo>
                    <a:cubicBezTo>
                      <a:pt x="13018" y="1583"/>
                      <a:pt x="27362" y="516"/>
                      <a:pt x="41446" y="-148"/>
                    </a:cubicBezTo>
                    <a:cubicBezTo>
                      <a:pt x="28690" y="6374"/>
                      <a:pt x="14115" y="13070"/>
                      <a:pt x="-113" y="709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F54436B6-54BE-FC4B-BE47-D10EC87CCD77}"/>
                  </a:ext>
                </a:extLst>
              </p:cNvPr>
              <p:cNvSpPr/>
              <p:nvPr/>
            </p:nvSpPr>
            <p:spPr>
              <a:xfrm>
                <a:off x="4302088" y="24368"/>
                <a:ext cx="19769" cy="5541"/>
              </a:xfrm>
              <a:custGeom>
                <a:avLst/>
                <a:gdLst>
                  <a:gd name="connsiteX0" fmla="*/ -229 w 19769"/>
                  <a:gd name="connsiteY0" fmla="*/ 5351 h 5541"/>
                  <a:gd name="connsiteX1" fmla="*/ 19540 w 19769"/>
                  <a:gd name="connsiteY1" fmla="*/ -191 h 5541"/>
                  <a:gd name="connsiteX2" fmla="*/ -229 w 19769"/>
                  <a:gd name="connsiteY2" fmla="*/ 5351 h 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769" h="5541">
                    <a:moveTo>
                      <a:pt x="-229" y="5351"/>
                    </a:moveTo>
                    <a:cubicBezTo>
                      <a:pt x="6236" y="3157"/>
                      <a:pt x="12845" y="1339"/>
                      <a:pt x="19540" y="-191"/>
                    </a:cubicBezTo>
                    <a:cubicBezTo>
                      <a:pt x="13076" y="2089"/>
                      <a:pt x="6438" y="3821"/>
                      <a:pt x="-229" y="535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5D86A59B-8A09-4FE7-5969-95024DF5BF25}"/>
                  </a:ext>
                </a:extLst>
              </p:cNvPr>
              <p:cNvSpPr/>
              <p:nvPr/>
            </p:nvSpPr>
            <p:spPr>
              <a:xfrm>
                <a:off x="4242559" y="105900"/>
                <a:ext cx="9098" cy="7379"/>
              </a:xfrm>
              <a:custGeom>
                <a:avLst/>
                <a:gdLst>
                  <a:gd name="connsiteX0" fmla="*/ 3556 w 9098"/>
                  <a:gd name="connsiteY0" fmla="*/ 281 h 7379"/>
                  <a:gd name="connsiteX1" fmla="*/ 5115 w 9098"/>
                  <a:gd name="connsiteY1" fmla="*/ 6688 h 7379"/>
                  <a:gd name="connsiteX2" fmla="*/ 3556 w 9098"/>
                  <a:gd name="connsiteY2" fmla="*/ 281 h 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98" h="7379">
                    <a:moveTo>
                      <a:pt x="3556" y="281"/>
                    </a:moveTo>
                    <a:cubicBezTo>
                      <a:pt x="9357" y="-2288"/>
                      <a:pt x="11204" y="6024"/>
                      <a:pt x="5115" y="6688"/>
                    </a:cubicBezTo>
                    <a:cubicBezTo>
                      <a:pt x="-686" y="9227"/>
                      <a:pt x="-2533" y="915"/>
                      <a:pt x="3556" y="28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B9F64"/>
                  </a:gs>
                  <a:gs pos="52000">
                    <a:srgbClr val="FFF0AE"/>
                  </a:gs>
                  <a:gs pos="100000">
                    <a:srgbClr val="BB9F64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 sz="1800">
                  <a:solidFill>
                    <a:prstClr val="black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</p:grpSp>
      <p:grpSp>
        <p:nvGrpSpPr>
          <p:cNvPr id="58" name="图形 53">
            <a:extLst>
              <a:ext uri="{FF2B5EF4-FFF2-40B4-BE49-F238E27FC236}">
                <a16:creationId xmlns:a16="http://schemas.microsoft.com/office/drawing/2014/main" id="{D7686509-3622-1E93-3C27-BDC9F1B5EBAA}"/>
              </a:ext>
            </a:extLst>
          </p:cNvPr>
          <p:cNvGrpSpPr/>
          <p:nvPr/>
        </p:nvGrpSpPr>
        <p:grpSpPr>
          <a:xfrm>
            <a:off x="4164928" y="3724637"/>
            <a:ext cx="744179" cy="823128"/>
            <a:chOff x="2847031" y="3286980"/>
            <a:chExt cx="1070353" cy="1183905"/>
          </a:xfrm>
          <a:solidFill>
            <a:srgbClr val="CC3300"/>
          </a:solidFill>
        </p:grpSpPr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6084207B-138A-F289-1B02-77B28FB0D650}"/>
                </a:ext>
              </a:extLst>
            </p:cNvPr>
            <p:cNvSpPr/>
            <p:nvPr/>
          </p:nvSpPr>
          <p:spPr>
            <a:xfrm flipV="1">
              <a:off x="2847031" y="3286980"/>
              <a:ext cx="1070353" cy="1183905"/>
            </a:xfrm>
            <a:custGeom>
              <a:avLst/>
              <a:gdLst>
                <a:gd name="connsiteX0" fmla="*/ 534616 w 1070353"/>
                <a:gd name="connsiteY0" fmla="*/ 1168968 h 1183905"/>
                <a:gd name="connsiteX1" fmla="*/ 448592 w 1070353"/>
                <a:gd name="connsiteY1" fmla="*/ 927027 h 1183905"/>
                <a:gd name="connsiteX2" fmla="*/ 438607 w 1070353"/>
                <a:gd name="connsiteY2" fmla="*/ 894000 h 1183905"/>
                <a:gd name="connsiteX3" fmla="*/ 420942 w 1070353"/>
                <a:gd name="connsiteY3" fmla="*/ 795687 h 1183905"/>
                <a:gd name="connsiteX4" fmla="*/ 388683 w 1070353"/>
                <a:gd name="connsiteY4" fmla="*/ 667419 h 1183905"/>
                <a:gd name="connsiteX5" fmla="*/ 371785 w 1070353"/>
                <a:gd name="connsiteY5" fmla="*/ 612118 h 1183905"/>
                <a:gd name="connsiteX6" fmla="*/ 367945 w 1070353"/>
                <a:gd name="connsiteY6" fmla="*/ 592917 h 1183905"/>
                <a:gd name="connsiteX7" fmla="*/ 288834 w 1070353"/>
                <a:gd name="connsiteY7" fmla="*/ 467722 h 1183905"/>
                <a:gd name="connsiteX8" fmla="*/ 304195 w 1070353"/>
                <a:gd name="connsiteY8" fmla="*/ 544528 h 1183905"/>
                <a:gd name="connsiteX9" fmla="*/ 364873 w 1070353"/>
                <a:gd name="connsiteY9" fmla="*/ 678940 h 1183905"/>
                <a:gd name="connsiteX10" fmla="*/ 380234 w 1070353"/>
                <a:gd name="connsiteY10" fmla="*/ 685853 h 1183905"/>
                <a:gd name="connsiteX11" fmla="*/ 324165 w 1070353"/>
                <a:gd name="connsiteY11" fmla="*/ 758051 h 1183905"/>
                <a:gd name="connsiteX12" fmla="*/ 235069 w 1070353"/>
                <a:gd name="connsiteY12" fmla="*/ 769573 h 1183905"/>
                <a:gd name="connsiteX13" fmla="*/ 219708 w 1070353"/>
                <a:gd name="connsiteY13" fmla="*/ 743458 h 1183905"/>
                <a:gd name="connsiteX14" fmla="*/ 129076 w 1070353"/>
                <a:gd name="connsiteY14" fmla="*/ 701214 h 1183905"/>
                <a:gd name="connsiteX15" fmla="*/ 64558 w 1070353"/>
                <a:gd name="connsiteY15" fmla="*/ 679709 h 1183905"/>
                <a:gd name="connsiteX16" fmla="*/ 35371 w 1070353"/>
                <a:gd name="connsiteY16" fmla="*/ 694302 h 1183905"/>
                <a:gd name="connsiteX17" fmla="*/ 6185 w 1070353"/>
                <a:gd name="connsiteY17" fmla="*/ 709663 h 1183905"/>
                <a:gd name="connsiteX18" fmla="*/ 808 w 1070353"/>
                <a:gd name="connsiteY18" fmla="*/ 686621 h 1183905"/>
                <a:gd name="connsiteX19" fmla="*/ 13098 w 1070353"/>
                <a:gd name="connsiteY19" fmla="*/ 621335 h 1183905"/>
                <a:gd name="connsiteX20" fmla="*/ 35371 w 1070353"/>
                <a:gd name="connsiteY20" fmla="*/ 579092 h 1183905"/>
                <a:gd name="connsiteX21" fmla="*/ 53805 w 1070353"/>
                <a:gd name="connsiteY21" fmla="*/ 549137 h 1183905"/>
                <a:gd name="connsiteX22" fmla="*/ 82224 w 1070353"/>
                <a:gd name="connsiteY22" fmla="*/ 521486 h 1183905"/>
                <a:gd name="connsiteX23" fmla="*/ 112178 w 1070353"/>
                <a:gd name="connsiteY23" fmla="*/ 515342 h 1183905"/>
                <a:gd name="connsiteX24" fmla="*/ 158262 w 1070353"/>
                <a:gd name="connsiteY24" fmla="*/ 515342 h 1183905"/>
                <a:gd name="connsiteX25" fmla="*/ 189753 w 1070353"/>
                <a:gd name="connsiteY25" fmla="*/ 523791 h 1183905"/>
                <a:gd name="connsiteX26" fmla="*/ 185913 w 1070353"/>
                <a:gd name="connsiteY26" fmla="*/ 495372 h 1183905"/>
                <a:gd name="connsiteX27" fmla="*/ 176696 w 1070353"/>
                <a:gd name="connsiteY27" fmla="*/ 430086 h 1183905"/>
                <a:gd name="connsiteX28" fmla="*/ 161335 w 1070353"/>
                <a:gd name="connsiteY28" fmla="*/ 372481 h 1183905"/>
                <a:gd name="connsiteX29" fmla="*/ 179000 w 1070353"/>
                <a:gd name="connsiteY29" fmla="*/ 258807 h 1183905"/>
                <a:gd name="connsiteX30" fmla="*/ 248126 w 1070353"/>
                <a:gd name="connsiteY30" fmla="*/ 202738 h 1183905"/>
                <a:gd name="connsiteX31" fmla="*/ 294211 w 1070353"/>
                <a:gd name="connsiteY31" fmla="*/ 251894 h 1183905"/>
                <a:gd name="connsiteX32" fmla="*/ 300355 w 1070353"/>
                <a:gd name="connsiteY32" fmla="*/ 277241 h 1183905"/>
                <a:gd name="connsiteX33" fmla="*/ 311876 w 1070353"/>
                <a:gd name="connsiteY33" fmla="*/ 298747 h 1183905"/>
                <a:gd name="connsiteX34" fmla="*/ 304195 w 1070353"/>
                <a:gd name="connsiteY34" fmla="*/ 294906 h 1183905"/>
                <a:gd name="connsiteX35" fmla="*/ 300355 w 1070353"/>
                <a:gd name="connsiteY35" fmla="*/ 316412 h 1183905"/>
                <a:gd name="connsiteX36" fmla="*/ 294211 w 1070353"/>
                <a:gd name="connsiteY36" fmla="*/ 348671 h 1183905"/>
                <a:gd name="connsiteX37" fmla="*/ 296515 w 1070353"/>
                <a:gd name="connsiteY37" fmla="*/ 356352 h 1183905"/>
                <a:gd name="connsiteX38" fmla="*/ 304195 w 1070353"/>
                <a:gd name="connsiteY38" fmla="*/ 365569 h 1183905"/>
                <a:gd name="connsiteX39" fmla="*/ 322629 w 1070353"/>
                <a:gd name="connsiteY39" fmla="*/ 428550 h 1183905"/>
                <a:gd name="connsiteX40" fmla="*/ 344903 w 1070353"/>
                <a:gd name="connsiteY40" fmla="*/ 503053 h 1183905"/>
                <a:gd name="connsiteX41" fmla="*/ 352584 w 1070353"/>
                <a:gd name="connsiteY41" fmla="*/ 517646 h 1183905"/>
                <a:gd name="connsiteX42" fmla="*/ 355656 w 1070353"/>
                <a:gd name="connsiteY42" fmla="*/ 527631 h 1183905"/>
                <a:gd name="connsiteX43" fmla="*/ 375626 w 1070353"/>
                <a:gd name="connsiteY43" fmla="*/ 562962 h 1183905"/>
                <a:gd name="connsiteX44" fmla="*/ 400204 w 1070353"/>
                <a:gd name="connsiteY44" fmla="*/ 506125 h 1183905"/>
                <a:gd name="connsiteX45" fmla="*/ 388683 w 1070353"/>
                <a:gd name="connsiteY45" fmla="*/ 497676 h 1183905"/>
                <a:gd name="connsiteX46" fmla="*/ 357960 w 1070353"/>
                <a:gd name="connsiteY46" fmla="*/ 485387 h 1183905"/>
                <a:gd name="connsiteX47" fmla="*/ 384075 w 1070353"/>
                <a:gd name="connsiteY47" fmla="*/ 444680 h 1183905"/>
                <a:gd name="connsiteX48" fmla="*/ 463186 w 1070353"/>
                <a:gd name="connsiteY48" fmla="*/ 446216 h 1183905"/>
                <a:gd name="connsiteX49" fmla="*/ 460881 w 1070353"/>
                <a:gd name="connsiteY49" fmla="*/ 418565 h 1183905"/>
                <a:gd name="connsiteX50" fmla="*/ 442448 w 1070353"/>
                <a:gd name="connsiteY50" fmla="*/ 373249 h 1183905"/>
                <a:gd name="connsiteX51" fmla="*/ 371785 w 1070353"/>
                <a:gd name="connsiteY51" fmla="*/ 287226 h 1183905"/>
                <a:gd name="connsiteX52" fmla="*/ 334150 w 1070353"/>
                <a:gd name="connsiteY52" fmla="*/ 226548 h 1183905"/>
                <a:gd name="connsiteX53" fmla="*/ 358728 w 1070353"/>
                <a:gd name="connsiteY53" fmla="*/ 163567 h 1183905"/>
                <a:gd name="connsiteX54" fmla="*/ 416333 w 1070353"/>
                <a:gd name="connsiteY54" fmla="*/ 87528 h 1183905"/>
                <a:gd name="connsiteX55" fmla="*/ 457809 w 1070353"/>
                <a:gd name="connsiteY55" fmla="*/ 118251 h 1183905"/>
                <a:gd name="connsiteX56" fmla="*/ 473170 w 1070353"/>
                <a:gd name="connsiteY56" fmla="*/ 161262 h 1183905"/>
                <a:gd name="connsiteX57" fmla="*/ 484691 w 1070353"/>
                <a:gd name="connsiteY57" fmla="*/ 168943 h 1183905"/>
                <a:gd name="connsiteX58" fmla="*/ 496213 w 1070353"/>
                <a:gd name="connsiteY58" fmla="*/ 172015 h 1183905"/>
                <a:gd name="connsiteX59" fmla="*/ 487764 w 1070353"/>
                <a:gd name="connsiteY59" fmla="*/ 179696 h 1183905"/>
                <a:gd name="connsiteX60" fmla="*/ 484691 w 1070353"/>
                <a:gd name="connsiteY60" fmla="*/ 188145 h 1183905"/>
                <a:gd name="connsiteX61" fmla="*/ 500053 w 1070353"/>
                <a:gd name="connsiteY61" fmla="*/ 182000 h 1183905"/>
                <a:gd name="connsiteX62" fmla="*/ 500821 w 1070353"/>
                <a:gd name="connsiteY62" fmla="*/ 115178 h 1183905"/>
                <a:gd name="connsiteX63" fmla="*/ 500053 w 1070353"/>
                <a:gd name="connsiteY63" fmla="*/ 59877 h 1183905"/>
                <a:gd name="connsiteX64" fmla="*/ 513878 w 1070353"/>
                <a:gd name="connsiteY64" fmla="*/ 34531 h 1183905"/>
                <a:gd name="connsiteX65" fmla="*/ 612191 w 1070353"/>
                <a:gd name="connsiteY65" fmla="*/ 23010 h 1183905"/>
                <a:gd name="connsiteX66" fmla="*/ 646754 w 1070353"/>
                <a:gd name="connsiteY66" fmla="*/ 294138 h 1183905"/>
                <a:gd name="connsiteX67" fmla="*/ 657507 w 1070353"/>
                <a:gd name="connsiteY67" fmla="*/ 450056 h 1183905"/>
                <a:gd name="connsiteX68" fmla="*/ 662883 w 1070353"/>
                <a:gd name="connsiteY68" fmla="*/ 458505 h 1183905"/>
                <a:gd name="connsiteX69" fmla="*/ 677477 w 1070353"/>
                <a:gd name="connsiteY69" fmla="*/ 490764 h 1183905"/>
                <a:gd name="connsiteX70" fmla="*/ 695910 w 1070353"/>
                <a:gd name="connsiteY70" fmla="*/ 519182 h 1183905"/>
                <a:gd name="connsiteX71" fmla="*/ 728937 w 1070353"/>
                <a:gd name="connsiteY71" fmla="*/ 562194 h 1183905"/>
                <a:gd name="connsiteX72" fmla="*/ 741994 w 1070353"/>
                <a:gd name="connsiteY72" fmla="*/ 581396 h 1183905"/>
                <a:gd name="connsiteX73" fmla="*/ 791919 w 1070353"/>
                <a:gd name="connsiteY73" fmla="*/ 636697 h 1183905"/>
                <a:gd name="connsiteX74" fmla="*/ 841843 w 1070353"/>
                <a:gd name="connsiteY74" fmla="*/ 686621 h 1183905"/>
                <a:gd name="connsiteX75" fmla="*/ 841843 w 1070353"/>
                <a:gd name="connsiteY75" fmla="*/ 652826 h 1183905"/>
                <a:gd name="connsiteX76" fmla="*/ 846452 w 1070353"/>
                <a:gd name="connsiteY76" fmla="*/ 583700 h 1183905"/>
                <a:gd name="connsiteX77" fmla="*/ 834163 w 1070353"/>
                <a:gd name="connsiteY77" fmla="*/ 548369 h 1183905"/>
                <a:gd name="connsiteX78" fmla="*/ 745067 w 1070353"/>
                <a:gd name="connsiteY78" fmla="*/ 499212 h 1183905"/>
                <a:gd name="connsiteX79" fmla="*/ 726633 w 1070353"/>
                <a:gd name="connsiteY79" fmla="*/ 421638 h 1183905"/>
                <a:gd name="connsiteX80" fmla="*/ 737386 w 1070353"/>
                <a:gd name="connsiteY80" fmla="*/ 361728 h 1183905"/>
                <a:gd name="connsiteX81" fmla="*/ 768109 w 1070353"/>
                <a:gd name="connsiteY81" fmla="*/ 231157 h 1183905"/>
                <a:gd name="connsiteX82" fmla="*/ 863349 w 1070353"/>
                <a:gd name="connsiteY82" fmla="*/ 220404 h 1183905"/>
                <a:gd name="connsiteX83" fmla="*/ 913274 w 1070353"/>
                <a:gd name="connsiteY83" fmla="*/ 251894 h 1183905"/>
                <a:gd name="connsiteX84" fmla="*/ 950909 w 1070353"/>
                <a:gd name="connsiteY84" fmla="*/ 301051 h 1183905"/>
                <a:gd name="connsiteX85" fmla="*/ 961662 w 1070353"/>
                <a:gd name="connsiteY85" fmla="*/ 405508 h 1183905"/>
                <a:gd name="connsiteX86" fmla="*/ 945533 w 1070353"/>
                <a:gd name="connsiteY86" fmla="*/ 552209 h 1183905"/>
                <a:gd name="connsiteX87" fmla="*/ 922490 w 1070353"/>
                <a:gd name="connsiteY87" fmla="*/ 751907 h 1183905"/>
                <a:gd name="connsiteX88" fmla="*/ 940156 w 1070353"/>
                <a:gd name="connsiteY88" fmla="*/ 784934 h 1183905"/>
                <a:gd name="connsiteX89" fmla="*/ 932475 w 1070353"/>
                <a:gd name="connsiteY89" fmla="*/ 797223 h 1183905"/>
                <a:gd name="connsiteX90" fmla="*/ 914810 w 1070353"/>
                <a:gd name="connsiteY90" fmla="*/ 783398 h 1183905"/>
                <a:gd name="connsiteX91" fmla="*/ 931707 w 1070353"/>
                <a:gd name="connsiteY91" fmla="*/ 801831 h 1183905"/>
                <a:gd name="connsiteX92" fmla="*/ 957054 w 1070353"/>
                <a:gd name="connsiteY92" fmla="*/ 812584 h 1183905"/>
                <a:gd name="connsiteX93" fmla="*/ 996993 w 1070353"/>
                <a:gd name="connsiteY93" fmla="*/ 834090 h 1183905"/>
                <a:gd name="connsiteX94" fmla="*/ 1042309 w 1070353"/>
                <a:gd name="connsiteY94" fmla="*/ 863277 h 1183905"/>
                <a:gd name="connsiteX95" fmla="*/ 1057671 w 1070353"/>
                <a:gd name="connsiteY95" fmla="*/ 873262 h 1183905"/>
                <a:gd name="connsiteX96" fmla="*/ 1067655 w 1070353"/>
                <a:gd name="connsiteY96" fmla="*/ 930099 h 1183905"/>
                <a:gd name="connsiteX97" fmla="*/ 1053062 w 1070353"/>
                <a:gd name="connsiteY97" fmla="*/ 952373 h 1183905"/>
                <a:gd name="connsiteX98" fmla="*/ 1021571 w 1070353"/>
                <a:gd name="connsiteY98" fmla="*/ 946996 h 1183905"/>
                <a:gd name="connsiteX99" fmla="*/ 967806 w 1070353"/>
                <a:gd name="connsiteY99" fmla="*/ 959285 h 1183905"/>
                <a:gd name="connsiteX100" fmla="*/ 926331 w 1070353"/>
                <a:gd name="connsiteY100" fmla="*/ 994617 h 1183905"/>
                <a:gd name="connsiteX101" fmla="*/ 881783 w 1070353"/>
                <a:gd name="connsiteY101" fmla="*/ 1038396 h 1183905"/>
                <a:gd name="connsiteX102" fmla="*/ 861813 w 1070353"/>
                <a:gd name="connsiteY102" fmla="*/ 1038396 h 1183905"/>
                <a:gd name="connsiteX103" fmla="*/ 841843 w 1070353"/>
                <a:gd name="connsiteY103" fmla="*/ 871726 h 1183905"/>
                <a:gd name="connsiteX104" fmla="*/ 841843 w 1070353"/>
                <a:gd name="connsiteY104" fmla="*/ 824873 h 1183905"/>
                <a:gd name="connsiteX105" fmla="*/ 736618 w 1070353"/>
                <a:gd name="connsiteY105" fmla="*/ 721952 h 1183905"/>
                <a:gd name="connsiteX106" fmla="*/ 628320 w 1070353"/>
                <a:gd name="connsiteY106" fmla="*/ 629784 h 1183905"/>
                <a:gd name="connsiteX107" fmla="*/ 657507 w 1070353"/>
                <a:gd name="connsiteY107" fmla="*/ 805672 h 1183905"/>
                <a:gd name="connsiteX108" fmla="*/ 643682 w 1070353"/>
                <a:gd name="connsiteY108" fmla="*/ 927027 h 1183905"/>
                <a:gd name="connsiteX109" fmla="*/ 541529 w 1070353"/>
                <a:gd name="connsiteY109" fmla="*/ 917810 h 1183905"/>
                <a:gd name="connsiteX110" fmla="*/ 493140 w 1070353"/>
                <a:gd name="connsiteY110" fmla="*/ 899376 h 1183905"/>
                <a:gd name="connsiteX111" fmla="*/ 622944 w 1070353"/>
                <a:gd name="connsiteY111" fmla="*/ 1015354 h 1183905"/>
                <a:gd name="connsiteX112" fmla="*/ 680549 w 1070353"/>
                <a:gd name="connsiteY112" fmla="*/ 1124420 h 1183905"/>
                <a:gd name="connsiteX113" fmla="*/ 559962 w 1070353"/>
                <a:gd name="connsiteY113" fmla="*/ 1182793 h 1183905"/>
                <a:gd name="connsiteX114" fmla="*/ 534616 w 1070353"/>
                <a:gd name="connsiteY114" fmla="*/ 1168968 h 1183905"/>
                <a:gd name="connsiteX115" fmla="*/ 957054 w 1070353"/>
                <a:gd name="connsiteY115" fmla="*/ 928563 h 1183905"/>
                <a:gd name="connsiteX116" fmla="*/ 953213 w 1070353"/>
                <a:gd name="connsiteY116" fmla="*/ 901680 h 1183905"/>
                <a:gd name="connsiteX117" fmla="*/ 918650 w 1070353"/>
                <a:gd name="connsiteY117" fmla="*/ 920882 h 1183905"/>
                <a:gd name="connsiteX118" fmla="*/ 932475 w 1070353"/>
                <a:gd name="connsiteY118" fmla="*/ 948532 h 1183905"/>
                <a:gd name="connsiteX119" fmla="*/ 957054 w 1070353"/>
                <a:gd name="connsiteY119" fmla="*/ 928563 h 1183905"/>
                <a:gd name="connsiteX120" fmla="*/ 553050 w 1070353"/>
                <a:gd name="connsiteY120" fmla="*/ 802599 h 1183905"/>
                <a:gd name="connsiteX121" fmla="*/ 522327 w 1070353"/>
                <a:gd name="connsiteY121" fmla="*/ 763428 h 1183905"/>
                <a:gd name="connsiteX122" fmla="*/ 496213 w 1070353"/>
                <a:gd name="connsiteY122" fmla="*/ 773413 h 1183905"/>
                <a:gd name="connsiteX123" fmla="*/ 555354 w 1070353"/>
                <a:gd name="connsiteY123" fmla="*/ 845611 h 1183905"/>
                <a:gd name="connsiteX124" fmla="*/ 553050 w 1070353"/>
                <a:gd name="connsiteY124" fmla="*/ 802599 h 1183905"/>
                <a:gd name="connsiteX125" fmla="*/ 542297 w 1070353"/>
                <a:gd name="connsiteY125" fmla="*/ 682781 h 1183905"/>
                <a:gd name="connsiteX126" fmla="*/ 525399 w 1070353"/>
                <a:gd name="connsiteY126" fmla="*/ 663579 h 1183905"/>
                <a:gd name="connsiteX127" fmla="*/ 521559 w 1070353"/>
                <a:gd name="connsiteY127" fmla="*/ 672028 h 1183905"/>
                <a:gd name="connsiteX128" fmla="*/ 534616 w 1070353"/>
                <a:gd name="connsiteY128" fmla="*/ 690461 h 1183905"/>
                <a:gd name="connsiteX129" fmla="*/ 538456 w 1070353"/>
                <a:gd name="connsiteY129" fmla="*/ 701982 h 1183905"/>
                <a:gd name="connsiteX130" fmla="*/ 542297 w 1070353"/>
                <a:gd name="connsiteY130" fmla="*/ 682781 h 1183905"/>
                <a:gd name="connsiteX131" fmla="*/ 772717 w 1070353"/>
                <a:gd name="connsiteY131" fmla="*/ 652826 h 1183905"/>
                <a:gd name="connsiteX132" fmla="*/ 759660 w 1070353"/>
                <a:gd name="connsiteY132" fmla="*/ 639769 h 1183905"/>
                <a:gd name="connsiteX133" fmla="*/ 756588 w 1070353"/>
                <a:gd name="connsiteY133" fmla="*/ 642841 h 1183905"/>
                <a:gd name="connsiteX134" fmla="*/ 772717 w 1070353"/>
                <a:gd name="connsiteY134" fmla="*/ 652826 h 1183905"/>
                <a:gd name="connsiteX135" fmla="*/ 542297 w 1070353"/>
                <a:gd name="connsiteY135" fmla="*/ 609814 h 1183905"/>
                <a:gd name="connsiteX136" fmla="*/ 533848 w 1070353"/>
                <a:gd name="connsiteY136" fmla="*/ 602134 h 1183905"/>
                <a:gd name="connsiteX137" fmla="*/ 530776 w 1070353"/>
                <a:gd name="connsiteY137" fmla="*/ 609814 h 1183905"/>
                <a:gd name="connsiteX138" fmla="*/ 539224 w 1070353"/>
                <a:gd name="connsiteY138" fmla="*/ 617495 h 1183905"/>
                <a:gd name="connsiteX139" fmla="*/ 542297 w 1070353"/>
                <a:gd name="connsiteY139" fmla="*/ 609814 h 1183905"/>
                <a:gd name="connsiteX140" fmla="*/ 503893 w 1070353"/>
                <a:gd name="connsiteY140" fmla="*/ 575251 h 1183905"/>
                <a:gd name="connsiteX141" fmla="*/ 488532 w 1070353"/>
                <a:gd name="connsiteY141" fmla="*/ 563730 h 1183905"/>
                <a:gd name="connsiteX142" fmla="*/ 473170 w 1070353"/>
                <a:gd name="connsiteY142" fmla="*/ 567571 h 1183905"/>
                <a:gd name="connsiteX143" fmla="*/ 488532 w 1070353"/>
                <a:gd name="connsiteY143" fmla="*/ 579092 h 1183905"/>
                <a:gd name="connsiteX144" fmla="*/ 503893 w 1070353"/>
                <a:gd name="connsiteY144" fmla="*/ 575251 h 1183905"/>
                <a:gd name="connsiteX145" fmla="*/ 857205 w 1070353"/>
                <a:gd name="connsiteY145" fmla="*/ 403204 h 1183905"/>
                <a:gd name="connsiteX146" fmla="*/ 845684 w 1070353"/>
                <a:gd name="connsiteY146" fmla="*/ 379394 h 1183905"/>
                <a:gd name="connsiteX147" fmla="*/ 814961 w 1070353"/>
                <a:gd name="connsiteY147" fmla="*/ 385538 h 1183905"/>
                <a:gd name="connsiteX148" fmla="*/ 795759 w 1070353"/>
                <a:gd name="connsiteY148" fmla="*/ 400900 h 1183905"/>
                <a:gd name="connsiteX149" fmla="*/ 816497 w 1070353"/>
                <a:gd name="connsiteY149" fmla="*/ 408580 h 1183905"/>
                <a:gd name="connsiteX150" fmla="*/ 857205 w 1070353"/>
                <a:gd name="connsiteY150" fmla="*/ 403204 h 1183905"/>
                <a:gd name="connsiteX151" fmla="*/ 534616 w 1070353"/>
                <a:gd name="connsiteY151" fmla="*/ 195057 h 1183905"/>
                <a:gd name="connsiteX152" fmla="*/ 514646 w 1070353"/>
                <a:gd name="connsiteY152" fmla="*/ 188145 h 1183905"/>
                <a:gd name="connsiteX153" fmla="*/ 511574 w 1070353"/>
                <a:gd name="connsiteY153" fmla="*/ 239605 h 1183905"/>
                <a:gd name="connsiteX154" fmla="*/ 528471 w 1070353"/>
                <a:gd name="connsiteY154" fmla="*/ 275705 h 1183905"/>
                <a:gd name="connsiteX155" fmla="*/ 540760 w 1070353"/>
                <a:gd name="connsiteY155" fmla="*/ 254967 h 1183905"/>
                <a:gd name="connsiteX156" fmla="*/ 534616 w 1070353"/>
                <a:gd name="connsiteY156" fmla="*/ 195057 h 118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1070353" h="1183905">
                  <a:moveTo>
                    <a:pt x="534616" y="1168968"/>
                  </a:moveTo>
                  <a:cubicBezTo>
                    <a:pt x="534616" y="1141318"/>
                    <a:pt x="464722" y="944692"/>
                    <a:pt x="448592" y="927027"/>
                  </a:cubicBezTo>
                  <a:cubicBezTo>
                    <a:pt x="438607" y="916274"/>
                    <a:pt x="434767" y="905521"/>
                    <a:pt x="438607" y="894000"/>
                  </a:cubicBezTo>
                  <a:cubicBezTo>
                    <a:pt x="441680" y="884783"/>
                    <a:pt x="433999" y="844075"/>
                    <a:pt x="420942" y="795687"/>
                  </a:cubicBezTo>
                  <a:cubicBezTo>
                    <a:pt x="407885" y="750371"/>
                    <a:pt x="393291" y="692766"/>
                    <a:pt x="388683" y="667419"/>
                  </a:cubicBezTo>
                  <a:cubicBezTo>
                    <a:pt x="383306" y="642073"/>
                    <a:pt x="375626" y="617495"/>
                    <a:pt x="371785" y="612118"/>
                  </a:cubicBezTo>
                  <a:cubicBezTo>
                    <a:pt x="367945" y="606742"/>
                    <a:pt x="365641" y="598293"/>
                    <a:pt x="367945" y="592917"/>
                  </a:cubicBezTo>
                  <a:cubicBezTo>
                    <a:pt x="371017" y="583700"/>
                    <a:pt x="302659" y="476170"/>
                    <a:pt x="288834" y="467722"/>
                  </a:cubicBezTo>
                  <a:cubicBezTo>
                    <a:pt x="282690" y="463881"/>
                    <a:pt x="287298" y="486155"/>
                    <a:pt x="304195" y="544528"/>
                  </a:cubicBezTo>
                  <a:cubicBezTo>
                    <a:pt x="314948" y="582932"/>
                    <a:pt x="358728" y="678940"/>
                    <a:pt x="364873" y="678940"/>
                  </a:cubicBezTo>
                  <a:cubicBezTo>
                    <a:pt x="367177" y="678940"/>
                    <a:pt x="374090" y="682013"/>
                    <a:pt x="380234" y="685853"/>
                  </a:cubicBezTo>
                  <a:cubicBezTo>
                    <a:pt x="398668" y="697374"/>
                    <a:pt x="367945" y="736546"/>
                    <a:pt x="324165" y="758051"/>
                  </a:cubicBezTo>
                  <a:cubicBezTo>
                    <a:pt x="260416" y="788774"/>
                    <a:pt x="251967" y="790310"/>
                    <a:pt x="235069" y="769573"/>
                  </a:cubicBezTo>
                  <a:cubicBezTo>
                    <a:pt x="226621" y="759588"/>
                    <a:pt x="220476" y="748067"/>
                    <a:pt x="219708" y="743458"/>
                  </a:cubicBezTo>
                  <a:cubicBezTo>
                    <a:pt x="219708" y="732705"/>
                    <a:pt x="215868" y="731169"/>
                    <a:pt x="129076" y="701214"/>
                  </a:cubicBezTo>
                  <a:lnTo>
                    <a:pt x="64558" y="679709"/>
                  </a:lnTo>
                  <a:lnTo>
                    <a:pt x="35371" y="694302"/>
                  </a:lnTo>
                  <a:lnTo>
                    <a:pt x="6185" y="709663"/>
                  </a:lnTo>
                  <a:lnTo>
                    <a:pt x="808" y="686621"/>
                  </a:lnTo>
                  <a:cubicBezTo>
                    <a:pt x="-3032" y="670492"/>
                    <a:pt x="808" y="649754"/>
                    <a:pt x="13098" y="621335"/>
                  </a:cubicBezTo>
                  <a:cubicBezTo>
                    <a:pt x="22314" y="598293"/>
                    <a:pt x="32299" y="579092"/>
                    <a:pt x="35371" y="579092"/>
                  </a:cubicBezTo>
                  <a:cubicBezTo>
                    <a:pt x="37676" y="579092"/>
                    <a:pt x="46124" y="565266"/>
                    <a:pt x="53805" y="549137"/>
                  </a:cubicBezTo>
                  <a:cubicBezTo>
                    <a:pt x="63790" y="525327"/>
                    <a:pt x="70703" y="519182"/>
                    <a:pt x="82224" y="521486"/>
                  </a:cubicBezTo>
                  <a:cubicBezTo>
                    <a:pt x="90672" y="523023"/>
                    <a:pt x="104498" y="520718"/>
                    <a:pt x="112178" y="515342"/>
                  </a:cubicBezTo>
                  <a:cubicBezTo>
                    <a:pt x="122931" y="509197"/>
                    <a:pt x="135220" y="508429"/>
                    <a:pt x="158262" y="515342"/>
                  </a:cubicBezTo>
                  <a:lnTo>
                    <a:pt x="189753" y="523791"/>
                  </a:lnTo>
                  <a:lnTo>
                    <a:pt x="185913" y="495372"/>
                  </a:lnTo>
                  <a:cubicBezTo>
                    <a:pt x="183609" y="480011"/>
                    <a:pt x="179768" y="450824"/>
                    <a:pt x="176696" y="430086"/>
                  </a:cubicBezTo>
                  <a:cubicBezTo>
                    <a:pt x="173624" y="409348"/>
                    <a:pt x="166711" y="383234"/>
                    <a:pt x="161335" y="372481"/>
                  </a:cubicBezTo>
                  <a:cubicBezTo>
                    <a:pt x="145205" y="341758"/>
                    <a:pt x="145973" y="334846"/>
                    <a:pt x="179000" y="258807"/>
                  </a:cubicBezTo>
                  <a:cubicBezTo>
                    <a:pt x="190521" y="231157"/>
                    <a:pt x="225852" y="202738"/>
                    <a:pt x="248126" y="202738"/>
                  </a:cubicBezTo>
                  <a:cubicBezTo>
                    <a:pt x="267328" y="202738"/>
                    <a:pt x="299587" y="237301"/>
                    <a:pt x="294211" y="251894"/>
                  </a:cubicBezTo>
                  <a:cubicBezTo>
                    <a:pt x="291906" y="258039"/>
                    <a:pt x="294979" y="268792"/>
                    <a:pt x="300355" y="277241"/>
                  </a:cubicBezTo>
                  <a:cubicBezTo>
                    <a:pt x="306500" y="284921"/>
                    <a:pt x="311108" y="294906"/>
                    <a:pt x="311876" y="298747"/>
                  </a:cubicBezTo>
                  <a:cubicBezTo>
                    <a:pt x="311876" y="303355"/>
                    <a:pt x="308036" y="301051"/>
                    <a:pt x="304195" y="294906"/>
                  </a:cubicBezTo>
                  <a:cubicBezTo>
                    <a:pt x="298819" y="286457"/>
                    <a:pt x="298051" y="293370"/>
                    <a:pt x="300355" y="316412"/>
                  </a:cubicBezTo>
                  <a:cubicBezTo>
                    <a:pt x="301891" y="337918"/>
                    <a:pt x="300355" y="348671"/>
                    <a:pt x="294211" y="348671"/>
                  </a:cubicBezTo>
                  <a:cubicBezTo>
                    <a:pt x="288834" y="348671"/>
                    <a:pt x="289602" y="351743"/>
                    <a:pt x="296515" y="356352"/>
                  </a:cubicBezTo>
                  <a:cubicBezTo>
                    <a:pt x="302659" y="360192"/>
                    <a:pt x="306500" y="364800"/>
                    <a:pt x="304195" y="365569"/>
                  </a:cubicBezTo>
                  <a:cubicBezTo>
                    <a:pt x="302659" y="367105"/>
                    <a:pt x="310340" y="394755"/>
                    <a:pt x="322629" y="428550"/>
                  </a:cubicBezTo>
                  <a:cubicBezTo>
                    <a:pt x="334150" y="461577"/>
                    <a:pt x="344135" y="495372"/>
                    <a:pt x="344903" y="503053"/>
                  </a:cubicBezTo>
                  <a:cubicBezTo>
                    <a:pt x="345671" y="510733"/>
                    <a:pt x="348743" y="517646"/>
                    <a:pt x="352584" y="517646"/>
                  </a:cubicBezTo>
                  <a:cubicBezTo>
                    <a:pt x="356424" y="517646"/>
                    <a:pt x="357960" y="522254"/>
                    <a:pt x="355656" y="527631"/>
                  </a:cubicBezTo>
                  <a:cubicBezTo>
                    <a:pt x="351816" y="536848"/>
                    <a:pt x="370249" y="569875"/>
                    <a:pt x="375626" y="562962"/>
                  </a:cubicBezTo>
                  <a:cubicBezTo>
                    <a:pt x="381770" y="554513"/>
                    <a:pt x="399436" y="513038"/>
                    <a:pt x="400204" y="506125"/>
                  </a:cubicBezTo>
                  <a:cubicBezTo>
                    <a:pt x="400204" y="502285"/>
                    <a:pt x="394827" y="498444"/>
                    <a:pt x="388683" y="497676"/>
                  </a:cubicBezTo>
                  <a:cubicBezTo>
                    <a:pt x="362569" y="496140"/>
                    <a:pt x="357960" y="493836"/>
                    <a:pt x="357960" y="485387"/>
                  </a:cubicBezTo>
                  <a:cubicBezTo>
                    <a:pt x="357960" y="480011"/>
                    <a:pt x="370249" y="461577"/>
                    <a:pt x="384075" y="444680"/>
                  </a:cubicBezTo>
                  <a:cubicBezTo>
                    <a:pt x="413261" y="410885"/>
                    <a:pt x="408653" y="410885"/>
                    <a:pt x="463186" y="446216"/>
                  </a:cubicBezTo>
                  <a:cubicBezTo>
                    <a:pt x="480083" y="457737"/>
                    <a:pt x="480083" y="456969"/>
                    <a:pt x="460881" y="418565"/>
                  </a:cubicBezTo>
                  <a:cubicBezTo>
                    <a:pt x="450896" y="397059"/>
                    <a:pt x="442448" y="376321"/>
                    <a:pt x="442448" y="373249"/>
                  </a:cubicBezTo>
                  <a:cubicBezTo>
                    <a:pt x="442448" y="357888"/>
                    <a:pt x="387147" y="291066"/>
                    <a:pt x="371785" y="287226"/>
                  </a:cubicBezTo>
                  <a:cubicBezTo>
                    <a:pt x="350280" y="281849"/>
                    <a:pt x="321093" y="234229"/>
                    <a:pt x="334150" y="226548"/>
                  </a:cubicBezTo>
                  <a:cubicBezTo>
                    <a:pt x="338758" y="223476"/>
                    <a:pt x="350280" y="195057"/>
                    <a:pt x="358728" y="163567"/>
                  </a:cubicBezTo>
                  <a:cubicBezTo>
                    <a:pt x="378698" y="94440"/>
                    <a:pt x="383306" y="87528"/>
                    <a:pt x="416333" y="87528"/>
                  </a:cubicBezTo>
                  <a:cubicBezTo>
                    <a:pt x="438607" y="87528"/>
                    <a:pt x="443984" y="91368"/>
                    <a:pt x="457809" y="118251"/>
                  </a:cubicBezTo>
                  <a:cubicBezTo>
                    <a:pt x="466258" y="134380"/>
                    <a:pt x="473170" y="154350"/>
                    <a:pt x="473170" y="161262"/>
                  </a:cubicBezTo>
                  <a:cubicBezTo>
                    <a:pt x="473170" y="168943"/>
                    <a:pt x="477011" y="172015"/>
                    <a:pt x="484691" y="168943"/>
                  </a:cubicBezTo>
                  <a:cubicBezTo>
                    <a:pt x="490836" y="166639"/>
                    <a:pt x="496213" y="168175"/>
                    <a:pt x="496213" y="172015"/>
                  </a:cubicBezTo>
                  <a:cubicBezTo>
                    <a:pt x="496213" y="176624"/>
                    <a:pt x="492372" y="179696"/>
                    <a:pt x="487764" y="179696"/>
                  </a:cubicBezTo>
                  <a:cubicBezTo>
                    <a:pt x="483923" y="179696"/>
                    <a:pt x="482387" y="183536"/>
                    <a:pt x="484691" y="188145"/>
                  </a:cubicBezTo>
                  <a:cubicBezTo>
                    <a:pt x="488532" y="193521"/>
                    <a:pt x="493908" y="191217"/>
                    <a:pt x="500053" y="182000"/>
                  </a:cubicBezTo>
                  <a:cubicBezTo>
                    <a:pt x="508502" y="169711"/>
                    <a:pt x="508502" y="158190"/>
                    <a:pt x="500821" y="115178"/>
                  </a:cubicBezTo>
                  <a:cubicBezTo>
                    <a:pt x="492372" y="73703"/>
                    <a:pt x="492372" y="62182"/>
                    <a:pt x="500053" y="59877"/>
                  </a:cubicBezTo>
                  <a:cubicBezTo>
                    <a:pt x="505429" y="57573"/>
                    <a:pt x="511574" y="46052"/>
                    <a:pt x="513878" y="34531"/>
                  </a:cubicBezTo>
                  <a:cubicBezTo>
                    <a:pt x="522327" y="-6945"/>
                    <a:pt x="580700" y="-13089"/>
                    <a:pt x="612191" y="23010"/>
                  </a:cubicBezTo>
                  <a:cubicBezTo>
                    <a:pt x="659043" y="76007"/>
                    <a:pt x="665188" y="128235"/>
                    <a:pt x="646754" y="294138"/>
                  </a:cubicBezTo>
                  <a:cubicBezTo>
                    <a:pt x="634465" y="405508"/>
                    <a:pt x="637537" y="454664"/>
                    <a:pt x="657507" y="450056"/>
                  </a:cubicBezTo>
                  <a:cubicBezTo>
                    <a:pt x="662883" y="448520"/>
                    <a:pt x="665188" y="452360"/>
                    <a:pt x="662883" y="458505"/>
                  </a:cubicBezTo>
                  <a:cubicBezTo>
                    <a:pt x="660579" y="464649"/>
                    <a:pt x="667492" y="479243"/>
                    <a:pt x="677477" y="490764"/>
                  </a:cubicBezTo>
                  <a:cubicBezTo>
                    <a:pt x="687462" y="502285"/>
                    <a:pt x="695910" y="515342"/>
                    <a:pt x="695910" y="519182"/>
                  </a:cubicBezTo>
                  <a:cubicBezTo>
                    <a:pt x="695910" y="526863"/>
                    <a:pt x="708199" y="542992"/>
                    <a:pt x="728937" y="562194"/>
                  </a:cubicBezTo>
                  <a:cubicBezTo>
                    <a:pt x="735850" y="569107"/>
                    <a:pt x="741994" y="577555"/>
                    <a:pt x="741994" y="581396"/>
                  </a:cubicBezTo>
                  <a:cubicBezTo>
                    <a:pt x="741994" y="584468"/>
                    <a:pt x="764268" y="609814"/>
                    <a:pt x="791919" y="636697"/>
                  </a:cubicBezTo>
                  <a:lnTo>
                    <a:pt x="841843" y="686621"/>
                  </a:lnTo>
                  <a:lnTo>
                    <a:pt x="841843" y="652826"/>
                  </a:lnTo>
                  <a:cubicBezTo>
                    <a:pt x="841843" y="634392"/>
                    <a:pt x="844147" y="603670"/>
                    <a:pt x="846452" y="583700"/>
                  </a:cubicBezTo>
                  <a:cubicBezTo>
                    <a:pt x="851060" y="550673"/>
                    <a:pt x="850292" y="548369"/>
                    <a:pt x="834163" y="548369"/>
                  </a:cubicBezTo>
                  <a:cubicBezTo>
                    <a:pt x="814193" y="548369"/>
                    <a:pt x="768877" y="523023"/>
                    <a:pt x="745067" y="499212"/>
                  </a:cubicBezTo>
                  <a:cubicBezTo>
                    <a:pt x="724329" y="477707"/>
                    <a:pt x="716648" y="446984"/>
                    <a:pt x="726633" y="421638"/>
                  </a:cubicBezTo>
                  <a:cubicBezTo>
                    <a:pt x="730473" y="410885"/>
                    <a:pt x="735850" y="384002"/>
                    <a:pt x="737386" y="361728"/>
                  </a:cubicBezTo>
                  <a:cubicBezTo>
                    <a:pt x="743531" y="290298"/>
                    <a:pt x="751211" y="256503"/>
                    <a:pt x="768109" y="231157"/>
                  </a:cubicBezTo>
                  <a:cubicBezTo>
                    <a:pt x="790383" y="198130"/>
                    <a:pt x="824946" y="194289"/>
                    <a:pt x="863349" y="220404"/>
                  </a:cubicBezTo>
                  <a:cubicBezTo>
                    <a:pt x="879479" y="230388"/>
                    <a:pt x="901753" y="244982"/>
                    <a:pt x="913274" y="251894"/>
                  </a:cubicBezTo>
                  <a:cubicBezTo>
                    <a:pt x="925563" y="259575"/>
                    <a:pt x="942460" y="281081"/>
                    <a:pt x="950909" y="301051"/>
                  </a:cubicBezTo>
                  <a:cubicBezTo>
                    <a:pt x="964734" y="331005"/>
                    <a:pt x="966270" y="345599"/>
                    <a:pt x="961662" y="405508"/>
                  </a:cubicBezTo>
                  <a:cubicBezTo>
                    <a:pt x="958590" y="443912"/>
                    <a:pt x="951677" y="509965"/>
                    <a:pt x="945533" y="552209"/>
                  </a:cubicBezTo>
                  <a:cubicBezTo>
                    <a:pt x="936316" y="617495"/>
                    <a:pt x="931707" y="655898"/>
                    <a:pt x="922490" y="751907"/>
                  </a:cubicBezTo>
                  <a:cubicBezTo>
                    <a:pt x="921722" y="760356"/>
                    <a:pt x="929403" y="774949"/>
                    <a:pt x="940156" y="784934"/>
                  </a:cubicBezTo>
                  <a:cubicBezTo>
                    <a:pt x="963198" y="806440"/>
                    <a:pt x="956285" y="817961"/>
                    <a:pt x="932475" y="797223"/>
                  </a:cubicBezTo>
                  <a:lnTo>
                    <a:pt x="914810" y="783398"/>
                  </a:lnTo>
                  <a:lnTo>
                    <a:pt x="931707" y="801831"/>
                  </a:lnTo>
                  <a:cubicBezTo>
                    <a:pt x="943996" y="814889"/>
                    <a:pt x="951677" y="817961"/>
                    <a:pt x="957054" y="812584"/>
                  </a:cubicBezTo>
                  <a:cubicBezTo>
                    <a:pt x="963198" y="806440"/>
                    <a:pt x="974719" y="813352"/>
                    <a:pt x="996993" y="834090"/>
                  </a:cubicBezTo>
                  <a:cubicBezTo>
                    <a:pt x="1013891" y="850220"/>
                    <a:pt x="1034628" y="863277"/>
                    <a:pt x="1042309" y="863277"/>
                  </a:cubicBezTo>
                  <a:cubicBezTo>
                    <a:pt x="1050758" y="863277"/>
                    <a:pt x="1057671" y="867885"/>
                    <a:pt x="1057671" y="873262"/>
                  </a:cubicBezTo>
                  <a:cubicBezTo>
                    <a:pt x="1061511" y="904753"/>
                    <a:pt x="1063047" y="914737"/>
                    <a:pt x="1067655" y="930099"/>
                  </a:cubicBezTo>
                  <a:cubicBezTo>
                    <a:pt x="1072264" y="943924"/>
                    <a:pt x="1069960" y="947764"/>
                    <a:pt x="1053062" y="952373"/>
                  </a:cubicBezTo>
                  <a:cubicBezTo>
                    <a:pt x="1041541" y="955445"/>
                    <a:pt x="1028484" y="953141"/>
                    <a:pt x="1021571" y="946996"/>
                  </a:cubicBezTo>
                  <a:cubicBezTo>
                    <a:pt x="1010818" y="938548"/>
                    <a:pt x="1003138" y="940084"/>
                    <a:pt x="967806" y="959285"/>
                  </a:cubicBezTo>
                  <a:cubicBezTo>
                    <a:pt x="943996" y="972343"/>
                    <a:pt x="926331" y="986936"/>
                    <a:pt x="926331" y="994617"/>
                  </a:cubicBezTo>
                  <a:cubicBezTo>
                    <a:pt x="926331" y="1006906"/>
                    <a:pt x="912506" y="1021499"/>
                    <a:pt x="881783" y="1038396"/>
                  </a:cubicBezTo>
                  <a:cubicBezTo>
                    <a:pt x="867958" y="1046077"/>
                    <a:pt x="864117" y="1046077"/>
                    <a:pt x="861813" y="1038396"/>
                  </a:cubicBezTo>
                  <a:cubicBezTo>
                    <a:pt x="853364" y="1011514"/>
                    <a:pt x="841843" y="912433"/>
                    <a:pt x="841843" y="871726"/>
                  </a:cubicBezTo>
                  <a:lnTo>
                    <a:pt x="841843" y="824873"/>
                  </a:lnTo>
                  <a:lnTo>
                    <a:pt x="736618" y="721952"/>
                  </a:lnTo>
                  <a:cubicBezTo>
                    <a:pt x="668260" y="655898"/>
                    <a:pt x="629856" y="622871"/>
                    <a:pt x="628320" y="629784"/>
                  </a:cubicBezTo>
                  <a:cubicBezTo>
                    <a:pt x="622944" y="652826"/>
                    <a:pt x="643682" y="775717"/>
                    <a:pt x="657507" y="805672"/>
                  </a:cubicBezTo>
                  <a:cubicBezTo>
                    <a:pt x="685925" y="868653"/>
                    <a:pt x="684389" y="882479"/>
                    <a:pt x="643682" y="927027"/>
                  </a:cubicBezTo>
                  <a:cubicBezTo>
                    <a:pt x="616799" y="955445"/>
                    <a:pt x="594525" y="953141"/>
                    <a:pt x="541529" y="917810"/>
                  </a:cubicBezTo>
                  <a:cubicBezTo>
                    <a:pt x="506965" y="894768"/>
                    <a:pt x="496213" y="890159"/>
                    <a:pt x="493140" y="899376"/>
                  </a:cubicBezTo>
                  <a:cubicBezTo>
                    <a:pt x="480083" y="933939"/>
                    <a:pt x="491604" y="943924"/>
                    <a:pt x="622944" y="1015354"/>
                  </a:cubicBezTo>
                  <a:cubicBezTo>
                    <a:pt x="659811" y="1035324"/>
                    <a:pt x="693606" y="1099842"/>
                    <a:pt x="680549" y="1124420"/>
                  </a:cubicBezTo>
                  <a:cubicBezTo>
                    <a:pt x="671332" y="1142086"/>
                    <a:pt x="592989" y="1179721"/>
                    <a:pt x="559962" y="1182793"/>
                  </a:cubicBezTo>
                  <a:cubicBezTo>
                    <a:pt x="539224" y="1184329"/>
                    <a:pt x="534616" y="1182025"/>
                    <a:pt x="534616" y="1168968"/>
                  </a:cubicBezTo>
                  <a:close/>
                  <a:moveTo>
                    <a:pt x="957054" y="928563"/>
                  </a:moveTo>
                  <a:cubicBezTo>
                    <a:pt x="965502" y="918578"/>
                    <a:pt x="964734" y="913969"/>
                    <a:pt x="953213" y="901680"/>
                  </a:cubicBezTo>
                  <a:cubicBezTo>
                    <a:pt x="930171" y="875566"/>
                    <a:pt x="918650" y="882479"/>
                    <a:pt x="918650" y="920882"/>
                  </a:cubicBezTo>
                  <a:cubicBezTo>
                    <a:pt x="918650" y="952373"/>
                    <a:pt x="920186" y="955445"/>
                    <a:pt x="932475" y="948532"/>
                  </a:cubicBezTo>
                  <a:cubicBezTo>
                    <a:pt x="940156" y="944692"/>
                    <a:pt x="951677" y="935475"/>
                    <a:pt x="957054" y="928563"/>
                  </a:cubicBezTo>
                  <a:close/>
                  <a:moveTo>
                    <a:pt x="553050" y="802599"/>
                  </a:moveTo>
                  <a:cubicBezTo>
                    <a:pt x="548441" y="764196"/>
                    <a:pt x="547673" y="763428"/>
                    <a:pt x="522327" y="763428"/>
                  </a:cubicBezTo>
                  <a:cubicBezTo>
                    <a:pt x="505429" y="763428"/>
                    <a:pt x="496213" y="767268"/>
                    <a:pt x="496213" y="773413"/>
                  </a:cubicBezTo>
                  <a:cubicBezTo>
                    <a:pt x="496213" y="784934"/>
                    <a:pt x="549977" y="850220"/>
                    <a:pt x="555354" y="845611"/>
                  </a:cubicBezTo>
                  <a:cubicBezTo>
                    <a:pt x="556890" y="843307"/>
                    <a:pt x="556122" y="824105"/>
                    <a:pt x="553050" y="802599"/>
                  </a:cubicBezTo>
                  <a:close/>
                  <a:moveTo>
                    <a:pt x="542297" y="682781"/>
                  </a:moveTo>
                  <a:cubicBezTo>
                    <a:pt x="542297" y="668187"/>
                    <a:pt x="538456" y="663579"/>
                    <a:pt x="525399" y="663579"/>
                  </a:cubicBezTo>
                  <a:cubicBezTo>
                    <a:pt x="509270" y="664347"/>
                    <a:pt x="509270" y="665115"/>
                    <a:pt x="521559" y="672028"/>
                  </a:cubicBezTo>
                  <a:cubicBezTo>
                    <a:pt x="528471" y="675868"/>
                    <a:pt x="534616" y="685085"/>
                    <a:pt x="534616" y="690461"/>
                  </a:cubicBezTo>
                  <a:cubicBezTo>
                    <a:pt x="534616" y="696606"/>
                    <a:pt x="536152" y="701982"/>
                    <a:pt x="538456" y="701982"/>
                  </a:cubicBezTo>
                  <a:cubicBezTo>
                    <a:pt x="540760" y="701982"/>
                    <a:pt x="542297" y="693534"/>
                    <a:pt x="542297" y="682781"/>
                  </a:cubicBezTo>
                  <a:close/>
                  <a:moveTo>
                    <a:pt x="772717" y="652826"/>
                  </a:moveTo>
                  <a:cubicBezTo>
                    <a:pt x="772717" y="651290"/>
                    <a:pt x="766573" y="645145"/>
                    <a:pt x="759660" y="639769"/>
                  </a:cubicBezTo>
                  <a:cubicBezTo>
                    <a:pt x="747371" y="629784"/>
                    <a:pt x="746603" y="630552"/>
                    <a:pt x="756588" y="642841"/>
                  </a:cubicBezTo>
                  <a:cubicBezTo>
                    <a:pt x="766573" y="655130"/>
                    <a:pt x="772717" y="658971"/>
                    <a:pt x="772717" y="652826"/>
                  </a:cubicBezTo>
                  <a:close/>
                  <a:moveTo>
                    <a:pt x="542297" y="609814"/>
                  </a:moveTo>
                  <a:cubicBezTo>
                    <a:pt x="542297" y="605974"/>
                    <a:pt x="538456" y="602134"/>
                    <a:pt x="533848" y="602134"/>
                  </a:cubicBezTo>
                  <a:cubicBezTo>
                    <a:pt x="530008" y="602134"/>
                    <a:pt x="528471" y="605974"/>
                    <a:pt x="530776" y="609814"/>
                  </a:cubicBezTo>
                  <a:cubicBezTo>
                    <a:pt x="533080" y="614423"/>
                    <a:pt x="536920" y="617495"/>
                    <a:pt x="539224" y="617495"/>
                  </a:cubicBezTo>
                  <a:cubicBezTo>
                    <a:pt x="540760" y="617495"/>
                    <a:pt x="542297" y="614423"/>
                    <a:pt x="542297" y="609814"/>
                  </a:cubicBezTo>
                  <a:close/>
                  <a:moveTo>
                    <a:pt x="503893" y="575251"/>
                  </a:moveTo>
                  <a:cubicBezTo>
                    <a:pt x="503893" y="573715"/>
                    <a:pt x="496981" y="568339"/>
                    <a:pt x="488532" y="563730"/>
                  </a:cubicBezTo>
                  <a:cubicBezTo>
                    <a:pt x="476243" y="556818"/>
                    <a:pt x="473170" y="557586"/>
                    <a:pt x="473170" y="567571"/>
                  </a:cubicBezTo>
                  <a:cubicBezTo>
                    <a:pt x="473170" y="573715"/>
                    <a:pt x="480083" y="579092"/>
                    <a:pt x="488532" y="579092"/>
                  </a:cubicBezTo>
                  <a:cubicBezTo>
                    <a:pt x="496981" y="579092"/>
                    <a:pt x="503893" y="577555"/>
                    <a:pt x="503893" y="575251"/>
                  </a:cubicBezTo>
                  <a:close/>
                  <a:moveTo>
                    <a:pt x="857205" y="403204"/>
                  </a:moveTo>
                  <a:cubicBezTo>
                    <a:pt x="857205" y="395523"/>
                    <a:pt x="851828" y="384770"/>
                    <a:pt x="845684" y="379394"/>
                  </a:cubicBezTo>
                  <a:cubicBezTo>
                    <a:pt x="836467" y="371713"/>
                    <a:pt x="831090" y="373249"/>
                    <a:pt x="814961" y="385538"/>
                  </a:cubicBezTo>
                  <a:lnTo>
                    <a:pt x="795759" y="400900"/>
                  </a:lnTo>
                  <a:lnTo>
                    <a:pt x="816497" y="408580"/>
                  </a:lnTo>
                  <a:cubicBezTo>
                    <a:pt x="848756" y="420101"/>
                    <a:pt x="857205" y="419333"/>
                    <a:pt x="857205" y="403204"/>
                  </a:cubicBezTo>
                  <a:close/>
                  <a:moveTo>
                    <a:pt x="534616" y="195057"/>
                  </a:moveTo>
                  <a:cubicBezTo>
                    <a:pt x="527703" y="182000"/>
                    <a:pt x="523863" y="180464"/>
                    <a:pt x="514646" y="188145"/>
                  </a:cubicBezTo>
                  <a:cubicBezTo>
                    <a:pt x="502357" y="198130"/>
                    <a:pt x="500821" y="220404"/>
                    <a:pt x="511574" y="239605"/>
                  </a:cubicBezTo>
                  <a:cubicBezTo>
                    <a:pt x="515414" y="246518"/>
                    <a:pt x="523863" y="263415"/>
                    <a:pt x="528471" y="275705"/>
                  </a:cubicBezTo>
                  <a:cubicBezTo>
                    <a:pt x="537688" y="297979"/>
                    <a:pt x="538456" y="297979"/>
                    <a:pt x="540760" y="254967"/>
                  </a:cubicBezTo>
                  <a:cubicBezTo>
                    <a:pt x="542297" y="230388"/>
                    <a:pt x="539224" y="203506"/>
                    <a:pt x="534616" y="195057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BECEBE9C-F308-06D3-AA2A-41D78116C86C}"/>
                </a:ext>
              </a:extLst>
            </p:cNvPr>
            <p:cNvSpPr/>
            <p:nvPr/>
          </p:nvSpPr>
          <p:spPr>
            <a:xfrm flipV="1">
              <a:off x="3090401" y="3368812"/>
              <a:ext cx="171991" cy="227156"/>
            </a:xfrm>
            <a:custGeom>
              <a:avLst/>
              <a:gdLst>
                <a:gd name="connsiteX0" fmla="*/ 18060 w 171991"/>
                <a:gd name="connsiteY0" fmla="*/ 156008 h 227156"/>
                <a:gd name="connsiteX1" fmla="*/ 8843 w 171991"/>
                <a:gd name="connsiteY1" fmla="*/ 78433 h 227156"/>
                <a:gd name="connsiteX2" fmla="*/ -374 w 171991"/>
                <a:gd name="connsiteY2" fmla="*/ 47711 h 227156"/>
                <a:gd name="connsiteX3" fmla="*/ 21132 w 171991"/>
                <a:gd name="connsiteY3" fmla="*/ 21596 h 227156"/>
                <a:gd name="connsiteX4" fmla="*/ 61072 w 171991"/>
                <a:gd name="connsiteY4" fmla="*/ 10843 h 227156"/>
                <a:gd name="connsiteX5" fmla="*/ 151704 w 171991"/>
                <a:gd name="connsiteY5" fmla="*/ 10843 h 227156"/>
                <a:gd name="connsiteX6" fmla="*/ 167065 w 171991"/>
                <a:gd name="connsiteY6" fmla="*/ 97635 h 227156"/>
                <a:gd name="connsiteX7" fmla="*/ 81042 w 171991"/>
                <a:gd name="connsiteY7" fmla="*/ 202092 h 227156"/>
                <a:gd name="connsiteX8" fmla="*/ 25741 w 171991"/>
                <a:gd name="connsiteY8" fmla="*/ 225902 h 227156"/>
                <a:gd name="connsiteX9" fmla="*/ 18060 w 171991"/>
                <a:gd name="connsiteY9" fmla="*/ 156008 h 22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991" h="227156">
                  <a:moveTo>
                    <a:pt x="18060" y="156008"/>
                  </a:moveTo>
                  <a:cubicBezTo>
                    <a:pt x="17292" y="115301"/>
                    <a:pt x="13452" y="83042"/>
                    <a:pt x="8843" y="78433"/>
                  </a:cubicBezTo>
                  <a:cubicBezTo>
                    <a:pt x="3467" y="73057"/>
                    <a:pt x="-374" y="59232"/>
                    <a:pt x="-374" y="47711"/>
                  </a:cubicBezTo>
                  <a:cubicBezTo>
                    <a:pt x="-374" y="30813"/>
                    <a:pt x="4235" y="25437"/>
                    <a:pt x="21132" y="21596"/>
                  </a:cubicBezTo>
                  <a:cubicBezTo>
                    <a:pt x="32653" y="19292"/>
                    <a:pt x="50319" y="14684"/>
                    <a:pt x="61072" y="10843"/>
                  </a:cubicBezTo>
                  <a:cubicBezTo>
                    <a:pt x="109460" y="-5286"/>
                    <a:pt x="136343" y="-5286"/>
                    <a:pt x="151704" y="10843"/>
                  </a:cubicBezTo>
                  <a:cubicBezTo>
                    <a:pt x="171674" y="32349"/>
                    <a:pt x="176282" y="58463"/>
                    <a:pt x="167065" y="97635"/>
                  </a:cubicBezTo>
                  <a:cubicBezTo>
                    <a:pt x="155544" y="150632"/>
                    <a:pt x="134806" y="175210"/>
                    <a:pt x="81042" y="202092"/>
                  </a:cubicBezTo>
                  <a:cubicBezTo>
                    <a:pt x="54159" y="215149"/>
                    <a:pt x="29581" y="225902"/>
                    <a:pt x="25741" y="225902"/>
                  </a:cubicBezTo>
                  <a:cubicBezTo>
                    <a:pt x="21900" y="225902"/>
                    <a:pt x="18828" y="194412"/>
                    <a:pt x="18060" y="156008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61" name="图形 53">
            <a:extLst>
              <a:ext uri="{FF2B5EF4-FFF2-40B4-BE49-F238E27FC236}">
                <a16:creationId xmlns:a16="http://schemas.microsoft.com/office/drawing/2014/main" id="{18EBD4B0-C86D-71C1-DDB4-CFC1420B7AD6}"/>
              </a:ext>
            </a:extLst>
          </p:cNvPr>
          <p:cNvGrpSpPr/>
          <p:nvPr/>
        </p:nvGrpSpPr>
        <p:grpSpPr>
          <a:xfrm>
            <a:off x="5224407" y="3724637"/>
            <a:ext cx="744179" cy="823128"/>
            <a:chOff x="4370879" y="3286980"/>
            <a:chExt cx="1070353" cy="1183905"/>
          </a:xfrm>
          <a:solidFill>
            <a:srgbClr val="CC3300"/>
          </a:solidFill>
        </p:grpSpPr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3E25910B-A1C7-CC68-9FC9-2D2A3348F7FA}"/>
                </a:ext>
              </a:extLst>
            </p:cNvPr>
            <p:cNvSpPr/>
            <p:nvPr/>
          </p:nvSpPr>
          <p:spPr>
            <a:xfrm flipV="1">
              <a:off x="4370879" y="3286980"/>
              <a:ext cx="1070353" cy="1183905"/>
            </a:xfrm>
            <a:custGeom>
              <a:avLst/>
              <a:gdLst>
                <a:gd name="connsiteX0" fmla="*/ 534776 w 1070353"/>
                <a:gd name="connsiteY0" fmla="*/ 1168968 h 1183905"/>
                <a:gd name="connsiteX1" fmla="*/ 448752 w 1070353"/>
                <a:gd name="connsiteY1" fmla="*/ 927027 h 1183905"/>
                <a:gd name="connsiteX2" fmla="*/ 438767 w 1070353"/>
                <a:gd name="connsiteY2" fmla="*/ 894000 h 1183905"/>
                <a:gd name="connsiteX3" fmla="*/ 421102 w 1070353"/>
                <a:gd name="connsiteY3" fmla="*/ 795687 h 1183905"/>
                <a:gd name="connsiteX4" fmla="*/ 388843 w 1070353"/>
                <a:gd name="connsiteY4" fmla="*/ 667419 h 1183905"/>
                <a:gd name="connsiteX5" fmla="*/ 371945 w 1070353"/>
                <a:gd name="connsiteY5" fmla="*/ 612118 h 1183905"/>
                <a:gd name="connsiteX6" fmla="*/ 368105 w 1070353"/>
                <a:gd name="connsiteY6" fmla="*/ 592917 h 1183905"/>
                <a:gd name="connsiteX7" fmla="*/ 288994 w 1070353"/>
                <a:gd name="connsiteY7" fmla="*/ 467722 h 1183905"/>
                <a:gd name="connsiteX8" fmla="*/ 304355 w 1070353"/>
                <a:gd name="connsiteY8" fmla="*/ 544528 h 1183905"/>
                <a:gd name="connsiteX9" fmla="*/ 365033 w 1070353"/>
                <a:gd name="connsiteY9" fmla="*/ 678940 h 1183905"/>
                <a:gd name="connsiteX10" fmla="*/ 380394 w 1070353"/>
                <a:gd name="connsiteY10" fmla="*/ 685853 h 1183905"/>
                <a:gd name="connsiteX11" fmla="*/ 324325 w 1070353"/>
                <a:gd name="connsiteY11" fmla="*/ 758051 h 1183905"/>
                <a:gd name="connsiteX12" fmla="*/ 235229 w 1070353"/>
                <a:gd name="connsiteY12" fmla="*/ 769573 h 1183905"/>
                <a:gd name="connsiteX13" fmla="*/ 219868 w 1070353"/>
                <a:gd name="connsiteY13" fmla="*/ 743458 h 1183905"/>
                <a:gd name="connsiteX14" fmla="*/ 129236 w 1070353"/>
                <a:gd name="connsiteY14" fmla="*/ 701214 h 1183905"/>
                <a:gd name="connsiteX15" fmla="*/ 64718 w 1070353"/>
                <a:gd name="connsiteY15" fmla="*/ 679709 h 1183905"/>
                <a:gd name="connsiteX16" fmla="*/ 35531 w 1070353"/>
                <a:gd name="connsiteY16" fmla="*/ 694302 h 1183905"/>
                <a:gd name="connsiteX17" fmla="*/ 6345 w 1070353"/>
                <a:gd name="connsiteY17" fmla="*/ 709663 h 1183905"/>
                <a:gd name="connsiteX18" fmla="*/ 968 w 1070353"/>
                <a:gd name="connsiteY18" fmla="*/ 686621 h 1183905"/>
                <a:gd name="connsiteX19" fmla="*/ 13257 w 1070353"/>
                <a:gd name="connsiteY19" fmla="*/ 621335 h 1183905"/>
                <a:gd name="connsiteX20" fmla="*/ 35531 w 1070353"/>
                <a:gd name="connsiteY20" fmla="*/ 579092 h 1183905"/>
                <a:gd name="connsiteX21" fmla="*/ 53965 w 1070353"/>
                <a:gd name="connsiteY21" fmla="*/ 549137 h 1183905"/>
                <a:gd name="connsiteX22" fmla="*/ 82384 w 1070353"/>
                <a:gd name="connsiteY22" fmla="*/ 521486 h 1183905"/>
                <a:gd name="connsiteX23" fmla="*/ 112338 w 1070353"/>
                <a:gd name="connsiteY23" fmla="*/ 515342 h 1183905"/>
                <a:gd name="connsiteX24" fmla="*/ 158422 w 1070353"/>
                <a:gd name="connsiteY24" fmla="*/ 515342 h 1183905"/>
                <a:gd name="connsiteX25" fmla="*/ 189913 w 1070353"/>
                <a:gd name="connsiteY25" fmla="*/ 523791 h 1183905"/>
                <a:gd name="connsiteX26" fmla="*/ 186073 w 1070353"/>
                <a:gd name="connsiteY26" fmla="*/ 495372 h 1183905"/>
                <a:gd name="connsiteX27" fmla="*/ 176856 w 1070353"/>
                <a:gd name="connsiteY27" fmla="*/ 430086 h 1183905"/>
                <a:gd name="connsiteX28" fmla="*/ 161495 w 1070353"/>
                <a:gd name="connsiteY28" fmla="*/ 372481 h 1183905"/>
                <a:gd name="connsiteX29" fmla="*/ 179160 w 1070353"/>
                <a:gd name="connsiteY29" fmla="*/ 258807 h 1183905"/>
                <a:gd name="connsiteX30" fmla="*/ 248286 w 1070353"/>
                <a:gd name="connsiteY30" fmla="*/ 202738 h 1183905"/>
                <a:gd name="connsiteX31" fmla="*/ 294371 w 1070353"/>
                <a:gd name="connsiteY31" fmla="*/ 251894 h 1183905"/>
                <a:gd name="connsiteX32" fmla="*/ 300515 w 1070353"/>
                <a:gd name="connsiteY32" fmla="*/ 277241 h 1183905"/>
                <a:gd name="connsiteX33" fmla="*/ 312036 w 1070353"/>
                <a:gd name="connsiteY33" fmla="*/ 298747 h 1183905"/>
                <a:gd name="connsiteX34" fmla="*/ 304355 w 1070353"/>
                <a:gd name="connsiteY34" fmla="*/ 294906 h 1183905"/>
                <a:gd name="connsiteX35" fmla="*/ 300515 w 1070353"/>
                <a:gd name="connsiteY35" fmla="*/ 316412 h 1183905"/>
                <a:gd name="connsiteX36" fmla="*/ 294371 w 1070353"/>
                <a:gd name="connsiteY36" fmla="*/ 348671 h 1183905"/>
                <a:gd name="connsiteX37" fmla="*/ 296675 w 1070353"/>
                <a:gd name="connsiteY37" fmla="*/ 356352 h 1183905"/>
                <a:gd name="connsiteX38" fmla="*/ 304355 w 1070353"/>
                <a:gd name="connsiteY38" fmla="*/ 365569 h 1183905"/>
                <a:gd name="connsiteX39" fmla="*/ 322789 w 1070353"/>
                <a:gd name="connsiteY39" fmla="*/ 428550 h 1183905"/>
                <a:gd name="connsiteX40" fmla="*/ 345063 w 1070353"/>
                <a:gd name="connsiteY40" fmla="*/ 503053 h 1183905"/>
                <a:gd name="connsiteX41" fmla="*/ 352744 w 1070353"/>
                <a:gd name="connsiteY41" fmla="*/ 517646 h 1183905"/>
                <a:gd name="connsiteX42" fmla="*/ 355816 w 1070353"/>
                <a:gd name="connsiteY42" fmla="*/ 527631 h 1183905"/>
                <a:gd name="connsiteX43" fmla="*/ 375786 w 1070353"/>
                <a:gd name="connsiteY43" fmla="*/ 562962 h 1183905"/>
                <a:gd name="connsiteX44" fmla="*/ 400364 w 1070353"/>
                <a:gd name="connsiteY44" fmla="*/ 506125 h 1183905"/>
                <a:gd name="connsiteX45" fmla="*/ 388843 w 1070353"/>
                <a:gd name="connsiteY45" fmla="*/ 497676 h 1183905"/>
                <a:gd name="connsiteX46" fmla="*/ 358120 w 1070353"/>
                <a:gd name="connsiteY46" fmla="*/ 485387 h 1183905"/>
                <a:gd name="connsiteX47" fmla="*/ 384235 w 1070353"/>
                <a:gd name="connsiteY47" fmla="*/ 444680 h 1183905"/>
                <a:gd name="connsiteX48" fmla="*/ 463346 w 1070353"/>
                <a:gd name="connsiteY48" fmla="*/ 446216 h 1183905"/>
                <a:gd name="connsiteX49" fmla="*/ 461041 w 1070353"/>
                <a:gd name="connsiteY49" fmla="*/ 418565 h 1183905"/>
                <a:gd name="connsiteX50" fmla="*/ 442608 w 1070353"/>
                <a:gd name="connsiteY50" fmla="*/ 373249 h 1183905"/>
                <a:gd name="connsiteX51" fmla="*/ 371945 w 1070353"/>
                <a:gd name="connsiteY51" fmla="*/ 287226 h 1183905"/>
                <a:gd name="connsiteX52" fmla="*/ 334310 w 1070353"/>
                <a:gd name="connsiteY52" fmla="*/ 226548 h 1183905"/>
                <a:gd name="connsiteX53" fmla="*/ 358888 w 1070353"/>
                <a:gd name="connsiteY53" fmla="*/ 163567 h 1183905"/>
                <a:gd name="connsiteX54" fmla="*/ 416493 w 1070353"/>
                <a:gd name="connsiteY54" fmla="*/ 87528 h 1183905"/>
                <a:gd name="connsiteX55" fmla="*/ 457969 w 1070353"/>
                <a:gd name="connsiteY55" fmla="*/ 118251 h 1183905"/>
                <a:gd name="connsiteX56" fmla="*/ 473330 w 1070353"/>
                <a:gd name="connsiteY56" fmla="*/ 161262 h 1183905"/>
                <a:gd name="connsiteX57" fmla="*/ 484851 w 1070353"/>
                <a:gd name="connsiteY57" fmla="*/ 168943 h 1183905"/>
                <a:gd name="connsiteX58" fmla="*/ 496372 w 1070353"/>
                <a:gd name="connsiteY58" fmla="*/ 172015 h 1183905"/>
                <a:gd name="connsiteX59" fmla="*/ 487924 w 1070353"/>
                <a:gd name="connsiteY59" fmla="*/ 179696 h 1183905"/>
                <a:gd name="connsiteX60" fmla="*/ 484851 w 1070353"/>
                <a:gd name="connsiteY60" fmla="*/ 188145 h 1183905"/>
                <a:gd name="connsiteX61" fmla="*/ 500213 w 1070353"/>
                <a:gd name="connsiteY61" fmla="*/ 182000 h 1183905"/>
                <a:gd name="connsiteX62" fmla="*/ 500981 w 1070353"/>
                <a:gd name="connsiteY62" fmla="*/ 115178 h 1183905"/>
                <a:gd name="connsiteX63" fmla="*/ 500213 w 1070353"/>
                <a:gd name="connsiteY63" fmla="*/ 59877 h 1183905"/>
                <a:gd name="connsiteX64" fmla="*/ 514038 w 1070353"/>
                <a:gd name="connsiteY64" fmla="*/ 34531 h 1183905"/>
                <a:gd name="connsiteX65" fmla="*/ 612351 w 1070353"/>
                <a:gd name="connsiteY65" fmla="*/ 23010 h 1183905"/>
                <a:gd name="connsiteX66" fmla="*/ 646914 w 1070353"/>
                <a:gd name="connsiteY66" fmla="*/ 294138 h 1183905"/>
                <a:gd name="connsiteX67" fmla="*/ 657667 w 1070353"/>
                <a:gd name="connsiteY67" fmla="*/ 450056 h 1183905"/>
                <a:gd name="connsiteX68" fmla="*/ 663043 w 1070353"/>
                <a:gd name="connsiteY68" fmla="*/ 458505 h 1183905"/>
                <a:gd name="connsiteX69" fmla="*/ 677637 w 1070353"/>
                <a:gd name="connsiteY69" fmla="*/ 490764 h 1183905"/>
                <a:gd name="connsiteX70" fmla="*/ 696070 w 1070353"/>
                <a:gd name="connsiteY70" fmla="*/ 519182 h 1183905"/>
                <a:gd name="connsiteX71" fmla="*/ 729097 w 1070353"/>
                <a:gd name="connsiteY71" fmla="*/ 562194 h 1183905"/>
                <a:gd name="connsiteX72" fmla="*/ 742154 w 1070353"/>
                <a:gd name="connsiteY72" fmla="*/ 581396 h 1183905"/>
                <a:gd name="connsiteX73" fmla="*/ 792079 w 1070353"/>
                <a:gd name="connsiteY73" fmla="*/ 636697 h 1183905"/>
                <a:gd name="connsiteX74" fmla="*/ 842003 w 1070353"/>
                <a:gd name="connsiteY74" fmla="*/ 686621 h 1183905"/>
                <a:gd name="connsiteX75" fmla="*/ 842003 w 1070353"/>
                <a:gd name="connsiteY75" fmla="*/ 652826 h 1183905"/>
                <a:gd name="connsiteX76" fmla="*/ 846612 w 1070353"/>
                <a:gd name="connsiteY76" fmla="*/ 583700 h 1183905"/>
                <a:gd name="connsiteX77" fmla="*/ 834323 w 1070353"/>
                <a:gd name="connsiteY77" fmla="*/ 548369 h 1183905"/>
                <a:gd name="connsiteX78" fmla="*/ 745227 w 1070353"/>
                <a:gd name="connsiteY78" fmla="*/ 499212 h 1183905"/>
                <a:gd name="connsiteX79" fmla="*/ 726793 w 1070353"/>
                <a:gd name="connsiteY79" fmla="*/ 421638 h 1183905"/>
                <a:gd name="connsiteX80" fmla="*/ 737546 w 1070353"/>
                <a:gd name="connsiteY80" fmla="*/ 361728 h 1183905"/>
                <a:gd name="connsiteX81" fmla="*/ 768269 w 1070353"/>
                <a:gd name="connsiteY81" fmla="*/ 231157 h 1183905"/>
                <a:gd name="connsiteX82" fmla="*/ 863509 w 1070353"/>
                <a:gd name="connsiteY82" fmla="*/ 220404 h 1183905"/>
                <a:gd name="connsiteX83" fmla="*/ 913434 w 1070353"/>
                <a:gd name="connsiteY83" fmla="*/ 251894 h 1183905"/>
                <a:gd name="connsiteX84" fmla="*/ 951069 w 1070353"/>
                <a:gd name="connsiteY84" fmla="*/ 301051 h 1183905"/>
                <a:gd name="connsiteX85" fmla="*/ 961822 w 1070353"/>
                <a:gd name="connsiteY85" fmla="*/ 405508 h 1183905"/>
                <a:gd name="connsiteX86" fmla="*/ 945692 w 1070353"/>
                <a:gd name="connsiteY86" fmla="*/ 552209 h 1183905"/>
                <a:gd name="connsiteX87" fmla="*/ 922650 w 1070353"/>
                <a:gd name="connsiteY87" fmla="*/ 751907 h 1183905"/>
                <a:gd name="connsiteX88" fmla="*/ 940316 w 1070353"/>
                <a:gd name="connsiteY88" fmla="*/ 784934 h 1183905"/>
                <a:gd name="connsiteX89" fmla="*/ 932635 w 1070353"/>
                <a:gd name="connsiteY89" fmla="*/ 797223 h 1183905"/>
                <a:gd name="connsiteX90" fmla="*/ 914970 w 1070353"/>
                <a:gd name="connsiteY90" fmla="*/ 783398 h 1183905"/>
                <a:gd name="connsiteX91" fmla="*/ 931867 w 1070353"/>
                <a:gd name="connsiteY91" fmla="*/ 801831 h 1183905"/>
                <a:gd name="connsiteX92" fmla="*/ 957214 w 1070353"/>
                <a:gd name="connsiteY92" fmla="*/ 812584 h 1183905"/>
                <a:gd name="connsiteX93" fmla="*/ 997153 w 1070353"/>
                <a:gd name="connsiteY93" fmla="*/ 834090 h 1183905"/>
                <a:gd name="connsiteX94" fmla="*/ 1042469 w 1070353"/>
                <a:gd name="connsiteY94" fmla="*/ 863277 h 1183905"/>
                <a:gd name="connsiteX95" fmla="*/ 1057831 w 1070353"/>
                <a:gd name="connsiteY95" fmla="*/ 873262 h 1183905"/>
                <a:gd name="connsiteX96" fmla="*/ 1067815 w 1070353"/>
                <a:gd name="connsiteY96" fmla="*/ 930099 h 1183905"/>
                <a:gd name="connsiteX97" fmla="*/ 1053222 w 1070353"/>
                <a:gd name="connsiteY97" fmla="*/ 952373 h 1183905"/>
                <a:gd name="connsiteX98" fmla="*/ 1021731 w 1070353"/>
                <a:gd name="connsiteY98" fmla="*/ 946996 h 1183905"/>
                <a:gd name="connsiteX99" fmla="*/ 967966 w 1070353"/>
                <a:gd name="connsiteY99" fmla="*/ 959285 h 1183905"/>
                <a:gd name="connsiteX100" fmla="*/ 926491 w 1070353"/>
                <a:gd name="connsiteY100" fmla="*/ 994617 h 1183905"/>
                <a:gd name="connsiteX101" fmla="*/ 881943 w 1070353"/>
                <a:gd name="connsiteY101" fmla="*/ 1038396 h 1183905"/>
                <a:gd name="connsiteX102" fmla="*/ 861973 w 1070353"/>
                <a:gd name="connsiteY102" fmla="*/ 1038396 h 1183905"/>
                <a:gd name="connsiteX103" fmla="*/ 842003 w 1070353"/>
                <a:gd name="connsiteY103" fmla="*/ 871726 h 1183905"/>
                <a:gd name="connsiteX104" fmla="*/ 842003 w 1070353"/>
                <a:gd name="connsiteY104" fmla="*/ 824873 h 1183905"/>
                <a:gd name="connsiteX105" fmla="*/ 736778 w 1070353"/>
                <a:gd name="connsiteY105" fmla="*/ 721952 h 1183905"/>
                <a:gd name="connsiteX106" fmla="*/ 628480 w 1070353"/>
                <a:gd name="connsiteY106" fmla="*/ 629784 h 1183905"/>
                <a:gd name="connsiteX107" fmla="*/ 657667 w 1070353"/>
                <a:gd name="connsiteY107" fmla="*/ 805672 h 1183905"/>
                <a:gd name="connsiteX108" fmla="*/ 643842 w 1070353"/>
                <a:gd name="connsiteY108" fmla="*/ 927027 h 1183905"/>
                <a:gd name="connsiteX109" fmla="*/ 541689 w 1070353"/>
                <a:gd name="connsiteY109" fmla="*/ 917810 h 1183905"/>
                <a:gd name="connsiteX110" fmla="*/ 493300 w 1070353"/>
                <a:gd name="connsiteY110" fmla="*/ 899376 h 1183905"/>
                <a:gd name="connsiteX111" fmla="*/ 623104 w 1070353"/>
                <a:gd name="connsiteY111" fmla="*/ 1015354 h 1183905"/>
                <a:gd name="connsiteX112" fmla="*/ 680709 w 1070353"/>
                <a:gd name="connsiteY112" fmla="*/ 1124420 h 1183905"/>
                <a:gd name="connsiteX113" fmla="*/ 560122 w 1070353"/>
                <a:gd name="connsiteY113" fmla="*/ 1182793 h 1183905"/>
                <a:gd name="connsiteX114" fmla="*/ 534776 w 1070353"/>
                <a:gd name="connsiteY114" fmla="*/ 1168968 h 1183905"/>
                <a:gd name="connsiteX115" fmla="*/ 957214 w 1070353"/>
                <a:gd name="connsiteY115" fmla="*/ 928563 h 1183905"/>
                <a:gd name="connsiteX116" fmla="*/ 953373 w 1070353"/>
                <a:gd name="connsiteY116" fmla="*/ 901680 h 1183905"/>
                <a:gd name="connsiteX117" fmla="*/ 918810 w 1070353"/>
                <a:gd name="connsiteY117" fmla="*/ 920882 h 1183905"/>
                <a:gd name="connsiteX118" fmla="*/ 932635 w 1070353"/>
                <a:gd name="connsiteY118" fmla="*/ 948532 h 1183905"/>
                <a:gd name="connsiteX119" fmla="*/ 957214 w 1070353"/>
                <a:gd name="connsiteY119" fmla="*/ 928563 h 1183905"/>
                <a:gd name="connsiteX120" fmla="*/ 553210 w 1070353"/>
                <a:gd name="connsiteY120" fmla="*/ 802599 h 1183905"/>
                <a:gd name="connsiteX121" fmla="*/ 522487 w 1070353"/>
                <a:gd name="connsiteY121" fmla="*/ 763428 h 1183905"/>
                <a:gd name="connsiteX122" fmla="*/ 496372 w 1070353"/>
                <a:gd name="connsiteY122" fmla="*/ 773413 h 1183905"/>
                <a:gd name="connsiteX123" fmla="*/ 555514 w 1070353"/>
                <a:gd name="connsiteY123" fmla="*/ 845611 h 1183905"/>
                <a:gd name="connsiteX124" fmla="*/ 553210 w 1070353"/>
                <a:gd name="connsiteY124" fmla="*/ 802599 h 1183905"/>
                <a:gd name="connsiteX125" fmla="*/ 542457 w 1070353"/>
                <a:gd name="connsiteY125" fmla="*/ 682781 h 1183905"/>
                <a:gd name="connsiteX126" fmla="*/ 525559 w 1070353"/>
                <a:gd name="connsiteY126" fmla="*/ 663579 h 1183905"/>
                <a:gd name="connsiteX127" fmla="*/ 521719 w 1070353"/>
                <a:gd name="connsiteY127" fmla="*/ 672028 h 1183905"/>
                <a:gd name="connsiteX128" fmla="*/ 534776 w 1070353"/>
                <a:gd name="connsiteY128" fmla="*/ 690461 h 1183905"/>
                <a:gd name="connsiteX129" fmla="*/ 538616 w 1070353"/>
                <a:gd name="connsiteY129" fmla="*/ 701982 h 1183905"/>
                <a:gd name="connsiteX130" fmla="*/ 542457 w 1070353"/>
                <a:gd name="connsiteY130" fmla="*/ 682781 h 1183905"/>
                <a:gd name="connsiteX131" fmla="*/ 772877 w 1070353"/>
                <a:gd name="connsiteY131" fmla="*/ 652826 h 1183905"/>
                <a:gd name="connsiteX132" fmla="*/ 759820 w 1070353"/>
                <a:gd name="connsiteY132" fmla="*/ 639769 h 1183905"/>
                <a:gd name="connsiteX133" fmla="*/ 756748 w 1070353"/>
                <a:gd name="connsiteY133" fmla="*/ 642841 h 1183905"/>
                <a:gd name="connsiteX134" fmla="*/ 772877 w 1070353"/>
                <a:gd name="connsiteY134" fmla="*/ 652826 h 1183905"/>
                <a:gd name="connsiteX135" fmla="*/ 542457 w 1070353"/>
                <a:gd name="connsiteY135" fmla="*/ 609814 h 1183905"/>
                <a:gd name="connsiteX136" fmla="*/ 534008 w 1070353"/>
                <a:gd name="connsiteY136" fmla="*/ 602134 h 1183905"/>
                <a:gd name="connsiteX137" fmla="*/ 530936 w 1070353"/>
                <a:gd name="connsiteY137" fmla="*/ 609814 h 1183905"/>
                <a:gd name="connsiteX138" fmla="*/ 539384 w 1070353"/>
                <a:gd name="connsiteY138" fmla="*/ 617495 h 1183905"/>
                <a:gd name="connsiteX139" fmla="*/ 542457 w 1070353"/>
                <a:gd name="connsiteY139" fmla="*/ 609814 h 1183905"/>
                <a:gd name="connsiteX140" fmla="*/ 504053 w 1070353"/>
                <a:gd name="connsiteY140" fmla="*/ 575251 h 1183905"/>
                <a:gd name="connsiteX141" fmla="*/ 488692 w 1070353"/>
                <a:gd name="connsiteY141" fmla="*/ 563730 h 1183905"/>
                <a:gd name="connsiteX142" fmla="*/ 473330 w 1070353"/>
                <a:gd name="connsiteY142" fmla="*/ 567571 h 1183905"/>
                <a:gd name="connsiteX143" fmla="*/ 488692 w 1070353"/>
                <a:gd name="connsiteY143" fmla="*/ 579092 h 1183905"/>
                <a:gd name="connsiteX144" fmla="*/ 504053 w 1070353"/>
                <a:gd name="connsiteY144" fmla="*/ 575251 h 1183905"/>
                <a:gd name="connsiteX145" fmla="*/ 857365 w 1070353"/>
                <a:gd name="connsiteY145" fmla="*/ 403204 h 1183905"/>
                <a:gd name="connsiteX146" fmla="*/ 845844 w 1070353"/>
                <a:gd name="connsiteY146" fmla="*/ 379394 h 1183905"/>
                <a:gd name="connsiteX147" fmla="*/ 815121 w 1070353"/>
                <a:gd name="connsiteY147" fmla="*/ 385538 h 1183905"/>
                <a:gd name="connsiteX148" fmla="*/ 795919 w 1070353"/>
                <a:gd name="connsiteY148" fmla="*/ 400900 h 1183905"/>
                <a:gd name="connsiteX149" fmla="*/ 816657 w 1070353"/>
                <a:gd name="connsiteY149" fmla="*/ 408580 h 1183905"/>
                <a:gd name="connsiteX150" fmla="*/ 857365 w 1070353"/>
                <a:gd name="connsiteY150" fmla="*/ 403204 h 1183905"/>
                <a:gd name="connsiteX151" fmla="*/ 534776 w 1070353"/>
                <a:gd name="connsiteY151" fmla="*/ 195057 h 1183905"/>
                <a:gd name="connsiteX152" fmla="*/ 514806 w 1070353"/>
                <a:gd name="connsiteY152" fmla="*/ 188145 h 1183905"/>
                <a:gd name="connsiteX153" fmla="*/ 511734 w 1070353"/>
                <a:gd name="connsiteY153" fmla="*/ 239605 h 1183905"/>
                <a:gd name="connsiteX154" fmla="*/ 528631 w 1070353"/>
                <a:gd name="connsiteY154" fmla="*/ 275705 h 1183905"/>
                <a:gd name="connsiteX155" fmla="*/ 540920 w 1070353"/>
                <a:gd name="connsiteY155" fmla="*/ 254967 h 1183905"/>
                <a:gd name="connsiteX156" fmla="*/ 534776 w 1070353"/>
                <a:gd name="connsiteY156" fmla="*/ 195057 h 118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1070353" h="1183905">
                  <a:moveTo>
                    <a:pt x="534776" y="1168968"/>
                  </a:moveTo>
                  <a:cubicBezTo>
                    <a:pt x="534776" y="1141318"/>
                    <a:pt x="464882" y="944692"/>
                    <a:pt x="448752" y="927027"/>
                  </a:cubicBezTo>
                  <a:cubicBezTo>
                    <a:pt x="438767" y="916274"/>
                    <a:pt x="434927" y="905521"/>
                    <a:pt x="438767" y="894000"/>
                  </a:cubicBezTo>
                  <a:cubicBezTo>
                    <a:pt x="441840" y="884783"/>
                    <a:pt x="434159" y="844075"/>
                    <a:pt x="421102" y="795687"/>
                  </a:cubicBezTo>
                  <a:cubicBezTo>
                    <a:pt x="408045" y="750371"/>
                    <a:pt x="393451" y="692766"/>
                    <a:pt x="388843" y="667419"/>
                  </a:cubicBezTo>
                  <a:cubicBezTo>
                    <a:pt x="383466" y="642073"/>
                    <a:pt x="375786" y="617495"/>
                    <a:pt x="371945" y="612118"/>
                  </a:cubicBezTo>
                  <a:cubicBezTo>
                    <a:pt x="368105" y="606742"/>
                    <a:pt x="365801" y="598293"/>
                    <a:pt x="368105" y="592917"/>
                  </a:cubicBezTo>
                  <a:cubicBezTo>
                    <a:pt x="371177" y="583700"/>
                    <a:pt x="302819" y="476170"/>
                    <a:pt x="288994" y="467722"/>
                  </a:cubicBezTo>
                  <a:cubicBezTo>
                    <a:pt x="282849" y="463881"/>
                    <a:pt x="287458" y="486155"/>
                    <a:pt x="304355" y="544528"/>
                  </a:cubicBezTo>
                  <a:cubicBezTo>
                    <a:pt x="315108" y="582932"/>
                    <a:pt x="358888" y="678940"/>
                    <a:pt x="365033" y="678940"/>
                  </a:cubicBezTo>
                  <a:cubicBezTo>
                    <a:pt x="367337" y="678940"/>
                    <a:pt x="374250" y="682013"/>
                    <a:pt x="380394" y="685853"/>
                  </a:cubicBezTo>
                  <a:cubicBezTo>
                    <a:pt x="398828" y="697374"/>
                    <a:pt x="368105" y="736546"/>
                    <a:pt x="324325" y="758051"/>
                  </a:cubicBezTo>
                  <a:cubicBezTo>
                    <a:pt x="260576" y="788774"/>
                    <a:pt x="252127" y="790310"/>
                    <a:pt x="235229" y="769573"/>
                  </a:cubicBezTo>
                  <a:cubicBezTo>
                    <a:pt x="226780" y="759588"/>
                    <a:pt x="220636" y="748067"/>
                    <a:pt x="219868" y="743458"/>
                  </a:cubicBezTo>
                  <a:cubicBezTo>
                    <a:pt x="219868" y="732705"/>
                    <a:pt x="216028" y="731169"/>
                    <a:pt x="129236" y="701214"/>
                  </a:cubicBezTo>
                  <a:lnTo>
                    <a:pt x="64718" y="679709"/>
                  </a:lnTo>
                  <a:lnTo>
                    <a:pt x="35531" y="694302"/>
                  </a:lnTo>
                  <a:lnTo>
                    <a:pt x="6345" y="709663"/>
                  </a:lnTo>
                  <a:lnTo>
                    <a:pt x="968" y="686621"/>
                  </a:lnTo>
                  <a:cubicBezTo>
                    <a:pt x="-2872" y="670492"/>
                    <a:pt x="968" y="649754"/>
                    <a:pt x="13257" y="621335"/>
                  </a:cubicBezTo>
                  <a:cubicBezTo>
                    <a:pt x="22474" y="598293"/>
                    <a:pt x="32459" y="579092"/>
                    <a:pt x="35531" y="579092"/>
                  </a:cubicBezTo>
                  <a:cubicBezTo>
                    <a:pt x="37836" y="579092"/>
                    <a:pt x="46284" y="565266"/>
                    <a:pt x="53965" y="549137"/>
                  </a:cubicBezTo>
                  <a:cubicBezTo>
                    <a:pt x="63950" y="525327"/>
                    <a:pt x="70863" y="519182"/>
                    <a:pt x="82384" y="521486"/>
                  </a:cubicBezTo>
                  <a:cubicBezTo>
                    <a:pt x="90832" y="523023"/>
                    <a:pt x="104658" y="520718"/>
                    <a:pt x="112338" y="515342"/>
                  </a:cubicBezTo>
                  <a:cubicBezTo>
                    <a:pt x="123091" y="509197"/>
                    <a:pt x="135380" y="508429"/>
                    <a:pt x="158422" y="515342"/>
                  </a:cubicBezTo>
                  <a:lnTo>
                    <a:pt x="189913" y="523791"/>
                  </a:lnTo>
                  <a:lnTo>
                    <a:pt x="186073" y="495372"/>
                  </a:lnTo>
                  <a:cubicBezTo>
                    <a:pt x="183769" y="480011"/>
                    <a:pt x="179928" y="450824"/>
                    <a:pt x="176856" y="430086"/>
                  </a:cubicBezTo>
                  <a:cubicBezTo>
                    <a:pt x="173784" y="409348"/>
                    <a:pt x="166871" y="383234"/>
                    <a:pt x="161495" y="372481"/>
                  </a:cubicBezTo>
                  <a:cubicBezTo>
                    <a:pt x="145365" y="341758"/>
                    <a:pt x="146133" y="334846"/>
                    <a:pt x="179160" y="258807"/>
                  </a:cubicBezTo>
                  <a:cubicBezTo>
                    <a:pt x="190681" y="231157"/>
                    <a:pt x="226012" y="202738"/>
                    <a:pt x="248286" y="202738"/>
                  </a:cubicBezTo>
                  <a:cubicBezTo>
                    <a:pt x="267488" y="202738"/>
                    <a:pt x="299747" y="237301"/>
                    <a:pt x="294371" y="251894"/>
                  </a:cubicBezTo>
                  <a:cubicBezTo>
                    <a:pt x="292066" y="258039"/>
                    <a:pt x="295139" y="268792"/>
                    <a:pt x="300515" y="277241"/>
                  </a:cubicBezTo>
                  <a:cubicBezTo>
                    <a:pt x="306660" y="284921"/>
                    <a:pt x="311268" y="294906"/>
                    <a:pt x="312036" y="298747"/>
                  </a:cubicBezTo>
                  <a:cubicBezTo>
                    <a:pt x="312036" y="303355"/>
                    <a:pt x="308196" y="301051"/>
                    <a:pt x="304355" y="294906"/>
                  </a:cubicBezTo>
                  <a:cubicBezTo>
                    <a:pt x="298979" y="286457"/>
                    <a:pt x="298211" y="293370"/>
                    <a:pt x="300515" y="316412"/>
                  </a:cubicBezTo>
                  <a:cubicBezTo>
                    <a:pt x="302051" y="337918"/>
                    <a:pt x="300515" y="348671"/>
                    <a:pt x="294371" y="348671"/>
                  </a:cubicBezTo>
                  <a:cubicBezTo>
                    <a:pt x="288994" y="348671"/>
                    <a:pt x="289762" y="351743"/>
                    <a:pt x="296675" y="356352"/>
                  </a:cubicBezTo>
                  <a:cubicBezTo>
                    <a:pt x="302819" y="360192"/>
                    <a:pt x="306660" y="364800"/>
                    <a:pt x="304355" y="365569"/>
                  </a:cubicBezTo>
                  <a:cubicBezTo>
                    <a:pt x="302819" y="367105"/>
                    <a:pt x="310500" y="394755"/>
                    <a:pt x="322789" y="428550"/>
                  </a:cubicBezTo>
                  <a:cubicBezTo>
                    <a:pt x="334310" y="461577"/>
                    <a:pt x="344295" y="495372"/>
                    <a:pt x="345063" y="503053"/>
                  </a:cubicBezTo>
                  <a:cubicBezTo>
                    <a:pt x="345831" y="510733"/>
                    <a:pt x="348903" y="517646"/>
                    <a:pt x="352744" y="517646"/>
                  </a:cubicBezTo>
                  <a:cubicBezTo>
                    <a:pt x="356584" y="517646"/>
                    <a:pt x="358120" y="522254"/>
                    <a:pt x="355816" y="527631"/>
                  </a:cubicBezTo>
                  <a:cubicBezTo>
                    <a:pt x="351976" y="536848"/>
                    <a:pt x="370409" y="569875"/>
                    <a:pt x="375786" y="562962"/>
                  </a:cubicBezTo>
                  <a:cubicBezTo>
                    <a:pt x="381930" y="554513"/>
                    <a:pt x="399596" y="513038"/>
                    <a:pt x="400364" y="506125"/>
                  </a:cubicBezTo>
                  <a:cubicBezTo>
                    <a:pt x="400364" y="502285"/>
                    <a:pt x="394987" y="498444"/>
                    <a:pt x="388843" y="497676"/>
                  </a:cubicBezTo>
                  <a:cubicBezTo>
                    <a:pt x="362729" y="496140"/>
                    <a:pt x="358120" y="493836"/>
                    <a:pt x="358120" y="485387"/>
                  </a:cubicBezTo>
                  <a:cubicBezTo>
                    <a:pt x="358120" y="480011"/>
                    <a:pt x="370409" y="461577"/>
                    <a:pt x="384235" y="444680"/>
                  </a:cubicBezTo>
                  <a:cubicBezTo>
                    <a:pt x="413421" y="410885"/>
                    <a:pt x="408813" y="410885"/>
                    <a:pt x="463346" y="446216"/>
                  </a:cubicBezTo>
                  <a:cubicBezTo>
                    <a:pt x="480243" y="457737"/>
                    <a:pt x="480243" y="456969"/>
                    <a:pt x="461041" y="418565"/>
                  </a:cubicBezTo>
                  <a:cubicBezTo>
                    <a:pt x="451056" y="397059"/>
                    <a:pt x="442608" y="376321"/>
                    <a:pt x="442608" y="373249"/>
                  </a:cubicBezTo>
                  <a:cubicBezTo>
                    <a:pt x="442608" y="357888"/>
                    <a:pt x="387307" y="291066"/>
                    <a:pt x="371945" y="287226"/>
                  </a:cubicBezTo>
                  <a:cubicBezTo>
                    <a:pt x="350440" y="281849"/>
                    <a:pt x="321253" y="234229"/>
                    <a:pt x="334310" y="226548"/>
                  </a:cubicBezTo>
                  <a:cubicBezTo>
                    <a:pt x="338918" y="223476"/>
                    <a:pt x="350440" y="195057"/>
                    <a:pt x="358888" y="163567"/>
                  </a:cubicBezTo>
                  <a:cubicBezTo>
                    <a:pt x="378858" y="94440"/>
                    <a:pt x="383466" y="87528"/>
                    <a:pt x="416493" y="87528"/>
                  </a:cubicBezTo>
                  <a:cubicBezTo>
                    <a:pt x="438767" y="87528"/>
                    <a:pt x="444144" y="91368"/>
                    <a:pt x="457969" y="118251"/>
                  </a:cubicBezTo>
                  <a:cubicBezTo>
                    <a:pt x="466418" y="134380"/>
                    <a:pt x="473330" y="154350"/>
                    <a:pt x="473330" y="161262"/>
                  </a:cubicBezTo>
                  <a:cubicBezTo>
                    <a:pt x="473330" y="168943"/>
                    <a:pt x="477171" y="172015"/>
                    <a:pt x="484851" y="168943"/>
                  </a:cubicBezTo>
                  <a:cubicBezTo>
                    <a:pt x="490996" y="166639"/>
                    <a:pt x="496372" y="168175"/>
                    <a:pt x="496372" y="172015"/>
                  </a:cubicBezTo>
                  <a:cubicBezTo>
                    <a:pt x="496372" y="176624"/>
                    <a:pt x="492532" y="179696"/>
                    <a:pt x="487924" y="179696"/>
                  </a:cubicBezTo>
                  <a:cubicBezTo>
                    <a:pt x="484083" y="179696"/>
                    <a:pt x="482547" y="183536"/>
                    <a:pt x="484851" y="188145"/>
                  </a:cubicBezTo>
                  <a:cubicBezTo>
                    <a:pt x="488692" y="193521"/>
                    <a:pt x="494068" y="191217"/>
                    <a:pt x="500213" y="182000"/>
                  </a:cubicBezTo>
                  <a:cubicBezTo>
                    <a:pt x="508662" y="169711"/>
                    <a:pt x="508662" y="158190"/>
                    <a:pt x="500981" y="115178"/>
                  </a:cubicBezTo>
                  <a:cubicBezTo>
                    <a:pt x="492532" y="73703"/>
                    <a:pt x="492532" y="62182"/>
                    <a:pt x="500213" y="59877"/>
                  </a:cubicBezTo>
                  <a:cubicBezTo>
                    <a:pt x="505589" y="57573"/>
                    <a:pt x="511734" y="46052"/>
                    <a:pt x="514038" y="34531"/>
                  </a:cubicBezTo>
                  <a:cubicBezTo>
                    <a:pt x="522487" y="-6945"/>
                    <a:pt x="580860" y="-13089"/>
                    <a:pt x="612351" y="23010"/>
                  </a:cubicBezTo>
                  <a:cubicBezTo>
                    <a:pt x="659203" y="76007"/>
                    <a:pt x="665348" y="128235"/>
                    <a:pt x="646914" y="294138"/>
                  </a:cubicBezTo>
                  <a:cubicBezTo>
                    <a:pt x="634625" y="405508"/>
                    <a:pt x="637697" y="454664"/>
                    <a:pt x="657667" y="450056"/>
                  </a:cubicBezTo>
                  <a:cubicBezTo>
                    <a:pt x="663043" y="448520"/>
                    <a:pt x="665348" y="452360"/>
                    <a:pt x="663043" y="458505"/>
                  </a:cubicBezTo>
                  <a:cubicBezTo>
                    <a:pt x="660739" y="464649"/>
                    <a:pt x="667652" y="479243"/>
                    <a:pt x="677637" y="490764"/>
                  </a:cubicBezTo>
                  <a:cubicBezTo>
                    <a:pt x="687622" y="502285"/>
                    <a:pt x="696070" y="515342"/>
                    <a:pt x="696070" y="519182"/>
                  </a:cubicBezTo>
                  <a:cubicBezTo>
                    <a:pt x="696070" y="526863"/>
                    <a:pt x="708359" y="542992"/>
                    <a:pt x="729097" y="562194"/>
                  </a:cubicBezTo>
                  <a:cubicBezTo>
                    <a:pt x="736010" y="569107"/>
                    <a:pt x="742154" y="577555"/>
                    <a:pt x="742154" y="581396"/>
                  </a:cubicBezTo>
                  <a:cubicBezTo>
                    <a:pt x="742154" y="584468"/>
                    <a:pt x="764428" y="609814"/>
                    <a:pt x="792079" y="636697"/>
                  </a:cubicBezTo>
                  <a:lnTo>
                    <a:pt x="842003" y="686621"/>
                  </a:lnTo>
                  <a:lnTo>
                    <a:pt x="842003" y="652826"/>
                  </a:lnTo>
                  <a:cubicBezTo>
                    <a:pt x="842003" y="634392"/>
                    <a:pt x="844307" y="603670"/>
                    <a:pt x="846612" y="583700"/>
                  </a:cubicBezTo>
                  <a:cubicBezTo>
                    <a:pt x="851220" y="550673"/>
                    <a:pt x="850452" y="548369"/>
                    <a:pt x="834323" y="548369"/>
                  </a:cubicBezTo>
                  <a:cubicBezTo>
                    <a:pt x="814353" y="548369"/>
                    <a:pt x="769037" y="523023"/>
                    <a:pt x="745227" y="499212"/>
                  </a:cubicBezTo>
                  <a:cubicBezTo>
                    <a:pt x="724489" y="477707"/>
                    <a:pt x="716808" y="446984"/>
                    <a:pt x="726793" y="421638"/>
                  </a:cubicBezTo>
                  <a:cubicBezTo>
                    <a:pt x="730633" y="410885"/>
                    <a:pt x="736010" y="384002"/>
                    <a:pt x="737546" y="361728"/>
                  </a:cubicBezTo>
                  <a:cubicBezTo>
                    <a:pt x="743691" y="290298"/>
                    <a:pt x="751371" y="256503"/>
                    <a:pt x="768269" y="231157"/>
                  </a:cubicBezTo>
                  <a:cubicBezTo>
                    <a:pt x="790543" y="198130"/>
                    <a:pt x="825106" y="194289"/>
                    <a:pt x="863509" y="220404"/>
                  </a:cubicBezTo>
                  <a:cubicBezTo>
                    <a:pt x="879639" y="230388"/>
                    <a:pt x="901913" y="244982"/>
                    <a:pt x="913434" y="251894"/>
                  </a:cubicBezTo>
                  <a:cubicBezTo>
                    <a:pt x="925723" y="259575"/>
                    <a:pt x="942620" y="281081"/>
                    <a:pt x="951069" y="301051"/>
                  </a:cubicBezTo>
                  <a:cubicBezTo>
                    <a:pt x="964894" y="331005"/>
                    <a:pt x="966430" y="345599"/>
                    <a:pt x="961822" y="405508"/>
                  </a:cubicBezTo>
                  <a:cubicBezTo>
                    <a:pt x="958750" y="443912"/>
                    <a:pt x="951837" y="509965"/>
                    <a:pt x="945692" y="552209"/>
                  </a:cubicBezTo>
                  <a:cubicBezTo>
                    <a:pt x="936476" y="617495"/>
                    <a:pt x="931867" y="655898"/>
                    <a:pt x="922650" y="751907"/>
                  </a:cubicBezTo>
                  <a:cubicBezTo>
                    <a:pt x="921882" y="760356"/>
                    <a:pt x="929563" y="774949"/>
                    <a:pt x="940316" y="784934"/>
                  </a:cubicBezTo>
                  <a:cubicBezTo>
                    <a:pt x="963358" y="806440"/>
                    <a:pt x="956445" y="817961"/>
                    <a:pt x="932635" y="797223"/>
                  </a:cubicBezTo>
                  <a:lnTo>
                    <a:pt x="914970" y="783398"/>
                  </a:lnTo>
                  <a:lnTo>
                    <a:pt x="931867" y="801831"/>
                  </a:lnTo>
                  <a:cubicBezTo>
                    <a:pt x="944156" y="814889"/>
                    <a:pt x="951837" y="817961"/>
                    <a:pt x="957214" y="812584"/>
                  </a:cubicBezTo>
                  <a:cubicBezTo>
                    <a:pt x="963358" y="806440"/>
                    <a:pt x="974879" y="813352"/>
                    <a:pt x="997153" y="834090"/>
                  </a:cubicBezTo>
                  <a:cubicBezTo>
                    <a:pt x="1014051" y="850220"/>
                    <a:pt x="1034788" y="863277"/>
                    <a:pt x="1042469" y="863277"/>
                  </a:cubicBezTo>
                  <a:cubicBezTo>
                    <a:pt x="1050918" y="863277"/>
                    <a:pt x="1057831" y="867885"/>
                    <a:pt x="1057831" y="873262"/>
                  </a:cubicBezTo>
                  <a:cubicBezTo>
                    <a:pt x="1061671" y="904753"/>
                    <a:pt x="1063207" y="914737"/>
                    <a:pt x="1067815" y="930099"/>
                  </a:cubicBezTo>
                  <a:cubicBezTo>
                    <a:pt x="1072424" y="943924"/>
                    <a:pt x="1070120" y="947764"/>
                    <a:pt x="1053222" y="952373"/>
                  </a:cubicBezTo>
                  <a:cubicBezTo>
                    <a:pt x="1041701" y="955445"/>
                    <a:pt x="1028644" y="953141"/>
                    <a:pt x="1021731" y="946996"/>
                  </a:cubicBezTo>
                  <a:cubicBezTo>
                    <a:pt x="1010978" y="938548"/>
                    <a:pt x="1003298" y="940084"/>
                    <a:pt x="967966" y="959285"/>
                  </a:cubicBezTo>
                  <a:cubicBezTo>
                    <a:pt x="944156" y="972343"/>
                    <a:pt x="926491" y="986936"/>
                    <a:pt x="926491" y="994617"/>
                  </a:cubicBezTo>
                  <a:cubicBezTo>
                    <a:pt x="926491" y="1006906"/>
                    <a:pt x="912666" y="1021499"/>
                    <a:pt x="881943" y="1038396"/>
                  </a:cubicBezTo>
                  <a:cubicBezTo>
                    <a:pt x="868118" y="1046077"/>
                    <a:pt x="864277" y="1046077"/>
                    <a:pt x="861973" y="1038396"/>
                  </a:cubicBezTo>
                  <a:cubicBezTo>
                    <a:pt x="853524" y="1011514"/>
                    <a:pt x="842003" y="912433"/>
                    <a:pt x="842003" y="871726"/>
                  </a:cubicBezTo>
                  <a:lnTo>
                    <a:pt x="842003" y="824873"/>
                  </a:lnTo>
                  <a:lnTo>
                    <a:pt x="736778" y="721952"/>
                  </a:lnTo>
                  <a:cubicBezTo>
                    <a:pt x="668420" y="655898"/>
                    <a:pt x="630016" y="622871"/>
                    <a:pt x="628480" y="629784"/>
                  </a:cubicBezTo>
                  <a:cubicBezTo>
                    <a:pt x="623104" y="652826"/>
                    <a:pt x="643842" y="775717"/>
                    <a:pt x="657667" y="805672"/>
                  </a:cubicBezTo>
                  <a:cubicBezTo>
                    <a:pt x="686085" y="868653"/>
                    <a:pt x="684549" y="882479"/>
                    <a:pt x="643842" y="927027"/>
                  </a:cubicBezTo>
                  <a:cubicBezTo>
                    <a:pt x="616959" y="955445"/>
                    <a:pt x="594685" y="953141"/>
                    <a:pt x="541689" y="917810"/>
                  </a:cubicBezTo>
                  <a:cubicBezTo>
                    <a:pt x="507125" y="894768"/>
                    <a:pt x="496372" y="890159"/>
                    <a:pt x="493300" y="899376"/>
                  </a:cubicBezTo>
                  <a:cubicBezTo>
                    <a:pt x="480243" y="933939"/>
                    <a:pt x="491764" y="943924"/>
                    <a:pt x="623104" y="1015354"/>
                  </a:cubicBezTo>
                  <a:cubicBezTo>
                    <a:pt x="659971" y="1035324"/>
                    <a:pt x="693766" y="1099842"/>
                    <a:pt x="680709" y="1124420"/>
                  </a:cubicBezTo>
                  <a:cubicBezTo>
                    <a:pt x="671492" y="1142086"/>
                    <a:pt x="593149" y="1179721"/>
                    <a:pt x="560122" y="1182793"/>
                  </a:cubicBezTo>
                  <a:cubicBezTo>
                    <a:pt x="539384" y="1184329"/>
                    <a:pt x="534776" y="1182025"/>
                    <a:pt x="534776" y="1168968"/>
                  </a:cubicBezTo>
                  <a:close/>
                  <a:moveTo>
                    <a:pt x="957214" y="928563"/>
                  </a:moveTo>
                  <a:cubicBezTo>
                    <a:pt x="965662" y="918578"/>
                    <a:pt x="964894" y="913969"/>
                    <a:pt x="953373" y="901680"/>
                  </a:cubicBezTo>
                  <a:cubicBezTo>
                    <a:pt x="930331" y="875566"/>
                    <a:pt x="918810" y="882479"/>
                    <a:pt x="918810" y="920882"/>
                  </a:cubicBezTo>
                  <a:cubicBezTo>
                    <a:pt x="918810" y="952373"/>
                    <a:pt x="920346" y="955445"/>
                    <a:pt x="932635" y="948532"/>
                  </a:cubicBezTo>
                  <a:cubicBezTo>
                    <a:pt x="940316" y="944692"/>
                    <a:pt x="951837" y="935475"/>
                    <a:pt x="957214" y="928563"/>
                  </a:cubicBezTo>
                  <a:close/>
                  <a:moveTo>
                    <a:pt x="553210" y="802599"/>
                  </a:moveTo>
                  <a:cubicBezTo>
                    <a:pt x="548601" y="764196"/>
                    <a:pt x="547833" y="763428"/>
                    <a:pt x="522487" y="763428"/>
                  </a:cubicBezTo>
                  <a:cubicBezTo>
                    <a:pt x="505589" y="763428"/>
                    <a:pt x="496372" y="767268"/>
                    <a:pt x="496372" y="773413"/>
                  </a:cubicBezTo>
                  <a:cubicBezTo>
                    <a:pt x="496372" y="784934"/>
                    <a:pt x="550137" y="850220"/>
                    <a:pt x="555514" y="845611"/>
                  </a:cubicBezTo>
                  <a:cubicBezTo>
                    <a:pt x="557050" y="843307"/>
                    <a:pt x="556282" y="824105"/>
                    <a:pt x="553210" y="802599"/>
                  </a:cubicBezTo>
                  <a:close/>
                  <a:moveTo>
                    <a:pt x="542457" y="682781"/>
                  </a:moveTo>
                  <a:cubicBezTo>
                    <a:pt x="542457" y="668187"/>
                    <a:pt x="538616" y="663579"/>
                    <a:pt x="525559" y="663579"/>
                  </a:cubicBezTo>
                  <a:cubicBezTo>
                    <a:pt x="509430" y="664347"/>
                    <a:pt x="509430" y="665115"/>
                    <a:pt x="521719" y="672028"/>
                  </a:cubicBezTo>
                  <a:cubicBezTo>
                    <a:pt x="528631" y="675868"/>
                    <a:pt x="534776" y="685085"/>
                    <a:pt x="534776" y="690461"/>
                  </a:cubicBezTo>
                  <a:cubicBezTo>
                    <a:pt x="534776" y="696606"/>
                    <a:pt x="536312" y="701982"/>
                    <a:pt x="538616" y="701982"/>
                  </a:cubicBezTo>
                  <a:cubicBezTo>
                    <a:pt x="540920" y="701982"/>
                    <a:pt x="542457" y="693534"/>
                    <a:pt x="542457" y="682781"/>
                  </a:cubicBezTo>
                  <a:close/>
                  <a:moveTo>
                    <a:pt x="772877" y="652826"/>
                  </a:moveTo>
                  <a:cubicBezTo>
                    <a:pt x="772877" y="651290"/>
                    <a:pt x="766733" y="645145"/>
                    <a:pt x="759820" y="639769"/>
                  </a:cubicBezTo>
                  <a:cubicBezTo>
                    <a:pt x="747531" y="629784"/>
                    <a:pt x="746763" y="630552"/>
                    <a:pt x="756748" y="642841"/>
                  </a:cubicBezTo>
                  <a:cubicBezTo>
                    <a:pt x="766733" y="655130"/>
                    <a:pt x="772877" y="658971"/>
                    <a:pt x="772877" y="652826"/>
                  </a:cubicBezTo>
                  <a:close/>
                  <a:moveTo>
                    <a:pt x="542457" y="609814"/>
                  </a:moveTo>
                  <a:cubicBezTo>
                    <a:pt x="542457" y="605974"/>
                    <a:pt x="538616" y="602134"/>
                    <a:pt x="534008" y="602134"/>
                  </a:cubicBezTo>
                  <a:cubicBezTo>
                    <a:pt x="530168" y="602134"/>
                    <a:pt x="528631" y="605974"/>
                    <a:pt x="530936" y="609814"/>
                  </a:cubicBezTo>
                  <a:cubicBezTo>
                    <a:pt x="533240" y="614423"/>
                    <a:pt x="537080" y="617495"/>
                    <a:pt x="539384" y="617495"/>
                  </a:cubicBezTo>
                  <a:cubicBezTo>
                    <a:pt x="540920" y="617495"/>
                    <a:pt x="542457" y="614423"/>
                    <a:pt x="542457" y="609814"/>
                  </a:cubicBezTo>
                  <a:close/>
                  <a:moveTo>
                    <a:pt x="504053" y="575251"/>
                  </a:moveTo>
                  <a:cubicBezTo>
                    <a:pt x="504053" y="573715"/>
                    <a:pt x="497141" y="568339"/>
                    <a:pt x="488692" y="563730"/>
                  </a:cubicBezTo>
                  <a:cubicBezTo>
                    <a:pt x="476403" y="556818"/>
                    <a:pt x="473330" y="557586"/>
                    <a:pt x="473330" y="567571"/>
                  </a:cubicBezTo>
                  <a:cubicBezTo>
                    <a:pt x="473330" y="573715"/>
                    <a:pt x="480243" y="579092"/>
                    <a:pt x="488692" y="579092"/>
                  </a:cubicBezTo>
                  <a:cubicBezTo>
                    <a:pt x="497141" y="579092"/>
                    <a:pt x="504053" y="577555"/>
                    <a:pt x="504053" y="575251"/>
                  </a:cubicBezTo>
                  <a:close/>
                  <a:moveTo>
                    <a:pt x="857365" y="403204"/>
                  </a:moveTo>
                  <a:cubicBezTo>
                    <a:pt x="857365" y="395523"/>
                    <a:pt x="851988" y="384770"/>
                    <a:pt x="845844" y="379394"/>
                  </a:cubicBezTo>
                  <a:cubicBezTo>
                    <a:pt x="836627" y="371713"/>
                    <a:pt x="831250" y="373249"/>
                    <a:pt x="815121" y="385538"/>
                  </a:cubicBezTo>
                  <a:lnTo>
                    <a:pt x="795919" y="400900"/>
                  </a:lnTo>
                  <a:lnTo>
                    <a:pt x="816657" y="408580"/>
                  </a:lnTo>
                  <a:cubicBezTo>
                    <a:pt x="848916" y="420101"/>
                    <a:pt x="857365" y="419333"/>
                    <a:pt x="857365" y="403204"/>
                  </a:cubicBezTo>
                  <a:close/>
                  <a:moveTo>
                    <a:pt x="534776" y="195057"/>
                  </a:moveTo>
                  <a:cubicBezTo>
                    <a:pt x="527863" y="182000"/>
                    <a:pt x="524023" y="180464"/>
                    <a:pt x="514806" y="188145"/>
                  </a:cubicBezTo>
                  <a:cubicBezTo>
                    <a:pt x="502517" y="198130"/>
                    <a:pt x="500981" y="220404"/>
                    <a:pt x="511734" y="239605"/>
                  </a:cubicBezTo>
                  <a:cubicBezTo>
                    <a:pt x="515574" y="246518"/>
                    <a:pt x="524023" y="263415"/>
                    <a:pt x="528631" y="275705"/>
                  </a:cubicBezTo>
                  <a:cubicBezTo>
                    <a:pt x="537848" y="297979"/>
                    <a:pt x="538616" y="297979"/>
                    <a:pt x="540920" y="254967"/>
                  </a:cubicBezTo>
                  <a:cubicBezTo>
                    <a:pt x="542457" y="230388"/>
                    <a:pt x="539384" y="203506"/>
                    <a:pt x="534776" y="195057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5158D2D0-6F59-E97C-F95F-750BB272B277}"/>
                </a:ext>
              </a:extLst>
            </p:cNvPr>
            <p:cNvSpPr/>
            <p:nvPr/>
          </p:nvSpPr>
          <p:spPr>
            <a:xfrm flipV="1">
              <a:off x="4614249" y="3368812"/>
              <a:ext cx="171991" cy="227156"/>
            </a:xfrm>
            <a:custGeom>
              <a:avLst/>
              <a:gdLst>
                <a:gd name="connsiteX0" fmla="*/ 18220 w 171991"/>
                <a:gd name="connsiteY0" fmla="*/ 156008 h 227156"/>
                <a:gd name="connsiteX1" fmla="*/ 9003 w 171991"/>
                <a:gd name="connsiteY1" fmla="*/ 78433 h 227156"/>
                <a:gd name="connsiteX2" fmla="*/ -214 w 171991"/>
                <a:gd name="connsiteY2" fmla="*/ 47711 h 227156"/>
                <a:gd name="connsiteX3" fmla="*/ 21292 w 171991"/>
                <a:gd name="connsiteY3" fmla="*/ 21596 h 227156"/>
                <a:gd name="connsiteX4" fmla="*/ 61232 w 171991"/>
                <a:gd name="connsiteY4" fmla="*/ 10843 h 227156"/>
                <a:gd name="connsiteX5" fmla="*/ 151864 w 171991"/>
                <a:gd name="connsiteY5" fmla="*/ 10843 h 227156"/>
                <a:gd name="connsiteX6" fmla="*/ 167225 w 171991"/>
                <a:gd name="connsiteY6" fmla="*/ 97635 h 227156"/>
                <a:gd name="connsiteX7" fmla="*/ 81202 w 171991"/>
                <a:gd name="connsiteY7" fmla="*/ 202092 h 227156"/>
                <a:gd name="connsiteX8" fmla="*/ 25901 w 171991"/>
                <a:gd name="connsiteY8" fmla="*/ 225902 h 227156"/>
                <a:gd name="connsiteX9" fmla="*/ 18220 w 171991"/>
                <a:gd name="connsiteY9" fmla="*/ 156008 h 22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991" h="227156">
                  <a:moveTo>
                    <a:pt x="18220" y="156008"/>
                  </a:moveTo>
                  <a:cubicBezTo>
                    <a:pt x="17452" y="115301"/>
                    <a:pt x="13612" y="83042"/>
                    <a:pt x="9003" y="78433"/>
                  </a:cubicBezTo>
                  <a:cubicBezTo>
                    <a:pt x="3627" y="73057"/>
                    <a:pt x="-214" y="59232"/>
                    <a:pt x="-214" y="47711"/>
                  </a:cubicBezTo>
                  <a:cubicBezTo>
                    <a:pt x="-214" y="30813"/>
                    <a:pt x="4395" y="25437"/>
                    <a:pt x="21292" y="21596"/>
                  </a:cubicBezTo>
                  <a:cubicBezTo>
                    <a:pt x="32813" y="19292"/>
                    <a:pt x="50479" y="14684"/>
                    <a:pt x="61232" y="10843"/>
                  </a:cubicBezTo>
                  <a:cubicBezTo>
                    <a:pt x="109620" y="-5286"/>
                    <a:pt x="136503" y="-5286"/>
                    <a:pt x="151864" y="10843"/>
                  </a:cubicBezTo>
                  <a:cubicBezTo>
                    <a:pt x="171834" y="32349"/>
                    <a:pt x="176442" y="58463"/>
                    <a:pt x="167225" y="97635"/>
                  </a:cubicBezTo>
                  <a:cubicBezTo>
                    <a:pt x="155704" y="150632"/>
                    <a:pt x="134966" y="175210"/>
                    <a:pt x="81202" y="202092"/>
                  </a:cubicBezTo>
                  <a:cubicBezTo>
                    <a:pt x="54319" y="215149"/>
                    <a:pt x="29741" y="225902"/>
                    <a:pt x="25901" y="225902"/>
                  </a:cubicBezTo>
                  <a:cubicBezTo>
                    <a:pt x="22060" y="225902"/>
                    <a:pt x="18988" y="194412"/>
                    <a:pt x="18220" y="156008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64" name="图形 53">
            <a:extLst>
              <a:ext uri="{FF2B5EF4-FFF2-40B4-BE49-F238E27FC236}">
                <a16:creationId xmlns:a16="http://schemas.microsoft.com/office/drawing/2014/main" id="{314723A5-F917-F48C-5CEE-334F439F8A12}"/>
              </a:ext>
            </a:extLst>
          </p:cNvPr>
          <p:cNvGrpSpPr/>
          <p:nvPr/>
        </p:nvGrpSpPr>
        <p:grpSpPr>
          <a:xfrm>
            <a:off x="6234466" y="3757649"/>
            <a:ext cx="846483" cy="760641"/>
            <a:chOff x="5823648" y="3334455"/>
            <a:chExt cx="1217498" cy="1094030"/>
          </a:xfrm>
          <a:solidFill>
            <a:srgbClr val="CC3300"/>
          </a:solidFill>
        </p:grpSpPr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06BF0C63-B3C7-037D-64D4-962002E1AC91}"/>
                </a:ext>
              </a:extLst>
            </p:cNvPr>
            <p:cNvSpPr/>
            <p:nvPr/>
          </p:nvSpPr>
          <p:spPr>
            <a:xfrm>
              <a:off x="5955052" y="3334455"/>
              <a:ext cx="355087" cy="280757"/>
            </a:xfrm>
            <a:custGeom>
              <a:avLst/>
              <a:gdLst>
                <a:gd name="connsiteX0" fmla="*/ 44603 w 355087"/>
                <a:gd name="connsiteY0" fmla="*/ 65428 h 280757"/>
                <a:gd name="connsiteX1" fmla="*/ 125845 w 355087"/>
                <a:gd name="connsiteY1" fmla="*/ -86 h 280757"/>
                <a:gd name="connsiteX2" fmla="*/ 165789 w 355087"/>
                <a:gd name="connsiteY2" fmla="*/ 20232 h 280757"/>
                <a:gd name="connsiteX3" fmla="*/ 184981 w 355087"/>
                <a:gd name="connsiteY3" fmla="*/ 96568 h 280757"/>
                <a:gd name="connsiteX4" fmla="*/ 205588 w 355087"/>
                <a:gd name="connsiteY4" fmla="*/ 103091 h 280757"/>
                <a:gd name="connsiteX5" fmla="*/ 225733 w 355087"/>
                <a:gd name="connsiteY5" fmla="*/ 91604 h 280757"/>
                <a:gd name="connsiteX6" fmla="*/ 295922 w 355087"/>
                <a:gd name="connsiteY6" fmla="*/ 76193 h 280757"/>
                <a:gd name="connsiteX7" fmla="*/ 338116 w 355087"/>
                <a:gd name="connsiteY7" fmla="*/ 92932 h 280757"/>
                <a:gd name="connsiteX8" fmla="*/ 355231 w 355087"/>
                <a:gd name="connsiteY8" fmla="*/ 111893 h 280757"/>
                <a:gd name="connsiteX9" fmla="*/ 329545 w 355087"/>
                <a:gd name="connsiteY9" fmla="*/ 183179 h 280757"/>
                <a:gd name="connsiteX10" fmla="*/ 246281 w 355087"/>
                <a:gd name="connsiteY10" fmla="*/ 221449 h 280757"/>
                <a:gd name="connsiteX11" fmla="*/ 184923 w 355087"/>
                <a:gd name="connsiteY11" fmla="*/ 254004 h 280757"/>
                <a:gd name="connsiteX12" fmla="*/ 126827 w 355087"/>
                <a:gd name="connsiteY12" fmla="*/ 257958 h 280757"/>
                <a:gd name="connsiteX13" fmla="*/ 94618 w 355087"/>
                <a:gd name="connsiteY13" fmla="*/ 273456 h 280757"/>
                <a:gd name="connsiteX14" fmla="*/ 51587 w 355087"/>
                <a:gd name="connsiteY14" fmla="*/ 280671 h 280757"/>
                <a:gd name="connsiteX15" fmla="*/ 2928 w 355087"/>
                <a:gd name="connsiteY15" fmla="*/ 203353 h 280757"/>
                <a:gd name="connsiteX16" fmla="*/ 705 w 355087"/>
                <a:gd name="connsiteY16" fmla="*/ 153251 h 280757"/>
                <a:gd name="connsiteX17" fmla="*/ 3851 w 355087"/>
                <a:gd name="connsiteY17" fmla="*/ 122947 h 280757"/>
                <a:gd name="connsiteX18" fmla="*/ 44603 w 355087"/>
                <a:gd name="connsiteY18" fmla="*/ 65428 h 28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5087" h="280757">
                  <a:moveTo>
                    <a:pt x="44603" y="65428"/>
                  </a:moveTo>
                  <a:cubicBezTo>
                    <a:pt x="63593" y="35297"/>
                    <a:pt x="95311" y="16307"/>
                    <a:pt x="125845" y="-86"/>
                  </a:cubicBezTo>
                  <a:cubicBezTo>
                    <a:pt x="140074" y="3204"/>
                    <a:pt x="157794" y="6263"/>
                    <a:pt x="165789" y="20232"/>
                  </a:cubicBezTo>
                  <a:cubicBezTo>
                    <a:pt x="180392" y="43003"/>
                    <a:pt x="177246" y="71633"/>
                    <a:pt x="184981" y="96568"/>
                  </a:cubicBezTo>
                  <a:cubicBezTo>
                    <a:pt x="190061" y="102196"/>
                    <a:pt x="198834" y="100840"/>
                    <a:pt x="205588" y="103091"/>
                  </a:cubicBezTo>
                  <a:cubicBezTo>
                    <a:pt x="211822" y="98531"/>
                    <a:pt x="218344" y="94115"/>
                    <a:pt x="225733" y="91604"/>
                  </a:cubicBezTo>
                  <a:cubicBezTo>
                    <a:pt x="248388" y="84043"/>
                    <a:pt x="271679" y="75211"/>
                    <a:pt x="295922" y="76193"/>
                  </a:cubicBezTo>
                  <a:cubicBezTo>
                    <a:pt x="310641" y="79714"/>
                    <a:pt x="324263" y="86871"/>
                    <a:pt x="338116" y="92932"/>
                  </a:cubicBezTo>
                  <a:cubicBezTo>
                    <a:pt x="345707" y="96626"/>
                    <a:pt x="356212" y="101792"/>
                    <a:pt x="355231" y="111893"/>
                  </a:cubicBezTo>
                  <a:cubicBezTo>
                    <a:pt x="353903" y="137349"/>
                    <a:pt x="352922" y="167624"/>
                    <a:pt x="329545" y="183179"/>
                  </a:cubicBezTo>
                  <a:cubicBezTo>
                    <a:pt x="307697" y="206586"/>
                    <a:pt x="275431" y="212415"/>
                    <a:pt x="246281" y="221449"/>
                  </a:cubicBezTo>
                  <a:cubicBezTo>
                    <a:pt x="224665" y="229934"/>
                    <a:pt x="206050" y="244595"/>
                    <a:pt x="184923" y="254004"/>
                  </a:cubicBezTo>
                  <a:cubicBezTo>
                    <a:pt x="165616" y="256313"/>
                    <a:pt x="146135" y="256111"/>
                    <a:pt x="126827" y="257958"/>
                  </a:cubicBezTo>
                  <a:cubicBezTo>
                    <a:pt x="114705" y="259632"/>
                    <a:pt x="105354" y="268376"/>
                    <a:pt x="94618" y="273456"/>
                  </a:cubicBezTo>
                  <a:cubicBezTo>
                    <a:pt x="80938" y="278997"/>
                    <a:pt x="66017" y="278853"/>
                    <a:pt x="51587" y="280671"/>
                  </a:cubicBezTo>
                  <a:cubicBezTo>
                    <a:pt x="31702" y="257900"/>
                    <a:pt x="7690" y="234725"/>
                    <a:pt x="2928" y="203353"/>
                  </a:cubicBezTo>
                  <a:cubicBezTo>
                    <a:pt x="-651" y="186845"/>
                    <a:pt x="503" y="169990"/>
                    <a:pt x="705" y="153251"/>
                  </a:cubicBezTo>
                  <a:cubicBezTo>
                    <a:pt x="878" y="143150"/>
                    <a:pt x="-1834" y="132067"/>
                    <a:pt x="3851" y="122947"/>
                  </a:cubicBezTo>
                  <a:cubicBezTo>
                    <a:pt x="15857" y="102658"/>
                    <a:pt x="32366" y="85572"/>
                    <a:pt x="44603" y="65428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9FD1A6B3-FA05-4E99-83B1-BAAF3E2CBCD1}"/>
                </a:ext>
              </a:extLst>
            </p:cNvPr>
            <p:cNvSpPr/>
            <p:nvPr/>
          </p:nvSpPr>
          <p:spPr>
            <a:xfrm>
              <a:off x="6880328" y="3430226"/>
              <a:ext cx="4910" cy="4896"/>
            </a:xfrm>
            <a:custGeom>
              <a:avLst/>
              <a:gdLst>
                <a:gd name="connsiteX0" fmla="*/ 322 w 4910"/>
                <a:gd name="connsiteY0" fmla="*/ 202 h 4896"/>
                <a:gd name="connsiteX1" fmla="*/ 322 w 4910"/>
                <a:gd name="connsiteY1" fmla="*/ 202 h 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10" h="4896">
                  <a:moveTo>
                    <a:pt x="322" y="202"/>
                  </a:moveTo>
                  <a:cubicBezTo>
                    <a:pt x="11838" y="-2165"/>
                    <a:pt x="-2131" y="11688"/>
                    <a:pt x="322" y="202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A4E666FF-D680-767B-D6C8-4B71CA82EA02}"/>
                </a:ext>
              </a:extLst>
            </p:cNvPr>
            <p:cNvSpPr/>
            <p:nvPr/>
          </p:nvSpPr>
          <p:spPr>
            <a:xfrm>
              <a:off x="5823648" y="3551552"/>
              <a:ext cx="1217498" cy="876933"/>
            </a:xfrm>
            <a:custGeom>
              <a:avLst/>
              <a:gdLst>
                <a:gd name="connsiteX0" fmla="*/ 431322 w 1217498"/>
                <a:gd name="connsiteY0" fmla="*/ 28528 h 876933"/>
                <a:gd name="connsiteX1" fmla="*/ 478972 w 1217498"/>
                <a:gd name="connsiteY1" fmla="*/ 620 h 876933"/>
                <a:gd name="connsiteX2" fmla="*/ 534615 w 1217498"/>
                <a:gd name="connsiteY2" fmla="*/ 12886 h 876933"/>
                <a:gd name="connsiteX3" fmla="*/ 567026 w 1217498"/>
                <a:gd name="connsiteY3" fmla="*/ 24430 h 876933"/>
                <a:gd name="connsiteX4" fmla="*/ 604429 w 1217498"/>
                <a:gd name="connsiteY4" fmla="*/ 64345 h 876933"/>
                <a:gd name="connsiteX5" fmla="*/ 595223 w 1217498"/>
                <a:gd name="connsiteY5" fmla="*/ 114360 h 876933"/>
                <a:gd name="connsiteX6" fmla="*/ 552855 w 1217498"/>
                <a:gd name="connsiteY6" fmla="*/ 113754 h 876933"/>
                <a:gd name="connsiteX7" fmla="*/ 550258 w 1217498"/>
                <a:gd name="connsiteY7" fmla="*/ 102903 h 876933"/>
                <a:gd name="connsiteX8" fmla="*/ 517876 w 1217498"/>
                <a:gd name="connsiteY8" fmla="*/ 104923 h 876933"/>
                <a:gd name="connsiteX9" fmla="*/ 459087 w 1217498"/>
                <a:gd name="connsiteY9" fmla="*/ 51098 h 876933"/>
                <a:gd name="connsiteX10" fmla="*/ 433978 w 1217498"/>
                <a:gd name="connsiteY10" fmla="*/ 68529 h 876933"/>
                <a:gd name="connsiteX11" fmla="*/ 390225 w 1217498"/>
                <a:gd name="connsiteY11" fmla="*/ 148993 h 876933"/>
                <a:gd name="connsiteX12" fmla="*/ 370484 w 1217498"/>
                <a:gd name="connsiteY12" fmla="*/ 201924 h 876933"/>
                <a:gd name="connsiteX13" fmla="*/ 351407 w 1217498"/>
                <a:gd name="connsiteY13" fmla="*/ 222155 h 876933"/>
                <a:gd name="connsiteX14" fmla="*/ 335707 w 1217498"/>
                <a:gd name="connsiteY14" fmla="*/ 286168 h 876933"/>
                <a:gd name="connsiteX15" fmla="*/ 364683 w 1217498"/>
                <a:gd name="connsiteY15" fmla="*/ 276615 h 876933"/>
                <a:gd name="connsiteX16" fmla="*/ 417614 w 1217498"/>
                <a:gd name="connsiteY16" fmla="*/ 226109 h 876933"/>
                <a:gd name="connsiteX17" fmla="*/ 422982 w 1217498"/>
                <a:gd name="connsiteY17" fmla="*/ 198865 h 876933"/>
                <a:gd name="connsiteX18" fmla="*/ 403212 w 1217498"/>
                <a:gd name="connsiteY18" fmla="*/ 158431 h 876933"/>
                <a:gd name="connsiteX19" fmla="*/ 439144 w 1217498"/>
                <a:gd name="connsiteY19" fmla="*/ 142297 h 876933"/>
                <a:gd name="connsiteX20" fmla="*/ 485263 w 1217498"/>
                <a:gd name="connsiteY20" fmla="*/ 155487 h 876933"/>
                <a:gd name="connsiteX21" fmla="*/ 521772 w 1217498"/>
                <a:gd name="connsiteY21" fmla="*/ 183078 h 876933"/>
                <a:gd name="connsiteX22" fmla="*/ 526534 w 1217498"/>
                <a:gd name="connsiteY22" fmla="*/ 211073 h 876933"/>
                <a:gd name="connsiteX23" fmla="*/ 579494 w 1217498"/>
                <a:gd name="connsiteY23" fmla="*/ 219096 h 876933"/>
                <a:gd name="connsiteX24" fmla="*/ 584631 w 1217498"/>
                <a:gd name="connsiteY24" fmla="*/ 242358 h 876933"/>
                <a:gd name="connsiteX25" fmla="*/ 517154 w 1217498"/>
                <a:gd name="connsiteY25" fmla="*/ 279761 h 876933"/>
                <a:gd name="connsiteX26" fmla="*/ 497240 w 1217498"/>
                <a:gd name="connsiteY26" fmla="*/ 301580 h 876933"/>
                <a:gd name="connsiteX27" fmla="*/ 506216 w 1217498"/>
                <a:gd name="connsiteY27" fmla="*/ 314019 h 876933"/>
                <a:gd name="connsiteX28" fmla="*/ 574991 w 1217498"/>
                <a:gd name="connsiteY28" fmla="*/ 305447 h 876933"/>
                <a:gd name="connsiteX29" fmla="*/ 592972 w 1217498"/>
                <a:gd name="connsiteY29" fmla="*/ 323110 h 876933"/>
                <a:gd name="connsiteX30" fmla="*/ 567285 w 1217498"/>
                <a:gd name="connsiteY30" fmla="*/ 355319 h 876933"/>
                <a:gd name="connsiteX31" fmla="*/ 504484 w 1217498"/>
                <a:gd name="connsiteY31" fmla="*/ 420890 h 876933"/>
                <a:gd name="connsiteX32" fmla="*/ 548555 w 1217498"/>
                <a:gd name="connsiteY32" fmla="*/ 426143 h 876933"/>
                <a:gd name="connsiteX33" fmla="*/ 570662 w 1217498"/>
                <a:gd name="connsiteY33" fmla="*/ 455350 h 876933"/>
                <a:gd name="connsiteX34" fmla="*/ 554702 w 1217498"/>
                <a:gd name="connsiteY34" fmla="*/ 501902 h 876933"/>
                <a:gd name="connsiteX35" fmla="*/ 604574 w 1217498"/>
                <a:gd name="connsiteY35" fmla="*/ 489810 h 876933"/>
                <a:gd name="connsiteX36" fmla="*/ 596146 w 1217498"/>
                <a:gd name="connsiteY36" fmla="*/ 383314 h 876933"/>
                <a:gd name="connsiteX37" fmla="*/ 621717 w 1217498"/>
                <a:gd name="connsiteY37" fmla="*/ 329373 h 876933"/>
                <a:gd name="connsiteX38" fmla="*/ 642093 w 1217498"/>
                <a:gd name="connsiteY38" fmla="*/ 251478 h 876933"/>
                <a:gd name="connsiteX39" fmla="*/ 635974 w 1217498"/>
                <a:gd name="connsiteY39" fmla="*/ 134938 h 876933"/>
                <a:gd name="connsiteX40" fmla="*/ 674532 w 1217498"/>
                <a:gd name="connsiteY40" fmla="*/ 98314 h 876933"/>
                <a:gd name="connsiteX41" fmla="*/ 739411 w 1217498"/>
                <a:gd name="connsiteY41" fmla="*/ 65470 h 876933"/>
                <a:gd name="connsiteX42" fmla="*/ 808532 w 1217498"/>
                <a:gd name="connsiteY42" fmla="*/ 23333 h 876933"/>
                <a:gd name="connsiteX43" fmla="*/ 869198 w 1217498"/>
                <a:gd name="connsiteY43" fmla="*/ 32886 h 876933"/>
                <a:gd name="connsiteX44" fmla="*/ 873729 w 1217498"/>
                <a:gd name="connsiteY44" fmla="*/ 55369 h 876933"/>
                <a:gd name="connsiteX45" fmla="*/ 892662 w 1217498"/>
                <a:gd name="connsiteY45" fmla="*/ 50087 h 876933"/>
                <a:gd name="connsiteX46" fmla="*/ 914509 w 1217498"/>
                <a:gd name="connsiteY46" fmla="*/ 153149 h 876933"/>
                <a:gd name="connsiteX47" fmla="*/ 895981 w 1217498"/>
                <a:gd name="connsiteY47" fmla="*/ 207148 h 876933"/>
                <a:gd name="connsiteX48" fmla="*/ 909574 w 1217498"/>
                <a:gd name="connsiteY48" fmla="*/ 219096 h 876933"/>
                <a:gd name="connsiteX49" fmla="*/ 898693 w 1217498"/>
                <a:gd name="connsiteY49" fmla="*/ 224493 h 876933"/>
                <a:gd name="connsiteX50" fmla="*/ 896356 w 1217498"/>
                <a:gd name="connsiteY50" fmla="*/ 289228 h 876933"/>
                <a:gd name="connsiteX51" fmla="*/ 895259 w 1217498"/>
                <a:gd name="connsiteY51" fmla="*/ 377628 h 876933"/>
                <a:gd name="connsiteX52" fmla="*/ 896038 w 1217498"/>
                <a:gd name="connsiteY52" fmla="*/ 421987 h 876933"/>
                <a:gd name="connsiteX53" fmla="*/ 912114 w 1217498"/>
                <a:gd name="connsiteY53" fmla="*/ 518353 h 876933"/>
                <a:gd name="connsiteX54" fmla="*/ 895346 w 1217498"/>
                <a:gd name="connsiteY54" fmla="*/ 566435 h 876933"/>
                <a:gd name="connsiteX55" fmla="*/ 886312 w 1217498"/>
                <a:gd name="connsiteY55" fmla="*/ 592121 h 876933"/>
                <a:gd name="connsiteX56" fmla="*/ 846888 w 1217498"/>
                <a:gd name="connsiteY56" fmla="*/ 572380 h 876933"/>
                <a:gd name="connsiteX57" fmla="*/ 819702 w 1217498"/>
                <a:gd name="connsiteY57" fmla="*/ 467760 h 876933"/>
                <a:gd name="connsiteX58" fmla="*/ 776670 w 1217498"/>
                <a:gd name="connsiteY58" fmla="*/ 613334 h 876933"/>
                <a:gd name="connsiteX59" fmla="*/ 840222 w 1217498"/>
                <a:gd name="connsiteY59" fmla="*/ 636798 h 876933"/>
                <a:gd name="connsiteX60" fmla="*/ 963572 w 1217498"/>
                <a:gd name="connsiteY60" fmla="*/ 631545 h 876933"/>
                <a:gd name="connsiteX61" fmla="*/ 1002852 w 1217498"/>
                <a:gd name="connsiteY61" fmla="*/ 614835 h 876933"/>
                <a:gd name="connsiteX62" fmla="*/ 1058351 w 1217498"/>
                <a:gd name="connsiteY62" fmla="*/ 587359 h 876933"/>
                <a:gd name="connsiteX63" fmla="*/ 1093965 w 1217498"/>
                <a:gd name="connsiteY63" fmla="*/ 499190 h 876933"/>
                <a:gd name="connsiteX64" fmla="*/ 1102479 w 1217498"/>
                <a:gd name="connsiteY64" fmla="*/ 416042 h 876933"/>
                <a:gd name="connsiteX65" fmla="*/ 1158469 w 1217498"/>
                <a:gd name="connsiteY65" fmla="*/ 477515 h 876933"/>
                <a:gd name="connsiteX66" fmla="*/ 1180201 w 1217498"/>
                <a:gd name="connsiteY66" fmla="*/ 501239 h 876933"/>
                <a:gd name="connsiteX67" fmla="*/ 1201298 w 1217498"/>
                <a:gd name="connsiteY67" fmla="*/ 549754 h 876933"/>
                <a:gd name="connsiteX68" fmla="*/ 1217634 w 1217498"/>
                <a:gd name="connsiteY68" fmla="*/ 583954 h 876933"/>
                <a:gd name="connsiteX69" fmla="*/ 1152120 w 1217498"/>
                <a:gd name="connsiteY69" fmla="*/ 664533 h 876933"/>
                <a:gd name="connsiteX70" fmla="*/ 1088280 w 1217498"/>
                <a:gd name="connsiteY70" fmla="*/ 673047 h 876933"/>
                <a:gd name="connsiteX71" fmla="*/ 1021756 w 1217498"/>
                <a:gd name="connsiteY71" fmla="*/ 681936 h 876933"/>
                <a:gd name="connsiteX72" fmla="*/ 967411 w 1217498"/>
                <a:gd name="connsiteY72" fmla="*/ 686784 h 876933"/>
                <a:gd name="connsiteX73" fmla="*/ 851997 w 1217498"/>
                <a:gd name="connsiteY73" fmla="*/ 687852 h 876933"/>
                <a:gd name="connsiteX74" fmla="*/ 836701 w 1217498"/>
                <a:gd name="connsiteY74" fmla="*/ 665889 h 876933"/>
                <a:gd name="connsiteX75" fmla="*/ 831765 w 1217498"/>
                <a:gd name="connsiteY75" fmla="*/ 680839 h 876933"/>
                <a:gd name="connsiteX76" fmla="*/ 735140 w 1217498"/>
                <a:gd name="connsiteY76" fmla="*/ 649208 h 876933"/>
                <a:gd name="connsiteX77" fmla="*/ 730897 w 1217498"/>
                <a:gd name="connsiteY77" fmla="*/ 605166 h 876933"/>
                <a:gd name="connsiteX78" fmla="*/ 734649 w 1217498"/>
                <a:gd name="connsiteY78" fmla="*/ 574834 h 876933"/>
                <a:gd name="connsiteX79" fmla="*/ 710031 w 1217498"/>
                <a:gd name="connsiteY79" fmla="*/ 571313 h 876933"/>
                <a:gd name="connsiteX80" fmla="*/ 644199 w 1217498"/>
                <a:gd name="connsiteY80" fmla="*/ 631314 h 876933"/>
                <a:gd name="connsiteX81" fmla="*/ 597676 w 1217498"/>
                <a:gd name="connsiteY81" fmla="*/ 682600 h 876933"/>
                <a:gd name="connsiteX82" fmla="*/ 510574 w 1217498"/>
                <a:gd name="connsiteY82" fmla="*/ 730797 h 876933"/>
                <a:gd name="connsiteX83" fmla="*/ 502984 w 1217498"/>
                <a:gd name="connsiteY83" fmla="*/ 703812 h 876933"/>
                <a:gd name="connsiteX84" fmla="*/ 574616 w 1217498"/>
                <a:gd name="connsiteY84" fmla="*/ 620405 h 876933"/>
                <a:gd name="connsiteX85" fmla="*/ 554731 w 1217498"/>
                <a:gd name="connsiteY85" fmla="*/ 620174 h 876933"/>
                <a:gd name="connsiteX86" fmla="*/ 553519 w 1217498"/>
                <a:gd name="connsiteY86" fmla="*/ 633652 h 876933"/>
                <a:gd name="connsiteX87" fmla="*/ 513720 w 1217498"/>
                <a:gd name="connsiteY87" fmla="*/ 645196 h 876933"/>
                <a:gd name="connsiteX88" fmla="*/ 452189 w 1217498"/>
                <a:gd name="connsiteY88" fmla="*/ 672123 h 876933"/>
                <a:gd name="connsiteX89" fmla="*/ 342547 w 1217498"/>
                <a:gd name="connsiteY89" fmla="*/ 716020 h 876933"/>
                <a:gd name="connsiteX90" fmla="*/ 328953 w 1217498"/>
                <a:gd name="connsiteY90" fmla="*/ 728517 h 876933"/>
                <a:gd name="connsiteX91" fmla="*/ 324422 w 1217498"/>
                <a:gd name="connsiteY91" fmla="*/ 789673 h 876933"/>
                <a:gd name="connsiteX92" fmla="*/ 322402 w 1217498"/>
                <a:gd name="connsiteY92" fmla="*/ 852532 h 876933"/>
                <a:gd name="connsiteX93" fmla="*/ 272935 w 1217498"/>
                <a:gd name="connsiteY93" fmla="*/ 875072 h 876933"/>
                <a:gd name="connsiteX94" fmla="*/ 222890 w 1217498"/>
                <a:gd name="connsiteY94" fmla="*/ 839314 h 876933"/>
                <a:gd name="connsiteX95" fmla="*/ 214290 w 1217498"/>
                <a:gd name="connsiteY95" fmla="*/ 766960 h 876933"/>
                <a:gd name="connsiteX96" fmla="*/ 221389 w 1217498"/>
                <a:gd name="connsiteY96" fmla="*/ 726814 h 876933"/>
                <a:gd name="connsiteX97" fmla="*/ 235877 w 1217498"/>
                <a:gd name="connsiteY97" fmla="*/ 688516 h 876933"/>
                <a:gd name="connsiteX98" fmla="*/ 255185 w 1217498"/>
                <a:gd name="connsiteY98" fmla="*/ 530792 h 876933"/>
                <a:gd name="connsiteX99" fmla="*/ 268173 w 1217498"/>
                <a:gd name="connsiteY99" fmla="*/ 398466 h 876933"/>
                <a:gd name="connsiteX100" fmla="*/ 255763 w 1217498"/>
                <a:gd name="connsiteY100" fmla="*/ 388509 h 876933"/>
                <a:gd name="connsiteX101" fmla="*/ 209701 w 1217498"/>
                <a:gd name="connsiteY101" fmla="*/ 456591 h 876933"/>
                <a:gd name="connsiteX102" fmla="*/ 106726 w 1217498"/>
                <a:gd name="connsiteY102" fmla="*/ 565569 h 876933"/>
                <a:gd name="connsiteX103" fmla="*/ 81646 w 1217498"/>
                <a:gd name="connsiteY103" fmla="*/ 529869 h 876933"/>
                <a:gd name="connsiteX104" fmla="*/ 96278 w 1217498"/>
                <a:gd name="connsiteY104" fmla="*/ 488511 h 876933"/>
                <a:gd name="connsiteX105" fmla="*/ 145024 w 1217498"/>
                <a:gd name="connsiteY105" fmla="*/ 397773 h 876933"/>
                <a:gd name="connsiteX106" fmla="*/ 200234 w 1217498"/>
                <a:gd name="connsiteY106" fmla="*/ 311191 h 876933"/>
                <a:gd name="connsiteX107" fmla="*/ 219369 w 1217498"/>
                <a:gd name="connsiteY107" fmla="*/ 276211 h 876933"/>
                <a:gd name="connsiteX108" fmla="*/ 201187 w 1217498"/>
                <a:gd name="connsiteY108" fmla="*/ 265533 h 876933"/>
                <a:gd name="connsiteX109" fmla="*/ 162773 w 1217498"/>
                <a:gd name="connsiteY109" fmla="*/ 299473 h 876933"/>
                <a:gd name="connsiteX110" fmla="*/ 125947 w 1217498"/>
                <a:gd name="connsiteY110" fmla="*/ 309257 h 876933"/>
                <a:gd name="connsiteX111" fmla="*/ 83781 w 1217498"/>
                <a:gd name="connsiteY111" fmla="*/ 312287 h 876933"/>
                <a:gd name="connsiteX112" fmla="*/ 27589 w 1217498"/>
                <a:gd name="connsiteY112" fmla="*/ 309228 h 876933"/>
                <a:gd name="connsiteX113" fmla="*/ 605 w 1217498"/>
                <a:gd name="connsiteY113" fmla="*/ 255836 h 876933"/>
                <a:gd name="connsiteX114" fmla="*/ 39105 w 1217498"/>
                <a:gd name="connsiteY114" fmla="*/ 158921 h 876933"/>
                <a:gd name="connsiteX115" fmla="*/ 72583 w 1217498"/>
                <a:gd name="connsiteY115" fmla="*/ 134476 h 876933"/>
                <a:gd name="connsiteX116" fmla="*/ 100549 w 1217498"/>
                <a:gd name="connsiteY116" fmla="*/ 108444 h 876933"/>
                <a:gd name="connsiteX117" fmla="*/ 122628 w 1217498"/>
                <a:gd name="connsiteY117" fmla="*/ 156930 h 876933"/>
                <a:gd name="connsiteX118" fmla="*/ 232183 w 1217498"/>
                <a:gd name="connsiteY118" fmla="*/ 133582 h 876933"/>
                <a:gd name="connsiteX119" fmla="*/ 298274 w 1217498"/>
                <a:gd name="connsiteY119" fmla="*/ 106654 h 876933"/>
                <a:gd name="connsiteX120" fmla="*/ 279197 w 1217498"/>
                <a:gd name="connsiteY120" fmla="*/ 78919 h 876933"/>
                <a:gd name="connsiteX121" fmla="*/ 367598 w 1217498"/>
                <a:gd name="connsiteY121" fmla="*/ 54792 h 876933"/>
                <a:gd name="connsiteX122" fmla="*/ 397729 w 1217498"/>
                <a:gd name="connsiteY122" fmla="*/ 58226 h 876933"/>
                <a:gd name="connsiteX123" fmla="*/ 431322 w 1217498"/>
                <a:gd name="connsiteY123" fmla="*/ 28528 h 876933"/>
                <a:gd name="connsiteX124" fmla="*/ 755140 w 1217498"/>
                <a:gd name="connsiteY124" fmla="*/ 113264 h 876933"/>
                <a:gd name="connsiteX125" fmla="*/ 698313 w 1217498"/>
                <a:gd name="connsiteY125" fmla="*/ 133264 h 876933"/>
                <a:gd name="connsiteX126" fmla="*/ 664315 w 1217498"/>
                <a:gd name="connsiteY126" fmla="*/ 149195 h 876933"/>
                <a:gd name="connsiteX127" fmla="*/ 679900 w 1217498"/>
                <a:gd name="connsiteY127" fmla="*/ 199384 h 876933"/>
                <a:gd name="connsiteX128" fmla="*/ 678255 w 1217498"/>
                <a:gd name="connsiteY128" fmla="*/ 225041 h 876933"/>
                <a:gd name="connsiteX129" fmla="*/ 692628 w 1217498"/>
                <a:gd name="connsiteY129" fmla="*/ 311566 h 876933"/>
                <a:gd name="connsiteX130" fmla="*/ 798951 w 1217498"/>
                <a:gd name="connsiteY130" fmla="*/ 283138 h 876933"/>
                <a:gd name="connsiteX131" fmla="*/ 813727 w 1217498"/>
                <a:gd name="connsiteY131" fmla="*/ 321552 h 876933"/>
                <a:gd name="connsiteX132" fmla="*/ 789686 w 1217498"/>
                <a:gd name="connsiteY132" fmla="*/ 331105 h 876933"/>
                <a:gd name="connsiteX133" fmla="*/ 701719 w 1217498"/>
                <a:gd name="connsiteY133" fmla="*/ 405854 h 876933"/>
                <a:gd name="connsiteX134" fmla="*/ 695312 w 1217498"/>
                <a:gd name="connsiteY134" fmla="*/ 442853 h 876933"/>
                <a:gd name="connsiteX135" fmla="*/ 711127 w 1217498"/>
                <a:gd name="connsiteY135" fmla="*/ 444874 h 876933"/>
                <a:gd name="connsiteX136" fmla="*/ 720421 w 1217498"/>
                <a:gd name="connsiteY136" fmla="*/ 412896 h 876933"/>
                <a:gd name="connsiteX137" fmla="*/ 758690 w 1217498"/>
                <a:gd name="connsiteY137" fmla="*/ 398321 h 876933"/>
                <a:gd name="connsiteX138" fmla="*/ 828620 w 1217498"/>
                <a:gd name="connsiteY138" fmla="*/ 390673 h 876933"/>
                <a:gd name="connsiteX139" fmla="*/ 827783 w 1217498"/>
                <a:gd name="connsiteY139" fmla="*/ 85904 h 876933"/>
                <a:gd name="connsiteX140" fmla="*/ 800134 w 1217498"/>
                <a:gd name="connsiteY140" fmla="*/ 80391 h 876933"/>
                <a:gd name="connsiteX141" fmla="*/ 755140 w 1217498"/>
                <a:gd name="connsiteY141" fmla="*/ 113264 h 876933"/>
                <a:gd name="connsiteX142" fmla="*/ 382894 w 1217498"/>
                <a:gd name="connsiteY142" fmla="*/ 348277 h 876933"/>
                <a:gd name="connsiteX143" fmla="*/ 341190 w 1217498"/>
                <a:gd name="connsiteY143" fmla="*/ 355521 h 876933"/>
                <a:gd name="connsiteX144" fmla="*/ 332763 w 1217498"/>
                <a:gd name="connsiteY144" fmla="*/ 357166 h 876933"/>
                <a:gd name="connsiteX145" fmla="*/ 327135 w 1217498"/>
                <a:gd name="connsiteY145" fmla="*/ 388913 h 876933"/>
                <a:gd name="connsiteX146" fmla="*/ 346385 w 1217498"/>
                <a:gd name="connsiteY146" fmla="*/ 404815 h 876933"/>
                <a:gd name="connsiteX147" fmla="*/ 388291 w 1217498"/>
                <a:gd name="connsiteY147" fmla="*/ 392953 h 876933"/>
                <a:gd name="connsiteX148" fmla="*/ 422809 w 1217498"/>
                <a:gd name="connsiteY148" fmla="*/ 360745 h 876933"/>
                <a:gd name="connsiteX149" fmla="*/ 422318 w 1217498"/>
                <a:gd name="connsiteY149" fmla="*/ 324871 h 876933"/>
                <a:gd name="connsiteX150" fmla="*/ 382894 w 1217498"/>
                <a:gd name="connsiteY150" fmla="*/ 348277 h 876933"/>
                <a:gd name="connsiteX151" fmla="*/ 694561 w 1217498"/>
                <a:gd name="connsiteY151" fmla="*/ 377657 h 876933"/>
                <a:gd name="connsiteX152" fmla="*/ 706221 w 1217498"/>
                <a:gd name="connsiteY152" fmla="*/ 373386 h 876933"/>
                <a:gd name="connsiteX153" fmla="*/ 708819 w 1217498"/>
                <a:gd name="connsiteY153" fmla="*/ 351336 h 876933"/>
                <a:gd name="connsiteX154" fmla="*/ 694561 w 1217498"/>
                <a:gd name="connsiteY154" fmla="*/ 377657 h 876933"/>
                <a:gd name="connsiteX155" fmla="*/ 354120 w 1217498"/>
                <a:gd name="connsiteY155" fmla="*/ 451079 h 876933"/>
                <a:gd name="connsiteX156" fmla="*/ 329790 w 1217498"/>
                <a:gd name="connsiteY156" fmla="*/ 447962 h 876933"/>
                <a:gd name="connsiteX157" fmla="*/ 323499 w 1217498"/>
                <a:gd name="connsiteY157" fmla="*/ 491743 h 876933"/>
                <a:gd name="connsiteX158" fmla="*/ 334524 w 1217498"/>
                <a:gd name="connsiteY158" fmla="*/ 519854 h 876933"/>
                <a:gd name="connsiteX159" fmla="*/ 392967 w 1217498"/>
                <a:gd name="connsiteY159" fmla="*/ 489550 h 876933"/>
                <a:gd name="connsiteX160" fmla="*/ 413400 w 1217498"/>
                <a:gd name="connsiteY160" fmla="*/ 437716 h 876933"/>
                <a:gd name="connsiteX161" fmla="*/ 354120 w 1217498"/>
                <a:gd name="connsiteY161" fmla="*/ 451079 h 876933"/>
                <a:gd name="connsiteX162" fmla="*/ 517154 w 1217498"/>
                <a:gd name="connsiteY162" fmla="*/ 535381 h 876933"/>
                <a:gd name="connsiteX163" fmla="*/ 509910 w 1217498"/>
                <a:gd name="connsiteY163" fmla="*/ 561413 h 876933"/>
                <a:gd name="connsiteX164" fmla="*/ 583361 w 1217498"/>
                <a:gd name="connsiteY164" fmla="*/ 576219 h 876933"/>
                <a:gd name="connsiteX165" fmla="*/ 591528 w 1217498"/>
                <a:gd name="connsiteY165" fmla="*/ 596450 h 876933"/>
                <a:gd name="connsiteX166" fmla="*/ 637417 w 1217498"/>
                <a:gd name="connsiteY166" fmla="*/ 530215 h 876933"/>
                <a:gd name="connsiteX167" fmla="*/ 607864 w 1217498"/>
                <a:gd name="connsiteY167" fmla="*/ 526867 h 876933"/>
                <a:gd name="connsiteX168" fmla="*/ 573202 w 1217498"/>
                <a:gd name="connsiteY168" fmla="*/ 539912 h 876933"/>
                <a:gd name="connsiteX169" fmla="*/ 537039 w 1217498"/>
                <a:gd name="connsiteY169" fmla="*/ 514486 h 876933"/>
                <a:gd name="connsiteX170" fmla="*/ 517154 w 1217498"/>
                <a:gd name="connsiteY170" fmla="*/ 535381 h 876933"/>
                <a:gd name="connsiteX171" fmla="*/ 331205 w 1217498"/>
                <a:gd name="connsiteY171" fmla="*/ 550158 h 876933"/>
                <a:gd name="connsiteX172" fmla="*/ 330223 w 1217498"/>
                <a:gd name="connsiteY172" fmla="*/ 642252 h 876933"/>
                <a:gd name="connsiteX173" fmla="*/ 399345 w 1217498"/>
                <a:gd name="connsiteY173" fmla="*/ 614604 h 876933"/>
                <a:gd name="connsiteX174" fmla="*/ 389850 w 1217498"/>
                <a:gd name="connsiteY174" fmla="*/ 607100 h 876933"/>
                <a:gd name="connsiteX175" fmla="*/ 353629 w 1217498"/>
                <a:gd name="connsiteY175" fmla="*/ 619943 h 876933"/>
                <a:gd name="connsiteX176" fmla="*/ 355707 w 1217498"/>
                <a:gd name="connsiteY176" fmla="*/ 602771 h 876933"/>
                <a:gd name="connsiteX177" fmla="*/ 395102 w 1217498"/>
                <a:gd name="connsiteY177" fmla="*/ 555814 h 876933"/>
                <a:gd name="connsiteX178" fmla="*/ 331205 w 1217498"/>
                <a:gd name="connsiteY178" fmla="*/ 550158 h 876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217498" h="876933">
                  <a:moveTo>
                    <a:pt x="431322" y="28528"/>
                  </a:moveTo>
                  <a:cubicBezTo>
                    <a:pt x="442982" y="13954"/>
                    <a:pt x="457759" y="-4344"/>
                    <a:pt x="478972" y="620"/>
                  </a:cubicBezTo>
                  <a:cubicBezTo>
                    <a:pt x="497731" y="1919"/>
                    <a:pt x="519001" y="505"/>
                    <a:pt x="534615" y="12886"/>
                  </a:cubicBezTo>
                  <a:cubicBezTo>
                    <a:pt x="543591" y="20592"/>
                    <a:pt x="556318" y="20534"/>
                    <a:pt x="567026" y="24430"/>
                  </a:cubicBezTo>
                  <a:cubicBezTo>
                    <a:pt x="579263" y="38052"/>
                    <a:pt x="600937" y="44431"/>
                    <a:pt x="604429" y="64345"/>
                  </a:cubicBezTo>
                  <a:cubicBezTo>
                    <a:pt x="610692" y="81950"/>
                    <a:pt x="599840" y="98083"/>
                    <a:pt x="595223" y="114360"/>
                  </a:cubicBezTo>
                  <a:cubicBezTo>
                    <a:pt x="584631" y="114216"/>
                    <a:pt x="563447" y="113899"/>
                    <a:pt x="552855" y="113754"/>
                  </a:cubicBezTo>
                  <a:cubicBezTo>
                    <a:pt x="551989" y="110118"/>
                    <a:pt x="551123" y="106510"/>
                    <a:pt x="550258" y="102903"/>
                  </a:cubicBezTo>
                  <a:cubicBezTo>
                    <a:pt x="539464" y="103509"/>
                    <a:pt x="528670" y="104057"/>
                    <a:pt x="517876" y="104923"/>
                  </a:cubicBezTo>
                  <a:cubicBezTo>
                    <a:pt x="498972" y="86250"/>
                    <a:pt x="479029" y="68645"/>
                    <a:pt x="459087" y="51098"/>
                  </a:cubicBezTo>
                  <a:cubicBezTo>
                    <a:pt x="450573" y="56610"/>
                    <a:pt x="439375" y="59265"/>
                    <a:pt x="433978" y="68529"/>
                  </a:cubicBezTo>
                  <a:cubicBezTo>
                    <a:pt x="417556" y="94273"/>
                    <a:pt x="403356" y="121431"/>
                    <a:pt x="390225" y="148993"/>
                  </a:cubicBezTo>
                  <a:cubicBezTo>
                    <a:pt x="381711" y="165906"/>
                    <a:pt x="380758" y="185791"/>
                    <a:pt x="370484" y="201924"/>
                  </a:cubicBezTo>
                  <a:cubicBezTo>
                    <a:pt x="365000" y="209456"/>
                    <a:pt x="357266" y="214969"/>
                    <a:pt x="351407" y="222155"/>
                  </a:cubicBezTo>
                  <a:cubicBezTo>
                    <a:pt x="341075" y="241925"/>
                    <a:pt x="338853" y="264407"/>
                    <a:pt x="335707" y="286168"/>
                  </a:cubicBezTo>
                  <a:cubicBezTo>
                    <a:pt x="346501" y="287496"/>
                    <a:pt x="357093" y="285043"/>
                    <a:pt x="364683" y="276615"/>
                  </a:cubicBezTo>
                  <a:cubicBezTo>
                    <a:pt x="382981" y="260655"/>
                    <a:pt x="410398" y="251507"/>
                    <a:pt x="417614" y="226109"/>
                  </a:cubicBezTo>
                  <a:cubicBezTo>
                    <a:pt x="420067" y="217220"/>
                    <a:pt x="423241" y="208187"/>
                    <a:pt x="422982" y="198865"/>
                  </a:cubicBezTo>
                  <a:cubicBezTo>
                    <a:pt x="418797" y="184376"/>
                    <a:pt x="409850" y="171851"/>
                    <a:pt x="403212" y="158431"/>
                  </a:cubicBezTo>
                  <a:cubicBezTo>
                    <a:pt x="415189" y="153091"/>
                    <a:pt x="426647" y="146309"/>
                    <a:pt x="439144" y="142297"/>
                  </a:cubicBezTo>
                  <a:cubicBezTo>
                    <a:pt x="454902" y="145184"/>
                    <a:pt x="469274" y="153293"/>
                    <a:pt x="485263" y="155487"/>
                  </a:cubicBezTo>
                  <a:cubicBezTo>
                    <a:pt x="498972" y="162327"/>
                    <a:pt x="507024" y="177334"/>
                    <a:pt x="521772" y="183078"/>
                  </a:cubicBezTo>
                  <a:cubicBezTo>
                    <a:pt x="523504" y="192371"/>
                    <a:pt x="525004" y="201722"/>
                    <a:pt x="526534" y="211073"/>
                  </a:cubicBezTo>
                  <a:cubicBezTo>
                    <a:pt x="544081" y="212891"/>
                    <a:pt x="563101" y="211275"/>
                    <a:pt x="579494" y="219096"/>
                  </a:cubicBezTo>
                  <a:cubicBezTo>
                    <a:pt x="588152" y="222877"/>
                    <a:pt x="589479" y="235345"/>
                    <a:pt x="584631" y="242358"/>
                  </a:cubicBezTo>
                  <a:cubicBezTo>
                    <a:pt x="565121" y="259443"/>
                    <a:pt x="541888" y="272113"/>
                    <a:pt x="517154" y="279761"/>
                  </a:cubicBezTo>
                  <a:cubicBezTo>
                    <a:pt x="507399" y="282705"/>
                    <a:pt x="497154" y="290440"/>
                    <a:pt x="497240" y="301580"/>
                  </a:cubicBezTo>
                  <a:cubicBezTo>
                    <a:pt x="497962" y="306573"/>
                    <a:pt x="499463" y="314914"/>
                    <a:pt x="506216" y="314019"/>
                  </a:cubicBezTo>
                  <a:cubicBezTo>
                    <a:pt x="529334" y="313124"/>
                    <a:pt x="552509" y="311046"/>
                    <a:pt x="574991" y="305447"/>
                  </a:cubicBezTo>
                  <a:cubicBezTo>
                    <a:pt x="584284" y="303254"/>
                    <a:pt x="599956" y="312605"/>
                    <a:pt x="592972" y="323110"/>
                  </a:cubicBezTo>
                  <a:cubicBezTo>
                    <a:pt x="585266" y="334481"/>
                    <a:pt x="575164" y="344005"/>
                    <a:pt x="567285" y="355319"/>
                  </a:cubicBezTo>
                  <a:cubicBezTo>
                    <a:pt x="548064" y="378754"/>
                    <a:pt x="521541" y="395579"/>
                    <a:pt x="504484" y="420890"/>
                  </a:cubicBezTo>
                  <a:cubicBezTo>
                    <a:pt x="518049" y="430183"/>
                    <a:pt x="533605" y="427269"/>
                    <a:pt x="548555" y="426143"/>
                  </a:cubicBezTo>
                  <a:cubicBezTo>
                    <a:pt x="556549" y="435292"/>
                    <a:pt x="563764" y="445335"/>
                    <a:pt x="570662" y="455350"/>
                  </a:cubicBezTo>
                  <a:cubicBezTo>
                    <a:pt x="569854" y="472378"/>
                    <a:pt x="556751" y="485250"/>
                    <a:pt x="554702" y="501902"/>
                  </a:cubicBezTo>
                  <a:cubicBezTo>
                    <a:pt x="571268" y="496044"/>
                    <a:pt x="590749" y="503346"/>
                    <a:pt x="604574" y="489810"/>
                  </a:cubicBezTo>
                  <a:cubicBezTo>
                    <a:pt x="603131" y="454167"/>
                    <a:pt x="595165" y="419043"/>
                    <a:pt x="596146" y="383314"/>
                  </a:cubicBezTo>
                  <a:cubicBezTo>
                    <a:pt x="602986" y="364554"/>
                    <a:pt x="617965" y="349460"/>
                    <a:pt x="621717" y="329373"/>
                  </a:cubicBezTo>
                  <a:cubicBezTo>
                    <a:pt x="627749" y="303196"/>
                    <a:pt x="637792" y="278058"/>
                    <a:pt x="642093" y="251478"/>
                  </a:cubicBezTo>
                  <a:cubicBezTo>
                    <a:pt x="645556" y="212458"/>
                    <a:pt x="633492" y="174015"/>
                    <a:pt x="635974" y="134938"/>
                  </a:cubicBezTo>
                  <a:cubicBezTo>
                    <a:pt x="640188" y="115774"/>
                    <a:pt x="660419" y="108444"/>
                    <a:pt x="674532" y="98314"/>
                  </a:cubicBezTo>
                  <a:cubicBezTo>
                    <a:pt x="694850" y="84807"/>
                    <a:pt x="718747" y="78313"/>
                    <a:pt x="739411" y="65470"/>
                  </a:cubicBezTo>
                  <a:cubicBezTo>
                    <a:pt x="762817" y="52108"/>
                    <a:pt x="782904" y="32627"/>
                    <a:pt x="808532" y="23333"/>
                  </a:cubicBezTo>
                  <a:cubicBezTo>
                    <a:pt x="829052" y="23622"/>
                    <a:pt x="849226" y="28442"/>
                    <a:pt x="869198" y="32886"/>
                  </a:cubicBezTo>
                  <a:cubicBezTo>
                    <a:pt x="870670" y="40361"/>
                    <a:pt x="872142" y="47865"/>
                    <a:pt x="873729" y="55369"/>
                  </a:cubicBezTo>
                  <a:cubicBezTo>
                    <a:pt x="880049" y="53608"/>
                    <a:pt x="886341" y="51819"/>
                    <a:pt x="892662" y="50087"/>
                  </a:cubicBezTo>
                  <a:cubicBezTo>
                    <a:pt x="916097" y="78977"/>
                    <a:pt x="917742" y="117708"/>
                    <a:pt x="914509" y="153149"/>
                  </a:cubicBezTo>
                  <a:cubicBezTo>
                    <a:pt x="912258" y="171966"/>
                    <a:pt x="912431" y="194391"/>
                    <a:pt x="895981" y="207148"/>
                  </a:cubicBezTo>
                  <a:cubicBezTo>
                    <a:pt x="900569" y="211044"/>
                    <a:pt x="905101" y="215027"/>
                    <a:pt x="909574" y="219096"/>
                  </a:cubicBezTo>
                  <a:cubicBezTo>
                    <a:pt x="905937" y="220885"/>
                    <a:pt x="902301" y="222675"/>
                    <a:pt x="898693" y="224493"/>
                  </a:cubicBezTo>
                  <a:cubicBezTo>
                    <a:pt x="899097" y="246110"/>
                    <a:pt x="897770" y="267669"/>
                    <a:pt x="896356" y="289228"/>
                  </a:cubicBezTo>
                  <a:cubicBezTo>
                    <a:pt x="898780" y="318723"/>
                    <a:pt x="890757" y="348132"/>
                    <a:pt x="895259" y="377628"/>
                  </a:cubicBezTo>
                  <a:cubicBezTo>
                    <a:pt x="898261" y="392347"/>
                    <a:pt x="892055" y="407384"/>
                    <a:pt x="896038" y="421987"/>
                  </a:cubicBezTo>
                  <a:cubicBezTo>
                    <a:pt x="903456" y="453705"/>
                    <a:pt x="910036" y="485827"/>
                    <a:pt x="912114" y="518353"/>
                  </a:cubicBezTo>
                  <a:cubicBezTo>
                    <a:pt x="908910" y="535092"/>
                    <a:pt x="895201" y="548830"/>
                    <a:pt x="895346" y="566435"/>
                  </a:cubicBezTo>
                  <a:cubicBezTo>
                    <a:pt x="895230" y="575786"/>
                    <a:pt x="890324" y="583954"/>
                    <a:pt x="886312" y="592121"/>
                  </a:cubicBezTo>
                  <a:cubicBezTo>
                    <a:pt x="872777" y="586926"/>
                    <a:pt x="854392" y="587157"/>
                    <a:pt x="846888" y="572380"/>
                  </a:cubicBezTo>
                  <a:cubicBezTo>
                    <a:pt x="825705" y="541297"/>
                    <a:pt x="836354" y="500806"/>
                    <a:pt x="819702" y="467760"/>
                  </a:cubicBezTo>
                  <a:cubicBezTo>
                    <a:pt x="777998" y="502076"/>
                    <a:pt x="766598" y="563232"/>
                    <a:pt x="776670" y="613334"/>
                  </a:cubicBezTo>
                  <a:cubicBezTo>
                    <a:pt x="796728" y="623031"/>
                    <a:pt x="816065" y="640174"/>
                    <a:pt x="840222" y="636798"/>
                  </a:cubicBezTo>
                  <a:cubicBezTo>
                    <a:pt x="881550" y="640030"/>
                    <a:pt x="922388" y="631689"/>
                    <a:pt x="963572" y="631545"/>
                  </a:cubicBezTo>
                  <a:cubicBezTo>
                    <a:pt x="976819" y="626408"/>
                    <a:pt x="988797" y="618096"/>
                    <a:pt x="1002852" y="614835"/>
                  </a:cubicBezTo>
                  <a:cubicBezTo>
                    <a:pt x="1022420" y="608716"/>
                    <a:pt x="1045768" y="605455"/>
                    <a:pt x="1058351" y="587359"/>
                  </a:cubicBezTo>
                  <a:cubicBezTo>
                    <a:pt x="1068597" y="557344"/>
                    <a:pt x="1084788" y="529436"/>
                    <a:pt x="1093965" y="499190"/>
                  </a:cubicBezTo>
                  <a:cubicBezTo>
                    <a:pt x="1093821" y="471252"/>
                    <a:pt x="1097198" y="443459"/>
                    <a:pt x="1102479" y="416042"/>
                  </a:cubicBezTo>
                  <a:cubicBezTo>
                    <a:pt x="1127155" y="430126"/>
                    <a:pt x="1143837" y="453792"/>
                    <a:pt x="1158469" y="477515"/>
                  </a:cubicBezTo>
                  <a:cubicBezTo>
                    <a:pt x="1164039" y="486953"/>
                    <a:pt x="1176016" y="490791"/>
                    <a:pt x="1180201" y="501239"/>
                  </a:cubicBezTo>
                  <a:cubicBezTo>
                    <a:pt x="1187272" y="517372"/>
                    <a:pt x="1187301" y="537372"/>
                    <a:pt x="1201298" y="549754"/>
                  </a:cubicBezTo>
                  <a:cubicBezTo>
                    <a:pt x="1210996" y="558585"/>
                    <a:pt x="1214805" y="571543"/>
                    <a:pt x="1217634" y="583954"/>
                  </a:cubicBezTo>
                  <a:cubicBezTo>
                    <a:pt x="1197922" y="612468"/>
                    <a:pt x="1175699" y="639135"/>
                    <a:pt x="1152120" y="664533"/>
                  </a:cubicBezTo>
                  <a:cubicBezTo>
                    <a:pt x="1129406" y="655413"/>
                    <a:pt x="1111484" y="681157"/>
                    <a:pt x="1088280" y="673047"/>
                  </a:cubicBezTo>
                  <a:cubicBezTo>
                    <a:pt x="1065509" y="672181"/>
                    <a:pt x="1044729" y="686092"/>
                    <a:pt x="1021756" y="681936"/>
                  </a:cubicBezTo>
                  <a:cubicBezTo>
                    <a:pt x="1003487" y="679050"/>
                    <a:pt x="985333" y="683985"/>
                    <a:pt x="967411" y="686784"/>
                  </a:cubicBezTo>
                  <a:cubicBezTo>
                    <a:pt x="928968" y="688891"/>
                    <a:pt x="890439" y="688025"/>
                    <a:pt x="851997" y="687852"/>
                  </a:cubicBezTo>
                  <a:cubicBezTo>
                    <a:pt x="841607" y="686323"/>
                    <a:pt x="840597" y="673624"/>
                    <a:pt x="836701" y="665889"/>
                  </a:cubicBezTo>
                  <a:cubicBezTo>
                    <a:pt x="835488" y="669612"/>
                    <a:pt x="833006" y="677087"/>
                    <a:pt x="831765" y="680839"/>
                  </a:cubicBezTo>
                  <a:cubicBezTo>
                    <a:pt x="797392" y="678299"/>
                    <a:pt x="765328" y="664879"/>
                    <a:pt x="735140" y="649208"/>
                  </a:cubicBezTo>
                  <a:cubicBezTo>
                    <a:pt x="729887" y="635470"/>
                    <a:pt x="722960" y="619135"/>
                    <a:pt x="730897" y="605166"/>
                  </a:cubicBezTo>
                  <a:cubicBezTo>
                    <a:pt x="733350" y="595815"/>
                    <a:pt x="744115" y="583607"/>
                    <a:pt x="734649" y="574834"/>
                  </a:cubicBezTo>
                  <a:cubicBezTo>
                    <a:pt x="729252" y="566493"/>
                    <a:pt x="718083" y="569725"/>
                    <a:pt x="710031" y="571313"/>
                  </a:cubicBezTo>
                  <a:cubicBezTo>
                    <a:pt x="684402" y="587042"/>
                    <a:pt x="676148" y="624763"/>
                    <a:pt x="644199" y="631314"/>
                  </a:cubicBezTo>
                  <a:cubicBezTo>
                    <a:pt x="622785" y="641704"/>
                    <a:pt x="611587" y="664417"/>
                    <a:pt x="597676" y="682600"/>
                  </a:cubicBezTo>
                  <a:cubicBezTo>
                    <a:pt x="570402" y="701215"/>
                    <a:pt x="543677" y="723611"/>
                    <a:pt x="510574" y="730797"/>
                  </a:cubicBezTo>
                  <a:cubicBezTo>
                    <a:pt x="506707" y="722283"/>
                    <a:pt x="502926" y="713423"/>
                    <a:pt x="502984" y="703812"/>
                  </a:cubicBezTo>
                  <a:cubicBezTo>
                    <a:pt x="521426" y="671459"/>
                    <a:pt x="555020" y="651603"/>
                    <a:pt x="574616" y="620405"/>
                  </a:cubicBezTo>
                  <a:cubicBezTo>
                    <a:pt x="569652" y="620347"/>
                    <a:pt x="559695" y="620232"/>
                    <a:pt x="554731" y="620174"/>
                  </a:cubicBezTo>
                  <a:cubicBezTo>
                    <a:pt x="554529" y="624647"/>
                    <a:pt x="554644" y="629236"/>
                    <a:pt x="553519" y="633652"/>
                  </a:cubicBezTo>
                  <a:cubicBezTo>
                    <a:pt x="542379" y="643551"/>
                    <a:pt x="526794" y="640578"/>
                    <a:pt x="513720" y="645196"/>
                  </a:cubicBezTo>
                  <a:cubicBezTo>
                    <a:pt x="492796" y="653162"/>
                    <a:pt x="472362" y="662397"/>
                    <a:pt x="452189" y="672123"/>
                  </a:cubicBezTo>
                  <a:cubicBezTo>
                    <a:pt x="416632" y="689122"/>
                    <a:pt x="378450" y="699772"/>
                    <a:pt x="342547" y="716020"/>
                  </a:cubicBezTo>
                  <a:cubicBezTo>
                    <a:pt x="336948" y="718676"/>
                    <a:pt x="330425" y="721879"/>
                    <a:pt x="328953" y="728517"/>
                  </a:cubicBezTo>
                  <a:cubicBezTo>
                    <a:pt x="323845" y="748373"/>
                    <a:pt x="321565" y="769240"/>
                    <a:pt x="324422" y="789673"/>
                  </a:cubicBezTo>
                  <a:cubicBezTo>
                    <a:pt x="327712" y="810684"/>
                    <a:pt x="321046" y="831492"/>
                    <a:pt x="322402" y="852532"/>
                  </a:cubicBezTo>
                  <a:cubicBezTo>
                    <a:pt x="305922" y="860064"/>
                    <a:pt x="289674" y="868145"/>
                    <a:pt x="272935" y="875072"/>
                  </a:cubicBezTo>
                  <a:cubicBezTo>
                    <a:pt x="250164" y="883211"/>
                    <a:pt x="228316" y="859660"/>
                    <a:pt x="222890" y="839314"/>
                  </a:cubicBezTo>
                  <a:cubicBezTo>
                    <a:pt x="219311" y="815619"/>
                    <a:pt x="202947" y="790683"/>
                    <a:pt x="214290" y="766960"/>
                  </a:cubicBezTo>
                  <a:cubicBezTo>
                    <a:pt x="219629" y="754232"/>
                    <a:pt x="218763" y="740090"/>
                    <a:pt x="221389" y="726814"/>
                  </a:cubicBezTo>
                  <a:cubicBezTo>
                    <a:pt x="225632" y="713683"/>
                    <a:pt x="237984" y="703524"/>
                    <a:pt x="235877" y="688516"/>
                  </a:cubicBezTo>
                  <a:cubicBezTo>
                    <a:pt x="235647" y="635239"/>
                    <a:pt x="247970" y="583261"/>
                    <a:pt x="255185" y="530792"/>
                  </a:cubicBezTo>
                  <a:cubicBezTo>
                    <a:pt x="259399" y="486635"/>
                    <a:pt x="251982" y="440862"/>
                    <a:pt x="268173" y="398466"/>
                  </a:cubicBezTo>
                  <a:cubicBezTo>
                    <a:pt x="263959" y="395204"/>
                    <a:pt x="259832" y="391885"/>
                    <a:pt x="255763" y="388509"/>
                  </a:cubicBezTo>
                  <a:cubicBezTo>
                    <a:pt x="232385" y="405103"/>
                    <a:pt x="219023" y="430241"/>
                    <a:pt x="209701" y="456591"/>
                  </a:cubicBezTo>
                  <a:cubicBezTo>
                    <a:pt x="180349" y="497112"/>
                    <a:pt x="145774" y="534082"/>
                    <a:pt x="106726" y="565569"/>
                  </a:cubicBezTo>
                  <a:cubicBezTo>
                    <a:pt x="98731" y="553534"/>
                    <a:pt x="87187" y="543404"/>
                    <a:pt x="81646" y="529869"/>
                  </a:cubicBezTo>
                  <a:cubicBezTo>
                    <a:pt x="85455" y="515669"/>
                    <a:pt x="95643" y="503692"/>
                    <a:pt x="96278" y="488511"/>
                  </a:cubicBezTo>
                  <a:cubicBezTo>
                    <a:pt x="101098" y="453618"/>
                    <a:pt x="118674" y="421092"/>
                    <a:pt x="145024" y="397773"/>
                  </a:cubicBezTo>
                  <a:cubicBezTo>
                    <a:pt x="162687" y="368624"/>
                    <a:pt x="175703" y="335665"/>
                    <a:pt x="200234" y="311191"/>
                  </a:cubicBezTo>
                  <a:cubicBezTo>
                    <a:pt x="208200" y="300714"/>
                    <a:pt x="222948" y="291854"/>
                    <a:pt x="219369" y="276211"/>
                  </a:cubicBezTo>
                  <a:cubicBezTo>
                    <a:pt x="217176" y="268736"/>
                    <a:pt x="212587" y="256702"/>
                    <a:pt x="201187" y="265533"/>
                  </a:cubicBezTo>
                  <a:cubicBezTo>
                    <a:pt x="187363" y="275634"/>
                    <a:pt x="177608" y="290671"/>
                    <a:pt x="162773" y="299473"/>
                  </a:cubicBezTo>
                  <a:cubicBezTo>
                    <a:pt x="151402" y="305130"/>
                    <a:pt x="138876" y="309834"/>
                    <a:pt x="125947" y="309257"/>
                  </a:cubicBezTo>
                  <a:cubicBezTo>
                    <a:pt x="111690" y="308074"/>
                    <a:pt x="98183" y="316010"/>
                    <a:pt x="83781" y="312287"/>
                  </a:cubicBezTo>
                  <a:cubicBezTo>
                    <a:pt x="65339" y="308247"/>
                    <a:pt x="44155" y="321638"/>
                    <a:pt x="27589" y="309228"/>
                  </a:cubicBezTo>
                  <a:cubicBezTo>
                    <a:pt x="12957" y="295346"/>
                    <a:pt x="-2801" y="277943"/>
                    <a:pt x="605" y="255836"/>
                  </a:cubicBezTo>
                  <a:cubicBezTo>
                    <a:pt x="6319" y="221693"/>
                    <a:pt x="12062" y="183453"/>
                    <a:pt x="39105" y="158921"/>
                  </a:cubicBezTo>
                  <a:cubicBezTo>
                    <a:pt x="50649" y="151129"/>
                    <a:pt x="65570" y="147752"/>
                    <a:pt x="72583" y="134476"/>
                  </a:cubicBezTo>
                  <a:cubicBezTo>
                    <a:pt x="81299" y="125847"/>
                    <a:pt x="86783" y="109916"/>
                    <a:pt x="100549" y="108444"/>
                  </a:cubicBezTo>
                  <a:cubicBezTo>
                    <a:pt x="112007" y="122326"/>
                    <a:pt x="116134" y="140479"/>
                    <a:pt x="122628" y="156930"/>
                  </a:cubicBezTo>
                  <a:cubicBezTo>
                    <a:pt x="159945" y="153467"/>
                    <a:pt x="195386" y="139844"/>
                    <a:pt x="232183" y="133582"/>
                  </a:cubicBezTo>
                  <a:cubicBezTo>
                    <a:pt x="256022" y="129512"/>
                    <a:pt x="276571" y="116409"/>
                    <a:pt x="298274" y="106654"/>
                  </a:cubicBezTo>
                  <a:cubicBezTo>
                    <a:pt x="291810" y="97477"/>
                    <a:pt x="285518" y="88155"/>
                    <a:pt x="279197" y="78919"/>
                  </a:cubicBezTo>
                  <a:cubicBezTo>
                    <a:pt x="303556" y="56033"/>
                    <a:pt x="338362" y="65268"/>
                    <a:pt x="367598" y="54792"/>
                  </a:cubicBezTo>
                  <a:cubicBezTo>
                    <a:pt x="377670" y="51386"/>
                    <a:pt x="387887" y="56927"/>
                    <a:pt x="397729" y="58226"/>
                  </a:cubicBezTo>
                  <a:cubicBezTo>
                    <a:pt x="409331" y="48846"/>
                    <a:pt x="422174" y="40563"/>
                    <a:pt x="431322" y="28528"/>
                  </a:cubicBezTo>
                  <a:moveTo>
                    <a:pt x="755140" y="113264"/>
                  </a:moveTo>
                  <a:cubicBezTo>
                    <a:pt x="735919" y="119238"/>
                    <a:pt x="718458" y="130147"/>
                    <a:pt x="698313" y="133264"/>
                  </a:cubicBezTo>
                  <a:cubicBezTo>
                    <a:pt x="686423" y="136843"/>
                    <a:pt x="669251" y="135458"/>
                    <a:pt x="664315" y="149195"/>
                  </a:cubicBezTo>
                  <a:cubicBezTo>
                    <a:pt x="664229" y="167349"/>
                    <a:pt x="673695" y="182991"/>
                    <a:pt x="679900" y="199384"/>
                  </a:cubicBezTo>
                  <a:cubicBezTo>
                    <a:pt x="683565" y="207898"/>
                    <a:pt x="677591" y="216412"/>
                    <a:pt x="678255" y="225041"/>
                  </a:cubicBezTo>
                  <a:cubicBezTo>
                    <a:pt x="681516" y="254104"/>
                    <a:pt x="686567" y="282994"/>
                    <a:pt x="692628" y="311566"/>
                  </a:cubicBezTo>
                  <a:cubicBezTo>
                    <a:pt x="728300" y="303023"/>
                    <a:pt x="762759" y="289083"/>
                    <a:pt x="798951" y="283138"/>
                  </a:cubicBezTo>
                  <a:cubicBezTo>
                    <a:pt x="818865" y="280945"/>
                    <a:pt x="825907" y="309113"/>
                    <a:pt x="813727" y="321552"/>
                  </a:cubicBezTo>
                  <a:cubicBezTo>
                    <a:pt x="807724" y="328478"/>
                    <a:pt x="798114" y="329488"/>
                    <a:pt x="789686" y="331105"/>
                  </a:cubicBezTo>
                  <a:cubicBezTo>
                    <a:pt x="770869" y="366315"/>
                    <a:pt x="730580" y="380774"/>
                    <a:pt x="701719" y="405854"/>
                  </a:cubicBezTo>
                  <a:cubicBezTo>
                    <a:pt x="690896" y="415320"/>
                    <a:pt x="694965" y="430241"/>
                    <a:pt x="695312" y="442853"/>
                  </a:cubicBezTo>
                  <a:cubicBezTo>
                    <a:pt x="700564" y="443546"/>
                    <a:pt x="705846" y="444210"/>
                    <a:pt x="711127" y="444874"/>
                  </a:cubicBezTo>
                  <a:cubicBezTo>
                    <a:pt x="713754" y="434109"/>
                    <a:pt x="713869" y="422160"/>
                    <a:pt x="720421" y="412896"/>
                  </a:cubicBezTo>
                  <a:cubicBezTo>
                    <a:pt x="730349" y="402189"/>
                    <a:pt x="746395" y="404411"/>
                    <a:pt x="758690" y="398321"/>
                  </a:cubicBezTo>
                  <a:cubicBezTo>
                    <a:pt x="779931" y="386806"/>
                    <a:pt x="805531" y="392809"/>
                    <a:pt x="828620" y="390673"/>
                  </a:cubicBezTo>
                  <a:cubicBezTo>
                    <a:pt x="828360" y="289083"/>
                    <a:pt x="829514" y="187493"/>
                    <a:pt x="827783" y="85904"/>
                  </a:cubicBezTo>
                  <a:cubicBezTo>
                    <a:pt x="818605" y="83681"/>
                    <a:pt x="809398" y="81834"/>
                    <a:pt x="800134" y="80391"/>
                  </a:cubicBezTo>
                  <a:cubicBezTo>
                    <a:pt x="783885" y="89425"/>
                    <a:pt x="772024" y="105211"/>
                    <a:pt x="755140" y="113264"/>
                  </a:cubicBezTo>
                  <a:moveTo>
                    <a:pt x="382894" y="348277"/>
                  </a:moveTo>
                  <a:cubicBezTo>
                    <a:pt x="369301" y="352894"/>
                    <a:pt x="355188" y="365622"/>
                    <a:pt x="341190" y="355521"/>
                  </a:cubicBezTo>
                  <a:cubicBezTo>
                    <a:pt x="338362" y="356069"/>
                    <a:pt x="335562" y="356617"/>
                    <a:pt x="332763" y="357166"/>
                  </a:cubicBezTo>
                  <a:cubicBezTo>
                    <a:pt x="330743" y="367700"/>
                    <a:pt x="328318" y="378205"/>
                    <a:pt x="327135" y="388913"/>
                  </a:cubicBezTo>
                  <a:cubicBezTo>
                    <a:pt x="324509" y="399331"/>
                    <a:pt x="337150" y="407181"/>
                    <a:pt x="346385" y="404815"/>
                  </a:cubicBezTo>
                  <a:cubicBezTo>
                    <a:pt x="360354" y="401005"/>
                    <a:pt x="375044" y="399072"/>
                    <a:pt x="388291" y="392953"/>
                  </a:cubicBezTo>
                  <a:cubicBezTo>
                    <a:pt x="403039" y="386431"/>
                    <a:pt x="412419" y="372318"/>
                    <a:pt x="422809" y="360745"/>
                  </a:cubicBezTo>
                  <a:cubicBezTo>
                    <a:pt x="428812" y="349575"/>
                    <a:pt x="423357" y="336646"/>
                    <a:pt x="422318" y="324871"/>
                  </a:cubicBezTo>
                  <a:cubicBezTo>
                    <a:pt x="409735" y="333529"/>
                    <a:pt x="397584" y="343399"/>
                    <a:pt x="382894" y="348277"/>
                  </a:cubicBezTo>
                  <a:moveTo>
                    <a:pt x="694561" y="377657"/>
                  </a:moveTo>
                  <a:cubicBezTo>
                    <a:pt x="698429" y="376214"/>
                    <a:pt x="702325" y="374800"/>
                    <a:pt x="706221" y="373386"/>
                  </a:cubicBezTo>
                  <a:cubicBezTo>
                    <a:pt x="706914" y="365997"/>
                    <a:pt x="707895" y="358667"/>
                    <a:pt x="708819" y="351336"/>
                  </a:cubicBezTo>
                  <a:cubicBezTo>
                    <a:pt x="698429" y="356473"/>
                    <a:pt x="691127" y="365564"/>
                    <a:pt x="694561" y="377657"/>
                  </a:cubicBezTo>
                  <a:moveTo>
                    <a:pt x="354120" y="451079"/>
                  </a:moveTo>
                  <a:cubicBezTo>
                    <a:pt x="345866" y="454600"/>
                    <a:pt x="337438" y="451338"/>
                    <a:pt x="329790" y="447962"/>
                  </a:cubicBezTo>
                  <a:cubicBezTo>
                    <a:pt x="328203" y="462594"/>
                    <a:pt x="326269" y="477255"/>
                    <a:pt x="323499" y="491743"/>
                  </a:cubicBezTo>
                  <a:cubicBezTo>
                    <a:pt x="320728" y="502480"/>
                    <a:pt x="330396" y="510907"/>
                    <a:pt x="334524" y="519854"/>
                  </a:cubicBezTo>
                  <a:cubicBezTo>
                    <a:pt x="354668" y="511196"/>
                    <a:pt x="375073" y="502451"/>
                    <a:pt x="392967" y="489550"/>
                  </a:cubicBezTo>
                  <a:cubicBezTo>
                    <a:pt x="414410" y="481007"/>
                    <a:pt x="410081" y="456014"/>
                    <a:pt x="413400" y="437716"/>
                  </a:cubicBezTo>
                  <a:cubicBezTo>
                    <a:pt x="393082" y="439736"/>
                    <a:pt x="373457" y="444845"/>
                    <a:pt x="354120" y="451079"/>
                  </a:cubicBezTo>
                  <a:moveTo>
                    <a:pt x="517154" y="535381"/>
                  </a:moveTo>
                  <a:cubicBezTo>
                    <a:pt x="513576" y="543606"/>
                    <a:pt x="512075" y="552697"/>
                    <a:pt x="509910" y="561413"/>
                  </a:cubicBezTo>
                  <a:cubicBezTo>
                    <a:pt x="534298" y="566781"/>
                    <a:pt x="559493" y="568859"/>
                    <a:pt x="583361" y="576219"/>
                  </a:cubicBezTo>
                  <a:cubicBezTo>
                    <a:pt x="592856" y="578124"/>
                    <a:pt x="589826" y="589495"/>
                    <a:pt x="591528" y="596450"/>
                  </a:cubicBezTo>
                  <a:cubicBezTo>
                    <a:pt x="608931" y="576075"/>
                    <a:pt x="627662" y="555612"/>
                    <a:pt x="637417" y="530215"/>
                  </a:cubicBezTo>
                  <a:cubicBezTo>
                    <a:pt x="627576" y="529060"/>
                    <a:pt x="617792" y="525741"/>
                    <a:pt x="607864" y="526867"/>
                  </a:cubicBezTo>
                  <a:cubicBezTo>
                    <a:pt x="596002" y="530388"/>
                    <a:pt x="585121" y="536651"/>
                    <a:pt x="573202" y="539912"/>
                  </a:cubicBezTo>
                  <a:cubicBezTo>
                    <a:pt x="556030" y="546810"/>
                    <a:pt x="547804" y="523721"/>
                    <a:pt x="537039" y="514486"/>
                  </a:cubicBezTo>
                  <a:cubicBezTo>
                    <a:pt x="530171" y="521210"/>
                    <a:pt x="522955" y="527675"/>
                    <a:pt x="517154" y="535381"/>
                  </a:cubicBezTo>
                  <a:moveTo>
                    <a:pt x="331205" y="550158"/>
                  </a:moveTo>
                  <a:cubicBezTo>
                    <a:pt x="322431" y="580346"/>
                    <a:pt x="333542" y="611544"/>
                    <a:pt x="330223" y="642252"/>
                  </a:cubicBezTo>
                  <a:cubicBezTo>
                    <a:pt x="353831" y="634431"/>
                    <a:pt x="377613" y="627072"/>
                    <a:pt x="399345" y="614604"/>
                  </a:cubicBezTo>
                  <a:cubicBezTo>
                    <a:pt x="396170" y="612093"/>
                    <a:pt x="393024" y="609611"/>
                    <a:pt x="389850" y="607100"/>
                  </a:cubicBezTo>
                  <a:cubicBezTo>
                    <a:pt x="377786" y="611371"/>
                    <a:pt x="365693" y="615614"/>
                    <a:pt x="353629" y="619943"/>
                  </a:cubicBezTo>
                  <a:cubicBezTo>
                    <a:pt x="353052" y="614171"/>
                    <a:pt x="347280" y="605686"/>
                    <a:pt x="355707" y="602771"/>
                  </a:cubicBezTo>
                  <a:cubicBezTo>
                    <a:pt x="370715" y="589120"/>
                    <a:pt x="393919" y="578614"/>
                    <a:pt x="395102" y="555814"/>
                  </a:cubicBezTo>
                  <a:cubicBezTo>
                    <a:pt x="373745" y="554977"/>
                    <a:pt x="352129" y="554977"/>
                    <a:pt x="331205" y="550158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34077B30-D24E-B65F-92B2-CD9C3DE9A555}"/>
                </a:ext>
              </a:extLst>
            </p:cNvPr>
            <p:cNvSpPr/>
            <p:nvPr/>
          </p:nvSpPr>
          <p:spPr>
            <a:xfrm>
              <a:off x="6510513" y="3724683"/>
              <a:ext cx="138040" cy="85772"/>
            </a:xfrm>
            <a:custGeom>
              <a:avLst/>
              <a:gdLst>
                <a:gd name="connsiteX0" fmla="*/ 84835 w 138040"/>
                <a:gd name="connsiteY0" fmla="*/ 5844 h 85772"/>
                <a:gd name="connsiteX1" fmla="*/ 138141 w 138040"/>
                <a:gd name="connsiteY1" fmla="*/ 390 h 85772"/>
                <a:gd name="connsiteX2" fmla="*/ 111964 w 138040"/>
                <a:gd name="connsiteY2" fmla="*/ 41747 h 85772"/>
                <a:gd name="connsiteX3" fmla="*/ 78659 w 138040"/>
                <a:gd name="connsiteY3" fmla="*/ 62758 h 85772"/>
                <a:gd name="connsiteX4" fmla="*/ 20562 w 138040"/>
                <a:gd name="connsiteY4" fmla="*/ 85616 h 85772"/>
                <a:gd name="connsiteX5" fmla="*/ 100 w 138040"/>
                <a:gd name="connsiteY5" fmla="*/ 32396 h 85772"/>
                <a:gd name="connsiteX6" fmla="*/ 28412 w 138040"/>
                <a:gd name="connsiteY6" fmla="*/ 37014 h 85772"/>
                <a:gd name="connsiteX7" fmla="*/ 48990 w 138040"/>
                <a:gd name="connsiteY7" fmla="*/ 20102 h 85772"/>
                <a:gd name="connsiteX8" fmla="*/ 84835 w 138040"/>
                <a:gd name="connsiteY8" fmla="*/ 5844 h 8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40" h="85772">
                  <a:moveTo>
                    <a:pt x="84835" y="5844"/>
                  </a:moveTo>
                  <a:cubicBezTo>
                    <a:pt x="101430" y="-1804"/>
                    <a:pt x="120305" y="-187"/>
                    <a:pt x="138141" y="390"/>
                  </a:cubicBezTo>
                  <a:cubicBezTo>
                    <a:pt x="132715" y="15801"/>
                    <a:pt x="125990" y="32223"/>
                    <a:pt x="111964" y="41747"/>
                  </a:cubicBezTo>
                  <a:cubicBezTo>
                    <a:pt x="100853" y="48731"/>
                    <a:pt x="89308" y="55052"/>
                    <a:pt x="78659" y="62758"/>
                  </a:cubicBezTo>
                  <a:cubicBezTo>
                    <a:pt x="61371" y="75572"/>
                    <a:pt x="36262" y="69829"/>
                    <a:pt x="20562" y="85616"/>
                  </a:cubicBezTo>
                  <a:cubicBezTo>
                    <a:pt x="16204" y="66914"/>
                    <a:pt x="7979" y="49742"/>
                    <a:pt x="100" y="32396"/>
                  </a:cubicBezTo>
                  <a:cubicBezTo>
                    <a:pt x="9191" y="35311"/>
                    <a:pt x="18773" y="37938"/>
                    <a:pt x="28412" y="37014"/>
                  </a:cubicBezTo>
                  <a:cubicBezTo>
                    <a:pt x="36782" y="33435"/>
                    <a:pt x="40967" y="24171"/>
                    <a:pt x="48990" y="20102"/>
                  </a:cubicBezTo>
                  <a:cubicBezTo>
                    <a:pt x="61140" y="15859"/>
                    <a:pt x="73175" y="11270"/>
                    <a:pt x="84835" y="5844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A7EE92BA-56A3-3F0E-87AE-1D77B43598E9}"/>
              </a:ext>
            </a:extLst>
          </p:cNvPr>
          <p:cNvSpPr/>
          <p:nvPr/>
        </p:nvSpPr>
        <p:spPr>
          <a:xfrm flipV="1">
            <a:off x="7328055" y="3722703"/>
            <a:ext cx="778975" cy="824798"/>
          </a:xfrm>
          <a:custGeom>
            <a:avLst/>
            <a:gdLst>
              <a:gd name="connsiteX0" fmla="*/ 796013 w 1120400"/>
              <a:gd name="connsiteY0" fmla="*/ 1180692 h 1186307"/>
              <a:gd name="connsiteX1" fmla="*/ 795208 w 1120400"/>
              <a:gd name="connsiteY1" fmla="*/ 1153342 h 1186307"/>
              <a:gd name="connsiteX2" fmla="*/ 772685 w 1120400"/>
              <a:gd name="connsiteY2" fmla="*/ 1110709 h 1186307"/>
              <a:gd name="connsiteX3" fmla="*/ 593305 w 1120400"/>
              <a:gd name="connsiteY3" fmla="*/ 1025443 h 1186307"/>
              <a:gd name="connsiteX4" fmla="*/ 449318 w 1120400"/>
              <a:gd name="connsiteY4" fmla="*/ 936960 h 1186307"/>
              <a:gd name="connsiteX5" fmla="*/ 476668 w 1120400"/>
              <a:gd name="connsiteY5" fmla="*/ 931329 h 1186307"/>
              <a:gd name="connsiteX6" fmla="*/ 539410 w 1120400"/>
              <a:gd name="connsiteY6" fmla="*/ 920872 h 1186307"/>
              <a:gd name="connsiteX7" fmla="*/ 598936 w 1120400"/>
              <a:gd name="connsiteY7" fmla="*/ 900762 h 1186307"/>
              <a:gd name="connsiteX8" fmla="*/ 634329 w 1120400"/>
              <a:gd name="connsiteY8" fmla="*/ 866977 h 1186307"/>
              <a:gd name="connsiteX9" fmla="*/ 633525 w 1120400"/>
              <a:gd name="connsiteY9" fmla="*/ 833193 h 1186307"/>
              <a:gd name="connsiteX10" fmla="*/ 457362 w 1120400"/>
              <a:gd name="connsiteY10" fmla="*/ 800212 h 1186307"/>
              <a:gd name="connsiteX11" fmla="*/ 459775 w 1120400"/>
              <a:gd name="connsiteY11" fmla="*/ 828366 h 1186307"/>
              <a:gd name="connsiteX12" fmla="*/ 420360 w 1120400"/>
              <a:gd name="connsiteY12" fmla="*/ 858129 h 1186307"/>
              <a:gd name="connsiteX13" fmla="*/ 358421 w 1120400"/>
              <a:gd name="connsiteY13" fmla="*/ 772059 h 1186307"/>
              <a:gd name="connsiteX14" fmla="*/ 374509 w 1120400"/>
              <a:gd name="connsiteY14" fmla="*/ 673922 h 1186307"/>
              <a:gd name="connsiteX15" fmla="*/ 402663 w 1120400"/>
              <a:gd name="connsiteY15" fmla="*/ 646573 h 1186307"/>
              <a:gd name="connsiteX16" fmla="*/ 366465 w 1120400"/>
              <a:gd name="connsiteY16" fmla="*/ 614397 h 1186307"/>
              <a:gd name="connsiteX17" fmla="*/ 146865 w 1120400"/>
              <a:gd name="connsiteY17" fmla="*/ 556480 h 1186307"/>
              <a:gd name="connsiteX18" fmla="*/ 115494 w 1120400"/>
              <a:gd name="connsiteY18" fmla="*/ 574177 h 1186307"/>
              <a:gd name="connsiteX19" fmla="*/ 103428 w 1120400"/>
              <a:gd name="connsiteY19" fmla="*/ 599918 h 1186307"/>
              <a:gd name="connsiteX20" fmla="*/ 15749 w 1120400"/>
              <a:gd name="connsiteY20" fmla="*/ 596700 h 1186307"/>
              <a:gd name="connsiteX21" fmla="*/ 14140 w 1120400"/>
              <a:gd name="connsiteY21" fmla="*/ 562916 h 1186307"/>
              <a:gd name="connsiteX22" fmla="*/ 10118 w 1120400"/>
              <a:gd name="connsiteY22" fmla="*/ 511434 h 1186307"/>
              <a:gd name="connsiteX23" fmla="*/ 2074 w 1120400"/>
              <a:gd name="connsiteY23" fmla="*/ 493738 h 1186307"/>
              <a:gd name="connsiteX24" fmla="*/ 10118 w 1120400"/>
              <a:gd name="connsiteY24" fmla="*/ 465584 h 1186307"/>
              <a:gd name="connsiteX25" fmla="*/ 51142 w 1120400"/>
              <a:gd name="connsiteY25" fmla="*/ 368252 h 1186307"/>
              <a:gd name="connsiteX26" fmla="*/ 96993 w 1120400"/>
              <a:gd name="connsiteY26" fmla="*/ 362621 h 1186307"/>
              <a:gd name="connsiteX27" fmla="*/ 150887 w 1120400"/>
              <a:gd name="connsiteY27" fmla="*/ 383535 h 1186307"/>
              <a:gd name="connsiteX28" fmla="*/ 203977 w 1120400"/>
              <a:gd name="connsiteY28" fmla="*/ 426168 h 1186307"/>
              <a:gd name="connsiteX29" fmla="*/ 244197 w 1120400"/>
              <a:gd name="connsiteY29" fmla="*/ 455931 h 1186307"/>
              <a:gd name="connsiteX30" fmla="*/ 260285 w 1120400"/>
              <a:gd name="connsiteY30" fmla="*/ 464779 h 1186307"/>
              <a:gd name="connsiteX31" fmla="*/ 290048 w 1120400"/>
              <a:gd name="connsiteY31" fmla="*/ 476845 h 1186307"/>
              <a:gd name="connsiteX32" fmla="*/ 375314 w 1120400"/>
              <a:gd name="connsiteY32" fmla="*/ 498564 h 1186307"/>
              <a:gd name="connsiteX33" fmla="*/ 471841 w 1120400"/>
              <a:gd name="connsiteY33" fmla="*/ 538784 h 1186307"/>
              <a:gd name="connsiteX34" fmla="*/ 492755 w 1120400"/>
              <a:gd name="connsiteY34" fmla="*/ 550045 h 1186307"/>
              <a:gd name="connsiteX35" fmla="*/ 508843 w 1120400"/>
              <a:gd name="connsiteY35" fmla="*/ 556480 h 1186307"/>
              <a:gd name="connsiteX36" fmla="*/ 542628 w 1120400"/>
              <a:gd name="connsiteY36" fmla="*/ 582221 h 1186307"/>
              <a:gd name="connsiteX37" fmla="*/ 576413 w 1120400"/>
              <a:gd name="connsiteY37" fmla="*/ 601527 h 1186307"/>
              <a:gd name="connsiteX38" fmla="*/ 553890 w 1120400"/>
              <a:gd name="connsiteY38" fmla="*/ 561307 h 1186307"/>
              <a:gd name="connsiteX39" fmla="*/ 340725 w 1120400"/>
              <a:gd name="connsiteY39" fmla="*/ 344120 h 1186307"/>
              <a:gd name="connsiteX40" fmla="*/ 266720 w 1120400"/>
              <a:gd name="connsiteY40" fmla="*/ 323206 h 1186307"/>
              <a:gd name="connsiteX41" fmla="*/ 243393 w 1120400"/>
              <a:gd name="connsiteY41" fmla="*/ 320792 h 1186307"/>
              <a:gd name="connsiteX42" fmla="*/ 223283 w 1120400"/>
              <a:gd name="connsiteY42" fmla="*/ 295856 h 1186307"/>
              <a:gd name="connsiteX43" fmla="*/ 198347 w 1120400"/>
              <a:gd name="connsiteY43" fmla="*/ 251614 h 1186307"/>
              <a:gd name="connsiteX44" fmla="*/ 182259 w 1120400"/>
              <a:gd name="connsiteY44" fmla="*/ 220243 h 1186307"/>
              <a:gd name="connsiteX45" fmla="*/ 170997 w 1120400"/>
              <a:gd name="connsiteY45" fmla="*/ 215417 h 1186307"/>
              <a:gd name="connsiteX46" fmla="*/ 216848 w 1120400"/>
              <a:gd name="connsiteY46" fmla="*/ 180023 h 1186307"/>
              <a:gd name="connsiteX47" fmla="*/ 404272 w 1120400"/>
              <a:gd name="connsiteY47" fmla="*/ 258050 h 1186307"/>
              <a:gd name="connsiteX48" fmla="*/ 569173 w 1120400"/>
              <a:gd name="connsiteY48" fmla="*/ 430995 h 1186307"/>
              <a:gd name="connsiteX49" fmla="*/ 605371 w 1120400"/>
              <a:gd name="connsiteY49" fmla="*/ 420538 h 1186307"/>
              <a:gd name="connsiteX50" fmla="*/ 568369 w 1120400"/>
              <a:gd name="connsiteY50" fmla="*/ 286203 h 1186307"/>
              <a:gd name="connsiteX51" fmla="*/ 532171 w 1120400"/>
              <a:gd name="connsiteY51" fmla="*/ 134173 h 1186307"/>
              <a:gd name="connsiteX52" fmla="*/ 554694 w 1120400"/>
              <a:gd name="connsiteY52" fmla="*/ 54537 h 1186307"/>
              <a:gd name="connsiteX53" fmla="*/ 611002 w 1120400"/>
              <a:gd name="connsiteY53" fmla="*/ 32014 h 1186307"/>
              <a:gd name="connsiteX54" fmla="*/ 646395 w 1120400"/>
              <a:gd name="connsiteY54" fmla="*/ 51320 h 1186307"/>
              <a:gd name="connsiteX55" fmla="*/ 646395 w 1120400"/>
              <a:gd name="connsiteY55" fmla="*/ 77061 h 1186307"/>
              <a:gd name="connsiteX56" fmla="*/ 653635 w 1120400"/>
              <a:gd name="connsiteY56" fmla="*/ 83496 h 1186307"/>
              <a:gd name="connsiteX57" fmla="*/ 656852 w 1120400"/>
              <a:gd name="connsiteY57" fmla="*/ 95562 h 1186307"/>
              <a:gd name="connsiteX58" fmla="*/ 690637 w 1120400"/>
              <a:gd name="connsiteY58" fmla="*/ 90735 h 1186307"/>
              <a:gd name="connsiteX59" fmla="*/ 812101 w 1120400"/>
              <a:gd name="connsiteY59" fmla="*/ 68212 h 1186307"/>
              <a:gd name="connsiteX60" fmla="*/ 838646 w 1120400"/>
              <a:gd name="connsiteY60" fmla="*/ 24775 h 1186307"/>
              <a:gd name="connsiteX61" fmla="*/ 858756 w 1120400"/>
              <a:gd name="connsiteY61" fmla="*/ 3056 h 1186307"/>
              <a:gd name="connsiteX62" fmla="*/ 894149 w 1120400"/>
              <a:gd name="connsiteY62" fmla="*/ 10296 h 1186307"/>
              <a:gd name="connsiteX63" fmla="*/ 925521 w 1120400"/>
              <a:gd name="connsiteY63" fmla="*/ 21557 h 1186307"/>
              <a:gd name="connsiteX64" fmla="*/ 984241 w 1120400"/>
              <a:gd name="connsiteY64" fmla="*/ 292639 h 1186307"/>
              <a:gd name="connsiteX65" fmla="*/ 917477 w 1120400"/>
              <a:gd name="connsiteY65" fmla="*/ 571764 h 1186307"/>
              <a:gd name="connsiteX66" fmla="*/ 756597 w 1120400"/>
              <a:gd name="connsiteY66" fmla="*/ 594287 h 1186307"/>
              <a:gd name="connsiteX67" fmla="*/ 665701 w 1120400"/>
              <a:gd name="connsiteY67" fmla="*/ 550045 h 1186307"/>
              <a:gd name="connsiteX68" fmla="*/ 613415 w 1120400"/>
              <a:gd name="connsiteY68" fmla="*/ 523500 h 1186307"/>
              <a:gd name="connsiteX69" fmla="*/ 635938 w 1120400"/>
              <a:gd name="connsiteY69" fmla="*/ 583830 h 1186307"/>
              <a:gd name="connsiteX70" fmla="*/ 701898 w 1120400"/>
              <a:gd name="connsiteY70" fmla="*/ 657834 h 1186307"/>
              <a:gd name="connsiteX71" fmla="*/ 878866 w 1120400"/>
              <a:gd name="connsiteY71" fmla="*/ 698054 h 1186307"/>
              <a:gd name="connsiteX72" fmla="*/ 927129 w 1120400"/>
              <a:gd name="connsiteY72" fmla="*/ 702881 h 1186307"/>
              <a:gd name="connsiteX73" fmla="*/ 991481 w 1120400"/>
              <a:gd name="connsiteY73" fmla="*/ 703685 h 1186307"/>
              <a:gd name="connsiteX74" fmla="*/ 1000329 w 1120400"/>
              <a:gd name="connsiteY74" fmla="*/ 806648 h 1186307"/>
              <a:gd name="connsiteX75" fmla="*/ 959305 w 1120400"/>
              <a:gd name="connsiteY75" fmla="*/ 807452 h 1186307"/>
              <a:gd name="connsiteX76" fmla="*/ 873235 w 1120400"/>
              <a:gd name="connsiteY76" fmla="*/ 783320 h 1186307"/>
              <a:gd name="connsiteX77" fmla="*/ 738901 w 1120400"/>
              <a:gd name="connsiteY77" fmla="*/ 750340 h 1186307"/>
              <a:gd name="connsiteX78" fmla="*/ 685811 w 1120400"/>
              <a:gd name="connsiteY78" fmla="*/ 735056 h 1186307"/>
              <a:gd name="connsiteX79" fmla="*/ 695463 w 1120400"/>
              <a:gd name="connsiteY79" fmla="*/ 772059 h 1186307"/>
              <a:gd name="connsiteX80" fmla="*/ 852320 w 1120400"/>
              <a:gd name="connsiteY80" fmla="*/ 807452 h 1186307"/>
              <a:gd name="connsiteX81" fmla="*/ 944826 w 1120400"/>
              <a:gd name="connsiteY81" fmla="*/ 843650 h 1186307"/>
              <a:gd name="connsiteX82" fmla="*/ 929542 w 1120400"/>
              <a:gd name="connsiteY82" fmla="*/ 888696 h 1186307"/>
              <a:gd name="connsiteX83" fmla="*/ 717182 w 1120400"/>
              <a:gd name="connsiteY83" fmla="*/ 860542 h 1186307"/>
              <a:gd name="connsiteX84" fmla="*/ 695463 w 1120400"/>
              <a:gd name="connsiteY84" fmla="*/ 878239 h 1186307"/>
              <a:gd name="connsiteX85" fmla="*/ 697072 w 1120400"/>
              <a:gd name="connsiteY85" fmla="*/ 901566 h 1186307"/>
              <a:gd name="connsiteX86" fmla="*/ 756597 w 1120400"/>
              <a:gd name="connsiteY86" fmla="*/ 915241 h 1186307"/>
              <a:gd name="connsiteX87" fmla="*/ 814514 w 1120400"/>
              <a:gd name="connsiteY87" fmla="*/ 924089 h 1186307"/>
              <a:gd name="connsiteX88" fmla="*/ 863582 w 1120400"/>
              <a:gd name="connsiteY88" fmla="*/ 940982 h 1186307"/>
              <a:gd name="connsiteX89" fmla="*/ 930347 w 1120400"/>
              <a:gd name="connsiteY89" fmla="*/ 1077729 h 1186307"/>
              <a:gd name="connsiteX90" fmla="*/ 866800 w 1120400"/>
              <a:gd name="connsiteY90" fmla="*/ 1153342 h 1186307"/>
              <a:gd name="connsiteX91" fmla="*/ 842668 w 1120400"/>
              <a:gd name="connsiteY91" fmla="*/ 1169430 h 1186307"/>
              <a:gd name="connsiteX92" fmla="*/ 796013 w 1120400"/>
              <a:gd name="connsiteY92" fmla="*/ 1180692 h 1186307"/>
              <a:gd name="connsiteX93" fmla="*/ 637547 w 1120400"/>
              <a:gd name="connsiteY93" fmla="*/ 731034 h 1186307"/>
              <a:gd name="connsiteX94" fmla="*/ 509648 w 1120400"/>
              <a:gd name="connsiteY94" fmla="*/ 665878 h 1186307"/>
              <a:gd name="connsiteX95" fmla="*/ 488734 w 1120400"/>
              <a:gd name="connsiteY95" fmla="*/ 660248 h 1186307"/>
              <a:gd name="connsiteX96" fmla="*/ 512061 w 1120400"/>
              <a:gd name="connsiteY96" fmla="*/ 678749 h 1186307"/>
              <a:gd name="connsiteX97" fmla="*/ 627894 w 1120400"/>
              <a:gd name="connsiteY97" fmla="*/ 742296 h 1186307"/>
              <a:gd name="connsiteX98" fmla="*/ 637547 w 1120400"/>
              <a:gd name="connsiteY98" fmla="*/ 731034 h 1186307"/>
              <a:gd name="connsiteX99" fmla="*/ 836233 w 1120400"/>
              <a:gd name="connsiteY99" fmla="*/ 568546 h 1186307"/>
              <a:gd name="connsiteX100" fmla="*/ 832211 w 1120400"/>
              <a:gd name="connsiteY100" fmla="*/ 215417 h 1186307"/>
              <a:gd name="connsiteX101" fmla="*/ 745336 w 1120400"/>
              <a:gd name="connsiteY101" fmla="*/ 170370 h 1186307"/>
              <a:gd name="connsiteX102" fmla="*/ 664896 w 1120400"/>
              <a:gd name="connsiteY102" fmla="*/ 157500 h 1186307"/>
              <a:gd name="connsiteX103" fmla="*/ 665701 w 1120400"/>
              <a:gd name="connsiteY103" fmla="*/ 213003 h 1186307"/>
              <a:gd name="connsiteX104" fmla="*/ 689028 w 1120400"/>
              <a:gd name="connsiteY104" fmla="*/ 254832 h 1186307"/>
              <a:gd name="connsiteX105" fmla="*/ 752575 w 1120400"/>
              <a:gd name="connsiteY105" fmla="*/ 250006 h 1186307"/>
              <a:gd name="connsiteX106" fmla="*/ 837037 w 1120400"/>
              <a:gd name="connsiteY106" fmla="*/ 299074 h 1186307"/>
              <a:gd name="connsiteX107" fmla="*/ 804861 w 1120400"/>
              <a:gd name="connsiteY107" fmla="*/ 323206 h 1186307"/>
              <a:gd name="connsiteX108" fmla="*/ 749358 w 1120400"/>
              <a:gd name="connsiteY108" fmla="*/ 311944 h 1186307"/>
              <a:gd name="connsiteX109" fmla="*/ 700290 w 1120400"/>
              <a:gd name="connsiteY109" fmla="*/ 291834 h 1186307"/>
              <a:gd name="connsiteX110" fmla="*/ 677767 w 1120400"/>
              <a:gd name="connsiteY110" fmla="*/ 319184 h 1186307"/>
              <a:gd name="connsiteX111" fmla="*/ 672940 w 1120400"/>
              <a:gd name="connsiteY111" fmla="*/ 370665 h 1186307"/>
              <a:gd name="connsiteX112" fmla="*/ 693050 w 1120400"/>
              <a:gd name="connsiteY112" fmla="*/ 381122 h 1186307"/>
              <a:gd name="connsiteX113" fmla="*/ 731661 w 1120400"/>
              <a:gd name="connsiteY113" fmla="*/ 377100 h 1186307"/>
              <a:gd name="connsiteX114" fmla="*/ 800839 w 1120400"/>
              <a:gd name="connsiteY114" fmla="*/ 401232 h 1186307"/>
              <a:gd name="connsiteX115" fmla="*/ 804057 w 1120400"/>
              <a:gd name="connsiteY115" fmla="*/ 433408 h 1186307"/>
              <a:gd name="connsiteX116" fmla="*/ 672940 w 1120400"/>
              <a:gd name="connsiteY116" fmla="*/ 449496 h 1186307"/>
              <a:gd name="connsiteX117" fmla="*/ 643178 w 1120400"/>
              <a:gd name="connsiteY117" fmla="*/ 461562 h 1186307"/>
              <a:gd name="connsiteX118" fmla="*/ 656852 w 1120400"/>
              <a:gd name="connsiteY118" fmla="*/ 484889 h 1186307"/>
              <a:gd name="connsiteX119" fmla="*/ 746140 w 1120400"/>
              <a:gd name="connsiteY119" fmla="*/ 541197 h 1186307"/>
              <a:gd name="connsiteX120" fmla="*/ 824167 w 1120400"/>
              <a:gd name="connsiteY120" fmla="*/ 590265 h 1186307"/>
              <a:gd name="connsiteX121" fmla="*/ 836233 w 1120400"/>
              <a:gd name="connsiteY121" fmla="*/ 568546 h 118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1120400" h="1186307">
                <a:moveTo>
                  <a:pt x="796013" y="1180692"/>
                </a:moveTo>
                <a:cubicBezTo>
                  <a:pt x="793600" y="1177474"/>
                  <a:pt x="792795" y="1165408"/>
                  <a:pt x="795208" y="1153342"/>
                </a:cubicBezTo>
                <a:cubicBezTo>
                  <a:pt x="799230" y="1134841"/>
                  <a:pt x="795208" y="1127602"/>
                  <a:pt x="772685" y="1110709"/>
                </a:cubicBezTo>
                <a:cubicBezTo>
                  <a:pt x="734879" y="1082555"/>
                  <a:pt x="689833" y="1060837"/>
                  <a:pt x="593305" y="1025443"/>
                </a:cubicBezTo>
                <a:cubicBezTo>
                  <a:pt x="515279" y="996485"/>
                  <a:pt x="460580" y="963505"/>
                  <a:pt x="449318" y="936960"/>
                </a:cubicBezTo>
                <a:cubicBezTo>
                  <a:pt x="445296" y="928111"/>
                  <a:pt x="450927" y="927307"/>
                  <a:pt x="476668" y="931329"/>
                </a:cubicBezTo>
                <a:cubicBezTo>
                  <a:pt x="499995" y="935351"/>
                  <a:pt x="516887" y="932133"/>
                  <a:pt x="539410" y="920872"/>
                </a:cubicBezTo>
                <a:cubicBezTo>
                  <a:pt x="555498" y="912828"/>
                  <a:pt x="582848" y="903980"/>
                  <a:pt x="598936" y="900762"/>
                </a:cubicBezTo>
                <a:cubicBezTo>
                  <a:pt x="625481" y="895936"/>
                  <a:pt x="629503" y="891914"/>
                  <a:pt x="634329" y="866977"/>
                </a:cubicBezTo>
                <a:cubicBezTo>
                  <a:pt x="636742" y="851694"/>
                  <a:pt x="636742" y="836410"/>
                  <a:pt x="633525" y="833193"/>
                </a:cubicBezTo>
                <a:cubicBezTo>
                  <a:pt x="623872" y="822736"/>
                  <a:pt x="464602" y="792973"/>
                  <a:pt x="457362" y="800212"/>
                </a:cubicBezTo>
                <a:cubicBezTo>
                  <a:pt x="452536" y="804234"/>
                  <a:pt x="453340" y="815496"/>
                  <a:pt x="459775" y="828366"/>
                </a:cubicBezTo>
                <a:cubicBezTo>
                  <a:pt x="471841" y="856520"/>
                  <a:pt x="459775" y="865369"/>
                  <a:pt x="420360" y="858129"/>
                </a:cubicBezTo>
                <a:cubicBezTo>
                  <a:pt x="360030" y="847672"/>
                  <a:pt x="360835" y="848476"/>
                  <a:pt x="358421" y="772059"/>
                </a:cubicBezTo>
                <a:cubicBezTo>
                  <a:pt x="356813" y="710925"/>
                  <a:pt x="359226" y="698054"/>
                  <a:pt x="374509" y="673922"/>
                </a:cubicBezTo>
                <a:cubicBezTo>
                  <a:pt x="384162" y="659443"/>
                  <a:pt x="397032" y="646573"/>
                  <a:pt x="402663" y="646573"/>
                </a:cubicBezTo>
                <a:cubicBezTo>
                  <a:pt x="426795" y="646573"/>
                  <a:pt x="408294" y="630485"/>
                  <a:pt x="366465" y="614397"/>
                </a:cubicBezTo>
                <a:cubicBezTo>
                  <a:pt x="310962" y="593483"/>
                  <a:pt x="184672" y="560502"/>
                  <a:pt x="146865" y="556480"/>
                </a:cubicBezTo>
                <a:cubicBezTo>
                  <a:pt x="121929" y="554067"/>
                  <a:pt x="118711" y="556480"/>
                  <a:pt x="115494" y="574177"/>
                </a:cubicBezTo>
                <a:cubicBezTo>
                  <a:pt x="114689" y="585439"/>
                  <a:pt x="109059" y="596700"/>
                  <a:pt x="103428" y="599918"/>
                </a:cubicBezTo>
                <a:cubicBezTo>
                  <a:pt x="88949" y="609571"/>
                  <a:pt x="30228" y="607157"/>
                  <a:pt x="15749" y="596700"/>
                </a:cubicBezTo>
                <a:cubicBezTo>
                  <a:pt x="3683" y="587048"/>
                  <a:pt x="3683" y="583830"/>
                  <a:pt x="14140" y="562916"/>
                </a:cubicBezTo>
                <a:cubicBezTo>
                  <a:pt x="29423" y="533957"/>
                  <a:pt x="29423" y="532349"/>
                  <a:pt x="10118" y="511434"/>
                </a:cubicBezTo>
                <a:cubicBezTo>
                  <a:pt x="465" y="501782"/>
                  <a:pt x="-2752" y="493738"/>
                  <a:pt x="2074" y="493738"/>
                </a:cubicBezTo>
                <a:cubicBezTo>
                  <a:pt x="6096" y="493738"/>
                  <a:pt x="10118" y="480867"/>
                  <a:pt x="10118" y="465584"/>
                </a:cubicBezTo>
                <a:cubicBezTo>
                  <a:pt x="10118" y="436625"/>
                  <a:pt x="34250" y="378709"/>
                  <a:pt x="51142" y="368252"/>
                </a:cubicBezTo>
                <a:cubicBezTo>
                  <a:pt x="56773" y="365034"/>
                  <a:pt x="76883" y="362621"/>
                  <a:pt x="96993" y="362621"/>
                </a:cubicBezTo>
                <a:cubicBezTo>
                  <a:pt x="125951" y="362621"/>
                  <a:pt x="137212" y="366643"/>
                  <a:pt x="150887" y="383535"/>
                </a:cubicBezTo>
                <a:cubicBezTo>
                  <a:pt x="160540" y="393993"/>
                  <a:pt x="184672" y="414102"/>
                  <a:pt x="203977" y="426168"/>
                </a:cubicBezTo>
                <a:cubicBezTo>
                  <a:pt x="223283" y="439039"/>
                  <a:pt x="241784" y="452713"/>
                  <a:pt x="244197" y="455931"/>
                </a:cubicBezTo>
                <a:cubicBezTo>
                  <a:pt x="246610" y="459953"/>
                  <a:pt x="253850" y="463171"/>
                  <a:pt x="260285" y="464779"/>
                </a:cubicBezTo>
                <a:cubicBezTo>
                  <a:pt x="266720" y="465584"/>
                  <a:pt x="279591" y="471215"/>
                  <a:pt x="290048" y="476845"/>
                </a:cubicBezTo>
                <a:cubicBezTo>
                  <a:pt x="310158" y="488107"/>
                  <a:pt x="327854" y="492129"/>
                  <a:pt x="375314" y="498564"/>
                </a:cubicBezTo>
                <a:cubicBezTo>
                  <a:pt x="417142" y="504195"/>
                  <a:pt x="466210" y="524305"/>
                  <a:pt x="471841" y="538784"/>
                </a:cubicBezTo>
                <a:cubicBezTo>
                  <a:pt x="474254" y="545219"/>
                  <a:pt x="483907" y="550045"/>
                  <a:pt x="492755" y="550045"/>
                </a:cubicBezTo>
                <a:cubicBezTo>
                  <a:pt x="501604" y="550045"/>
                  <a:pt x="508843" y="553263"/>
                  <a:pt x="508843" y="556480"/>
                </a:cubicBezTo>
                <a:cubicBezTo>
                  <a:pt x="508843" y="560502"/>
                  <a:pt x="524127" y="571764"/>
                  <a:pt x="542628" y="582221"/>
                </a:cubicBezTo>
                <a:lnTo>
                  <a:pt x="576413" y="601527"/>
                </a:lnTo>
                <a:lnTo>
                  <a:pt x="553890" y="561307"/>
                </a:lnTo>
                <a:cubicBezTo>
                  <a:pt x="491951" y="455931"/>
                  <a:pt x="425991" y="388362"/>
                  <a:pt x="340725" y="344120"/>
                </a:cubicBezTo>
                <a:cubicBezTo>
                  <a:pt x="291657" y="319184"/>
                  <a:pt x="278786" y="315966"/>
                  <a:pt x="266720" y="323206"/>
                </a:cubicBezTo>
                <a:cubicBezTo>
                  <a:pt x="247415" y="336076"/>
                  <a:pt x="243393" y="335272"/>
                  <a:pt x="243393" y="320792"/>
                </a:cubicBezTo>
                <a:cubicBezTo>
                  <a:pt x="243393" y="314357"/>
                  <a:pt x="234544" y="303096"/>
                  <a:pt x="223283" y="295856"/>
                </a:cubicBezTo>
                <a:cubicBezTo>
                  <a:pt x="209608" y="287008"/>
                  <a:pt x="201564" y="272529"/>
                  <a:pt x="198347" y="251614"/>
                </a:cubicBezTo>
                <a:cubicBezTo>
                  <a:pt x="195129" y="233113"/>
                  <a:pt x="188694" y="220243"/>
                  <a:pt x="182259" y="220243"/>
                </a:cubicBezTo>
                <a:cubicBezTo>
                  <a:pt x="175823" y="220243"/>
                  <a:pt x="170997" y="217830"/>
                  <a:pt x="170997" y="215417"/>
                </a:cubicBezTo>
                <a:cubicBezTo>
                  <a:pt x="170997" y="208177"/>
                  <a:pt x="206391" y="180828"/>
                  <a:pt x="216848" y="180023"/>
                </a:cubicBezTo>
                <a:cubicBezTo>
                  <a:pt x="232131" y="180023"/>
                  <a:pt x="364052" y="234722"/>
                  <a:pt x="404272" y="258050"/>
                </a:cubicBezTo>
                <a:cubicBezTo>
                  <a:pt x="466210" y="294247"/>
                  <a:pt x="539410" y="371469"/>
                  <a:pt x="569173" y="430995"/>
                </a:cubicBezTo>
                <a:cubicBezTo>
                  <a:pt x="598131" y="490520"/>
                  <a:pt x="605371" y="488107"/>
                  <a:pt x="605371" y="420538"/>
                </a:cubicBezTo>
                <a:cubicBezTo>
                  <a:pt x="605371" y="392384"/>
                  <a:pt x="594914" y="352968"/>
                  <a:pt x="568369" y="286203"/>
                </a:cubicBezTo>
                <a:cubicBezTo>
                  <a:pt x="536193" y="204155"/>
                  <a:pt x="531367" y="184850"/>
                  <a:pt x="532171" y="134173"/>
                </a:cubicBezTo>
                <a:cubicBezTo>
                  <a:pt x="532171" y="82691"/>
                  <a:pt x="534584" y="74647"/>
                  <a:pt x="554694" y="54537"/>
                </a:cubicBezTo>
                <a:cubicBezTo>
                  <a:pt x="571586" y="37645"/>
                  <a:pt x="584457" y="32014"/>
                  <a:pt x="611002" y="32014"/>
                </a:cubicBezTo>
                <a:cubicBezTo>
                  <a:pt x="642373" y="31210"/>
                  <a:pt x="645591" y="32819"/>
                  <a:pt x="646395" y="51320"/>
                </a:cubicBezTo>
                <a:cubicBezTo>
                  <a:pt x="647200" y="62581"/>
                  <a:pt x="647200" y="73843"/>
                  <a:pt x="646395" y="77061"/>
                </a:cubicBezTo>
                <a:cubicBezTo>
                  <a:pt x="646395" y="81082"/>
                  <a:pt x="648808" y="83496"/>
                  <a:pt x="653635" y="83496"/>
                </a:cubicBezTo>
                <a:cubicBezTo>
                  <a:pt x="657657" y="83496"/>
                  <a:pt x="659265" y="89126"/>
                  <a:pt x="656852" y="95562"/>
                </a:cubicBezTo>
                <a:cubicBezTo>
                  <a:pt x="652830" y="105214"/>
                  <a:pt x="659265" y="104410"/>
                  <a:pt x="690637" y="90735"/>
                </a:cubicBezTo>
                <a:cubicBezTo>
                  <a:pt x="726835" y="75452"/>
                  <a:pt x="808079" y="60168"/>
                  <a:pt x="812101" y="68212"/>
                </a:cubicBezTo>
                <a:cubicBezTo>
                  <a:pt x="816123" y="75452"/>
                  <a:pt x="837841" y="38450"/>
                  <a:pt x="838646" y="24775"/>
                </a:cubicBezTo>
                <a:cubicBezTo>
                  <a:pt x="838646" y="16731"/>
                  <a:pt x="847494" y="7078"/>
                  <a:pt x="858756" y="3056"/>
                </a:cubicBezTo>
                <a:cubicBezTo>
                  <a:pt x="874844" y="-3379"/>
                  <a:pt x="882083" y="-1770"/>
                  <a:pt x="894149" y="10296"/>
                </a:cubicBezTo>
                <a:cubicBezTo>
                  <a:pt x="903802" y="19948"/>
                  <a:pt x="916672" y="23970"/>
                  <a:pt x="925521" y="21557"/>
                </a:cubicBezTo>
                <a:cubicBezTo>
                  <a:pt x="960914" y="12709"/>
                  <a:pt x="982633" y="115672"/>
                  <a:pt x="984241" y="292639"/>
                </a:cubicBezTo>
                <a:cubicBezTo>
                  <a:pt x="985046" y="451105"/>
                  <a:pt x="973784" y="499368"/>
                  <a:pt x="917477" y="571764"/>
                </a:cubicBezTo>
                <a:cubicBezTo>
                  <a:pt x="872430" y="630485"/>
                  <a:pt x="853125" y="632898"/>
                  <a:pt x="756597" y="594287"/>
                </a:cubicBezTo>
                <a:cubicBezTo>
                  <a:pt x="715573" y="578199"/>
                  <a:pt x="674549" y="558089"/>
                  <a:pt x="665701" y="550045"/>
                </a:cubicBezTo>
                <a:cubicBezTo>
                  <a:pt x="645591" y="532349"/>
                  <a:pt x="613415" y="515456"/>
                  <a:pt x="613415" y="523500"/>
                </a:cubicBezTo>
                <a:cubicBezTo>
                  <a:pt x="613415" y="526718"/>
                  <a:pt x="623068" y="553263"/>
                  <a:pt x="635938" y="583830"/>
                </a:cubicBezTo>
                <a:cubicBezTo>
                  <a:pt x="656852" y="635311"/>
                  <a:pt x="660070" y="638529"/>
                  <a:pt x="701898" y="657834"/>
                </a:cubicBezTo>
                <a:cubicBezTo>
                  <a:pt x="749358" y="678749"/>
                  <a:pt x="808079" y="692423"/>
                  <a:pt x="878866" y="698054"/>
                </a:cubicBezTo>
                <a:cubicBezTo>
                  <a:pt x="902997" y="700467"/>
                  <a:pt x="924716" y="702076"/>
                  <a:pt x="927129" y="702881"/>
                </a:cubicBezTo>
                <a:cubicBezTo>
                  <a:pt x="929542" y="703685"/>
                  <a:pt x="958501" y="703685"/>
                  <a:pt x="991481" y="703685"/>
                </a:cubicBezTo>
                <a:cubicBezTo>
                  <a:pt x="1157991" y="702076"/>
                  <a:pt x="1165231" y="780907"/>
                  <a:pt x="1000329" y="806648"/>
                </a:cubicBezTo>
                <a:cubicBezTo>
                  <a:pt x="977806" y="809865"/>
                  <a:pt x="959305" y="810670"/>
                  <a:pt x="959305" y="807452"/>
                </a:cubicBezTo>
                <a:cubicBezTo>
                  <a:pt x="959305" y="804234"/>
                  <a:pt x="920694" y="793777"/>
                  <a:pt x="873235" y="783320"/>
                </a:cubicBezTo>
                <a:cubicBezTo>
                  <a:pt x="824971" y="773667"/>
                  <a:pt x="765446" y="758384"/>
                  <a:pt x="738901" y="750340"/>
                </a:cubicBezTo>
                <a:cubicBezTo>
                  <a:pt x="713160" y="741492"/>
                  <a:pt x="689028" y="735056"/>
                  <a:pt x="685811" y="735056"/>
                </a:cubicBezTo>
                <a:cubicBezTo>
                  <a:pt x="676962" y="735056"/>
                  <a:pt x="685811" y="766428"/>
                  <a:pt x="695463" y="772059"/>
                </a:cubicBezTo>
                <a:cubicBezTo>
                  <a:pt x="713160" y="783320"/>
                  <a:pt x="820145" y="807452"/>
                  <a:pt x="852320" y="807452"/>
                </a:cubicBezTo>
                <a:cubicBezTo>
                  <a:pt x="883692" y="807452"/>
                  <a:pt x="932760" y="825953"/>
                  <a:pt x="944826" y="843650"/>
                </a:cubicBezTo>
                <a:cubicBezTo>
                  <a:pt x="957696" y="860542"/>
                  <a:pt x="950457" y="880652"/>
                  <a:pt x="929542" y="888696"/>
                </a:cubicBezTo>
                <a:cubicBezTo>
                  <a:pt x="882083" y="906393"/>
                  <a:pt x="798426" y="895131"/>
                  <a:pt x="717182" y="860542"/>
                </a:cubicBezTo>
                <a:cubicBezTo>
                  <a:pt x="707529" y="856520"/>
                  <a:pt x="701898" y="860542"/>
                  <a:pt x="695463" y="878239"/>
                </a:cubicBezTo>
                <a:cubicBezTo>
                  <a:pt x="689833" y="895131"/>
                  <a:pt x="689833" y="901566"/>
                  <a:pt x="697072" y="901566"/>
                </a:cubicBezTo>
                <a:cubicBezTo>
                  <a:pt x="701898" y="901566"/>
                  <a:pt x="728444" y="908002"/>
                  <a:pt x="756597" y="915241"/>
                </a:cubicBezTo>
                <a:cubicBezTo>
                  <a:pt x="783947" y="922481"/>
                  <a:pt x="810492" y="926503"/>
                  <a:pt x="814514" y="924089"/>
                </a:cubicBezTo>
                <a:cubicBezTo>
                  <a:pt x="819340" y="920872"/>
                  <a:pt x="841059" y="928916"/>
                  <a:pt x="863582" y="940982"/>
                </a:cubicBezTo>
                <a:cubicBezTo>
                  <a:pt x="929542" y="977180"/>
                  <a:pt x="952870" y="1023835"/>
                  <a:pt x="930347" y="1077729"/>
                </a:cubicBezTo>
                <a:cubicBezTo>
                  <a:pt x="916672" y="1112318"/>
                  <a:pt x="881279" y="1153342"/>
                  <a:pt x="866800" y="1153342"/>
                </a:cubicBezTo>
                <a:cubicBezTo>
                  <a:pt x="861169" y="1153342"/>
                  <a:pt x="850712" y="1160582"/>
                  <a:pt x="842668" y="1169430"/>
                </a:cubicBezTo>
                <a:cubicBezTo>
                  <a:pt x="828189" y="1185518"/>
                  <a:pt x="806470" y="1190344"/>
                  <a:pt x="796013" y="1180692"/>
                </a:cubicBezTo>
                <a:close/>
                <a:moveTo>
                  <a:pt x="637547" y="731034"/>
                </a:moveTo>
                <a:cubicBezTo>
                  <a:pt x="637547" y="718164"/>
                  <a:pt x="554694" y="676335"/>
                  <a:pt x="509648" y="665878"/>
                </a:cubicBezTo>
                <a:lnTo>
                  <a:pt x="488734" y="660248"/>
                </a:lnTo>
                <a:lnTo>
                  <a:pt x="512061" y="678749"/>
                </a:lnTo>
                <a:cubicBezTo>
                  <a:pt x="538606" y="700467"/>
                  <a:pt x="612610" y="740687"/>
                  <a:pt x="627894" y="742296"/>
                </a:cubicBezTo>
                <a:cubicBezTo>
                  <a:pt x="632720" y="743100"/>
                  <a:pt x="637547" y="737470"/>
                  <a:pt x="637547" y="731034"/>
                </a:cubicBezTo>
                <a:close/>
                <a:moveTo>
                  <a:pt x="836233" y="568546"/>
                </a:moveTo>
                <a:cubicBezTo>
                  <a:pt x="847494" y="529131"/>
                  <a:pt x="844277" y="243570"/>
                  <a:pt x="832211" y="215417"/>
                </a:cubicBezTo>
                <a:cubicBezTo>
                  <a:pt x="822558" y="192089"/>
                  <a:pt x="815318" y="188872"/>
                  <a:pt x="745336" y="170370"/>
                </a:cubicBezTo>
                <a:cubicBezTo>
                  <a:pt x="703507" y="159109"/>
                  <a:pt x="667309" y="153478"/>
                  <a:pt x="664896" y="157500"/>
                </a:cubicBezTo>
                <a:cubicBezTo>
                  <a:pt x="662483" y="161522"/>
                  <a:pt x="662483" y="186458"/>
                  <a:pt x="665701" y="213003"/>
                </a:cubicBezTo>
                <a:cubicBezTo>
                  <a:pt x="671331" y="257245"/>
                  <a:pt x="672940" y="260463"/>
                  <a:pt x="689028" y="254832"/>
                </a:cubicBezTo>
                <a:cubicBezTo>
                  <a:pt x="697876" y="251614"/>
                  <a:pt x="726835" y="250006"/>
                  <a:pt x="752575" y="250006"/>
                </a:cubicBezTo>
                <a:cubicBezTo>
                  <a:pt x="811296" y="250810"/>
                  <a:pt x="841059" y="268507"/>
                  <a:pt x="837037" y="299074"/>
                </a:cubicBezTo>
                <a:cubicBezTo>
                  <a:pt x="834624" y="317575"/>
                  <a:pt x="830602" y="320792"/>
                  <a:pt x="804861" y="323206"/>
                </a:cubicBezTo>
                <a:cubicBezTo>
                  <a:pt x="787969" y="324814"/>
                  <a:pt x="763837" y="319988"/>
                  <a:pt x="749358" y="311944"/>
                </a:cubicBezTo>
                <a:cubicBezTo>
                  <a:pt x="734879" y="304705"/>
                  <a:pt x="713160" y="295856"/>
                  <a:pt x="700290" y="291834"/>
                </a:cubicBezTo>
                <a:cubicBezTo>
                  <a:pt x="678571" y="286203"/>
                  <a:pt x="677767" y="286203"/>
                  <a:pt x="677767" y="319184"/>
                </a:cubicBezTo>
                <a:cubicBezTo>
                  <a:pt x="677767" y="337685"/>
                  <a:pt x="675353" y="361012"/>
                  <a:pt x="672940" y="370665"/>
                </a:cubicBezTo>
                <a:cubicBezTo>
                  <a:pt x="668114" y="387557"/>
                  <a:pt x="669723" y="388362"/>
                  <a:pt x="693050" y="381122"/>
                </a:cubicBezTo>
                <a:cubicBezTo>
                  <a:pt x="705920" y="377905"/>
                  <a:pt x="723617" y="375491"/>
                  <a:pt x="731661" y="377100"/>
                </a:cubicBezTo>
                <a:cubicBezTo>
                  <a:pt x="780729" y="386753"/>
                  <a:pt x="790382" y="390775"/>
                  <a:pt x="800839" y="401232"/>
                </a:cubicBezTo>
                <a:cubicBezTo>
                  <a:pt x="810492" y="410885"/>
                  <a:pt x="811296" y="417320"/>
                  <a:pt x="804057" y="433408"/>
                </a:cubicBezTo>
                <a:cubicBezTo>
                  <a:pt x="789578" y="463975"/>
                  <a:pt x="761424" y="467997"/>
                  <a:pt x="672940" y="449496"/>
                </a:cubicBezTo>
                <a:cubicBezTo>
                  <a:pt x="652026" y="444669"/>
                  <a:pt x="647200" y="446278"/>
                  <a:pt x="643178" y="461562"/>
                </a:cubicBezTo>
                <a:cubicBezTo>
                  <a:pt x="639960" y="474432"/>
                  <a:pt x="643178" y="480063"/>
                  <a:pt x="656852" y="484889"/>
                </a:cubicBezTo>
                <a:cubicBezTo>
                  <a:pt x="666505" y="488911"/>
                  <a:pt x="706725" y="513847"/>
                  <a:pt x="746140" y="541197"/>
                </a:cubicBezTo>
                <a:cubicBezTo>
                  <a:pt x="786360" y="567742"/>
                  <a:pt x="820949" y="589461"/>
                  <a:pt x="824167" y="590265"/>
                </a:cubicBezTo>
                <a:cubicBezTo>
                  <a:pt x="827384" y="590265"/>
                  <a:pt x="833015" y="580612"/>
                  <a:pt x="836233" y="568546"/>
                </a:cubicBezTo>
                <a:close/>
              </a:path>
            </a:pathLst>
          </a:custGeom>
          <a:gradFill>
            <a:gsLst>
              <a:gs pos="0">
                <a:srgbClr val="BB9F64"/>
              </a:gs>
              <a:gs pos="52000">
                <a:srgbClr val="FFF0AE"/>
              </a:gs>
              <a:gs pos="100000">
                <a:srgbClr val="BB9F64"/>
              </a:gs>
            </a:gsLst>
            <a:lin ang="5400000" scaled="1"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88AE7519-2E3A-0A62-FFA9-D9723F864EDB}"/>
              </a:ext>
            </a:extLst>
          </p:cNvPr>
          <p:cNvGrpSpPr/>
          <p:nvPr/>
        </p:nvGrpSpPr>
        <p:grpSpPr>
          <a:xfrm>
            <a:off x="506595" y="2653872"/>
            <a:ext cx="4120714" cy="791151"/>
            <a:chOff x="1633843" y="1112432"/>
            <a:chExt cx="6197869" cy="1189953"/>
          </a:xfrm>
          <a:effectLst>
            <a:outerShdw dist="76200" dir="2700000" algn="tl" rotWithShape="0">
              <a:prstClr val="black">
                <a:alpha val="22000"/>
              </a:prstClr>
            </a:outerShdw>
          </a:effectLst>
        </p:grpSpPr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4AC82B96-2113-0B01-38FF-01F287E883F2}"/>
                </a:ext>
              </a:extLst>
            </p:cNvPr>
            <p:cNvSpPr/>
            <p:nvPr/>
          </p:nvSpPr>
          <p:spPr>
            <a:xfrm>
              <a:off x="1633843" y="1176901"/>
              <a:ext cx="805297" cy="1050061"/>
            </a:xfrm>
            <a:custGeom>
              <a:avLst/>
              <a:gdLst>
                <a:gd name="connsiteX0" fmla="*/ 279212 w 805297"/>
                <a:gd name="connsiteY0" fmla="*/ 7957 h 1050061"/>
                <a:gd name="connsiteX1" fmla="*/ 315808 w 805297"/>
                <a:gd name="connsiteY1" fmla="*/ 5244 h 1050061"/>
                <a:gd name="connsiteX2" fmla="*/ 359185 w 805297"/>
                <a:gd name="connsiteY2" fmla="*/ 47958 h 1050061"/>
                <a:gd name="connsiteX3" fmla="*/ 301637 w 805297"/>
                <a:gd name="connsiteY3" fmla="*/ 121755 h 1050061"/>
                <a:gd name="connsiteX4" fmla="*/ 445941 w 805297"/>
                <a:gd name="connsiteY4" fmla="*/ 93587 h 1050061"/>
                <a:gd name="connsiteX5" fmla="*/ 561701 w 805297"/>
                <a:gd name="connsiteY5" fmla="*/ 70931 h 1050061"/>
                <a:gd name="connsiteX6" fmla="*/ 627532 w 805297"/>
                <a:gd name="connsiteY6" fmla="*/ 116272 h 1050061"/>
                <a:gd name="connsiteX7" fmla="*/ 516390 w 805297"/>
                <a:gd name="connsiteY7" fmla="*/ 172435 h 1050061"/>
                <a:gd name="connsiteX8" fmla="*/ 531715 w 805297"/>
                <a:gd name="connsiteY8" fmla="*/ 204614 h 1050061"/>
                <a:gd name="connsiteX9" fmla="*/ 533100 w 805297"/>
                <a:gd name="connsiteY9" fmla="*/ 261008 h 1050061"/>
                <a:gd name="connsiteX10" fmla="*/ 560027 w 805297"/>
                <a:gd name="connsiteY10" fmla="*/ 261816 h 1050061"/>
                <a:gd name="connsiteX11" fmla="*/ 618297 w 805297"/>
                <a:gd name="connsiteY11" fmla="*/ 300201 h 1050061"/>
                <a:gd name="connsiteX12" fmla="*/ 518525 w 805297"/>
                <a:gd name="connsiteY12" fmla="*/ 343233 h 1050061"/>
                <a:gd name="connsiteX13" fmla="*/ 511253 w 805297"/>
                <a:gd name="connsiteY13" fmla="*/ 454087 h 1050061"/>
                <a:gd name="connsiteX14" fmla="*/ 514514 w 805297"/>
                <a:gd name="connsiteY14" fmla="*/ 537119 h 1050061"/>
                <a:gd name="connsiteX15" fmla="*/ 599826 w 805297"/>
                <a:gd name="connsiteY15" fmla="*/ 510307 h 1050061"/>
                <a:gd name="connsiteX16" fmla="*/ 602654 w 805297"/>
                <a:gd name="connsiteY16" fmla="*/ 462687 h 1050061"/>
                <a:gd name="connsiteX17" fmla="*/ 736511 w 805297"/>
                <a:gd name="connsiteY17" fmla="*/ 502400 h 1050061"/>
                <a:gd name="connsiteX18" fmla="*/ 787623 w 805297"/>
                <a:gd name="connsiteY18" fmla="*/ 520524 h 1050061"/>
                <a:gd name="connsiteX19" fmla="*/ 805113 w 805297"/>
                <a:gd name="connsiteY19" fmla="*/ 553454 h 1050061"/>
                <a:gd name="connsiteX20" fmla="*/ 768257 w 805297"/>
                <a:gd name="connsiteY20" fmla="*/ 577524 h 1050061"/>
                <a:gd name="connsiteX21" fmla="*/ 682830 w 805297"/>
                <a:gd name="connsiteY21" fmla="*/ 579371 h 1050061"/>
                <a:gd name="connsiteX22" fmla="*/ 512032 w 805297"/>
                <a:gd name="connsiteY22" fmla="*/ 588174 h 1050061"/>
                <a:gd name="connsiteX23" fmla="*/ 503662 w 805297"/>
                <a:gd name="connsiteY23" fmla="*/ 734815 h 1050061"/>
                <a:gd name="connsiteX24" fmla="*/ 490819 w 805297"/>
                <a:gd name="connsiteY24" fmla="*/ 846478 h 1050061"/>
                <a:gd name="connsiteX25" fmla="*/ 463950 w 805297"/>
                <a:gd name="connsiteY25" fmla="*/ 950867 h 1050061"/>
                <a:gd name="connsiteX26" fmla="*/ 442824 w 805297"/>
                <a:gd name="connsiteY26" fmla="*/ 1049657 h 1050061"/>
                <a:gd name="connsiteX27" fmla="*/ 433444 w 805297"/>
                <a:gd name="connsiteY27" fmla="*/ 1036843 h 1050061"/>
                <a:gd name="connsiteX28" fmla="*/ 431972 w 805297"/>
                <a:gd name="connsiteY28" fmla="*/ 922006 h 1050061"/>
                <a:gd name="connsiteX29" fmla="*/ 421553 w 805297"/>
                <a:gd name="connsiteY29" fmla="*/ 738250 h 1050061"/>
                <a:gd name="connsiteX30" fmla="*/ 418956 w 805297"/>
                <a:gd name="connsiteY30" fmla="*/ 628521 h 1050061"/>
                <a:gd name="connsiteX31" fmla="*/ 303455 w 805297"/>
                <a:gd name="connsiteY31" fmla="*/ 661047 h 1050061"/>
                <a:gd name="connsiteX32" fmla="*/ 143220 w 805297"/>
                <a:gd name="connsiteY32" fmla="*/ 743733 h 1050061"/>
                <a:gd name="connsiteX33" fmla="*/ 53406 w 805297"/>
                <a:gd name="connsiteY33" fmla="*/ 772796 h 1050061"/>
                <a:gd name="connsiteX34" fmla="*/ 13029 w 805297"/>
                <a:gd name="connsiteY34" fmla="*/ 749650 h 1050061"/>
                <a:gd name="connsiteX35" fmla="*/ 5295 w 805297"/>
                <a:gd name="connsiteY35" fmla="*/ 709678 h 1050061"/>
                <a:gd name="connsiteX36" fmla="*/ 73435 w 805297"/>
                <a:gd name="connsiteY36" fmla="*/ 682520 h 1050061"/>
                <a:gd name="connsiteX37" fmla="*/ 178603 w 805297"/>
                <a:gd name="connsiteY37" fmla="*/ 608925 h 1050061"/>
                <a:gd name="connsiteX38" fmla="*/ 235315 w 805297"/>
                <a:gd name="connsiteY38" fmla="*/ 579083 h 1050061"/>
                <a:gd name="connsiteX39" fmla="*/ 259067 w 805297"/>
                <a:gd name="connsiteY39" fmla="*/ 521448 h 1050061"/>
                <a:gd name="connsiteX40" fmla="*/ 227378 w 805297"/>
                <a:gd name="connsiteY40" fmla="*/ 488402 h 1050061"/>
                <a:gd name="connsiteX41" fmla="*/ 309372 w 805297"/>
                <a:gd name="connsiteY41" fmla="*/ 441994 h 1050061"/>
                <a:gd name="connsiteX42" fmla="*/ 336241 w 805297"/>
                <a:gd name="connsiteY42" fmla="*/ 408198 h 1050061"/>
                <a:gd name="connsiteX43" fmla="*/ 288390 w 805297"/>
                <a:gd name="connsiteY43" fmla="*/ 415356 h 1050061"/>
                <a:gd name="connsiteX44" fmla="*/ 215978 w 805297"/>
                <a:gd name="connsiteY44" fmla="*/ 437232 h 1050061"/>
                <a:gd name="connsiteX45" fmla="*/ 152975 w 805297"/>
                <a:gd name="connsiteY45" fmla="*/ 388515 h 1050061"/>
                <a:gd name="connsiteX46" fmla="*/ 209398 w 805297"/>
                <a:gd name="connsiteY46" fmla="*/ 339336 h 1050061"/>
                <a:gd name="connsiteX47" fmla="*/ 341667 w 805297"/>
                <a:gd name="connsiteY47" fmla="*/ 243692 h 1050061"/>
                <a:gd name="connsiteX48" fmla="*/ 362908 w 805297"/>
                <a:gd name="connsiteY48" fmla="*/ 224499 h 1050061"/>
                <a:gd name="connsiteX49" fmla="*/ 258461 w 805297"/>
                <a:gd name="connsiteY49" fmla="*/ 215206 h 1050061"/>
                <a:gd name="connsiteX50" fmla="*/ 186194 w 805297"/>
                <a:gd name="connsiteY50" fmla="*/ 175205 h 1050061"/>
                <a:gd name="connsiteX51" fmla="*/ 185530 w 805297"/>
                <a:gd name="connsiteY51" fmla="*/ 113645 h 1050061"/>
                <a:gd name="connsiteX52" fmla="*/ 279212 w 805297"/>
                <a:gd name="connsiteY52" fmla="*/ 7957 h 1050061"/>
                <a:gd name="connsiteX53" fmla="*/ 310497 w 805297"/>
                <a:gd name="connsiteY53" fmla="*/ 278989 h 1050061"/>
                <a:gd name="connsiteX54" fmla="*/ 279414 w 805297"/>
                <a:gd name="connsiteY54" fmla="*/ 327504 h 1050061"/>
                <a:gd name="connsiteX55" fmla="*/ 367353 w 805297"/>
                <a:gd name="connsiteY55" fmla="*/ 312669 h 1050061"/>
                <a:gd name="connsiteX56" fmla="*/ 439303 w 805297"/>
                <a:gd name="connsiteY56" fmla="*/ 284097 h 1050061"/>
                <a:gd name="connsiteX57" fmla="*/ 449317 w 805297"/>
                <a:gd name="connsiteY57" fmla="*/ 223143 h 1050061"/>
                <a:gd name="connsiteX58" fmla="*/ 310497 w 805297"/>
                <a:gd name="connsiteY58" fmla="*/ 278989 h 1050061"/>
                <a:gd name="connsiteX59" fmla="*/ 353759 w 805297"/>
                <a:gd name="connsiteY59" fmla="*/ 466757 h 1050061"/>
                <a:gd name="connsiteX60" fmla="*/ 380340 w 805297"/>
                <a:gd name="connsiteY60" fmla="*/ 501592 h 1050061"/>
                <a:gd name="connsiteX61" fmla="*/ 368247 w 805297"/>
                <a:gd name="connsiteY61" fmla="*/ 568029 h 1050061"/>
                <a:gd name="connsiteX62" fmla="*/ 411019 w 805297"/>
                <a:gd name="connsiteY62" fmla="*/ 572445 h 1050061"/>
                <a:gd name="connsiteX63" fmla="*/ 438408 w 805297"/>
                <a:gd name="connsiteY63" fmla="*/ 545373 h 1050061"/>
                <a:gd name="connsiteX64" fmla="*/ 437946 w 805297"/>
                <a:gd name="connsiteY64" fmla="*/ 506411 h 1050061"/>
                <a:gd name="connsiteX65" fmla="*/ 446662 w 805297"/>
                <a:gd name="connsiteY65" fmla="*/ 483236 h 1050061"/>
                <a:gd name="connsiteX66" fmla="*/ 433386 w 805297"/>
                <a:gd name="connsiteY66" fmla="*/ 463899 h 1050061"/>
                <a:gd name="connsiteX67" fmla="*/ 426864 w 805297"/>
                <a:gd name="connsiteY67" fmla="*/ 409324 h 1050061"/>
                <a:gd name="connsiteX68" fmla="*/ 353759 w 805297"/>
                <a:gd name="connsiteY68" fmla="*/ 466757 h 105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05297" h="1050061">
                  <a:moveTo>
                    <a:pt x="279212" y="7957"/>
                  </a:moveTo>
                  <a:cubicBezTo>
                    <a:pt x="289458" y="742"/>
                    <a:pt x="305620" y="-4713"/>
                    <a:pt x="315808" y="5244"/>
                  </a:cubicBezTo>
                  <a:cubicBezTo>
                    <a:pt x="330180" y="19502"/>
                    <a:pt x="342071" y="36645"/>
                    <a:pt x="359185" y="47958"/>
                  </a:cubicBezTo>
                  <a:cubicBezTo>
                    <a:pt x="340108" y="72663"/>
                    <a:pt x="323138" y="99042"/>
                    <a:pt x="301637" y="121755"/>
                  </a:cubicBezTo>
                  <a:cubicBezTo>
                    <a:pt x="351479" y="125478"/>
                    <a:pt x="398176" y="103948"/>
                    <a:pt x="445941" y="93587"/>
                  </a:cubicBezTo>
                  <a:cubicBezTo>
                    <a:pt x="484297" y="83544"/>
                    <a:pt x="520950" y="53759"/>
                    <a:pt x="561701" y="70931"/>
                  </a:cubicBezTo>
                  <a:cubicBezTo>
                    <a:pt x="588917" y="75924"/>
                    <a:pt x="612294" y="93558"/>
                    <a:pt x="627532" y="116272"/>
                  </a:cubicBezTo>
                  <a:cubicBezTo>
                    <a:pt x="596536" y="145652"/>
                    <a:pt x="555871" y="159043"/>
                    <a:pt x="516390" y="172435"/>
                  </a:cubicBezTo>
                  <a:cubicBezTo>
                    <a:pt x="520950" y="183431"/>
                    <a:pt x="526578" y="193878"/>
                    <a:pt x="531715" y="204614"/>
                  </a:cubicBezTo>
                  <a:cubicBezTo>
                    <a:pt x="538872" y="222508"/>
                    <a:pt x="521729" y="244240"/>
                    <a:pt x="533100" y="261008"/>
                  </a:cubicBezTo>
                  <a:cubicBezTo>
                    <a:pt x="541932" y="262855"/>
                    <a:pt x="551080" y="260864"/>
                    <a:pt x="560027" y="261816"/>
                  </a:cubicBezTo>
                  <a:cubicBezTo>
                    <a:pt x="584357" y="262567"/>
                    <a:pt x="609870" y="276478"/>
                    <a:pt x="618297" y="300201"/>
                  </a:cubicBezTo>
                  <a:cubicBezTo>
                    <a:pt x="584328" y="312871"/>
                    <a:pt x="551427" y="328081"/>
                    <a:pt x="518525" y="343233"/>
                  </a:cubicBezTo>
                  <a:cubicBezTo>
                    <a:pt x="515322" y="380117"/>
                    <a:pt x="514052" y="417145"/>
                    <a:pt x="511253" y="454087"/>
                  </a:cubicBezTo>
                  <a:cubicBezTo>
                    <a:pt x="510300" y="481678"/>
                    <a:pt x="507241" y="510048"/>
                    <a:pt x="514514" y="537119"/>
                  </a:cubicBezTo>
                  <a:cubicBezTo>
                    <a:pt x="543692" y="531174"/>
                    <a:pt x="573361" y="524449"/>
                    <a:pt x="599826" y="510307"/>
                  </a:cubicBezTo>
                  <a:cubicBezTo>
                    <a:pt x="615613" y="497753"/>
                    <a:pt x="606291" y="478503"/>
                    <a:pt x="602654" y="462687"/>
                  </a:cubicBezTo>
                  <a:cubicBezTo>
                    <a:pt x="648081" y="473077"/>
                    <a:pt x="690564" y="493828"/>
                    <a:pt x="736511" y="502400"/>
                  </a:cubicBezTo>
                  <a:cubicBezTo>
                    <a:pt x="754087" y="506527"/>
                    <a:pt x="772962" y="509067"/>
                    <a:pt x="787623" y="520524"/>
                  </a:cubicBezTo>
                  <a:cubicBezTo>
                    <a:pt x="796108" y="529760"/>
                    <a:pt x="799860" y="542256"/>
                    <a:pt x="805113" y="553454"/>
                  </a:cubicBezTo>
                  <a:cubicBezTo>
                    <a:pt x="793482" y="562286"/>
                    <a:pt x="782255" y="572618"/>
                    <a:pt x="768257" y="577524"/>
                  </a:cubicBezTo>
                  <a:cubicBezTo>
                    <a:pt x="739858" y="580324"/>
                    <a:pt x="711286" y="578909"/>
                    <a:pt x="682830" y="579371"/>
                  </a:cubicBezTo>
                  <a:cubicBezTo>
                    <a:pt x="625772" y="579429"/>
                    <a:pt x="569032" y="586154"/>
                    <a:pt x="512032" y="588174"/>
                  </a:cubicBezTo>
                  <a:cubicBezTo>
                    <a:pt x="509117" y="637035"/>
                    <a:pt x="510848" y="686243"/>
                    <a:pt x="503662" y="734815"/>
                  </a:cubicBezTo>
                  <a:cubicBezTo>
                    <a:pt x="498236" y="771901"/>
                    <a:pt x="497168" y="809536"/>
                    <a:pt x="490819" y="846478"/>
                  </a:cubicBezTo>
                  <a:cubicBezTo>
                    <a:pt x="479477" y="880706"/>
                    <a:pt x="476706" y="917013"/>
                    <a:pt x="463950" y="950867"/>
                  </a:cubicBezTo>
                  <a:cubicBezTo>
                    <a:pt x="454599" y="983191"/>
                    <a:pt x="460198" y="1019815"/>
                    <a:pt x="442824" y="1049657"/>
                  </a:cubicBezTo>
                  <a:cubicBezTo>
                    <a:pt x="435378" y="1051447"/>
                    <a:pt x="434627" y="1041980"/>
                    <a:pt x="433444" y="1036843"/>
                  </a:cubicBezTo>
                  <a:cubicBezTo>
                    <a:pt x="431683" y="998689"/>
                    <a:pt x="427960" y="960131"/>
                    <a:pt x="431972" y="922006"/>
                  </a:cubicBezTo>
                  <a:cubicBezTo>
                    <a:pt x="433184" y="860446"/>
                    <a:pt x="418263" y="799810"/>
                    <a:pt x="421553" y="738250"/>
                  </a:cubicBezTo>
                  <a:cubicBezTo>
                    <a:pt x="421063" y="701712"/>
                    <a:pt x="426835" y="664539"/>
                    <a:pt x="418956" y="628521"/>
                  </a:cubicBezTo>
                  <a:cubicBezTo>
                    <a:pt x="380398" y="638796"/>
                    <a:pt x="339185" y="642230"/>
                    <a:pt x="303455" y="661047"/>
                  </a:cubicBezTo>
                  <a:cubicBezTo>
                    <a:pt x="248966" y="686531"/>
                    <a:pt x="197882" y="718567"/>
                    <a:pt x="143220" y="743733"/>
                  </a:cubicBezTo>
                  <a:cubicBezTo>
                    <a:pt x="115312" y="759058"/>
                    <a:pt x="83594" y="763965"/>
                    <a:pt x="53406" y="772796"/>
                  </a:cubicBezTo>
                  <a:cubicBezTo>
                    <a:pt x="38485" y="768958"/>
                    <a:pt x="19581" y="765985"/>
                    <a:pt x="13029" y="749650"/>
                  </a:cubicBezTo>
                  <a:cubicBezTo>
                    <a:pt x="7430" y="737961"/>
                    <a:pt x="-8501" y="721510"/>
                    <a:pt x="5295" y="709678"/>
                  </a:cubicBezTo>
                  <a:cubicBezTo>
                    <a:pt x="25757" y="696055"/>
                    <a:pt x="54069" y="698913"/>
                    <a:pt x="73435" y="682520"/>
                  </a:cubicBezTo>
                  <a:cubicBezTo>
                    <a:pt x="106221" y="654813"/>
                    <a:pt x="145154" y="635707"/>
                    <a:pt x="178603" y="608925"/>
                  </a:cubicBezTo>
                  <a:cubicBezTo>
                    <a:pt x="195833" y="595966"/>
                    <a:pt x="217652" y="591002"/>
                    <a:pt x="235315" y="579083"/>
                  </a:cubicBezTo>
                  <a:cubicBezTo>
                    <a:pt x="246368" y="561391"/>
                    <a:pt x="250928" y="540525"/>
                    <a:pt x="259067" y="521448"/>
                  </a:cubicBezTo>
                  <a:cubicBezTo>
                    <a:pt x="247840" y="511087"/>
                    <a:pt x="236036" y="501101"/>
                    <a:pt x="227378" y="488402"/>
                  </a:cubicBezTo>
                  <a:cubicBezTo>
                    <a:pt x="253699" y="471143"/>
                    <a:pt x="281752" y="456973"/>
                    <a:pt x="309372" y="441994"/>
                  </a:cubicBezTo>
                  <a:cubicBezTo>
                    <a:pt x="322849" y="434779"/>
                    <a:pt x="332806" y="423090"/>
                    <a:pt x="336241" y="408198"/>
                  </a:cubicBezTo>
                  <a:cubicBezTo>
                    <a:pt x="320223" y="409757"/>
                    <a:pt x="303484" y="408949"/>
                    <a:pt x="288390" y="415356"/>
                  </a:cubicBezTo>
                  <a:cubicBezTo>
                    <a:pt x="264320" y="423494"/>
                    <a:pt x="243194" y="442542"/>
                    <a:pt x="215978" y="437232"/>
                  </a:cubicBezTo>
                  <a:cubicBezTo>
                    <a:pt x="191187" y="426698"/>
                    <a:pt x="172139" y="406842"/>
                    <a:pt x="152975" y="388515"/>
                  </a:cubicBezTo>
                  <a:cubicBezTo>
                    <a:pt x="168704" y="368919"/>
                    <a:pt x="188099" y="352612"/>
                    <a:pt x="209398" y="339336"/>
                  </a:cubicBezTo>
                  <a:cubicBezTo>
                    <a:pt x="254074" y="308427"/>
                    <a:pt x="302964" y="282452"/>
                    <a:pt x="341667" y="243692"/>
                  </a:cubicBezTo>
                  <a:cubicBezTo>
                    <a:pt x="348507" y="237054"/>
                    <a:pt x="355664" y="230705"/>
                    <a:pt x="362908" y="224499"/>
                  </a:cubicBezTo>
                  <a:cubicBezTo>
                    <a:pt x="327929" y="225596"/>
                    <a:pt x="292026" y="227155"/>
                    <a:pt x="258461" y="215206"/>
                  </a:cubicBezTo>
                  <a:cubicBezTo>
                    <a:pt x="232429" y="206202"/>
                    <a:pt x="200971" y="201497"/>
                    <a:pt x="186194" y="175205"/>
                  </a:cubicBezTo>
                  <a:cubicBezTo>
                    <a:pt x="171042" y="158610"/>
                    <a:pt x="171129" y="130558"/>
                    <a:pt x="185530" y="113645"/>
                  </a:cubicBezTo>
                  <a:cubicBezTo>
                    <a:pt x="212573" y="75203"/>
                    <a:pt x="240567" y="35664"/>
                    <a:pt x="279212" y="7957"/>
                  </a:cubicBezTo>
                  <a:moveTo>
                    <a:pt x="310497" y="278989"/>
                  </a:moveTo>
                  <a:cubicBezTo>
                    <a:pt x="291334" y="287560"/>
                    <a:pt x="284869" y="309119"/>
                    <a:pt x="279414" y="327504"/>
                  </a:cubicBezTo>
                  <a:cubicBezTo>
                    <a:pt x="308708" y="322482"/>
                    <a:pt x="338607" y="320490"/>
                    <a:pt x="367353" y="312669"/>
                  </a:cubicBezTo>
                  <a:cubicBezTo>
                    <a:pt x="391942" y="304761"/>
                    <a:pt x="415175" y="293246"/>
                    <a:pt x="439303" y="284097"/>
                  </a:cubicBezTo>
                  <a:cubicBezTo>
                    <a:pt x="441785" y="263635"/>
                    <a:pt x="445796" y="243432"/>
                    <a:pt x="449317" y="223143"/>
                  </a:cubicBezTo>
                  <a:cubicBezTo>
                    <a:pt x="399186" y="229637"/>
                    <a:pt x="353817" y="254572"/>
                    <a:pt x="310497" y="278989"/>
                  </a:cubicBezTo>
                  <a:moveTo>
                    <a:pt x="353759" y="466757"/>
                  </a:moveTo>
                  <a:cubicBezTo>
                    <a:pt x="357511" y="481418"/>
                    <a:pt x="371134" y="490538"/>
                    <a:pt x="380340" y="501592"/>
                  </a:cubicBezTo>
                  <a:cubicBezTo>
                    <a:pt x="376588" y="523785"/>
                    <a:pt x="372288" y="545893"/>
                    <a:pt x="368247" y="568029"/>
                  </a:cubicBezTo>
                  <a:cubicBezTo>
                    <a:pt x="382360" y="570251"/>
                    <a:pt x="396675" y="573859"/>
                    <a:pt x="411019" y="572445"/>
                  </a:cubicBezTo>
                  <a:cubicBezTo>
                    <a:pt x="422506" y="566471"/>
                    <a:pt x="431857" y="556427"/>
                    <a:pt x="438408" y="545373"/>
                  </a:cubicBezTo>
                  <a:cubicBezTo>
                    <a:pt x="443141" y="532761"/>
                    <a:pt x="435522" y="519283"/>
                    <a:pt x="437946" y="506411"/>
                  </a:cubicBezTo>
                  <a:cubicBezTo>
                    <a:pt x="440313" y="498475"/>
                    <a:pt x="443632" y="490913"/>
                    <a:pt x="446662" y="483236"/>
                  </a:cubicBezTo>
                  <a:cubicBezTo>
                    <a:pt x="441179" y="477810"/>
                    <a:pt x="432578" y="472731"/>
                    <a:pt x="433386" y="463899"/>
                  </a:cubicBezTo>
                  <a:cubicBezTo>
                    <a:pt x="433906" y="445602"/>
                    <a:pt x="434339" y="426438"/>
                    <a:pt x="426864" y="409324"/>
                  </a:cubicBezTo>
                  <a:cubicBezTo>
                    <a:pt x="398147" y="421330"/>
                    <a:pt x="370123" y="439685"/>
                    <a:pt x="353759" y="466757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28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73" name="图形 3">
              <a:extLst>
                <a:ext uri="{FF2B5EF4-FFF2-40B4-BE49-F238E27FC236}">
                  <a16:creationId xmlns:a16="http://schemas.microsoft.com/office/drawing/2014/main" id="{8689F413-1DD2-EE56-B0F7-4DD978A922D3}"/>
                </a:ext>
              </a:extLst>
            </p:cNvPr>
            <p:cNvGrpSpPr/>
            <p:nvPr/>
          </p:nvGrpSpPr>
          <p:grpSpPr>
            <a:xfrm>
              <a:off x="2591462" y="1129052"/>
              <a:ext cx="1129198" cy="1137730"/>
              <a:chOff x="2013457" y="2122180"/>
              <a:chExt cx="1129198" cy="1137730"/>
            </a:xfr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p:grpSpPr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7921F132-EB58-6E64-9FDF-C6B21D7C978A}"/>
                  </a:ext>
                </a:extLst>
              </p:cNvPr>
              <p:cNvSpPr/>
              <p:nvPr/>
            </p:nvSpPr>
            <p:spPr>
              <a:xfrm flipV="1">
                <a:off x="2013457" y="2122180"/>
                <a:ext cx="1129198" cy="1137730"/>
              </a:xfrm>
              <a:custGeom>
                <a:avLst/>
                <a:gdLst>
                  <a:gd name="connsiteX0" fmla="*/ 559935 w 1129198"/>
                  <a:gd name="connsiteY0" fmla="*/ 1136414 h 1137730"/>
                  <a:gd name="connsiteX1" fmla="*/ 565037 w 1129198"/>
                  <a:gd name="connsiteY1" fmla="*/ 1094746 h 1137730"/>
                  <a:gd name="connsiteX2" fmla="*/ 559935 w 1129198"/>
                  <a:gd name="connsiteY2" fmla="*/ 1054779 h 1137730"/>
                  <a:gd name="connsiteX3" fmla="*/ 451939 w 1129198"/>
                  <a:gd name="connsiteY3" fmla="*/ 880455 h 1137730"/>
                  <a:gd name="connsiteX4" fmla="*/ 435782 w 1129198"/>
                  <a:gd name="connsiteY4" fmla="*/ 801371 h 1137730"/>
                  <a:gd name="connsiteX5" fmla="*/ 483402 w 1129198"/>
                  <a:gd name="connsiteY5" fmla="*/ 716335 h 1137730"/>
                  <a:gd name="connsiteX6" fmla="*/ 540376 w 1129198"/>
                  <a:gd name="connsiteY6" fmla="*/ 749499 h 1137730"/>
                  <a:gd name="connsiteX7" fmla="*/ 582044 w 1129198"/>
                  <a:gd name="connsiteY7" fmla="*/ 788616 h 1137730"/>
                  <a:gd name="connsiteX8" fmla="*/ 536975 w 1129198"/>
                  <a:gd name="connsiteY8" fmla="*/ 701879 h 1137730"/>
                  <a:gd name="connsiteX9" fmla="*/ 530172 w 1129198"/>
                  <a:gd name="connsiteY9" fmla="*/ 686573 h 1137730"/>
                  <a:gd name="connsiteX10" fmla="*/ 514015 w 1129198"/>
                  <a:gd name="connsiteY10" fmla="*/ 663613 h 1137730"/>
                  <a:gd name="connsiteX11" fmla="*/ 492756 w 1129198"/>
                  <a:gd name="connsiteY11" fmla="*/ 631299 h 1137730"/>
                  <a:gd name="connsiteX12" fmla="*/ 435782 w 1129198"/>
                  <a:gd name="connsiteY12" fmla="*/ 602387 h 1137730"/>
                  <a:gd name="connsiteX13" fmla="*/ 367753 w 1129198"/>
                  <a:gd name="connsiteY13" fmla="*/ 574325 h 1137730"/>
                  <a:gd name="connsiteX14" fmla="*/ 348195 w 1129198"/>
                  <a:gd name="connsiteY14" fmla="*/ 571774 h 1137730"/>
                  <a:gd name="connsiteX15" fmla="*/ 334589 w 1129198"/>
                  <a:gd name="connsiteY15" fmla="*/ 563270 h 1137730"/>
                  <a:gd name="connsiteX16" fmla="*/ 314180 w 1129198"/>
                  <a:gd name="connsiteY16" fmla="*/ 553066 h 1137730"/>
                  <a:gd name="connsiteX17" fmla="*/ 264009 w 1129198"/>
                  <a:gd name="connsiteY17" fmla="*/ 510548 h 1137730"/>
                  <a:gd name="connsiteX18" fmla="*/ 237648 w 1129198"/>
                  <a:gd name="connsiteY18" fmla="*/ 496092 h 1137730"/>
                  <a:gd name="connsiteX19" fmla="*/ 247852 w 1129198"/>
                  <a:gd name="connsiteY19" fmla="*/ 511398 h 1137730"/>
                  <a:gd name="connsiteX20" fmla="*/ 250403 w 1129198"/>
                  <a:gd name="connsiteY20" fmla="*/ 516500 h 1137730"/>
                  <a:gd name="connsiteX21" fmla="*/ 255505 w 1129198"/>
                  <a:gd name="connsiteY21" fmla="*/ 533508 h 1137730"/>
                  <a:gd name="connsiteX22" fmla="*/ 262308 w 1129198"/>
                  <a:gd name="connsiteY22" fmla="*/ 654259 h 1137730"/>
                  <a:gd name="connsiteX23" fmla="*/ 175571 w 1129198"/>
                  <a:gd name="connsiteY23" fmla="*/ 695076 h 1137730"/>
                  <a:gd name="connsiteX24" fmla="*/ 106692 w 1129198"/>
                  <a:gd name="connsiteY24" fmla="*/ 683171 h 1137730"/>
                  <a:gd name="connsiteX25" fmla="*/ 50568 w 1129198"/>
                  <a:gd name="connsiteY25" fmla="*/ 661062 h 1137730"/>
                  <a:gd name="connsiteX26" fmla="*/ 63323 w 1129198"/>
                  <a:gd name="connsiteY26" fmla="*/ 693376 h 1137730"/>
                  <a:gd name="connsiteX27" fmla="*/ 104991 w 1129198"/>
                  <a:gd name="connsiteY27" fmla="*/ 724839 h 1137730"/>
                  <a:gd name="connsiteX28" fmla="*/ 181524 w 1129198"/>
                  <a:gd name="connsiteY28" fmla="*/ 782664 h 1137730"/>
                  <a:gd name="connsiteX29" fmla="*/ 193429 w 1129198"/>
                  <a:gd name="connsiteY29" fmla="*/ 793718 h 1137730"/>
                  <a:gd name="connsiteX30" fmla="*/ 219790 w 1129198"/>
                  <a:gd name="connsiteY30" fmla="*/ 806474 h 1137730"/>
                  <a:gd name="connsiteX31" fmla="*/ 245301 w 1129198"/>
                  <a:gd name="connsiteY31" fmla="*/ 819229 h 1137730"/>
                  <a:gd name="connsiteX32" fmla="*/ 258056 w 1129198"/>
                  <a:gd name="connsiteY32" fmla="*/ 826882 h 1137730"/>
                  <a:gd name="connsiteX33" fmla="*/ 275914 w 1129198"/>
                  <a:gd name="connsiteY33" fmla="*/ 839638 h 1137730"/>
                  <a:gd name="connsiteX34" fmla="*/ 288669 w 1129198"/>
                  <a:gd name="connsiteY34" fmla="*/ 847291 h 1137730"/>
                  <a:gd name="connsiteX35" fmla="*/ 320983 w 1129198"/>
                  <a:gd name="connsiteY35" fmla="*/ 854094 h 1137730"/>
                  <a:gd name="connsiteX36" fmla="*/ 399216 w 1129198"/>
                  <a:gd name="connsiteY36" fmla="*/ 889809 h 1137730"/>
                  <a:gd name="connsiteX37" fmla="*/ 252104 w 1129198"/>
                  <a:gd name="connsiteY37" fmla="*/ 1026717 h 1137730"/>
                  <a:gd name="connsiteX38" fmla="*/ 220640 w 1129198"/>
                  <a:gd name="connsiteY38" fmla="*/ 1008009 h 1137730"/>
                  <a:gd name="connsiteX39" fmla="*/ 100739 w 1129198"/>
                  <a:gd name="connsiteY39" fmla="*/ 801371 h 1137730"/>
                  <a:gd name="connsiteX40" fmla="*/ -454 w 1129198"/>
                  <a:gd name="connsiteY40" fmla="*/ 612591 h 1137730"/>
                  <a:gd name="connsiteX41" fmla="*/ 39513 w 1129198"/>
                  <a:gd name="connsiteY41" fmla="*/ 605788 h 1137730"/>
                  <a:gd name="connsiteX42" fmla="*/ 107542 w 1129198"/>
                  <a:gd name="connsiteY42" fmla="*/ 621095 h 1137730"/>
                  <a:gd name="connsiteX43" fmla="*/ 140706 w 1129198"/>
                  <a:gd name="connsiteY43" fmla="*/ 625347 h 1137730"/>
                  <a:gd name="connsiteX44" fmla="*/ 59922 w 1129198"/>
                  <a:gd name="connsiteY44" fmla="*/ 483336 h 1137730"/>
                  <a:gd name="connsiteX45" fmla="*/ 28459 w 1129198"/>
                  <a:gd name="connsiteY45" fmla="*/ 441669 h 1137730"/>
                  <a:gd name="connsiteX46" fmla="*/ 21656 w 1129198"/>
                  <a:gd name="connsiteY46" fmla="*/ 425512 h 1137730"/>
                  <a:gd name="connsiteX47" fmla="*/ 53970 w 1129198"/>
                  <a:gd name="connsiteY47" fmla="*/ 342176 h 1137730"/>
                  <a:gd name="connsiteX48" fmla="*/ 150911 w 1129198"/>
                  <a:gd name="connsiteY48" fmla="*/ 365986 h 1137730"/>
                  <a:gd name="connsiteX49" fmla="*/ 196830 w 1129198"/>
                  <a:gd name="connsiteY49" fmla="*/ 389797 h 1137730"/>
                  <a:gd name="connsiteX50" fmla="*/ 153462 w 1129198"/>
                  <a:gd name="connsiteY50" fmla="*/ 308162 h 1137730"/>
                  <a:gd name="connsiteX51" fmla="*/ 54820 w 1129198"/>
                  <a:gd name="connsiteY51" fmla="*/ 77714 h 1137730"/>
                  <a:gd name="connsiteX52" fmla="*/ 63323 w 1129198"/>
                  <a:gd name="connsiteY52" fmla="*/ 31794 h 1137730"/>
                  <a:gd name="connsiteX53" fmla="*/ 122849 w 1129198"/>
                  <a:gd name="connsiteY53" fmla="*/ 17338 h 1137730"/>
                  <a:gd name="connsiteX54" fmla="*/ 267410 w 1129198"/>
                  <a:gd name="connsiteY54" fmla="*/ 246085 h 1137730"/>
                  <a:gd name="connsiteX55" fmla="*/ 341392 w 1129198"/>
                  <a:gd name="connsiteY55" fmla="*/ 329421 h 1137730"/>
                  <a:gd name="connsiteX56" fmla="*/ 367753 w 1129198"/>
                  <a:gd name="connsiteY56" fmla="*/ 354081 h 1137730"/>
                  <a:gd name="connsiteX57" fmla="*/ 374556 w 1129198"/>
                  <a:gd name="connsiteY57" fmla="*/ 363435 h 1137730"/>
                  <a:gd name="connsiteX58" fmla="*/ 560785 w 1129198"/>
                  <a:gd name="connsiteY58" fmla="*/ 517351 h 1137730"/>
                  <a:gd name="connsiteX59" fmla="*/ 909433 w 1129198"/>
                  <a:gd name="connsiteY59" fmla="*/ 510548 h 1137730"/>
                  <a:gd name="connsiteX60" fmla="*/ 930692 w 1129198"/>
                  <a:gd name="connsiteY60" fmla="*/ 501194 h 1137730"/>
                  <a:gd name="connsiteX61" fmla="*/ 900929 w 1129198"/>
                  <a:gd name="connsiteY61" fmla="*/ 489289 h 1137730"/>
                  <a:gd name="connsiteX62" fmla="*/ 947699 w 1129198"/>
                  <a:gd name="connsiteY62" fmla="*/ 476533 h 1137730"/>
                  <a:gd name="connsiteX63" fmla="*/ 1099064 w 1129198"/>
                  <a:gd name="connsiteY63" fmla="*/ 452723 h 1137730"/>
                  <a:gd name="connsiteX64" fmla="*/ 1113520 w 1129198"/>
                  <a:gd name="connsiteY64" fmla="*/ 459526 h 1137730"/>
                  <a:gd name="connsiteX65" fmla="*/ 1123724 w 1129198"/>
                  <a:gd name="connsiteY65" fmla="*/ 475683 h 1137730"/>
                  <a:gd name="connsiteX66" fmla="*/ 1119472 w 1129198"/>
                  <a:gd name="connsiteY66" fmla="*/ 517351 h 1137730"/>
                  <a:gd name="connsiteX67" fmla="*/ 1105867 w 1129198"/>
                  <a:gd name="connsiteY67" fmla="*/ 559018 h 1137730"/>
                  <a:gd name="connsiteX68" fmla="*/ 1032735 w 1129198"/>
                  <a:gd name="connsiteY68" fmla="*/ 628748 h 1137730"/>
                  <a:gd name="connsiteX69" fmla="*/ 792934 w 1129198"/>
                  <a:gd name="connsiteY69" fmla="*/ 663613 h 1137730"/>
                  <a:gd name="connsiteX70" fmla="*/ 679836 w 1129198"/>
                  <a:gd name="connsiteY70" fmla="*/ 666164 h 1137730"/>
                  <a:gd name="connsiteX71" fmla="*/ 781879 w 1129198"/>
                  <a:gd name="connsiteY71" fmla="*/ 820930 h 1137730"/>
                  <a:gd name="connsiteX72" fmla="*/ 832901 w 1129198"/>
                  <a:gd name="connsiteY72" fmla="*/ 943382 h 1137730"/>
                  <a:gd name="connsiteX73" fmla="*/ 781879 w 1129198"/>
                  <a:gd name="connsiteY73" fmla="*/ 1040323 h 1137730"/>
                  <a:gd name="connsiteX74" fmla="*/ 739361 w 1129198"/>
                  <a:gd name="connsiteY74" fmla="*/ 1056480 h 1137730"/>
                  <a:gd name="connsiteX75" fmla="*/ 718102 w 1129198"/>
                  <a:gd name="connsiteY75" fmla="*/ 1060732 h 1137730"/>
                  <a:gd name="connsiteX76" fmla="*/ 705346 w 1129198"/>
                  <a:gd name="connsiteY76" fmla="*/ 1053078 h 1137730"/>
                  <a:gd name="connsiteX77" fmla="*/ 684087 w 1129198"/>
                  <a:gd name="connsiteY77" fmla="*/ 1035221 h 1137730"/>
                  <a:gd name="connsiteX78" fmla="*/ 662828 w 1129198"/>
                  <a:gd name="connsiteY78" fmla="*/ 1059031 h 1137730"/>
                  <a:gd name="connsiteX79" fmla="*/ 593099 w 1129198"/>
                  <a:gd name="connsiteY79" fmla="*/ 1133863 h 1137730"/>
                  <a:gd name="connsiteX80" fmla="*/ 559935 w 1129198"/>
                  <a:gd name="connsiteY80" fmla="*/ 1136414 h 1137730"/>
                  <a:gd name="connsiteX81" fmla="*/ 376256 w 1129198"/>
                  <a:gd name="connsiteY81" fmla="*/ 526705 h 1137730"/>
                  <a:gd name="connsiteX82" fmla="*/ 407720 w 1129198"/>
                  <a:gd name="connsiteY82" fmla="*/ 514800 h 1137730"/>
                  <a:gd name="connsiteX83" fmla="*/ 365202 w 1129198"/>
                  <a:gd name="connsiteY83" fmla="*/ 462077 h 1137730"/>
                  <a:gd name="connsiteX84" fmla="*/ 322684 w 1129198"/>
                  <a:gd name="connsiteY84" fmla="*/ 411906 h 1137730"/>
                  <a:gd name="connsiteX85" fmla="*/ 364351 w 1129198"/>
                  <a:gd name="connsiteY85" fmla="*/ 432315 h 1137730"/>
                  <a:gd name="connsiteX86" fmla="*/ 393264 w 1129198"/>
                  <a:gd name="connsiteY86" fmla="*/ 451023 h 1137730"/>
                  <a:gd name="connsiteX87" fmla="*/ 351596 w 1129198"/>
                  <a:gd name="connsiteY87" fmla="*/ 397450 h 1137730"/>
                  <a:gd name="connsiteX88" fmla="*/ 305676 w 1129198"/>
                  <a:gd name="connsiteY88" fmla="*/ 366837 h 1137730"/>
                  <a:gd name="connsiteX89" fmla="*/ 318432 w 1129198"/>
                  <a:gd name="connsiteY89" fmla="*/ 385545 h 1137730"/>
                  <a:gd name="connsiteX90" fmla="*/ 326085 w 1129198"/>
                  <a:gd name="connsiteY90" fmla="*/ 399151 h 1137730"/>
                  <a:gd name="connsiteX91" fmla="*/ 309928 w 1129198"/>
                  <a:gd name="connsiteY91" fmla="*/ 402552 h 1137730"/>
                  <a:gd name="connsiteX92" fmla="*/ 303125 w 1129198"/>
                  <a:gd name="connsiteY92" fmla="*/ 488438 h 1137730"/>
                  <a:gd name="connsiteX93" fmla="*/ 330337 w 1129198"/>
                  <a:gd name="connsiteY93" fmla="*/ 536909 h 1137730"/>
                  <a:gd name="connsiteX94" fmla="*/ 376256 w 1129198"/>
                  <a:gd name="connsiteY94" fmla="*/ 526705 h 113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1129198" h="1137730">
                    <a:moveTo>
                      <a:pt x="559935" y="1136414"/>
                    </a:moveTo>
                    <a:cubicBezTo>
                      <a:pt x="553132" y="1100699"/>
                      <a:pt x="553982" y="1094746"/>
                      <a:pt x="565037" y="1094746"/>
                    </a:cubicBezTo>
                    <a:cubicBezTo>
                      <a:pt x="581194" y="1094746"/>
                      <a:pt x="581194" y="1093045"/>
                      <a:pt x="559935" y="1054779"/>
                    </a:cubicBezTo>
                    <a:cubicBezTo>
                      <a:pt x="500409" y="948484"/>
                      <a:pt x="470647" y="900864"/>
                      <a:pt x="451939" y="880455"/>
                    </a:cubicBezTo>
                    <a:cubicBezTo>
                      <a:pt x="432380" y="859196"/>
                      <a:pt x="431530" y="853244"/>
                      <a:pt x="435782" y="801371"/>
                    </a:cubicBezTo>
                    <a:cubicBezTo>
                      <a:pt x="441734" y="743547"/>
                      <a:pt x="450238" y="727390"/>
                      <a:pt x="483402" y="716335"/>
                    </a:cubicBezTo>
                    <a:cubicBezTo>
                      <a:pt x="499559" y="711233"/>
                      <a:pt x="509763" y="717186"/>
                      <a:pt x="540376" y="749499"/>
                    </a:cubicBezTo>
                    <a:cubicBezTo>
                      <a:pt x="560785" y="770758"/>
                      <a:pt x="579493" y="788616"/>
                      <a:pt x="582044" y="788616"/>
                    </a:cubicBezTo>
                    <a:cubicBezTo>
                      <a:pt x="588847" y="788616"/>
                      <a:pt x="553132" y="718886"/>
                      <a:pt x="536975" y="701879"/>
                    </a:cubicBezTo>
                    <a:cubicBezTo>
                      <a:pt x="530172" y="693376"/>
                      <a:pt x="526770" y="686573"/>
                      <a:pt x="530172" y="686573"/>
                    </a:cubicBezTo>
                    <a:cubicBezTo>
                      <a:pt x="533573" y="686573"/>
                      <a:pt x="525920" y="676368"/>
                      <a:pt x="514015" y="663613"/>
                    </a:cubicBezTo>
                    <a:cubicBezTo>
                      <a:pt x="502110" y="650858"/>
                      <a:pt x="492756" y="636401"/>
                      <a:pt x="492756" y="631299"/>
                    </a:cubicBezTo>
                    <a:cubicBezTo>
                      <a:pt x="492756" y="626197"/>
                      <a:pt x="467245" y="613442"/>
                      <a:pt x="435782" y="602387"/>
                    </a:cubicBezTo>
                    <a:cubicBezTo>
                      <a:pt x="403468" y="591332"/>
                      <a:pt x="373705" y="578577"/>
                      <a:pt x="367753" y="574325"/>
                    </a:cubicBezTo>
                    <a:cubicBezTo>
                      <a:pt x="361800" y="570073"/>
                      <a:pt x="353297" y="568372"/>
                      <a:pt x="348195" y="571774"/>
                    </a:cubicBezTo>
                    <a:cubicBezTo>
                      <a:pt x="343943" y="574325"/>
                      <a:pt x="337140" y="570924"/>
                      <a:pt x="334589" y="563270"/>
                    </a:cubicBezTo>
                    <a:cubicBezTo>
                      <a:pt x="331187" y="554767"/>
                      <a:pt x="322684" y="550515"/>
                      <a:pt x="314180" y="553066"/>
                    </a:cubicBezTo>
                    <a:cubicBezTo>
                      <a:pt x="292921" y="558168"/>
                      <a:pt x="285268" y="551365"/>
                      <a:pt x="264009" y="510548"/>
                    </a:cubicBezTo>
                    <a:cubicBezTo>
                      <a:pt x="242750" y="468030"/>
                      <a:pt x="237648" y="465479"/>
                      <a:pt x="237648" y="496092"/>
                    </a:cubicBezTo>
                    <a:cubicBezTo>
                      <a:pt x="237648" y="509697"/>
                      <a:pt x="241049" y="515650"/>
                      <a:pt x="247852" y="511398"/>
                    </a:cubicBezTo>
                    <a:cubicBezTo>
                      <a:pt x="253804" y="507146"/>
                      <a:pt x="254655" y="508847"/>
                      <a:pt x="250403" y="516500"/>
                    </a:cubicBezTo>
                    <a:cubicBezTo>
                      <a:pt x="247002" y="522453"/>
                      <a:pt x="248702" y="530106"/>
                      <a:pt x="255505" y="533508"/>
                    </a:cubicBezTo>
                    <a:cubicBezTo>
                      <a:pt x="271662" y="543712"/>
                      <a:pt x="276764" y="639803"/>
                      <a:pt x="262308" y="654259"/>
                    </a:cubicBezTo>
                    <a:cubicBezTo>
                      <a:pt x="247002" y="667865"/>
                      <a:pt x="217239" y="682321"/>
                      <a:pt x="175571" y="695076"/>
                    </a:cubicBezTo>
                    <a:cubicBezTo>
                      <a:pt x="146659" y="704430"/>
                      <a:pt x="139856" y="702730"/>
                      <a:pt x="106692" y="683171"/>
                    </a:cubicBezTo>
                    <a:cubicBezTo>
                      <a:pt x="85433" y="671266"/>
                      <a:pt x="60772" y="661062"/>
                      <a:pt x="50568" y="661062"/>
                    </a:cubicBezTo>
                    <a:cubicBezTo>
                      <a:pt x="34411" y="661062"/>
                      <a:pt x="36112" y="664463"/>
                      <a:pt x="63323" y="693376"/>
                    </a:cubicBezTo>
                    <a:cubicBezTo>
                      <a:pt x="81181" y="710383"/>
                      <a:pt x="99889" y="724839"/>
                      <a:pt x="104991" y="724839"/>
                    </a:cubicBezTo>
                    <a:cubicBezTo>
                      <a:pt x="123699" y="724839"/>
                      <a:pt x="177272" y="766507"/>
                      <a:pt x="181524" y="782664"/>
                    </a:cubicBezTo>
                    <a:cubicBezTo>
                      <a:pt x="183224" y="792017"/>
                      <a:pt x="189177" y="796269"/>
                      <a:pt x="193429" y="793718"/>
                    </a:cubicBezTo>
                    <a:cubicBezTo>
                      <a:pt x="197681" y="791167"/>
                      <a:pt x="209586" y="797120"/>
                      <a:pt x="219790" y="806474"/>
                    </a:cubicBezTo>
                    <a:cubicBezTo>
                      <a:pt x="229994" y="815828"/>
                      <a:pt x="241049" y="821780"/>
                      <a:pt x="245301" y="819229"/>
                    </a:cubicBezTo>
                    <a:cubicBezTo>
                      <a:pt x="249553" y="816678"/>
                      <a:pt x="254655" y="820079"/>
                      <a:pt x="258056" y="826882"/>
                    </a:cubicBezTo>
                    <a:cubicBezTo>
                      <a:pt x="260607" y="833685"/>
                      <a:pt x="268261" y="839638"/>
                      <a:pt x="275914" y="839638"/>
                    </a:cubicBezTo>
                    <a:cubicBezTo>
                      <a:pt x="282717" y="839638"/>
                      <a:pt x="288669" y="843039"/>
                      <a:pt x="288669" y="847291"/>
                    </a:cubicBezTo>
                    <a:cubicBezTo>
                      <a:pt x="288669" y="851543"/>
                      <a:pt x="303125" y="854094"/>
                      <a:pt x="320983" y="854094"/>
                    </a:cubicBezTo>
                    <a:cubicBezTo>
                      <a:pt x="357549" y="853244"/>
                      <a:pt x="386461" y="866849"/>
                      <a:pt x="399216" y="889809"/>
                    </a:cubicBezTo>
                    <a:cubicBezTo>
                      <a:pt x="422176" y="933177"/>
                      <a:pt x="320983" y="1026717"/>
                      <a:pt x="252104" y="1026717"/>
                    </a:cubicBezTo>
                    <a:cubicBezTo>
                      <a:pt x="225743" y="1026717"/>
                      <a:pt x="220640" y="1024166"/>
                      <a:pt x="220640" y="1008009"/>
                    </a:cubicBezTo>
                    <a:cubicBezTo>
                      <a:pt x="220640" y="985050"/>
                      <a:pt x="195130" y="941681"/>
                      <a:pt x="100739" y="801371"/>
                    </a:cubicBezTo>
                    <a:cubicBezTo>
                      <a:pt x="29309" y="695076"/>
                      <a:pt x="-454" y="638952"/>
                      <a:pt x="-454" y="612591"/>
                    </a:cubicBezTo>
                    <a:cubicBezTo>
                      <a:pt x="-454" y="602387"/>
                      <a:pt x="7200" y="600686"/>
                      <a:pt x="39513" y="605788"/>
                    </a:cubicBezTo>
                    <a:cubicBezTo>
                      <a:pt x="62473" y="608339"/>
                      <a:pt x="93086" y="615142"/>
                      <a:pt x="107542" y="621095"/>
                    </a:cubicBezTo>
                    <a:cubicBezTo>
                      <a:pt x="122849" y="626197"/>
                      <a:pt x="137305" y="627898"/>
                      <a:pt x="140706" y="625347"/>
                    </a:cubicBezTo>
                    <a:cubicBezTo>
                      <a:pt x="149210" y="616843"/>
                      <a:pt x="92236" y="516500"/>
                      <a:pt x="59922" y="483336"/>
                    </a:cubicBezTo>
                    <a:cubicBezTo>
                      <a:pt x="43765" y="466329"/>
                      <a:pt x="29309" y="447621"/>
                      <a:pt x="28459" y="441669"/>
                    </a:cubicBezTo>
                    <a:cubicBezTo>
                      <a:pt x="27608" y="434866"/>
                      <a:pt x="24207" y="428063"/>
                      <a:pt x="21656" y="425512"/>
                    </a:cubicBezTo>
                    <a:cubicBezTo>
                      <a:pt x="16554" y="420410"/>
                      <a:pt x="42064" y="354081"/>
                      <a:pt x="53970" y="342176"/>
                    </a:cubicBezTo>
                    <a:cubicBezTo>
                      <a:pt x="66725" y="330271"/>
                      <a:pt x="97338" y="337924"/>
                      <a:pt x="150911" y="365986"/>
                    </a:cubicBezTo>
                    <a:lnTo>
                      <a:pt x="196830" y="389797"/>
                    </a:lnTo>
                    <a:lnTo>
                      <a:pt x="153462" y="308162"/>
                    </a:lnTo>
                    <a:cubicBezTo>
                      <a:pt x="92236" y="192513"/>
                      <a:pt x="51418" y="95571"/>
                      <a:pt x="54820" y="77714"/>
                    </a:cubicBezTo>
                    <a:cubicBezTo>
                      <a:pt x="56521" y="68360"/>
                      <a:pt x="59922" y="47951"/>
                      <a:pt x="63323" y="31794"/>
                    </a:cubicBezTo>
                    <a:cubicBezTo>
                      <a:pt x="68426" y="-4771"/>
                      <a:pt x="94787" y="-11574"/>
                      <a:pt x="122849" y="17338"/>
                    </a:cubicBezTo>
                    <a:cubicBezTo>
                      <a:pt x="175571" y="72612"/>
                      <a:pt x="241049" y="175505"/>
                      <a:pt x="267410" y="246085"/>
                    </a:cubicBezTo>
                    <a:cubicBezTo>
                      <a:pt x="283567" y="289454"/>
                      <a:pt x="298023" y="305611"/>
                      <a:pt x="341392" y="329421"/>
                    </a:cubicBezTo>
                    <a:cubicBezTo>
                      <a:pt x="356698" y="337924"/>
                      <a:pt x="368603" y="348979"/>
                      <a:pt x="367753" y="354081"/>
                    </a:cubicBezTo>
                    <a:cubicBezTo>
                      <a:pt x="366052" y="359184"/>
                      <a:pt x="369454" y="363435"/>
                      <a:pt x="374556" y="363435"/>
                    </a:cubicBezTo>
                    <a:cubicBezTo>
                      <a:pt x="394964" y="363435"/>
                      <a:pt x="560785" y="501194"/>
                      <a:pt x="560785" y="517351"/>
                    </a:cubicBezTo>
                    <a:cubicBezTo>
                      <a:pt x="560785" y="529256"/>
                      <a:pt x="878820" y="522453"/>
                      <a:pt x="909433" y="510548"/>
                    </a:cubicBezTo>
                    <a:lnTo>
                      <a:pt x="930692" y="501194"/>
                    </a:lnTo>
                    <a:lnTo>
                      <a:pt x="900929" y="489289"/>
                    </a:lnTo>
                    <a:cubicBezTo>
                      <a:pt x="872017" y="477384"/>
                      <a:pt x="872868" y="476533"/>
                      <a:pt x="947699" y="476533"/>
                    </a:cubicBezTo>
                    <a:cubicBezTo>
                      <a:pt x="1017429" y="476533"/>
                      <a:pt x="1056546" y="469731"/>
                      <a:pt x="1099064" y="452723"/>
                    </a:cubicBezTo>
                    <a:cubicBezTo>
                      <a:pt x="1109268" y="448471"/>
                      <a:pt x="1113520" y="451023"/>
                      <a:pt x="1113520" y="459526"/>
                    </a:cubicBezTo>
                    <a:cubicBezTo>
                      <a:pt x="1113520" y="466329"/>
                      <a:pt x="1117772" y="473982"/>
                      <a:pt x="1123724" y="475683"/>
                    </a:cubicBezTo>
                    <a:cubicBezTo>
                      <a:pt x="1131377" y="478234"/>
                      <a:pt x="1130527" y="489289"/>
                      <a:pt x="1119472" y="517351"/>
                    </a:cubicBezTo>
                    <a:cubicBezTo>
                      <a:pt x="1111819" y="537759"/>
                      <a:pt x="1105867" y="556467"/>
                      <a:pt x="1105867" y="559018"/>
                    </a:cubicBezTo>
                    <a:cubicBezTo>
                      <a:pt x="1108418" y="567522"/>
                      <a:pt x="1057396" y="616843"/>
                      <a:pt x="1032735" y="628748"/>
                    </a:cubicBezTo>
                    <a:cubicBezTo>
                      <a:pt x="987666" y="652558"/>
                      <a:pt x="907732" y="663613"/>
                      <a:pt x="792934" y="663613"/>
                    </a:cubicBezTo>
                    <a:cubicBezTo>
                      <a:pt x="730857" y="662763"/>
                      <a:pt x="679836" y="664463"/>
                      <a:pt x="679836" y="666164"/>
                    </a:cubicBezTo>
                    <a:cubicBezTo>
                      <a:pt x="679836" y="670416"/>
                      <a:pt x="770824" y="807324"/>
                      <a:pt x="781879" y="820930"/>
                    </a:cubicBezTo>
                    <a:cubicBezTo>
                      <a:pt x="793784" y="834536"/>
                      <a:pt x="832901" y="928926"/>
                      <a:pt x="832901" y="943382"/>
                    </a:cubicBezTo>
                    <a:cubicBezTo>
                      <a:pt x="832901" y="981648"/>
                      <a:pt x="812492" y="1019914"/>
                      <a:pt x="781879" y="1040323"/>
                    </a:cubicBezTo>
                    <a:cubicBezTo>
                      <a:pt x="764021" y="1052228"/>
                      <a:pt x="744463" y="1059881"/>
                      <a:pt x="739361" y="1056480"/>
                    </a:cubicBezTo>
                    <a:cubicBezTo>
                      <a:pt x="734259" y="1053078"/>
                      <a:pt x="724905" y="1055630"/>
                      <a:pt x="718102" y="1060732"/>
                    </a:cubicBezTo>
                    <a:cubicBezTo>
                      <a:pt x="707897" y="1069235"/>
                      <a:pt x="705346" y="1068385"/>
                      <a:pt x="705346" y="1053078"/>
                    </a:cubicBezTo>
                    <a:cubicBezTo>
                      <a:pt x="705346" y="1039473"/>
                      <a:pt x="700244" y="1035221"/>
                      <a:pt x="684087" y="1035221"/>
                    </a:cubicBezTo>
                    <a:cubicBezTo>
                      <a:pt x="666230" y="1035221"/>
                      <a:pt x="662828" y="1039473"/>
                      <a:pt x="662828" y="1059031"/>
                    </a:cubicBezTo>
                    <a:cubicBezTo>
                      <a:pt x="662828" y="1092195"/>
                      <a:pt x="630515" y="1127060"/>
                      <a:pt x="593099" y="1133863"/>
                    </a:cubicBezTo>
                    <a:cubicBezTo>
                      <a:pt x="575241" y="1136414"/>
                      <a:pt x="560785" y="1138115"/>
                      <a:pt x="559935" y="1136414"/>
                    </a:cubicBezTo>
                    <a:close/>
                    <a:moveTo>
                      <a:pt x="376256" y="526705"/>
                    </a:moveTo>
                    <a:cubicBezTo>
                      <a:pt x="393264" y="525004"/>
                      <a:pt x="407720" y="519902"/>
                      <a:pt x="407720" y="514800"/>
                    </a:cubicBezTo>
                    <a:cubicBezTo>
                      <a:pt x="407720" y="510548"/>
                      <a:pt x="389012" y="486738"/>
                      <a:pt x="365202" y="462077"/>
                    </a:cubicBezTo>
                    <a:cubicBezTo>
                      <a:pt x="342242" y="437417"/>
                      <a:pt x="322684" y="414457"/>
                      <a:pt x="322684" y="411906"/>
                    </a:cubicBezTo>
                    <a:cubicBezTo>
                      <a:pt x="322684" y="398300"/>
                      <a:pt x="341392" y="407654"/>
                      <a:pt x="364351" y="432315"/>
                    </a:cubicBezTo>
                    <a:cubicBezTo>
                      <a:pt x="377957" y="445920"/>
                      <a:pt x="391563" y="454424"/>
                      <a:pt x="393264" y="451023"/>
                    </a:cubicBezTo>
                    <a:cubicBezTo>
                      <a:pt x="395815" y="446771"/>
                      <a:pt x="377107" y="422961"/>
                      <a:pt x="351596" y="397450"/>
                    </a:cubicBezTo>
                    <a:cubicBezTo>
                      <a:pt x="320133" y="366837"/>
                      <a:pt x="305676" y="356632"/>
                      <a:pt x="305676" y="366837"/>
                    </a:cubicBezTo>
                    <a:cubicBezTo>
                      <a:pt x="305676" y="374490"/>
                      <a:pt x="311629" y="382994"/>
                      <a:pt x="318432" y="385545"/>
                    </a:cubicBezTo>
                    <a:cubicBezTo>
                      <a:pt x="325235" y="388946"/>
                      <a:pt x="328636" y="394048"/>
                      <a:pt x="326085" y="399151"/>
                    </a:cubicBezTo>
                    <a:cubicBezTo>
                      <a:pt x="323534" y="403402"/>
                      <a:pt x="315881" y="405103"/>
                      <a:pt x="309928" y="402552"/>
                    </a:cubicBezTo>
                    <a:cubicBezTo>
                      <a:pt x="291220" y="395749"/>
                      <a:pt x="288669" y="429764"/>
                      <a:pt x="303125" y="488438"/>
                    </a:cubicBezTo>
                    <a:cubicBezTo>
                      <a:pt x="314180" y="532657"/>
                      <a:pt x="319282" y="542011"/>
                      <a:pt x="330337" y="536909"/>
                    </a:cubicBezTo>
                    <a:cubicBezTo>
                      <a:pt x="337990" y="533508"/>
                      <a:pt x="358399" y="529256"/>
                      <a:pt x="376256" y="526705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EAD63790-ED81-450E-5A99-2A8DB6CF7B6A}"/>
                  </a:ext>
                </a:extLst>
              </p:cNvPr>
              <p:cNvSpPr/>
              <p:nvPr/>
            </p:nvSpPr>
            <p:spPr>
              <a:xfrm flipV="1">
                <a:off x="2527474" y="2869134"/>
                <a:ext cx="234039" cy="212424"/>
              </a:xfrm>
              <a:custGeom>
                <a:avLst/>
                <a:gdLst>
                  <a:gd name="connsiteX0" fmla="*/ 79011 w 234039"/>
                  <a:gd name="connsiteY0" fmla="*/ 210958 h 212424"/>
                  <a:gd name="connsiteX1" fmla="*/ -73 w 234039"/>
                  <a:gd name="connsiteY1" fmla="*/ 200754 h 212424"/>
                  <a:gd name="connsiteX2" fmla="*/ 36493 w 234039"/>
                  <a:gd name="connsiteY2" fmla="*/ 153134 h 212424"/>
                  <a:gd name="connsiteX3" fmla="*/ 78160 w 234039"/>
                  <a:gd name="connsiteY3" fmla="*/ 112316 h 212424"/>
                  <a:gd name="connsiteX4" fmla="*/ 58602 w 234039"/>
                  <a:gd name="connsiteY4" fmla="*/ 57893 h 212424"/>
                  <a:gd name="connsiteX5" fmla="*/ 57752 w 234039"/>
                  <a:gd name="connsiteY5" fmla="*/ 21328 h 212424"/>
                  <a:gd name="connsiteX6" fmla="*/ 158945 w 234039"/>
                  <a:gd name="connsiteY6" fmla="*/ 80853 h 212424"/>
                  <a:gd name="connsiteX7" fmla="*/ 223572 w 234039"/>
                  <a:gd name="connsiteY7" fmla="*/ 98711 h 212424"/>
                  <a:gd name="connsiteX8" fmla="*/ 221021 w 234039"/>
                  <a:gd name="connsiteY8" fmla="*/ 163338 h 212424"/>
                  <a:gd name="connsiteX9" fmla="*/ 209966 w 234039"/>
                  <a:gd name="connsiteY9" fmla="*/ 177794 h 212424"/>
                  <a:gd name="connsiteX10" fmla="*/ 169999 w 234039"/>
                  <a:gd name="connsiteY10" fmla="*/ 207557 h 212424"/>
                  <a:gd name="connsiteX11" fmla="*/ 79011 w 234039"/>
                  <a:gd name="connsiteY11" fmla="*/ 210958 h 21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4039" h="212424">
                    <a:moveTo>
                      <a:pt x="79011" y="210958"/>
                    </a:moveTo>
                    <a:cubicBezTo>
                      <a:pt x="39044" y="208407"/>
                      <a:pt x="2478" y="204155"/>
                      <a:pt x="-73" y="200754"/>
                    </a:cubicBezTo>
                    <a:cubicBezTo>
                      <a:pt x="-3474" y="197353"/>
                      <a:pt x="12682" y="176094"/>
                      <a:pt x="36493" y="153134"/>
                    </a:cubicBezTo>
                    <a:lnTo>
                      <a:pt x="78160" y="112316"/>
                    </a:lnTo>
                    <a:lnTo>
                      <a:pt x="58602" y="57893"/>
                    </a:lnTo>
                    <a:cubicBezTo>
                      <a:pt x="36493" y="1769"/>
                      <a:pt x="36493" y="-20340"/>
                      <a:pt x="57752" y="21328"/>
                    </a:cubicBezTo>
                    <a:cubicBezTo>
                      <a:pt x="79861" y="63846"/>
                      <a:pt x="101120" y="75751"/>
                      <a:pt x="158945" y="80853"/>
                    </a:cubicBezTo>
                    <a:cubicBezTo>
                      <a:pt x="192959" y="83404"/>
                      <a:pt x="215919" y="90207"/>
                      <a:pt x="223572" y="98711"/>
                    </a:cubicBezTo>
                    <a:cubicBezTo>
                      <a:pt x="238028" y="117419"/>
                      <a:pt x="236328" y="157386"/>
                      <a:pt x="221021" y="163338"/>
                    </a:cubicBezTo>
                    <a:cubicBezTo>
                      <a:pt x="214218" y="165889"/>
                      <a:pt x="209116" y="171842"/>
                      <a:pt x="209966" y="177794"/>
                    </a:cubicBezTo>
                    <a:cubicBezTo>
                      <a:pt x="212517" y="186298"/>
                      <a:pt x="206565" y="190550"/>
                      <a:pt x="169999" y="207557"/>
                    </a:cubicBezTo>
                    <a:cubicBezTo>
                      <a:pt x="160645" y="211809"/>
                      <a:pt x="119828" y="213509"/>
                      <a:pt x="79011" y="210958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CC01CD57-1BF3-E872-2A4B-CCD193047265}"/>
                  </a:ext>
                </a:extLst>
              </p:cNvPr>
              <p:cNvSpPr/>
              <p:nvPr/>
            </p:nvSpPr>
            <p:spPr>
              <a:xfrm flipV="1">
                <a:off x="2586971" y="3103143"/>
                <a:ext cx="199879" cy="98530"/>
              </a:xfrm>
              <a:custGeom>
                <a:avLst/>
                <a:gdLst>
                  <a:gd name="connsiteX0" fmla="*/ -90 w 199879"/>
                  <a:gd name="connsiteY0" fmla="*/ 82144 h 98530"/>
                  <a:gd name="connsiteX1" fmla="*/ 50932 w 199879"/>
                  <a:gd name="connsiteY1" fmla="*/ 11564 h 98530"/>
                  <a:gd name="connsiteX2" fmla="*/ 186139 w 199879"/>
                  <a:gd name="connsiteY2" fmla="*/ 13264 h 98530"/>
                  <a:gd name="connsiteX3" fmla="*/ 192092 w 199879"/>
                  <a:gd name="connsiteY3" fmla="*/ 42177 h 98530"/>
                  <a:gd name="connsiteX4" fmla="*/ 187840 w 199879"/>
                  <a:gd name="connsiteY4" fmla="*/ 68538 h 98530"/>
                  <a:gd name="connsiteX5" fmla="*/ 191242 w 199879"/>
                  <a:gd name="connsiteY5" fmla="*/ 94049 h 98530"/>
                  <a:gd name="connsiteX6" fmla="*/ 107906 w 199879"/>
                  <a:gd name="connsiteY6" fmla="*/ 91498 h 98530"/>
                  <a:gd name="connsiteX7" fmla="*/ 11815 w 199879"/>
                  <a:gd name="connsiteY7" fmla="*/ 95750 h 98530"/>
                  <a:gd name="connsiteX8" fmla="*/ -90 w 199879"/>
                  <a:gd name="connsiteY8" fmla="*/ 82144 h 9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9879" h="98530">
                    <a:moveTo>
                      <a:pt x="-90" y="82144"/>
                    </a:moveTo>
                    <a:cubicBezTo>
                      <a:pt x="4162" y="48129"/>
                      <a:pt x="21169" y="24319"/>
                      <a:pt x="50932" y="11564"/>
                    </a:cubicBezTo>
                    <a:cubicBezTo>
                      <a:pt x="90899" y="-4593"/>
                      <a:pt x="169132" y="-3743"/>
                      <a:pt x="186139" y="13264"/>
                    </a:cubicBezTo>
                    <a:cubicBezTo>
                      <a:pt x="200596" y="27721"/>
                      <a:pt x="203997" y="42177"/>
                      <a:pt x="192092" y="42177"/>
                    </a:cubicBezTo>
                    <a:cubicBezTo>
                      <a:pt x="188691" y="42177"/>
                      <a:pt x="186139" y="54082"/>
                      <a:pt x="187840" y="68538"/>
                    </a:cubicBezTo>
                    <a:lnTo>
                      <a:pt x="191242" y="94049"/>
                    </a:lnTo>
                    <a:lnTo>
                      <a:pt x="107906" y="91498"/>
                    </a:lnTo>
                    <a:cubicBezTo>
                      <a:pt x="62837" y="89797"/>
                      <a:pt x="19469" y="92348"/>
                      <a:pt x="11815" y="95750"/>
                    </a:cubicBezTo>
                    <a:cubicBezTo>
                      <a:pt x="761" y="101702"/>
                      <a:pt x="-1790" y="98301"/>
                      <a:pt x="-90" y="82144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grpSp>
          <p:nvGrpSpPr>
            <p:cNvPr id="74" name="图形 3">
              <a:extLst>
                <a:ext uri="{FF2B5EF4-FFF2-40B4-BE49-F238E27FC236}">
                  <a16:creationId xmlns:a16="http://schemas.microsoft.com/office/drawing/2014/main" id="{82504BD1-1B7D-C828-1829-7C42997738EF}"/>
                </a:ext>
              </a:extLst>
            </p:cNvPr>
            <p:cNvGrpSpPr/>
            <p:nvPr/>
          </p:nvGrpSpPr>
          <p:grpSpPr>
            <a:xfrm>
              <a:off x="3766944" y="1161676"/>
              <a:ext cx="1126974" cy="1081184"/>
              <a:chOff x="3530256" y="2154804"/>
              <a:chExt cx="1126974" cy="1081184"/>
            </a:xfr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p:grpSpPr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AFA43609-3432-8836-1AC7-5A968F99970E}"/>
                  </a:ext>
                </a:extLst>
              </p:cNvPr>
              <p:cNvSpPr/>
              <p:nvPr/>
            </p:nvSpPr>
            <p:spPr>
              <a:xfrm flipV="1">
                <a:off x="3813501" y="2154804"/>
                <a:ext cx="618363" cy="882270"/>
              </a:xfrm>
              <a:custGeom>
                <a:avLst/>
                <a:gdLst>
                  <a:gd name="connsiteX0" fmla="*/ 258355 w 618363"/>
                  <a:gd name="connsiteY0" fmla="*/ 876925 h 882270"/>
                  <a:gd name="connsiteX1" fmla="*/ 259206 w 618363"/>
                  <a:gd name="connsiteY1" fmla="*/ 776583 h 882270"/>
                  <a:gd name="connsiteX2" fmla="*/ 260056 w 618363"/>
                  <a:gd name="connsiteY2" fmla="*/ 682193 h 882270"/>
                  <a:gd name="connsiteX3" fmla="*/ 228593 w 618363"/>
                  <a:gd name="connsiteY3" fmla="*/ 671988 h 882270"/>
                  <a:gd name="connsiteX4" fmla="*/ 130801 w 618363"/>
                  <a:gd name="connsiteY4" fmla="*/ 630321 h 882270"/>
                  <a:gd name="connsiteX5" fmla="*/ 62772 w 618363"/>
                  <a:gd name="connsiteY5" fmla="*/ 598007 h 882270"/>
                  <a:gd name="connsiteX6" fmla="*/ 80630 w 618363"/>
                  <a:gd name="connsiteY6" fmla="*/ 575898 h 882270"/>
                  <a:gd name="connsiteX7" fmla="*/ 225191 w 618363"/>
                  <a:gd name="connsiteY7" fmla="*/ 472153 h 882270"/>
                  <a:gd name="connsiteX8" fmla="*/ 250702 w 618363"/>
                  <a:gd name="connsiteY8" fmla="*/ 427935 h 882270"/>
                  <a:gd name="connsiteX9" fmla="*/ 219239 w 618363"/>
                  <a:gd name="connsiteY9" fmla="*/ 353953 h 882270"/>
                  <a:gd name="connsiteX10" fmla="*/ 92535 w 618363"/>
                  <a:gd name="connsiteY10" fmla="*/ 249359 h 882270"/>
                  <a:gd name="connsiteX11" fmla="*/ 78079 w 618363"/>
                  <a:gd name="connsiteY11" fmla="*/ 368409 h 882270"/>
                  <a:gd name="connsiteX12" fmla="*/ 68725 w 618363"/>
                  <a:gd name="connsiteY12" fmla="*/ 402424 h 882270"/>
                  <a:gd name="connsiteX13" fmla="*/ -155 w 618363"/>
                  <a:gd name="connsiteY13" fmla="*/ 204290 h 882270"/>
                  <a:gd name="connsiteX14" fmla="*/ 51717 w 618363"/>
                  <a:gd name="connsiteY14" fmla="*/ 103097 h 882270"/>
                  <a:gd name="connsiteX15" fmla="*/ 97637 w 618363"/>
                  <a:gd name="connsiteY15" fmla="*/ 93743 h 882270"/>
                  <a:gd name="connsiteX16" fmla="*/ 110392 w 618363"/>
                  <a:gd name="connsiteY16" fmla="*/ 102246 h 882270"/>
                  <a:gd name="connsiteX17" fmla="*/ 123148 w 618363"/>
                  <a:gd name="connsiteY17" fmla="*/ 127757 h 882270"/>
                  <a:gd name="connsiteX18" fmla="*/ 139305 w 618363"/>
                  <a:gd name="connsiteY18" fmla="*/ 180480 h 882270"/>
                  <a:gd name="connsiteX19" fmla="*/ 231144 w 618363"/>
                  <a:gd name="connsiteY19" fmla="*/ 327592 h 882270"/>
                  <a:gd name="connsiteX20" fmla="*/ 249852 w 618363"/>
                  <a:gd name="connsiteY20" fmla="*/ 353103 h 882270"/>
                  <a:gd name="connsiteX21" fmla="*/ 250702 w 618363"/>
                  <a:gd name="connsiteY21" fmla="*/ 293578 h 882270"/>
                  <a:gd name="connsiteX22" fmla="*/ 254103 w 618363"/>
                  <a:gd name="connsiteY22" fmla="*/ 172826 h 882270"/>
                  <a:gd name="connsiteX23" fmla="*/ 227742 w 618363"/>
                  <a:gd name="connsiteY23" fmla="*/ 120104 h 882270"/>
                  <a:gd name="connsiteX24" fmla="*/ 217538 w 618363"/>
                  <a:gd name="connsiteY24" fmla="*/ 92042 h 882270"/>
                  <a:gd name="connsiteX25" fmla="*/ 301724 w 618363"/>
                  <a:gd name="connsiteY25" fmla="*/ 203 h 882270"/>
                  <a:gd name="connsiteX26" fmla="*/ 312778 w 618363"/>
                  <a:gd name="connsiteY26" fmla="*/ 7006 h 882270"/>
                  <a:gd name="connsiteX27" fmla="*/ 321282 w 618363"/>
                  <a:gd name="connsiteY27" fmla="*/ 25714 h 882270"/>
                  <a:gd name="connsiteX28" fmla="*/ 313629 w 618363"/>
                  <a:gd name="connsiteY28" fmla="*/ 196636 h 882270"/>
                  <a:gd name="connsiteX29" fmla="*/ 317881 w 618363"/>
                  <a:gd name="connsiteY29" fmla="*/ 352253 h 882270"/>
                  <a:gd name="connsiteX30" fmla="*/ 317030 w 618363"/>
                  <a:gd name="connsiteY30" fmla="*/ 372661 h 882270"/>
                  <a:gd name="connsiteX31" fmla="*/ 315329 w 618363"/>
                  <a:gd name="connsiteY31" fmla="*/ 388818 h 882270"/>
                  <a:gd name="connsiteX32" fmla="*/ 321282 w 618363"/>
                  <a:gd name="connsiteY32" fmla="*/ 407526 h 882270"/>
                  <a:gd name="connsiteX33" fmla="*/ 347643 w 618363"/>
                  <a:gd name="connsiteY33" fmla="*/ 444942 h 882270"/>
                  <a:gd name="connsiteX34" fmla="*/ 382508 w 618363"/>
                  <a:gd name="connsiteY34" fmla="*/ 467902 h 882270"/>
                  <a:gd name="connsiteX35" fmla="*/ 359548 w 618363"/>
                  <a:gd name="connsiteY35" fmla="*/ 350552 h 882270"/>
                  <a:gd name="connsiteX36" fmla="*/ 350194 w 618363"/>
                  <a:gd name="connsiteY36" fmla="*/ 278271 h 882270"/>
                  <a:gd name="connsiteX37" fmla="*/ 393563 w 618363"/>
                  <a:gd name="connsiteY37" fmla="*/ 197487 h 882270"/>
                  <a:gd name="connsiteX38" fmla="*/ 403767 w 618363"/>
                  <a:gd name="connsiteY38" fmla="*/ 180480 h 882270"/>
                  <a:gd name="connsiteX39" fmla="*/ 476048 w 618363"/>
                  <a:gd name="connsiteY39" fmla="*/ 143914 h 882270"/>
                  <a:gd name="connsiteX40" fmla="*/ 555131 w 618363"/>
                  <a:gd name="connsiteY40" fmla="*/ 180480 h 882270"/>
                  <a:gd name="connsiteX41" fmla="*/ 585744 w 618363"/>
                  <a:gd name="connsiteY41" fmla="*/ 195786 h 882270"/>
                  <a:gd name="connsiteX42" fmla="*/ 615507 w 618363"/>
                  <a:gd name="connsiteY42" fmla="*/ 207691 h 882270"/>
                  <a:gd name="connsiteX43" fmla="*/ 553431 w 618363"/>
                  <a:gd name="connsiteY43" fmla="*/ 254461 h 882270"/>
                  <a:gd name="connsiteX44" fmla="*/ 471796 w 618363"/>
                  <a:gd name="connsiteY44" fmla="*/ 289326 h 882270"/>
                  <a:gd name="connsiteX45" fmla="*/ 472646 w 618363"/>
                  <a:gd name="connsiteY45" fmla="*/ 400723 h 882270"/>
                  <a:gd name="connsiteX46" fmla="*/ 454789 w 618363"/>
                  <a:gd name="connsiteY46" fmla="*/ 502766 h 882270"/>
                  <a:gd name="connsiteX47" fmla="*/ 360399 w 618363"/>
                  <a:gd name="connsiteY47" fmla="*/ 484059 h 882270"/>
                  <a:gd name="connsiteX48" fmla="*/ 335738 w 618363"/>
                  <a:gd name="connsiteY48" fmla="*/ 467051 h 882270"/>
                  <a:gd name="connsiteX49" fmla="*/ 335738 w 618363"/>
                  <a:gd name="connsiteY49" fmla="*/ 490861 h 882270"/>
                  <a:gd name="connsiteX50" fmla="*/ 368902 w 618363"/>
                  <a:gd name="connsiteY50" fmla="*/ 534230 h 882270"/>
                  <a:gd name="connsiteX51" fmla="*/ 407168 w 618363"/>
                  <a:gd name="connsiteY51" fmla="*/ 546985 h 882270"/>
                  <a:gd name="connsiteX52" fmla="*/ 412271 w 618363"/>
                  <a:gd name="connsiteY52" fmla="*/ 551237 h 882270"/>
                  <a:gd name="connsiteX53" fmla="*/ 486252 w 618363"/>
                  <a:gd name="connsiteY53" fmla="*/ 552087 h 882270"/>
                  <a:gd name="connsiteX54" fmla="*/ 491354 w 618363"/>
                  <a:gd name="connsiteY54" fmla="*/ 560591 h 882270"/>
                  <a:gd name="connsiteX55" fmla="*/ 498157 w 618363"/>
                  <a:gd name="connsiteY55" fmla="*/ 578449 h 882270"/>
                  <a:gd name="connsiteX56" fmla="*/ 497307 w 618363"/>
                  <a:gd name="connsiteY56" fmla="*/ 586952 h 882270"/>
                  <a:gd name="connsiteX57" fmla="*/ 495606 w 618363"/>
                  <a:gd name="connsiteY57" fmla="*/ 595456 h 882270"/>
                  <a:gd name="connsiteX58" fmla="*/ 501559 w 618363"/>
                  <a:gd name="connsiteY58" fmla="*/ 603959 h 882270"/>
                  <a:gd name="connsiteX59" fmla="*/ 510913 w 618363"/>
                  <a:gd name="connsiteY59" fmla="*/ 612463 h 882270"/>
                  <a:gd name="connsiteX60" fmla="*/ 514314 w 618363"/>
                  <a:gd name="connsiteY60" fmla="*/ 625219 h 882270"/>
                  <a:gd name="connsiteX61" fmla="*/ 515164 w 618363"/>
                  <a:gd name="connsiteY61" fmla="*/ 637974 h 882270"/>
                  <a:gd name="connsiteX62" fmla="*/ 423325 w 618363"/>
                  <a:gd name="connsiteY62" fmla="*/ 703452 h 882270"/>
                  <a:gd name="connsiteX63" fmla="*/ 362099 w 618363"/>
                  <a:gd name="connsiteY63" fmla="*/ 728963 h 882270"/>
                  <a:gd name="connsiteX64" fmla="*/ 370603 w 618363"/>
                  <a:gd name="connsiteY64" fmla="*/ 767229 h 882270"/>
                  <a:gd name="connsiteX65" fmla="*/ 381658 w 618363"/>
                  <a:gd name="connsiteY65" fmla="*/ 802094 h 882270"/>
                  <a:gd name="connsiteX66" fmla="*/ 340840 w 618363"/>
                  <a:gd name="connsiteY66" fmla="*/ 838659 h 882270"/>
                  <a:gd name="connsiteX67" fmla="*/ 258355 w 618363"/>
                  <a:gd name="connsiteY67" fmla="*/ 876925 h 882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18363" h="882270">
                    <a:moveTo>
                      <a:pt x="258355" y="876925"/>
                    </a:moveTo>
                    <a:cubicBezTo>
                      <a:pt x="258355" y="874374"/>
                      <a:pt x="258355" y="829305"/>
                      <a:pt x="259206" y="776583"/>
                    </a:cubicBezTo>
                    <a:lnTo>
                      <a:pt x="260056" y="682193"/>
                    </a:lnTo>
                    <a:lnTo>
                      <a:pt x="228593" y="671988"/>
                    </a:lnTo>
                    <a:cubicBezTo>
                      <a:pt x="211585" y="666036"/>
                      <a:pt x="167367" y="647328"/>
                      <a:pt x="130801" y="630321"/>
                    </a:cubicBezTo>
                    <a:lnTo>
                      <a:pt x="62772" y="598007"/>
                    </a:lnTo>
                    <a:lnTo>
                      <a:pt x="80630" y="575898"/>
                    </a:lnTo>
                    <a:cubicBezTo>
                      <a:pt x="106991" y="542733"/>
                      <a:pt x="196279" y="478106"/>
                      <a:pt x="225191" y="472153"/>
                    </a:cubicBezTo>
                    <a:cubicBezTo>
                      <a:pt x="249001" y="467051"/>
                      <a:pt x="250702" y="463650"/>
                      <a:pt x="250702" y="427935"/>
                    </a:cubicBezTo>
                    <a:cubicBezTo>
                      <a:pt x="250702" y="395621"/>
                      <a:pt x="245600" y="383716"/>
                      <a:pt x="219239" y="353953"/>
                    </a:cubicBezTo>
                    <a:cubicBezTo>
                      <a:pt x="178421" y="308884"/>
                      <a:pt x="98487" y="242556"/>
                      <a:pt x="92535" y="249359"/>
                    </a:cubicBezTo>
                    <a:cubicBezTo>
                      <a:pt x="81480" y="260413"/>
                      <a:pt x="73827" y="319088"/>
                      <a:pt x="78079" y="368409"/>
                    </a:cubicBezTo>
                    <a:cubicBezTo>
                      <a:pt x="81480" y="417730"/>
                      <a:pt x="80630" y="420281"/>
                      <a:pt x="68725" y="402424"/>
                    </a:cubicBezTo>
                    <a:cubicBezTo>
                      <a:pt x="38112" y="360756"/>
                      <a:pt x="5798" y="268067"/>
                      <a:pt x="-155" y="204290"/>
                    </a:cubicBezTo>
                    <a:cubicBezTo>
                      <a:pt x="-2706" y="176228"/>
                      <a:pt x="23655" y="125206"/>
                      <a:pt x="51717" y="103097"/>
                    </a:cubicBezTo>
                    <a:cubicBezTo>
                      <a:pt x="75528" y="84389"/>
                      <a:pt x="97637" y="79286"/>
                      <a:pt x="97637" y="93743"/>
                    </a:cubicBezTo>
                    <a:cubicBezTo>
                      <a:pt x="97637" y="98845"/>
                      <a:pt x="103589" y="102246"/>
                      <a:pt x="110392" y="102246"/>
                    </a:cubicBezTo>
                    <a:cubicBezTo>
                      <a:pt x="118896" y="102246"/>
                      <a:pt x="123148" y="110750"/>
                      <a:pt x="123148" y="127757"/>
                    </a:cubicBezTo>
                    <a:cubicBezTo>
                      <a:pt x="123148" y="141363"/>
                      <a:pt x="129951" y="165173"/>
                      <a:pt x="139305" y="180480"/>
                    </a:cubicBezTo>
                    <a:cubicBezTo>
                      <a:pt x="171618" y="236603"/>
                      <a:pt x="213286" y="302932"/>
                      <a:pt x="231144" y="327592"/>
                    </a:cubicBezTo>
                    <a:lnTo>
                      <a:pt x="249852" y="353103"/>
                    </a:lnTo>
                    <a:lnTo>
                      <a:pt x="250702" y="293578"/>
                    </a:lnTo>
                    <a:cubicBezTo>
                      <a:pt x="251552" y="261264"/>
                      <a:pt x="253253" y="205990"/>
                      <a:pt x="254103" y="172826"/>
                    </a:cubicBezTo>
                    <a:cubicBezTo>
                      <a:pt x="256654" y="110750"/>
                      <a:pt x="249852" y="97994"/>
                      <a:pt x="227742" y="120104"/>
                    </a:cubicBezTo>
                    <a:cubicBezTo>
                      <a:pt x="213286" y="134560"/>
                      <a:pt x="205633" y="114151"/>
                      <a:pt x="217538" y="92042"/>
                    </a:cubicBezTo>
                    <a:cubicBezTo>
                      <a:pt x="230293" y="67381"/>
                      <a:pt x="301724" y="-10001"/>
                      <a:pt x="301724" y="203"/>
                    </a:cubicBezTo>
                    <a:cubicBezTo>
                      <a:pt x="301724" y="5305"/>
                      <a:pt x="306826" y="7856"/>
                      <a:pt x="312778" y="7006"/>
                    </a:cubicBezTo>
                    <a:cubicBezTo>
                      <a:pt x="318731" y="5305"/>
                      <a:pt x="322132" y="12108"/>
                      <a:pt x="321282" y="25714"/>
                    </a:cubicBezTo>
                    <a:cubicBezTo>
                      <a:pt x="319581" y="37619"/>
                      <a:pt x="316180" y="114151"/>
                      <a:pt x="313629" y="196636"/>
                    </a:cubicBezTo>
                    <a:cubicBezTo>
                      <a:pt x="309377" y="308884"/>
                      <a:pt x="310227" y="348001"/>
                      <a:pt x="317881" y="352253"/>
                    </a:cubicBezTo>
                    <a:cubicBezTo>
                      <a:pt x="325534" y="357355"/>
                      <a:pt x="325534" y="361606"/>
                      <a:pt x="317030" y="372661"/>
                    </a:cubicBezTo>
                    <a:cubicBezTo>
                      <a:pt x="309377" y="382015"/>
                      <a:pt x="308527" y="386267"/>
                      <a:pt x="315329" y="388818"/>
                    </a:cubicBezTo>
                    <a:cubicBezTo>
                      <a:pt x="321282" y="390519"/>
                      <a:pt x="323833" y="399022"/>
                      <a:pt x="321282" y="407526"/>
                    </a:cubicBezTo>
                    <a:cubicBezTo>
                      <a:pt x="318731" y="417730"/>
                      <a:pt x="327234" y="429635"/>
                      <a:pt x="347643" y="444942"/>
                    </a:cubicBezTo>
                    <a:cubicBezTo>
                      <a:pt x="363800" y="457697"/>
                      <a:pt x="379957" y="467902"/>
                      <a:pt x="382508" y="467902"/>
                    </a:cubicBezTo>
                    <a:cubicBezTo>
                      <a:pt x="391012" y="467902"/>
                      <a:pt x="379957" y="415179"/>
                      <a:pt x="359548" y="350552"/>
                    </a:cubicBezTo>
                    <a:cubicBezTo>
                      <a:pt x="346793" y="310585"/>
                      <a:pt x="344242" y="291026"/>
                      <a:pt x="350194" y="278271"/>
                    </a:cubicBezTo>
                    <a:cubicBezTo>
                      <a:pt x="378256" y="217895"/>
                      <a:pt x="383358" y="207691"/>
                      <a:pt x="393563" y="197487"/>
                    </a:cubicBezTo>
                    <a:cubicBezTo>
                      <a:pt x="398665" y="191534"/>
                      <a:pt x="403767" y="183031"/>
                      <a:pt x="403767" y="180480"/>
                    </a:cubicBezTo>
                    <a:cubicBezTo>
                      <a:pt x="403767" y="171976"/>
                      <a:pt x="455639" y="145615"/>
                      <a:pt x="476048" y="143914"/>
                    </a:cubicBezTo>
                    <a:cubicBezTo>
                      <a:pt x="498157" y="141363"/>
                      <a:pt x="540675" y="161772"/>
                      <a:pt x="555131" y="180480"/>
                    </a:cubicBezTo>
                    <a:cubicBezTo>
                      <a:pt x="561084" y="188983"/>
                      <a:pt x="575540" y="195786"/>
                      <a:pt x="585744" y="195786"/>
                    </a:cubicBezTo>
                    <a:cubicBezTo>
                      <a:pt x="596799" y="195786"/>
                      <a:pt x="610405" y="200888"/>
                      <a:pt x="615507" y="207691"/>
                    </a:cubicBezTo>
                    <a:cubicBezTo>
                      <a:pt x="624011" y="217895"/>
                      <a:pt x="612956" y="225549"/>
                      <a:pt x="553431" y="254461"/>
                    </a:cubicBezTo>
                    <a:cubicBezTo>
                      <a:pt x="513464" y="274019"/>
                      <a:pt x="476898" y="289326"/>
                      <a:pt x="471796" y="289326"/>
                    </a:cubicBezTo>
                    <a:cubicBezTo>
                      <a:pt x="460741" y="289326"/>
                      <a:pt x="460741" y="343749"/>
                      <a:pt x="472646" y="400723"/>
                    </a:cubicBezTo>
                    <a:cubicBezTo>
                      <a:pt x="489654" y="478956"/>
                      <a:pt x="487953" y="487460"/>
                      <a:pt x="454789" y="502766"/>
                    </a:cubicBezTo>
                    <a:cubicBezTo>
                      <a:pt x="422475" y="518073"/>
                      <a:pt x="402917" y="514672"/>
                      <a:pt x="360399" y="484059"/>
                    </a:cubicBezTo>
                    <a:lnTo>
                      <a:pt x="335738" y="467051"/>
                    </a:lnTo>
                    <a:lnTo>
                      <a:pt x="335738" y="490861"/>
                    </a:lnTo>
                    <a:cubicBezTo>
                      <a:pt x="335738" y="511270"/>
                      <a:pt x="342541" y="519774"/>
                      <a:pt x="368902" y="534230"/>
                    </a:cubicBezTo>
                    <a:cubicBezTo>
                      <a:pt x="386760" y="544434"/>
                      <a:pt x="403767" y="550387"/>
                      <a:pt x="407168" y="546985"/>
                    </a:cubicBezTo>
                    <a:cubicBezTo>
                      <a:pt x="409720" y="544434"/>
                      <a:pt x="412271" y="546135"/>
                      <a:pt x="412271" y="551237"/>
                    </a:cubicBezTo>
                    <a:cubicBezTo>
                      <a:pt x="412271" y="564843"/>
                      <a:pt x="473497" y="564843"/>
                      <a:pt x="486252" y="552087"/>
                    </a:cubicBezTo>
                    <a:cubicBezTo>
                      <a:pt x="493905" y="544434"/>
                      <a:pt x="494756" y="546135"/>
                      <a:pt x="491354" y="560591"/>
                    </a:cubicBezTo>
                    <a:cubicBezTo>
                      <a:pt x="488803" y="572496"/>
                      <a:pt x="490504" y="578449"/>
                      <a:pt x="498157" y="578449"/>
                    </a:cubicBezTo>
                    <a:cubicBezTo>
                      <a:pt x="507511" y="578449"/>
                      <a:pt x="507511" y="580149"/>
                      <a:pt x="497307" y="586952"/>
                    </a:cubicBezTo>
                    <a:cubicBezTo>
                      <a:pt x="487953" y="592905"/>
                      <a:pt x="487953" y="595456"/>
                      <a:pt x="495606" y="595456"/>
                    </a:cubicBezTo>
                    <a:cubicBezTo>
                      <a:pt x="501559" y="595456"/>
                      <a:pt x="504110" y="599708"/>
                      <a:pt x="501559" y="603959"/>
                    </a:cubicBezTo>
                    <a:cubicBezTo>
                      <a:pt x="499007" y="609062"/>
                      <a:pt x="502409" y="612463"/>
                      <a:pt x="510913" y="612463"/>
                    </a:cubicBezTo>
                    <a:cubicBezTo>
                      <a:pt x="521967" y="612463"/>
                      <a:pt x="522818" y="615014"/>
                      <a:pt x="514314" y="625219"/>
                    </a:cubicBezTo>
                    <a:cubicBezTo>
                      <a:pt x="505810" y="635423"/>
                      <a:pt x="505810" y="637974"/>
                      <a:pt x="515164" y="637974"/>
                    </a:cubicBezTo>
                    <a:cubicBezTo>
                      <a:pt x="539825" y="637974"/>
                      <a:pt x="479449" y="681342"/>
                      <a:pt x="423325" y="703452"/>
                    </a:cubicBezTo>
                    <a:cubicBezTo>
                      <a:pt x="391862" y="716207"/>
                      <a:pt x="363800" y="727262"/>
                      <a:pt x="362099" y="728963"/>
                    </a:cubicBezTo>
                    <a:cubicBezTo>
                      <a:pt x="360399" y="730663"/>
                      <a:pt x="363800" y="747671"/>
                      <a:pt x="370603" y="767229"/>
                    </a:cubicBezTo>
                    <a:lnTo>
                      <a:pt x="381658" y="802094"/>
                    </a:lnTo>
                    <a:lnTo>
                      <a:pt x="340840" y="838659"/>
                    </a:lnTo>
                    <a:cubicBezTo>
                      <a:pt x="304275" y="870123"/>
                      <a:pt x="260056" y="891382"/>
                      <a:pt x="258355" y="876925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6BE2DA57-99C5-DE72-6A00-B2CCD94533FE}"/>
                  </a:ext>
                </a:extLst>
              </p:cNvPr>
              <p:cNvSpPr/>
              <p:nvPr/>
            </p:nvSpPr>
            <p:spPr>
              <a:xfrm flipV="1">
                <a:off x="4298378" y="2228554"/>
                <a:ext cx="134357" cy="180882"/>
              </a:xfrm>
              <a:custGeom>
                <a:avLst/>
                <a:gdLst>
                  <a:gd name="connsiteX0" fmla="*/ 12169 w 134357"/>
                  <a:gd name="connsiteY0" fmla="*/ 175802 h 180882"/>
                  <a:gd name="connsiteX1" fmla="*/ 24925 w 134357"/>
                  <a:gd name="connsiteY1" fmla="*/ 140087 h 180882"/>
                  <a:gd name="connsiteX2" fmla="*/ 18972 w 134357"/>
                  <a:gd name="connsiteY2" fmla="*/ 102671 h 180882"/>
                  <a:gd name="connsiteX3" fmla="*/ -586 w 134357"/>
                  <a:gd name="connsiteY3" fmla="*/ 102671 h 180882"/>
                  <a:gd name="connsiteX4" fmla="*/ 18972 w 134357"/>
                  <a:gd name="connsiteY4" fmla="*/ 93317 h 180882"/>
                  <a:gd name="connsiteX5" fmla="*/ 37680 w 134357"/>
                  <a:gd name="connsiteY5" fmla="*/ 77160 h 180882"/>
                  <a:gd name="connsiteX6" fmla="*/ 58939 w 134357"/>
                  <a:gd name="connsiteY6" fmla="*/ 45696 h 180882"/>
                  <a:gd name="connsiteX7" fmla="*/ 73395 w 134357"/>
                  <a:gd name="connsiteY7" fmla="*/ 13383 h 180882"/>
                  <a:gd name="connsiteX8" fmla="*/ 81049 w 134357"/>
                  <a:gd name="connsiteY8" fmla="*/ 16784 h 180882"/>
                  <a:gd name="connsiteX9" fmla="*/ 114213 w 134357"/>
                  <a:gd name="connsiteY9" fmla="*/ 12532 h 180882"/>
                  <a:gd name="connsiteX10" fmla="*/ 133771 w 134357"/>
                  <a:gd name="connsiteY10" fmla="*/ -1073 h 180882"/>
                  <a:gd name="connsiteX11" fmla="*/ 128669 w 134357"/>
                  <a:gd name="connsiteY11" fmla="*/ 36343 h 180882"/>
                  <a:gd name="connsiteX12" fmla="*/ 95505 w 134357"/>
                  <a:gd name="connsiteY12" fmla="*/ 134984 h 180882"/>
                  <a:gd name="connsiteX13" fmla="*/ 12169 w 134357"/>
                  <a:gd name="connsiteY13" fmla="*/ 175802 h 180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357" h="180882">
                    <a:moveTo>
                      <a:pt x="12169" y="175802"/>
                    </a:moveTo>
                    <a:cubicBezTo>
                      <a:pt x="12169" y="173251"/>
                      <a:pt x="18122" y="157094"/>
                      <a:pt x="24925" y="140087"/>
                    </a:cubicBezTo>
                    <a:cubicBezTo>
                      <a:pt x="41082" y="101820"/>
                      <a:pt x="41082" y="103521"/>
                      <a:pt x="18972" y="102671"/>
                    </a:cubicBezTo>
                    <a:lnTo>
                      <a:pt x="-586" y="102671"/>
                    </a:lnTo>
                    <a:lnTo>
                      <a:pt x="18972" y="93317"/>
                    </a:lnTo>
                    <a:cubicBezTo>
                      <a:pt x="29177" y="88215"/>
                      <a:pt x="37680" y="80561"/>
                      <a:pt x="37680" y="77160"/>
                    </a:cubicBezTo>
                    <a:cubicBezTo>
                      <a:pt x="37680" y="73758"/>
                      <a:pt x="47034" y="59302"/>
                      <a:pt x="58939" y="45696"/>
                    </a:cubicBezTo>
                    <a:cubicBezTo>
                      <a:pt x="69994" y="32091"/>
                      <a:pt x="76797" y="17635"/>
                      <a:pt x="73395" y="13383"/>
                    </a:cubicBezTo>
                    <a:cubicBezTo>
                      <a:pt x="69994" y="9981"/>
                      <a:pt x="73395" y="10832"/>
                      <a:pt x="81049" y="16784"/>
                    </a:cubicBezTo>
                    <a:cubicBezTo>
                      <a:pt x="91253" y="24437"/>
                      <a:pt x="98056" y="23587"/>
                      <a:pt x="114213" y="12532"/>
                    </a:cubicBezTo>
                    <a:lnTo>
                      <a:pt x="133771" y="-1073"/>
                    </a:lnTo>
                    <a:lnTo>
                      <a:pt x="128669" y="36343"/>
                    </a:lnTo>
                    <a:cubicBezTo>
                      <a:pt x="119315" y="102671"/>
                      <a:pt x="115063" y="114576"/>
                      <a:pt x="95505" y="134984"/>
                    </a:cubicBezTo>
                    <a:cubicBezTo>
                      <a:pt x="69144" y="163046"/>
                      <a:pt x="12169" y="190258"/>
                      <a:pt x="12169" y="175802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4EFA050F-4A06-03C7-5AE1-5D237E673A99}"/>
                  </a:ext>
                </a:extLst>
              </p:cNvPr>
              <p:cNvSpPr/>
              <p:nvPr/>
            </p:nvSpPr>
            <p:spPr>
              <a:xfrm flipV="1">
                <a:off x="3639348" y="2380191"/>
                <a:ext cx="165990" cy="168392"/>
              </a:xfrm>
              <a:custGeom>
                <a:avLst/>
                <a:gdLst>
                  <a:gd name="connsiteX0" fmla="*/ 103 w 165990"/>
                  <a:gd name="connsiteY0" fmla="*/ 155267 h 168392"/>
                  <a:gd name="connsiteX1" fmla="*/ 74084 w 165990"/>
                  <a:gd name="connsiteY1" fmla="*/ 31114 h 168392"/>
                  <a:gd name="connsiteX2" fmla="*/ 127657 w 165990"/>
                  <a:gd name="connsiteY2" fmla="*/ 5603 h 168392"/>
                  <a:gd name="connsiteX3" fmla="*/ 138712 w 165990"/>
                  <a:gd name="connsiteY3" fmla="*/ 8154 h 168392"/>
                  <a:gd name="connsiteX4" fmla="*/ 162522 w 165990"/>
                  <a:gd name="connsiteY4" fmla="*/ 104245 h 168392"/>
                  <a:gd name="connsiteX5" fmla="*/ 103 w 165990"/>
                  <a:gd name="connsiteY5" fmla="*/ 155267 h 168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990" h="168392">
                    <a:moveTo>
                      <a:pt x="103" y="155267"/>
                    </a:moveTo>
                    <a:cubicBezTo>
                      <a:pt x="103" y="131457"/>
                      <a:pt x="43471" y="59176"/>
                      <a:pt x="74084" y="31114"/>
                    </a:cubicBezTo>
                    <a:cubicBezTo>
                      <a:pt x="106398" y="1351"/>
                      <a:pt x="127657" y="-8853"/>
                      <a:pt x="127657" y="5603"/>
                    </a:cubicBezTo>
                    <a:cubicBezTo>
                      <a:pt x="127657" y="9005"/>
                      <a:pt x="132759" y="10705"/>
                      <a:pt x="138712" y="8154"/>
                    </a:cubicBezTo>
                    <a:cubicBezTo>
                      <a:pt x="154018" y="2202"/>
                      <a:pt x="174427" y="82986"/>
                      <a:pt x="162522" y="104245"/>
                    </a:cubicBezTo>
                    <a:cubicBezTo>
                      <a:pt x="140413" y="145913"/>
                      <a:pt x="103" y="189281"/>
                      <a:pt x="103" y="155267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7A072947-2DCD-B92A-C652-7BC51F5C0DBD}"/>
                  </a:ext>
                </a:extLst>
              </p:cNvPr>
              <p:cNvSpPr/>
              <p:nvPr/>
            </p:nvSpPr>
            <p:spPr>
              <a:xfrm flipV="1">
                <a:off x="3530256" y="2671848"/>
                <a:ext cx="1126974" cy="564139"/>
              </a:xfrm>
              <a:custGeom>
                <a:avLst/>
                <a:gdLst>
                  <a:gd name="connsiteX0" fmla="*/ 41619 w 1126974"/>
                  <a:gd name="connsiteY0" fmla="*/ 557577 h 564139"/>
                  <a:gd name="connsiteX1" fmla="*/ 73932 w 1126974"/>
                  <a:gd name="connsiteY1" fmla="*/ 518460 h 564139"/>
                  <a:gd name="connsiteX2" fmla="*/ 117301 w 1126974"/>
                  <a:gd name="connsiteY2" fmla="*/ 447880 h 564139"/>
                  <a:gd name="connsiteX3" fmla="*/ 148764 w 1126974"/>
                  <a:gd name="connsiteY3" fmla="*/ 310972 h 564139"/>
                  <a:gd name="connsiteX4" fmla="*/ 151315 w 1126974"/>
                  <a:gd name="connsiteY4" fmla="*/ 249746 h 564139"/>
                  <a:gd name="connsiteX5" fmla="*/ 115600 w 1126974"/>
                  <a:gd name="connsiteY5" fmla="*/ 216582 h 564139"/>
                  <a:gd name="connsiteX6" fmla="*/ 61177 w 1126974"/>
                  <a:gd name="connsiteY6" fmla="*/ 203827 h 564139"/>
                  <a:gd name="connsiteX7" fmla="*/ 19509 w 1126974"/>
                  <a:gd name="connsiteY7" fmla="*/ 196173 h 564139"/>
                  <a:gd name="connsiteX8" fmla="*/ 5053 w 1126974"/>
                  <a:gd name="connsiteY8" fmla="*/ 157907 h 564139"/>
                  <a:gd name="connsiteX9" fmla="*/ 23761 w 1126974"/>
                  <a:gd name="connsiteY9" fmla="*/ 124743 h 564139"/>
                  <a:gd name="connsiteX10" fmla="*/ 117301 w 1126974"/>
                  <a:gd name="connsiteY10" fmla="*/ 102634 h 564139"/>
                  <a:gd name="connsiteX11" fmla="*/ 346898 w 1126974"/>
                  <a:gd name="connsiteY11" fmla="*/ 95831 h 564139"/>
                  <a:gd name="connsiteX12" fmla="*/ 563741 w 1126974"/>
                  <a:gd name="connsiteY12" fmla="*/ 15897 h 564139"/>
                  <a:gd name="connsiteX13" fmla="*/ 710003 w 1126974"/>
                  <a:gd name="connsiteY13" fmla="*/ -260 h 564139"/>
                  <a:gd name="connsiteX14" fmla="*/ 838407 w 1126974"/>
                  <a:gd name="connsiteY14" fmla="*/ 18448 h 564139"/>
                  <a:gd name="connsiteX15" fmla="*/ 900484 w 1126974"/>
                  <a:gd name="connsiteY15" fmla="*/ 47360 h 564139"/>
                  <a:gd name="connsiteX16" fmla="*/ 943002 w 1126974"/>
                  <a:gd name="connsiteY16" fmla="*/ 66068 h 564139"/>
                  <a:gd name="connsiteX17" fmla="*/ 1019534 w 1126974"/>
                  <a:gd name="connsiteY17" fmla="*/ 84776 h 564139"/>
                  <a:gd name="connsiteX18" fmla="*/ 1126680 w 1126974"/>
                  <a:gd name="connsiteY18" fmla="*/ 118791 h 564139"/>
                  <a:gd name="connsiteX19" fmla="*/ 1107122 w 1126974"/>
                  <a:gd name="connsiteY19" fmla="*/ 128144 h 564139"/>
                  <a:gd name="connsiteX20" fmla="*/ 1060352 w 1126974"/>
                  <a:gd name="connsiteY20" fmla="*/ 134947 h 564139"/>
                  <a:gd name="connsiteX21" fmla="*/ 744017 w 1126974"/>
                  <a:gd name="connsiteY21" fmla="*/ 174064 h 564139"/>
                  <a:gd name="connsiteX22" fmla="*/ 348599 w 1126974"/>
                  <a:gd name="connsiteY22" fmla="*/ 198724 h 564139"/>
                  <a:gd name="connsiteX23" fmla="*/ 260162 w 1126974"/>
                  <a:gd name="connsiteY23" fmla="*/ 212330 h 564139"/>
                  <a:gd name="connsiteX24" fmla="*/ 219344 w 1126974"/>
                  <a:gd name="connsiteY24" fmla="*/ 242943 h 564139"/>
                  <a:gd name="connsiteX25" fmla="*/ 190432 w 1126974"/>
                  <a:gd name="connsiteY25" fmla="*/ 297366 h 564139"/>
                  <a:gd name="connsiteX26" fmla="*/ 154717 w 1126974"/>
                  <a:gd name="connsiteY26" fmla="*/ 365395 h 564139"/>
                  <a:gd name="connsiteX27" fmla="*/ 171724 w 1126974"/>
                  <a:gd name="connsiteY27" fmla="*/ 487847 h 564139"/>
                  <a:gd name="connsiteX28" fmla="*/ 162370 w 1126974"/>
                  <a:gd name="connsiteY28" fmla="*/ 550774 h 564139"/>
                  <a:gd name="connsiteX29" fmla="*/ 41619 w 1126974"/>
                  <a:gd name="connsiteY29" fmla="*/ 557577 h 564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26974" h="564139">
                    <a:moveTo>
                      <a:pt x="41619" y="557577"/>
                    </a:moveTo>
                    <a:cubicBezTo>
                      <a:pt x="32265" y="551624"/>
                      <a:pt x="39918" y="542271"/>
                      <a:pt x="73932" y="518460"/>
                    </a:cubicBezTo>
                    <a:cubicBezTo>
                      <a:pt x="115600" y="488698"/>
                      <a:pt x="117301" y="485296"/>
                      <a:pt x="117301" y="447880"/>
                    </a:cubicBezTo>
                    <a:cubicBezTo>
                      <a:pt x="117301" y="403662"/>
                      <a:pt x="128356" y="355191"/>
                      <a:pt x="148764" y="310972"/>
                    </a:cubicBezTo>
                    <a:cubicBezTo>
                      <a:pt x="159819" y="286312"/>
                      <a:pt x="159819" y="276958"/>
                      <a:pt x="151315" y="249746"/>
                    </a:cubicBezTo>
                    <a:cubicBezTo>
                      <a:pt x="141961" y="221684"/>
                      <a:pt x="136859" y="216582"/>
                      <a:pt x="115600" y="216582"/>
                    </a:cubicBezTo>
                    <a:cubicBezTo>
                      <a:pt x="101994" y="216582"/>
                      <a:pt x="78184" y="210630"/>
                      <a:pt x="61177" y="203827"/>
                    </a:cubicBezTo>
                    <a:cubicBezTo>
                      <a:pt x="45020" y="197024"/>
                      <a:pt x="26312" y="193622"/>
                      <a:pt x="19509" y="196173"/>
                    </a:cubicBezTo>
                    <a:cubicBezTo>
                      <a:pt x="2502" y="202976"/>
                      <a:pt x="-6852" y="175765"/>
                      <a:pt x="5053" y="157907"/>
                    </a:cubicBezTo>
                    <a:cubicBezTo>
                      <a:pt x="11006" y="150254"/>
                      <a:pt x="18659" y="135798"/>
                      <a:pt x="23761" y="124743"/>
                    </a:cubicBezTo>
                    <a:cubicBezTo>
                      <a:pt x="37367" y="94130"/>
                      <a:pt x="71381" y="85626"/>
                      <a:pt x="117301" y="102634"/>
                    </a:cubicBezTo>
                    <a:cubicBezTo>
                      <a:pt x="178527" y="126444"/>
                      <a:pt x="278870" y="123893"/>
                      <a:pt x="346898" y="95831"/>
                    </a:cubicBezTo>
                    <a:cubicBezTo>
                      <a:pt x="397070" y="75422"/>
                      <a:pt x="447241" y="57564"/>
                      <a:pt x="563741" y="15897"/>
                    </a:cubicBezTo>
                    <a:cubicBezTo>
                      <a:pt x="595204" y="3992"/>
                      <a:pt x="632620" y="590"/>
                      <a:pt x="710003" y="-260"/>
                    </a:cubicBezTo>
                    <a:cubicBezTo>
                      <a:pt x="802692" y="-260"/>
                      <a:pt x="815448" y="1441"/>
                      <a:pt x="838407" y="18448"/>
                    </a:cubicBezTo>
                    <a:cubicBezTo>
                      <a:pt x="852013" y="28652"/>
                      <a:pt x="880075" y="41408"/>
                      <a:pt x="900484" y="47360"/>
                    </a:cubicBezTo>
                    <a:cubicBezTo>
                      <a:pt x="920892" y="53313"/>
                      <a:pt x="940451" y="61816"/>
                      <a:pt x="943002" y="66068"/>
                    </a:cubicBezTo>
                    <a:cubicBezTo>
                      <a:pt x="945553" y="69470"/>
                      <a:pt x="980418" y="78824"/>
                      <a:pt x="1019534" y="84776"/>
                    </a:cubicBezTo>
                    <a:cubicBezTo>
                      <a:pt x="1121578" y="102634"/>
                      <a:pt x="1126680" y="104334"/>
                      <a:pt x="1126680" y="118791"/>
                    </a:cubicBezTo>
                    <a:cubicBezTo>
                      <a:pt x="1126680" y="128995"/>
                      <a:pt x="1120727" y="131546"/>
                      <a:pt x="1107122" y="128144"/>
                    </a:cubicBezTo>
                    <a:cubicBezTo>
                      <a:pt x="1096917" y="125593"/>
                      <a:pt x="1075658" y="128144"/>
                      <a:pt x="1060352" y="134947"/>
                    </a:cubicBezTo>
                    <a:cubicBezTo>
                      <a:pt x="1005078" y="157907"/>
                      <a:pt x="876674" y="174064"/>
                      <a:pt x="744017" y="174064"/>
                    </a:cubicBezTo>
                    <a:cubicBezTo>
                      <a:pt x="602857" y="174914"/>
                      <a:pt x="423431" y="185969"/>
                      <a:pt x="348599" y="198724"/>
                    </a:cubicBezTo>
                    <a:cubicBezTo>
                      <a:pt x="321388" y="203827"/>
                      <a:pt x="282271" y="209779"/>
                      <a:pt x="260162" y="212330"/>
                    </a:cubicBezTo>
                    <a:cubicBezTo>
                      <a:pt x="221895" y="217432"/>
                      <a:pt x="219344" y="219133"/>
                      <a:pt x="219344" y="242943"/>
                    </a:cubicBezTo>
                    <a:cubicBezTo>
                      <a:pt x="219344" y="259951"/>
                      <a:pt x="209990" y="276958"/>
                      <a:pt x="190432" y="297366"/>
                    </a:cubicBezTo>
                    <a:cubicBezTo>
                      <a:pt x="169173" y="318625"/>
                      <a:pt x="158969" y="337333"/>
                      <a:pt x="154717" y="365395"/>
                    </a:cubicBezTo>
                    <a:cubicBezTo>
                      <a:pt x="147914" y="416417"/>
                      <a:pt x="154717" y="469139"/>
                      <a:pt x="171724" y="487847"/>
                    </a:cubicBezTo>
                    <a:cubicBezTo>
                      <a:pt x="192983" y="510807"/>
                      <a:pt x="188731" y="538019"/>
                      <a:pt x="162370" y="550774"/>
                    </a:cubicBezTo>
                    <a:cubicBezTo>
                      <a:pt x="134308" y="564380"/>
                      <a:pt x="58626" y="568632"/>
                      <a:pt x="41619" y="557577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grpSp>
          <p:nvGrpSpPr>
            <p:cNvPr id="75" name="图形 3">
              <a:extLst>
                <a:ext uri="{FF2B5EF4-FFF2-40B4-BE49-F238E27FC236}">
                  <a16:creationId xmlns:a16="http://schemas.microsoft.com/office/drawing/2014/main" id="{03940B2C-0B4D-B6D3-99B8-E2552D7914F2}"/>
                </a:ext>
              </a:extLst>
            </p:cNvPr>
            <p:cNvGrpSpPr/>
            <p:nvPr/>
          </p:nvGrpSpPr>
          <p:grpSpPr>
            <a:xfrm>
              <a:off x="4727280" y="1285425"/>
              <a:ext cx="1030719" cy="846840"/>
              <a:chOff x="5106447" y="2278553"/>
              <a:chExt cx="1030719" cy="846840"/>
            </a:xfr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p:grpSpPr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5B4D0BA5-24EC-CC2C-6712-7409A4B1F4E4}"/>
                  </a:ext>
                </a:extLst>
              </p:cNvPr>
              <p:cNvSpPr/>
              <p:nvPr/>
            </p:nvSpPr>
            <p:spPr>
              <a:xfrm>
                <a:off x="5106447" y="2278553"/>
                <a:ext cx="647702" cy="846840"/>
              </a:xfrm>
              <a:custGeom>
                <a:avLst/>
                <a:gdLst>
                  <a:gd name="connsiteX0" fmla="*/ 343093 w 647702"/>
                  <a:gd name="connsiteY0" fmla="*/ 23274 h 846840"/>
                  <a:gd name="connsiteX1" fmla="*/ 449935 w 647702"/>
                  <a:gd name="connsiteY1" fmla="*/ 99 h 846840"/>
                  <a:gd name="connsiteX2" fmla="*/ 502750 w 647702"/>
                  <a:gd name="connsiteY2" fmla="*/ 13663 h 846840"/>
                  <a:gd name="connsiteX3" fmla="*/ 518046 w 647702"/>
                  <a:gd name="connsiteY3" fmla="*/ 39926 h 846840"/>
                  <a:gd name="connsiteX4" fmla="*/ 502144 w 647702"/>
                  <a:gd name="connsiteY4" fmla="*/ 84228 h 846840"/>
                  <a:gd name="connsiteX5" fmla="*/ 438477 w 647702"/>
                  <a:gd name="connsiteY5" fmla="*/ 101227 h 846840"/>
                  <a:gd name="connsiteX6" fmla="*/ 392214 w 647702"/>
                  <a:gd name="connsiteY6" fmla="*/ 161805 h 846840"/>
                  <a:gd name="connsiteX7" fmla="*/ 364536 w 647702"/>
                  <a:gd name="connsiteY7" fmla="*/ 223510 h 846840"/>
                  <a:gd name="connsiteX8" fmla="*/ 436573 w 647702"/>
                  <a:gd name="connsiteY8" fmla="*/ 201518 h 846840"/>
                  <a:gd name="connsiteX9" fmla="*/ 485290 w 647702"/>
                  <a:gd name="connsiteY9" fmla="*/ 212254 h 846840"/>
                  <a:gd name="connsiteX10" fmla="*/ 506531 w 647702"/>
                  <a:gd name="connsiteY10" fmla="*/ 134445 h 846840"/>
                  <a:gd name="connsiteX11" fmla="*/ 532073 w 647702"/>
                  <a:gd name="connsiteY11" fmla="*/ 122093 h 846840"/>
                  <a:gd name="connsiteX12" fmla="*/ 557932 w 647702"/>
                  <a:gd name="connsiteY12" fmla="*/ 162989 h 846840"/>
                  <a:gd name="connsiteX13" fmla="*/ 547715 w 647702"/>
                  <a:gd name="connsiteY13" fmla="*/ 196929 h 846840"/>
                  <a:gd name="connsiteX14" fmla="*/ 548697 w 647702"/>
                  <a:gd name="connsiteY14" fmla="*/ 256728 h 846840"/>
                  <a:gd name="connsiteX15" fmla="*/ 575133 w 647702"/>
                  <a:gd name="connsiteY15" fmla="*/ 312314 h 846840"/>
                  <a:gd name="connsiteX16" fmla="*/ 622580 w 647702"/>
                  <a:gd name="connsiteY16" fmla="*/ 292949 h 846840"/>
                  <a:gd name="connsiteX17" fmla="*/ 636924 w 647702"/>
                  <a:gd name="connsiteY17" fmla="*/ 375144 h 846840"/>
                  <a:gd name="connsiteX18" fmla="*/ 638915 w 647702"/>
                  <a:gd name="connsiteY18" fmla="*/ 410585 h 846840"/>
                  <a:gd name="connsiteX19" fmla="*/ 646015 w 647702"/>
                  <a:gd name="connsiteY19" fmla="*/ 493848 h 846840"/>
                  <a:gd name="connsiteX20" fmla="*/ 645986 w 647702"/>
                  <a:gd name="connsiteY20" fmla="*/ 513704 h 846840"/>
                  <a:gd name="connsiteX21" fmla="*/ 586764 w 647702"/>
                  <a:gd name="connsiteY21" fmla="*/ 556909 h 846840"/>
                  <a:gd name="connsiteX22" fmla="*/ 571987 w 647702"/>
                  <a:gd name="connsiteY22" fmla="*/ 644184 h 846840"/>
                  <a:gd name="connsiteX23" fmla="*/ 538682 w 647702"/>
                  <a:gd name="connsiteY23" fmla="*/ 764216 h 846840"/>
                  <a:gd name="connsiteX24" fmla="*/ 561078 w 647702"/>
                  <a:gd name="connsiteY24" fmla="*/ 766149 h 846840"/>
                  <a:gd name="connsiteX25" fmla="*/ 562694 w 647702"/>
                  <a:gd name="connsiteY25" fmla="*/ 774144 h 846840"/>
                  <a:gd name="connsiteX26" fmla="*/ 534699 w 647702"/>
                  <a:gd name="connsiteY26" fmla="*/ 780436 h 846840"/>
                  <a:gd name="connsiteX27" fmla="*/ 520615 w 647702"/>
                  <a:gd name="connsiteY27" fmla="*/ 813423 h 846840"/>
                  <a:gd name="connsiteX28" fmla="*/ 496949 w 647702"/>
                  <a:gd name="connsiteY28" fmla="*/ 831404 h 846840"/>
                  <a:gd name="connsiteX29" fmla="*/ 444336 w 647702"/>
                  <a:gd name="connsiteY29" fmla="*/ 724619 h 846840"/>
                  <a:gd name="connsiteX30" fmla="*/ 447020 w 647702"/>
                  <a:gd name="connsiteY30" fmla="*/ 614400 h 846840"/>
                  <a:gd name="connsiteX31" fmla="*/ 397611 w 647702"/>
                  <a:gd name="connsiteY31" fmla="*/ 637517 h 846840"/>
                  <a:gd name="connsiteX32" fmla="*/ 97401 w 647702"/>
                  <a:gd name="connsiteY32" fmla="*/ 827883 h 846840"/>
                  <a:gd name="connsiteX33" fmla="*/ 11685 w 647702"/>
                  <a:gd name="connsiteY33" fmla="*/ 843929 h 846840"/>
                  <a:gd name="connsiteX34" fmla="*/ 342 w 647702"/>
                  <a:gd name="connsiteY34" fmla="*/ 728919 h 846840"/>
                  <a:gd name="connsiteX35" fmla="*/ 115064 w 647702"/>
                  <a:gd name="connsiteY35" fmla="*/ 637892 h 846840"/>
                  <a:gd name="connsiteX36" fmla="*/ 255616 w 647702"/>
                  <a:gd name="connsiteY36" fmla="*/ 535668 h 846840"/>
                  <a:gd name="connsiteX37" fmla="*/ 223638 w 647702"/>
                  <a:gd name="connsiteY37" fmla="*/ 515754 h 846840"/>
                  <a:gd name="connsiteX38" fmla="*/ 247073 w 647702"/>
                  <a:gd name="connsiteY38" fmla="*/ 481987 h 846840"/>
                  <a:gd name="connsiteX39" fmla="*/ 221387 w 647702"/>
                  <a:gd name="connsiteY39" fmla="*/ 453616 h 846840"/>
                  <a:gd name="connsiteX40" fmla="*/ 240550 w 647702"/>
                  <a:gd name="connsiteY40" fmla="*/ 438984 h 846840"/>
                  <a:gd name="connsiteX41" fmla="*/ 226668 w 647702"/>
                  <a:gd name="connsiteY41" fmla="*/ 393297 h 846840"/>
                  <a:gd name="connsiteX42" fmla="*/ 247448 w 647702"/>
                  <a:gd name="connsiteY42" fmla="*/ 381263 h 846840"/>
                  <a:gd name="connsiteX43" fmla="*/ 242657 w 647702"/>
                  <a:gd name="connsiteY43" fmla="*/ 318577 h 846840"/>
                  <a:gd name="connsiteX44" fmla="*/ 268747 w 647702"/>
                  <a:gd name="connsiteY44" fmla="*/ 250581 h 846840"/>
                  <a:gd name="connsiteX45" fmla="*/ 298272 w 647702"/>
                  <a:gd name="connsiteY45" fmla="*/ 192023 h 846840"/>
                  <a:gd name="connsiteX46" fmla="*/ 337205 w 647702"/>
                  <a:gd name="connsiteY46" fmla="*/ 141372 h 846840"/>
                  <a:gd name="connsiteX47" fmla="*/ 358620 w 647702"/>
                  <a:gd name="connsiteY47" fmla="*/ 82207 h 846840"/>
                  <a:gd name="connsiteX48" fmla="*/ 300350 w 647702"/>
                  <a:gd name="connsiteY48" fmla="*/ 62582 h 846840"/>
                  <a:gd name="connsiteX49" fmla="*/ 343093 w 647702"/>
                  <a:gd name="connsiteY49" fmla="*/ 23274 h 846840"/>
                  <a:gd name="connsiteX50" fmla="*/ 446616 w 647702"/>
                  <a:gd name="connsiteY50" fmla="*/ 340165 h 846840"/>
                  <a:gd name="connsiteX51" fmla="*/ 447222 w 647702"/>
                  <a:gd name="connsiteY51" fmla="*/ 352171 h 846840"/>
                  <a:gd name="connsiteX52" fmla="*/ 459632 w 647702"/>
                  <a:gd name="connsiteY52" fmla="*/ 358607 h 846840"/>
                  <a:gd name="connsiteX53" fmla="*/ 468060 w 647702"/>
                  <a:gd name="connsiteY53" fmla="*/ 327928 h 846840"/>
                  <a:gd name="connsiteX54" fmla="*/ 446616 w 647702"/>
                  <a:gd name="connsiteY54" fmla="*/ 340165 h 846840"/>
                  <a:gd name="connsiteX55" fmla="*/ 529389 w 647702"/>
                  <a:gd name="connsiteY55" fmla="*/ 394279 h 846840"/>
                  <a:gd name="connsiteX56" fmla="*/ 501682 w 647702"/>
                  <a:gd name="connsiteY56" fmla="*/ 523344 h 846840"/>
                  <a:gd name="connsiteX57" fmla="*/ 549245 w 647702"/>
                  <a:gd name="connsiteY57" fmla="*/ 473357 h 846840"/>
                  <a:gd name="connsiteX58" fmla="*/ 536315 w 647702"/>
                  <a:gd name="connsiteY58" fmla="*/ 453674 h 846840"/>
                  <a:gd name="connsiteX59" fmla="*/ 550371 w 647702"/>
                  <a:gd name="connsiteY59" fmla="*/ 357770 h 846840"/>
                  <a:gd name="connsiteX60" fmla="*/ 529389 w 647702"/>
                  <a:gd name="connsiteY60" fmla="*/ 394279 h 846840"/>
                  <a:gd name="connsiteX61" fmla="*/ 401305 w 647702"/>
                  <a:gd name="connsiteY61" fmla="*/ 523113 h 846840"/>
                  <a:gd name="connsiteX62" fmla="*/ 379832 w 647702"/>
                  <a:gd name="connsiteY62" fmla="*/ 553099 h 846840"/>
                  <a:gd name="connsiteX63" fmla="*/ 372906 w 647702"/>
                  <a:gd name="connsiteY63" fmla="*/ 533618 h 846840"/>
                  <a:gd name="connsiteX64" fmla="*/ 338273 w 647702"/>
                  <a:gd name="connsiteY64" fmla="*/ 563836 h 846840"/>
                  <a:gd name="connsiteX65" fmla="*/ 303351 w 647702"/>
                  <a:gd name="connsiteY65" fmla="*/ 600749 h 846840"/>
                  <a:gd name="connsiteX66" fmla="*/ 257318 w 647702"/>
                  <a:gd name="connsiteY66" fmla="*/ 624039 h 846840"/>
                  <a:gd name="connsiteX67" fmla="*/ 218616 w 647702"/>
                  <a:gd name="connsiteY67" fmla="*/ 634949 h 846840"/>
                  <a:gd name="connsiteX68" fmla="*/ 181270 w 647702"/>
                  <a:gd name="connsiteY68" fmla="*/ 678673 h 846840"/>
                  <a:gd name="connsiteX69" fmla="*/ 443643 w 647702"/>
                  <a:gd name="connsiteY69" fmla="*/ 553590 h 846840"/>
                  <a:gd name="connsiteX70" fmla="*/ 448088 w 647702"/>
                  <a:gd name="connsiteY70" fmla="*/ 471625 h 846840"/>
                  <a:gd name="connsiteX71" fmla="*/ 401305 w 647702"/>
                  <a:gd name="connsiteY71" fmla="*/ 523113 h 84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647702" h="846840">
                    <a:moveTo>
                      <a:pt x="343093" y="23274"/>
                    </a:moveTo>
                    <a:cubicBezTo>
                      <a:pt x="375157" y="4399"/>
                      <a:pt x="413195" y="-1633"/>
                      <a:pt x="449935" y="99"/>
                    </a:cubicBezTo>
                    <a:cubicBezTo>
                      <a:pt x="467944" y="1022"/>
                      <a:pt x="488839" y="-46"/>
                      <a:pt x="502750" y="13663"/>
                    </a:cubicBezTo>
                    <a:cubicBezTo>
                      <a:pt x="509504" y="20763"/>
                      <a:pt x="521539" y="28584"/>
                      <a:pt x="518046" y="39926"/>
                    </a:cubicBezTo>
                    <a:cubicBezTo>
                      <a:pt x="514064" y="54992"/>
                      <a:pt x="511380" y="71385"/>
                      <a:pt x="502144" y="84228"/>
                    </a:cubicBezTo>
                    <a:cubicBezTo>
                      <a:pt x="484164" y="100130"/>
                      <a:pt x="456025" y="84199"/>
                      <a:pt x="438477" y="101227"/>
                    </a:cubicBezTo>
                    <a:cubicBezTo>
                      <a:pt x="418448" y="117591"/>
                      <a:pt x="407163" y="141257"/>
                      <a:pt x="392214" y="161805"/>
                    </a:cubicBezTo>
                    <a:cubicBezTo>
                      <a:pt x="379630" y="180334"/>
                      <a:pt x="363324" y="199671"/>
                      <a:pt x="364536" y="223510"/>
                    </a:cubicBezTo>
                    <a:cubicBezTo>
                      <a:pt x="388635" y="216496"/>
                      <a:pt x="412128" y="207376"/>
                      <a:pt x="436573" y="201518"/>
                    </a:cubicBezTo>
                    <a:cubicBezTo>
                      <a:pt x="454033" y="196611"/>
                      <a:pt x="469012" y="208993"/>
                      <a:pt x="485290" y="212254"/>
                    </a:cubicBezTo>
                    <a:cubicBezTo>
                      <a:pt x="491956" y="186222"/>
                      <a:pt x="495044" y="159064"/>
                      <a:pt x="506531" y="134445"/>
                    </a:cubicBezTo>
                    <a:cubicBezTo>
                      <a:pt x="513140" y="127259"/>
                      <a:pt x="523443" y="125470"/>
                      <a:pt x="532073" y="122093"/>
                    </a:cubicBezTo>
                    <a:cubicBezTo>
                      <a:pt x="540847" y="135629"/>
                      <a:pt x="550746" y="148529"/>
                      <a:pt x="557932" y="162989"/>
                    </a:cubicBezTo>
                    <a:cubicBezTo>
                      <a:pt x="556200" y="174793"/>
                      <a:pt x="550977" y="185558"/>
                      <a:pt x="547715" y="196929"/>
                    </a:cubicBezTo>
                    <a:cubicBezTo>
                      <a:pt x="543328" y="216843"/>
                      <a:pt x="553661" y="236872"/>
                      <a:pt x="548697" y="256728"/>
                    </a:cubicBezTo>
                    <a:cubicBezTo>
                      <a:pt x="546243" y="278345"/>
                      <a:pt x="561597" y="297133"/>
                      <a:pt x="575133" y="312314"/>
                    </a:cubicBezTo>
                    <a:cubicBezTo>
                      <a:pt x="589823" y="303396"/>
                      <a:pt x="605119" y="294940"/>
                      <a:pt x="622580" y="292949"/>
                    </a:cubicBezTo>
                    <a:cubicBezTo>
                      <a:pt x="627544" y="320337"/>
                      <a:pt x="637617" y="346947"/>
                      <a:pt x="636924" y="375144"/>
                    </a:cubicBezTo>
                    <a:cubicBezTo>
                      <a:pt x="637819" y="386919"/>
                      <a:pt x="641571" y="398723"/>
                      <a:pt x="638915" y="410585"/>
                    </a:cubicBezTo>
                    <a:cubicBezTo>
                      <a:pt x="633403" y="438407"/>
                      <a:pt x="638627" y="466921"/>
                      <a:pt x="646015" y="493848"/>
                    </a:cubicBezTo>
                    <a:cubicBezTo>
                      <a:pt x="647054" y="500255"/>
                      <a:pt x="650027" y="507759"/>
                      <a:pt x="645986" y="513704"/>
                    </a:cubicBezTo>
                    <a:cubicBezTo>
                      <a:pt x="631816" y="534686"/>
                      <a:pt x="606620" y="542738"/>
                      <a:pt x="586764" y="556909"/>
                    </a:cubicBezTo>
                    <a:cubicBezTo>
                      <a:pt x="590054" y="586838"/>
                      <a:pt x="580415" y="615929"/>
                      <a:pt x="571987" y="644184"/>
                    </a:cubicBezTo>
                    <a:cubicBezTo>
                      <a:pt x="561395" y="684329"/>
                      <a:pt x="547831" y="723666"/>
                      <a:pt x="538682" y="764216"/>
                    </a:cubicBezTo>
                    <a:cubicBezTo>
                      <a:pt x="546128" y="764793"/>
                      <a:pt x="553603" y="765428"/>
                      <a:pt x="561078" y="766149"/>
                    </a:cubicBezTo>
                    <a:cubicBezTo>
                      <a:pt x="561626" y="768776"/>
                      <a:pt x="562146" y="771460"/>
                      <a:pt x="562694" y="774144"/>
                    </a:cubicBezTo>
                    <a:cubicBezTo>
                      <a:pt x="554267" y="777549"/>
                      <a:pt x="542174" y="773913"/>
                      <a:pt x="534699" y="780436"/>
                    </a:cubicBezTo>
                    <a:cubicBezTo>
                      <a:pt x="527975" y="790421"/>
                      <a:pt x="526474" y="802918"/>
                      <a:pt x="520615" y="813423"/>
                    </a:cubicBezTo>
                    <a:cubicBezTo>
                      <a:pt x="515795" y="822890"/>
                      <a:pt x="505838" y="826959"/>
                      <a:pt x="496949" y="831404"/>
                    </a:cubicBezTo>
                    <a:cubicBezTo>
                      <a:pt x="471985" y="799830"/>
                      <a:pt x="461335" y="760464"/>
                      <a:pt x="444336" y="724619"/>
                    </a:cubicBezTo>
                    <a:cubicBezTo>
                      <a:pt x="437410" y="688139"/>
                      <a:pt x="446327" y="651082"/>
                      <a:pt x="447020" y="614400"/>
                    </a:cubicBezTo>
                    <a:cubicBezTo>
                      <a:pt x="428809" y="617863"/>
                      <a:pt x="413022" y="627791"/>
                      <a:pt x="397611" y="637517"/>
                    </a:cubicBezTo>
                    <a:cubicBezTo>
                      <a:pt x="297926" y="701588"/>
                      <a:pt x="195470" y="761330"/>
                      <a:pt x="97401" y="827883"/>
                    </a:cubicBezTo>
                    <a:cubicBezTo>
                      <a:pt x="72610" y="845112"/>
                      <a:pt x="41007" y="850538"/>
                      <a:pt x="11685" y="843929"/>
                    </a:cubicBezTo>
                    <a:cubicBezTo>
                      <a:pt x="13618" y="805054"/>
                      <a:pt x="9693" y="766611"/>
                      <a:pt x="342" y="728919"/>
                    </a:cubicBezTo>
                    <a:cubicBezTo>
                      <a:pt x="41815" y="702627"/>
                      <a:pt x="73418" y="663982"/>
                      <a:pt x="115064" y="637892"/>
                    </a:cubicBezTo>
                    <a:cubicBezTo>
                      <a:pt x="163665" y="606145"/>
                      <a:pt x="205975" y="565798"/>
                      <a:pt x="255616" y="535668"/>
                    </a:cubicBezTo>
                    <a:cubicBezTo>
                      <a:pt x="246005" y="527471"/>
                      <a:pt x="234663" y="521785"/>
                      <a:pt x="223638" y="515754"/>
                    </a:cubicBezTo>
                    <a:cubicBezTo>
                      <a:pt x="231344" y="504469"/>
                      <a:pt x="242109" y="494916"/>
                      <a:pt x="247073" y="481987"/>
                    </a:cubicBezTo>
                    <a:cubicBezTo>
                      <a:pt x="245457" y="468018"/>
                      <a:pt x="229699" y="463112"/>
                      <a:pt x="221387" y="453616"/>
                    </a:cubicBezTo>
                    <a:cubicBezTo>
                      <a:pt x="227621" y="448537"/>
                      <a:pt x="234028" y="443688"/>
                      <a:pt x="240550" y="438984"/>
                    </a:cubicBezTo>
                    <a:cubicBezTo>
                      <a:pt x="237780" y="423197"/>
                      <a:pt x="231142" y="408594"/>
                      <a:pt x="226668" y="393297"/>
                    </a:cubicBezTo>
                    <a:cubicBezTo>
                      <a:pt x="233566" y="389257"/>
                      <a:pt x="240550" y="385303"/>
                      <a:pt x="247448" y="381263"/>
                    </a:cubicBezTo>
                    <a:cubicBezTo>
                      <a:pt x="233624" y="363282"/>
                      <a:pt x="238270" y="339126"/>
                      <a:pt x="242657" y="318577"/>
                    </a:cubicBezTo>
                    <a:cubicBezTo>
                      <a:pt x="246323" y="294132"/>
                      <a:pt x="261763" y="273958"/>
                      <a:pt x="268747" y="250581"/>
                    </a:cubicBezTo>
                    <a:cubicBezTo>
                      <a:pt x="281590" y="232283"/>
                      <a:pt x="280580" y="207232"/>
                      <a:pt x="298272" y="192023"/>
                    </a:cubicBezTo>
                    <a:cubicBezTo>
                      <a:pt x="312731" y="176409"/>
                      <a:pt x="329759" y="161921"/>
                      <a:pt x="337205" y="141372"/>
                    </a:cubicBezTo>
                    <a:cubicBezTo>
                      <a:pt x="344795" y="121833"/>
                      <a:pt x="353194" y="102497"/>
                      <a:pt x="358620" y="82207"/>
                    </a:cubicBezTo>
                    <a:cubicBezTo>
                      <a:pt x="338677" y="77157"/>
                      <a:pt x="319715" y="69249"/>
                      <a:pt x="300350" y="62582"/>
                    </a:cubicBezTo>
                    <a:cubicBezTo>
                      <a:pt x="314376" y="49248"/>
                      <a:pt x="325112" y="31874"/>
                      <a:pt x="343093" y="23274"/>
                    </a:cubicBezTo>
                    <a:moveTo>
                      <a:pt x="446616" y="340165"/>
                    </a:moveTo>
                    <a:cubicBezTo>
                      <a:pt x="446818" y="344148"/>
                      <a:pt x="446991" y="348159"/>
                      <a:pt x="447222" y="352171"/>
                    </a:cubicBezTo>
                    <a:cubicBezTo>
                      <a:pt x="451349" y="354307"/>
                      <a:pt x="455476" y="356442"/>
                      <a:pt x="459632" y="358607"/>
                    </a:cubicBezTo>
                    <a:cubicBezTo>
                      <a:pt x="463384" y="348650"/>
                      <a:pt x="466184" y="338375"/>
                      <a:pt x="468060" y="327928"/>
                    </a:cubicBezTo>
                    <a:cubicBezTo>
                      <a:pt x="460844" y="331882"/>
                      <a:pt x="453745" y="336038"/>
                      <a:pt x="446616" y="340165"/>
                    </a:cubicBezTo>
                    <a:moveTo>
                      <a:pt x="529389" y="394279"/>
                    </a:moveTo>
                    <a:cubicBezTo>
                      <a:pt x="522837" y="437887"/>
                      <a:pt x="508234" y="479707"/>
                      <a:pt x="501682" y="523344"/>
                    </a:cubicBezTo>
                    <a:cubicBezTo>
                      <a:pt x="520326" y="509577"/>
                      <a:pt x="535161" y="491597"/>
                      <a:pt x="549245" y="473357"/>
                    </a:cubicBezTo>
                    <a:cubicBezTo>
                      <a:pt x="544945" y="466777"/>
                      <a:pt x="540587" y="460254"/>
                      <a:pt x="536315" y="453674"/>
                    </a:cubicBezTo>
                    <a:cubicBezTo>
                      <a:pt x="558365" y="427180"/>
                      <a:pt x="553112" y="389719"/>
                      <a:pt x="550371" y="357770"/>
                    </a:cubicBezTo>
                    <a:cubicBezTo>
                      <a:pt x="537585" y="365562"/>
                      <a:pt x="530687" y="379560"/>
                      <a:pt x="529389" y="394279"/>
                    </a:cubicBezTo>
                    <a:moveTo>
                      <a:pt x="401305" y="523113"/>
                    </a:moveTo>
                    <a:cubicBezTo>
                      <a:pt x="391059" y="530703"/>
                      <a:pt x="386903" y="543027"/>
                      <a:pt x="379832" y="553099"/>
                    </a:cubicBezTo>
                    <a:cubicBezTo>
                      <a:pt x="377437" y="546635"/>
                      <a:pt x="375128" y="540141"/>
                      <a:pt x="372906" y="533618"/>
                    </a:cubicBezTo>
                    <a:cubicBezTo>
                      <a:pt x="360784" y="542969"/>
                      <a:pt x="348663" y="552493"/>
                      <a:pt x="338273" y="563836"/>
                    </a:cubicBezTo>
                    <a:cubicBezTo>
                      <a:pt x="326296" y="575871"/>
                      <a:pt x="318907" y="592350"/>
                      <a:pt x="303351" y="600749"/>
                    </a:cubicBezTo>
                    <a:cubicBezTo>
                      <a:pt x="288199" y="608858"/>
                      <a:pt x="272990" y="616939"/>
                      <a:pt x="257318" y="624039"/>
                    </a:cubicBezTo>
                    <a:cubicBezTo>
                      <a:pt x="244995" y="629609"/>
                      <a:pt x="230651" y="628888"/>
                      <a:pt x="218616" y="634949"/>
                    </a:cubicBezTo>
                    <a:cubicBezTo>
                      <a:pt x="203695" y="647128"/>
                      <a:pt x="193219" y="663809"/>
                      <a:pt x="181270" y="678673"/>
                    </a:cubicBezTo>
                    <a:cubicBezTo>
                      <a:pt x="269844" y="639422"/>
                      <a:pt x="356109" y="595121"/>
                      <a:pt x="443643" y="553590"/>
                    </a:cubicBezTo>
                    <a:cubicBezTo>
                      <a:pt x="448261" y="526605"/>
                      <a:pt x="455130" y="498841"/>
                      <a:pt x="448088" y="471625"/>
                    </a:cubicBezTo>
                    <a:cubicBezTo>
                      <a:pt x="432157" y="488451"/>
                      <a:pt x="419083" y="508019"/>
                      <a:pt x="401305" y="523113"/>
                    </a:cubicBezTo>
                    <a:close/>
                  </a:path>
                </a:pathLst>
              </a:custGeom>
              <a:grpFill/>
              <a:ln w="28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4F7B4925-7ABB-A27F-98D4-8BEC2B65A1EC}"/>
                  </a:ext>
                </a:extLst>
              </p:cNvPr>
              <p:cNvSpPr/>
              <p:nvPr/>
            </p:nvSpPr>
            <p:spPr>
              <a:xfrm>
                <a:off x="5729493" y="2406285"/>
                <a:ext cx="346484" cy="563246"/>
              </a:xfrm>
              <a:custGeom>
                <a:avLst/>
                <a:gdLst>
                  <a:gd name="connsiteX0" fmla="*/ 149409 w 346484"/>
                  <a:gd name="connsiteY0" fmla="*/ 30325 h 563246"/>
                  <a:gd name="connsiteX1" fmla="*/ 276887 w 346484"/>
                  <a:gd name="connsiteY1" fmla="*/ -181 h 563246"/>
                  <a:gd name="connsiteX2" fmla="*/ 334522 w 346484"/>
                  <a:gd name="connsiteY2" fmla="*/ 28420 h 563246"/>
                  <a:gd name="connsiteX3" fmla="*/ 341651 w 346484"/>
                  <a:gd name="connsiteY3" fmla="*/ 98580 h 563246"/>
                  <a:gd name="connsiteX4" fmla="*/ 268518 w 346484"/>
                  <a:gd name="connsiteY4" fmla="*/ 179766 h 563246"/>
                  <a:gd name="connsiteX5" fmla="*/ 305575 w 346484"/>
                  <a:gd name="connsiteY5" fmla="*/ 224991 h 563246"/>
                  <a:gd name="connsiteX6" fmla="*/ 288605 w 346484"/>
                  <a:gd name="connsiteY6" fmla="*/ 253361 h 563246"/>
                  <a:gd name="connsiteX7" fmla="*/ 239109 w 346484"/>
                  <a:gd name="connsiteY7" fmla="*/ 296046 h 563246"/>
                  <a:gd name="connsiteX8" fmla="*/ 190738 w 346484"/>
                  <a:gd name="connsiteY8" fmla="*/ 314286 h 563246"/>
                  <a:gd name="connsiteX9" fmla="*/ 142685 w 346484"/>
                  <a:gd name="connsiteY9" fmla="*/ 365023 h 563246"/>
                  <a:gd name="connsiteX10" fmla="*/ 106811 w 346484"/>
                  <a:gd name="connsiteY10" fmla="*/ 442485 h 563246"/>
                  <a:gd name="connsiteX11" fmla="*/ 155730 w 346484"/>
                  <a:gd name="connsiteY11" fmla="*/ 404100 h 563246"/>
                  <a:gd name="connsiteX12" fmla="*/ 195125 w 346484"/>
                  <a:gd name="connsiteY12" fmla="*/ 399569 h 563246"/>
                  <a:gd name="connsiteX13" fmla="*/ 215212 w 346484"/>
                  <a:gd name="connsiteY13" fmla="*/ 420378 h 563246"/>
                  <a:gd name="connsiteX14" fmla="*/ 99048 w 346484"/>
                  <a:gd name="connsiteY14" fmla="*/ 537235 h 563246"/>
                  <a:gd name="connsiteX15" fmla="*/ 73419 w 346484"/>
                  <a:gd name="connsiteY15" fmla="*/ 559862 h 563246"/>
                  <a:gd name="connsiteX16" fmla="*/ 37112 w 346484"/>
                  <a:gd name="connsiteY16" fmla="*/ 563065 h 563246"/>
                  <a:gd name="connsiteX17" fmla="*/ 228 w 346484"/>
                  <a:gd name="connsiteY17" fmla="*/ 447074 h 563246"/>
                  <a:gd name="connsiteX18" fmla="*/ 54054 w 346484"/>
                  <a:gd name="connsiteY18" fmla="*/ 399887 h 563246"/>
                  <a:gd name="connsiteX19" fmla="*/ 98268 w 346484"/>
                  <a:gd name="connsiteY19" fmla="*/ 317576 h 563246"/>
                  <a:gd name="connsiteX20" fmla="*/ 83953 w 346484"/>
                  <a:gd name="connsiteY20" fmla="*/ 272178 h 563246"/>
                  <a:gd name="connsiteX21" fmla="*/ 54371 w 346484"/>
                  <a:gd name="connsiteY21" fmla="*/ 212263 h 563246"/>
                  <a:gd name="connsiteX22" fmla="*/ 20517 w 346484"/>
                  <a:gd name="connsiteY22" fmla="*/ 166692 h 563246"/>
                  <a:gd name="connsiteX23" fmla="*/ 42654 w 346484"/>
                  <a:gd name="connsiteY23" fmla="*/ 151973 h 563246"/>
                  <a:gd name="connsiteX24" fmla="*/ 7992 w 346484"/>
                  <a:gd name="connsiteY24" fmla="*/ 112116 h 563246"/>
                  <a:gd name="connsiteX25" fmla="*/ 18382 w 346484"/>
                  <a:gd name="connsiteY25" fmla="*/ 72692 h 563246"/>
                  <a:gd name="connsiteX26" fmla="*/ 81240 w 346484"/>
                  <a:gd name="connsiteY26" fmla="*/ 61235 h 563246"/>
                  <a:gd name="connsiteX27" fmla="*/ 125022 w 346484"/>
                  <a:gd name="connsiteY27" fmla="*/ 104670 h 563246"/>
                  <a:gd name="connsiteX28" fmla="*/ 138212 w 346484"/>
                  <a:gd name="connsiteY28" fmla="*/ 157572 h 563246"/>
                  <a:gd name="connsiteX29" fmla="*/ 240465 w 346484"/>
                  <a:gd name="connsiteY29" fmla="*/ 89865 h 563246"/>
                  <a:gd name="connsiteX30" fmla="*/ 273049 w 346484"/>
                  <a:gd name="connsiteY30" fmla="*/ 44669 h 563246"/>
                  <a:gd name="connsiteX31" fmla="*/ 149409 w 346484"/>
                  <a:gd name="connsiteY31" fmla="*/ 30325 h 563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46484" h="563246">
                    <a:moveTo>
                      <a:pt x="149409" y="30325"/>
                    </a:moveTo>
                    <a:cubicBezTo>
                      <a:pt x="189872" y="13355"/>
                      <a:pt x="232731" y="598"/>
                      <a:pt x="276887" y="-181"/>
                    </a:cubicBezTo>
                    <a:cubicBezTo>
                      <a:pt x="298187" y="2330"/>
                      <a:pt x="321910" y="9747"/>
                      <a:pt x="334522" y="28420"/>
                    </a:cubicBezTo>
                    <a:cubicBezTo>
                      <a:pt x="351088" y="47555"/>
                      <a:pt x="347914" y="75896"/>
                      <a:pt x="341651" y="98580"/>
                    </a:cubicBezTo>
                    <a:cubicBezTo>
                      <a:pt x="330395" y="134974"/>
                      <a:pt x="298475" y="158813"/>
                      <a:pt x="268518" y="179766"/>
                    </a:cubicBezTo>
                    <a:cubicBezTo>
                      <a:pt x="281938" y="193792"/>
                      <a:pt x="298475" y="206260"/>
                      <a:pt x="305575" y="224991"/>
                    </a:cubicBezTo>
                    <a:cubicBezTo>
                      <a:pt x="307134" y="237054"/>
                      <a:pt x="296368" y="245857"/>
                      <a:pt x="288605" y="253361"/>
                    </a:cubicBezTo>
                    <a:cubicBezTo>
                      <a:pt x="271866" y="267329"/>
                      <a:pt x="255733" y="281962"/>
                      <a:pt x="239109" y="296046"/>
                    </a:cubicBezTo>
                    <a:cubicBezTo>
                      <a:pt x="223986" y="304329"/>
                      <a:pt x="204043" y="301904"/>
                      <a:pt x="190738" y="314286"/>
                    </a:cubicBezTo>
                    <a:cubicBezTo>
                      <a:pt x="174605" y="331198"/>
                      <a:pt x="152729" y="342887"/>
                      <a:pt x="142685" y="365023"/>
                    </a:cubicBezTo>
                    <a:cubicBezTo>
                      <a:pt x="125166" y="387881"/>
                      <a:pt x="111140" y="413653"/>
                      <a:pt x="106811" y="442485"/>
                    </a:cubicBezTo>
                    <a:cubicBezTo>
                      <a:pt x="122829" y="429354"/>
                      <a:pt x="138096" y="415096"/>
                      <a:pt x="155730" y="404100"/>
                    </a:cubicBezTo>
                    <a:cubicBezTo>
                      <a:pt x="168227" y="399569"/>
                      <a:pt x="181993" y="399569"/>
                      <a:pt x="195125" y="399569"/>
                    </a:cubicBezTo>
                    <a:cubicBezTo>
                      <a:pt x="205371" y="401763"/>
                      <a:pt x="209786" y="412585"/>
                      <a:pt x="215212" y="420378"/>
                    </a:cubicBezTo>
                    <a:cubicBezTo>
                      <a:pt x="177202" y="460004"/>
                      <a:pt x="136942" y="497465"/>
                      <a:pt x="99048" y="537235"/>
                    </a:cubicBezTo>
                    <a:cubicBezTo>
                      <a:pt x="90620" y="544797"/>
                      <a:pt x="83722" y="554725"/>
                      <a:pt x="73419" y="559862"/>
                    </a:cubicBezTo>
                    <a:cubicBezTo>
                      <a:pt x="61326" y="561420"/>
                      <a:pt x="49234" y="562228"/>
                      <a:pt x="37112" y="563065"/>
                    </a:cubicBezTo>
                    <a:cubicBezTo>
                      <a:pt x="19248" y="526816"/>
                      <a:pt x="2912" y="487883"/>
                      <a:pt x="228" y="447074"/>
                    </a:cubicBezTo>
                    <a:cubicBezTo>
                      <a:pt x="16794" y="429844"/>
                      <a:pt x="38238" y="418040"/>
                      <a:pt x="54054" y="399887"/>
                    </a:cubicBezTo>
                    <a:cubicBezTo>
                      <a:pt x="74516" y="376798"/>
                      <a:pt x="100721" y="351199"/>
                      <a:pt x="98268" y="317576"/>
                    </a:cubicBezTo>
                    <a:cubicBezTo>
                      <a:pt x="91861" y="303001"/>
                      <a:pt x="86810" y="287907"/>
                      <a:pt x="83953" y="272178"/>
                    </a:cubicBezTo>
                    <a:cubicBezTo>
                      <a:pt x="78326" y="250215"/>
                      <a:pt x="59249" y="234601"/>
                      <a:pt x="54371" y="212263"/>
                    </a:cubicBezTo>
                    <a:cubicBezTo>
                      <a:pt x="51802" y="192147"/>
                      <a:pt x="32148" y="181440"/>
                      <a:pt x="20517" y="166692"/>
                    </a:cubicBezTo>
                    <a:cubicBezTo>
                      <a:pt x="30474" y="166403"/>
                      <a:pt x="38296" y="160775"/>
                      <a:pt x="42654" y="151973"/>
                    </a:cubicBezTo>
                    <a:cubicBezTo>
                      <a:pt x="30359" y="140746"/>
                      <a:pt x="5423" y="132867"/>
                      <a:pt x="7992" y="112116"/>
                    </a:cubicBezTo>
                    <a:cubicBezTo>
                      <a:pt x="10647" y="99215"/>
                      <a:pt x="9204" y="83342"/>
                      <a:pt x="18382" y="72692"/>
                    </a:cubicBezTo>
                    <a:cubicBezTo>
                      <a:pt x="37314" y="62331"/>
                      <a:pt x="60692" y="65419"/>
                      <a:pt x="81240" y="61235"/>
                    </a:cubicBezTo>
                    <a:cubicBezTo>
                      <a:pt x="96248" y="75146"/>
                      <a:pt x="113218" y="87758"/>
                      <a:pt x="125022" y="104670"/>
                    </a:cubicBezTo>
                    <a:cubicBezTo>
                      <a:pt x="126754" y="122997"/>
                      <a:pt x="125426" y="142507"/>
                      <a:pt x="138212" y="157572"/>
                    </a:cubicBezTo>
                    <a:cubicBezTo>
                      <a:pt x="183032" y="157081"/>
                      <a:pt x="211114" y="117975"/>
                      <a:pt x="240465" y="89865"/>
                    </a:cubicBezTo>
                    <a:cubicBezTo>
                      <a:pt x="254665" y="77426"/>
                      <a:pt x="264708" y="61408"/>
                      <a:pt x="273049" y="44669"/>
                    </a:cubicBezTo>
                    <a:cubicBezTo>
                      <a:pt x="231865" y="39503"/>
                      <a:pt x="190998" y="31739"/>
                      <a:pt x="149409" y="30325"/>
                    </a:cubicBezTo>
                    <a:close/>
                  </a:path>
                </a:pathLst>
              </a:custGeom>
              <a:grpFill/>
              <a:ln w="28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CD791745-40C5-D258-CD9D-00542FAF76A0}"/>
                  </a:ext>
                </a:extLst>
              </p:cNvPr>
              <p:cNvSpPr/>
              <p:nvPr/>
            </p:nvSpPr>
            <p:spPr>
              <a:xfrm>
                <a:off x="5960985" y="2798933"/>
                <a:ext cx="176181" cy="246252"/>
              </a:xfrm>
              <a:custGeom>
                <a:avLst/>
                <a:gdLst>
                  <a:gd name="connsiteX0" fmla="*/ 93240 w 176181"/>
                  <a:gd name="connsiteY0" fmla="*/ -120 h 246252"/>
                  <a:gd name="connsiteX1" fmla="*/ 149692 w 176181"/>
                  <a:gd name="connsiteY1" fmla="*/ 24758 h 246252"/>
                  <a:gd name="connsiteX2" fmla="*/ 175176 w 176181"/>
                  <a:gd name="connsiteY2" fmla="*/ 96967 h 246252"/>
                  <a:gd name="connsiteX3" fmla="*/ 130470 w 176181"/>
                  <a:gd name="connsiteY3" fmla="*/ 196739 h 246252"/>
                  <a:gd name="connsiteX4" fmla="*/ 71623 w 176181"/>
                  <a:gd name="connsiteY4" fmla="*/ 242281 h 246252"/>
                  <a:gd name="connsiteX5" fmla="*/ 193 w 176181"/>
                  <a:gd name="connsiteY5" fmla="*/ 225946 h 246252"/>
                  <a:gd name="connsiteX6" fmla="*/ 111278 w 176181"/>
                  <a:gd name="connsiteY6" fmla="*/ 47846 h 246252"/>
                  <a:gd name="connsiteX7" fmla="*/ 93240 w 176181"/>
                  <a:gd name="connsiteY7" fmla="*/ -12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181" h="246252">
                    <a:moveTo>
                      <a:pt x="93240" y="-120"/>
                    </a:moveTo>
                    <a:cubicBezTo>
                      <a:pt x="115030" y="-1737"/>
                      <a:pt x="132491" y="13704"/>
                      <a:pt x="149692" y="24758"/>
                    </a:cubicBezTo>
                    <a:cubicBezTo>
                      <a:pt x="176792" y="37399"/>
                      <a:pt x="178379" y="71368"/>
                      <a:pt x="175176" y="96967"/>
                    </a:cubicBezTo>
                    <a:cubicBezTo>
                      <a:pt x="172232" y="134140"/>
                      <a:pt x="156676" y="170072"/>
                      <a:pt x="130470" y="196739"/>
                    </a:cubicBezTo>
                    <a:cubicBezTo>
                      <a:pt x="112432" y="213161"/>
                      <a:pt x="97396" y="237808"/>
                      <a:pt x="71623" y="242281"/>
                    </a:cubicBezTo>
                    <a:cubicBezTo>
                      <a:pt x="45966" y="254691"/>
                      <a:pt x="23801" y="232757"/>
                      <a:pt x="193" y="225946"/>
                    </a:cubicBezTo>
                    <a:cubicBezTo>
                      <a:pt x="39703" y="168600"/>
                      <a:pt x="95895" y="118642"/>
                      <a:pt x="111278" y="47846"/>
                    </a:cubicBezTo>
                    <a:cubicBezTo>
                      <a:pt x="115694" y="29087"/>
                      <a:pt x="100311" y="15522"/>
                      <a:pt x="93240" y="-120"/>
                    </a:cubicBezTo>
                    <a:close/>
                  </a:path>
                </a:pathLst>
              </a:custGeom>
              <a:grpFill/>
              <a:ln w="28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grpSp>
          <p:nvGrpSpPr>
            <p:cNvPr id="76" name="图形 3">
              <a:extLst>
                <a:ext uri="{FF2B5EF4-FFF2-40B4-BE49-F238E27FC236}">
                  <a16:creationId xmlns:a16="http://schemas.microsoft.com/office/drawing/2014/main" id="{56D781A0-94ED-CEEB-3644-2EE9DEA31BEF}"/>
                </a:ext>
              </a:extLst>
            </p:cNvPr>
            <p:cNvGrpSpPr/>
            <p:nvPr/>
          </p:nvGrpSpPr>
          <p:grpSpPr>
            <a:xfrm>
              <a:off x="5839150" y="1252987"/>
              <a:ext cx="1157936" cy="905136"/>
              <a:chOff x="6564592" y="2246115"/>
              <a:chExt cx="1157936" cy="905136"/>
            </a:xfr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</p:grpSpPr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BB844533-52F4-01AE-F147-1AB8B244BA4A}"/>
                  </a:ext>
                </a:extLst>
              </p:cNvPr>
              <p:cNvSpPr/>
              <p:nvPr/>
            </p:nvSpPr>
            <p:spPr>
              <a:xfrm flipV="1">
                <a:off x="6564592" y="2246115"/>
                <a:ext cx="546139" cy="905136"/>
              </a:xfrm>
              <a:custGeom>
                <a:avLst/>
                <a:gdLst>
                  <a:gd name="connsiteX0" fmla="*/ 331141 w 546139"/>
                  <a:gd name="connsiteY0" fmla="*/ 896954 h 905136"/>
                  <a:gd name="connsiteX1" fmla="*/ 317535 w 546139"/>
                  <a:gd name="connsiteY1" fmla="*/ 892702 h 905136"/>
                  <a:gd name="connsiteX2" fmla="*/ 288623 w 546139"/>
                  <a:gd name="connsiteY2" fmla="*/ 801713 h 905136"/>
                  <a:gd name="connsiteX3" fmla="*/ 282670 w 546139"/>
                  <a:gd name="connsiteY3" fmla="*/ 745590 h 905136"/>
                  <a:gd name="connsiteX4" fmla="*/ 242703 w 546139"/>
                  <a:gd name="connsiteY4" fmla="*/ 728582 h 905136"/>
                  <a:gd name="connsiteX5" fmla="*/ 184028 w 546139"/>
                  <a:gd name="connsiteY5" fmla="*/ 703922 h 905136"/>
                  <a:gd name="connsiteX6" fmla="*/ 209539 w 546139"/>
                  <a:gd name="connsiteY6" fmla="*/ 673309 h 905136"/>
                  <a:gd name="connsiteX7" fmla="*/ 265663 w 546139"/>
                  <a:gd name="connsiteY7" fmla="*/ 650349 h 905136"/>
                  <a:gd name="connsiteX8" fmla="*/ 263112 w 546139"/>
                  <a:gd name="connsiteY8" fmla="*/ 604430 h 905136"/>
                  <a:gd name="connsiteX9" fmla="*/ 229098 w 546139"/>
                  <a:gd name="connsiteY9" fmla="*/ 607831 h 905136"/>
                  <a:gd name="connsiteX10" fmla="*/ 207839 w 546139"/>
                  <a:gd name="connsiteY10" fmla="*/ 599327 h 905136"/>
                  <a:gd name="connsiteX11" fmla="*/ 167872 w 546139"/>
                  <a:gd name="connsiteY11" fmla="*/ 556809 h 905136"/>
                  <a:gd name="connsiteX12" fmla="*/ 64128 w 546139"/>
                  <a:gd name="connsiteY12" fmla="*/ 492182 h 905136"/>
                  <a:gd name="connsiteX13" fmla="*/ 350 w 546139"/>
                  <a:gd name="connsiteY13" fmla="*/ 452215 h 905136"/>
                  <a:gd name="connsiteX14" fmla="*/ 25861 w 546139"/>
                  <a:gd name="connsiteY14" fmla="*/ 431806 h 905136"/>
                  <a:gd name="connsiteX15" fmla="*/ 144061 w 546139"/>
                  <a:gd name="connsiteY15" fmla="*/ 411397 h 905136"/>
                  <a:gd name="connsiteX16" fmla="*/ 185729 w 546139"/>
                  <a:gd name="connsiteY16" fmla="*/ 436908 h 905136"/>
                  <a:gd name="connsiteX17" fmla="*/ 201036 w 546139"/>
                  <a:gd name="connsiteY17" fmla="*/ 446262 h 905136"/>
                  <a:gd name="connsiteX18" fmla="*/ 205288 w 546139"/>
                  <a:gd name="connsiteY18" fmla="*/ 441160 h 905136"/>
                  <a:gd name="connsiteX19" fmla="*/ 209539 w 546139"/>
                  <a:gd name="connsiteY19" fmla="*/ 417350 h 905136"/>
                  <a:gd name="connsiteX20" fmla="*/ 218043 w 546139"/>
                  <a:gd name="connsiteY20" fmla="*/ 393540 h 905136"/>
                  <a:gd name="connsiteX21" fmla="*/ 245254 w 546139"/>
                  <a:gd name="connsiteY21" fmla="*/ 362927 h 905136"/>
                  <a:gd name="connsiteX22" fmla="*/ 273316 w 546139"/>
                  <a:gd name="connsiteY22" fmla="*/ 338266 h 905136"/>
                  <a:gd name="connsiteX23" fmla="*/ 245254 w 546139"/>
                  <a:gd name="connsiteY23" fmla="*/ 308504 h 905136"/>
                  <a:gd name="connsiteX24" fmla="*/ 200185 w 546139"/>
                  <a:gd name="connsiteY24" fmla="*/ 271938 h 905136"/>
                  <a:gd name="connsiteX25" fmla="*/ 193382 w 546139"/>
                  <a:gd name="connsiteY25" fmla="*/ 222617 h 905136"/>
                  <a:gd name="connsiteX26" fmla="*/ 257160 w 546139"/>
                  <a:gd name="connsiteY26" fmla="*/ 180950 h 905136"/>
                  <a:gd name="connsiteX27" fmla="*/ 300528 w 546139"/>
                  <a:gd name="connsiteY27" fmla="*/ 130778 h 905136"/>
                  <a:gd name="connsiteX28" fmla="*/ 307331 w 546139"/>
                  <a:gd name="connsiteY28" fmla="*/ 49994 h 905136"/>
                  <a:gd name="connsiteX29" fmla="*/ 326889 w 546139"/>
                  <a:gd name="connsiteY29" fmla="*/ 29585 h 905136"/>
                  <a:gd name="connsiteX30" fmla="*/ 338794 w 546139"/>
                  <a:gd name="connsiteY30" fmla="*/ 14279 h 905136"/>
                  <a:gd name="connsiteX31" fmla="*/ 393217 w 546139"/>
                  <a:gd name="connsiteY31" fmla="*/ 6625 h 905136"/>
                  <a:gd name="connsiteX32" fmla="*/ 394068 w 546139"/>
                  <a:gd name="connsiteY32" fmla="*/ 31286 h 905136"/>
                  <a:gd name="connsiteX33" fmla="*/ 390666 w 546139"/>
                  <a:gd name="connsiteY33" fmla="*/ 126526 h 905136"/>
                  <a:gd name="connsiteX34" fmla="*/ 428933 w 546139"/>
                  <a:gd name="connsiteY34" fmla="*/ 252380 h 905136"/>
                  <a:gd name="connsiteX35" fmla="*/ 471451 w 546139"/>
                  <a:gd name="connsiteY35" fmla="*/ 286394 h 905136"/>
                  <a:gd name="connsiteX36" fmla="*/ 488458 w 546139"/>
                  <a:gd name="connsiteY36" fmla="*/ 309354 h 905136"/>
                  <a:gd name="connsiteX37" fmla="*/ 471451 w 546139"/>
                  <a:gd name="connsiteY37" fmla="*/ 314456 h 905136"/>
                  <a:gd name="connsiteX38" fmla="*/ 458695 w 546139"/>
                  <a:gd name="connsiteY38" fmla="*/ 328062 h 905136"/>
                  <a:gd name="connsiteX39" fmla="*/ 444239 w 546139"/>
                  <a:gd name="connsiteY39" fmla="*/ 343369 h 905136"/>
                  <a:gd name="connsiteX40" fmla="*/ 422980 w 546139"/>
                  <a:gd name="connsiteY40" fmla="*/ 387587 h 905136"/>
                  <a:gd name="connsiteX41" fmla="*/ 440838 w 546139"/>
                  <a:gd name="connsiteY41" fmla="*/ 467521 h 905136"/>
                  <a:gd name="connsiteX42" fmla="*/ 418728 w 546139"/>
                  <a:gd name="connsiteY42" fmla="*/ 487930 h 905136"/>
                  <a:gd name="connsiteX43" fmla="*/ 454443 w 546139"/>
                  <a:gd name="connsiteY43" fmla="*/ 532999 h 905136"/>
                  <a:gd name="connsiteX44" fmla="*/ 517370 w 546139"/>
                  <a:gd name="connsiteY44" fmla="*/ 582320 h 905136"/>
                  <a:gd name="connsiteX45" fmla="*/ 546282 w 546139"/>
                  <a:gd name="connsiteY45" fmla="*/ 608681 h 905136"/>
                  <a:gd name="connsiteX46" fmla="*/ 510567 w 546139"/>
                  <a:gd name="connsiteY46" fmla="*/ 665656 h 905136"/>
                  <a:gd name="connsiteX47" fmla="*/ 439987 w 546139"/>
                  <a:gd name="connsiteY47" fmla="*/ 685214 h 905136"/>
                  <a:gd name="connsiteX48" fmla="*/ 380462 w 546139"/>
                  <a:gd name="connsiteY48" fmla="*/ 653750 h 905136"/>
                  <a:gd name="connsiteX49" fmla="*/ 437436 w 546139"/>
                  <a:gd name="connsiteY49" fmla="*/ 728582 h 905136"/>
                  <a:gd name="connsiteX50" fmla="*/ 479954 w 546139"/>
                  <a:gd name="connsiteY50" fmla="*/ 762597 h 905136"/>
                  <a:gd name="connsiteX51" fmla="*/ 423830 w 546139"/>
                  <a:gd name="connsiteY51" fmla="*/ 811918 h 905136"/>
                  <a:gd name="connsiteX52" fmla="*/ 382163 w 546139"/>
                  <a:gd name="connsiteY52" fmla="*/ 858688 h 905136"/>
                  <a:gd name="connsiteX53" fmla="*/ 331141 w 546139"/>
                  <a:gd name="connsiteY53" fmla="*/ 896954 h 905136"/>
                  <a:gd name="connsiteX54" fmla="*/ 342196 w 546139"/>
                  <a:gd name="connsiteY54" fmla="*/ 517693 h 905136"/>
                  <a:gd name="connsiteX55" fmla="*/ 358353 w 546139"/>
                  <a:gd name="connsiteY55" fmla="*/ 489631 h 905136"/>
                  <a:gd name="connsiteX56" fmla="*/ 317535 w 546139"/>
                  <a:gd name="connsiteY56" fmla="*/ 448813 h 905136"/>
                  <a:gd name="connsiteX57" fmla="*/ 280119 w 546139"/>
                  <a:gd name="connsiteY57" fmla="*/ 429255 h 905136"/>
                  <a:gd name="connsiteX58" fmla="*/ 274167 w 546139"/>
                  <a:gd name="connsiteY58" fmla="*/ 457317 h 905136"/>
                  <a:gd name="connsiteX59" fmla="*/ 291174 w 546139"/>
                  <a:gd name="connsiteY59" fmla="*/ 503236 h 905136"/>
                  <a:gd name="connsiteX60" fmla="*/ 342196 w 546139"/>
                  <a:gd name="connsiteY60" fmla="*/ 517693 h 905136"/>
                  <a:gd name="connsiteX61" fmla="*/ 326889 w 546139"/>
                  <a:gd name="connsiteY61" fmla="*/ 320409 h 905136"/>
                  <a:gd name="connsiteX62" fmla="*/ 291174 w 546139"/>
                  <a:gd name="connsiteY62" fmla="*/ 293197 h 905136"/>
                  <a:gd name="connsiteX63" fmla="*/ 266514 w 546139"/>
                  <a:gd name="connsiteY63" fmla="*/ 287245 h 905136"/>
                  <a:gd name="connsiteX64" fmla="*/ 288623 w 546139"/>
                  <a:gd name="connsiteY64" fmla="*/ 301701 h 905136"/>
                  <a:gd name="connsiteX65" fmla="*/ 309882 w 546139"/>
                  <a:gd name="connsiteY65" fmla="*/ 314456 h 905136"/>
                  <a:gd name="connsiteX66" fmla="*/ 326889 w 546139"/>
                  <a:gd name="connsiteY66" fmla="*/ 320409 h 90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546139" h="905136">
                    <a:moveTo>
                      <a:pt x="331141" y="896954"/>
                    </a:moveTo>
                    <a:cubicBezTo>
                      <a:pt x="327740" y="891852"/>
                      <a:pt x="321787" y="890151"/>
                      <a:pt x="317535" y="892702"/>
                    </a:cubicBezTo>
                    <a:cubicBezTo>
                      <a:pt x="306481" y="900355"/>
                      <a:pt x="295426" y="866341"/>
                      <a:pt x="288623" y="801713"/>
                    </a:cubicBezTo>
                    <a:lnTo>
                      <a:pt x="282670" y="745590"/>
                    </a:lnTo>
                    <a:lnTo>
                      <a:pt x="242703" y="728582"/>
                    </a:lnTo>
                    <a:cubicBezTo>
                      <a:pt x="221444" y="719228"/>
                      <a:pt x="195083" y="708174"/>
                      <a:pt x="184028" y="703922"/>
                    </a:cubicBezTo>
                    <a:cubicBezTo>
                      <a:pt x="166171" y="697119"/>
                      <a:pt x="167872" y="695418"/>
                      <a:pt x="209539" y="673309"/>
                    </a:cubicBezTo>
                    <a:cubicBezTo>
                      <a:pt x="234200" y="660553"/>
                      <a:pt x="259711" y="650349"/>
                      <a:pt x="265663" y="650349"/>
                    </a:cubicBezTo>
                    <a:cubicBezTo>
                      <a:pt x="280119" y="650349"/>
                      <a:pt x="278419" y="610382"/>
                      <a:pt x="263112" y="604430"/>
                    </a:cubicBezTo>
                    <a:cubicBezTo>
                      <a:pt x="256309" y="601878"/>
                      <a:pt x="241003" y="603579"/>
                      <a:pt x="229098" y="607831"/>
                    </a:cubicBezTo>
                    <a:cubicBezTo>
                      <a:pt x="211240" y="614634"/>
                      <a:pt x="207839" y="613783"/>
                      <a:pt x="207839" y="599327"/>
                    </a:cubicBezTo>
                    <a:cubicBezTo>
                      <a:pt x="207839" y="588273"/>
                      <a:pt x="193382" y="572966"/>
                      <a:pt x="167872" y="556809"/>
                    </a:cubicBezTo>
                    <a:cubicBezTo>
                      <a:pt x="144912" y="543203"/>
                      <a:pt x="98992" y="514291"/>
                      <a:pt x="64128" y="492182"/>
                    </a:cubicBezTo>
                    <a:lnTo>
                      <a:pt x="350" y="452215"/>
                    </a:lnTo>
                    <a:lnTo>
                      <a:pt x="25861" y="431806"/>
                    </a:lnTo>
                    <a:cubicBezTo>
                      <a:pt x="65828" y="399492"/>
                      <a:pt x="102394" y="392690"/>
                      <a:pt x="144061" y="411397"/>
                    </a:cubicBezTo>
                    <a:cubicBezTo>
                      <a:pt x="164470" y="419901"/>
                      <a:pt x="183178" y="431806"/>
                      <a:pt x="185729" y="436908"/>
                    </a:cubicBezTo>
                    <a:cubicBezTo>
                      <a:pt x="189131" y="442010"/>
                      <a:pt x="195934" y="446262"/>
                      <a:pt x="201036" y="446262"/>
                    </a:cubicBezTo>
                    <a:cubicBezTo>
                      <a:pt x="206138" y="446262"/>
                      <a:pt x="207839" y="443711"/>
                      <a:pt x="205288" y="441160"/>
                    </a:cubicBezTo>
                    <a:cubicBezTo>
                      <a:pt x="202736" y="437759"/>
                      <a:pt x="204437" y="427554"/>
                      <a:pt x="209539" y="417350"/>
                    </a:cubicBezTo>
                    <a:cubicBezTo>
                      <a:pt x="215492" y="407996"/>
                      <a:pt x="218893" y="396941"/>
                      <a:pt x="218043" y="393540"/>
                    </a:cubicBezTo>
                    <a:cubicBezTo>
                      <a:pt x="217193" y="390989"/>
                      <a:pt x="229098" y="376533"/>
                      <a:pt x="245254" y="362927"/>
                    </a:cubicBezTo>
                    <a:lnTo>
                      <a:pt x="273316" y="338266"/>
                    </a:lnTo>
                    <a:lnTo>
                      <a:pt x="245254" y="308504"/>
                    </a:lnTo>
                    <a:cubicBezTo>
                      <a:pt x="229948" y="291497"/>
                      <a:pt x="209539" y="275340"/>
                      <a:pt x="200185" y="271938"/>
                    </a:cubicBezTo>
                    <a:cubicBezTo>
                      <a:pt x="178926" y="265986"/>
                      <a:pt x="178926" y="264285"/>
                      <a:pt x="193382" y="222617"/>
                    </a:cubicBezTo>
                    <a:cubicBezTo>
                      <a:pt x="210390" y="174997"/>
                      <a:pt x="218893" y="169895"/>
                      <a:pt x="257160" y="180950"/>
                    </a:cubicBezTo>
                    <a:cubicBezTo>
                      <a:pt x="307331" y="196256"/>
                      <a:pt x="307331" y="196256"/>
                      <a:pt x="300528" y="130778"/>
                    </a:cubicBezTo>
                    <a:cubicBezTo>
                      <a:pt x="294575" y="82308"/>
                      <a:pt x="296276" y="66151"/>
                      <a:pt x="307331" y="49994"/>
                    </a:cubicBezTo>
                    <a:cubicBezTo>
                      <a:pt x="314134" y="38939"/>
                      <a:pt x="323488" y="29585"/>
                      <a:pt x="326889" y="29585"/>
                    </a:cubicBezTo>
                    <a:cubicBezTo>
                      <a:pt x="331141" y="29585"/>
                      <a:pt x="336243" y="22782"/>
                      <a:pt x="338794" y="14279"/>
                    </a:cubicBezTo>
                    <a:cubicBezTo>
                      <a:pt x="343896" y="-1878"/>
                      <a:pt x="373659" y="-5280"/>
                      <a:pt x="393217" y="6625"/>
                    </a:cubicBezTo>
                    <a:cubicBezTo>
                      <a:pt x="400871" y="11728"/>
                      <a:pt x="400871" y="17680"/>
                      <a:pt x="394068" y="31286"/>
                    </a:cubicBezTo>
                    <a:cubicBezTo>
                      <a:pt x="387265" y="43191"/>
                      <a:pt x="386414" y="74654"/>
                      <a:pt x="390666" y="126526"/>
                    </a:cubicBezTo>
                    <a:cubicBezTo>
                      <a:pt x="398320" y="229420"/>
                      <a:pt x="400871" y="238774"/>
                      <a:pt x="428933" y="252380"/>
                    </a:cubicBezTo>
                    <a:cubicBezTo>
                      <a:pt x="442538" y="259183"/>
                      <a:pt x="461246" y="274489"/>
                      <a:pt x="471451" y="286394"/>
                    </a:cubicBezTo>
                    <a:lnTo>
                      <a:pt x="488458" y="309354"/>
                    </a:lnTo>
                    <a:lnTo>
                      <a:pt x="471451" y="314456"/>
                    </a:lnTo>
                    <a:cubicBezTo>
                      <a:pt x="462097" y="317858"/>
                      <a:pt x="456144" y="323810"/>
                      <a:pt x="458695" y="328062"/>
                    </a:cubicBezTo>
                    <a:cubicBezTo>
                      <a:pt x="462097" y="332314"/>
                      <a:pt x="455294" y="339117"/>
                      <a:pt x="444239" y="343369"/>
                    </a:cubicBezTo>
                    <a:cubicBezTo>
                      <a:pt x="375360" y="369730"/>
                      <a:pt x="377911" y="365478"/>
                      <a:pt x="422980" y="387587"/>
                    </a:cubicBezTo>
                    <a:cubicBezTo>
                      <a:pt x="469750" y="410547"/>
                      <a:pt x="475702" y="435208"/>
                      <a:pt x="440838" y="467521"/>
                    </a:cubicBezTo>
                    <a:lnTo>
                      <a:pt x="418728" y="487930"/>
                    </a:lnTo>
                    <a:lnTo>
                      <a:pt x="454443" y="532999"/>
                    </a:lnTo>
                    <a:cubicBezTo>
                      <a:pt x="480805" y="566163"/>
                      <a:pt x="497812" y="578919"/>
                      <a:pt x="517370" y="582320"/>
                    </a:cubicBezTo>
                    <a:cubicBezTo>
                      <a:pt x="537779" y="585722"/>
                      <a:pt x="544582" y="591674"/>
                      <a:pt x="546282" y="608681"/>
                    </a:cubicBezTo>
                    <a:cubicBezTo>
                      <a:pt x="547983" y="625689"/>
                      <a:pt x="539480" y="638444"/>
                      <a:pt x="510567" y="665656"/>
                    </a:cubicBezTo>
                    <a:cubicBezTo>
                      <a:pt x="468049" y="704772"/>
                      <a:pt x="446790" y="710725"/>
                      <a:pt x="439987" y="685214"/>
                    </a:cubicBezTo>
                    <a:cubicBezTo>
                      <a:pt x="436586" y="670758"/>
                      <a:pt x="388966" y="645247"/>
                      <a:pt x="380462" y="653750"/>
                    </a:cubicBezTo>
                    <a:cubicBezTo>
                      <a:pt x="369407" y="663955"/>
                      <a:pt x="400871" y="705623"/>
                      <a:pt x="437436" y="728582"/>
                    </a:cubicBezTo>
                    <a:cubicBezTo>
                      <a:pt x="460396" y="743038"/>
                      <a:pt x="479954" y="758345"/>
                      <a:pt x="479954" y="762597"/>
                    </a:cubicBezTo>
                    <a:cubicBezTo>
                      <a:pt x="479954" y="773651"/>
                      <a:pt x="436586" y="811918"/>
                      <a:pt x="423830" y="811918"/>
                    </a:cubicBezTo>
                    <a:cubicBezTo>
                      <a:pt x="417878" y="811918"/>
                      <a:pt x="399170" y="833177"/>
                      <a:pt x="382163" y="858688"/>
                    </a:cubicBezTo>
                    <a:cubicBezTo>
                      <a:pt x="350699" y="905457"/>
                      <a:pt x="341345" y="913111"/>
                      <a:pt x="331141" y="896954"/>
                    </a:cubicBezTo>
                    <a:close/>
                    <a:moveTo>
                      <a:pt x="342196" y="517693"/>
                    </a:moveTo>
                    <a:cubicBezTo>
                      <a:pt x="356652" y="513441"/>
                      <a:pt x="360904" y="507488"/>
                      <a:pt x="358353" y="489631"/>
                    </a:cubicBezTo>
                    <a:cubicBezTo>
                      <a:pt x="355801" y="473474"/>
                      <a:pt x="345597" y="462419"/>
                      <a:pt x="317535" y="448813"/>
                    </a:cubicBezTo>
                    <a:lnTo>
                      <a:pt x="280119" y="429255"/>
                    </a:lnTo>
                    <a:lnTo>
                      <a:pt x="274167" y="457317"/>
                    </a:lnTo>
                    <a:cubicBezTo>
                      <a:pt x="269065" y="480277"/>
                      <a:pt x="271616" y="487080"/>
                      <a:pt x="291174" y="503236"/>
                    </a:cubicBezTo>
                    <a:cubicBezTo>
                      <a:pt x="316685" y="525346"/>
                      <a:pt x="314984" y="524496"/>
                      <a:pt x="342196" y="517693"/>
                    </a:cubicBezTo>
                    <a:close/>
                    <a:moveTo>
                      <a:pt x="326889" y="320409"/>
                    </a:moveTo>
                    <a:cubicBezTo>
                      <a:pt x="326889" y="316157"/>
                      <a:pt x="310732" y="304252"/>
                      <a:pt x="291174" y="293197"/>
                    </a:cubicBezTo>
                    <a:cubicBezTo>
                      <a:pt x="264813" y="278741"/>
                      <a:pt x="258010" y="277040"/>
                      <a:pt x="266514" y="287245"/>
                    </a:cubicBezTo>
                    <a:cubicBezTo>
                      <a:pt x="272466" y="294898"/>
                      <a:pt x="282670" y="301701"/>
                      <a:pt x="288623" y="301701"/>
                    </a:cubicBezTo>
                    <a:cubicBezTo>
                      <a:pt x="294575" y="301701"/>
                      <a:pt x="303929" y="307653"/>
                      <a:pt x="309882" y="314456"/>
                    </a:cubicBezTo>
                    <a:cubicBezTo>
                      <a:pt x="321787" y="328912"/>
                      <a:pt x="326889" y="330613"/>
                      <a:pt x="326889" y="320409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5A740B19-9E98-A8BC-B465-79ECA0050BE3}"/>
                  </a:ext>
                </a:extLst>
              </p:cNvPr>
              <p:cNvSpPr/>
              <p:nvPr/>
            </p:nvSpPr>
            <p:spPr>
              <a:xfrm flipV="1">
                <a:off x="7099456" y="2293652"/>
                <a:ext cx="623072" cy="836041"/>
              </a:xfrm>
              <a:custGeom>
                <a:avLst/>
                <a:gdLst>
                  <a:gd name="connsiteX0" fmla="*/ 191081 w 623072"/>
                  <a:gd name="connsiteY0" fmla="*/ 802281 h 836041"/>
                  <a:gd name="connsiteX1" fmla="*/ 93289 w 623072"/>
                  <a:gd name="connsiteY1" fmla="*/ 762314 h 836041"/>
                  <a:gd name="connsiteX2" fmla="*/ 110297 w 623072"/>
                  <a:gd name="connsiteY2" fmla="*/ 731701 h 836041"/>
                  <a:gd name="connsiteX3" fmla="*/ 160468 w 623072"/>
                  <a:gd name="connsiteY3" fmla="*/ 708741 h 836041"/>
                  <a:gd name="connsiteX4" fmla="*/ 197034 w 623072"/>
                  <a:gd name="connsiteY4" fmla="*/ 730850 h 836041"/>
                  <a:gd name="connsiteX5" fmla="*/ 234449 w 623072"/>
                  <a:gd name="connsiteY5" fmla="*/ 765715 h 836041"/>
                  <a:gd name="connsiteX6" fmla="*/ 259960 w 623072"/>
                  <a:gd name="connsiteY6" fmla="*/ 783573 h 836041"/>
                  <a:gd name="connsiteX7" fmla="*/ 254858 w 623072"/>
                  <a:gd name="connsiteY7" fmla="*/ 735102 h 836041"/>
                  <a:gd name="connsiteX8" fmla="*/ 209789 w 623072"/>
                  <a:gd name="connsiteY8" fmla="*/ 593092 h 836041"/>
                  <a:gd name="connsiteX9" fmla="*/ 185979 w 623072"/>
                  <a:gd name="connsiteY9" fmla="*/ 589690 h 836041"/>
                  <a:gd name="connsiteX10" fmla="*/ 89888 w 623072"/>
                  <a:gd name="connsiteY10" fmla="*/ 674727 h 836041"/>
                  <a:gd name="connsiteX11" fmla="*/ 75432 w 623072"/>
                  <a:gd name="connsiteY11" fmla="*/ 686632 h 836041"/>
                  <a:gd name="connsiteX12" fmla="*/ 33764 w 623072"/>
                  <a:gd name="connsiteY12" fmla="*/ 403461 h 836041"/>
                  <a:gd name="connsiteX13" fmla="*/ 8253 w 623072"/>
                  <a:gd name="connsiteY13" fmla="*/ 235090 h 836041"/>
                  <a:gd name="connsiteX14" fmla="*/ 6553 w 623072"/>
                  <a:gd name="connsiteY14" fmla="*/ 158557 h 836041"/>
                  <a:gd name="connsiteX15" fmla="*/ 21009 w 623072"/>
                  <a:gd name="connsiteY15" fmla="*/ 122842 h 836041"/>
                  <a:gd name="connsiteX16" fmla="*/ 95841 w 623072"/>
                  <a:gd name="connsiteY16" fmla="*/ 93079 h 836041"/>
                  <a:gd name="connsiteX17" fmla="*/ 243803 w 623072"/>
                  <a:gd name="connsiteY17" fmla="*/ 154305 h 836041"/>
                  <a:gd name="connsiteX18" fmla="*/ 292274 w 623072"/>
                  <a:gd name="connsiteY18" fmla="*/ 148353 h 836041"/>
                  <a:gd name="connsiteX19" fmla="*/ 339894 w 623072"/>
                  <a:gd name="connsiteY19" fmla="*/ 133046 h 836041"/>
                  <a:gd name="connsiteX20" fmla="*/ 348398 w 623072"/>
                  <a:gd name="connsiteY20" fmla="*/ 126243 h 836041"/>
                  <a:gd name="connsiteX21" fmla="*/ 457244 w 623072"/>
                  <a:gd name="connsiteY21" fmla="*/ 65017 h 836041"/>
                  <a:gd name="connsiteX22" fmla="*/ 470000 w 623072"/>
                  <a:gd name="connsiteY22" fmla="*/ 58215 h 836041"/>
                  <a:gd name="connsiteX23" fmla="*/ 483605 w 623072"/>
                  <a:gd name="connsiteY23" fmla="*/ 42908 h 836041"/>
                  <a:gd name="connsiteX24" fmla="*/ 515069 w 623072"/>
                  <a:gd name="connsiteY24" fmla="*/ 38656 h 836041"/>
                  <a:gd name="connsiteX25" fmla="*/ 527824 w 623072"/>
                  <a:gd name="connsiteY25" fmla="*/ 29302 h 836041"/>
                  <a:gd name="connsiteX26" fmla="*/ 543131 w 623072"/>
                  <a:gd name="connsiteY26" fmla="*/ 25050 h 836041"/>
                  <a:gd name="connsiteX27" fmla="*/ 586499 w 623072"/>
                  <a:gd name="connsiteY27" fmla="*/ 16547 h 836041"/>
                  <a:gd name="connsiteX28" fmla="*/ 620514 w 623072"/>
                  <a:gd name="connsiteY28" fmla="*/ -460 h 836041"/>
                  <a:gd name="connsiteX29" fmla="*/ 600955 w 623072"/>
                  <a:gd name="connsiteY29" fmla="*/ 60766 h 836041"/>
                  <a:gd name="connsiteX30" fmla="*/ 582247 w 623072"/>
                  <a:gd name="connsiteY30" fmla="*/ 99032 h 836041"/>
                  <a:gd name="connsiteX31" fmla="*/ 492959 w 623072"/>
                  <a:gd name="connsiteY31" fmla="*/ 173864 h 836041"/>
                  <a:gd name="connsiteX32" fmla="*/ 437686 w 623072"/>
                  <a:gd name="connsiteY32" fmla="*/ 197674 h 836041"/>
                  <a:gd name="connsiteX33" fmla="*/ 316084 w 623072"/>
                  <a:gd name="connsiteY33" fmla="*/ 252097 h 836041"/>
                  <a:gd name="connsiteX34" fmla="*/ 331391 w 623072"/>
                  <a:gd name="connsiteY34" fmla="*/ 296316 h 836041"/>
                  <a:gd name="connsiteX35" fmla="*/ 349248 w 623072"/>
                  <a:gd name="connsiteY35" fmla="*/ 372848 h 836041"/>
                  <a:gd name="connsiteX36" fmla="*/ 362854 w 623072"/>
                  <a:gd name="connsiteY36" fmla="*/ 430673 h 836041"/>
                  <a:gd name="connsiteX37" fmla="*/ 247205 w 623072"/>
                  <a:gd name="connsiteY37" fmla="*/ 466388 h 836041"/>
                  <a:gd name="connsiteX38" fmla="*/ 122202 w 623072"/>
                  <a:gd name="connsiteY38" fmla="*/ 420469 h 836041"/>
                  <a:gd name="connsiteX39" fmla="*/ 70330 w 623072"/>
                  <a:gd name="connsiteY39" fmla="*/ 371998 h 836041"/>
                  <a:gd name="connsiteX40" fmla="*/ 115399 w 623072"/>
                  <a:gd name="connsiteY40" fmla="*/ 322677 h 836041"/>
                  <a:gd name="connsiteX41" fmla="*/ 154515 w 623072"/>
                  <a:gd name="connsiteY41" fmla="*/ 356691 h 836041"/>
                  <a:gd name="connsiteX42" fmla="*/ 294825 w 623072"/>
                  <a:gd name="connsiteY42" fmla="*/ 450231 h 836041"/>
                  <a:gd name="connsiteX43" fmla="*/ 306730 w 623072"/>
                  <a:gd name="connsiteY43" fmla="*/ 393257 h 836041"/>
                  <a:gd name="connsiteX44" fmla="*/ 287172 w 623072"/>
                  <a:gd name="connsiteY44" fmla="*/ 294615 h 836041"/>
                  <a:gd name="connsiteX45" fmla="*/ 273566 w 623072"/>
                  <a:gd name="connsiteY45" fmla="*/ 252947 h 836041"/>
                  <a:gd name="connsiteX46" fmla="*/ 236150 w 623072"/>
                  <a:gd name="connsiteY46" fmla="*/ 258900 h 836041"/>
                  <a:gd name="connsiteX47" fmla="*/ 127304 w 623072"/>
                  <a:gd name="connsiteY47" fmla="*/ 264002 h 836041"/>
                  <a:gd name="connsiteX48" fmla="*/ 49921 w 623072"/>
                  <a:gd name="connsiteY48" fmla="*/ 285261 h 836041"/>
                  <a:gd name="connsiteX49" fmla="*/ 66928 w 623072"/>
                  <a:gd name="connsiteY49" fmla="*/ 440027 h 836041"/>
                  <a:gd name="connsiteX50" fmla="*/ 105194 w 623072"/>
                  <a:gd name="connsiteY50" fmla="*/ 608398 h 836041"/>
                  <a:gd name="connsiteX51" fmla="*/ 166421 w 623072"/>
                  <a:gd name="connsiteY51" fmla="*/ 526764 h 836041"/>
                  <a:gd name="connsiteX52" fmla="*/ 265913 w 623072"/>
                  <a:gd name="connsiteY52" fmla="*/ 615201 h 836041"/>
                  <a:gd name="connsiteX53" fmla="*/ 310982 w 623072"/>
                  <a:gd name="connsiteY53" fmla="*/ 722347 h 836041"/>
                  <a:gd name="connsiteX54" fmla="*/ 337343 w 623072"/>
                  <a:gd name="connsiteY54" fmla="*/ 763164 h 836041"/>
                  <a:gd name="connsiteX55" fmla="*/ 297376 w 623072"/>
                  <a:gd name="connsiteY55" fmla="*/ 835445 h 836041"/>
                  <a:gd name="connsiteX56" fmla="*/ 191081 w 623072"/>
                  <a:gd name="connsiteY56" fmla="*/ 802281 h 836041"/>
                  <a:gd name="connsiteX57" fmla="*/ 118800 w 623072"/>
                  <a:gd name="connsiteY57" fmla="*/ 224885 h 836041"/>
                  <a:gd name="connsiteX58" fmla="*/ 184278 w 623072"/>
                  <a:gd name="connsiteY58" fmla="*/ 199375 h 836041"/>
                  <a:gd name="connsiteX59" fmla="*/ 200435 w 623072"/>
                  <a:gd name="connsiteY59" fmla="*/ 168762 h 836041"/>
                  <a:gd name="connsiteX60" fmla="*/ 98392 w 623072"/>
                  <a:gd name="connsiteY60" fmla="*/ 121992 h 836041"/>
                  <a:gd name="connsiteX61" fmla="*/ 62676 w 623072"/>
                  <a:gd name="connsiteY61" fmla="*/ 132196 h 836041"/>
                  <a:gd name="connsiteX62" fmla="*/ 59275 w 623072"/>
                  <a:gd name="connsiteY62" fmla="*/ 197674 h 836041"/>
                  <a:gd name="connsiteX63" fmla="*/ 70330 w 623072"/>
                  <a:gd name="connsiteY63" fmla="*/ 241893 h 836041"/>
                  <a:gd name="connsiteX64" fmla="*/ 118800 w 623072"/>
                  <a:gd name="connsiteY64" fmla="*/ 224885 h 836041"/>
                  <a:gd name="connsiteX65" fmla="*/ 420679 w 623072"/>
                  <a:gd name="connsiteY65" fmla="*/ 93079 h 836041"/>
                  <a:gd name="connsiteX66" fmla="*/ 407923 w 623072"/>
                  <a:gd name="connsiteY66" fmla="*/ 89678 h 836041"/>
                  <a:gd name="connsiteX67" fmla="*/ 407923 w 623072"/>
                  <a:gd name="connsiteY67" fmla="*/ 101583 h 836041"/>
                  <a:gd name="connsiteX68" fmla="*/ 420679 w 623072"/>
                  <a:gd name="connsiteY68" fmla="*/ 93079 h 8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623072" h="836041">
                    <a:moveTo>
                      <a:pt x="191081" y="802281"/>
                    </a:moveTo>
                    <a:cubicBezTo>
                      <a:pt x="141760" y="781872"/>
                      <a:pt x="98392" y="764015"/>
                      <a:pt x="93289" y="762314"/>
                    </a:cubicBezTo>
                    <a:cubicBezTo>
                      <a:pt x="89038" y="759763"/>
                      <a:pt x="96691" y="746157"/>
                      <a:pt x="110297" y="731701"/>
                    </a:cubicBezTo>
                    <a:cubicBezTo>
                      <a:pt x="131556" y="708741"/>
                      <a:pt x="140059" y="705340"/>
                      <a:pt x="160468" y="708741"/>
                    </a:cubicBezTo>
                    <a:cubicBezTo>
                      <a:pt x="174074" y="712142"/>
                      <a:pt x="190231" y="721496"/>
                      <a:pt x="197034" y="730850"/>
                    </a:cubicBezTo>
                    <a:cubicBezTo>
                      <a:pt x="202986" y="739354"/>
                      <a:pt x="219993" y="755511"/>
                      <a:pt x="234449" y="765715"/>
                    </a:cubicBezTo>
                    <a:lnTo>
                      <a:pt x="259960" y="783573"/>
                    </a:lnTo>
                    <a:lnTo>
                      <a:pt x="254858" y="735102"/>
                    </a:lnTo>
                    <a:cubicBezTo>
                      <a:pt x="248055" y="684081"/>
                      <a:pt x="225095" y="608398"/>
                      <a:pt x="209789" y="593092"/>
                    </a:cubicBezTo>
                    <a:cubicBezTo>
                      <a:pt x="205537" y="588840"/>
                      <a:pt x="194482" y="587139"/>
                      <a:pt x="185979" y="589690"/>
                    </a:cubicBezTo>
                    <a:cubicBezTo>
                      <a:pt x="170672" y="594793"/>
                      <a:pt x="114548" y="644964"/>
                      <a:pt x="89888" y="674727"/>
                    </a:cubicBezTo>
                    <a:cubicBezTo>
                      <a:pt x="83935" y="683230"/>
                      <a:pt x="77133" y="688332"/>
                      <a:pt x="75432" y="686632"/>
                    </a:cubicBezTo>
                    <a:cubicBezTo>
                      <a:pt x="70330" y="680679"/>
                      <a:pt x="46520" y="523362"/>
                      <a:pt x="33764" y="403461"/>
                    </a:cubicBezTo>
                    <a:cubicBezTo>
                      <a:pt x="26961" y="337983"/>
                      <a:pt x="15907" y="262301"/>
                      <a:pt x="8253" y="235090"/>
                    </a:cubicBezTo>
                    <a:cubicBezTo>
                      <a:pt x="-2801" y="193422"/>
                      <a:pt x="-2801" y="181517"/>
                      <a:pt x="6553" y="158557"/>
                    </a:cubicBezTo>
                    <a:cubicBezTo>
                      <a:pt x="13355" y="143251"/>
                      <a:pt x="19308" y="127944"/>
                      <a:pt x="21009" y="122842"/>
                    </a:cubicBezTo>
                    <a:cubicBezTo>
                      <a:pt x="26961" y="104134"/>
                      <a:pt x="53322" y="93930"/>
                      <a:pt x="95841" y="93079"/>
                    </a:cubicBezTo>
                    <a:cubicBezTo>
                      <a:pt x="138359" y="93079"/>
                      <a:pt x="178326" y="110087"/>
                      <a:pt x="243803" y="154305"/>
                    </a:cubicBezTo>
                    <a:cubicBezTo>
                      <a:pt x="254858" y="161959"/>
                      <a:pt x="265062" y="161108"/>
                      <a:pt x="292274" y="148353"/>
                    </a:cubicBezTo>
                    <a:cubicBezTo>
                      <a:pt x="311832" y="139849"/>
                      <a:pt x="333091" y="133046"/>
                      <a:pt x="339894" y="133046"/>
                    </a:cubicBezTo>
                    <a:cubicBezTo>
                      <a:pt x="346697" y="133046"/>
                      <a:pt x="350099" y="129645"/>
                      <a:pt x="348398" y="126243"/>
                    </a:cubicBezTo>
                    <a:cubicBezTo>
                      <a:pt x="341595" y="116039"/>
                      <a:pt x="431733" y="65017"/>
                      <a:pt x="457244" y="65017"/>
                    </a:cubicBezTo>
                    <a:cubicBezTo>
                      <a:pt x="471700" y="65017"/>
                      <a:pt x="476802" y="62466"/>
                      <a:pt x="470000" y="58215"/>
                    </a:cubicBezTo>
                    <a:cubicBezTo>
                      <a:pt x="463197" y="53963"/>
                      <a:pt x="466598" y="48861"/>
                      <a:pt x="483605" y="42908"/>
                    </a:cubicBezTo>
                    <a:cubicBezTo>
                      <a:pt x="496361" y="37806"/>
                      <a:pt x="510817" y="35255"/>
                      <a:pt x="515069" y="38656"/>
                    </a:cubicBezTo>
                    <a:cubicBezTo>
                      <a:pt x="519321" y="41207"/>
                      <a:pt x="525273" y="36956"/>
                      <a:pt x="527824" y="29302"/>
                    </a:cubicBezTo>
                    <a:cubicBezTo>
                      <a:pt x="532076" y="19948"/>
                      <a:pt x="536328" y="18248"/>
                      <a:pt x="543131" y="25050"/>
                    </a:cubicBezTo>
                    <a:cubicBezTo>
                      <a:pt x="550784" y="30153"/>
                      <a:pt x="564390" y="27602"/>
                      <a:pt x="586499" y="16547"/>
                    </a:cubicBezTo>
                    <a:cubicBezTo>
                      <a:pt x="605207" y="7193"/>
                      <a:pt x="620514" y="-460"/>
                      <a:pt x="620514" y="-460"/>
                    </a:cubicBezTo>
                    <a:cubicBezTo>
                      <a:pt x="628167" y="-460"/>
                      <a:pt x="615411" y="36956"/>
                      <a:pt x="600955" y="60766"/>
                    </a:cubicBezTo>
                    <a:cubicBezTo>
                      <a:pt x="590751" y="76923"/>
                      <a:pt x="582247" y="94780"/>
                      <a:pt x="582247" y="99032"/>
                    </a:cubicBezTo>
                    <a:cubicBezTo>
                      <a:pt x="582247" y="118590"/>
                      <a:pt x="540580" y="153455"/>
                      <a:pt x="492959" y="173864"/>
                    </a:cubicBezTo>
                    <a:cubicBezTo>
                      <a:pt x="464897" y="186619"/>
                      <a:pt x="440237" y="196823"/>
                      <a:pt x="437686" y="197674"/>
                    </a:cubicBezTo>
                    <a:cubicBezTo>
                      <a:pt x="415576" y="201075"/>
                      <a:pt x="315234" y="246144"/>
                      <a:pt x="316084" y="252097"/>
                    </a:cubicBezTo>
                    <a:cubicBezTo>
                      <a:pt x="316934" y="255498"/>
                      <a:pt x="323737" y="275907"/>
                      <a:pt x="331391" y="296316"/>
                    </a:cubicBezTo>
                    <a:cubicBezTo>
                      <a:pt x="339044" y="316724"/>
                      <a:pt x="346697" y="350739"/>
                      <a:pt x="349248" y="372848"/>
                    </a:cubicBezTo>
                    <a:cubicBezTo>
                      <a:pt x="351799" y="394107"/>
                      <a:pt x="357752" y="420469"/>
                      <a:pt x="362854" y="430673"/>
                    </a:cubicBezTo>
                    <a:cubicBezTo>
                      <a:pt x="385814" y="477443"/>
                      <a:pt x="343296" y="490198"/>
                      <a:pt x="247205" y="466388"/>
                    </a:cubicBezTo>
                    <a:cubicBezTo>
                      <a:pt x="210639" y="457034"/>
                      <a:pt x="154515" y="436625"/>
                      <a:pt x="122202" y="420469"/>
                    </a:cubicBezTo>
                    <a:cubicBezTo>
                      <a:pt x="72030" y="394958"/>
                      <a:pt x="65228" y="389005"/>
                      <a:pt x="70330" y="371998"/>
                    </a:cubicBezTo>
                    <a:cubicBezTo>
                      <a:pt x="74581" y="354140"/>
                      <a:pt x="103494" y="323527"/>
                      <a:pt x="115399" y="322677"/>
                    </a:cubicBezTo>
                    <a:cubicBezTo>
                      <a:pt x="118800" y="322677"/>
                      <a:pt x="135808" y="337983"/>
                      <a:pt x="154515" y="356691"/>
                    </a:cubicBezTo>
                    <a:cubicBezTo>
                      <a:pt x="198734" y="400910"/>
                      <a:pt x="273566" y="450231"/>
                      <a:pt x="294825" y="450231"/>
                    </a:cubicBezTo>
                    <a:cubicBezTo>
                      <a:pt x="311832" y="450231"/>
                      <a:pt x="311832" y="446830"/>
                      <a:pt x="306730" y="393257"/>
                    </a:cubicBezTo>
                    <a:cubicBezTo>
                      <a:pt x="303329" y="361794"/>
                      <a:pt x="294825" y="317575"/>
                      <a:pt x="287172" y="294615"/>
                    </a:cubicBezTo>
                    <a:lnTo>
                      <a:pt x="273566" y="252947"/>
                    </a:lnTo>
                    <a:lnTo>
                      <a:pt x="236150" y="258900"/>
                    </a:lnTo>
                    <a:cubicBezTo>
                      <a:pt x="215741" y="261451"/>
                      <a:pt x="166421" y="264002"/>
                      <a:pt x="127304" y="264002"/>
                    </a:cubicBezTo>
                    <a:cubicBezTo>
                      <a:pt x="57574" y="264002"/>
                      <a:pt x="55023" y="264002"/>
                      <a:pt x="49921" y="285261"/>
                    </a:cubicBezTo>
                    <a:cubicBezTo>
                      <a:pt x="46520" y="297166"/>
                      <a:pt x="54173" y="366896"/>
                      <a:pt x="66928" y="440027"/>
                    </a:cubicBezTo>
                    <a:cubicBezTo>
                      <a:pt x="89038" y="575234"/>
                      <a:pt x="104344" y="638161"/>
                      <a:pt x="105194" y="608398"/>
                    </a:cubicBezTo>
                    <a:cubicBezTo>
                      <a:pt x="106895" y="581187"/>
                      <a:pt x="139209" y="537818"/>
                      <a:pt x="166421" y="526764"/>
                    </a:cubicBezTo>
                    <a:cubicBezTo>
                      <a:pt x="208088" y="508906"/>
                      <a:pt x="226796" y="525913"/>
                      <a:pt x="265913" y="615201"/>
                    </a:cubicBezTo>
                    <a:cubicBezTo>
                      <a:pt x="283770" y="657719"/>
                      <a:pt x="304179" y="706190"/>
                      <a:pt x="310982" y="722347"/>
                    </a:cubicBezTo>
                    <a:cubicBezTo>
                      <a:pt x="316934" y="738504"/>
                      <a:pt x="328840" y="757212"/>
                      <a:pt x="337343" y="763164"/>
                    </a:cubicBezTo>
                    <a:cubicBezTo>
                      <a:pt x="368807" y="786124"/>
                      <a:pt x="347548" y="823540"/>
                      <a:pt x="297376" y="835445"/>
                    </a:cubicBezTo>
                    <a:cubicBezTo>
                      <a:pt x="288022" y="837146"/>
                      <a:pt x="240402" y="822689"/>
                      <a:pt x="191081" y="802281"/>
                    </a:cubicBezTo>
                    <a:close/>
                    <a:moveTo>
                      <a:pt x="118800" y="224885"/>
                    </a:moveTo>
                    <a:cubicBezTo>
                      <a:pt x="137508" y="218933"/>
                      <a:pt x="167271" y="207878"/>
                      <a:pt x="184278" y="199375"/>
                    </a:cubicBezTo>
                    <a:cubicBezTo>
                      <a:pt x="214891" y="184068"/>
                      <a:pt x="215741" y="183218"/>
                      <a:pt x="200435" y="168762"/>
                    </a:cubicBezTo>
                    <a:cubicBezTo>
                      <a:pt x="176625" y="146652"/>
                      <a:pt x="136658" y="127944"/>
                      <a:pt x="98392" y="121992"/>
                    </a:cubicBezTo>
                    <a:cubicBezTo>
                      <a:pt x="67779" y="116889"/>
                      <a:pt x="63527" y="118590"/>
                      <a:pt x="62676" y="132196"/>
                    </a:cubicBezTo>
                    <a:cubicBezTo>
                      <a:pt x="62676" y="141550"/>
                      <a:pt x="60976" y="170462"/>
                      <a:pt x="59275" y="197674"/>
                    </a:cubicBezTo>
                    <a:cubicBezTo>
                      <a:pt x="56724" y="241893"/>
                      <a:pt x="57574" y="246995"/>
                      <a:pt x="70330" y="241893"/>
                    </a:cubicBezTo>
                    <a:cubicBezTo>
                      <a:pt x="77983" y="238491"/>
                      <a:pt x="100092" y="230838"/>
                      <a:pt x="118800" y="224885"/>
                    </a:cubicBezTo>
                    <a:close/>
                    <a:moveTo>
                      <a:pt x="420679" y="93079"/>
                    </a:moveTo>
                    <a:cubicBezTo>
                      <a:pt x="420679" y="88828"/>
                      <a:pt x="414726" y="87127"/>
                      <a:pt x="407923" y="89678"/>
                    </a:cubicBezTo>
                    <a:cubicBezTo>
                      <a:pt x="391766" y="96481"/>
                      <a:pt x="391766" y="101583"/>
                      <a:pt x="407923" y="101583"/>
                    </a:cubicBezTo>
                    <a:cubicBezTo>
                      <a:pt x="414726" y="101583"/>
                      <a:pt x="420679" y="98182"/>
                      <a:pt x="420679" y="93079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4592DFCE-5ADC-25C2-C27F-D88356F5E6C9}"/>
                </a:ext>
              </a:extLst>
            </p:cNvPr>
            <p:cNvSpPr/>
            <p:nvPr/>
          </p:nvSpPr>
          <p:spPr>
            <a:xfrm flipV="1">
              <a:off x="6997086" y="1112432"/>
              <a:ext cx="834626" cy="1189953"/>
            </a:xfrm>
            <a:custGeom>
              <a:avLst/>
              <a:gdLst>
                <a:gd name="connsiteX0" fmla="*/ 451928 w 834626"/>
                <a:gd name="connsiteY0" fmla="*/ 1183011 h 1189953"/>
                <a:gd name="connsiteX1" fmla="*/ 410051 w 834626"/>
                <a:gd name="connsiteY1" fmla="*/ 1175832 h 1189953"/>
                <a:gd name="connsiteX2" fmla="*/ 381335 w 834626"/>
                <a:gd name="connsiteY2" fmla="*/ 1160876 h 1189953"/>
                <a:gd name="connsiteX3" fmla="*/ 384925 w 834626"/>
                <a:gd name="connsiteY3" fmla="*/ 1130964 h 1189953"/>
                <a:gd name="connsiteX4" fmla="*/ 395693 w 834626"/>
                <a:gd name="connsiteY4" fmla="*/ 1102846 h 1189953"/>
                <a:gd name="connsiteX5" fmla="*/ 395095 w 834626"/>
                <a:gd name="connsiteY5" fmla="*/ 917390 h 1189953"/>
                <a:gd name="connsiteX6" fmla="*/ 385523 w 834626"/>
                <a:gd name="connsiteY6" fmla="*/ 840815 h 1189953"/>
                <a:gd name="connsiteX7" fmla="*/ 382532 w 834626"/>
                <a:gd name="connsiteY7" fmla="*/ 789366 h 1189953"/>
                <a:gd name="connsiteX8" fmla="*/ 377147 w 834626"/>
                <a:gd name="connsiteY8" fmla="*/ 762445 h 1189953"/>
                <a:gd name="connsiteX9" fmla="*/ 337663 w 834626"/>
                <a:gd name="connsiteY9" fmla="*/ 732533 h 1189953"/>
                <a:gd name="connsiteX10" fmla="*/ 286214 w 834626"/>
                <a:gd name="connsiteY10" fmla="*/ 719372 h 1189953"/>
                <a:gd name="connsiteX11" fmla="*/ 267669 w 834626"/>
                <a:gd name="connsiteY11" fmla="*/ 731336 h 1189953"/>
                <a:gd name="connsiteX12" fmla="*/ 256900 w 834626"/>
                <a:gd name="connsiteY12" fmla="*/ 766035 h 1189953"/>
                <a:gd name="connsiteX13" fmla="*/ 242542 w 834626"/>
                <a:gd name="connsiteY13" fmla="*/ 792956 h 1189953"/>
                <a:gd name="connsiteX14" fmla="*/ 232372 w 834626"/>
                <a:gd name="connsiteY14" fmla="*/ 801331 h 1189953"/>
                <a:gd name="connsiteX15" fmla="*/ 194683 w 834626"/>
                <a:gd name="connsiteY15" fmla="*/ 818680 h 1189953"/>
                <a:gd name="connsiteX16" fmla="*/ 139644 w 834626"/>
                <a:gd name="connsiteY16" fmla="*/ 850985 h 1189953"/>
                <a:gd name="connsiteX17" fmla="*/ 109732 w 834626"/>
                <a:gd name="connsiteY17" fmla="*/ 872522 h 1189953"/>
                <a:gd name="connsiteX18" fmla="*/ 91785 w 834626"/>
                <a:gd name="connsiteY18" fmla="*/ 875513 h 1189953"/>
                <a:gd name="connsiteX19" fmla="*/ 76230 w 834626"/>
                <a:gd name="connsiteY19" fmla="*/ 840815 h 1189953"/>
                <a:gd name="connsiteX20" fmla="*/ 66659 w 834626"/>
                <a:gd name="connsiteY20" fmla="*/ 752873 h 1189953"/>
                <a:gd name="connsiteX21" fmla="*/ 61873 w 834626"/>
                <a:gd name="connsiteY21" fmla="*/ 652368 h 1189953"/>
                <a:gd name="connsiteX22" fmla="*/ 64266 w 834626"/>
                <a:gd name="connsiteY22" fmla="*/ 633823 h 1189953"/>
                <a:gd name="connsiteX23" fmla="*/ 121697 w 834626"/>
                <a:gd name="connsiteY23" fmla="*/ 538702 h 1189953"/>
                <a:gd name="connsiteX24" fmla="*/ 183914 w 834626"/>
                <a:gd name="connsiteY24" fmla="*/ 530925 h 1189953"/>
                <a:gd name="connsiteX25" fmla="*/ 219809 w 834626"/>
                <a:gd name="connsiteY25" fmla="*/ 557247 h 1189953"/>
                <a:gd name="connsiteX26" fmla="*/ 265276 w 834626"/>
                <a:gd name="connsiteY26" fmla="*/ 584767 h 1189953"/>
                <a:gd name="connsiteX27" fmla="*/ 291598 w 834626"/>
                <a:gd name="connsiteY27" fmla="*/ 597330 h 1189953"/>
                <a:gd name="connsiteX28" fmla="*/ 311340 w 834626"/>
                <a:gd name="connsiteY28" fmla="*/ 609295 h 1189953"/>
                <a:gd name="connsiteX29" fmla="*/ 332877 w 834626"/>
                <a:gd name="connsiteY29" fmla="*/ 591347 h 1189953"/>
                <a:gd name="connsiteX30" fmla="*/ 336467 w 834626"/>
                <a:gd name="connsiteY30" fmla="*/ 557247 h 1189953"/>
                <a:gd name="connsiteX31" fmla="*/ 299376 w 834626"/>
                <a:gd name="connsiteY31" fmla="*/ 519558 h 1189953"/>
                <a:gd name="connsiteX32" fmla="*/ 224595 w 834626"/>
                <a:gd name="connsiteY32" fmla="*/ 493235 h 1189953"/>
                <a:gd name="connsiteX33" fmla="*/ 106143 w 834626"/>
                <a:gd name="connsiteY33" fmla="*/ 450760 h 1189953"/>
                <a:gd name="connsiteX34" fmla="*/ 67257 w 834626"/>
                <a:gd name="connsiteY34" fmla="*/ 457341 h 1189953"/>
                <a:gd name="connsiteX35" fmla="*/ 51104 w 834626"/>
                <a:gd name="connsiteY35" fmla="*/ 471698 h 1189953"/>
                <a:gd name="connsiteX36" fmla="*/ 28371 w 834626"/>
                <a:gd name="connsiteY36" fmla="*/ 453751 h 1189953"/>
                <a:gd name="connsiteX37" fmla="*/ 12218 w 834626"/>
                <a:gd name="connsiteY37" fmla="*/ 422642 h 1189953"/>
                <a:gd name="connsiteX38" fmla="*/ 7432 w 834626"/>
                <a:gd name="connsiteY38" fmla="*/ 381364 h 1189953"/>
                <a:gd name="connsiteX39" fmla="*/ 253 w 834626"/>
                <a:gd name="connsiteY39" fmla="*/ 339486 h 1189953"/>
                <a:gd name="connsiteX40" fmla="*/ 2646 w 834626"/>
                <a:gd name="connsiteY40" fmla="*/ 314958 h 1189953"/>
                <a:gd name="connsiteX41" fmla="*/ 31362 w 834626"/>
                <a:gd name="connsiteY41" fmla="*/ 291627 h 1189953"/>
                <a:gd name="connsiteX42" fmla="*/ 74436 w 834626"/>
                <a:gd name="connsiteY42" fmla="*/ 288037 h 1189953"/>
                <a:gd name="connsiteX43" fmla="*/ 101955 w 834626"/>
                <a:gd name="connsiteY43" fmla="*/ 318548 h 1189953"/>
                <a:gd name="connsiteX44" fmla="*/ 152806 w 834626"/>
                <a:gd name="connsiteY44" fmla="*/ 359229 h 1189953"/>
                <a:gd name="connsiteX45" fmla="*/ 157592 w 834626"/>
                <a:gd name="connsiteY45" fmla="*/ 361023 h 1189953"/>
                <a:gd name="connsiteX46" fmla="*/ 206648 w 834626"/>
                <a:gd name="connsiteY46" fmla="*/ 392132 h 1189953"/>
                <a:gd name="connsiteX47" fmla="*/ 238355 w 834626"/>
                <a:gd name="connsiteY47" fmla="*/ 411276 h 1189953"/>
                <a:gd name="connsiteX48" fmla="*/ 248525 w 834626"/>
                <a:gd name="connsiteY48" fmla="*/ 415463 h 1189953"/>
                <a:gd name="connsiteX49" fmla="*/ 265874 w 834626"/>
                <a:gd name="connsiteY49" fmla="*/ 423241 h 1189953"/>
                <a:gd name="connsiteX50" fmla="*/ 291598 w 834626"/>
                <a:gd name="connsiteY50" fmla="*/ 435804 h 1189953"/>
                <a:gd name="connsiteX51" fmla="*/ 310144 w 834626"/>
                <a:gd name="connsiteY51" fmla="*/ 448367 h 1189953"/>
                <a:gd name="connsiteX52" fmla="*/ 330484 w 834626"/>
                <a:gd name="connsiteY52" fmla="*/ 457341 h 1189953"/>
                <a:gd name="connsiteX53" fmla="*/ 355012 w 834626"/>
                <a:gd name="connsiteY53" fmla="*/ 468707 h 1189953"/>
                <a:gd name="connsiteX54" fmla="*/ 383728 w 834626"/>
                <a:gd name="connsiteY54" fmla="*/ 481270 h 1189953"/>
                <a:gd name="connsiteX55" fmla="*/ 415435 w 834626"/>
                <a:gd name="connsiteY55" fmla="*/ 487253 h 1189953"/>
                <a:gd name="connsiteX56" fmla="*/ 443552 w 834626"/>
                <a:gd name="connsiteY56" fmla="*/ 493235 h 1189953"/>
                <a:gd name="connsiteX57" fmla="*/ 380737 w 834626"/>
                <a:gd name="connsiteY57" fmla="*/ 408883 h 1189953"/>
                <a:gd name="connsiteX58" fmla="*/ 334672 w 834626"/>
                <a:gd name="connsiteY58" fmla="*/ 352050 h 1189953"/>
                <a:gd name="connsiteX59" fmla="*/ 296384 w 834626"/>
                <a:gd name="connsiteY59" fmla="*/ 295216 h 1189953"/>
                <a:gd name="connsiteX60" fmla="*/ 271258 w 834626"/>
                <a:gd name="connsiteY60" fmla="*/ 263509 h 1189953"/>
                <a:gd name="connsiteX61" fmla="*/ 266472 w 834626"/>
                <a:gd name="connsiteY61" fmla="*/ 255134 h 1189953"/>
                <a:gd name="connsiteX62" fmla="*/ 247328 w 834626"/>
                <a:gd name="connsiteY62" fmla="*/ 209069 h 1189953"/>
                <a:gd name="connsiteX63" fmla="*/ 229979 w 834626"/>
                <a:gd name="connsiteY63" fmla="*/ 163603 h 1189953"/>
                <a:gd name="connsiteX64" fmla="*/ 231176 w 834626"/>
                <a:gd name="connsiteY64" fmla="*/ 126511 h 1189953"/>
                <a:gd name="connsiteX65" fmla="*/ 277241 w 834626"/>
                <a:gd name="connsiteY65" fmla="*/ 42757 h 1189953"/>
                <a:gd name="connsiteX66" fmla="*/ 322707 w 834626"/>
                <a:gd name="connsiteY66" fmla="*/ 17033 h 1189953"/>
                <a:gd name="connsiteX67" fmla="*/ 377746 w 834626"/>
                <a:gd name="connsiteY67" fmla="*/ 145655 h 1189953"/>
                <a:gd name="connsiteX68" fmla="*/ 380737 w 834626"/>
                <a:gd name="connsiteY68" fmla="*/ 220436 h 1189953"/>
                <a:gd name="connsiteX69" fmla="*/ 382532 w 834626"/>
                <a:gd name="connsiteY69" fmla="*/ 232401 h 1189953"/>
                <a:gd name="connsiteX70" fmla="*/ 407658 w 834626"/>
                <a:gd name="connsiteY70" fmla="*/ 241973 h 1189953"/>
                <a:gd name="connsiteX71" fmla="*/ 458509 w 834626"/>
                <a:gd name="connsiteY71" fmla="*/ 256330 h 1189953"/>
                <a:gd name="connsiteX72" fmla="*/ 475259 w 834626"/>
                <a:gd name="connsiteY72" fmla="*/ 258723 h 1189953"/>
                <a:gd name="connsiteX73" fmla="*/ 461500 w 834626"/>
                <a:gd name="connsiteY73" fmla="*/ 233597 h 1189953"/>
                <a:gd name="connsiteX74" fmla="*/ 449535 w 834626"/>
                <a:gd name="connsiteY74" fmla="*/ 220436 h 1189953"/>
                <a:gd name="connsiteX75" fmla="*/ 426802 w 834626"/>
                <a:gd name="connsiteY75" fmla="*/ 188131 h 1189953"/>
                <a:gd name="connsiteX76" fmla="*/ 418426 w 834626"/>
                <a:gd name="connsiteY76" fmla="*/ 181550 h 1189953"/>
                <a:gd name="connsiteX77" fmla="*/ 412444 w 834626"/>
                <a:gd name="connsiteY77" fmla="*/ 168389 h 1189953"/>
                <a:gd name="connsiteX78" fmla="*/ 421417 w 834626"/>
                <a:gd name="connsiteY78" fmla="*/ 128904 h 1189953"/>
                <a:gd name="connsiteX79" fmla="*/ 427998 w 834626"/>
                <a:gd name="connsiteY79" fmla="*/ 100787 h 1189953"/>
                <a:gd name="connsiteX80" fmla="*/ 439365 w 834626"/>
                <a:gd name="connsiteY80" fmla="*/ 85831 h 1189953"/>
                <a:gd name="connsiteX81" fmla="*/ 449535 w 834626"/>
                <a:gd name="connsiteY81" fmla="*/ 72071 h 1189953"/>
                <a:gd name="connsiteX82" fmla="*/ 474661 w 834626"/>
                <a:gd name="connsiteY82" fmla="*/ 61901 h 1189953"/>
                <a:gd name="connsiteX83" fmla="*/ 499787 w 834626"/>
                <a:gd name="connsiteY83" fmla="*/ 58312 h 1189953"/>
                <a:gd name="connsiteX84" fmla="*/ 484831 w 834626"/>
                <a:gd name="connsiteY84" fmla="*/ 38570 h 1189953"/>
                <a:gd name="connsiteX85" fmla="*/ 478849 w 834626"/>
                <a:gd name="connsiteY85" fmla="*/ 5068 h 1189953"/>
                <a:gd name="connsiteX86" fmla="*/ 487823 w 834626"/>
                <a:gd name="connsiteY86" fmla="*/ 5666 h 1189953"/>
                <a:gd name="connsiteX87" fmla="*/ 494403 w 834626"/>
                <a:gd name="connsiteY87" fmla="*/ -915 h 1189953"/>
                <a:gd name="connsiteX88" fmla="*/ 496796 w 834626"/>
                <a:gd name="connsiteY88" fmla="*/ 5068 h 1189953"/>
                <a:gd name="connsiteX89" fmla="*/ 500984 w 834626"/>
                <a:gd name="connsiteY89" fmla="*/ 11649 h 1189953"/>
                <a:gd name="connsiteX90" fmla="*/ 600292 w 834626"/>
                <a:gd name="connsiteY90" fmla="*/ 25408 h 1189953"/>
                <a:gd name="connsiteX91" fmla="*/ 625419 w 834626"/>
                <a:gd name="connsiteY91" fmla="*/ 30194 h 1189953"/>
                <a:gd name="connsiteX92" fmla="*/ 630205 w 834626"/>
                <a:gd name="connsiteY92" fmla="*/ 31989 h 1189953"/>
                <a:gd name="connsiteX93" fmla="*/ 660117 w 834626"/>
                <a:gd name="connsiteY93" fmla="*/ 52927 h 1189953"/>
                <a:gd name="connsiteX94" fmla="*/ 673278 w 834626"/>
                <a:gd name="connsiteY94" fmla="*/ 60106 h 1189953"/>
                <a:gd name="connsiteX95" fmla="*/ 677466 w 834626"/>
                <a:gd name="connsiteY95" fmla="*/ 63098 h 1189953"/>
                <a:gd name="connsiteX96" fmla="*/ 733103 w 834626"/>
                <a:gd name="connsiteY96" fmla="*/ 116940 h 1189953"/>
                <a:gd name="connsiteX97" fmla="*/ 682850 w 834626"/>
                <a:gd name="connsiteY97" fmla="*/ 173175 h 1189953"/>
                <a:gd name="connsiteX98" fmla="*/ 634991 w 834626"/>
                <a:gd name="connsiteY98" fmla="*/ 208471 h 1189953"/>
                <a:gd name="connsiteX99" fmla="*/ 663706 w 834626"/>
                <a:gd name="connsiteY99" fmla="*/ 228811 h 1189953"/>
                <a:gd name="connsiteX100" fmla="*/ 701396 w 834626"/>
                <a:gd name="connsiteY100" fmla="*/ 249152 h 1189953"/>
                <a:gd name="connsiteX101" fmla="*/ 717548 w 834626"/>
                <a:gd name="connsiteY101" fmla="*/ 250946 h 1189953"/>
                <a:gd name="connsiteX102" fmla="*/ 768997 w 834626"/>
                <a:gd name="connsiteY102" fmla="*/ 325727 h 1189953"/>
                <a:gd name="connsiteX103" fmla="*/ 716950 w 834626"/>
                <a:gd name="connsiteY103" fmla="*/ 380167 h 1189953"/>
                <a:gd name="connsiteX104" fmla="*/ 661313 w 834626"/>
                <a:gd name="connsiteY104" fmla="*/ 408883 h 1189953"/>
                <a:gd name="connsiteX105" fmla="*/ 528503 w 834626"/>
                <a:gd name="connsiteY105" fmla="*/ 411276 h 1189953"/>
                <a:gd name="connsiteX106" fmla="*/ 472268 w 834626"/>
                <a:gd name="connsiteY106" fmla="*/ 391534 h 1189953"/>
                <a:gd name="connsiteX107" fmla="*/ 430989 w 834626"/>
                <a:gd name="connsiteY107" fmla="*/ 378372 h 1189953"/>
                <a:gd name="connsiteX108" fmla="*/ 431588 w 834626"/>
                <a:gd name="connsiteY108" fmla="*/ 393927 h 1189953"/>
                <a:gd name="connsiteX109" fmla="*/ 569782 w 834626"/>
                <a:gd name="connsiteY109" fmla="*/ 526139 h 1189953"/>
                <a:gd name="connsiteX110" fmla="*/ 609864 w 834626"/>
                <a:gd name="connsiteY110" fmla="*/ 545881 h 1189953"/>
                <a:gd name="connsiteX111" fmla="*/ 713959 w 834626"/>
                <a:gd name="connsiteY111" fmla="*/ 546479 h 1189953"/>
                <a:gd name="connsiteX112" fmla="*/ 826429 w 834626"/>
                <a:gd name="connsiteY112" fmla="*/ 557846 h 1189953"/>
                <a:gd name="connsiteX113" fmla="*/ 834804 w 834626"/>
                <a:gd name="connsiteY113" fmla="*/ 579382 h 1189953"/>
                <a:gd name="connsiteX114" fmla="*/ 755836 w 834626"/>
                <a:gd name="connsiteY114" fmla="*/ 637412 h 1189953"/>
                <a:gd name="connsiteX115" fmla="*/ 721138 w 834626"/>
                <a:gd name="connsiteY115" fmla="*/ 650573 h 1189953"/>
                <a:gd name="connsiteX116" fmla="*/ 664903 w 834626"/>
                <a:gd name="connsiteY116" fmla="*/ 652368 h 1189953"/>
                <a:gd name="connsiteX117" fmla="*/ 655331 w 834626"/>
                <a:gd name="connsiteY117" fmla="*/ 648180 h 1189953"/>
                <a:gd name="connsiteX118" fmla="*/ 582943 w 834626"/>
                <a:gd name="connsiteY118" fmla="*/ 617072 h 1189953"/>
                <a:gd name="connsiteX119" fmla="*/ 478251 w 834626"/>
                <a:gd name="connsiteY119" fmla="*/ 579382 h 1189953"/>
                <a:gd name="connsiteX120" fmla="*/ 473465 w 834626"/>
                <a:gd name="connsiteY120" fmla="*/ 599124 h 1189953"/>
                <a:gd name="connsiteX121" fmla="*/ 481840 w 834626"/>
                <a:gd name="connsiteY121" fmla="*/ 648180 h 1189953"/>
                <a:gd name="connsiteX122" fmla="*/ 586533 w 834626"/>
                <a:gd name="connsiteY122" fmla="*/ 744498 h 1189953"/>
                <a:gd name="connsiteX123" fmla="*/ 700199 w 834626"/>
                <a:gd name="connsiteY123" fmla="*/ 761249 h 1189953"/>
                <a:gd name="connsiteX124" fmla="*/ 779766 w 834626"/>
                <a:gd name="connsiteY124" fmla="*/ 766633 h 1189953"/>
                <a:gd name="connsiteX125" fmla="*/ 752845 w 834626"/>
                <a:gd name="connsiteY125" fmla="*/ 820475 h 1189953"/>
                <a:gd name="connsiteX126" fmla="*/ 707378 w 834626"/>
                <a:gd name="connsiteY126" fmla="*/ 842610 h 1189953"/>
                <a:gd name="connsiteX127" fmla="*/ 693619 w 834626"/>
                <a:gd name="connsiteY127" fmla="*/ 851583 h 1189953"/>
                <a:gd name="connsiteX128" fmla="*/ 681654 w 834626"/>
                <a:gd name="connsiteY128" fmla="*/ 860557 h 1189953"/>
                <a:gd name="connsiteX129" fmla="*/ 673278 w 834626"/>
                <a:gd name="connsiteY129" fmla="*/ 865343 h 1189953"/>
                <a:gd name="connsiteX130" fmla="*/ 651143 w 834626"/>
                <a:gd name="connsiteY130" fmla="*/ 871326 h 1189953"/>
                <a:gd name="connsiteX131" fmla="*/ 545254 w 834626"/>
                <a:gd name="connsiteY131" fmla="*/ 894059 h 1189953"/>
                <a:gd name="connsiteX132" fmla="*/ 538075 w 834626"/>
                <a:gd name="connsiteY132" fmla="*/ 891068 h 1189953"/>
                <a:gd name="connsiteX133" fmla="*/ 602685 w 834626"/>
                <a:gd name="connsiteY133" fmla="*/ 860557 h 1189953"/>
                <a:gd name="connsiteX134" fmla="*/ 621231 w 834626"/>
                <a:gd name="connsiteY134" fmla="*/ 847994 h 1189953"/>
                <a:gd name="connsiteX135" fmla="*/ 634392 w 834626"/>
                <a:gd name="connsiteY135" fmla="*/ 836029 h 1189953"/>
                <a:gd name="connsiteX136" fmla="*/ 620633 w 834626"/>
                <a:gd name="connsiteY136" fmla="*/ 824064 h 1189953"/>
                <a:gd name="connsiteX137" fmla="*/ 582943 w 834626"/>
                <a:gd name="connsiteY137" fmla="*/ 806715 h 1189953"/>
                <a:gd name="connsiteX138" fmla="*/ 556022 w 834626"/>
                <a:gd name="connsiteY138" fmla="*/ 794152 h 1189953"/>
                <a:gd name="connsiteX139" fmla="*/ 543459 w 834626"/>
                <a:gd name="connsiteY139" fmla="*/ 791759 h 1189953"/>
                <a:gd name="connsiteX140" fmla="*/ 514145 w 834626"/>
                <a:gd name="connsiteY140" fmla="*/ 783384 h 1189953"/>
                <a:gd name="connsiteX141" fmla="*/ 508761 w 834626"/>
                <a:gd name="connsiteY141" fmla="*/ 778598 h 1189953"/>
                <a:gd name="connsiteX142" fmla="*/ 499787 w 834626"/>
                <a:gd name="connsiteY142" fmla="*/ 810903 h 1189953"/>
                <a:gd name="connsiteX143" fmla="*/ 492608 w 834626"/>
                <a:gd name="connsiteY143" fmla="*/ 842610 h 1189953"/>
                <a:gd name="connsiteX144" fmla="*/ 491412 w 834626"/>
                <a:gd name="connsiteY144" fmla="*/ 847396 h 1189953"/>
                <a:gd name="connsiteX145" fmla="*/ 497993 w 834626"/>
                <a:gd name="connsiteY145" fmla="*/ 875513 h 1189953"/>
                <a:gd name="connsiteX146" fmla="*/ 506368 w 834626"/>
                <a:gd name="connsiteY146" fmla="*/ 920382 h 1189953"/>
                <a:gd name="connsiteX147" fmla="*/ 527905 w 834626"/>
                <a:gd name="connsiteY147" fmla="*/ 1020288 h 1189953"/>
                <a:gd name="connsiteX148" fmla="*/ 551835 w 834626"/>
                <a:gd name="connsiteY148" fmla="*/ 1096864 h 1189953"/>
                <a:gd name="connsiteX149" fmla="*/ 555424 w 834626"/>
                <a:gd name="connsiteY149" fmla="*/ 1154295 h 1189953"/>
                <a:gd name="connsiteX150" fmla="*/ 451928 w 834626"/>
                <a:gd name="connsiteY150" fmla="*/ 1183011 h 118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834626" h="1189953">
                  <a:moveTo>
                    <a:pt x="451928" y="1183011"/>
                  </a:moveTo>
                  <a:cubicBezTo>
                    <a:pt x="443552" y="1179421"/>
                    <a:pt x="425007" y="1176430"/>
                    <a:pt x="410051" y="1175832"/>
                  </a:cubicBezTo>
                  <a:cubicBezTo>
                    <a:pt x="386719" y="1174635"/>
                    <a:pt x="383130" y="1172841"/>
                    <a:pt x="381335" y="1160876"/>
                  </a:cubicBezTo>
                  <a:cubicBezTo>
                    <a:pt x="380139" y="1153099"/>
                    <a:pt x="381933" y="1139339"/>
                    <a:pt x="384925" y="1130964"/>
                  </a:cubicBezTo>
                  <a:cubicBezTo>
                    <a:pt x="388514" y="1121990"/>
                    <a:pt x="392702" y="1109427"/>
                    <a:pt x="395693" y="1102846"/>
                  </a:cubicBezTo>
                  <a:cubicBezTo>
                    <a:pt x="400479" y="1089685"/>
                    <a:pt x="399881" y="963455"/>
                    <a:pt x="395095" y="917390"/>
                  </a:cubicBezTo>
                  <a:cubicBezTo>
                    <a:pt x="393300" y="901238"/>
                    <a:pt x="389112" y="866540"/>
                    <a:pt x="385523" y="840815"/>
                  </a:cubicBezTo>
                  <a:cubicBezTo>
                    <a:pt x="382532" y="815689"/>
                    <a:pt x="380737" y="792357"/>
                    <a:pt x="382532" y="789366"/>
                  </a:cubicBezTo>
                  <a:cubicBezTo>
                    <a:pt x="384326" y="786375"/>
                    <a:pt x="381933" y="774410"/>
                    <a:pt x="377147" y="762445"/>
                  </a:cubicBezTo>
                  <a:cubicBezTo>
                    <a:pt x="369370" y="744498"/>
                    <a:pt x="363388" y="739712"/>
                    <a:pt x="337663" y="732533"/>
                  </a:cubicBezTo>
                  <a:cubicBezTo>
                    <a:pt x="320912" y="727149"/>
                    <a:pt x="297581" y="721764"/>
                    <a:pt x="286214" y="719372"/>
                  </a:cubicBezTo>
                  <a:cubicBezTo>
                    <a:pt x="265276" y="715184"/>
                    <a:pt x="264677" y="715782"/>
                    <a:pt x="267669" y="731336"/>
                  </a:cubicBezTo>
                  <a:cubicBezTo>
                    <a:pt x="270062" y="741507"/>
                    <a:pt x="266472" y="752873"/>
                    <a:pt x="256900" y="766035"/>
                  </a:cubicBezTo>
                  <a:cubicBezTo>
                    <a:pt x="249123" y="776205"/>
                    <a:pt x="242542" y="788768"/>
                    <a:pt x="242542" y="792956"/>
                  </a:cubicBezTo>
                  <a:cubicBezTo>
                    <a:pt x="242542" y="797143"/>
                    <a:pt x="237756" y="800733"/>
                    <a:pt x="232372" y="801331"/>
                  </a:cubicBezTo>
                  <a:cubicBezTo>
                    <a:pt x="226390" y="801331"/>
                    <a:pt x="209639" y="809706"/>
                    <a:pt x="194683" y="818680"/>
                  </a:cubicBezTo>
                  <a:cubicBezTo>
                    <a:pt x="179727" y="828252"/>
                    <a:pt x="155199" y="843208"/>
                    <a:pt x="139644" y="850985"/>
                  </a:cubicBezTo>
                  <a:cubicBezTo>
                    <a:pt x="124688" y="859361"/>
                    <a:pt x="110929" y="868933"/>
                    <a:pt x="109732" y="872522"/>
                  </a:cubicBezTo>
                  <a:cubicBezTo>
                    <a:pt x="108536" y="876710"/>
                    <a:pt x="101357" y="877906"/>
                    <a:pt x="91785" y="875513"/>
                  </a:cubicBezTo>
                  <a:cubicBezTo>
                    <a:pt x="76829" y="871924"/>
                    <a:pt x="75632" y="868933"/>
                    <a:pt x="76230" y="840815"/>
                  </a:cubicBezTo>
                  <a:cubicBezTo>
                    <a:pt x="76829" y="823466"/>
                    <a:pt x="72043" y="783982"/>
                    <a:pt x="66659" y="752873"/>
                  </a:cubicBezTo>
                  <a:cubicBezTo>
                    <a:pt x="51702" y="672708"/>
                    <a:pt x="51702" y="668521"/>
                    <a:pt x="61873" y="652368"/>
                  </a:cubicBezTo>
                  <a:cubicBezTo>
                    <a:pt x="69052" y="641600"/>
                    <a:pt x="69052" y="636814"/>
                    <a:pt x="64266" y="633823"/>
                  </a:cubicBezTo>
                  <a:cubicBezTo>
                    <a:pt x="55890" y="629037"/>
                    <a:pt x="90588" y="572203"/>
                    <a:pt x="121697" y="538702"/>
                  </a:cubicBezTo>
                  <a:cubicBezTo>
                    <a:pt x="143234" y="515968"/>
                    <a:pt x="171351" y="512379"/>
                    <a:pt x="183914" y="530925"/>
                  </a:cubicBezTo>
                  <a:cubicBezTo>
                    <a:pt x="188700" y="537505"/>
                    <a:pt x="204853" y="548872"/>
                    <a:pt x="219809" y="557247"/>
                  </a:cubicBezTo>
                  <a:cubicBezTo>
                    <a:pt x="235363" y="565623"/>
                    <a:pt x="255704" y="577588"/>
                    <a:pt x="265276" y="584767"/>
                  </a:cubicBezTo>
                  <a:cubicBezTo>
                    <a:pt x="275446" y="591347"/>
                    <a:pt x="287411" y="597330"/>
                    <a:pt x="291598" y="597330"/>
                  </a:cubicBezTo>
                  <a:cubicBezTo>
                    <a:pt x="296384" y="597330"/>
                    <a:pt x="305358" y="602714"/>
                    <a:pt x="311340" y="609295"/>
                  </a:cubicBezTo>
                  <a:cubicBezTo>
                    <a:pt x="332279" y="632028"/>
                    <a:pt x="341851" y="623652"/>
                    <a:pt x="332877" y="591347"/>
                  </a:cubicBezTo>
                  <a:cubicBezTo>
                    <a:pt x="330484" y="582374"/>
                    <a:pt x="331681" y="568614"/>
                    <a:pt x="336467" y="557247"/>
                  </a:cubicBezTo>
                  <a:cubicBezTo>
                    <a:pt x="345440" y="535112"/>
                    <a:pt x="343047" y="533318"/>
                    <a:pt x="299376" y="519558"/>
                  </a:cubicBezTo>
                  <a:cubicBezTo>
                    <a:pt x="286214" y="515968"/>
                    <a:pt x="252713" y="504004"/>
                    <a:pt x="224595" y="493235"/>
                  </a:cubicBezTo>
                  <a:cubicBezTo>
                    <a:pt x="165967" y="470502"/>
                    <a:pt x="142037" y="462127"/>
                    <a:pt x="106143" y="450760"/>
                  </a:cubicBezTo>
                  <a:cubicBezTo>
                    <a:pt x="81016" y="442983"/>
                    <a:pt x="79820" y="443581"/>
                    <a:pt x="67257" y="457341"/>
                  </a:cubicBezTo>
                  <a:cubicBezTo>
                    <a:pt x="60676" y="465118"/>
                    <a:pt x="53497" y="471698"/>
                    <a:pt x="51104" y="471698"/>
                  </a:cubicBezTo>
                  <a:cubicBezTo>
                    <a:pt x="49310" y="471698"/>
                    <a:pt x="39139" y="463921"/>
                    <a:pt x="28371" y="453751"/>
                  </a:cubicBezTo>
                  <a:cubicBezTo>
                    <a:pt x="14013" y="440590"/>
                    <a:pt x="9825" y="432813"/>
                    <a:pt x="12218" y="422642"/>
                  </a:cubicBezTo>
                  <a:cubicBezTo>
                    <a:pt x="14013" y="414865"/>
                    <a:pt x="11620" y="396320"/>
                    <a:pt x="7432" y="381364"/>
                  </a:cubicBezTo>
                  <a:cubicBezTo>
                    <a:pt x="2646" y="365809"/>
                    <a:pt x="-345" y="347264"/>
                    <a:pt x="253" y="339486"/>
                  </a:cubicBezTo>
                  <a:cubicBezTo>
                    <a:pt x="852" y="331709"/>
                    <a:pt x="2048" y="320343"/>
                    <a:pt x="2646" y="314958"/>
                  </a:cubicBezTo>
                  <a:cubicBezTo>
                    <a:pt x="2646" y="308976"/>
                    <a:pt x="14611" y="299404"/>
                    <a:pt x="31362" y="291627"/>
                  </a:cubicBezTo>
                  <a:cubicBezTo>
                    <a:pt x="57087" y="280260"/>
                    <a:pt x="60676" y="279662"/>
                    <a:pt x="74436" y="288037"/>
                  </a:cubicBezTo>
                  <a:cubicBezTo>
                    <a:pt x="83409" y="292823"/>
                    <a:pt x="95374" y="306583"/>
                    <a:pt x="101955" y="318548"/>
                  </a:cubicBezTo>
                  <a:cubicBezTo>
                    <a:pt x="112723" y="338290"/>
                    <a:pt x="152806" y="369997"/>
                    <a:pt x="152806" y="359229"/>
                  </a:cubicBezTo>
                  <a:cubicBezTo>
                    <a:pt x="152806" y="356836"/>
                    <a:pt x="155199" y="358032"/>
                    <a:pt x="157592" y="361023"/>
                  </a:cubicBezTo>
                  <a:cubicBezTo>
                    <a:pt x="162976" y="368202"/>
                    <a:pt x="179727" y="378971"/>
                    <a:pt x="206648" y="392132"/>
                  </a:cubicBezTo>
                  <a:cubicBezTo>
                    <a:pt x="218014" y="398114"/>
                    <a:pt x="232372" y="406490"/>
                    <a:pt x="238355" y="411276"/>
                  </a:cubicBezTo>
                  <a:cubicBezTo>
                    <a:pt x="243739" y="416062"/>
                    <a:pt x="248525" y="417856"/>
                    <a:pt x="248525" y="415463"/>
                  </a:cubicBezTo>
                  <a:cubicBezTo>
                    <a:pt x="248525" y="413070"/>
                    <a:pt x="256302" y="416660"/>
                    <a:pt x="265874" y="423241"/>
                  </a:cubicBezTo>
                  <a:cubicBezTo>
                    <a:pt x="275446" y="430420"/>
                    <a:pt x="286812" y="435804"/>
                    <a:pt x="291598" y="435804"/>
                  </a:cubicBezTo>
                  <a:cubicBezTo>
                    <a:pt x="295786" y="435804"/>
                    <a:pt x="304760" y="441188"/>
                    <a:pt x="310144" y="448367"/>
                  </a:cubicBezTo>
                  <a:cubicBezTo>
                    <a:pt x="316725" y="455546"/>
                    <a:pt x="325100" y="459135"/>
                    <a:pt x="330484" y="457341"/>
                  </a:cubicBezTo>
                  <a:cubicBezTo>
                    <a:pt x="335868" y="454948"/>
                    <a:pt x="346039" y="459734"/>
                    <a:pt x="355012" y="468707"/>
                  </a:cubicBezTo>
                  <a:cubicBezTo>
                    <a:pt x="365781" y="479476"/>
                    <a:pt x="374754" y="483065"/>
                    <a:pt x="383728" y="481270"/>
                  </a:cubicBezTo>
                  <a:cubicBezTo>
                    <a:pt x="390907" y="479476"/>
                    <a:pt x="405265" y="481869"/>
                    <a:pt x="415435" y="487253"/>
                  </a:cubicBezTo>
                  <a:cubicBezTo>
                    <a:pt x="426203" y="492637"/>
                    <a:pt x="438766" y="495030"/>
                    <a:pt x="443552" y="493235"/>
                  </a:cubicBezTo>
                  <a:cubicBezTo>
                    <a:pt x="453723" y="489047"/>
                    <a:pt x="447142" y="480672"/>
                    <a:pt x="380737" y="408883"/>
                  </a:cubicBezTo>
                  <a:cubicBezTo>
                    <a:pt x="365182" y="392730"/>
                    <a:pt x="344244" y="367006"/>
                    <a:pt x="334672" y="352050"/>
                  </a:cubicBezTo>
                  <a:cubicBezTo>
                    <a:pt x="324502" y="337093"/>
                    <a:pt x="307153" y="311967"/>
                    <a:pt x="296384" y="295216"/>
                  </a:cubicBezTo>
                  <a:cubicBezTo>
                    <a:pt x="285018" y="279064"/>
                    <a:pt x="273651" y="264706"/>
                    <a:pt x="271258" y="263509"/>
                  </a:cubicBezTo>
                  <a:cubicBezTo>
                    <a:pt x="268865" y="262313"/>
                    <a:pt x="266472" y="258723"/>
                    <a:pt x="266472" y="255134"/>
                  </a:cubicBezTo>
                  <a:cubicBezTo>
                    <a:pt x="266472" y="251545"/>
                    <a:pt x="258097" y="230606"/>
                    <a:pt x="247328" y="209069"/>
                  </a:cubicBezTo>
                  <a:cubicBezTo>
                    <a:pt x="237158" y="187532"/>
                    <a:pt x="229381" y="167192"/>
                    <a:pt x="229979" y="163603"/>
                  </a:cubicBezTo>
                  <a:cubicBezTo>
                    <a:pt x="231176" y="160611"/>
                    <a:pt x="231774" y="143861"/>
                    <a:pt x="231176" y="126511"/>
                  </a:cubicBezTo>
                  <a:cubicBezTo>
                    <a:pt x="229979" y="92412"/>
                    <a:pt x="234167" y="85233"/>
                    <a:pt x="277241" y="42757"/>
                  </a:cubicBezTo>
                  <a:cubicBezTo>
                    <a:pt x="296983" y="23015"/>
                    <a:pt x="307153" y="17033"/>
                    <a:pt x="322707" y="17033"/>
                  </a:cubicBezTo>
                  <a:cubicBezTo>
                    <a:pt x="361593" y="17033"/>
                    <a:pt x="374754" y="48142"/>
                    <a:pt x="377746" y="145655"/>
                  </a:cubicBezTo>
                  <a:cubicBezTo>
                    <a:pt x="378942" y="185139"/>
                    <a:pt x="380139" y="218641"/>
                    <a:pt x="380737" y="220436"/>
                  </a:cubicBezTo>
                  <a:cubicBezTo>
                    <a:pt x="381335" y="222231"/>
                    <a:pt x="381933" y="227615"/>
                    <a:pt x="382532" y="232401"/>
                  </a:cubicBezTo>
                  <a:cubicBezTo>
                    <a:pt x="383130" y="238383"/>
                    <a:pt x="390907" y="241374"/>
                    <a:pt x="407658" y="241973"/>
                  </a:cubicBezTo>
                  <a:cubicBezTo>
                    <a:pt x="420819" y="242571"/>
                    <a:pt x="443552" y="249152"/>
                    <a:pt x="458509" y="256330"/>
                  </a:cubicBezTo>
                  <a:cubicBezTo>
                    <a:pt x="481840" y="268295"/>
                    <a:pt x="483635" y="268295"/>
                    <a:pt x="475259" y="258723"/>
                  </a:cubicBezTo>
                  <a:cubicBezTo>
                    <a:pt x="469875" y="252143"/>
                    <a:pt x="463294" y="241374"/>
                    <a:pt x="461500" y="233597"/>
                  </a:cubicBezTo>
                  <a:cubicBezTo>
                    <a:pt x="459107" y="226418"/>
                    <a:pt x="453723" y="220436"/>
                    <a:pt x="449535" y="220436"/>
                  </a:cubicBezTo>
                  <a:cubicBezTo>
                    <a:pt x="437570" y="220436"/>
                    <a:pt x="427998" y="206676"/>
                    <a:pt x="426802" y="188131"/>
                  </a:cubicBezTo>
                  <a:cubicBezTo>
                    <a:pt x="425605" y="173773"/>
                    <a:pt x="424409" y="173175"/>
                    <a:pt x="418426" y="181550"/>
                  </a:cubicBezTo>
                  <a:cubicBezTo>
                    <a:pt x="412444" y="189925"/>
                    <a:pt x="411247" y="187532"/>
                    <a:pt x="412444" y="168389"/>
                  </a:cubicBezTo>
                  <a:cubicBezTo>
                    <a:pt x="413640" y="155825"/>
                    <a:pt x="417230" y="137878"/>
                    <a:pt x="421417" y="128904"/>
                  </a:cubicBezTo>
                  <a:cubicBezTo>
                    <a:pt x="425007" y="119333"/>
                    <a:pt x="427998" y="106769"/>
                    <a:pt x="427998" y="100787"/>
                  </a:cubicBezTo>
                  <a:cubicBezTo>
                    <a:pt x="427998" y="94805"/>
                    <a:pt x="432784" y="88224"/>
                    <a:pt x="439365" y="85831"/>
                  </a:cubicBezTo>
                  <a:cubicBezTo>
                    <a:pt x="445347" y="84036"/>
                    <a:pt x="450133" y="78054"/>
                    <a:pt x="449535" y="72071"/>
                  </a:cubicBezTo>
                  <a:cubicBezTo>
                    <a:pt x="448937" y="63696"/>
                    <a:pt x="453723" y="61901"/>
                    <a:pt x="474661" y="61901"/>
                  </a:cubicBezTo>
                  <a:cubicBezTo>
                    <a:pt x="488421" y="61901"/>
                    <a:pt x="499787" y="60106"/>
                    <a:pt x="499787" y="58312"/>
                  </a:cubicBezTo>
                  <a:cubicBezTo>
                    <a:pt x="499787" y="56517"/>
                    <a:pt x="493207" y="47543"/>
                    <a:pt x="484831" y="38570"/>
                  </a:cubicBezTo>
                  <a:cubicBezTo>
                    <a:pt x="468080" y="20622"/>
                    <a:pt x="462696" y="-8093"/>
                    <a:pt x="478849" y="5068"/>
                  </a:cubicBezTo>
                  <a:cubicBezTo>
                    <a:pt x="484831" y="10452"/>
                    <a:pt x="487823" y="10452"/>
                    <a:pt x="487823" y="5666"/>
                  </a:cubicBezTo>
                  <a:cubicBezTo>
                    <a:pt x="487823" y="2077"/>
                    <a:pt x="490814" y="-915"/>
                    <a:pt x="494403" y="-915"/>
                  </a:cubicBezTo>
                  <a:cubicBezTo>
                    <a:pt x="497394" y="-915"/>
                    <a:pt x="498591" y="2077"/>
                    <a:pt x="496796" y="5068"/>
                  </a:cubicBezTo>
                  <a:cubicBezTo>
                    <a:pt x="495001" y="8657"/>
                    <a:pt x="496796" y="11050"/>
                    <a:pt x="500984" y="11649"/>
                  </a:cubicBezTo>
                  <a:cubicBezTo>
                    <a:pt x="563800" y="15238"/>
                    <a:pt x="586533" y="18229"/>
                    <a:pt x="600292" y="25408"/>
                  </a:cubicBezTo>
                  <a:cubicBezTo>
                    <a:pt x="609266" y="29596"/>
                    <a:pt x="620633" y="31989"/>
                    <a:pt x="625419" y="30194"/>
                  </a:cubicBezTo>
                  <a:cubicBezTo>
                    <a:pt x="630205" y="28998"/>
                    <a:pt x="632598" y="29596"/>
                    <a:pt x="630205" y="31989"/>
                  </a:cubicBezTo>
                  <a:cubicBezTo>
                    <a:pt x="623624" y="38570"/>
                    <a:pt x="643964" y="52329"/>
                    <a:pt x="660117" y="52927"/>
                  </a:cubicBezTo>
                  <a:cubicBezTo>
                    <a:pt x="667296" y="52927"/>
                    <a:pt x="673278" y="55919"/>
                    <a:pt x="673278" y="60106"/>
                  </a:cubicBezTo>
                  <a:cubicBezTo>
                    <a:pt x="673278" y="63696"/>
                    <a:pt x="675073" y="64892"/>
                    <a:pt x="677466" y="63098"/>
                  </a:cubicBezTo>
                  <a:cubicBezTo>
                    <a:pt x="682252" y="57713"/>
                    <a:pt x="733103" y="107368"/>
                    <a:pt x="733103" y="116940"/>
                  </a:cubicBezTo>
                  <a:cubicBezTo>
                    <a:pt x="733103" y="127110"/>
                    <a:pt x="697806" y="166594"/>
                    <a:pt x="682850" y="173175"/>
                  </a:cubicBezTo>
                  <a:cubicBezTo>
                    <a:pt x="649947" y="188131"/>
                    <a:pt x="623026" y="208471"/>
                    <a:pt x="634991" y="208471"/>
                  </a:cubicBezTo>
                  <a:cubicBezTo>
                    <a:pt x="638580" y="208471"/>
                    <a:pt x="651143" y="217445"/>
                    <a:pt x="663706" y="228811"/>
                  </a:cubicBezTo>
                  <a:cubicBezTo>
                    <a:pt x="676269" y="239580"/>
                    <a:pt x="693020" y="249152"/>
                    <a:pt x="701396" y="249152"/>
                  </a:cubicBezTo>
                  <a:cubicBezTo>
                    <a:pt x="709173" y="249152"/>
                    <a:pt x="716352" y="249750"/>
                    <a:pt x="717548" y="250946"/>
                  </a:cubicBezTo>
                  <a:cubicBezTo>
                    <a:pt x="739683" y="279662"/>
                    <a:pt x="768997" y="321539"/>
                    <a:pt x="768997" y="325727"/>
                  </a:cubicBezTo>
                  <a:cubicBezTo>
                    <a:pt x="768399" y="333504"/>
                    <a:pt x="739085" y="364613"/>
                    <a:pt x="716950" y="380167"/>
                  </a:cubicBezTo>
                  <a:cubicBezTo>
                    <a:pt x="706780" y="387346"/>
                    <a:pt x="682252" y="399909"/>
                    <a:pt x="661313" y="408883"/>
                  </a:cubicBezTo>
                  <a:cubicBezTo>
                    <a:pt x="617642" y="427428"/>
                    <a:pt x="569184" y="428027"/>
                    <a:pt x="528503" y="411276"/>
                  </a:cubicBezTo>
                  <a:cubicBezTo>
                    <a:pt x="514145" y="405892"/>
                    <a:pt x="489019" y="396918"/>
                    <a:pt x="472268" y="391534"/>
                  </a:cubicBezTo>
                  <a:cubicBezTo>
                    <a:pt x="456116" y="386748"/>
                    <a:pt x="437570" y="380765"/>
                    <a:pt x="430989" y="378372"/>
                  </a:cubicBezTo>
                  <a:cubicBezTo>
                    <a:pt x="420819" y="374185"/>
                    <a:pt x="420819" y="374783"/>
                    <a:pt x="431588" y="393927"/>
                  </a:cubicBezTo>
                  <a:cubicBezTo>
                    <a:pt x="454919" y="435804"/>
                    <a:pt x="528503" y="505798"/>
                    <a:pt x="569782" y="526139"/>
                  </a:cubicBezTo>
                  <a:lnTo>
                    <a:pt x="609864" y="545881"/>
                  </a:lnTo>
                  <a:lnTo>
                    <a:pt x="713959" y="546479"/>
                  </a:lnTo>
                  <a:cubicBezTo>
                    <a:pt x="809678" y="546479"/>
                    <a:pt x="818652" y="547675"/>
                    <a:pt x="826429" y="557846"/>
                  </a:cubicBezTo>
                  <a:cubicBezTo>
                    <a:pt x="831215" y="564426"/>
                    <a:pt x="834804" y="573998"/>
                    <a:pt x="834804" y="579382"/>
                  </a:cubicBezTo>
                  <a:cubicBezTo>
                    <a:pt x="834804" y="595535"/>
                    <a:pt x="789338" y="629037"/>
                    <a:pt x="755836" y="637412"/>
                  </a:cubicBezTo>
                  <a:cubicBezTo>
                    <a:pt x="738487" y="642198"/>
                    <a:pt x="722932" y="647582"/>
                    <a:pt x="721138" y="650573"/>
                  </a:cubicBezTo>
                  <a:cubicBezTo>
                    <a:pt x="717548" y="656556"/>
                    <a:pt x="673876" y="658351"/>
                    <a:pt x="664903" y="652368"/>
                  </a:cubicBezTo>
                  <a:cubicBezTo>
                    <a:pt x="661313" y="649975"/>
                    <a:pt x="657126" y="648180"/>
                    <a:pt x="655331" y="648180"/>
                  </a:cubicBezTo>
                  <a:cubicBezTo>
                    <a:pt x="637982" y="645787"/>
                    <a:pt x="596703" y="627840"/>
                    <a:pt x="582943" y="617072"/>
                  </a:cubicBezTo>
                  <a:cubicBezTo>
                    <a:pt x="572773" y="608696"/>
                    <a:pt x="490814" y="579382"/>
                    <a:pt x="478251" y="579382"/>
                  </a:cubicBezTo>
                  <a:cubicBezTo>
                    <a:pt x="472866" y="579382"/>
                    <a:pt x="471670" y="585365"/>
                    <a:pt x="473465" y="599124"/>
                  </a:cubicBezTo>
                  <a:cubicBezTo>
                    <a:pt x="475259" y="609295"/>
                    <a:pt x="478849" y="632028"/>
                    <a:pt x="481840" y="648180"/>
                  </a:cubicBezTo>
                  <a:cubicBezTo>
                    <a:pt x="491412" y="707407"/>
                    <a:pt x="492010" y="707407"/>
                    <a:pt x="586533" y="744498"/>
                  </a:cubicBezTo>
                  <a:cubicBezTo>
                    <a:pt x="623624" y="758856"/>
                    <a:pt x="636785" y="760650"/>
                    <a:pt x="700199" y="761249"/>
                  </a:cubicBezTo>
                  <a:cubicBezTo>
                    <a:pt x="739683" y="761847"/>
                    <a:pt x="775578" y="764240"/>
                    <a:pt x="779766" y="766633"/>
                  </a:cubicBezTo>
                  <a:cubicBezTo>
                    <a:pt x="797115" y="777999"/>
                    <a:pt x="786945" y="797742"/>
                    <a:pt x="752845" y="820475"/>
                  </a:cubicBezTo>
                  <a:cubicBezTo>
                    <a:pt x="733701" y="832440"/>
                    <a:pt x="713361" y="842610"/>
                    <a:pt x="707378" y="842610"/>
                  </a:cubicBezTo>
                  <a:cubicBezTo>
                    <a:pt x="701396" y="842610"/>
                    <a:pt x="695413" y="846798"/>
                    <a:pt x="693619" y="851583"/>
                  </a:cubicBezTo>
                  <a:cubicBezTo>
                    <a:pt x="691226" y="856369"/>
                    <a:pt x="686440" y="860557"/>
                    <a:pt x="681654" y="860557"/>
                  </a:cubicBezTo>
                  <a:cubicBezTo>
                    <a:pt x="676868" y="860557"/>
                    <a:pt x="673278" y="862950"/>
                    <a:pt x="673278" y="865343"/>
                  </a:cubicBezTo>
                  <a:cubicBezTo>
                    <a:pt x="673278" y="868334"/>
                    <a:pt x="663108" y="870727"/>
                    <a:pt x="651143" y="871326"/>
                  </a:cubicBezTo>
                  <a:cubicBezTo>
                    <a:pt x="631401" y="872522"/>
                    <a:pt x="583542" y="882692"/>
                    <a:pt x="545254" y="894059"/>
                  </a:cubicBezTo>
                  <a:cubicBezTo>
                    <a:pt x="538075" y="896452"/>
                    <a:pt x="535682" y="895255"/>
                    <a:pt x="538075" y="891068"/>
                  </a:cubicBezTo>
                  <a:cubicBezTo>
                    <a:pt x="542263" y="884487"/>
                    <a:pt x="592515" y="860557"/>
                    <a:pt x="602685" y="860557"/>
                  </a:cubicBezTo>
                  <a:cubicBezTo>
                    <a:pt x="605677" y="860557"/>
                    <a:pt x="614052" y="855173"/>
                    <a:pt x="621231" y="847994"/>
                  </a:cubicBezTo>
                  <a:lnTo>
                    <a:pt x="634392" y="836029"/>
                  </a:lnTo>
                  <a:lnTo>
                    <a:pt x="620633" y="824064"/>
                  </a:lnTo>
                  <a:cubicBezTo>
                    <a:pt x="612856" y="818082"/>
                    <a:pt x="596105" y="810305"/>
                    <a:pt x="582943" y="806715"/>
                  </a:cubicBezTo>
                  <a:cubicBezTo>
                    <a:pt x="570380" y="803126"/>
                    <a:pt x="558415" y="797742"/>
                    <a:pt x="556022" y="794152"/>
                  </a:cubicBezTo>
                  <a:cubicBezTo>
                    <a:pt x="554228" y="790563"/>
                    <a:pt x="548245" y="789366"/>
                    <a:pt x="543459" y="791759"/>
                  </a:cubicBezTo>
                  <a:cubicBezTo>
                    <a:pt x="532093" y="795947"/>
                    <a:pt x="510556" y="789964"/>
                    <a:pt x="514145" y="783384"/>
                  </a:cubicBezTo>
                  <a:cubicBezTo>
                    <a:pt x="515940" y="780991"/>
                    <a:pt x="513547" y="778598"/>
                    <a:pt x="508761" y="778598"/>
                  </a:cubicBezTo>
                  <a:cubicBezTo>
                    <a:pt x="502180" y="778598"/>
                    <a:pt x="499787" y="786973"/>
                    <a:pt x="499787" y="810903"/>
                  </a:cubicBezTo>
                  <a:cubicBezTo>
                    <a:pt x="499787" y="832440"/>
                    <a:pt x="497394" y="842610"/>
                    <a:pt x="492608" y="842610"/>
                  </a:cubicBezTo>
                  <a:cubicBezTo>
                    <a:pt x="487224" y="842610"/>
                    <a:pt x="486626" y="844405"/>
                    <a:pt x="491412" y="847396"/>
                  </a:cubicBezTo>
                  <a:cubicBezTo>
                    <a:pt x="495001" y="849789"/>
                    <a:pt x="497993" y="862352"/>
                    <a:pt x="497993" y="875513"/>
                  </a:cubicBezTo>
                  <a:cubicBezTo>
                    <a:pt x="499189" y="909015"/>
                    <a:pt x="500984" y="920382"/>
                    <a:pt x="506368" y="920382"/>
                  </a:cubicBezTo>
                  <a:cubicBezTo>
                    <a:pt x="515342" y="920382"/>
                    <a:pt x="524315" y="961062"/>
                    <a:pt x="527905" y="1020288"/>
                  </a:cubicBezTo>
                  <a:cubicBezTo>
                    <a:pt x="531494" y="1081309"/>
                    <a:pt x="531494" y="1081908"/>
                    <a:pt x="551835" y="1096864"/>
                  </a:cubicBezTo>
                  <a:cubicBezTo>
                    <a:pt x="575764" y="1115409"/>
                    <a:pt x="576961" y="1128571"/>
                    <a:pt x="555424" y="1154295"/>
                  </a:cubicBezTo>
                  <a:cubicBezTo>
                    <a:pt x="529101" y="1185404"/>
                    <a:pt x="487823" y="1197369"/>
                    <a:pt x="451928" y="1183011"/>
                  </a:cubicBezTo>
                  <a:close/>
                </a:path>
              </a:pathLst>
            </a:custGeom>
            <a:gradFill>
              <a:gsLst>
                <a:gs pos="0">
                  <a:srgbClr val="BB9F64"/>
                </a:gs>
                <a:gs pos="52000">
                  <a:srgbClr val="FFF0AE"/>
                </a:gs>
                <a:gs pos="100000">
                  <a:srgbClr val="BB9F64"/>
                </a:gs>
              </a:gsLst>
              <a:lin ang="5400000" scaled="1"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79729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A88B203C-3EDC-B310-B6CD-2B1ABF0F3C89}"/>
              </a:ext>
            </a:extLst>
          </p:cNvPr>
          <p:cNvSpPr txBox="1"/>
          <p:nvPr/>
        </p:nvSpPr>
        <p:spPr>
          <a:xfrm>
            <a:off x="971600" y="2499742"/>
            <a:ext cx="4886274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www.51pptmoban.com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  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作品</a:t>
            </a:r>
            <a:endParaRPr lang="en-US" altLang="zh-CN" dirty="0">
              <a:solidFill>
                <a:schemeClr val="bg1">
                  <a:lumMod val="50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dirty="0">
              <a:solidFill>
                <a:schemeClr val="bg1">
                  <a:lumMod val="50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dirty="0">
              <a:solidFill>
                <a:schemeClr val="bg1">
                  <a:lumMod val="50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仅供学习参考之用！</a:t>
            </a:r>
            <a:endParaRPr lang="en-US" altLang="zh-CN" dirty="0">
              <a:solidFill>
                <a:schemeClr val="bg1">
                  <a:lumMod val="50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禁止盗用贩卖！</a:t>
            </a:r>
          </a:p>
        </p:txBody>
      </p:sp>
    </p:spTree>
    <p:extLst>
      <p:ext uri="{BB962C8B-B14F-4D97-AF65-F5344CB8AC3E}">
        <p14:creationId xmlns:p14="http://schemas.microsoft.com/office/powerpoint/2010/main" val="941990362"/>
      </p:ext>
    </p:extLst>
  </p:cSld>
  <p:clrMapOvr>
    <a:masterClrMapping/>
  </p:clrMapOvr>
  <p:transition spd="med">
    <p:pull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图形 5">
            <a:extLst>
              <a:ext uri="{FF2B5EF4-FFF2-40B4-BE49-F238E27FC236}">
                <a16:creationId xmlns:a16="http://schemas.microsoft.com/office/drawing/2014/main" id="{9AF8930B-FCAE-3978-14EA-28DD69BAD2DE}"/>
              </a:ext>
            </a:extLst>
          </p:cNvPr>
          <p:cNvGrpSpPr/>
          <p:nvPr/>
        </p:nvGrpSpPr>
        <p:grpSpPr>
          <a:xfrm>
            <a:off x="2064297" y="1668242"/>
            <a:ext cx="5135726" cy="2325906"/>
            <a:chOff x="3574220" y="-244468"/>
            <a:chExt cx="1098786" cy="497626"/>
          </a:xfrm>
          <a:gradFill flip="none" rotWithShape="1">
            <a:gsLst>
              <a:gs pos="0">
                <a:srgbClr val="FFF0AE">
                  <a:alpha val="0"/>
                </a:srgbClr>
              </a:gs>
              <a:gs pos="100000">
                <a:srgbClr val="BB9F64">
                  <a:alpha val="19000"/>
                </a:srgbClr>
              </a:gs>
            </a:gsLst>
            <a:lin ang="0" scaled="1"/>
            <a:tileRect/>
          </a:gradFill>
        </p:grpSpPr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D012B4A5-95A2-E70E-B08F-7E07E6CDE139}"/>
                </a:ext>
              </a:extLst>
            </p:cNvPr>
            <p:cNvSpPr/>
            <p:nvPr/>
          </p:nvSpPr>
          <p:spPr>
            <a:xfrm>
              <a:off x="4400042" y="-244468"/>
              <a:ext cx="25830" cy="2525"/>
            </a:xfrm>
            <a:custGeom>
              <a:avLst/>
              <a:gdLst>
                <a:gd name="connsiteX0" fmla="*/ -254 w 25830"/>
                <a:gd name="connsiteY0" fmla="*/ 2068 h 2525"/>
                <a:gd name="connsiteX1" fmla="*/ 25577 w 25830"/>
                <a:gd name="connsiteY1" fmla="*/ -68 h 2525"/>
                <a:gd name="connsiteX2" fmla="*/ -254 w 25830"/>
                <a:gd name="connsiteY2" fmla="*/ 2068 h 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30" h="2525">
                  <a:moveTo>
                    <a:pt x="-254" y="2068"/>
                  </a:moveTo>
                  <a:cubicBezTo>
                    <a:pt x="8116" y="654"/>
                    <a:pt x="16976" y="-385"/>
                    <a:pt x="25577" y="-68"/>
                  </a:cubicBezTo>
                  <a:cubicBezTo>
                    <a:pt x="17121" y="2068"/>
                    <a:pt x="8405" y="2934"/>
                    <a:pt x="-254" y="2068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55DA47D2-C65F-95DE-FD3C-2A1A8DA421C9}"/>
                </a:ext>
              </a:extLst>
            </p:cNvPr>
            <p:cNvSpPr/>
            <p:nvPr/>
          </p:nvSpPr>
          <p:spPr>
            <a:xfrm>
              <a:off x="4336259" y="-242795"/>
              <a:ext cx="26724" cy="12150"/>
            </a:xfrm>
            <a:custGeom>
              <a:avLst/>
              <a:gdLst>
                <a:gd name="connsiteX0" fmla="*/ -238 w 26724"/>
                <a:gd name="connsiteY0" fmla="*/ 12024 h 12150"/>
                <a:gd name="connsiteX1" fmla="*/ 26487 w 26724"/>
                <a:gd name="connsiteY1" fmla="*/ -127 h 12150"/>
                <a:gd name="connsiteX2" fmla="*/ -238 w 26724"/>
                <a:gd name="connsiteY2" fmla="*/ 12024 h 1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24" h="12150">
                  <a:moveTo>
                    <a:pt x="-238" y="12024"/>
                  </a:moveTo>
                  <a:cubicBezTo>
                    <a:pt x="7121" y="5097"/>
                    <a:pt x="16443" y="970"/>
                    <a:pt x="26487" y="-127"/>
                  </a:cubicBezTo>
                  <a:cubicBezTo>
                    <a:pt x="18810" y="6251"/>
                    <a:pt x="9516" y="10119"/>
                    <a:pt x="-238" y="12024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B84B1CB1-0083-A305-A372-5F52A92EC246}"/>
                </a:ext>
              </a:extLst>
            </p:cNvPr>
            <p:cNvSpPr/>
            <p:nvPr/>
          </p:nvSpPr>
          <p:spPr>
            <a:xfrm>
              <a:off x="3574220" y="-243343"/>
              <a:ext cx="1098786" cy="496501"/>
            </a:xfrm>
            <a:custGeom>
              <a:avLst/>
              <a:gdLst>
                <a:gd name="connsiteX0" fmla="*/ 907487 w 1098786"/>
                <a:gd name="connsiteY0" fmla="*/ -185 h 496501"/>
                <a:gd name="connsiteX1" fmla="*/ 1057765 w 1098786"/>
                <a:gd name="connsiteY1" fmla="*/ 67551 h 496501"/>
                <a:gd name="connsiteX2" fmla="*/ 1098603 w 1098786"/>
                <a:gd name="connsiteY2" fmla="*/ 105128 h 496501"/>
                <a:gd name="connsiteX3" fmla="*/ 1042988 w 1098786"/>
                <a:gd name="connsiteY3" fmla="*/ 71072 h 496501"/>
                <a:gd name="connsiteX4" fmla="*/ 1078775 w 1098786"/>
                <a:gd name="connsiteY4" fmla="*/ 107206 h 496501"/>
                <a:gd name="connsiteX5" fmla="*/ 1033204 w 1098786"/>
                <a:gd name="connsiteY5" fmla="*/ 99731 h 496501"/>
                <a:gd name="connsiteX6" fmla="*/ 1078920 w 1098786"/>
                <a:gd name="connsiteY6" fmla="*/ 139963 h 496501"/>
                <a:gd name="connsiteX7" fmla="*/ 1029250 w 1098786"/>
                <a:gd name="connsiteY7" fmla="*/ 112805 h 496501"/>
                <a:gd name="connsiteX8" fmla="*/ 1017937 w 1098786"/>
                <a:gd name="connsiteY8" fmla="*/ 120568 h 496501"/>
                <a:gd name="connsiteX9" fmla="*/ 1057505 w 1098786"/>
                <a:gd name="connsiteY9" fmla="*/ 157279 h 496501"/>
                <a:gd name="connsiteX10" fmla="*/ 1048500 w 1098786"/>
                <a:gd name="connsiteY10" fmla="*/ 162272 h 496501"/>
                <a:gd name="connsiteX11" fmla="*/ 1038428 w 1098786"/>
                <a:gd name="connsiteY11" fmla="*/ 141579 h 496501"/>
                <a:gd name="connsiteX12" fmla="*/ 994473 w 1098786"/>
                <a:gd name="connsiteY12" fmla="*/ 148274 h 496501"/>
                <a:gd name="connsiteX13" fmla="*/ 1017129 w 1098786"/>
                <a:gd name="connsiteY13" fmla="*/ 171190 h 496501"/>
                <a:gd name="connsiteX14" fmla="*/ 988528 w 1098786"/>
                <a:gd name="connsiteY14" fmla="*/ 164494 h 496501"/>
                <a:gd name="connsiteX15" fmla="*/ 880329 w 1098786"/>
                <a:gd name="connsiteY15" fmla="*/ 178780 h 496501"/>
                <a:gd name="connsiteX16" fmla="*/ 835537 w 1098786"/>
                <a:gd name="connsiteY16" fmla="*/ 199098 h 496501"/>
                <a:gd name="connsiteX17" fmla="*/ 728954 w 1098786"/>
                <a:gd name="connsiteY17" fmla="*/ 219965 h 496501"/>
                <a:gd name="connsiteX18" fmla="*/ 687568 w 1098786"/>
                <a:gd name="connsiteY18" fmla="*/ 239330 h 496501"/>
                <a:gd name="connsiteX19" fmla="*/ 655706 w 1098786"/>
                <a:gd name="connsiteY19" fmla="*/ 277628 h 496501"/>
                <a:gd name="connsiteX20" fmla="*/ 691753 w 1098786"/>
                <a:gd name="connsiteY20" fmla="*/ 278667 h 496501"/>
                <a:gd name="connsiteX21" fmla="*/ 633367 w 1098786"/>
                <a:gd name="connsiteY21" fmla="*/ 313416 h 496501"/>
                <a:gd name="connsiteX22" fmla="*/ 674321 w 1098786"/>
                <a:gd name="connsiteY22" fmla="*/ 310876 h 496501"/>
                <a:gd name="connsiteX23" fmla="*/ 656139 w 1098786"/>
                <a:gd name="connsiteY23" fmla="*/ 329405 h 496501"/>
                <a:gd name="connsiteX24" fmla="*/ 671897 w 1098786"/>
                <a:gd name="connsiteY24" fmla="*/ 334513 h 496501"/>
                <a:gd name="connsiteX25" fmla="*/ 600264 w 1098786"/>
                <a:gd name="connsiteY25" fmla="*/ 371945 h 496501"/>
                <a:gd name="connsiteX26" fmla="*/ 554895 w 1098786"/>
                <a:gd name="connsiteY26" fmla="*/ 400691 h 496501"/>
                <a:gd name="connsiteX27" fmla="*/ 450217 w 1098786"/>
                <a:gd name="connsiteY27" fmla="*/ 435208 h 496501"/>
                <a:gd name="connsiteX28" fmla="*/ 330589 w 1098786"/>
                <a:gd name="connsiteY28" fmla="*/ 476537 h 496501"/>
                <a:gd name="connsiteX29" fmla="*/ 235118 w 1098786"/>
                <a:gd name="connsiteY29" fmla="*/ 494661 h 496501"/>
                <a:gd name="connsiteX30" fmla="*/ 164842 w 1098786"/>
                <a:gd name="connsiteY30" fmla="*/ 440778 h 496501"/>
                <a:gd name="connsiteX31" fmla="*/ 111248 w 1098786"/>
                <a:gd name="connsiteY31" fmla="*/ 393216 h 496501"/>
                <a:gd name="connsiteX32" fmla="*/ 14420 w 1098786"/>
                <a:gd name="connsiteY32" fmla="*/ 201609 h 496501"/>
                <a:gd name="connsiteX33" fmla="*/ -184 w 1098786"/>
                <a:gd name="connsiteY33" fmla="*/ 143541 h 496501"/>
                <a:gd name="connsiteX34" fmla="*/ 28764 w 1098786"/>
                <a:gd name="connsiteY34" fmla="*/ 134825 h 496501"/>
                <a:gd name="connsiteX35" fmla="*/ 70843 w 1098786"/>
                <a:gd name="connsiteY35" fmla="*/ 107119 h 496501"/>
                <a:gd name="connsiteX36" fmla="*/ 207065 w 1098786"/>
                <a:gd name="connsiteY36" fmla="*/ 85069 h 496501"/>
                <a:gd name="connsiteX37" fmla="*/ 191336 w 1098786"/>
                <a:gd name="connsiteY37" fmla="*/ 96902 h 496501"/>
                <a:gd name="connsiteX38" fmla="*/ 213386 w 1098786"/>
                <a:gd name="connsiteY38" fmla="*/ 103598 h 496501"/>
                <a:gd name="connsiteX39" fmla="*/ 185968 w 1098786"/>
                <a:gd name="connsiteY39" fmla="*/ 112978 h 496501"/>
                <a:gd name="connsiteX40" fmla="*/ 287298 w 1098786"/>
                <a:gd name="connsiteY40" fmla="*/ 118461 h 496501"/>
                <a:gd name="connsiteX41" fmla="*/ 357863 w 1098786"/>
                <a:gd name="connsiteY41" fmla="*/ 101058 h 496501"/>
                <a:gd name="connsiteX42" fmla="*/ 490334 w 1098786"/>
                <a:gd name="connsiteY42" fmla="*/ 84896 h 496501"/>
                <a:gd name="connsiteX43" fmla="*/ 655908 w 1098786"/>
                <a:gd name="connsiteY43" fmla="*/ 57450 h 496501"/>
                <a:gd name="connsiteX44" fmla="*/ 845609 w 1098786"/>
                <a:gd name="connsiteY44" fmla="*/ 27954 h 496501"/>
                <a:gd name="connsiteX45" fmla="*/ 820558 w 1098786"/>
                <a:gd name="connsiteY45" fmla="*/ 18459 h 496501"/>
                <a:gd name="connsiteX46" fmla="*/ 913201 w 1098786"/>
                <a:gd name="connsiteY46" fmla="*/ 11965 h 496501"/>
                <a:gd name="connsiteX47" fmla="*/ 907487 w 1098786"/>
                <a:gd name="connsiteY47" fmla="*/ -185 h 49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98786" h="496501">
                  <a:moveTo>
                    <a:pt x="907487" y="-185"/>
                  </a:moveTo>
                  <a:cubicBezTo>
                    <a:pt x="961543" y="12889"/>
                    <a:pt x="1008124" y="44029"/>
                    <a:pt x="1057765" y="67551"/>
                  </a:cubicBezTo>
                  <a:cubicBezTo>
                    <a:pt x="1075341" y="75026"/>
                    <a:pt x="1087434" y="90293"/>
                    <a:pt x="1098603" y="105128"/>
                  </a:cubicBezTo>
                  <a:cubicBezTo>
                    <a:pt x="1081373" y="91794"/>
                    <a:pt x="1065182" y="75517"/>
                    <a:pt x="1042988" y="71072"/>
                  </a:cubicBezTo>
                  <a:cubicBezTo>
                    <a:pt x="1054330" y="83655"/>
                    <a:pt x="1066769" y="95200"/>
                    <a:pt x="1078775" y="107206"/>
                  </a:cubicBezTo>
                  <a:cubicBezTo>
                    <a:pt x="1063624" y="104435"/>
                    <a:pt x="1048443" y="101838"/>
                    <a:pt x="1033204" y="99731"/>
                  </a:cubicBezTo>
                  <a:cubicBezTo>
                    <a:pt x="1047865" y="113786"/>
                    <a:pt x="1064547" y="125590"/>
                    <a:pt x="1078920" y="139963"/>
                  </a:cubicBezTo>
                  <a:cubicBezTo>
                    <a:pt x="1061315" y="132921"/>
                    <a:pt x="1045730" y="121982"/>
                    <a:pt x="1029250" y="112805"/>
                  </a:cubicBezTo>
                  <a:cubicBezTo>
                    <a:pt x="1025470" y="115402"/>
                    <a:pt x="1021689" y="118000"/>
                    <a:pt x="1017937" y="120568"/>
                  </a:cubicBezTo>
                  <a:cubicBezTo>
                    <a:pt x="1031559" y="132257"/>
                    <a:pt x="1045528" y="143830"/>
                    <a:pt x="1057505" y="157279"/>
                  </a:cubicBezTo>
                  <a:cubicBezTo>
                    <a:pt x="1054504" y="158953"/>
                    <a:pt x="1051473" y="160598"/>
                    <a:pt x="1048500" y="162272"/>
                  </a:cubicBezTo>
                  <a:cubicBezTo>
                    <a:pt x="1045412" y="155230"/>
                    <a:pt x="1042065" y="148332"/>
                    <a:pt x="1038428" y="141579"/>
                  </a:cubicBezTo>
                  <a:cubicBezTo>
                    <a:pt x="1023738" y="143686"/>
                    <a:pt x="1009106" y="146081"/>
                    <a:pt x="994473" y="148274"/>
                  </a:cubicBezTo>
                  <a:cubicBezTo>
                    <a:pt x="1002006" y="155894"/>
                    <a:pt x="1009885" y="163253"/>
                    <a:pt x="1017129" y="171190"/>
                  </a:cubicBezTo>
                  <a:cubicBezTo>
                    <a:pt x="1008269" y="166774"/>
                    <a:pt x="998716" y="161868"/>
                    <a:pt x="988528" y="164494"/>
                  </a:cubicBezTo>
                  <a:cubicBezTo>
                    <a:pt x="952798" y="171796"/>
                    <a:pt x="916289" y="173210"/>
                    <a:pt x="880329" y="178780"/>
                  </a:cubicBezTo>
                  <a:cubicBezTo>
                    <a:pt x="864225" y="182879"/>
                    <a:pt x="852680" y="197540"/>
                    <a:pt x="835537" y="199098"/>
                  </a:cubicBezTo>
                  <a:cubicBezTo>
                    <a:pt x="800067" y="206025"/>
                    <a:pt x="762606" y="205274"/>
                    <a:pt x="728954" y="219965"/>
                  </a:cubicBezTo>
                  <a:cubicBezTo>
                    <a:pt x="714957" y="225794"/>
                    <a:pt x="699805" y="230037"/>
                    <a:pt x="687568" y="239330"/>
                  </a:cubicBezTo>
                  <a:cubicBezTo>
                    <a:pt x="675735" y="251019"/>
                    <a:pt x="665663" y="264324"/>
                    <a:pt x="655706" y="277628"/>
                  </a:cubicBezTo>
                  <a:cubicBezTo>
                    <a:pt x="667654" y="278523"/>
                    <a:pt x="679718" y="279129"/>
                    <a:pt x="691753" y="278667"/>
                  </a:cubicBezTo>
                  <a:cubicBezTo>
                    <a:pt x="669443" y="284699"/>
                    <a:pt x="648577" y="295782"/>
                    <a:pt x="633367" y="313416"/>
                  </a:cubicBezTo>
                  <a:cubicBezTo>
                    <a:pt x="643613" y="312781"/>
                    <a:pt x="664104" y="311511"/>
                    <a:pt x="674321" y="310876"/>
                  </a:cubicBezTo>
                  <a:cubicBezTo>
                    <a:pt x="668231" y="317023"/>
                    <a:pt x="662170" y="323171"/>
                    <a:pt x="656139" y="329405"/>
                  </a:cubicBezTo>
                  <a:cubicBezTo>
                    <a:pt x="661391" y="331136"/>
                    <a:pt x="666644" y="332810"/>
                    <a:pt x="671897" y="334513"/>
                  </a:cubicBezTo>
                  <a:cubicBezTo>
                    <a:pt x="647509" y="346057"/>
                    <a:pt x="624536" y="360257"/>
                    <a:pt x="600264" y="371945"/>
                  </a:cubicBezTo>
                  <a:cubicBezTo>
                    <a:pt x="585834" y="382451"/>
                    <a:pt x="572529" y="395611"/>
                    <a:pt x="554895" y="400691"/>
                  </a:cubicBezTo>
                  <a:cubicBezTo>
                    <a:pt x="519541" y="410792"/>
                    <a:pt x="485312" y="424328"/>
                    <a:pt x="450217" y="435208"/>
                  </a:cubicBezTo>
                  <a:cubicBezTo>
                    <a:pt x="410620" y="449465"/>
                    <a:pt x="373419" y="473073"/>
                    <a:pt x="330589" y="476537"/>
                  </a:cubicBezTo>
                  <a:cubicBezTo>
                    <a:pt x="297573" y="477662"/>
                    <a:pt x="269116" y="502915"/>
                    <a:pt x="235118" y="494661"/>
                  </a:cubicBezTo>
                  <a:cubicBezTo>
                    <a:pt x="205449" y="486984"/>
                    <a:pt x="185766" y="461269"/>
                    <a:pt x="164842" y="440778"/>
                  </a:cubicBezTo>
                  <a:cubicBezTo>
                    <a:pt x="148103" y="423260"/>
                    <a:pt x="117251" y="420027"/>
                    <a:pt x="111248" y="393216"/>
                  </a:cubicBezTo>
                  <a:cubicBezTo>
                    <a:pt x="88707" y="324498"/>
                    <a:pt x="29860" y="273270"/>
                    <a:pt x="14420" y="201609"/>
                  </a:cubicBezTo>
                  <a:cubicBezTo>
                    <a:pt x="8590" y="182503"/>
                    <a:pt x="2067" y="163484"/>
                    <a:pt x="-184" y="143541"/>
                  </a:cubicBezTo>
                  <a:cubicBezTo>
                    <a:pt x="9513" y="140915"/>
                    <a:pt x="20798" y="141752"/>
                    <a:pt x="28764" y="134825"/>
                  </a:cubicBezTo>
                  <a:cubicBezTo>
                    <a:pt x="42011" y="124580"/>
                    <a:pt x="54565" y="112458"/>
                    <a:pt x="70843" y="107119"/>
                  </a:cubicBezTo>
                  <a:cubicBezTo>
                    <a:pt x="114797" y="92227"/>
                    <a:pt x="161754" y="93150"/>
                    <a:pt x="207065" y="85069"/>
                  </a:cubicBezTo>
                  <a:cubicBezTo>
                    <a:pt x="201841" y="89023"/>
                    <a:pt x="196531" y="92920"/>
                    <a:pt x="191336" y="96902"/>
                  </a:cubicBezTo>
                  <a:cubicBezTo>
                    <a:pt x="198696" y="99067"/>
                    <a:pt x="206055" y="101289"/>
                    <a:pt x="213386" y="103598"/>
                  </a:cubicBezTo>
                  <a:cubicBezTo>
                    <a:pt x="204381" y="107119"/>
                    <a:pt x="195146" y="110005"/>
                    <a:pt x="185968" y="112978"/>
                  </a:cubicBezTo>
                  <a:cubicBezTo>
                    <a:pt x="219360" y="118692"/>
                    <a:pt x="253473" y="122588"/>
                    <a:pt x="287298" y="118461"/>
                  </a:cubicBezTo>
                  <a:cubicBezTo>
                    <a:pt x="311455" y="115575"/>
                    <a:pt x="334139" y="105993"/>
                    <a:pt x="357863" y="101058"/>
                  </a:cubicBezTo>
                  <a:cubicBezTo>
                    <a:pt x="402077" y="96787"/>
                    <a:pt x="446754" y="94132"/>
                    <a:pt x="490334" y="84896"/>
                  </a:cubicBezTo>
                  <a:cubicBezTo>
                    <a:pt x="543755" y="67147"/>
                    <a:pt x="600726" y="66397"/>
                    <a:pt x="655908" y="57450"/>
                  </a:cubicBezTo>
                  <a:cubicBezTo>
                    <a:pt x="719055" y="47175"/>
                    <a:pt x="782664" y="39585"/>
                    <a:pt x="845609" y="27954"/>
                  </a:cubicBezTo>
                  <a:cubicBezTo>
                    <a:pt x="837326" y="24606"/>
                    <a:pt x="828899" y="21576"/>
                    <a:pt x="820558" y="18459"/>
                  </a:cubicBezTo>
                  <a:cubicBezTo>
                    <a:pt x="850718" y="10580"/>
                    <a:pt x="882320" y="12427"/>
                    <a:pt x="913201" y="11965"/>
                  </a:cubicBezTo>
                  <a:cubicBezTo>
                    <a:pt x="911268" y="7925"/>
                    <a:pt x="909363" y="3884"/>
                    <a:pt x="907487" y="-185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BBBAD293-3D10-BAD3-329C-6187C8FD9554}"/>
                </a:ext>
              </a:extLst>
            </p:cNvPr>
            <p:cNvSpPr/>
            <p:nvPr/>
          </p:nvSpPr>
          <p:spPr>
            <a:xfrm>
              <a:off x="4144480" y="-230442"/>
              <a:ext cx="124793" cy="39279"/>
            </a:xfrm>
            <a:custGeom>
              <a:avLst/>
              <a:gdLst>
                <a:gd name="connsiteX0" fmla="*/ 64242 w 124793"/>
                <a:gd name="connsiteY0" fmla="*/ 8410 h 39279"/>
                <a:gd name="connsiteX1" fmla="*/ 124590 w 124793"/>
                <a:gd name="connsiteY1" fmla="*/ -133 h 39279"/>
                <a:gd name="connsiteX2" fmla="*/ 120809 w 124793"/>
                <a:gd name="connsiteY2" fmla="*/ 17905 h 39279"/>
                <a:gd name="connsiteX3" fmla="*/ -204 w 124793"/>
                <a:gd name="connsiteY3" fmla="*/ 39146 h 39279"/>
                <a:gd name="connsiteX4" fmla="*/ 12812 w 124793"/>
                <a:gd name="connsiteY4" fmla="*/ 27256 h 39279"/>
                <a:gd name="connsiteX5" fmla="*/ 66551 w 124793"/>
                <a:gd name="connsiteY5" fmla="*/ 19059 h 39279"/>
                <a:gd name="connsiteX6" fmla="*/ 64242 w 124793"/>
                <a:gd name="connsiteY6" fmla="*/ 8410 h 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93" h="39279">
                  <a:moveTo>
                    <a:pt x="64242" y="8410"/>
                  </a:moveTo>
                  <a:cubicBezTo>
                    <a:pt x="84387" y="5899"/>
                    <a:pt x="104561" y="3417"/>
                    <a:pt x="124590" y="-133"/>
                  </a:cubicBezTo>
                  <a:cubicBezTo>
                    <a:pt x="122801" y="5755"/>
                    <a:pt x="121588" y="11786"/>
                    <a:pt x="120809" y="17905"/>
                  </a:cubicBezTo>
                  <a:cubicBezTo>
                    <a:pt x="80144" y="23100"/>
                    <a:pt x="40374" y="33576"/>
                    <a:pt x="-204" y="39146"/>
                  </a:cubicBezTo>
                  <a:cubicBezTo>
                    <a:pt x="3663" y="34817"/>
                    <a:pt x="6838" y="28987"/>
                    <a:pt x="12812" y="27256"/>
                  </a:cubicBezTo>
                  <a:cubicBezTo>
                    <a:pt x="30446" y="22927"/>
                    <a:pt x="48600" y="21541"/>
                    <a:pt x="66551" y="19059"/>
                  </a:cubicBezTo>
                  <a:cubicBezTo>
                    <a:pt x="65772" y="15509"/>
                    <a:pt x="65021" y="11960"/>
                    <a:pt x="64242" y="8410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3F5BBA9F-CFA6-FBBF-FE8E-6F727C2A808D}"/>
                </a:ext>
              </a:extLst>
            </p:cNvPr>
            <p:cNvSpPr/>
            <p:nvPr/>
          </p:nvSpPr>
          <p:spPr>
            <a:xfrm>
              <a:off x="4271005" y="-219187"/>
              <a:ext cx="27186" cy="4473"/>
            </a:xfrm>
            <a:custGeom>
              <a:avLst/>
              <a:gdLst>
                <a:gd name="connsiteX0" fmla="*/ -223 w 27186"/>
                <a:gd name="connsiteY0" fmla="*/ 4342 h 4473"/>
                <a:gd name="connsiteX1" fmla="*/ 26964 w 27186"/>
                <a:gd name="connsiteY1" fmla="*/ -132 h 4473"/>
                <a:gd name="connsiteX2" fmla="*/ -223 w 27186"/>
                <a:gd name="connsiteY2" fmla="*/ 4342 h 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6" h="4473">
                  <a:moveTo>
                    <a:pt x="-223" y="4342"/>
                  </a:moveTo>
                  <a:cubicBezTo>
                    <a:pt x="8811" y="2581"/>
                    <a:pt x="17873" y="1225"/>
                    <a:pt x="26964" y="-132"/>
                  </a:cubicBezTo>
                  <a:cubicBezTo>
                    <a:pt x="17873" y="1456"/>
                    <a:pt x="8926" y="3158"/>
                    <a:pt x="-223" y="4342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9D61A56D-920C-60D1-DB42-AE693BA237F8}"/>
                </a:ext>
              </a:extLst>
            </p:cNvPr>
            <p:cNvSpPr/>
            <p:nvPr/>
          </p:nvSpPr>
          <p:spPr>
            <a:xfrm>
              <a:off x="4020609" y="-205968"/>
              <a:ext cx="66524" cy="22684"/>
            </a:xfrm>
            <a:custGeom>
              <a:avLst/>
              <a:gdLst>
                <a:gd name="connsiteX0" fmla="*/ -167 w 66524"/>
                <a:gd name="connsiteY0" fmla="*/ 8954 h 22684"/>
                <a:gd name="connsiteX1" fmla="*/ 66357 w 66524"/>
                <a:gd name="connsiteY1" fmla="*/ -137 h 22684"/>
                <a:gd name="connsiteX2" fmla="*/ 36515 w 66524"/>
                <a:gd name="connsiteY2" fmla="*/ 14120 h 22684"/>
                <a:gd name="connsiteX3" fmla="*/ 11897 w 66524"/>
                <a:gd name="connsiteY3" fmla="*/ 22548 h 22684"/>
                <a:gd name="connsiteX4" fmla="*/ -167 w 66524"/>
                <a:gd name="connsiteY4" fmla="*/ 8954 h 2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24" h="22684">
                  <a:moveTo>
                    <a:pt x="-167" y="8954"/>
                  </a:moveTo>
                  <a:cubicBezTo>
                    <a:pt x="21709" y="4019"/>
                    <a:pt x="44019" y="1537"/>
                    <a:pt x="66357" y="-137"/>
                  </a:cubicBezTo>
                  <a:cubicBezTo>
                    <a:pt x="55188" y="1681"/>
                    <a:pt x="44163" y="5549"/>
                    <a:pt x="36515" y="14120"/>
                  </a:cubicBezTo>
                  <a:cubicBezTo>
                    <a:pt x="28232" y="16804"/>
                    <a:pt x="20064" y="19546"/>
                    <a:pt x="11897" y="22548"/>
                  </a:cubicBezTo>
                  <a:cubicBezTo>
                    <a:pt x="7885" y="17988"/>
                    <a:pt x="3874" y="13456"/>
                    <a:pt x="-167" y="8954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4F3ABD30-C268-8200-900F-6CA678E028CD}"/>
                </a:ext>
              </a:extLst>
            </p:cNvPr>
            <p:cNvSpPr/>
            <p:nvPr/>
          </p:nvSpPr>
          <p:spPr>
            <a:xfrm>
              <a:off x="3893305" y="-179214"/>
              <a:ext cx="47158" cy="19698"/>
            </a:xfrm>
            <a:custGeom>
              <a:avLst/>
              <a:gdLst>
                <a:gd name="connsiteX0" fmla="*/ -134 w 47158"/>
                <a:gd name="connsiteY0" fmla="*/ 4013 h 19698"/>
                <a:gd name="connsiteX1" fmla="*/ 38107 w 47158"/>
                <a:gd name="connsiteY1" fmla="*/ -143 h 19698"/>
                <a:gd name="connsiteX2" fmla="*/ 47025 w 47158"/>
                <a:gd name="connsiteY2" fmla="*/ 19309 h 19698"/>
                <a:gd name="connsiteX3" fmla="*/ 12449 w 47158"/>
                <a:gd name="connsiteY3" fmla="*/ 19165 h 19698"/>
                <a:gd name="connsiteX4" fmla="*/ -134 w 47158"/>
                <a:gd name="connsiteY4" fmla="*/ 4013 h 1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58" h="19698">
                  <a:moveTo>
                    <a:pt x="-134" y="4013"/>
                  </a:moveTo>
                  <a:cubicBezTo>
                    <a:pt x="12651" y="3003"/>
                    <a:pt x="25408" y="1589"/>
                    <a:pt x="38107" y="-143"/>
                  </a:cubicBezTo>
                  <a:cubicBezTo>
                    <a:pt x="41252" y="6264"/>
                    <a:pt x="44341" y="12700"/>
                    <a:pt x="47025" y="19309"/>
                  </a:cubicBezTo>
                  <a:cubicBezTo>
                    <a:pt x="35480" y="19684"/>
                    <a:pt x="23965" y="19627"/>
                    <a:pt x="12449" y="19165"/>
                  </a:cubicBezTo>
                  <a:cubicBezTo>
                    <a:pt x="7341" y="14922"/>
                    <a:pt x="3964" y="9150"/>
                    <a:pt x="-134" y="4013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E808A55E-C3D4-AF2B-ED5E-152EA7E373FE}"/>
                </a:ext>
              </a:extLst>
            </p:cNvPr>
            <p:cNvSpPr/>
            <p:nvPr/>
          </p:nvSpPr>
          <p:spPr>
            <a:xfrm>
              <a:off x="3986813" y="-176390"/>
              <a:ext cx="6599" cy="6479"/>
            </a:xfrm>
            <a:custGeom>
              <a:avLst/>
              <a:gdLst>
                <a:gd name="connsiteX0" fmla="*/ 2215 w 6599"/>
                <a:gd name="connsiteY0" fmla="*/ -23 h 6479"/>
                <a:gd name="connsiteX1" fmla="*/ -152 w 6599"/>
                <a:gd name="connsiteY1" fmla="*/ 3238 h 6479"/>
                <a:gd name="connsiteX2" fmla="*/ 2215 w 6599"/>
                <a:gd name="connsiteY2" fmla="*/ -23 h 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9" h="6479">
                  <a:moveTo>
                    <a:pt x="2215" y="-23"/>
                  </a:moveTo>
                  <a:cubicBezTo>
                    <a:pt x="11883" y="-1553"/>
                    <a:pt x="2302" y="12301"/>
                    <a:pt x="-152" y="3238"/>
                  </a:cubicBezTo>
                  <a:cubicBezTo>
                    <a:pt x="455" y="2430"/>
                    <a:pt x="1609" y="785"/>
                    <a:pt x="2215" y="-23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F8C01688-98A9-8808-CB70-34B6A9103505}"/>
                </a:ext>
              </a:extLst>
            </p:cNvPr>
            <p:cNvSpPr/>
            <p:nvPr/>
          </p:nvSpPr>
          <p:spPr>
            <a:xfrm>
              <a:off x="3810445" y="-152605"/>
              <a:ext cx="41559" cy="9565"/>
            </a:xfrm>
            <a:custGeom>
              <a:avLst/>
              <a:gdLst>
                <a:gd name="connsiteX0" fmla="*/ -113 w 41559"/>
                <a:gd name="connsiteY0" fmla="*/ 7096 h 9565"/>
                <a:gd name="connsiteX1" fmla="*/ 41446 w 41559"/>
                <a:gd name="connsiteY1" fmla="*/ -148 h 9565"/>
                <a:gd name="connsiteX2" fmla="*/ -113 w 41559"/>
                <a:gd name="connsiteY2" fmla="*/ 7096 h 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59" h="9565">
                  <a:moveTo>
                    <a:pt x="-113" y="7096"/>
                  </a:moveTo>
                  <a:cubicBezTo>
                    <a:pt x="13018" y="1583"/>
                    <a:pt x="27362" y="516"/>
                    <a:pt x="41446" y="-148"/>
                  </a:cubicBezTo>
                  <a:cubicBezTo>
                    <a:pt x="28690" y="6374"/>
                    <a:pt x="14115" y="13070"/>
                    <a:pt x="-113" y="7096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EECDE3C8-14C9-2E01-DD5B-CD12D4828675}"/>
                </a:ext>
              </a:extLst>
            </p:cNvPr>
            <p:cNvSpPr/>
            <p:nvPr/>
          </p:nvSpPr>
          <p:spPr>
            <a:xfrm>
              <a:off x="4302088" y="24368"/>
              <a:ext cx="19769" cy="5541"/>
            </a:xfrm>
            <a:custGeom>
              <a:avLst/>
              <a:gdLst>
                <a:gd name="connsiteX0" fmla="*/ -229 w 19769"/>
                <a:gd name="connsiteY0" fmla="*/ 5351 h 5541"/>
                <a:gd name="connsiteX1" fmla="*/ 19540 w 19769"/>
                <a:gd name="connsiteY1" fmla="*/ -191 h 5541"/>
                <a:gd name="connsiteX2" fmla="*/ -229 w 19769"/>
                <a:gd name="connsiteY2" fmla="*/ 5351 h 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9" h="5541">
                  <a:moveTo>
                    <a:pt x="-229" y="5351"/>
                  </a:moveTo>
                  <a:cubicBezTo>
                    <a:pt x="6236" y="3157"/>
                    <a:pt x="12845" y="1339"/>
                    <a:pt x="19540" y="-191"/>
                  </a:cubicBezTo>
                  <a:cubicBezTo>
                    <a:pt x="13076" y="2089"/>
                    <a:pt x="6438" y="3821"/>
                    <a:pt x="-229" y="5351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4652274F-4D63-926C-9BB1-5E225FEDE8BF}"/>
                </a:ext>
              </a:extLst>
            </p:cNvPr>
            <p:cNvSpPr/>
            <p:nvPr/>
          </p:nvSpPr>
          <p:spPr>
            <a:xfrm>
              <a:off x="4242559" y="105900"/>
              <a:ext cx="9098" cy="7379"/>
            </a:xfrm>
            <a:custGeom>
              <a:avLst/>
              <a:gdLst>
                <a:gd name="connsiteX0" fmla="*/ 3556 w 9098"/>
                <a:gd name="connsiteY0" fmla="*/ 281 h 7379"/>
                <a:gd name="connsiteX1" fmla="*/ 5115 w 9098"/>
                <a:gd name="connsiteY1" fmla="*/ 6688 h 7379"/>
                <a:gd name="connsiteX2" fmla="*/ 3556 w 9098"/>
                <a:gd name="connsiteY2" fmla="*/ 281 h 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98" h="7379">
                  <a:moveTo>
                    <a:pt x="3556" y="281"/>
                  </a:moveTo>
                  <a:cubicBezTo>
                    <a:pt x="9357" y="-2288"/>
                    <a:pt x="11204" y="6024"/>
                    <a:pt x="5115" y="6688"/>
                  </a:cubicBezTo>
                  <a:cubicBezTo>
                    <a:pt x="-686" y="9227"/>
                    <a:pt x="-2533" y="915"/>
                    <a:pt x="3556" y="281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49" name="矩形: 圆角 48">
            <a:extLst>
              <a:ext uri="{FF2B5EF4-FFF2-40B4-BE49-F238E27FC236}">
                <a16:creationId xmlns:a16="http://schemas.microsoft.com/office/drawing/2014/main" id="{DD7B13CE-C587-47A1-D884-DE74D7D1AFFE}"/>
              </a:ext>
            </a:extLst>
          </p:cNvPr>
          <p:cNvSpPr/>
          <p:nvPr/>
        </p:nvSpPr>
        <p:spPr>
          <a:xfrm>
            <a:off x="2845682" y="2337461"/>
            <a:ext cx="944097" cy="875072"/>
          </a:xfrm>
          <a:prstGeom prst="roundRect">
            <a:avLst>
              <a:gd name="adj" fmla="val 0"/>
            </a:avLst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5" name="矩形: 圆角 44">
            <a:extLst>
              <a:ext uri="{FF2B5EF4-FFF2-40B4-BE49-F238E27FC236}">
                <a16:creationId xmlns:a16="http://schemas.microsoft.com/office/drawing/2014/main" id="{FBBF353F-75B1-7517-C18E-6266D4A48C3C}"/>
              </a:ext>
            </a:extLst>
          </p:cNvPr>
          <p:cNvSpPr/>
          <p:nvPr/>
        </p:nvSpPr>
        <p:spPr>
          <a:xfrm>
            <a:off x="2778955" y="2277913"/>
            <a:ext cx="944097" cy="875072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C5944F3C-3FD5-1ED8-A474-6B0777B99E5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grayscl/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74355" y="1743516"/>
            <a:ext cx="5485737" cy="3657158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6275BB20-40C6-0FDD-1CD0-F4B694F1A095}"/>
              </a:ext>
            </a:extLst>
          </p:cNvPr>
          <p:cNvSpPr/>
          <p:nvPr/>
        </p:nvSpPr>
        <p:spPr>
          <a:xfrm>
            <a:off x="-167951" y="-179983"/>
            <a:ext cx="3418951" cy="974891"/>
          </a:xfrm>
          <a:custGeom>
            <a:avLst/>
            <a:gdLst>
              <a:gd name="connsiteX0" fmla="*/ 1663193 w 3418951"/>
              <a:gd name="connsiteY0" fmla="*/ 957050 h 974891"/>
              <a:gd name="connsiteX1" fmla="*/ 1685367 w 3418951"/>
              <a:gd name="connsiteY1" fmla="*/ 958060 h 974891"/>
              <a:gd name="connsiteX2" fmla="*/ 1649687 w 3418951"/>
              <a:gd name="connsiteY2" fmla="*/ 966139 h 974891"/>
              <a:gd name="connsiteX3" fmla="*/ 1641272 w 3418951"/>
              <a:gd name="connsiteY3" fmla="*/ 958060 h 974891"/>
              <a:gd name="connsiteX4" fmla="*/ 1663193 w 3418951"/>
              <a:gd name="connsiteY4" fmla="*/ 957050 h 974891"/>
              <a:gd name="connsiteX5" fmla="*/ 1566883 w 3418951"/>
              <a:gd name="connsiteY5" fmla="*/ 938874 h 974891"/>
              <a:gd name="connsiteX6" fmla="*/ 1589099 w 3418951"/>
              <a:gd name="connsiteY6" fmla="*/ 946953 h 974891"/>
              <a:gd name="connsiteX7" fmla="*/ 1550390 w 3418951"/>
              <a:gd name="connsiteY7" fmla="*/ 949645 h 974891"/>
              <a:gd name="connsiteX8" fmla="*/ 1566883 w 3418951"/>
              <a:gd name="connsiteY8" fmla="*/ 938874 h 974891"/>
              <a:gd name="connsiteX9" fmla="*/ 2331979 w 3418951"/>
              <a:gd name="connsiteY9" fmla="*/ 933825 h 974891"/>
              <a:gd name="connsiteX10" fmla="*/ 2233018 w 3418951"/>
              <a:gd name="connsiteY10" fmla="*/ 974554 h 974891"/>
              <a:gd name="connsiteX11" fmla="*/ 2263312 w 3418951"/>
              <a:gd name="connsiteY11" fmla="*/ 958397 h 974891"/>
              <a:gd name="connsiteX12" fmla="*/ 2331979 w 3418951"/>
              <a:gd name="connsiteY12" fmla="*/ 933825 h 974891"/>
              <a:gd name="connsiteX13" fmla="*/ 1649350 w 3418951"/>
              <a:gd name="connsiteY13" fmla="*/ 887037 h 974891"/>
              <a:gd name="connsiteX14" fmla="*/ 1665844 w 3418951"/>
              <a:gd name="connsiteY14" fmla="*/ 892423 h 974891"/>
              <a:gd name="connsiteX15" fmla="*/ 1668537 w 3418951"/>
              <a:gd name="connsiteY15" fmla="*/ 908917 h 974891"/>
              <a:gd name="connsiteX16" fmla="*/ 1638242 w 3418951"/>
              <a:gd name="connsiteY16" fmla="*/ 911273 h 974891"/>
              <a:gd name="connsiteX17" fmla="*/ 1663151 w 3418951"/>
              <a:gd name="connsiteY17" fmla="*/ 903194 h 974891"/>
              <a:gd name="connsiteX18" fmla="*/ 1646657 w 3418951"/>
              <a:gd name="connsiteY18" fmla="*/ 895116 h 974891"/>
              <a:gd name="connsiteX19" fmla="*/ 1649350 w 3418951"/>
              <a:gd name="connsiteY19" fmla="*/ 892423 h 974891"/>
              <a:gd name="connsiteX20" fmla="*/ 1649350 w 3418951"/>
              <a:gd name="connsiteY20" fmla="*/ 887037 h 974891"/>
              <a:gd name="connsiteX21" fmla="*/ 1676489 w 3418951"/>
              <a:gd name="connsiteY21" fmla="*/ 880979 h 974891"/>
              <a:gd name="connsiteX22" fmla="*/ 1693445 w 3418951"/>
              <a:gd name="connsiteY22" fmla="*/ 881652 h 974891"/>
              <a:gd name="connsiteX23" fmla="*/ 1665844 w 3418951"/>
              <a:gd name="connsiteY23" fmla="*/ 884345 h 974891"/>
              <a:gd name="connsiteX24" fmla="*/ 1676489 w 3418951"/>
              <a:gd name="connsiteY24" fmla="*/ 880979 h 974891"/>
              <a:gd name="connsiteX25" fmla="*/ 1583645 w 3418951"/>
              <a:gd name="connsiteY25" fmla="*/ 879448 h 974891"/>
              <a:gd name="connsiteX26" fmla="*/ 1602563 w 3418951"/>
              <a:gd name="connsiteY26" fmla="*/ 881988 h 974891"/>
              <a:gd name="connsiteX27" fmla="*/ 1539281 w 3418951"/>
              <a:gd name="connsiteY27" fmla="*/ 920025 h 974891"/>
              <a:gd name="connsiteX28" fmla="*/ 1533896 w 3418951"/>
              <a:gd name="connsiteY28" fmla="*/ 898145 h 974891"/>
              <a:gd name="connsiteX29" fmla="*/ 1583645 w 3418951"/>
              <a:gd name="connsiteY29" fmla="*/ 879448 h 974891"/>
              <a:gd name="connsiteX30" fmla="*/ 1931507 w 3418951"/>
              <a:gd name="connsiteY30" fmla="*/ 861119 h 974891"/>
              <a:gd name="connsiteX31" fmla="*/ 1948926 w 3418951"/>
              <a:gd name="connsiteY31" fmla="*/ 873573 h 974891"/>
              <a:gd name="connsiteX32" fmla="*/ 1888338 w 3418951"/>
              <a:gd name="connsiteY32" fmla="*/ 887037 h 974891"/>
              <a:gd name="connsiteX33" fmla="*/ 1822364 w 3418951"/>
              <a:gd name="connsiteY33" fmla="*/ 895116 h 974891"/>
              <a:gd name="connsiteX34" fmla="*/ 1866459 w 3418951"/>
              <a:gd name="connsiteY34" fmla="*/ 881652 h 974891"/>
              <a:gd name="connsiteX35" fmla="*/ 1874874 w 3418951"/>
              <a:gd name="connsiteY35" fmla="*/ 884345 h 974891"/>
              <a:gd name="connsiteX36" fmla="*/ 1913583 w 3418951"/>
              <a:gd name="connsiteY36" fmla="*/ 870881 h 974891"/>
              <a:gd name="connsiteX37" fmla="*/ 1931507 w 3418951"/>
              <a:gd name="connsiteY37" fmla="*/ 861119 h 974891"/>
              <a:gd name="connsiteX38" fmla="*/ 2502637 w 3418951"/>
              <a:gd name="connsiteY38" fmla="*/ 851694 h 974891"/>
              <a:gd name="connsiteX39" fmla="*/ 2450464 w 3418951"/>
              <a:gd name="connsiteY39" fmla="*/ 878959 h 974891"/>
              <a:gd name="connsiteX40" fmla="*/ 2400983 w 3418951"/>
              <a:gd name="connsiteY40" fmla="*/ 903531 h 974891"/>
              <a:gd name="connsiteX41" fmla="*/ 2436663 w 3418951"/>
              <a:gd name="connsiteY41" fmla="*/ 876266 h 974891"/>
              <a:gd name="connsiteX42" fmla="*/ 2502637 w 3418951"/>
              <a:gd name="connsiteY42" fmla="*/ 851694 h 974891"/>
              <a:gd name="connsiteX43" fmla="*/ 1993694 w 3418951"/>
              <a:gd name="connsiteY43" fmla="*/ 851694 h 974891"/>
              <a:gd name="connsiteX44" fmla="*/ 1963400 w 3418951"/>
              <a:gd name="connsiteY44" fmla="*/ 868188 h 974891"/>
              <a:gd name="connsiteX45" fmla="*/ 1993694 w 3418951"/>
              <a:gd name="connsiteY45" fmla="*/ 851694 h 974891"/>
              <a:gd name="connsiteX46" fmla="*/ 1787021 w 3418951"/>
              <a:gd name="connsiteY46" fmla="*/ 849338 h 974891"/>
              <a:gd name="connsiteX47" fmla="*/ 1745619 w 3418951"/>
              <a:gd name="connsiteY47" fmla="*/ 860109 h 974891"/>
              <a:gd name="connsiteX48" fmla="*/ 1787021 w 3418951"/>
              <a:gd name="connsiteY48" fmla="*/ 849338 h 974891"/>
              <a:gd name="connsiteX49" fmla="*/ 1668999 w 3418951"/>
              <a:gd name="connsiteY49" fmla="*/ 841596 h 974891"/>
              <a:gd name="connsiteX50" fmla="*/ 1682337 w 3418951"/>
              <a:gd name="connsiteY50" fmla="*/ 846308 h 974891"/>
              <a:gd name="connsiteX51" fmla="*/ 1657429 w 3418951"/>
              <a:gd name="connsiteY51" fmla="*/ 849001 h 974891"/>
              <a:gd name="connsiteX52" fmla="*/ 1668999 w 3418951"/>
              <a:gd name="connsiteY52" fmla="*/ 841596 h 974891"/>
              <a:gd name="connsiteX53" fmla="*/ 2547068 w 3418951"/>
              <a:gd name="connsiteY53" fmla="*/ 832844 h 974891"/>
              <a:gd name="connsiteX54" fmla="*/ 2508359 w 3418951"/>
              <a:gd name="connsiteY54" fmla="*/ 852031 h 974891"/>
              <a:gd name="connsiteX55" fmla="*/ 2547068 w 3418951"/>
              <a:gd name="connsiteY55" fmla="*/ 832844 h 974891"/>
              <a:gd name="connsiteX56" fmla="*/ 2359581 w 3418951"/>
              <a:gd name="connsiteY56" fmla="*/ 829815 h 974891"/>
              <a:gd name="connsiteX57" fmla="*/ 2312793 w 3418951"/>
              <a:gd name="connsiteY57" fmla="*/ 849001 h 974891"/>
              <a:gd name="connsiteX58" fmla="*/ 2356888 w 3418951"/>
              <a:gd name="connsiteY58" fmla="*/ 843616 h 974891"/>
              <a:gd name="connsiteX59" fmla="*/ 2359581 w 3418951"/>
              <a:gd name="connsiteY59" fmla="*/ 829815 h 974891"/>
              <a:gd name="connsiteX60" fmla="*/ 1572268 w 3418951"/>
              <a:gd name="connsiteY60" fmla="*/ 821736 h 974891"/>
              <a:gd name="connsiteX61" fmla="*/ 1539281 w 3418951"/>
              <a:gd name="connsiteY61" fmla="*/ 840923 h 974891"/>
              <a:gd name="connsiteX62" fmla="*/ 1572268 w 3418951"/>
              <a:gd name="connsiteY62" fmla="*/ 821736 h 974891"/>
              <a:gd name="connsiteX63" fmla="*/ 1726432 w 3418951"/>
              <a:gd name="connsiteY63" fmla="*/ 819380 h 974891"/>
              <a:gd name="connsiteX64" fmla="*/ 1704553 w 3418951"/>
              <a:gd name="connsiteY64" fmla="*/ 830151 h 974891"/>
              <a:gd name="connsiteX65" fmla="*/ 1726432 w 3418951"/>
              <a:gd name="connsiteY65" fmla="*/ 819380 h 974891"/>
              <a:gd name="connsiteX66" fmla="*/ 2062361 w 3418951"/>
              <a:gd name="connsiteY66" fmla="*/ 819043 h 974891"/>
              <a:gd name="connsiteX67" fmla="*/ 2043175 w 3418951"/>
              <a:gd name="connsiteY67" fmla="*/ 840923 h 974891"/>
              <a:gd name="connsiteX68" fmla="*/ 2062361 w 3418951"/>
              <a:gd name="connsiteY68" fmla="*/ 819043 h 974891"/>
              <a:gd name="connsiteX69" fmla="*/ 1775913 w 3418951"/>
              <a:gd name="connsiteY69" fmla="*/ 794472 h 974891"/>
              <a:gd name="connsiteX70" fmla="*/ 1764805 w 3418951"/>
              <a:gd name="connsiteY70" fmla="*/ 816015 h 974891"/>
              <a:gd name="connsiteX71" fmla="*/ 1701524 w 3418951"/>
              <a:gd name="connsiteY71" fmla="*/ 843279 h 974891"/>
              <a:gd name="connsiteX72" fmla="*/ 1696138 w 3418951"/>
              <a:gd name="connsiteY72" fmla="*/ 835200 h 974891"/>
              <a:gd name="connsiteX73" fmla="*/ 1687723 w 3418951"/>
              <a:gd name="connsiteY73" fmla="*/ 821736 h 974891"/>
              <a:gd name="connsiteX74" fmla="*/ 1775913 w 3418951"/>
              <a:gd name="connsiteY74" fmla="*/ 794472 h 974891"/>
              <a:gd name="connsiteX75" fmla="*/ 2214547 w 3418951"/>
              <a:gd name="connsiteY75" fmla="*/ 775285 h 974891"/>
              <a:gd name="connsiteX76" fmla="*/ 2227633 w 3418951"/>
              <a:gd name="connsiteY76" fmla="*/ 775622 h 974891"/>
              <a:gd name="connsiteX77" fmla="*/ 2205753 w 3418951"/>
              <a:gd name="connsiteY77" fmla="*/ 781008 h 974891"/>
              <a:gd name="connsiteX78" fmla="*/ 2214547 w 3418951"/>
              <a:gd name="connsiteY78" fmla="*/ 775285 h 974891"/>
              <a:gd name="connsiteX79" fmla="*/ 2243748 w 3418951"/>
              <a:gd name="connsiteY79" fmla="*/ 759128 h 974891"/>
              <a:gd name="connsiteX80" fmla="*/ 2257590 w 3418951"/>
              <a:gd name="connsiteY80" fmla="*/ 761821 h 974891"/>
              <a:gd name="connsiteX81" fmla="*/ 2235711 w 3418951"/>
              <a:gd name="connsiteY81" fmla="*/ 764514 h 974891"/>
              <a:gd name="connsiteX82" fmla="*/ 2243748 w 3418951"/>
              <a:gd name="connsiteY82" fmla="*/ 759128 h 974891"/>
              <a:gd name="connsiteX83" fmla="*/ 2505666 w 3418951"/>
              <a:gd name="connsiteY83" fmla="*/ 756436 h 974891"/>
              <a:gd name="connsiteX84" fmla="*/ 2506003 w 3418951"/>
              <a:gd name="connsiteY84" fmla="*/ 778988 h 974891"/>
              <a:gd name="connsiteX85" fmla="*/ 2566591 w 3418951"/>
              <a:gd name="connsiteY85" fmla="*/ 762494 h 974891"/>
              <a:gd name="connsiteX86" fmla="*/ 2561205 w 3418951"/>
              <a:gd name="connsiteY86" fmla="*/ 775958 h 974891"/>
              <a:gd name="connsiteX87" fmla="*/ 2440029 w 3418951"/>
              <a:gd name="connsiteY87" fmla="*/ 813995 h 974891"/>
              <a:gd name="connsiteX88" fmla="*/ 2374054 w 3418951"/>
              <a:gd name="connsiteY88" fmla="*/ 824766 h 974891"/>
              <a:gd name="connsiteX89" fmla="*/ 2385162 w 3418951"/>
              <a:gd name="connsiteY89" fmla="*/ 835537 h 974891"/>
              <a:gd name="connsiteX90" fmla="*/ 2299665 w 3418951"/>
              <a:gd name="connsiteY90" fmla="*/ 879296 h 974891"/>
              <a:gd name="connsiteX91" fmla="*/ 2260957 w 3418951"/>
              <a:gd name="connsiteY91" fmla="*/ 925746 h 974891"/>
              <a:gd name="connsiteX92" fmla="*/ 2170074 w 3418951"/>
              <a:gd name="connsiteY92" fmla="*/ 974891 h 974891"/>
              <a:gd name="connsiteX93" fmla="*/ 2128672 w 3418951"/>
              <a:gd name="connsiteY93" fmla="*/ 947626 h 974891"/>
              <a:gd name="connsiteX94" fmla="*/ 2158966 w 3418951"/>
              <a:gd name="connsiteY94" fmla="*/ 885018 h 974891"/>
              <a:gd name="connsiteX95" fmla="*/ 2227633 w 3418951"/>
              <a:gd name="connsiteY95" fmla="*/ 863139 h 974891"/>
              <a:gd name="connsiteX96" fmla="*/ 2230326 w 3418951"/>
              <a:gd name="connsiteY96" fmla="*/ 887711 h 974891"/>
              <a:gd name="connsiteX97" fmla="*/ 2197339 w 3418951"/>
              <a:gd name="connsiteY97" fmla="*/ 925746 h 974891"/>
              <a:gd name="connsiteX98" fmla="*/ 2255234 w 3418951"/>
              <a:gd name="connsiteY98" fmla="*/ 906560 h 974891"/>
              <a:gd name="connsiteX99" fmla="*/ 2238741 w 3418951"/>
              <a:gd name="connsiteY99" fmla="*/ 903868 h 974891"/>
              <a:gd name="connsiteX100" fmla="*/ 2280143 w 3418951"/>
              <a:gd name="connsiteY100" fmla="*/ 857416 h 974891"/>
              <a:gd name="connsiteX101" fmla="*/ 2263650 w 3418951"/>
              <a:gd name="connsiteY101" fmla="*/ 849338 h 974891"/>
              <a:gd name="connsiteX102" fmla="*/ 2285528 w 3418951"/>
              <a:gd name="connsiteY102" fmla="*/ 841260 h 974891"/>
              <a:gd name="connsiteX103" fmla="*/ 2277114 w 3418951"/>
              <a:gd name="connsiteY103" fmla="*/ 822073 h 974891"/>
              <a:gd name="connsiteX104" fmla="*/ 2288221 w 3418951"/>
              <a:gd name="connsiteY104" fmla="*/ 819380 h 974891"/>
              <a:gd name="connsiteX105" fmla="*/ 2335009 w 3418951"/>
              <a:gd name="connsiteY105" fmla="*/ 789423 h 974891"/>
              <a:gd name="connsiteX106" fmla="*/ 2302022 w 3418951"/>
              <a:gd name="connsiteY106" fmla="*/ 811302 h 974891"/>
              <a:gd name="connsiteX107" fmla="*/ 2315823 w 3418951"/>
              <a:gd name="connsiteY107" fmla="*/ 824766 h 974891"/>
              <a:gd name="connsiteX108" fmla="*/ 2376411 w 3418951"/>
              <a:gd name="connsiteY108" fmla="*/ 805579 h 974891"/>
              <a:gd name="connsiteX109" fmla="*/ 2505666 w 3418951"/>
              <a:gd name="connsiteY109" fmla="*/ 756436 h 974891"/>
              <a:gd name="connsiteX110" fmla="*/ 2395597 w 3418951"/>
              <a:gd name="connsiteY110" fmla="*/ 753743 h 974891"/>
              <a:gd name="connsiteX111" fmla="*/ 2373718 w 3418951"/>
              <a:gd name="connsiteY111" fmla="*/ 778315 h 974891"/>
              <a:gd name="connsiteX112" fmla="*/ 2376411 w 3418951"/>
              <a:gd name="connsiteY112" fmla="*/ 759129 h 974891"/>
              <a:gd name="connsiteX113" fmla="*/ 2395597 w 3418951"/>
              <a:gd name="connsiteY113" fmla="*/ 753743 h 974891"/>
              <a:gd name="connsiteX114" fmla="*/ 1544667 w 3418951"/>
              <a:gd name="connsiteY114" fmla="*/ 745665 h 974891"/>
              <a:gd name="connsiteX115" fmla="*/ 1505958 w 3418951"/>
              <a:gd name="connsiteY115" fmla="*/ 751050 h 974891"/>
              <a:gd name="connsiteX116" fmla="*/ 1544667 w 3418951"/>
              <a:gd name="connsiteY116" fmla="*/ 745665 h 974891"/>
              <a:gd name="connsiteX117" fmla="*/ 2197002 w 3418951"/>
              <a:gd name="connsiteY117" fmla="*/ 742972 h 974891"/>
              <a:gd name="connsiteX118" fmla="*/ 2161322 w 3418951"/>
              <a:gd name="connsiteY118" fmla="*/ 753743 h 974891"/>
              <a:gd name="connsiteX119" fmla="*/ 2197002 w 3418951"/>
              <a:gd name="connsiteY119" fmla="*/ 742972 h 974891"/>
              <a:gd name="connsiteX120" fmla="*/ 1897089 w 3418951"/>
              <a:gd name="connsiteY120" fmla="*/ 740279 h 974891"/>
              <a:gd name="connsiteX121" fmla="*/ 1894396 w 3418951"/>
              <a:gd name="connsiteY121" fmla="*/ 753743 h 974891"/>
              <a:gd name="connsiteX122" fmla="*/ 1919305 w 3418951"/>
              <a:gd name="connsiteY122" fmla="*/ 753743 h 974891"/>
              <a:gd name="connsiteX123" fmla="*/ 1877904 w 3418951"/>
              <a:gd name="connsiteY123" fmla="*/ 764514 h 974891"/>
              <a:gd name="connsiteX124" fmla="*/ 1877904 w 3418951"/>
              <a:gd name="connsiteY124" fmla="*/ 753743 h 974891"/>
              <a:gd name="connsiteX125" fmla="*/ 1897089 w 3418951"/>
              <a:gd name="connsiteY125" fmla="*/ 740279 h 974891"/>
              <a:gd name="connsiteX126" fmla="*/ 1748648 w 3418951"/>
              <a:gd name="connsiteY126" fmla="*/ 729171 h 974891"/>
              <a:gd name="connsiteX127" fmla="*/ 1721046 w 3418951"/>
              <a:gd name="connsiteY127" fmla="*/ 739942 h 974891"/>
              <a:gd name="connsiteX128" fmla="*/ 1748648 w 3418951"/>
              <a:gd name="connsiteY128" fmla="*/ 729171 h 974891"/>
              <a:gd name="connsiteX129" fmla="*/ 2585441 w 3418951"/>
              <a:gd name="connsiteY129" fmla="*/ 723785 h 974891"/>
              <a:gd name="connsiteX130" fmla="*/ 2588134 w 3418951"/>
              <a:gd name="connsiteY130" fmla="*/ 731864 h 974891"/>
              <a:gd name="connsiteX131" fmla="*/ 2524852 w 3418951"/>
              <a:gd name="connsiteY131" fmla="*/ 753743 h 974891"/>
              <a:gd name="connsiteX132" fmla="*/ 2585441 w 3418951"/>
              <a:gd name="connsiteY132" fmla="*/ 723785 h 974891"/>
              <a:gd name="connsiteX133" fmla="*/ 2489173 w 3418951"/>
              <a:gd name="connsiteY133" fmla="*/ 718400 h 974891"/>
              <a:gd name="connsiteX134" fmla="*/ 2486480 w 3418951"/>
              <a:gd name="connsiteY134" fmla="*/ 729171 h 974891"/>
              <a:gd name="connsiteX135" fmla="*/ 2508359 w 3418951"/>
              <a:gd name="connsiteY135" fmla="*/ 726478 h 974891"/>
              <a:gd name="connsiteX136" fmla="*/ 2417477 w 3418951"/>
              <a:gd name="connsiteY136" fmla="*/ 761821 h 974891"/>
              <a:gd name="connsiteX137" fmla="*/ 2403676 w 3418951"/>
              <a:gd name="connsiteY137" fmla="*/ 753743 h 974891"/>
              <a:gd name="connsiteX138" fmla="*/ 2489173 w 3418951"/>
              <a:gd name="connsiteY138" fmla="*/ 718400 h 974891"/>
              <a:gd name="connsiteX139" fmla="*/ 2681709 w 3418951"/>
              <a:gd name="connsiteY139" fmla="*/ 715707 h 974891"/>
              <a:gd name="connsiteX140" fmla="*/ 2654107 w 3418951"/>
              <a:gd name="connsiteY140" fmla="*/ 729171 h 974891"/>
              <a:gd name="connsiteX141" fmla="*/ 2681709 w 3418951"/>
              <a:gd name="connsiteY141" fmla="*/ 715707 h 974891"/>
              <a:gd name="connsiteX142" fmla="*/ 2469987 w 3418951"/>
              <a:gd name="connsiteY142" fmla="*/ 704599 h 974891"/>
              <a:gd name="connsiteX143" fmla="*/ 2486480 w 3418951"/>
              <a:gd name="connsiteY143" fmla="*/ 704599 h 974891"/>
              <a:gd name="connsiteX144" fmla="*/ 2458879 w 3418951"/>
              <a:gd name="connsiteY144" fmla="*/ 715370 h 974891"/>
              <a:gd name="connsiteX145" fmla="*/ 2469987 w 3418951"/>
              <a:gd name="connsiteY145" fmla="*/ 704599 h 974891"/>
              <a:gd name="connsiteX146" fmla="*/ 2574670 w 3418951"/>
              <a:gd name="connsiteY146" fmla="*/ 701906 h 974891"/>
              <a:gd name="connsiteX147" fmla="*/ 2519467 w 3418951"/>
              <a:gd name="connsiteY147" fmla="*/ 726478 h 974891"/>
              <a:gd name="connsiteX148" fmla="*/ 2574670 w 3418951"/>
              <a:gd name="connsiteY148" fmla="*/ 701906 h 974891"/>
              <a:gd name="connsiteX149" fmla="*/ 2673630 w 3418951"/>
              <a:gd name="connsiteY149" fmla="*/ 696857 h 974891"/>
              <a:gd name="connsiteX150" fmla="*/ 2673630 w 3418951"/>
              <a:gd name="connsiteY150" fmla="*/ 707628 h 974891"/>
              <a:gd name="connsiteX151" fmla="*/ 2643336 w 3418951"/>
              <a:gd name="connsiteY151" fmla="*/ 718400 h 974891"/>
              <a:gd name="connsiteX152" fmla="*/ 2670938 w 3418951"/>
              <a:gd name="connsiteY152" fmla="*/ 707628 h 974891"/>
              <a:gd name="connsiteX153" fmla="*/ 2659830 w 3418951"/>
              <a:gd name="connsiteY153" fmla="*/ 702243 h 974891"/>
              <a:gd name="connsiteX154" fmla="*/ 2673630 w 3418951"/>
              <a:gd name="connsiteY154" fmla="*/ 696857 h 974891"/>
              <a:gd name="connsiteX155" fmla="*/ 2277114 w 3418951"/>
              <a:gd name="connsiteY155" fmla="*/ 696520 h 974891"/>
              <a:gd name="connsiteX156" fmla="*/ 2260619 w 3418951"/>
              <a:gd name="connsiteY156" fmla="*/ 699213 h 974891"/>
              <a:gd name="connsiteX157" fmla="*/ 2266005 w 3418951"/>
              <a:gd name="connsiteY157" fmla="*/ 707292 h 974891"/>
              <a:gd name="connsiteX158" fmla="*/ 2277114 w 3418951"/>
              <a:gd name="connsiteY158" fmla="*/ 696520 h 974891"/>
              <a:gd name="connsiteX159" fmla="*/ 1985279 w 3418951"/>
              <a:gd name="connsiteY159" fmla="*/ 688779 h 974891"/>
              <a:gd name="connsiteX160" fmla="*/ 2001773 w 3418951"/>
              <a:gd name="connsiteY160" fmla="*/ 702243 h 974891"/>
              <a:gd name="connsiteX161" fmla="*/ 1993358 w 3418951"/>
              <a:gd name="connsiteY161" fmla="*/ 707628 h 974891"/>
              <a:gd name="connsiteX162" fmla="*/ 2004466 w 3418951"/>
              <a:gd name="connsiteY162" fmla="*/ 710321 h 974891"/>
              <a:gd name="connsiteX163" fmla="*/ 2012880 w 3418951"/>
              <a:gd name="connsiteY163" fmla="*/ 723785 h 974891"/>
              <a:gd name="connsiteX164" fmla="*/ 1987972 w 3418951"/>
              <a:gd name="connsiteY164" fmla="*/ 729171 h 974891"/>
              <a:gd name="connsiteX165" fmla="*/ 1996387 w 3418951"/>
              <a:gd name="connsiteY165" fmla="*/ 721093 h 974891"/>
              <a:gd name="connsiteX166" fmla="*/ 1966093 w 3418951"/>
              <a:gd name="connsiteY166" fmla="*/ 729171 h 974891"/>
              <a:gd name="connsiteX167" fmla="*/ 1985279 w 3418951"/>
              <a:gd name="connsiteY167" fmla="*/ 729171 h 974891"/>
              <a:gd name="connsiteX168" fmla="*/ 1954985 w 3418951"/>
              <a:gd name="connsiteY168" fmla="*/ 742635 h 974891"/>
              <a:gd name="connsiteX169" fmla="*/ 1966093 w 3418951"/>
              <a:gd name="connsiteY169" fmla="*/ 737249 h 974891"/>
              <a:gd name="connsiteX170" fmla="*/ 1952292 w 3418951"/>
              <a:gd name="connsiteY170" fmla="*/ 731864 h 974891"/>
              <a:gd name="connsiteX171" fmla="*/ 1966093 w 3418951"/>
              <a:gd name="connsiteY171" fmla="*/ 715370 h 974891"/>
              <a:gd name="connsiteX172" fmla="*/ 1954985 w 3418951"/>
              <a:gd name="connsiteY172" fmla="*/ 709985 h 974891"/>
              <a:gd name="connsiteX173" fmla="*/ 1985279 w 3418951"/>
              <a:gd name="connsiteY173" fmla="*/ 688779 h 974891"/>
              <a:gd name="connsiteX174" fmla="*/ 1954985 w 3418951"/>
              <a:gd name="connsiteY174" fmla="*/ 685412 h 974891"/>
              <a:gd name="connsiteX175" fmla="*/ 1958014 w 3418951"/>
              <a:gd name="connsiteY175" fmla="*/ 701569 h 974891"/>
              <a:gd name="connsiteX176" fmla="*/ 1933105 w 3418951"/>
              <a:gd name="connsiteY176" fmla="*/ 698876 h 974891"/>
              <a:gd name="connsiteX177" fmla="*/ 1954985 w 3418951"/>
              <a:gd name="connsiteY177" fmla="*/ 685412 h 974891"/>
              <a:gd name="connsiteX178" fmla="*/ 1996387 w 3418951"/>
              <a:gd name="connsiteY178" fmla="*/ 674641 h 974891"/>
              <a:gd name="connsiteX179" fmla="*/ 1982587 w 3418951"/>
              <a:gd name="connsiteY179" fmla="*/ 685412 h 974891"/>
              <a:gd name="connsiteX180" fmla="*/ 1996387 w 3418951"/>
              <a:gd name="connsiteY180" fmla="*/ 674641 h 974891"/>
              <a:gd name="connsiteX181" fmla="*/ 1107084 w 3418951"/>
              <a:gd name="connsiteY181" fmla="*/ 674641 h 974891"/>
              <a:gd name="connsiteX182" fmla="*/ 1107084 w 3418951"/>
              <a:gd name="connsiteY182" fmla="*/ 688105 h 974891"/>
              <a:gd name="connsiteX183" fmla="*/ 1098670 w 3418951"/>
              <a:gd name="connsiteY183" fmla="*/ 680027 h 974891"/>
              <a:gd name="connsiteX184" fmla="*/ 1107084 w 3418951"/>
              <a:gd name="connsiteY184" fmla="*/ 674641 h 974891"/>
              <a:gd name="connsiteX185" fmla="*/ 2241434 w 3418951"/>
              <a:gd name="connsiteY185" fmla="*/ 671948 h 974891"/>
              <a:gd name="connsiteX186" fmla="*/ 2202725 w 3418951"/>
              <a:gd name="connsiteY186" fmla="*/ 688442 h 974891"/>
              <a:gd name="connsiteX187" fmla="*/ 2158966 w 3418951"/>
              <a:gd name="connsiteY187" fmla="*/ 701906 h 974891"/>
              <a:gd name="connsiteX188" fmla="*/ 2241434 w 3418951"/>
              <a:gd name="connsiteY188" fmla="*/ 671948 h 974891"/>
              <a:gd name="connsiteX189" fmla="*/ 1902475 w 3418951"/>
              <a:gd name="connsiteY189" fmla="*/ 669256 h 974891"/>
              <a:gd name="connsiteX190" fmla="*/ 1880596 w 3418951"/>
              <a:gd name="connsiteY190" fmla="*/ 677335 h 974891"/>
              <a:gd name="connsiteX191" fmla="*/ 1902475 w 3418951"/>
              <a:gd name="connsiteY191" fmla="*/ 669256 h 974891"/>
              <a:gd name="connsiteX192" fmla="*/ 1959050 w 3418951"/>
              <a:gd name="connsiteY192" fmla="*/ 659647 h 974891"/>
              <a:gd name="connsiteX193" fmla="*/ 1968449 w 3418951"/>
              <a:gd name="connsiteY193" fmla="*/ 666563 h 974891"/>
              <a:gd name="connsiteX194" fmla="*/ 1932769 w 3418951"/>
              <a:gd name="connsiteY194" fmla="*/ 677335 h 974891"/>
              <a:gd name="connsiteX195" fmla="*/ 1927384 w 3418951"/>
              <a:gd name="connsiteY195" fmla="*/ 669256 h 974891"/>
              <a:gd name="connsiteX196" fmla="*/ 1959050 w 3418951"/>
              <a:gd name="connsiteY196" fmla="*/ 659647 h 974891"/>
              <a:gd name="connsiteX197" fmla="*/ 2885353 w 3418951"/>
              <a:gd name="connsiteY197" fmla="*/ 650070 h 974891"/>
              <a:gd name="connsiteX198" fmla="*/ 2833179 w 3418951"/>
              <a:gd name="connsiteY198" fmla="*/ 685412 h 974891"/>
              <a:gd name="connsiteX199" fmla="*/ 2885353 w 3418951"/>
              <a:gd name="connsiteY199" fmla="*/ 650070 h 974891"/>
              <a:gd name="connsiteX200" fmla="*/ 2244126 w 3418951"/>
              <a:gd name="connsiteY200" fmla="*/ 650070 h 974891"/>
              <a:gd name="connsiteX201" fmla="*/ 2216525 w 3418951"/>
              <a:gd name="connsiteY201" fmla="*/ 668919 h 974891"/>
              <a:gd name="connsiteX202" fmla="*/ 2244126 w 3418951"/>
              <a:gd name="connsiteY202" fmla="*/ 660841 h 974891"/>
              <a:gd name="connsiteX203" fmla="*/ 2244126 w 3418951"/>
              <a:gd name="connsiteY203" fmla="*/ 650070 h 974891"/>
              <a:gd name="connsiteX204" fmla="*/ 2464264 w 3418951"/>
              <a:gd name="connsiteY204" fmla="*/ 636605 h 974891"/>
              <a:gd name="connsiteX205" fmla="*/ 2511052 w 3418951"/>
              <a:gd name="connsiteY205" fmla="*/ 636605 h 974891"/>
              <a:gd name="connsiteX206" fmla="*/ 2525189 w 3418951"/>
              <a:gd name="connsiteY206" fmla="*/ 641991 h 974891"/>
              <a:gd name="connsiteX207" fmla="*/ 2456522 w 3418951"/>
              <a:gd name="connsiteY207" fmla="*/ 671948 h 974891"/>
              <a:gd name="connsiteX208" fmla="*/ 2459215 w 3418951"/>
              <a:gd name="connsiteY208" fmla="*/ 661177 h 974891"/>
              <a:gd name="connsiteX209" fmla="*/ 2417813 w 3418951"/>
              <a:gd name="connsiteY209" fmla="*/ 677671 h 974891"/>
              <a:gd name="connsiteX210" fmla="*/ 2439692 w 3418951"/>
              <a:gd name="connsiteY210" fmla="*/ 674978 h 974891"/>
              <a:gd name="connsiteX211" fmla="*/ 2398290 w 3418951"/>
              <a:gd name="connsiteY211" fmla="*/ 696857 h 974891"/>
              <a:gd name="connsiteX212" fmla="*/ 2395597 w 3418951"/>
              <a:gd name="connsiteY212" fmla="*/ 680363 h 974891"/>
              <a:gd name="connsiteX213" fmla="*/ 2464264 w 3418951"/>
              <a:gd name="connsiteY213" fmla="*/ 636605 h 974891"/>
              <a:gd name="connsiteX214" fmla="*/ 2304715 w 3418951"/>
              <a:gd name="connsiteY214" fmla="*/ 628190 h 974891"/>
              <a:gd name="connsiteX215" fmla="*/ 2288221 w 3418951"/>
              <a:gd name="connsiteY215" fmla="*/ 638962 h 974891"/>
              <a:gd name="connsiteX216" fmla="*/ 2304715 w 3418951"/>
              <a:gd name="connsiteY216" fmla="*/ 628190 h 974891"/>
              <a:gd name="connsiteX217" fmla="*/ 2056976 w 3418951"/>
              <a:gd name="connsiteY217" fmla="*/ 625498 h 974891"/>
              <a:gd name="connsiteX218" fmla="*/ 2048560 w 3418951"/>
              <a:gd name="connsiteY218" fmla="*/ 636269 h 974891"/>
              <a:gd name="connsiteX219" fmla="*/ 1971478 w 3418951"/>
              <a:gd name="connsiteY219" fmla="*/ 658148 h 974891"/>
              <a:gd name="connsiteX220" fmla="*/ 2056976 w 3418951"/>
              <a:gd name="connsiteY220" fmla="*/ 625498 h 974891"/>
              <a:gd name="connsiteX221" fmla="*/ 2582748 w 3418951"/>
              <a:gd name="connsiteY221" fmla="*/ 617419 h 974891"/>
              <a:gd name="connsiteX222" fmla="*/ 2544038 w 3418951"/>
              <a:gd name="connsiteY222" fmla="*/ 636605 h 974891"/>
              <a:gd name="connsiteX223" fmla="*/ 2582748 w 3418951"/>
              <a:gd name="connsiteY223" fmla="*/ 617419 h 974891"/>
              <a:gd name="connsiteX224" fmla="*/ 1954985 w 3418951"/>
              <a:gd name="connsiteY224" fmla="*/ 617419 h 974891"/>
              <a:gd name="connsiteX225" fmla="*/ 1866795 w 3418951"/>
              <a:gd name="connsiteY225" fmla="*/ 647377 h 974891"/>
              <a:gd name="connsiteX226" fmla="*/ 1875211 w 3418951"/>
              <a:gd name="connsiteY226" fmla="*/ 636605 h 974891"/>
              <a:gd name="connsiteX227" fmla="*/ 1877904 w 3418951"/>
              <a:gd name="connsiteY227" fmla="*/ 644683 h 974891"/>
              <a:gd name="connsiteX228" fmla="*/ 1954985 w 3418951"/>
              <a:gd name="connsiteY228" fmla="*/ 617419 h 974891"/>
              <a:gd name="connsiteX229" fmla="*/ 1437291 w 3418951"/>
              <a:gd name="connsiteY229" fmla="*/ 617419 h 974891"/>
              <a:gd name="connsiteX230" fmla="*/ 1448399 w 3418951"/>
              <a:gd name="connsiteY230" fmla="*/ 617419 h 974891"/>
              <a:gd name="connsiteX231" fmla="*/ 1443013 w 3418951"/>
              <a:gd name="connsiteY231" fmla="*/ 633912 h 974891"/>
              <a:gd name="connsiteX232" fmla="*/ 1418105 w 3418951"/>
              <a:gd name="connsiteY232" fmla="*/ 630883 h 974891"/>
              <a:gd name="connsiteX233" fmla="*/ 1437291 w 3418951"/>
              <a:gd name="connsiteY233" fmla="*/ 617419 h 974891"/>
              <a:gd name="connsiteX234" fmla="*/ 2527545 w 3418951"/>
              <a:gd name="connsiteY234" fmla="*/ 614726 h 974891"/>
              <a:gd name="connsiteX235" fmla="*/ 2530238 w 3418951"/>
              <a:gd name="connsiteY235" fmla="*/ 620111 h 974891"/>
              <a:gd name="connsiteX236" fmla="*/ 2494558 w 3418951"/>
              <a:gd name="connsiteY236" fmla="*/ 636605 h 974891"/>
              <a:gd name="connsiteX237" fmla="*/ 2527545 w 3418951"/>
              <a:gd name="connsiteY237" fmla="*/ 614726 h 974891"/>
              <a:gd name="connsiteX238" fmla="*/ 2915647 w 3418951"/>
              <a:gd name="connsiteY238" fmla="*/ 609677 h 974891"/>
              <a:gd name="connsiteX239" fmla="*/ 2849673 w 3418951"/>
              <a:gd name="connsiteY239" fmla="*/ 653435 h 974891"/>
              <a:gd name="connsiteX240" fmla="*/ 2846980 w 3418951"/>
              <a:gd name="connsiteY240" fmla="*/ 661514 h 974891"/>
              <a:gd name="connsiteX241" fmla="*/ 2778314 w 3418951"/>
              <a:gd name="connsiteY241" fmla="*/ 696857 h 974891"/>
              <a:gd name="connsiteX242" fmla="*/ 2803222 w 3418951"/>
              <a:gd name="connsiteY242" fmla="*/ 677671 h 974891"/>
              <a:gd name="connsiteX243" fmla="*/ 2761821 w 3418951"/>
              <a:gd name="connsiteY243" fmla="*/ 691135 h 974891"/>
              <a:gd name="connsiteX244" fmla="*/ 2915647 w 3418951"/>
              <a:gd name="connsiteY244" fmla="*/ 609677 h 974891"/>
              <a:gd name="connsiteX245" fmla="*/ 1976864 w 3418951"/>
              <a:gd name="connsiteY245" fmla="*/ 606648 h 974891"/>
              <a:gd name="connsiteX246" fmla="*/ 1960371 w 3418951"/>
              <a:gd name="connsiteY246" fmla="*/ 620111 h 974891"/>
              <a:gd name="connsiteX247" fmla="*/ 1960371 w 3418951"/>
              <a:gd name="connsiteY247" fmla="*/ 614726 h 974891"/>
              <a:gd name="connsiteX248" fmla="*/ 1976864 w 3418951"/>
              <a:gd name="connsiteY248" fmla="*/ 606648 h 974891"/>
              <a:gd name="connsiteX249" fmla="*/ 283755 w 3418951"/>
              <a:gd name="connsiteY249" fmla="*/ 603955 h 974891"/>
              <a:gd name="connsiteX250" fmla="*/ 283755 w 3418951"/>
              <a:gd name="connsiteY250" fmla="*/ 617419 h 974891"/>
              <a:gd name="connsiteX251" fmla="*/ 272648 w 3418951"/>
              <a:gd name="connsiteY251" fmla="*/ 617419 h 974891"/>
              <a:gd name="connsiteX252" fmla="*/ 283755 w 3418951"/>
              <a:gd name="connsiteY252" fmla="*/ 603955 h 974891"/>
              <a:gd name="connsiteX253" fmla="*/ 2103942 w 3418951"/>
              <a:gd name="connsiteY253" fmla="*/ 599537 h 974891"/>
              <a:gd name="connsiteX254" fmla="*/ 2114534 w 3418951"/>
              <a:gd name="connsiteY254" fmla="*/ 600925 h 974891"/>
              <a:gd name="connsiteX255" fmla="*/ 2087270 w 3418951"/>
              <a:gd name="connsiteY255" fmla="*/ 619775 h 974891"/>
              <a:gd name="connsiteX256" fmla="*/ 2078854 w 3418951"/>
              <a:gd name="connsiteY256" fmla="*/ 609004 h 974891"/>
              <a:gd name="connsiteX257" fmla="*/ 2103942 w 3418951"/>
              <a:gd name="connsiteY257" fmla="*/ 599537 h 974891"/>
              <a:gd name="connsiteX258" fmla="*/ 2582748 w 3418951"/>
              <a:gd name="connsiteY258" fmla="*/ 592847 h 974891"/>
              <a:gd name="connsiteX259" fmla="*/ 2549761 w 3418951"/>
              <a:gd name="connsiteY259" fmla="*/ 614726 h 974891"/>
              <a:gd name="connsiteX260" fmla="*/ 2535961 w 3418951"/>
              <a:gd name="connsiteY260" fmla="*/ 609341 h 974891"/>
              <a:gd name="connsiteX261" fmla="*/ 2582748 w 3418951"/>
              <a:gd name="connsiteY261" fmla="*/ 592847 h 974891"/>
              <a:gd name="connsiteX262" fmla="*/ 2613042 w 3418951"/>
              <a:gd name="connsiteY262" fmla="*/ 579382 h 974891"/>
              <a:gd name="connsiteX263" fmla="*/ 2588134 w 3418951"/>
              <a:gd name="connsiteY263" fmla="*/ 590154 h 974891"/>
              <a:gd name="connsiteX264" fmla="*/ 2613042 w 3418951"/>
              <a:gd name="connsiteY264" fmla="*/ 579382 h 974891"/>
              <a:gd name="connsiteX265" fmla="*/ 710567 w 3418951"/>
              <a:gd name="connsiteY265" fmla="*/ 576690 h 974891"/>
              <a:gd name="connsiteX266" fmla="*/ 661087 w 3418951"/>
              <a:gd name="connsiteY266" fmla="*/ 614726 h 974891"/>
              <a:gd name="connsiteX267" fmla="*/ 674887 w 3418951"/>
              <a:gd name="connsiteY267" fmla="*/ 579382 h 974891"/>
              <a:gd name="connsiteX268" fmla="*/ 710567 w 3418951"/>
              <a:gd name="connsiteY268" fmla="*/ 576690 h 974891"/>
              <a:gd name="connsiteX269" fmla="*/ 2568947 w 3418951"/>
              <a:gd name="connsiteY269" fmla="*/ 576353 h 974891"/>
              <a:gd name="connsiteX270" fmla="*/ 2535961 w 3418951"/>
              <a:gd name="connsiteY270" fmla="*/ 592847 h 974891"/>
              <a:gd name="connsiteX271" fmla="*/ 2568947 w 3418951"/>
              <a:gd name="connsiteY271" fmla="*/ 576353 h 974891"/>
              <a:gd name="connsiteX272" fmla="*/ 1541133 w 3418951"/>
              <a:gd name="connsiteY272" fmla="*/ 564109 h 974891"/>
              <a:gd name="connsiteX273" fmla="*/ 1533896 w 3418951"/>
              <a:gd name="connsiteY273" fmla="*/ 573661 h 974891"/>
              <a:gd name="connsiteX274" fmla="*/ 1550390 w 3418951"/>
              <a:gd name="connsiteY274" fmla="*/ 570968 h 974891"/>
              <a:gd name="connsiteX275" fmla="*/ 1541133 w 3418951"/>
              <a:gd name="connsiteY275" fmla="*/ 564109 h 974891"/>
              <a:gd name="connsiteX276" fmla="*/ 2692817 w 3418951"/>
              <a:gd name="connsiteY276" fmla="*/ 562889 h 974891"/>
              <a:gd name="connsiteX277" fmla="*/ 2676323 w 3418951"/>
              <a:gd name="connsiteY277" fmla="*/ 570968 h 974891"/>
              <a:gd name="connsiteX278" fmla="*/ 2692817 w 3418951"/>
              <a:gd name="connsiteY278" fmla="*/ 562889 h 974891"/>
              <a:gd name="connsiteX279" fmla="*/ 2395597 w 3418951"/>
              <a:gd name="connsiteY279" fmla="*/ 557504 h 974891"/>
              <a:gd name="connsiteX280" fmla="*/ 2384531 w 3418951"/>
              <a:gd name="connsiteY280" fmla="*/ 564909 h 974891"/>
              <a:gd name="connsiteX281" fmla="*/ 2382575 w 3418951"/>
              <a:gd name="connsiteY281" fmla="*/ 568090 h 974891"/>
              <a:gd name="connsiteX282" fmla="*/ 2381797 w 3418951"/>
              <a:gd name="connsiteY282" fmla="*/ 568275 h 974891"/>
              <a:gd name="connsiteX283" fmla="*/ 2381633 w 3418951"/>
              <a:gd name="connsiteY283" fmla="*/ 569621 h 974891"/>
              <a:gd name="connsiteX284" fmla="*/ 2382575 w 3418951"/>
              <a:gd name="connsiteY284" fmla="*/ 568090 h 974891"/>
              <a:gd name="connsiteX285" fmla="*/ 2391726 w 3418951"/>
              <a:gd name="connsiteY285" fmla="*/ 565919 h 974891"/>
              <a:gd name="connsiteX286" fmla="*/ 2395597 w 3418951"/>
              <a:gd name="connsiteY286" fmla="*/ 557504 h 974891"/>
              <a:gd name="connsiteX287" fmla="*/ 616992 w 3418951"/>
              <a:gd name="connsiteY287" fmla="*/ 554811 h 974891"/>
              <a:gd name="connsiteX288" fmla="*/ 608576 w 3418951"/>
              <a:gd name="connsiteY288" fmla="*/ 568275 h 974891"/>
              <a:gd name="connsiteX289" fmla="*/ 616992 w 3418951"/>
              <a:gd name="connsiteY289" fmla="*/ 590154 h 974891"/>
              <a:gd name="connsiteX290" fmla="*/ 638534 w 3418951"/>
              <a:gd name="connsiteY290" fmla="*/ 587125 h 974891"/>
              <a:gd name="connsiteX291" fmla="*/ 652335 w 3418951"/>
              <a:gd name="connsiteY291" fmla="*/ 614390 h 974891"/>
              <a:gd name="connsiteX292" fmla="*/ 597132 w 3418951"/>
              <a:gd name="connsiteY292" fmla="*/ 636269 h 974891"/>
              <a:gd name="connsiteX293" fmla="*/ 605548 w 3418951"/>
              <a:gd name="connsiteY293" fmla="*/ 644347 h 974891"/>
              <a:gd name="connsiteX294" fmla="*/ 586360 w 3418951"/>
              <a:gd name="connsiteY294" fmla="*/ 655118 h 974891"/>
              <a:gd name="connsiteX295" fmla="*/ 569867 w 3418951"/>
              <a:gd name="connsiteY295" fmla="*/ 674305 h 974891"/>
              <a:gd name="connsiteX296" fmla="*/ 578282 w 3418951"/>
              <a:gd name="connsiteY296" fmla="*/ 652426 h 974891"/>
              <a:gd name="connsiteX297" fmla="*/ 572897 w 3418951"/>
              <a:gd name="connsiteY297" fmla="*/ 644347 h 974891"/>
              <a:gd name="connsiteX298" fmla="*/ 551018 w 3418951"/>
              <a:gd name="connsiteY298" fmla="*/ 660841 h 974891"/>
              <a:gd name="connsiteX299" fmla="*/ 537217 w 3418951"/>
              <a:gd name="connsiteY299" fmla="*/ 647377 h 974891"/>
              <a:gd name="connsiteX300" fmla="*/ 528802 w 3418951"/>
              <a:gd name="connsiteY300" fmla="*/ 655455 h 974891"/>
              <a:gd name="connsiteX301" fmla="*/ 578282 w 3418951"/>
              <a:gd name="connsiteY301" fmla="*/ 600925 h 974891"/>
              <a:gd name="connsiteX302" fmla="*/ 564482 w 3418951"/>
              <a:gd name="connsiteY302" fmla="*/ 598233 h 974891"/>
              <a:gd name="connsiteX303" fmla="*/ 592083 w 3418951"/>
              <a:gd name="connsiteY303" fmla="*/ 568275 h 974891"/>
              <a:gd name="connsiteX304" fmla="*/ 616992 w 3418951"/>
              <a:gd name="connsiteY304" fmla="*/ 554811 h 974891"/>
              <a:gd name="connsiteX305" fmla="*/ 231582 w 3418951"/>
              <a:gd name="connsiteY305" fmla="*/ 554811 h 974891"/>
              <a:gd name="connsiteX306" fmla="*/ 245383 w 3418951"/>
              <a:gd name="connsiteY306" fmla="*/ 557504 h 974891"/>
              <a:gd name="connsiteX307" fmla="*/ 242690 w 3418951"/>
              <a:gd name="connsiteY307" fmla="*/ 568275 h 974891"/>
              <a:gd name="connsiteX308" fmla="*/ 231582 w 3418951"/>
              <a:gd name="connsiteY308" fmla="*/ 565582 h 974891"/>
              <a:gd name="connsiteX309" fmla="*/ 173687 w 3418951"/>
              <a:gd name="connsiteY309" fmla="*/ 600925 h 974891"/>
              <a:gd name="connsiteX310" fmla="*/ 159886 w 3418951"/>
              <a:gd name="connsiteY310" fmla="*/ 595540 h 974891"/>
              <a:gd name="connsiteX311" fmla="*/ 231582 w 3418951"/>
              <a:gd name="connsiteY311" fmla="*/ 554811 h 974891"/>
              <a:gd name="connsiteX312" fmla="*/ 1398918 w 3418951"/>
              <a:gd name="connsiteY312" fmla="*/ 544040 h 974891"/>
              <a:gd name="connsiteX313" fmla="*/ 1294235 w 3418951"/>
              <a:gd name="connsiteY313" fmla="*/ 609341 h 974891"/>
              <a:gd name="connsiteX314" fmla="*/ 1407334 w 3418951"/>
              <a:gd name="connsiteY314" fmla="*/ 546733 h 974891"/>
              <a:gd name="connsiteX315" fmla="*/ 1398918 w 3418951"/>
              <a:gd name="connsiteY315" fmla="*/ 544040 h 974891"/>
              <a:gd name="connsiteX316" fmla="*/ 2706617 w 3418951"/>
              <a:gd name="connsiteY316" fmla="*/ 527547 h 974891"/>
              <a:gd name="connsiteX317" fmla="*/ 2687431 w 3418951"/>
              <a:gd name="connsiteY317" fmla="*/ 541011 h 974891"/>
              <a:gd name="connsiteX318" fmla="*/ 2632229 w 3418951"/>
              <a:gd name="connsiteY318" fmla="*/ 565582 h 974891"/>
              <a:gd name="connsiteX319" fmla="*/ 2706617 w 3418951"/>
              <a:gd name="connsiteY319" fmla="*/ 527547 h 974891"/>
              <a:gd name="connsiteX320" fmla="*/ 2436663 w 3418951"/>
              <a:gd name="connsiteY320" fmla="*/ 519468 h 974891"/>
              <a:gd name="connsiteX321" fmla="*/ 2425555 w 3418951"/>
              <a:gd name="connsiteY321" fmla="*/ 544040 h 974891"/>
              <a:gd name="connsiteX322" fmla="*/ 2464264 w 3418951"/>
              <a:gd name="connsiteY322" fmla="*/ 519468 h 974891"/>
              <a:gd name="connsiteX323" fmla="*/ 2436663 w 3418951"/>
              <a:gd name="connsiteY323" fmla="*/ 519468 h 974891"/>
              <a:gd name="connsiteX324" fmla="*/ 2004466 w 3418951"/>
              <a:gd name="connsiteY324" fmla="*/ 519468 h 974891"/>
              <a:gd name="connsiteX325" fmla="*/ 1982587 w 3418951"/>
              <a:gd name="connsiteY325" fmla="*/ 530239 h 974891"/>
              <a:gd name="connsiteX326" fmla="*/ 2001773 w 3418951"/>
              <a:gd name="connsiteY326" fmla="*/ 527547 h 974891"/>
              <a:gd name="connsiteX327" fmla="*/ 2004466 w 3418951"/>
              <a:gd name="connsiteY327" fmla="*/ 519468 h 974891"/>
              <a:gd name="connsiteX328" fmla="*/ 721675 w 3418951"/>
              <a:gd name="connsiteY328" fmla="*/ 514082 h 974891"/>
              <a:gd name="connsiteX329" fmla="*/ 707874 w 3418951"/>
              <a:gd name="connsiteY329" fmla="*/ 524853 h 974891"/>
              <a:gd name="connsiteX330" fmla="*/ 713260 w 3418951"/>
              <a:gd name="connsiteY330" fmla="*/ 530239 h 974891"/>
              <a:gd name="connsiteX331" fmla="*/ 721675 w 3418951"/>
              <a:gd name="connsiteY331" fmla="*/ 514082 h 974891"/>
              <a:gd name="connsiteX332" fmla="*/ 641564 w 3418951"/>
              <a:gd name="connsiteY332" fmla="*/ 511053 h 974891"/>
              <a:gd name="connsiteX333" fmla="*/ 619685 w 3418951"/>
              <a:gd name="connsiteY333" fmla="*/ 527547 h 974891"/>
              <a:gd name="connsiteX334" fmla="*/ 641564 w 3418951"/>
              <a:gd name="connsiteY334" fmla="*/ 511053 h 974891"/>
              <a:gd name="connsiteX335" fmla="*/ 663779 w 3418951"/>
              <a:gd name="connsiteY335" fmla="*/ 497589 h 974891"/>
              <a:gd name="connsiteX336" fmla="*/ 658394 w 3418951"/>
              <a:gd name="connsiteY336" fmla="*/ 511053 h 974891"/>
              <a:gd name="connsiteX337" fmla="*/ 663779 w 3418951"/>
              <a:gd name="connsiteY337" fmla="*/ 497589 h 974891"/>
              <a:gd name="connsiteX338" fmla="*/ 2596549 w 3418951"/>
              <a:gd name="connsiteY338" fmla="*/ 489510 h 974891"/>
              <a:gd name="connsiteX339" fmla="*/ 2604964 w 3418951"/>
              <a:gd name="connsiteY339" fmla="*/ 492203 h 974891"/>
              <a:gd name="connsiteX340" fmla="*/ 2610349 w 3418951"/>
              <a:gd name="connsiteY340" fmla="*/ 502975 h 974891"/>
              <a:gd name="connsiteX341" fmla="*/ 2580055 w 3418951"/>
              <a:gd name="connsiteY341" fmla="*/ 516439 h 974891"/>
              <a:gd name="connsiteX342" fmla="*/ 2596549 w 3418951"/>
              <a:gd name="connsiteY342" fmla="*/ 489510 h 974891"/>
              <a:gd name="connsiteX343" fmla="*/ 2246819 w 3418951"/>
              <a:gd name="connsiteY343" fmla="*/ 481095 h 974891"/>
              <a:gd name="connsiteX344" fmla="*/ 2224940 w 3418951"/>
              <a:gd name="connsiteY344" fmla="*/ 489174 h 974891"/>
              <a:gd name="connsiteX345" fmla="*/ 2246819 w 3418951"/>
              <a:gd name="connsiteY345" fmla="*/ 481095 h 974891"/>
              <a:gd name="connsiteX346" fmla="*/ 3128043 w 3418951"/>
              <a:gd name="connsiteY346" fmla="*/ 470324 h 974891"/>
              <a:gd name="connsiteX347" fmla="*/ 3114242 w 3418951"/>
              <a:gd name="connsiteY347" fmla="*/ 478402 h 974891"/>
              <a:gd name="connsiteX348" fmla="*/ 3128043 w 3418951"/>
              <a:gd name="connsiteY348" fmla="*/ 470324 h 974891"/>
              <a:gd name="connsiteX349" fmla="*/ 2712003 w 3418951"/>
              <a:gd name="connsiteY349" fmla="*/ 470324 h 974891"/>
              <a:gd name="connsiteX350" fmla="*/ 2662523 w 3418951"/>
              <a:gd name="connsiteY350" fmla="*/ 497589 h 974891"/>
              <a:gd name="connsiteX351" fmla="*/ 2712003 w 3418951"/>
              <a:gd name="connsiteY351" fmla="*/ 470324 h 974891"/>
              <a:gd name="connsiteX352" fmla="*/ 2312793 w 3418951"/>
              <a:gd name="connsiteY352" fmla="*/ 462245 h 974891"/>
              <a:gd name="connsiteX353" fmla="*/ 2296299 w 3418951"/>
              <a:gd name="connsiteY353" fmla="*/ 473017 h 974891"/>
              <a:gd name="connsiteX354" fmla="*/ 2312793 w 3418951"/>
              <a:gd name="connsiteY354" fmla="*/ 462245 h 974891"/>
              <a:gd name="connsiteX355" fmla="*/ 2279806 w 3418951"/>
              <a:gd name="connsiteY355" fmla="*/ 462245 h 974891"/>
              <a:gd name="connsiteX356" fmla="*/ 2290578 w 3418951"/>
              <a:gd name="connsiteY356" fmla="*/ 475710 h 974891"/>
              <a:gd name="connsiteX357" fmla="*/ 2268698 w 3418951"/>
              <a:gd name="connsiteY357" fmla="*/ 475710 h 974891"/>
              <a:gd name="connsiteX358" fmla="*/ 2279806 w 3418951"/>
              <a:gd name="connsiteY358" fmla="*/ 462245 h 974891"/>
              <a:gd name="connsiteX359" fmla="*/ 2346117 w 3418951"/>
              <a:gd name="connsiteY359" fmla="*/ 459216 h 974891"/>
              <a:gd name="connsiteX360" fmla="*/ 2271728 w 3418951"/>
              <a:gd name="connsiteY360" fmla="*/ 511053 h 974891"/>
              <a:gd name="connsiteX361" fmla="*/ 2271728 w 3418951"/>
              <a:gd name="connsiteY361" fmla="*/ 494559 h 974891"/>
              <a:gd name="connsiteX362" fmla="*/ 2346117 w 3418951"/>
              <a:gd name="connsiteY362" fmla="*/ 459216 h 974891"/>
              <a:gd name="connsiteX363" fmla="*/ 378799 w 3418951"/>
              <a:gd name="connsiteY363" fmla="*/ 456512 h 974891"/>
              <a:gd name="connsiteX364" fmla="*/ 393825 w 3418951"/>
              <a:gd name="connsiteY364" fmla="*/ 462245 h 974891"/>
              <a:gd name="connsiteX365" fmla="*/ 347037 w 3418951"/>
              <a:gd name="connsiteY365" fmla="*/ 492203 h 974891"/>
              <a:gd name="connsiteX366" fmla="*/ 378799 w 3418951"/>
              <a:gd name="connsiteY366" fmla="*/ 456512 h 974891"/>
              <a:gd name="connsiteX367" fmla="*/ 911519 w 3418951"/>
              <a:gd name="connsiteY367" fmla="*/ 451137 h 974891"/>
              <a:gd name="connsiteX368" fmla="*/ 900411 w 3418951"/>
              <a:gd name="connsiteY368" fmla="*/ 459216 h 974891"/>
              <a:gd name="connsiteX369" fmla="*/ 911519 w 3418951"/>
              <a:gd name="connsiteY369" fmla="*/ 451137 h 974891"/>
              <a:gd name="connsiteX370" fmla="*/ 2615735 w 3418951"/>
              <a:gd name="connsiteY370" fmla="*/ 443059 h 974891"/>
              <a:gd name="connsiteX371" fmla="*/ 2574333 w 3418951"/>
              <a:gd name="connsiteY371" fmla="*/ 483788 h 974891"/>
              <a:gd name="connsiteX372" fmla="*/ 2555147 w 3418951"/>
              <a:gd name="connsiteY372" fmla="*/ 481095 h 974891"/>
              <a:gd name="connsiteX373" fmla="*/ 2615735 w 3418951"/>
              <a:gd name="connsiteY373" fmla="*/ 443059 h 974891"/>
              <a:gd name="connsiteX374" fmla="*/ 2819379 w 3418951"/>
              <a:gd name="connsiteY374" fmla="*/ 442722 h 974891"/>
              <a:gd name="connsiteX375" fmla="*/ 2827794 w 3418951"/>
              <a:gd name="connsiteY375" fmla="*/ 459216 h 974891"/>
              <a:gd name="connsiteX376" fmla="*/ 2797500 w 3418951"/>
              <a:gd name="connsiteY376" fmla="*/ 483788 h 974891"/>
              <a:gd name="connsiteX377" fmla="*/ 2811301 w 3418951"/>
              <a:gd name="connsiteY377" fmla="*/ 500282 h 974891"/>
              <a:gd name="connsiteX378" fmla="*/ 2789421 w 3418951"/>
              <a:gd name="connsiteY378" fmla="*/ 511053 h 974891"/>
              <a:gd name="connsiteX379" fmla="*/ 2794807 w 3418951"/>
              <a:gd name="connsiteY379" fmla="*/ 497589 h 974891"/>
              <a:gd name="connsiteX380" fmla="*/ 2723111 w 3418951"/>
              <a:gd name="connsiteY380" fmla="*/ 519131 h 974891"/>
              <a:gd name="connsiteX381" fmla="*/ 2709311 w 3418951"/>
              <a:gd name="connsiteY381" fmla="*/ 527210 h 974891"/>
              <a:gd name="connsiteX382" fmla="*/ 2777977 w 3418951"/>
              <a:gd name="connsiteY382" fmla="*/ 467294 h 974891"/>
              <a:gd name="connsiteX383" fmla="*/ 2786392 w 3418951"/>
              <a:gd name="connsiteY383" fmla="*/ 478066 h 974891"/>
              <a:gd name="connsiteX384" fmla="*/ 2819379 w 3418951"/>
              <a:gd name="connsiteY384" fmla="*/ 442722 h 974891"/>
              <a:gd name="connsiteX385" fmla="*/ 2544038 w 3418951"/>
              <a:gd name="connsiteY385" fmla="*/ 434644 h 974891"/>
              <a:gd name="connsiteX386" fmla="*/ 2513745 w 3418951"/>
              <a:gd name="connsiteY386" fmla="*/ 456523 h 974891"/>
              <a:gd name="connsiteX387" fmla="*/ 2544038 w 3418951"/>
              <a:gd name="connsiteY387" fmla="*/ 434644 h 974891"/>
              <a:gd name="connsiteX388" fmla="*/ 2392567 w 3418951"/>
              <a:gd name="connsiteY388" fmla="*/ 431951 h 974891"/>
              <a:gd name="connsiteX389" fmla="*/ 2356888 w 3418951"/>
              <a:gd name="connsiteY389" fmla="*/ 451137 h 974891"/>
              <a:gd name="connsiteX390" fmla="*/ 2364966 w 3418951"/>
              <a:gd name="connsiteY390" fmla="*/ 442722 h 974891"/>
              <a:gd name="connsiteX391" fmla="*/ 2351166 w 3418951"/>
              <a:gd name="connsiteY391" fmla="*/ 445415 h 974891"/>
              <a:gd name="connsiteX392" fmla="*/ 2392567 w 3418951"/>
              <a:gd name="connsiteY392" fmla="*/ 431951 h 974891"/>
              <a:gd name="connsiteX393" fmla="*/ 2850010 w 3418951"/>
              <a:gd name="connsiteY393" fmla="*/ 429594 h 974891"/>
              <a:gd name="connsiteX394" fmla="*/ 2838902 w 3418951"/>
              <a:gd name="connsiteY394" fmla="*/ 437673 h 974891"/>
              <a:gd name="connsiteX395" fmla="*/ 2850010 w 3418951"/>
              <a:gd name="connsiteY395" fmla="*/ 429594 h 974891"/>
              <a:gd name="connsiteX396" fmla="*/ 2428584 w 3418951"/>
              <a:gd name="connsiteY396" fmla="*/ 429258 h 974891"/>
              <a:gd name="connsiteX397" fmla="*/ 2412091 w 3418951"/>
              <a:gd name="connsiteY397" fmla="*/ 448445 h 974891"/>
              <a:gd name="connsiteX398" fmla="*/ 2428584 w 3418951"/>
              <a:gd name="connsiteY398" fmla="*/ 429258 h 974891"/>
              <a:gd name="connsiteX399" fmla="*/ 2742297 w 3418951"/>
              <a:gd name="connsiteY399" fmla="*/ 423873 h 974891"/>
              <a:gd name="connsiteX400" fmla="*/ 2728496 w 3418951"/>
              <a:gd name="connsiteY400" fmla="*/ 431951 h 974891"/>
              <a:gd name="connsiteX401" fmla="*/ 2742297 w 3418951"/>
              <a:gd name="connsiteY401" fmla="*/ 423873 h 974891"/>
              <a:gd name="connsiteX402" fmla="*/ 2326594 w 3418951"/>
              <a:gd name="connsiteY402" fmla="*/ 421180 h 974891"/>
              <a:gd name="connsiteX403" fmla="*/ 2301685 w 3418951"/>
              <a:gd name="connsiteY403" fmla="*/ 440366 h 974891"/>
              <a:gd name="connsiteX404" fmla="*/ 2326594 w 3418951"/>
              <a:gd name="connsiteY404" fmla="*/ 421180 h 974891"/>
              <a:gd name="connsiteX405" fmla="*/ 3180553 w 3418951"/>
              <a:gd name="connsiteY405" fmla="*/ 412765 h 974891"/>
              <a:gd name="connsiteX406" fmla="*/ 3185939 w 3418951"/>
              <a:gd name="connsiteY406" fmla="*/ 423536 h 974891"/>
              <a:gd name="connsiteX407" fmla="*/ 3177524 w 3418951"/>
              <a:gd name="connsiteY407" fmla="*/ 445415 h 974891"/>
              <a:gd name="connsiteX408" fmla="*/ 3155645 w 3418951"/>
              <a:gd name="connsiteY408" fmla="*/ 431951 h 974891"/>
              <a:gd name="connsiteX409" fmla="*/ 3177524 w 3418951"/>
              <a:gd name="connsiteY409" fmla="*/ 421180 h 974891"/>
              <a:gd name="connsiteX410" fmla="*/ 3169109 w 3418951"/>
              <a:gd name="connsiteY410" fmla="*/ 418487 h 974891"/>
              <a:gd name="connsiteX411" fmla="*/ 3180553 w 3418951"/>
              <a:gd name="connsiteY411" fmla="*/ 412765 h 974891"/>
              <a:gd name="connsiteX412" fmla="*/ 2516774 w 3418951"/>
              <a:gd name="connsiteY412" fmla="*/ 407716 h 974891"/>
              <a:gd name="connsiteX413" fmla="*/ 2489173 w 3418951"/>
              <a:gd name="connsiteY413" fmla="*/ 424209 h 974891"/>
              <a:gd name="connsiteX414" fmla="*/ 2516774 w 3418951"/>
              <a:gd name="connsiteY414" fmla="*/ 407716 h 974891"/>
              <a:gd name="connsiteX415" fmla="*/ 3141507 w 3418951"/>
              <a:gd name="connsiteY415" fmla="*/ 402330 h 974891"/>
              <a:gd name="connsiteX416" fmla="*/ 3136122 w 3418951"/>
              <a:gd name="connsiteY416" fmla="*/ 413101 h 974891"/>
              <a:gd name="connsiteX417" fmla="*/ 3127707 w 3418951"/>
              <a:gd name="connsiteY417" fmla="*/ 407716 h 974891"/>
              <a:gd name="connsiteX418" fmla="*/ 3141507 w 3418951"/>
              <a:gd name="connsiteY418" fmla="*/ 402330 h 974891"/>
              <a:gd name="connsiteX419" fmla="*/ 2613042 w 3418951"/>
              <a:gd name="connsiteY419" fmla="*/ 399637 h 974891"/>
              <a:gd name="connsiteX420" fmla="*/ 2560869 w 3418951"/>
              <a:gd name="connsiteY420" fmla="*/ 413101 h 974891"/>
              <a:gd name="connsiteX421" fmla="*/ 2560869 w 3418951"/>
              <a:gd name="connsiteY421" fmla="*/ 426565 h 974891"/>
              <a:gd name="connsiteX422" fmla="*/ 2613042 w 3418951"/>
              <a:gd name="connsiteY422" fmla="*/ 399637 h 974891"/>
              <a:gd name="connsiteX423" fmla="*/ 3019426 w 3418951"/>
              <a:gd name="connsiteY423" fmla="*/ 398317 h 974891"/>
              <a:gd name="connsiteX424" fmla="*/ 3026053 w 3418951"/>
              <a:gd name="connsiteY424" fmla="*/ 407716 h 974891"/>
              <a:gd name="connsiteX425" fmla="*/ 2995759 w 3418951"/>
              <a:gd name="connsiteY425" fmla="*/ 421180 h 974891"/>
              <a:gd name="connsiteX426" fmla="*/ 3019426 w 3418951"/>
              <a:gd name="connsiteY426" fmla="*/ 398317 h 974891"/>
              <a:gd name="connsiteX427" fmla="*/ 11108 w 3418951"/>
              <a:gd name="connsiteY427" fmla="*/ 396608 h 974891"/>
              <a:gd name="connsiteX428" fmla="*/ 38709 w 3418951"/>
              <a:gd name="connsiteY428" fmla="*/ 404686 h 974891"/>
              <a:gd name="connsiteX429" fmla="*/ 24909 w 3418951"/>
              <a:gd name="connsiteY429" fmla="*/ 421180 h 974891"/>
              <a:gd name="connsiteX430" fmla="*/ 0 w 3418951"/>
              <a:gd name="connsiteY430" fmla="*/ 413101 h 974891"/>
              <a:gd name="connsiteX431" fmla="*/ 11108 w 3418951"/>
              <a:gd name="connsiteY431" fmla="*/ 396608 h 974891"/>
              <a:gd name="connsiteX432" fmla="*/ 588717 w 3418951"/>
              <a:gd name="connsiteY432" fmla="*/ 392568 h 974891"/>
              <a:gd name="connsiteX433" fmla="*/ 603191 w 3418951"/>
              <a:gd name="connsiteY433" fmla="*/ 396608 h 974891"/>
              <a:gd name="connsiteX434" fmla="*/ 570204 w 3418951"/>
              <a:gd name="connsiteY434" fmla="*/ 396608 h 974891"/>
              <a:gd name="connsiteX435" fmla="*/ 588717 w 3418951"/>
              <a:gd name="connsiteY435" fmla="*/ 392568 h 974891"/>
              <a:gd name="connsiteX436" fmla="*/ 2750376 w 3418951"/>
              <a:gd name="connsiteY436" fmla="*/ 388529 h 974891"/>
              <a:gd name="connsiteX437" fmla="*/ 2728496 w 3418951"/>
              <a:gd name="connsiteY437" fmla="*/ 413101 h 974891"/>
              <a:gd name="connsiteX438" fmla="*/ 2723111 w 3418951"/>
              <a:gd name="connsiteY438" fmla="*/ 405023 h 974891"/>
              <a:gd name="connsiteX439" fmla="*/ 2750376 w 3418951"/>
              <a:gd name="connsiteY439" fmla="*/ 388529 h 974891"/>
              <a:gd name="connsiteX440" fmla="*/ 2858088 w 3418951"/>
              <a:gd name="connsiteY440" fmla="*/ 385836 h 974891"/>
              <a:gd name="connsiteX441" fmla="*/ 2863474 w 3418951"/>
              <a:gd name="connsiteY441" fmla="*/ 388529 h 974891"/>
              <a:gd name="connsiteX442" fmla="*/ 2844288 w 3418951"/>
              <a:gd name="connsiteY442" fmla="*/ 407716 h 974891"/>
              <a:gd name="connsiteX443" fmla="*/ 2827794 w 3418951"/>
              <a:gd name="connsiteY443" fmla="*/ 407716 h 974891"/>
              <a:gd name="connsiteX444" fmla="*/ 2792114 w 3418951"/>
              <a:gd name="connsiteY444" fmla="*/ 440366 h 974891"/>
              <a:gd name="connsiteX445" fmla="*/ 2720418 w 3418951"/>
              <a:gd name="connsiteY445" fmla="*/ 470324 h 974891"/>
              <a:gd name="connsiteX446" fmla="*/ 2717725 w 3418951"/>
              <a:gd name="connsiteY446" fmla="*/ 464938 h 974891"/>
              <a:gd name="connsiteX447" fmla="*/ 2778314 w 3418951"/>
              <a:gd name="connsiteY447" fmla="*/ 437673 h 974891"/>
              <a:gd name="connsiteX448" fmla="*/ 2858088 w 3418951"/>
              <a:gd name="connsiteY448" fmla="*/ 385836 h 974891"/>
              <a:gd name="connsiteX449" fmla="*/ 1421975 w 3418951"/>
              <a:gd name="connsiteY449" fmla="*/ 385163 h 974891"/>
              <a:gd name="connsiteX450" fmla="*/ 1412719 w 3418951"/>
              <a:gd name="connsiteY450" fmla="*/ 385836 h 974891"/>
              <a:gd name="connsiteX451" fmla="*/ 1412719 w 3418951"/>
              <a:gd name="connsiteY451" fmla="*/ 393915 h 974891"/>
              <a:gd name="connsiteX452" fmla="*/ 1429212 w 3418951"/>
              <a:gd name="connsiteY452" fmla="*/ 388529 h 974891"/>
              <a:gd name="connsiteX453" fmla="*/ 1421975 w 3418951"/>
              <a:gd name="connsiteY453" fmla="*/ 385163 h 974891"/>
              <a:gd name="connsiteX454" fmla="*/ 3276485 w 3418951"/>
              <a:gd name="connsiteY454" fmla="*/ 380451 h 974891"/>
              <a:gd name="connsiteX455" fmla="*/ 3276485 w 3418951"/>
              <a:gd name="connsiteY455" fmla="*/ 391222 h 974891"/>
              <a:gd name="connsiteX456" fmla="*/ 3240805 w 3418951"/>
              <a:gd name="connsiteY456" fmla="*/ 391222 h 974891"/>
              <a:gd name="connsiteX457" fmla="*/ 3276485 w 3418951"/>
              <a:gd name="connsiteY457" fmla="*/ 380451 h 974891"/>
              <a:gd name="connsiteX458" fmla="*/ 2527545 w 3418951"/>
              <a:gd name="connsiteY458" fmla="*/ 380451 h 974891"/>
              <a:gd name="connsiteX459" fmla="*/ 2494558 w 3418951"/>
              <a:gd name="connsiteY459" fmla="*/ 410409 h 974891"/>
              <a:gd name="connsiteX460" fmla="*/ 2527545 w 3418951"/>
              <a:gd name="connsiteY460" fmla="*/ 380451 h 974891"/>
              <a:gd name="connsiteX461" fmla="*/ 2943249 w 3418951"/>
              <a:gd name="connsiteY461" fmla="*/ 374728 h 974891"/>
              <a:gd name="connsiteX462" fmla="*/ 2965128 w 3418951"/>
              <a:gd name="connsiteY462" fmla="*/ 382807 h 974891"/>
              <a:gd name="connsiteX463" fmla="*/ 2918340 w 3418951"/>
              <a:gd name="connsiteY463" fmla="*/ 382807 h 974891"/>
              <a:gd name="connsiteX464" fmla="*/ 2932141 w 3418951"/>
              <a:gd name="connsiteY464" fmla="*/ 388193 h 974891"/>
              <a:gd name="connsiteX465" fmla="*/ 2943249 w 3418951"/>
              <a:gd name="connsiteY465" fmla="*/ 374728 h 974891"/>
              <a:gd name="connsiteX466" fmla="*/ 3232390 w 3418951"/>
              <a:gd name="connsiteY466" fmla="*/ 369343 h 974891"/>
              <a:gd name="connsiteX467" fmla="*/ 3227004 w 3418951"/>
              <a:gd name="connsiteY467" fmla="*/ 382807 h 974891"/>
              <a:gd name="connsiteX468" fmla="*/ 3232390 w 3418951"/>
              <a:gd name="connsiteY468" fmla="*/ 369343 h 974891"/>
              <a:gd name="connsiteX469" fmla="*/ 561452 w 3418951"/>
              <a:gd name="connsiteY469" fmla="*/ 369343 h 974891"/>
              <a:gd name="connsiteX470" fmla="*/ 492786 w 3418951"/>
              <a:gd name="connsiteY470" fmla="*/ 404686 h 974891"/>
              <a:gd name="connsiteX471" fmla="*/ 399210 w 3418951"/>
              <a:gd name="connsiteY471" fmla="*/ 448445 h 974891"/>
              <a:gd name="connsiteX472" fmla="*/ 443305 w 3418951"/>
              <a:gd name="connsiteY472" fmla="*/ 423873 h 974891"/>
              <a:gd name="connsiteX473" fmla="*/ 473599 w 3418951"/>
              <a:gd name="connsiteY473" fmla="*/ 399300 h 974891"/>
              <a:gd name="connsiteX474" fmla="*/ 484707 w 3418951"/>
              <a:gd name="connsiteY474" fmla="*/ 404686 h 974891"/>
              <a:gd name="connsiteX475" fmla="*/ 512309 w 3418951"/>
              <a:gd name="connsiteY475" fmla="*/ 393915 h 974891"/>
              <a:gd name="connsiteX476" fmla="*/ 515001 w 3418951"/>
              <a:gd name="connsiteY476" fmla="*/ 383144 h 974891"/>
              <a:gd name="connsiteX477" fmla="*/ 561452 w 3418951"/>
              <a:gd name="connsiteY477" fmla="*/ 369343 h 974891"/>
              <a:gd name="connsiteX478" fmla="*/ 3171801 w 3418951"/>
              <a:gd name="connsiteY478" fmla="*/ 366651 h 974891"/>
              <a:gd name="connsiteX479" fmla="*/ 3194017 w 3418951"/>
              <a:gd name="connsiteY479" fmla="*/ 369343 h 974891"/>
              <a:gd name="connsiteX480" fmla="*/ 3169109 w 3418951"/>
              <a:gd name="connsiteY480" fmla="*/ 393915 h 974891"/>
              <a:gd name="connsiteX481" fmla="*/ 3171801 w 3418951"/>
              <a:gd name="connsiteY481" fmla="*/ 366651 h 974891"/>
              <a:gd name="connsiteX482" fmla="*/ 1922335 w 3418951"/>
              <a:gd name="connsiteY482" fmla="*/ 364294 h 974891"/>
              <a:gd name="connsiteX483" fmla="*/ 1892040 w 3418951"/>
              <a:gd name="connsiteY483" fmla="*/ 386173 h 974891"/>
              <a:gd name="connsiteX484" fmla="*/ 1809573 w 3418951"/>
              <a:gd name="connsiteY484" fmla="*/ 402666 h 974891"/>
              <a:gd name="connsiteX485" fmla="*/ 1683011 w 3418951"/>
              <a:gd name="connsiteY485" fmla="*/ 465275 h 974891"/>
              <a:gd name="connsiteX486" fmla="*/ 1704890 w 3418951"/>
              <a:gd name="connsiteY486" fmla="*/ 459889 h 974891"/>
              <a:gd name="connsiteX487" fmla="*/ 1710275 w 3418951"/>
              <a:gd name="connsiteY487" fmla="*/ 465275 h 974891"/>
              <a:gd name="connsiteX488" fmla="*/ 1597513 w 3418951"/>
              <a:gd name="connsiteY488" fmla="*/ 500618 h 974891"/>
              <a:gd name="connsiteX489" fmla="*/ 1679981 w 3418951"/>
              <a:gd name="connsiteY489" fmla="*/ 481432 h 974891"/>
              <a:gd name="connsiteX490" fmla="*/ 1682674 w 3418951"/>
              <a:gd name="connsiteY490" fmla="*/ 492203 h 974891"/>
              <a:gd name="connsiteX491" fmla="*/ 1622086 w 3418951"/>
              <a:gd name="connsiteY491" fmla="*/ 508696 h 974891"/>
              <a:gd name="connsiteX492" fmla="*/ 1564190 w 3418951"/>
              <a:gd name="connsiteY492" fmla="*/ 519468 h 974891"/>
              <a:gd name="connsiteX493" fmla="*/ 1577991 w 3418951"/>
              <a:gd name="connsiteY493" fmla="*/ 524853 h 974891"/>
              <a:gd name="connsiteX494" fmla="*/ 1564190 w 3418951"/>
              <a:gd name="connsiteY494" fmla="*/ 549425 h 974891"/>
              <a:gd name="connsiteX495" fmla="*/ 1613671 w 3418951"/>
              <a:gd name="connsiteY495" fmla="*/ 527547 h 974891"/>
              <a:gd name="connsiteX496" fmla="*/ 1602563 w 3418951"/>
              <a:gd name="connsiteY496" fmla="*/ 524853 h 974891"/>
              <a:gd name="connsiteX497" fmla="*/ 1698831 w 3418951"/>
              <a:gd name="connsiteY497" fmla="*/ 514082 h 974891"/>
              <a:gd name="connsiteX498" fmla="*/ 1764805 w 3418951"/>
              <a:gd name="connsiteY498" fmla="*/ 492203 h 974891"/>
              <a:gd name="connsiteX499" fmla="*/ 1767497 w 3418951"/>
              <a:gd name="connsiteY499" fmla="*/ 481432 h 974891"/>
              <a:gd name="connsiteX500" fmla="*/ 1701524 w 3418951"/>
              <a:gd name="connsiteY500" fmla="*/ 492203 h 974891"/>
              <a:gd name="connsiteX501" fmla="*/ 1709939 w 3418951"/>
              <a:gd name="connsiteY501" fmla="*/ 486817 h 974891"/>
              <a:gd name="connsiteX502" fmla="*/ 1693445 w 3418951"/>
              <a:gd name="connsiteY502" fmla="*/ 489510 h 974891"/>
              <a:gd name="connsiteX503" fmla="*/ 1698831 w 3418951"/>
              <a:gd name="connsiteY503" fmla="*/ 473017 h 974891"/>
              <a:gd name="connsiteX504" fmla="*/ 1745619 w 3418951"/>
              <a:gd name="connsiteY504" fmla="*/ 459553 h 974891"/>
              <a:gd name="connsiteX505" fmla="*/ 1754033 w 3418951"/>
              <a:gd name="connsiteY505" fmla="*/ 470324 h 974891"/>
              <a:gd name="connsiteX506" fmla="*/ 1833808 w 3418951"/>
              <a:gd name="connsiteY506" fmla="*/ 448445 h 974891"/>
              <a:gd name="connsiteX507" fmla="*/ 1833808 w 3418951"/>
              <a:gd name="connsiteY507" fmla="*/ 434981 h 974891"/>
              <a:gd name="connsiteX508" fmla="*/ 1963400 w 3418951"/>
              <a:gd name="connsiteY508" fmla="*/ 383480 h 974891"/>
              <a:gd name="connsiteX509" fmla="*/ 1911227 w 3418951"/>
              <a:gd name="connsiteY509" fmla="*/ 388866 h 974891"/>
              <a:gd name="connsiteX510" fmla="*/ 1922335 w 3418951"/>
              <a:gd name="connsiteY510" fmla="*/ 364294 h 974891"/>
              <a:gd name="connsiteX511" fmla="*/ 2937863 w 3418951"/>
              <a:gd name="connsiteY511" fmla="*/ 353186 h 974891"/>
              <a:gd name="connsiteX512" fmla="*/ 2918677 w 3418951"/>
              <a:gd name="connsiteY512" fmla="*/ 363957 h 974891"/>
              <a:gd name="connsiteX513" fmla="*/ 2937863 w 3418951"/>
              <a:gd name="connsiteY513" fmla="*/ 353186 h 974891"/>
              <a:gd name="connsiteX514" fmla="*/ 470906 w 3418951"/>
              <a:gd name="connsiteY514" fmla="*/ 350494 h 974891"/>
              <a:gd name="connsiteX515" fmla="*/ 451720 w 3418951"/>
              <a:gd name="connsiteY515" fmla="*/ 361265 h 974891"/>
              <a:gd name="connsiteX516" fmla="*/ 470906 w 3418951"/>
              <a:gd name="connsiteY516" fmla="*/ 350494 h 974891"/>
              <a:gd name="connsiteX517" fmla="*/ 104683 w 3418951"/>
              <a:gd name="connsiteY517" fmla="*/ 347800 h 974891"/>
              <a:gd name="connsiteX518" fmla="*/ 93575 w 3418951"/>
              <a:gd name="connsiteY518" fmla="*/ 377758 h 974891"/>
              <a:gd name="connsiteX519" fmla="*/ 71696 w 3418951"/>
              <a:gd name="connsiteY519" fmla="*/ 377758 h 974891"/>
              <a:gd name="connsiteX520" fmla="*/ 104683 w 3418951"/>
              <a:gd name="connsiteY520" fmla="*/ 347800 h 974891"/>
              <a:gd name="connsiteX521" fmla="*/ 3056852 w 3418951"/>
              <a:gd name="connsiteY521" fmla="*/ 342751 h 974891"/>
              <a:gd name="connsiteX522" fmla="*/ 3067455 w 3418951"/>
              <a:gd name="connsiteY522" fmla="*/ 344771 h 974891"/>
              <a:gd name="connsiteX523" fmla="*/ 3048269 w 3418951"/>
              <a:gd name="connsiteY523" fmla="*/ 350156 h 974891"/>
              <a:gd name="connsiteX524" fmla="*/ 3048269 w 3418951"/>
              <a:gd name="connsiteY524" fmla="*/ 344771 h 974891"/>
              <a:gd name="connsiteX525" fmla="*/ 3056852 w 3418951"/>
              <a:gd name="connsiteY525" fmla="*/ 342751 h 974891"/>
              <a:gd name="connsiteX526" fmla="*/ 2585441 w 3418951"/>
              <a:gd name="connsiteY526" fmla="*/ 342078 h 974891"/>
              <a:gd name="connsiteX527" fmla="*/ 2555147 w 3418951"/>
              <a:gd name="connsiteY527" fmla="*/ 372036 h 974891"/>
              <a:gd name="connsiteX528" fmla="*/ 2549761 w 3418951"/>
              <a:gd name="connsiteY528" fmla="*/ 374728 h 974891"/>
              <a:gd name="connsiteX529" fmla="*/ 2547068 w 3418951"/>
              <a:gd name="connsiteY529" fmla="*/ 366651 h 974891"/>
              <a:gd name="connsiteX530" fmla="*/ 2546732 w 3418951"/>
              <a:gd name="connsiteY530" fmla="*/ 380451 h 974891"/>
              <a:gd name="connsiteX531" fmla="*/ 2571640 w 3418951"/>
              <a:gd name="connsiteY531" fmla="*/ 377758 h 974891"/>
              <a:gd name="connsiteX532" fmla="*/ 2582748 w 3418951"/>
              <a:gd name="connsiteY532" fmla="*/ 361265 h 974891"/>
              <a:gd name="connsiteX533" fmla="*/ 2566255 w 3418951"/>
              <a:gd name="connsiteY533" fmla="*/ 361265 h 974891"/>
              <a:gd name="connsiteX534" fmla="*/ 2585441 w 3418951"/>
              <a:gd name="connsiteY534" fmla="*/ 342078 h 974891"/>
              <a:gd name="connsiteX535" fmla="*/ 680273 w 3418951"/>
              <a:gd name="connsiteY535" fmla="*/ 337029 h 974891"/>
              <a:gd name="connsiteX536" fmla="*/ 682966 w 3418951"/>
              <a:gd name="connsiteY536" fmla="*/ 377758 h 974891"/>
              <a:gd name="connsiteX537" fmla="*/ 652672 w 3418951"/>
              <a:gd name="connsiteY537" fmla="*/ 361265 h 974891"/>
              <a:gd name="connsiteX538" fmla="*/ 649979 w 3418951"/>
              <a:gd name="connsiteY538" fmla="*/ 350494 h 974891"/>
              <a:gd name="connsiteX539" fmla="*/ 680273 w 3418951"/>
              <a:gd name="connsiteY539" fmla="*/ 337029 h 974891"/>
              <a:gd name="connsiteX540" fmla="*/ 2962771 w 3418951"/>
              <a:gd name="connsiteY540" fmla="*/ 331307 h 974891"/>
              <a:gd name="connsiteX541" fmla="*/ 2962771 w 3418951"/>
              <a:gd name="connsiteY541" fmla="*/ 334000 h 974891"/>
              <a:gd name="connsiteX542" fmla="*/ 2951664 w 3418951"/>
              <a:gd name="connsiteY542" fmla="*/ 336693 h 974891"/>
              <a:gd name="connsiteX543" fmla="*/ 2962771 w 3418951"/>
              <a:gd name="connsiteY543" fmla="*/ 331307 h 974891"/>
              <a:gd name="connsiteX544" fmla="*/ 2684738 w 3418951"/>
              <a:gd name="connsiteY544" fmla="*/ 331307 h 974891"/>
              <a:gd name="connsiteX545" fmla="*/ 2684738 w 3418951"/>
              <a:gd name="connsiteY545" fmla="*/ 339385 h 974891"/>
              <a:gd name="connsiteX546" fmla="*/ 2676323 w 3418951"/>
              <a:gd name="connsiteY546" fmla="*/ 342078 h 974891"/>
              <a:gd name="connsiteX547" fmla="*/ 2684738 w 3418951"/>
              <a:gd name="connsiteY547" fmla="*/ 331307 h 974891"/>
              <a:gd name="connsiteX548" fmla="*/ 248076 w 3418951"/>
              <a:gd name="connsiteY548" fmla="*/ 331307 h 974891"/>
              <a:gd name="connsiteX549" fmla="*/ 250769 w 3418951"/>
              <a:gd name="connsiteY549" fmla="*/ 342078 h 974891"/>
              <a:gd name="connsiteX550" fmla="*/ 239661 w 3418951"/>
              <a:gd name="connsiteY550" fmla="*/ 342078 h 974891"/>
              <a:gd name="connsiteX551" fmla="*/ 248076 w 3418951"/>
              <a:gd name="connsiteY551" fmla="*/ 331307 h 974891"/>
              <a:gd name="connsiteX552" fmla="*/ 366560 w 3418951"/>
              <a:gd name="connsiteY552" fmla="*/ 330970 h 974891"/>
              <a:gd name="connsiteX553" fmla="*/ 358145 w 3418951"/>
              <a:gd name="connsiteY553" fmla="*/ 347464 h 974891"/>
              <a:gd name="connsiteX554" fmla="*/ 366560 w 3418951"/>
              <a:gd name="connsiteY554" fmla="*/ 330970 h 974891"/>
              <a:gd name="connsiteX555" fmla="*/ 2601935 w 3418951"/>
              <a:gd name="connsiteY555" fmla="*/ 328614 h 974891"/>
              <a:gd name="connsiteX556" fmla="*/ 2590827 w 3418951"/>
              <a:gd name="connsiteY556" fmla="*/ 347800 h 974891"/>
              <a:gd name="connsiteX557" fmla="*/ 2601935 w 3418951"/>
              <a:gd name="connsiteY557" fmla="*/ 328614 h 974891"/>
              <a:gd name="connsiteX558" fmla="*/ 3006867 w 3418951"/>
              <a:gd name="connsiteY558" fmla="*/ 320536 h 974891"/>
              <a:gd name="connsiteX559" fmla="*/ 2998788 w 3418951"/>
              <a:gd name="connsiteY559" fmla="*/ 342078 h 974891"/>
              <a:gd name="connsiteX560" fmla="*/ 2990373 w 3418951"/>
              <a:gd name="connsiteY560" fmla="*/ 331307 h 974891"/>
              <a:gd name="connsiteX561" fmla="*/ 3006867 w 3418951"/>
              <a:gd name="connsiteY561" fmla="*/ 320536 h 974891"/>
              <a:gd name="connsiteX562" fmla="*/ 877522 w 3418951"/>
              <a:gd name="connsiteY562" fmla="*/ 317927 h 974891"/>
              <a:gd name="connsiteX563" fmla="*/ 862038 w 3418951"/>
              <a:gd name="connsiteY563" fmla="*/ 342415 h 974891"/>
              <a:gd name="connsiteX564" fmla="*/ 873146 w 3418951"/>
              <a:gd name="connsiteY564" fmla="*/ 345108 h 974891"/>
              <a:gd name="connsiteX565" fmla="*/ 873146 w 3418951"/>
              <a:gd name="connsiteY565" fmla="*/ 355879 h 974891"/>
              <a:gd name="connsiteX566" fmla="*/ 908826 w 3418951"/>
              <a:gd name="connsiteY566" fmla="*/ 342415 h 974891"/>
              <a:gd name="connsiteX567" fmla="*/ 906133 w 3418951"/>
              <a:gd name="connsiteY567" fmla="*/ 334337 h 974891"/>
              <a:gd name="connsiteX568" fmla="*/ 895025 w 3418951"/>
              <a:gd name="connsiteY568" fmla="*/ 334337 h 974891"/>
              <a:gd name="connsiteX569" fmla="*/ 877522 w 3418951"/>
              <a:gd name="connsiteY569" fmla="*/ 317927 h 974891"/>
              <a:gd name="connsiteX570" fmla="*/ 3130400 w 3418951"/>
              <a:gd name="connsiteY570" fmla="*/ 312457 h 974891"/>
              <a:gd name="connsiteX571" fmla="*/ 3138815 w 3418951"/>
              <a:gd name="connsiteY571" fmla="*/ 312457 h 974891"/>
              <a:gd name="connsiteX572" fmla="*/ 3127707 w 3418951"/>
              <a:gd name="connsiteY572" fmla="*/ 320536 h 974891"/>
              <a:gd name="connsiteX573" fmla="*/ 3130400 w 3418951"/>
              <a:gd name="connsiteY573" fmla="*/ 312457 h 974891"/>
              <a:gd name="connsiteX574" fmla="*/ 2095011 w 3418951"/>
              <a:gd name="connsiteY574" fmla="*/ 311784 h 974891"/>
              <a:gd name="connsiteX575" fmla="*/ 2026345 w 3418951"/>
              <a:gd name="connsiteY575" fmla="*/ 330970 h 974891"/>
              <a:gd name="connsiteX576" fmla="*/ 2020959 w 3418951"/>
              <a:gd name="connsiteY576" fmla="*/ 317506 h 974891"/>
              <a:gd name="connsiteX577" fmla="*/ 1999080 w 3418951"/>
              <a:gd name="connsiteY577" fmla="*/ 325585 h 974891"/>
              <a:gd name="connsiteX578" fmla="*/ 1979894 w 3418951"/>
              <a:gd name="connsiteY578" fmla="*/ 350156 h 974891"/>
              <a:gd name="connsiteX579" fmla="*/ 2026681 w 3418951"/>
              <a:gd name="connsiteY579" fmla="*/ 350156 h 974891"/>
              <a:gd name="connsiteX580" fmla="*/ 2029374 w 3418951"/>
              <a:gd name="connsiteY580" fmla="*/ 336693 h 974891"/>
              <a:gd name="connsiteX581" fmla="*/ 2076161 w 3418951"/>
              <a:gd name="connsiteY581" fmla="*/ 336693 h 974891"/>
              <a:gd name="connsiteX582" fmla="*/ 2076161 w 3418951"/>
              <a:gd name="connsiteY582" fmla="*/ 323228 h 974891"/>
              <a:gd name="connsiteX583" fmla="*/ 2089963 w 3418951"/>
              <a:gd name="connsiteY583" fmla="*/ 323228 h 974891"/>
              <a:gd name="connsiteX584" fmla="*/ 2095011 w 3418951"/>
              <a:gd name="connsiteY584" fmla="*/ 311784 h 974891"/>
              <a:gd name="connsiteX585" fmla="*/ 186646 w 3418951"/>
              <a:gd name="connsiteY585" fmla="*/ 311448 h 974891"/>
              <a:gd name="connsiteX586" fmla="*/ 198596 w 3418951"/>
              <a:gd name="connsiteY586" fmla="*/ 314814 h 974891"/>
              <a:gd name="connsiteX587" fmla="*/ 176716 w 3418951"/>
              <a:gd name="connsiteY587" fmla="*/ 320199 h 974891"/>
              <a:gd name="connsiteX588" fmla="*/ 186646 w 3418951"/>
              <a:gd name="connsiteY588" fmla="*/ 311448 h 974891"/>
              <a:gd name="connsiteX589" fmla="*/ 547988 w 3418951"/>
              <a:gd name="connsiteY589" fmla="*/ 309428 h 974891"/>
              <a:gd name="connsiteX590" fmla="*/ 536880 w 3418951"/>
              <a:gd name="connsiteY590" fmla="*/ 314814 h 974891"/>
              <a:gd name="connsiteX591" fmla="*/ 547988 w 3418951"/>
              <a:gd name="connsiteY591" fmla="*/ 309428 h 974891"/>
              <a:gd name="connsiteX592" fmla="*/ 3272356 w 3418951"/>
              <a:gd name="connsiteY592" fmla="*/ 308050 h 974891"/>
              <a:gd name="connsiteX593" fmla="*/ 3290622 w 3418951"/>
              <a:gd name="connsiteY593" fmla="*/ 309428 h 974891"/>
              <a:gd name="connsiteX594" fmla="*/ 3205125 w 3418951"/>
              <a:gd name="connsiteY594" fmla="*/ 363957 h 974891"/>
              <a:gd name="connsiteX595" fmla="*/ 3224311 w 3418951"/>
              <a:gd name="connsiteY595" fmla="*/ 339385 h 974891"/>
              <a:gd name="connsiteX596" fmla="*/ 3272356 w 3418951"/>
              <a:gd name="connsiteY596" fmla="*/ 308050 h 974891"/>
              <a:gd name="connsiteX597" fmla="*/ 2117563 w 3418951"/>
              <a:gd name="connsiteY597" fmla="*/ 304042 h 974891"/>
              <a:gd name="connsiteX598" fmla="*/ 2103763 w 3418951"/>
              <a:gd name="connsiteY598" fmla="*/ 314814 h 974891"/>
              <a:gd name="connsiteX599" fmla="*/ 2117563 w 3418951"/>
              <a:gd name="connsiteY599" fmla="*/ 304042 h 974891"/>
              <a:gd name="connsiteX600" fmla="*/ 2026681 w 3418951"/>
              <a:gd name="connsiteY600" fmla="*/ 301350 h 974891"/>
              <a:gd name="connsiteX601" fmla="*/ 2001773 w 3418951"/>
              <a:gd name="connsiteY601" fmla="*/ 314814 h 974891"/>
              <a:gd name="connsiteX602" fmla="*/ 2026681 w 3418951"/>
              <a:gd name="connsiteY602" fmla="*/ 301350 h 974891"/>
              <a:gd name="connsiteX603" fmla="*/ 674551 w 3418951"/>
              <a:gd name="connsiteY603" fmla="*/ 301350 h 974891"/>
              <a:gd name="connsiteX604" fmla="*/ 669165 w 3418951"/>
              <a:gd name="connsiteY604" fmla="*/ 309428 h 974891"/>
              <a:gd name="connsiteX605" fmla="*/ 682966 w 3418951"/>
              <a:gd name="connsiteY605" fmla="*/ 312121 h 974891"/>
              <a:gd name="connsiteX606" fmla="*/ 674551 w 3418951"/>
              <a:gd name="connsiteY606" fmla="*/ 301350 h 974891"/>
              <a:gd name="connsiteX607" fmla="*/ 2849673 w 3418951"/>
              <a:gd name="connsiteY607" fmla="*/ 293271 h 974891"/>
              <a:gd name="connsiteX608" fmla="*/ 2833179 w 3418951"/>
              <a:gd name="connsiteY608" fmla="*/ 295964 h 974891"/>
              <a:gd name="connsiteX609" fmla="*/ 2835873 w 3418951"/>
              <a:gd name="connsiteY609" fmla="*/ 320536 h 974891"/>
              <a:gd name="connsiteX610" fmla="*/ 2852366 w 3418951"/>
              <a:gd name="connsiteY610" fmla="*/ 295964 h 974891"/>
              <a:gd name="connsiteX611" fmla="*/ 2849673 w 3418951"/>
              <a:gd name="connsiteY611" fmla="*/ 293271 h 974891"/>
              <a:gd name="connsiteX612" fmla="*/ 2673630 w 3418951"/>
              <a:gd name="connsiteY612" fmla="*/ 293271 h 974891"/>
              <a:gd name="connsiteX613" fmla="*/ 2651751 w 3418951"/>
              <a:gd name="connsiteY613" fmla="*/ 309765 h 974891"/>
              <a:gd name="connsiteX614" fmla="*/ 2673630 w 3418951"/>
              <a:gd name="connsiteY614" fmla="*/ 293271 h 974891"/>
              <a:gd name="connsiteX615" fmla="*/ 2593856 w 3418951"/>
              <a:gd name="connsiteY615" fmla="*/ 293271 h 974891"/>
              <a:gd name="connsiteX616" fmla="*/ 2593856 w 3418951"/>
              <a:gd name="connsiteY616" fmla="*/ 304042 h 974891"/>
              <a:gd name="connsiteX617" fmla="*/ 2593856 w 3418951"/>
              <a:gd name="connsiteY617" fmla="*/ 293271 h 974891"/>
              <a:gd name="connsiteX618" fmla="*/ 2142136 w 3418951"/>
              <a:gd name="connsiteY618" fmla="*/ 290578 h 974891"/>
              <a:gd name="connsiteX619" fmla="*/ 2120257 w 3418951"/>
              <a:gd name="connsiteY619" fmla="*/ 304042 h 974891"/>
              <a:gd name="connsiteX620" fmla="*/ 2142136 w 3418951"/>
              <a:gd name="connsiteY620" fmla="*/ 290578 h 974891"/>
              <a:gd name="connsiteX621" fmla="*/ 2006106 w 3418951"/>
              <a:gd name="connsiteY621" fmla="*/ 281153 h 974891"/>
              <a:gd name="connsiteX622" fmla="*/ 1996387 w 3418951"/>
              <a:gd name="connsiteY622" fmla="*/ 282163 h 974891"/>
              <a:gd name="connsiteX623" fmla="*/ 1999080 w 3418951"/>
              <a:gd name="connsiteY623" fmla="*/ 301013 h 974891"/>
              <a:gd name="connsiteX624" fmla="*/ 2015573 w 3418951"/>
              <a:gd name="connsiteY624" fmla="*/ 292934 h 974891"/>
              <a:gd name="connsiteX625" fmla="*/ 2015573 w 3418951"/>
              <a:gd name="connsiteY625" fmla="*/ 282163 h 974891"/>
              <a:gd name="connsiteX626" fmla="*/ 2006106 w 3418951"/>
              <a:gd name="connsiteY626" fmla="*/ 281153 h 974891"/>
              <a:gd name="connsiteX627" fmla="*/ 738168 w 3418951"/>
              <a:gd name="connsiteY627" fmla="*/ 279470 h 974891"/>
              <a:gd name="connsiteX628" fmla="*/ 743554 w 3418951"/>
              <a:gd name="connsiteY628" fmla="*/ 287549 h 974891"/>
              <a:gd name="connsiteX629" fmla="*/ 754662 w 3418951"/>
              <a:gd name="connsiteY629" fmla="*/ 279470 h 974891"/>
              <a:gd name="connsiteX630" fmla="*/ 738168 w 3418951"/>
              <a:gd name="connsiteY630" fmla="*/ 279470 h 974891"/>
              <a:gd name="connsiteX631" fmla="*/ 2929785 w 3418951"/>
              <a:gd name="connsiteY631" fmla="*/ 279134 h 974891"/>
              <a:gd name="connsiteX632" fmla="*/ 2946278 w 3418951"/>
              <a:gd name="connsiteY632" fmla="*/ 287212 h 974891"/>
              <a:gd name="connsiteX633" fmla="*/ 2943586 w 3418951"/>
              <a:gd name="connsiteY633" fmla="*/ 295290 h 974891"/>
              <a:gd name="connsiteX634" fmla="*/ 2952000 w 3418951"/>
              <a:gd name="connsiteY634" fmla="*/ 292598 h 974891"/>
              <a:gd name="connsiteX635" fmla="*/ 2940893 w 3418951"/>
              <a:gd name="connsiteY635" fmla="*/ 309091 h 974891"/>
              <a:gd name="connsiteX636" fmla="*/ 2924399 w 3418951"/>
              <a:gd name="connsiteY636" fmla="*/ 303706 h 974891"/>
              <a:gd name="connsiteX637" fmla="*/ 2929785 w 3418951"/>
              <a:gd name="connsiteY637" fmla="*/ 290242 h 974891"/>
              <a:gd name="connsiteX638" fmla="*/ 2913291 w 3418951"/>
              <a:gd name="connsiteY638" fmla="*/ 303706 h 974891"/>
              <a:gd name="connsiteX639" fmla="*/ 2929785 w 3418951"/>
              <a:gd name="connsiteY639" fmla="*/ 279134 h 974891"/>
              <a:gd name="connsiteX640" fmla="*/ 597006 w 3418951"/>
              <a:gd name="connsiteY640" fmla="*/ 278797 h 974891"/>
              <a:gd name="connsiteX641" fmla="*/ 606220 w 3418951"/>
              <a:gd name="connsiteY641" fmla="*/ 279470 h 974891"/>
              <a:gd name="connsiteX642" fmla="*/ 608913 w 3418951"/>
              <a:gd name="connsiteY642" fmla="*/ 282163 h 974891"/>
              <a:gd name="connsiteX643" fmla="*/ 600498 w 3418951"/>
              <a:gd name="connsiteY643" fmla="*/ 287549 h 974891"/>
              <a:gd name="connsiteX644" fmla="*/ 592083 w 3418951"/>
              <a:gd name="connsiteY644" fmla="*/ 282163 h 974891"/>
              <a:gd name="connsiteX645" fmla="*/ 597006 w 3418951"/>
              <a:gd name="connsiteY645" fmla="*/ 278797 h 974891"/>
              <a:gd name="connsiteX646" fmla="*/ 3259991 w 3418951"/>
              <a:gd name="connsiteY646" fmla="*/ 268699 h 974891"/>
              <a:gd name="connsiteX647" fmla="*/ 3273792 w 3418951"/>
              <a:gd name="connsiteY647" fmla="*/ 279470 h 974891"/>
              <a:gd name="connsiteX648" fmla="*/ 3259991 w 3418951"/>
              <a:gd name="connsiteY648" fmla="*/ 304042 h 974891"/>
              <a:gd name="connsiteX649" fmla="*/ 3205125 w 3418951"/>
              <a:gd name="connsiteY649" fmla="*/ 337702 h 974891"/>
              <a:gd name="connsiteX650" fmla="*/ 3188632 w 3418951"/>
              <a:gd name="connsiteY650" fmla="*/ 332317 h 974891"/>
              <a:gd name="connsiteX651" fmla="*/ 3147230 w 3418951"/>
              <a:gd name="connsiteY651" fmla="*/ 373046 h 974891"/>
              <a:gd name="connsiteX652" fmla="*/ 3111550 w 3418951"/>
              <a:gd name="connsiteY652" fmla="*/ 403004 h 974891"/>
              <a:gd name="connsiteX653" fmla="*/ 3103135 w 3418951"/>
              <a:gd name="connsiteY653" fmla="*/ 386509 h 974891"/>
              <a:gd name="connsiteX654" fmla="*/ 3047932 w 3418951"/>
              <a:gd name="connsiteY654" fmla="*/ 411081 h 974891"/>
              <a:gd name="connsiteX655" fmla="*/ 3067118 w 3418951"/>
              <a:gd name="connsiteY655" fmla="*/ 375738 h 974891"/>
              <a:gd name="connsiteX656" fmla="*/ 3045239 w 3418951"/>
              <a:gd name="connsiteY656" fmla="*/ 383817 h 974891"/>
              <a:gd name="connsiteX657" fmla="*/ 3067118 w 3418951"/>
              <a:gd name="connsiteY657" fmla="*/ 370353 h 974891"/>
              <a:gd name="connsiteX658" fmla="*/ 3078226 w 3418951"/>
              <a:gd name="connsiteY658" fmla="*/ 351167 h 974891"/>
              <a:gd name="connsiteX659" fmla="*/ 3089334 w 3418951"/>
              <a:gd name="connsiteY659" fmla="*/ 351167 h 974891"/>
              <a:gd name="connsiteX660" fmla="*/ 3089334 w 3418951"/>
              <a:gd name="connsiteY660" fmla="*/ 361938 h 974891"/>
              <a:gd name="connsiteX661" fmla="*/ 3075533 w 3418951"/>
              <a:gd name="connsiteY661" fmla="*/ 391896 h 974891"/>
              <a:gd name="connsiteX662" fmla="*/ 3125014 w 3418951"/>
              <a:gd name="connsiteY662" fmla="*/ 348137 h 974891"/>
              <a:gd name="connsiteX663" fmla="*/ 3163723 w 3418951"/>
              <a:gd name="connsiteY663" fmla="*/ 323565 h 974891"/>
              <a:gd name="connsiteX664" fmla="*/ 3177524 w 3418951"/>
              <a:gd name="connsiteY664" fmla="*/ 331644 h 974891"/>
              <a:gd name="connsiteX665" fmla="*/ 3188632 w 3418951"/>
              <a:gd name="connsiteY665" fmla="*/ 315150 h 974891"/>
              <a:gd name="connsiteX666" fmla="*/ 3188632 w 3418951"/>
              <a:gd name="connsiteY666" fmla="*/ 323228 h 974891"/>
              <a:gd name="connsiteX667" fmla="*/ 3194017 w 3418951"/>
              <a:gd name="connsiteY667" fmla="*/ 325922 h 974891"/>
              <a:gd name="connsiteX668" fmla="*/ 3259991 w 3418951"/>
              <a:gd name="connsiteY668" fmla="*/ 268699 h 974891"/>
              <a:gd name="connsiteX669" fmla="*/ 589390 w 3418951"/>
              <a:gd name="connsiteY669" fmla="*/ 266006 h 974891"/>
              <a:gd name="connsiteX670" fmla="*/ 570204 w 3418951"/>
              <a:gd name="connsiteY670" fmla="*/ 279470 h 974891"/>
              <a:gd name="connsiteX671" fmla="*/ 589390 w 3418951"/>
              <a:gd name="connsiteY671" fmla="*/ 266006 h 974891"/>
              <a:gd name="connsiteX672" fmla="*/ 348820 w 3418951"/>
              <a:gd name="connsiteY672" fmla="*/ 265932 h 974891"/>
              <a:gd name="connsiteX673" fmla="*/ 369253 w 3418951"/>
              <a:gd name="connsiteY673" fmla="*/ 266006 h 974891"/>
              <a:gd name="connsiteX674" fmla="*/ 358145 w 3418951"/>
              <a:gd name="connsiteY674" fmla="*/ 276777 h 974891"/>
              <a:gd name="connsiteX675" fmla="*/ 347373 w 3418951"/>
              <a:gd name="connsiteY675" fmla="*/ 298320 h 974891"/>
              <a:gd name="connsiteX676" fmla="*/ 344681 w 3418951"/>
              <a:gd name="connsiteY676" fmla="*/ 287549 h 974891"/>
              <a:gd name="connsiteX677" fmla="*/ 300586 w 3418951"/>
              <a:gd name="connsiteY677" fmla="*/ 306735 h 974891"/>
              <a:gd name="connsiteX678" fmla="*/ 348820 w 3418951"/>
              <a:gd name="connsiteY678" fmla="*/ 265932 h 974891"/>
              <a:gd name="connsiteX679" fmla="*/ 490429 w 3418951"/>
              <a:gd name="connsiteY679" fmla="*/ 257592 h 974891"/>
              <a:gd name="connsiteX680" fmla="*/ 479322 w 3418951"/>
              <a:gd name="connsiteY680" fmla="*/ 268362 h 974891"/>
              <a:gd name="connsiteX681" fmla="*/ 490429 w 3418951"/>
              <a:gd name="connsiteY681" fmla="*/ 257592 h 974891"/>
              <a:gd name="connsiteX682" fmla="*/ 779234 w 3418951"/>
              <a:gd name="connsiteY682" fmla="*/ 252205 h 974891"/>
              <a:gd name="connsiteX683" fmla="*/ 787649 w 3418951"/>
              <a:gd name="connsiteY683" fmla="*/ 260284 h 974891"/>
              <a:gd name="connsiteX684" fmla="*/ 790341 w 3418951"/>
              <a:gd name="connsiteY684" fmla="*/ 254898 h 974891"/>
              <a:gd name="connsiteX685" fmla="*/ 779234 w 3418951"/>
              <a:gd name="connsiteY685" fmla="*/ 252205 h 974891"/>
              <a:gd name="connsiteX686" fmla="*/ 342590 w 3418951"/>
              <a:gd name="connsiteY686" fmla="*/ 248059 h 974891"/>
              <a:gd name="connsiteX687" fmla="*/ 346701 w 3418951"/>
              <a:gd name="connsiteY687" fmla="*/ 254225 h 974891"/>
              <a:gd name="connsiteX688" fmla="*/ 299912 w 3418951"/>
              <a:gd name="connsiteY688" fmla="*/ 278797 h 974891"/>
              <a:gd name="connsiteX689" fmla="*/ 330207 w 3418951"/>
              <a:gd name="connsiteY689" fmla="*/ 256918 h 974891"/>
              <a:gd name="connsiteX690" fmla="*/ 2302022 w 3418951"/>
              <a:gd name="connsiteY690" fmla="*/ 246820 h 974891"/>
              <a:gd name="connsiteX691" fmla="*/ 2293607 w 3418951"/>
              <a:gd name="connsiteY691" fmla="*/ 257592 h 974891"/>
              <a:gd name="connsiteX692" fmla="*/ 2310437 w 3418951"/>
              <a:gd name="connsiteY692" fmla="*/ 249512 h 974891"/>
              <a:gd name="connsiteX693" fmla="*/ 2302022 w 3418951"/>
              <a:gd name="connsiteY693" fmla="*/ 246820 h 974891"/>
              <a:gd name="connsiteX694" fmla="*/ 3218589 w 3418951"/>
              <a:gd name="connsiteY694" fmla="*/ 244464 h 974891"/>
              <a:gd name="connsiteX695" fmla="*/ 3215897 w 3418951"/>
              <a:gd name="connsiteY695" fmla="*/ 252542 h 974891"/>
              <a:gd name="connsiteX696" fmla="*/ 3237775 w 3418951"/>
              <a:gd name="connsiteY696" fmla="*/ 263313 h 974891"/>
              <a:gd name="connsiteX697" fmla="*/ 3174494 w 3418951"/>
              <a:gd name="connsiteY697" fmla="*/ 301350 h 974891"/>
              <a:gd name="connsiteX698" fmla="*/ 3171801 w 3418951"/>
              <a:gd name="connsiteY698" fmla="*/ 276777 h 974891"/>
              <a:gd name="connsiteX699" fmla="*/ 3188295 w 3418951"/>
              <a:gd name="connsiteY699" fmla="*/ 279470 h 974891"/>
              <a:gd name="connsiteX700" fmla="*/ 3218589 w 3418951"/>
              <a:gd name="connsiteY700" fmla="*/ 244464 h 974891"/>
              <a:gd name="connsiteX701" fmla="*/ 636178 w 3418951"/>
              <a:gd name="connsiteY701" fmla="*/ 241434 h 974891"/>
              <a:gd name="connsiteX702" fmla="*/ 636178 w 3418951"/>
              <a:gd name="connsiteY702" fmla="*/ 246820 h 974891"/>
              <a:gd name="connsiteX703" fmla="*/ 625070 w 3418951"/>
              <a:gd name="connsiteY703" fmla="*/ 249512 h 974891"/>
              <a:gd name="connsiteX704" fmla="*/ 625070 w 3418951"/>
              <a:gd name="connsiteY704" fmla="*/ 244127 h 974891"/>
              <a:gd name="connsiteX705" fmla="*/ 636178 w 3418951"/>
              <a:gd name="connsiteY705" fmla="*/ 241434 h 974891"/>
              <a:gd name="connsiteX706" fmla="*/ 140363 w 3418951"/>
              <a:gd name="connsiteY706" fmla="*/ 241097 h 974891"/>
              <a:gd name="connsiteX707" fmla="*/ 118484 w 3418951"/>
              <a:gd name="connsiteY707" fmla="*/ 268362 h 974891"/>
              <a:gd name="connsiteX708" fmla="*/ 113098 w 3418951"/>
              <a:gd name="connsiteY708" fmla="*/ 260284 h 974891"/>
              <a:gd name="connsiteX709" fmla="*/ 110405 w 3418951"/>
              <a:gd name="connsiteY709" fmla="*/ 260284 h 974891"/>
              <a:gd name="connsiteX710" fmla="*/ 140363 w 3418951"/>
              <a:gd name="connsiteY710" fmla="*/ 241097 h 974891"/>
              <a:gd name="connsiteX711" fmla="*/ 354996 w 3418951"/>
              <a:gd name="connsiteY711" fmla="*/ 239183 h 974891"/>
              <a:gd name="connsiteX712" fmla="*/ 342590 w 3418951"/>
              <a:gd name="connsiteY712" fmla="*/ 248059 h 974891"/>
              <a:gd name="connsiteX713" fmla="*/ 341315 w 3418951"/>
              <a:gd name="connsiteY713" fmla="*/ 246146 h 974891"/>
              <a:gd name="connsiteX714" fmla="*/ 2863474 w 3418951"/>
              <a:gd name="connsiteY714" fmla="*/ 236721 h 974891"/>
              <a:gd name="connsiteX715" fmla="*/ 2830487 w 3418951"/>
              <a:gd name="connsiteY715" fmla="*/ 293944 h 974891"/>
              <a:gd name="connsiteX716" fmla="*/ 2882661 w 3418951"/>
              <a:gd name="connsiteY716" fmla="*/ 269372 h 974891"/>
              <a:gd name="connsiteX717" fmla="*/ 2868859 w 3418951"/>
              <a:gd name="connsiteY717" fmla="*/ 280144 h 974891"/>
              <a:gd name="connsiteX718" fmla="*/ 2882661 w 3418951"/>
              <a:gd name="connsiteY718" fmla="*/ 277450 h 974891"/>
              <a:gd name="connsiteX719" fmla="*/ 2885353 w 3418951"/>
              <a:gd name="connsiteY719" fmla="*/ 288222 h 974891"/>
              <a:gd name="connsiteX720" fmla="*/ 2863474 w 3418951"/>
              <a:gd name="connsiteY720" fmla="*/ 290915 h 974891"/>
              <a:gd name="connsiteX721" fmla="*/ 2871889 w 3418951"/>
              <a:gd name="connsiteY721" fmla="*/ 298993 h 974891"/>
              <a:gd name="connsiteX722" fmla="*/ 2813994 w 3418951"/>
              <a:gd name="connsiteY722" fmla="*/ 339722 h 974891"/>
              <a:gd name="connsiteX723" fmla="*/ 2808608 w 3418951"/>
              <a:gd name="connsiteY723" fmla="*/ 347800 h 974891"/>
              <a:gd name="connsiteX724" fmla="*/ 2800193 w 3418951"/>
              <a:gd name="connsiteY724" fmla="*/ 337029 h 974891"/>
              <a:gd name="connsiteX725" fmla="*/ 2739605 w 3418951"/>
              <a:gd name="connsiteY725" fmla="*/ 361601 h 974891"/>
              <a:gd name="connsiteX726" fmla="*/ 2651414 w 3418951"/>
              <a:gd name="connsiteY726" fmla="*/ 399637 h 974891"/>
              <a:gd name="connsiteX727" fmla="*/ 2651414 w 3418951"/>
              <a:gd name="connsiteY727" fmla="*/ 388866 h 974891"/>
              <a:gd name="connsiteX728" fmla="*/ 2626506 w 3418951"/>
              <a:gd name="connsiteY728" fmla="*/ 416131 h 974891"/>
              <a:gd name="connsiteX729" fmla="*/ 2637614 w 3418951"/>
              <a:gd name="connsiteY729" fmla="*/ 418823 h 974891"/>
              <a:gd name="connsiteX730" fmla="*/ 2469650 w 3418951"/>
              <a:gd name="connsiteY730" fmla="*/ 514082 h 974891"/>
              <a:gd name="connsiteX731" fmla="*/ 2478065 w 3418951"/>
              <a:gd name="connsiteY731" fmla="*/ 522160 h 974891"/>
              <a:gd name="connsiteX732" fmla="*/ 2544038 w 3418951"/>
              <a:gd name="connsiteY732" fmla="*/ 486817 h 974891"/>
              <a:gd name="connsiteX733" fmla="*/ 2409061 w 3418951"/>
              <a:gd name="connsiteY733" fmla="*/ 565919 h 974891"/>
              <a:gd name="connsiteX734" fmla="*/ 2436663 w 3418951"/>
              <a:gd name="connsiteY734" fmla="*/ 568612 h 974891"/>
              <a:gd name="connsiteX735" fmla="*/ 2464264 w 3418951"/>
              <a:gd name="connsiteY735" fmla="*/ 549425 h 974891"/>
              <a:gd name="connsiteX736" fmla="*/ 2464264 w 3418951"/>
              <a:gd name="connsiteY736" fmla="*/ 565919 h 974891"/>
              <a:gd name="connsiteX737" fmla="*/ 2508359 w 3418951"/>
              <a:gd name="connsiteY737" fmla="*/ 533268 h 974891"/>
              <a:gd name="connsiteX738" fmla="*/ 2508359 w 3418951"/>
              <a:gd name="connsiteY738" fmla="*/ 544040 h 974891"/>
              <a:gd name="connsiteX739" fmla="*/ 2538653 w 3418951"/>
              <a:gd name="connsiteY739" fmla="*/ 522160 h 974891"/>
              <a:gd name="connsiteX740" fmla="*/ 2538653 w 3418951"/>
              <a:gd name="connsiteY740" fmla="*/ 532932 h 974891"/>
              <a:gd name="connsiteX741" fmla="*/ 2486480 w 3418951"/>
              <a:gd name="connsiteY741" fmla="*/ 568275 h 974891"/>
              <a:gd name="connsiteX742" fmla="*/ 2525189 w 3418951"/>
              <a:gd name="connsiteY742" fmla="*/ 554811 h 974891"/>
              <a:gd name="connsiteX743" fmla="*/ 2525189 w 3418951"/>
              <a:gd name="connsiteY743" fmla="*/ 571305 h 974891"/>
              <a:gd name="connsiteX744" fmla="*/ 2453493 w 3418951"/>
              <a:gd name="connsiteY744" fmla="*/ 612033 h 974891"/>
              <a:gd name="connsiteX745" fmla="*/ 2478401 w 3418951"/>
              <a:gd name="connsiteY745" fmla="*/ 617419 h 974891"/>
              <a:gd name="connsiteX746" fmla="*/ 2371026 w 3418951"/>
              <a:gd name="connsiteY746" fmla="*/ 674641 h 974891"/>
              <a:gd name="connsiteX747" fmla="*/ 2387518 w 3418951"/>
              <a:gd name="connsiteY747" fmla="*/ 674641 h 974891"/>
              <a:gd name="connsiteX748" fmla="*/ 2362610 w 3418951"/>
              <a:gd name="connsiteY748" fmla="*/ 723785 h 974891"/>
              <a:gd name="connsiteX749" fmla="*/ 2263650 w 3418951"/>
              <a:gd name="connsiteY749" fmla="*/ 756436 h 974891"/>
              <a:gd name="connsiteX750" fmla="*/ 2318852 w 3418951"/>
              <a:gd name="connsiteY750" fmla="*/ 729171 h 974891"/>
              <a:gd name="connsiteX751" fmla="*/ 2365640 w 3418951"/>
              <a:gd name="connsiteY751" fmla="*/ 696520 h 974891"/>
              <a:gd name="connsiteX752" fmla="*/ 2346453 w 3418951"/>
              <a:gd name="connsiteY752" fmla="*/ 688442 h 974891"/>
              <a:gd name="connsiteX753" fmla="*/ 2349146 w 3418951"/>
              <a:gd name="connsiteY753" fmla="*/ 671948 h 974891"/>
              <a:gd name="connsiteX754" fmla="*/ 2293943 w 3418951"/>
              <a:gd name="connsiteY754" fmla="*/ 691135 h 974891"/>
              <a:gd name="connsiteX755" fmla="*/ 2296636 w 3418951"/>
              <a:gd name="connsiteY755" fmla="*/ 713014 h 974891"/>
              <a:gd name="connsiteX756" fmla="*/ 2249848 w 3418951"/>
              <a:gd name="connsiteY756" fmla="*/ 742972 h 974891"/>
              <a:gd name="connsiteX757" fmla="*/ 2164352 w 3418951"/>
              <a:gd name="connsiteY757" fmla="*/ 764851 h 974891"/>
              <a:gd name="connsiteX758" fmla="*/ 2164352 w 3418951"/>
              <a:gd name="connsiteY758" fmla="*/ 772929 h 974891"/>
              <a:gd name="connsiteX759" fmla="*/ 2076835 w 3418951"/>
              <a:gd name="connsiteY759" fmla="*/ 817697 h 974891"/>
              <a:gd name="connsiteX760" fmla="*/ 2079528 w 3418951"/>
              <a:gd name="connsiteY760" fmla="*/ 812311 h 974891"/>
              <a:gd name="connsiteX761" fmla="*/ 2068420 w 3418951"/>
              <a:gd name="connsiteY761" fmla="*/ 812311 h 974891"/>
              <a:gd name="connsiteX762" fmla="*/ 2063034 w 3418951"/>
              <a:gd name="connsiteY762" fmla="*/ 817697 h 974891"/>
              <a:gd name="connsiteX763" fmla="*/ 1969459 w 3418951"/>
              <a:gd name="connsiteY763" fmla="*/ 847655 h 974891"/>
              <a:gd name="connsiteX764" fmla="*/ 1983259 w 3418951"/>
              <a:gd name="connsiteY764" fmla="*/ 836883 h 974891"/>
              <a:gd name="connsiteX765" fmla="*/ 1980567 w 3418951"/>
              <a:gd name="connsiteY765" fmla="*/ 826112 h 974891"/>
              <a:gd name="connsiteX766" fmla="*/ 2005475 w 3418951"/>
              <a:gd name="connsiteY766" fmla="*/ 826112 h 974891"/>
              <a:gd name="connsiteX767" fmla="*/ 2074142 w 3418951"/>
              <a:gd name="connsiteY767" fmla="*/ 788076 h 974891"/>
              <a:gd name="connsiteX768" fmla="*/ 2115544 w 3418951"/>
              <a:gd name="connsiteY768" fmla="*/ 768890 h 974891"/>
              <a:gd name="connsiteX769" fmla="*/ 2156946 w 3418951"/>
              <a:gd name="connsiteY769" fmla="*/ 744318 h 974891"/>
              <a:gd name="connsiteX770" fmla="*/ 2027691 w 3418951"/>
              <a:gd name="connsiteY770" fmla="*/ 779661 h 974891"/>
              <a:gd name="connsiteX771" fmla="*/ 2027691 w 3418951"/>
              <a:gd name="connsiteY771" fmla="*/ 774276 h 974891"/>
              <a:gd name="connsiteX772" fmla="*/ 1994704 w 3418951"/>
              <a:gd name="connsiteY772" fmla="*/ 779661 h 974891"/>
              <a:gd name="connsiteX773" fmla="*/ 2003119 w 3418951"/>
              <a:gd name="connsiteY773" fmla="*/ 779661 h 974891"/>
              <a:gd name="connsiteX774" fmla="*/ 1945224 w 3418951"/>
              <a:gd name="connsiteY774" fmla="*/ 809619 h 974891"/>
              <a:gd name="connsiteX775" fmla="*/ 1837847 w 3418951"/>
              <a:gd name="connsiteY775" fmla="*/ 828805 h 974891"/>
              <a:gd name="connsiteX776" fmla="*/ 1829432 w 3418951"/>
              <a:gd name="connsiteY776" fmla="*/ 839576 h 974891"/>
              <a:gd name="connsiteX777" fmla="*/ 1834818 w 3418951"/>
              <a:gd name="connsiteY777" fmla="*/ 823083 h 974891"/>
              <a:gd name="connsiteX778" fmla="*/ 1809909 w 3418951"/>
              <a:gd name="connsiteY778" fmla="*/ 817697 h 974891"/>
              <a:gd name="connsiteX779" fmla="*/ 1884299 w 3418951"/>
              <a:gd name="connsiteY779" fmla="*/ 779661 h 974891"/>
              <a:gd name="connsiteX780" fmla="*/ 2010861 w 3418951"/>
              <a:gd name="connsiteY780" fmla="*/ 752397 h 974891"/>
              <a:gd name="connsiteX781" fmla="*/ 2005475 w 3418951"/>
              <a:gd name="connsiteY781" fmla="*/ 760475 h 974891"/>
              <a:gd name="connsiteX782" fmla="*/ 2033077 w 3418951"/>
              <a:gd name="connsiteY782" fmla="*/ 743981 h 974891"/>
              <a:gd name="connsiteX783" fmla="*/ 2066064 w 3418951"/>
              <a:gd name="connsiteY783" fmla="*/ 752060 h 974891"/>
              <a:gd name="connsiteX784" fmla="*/ 2077172 w 3418951"/>
              <a:gd name="connsiteY784" fmla="*/ 741289 h 974891"/>
              <a:gd name="connsiteX785" fmla="*/ 2071786 w 3418951"/>
              <a:gd name="connsiteY785" fmla="*/ 724795 h 974891"/>
              <a:gd name="connsiteX786" fmla="*/ 2063371 w 3418951"/>
              <a:gd name="connsiteY786" fmla="*/ 730181 h 974891"/>
              <a:gd name="connsiteX787" fmla="*/ 2054956 w 3418951"/>
              <a:gd name="connsiteY787" fmla="*/ 722102 h 974891"/>
              <a:gd name="connsiteX788" fmla="*/ 2074142 w 3418951"/>
              <a:gd name="connsiteY788" fmla="*/ 705608 h 974891"/>
              <a:gd name="connsiteX789" fmla="*/ 2087943 w 3418951"/>
              <a:gd name="connsiteY789" fmla="*/ 708301 h 974891"/>
              <a:gd name="connsiteX790" fmla="*/ 2132038 w 3418951"/>
              <a:gd name="connsiteY790" fmla="*/ 691808 h 974891"/>
              <a:gd name="connsiteX791" fmla="*/ 2115544 w 3418951"/>
              <a:gd name="connsiteY791" fmla="*/ 686423 h 974891"/>
              <a:gd name="connsiteX792" fmla="*/ 2154253 w 3418951"/>
              <a:gd name="connsiteY792" fmla="*/ 669929 h 974891"/>
              <a:gd name="connsiteX793" fmla="*/ 2214842 w 3418951"/>
              <a:gd name="connsiteY793" fmla="*/ 656464 h 974891"/>
              <a:gd name="connsiteX794" fmla="*/ 2195655 w 3418951"/>
              <a:gd name="connsiteY794" fmla="*/ 656464 h 974891"/>
              <a:gd name="connsiteX795" fmla="*/ 2223257 w 3418951"/>
              <a:gd name="connsiteY795" fmla="*/ 645693 h 974891"/>
              <a:gd name="connsiteX796" fmla="*/ 2217872 w 3418951"/>
              <a:gd name="connsiteY796" fmla="*/ 653772 h 974891"/>
              <a:gd name="connsiteX797" fmla="*/ 2237058 w 3418951"/>
              <a:gd name="connsiteY797" fmla="*/ 645693 h 974891"/>
              <a:gd name="connsiteX798" fmla="*/ 2234365 w 3418951"/>
              <a:gd name="connsiteY798" fmla="*/ 637615 h 974891"/>
              <a:gd name="connsiteX799" fmla="*/ 2314140 w 3418951"/>
              <a:gd name="connsiteY799" fmla="*/ 599579 h 974891"/>
              <a:gd name="connsiteX800" fmla="*/ 2316832 w 3418951"/>
              <a:gd name="connsiteY800" fmla="*/ 610350 h 974891"/>
              <a:gd name="connsiteX801" fmla="*/ 2338711 w 3418951"/>
              <a:gd name="connsiteY801" fmla="*/ 607658 h 974891"/>
              <a:gd name="connsiteX802" fmla="*/ 2324911 w 3418951"/>
              <a:gd name="connsiteY802" fmla="*/ 618429 h 974891"/>
              <a:gd name="connsiteX803" fmla="*/ 2363620 w 3418951"/>
              <a:gd name="connsiteY803" fmla="*/ 618429 h 974891"/>
              <a:gd name="connsiteX804" fmla="*/ 2372035 w 3418951"/>
              <a:gd name="connsiteY804" fmla="*/ 613043 h 974891"/>
              <a:gd name="connsiteX805" fmla="*/ 2350156 w 3418951"/>
              <a:gd name="connsiteY805" fmla="*/ 604965 h 974891"/>
              <a:gd name="connsiteX806" fmla="*/ 2408051 w 3418951"/>
              <a:gd name="connsiteY806" fmla="*/ 575007 h 974891"/>
              <a:gd name="connsiteX807" fmla="*/ 2358571 w 3418951"/>
              <a:gd name="connsiteY807" fmla="*/ 585778 h 974891"/>
              <a:gd name="connsiteX808" fmla="*/ 2350156 w 3418951"/>
              <a:gd name="connsiteY808" fmla="*/ 575007 h 974891"/>
              <a:gd name="connsiteX809" fmla="*/ 2355541 w 3418951"/>
              <a:gd name="connsiteY809" fmla="*/ 564236 h 974891"/>
              <a:gd name="connsiteX810" fmla="*/ 2303368 w 3418951"/>
              <a:gd name="connsiteY810" fmla="*/ 591501 h 974891"/>
              <a:gd name="connsiteX811" fmla="*/ 2179499 w 3418951"/>
              <a:gd name="connsiteY811" fmla="*/ 637952 h 974891"/>
              <a:gd name="connsiteX812" fmla="*/ 2190606 w 3418951"/>
              <a:gd name="connsiteY812" fmla="*/ 627181 h 974891"/>
              <a:gd name="connsiteX813" fmla="*/ 2182191 w 3418951"/>
              <a:gd name="connsiteY813" fmla="*/ 613717 h 974891"/>
              <a:gd name="connsiteX814" fmla="*/ 2237394 w 3418951"/>
              <a:gd name="connsiteY814" fmla="*/ 600252 h 974891"/>
              <a:gd name="connsiteX815" fmla="*/ 2240087 w 3418951"/>
              <a:gd name="connsiteY815" fmla="*/ 589481 h 974891"/>
              <a:gd name="connsiteX816" fmla="*/ 2339048 w 3418951"/>
              <a:gd name="connsiteY816" fmla="*/ 554138 h 974891"/>
              <a:gd name="connsiteX817" fmla="*/ 2418823 w 3418951"/>
              <a:gd name="connsiteY817" fmla="*/ 502301 h 974891"/>
              <a:gd name="connsiteX818" fmla="*/ 2424208 w 3418951"/>
              <a:gd name="connsiteY818" fmla="*/ 513072 h 974891"/>
              <a:gd name="connsiteX819" fmla="*/ 2465610 w 3418951"/>
              <a:gd name="connsiteY819" fmla="*/ 477729 h 974891"/>
              <a:gd name="connsiteX820" fmla="*/ 2380114 w 3418951"/>
              <a:gd name="connsiteY820" fmla="*/ 513072 h 974891"/>
              <a:gd name="connsiteX821" fmla="*/ 2341404 w 3418951"/>
              <a:gd name="connsiteY821" fmla="*/ 529566 h 974891"/>
              <a:gd name="connsiteX822" fmla="*/ 2404686 w 3418951"/>
              <a:gd name="connsiteY822" fmla="*/ 494223 h 974891"/>
              <a:gd name="connsiteX823" fmla="*/ 2437672 w 3418951"/>
              <a:gd name="connsiteY823" fmla="*/ 469650 h 974891"/>
              <a:gd name="connsiteX824" fmla="*/ 2451473 w 3418951"/>
              <a:gd name="connsiteY824" fmla="*/ 472343 h 974891"/>
              <a:gd name="connsiteX825" fmla="*/ 2481767 w 3418951"/>
              <a:gd name="connsiteY825" fmla="*/ 437000 h 974891"/>
              <a:gd name="connsiteX826" fmla="*/ 2484460 w 3418951"/>
              <a:gd name="connsiteY826" fmla="*/ 423536 h 974891"/>
              <a:gd name="connsiteX827" fmla="*/ 2479075 w 3418951"/>
              <a:gd name="connsiteY827" fmla="*/ 415458 h 974891"/>
              <a:gd name="connsiteX828" fmla="*/ 2462581 w 3418951"/>
              <a:gd name="connsiteY828" fmla="*/ 423536 h 974891"/>
              <a:gd name="connsiteX829" fmla="*/ 2481767 w 3418951"/>
              <a:gd name="connsiteY829" fmla="*/ 401657 h 974891"/>
              <a:gd name="connsiteX830" fmla="*/ 2470660 w 3418951"/>
              <a:gd name="connsiteY830" fmla="*/ 388193 h 974891"/>
              <a:gd name="connsiteX831" fmla="*/ 2448780 w 3418951"/>
              <a:gd name="connsiteY831" fmla="*/ 388193 h 974891"/>
              <a:gd name="connsiteX832" fmla="*/ 2470660 w 3418951"/>
              <a:gd name="connsiteY832" fmla="*/ 371700 h 974891"/>
              <a:gd name="connsiteX833" fmla="*/ 2556156 w 3418951"/>
              <a:gd name="connsiteY833" fmla="*/ 349820 h 974891"/>
              <a:gd name="connsiteX834" fmla="*/ 2545049 w 3418951"/>
              <a:gd name="connsiteY834" fmla="*/ 344435 h 974891"/>
              <a:gd name="connsiteX835" fmla="*/ 2556156 w 3418951"/>
              <a:gd name="connsiteY835" fmla="*/ 325248 h 974891"/>
              <a:gd name="connsiteX836" fmla="*/ 2575343 w 3418951"/>
              <a:gd name="connsiteY836" fmla="*/ 327941 h 974891"/>
              <a:gd name="connsiteX837" fmla="*/ 2674303 w 3418951"/>
              <a:gd name="connsiteY837" fmla="*/ 256918 h 974891"/>
              <a:gd name="connsiteX838" fmla="*/ 2696183 w 3418951"/>
              <a:gd name="connsiteY838" fmla="*/ 256918 h 974891"/>
              <a:gd name="connsiteX839" fmla="*/ 2698875 w 3418951"/>
              <a:gd name="connsiteY839" fmla="*/ 281490 h 974891"/>
              <a:gd name="connsiteX840" fmla="*/ 2685075 w 3418951"/>
              <a:gd name="connsiteY840" fmla="*/ 284183 h 974891"/>
              <a:gd name="connsiteX841" fmla="*/ 2698875 w 3418951"/>
              <a:gd name="connsiteY841" fmla="*/ 286875 h 974891"/>
              <a:gd name="connsiteX842" fmla="*/ 2690460 w 3418951"/>
              <a:gd name="connsiteY842" fmla="*/ 294954 h 974891"/>
              <a:gd name="connsiteX843" fmla="*/ 2712339 w 3418951"/>
              <a:gd name="connsiteY843" fmla="*/ 278461 h 974891"/>
              <a:gd name="connsiteX844" fmla="*/ 2723448 w 3418951"/>
              <a:gd name="connsiteY844" fmla="*/ 259274 h 974891"/>
              <a:gd name="connsiteX845" fmla="*/ 2728833 w 3418951"/>
              <a:gd name="connsiteY845" fmla="*/ 283846 h 974891"/>
              <a:gd name="connsiteX846" fmla="*/ 2643336 w 3418951"/>
              <a:gd name="connsiteY846" fmla="*/ 324575 h 974891"/>
              <a:gd name="connsiteX847" fmla="*/ 2646029 w 3418951"/>
              <a:gd name="connsiteY847" fmla="*/ 316497 h 974891"/>
              <a:gd name="connsiteX848" fmla="*/ 2632229 w 3418951"/>
              <a:gd name="connsiteY848" fmla="*/ 319189 h 974891"/>
              <a:gd name="connsiteX849" fmla="*/ 2646029 w 3418951"/>
              <a:gd name="connsiteY849" fmla="*/ 338375 h 974891"/>
              <a:gd name="connsiteX850" fmla="*/ 2613042 w 3418951"/>
              <a:gd name="connsiteY850" fmla="*/ 368333 h 974891"/>
              <a:gd name="connsiteX851" fmla="*/ 2662523 w 3418951"/>
              <a:gd name="connsiteY851" fmla="*/ 351840 h 974891"/>
              <a:gd name="connsiteX852" fmla="*/ 2665215 w 3418951"/>
              <a:gd name="connsiteY852" fmla="*/ 362611 h 974891"/>
              <a:gd name="connsiteX853" fmla="*/ 2712003 w 3418951"/>
              <a:gd name="connsiteY853" fmla="*/ 321882 h 974891"/>
              <a:gd name="connsiteX854" fmla="*/ 2756098 w 3418951"/>
              <a:gd name="connsiteY854" fmla="*/ 302696 h 974891"/>
              <a:gd name="connsiteX855" fmla="*/ 2750712 w 3418951"/>
              <a:gd name="connsiteY855" fmla="*/ 316160 h 974891"/>
              <a:gd name="connsiteX856" fmla="*/ 2767206 w 3418951"/>
              <a:gd name="connsiteY856" fmla="*/ 291588 h 974891"/>
              <a:gd name="connsiteX857" fmla="*/ 2775621 w 3418951"/>
              <a:gd name="connsiteY857" fmla="*/ 305052 h 974891"/>
              <a:gd name="connsiteX858" fmla="*/ 2811301 w 3418951"/>
              <a:gd name="connsiteY858" fmla="*/ 283173 h 974891"/>
              <a:gd name="connsiteX859" fmla="*/ 2863474 w 3418951"/>
              <a:gd name="connsiteY859" fmla="*/ 236721 h 974891"/>
              <a:gd name="connsiteX860" fmla="*/ 2321208 w 3418951"/>
              <a:gd name="connsiteY860" fmla="*/ 236048 h 974891"/>
              <a:gd name="connsiteX861" fmla="*/ 2318515 w 3418951"/>
              <a:gd name="connsiteY861" fmla="*/ 246820 h 974891"/>
              <a:gd name="connsiteX862" fmla="*/ 2321208 w 3418951"/>
              <a:gd name="connsiteY862" fmla="*/ 236048 h 974891"/>
              <a:gd name="connsiteX863" fmla="*/ 2786392 w 3418951"/>
              <a:gd name="connsiteY863" fmla="*/ 233019 h 974891"/>
              <a:gd name="connsiteX864" fmla="*/ 2786392 w 3418951"/>
              <a:gd name="connsiteY864" fmla="*/ 257592 h 974891"/>
              <a:gd name="connsiteX865" fmla="*/ 2736912 w 3418951"/>
              <a:gd name="connsiteY865" fmla="*/ 274085 h 974891"/>
              <a:gd name="connsiteX866" fmla="*/ 2736912 w 3418951"/>
              <a:gd name="connsiteY866" fmla="*/ 241097 h 974891"/>
              <a:gd name="connsiteX867" fmla="*/ 2767206 w 3418951"/>
              <a:gd name="connsiteY867" fmla="*/ 238405 h 974891"/>
              <a:gd name="connsiteX868" fmla="*/ 2742297 w 3418951"/>
              <a:gd name="connsiteY868" fmla="*/ 257592 h 974891"/>
              <a:gd name="connsiteX869" fmla="*/ 2786392 w 3418951"/>
              <a:gd name="connsiteY869" fmla="*/ 233019 h 974891"/>
              <a:gd name="connsiteX870" fmla="*/ 803974 w 3418951"/>
              <a:gd name="connsiteY870" fmla="*/ 232893 h 974891"/>
              <a:gd name="connsiteX871" fmla="*/ 796064 w 3418951"/>
              <a:gd name="connsiteY871" fmla="*/ 244127 h 974891"/>
              <a:gd name="connsiteX872" fmla="*/ 809865 w 3418951"/>
              <a:gd name="connsiteY872" fmla="*/ 246820 h 974891"/>
              <a:gd name="connsiteX873" fmla="*/ 815250 w 3418951"/>
              <a:gd name="connsiteY873" fmla="*/ 236048 h 974891"/>
              <a:gd name="connsiteX874" fmla="*/ 817943 w 3418951"/>
              <a:gd name="connsiteY874" fmla="*/ 236048 h 974891"/>
              <a:gd name="connsiteX875" fmla="*/ 803974 w 3418951"/>
              <a:gd name="connsiteY875" fmla="*/ 232893 h 974891"/>
              <a:gd name="connsiteX876" fmla="*/ 2715032 w 3418951"/>
              <a:gd name="connsiteY876" fmla="*/ 230326 h 974891"/>
              <a:gd name="connsiteX877" fmla="*/ 2715032 w 3418951"/>
              <a:gd name="connsiteY877" fmla="*/ 238405 h 974891"/>
              <a:gd name="connsiteX878" fmla="*/ 2703924 w 3418951"/>
              <a:gd name="connsiteY878" fmla="*/ 235712 h 974891"/>
              <a:gd name="connsiteX879" fmla="*/ 2715032 w 3418951"/>
              <a:gd name="connsiteY879" fmla="*/ 230326 h 974891"/>
              <a:gd name="connsiteX880" fmla="*/ 3014608 w 3418951"/>
              <a:gd name="connsiteY880" fmla="*/ 227634 h 974891"/>
              <a:gd name="connsiteX881" fmla="*/ 3025717 w 3418951"/>
              <a:gd name="connsiteY881" fmla="*/ 235712 h 974891"/>
              <a:gd name="connsiteX882" fmla="*/ 3020331 w 3418951"/>
              <a:gd name="connsiteY882" fmla="*/ 257592 h 974891"/>
              <a:gd name="connsiteX883" fmla="*/ 2987007 w 3418951"/>
              <a:gd name="connsiteY883" fmla="*/ 271392 h 974891"/>
              <a:gd name="connsiteX884" fmla="*/ 3014608 w 3418951"/>
              <a:gd name="connsiteY884" fmla="*/ 227634 h 974891"/>
              <a:gd name="connsiteX885" fmla="*/ 432534 w 3418951"/>
              <a:gd name="connsiteY885" fmla="*/ 224940 h 974891"/>
              <a:gd name="connsiteX886" fmla="*/ 393825 w 3418951"/>
              <a:gd name="connsiteY886" fmla="*/ 249512 h 974891"/>
              <a:gd name="connsiteX887" fmla="*/ 432534 w 3418951"/>
              <a:gd name="connsiteY887" fmla="*/ 224940 h 974891"/>
              <a:gd name="connsiteX888" fmla="*/ 3160694 w 3418951"/>
              <a:gd name="connsiteY888" fmla="*/ 219555 h 974891"/>
              <a:gd name="connsiteX889" fmla="*/ 3158000 w 3418951"/>
              <a:gd name="connsiteY889" fmla="*/ 236048 h 974891"/>
              <a:gd name="connsiteX890" fmla="*/ 3169109 w 3418951"/>
              <a:gd name="connsiteY890" fmla="*/ 222248 h 974891"/>
              <a:gd name="connsiteX891" fmla="*/ 3160694 w 3418951"/>
              <a:gd name="connsiteY891" fmla="*/ 219555 h 974891"/>
              <a:gd name="connsiteX892" fmla="*/ 2833179 w 3418951"/>
              <a:gd name="connsiteY892" fmla="*/ 216863 h 974891"/>
              <a:gd name="connsiteX893" fmla="*/ 2838566 w 3418951"/>
              <a:gd name="connsiteY893" fmla="*/ 230326 h 974891"/>
              <a:gd name="connsiteX894" fmla="*/ 2805579 w 3418951"/>
              <a:gd name="connsiteY894" fmla="*/ 246820 h 974891"/>
              <a:gd name="connsiteX895" fmla="*/ 2833179 w 3418951"/>
              <a:gd name="connsiteY895" fmla="*/ 216863 h 974891"/>
              <a:gd name="connsiteX896" fmla="*/ 266589 w 3418951"/>
              <a:gd name="connsiteY896" fmla="*/ 212997 h 974891"/>
              <a:gd name="connsiteX897" fmla="*/ 278033 w 3418951"/>
              <a:gd name="connsiteY897" fmla="*/ 216863 h 974891"/>
              <a:gd name="connsiteX898" fmla="*/ 242354 w 3418951"/>
              <a:gd name="connsiteY898" fmla="*/ 244127 h 974891"/>
              <a:gd name="connsiteX899" fmla="*/ 239324 w 3418951"/>
              <a:gd name="connsiteY899" fmla="*/ 236048 h 974891"/>
              <a:gd name="connsiteX900" fmla="*/ 266589 w 3418951"/>
              <a:gd name="connsiteY900" fmla="*/ 212997 h 974891"/>
              <a:gd name="connsiteX901" fmla="*/ 3067455 w 3418951"/>
              <a:gd name="connsiteY901" fmla="*/ 208784 h 974891"/>
              <a:gd name="connsiteX902" fmla="*/ 3050962 w 3418951"/>
              <a:gd name="connsiteY902" fmla="*/ 216863 h 974891"/>
              <a:gd name="connsiteX903" fmla="*/ 3059377 w 3418951"/>
              <a:gd name="connsiteY903" fmla="*/ 238741 h 974891"/>
              <a:gd name="connsiteX904" fmla="*/ 3070484 w 3418951"/>
              <a:gd name="connsiteY904" fmla="*/ 241434 h 974891"/>
              <a:gd name="connsiteX905" fmla="*/ 3067791 w 3418951"/>
              <a:gd name="connsiteY905" fmla="*/ 271392 h 974891"/>
              <a:gd name="connsiteX906" fmla="*/ 3070484 w 3418951"/>
              <a:gd name="connsiteY906" fmla="*/ 276777 h 974891"/>
              <a:gd name="connsiteX907" fmla="*/ 3109194 w 3418951"/>
              <a:gd name="connsiteY907" fmla="*/ 244127 h 974891"/>
              <a:gd name="connsiteX908" fmla="*/ 3144873 w 3418951"/>
              <a:gd name="connsiteY908" fmla="*/ 230663 h 974891"/>
              <a:gd name="connsiteX909" fmla="*/ 3119965 w 3418951"/>
              <a:gd name="connsiteY909" fmla="*/ 266006 h 974891"/>
              <a:gd name="connsiteX910" fmla="*/ 3089671 w 3418951"/>
              <a:gd name="connsiteY910" fmla="*/ 279470 h 974891"/>
              <a:gd name="connsiteX911" fmla="*/ 3078562 w 3418951"/>
              <a:gd name="connsiteY911" fmla="*/ 284856 h 974891"/>
              <a:gd name="connsiteX912" fmla="*/ 3067455 w 3418951"/>
              <a:gd name="connsiteY912" fmla="*/ 314814 h 974891"/>
              <a:gd name="connsiteX913" fmla="*/ 3045913 w 3418951"/>
              <a:gd name="connsiteY913" fmla="*/ 331307 h 974891"/>
              <a:gd name="connsiteX914" fmla="*/ 3034804 w 3418951"/>
              <a:gd name="connsiteY914" fmla="*/ 331307 h 974891"/>
              <a:gd name="connsiteX915" fmla="*/ 3037497 w 3418951"/>
              <a:gd name="connsiteY915" fmla="*/ 317843 h 974891"/>
              <a:gd name="connsiteX916" fmla="*/ 3015618 w 3418951"/>
              <a:gd name="connsiteY916" fmla="*/ 325922 h 974891"/>
              <a:gd name="connsiteX917" fmla="*/ 3034804 w 3418951"/>
              <a:gd name="connsiteY917" fmla="*/ 309428 h 974891"/>
              <a:gd name="connsiteX918" fmla="*/ 3037497 w 3418951"/>
              <a:gd name="connsiteY918" fmla="*/ 322892 h 974891"/>
              <a:gd name="connsiteX919" fmla="*/ 3059377 w 3418951"/>
              <a:gd name="connsiteY919" fmla="*/ 314814 h 974891"/>
              <a:gd name="connsiteX920" fmla="*/ 3059377 w 3418951"/>
              <a:gd name="connsiteY920" fmla="*/ 309428 h 974891"/>
              <a:gd name="connsiteX921" fmla="*/ 3050962 w 3418951"/>
              <a:gd name="connsiteY921" fmla="*/ 279470 h 974891"/>
              <a:gd name="connsiteX922" fmla="*/ 3042546 w 3418951"/>
              <a:gd name="connsiteY922" fmla="*/ 279470 h 974891"/>
              <a:gd name="connsiteX923" fmla="*/ 3056347 w 3418951"/>
              <a:gd name="connsiteY923" fmla="*/ 244127 h 974891"/>
              <a:gd name="connsiteX924" fmla="*/ 3039853 w 3418951"/>
              <a:gd name="connsiteY924" fmla="*/ 233356 h 974891"/>
              <a:gd name="connsiteX925" fmla="*/ 3067455 w 3418951"/>
              <a:gd name="connsiteY925" fmla="*/ 208784 h 974891"/>
              <a:gd name="connsiteX926" fmla="*/ 2310437 w 3418951"/>
              <a:gd name="connsiteY926" fmla="*/ 206091 h 974891"/>
              <a:gd name="connsiteX927" fmla="*/ 2271728 w 3418951"/>
              <a:gd name="connsiteY927" fmla="*/ 219555 h 974891"/>
              <a:gd name="connsiteX928" fmla="*/ 2310437 w 3418951"/>
              <a:gd name="connsiteY928" fmla="*/ 206091 h 974891"/>
              <a:gd name="connsiteX929" fmla="*/ 831071 w 3418951"/>
              <a:gd name="connsiteY929" fmla="*/ 205081 h 974891"/>
              <a:gd name="connsiteX930" fmla="*/ 828714 w 3418951"/>
              <a:gd name="connsiteY930" fmla="*/ 205754 h 974891"/>
              <a:gd name="connsiteX931" fmla="*/ 814914 w 3418951"/>
              <a:gd name="connsiteY931" fmla="*/ 208447 h 974891"/>
              <a:gd name="connsiteX932" fmla="*/ 828714 w 3418951"/>
              <a:gd name="connsiteY932" fmla="*/ 230326 h 974891"/>
              <a:gd name="connsiteX933" fmla="*/ 839823 w 3418951"/>
              <a:gd name="connsiteY933" fmla="*/ 230326 h 974891"/>
              <a:gd name="connsiteX934" fmla="*/ 847901 w 3418951"/>
              <a:gd name="connsiteY934" fmla="*/ 211140 h 974891"/>
              <a:gd name="connsiteX935" fmla="*/ 831407 w 3418951"/>
              <a:gd name="connsiteY935" fmla="*/ 208447 h 974891"/>
              <a:gd name="connsiteX936" fmla="*/ 831071 w 3418951"/>
              <a:gd name="connsiteY936" fmla="*/ 205081 h 974891"/>
              <a:gd name="connsiteX937" fmla="*/ 3188295 w 3418951"/>
              <a:gd name="connsiteY937" fmla="*/ 203062 h 974891"/>
              <a:gd name="connsiteX938" fmla="*/ 3208154 w 3418951"/>
              <a:gd name="connsiteY938" fmla="*/ 210803 h 974891"/>
              <a:gd name="connsiteX939" fmla="*/ 3199740 w 3418951"/>
              <a:gd name="connsiteY939" fmla="*/ 243454 h 974891"/>
              <a:gd name="connsiteX940" fmla="*/ 3197047 w 3418951"/>
              <a:gd name="connsiteY940" fmla="*/ 229990 h 974891"/>
              <a:gd name="connsiteX941" fmla="*/ 3188632 w 3418951"/>
              <a:gd name="connsiteY941" fmla="*/ 229990 h 974891"/>
              <a:gd name="connsiteX942" fmla="*/ 3174831 w 3418951"/>
              <a:gd name="connsiteY942" fmla="*/ 249176 h 974891"/>
              <a:gd name="connsiteX943" fmla="*/ 3180216 w 3418951"/>
              <a:gd name="connsiteY943" fmla="*/ 241097 h 974891"/>
              <a:gd name="connsiteX944" fmla="*/ 3155308 w 3418951"/>
              <a:gd name="connsiteY944" fmla="*/ 243791 h 974891"/>
              <a:gd name="connsiteX945" fmla="*/ 3155308 w 3418951"/>
              <a:gd name="connsiteY945" fmla="*/ 219218 h 974891"/>
              <a:gd name="connsiteX946" fmla="*/ 3169109 w 3418951"/>
              <a:gd name="connsiteY946" fmla="*/ 208447 h 974891"/>
              <a:gd name="connsiteX947" fmla="*/ 3188295 w 3418951"/>
              <a:gd name="connsiteY947" fmla="*/ 203062 h 974891"/>
              <a:gd name="connsiteX948" fmla="*/ 589390 w 3418951"/>
              <a:gd name="connsiteY948" fmla="*/ 200706 h 974891"/>
              <a:gd name="connsiteX949" fmla="*/ 575590 w 3418951"/>
              <a:gd name="connsiteY949" fmla="*/ 208784 h 974891"/>
              <a:gd name="connsiteX950" fmla="*/ 589390 w 3418951"/>
              <a:gd name="connsiteY950" fmla="*/ 200706 h 974891"/>
              <a:gd name="connsiteX951" fmla="*/ 3224311 w 3418951"/>
              <a:gd name="connsiteY951" fmla="*/ 198012 h 974891"/>
              <a:gd name="connsiteX952" fmla="*/ 3221618 w 3418951"/>
              <a:gd name="connsiteY952" fmla="*/ 211477 h 974891"/>
              <a:gd name="connsiteX953" fmla="*/ 3213204 w 3418951"/>
              <a:gd name="connsiteY953" fmla="*/ 208784 h 974891"/>
              <a:gd name="connsiteX954" fmla="*/ 3224311 w 3418951"/>
              <a:gd name="connsiteY954" fmla="*/ 198012 h 974891"/>
              <a:gd name="connsiteX955" fmla="*/ 122281 w 3418951"/>
              <a:gd name="connsiteY955" fmla="*/ 197886 h 974891"/>
              <a:gd name="connsiteX956" fmla="*/ 129592 w 3418951"/>
              <a:gd name="connsiteY956" fmla="*/ 200368 h 974891"/>
              <a:gd name="connsiteX957" fmla="*/ 113098 w 3418951"/>
              <a:gd name="connsiteY957" fmla="*/ 211140 h 974891"/>
              <a:gd name="connsiteX958" fmla="*/ 122281 w 3418951"/>
              <a:gd name="connsiteY958" fmla="*/ 197886 h 974891"/>
              <a:gd name="connsiteX959" fmla="*/ 3078226 w 3418951"/>
              <a:gd name="connsiteY959" fmla="*/ 192290 h 974891"/>
              <a:gd name="connsiteX960" fmla="*/ 3086642 w 3418951"/>
              <a:gd name="connsiteY960" fmla="*/ 192290 h 974891"/>
              <a:gd name="connsiteX961" fmla="*/ 3089334 w 3418951"/>
              <a:gd name="connsiteY961" fmla="*/ 200368 h 974891"/>
              <a:gd name="connsiteX962" fmla="*/ 3075533 w 3418951"/>
              <a:gd name="connsiteY962" fmla="*/ 203062 h 974891"/>
              <a:gd name="connsiteX963" fmla="*/ 3078226 w 3418951"/>
              <a:gd name="connsiteY963" fmla="*/ 192290 h 974891"/>
              <a:gd name="connsiteX964" fmla="*/ 848237 w 3418951"/>
              <a:gd name="connsiteY964" fmla="*/ 192290 h 974891"/>
              <a:gd name="connsiteX965" fmla="*/ 848237 w 3418951"/>
              <a:gd name="connsiteY965" fmla="*/ 200368 h 974891"/>
              <a:gd name="connsiteX966" fmla="*/ 850930 w 3418951"/>
              <a:gd name="connsiteY966" fmla="*/ 194983 h 974891"/>
              <a:gd name="connsiteX967" fmla="*/ 859008 w 3418951"/>
              <a:gd name="connsiteY967" fmla="*/ 214169 h 974891"/>
              <a:gd name="connsiteX968" fmla="*/ 870116 w 3418951"/>
              <a:gd name="connsiteY968" fmla="*/ 208784 h 974891"/>
              <a:gd name="connsiteX969" fmla="*/ 848237 w 3418951"/>
              <a:gd name="connsiteY969" fmla="*/ 192290 h 974891"/>
              <a:gd name="connsiteX970" fmla="*/ 325157 w 3418951"/>
              <a:gd name="connsiteY970" fmla="*/ 192290 h 974891"/>
              <a:gd name="connsiteX971" fmla="*/ 330880 w 3418951"/>
              <a:gd name="connsiteY971" fmla="*/ 208784 h 974891"/>
              <a:gd name="connsiteX972" fmla="*/ 305972 w 3418951"/>
              <a:gd name="connsiteY972" fmla="*/ 208784 h 974891"/>
              <a:gd name="connsiteX973" fmla="*/ 325157 w 3418951"/>
              <a:gd name="connsiteY973" fmla="*/ 192290 h 974891"/>
              <a:gd name="connsiteX974" fmla="*/ 3158000 w 3418951"/>
              <a:gd name="connsiteY974" fmla="*/ 189597 h 974891"/>
              <a:gd name="connsiteX975" fmla="*/ 3141507 w 3418951"/>
              <a:gd name="connsiteY975" fmla="*/ 214169 h 974891"/>
              <a:gd name="connsiteX976" fmla="*/ 3119628 w 3418951"/>
              <a:gd name="connsiteY976" fmla="*/ 208784 h 974891"/>
              <a:gd name="connsiteX977" fmla="*/ 3158000 w 3418951"/>
              <a:gd name="connsiteY977" fmla="*/ 189597 h 974891"/>
              <a:gd name="connsiteX978" fmla="*/ 890775 w 3418951"/>
              <a:gd name="connsiteY978" fmla="*/ 182403 h 974891"/>
              <a:gd name="connsiteX979" fmla="*/ 878195 w 3418951"/>
              <a:gd name="connsiteY979" fmla="*/ 186905 h 974891"/>
              <a:gd name="connsiteX980" fmla="*/ 886610 w 3418951"/>
              <a:gd name="connsiteY980" fmla="*/ 194983 h 974891"/>
              <a:gd name="connsiteX981" fmla="*/ 903103 w 3418951"/>
              <a:gd name="connsiteY981" fmla="*/ 184212 h 974891"/>
              <a:gd name="connsiteX982" fmla="*/ 890775 w 3418951"/>
              <a:gd name="connsiteY982" fmla="*/ 182403 h 974891"/>
              <a:gd name="connsiteX983" fmla="*/ 2946278 w 3418951"/>
              <a:gd name="connsiteY983" fmla="*/ 165026 h 974891"/>
              <a:gd name="connsiteX984" fmla="*/ 2935170 w 3418951"/>
              <a:gd name="connsiteY984" fmla="*/ 178490 h 974891"/>
              <a:gd name="connsiteX985" fmla="*/ 2946278 w 3418951"/>
              <a:gd name="connsiteY985" fmla="*/ 165026 h 974891"/>
              <a:gd name="connsiteX986" fmla="*/ 542602 w 3418951"/>
              <a:gd name="connsiteY986" fmla="*/ 165026 h 974891"/>
              <a:gd name="connsiteX987" fmla="*/ 526109 w 3418951"/>
              <a:gd name="connsiteY987" fmla="*/ 173104 h 974891"/>
              <a:gd name="connsiteX988" fmla="*/ 542602 w 3418951"/>
              <a:gd name="connsiteY988" fmla="*/ 165026 h 974891"/>
              <a:gd name="connsiteX989" fmla="*/ 2422862 w 3418951"/>
              <a:gd name="connsiteY989" fmla="*/ 154254 h 974891"/>
              <a:gd name="connsiteX990" fmla="*/ 2395260 w 3418951"/>
              <a:gd name="connsiteY990" fmla="*/ 173440 h 974891"/>
              <a:gd name="connsiteX991" fmla="*/ 2389875 w 3418951"/>
              <a:gd name="connsiteY991" fmla="*/ 159977 h 974891"/>
              <a:gd name="connsiteX992" fmla="*/ 2370689 w 3418951"/>
              <a:gd name="connsiteY992" fmla="*/ 168055 h 974891"/>
              <a:gd name="connsiteX993" fmla="*/ 2379103 w 3418951"/>
              <a:gd name="connsiteY993" fmla="*/ 173440 h 974891"/>
              <a:gd name="connsiteX994" fmla="*/ 2365303 w 3418951"/>
              <a:gd name="connsiteY994" fmla="*/ 184212 h 974891"/>
              <a:gd name="connsiteX995" fmla="*/ 2370689 w 3418951"/>
              <a:gd name="connsiteY995" fmla="*/ 200706 h 974891"/>
              <a:gd name="connsiteX996" fmla="*/ 2379103 w 3418951"/>
              <a:gd name="connsiteY996" fmla="*/ 195320 h 974891"/>
              <a:gd name="connsiteX997" fmla="*/ 2381797 w 3418951"/>
              <a:gd name="connsiteY997" fmla="*/ 206091 h 974891"/>
              <a:gd name="connsiteX998" fmla="*/ 2370689 w 3418951"/>
              <a:gd name="connsiteY998" fmla="*/ 214169 h 974891"/>
              <a:gd name="connsiteX999" fmla="*/ 2414784 w 3418951"/>
              <a:gd name="connsiteY999" fmla="*/ 192290 h 974891"/>
              <a:gd name="connsiteX1000" fmla="*/ 2409398 w 3418951"/>
              <a:gd name="connsiteY1000" fmla="*/ 173104 h 974891"/>
              <a:gd name="connsiteX1001" fmla="*/ 2423199 w 3418951"/>
              <a:gd name="connsiteY1001" fmla="*/ 175797 h 974891"/>
              <a:gd name="connsiteX1002" fmla="*/ 2422862 w 3418951"/>
              <a:gd name="connsiteY1002" fmla="*/ 154254 h 974891"/>
              <a:gd name="connsiteX1003" fmla="*/ 3301393 w 3418951"/>
              <a:gd name="connsiteY1003" fmla="*/ 148532 h 974891"/>
              <a:gd name="connsiteX1004" fmla="*/ 3307116 w 3418951"/>
              <a:gd name="connsiteY1004" fmla="*/ 162333 h 974891"/>
              <a:gd name="connsiteX1005" fmla="*/ 3282207 w 3418951"/>
              <a:gd name="connsiteY1005" fmla="*/ 173104 h 974891"/>
              <a:gd name="connsiteX1006" fmla="*/ 3301393 w 3418951"/>
              <a:gd name="connsiteY1006" fmla="*/ 148532 h 974891"/>
              <a:gd name="connsiteX1007" fmla="*/ 418733 w 3418951"/>
              <a:gd name="connsiteY1007" fmla="*/ 146176 h 974891"/>
              <a:gd name="connsiteX1008" fmla="*/ 427148 w 3418951"/>
              <a:gd name="connsiteY1008" fmla="*/ 156947 h 974891"/>
              <a:gd name="connsiteX1009" fmla="*/ 418733 w 3418951"/>
              <a:gd name="connsiteY1009" fmla="*/ 156947 h 974891"/>
              <a:gd name="connsiteX1010" fmla="*/ 418733 w 3418951"/>
              <a:gd name="connsiteY1010" fmla="*/ 146176 h 974891"/>
              <a:gd name="connsiteX1011" fmla="*/ 2715032 w 3418951"/>
              <a:gd name="connsiteY1011" fmla="*/ 140454 h 974891"/>
              <a:gd name="connsiteX1012" fmla="*/ 2684738 w 3418951"/>
              <a:gd name="connsiteY1012" fmla="*/ 178490 h 974891"/>
              <a:gd name="connsiteX1013" fmla="*/ 2728833 w 3418951"/>
              <a:gd name="connsiteY1013" fmla="*/ 145839 h 974891"/>
              <a:gd name="connsiteX1014" fmla="*/ 2715032 w 3418951"/>
              <a:gd name="connsiteY1014" fmla="*/ 140454 h 974891"/>
              <a:gd name="connsiteX1015" fmla="*/ 399846 w 3418951"/>
              <a:gd name="connsiteY1015" fmla="*/ 138722 h 974891"/>
              <a:gd name="connsiteX1016" fmla="*/ 403812 w 3418951"/>
              <a:gd name="connsiteY1016" fmla="*/ 144714 h 974891"/>
              <a:gd name="connsiteX1017" fmla="*/ 363530 w 3418951"/>
              <a:gd name="connsiteY1017" fmla="*/ 167718 h 974891"/>
              <a:gd name="connsiteX1018" fmla="*/ 377836 w 3418951"/>
              <a:gd name="connsiteY1018" fmla="*/ 147564 h 974891"/>
              <a:gd name="connsiteX1019" fmla="*/ 399210 w 3418951"/>
              <a:gd name="connsiteY1019" fmla="*/ 137761 h 974891"/>
              <a:gd name="connsiteX1020" fmla="*/ 402239 w 3418951"/>
              <a:gd name="connsiteY1020" fmla="*/ 137761 h 974891"/>
              <a:gd name="connsiteX1021" fmla="*/ 399846 w 3418951"/>
              <a:gd name="connsiteY1021" fmla="*/ 138722 h 974891"/>
              <a:gd name="connsiteX1022" fmla="*/ 3059040 w 3418951"/>
              <a:gd name="connsiteY1022" fmla="*/ 132375 h 974891"/>
              <a:gd name="connsiteX1023" fmla="*/ 3083612 w 3418951"/>
              <a:gd name="connsiteY1023" fmla="*/ 170748 h 974891"/>
              <a:gd name="connsiteX1024" fmla="*/ 3061733 w 3418951"/>
              <a:gd name="connsiteY1024" fmla="*/ 198012 h 974891"/>
              <a:gd name="connsiteX1025" fmla="*/ 3039853 w 3418951"/>
              <a:gd name="connsiteY1025" fmla="*/ 151561 h 974891"/>
              <a:gd name="connsiteX1026" fmla="*/ 3059040 w 3418951"/>
              <a:gd name="connsiteY1026" fmla="*/ 132375 h 974891"/>
              <a:gd name="connsiteX1027" fmla="*/ 593766 w 3418951"/>
              <a:gd name="connsiteY1027" fmla="*/ 126258 h 974891"/>
              <a:gd name="connsiteX1028" fmla="*/ 578619 w 3418951"/>
              <a:gd name="connsiteY1028" fmla="*/ 137761 h 974891"/>
              <a:gd name="connsiteX1029" fmla="*/ 548325 w 3418951"/>
              <a:gd name="connsiteY1029" fmla="*/ 162333 h 974891"/>
              <a:gd name="connsiteX1030" fmla="*/ 553711 w 3418951"/>
              <a:gd name="connsiteY1030" fmla="*/ 170411 h 974891"/>
              <a:gd name="connsiteX1031" fmla="*/ 603527 w 3418951"/>
              <a:gd name="connsiteY1031" fmla="*/ 126989 h 974891"/>
              <a:gd name="connsiteX1032" fmla="*/ 593766 w 3418951"/>
              <a:gd name="connsiteY1032" fmla="*/ 126258 h 974891"/>
              <a:gd name="connsiteX1033" fmla="*/ 542602 w 3418951"/>
              <a:gd name="connsiteY1033" fmla="*/ 115881 h 974891"/>
              <a:gd name="connsiteX1034" fmla="*/ 528802 w 3418951"/>
              <a:gd name="connsiteY1034" fmla="*/ 132375 h 974891"/>
              <a:gd name="connsiteX1035" fmla="*/ 542602 w 3418951"/>
              <a:gd name="connsiteY1035" fmla="*/ 115881 h 974891"/>
              <a:gd name="connsiteX1036" fmla="*/ 3034132 w 3418951"/>
              <a:gd name="connsiteY1036" fmla="*/ 113189 h 974891"/>
              <a:gd name="connsiteX1037" fmla="*/ 2981621 w 3418951"/>
              <a:gd name="connsiteY1037" fmla="*/ 154254 h 974891"/>
              <a:gd name="connsiteX1038" fmla="*/ 3006530 w 3418951"/>
              <a:gd name="connsiteY1038" fmla="*/ 129682 h 974891"/>
              <a:gd name="connsiteX1039" fmla="*/ 3025717 w 3418951"/>
              <a:gd name="connsiteY1039" fmla="*/ 129682 h 974891"/>
              <a:gd name="connsiteX1040" fmla="*/ 3034132 w 3418951"/>
              <a:gd name="connsiteY1040" fmla="*/ 113189 h 974891"/>
              <a:gd name="connsiteX1041" fmla="*/ 572897 w 3418951"/>
              <a:gd name="connsiteY1041" fmla="*/ 113189 h 974891"/>
              <a:gd name="connsiteX1042" fmla="*/ 539910 w 3418951"/>
              <a:gd name="connsiteY1042" fmla="*/ 135068 h 974891"/>
              <a:gd name="connsiteX1043" fmla="*/ 542602 w 3418951"/>
              <a:gd name="connsiteY1043" fmla="*/ 137761 h 974891"/>
              <a:gd name="connsiteX1044" fmla="*/ 572897 w 3418951"/>
              <a:gd name="connsiteY1044" fmla="*/ 113189 h 974891"/>
              <a:gd name="connsiteX1045" fmla="*/ 475871 w 3418951"/>
              <a:gd name="connsiteY1045" fmla="*/ 109560 h 974891"/>
              <a:gd name="connsiteX1046" fmla="*/ 487400 w 3418951"/>
              <a:gd name="connsiteY1046" fmla="*/ 115881 h 974891"/>
              <a:gd name="connsiteX1047" fmla="*/ 443305 w 3418951"/>
              <a:gd name="connsiteY1047" fmla="*/ 132375 h 974891"/>
              <a:gd name="connsiteX1048" fmla="*/ 475871 w 3418951"/>
              <a:gd name="connsiteY1048" fmla="*/ 109560 h 974891"/>
              <a:gd name="connsiteX1049" fmla="*/ 592083 w 3418951"/>
              <a:gd name="connsiteY1049" fmla="*/ 102417 h 974891"/>
              <a:gd name="connsiteX1050" fmla="*/ 580975 w 3418951"/>
              <a:gd name="connsiteY1050" fmla="*/ 113189 h 974891"/>
              <a:gd name="connsiteX1051" fmla="*/ 592083 w 3418951"/>
              <a:gd name="connsiteY1051" fmla="*/ 102417 h 974891"/>
              <a:gd name="connsiteX1052" fmla="*/ 3050962 w 3418951"/>
              <a:gd name="connsiteY1052" fmla="*/ 102081 h 974891"/>
              <a:gd name="connsiteX1053" fmla="*/ 3037160 w 3418951"/>
              <a:gd name="connsiteY1053" fmla="*/ 118574 h 974891"/>
              <a:gd name="connsiteX1054" fmla="*/ 3050962 w 3418951"/>
              <a:gd name="connsiteY1054" fmla="*/ 102081 h 974891"/>
              <a:gd name="connsiteX1055" fmla="*/ 2478065 w 3418951"/>
              <a:gd name="connsiteY1055" fmla="*/ 97032 h 974891"/>
              <a:gd name="connsiteX1056" fmla="*/ 2464264 w 3418951"/>
              <a:gd name="connsiteY1056" fmla="*/ 102417 h 974891"/>
              <a:gd name="connsiteX1057" fmla="*/ 2450464 w 3418951"/>
              <a:gd name="connsiteY1057" fmla="*/ 126989 h 974891"/>
              <a:gd name="connsiteX1058" fmla="*/ 2455849 w 3418951"/>
              <a:gd name="connsiteY1058" fmla="*/ 129682 h 974891"/>
              <a:gd name="connsiteX1059" fmla="*/ 2483450 w 3418951"/>
              <a:gd name="connsiteY1059" fmla="*/ 107803 h 974891"/>
              <a:gd name="connsiteX1060" fmla="*/ 2478065 w 3418951"/>
              <a:gd name="connsiteY1060" fmla="*/ 97032 h 974891"/>
              <a:gd name="connsiteX1061" fmla="*/ 281063 w 3418951"/>
              <a:gd name="connsiteY1061" fmla="*/ 80539 h 974891"/>
              <a:gd name="connsiteX1062" fmla="*/ 289478 w 3418951"/>
              <a:gd name="connsiteY1062" fmla="*/ 80539 h 974891"/>
              <a:gd name="connsiteX1063" fmla="*/ 275677 w 3418951"/>
              <a:gd name="connsiteY1063" fmla="*/ 91309 h 974891"/>
              <a:gd name="connsiteX1064" fmla="*/ 281063 w 3418951"/>
              <a:gd name="connsiteY1064" fmla="*/ 80539 h 974891"/>
              <a:gd name="connsiteX1065" fmla="*/ 2819379 w 3418951"/>
              <a:gd name="connsiteY1065" fmla="*/ 72460 h 974891"/>
              <a:gd name="connsiteX1066" fmla="*/ 2802886 w 3418951"/>
              <a:gd name="connsiteY1066" fmla="*/ 77846 h 974891"/>
              <a:gd name="connsiteX1067" fmla="*/ 2813994 w 3418951"/>
              <a:gd name="connsiteY1067" fmla="*/ 94339 h 974891"/>
              <a:gd name="connsiteX1068" fmla="*/ 2819379 w 3418951"/>
              <a:gd name="connsiteY1068" fmla="*/ 72460 h 974891"/>
              <a:gd name="connsiteX1069" fmla="*/ 2403676 w 3418951"/>
              <a:gd name="connsiteY1069" fmla="*/ 72460 h 974891"/>
              <a:gd name="connsiteX1070" fmla="*/ 2381797 w 3418951"/>
              <a:gd name="connsiteY1070" fmla="*/ 85924 h 974891"/>
              <a:gd name="connsiteX1071" fmla="*/ 2403676 w 3418951"/>
              <a:gd name="connsiteY1071" fmla="*/ 72460 h 974891"/>
              <a:gd name="connsiteX1072" fmla="*/ 603191 w 3418951"/>
              <a:gd name="connsiteY1072" fmla="*/ 69767 h 974891"/>
              <a:gd name="connsiteX1073" fmla="*/ 553711 w 3418951"/>
              <a:gd name="connsiteY1073" fmla="*/ 107803 h 974891"/>
              <a:gd name="connsiteX1074" fmla="*/ 603191 w 3418951"/>
              <a:gd name="connsiteY1074" fmla="*/ 69767 h 974891"/>
              <a:gd name="connsiteX1075" fmla="*/ 2472679 w 3418951"/>
              <a:gd name="connsiteY1075" fmla="*/ 64045 h 974891"/>
              <a:gd name="connsiteX1076" fmla="*/ 2472679 w 3418951"/>
              <a:gd name="connsiteY1076" fmla="*/ 77509 h 974891"/>
              <a:gd name="connsiteX1077" fmla="*/ 2472679 w 3418951"/>
              <a:gd name="connsiteY1077" fmla="*/ 64045 h 974891"/>
              <a:gd name="connsiteX1078" fmla="*/ 3215897 w 3418951"/>
              <a:gd name="connsiteY1078" fmla="*/ 61352 h 974891"/>
              <a:gd name="connsiteX1079" fmla="*/ 3194017 w 3418951"/>
              <a:gd name="connsiteY1079" fmla="*/ 72123 h 974891"/>
              <a:gd name="connsiteX1080" fmla="*/ 3215897 w 3418951"/>
              <a:gd name="connsiteY1080" fmla="*/ 61352 h 974891"/>
              <a:gd name="connsiteX1081" fmla="*/ 2555147 w 3418951"/>
              <a:gd name="connsiteY1081" fmla="*/ 58659 h 974891"/>
              <a:gd name="connsiteX1082" fmla="*/ 2544038 w 3418951"/>
              <a:gd name="connsiteY1082" fmla="*/ 83231 h 974891"/>
              <a:gd name="connsiteX1083" fmla="*/ 2557840 w 3418951"/>
              <a:gd name="connsiteY1083" fmla="*/ 69767 h 974891"/>
              <a:gd name="connsiteX1084" fmla="*/ 2555147 w 3418951"/>
              <a:gd name="connsiteY1084" fmla="*/ 58659 h 974891"/>
              <a:gd name="connsiteX1085" fmla="*/ 511425 w 3418951"/>
              <a:gd name="connsiteY1085" fmla="*/ 58196 h 974891"/>
              <a:gd name="connsiteX1086" fmla="*/ 523417 w 3418951"/>
              <a:gd name="connsiteY1086" fmla="*/ 69767 h 974891"/>
              <a:gd name="connsiteX1087" fmla="*/ 490429 w 3418951"/>
              <a:gd name="connsiteY1087" fmla="*/ 77846 h 974891"/>
              <a:gd name="connsiteX1088" fmla="*/ 493122 w 3418951"/>
              <a:gd name="connsiteY1088" fmla="*/ 58996 h 974891"/>
              <a:gd name="connsiteX1089" fmla="*/ 511425 w 3418951"/>
              <a:gd name="connsiteY1089" fmla="*/ 58196 h 974891"/>
              <a:gd name="connsiteX1090" fmla="*/ 2662523 w 3418951"/>
              <a:gd name="connsiteY1090" fmla="*/ 50580 h 974891"/>
              <a:gd name="connsiteX1091" fmla="*/ 2670601 w 3418951"/>
              <a:gd name="connsiteY1091" fmla="*/ 55966 h 974891"/>
              <a:gd name="connsiteX1092" fmla="*/ 2654107 w 3418951"/>
              <a:gd name="connsiteY1092" fmla="*/ 66737 h 974891"/>
              <a:gd name="connsiteX1093" fmla="*/ 2648722 w 3418951"/>
              <a:gd name="connsiteY1093" fmla="*/ 55966 h 974891"/>
              <a:gd name="connsiteX1094" fmla="*/ 2662523 w 3418951"/>
              <a:gd name="connsiteY1094" fmla="*/ 50580 h 974891"/>
              <a:gd name="connsiteX1095" fmla="*/ 305972 w 3418951"/>
              <a:gd name="connsiteY1095" fmla="*/ 50580 h 974891"/>
              <a:gd name="connsiteX1096" fmla="*/ 289478 w 3418951"/>
              <a:gd name="connsiteY1096" fmla="*/ 64045 h 974891"/>
              <a:gd name="connsiteX1097" fmla="*/ 305972 w 3418951"/>
              <a:gd name="connsiteY1097" fmla="*/ 50580 h 974891"/>
              <a:gd name="connsiteX1098" fmla="*/ 3048269 w 3418951"/>
              <a:gd name="connsiteY1098" fmla="*/ 47888 h 974891"/>
              <a:gd name="connsiteX1099" fmla="*/ 3034468 w 3418951"/>
              <a:gd name="connsiteY1099" fmla="*/ 64381 h 974891"/>
              <a:gd name="connsiteX1100" fmla="*/ 3023360 w 3418951"/>
              <a:gd name="connsiteY1100" fmla="*/ 72460 h 974891"/>
              <a:gd name="connsiteX1101" fmla="*/ 3031775 w 3418951"/>
              <a:gd name="connsiteY1101" fmla="*/ 64381 h 974891"/>
              <a:gd name="connsiteX1102" fmla="*/ 3017974 w 3418951"/>
              <a:gd name="connsiteY1102" fmla="*/ 77846 h 974891"/>
              <a:gd name="connsiteX1103" fmla="*/ 3004174 w 3418951"/>
              <a:gd name="connsiteY1103" fmla="*/ 72460 h 974891"/>
              <a:gd name="connsiteX1104" fmla="*/ 3006867 w 3418951"/>
              <a:gd name="connsiteY1104" fmla="*/ 85924 h 974891"/>
              <a:gd name="connsiteX1105" fmla="*/ 3023024 w 3418951"/>
              <a:gd name="connsiteY1105" fmla="*/ 102754 h 974891"/>
              <a:gd name="connsiteX1106" fmla="*/ 3061733 w 3418951"/>
              <a:gd name="connsiteY1106" fmla="*/ 83568 h 974891"/>
              <a:gd name="connsiteX1107" fmla="*/ 3059040 w 3418951"/>
              <a:gd name="connsiteY1107" fmla="*/ 64381 h 974891"/>
              <a:gd name="connsiteX1108" fmla="*/ 3037160 w 3418951"/>
              <a:gd name="connsiteY1108" fmla="*/ 64381 h 974891"/>
              <a:gd name="connsiteX1109" fmla="*/ 3048269 w 3418951"/>
              <a:gd name="connsiteY1109" fmla="*/ 47888 h 974891"/>
              <a:gd name="connsiteX1110" fmla="*/ 2882997 w 3418951"/>
              <a:gd name="connsiteY1110" fmla="*/ 45195 h 974891"/>
              <a:gd name="connsiteX1111" fmla="*/ 2869196 w 3418951"/>
              <a:gd name="connsiteY1111" fmla="*/ 69767 h 974891"/>
              <a:gd name="connsiteX1112" fmla="*/ 2888383 w 3418951"/>
              <a:gd name="connsiteY1112" fmla="*/ 75152 h 974891"/>
              <a:gd name="connsiteX1113" fmla="*/ 2882997 w 3418951"/>
              <a:gd name="connsiteY1113" fmla="*/ 45195 h 974891"/>
              <a:gd name="connsiteX1114" fmla="*/ 3066782 w 3418951"/>
              <a:gd name="connsiteY1114" fmla="*/ 31731 h 974891"/>
              <a:gd name="connsiteX1115" fmla="*/ 3052981 w 3418951"/>
              <a:gd name="connsiteY1115" fmla="*/ 50918 h 974891"/>
              <a:gd name="connsiteX1116" fmla="*/ 3061396 w 3418951"/>
              <a:gd name="connsiteY1116" fmla="*/ 64381 h 974891"/>
              <a:gd name="connsiteX1117" fmla="*/ 3075197 w 3418951"/>
              <a:gd name="connsiteY1117" fmla="*/ 64381 h 974891"/>
              <a:gd name="connsiteX1118" fmla="*/ 3077890 w 3418951"/>
              <a:gd name="connsiteY1118" fmla="*/ 72460 h 974891"/>
              <a:gd name="connsiteX1119" fmla="*/ 3066782 w 3418951"/>
              <a:gd name="connsiteY1119" fmla="*/ 67075 h 974891"/>
              <a:gd name="connsiteX1120" fmla="*/ 3091690 w 3418951"/>
              <a:gd name="connsiteY1120" fmla="*/ 72460 h 974891"/>
              <a:gd name="connsiteX1121" fmla="*/ 3086305 w 3418951"/>
              <a:gd name="connsiteY1121" fmla="*/ 83231 h 974891"/>
              <a:gd name="connsiteX1122" fmla="*/ 3116599 w 3418951"/>
              <a:gd name="connsiteY1122" fmla="*/ 75152 h 974891"/>
              <a:gd name="connsiteX1123" fmla="*/ 3125014 w 3418951"/>
              <a:gd name="connsiteY1123" fmla="*/ 77846 h 974891"/>
              <a:gd name="connsiteX1124" fmla="*/ 3125014 w 3418951"/>
              <a:gd name="connsiteY1124" fmla="*/ 91309 h 974891"/>
              <a:gd name="connsiteX1125" fmla="*/ 2965464 w 3418951"/>
              <a:gd name="connsiteY1125" fmla="*/ 192290 h 974891"/>
              <a:gd name="connsiteX1126" fmla="*/ 2968157 w 3418951"/>
              <a:gd name="connsiteY1126" fmla="*/ 205754 h 974891"/>
              <a:gd name="connsiteX1127" fmla="*/ 2984651 w 3418951"/>
              <a:gd name="connsiteY1127" fmla="*/ 200368 h 974891"/>
              <a:gd name="connsiteX1128" fmla="*/ 3006530 w 3418951"/>
              <a:gd name="connsiteY1128" fmla="*/ 165026 h 974891"/>
              <a:gd name="connsiteX1129" fmla="*/ 3017638 w 3418951"/>
              <a:gd name="connsiteY1129" fmla="*/ 173104 h 974891"/>
              <a:gd name="connsiteX1130" fmla="*/ 3020331 w 3418951"/>
              <a:gd name="connsiteY1130" fmla="*/ 186568 h 974891"/>
              <a:gd name="connsiteX1131" fmla="*/ 3011915 w 3418951"/>
              <a:gd name="connsiteY1131" fmla="*/ 200032 h 974891"/>
              <a:gd name="connsiteX1132" fmla="*/ 3020331 w 3418951"/>
              <a:gd name="connsiteY1132" fmla="*/ 208111 h 974891"/>
              <a:gd name="connsiteX1133" fmla="*/ 2962435 w 3418951"/>
              <a:gd name="connsiteY1133" fmla="*/ 254562 h 974891"/>
              <a:gd name="connsiteX1134" fmla="*/ 2978928 w 3418951"/>
              <a:gd name="connsiteY1134" fmla="*/ 216525 h 974891"/>
              <a:gd name="connsiteX1135" fmla="*/ 2945942 w 3418951"/>
              <a:gd name="connsiteY1135" fmla="*/ 260284 h 974891"/>
              <a:gd name="connsiteX1136" fmla="*/ 2940556 w 3418951"/>
              <a:gd name="connsiteY1136" fmla="*/ 279470 h 974891"/>
              <a:gd name="connsiteX1137" fmla="*/ 2924062 w 3418951"/>
              <a:gd name="connsiteY1137" fmla="*/ 279470 h 974891"/>
              <a:gd name="connsiteX1138" fmla="*/ 2912954 w 3418951"/>
              <a:gd name="connsiteY1138" fmla="*/ 266006 h 974891"/>
              <a:gd name="connsiteX1139" fmla="*/ 2893768 w 3418951"/>
              <a:gd name="connsiteY1139" fmla="*/ 279470 h 974891"/>
              <a:gd name="connsiteX1140" fmla="*/ 2929785 w 3418951"/>
              <a:gd name="connsiteY1140" fmla="*/ 231000 h 974891"/>
              <a:gd name="connsiteX1141" fmla="*/ 2907906 w 3418951"/>
              <a:gd name="connsiteY1141" fmla="*/ 209120 h 974891"/>
              <a:gd name="connsiteX1142" fmla="*/ 2921706 w 3418951"/>
              <a:gd name="connsiteY1142" fmla="*/ 184549 h 974891"/>
              <a:gd name="connsiteX1143" fmla="*/ 2913291 w 3418951"/>
              <a:gd name="connsiteY1143" fmla="*/ 179163 h 974891"/>
              <a:gd name="connsiteX1144" fmla="*/ 2935170 w 3418951"/>
              <a:gd name="connsiteY1144" fmla="*/ 162669 h 974891"/>
              <a:gd name="connsiteX1145" fmla="*/ 2932477 w 3418951"/>
              <a:gd name="connsiteY1145" fmla="*/ 138097 h 974891"/>
              <a:gd name="connsiteX1146" fmla="*/ 2937863 w 3418951"/>
              <a:gd name="connsiteY1146" fmla="*/ 157283 h 974891"/>
              <a:gd name="connsiteX1147" fmla="*/ 2970850 w 3418951"/>
              <a:gd name="connsiteY1147" fmla="*/ 108140 h 974891"/>
              <a:gd name="connsiteX1148" fmla="*/ 2976235 w 3418951"/>
              <a:gd name="connsiteY1148" fmla="*/ 102754 h 974891"/>
              <a:gd name="connsiteX1149" fmla="*/ 2984651 w 3418951"/>
              <a:gd name="connsiteY1149" fmla="*/ 127326 h 974891"/>
              <a:gd name="connsiteX1150" fmla="*/ 3014945 w 3418951"/>
              <a:gd name="connsiteY1150" fmla="*/ 108140 h 974891"/>
              <a:gd name="connsiteX1151" fmla="*/ 3006530 w 3418951"/>
              <a:gd name="connsiteY1151" fmla="*/ 102754 h 974891"/>
              <a:gd name="connsiteX1152" fmla="*/ 2992729 w 3418951"/>
              <a:gd name="connsiteY1152" fmla="*/ 97368 h 974891"/>
              <a:gd name="connsiteX1153" fmla="*/ 2984314 w 3418951"/>
              <a:gd name="connsiteY1153" fmla="*/ 80875 h 974891"/>
              <a:gd name="connsiteX1154" fmla="*/ 3019994 w 3418951"/>
              <a:gd name="connsiteY1154" fmla="*/ 56303 h 974891"/>
              <a:gd name="connsiteX1155" fmla="*/ 3017301 w 3418951"/>
              <a:gd name="connsiteY1155" fmla="*/ 39809 h 974891"/>
              <a:gd name="connsiteX1156" fmla="*/ 3066782 w 3418951"/>
              <a:gd name="connsiteY1156" fmla="*/ 31731 h 974891"/>
              <a:gd name="connsiteX1157" fmla="*/ 3075533 w 3418951"/>
              <a:gd name="connsiteY1157" fmla="*/ 26009 h 974891"/>
              <a:gd name="connsiteX1158" fmla="*/ 3078226 w 3418951"/>
              <a:gd name="connsiteY1158" fmla="*/ 26009 h 974891"/>
              <a:gd name="connsiteX1159" fmla="*/ 3075533 w 3418951"/>
              <a:gd name="connsiteY1159" fmla="*/ 31394 h 974891"/>
              <a:gd name="connsiteX1160" fmla="*/ 2915647 w 3418951"/>
              <a:gd name="connsiteY1160" fmla="*/ 26009 h 974891"/>
              <a:gd name="connsiteX1161" fmla="*/ 2910262 w 3418951"/>
              <a:gd name="connsiteY1161" fmla="*/ 36780 h 974891"/>
              <a:gd name="connsiteX1162" fmla="*/ 2915647 w 3418951"/>
              <a:gd name="connsiteY1162" fmla="*/ 26009 h 974891"/>
              <a:gd name="connsiteX1163" fmla="*/ 410318 w 3418951"/>
              <a:gd name="connsiteY1163" fmla="*/ 23316 h 974891"/>
              <a:gd name="connsiteX1164" fmla="*/ 357808 w 3418951"/>
              <a:gd name="connsiteY1164" fmla="*/ 58659 h 974891"/>
              <a:gd name="connsiteX1165" fmla="*/ 366223 w 3418951"/>
              <a:gd name="connsiteY1165" fmla="*/ 64045 h 974891"/>
              <a:gd name="connsiteX1166" fmla="*/ 256154 w 3418951"/>
              <a:gd name="connsiteY1166" fmla="*/ 123960 h 974891"/>
              <a:gd name="connsiteX1167" fmla="*/ 338622 w 3418951"/>
              <a:gd name="connsiteY1167" fmla="*/ 55966 h 974891"/>
              <a:gd name="connsiteX1168" fmla="*/ 355115 w 3418951"/>
              <a:gd name="connsiteY1168" fmla="*/ 58659 h 974891"/>
              <a:gd name="connsiteX1169" fmla="*/ 410318 w 3418951"/>
              <a:gd name="connsiteY1169" fmla="*/ 23316 h 974891"/>
              <a:gd name="connsiteX1170" fmla="*/ 671858 w 3418951"/>
              <a:gd name="connsiteY1170" fmla="*/ 17930 h 974891"/>
              <a:gd name="connsiteX1171" fmla="*/ 627763 w 3418951"/>
              <a:gd name="connsiteY1171" fmla="*/ 45195 h 974891"/>
              <a:gd name="connsiteX1172" fmla="*/ 655365 w 3418951"/>
              <a:gd name="connsiteY1172" fmla="*/ 42502 h 974891"/>
              <a:gd name="connsiteX1173" fmla="*/ 671858 w 3418951"/>
              <a:gd name="connsiteY1173" fmla="*/ 17930 h 974891"/>
              <a:gd name="connsiteX1174" fmla="*/ 2475035 w 3418951"/>
              <a:gd name="connsiteY1174" fmla="*/ 17594 h 974891"/>
              <a:gd name="connsiteX1175" fmla="*/ 2463928 w 3418951"/>
              <a:gd name="connsiteY1175" fmla="*/ 20286 h 974891"/>
              <a:gd name="connsiteX1176" fmla="*/ 2461235 w 3418951"/>
              <a:gd name="connsiteY1176" fmla="*/ 42166 h 974891"/>
              <a:gd name="connsiteX1177" fmla="*/ 2442048 w 3418951"/>
              <a:gd name="connsiteY1177" fmla="*/ 52937 h 974891"/>
              <a:gd name="connsiteX1178" fmla="*/ 2439355 w 3418951"/>
              <a:gd name="connsiteY1178" fmla="*/ 44858 h 974891"/>
              <a:gd name="connsiteX1179" fmla="*/ 2436663 w 3418951"/>
              <a:gd name="connsiteY1179" fmla="*/ 64045 h 974891"/>
              <a:gd name="connsiteX1180" fmla="*/ 2444741 w 3418951"/>
              <a:gd name="connsiteY1180" fmla="*/ 72123 h 974891"/>
              <a:gd name="connsiteX1181" fmla="*/ 2475035 w 3418951"/>
              <a:gd name="connsiteY1181" fmla="*/ 44858 h 974891"/>
              <a:gd name="connsiteX1182" fmla="*/ 2475035 w 3418951"/>
              <a:gd name="connsiteY1182" fmla="*/ 17594 h 974891"/>
              <a:gd name="connsiteX1183" fmla="*/ 460135 w 3418951"/>
              <a:gd name="connsiteY1183" fmla="*/ 9851 h 974891"/>
              <a:gd name="connsiteX1184" fmla="*/ 454749 w 3418951"/>
              <a:gd name="connsiteY1184" fmla="*/ 23316 h 974891"/>
              <a:gd name="connsiteX1185" fmla="*/ 440949 w 3418951"/>
              <a:gd name="connsiteY1185" fmla="*/ 23316 h 974891"/>
              <a:gd name="connsiteX1186" fmla="*/ 460135 w 3418951"/>
              <a:gd name="connsiteY1186" fmla="*/ 9851 h 974891"/>
              <a:gd name="connsiteX1187" fmla="*/ 2483450 w 3418951"/>
              <a:gd name="connsiteY1187" fmla="*/ 4466 h 974891"/>
              <a:gd name="connsiteX1188" fmla="*/ 2480757 w 3418951"/>
              <a:gd name="connsiteY1188" fmla="*/ 12545 h 974891"/>
              <a:gd name="connsiteX1189" fmla="*/ 2494558 w 3418951"/>
              <a:gd name="connsiteY1189" fmla="*/ 4466 h 974891"/>
              <a:gd name="connsiteX1190" fmla="*/ 2483450 w 3418951"/>
              <a:gd name="connsiteY1190" fmla="*/ 4466 h 974891"/>
              <a:gd name="connsiteX1191" fmla="*/ 3337073 w 3418951"/>
              <a:gd name="connsiteY1191" fmla="*/ 1437 h 974891"/>
              <a:gd name="connsiteX1192" fmla="*/ 3309472 w 3418951"/>
              <a:gd name="connsiteY1192" fmla="*/ 20623 h 974891"/>
              <a:gd name="connsiteX1193" fmla="*/ 3337073 w 3418951"/>
              <a:gd name="connsiteY1193" fmla="*/ 1437 h 974891"/>
              <a:gd name="connsiteX1194" fmla="*/ 3278439 w 3418951"/>
              <a:gd name="connsiteY1194" fmla="*/ 0 h 974891"/>
              <a:gd name="connsiteX1195" fmla="*/ 3283040 w 3418951"/>
              <a:gd name="connsiteY1195" fmla="*/ 0 h 974891"/>
              <a:gd name="connsiteX1196" fmla="*/ 3287298 w 3418951"/>
              <a:gd name="connsiteY1196" fmla="*/ 2110 h 974891"/>
              <a:gd name="connsiteX1197" fmla="*/ 3296344 w 3418951"/>
              <a:gd name="connsiteY1197" fmla="*/ 2446 h 974891"/>
              <a:gd name="connsiteX1198" fmla="*/ 3263357 w 3418951"/>
              <a:gd name="connsiteY1198" fmla="*/ 21633 h 974891"/>
              <a:gd name="connsiteX1199" fmla="*/ 3269795 w 3418951"/>
              <a:gd name="connsiteY1199" fmla="*/ 6191 h 974891"/>
              <a:gd name="connsiteX1200" fmla="*/ 3162016 w 3418951"/>
              <a:gd name="connsiteY1200" fmla="*/ 0 h 974891"/>
              <a:gd name="connsiteX1201" fmla="*/ 3206574 w 3418951"/>
              <a:gd name="connsiteY1201" fmla="*/ 0 h 974891"/>
              <a:gd name="connsiteX1202" fmla="*/ 3205293 w 3418951"/>
              <a:gd name="connsiteY1202" fmla="*/ 721 h 974891"/>
              <a:gd name="connsiteX1203" fmla="*/ 3200076 w 3418951"/>
              <a:gd name="connsiteY1203" fmla="*/ 10862 h 974891"/>
              <a:gd name="connsiteX1204" fmla="*/ 3191661 w 3418951"/>
              <a:gd name="connsiteY1204" fmla="*/ 5476 h 974891"/>
              <a:gd name="connsiteX1205" fmla="*/ 3183246 w 3418951"/>
              <a:gd name="connsiteY1205" fmla="*/ 10862 h 974891"/>
              <a:gd name="connsiteX1206" fmla="*/ 3194354 w 3418951"/>
              <a:gd name="connsiteY1206" fmla="*/ 24326 h 974891"/>
              <a:gd name="connsiteX1207" fmla="*/ 3229571 w 3418951"/>
              <a:gd name="connsiteY1207" fmla="*/ 7522 h 974891"/>
              <a:gd name="connsiteX1208" fmla="*/ 3234647 w 3418951"/>
              <a:gd name="connsiteY1208" fmla="*/ 0 h 974891"/>
              <a:gd name="connsiteX1209" fmla="*/ 3269463 w 3418951"/>
              <a:gd name="connsiteY1209" fmla="*/ 0 h 974891"/>
              <a:gd name="connsiteX1210" fmla="*/ 3260033 w 3418951"/>
              <a:gd name="connsiteY1210" fmla="*/ 7327 h 974891"/>
              <a:gd name="connsiteX1211" fmla="*/ 3243834 w 3418951"/>
              <a:gd name="connsiteY1211" fmla="*/ 29711 h 974891"/>
              <a:gd name="connsiteX1212" fmla="*/ 3257635 w 3418951"/>
              <a:gd name="connsiteY1212" fmla="*/ 18940 h 974891"/>
              <a:gd name="connsiteX1213" fmla="*/ 3238449 w 3418951"/>
              <a:gd name="connsiteY1213" fmla="*/ 43512 h 974891"/>
              <a:gd name="connsiteX1214" fmla="*/ 3224648 w 3418951"/>
              <a:gd name="connsiteY1214" fmla="*/ 38126 h 974891"/>
              <a:gd name="connsiteX1215" fmla="*/ 3216233 w 3418951"/>
              <a:gd name="connsiteY1215" fmla="*/ 48898 h 974891"/>
              <a:gd name="connsiteX1216" fmla="*/ 3230034 w 3418951"/>
              <a:gd name="connsiteY1216" fmla="*/ 62362 h 974891"/>
              <a:gd name="connsiteX1217" fmla="*/ 3318223 w 3418951"/>
              <a:gd name="connsiteY1217" fmla="*/ 5139 h 974891"/>
              <a:gd name="connsiteX1218" fmla="*/ 3316771 w 3418951"/>
              <a:gd name="connsiteY1218" fmla="*/ 0 h 974891"/>
              <a:gd name="connsiteX1219" fmla="*/ 3358830 w 3418951"/>
              <a:gd name="connsiteY1219" fmla="*/ 0 h 974891"/>
              <a:gd name="connsiteX1220" fmla="*/ 3339261 w 3418951"/>
              <a:gd name="connsiteY1220" fmla="*/ 12713 h 974891"/>
              <a:gd name="connsiteX1221" fmla="*/ 3318223 w 3418951"/>
              <a:gd name="connsiteY1221" fmla="*/ 27692 h 974891"/>
              <a:gd name="connsiteX1222" fmla="*/ 3334717 w 3418951"/>
              <a:gd name="connsiteY1222" fmla="*/ 24999 h 974891"/>
              <a:gd name="connsiteX1223" fmla="*/ 3318223 w 3418951"/>
              <a:gd name="connsiteY1223" fmla="*/ 54957 h 974891"/>
              <a:gd name="connsiteX1224" fmla="*/ 3376119 w 3418951"/>
              <a:gd name="connsiteY1224" fmla="*/ 30385 h 974891"/>
              <a:gd name="connsiteX1225" fmla="*/ 3334717 w 3418951"/>
              <a:gd name="connsiteY1225" fmla="*/ 71114 h 974891"/>
              <a:gd name="connsiteX1226" fmla="*/ 3348517 w 3418951"/>
              <a:gd name="connsiteY1226" fmla="*/ 68421 h 974891"/>
              <a:gd name="connsiteX1227" fmla="*/ 3356933 w 3418951"/>
              <a:gd name="connsiteY1227" fmla="*/ 76499 h 974891"/>
              <a:gd name="connsiteX1228" fmla="*/ 3417521 w 3418951"/>
              <a:gd name="connsiteY1228" fmla="*/ 54620 h 974891"/>
              <a:gd name="connsiteX1229" fmla="*/ 3401028 w 3418951"/>
              <a:gd name="connsiteY1229" fmla="*/ 84577 h 974891"/>
              <a:gd name="connsiteX1230" fmla="*/ 3401028 w 3418951"/>
              <a:gd name="connsiteY1230" fmla="*/ 76499 h 974891"/>
              <a:gd name="connsiteX1231" fmla="*/ 3348854 w 3418951"/>
              <a:gd name="connsiteY1231" fmla="*/ 120257 h 974891"/>
              <a:gd name="connsiteX1232" fmla="*/ 3337746 w 3418951"/>
              <a:gd name="connsiteY1232" fmla="*/ 128336 h 974891"/>
              <a:gd name="connsiteX1233" fmla="*/ 3279851 w 3418951"/>
              <a:gd name="connsiteY1233" fmla="*/ 144829 h 974891"/>
              <a:gd name="connsiteX1234" fmla="*/ 3332025 w 3418951"/>
              <a:gd name="connsiteY1234" fmla="*/ 73806 h 974891"/>
              <a:gd name="connsiteX1235" fmla="*/ 3312838 w 3418951"/>
              <a:gd name="connsiteY1235" fmla="*/ 68421 h 974891"/>
              <a:gd name="connsiteX1236" fmla="*/ 3315531 w 3418951"/>
              <a:gd name="connsiteY1236" fmla="*/ 51927 h 974891"/>
              <a:gd name="connsiteX1237" fmla="*/ 3307116 w 3418951"/>
              <a:gd name="connsiteY1237" fmla="*/ 57313 h 974891"/>
              <a:gd name="connsiteX1238" fmla="*/ 3304423 w 3418951"/>
              <a:gd name="connsiteY1238" fmla="*/ 46542 h 974891"/>
              <a:gd name="connsiteX1239" fmla="*/ 3268743 w 3418951"/>
              <a:gd name="connsiteY1239" fmla="*/ 79192 h 974891"/>
              <a:gd name="connsiteX1240" fmla="*/ 3266050 w 3418951"/>
              <a:gd name="connsiteY1240" fmla="*/ 68421 h 974891"/>
              <a:gd name="connsiteX1241" fmla="*/ 3246864 w 3418951"/>
              <a:gd name="connsiteY1241" fmla="*/ 81885 h 974891"/>
              <a:gd name="connsiteX1242" fmla="*/ 3230370 w 3418951"/>
              <a:gd name="connsiteY1242" fmla="*/ 84577 h 974891"/>
              <a:gd name="connsiteX1243" fmla="*/ 3191661 w 3418951"/>
              <a:gd name="connsiteY1243" fmla="*/ 117228 h 974891"/>
              <a:gd name="connsiteX1244" fmla="*/ 3166752 w 3418951"/>
              <a:gd name="connsiteY1244" fmla="*/ 119921 h 974891"/>
              <a:gd name="connsiteX1245" fmla="*/ 3183246 w 3418951"/>
              <a:gd name="connsiteY1245" fmla="*/ 103428 h 974891"/>
              <a:gd name="connsiteX1246" fmla="*/ 3139151 w 3418951"/>
              <a:gd name="connsiteY1246" fmla="*/ 119921 h 974891"/>
              <a:gd name="connsiteX1247" fmla="*/ 3114242 w 3418951"/>
              <a:gd name="connsiteY1247" fmla="*/ 160650 h 974891"/>
              <a:gd name="connsiteX1248" fmla="*/ 3125351 w 3418951"/>
              <a:gd name="connsiteY1248" fmla="*/ 138770 h 974891"/>
              <a:gd name="connsiteX1249" fmla="*/ 3106164 w 3418951"/>
              <a:gd name="connsiteY1249" fmla="*/ 130692 h 974891"/>
              <a:gd name="connsiteX1250" fmla="*/ 3155645 w 3418951"/>
              <a:gd name="connsiteY1250" fmla="*/ 95349 h 974891"/>
              <a:gd name="connsiteX1251" fmla="*/ 3155645 w 3418951"/>
              <a:gd name="connsiteY1251" fmla="*/ 65391 h 974891"/>
              <a:gd name="connsiteX1252" fmla="*/ 3161030 w 3418951"/>
              <a:gd name="connsiteY1252" fmla="*/ 76162 h 974891"/>
              <a:gd name="connsiteX1253" fmla="*/ 3172138 w 3418951"/>
              <a:gd name="connsiteY1253" fmla="*/ 73470 h 974891"/>
              <a:gd name="connsiteX1254" fmla="*/ 3163723 w 3418951"/>
              <a:gd name="connsiteY1254" fmla="*/ 51591 h 974891"/>
              <a:gd name="connsiteX1255" fmla="*/ 3180216 w 3418951"/>
              <a:gd name="connsiteY1255" fmla="*/ 38126 h 974891"/>
              <a:gd name="connsiteX1256" fmla="*/ 3180216 w 3418951"/>
              <a:gd name="connsiteY1256" fmla="*/ 24662 h 974891"/>
              <a:gd name="connsiteX1257" fmla="*/ 3133429 w 3418951"/>
              <a:gd name="connsiteY1257" fmla="*/ 62698 h 974891"/>
              <a:gd name="connsiteX1258" fmla="*/ 3128043 w 3418951"/>
              <a:gd name="connsiteY1258" fmla="*/ 57313 h 974891"/>
              <a:gd name="connsiteX1259" fmla="*/ 3114242 w 3418951"/>
              <a:gd name="connsiteY1259" fmla="*/ 62698 h 974891"/>
              <a:gd name="connsiteX1260" fmla="*/ 3125351 w 3418951"/>
              <a:gd name="connsiteY1260" fmla="*/ 43512 h 974891"/>
              <a:gd name="connsiteX1261" fmla="*/ 3106164 w 3418951"/>
              <a:gd name="connsiteY1261" fmla="*/ 35434 h 974891"/>
              <a:gd name="connsiteX1262" fmla="*/ 3128043 w 3418951"/>
              <a:gd name="connsiteY1262" fmla="*/ 27355 h 974891"/>
              <a:gd name="connsiteX1263" fmla="*/ 3130736 w 3418951"/>
              <a:gd name="connsiteY1263" fmla="*/ 30048 h 974891"/>
              <a:gd name="connsiteX1264" fmla="*/ 3141844 w 3418951"/>
              <a:gd name="connsiteY1264" fmla="*/ 8169 h 974891"/>
              <a:gd name="connsiteX1265" fmla="*/ 3161030 w 3418951"/>
              <a:gd name="connsiteY1265" fmla="*/ 8169 h 974891"/>
              <a:gd name="connsiteX1266" fmla="*/ 3111019 w 3418951"/>
              <a:gd name="connsiteY1266" fmla="*/ 0 h 974891"/>
              <a:gd name="connsiteX1267" fmla="*/ 3129618 w 3418951"/>
              <a:gd name="connsiteY1267" fmla="*/ 0 h 974891"/>
              <a:gd name="connsiteX1268" fmla="*/ 3128043 w 3418951"/>
              <a:gd name="connsiteY1268" fmla="*/ 4130 h 974891"/>
              <a:gd name="connsiteX1269" fmla="*/ 3095056 w 3418951"/>
              <a:gd name="connsiteY1269" fmla="*/ 26009 h 974891"/>
              <a:gd name="connsiteX1270" fmla="*/ 3078562 w 3418951"/>
              <a:gd name="connsiteY1270" fmla="*/ 26009 h 974891"/>
              <a:gd name="connsiteX1271" fmla="*/ 3103177 w 3418951"/>
              <a:gd name="connsiteY1271" fmla="*/ 6780 h 974891"/>
              <a:gd name="connsiteX1272" fmla="*/ 2971569 w 3418951"/>
              <a:gd name="connsiteY1272" fmla="*/ 0 h 974891"/>
              <a:gd name="connsiteX1273" fmla="*/ 2978302 w 3418951"/>
              <a:gd name="connsiteY1273" fmla="*/ 0 h 974891"/>
              <a:gd name="connsiteX1274" fmla="*/ 2971187 w 3418951"/>
              <a:gd name="connsiteY1274" fmla="*/ 10862 h 974891"/>
              <a:gd name="connsiteX1275" fmla="*/ 2972323 w 3418951"/>
              <a:gd name="connsiteY1275" fmla="*/ 5139 h 974891"/>
              <a:gd name="connsiteX1276" fmla="*/ 2964782 w 3418951"/>
              <a:gd name="connsiteY1276" fmla="*/ 0 h 974891"/>
              <a:gd name="connsiteX1277" fmla="*/ 2969452 w 3418951"/>
              <a:gd name="connsiteY1277" fmla="*/ 0 h 974891"/>
              <a:gd name="connsiteX1278" fmla="*/ 2965801 w 3418951"/>
              <a:gd name="connsiteY1278" fmla="*/ 5476 h 974891"/>
              <a:gd name="connsiteX1279" fmla="*/ 2803973 w 3418951"/>
              <a:gd name="connsiteY1279" fmla="*/ 0 h 974891"/>
              <a:gd name="connsiteX1280" fmla="*/ 2805124 w 3418951"/>
              <a:gd name="connsiteY1280" fmla="*/ 0 h 974891"/>
              <a:gd name="connsiteX1281" fmla="*/ 2801413 w 3418951"/>
              <a:gd name="connsiteY1281" fmla="*/ 7496 h 974891"/>
              <a:gd name="connsiteX1282" fmla="*/ 2805579 w 3418951"/>
              <a:gd name="connsiteY1282" fmla="*/ 9851 h 974891"/>
              <a:gd name="connsiteX1283" fmla="*/ 2786392 w 3418951"/>
              <a:gd name="connsiteY1283" fmla="*/ 23316 h 974891"/>
              <a:gd name="connsiteX1284" fmla="*/ 2789926 w 3418951"/>
              <a:gd name="connsiteY1284" fmla="*/ 8043 h 974891"/>
              <a:gd name="connsiteX1285" fmla="*/ 2781646 w 3418951"/>
              <a:gd name="connsiteY1285" fmla="*/ 0 h 974891"/>
              <a:gd name="connsiteX1286" fmla="*/ 2792332 w 3418951"/>
              <a:gd name="connsiteY1286" fmla="*/ 0 h 974891"/>
              <a:gd name="connsiteX1287" fmla="*/ 2792282 w 3418951"/>
              <a:gd name="connsiteY1287" fmla="*/ 90 h 974891"/>
              <a:gd name="connsiteX1288" fmla="*/ 2781006 w 3418951"/>
              <a:gd name="connsiteY1288" fmla="*/ 1437 h 974891"/>
              <a:gd name="connsiteX1289" fmla="*/ 2600905 w 3418951"/>
              <a:gd name="connsiteY1289" fmla="*/ 0 h 974891"/>
              <a:gd name="connsiteX1290" fmla="*/ 2610479 w 3418951"/>
              <a:gd name="connsiteY1290" fmla="*/ 0 h 974891"/>
              <a:gd name="connsiteX1291" fmla="*/ 2611022 w 3418951"/>
              <a:gd name="connsiteY1291" fmla="*/ 9473 h 974891"/>
              <a:gd name="connsiteX1292" fmla="*/ 2607656 w 3418951"/>
              <a:gd name="connsiteY1292" fmla="*/ 16921 h 974891"/>
              <a:gd name="connsiteX1293" fmla="*/ 2604922 w 3418951"/>
              <a:gd name="connsiteY1293" fmla="*/ 2825 h 974891"/>
              <a:gd name="connsiteX1294" fmla="*/ 2549109 w 3418951"/>
              <a:gd name="connsiteY1294" fmla="*/ 0 h 974891"/>
              <a:gd name="connsiteX1295" fmla="*/ 2556027 w 3418951"/>
              <a:gd name="connsiteY1295" fmla="*/ 0 h 974891"/>
              <a:gd name="connsiteX1296" fmla="*/ 2552454 w 3418951"/>
              <a:gd name="connsiteY1296" fmla="*/ 9851 h 974891"/>
              <a:gd name="connsiteX1297" fmla="*/ 578003 w 3418951"/>
              <a:gd name="connsiteY1297" fmla="*/ 0 h 974891"/>
              <a:gd name="connsiteX1298" fmla="*/ 647451 w 3418951"/>
              <a:gd name="connsiteY1298" fmla="*/ 0 h 974891"/>
              <a:gd name="connsiteX1299" fmla="*/ 642142 w 3418951"/>
              <a:gd name="connsiteY1299" fmla="*/ 6917 h 974891"/>
              <a:gd name="connsiteX1300" fmla="*/ 630793 w 3418951"/>
              <a:gd name="connsiteY1300" fmla="*/ 12208 h 974891"/>
              <a:gd name="connsiteX1301" fmla="*/ 653808 w 3418951"/>
              <a:gd name="connsiteY1301" fmla="*/ 6107 h 974891"/>
              <a:gd name="connsiteX1302" fmla="*/ 656721 w 3418951"/>
              <a:gd name="connsiteY1302" fmla="*/ 0 h 974891"/>
              <a:gd name="connsiteX1303" fmla="*/ 2536018 w 3418951"/>
              <a:gd name="connsiteY1303" fmla="*/ 0 h 974891"/>
              <a:gd name="connsiteX1304" fmla="*/ 2530743 w 3418951"/>
              <a:gd name="connsiteY1304" fmla="*/ 8800 h 974891"/>
              <a:gd name="connsiteX1305" fmla="*/ 2522496 w 3418951"/>
              <a:gd name="connsiteY1305" fmla="*/ 14227 h 974891"/>
              <a:gd name="connsiteX1306" fmla="*/ 2525189 w 3418951"/>
              <a:gd name="connsiteY1306" fmla="*/ 6149 h 974891"/>
              <a:gd name="connsiteX1307" fmla="*/ 2494895 w 3418951"/>
              <a:gd name="connsiteY1307" fmla="*/ 30721 h 974891"/>
              <a:gd name="connsiteX1308" fmla="*/ 2492202 w 3418951"/>
              <a:gd name="connsiteY1308" fmla="*/ 57986 h 974891"/>
              <a:gd name="connsiteX1309" fmla="*/ 2497588 w 3418951"/>
              <a:gd name="connsiteY1309" fmla="*/ 52600 h 974891"/>
              <a:gd name="connsiteX1310" fmla="*/ 2502973 w 3418951"/>
              <a:gd name="connsiteY1310" fmla="*/ 74479 h 974891"/>
              <a:gd name="connsiteX1311" fmla="*/ 2505666 w 3418951"/>
              <a:gd name="connsiteY1311" fmla="*/ 55293 h 974891"/>
              <a:gd name="connsiteX1312" fmla="*/ 2522159 w 3418951"/>
              <a:gd name="connsiteY1312" fmla="*/ 38799 h 974891"/>
              <a:gd name="connsiteX1313" fmla="*/ 2502973 w 3418951"/>
              <a:gd name="connsiteY1313" fmla="*/ 36107 h 974891"/>
              <a:gd name="connsiteX1314" fmla="*/ 2511389 w 3418951"/>
              <a:gd name="connsiteY1314" fmla="*/ 30721 h 974891"/>
              <a:gd name="connsiteX1315" fmla="*/ 2522496 w 3418951"/>
              <a:gd name="connsiteY1315" fmla="*/ 33414 h 974891"/>
              <a:gd name="connsiteX1316" fmla="*/ 2538990 w 3418951"/>
              <a:gd name="connsiteY1316" fmla="*/ 8842 h 974891"/>
              <a:gd name="connsiteX1317" fmla="*/ 2541683 w 3418951"/>
              <a:gd name="connsiteY1317" fmla="*/ 28028 h 974891"/>
              <a:gd name="connsiteX1318" fmla="*/ 2566591 w 3418951"/>
              <a:gd name="connsiteY1318" fmla="*/ 11535 h 974891"/>
              <a:gd name="connsiteX1319" fmla="*/ 2566591 w 3418951"/>
              <a:gd name="connsiteY1319" fmla="*/ 44186 h 974891"/>
              <a:gd name="connsiteX1320" fmla="*/ 2588471 w 3418951"/>
              <a:gd name="connsiteY1320" fmla="*/ 24999 h 974891"/>
              <a:gd name="connsiteX1321" fmla="*/ 2602271 w 3418951"/>
              <a:gd name="connsiteY1321" fmla="*/ 33077 h 974891"/>
              <a:gd name="connsiteX1322" fmla="*/ 2618765 w 3418951"/>
              <a:gd name="connsiteY1322" fmla="*/ 13891 h 974891"/>
              <a:gd name="connsiteX1323" fmla="*/ 2616072 w 3418951"/>
              <a:gd name="connsiteY1323" fmla="*/ 21970 h 974891"/>
              <a:gd name="connsiteX1324" fmla="*/ 2644977 w 3418951"/>
              <a:gd name="connsiteY1324" fmla="*/ 10693 h 974891"/>
              <a:gd name="connsiteX1325" fmla="*/ 2656363 w 3418951"/>
              <a:gd name="connsiteY1325" fmla="*/ 0 h 974891"/>
              <a:gd name="connsiteX1326" fmla="*/ 2665552 w 3418951"/>
              <a:gd name="connsiteY1326" fmla="*/ 0 h 974891"/>
              <a:gd name="connsiteX1327" fmla="*/ 2665552 w 3418951"/>
              <a:gd name="connsiteY1327" fmla="*/ 90 h 974891"/>
              <a:gd name="connsiteX1328" fmla="*/ 2668902 w 3418951"/>
              <a:gd name="connsiteY1328" fmla="*/ 806 h 974891"/>
              <a:gd name="connsiteX1329" fmla="*/ 2669425 w 3418951"/>
              <a:gd name="connsiteY1329" fmla="*/ 0 h 974891"/>
              <a:gd name="connsiteX1330" fmla="*/ 2672330 w 3418951"/>
              <a:gd name="connsiteY1330" fmla="*/ 0 h 974891"/>
              <a:gd name="connsiteX1331" fmla="*/ 2663196 w 3418951"/>
              <a:gd name="connsiteY1331" fmla="*/ 14522 h 974891"/>
              <a:gd name="connsiteX1332" fmla="*/ 2646366 w 3418951"/>
              <a:gd name="connsiteY1332" fmla="*/ 19277 h 974891"/>
              <a:gd name="connsiteX1333" fmla="*/ 2643673 w 3418951"/>
              <a:gd name="connsiteY1333" fmla="*/ 32741 h 974891"/>
              <a:gd name="connsiteX1334" fmla="*/ 2635258 w 3418951"/>
              <a:gd name="connsiteY1334" fmla="*/ 27355 h 974891"/>
              <a:gd name="connsiteX1335" fmla="*/ 2621457 w 3418951"/>
              <a:gd name="connsiteY1335" fmla="*/ 49234 h 974891"/>
              <a:gd name="connsiteX1336" fmla="*/ 2593856 w 3418951"/>
              <a:gd name="connsiteY1336" fmla="*/ 49234 h 974891"/>
              <a:gd name="connsiteX1337" fmla="*/ 2522159 w 3418951"/>
              <a:gd name="connsiteY1337" fmla="*/ 117228 h 974891"/>
              <a:gd name="connsiteX1338" fmla="*/ 2516774 w 3418951"/>
              <a:gd name="connsiteY1338" fmla="*/ 109149 h 974891"/>
              <a:gd name="connsiteX1339" fmla="*/ 2442385 w 3418951"/>
              <a:gd name="connsiteY1339" fmla="*/ 171758 h 974891"/>
              <a:gd name="connsiteX1340" fmla="*/ 2483787 w 3418951"/>
              <a:gd name="connsiteY1340" fmla="*/ 188251 h 974891"/>
              <a:gd name="connsiteX1341" fmla="*/ 2511389 w 3418951"/>
              <a:gd name="connsiteY1341" fmla="*/ 147522 h 974891"/>
              <a:gd name="connsiteX1342" fmla="*/ 2530575 w 3418951"/>
              <a:gd name="connsiteY1342" fmla="*/ 150214 h 974891"/>
              <a:gd name="connsiteX1343" fmla="*/ 2552454 w 3418951"/>
              <a:gd name="connsiteY1343" fmla="*/ 103764 h 974891"/>
              <a:gd name="connsiteX1344" fmla="*/ 2557840 w 3418951"/>
              <a:gd name="connsiteY1344" fmla="*/ 117228 h 974891"/>
              <a:gd name="connsiteX1345" fmla="*/ 2604627 w 3418951"/>
              <a:gd name="connsiteY1345" fmla="*/ 79192 h 974891"/>
              <a:gd name="connsiteX1346" fmla="*/ 2599242 w 3418951"/>
              <a:gd name="connsiteY1346" fmla="*/ 95685 h 974891"/>
              <a:gd name="connsiteX1347" fmla="*/ 2588134 w 3418951"/>
              <a:gd name="connsiteY1347" fmla="*/ 95685 h 974891"/>
              <a:gd name="connsiteX1348" fmla="*/ 2574333 w 3418951"/>
              <a:gd name="connsiteY1348" fmla="*/ 125643 h 974891"/>
              <a:gd name="connsiteX1349" fmla="*/ 2599242 w 3418951"/>
              <a:gd name="connsiteY1349" fmla="*/ 125643 h 974891"/>
              <a:gd name="connsiteX1350" fmla="*/ 2615735 w 3418951"/>
              <a:gd name="connsiteY1350" fmla="*/ 106456 h 974891"/>
              <a:gd name="connsiteX1351" fmla="*/ 2610349 w 3418951"/>
              <a:gd name="connsiteY1351" fmla="*/ 79192 h 974891"/>
              <a:gd name="connsiteX1352" fmla="*/ 2624150 w 3418951"/>
              <a:gd name="connsiteY1352" fmla="*/ 68421 h 974891"/>
              <a:gd name="connsiteX1353" fmla="*/ 2637951 w 3418951"/>
              <a:gd name="connsiteY1353" fmla="*/ 81885 h 974891"/>
              <a:gd name="connsiteX1354" fmla="*/ 2643336 w 3418951"/>
              <a:gd name="connsiteY1354" fmla="*/ 71114 h 974891"/>
              <a:gd name="connsiteX1355" fmla="*/ 2646029 w 3418951"/>
              <a:gd name="connsiteY1355" fmla="*/ 79192 h 974891"/>
              <a:gd name="connsiteX1356" fmla="*/ 2665215 w 3418951"/>
              <a:gd name="connsiteY1356" fmla="*/ 71114 h 974891"/>
              <a:gd name="connsiteX1357" fmla="*/ 2665215 w 3418951"/>
              <a:gd name="connsiteY1357" fmla="*/ 81885 h 974891"/>
              <a:gd name="connsiteX1358" fmla="*/ 2706617 w 3418951"/>
              <a:gd name="connsiteY1358" fmla="*/ 60005 h 974891"/>
              <a:gd name="connsiteX1359" fmla="*/ 2701232 w 3418951"/>
              <a:gd name="connsiteY1359" fmla="*/ 68084 h 974891"/>
              <a:gd name="connsiteX1360" fmla="*/ 2703924 w 3418951"/>
              <a:gd name="connsiteY1360" fmla="*/ 81548 h 974891"/>
              <a:gd name="connsiteX1361" fmla="*/ 2723111 w 3418951"/>
              <a:gd name="connsiteY1361" fmla="*/ 70777 h 974891"/>
              <a:gd name="connsiteX1362" fmla="*/ 2725804 w 3418951"/>
              <a:gd name="connsiteY1362" fmla="*/ 84241 h 974891"/>
              <a:gd name="connsiteX1363" fmla="*/ 2791778 w 3418951"/>
              <a:gd name="connsiteY1363" fmla="*/ 51591 h 974891"/>
              <a:gd name="connsiteX1364" fmla="*/ 2794470 w 3418951"/>
              <a:gd name="connsiteY1364" fmla="*/ 65055 h 974891"/>
              <a:gd name="connsiteX1365" fmla="*/ 2783363 w 3418951"/>
              <a:gd name="connsiteY1365" fmla="*/ 73133 h 974891"/>
              <a:gd name="connsiteX1366" fmla="*/ 2766869 w 3418951"/>
              <a:gd name="connsiteY1366" fmla="*/ 70440 h 974891"/>
              <a:gd name="connsiteX1367" fmla="*/ 2772255 w 3418951"/>
              <a:gd name="connsiteY1367" fmla="*/ 92320 h 974891"/>
              <a:gd name="connsiteX1368" fmla="*/ 2788749 w 3418951"/>
              <a:gd name="connsiteY1368" fmla="*/ 86933 h 974891"/>
              <a:gd name="connsiteX1369" fmla="*/ 2786056 w 3418951"/>
              <a:gd name="connsiteY1369" fmla="*/ 100398 h 974891"/>
              <a:gd name="connsiteX1370" fmla="*/ 2774948 w 3418951"/>
              <a:gd name="connsiteY1370" fmla="*/ 130356 h 974891"/>
              <a:gd name="connsiteX1371" fmla="*/ 2810627 w 3418951"/>
              <a:gd name="connsiteY1371" fmla="*/ 73133 h 974891"/>
              <a:gd name="connsiteX1372" fmla="*/ 2827121 w 3418951"/>
              <a:gd name="connsiteY1372" fmla="*/ 43175 h 974891"/>
              <a:gd name="connsiteX1373" fmla="*/ 2802213 w 3418951"/>
              <a:gd name="connsiteY1373" fmla="*/ 53947 h 974891"/>
              <a:gd name="connsiteX1374" fmla="*/ 2804905 w 3418951"/>
              <a:gd name="connsiteY1374" fmla="*/ 29375 h 974891"/>
              <a:gd name="connsiteX1375" fmla="*/ 2824091 w 3418951"/>
              <a:gd name="connsiteY1375" fmla="*/ 37453 h 974891"/>
              <a:gd name="connsiteX1376" fmla="*/ 2835199 w 3418951"/>
              <a:gd name="connsiteY1376" fmla="*/ 15574 h 974891"/>
              <a:gd name="connsiteX1377" fmla="*/ 2824091 w 3418951"/>
              <a:gd name="connsiteY1377" fmla="*/ 10189 h 974891"/>
              <a:gd name="connsiteX1378" fmla="*/ 2823629 w 3418951"/>
              <a:gd name="connsiteY1378" fmla="*/ 806 h 974891"/>
              <a:gd name="connsiteX1379" fmla="*/ 2824291 w 3418951"/>
              <a:gd name="connsiteY1379" fmla="*/ 0 h 974891"/>
              <a:gd name="connsiteX1380" fmla="*/ 2831740 w 3418951"/>
              <a:gd name="connsiteY1380" fmla="*/ 0 h 974891"/>
              <a:gd name="connsiteX1381" fmla="*/ 2833811 w 3418951"/>
              <a:gd name="connsiteY1381" fmla="*/ 5771 h 974891"/>
              <a:gd name="connsiteX1382" fmla="*/ 2837892 w 3418951"/>
              <a:gd name="connsiteY1382" fmla="*/ 15574 h 974891"/>
              <a:gd name="connsiteX1383" fmla="*/ 2854849 w 3418951"/>
              <a:gd name="connsiteY1383" fmla="*/ 9010 h 974891"/>
              <a:gd name="connsiteX1384" fmla="*/ 2862447 w 3418951"/>
              <a:gd name="connsiteY1384" fmla="*/ 0 h 974891"/>
              <a:gd name="connsiteX1385" fmla="*/ 2922110 w 3418951"/>
              <a:gd name="connsiteY1385" fmla="*/ 0 h 974891"/>
              <a:gd name="connsiteX1386" fmla="*/ 2924357 w 3418951"/>
              <a:gd name="connsiteY1386" fmla="*/ 4087 h 974891"/>
              <a:gd name="connsiteX1387" fmla="*/ 2927429 w 3418951"/>
              <a:gd name="connsiteY1387" fmla="*/ 13554 h 974891"/>
              <a:gd name="connsiteX1388" fmla="*/ 2938536 w 3418951"/>
              <a:gd name="connsiteY1388" fmla="*/ 2783 h 974891"/>
              <a:gd name="connsiteX1389" fmla="*/ 2955030 w 3418951"/>
              <a:gd name="connsiteY1389" fmla="*/ 10862 h 974891"/>
              <a:gd name="connsiteX1390" fmla="*/ 2935843 w 3418951"/>
              <a:gd name="connsiteY1390" fmla="*/ 48898 h 974891"/>
              <a:gd name="connsiteX1391" fmla="*/ 2952337 w 3418951"/>
              <a:gd name="connsiteY1391" fmla="*/ 29711 h 974891"/>
              <a:gd name="connsiteX1392" fmla="*/ 2968831 w 3418951"/>
              <a:gd name="connsiteY1392" fmla="*/ 29711 h 974891"/>
              <a:gd name="connsiteX1393" fmla="*/ 2966138 w 3418951"/>
              <a:gd name="connsiteY1393" fmla="*/ 48898 h 974891"/>
              <a:gd name="connsiteX1394" fmla="*/ 2883670 w 3418951"/>
              <a:gd name="connsiteY1394" fmla="*/ 86933 h 974891"/>
              <a:gd name="connsiteX1395" fmla="*/ 2886363 w 3418951"/>
              <a:gd name="connsiteY1395" fmla="*/ 97705 h 974891"/>
              <a:gd name="connsiteX1396" fmla="*/ 2861455 w 3418951"/>
              <a:gd name="connsiteY1396" fmla="*/ 105784 h 974891"/>
              <a:gd name="connsiteX1397" fmla="*/ 2861455 w 3418951"/>
              <a:gd name="connsiteY1397" fmla="*/ 127662 h 974891"/>
              <a:gd name="connsiteX1398" fmla="*/ 2858762 w 3418951"/>
              <a:gd name="connsiteY1398" fmla="*/ 114199 h 974891"/>
              <a:gd name="connsiteX1399" fmla="*/ 2850346 w 3418951"/>
              <a:gd name="connsiteY1399" fmla="*/ 116891 h 974891"/>
              <a:gd name="connsiteX1400" fmla="*/ 2853039 w 3418951"/>
              <a:gd name="connsiteY1400" fmla="*/ 152234 h 974891"/>
              <a:gd name="connsiteX1401" fmla="*/ 2886026 w 3418951"/>
              <a:gd name="connsiteY1401" fmla="*/ 119584 h 974891"/>
              <a:gd name="connsiteX1402" fmla="*/ 2866840 w 3418951"/>
              <a:gd name="connsiteY1402" fmla="*/ 152234 h 974891"/>
              <a:gd name="connsiteX1403" fmla="*/ 2877948 w 3418951"/>
              <a:gd name="connsiteY1403" fmla="*/ 154928 h 974891"/>
              <a:gd name="connsiteX1404" fmla="*/ 2883333 w 3418951"/>
              <a:gd name="connsiteY1404" fmla="*/ 182192 h 974891"/>
              <a:gd name="connsiteX1405" fmla="*/ 2908242 w 3418951"/>
              <a:gd name="connsiteY1405" fmla="*/ 171421 h 974891"/>
              <a:gd name="connsiteX1406" fmla="*/ 2910935 w 3418951"/>
              <a:gd name="connsiteY1406" fmla="*/ 184885 h 974891"/>
              <a:gd name="connsiteX1407" fmla="*/ 2889056 w 3418951"/>
              <a:gd name="connsiteY1407" fmla="*/ 187578 h 974891"/>
              <a:gd name="connsiteX1408" fmla="*/ 2894441 w 3418951"/>
              <a:gd name="connsiteY1408" fmla="*/ 198349 h 974891"/>
              <a:gd name="connsiteX1409" fmla="*/ 2869533 w 3418951"/>
              <a:gd name="connsiteY1409" fmla="*/ 195656 h 974891"/>
              <a:gd name="connsiteX1410" fmla="*/ 2877948 w 3418951"/>
              <a:gd name="connsiteY1410" fmla="*/ 179163 h 974891"/>
              <a:gd name="connsiteX1411" fmla="*/ 2869533 w 3418951"/>
              <a:gd name="connsiteY1411" fmla="*/ 173777 h 974891"/>
              <a:gd name="connsiteX1412" fmla="*/ 2864148 w 3418951"/>
              <a:gd name="connsiteY1412" fmla="*/ 187241 h 974891"/>
              <a:gd name="connsiteX1413" fmla="*/ 2864148 w 3418951"/>
              <a:gd name="connsiteY1413" fmla="*/ 168055 h 974891"/>
              <a:gd name="connsiteX1414" fmla="*/ 2850346 w 3418951"/>
              <a:gd name="connsiteY1414" fmla="*/ 173440 h 974891"/>
              <a:gd name="connsiteX1415" fmla="*/ 2831160 w 3418951"/>
              <a:gd name="connsiteY1415" fmla="*/ 159977 h 974891"/>
              <a:gd name="connsiteX1416" fmla="*/ 2842268 w 3418951"/>
              <a:gd name="connsiteY1416" fmla="*/ 151898 h 974891"/>
              <a:gd name="connsiteX1417" fmla="*/ 2831160 w 3418951"/>
              <a:gd name="connsiteY1417" fmla="*/ 135405 h 974891"/>
              <a:gd name="connsiteX1418" fmla="*/ 2839575 w 3418951"/>
              <a:gd name="connsiteY1418" fmla="*/ 130019 h 974891"/>
              <a:gd name="connsiteX1419" fmla="*/ 2831160 w 3418951"/>
              <a:gd name="connsiteY1419" fmla="*/ 108140 h 974891"/>
              <a:gd name="connsiteX1420" fmla="*/ 2850346 w 3418951"/>
              <a:gd name="connsiteY1420" fmla="*/ 83568 h 974891"/>
              <a:gd name="connsiteX1421" fmla="*/ 2784373 w 3418951"/>
              <a:gd name="connsiteY1421" fmla="*/ 127326 h 974891"/>
              <a:gd name="connsiteX1422" fmla="*/ 2789758 w 3418951"/>
              <a:gd name="connsiteY1422" fmla="*/ 154591 h 974891"/>
              <a:gd name="connsiteX1423" fmla="*/ 2784373 w 3418951"/>
              <a:gd name="connsiteY1423" fmla="*/ 171084 h 974891"/>
              <a:gd name="connsiteX1424" fmla="*/ 2756771 w 3418951"/>
              <a:gd name="connsiteY1424" fmla="*/ 187578 h 974891"/>
              <a:gd name="connsiteX1425" fmla="*/ 2778650 w 3418951"/>
              <a:gd name="connsiteY1425" fmla="*/ 198349 h 974891"/>
              <a:gd name="connsiteX1426" fmla="*/ 2753741 w 3418951"/>
              <a:gd name="connsiteY1426" fmla="*/ 225614 h 974891"/>
              <a:gd name="connsiteX1427" fmla="*/ 2759128 w 3418951"/>
              <a:gd name="connsiteY1427" fmla="*/ 206427 h 974891"/>
              <a:gd name="connsiteX1428" fmla="*/ 2745327 w 3418951"/>
              <a:gd name="connsiteY1428" fmla="*/ 203735 h 974891"/>
              <a:gd name="connsiteX1429" fmla="*/ 2756434 w 3418951"/>
              <a:gd name="connsiteY1429" fmla="*/ 195656 h 974891"/>
              <a:gd name="connsiteX1430" fmla="*/ 2723448 w 3418951"/>
              <a:gd name="connsiteY1430" fmla="*/ 195656 h 974891"/>
              <a:gd name="connsiteX1431" fmla="*/ 2728833 w 3418951"/>
              <a:gd name="connsiteY1431" fmla="*/ 187578 h 974891"/>
              <a:gd name="connsiteX1432" fmla="*/ 2709647 w 3418951"/>
              <a:gd name="connsiteY1432" fmla="*/ 176806 h 974891"/>
              <a:gd name="connsiteX1433" fmla="*/ 2679353 w 3418951"/>
              <a:gd name="connsiteY1433" fmla="*/ 244800 h 974891"/>
              <a:gd name="connsiteX1434" fmla="*/ 2660166 w 3418951"/>
              <a:gd name="connsiteY1434" fmla="*/ 242107 h 974891"/>
              <a:gd name="connsiteX1435" fmla="*/ 2635258 w 3418951"/>
              <a:gd name="connsiteY1435" fmla="*/ 255572 h 974891"/>
              <a:gd name="connsiteX1436" fmla="*/ 2637951 w 3418951"/>
              <a:gd name="connsiteY1436" fmla="*/ 272065 h 974891"/>
              <a:gd name="connsiteX1437" fmla="*/ 2602271 w 3418951"/>
              <a:gd name="connsiteY1437" fmla="*/ 266679 h 974891"/>
              <a:gd name="connsiteX1438" fmla="*/ 2558176 w 3418951"/>
              <a:gd name="connsiteY1438" fmla="*/ 296637 h 974891"/>
              <a:gd name="connsiteX1439" fmla="*/ 2527882 w 3418951"/>
              <a:gd name="connsiteY1439" fmla="*/ 315823 h 974891"/>
              <a:gd name="connsiteX1440" fmla="*/ 2533268 w 3418951"/>
              <a:gd name="connsiteY1440" fmla="*/ 307745 h 974891"/>
              <a:gd name="connsiteX1441" fmla="*/ 2522159 w 3418951"/>
              <a:gd name="connsiteY1441" fmla="*/ 299666 h 974891"/>
              <a:gd name="connsiteX1442" fmla="*/ 2513745 w 3418951"/>
              <a:gd name="connsiteY1442" fmla="*/ 324238 h 974891"/>
              <a:gd name="connsiteX1443" fmla="*/ 2505329 w 3418951"/>
              <a:gd name="connsiteY1443" fmla="*/ 326931 h 974891"/>
              <a:gd name="connsiteX1444" fmla="*/ 2510715 w 3418951"/>
              <a:gd name="connsiteY1444" fmla="*/ 318853 h 974891"/>
              <a:gd name="connsiteX1445" fmla="*/ 2494222 w 3418951"/>
              <a:gd name="connsiteY1445" fmla="*/ 313467 h 974891"/>
              <a:gd name="connsiteX1446" fmla="*/ 2494222 w 3418951"/>
              <a:gd name="connsiteY1446" fmla="*/ 324238 h 974891"/>
              <a:gd name="connsiteX1447" fmla="*/ 2450127 w 3418951"/>
              <a:gd name="connsiteY1447" fmla="*/ 348810 h 974891"/>
              <a:gd name="connsiteX1448" fmla="*/ 2441712 w 3418951"/>
              <a:gd name="connsiteY1448" fmla="*/ 338039 h 974891"/>
              <a:gd name="connsiteX1449" fmla="*/ 2383816 w 3418951"/>
              <a:gd name="connsiteY1449" fmla="*/ 365304 h 974891"/>
              <a:gd name="connsiteX1450" fmla="*/ 2392231 w 3418951"/>
              <a:gd name="connsiteY1450" fmla="*/ 357226 h 974891"/>
              <a:gd name="connsiteX1451" fmla="*/ 2367323 w 3418951"/>
              <a:gd name="connsiteY1451" fmla="*/ 373719 h 974891"/>
              <a:gd name="connsiteX1452" fmla="*/ 2331643 w 3418951"/>
              <a:gd name="connsiteY1452" fmla="*/ 384490 h 974891"/>
              <a:gd name="connsiteX1453" fmla="*/ 2317842 w 3418951"/>
              <a:gd name="connsiteY1453" fmla="*/ 387183 h 974891"/>
              <a:gd name="connsiteX1454" fmla="*/ 2238068 w 3418951"/>
              <a:gd name="connsiteY1454" fmla="*/ 425219 h 974891"/>
              <a:gd name="connsiteX1455" fmla="*/ 2235375 w 3418951"/>
              <a:gd name="connsiteY1455" fmla="*/ 449791 h 974891"/>
              <a:gd name="connsiteX1456" fmla="*/ 2260283 w 3418951"/>
              <a:gd name="connsiteY1456" fmla="*/ 439019 h 974891"/>
              <a:gd name="connsiteX1457" fmla="*/ 2216188 w 3418951"/>
              <a:gd name="connsiteY1457" fmla="*/ 458206 h 974891"/>
              <a:gd name="connsiteX1458" fmla="*/ 2207773 w 3418951"/>
              <a:gd name="connsiteY1458" fmla="*/ 441713 h 974891"/>
              <a:gd name="connsiteX1459" fmla="*/ 2163678 w 3418951"/>
              <a:gd name="connsiteY1459" fmla="*/ 471670 h 974891"/>
              <a:gd name="connsiteX1460" fmla="*/ 2166371 w 3418951"/>
              <a:gd name="connsiteY1460" fmla="*/ 458206 h 974891"/>
              <a:gd name="connsiteX1461" fmla="*/ 2136077 w 3418951"/>
              <a:gd name="connsiteY1461" fmla="*/ 485471 h 974891"/>
              <a:gd name="connsiteX1462" fmla="*/ 2100397 w 3418951"/>
              <a:gd name="connsiteY1462" fmla="*/ 472007 h 974891"/>
              <a:gd name="connsiteX1463" fmla="*/ 2026008 w 3418951"/>
              <a:gd name="connsiteY1463" fmla="*/ 504657 h 974891"/>
              <a:gd name="connsiteX1464" fmla="*/ 2053609 w 3418951"/>
              <a:gd name="connsiteY1464" fmla="*/ 512735 h 974891"/>
              <a:gd name="connsiteX1465" fmla="*/ 2083904 w 3418951"/>
              <a:gd name="connsiteY1465" fmla="*/ 493549 h 974891"/>
              <a:gd name="connsiteX1466" fmla="*/ 2083904 w 3418951"/>
              <a:gd name="connsiteY1466" fmla="*/ 504320 h 974891"/>
              <a:gd name="connsiteX1467" fmla="*/ 2028701 w 3418951"/>
              <a:gd name="connsiteY1467" fmla="*/ 528892 h 974891"/>
              <a:gd name="connsiteX1468" fmla="*/ 2028701 w 3418951"/>
              <a:gd name="connsiteY1468" fmla="*/ 539664 h 974891"/>
              <a:gd name="connsiteX1469" fmla="*/ 2045194 w 3418951"/>
              <a:gd name="connsiteY1469" fmla="*/ 526200 h 974891"/>
              <a:gd name="connsiteX1470" fmla="*/ 2061688 w 3418951"/>
              <a:gd name="connsiteY1470" fmla="*/ 531585 h 974891"/>
              <a:gd name="connsiteX1471" fmla="*/ 2204744 w 3418951"/>
              <a:gd name="connsiteY1471" fmla="*/ 466285 h 974891"/>
              <a:gd name="connsiteX1472" fmla="*/ 2215852 w 3418951"/>
              <a:gd name="connsiteY1472" fmla="*/ 471670 h 974891"/>
              <a:gd name="connsiteX1473" fmla="*/ 2262639 w 3418951"/>
              <a:gd name="connsiteY1473" fmla="*/ 449791 h 974891"/>
              <a:gd name="connsiteX1474" fmla="*/ 2196665 w 3418951"/>
              <a:gd name="connsiteY1474" fmla="*/ 485134 h 974891"/>
              <a:gd name="connsiteX1475" fmla="*/ 2210466 w 3418951"/>
              <a:gd name="connsiteY1475" fmla="*/ 523171 h 974891"/>
              <a:gd name="connsiteX1476" fmla="*/ 2238068 w 3418951"/>
              <a:gd name="connsiteY1476" fmla="*/ 509707 h 974891"/>
              <a:gd name="connsiteX1477" fmla="*/ 2243453 w 3418951"/>
              <a:gd name="connsiteY1477" fmla="*/ 517785 h 974891"/>
              <a:gd name="connsiteX1478" fmla="*/ 2210466 w 3418951"/>
              <a:gd name="connsiteY1478" fmla="*/ 542356 h 974891"/>
              <a:gd name="connsiteX1479" fmla="*/ 2210466 w 3418951"/>
              <a:gd name="connsiteY1479" fmla="*/ 561543 h 974891"/>
              <a:gd name="connsiteX1480" fmla="*/ 2257254 w 3418951"/>
              <a:gd name="connsiteY1480" fmla="*/ 566929 h 974891"/>
              <a:gd name="connsiteX1481" fmla="*/ 2226959 w 3418951"/>
              <a:gd name="connsiteY1481" fmla="*/ 580393 h 974891"/>
              <a:gd name="connsiteX1482" fmla="*/ 2171756 w 3418951"/>
              <a:gd name="connsiteY1482" fmla="*/ 613043 h 974891"/>
              <a:gd name="connsiteX1483" fmla="*/ 2146848 w 3418951"/>
              <a:gd name="connsiteY1483" fmla="*/ 615736 h 974891"/>
              <a:gd name="connsiteX1484" fmla="*/ 2152234 w 3418951"/>
              <a:gd name="connsiteY1484" fmla="*/ 575007 h 974891"/>
              <a:gd name="connsiteX1485" fmla="*/ 1953975 w 3418951"/>
              <a:gd name="connsiteY1485" fmla="*/ 640308 h 974891"/>
              <a:gd name="connsiteX1486" fmla="*/ 1923681 w 3418951"/>
              <a:gd name="connsiteY1486" fmla="*/ 670265 h 974891"/>
              <a:gd name="connsiteX1487" fmla="*/ 1932096 w 3418951"/>
              <a:gd name="connsiteY1487" fmla="*/ 678344 h 974891"/>
              <a:gd name="connsiteX1488" fmla="*/ 1934789 w 3418951"/>
              <a:gd name="connsiteY1488" fmla="*/ 678344 h 974891"/>
              <a:gd name="connsiteX1489" fmla="*/ 1932096 w 3418951"/>
              <a:gd name="connsiteY1489" fmla="*/ 683730 h 974891"/>
              <a:gd name="connsiteX1490" fmla="*/ 1896417 w 3418951"/>
              <a:gd name="connsiteY1490" fmla="*/ 700223 h 974891"/>
              <a:gd name="connsiteX1491" fmla="*/ 1891031 w 3418951"/>
              <a:gd name="connsiteY1491" fmla="*/ 719409 h 974891"/>
              <a:gd name="connsiteX1492" fmla="*/ 1874537 w 3418951"/>
              <a:gd name="connsiteY1492" fmla="*/ 719409 h 974891"/>
              <a:gd name="connsiteX1493" fmla="*/ 1874537 w 3418951"/>
              <a:gd name="connsiteY1493" fmla="*/ 708638 h 974891"/>
              <a:gd name="connsiteX1494" fmla="*/ 1767161 w 3418951"/>
              <a:gd name="connsiteY1494" fmla="*/ 727825 h 974891"/>
              <a:gd name="connsiteX1495" fmla="*/ 1816642 w 3418951"/>
              <a:gd name="connsiteY1495" fmla="*/ 708638 h 974891"/>
              <a:gd name="connsiteX1496" fmla="*/ 1811256 w 3418951"/>
              <a:gd name="connsiteY1496" fmla="*/ 703253 h 974891"/>
              <a:gd name="connsiteX1497" fmla="*/ 1855351 w 3418951"/>
              <a:gd name="connsiteY1497" fmla="*/ 681373 h 974891"/>
              <a:gd name="connsiteX1498" fmla="*/ 1778269 w 3418951"/>
              <a:gd name="connsiteY1498" fmla="*/ 700560 h 974891"/>
              <a:gd name="connsiteX1499" fmla="*/ 1927047 w 3418951"/>
              <a:gd name="connsiteY1499" fmla="*/ 643337 h 974891"/>
              <a:gd name="connsiteX1500" fmla="*/ 1935462 w 3418951"/>
              <a:gd name="connsiteY1500" fmla="*/ 646030 h 974891"/>
              <a:gd name="connsiteX1501" fmla="*/ 2141799 w 3418951"/>
              <a:gd name="connsiteY1501" fmla="*/ 553465 h 974891"/>
              <a:gd name="connsiteX1502" fmla="*/ 2205080 w 3418951"/>
              <a:gd name="connsiteY1502" fmla="*/ 512735 h 974891"/>
              <a:gd name="connsiteX1503" fmla="*/ 2196665 w 3418951"/>
              <a:gd name="connsiteY1503" fmla="*/ 499271 h 974891"/>
              <a:gd name="connsiteX1504" fmla="*/ 2157956 w 3418951"/>
              <a:gd name="connsiteY1504" fmla="*/ 501964 h 974891"/>
              <a:gd name="connsiteX1505" fmla="*/ 2045194 w 3418951"/>
              <a:gd name="connsiteY1505" fmla="*/ 556494 h 974891"/>
              <a:gd name="connsiteX1506" fmla="*/ 2045194 w 3418951"/>
              <a:gd name="connsiteY1506" fmla="*/ 548416 h 974891"/>
              <a:gd name="connsiteX1507" fmla="*/ 2026008 w 3418951"/>
              <a:gd name="connsiteY1507" fmla="*/ 548416 h 974891"/>
              <a:gd name="connsiteX1508" fmla="*/ 2026008 w 3418951"/>
              <a:gd name="connsiteY1508" fmla="*/ 529229 h 974891"/>
              <a:gd name="connsiteX1509" fmla="*/ 1968113 w 3418951"/>
              <a:gd name="connsiteY1509" fmla="*/ 548416 h 974891"/>
              <a:gd name="connsiteX1510" fmla="*/ 1957005 w 3418951"/>
              <a:gd name="connsiteY1510" fmla="*/ 564909 h 974891"/>
              <a:gd name="connsiteX1511" fmla="*/ 1852322 w 3418951"/>
              <a:gd name="connsiteY1511" fmla="*/ 608667 h 974891"/>
              <a:gd name="connsiteX1512" fmla="*/ 1932096 w 3418951"/>
              <a:gd name="connsiteY1512" fmla="*/ 605974 h 974891"/>
              <a:gd name="connsiteX1513" fmla="*/ 1896417 w 3418951"/>
              <a:gd name="connsiteY1513" fmla="*/ 619438 h 974891"/>
              <a:gd name="connsiteX1514" fmla="*/ 1791733 w 3418951"/>
              <a:gd name="connsiteY1514" fmla="*/ 660167 h 974891"/>
              <a:gd name="connsiteX1515" fmla="*/ 1794426 w 3418951"/>
              <a:gd name="connsiteY1515" fmla="*/ 646703 h 974891"/>
              <a:gd name="connsiteX1516" fmla="*/ 1728452 w 3418951"/>
              <a:gd name="connsiteY1516" fmla="*/ 684740 h 974891"/>
              <a:gd name="connsiteX1517" fmla="*/ 1656756 w 3418951"/>
              <a:gd name="connsiteY1517" fmla="*/ 671275 h 974891"/>
              <a:gd name="connsiteX1518" fmla="*/ 1521778 w 3418951"/>
              <a:gd name="connsiteY1518" fmla="*/ 712004 h 974891"/>
              <a:gd name="connsiteX1519" fmla="*/ 1480376 w 3418951"/>
              <a:gd name="connsiteY1519" fmla="*/ 744655 h 974891"/>
              <a:gd name="connsiteX1520" fmla="*/ 1491484 w 3418951"/>
              <a:gd name="connsiteY1520" fmla="*/ 733884 h 974891"/>
              <a:gd name="connsiteX1521" fmla="*/ 1463883 w 3418951"/>
              <a:gd name="connsiteY1521" fmla="*/ 720420 h 974891"/>
              <a:gd name="connsiteX1522" fmla="*/ 1485762 w 3418951"/>
              <a:gd name="connsiteY1522" fmla="*/ 709648 h 974891"/>
              <a:gd name="connsiteX1523" fmla="*/ 1400265 w 3418951"/>
              <a:gd name="connsiteY1523" fmla="*/ 720420 h 974891"/>
              <a:gd name="connsiteX1524" fmla="*/ 1482733 w 3418951"/>
              <a:gd name="connsiteY1524" fmla="*/ 693155 h 974891"/>
              <a:gd name="connsiteX1525" fmla="*/ 1468932 w 3418951"/>
              <a:gd name="connsiteY1525" fmla="*/ 690462 h 974891"/>
              <a:gd name="connsiteX1526" fmla="*/ 1457824 w 3418951"/>
              <a:gd name="connsiteY1526" fmla="*/ 676998 h 974891"/>
              <a:gd name="connsiteX1527" fmla="*/ 1466239 w 3418951"/>
              <a:gd name="connsiteY1527" fmla="*/ 657811 h 974891"/>
              <a:gd name="connsiteX1528" fmla="*/ 1482733 w 3418951"/>
              <a:gd name="connsiteY1528" fmla="*/ 668583 h 974891"/>
              <a:gd name="connsiteX1529" fmla="*/ 1491147 w 3418951"/>
              <a:gd name="connsiteY1529" fmla="*/ 657811 h 974891"/>
              <a:gd name="connsiteX1530" fmla="*/ 1491147 w 3418951"/>
              <a:gd name="connsiteY1530" fmla="*/ 668583 h 974891"/>
              <a:gd name="connsiteX1531" fmla="*/ 1502255 w 3418951"/>
              <a:gd name="connsiteY1531" fmla="*/ 676661 h 974891"/>
              <a:gd name="connsiteX1532" fmla="*/ 1510670 w 3418951"/>
              <a:gd name="connsiteY1532" fmla="*/ 654782 h 974891"/>
              <a:gd name="connsiteX1533" fmla="*/ 1524471 w 3418951"/>
              <a:gd name="connsiteY1533" fmla="*/ 657475 h 974891"/>
              <a:gd name="connsiteX1534" fmla="*/ 1505285 w 3418951"/>
              <a:gd name="connsiteY1534" fmla="*/ 644010 h 974891"/>
              <a:gd name="connsiteX1535" fmla="*/ 1502592 w 3418951"/>
              <a:gd name="connsiteY1535" fmla="*/ 654782 h 974891"/>
              <a:gd name="connsiteX1536" fmla="*/ 1502592 w 3418951"/>
              <a:gd name="connsiteY1536" fmla="*/ 641318 h 974891"/>
              <a:gd name="connsiteX1537" fmla="*/ 1491484 w 3418951"/>
              <a:gd name="connsiteY1537" fmla="*/ 657811 h 974891"/>
              <a:gd name="connsiteX1538" fmla="*/ 1469605 w 3418951"/>
              <a:gd name="connsiteY1538" fmla="*/ 644347 h 974891"/>
              <a:gd name="connsiteX1539" fmla="*/ 1469605 w 3418951"/>
              <a:gd name="connsiteY1539" fmla="*/ 606311 h 974891"/>
              <a:gd name="connsiteX1540" fmla="*/ 1491484 w 3418951"/>
              <a:gd name="connsiteY1540" fmla="*/ 606311 h 974891"/>
              <a:gd name="connsiteX1541" fmla="*/ 1461190 w 3418951"/>
              <a:gd name="connsiteY1541" fmla="*/ 559860 h 974891"/>
              <a:gd name="connsiteX1542" fmla="*/ 1444696 w 3418951"/>
              <a:gd name="connsiteY1542" fmla="*/ 584432 h 974891"/>
              <a:gd name="connsiteX1543" fmla="*/ 1411710 w 3418951"/>
              <a:gd name="connsiteY1543" fmla="*/ 597896 h 974891"/>
              <a:gd name="connsiteX1544" fmla="*/ 1389830 w 3418951"/>
              <a:gd name="connsiteY1544" fmla="*/ 592510 h 974891"/>
              <a:gd name="connsiteX1545" fmla="*/ 1340349 w 3418951"/>
              <a:gd name="connsiteY1545" fmla="*/ 625161 h 974891"/>
              <a:gd name="connsiteX1546" fmla="*/ 1213787 w 3418951"/>
              <a:gd name="connsiteY1546" fmla="*/ 706955 h 974891"/>
              <a:gd name="connsiteX1547" fmla="*/ 1180800 w 3418951"/>
              <a:gd name="connsiteY1547" fmla="*/ 734220 h 974891"/>
              <a:gd name="connsiteX1548" fmla="*/ 1147813 w 3418951"/>
              <a:gd name="connsiteY1548" fmla="*/ 726141 h 974891"/>
              <a:gd name="connsiteX1549" fmla="*/ 1150506 w 3418951"/>
              <a:gd name="connsiteY1549" fmla="*/ 696184 h 974891"/>
              <a:gd name="connsiteX1550" fmla="*/ 1109104 w 3418951"/>
              <a:gd name="connsiteY1550" fmla="*/ 663534 h 974891"/>
              <a:gd name="connsiteX1551" fmla="*/ 1043130 w 3418951"/>
              <a:gd name="connsiteY1551" fmla="*/ 628190 h 974891"/>
              <a:gd name="connsiteX1552" fmla="*/ 1098333 w 3418951"/>
              <a:gd name="connsiteY1552" fmla="*/ 535624 h 974891"/>
              <a:gd name="connsiteX1553" fmla="*/ 1076453 w 3418951"/>
              <a:gd name="connsiteY1553" fmla="*/ 519131 h 974891"/>
              <a:gd name="connsiteX1554" fmla="*/ 1068038 w 3418951"/>
              <a:gd name="connsiteY1554" fmla="*/ 499945 h 974891"/>
              <a:gd name="connsiteX1555" fmla="*/ 1043130 w 3418951"/>
              <a:gd name="connsiteY1555" fmla="*/ 505330 h 974891"/>
              <a:gd name="connsiteX1556" fmla="*/ 1051545 w 3418951"/>
              <a:gd name="connsiteY1556" fmla="*/ 497252 h 974891"/>
              <a:gd name="connsiteX1557" fmla="*/ 1037744 w 3418951"/>
              <a:gd name="connsiteY1557" fmla="*/ 494559 h 974891"/>
              <a:gd name="connsiteX1558" fmla="*/ 1043130 w 3418951"/>
              <a:gd name="connsiteY1558" fmla="*/ 486481 h 974891"/>
              <a:gd name="connsiteX1559" fmla="*/ 1004421 w 3418951"/>
              <a:gd name="connsiteY1559" fmla="*/ 475710 h 974891"/>
              <a:gd name="connsiteX1560" fmla="*/ 963019 w 3418951"/>
              <a:gd name="connsiteY1560" fmla="*/ 459216 h 974891"/>
              <a:gd name="connsiteX1561" fmla="*/ 957633 w 3418951"/>
              <a:gd name="connsiteY1561" fmla="*/ 442722 h 974891"/>
              <a:gd name="connsiteX1562" fmla="*/ 963019 w 3418951"/>
              <a:gd name="connsiteY1562" fmla="*/ 423536 h 974891"/>
              <a:gd name="connsiteX1563" fmla="*/ 932725 w 3418951"/>
              <a:gd name="connsiteY1563" fmla="*/ 404350 h 974891"/>
              <a:gd name="connsiteX1564" fmla="*/ 897045 w 3418951"/>
              <a:gd name="connsiteY1564" fmla="*/ 390885 h 974891"/>
              <a:gd name="connsiteX1565" fmla="*/ 905460 w 3418951"/>
              <a:gd name="connsiteY1565" fmla="*/ 407379 h 974891"/>
              <a:gd name="connsiteX1566" fmla="*/ 902767 w 3418951"/>
              <a:gd name="connsiteY1566" fmla="*/ 431951 h 974891"/>
              <a:gd name="connsiteX1567" fmla="*/ 858672 w 3418951"/>
              <a:gd name="connsiteY1567" fmla="*/ 486481 h 974891"/>
              <a:gd name="connsiteX1568" fmla="*/ 800777 w 3418951"/>
              <a:gd name="connsiteY1568" fmla="*/ 486481 h 974891"/>
              <a:gd name="connsiteX1569" fmla="*/ 762067 w 3418951"/>
              <a:gd name="connsiteY1569" fmla="*/ 530239 h 974891"/>
              <a:gd name="connsiteX1570" fmla="*/ 773175 w 3418951"/>
              <a:gd name="connsiteY1570" fmla="*/ 538317 h 974891"/>
              <a:gd name="connsiteX1571" fmla="*/ 684986 w 3418951"/>
              <a:gd name="connsiteY1571" fmla="*/ 565582 h 974891"/>
              <a:gd name="connsiteX1572" fmla="*/ 693400 w 3418951"/>
              <a:gd name="connsiteY1572" fmla="*/ 552118 h 974891"/>
              <a:gd name="connsiteX1573" fmla="*/ 663106 w 3418951"/>
              <a:gd name="connsiteY1573" fmla="*/ 562889 h 974891"/>
              <a:gd name="connsiteX1574" fmla="*/ 646613 w 3418951"/>
              <a:gd name="connsiteY1574" fmla="*/ 543703 h 974891"/>
              <a:gd name="connsiteX1575" fmla="*/ 732109 w 3418951"/>
              <a:gd name="connsiteY1575" fmla="*/ 486481 h 974891"/>
              <a:gd name="connsiteX1576" fmla="*/ 773512 w 3418951"/>
              <a:gd name="connsiteY1576" fmla="*/ 481095 h 974891"/>
              <a:gd name="connsiteX1577" fmla="*/ 757018 w 3418951"/>
              <a:gd name="connsiteY1577" fmla="*/ 475710 h 974891"/>
              <a:gd name="connsiteX1578" fmla="*/ 770819 w 3418951"/>
              <a:gd name="connsiteY1578" fmla="*/ 451137 h 974891"/>
              <a:gd name="connsiteX1579" fmla="*/ 754325 w 3418951"/>
              <a:gd name="connsiteY1579" fmla="*/ 448445 h 974891"/>
              <a:gd name="connsiteX1580" fmla="*/ 828714 w 3418951"/>
              <a:gd name="connsiteY1580" fmla="*/ 385836 h 974891"/>
              <a:gd name="connsiteX1581" fmla="*/ 817607 w 3418951"/>
              <a:gd name="connsiteY1581" fmla="*/ 358572 h 974891"/>
              <a:gd name="connsiteX1582" fmla="*/ 710231 w 3418951"/>
              <a:gd name="connsiteY1582" fmla="*/ 399300 h 974891"/>
              <a:gd name="connsiteX1583" fmla="*/ 726724 w 3418951"/>
              <a:gd name="connsiteY1583" fmla="*/ 385836 h 974891"/>
              <a:gd name="connsiteX1584" fmla="*/ 778898 w 3418951"/>
              <a:gd name="connsiteY1584" fmla="*/ 350494 h 974891"/>
              <a:gd name="connsiteX1585" fmla="*/ 773512 w 3418951"/>
              <a:gd name="connsiteY1585" fmla="*/ 337029 h 974891"/>
              <a:gd name="connsiteX1586" fmla="*/ 801113 w 3418951"/>
              <a:gd name="connsiteY1586" fmla="*/ 307072 h 974891"/>
              <a:gd name="connsiteX1587" fmla="*/ 798420 w 3418951"/>
              <a:gd name="connsiteY1587" fmla="*/ 285193 h 974891"/>
              <a:gd name="connsiteX1588" fmla="*/ 751632 w 3418951"/>
              <a:gd name="connsiteY1588" fmla="*/ 315150 h 974891"/>
              <a:gd name="connsiteX1589" fmla="*/ 762740 w 3418951"/>
              <a:gd name="connsiteY1589" fmla="*/ 323228 h 974891"/>
              <a:gd name="connsiteX1590" fmla="*/ 754325 w 3418951"/>
              <a:gd name="connsiteY1590" fmla="*/ 334000 h 974891"/>
              <a:gd name="connsiteX1591" fmla="*/ 768126 w 3418951"/>
              <a:gd name="connsiteY1591" fmla="*/ 336693 h 974891"/>
              <a:gd name="connsiteX1592" fmla="*/ 724031 w 3418951"/>
              <a:gd name="connsiteY1592" fmla="*/ 369343 h 974891"/>
              <a:gd name="connsiteX1593" fmla="*/ 751632 w 3418951"/>
              <a:gd name="connsiteY1593" fmla="*/ 344771 h 974891"/>
              <a:gd name="connsiteX1594" fmla="*/ 702152 w 3418951"/>
              <a:gd name="connsiteY1594" fmla="*/ 328278 h 974891"/>
              <a:gd name="connsiteX1595" fmla="*/ 707538 w 3418951"/>
              <a:gd name="connsiteY1595" fmla="*/ 303706 h 974891"/>
              <a:gd name="connsiteX1596" fmla="*/ 729416 w 3418951"/>
              <a:gd name="connsiteY1596" fmla="*/ 287212 h 974891"/>
              <a:gd name="connsiteX1597" fmla="*/ 734802 w 3418951"/>
              <a:gd name="connsiteY1597" fmla="*/ 270718 h 974891"/>
              <a:gd name="connsiteX1598" fmla="*/ 693400 w 3418951"/>
              <a:gd name="connsiteY1598" fmla="*/ 292598 h 974891"/>
              <a:gd name="connsiteX1599" fmla="*/ 684986 w 3418951"/>
              <a:gd name="connsiteY1599" fmla="*/ 300676 h 974891"/>
              <a:gd name="connsiteX1600" fmla="*/ 698786 w 3418951"/>
              <a:gd name="connsiteY1600" fmla="*/ 297984 h 974891"/>
              <a:gd name="connsiteX1601" fmla="*/ 696093 w 3418951"/>
              <a:gd name="connsiteY1601" fmla="*/ 314477 h 974891"/>
              <a:gd name="connsiteX1602" fmla="*/ 679600 w 3418951"/>
              <a:gd name="connsiteY1602" fmla="*/ 322555 h 974891"/>
              <a:gd name="connsiteX1603" fmla="*/ 657721 w 3418951"/>
              <a:gd name="connsiteY1603" fmla="*/ 327941 h 974891"/>
              <a:gd name="connsiteX1604" fmla="*/ 663106 w 3418951"/>
              <a:gd name="connsiteY1604" fmla="*/ 314477 h 974891"/>
              <a:gd name="connsiteX1605" fmla="*/ 646613 w 3418951"/>
              <a:gd name="connsiteY1605" fmla="*/ 322555 h 974891"/>
              <a:gd name="connsiteX1606" fmla="*/ 655028 w 3418951"/>
              <a:gd name="connsiteY1606" fmla="*/ 333327 h 974891"/>
              <a:gd name="connsiteX1607" fmla="*/ 646613 w 3418951"/>
              <a:gd name="connsiteY1607" fmla="*/ 338712 h 974891"/>
              <a:gd name="connsiteX1608" fmla="*/ 638198 w 3418951"/>
              <a:gd name="connsiteY1608" fmla="*/ 325248 h 974891"/>
              <a:gd name="connsiteX1609" fmla="*/ 607904 w 3418951"/>
              <a:gd name="connsiteY1609" fmla="*/ 347127 h 974891"/>
              <a:gd name="connsiteX1610" fmla="*/ 566501 w 3418951"/>
              <a:gd name="connsiteY1610" fmla="*/ 355206 h 974891"/>
              <a:gd name="connsiteX1611" fmla="*/ 571887 w 3418951"/>
              <a:gd name="connsiteY1611" fmla="*/ 352513 h 974891"/>
              <a:gd name="connsiteX1612" fmla="*/ 610597 w 3418951"/>
              <a:gd name="connsiteY1612" fmla="*/ 325248 h 974891"/>
              <a:gd name="connsiteX1613" fmla="*/ 662770 w 3418951"/>
              <a:gd name="connsiteY1613" fmla="*/ 270718 h 974891"/>
              <a:gd name="connsiteX1614" fmla="*/ 690371 w 3418951"/>
              <a:gd name="connsiteY1614" fmla="*/ 273412 h 974891"/>
              <a:gd name="connsiteX1615" fmla="*/ 693064 w 3418951"/>
              <a:gd name="connsiteY1615" fmla="*/ 270718 h 974891"/>
              <a:gd name="connsiteX1616" fmla="*/ 693064 w 3418951"/>
              <a:gd name="connsiteY1616" fmla="*/ 251532 h 974891"/>
              <a:gd name="connsiteX1617" fmla="*/ 624397 w 3418951"/>
              <a:gd name="connsiteY1617" fmla="*/ 278797 h 974891"/>
              <a:gd name="connsiteX1618" fmla="*/ 621704 w 3418951"/>
              <a:gd name="connsiteY1618" fmla="*/ 259611 h 974891"/>
              <a:gd name="connsiteX1619" fmla="*/ 640890 w 3418951"/>
              <a:gd name="connsiteY1619" fmla="*/ 246146 h 974891"/>
              <a:gd name="connsiteX1620" fmla="*/ 657384 w 3418951"/>
              <a:gd name="connsiteY1620" fmla="*/ 254225 h 974891"/>
              <a:gd name="connsiteX1621" fmla="*/ 682293 w 3418951"/>
              <a:gd name="connsiteY1621" fmla="*/ 229653 h 974891"/>
              <a:gd name="connsiteX1622" fmla="*/ 657384 w 3418951"/>
              <a:gd name="connsiteY1622" fmla="*/ 226960 h 974891"/>
              <a:gd name="connsiteX1623" fmla="*/ 668492 w 3418951"/>
              <a:gd name="connsiteY1623" fmla="*/ 213496 h 974891"/>
              <a:gd name="connsiteX1624" fmla="*/ 651998 w 3418951"/>
              <a:gd name="connsiteY1624" fmla="*/ 218882 h 974891"/>
              <a:gd name="connsiteX1625" fmla="*/ 638198 w 3418951"/>
              <a:gd name="connsiteY1625" fmla="*/ 213496 h 974891"/>
              <a:gd name="connsiteX1626" fmla="*/ 550008 w 3418951"/>
              <a:gd name="connsiteY1626" fmla="*/ 251532 h 974891"/>
              <a:gd name="connsiteX1627" fmla="*/ 481341 w 3418951"/>
              <a:gd name="connsiteY1627" fmla="*/ 289569 h 974891"/>
              <a:gd name="connsiteX1628" fmla="*/ 456432 w 3418951"/>
              <a:gd name="connsiteY1628" fmla="*/ 300340 h 974891"/>
              <a:gd name="connsiteX1629" fmla="*/ 561115 w 3418951"/>
              <a:gd name="connsiteY1629" fmla="*/ 221238 h 974891"/>
              <a:gd name="connsiteX1630" fmla="*/ 550008 w 3418951"/>
              <a:gd name="connsiteY1630" fmla="*/ 213160 h 974891"/>
              <a:gd name="connsiteX1631" fmla="*/ 563808 w 3418951"/>
              <a:gd name="connsiteY1631" fmla="*/ 202388 h 974891"/>
              <a:gd name="connsiteX1632" fmla="*/ 550008 w 3418951"/>
              <a:gd name="connsiteY1632" fmla="*/ 210467 h 974891"/>
              <a:gd name="connsiteX1633" fmla="*/ 453739 w 3418951"/>
              <a:gd name="connsiteY1633" fmla="*/ 240425 h 974891"/>
              <a:gd name="connsiteX1634" fmla="*/ 503220 w 3418951"/>
              <a:gd name="connsiteY1634" fmla="*/ 191281 h 974891"/>
              <a:gd name="connsiteX1635" fmla="*/ 486727 w 3418951"/>
              <a:gd name="connsiteY1635" fmla="*/ 193974 h 974891"/>
              <a:gd name="connsiteX1636" fmla="*/ 517021 w 3418951"/>
              <a:gd name="connsiteY1636" fmla="*/ 153244 h 974891"/>
              <a:gd name="connsiteX1637" fmla="*/ 533514 w 3418951"/>
              <a:gd name="connsiteY1637" fmla="*/ 139781 h 974891"/>
              <a:gd name="connsiteX1638" fmla="*/ 517021 w 3418951"/>
              <a:gd name="connsiteY1638" fmla="*/ 137087 h 974891"/>
              <a:gd name="connsiteX1639" fmla="*/ 511635 w 3418951"/>
              <a:gd name="connsiteY1639" fmla="*/ 150552 h 974891"/>
              <a:gd name="connsiteX1640" fmla="*/ 475956 w 3418951"/>
              <a:gd name="connsiteY1640" fmla="*/ 180509 h 974891"/>
              <a:gd name="connsiteX1641" fmla="*/ 470570 w 3418951"/>
              <a:gd name="connsiteY1641" fmla="*/ 175124 h 974891"/>
              <a:gd name="connsiteX1642" fmla="*/ 409098 w 3418951"/>
              <a:gd name="connsiteY1642" fmla="*/ 211645 h 974891"/>
              <a:gd name="connsiteX1643" fmla="*/ 354996 w 3418951"/>
              <a:gd name="connsiteY1643" fmla="*/ 239183 h 974891"/>
              <a:gd name="connsiteX1644" fmla="*/ 366434 w 3418951"/>
              <a:gd name="connsiteY1644" fmla="*/ 231000 h 974891"/>
              <a:gd name="connsiteX1645" fmla="*/ 398874 w 3418951"/>
              <a:gd name="connsiteY1645" fmla="*/ 197003 h 974891"/>
              <a:gd name="connsiteX1646" fmla="*/ 420752 w 3418951"/>
              <a:gd name="connsiteY1646" fmla="*/ 194310 h 974891"/>
              <a:gd name="connsiteX1647" fmla="*/ 426139 w 3418951"/>
              <a:gd name="connsiteY1647" fmla="*/ 172431 h 974891"/>
              <a:gd name="connsiteX1648" fmla="*/ 475619 w 3418951"/>
              <a:gd name="connsiteY1648" fmla="*/ 139781 h 974891"/>
              <a:gd name="connsiteX1649" fmla="*/ 464511 w 3418951"/>
              <a:gd name="connsiteY1649" fmla="*/ 161659 h 974891"/>
              <a:gd name="connsiteX1650" fmla="*/ 467204 w 3418951"/>
              <a:gd name="connsiteY1650" fmla="*/ 167045 h 974891"/>
              <a:gd name="connsiteX1651" fmla="*/ 579966 w 3418951"/>
              <a:gd name="connsiteY1651" fmla="*/ 77172 h 974891"/>
              <a:gd name="connsiteX1652" fmla="*/ 574580 w 3418951"/>
              <a:gd name="connsiteY1652" fmla="*/ 63708 h 974891"/>
              <a:gd name="connsiteX1653" fmla="*/ 602181 w 3418951"/>
              <a:gd name="connsiteY1653" fmla="*/ 33751 h 974891"/>
              <a:gd name="connsiteX1654" fmla="*/ 591073 w 3418951"/>
              <a:gd name="connsiteY1654" fmla="*/ 28365 h 974891"/>
              <a:gd name="connsiteX1655" fmla="*/ 599488 w 3418951"/>
              <a:gd name="connsiteY1655" fmla="*/ 17594 h 974891"/>
              <a:gd name="connsiteX1656" fmla="*/ 555394 w 3418951"/>
              <a:gd name="connsiteY1656" fmla="*/ 20286 h 974891"/>
              <a:gd name="connsiteX1657" fmla="*/ 571214 w 3418951"/>
              <a:gd name="connsiteY1657" fmla="*/ 3625 h 974891"/>
              <a:gd name="connsiteX1658" fmla="*/ 471022 w 3418951"/>
              <a:gd name="connsiteY1658" fmla="*/ 0 h 974891"/>
              <a:gd name="connsiteX1659" fmla="*/ 537355 w 3418951"/>
              <a:gd name="connsiteY1659" fmla="*/ 0 h 974891"/>
              <a:gd name="connsiteX1660" fmla="*/ 521565 w 3418951"/>
              <a:gd name="connsiteY1660" fmla="*/ 12839 h 974891"/>
              <a:gd name="connsiteX1661" fmla="*/ 500191 w 3418951"/>
              <a:gd name="connsiteY1661" fmla="*/ 20623 h 974891"/>
              <a:gd name="connsiteX1662" fmla="*/ 456096 w 3418951"/>
              <a:gd name="connsiteY1662" fmla="*/ 34087 h 974891"/>
              <a:gd name="connsiteX1663" fmla="*/ 489083 w 3418951"/>
              <a:gd name="connsiteY1663" fmla="*/ 1437 h 974891"/>
              <a:gd name="connsiteX1664" fmla="*/ 472589 w 3418951"/>
              <a:gd name="connsiteY1664" fmla="*/ 9515 h 974891"/>
              <a:gd name="connsiteX1665" fmla="*/ 471369 w 3418951"/>
              <a:gd name="connsiteY1665" fmla="*/ 2152 h 974891"/>
              <a:gd name="connsiteX1666" fmla="*/ 351416 w 3418951"/>
              <a:gd name="connsiteY1666" fmla="*/ 0 h 974891"/>
              <a:gd name="connsiteX1667" fmla="*/ 368201 w 3418951"/>
              <a:gd name="connsiteY1667" fmla="*/ 0 h 974891"/>
              <a:gd name="connsiteX1668" fmla="*/ 361022 w 3418951"/>
              <a:gd name="connsiteY1668" fmla="*/ 12613 h 974891"/>
              <a:gd name="connsiteX1669" fmla="*/ 333236 w 3418951"/>
              <a:gd name="connsiteY1669" fmla="*/ 26009 h 974891"/>
              <a:gd name="connsiteX1670" fmla="*/ 297556 w 3418951"/>
              <a:gd name="connsiteY1670" fmla="*/ 39473 h 974891"/>
              <a:gd name="connsiteX1671" fmla="*/ 322464 w 3418951"/>
              <a:gd name="connsiteY1671" fmla="*/ 28702 h 974891"/>
              <a:gd name="connsiteX1672" fmla="*/ 340473 w 3418951"/>
              <a:gd name="connsiteY1672" fmla="*/ 8001 h 97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</a:cxnLst>
            <a:rect l="l" t="t" r="r" b="b"/>
            <a:pathLst>
              <a:path w="3418951" h="974891">
                <a:moveTo>
                  <a:pt x="1663193" y="957050"/>
                </a:moveTo>
                <a:cubicBezTo>
                  <a:pt x="1670051" y="957387"/>
                  <a:pt x="1676952" y="958060"/>
                  <a:pt x="1685367" y="958060"/>
                </a:cubicBezTo>
                <a:cubicBezTo>
                  <a:pt x="1677288" y="966139"/>
                  <a:pt x="1663488" y="966139"/>
                  <a:pt x="1649687" y="966139"/>
                </a:cubicBezTo>
                <a:cubicBezTo>
                  <a:pt x="1649687" y="960753"/>
                  <a:pt x="1646657" y="958060"/>
                  <a:pt x="1641272" y="958060"/>
                </a:cubicBezTo>
                <a:cubicBezTo>
                  <a:pt x="1649519" y="956714"/>
                  <a:pt x="1656335" y="956714"/>
                  <a:pt x="1663193" y="957050"/>
                </a:cubicBezTo>
                <a:close/>
                <a:moveTo>
                  <a:pt x="1566883" y="938874"/>
                </a:moveTo>
                <a:cubicBezTo>
                  <a:pt x="1564190" y="952675"/>
                  <a:pt x="1580684" y="944596"/>
                  <a:pt x="1589099" y="946953"/>
                </a:cubicBezTo>
                <a:cubicBezTo>
                  <a:pt x="1580684" y="955031"/>
                  <a:pt x="1558804" y="946953"/>
                  <a:pt x="1550390" y="949645"/>
                </a:cubicBezTo>
                <a:cubicBezTo>
                  <a:pt x="1550390" y="941567"/>
                  <a:pt x="1561497" y="941567"/>
                  <a:pt x="1566883" y="938874"/>
                </a:cubicBezTo>
                <a:close/>
                <a:moveTo>
                  <a:pt x="2331979" y="933825"/>
                </a:moveTo>
                <a:cubicBezTo>
                  <a:pt x="2304715" y="949982"/>
                  <a:pt x="2260619" y="966475"/>
                  <a:pt x="2233018" y="974554"/>
                </a:cubicBezTo>
                <a:cubicBezTo>
                  <a:pt x="2233018" y="958060"/>
                  <a:pt x="2255234" y="960753"/>
                  <a:pt x="2263312" y="958397"/>
                </a:cubicBezTo>
                <a:cubicBezTo>
                  <a:pt x="2285192" y="950318"/>
                  <a:pt x="2307071" y="936518"/>
                  <a:pt x="2331979" y="933825"/>
                </a:cubicBezTo>
                <a:close/>
                <a:moveTo>
                  <a:pt x="1649350" y="887037"/>
                </a:moveTo>
                <a:cubicBezTo>
                  <a:pt x="1657429" y="887037"/>
                  <a:pt x="1654736" y="895116"/>
                  <a:pt x="1665844" y="892423"/>
                </a:cubicBezTo>
                <a:cubicBezTo>
                  <a:pt x="1663151" y="900838"/>
                  <a:pt x="1668537" y="903531"/>
                  <a:pt x="1668537" y="908917"/>
                </a:cubicBezTo>
                <a:cubicBezTo>
                  <a:pt x="1657766" y="908917"/>
                  <a:pt x="1649350" y="920025"/>
                  <a:pt x="1638242" y="911273"/>
                </a:cubicBezTo>
                <a:cubicBezTo>
                  <a:pt x="1646657" y="905887"/>
                  <a:pt x="1654736" y="903194"/>
                  <a:pt x="1663151" y="903194"/>
                </a:cubicBezTo>
                <a:cubicBezTo>
                  <a:pt x="1663151" y="895116"/>
                  <a:pt x="1655073" y="895116"/>
                  <a:pt x="1646657" y="895116"/>
                </a:cubicBezTo>
                <a:cubicBezTo>
                  <a:pt x="1646657" y="892423"/>
                  <a:pt x="1646657" y="892423"/>
                  <a:pt x="1649350" y="892423"/>
                </a:cubicBezTo>
                <a:cubicBezTo>
                  <a:pt x="1649350" y="892423"/>
                  <a:pt x="1649350" y="892423"/>
                  <a:pt x="1649350" y="887037"/>
                </a:cubicBezTo>
                <a:close/>
                <a:moveTo>
                  <a:pt x="1676489" y="880979"/>
                </a:moveTo>
                <a:cubicBezTo>
                  <a:pt x="1682337" y="881652"/>
                  <a:pt x="1689238" y="882998"/>
                  <a:pt x="1693445" y="881652"/>
                </a:cubicBezTo>
                <a:cubicBezTo>
                  <a:pt x="1690752" y="887037"/>
                  <a:pt x="1671230" y="889730"/>
                  <a:pt x="1665844" y="884345"/>
                </a:cubicBezTo>
                <a:cubicBezTo>
                  <a:pt x="1665844" y="880306"/>
                  <a:pt x="1670641" y="880306"/>
                  <a:pt x="1676489" y="880979"/>
                </a:cubicBezTo>
                <a:close/>
                <a:moveTo>
                  <a:pt x="1583645" y="879448"/>
                </a:moveTo>
                <a:cubicBezTo>
                  <a:pt x="1589456" y="878664"/>
                  <a:pt x="1595662" y="879211"/>
                  <a:pt x="1602563" y="881988"/>
                </a:cubicBezTo>
                <a:cubicBezTo>
                  <a:pt x="1588762" y="909253"/>
                  <a:pt x="1572268" y="917332"/>
                  <a:pt x="1539281" y="920025"/>
                </a:cubicBezTo>
                <a:cubicBezTo>
                  <a:pt x="1536589" y="911609"/>
                  <a:pt x="1533896" y="908917"/>
                  <a:pt x="1533896" y="898145"/>
                </a:cubicBezTo>
                <a:cubicBezTo>
                  <a:pt x="1552325" y="896126"/>
                  <a:pt x="1566210" y="881799"/>
                  <a:pt x="1583645" y="879448"/>
                </a:cubicBezTo>
                <a:close/>
                <a:moveTo>
                  <a:pt x="1931507" y="861119"/>
                </a:moveTo>
                <a:cubicBezTo>
                  <a:pt x="1938996" y="861455"/>
                  <a:pt x="1946402" y="865495"/>
                  <a:pt x="1948926" y="873573"/>
                </a:cubicBezTo>
                <a:cubicBezTo>
                  <a:pt x="1929740" y="878959"/>
                  <a:pt x="1907524" y="881652"/>
                  <a:pt x="1888338" y="887037"/>
                </a:cubicBezTo>
                <a:cubicBezTo>
                  <a:pt x="1863766" y="895116"/>
                  <a:pt x="1836164" y="911609"/>
                  <a:pt x="1822364" y="895116"/>
                </a:cubicBezTo>
                <a:cubicBezTo>
                  <a:pt x="1841550" y="898145"/>
                  <a:pt x="1855351" y="881652"/>
                  <a:pt x="1866459" y="881652"/>
                </a:cubicBezTo>
                <a:cubicBezTo>
                  <a:pt x="1872181" y="878959"/>
                  <a:pt x="1874874" y="884345"/>
                  <a:pt x="1874874" y="884345"/>
                </a:cubicBezTo>
                <a:cubicBezTo>
                  <a:pt x="1888675" y="881652"/>
                  <a:pt x="1897089" y="865495"/>
                  <a:pt x="1913583" y="870881"/>
                </a:cubicBezTo>
                <a:cubicBezTo>
                  <a:pt x="1916444" y="864148"/>
                  <a:pt x="1924018" y="860782"/>
                  <a:pt x="1931507" y="861119"/>
                </a:cubicBezTo>
                <a:close/>
                <a:moveTo>
                  <a:pt x="2502637" y="851694"/>
                </a:moveTo>
                <a:cubicBezTo>
                  <a:pt x="2499944" y="865495"/>
                  <a:pt x="2469650" y="873573"/>
                  <a:pt x="2450464" y="878959"/>
                </a:cubicBezTo>
                <a:cubicBezTo>
                  <a:pt x="2436663" y="890067"/>
                  <a:pt x="2422862" y="900838"/>
                  <a:pt x="2400983" y="903531"/>
                </a:cubicBezTo>
                <a:cubicBezTo>
                  <a:pt x="2406369" y="890067"/>
                  <a:pt x="2439692" y="890067"/>
                  <a:pt x="2436663" y="876266"/>
                </a:cubicBezTo>
                <a:cubicBezTo>
                  <a:pt x="2458542" y="873573"/>
                  <a:pt x="2483450" y="859773"/>
                  <a:pt x="2502637" y="851694"/>
                </a:cubicBezTo>
                <a:close/>
                <a:moveTo>
                  <a:pt x="1993694" y="851694"/>
                </a:moveTo>
                <a:cubicBezTo>
                  <a:pt x="1985279" y="860109"/>
                  <a:pt x="1974508" y="862802"/>
                  <a:pt x="1963400" y="868188"/>
                </a:cubicBezTo>
                <a:cubicBezTo>
                  <a:pt x="1960371" y="860109"/>
                  <a:pt x="1985279" y="857416"/>
                  <a:pt x="1993694" y="851694"/>
                </a:cubicBezTo>
                <a:close/>
                <a:moveTo>
                  <a:pt x="1787021" y="849338"/>
                </a:moveTo>
                <a:cubicBezTo>
                  <a:pt x="1773220" y="852031"/>
                  <a:pt x="1756726" y="862802"/>
                  <a:pt x="1745619" y="860109"/>
                </a:cubicBezTo>
                <a:cubicBezTo>
                  <a:pt x="1754033" y="849001"/>
                  <a:pt x="1773220" y="849001"/>
                  <a:pt x="1787021" y="849338"/>
                </a:cubicBezTo>
                <a:close/>
                <a:moveTo>
                  <a:pt x="1668999" y="841596"/>
                </a:moveTo>
                <a:cubicBezTo>
                  <a:pt x="1674175" y="840250"/>
                  <a:pt x="1679644" y="840923"/>
                  <a:pt x="1682337" y="846308"/>
                </a:cubicBezTo>
                <a:cubicBezTo>
                  <a:pt x="1679645" y="851694"/>
                  <a:pt x="1668537" y="849001"/>
                  <a:pt x="1657429" y="849001"/>
                </a:cubicBezTo>
                <a:cubicBezTo>
                  <a:pt x="1658944" y="846309"/>
                  <a:pt x="1663824" y="842943"/>
                  <a:pt x="1668999" y="841596"/>
                </a:cubicBezTo>
                <a:close/>
                <a:moveTo>
                  <a:pt x="2547068" y="832844"/>
                </a:moveTo>
                <a:cubicBezTo>
                  <a:pt x="2535961" y="843616"/>
                  <a:pt x="2524852" y="849001"/>
                  <a:pt x="2508359" y="852031"/>
                </a:cubicBezTo>
                <a:cubicBezTo>
                  <a:pt x="2522159" y="846308"/>
                  <a:pt x="2533268" y="838230"/>
                  <a:pt x="2547068" y="832844"/>
                </a:cubicBezTo>
                <a:close/>
                <a:moveTo>
                  <a:pt x="2359581" y="829815"/>
                </a:moveTo>
                <a:cubicBezTo>
                  <a:pt x="2343087" y="827123"/>
                  <a:pt x="2326594" y="843616"/>
                  <a:pt x="2312793" y="849001"/>
                </a:cubicBezTo>
                <a:cubicBezTo>
                  <a:pt x="2329287" y="851694"/>
                  <a:pt x="2343087" y="846308"/>
                  <a:pt x="2356888" y="843616"/>
                </a:cubicBezTo>
                <a:cubicBezTo>
                  <a:pt x="2354195" y="835537"/>
                  <a:pt x="2359581" y="835537"/>
                  <a:pt x="2359581" y="829815"/>
                </a:cubicBezTo>
                <a:close/>
                <a:moveTo>
                  <a:pt x="1572268" y="821736"/>
                </a:moveTo>
                <a:cubicBezTo>
                  <a:pt x="1566883" y="832844"/>
                  <a:pt x="1553083" y="846308"/>
                  <a:pt x="1539281" y="840923"/>
                </a:cubicBezTo>
                <a:cubicBezTo>
                  <a:pt x="1547360" y="832508"/>
                  <a:pt x="1563854" y="829815"/>
                  <a:pt x="1572268" y="821736"/>
                </a:cubicBezTo>
                <a:close/>
                <a:moveTo>
                  <a:pt x="1726432" y="819380"/>
                </a:moveTo>
                <a:cubicBezTo>
                  <a:pt x="1721046" y="824766"/>
                  <a:pt x="1704553" y="819380"/>
                  <a:pt x="1704553" y="830151"/>
                </a:cubicBezTo>
                <a:cubicBezTo>
                  <a:pt x="1712631" y="827123"/>
                  <a:pt x="1723739" y="830151"/>
                  <a:pt x="1726432" y="819380"/>
                </a:cubicBezTo>
                <a:close/>
                <a:moveTo>
                  <a:pt x="2062361" y="819043"/>
                </a:moveTo>
                <a:cubicBezTo>
                  <a:pt x="2059669" y="830151"/>
                  <a:pt x="2054283" y="838230"/>
                  <a:pt x="2043175" y="840923"/>
                </a:cubicBezTo>
                <a:cubicBezTo>
                  <a:pt x="2045868" y="827123"/>
                  <a:pt x="2051253" y="827123"/>
                  <a:pt x="2062361" y="819043"/>
                </a:cubicBezTo>
                <a:close/>
                <a:moveTo>
                  <a:pt x="1775913" y="794472"/>
                </a:moveTo>
                <a:cubicBezTo>
                  <a:pt x="1767834" y="799858"/>
                  <a:pt x="1765142" y="808272"/>
                  <a:pt x="1764805" y="816015"/>
                </a:cubicBezTo>
                <a:cubicBezTo>
                  <a:pt x="1742926" y="824093"/>
                  <a:pt x="1726432" y="835200"/>
                  <a:pt x="1701524" y="843279"/>
                </a:cubicBezTo>
                <a:cubicBezTo>
                  <a:pt x="1701524" y="837893"/>
                  <a:pt x="1696138" y="837893"/>
                  <a:pt x="1696138" y="835200"/>
                </a:cubicBezTo>
                <a:cubicBezTo>
                  <a:pt x="1704216" y="827123"/>
                  <a:pt x="1698831" y="827123"/>
                  <a:pt x="1687723" y="821736"/>
                </a:cubicBezTo>
                <a:cubicBezTo>
                  <a:pt x="1715324" y="810965"/>
                  <a:pt x="1742926" y="799858"/>
                  <a:pt x="1775913" y="794472"/>
                </a:cubicBezTo>
                <a:close/>
                <a:moveTo>
                  <a:pt x="2214547" y="775285"/>
                </a:moveTo>
                <a:cubicBezTo>
                  <a:pt x="2218629" y="774949"/>
                  <a:pt x="2223425" y="775622"/>
                  <a:pt x="2227633" y="775622"/>
                </a:cubicBezTo>
                <a:cubicBezTo>
                  <a:pt x="2221911" y="778315"/>
                  <a:pt x="2213832" y="781008"/>
                  <a:pt x="2205753" y="781008"/>
                </a:cubicBezTo>
                <a:cubicBezTo>
                  <a:pt x="2207100" y="776968"/>
                  <a:pt x="2210466" y="775622"/>
                  <a:pt x="2214547" y="775285"/>
                </a:cubicBezTo>
                <a:close/>
                <a:moveTo>
                  <a:pt x="2243748" y="759128"/>
                </a:moveTo>
                <a:cubicBezTo>
                  <a:pt x="2249596" y="758455"/>
                  <a:pt x="2256412" y="759128"/>
                  <a:pt x="2257590" y="761821"/>
                </a:cubicBezTo>
                <a:cubicBezTo>
                  <a:pt x="2257590" y="775285"/>
                  <a:pt x="2241097" y="756436"/>
                  <a:pt x="2235711" y="764514"/>
                </a:cubicBezTo>
                <a:cubicBezTo>
                  <a:pt x="2233019" y="761821"/>
                  <a:pt x="2237899" y="759802"/>
                  <a:pt x="2243748" y="759128"/>
                </a:cubicBezTo>
                <a:close/>
                <a:moveTo>
                  <a:pt x="2505666" y="756436"/>
                </a:moveTo>
                <a:cubicBezTo>
                  <a:pt x="2513745" y="759129"/>
                  <a:pt x="2508359" y="772929"/>
                  <a:pt x="2506003" y="778988"/>
                </a:cubicBezTo>
                <a:cubicBezTo>
                  <a:pt x="2533604" y="773266"/>
                  <a:pt x="2547405" y="770573"/>
                  <a:pt x="2566591" y="762494"/>
                </a:cubicBezTo>
                <a:cubicBezTo>
                  <a:pt x="2566591" y="767880"/>
                  <a:pt x="2561205" y="767880"/>
                  <a:pt x="2561205" y="775958"/>
                </a:cubicBezTo>
                <a:cubicBezTo>
                  <a:pt x="2517110" y="792115"/>
                  <a:pt x="2475709" y="789423"/>
                  <a:pt x="2440029" y="813995"/>
                </a:cubicBezTo>
                <a:cubicBezTo>
                  <a:pt x="2420842" y="819380"/>
                  <a:pt x="2393241" y="813995"/>
                  <a:pt x="2374054" y="824766"/>
                </a:cubicBezTo>
                <a:cubicBezTo>
                  <a:pt x="2371362" y="835537"/>
                  <a:pt x="2385162" y="830151"/>
                  <a:pt x="2385162" y="835537"/>
                </a:cubicBezTo>
                <a:cubicBezTo>
                  <a:pt x="2360254" y="854724"/>
                  <a:pt x="2329960" y="865832"/>
                  <a:pt x="2299665" y="879296"/>
                </a:cubicBezTo>
                <a:cubicBezTo>
                  <a:pt x="2299665" y="906560"/>
                  <a:pt x="2266342" y="901175"/>
                  <a:pt x="2260957" y="925746"/>
                </a:cubicBezTo>
                <a:cubicBezTo>
                  <a:pt x="2227970" y="939547"/>
                  <a:pt x="2194983" y="950318"/>
                  <a:pt x="2170074" y="974891"/>
                </a:cubicBezTo>
                <a:cubicBezTo>
                  <a:pt x="2156273" y="966812"/>
                  <a:pt x="2142472" y="931132"/>
                  <a:pt x="2128672" y="947626"/>
                </a:cubicBezTo>
                <a:cubicBezTo>
                  <a:pt x="2123286" y="925746"/>
                  <a:pt x="2120257" y="868524"/>
                  <a:pt x="2158966" y="885018"/>
                </a:cubicBezTo>
                <a:cubicBezTo>
                  <a:pt x="2175459" y="871217"/>
                  <a:pt x="2208446" y="860446"/>
                  <a:pt x="2227633" y="863139"/>
                </a:cubicBezTo>
                <a:cubicBezTo>
                  <a:pt x="2233018" y="871217"/>
                  <a:pt x="2221911" y="882325"/>
                  <a:pt x="2230326" y="887711"/>
                </a:cubicBezTo>
                <a:cubicBezTo>
                  <a:pt x="2213832" y="895789"/>
                  <a:pt x="2202725" y="909253"/>
                  <a:pt x="2197339" y="925746"/>
                </a:cubicBezTo>
                <a:cubicBezTo>
                  <a:pt x="2222247" y="941903"/>
                  <a:pt x="2241434" y="914639"/>
                  <a:pt x="2255234" y="906560"/>
                </a:cubicBezTo>
                <a:cubicBezTo>
                  <a:pt x="2255234" y="901175"/>
                  <a:pt x="2244126" y="911946"/>
                  <a:pt x="2238741" y="903868"/>
                </a:cubicBezTo>
                <a:cubicBezTo>
                  <a:pt x="2263650" y="898145"/>
                  <a:pt x="2269035" y="873910"/>
                  <a:pt x="2280143" y="857416"/>
                </a:cubicBezTo>
                <a:cubicBezTo>
                  <a:pt x="2277450" y="852031"/>
                  <a:pt x="2260957" y="860109"/>
                  <a:pt x="2263650" y="849338"/>
                </a:cubicBezTo>
                <a:cubicBezTo>
                  <a:pt x="2271728" y="846645"/>
                  <a:pt x="2280143" y="843952"/>
                  <a:pt x="2285528" y="841260"/>
                </a:cubicBezTo>
                <a:cubicBezTo>
                  <a:pt x="2288221" y="830151"/>
                  <a:pt x="2277114" y="832844"/>
                  <a:pt x="2277114" y="822073"/>
                </a:cubicBezTo>
                <a:cubicBezTo>
                  <a:pt x="2282835" y="824766"/>
                  <a:pt x="2282835" y="819380"/>
                  <a:pt x="2288221" y="819380"/>
                </a:cubicBezTo>
                <a:cubicBezTo>
                  <a:pt x="2282835" y="802887"/>
                  <a:pt x="2315823" y="794808"/>
                  <a:pt x="2335009" y="789423"/>
                </a:cubicBezTo>
                <a:cubicBezTo>
                  <a:pt x="2337701" y="811302"/>
                  <a:pt x="2307408" y="797838"/>
                  <a:pt x="2302022" y="811302"/>
                </a:cubicBezTo>
                <a:cubicBezTo>
                  <a:pt x="2302022" y="819380"/>
                  <a:pt x="2310437" y="822073"/>
                  <a:pt x="2315823" y="824766"/>
                </a:cubicBezTo>
                <a:cubicBezTo>
                  <a:pt x="2321208" y="808272"/>
                  <a:pt x="2359917" y="797501"/>
                  <a:pt x="2376411" y="805579"/>
                </a:cubicBezTo>
                <a:cubicBezTo>
                  <a:pt x="2412091" y="778315"/>
                  <a:pt x="2469987" y="783701"/>
                  <a:pt x="2505666" y="756436"/>
                </a:cubicBezTo>
                <a:close/>
                <a:moveTo>
                  <a:pt x="2395597" y="753743"/>
                </a:moveTo>
                <a:cubicBezTo>
                  <a:pt x="2392904" y="772929"/>
                  <a:pt x="2398290" y="778315"/>
                  <a:pt x="2373718" y="778315"/>
                </a:cubicBezTo>
                <a:cubicBezTo>
                  <a:pt x="2376411" y="772593"/>
                  <a:pt x="2381797" y="769900"/>
                  <a:pt x="2376411" y="759129"/>
                </a:cubicBezTo>
                <a:cubicBezTo>
                  <a:pt x="2384490" y="759129"/>
                  <a:pt x="2387182" y="753743"/>
                  <a:pt x="2395597" y="753743"/>
                </a:cubicBezTo>
                <a:close/>
                <a:moveTo>
                  <a:pt x="1544667" y="745665"/>
                </a:moveTo>
                <a:cubicBezTo>
                  <a:pt x="1541974" y="756436"/>
                  <a:pt x="1517066" y="756436"/>
                  <a:pt x="1505958" y="751050"/>
                </a:cubicBezTo>
                <a:cubicBezTo>
                  <a:pt x="1514373" y="740279"/>
                  <a:pt x="1536252" y="751050"/>
                  <a:pt x="1544667" y="745665"/>
                </a:cubicBezTo>
                <a:close/>
                <a:moveTo>
                  <a:pt x="2197002" y="742972"/>
                </a:moveTo>
                <a:cubicBezTo>
                  <a:pt x="2186231" y="740279"/>
                  <a:pt x="2164015" y="745665"/>
                  <a:pt x="2161322" y="753743"/>
                </a:cubicBezTo>
                <a:cubicBezTo>
                  <a:pt x="2175123" y="751050"/>
                  <a:pt x="2188923" y="748357"/>
                  <a:pt x="2197002" y="742972"/>
                </a:cubicBezTo>
                <a:close/>
                <a:moveTo>
                  <a:pt x="1897089" y="740279"/>
                </a:moveTo>
                <a:cubicBezTo>
                  <a:pt x="1897089" y="745665"/>
                  <a:pt x="1883289" y="745665"/>
                  <a:pt x="1894396" y="753743"/>
                </a:cubicBezTo>
                <a:cubicBezTo>
                  <a:pt x="1905505" y="753743"/>
                  <a:pt x="1908197" y="751050"/>
                  <a:pt x="1919305" y="753743"/>
                </a:cubicBezTo>
                <a:cubicBezTo>
                  <a:pt x="1913583" y="764514"/>
                  <a:pt x="1886319" y="764514"/>
                  <a:pt x="1877904" y="764514"/>
                </a:cubicBezTo>
                <a:cubicBezTo>
                  <a:pt x="1880596" y="759129"/>
                  <a:pt x="1889011" y="759129"/>
                  <a:pt x="1877904" y="753743"/>
                </a:cubicBezTo>
                <a:cubicBezTo>
                  <a:pt x="1891704" y="748357"/>
                  <a:pt x="1877904" y="740279"/>
                  <a:pt x="1897089" y="740279"/>
                </a:cubicBezTo>
                <a:close/>
                <a:moveTo>
                  <a:pt x="1748648" y="729171"/>
                </a:moveTo>
                <a:cubicBezTo>
                  <a:pt x="1745955" y="737249"/>
                  <a:pt x="1732155" y="737249"/>
                  <a:pt x="1721046" y="739942"/>
                </a:cubicBezTo>
                <a:cubicBezTo>
                  <a:pt x="1729125" y="731864"/>
                  <a:pt x="1737540" y="731864"/>
                  <a:pt x="1748648" y="729171"/>
                </a:cubicBezTo>
                <a:close/>
                <a:moveTo>
                  <a:pt x="2585441" y="723785"/>
                </a:moveTo>
                <a:cubicBezTo>
                  <a:pt x="2590827" y="723785"/>
                  <a:pt x="2588134" y="729171"/>
                  <a:pt x="2588134" y="731864"/>
                </a:cubicBezTo>
                <a:cubicBezTo>
                  <a:pt x="2568947" y="731864"/>
                  <a:pt x="2555147" y="753743"/>
                  <a:pt x="2524852" y="753743"/>
                </a:cubicBezTo>
                <a:cubicBezTo>
                  <a:pt x="2544038" y="742972"/>
                  <a:pt x="2566255" y="734557"/>
                  <a:pt x="2585441" y="723785"/>
                </a:cubicBezTo>
                <a:close/>
                <a:moveTo>
                  <a:pt x="2489173" y="718400"/>
                </a:moveTo>
                <a:cubicBezTo>
                  <a:pt x="2497588" y="721093"/>
                  <a:pt x="2489173" y="726478"/>
                  <a:pt x="2486480" y="729171"/>
                </a:cubicBezTo>
                <a:cubicBezTo>
                  <a:pt x="2486480" y="731864"/>
                  <a:pt x="2505666" y="729171"/>
                  <a:pt x="2508359" y="726478"/>
                </a:cubicBezTo>
                <a:cubicBezTo>
                  <a:pt x="2494558" y="742635"/>
                  <a:pt x="2442385" y="745328"/>
                  <a:pt x="2417477" y="761821"/>
                </a:cubicBezTo>
                <a:cubicBezTo>
                  <a:pt x="2409398" y="761821"/>
                  <a:pt x="2412091" y="753743"/>
                  <a:pt x="2403676" y="753743"/>
                </a:cubicBezTo>
                <a:cubicBezTo>
                  <a:pt x="2431277" y="740279"/>
                  <a:pt x="2458879" y="731864"/>
                  <a:pt x="2489173" y="718400"/>
                </a:cubicBezTo>
                <a:close/>
                <a:moveTo>
                  <a:pt x="2681709" y="715707"/>
                </a:moveTo>
                <a:cubicBezTo>
                  <a:pt x="2676323" y="721093"/>
                  <a:pt x="2668245" y="729171"/>
                  <a:pt x="2654107" y="729171"/>
                </a:cubicBezTo>
                <a:cubicBezTo>
                  <a:pt x="2662523" y="723785"/>
                  <a:pt x="2670601" y="718400"/>
                  <a:pt x="2681709" y="715707"/>
                </a:cubicBezTo>
                <a:close/>
                <a:moveTo>
                  <a:pt x="2469987" y="704599"/>
                </a:moveTo>
                <a:cubicBezTo>
                  <a:pt x="2475372" y="707292"/>
                  <a:pt x="2478065" y="701906"/>
                  <a:pt x="2486480" y="704599"/>
                </a:cubicBezTo>
                <a:cubicBezTo>
                  <a:pt x="2480757" y="712677"/>
                  <a:pt x="2464264" y="709985"/>
                  <a:pt x="2458879" y="715370"/>
                </a:cubicBezTo>
                <a:cubicBezTo>
                  <a:pt x="2453493" y="707292"/>
                  <a:pt x="2469987" y="715370"/>
                  <a:pt x="2469987" y="704599"/>
                </a:cubicBezTo>
                <a:close/>
                <a:moveTo>
                  <a:pt x="2574670" y="701906"/>
                </a:moveTo>
                <a:cubicBezTo>
                  <a:pt x="2558176" y="713014"/>
                  <a:pt x="2538653" y="718400"/>
                  <a:pt x="2519467" y="726478"/>
                </a:cubicBezTo>
                <a:cubicBezTo>
                  <a:pt x="2527545" y="718400"/>
                  <a:pt x="2552454" y="704599"/>
                  <a:pt x="2574670" y="701906"/>
                </a:cubicBezTo>
                <a:close/>
                <a:moveTo>
                  <a:pt x="2673630" y="696857"/>
                </a:moveTo>
                <a:cubicBezTo>
                  <a:pt x="2668245" y="702243"/>
                  <a:pt x="2673630" y="702243"/>
                  <a:pt x="2673630" y="707628"/>
                </a:cubicBezTo>
                <a:cubicBezTo>
                  <a:pt x="2662523" y="713014"/>
                  <a:pt x="2654444" y="718400"/>
                  <a:pt x="2643336" y="718400"/>
                </a:cubicBezTo>
                <a:cubicBezTo>
                  <a:pt x="2651414" y="712677"/>
                  <a:pt x="2659830" y="709985"/>
                  <a:pt x="2670938" y="707628"/>
                </a:cubicBezTo>
                <a:cubicBezTo>
                  <a:pt x="2670938" y="699550"/>
                  <a:pt x="2657137" y="707628"/>
                  <a:pt x="2659830" y="702243"/>
                </a:cubicBezTo>
                <a:cubicBezTo>
                  <a:pt x="2659830" y="691472"/>
                  <a:pt x="2665215" y="702243"/>
                  <a:pt x="2673630" y="696857"/>
                </a:cubicBezTo>
                <a:close/>
                <a:moveTo>
                  <a:pt x="2277114" y="696520"/>
                </a:moveTo>
                <a:cubicBezTo>
                  <a:pt x="2271728" y="696520"/>
                  <a:pt x="2263312" y="696520"/>
                  <a:pt x="2260619" y="699213"/>
                </a:cubicBezTo>
                <a:cubicBezTo>
                  <a:pt x="2260619" y="704599"/>
                  <a:pt x="2260619" y="707292"/>
                  <a:pt x="2266005" y="707292"/>
                </a:cubicBezTo>
                <a:cubicBezTo>
                  <a:pt x="2271728" y="704599"/>
                  <a:pt x="2274421" y="701906"/>
                  <a:pt x="2277114" y="696520"/>
                </a:cubicBezTo>
                <a:close/>
                <a:moveTo>
                  <a:pt x="1985279" y="688779"/>
                </a:moveTo>
                <a:cubicBezTo>
                  <a:pt x="1990665" y="691472"/>
                  <a:pt x="1996387" y="696857"/>
                  <a:pt x="2001773" y="702243"/>
                </a:cubicBezTo>
                <a:cubicBezTo>
                  <a:pt x="2001773" y="704936"/>
                  <a:pt x="1993358" y="702243"/>
                  <a:pt x="1993358" y="707628"/>
                </a:cubicBezTo>
                <a:cubicBezTo>
                  <a:pt x="1993358" y="713014"/>
                  <a:pt x="1999080" y="710321"/>
                  <a:pt x="2004466" y="710321"/>
                </a:cubicBezTo>
                <a:cubicBezTo>
                  <a:pt x="1999080" y="715707"/>
                  <a:pt x="2004466" y="723785"/>
                  <a:pt x="2012880" y="723785"/>
                </a:cubicBezTo>
                <a:cubicBezTo>
                  <a:pt x="2007158" y="729171"/>
                  <a:pt x="1996387" y="734557"/>
                  <a:pt x="1987972" y="729171"/>
                </a:cubicBezTo>
                <a:cubicBezTo>
                  <a:pt x="1987972" y="723785"/>
                  <a:pt x="1996387" y="726478"/>
                  <a:pt x="1996387" y="721093"/>
                </a:cubicBezTo>
                <a:cubicBezTo>
                  <a:pt x="1987972" y="715707"/>
                  <a:pt x="1974508" y="726478"/>
                  <a:pt x="1966093" y="729171"/>
                </a:cubicBezTo>
                <a:cubicBezTo>
                  <a:pt x="1971478" y="737249"/>
                  <a:pt x="1976864" y="726478"/>
                  <a:pt x="1985279" y="729171"/>
                </a:cubicBezTo>
                <a:cubicBezTo>
                  <a:pt x="1976864" y="734557"/>
                  <a:pt x="1968786" y="742635"/>
                  <a:pt x="1954985" y="742635"/>
                </a:cubicBezTo>
                <a:cubicBezTo>
                  <a:pt x="1954985" y="737249"/>
                  <a:pt x="1957678" y="739942"/>
                  <a:pt x="1966093" y="737249"/>
                </a:cubicBezTo>
                <a:cubicBezTo>
                  <a:pt x="1963400" y="731864"/>
                  <a:pt x="1957678" y="731864"/>
                  <a:pt x="1952292" y="731864"/>
                </a:cubicBezTo>
                <a:cubicBezTo>
                  <a:pt x="1952292" y="720756"/>
                  <a:pt x="1952292" y="718063"/>
                  <a:pt x="1966093" y="715370"/>
                </a:cubicBezTo>
                <a:cubicBezTo>
                  <a:pt x="1968786" y="707292"/>
                  <a:pt x="1960371" y="712677"/>
                  <a:pt x="1954985" y="709985"/>
                </a:cubicBezTo>
                <a:cubicBezTo>
                  <a:pt x="1960371" y="696520"/>
                  <a:pt x="1982587" y="704599"/>
                  <a:pt x="1985279" y="688779"/>
                </a:cubicBezTo>
                <a:close/>
                <a:moveTo>
                  <a:pt x="1954985" y="685412"/>
                </a:moveTo>
                <a:cubicBezTo>
                  <a:pt x="1963400" y="688442"/>
                  <a:pt x="1960371" y="696520"/>
                  <a:pt x="1958014" y="701569"/>
                </a:cubicBezTo>
                <a:cubicBezTo>
                  <a:pt x="1946907" y="701569"/>
                  <a:pt x="1938492" y="701569"/>
                  <a:pt x="1933105" y="698876"/>
                </a:cubicBezTo>
                <a:cubicBezTo>
                  <a:pt x="1933105" y="688105"/>
                  <a:pt x="1949599" y="690799"/>
                  <a:pt x="1954985" y="685412"/>
                </a:cubicBezTo>
                <a:close/>
                <a:moveTo>
                  <a:pt x="1996387" y="674641"/>
                </a:moveTo>
                <a:cubicBezTo>
                  <a:pt x="1999080" y="677335"/>
                  <a:pt x="1982587" y="685412"/>
                  <a:pt x="1982587" y="685412"/>
                </a:cubicBezTo>
                <a:cubicBezTo>
                  <a:pt x="1974171" y="680027"/>
                  <a:pt x="1990665" y="677335"/>
                  <a:pt x="1996387" y="674641"/>
                </a:cubicBezTo>
                <a:close/>
                <a:moveTo>
                  <a:pt x="1107084" y="674641"/>
                </a:moveTo>
                <a:cubicBezTo>
                  <a:pt x="1115162" y="677335"/>
                  <a:pt x="1109777" y="685412"/>
                  <a:pt x="1107084" y="688105"/>
                </a:cubicBezTo>
                <a:cubicBezTo>
                  <a:pt x="1098670" y="688105"/>
                  <a:pt x="1107084" y="677335"/>
                  <a:pt x="1098670" y="680027"/>
                </a:cubicBezTo>
                <a:cubicBezTo>
                  <a:pt x="1098670" y="677335"/>
                  <a:pt x="1107084" y="680027"/>
                  <a:pt x="1107084" y="674641"/>
                </a:cubicBezTo>
                <a:close/>
                <a:moveTo>
                  <a:pt x="2241434" y="671948"/>
                </a:moveTo>
                <a:cubicBezTo>
                  <a:pt x="2227633" y="674978"/>
                  <a:pt x="2202725" y="663870"/>
                  <a:pt x="2202725" y="688442"/>
                </a:cubicBezTo>
                <a:cubicBezTo>
                  <a:pt x="2188923" y="693828"/>
                  <a:pt x="2164352" y="688442"/>
                  <a:pt x="2158966" y="701906"/>
                </a:cubicBezTo>
                <a:cubicBezTo>
                  <a:pt x="2175459" y="723785"/>
                  <a:pt x="2230326" y="696520"/>
                  <a:pt x="2241434" y="671948"/>
                </a:cubicBezTo>
                <a:close/>
                <a:moveTo>
                  <a:pt x="1902475" y="669256"/>
                </a:moveTo>
                <a:cubicBezTo>
                  <a:pt x="1891704" y="663870"/>
                  <a:pt x="1877904" y="674641"/>
                  <a:pt x="1880596" y="677335"/>
                </a:cubicBezTo>
                <a:cubicBezTo>
                  <a:pt x="1886319" y="677335"/>
                  <a:pt x="1899782" y="682720"/>
                  <a:pt x="1902475" y="669256"/>
                </a:cubicBezTo>
                <a:close/>
                <a:moveTo>
                  <a:pt x="1959050" y="659647"/>
                </a:moveTo>
                <a:cubicBezTo>
                  <a:pt x="1962032" y="660378"/>
                  <a:pt x="1965083" y="662439"/>
                  <a:pt x="1968449" y="666563"/>
                </a:cubicBezTo>
                <a:cubicBezTo>
                  <a:pt x="1960371" y="671948"/>
                  <a:pt x="1938155" y="669256"/>
                  <a:pt x="1932769" y="677335"/>
                </a:cubicBezTo>
                <a:cubicBezTo>
                  <a:pt x="1932769" y="674641"/>
                  <a:pt x="1924691" y="677335"/>
                  <a:pt x="1927384" y="669256"/>
                </a:cubicBezTo>
                <a:cubicBezTo>
                  <a:pt x="1941774" y="667236"/>
                  <a:pt x="1950104" y="657454"/>
                  <a:pt x="1959050" y="659647"/>
                </a:cubicBezTo>
                <a:close/>
                <a:moveTo>
                  <a:pt x="2885353" y="650070"/>
                </a:moveTo>
                <a:cubicBezTo>
                  <a:pt x="2893768" y="666227"/>
                  <a:pt x="2849673" y="685412"/>
                  <a:pt x="2833179" y="685412"/>
                </a:cubicBezTo>
                <a:cubicBezTo>
                  <a:pt x="2846980" y="671948"/>
                  <a:pt x="2871889" y="663870"/>
                  <a:pt x="2885353" y="650070"/>
                </a:cubicBezTo>
                <a:close/>
                <a:moveTo>
                  <a:pt x="2244126" y="650070"/>
                </a:moveTo>
                <a:cubicBezTo>
                  <a:pt x="2230326" y="650070"/>
                  <a:pt x="2208446" y="655455"/>
                  <a:pt x="2216525" y="668919"/>
                </a:cubicBezTo>
                <a:cubicBezTo>
                  <a:pt x="2219217" y="655455"/>
                  <a:pt x="2230326" y="666227"/>
                  <a:pt x="2244126" y="660841"/>
                </a:cubicBezTo>
                <a:cubicBezTo>
                  <a:pt x="2244126" y="660841"/>
                  <a:pt x="2244126" y="660841"/>
                  <a:pt x="2244126" y="650070"/>
                </a:cubicBezTo>
                <a:close/>
                <a:moveTo>
                  <a:pt x="2464264" y="636605"/>
                </a:moveTo>
                <a:cubicBezTo>
                  <a:pt x="2480757" y="650070"/>
                  <a:pt x="2497251" y="650070"/>
                  <a:pt x="2511052" y="636605"/>
                </a:cubicBezTo>
                <a:cubicBezTo>
                  <a:pt x="2502973" y="644683"/>
                  <a:pt x="2516774" y="641991"/>
                  <a:pt x="2525189" y="641991"/>
                </a:cubicBezTo>
                <a:cubicBezTo>
                  <a:pt x="2508696" y="658484"/>
                  <a:pt x="2481431" y="666563"/>
                  <a:pt x="2456522" y="671948"/>
                </a:cubicBezTo>
                <a:cubicBezTo>
                  <a:pt x="2456522" y="666563"/>
                  <a:pt x="2459215" y="666563"/>
                  <a:pt x="2459215" y="661177"/>
                </a:cubicBezTo>
                <a:cubicBezTo>
                  <a:pt x="2436999" y="658484"/>
                  <a:pt x="2436999" y="677671"/>
                  <a:pt x="2417813" y="677671"/>
                </a:cubicBezTo>
                <a:cubicBezTo>
                  <a:pt x="2423199" y="683056"/>
                  <a:pt x="2431277" y="674978"/>
                  <a:pt x="2439692" y="674978"/>
                </a:cubicBezTo>
                <a:cubicBezTo>
                  <a:pt x="2425891" y="683393"/>
                  <a:pt x="2423199" y="699550"/>
                  <a:pt x="2398290" y="696857"/>
                </a:cubicBezTo>
                <a:cubicBezTo>
                  <a:pt x="2400983" y="685749"/>
                  <a:pt x="2398290" y="688442"/>
                  <a:pt x="2395597" y="680363"/>
                </a:cubicBezTo>
                <a:cubicBezTo>
                  <a:pt x="2409061" y="655791"/>
                  <a:pt x="2445078" y="658484"/>
                  <a:pt x="2464264" y="636605"/>
                </a:cubicBezTo>
                <a:close/>
                <a:moveTo>
                  <a:pt x="2304715" y="628190"/>
                </a:moveTo>
                <a:cubicBezTo>
                  <a:pt x="2290914" y="625498"/>
                  <a:pt x="2285528" y="633912"/>
                  <a:pt x="2288221" y="638962"/>
                </a:cubicBezTo>
                <a:cubicBezTo>
                  <a:pt x="2296299" y="638962"/>
                  <a:pt x="2304715" y="636269"/>
                  <a:pt x="2304715" y="628190"/>
                </a:cubicBezTo>
                <a:close/>
                <a:moveTo>
                  <a:pt x="2056976" y="625498"/>
                </a:moveTo>
                <a:cubicBezTo>
                  <a:pt x="2053946" y="628190"/>
                  <a:pt x="2045868" y="628190"/>
                  <a:pt x="2048560" y="636269"/>
                </a:cubicBezTo>
                <a:cubicBezTo>
                  <a:pt x="2018266" y="636269"/>
                  <a:pt x="2001773" y="663534"/>
                  <a:pt x="1971478" y="658148"/>
                </a:cubicBezTo>
                <a:cubicBezTo>
                  <a:pt x="1993694" y="644683"/>
                  <a:pt x="2026681" y="628190"/>
                  <a:pt x="2056976" y="625498"/>
                </a:cubicBezTo>
                <a:close/>
                <a:moveTo>
                  <a:pt x="2582748" y="617419"/>
                </a:moveTo>
                <a:cubicBezTo>
                  <a:pt x="2574333" y="628190"/>
                  <a:pt x="2552454" y="625498"/>
                  <a:pt x="2544038" y="636605"/>
                </a:cubicBezTo>
                <a:cubicBezTo>
                  <a:pt x="2547068" y="630883"/>
                  <a:pt x="2568947" y="614726"/>
                  <a:pt x="2582748" y="617419"/>
                </a:cubicBezTo>
                <a:close/>
                <a:moveTo>
                  <a:pt x="1954985" y="617419"/>
                </a:moveTo>
                <a:cubicBezTo>
                  <a:pt x="1932769" y="633912"/>
                  <a:pt x="1902475" y="655455"/>
                  <a:pt x="1866795" y="647377"/>
                </a:cubicBezTo>
                <a:cubicBezTo>
                  <a:pt x="1864102" y="639298"/>
                  <a:pt x="1877904" y="647377"/>
                  <a:pt x="1875211" y="636605"/>
                </a:cubicBezTo>
                <a:cubicBezTo>
                  <a:pt x="1877904" y="639298"/>
                  <a:pt x="1877904" y="641991"/>
                  <a:pt x="1877904" y="644683"/>
                </a:cubicBezTo>
                <a:cubicBezTo>
                  <a:pt x="1894396" y="628190"/>
                  <a:pt x="1924691" y="622805"/>
                  <a:pt x="1954985" y="617419"/>
                </a:cubicBezTo>
                <a:close/>
                <a:moveTo>
                  <a:pt x="1437291" y="617419"/>
                </a:moveTo>
                <a:cubicBezTo>
                  <a:pt x="1439984" y="622805"/>
                  <a:pt x="1439984" y="614726"/>
                  <a:pt x="1448399" y="617419"/>
                </a:cubicBezTo>
                <a:cubicBezTo>
                  <a:pt x="1448399" y="625834"/>
                  <a:pt x="1443013" y="625834"/>
                  <a:pt x="1443013" y="633912"/>
                </a:cubicBezTo>
                <a:cubicBezTo>
                  <a:pt x="1434598" y="631220"/>
                  <a:pt x="1420798" y="636605"/>
                  <a:pt x="1418105" y="630883"/>
                </a:cubicBezTo>
                <a:cubicBezTo>
                  <a:pt x="1418105" y="620111"/>
                  <a:pt x="1437291" y="633912"/>
                  <a:pt x="1437291" y="617419"/>
                </a:cubicBezTo>
                <a:close/>
                <a:moveTo>
                  <a:pt x="2527545" y="614726"/>
                </a:moveTo>
                <a:cubicBezTo>
                  <a:pt x="2527545" y="617419"/>
                  <a:pt x="2530238" y="620111"/>
                  <a:pt x="2530238" y="620111"/>
                </a:cubicBezTo>
                <a:cubicBezTo>
                  <a:pt x="2519467" y="628527"/>
                  <a:pt x="2508359" y="633912"/>
                  <a:pt x="2494558" y="636605"/>
                </a:cubicBezTo>
                <a:cubicBezTo>
                  <a:pt x="2494558" y="620111"/>
                  <a:pt x="2516774" y="622805"/>
                  <a:pt x="2527545" y="614726"/>
                </a:cubicBezTo>
                <a:close/>
                <a:moveTo>
                  <a:pt x="2915647" y="609677"/>
                </a:moveTo>
                <a:cubicBezTo>
                  <a:pt x="2918340" y="626170"/>
                  <a:pt x="2877275" y="645357"/>
                  <a:pt x="2849673" y="653435"/>
                </a:cubicBezTo>
                <a:cubicBezTo>
                  <a:pt x="2844288" y="656128"/>
                  <a:pt x="2852366" y="656128"/>
                  <a:pt x="2846980" y="661514"/>
                </a:cubicBezTo>
                <a:cubicBezTo>
                  <a:pt x="2808608" y="658821"/>
                  <a:pt x="2811301" y="694164"/>
                  <a:pt x="2778314" y="696857"/>
                </a:cubicBezTo>
                <a:cubicBezTo>
                  <a:pt x="2784036" y="685749"/>
                  <a:pt x="2800530" y="691135"/>
                  <a:pt x="2803222" y="677671"/>
                </a:cubicBezTo>
                <a:cubicBezTo>
                  <a:pt x="2783699" y="677671"/>
                  <a:pt x="2778314" y="688442"/>
                  <a:pt x="2761821" y="691135"/>
                </a:cubicBezTo>
                <a:cubicBezTo>
                  <a:pt x="2802886" y="655455"/>
                  <a:pt x="2869196" y="636605"/>
                  <a:pt x="2915647" y="609677"/>
                </a:cubicBezTo>
                <a:close/>
                <a:moveTo>
                  <a:pt x="1976864" y="606648"/>
                </a:moveTo>
                <a:cubicBezTo>
                  <a:pt x="1976864" y="614726"/>
                  <a:pt x="1968786" y="617419"/>
                  <a:pt x="1960371" y="620111"/>
                </a:cubicBezTo>
                <a:cubicBezTo>
                  <a:pt x="1963063" y="617419"/>
                  <a:pt x="1963063" y="614726"/>
                  <a:pt x="1960371" y="614726"/>
                </a:cubicBezTo>
                <a:cubicBezTo>
                  <a:pt x="1963063" y="609341"/>
                  <a:pt x="1968449" y="606648"/>
                  <a:pt x="1976864" y="606648"/>
                </a:cubicBezTo>
                <a:close/>
                <a:moveTo>
                  <a:pt x="283755" y="603955"/>
                </a:moveTo>
                <a:cubicBezTo>
                  <a:pt x="294863" y="606648"/>
                  <a:pt x="278370" y="609341"/>
                  <a:pt x="283755" y="617419"/>
                </a:cubicBezTo>
                <a:cubicBezTo>
                  <a:pt x="283755" y="617419"/>
                  <a:pt x="283755" y="617419"/>
                  <a:pt x="272648" y="617419"/>
                </a:cubicBezTo>
                <a:cubicBezTo>
                  <a:pt x="272648" y="609341"/>
                  <a:pt x="286448" y="614726"/>
                  <a:pt x="283755" y="603955"/>
                </a:cubicBezTo>
                <a:close/>
                <a:moveTo>
                  <a:pt x="2103942" y="599537"/>
                </a:moveTo>
                <a:cubicBezTo>
                  <a:pt x="2106982" y="598737"/>
                  <a:pt x="2110411" y="598905"/>
                  <a:pt x="2114534" y="600925"/>
                </a:cubicBezTo>
                <a:cubicBezTo>
                  <a:pt x="2109149" y="612033"/>
                  <a:pt x="2095348" y="609341"/>
                  <a:pt x="2087270" y="619775"/>
                </a:cubicBezTo>
                <a:cubicBezTo>
                  <a:pt x="2084240" y="617082"/>
                  <a:pt x="2078854" y="617082"/>
                  <a:pt x="2078854" y="609004"/>
                </a:cubicBezTo>
                <a:cubicBezTo>
                  <a:pt x="2089205" y="613043"/>
                  <a:pt x="2094822" y="601935"/>
                  <a:pt x="2103942" y="599537"/>
                </a:cubicBezTo>
                <a:close/>
                <a:moveTo>
                  <a:pt x="2582748" y="592847"/>
                </a:moveTo>
                <a:cubicBezTo>
                  <a:pt x="2571640" y="601262"/>
                  <a:pt x="2555147" y="601262"/>
                  <a:pt x="2549761" y="614726"/>
                </a:cubicBezTo>
                <a:cubicBezTo>
                  <a:pt x="2547068" y="612033"/>
                  <a:pt x="2538653" y="612033"/>
                  <a:pt x="2535961" y="609341"/>
                </a:cubicBezTo>
                <a:cubicBezTo>
                  <a:pt x="2547068" y="600925"/>
                  <a:pt x="2563562" y="592847"/>
                  <a:pt x="2582748" y="592847"/>
                </a:cubicBezTo>
                <a:close/>
                <a:moveTo>
                  <a:pt x="2613042" y="579382"/>
                </a:moveTo>
                <a:cubicBezTo>
                  <a:pt x="2618428" y="579382"/>
                  <a:pt x="2596549" y="587461"/>
                  <a:pt x="2588134" y="590154"/>
                </a:cubicBezTo>
                <a:cubicBezTo>
                  <a:pt x="2588134" y="576690"/>
                  <a:pt x="2607656" y="584769"/>
                  <a:pt x="2613042" y="579382"/>
                </a:cubicBezTo>
                <a:close/>
                <a:moveTo>
                  <a:pt x="710567" y="576690"/>
                </a:moveTo>
                <a:cubicBezTo>
                  <a:pt x="702489" y="598233"/>
                  <a:pt x="682966" y="609341"/>
                  <a:pt x="661087" y="614726"/>
                </a:cubicBezTo>
                <a:cubicBezTo>
                  <a:pt x="666472" y="606648"/>
                  <a:pt x="669502" y="590154"/>
                  <a:pt x="674887" y="579382"/>
                </a:cubicBezTo>
                <a:cubicBezTo>
                  <a:pt x="688351" y="582076"/>
                  <a:pt x="699459" y="584769"/>
                  <a:pt x="710567" y="576690"/>
                </a:cubicBezTo>
                <a:close/>
                <a:moveTo>
                  <a:pt x="2568947" y="576353"/>
                </a:moveTo>
                <a:cubicBezTo>
                  <a:pt x="2566255" y="587461"/>
                  <a:pt x="2541346" y="590154"/>
                  <a:pt x="2535961" y="592847"/>
                </a:cubicBezTo>
                <a:cubicBezTo>
                  <a:pt x="2541346" y="582076"/>
                  <a:pt x="2560869" y="582076"/>
                  <a:pt x="2568947" y="576353"/>
                </a:cubicBezTo>
                <a:close/>
                <a:moveTo>
                  <a:pt x="1541133" y="564109"/>
                </a:moveTo>
                <a:cubicBezTo>
                  <a:pt x="1536673" y="565498"/>
                  <a:pt x="1532549" y="569622"/>
                  <a:pt x="1533896" y="573661"/>
                </a:cubicBezTo>
                <a:cubicBezTo>
                  <a:pt x="1536589" y="579382"/>
                  <a:pt x="1544667" y="573661"/>
                  <a:pt x="1550390" y="570968"/>
                </a:cubicBezTo>
                <a:cubicBezTo>
                  <a:pt x="1550390" y="564067"/>
                  <a:pt x="1545593" y="562721"/>
                  <a:pt x="1541133" y="564109"/>
                </a:cubicBezTo>
                <a:close/>
                <a:moveTo>
                  <a:pt x="2692817" y="562889"/>
                </a:moveTo>
                <a:cubicBezTo>
                  <a:pt x="2692817" y="570968"/>
                  <a:pt x="2681709" y="570968"/>
                  <a:pt x="2676323" y="570968"/>
                </a:cubicBezTo>
                <a:cubicBezTo>
                  <a:pt x="2679016" y="568275"/>
                  <a:pt x="2684402" y="562889"/>
                  <a:pt x="2692817" y="562889"/>
                </a:cubicBezTo>
                <a:close/>
                <a:moveTo>
                  <a:pt x="2395597" y="557504"/>
                </a:moveTo>
                <a:cubicBezTo>
                  <a:pt x="2391390" y="556157"/>
                  <a:pt x="2387266" y="560870"/>
                  <a:pt x="2384531" y="564909"/>
                </a:cubicBezTo>
                <a:lnTo>
                  <a:pt x="2382575" y="568090"/>
                </a:lnTo>
                <a:lnTo>
                  <a:pt x="2381797" y="568275"/>
                </a:lnTo>
                <a:cubicBezTo>
                  <a:pt x="2381123" y="570294"/>
                  <a:pt x="2381123" y="570463"/>
                  <a:pt x="2381633" y="569621"/>
                </a:cubicBezTo>
                <a:lnTo>
                  <a:pt x="2382575" y="568090"/>
                </a:lnTo>
                <a:lnTo>
                  <a:pt x="2391726" y="565919"/>
                </a:lnTo>
                <a:cubicBezTo>
                  <a:pt x="2394840" y="564909"/>
                  <a:pt x="2396944" y="562889"/>
                  <a:pt x="2395597" y="557504"/>
                </a:cubicBezTo>
                <a:close/>
                <a:moveTo>
                  <a:pt x="616992" y="554811"/>
                </a:moveTo>
                <a:cubicBezTo>
                  <a:pt x="619685" y="562889"/>
                  <a:pt x="611269" y="562889"/>
                  <a:pt x="608576" y="568275"/>
                </a:cubicBezTo>
                <a:cubicBezTo>
                  <a:pt x="611606" y="576690"/>
                  <a:pt x="619685" y="576690"/>
                  <a:pt x="616992" y="590154"/>
                </a:cubicBezTo>
                <a:cubicBezTo>
                  <a:pt x="625070" y="590154"/>
                  <a:pt x="633485" y="590154"/>
                  <a:pt x="638534" y="587125"/>
                </a:cubicBezTo>
                <a:cubicBezTo>
                  <a:pt x="641227" y="600925"/>
                  <a:pt x="646949" y="606311"/>
                  <a:pt x="652335" y="614390"/>
                </a:cubicBezTo>
                <a:cubicBezTo>
                  <a:pt x="632812" y="619775"/>
                  <a:pt x="605548" y="606311"/>
                  <a:pt x="597132" y="636269"/>
                </a:cubicBezTo>
                <a:cubicBezTo>
                  <a:pt x="594439" y="644347"/>
                  <a:pt x="605548" y="638962"/>
                  <a:pt x="605548" y="644347"/>
                </a:cubicBezTo>
                <a:cubicBezTo>
                  <a:pt x="605548" y="655118"/>
                  <a:pt x="597469" y="655118"/>
                  <a:pt x="586360" y="655118"/>
                </a:cubicBezTo>
                <a:cubicBezTo>
                  <a:pt x="589054" y="668919"/>
                  <a:pt x="575253" y="666227"/>
                  <a:pt x="569867" y="674305"/>
                </a:cubicBezTo>
                <a:cubicBezTo>
                  <a:pt x="564482" y="665890"/>
                  <a:pt x="575590" y="663197"/>
                  <a:pt x="578282" y="652426"/>
                </a:cubicBezTo>
                <a:cubicBezTo>
                  <a:pt x="578282" y="647040"/>
                  <a:pt x="578282" y="647040"/>
                  <a:pt x="572897" y="644347"/>
                </a:cubicBezTo>
                <a:cubicBezTo>
                  <a:pt x="567511" y="650070"/>
                  <a:pt x="539910" y="682720"/>
                  <a:pt x="551018" y="660841"/>
                </a:cubicBezTo>
                <a:cubicBezTo>
                  <a:pt x="548325" y="652762"/>
                  <a:pt x="537217" y="655455"/>
                  <a:pt x="537217" y="647377"/>
                </a:cubicBezTo>
                <a:cubicBezTo>
                  <a:pt x="528802" y="647377"/>
                  <a:pt x="537217" y="658148"/>
                  <a:pt x="528802" y="655455"/>
                </a:cubicBezTo>
                <a:cubicBezTo>
                  <a:pt x="534187" y="622805"/>
                  <a:pt x="600161" y="647377"/>
                  <a:pt x="578282" y="600925"/>
                </a:cubicBezTo>
                <a:cubicBezTo>
                  <a:pt x="575590" y="598233"/>
                  <a:pt x="567175" y="598233"/>
                  <a:pt x="564482" y="598233"/>
                </a:cubicBezTo>
                <a:cubicBezTo>
                  <a:pt x="567175" y="581739"/>
                  <a:pt x="589390" y="584769"/>
                  <a:pt x="592083" y="568275"/>
                </a:cubicBezTo>
                <a:cubicBezTo>
                  <a:pt x="614299" y="573997"/>
                  <a:pt x="600498" y="552118"/>
                  <a:pt x="616992" y="554811"/>
                </a:cubicBezTo>
                <a:close/>
                <a:moveTo>
                  <a:pt x="231582" y="554811"/>
                </a:moveTo>
                <a:cubicBezTo>
                  <a:pt x="234275" y="554811"/>
                  <a:pt x="236968" y="565582"/>
                  <a:pt x="245383" y="557504"/>
                </a:cubicBezTo>
                <a:cubicBezTo>
                  <a:pt x="253461" y="560197"/>
                  <a:pt x="239661" y="560197"/>
                  <a:pt x="242690" y="568275"/>
                </a:cubicBezTo>
                <a:cubicBezTo>
                  <a:pt x="239997" y="568275"/>
                  <a:pt x="236968" y="565582"/>
                  <a:pt x="231582" y="565582"/>
                </a:cubicBezTo>
                <a:cubicBezTo>
                  <a:pt x="217781" y="584432"/>
                  <a:pt x="182101" y="573661"/>
                  <a:pt x="173687" y="600925"/>
                </a:cubicBezTo>
                <a:cubicBezTo>
                  <a:pt x="168301" y="598233"/>
                  <a:pt x="162579" y="598233"/>
                  <a:pt x="159886" y="595540"/>
                </a:cubicBezTo>
                <a:cubicBezTo>
                  <a:pt x="182101" y="573997"/>
                  <a:pt x="209703" y="571305"/>
                  <a:pt x="231582" y="554811"/>
                </a:cubicBezTo>
                <a:close/>
                <a:moveTo>
                  <a:pt x="1398918" y="544040"/>
                </a:moveTo>
                <a:cubicBezTo>
                  <a:pt x="1365931" y="568612"/>
                  <a:pt x="1327222" y="584769"/>
                  <a:pt x="1294235" y="609341"/>
                </a:cubicBezTo>
                <a:cubicBezTo>
                  <a:pt x="1338330" y="590154"/>
                  <a:pt x="1376703" y="576690"/>
                  <a:pt x="1407334" y="546733"/>
                </a:cubicBezTo>
                <a:cubicBezTo>
                  <a:pt x="1404304" y="546733"/>
                  <a:pt x="1401611" y="544040"/>
                  <a:pt x="1398918" y="544040"/>
                </a:cubicBezTo>
                <a:close/>
                <a:moveTo>
                  <a:pt x="2706617" y="527547"/>
                </a:moveTo>
                <a:cubicBezTo>
                  <a:pt x="2706617" y="538317"/>
                  <a:pt x="2690124" y="543703"/>
                  <a:pt x="2687431" y="541011"/>
                </a:cubicBezTo>
                <a:cubicBezTo>
                  <a:pt x="2670938" y="552118"/>
                  <a:pt x="2657137" y="565582"/>
                  <a:pt x="2632229" y="565582"/>
                </a:cubicBezTo>
                <a:cubicBezTo>
                  <a:pt x="2648722" y="549425"/>
                  <a:pt x="2687431" y="538317"/>
                  <a:pt x="2706617" y="527547"/>
                </a:cubicBezTo>
                <a:close/>
                <a:moveTo>
                  <a:pt x="2436663" y="519468"/>
                </a:moveTo>
                <a:cubicBezTo>
                  <a:pt x="2439692" y="532932"/>
                  <a:pt x="2428584" y="532932"/>
                  <a:pt x="2425555" y="544040"/>
                </a:cubicBezTo>
                <a:cubicBezTo>
                  <a:pt x="2442385" y="541347"/>
                  <a:pt x="2458879" y="535961"/>
                  <a:pt x="2464264" y="519468"/>
                </a:cubicBezTo>
                <a:cubicBezTo>
                  <a:pt x="2453156" y="522160"/>
                  <a:pt x="2445078" y="527547"/>
                  <a:pt x="2436663" y="519468"/>
                </a:cubicBezTo>
                <a:close/>
                <a:moveTo>
                  <a:pt x="2004466" y="519468"/>
                </a:moveTo>
                <a:cubicBezTo>
                  <a:pt x="1993694" y="519468"/>
                  <a:pt x="1987972" y="524853"/>
                  <a:pt x="1982587" y="530239"/>
                </a:cubicBezTo>
                <a:cubicBezTo>
                  <a:pt x="1993358" y="532932"/>
                  <a:pt x="1993358" y="519468"/>
                  <a:pt x="2001773" y="527547"/>
                </a:cubicBezTo>
                <a:cubicBezTo>
                  <a:pt x="2001773" y="522160"/>
                  <a:pt x="2001773" y="522160"/>
                  <a:pt x="2004466" y="519468"/>
                </a:cubicBezTo>
                <a:close/>
                <a:moveTo>
                  <a:pt x="721675" y="514082"/>
                </a:moveTo>
                <a:cubicBezTo>
                  <a:pt x="716289" y="514082"/>
                  <a:pt x="710567" y="519468"/>
                  <a:pt x="707874" y="524853"/>
                </a:cubicBezTo>
                <a:cubicBezTo>
                  <a:pt x="710567" y="524853"/>
                  <a:pt x="710567" y="530239"/>
                  <a:pt x="713260" y="530239"/>
                </a:cubicBezTo>
                <a:cubicBezTo>
                  <a:pt x="724368" y="530239"/>
                  <a:pt x="727060" y="522160"/>
                  <a:pt x="721675" y="514082"/>
                </a:cubicBezTo>
                <a:close/>
                <a:moveTo>
                  <a:pt x="641564" y="511053"/>
                </a:moveTo>
                <a:cubicBezTo>
                  <a:pt x="644593" y="516439"/>
                  <a:pt x="630793" y="527547"/>
                  <a:pt x="619685" y="527547"/>
                </a:cubicBezTo>
                <a:cubicBezTo>
                  <a:pt x="625070" y="519131"/>
                  <a:pt x="636178" y="519131"/>
                  <a:pt x="641564" y="511053"/>
                </a:cubicBezTo>
                <a:close/>
                <a:moveTo>
                  <a:pt x="663779" y="497589"/>
                </a:moveTo>
                <a:cubicBezTo>
                  <a:pt x="672194" y="502975"/>
                  <a:pt x="658394" y="508360"/>
                  <a:pt x="658394" y="511053"/>
                </a:cubicBezTo>
                <a:cubicBezTo>
                  <a:pt x="647286" y="505667"/>
                  <a:pt x="663779" y="502975"/>
                  <a:pt x="663779" y="497589"/>
                </a:cubicBezTo>
                <a:close/>
                <a:moveTo>
                  <a:pt x="2596549" y="489510"/>
                </a:moveTo>
                <a:cubicBezTo>
                  <a:pt x="2593856" y="497589"/>
                  <a:pt x="2602271" y="494895"/>
                  <a:pt x="2604964" y="492203"/>
                </a:cubicBezTo>
                <a:cubicBezTo>
                  <a:pt x="2607656" y="492203"/>
                  <a:pt x="2607656" y="500282"/>
                  <a:pt x="2610349" y="502975"/>
                </a:cubicBezTo>
                <a:cubicBezTo>
                  <a:pt x="2601935" y="511053"/>
                  <a:pt x="2593856" y="516439"/>
                  <a:pt x="2580055" y="516439"/>
                </a:cubicBezTo>
                <a:cubicBezTo>
                  <a:pt x="2588134" y="505667"/>
                  <a:pt x="2582748" y="494895"/>
                  <a:pt x="2596549" y="489510"/>
                </a:cubicBezTo>
                <a:close/>
                <a:moveTo>
                  <a:pt x="2246819" y="481095"/>
                </a:moveTo>
                <a:cubicBezTo>
                  <a:pt x="2244126" y="486481"/>
                  <a:pt x="2233018" y="486481"/>
                  <a:pt x="2224940" y="489174"/>
                </a:cubicBezTo>
                <a:cubicBezTo>
                  <a:pt x="2230326" y="483788"/>
                  <a:pt x="2238404" y="481095"/>
                  <a:pt x="2246819" y="481095"/>
                </a:cubicBezTo>
                <a:close/>
                <a:moveTo>
                  <a:pt x="3128043" y="470324"/>
                </a:moveTo>
                <a:cubicBezTo>
                  <a:pt x="3125351" y="475710"/>
                  <a:pt x="3119628" y="478402"/>
                  <a:pt x="3114242" y="478402"/>
                </a:cubicBezTo>
                <a:cubicBezTo>
                  <a:pt x="3114242" y="470324"/>
                  <a:pt x="3119628" y="470324"/>
                  <a:pt x="3128043" y="470324"/>
                </a:cubicBezTo>
                <a:close/>
                <a:moveTo>
                  <a:pt x="2712003" y="470324"/>
                </a:moveTo>
                <a:cubicBezTo>
                  <a:pt x="2703924" y="486481"/>
                  <a:pt x="2687431" y="497589"/>
                  <a:pt x="2662523" y="497589"/>
                </a:cubicBezTo>
                <a:cubicBezTo>
                  <a:pt x="2676323" y="486817"/>
                  <a:pt x="2690124" y="473017"/>
                  <a:pt x="2712003" y="470324"/>
                </a:cubicBezTo>
                <a:close/>
                <a:moveTo>
                  <a:pt x="2312793" y="462245"/>
                </a:moveTo>
                <a:cubicBezTo>
                  <a:pt x="2312793" y="470324"/>
                  <a:pt x="2301685" y="464938"/>
                  <a:pt x="2296299" y="473017"/>
                </a:cubicBezTo>
                <a:cubicBezTo>
                  <a:pt x="2285528" y="464938"/>
                  <a:pt x="2307408" y="456523"/>
                  <a:pt x="2312793" y="462245"/>
                </a:cubicBezTo>
                <a:close/>
                <a:moveTo>
                  <a:pt x="2279806" y="462245"/>
                </a:moveTo>
                <a:cubicBezTo>
                  <a:pt x="2285528" y="464938"/>
                  <a:pt x="2288221" y="470324"/>
                  <a:pt x="2290578" y="475710"/>
                </a:cubicBezTo>
                <a:cubicBezTo>
                  <a:pt x="2285192" y="478402"/>
                  <a:pt x="2277114" y="478402"/>
                  <a:pt x="2268698" y="475710"/>
                </a:cubicBezTo>
                <a:cubicBezTo>
                  <a:pt x="2268698" y="467631"/>
                  <a:pt x="2279806" y="470324"/>
                  <a:pt x="2279806" y="462245"/>
                </a:cubicBezTo>
                <a:close/>
                <a:moveTo>
                  <a:pt x="2346117" y="459216"/>
                </a:moveTo>
                <a:cubicBezTo>
                  <a:pt x="2326931" y="481095"/>
                  <a:pt x="2304715" y="502975"/>
                  <a:pt x="2271728" y="511053"/>
                </a:cubicBezTo>
                <a:cubicBezTo>
                  <a:pt x="2263312" y="505667"/>
                  <a:pt x="2277114" y="502975"/>
                  <a:pt x="2271728" y="494559"/>
                </a:cubicBezTo>
                <a:cubicBezTo>
                  <a:pt x="2296636" y="491866"/>
                  <a:pt x="2313130" y="461909"/>
                  <a:pt x="2346117" y="459216"/>
                </a:cubicBezTo>
                <a:close/>
                <a:moveTo>
                  <a:pt x="378799" y="456512"/>
                </a:moveTo>
                <a:cubicBezTo>
                  <a:pt x="383874" y="456397"/>
                  <a:pt x="389028" y="458122"/>
                  <a:pt x="393825" y="462245"/>
                </a:cubicBezTo>
                <a:cubicBezTo>
                  <a:pt x="388439" y="481432"/>
                  <a:pt x="366223" y="486817"/>
                  <a:pt x="347037" y="492203"/>
                </a:cubicBezTo>
                <a:cubicBezTo>
                  <a:pt x="349057" y="473774"/>
                  <a:pt x="363573" y="456860"/>
                  <a:pt x="378799" y="456512"/>
                </a:cubicBezTo>
                <a:close/>
                <a:moveTo>
                  <a:pt x="911519" y="451137"/>
                </a:moveTo>
                <a:cubicBezTo>
                  <a:pt x="914212" y="459216"/>
                  <a:pt x="903103" y="456523"/>
                  <a:pt x="900411" y="459216"/>
                </a:cubicBezTo>
                <a:cubicBezTo>
                  <a:pt x="895025" y="456523"/>
                  <a:pt x="906133" y="451137"/>
                  <a:pt x="911519" y="451137"/>
                </a:cubicBezTo>
                <a:close/>
                <a:moveTo>
                  <a:pt x="2615735" y="443059"/>
                </a:moveTo>
                <a:cubicBezTo>
                  <a:pt x="2607320" y="461909"/>
                  <a:pt x="2582748" y="464602"/>
                  <a:pt x="2574333" y="483788"/>
                </a:cubicBezTo>
                <a:cubicBezTo>
                  <a:pt x="2568947" y="483788"/>
                  <a:pt x="2560532" y="473017"/>
                  <a:pt x="2555147" y="481095"/>
                </a:cubicBezTo>
                <a:cubicBezTo>
                  <a:pt x="2566255" y="467631"/>
                  <a:pt x="2593856" y="453830"/>
                  <a:pt x="2615735" y="443059"/>
                </a:cubicBezTo>
                <a:close/>
                <a:moveTo>
                  <a:pt x="2819379" y="442722"/>
                </a:moveTo>
                <a:cubicBezTo>
                  <a:pt x="2825101" y="445752"/>
                  <a:pt x="2830487" y="448445"/>
                  <a:pt x="2827794" y="459216"/>
                </a:cubicBezTo>
                <a:cubicBezTo>
                  <a:pt x="2811301" y="459216"/>
                  <a:pt x="2816686" y="481095"/>
                  <a:pt x="2797500" y="483788"/>
                </a:cubicBezTo>
                <a:cubicBezTo>
                  <a:pt x="2794807" y="494895"/>
                  <a:pt x="2813994" y="489510"/>
                  <a:pt x="2811301" y="500282"/>
                </a:cubicBezTo>
                <a:cubicBezTo>
                  <a:pt x="2805915" y="505667"/>
                  <a:pt x="2792114" y="502975"/>
                  <a:pt x="2789421" y="511053"/>
                </a:cubicBezTo>
                <a:cubicBezTo>
                  <a:pt x="2781006" y="508360"/>
                  <a:pt x="2794807" y="502975"/>
                  <a:pt x="2794807" y="497589"/>
                </a:cubicBezTo>
                <a:cubicBezTo>
                  <a:pt x="2767206" y="483788"/>
                  <a:pt x="2748020" y="522160"/>
                  <a:pt x="2723111" y="519131"/>
                </a:cubicBezTo>
                <a:cubicBezTo>
                  <a:pt x="2717725" y="519131"/>
                  <a:pt x="2720418" y="532595"/>
                  <a:pt x="2709311" y="527210"/>
                </a:cubicBezTo>
                <a:cubicBezTo>
                  <a:pt x="2725804" y="499945"/>
                  <a:pt x="2764176" y="491866"/>
                  <a:pt x="2777977" y="467294"/>
                </a:cubicBezTo>
                <a:cubicBezTo>
                  <a:pt x="2783699" y="467294"/>
                  <a:pt x="2781006" y="478066"/>
                  <a:pt x="2786392" y="478066"/>
                </a:cubicBezTo>
                <a:cubicBezTo>
                  <a:pt x="2797500" y="464602"/>
                  <a:pt x="2808271" y="453494"/>
                  <a:pt x="2819379" y="442722"/>
                </a:cubicBezTo>
                <a:close/>
                <a:moveTo>
                  <a:pt x="2544038" y="434644"/>
                </a:moveTo>
                <a:cubicBezTo>
                  <a:pt x="2527545" y="434644"/>
                  <a:pt x="2508359" y="443059"/>
                  <a:pt x="2513745" y="456523"/>
                </a:cubicBezTo>
                <a:cubicBezTo>
                  <a:pt x="2522159" y="445752"/>
                  <a:pt x="2538653" y="448445"/>
                  <a:pt x="2544038" y="434644"/>
                </a:cubicBezTo>
                <a:close/>
                <a:moveTo>
                  <a:pt x="2392567" y="431951"/>
                </a:moveTo>
                <a:cubicBezTo>
                  <a:pt x="2381797" y="437673"/>
                  <a:pt x="2370689" y="456523"/>
                  <a:pt x="2356888" y="451137"/>
                </a:cubicBezTo>
                <a:cubicBezTo>
                  <a:pt x="2359581" y="445752"/>
                  <a:pt x="2362610" y="443059"/>
                  <a:pt x="2364966" y="442722"/>
                </a:cubicBezTo>
                <a:cubicBezTo>
                  <a:pt x="2362273" y="437337"/>
                  <a:pt x="2356551" y="448108"/>
                  <a:pt x="2351166" y="445415"/>
                </a:cubicBezTo>
                <a:cubicBezTo>
                  <a:pt x="2362273" y="429258"/>
                  <a:pt x="2381460" y="440030"/>
                  <a:pt x="2392567" y="431951"/>
                </a:cubicBezTo>
                <a:close/>
                <a:moveTo>
                  <a:pt x="2850010" y="429594"/>
                </a:moveTo>
                <a:cubicBezTo>
                  <a:pt x="2847317" y="434981"/>
                  <a:pt x="2838902" y="432288"/>
                  <a:pt x="2838902" y="437673"/>
                </a:cubicBezTo>
                <a:cubicBezTo>
                  <a:pt x="2830487" y="434981"/>
                  <a:pt x="2844288" y="423873"/>
                  <a:pt x="2850010" y="429594"/>
                </a:cubicBezTo>
                <a:close/>
                <a:moveTo>
                  <a:pt x="2428584" y="429258"/>
                </a:moveTo>
                <a:cubicBezTo>
                  <a:pt x="2433970" y="437673"/>
                  <a:pt x="2423199" y="448445"/>
                  <a:pt x="2412091" y="448445"/>
                </a:cubicBezTo>
                <a:cubicBezTo>
                  <a:pt x="2403676" y="437337"/>
                  <a:pt x="2423199" y="434644"/>
                  <a:pt x="2428584" y="429258"/>
                </a:cubicBezTo>
                <a:close/>
                <a:moveTo>
                  <a:pt x="2742297" y="423873"/>
                </a:moveTo>
                <a:cubicBezTo>
                  <a:pt x="2742297" y="431951"/>
                  <a:pt x="2736912" y="431951"/>
                  <a:pt x="2728496" y="431951"/>
                </a:cubicBezTo>
                <a:cubicBezTo>
                  <a:pt x="2731189" y="429258"/>
                  <a:pt x="2736912" y="426565"/>
                  <a:pt x="2742297" y="423873"/>
                </a:cubicBezTo>
                <a:close/>
                <a:moveTo>
                  <a:pt x="2326594" y="421180"/>
                </a:moveTo>
                <a:cubicBezTo>
                  <a:pt x="2321208" y="431951"/>
                  <a:pt x="2310100" y="434981"/>
                  <a:pt x="2301685" y="440366"/>
                </a:cubicBezTo>
                <a:cubicBezTo>
                  <a:pt x="2296299" y="429258"/>
                  <a:pt x="2318179" y="426565"/>
                  <a:pt x="2326594" y="421180"/>
                </a:cubicBezTo>
                <a:close/>
                <a:moveTo>
                  <a:pt x="3180553" y="412765"/>
                </a:moveTo>
                <a:cubicBezTo>
                  <a:pt x="3183246" y="415458"/>
                  <a:pt x="3183246" y="420844"/>
                  <a:pt x="3185939" y="423536"/>
                </a:cubicBezTo>
                <a:cubicBezTo>
                  <a:pt x="3174831" y="426229"/>
                  <a:pt x="3172138" y="437337"/>
                  <a:pt x="3177524" y="445415"/>
                </a:cubicBezTo>
                <a:cubicBezTo>
                  <a:pt x="3169445" y="442722"/>
                  <a:pt x="3166752" y="434644"/>
                  <a:pt x="3155645" y="431951"/>
                </a:cubicBezTo>
                <a:cubicBezTo>
                  <a:pt x="3158337" y="423873"/>
                  <a:pt x="3174831" y="440366"/>
                  <a:pt x="3177524" y="421180"/>
                </a:cubicBezTo>
                <a:cubicBezTo>
                  <a:pt x="3174494" y="421180"/>
                  <a:pt x="3171801" y="418487"/>
                  <a:pt x="3169109" y="418487"/>
                </a:cubicBezTo>
                <a:cubicBezTo>
                  <a:pt x="3166416" y="410409"/>
                  <a:pt x="3180216" y="418487"/>
                  <a:pt x="3180553" y="412765"/>
                </a:cubicBezTo>
                <a:close/>
                <a:moveTo>
                  <a:pt x="2516774" y="407716"/>
                </a:moveTo>
                <a:cubicBezTo>
                  <a:pt x="2508359" y="415794"/>
                  <a:pt x="2494558" y="415794"/>
                  <a:pt x="2489173" y="424209"/>
                </a:cubicBezTo>
                <a:cubicBezTo>
                  <a:pt x="2502973" y="426902"/>
                  <a:pt x="2527882" y="415794"/>
                  <a:pt x="2516774" y="407716"/>
                </a:cubicBezTo>
                <a:close/>
                <a:moveTo>
                  <a:pt x="3141507" y="402330"/>
                </a:moveTo>
                <a:cubicBezTo>
                  <a:pt x="3144536" y="410409"/>
                  <a:pt x="3133429" y="405023"/>
                  <a:pt x="3136122" y="413101"/>
                </a:cubicBezTo>
                <a:cubicBezTo>
                  <a:pt x="3133092" y="410409"/>
                  <a:pt x="3133092" y="407716"/>
                  <a:pt x="3127707" y="407716"/>
                </a:cubicBezTo>
                <a:cubicBezTo>
                  <a:pt x="3130736" y="405023"/>
                  <a:pt x="3136122" y="401993"/>
                  <a:pt x="3141507" y="402330"/>
                </a:cubicBezTo>
                <a:close/>
                <a:moveTo>
                  <a:pt x="2613042" y="399637"/>
                </a:moveTo>
                <a:cubicBezTo>
                  <a:pt x="2593856" y="402330"/>
                  <a:pt x="2582748" y="410409"/>
                  <a:pt x="2560869" y="413101"/>
                </a:cubicBezTo>
                <a:cubicBezTo>
                  <a:pt x="2555483" y="421180"/>
                  <a:pt x="2566255" y="421180"/>
                  <a:pt x="2560869" y="426565"/>
                </a:cubicBezTo>
                <a:cubicBezTo>
                  <a:pt x="2585441" y="426565"/>
                  <a:pt x="2599242" y="413101"/>
                  <a:pt x="2613042" y="399637"/>
                </a:cubicBezTo>
                <a:close/>
                <a:moveTo>
                  <a:pt x="3019426" y="398317"/>
                </a:moveTo>
                <a:cubicBezTo>
                  <a:pt x="3022813" y="398838"/>
                  <a:pt x="3025380" y="401573"/>
                  <a:pt x="3026053" y="407716"/>
                </a:cubicBezTo>
                <a:cubicBezTo>
                  <a:pt x="3014945" y="407716"/>
                  <a:pt x="3001144" y="410409"/>
                  <a:pt x="2995759" y="421180"/>
                </a:cubicBezTo>
                <a:cubicBezTo>
                  <a:pt x="2991720" y="415121"/>
                  <a:pt x="3009265" y="396755"/>
                  <a:pt x="3019426" y="398317"/>
                </a:cubicBezTo>
                <a:close/>
                <a:moveTo>
                  <a:pt x="11108" y="396608"/>
                </a:moveTo>
                <a:cubicBezTo>
                  <a:pt x="22216" y="401993"/>
                  <a:pt x="24909" y="410409"/>
                  <a:pt x="38709" y="404686"/>
                </a:cubicBezTo>
                <a:cubicBezTo>
                  <a:pt x="41402" y="415794"/>
                  <a:pt x="24909" y="410409"/>
                  <a:pt x="24909" y="421180"/>
                </a:cubicBezTo>
                <a:cubicBezTo>
                  <a:pt x="16493" y="418487"/>
                  <a:pt x="11108" y="410409"/>
                  <a:pt x="0" y="413101"/>
                </a:cubicBezTo>
                <a:cubicBezTo>
                  <a:pt x="2693" y="404686"/>
                  <a:pt x="5722" y="399300"/>
                  <a:pt x="11108" y="396608"/>
                </a:cubicBezTo>
                <a:close/>
                <a:moveTo>
                  <a:pt x="588717" y="392568"/>
                </a:moveTo>
                <a:cubicBezTo>
                  <a:pt x="594944" y="393242"/>
                  <a:pt x="600498" y="395261"/>
                  <a:pt x="603191" y="396608"/>
                </a:cubicBezTo>
                <a:cubicBezTo>
                  <a:pt x="595112" y="399300"/>
                  <a:pt x="578619" y="404686"/>
                  <a:pt x="570204" y="396608"/>
                </a:cubicBezTo>
                <a:cubicBezTo>
                  <a:pt x="575590" y="392569"/>
                  <a:pt x="582490" y="391895"/>
                  <a:pt x="588717" y="392568"/>
                </a:cubicBezTo>
                <a:close/>
                <a:moveTo>
                  <a:pt x="2750376" y="388529"/>
                </a:moveTo>
                <a:cubicBezTo>
                  <a:pt x="2744990" y="399637"/>
                  <a:pt x="2739605" y="407716"/>
                  <a:pt x="2728496" y="413101"/>
                </a:cubicBezTo>
                <a:cubicBezTo>
                  <a:pt x="2728496" y="407716"/>
                  <a:pt x="2728496" y="405023"/>
                  <a:pt x="2723111" y="405023"/>
                </a:cubicBezTo>
                <a:cubicBezTo>
                  <a:pt x="2728496" y="396608"/>
                  <a:pt x="2736912" y="391222"/>
                  <a:pt x="2750376" y="388529"/>
                </a:cubicBezTo>
                <a:close/>
                <a:moveTo>
                  <a:pt x="2858088" y="385836"/>
                </a:moveTo>
                <a:cubicBezTo>
                  <a:pt x="2858088" y="385836"/>
                  <a:pt x="2860781" y="388529"/>
                  <a:pt x="2863474" y="388529"/>
                </a:cubicBezTo>
                <a:cubicBezTo>
                  <a:pt x="2860781" y="399300"/>
                  <a:pt x="2838902" y="385836"/>
                  <a:pt x="2844288" y="407716"/>
                </a:cubicBezTo>
                <a:cubicBezTo>
                  <a:pt x="2844288" y="407716"/>
                  <a:pt x="2844288" y="407716"/>
                  <a:pt x="2827794" y="407716"/>
                </a:cubicBezTo>
                <a:cubicBezTo>
                  <a:pt x="2819715" y="421180"/>
                  <a:pt x="2803222" y="429594"/>
                  <a:pt x="2792114" y="440366"/>
                </a:cubicBezTo>
                <a:cubicBezTo>
                  <a:pt x="2764513" y="437673"/>
                  <a:pt x="2753405" y="470324"/>
                  <a:pt x="2720418" y="470324"/>
                </a:cubicBezTo>
                <a:cubicBezTo>
                  <a:pt x="2723111" y="467631"/>
                  <a:pt x="2723111" y="464938"/>
                  <a:pt x="2717725" y="464938"/>
                </a:cubicBezTo>
                <a:cubicBezTo>
                  <a:pt x="2731526" y="451137"/>
                  <a:pt x="2753405" y="432288"/>
                  <a:pt x="2778314" y="437673"/>
                </a:cubicBezTo>
                <a:cubicBezTo>
                  <a:pt x="2800193" y="415794"/>
                  <a:pt x="2830487" y="402330"/>
                  <a:pt x="2858088" y="385836"/>
                </a:cubicBezTo>
                <a:close/>
                <a:moveTo>
                  <a:pt x="1421975" y="385163"/>
                </a:moveTo>
                <a:cubicBezTo>
                  <a:pt x="1418862" y="384490"/>
                  <a:pt x="1415412" y="384490"/>
                  <a:pt x="1412719" y="385836"/>
                </a:cubicBezTo>
                <a:cubicBezTo>
                  <a:pt x="1412719" y="385836"/>
                  <a:pt x="1412719" y="385836"/>
                  <a:pt x="1412719" y="393915"/>
                </a:cubicBezTo>
                <a:cubicBezTo>
                  <a:pt x="1420798" y="393915"/>
                  <a:pt x="1429212" y="401993"/>
                  <a:pt x="1429212" y="388529"/>
                </a:cubicBezTo>
                <a:cubicBezTo>
                  <a:pt x="1427866" y="387183"/>
                  <a:pt x="1425089" y="385836"/>
                  <a:pt x="1421975" y="385163"/>
                </a:cubicBezTo>
                <a:close/>
                <a:moveTo>
                  <a:pt x="3276485" y="380451"/>
                </a:moveTo>
                <a:cubicBezTo>
                  <a:pt x="3271099" y="383144"/>
                  <a:pt x="3262684" y="391222"/>
                  <a:pt x="3276485" y="391222"/>
                </a:cubicBezTo>
                <a:cubicBezTo>
                  <a:pt x="3268407" y="401993"/>
                  <a:pt x="3257298" y="383144"/>
                  <a:pt x="3240805" y="391222"/>
                </a:cubicBezTo>
                <a:cubicBezTo>
                  <a:pt x="3243498" y="377758"/>
                  <a:pt x="3262684" y="383144"/>
                  <a:pt x="3276485" y="380451"/>
                </a:cubicBezTo>
                <a:close/>
                <a:moveTo>
                  <a:pt x="2527545" y="380451"/>
                </a:moveTo>
                <a:cubicBezTo>
                  <a:pt x="2522159" y="393915"/>
                  <a:pt x="2500280" y="388529"/>
                  <a:pt x="2494558" y="410409"/>
                </a:cubicBezTo>
                <a:cubicBezTo>
                  <a:pt x="2508359" y="399637"/>
                  <a:pt x="2538653" y="393915"/>
                  <a:pt x="2527545" y="380451"/>
                </a:cubicBezTo>
                <a:close/>
                <a:moveTo>
                  <a:pt x="2943249" y="374728"/>
                </a:moveTo>
                <a:cubicBezTo>
                  <a:pt x="2954357" y="374728"/>
                  <a:pt x="2954357" y="388529"/>
                  <a:pt x="2965128" y="382807"/>
                </a:cubicBezTo>
                <a:cubicBezTo>
                  <a:pt x="2954020" y="396272"/>
                  <a:pt x="2923726" y="404686"/>
                  <a:pt x="2918340" y="382807"/>
                </a:cubicBezTo>
                <a:cubicBezTo>
                  <a:pt x="2926755" y="382807"/>
                  <a:pt x="2929448" y="385500"/>
                  <a:pt x="2932141" y="388193"/>
                </a:cubicBezTo>
                <a:cubicBezTo>
                  <a:pt x="2934834" y="382807"/>
                  <a:pt x="2937863" y="377422"/>
                  <a:pt x="2943249" y="374728"/>
                </a:cubicBezTo>
                <a:close/>
                <a:moveTo>
                  <a:pt x="3232390" y="369343"/>
                </a:moveTo>
                <a:cubicBezTo>
                  <a:pt x="3240805" y="372036"/>
                  <a:pt x="3235083" y="383144"/>
                  <a:pt x="3227004" y="382807"/>
                </a:cubicBezTo>
                <a:cubicBezTo>
                  <a:pt x="3223975" y="374728"/>
                  <a:pt x="3235083" y="377422"/>
                  <a:pt x="3232390" y="369343"/>
                </a:cubicBezTo>
                <a:close/>
                <a:moveTo>
                  <a:pt x="561452" y="369343"/>
                </a:moveTo>
                <a:cubicBezTo>
                  <a:pt x="539573" y="382807"/>
                  <a:pt x="525773" y="401993"/>
                  <a:pt x="492786" y="404686"/>
                </a:cubicBezTo>
                <a:cubicBezTo>
                  <a:pt x="476292" y="423873"/>
                  <a:pt x="437919" y="459216"/>
                  <a:pt x="399210" y="448445"/>
                </a:cubicBezTo>
                <a:cubicBezTo>
                  <a:pt x="410318" y="443059"/>
                  <a:pt x="429504" y="437337"/>
                  <a:pt x="443305" y="423873"/>
                </a:cubicBezTo>
                <a:cubicBezTo>
                  <a:pt x="451720" y="415794"/>
                  <a:pt x="457105" y="404686"/>
                  <a:pt x="473599" y="399300"/>
                </a:cubicBezTo>
                <a:cubicBezTo>
                  <a:pt x="482014" y="396608"/>
                  <a:pt x="476292" y="407379"/>
                  <a:pt x="484707" y="404686"/>
                </a:cubicBezTo>
                <a:cubicBezTo>
                  <a:pt x="490429" y="396608"/>
                  <a:pt x="501201" y="393915"/>
                  <a:pt x="512309" y="393915"/>
                </a:cubicBezTo>
                <a:cubicBezTo>
                  <a:pt x="517694" y="393915"/>
                  <a:pt x="515001" y="385836"/>
                  <a:pt x="515001" y="383144"/>
                </a:cubicBezTo>
                <a:cubicBezTo>
                  <a:pt x="531495" y="377758"/>
                  <a:pt x="539910" y="366651"/>
                  <a:pt x="561452" y="369343"/>
                </a:cubicBezTo>
                <a:close/>
                <a:moveTo>
                  <a:pt x="3171801" y="366651"/>
                </a:moveTo>
                <a:cubicBezTo>
                  <a:pt x="3177524" y="366651"/>
                  <a:pt x="3185602" y="366651"/>
                  <a:pt x="3194017" y="369343"/>
                </a:cubicBezTo>
                <a:cubicBezTo>
                  <a:pt x="3196710" y="388529"/>
                  <a:pt x="3177524" y="385836"/>
                  <a:pt x="3169109" y="393915"/>
                </a:cubicBezTo>
                <a:cubicBezTo>
                  <a:pt x="3166416" y="385836"/>
                  <a:pt x="3182909" y="380114"/>
                  <a:pt x="3171801" y="366651"/>
                </a:cubicBezTo>
                <a:close/>
                <a:moveTo>
                  <a:pt x="1922335" y="364294"/>
                </a:moveTo>
                <a:cubicBezTo>
                  <a:pt x="1903149" y="364294"/>
                  <a:pt x="1894733" y="372709"/>
                  <a:pt x="1892040" y="386173"/>
                </a:cubicBezTo>
                <a:cubicBezTo>
                  <a:pt x="1867468" y="383480"/>
                  <a:pt x="1837174" y="416131"/>
                  <a:pt x="1809573" y="402666"/>
                </a:cubicBezTo>
                <a:cubicBezTo>
                  <a:pt x="1768508" y="424546"/>
                  <a:pt x="1727105" y="443395"/>
                  <a:pt x="1683011" y="465275"/>
                </a:cubicBezTo>
                <a:cubicBezTo>
                  <a:pt x="1691089" y="465275"/>
                  <a:pt x="1693782" y="457196"/>
                  <a:pt x="1704890" y="459889"/>
                </a:cubicBezTo>
                <a:cubicBezTo>
                  <a:pt x="1704890" y="462582"/>
                  <a:pt x="1707582" y="462582"/>
                  <a:pt x="1710275" y="465275"/>
                </a:cubicBezTo>
                <a:cubicBezTo>
                  <a:pt x="1660795" y="467967"/>
                  <a:pt x="1627808" y="481432"/>
                  <a:pt x="1597513" y="500618"/>
                </a:cubicBezTo>
                <a:cubicBezTo>
                  <a:pt x="1624778" y="497925"/>
                  <a:pt x="1649687" y="489510"/>
                  <a:pt x="1679981" y="481432"/>
                </a:cubicBezTo>
                <a:cubicBezTo>
                  <a:pt x="1677288" y="486817"/>
                  <a:pt x="1679981" y="489510"/>
                  <a:pt x="1682674" y="492203"/>
                </a:cubicBezTo>
                <a:cubicBezTo>
                  <a:pt x="1668873" y="495232"/>
                  <a:pt x="1633193" y="495232"/>
                  <a:pt x="1622086" y="508696"/>
                </a:cubicBezTo>
                <a:cubicBezTo>
                  <a:pt x="1594484" y="506003"/>
                  <a:pt x="1575298" y="506003"/>
                  <a:pt x="1564190" y="519468"/>
                </a:cubicBezTo>
                <a:cubicBezTo>
                  <a:pt x="1569575" y="519468"/>
                  <a:pt x="1575298" y="519468"/>
                  <a:pt x="1577991" y="524853"/>
                </a:cubicBezTo>
                <a:cubicBezTo>
                  <a:pt x="1569575" y="530239"/>
                  <a:pt x="1561497" y="535961"/>
                  <a:pt x="1564190" y="549425"/>
                </a:cubicBezTo>
                <a:cubicBezTo>
                  <a:pt x="1569575" y="535624"/>
                  <a:pt x="1605256" y="544040"/>
                  <a:pt x="1613671" y="527547"/>
                </a:cubicBezTo>
                <a:cubicBezTo>
                  <a:pt x="1607948" y="524853"/>
                  <a:pt x="1602563" y="527547"/>
                  <a:pt x="1602563" y="524853"/>
                </a:cubicBezTo>
                <a:cubicBezTo>
                  <a:pt x="1632857" y="533268"/>
                  <a:pt x="1665844" y="497589"/>
                  <a:pt x="1698831" y="514082"/>
                </a:cubicBezTo>
                <a:cubicBezTo>
                  <a:pt x="1720710" y="505667"/>
                  <a:pt x="1745619" y="484125"/>
                  <a:pt x="1764805" y="492203"/>
                </a:cubicBezTo>
                <a:cubicBezTo>
                  <a:pt x="1764805" y="486817"/>
                  <a:pt x="1767497" y="486817"/>
                  <a:pt x="1767497" y="481432"/>
                </a:cubicBezTo>
                <a:cubicBezTo>
                  <a:pt x="1745619" y="484125"/>
                  <a:pt x="1715324" y="500282"/>
                  <a:pt x="1701524" y="492203"/>
                </a:cubicBezTo>
                <a:cubicBezTo>
                  <a:pt x="1701524" y="489510"/>
                  <a:pt x="1709939" y="492203"/>
                  <a:pt x="1709939" y="486817"/>
                </a:cubicBezTo>
                <a:cubicBezTo>
                  <a:pt x="1701860" y="484125"/>
                  <a:pt x="1701860" y="489510"/>
                  <a:pt x="1693445" y="489510"/>
                </a:cubicBezTo>
                <a:cubicBezTo>
                  <a:pt x="1698831" y="478402"/>
                  <a:pt x="1707246" y="483788"/>
                  <a:pt x="1698831" y="473017"/>
                </a:cubicBezTo>
                <a:cubicBezTo>
                  <a:pt x="1718017" y="470324"/>
                  <a:pt x="1731818" y="464938"/>
                  <a:pt x="1745619" y="459553"/>
                </a:cubicBezTo>
                <a:cubicBezTo>
                  <a:pt x="1745619" y="464938"/>
                  <a:pt x="1756726" y="459553"/>
                  <a:pt x="1754033" y="470324"/>
                </a:cubicBezTo>
                <a:cubicBezTo>
                  <a:pt x="1775913" y="445752"/>
                  <a:pt x="1798129" y="451137"/>
                  <a:pt x="1833808" y="448445"/>
                </a:cubicBezTo>
                <a:cubicBezTo>
                  <a:pt x="1839194" y="443059"/>
                  <a:pt x="1836501" y="440366"/>
                  <a:pt x="1833808" y="434981"/>
                </a:cubicBezTo>
                <a:cubicBezTo>
                  <a:pt x="1869488" y="421180"/>
                  <a:pt x="1921998" y="413101"/>
                  <a:pt x="1963400" y="383480"/>
                </a:cubicBezTo>
                <a:cubicBezTo>
                  <a:pt x="1944214" y="380787"/>
                  <a:pt x="1922335" y="399637"/>
                  <a:pt x="1911227" y="388866"/>
                </a:cubicBezTo>
                <a:cubicBezTo>
                  <a:pt x="1922335" y="386173"/>
                  <a:pt x="1916949" y="377758"/>
                  <a:pt x="1922335" y="364294"/>
                </a:cubicBezTo>
                <a:close/>
                <a:moveTo>
                  <a:pt x="2937863" y="353186"/>
                </a:moveTo>
                <a:cubicBezTo>
                  <a:pt x="2935170" y="361265"/>
                  <a:pt x="2929785" y="363957"/>
                  <a:pt x="2918677" y="363957"/>
                </a:cubicBezTo>
                <a:cubicBezTo>
                  <a:pt x="2921370" y="355879"/>
                  <a:pt x="2929785" y="355879"/>
                  <a:pt x="2937863" y="353186"/>
                </a:cubicBezTo>
                <a:close/>
                <a:moveTo>
                  <a:pt x="470906" y="350494"/>
                </a:moveTo>
                <a:cubicBezTo>
                  <a:pt x="468213" y="358572"/>
                  <a:pt x="462828" y="361265"/>
                  <a:pt x="451720" y="361265"/>
                </a:cubicBezTo>
                <a:cubicBezTo>
                  <a:pt x="459799" y="358572"/>
                  <a:pt x="459799" y="350494"/>
                  <a:pt x="470906" y="350494"/>
                </a:cubicBezTo>
                <a:close/>
                <a:moveTo>
                  <a:pt x="104683" y="347800"/>
                </a:moveTo>
                <a:cubicBezTo>
                  <a:pt x="98961" y="358572"/>
                  <a:pt x="101990" y="366987"/>
                  <a:pt x="93575" y="377758"/>
                </a:cubicBezTo>
                <a:cubicBezTo>
                  <a:pt x="80111" y="380451"/>
                  <a:pt x="77082" y="366987"/>
                  <a:pt x="71696" y="377758"/>
                </a:cubicBezTo>
                <a:cubicBezTo>
                  <a:pt x="74389" y="369343"/>
                  <a:pt x="88190" y="350494"/>
                  <a:pt x="104683" y="347800"/>
                </a:cubicBezTo>
                <a:close/>
                <a:moveTo>
                  <a:pt x="3056852" y="342751"/>
                </a:moveTo>
                <a:cubicBezTo>
                  <a:pt x="3060639" y="342078"/>
                  <a:pt x="3064762" y="342078"/>
                  <a:pt x="3067455" y="344771"/>
                </a:cubicBezTo>
                <a:cubicBezTo>
                  <a:pt x="3064426" y="353186"/>
                  <a:pt x="3056347" y="342078"/>
                  <a:pt x="3048269" y="350156"/>
                </a:cubicBezTo>
                <a:cubicBezTo>
                  <a:pt x="3050962" y="347464"/>
                  <a:pt x="3050962" y="344771"/>
                  <a:pt x="3048269" y="344771"/>
                </a:cubicBezTo>
                <a:cubicBezTo>
                  <a:pt x="3049615" y="344771"/>
                  <a:pt x="3053065" y="343425"/>
                  <a:pt x="3056852" y="342751"/>
                </a:cubicBezTo>
                <a:close/>
                <a:moveTo>
                  <a:pt x="2585441" y="342078"/>
                </a:moveTo>
                <a:cubicBezTo>
                  <a:pt x="2580055" y="350156"/>
                  <a:pt x="2549761" y="352850"/>
                  <a:pt x="2555147" y="372036"/>
                </a:cubicBezTo>
                <a:cubicBezTo>
                  <a:pt x="2552454" y="372036"/>
                  <a:pt x="2549761" y="372036"/>
                  <a:pt x="2549761" y="374728"/>
                </a:cubicBezTo>
                <a:cubicBezTo>
                  <a:pt x="2549761" y="372036"/>
                  <a:pt x="2549761" y="366651"/>
                  <a:pt x="2547068" y="366651"/>
                </a:cubicBezTo>
                <a:cubicBezTo>
                  <a:pt x="2541346" y="372036"/>
                  <a:pt x="2547068" y="372036"/>
                  <a:pt x="2546732" y="380451"/>
                </a:cubicBezTo>
                <a:cubicBezTo>
                  <a:pt x="2557840" y="377758"/>
                  <a:pt x="2563225" y="366987"/>
                  <a:pt x="2571640" y="377758"/>
                </a:cubicBezTo>
                <a:cubicBezTo>
                  <a:pt x="2577362" y="372036"/>
                  <a:pt x="2580055" y="366651"/>
                  <a:pt x="2582748" y="361265"/>
                </a:cubicBezTo>
                <a:cubicBezTo>
                  <a:pt x="2577362" y="353186"/>
                  <a:pt x="2571640" y="369343"/>
                  <a:pt x="2566255" y="361265"/>
                </a:cubicBezTo>
                <a:cubicBezTo>
                  <a:pt x="2574333" y="361265"/>
                  <a:pt x="2593856" y="344771"/>
                  <a:pt x="2585441" y="342078"/>
                </a:cubicBezTo>
                <a:close/>
                <a:moveTo>
                  <a:pt x="680273" y="337029"/>
                </a:moveTo>
                <a:cubicBezTo>
                  <a:pt x="680273" y="355879"/>
                  <a:pt x="682966" y="355879"/>
                  <a:pt x="682966" y="377758"/>
                </a:cubicBezTo>
                <a:cubicBezTo>
                  <a:pt x="680273" y="366651"/>
                  <a:pt x="669165" y="355879"/>
                  <a:pt x="652672" y="361265"/>
                </a:cubicBezTo>
                <a:cubicBezTo>
                  <a:pt x="649979" y="358572"/>
                  <a:pt x="649979" y="355879"/>
                  <a:pt x="649979" y="350494"/>
                </a:cubicBezTo>
                <a:cubicBezTo>
                  <a:pt x="661087" y="344771"/>
                  <a:pt x="666472" y="336693"/>
                  <a:pt x="680273" y="337029"/>
                </a:cubicBezTo>
                <a:close/>
                <a:moveTo>
                  <a:pt x="2962771" y="331307"/>
                </a:moveTo>
                <a:cubicBezTo>
                  <a:pt x="2965464" y="331307"/>
                  <a:pt x="2962771" y="334000"/>
                  <a:pt x="2962771" y="334000"/>
                </a:cubicBezTo>
                <a:cubicBezTo>
                  <a:pt x="2965464" y="353186"/>
                  <a:pt x="2962771" y="339385"/>
                  <a:pt x="2951664" y="336693"/>
                </a:cubicBezTo>
                <a:cubicBezTo>
                  <a:pt x="2951664" y="328614"/>
                  <a:pt x="2965464" y="339385"/>
                  <a:pt x="2962771" y="331307"/>
                </a:cubicBezTo>
                <a:close/>
                <a:moveTo>
                  <a:pt x="2684738" y="331307"/>
                </a:moveTo>
                <a:cubicBezTo>
                  <a:pt x="2684738" y="331307"/>
                  <a:pt x="2684738" y="331307"/>
                  <a:pt x="2684738" y="339385"/>
                </a:cubicBezTo>
                <a:cubicBezTo>
                  <a:pt x="2681709" y="344771"/>
                  <a:pt x="2676323" y="334000"/>
                  <a:pt x="2676323" y="342078"/>
                </a:cubicBezTo>
                <a:cubicBezTo>
                  <a:pt x="2670938" y="339385"/>
                  <a:pt x="2679016" y="331307"/>
                  <a:pt x="2684738" y="331307"/>
                </a:cubicBezTo>
                <a:close/>
                <a:moveTo>
                  <a:pt x="248076" y="331307"/>
                </a:moveTo>
                <a:cubicBezTo>
                  <a:pt x="250769" y="331307"/>
                  <a:pt x="250769" y="336693"/>
                  <a:pt x="250769" y="342078"/>
                </a:cubicBezTo>
                <a:cubicBezTo>
                  <a:pt x="250769" y="342078"/>
                  <a:pt x="250769" y="342078"/>
                  <a:pt x="239661" y="342078"/>
                </a:cubicBezTo>
                <a:cubicBezTo>
                  <a:pt x="239661" y="336693"/>
                  <a:pt x="245383" y="336693"/>
                  <a:pt x="248076" y="331307"/>
                </a:cubicBezTo>
                <a:close/>
                <a:moveTo>
                  <a:pt x="366560" y="330970"/>
                </a:moveTo>
                <a:cubicBezTo>
                  <a:pt x="371946" y="334000"/>
                  <a:pt x="369253" y="350156"/>
                  <a:pt x="358145" y="347464"/>
                </a:cubicBezTo>
                <a:cubicBezTo>
                  <a:pt x="352759" y="339385"/>
                  <a:pt x="363530" y="334000"/>
                  <a:pt x="366560" y="330970"/>
                </a:cubicBezTo>
                <a:close/>
                <a:moveTo>
                  <a:pt x="2601935" y="328614"/>
                </a:moveTo>
                <a:cubicBezTo>
                  <a:pt x="2599242" y="339385"/>
                  <a:pt x="2599242" y="339385"/>
                  <a:pt x="2590827" y="347800"/>
                </a:cubicBezTo>
                <a:cubicBezTo>
                  <a:pt x="2601935" y="347800"/>
                  <a:pt x="2613042" y="334000"/>
                  <a:pt x="2601935" y="328614"/>
                </a:cubicBezTo>
                <a:close/>
                <a:moveTo>
                  <a:pt x="3006867" y="320536"/>
                </a:moveTo>
                <a:cubicBezTo>
                  <a:pt x="3003837" y="328614"/>
                  <a:pt x="3003837" y="334000"/>
                  <a:pt x="2998788" y="342078"/>
                </a:cubicBezTo>
                <a:cubicBezTo>
                  <a:pt x="2987680" y="342078"/>
                  <a:pt x="3001481" y="331307"/>
                  <a:pt x="2990373" y="331307"/>
                </a:cubicBezTo>
                <a:cubicBezTo>
                  <a:pt x="2995759" y="325922"/>
                  <a:pt x="2998451" y="331307"/>
                  <a:pt x="3006867" y="320536"/>
                </a:cubicBezTo>
                <a:close/>
                <a:moveTo>
                  <a:pt x="877522" y="317927"/>
                </a:moveTo>
                <a:cubicBezTo>
                  <a:pt x="868265" y="319273"/>
                  <a:pt x="859345" y="327436"/>
                  <a:pt x="862038" y="342415"/>
                </a:cubicBezTo>
                <a:cubicBezTo>
                  <a:pt x="864731" y="347800"/>
                  <a:pt x="873146" y="339722"/>
                  <a:pt x="873146" y="345108"/>
                </a:cubicBezTo>
                <a:cubicBezTo>
                  <a:pt x="875839" y="347800"/>
                  <a:pt x="867760" y="355879"/>
                  <a:pt x="873146" y="355879"/>
                </a:cubicBezTo>
                <a:cubicBezTo>
                  <a:pt x="886610" y="355879"/>
                  <a:pt x="900411" y="350494"/>
                  <a:pt x="908826" y="342415"/>
                </a:cubicBezTo>
                <a:cubicBezTo>
                  <a:pt x="900747" y="342415"/>
                  <a:pt x="908826" y="339722"/>
                  <a:pt x="906133" y="334337"/>
                </a:cubicBezTo>
                <a:cubicBezTo>
                  <a:pt x="906133" y="334337"/>
                  <a:pt x="906133" y="334337"/>
                  <a:pt x="895025" y="334337"/>
                </a:cubicBezTo>
                <a:cubicBezTo>
                  <a:pt x="896371" y="322051"/>
                  <a:pt x="886778" y="316581"/>
                  <a:pt x="877522" y="317927"/>
                </a:cubicBezTo>
                <a:close/>
                <a:moveTo>
                  <a:pt x="3130400" y="312457"/>
                </a:moveTo>
                <a:cubicBezTo>
                  <a:pt x="3130400" y="312457"/>
                  <a:pt x="3130400" y="312457"/>
                  <a:pt x="3138815" y="312457"/>
                </a:cubicBezTo>
                <a:cubicBezTo>
                  <a:pt x="3141507" y="320536"/>
                  <a:pt x="3136122" y="323228"/>
                  <a:pt x="3127707" y="320536"/>
                </a:cubicBezTo>
                <a:cubicBezTo>
                  <a:pt x="3127707" y="317506"/>
                  <a:pt x="3133429" y="314814"/>
                  <a:pt x="3130400" y="312457"/>
                </a:cubicBezTo>
                <a:close/>
                <a:moveTo>
                  <a:pt x="2095011" y="311784"/>
                </a:moveTo>
                <a:cubicBezTo>
                  <a:pt x="2062025" y="309091"/>
                  <a:pt x="2045531" y="320199"/>
                  <a:pt x="2026345" y="330970"/>
                </a:cubicBezTo>
                <a:cubicBezTo>
                  <a:pt x="2026345" y="322892"/>
                  <a:pt x="2015573" y="328278"/>
                  <a:pt x="2020959" y="317506"/>
                </a:cubicBezTo>
                <a:cubicBezTo>
                  <a:pt x="2012880" y="320199"/>
                  <a:pt x="2007495" y="325585"/>
                  <a:pt x="1999080" y="325585"/>
                </a:cubicBezTo>
                <a:cubicBezTo>
                  <a:pt x="2001773" y="342078"/>
                  <a:pt x="1982587" y="339385"/>
                  <a:pt x="1979894" y="350156"/>
                </a:cubicBezTo>
                <a:cubicBezTo>
                  <a:pt x="1993694" y="355542"/>
                  <a:pt x="2010188" y="366651"/>
                  <a:pt x="2026681" y="350156"/>
                </a:cubicBezTo>
                <a:cubicBezTo>
                  <a:pt x="2029374" y="342078"/>
                  <a:pt x="2020959" y="339385"/>
                  <a:pt x="2029374" y="336693"/>
                </a:cubicBezTo>
                <a:cubicBezTo>
                  <a:pt x="2034760" y="350156"/>
                  <a:pt x="2056976" y="336693"/>
                  <a:pt x="2076161" y="336693"/>
                </a:cubicBezTo>
                <a:cubicBezTo>
                  <a:pt x="2078854" y="328614"/>
                  <a:pt x="2073469" y="328614"/>
                  <a:pt x="2076161" y="323228"/>
                </a:cubicBezTo>
                <a:cubicBezTo>
                  <a:pt x="2081547" y="328614"/>
                  <a:pt x="2081547" y="323228"/>
                  <a:pt x="2089963" y="323228"/>
                </a:cubicBezTo>
                <a:cubicBezTo>
                  <a:pt x="2087270" y="314814"/>
                  <a:pt x="2092655" y="314814"/>
                  <a:pt x="2095011" y="311784"/>
                </a:cubicBezTo>
                <a:close/>
                <a:moveTo>
                  <a:pt x="186646" y="311448"/>
                </a:moveTo>
                <a:cubicBezTo>
                  <a:pt x="191106" y="310101"/>
                  <a:pt x="195903" y="310774"/>
                  <a:pt x="198596" y="314814"/>
                </a:cubicBezTo>
                <a:cubicBezTo>
                  <a:pt x="195566" y="323228"/>
                  <a:pt x="184795" y="320536"/>
                  <a:pt x="176716" y="320199"/>
                </a:cubicBezTo>
                <a:cubicBezTo>
                  <a:pt x="178063" y="316160"/>
                  <a:pt x="182186" y="312794"/>
                  <a:pt x="186646" y="311448"/>
                </a:cubicBezTo>
                <a:close/>
                <a:moveTo>
                  <a:pt x="547988" y="309428"/>
                </a:moveTo>
                <a:cubicBezTo>
                  <a:pt x="547988" y="314814"/>
                  <a:pt x="542602" y="314814"/>
                  <a:pt x="536880" y="314814"/>
                </a:cubicBezTo>
                <a:cubicBezTo>
                  <a:pt x="534187" y="309428"/>
                  <a:pt x="542602" y="309428"/>
                  <a:pt x="547988" y="309428"/>
                </a:cubicBezTo>
                <a:close/>
                <a:moveTo>
                  <a:pt x="3272356" y="308050"/>
                </a:moveTo>
                <a:cubicBezTo>
                  <a:pt x="3277726" y="306083"/>
                  <a:pt x="3283637" y="306062"/>
                  <a:pt x="3290622" y="309428"/>
                </a:cubicBezTo>
                <a:cubicBezTo>
                  <a:pt x="3265714" y="336693"/>
                  <a:pt x="3238112" y="344771"/>
                  <a:pt x="3205125" y="363957"/>
                </a:cubicBezTo>
                <a:cubicBezTo>
                  <a:pt x="3205125" y="350156"/>
                  <a:pt x="3224311" y="352850"/>
                  <a:pt x="3224311" y="339385"/>
                </a:cubicBezTo>
                <a:cubicBezTo>
                  <a:pt x="3245012" y="337366"/>
                  <a:pt x="3256246" y="313951"/>
                  <a:pt x="3272356" y="308050"/>
                </a:cubicBezTo>
                <a:close/>
                <a:moveTo>
                  <a:pt x="2117563" y="304042"/>
                </a:moveTo>
                <a:cubicBezTo>
                  <a:pt x="2106456" y="301350"/>
                  <a:pt x="2106456" y="309428"/>
                  <a:pt x="2103763" y="314814"/>
                </a:cubicBezTo>
                <a:cubicBezTo>
                  <a:pt x="2111842" y="314814"/>
                  <a:pt x="2117563" y="312121"/>
                  <a:pt x="2117563" y="304042"/>
                </a:cubicBezTo>
                <a:close/>
                <a:moveTo>
                  <a:pt x="2026681" y="301350"/>
                </a:moveTo>
                <a:cubicBezTo>
                  <a:pt x="2012880" y="301350"/>
                  <a:pt x="2004466" y="306735"/>
                  <a:pt x="2001773" y="314814"/>
                </a:cubicBezTo>
                <a:cubicBezTo>
                  <a:pt x="2010188" y="309428"/>
                  <a:pt x="2029374" y="314814"/>
                  <a:pt x="2026681" y="301350"/>
                </a:cubicBezTo>
                <a:close/>
                <a:moveTo>
                  <a:pt x="674551" y="301350"/>
                </a:moveTo>
                <a:cubicBezTo>
                  <a:pt x="674551" y="304042"/>
                  <a:pt x="671858" y="304042"/>
                  <a:pt x="669165" y="309428"/>
                </a:cubicBezTo>
                <a:cubicBezTo>
                  <a:pt x="674887" y="306735"/>
                  <a:pt x="674887" y="312121"/>
                  <a:pt x="682966" y="312121"/>
                </a:cubicBezTo>
                <a:cubicBezTo>
                  <a:pt x="679936" y="306735"/>
                  <a:pt x="679936" y="301350"/>
                  <a:pt x="674551" y="301350"/>
                </a:cubicBezTo>
                <a:close/>
                <a:moveTo>
                  <a:pt x="2849673" y="293271"/>
                </a:moveTo>
                <a:cubicBezTo>
                  <a:pt x="2841595" y="290578"/>
                  <a:pt x="2841595" y="298657"/>
                  <a:pt x="2833179" y="295964"/>
                </a:cubicBezTo>
                <a:cubicBezTo>
                  <a:pt x="2833179" y="306735"/>
                  <a:pt x="2835873" y="312121"/>
                  <a:pt x="2835873" y="320536"/>
                </a:cubicBezTo>
                <a:cubicBezTo>
                  <a:pt x="2846980" y="320536"/>
                  <a:pt x="2855059" y="293271"/>
                  <a:pt x="2852366" y="295964"/>
                </a:cubicBezTo>
                <a:cubicBezTo>
                  <a:pt x="2852366" y="298657"/>
                  <a:pt x="2846980" y="298657"/>
                  <a:pt x="2849673" y="293271"/>
                </a:cubicBezTo>
                <a:close/>
                <a:moveTo>
                  <a:pt x="2673630" y="293271"/>
                </a:moveTo>
                <a:cubicBezTo>
                  <a:pt x="2662523" y="295964"/>
                  <a:pt x="2659830" y="304042"/>
                  <a:pt x="2651751" y="309765"/>
                </a:cubicBezTo>
                <a:cubicBezTo>
                  <a:pt x="2662523" y="315150"/>
                  <a:pt x="2668245" y="298657"/>
                  <a:pt x="2673630" y="293271"/>
                </a:cubicBezTo>
                <a:close/>
                <a:moveTo>
                  <a:pt x="2593856" y="293271"/>
                </a:moveTo>
                <a:cubicBezTo>
                  <a:pt x="2593856" y="293271"/>
                  <a:pt x="2593856" y="293271"/>
                  <a:pt x="2593856" y="304042"/>
                </a:cubicBezTo>
                <a:cubicBezTo>
                  <a:pt x="2585441" y="306735"/>
                  <a:pt x="2585441" y="290242"/>
                  <a:pt x="2593856" y="293271"/>
                </a:cubicBezTo>
                <a:close/>
                <a:moveTo>
                  <a:pt x="2142136" y="290578"/>
                </a:moveTo>
                <a:cubicBezTo>
                  <a:pt x="2145165" y="301350"/>
                  <a:pt x="2120257" y="287549"/>
                  <a:pt x="2120257" y="304042"/>
                </a:cubicBezTo>
                <a:cubicBezTo>
                  <a:pt x="2131364" y="304042"/>
                  <a:pt x="2153243" y="295964"/>
                  <a:pt x="2142136" y="290578"/>
                </a:cubicBezTo>
                <a:close/>
                <a:moveTo>
                  <a:pt x="2006106" y="281153"/>
                </a:moveTo>
                <a:cubicBezTo>
                  <a:pt x="2003371" y="281490"/>
                  <a:pt x="2000594" y="282163"/>
                  <a:pt x="1996387" y="282163"/>
                </a:cubicBezTo>
                <a:cubicBezTo>
                  <a:pt x="1999080" y="287549"/>
                  <a:pt x="1993694" y="301350"/>
                  <a:pt x="1999080" y="301013"/>
                </a:cubicBezTo>
                <a:cubicBezTo>
                  <a:pt x="1999080" y="287549"/>
                  <a:pt x="2010188" y="301013"/>
                  <a:pt x="2015573" y="292934"/>
                </a:cubicBezTo>
                <a:cubicBezTo>
                  <a:pt x="2015573" y="292934"/>
                  <a:pt x="2015573" y="292934"/>
                  <a:pt x="2015573" y="282163"/>
                </a:cubicBezTo>
                <a:cubicBezTo>
                  <a:pt x="2011534" y="280817"/>
                  <a:pt x="2008841" y="280817"/>
                  <a:pt x="2006106" y="281153"/>
                </a:cubicBezTo>
                <a:close/>
                <a:moveTo>
                  <a:pt x="738168" y="279470"/>
                </a:moveTo>
                <a:cubicBezTo>
                  <a:pt x="740861" y="282163"/>
                  <a:pt x="743554" y="284856"/>
                  <a:pt x="743554" y="287549"/>
                </a:cubicBezTo>
                <a:cubicBezTo>
                  <a:pt x="748940" y="284856"/>
                  <a:pt x="757355" y="287549"/>
                  <a:pt x="754662" y="279470"/>
                </a:cubicBezTo>
                <a:cubicBezTo>
                  <a:pt x="749276" y="279470"/>
                  <a:pt x="740861" y="279470"/>
                  <a:pt x="738168" y="279470"/>
                </a:cubicBezTo>
                <a:close/>
                <a:moveTo>
                  <a:pt x="2929785" y="279134"/>
                </a:moveTo>
                <a:cubicBezTo>
                  <a:pt x="2937863" y="281826"/>
                  <a:pt x="2940893" y="287212"/>
                  <a:pt x="2946278" y="287212"/>
                </a:cubicBezTo>
                <a:cubicBezTo>
                  <a:pt x="2946278" y="289905"/>
                  <a:pt x="2943586" y="292598"/>
                  <a:pt x="2943586" y="295290"/>
                </a:cubicBezTo>
                <a:cubicBezTo>
                  <a:pt x="2943586" y="303369"/>
                  <a:pt x="2946615" y="289905"/>
                  <a:pt x="2952000" y="292598"/>
                </a:cubicBezTo>
                <a:cubicBezTo>
                  <a:pt x="2954693" y="303706"/>
                  <a:pt x="2943586" y="303706"/>
                  <a:pt x="2940893" y="309091"/>
                </a:cubicBezTo>
                <a:cubicBezTo>
                  <a:pt x="2932814" y="309091"/>
                  <a:pt x="2935507" y="301013"/>
                  <a:pt x="2924399" y="303706"/>
                </a:cubicBezTo>
                <a:cubicBezTo>
                  <a:pt x="2927092" y="298320"/>
                  <a:pt x="2932477" y="298320"/>
                  <a:pt x="2929785" y="290242"/>
                </a:cubicBezTo>
                <a:cubicBezTo>
                  <a:pt x="2921370" y="293271"/>
                  <a:pt x="2926755" y="306735"/>
                  <a:pt x="2913291" y="303706"/>
                </a:cubicBezTo>
                <a:cubicBezTo>
                  <a:pt x="2910598" y="287212"/>
                  <a:pt x="2927092" y="292598"/>
                  <a:pt x="2929785" y="279134"/>
                </a:cubicBezTo>
                <a:close/>
                <a:moveTo>
                  <a:pt x="597006" y="278797"/>
                </a:moveTo>
                <a:cubicBezTo>
                  <a:pt x="599825" y="278797"/>
                  <a:pt x="603359" y="279470"/>
                  <a:pt x="606220" y="279470"/>
                </a:cubicBezTo>
                <a:cubicBezTo>
                  <a:pt x="606220" y="282163"/>
                  <a:pt x="606220" y="282163"/>
                  <a:pt x="608913" y="282163"/>
                </a:cubicBezTo>
                <a:cubicBezTo>
                  <a:pt x="608913" y="287549"/>
                  <a:pt x="603191" y="287549"/>
                  <a:pt x="600498" y="287549"/>
                </a:cubicBezTo>
                <a:cubicBezTo>
                  <a:pt x="600498" y="282163"/>
                  <a:pt x="594776" y="282163"/>
                  <a:pt x="592083" y="282163"/>
                </a:cubicBezTo>
                <a:cubicBezTo>
                  <a:pt x="592083" y="279470"/>
                  <a:pt x="594187" y="278797"/>
                  <a:pt x="597006" y="278797"/>
                </a:cubicBezTo>
                <a:close/>
                <a:moveTo>
                  <a:pt x="3259991" y="268699"/>
                </a:moveTo>
                <a:cubicBezTo>
                  <a:pt x="3271099" y="266006"/>
                  <a:pt x="3259991" y="284856"/>
                  <a:pt x="3273792" y="279470"/>
                </a:cubicBezTo>
                <a:cubicBezTo>
                  <a:pt x="3271099" y="287549"/>
                  <a:pt x="3265377" y="295964"/>
                  <a:pt x="3259991" y="304042"/>
                </a:cubicBezTo>
                <a:cubicBezTo>
                  <a:pt x="3232390" y="298657"/>
                  <a:pt x="3224311" y="328614"/>
                  <a:pt x="3205125" y="337702"/>
                </a:cubicBezTo>
                <a:cubicBezTo>
                  <a:pt x="3197047" y="340395"/>
                  <a:pt x="3197047" y="332317"/>
                  <a:pt x="3188632" y="332317"/>
                </a:cubicBezTo>
                <a:cubicBezTo>
                  <a:pt x="3169109" y="337702"/>
                  <a:pt x="3174831" y="383817"/>
                  <a:pt x="3147230" y="373046"/>
                </a:cubicBezTo>
                <a:cubicBezTo>
                  <a:pt x="3139151" y="386509"/>
                  <a:pt x="3122658" y="394925"/>
                  <a:pt x="3111550" y="403004"/>
                </a:cubicBezTo>
                <a:cubicBezTo>
                  <a:pt x="3108520" y="399974"/>
                  <a:pt x="3105827" y="394588"/>
                  <a:pt x="3103135" y="386509"/>
                </a:cubicBezTo>
                <a:cubicBezTo>
                  <a:pt x="3080919" y="391896"/>
                  <a:pt x="3069811" y="408389"/>
                  <a:pt x="3047932" y="411081"/>
                </a:cubicBezTo>
                <a:cubicBezTo>
                  <a:pt x="3056010" y="397618"/>
                  <a:pt x="3078226" y="397618"/>
                  <a:pt x="3067118" y="375738"/>
                </a:cubicBezTo>
                <a:cubicBezTo>
                  <a:pt x="3056347" y="373046"/>
                  <a:pt x="3056347" y="381124"/>
                  <a:pt x="3045239" y="383817"/>
                </a:cubicBezTo>
                <a:cubicBezTo>
                  <a:pt x="3050625" y="375738"/>
                  <a:pt x="3053317" y="367660"/>
                  <a:pt x="3067118" y="370353"/>
                </a:cubicBezTo>
                <a:cubicBezTo>
                  <a:pt x="3069811" y="361938"/>
                  <a:pt x="3072841" y="353859"/>
                  <a:pt x="3078226" y="351167"/>
                </a:cubicBezTo>
                <a:cubicBezTo>
                  <a:pt x="3080919" y="351167"/>
                  <a:pt x="3086642" y="359245"/>
                  <a:pt x="3089334" y="351167"/>
                </a:cubicBezTo>
                <a:cubicBezTo>
                  <a:pt x="3100442" y="356552"/>
                  <a:pt x="3075533" y="361938"/>
                  <a:pt x="3089334" y="361938"/>
                </a:cubicBezTo>
                <a:cubicBezTo>
                  <a:pt x="3083949" y="370016"/>
                  <a:pt x="3067118" y="378432"/>
                  <a:pt x="3075533" y="391896"/>
                </a:cubicBezTo>
                <a:cubicBezTo>
                  <a:pt x="3097413" y="383480"/>
                  <a:pt x="3116599" y="372709"/>
                  <a:pt x="3125014" y="348137"/>
                </a:cubicBezTo>
                <a:cubicBezTo>
                  <a:pt x="3147230" y="348137"/>
                  <a:pt x="3166416" y="345444"/>
                  <a:pt x="3163723" y="323565"/>
                </a:cubicBezTo>
                <a:cubicBezTo>
                  <a:pt x="3174831" y="326258"/>
                  <a:pt x="3163723" y="334337"/>
                  <a:pt x="3177524" y="331644"/>
                </a:cubicBezTo>
                <a:cubicBezTo>
                  <a:pt x="3180216" y="325922"/>
                  <a:pt x="3183246" y="320536"/>
                  <a:pt x="3188632" y="315150"/>
                </a:cubicBezTo>
                <a:cubicBezTo>
                  <a:pt x="3191325" y="317843"/>
                  <a:pt x="3188632" y="320536"/>
                  <a:pt x="3188632" y="323228"/>
                </a:cubicBezTo>
                <a:cubicBezTo>
                  <a:pt x="3188632" y="328614"/>
                  <a:pt x="3191325" y="320536"/>
                  <a:pt x="3194017" y="325922"/>
                </a:cubicBezTo>
                <a:cubicBezTo>
                  <a:pt x="3194017" y="287885"/>
                  <a:pt x="3240805" y="295964"/>
                  <a:pt x="3259991" y="268699"/>
                </a:cubicBezTo>
                <a:close/>
                <a:moveTo>
                  <a:pt x="589390" y="266006"/>
                </a:moveTo>
                <a:cubicBezTo>
                  <a:pt x="594776" y="271392"/>
                  <a:pt x="575590" y="276777"/>
                  <a:pt x="570204" y="279470"/>
                </a:cubicBezTo>
                <a:cubicBezTo>
                  <a:pt x="564482" y="274085"/>
                  <a:pt x="584005" y="268699"/>
                  <a:pt x="589390" y="266006"/>
                </a:cubicBezTo>
                <a:close/>
                <a:moveTo>
                  <a:pt x="348820" y="265932"/>
                </a:moveTo>
                <a:cubicBezTo>
                  <a:pt x="354968" y="263671"/>
                  <a:pt x="361679" y="263313"/>
                  <a:pt x="369253" y="266006"/>
                </a:cubicBezTo>
                <a:cubicBezTo>
                  <a:pt x="369253" y="271392"/>
                  <a:pt x="366560" y="276777"/>
                  <a:pt x="358145" y="276777"/>
                </a:cubicBezTo>
                <a:cubicBezTo>
                  <a:pt x="369253" y="284856"/>
                  <a:pt x="355452" y="298657"/>
                  <a:pt x="347373" y="298320"/>
                </a:cubicBezTo>
                <a:cubicBezTo>
                  <a:pt x="344681" y="298320"/>
                  <a:pt x="344681" y="292934"/>
                  <a:pt x="344681" y="287549"/>
                </a:cubicBezTo>
                <a:cubicBezTo>
                  <a:pt x="328187" y="293271"/>
                  <a:pt x="314386" y="298657"/>
                  <a:pt x="300586" y="306735"/>
                </a:cubicBezTo>
                <a:cubicBezTo>
                  <a:pt x="316995" y="296637"/>
                  <a:pt x="330375" y="272717"/>
                  <a:pt x="348820" y="265932"/>
                </a:cubicBezTo>
                <a:close/>
                <a:moveTo>
                  <a:pt x="490429" y="257592"/>
                </a:moveTo>
                <a:cubicBezTo>
                  <a:pt x="490429" y="262977"/>
                  <a:pt x="490429" y="268699"/>
                  <a:pt x="479322" y="268362"/>
                </a:cubicBezTo>
                <a:cubicBezTo>
                  <a:pt x="485044" y="262977"/>
                  <a:pt x="482014" y="257592"/>
                  <a:pt x="490429" y="257592"/>
                </a:cubicBezTo>
                <a:close/>
                <a:moveTo>
                  <a:pt x="779234" y="252205"/>
                </a:moveTo>
                <a:cubicBezTo>
                  <a:pt x="779234" y="260284"/>
                  <a:pt x="784956" y="268362"/>
                  <a:pt x="787649" y="260284"/>
                </a:cubicBezTo>
                <a:cubicBezTo>
                  <a:pt x="784956" y="260284"/>
                  <a:pt x="790341" y="257592"/>
                  <a:pt x="790341" y="254898"/>
                </a:cubicBezTo>
                <a:cubicBezTo>
                  <a:pt x="784620" y="254898"/>
                  <a:pt x="784620" y="252205"/>
                  <a:pt x="779234" y="252205"/>
                </a:cubicBezTo>
                <a:close/>
                <a:moveTo>
                  <a:pt x="342590" y="248059"/>
                </a:moveTo>
                <a:lnTo>
                  <a:pt x="346701" y="254225"/>
                </a:lnTo>
                <a:cubicBezTo>
                  <a:pt x="324821" y="259611"/>
                  <a:pt x="316406" y="268025"/>
                  <a:pt x="299912" y="278797"/>
                </a:cubicBezTo>
                <a:cubicBezTo>
                  <a:pt x="297219" y="270382"/>
                  <a:pt x="324821" y="256918"/>
                  <a:pt x="330207" y="256918"/>
                </a:cubicBezTo>
                <a:close/>
                <a:moveTo>
                  <a:pt x="2302022" y="246820"/>
                </a:moveTo>
                <a:cubicBezTo>
                  <a:pt x="2302022" y="252205"/>
                  <a:pt x="2296299" y="254898"/>
                  <a:pt x="2293607" y="257592"/>
                </a:cubicBezTo>
                <a:cubicBezTo>
                  <a:pt x="2298992" y="262977"/>
                  <a:pt x="2310100" y="257592"/>
                  <a:pt x="2310437" y="249512"/>
                </a:cubicBezTo>
                <a:cubicBezTo>
                  <a:pt x="2307408" y="249512"/>
                  <a:pt x="2304715" y="246820"/>
                  <a:pt x="2302022" y="246820"/>
                </a:cubicBezTo>
                <a:close/>
                <a:moveTo>
                  <a:pt x="3218589" y="244464"/>
                </a:moveTo>
                <a:cubicBezTo>
                  <a:pt x="3227004" y="247157"/>
                  <a:pt x="3210511" y="247157"/>
                  <a:pt x="3215897" y="252542"/>
                </a:cubicBezTo>
                <a:cubicBezTo>
                  <a:pt x="3215897" y="263313"/>
                  <a:pt x="3226668" y="260621"/>
                  <a:pt x="3237775" y="263313"/>
                </a:cubicBezTo>
                <a:cubicBezTo>
                  <a:pt x="3221282" y="279470"/>
                  <a:pt x="3199403" y="301350"/>
                  <a:pt x="3174494" y="301350"/>
                </a:cubicBezTo>
                <a:cubicBezTo>
                  <a:pt x="3166416" y="295964"/>
                  <a:pt x="3180216" y="284856"/>
                  <a:pt x="3171801" y="276777"/>
                </a:cubicBezTo>
                <a:cubicBezTo>
                  <a:pt x="3177187" y="276777"/>
                  <a:pt x="3179880" y="284856"/>
                  <a:pt x="3188295" y="279470"/>
                </a:cubicBezTo>
                <a:cubicBezTo>
                  <a:pt x="3199403" y="268699"/>
                  <a:pt x="3199403" y="246820"/>
                  <a:pt x="3218589" y="244464"/>
                </a:cubicBezTo>
                <a:close/>
                <a:moveTo>
                  <a:pt x="636178" y="241434"/>
                </a:moveTo>
                <a:cubicBezTo>
                  <a:pt x="636178" y="241434"/>
                  <a:pt x="636178" y="241434"/>
                  <a:pt x="636178" y="246820"/>
                </a:cubicBezTo>
                <a:cubicBezTo>
                  <a:pt x="630456" y="246820"/>
                  <a:pt x="627763" y="244127"/>
                  <a:pt x="625070" y="249512"/>
                </a:cubicBezTo>
                <a:cubicBezTo>
                  <a:pt x="619685" y="249512"/>
                  <a:pt x="625070" y="246820"/>
                  <a:pt x="625070" y="244127"/>
                </a:cubicBezTo>
                <a:cubicBezTo>
                  <a:pt x="630793" y="244127"/>
                  <a:pt x="630793" y="238741"/>
                  <a:pt x="636178" y="241434"/>
                </a:cubicBezTo>
                <a:close/>
                <a:moveTo>
                  <a:pt x="140363" y="241097"/>
                </a:moveTo>
                <a:cubicBezTo>
                  <a:pt x="140363" y="254898"/>
                  <a:pt x="121177" y="254898"/>
                  <a:pt x="118484" y="268362"/>
                </a:cubicBezTo>
                <a:cubicBezTo>
                  <a:pt x="113098" y="268362"/>
                  <a:pt x="115791" y="260284"/>
                  <a:pt x="113098" y="260284"/>
                </a:cubicBezTo>
                <a:cubicBezTo>
                  <a:pt x="110405" y="260284"/>
                  <a:pt x="110405" y="260284"/>
                  <a:pt x="110405" y="260284"/>
                </a:cubicBezTo>
                <a:cubicBezTo>
                  <a:pt x="113098" y="254898"/>
                  <a:pt x="132285" y="249512"/>
                  <a:pt x="140363" y="241097"/>
                </a:cubicBezTo>
                <a:close/>
                <a:moveTo>
                  <a:pt x="354996" y="239183"/>
                </a:moveTo>
                <a:lnTo>
                  <a:pt x="342590" y="248059"/>
                </a:lnTo>
                <a:lnTo>
                  <a:pt x="341315" y="246146"/>
                </a:lnTo>
                <a:close/>
                <a:moveTo>
                  <a:pt x="2863474" y="236721"/>
                </a:moveTo>
                <a:cubicBezTo>
                  <a:pt x="2852366" y="255908"/>
                  <a:pt x="2825101" y="269372"/>
                  <a:pt x="2830487" y="293944"/>
                </a:cubicBezTo>
                <a:cubicBezTo>
                  <a:pt x="2849673" y="291251"/>
                  <a:pt x="2866167" y="261293"/>
                  <a:pt x="2882661" y="269372"/>
                </a:cubicBezTo>
                <a:cubicBezTo>
                  <a:pt x="2882661" y="280144"/>
                  <a:pt x="2866167" y="272065"/>
                  <a:pt x="2868859" y="280144"/>
                </a:cubicBezTo>
                <a:cubicBezTo>
                  <a:pt x="2871552" y="288222"/>
                  <a:pt x="2885353" y="282837"/>
                  <a:pt x="2882661" y="277450"/>
                </a:cubicBezTo>
                <a:cubicBezTo>
                  <a:pt x="2890739" y="277450"/>
                  <a:pt x="2885353" y="282837"/>
                  <a:pt x="2885353" y="288222"/>
                </a:cubicBezTo>
                <a:cubicBezTo>
                  <a:pt x="2874582" y="293607"/>
                  <a:pt x="2871889" y="288222"/>
                  <a:pt x="2863474" y="290915"/>
                </a:cubicBezTo>
                <a:cubicBezTo>
                  <a:pt x="2863474" y="296300"/>
                  <a:pt x="2866504" y="298993"/>
                  <a:pt x="2871889" y="298993"/>
                </a:cubicBezTo>
                <a:cubicBezTo>
                  <a:pt x="2860781" y="317843"/>
                  <a:pt x="2830487" y="342415"/>
                  <a:pt x="2813994" y="339722"/>
                </a:cubicBezTo>
                <a:cubicBezTo>
                  <a:pt x="2811301" y="342415"/>
                  <a:pt x="2811301" y="345108"/>
                  <a:pt x="2808608" y="347800"/>
                </a:cubicBezTo>
                <a:cubicBezTo>
                  <a:pt x="2805579" y="345108"/>
                  <a:pt x="2800193" y="345108"/>
                  <a:pt x="2800193" y="337029"/>
                </a:cubicBezTo>
                <a:cubicBezTo>
                  <a:pt x="2781006" y="339722"/>
                  <a:pt x="2767206" y="364294"/>
                  <a:pt x="2739605" y="361601"/>
                </a:cubicBezTo>
                <a:cubicBezTo>
                  <a:pt x="2736912" y="380451"/>
                  <a:pt x="2687094" y="396945"/>
                  <a:pt x="2651414" y="399637"/>
                </a:cubicBezTo>
                <a:cubicBezTo>
                  <a:pt x="2648722" y="396945"/>
                  <a:pt x="2648722" y="394252"/>
                  <a:pt x="2651414" y="388866"/>
                </a:cubicBezTo>
                <a:cubicBezTo>
                  <a:pt x="2637614" y="391559"/>
                  <a:pt x="2626506" y="396945"/>
                  <a:pt x="2626506" y="416131"/>
                </a:cubicBezTo>
                <a:cubicBezTo>
                  <a:pt x="2626506" y="418823"/>
                  <a:pt x="2632229" y="416131"/>
                  <a:pt x="2637614" y="418823"/>
                </a:cubicBezTo>
                <a:cubicBezTo>
                  <a:pt x="2588134" y="456860"/>
                  <a:pt x="2524852" y="478739"/>
                  <a:pt x="2469650" y="514082"/>
                </a:cubicBezTo>
                <a:cubicBezTo>
                  <a:pt x="2469650" y="519468"/>
                  <a:pt x="2478065" y="516775"/>
                  <a:pt x="2478065" y="522160"/>
                </a:cubicBezTo>
                <a:cubicBezTo>
                  <a:pt x="2502637" y="511389"/>
                  <a:pt x="2519130" y="494895"/>
                  <a:pt x="2544038" y="486817"/>
                </a:cubicBezTo>
                <a:cubicBezTo>
                  <a:pt x="2513745" y="527883"/>
                  <a:pt x="2444741" y="530575"/>
                  <a:pt x="2409061" y="565919"/>
                </a:cubicBezTo>
                <a:cubicBezTo>
                  <a:pt x="2417477" y="573997"/>
                  <a:pt x="2428248" y="557840"/>
                  <a:pt x="2436663" y="568612"/>
                </a:cubicBezTo>
                <a:cubicBezTo>
                  <a:pt x="2445078" y="560197"/>
                  <a:pt x="2453156" y="552118"/>
                  <a:pt x="2464264" y="549425"/>
                </a:cubicBezTo>
                <a:cubicBezTo>
                  <a:pt x="2469650" y="555148"/>
                  <a:pt x="2466957" y="557840"/>
                  <a:pt x="2464264" y="565919"/>
                </a:cubicBezTo>
                <a:cubicBezTo>
                  <a:pt x="2486480" y="560533"/>
                  <a:pt x="2489173" y="538654"/>
                  <a:pt x="2508359" y="533268"/>
                </a:cubicBezTo>
                <a:cubicBezTo>
                  <a:pt x="2508359" y="533268"/>
                  <a:pt x="2508359" y="533268"/>
                  <a:pt x="2508359" y="544040"/>
                </a:cubicBezTo>
                <a:cubicBezTo>
                  <a:pt x="2527545" y="544040"/>
                  <a:pt x="2522159" y="522160"/>
                  <a:pt x="2538653" y="522160"/>
                </a:cubicBezTo>
                <a:cubicBezTo>
                  <a:pt x="2541346" y="524853"/>
                  <a:pt x="2530238" y="532932"/>
                  <a:pt x="2538653" y="532932"/>
                </a:cubicBezTo>
                <a:cubicBezTo>
                  <a:pt x="2525189" y="549088"/>
                  <a:pt x="2494895" y="549088"/>
                  <a:pt x="2486480" y="568275"/>
                </a:cubicBezTo>
                <a:cubicBezTo>
                  <a:pt x="2500280" y="565582"/>
                  <a:pt x="2511389" y="557504"/>
                  <a:pt x="2525189" y="554811"/>
                </a:cubicBezTo>
                <a:cubicBezTo>
                  <a:pt x="2522496" y="560533"/>
                  <a:pt x="2519803" y="565919"/>
                  <a:pt x="2525189" y="571305"/>
                </a:cubicBezTo>
                <a:cubicBezTo>
                  <a:pt x="2500280" y="584769"/>
                  <a:pt x="2464600" y="587461"/>
                  <a:pt x="2453493" y="612033"/>
                </a:cubicBezTo>
                <a:cubicBezTo>
                  <a:pt x="2459215" y="620111"/>
                  <a:pt x="2473016" y="612033"/>
                  <a:pt x="2478401" y="617419"/>
                </a:cubicBezTo>
                <a:cubicBezTo>
                  <a:pt x="2448107" y="641991"/>
                  <a:pt x="2395934" y="647377"/>
                  <a:pt x="2371026" y="674641"/>
                </a:cubicBezTo>
                <a:cubicBezTo>
                  <a:pt x="2373718" y="682720"/>
                  <a:pt x="2382133" y="674641"/>
                  <a:pt x="2387518" y="674641"/>
                </a:cubicBezTo>
                <a:cubicBezTo>
                  <a:pt x="2373718" y="688442"/>
                  <a:pt x="2359917" y="701906"/>
                  <a:pt x="2362610" y="723785"/>
                </a:cubicBezTo>
                <a:cubicBezTo>
                  <a:pt x="2329623" y="734557"/>
                  <a:pt x="2299329" y="748357"/>
                  <a:pt x="2263650" y="756436"/>
                </a:cubicBezTo>
                <a:cubicBezTo>
                  <a:pt x="2274757" y="742635"/>
                  <a:pt x="2302359" y="718400"/>
                  <a:pt x="2318852" y="729171"/>
                </a:cubicBezTo>
                <a:cubicBezTo>
                  <a:pt x="2332653" y="715707"/>
                  <a:pt x="2351839" y="707292"/>
                  <a:pt x="2365640" y="696520"/>
                </a:cubicBezTo>
                <a:cubicBezTo>
                  <a:pt x="2362947" y="691135"/>
                  <a:pt x="2357561" y="688442"/>
                  <a:pt x="2346453" y="688442"/>
                </a:cubicBezTo>
                <a:cubicBezTo>
                  <a:pt x="2346453" y="682720"/>
                  <a:pt x="2346453" y="677335"/>
                  <a:pt x="2349146" y="671948"/>
                </a:cubicBezTo>
                <a:cubicBezTo>
                  <a:pt x="2335345" y="674641"/>
                  <a:pt x="2310437" y="680363"/>
                  <a:pt x="2293943" y="691135"/>
                </a:cubicBezTo>
                <a:cubicBezTo>
                  <a:pt x="2288221" y="702243"/>
                  <a:pt x="2299329" y="707628"/>
                  <a:pt x="2296636" y="713014"/>
                </a:cubicBezTo>
                <a:cubicBezTo>
                  <a:pt x="2288558" y="734893"/>
                  <a:pt x="2260957" y="726478"/>
                  <a:pt x="2249848" y="742972"/>
                </a:cubicBezTo>
                <a:cubicBezTo>
                  <a:pt x="2222247" y="742972"/>
                  <a:pt x="2191953" y="759465"/>
                  <a:pt x="2164352" y="764851"/>
                </a:cubicBezTo>
                <a:cubicBezTo>
                  <a:pt x="2161659" y="764851"/>
                  <a:pt x="2167044" y="767544"/>
                  <a:pt x="2164352" y="772929"/>
                </a:cubicBezTo>
                <a:cubicBezTo>
                  <a:pt x="2131364" y="783701"/>
                  <a:pt x="2117563" y="813658"/>
                  <a:pt x="2076835" y="817697"/>
                </a:cubicBezTo>
                <a:cubicBezTo>
                  <a:pt x="2079528" y="817697"/>
                  <a:pt x="2079528" y="815004"/>
                  <a:pt x="2079528" y="812311"/>
                </a:cubicBezTo>
                <a:cubicBezTo>
                  <a:pt x="2071113" y="809619"/>
                  <a:pt x="2071113" y="815004"/>
                  <a:pt x="2068420" y="812311"/>
                </a:cubicBezTo>
                <a:cubicBezTo>
                  <a:pt x="2063034" y="815004"/>
                  <a:pt x="2068420" y="815004"/>
                  <a:pt x="2063034" y="817697"/>
                </a:cubicBezTo>
                <a:cubicBezTo>
                  <a:pt x="2021632" y="817697"/>
                  <a:pt x="2013554" y="850348"/>
                  <a:pt x="1969459" y="847655"/>
                </a:cubicBezTo>
                <a:cubicBezTo>
                  <a:pt x="1969459" y="839576"/>
                  <a:pt x="1974845" y="836883"/>
                  <a:pt x="1983259" y="836883"/>
                </a:cubicBezTo>
                <a:cubicBezTo>
                  <a:pt x="1980567" y="831498"/>
                  <a:pt x="1975181" y="831498"/>
                  <a:pt x="1980567" y="826112"/>
                </a:cubicBezTo>
                <a:cubicBezTo>
                  <a:pt x="1988982" y="823419"/>
                  <a:pt x="1997060" y="818034"/>
                  <a:pt x="2005475" y="826112"/>
                </a:cubicBezTo>
                <a:cubicBezTo>
                  <a:pt x="2018939" y="804570"/>
                  <a:pt x="2057648" y="807263"/>
                  <a:pt x="2074142" y="788076"/>
                </a:cubicBezTo>
                <a:cubicBezTo>
                  <a:pt x="2093665" y="796155"/>
                  <a:pt x="2096358" y="774276"/>
                  <a:pt x="2115544" y="768890"/>
                </a:cubicBezTo>
                <a:cubicBezTo>
                  <a:pt x="2132038" y="763505"/>
                  <a:pt x="2135067" y="747011"/>
                  <a:pt x="2156946" y="744318"/>
                </a:cubicBezTo>
                <a:cubicBezTo>
                  <a:pt x="2113188" y="749704"/>
                  <a:pt x="2071786" y="768890"/>
                  <a:pt x="2027691" y="779661"/>
                </a:cubicBezTo>
                <a:cubicBezTo>
                  <a:pt x="2027691" y="779661"/>
                  <a:pt x="2027691" y="779661"/>
                  <a:pt x="2027691" y="774276"/>
                </a:cubicBezTo>
                <a:cubicBezTo>
                  <a:pt x="2013890" y="771583"/>
                  <a:pt x="2003119" y="774276"/>
                  <a:pt x="1994704" y="779661"/>
                </a:cubicBezTo>
                <a:cubicBezTo>
                  <a:pt x="1994704" y="782354"/>
                  <a:pt x="2000426" y="779661"/>
                  <a:pt x="2003119" y="779661"/>
                </a:cubicBezTo>
                <a:cubicBezTo>
                  <a:pt x="2000426" y="804233"/>
                  <a:pt x="1967103" y="801540"/>
                  <a:pt x="1945224" y="809619"/>
                </a:cubicBezTo>
                <a:cubicBezTo>
                  <a:pt x="1912237" y="818034"/>
                  <a:pt x="1881943" y="828805"/>
                  <a:pt x="1837847" y="828805"/>
                </a:cubicBezTo>
                <a:cubicBezTo>
                  <a:pt x="1832125" y="831498"/>
                  <a:pt x="1837847" y="842269"/>
                  <a:pt x="1829432" y="839576"/>
                </a:cubicBezTo>
                <a:cubicBezTo>
                  <a:pt x="1826403" y="828468"/>
                  <a:pt x="1834818" y="831161"/>
                  <a:pt x="1834818" y="823083"/>
                </a:cubicBezTo>
                <a:cubicBezTo>
                  <a:pt x="1829096" y="820390"/>
                  <a:pt x="1818325" y="823083"/>
                  <a:pt x="1809909" y="817697"/>
                </a:cubicBezTo>
                <a:cubicBezTo>
                  <a:pt x="1823710" y="793125"/>
                  <a:pt x="1875883" y="809619"/>
                  <a:pt x="1884299" y="779661"/>
                </a:cubicBezTo>
                <a:cubicBezTo>
                  <a:pt x="1928394" y="793125"/>
                  <a:pt x="1958688" y="755089"/>
                  <a:pt x="2010861" y="752397"/>
                </a:cubicBezTo>
                <a:cubicBezTo>
                  <a:pt x="2010861" y="757782"/>
                  <a:pt x="2005475" y="757782"/>
                  <a:pt x="2005475" y="760475"/>
                </a:cubicBezTo>
                <a:cubicBezTo>
                  <a:pt x="2016583" y="765861"/>
                  <a:pt x="2030384" y="754753"/>
                  <a:pt x="2033077" y="743981"/>
                </a:cubicBezTo>
                <a:cubicBezTo>
                  <a:pt x="2046877" y="743981"/>
                  <a:pt x="2052263" y="760138"/>
                  <a:pt x="2066064" y="752060"/>
                </a:cubicBezTo>
                <a:cubicBezTo>
                  <a:pt x="2071786" y="752060"/>
                  <a:pt x="2066064" y="735903"/>
                  <a:pt x="2077172" y="741289"/>
                </a:cubicBezTo>
                <a:cubicBezTo>
                  <a:pt x="2080201" y="730181"/>
                  <a:pt x="2069093" y="732873"/>
                  <a:pt x="2071786" y="724795"/>
                </a:cubicBezTo>
                <a:cubicBezTo>
                  <a:pt x="2068757" y="727488"/>
                  <a:pt x="2063371" y="727488"/>
                  <a:pt x="2063371" y="730181"/>
                </a:cubicBezTo>
                <a:cubicBezTo>
                  <a:pt x="2057648" y="730181"/>
                  <a:pt x="2063371" y="719409"/>
                  <a:pt x="2054956" y="722102"/>
                </a:cubicBezTo>
                <a:cubicBezTo>
                  <a:pt x="2057648" y="713687"/>
                  <a:pt x="2068757" y="713687"/>
                  <a:pt x="2074142" y="705608"/>
                </a:cubicBezTo>
                <a:cubicBezTo>
                  <a:pt x="2079528" y="702916"/>
                  <a:pt x="2085250" y="705608"/>
                  <a:pt x="2087943" y="708301"/>
                </a:cubicBezTo>
                <a:cubicBezTo>
                  <a:pt x="2096358" y="697194"/>
                  <a:pt x="2112851" y="694501"/>
                  <a:pt x="2132038" y="691808"/>
                </a:cubicBezTo>
                <a:cubicBezTo>
                  <a:pt x="2129345" y="686423"/>
                  <a:pt x="2123959" y="686423"/>
                  <a:pt x="2115544" y="686423"/>
                </a:cubicBezTo>
                <a:cubicBezTo>
                  <a:pt x="2126652" y="678008"/>
                  <a:pt x="2140453" y="672622"/>
                  <a:pt x="2154253" y="669929"/>
                </a:cubicBezTo>
                <a:cubicBezTo>
                  <a:pt x="2168054" y="686423"/>
                  <a:pt x="2198348" y="661850"/>
                  <a:pt x="2214842" y="656464"/>
                </a:cubicBezTo>
                <a:cubicBezTo>
                  <a:pt x="2209457" y="648386"/>
                  <a:pt x="2204070" y="659158"/>
                  <a:pt x="2195655" y="656464"/>
                </a:cubicBezTo>
                <a:cubicBezTo>
                  <a:pt x="2201378" y="648386"/>
                  <a:pt x="2212149" y="645693"/>
                  <a:pt x="2223257" y="645693"/>
                </a:cubicBezTo>
                <a:cubicBezTo>
                  <a:pt x="2220564" y="648386"/>
                  <a:pt x="2217872" y="651079"/>
                  <a:pt x="2217872" y="653772"/>
                </a:cubicBezTo>
                <a:cubicBezTo>
                  <a:pt x="2225949" y="653772"/>
                  <a:pt x="2231672" y="648386"/>
                  <a:pt x="2237058" y="645693"/>
                </a:cubicBezTo>
                <a:cubicBezTo>
                  <a:pt x="2237058" y="643001"/>
                  <a:pt x="2234365" y="640308"/>
                  <a:pt x="2234365" y="637615"/>
                </a:cubicBezTo>
                <a:cubicBezTo>
                  <a:pt x="2267352" y="634922"/>
                  <a:pt x="2286538" y="613043"/>
                  <a:pt x="2314140" y="599579"/>
                </a:cubicBezTo>
                <a:cubicBezTo>
                  <a:pt x="2319525" y="599579"/>
                  <a:pt x="2319525" y="604965"/>
                  <a:pt x="2316832" y="610350"/>
                </a:cubicBezTo>
                <a:cubicBezTo>
                  <a:pt x="2327604" y="613043"/>
                  <a:pt x="2330296" y="599579"/>
                  <a:pt x="2338711" y="607658"/>
                </a:cubicBezTo>
                <a:cubicBezTo>
                  <a:pt x="2338711" y="618429"/>
                  <a:pt x="2322218" y="607658"/>
                  <a:pt x="2324911" y="618429"/>
                </a:cubicBezTo>
                <a:cubicBezTo>
                  <a:pt x="2333326" y="621122"/>
                  <a:pt x="2352513" y="604965"/>
                  <a:pt x="2363620" y="618429"/>
                </a:cubicBezTo>
                <a:cubicBezTo>
                  <a:pt x="2366649" y="618429"/>
                  <a:pt x="2366649" y="613043"/>
                  <a:pt x="2372035" y="613043"/>
                </a:cubicBezTo>
                <a:cubicBezTo>
                  <a:pt x="2369342" y="604965"/>
                  <a:pt x="2361264" y="602272"/>
                  <a:pt x="2350156" y="604965"/>
                </a:cubicBezTo>
                <a:cubicBezTo>
                  <a:pt x="2363956" y="588471"/>
                  <a:pt x="2388865" y="577700"/>
                  <a:pt x="2408051" y="575007"/>
                </a:cubicBezTo>
                <a:cubicBezTo>
                  <a:pt x="2397281" y="555820"/>
                  <a:pt x="2377758" y="588471"/>
                  <a:pt x="2358571" y="585778"/>
                </a:cubicBezTo>
                <a:cubicBezTo>
                  <a:pt x="2363956" y="580393"/>
                  <a:pt x="2358571" y="575007"/>
                  <a:pt x="2350156" y="575007"/>
                </a:cubicBezTo>
                <a:cubicBezTo>
                  <a:pt x="2350156" y="566929"/>
                  <a:pt x="2358234" y="569621"/>
                  <a:pt x="2355541" y="564236"/>
                </a:cubicBezTo>
                <a:cubicBezTo>
                  <a:pt x="2339048" y="572314"/>
                  <a:pt x="2308754" y="566929"/>
                  <a:pt x="2303368" y="591501"/>
                </a:cubicBezTo>
                <a:cubicBezTo>
                  <a:pt x="2259273" y="613380"/>
                  <a:pt x="2212486" y="627181"/>
                  <a:pt x="2179499" y="637952"/>
                </a:cubicBezTo>
                <a:cubicBezTo>
                  <a:pt x="2176806" y="635259"/>
                  <a:pt x="2182191" y="627181"/>
                  <a:pt x="2190606" y="627181"/>
                </a:cubicBezTo>
                <a:cubicBezTo>
                  <a:pt x="2187577" y="621795"/>
                  <a:pt x="2182191" y="621795"/>
                  <a:pt x="2182191" y="613717"/>
                </a:cubicBezTo>
                <a:cubicBezTo>
                  <a:pt x="2204407" y="608331"/>
                  <a:pt x="2215515" y="594866"/>
                  <a:pt x="2237394" y="600252"/>
                </a:cubicBezTo>
                <a:cubicBezTo>
                  <a:pt x="2240087" y="597560"/>
                  <a:pt x="2240087" y="592174"/>
                  <a:pt x="2240087" y="589481"/>
                </a:cubicBezTo>
                <a:cubicBezTo>
                  <a:pt x="2264659" y="592174"/>
                  <a:pt x="2308754" y="567601"/>
                  <a:pt x="2339048" y="554138"/>
                </a:cubicBezTo>
                <a:cubicBezTo>
                  <a:pt x="2369342" y="537644"/>
                  <a:pt x="2402329" y="526873"/>
                  <a:pt x="2418823" y="502301"/>
                </a:cubicBezTo>
                <a:cubicBezTo>
                  <a:pt x="2424208" y="502301"/>
                  <a:pt x="2421516" y="510379"/>
                  <a:pt x="2424208" y="513072"/>
                </a:cubicBezTo>
                <a:cubicBezTo>
                  <a:pt x="2440702" y="502301"/>
                  <a:pt x="2457196" y="494223"/>
                  <a:pt x="2465610" y="477729"/>
                </a:cubicBezTo>
                <a:cubicBezTo>
                  <a:pt x="2446087" y="485807"/>
                  <a:pt x="2405022" y="496579"/>
                  <a:pt x="2380114" y="513072"/>
                </a:cubicBezTo>
                <a:cubicBezTo>
                  <a:pt x="2366313" y="524180"/>
                  <a:pt x="2363284" y="534952"/>
                  <a:pt x="2341404" y="529566"/>
                </a:cubicBezTo>
                <a:cubicBezTo>
                  <a:pt x="2355205" y="507687"/>
                  <a:pt x="2382806" y="510716"/>
                  <a:pt x="2404686" y="494223"/>
                </a:cubicBezTo>
                <a:cubicBezTo>
                  <a:pt x="2415793" y="488837"/>
                  <a:pt x="2421179" y="477729"/>
                  <a:pt x="2437672" y="469650"/>
                </a:cubicBezTo>
                <a:cubicBezTo>
                  <a:pt x="2443058" y="469650"/>
                  <a:pt x="2443058" y="475036"/>
                  <a:pt x="2451473" y="472343"/>
                </a:cubicBezTo>
                <a:cubicBezTo>
                  <a:pt x="2462581" y="461572"/>
                  <a:pt x="2465274" y="442386"/>
                  <a:pt x="2481767" y="437000"/>
                </a:cubicBezTo>
                <a:cubicBezTo>
                  <a:pt x="2479075" y="428922"/>
                  <a:pt x="2476045" y="428922"/>
                  <a:pt x="2484460" y="423536"/>
                </a:cubicBezTo>
                <a:cubicBezTo>
                  <a:pt x="2484460" y="418150"/>
                  <a:pt x="2479075" y="418150"/>
                  <a:pt x="2479075" y="415458"/>
                </a:cubicBezTo>
                <a:cubicBezTo>
                  <a:pt x="2476382" y="423536"/>
                  <a:pt x="2465274" y="412765"/>
                  <a:pt x="2462581" y="423536"/>
                </a:cubicBezTo>
                <a:cubicBezTo>
                  <a:pt x="2456859" y="415121"/>
                  <a:pt x="2470660" y="404350"/>
                  <a:pt x="2481767" y="401657"/>
                </a:cubicBezTo>
                <a:cubicBezTo>
                  <a:pt x="2479075" y="390885"/>
                  <a:pt x="2462245" y="401657"/>
                  <a:pt x="2470660" y="388193"/>
                </a:cubicBezTo>
                <a:cubicBezTo>
                  <a:pt x="2462581" y="388193"/>
                  <a:pt x="2459888" y="390885"/>
                  <a:pt x="2448780" y="388193"/>
                </a:cubicBezTo>
                <a:cubicBezTo>
                  <a:pt x="2454166" y="382471"/>
                  <a:pt x="2467967" y="379778"/>
                  <a:pt x="2470660" y="371700"/>
                </a:cubicBezTo>
                <a:cubicBezTo>
                  <a:pt x="2509369" y="390549"/>
                  <a:pt x="2536970" y="371700"/>
                  <a:pt x="2556156" y="349820"/>
                </a:cubicBezTo>
                <a:cubicBezTo>
                  <a:pt x="2556156" y="344435"/>
                  <a:pt x="2550434" y="344435"/>
                  <a:pt x="2545049" y="344435"/>
                </a:cubicBezTo>
                <a:cubicBezTo>
                  <a:pt x="2545049" y="333327"/>
                  <a:pt x="2550770" y="330634"/>
                  <a:pt x="2556156" y="325248"/>
                </a:cubicBezTo>
                <a:cubicBezTo>
                  <a:pt x="2564235" y="325248"/>
                  <a:pt x="2569957" y="327941"/>
                  <a:pt x="2575343" y="327941"/>
                </a:cubicBezTo>
                <a:cubicBezTo>
                  <a:pt x="2608330" y="306062"/>
                  <a:pt x="2649395" y="289569"/>
                  <a:pt x="2674303" y="256918"/>
                </a:cubicBezTo>
                <a:cubicBezTo>
                  <a:pt x="2679690" y="264997"/>
                  <a:pt x="2685075" y="259611"/>
                  <a:pt x="2696183" y="256918"/>
                </a:cubicBezTo>
                <a:cubicBezTo>
                  <a:pt x="2693490" y="268025"/>
                  <a:pt x="2696183" y="270718"/>
                  <a:pt x="2698875" y="281490"/>
                </a:cubicBezTo>
                <a:cubicBezTo>
                  <a:pt x="2690460" y="278797"/>
                  <a:pt x="2687768" y="281490"/>
                  <a:pt x="2685075" y="284183"/>
                </a:cubicBezTo>
                <a:cubicBezTo>
                  <a:pt x="2685075" y="289569"/>
                  <a:pt x="2693490" y="286875"/>
                  <a:pt x="2698875" y="286875"/>
                </a:cubicBezTo>
                <a:cubicBezTo>
                  <a:pt x="2698875" y="292261"/>
                  <a:pt x="2690460" y="289569"/>
                  <a:pt x="2690460" y="294954"/>
                </a:cubicBezTo>
                <a:cubicBezTo>
                  <a:pt x="2698539" y="300340"/>
                  <a:pt x="2726141" y="286539"/>
                  <a:pt x="2712339" y="278461"/>
                </a:cubicBezTo>
                <a:cubicBezTo>
                  <a:pt x="2712339" y="267353"/>
                  <a:pt x="2715032" y="261967"/>
                  <a:pt x="2723448" y="259274"/>
                </a:cubicBezTo>
                <a:cubicBezTo>
                  <a:pt x="2720418" y="273074"/>
                  <a:pt x="2728833" y="275768"/>
                  <a:pt x="2728833" y="283846"/>
                </a:cubicBezTo>
                <a:cubicBezTo>
                  <a:pt x="2695510" y="294617"/>
                  <a:pt x="2690124" y="338039"/>
                  <a:pt x="2643336" y="324575"/>
                </a:cubicBezTo>
                <a:cubicBezTo>
                  <a:pt x="2640644" y="319189"/>
                  <a:pt x="2643336" y="319189"/>
                  <a:pt x="2646029" y="316497"/>
                </a:cubicBezTo>
                <a:cubicBezTo>
                  <a:pt x="2637614" y="313803"/>
                  <a:pt x="2640644" y="321882"/>
                  <a:pt x="2632229" y="319189"/>
                </a:cubicBezTo>
                <a:cubicBezTo>
                  <a:pt x="2637614" y="324912"/>
                  <a:pt x="2640644" y="330297"/>
                  <a:pt x="2646029" y="338375"/>
                </a:cubicBezTo>
                <a:cubicBezTo>
                  <a:pt x="2632229" y="346454"/>
                  <a:pt x="2621457" y="357562"/>
                  <a:pt x="2613042" y="368333"/>
                </a:cubicBezTo>
                <a:cubicBezTo>
                  <a:pt x="2629536" y="373719"/>
                  <a:pt x="2648722" y="357226"/>
                  <a:pt x="2662523" y="351840"/>
                </a:cubicBezTo>
                <a:cubicBezTo>
                  <a:pt x="2662523" y="357226"/>
                  <a:pt x="2662523" y="359919"/>
                  <a:pt x="2665215" y="362611"/>
                </a:cubicBezTo>
                <a:cubicBezTo>
                  <a:pt x="2681709" y="351840"/>
                  <a:pt x="2695510" y="335346"/>
                  <a:pt x="2712003" y="321882"/>
                </a:cubicBezTo>
                <a:cubicBezTo>
                  <a:pt x="2736912" y="327268"/>
                  <a:pt x="2734219" y="308082"/>
                  <a:pt x="2756098" y="302696"/>
                </a:cubicBezTo>
                <a:cubicBezTo>
                  <a:pt x="2753405" y="308082"/>
                  <a:pt x="2748020" y="308082"/>
                  <a:pt x="2750712" y="316160"/>
                </a:cubicBezTo>
                <a:cubicBezTo>
                  <a:pt x="2761821" y="313467"/>
                  <a:pt x="2769899" y="310774"/>
                  <a:pt x="2767206" y="291588"/>
                </a:cubicBezTo>
                <a:cubicBezTo>
                  <a:pt x="2781006" y="291588"/>
                  <a:pt x="2772928" y="299666"/>
                  <a:pt x="2775621" y="305052"/>
                </a:cubicBezTo>
                <a:cubicBezTo>
                  <a:pt x="2789421" y="299666"/>
                  <a:pt x="2794807" y="285866"/>
                  <a:pt x="2811301" y="283173"/>
                </a:cubicBezTo>
                <a:cubicBezTo>
                  <a:pt x="2797500" y="255908"/>
                  <a:pt x="2838566" y="242107"/>
                  <a:pt x="2863474" y="236721"/>
                </a:cubicBezTo>
                <a:close/>
                <a:moveTo>
                  <a:pt x="2321208" y="236048"/>
                </a:moveTo>
                <a:cubicBezTo>
                  <a:pt x="2321208" y="238741"/>
                  <a:pt x="2318515" y="241434"/>
                  <a:pt x="2318515" y="246820"/>
                </a:cubicBezTo>
                <a:cubicBezTo>
                  <a:pt x="2329287" y="249512"/>
                  <a:pt x="2332316" y="236048"/>
                  <a:pt x="2321208" y="236048"/>
                </a:cubicBezTo>
                <a:close/>
                <a:moveTo>
                  <a:pt x="2786392" y="233019"/>
                </a:moveTo>
                <a:cubicBezTo>
                  <a:pt x="2786392" y="246820"/>
                  <a:pt x="2789085" y="246820"/>
                  <a:pt x="2786392" y="257592"/>
                </a:cubicBezTo>
                <a:cubicBezTo>
                  <a:pt x="2769899" y="254898"/>
                  <a:pt x="2756098" y="274085"/>
                  <a:pt x="2736912" y="274085"/>
                </a:cubicBezTo>
                <a:cubicBezTo>
                  <a:pt x="2734219" y="257592"/>
                  <a:pt x="2745327" y="254898"/>
                  <a:pt x="2736912" y="241097"/>
                </a:cubicBezTo>
                <a:cubicBezTo>
                  <a:pt x="2745327" y="233019"/>
                  <a:pt x="2756098" y="235712"/>
                  <a:pt x="2767206" y="238405"/>
                </a:cubicBezTo>
                <a:cubicBezTo>
                  <a:pt x="2756098" y="244127"/>
                  <a:pt x="2747683" y="246820"/>
                  <a:pt x="2742297" y="257592"/>
                </a:cubicBezTo>
                <a:cubicBezTo>
                  <a:pt x="2764513" y="262977"/>
                  <a:pt x="2758791" y="227634"/>
                  <a:pt x="2786392" y="233019"/>
                </a:cubicBezTo>
                <a:close/>
                <a:moveTo>
                  <a:pt x="803974" y="232893"/>
                </a:moveTo>
                <a:cubicBezTo>
                  <a:pt x="799514" y="234618"/>
                  <a:pt x="796064" y="238741"/>
                  <a:pt x="796064" y="244127"/>
                </a:cubicBezTo>
                <a:cubicBezTo>
                  <a:pt x="801450" y="246820"/>
                  <a:pt x="801450" y="246820"/>
                  <a:pt x="809865" y="246820"/>
                </a:cubicBezTo>
                <a:cubicBezTo>
                  <a:pt x="815250" y="241434"/>
                  <a:pt x="806835" y="236048"/>
                  <a:pt x="815250" y="236048"/>
                </a:cubicBezTo>
                <a:cubicBezTo>
                  <a:pt x="815250" y="236048"/>
                  <a:pt x="817943" y="238741"/>
                  <a:pt x="817943" y="236048"/>
                </a:cubicBezTo>
                <a:cubicBezTo>
                  <a:pt x="813904" y="231841"/>
                  <a:pt x="808434" y="231168"/>
                  <a:pt x="803974" y="232893"/>
                </a:cubicBezTo>
                <a:close/>
                <a:moveTo>
                  <a:pt x="2715032" y="230326"/>
                </a:moveTo>
                <a:cubicBezTo>
                  <a:pt x="2720418" y="230326"/>
                  <a:pt x="2715032" y="233019"/>
                  <a:pt x="2715032" y="238405"/>
                </a:cubicBezTo>
                <a:cubicBezTo>
                  <a:pt x="2709311" y="238405"/>
                  <a:pt x="2709311" y="233019"/>
                  <a:pt x="2703924" y="235712"/>
                </a:cubicBezTo>
                <a:cubicBezTo>
                  <a:pt x="2703924" y="224940"/>
                  <a:pt x="2712339" y="235712"/>
                  <a:pt x="2715032" y="230326"/>
                </a:cubicBezTo>
                <a:close/>
                <a:moveTo>
                  <a:pt x="3014608" y="227634"/>
                </a:moveTo>
                <a:cubicBezTo>
                  <a:pt x="3017301" y="230326"/>
                  <a:pt x="3020331" y="233019"/>
                  <a:pt x="3025717" y="235712"/>
                </a:cubicBezTo>
                <a:cubicBezTo>
                  <a:pt x="3017638" y="241097"/>
                  <a:pt x="3023024" y="252205"/>
                  <a:pt x="3020331" y="257592"/>
                </a:cubicBezTo>
                <a:cubicBezTo>
                  <a:pt x="3003837" y="249512"/>
                  <a:pt x="2993066" y="257592"/>
                  <a:pt x="2987007" y="271392"/>
                </a:cubicBezTo>
                <a:cubicBezTo>
                  <a:pt x="2978928" y="249512"/>
                  <a:pt x="3009223" y="244127"/>
                  <a:pt x="3014608" y="227634"/>
                </a:cubicBezTo>
                <a:close/>
                <a:moveTo>
                  <a:pt x="432534" y="224940"/>
                </a:moveTo>
                <a:cubicBezTo>
                  <a:pt x="424119" y="238741"/>
                  <a:pt x="410318" y="244127"/>
                  <a:pt x="393825" y="249512"/>
                </a:cubicBezTo>
                <a:cubicBezTo>
                  <a:pt x="404932" y="241434"/>
                  <a:pt x="410655" y="222248"/>
                  <a:pt x="432534" y="224940"/>
                </a:cubicBezTo>
                <a:close/>
                <a:moveTo>
                  <a:pt x="3160694" y="219555"/>
                </a:moveTo>
                <a:cubicBezTo>
                  <a:pt x="3163387" y="230663"/>
                  <a:pt x="3155308" y="227970"/>
                  <a:pt x="3158000" y="236048"/>
                </a:cubicBezTo>
                <a:cubicBezTo>
                  <a:pt x="3166416" y="236048"/>
                  <a:pt x="3169109" y="230326"/>
                  <a:pt x="3169109" y="222248"/>
                </a:cubicBezTo>
                <a:cubicBezTo>
                  <a:pt x="3166079" y="222248"/>
                  <a:pt x="3163387" y="222248"/>
                  <a:pt x="3160694" y="219555"/>
                </a:cubicBezTo>
                <a:close/>
                <a:moveTo>
                  <a:pt x="2833179" y="216863"/>
                </a:moveTo>
                <a:cubicBezTo>
                  <a:pt x="2833179" y="224940"/>
                  <a:pt x="2841258" y="219555"/>
                  <a:pt x="2838566" y="230326"/>
                </a:cubicBezTo>
                <a:cubicBezTo>
                  <a:pt x="2822072" y="230326"/>
                  <a:pt x="2813994" y="238741"/>
                  <a:pt x="2805579" y="246820"/>
                </a:cubicBezTo>
                <a:cubicBezTo>
                  <a:pt x="2805579" y="238741"/>
                  <a:pt x="2822409" y="222248"/>
                  <a:pt x="2833179" y="216863"/>
                </a:cubicBezTo>
                <a:close/>
                <a:moveTo>
                  <a:pt x="266589" y="212997"/>
                </a:moveTo>
                <a:cubicBezTo>
                  <a:pt x="270123" y="212487"/>
                  <a:pt x="273910" y="213496"/>
                  <a:pt x="278033" y="216863"/>
                </a:cubicBezTo>
                <a:cubicBezTo>
                  <a:pt x="267263" y="227634"/>
                  <a:pt x="253461" y="233356"/>
                  <a:pt x="242354" y="244127"/>
                </a:cubicBezTo>
                <a:cubicBezTo>
                  <a:pt x="239661" y="241434"/>
                  <a:pt x="242354" y="236048"/>
                  <a:pt x="239324" y="236048"/>
                </a:cubicBezTo>
                <a:cubicBezTo>
                  <a:pt x="247655" y="229737"/>
                  <a:pt x="255986" y="214527"/>
                  <a:pt x="266589" y="212997"/>
                </a:cubicBezTo>
                <a:close/>
                <a:moveTo>
                  <a:pt x="3067455" y="208784"/>
                </a:moveTo>
                <a:cubicBezTo>
                  <a:pt x="3064762" y="216863"/>
                  <a:pt x="3056347" y="224940"/>
                  <a:pt x="3050962" y="216863"/>
                </a:cubicBezTo>
                <a:cubicBezTo>
                  <a:pt x="3048269" y="230663"/>
                  <a:pt x="3067791" y="225277"/>
                  <a:pt x="3059377" y="238741"/>
                </a:cubicBezTo>
                <a:cubicBezTo>
                  <a:pt x="3059377" y="244127"/>
                  <a:pt x="3067791" y="238741"/>
                  <a:pt x="3070484" y="241434"/>
                </a:cubicBezTo>
                <a:cubicBezTo>
                  <a:pt x="3073177" y="252205"/>
                  <a:pt x="3076207" y="263313"/>
                  <a:pt x="3067791" y="271392"/>
                </a:cubicBezTo>
                <a:cubicBezTo>
                  <a:pt x="3070484" y="274085"/>
                  <a:pt x="3070484" y="274085"/>
                  <a:pt x="3070484" y="276777"/>
                </a:cubicBezTo>
                <a:cubicBezTo>
                  <a:pt x="3087314" y="268699"/>
                  <a:pt x="3103808" y="263313"/>
                  <a:pt x="3109194" y="244127"/>
                </a:cubicBezTo>
                <a:cubicBezTo>
                  <a:pt x="3122994" y="249849"/>
                  <a:pt x="3128380" y="236048"/>
                  <a:pt x="3144873" y="230663"/>
                </a:cubicBezTo>
                <a:cubicBezTo>
                  <a:pt x="3155645" y="249512"/>
                  <a:pt x="3111550" y="249512"/>
                  <a:pt x="3119965" y="266006"/>
                </a:cubicBezTo>
                <a:cubicBezTo>
                  <a:pt x="3108857" y="271392"/>
                  <a:pt x="3103471" y="287549"/>
                  <a:pt x="3089671" y="279470"/>
                </a:cubicBezTo>
                <a:cubicBezTo>
                  <a:pt x="3083949" y="282163"/>
                  <a:pt x="3086978" y="287549"/>
                  <a:pt x="3078562" y="284856"/>
                </a:cubicBezTo>
                <a:cubicBezTo>
                  <a:pt x="3081255" y="301350"/>
                  <a:pt x="3070148" y="304042"/>
                  <a:pt x="3067455" y="314814"/>
                </a:cubicBezTo>
                <a:cubicBezTo>
                  <a:pt x="3059040" y="314814"/>
                  <a:pt x="3045239" y="317506"/>
                  <a:pt x="3045913" y="331307"/>
                </a:cubicBezTo>
                <a:cubicBezTo>
                  <a:pt x="3037497" y="331307"/>
                  <a:pt x="3037497" y="336693"/>
                  <a:pt x="3034804" y="331307"/>
                </a:cubicBezTo>
                <a:cubicBezTo>
                  <a:pt x="3032112" y="325922"/>
                  <a:pt x="3037497" y="325922"/>
                  <a:pt x="3037497" y="317843"/>
                </a:cubicBezTo>
                <a:cubicBezTo>
                  <a:pt x="3026726" y="317843"/>
                  <a:pt x="3026726" y="325922"/>
                  <a:pt x="3015618" y="325922"/>
                </a:cubicBezTo>
                <a:cubicBezTo>
                  <a:pt x="3018311" y="314814"/>
                  <a:pt x="3029419" y="314814"/>
                  <a:pt x="3034804" y="309428"/>
                </a:cubicBezTo>
                <a:cubicBezTo>
                  <a:pt x="3040190" y="309428"/>
                  <a:pt x="3037497" y="317506"/>
                  <a:pt x="3037497" y="322892"/>
                </a:cubicBezTo>
                <a:cubicBezTo>
                  <a:pt x="3048269" y="320199"/>
                  <a:pt x="3042883" y="306735"/>
                  <a:pt x="3059377" y="314814"/>
                </a:cubicBezTo>
                <a:cubicBezTo>
                  <a:pt x="3059377" y="314814"/>
                  <a:pt x="3059377" y="314814"/>
                  <a:pt x="3059377" y="309428"/>
                </a:cubicBezTo>
                <a:cubicBezTo>
                  <a:pt x="3053654" y="309428"/>
                  <a:pt x="3042546" y="287549"/>
                  <a:pt x="3050962" y="279470"/>
                </a:cubicBezTo>
                <a:cubicBezTo>
                  <a:pt x="3050962" y="276777"/>
                  <a:pt x="3047932" y="282163"/>
                  <a:pt x="3042546" y="279470"/>
                </a:cubicBezTo>
                <a:cubicBezTo>
                  <a:pt x="3047932" y="263313"/>
                  <a:pt x="3047932" y="254898"/>
                  <a:pt x="3056347" y="244127"/>
                </a:cubicBezTo>
                <a:cubicBezTo>
                  <a:pt x="3045239" y="246820"/>
                  <a:pt x="3056347" y="225277"/>
                  <a:pt x="3039853" y="233356"/>
                </a:cubicBezTo>
                <a:cubicBezTo>
                  <a:pt x="3039853" y="219555"/>
                  <a:pt x="3053654" y="211477"/>
                  <a:pt x="3067455" y="208784"/>
                </a:cubicBezTo>
                <a:close/>
                <a:moveTo>
                  <a:pt x="2310437" y="206091"/>
                </a:moveTo>
                <a:cubicBezTo>
                  <a:pt x="2288221" y="203062"/>
                  <a:pt x="2277114" y="208784"/>
                  <a:pt x="2271728" y="219555"/>
                </a:cubicBezTo>
                <a:cubicBezTo>
                  <a:pt x="2285528" y="222248"/>
                  <a:pt x="2304715" y="222248"/>
                  <a:pt x="2310437" y="206091"/>
                </a:cubicBezTo>
                <a:close/>
                <a:moveTo>
                  <a:pt x="831071" y="205081"/>
                </a:moveTo>
                <a:cubicBezTo>
                  <a:pt x="830734" y="204408"/>
                  <a:pt x="830061" y="204408"/>
                  <a:pt x="828714" y="205754"/>
                </a:cubicBezTo>
                <a:cubicBezTo>
                  <a:pt x="828714" y="213833"/>
                  <a:pt x="820299" y="211140"/>
                  <a:pt x="814914" y="208447"/>
                </a:cubicBezTo>
                <a:cubicBezTo>
                  <a:pt x="817607" y="219555"/>
                  <a:pt x="831407" y="213833"/>
                  <a:pt x="828714" y="230326"/>
                </a:cubicBezTo>
                <a:cubicBezTo>
                  <a:pt x="828714" y="230326"/>
                  <a:pt x="828714" y="230326"/>
                  <a:pt x="839823" y="230326"/>
                </a:cubicBezTo>
                <a:cubicBezTo>
                  <a:pt x="842852" y="222248"/>
                  <a:pt x="848237" y="222248"/>
                  <a:pt x="847901" y="211140"/>
                </a:cubicBezTo>
                <a:cubicBezTo>
                  <a:pt x="845208" y="205754"/>
                  <a:pt x="831407" y="213833"/>
                  <a:pt x="831407" y="208447"/>
                </a:cubicBezTo>
                <a:cubicBezTo>
                  <a:pt x="831407" y="207100"/>
                  <a:pt x="831407" y="205754"/>
                  <a:pt x="831071" y="205081"/>
                </a:cubicBezTo>
                <a:close/>
                <a:moveTo>
                  <a:pt x="3188295" y="203062"/>
                </a:moveTo>
                <a:cubicBezTo>
                  <a:pt x="3194017" y="203062"/>
                  <a:pt x="3191325" y="216863"/>
                  <a:pt x="3208154" y="210803"/>
                </a:cubicBezTo>
                <a:cubicBezTo>
                  <a:pt x="3210847" y="224267"/>
                  <a:pt x="3202433" y="229990"/>
                  <a:pt x="3199740" y="243454"/>
                </a:cubicBezTo>
                <a:cubicBezTo>
                  <a:pt x="3194354" y="238068"/>
                  <a:pt x="3197047" y="235375"/>
                  <a:pt x="3197047" y="229990"/>
                </a:cubicBezTo>
                <a:cubicBezTo>
                  <a:pt x="3197047" y="229990"/>
                  <a:pt x="3197047" y="229990"/>
                  <a:pt x="3188632" y="229990"/>
                </a:cubicBezTo>
                <a:cubicBezTo>
                  <a:pt x="3196710" y="241097"/>
                  <a:pt x="3185939" y="243791"/>
                  <a:pt x="3174831" y="249176"/>
                </a:cubicBezTo>
                <a:cubicBezTo>
                  <a:pt x="3174831" y="246484"/>
                  <a:pt x="3177524" y="243791"/>
                  <a:pt x="3180216" y="241097"/>
                </a:cubicBezTo>
                <a:cubicBezTo>
                  <a:pt x="3171801" y="235712"/>
                  <a:pt x="3163723" y="243791"/>
                  <a:pt x="3155308" y="243791"/>
                </a:cubicBezTo>
                <a:cubicBezTo>
                  <a:pt x="3152615" y="232683"/>
                  <a:pt x="3152615" y="232683"/>
                  <a:pt x="3155308" y="219218"/>
                </a:cubicBezTo>
                <a:cubicBezTo>
                  <a:pt x="3160694" y="216525"/>
                  <a:pt x="3169109" y="213833"/>
                  <a:pt x="3169109" y="208447"/>
                </a:cubicBezTo>
                <a:cubicBezTo>
                  <a:pt x="3174494" y="208447"/>
                  <a:pt x="3185602" y="211140"/>
                  <a:pt x="3188295" y="203062"/>
                </a:cubicBezTo>
                <a:close/>
                <a:moveTo>
                  <a:pt x="589390" y="200706"/>
                </a:moveTo>
                <a:cubicBezTo>
                  <a:pt x="584005" y="200706"/>
                  <a:pt x="575590" y="203398"/>
                  <a:pt x="575590" y="208784"/>
                </a:cubicBezTo>
                <a:cubicBezTo>
                  <a:pt x="584005" y="211477"/>
                  <a:pt x="589390" y="205754"/>
                  <a:pt x="589390" y="200706"/>
                </a:cubicBezTo>
                <a:close/>
                <a:moveTo>
                  <a:pt x="3224311" y="198012"/>
                </a:moveTo>
                <a:cubicBezTo>
                  <a:pt x="3224311" y="203398"/>
                  <a:pt x="3221618" y="206091"/>
                  <a:pt x="3221618" y="211477"/>
                </a:cubicBezTo>
                <a:cubicBezTo>
                  <a:pt x="3215897" y="214169"/>
                  <a:pt x="3215897" y="211477"/>
                  <a:pt x="3213204" y="208784"/>
                </a:cubicBezTo>
                <a:cubicBezTo>
                  <a:pt x="3213204" y="203062"/>
                  <a:pt x="3218589" y="197676"/>
                  <a:pt x="3224311" y="198012"/>
                </a:cubicBezTo>
                <a:close/>
                <a:moveTo>
                  <a:pt x="122281" y="197886"/>
                </a:moveTo>
                <a:cubicBezTo>
                  <a:pt x="124880" y="197676"/>
                  <a:pt x="127488" y="198349"/>
                  <a:pt x="129592" y="200368"/>
                </a:cubicBezTo>
                <a:cubicBezTo>
                  <a:pt x="126899" y="208784"/>
                  <a:pt x="115791" y="205754"/>
                  <a:pt x="113098" y="211140"/>
                </a:cubicBezTo>
                <a:cubicBezTo>
                  <a:pt x="106787" y="207100"/>
                  <a:pt x="114487" y="198517"/>
                  <a:pt x="122281" y="197886"/>
                </a:cubicBezTo>
                <a:close/>
                <a:moveTo>
                  <a:pt x="3078226" y="192290"/>
                </a:moveTo>
                <a:cubicBezTo>
                  <a:pt x="3078226" y="192290"/>
                  <a:pt x="3078226" y="192290"/>
                  <a:pt x="3086642" y="192290"/>
                </a:cubicBezTo>
                <a:cubicBezTo>
                  <a:pt x="3086642" y="194983"/>
                  <a:pt x="3086642" y="200368"/>
                  <a:pt x="3089334" y="200368"/>
                </a:cubicBezTo>
                <a:cubicBezTo>
                  <a:pt x="3089334" y="205754"/>
                  <a:pt x="3080919" y="200368"/>
                  <a:pt x="3075533" y="203062"/>
                </a:cubicBezTo>
                <a:cubicBezTo>
                  <a:pt x="3075533" y="197676"/>
                  <a:pt x="3078226" y="197676"/>
                  <a:pt x="3078226" y="192290"/>
                </a:cubicBezTo>
                <a:close/>
                <a:moveTo>
                  <a:pt x="848237" y="192290"/>
                </a:moveTo>
                <a:cubicBezTo>
                  <a:pt x="848237" y="194983"/>
                  <a:pt x="845544" y="197676"/>
                  <a:pt x="848237" y="200368"/>
                </a:cubicBezTo>
                <a:cubicBezTo>
                  <a:pt x="848237" y="197676"/>
                  <a:pt x="848237" y="194983"/>
                  <a:pt x="850930" y="194983"/>
                </a:cubicBezTo>
                <a:cubicBezTo>
                  <a:pt x="850930" y="205754"/>
                  <a:pt x="859345" y="205754"/>
                  <a:pt x="859008" y="214169"/>
                </a:cubicBezTo>
                <a:cubicBezTo>
                  <a:pt x="861701" y="206091"/>
                  <a:pt x="867423" y="211477"/>
                  <a:pt x="870116" y="208784"/>
                </a:cubicBezTo>
                <a:cubicBezTo>
                  <a:pt x="864731" y="200368"/>
                  <a:pt x="859345" y="192290"/>
                  <a:pt x="848237" y="192290"/>
                </a:cubicBezTo>
                <a:close/>
                <a:moveTo>
                  <a:pt x="325157" y="192290"/>
                </a:moveTo>
                <a:cubicBezTo>
                  <a:pt x="333236" y="189597"/>
                  <a:pt x="330543" y="200368"/>
                  <a:pt x="330880" y="208784"/>
                </a:cubicBezTo>
                <a:cubicBezTo>
                  <a:pt x="319772" y="206091"/>
                  <a:pt x="319772" y="214169"/>
                  <a:pt x="305972" y="208784"/>
                </a:cubicBezTo>
                <a:cubicBezTo>
                  <a:pt x="311357" y="200368"/>
                  <a:pt x="322464" y="203062"/>
                  <a:pt x="325157" y="192290"/>
                </a:cubicBezTo>
                <a:close/>
                <a:moveTo>
                  <a:pt x="3158000" y="189597"/>
                </a:moveTo>
                <a:cubicBezTo>
                  <a:pt x="3149922" y="200706"/>
                  <a:pt x="3163387" y="214169"/>
                  <a:pt x="3141507" y="214169"/>
                </a:cubicBezTo>
                <a:cubicBezTo>
                  <a:pt x="3144536" y="198012"/>
                  <a:pt x="3122321" y="216863"/>
                  <a:pt x="3119628" y="208784"/>
                </a:cubicBezTo>
                <a:cubicBezTo>
                  <a:pt x="3127707" y="197676"/>
                  <a:pt x="3141507" y="186905"/>
                  <a:pt x="3158000" y="189597"/>
                </a:cubicBezTo>
                <a:close/>
                <a:moveTo>
                  <a:pt x="890775" y="182403"/>
                </a:moveTo>
                <a:cubicBezTo>
                  <a:pt x="885937" y="183455"/>
                  <a:pt x="881056" y="185558"/>
                  <a:pt x="878195" y="186905"/>
                </a:cubicBezTo>
                <a:cubicBezTo>
                  <a:pt x="883917" y="186905"/>
                  <a:pt x="881224" y="194983"/>
                  <a:pt x="886610" y="194983"/>
                </a:cubicBezTo>
                <a:cubicBezTo>
                  <a:pt x="889303" y="189597"/>
                  <a:pt x="900411" y="189597"/>
                  <a:pt x="903103" y="184212"/>
                </a:cubicBezTo>
                <a:cubicBezTo>
                  <a:pt x="900410" y="181351"/>
                  <a:pt x="895614" y="181351"/>
                  <a:pt x="890775" y="182403"/>
                </a:cubicBezTo>
                <a:close/>
                <a:moveTo>
                  <a:pt x="2946278" y="165026"/>
                </a:moveTo>
                <a:cubicBezTo>
                  <a:pt x="2940556" y="165026"/>
                  <a:pt x="2932477" y="167718"/>
                  <a:pt x="2935170" y="178490"/>
                </a:cubicBezTo>
                <a:cubicBezTo>
                  <a:pt x="2943586" y="178490"/>
                  <a:pt x="2946278" y="173104"/>
                  <a:pt x="2946278" y="165026"/>
                </a:cubicBezTo>
                <a:close/>
                <a:moveTo>
                  <a:pt x="542602" y="165026"/>
                </a:moveTo>
                <a:cubicBezTo>
                  <a:pt x="537217" y="167718"/>
                  <a:pt x="526109" y="165026"/>
                  <a:pt x="526109" y="173104"/>
                </a:cubicBezTo>
                <a:cubicBezTo>
                  <a:pt x="534187" y="173104"/>
                  <a:pt x="542602" y="173104"/>
                  <a:pt x="542602" y="165026"/>
                </a:cubicBezTo>
                <a:close/>
                <a:moveTo>
                  <a:pt x="2422862" y="154254"/>
                </a:moveTo>
                <a:cubicBezTo>
                  <a:pt x="2414447" y="168055"/>
                  <a:pt x="2403676" y="159977"/>
                  <a:pt x="2395260" y="173440"/>
                </a:cubicBezTo>
                <a:cubicBezTo>
                  <a:pt x="2389875" y="170748"/>
                  <a:pt x="2389875" y="165362"/>
                  <a:pt x="2389875" y="159977"/>
                </a:cubicBezTo>
                <a:cubicBezTo>
                  <a:pt x="2379103" y="159977"/>
                  <a:pt x="2370689" y="159977"/>
                  <a:pt x="2370689" y="168055"/>
                </a:cubicBezTo>
                <a:cubicBezTo>
                  <a:pt x="2373718" y="170748"/>
                  <a:pt x="2379103" y="170748"/>
                  <a:pt x="2379103" y="173440"/>
                </a:cubicBezTo>
                <a:cubicBezTo>
                  <a:pt x="2376411" y="178826"/>
                  <a:pt x="2370689" y="181519"/>
                  <a:pt x="2365303" y="184212"/>
                </a:cubicBezTo>
                <a:cubicBezTo>
                  <a:pt x="2370689" y="184212"/>
                  <a:pt x="2362273" y="200706"/>
                  <a:pt x="2370689" y="200706"/>
                </a:cubicBezTo>
                <a:cubicBezTo>
                  <a:pt x="2370689" y="195320"/>
                  <a:pt x="2376411" y="195320"/>
                  <a:pt x="2379103" y="195320"/>
                </a:cubicBezTo>
                <a:cubicBezTo>
                  <a:pt x="2379103" y="198012"/>
                  <a:pt x="2381797" y="203398"/>
                  <a:pt x="2381797" y="206091"/>
                </a:cubicBezTo>
                <a:cubicBezTo>
                  <a:pt x="2376074" y="206091"/>
                  <a:pt x="2370689" y="208784"/>
                  <a:pt x="2370689" y="214169"/>
                </a:cubicBezTo>
                <a:cubicBezTo>
                  <a:pt x="2387182" y="219555"/>
                  <a:pt x="2400983" y="200368"/>
                  <a:pt x="2414784" y="192290"/>
                </a:cubicBezTo>
                <a:cubicBezTo>
                  <a:pt x="2417813" y="181182"/>
                  <a:pt x="2412091" y="178490"/>
                  <a:pt x="2409398" y="173104"/>
                </a:cubicBezTo>
                <a:cubicBezTo>
                  <a:pt x="2414784" y="173104"/>
                  <a:pt x="2417813" y="178490"/>
                  <a:pt x="2423199" y="175797"/>
                </a:cubicBezTo>
                <a:cubicBezTo>
                  <a:pt x="2420170" y="167718"/>
                  <a:pt x="2433970" y="156947"/>
                  <a:pt x="2422862" y="154254"/>
                </a:cubicBezTo>
                <a:close/>
                <a:moveTo>
                  <a:pt x="3301393" y="148532"/>
                </a:moveTo>
                <a:cubicBezTo>
                  <a:pt x="3312165" y="148532"/>
                  <a:pt x="3298700" y="159639"/>
                  <a:pt x="3307116" y="162333"/>
                </a:cubicBezTo>
                <a:cubicBezTo>
                  <a:pt x="3301393" y="170411"/>
                  <a:pt x="3290622" y="167718"/>
                  <a:pt x="3282207" y="173104"/>
                </a:cubicBezTo>
                <a:cubicBezTo>
                  <a:pt x="3284900" y="156610"/>
                  <a:pt x="3290285" y="156610"/>
                  <a:pt x="3301393" y="148532"/>
                </a:cubicBezTo>
                <a:close/>
                <a:moveTo>
                  <a:pt x="418733" y="146176"/>
                </a:moveTo>
                <a:cubicBezTo>
                  <a:pt x="424455" y="148869"/>
                  <a:pt x="429841" y="148869"/>
                  <a:pt x="427148" y="156947"/>
                </a:cubicBezTo>
                <a:cubicBezTo>
                  <a:pt x="427148" y="156947"/>
                  <a:pt x="427148" y="156947"/>
                  <a:pt x="418733" y="156947"/>
                </a:cubicBezTo>
                <a:cubicBezTo>
                  <a:pt x="416040" y="151561"/>
                  <a:pt x="418733" y="148532"/>
                  <a:pt x="418733" y="146176"/>
                </a:cubicBezTo>
                <a:close/>
                <a:moveTo>
                  <a:pt x="2715032" y="140454"/>
                </a:moveTo>
                <a:cubicBezTo>
                  <a:pt x="2712339" y="161996"/>
                  <a:pt x="2684738" y="156610"/>
                  <a:pt x="2684738" y="178490"/>
                </a:cubicBezTo>
                <a:cubicBezTo>
                  <a:pt x="2706617" y="175797"/>
                  <a:pt x="2720418" y="165026"/>
                  <a:pt x="2728833" y="145839"/>
                </a:cubicBezTo>
                <a:cubicBezTo>
                  <a:pt x="2723448" y="145839"/>
                  <a:pt x="2723448" y="140454"/>
                  <a:pt x="2715032" y="140454"/>
                </a:cubicBezTo>
                <a:close/>
                <a:moveTo>
                  <a:pt x="399846" y="138722"/>
                </a:moveTo>
                <a:lnTo>
                  <a:pt x="403812" y="144714"/>
                </a:lnTo>
                <a:cubicBezTo>
                  <a:pt x="399757" y="152382"/>
                  <a:pt x="373881" y="161659"/>
                  <a:pt x="363530" y="167718"/>
                </a:cubicBezTo>
                <a:cubicBezTo>
                  <a:pt x="366391" y="159471"/>
                  <a:pt x="371272" y="152655"/>
                  <a:pt x="377836" y="147564"/>
                </a:cubicBezTo>
                <a:close/>
                <a:moveTo>
                  <a:pt x="399210" y="137761"/>
                </a:moveTo>
                <a:cubicBezTo>
                  <a:pt x="402239" y="137761"/>
                  <a:pt x="402239" y="137761"/>
                  <a:pt x="402239" y="137761"/>
                </a:cubicBezTo>
                <a:lnTo>
                  <a:pt x="399846" y="138722"/>
                </a:lnTo>
                <a:close/>
                <a:moveTo>
                  <a:pt x="3059040" y="132375"/>
                </a:moveTo>
                <a:cubicBezTo>
                  <a:pt x="3064426" y="143146"/>
                  <a:pt x="3067455" y="170411"/>
                  <a:pt x="3083612" y="170748"/>
                </a:cubicBezTo>
                <a:cubicBezTo>
                  <a:pt x="3078226" y="184549"/>
                  <a:pt x="3072841" y="192627"/>
                  <a:pt x="3061733" y="198012"/>
                </a:cubicBezTo>
                <a:cubicBezTo>
                  <a:pt x="3059040" y="173440"/>
                  <a:pt x="3061733" y="168055"/>
                  <a:pt x="3039853" y="151561"/>
                </a:cubicBezTo>
                <a:cubicBezTo>
                  <a:pt x="3042546" y="140454"/>
                  <a:pt x="3053654" y="140454"/>
                  <a:pt x="3059040" y="132375"/>
                </a:cubicBezTo>
                <a:close/>
                <a:moveTo>
                  <a:pt x="593766" y="126258"/>
                </a:moveTo>
                <a:cubicBezTo>
                  <a:pt x="581711" y="128483"/>
                  <a:pt x="566249" y="137761"/>
                  <a:pt x="578619" y="137761"/>
                </a:cubicBezTo>
                <a:cubicBezTo>
                  <a:pt x="567511" y="143146"/>
                  <a:pt x="553711" y="148869"/>
                  <a:pt x="548325" y="162333"/>
                </a:cubicBezTo>
                <a:cubicBezTo>
                  <a:pt x="551018" y="162333"/>
                  <a:pt x="551018" y="167718"/>
                  <a:pt x="553711" y="170411"/>
                </a:cubicBezTo>
                <a:cubicBezTo>
                  <a:pt x="580975" y="165026"/>
                  <a:pt x="586697" y="140454"/>
                  <a:pt x="603527" y="126989"/>
                </a:cubicBezTo>
                <a:cubicBezTo>
                  <a:pt x="601423" y="125559"/>
                  <a:pt x="597784" y="125517"/>
                  <a:pt x="593766" y="126258"/>
                </a:cubicBezTo>
                <a:close/>
                <a:moveTo>
                  <a:pt x="542602" y="115881"/>
                </a:moveTo>
                <a:cubicBezTo>
                  <a:pt x="537217" y="118911"/>
                  <a:pt x="523417" y="126989"/>
                  <a:pt x="528802" y="132375"/>
                </a:cubicBezTo>
                <a:cubicBezTo>
                  <a:pt x="534187" y="126989"/>
                  <a:pt x="539910" y="124297"/>
                  <a:pt x="542602" y="115881"/>
                </a:cubicBezTo>
                <a:close/>
                <a:moveTo>
                  <a:pt x="3034132" y="113189"/>
                </a:moveTo>
                <a:cubicBezTo>
                  <a:pt x="3009559" y="118574"/>
                  <a:pt x="2984651" y="126989"/>
                  <a:pt x="2981621" y="154254"/>
                </a:cubicBezTo>
                <a:cubicBezTo>
                  <a:pt x="2995422" y="151561"/>
                  <a:pt x="3011915" y="143146"/>
                  <a:pt x="3006530" y="129682"/>
                </a:cubicBezTo>
                <a:cubicBezTo>
                  <a:pt x="3017301" y="126989"/>
                  <a:pt x="3014608" y="126989"/>
                  <a:pt x="3025717" y="129682"/>
                </a:cubicBezTo>
                <a:cubicBezTo>
                  <a:pt x="3028745" y="123960"/>
                  <a:pt x="3034132" y="121268"/>
                  <a:pt x="3034132" y="113189"/>
                </a:cubicBezTo>
                <a:close/>
                <a:moveTo>
                  <a:pt x="572897" y="113189"/>
                </a:moveTo>
                <a:cubicBezTo>
                  <a:pt x="559096" y="121604"/>
                  <a:pt x="551018" y="126989"/>
                  <a:pt x="539910" y="135068"/>
                </a:cubicBezTo>
                <a:cubicBezTo>
                  <a:pt x="542602" y="135068"/>
                  <a:pt x="539910" y="137761"/>
                  <a:pt x="542602" y="137761"/>
                </a:cubicBezTo>
                <a:cubicBezTo>
                  <a:pt x="553711" y="129682"/>
                  <a:pt x="567511" y="126989"/>
                  <a:pt x="572897" y="113189"/>
                </a:cubicBezTo>
                <a:close/>
                <a:moveTo>
                  <a:pt x="475871" y="109560"/>
                </a:moveTo>
                <a:cubicBezTo>
                  <a:pt x="479995" y="109865"/>
                  <a:pt x="483950" y="111758"/>
                  <a:pt x="487400" y="115881"/>
                </a:cubicBezTo>
                <a:cubicBezTo>
                  <a:pt x="479322" y="129682"/>
                  <a:pt x="457105" y="140454"/>
                  <a:pt x="443305" y="132375"/>
                </a:cubicBezTo>
                <a:cubicBezTo>
                  <a:pt x="449616" y="122024"/>
                  <a:pt x="463501" y="108645"/>
                  <a:pt x="475871" y="109560"/>
                </a:cubicBezTo>
                <a:close/>
                <a:moveTo>
                  <a:pt x="592083" y="102417"/>
                </a:moveTo>
                <a:cubicBezTo>
                  <a:pt x="584005" y="99724"/>
                  <a:pt x="575590" y="107803"/>
                  <a:pt x="580975" y="113189"/>
                </a:cubicBezTo>
                <a:cubicBezTo>
                  <a:pt x="589390" y="113189"/>
                  <a:pt x="592083" y="110496"/>
                  <a:pt x="592083" y="102417"/>
                </a:cubicBezTo>
                <a:close/>
                <a:moveTo>
                  <a:pt x="3050962" y="102081"/>
                </a:moveTo>
                <a:cubicBezTo>
                  <a:pt x="3045576" y="107803"/>
                  <a:pt x="3037160" y="107803"/>
                  <a:pt x="3037160" y="118574"/>
                </a:cubicBezTo>
                <a:cubicBezTo>
                  <a:pt x="3045239" y="118574"/>
                  <a:pt x="3059040" y="110496"/>
                  <a:pt x="3050962" y="102081"/>
                </a:cubicBezTo>
                <a:close/>
                <a:moveTo>
                  <a:pt x="2478065" y="97032"/>
                </a:moveTo>
                <a:cubicBezTo>
                  <a:pt x="2478065" y="102417"/>
                  <a:pt x="2472679" y="102417"/>
                  <a:pt x="2464264" y="102417"/>
                </a:cubicBezTo>
                <a:cubicBezTo>
                  <a:pt x="2461571" y="110496"/>
                  <a:pt x="2455849" y="116218"/>
                  <a:pt x="2450464" y="126989"/>
                </a:cubicBezTo>
                <a:cubicBezTo>
                  <a:pt x="2453156" y="126989"/>
                  <a:pt x="2455849" y="126989"/>
                  <a:pt x="2455849" y="129682"/>
                </a:cubicBezTo>
                <a:cubicBezTo>
                  <a:pt x="2466957" y="126989"/>
                  <a:pt x="2475035" y="115881"/>
                  <a:pt x="2483450" y="107803"/>
                </a:cubicBezTo>
                <a:cubicBezTo>
                  <a:pt x="2480757" y="105110"/>
                  <a:pt x="2480757" y="97032"/>
                  <a:pt x="2478065" y="97032"/>
                </a:cubicBezTo>
                <a:close/>
                <a:moveTo>
                  <a:pt x="281063" y="80539"/>
                </a:moveTo>
                <a:cubicBezTo>
                  <a:pt x="281063" y="80539"/>
                  <a:pt x="281063" y="80539"/>
                  <a:pt x="289478" y="80539"/>
                </a:cubicBezTo>
                <a:cubicBezTo>
                  <a:pt x="289478" y="88617"/>
                  <a:pt x="281063" y="88617"/>
                  <a:pt x="275677" y="91309"/>
                </a:cubicBezTo>
                <a:cubicBezTo>
                  <a:pt x="275677" y="85924"/>
                  <a:pt x="283755" y="88617"/>
                  <a:pt x="281063" y="80539"/>
                </a:cubicBezTo>
                <a:close/>
                <a:moveTo>
                  <a:pt x="2819379" y="72460"/>
                </a:moveTo>
                <a:cubicBezTo>
                  <a:pt x="2808271" y="69767"/>
                  <a:pt x="2813994" y="80539"/>
                  <a:pt x="2802886" y="77846"/>
                </a:cubicBezTo>
                <a:cubicBezTo>
                  <a:pt x="2805579" y="86260"/>
                  <a:pt x="2808608" y="91646"/>
                  <a:pt x="2813994" y="94339"/>
                </a:cubicBezTo>
                <a:cubicBezTo>
                  <a:pt x="2816686" y="88617"/>
                  <a:pt x="2819379" y="83231"/>
                  <a:pt x="2819379" y="72460"/>
                </a:cubicBezTo>
                <a:close/>
                <a:moveTo>
                  <a:pt x="2403676" y="72460"/>
                </a:moveTo>
                <a:cubicBezTo>
                  <a:pt x="2390211" y="72460"/>
                  <a:pt x="2387182" y="80539"/>
                  <a:pt x="2381797" y="85924"/>
                </a:cubicBezTo>
                <a:cubicBezTo>
                  <a:pt x="2392904" y="91309"/>
                  <a:pt x="2400983" y="80539"/>
                  <a:pt x="2403676" y="72460"/>
                </a:cubicBezTo>
                <a:close/>
                <a:moveTo>
                  <a:pt x="603191" y="69767"/>
                </a:moveTo>
                <a:cubicBezTo>
                  <a:pt x="578619" y="75152"/>
                  <a:pt x="570204" y="97032"/>
                  <a:pt x="553711" y="107803"/>
                </a:cubicBezTo>
                <a:cubicBezTo>
                  <a:pt x="572897" y="97032"/>
                  <a:pt x="594776" y="88617"/>
                  <a:pt x="603191" y="69767"/>
                </a:cubicBezTo>
                <a:close/>
                <a:moveTo>
                  <a:pt x="2472679" y="64045"/>
                </a:moveTo>
                <a:cubicBezTo>
                  <a:pt x="2475372" y="72460"/>
                  <a:pt x="2475372" y="69767"/>
                  <a:pt x="2472679" y="77509"/>
                </a:cubicBezTo>
                <a:cubicBezTo>
                  <a:pt x="2483787" y="77509"/>
                  <a:pt x="2483787" y="64045"/>
                  <a:pt x="2472679" y="64045"/>
                </a:cubicBezTo>
                <a:close/>
                <a:moveTo>
                  <a:pt x="3215897" y="61352"/>
                </a:moveTo>
                <a:cubicBezTo>
                  <a:pt x="3204789" y="61352"/>
                  <a:pt x="3199403" y="67075"/>
                  <a:pt x="3194017" y="72123"/>
                </a:cubicBezTo>
                <a:cubicBezTo>
                  <a:pt x="3202096" y="69430"/>
                  <a:pt x="3215897" y="72123"/>
                  <a:pt x="3215897" y="61352"/>
                </a:cubicBezTo>
                <a:close/>
                <a:moveTo>
                  <a:pt x="2555147" y="58659"/>
                </a:moveTo>
                <a:cubicBezTo>
                  <a:pt x="2541346" y="61352"/>
                  <a:pt x="2535623" y="72460"/>
                  <a:pt x="2544038" y="83231"/>
                </a:cubicBezTo>
                <a:cubicBezTo>
                  <a:pt x="2555147" y="83231"/>
                  <a:pt x="2560532" y="80539"/>
                  <a:pt x="2557840" y="69767"/>
                </a:cubicBezTo>
                <a:cubicBezTo>
                  <a:pt x="2544038" y="72460"/>
                  <a:pt x="2560869" y="67075"/>
                  <a:pt x="2555147" y="58659"/>
                </a:cubicBezTo>
                <a:close/>
                <a:moveTo>
                  <a:pt x="511425" y="58196"/>
                </a:moveTo>
                <a:cubicBezTo>
                  <a:pt x="516600" y="60931"/>
                  <a:pt x="520724" y="65728"/>
                  <a:pt x="523417" y="69767"/>
                </a:cubicBezTo>
                <a:cubicBezTo>
                  <a:pt x="509616" y="75152"/>
                  <a:pt x="504230" y="77846"/>
                  <a:pt x="490429" y="77846"/>
                </a:cubicBezTo>
                <a:cubicBezTo>
                  <a:pt x="487400" y="83231"/>
                  <a:pt x="495815" y="67075"/>
                  <a:pt x="493122" y="58996"/>
                </a:cubicBezTo>
                <a:cubicBezTo>
                  <a:pt x="500022" y="54788"/>
                  <a:pt x="506250" y="55461"/>
                  <a:pt x="511425" y="58196"/>
                </a:cubicBezTo>
                <a:close/>
                <a:moveTo>
                  <a:pt x="2662523" y="50580"/>
                </a:moveTo>
                <a:cubicBezTo>
                  <a:pt x="2668245" y="47888"/>
                  <a:pt x="2665215" y="55966"/>
                  <a:pt x="2670601" y="55966"/>
                </a:cubicBezTo>
                <a:cubicBezTo>
                  <a:pt x="2667908" y="64045"/>
                  <a:pt x="2656800" y="61352"/>
                  <a:pt x="2654107" y="66737"/>
                </a:cubicBezTo>
                <a:cubicBezTo>
                  <a:pt x="2651414" y="66737"/>
                  <a:pt x="2648722" y="61352"/>
                  <a:pt x="2648722" y="55966"/>
                </a:cubicBezTo>
                <a:cubicBezTo>
                  <a:pt x="2657137" y="53274"/>
                  <a:pt x="2665215" y="64045"/>
                  <a:pt x="2662523" y="50580"/>
                </a:cubicBezTo>
                <a:close/>
                <a:moveTo>
                  <a:pt x="305972" y="50580"/>
                </a:moveTo>
                <a:cubicBezTo>
                  <a:pt x="311357" y="55966"/>
                  <a:pt x="297556" y="67075"/>
                  <a:pt x="289478" y="64045"/>
                </a:cubicBezTo>
                <a:cubicBezTo>
                  <a:pt x="294863" y="58659"/>
                  <a:pt x="297556" y="53274"/>
                  <a:pt x="305972" y="50580"/>
                </a:cubicBezTo>
                <a:close/>
                <a:moveTo>
                  <a:pt x="3048269" y="47888"/>
                </a:moveTo>
                <a:cubicBezTo>
                  <a:pt x="3037160" y="53610"/>
                  <a:pt x="3039853" y="58996"/>
                  <a:pt x="3034468" y="64381"/>
                </a:cubicBezTo>
                <a:cubicBezTo>
                  <a:pt x="3034468" y="53274"/>
                  <a:pt x="3014945" y="69767"/>
                  <a:pt x="3023360" y="72460"/>
                </a:cubicBezTo>
                <a:cubicBezTo>
                  <a:pt x="3026389" y="69767"/>
                  <a:pt x="3029082" y="67075"/>
                  <a:pt x="3031775" y="64381"/>
                </a:cubicBezTo>
                <a:cubicBezTo>
                  <a:pt x="3029082" y="72460"/>
                  <a:pt x="3026389" y="77846"/>
                  <a:pt x="3017974" y="77846"/>
                </a:cubicBezTo>
                <a:cubicBezTo>
                  <a:pt x="3017974" y="67075"/>
                  <a:pt x="3009559" y="80539"/>
                  <a:pt x="3004174" y="72460"/>
                </a:cubicBezTo>
                <a:cubicBezTo>
                  <a:pt x="3001481" y="80539"/>
                  <a:pt x="3006867" y="77846"/>
                  <a:pt x="3006867" y="85924"/>
                </a:cubicBezTo>
                <a:cubicBezTo>
                  <a:pt x="3017638" y="88617"/>
                  <a:pt x="3028745" y="88617"/>
                  <a:pt x="3023024" y="102754"/>
                </a:cubicBezTo>
                <a:cubicBezTo>
                  <a:pt x="3036824" y="94339"/>
                  <a:pt x="3042546" y="97032"/>
                  <a:pt x="3061733" y="83568"/>
                </a:cubicBezTo>
                <a:cubicBezTo>
                  <a:pt x="3061733" y="75152"/>
                  <a:pt x="3056347" y="72460"/>
                  <a:pt x="3059040" y="64381"/>
                </a:cubicBezTo>
                <a:cubicBezTo>
                  <a:pt x="3050962" y="64381"/>
                  <a:pt x="3039853" y="72460"/>
                  <a:pt x="3037160" y="64381"/>
                </a:cubicBezTo>
                <a:cubicBezTo>
                  <a:pt x="3042883" y="58659"/>
                  <a:pt x="3056684" y="55966"/>
                  <a:pt x="3048269" y="47888"/>
                </a:cubicBezTo>
                <a:close/>
                <a:moveTo>
                  <a:pt x="2882997" y="45195"/>
                </a:moveTo>
                <a:cubicBezTo>
                  <a:pt x="2874582" y="56303"/>
                  <a:pt x="2874582" y="58996"/>
                  <a:pt x="2869196" y="69767"/>
                </a:cubicBezTo>
                <a:cubicBezTo>
                  <a:pt x="2879968" y="69767"/>
                  <a:pt x="2879968" y="75152"/>
                  <a:pt x="2888383" y="75152"/>
                </a:cubicBezTo>
                <a:cubicBezTo>
                  <a:pt x="2885690" y="61689"/>
                  <a:pt x="2885690" y="50580"/>
                  <a:pt x="2882997" y="45195"/>
                </a:cubicBezTo>
                <a:close/>
                <a:moveTo>
                  <a:pt x="3066782" y="31731"/>
                </a:moveTo>
                <a:cubicBezTo>
                  <a:pt x="3058366" y="34424"/>
                  <a:pt x="3058366" y="45531"/>
                  <a:pt x="3052981" y="50918"/>
                </a:cubicBezTo>
                <a:cubicBezTo>
                  <a:pt x="3052981" y="56303"/>
                  <a:pt x="3058703" y="58996"/>
                  <a:pt x="3061396" y="64381"/>
                </a:cubicBezTo>
                <a:cubicBezTo>
                  <a:pt x="3064089" y="61689"/>
                  <a:pt x="3069811" y="61689"/>
                  <a:pt x="3075197" y="64381"/>
                </a:cubicBezTo>
                <a:cubicBezTo>
                  <a:pt x="3075197" y="67075"/>
                  <a:pt x="3077890" y="69767"/>
                  <a:pt x="3077890" y="72460"/>
                </a:cubicBezTo>
                <a:cubicBezTo>
                  <a:pt x="3069475" y="75152"/>
                  <a:pt x="3072167" y="69767"/>
                  <a:pt x="3066782" y="67075"/>
                </a:cubicBezTo>
                <a:cubicBezTo>
                  <a:pt x="3069811" y="85924"/>
                  <a:pt x="3080582" y="72460"/>
                  <a:pt x="3091690" y="72460"/>
                </a:cubicBezTo>
                <a:cubicBezTo>
                  <a:pt x="3088997" y="77846"/>
                  <a:pt x="3083612" y="75152"/>
                  <a:pt x="3086305" y="83231"/>
                </a:cubicBezTo>
                <a:cubicBezTo>
                  <a:pt x="3097413" y="91646"/>
                  <a:pt x="3108184" y="77846"/>
                  <a:pt x="3116599" y="75152"/>
                </a:cubicBezTo>
                <a:cubicBezTo>
                  <a:pt x="3111213" y="83231"/>
                  <a:pt x="3125014" y="83231"/>
                  <a:pt x="3125014" y="77846"/>
                </a:cubicBezTo>
                <a:cubicBezTo>
                  <a:pt x="3130400" y="80539"/>
                  <a:pt x="3119628" y="83231"/>
                  <a:pt x="3125014" y="91309"/>
                </a:cubicBezTo>
                <a:cubicBezTo>
                  <a:pt x="3064426" y="115881"/>
                  <a:pt x="3012252" y="151561"/>
                  <a:pt x="2965464" y="192290"/>
                </a:cubicBezTo>
                <a:cubicBezTo>
                  <a:pt x="2968157" y="194983"/>
                  <a:pt x="2968157" y="197676"/>
                  <a:pt x="2968157" y="205754"/>
                </a:cubicBezTo>
                <a:cubicBezTo>
                  <a:pt x="2976235" y="205754"/>
                  <a:pt x="2979265" y="192290"/>
                  <a:pt x="2984651" y="200368"/>
                </a:cubicBezTo>
                <a:cubicBezTo>
                  <a:pt x="2995422" y="186905"/>
                  <a:pt x="3003837" y="178490"/>
                  <a:pt x="3006530" y="165026"/>
                </a:cubicBezTo>
                <a:cubicBezTo>
                  <a:pt x="3012252" y="165026"/>
                  <a:pt x="3009223" y="175797"/>
                  <a:pt x="3017638" y="173104"/>
                </a:cubicBezTo>
                <a:cubicBezTo>
                  <a:pt x="3014945" y="178490"/>
                  <a:pt x="3020331" y="181182"/>
                  <a:pt x="3020331" y="186568"/>
                </a:cubicBezTo>
                <a:cubicBezTo>
                  <a:pt x="3009223" y="189261"/>
                  <a:pt x="3017301" y="191954"/>
                  <a:pt x="3011915" y="200032"/>
                </a:cubicBezTo>
                <a:cubicBezTo>
                  <a:pt x="3020331" y="200032"/>
                  <a:pt x="3014945" y="210803"/>
                  <a:pt x="3020331" y="208111"/>
                </a:cubicBezTo>
                <a:cubicBezTo>
                  <a:pt x="3020331" y="232683"/>
                  <a:pt x="2976235" y="241097"/>
                  <a:pt x="2962435" y="254562"/>
                </a:cubicBezTo>
                <a:cubicBezTo>
                  <a:pt x="2951327" y="243791"/>
                  <a:pt x="2978928" y="233019"/>
                  <a:pt x="2978928" y="216525"/>
                </a:cubicBezTo>
                <a:cubicBezTo>
                  <a:pt x="2959742" y="200368"/>
                  <a:pt x="2934834" y="246820"/>
                  <a:pt x="2945942" y="260284"/>
                </a:cubicBezTo>
                <a:cubicBezTo>
                  <a:pt x="2945942" y="268699"/>
                  <a:pt x="2940556" y="271392"/>
                  <a:pt x="2940556" y="279470"/>
                </a:cubicBezTo>
                <a:cubicBezTo>
                  <a:pt x="2935170" y="276777"/>
                  <a:pt x="2926755" y="271392"/>
                  <a:pt x="2924062" y="279470"/>
                </a:cubicBezTo>
                <a:cubicBezTo>
                  <a:pt x="2924062" y="274085"/>
                  <a:pt x="2924062" y="266006"/>
                  <a:pt x="2912954" y="266006"/>
                </a:cubicBezTo>
                <a:cubicBezTo>
                  <a:pt x="2907569" y="271392"/>
                  <a:pt x="2902183" y="276777"/>
                  <a:pt x="2893768" y="279470"/>
                </a:cubicBezTo>
                <a:cubicBezTo>
                  <a:pt x="2888383" y="252205"/>
                  <a:pt x="2915984" y="249512"/>
                  <a:pt x="2929785" y="231000"/>
                </a:cubicBezTo>
                <a:cubicBezTo>
                  <a:pt x="2927092" y="219892"/>
                  <a:pt x="2921706" y="209120"/>
                  <a:pt x="2907906" y="209120"/>
                </a:cubicBezTo>
                <a:cubicBezTo>
                  <a:pt x="2913291" y="201042"/>
                  <a:pt x="2913291" y="189934"/>
                  <a:pt x="2921706" y="184549"/>
                </a:cubicBezTo>
                <a:cubicBezTo>
                  <a:pt x="2921706" y="179163"/>
                  <a:pt x="2913291" y="184549"/>
                  <a:pt x="2913291" y="179163"/>
                </a:cubicBezTo>
                <a:cubicBezTo>
                  <a:pt x="2913291" y="168055"/>
                  <a:pt x="2926755" y="168055"/>
                  <a:pt x="2935170" y="162669"/>
                </a:cubicBezTo>
                <a:cubicBezTo>
                  <a:pt x="2937863" y="148869"/>
                  <a:pt x="2927092" y="148869"/>
                  <a:pt x="2932477" y="138097"/>
                </a:cubicBezTo>
                <a:cubicBezTo>
                  <a:pt x="2935170" y="143820"/>
                  <a:pt x="2937863" y="149205"/>
                  <a:pt x="2937863" y="157283"/>
                </a:cubicBezTo>
                <a:cubicBezTo>
                  <a:pt x="2959742" y="157283"/>
                  <a:pt x="2979265" y="124633"/>
                  <a:pt x="2970850" y="108140"/>
                </a:cubicBezTo>
                <a:cubicBezTo>
                  <a:pt x="2970850" y="105447"/>
                  <a:pt x="2976235" y="108140"/>
                  <a:pt x="2976235" y="102754"/>
                </a:cubicBezTo>
                <a:cubicBezTo>
                  <a:pt x="2984651" y="108140"/>
                  <a:pt x="2987344" y="116555"/>
                  <a:pt x="2984651" y="127326"/>
                </a:cubicBezTo>
                <a:cubicBezTo>
                  <a:pt x="2998451" y="127326"/>
                  <a:pt x="3006530" y="118911"/>
                  <a:pt x="3014945" y="108140"/>
                </a:cubicBezTo>
                <a:cubicBezTo>
                  <a:pt x="3014945" y="102754"/>
                  <a:pt x="3009223" y="94676"/>
                  <a:pt x="3006530" y="102754"/>
                </a:cubicBezTo>
                <a:cubicBezTo>
                  <a:pt x="3003837" y="97368"/>
                  <a:pt x="3006530" y="91983"/>
                  <a:pt x="2992729" y="97368"/>
                </a:cubicBezTo>
                <a:cubicBezTo>
                  <a:pt x="2992729" y="86260"/>
                  <a:pt x="2995422" y="75489"/>
                  <a:pt x="2984314" y="80875"/>
                </a:cubicBezTo>
                <a:cubicBezTo>
                  <a:pt x="2989700" y="58996"/>
                  <a:pt x="3008886" y="64381"/>
                  <a:pt x="3019994" y="56303"/>
                </a:cubicBezTo>
                <a:cubicBezTo>
                  <a:pt x="3022687" y="47888"/>
                  <a:pt x="3014608" y="47888"/>
                  <a:pt x="3017301" y="39809"/>
                </a:cubicBezTo>
                <a:cubicBezTo>
                  <a:pt x="3031102" y="58996"/>
                  <a:pt x="3047596" y="23652"/>
                  <a:pt x="3066782" y="31731"/>
                </a:cubicBezTo>
                <a:close/>
                <a:moveTo>
                  <a:pt x="3075533" y="26009"/>
                </a:moveTo>
                <a:cubicBezTo>
                  <a:pt x="3075533" y="26009"/>
                  <a:pt x="3075533" y="26009"/>
                  <a:pt x="3078226" y="26009"/>
                </a:cubicBezTo>
                <a:cubicBezTo>
                  <a:pt x="3075533" y="26009"/>
                  <a:pt x="3075533" y="28702"/>
                  <a:pt x="3075533" y="31394"/>
                </a:cubicBezTo>
                <a:close/>
                <a:moveTo>
                  <a:pt x="2915647" y="26009"/>
                </a:moveTo>
                <a:cubicBezTo>
                  <a:pt x="2915647" y="31394"/>
                  <a:pt x="2899154" y="31394"/>
                  <a:pt x="2910262" y="36780"/>
                </a:cubicBezTo>
                <a:cubicBezTo>
                  <a:pt x="2912954" y="36780"/>
                  <a:pt x="2926755" y="26009"/>
                  <a:pt x="2915647" y="26009"/>
                </a:cubicBezTo>
                <a:close/>
                <a:moveTo>
                  <a:pt x="410318" y="23316"/>
                </a:moveTo>
                <a:cubicBezTo>
                  <a:pt x="399547" y="39809"/>
                  <a:pt x="371946" y="42502"/>
                  <a:pt x="357808" y="58659"/>
                </a:cubicBezTo>
                <a:cubicBezTo>
                  <a:pt x="357808" y="64045"/>
                  <a:pt x="363530" y="64045"/>
                  <a:pt x="366223" y="64045"/>
                </a:cubicBezTo>
                <a:cubicBezTo>
                  <a:pt x="335929" y="94003"/>
                  <a:pt x="289141" y="96696"/>
                  <a:pt x="256154" y="123960"/>
                </a:cubicBezTo>
                <a:cubicBezTo>
                  <a:pt x="283419" y="99724"/>
                  <a:pt x="313713" y="80539"/>
                  <a:pt x="338622" y="55966"/>
                </a:cubicBezTo>
                <a:cubicBezTo>
                  <a:pt x="344008" y="55966"/>
                  <a:pt x="346701" y="58659"/>
                  <a:pt x="355115" y="58659"/>
                </a:cubicBezTo>
                <a:cubicBezTo>
                  <a:pt x="363530" y="39809"/>
                  <a:pt x="391132" y="23316"/>
                  <a:pt x="410318" y="23316"/>
                </a:cubicBezTo>
                <a:close/>
                <a:moveTo>
                  <a:pt x="671858" y="17930"/>
                </a:moveTo>
                <a:cubicBezTo>
                  <a:pt x="644257" y="15238"/>
                  <a:pt x="638871" y="31731"/>
                  <a:pt x="627763" y="45195"/>
                </a:cubicBezTo>
                <a:cubicBezTo>
                  <a:pt x="636178" y="53274"/>
                  <a:pt x="646949" y="45195"/>
                  <a:pt x="655365" y="42502"/>
                </a:cubicBezTo>
                <a:cubicBezTo>
                  <a:pt x="652672" y="28702"/>
                  <a:pt x="666472" y="26009"/>
                  <a:pt x="671858" y="17930"/>
                </a:cubicBezTo>
                <a:close/>
                <a:moveTo>
                  <a:pt x="2475035" y="17594"/>
                </a:moveTo>
                <a:cubicBezTo>
                  <a:pt x="2469313" y="14901"/>
                  <a:pt x="2469313" y="22979"/>
                  <a:pt x="2463928" y="20286"/>
                </a:cubicBezTo>
                <a:cubicBezTo>
                  <a:pt x="2463928" y="31394"/>
                  <a:pt x="2458542" y="34087"/>
                  <a:pt x="2461235" y="42166"/>
                </a:cubicBezTo>
                <a:cubicBezTo>
                  <a:pt x="2453156" y="42166"/>
                  <a:pt x="2447434" y="47551"/>
                  <a:pt x="2442048" y="52937"/>
                </a:cubicBezTo>
                <a:cubicBezTo>
                  <a:pt x="2442048" y="47551"/>
                  <a:pt x="2450464" y="44858"/>
                  <a:pt x="2439355" y="44858"/>
                </a:cubicBezTo>
                <a:cubicBezTo>
                  <a:pt x="2433970" y="50580"/>
                  <a:pt x="2450464" y="61352"/>
                  <a:pt x="2436663" y="64045"/>
                </a:cubicBezTo>
                <a:cubicBezTo>
                  <a:pt x="2442385" y="64045"/>
                  <a:pt x="2439692" y="72460"/>
                  <a:pt x="2444741" y="72123"/>
                </a:cubicBezTo>
                <a:cubicBezTo>
                  <a:pt x="2447434" y="55630"/>
                  <a:pt x="2469650" y="58323"/>
                  <a:pt x="2475035" y="44858"/>
                </a:cubicBezTo>
                <a:cubicBezTo>
                  <a:pt x="2475035" y="31058"/>
                  <a:pt x="2472343" y="28365"/>
                  <a:pt x="2475035" y="17594"/>
                </a:cubicBezTo>
                <a:close/>
                <a:moveTo>
                  <a:pt x="460135" y="9851"/>
                </a:moveTo>
                <a:cubicBezTo>
                  <a:pt x="468213" y="15238"/>
                  <a:pt x="451720" y="15238"/>
                  <a:pt x="454749" y="23316"/>
                </a:cubicBezTo>
                <a:cubicBezTo>
                  <a:pt x="449364" y="17930"/>
                  <a:pt x="449364" y="23316"/>
                  <a:pt x="440949" y="23316"/>
                </a:cubicBezTo>
                <a:cubicBezTo>
                  <a:pt x="440949" y="12545"/>
                  <a:pt x="460135" y="20623"/>
                  <a:pt x="460135" y="9851"/>
                </a:cubicBezTo>
                <a:close/>
                <a:moveTo>
                  <a:pt x="2483450" y="4466"/>
                </a:moveTo>
                <a:cubicBezTo>
                  <a:pt x="2483450" y="7159"/>
                  <a:pt x="2480757" y="9851"/>
                  <a:pt x="2480757" y="12545"/>
                </a:cubicBezTo>
                <a:cubicBezTo>
                  <a:pt x="2489173" y="12545"/>
                  <a:pt x="2494558" y="12545"/>
                  <a:pt x="2494558" y="4466"/>
                </a:cubicBezTo>
                <a:cubicBezTo>
                  <a:pt x="2494558" y="4466"/>
                  <a:pt x="2494558" y="4466"/>
                  <a:pt x="2483450" y="4466"/>
                </a:cubicBezTo>
                <a:close/>
                <a:moveTo>
                  <a:pt x="3337073" y="1437"/>
                </a:moveTo>
                <a:cubicBezTo>
                  <a:pt x="3323272" y="4130"/>
                  <a:pt x="3320580" y="15238"/>
                  <a:pt x="3309472" y="20623"/>
                </a:cubicBezTo>
                <a:cubicBezTo>
                  <a:pt x="3323272" y="20623"/>
                  <a:pt x="3328658" y="9515"/>
                  <a:pt x="3337073" y="1437"/>
                </a:cubicBezTo>
                <a:close/>
                <a:moveTo>
                  <a:pt x="3278439" y="0"/>
                </a:moveTo>
                <a:lnTo>
                  <a:pt x="3283040" y="0"/>
                </a:lnTo>
                <a:lnTo>
                  <a:pt x="3287298" y="2110"/>
                </a:lnTo>
                <a:cubicBezTo>
                  <a:pt x="3289360" y="1773"/>
                  <a:pt x="3292137" y="1100"/>
                  <a:pt x="3296344" y="2446"/>
                </a:cubicBezTo>
                <a:cubicBezTo>
                  <a:pt x="3285236" y="10862"/>
                  <a:pt x="3279851" y="18940"/>
                  <a:pt x="3263357" y="21633"/>
                </a:cubicBezTo>
                <a:cubicBezTo>
                  <a:pt x="3264704" y="14733"/>
                  <a:pt x="3266723" y="9936"/>
                  <a:pt x="3269795" y="6191"/>
                </a:cubicBezTo>
                <a:close/>
                <a:moveTo>
                  <a:pt x="3162016" y="0"/>
                </a:moveTo>
                <a:lnTo>
                  <a:pt x="3206574" y="0"/>
                </a:lnTo>
                <a:lnTo>
                  <a:pt x="3205293" y="721"/>
                </a:lnTo>
                <a:cubicBezTo>
                  <a:pt x="3202180" y="2783"/>
                  <a:pt x="3200076" y="5476"/>
                  <a:pt x="3200076" y="10862"/>
                </a:cubicBezTo>
                <a:cubicBezTo>
                  <a:pt x="3194354" y="13554"/>
                  <a:pt x="3194354" y="5476"/>
                  <a:pt x="3191661" y="5476"/>
                </a:cubicBezTo>
                <a:cubicBezTo>
                  <a:pt x="3188632" y="8169"/>
                  <a:pt x="3188632" y="10862"/>
                  <a:pt x="3183246" y="10862"/>
                </a:cubicBezTo>
                <a:cubicBezTo>
                  <a:pt x="3188969" y="13554"/>
                  <a:pt x="3191661" y="18940"/>
                  <a:pt x="3194354" y="24326"/>
                </a:cubicBezTo>
                <a:cubicBezTo>
                  <a:pt x="3202685" y="14228"/>
                  <a:pt x="3218589" y="16247"/>
                  <a:pt x="3229571" y="7522"/>
                </a:cubicBezTo>
                <a:lnTo>
                  <a:pt x="3234647" y="0"/>
                </a:lnTo>
                <a:lnTo>
                  <a:pt x="3269463" y="0"/>
                </a:lnTo>
                <a:lnTo>
                  <a:pt x="3260033" y="7327"/>
                </a:lnTo>
                <a:cubicBezTo>
                  <a:pt x="3253512" y="14143"/>
                  <a:pt x="3248042" y="22979"/>
                  <a:pt x="3243834" y="29711"/>
                </a:cubicBezTo>
                <a:cubicBezTo>
                  <a:pt x="3246527" y="32404"/>
                  <a:pt x="3257635" y="24326"/>
                  <a:pt x="3257635" y="18940"/>
                </a:cubicBezTo>
                <a:cubicBezTo>
                  <a:pt x="3266050" y="30048"/>
                  <a:pt x="3243834" y="35434"/>
                  <a:pt x="3238449" y="43512"/>
                </a:cubicBezTo>
                <a:cubicBezTo>
                  <a:pt x="3233063" y="43512"/>
                  <a:pt x="3233063" y="35434"/>
                  <a:pt x="3224648" y="38126"/>
                </a:cubicBezTo>
                <a:cubicBezTo>
                  <a:pt x="3218925" y="38126"/>
                  <a:pt x="3216233" y="43512"/>
                  <a:pt x="3216233" y="48898"/>
                </a:cubicBezTo>
                <a:cubicBezTo>
                  <a:pt x="3224648" y="51591"/>
                  <a:pt x="3221618" y="56976"/>
                  <a:pt x="3230034" y="62362"/>
                </a:cubicBezTo>
                <a:cubicBezTo>
                  <a:pt x="3260328" y="45868"/>
                  <a:pt x="3276821" y="13218"/>
                  <a:pt x="3318223" y="5139"/>
                </a:cubicBezTo>
                <a:lnTo>
                  <a:pt x="3316771" y="0"/>
                </a:lnTo>
                <a:lnTo>
                  <a:pt x="3358830" y="0"/>
                </a:lnTo>
                <a:lnTo>
                  <a:pt x="3339261" y="12713"/>
                </a:lnTo>
                <a:cubicBezTo>
                  <a:pt x="3331351" y="16079"/>
                  <a:pt x="3323777" y="19445"/>
                  <a:pt x="3318223" y="27692"/>
                </a:cubicBezTo>
                <a:cubicBezTo>
                  <a:pt x="3323609" y="27692"/>
                  <a:pt x="3326302" y="22306"/>
                  <a:pt x="3334717" y="24999"/>
                </a:cubicBezTo>
                <a:cubicBezTo>
                  <a:pt x="3332025" y="35770"/>
                  <a:pt x="3318223" y="38463"/>
                  <a:pt x="3318223" y="54957"/>
                </a:cubicBezTo>
                <a:cubicBezTo>
                  <a:pt x="3337410" y="43849"/>
                  <a:pt x="3362318" y="38463"/>
                  <a:pt x="3376119" y="30385"/>
                </a:cubicBezTo>
                <a:cubicBezTo>
                  <a:pt x="3373426" y="46542"/>
                  <a:pt x="3340102" y="51927"/>
                  <a:pt x="3334717" y="71114"/>
                </a:cubicBezTo>
                <a:cubicBezTo>
                  <a:pt x="3340102" y="73806"/>
                  <a:pt x="3345825" y="76499"/>
                  <a:pt x="3348517" y="68421"/>
                </a:cubicBezTo>
                <a:cubicBezTo>
                  <a:pt x="3354240" y="68421"/>
                  <a:pt x="3351547" y="76499"/>
                  <a:pt x="3356933" y="76499"/>
                </a:cubicBezTo>
                <a:cubicBezTo>
                  <a:pt x="3376119" y="65391"/>
                  <a:pt x="3389919" y="51927"/>
                  <a:pt x="3417521" y="54620"/>
                </a:cubicBezTo>
                <a:cubicBezTo>
                  <a:pt x="3422907" y="62698"/>
                  <a:pt x="3412135" y="81885"/>
                  <a:pt x="3401028" y="84577"/>
                </a:cubicBezTo>
                <a:cubicBezTo>
                  <a:pt x="3401028" y="84577"/>
                  <a:pt x="3401028" y="84577"/>
                  <a:pt x="3401028" y="76499"/>
                </a:cubicBezTo>
                <a:cubicBezTo>
                  <a:pt x="3370734" y="76499"/>
                  <a:pt x="3365348" y="106793"/>
                  <a:pt x="3348854" y="120257"/>
                </a:cubicBezTo>
                <a:cubicBezTo>
                  <a:pt x="3346161" y="122950"/>
                  <a:pt x="3337746" y="117565"/>
                  <a:pt x="3337746" y="128336"/>
                </a:cubicBezTo>
                <a:cubicBezTo>
                  <a:pt x="3321253" y="109486"/>
                  <a:pt x="3301730" y="144829"/>
                  <a:pt x="3279851" y="144829"/>
                </a:cubicBezTo>
                <a:cubicBezTo>
                  <a:pt x="3293315" y="120257"/>
                  <a:pt x="3318223" y="101071"/>
                  <a:pt x="3332025" y="73806"/>
                </a:cubicBezTo>
                <a:cubicBezTo>
                  <a:pt x="3329331" y="68421"/>
                  <a:pt x="3315531" y="73806"/>
                  <a:pt x="3312838" y="68421"/>
                </a:cubicBezTo>
                <a:cubicBezTo>
                  <a:pt x="3315531" y="62698"/>
                  <a:pt x="3318223" y="60005"/>
                  <a:pt x="3315531" y="51927"/>
                </a:cubicBezTo>
                <a:cubicBezTo>
                  <a:pt x="3309808" y="51927"/>
                  <a:pt x="3307116" y="51927"/>
                  <a:pt x="3307116" y="57313"/>
                </a:cubicBezTo>
                <a:cubicBezTo>
                  <a:pt x="3301730" y="54620"/>
                  <a:pt x="3309808" y="49234"/>
                  <a:pt x="3304423" y="46542"/>
                </a:cubicBezTo>
                <a:cubicBezTo>
                  <a:pt x="3285236" y="51927"/>
                  <a:pt x="3285236" y="73806"/>
                  <a:pt x="3268743" y="79192"/>
                </a:cubicBezTo>
                <a:cubicBezTo>
                  <a:pt x="3266050" y="76499"/>
                  <a:pt x="3266050" y="73806"/>
                  <a:pt x="3266050" y="68421"/>
                </a:cubicBezTo>
                <a:cubicBezTo>
                  <a:pt x="3257972" y="71114"/>
                  <a:pt x="3244171" y="68421"/>
                  <a:pt x="3246864" y="81885"/>
                </a:cubicBezTo>
                <a:cubicBezTo>
                  <a:pt x="3241478" y="81885"/>
                  <a:pt x="3238785" y="87271"/>
                  <a:pt x="3230370" y="84577"/>
                </a:cubicBezTo>
                <a:cubicBezTo>
                  <a:pt x="3221955" y="98042"/>
                  <a:pt x="3200076" y="100734"/>
                  <a:pt x="3191661" y="117228"/>
                </a:cubicBezTo>
                <a:cubicBezTo>
                  <a:pt x="3183246" y="111842"/>
                  <a:pt x="3177860" y="119921"/>
                  <a:pt x="3166752" y="119921"/>
                </a:cubicBezTo>
                <a:cubicBezTo>
                  <a:pt x="3166752" y="108813"/>
                  <a:pt x="3177860" y="108813"/>
                  <a:pt x="3183246" y="103428"/>
                </a:cubicBezTo>
                <a:cubicBezTo>
                  <a:pt x="3172138" y="89963"/>
                  <a:pt x="3147566" y="106456"/>
                  <a:pt x="3139151" y="119921"/>
                </a:cubicBezTo>
                <a:cubicBezTo>
                  <a:pt x="3149922" y="147186"/>
                  <a:pt x="3128043" y="149878"/>
                  <a:pt x="3114242" y="160650"/>
                </a:cubicBezTo>
                <a:cubicBezTo>
                  <a:pt x="3108857" y="149542"/>
                  <a:pt x="3119965" y="146849"/>
                  <a:pt x="3125351" y="138770"/>
                </a:cubicBezTo>
                <a:cubicBezTo>
                  <a:pt x="3122658" y="128000"/>
                  <a:pt x="3111550" y="130692"/>
                  <a:pt x="3106164" y="130692"/>
                </a:cubicBezTo>
                <a:cubicBezTo>
                  <a:pt x="3116935" y="111842"/>
                  <a:pt x="3139151" y="106120"/>
                  <a:pt x="3155645" y="95349"/>
                </a:cubicBezTo>
                <a:cubicBezTo>
                  <a:pt x="3155645" y="81885"/>
                  <a:pt x="3150259" y="78856"/>
                  <a:pt x="3155645" y="65391"/>
                </a:cubicBezTo>
                <a:cubicBezTo>
                  <a:pt x="3158337" y="68084"/>
                  <a:pt x="3161030" y="70777"/>
                  <a:pt x="3161030" y="76162"/>
                </a:cubicBezTo>
                <a:cubicBezTo>
                  <a:pt x="3166752" y="78856"/>
                  <a:pt x="3166752" y="73470"/>
                  <a:pt x="3172138" y="73470"/>
                </a:cubicBezTo>
                <a:cubicBezTo>
                  <a:pt x="3174831" y="59669"/>
                  <a:pt x="3166416" y="59669"/>
                  <a:pt x="3163723" y="51591"/>
                </a:cubicBezTo>
                <a:cubicBezTo>
                  <a:pt x="3171801" y="48898"/>
                  <a:pt x="3169109" y="38126"/>
                  <a:pt x="3180216" y="38126"/>
                </a:cubicBezTo>
                <a:cubicBezTo>
                  <a:pt x="3180216" y="38126"/>
                  <a:pt x="3180216" y="38126"/>
                  <a:pt x="3180216" y="24662"/>
                </a:cubicBezTo>
                <a:cubicBezTo>
                  <a:pt x="3161030" y="32741"/>
                  <a:pt x="3141844" y="51927"/>
                  <a:pt x="3133429" y="62698"/>
                </a:cubicBezTo>
                <a:cubicBezTo>
                  <a:pt x="3133429" y="70777"/>
                  <a:pt x="3128043" y="60005"/>
                  <a:pt x="3128043" y="57313"/>
                </a:cubicBezTo>
                <a:cubicBezTo>
                  <a:pt x="3125351" y="60005"/>
                  <a:pt x="3122658" y="62698"/>
                  <a:pt x="3114242" y="62698"/>
                </a:cubicBezTo>
                <a:cubicBezTo>
                  <a:pt x="3111550" y="60005"/>
                  <a:pt x="3130736" y="60005"/>
                  <a:pt x="3125351" y="43512"/>
                </a:cubicBezTo>
                <a:cubicBezTo>
                  <a:pt x="3122658" y="43512"/>
                  <a:pt x="3108857" y="43512"/>
                  <a:pt x="3106164" y="35434"/>
                </a:cubicBezTo>
                <a:cubicBezTo>
                  <a:pt x="3108857" y="35434"/>
                  <a:pt x="3136458" y="38126"/>
                  <a:pt x="3128043" y="27355"/>
                </a:cubicBezTo>
                <a:cubicBezTo>
                  <a:pt x="3119628" y="32741"/>
                  <a:pt x="3133429" y="16584"/>
                  <a:pt x="3130736" y="30048"/>
                </a:cubicBezTo>
                <a:cubicBezTo>
                  <a:pt x="3139151" y="27355"/>
                  <a:pt x="3141844" y="18940"/>
                  <a:pt x="3141844" y="8169"/>
                </a:cubicBezTo>
                <a:cubicBezTo>
                  <a:pt x="3149922" y="16247"/>
                  <a:pt x="3155645" y="-2602"/>
                  <a:pt x="3161030" y="8169"/>
                </a:cubicBezTo>
                <a:close/>
                <a:moveTo>
                  <a:pt x="3111019" y="0"/>
                </a:moveTo>
                <a:lnTo>
                  <a:pt x="3129618" y="0"/>
                </a:lnTo>
                <a:lnTo>
                  <a:pt x="3128043" y="4130"/>
                </a:lnTo>
                <a:cubicBezTo>
                  <a:pt x="3114242" y="-6642"/>
                  <a:pt x="3103471" y="17930"/>
                  <a:pt x="3095056" y="26009"/>
                </a:cubicBezTo>
                <a:cubicBezTo>
                  <a:pt x="3095056" y="26009"/>
                  <a:pt x="3095056" y="26009"/>
                  <a:pt x="3078562" y="26009"/>
                </a:cubicBezTo>
                <a:cubicBezTo>
                  <a:pt x="3082602" y="17930"/>
                  <a:pt x="3092869" y="12544"/>
                  <a:pt x="3103177" y="6780"/>
                </a:cubicBezTo>
                <a:close/>
                <a:moveTo>
                  <a:pt x="2971569" y="0"/>
                </a:moveTo>
                <a:lnTo>
                  <a:pt x="2978302" y="0"/>
                </a:lnTo>
                <a:lnTo>
                  <a:pt x="2971187" y="10862"/>
                </a:lnTo>
                <a:cubicBezTo>
                  <a:pt x="2968494" y="9515"/>
                  <a:pt x="2970598" y="7496"/>
                  <a:pt x="2972323" y="5139"/>
                </a:cubicBezTo>
                <a:close/>
                <a:moveTo>
                  <a:pt x="2964782" y="0"/>
                </a:moveTo>
                <a:lnTo>
                  <a:pt x="2969452" y="0"/>
                </a:lnTo>
                <a:lnTo>
                  <a:pt x="2965801" y="5476"/>
                </a:lnTo>
                <a:close/>
                <a:moveTo>
                  <a:pt x="2803973" y="0"/>
                </a:moveTo>
                <a:lnTo>
                  <a:pt x="2805124" y="0"/>
                </a:lnTo>
                <a:lnTo>
                  <a:pt x="2801413" y="7496"/>
                </a:lnTo>
                <a:cubicBezTo>
                  <a:pt x="2800025" y="9852"/>
                  <a:pt x="2800025" y="11198"/>
                  <a:pt x="2805579" y="9851"/>
                </a:cubicBezTo>
                <a:cubicBezTo>
                  <a:pt x="2800193" y="26009"/>
                  <a:pt x="2786392" y="9851"/>
                  <a:pt x="2786392" y="23316"/>
                </a:cubicBezTo>
                <a:cubicBezTo>
                  <a:pt x="2782353" y="16584"/>
                  <a:pt x="2785130" y="11787"/>
                  <a:pt x="2789926" y="8043"/>
                </a:cubicBezTo>
                <a:close/>
                <a:moveTo>
                  <a:pt x="2781646" y="0"/>
                </a:moveTo>
                <a:lnTo>
                  <a:pt x="2792332" y="0"/>
                </a:lnTo>
                <a:lnTo>
                  <a:pt x="2792282" y="90"/>
                </a:lnTo>
                <a:cubicBezTo>
                  <a:pt x="2789169" y="1437"/>
                  <a:pt x="2785046" y="1437"/>
                  <a:pt x="2781006" y="1437"/>
                </a:cubicBezTo>
                <a:close/>
                <a:moveTo>
                  <a:pt x="2600905" y="0"/>
                </a:moveTo>
                <a:lnTo>
                  <a:pt x="2610479" y="0"/>
                </a:lnTo>
                <a:lnTo>
                  <a:pt x="2611022" y="9473"/>
                </a:lnTo>
                <a:cubicBezTo>
                  <a:pt x="2611022" y="12208"/>
                  <a:pt x="2610349" y="14228"/>
                  <a:pt x="2607656" y="16921"/>
                </a:cubicBezTo>
                <a:cubicBezTo>
                  <a:pt x="2607656" y="10020"/>
                  <a:pt x="2606983" y="5897"/>
                  <a:pt x="2604922" y="2825"/>
                </a:cubicBezTo>
                <a:close/>
                <a:moveTo>
                  <a:pt x="2549109" y="0"/>
                </a:moveTo>
                <a:lnTo>
                  <a:pt x="2556027" y="0"/>
                </a:lnTo>
                <a:lnTo>
                  <a:pt x="2552454" y="9851"/>
                </a:lnTo>
                <a:close/>
                <a:moveTo>
                  <a:pt x="578003" y="0"/>
                </a:moveTo>
                <a:lnTo>
                  <a:pt x="647451" y="0"/>
                </a:lnTo>
                <a:lnTo>
                  <a:pt x="642142" y="6917"/>
                </a:lnTo>
                <a:cubicBezTo>
                  <a:pt x="639186" y="9641"/>
                  <a:pt x="635589" y="11619"/>
                  <a:pt x="630793" y="12208"/>
                </a:cubicBezTo>
                <a:cubicBezTo>
                  <a:pt x="639039" y="16247"/>
                  <a:pt x="647286" y="12881"/>
                  <a:pt x="653808" y="6107"/>
                </a:cubicBezTo>
                <a:lnTo>
                  <a:pt x="656721" y="0"/>
                </a:lnTo>
                <a:lnTo>
                  <a:pt x="2536018" y="0"/>
                </a:lnTo>
                <a:lnTo>
                  <a:pt x="2530743" y="8800"/>
                </a:lnTo>
                <a:cubicBezTo>
                  <a:pt x="2527293" y="12881"/>
                  <a:pt x="2523843" y="15574"/>
                  <a:pt x="2522496" y="14227"/>
                </a:cubicBezTo>
                <a:cubicBezTo>
                  <a:pt x="2519803" y="11535"/>
                  <a:pt x="2530575" y="8842"/>
                  <a:pt x="2525189" y="6149"/>
                </a:cubicBezTo>
                <a:cubicBezTo>
                  <a:pt x="2511389" y="11535"/>
                  <a:pt x="2508696" y="25335"/>
                  <a:pt x="2494895" y="30721"/>
                </a:cubicBezTo>
                <a:cubicBezTo>
                  <a:pt x="2500617" y="44522"/>
                  <a:pt x="2486816" y="47215"/>
                  <a:pt x="2492202" y="57986"/>
                </a:cubicBezTo>
                <a:cubicBezTo>
                  <a:pt x="2492202" y="55293"/>
                  <a:pt x="2494895" y="52600"/>
                  <a:pt x="2497588" y="52600"/>
                </a:cubicBezTo>
                <a:cubicBezTo>
                  <a:pt x="2500280" y="61015"/>
                  <a:pt x="2494558" y="74479"/>
                  <a:pt x="2502973" y="74479"/>
                </a:cubicBezTo>
                <a:cubicBezTo>
                  <a:pt x="2511052" y="68757"/>
                  <a:pt x="2511052" y="66064"/>
                  <a:pt x="2505666" y="55293"/>
                </a:cubicBezTo>
                <a:cubicBezTo>
                  <a:pt x="2516774" y="55293"/>
                  <a:pt x="2519467" y="46878"/>
                  <a:pt x="2522159" y="38799"/>
                </a:cubicBezTo>
                <a:cubicBezTo>
                  <a:pt x="2514082" y="33414"/>
                  <a:pt x="2505666" y="41493"/>
                  <a:pt x="2502973" y="36107"/>
                </a:cubicBezTo>
                <a:cubicBezTo>
                  <a:pt x="2508696" y="38799"/>
                  <a:pt x="2506003" y="30721"/>
                  <a:pt x="2511389" y="30721"/>
                </a:cubicBezTo>
                <a:cubicBezTo>
                  <a:pt x="2514082" y="30721"/>
                  <a:pt x="2517110" y="33414"/>
                  <a:pt x="2522496" y="33414"/>
                </a:cubicBezTo>
                <a:cubicBezTo>
                  <a:pt x="2525189" y="22306"/>
                  <a:pt x="2525189" y="8842"/>
                  <a:pt x="2538990" y="8842"/>
                </a:cubicBezTo>
                <a:cubicBezTo>
                  <a:pt x="2538990" y="17257"/>
                  <a:pt x="2538990" y="22643"/>
                  <a:pt x="2541683" y="28028"/>
                </a:cubicBezTo>
                <a:cubicBezTo>
                  <a:pt x="2555483" y="28028"/>
                  <a:pt x="2558176" y="16921"/>
                  <a:pt x="2566591" y="11535"/>
                </a:cubicBezTo>
                <a:cubicBezTo>
                  <a:pt x="2569283" y="22306"/>
                  <a:pt x="2580392" y="38799"/>
                  <a:pt x="2566591" y="44186"/>
                </a:cubicBezTo>
                <a:cubicBezTo>
                  <a:pt x="2583085" y="44186"/>
                  <a:pt x="2580055" y="27692"/>
                  <a:pt x="2588471" y="24999"/>
                </a:cubicBezTo>
                <a:cubicBezTo>
                  <a:pt x="2591163" y="30385"/>
                  <a:pt x="2593856" y="33077"/>
                  <a:pt x="2602271" y="33077"/>
                </a:cubicBezTo>
                <a:cubicBezTo>
                  <a:pt x="2610349" y="27355"/>
                  <a:pt x="2610349" y="16584"/>
                  <a:pt x="2618765" y="13891"/>
                </a:cubicBezTo>
                <a:cubicBezTo>
                  <a:pt x="2621457" y="13891"/>
                  <a:pt x="2616072" y="19277"/>
                  <a:pt x="2616072" y="21970"/>
                </a:cubicBezTo>
                <a:cubicBezTo>
                  <a:pt x="2624318" y="24662"/>
                  <a:pt x="2635342" y="18519"/>
                  <a:pt x="2644977" y="10693"/>
                </a:cubicBezTo>
                <a:lnTo>
                  <a:pt x="2656363" y="0"/>
                </a:lnTo>
                <a:lnTo>
                  <a:pt x="2665552" y="0"/>
                </a:lnTo>
                <a:lnTo>
                  <a:pt x="2665552" y="90"/>
                </a:lnTo>
                <a:cubicBezTo>
                  <a:pt x="2666983" y="1437"/>
                  <a:pt x="2668056" y="1437"/>
                  <a:pt x="2668902" y="806"/>
                </a:cubicBezTo>
                <a:lnTo>
                  <a:pt x="2669425" y="0"/>
                </a:lnTo>
                <a:lnTo>
                  <a:pt x="2672330" y="0"/>
                </a:lnTo>
                <a:lnTo>
                  <a:pt x="2663196" y="14522"/>
                </a:lnTo>
                <a:cubicBezTo>
                  <a:pt x="2658736" y="19277"/>
                  <a:pt x="2653266" y="21969"/>
                  <a:pt x="2646366" y="19277"/>
                </a:cubicBezTo>
                <a:cubicBezTo>
                  <a:pt x="2643673" y="19277"/>
                  <a:pt x="2649058" y="30048"/>
                  <a:pt x="2643673" y="32741"/>
                </a:cubicBezTo>
                <a:cubicBezTo>
                  <a:pt x="2637951" y="30048"/>
                  <a:pt x="2640644" y="24662"/>
                  <a:pt x="2635258" y="27355"/>
                </a:cubicBezTo>
                <a:cubicBezTo>
                  <a:pt x="2629872" y="32741"/>
                  <a:pt x="2626843" y="41156"/>
                  <a:pt x="2621457" y="49234"/>
                </a:cubicBezTo>
                <a:cubicBezTo>
                  <a:pt x="2621457" y="49234"/>
                  <a:pt x="2621457" y="49234"/>
                  <a:pt x="2593856" y="49234"/>
                </a:cubicBezTo>
                <a:cubicBezTo>
                  <a:pt x="2585441" y="87271"/>
                  <a:pt x="2541346" y="89963"/>
                  <a:pt x="2522159" y="117228"/>
                </a:cubicBezTo>
                <a:cubicBezTo>
                  <a:pt x="2516774" y="114535"/>
                  <a:pt x="2525189" y="109149"/>
                  <a:pt x="2516774" y="109149"/>
                </a:cubicBezTo>
                <a:cubicBezTo>
                  <a:pt x="2500280" y="139107"/>
                  <a:pt x="2447771" y="131029"/>
                  <a:pt x="2442385" y="171758"/>
                </a:cubicBezTo>
                <a:cubicBezTo>
                  <a:pt x="2450800" y="188251"/>
                  <a:pt x="2467294" y="182865"/>
                  <a:pt x="2483787" y="188251"/>
                </a:cubicBezTo>
                <a:cubicBezTo>
                  <a:pt x="2500280" y="182865"/>
                  <a:pt x="2502973" y="164015"/>
                  <a:pt x="2511389" y="147522"/>
                </a:cubicBezTo>
                <a:cubicBezTo>
                  <a:pt x="2522159" y="150214"/>
                  <a:pt x="2519467" y="152908"/>
                  <a:pt x="2530575" y="150214"/>
                </a:cubicBezTo>
                <a:cubicBezTo>
                  <a:pt x="2544038" y="133721"/>
                  <a:pt x="2524852" y="111842"/>
                  <a:pt x="2552454" y="103764"/>
                </a:cubicBezTo>
                <a:cubicBezTo>
                  <a:pt x="2552454" y="109149"/>
                  <a:pt x="2552454" y="114535"/>
                  <a:pt x="2557840" y="117228"/>
                </a:cubicBezTo>
                <a:cubicBezTo>
                  <a:pt x="2571640" y="98378"/>
                  <a:pt x="2577026" y="76499"/>
                  <a:pt x="2604627" y="79192"/>
                </a:cubicBezTo>
                <a:cubicBezTo>
                  <a:pt x="2607656" y="82221"/>
                  <a:pt x="2604627" y="92992"/>
                  <a:pt x="2599242" y="95685"/>
                </a:cubicBezTo>
                <a:cubicBezTo>
                  <a:pt x="2593520" y="90300"/>
                  <a:pt x="2596549" y="95685"/>
                  <a:pt x="2588134" y="95685"/>
                </a:cubicBezTo>
                <a:cubicBezTo>
                  <a:pt x="2582748" y="103764"/>
                  <a:pt x="2577026" y="114872"/>
                  <a:pt x="2574333" y="125643"/>
                </a:cubicBezTo>
                <a:cubicBezTo>
                  <a:pt x="2585441" y="128336"/>
                  <a:pt x="2588134" y="125643"/>
                  <a:pt x="2599242" y="125643"/>
                </a:cubicBezTo>
                <a:cubicBezTo>
                  <a:pt x="2596549" y="111842"/>
                  <a:pt x="2613042" y="114535"/>
                  <a:pt x="2615735" y="106456"/>
                </a:cubicBezTo>
                <a:cubicBezTo>
                  <a:pt x="2618765" y="92656"/>
                  <a:pt x="2615735" y="84577"/>
                  <a:pt x="2610349" y="79192"/>
                </a:cubicBezTo>
                <a:cubicBezTo>
                  <a:pt x="2621457" y="84914"/>
                  <a:pt x="2615735" y="68421"/>
                  <a:pt x="2624150" y="68421"/>
                </a:cubicBezTo>
                <a:cubicBezTo>
                  <a:pt x="2618765" y="81885"/>
                  <a:pt x="2635258" y="71114"/>
                  <a:pt x="2637951" y="81885"/>
                </a:cubicBezTo>
                <a:cubicBezTo>
                  <a:pt x="2637951" y="76499"/>
                  <a:pt x="2637951" y="73806"/>
                  <a:pt x="2643336" y="71114"/>
                </a:cubicBezTo>
                <a:cubicBezTo>
                  <a:pt x="2646029" y="73806"/>
                  <a:pt x="2646029" y="76499"/>
                  <a:pt x="2646029" y="79192"/>
                </a:cubicBezTo>
                <a:cubicBezTo>
                  <a:pt x="2656800" y="81885"/>
                  <a:pt x="2654107" y="68421"/>
                  <a:pt x="2665215" y="71114"/>
                </a:cubicBezTo>
                <a:cubicBezTo>
                  <a:pt x="2665215" y="71114"/>
                  <a:pt x="2665215" y="71114"/>
                  <a:pt x="2665215" y="81885"/>
                </a:cubicBezTo>
                <a:cubicBezTo>
                  <a:pt x="2681709" y="76499"/>
                  <a:pt x="2695510" y="60005"/>
                  <a:pt x="2706617" y="60005"/>
                </a:cubicBezTo>
                <a:cubicBezTo>
                  <a:pt x="2706617" y="65391"/>
                  <a:pt x="2698539" y="60005"/>
                  <a:pt x="2701232" y="68084"/>
                </a:cubicBezTo>
                <a:cubicBezTo>
                  <a:pt x="2698539" y="76162"/>
                  <a:pt x="2703924" y="73470"/>
                  <a:pt x="2703924" y="81548"/>
                </a:cubicBezTo>
                <a:cubicBezTo>
                  <a:pt x="2714696" y="84241"/>
                  <a:pt x="2714696" y="73470"/>
                  <a:pt x="2723111" y="70777"/>
                </a:cubicBezTo>
                <a:cubicBezTo>
                  <a:pt x="2723111" y="78856"/>
                  <a:pt x="2723111" y="81548"/>
                  <a:pt x="2725804" y="84241"/>
                </a:cubicBezTo>
                <a:cubicBezTo>
                  <a:pt x="2750376" y="78856"/>
                  <a:pt x="2766869" y="40819"/>
                  <a:pt x="2791778" y="51591"/>
                </a:cubicBezTo>
                <a:cubicBezTo>
                  <a:pt x="2783363" y="56976"/>
                  <a:pt x="2794470" y="56976"/>
                  <a:pt x="2794470" y="65055"/>
                </a:cubicBezTo>
                <a:cubicBezTo>
                  <a:pt x="2786056" y="65055"/>
                  <a:pt x="2788749" y="70440"/>
                  <a:pt x="2783363" y="73133"/>
                </a:cubicBezTo>
                <a:cubicBezTo>
                  <a:pt x="2775285" y="75826"/>
                  <a:pt x="2772255" y="70440"/>
                  <a:pt x="2766869" y="70440"/>
                </a:cubicBezTo>
                <a:cubicBezTo>
                  <a:pt x="2763840" y="81548"/>
                  <a:pt x="2769562" y="86933"/>
                  <a:pt x="2772255" y="92320"/>
                </a:cubicBezTo>
                <a:cubicBezTo>
                  <a:pt x="2783363" y="95012"/>
                  <a:pt x="2780333" y="84241"/>
                  <a:pt x="2788749" y="86933"/>
                </a:cubicBezTo>
                <a:cubicBezTo>
                  <a:pt x="2786056" y="89627"/>
                  <a:pt x="2786056" y="92320"/>
                  <a:pt x="2786056" y="100398"/>
                </a:cubicBezTo>
                <a:cubicBezTo>
                  <a:pt x="2763840" y="97705"/>
                  <a:pt x="2772255" y="116891"/>
                  <a:pt x="2774948" y="130356"/>
                </a:cubicBezTo>
                <a:cubicBezTo>
                  <a:pt x="2807934" y="122277"/>
                  <a:pt x="2780333" y="70440"/>
                  <a:pt x="2810627" y="73133"/>
                </a:cubicBezTo>
                <a:cubicBezTo>
                  <a:pt x="2813320" y="65055"/>
                  <a:pt x="2816013" y="51254"/>
                  <a:pt x="2827121" y="43175"/>
                </a:cubicBezTo>
                <a:cubicBezTo>
                  <a:pt x="2810627" y="40483"/>
                  <a:pt x="2810627" y="51254"/>
                  <a:pt x="2802213" y="53947"/>
                </a:cubicBezTo>
                <a:cubicBezTo>
                  <a:pt x="2804905" y="45868"/>
                  <a:pt x="2799520" y="32067"/>
                  <a:pt x="2804905" y="29375"/>
                </a:cubicBezTo>
                <a:cubicBezTo>
                  <a:pt x="2807598" y="34761"/>
                  <a:pt x="2815677" y="34761"/>
                  <a:pt x="2824091" y="37453"/>
                </a:cubicBezTo>
                <a:cubicBezTo>
                  <a:pt x="2824091" y="29038"/>
                  <a:pt x="2832507" y="23652"/>
                  <a:pt x="2835199" y="15574"/>
                </a:cubicBezTo>
                <a:cubicBezTo>
                  <a:pt x="2829477" y="15574"/>
                  <a:pt x="2824091" y="15574"/>
                  <a:pt x="2824091" y="10189"/>
                </a:cubicBezTo>
                <a:cubicBezTo>
                  <a:pt x="2825438" y="8674"/>
                  <a:pt x="2824007" y="4550"/>
                  <a:pt x="2823629" y="806"/>
                </a:cubicBezTo>
                <a:lnTo>
                  <a:pt x="2824291" y="0"/>
                </a:lnTo>
                <a:lnTo>
                  <a:pt x="2831740" y="0"/>
                </a:lnTo>
                <a:lnTo>
                  <a:pt x="2833811" y="5771"/>
                </a:lnTo>
                <a:cubicBezTo>
                  <a:pt x="2834526" y="8842"/>
                  <a:pt x="2835200" y="11535"/>
                  <a:pt x="2837892" y="15574"/>
                </a:cubicBezTo>
                <a:cubicBezTo>
                  <a:pt x="2843446" y="15574"/>
                  <a:pt x="2849673" y="12797"/>
                  <a:pt x="2854849" y="9010"/>
                </a:cubicBezTo>
                <a:lnTo>
                  <a:pt x="2862447" y="0"/>
                </a:lnTo>
                <a:lnTo>
                  <a:pt x="2922110" y="0"/>
                </a:lnTo>
                <a:lnTo>
                  <a:pt x="2924357" y="4087"/>
                </a:lnTo>
                <a:cubicBezTo>
                  <a:pt x="2926082" y="6822"/>
                  <a:pt x="2927429" y="9515"/>
                  <a:pt x="2927429" y="13554"/>
                </a:cubicBezTo>
                <a:cubicBezTo>
                  <a:pt x="2935843" y="13554"/>
                  <a:pt x="2935843" y="8169"/>
                  <a:pt x="2938536" y="2783"/>
                </a:cubicBezTo>
                <a:cubicBezTo>
                  <a:pt x="2941229" y="13554"/>
                  <a:pt x="2952337" y="8169"/>
                  <a:pt x="2955030" y="10862"/>
                </a:cubicBezTo>
                <a:cubicBezTo>
                  <a:pt x="2957722" y="21633"/>
                  <a:pt x="2938536" y="32404"/>
                  <a:pt x="2935843" y="48898"/>
                </a:cubicBezTo>
                <a:cubicBezTo>
                  <a:pt x="2941229" y="51591"/>
                  <a:pt x="2960752" y="37790"/>
                  <a:pt x="2952337" y="29711"/>
                </a:cubicBezTo>
                <a:cubicBezTo>
                  <a:pt x="2952337" y="24326"/>
                  <a:pt x="2966138" y="37790"/>
                  <a:pt x="2968831" y="29711"/>
                </a:cubicBezTo>
                <a:cubicBezTo>
                  <a:pt x="2971523" y="32404"/>
                  <a:pt x="2955030" y="40819"/>
                  <a:pt x="2966138" y="48898"/>
                </a:cubicBezTo>
                <a:cubicBezTo>
                  <a:pt x="2933151" y="51591"/>
                  <a:pt x="2908579" y="65055"/>
                  <a:pt x="2883670" y="86933"/>
                </a:cubicBezTo>
                <a:cubicBezTo>
                  <a:pt x="2883670" y="92320"/>
                  <a:pt x="2886363" y="92320"/>
                  <a:pt x="2886363" y="97705"/>
                </a:cubicBezTo>
                <a:cubicBezTo>
                  <a:pt x="2872562" y="95012"/>
                  <a:pt x="2869869" y="113862"/>
                  <a:pt x="2861455" y="105784"/>
                </a:cubicBezTo>
                <a:cubicBezTo>
                  <a:pt x="2864148" y="114199"/>
                  <a:pt x="2864148" y="119584"/>
                  <a:pt x="2861455" y="127662"/>
                </a:cubicBezTo>
                <a:cubicBezTo>
                  <a:pt x="2858762" y="124970"/>
                  <a:pt x="2858762" y="119584"/>
                  <a:pt x="2858762" y="114199"/>
                </a:cubicBezTo>
                <a:cubicBezTo>
                  <a:pt x="2855732" y="116891"/>
                  <a:pt x="2853039" y="116891"/>
                  <a:pt x="2850346" y="116891"/>
                </a:cubicBezTo>
                <a:cubicBezTo>
                  <a:pt x="2839239" y="127662"/>
                  <a:pt x="2847654" y="135741"/>
                  <a:pt x="2853039" y="152234"/>
                </a:cubicBezTo>
                <a:cubicBezTo>
                  <a:pt x="2872226" y="149542"/>
                  <a:pt x="2869533" y="124970"/>
                  <a:pt x="2886026" y="119584"/>
                </a:cubicBezTo>
                <a:cubicBezTo>
                  <a:pt x="2886026" y="135741"/>
                  <a:pt x="2883333" y="146849"/>
                  <a:pt x="2866840" y="152234"/>
                </a:cubicBezTo>
                <a:cubicBezTo>
                  <a:pt x="2866840" y="157621"/>
                  <a:pt x="2877948" y="160313"/>
                  <a:pt x="2877948" y="154928"/>
                </a:cubicBezTo>
                <a:cubicBezTo>
                  <a:pt x="2877948" y="163006"/>
                  <a:pt x="2880640" y="171421"/>
                  <a:pt x="2883333" y="182192"/>
                </a:cubicBezTo>
                <a:cubicBezTo>
                  <a:pt x="2891749" y="179499"/>
                  <a:pt x="2894441" y="163342"/>
                  <a:pt x="2908242" y="171421"/>
                </a:cubicBezTo>
                <a:cubicBezTo>
                  <a:pt x="2905549" y="176806"/>
                  <a:pt x="2910935" y="179499"/>
                  <a:pt x="2910935" y="184885"/>
                </a:cubicBezTo>
                <a:cubicBezTo>
                  <a:pt x="2900164" y="179499"/>
                  <a:pt x="2897471" y="179499"/>
                  <a:pt x="2889056" y="187578"/>
                </a:cubicBezTo>
                <a:cubicBezTo>
                  <a:pt x="2891749" y="192963"/>
                  <a:pt x="2891749" y="195656"/>
                  <a:pt x="2894441" y="198349"/>
                </a:cubicBezTo>
                <a:cubicBezTo>
                  <a:pt x="2886026" y="203735"/>
                  <a:pt x="2877948" y="195656"/>
                  <a:pt x="2869533" y="195656"/>
                </a:cubicBezTo>
                <a:cubicBezTo>
                  <a:pt x="2872562" y="181855"/>
                  <a:pt x="2872562" y="192627"/>
                  <a:pt x="2877948" y="179163"/>
                </a:cubicBezTo>
                <a:cubicBezTo>
                  <a:pt x="2877948" y="176470"/>
                  <a:pt x="2869533" y="179163"/>
                  <a:pt x="2869533" y="173777"/>
                </a:cubicBezTo>
                <a:cubicBezTo>
                  <a:pt x="2866840" y="176470"/>
                  <a:pt x="2866840" y="181855"/>
                  <a:pt x="2864148" y="187241"/>
                </a:cubicBezTo>
                <a:cubicBezTo>
                  <a:pt x="2858762" y="181519"/>
                  <a:pt x="2866840" y="176133"/>
                  <a:pt x="2864148" y="168055"/>
                </a:cubicBezTo>
                <a:cubicBezTo>
                  <a:pt x="2858762" y="168055"/>
                  <a:pt x="2850346" y="168055"/>
                  <a:pt x="2850346" y="173440"/>
                </a:cubicBezTo>
                <a:cubicBezTo>
                  <a:pt x="2850346" y="170748"/>
                  <a:pt x="2844961" y="157283"/>
                  <a:pt x="2831160" y="159977"/>
                </a:cubicBezTo>
                <a:cubicBezTo>
                  <a:pt x="2831160" y="154591"/>
                  <a:pt x="2833853" y="149205"/>
                  <a:pt x="2842268" y="151898"/>
                </a:cubicBezTo>
                <a:cubicBezTo>
                  <a:pt x="2833853" y="143482"/>
                  <a:pt x="2842268" y="135405"/>
                  <a:pt x="2831160" y="135405"/>
                </a:cubicBezTo>
                <a:cubicBezTo>
                  <a:pt x="2828467" y="127326"/>
                  <a:pt x="2836882" y="130019"/>
                  <a:pt x="2839575" y="130019"/>
                </a:cubicBezTo>
                <a:cubicBezTo>
                  <a:pt x="2842268" y="118911"/>
                  <a:pt x="2831160" y="118911"/>
                  <a:pt x="2831160" y="108140"/>
                </a:cubicBezTo>
                <a:cubicBezTo>
                  <a:pt x="2836546" y="100061"/>
                  <a:pt x="2853039" y="100061"/>
                  <a:pt x="2850346" y="83568"/>
                </a:cubicBezTo>
                <a:cubicBezTo>
                  <a:pt x="2817359" y="78182"/>
                  <a:pt x="2809281" y="124633"/>
                  <a:pt x="2784373" y="127326"/>
                </a:cubicBezTo>
                <a:cubicBezTo>
                  <a:pt x="2784373" y="138097"/>
                  <a:pt x="2781343" y="149205"/>
                  <a:pt x="2789758" y="154591"/>
                </a:cubicBezTo>
                <a:cubicBezTo>
                  <a:pt x="2789758" y="163006"/>
                  <a:pt x="2781680" y="163006"/>
                  <a:pt x="2784373" y="171084"/>
                </a:cubicBezTo>
                <a:cubicBezTo>
                  <a:pt x="2767879" y="171084"/>
                  <a:pt x="2767879" y="184885"/>
                  <a:pt x="2756771" y="187578"/>
                </a:cubicBezTo>
                <a:cubicBezTo>
                  <a:pt x="2759464" y="198349"/>
                  <a:pt x="2767542" y="201042"/>
                  <a:pt x="2778650" y="198349"/>
                </a:cubicBezTo>
                <a:cubicBezTo>
                  <a:pt x="2781343" y="212150"/>
                  <a:pt x="2770235" y="222921"/>
                  <a:pt x="2753741" y="225614"/>
                </a:cubicBezTo>
                <a:cubicBezTo>
                  <a:pt x="2748020" y="219892"/>
                  <a:pt x="2759128" y="217199"/>
                  <a:pt x="2759128" y="206427"/>
                </a:cubicBezTo>
                <a:cubicBezTo>
                  <a:pt x="2756434" y="203735"/>
                  <a:pt x="2750712" y="203735"/>
                  <a:pt x="2745327" y="203735"/>
                </a:cubicBezTo>
                <a:cubicBezTo>
                  <a:pt x="2748020" y="198349"/>
                  <a:pt x="2756434" y="201042"/>
                  <a:pt x="2756434" y="195656"/>
                </a:cubicBezTo>
                <a:cubicBezTo>
                  <a:pt x="2745327" y="201042"/>
                  <a:pt x="2734556" y="201042"/>
                  <a:pt x="2723448" y="195656"/>
                </a:cubicBezTo>
                <a:cubicBezTo>
                  <a:pt x="2723448" y="192963"/>
                  <a:pt x="2728833" y="190271"/>
                  <a:pt x="2728833" y="187578"/>
                </a:cubicBezTo>
                <a:cubicBezTo>
                  <a:pt x="2723448" y="184885"/>
                  <a:pt x="2720755" y="174114"/>
                  <a:pt x="2709647" y="176806"/>
                </a:cubicBezTo>
                <a:cubicBezTo>
                  <a:pt x="2706954" y="204071"/>
                  <a:pt x="2665552" y="217535"/>
                  <a:pt x="2679353" y="244800"/>
                </a:cubicBezTo>
                <a:cubicBezTo>
                  <a:pt x="2671274" y="255572"/>
                  <a:pt x="2668581" y="239415"/>
                  <a:pt x="2660166" y="242107"/>
                </a:cubicBezTo>
                <a:cubicBezTo>
                  <a:pt x="2649058" y="244800"/>
                  <a:pt x="2646366" y="252878"/>
                  <a:pt x="2635258" y="255572"/>
                </a:cubicBezTo>
                <a:cubicBezTo>
                  <a:pt x="2632565" y="263987"/>
                  <a:pt x="2640644" y="263987"/>
                  <a:pt x="2637951" y="272065"/>
                </a:cubicBezTo>
                <a:cubicBezTo>
                  <a:pt x="2624150" y="261293"/>
                  <a:pt x="2616072" y="269372"/>
                  <a:pt x="2602271" y="266679"/>
                </a:cubicBezTo>
                <a:cubicBezTo>
                  <a:pt x="2588471" y="277450"/>
                  <a:pt x="2577362" y="293944"/>
                  <a:pt x="2558176" y="296637"/>
                </a:cubicBezTo>
                <a:cubicBezTo>
                  <a:pt x="2549761" y="305052"/>
                  <a:pt x="2544375" y="323902"/>
                  <a:pt x="2527882" y="315823"/>
                </a:cubicBezTo>
                <a:cubicBezTo>
                  <a:pt x="2527882" y="310438"/>
                  <a:pt x="2533268" y="313130"/>
                  <a:pt x="2533268" y="307745"/>
                </a:cubicBezTo>
                <a:cubicBezTo>
                  <a:pt x="2530575" y="302359"/>
                  <a:pt x="2530575" y="296974"/>
                  <a:pt x="2522159" y="299666"/>
                </a:cubicBezTo>
                <a:cubicBezTo>
                  <a:pt x="2513745" y="302359"/>
                  <a:pt x="2513745" y="313467"/>
                  <a:pt x="2513745" y="324238"/>
                </a:cubicBezTo>
                <a:cubicBezTo>
                  <a:pt x="2510715" y="324238"/>
                  <a:pt x="2505329" y="324238"/>
                  <a:pt x="2505329" y="326931"/>
                </a:cubicBezTo>
                <a:cubicBezTo>
                  <a:pt x="2496915" y="324238"/>
                  <a:pt x="2508022" y="321546"/>
                  <a:pt x="2510715" y="318853"/>
                </a:cubicBezTo>
                <a:cubicBezTo>
                  <a:pt x="2505329" y="318853"/>
                  <a:pt x="2499608" y="308082"/>
                  <a:pt x="2494222" y="313467"/>
                </a:cubicBezTo>
                <a:cubicBezTo>
                  <a:pt x="2485806" y="316160"/>
                  <a:pt x="2496915" y="318853"/>
                  <a:pt x="2494222" y="324238"/>
                </a:cubicBezTo>
                <a:cubicBezTo>
                  <a:pt x="2472006" y="326931"/>
                  <a:pt x="2466620" y="343425"/>
                  <a:pt x="2450127" y="348810"/>
                </a:cubicBezTo>
                <a:cubicBezTo>
                  <a:pt x="2450127" y="343425"/>
                  <a:pt x="2450127" y="335346"/>
                  <a:pt x="2441712" y="338039"/>
                </a:cubicBezTo>
                <a:cubicBezTo>
                  <a:pt x="2441712" y="359919"/>
                  <a:pt x="2403003" y="365304"/>
                  <a:pt x="2383816" y="365304"/>
                </a:cubicBezTo>
                <a:cubicBezTo>
                  <a:pt x="2383816" y="354532"/>
                  <a:pt x="2392231" y="367997"/>
                  <a:pt x="2392231" y="357226"/>
                </a:cubicBezTo>
                <a:cubicBezTo>
                  <a:pt x="2383816" y="354532"/>
                  <a:pt x="2367323" y="360255"/>
                  <a:pt x="2367323" y="373719"/>
                </a:cubicBezTo>
                <a:cubicBezTo>
                  <a:pt x="2348136" y="373719"/>
                  <a:pt x="2326257" y="371026"/>
                  <a:pt x="2331643" y="384490"/>
                </a:cubicBezTo>
                <a:cubicBezTo>
                  <a:pt x="2326257" y="384490"/>
                  <a:pt x="2323228" y="387183"/>
                  <a:pt x="2317842" y="387183"/>
                </a:cubicBezTo>
                <a:cubicBezTo>
                  <a:pt x="2306734" y="411755"/>
                  <a:pt x="2262976" y="430605"/>
                  <a:pt x="2238068" y="425219"/>
                </a:cubicBezTo>
                <a:cubicBezTo>
                  <a:pt x="2235375" y="430605"/>
                  <a:pt x="2235375" y="441713"/>
                  <a:pt x="2235375" y="449791"/>
                </a:cubicBezTo>
                <a:cubicBezTo>
                  <a:pt x="2243790" y="444405"/>
                  <a:pt x="2251868" y="441713"/>
                  <a:pt x="2260283" y="439019"/>
                </a:cubicBezTo>
                <a:cubicBezTo>
                  <a:pt x="2257590" y="450128"/>
                  <a:pt x="2238068" y="455513"/>
                  <a:pt x="2216188" y="458206"/>
                </a:cubicBezTo>
                <a:cubicBezTo>
                  <a:pt x="2229652" y="444405"/>
                  <a:pt x="2205080" y="458206"/>
                  <a:pt x="2207773" y="441713"/>
                </a:cubicBezTo>
                <a:cubicBezTo>
                  <a:pt x="2185557" y="444405"/>
                  <a:pt x="2174786" y="458206"/>
                  <a:pt x="2163678" y="471670"/>
                </a:cubicBezTo>
                <a:cubicBezTo>
                  <a:pt x="2155263" y="468977"/>
                  <a:pt x="2169064" y="463592"/>
                  <a:pt x="2166371" y="458206"/>
                </a:cubicBezTo>
                <a:cubicBezTo>
                  <a:pt x="2149878" y="460899"/>
                  <a:pt x="2149878" y="477393"/>
                  <a:pt x="2136077" y="485471"/>
                </a:cubicBezTo>
                <a:cubicBezTo>
                  <a:pt x="2130691" y="474700"/>
                  <a:pt x="2103090" y="488500"/>
                  <a:pt x="2100397" y="472007"/>
                </a:cubicBezTo>
                <a:cubicBezTo>
                  <a:pt x="2072796" y="480085"/>
                  <a:pt x="2050916" y="496579"/>
                  <a:pt x="2026008" y="504657"/>
                </a:cubicBezTo>
                <a:cubicBezTo>
                  <a:pt x="2034423" y="518121"/>
                  <a:pt x="2048224" y="496242"/>
                  <a:pt x="2053609" y="512735"/>
                </a:cubicBezTo>
                <a:cubicBezTo>
                  <a:pt x="2053609" y="504320"/>
                  <a:pt x="2072796" y="498935"/>
                  <a:pt x="2083904" y="493549"/>
                </a:cubicBezTo>
                <a:cubicBezTo>
                  <a:pt x="2086597" y="501628"/>
                  <a:pt x="2078518" y="504320"/>
                  <a:pt x="2083904" y="504320"/>
                </a:cubicBezTo>
                <a:cubicBezTo>
                  <a:pt x="2064380" y="512399"/>
                  <a:pt x="2050580" y="526200"/>
                  <a:pt x="2028701" y="528892"/>
                </a:cubicBezTo>
                <a:cubicBezTo>
                  <a:pt x="2028701" y="528892"/>
                  <a:pt x="2028701" y="528892"/>
                  <a:pt x="2028701" y="539664"/>
                </a:cubicBezTo>
                <a:cubicBezTo>
                  <a:pt x="2039809" y="539664"/>
                  <a:pt x="2047887" y="536971"/>
                  <a:pt x="2045194" y="526200"/>
                </a:cubicBezTo>
                <a:cubicBezTo>
                  <a:pt x="2053273" y="528892"/>
                  <a:pt x="2056302" y="531585"/>
                  <a:pt x="2061688" y="531585"/>
                </a:cubicBezTo>
                <a:cubicBezTo>
                  <a:pt x="2108475" y="510043"/>
                  <a:pt x="2155263" y="488164"/>
                  <a:pt x="2204744" y="466285"/>
                </a:cubicBezTo>
                <a:cubicBezTo>
                  <a:pt x="2210466" y="468977"/>
                  <a:pt x="2213159" y="471670"/>
                  <a:pt x="2215852" y="471670"/>
                </a:cubicBezTo>
                <a:cubicBezTo>
                  <a:pt x="2232345" y="463255"/>
                  <a:pt x="2246146" y="455177"/>
                  <a:pt x="2262639" y="449791"/>
                </a:cubicBezTo>
                <a:cubicBezTo>
                  <a:pt x="2254561" y="474363"/>
                  <a:pt x="2224266" y="479748"/>
                  <a:pt x="2196665" y="485134"/>
                </a:cubicBezTo>
                <a:cubicBezTo>
                  <a:pt x="2199358" y="498598"/>
                  <a:pt x="2210466" y="503984"/>
                  <a:pt x="2210466" y="523171"/>
                </a:cubicBezTo>
                <a:cubicBezTo>
                  <a:pt x="2216188" y="515092"/>
                  <a:pt x="2226959" y="512399"/>
                  <a:pt x="2238068" y="509707"/>
                </a:cubicBezTo>
                <a:cubicBezTo>
                  <a:pt x="2238068" y="515092"/>
                  <a:pt x="2240760" y="515092"/>
                  <a:pt x="2243453" y="517785"/>
                </a:cubicBezTo>
                <a:cubicBezTo>
                  <a:pt x="2235375" y="528892"/>
                  <a:pt x="2224266" y="536971"/>
                  <a:pt x="2210466" y="542356"/>
                </a:cubicBezTo>
                <a:cubicBezTo>
                  <a:pt x="2218881" y="545049"/>
                  <a:pt x="2213159" y="553465"/>
                  <a:pt x="2210466" y="561543"/>
                </a:cubicBezTo>
                <a:cubicBezTo>
                  <a:pt x="2221574" y="569621"/>
                  <a:pt x="2251868" y="542356"/>
                  <a:pt x="2257254" y="566929"/>
                </a:cubicBezTo>
                <a:cubicBezTo>
                  <a:pt x="2238068" y="575007"/>
                  <a:pt x="2221574" y="553128"/>
                  <a:pt x="2226959" y="580393"/>
                </a:cubicBezTo>
                <a:cubicBezTo>
                  <a:pt x="2210466" y="591164"/>
                  <a:pt x="2182865" y="588471"/>
                  <a:pt x="2171756" y="613043"/>
                </a:cubicBezTo>
                <a:cubicBezTo>
                  <a:pt x="2163342" y="615736"/>
                  <a:pt x="2157956" y="618429"/>
                  <a:pt x="2146848" y="615736"/>
                </a:cubicBezTo>
                <a:cubicBezTo>
                  <a:pt x="2143819" y="604965"/>
                  <a:pt x="2146848" y="591501"/>
                  <a:pt x="2152234" y="575007"/>
                </a:cubicBezTo>
                <a:cubicBezTo>
                  <a:pt x="2080538" y="583085"/>
                  <a:pt x="2028364" y="629536"/>
                  <a:pt x="1953975" y="640308"/>
                </a:cubicBezTo>
                <a:cubicBezTo>
                  <a:pt x="1945560" y="653772"/>
                  <a:pt x="1932096" y="659494"/>
                  <a:pt x="1923681" y="670265"/>
                </a:cubicBezTo>
                <a:cubicBezTo>
                  <a:pt x="1923681" y="675651"/>
                  <a:pt x="1926710" y="678344"/>
                  <a:pt x="1932096" y="678344"/>
                </a:cubicBezTo>
                <a:lnTo>
                  <a:pt x="1934789" y="678344"/>
                </a:lnTo>
                <a:cubicBezTo>
                  <a:pt x="1932096" y="678344"/>
                  <a:pt x="1932096" y="681036"/>
                  <a:pt x="1932096" y="683730"/>
                </a:cubicBezTo>
                <a:cubicBezTo>
                  <a:pt x="1915602" y="678344"/>
                  <a:pt x="1912909" y="700223"/>
                  <a:pt x="1896417" y="700223"/>
                </a:cubicBezTo>
                <a:cubicBezTo>
                  <a:pt x="1896417" y="708638"/>
                  <a:pt x="1893724" y="714024"/>
                  <a:pt x="1891031" y="719409"/>
                </a:cubicBezTo>
                <a:cubicBezTo>
                  <a:pt x="1885645" y="719409"/>
                  <a:pt x="1877230" y="714024"/>
                  <a:pt x="1874537" y="719409"/>
                </a:cubicBezTo>
                <a:cubicBezTo>
                  <a:pt x="1869151" y="719409"/>
                  <a:pt x="1874537" y="711331"/>
                  <a:pt x="1874537" y="708638"/>
                </a:cubicBezTo>
                <a:cubicBezTo>
                  <a:pt x="1835828" y="689788"/>
                  <a:pt x="1816642" y="735903"/>
                  <a:pt x="1767161" y="727825"/>
                </a:cubicBezTo>
                <a:cubicBezTo>
                  <a:pt x="1780962" y="719409"/>
                  <a:pt x="1800148" y="716717"/>
                  <a:pt x="1816642" y="708638"/>
                </a:cubicBezTo>
                <a:cubicBezTo>
                  <a:pt x="1816642" y="705945"/>
                  <a:pt x="1811256" y="705945"/>
                  <a:pt x="1811256" y="703253"/>
                </a:cubicBezTo>
                <a:cubicBezTo>
                  <a:pt x="1827750" y="708638"/>
                  <a:pt x="1849966" y="700560"/>
                  <a:pt x="1855351" y="681373"/>
                </a:cubicBezTo>
                <a:cubicBezTo>
                  <a:pt x="1833471" y="681373"/>
                  <a:pt x="1808563" y="695174"/>
                  <a:pt x="1778269" y="700560"/>
                </a:cubicBezTo>
                <a:cubicBezTo>
                  <a:pt x="1822364" y="675988"/>
                  <a:pt x="1874874" y="662523"/>
                  <a:pt x="1927047" y="643337"/>
                </a:cubicBezTo>
                <a:cubicBezTo>
                  <a:pt x="1930077" y="643337"/>
                  <a:pt x="1930077" y="646030"/>
                  <a:pt x="1935462" y="646030"/>
                </a:cubicBezTo>
                <a:cubicBezTo>
                  <a:pt x="1995714" y="607994"/>
                  <a:pt x="2075825" y="586115"/>
                  <a:pt x="2141799" y="553465"/>
                </a:cubicBezTo>
                <a:cubicBezTo>
                  <a:pt x="2149878" y="520814"/>
                  <a:pt x="2185894" y="531922"/>
                  <a:pt x="2205080" y="512735"/>
                </a:cubicBezTo>
                <a:cubicBezTo>
                  <a:pt x="2205080" y="507350"/>
                  <a:pt x="2193972" y="510043"/>
                  <a:pt x="2196665" y="499271"/>
                </a:cubicBezTo>
                <a:cubicBezTo>
                  <a:pt x="2185557" y="507350"/>
                  <a:pt x="2171756" y="499271"/>
                  <a:pt x="2157956" y="501964"/>
                </a:cubicBezTo>
                <a:cubicBezTo>
                  <a:pt x="2127662" y="529229"/>
                  <a:pt x="2080874" y="537308"/>
                  <a:pt x="2045194" y="556494"/>
                </a:cubicBezTo>
                <a:cubicBezTo>
                  <a:pt x="2039809" y="553801"/>
                  <a:pt x="2045194" y="553801"/>
                  <a:pt x="2045194" y="548416"/>
                </a:cubicBezTo>
                <a:cubicBezTo>
                  <a:pt x="2037116" y="548416"/>
                  <a:pt x="2031394" y="553801"/>
                  <a:pt x="2026008" y="548416"/>
                </a:cubicBezTo>
                <a:cubicBezTo>
                  <a:pt x="2020622" y="542693"/>
                  <a:pt x="2028701" y="540000"/>
                  <a:pt x="2026008" y="529229"/>
                </a:cubicBezTo>
                <a:cubicBezTo>
                  <a:pt x="2009515" y="540337"/>
                  <a:pt x="1989991" y="553801"/>
                  <a:pt x="1968113" y="548416"/>
                </a:cubicBezTo>
                <a:cubicBezTo>
                  <a:pt x="1962390" y="551445"/>
                  <a:pt x="1962390" y="559524"/>
                  <a:pt x="1957005" y="564909"/>
                </a:cubicBezTo>
                <a:cubicBezTo>
                  <a:pt x="1915602" y="576017"/>
                  <a:pt x="1882615" y="589481"/>
                  <a:pt x="1852322" y="608667"/>
                </a:cubicBezTo>
                <a:cubicBezTo>
                  <a:pt x="1879923" y="627854"/>
                  <a:pt x="1910217" y="600589"/>
                  <a:pt x="1932096" y="605974"/>
                </a:cubicBezTo>
                <a:cubicBezTo>
                  <a:pt x="1926710" y="616746"/>
                  <a:pt x="1912909" y="619438"/>
                  <a:pt x="1896417" y="619438"/>
                </a:cubicBezTo>
                <a:cubicBezTo>
                  <a:pt x="1866122" y="635595"/>
                  <a:pt x="1833135" y="652089"/>
                  <a:pt x="1791733" y="660167"/>
                </a:cubicBezTo>
                <a:cubicBezTo>
                  <a:pt x="1791733" y="654782"/>
                  <a:pt x="1797119" y="654782"/>
                  <a:pt x="1794426" y="646703"/>
                </a:cubicBezTo>
                <a:cubicBezTo>
                  <a:pt x="1758746" y="646703"/>
                  <a:pt x="1761439" y="684740"/>
                  <a:pt x="1728452" y="684740"/>
                </a:cubicBezTo>
                <a:cubicBezTo>
                  <a:pt x="1711959" y="671275"/>
                  <a:pt x="1675942" y="660504"/>
                  <a:pt x="1656756" y="671275"/>
                </a:cubicBezTo>
                <a:cubicBezTo>
                  <a:pt x="1598860" y="671275"/>
                  <a:pt x="1571259" y="695511"/>
                  <a:pt x="1521778" y="712004"/>
                </a:cubicBezTo>
                <a:cubicBezTo>
                  <a:pt x="1521778" y="728161"/>
                  <a:pt x="1499562" y="741962"/>
                  <a:pt x="1480376" y="744655"/>
                </a:cubicBezTo>
                <a:cubicBezTo>
                  <a:pt x="1480376" y="736576"/>
                  <a:pt x="1491484" y="739269"/>
                  <a:pt x="1491484" y="733884"/>
                </a:cubicBezTo>
                <a:cubicBezTo>
                  <a:pt x="1491484" y="720420"/>
                  <a:pt x="1469268" y="728498"/>
                  <a:pt x="1463883" y="720420"/>
                </a:cubicBezTo>
                <a:cubicBezTo>
                  <a:pt x="1466575" y="709648"/>
                  <a:pt x="1483069" y="726141"/>
                  <a:pt x="1485762" y="709648"/>
                </a:cubicBezTo>
                <a:cubicBezTo>
                  <a:pt x="1460853" y="698540"/>
                  <a:pt x="1427866" y="720420"/>
                  <a:pt x="1400265" y="720420"/>
                </a:cubicBezTo>
                <a:cubicBezTo>
                  <a:pt x="1414066" y="698540"/>
                  <a:pt x="1457824" y="703926"/>
                  <a:pt x="1482733" y="693155"/>
                </a:cubicBezTo>
                <a:cubicBezTo>
                  <a:pt x="1482733" y="687769"/>
                  <a:pt x="1471624" y="693155"/>
                  <a:pt x="1468932" y="690462"/>
                </a:cubicBezTo>
                <a:cubicBezTo>
                  <a:pt x="1477010" y="685076"/>
                  <a:pt x="1468932" y="676998"/>
                  <a:pt x="1457824" y="676998"/>
                </a:cubicBezTo>
                <a:cubicBezTo>
                  <a:pt x="1460853" y="668583"/>
                  <a:pt x="1463546" y="663197"/>
                  <a:pt x="1466239" y="657811"/>
                </a:cubicBezTo>
                <a:cubicBezTo>
                  <a:pt x="1468932" y="668583"/>
                  <a:pt x="1491147" y="660504"/>
                  <a:pt x="1482733" y="668583"/>
                </a:cubicBezTo>
                <a:cubicBezTo>
                  <a:pt x="1491147" y="668583"/>
                  <a:pt x="1485762" y="660504"/>
                  <a:pt x="1491147" y="657811"/>
                </a:cubicBezTo>
                <a:cubicBezTo>
                  <a:pt x="1499562" y="660504"/>
                  <a:pt x="1493840" y="663197"/>
                  <a:pt x="1491147" y="668583"/>
                </a:cubicBezTo>
                <a:cubicBezTo>
                  <a:pt x="1491147" y="679354"/>
                  <a:pt x="1504948" y="663197"/>
                  <a:pt x="1502255" y="676661"/>
                </a:cubicBezTo>
                <a:cubicBezTo>
                  <a:pt x="1510670" y="676661"/>
                  <a:pt x="1510670" y="665553"/>
                  <a:pt x="1510670" y="654782"/>
                </a:cubicBezTo>
                <a:cubicBezTo>
                  <a:pt x="1519085" y="652089"/>
                  <a:pt x="1519085" y="657475"/>
                  <a:pt x="1524471" y="657475"/>
                </a:cubicBezTo>
                <a:cubicBezTo>
                  <a:pt x="1524471" y="646703"/>
                  <a:pt x="1513700" y="646703"/>
                  <a:pt x="1505285" y="644010"/>
                </a:cubicBezTo>
                <a:cubicBezTo>
                  <a:pt x="1499899" y="644010"/>
                  <a:pt x="1507978" y="657475"/>
                  <a:pt x="1502592" y="654782"/>
                </a:cubicBezTo>
                <a:cubicBezTo>
                  <a:pt x="1488791" y="654782"/>
                  <a:pt x="1502592" y="649396"/>
                  <a:pt x="1502592" y="641318"/>
                </a:cubicBezTo>
                <a:cubicBezTo>
                  <a:pt x="1488791" y="641318"/>
                  <a:pt x="1494177" y="647040"/>
                  <a:pt x="1491484" y="657811"/>
                </a:cubicBezTo>
                <a:cubicBezTo>
                  <a:pt x="1480713" y="657811"/>
                  <a:pt x="1480713" y="644347"/>
                  <a:pt x="1469605" y="644347"/>
                </a:cubicBezTo>
                <a:cubicBezTo>
                  <a:pt x="1469605" y="628190"/>
                  <a:pt x="1466912" y="622805"/>
                  <a:pt x="1469605" y="606311"/>
                </a:cubicBezTo>
                <a:cubicBezTo>
                  <a:pt x="1480376" y="614390"/>
                  <a:pt x="1483069" y="603618"/>
                  <a:pt x="1491484" y="606311"/>
                </a:cubicBezTo>
                <a:cubicBezTo>
                  <a:pt x="1488791" y="584432"/>
                  <a:pt x="1461190" y="576353"/>
                  <a:pt x="1461190" y="559860"/>
                </a:cubicBezTo>
                <a:cubicBezTo>
                  <a:pt x="1453111" y="562553"/>
                  <a:pt x="1433588" y="579046"/>
                  <a:pt x="1444696" y="584432"/>
                </a:cubicBezTo>
                <a:cubicBezTo>
                  <a:pt x="1439311" y="581402"/>
                  <a:pt x="1411710" y="578710"/>
                  <a:pt x="1411710" y="597896"/>
                </a:cubicBezTo>
                <a:cubicBezTo>
                  <a:pt x="1400938" y="600589"/>
                  <a:pt x="1398245" y="592510"/>
                  <a:pt x="1389830" y="592510"/>
                </a:cubicBezTo>
                <a:cubicBezTo>
                  <a:pt x="1376029" y="603282"/>
                  <a:pt x="1359536" y="635932"/>
                  <a:pt x="1340349" y="625161"/>
                </a:cubicBezTo>
                <a:cubicBezTo>
                  <a:pt x="1299284" y="652426"/>
                  <a:pt x="1244082" y="668919"/>
                  <a:pt x="1213787" y="706955"/>
                </a:cubicBezTo>
                <a:cubicBezTo>
                  <a:pt x="1199986" y="715033"/>
                  <a:pt x="1194601" y="728834"/>
                  <a:pt x="1180800" y="734220"/>
                </a:cubicBezTo>
                <a:cubicBezTo>
                  <a:pt x="1169692" y="731527"/>
                  <a:pt x="1158921" y="728834"/>
                  <a:pt x="1147813" y="726141"/>
                </a:cubicBezTo>
                <a:cubicBezTo>
                  <a:pt x="1153199" y="718063"/>
                  <a:pt x="1145120" y="706955"/>
                  <a:pt x="1150506" y="696184"/>
                </a:cubicBezTo>
                <a:cubicBezTo>
                  <a:pt x="1134012" y="688105"/>
                  <a:pt x="1122905" y="674305"/>
                  <a:pt x="1109104" y="663534"/>
                </a:cubicBezTo>
                <a:cubicBezTo>
                  <a:pt x="1106411" y="630883"/>
                  <a:pt x="1068038" y="636269"/>
                  <a:pt x="1043130" y="628190"/>
                </a:cubicBezTo>
                <a:cubicBezTo>
                  <a:pt x="1056931" y="590154"/>
                  <a:pt x="1062653" y="557504"/>
                  <a:pt x="1098333" y="535624"/>
                </a:cubicBezTo>
                <a:cubicBezTo>
                  <a:pt x="1092947" y="527210"/>
                  <a:pt x="1087561" y="513746"/>
                  <a:pt x="1076453" y="519131"/>
                </a:cubicBezTo>
                <a:cubicBezTo>
                  <a:pt x="1070731" y="510716"/>
                  <a:pt x="1073424" y="508023"/>
                  <a:pt x="1068038" y="499945"/>
                </a:cubicBezTo>
                <a:cubicBezTo>
                  <a:pt x="1056931" y="499945"/>
                  <a:pt x="1054238" y="505330"/>
                  <a:pt x="1043130" y="505330"/>
                </a:cubicBezTo>
                <a:cubicBezTo>
                  <a:pt x="1043130" y="499945"/>
                  <a:pt x="1051545" y="502638"/>
                  <a:pt x="1051545" y="497252"/>
                </a:cubicBezTo>
                <a:cubicBezTo>
                  <a:pt x="1048852" y="489174"/>
                  <a:pt x="1046159" y="497252"/>
                  <a:pt x="1037744" y="494559"/>
                </a:cubicBezTo>
                <a:cubicBezTo>
                  <a:pt x="1034715" y="489174"/>
                  <a:pt x="1043130" y="491866"/>
                  <a:pt x="1043130" y="486481"/>
                </a:cubicBezTo>
                <a:cubicBezTo>
                  <a:pt x="1034715" y="475710"/>
                  <a:pt x="1018221" y="467631"/>
                  <a:pt x="1004421" y="475710"/>
                </a:cubicBezTo>
                <a:cubicBezTo>
                  <a:pt x="1001728" y="464602"/>
                  <a:pt x="982205" y="461909"/>
                  <a:pt x="963019" y="459216"/>
                </a:cubicBezTo>
                <a:cubicBezTo>
                  <a:pt x="968741" y="453494"/>
                  <a:pt x="963019" y="442722"/>
                  <a:pt x="957633" y="442722"/>
                </a:cubicBezTo>
                <a:cubicBezTo>
                  <a:pt x="957633" y="434308"/>
                  <a:pt x="965711" y="434308"/>
                  <a:pt x="963019" y="423536"/>
                </a:cubicBezTo>
                <a:cubicBezTo>
                  <a:pt x="951910" y="417813"/>
                  <a:pt x="943833" y="407042"/>
                  <a:pt x="932725" y="404350"/>
                </a:cubicBezTo>
                <a:cubicBezTo>
                  <a:pt x="941139" y="366313"/>
                  <a:pt x="905460" y="371700"/>
                  <a:pt x="897045" y="390885"/>
                </a:cubicBezTo>
                <a:cubicBezTo>
                  <a:pt x="900074" y="396608"/>
                  <a:pt x="900074" y="404686"/>
                  <a:pt x="905460" y="407379"/>
                </a:cubicBezTo>
                <a:cubicBezTo>
                  <a:pt x="902767" y="415458"/>
                  <a:pt x="900074" y="421180"/>
                  <a:pt x="902767" y="431951"/>
                </a:cubicBezTo>
                <a:cubicBezTo>
                  <a:pt x="891659" y="453830"/>
                  <a:pt x="867087" y="461909"/>
                  <a:pt x="858672" y="486481"/>
                </a:cubicBezTo>
                <a:cubicBezTo>
                  <a:pt x="839486" y="486481"/>
                  <a:pt x="817270" y="486481"/>
                  <a:pt x="800777" y="486481"/>
                </a:cubicBezTo>
                <a:cubicBezTo>
                  <a:pt x="786976" y="500282"/>
                  <a:pt x="767453" y="508360"/>
                  <a:pt x="762067" y="530239"/>
                </a:cubicBezTo>
                <a:cubicBezTo>
                  <a:pt x="762067" y="538317"/>
                  <a:pt x="764760" y="538317"/>
                  <a:pt x="773175" y="538317"/>
                </a:cubicBezTo>
                <a:cubicBezTo>
                  <a:pt x="753652" y="568275"/>
                  <a:pt x="712587" y="557504"/>
                  <a:pt x="684986" y="565582"/>
                </a:cubicBezTo>
                <a:cubicBezTo>
                  <a:pt x="682293" y="557504"/>
                  <a:pt x="693400" y="560197"/>
                  <a:pt x="693400" y="552118"/>
                </a:cubicBezTo>
                <a:cubicBezTo>
                  <a:pt x="679600" y="554811"/>
                  <a:pt x="671522" y="557504"/>
                  <a:pt x="663106" y="562889"/>
                </a:cubicBezTo>
                <a:cubicBezTo>
                  <a:pt x="655028" y="557167"/>
                  <a:pt x="663106" y="543703"/>
                  <a:pt x="646613" y="543703"/>
                </a:cubicBezTo>
                <a:cubicBezTo>
                  <a:pt x="668829" y="516439"/>
                  <a:pt x="707201" y="508360"/>
                  <a:pt x="732109" y="486481"/>
                </a:cubicBezTo>
                <a:cubicBezTo>
                  <a:pt x="743217" y="500282"/>
                  <a:pt x="768126" y="491866"/>
                  <a:pt x="773512" y="481095"/>
                </a:cubicBezTo>
                <a:cubicBezTo>
                  <a:pt x="773512" y="473017"/>
                  <a:pt x="765433" y="475710"/>
                  <a:pt x="757018" y="475710"/>
                </a:cubicBezTo>
                <a:cubicBezTo>
                  <a:pt x="759711" y="464602"/>
                  <a:pt x="770819" y="461909"/>
                  <a:pt x="770819" y="451137"/>
                </a:cubicBezTo>
                <a:cubicBezTo>
                  <a:pt x="768126" y="440366"/>
                  <a:pt x="762740" y="448445"/>
                  <a:pt x="754325" y="448445"/>
                </a:cubicBezTo>
                <a:cubicBezTo>
                  <a:pt x="773512" y="421180"/>
                  <a:pt x="820299" y="423873"/>
                  <a:pt x="828714" y="385836"/>
                </a:cubicBezTo>
                <a:cubicBezTo>
                  <a:pt x="820299" y="377758"/>
                  <a:pt x="822992" y="372036"/>
                  <a:pt x="817607" y="358572"/>
                </a:cubicBezTo>
                <a:cubicBezTo>
                  <a:pt x="768126" y="355542"/>
                  <a:pt x="748940" y="399300"/>
                  <a:pt x="710231" y="399300"/>
                </a:cubicBezTo>
                <a:cubicBezTo>
                  <a:pt x="710231" y="388529"/>
                  <a:pt x="735140" y="399300"/>
                  <a:pt x="726724" y="385836"/>
                </a:cubicBezTo>
                <a:cubicBezTo>
                  <a:pt x="753989" y="383144"/>
                  <a:pt x="759711" y="358572"/>
                  <a:pt x="778898" y="350494"/>
                </a:cubicBezTo>
                <a:cubicBezTo>
                  <a:pt x="776205" y="345108"/>
                  <a:pt x="781927" y="334337"/>
                  <a:pt x="773512" y="337029"/>
                </a:cubicBezTo>
                <a:cubicBezTo>
                  <a:pt x="781927" y="326258"/>
                  <a:pt x="792698" y="317843"/>
                  <a:pt x="801113" y="307072"/>
                </a:cubicBezTo>
                <a:cubicBezTo>
                  <a:pt x="790005" y="301686"/>
                  <a:pt x="806835" y="293271"/>
                  <a:pt x="798420" y="285193"/>
                </a:cubicBezTo>
                <a:cubicBezTo>
                  <a:pt x="781927" y="295964"/>
                  <a:pt x="765433" y="304379"/>
                  <a:pt x="751632" y="315150"/>
                </a:cubicBezTo>
                <a:cubicBezTo>
                  <a:pt x="751632" y="323228"/>
                  <a:pt x="762740" y="317843"/>
                  <a:pt x="762740" y="323228"/>
                </a:cubicBezTo>
                <a:cubicBezTo>
                  <a:pt x="768126" y="328614"/>
                  <a:pt x="762740" y="334000"/>
                  <a:pt x="754325" y="334000"/>
                </a:cubicBezTo>
                <a:cubicBezTo>
                  <a:pt x="754325" y="339385"/>
                  <a:pt x="765433" y="334000"/>
                  <a:pt x="768126" y="336693"/>
                </a:cubicBezTo>
                <a:cubicBezTo>
                  <a:pt x="754325" y="347464"/>
                  <a:pt x="735140" y="355879"/>
                  <a:pt x="724031" y="369343"/>
                </a:cubicBezTo>
                <a:cubicBezTo>
                  <a:pt x="715953" y="355542"/>
                  <a:pt x="743217" y="352850"/>
                  <a:pt x="751632" y="344771"/>
                </a:cubicBezTo>
                <a:cubicBezTo>
                  <a:pt x="748940" y="317506"/>
                  <a:pt x="724031" y="325585"/>
                  <a:pt x="702152" y="328278"/>
                </a:cubicBezTo>
                <a:cubicBezTo>
                  <a:pt x="710231" y="322892"/>
                  <a:pt x="712923" y="306398"/>
                  <a:pt x="707538" y="303706"/>
                </a:cubicBezTo>
                <a:cubicBezTo>
                  <a:pt x="718309" y="300676"/>
                  <a:pt x="721002" y="281826"/>
                  <a:pt x="729416" y="287212"/>
                </a:cubicBezTo>
                <a:cubicBezTo>
                  <a:pt x="732109" y="278797"/>
                  <a:pt x="726387" y="276104"/>
                  <a:pt x="734802" y="270718"/>
                </a:cubicBezTo>
                <a:cubicBezTo>
                  <a:pt x="721002" y="265333"/>
                  <a:pt x="712587" y="297984"/>
                  <a:pt x="693400" y="292598"/>
                </a:cubicBezTo>
                <a:cubicBezTo>
                  <a:pt x="687678" y="295290"/>
                  <a:pt x="684986" y="297984"/>
                  <a:pt x="684986" y="300676"/>
                </a:cubicBezTo>
                <a:cubicBezTo>
                  <a:pt x="690371" y="306062"/>
                  <a:pt x="687678" y="292598"/>
                  <a:pt x="698786" y="297984"/>
                </a:cubicBezTo>
                <a:cubicBezTo>
                  <a:pt x="698786" y="303706"/>
                  <a:pt x="684986" y="309091"/>
                  <a:pt x="696093" y="314477"/>
                </a:cubicBezTo>
                <a:cubicBezTo>
                  <a:pt x="693400" y="319862"/>
                  <a:pt x="668492" y="309091"/>
                  <a:pt x="679600" y="322555"/>
                </a:cubicBezTo>
                <a:cubicBezTo>
                  <a:pt x="671522" y="325248"/>
                  <a:pt x="663106" y="325248"/>
                  <a:pt x="657721" y="327941"/>
                </a:cubicBezTo>
                <a:cubicBezTo>
                  <a:pt x="649306" y="319862"/>
                  <a:pt x="665799" y="325248"/>
                  <a:pt x="663106" y="314477"/>
                </a:cubicBezTo>
                <a:cubicBezTo>
                  <a:pt x="657721" y="309091"/>
                  <a:pt x="651998" y="319862"/>
                  <a:pt x="646613" y="322555"/>
                </a:cubicBezTo>
                <a:cubicBezTo>
                  <a:pt x="643920" y="336019"/>
                  <a:pt x="652335" y="330634"/>
                  <a:pt x="655028" y="333327"/>
                </a:cubicBezTo>
                <a:cubicBezTo>
                  <a:pt x="657721" y="344098"/>
                  <a:pt x="646613" y="330634"/>
                  <a:pt x="646613" y="338712"/>
                </a:cubicBezTo>
                <a:cubicBezTo>
                  <a:pt x="643583" y="333327"/>
                  <a:pt x="646613" y="330634"/>
                  <a:pt x="638198" y="325248"/>
                </a:cubicBezTo>
                <a:cubicBezTo>
                  <a:pt x="632812" y="336356"/>
                  <a:pt x="610597" y="330634"/>
                  <a:pt x="607904" y="347127"/>
                </a:cubicBezTo>
                <a:cubicBezTo>
                  <a:pt x="585688" y="338712"/>
                  <a:pt x="585688" y="357899"/>
                  <a:pt x="566501" y="355206"/>
                </a:cubicBezTo>
                <a:cubicBezTo>
                  <a:pt x="558086" y="355206"/>
                  <a:pt x="569194" y="352513"/>
                  <a:pt x="571887" y="352513"/>
                </a:cubicBezTo>
                <a:cubicBezTo>
                  <a:pt x="582995" y="341742"/>
                  <a:pt x="591410" y="327941"/>
                  <a:pt x="610597" y="325248"/>
                </a:cubicBezTo>
                <a:cubicBezTo>
                  <a:pt x="627089" y="306062"/>
                  <a:pt x="646276" y="289905"/>
                  <a:pt x="662770" y="270718"/>
                </a:cubicBezTo>
                <a:cubicBezTo>
                  <a:pt x="671185" y="270718"/>
                  <a:pt x="681956" y="270718"/>
                  <a:pt x="690371" y="273412"/>
                </a:cubicBezTo>
                <a:lnTo>
                  <a:pt x="693064" y="270718"/>
                </a:lnTo>
                <a:cubicBezTo>
                  <a:pt x="695756" y="262303"/>
                  <a:pt x="690371" y="259611"/>
                  <a:pt x="693064" y="251532"/>
                </a:cubicBezTo>
                <a:cubicBezTo>
                  <a:pt x="660077" y="254225"/>
                  <a:pt x="643583" y="259611"/>
                  <a:pt x="624397" y="278797"/>
                </a:cubicBezTo>
                <a:cubicBezTo>
                  <a:pt x="619012" y="276104"/>
                  <a:pt x="621704" y="264997"/>
                  <a:pt x="621704" y="259611"/>
                </a:cubicBezTo>
                <a:cubicBezTo>
                  <a:pt x="629782" y="256918"/>
                  <a:pt x="638198" y="254225"/>
                  <a:pt x="640890" y="246146"/>
                </a:cubicBezTo>
                <a:cubicBezTo>
                  <a:pt x="646276" y="248840"/>
                  <a:pt x="654691" y="248840"/>
                  <a:pt x="657384" y="254225"/>
                </a:cubicBezTo>
                <a:cubicBezTo>
                  <a:pt x="668492" y="246146"/>
                  <a:pt x="665799" y="235039"/>
                  <a:pt x="682293" y="229653"/>
                </a:cubicBezTo>
                <a:cubicBezTo>
                  <a:pt x="676570" y="226960"/>
                  <a:pt x="662770" y="235039"/>
                  <a:pt x="657384" y="226960"/>
                </a:cubicBezTo>
                <a:cubicBezTo>
                  <a:pt x="657384" y="221575"/>
                  <a:pt x="668492" y="221575"/>
                  <a:pt x="668492" y="213496"/>
                </a:cubicBezTo>
                <a:cubicBezTo>
                  <a:pt x="660413" y="213496"/>
                  <a:pt x="657384" y="216189"/>
                  <a:pt x="651998" y="218882"/>
                </a:cubicBezTo>
                <a:cubicBezTo>
                  <a:pt x="646613" y="218882"/>
                  <a:pt x="640890" y="218882"/>
                  <a:pt x="638198" y="213496"/>
                </a:cubicBezTo>
                <a:cubicBezTo>
                  <a:pt x="613289" y="229653"/>
                  <a:pt x="577609" y="238068"/>
                  <a:pt x="550008" y="251532"/>
                </a:cubicBezTo>
                <a:cubicBezTo>
                  <a:pt x="528129" y="264997"/>
                  <a:pt x="511635" y="292261"/>
                  <a:pt x="481341" y="289569"/>
                </a:cubicBezTo>
                <a:cubicBezTo>
                  <a:pt x="475619" y="294954"/>
                  <a:pt x="470233" y="303032"/>
                  <a:pt x="456432" y="300340"/>
                </a:cubicBezTo>
                <a:cubicBezTo>
                  <a:pt x="486727" y="267689"/>
                  <a:pt x="541930" y="261967"/>
                  <a:pt x="561115" y="221238"/>
                </a:cubicBezTo>
                <a:cubicBezTo>
                  <a:pt x="561115" y="215852"/>
                  <a:pt x="558423" y="213160"/>
                  <a:pt x="550008" y="213160"/>
                </a:cubicBezTo>
                <a:cubicBezTo>
                  <a:pt x="555394" y="210467"/>
                  <a:pt x="563808" y="210467"/>
                  <a:pt x="563808" y="202388"/>
                </a:cubicBezTo>
                <a:cubicBezTo>
                  <a:pt x="555394" y="202388"/>
                  <a:pt x="552701" y="205081"/>
                  <a:pt x="550008" y="210467"/>
                </a:cubicBezTo>
                <a:cubicBezTo>
                  <a:pt x="519714" y="213160"/>
                  <a:pt x="484034" y="229653"/>
                  <a:pt x="453739" y="240425"/>
                </a:cubicBezTo>
                <a:cubicBezTo>
                  <a:pt x="459125" y="221238"/>
                  <a:pt x="505913" y="223931"/>
                  <a:pt x="503220" y="191281"/>
                </a:cubicBezTo>
                <a:cubicBezTo>
                  <a:pt x="500527" y="185895"/>
                  <a:pt x="492112" y="193974"/>
                  <a:pt x="486727" y="193974"/>
                </a:cubicBezTo>
                <a:cubicBezTo>
                  <a:pt x="497834" y="180509"/>
                  <a:pt x="505913" y="166709"/>
                  <a:pt x="517021" y="153244"/>
                </a:cubicBezTo>
                <a:cubicBezTo>
                  <a:pt x="525099" y="158966"/>
                  <a:pt x="533514" y="150552"/>
                  <a:pt x="533514" y="139781"/>
                </a:cubicBezTo>
                <a:cubicBezTo>
                  <a:pt x="530822" y="134395"/>
                  <a:pt x="522406" y="145166"/>
                  <a:pt x="517021" y="137087"/>
                </a:cubicBezTo>
                <a:cubicBezTo>
                  <a:pt x="508942" y="139781"/>
                  <a:pt x="517021" y="147859"/>
                  <a:pt x="511635" y="150552"/>
                </a:cubicBezTo>
                <a:cubicBezTo>
                  <a:pt x="495142" y="155937"/>
                  <a:pt x="481341" y="164015"/>
                  <a:pt x="475956" y="180509"/>
                </a:cubicBezTo>
                <a:cubicBezTo>
                  <a:pt x="470570" y="183202"/>
                  <a:pt x="470570" y="180509"/>
                  <a:pt x="470570" y="175124"/>
                </a:cubicBezTo>
                <a:cubicBezTo>
                  <a:pt x="452730" y="187409"/>
                  <a:pt x="431440" y="199695"/>
                  <a:pt x="409098" y="211645"/>
                </a:cubicBezTo>
                <a:lnTo>
                  <a:pt x="354996" y="239183"/>
                </a:lnTo>
                <a:lnTo>
                  <a:pt x="366434" y="231000"/>
                </a:lnTo>
                <a:cubicBezTo>
                  <a:pt x="380865" y="222837"/>
                  <a:pt x="394666" y="213328"/>
                  <a:pt x="398874" y="197003"/>
                </a:cubicBezTo>
                <a:cubicBezTo>
                  <a:pt x="406952" y="194310"/>
                  <a:pt x="412338" y="194310"/>
                  <a:pt x="420752" y="194310"/>
                </a:cubicBezTo>
                <a:cubicBezTo>
                  <a:pt x="431524" y="188924"/>
                  <a:pt x="423446" y="180509"/>
                  <a:pt x="426139" y="172431"/>
                </a:cubicBezTo>
                <a:cubicBezTo>
                  <a:pt x="448017" y="167045"/>
                  <a:pt x="456432" y="147859"/>
                  <a:pt x="475619" y="139781"/>
                </a:cubicBezTo>
                <a:cubicBezTo>
                  <a:pt x="478312" y="145166"/>
                  <a:pt x="461818" y="150888"/>
                  <a:pt x="464511" y="161659"/>
                </a:cubicBezTo>
                <a:cubicBezTo>
                  <a:pt x="464511" y="164353"/>
                  <a:pt x="467204" y="164353"/>
                  <a:pt x="467204" y="167045"/>
                </a:cubicBezTo>
                <a:cubicBezTo>
                  <a:pt x="511299" y="142473"/>
                  <a:pt x="544286" y="107129"/>
                  <a:pt x="579966" y="77172"/>
                </a:cubicBezTo>
                <a:cubicBezTo>
                  <a:pt x="582995" y="69094"/>
                  <a:pt x="574580" y="71787"/>
                  <a:pt x="574580" y="63708"/>
                </a:cubicBezTo>
                <a:cubicBezTo>
                  <a:pt x="588380" y="63708"/>
                  <a:pt x="596795" y="44522"/>
                  <a:pt x="602181" y="33751"/>
                </a:cubicBezTo>
                <a:cubicBezTo>
                  <a:pt x="599488" y="31058"/>
                  <a:pt x="593766" y="31058"/>
                  <a:pt x="591073" y="28365"/>
                </a:cubicBezTo>
                <a:cubicBezTo>
                  <a:pt x="591073" y="22979"/>
                  <a:pt x="596795" y="22979"/>
                  <a:pt x="599488" y="17594"/>
                </a:cubicBezTo>
                <a:cubicBezTo>
                  <a:pt x="577273" y="14901"/>
                  <a:pt x="571887" y="12208"/>
                  <a:pt x="555394" y="20286"/>
                </a:cubicBezTo>
                <a:cubicBezTo>
                  <a:pt x="562294" y="16247"/>
                  <a:pt x="566417" y="9431"/>
                  <a:pt x="571214" y="3625"/>
                </a:cubicBezTo>
                <a:close/>
                <a:moveTo>
                  <a:pt x="471022" y="0"/>
                </a:moveTo>
                <a:lnTo>
                  <a:pt x="537355" y="0"/>
                </a:lnTo>
                <a:lnTo>
                  <a:pt x="521565" y="12839"/>
                </a:lnTo>
                <a:cubicBezTo>
                  <a:pt x="516011" y="17257"/>
                  <a:pt x="509784" y="20623"/>
                  <a:pt x="500191" y="20623"/>
                </a:cubicBezTo>
                <a:cubicBezTo>
                  <a:pt x="489083" y="31394"/>
                  <a:pt x="472589" y="44858"/>
                  <a:pt x="456096" y="34087"/>
                </a:cubicBezTo>
                <a:cubicBezTo>
                  <a:pt x="458788" y="14901"/>
                  <a:pt x="480668" y="17930"/>
                  <a:pt x="489083" y="1437"/>
                </a:cubicBezTo>
                <a:cubicBezTo>
                  <a:pt x="481005" y="1437"/>
                  <a:pt x="475282" y="6822"/>
                  <a:pt x="472589" y="9515"/>
                </a:cubicBezTo>
                <a:cubicBezTo>
                  <a:pt x="468550" y="8001"/>
                  <a:pt x="469981" y="5224"/>
                  <a:pt x="471369" y="2152"/>
                </a:cubicBezTo>
                <a:close/>
                <a:moveTo>
                  <a:pt x="351416" y="0"/>
                </a:moveTo>
                <a:lnTo>
                  <a:pt x="368201" y="0"/>
                </a:lnTo>
                <a:lnTo>
                  <a:pt x="361022" y="12613"/>
                </a:lnTo>
                <a:cubicBezTo>
                  <a:pt x="354884" y="22475"/>
                  <a:pt x="351918" y="21970"/>
                  <a:pt x="333236" y="26009"/>
                </a:cubicBezTo>
                <a:cubicBezTo>
                  <a:pt x="322464" y="28702"/>
                  <a:pt x="311357" y="34087"/>
                  <a:pt x="297556" y="39473"/>
                </a:cubicBezTo>
                <a:cubicBezTo>
                  <a:pt x="300586" y="31394"/>
                  <a:pt x="311357" y="23316"/>
                  <a:pt x="322464" y="28702"/>
                </a:cubicBezTo>
                <a:cubicBezTo>
                  <a:pt x="327850" y="20623"/>
                  <a:pt x="333993" y="13807"/>
                  <a:pt x="340473" y="8001"/>
                </a:cubicBezTo>
                <a:close/>
              </a:path>
            </a:pathLst>
          </a:custGeom>
          <a:gradFill>
            <a:gsLst>
              <a:gs pos="0">
                <a:srgbClr val="BB9F64">
                  <a:alpha val="0"/>
                </a:srgbClr>
              </a:gs>
              <a:gs pos="88000">
                <a:srgbClr val="FFF0AE">
                  <a:alpha val="57000"/>
                </a:srgbClr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73046B77-2BF8-64FB-A0BD-2B6F2543A7CE}"/>
              </a:ext>
            </a:extLst>
          </p:cNvPr>
          <p:cNvSpPr/>
          <p:nvPr/>
        </p:nvSpPr>
        <p:spPr>
          <a:xfrm rot="9219255">
            <a:off x="6731823" y="3488250"/>
            <a:ext cx="3614327" cy="2790874"/>
          </a:xfrm>
          <a:custGeom>
            <a:avLst/>
            <a:gdLst>
              <a:gd name="connsiteX0" fmla="*/ 2942295 w 3243376"/>
              <a:gd name="connsiteY0" fmla="*/ 1020336 h 2504437"/>
              <a:gd name="connsiteX1" fmla="*/ 2941942 w 3243376"/>
              <a:gd name="connsiteY1" fmla="*/ 1018944 h 2504437"/>
              <a:gd name="connsiteX2" fmla="*/ 2942935 w 3243376"/>
              <a:gd name="connsiteY2" fmla="*/ 1019436 h 2504437"/>
              <a:gd name="connsiteX3" fmla="*/ 2623945 w 3243376"/>
              <a:gd name="connsiteY3" fmla="*/ 874114 h 2504437"/>
              <a:gd name="connsiteX4" fmla="*/ 2623945 w 3243376"/>
              <a:gd name="connsiteY4" fmla="*/ 862600 h 2504437"/>
              <a:gd name="connsiteX5" fmla="*/ 2728144 w 3243376"/>
              <a:gd name="connsiteY5" fmla="*/ 925924 h 2504437"/>
              <a:gd name="connsiteX6" fmla="*/ 2727761 w 3243376"/>
              <a:gd name="connsiteY6" fmla="*/ 925732 h 2504437"/>
              <a:gd name="connsiteX7" fmla="*/ 2727946 w 3243376"/>
              <a:gd name="connsiteY7" fmla="*/ 925546 h 2504437"/>
              <a:gd name="connsiteX8" fmla="*/ 3028072 w 3243376"/>
              <a:gd name="connsiteY8" fmla="*/ 1081645 h 2504437"/>
              <a:gd name="connsiteX9" fmla="*/ 3022315 w 3243376"/>
              <a:gd name="connsiteY9" fmla="*/ 1077328 h 2504437"/>
              <a:gd name="connsiteX10" fmla="*/ 3010802 w 3243376"/>
              <a:gd name="connsiteY10" fmla="*/ 1054877 h 2504437"/>
              <a:gd name="connsiteX11" fmla="*/ 2973670 w 3243376"/>
              <a:gd name="connsiteY11" fmla="*/ 1046313 h 2504437"/>
              <a:gd name="connsiteX12" fmla="*/ 2958799 w 3243376"/>
              <a:gd name="connsiteY12" fmla="*/ 1027292 h 2504437"/>
              <a:gd name="connsiteX13" fmla="*/ 3022856 w 3243376"/>
              <a:gd name="connsiteY13" fmla="*/ 1059015 h 2504437"/>
              <a:gd name="connsiteX14" fmla="*/ 3023755 w 3243376"/>
              <a:gd name="connsiteY14" fmla="*/ 1065886 h 2504437"/>
              <a:gd name="connsiteX15" fmla="*/ 3033829 w 3243376"/>
              <a:gd name="connsiteY15" fmla="*/ 1077328 h 2504437"/>
              <a:gd name="connsiteX16" fmla="*/ 3028072 w 3243376"/>
              <a:gd name="connsiteY16" fmla="*/ 1081645 h 2504437"/>
              <a:gd name="connsiteX17" fmla="*/ 2773046 w 3243376"/>
              <a:gd name="connsiteY17" fmla="*/ 959314 h 2504437"/>
              <a:gd name="connsiteX18" fmla="*/ 2773046 w 3243376"/>
              <a:gd name="connsiteY18" fmla="*/ 936862 h 2504437"/>
              <a:gd name="connsiteX19" fmla="*/ 2773697 w 3243376"/>
              <a:gd name="connsiteY19" fmla="*/ 935625 h 2504437"/>
              <a:gd name="connsiteX20" fmla="*/ 2802585 w 3243376"/>
              <a:gd name="connsiteY20" fmla="*/ 949931 h 2504437"/>
              <a:gd name="connsiteX21" fmla="*/ 2802154 w 3243376"/>
              <a:gd name="connsiteY21" fmla="*/ 952658 h 2504437"/>
              <a:gd name="connsiteX22" fmla="*/ 2807011 w 3243376"/>
              <a:gd name="connsiteY22" fmla="*/ 959314 h 2504437"/>
              <a:gd name="connsiteX23" fmla="*/ 2773046 w 3243376"/>
              <a:gd name="connsiteY23" fmla="*/ 959314 h 2504437"/>
              <a:gd name="connsiteX24" fmla="*/ 2739658 w 3243376"/>
              <a:gd name="connsiteY24" fmla="*/ 948376 h 2504437"/>
              <a:gd name="connsiteX25" fmla="*/ 2739658 w 3243376"/>
              <a:gd name="connsiteY25" fmla="*/ 936862 h 2504437"/>
              <a:gd name="connsiteX26" fmla="*/ 2728144 w 3243376"/>
              <a:gd name="connsiteY26" fmla="*/ 925349 h 2504437"/>
              <a:gd name="connsiteX27" fmla="*/ 2727946 w 3243376"/>
              <a:gd name="connsiteY27" fmla="*/ 925546 h 2504437"/>
              <a:gd name="connsiteX28" fmla="*/ 2722387 w 3243376"/>
              <a:gd name="connsiteY28" fmla="*/ 914914 h 2504437"/>
              <a:gd name="connsiteX29" fmla="*/ 2719238 w 3243376"/>
              <a:gd name="connsiteY29" fmla="*/ 908656 h 2504437"/>
              <a:gd name="connsiteX30" fmla="*/ 2735136 w 3243376"/>
              <a:gd name="connsiteY30" fmla="*/ 916529 h 2504437"/>
              <a:gd name="connsiteX31" fmla="*/ 2737354 w 3243376"/>
              <a:gd name="connsiteY31" fmla="*/ 919016 h 2504437"/>
              <a:gd name="connsiteX32" fmla="*/ 2737595 w 3243376"/>
              <a:gd name="connsiteY32" fmla="*/ 917747 h 2504437"/>
              <a:gd name="connsiteX33" fmla="*/ 2745002 w 3243376"/>
              <a:gd name="connsiteY33" fmla="*/ 921415 h 2504437"/>
              <a:gd name="connsiteX34" fmla="*/ 2739658 w 3243376"/>
              <a:gd name="connsiteY34" fmla="*/ 925349 h 2504437"/>
              <a:gd name="connsiteX35" fmla="*/ 2751171 w 3243376"/>
              <a:gd name="connsiteY35" fmla="*/ 925349 h 2504437"/>
              <a:gd name="connsiteX36" fmla="*/ 2762685 w 3243376"/>
              <a:gd name="connsiteY36" fmla="*/ 936862 h 2504437"/>
              <a:gd name="connsiteX37" fmla="*/ 2751171 w 3243376"/>
              <a:gd name="connsiteY37" fmla="*/ 936862 h 2504437"/>
              <a:gd name="connsiteX38" fmla="*/ 2739658 w 3243376"/>
              <a:gd name="connsiteY38" fmla="*/ 948376 h 2504437"/>
              <a:gd name="connsiteX39" fmla="*/ 2781257 w 3243376"/>
              <a:gd name="connsiteY39" fmla="*/ 975200 h 2504437"/>
              <a:gd name="connsiteX40" fmla="*/ 2761533 w 3243376"/>
              <a:gd name="connsiteY40" fmla="*/ 959314 h 2504437"/>
              <a:gd name="connsiteX41" fmla="*/ 2773046 w 3243376"/>
              <a:gd name="connsiteY41" fmla="*/ 959314 h 2504437"/>
              <a:gd name="connsiteX42" fmla="*/ 2778803 w 3243376"/>
              <a:gd name="connsiteY42" fmla="*/ 970323 h 2504437"/>
              <a:gd name="connsiteX43" fmla="*/ 2750198 w 3243376"/>
              <a:gd name="connsiteY43" fmla="*/ 964171 h 2504437"/>
              <a:gd name="connsiteX44" fmla="*/ 2750019 w 3243376"/>
              <a:gd name="connsiteY44" fmla="*/ 959314 h 2504437"/>
              <a:gd name="connsiteX45" fmla="*/ 2750019 w 3243376"/>
              <a:gd name="connsiteY45" fmla="*/ 947800 h 2504437"/>
              <a:gd name="connsiteX46" fmla="*/ 2761533 w 3243376"/>
              <a:gd name="connsiteY46" fmla="*/ 959314 h 2504437"/>
              <a:gd name="connsiteX47" fmla="*/ 2750198 w 3243376"/>
              <a:gd name="connsiteY47" fmla="*/ 964171 h 2504437"/>
              <a:gd name="connsiteX48" fmla="*/ 2784560 w 3243376"/>
              <a:gd name="connsiteY48" fmla="*/ 981765 h 2504437"/>
              <a:gd name="connsiteX49" fmla="*/ 2781257 w 3243376"/>
              <a:gd name="connsiteY49" fmla="*/ 975200 h 2504437"/>
              <a:gd name="connsiteX50" fmla="*/ 2782617 w 3243376"/>
              <a:gd name="connsiteY50" fmla="*/ 976296 h 2504437"/>
              <a:gd name="connsiteX51" fmla="*/ 2785814 w 3243376"/>
              <a:gd name="connsiteY51" fmla="*/ 980511 h 2504437"/>
              <a:gd name="connsiteX52" fmla="*/ 2795498 w 3243376"/>
              <a:gd name="connsiteY52" fmla="*/ 993279 h 2504437"/>
              <a:gd name="connsiteX53" fmla="*/ 2785814 w 3243376"/>
              <a:gd name="connsiteY53" fmla="*/ 980511 h 2504437"/>
              <a:gd name="connsiteX54" fmla="*/ 2795570 w 3243376"/>
              <a:gd name="connsiteY54" fmla="*/ 970755 h 2504437"/>
              <a:gd name="connsiteX55" fmla="*/ 2807011 w 3243376"/>
              <a:gd name="connsiteY55" fmla="*/ 959314 h 2504437"/>
              <a:gd name="connsiteX56" fmla="*/ 2795498 w 3243376"/>
              <a:gd name="connsiteY56" fmla="*/ 993279 h 2504437"/>
              <a:gd name="connsiteX57" fmla="*/ 2705692 w 3243376"/>
              <a:gd name="connsiteY57" fmla="*/ 959314 h 2504437"/>
              <a:gd name="connsiteX58" fmla="*/ 2694178 w 3243376"/>
              <a:gd name="connsiteY58" fmla="*/ 936862 h 2504437"/>
              <a:gd name="connsiteX59" fmla="*/ 2705692 w 3243376"/>
              <a:gd name="connsiteY59" fmla="*/ 914411 h 2504437"/>
              <a:gd name="connsiteX60" fmla="*/ 2716702 w 3243376"/>
              <a:gd name="connsiteY60" fmla="*/ 920168 h 2504437"/>
              <a:gd name="connsiteX61" fmla="*/ 2727761 w 3243376"/>
              <a:gd name="connsiteY61" fmla="*/ 925732 h 2504437"/>
              <a:gd name="connsiteX62" fmla="*/ 2716630 w 3243376"/>
              <a:gd name="connsiteY62" fmla="*/ 936862 h 2504437"/>
              <a:gd name="connsiteX63" fmla="*/ 2739081 w 3243376"/>
              <a:gd name="connsiteY63" fmla="*/ 959314 h 2504437"/>
              <a:gd name="connsiteX64" fmla="*/ 2728071 w 3243376"/>
              <a:gd name="connsiteY64" fmla="*/ 949599 h 2504437"/>
              <a:gd name="connsiteX65" fmla="*/ 2726726 w 3243376"/>
              <a:gd name="connsiteY65" fmla="*/ 949388 h 2504437"/>
              <a:gd name="connsiteX66" fmla="*/ 2726704 w 3243376"/>
              <a:gd name="connsiteY66" fmla="*/ 949240 h 2504437"/>
              <a:gd name="connsiteX67" fmla="*/ 2716630 w 3243376"/>
              <a:gd name="connsiteY67" fmla="*/ 947800 h 2504437"/>
              <a:gd name="connsiteX68" fmla="*/ 2726726 w 3243376"/>
              <a:gd name="connsiteY68" fmla="*/ 949388 h 2504437"/>
              <a:gd name="connsiteX69" fmla="*/ 2728144 w 3243376"/>
              <a:gd name="connsiteY69" fmla="*/ 959314 h 2504437"/>
              <a:gd name="connsiteX70" fmla="*/ 2705692 w 3243376"/>
              <a:gd name="connsiteY70" fmla="*/ 959314 h 2504437"/>
              <a:gd name="connsiteX71" fmla="*/ 2709506 w 3243376"/>
              <a:gd name="connsiteY71" fmla="*/ 968237 h 2504437"/>
              <a:gd name="connsiteX72" fmla="*/ 2703965 w 3243376"/>
              <a:gd name="connsiteY72" fmla="*/ 963919 h 2504437"/>
              <a:gd name="connsiteX73" fmla="*/ 2710621 w 3243376"/>
              <a:gd name="connsiteY73" fmla="*/ 967256 h 2504437"/>
              <a:gd name="connsiteX74" fmla="*/ 2710687 w 3243376"/>
              <a:gd name="connsiteY74" fmla="*/ 967382 h 2504437"/>
              <a:gd name="connsiteX75" fmla="*/ 2660213 w 3243376"/>
              <a:gd name="connsiteY75" fmla="*/ 948376 h 2504437"/>
              <a:gd name="connsiteX76" fmla="*/ 2682665 w 3243376"/>
              <a:gd name="connsiteY76" fmla="*/ 925924 h 2504437"/>
              <a:gd name="connsiteX77" fmla="*/ 2682665 w 3243376"/>
              <a:gd name="connsiteY77" fmla="*/ 948376 h 2504437"/>
              <a:gd name="connsiteX78" fmla="*/ 2660213 w 3243376"/>
              <a:gd name="connsiteY78" fmla="*/ 948376 h 2504437"/>
              <a:gd name="connsiteX79" fmla="*/ 2715298 w 3243376"/>
              <a:gd name="connsiteY79" fmla="*/ 978248 h 2504437"/>
              <a:gd name="connsiteX80" fmla="*/ 2714039 w 3243376"/>
              <a:gd name="connsiteY80" fmla="*/ 973778 h 2504437"/>
              <a:gd name="connsiteX81" fmla="*/ 2710687 w 3243376"/>
              <a:gd name="connsiteY81" fmla="*/ 967382 h 2504437"/>
              <a:gd name="connsiteX82" fmla="*/ 2715478 w 3243376"/>
              <a:gd name="connsiteY82" fmla="*/ 963919 h 2504437"/>
              <a:gd name="connsiteX83" fmla="*/ 2715479 w 3243376"/>
              <a:gd name="connsiteY83" fmla="*/ 975433 h 2504437"/>
              <a:gd name="connsiteX84" fmla="*/ 2715298 w 3243376"/>
              <a:gd name="connsiteY84" fmla="*/ 978248 h 2504437"/>
              <a:gd name="connsiteX85" fmla="*/ 2794347 w 3243376"/>
              <a:gd name="connsiteY85" fmla="*/ 1020336 h 2504437"/>
              <a:gd name="connsiteX86" fmla="*/ 2805861 w 3243376"/>
              <a:gd name="connsiteY86" fmla="*/ 1020336 h 2504437"/>
              <a:gd name="connsiteX87" fmla="*/ 2794347 w 3243376"/>
              <a:gd name="connsiteY87" fmla="*/ 1020336 h 2504437"/>
              <a:gd name="connsiteX88" fmla="*/ 2549431 w 3243376"/>
              <a:gd name="connsiteY88" fmla="*/ 899209 h 2504437"/>
              <a:gd name="connsiteX89" fmla="*/ 2556591 w 3243376"/>
              <a:gd name="connsiteY89" fmla="*/ 896565 h 2504437"/>
              <a:gd name="connsiteX90" fmla="*/ 2545078 w 3243376"/>
              <a:gd name="connsiteY90" fmla="*/ 874113 h 2504437"/>
              <a:gd name="connsiteX91" fmla="*/ 2533563 w 3243376"/>
              <a:gd name="connsiteY91" fmla="*/ 874113 h 2504437"/>
              <a:gd name="connsiteX92" fmla="*/ 2556016 w 3243376"/>
              <a:gd name="connsiteY92" fmla="*/ 851661 h 2504437"/>
              <a:gd name="connsiteX93" fmla="*/ 2544501 w 3243376"/>
              <a:gd name="connsiteY93" fmla="*/ 851661 h 2504437"/>
              <a:gd name="connsiteX94" fmla="*/ 2533563 w 3243376"/>
              <a:gd name="connsiteY94" fmla="*/ 874113 h 2504437"/>
              <a:gd name="connsiteX95" fmla="*/ 2549431 w 3243376"/>
              <a:gd name="connsiteY95" fmla="*/ 899209 h 2504437"/>
              <a:gd name="connsiteX96" fmla="*/ 2737355 w 3243376"/>
              <a:gd name="connsiteY96" fmla="*/ 997309 h 2504437"/>
              <a:gd name="connsiteX97" fmla="*/ 2737355 w 3243376"/>
              <a:gd name="connsiteY97" fmla="*/ 974857 h 2504437"/>
              <a:gd name="connsiteX98" fmla="*/ 2748867 w 3243376"/>
              <a:gd name="connsiteY98" fmla="*/ 986371 h 2504437"/>
              <a:gd name="connsiteX99" fmla="*/ 2737355 w 3243376"/>
              <a:gd name="connsiteY99" fmla="*/ 997309 h 2504437"/>
              <a:gd name="connsiteX100" fmla="*/ 2601494 w 3243376"/>
              <a:gd name="connsiteY100" fmla="*/ 930530 h 2504437"/>
              <a:gd name="connsiteX101" fmla="*/ 2589981 w 3243376"/>
              <a:gd name="connsiteY101" fmla="*/ 919016 h 2504437"/>
              <a:gd name="connsiteX102" fmla="*/ 2601494 w 3243376"/>
              <a:gd name="connsiteY102" fmla="*/ 930530 h 2504437"/>
              <a:gd name="connsiteX103" fmla="*/ 2749444 w 3243376"/>
              <a:gd name="connsiteY103" fmla="*/ 1009398 h 2504437"/>
              <a:gd name="connsiteX104" fmla="*/ 2749444 w 3243376"/>
              <a:gd name="connsiteY104" fmla="*/ 975433 h 2504437"/>
              <a:gd name="connsiteX105" fmla="*/ 2771895 w 3243376"/>
              <a:gd name="connsiteY105" fmla="*/ 975433 h 2504437"/>
              <a:gd name="connsiteX106" fmla="*/ 2805860 w 3243376"/>
              <a:gd name="connsiteY106" fmla="*/ 1009397 h 2504437"/>
              <a:gd name="connsiteX107" fmla="*/ 2771895 w 3243376"/>
              <a:gd name="connsiteY107" fmla="*/ 997884 h 2504437"/>
              <a:gd name="connsiteX108" fmla="*/ 2775133 w 3243376"/>
              <a:gd name="connsiteY108" fmla="*/ 1002741 h 2504437"/>
              <a:gd name="connsiteX109" fmla="*/ 2773362 w 3243376"/>
              <a:gd name="connsiteY109" fmla="*/ 1006382 h 2504437"/>
              <a:gd name="connsiteX110" fmla="*/ 2770824 w 3243376"/>
              <a:gd name="connsiteY110" fmla="*/ 1006762 h 2504437"/>
              <a:gd name="connsiteX111" fmla="*/ 2768699 w 3243376"/>
              <a:gd name="connsiteY111" fmla="*/ 1008144 h 2504437"/>
              <a:gd name="connsiteX112" fmla="*/ 2760885 w 3243376"/>
              <a:gd name="connsiteY112" fmla="*/ 1005080 h 2504437"/>
              <a:gd name="connsiteX113" fmla="*/ 2749444 w 3243376"/>
              <a:gd name="connsiteY113" fmla="*/ 1009398 h 2504437"/>
              <a:gd name="connsiteX114" fmla="*/ 2714903 w 3243376"/>
              <a:gd name="connsiteY114" fmla="*/ 997884 h 2504437"/>
              <a:gd name="connsiteX115" fmla="*/ 2726417 w 3243376"/>
              <a:gd name="connsiteY115" fmla="*/ 975433 h 2504437"/>
              <a:gd name="connsiteX116" fmla="*/ 2714903 w 3243376"/>
              <a:gd name="connsiteY116" fmla="*/ 997884 h 2504437"/>
              <a:gd name="connsiteX117" fmla="*/ 2794347 w 3243376"/>
              <a:gd name="connsiteY117" fmla="*/ 1042787 h 2504437"/>
              <a:gd name="connsiteX118" fmla="*/ 2794346 w 3243376"/>
              <a:gd name="connsiteY118" fmla="*/ 1031274 h 2504437"/>
              <a:gd name="connsiteX119" fmla="*/ 2805860 w 3243376"/>
              <a:gd name="connsiteY119" fmla="*/ 1031274 h 2504437"/>
              <a:gd name="connsiteX120" fmla="*/ 2794347 w 3243376"/>
              <a:gd name="connsiteY120" fmla="*/ 1042787 h 2504437"/>
              <a:gd name="connsiteX121" fmla="*/ 2809629 w 3243376"/>
              <a:gd name="connsiteY121" fmla="*/ 1050640 h 2504437"/>
              <a:gd name="connsiteX122" fmla="*/ 2805861 w 3243376"/>
              <a:gd name="connsiteY122" fmla="*/ 1042787 h 2504437"/>
              <a:gd name="connsiteX123" fmla="*/ 2828311 w 3243376"/>
              <a:gd name="connsiteY123" fmla="*/ 1031274 h 2504437"/>
              <a:gd name="connsiteX124" fmla="*/ 2828311 w 3243376"/>
              <a:gd name="connsiteY124" fmla="*/ 1008822 h 2504437"/>
              <a:gd name="connsiteX125" fmla="*/ 2839824 w 3243376"/>
              <a:gd name="connsiteY125" fmla="*/ 1042787 h 2504437"/>
              <a:gd name="connsiteX126" fmla="*/ 2809629 w 3243376"/>
              <a:gd name="connsiteY126" fmla="*/ 1050640 h 2504437"/>
              <a:gd name="connsiteX127" fmla="*/ 2436849 w 3243376"/>
              <a:gd name="connsiteY127" fmla="*/ 866918 h 2504437"/>
              <a:gd name="connsiteX128" fmla="*/ 2442606 w 3243376"/>
              <a:gd name="connsiteY128" fmla="*/ 862600 h 2504437"/>
              <a:gd name="connsiteX129" fmla="*/ 2431092 w 3243376"/>
              <a:gd name="connsiteY129" fmla="*/ 862600 h 2504437"/>
              <a:gd name="connsiteX130" fmla="*/ 2436849 w 3243376"/>
              <a:gd name="connsiteY130" fmla="*/ 866918 h 2504437"/>
              <a:gd name="connsiteX131" fmla="*/ 2736882 w 3243376"/>
              <a:gd name="connsiteY131" fmla="*/ 1016736 h 2504437"/>
              <a:gd name="connsiteX132" fmla="*/ 2735690 w 3243376"/>
              <a:gd name="connsiteY132" fmla="*/ 1016082 h 2504437"/>
              <a:gd name="connsiteX133" fmla="*/ 2738506 w 3243376"/>
              <a:gd name="connsiteY133" fmla="*/ 1015731 h 2504437"/>
              <a:gd name="connsiteX134" fmla="*/ 2762128 w 3243376"/>
              <a:gd name="connsiteY134" fmla="*/ 1029484 h 2504437"/>
              <a:gd name="connsiteX135" fmla="*/ 2760957 w 3243376"/>
              <a:gd name="connsiteY135" fmla="*/ 1027244 h 2504437"/>
              <a:gd name="connsiteX136" fmla="*/ 2762319 w 3243376"/>
              <a:gd name="connsiteY136" fmla="*/ 1029347 h 2504437"/>
              <a:gd name="connsiteX137" fmla="*/ 2783408 w 3243376"/>
              <a:gd name="connsiteY137" fmla="*/ 1053725 h 2504437"/>
              <a:gd name="connsiteX138" fmla="*/ 2784947 w 3243376"/>
              <a:gd name="connsiteY138" fmla="*/ 1050909 h 2504437"/>
              <a:gd name="connsiteX139" fmla="*/ 2787411 w 3243376"/>
              <a:gd name="connsiteY139" fmla="*/ 1055207 h 2504437"/>
              <a:gd name="connsiteX140" fmla="*/ 2682090 w 3243376"/>
              <a:gd name="connsiteY140" fmla="*/ 1004216 h 2504437"/>
              <a:gd name="connsiteX141" fmla="*/ 2682090 w 3243376"/>
              <a:gd name="connsiteY141" fmla="*/ 992703 h 2504437"/>
              <a:gd name="connsiteX142" fmla="*/ 2693603 w 3243376"/>
              <a:gd name="connsiteY142" fmla="*/ 992703 h 2504437"/>
              <a:gd name="connsiteX143" fmla="*/ 2682090 w 3243376"/>
              <a:gd name="connsiteY143" fmla="*/ 1004216 h 2504437"/>
              <a:gd name="connsiteX144" fmla="*/ 2772471 w 3243376"/>
              <a:gd name="connsiteY144" fmla="*/ 1049695 h 2504437"/>
              <a:gd name="connsiteX145" fmla="*/ 2771031 w 3243376"/>
              <a:gd name="connsiteY145" fmla="*/ 1042787 h 2504437"/>
              <a:gd name="connsiteX146" fmla="*/ 2762319 w 3243376"/>
              <a:gd name="connsiteY146" fmla="*/ 1029347 h 2504437"/>
              <a:gd name="connsiteX147" fmla="*/ 2765347 w 3243376"/>
              <a:gd name="connsiteY147" fmla="*/ 1027172 h 2504437"/>
              <a:gd name="connsiteX148" fmla="*/ 2772471 w 3243376"/>
              <a:gd name="connsiteY148" fmla="*/ 1015731 h 2504437"/>
              <a:gd name="connsiteX149" fmla="*/ 2750019 w 3243376"/>
              <a:gd name="connsiteY149" fmla="*/ 1027244 h 2504437"/>
              <a:gd name="connsiteX150" fmla="*/ 2762900 w 3243376"/>
              <a:gd name="connsiteY150" fmla="*/ 1011916 h 2504437"/>
              <a:gd name="connsiteX151" fmla="*/ 2768699 w 3243376"/>
              <a:gd name="connsiteY151" fmla="*/ 1008144 h 2504437"/>
              <a:gd name="connsiteX152" fmla="*/ 2771895 w 3243376"/>
              <a:gd name="connsiteY152" fmla="*/ 1009398 h 2504437"/>
              <a:gd name="connsiteX153" fmla="*/ 2773362 w 3243376"/>
              <a:gd name="connsiteY153" fmla="*/ 1006382 h 2504437"/>
              <a:gd name="connsiteX154" fmla="*/ 2783984 w 3243376"/>
              <a:gd name="connsiteY154" fmla="*/ 1004792 h 2504437"/>
              <a:gd name="connsiteX155" fmla="*/ 2795498 w 3243376"/>
              <a:gd name="connsiteY155" fmla="*/ 1027244 h 2504437"/>
              <a:gd name="connsiteX156" fmla="*/ 2783985 w 3243376"/>
              <a:gd name="connsiteY156" fmla="*/ 1027244 h 2504437"/>
              <a:gd name="connsiteX157" fmla="*/ 2772471 w 3243376"/>
              <a:gd name="connsiteY157" fmla="*/ 1049695 h 2504437"/>
              <a:gd name="connsiteX158" fmla="*/ 2552825 w 3243376"/>
              <a:gd name="connsiteY158" fmla="*/ 941246 h 2504437"/>
              <a:gd name="connsiteX159" fmla="*/ 2552425 w 3243376"/>
              <a:gd name="connsiteY159" fmla="*/ 935057 h 2504437"/>
              <a:gd name="connsiteX160" fmla="*/ 2554577 w 3243376"/>
              <a:gd name="connsiteY160" fmla="*/ 936287 h 2504437"/>
              <a:gd name="connsiteX161" fmla="*/ 2556016 w 3243376"/>
              <a:gd name="connsiteY161" fmla="*/ 942044 h 2504437"/>
              <a:gd name="connsiteX162" fmla="*/ 2787794 w 3243376"/>
              <a:gd name="connsiteY162" fmla="*/ 1058986 h 2504437"/>
              <a:gd name="connsiteX163" fmla="*/ 2787510 w 3243376"/>
              <a:gd name="connsiteY163" fmla="*/ 1055380 h 2504437"/>
              <a:gd name="connsiteX164" fmla="*/ 2787411 w 3243376"/>
              <a:gd name="connsiteY164" fmla="*/ 1055207 h 2504437"/>
              <a:gd name="connsiteX165" fmla="*/ 2788266 w 3243376"/>
              <a:gd name="connsiteY165" fmla="*/ 1055524 h 2504437"/>
              <a:gd name="connsiteX166" fmla="*/ 2783408 w 3243376"/>
              <a:gd name="connsiteY166" fmla="*/ 1065239 h 2504437"/>
              <a:gd name="connsiteX167" fmla="*/ 2787726 w 3243376"/>
              <a:gd name="connsiteY167" fmla="*/ 1059482 h 2504437"/>
              <a:gd name="connsiteX168" fmla="*/ 2787794 w 3243376"/>
              <a:gd name="connsiteY168" fmla="*/ 1058986 h 2504437"/>
              <a:gd name="connsiteX169" fmla="*/ 2788023 w 3243376"/>
              <a:gd name="connsiteY169" fmla="*/ 1061901 h 2504437"/>
              <a:gd name="connsiteX170" fmla="*/ 2783408 w 3243376"/>
              <a:gd name="connsiteY170" fmla="*/ 1065239 h 2504437"/>
              <a:gd name="connsiteX171" fmla="*/ 2419579 w 3243376"/>
              <a:gd name="connsiteY171" fmla="*/ 896565 h 2504437"/>
              <a:gd name="connsiteX172" fmla="*/ 2424436 w 3243376"/>
              <a:gd name="connsiteY172" fmla="*/ 893227 h 2504437"/>
              <a:gd name="connsiteX173" fmla="*/ 2424108 w 3243376"/>
              <a:gd name="connsiteY173" fmla="*/ 889260 h 2504437"/>
              <a:gd name="connsiteX174" fmla="*/ 2424437 w 3243376"/>
              <a:gd name="connsiteY174" fmla="*/ 886850 h 2504437"/>
              <a:gd name="connsiteX175" fmla="*/ 2423853 w 3243376"/>
              <a:gd name="connsiteY175" fmla="*/ 886634 h 2504437"/>
              <a:gd name="connsiteX176" fmla="*/ 2421198 w 3243376"/>
              <a:gd name="connsiteY176" fmla="*/ 882236 h 2504437"/>
              <a:gd name="connsiteX177" fmla="*/ 2419579 w 3243376"/>
              <a:gd name="connsiteY177" fmla="*/ 885051 h 2504437"/>
              <a:gd name="connsiteX178" fmla="*/ 2423853 w 3243376"/>
              <a:gd name="connsiteY178" fmla="*/ 886634 h 2504437"/>
              <a:gd name="connsiteX179" fmla="*/ 2423896 w 3243376"/>
              <a:gd name="connsiteY179" fmla="*/ 886706 h 2504437"/>
              <a:gd name="connsiteX180" fmla="*/ 2424108 w 3243376"/>
              <a:gd name="connsiteY180" fmla="*/ 889260 h 2504437"/>
              <a:gd name="connsiteX181" fmla="*/ 2423897 w 3243376"/>
              <a:gd name="connsiteY181" fmla="*/ 890808 h 2504437"/>
              <a:gd name="connsiteX182" fmla="*/ 2419579 w 3243376"/>
              <a:gd name="connsiteY182" fmla="*/ 896565 h 2504437"/>
              <a:gd name="connsiteX183" fmla="*/ 2442030 w 3243376"/>
              <a:gd name="connsiteY183" fmla="*/ 908078 h 2504437"/>
              <a:gd name="connsiteX184" fmla="*/ 2453544 w 3243376"/>
              <a:gd name="connsiteY184" fmla="*/ 896565 h 2504437"/>
              <a:gd name="connsiteX185" fmla="*/ 2453544 w 3243376"/>
              <a:gd name="connsiteY185" fmla="*/ 885627 h 2504437"/>
              <a:gd name="connsiteX186" fmla="*/ 2442030 w 3243376"/>
              <a:gd name="connsiteY186" fmla="*/ 908078 h 2504437"/>
              <a:gd name="connsiteX187" fmla="*/ 2603797 w 3243376"/>
              <a:gd name="connsiteY187" fmla="*/ 992703 h 2504437"/>
              <a:gd name="connsiteX188" fmla="*/ 2603797 w 3243376"/>
              <a:gd name="connsiteY188" fmla="*/ 992703 h 2504437"/>
              <a:gd name="connsiteX189" fmla="*/ 2601998 w 3243376"/>
              <a:gd name="connsiteY189" fmla="*/ 1007032 h 2504437"/>
              <a:gd name="connsiteX190" fmla="*/ 2592282 w 3243376"/>
              <a:gd name="connsiteY190" fmla="*/ 992703 h 2504437"/>
              <a:gd name="connsiteX191" fmla="*/ 2603797 w 3243376"/>
              <a:gd name="connsiteY191" fmla="*/ 1004216 h 2504437"/>
              <a:gd name="connsiteX192" fmla="*/ 2601998 w 3243376"/>
              <a:gd name="connsiteY192" fmla="*/ 1007032 h 2504437"/>
              <a:gd name="connsiteX193" fmla="*/ 2556016 w 3243376"/>
              <a:gd name="connsiteY193" fmla="*/ 986371 h 2504437"/>
              <a:gd name="connsiteX194" fmla="*/ 2560849 w 3243376"/>
              <a:gd name="connsiteY194" fmla="*/ 986371 h 2504437"/>
              <a:gd name="connsiteX195" fmla="*/ 2561152 w 3243376"/>
              <a:gd name="connsiteY195" fmla="*/ 987174 h 2504437"/>
              <a:gd name="connsiteX196" fmla="*/ 2378958 w 3243376"/>
              <a:gd name="connsiteY196" fmla="*/ 899380 h 2504437"/>
              <a:gd name="connsiteX197" fmla="*/ 2385615 w 3243376"/>
              <a:gd name="connsiteY197" fmla="*/ 896565 h 2504437"/>
              <a:gd name="connsiteX198" fmla="*/ 2374101 w 3243376"/>
              <a:gd name="connsiteY198" fmla="*/ 885051 h 2504437"/>
              <a:gd name="connsiteX199" fmla="*/ 2378958 w 3243376"/>
              <a:gd name="connsiteY199" fmla="*/ 899380 h 2504437"/>
              <a:gd name="connsiteX200" fmla="*/ 2795498 w 3243376"/>
              <a:gd name="connsiteY200" fmla="*/ 1108500 h 2504437"/>
              <a:gd name="connsiteX201" fmla="*/ 2795498 w 3243376"/>
              <a:gd name="connsiteY201" fmla="*/ 1094238 h 2504437"/>
              <a:gd name="connsiteX202" fmla="*/ 2795498 w 3243376"/>
              <a:gd name="connsiteY202" fmla="*/ 1087114 h 2504437"/>
              <a:gd name="connsiteX203" fmla="*/ 2789741 w 3243376"/>
              <a:gd name="connsiteY203" fmla="*/ 1097189 h 2504437"/>
              <a:gd name="connsiteX204" fmla="*/ 2785448 w 3243376"/>
              <a:gd name="connsiteY204" fmla="*/ 1098262 h 2504437"/>
              <a:gd name="connsiteX205" fmla="*/ 2783985 w 3243376"/>
              <a:gd name="connsiteY205" fmla="*/ 1098053 h 2504437"/>
              <a:gd name="connsiteX206" fmla="*/ 2783984 w 3243376"/>
              <a:gd name="connsiteY206" fmla="*/ 1098628 h 2504437"/>
              <a:gd name="connsiteX207" fmla="*/ 2783984 w 3243376"/>
              <a:gd name="connsiteY207" fmla="*/ 1098628 h 2504437"/>
              <a:gd name="connsiteX208" fmla="*/ 2772470 w 3243376"/>
              <a:gd name="connsiteY208" fmla="*/ 1087115 h 2504437"/>
              <a:gd name="connsiteX209" fmla="*/ 2794923 w 3243376"/>
              <a:gd name="connsiteY209" fmla="*/ 1064663 h 2504437"/>
              <a:gd name="connsiteX210" fmla="*/ 2817374 w 3243376"/>
              <a:gd name="connsiteY210" fmla="*/ 1076177 h 2504437"/>
              <a:gd name="connsiteX211" fmla="*/ 2828888 w 3243376"/>
              <a:gd name="connsiteY211" fmla="*/ 1064663 h 2504437"/>
              <a:gd name="connsiteX212" fmla="*/ 2828887 w 3243376"/>
              <a:gd name="connsiteY212" fmla="*/ 1087114 h 2504437"/>
              <a:gd name="connsiteX213" fmla="*/ 2806436 w 3243376"/>
              <a:gd name="connsiteY213" fmla="*/ 1075601 h 2504437"/>
              <a:gd name="connsiteX214" fmla="*/ 2794922 w 3243376"/>
              <a:gd name="connsiteY214" fmla="*/ 1075601 h 2504437"/>
              <a:gd name="connsiteX215" fmla="*/ 2806436 w 3243376"/>
              <a:gd name="connsiteY215" fmla="*/ 1098052 h 2504437"/>
              <a:gd name="connsiteX216" fmla="*/ 2799528 w 3243376"/>
              <a:gd name="connsiteY216" fmla="*/ 1108127 h 2504437"/>
              <a:gd name="connsiteX217" fmla="*/ 2795498 w 3243376"/>
              <a:gd name="connsiteY217" fmla="*/ 1109566 h 2504437"/>
              <a:gd name="connsiteX218" fmla="*/ 2795348 w 3243376"/>
              <a:gd name="connsiteY218" fmla="*/ 1108513 h 2504437"/>
              <a:gd name="connsiteX219" fmla="*/ 2795498 w 3243376"/>
              <a:gd name="connsiteY219" fmla="*/ 1108500 h 2504437"/>
              <a:gd name="connsiteX220" fmla="*/ 2824030 w 3243376"/>
              <a:gd name="connsiteY220" fmla="*/ 1126512 h 2504437"/>
              <a:gd name="connsiteX221" fmla="*/ 2828888 w 3243376"/>
              <a:gd name="connsiteY221" fmla="*/ 1121655 h 2504437"/>
              <a:gd name="connsiteX222" fmla="*/ 2824030 w 3243376"/>
              <a:gd name="connsiteY222" fmla="*/ 1126512 h 2504437"/>
              <a:gd name="connsiteX223" fmla="*/ 2783984 w 3243376"/>
              <a:gd name="connsiteY223" fmla="*/ 1109566 h 2504437"/>
              <a:gd name="connsiteX224" fmla="*/ 2783984 w 3243376"/>
              <a:gd name="connsiteY224" fmla="*/ 1108127 h 2504437"/>
              <a:gd name="connsiteX225" fmla="*/ 2783984 w 3243376"/>
              <a:gd name="connsiteY225" fmla="*/ 1098628 h 2504437"/>
              <a:gd name="connsiteX226" fmla="*/ 2785448 w 3243376"/>
              <a:gd name="connsiteY226" fmla="*/ 1098262 h 2504437"/>
              <a:gd name="connsiteX227" fmla="*/ 2794059 w 3243376"/>
              <a:gd name="connsiteY227" fmla="*/ 1099492 h 2504437"/>
              <a:gd name="connsiteX228" fmla="*/ 2795348 w 3243376"/>
              <a:gd name="connsiteY228" fmla="*/ 1108513 h 2504437"/>
              <a:gd name="connsiteX229" fmla="*/ 2328622 w 3243376"/>
              <a:gd name="connsiteY229" fmla="*/ 885627 h 2504437"/>
              <a:gd name="connsiteX230" fmla="*/ 2328622 w 3243376"/>
              <a:gd name="connsiteY230" fmla="*/ 874114 h 2504437"/>
              <a:gd name="connsiteX231" fmla="*/ 2306171 w 3243376"/>
              <a:gd name="connsiteY231" fmla="*/ 874114 h 2504437"/>
              <a:gd name="connsiteX232" fmla="*/ 2328622 w 3243376"/>
              <a:gd name="connsiteY232" fmla="*/ 885627 h 2504437"/>
              <a:gd name="connsiteX233" fmla="*/ 2725750 w 3243376"/>
              <a:gd name="connsiteY233" fmla="*/ 1090964 h 2504437"/>
              <a:gd name="connsiteX234" fmla="*/ 2726991 w 3243376"/>
              <a:gd name="connsiteY234" fmla="*/ 1086539 h 2504437"/>
              <a:gd name="connsiteX235" fmla="*/ 2725925 w 3243376"/>
              <a:gd name="connsiteY235" fmla="*/ 1090805 h 2504437"/>
              <a:gd name="connsiteX236" fmla="*/ 2402166 w 3243376"/>
              <a:gd name="connsiteY236" fmla="*/ 933516 h 2504437"/>
              <a:gd name="connsiteX237" fmla="*/ 2403605 w 3243376"/>
              <a:gd name="connsiteY237" fmla="*/ 926967 h 2504437"/>
              <a:gd name="connsiteX238" fmla="*/ 2404980 w 3243376"/>
              <a:gd name="connsiteY238" fmla="*/ 927783 h 2504437"/>
              <a:gd name="connsiteX239" fmla="*/ 2408642 w 3243376"/>
              <a:gd name="connsiteY239" fmla="*/ 930529 h 2504437"/>
              <a:gd name="connsiteX240" fmla="*/ 2408695 w 3243376"/>
              <a:gd name="connsiteY240" fmla="*/ 930007 h 2504437"/>
              <a:gd name="connsiteX241" fmla="*/ 2420156 w 3243376"/>
              <a:gd name="connsiteY241" fmla="*/ 941467 h 2504437"/>
              <a:gd name="connsiteX242" fmla="*/ 2414399 w 3243376"/>
              <a:gd name="connsiteY242" fmla="*/ 930458 h 2504437"/>
              <a:gd name="connsiteX243" fmla="*/ 2409615 w 3243376"/>
              <a:gd name="connsiteY243" fmla="*/ 920949 h 2504437"/>
              <a:gd name="connsiteX244" fmla="*/ 2409811 w 3243376"/>
              <a:gd name="connsiteY244" fmla="*/ 919016 h 2504437"/>
              <a:gd name="connsiteX245" fmla="*/ 2420156 w 3243376"/>
              <a:gd name="connsiteY245" fmla="*/ 919016 h 2504437"/>
              <a:gd name="connsiteX246" fmla="*/ 2410081 w 3243376"/>
              <a:gd name="connsiteY246" fmla="*/ 916353 h 2504437"/>
              <a:gd name="connsiteX247" fmla="*/ 2409811 w 3243376"/>
              <a:gd name="connsiteY247" fmla="*/ 919016 h 2504437"/>
              <a:gd name="connsiteX248" fmla="*/ 2408642 w 3243376"/>
              <a:gd name="connsiteY248" fmla="*/ 919016 h 2504437"/>
              <a:gd name="connsiteX249" fmla="*/ 2409615 w 3243376"/>
              <a:gd name="connsiteY249" fmla="*/ 920949 h 2504437"/>
              <a:gd name="connsiteX250" fmla="*/ 2408695 w 3243376"/>
              <a:gd name="connsiteY250" fmla="*/ 930007 h 2504437"/>
              <a:gd name="connsiteX251" fmla="*/ 2408642 w 3243376"/>
              <a:gd name="connsiteY251" fmla="*/ 929954 h 2504437"/>
              <a:gd name="connsiteX252" fmla="*/ 2404980 w 3243376"/>
              <a:gd name="connsiteY252" fmla="*/ 927783 h 2504437"/>
              <a:gd name="connsiteX253" fmla="*/ 2402885 w 3243376"/>
              <a:gd name="connsiteY253" fmla="*/ 926211 h 2504437"/>
              <a:gd name="connsiteX254" fmla="*/ 2397129 w 3243376"/>
              <a:gd name="connsiteY254" fmla="*/ 930529 h 2504437"/>
              <a:gd name="connsiteX255" fmla="*/ 2402166 w 3243376"/>
              <a:gd name="connsiteY255" fmla="*/ 933516 h 2504437"/>
              <a:gd name="connsiteX256" fmla="*/ 2431093 w 3243376"/>
              <a:gd name="connsiteY256" fmla="*/ 952982 h 2504437"/>
              <a:gd name="connsiteX257" fmla="*/ 2442607 w 3243376"/>
              <a:gd name="connsiteY257" fmla="*/ 952982 h 2504437"/>
              <a:gd name="connsiteX258" fmla="*/ 2442607 w 3243376"/>
              <a:gd name="connsiteY258" fmla="*/ 941467 h 2504437"/>
              <a:gd name="connsiteX259" fmla="*/ 2442607 w 3243376"/>
              <a:gd name="connsiteY259" fmla="*/ 919016 h 2504437"/>
              <a:gd name="connsiteX260" fmla="*/ 2442607 w 3243376"/>
              <a:gd name="connsiteY260" fmla="*/ 929954 h 2504437"/>
              <a:gd name="connsiteX261" fmla="*/ 2442607 w 3243376"/>
              <a:gd name="connsiteY261" fmla="*/ 941467 h 2504437"/>
              <a:gd name="connsiteX262" fmla="*/ 2431093 w 3243376"/>
              <a:gd name="connsiteY262" fmla="*/ 952982 h 2504437"/>
              <a:gd name="connsiteX263" fmla="*/ 2794923 w 3243376"/>
              <a:gd name="connsiteY263" fmla="*/ 1133169 h 2504437"/>
              <a:gd name="connsiteX264" fmla="*/ 2783408 w 3243376"/>
              <a:gd name="connsiteY264" fmla="*/ 1121655 h 2504437"/>
              <a:gd name="connsiteX265" fmla="*/ 2805860 w 3243376"/>
              <a:gd name="connsiteY265" fmla="*/ 1110142 h 2504437"/>
              <a:gd name="connsiteX266" fmla="*/ 2828888 w 3243376"/>
              <a:gd name="connsiteY266" fmla="*/ 1121655 h 2504437"/>
              <a:gd name="connsiteX267" fmla="*/ 2794923 w 3243376"/>
              <a:gd name="connsiteY267" fmla="*/ 1133169 h 2504437"/>
              <a:gd name="connsiteX268" fmla="*/ 2818197 w 3243376"/>
              <a:gd name="connsiteY268" fmla="*/ 1145096 h 2504437"/>
              <a:gd name="connsiteX269" fmla="*/ 2817949 w 3243376"/>
              <a:gd name="connsiteY269" fmla="*/ 1144107 h 2504437"/>
              <a:gd name="connsiteX270" fmla="*/ 2818562 w 3243376"/>
              <a:gd name="connsiteY270" fmla="*/ 1145063 h 2504437"/>
              <a:gd name="connsiteX271" fmla="*/ 2715479 w 3243376"/>
              <a:gd name="connsiteY271" fmla="*/ 1098053 h 2504437"/>
              <a:gd name="connsiteX272" fmla="*/ 2725553 w 3243376"/>
              <a:gd name="connsiteY272" fmla="*/ 1091144 h 2504437"/>
              <a:gd name="connsiteX273" fmla="*/ 2725750 w 3243376"/>
              <a:gd name="connsiteY273" fmla="*/ 1090964 h 2504437"/>
              <a:gd name="connsiteX274" fmla="*/ 2725343 w 3243376"/>
              <a:gd name="connsiteY274" fmla="*/ 1092415 h 2504437"/>
              <a:gd name="connsiteX275" fmla="*/ 2823335 w 3243376"/>
              <a:gd name="connsiteY275" fmla="*/ 1152119 h 2504437"/>
              <a:gd name="connsiteX276" fmla="*/ 2822934 w 3243376"/>
              <a:gd name="connsiteY276" fmla="*/ 1151890 h 2504437"/>
              <a:gd name="connsiteX277" fmla="*/ 2818562 w 3243376"/>
              <a:gd name="connsiteY277" fmla="*/ 1145063 h 2504437"/>
              <a:gd name="connsiteX278" fmla="*/ 2828888 w 3243376"/>
              <a:gd name="connsiteY278" fmla="*/ 1144107 h 2504437"/>
              <a:gd name="connsiteX279" fmla="*/ 2584943 w 3243376"/>
              <a:gd name="connsiteY279" fmla="*/ 1034332 h 2504437"/>
              <a:gd name="connsiteX280" fmla="*/ 2589981 w 3243376"/>
              <a:gd name="connsiteY280" fmla="*/ 1031274 h 2504437"/>
              <a:gd name="connsiteX281" fmla="*/ 2578467 w 3243376"/>
              <a:gd name="connsiteY281" fmla="*/ 1019761 h 2504437"/>
              <a:gd name="connsiteX282" fmla="*/ 2584943 w 3243376"/>
              <a:gd name="connsiteY282" fmla="*/ 1034332 h 2504437"/>
              <a:gd name="connsiteX283" fmla="*/ 2447787 w 3243376"/>
              <a:gd name="connsiteY283" fmla="*/ 968237 h 2504437"/>
              <a:gd name="connsiteX284" fmla="*/ 2453544 w 3243376"/>
              <a:gd name="connsiteY284" fmla="*/ 963919 h 2504437"/>
              <a:gd name="connsiteX285" fmla="*/ 2442031 w 3243376"/>
              <a:gd name="connsiteY285" fmla="*/ 963919 h 2504437"/>
              <a:gd name="connsiteX286" fmla="*/ 2447787 w 3243376"/>
              <a:gd name="connsiteY286" fmla="*/ 968237 h 2504437"/>
              <a:gd name="connsiteX287" fmla="*/ 2771966 w 3243376"/>
              <a:gd name="connsiteY287" fmla="*/ 1130075 h 2504437"/>
              <a:gd name="connsiteX288" fmla="*/ 2760957 w 3243376"/>
              <a:gd name="connsiteY288" fmla="*/ 1121655 h 2504437"/>
              <a:gd name="connsiteX289" fmla="*/ 2783408 w 3243376"/>
              <a:gd name="connsiteY289" fmla="*/ 1121655 h 2504437"/>
              <a:gd name="connsiteX290" fmla="*/ 2771966 w 3243376"/>
              <a:gd name="connsiteY290" fmla="*/ 1130075 h 2504437"/>
              <a:gd name="connsiteX291" fmla="*/ 2589980 w 3243376"/>
              <a:gd name="connsiteY291" fmla="*/ 1043363 h 2504437"/>
              <a:gd name="connsiteX292" fmla="*/ 2623945 w 3243376"/>
              <a:gd name="connsiteY292" fmla="*/ 1031849 h 2504437"/>
              <a:gd name="connsiteX293" fmla="*/ 2601495 w 3243376"/>
              <a:gd name="connsiteY293" fmla="*/ 1020336 h 2504437"/>
              <a:gd name="connsiteX294" fmla="*/ 2589980 w 3243376"/>
              <a:gd name="connsiteY294" fmla="*/ 1043363 h 2504437"/>
              <a:gd name="connsiteX295" fmla="*/ 2380407 w 3243376"/>
              <a:gd name="connsiteY295" fmla="*/ 941198 h 2504437"/>
              <a:gd name="connsiteX296" fmla="*/ 2385614 w 3243376"/>
              <a:gd name="connsiteY296" fmla="*/ 941468 h 2504437"/>
              <a:gd name="connsiteX297" fmla="*/ 2385614 w 3243376"/>
              <a:gd name="connsiteY297" fmla="*/ 907503 h 2504437"/>
              <a:gd name="connsiteX298" fmla="*/ 2374101 w 3243376"/>
              <a:gd name="connsiteY298" fmla="*/ 907503 h 2504437"/>
              <a:gd name="connsiteX299" fmla="*/ 2363163 w 3243376"/>
              <a:gd name="connsiteY299" fmla="*/ 907503 h 2504437"/>
              <a:gd name="connsiteX300" fmla="*/ 2363163 w 3243376"/>
              <a:gd name="connsiteY300" fmla="*/ 919016 h 2504437"/>
              <a:gd name="connsiteX301" fmla="*/ 2380407 w 3243376"/>
              <a:gd name="connsiteY301" fmla="*/ 941198 h 2504437"/>
              <a:gd name="connsiteX302" fmla="*/ 2648001 w 3243376"/>
              <a:gd name="connsiteY302" fmla="*/ 1082555 h 2504437"/>
              <a:gd name="connsiteX303" fmla="*/ 2648019 w 3243376"/>
              <a:gd name="connsiteY303" fmla="*/ 1082509 h 2504437"/>
              <a:gd name="connsiteX304" fmla="*/ 2648124 w 3243376"/>
              <a:gd name="connsiteY304" fmla="*/ 1082509 h 2504437"/>
              <a:gd name="connsiteX305" fmla="*/ 2203856 w 3243376"/>
              <a:gd name="connsiteY305" fmla="*/ 874313 h 2504437"/>
              <a:gd name="connsiteX306" fmla="*/ 2203686 w 3243376"/>
              <a:gd name="connsiteY306" fmla="*/ 874127 h 2504437"/>
              <a:gd name="connsiteX307" fmla="*/ 2204276 w 3243376"/>
              <a:gd name="connsiteY307" fmla="*/ 873538 h 2504437"/>
              <a:gd name="connsiteX308" fmla="*/ 2454120 w 3243376"/>
              <a:gd name="connsiteY308" fmla="*/ 998460 h 2504437"/>
              <a:gd name="connsiteX309" fmla="*/ 2476571 w 3243376"/>
              <a:gd name="connsiteY309" fmla="*/ 998460 h 2504437"/>
              <a:gd name="connsiteX310" fmla="*/ 2488085 w 3243376"/>
              <a:gd name="connsiteY310" fmla="*/ 976008 h 2504437"/>
              <a:gd name="connsiteX311" fmla="*/ 2499599 w 3243376"/>
              <a:gd name="connsiteY311" fmla="*/ 998460 h 2504437"/>
              <a:gd name="connsiteX312" fmla="*/ 2488085 w 3243376"/>
              <a:gd name="connsiteY312" fmla="*/ 976008 h 2504437"/>
              <a:gd name="connsiteX313" fmla="*/ 2499599 w 3243376"/>
              <a:gd name="connsiteY313" fmla="*/ 976008 h 2504437"/>
              <a:gd name="connsiteX314" fmla="*/ 2499599 w 3243376"/>
              <a:gd name="connsiteY314" fmla="*/ 964495 h 2504437"/>
              <a:gd name="connsiteX315" fmla="*/ 2493842 w 3243376"/>
              <a:gd name="connsiteY315" fmla="*/ 973130 h 2504437"/>
              <a:gd name="connsiteX316" fmla="*/ 2488503 w 3243376"/>
              <a:gd name="connsiteY316" fmla="*/ 965123 h 2504437"/>
              <a:gd name="connsiteX317" fmla="*/ 2488661 w 3243376"/>
              <a:gd name="connsiteY317" fmla="*/ 964495 h 2504437"/>
              <a:gd name="connsiteX318" fmla="*/ 2488223 w 3243376"/>
              <a:gd name="connsiteY318" fmla="*/ 964702 h 2504437"/>
              <a:gd name="connsiteX319" fmla="*/ 2488084 w 3243376"/>
              <a:gd name="connsiteY319" fmla="*/ 964495 h 2504437"/>
              <a:gd name="connsiteX320" fmla="*/ 2499096 w 3243376"/>
              <a:gd name="connsiteY320" fmla="*/ 964495 h 2504437"/>
              <a:gd name="connsiteX321" fmla="*/ 2500174 w 3243376"/>
              <a:gd name="connsiteY321" fmla="*/ 964495 h 2504437"/>
              <a:gd name="connsiteX322" fmla="*/ 2500174 w 3243376"/>
              <a:gd name="connsiteY322" fmla="*/ 964495 h 2504437"/>
              <a:gd name="connsiteX323" fmla="*/ 2500174 w 3243376"/>
              <a:gd name="connsiteY323" fmla="*/ 964495 h 2504437"/>
              <a:gd name="connsiteX324" fmla="*/ 2510537 w 3243376"/>
              <a:gd name="connsiteY324" fmla="*/ 964495 h 2504437"/>
              <a:gd name="connsiteX325" fmla="*/ 2504780 w 3243376"/>
              <a:gd name="connsiteY325" fmla="*/ 963056 h 2504437"/>
              <a:gd name="connsiteX326" fmla="*/ 2501075 w 3243376"/>
              <a:gd name="connsiteY326" fmla="*/ 956571 h 2504437"/>
              <a:gd name="connsiteX327" fmla="*/ 2501613 w 3243376"/>
              <a:gd name="connsiteY327" fmla="*/ 953270 h 2504437"/>
              <a:gd name="connsiteX328" fmla="*/ 2502260 w 3243376"/>
              <a:gd name="connsiteY328" fmla="*/ 952549 h 2504437"/>
              <a:gd name="connsiteX329" fmla="*/ 2509242 w 3243376"/>
              <a:gd name="connsiteY329" fmla="*/ 951615 h 2504437"/>
              <a:gd name="connsiteX330" fmla="*/ 2511687 w 3243376"/>
              <a:gd name="connsiteY330" fmla="*/ 942044 h 2504437"/>
              <a:gd name="connsiteX331" fmla="*/ 2502260 w 3243376"/>
              <a:gd name="connsiteY331" fmla="*/ 952549 h 2504437"/>
              <a:gd name="connsiteX332" fmla="*/ 2499023 w 3243376"/>
              <a:gd name="connsiteY332" fmla="*/ 952982 h 2504437"/>
              <a:gd name="connsiteX333" fmla="*/ 2501075 w 3243376"/>
              <a:gd name="connsiteY333" fmla="*/ 956571 h 2504437"/>
              <a:gd name="connsiteX334" fmla="*/ 2500354 w 3243376"/>
              <a:gd name="connsiteY334" fmla="*/ 960987 h 2504437"/>
              <a:gd name="connsiteX335" fmla="*/ 2500174 w 3243376"/>
              <a:gd name="connsiteY335" fmla="*/ 964495 h 2504437"/>
              <a:gd name="connsiteX336" fmla="*/ 2500174 w 3243376"/>
              <a:gd name="connsiteY336" fmla="*/ 964495 h 2504437"/>
              <a:gd name="connsiteX337" fmla="*/ 2489165 w 3243376"/>
              <a:gd name="connsiteY337" fmla="*/ 954421 h 2504437"/>
              <a:gd name="connsiteX338" fmla="*/ 2477724 w 3243376"/>
              <a:gd name="connsiteY338" fmla="*/ 952982 h 2504437"/>
              <a:gd name="connsiteX339" fmla="*/ 2466210 w 3243376"/>
              <a:gd name="connsiteY339" fmla="*/ 952982 h 2504437"/>
              <a:gd name="connsiteX340" fmla="*/ 2466209 w 3243376"/>
              <a:gd name="connsiteY340" fmla="*/ 964495 h 2504437"/>
              <a:gd name="connsiteX341" fmla="*/ 2481833 w 3243376"/>
              <a:gd name="connsiteY341" fmla="*/ 967733 h 2504437"/>
              <a:gd name="connsiteX342" fmla="*/ 2488223 w 3243376"/>
              <a:gd name="connsiteY342" fmla="*/ 964702 h 2504437"/>
              <a:gd name="connsiteX343" fmla="*/ 2488503 w 3243376"/>
              <a:gd name="connsiteY343" fmla="*/ 965123 h 2504437"/>
              <a:gd name="connsiteX344" fmla="*/ 2487221 w 3243376"/>
              <a:gd name="connsiteY344" fmla="*/ 970252 h 2504437"/>
              <a:gd name="connsiteX345" fmla="*/ 2477146 w 3243376"/>
              <a:gd name="connsiteY345" fmla="*/ 976008 h 2504437"/>
              <a:gd name="connsiteX346" fmla="*/ 2465634 w 3243376"/>
              <a:gd name="connsiteY346" fmla="*/ 976008 h 2504437"/>
              <a:gd name="connsiteX347" fmla="*/ 2454120 w 3243376"/>
              <a:gd name="connsiteY347" fmla="*/ 998460 h 2504437"/>
              <a:gd name="connsiteX348" fmla="*/ 2626893 w 3243376"/>
              <a:gd name="connsiteY348" fmla="*/ 1084884 h 2504437"/>
              <a:gd name="connsiteX349" fmla="*/ 2625673 w 3243376"/>
              <a:gd name="connsiteY349" fmla="*/ 1082509 h 2504437"/>
              <a:gd name="connsiteX350" fmla="*/ 2636925 w 3243376"/>
              <a:gd name="connsiteY350" fmla="*/ 1082509 h 2504437"/>
              <a:gd name="connsiteX351" fmla="*/ 2637186 w 3243376"/>
              <a:gd name="connsiteY351" fmla="*/ 1083085 h 2504437"/>
              <a:gd name="connsiteX352" fmla="*/ 2812768 w 3243376"/>
              <a:gd name="connsiteY352" fmla="*/ 1177208 h 2504437"/>
              <a:gd name="connsiteX353" fmla="*/ 2807012 w 3243376"/>
              <a:gd name="connsiteY353" fmla="*/ 1167134 h 2504437"/>
              <a:gd name="connsiteX354" fmla="*/ 2818524 w 3243376"/>
              <a:gd name="connsiteY354" fmla="*/ 1178648 h 2504437"/>
              <a:gd name="connsiteX355" fmla="*/ 2812768 w 3243376"/>
              <a:gd name="connsiteY355" fmla="*/ 1177208 h 2504437"/>
              <a:gd name="connsiteX356" fmla="*/ 2784848 w 3243376"/>
              <a:gd name="connsiteY356" fmla="*/ 1165695 h 2504437"/>
              <a:gd name="connsiteX357" fmla="*/ 2783408 w 3243376"/>
              <a:gd name="connsiteY357" fmla="*/ 1155621 h 2504437"/>
              <a:gd name="connsiteX358" fmla="*/ 2794922 w 3243376"/>
              <a:gd name="connsiteY358" fmla="*/ 1167134 h 2504437"/>
              <a:gd name="connsiteX359" fmla="*/ 2784848 w 3243376"/>
              <a:gd name="connsiteY359" fmla="*/ 1165695 h 2504437"/>
              <a:gd name="connsiteX360" fmla="*/ 2306171 w 3243376"/>
              <a:gd name="connsiteY360" fmla="*/ 929954 h 2504437"/>
              <a:gd name="connsiteX361" fmla="*/ 2306171 w 3243376"/>
              <a:gd name="connsiteY361" fmla="*/ 907503 h 2504437"/>
              <a:gd name="connsiteX362" fmla="*/ 2306171 w 3243376"/>
              <a:gd name="connsiteY362" fmla="*/ 929954 h 2504437"/>
              <a:gd name="connsiteX363" fmla="*/ 2659638 w 3243376"/>
              <a:gd name="connsiteY363" fmla="*/ 1105536 h 2504437"/>
              <a:gd name="connsiteX364" fmla="*/ 2648124 w 3243376"/>
              <a:gd name="connsiteY364" fmla="*/ 1094023 h 2504437"/>
              <a:gd name="connsiteX365" fmla="*/ 2643267 w 3243376"/>
              <a:gd name="connsiteY365" fmla="*/ 1084308 h 2504437"/>
              <a:gd name="connsiteX366" fmla="*/ 2648001 w 3243376"/>
              <a:gd name="connsiteY366" fmla="*/ 1082555 h 2504437"/>
              <a:gd name="connsiteX367" fmla="*/ 2647549 w 3243376"/>
              <a:gd name="connsiteY367" fmla="*/ 1083661 h 2504437"/>
              <a:gd name="connsiteX368" fmla="*/ 2659062 w 3243376"/>
              <a:gd name="connsiteY368" fmla="*/ 1072146 h 2504437"/>
              <a:gd name="connsiteX369" fmla="*/ 2653306 w 3243376"/>
              <a:gd name="connsiteY369" fmla="*/ 1065238 h 2504437"/>
              <a:gd name="connsiteX370" fmla="*/ 2652292 w 3243376"/>
              <a:gd name="connsiteY370" fmla="*/ 1062501 h 2504437"/>
              <a:gd name="connsiteX371" fmla="*/ 2659062 w 3243376"/>
              <a:gd name="connsiteY371" fmla="*/ 1061209 h 2504437"/>
              <a:gd name="connsiteX372" fmla="*/ 2649867 w 3243376"/>
              <a:gd name="connsiteY372" fmla="*/ 1055954 h 2504437"/>
              <a:gd name="connsiteX373" fmla="*/ 2647549 w 3243376"/>
              <a:gd name="connsiteY373" fmla="*/ 1049695 h 2504437"/>
              <a:gd name="connsiteX374" fmla="*/ 2719598 w 3243376"/>
              <a:gd name="connsiteY374" fmla="*/ 1027433 h 2504437"/>
              <a:gd name="connsiteX375" fmla="*/ 2736882 w 3243376"/>
              <a:gd name="connsiteY375" fmla="*/ 1016736 h 2504437"/>
              <a:gd name="connsiteX376" fmla="*/ 2740160 w 3243376"/>
              <a:gd name="connsiteY376" fmla="*/ 1018537 h 2504437"/>
              <a:gd name="connsiteX377" fmla="*/ 2750019 w 3243376"/>
              <a:gd name="connsiteY377" fmla="*/ 1038182 h 2504437"/>
              <a:gd name="connsiteX378" fmla="*/ 2762128 w 3243376"/>
              <a:gd name="connsiteY378" fmla="*/ 1029484 h 2504437"/>
              <a:gd name="connsiteX379" fmla="*/ 2766714 w 3243376"/>
              <a:gd name="connsiteY379" fmla="*/ 1038254 h 2504437"/>
              <a:gd name="connsiteX380" fmla="*/ 2772471 w 3243376"/>
              <a:gd name="connsiteY380" fmla="*/ 1049695 h 2504437"/>
              <a:gd name="connsiteX381" fmla="*/ 2760957 w 3243376"/>
              <a:gd name="connsiteY381" fmla="*/ 1038182 h 2504437"/>
              <a:gd name="connsiteX382" fmla="*/ 2749444 w 3243376"/>
              <a:gd name="connsiteY382" fmla="*/ 1072147 h 2504437"/>
              <a:gd name="connsiteX383" fmla="*/ 2726992 w 3243376"/>
              <a:gd name="connsiteY383" fmla="*/ 1060633 h 2504437"/>
              <a:gd name="connsiteX384" fmla="*/ 2738506 w 3243376"/>
              <a:gd name="connsiteY384" fmla="*/ 1060633 h 2504437"/>
              <a:gd name="connsiteX385" fmla="*/ 2750019 w 3243376"/>
              <a:gd name="connsiteY385" fmla="*/ 1049120 h 2504437"/>
              <a:gd name="connsiteX386" fmla="*/ 2716053 w 3243376"/>
              <a:gd name="connsiteY386" fmla="*/ 1049120 h 2504437"/>
              <a:gd name="connsiteX387" fmla="*/ 2693603 w 3243376"/>
              <a:gd name="connsiteY387" fmla="*/ 1060633 h 2504437"/>
              <a:gd name="connsiteX388" fmla="*/ 2671152 w 3243376"/>
              <a:gd name="connsiteY388" fmla="*/ 1060633 h 2504437"/>
              <a:gd name="connsiteX389" fmla="*/ 2659638 w 3243376"/>
              <a:gd name="connsiteY389" fmla="*/ 1083085 h 2504437"/>
              <a:gd name="connsiteX390" fmla="*/ 2659638 w 3243376"/>
              <a:gd name="connsiteY390" fmla="*/ 1094598 h 2504437"/>
              <a:gd name="connsiteX391" fmla="*/ 2671152 w 3243376"/>
              <a:gd name="connsiteY391" fmla="*/ 1083085 h 2504437"/>
              <a:gd name="connsiteX392" fmla="*/ 2693603 w 3243376"/>
              <a:gd name="connsiteY392" fmla="*/ 1071571 h 2504437"/>
              <a:gd name="connsiteX393" fmla="*/ 2716053 w 3243376"/>
              <a:gd name="connsiteY393" fmla="*/ 1071571 h 2504437"/>
              <a:gd name="connsiteX394" fmla="*/ 2693603 w 3243376"/>
              <a:gd name="connsiteY394" fmla="*/ 1116474 h 2504437"/>
              <a:gd name="connsiteX395" fmla="*/ 2693603 w 3243376"/>
              <a:gd name="connsiteY395" fmla="*/ 1104961 h 2504437"/>
              <a:gd name="connsiteX396" fmla="*/ 2693603 w 3243376"/>
              <a:gd name="connsiteY396" fmla="*/ 1082509 h 2504437"/>
              <a:gd name="connsiteX397" fmla="*/ 2671151 w 3243376"/>
              <a:gd name="connsiteY397" fmla="*/ 1094023 h 2504437"/>
              <a:gd name="connsiteX398" fmla="*/ 2659638 w 3243376"/>
              <a:gd name="connsiteY398" fmla="*/ 1105536 h 2504437"/>
              <a:gd name="connsiteX399" fmla="*/ 2703965 w 3243376"/>
              <a:gd name="connsiteY399" fmla="*/ 1132593 h 2504437"/>
              <a:gd name="connsiteX400" fmla="*/ 2707241 w 3243376"/>
              <a:gd name="connsiteY400" fmla="*/ 1130227 h 2504437"/>
              <a:gd name="connsiteX401" fmla="*/ 2708232 w 3243376"/>
              <a:gd name="connsiteY401" fmla="*/ 1133795 h 2504437"/>
              <a:gd name="connsiteX402" fmla="*/ 2408642 w 3243376"/>
              <a:gd name="connsiteY402" fmla="*/ 986371 h 2504437"/>
              <a:gd name="connsiteX403" fmla="*/ 2397704 w 3243376"/>
              <a:gd name="connsiteY403" fmla="*/ 963919 h 2504437"/>
              <a:gd name="connsiteX404" fmla="*/ 2386191 w 3243376"/>
              <a:gd name="connsiteY404" fmla="*/ 963919 h 2504437"/>
              <a:gd name="connsiteX405" fmla="*/ 2408642 w 3243376"/>
              <a:gd name="connsiteY405" fmla="*/ 986371 h 2504437"/>
              <a:gd name="connsiteX406" fmla="*/ 2851339 w 3243376"/>
              <a:gd name="connsiteY406" fmla="*/ 1212037 h 2504437"/>
              <a:gd name="connsiteX407" fmla="*/ 2839825 w 3243376"/>
              <a:gd name="connsiteY407" fmla="*/ 1189586 h 2504437"/>
              <a:gd name="connsiteX408" fmla="*/ 2851339 w 3243376"/>
              <a:gd name="connsiteY408" fmla="*/ 1178071 h 2504437"/>
              <a:gd name="connsiteX409" fmla="*/ 2862852 w 3243376"/>
              <a:gd name="connsiteY409" fmla="*/ 1166558 h 2504437"/>
              <a:gd name="connsiteX410" fmla="*/ 2874365 w 3243376"/>
              <a:gd name="connsiteY410" fmla="*/ 1189009 h 2504437"/>
              <a:gd name="connsiteX411" fmla="*/ 2851339 w 3243376"/>
              <a:gd name="connsiteY411" fmla="*/ 1189010 h 2504437"/>
              <a:gd name="connsiteX412" fmla="*/ 2862852 w 3243376"/>
              <a:gd name="connsiteY412" fmla="*/ 1189009 h 2504437"/>
              <a:gd name="connsiteX413" fmla="*/ 2862852 w 3243376"/>
              <a:gd name="connsiteY413" fmla="*/ 1200523 h 2504437"/>
              <a:gd name="connsiteX414" fmla="*/ 2851339 w 3243376"/>
              <a:gd name="connsiteY414" fmla="*/ 1212037 h 2504437"/>
              <a:gd name="connsiteX415" fmla="*/ 2778227 w 3243376"/>
              <a:gd name="connsiteY415" fmla="*/ 1177208 h 2504437"/>
              <a:gd name="connsiteX416" fmla="*/ 2772471 w 3243376"/>
              <a:gd name="connsiteY416" fmla="*/ 1167134 h 2504437"/>
              <a:gd name="connsiteX417" fmla="*/ 2794922 w 3243376"/>
              <a:gd name="connsiteY417" fmla="*/ 1167134 h 2504437"/>
              <a:gd name="connsiteX418" fmla="*/ 2806436 w 3243376"/>
              <a:gd name="connsiteY418" fmla="*/ 1167134 h 2504437"/>
              <a:gd name="connsiteX419" fmla="*/ 2806436 w 3243376"/>
              <a:gd name="connsiteY419" fmla="*/ 1155621 h 2504437"/>
              <a:gd name="connsiteX420" fmla="*/ 2813344 w 3243376"/>
              <a:gd name="connsiteY420" fmla="*/ 1145546 h 2504437"/>
              <a:gd name="connsiteX421" fmla="*/ 2818197 w 3243376"/>
              <a:gd name="connsiteY421" fmla="*/ 1145096 h 2504437"/>
              <a:gd name="connsiteX422" fmla="*/ 2819388 w 3243376"/>
              <a:gd name="connsiteY422" fmla="*/ 1149864 h 2504437"/>
              <a:gd name="connsiteX423" fmla="*/ 2822934 w 3243376"/>
              <a:gd name="connsiteY423" fmla="*/ 1151890 h 2504437"/>
              <a:gd name="connsiteX424" fmla="*/ 2823202 w 3243376"/>
              <a:gd name="connsiteY424" fmla="*/ 1152310 h 2504437"/>
              <a:gd name="connsiteX425" fmla="*/ 2823335 w 3243376"/>
              <a:gd name="connsiteY425" fmla="*/ 1152119 h 2504437"/>
              <a:gd name="connsiteX426" fmla="*/ 2829462 w 3243376"/>
              <a:gd name="connsiteY426" fmla="*/ 1155621 h 2504437"/>
              <a:gd name="connsiteX427" fmla="*/ 2807012 w 3243376"/>
              <a:gd name="connsiteY427" fmla="*/ 1167134 h 2504437"/>
              <a:gd name="connsiteX428" fmla="*/ 2795498 w 3243376"/>
              <a:gd name="connsiteY428" fmla="*/ 1167134 h 2504437"/>
              <a:gd name="connsiteX429" fmla="*/ 2795498 w 3243376"/>
              <a:gd name="connsiteY429" fmla="*/ 1178647 h 2504437"/>
              <a:gd name="connsiteX430" fmla="*/ 2783985 w 3243376"/>
              <a:gd name="connsiteY430" fmla="*/ 1178647 h 2504437"/>
              <a:gd name="connsiteX431" fmla="*/ 2778227 w 3243376"/>
              <a:gd name="connsiteY431" fmla="*/ 1177208 h 2504437"/>
              <a:gd name="connsiteX432" fmla="*/ 2625673 w 3243376"/>
              <a:gd name="connsiteY432" fmla="*/ 1105536 h 2504437"/>
              <a:gd name="connsiteX433" fmla="*/ 2625916 w 3243376"/>
              <a:gd name="connsiteY433" fmla="*/ 1085055 h 2504437"/>
              <a:gd name="connsiteX434" fmla="*/ 2626893 w 3243376"/>
              <a:gd name="connsiteY434" fmla="*/ 1084884 h 2504437"/>
              <a:gd name="connsiteX435" fmla="*/ 2629091 w 3243376"/>
              <a:gd name="connsiteY435" fmla="*/ 1089165 h 2504437"/>
              <a:gd name="connsiteX436" fmla="*/ 2637186 w 3243376"/>
              <a:gd name="connsiteY436" fmla="*/ 1094023 h 2504437"/>
              <a:gd name="connsiteX437" fmla="*/ 2625673 w 3243376"/>
              <a:gd name="connsiteY437" fmla="*/ 1105536 h 2504437"/>
              <a:gd name="connsiteX438" fmla="*/ 2669424 w 3243376"/>
              <a:gd name="connsiteY438" fmla="*/ 1132593 h 2504437"/>
              <a:gd name="connsiteX439" fmla="*/ 2657911 w 3243376"/>
              <a:gd name="connsiteY439" fmla="*/ 1110142 h 2504437"/>
              <a:gd name="connsiteX440" fmla="*/ 2669424 w 3243376"/>
              <a:gd name="connsiteY440" fmla="*/ 1132593 h 2504437"/>
              <a:gd name="connsiteX441" fmla="*/ 2862852 w 3243376"/>
              <a:gd name="connsiteY441" fmla="*/ 1233913 h 2504437"/>
              <a:gd name="connsiteX442" fmla="*/ 2862852 w 3243376"/>
              <a:gd name="connsiteY442" fmla="*/ 1222398 h 2504437"/>
              <a:gd name="connsiteX443" fmla="*/ 2874366 w 3243376"/>
              <a:gd name="connsiteY443" fmla="*/ 1222399 h 2504437"/>
              <a:gd name="connsiteX444" fmla="*/ 2862852 w 3243376"/>
              <a:gd name="connsiteY444" fmla="*/ 1233913 h 2504437"/>
              <a:gd name="connsiteX445" fmla="*/ 2453545 w 3243376"/>
              <a:gd name="connsiteY445" fmla="*/ 1031849 h 2504437"/>
              <a:gd name="connsiteX446" fmla="*/ 2465058 w 3243376"/>
              <a:gd name="connsiteY446" fmla="*/ 1020336 h 2504437"/>
              <a:gd name="connsiteX447" fmla="*/ 2453544 w 3243376"/>
              <a:gd name="connsiteY447" fmla="*/ 1020336 h 2504437"/>
              <a:gd name="connsiteX448" fmla="*/ 2451211 w 3243376"/>
              <a:gd name="connsiteY448" fmla="*/ 1019431 h 2504437"/>
              <a:gd name="connsiteX449" fmla="*/ 2449115 w 3243376"/>
              <a:gd name="connsiteY449" fmla="*/ 1017140 h 2504437"/>
              <a:gd name="connsiteX450" fmla="*/ 2449442 w 3243376"/>
              <a:gd name="connsiteY450" fmla="*/ 1014651 h 2504437"/>
              <a:gd name="connsiteX451" fmla="*/ 2453545 w 3243376"/>
              <a:gd name="connsiteY451" fmla="*/ 1009398 h 2504437"/>
              <a:gd name="connsiteX452" fmla="*/ 2442031 w 3243376"/>
              <a:gd name="connsiteY452" fmla="*/ 1009398 h 2504437"/>
              <a:gd name="connsiteX453" fmla="*/ 2449115 w 3243376"/>
              <a:gd name="connsiteY453" fmla="*/ 1017140 h 2504437"/>
              <a:gd name="connsiteX454" fmla="*/ 2448930 w 3243376"/>
              <a:gd name="connsiteY454" fmla="*/ 1018546 h 2504437"/>
              <a:gd name="connsiteX455" fmla="*/ 2451211 w 3243376"/>
              <a:gd name="connsiteY455" fmla="*/ 1019431 h 2504437"/>
              <a:gd name="connsiteX456" fmla="*/ 2452105 w 3243376"/>
              <a:gd name="connsiteY456" fmla="*/ 1020408 h 2504437"/>
              <a:gd name="connsiteX457" fmla="*/ 2453545 w 3243376"/>
              <a:gd name="connsiteY457" fmla="*/ 1031849 h 2504437"/>
              <a:gd name="connsiteX458" fmla="*/ 2290915 w 3243376"/>
              <a:gd name="connsiteY458" fmla="*/ 952118 h 2504437"/>
              <a:gd name="connsiteX459" fmla="*/ 2295233 w 3243376"/>
              <a:gd name="connsiteY459" fmla="*/ 953557 h 2504437"/>
              <a:gd name="connsiteX460" fmla="*/ 2317684 w 3243376"/>
              <a:gd name="connsiteY460" fmla="*/ 942044 h 2504437"/>
              <a:gd name="connsiteX461" fmla="*/ 2306171 w 3243376"/>
              <a:gd name="connsiteY461" fmla="*/ 930529 h 2504437"/>
              <a:gd name="connsiteX462" fmla="*/ 2295233 w 3243376"/>
              <a:gd name="connsiteY462" fmla="*/ 942044 h 2504437"/>
              <a:gd name="connsiteX463" fmla="*/ 2290915 w 3243376"/>
              <a:gd name="connsiteY463" fmla="*/ 952118 h 2504437"/>
              <a:gd name="connsiteX464" fmla="*/ 2830614 w 3243376"/>
              <a:gd name="connsiteY464" fmla="*/ 1219521 h 2504437"/>
              <a:gd name="connsiteX465" fmla="*/ 2830614 w 3243376"/>
              <a:gd name="connsiteY465" fmla="*/ 1197069 h 2504437"/>
              <a:gd name="connsiteX466" fmla="*/ 2842128 w 3243376"/>
              <a:gd name="connsiteY466" fmla="*/ 1197069 h 2504437"/>
              <a:gd name="connsiteX467" fmla="*/ 2830614 w 3243376"/>
              <a:gd name="connsiteY467" fmla="*/ 1219521 h 2504437"/>
              <a:gd name="connsiteX468" fmla="*/ 2853641 w 3243376"/>
              <a:gd name="connsiteY468" fmla="*/ 1231035 h 2504437"/>
              <a:gd name="connsiteX469" fmla="*/ 2844742 w 3243376"/>
              <a:gd name="connsiteY469" fmla="*/ 1225950 h 2504437"/>
              <a:gd name="connsiteX470" fmla="*/ 2842128 w 3243376"/>
              <a:gd name="connsiteY470" fmla="*/ 1219520 h 2504437"/>
              <a:gd name="connsiteX471" fmla="*/ 2853641 w 3243376"/>
              <a:gd name="connsiteY471" fmla="*/ 1219520 h 2504437"/>
              <a:gd name="connsiteX472" fmla="*/ 2853641 w 3243376"/>
              <a:gd name="connsiteY472" fmla="*/ 1231035 h 2504437"/>
              <a:gd name="connsiteX473" fmla="*/ 2630192 w 3243376"/>
              <a:gd name="connsiteY473" fmla="*/ 1124879 h 2504437"/>
              <a:gd name="connsiteX474" fmla="*/ 2625673 w 3243376"/>
              <a:gd name="connsiteY474" fmla="*/ 1117050 h 2504437"/>
              <a:gd name="connsiteX475" fmla="*/ 2630530 w 3243376"/>
              <a:gd name="connsiteY475" fmla="*/ 1123526 h 2504437"/>
              <a:gd name="connsiteX476" fmla="*/ 2701242 w 3243376"/>
              <a:gd name="connsiteY476" fmla="*/ 1161351 h 2504437"/>
              <a:gd name="connsiteX477" fmla="*/ 2698208 w 3243376"/>
              <a:gd name="connsiteY477" fmla="*/ 1155549 h 2504437"/>
              <a:gd name="connsiteX478" fmla="*/ 2692452 w 3243376"/>
              <a:gd name="connsiteY478" fmla="*/ 1144107 h 2504437"/>
              <a:gd name="connsiteX479" fmla="*/ 2704540 w 3243376"/>
              <a:gd name="connsiteY479" fmla="*/ 1155045 h 2504437"/>
              <a:gd name="connsiteX480" fmla="*/ 2854089 w 3243376"/>
              <a:gd name="connsiteY480" fmla="*/ 1242025 h 2504437"/>
              <a:gd name="connsiteX481" fmla="*/ 2853603 w 3243376"/>
              <a:gd name="connsiteY481" fmla="*/ 1241493 h 2504437"/>
              <a:gd name="connsiteX482" fmla="*/ 2854217 w 3243376"/>
              <a:gd name="connsiteY482" fmla="*/ 1241397 h 2504437"/>
              <a:gd name="connsiteX483" fmla="*/ 2698530 w 3243376"/>
              <a:gd name="connsiteY483" fmla="*/ 1166558 h 2504437"/>
              <a:gd name="connsiteX484" fmla="*/ 2698784 w 3243376"/>
              <a:gd name="connsiteY484" fmla="*/ 1166055 h 2504437"/>
              <a:gd name="connsiteX485" fmla="*/ 2701242 w 3243376"/>
              <a:gd name="connsiteY485" fmla="*/ 1161351 h 2504437"/>
              <a:gd name="connsiteX486" fmla="*/ 2703965 w 3243376"/>
              <a:gd name="connsiteY486" fmla="*/ 1166558 h 2504437"/>
              <a:gd name="connsiteX487" fmla="*/ 2147283 w 3243376"/>
              <a:gd name="connsiteY487" fmla="*/ 896565 h 2504437"/>
              <a:gd name="connsiteX488" fmla="*/ 2158797 w 3243376"/>
              <a:gd name="connsiteY488" fmla="*/ 862600 h 2504437"/>
              <a:gd name="connsiteX489" fmla="*/ 2147283 w 3243376"/>
              <a:gd name="connsiteY489" fmla="*/ 862600 h 2504437"/>
              <a:gd name="connsiteX490" fmla="*/ 2135770 w 3243376"/>
              <a:gd name="connsiteY490" fmla="*/ 885051 h 2504437"/>
              <a:gd name="connsiteX491" fmla="*/ 2147283 w 3243376"/>
              <a:gd name="connsiteY491" fmla="*/ 896565 h 2504437"/>
              <a:gd name="connsiteX492" fmla="*/ 2771895 w 3243376"/>
              <a:gd name="connsiteY492" fmla="*/ 1207352 h 2504437"/>
              <a:gd name="connsiteX493" fmla="*/ 2771895 w 3243376"/>
              <a:gd name="connsiteY493" fmla="*/ 1205284 h 2504437"/>
              <a:gd name="connsiteX494" fmla="*/ 2771966 w 3243376"/>
              <a:gd name="connsiteY494" fmla="*/ 1207071 h 2504437"/>
              <a:gd name="connsiteX495" fmla="*/ 2808163 w 3243376"/>
              <a:gd name="connsiteY495" fmla="*/ 1231035 h 2504437"/>
              <a:gd name="connsiteX496" fmla="*/ 2808163 w 3243376"/>
              <a:gd name="connsiteY496" fmla="*/ 1230458 h 2504437"/>
              <a:gd name="connsiteX497" fmla="*/ 2808443 w 3243376"/>
              <a:gd name="connsiteY497" fmla="*/ 1230931 h 2504437"/>
              <a:gd name="connsiteX498" fmla="*/ 2306171 w 3243376"/>
              <a:gd name="connsiteY498" fmla="*/ 986371 h 2504437"/>
              <a:gd name="connsiteX499" fmla="*/ 2317684 w 3243376"/>
              <a:gd name="connsiteY499" fmla="*/ 963919 h 2504437"/>
              <a:gd name="connsiteX500" fmla="*/ 2340136 w 3243376"/>
              <a:gd name="connsiteY500" fmla="*/ 963919 h 2504437"/>
              <a:gd name="connsiteX501" fmla="*/ 2317684 w 3243376"/>
              <a:gd name="connsiteY501" fmla="*/ 963919 h 2504437"/>
              <a:gd name="connsiteX502" fmla="*/ 2306171 w 3243376"/>
              <a:gd name="connsiteY502" fmla="*/ 986371 h 2504437"/>
              <a:gd name="connsiteX503" fmla="*/ 2813155 w 3243376"/>
              <a:gd name="connsiteY503" fmla="*/ 1238874 h 2504437"/>
              <a:gd name="connsiteX504" fmla="*/ 2808443 w 3243376"/>
              <a:gd name="connsiteY504" fmla="*/ 1230931 h 2504437"/>
              <a:gd name="connsiteX505" fmla="*/ 2813020 w 3243376"/>
              <a:gd name="connsiteY505" fmla="*/ 1229235 h 2504437"/>
              <a:gd name="connsiteX506" fmla="*/ 2808163 w 3243376"/>
              <a:gd name="connsiteY506" fmla="*/ 1219520 h 2504437"/>
              <a:gd name="connsiteX507" fmla="*/ 2830614 w 3243376"/>
              <a:gd name="connsiteY507" fmla="*/ 1219521 h 2504437"/>
              <a:gd name="connsiteX508" fmla="*/ 2842128 w 3243376"/>
              <a:gd name="connsiteY508" fmla="*/ 1219520 h 2504437"/>
              <a:gd name="connsiteX509" fmla="*/ 2843567 w 3243376"/>
              <a:gd name="connsiteY509" fmla="*/ 1225277 h 2504437"/>
              <a:gd name="connsiteX510" fmla="*/ 2844742 w 3243376"/>
              <a:gd name="connsiteY510" fmla="*/ 1225950 h 2504437"/>
              <a:gd name="connsiteX511" fmla="*/ 2849036 w 3243376"/>
              <a:gd name="connsiteY511" fmla="*/ 1236504 h 2504437"/>
              <a:gd name="connsiteX512" fmla="*/ 2853603 w 3243376"/>
              <a:gd name="connsiteY512" fmla="*/ 1241493 h 2504437"/>
              <a:gd name="connsiteX513" fmla="*/ 2837234 w 3243376"/>
              <a:gd name="connsiteY513" fmla="*/ 1244059 h 2504437"/>
              <a:gd name="connsiteX514" fmla="*/ 2820253 w 3243376"/>
              <a:gd name="connsiteY514" fmla="*/ 1229883 h 2504437"/>
              <a:gd name="connsiteX515" fmla="*/ 2818813 w 3243376"/>
              <a:gd name="connsiteY515" fmla="*/ 1235640 h 2504437"/>
              <a:gd name="connsiteX516" fmla="*/ 2864580 w 3243376"/>
              <a:gd name="connsiteY516" fmla="*/ 1264999 h 2504437"/>
              <a:gd name="connsiteX517" fmla="*/ 2863428 w 3243376"/>
              <a:gd name="connsiteY517" fmla="*/ 1263847 h 2504437"/>
              <a:gd name="connsiteX518" fmla="*/ 2864868 w 3243376"/>
              <a:gd name="connsiteY518" fmla="*/ 1263848 h 2504437"/>
              <a:gd name="connsiteX519" fmla="*/ 2914517 w 3243376"/>
              <a:gd name="connsiteY519" fmla="*/ 1289782 h 2504437"/>
              <a:gd name="connsiteX520" fmla="*/ 2910058 w 3243376"/>
              <a:gd name="connsiteY520" fmla="*/ 1287451 h 2504437"/>
              <a:gd name="connsiteX521" fmla="*/ 2914376 w 3243376"/>
              <a:gd name="connsiteY521" fmla="*/ 1288890 h 2504437"/>
              <a:gd name="connsiteX522" fmla="*/ 2773622 w 3243376"/>
              <a:gd name="connsiteY522" fmla="*/ 1222399 h 2504437"/>
              <a:gd name="connsiteX523" fmla="*/ 2770123 w 3243376"/>
              <a:gd name="connsiteY523" fmla="*/ 1214276 h 2504437"/>
              <a:gd name="connsiteX524" fmla="*/ 2771895 w 3243376"/>
              <a:gd name="connsiteY524" fmla="*/ 1207352 h 2504437"/>
              <a:gd name="connsiteX525" fmla="*/ 2771895 w 3243376"/>
              <a:gd name="connsiteY525" fmla="*/ 1211461 h 2504437"/>
              <a:gd name="connsiteX526" fmla="*/ 2771895 w 3243376"/>
              <a:gd name="connsiteY526" fmla="*/ 1199947 h 2504437"/>
              <a:gd name="connsiteX527" fmla="*/ 2796074 w 3243376"/>
              <a:gd name="connsiteY527" fmla="*/ 1199948 h 2504437"/>
              <a:gd name="connsiteX528" fmla="*/ 2773622 w 3243376"/>
              <a:gd name="connsiteY528" fmla="*/ 1222399 h 2504437"/>
              <a:gd name="connsiteX529" fmla="*/ 2128340 w 3243376"/>
              <a:gd name="connsiteY529" fmla="*/ 903221 h 2504437"/>
              <a:gd name="connsiteX530" fmla="*/ 2147284 w 3243376"/>
              <a:gd name="connsiteY530" fmla="*/ 908078 h 2504437"/>
              <a:gd name="connsiteX531" fmla="*/ 2135769 w 3243376"/>
              <a:gd name="connsiteY531" fmla="*/ 896565 h 2504437"/>
              <a:gd name="connsiteX532" fmla="*/ 2124831 w 3243376"/>
              <a:gd name="connsiteY532" fmla="*/ 896564 h 2504437"/>
              <a:gd name="connsiteX533" fmla="*/ 2128340 w 3243376"/>
              <a:gd name="connsiteY533" fmla="*/ 903221 h 2504437"/>
              <a:gd name="connsiteX534" fmla="*/ 2808739 w 3243376"/>
              <a:gd name="connsiteY534" fmla="*/ 1241397 h 2504437"/>
              <a:gd name="connsiteX535" fmla="*/ 2813155 w 3243376"/>
              <a:gd name="connsiteY535" fmla="*/ 1238874 h 2504437"/>
              <a:gd name="connsiteX536" fmla="*/ 2815000 w 3243376"/>
              <a:gd name="connsiteY536" fmla="*/ 1241984 h 2504437"/>
              <a:gd name="connsiteX537" fmla="*/ 2739081 w 3243376"/>
              <a:gd name="connsiteY537" fmla="*/ 1211461 h 2504437"/>
              <a:gd name="connsiteX538" fmla="*/ 2739081 w 3243376"/>
              <a:gd name="connsiteY538" fmla="*/ 1199948 h 2504437"/>
              <a:gd name="connsiteX539" fmla="*/ 2716630 w 3243376"/>
              <a:gd name="connsiteY539" fmla="*/ 1199948 h 2504437"/>
              <a:gd name="connsiteX540" fmla="*/ 2705116 w 3243376"/>
              <a:gd name="connsiteY540" fmla="*/ 1165983 h 2504437"/>
              <a:gd name="connsiteX541" fmla="*/ 2727568 w 3243376"/>
              <a:gd name="connsiteY541" fmla="*/ 1154469 h 2504437"/>
              <a:gd name="connsiteX542" fmla="*/ 2716054 w 3243376"/>
              <a:gd name="connsiteY542" fmla="*/ 1142955 h 2504437"/>
              <a:gd name="connsiteX543" fmla="*/ 2704540 w 3243376"/>
              <a:gd name="connsiteY543" fmla="*/ 1142955 h 2504437"/>
              <a:gd name="connsiteX544" fmla="*/ 2708857 w 3243376"/>
              <a:gd name="connsiteY544" fmla="*/ 1136047 h 2504437"/>
              <a:gd name="connsiteX545" fmla="*/ 2708232 w 3243376"/>
              <a:gd name="connsiteY545" fmla="*/ 1133795 h 2504437"/>
              <a:gd name="connsiteX546" fmla="*/ 2719293 w 3243376"/>
              <a:gd name="connsiteY546" fmla="*/ 1136911 h 2504437"/>
              <a:gd name="connsiteX547" fmla="*/ 2726417 w 3243376"/>
              <a:gd name="connsiteY547" fmla="*/ 1132593 h 2504437"/>
              <a:gd name="connsiteX548" fmla="*/ 2726417 w 3243376"/>
              <a:gd name="connsiteY548" fmla="*/ 1110142 h 2504437"/>
              <a:gd name="connsiteX549" fmla="*/ 2719508 w 3243376"/>
              <a:gd name="connsiteY549" fmla="*/ 1121368 h 2504437"/>
              <a:gd name="connsiteX550" fmla="*/ 2707241 w 3243376"/>
              <a:gd name="connsiteY550" fmla="*/ 1130227 h 2504437"/>
              <a:gd name="connsiteX551" fmla="*/ 2704540 w 3243376"/>
              <a:gd name="connsiteY551" fmla="*/ 1120504 h 2504437"/>
              <a:gd name="connsiteX552" fmla="*/ 2719868 w 3243376"/>
              <a:gd name="connsiteY552" fmla="*/ 1111941 h 2504437"/>
              <a:gd name="connsiteX553" fmla="*/ 2725343 w 3243376"/>
              <a:gd name="connsiteY553" fmla="*/ 1092415 h 2504437"/>
              <a:gd name="connsiteX554" fmla="*/ 2725552 w 3243376"/>
              <a:gd name="connsiteY554" fmla="*/ 1092296 h 2504437"/>
              <a:gd name="connsiteX555" fmla="*/ 2725925 w 3243376"/>
              <a:gd name="connsiteY555" fmla="*/ 1090805 h 2504437"/>
              <a:gd name="connsiteX556" fmla="*/ 2730050 w 3243376"/>
              <a:gd name="connsiteY556" fmla="*/ 1087043 h 2504437"/>
              <a:gd name="connsiteX557" fmla="*/ 2726992 w 3243376"/>
              <a:gd name="connsiteY557" fmla="*/ 1075601 h 2504437"/>
              <a:gd name="connsiteX558" fmla="*/ 2760957 w 3243376"/>
              <a:gd name="connsiteY558" fmla="*/ 1087115 h 2504437"/>
              <a:gd name="connsiteX559" fmla="*/ 2738506 w 3243376"/>
              <a:gd name="connsiteY559" fmla="*/ 1109566 h 2504437"/>
              <a:gd name="connsiteX560" fmla="*/ 2750019 w 3243376"/>
              <a:gd name="connsiteY560" fmla="*/ 1132018 h 2504437"/>
              <a:gd name="connsiteX561" fmla="*/ 2750019 w 3243376"/>
              <a:gd name="connsiteY561" fmla="*/ 1165983 h 2504437"/>
              <a:gd name="connsiteX562" fmla="*/ 2738506 w 3243376"/>
              <a:gd name="connsiteY562" fmla="*/ 1177496 h 2504437"/>
              <a:gd name="connsiteX563" fmla="*/ 2726992 w 3243376"/>
              <a:gd name="connsiteY563" fmla="*/ 1165983 h 2504437"/>
              <a:gd name="connsiteX564" fmla="*/ 2715479 w 3243376"/>
              <a:gd name="connsiteY564" fmla="*/ 1165983 h 2504437"/>
              <a:gd name="connsiteX565" fmla="*/ 2737930 w 3243376"/>
              <a:gd name="connsiteY565" fmla="*/ 1177496 h 2504437"/>
              <a:gd name="connsiteX566" fmla="*/ 2737930 w 3243376"/>
              <a:gd name="connsiteY566" fmla="*/ 1189010 h 2504437"/>
              <a:gd name="connsiteX567" fmla="*/ 2760382 w 3243376"/>
              <a:gd name="connsiteY567" fmla="*/ 1177496 h 2504437"/>
              <a:gd name="connsiteX568" fmla="*/ 2760382 w 3243376"/>
              <a:gd name="connsiteY568" fmla="*/ 1189010 h 2504437"/>
              <a:gd name="connsiteX569" fmla="*/ 2771895 w 3243376"/>
              <a:gd name="connsiteY569" fmla="*/ 1177496 h 2504437"/>
              <a:gd name="connsiteX570" fmla="*/ 2771895 w 3243376"/>
              <a:gd name="connsiteY570" fmla="*/ 1198580 h 2504437"/>
              <a:gd name="connsiteX571" fmla="*/ 2771895 w 3243376"/>
              <a:gd name="connsiteY571" fmla="*/ 1205284 h 2504437"/>
              <a:gd name="connsiteX572" fmla="*/ 2771760 w 3243376"/>
              <a:gd name="connsiteY572" fmla="*/ 1201918 h 2504437"/>
              <a:gd name="connsiteX573" fmla="*/ 2762108 w 3243376"/>
              <a:gd name="connsiteY573" fmla="*/ 1199948 h 2504437"/>
              <a:gd name="connsiteX574" fmla="*/ 2750594 w 3243376"/>
              <a:gd name="connsiteY574" fmla="*/ 1199948 h 2504437"/>
              <a:gd name="connsiteX575" fmla="*/ 2739081 w 3243376"/>
              <a:gd name="connsiteY575" fmla="*/ 1211461 h 2504437"/>
              <a:gd name="connsiteX576" fmla="*/ 2442606 w 3243376"/>
              <a:gd name="connsiteY576" fmla="*/ 1065239 h 2504437"/>
              <a:gd name="connsiteX577" fmla="*/ 2431093 w 3243376"/>
              <a:gd name="connsiteY577" fmla="*/ 1031274 h 2504437"/>
              <a:gd name="connsiteX578" fmla="*/ 2420156 w 3243376"/>
              <a:gd name="connsiteY578" fmla="*/ 1031274 h 2504437"/>
              <a:gd name="connsiteX579" fmla="*/ 2442606 w 3243376"/>
              <a:gd name="connsiteY579" fmla="*/ 1065239 h 2504437"/>
              <a:gd name="connsiteX580" fmla="*/ 2796649 w 3243376"/>
              <a:gd name="connsiteY580" fmla="*/ 1241973 h 2504437"/>
              <a:gd name="connsiteX581" fmla="*/ 2808163 w 3243376"/>
              <a:gd name="connsiteY581" fmla="*/ 1219520 h 2504437"/>
              <a:gd name="connsiteX582" fmla="*/ 2808163 w 3243376"/>
              <a:gd name="connsiteY582" fmla="*/ 1231035 h 2504437"/>
              <a:gd name="connsiteX583" fmla="*/ 2808163 w 3243376"/>
              <a:gd name="connsiteY583" fmla="*/ 1231035 h 2504437"/>
              <a:gd name="connsiteX584" fmla="*/ 2808163 w 3243376"/>
              <a:gd name="connsiteY584" fmla="*/ 1231898 h 2504437"/>
              <a:gd name="connsiteX585" fmla="*/ 2808163 w 3243376"/>
              <a:gd name="connsiteY585" fmla="*/ 1241973 h 2504437"/>
              <a:gd name="connsiteX586" fmla="*/ 2796649 w 3243376"/>
              <a:gd name="connsiteY586" fmla="*/ 1241973 h 2504437"/>
              <a:gd name="connsiteX587" fmla="*/ 2910058 w 3243376"/>
              <a:gd name="connsiteY587" fmla="*/ 1298964 h 2504437"/>
              <a:gd name="connsiteX588" fmla="*/ 2914915 w 3243376"/>
              <a:gd name="connsiteY588" fmla="*/ 1292308 h 2504437"/>
              <a:gd name="connsiteX589" fmla="*/ 2914517 w 3243376"/>
              <a:gd name="connsiteY589" fmla="*/ 1289782 h 2504437"/>
              <a:gd name="connsiteX590" fmla="*/ 2921068 w 3243376"/>
              <a:gd name="connsiteY590" fmla="*/ 1293207 h 2504437"/>
              <a:gd name="connsiteX591" fmla="*/ 2932510 w 3243376"/>
              <a:gd name="connsiteY591" fmla="*/ 1298964 h 2504437"/>
              <a:gd name="connsiteX592" fmla="*/ 2910058 w 3243376"/>
              <a:gd name="connsiteY592" fmla="*/ 1298964 h 2504437"/>
              <a:gd name="connsiteX593" fmla="*/ 2771895 w 3243376"/>
              <a:gd name="connsiteY593" fmla="*/ 1233913 h 2504437"/>
              <a:gd name="connsiteX594" fmla="*/ 2771895 w 3243376"/>
              <a:gd name="connsiteY594" fmla="*/ 1222399 h 2504437"/>
              <a:gd name="connsiteX595" fmla="*/ 2771895 w 3243376"/>
              <a:gd name="connsiteY595" fmla="*/ 1233913 h 2504437"/>
              <a:gd name="connsiteX596" fmla="*/ 2090291 w 3243376"/>
              <a:gd name="connsiteY596" fmla="*/ 896565 h 2504437"/>
              <a:gd name="connsiteX597" fmla="*/ 2090291 w 3243376"/>
              <a:gd name="connsiteY597" fmla="*/ 885052 h 2504437"/>
              <a:gd name="connsiteX598" fmla="*/ 2101805 w 3243376"/>
              <a:gd name="connsiteY598" fmla="*/ 896564 h 2504437"/>
              <a:gd name="connsiteX599" fmla="*/ 2113318 w 3243376"/>
              <a:gd name="connsiteY599" fmla="*/ 885052 h 2504437"/>
              <a:gd name="connsiteX600" fmla="*/ 2101805 w 3243376"/>
              <a:gd name="connsiteY600" fmla="*/ 873538 h 2504437"/>
              <a:gd name="connsiteX601" fmla="*/ 2101805 w 3243376"/>
              <a:gd name="connsiteY601" fmla="*/ 873538 h 2504437"/>
              <a:gd name="connsiteX602" fmla="*/ 2090291 w 3243376"/>
              <a:gd name="connsiteY602" fmla="*/ 885052 h 2504437"/>
              <a:gd name="connsiteX603" fmla="*/ 2748867 w 3243376"/>
              <a:gd name="connsiteY603" fmla="*/ 1222975 h 2504437"/>
              <a:gd name="connsiteX604" fmla="*/ 2760382 w 3243376"/>
              <a:gd name="connsiteY604" fmla="*/ 1211461 h 2504437"/>
              <a:gd name="connsiteX605" fmla="*/ 2748867 w 3243376"/>
              <a:gd name="connsiteY605" fmla="*/ 1222975 h 2504437"/>
              <a:gd name="connsiteX606" fmla="*/ 2854217 w 3243376"/>
              <a:gd name="connsiteY606" fmla="*/ 1275362 h 2504437"/>
              <a:gd name="connsiteX607" fmla="*/ 2849899 w 3243376"/>
              <a:gd name="connsiteY607" fmla="*/ 1262696 h 2504437"/>
              <a:gd name="connsiteX608" fmla="*/ 2854089 w 3243376"/>
              <a:gd name="connsiteY608" fmla="*/ 1242025 h 2504437"/>
              <a:gd name="connsiteX609" fmla="*/ 2864580 w 3243376"/>
              <a:gd name="connsiteY609" fmla="*/ 1253486 h 2504437"/>
              <a:gd name="connsiteX610" fmla="*/ 2853066 w 3243376"/>
              <a:gd name="connsiteY610" fmla="*/ 1253486 h 2504437"/>
              <a:gd name="connsiteX611" fmla="*/ 2863428 w 3243376"/>
              <a:gd name="connsiteY611" fmla="*/ 1263847 h 2504437"/>
              <a:gd name="connsiteX612" fmla="*/ 2854217 w 3243376"/>
              <a:gd name="connsiteY612" fmla="*/ 1263848 h 2504437"/>
              <a:gd name="connsiteX613" fmla="*/ 2646973 w 3243376"/>
              <a:gd name="connsiteY613" fmla="*/ 1177496 h 2504437"/>
              <a:gd name="connsiteX614" fmla="*/ 2646973 w 3243376"/>
              <a:gd name="connsiteY614" fmla="*/ 1165983 h 2504437"/>
              <a:gd name="connsiteX615" fmla="*/ 2648412 w 3243376"/>
              <a:gd name="connsiteY615" fmla="*/ 1165983 h 2504437"/>
              <a:gd name="connsiteX616" fmla="*/ 2657782 w 3243376"/>
              <a:gd name="connsiteY616" fmla="*/ 1165983 h 2504437"/>
              <a:gd name="connsiteX617" fmla="*/ 2657593 w 3243376"/>
              <a:gd name="connsiteY617" fmla="*/ 1166493 h 2504437"/>
              <a:gd name="connsiteX618" fmla="*/ 2648412 w 3243376"/>
              <a:gd name="connsiteY618" fmla="*/ 1171739 h 2504437"/>
              <a:gd name="connsiteX619" fmla="*/ 2646973 w 3243376"/>
              <a:gd name="connsiteY619" fmla="*/ 1177496 h 2504437"/>
              <a:gd name="connsiteX620" fmla="*/ 2819676 w 3243376"/>
              <a:gd name="connsiteY620" fmla="*/ 1264424 h 2504437"/>
              <a:gd name="connsiteX621" fmla="*/ 2818237 w 3243376"/>
              <a:gd name="connsiteY621" fmla="*/ 1247441 h 2504437"/>
              <a:gd name="connsiteX622" fmla="*/ 2815000 w 3243376"/>
              <a:gd name="connsiteY622" fmla="*/ 1241984 h 2504437"/>
              <a:gd name="connsiteX623" fmla="*/ 2824066 w 3243376"/>
              <a:gd name="connsiteY623" fmla="*/ 1242835 h 2504437"/>
              <a:gd name="connsiteX624" fmla="*/ 2831190 w 3243376"/>
              <a:gd name="connsiteY624" fmla="*/ 1252910 h 2504437"/>
              <a:gd name="connsiteX625" fmla="*/ 2819676 w 3243376"/>
              <a:gd name="connsiteY625" fmla="*/ 1252910 h 2504437"/>
              <a:gd name="connsiteX626" fmla="*/ 2819676 w 3243376"/>
              <a:gd name="connsiteY626" fmla="*/ 1264424 h 2504437"/>
              <a:gd name="connsiteX627" fmla="*/ 2771895 w 3243376"/>
              <a:gd name="connsiteY627" fmla="*/ 1244851 h 2504437"/>
              <a:gd name="connsiteX628" fmla="*/ 2783409 w 3243376"/>
              <a:gd name="connsiteY628" fmla="*/ 1233337 h 2504437"/>
              <a:gd name="connsiteX629" fmla="*/ 2771895 w 3243376"/>
              <a:gd name="connsiteY629" fmla="*/ 1244851 h 2504437"/>
              <a:gd name="connsiteX630" fmla="*/ 2295233 w 3243376"/>
              <a:gd name="connsiteY630" fmla="*/ 1008822 h 2504437"/>
              <a:gd name="connsiteX631" fmla="*/ 2317684 w 3243376"/>
              <a:gd name="connsiteY631" fmla="*/ 1008822 h 2504437"/>
              <a:gd name="connsiteX632" fmla="*/ 2306746 w 3243376"/>
              <a:gd name="connsiteY632" fmla="*/ 997884 h 2504437"/>
              <a:gd name="connsiteX633" fmla="*/ 2329197 w 3243376"/>
              <a:gd name="connsiteY633" fmla="*/ 997884 h 2504437"/>
              <a:gd name="connsiteX634" fmla="*/ 2306746 w 3243376"/>
              <a:gd name="connsiteY634" fmla="*/ 986371 h 2504437"/>
              <a:gd name="connsiteX635" fmla="*/ 2295233 w 3243376"/>
              <a:gd name="connsiteY635" fmla="*/ 1008822 h 2504437"/>
              <a:gd name="connsiteX636" fmla="*/ 2681513 w 3243376"/>
              <a:gd name="connsiteY636" fmla="*/ 1200523 h 2504437"/>
              <a:gd name="connsiteX637" fmla="*/ 2681512 w 3243376"/>
              <a:gd name="connsiteY637" fmla="*/ 1166558 h 2504437"/>
              <a:gd name="connsiteX638" fmla="*/ 2692523 w 3243376"/>
              <a:gd name="connsiteY638" fmla="*/ 1166558 h 2504437"/>
              <a:gd name="connsiteX639" fmla="*/ 2698530 w 3243376"/>
              <a:gd name="connsiteY639" fmla="*/ 1166558 h 2504437"/>
              <a:gd name="connsiteX640" fmla="*/ 2693027 w 3243376"/>
              <a:gd name="connsiteY640" fmla="*/ 1177496 h 2504437"/>
              <a:gd name="connsiteX641" fmla="*/ 2693027 w 3243376"/>
              <a:gd name="connsiteY641" fmla="*/ 1189009 h 2504437"/>
              <a:gd name="connsiteX642" fmla="*/ 2695473 w 3243376"/>
              <a:gd name="connsiteY642" fmla="*/ 1198267 h 2504437"/>
              <a:gd name="connsiteX643" fmla="*/ 2694178 w 3243376"/>
              <a:gd name="connsiteY643" fmla="*/ 1197645 h 2504437"/>
              <a:gd name="connsiteX644" fmla="*/ 2693150 w 3243376"/>
              <a:gd name="connsiteY644" fmla="*/ 1199342 h 2504437"/>
              <a:gd name="connsiteX645" fmla="*/ 2180672 w 3243376"/>
              <a:gd name="connsiteY645" fmla="*/ 953557 h 2504437"/>
              <a:gd name="connsiteX646" fmla="*/ 2203124 w 3243376"/>
              <a:gd name="connsiteY646" fmla="*/ 953557 h 2504437"/>
              <a:gd name="connsiteX647" fmla="*/ 2200509 w 3243376"/>
              <a:gd name="connsiteY647" fmla="*/ 943665 h 2504437"/>
              <a:gd name="connsiteX648" fmla="*/ 2200870 w 3243376"/>
              <a:gd name="connsiteY648" fmla="*/ 943441 h 2504437"/>
              <a:gd name="connsiteX649" fmla="*/ 2214637 w 3243376"/>
              <a:gd name="connsiteY649" fmla="*/ 942043 h 2504437"/>
              <a:gd name="connsiteX650" fmla="*/ 2226151 w 3243376"/>
              <a:gd name="connsiteY650" fmla="*/ 919592 h 2504437"/>
              <a:gd name="connsiteX651" fmla="*/ 2237664 w 3243376"/>
              <a:gd name="connsiteY651" fmla="*/ 931105 h 2504437"/>
              <a:gd name="connsiteX652" fmla="*/ 2237665 w 3243376"/>
              <a:gd name="connsiteY652" fmla="*/ 919592 h 2504437"/>
              <a:gd name="connsiteX653" fmla="*/ 2226151 w 3243376"/>
              <a:gd name="connsiteY653" fmla="*/ 919592 h 2504437"/>
              <a:gd name="connsiteX654" fmla="*/ 2237664 w 3243376"/>
              <a:gd name="connsiteY654" fmla="*/ 908078 h 2504437"/>
              <a:gd name="connsiteX655" fmla="*/ 2226151 w 3243376"/>
              <a:gd name="connsiteY655" fmla="*/ 851661 h 2504437"/>
              <a:gd name="connsiteX656" fmla="*/ 2214638 w 3243376"/>
              <a:gd name="connsiteY656" fmla="*/ 851661 h 2504437"/>
              <a:gd name="connsiteX657" fmla="*/ 2214638 w 3243376"/>
              <a:gd name="connsiteY657" fmla="*/ 829211 h 2504437"/>
              <a:gd name="connsiteX658" fmla="*/ 2192186 w 3243376"/>
              <a:gd name="connsiteY658" fmla="*/ 829211 h 2504437"/>
              <a:gd name="connsiteX659" fmla="*/ 2192186 w 3243376"/>
              <a:gd name="connsiteY659" fmla="*/ 851661 h 2504437"/>
              <a:gd name="connsiteX660" fmla="*/ 2203699 w 3243376"/>
              <a:gd name="connsiteY660" fmla="*/ 840148 h 2504437"/>
              <a:gd name="connsiteX661" fmla="*/ 2215213 w 3243376"/>
              <a:gd name="connsiteY661" fmla="*/ 862600 h 2504437"/>
              <a:gd name="connsiteX662" fmla="*/ 2203699 w 3243376"/>
              <a:gd name="connsiteY662" fmla="*/ 862600 h 2504437"/>
              <a:gd name="connsiteX663" fmla="*/ 2200731 w 3243376"/>
              <a:gd name="connsiteY663" fmla="*/ 870876 h 2504437"/>
              <a:gd name="connsiteX664" fmla="*/ 2203686 w 3243376"/>
              <a:gd name="connsiteY664" fmla="*/ 874127 h 2504437"/>
              <a:gd name="connsiteX665" fmla="*/ 2198519 w 3243376"/>
              <a:gd name="connsiteY665" fmla="*/ 879295 h 2504437"/>
              <a:gd name="connsiteX666" fmla="*/ 2196647 w 3243376"/>
              <a:gd name="connsiteY666" fmla="*/ 881166 h 2504437"/>
              <a:gd name="connsiteX667" fmla="*/ 2193050 w 3243376"/>
              <a:gd name="connsiteY667" fmla="*/ 882173 h 2504437"/>
              <a:gd name="connsiteX668" fmla="*/ 2192465 w 3243376"/>
              <a:gd name="connsiteY668" fmla="*/ 882009 h 2504437"/>
              <a:gd name="connsiteX669" fmla="*/ 2191395 w 3243376"/>
              <a:gd name="connsiteY669" fmla="*/ 871091 h 2504437"/>
              <a:gd name="connsiteX670" fmla="*/ 2181824 w 3243376"/>
              <a:gd name="connsiteY670" fmla="*/ 873538 h 2504437"/>
              <a:gd name="connsiteX671" fmla="*/ 2185332 w 3243376"/>
              <a:gd name="connsiteY671" fmla="*/ 880014 h 2504437"/>
              <a:gd name="connsiteX672" fmla="*/ 2192465 w 3243376"/>
              <a:gd name="connsiteY672" fmla="*/ 882009 h 2504437"/>
              <a:gd name="connsiteX673" fmla="*/ 2192762 w 3243376"/>
              <a:gd name="connsiteY673" fmla="*/ 885052 h 2504437"/>
              <a:gd name="connsiteX674" fmla="*/ 2196647 w 3243376"/>
              <a:gd name="connsiteY674" fmla="*/ 881166 h 2504437"/>
              <a:gd name="connsiteX675" fmla="*/ 2200768 w 3243376"/>
              <a:gd name="connsiteY675" fmla="*/ 880014 h 2504437"/>
              <a:gd name="connsiteX676" fmla="*/ 2203856 w 3243376"/>
              <a:gd name="connsiteY676" fmla="*/ 874313 h 2504437"/>
              <a:gd name="connsiteX677" fmla="*/ 2206290 w 3243376"/>
              <a:gd name="connsiteY677" fmla="*/ 876992 h 2504437"/>
              <a:gd name="connsiteX678" fmla="*/ 2226151 w 3243376"/>
              <a:gd name="connsiteY678" fmla="*/ 874113 h 2504437"/>
              <a:gd name="connsiteX679" fmla="*/ 2214638 w 3243376"/>
              <a:gd name="connsiteY679" fmla="*/ 919016 h 2504437"/>
              <a:gd name="connsiteX680" fmla="*/ 2192186 w 3243376"/>
              <a:gd name="connsiteY680" fmla="*/ 885052 h 2504437"/>
              <a:gd name="connsiteX681" fmla="*/ 2169735 w 3243376"/>
              <a:gd name="connsiteY681" fmla="*/ 885051 h 2504437"/>
              <a:gd name="connsiteX682" fmla="*/ 2157070 w 3243376"/>
              <a:gd name="connsiteY682" fmla="*/ 908654 h 2504437"/>
              <a:gd name="connsiteX683" fmla="*/ 2157070 w 3243376"/>
              <a:gd name="connsiteY683" fmla="*/ 931106 h 2504437"/>
              <a:gd name="connsiteX684" fmla="*/ 2179522 w 3243376"/>
              <a:gd name="connsiteY684" fmla="*/ 931106 h 2504437"/>
              <a:gd name="connsiteX685" fmla="*/ 2191035 w 3243376"/>
              <a:gd name="connsiteY685" fmla="*/ 919592 h 2504437"/>
              <a:gd name="connsiteX686" fmla="*/ 2202548 w 3243376"/>
              <a:gd name="connsiteY686" fmla="*/ 908078 h 2504437"/>
              <a:gd name="connsiteX687" fmla="*/ 2191035 w 3243376"/>
              <a:gd name="connsiteY687" fmla="*/ 930530 h 2504437"/>
              <a:gd name="connsiteX688" fmla="*/ 2202548 w 3243376"/>
              <a:gd name="connsiteY688" fmla="*/ 919016 h 2504437"/>
              <a:gd name="connsiteX689" fmla="*/ 2214062 w 3243376"/>
              <a:gd name="connsiteY689" fmla="*/ 930529 h 2504437"/>
              <a:gd name="connsiteX690" fmla="*/ 2191610 w 3243376"/>
              <a:gd name="connsiteY690" fmla="*/ 930529 h 2504437"/>
              <a:gd name="connsiteX691" fmla="*/ 2191610 w 3243376"/>
              <a:gd name="connsiteY691" fmla="*/ 942044 h 2504437"/>
              <a:gd name="connsiteX692" fmla="*/ 2203123 w 3243376"/>
              <a:gd name="connsiteY692" fmla="*/ 942044 h 2504437"/>
              <a:gd name="connsiteX693" fmla="*/ 2200870 w 3243376"/>
              <a:gd name="connsiteY693" fmla="*/ 943441 h 2504437"/>
              <a:gd name="connsiteX694" fmla="*/ 2200461 w 3243376"/>
              <a:gd name="connsiteY694" fmla="*/ 943483 h 2504437"/>
              <a:gd name="connsiteX695" fmla="*/ 2200509 w 3243376"/>
              <a:gd name="connsiteY695" fmla="*/ 943665 h 2504437"/>
              <a:gd name="connsiteX696" fmla="*/ 2195001 w 3243376"/>
              <a:gd name="connsiteY696" fmla="*/ 947081 h 2504437"/>
              <a:gd name="connsiteX697" fmla="*/ 2180672 w 3243376"/>
              <a:gd name="connsiteY697" fmla="*/ 953557 h 2504437"/>
              <a:gd name="connsiteX698" fmla="*/ 2205356 w 3243376"/>
              <a:gd name="connsiteY698" fmla="*/ 971259 h 2504437"/>
              <a:gd name="connsiteX699" fmla="*/ 2215213 w 3243376"/>
              <a:gd name="connsiteY699" fmla="*/ 964495 h 2504437"/>
              <a:gd name="connsiteX700" fmla="*/ 2203700 w 3243376"/>
              <a:gd name="connsiteY700" fmla="*/ 952982 h 2504437"/>
              <a:gd name="connsiteX701" fmla="*/ 2205356 w 3243376"/>
              <a:gd name="connsiteY701" fmla="*/ 971259 h 2504437"/>
              <a:gd name="connsiteX702" fmla="*/ 2608691 w 3243376"/>
              <a:gd name="connsiteY702" fmla="*/ 1176416 h 2504437"/>
              <a:gd name="connsiteX703" fmla="*/ 2613008 w 3243376"/>
              <a:gd name="connsiteY703" fmla="*/ 1178071 h 2504437"/>
              <a:gd name="connsiteX704" fmla="*/ 2624521 w 3243376"/>
              <a:gd name="connsiteY704" fmla="*/ 1178071 h 2504437"/>
              <a:gd name="connsiteX705" fmla="*/ 2613008 w 3243376"/>
              <a:gd name="connsiteY705" fmla="*/ 1166558 h 2504437"/>
              <a:gd name="connsiteX706" fmla="*/ 2608691 w 3243376"/>
              <a:gd name="connsiteY706" fmla="*/ 1176416 h 2504437"/>
              <a:gd name="connsiteX707" fmla="*/ 2262046 w 3243376"/>
              <a:gd name="connsiteY707" fmla="*/ 1008246 h 2504437"/>
              <a:gd name="connsiteX708" fmla="*/ 2263282 w 3243376"/>
              <a:gd name="connsiteY708" fmla="*/ 1003857 h 2504437"/>
              <a:gd name="connsiteX709" fmla="*/ 2258965 w 3243376"/>
              <a:gd name="connsiteY709" fmla="*/ 996733 h 2504437"/>
              <a:gd name="connsiteX710" fmla="*/ 2270478 w 3243376"/>
              <a:gd name="connsiteY710" fmla="*/ 1008246 h 2504437"/>
              <a:gd name="connsiteX711" fmla="*/ 2738336 w 3243376"/>
              <a:gd name="connsiteY711" fmla="*/ 1244851 h 2504437"/>
              <a:gd name="connsiteX712" fmla="*/ 2739658 w 3243376"/>
              <a:gd name="connsiteY712" fmla="*/ 1243123 h 2504437"/>
              <a:gd name="connsiteX713" fmla="*/ 2738671 w 3243376"/>
              <a:gd name="connsiteY713" fmla="*/ 1243107 h 2504437"/>
              <a:gd name="connsiteX714" fmla="*/ 2742031 w 3243376"/>
              <a:gd name="connsiteY714" fmla="*/ 1235208 h 2504437"/>
              <a:gd name="connsiteX715" fmla="*/ 2737930 w 3243376"/>
              <a:gd name="connsiteY715" fmla="*/ 1233337 h 2504437"/>
              <a:gd name="connsiteX716" fmla="*/ 2749444 w 3243376"/>
              <a:gd name="connsiteY716" fmla="*/ 1244851 h 2504437"/>
              <a:gd name="connsiteX717" fmla="*/ 2743686 w 3243376"/>
              <a:gd name="connsiteY717" fmla="*/ 1244851 h 2504437"/>
              <a:gd name="connsiteX718" fmla="*/ 2101804 w 3243376"/>
              <a:gd name="connsiteY718" fmla="*/ 930529 h 2504437"/>
              <a:gd name="connsiteX719" fmla="*/ 2090290 w 3243376"/>
              <a:gd name="connsiteY719" fmla="*/ 908078 h 2504437"/>
              <a:gd name="connsiteX720" fmla="*/ 2101804 w 3243376"/>
              <a:gd name="connsiteY720" fmla="*/ 930529 h 2504437"/>
              <a:gd name="connsiteX721" fmla="*/ 2774198 w 3243376"/>
              <a:gd name="connsiteY721" fmla="*/ 1265574 h 2504437"/>
              <a:gd name="connsiteX722" fmla="*/ 2774007 w 3243376"/>
              <a:gd name="connsiteY722" fmla="*/ 1265194 h 2504437"/>
              <a:gd name="connsiteX723" fmla="*/ 2774198 w 3243376"/>
              <a:gd name="connsiteY723" fmla="*/ 1264999 h 2504437"/>
              <a:gd name="connsiteX724" fmla="*/ 2774198 w 3243376"/>
              <a:gd name="connsiteY724" fmla="*/ 1265575 h 2504437"/>
              <a:gd name="connsiteX725" fmla="*/ 2774198 w 3243376"/>
              <a:gd name="connsiteY725" fmla="*/ 1265574 h 2504437"/>
              <a:gd name="connsiteX726" fmla="*/ 2774198 w 3243376"/>
              <a:gd name="connsiteY726" fmla="*/ 1264999 h 2504437"/>
              <a:gd name="connsiteX727" fmla="*/ 2774276 w 3243376"/>
              <a:gd name="connsiteY727" fmla="*/ 1265547 h 2504437"/>
              <a:gd name="connsiteX728" fmla="*/ 2658486 w 3243376"/>
              <a:gd name="connsiteY728" fmla="*/ 1211461 h 2504437"/>
              <a:gd name="connsiteX729" fmla="*/ 2646972 w 3243376"/>
              <a:gd name="connsiteY729" fmla="*/ 1199948 h 2504437"/>
              <a:gd name="connsiteX730" fmla="*/ 2658486 w 3243376"/>
              <a:gd name="connsiteY730" fmla="*/ 1199948 h 2504437"/>
              <a:gd name="connsiteX731" fmla="*/ 2658486 w 3243376"/>
              <a:gd name="connsiteY731" fmla="*/ 1211461 h 2504437"/>
              <a:gd name="connsiteX732" fmla="*/ 2362588 w 3243376"/>
              <a:gd name="connsiteY732" fmla="*/ 1065238 h 2504437"/>
              <a:gd name="connsiteX733" fmla="*/ 2374101 w 3243376"/>
              <a:gd name="connsiteY733" fmla="*/ 1053725 h 2504437"/>
              <a:gd name="connsiteX734" fmla="*/ 2374101 w 3243376"/>
              <a:gd name="connsiteY734" fmla="*/ 1031274 h 2504437"/>
              <a:gd name="connsiteX735" fmla="*/ 2362588 w 3243376"/>
              <a:gd name="connsiteY735" fmla="*/ 1065238 h 2504437"/>
              <a:gd name="connsiteX736" fmla="*/ 2907755 w 3243376"/>
              <a:gd name="connsiteY736" fmla="*/ 1335232 h 2504437"/>
              <a:gd name="connsiteX737" fmla="*/ 2919269 w 3243376"/>
              <a:gd name="connsiteY737" fmla="*/ 1323718 h 2504437"/>
              <a:gd name="connsiteX738" fmla="*/ 2907755 w 3243376"/>
              <a:gd name="connsiteY738" fmla="*/ 1335232 h 2504437"/>
              <a:gd name="connsiteX739" fmla="*/ 2774198 w 3243376"/>
              <a:gd name="connsiteY739" fmla="*/ 1269856 h 2504437"/>
              <a:gd name="connsiteX740" fmla="*/ 2774198 w 3243376"/>
              <a:gd name="connsiteY740" fmla="*/ 1269317 h 2504437"/>
              <a:gd name="connsiteX741" fmla="*/ 2774198 w 3243376"/>
              <a:gd name="connsiteY741" fmla="*/ 1265574 h 2504437"/>
              <a:gd name="connsiteX742" fmla="*/ 2774198 w 3243376"/>
              <a:gd name="connsiteY742" fmla="*/ 1265574 h 2504437"/>
              <a:gd name="connsiteX743" fmla="*/ 2260002 w 3243376"/>
              <a:gd name="connsiteY743" fmla="*/ 1015503 h 2504437"/>
              <a:gd name="connsiteX744" fmla="*/ 2258965 w 3243376"/>
              <a:gd name="connsiteY744" fmla="*/ 1008246 h 2504437"/>
              <a:gd name="connsiteX745" fmla="*/ 2262046 w 3243376"/>
              <a:gd name="connsiteY745" fmla="*/ 1008246 h 2504437"/>
              <a:gd name="connsiteX746" fmla="*/ 2775637 w 3243376"/>
              <a:gd name="connsiteY746" fmla="*/ 1275073 h 2504437"/>
              <a:gd name="connsiteX747" fmla="*/ 2774276 w 3243376"/>
              <a:gd name="connsiteY747" fmla="*/ 1265547 h 2504437"/>
              <a:gd name="connsiteX748" fmla="*/ 2779235 w 3243376"/>
              <a:gd name="connsiteY748" fmla="*/ 1263776 h 2504437"/>
              <a:gd name="connsiteX749" fmla="*/ 2785711 w 3243376"/>
              <a:gd name="connsiteY749" fmla="*/ 1254061 h 2504437"/>
              <a:gd name="connsiteX750" fmla="*/ 2785711 w 3243376"/>
              <a:gd name="connsiteY750" fmla="*/ 1276513 h 2504437"/>
              <a:gd name="connsiteX751" fmla="*/ 2775637 w 3243376"/>
              <a:gd name="connsiteY751" fmla="*/ 1275073 h 2504437"/>
              <a:gd name="connsiteX752" fmla="*/ 2124256 w 3243376"/>
              <a:gd name="connsiteY752" fmla="*/ 952982 h 2504437"/>
              <a:gd name="connsiteX753" fmla="*/ 2127494 w 3243376"/>
              <a:gd name="connsiteY753" fmla="*/ 933795 h 2504437"/>
              <a:gd name="connsiteX754" fmla="*/ 2124256 w 3243376"/>
              <a:gd name="connsiteY754" fmla="*/ 941467 h 2504437"/>
              <a:gd name="connsiteX755" fmla="*/ 2124256 w 3243376"/>
              <a:gd name="connsiteY755" fmla="*/ 938805 h 2504437"/>
              <a:gd name="connsiteX756" fmla="*/ 2124256 w 3243376"/>
              <a:gd name="connsiteY756" fmla="*/ 941468 h 2504437"/>
              <a:gd name="connsiteX757" fmla="*/ 2124256 w 3243376"/>
              <a:gd name="connsiteY757" fmla="*/ 941467 h 2504437"/>
              <a:gd name="connsiteX758" fmla="*/ 2317109 w 3243376"/>
              <a:gd name="connsiteY758" fmla="*/ 1064663 h 2504437"/>
              <a:gd name="connsiteX759" fmla="*/ 2327183 w 3243376"/>
              <a:gd name="connsiteY759" fmla="*/ 1066102 h 2504437"/>
              <a:gd name="connsiteX760" fmla="*/ 2327360 w 3243376"/>
              <a:gd name="connsiteY760" fmla="*/ 1067341 h 2504437"/>
              <a:gd name="connsiteX761" fmla="*/ 2363163 w 3243376"/>
              <a:gd name="connsiteY761" fmla="*/ 1087690 h 2504437"/>
              <a:gd name="connsiteX762" fmla="*/ 2363163 w 3243376"/>
              <a:gd name="connsiteY762" fmla="*/ 1076176 h 2504437"/>
              <a:gd name="connsiteX763" fmla="*/ 2363163 w 3243376"/>
              <a:gd name="connsiteY763" fmla="*/ 1087690 h 2504437"/>
              <a:gd name="connsiteX764" fmla="*/ 2431093 w 3243376"/>
              <a:gd name="connsiteY764" fmla="*/ 1121655 h 2504437"/>
              <a:gd name="connsiteX765" fmla="*/ 2442607 w 3243376"/>
              <a:gd name="connsiteY765" fmla="*/ 1121655 h 2504437"/>
              <a:gd name="connsiteX766" fmla="*/ 2431093 w 3243376"/>
              <a:gd name="connsiteY766" fmla="*/ 1110142 h 2504437"/>
              <a:gd name="connsiteX767" fmla="*/ 2200884 w 3243376"/>
              <a:gd name="connsiteY767" fmla="*/ 1008894 h 2504437"/>
              <a:gd name="connsiteX768" fmla="*/ 2202994 w 3243376"/>
              <a:gd name="connsiteY768" fmla="*/ 1008249 h 2504437"/>
              <a:gd name="connsiteX769" fmla="*/ 2203445 w 3243376"/>
              <a:gd name="connsiteY769" fmla="*/ 1009352 h 2504437"/>
              <a:gd name="connsiteX770" fmla="*/ 2794346 w 3243376"/>
              <a:gd name="connsiteY770" fmla="*/ 1312205 h 2504437"/>
              <a:gd name="connsiteX771" fmla="*/ 2794347 w 3243376"/>
              <a:gd name="connsiteY771" fmla="*/ 1289754 h 2504437"/>
              <a:gd name="connsiteX772" fmla="*/ 2794346 w 3243376"/>
              <a:gd name="connsiteY772" fmla="*/ 1312205 h 2504437"/>
              <a:gd name="connsiteX773" fmla="*/ 2340135 w 3243376"/>
              <a:gd name="connsiteY773" fmla="*/ 1087690 h 2504437"/>
              <a:gd name="connsiteX774" fmla="*/ 2351650 w 3243376"/>
              <a:gd name="connsiteY774" fmla="*/ 1087690 h 2504437"/>
              <a:gd name="connsiteX775" fmla="*/ 2340136 w 3243376"/>
              <a:gd name="connsiteY775" fmla="*/ 1053725 h 2504437"/>
              <a:gd name="connsiteX776" fmla="*/ 2340135 w 3243376"/>
              <a:gd name="connsiteY776" fmla="*/ 1087690 h 2504437"/>
              <a:gd name="connsiteX777" fmla="*/ 2146708 w 3243376"/>
              <a:gd name="connsiteY777" fmla="*/ 998460 h 2504437"/>
              <a:gd name="connsiteX778" fmla="*/ 2158221 w 3243376"/>
              <a:gd name="connsiteY778" fmla="*/ 986946 h 2504437"/>
              <a:gd name="connsiteX779" fmla="*/ 2169735 w 3243376"/>
              <a:gd name="connsiteY779" fmla="*/ 998460 h 2504437"/>
              <a:gd name="connsiteX780" fmla="*/ 2159660 w 3243376"/>
              <a:gd name="connsiteY780" fmla="*/ 998460 h 2504437"/>
              <a:gd name="connsiteX781" fmla="*/ 2158222 w 3243376"/>
              <a:gd name="connsiteY781" fmla="*/ 998460 h 2504437"/>
              <a:gd name="connsiteX782" fmla="*/ 2158222 w 3243376"/>
              <a:gd name="connsiteY782" fmla="*/ 998460 h 2504437"/>
              <a:gd name="connsiteX783" fmla="*/ 2155163 w 3243376"/>
              <a:gd name="connsiteY783" fmla="*/ 998460 h 2504437"/>
              <a:gd name="connsiteX784" fmla="*/ 2158222 w 3243376"/>
              <a:gd name="connsiteY784" fmla="*/ 998460 h 2504437"/>
              <a:gd name="connsiteX785" fmla="*/ 2176859 w 3243376"/>
              <a:gd name="connsiteY785" fmla="*/ 1004216 h 2504437"/>
              <a:gd name="connsiteX786" fmla="*/ 2203700 w 3243376"/>
              <a:gd name="connsiteY786" fmla="*/ 1009973 h 2504437"/>
              <a:gd name="connsiteX787" fmla="*/ 2203445 w 3243376"/>
              <a:gd name="connsiteY787" fmla="*/ 1009352 h 2504437"/>
              <a:gd name="connsiteX788" fmla="*/ 2203699 w 3243376"/>
              <a:gd name="connsiteY788" fmla="*/ 1009398 h 2504437"/>
              <a:gd name="connsiteX789" fmla="*/ 2207951 w 3243376"/>
              <a:gd name="connsiteY789" fmla="*/ 1006210 h 2504437"/>
              <a:gd name="connsiteX790" fmla="*/ 2209747 w 3243376"/>
              <a:gd name="connsiteY790" fmla="*/ 1005298 h 2504437"/>
              <a:gd name="connsiteX791" fmla="*/ 2215213 w 3243376"/>
              <a:gd name="connsiteY791" fmla="*/ 1009398 h 2504437"/>
              <a:gd name="connsiteX792" fmla="*/ 2215213 w 3243376"/>
              <a:gd name="connsiteY792" fmla="*/ 997884 h 2504437"/>
              <a:gd name="connsiteX793" fmla="*/ 2211876 w 3243376"/>
              <a:gd name="connsiteY793" fmla="*/ 1004217 h 2504437"/>
              <a:gd name="connsiteX794" fmla="*/ 2209747 w 3243376"/>
              <a:gd name="connsiteY794" fmla="*/ 1005298 h 2504437"/>
              <a:gd name="connsiteX795" fmla="*/ 2209456 w 3243376"/>
              <a:gd name="connsiteY795" fmla="*/ 1005080 h 2504437"/>
              <a:gd name="connsiteX796" fmla="*/ 2207951 w 3243376"/>
              <a:gd name="connsiteY796" fmla="*/ 1006210 h 2504437"/>
              <a:gd name="connsiteX797" fmla="*/ 2205355 w 3243376"/>
              <a:gd name="connsiteY797" fmla="*/ 1007527 h 2504437"/>
              <a:gd name="connsiteX798" fmla="*/ 2202994 w 3243376"/>
              <a:gd name="connsiteY798" fmla="*/ 1008249 h 2504437"/>
              <a:gd name="connsiteX799" fmla="*/ 2195064 w 3243376"/>
              <a:gd name="connsiteY799" fmla="*/ 988889 h 2504437"/>
              <a:gd name="connsiteX800" fmla="*/ 2203699 w 3243376"/>
              <a:gd name="connsiteY800" fmla="*/ 976008 h 2504437"/>
              <a:gd name="connsiteX801" fmla="*/ 2181249 w 3243376"/>
              <a:gd name="connsiteY801" fmla="*/ 964495 h 2504437"/>
              <a:gd name="connsiteX802" fmla="*/ 2181249 w 3243376"/>
              <a:gd name="connsiteY802" fmla="*/ 986947 h 2504437"/>
              <a:gd name="connsiteX803" fmla="*/ 2169735 w 3243376"/>
              <a:gd name="connsiteY803" fmla="*/ 986946 h 2504437"/>
              <a:gd name="connsiteX804" fmla="*/ 2169735 w 3243376"/>
              <a:gd name="connsiteY804" fmla="*/ 952982 h 2504437"/>
              <a:gd name="connsiteX805" fmla="*/ 2181249 w 3243376"/>
              <a:gd name="connsiteY805" fmla="*/ 952982 h 2504437"/>
              <a:gd name="connsiteX806" fmla="*/ 2158222 w 3243376"/>
              <a:gd name="connsiteY806" fmla="*/ 953557 h 2504437"/>
              <a:gd name="connsiteX807" fmla="*/ 2146708 w 3243376"/>
              <a:gd name="connsiteY807" fmla="*/ 998460 h 2504437"/>
              <a:gd name="connsiteX808" fmla="*/ 2692451 w 3243376"/>
              <a:gd name="connsiteY808" fmla="*/ 1278816 h 2504437"/>
              <a:gd name="connsiteX809" fmla="*/ 2703965 w 3243376"/>
              <a:gd name="connsiteY809" fmla="*/ 1267302 h 2504437"/>
              <a:gd name="connsiteX810" fmla="*/ 2692451 w 3243376"/>
              <a:gd name="connsiteY810" fmla="*/ 1278816 h 2504437"/>
              <a:gd name="connsiteX811" fmla="*/ 1965369 w 3243376"/>
              <a:gd name="connsiteY811" fmla="*/ 919016 h 2504437"/>
              <a:gd name="connsiteX812" fmla="*/ 1976882 w 3243376"/>
              <a:gd name="connsiteY812" fmla="*/ 896565 h 2504437"/>
              <a:gd name="connsiteX813" fmla="*/ 1965369 w 3243376"/>
              <a:gd name="connsiteY813" fmla="*/ 919016 h 2504437"/>
              <a:gd name="connsiteX814" fmla="*/ 2830960 w 3243376"/>
              <a:gd name="connsiteY814" fmla="*/ 1347684 h 2504437"/>
              <a:gd name="connsiteX815" fmla="*/ 2828311 w 3243376"/>
              <a:gd name="connsiteY815" fmla="*/ 1346170 h 2504437"/>
              <a:gd name="connsiteX816" fmla="*/ 2830901 w 3243376"/>
              <a:gd name="connsiteY816" fmla="*/ 1345691 h 2504437"/>
              <a:gd name="connsiteX817" fmla="*/ 2390794 w 3243376"/>
              <a:gd name="connsiteY817" fmla="*/ 1130290 h 2504437"/>
              <a:gd name="connsiteX818" fmla="*/ 2396551 w 3243376"/>
              <a:gd name="connsiteY818" fmla="*/ 1121655 h 2504437"/>
              <a:gd name="connsiteX819" fmla="*/ 2374101 w 3243376"/>
              <a:gd name="connsiteY819" fmla="*/ 1110142 h 2504437"/>
              <a:gd name="connsiteX820" fmla="*/ 2385038 w 3243376"/>
              <a:gd name="connsiteY820" fmla="*/ 1121655 h 2504437"/>
              <a:gd name="connsiteX821" fmla="*/ 2390794 w 3243376"/>
              <a:gd name="connsiteY821" fmla="*/ 1130290 h 2504437"/>
              <a:gd name="connsiteX822" fmla="*/ 2998969 w 3243376"/>
              <a:gd name="connsiteY822" fmla="*/ 1436257 h 2504437"/>
              <a:gd name="connsiteX823" fmla="*/ 2998945 w 3243376"/>
              <a:gd name="connsiteY823" fmla="*/ 1436230 h 2504437"/>
              <a:gd name="connsiteX824" fmla="*/ 2999026 w 3243376"/>
              <a:gd name="connsiteY824" fmla="*/ 1436170 h 2504437"/>
              <a:gd name="connsiteX825" fmla="*/ 2999051 w 3243376"/>
              <a:gd name="connsiteY825" fmla="*/ 1436185 h 2504437"/>
              <a:gd name="connsiteX826" fmla="*/ 2714903 w 3243376"/>
              <a:gd name="connsiteY826" fmla="*/ 1301267 h 2504437"/>
              <a:gd name="connsiteX827" fmla="*/ 2703390 w 3243376"/>
              <a:gd name="connsiteY827" fmla="*/ 1278240 h 2504437"/>
              <a:gd name="connsiteX828" fmla="*/ 2703390 w 3243376"/>
              <a:gd name="connsiteY828" fmla="*/ 1289754 h 2504437"/>
              <a:gd name="connsiteX829" fmla="*/ 2714903 w 3243376"/>
              <a:gd name="connsiteY829" fmla="*/ 1301267 h 2504437"/>
              <a:gd name="connsiteX830" fmla="*/ 2282568 w 3243376"/>
              <a:gd name="connsiteY830" fmla="*/ 1087690 h 2504437"/>
              <a:gd name="connsiteX831" fmla="*/ 2277589 w 3243376"/>
              <a:gd name="connsiteY831" fmla="*/ 1083956 h 2504437"/>
              <a:gd name="connsiteX832" fmla="*/ 2281129 w 3243376"/>
              <a:gd name="connsiteY832" fmla="*/ 1081933 h 2504437"/>
              <a:gd name="connsiteX833" fmla="*/ 2282568 w 3243376"/>
              <a:gd name="connsiteY833" fmla="*/ 1076176 h 2504437"/>
              <a:gd name="connsiteX834" fmla="*/ 2282568 w 3243376"/>
              <a:gd name="connsiteY834" fmla="*/ 1087690 h 2504437"/>
              <a:gd name="connsiteX835" fmla="*/ 2209097 w 3243376"/>
              <a:gd name="connsiteY835" fmla="*/ 1055596 h 2504437"/>
              <a:gd name="connsiteX836" fmla="*/ 2238241 w 3243376"/>
              <a:gd name="connsiteY836" fmla="*/ 1054301 h 2504437"/>
              <a:gd name="connsiteX837" fmla="*/ 2226727 w 3243376"/>
              <a:gd name="connsiteY837" fmla="*/ 1054301 h 2504437"/>
              <a:gd name="connsiteX838" fmla="*/ 2215213 w 3243376"/>
              <a:gd name="connsiteY838" fmla="*/ 1042787 h 2504437"/>
              <a:gd name="connsiteX839" fmla="*/ 2203700 w 3243376"/>
              <a:gd name="connsiteY839" fmla="*/ 1042787 h 2504437"/>
              <a:gd name="connsiteX840" fmla="*/ 2209097 w 3243376"/>
              <a:gd name="connsiteY840" fmla="*/ 1055596 h 2504437"/>
              <a:gd name="connsiteX841" fmla="*/ 2726417 w 3243376"/>
              <a:gd name="connsiteY841" fmla="*/ 1312781 h 2504437"/>
              <a:gd name="connsiteX842" fmla="*/ 2726474 w 3243376"/>
              <a:gd name="connsiteY842" fmla="*/ 1312376 h 2504437"/>
              <a:gd name="connsiteX843" fmla="*/ 2726612 w 3243376"/>
              <a:gd name="connsiteY843" fmla="*/ 1312781 h 2504437"/>
              <a:gd name="connsiteX844" fmla="*/ 2067839 w 3243376"/>
              <a:gd name="connsiteY844" fmla="*/ 986946 h 2504437"/>
              <a:gd name="connsiteX845" fmla="*/ 2090290 w 3243376"/>
              <a:gd name="connsiteY845" fmla="*/ 986946 h 2504437"/>
              <a:gd name="connsiteX846" fmla="*/ 2078777 w 3243376"/>
              <a:gd name="connsiteY846" fmla="*/ 975433 h 2504437"/>
              <a:gd name="connsiteX847" fmla="*/ 2056326 w 3243376"/>
              <a:gd name="connsiteY847" fmla="*/ 964495 h 2504437"/>
              <a:gd name="connsiteX848" fmla="*/ 2067839 w 3243376"/>
              <a:gd name="connsiteY848" fmla="*/ 986946 h 2504437"/>
              <a:gd name="connsiteX849" fmla="*/ 2271054 w 3243376"/>
              <a:gd name="connsiteY849" fmla="*/ 1087690 h 2504437"/>
              <a:gd name="connsiteX850" fmla="*/ 2276811 w 3243376"/>
              <a:gd name="connsiteY850" fmla="*/ 1083372 h 2504437"/>
              <a:gd name="connsiteX851" fmla="*/ 2277589 w 3243376"/>
              <a:gd name="connsiteY851" fmla="*/ 1083956 h 2504437"/>
              <a:gd name="connsiteX852" fmla="*/ 2976836 w 3243376"/>
              <a:gd name="connsiteY852" fmla="*/ 1447489 h 2504437"/>
              <a:gd name="connsiteX853" fmla="*/ 2987846 w 3243376"/>
              <a:gd name="connsiteY853" fmla="*/ 1446050 h 2504437"/>
              <a:gd name="connsiteX854" fmla="*/ 2998969 w 3243376"/>
              <a:gd name="connsiteY854" fmla="*/ 1436257 h 2504437"/>
              <a:gd name="connsiteX855" fmla="*/ 3008788 w 3243376"/>
              <a:gd name="connsiteY855" fmla="*/ 1446986 h 2504437"/>
              <a:gd name="connsiteX856" fmla="*/ 3010227 w 3243376"/>
              <a:gd name="connsiteY856" fmla="*/ 1458427 h 2504437"/>
              <a:gd name="connsiteX857" fmla="*/ 3013645 w 3243376"/>
              <a:gd name="connsiteY857" fmla="*/ 1453570 h 2504437"/>
              <a:gd name="connsiteX858" fmla="*/ 3018380 w 3243376"/>
              <a:gd name="connsiteY858" fmla="*/ 1453954 h 2504437"/>
              <a:gd name="connsiteX859" fmla="*/ 3021740 w 3243376"/>
              <a:gd name="connsiteY859" fmla="*/ 1458428 h 2504437"/>
              <a:gd name="connsiteX860" fmla="*/ 3020301 w 3243376"/>
              <a:gd name="connsiteY860" fmla="*/ 1454110 h 2504437"/>
              <a:gd name="connsiteX861" fmla="*/ 3018380 w 3243376"/>
              <a:gd name="connsiteY861" fmla="*/ 1453954 h 2504437"/>
              <a:gd name="connsiteX862" fmla="*/ 3010227 w 3243376"/>
              <a:gd name="connsiteY862" fmla="*/ 1443100 h 2504437"/>
              <a:gd name="connsiteX863" fmla="*/ 2999051 w 3243376"/>
              <a:gd name="connsiteY863" fmla="*/ 1436185 h 2504437"/>
              <a:gd name="connsiteX864" fmla="*/ 2999289 w 3243376"/>
              <a:gd name="connsiteY864" fmla="*/ 1435976 h 2504437"/>
              <a:gd name="connsiteX865" fmla="*/ 2999026 w 3243376"/>
              <a:gd name="connsiteY865" fmla="*/ 1436170 h 2504437"/>
              <a:gd name="connsiteX866" fmla="*/ 2998713 w 3243376"/>
              <a:gd name="connsiteY866" fmla="*/ 1435976 h 2504437"/>
              <a:gd name="connsiteX867" fmla="*/ 2998945 w 3243376"/>
              <a:gd name="connsiteY867" fmla="*/ 1436230 h 2504437"/>
              <a:gd name="connsiteX868" fmla="*/ 2992461 w 3243376"/>
              <a:gd name="connsiteY868" fmla="*/ 1441013 h 2504437"/>
              <a:gd name="connsiteX869" fmla="*/ 2976836 w 3243376"/>
              <a:gd name="connsiteY869" fmla="*/ 1447489 h 2504437"/>
              <a:gd name="connsiteX870" fmla="*/ 2363409 w 3243376"/>
              <a:gd name="connsiteY870" fmla="*/ 1144002 h 2504437"/>
              <a:gd name="connsiteX871" fmla="*/ 2363163 w 3243376"/>
              <a:gd name="connsiteY871" fmla="*/ 1143531 h 2504437"/>
              <a:gd name="connsiteX872" fmla="*/ 2364509 w 3243376"/>
              <a:gd name="connsiteY872" fmla="*/ 1143531 h 2504437"/>
              <a:gd name="connsiteX873" fmla="*/ 2613008 w 3243376"/>
              <a:gd name="connsiteY873" fmla="*/ 1267878 h 2504437"/>
              <a:gd name="connsiteX874" fmla="*/ 2613008 w 3243376"/>
              <a:gd name="connsiteY874" fmla="*/ 1267302 h 2504437"/>
              <a:gd name="connsiteX875" fmla="*/ 2613381 w 3243376"/>
              <a:gd name="connsiteY875" fmla="*/ 1267877 h 2504437"/>
              <a:gd name="connsiteX876" fmla="*/ 2567529 w 3243376"/>
              <a:gd name="connsiteY876" fmla="*/ 1245426 h 2504437"/>
              <a:gd name="connsiteX877" fmla="*/ 2567529 w 3243376"/>
              <a:gd name="connsiteY877" fmla="*/ 1233913 h 2504437"/>
              <a:gd name="connsiteX878" fmla="*/ 2567529 w 3243376"/>
              <a:gd name="connsiteY878" fmla="*/ 1245426 h 2504437"/>
              <a:gd name="connsiteX879" fmla="*/ 2442607 w 3243376"/>
              <a:gd name="connsiteY879" fmla="*/ 1189010 h 2504437"/>
              <a:gd name="connsiteX880" fmla="*/ 2454120 w 3243376"/>
              <a:gd name="connsiteY880" fmla="*/ 1189010 h 2504437"/>
              <a:gd name="connsiteX881" fmla="*/ 2442607 w 3243376"/>
              <a:gd name="connsiteY881" fmla="*/ 1177496 h 2504437"/>
              <a:gd name="connsiteX882" fmla="*/ 2305595 w 3243376"/>
              <a:gd name="connsiteY882" fmla="*/ 1121655 h 2504437"/>
              <a:gd name="connsiteX883" fmla="*/ 2317109 w 3243376"/>
              <a:gd name="connsiteY883" fmla="*/ 1099204 h 2504437"/>
              <a:gd name="connsiteX884" fmla="*/ 2317109 w 3243376"/>
              <a:gd name="connsiteY884" fmla="*/ 1121655 h 2504437"/>
              <a:gd name="connsiteX885" fmla="*/ 2339560 w 3243376"/>
              <a:gd name="connsiteY885" fmla="*/ 1110142 h 2504437"/>
              <a:gd name="connsiteX886" fmla="*/ 2339560 w 3243376"/>
              <a:gd name="connsiteY886" fmla="*/ 1087690 h 2504437"/>
              <a:gd name="connsiteX887" fmla="*/ 2317109 w 3243376"/>
              <a:gd name="connsiteY887" fmla="*/ 1087689 h 2504437"/>
              <a:gd name="connsiteX888" fmla="*/ 2328622 w 3243376"/>
              <a:gd name="connsiteY888" fmla="*/ 1076177 h 2504437"/>
              <a:gd name="connsiteX889" fmla="*/ 2328622 w 3243376"/>
              <a:gd name="connsiteY889" fmla="*/ 1087690 h 2504437"/>
              <a:gd name="connsiteX890" fmla="*/ 2328622 w 3243376"/>
              <a:gd name="connsiteY890" fmla="*/ 1076177 h 2504437"/>
              <a:gd name="connsiteX891" fmla="*/ 2327360 w 3243376"/>
              <a:gd name="connsiteY891" fmla="*/ 1067341 h 2504437"/>
              <a:gd name="connsiteX892" fmla="*/ 2328470 w 3243376"/>
              <a:gd name="connsiteY892" fmla="*/ 1067631 h 2504437"/>
              <a:gd name="connsiteX893" fmla="*/ 2339560 w 3243376"/>
              <a:gd name="connsiteY893" fmla="*/ 1042212 h 2504437"/>
              <a:gd name="connsiteX894" fmla="*/ 2317109 w 3243376"/>
              <a:gd name="connsiteY894" fmla="*/ 1053725 h 2504437"/>
              <a:gd name="connsiteX895" fmla="*/ 2317109 w 3243376"/>
              <a:gd name="connsiteY895" fmla="*/ 1031274 h 2504437"/>
              <a:gd name="connsiteX896" fmla="*/ 2328622 w 3243376"/>
              <a:gd name="connsiteY896" fmla="*/ 1031273 h 2504437"/>
              <a:gd name="connsiteX897" fmla="*/ 2317109 w 3243376"/>
              <a:gd name="connsiteY897" fmla="*/ 1031274 h 2504437"/>
              <a:gd name="connsiteX898" fmla="*/ 2305596 w 3243376"/>
              <a:gd name="connsiteY898" fmla="*/ 1008823 h 2504437"/>
              <a:gd name="connsiteX899" fmla="*/ 2294081 w 3243376"/>
              <a:gd name="connsiteY899" fmla="*/ 1020336 h 2504437"/>
              <a:gd name="connsiteX900" fmla="*/ 2282568 w 3243376"/>
              <a:gd name="connsiteY900" fmla="*/ 1008822 h 2504437"/>
              <a:gd name="connsiteX901" fmla="*/ 2271055 w 3243376"/>
              <a:gd name="connsiteY901" fmla="*/ 986371 h 2504437"/>
              <a:gd name="connsiteX902" fmla="*/ 2282568 w 3243376"/>
              <a:gd name="connsiteY902" fmla="*/ 974857 h 2504437"/>
              <a:gd name="connsiteX903" fmla="*/ 2260117 w 3243376"/>
              <a:gd name="connsiteY903" fmla="*/ 986371 h 2504437"/>
              <a:gd name="connsiteX904" fmla="*/ 2271630 w 3243376"/>
              <a:gd name="connsiteY904" fmla="*/ 974857 h 2504437"/>
              <a:gd name="connsiteX905" fmla="*/ 2260116 w 3243376"/>
              <a:gd name="connsiteY905" fmla="*/ 974857 h 2504437"/>
              <a:gd name="connsiteX906" fmla="*/ 2258677 w 3243376"/>
              <a:gd name="connsiteY906" fmla="*/ 964783 h 2504437"/>
              <a:gd name="connsiteX907" fmla="*/ 2249126 w 3243376"/>
              <a:gd name="connsiteY907" fmla="*/ 963418 h 2504437"/>
              <a:gd name="connsiteX908" fmla="*/ 2249178 w 3243376"/>
              <a:gd name="connsiteY908" fmla="*/ 963344 h 2504437"/>
              <a:gd name="connsiteX909" fmla="*/ 2250042 w 3243376"/>
              <a:gd name="connsiteY909" fmla="*/ 963344 h 2504437"/>
              <a:gd name="connsiteX910" fmla="*/ 2260116 w 3243376"/>
              <a:gd name="connsiteY910" fmla="*/ 963343 h 2504437"/>
              <a:gd name="connsiteX911" fmla="*/ 2237665 w 3243376"/>
              <a:gd name="connsiteY911" fmla="*/ 951830 h 2504437"/>
              <a:gd name="connsiteX912" fmla="*/ 2249178 w 3243376"/>
              <a:gd name="connsiteY912" fmla="*/ 963343 h 2504437"/>
              <a:gd name="connsiteX913" fmla="*/ 2249178 w 3243376"/>
              <a:gd name="connsiteY913" fmla="*/ 963344 h 2504437"/>
              <a:gd name="connsiteX914" fmla="*/ 2248602 w 3243376"/>
              <a:gd name="connsiteY914" fmla="*/ 963344 h 2504437"/>
              <a:gd name="connsiteX915" fmla="*/ 2249126 w 3243376"/>
              <a:gd name="connsiteY915" fmla="*/ 963418 h 2504437"/>
              <a:gd name="connsiteX916" fmla="*/ 2239104 w 3243376"/>
              <a:gd name="connsiteY916" fmla="*/ 977736 h 2504437"/>
              <a:gd name="connsiteX917" fmla="*/ 2237665 w 3243376"/>
              <a:gd name="connsiteY917" fmla="*/ 974857 h 2504437"/>
              <a:gd name="connsiteX918" fmla="*/ 2249178 w 3243376"/>
              <a:gd name="connsiteY918" fmla="*/ 1008823 h 2504437"/>
              <a:gd name="connsiteX919" fmla="*/ 2236513 w 3243376"/>
              <a:gd name="connsiteY919" fmla="*/ 1007671 h 2504437"/>
              <a:gd name="connsiteX920" fmla="*/ 2258965 w 3243376"/>
              <a:gd name="connsiteY920" fmla="*/ 1019184 h 2504437"/>
              <a:gd name="connsiteX921" fmla="*/ 2260002 w 3243376"/>
              <a:gd name="connsiteY921" fmla="*/ 1015503 h 2504437"/>
              <a:gd name="connsiteX922" fmla="*/ 2260404 w 3243376"/>
              <a:gd name="connsiteY922" fmla="*/ 1018321 h 2504437"/>
              <a:gd name="connsiteX923" fmla="*/ 2270479 w 3243376"/>
              <a:gd name="connsiteY923" fmla="*/ 1019760 h 2504437"/>
              <a:gd name="connsiteX924" fmla="*/ 2270479 w 3243376"/>
              <a:gd name="connsiteY924" fmla="*/ 1031274 h 2504437"/>
              <a:gd name="connsiteX925" fmla="*/ 2248027 w 3243376"/>
              <a:gd name="connsiteY925" fmla="*/ 1019761 h 2504437"/>
              <a:gd name="connsiteX926" fmla="*/ 2248027 w 3243376"/>
              <a:gd name="connsiteY926" fmla="*/ 1031274 h 2504437"/>
              <a:gd name="connsiteX927" fmla="*/ 2270479 w 3243376"/>
              <a:gd name="connsiteY927" fmla="*/ 1031274 h 2504437"/>
              <a:gd name="connsiteX928" fmla="*/ 2270479 w 3243376"/>
              <a:gd name="connsiteY928" fmla="*/ 1042787 h 2504437"/>
              <a:gd name="connsiteX929" fmla="*/ 2281992 w 3243376"/>
              <a:gd name="connsiteY929" fmla="*/ 1054301 h 2504437"/>
              <a:gd name="connsiteX930" fmla="*/ 2293506 w 3243376"/>
              <a:gd name="connsiteY930" fmla="*/ 1042787 h 2504437"/>
              <a:gd name="connsiteX931" fmla="*/ 2305019 w 3243376"/>
              <a:gd name="connsiteY931" fmla="*/ 1031273 h 2504437"/>
              <a:gd name="connsiteX932" fmla="*/ 2305019 w 3243376"/>
              <a:gd name="connsiteY932" fmla="*/ 1042787 h 2504437"/>
              <a:gd name="connsiteX933" fmla="*/ 2271054 w 3243376"/>
              <a:gd name="connsiteY933" fmla="*/ 1087690 h 2504437"/>
              <a:gd name="connsiteX934" fmla="*/ 2282568 w 3243376"/>
              <a:gd name="connsiteY934" fmla="*/ 1099204 h 2504437"/>
              <a:gd name="connsiteX935" fmla="*/ 2294082 w 3243376"/>
              <a:gd name="connsiteY935" fmla="*/ 1087690 h 2504437"/>
              <a:gd name="connsiteX936" fmla="*/ 2294082 w 3243376"/>
              <a:gd name="connsiteY936" fmla="*/ 1065238 h 2504437"/>
              <a:gd name="connsiteX937" fmla="*/ 2305596 w 3243376"/>
              <a:gd name="connsiteY937" fmla="*/ 1076753 h 2504437"/>
              <a:gd name="connsiteX938" fmla="*/ 2294082 w 3243376"/>
              <a:gd name="connsiteY938" fmla="*/ 1099204 h 2504437"/>
              <a:gd name="connsiteX939" fmla="*/ 2305595 w 3243376"/>
              <a:gd name="connsiteY939" fmla="*/ 1121655 h 2504437"/>
              <a:gd name="connsiteX940" fmla="*/ 2646396 w 3243376"/>
              <a:gd name="connsiteY940" fmla="*/ 1301267 h 2504437"/>
              <a:gd name="connsiteX941" fmla="*/ 2668848 w 3243376"/>
              <a:gd name="connsiteY941" fmla="*/ 1301267 h 2504437"/>
              <a:gd name="connsiteX942" fmla="*/ 2680362 w 3243376"/>
              <a:gd name="connsiteY942" fmla="*/ 1278816 h 2504437"/>
              <a:gd name="connsiteX943" fmla="*/ 2680362 w 3243376"/>
              <a:gd name="connsiteY943" fmla="*/ 1267302 h 2504437"/>
              <a:gd name="connsiteX944" fmla="*/ 2657910 w 3243376"/>
              <a:gd name="connsiteY944" fmla="*/ 1267302 h 2504437"/>
              <a:gd name="connsiteX945" fmla="*/ 2669424 w 3243376"/>
              <a:gd name="connsiteY945" fmla="*/ 1289754 h 2504437"/>
              <a:gd name="connsiteX946" fmla="*/ 2646973 w 3243376"/>
              <a:gd name="connsiteY946" fmla="*/ 1289754 h 2504437"/>
              <a:gd name="connsiteX947" fmla="*/ 2646396 w 3243376"/>
              <a:gd name="connsiteY947" fmla="*/ 1289754 h 2504437"/>
              <a:gd name="connsiteX948" fmla="*/ 2169735 w 3243376"/>
              <a:gd name="connsiteY948" fmla="*/ 1065238 h 2504437"/>
              <a:gd name="connsiteX949" fmla="*/ 2178370 w 3243376"/>
              <a:gd name="connsiteY949" fmla="*/ 1058115 h 2504437"/>
              <a:gd name="connsiteX950" fmla="*/ 2172944 w 3243376"/>
              <a:gd name="connsiteY950" fmla="*/ 1048482 h 2504437"/>
              <a:gd name="connsiteX951" fmla="*/ 2181249 w 3243376"/>
              <a:gd name="connsiteY951" fmla="*/ 1042787 h 2504437"/>
              <a:gd name="connsiteX952" fmla="*/ 2169735 w 3243376"/>
              <a:gd name="connsiteY952" fmla="*/ 1042787 h 2504437"/>
              <a:gd name="connsiteX953" fmla="*/ 2172944 w 3243376"/>
              <a:gd name="connsiteY953" fmla="*/ 1048482 h 2504437"/>
              <a:gd name="connsiteX954" fmla="*/ 2171174 w 3243376"/>
              <a:gd name="connsiteY954" fmla="*/ 1049695 h 2504437"/>
              <a:gd name="connsiteX955" fmla="*/ 2169735 w 3243376"/>
              <a:gd name="connsiteY955" fmla="*/ 1065238 h 2504437"/>
              <a:gd name="connsiteX956" fmla="*/ 2476572 w 3243376"/>
              <a:gd name="connsiteY956" fmla="*/ 1222399 h 2504437"/>
              <a:gd name="connsiteX957" fmla="*/ 2488085 w 3243376"/>
              <a:gd name="connsiteY957" fmla="*/ 1222399 h 2504437"/>
              <a:gd name="connsiteX958" fmla="*/ 2488085 w 3243376"/>
              <a:gd name="connsiteY958" fmla="*/ 1210885 h 2504437"/>
              <a:gd name="connsiteX959" fmla="*/ 2476572 w 3243376"/>
              <a:gd name="connsiteY959" fmla="*/ 1222399 h 2504437"/>
              <a:gd name="connsiteX960" fmla="*/ 2317684 w 3243376"/>
              <a:gd name="connsiteY960" fmla="*/ 1144107 h 2504437"/>
              <a:gd name="connsiteX961" fmla="*/ 2306171 w 3243376"/>
              <a:gd name="connsiteY961" fmla="*/ 1121655 h 2504437"/>
              <a:gd name="connsiteX962" fmla="*/ 2306171 w 3243376"/>
              <a:gd name="connsiteY962" fmla="*/ 1132593 h 2504437"/>
              <a:gd name="connsiteX963" fmla="*/ 2306171 w 3243376"/>
              <a:gd name="connsiteY963" fmla="*/ 1132593 h 2504437"/>
              <a:gd name="connsiteX964" fmla="*/ 2317684 w 3243376"/>
              <a:gd name="connsiteY964" fmla="*/ 1144107 h 2504437"/>
              <a:gd name="connsiteX965" fmla="*/ 2021785 w 3243376"/>
              <a:gd name="connsiteY965" fmla="*/ 997884 h 2504437"/>
              <a:gd name="connsiteX966" fmla="*/ 2033299 w 3243376"/>
              <a:gd name="connsiteY966" fmla="*/ 997884 h 2504437"/>
              <a:gd name="connsiteX967" fmla="*/ 2033298 w 3243376"/>
              <a:gd name="connsiteY967" fmla="*/ 986371 h 2504437"/>
              <a:gd name="connsiteX968" fmla="*/ 2010272 w 3243376"/>
              <a:gd name="connsiteY968" fmla="*/ 975433 h 2504437"/>
              <a:gd name="connsiteX969" fmla="*/ 2021785 w 3243376"/>
              <a:gd name="connsiteY969" fmla="*/ 997884 h 2504437"/>
              <a:gd name="connsiteX970" fmla="*/ 2267348 w 3243376"/>
              <a:gd name="connsiteY970" fmla="*/ 1119686 h 2504437"/>
              <a:gd name="connsiteX971" fmla="*/ 2272205 w 3243376"/>
              <a:gd name="connsiteY971" fmla="*/ 1121655 h 2504437"/>
              <a:gd name="connsiteX972" fmla="*/ 2272206 w 3243376"/>
              <a:gd name="connsiteY972" fmla="*/ 1099204 h 2504437"/>
              <a:gd name="connsiteX973" fmla="*/ 2267348 w 3243376"/>
              <a:gd name="connsiteY973" fmla="*/ 1119686 h 2504437"/>
              <a:gd name="connsiteX974" fmla="*/ 2616345 w 3243376"/>
              <a:gd name="connsiteY974" fmla="*/ 1296230 h 2504437"/>
              <a:gd name="connsiteX975" fmla="*/ 2624522 w 3243376"/>
              <a:gd name="connsiteY975" fmla="*/ 1289754 h 2504437"/>
              <a:gd name="connsiteX976" fmla="*/ 2623083 w 3243376"/>
              <a:gd name="connsiteY976" fmla="*/ 1282845 h 2504437"/>
              <a:gd name="connsiteX977" fmla="*/ 2613381 w 3243376"/>
              <a:gd name="connsiteY977" fmla="*/ 1267877 h 2504437"/>
              <a:gd name="connsiteX978" fmla="*/ 2613871 w 3243376"/>
              <a:gd name="connsiteY978" fmla="*/ 1267878 h 2504437"/>
              <a:gd name="connsiteX979" fmla="*/ 2623945 w 3243376"/>
              <a:gd name="connsiteY979" fmla="*/ 1267878 h 2504437"/>
              <a:gd name="connsiteX980" fmla="*/ 2623945 w 3243376"/>
              <a:gd name="connsiteY980" fmla="*/ 1256364 h 2504437"/>
              <a:gd name="connsiteX981" fmla="*/ 2623945 w 3243376"/>
              <a:gd name="connsiteY981" fmla="*/ 1256364 h 2504437"/>
              <a:gd name="connsiteX982" fmla="*/ 2612432 w 3243376"/>
              <a:gd name="connsiteY982" fmla="*/ 1267878 h 2504437"/>
              <a:gd name="connsiteX983" fmla="*/ 2613008 w 3243376"/>
              <a:gd name="connsiteY983" fmla="*/ 1267878 h 2504437"/>
              <a:gd name="connsiteX984" fmla="*/ 2613008 w 3243376"/>
              <a:gd name="connsiteY984" fmla="*/ 1278312 h 2504437"/>
              <a:gd name="connsiteX985" fmla="*/ 2613008 w 3243376"/>
              <a:gd name="connsiteY985" fmla="*/ 1289753 h 2504437"/>
              <a:gd name="connsiteX986" fmla="*/ 2616345 w 3243376"/>
              <a:gd name="connsiteY986" fmla="*/ 1296230 h 2504437"/>
              <a:gd name="connsiteX987" fmla="*/ 3010227 w 3243376"/>
              <a:gd name="connsiteY987" fmla="*/ 1492393 h 2504437"/>
              <a:gd name="connsiteX988" fmla="*/ 3010227 w 3243376"/>
              <a:gd name="connsiteY988" fmla="*/ 1492393 h 2504437"/>
              <a:gd name="connsiteX989" fmla="*/ 3162565 w 3243376"/>
              <a:gd name="connsiteY989" fmla="*/ 1568166 h 2504437"/>
              <a:gd name="connsiteX990" fmla="*/ 3169690 w 3243376"/>
              <a:gd name="connsiteY990" fmla="*/ 1559747 h 2504437"/>
              <a:gd name="connsiteX991" fmla="*/ 3147238 w 3243376"/>
              <a:gd name="connsiteY991" fmla="*/ 1559747 h 2504437"/>
              <a:gd name="connsiteX992" fmla="*/ 3162565 w 3243376"/>
              <a:gd name="connsiteY992" fmla="*/ 1568166 h 2504437"/>
              <a:gd name="connsiteX993" fmla="*/ 2737354 w 3243376"/>
              <a:gd name="connsiteY993" fmla="*/ 1358259 h 2504437"/>
              <a:gd name="connsiteX994" fmla="*/ 2748867 w 3243376"/>
              <a:gd name="connsiteY994" fmla="*/ 1346746 h 2504437"/>
              <a:gd name="connsiteX995" fmla="*/ 2748868 w 3243376"/>
              <a:gd name="connsiteY995" fmla="*/ 1335232 h 2504437"/>
              <a:gd name="connsiteX996" fmla="*/ 2748867 w 3243376"/>
              <a:gd name="connsiteY996" fmla="*/ 1335808 h 2504437"/>
              <a:gd name="connsiteX997" fmla="*/ 2737355 w 3243376"/>
              <a:gd name="connsiteY997" fmla="*/ 1335808 h 2504437"/>
              <a:gd name="connsiteX998" fmla="*/ 2737354 w 3243376"/>
              <a:gd name="connsiteY998" fmla="*/ 1358259 h 2504437"/>
              <a:gd name="connsiteX999" fmla="*/ 2749444 w 3243376"/>
              <a:gd name="connsiteY999" fmla="*/ 1368622 h 2504437"/>
              <a:gd name="connsiteX1000" fmla="*/ 2771895 w 3243376"/>
              <a:gd name="connsiteY1000" fmla="*/ 1346170 h 2504437"/>
              <a:gd name="connsiteX1001" fmla="*/ 2749444 w 3243376"/>
              <a:gd name="connsiteY1001" fmla="*/ 1368622 h 2504437"/>
              <a:gd name="connsiteX1002" fmla="*/ 2522050 w 3243376"/>
              <a:gd name="connsiteY1002" fmla="*/ 1256364 h 2504437"/>
              <a:gd name="connsiteX1003" fmla="*/ 2522050 w 3243376"/>
              <a:gd name="connsiteY1003" fmla="*/ 1222399 h 2504437"/>
              <a:gd name="connsiteX1004" fmla="*/ 2522050 w 3243376"/>
              <a:gd name="connsiteY1004" fmla="*/ 1256364 h 2504437"/>
              <a:gd name="connsiteX1005" fmla="*/ 2588490 w 3243376"/>
              <a:gd name="connsiteY1005" fmla="*/ 1291820 h 2504437"/>
              <a:gd name="connsiteX1006" fmla="*/ 2589784 w 3243376"/>
              <a:gd name="connsiteY1006" fmla="*/ 1290026 h 2504437"/>
              <a:gd name="connsiteX1007" fmla="*/ 2589981 w 3243376"/>
              <a:gd name="connsiteY1007" fmla="*/ 1290329 h 2504437"/>
              <a:gd name="connsiteX1008" fmla="*/ 2306171 w 3243376"/>
              <a:gd name="connsiteY1008" fmla="*/ 1155045 h 2504437"/>
              <a:gd name="connsiteX1009" fmla="*/ 2328622 w 3243376"/>
              <a:gd name="connsiteY1009" fmla="*/ 1155045 h 2504437"/>
              <a:gd name="connsiteX1010" fmla="*/ 2306171 w 3243376"/>
              <a:gd name="connsiteY1010" fmla="*/ 1155045 h 2504437"/>
              <a:gd name="connsiteX1011" fmla="*/ 3044767 w 3243376"/>
              <a:gd name="connsiteY1011" fmla="*/ 1526357 h 2504437"/>
              <a:gd name="connsiteX1012" fmla="*/ 3067218 w 3243376"/>
              <a:gd name="connsiteY1012" fmla="*/ 1514844 h 2504437"/>
              <a:gd name="connsiteX1013" fmla="*/ 3044767 w 3243376"/>
              <a:gd name="connsiteY1013" fmla="*/ 1514844 h 2504437"/>
              <a:gd name="connsiteX1014" fmla="*/ 3044767 w 3243376"/>
              <a:gd name="connsiteY1014" fmla="*/ 1526357 h 2504437"/>
              <a:gd name="connsiteX1015" fmla="*/ 2715479 w 3243376"/>
              <a:gd name="connsiteY1015" fmla="*/ 1368622 h 2504437"/>
              <a:gd name="connsiteX1016" fmla="*/ 2737929 w 3243376"/>
              <a:gd name="connsiteY1016" fmla="*/ 1346170 h 2504437"/>
              <a:gd name="connsiteX1017" fmla="*/ 2732173 w 3243376"/>
              <a:gd name="connsiteY1017" fmla="*/ 1329188 h 2504437"/>
              <a:gd name="connsiteX1018" fmla="*/ 2726612 w 3243376"/>
              <a:gd name="connsiteY1018" fmla="*/ 1312781 h 2504437"/>
              <a:gd name="connsiteX1019" fmla="*/ 2727856 w 3243376"/>
              <a:gd name="connsiteY1019" fmla="*/ 1312781 h 2504437"/>
              <a:gd name="connsiteX1020" fmla="*/ 2737929 w 3243376"/>
              <a:gd name="connsiteY1020" fmla="*/ 1312781 h 2504437"/>
              <a:gd name="connsiteX1021" fmla="*/ 2737930 w 3243376"/>
              <a:gd name="connsiteY1021" fmla="*/ 1301267 h 2504437"/>
              <a:gd name="connsiteX1022" fmla="*/ 2727856 w 3243376"/>
              <a:gd name="connsiteY1022" fmla="*/ 1302706 h 2504437"/>
              <a:gd name="connsiteX1023" fmla="*/ 2726474 w 3243376"/>
              <a:gd name="connsiteY1023" fmla="*/ 1312376 h 2504437"/>
              <a:gd name="connsiteX1024" fmla="*/ 2726417 w 3243376"/>
              <a:gd name="connsiteY1024" fmla="*/ 1312205 h 2504437"/>
              <a:gd name="connsiteX1025" fmla="*/ 2714903 w 3243376"/>
              <a:gd name="connsiteY1025" fmla="*/ 1323718 h 2504437"/>
              <a:gd name="connsiteX1026" fmla="*/ 2726992 w 3243376"/>
              <a:gd name="connsiteY1026" fmla="*/ 1345595 h 2504437"/>
              <a:gd name="connsiteX1027" fmla="*/ 2693027 w 3243376"/>
              <a:gd name="connsiteY1027" fmla="*/ 1357108 h 2504437"/>
              <a:gd name="connsiteX1028" fmla="*/ 2715479 w 3243376"/>
              <a:gd name="connsiteY1028" fmla="*/ 1368622 h 2504437"/>
              <a:gd name="connsiteX1029" fmla="*/ 2215213 w 3243376"/>
              <a:gd name="connsiteY1029" fmla="*/ 1121655 h 2504437"/>
              <a:gd name="connsiteX1030" fmla="*/ 2226727 w 3243376"/>
              <a:gd name="connsiteY1030" fmla="*/ 1121655 h 2504437"/>
              <a:gd name="connsiteX1031" fmla="*/ 2237665 w 3243376"/>
              <a:gd name="connsiteY1031" fmla="*/ 1087690 h 2504437"/>
              <a:gd name="connsiteX1032" fmla="*/ 2215213 w 3243376"/>
              <a:gd name="connsiteY1032" fmla="*/ 1121655 h 2504437"/>
              <a:gd name="connsiteX1033" fmla="*/ 2937259 w 3243376"/>
              <a:gd name="connsiteY1033" fmla="*/ 1479485 h 2504437"/>
              <a:gd name="connsiteX1034" fmla="*/ 2942296 w 3243376"/>
              <a:gd name="connsiteY1034" fmla="*/ 1481455 h 2504437"/>
              <a:gd name="connsiteX1035" fmla="*/ 2942296 w 3243376"/>
              <a:gd name="connsiteY1035" fmla="*/ 1469942 h 2504437"/>
              <a:gd name="connsiteX1036" fmla="*/ 2953810 w 3243376"/>
              <a:gd name="connsiteY1036" fmla="*/ 1469942 h 2504437"/>
              <a:gd name="connsiteX1037" fmla="*/ 2930783 w 3243376"/>
              <a:gd name="connsiteY1037" fmla="*/ 1459003 h 2504437"/>
              <a:gd name="connsiteX1038" fmla="*/ 2937259 w 3243376"/>
              <a:gd name="connsiteY1038" fmla="*/ 1479485 h 2504437"/>
              <a:gd name="connsiteX1039" fmla="*/ 2578467 w 3243376"/>
              <a:gd name="connsiteY1039" fmla="*/ 1301842 h 2504437"/>
              <a:gd name="connsiteX1040" fmla="*/ 2579906 w 3243376"/>
              <a:gd name="connsiteY1040" fmla="*/ 1300403 h 2504437"/>
              <a:gd name="connsiteX1041" fmla="*/ 2588490 w 3243376"/>
              <a:gd name="connsiteY1041" fmla="*/ 1291820 h 2504437"/>
              <a:gd name="connsiteX1042" fmla="*/ 2585879 w 3243376"/>
              <a:gd name="connsiteY1042" fmla="*/ 1295438 h 2504437"/>
              <a:gd name="connsiteX1043" fmla="*/ 2589980 w 3243376"/>
              <a:gd name="connsiteY1043" fmla="*/ 1300692 h 2504437"/>
              <a:gd name="connsiteX1044" fmla="*/ 2601494 w 3243376"/>
              <a:gd name="connsiteY1044" fmla="*/ 1312205 h 2504437"/>
              <a:gd name="connsiteX1045" fmla="*/ 2589981 w 3243376"/>
              <a:gd name="connsiteY1045" fmla="*/ 1289754 h 2504437"/>
              <a:gd name="connsiteX1046" fmla="*/ 2589784 w 3243376"/>
              <a:gd name="connsiteY1046" fmla="*/ 1290026 h 2504437"/>
              <a:gd name="connsiteX1047" fmla="*/ 2578971 w 3243376"/>
              <a:gd name="connsiteY1047" fmla="*/ 1273347 h 2504437"/>
              <a:gd name="connsiteX1048" fmla="*/ 2567529 w 3243376"/>
              <a:gd name="connsiteY1048" fmla="*/ 1256364 h 2504437"/>
              <a:gd name="connsiteX1049" fmla="*/ 2578467 w 3243376"/>
              <a:gd name="connsiteY1049" fmla="*/ 1301842 h 2504437"/>
              <a:gd name="connsiteX1050" fmla="*/ 2733612 w 3243376"/>
              <a:gd name="connsiteY1050" fmla="*/ 1378696 h 2504437"/>
              <a:gd name="connsiteX1051" fmla="*/ 2737929 w 3243376"/>
              <a:gd name="connsiteY1051" fmla="*/ 1380135 h 2504437"/>
              <a:gd name="connsiteX1052" fmla="*/ 2737929 w 3243376"/>
              <a:gd name="connsiteY1052" fmla="*/ 1368622 h 2504437"/>
              <a:gd name="connsiteX1053" fmla="*/ 2733612 w 3243376"/>
              <a:gd name="connsiteY1053" fmla="*/ 1378696 h 2504437"/>
              <a:gd name="connsiteX1054" fmla="*/ 2658486 w 3243376"/>
              <a:gd name="connsiteY1054" fmla="*/ 1346170 h 2504437"/>
              <a:gd name="connsiteX1055" fmla="*/ 2662804 w 3243376"/>
              <a:gd name="connsiteY1055" fmla="*/ 1340413 h 2504437"/>
              <a:gd name="connsiteX1056" fmla="*/ 2662851 w 3243376"/>
              <a:gd name="connsiteY1056" fmla="*/ 1340064 h 2504437"/>
              <a:gd name="connsiteX1057" fmla="*/ 2669496 w 3243376"/>
              <a:gd name="connsiteY1057" fmla="*/ 1330770 h 2504437"/>
              <a:gd name="connsiteX1058" fmla="*/ 2680937 w 3243376"/>
              <a:gd name="connsiteY1058" fmla="*/ 1323143 h 2504437"/>
              <a:gd name="connsiteX1059" fmla="*/ 2658486 w 3243376"/>
              <a:gd name="connsiteY1059" fmla="*/ 1334656 h 2504437"/>
              <a:gd name="connsiteX1060" fmla="*/ 2663343 w 3243376"/>
              <a:gd name="connsiteY1060" fmla="*/ 1336455 h 2504437"/>
              <a:gd name="connsiteX1061" fmla="*/ 2662851 w 3243376"/>
              <a:gd name="connsiteY1061" fmla="*/ 1340064 h 2504437"/>
              <a:gd name="connsiteX1062" fmla="*/ 2363163 w 3243376"/>
              <a:gd name="connsiteY1062" fmla="*/ 1199948 h 2504437"/>
              <a:gd name="connsiteX1063" fmla="*/ 2363143 w 3243376"/>
              <a:gd name="connsiteY1063" fmla="*/ 1199383 h 2504437"/>
              <a:gd name="connsiteX1064" fmla="*/ 2363163 w 3243376"/>
              <a:gd name="connsiteY1064" fmla="*/ 1199372 h 2504437"/>
              <a:gd name="connsiteX1065" fmla="*/ 2363236 w 3243376"/>
              <a:gd name="connsiteY1065" fmla="*/ 1199743 h 2504437"/>
              <a:gd name="connsiteX1066" fmla="*/ 2181248 w 3243376"/>
              <a:gd name="connsiteY1066" fmla="*/ 1110142 h 2504437"/>
              <a:gd name="connsiteX1067" fmla="*/ 2203699 w 3243376"/>
              <a:gd name="connsiteY1067" fmla="*/ 1087690 h 2504437"/>
              <a:gd name="connsiteX1068" fmla="*/ 2181248 w 3243376"/>
              <a:gd name="connsiteY1068" fmla="*/ 1087690 h 2504437"/>
              <a:gd name="connsiteX1069" fmla="*/ 2181248 w 3243376"/>
              <a:gd name="connsiteY1069" fmla="*/ 1110142 h 2504437"/>
              <a:gd name="connsiteX1070" fmla="*/ 2320203 w 3243376"/>
              <a:gd name="connsiteY1070" fmla="*/ 1180518 h 2504437"/>
              <a:gd name="connsiteX1071" fmla="*/ 2328622 w 3243376"/>
              <a:gd name="connsiteY1071" fmla="*/ 1178072 h 2504437"/>
              <a:gd name="connsiteX1072" fmla="*/ 2328622 w 3243376"/>
              <a:gd name="connsiteY1072" fmla="*/ 1166558 h 2504437"/>
              <a:gd name="connsiteX1073" fmla="*/ 2340135 w 3243376"/>
              <a:gd name="connsiteY1073" fmla="*/ 1178072 h 2504437"/>
              <a:gd name="connsiteX1074" fmla="*/ 2328622 w 3243376"/>
              <a:gd name="connsiteY1074" fmla="*/ 1166558 h 2504437"/>
              <a:gd name="connsiteX1075" fmla="*/ 2320203 w 3243376"/>
              <a:gd name="connsiteY1075" fmla="*/ 1180518 h 2504437"/>
              <a:gd name="connsiteX1076" fmla="*/ 2777796 w 3243376"/>
              <a:gd name="connsiteY1076" fmla="*/ 1412301 h 2504437"/>
              <a:gd name="connsiteX1077" fmla="*/ 2782833 w 3243376"/>
              <a:gd name="connsiteY1077" fmla="*/ 1414100 h 2504437"/>
              <a:gd name="connsiteX1078" fmla="*/ 2794347 w 3243376"/>
              <a:gd name="connsiteY1078" fmla="*/ 1402587 h 2504437"/>
              <a:gd name="connsiteX1079" fmla="*/ 2782833 w 3243376"/>
              <a:gd name="connsiteY1079" fmla="*/ 1391073 h 2504437"/>
              <a:gd name="connsiteX1080" fmla="*/ 2794346 w 3243376"/>
              <a:gd name="connsiteY1080" fmla="*/ 1391073 h 2504437"/>
              <a:gd name="connsiteX1081" fmla="*/ 2771320 w 3243376"/>
              <a:gd name="connsiteY1081" fmla="*/ 1402587 h 2504437"/>
              <a:gd name="connsiteX1082" fmla="*/ 2777796 w 3243376"/>
              <a:gd name="connsiteY1082" fmla="*/ 1412301 h 2504437"/>
              <a:gd name="connsiteX1083" fmla="*/ 3021740 w 3243376"/>
              <a:gd name="connsiteY1083" fmla="*/ 1537296 h 2504437"/>
              <a:gd name="connsiteX1084" fmla="*/ 3033254 w 3243376"/>
              <a:gd name="connsiteY1084" fmla="*/ 1514844 h 2504437"/>
              <a:gd name="connsiteX1085" fmla="*/ 3033253 w 3243376"/>
              <a:gd name="connsiteY1085" fmla="*/ 1514269 h 2504437"/>
              <a:gd name="connsiteX1086" fmla="*/ 3021740 w 3243376"/>
              <a:gd name="connsiteY1086" fmla="*/ 1514269 h 2504437"/>
              <a:gd name="connsiteX1087" fmla="*/ 3010227 w 3243376"/>
              <a:gd name="connsiteY1087" fmla="*/ 1525782 h 2504437"/>
              <a:gd name="connsiteX1088" fmla="*/ 3021740 w 3243376"/>
              <a:gd name="connsiteY1088" fmla="*/ 1537296 h 2504437"/>
              <a:gd name="connsiteX1089" fmla="*/ 2022360 w 3243376"/>
              <a:gd name="connsiteY1089" fmla="*/ 1042787 h 2504437"/>
              <a:gd name="connsiteX1090" fmla="*/ 2044813 w 3243376"/>
              <a:gd name="connsiteY1090" fmla="*/ 1031274 h 2504437"/>
              <a:gd name="connsiteX1091" fmla="*/ 2010847 w 3243376"/>
              <a:gd name="connsiteY1091" fmla="*/ 1008823 h 2504437"/>
              <a:gd name="connsiteX1092" fmla="*/ 2022360 w 3243376"/>
              <a:gd name="connsiteY1092" fmla="*/ 1042787 h 2504437"/>
              <a:gd name="connsiteX1093" fmla="*/ 2351649 w 3243376"/>
              <a:gd name="connsiteY1093" fmla="*/ 1210886 h 2504437"/>
              <a:gd name="connsiteX1094" fmla="*/ 2351649 w 3243376"/>
              <a:gd name="connsiteY1094" fmla="*/ 1188434 h 2504437"/>
              <a:gd name="connsiteX1095" fmla="*/ 2362983 w 3243376"/>
              <a:gd name="connsiteY1095" fmla="*/ 1194910 h 2504437"/>
              <a:gd name="connsiteX1096" fmla="*/ 2363143 w 3243376"/>
              <a:gd name="connsiteY1096" fmla="*/ 1199383 h 2504437"/>
              <a:gd name="connsiteX1097" fmla="*/ 2353089 w 3243376"/>
              <a:gd name="connsiteY1097" fmla="*/ 1205129 h 2504437"/>
              <a:gd name="connsiteX1098" fmla="*/ 2351649 w 3243376"/>
              <a:gd name="connsiteY1098" fmla="*/ 1210886 h 2504437"/>
              <a:gd name="connsiteX1099" fmla="*/ 2670000 w 3243376"/>
              <a:gd name="connsiteY1099" fmla="*/ 1368622 h 2504437"/>
              <a:gd name="connsiteX1100" fmla="*/ 2692452 w 3243376"/>
              <a:gd name="connsiteY1100" fmla="*/ 1346170 h 2504437"/>
              <a:gd name="connsiteX1101" fmla="*/ 2681512 w 3243376"/>
              <a:gd name="connsiteY1101" fmla="*/ 1345594 h 2504437"/>
              <a:gd name="connsiteX1102" fmla="*/ 2670000 w 3243376"/>
              <a:gd name="connsiteY1102" fmla="*/ 1357108 h 2504437"/>
              <a:gd name="connsiteX1103" fmla="*/ 2670000 w 3243376"/>
              <a:gd name="connsiteY1103" fmla="*/ 1368622 h 2504437"/>
              <a:gd name="connsiteX1104" fmla="*/ 1919890 w 3243376"/>
              <a:gd name="connsiteY1104" fmla="*/ 997885 h 2504437"/>
              <a:gd name="connsiteX1105" fmla="*/ 1919890 w 3243376"/>
              <a:gd name="connsiteY1105" fmla="*/ 997883 h 2504437"/>
              <a:gd name="connsiteX1106" fmla="*/ 1919890 w 3243376"/>
              <a:gd name="connsiteY1106" fmla="*/ 997884 h 2504437"/>
              <a:gd name="connsiteX1107" fmla="*/ 2328622 w 3243376"/>
              <a:gd name="connsiteY1107" fmla="*/ 1200524 h 2504437"/>
              <a:gd name="connsiteX1108" fmla="*/ 2306171 w 3243376"/>
              <a:gd name="connsiteY1108" fmla="*/ 1166558 h 2504437"/>
              <a:gd name="connsiteX1109" fmla="*/ 2306171 w 3243376"/>
              <a:gd name="connsiteY1109" fmla="*/ 1189010 h 2504437"/>
              <a:gd name="connsiteX1110" fmla="*/ 2328622 w 3243376"/>
              <a:gd name="connsiteY1110" fmla="*/ 1200524 h 2504437"/>
              <a:gd name="connsiteX1111" fmla="*/ 2832125 w 3243376"/>
              <a:gd name="connsiteY1111" fmla="*/ 1450305 h 2504437"/>
              <a:gd name="connsiteX1112" fmla="*/ 2840400 w 3243376"/>
              <a:gd name="connsiteY1112" fmla="*/ 1447489 h 2504437"/>
              <a:gd name="connsiteX1113" fmla="*/ 2828888 w 3243376"/>
              <a:gd name="connsiteY1113" fmla="*/ 1435976 h 2504437"/>
              <a:gd name="connsiteX1114" fmla="*/ 2832125 w 3243376"/>
              <a:gd name="connsiteY1114" fmla="*/ 1450305 h 2504437"/>
              <a:gd name="connsiteX1115" fmla="*/ 2005090 w 3243376"/>
              <a:gd name="connsiteY1115" fmla="*/ 1041348 h 2504437"/>
              <a:gd name="connsiteX1116" fmla="*/ 2010847 w 3243376"/>
              <a:gd name="connsiteY1116" fmla="*/ 1042787 h 2504437"/>
              <a:gd name="connsiteX1117" fmla="*/ 2010847 w 3243376"/>
              <a:gd name="connsiteY1117" fmla="*/ 1031274 h 2504437"/>
              <a:gd name="connsiteX1118" fmla="*/ 1999334 w 3243376"/>
              <a:gd name="connsiteY1118" fmla="*/ 1031274 h 2504437"/>
              <a:gd name="connsiteX1119" fmla="*/ 2005090 w 3243376"/>
              <a:gd name="connsiteY1119" fmla="*/ 1041348 h 2504437"/>
              <a:gd name="connsiteX1120" fmla="*/ 1931403 w 3243376"/>
              <a:gd name="connsiteY1120" fmla="*/ 1009398 h 2504437"/>
              <a:gd name="connsiteX1121" fmla="*/ 1953855 w 3243376"/>
              <a:gd name="connsiteY1121" fmla="*/ 1009398 h 2504437"/>
              <a:gd name="connsiteX1122" fmla="*/ 1942341 w 3243376"/>
              <a:gd name="connsiteY1122" fmla="*/ 997884 h 2504437"/>
              <a:gd name="connsiteX1123" fmla="*/ 1931403 w 3243376"/>
              <a:gd name="connsiteY1123" fmla="*/ 1009398 h 2504437"/>
              <a:gd name="connsiteX1124" fmla="*/ 3054059 w 3243376"/>
              <a:gd name="connsiteY1124" fmla="*/ 1569290 h 2504437"/>
              <a:gd name="connsiteX1125" fmla="*/ 3067218 w 3243376"/>
              <a:gd name="connsiteY1125" fmla="*/ 1571260 h 2504437"/>
              <a:gd name="connsiteX1126" fmla="*/ 3067218 w 3243376"/>
              <a:gd name="connsiteY1126" fmla="*/ 1526358 h 2504437"/>
              <a:gd name="connsiteX1127" fmla="*/ 3033253 w 3243376"/>
              <a:gd name="connsiteY1127" fmla="*/ 1548809 h 2504437"/>
              <a:gd name="connsiteX1128" fmla="*/ 3054059 w 3243376"/>
              <a:gd name="connsiteY1128" fmla="*/ 1569290 h 2504437"/>
              <a:gd name="connsiteX1129" fmla="*/ 2919845 w 3243376"/>
              <a:gd name="connsiteY1129" fmla="*/ 1503331 h 2504437"/>
              <a:gd name="connsiteX1130" fmla="*/ 2953810 w 3243376"/>
              <a:gd name="connsiteY1130" fmla="*/ 1514844 h 2504437"/>
              <a:gd name="connsiteX1131" fmla="*/ 2942295 w 3243376"/>
              <a:gd name="connsiteY1131" fmla="*/ 1503331 h 2504437"/>
              <a:gd name="connsiteX1132" fmla="*/ 2953810 w 3243376"/>
              <a:gd name="connsiteY1132" fmla="*/ 1480879 h 2504437"/>
              <a:gd name="connsiteX1133" fmla="*/ 2919845 w 3243376"/>
              <a:gd name="connsiteY1133" fmla="*/ 1503331 h 2504437"/>
              <a:gd name="connsiteX1134" fmla="*/ 2805860 w 3243376"/>
              <a:gd name="connsiteY1134" fmla="*/ 1448065 h 2504437"/>
              <a:gd name="connsiteX1135" fmla="*/ 2800103 w 3243376"/>
              <a:gd name="connsiteY1135" fmla="*/ 1437991 h 2504437"/>
              <a:gd name="connsiteX1136" fmla="*/ 2795448 w 3243376"/>
              <a:gd name="connsiteY1136" fmla="*/ 1436828 h 2504437"/>
              <a:gd name="connsiteX1137" fmla="*/ 2794347 w 3243376"/>
              <a:gd name="connsiteY1137" fmla="*/ 1425038 h 2504437"/>
              <a:gd name="connsiteX1138" fmla="*/ 2794346 w 3243376"/>
              <a:gd name="connsiteY1138" fmla="*/ 1436552 h 2504437"/>
              <a:gd name="connsiteX1139" fmla="*/ 2795448 w 3243376"/>
              <a:gd name="connsiteY1139" fmla="*/ 1436828 h 2504437"/>
              <a:gd name="connsiteX1140" fmla="*/ 2795786 w 3243376"/>
              <a:gd name="connsiteY1140" fmla="*/ 1440437 h 2504437"/>
              <a:gd name="connsiteX1141" fmla="*/ 2805860 w 3243376"/>
              <a:gd name="connsiteY1141" fmla="*/ 1448065 h 2504437"/>
              <a:gd name="connsiteX1142" fmla="*/ 2374173 w 3243376"/>
              <a:gd name="connsiteY1142" fmla="*/ 1236728 h 2504437"/>
              <a:gd name="connsiteX1143" fmla="*/ 2374676 w 3243376"/>
              <a:gd name="connsiteY1143" fmla="*/ 1233913 h 2504437"/>
              <a:gd name="connsiteX1144" fmla="*/ 2363163 w 3243376"/>
              <a:gd name="connsiteY1144" fmla="*/ 1222398 h 2504437"/>
              <a:gd name="connsiteX1145" fmla="*/ 2374173 w 3243376"/>
              <a:gd name="connsiteY1145" fmla="*/ 1236728 h 2504437"/>
              <a:gd name="connsiteX1146" fmla="*/ 2680938 w 3243376"/>
              <a:gd name="connsiteY1146" fmla="*/ 1391073 h 2504437"/>
              <a:gd name="connsiteX1147" fmla="*/ 2692452 w 3243376"/>
              <a:gd name="connsiteY1147" fmla="*/ 1391073 h 2504437"/>
              <a:gd name="connsiteX1148" fmla="*/ 2692452 w 3243376"/>
              <a:gd name="connsiteY1148" fmla="*/ 1368622 h 2504437"/>
              <a:gd name="connsiteX1149" fmla="*/ 2680937 w 3243376"/>
              <a:gd name="connsiteY1149" fmla="*/ 1368622 h 2504437"/>
              <a:gd name="connsiteX1150" fmla="*/ 2680938 w 3243376"/>
              <a:gd name="connsiteY1150" fmla="*/ 1391073 h 2504437"/>
              <a:gd name="connsiteX1151" fmla="*/ 2476572 w 3243376"/>
              <a:gd name="connsiteY1151" fmla="*/ 1290329 h 2504437"/>
              <a:gd name="connsiteX1152" fmla="*/ 2488085 w 3243376"/>
              <a:gd name="connsiteY1152" fmla="*/ 1278816 h 2504437"/>
              <a:gd name="connsiteX1153" fmla="*/ 2476572 w 3243376"/>
              <a:gd name="connsiteY1153" fmla="*/ 1290329 h 2504437"/>
              <a:gd name="connsiteX1154" fmla="*/ 2010847 w 3243376"/>
              <a:gd name="connsiteY1154" fmla="*/ 1065238 h 2504437"/>
              <a:gd name="connsiteX1155" fmla="*/ 2022361 w 3243376"/>
              <a:gd name="connsiteY1155" fmla="*/ 1065239 h 2504437"/>
              <a:gd name="connsiteX1156" fmla="*/ 2022360 w 3243376"/>
              <a:gd name="connsiteY1156" fmla="*/ 1053725 h 2504437"/>
              <a:gd name="connsiteX1157" fmla="*/ 2010847 w 3243376"/>
              <a:gd name="connsiteY1157" fmla="*/ 1065238 h 2504437"/>
              <a:gd name="connsiteX1158" fmla="*/ 2260692 w 3243376"/>
              <a:gd name="connsiteY1158" fmla="*/ 1189010 h 2504437"/>
              <a:gd name="connsiteX1159" fmla="*/ 2272206 w 3243376"/>
              <a:gd name="connsiteY1159" fmla="*/ 1177496 h 2504437"/>
              <a:gd name="connsiteX1160" fmla="*/ 2260692 w 3243376"/>
              <a:gd name="connsiteY1160" fmla="*/ 1165983 h 2504437"/>
              <a:gd name="connsiteX1161" fmla="*/ 2249179 w 3243376"/>
              <a:gd name="connsiteY1161" fmla="*/ 1177496 h 2504437"/>
              <a:gd name="connsiteX1162" fmla="*/ 2260692 w 3243376"/>
              <a:gd name="connsiteY1162" fmla="*/ 1189010 h 2504437"/>
              <a:gd name="connsiteX1163" fmla="*/ 2215213 w 3243376"/>
              <a:gd name="connsiteY1163" fmla="*/ 1166558 h 2504437"/>
              <a:gd name="connsiteX1164" fmla="*/ 2237664 w 3243376"/>
              <a:gd name="connsiteY1164" fmla="*/ 1155045 h 2504437"/>
              <a:gd name="connsiteX1165" fmla="*/ 2215213 w 3243376"/>
              <a:gd name="connsiteY1165" fmla="*/ 1155045 h 2504437"/>
              <a:gd name="connsiteX1166" fmla="*/ 2340712 w 3243376"/>
              <a:gd name="connsiteY1166" fmla="*/ 1233337 h 2504437"/>
              <a:gd name="connsiteX1167" fmla="*/ 2360357 w 3243376"/>
              <a:gd name="connsiteY1167" fmla="*/ 1224773 h 2504437"/>
              <a:gd name="connsiteX1168" fmla="*/ 2362274 w 3243376"/>
              <a:gd name="connsiteY1168" fmla="*/ 1221196 h 2504437"/>
              <a:gd name="connsiteX1169" fmla="*/ 2363738 w 3243376"/>
              <a:gd name="connsiteY1169" fmla="*/ 1221824 h 2504437"/>
              <a:gd name="connsiteX1170" fmla="*/ 2362515 w 3243376"/>
              <a:gd name="connsiteY1170" fmla="*/ 1220746 h 2504437"/>
              <a:gd name="connsiteX1171" fmla="*/ 2366050 w 3243376"/>
              <a:gd name="connsiteY1171" fmla="*/ 1214151 h 2504437"/>
              <a:gd name="connsiteX1172" fmla="*/ 2363236 w 3243376"/>
              <a:gd name="connsiteY1172" fmla="*/ 1199743 h 2504437"/>
              <a:gd name="connsiteX1173" fmla="*/ 2367509 w 3243376"/>
              <a:gd name="connsiteY1173" fmla="*/ 1187778 h 2504437"/>
              <a:gd name="connsiteX1174" fmla="*/ 2375252 w 3243376"/>
              <a:gd name="connsiteY1174" fmla="*/ 1188434 h 2504437"/>
              <a:gd name="connsiteX1175" fmla="*/ 2370343 w 3243376"/>
              <a:gd name="connsiteY1175" fmla="*/ 1179843 h 2504437"/>
              <a:gd name="connsiteX1176" fmla="*/ 2373237 w 3243376"/>
              <a:gd name="connsiteY1176" fmla="*/ 1171739 h 2504437"/>
              <a:gd name="connsiteX1177" fmla="*/ 2373522 w 3243376"/>
              <a:gd name="connsiteY1177" fmla="*/ 1166148 h 2504437"/>
              <a:gd name="connsiteX1178" fmla="*/ 2374676 w 3243376"/>
              <a:gd name="connsiteY1178" fmla="*/ 1165983 h 2504437"/>
              <a:gd name="connsiteX1179" fmla="*/ 2373636 w 3243376"/>
              <a:gd name="connsiteY1179" fmla="*/ 1163915 h 2504437"/>
              <a:gd name="connsiteX1180" fmla="*/ 2374676 w 3243376"/>
              <a:gd name="connsiteY1180" fmla="*/ 1143531 h 2504437"/>
              <a:gd name="connsiteX1181" fmla="*/ 2373237 w 3243376"/>
              <a:gd name="connsiteY1181" fmla="*/ 1143531 h 2504437"/>
              <a:gd name="connsiteX1182" fmla="*/ 2364509 w 3243376"/>
              <a:gd name="connsiteY1182" fmla="*/ 1143531 h 2504437"/>
              <a:gd name="connsiteX1183" fmla="*/ 2374524 w 3243376"/>
              <a:gd name="connsiteY1183" fmla="*/ 1139249 h 2504437"/>
              <a:gd name="connsiteX1184" fmla="*/ 2385615 w 3243376"/>
              <a:gd name="connsiteY1184" fmla="*/ 1144107 h 2504437"/>
              <a:gd name="connsiteX1185" fmla="*/ 2385614 w 3243376"/>
              <a:gd name="connsiteY1185" fmla="*/ 1132593 h 2504437"/>
              <a:gd name="connsiteX1186" fmla="*/ 2351650 w 3243376"/>
              <a:gd name="connsiteY1186" fmla="*/ 1121655 h 2504437"/>
              <a:gd name="connsiteX1187" fmla="*/ 2363163 w 3243376"/>
              <a:gd name="connsiteY1187" fmla="*/ 1144107 h 2504437"/>
              <a:gd name="connsiteX1188" fmla="*/ 2363409 w 3243376"/>
              <a:gd name="connsiteY1188" fmla="*/ 1144002 h 2504437"/>
              <a:gd name="connsiteX1189" fmla="*/ 2368920 w 3243376"/>
              <a:gd name="connsiteY1189" fmla="*/ 1154541 h 2504437"/>
              <a:gd name="connsiteX1190" fmla="*/ 2373636 w 3243376"/>
              <a:gd name="connsiteY1190" fmla="*/ 1163915 h 2504437"/>
              <a:gd name="connsiteX1191" fmla="*/ 2373522 w 3243376"/>
              <a:gd name="connsiteY1191" fmla="*/ 1166148 h 2504437"/>
              <a:gd name="connsiteX1192" fmla="*/ 2364602 w 3243376"/>
              <a:gd name="connsiteY1192" fmla="*/ 1167422 h 2504437"/>
              <a:gd name="connsiteX1193" fmla="*/ 2363269 w 3243376"/>
              <a:gd name="connsiteY1193" fmla="*/ 1176753 h 2504437"/>
              <a:gd name="connsiteX1194" fmla="*/ 2363163 w 3243376"/>
              <a:gd name="connsiteY1194" fmla="*/ 1176715 h 2504437"/>
              <a:gd name="connsiteX1195" fmla="*/ 2363163 w 3243376"/>
              <a:gd name="connsiteY1195" fmla="*/ 1166486 h 2504437"/>
              <a:gd name="connsiteX1196" fmla="*/ 2363163 w 3243376"/>
              <a:gd name="connsiteY1196" fmla="*/ 1155045 h 2504437"/>
              <a:gd name="connsiteX1197" fmla="*/ 2329773 w 3243376"/>
              <a:gd name="connsiteY1197" fmla="*/ 1154470 h 2504437"/>
              <a:gd name="connsiteX1198" fmla="*/ 2352225 w 3243376"/>
              <a:gd name="connsiteY1198" fmla="*/ 1176921 h 2504437"/>
              <a:gd name="connsiteX1199" fmla="*/ 2352225 w 3243376"/>
              <a:gd name="connsiteY1199" fmla="*/ 1165406 h 2504437"/>
              <a:gd name="connsiteX1200" fmla="*/ 2358701 w 3243376"/>
              <a:gd name="connsiteY1200" fmla="*/ 1175121 h 2504437"/>
              <a:gd name="connsiteX1201" fmla="*/ 2363163 w 3243376"/>
              <a:gd name="connsiteY1201" fmla="*/ 1176715 h 2504437"/>
              <a:gd name="connsiteX1202" fmla="*/ 2363163 w 3243376"/>
              <a:gd name="connsiteY1202" fmla="*/ 1177496 h 2504437"/>
              <a:gd name="connsiteX1203" fmla="*/ 2363269 w 3243376"/>
              <a:gd name="connsiteY1203" fmla="*/ 1176753 h 2504437"/>
              <a:gd name="connsiteX1204" fmla="*/ 2363739 w 3243376"/>
              <a:gd name="connsiteY1204" fmla="*/ 1176921 h 2504437"/>
              <a:gd name="connsiteX1205" fmla="*/ 2369495 w 3243376"/>
              <a:gd name="connsiteY1205" fmla="*/ 1178360 h 2504437"/>
              <a:gd name="connsiteX1206" fmla="*/ 2370343 w 3243376"/>
              <a:gd name="connsiteY1206" fmla="*/ 1179843 h 2504437"/>
              <a:gd name="connsiteX1207" fmla="*/ 2367509 w 3243376"/>
              <a:gd name="connsiteY1207" fmla="*/ 1187778 h 2504437"/>
              <a:gd name="connsiteX1208" fmla="*/ 2358269 w 3243376"/>
              <a:gd name="connsiteY1208" fmla="*/ 1186995 h 2504437"/>
              <a:gd name="connsiteX1209" fmla="*/ 2341287 w 3243376"/>
              <a:gd name="connsiteY1209" fmla="*/ 1176921 h 2504437"/>
              <a:gd name="connsiteX1210" fmla="*/ 2329773 w 3243376"/>
              <a:gd name="connsiteY1210" fmla="*/ 1221823 h 2504437"/>
              <a:gd name="connsiteX1211" fmla="*/ 2341287 w 3243376"/>
              <a:gd name="connsiteY1211" fmla="*/ 1210310 h 2504437"/>
              <a:gd name="connsiteX1212" fmla="*/ 2352297 w 3243376"/>
              <a:gd name="connsiteY1212" fmla="*/ 1211749 h 2504437"/>
              <a:gd name="connsiteX1213" fmla="*/ 2362515 w 3243376"/>
              <a:gd name="connsiteY1213" fmla="*/ 1220746 h 2504437"/>
              <a:gd name="connsiteX1214" fmla="*/ 2362274 w 3243376"/>
              <a:gd name="connsiteY1214" fmla="*/ 1221196 h 2504437"/>
              <a:gd name="connsiteX1215" fmla="*/ 2353664 w 3243376"/>
              <a:gd name="connsiteY1215" fmla="*/ 1217506 h 2504437"/>
              <a:gd name="connsiteX1216" fmla="*/ 2352225 w 3243376"/>
              <a:gd name="connsiteY1216" fmla="*/ 1221824 h 2504437"/>
              <a:gd name="connsiteX1217" fmla="*/ 2340712 w 3243376"/>
              <a:gd name="connsiteY1217" fmla="*/ 1233337 h 2504437"/>
              <a:gd name="connsiteX1218" fmla="*/ 2499024 w 3243376"/>
              <a:gd name="connsiteY1218" fmla="*/ 1312781 h 2504437"/>
              <a:gd name="connsiteX1219" fmla="*/ 2510537 w 3243376"/>
              <a:gd name="connsiteY1219" fmla="*/ 1312781 h 2504437"/>
              <a:gd name="connsiteX1220" fmla="*/ 2499024 w 3243376"/>
              <a:gd name="connsiteY1220" fmla="*/ 1301267 h 2504437"/>
              <a:gd name="connsiteX1221" fmla="*/ 2499024 w 3243376"/>
              <a:gd name="connsiteY1221" fmla="*/ 1312781 h 2504437"/>
              <a:gd name="connsiteX1222" fmla="*/ 2272206 w 3243376"/>
              <a:gd name="connsiteY1222" fmla="*/ 1200524 h 2504437"/>
              <a:gd name="connsiteX1223" fmla="*/ 2274732 w 3243376"/>
              <a:gd name="connsiteY1223" fmla="*/ 1189945 h 2504437"/>
              <a:gd name="connsiteX1224" fmla="*/ 2277063 w 3243376"/>
              <a:gd name="connsiteY1224" fmla="*/ 1190809 h 2504437"/>
              <a:gd name="connsiteX1225" fmla="*/ 2272206 w 3243376"/>
              <a:gd name="connsiteY1225" fmla="*/ 1200524 h 2504437"/>
              <a:gd name="connsiteX1226" fmla="*/ 1896863 w 3243376"/>
              <a:gd name="connsiteY1226" fmla="*/ 1020336 h 2504437"/>
              <a:gd name="connsiteX1227" fmla="*/ 1908377 w 3243376"/>
              <a:gd name="connsiteY1227" fmla="*/ 1020336 h 2504437"/>
              <a:gd name="connsiteX1228" fmla="*/ 1908619 w 3243376"/>
              <a:gd name="connsiteY1228" fmla="*/ 999854 h 2504437"/>
              <a:gd name="connsiteX1229" fmla="*/ 1919890 w 3243376"/>
              <a:gd name="connsiteY1229" fmla="*/ 997885 h 2504437"/>
              <a:gd name="connsiteX1230" fmla="*/ 1919890 w 3243376"/>
              <a:gd name="connsiteY1230" fmla="*/ 998460 h 2504437"/>
              <a:gd name="connsiteX1231" fmla="*/ 1931403 w 3243376"/>
              <a:gd name="connsiteY1231" fmla="*/ 986946 h 2504437"/>
              <a:gd name="connsiteX1232" fmla="*/ 1919890 w 3243376"/>
              <a:gd name="connsiteY1232" fmla="*/ 975433 h 2504437"/>
              <a:gd name="connsiteX1233" fmla="*/ 1919890 w 3243376"/>
              <a:gd name="connsiteY1233" fmla="*/ 986515 h 2504437"/>
              <a:gd name="connsiteX1234" fmla="*/ 1919890 w 3243376"/>
              <a:gd name="connsiteY1234" fmla="*/ 997883 h 2504437"/>
              <a:gd name="connsiteX1235" fmla="*/ 1916382 w 3243376"/>
              <a:gd name="connsiteY1235" fmla="*/ 992847 h 2504437"/>
              <a:gd name="connsiteX1236" fmla="*/ 1897439 w 3243376"/>
              <a:gd name="connsiteY1236" fmla="*/ 986371 h 2504437"/>
              <a:gd name="connsiteX1237" fmla="*/ 1896863 w 3243376"/>
              <a:gd name="connsiteY1237" fmla="*/ 1020336 h 2504437"/>
              <a:gd name="connsiteX1238" fmla="*/ 2777652 w 3243376"/>
              <a:gd name="connsiteY1238" fmla="*/ 1456988 h 2504437"/>
              <a:gd name="connsiteX1239" fmla="*/ 2783409 w 3243376"/>
              <a:gd name="connsiteY1239" fmla="*/ 1458427 h 2504437"/>
              <a:gd name="connsiteX1240" fmla="*/ 2771895 w 3243376"/>
              <a:gd name="connsiteY1240" fmla="*/ 1446914 h 2504437"/>
              <a:gd name="connsiteX1241" fmla="*/ 2777652 w 3243376"/>
              <a:gd name="connsiteY1241" fmla="*/ 1456988 h 2504437"/>
              <a:gd name="connsiteX1242" fmla="*/ 1954431 w 3243376"/>
              <a:gd name="connsiteY1242" fmla="*/ 1054301 h 2504437"/>
              <a:gd name="connsiteX1243" fmla="*/ 1952057 w 3243376"/>
              <a:gd name="connsiteY1243" fmla="*/ 1048010 h 2504437"/>
              <a:gd name="connsiteX1244" fmla="*/ 1952991 w 3243376"/>
              <a:gd name="connsiteY1244" fmla="*/ 1048543 h 2504437"/>
              <a:gd name="connsiteX1245" fmla="*/ 1954431 w 3243376"/>
              <a:gd name="connsiteY1245" fmla="*/ 1054301 h 2504437"/>
              <a:gd name="connsiteX1246" fmla="*/ 2658486 w 3243376"/>
              <a:gd name="connsiteY1246" fmla="*/ 1403163 h 2504437"/>
              <a:gd name="connsiteX1247" fmla="*/ 2670000 w 3243376"/>
              <a:gd name="connsiteY1247" fmla="*/ 1391649 h 2504437"/>
              <a:gd name="connsiteX1248" fmla="*/ 2658486 w 3243376"/>
              <a:gd name="connsiteY1248" fmla="*/ 1380135 h 2504437"/>
              <a:gd name="connsiteX1249" fmla="*/ 2646973 w 3243376"/>
              <a:gd name="connsiteY1249" fmla="*/ 1380135 h 2504437"/>
              <a:gd name="connsiteX1250" fmla="*/ 2646973 w 3243376"/>
              <a:gd name="connsiteY1250" fmla="*/ 1391649 h 2504437"/>
              <a:gd name="connsiteX1251" fmla="*/ 2658486 w 3243376"/>
              <a:gd name="connsiteY1251" fmla="*/ 1403163 h 2504437"/>
              <a:gd name="connsiteX1252" fmla="*/ 2033875 w 3243376"/>
              <a:gd name="connsiteY1252" fmla="*/ 1098628 h 2504437"/>
              <a:gd name="connsiteX1253" fmla="*/ 2056326 w 3243376"/>
              <a:gd name="connsiteY1253" fmla="*/ 1098628 h 2504437"/>
              <a:gd name="connsiteX1254" fmla="*/ 2033875 w 3243376"/>
              <a:gd name="connsiteY1254" fmla="*/ 1098628 h 2504437"/>
              <a:gd name="connsiteX1255" fmla="*/ 2397128 w 3243376"/>
              <a:gd name="connsiteY1255" fmla="*/ 1278816 h 2504437"/>
              <a:gd name="connsiteX1256" fmla="*/ 2419579 w 3243376"/>
              <a:gd name="connsiteY1256" fmla="*/ 1267302 h 2504437"/>
              <a:gd name="connsiteX1257" fmla="*/ 2419579 w 3243376"/>
              <a:gd name="connsiteY1257" fmla="*/ 1256364 h 2504437"/>
              <a:gd name="connsiteX1258" fmla="*/ 2397128 w 3243376"/>
              <a:gd name="connsiteY1258" fmla="*/ 1278816 h 2504437"/>
              <a:gd name="connsiteX1259" fmla="*/ 2896818 w 3243376"/>
              <a:gd name="connsiteY1259" fmla="*/ 1526358 h 2504437"/>
              <a:gd name="connsiteX1260" fmla="*/ 2919269 w 3243376"/>
              <a:gd name="connsiteY1260" fmla="*/ 1514844 h 2504437"/>
              <a:gd name="connsiteX1261" fmla="*/ 2896818 w 3243376"/>
              <a:gd name="connsiteY1261" fmla="*/ 1526358 h 2504437"/>
              <a:gd name="connsiteX1262" fmla="*/ 2374677 w 3243376"/>
              <a:gd name="connsiteY1262" fmla="*/ 1267878 h 2504437"/>
              <a:gd name="connsiteX1263" fmla="*/ 2397129 w 3243376"/>
              <a:gd name="connsiteY1263" fmla="*/ 1256365 h 2504437"/>
              <a:gd name="connsiteX1264" fmla="*/ 2374677 w 3243376"/>
              <a:gd name="connsiteY1264" fmla="*/ 1267878 h 2504437"/>
              <a:gd name="connsiteX1265" fmla="*/ 1942917 w 3243376"/>
              <a:gd name="connsiteY1265" fmla="*/ 1054301 h 2504437"/>
              <a:gd name="connsiteX1266" fmla="*/ 1954431 w 3243376"/>
              <a:gd name="connsiteY1266" fmla="*/ 1054301 h 2504437"/>
              <a:gd name="connsiteX1267" fmla="*/ 1957939 w 3243376"/>
              <a:gd name="connsiteY1267" fmla="*/ 1039702 h 2504437"/>
              <a:gd name="connsiteX1268" fmla="*/ 1964882 w 3243376"/>
              <a:gd name="connsiteY1268" fmla="*/ 1031277 h 2504437"/>
              <a:gd name="connsiteX1269" fmla="*/ 1965369 w 3243376"/>
              <a:gd name="connsiteY1269" fmla="*/ 1031274 h 2504437"/>
              <a:gd name="connsiteX1270" fmla="*/ 1965255 w 3243376"/>
              <a:gd name="connsiteY1270" fmla="*/ 1030825 h 2504437"/>
              <a:gd name="connsiteX1271" fmla="*/ 1965656 w 3243376"/>
              <a:gd name="connsiteY1271" fmla="*/ 1030338 h 2504437"/>
              <a:gd name="connsiteX1272" fmla="*/ 1976883 w 3243376"/>
              <a:gd name="connsiteY1272" fmla="*/ 1031849 h 2504437"/>
              <a:gd name="connsiteX1273" fmla="*/ 2010847 w 3243376"/>
              <a:gd name="connsiteY1273" fmla="*/ 1020336 h 2504437"/>
              <a:gd name="connsiteX1274" fmla="*/ 1999333 w 3243376"/>
              <a:gd name="connsiteY1274" fmla="*/ 986371 h 2504437"/>
              <a:gd name="connsiteX1275" fmla="*/ 1976882 w 3243376"/>
              <a:gd name="connsiteY1275" fmla="*/ 1008823 h 2504437"/>
              <a:gd name="connsiteX1276" fmla="*/ 1965369 w 3243376"/>
              <a:gd name="connsiteY1276" fmla="*/ 997309 h 2504437"/>
              <a:gd name="connsiteX1277" fmla="*/ 1961051 w 3243376"/>
              <a:gd name="connsiteY1277" fmla="*/ 1014291 h 2504437"/>
              <a:gd name="connsiteX1278" fmla="*/ 1965255 w 3243376"/>
              <a:gd name="connsiteY1278" fmla="*/ 1030825 h 2504437"/>
              <a:gd name="connsiteX1279" fmla="*/ 1964882 w 3243376"/>
              <a:gd name="connsiteY1279" fmla="*/ 1031277 h 2504437"/>
              <a:gd name="connsiteX1280" fmla="*/ 1955366 w 3243376"/>
              <a:gd name="connsiteY1280" fmla="*/ 1031346 h 2504437"/>
              <a:gd name="connsiteX1281" fmla="*/ 1954431 w 3243376"/>
              <a:gd name="connsiteY1281" fmla="*/ 1031849 h 2504437"/>
              <a:gd name="connsiteX1282" fmla="*/ 1950113 w 3243376"/>
              <a:gd name="connsiteY1282" fmla="*/ 1042859 h 2504437"/>
              <a:gd name="connsiteX1283" fmla="*/ 1952057 w 3243376"/>
              <a:gd name="connsiteY1283" fmla="*/ 1048010 h 2504437"/>
              <a:gd name="connsiteX1284" fmla="*/ 1942918 w 3243376"/>
              <a:gd name="connsiteY1284" fmla="*/ 1042787 h 2504437"/>
              <a:gd name="connsiteX1285" fmla="*/ 1942917 w 3243376"/>
              <a:gd name="connsiteY1285" fmla="*/ 1054301 h 2504437"/>
              <a:gd name="connsiteX1286" fmla="*/ 2362659 w 3243376"/>
              <a:gd name="connsiteY1286" fmla="*/ 1263794 h 2504437"/>
              <a:gd name="connsiteX1287" fmla="*/ 2374101 w 3243376"/>
              <a:gd name="connsiteY1287" fmla="*/ 1267302 h 2504437"/>
              <a:gd name="connsiteX1288" fmla="*/ 2351649 w 3243376"/>
              <a:gd name="connsiteY1288" fmla="*/ 1244851 h 2504437"/>
              <a:gd name="connsiteX1289" fmla="*/ 2362659 w 3243376"/>
              <a:gd name="connsiteY1289" fmla="*/ 1263794 h 2504437"/>
              <a:gd name="connsiteX1290" fmla="*/ 2794346 w 3243376"/>
              <a:gd name="connsiteY1290" fmla="*/ 1481455 h 2504437"/>
              <a:gd name="connsiteX1291" fmla="*/ 2794347 w 3243376"/>
              <a:gd name="connsiteY1291" fmla="*/ 1469941 h 2504437"/>
              <a:gd name="connsiteX1292" fmla="*/ 2794346 w 3243376"/>
              <a:gd name="connsiteY1292" fmla="*/ 1481455 h 2504437"/>
              <a:gd name="connsiteX1293" fmla="*/ 2158221 w 3243376"/>
              <a:gd name="connsiteY1293" fmla="*/ 1166558 h 2504437"/>
              <a:gd name="connsiteX1294" fmla="*/ 2181249 w 3243376"/>
              <a:gd name="connsiteY1294" fmla="*/ 1166558 h 2504437"/>
              <a:gd name="connsiteX1295" fmla="*/ 2169735 w 3243376"/>
              <a:gd name="connsiteY1295" fmla="*/ 1155045 h 2504437"/>
              <a:gd name="connsiteX1296" fmla="*/ 2158221 w 3243376"/>
              <a:gd name="connsiteY1296" fmla="*/ 1166558 h 2504437"/>
              <a:gd name="connsiteX1297" fmla="*/ 2010847 w 3243376"/>
              <a:gd name="connsiteY1297" fmla="*/ 1098628 h 2504437"/>
              <a:gd name="connsiteX1298" fmla="*/ 2022360 w 3243376"/>
              <a:gd name="connsiteY1298" fmla="*/ 1087115 h 2504437"/>
              <a:gd name="connsiteX1299" fmla="*/ 2010847 w 3243376"/>
              <a:gd name="connsiteY1299" fmla="*/ 1098628 h 2504437"/>
              <a:gd name="connsiteX1300" fmla="*/ 2256014 w 3243376"/>
              <a:gd name="connsiteY1300" fmla="*/ 1222705 h 2504437"/>
              <a:gd name="connsiteX1301" fmla="*/ 2260692 w 3243376"/>
              <a:gd name="connsiteY1301" fmla="*/ 1222975 h 2504437"/>
              <a:gd name="connsiteX1302" fmla="*/ 2260692 w 3243376"/>
              <a:gd name="connsiteY1302" fmla="*/ 1211461 h 2504437"/>
              <a:gd name="connsiteX1303" fmla="*/ 2294656 w 3243376"/>
              <a:gd name="connsiteY1303" fmla="*/ 1222975 h 2504437"/>
              <a:gd name="connsiteX1304" fmla="*/ 2306171 w 3243376"/>
              <a:gd name="connsiteY1304" fmla="*/ 1211461 h 2504437"/>
              <a:gd name="connsiteX1305" fmla="*/ 2329198 w 3243376"/>
              <a:gd name="connsiteY1305" fmla="*/ 1234488 h 2504437"/>
              <a:gd name="connsiteX1306" fmla="*/ 2295233 w 3243376"/>
              <a:gd name="connsiteY1306" fmla="*/ 1200524 h 2504437"/>
              <a:gd name="connsiteX1307" fmla="*/ 2295233 w 3243376"/>
              <a:gd name="connsiteY1307" fmla="*/ 1166558 h 2504437"/>
              <a:gd name="connsiteX1308" fmla="*/ 2295233 w 3243376"/>
              <a:gd name="connsiteY1308" fmla="*/ 1132593 h 2504437"/>
              <a:gd name="connsiteX1309" fmla="*/ 2295233 w 3243376"/>
              <a:gd name="connsiteY1309" fmla="*/ 1121080 h 2504437"/>
              <a:gd name="connsiteX1310" fmla="*/ 2290226 w 3243376"/>
              <a:gd name="connsiteY1310" fmla="*/ 1129841 h 2504437"/>
              <a:gd name="connsiteX1311" fmla="*/ 2283719 w 3243376"/>
              <a:gd name="connsiteY1311" fmla="*/ 1132593 h 2504437"/>
              <a:gd name="connsiteX1312" fmla="*/ 2289476 w 3243376"/>
              <a:gd name="connsiteY1312" fmla="*/ 1131154 h 2504437"/>
              <a:gd name="connsiteX1313" fmla="*/ 2290226 w 3243376"/>
              <a:gd name="connsiteY1313" fmla="*/ 1129841 h 2504437"/>
              <a:gd name="connsiteX1314" fmla="*/ 2290376 w 3243376"/>
              <a:gd name="connsiteY1314" fmla="*/ 1129778 h 2504437"/>
              <a:gd name="connsiteX1315" fmla="*/ 2295233 w 3243376"/>
              <a:gd name="connsiteY1315" fmla="*/ 1144107 h 2504437"/>
              <a:gd name="connsiteX1316" fmla="*/ 2283719 w 3243376"/>
              <a:gd name="connsiteY1316" fmla="*/ 1144107 h 2504437"/>
              <a:gd name="connsiteX1317" fmla="*/ 2277962 w 3243376"/>
              <a:gd name="connsiteY1317" fmla="*/ 1176416 h 2504437"/>
              <a:gd name="connsiteX1318" fmla="*/ 2274732 w 3243376"/>
              <a:gd name="connsiteY1318" fmla="*/ 1189945 h 2504437"/>
              <a:gd name="connsiteX1319" fmla="*/ 2272206 w 3243376"/>
              <a:gd name="connsiteY1319" fmla="*/ 1189009 h 2504437"/>
              <a:gd name="connsiteX1320" fmla="*/ 2272206 w 3243376"/>
              <a:gd name="connsiteY1320" fmla="*/ 1200524 h 2504437"/>
              <a:gd name="connsiteX1321" fmla="*/ 2256014 w 3243376"/>
              <a:gd name="connsiteY1321" fmla="*/ 1222705 h 2504437"/>
              <a:gd name="connsiteX1322" fmla="*/ 2454120 w 3243376"/>
              <a:gd name="connsiteY1322" fmla="*/ 1323718 h 2504437"/>
              <a:gd name="connsiteX1323" fmla="*/ 2476571 w 3243376"/>
              <a:gd name="connsiteY1323" fmla="*/ 1323719 h 2504437"/>
              <a:gd name="connsiteX1324" fmla="*/ 2476572 w 3243376"/>
              <a:gd name="connsiteY1324" fmla="*/ 1312205 h 2504437"/>
              <a:gd name="connsiteX1325" fmla="*/ 2454120 w 3243376"/>
              <a:gd name="connsiteY1325" fmla="*/ 1323718 h 2504437"/>
              <a:gd name="connsiteX1326" fmla="*/ 3089669 w 3243376"/>
              <a:gd name="connsiteY1326" fmla="*/ 1638615 h 2504437"/>
              <a:gd name="connsiteX1327" fmla="*/ 3101183 w 3243376"/>
              <a:gd name="connsiteY1327" fmla="*/ 1638615 h 2504437"/>
              <a:gd name="connsiteX1328" fmla="*/ 3089669 w 3243376"/>
              <a:gd name="connsiteY1328" fmla="*/ 1627102 h 2504437"/>
              <a:gd name="connsiteX1329" fmla="*/ 3089669 w 3243376"/>
              <a:gd name="connsiteY1329" fmla="*/ 1638615 h 2504437"/>
              <a:gd name="connsiteX1330" fmla="*/ 2748867 w 3243376"/>
              <a:gd name="connsiteY1330" fmla="*/ 1469941 h 2504437"/>
              <a:gd name="connsiteX1331" fmla="*/ 2748867 w 3243376"/>
              <a:gd name="connsiteY1331" fmla="*/ 1425038 h 2504437"/>
              <a:gd name="connsiteX1332" fmla="*/ 2748867 w 3243376"/>
              <a:gd name="connsiteY1332" fmla="*/ 1469941 h 2504437"/>
              <a:gd name="connsiteX1333" fmla="*/ 2612432 w 3243376"/>
              <a:gd name="connsiteY1333" fmla="*/ 1402587 h 2504437"/>
              <a:gd name="connsiteX1334" fmla="*/ 2623945 w 3243376"/>
              <a:gd name="connsiteY1334" fmla="*/ 1391073 h 2504437"/>
              <a:gd name="connsiteX1335" fmla="*/ 2499592 w 3243376"/>
              <a:gd name="connsiteY1335" fmla="*/ 1346708 h 2504437"/>
              <a:gd name="connsiteX1336" fmla="*/ 2499502 w 3243376"/>
              <a:gd name="connsiteY1336" fmla="*/ 1346225 h 2504437"/>
              <a:gd name="connsiteX1337" fmla="*/ 2499599 w 3243376"/>
              <a:gd name="connsiteY1337" fmla="*/ 1346170 h 2504437"/>
              <a:gd name="connsiteX1338" fmla="*/ 2499591 w 3243376"/>
              <a:gd name="connsiteY1338" fmla="*/ 1346744 h 2504437"/>
              <a:gd name="connsiteX1339" fmla="*/ 2499592 w 3243376"/>
              <a:gd name="connsiteY1339" fmla="*/ 1346708 h 2504437"/>
              <a:gd name="connsiteX1340" fmla="*/ 2499599 w 3243376"/>
              <a:gd name="connsiteY1340" fmla="*/ 1346746 h 2504437"/>
              <a:gd name="connsiteX1341" fmla="*/ 2408642 w 3243376"/>
              <a:gd name="connsiteY1341" fmla="*/ 1301842 h 2504437"/>
              <a:gd name="connsiteX1342" fmla="*/ 2420155 w 3243376"/>
              <a:gd name="connsiteY1342" fmla="*/ 1290329 h 2504437"/>
              <a:gd name="connsiteX1343" fmla="*/ 2408642 w 3243376"/>
              <a:gd name="connsiteY1343" fmla="*/ 1278816 h 2504437"/>
              <a:gd name="connsiteX1344" fmla="*/ 2408642 w 3243376"/>
              <a:gd name="connsiteY1344" fmla="*/ 1290329 h 2504437"/>
              <a:gd name="connsiteX1345" fmla="*/ 2408642 w 3243376"/>
              <a:gd name="connsiteY1345" fmla="*/ 1301842 h 2504437"/>
              <a:gd name="connsiteX1346" fmla="*/ 2493842 w 3243376"/>
              <a:gd name="connsiteY1346" fmla="*/ 1345307 h 2504437"/>
              <a:gd name="connsiteX1347" fmla="*/ 2488084 w 3243376"/>
              <a:gd name="connsiteY1347" fmla="*/ 1335232 h 2504437"/>
              <a:gd name="connsiteX1348" fmla="*/ 2497728 w 3243376"/>
              <a:gd name="connsiteY1348" fmla="*/ 1336671 h 2504437"/>
              <a:gd name="connsiteX1349" fmla="*/ 2499502 w 3243376"/>
              <a:gd name="connsiteY1349" fmla="*/ 1346225 h 2504437"/>
              <a:gd name="connsiteX1350" fmla="*/ 2498897 w 3243376"/>
              <a:gd name="connsiteY1350" fmla="*/ 1346571 h 2504437"/>
              <a:gd name="connsiteX1351" fmla="*/ 2032075 w 3243376"/>
              <a:gd name="connsiteY1351" fmla="*/ 1119676 h 2504437"/>
              <a:gd name="connsiteX1352" fmla="*/ 2045387 w 3243376"/>
              <a:gd name="connsiteY1352" fmla="*/ 1121655 h 2504437"/>
              <a:gd name="connsiteX1353" fmla="*/ 2033875 w 3243376"/>
              <a:gd name="connsiteY1353" fmla="*/ 1110142 h 2504437"/>
              <a:gd name="connsiteX1354" fmla="*/ 2022360 w 3243376"/>
              <a:gd name="connsiteY1354" fmla="*/ 1098628 h 2504437"/>
              <a:gd name="connsiteX1355" fmla="*/ 2032075 w 3243376"/>
              <a:gd name="connsiteY1355" fmla="*/ 1119676 h 2504437"/>
              <a:gd name="connsiteX1356" fmla="*/ 1886501 w 3243376"/>
              <a:gd name="connsiteY1356" fmla="*/ 1053725 h 2504437"/>
              <a:gd name="connsiteX1357" fmla="*/ 1908952 w 3243376"/>
              <a:gd name="connsiteY1357" fmla="*/ 1053725 h 2504437"/>
              <a:gd name="connsiteX1358" fmla="*/ 1897438 w 3243376"/>
              <a:gd name="connsiteY1358" fmla="*/ 1031273 h 2504437"/>
              <a:gd name="connsiteX1359" fmla="*/ 1886501 w 3243376"/>
              <a:gd name="connsiteY1359" fmla="*/ 1053725 h 2504437"/>
              <a:gd name="connsiteX1360" fmla="*/ 2346792 w 3243376"/>
              <a:gd name="connsiteY1360" fmla="*/ 1281703 h 2504437"/>
              <a:gd name="connsiteX1361" fmla="*/ 2351649 w 3243376"/>
              <a:gd name="connsiteY1361" fmla="*/ 1278816 h 2504437"/>
              <a:gd name="connsiteX1362" fmla="*/ 2351649 w 3243376"/>
              <a:gd name="connsiteY1362" fmla="*/ 1267302 h 2504437"/>
              <a:gd name="connsiteX1363" fmla="*/ 2351649 w 3243376"/>
              <a:gd name="connsiteY1363" fmla="*/ 1256364 h 2504437"/>
              <a:gd name="connsiteX1364" fmla="*/ 2346792 w 3243376"/>
              <a:gd name="connsiteY1364" fmla="*/ 1281703 h 2504437"/>
              <a:gd name="connsiteX1365" fmla="*/ 2658486 w 3243376"/>
              <a:gd name="connsiteY1365" fmla="*/ 1437409 h 2504437"/>
              <a:gd name="connsiteX1366" fmla="*/ 2657675 w 3243376"/>
              <a:gd name="connsiteY1366" fmla="*/ 1436803 h 2504437"/>
              <a:gd name="connsiteX1367" fmla="*/ 2658486 w 3243376"/>
              <a:gd name="connsiteY1367" fmla="*/ 1435976 h 2504437"/>
              <a:gd name="connsiteX1368" fmla="*/ 2999289 w 3243376"/>
              <a:gd name="connsiteY1368" fmla="*/ 1616164 h 2504437"/>
              <a:gd name="connsiteX1369" fmla="*/ 3033254 w 3243376"/>
              <a:gd name="connsiteY1369" fmla="*/ 1604651 h 2504437"/>
              <a:gd name="connsiteX1370" fmla="*/ 3010802 w 3243376"/>
              <a:gd name="connsiteY1370" fmla="*/ 1604650 h 2504437"/>
              <a:gd name="connsiteX1371" fmla="*/ 2999289 w 3243376"/>
              <a:gd name="connsiteY1371" fmla="*/ 1616164 h 2504437"/>
              <a:gd name="connsiteX1372" fmla="*/ 1841022 w 3243376"/>
              <a:gd name="connsiteY1372" fmla="*/ 1042787 h 2504437"/>
              <a:gd name="connsiteX1373" fmla="*/ 1863473 w 3243376"/>
              <a:gd name="connsiteY1373" fmla="*/ 1031274 h 2504437"/>
              <a:gd name="connsiteX1374" fmla="*/ 1851960 w 3243376"/>
              <a:gd name="connsiteY1374" fmla="*/ 1031274 h 2504437"/>
              <a:gd name="connsiteX1375" fmla="*/ 1841022 w 3243376"/>
              <a:gd name="connsiteY1375" fmla="*/ 1042787 h 2504437"/>
              <a:gd name="connsiteX1376" fmla="*/ 2635458 w 3243376"/>
              <a:gd name="connsiteY1376" fmla="*/ 1436552 h 2504437"/>
              <a:gd name="connsiteX1377" fmla="*/ 2646972 w 3243376"/>
              <a:gd name="connsiteY1377" fmla="*/ 1436552 h 2504437"/>
              <a:gd name="connsiteX1378" fmla="*/ 2646972 w 3243376"/>
              <a:gd name="connsiteY1378" fmla="*/ 1425038 h 2504437"/>
              <a:gd name="connsiteX1379" fmla="*/ 2635458 w 3243376"/>
              <a:gd name="connsiteY1379" fmla="*/ 1436552 h 2504437"/>
              <a:gd name="connsiteX1380" fmla="*/ 2432712 w 3243376"/>
              <a:gd name="connsiteY1380" fmla="*/ 1338047 h 2504437"/>
              <a:gd name="connsiteX1381" fmla="*/ 2431092 w 3243376"/>
              <a:gd name="connsiteY1381" fmla="*/ 1323719 h 2504437"/>
              <a:gd name="connsiteX1382" fmla="*/ 2431093 w 3243376"/>
              <a:gd name="connsiteY1382" fmla="*/ 1335232 h 2504437"/>
              <a:gd name="connsiteX1383" fmla="*/ 2432712 w 3243376"/>
              <a:gd name="connsiteY1383" fmla="*/ 1338047 h 2504437"/>
              <a:gd name="connsiteX1384" fmla="*/ 2328622 w 3243376"/>
              <a:gd name="connsiteY1384" fmla="*/ 1289754 h 2504437"/>
              <a:gd name="connsiteX1385" fmla="*/ 2306171 w 3243376"/>
              <a:gd name="connsiteY1385" fmla="*/ 1267302 h 2504437"/>
              <a:gd name="connsiteX1386" fmla="*/ 2317684 w 3243376"/>
              <a:gd name="connsiteY1386" fmla="*/ 1267302 h 2504437"/>
              <a:gd name="connsiteX1387" fmla="*/ 2317684 w 3243376"/>
              <a:gd name="connsiteY1387" fmla="*/ 1278815 h 2504437"/>
              <a:gd name="connsiteX1388" fmla="*/ 2328622 w 3243376"/>
              <a:gd name="connsiteY1388" fmla="*/ 1278240 h 2504437"/>
              <a:gd name="connsiteX1389" fmla="*/ 2328622 w 3243376"/>
              <a:gd name="connsiteY1389" fmla="*/ 1289754 h 2504437"/>
              <a:gd name="connsiteX1390" fmla="*/ 2351650 w 3243376"/>
              <a:gd name="connsiteY1390" fmla="*/ 1301267 h 2504437"/>
              <a:gd name="connsiteX1391" fmla="*/ 2363163 w 3243376"/>
              <a:gd name="connsiteY1391" fmla="*/ 1301267 h 2504437"/>
              <a:gd name="connsiteX1392" fmla="*/ 2363163 w 3243376"/>
              <a:gd name="connsiteY1392" fmla="*/ 1289754 h 2504437"/>
              <a:gd name="connsiteX1393" fmla="*/ 2374676 w 3243376"/>
              <a:gd name="connsiteY1393" fmla="*/ 1289754 h 2504437"/>
              <a:gd name="connsiteX1394" fmla="*/ 2363163 w 3243376"/>
              <a:gd name="connsiteY1394" fmla="*/ 1278240 h 2504437"/>
              <a:gd name="connsiteX1395" fmla="*/ 2363163 w 3243376"/>
              <a:gd name="connsiteY1395" fmla="*/ 1289754 h 2504437"/>
              <a:gd name="connsiteX1396" fmla="*/ 2351650 w 3243376"/>
              <a:gd name="connsiteY1396" fmla="*/ 1301267 h 2504437"/>
              <a:gd name="connsiteX1397" fmla="*/ 2533563 w 3243376"/>
              <a:gd name="connsiteY1397" fmla="*/ 1391649 h 2504437"/>
              <a:gd name="connsiteX1398" fmla="*/ 2533488 w 3243376"/>
              <a:gd name="connsiteY1398" fmla="*/ 1391564 h 2504437"/>
              <a:gd name="connsiteX1399" fmla="*/ 2538025 w 3243376"/>
              <a:gd name="connsiteY1399" fmla="*/ 1385568 h 2504437"/>
              <a:gd name="connsiteX1400" fmla="*/ 2544502 w 3243376"/>
              <a:gd name="connsiteY1400" fmla="*/ 1380711 h 2504437"/>
              <a:gd name="connsiteX1401" fmla="*/ 2543062 w 3243376"/>
              <a:gd name="connsiteY1401" fmla="*/ 1386468 h 2504437"/>
              <a:gd name="connsiteX1402" fmla="*/ 2533902 w 3243376"/>
              <a:gd name="connsiteY1402" fmla="*/ 1391702 h 2504437"/>
              <a:gd name="connsiteX1403" fmla="*/ 2623945 w 3243376"/>
              <a:gd name="connsiteY1403" fmla="*/ 1436552 h 2504437"/>
              <a:gd name="connsiteX1404" fmla="*/ 2635458 w 3243376"/>
              <a:gd name="connsiteY1404" fmla="*/ 1425038 h 2504437"/>
              <a:gd name="connsiteX1405" fmla="*/ 2623945 w 3243376"/>
              <a:gd name="connsiteY1405" fmla="*/ 1436552 h 2504437"/>
              <a:gd name="connsiteX1406" fmla="*/ 2062802 w 3243376"/>
              <a:gd name="connsiteY1406" fmla="*/ 1164759 h 2504437"/>
              <a:gd name="connsiteX1407" fmla="*/ 2067839 w 3243376"/>
              <a:gd name="connsiteY1407" fmla="*/ 1166558 h 2504437"/>
              <a:gd name="connsiteX1408" fmla="*/ 2067839 w 3243376"/>
              <a:gd name="connsiteY1408" fmla="*/ 1155045 h 2504437"/>
              <a:gd name="connsiteX1409" fmla="*/ 2057765 w 3243376"/>
              <a:gd name="connsiteY1409" fmla="*/ 1155045 h 2504437"/>
              <a:gd name="connsiteX1410" fmla="*/ 2056327 w 3243376"/>
              <a:gd name="connsiteY1410" fmla="*/ 1155045 h 2504437"/>
              <a:gd name="connsiteX1411" fmla="*/ 2056326 w 3243376"/>
              <a:gd name="connsiteY1411" fmla="*/ 1155045 h 2504437"/>
              <a:gd name="connsiteX1412" fmla="*/ 2053268 w 3243376"/>
              <a:gd name="connsiteY1412" fmla="*/ 1155045 h 2504437"/>
              <a:gd name="connsiteX1413" fmla="*/ 2056327 w 3243376"/>
              <a:gd name="connsiteY1413" fmla="*/ 1155045 h 2504437"/>
              <a:gd name="connsiteX1414" fmla="*/ 2061363 w 3243376"/>
              <a:gd name="connsiteY1414" fmla="*/ 1156844 h 2504437"/>
              <a:gd name="connsiteX1415" fmla="*/ 2062802 w 3243376"/>
              <a:gd name="connsiteY1415" fmla="*/ 1164759 h 2504437"/>
              <a:gd name="connsiteX1416" fmla="*/ 3015984 w 3243376"/>
              <a:gd name="connsiteY1416" fmla="*/ 1641278 h 2504437"/>
              <a:gd name="connsiteX1417" fmla="*/ 3021740 w 3243376"/>
              <a:gd name="connsiteY1417" fmla="*/ 1638615 h 2504437"/>
              <a:gd name="connsiteX1418" fmla="*/ 3010227 w 3243376"/>
              <a:gd name="connsiteY1418" fmla="*/ 1627102 h 2504437"/>
              <a:gd name="connsiteX1419" fmla="*/ 3021740 w 3243376"/>
              <a:gd name="connsiteY1419" fmla="*/ 1627102 h 2504437"/>
              <a:gd name="connsiteX1420" fmla="*/ 3010227 w 3243376"/>
              <a:gd name="connsiteY1420" fmla="*/ 1627102 h 2504437"/>
              <a:gd name="connsiteX1421" fmla="*/ 3015984 w 3243376"/>
              <a:gd name="connsiteY1421" fmla="*/ 1641278 h 2504437"/>
              <a:gd name="connsiteX1422" fmla="*/ 2510537 w 3243376"/>
              <a:gd name="connsiteY1422" fmla="*/ 1391073 h 2504437"/>
              <a:gd name="connsiteX1423" fmla="*/ 2522050 w 3243376"/>
              <a:gd name="connsiteY1423" fmla="*/ 1379559 h 2504437"/>
              <a:gd name="connsiteX1424" fmla="*/ 2510537 w 3243376"/>
              <a:gd name="connsiteY1424" fmla="*/ 1379559 h 2504437"/>
              <a:gd name="connsiteX1425" fmla="*/ 2510537 w 3243376"/>
              <a:gd name="connsiteY1425" fmla="*/ 1391073 h 2504437"/>
              <a:gd name="connsiteX1426" fmla="*/ 2384788 w 3243376"/>
              <a:gd name="connsiteY1426" fmla="*/ 1332979 h 2504437"/>
              <a:gd name="connsiteX1427" fmla="*/ 2381297 w 3243376"/>
              <a:gd name="connsiteY1427" fmla="*/ 1328324 h 2504437"/>
              <a:gd name="connsiteX1428" fmla="*/ 2385615 w 3243376"/>
              <a:gd name="connsiteY1428" fmla="*/ 1322568 h 2504437"/>
              <a:gd name="connsiteX1429" fmla="*/ 2385615 w 3243376"/>
              <a:gd name="connsiteY1429" fmla="*/ 1334081 h 2504437"/>
              <a:gd name="connsiteX1430" fmla="*/ 2384773 w 3243376"/>
              <a:gd name="connsiteY1430" fmla="*/ 1333165 h 2504437"/>
              <a:gd name="connsiteX1431" fmla="*/ 2384788 w 3243376"/>
              <a:gd name="connsiteY1431" fmla="*/ 1332979 h 2504437"/>
              <a:gd name="connsiteX1432" fmla="*/ 1885925 w 3243376"/>
              <a:gd name="connsiteY1432" fmla="*/ 1087690 h 2504437"/>
              <a:gd name="connsiteX1433" fmla="*/ 1893984 w 3243376"/>
              <a:gd name="connsiteY1433" fmla="*/ 1076176 h 2504437"/>
              <a:gd name="connsiteX1434" fmla="*/ 1895999 w 3243376"/>
              <a:gd name="connsiteY1434" fmla="*/ 1076177 h 2504437"/>
              <a:gd name="connsiteX1435" fmla="*/ 1897439 w 3243376"/>
              <a:gd name="connsiteY1435" fmla="*/ 1076177 h 2504437"/>
              <a:gd name="connsiteX1436" fmla="*/ 1896000 w 3243376"/>
              <a:gd name="connsiteY1436" fmla="*/ 1073299 h 2504437"/>
              <a:gd name="connsiteX1437" fmla="*/ 1893984 w 3243376"/>
              <a:gd name="connsiteY1437" fmla="*/ 1076176 h 2504437"/>
              <a:gd name="connsiteX1438" fmla="*/ 1885924 w 3243376"/>
              <a:gd name="connsiteY1438" fmla="*/ 1076176 h 2504437"/>
              <a:gd name="connsiteX1439" fmla="*/ 2789489 w 3243376"/>
              <a:gd name="connsiteY1439" fmla="*/ 1535497 h 2504437"/>
              <a:gd name="connsiteX1440" fmla="*/ 2794347 w 3243376"/>
              <a:gd name="connsiteY1440" fmla="*/ 1537296 h 2504437"/>
              <a:gd name="connsiteX1441" fmla="*/ 2794347 w 3243376"/>
              <a:gd name="connsiteY1441" fmla="*/ 1525782 h 2504437"/>
              <a:gd name="connsiteX1442" fmla="*/ 2789489 w 3243376"/>
              <a:gd name="connsiteY1442" fmla="*/ 1535497 h 2504437"/>
              <a:gd name="connsiteX1443" fmla="*/ 2489947 w 3243376"/>
              <a:gd name="connsiteY1443" fmla="*/ 1389850 h 2504437"/>
              <a:gd name="connsiteX1444" fmla="*/ 2499599 w 3243376"/>
              <a:gd name="connsiteY1444" fmla="*/ 1391649 h 2504437"/>
              <a:gd name="connsiteX1445" fmla="*/ 2522050 w 3243376"/>
              <a:gd name="connsiteY1445" fmla="*/ 1369197 h 2504437"/>
              <a:gd name="connsiteX1446" fmla="*/ 2523489 w 3243376"/>
              <a:gd name="connsiteY1446" fmla="*/ 1380207 h 2504437"/>
              <a:gd name="connsiteX1447" fmla="*/ 2533488 w 3243376"/>
              <a:gd name="connsiteY1447" fmla="*/ 1391564 h 2504437"/>
              <a:gd name="connsiteX1448" fmla="*/ 2532988 w 3243376"/>
              <a:gd name="connsiteY1448" fmla="*/ 1392225 h 2504437"/>
              <a:gd name="connsiteX1449" fmla="*/ 2533902 w 3243376"/>
              <a:gd name="connsiteY1449" fmla="*/ 1391702 h 2504437"/>
              <a:gd name="connsiteX1450" fmla="*/ 2544925 w 3243376"/>
              <a:gd name="connsiteY1450" fmla="*/ 1393448 h 2504437"/>
              <a:gd name="connsiteX1451" fmla="*/ 2556016 w 3243376"/>
              <a:gd name="connsiteY1451" fmla="*/ 1403163 h 2504437"/>
              <a:gd name="connsiteX1452" fmla="*/ 2556016 w 3243376"/>
              <a:gd name="connsiteY1452" fmla="*/ 1369197 h 2504437"/>
              <a:gd name="connsiteX1453" fmla="*/ 2544502 w 3243376"/>
              <a:gd name="connsiteY1453" fmla="*/ 1380711 h 2504437"/>
              <a:gd name="connsiteX1454" fmla="*/ 2532988 w 3243376"/>
              <a:gd name="connsiteY1454" fmla="*/ 1380711 h 2504437"/>
              <a:gd name="connsiteX1455" fmla="*/ 2532988 w 3243376"/>
              <a:gd name="connsiteY1455" fmla="*/ 1369197 h 2504437"/>
              <a:gd name="connsiteX1456" fmla="*/ 2544502 w 3243376"/>
              <a:gd name="connsiteY1456" fmla="*/ 1369197 h 2504437"/>
              <a:gd name="connsiteX1457" fmla="*/ 2556016 w 3243376"/>
              <a:gd name="connsiteY1457" fmla="*/ 1335232 h 2504437"/>
              <a:gd name="connsiteX1458" fmla="*/ 2556016 w 3243376"/>
              <a:gd name="connsiteY1458" fmla="*/ 1323719 h 2504437"/>
              <a:gd name="connsiteX1459" fmla="*/ 2533564 w 3243376"/>
              <a:gd name="connsiteY1459" fmla="*/ 1323718 h 2504437"/>
              <a:gd name="connsiteX1460" fmla="*/ 2545078 w 3243376"/>
              <a:gd name="connsiteY1460" fmla="*/ 1357684 h 2504437"/>
              <a:gd name="connsiteX1461" fmla="*/ 2533564 w 3243376"/>
              <a:gd name="connsiteY1461" fmla="*/ 1357684 h 2504437"/>
              <a:gd name="connsiteX1462" fmla="*/ 2522050 w 3243376"/>
              <a:gd name="connsiteY1462" fmla="*/ 1335232 h 2504437"/>
              <a:gd name="connsiteX1463" fmla="*/ 2510537 w 3243376"/>
              <a:gd name="connsiteY1463" fmla="*/ 1369197 h 2504437"/>
              <a:gd name="connsiteX1464" fmla="*/ 2510537 w 3243376"/>
              <a:gd name="connsiteY1464" fmla="*/ 1357684 h 2504437"/>
              <a:gd name="connsiteX1465" fmla="*/ 2510537 w 3243376"/>
              <a:gd name="connsiteY1465" fmla="*/ 1323718 h 2504437"/>
              <a:gd name="connsiteX1466" fmla="*/ 2488085 w 3243376"/>
              <a:gd name="connsiteY1466" fmla="*/ 1323719 h 2504437"/>
              <a:gd name="connsiteX1467" fmla="*/ 2476571 w 3243376"/>
              <a:gd name="connsiteY1467" fmla="*/ 1346170 h 2504437"/>
              <a:gd name="connsiteX1468" fmla="*/ 2488084 w 3243376"/>
              <a:gd name="connsiteY1468" fmla="*/ 1357684 h 2504437"/>
              <a:gd name="connsiteX1469" fmla="*/ 2489524 w 3243376"/>
              <a:gd name="connsiteY1469" fmla="*/ 1351927 h 2504437"/>
              <a:gd name="connsiteX1470" fmla="*/ 2498897 w 3243376"/>
              <a:gd name="connsiteY1470" fmla="*/ 1346571 h 2504437"/>
              <a:gd name="connsiteX1471" fmla="*/ 2499591 w 3243376"/>
              <a:gd name="connsiteY1471" fmla="*/ 1346744 h 2504437"/>
              <a:gd name="connsiteX1472" fmla="*/ 2499419 w 3243376"/>
              <a:gd name="connsiteY1472" fmla="*/ 1359330 h 2504437"/>
              <a:gd name="connsiteX1473" fmla="*/ 2488085 w 3243376"/>
              <a:gd name="connsiteY1473" fmla="*/ 1380135 h 2504437"/>
              <a:gd name="connsiteX1474" fmla="*/ 2489947 w 3243376"/>
              <a:gd name="connsiteY1474" fmla="*/ 1389850 h 2504437"/>
              <a:gd name="connsiteX1475" fmla="*/ 2637923 w 3243376"/>
              <a:gd name="connsiteY1475" fmla="*/ 1463465 h 2504437"/>
              <a:gd name="connsiteX1476" fmla="*/ 2658486 w 3243376"/>
              <a:gd name="connsiteY1476" fmla="*/ 1469942 h 2504437"/>
              <a:gd name="connsiteX1477" fmla="*/ 2658486 w 3243376"/>
              <a:gd name="connsiteY1477" fmla="*/ 1447489 h 2504437"/>
              <a:gd name="connsiteX1478" fmla="*/ 2658486 w 3243376"/>
              <a:gd name="connsiteY1478" fmla="*/ 1446050 h 2504437"/>
              <a:gd name="connsiteX1479" fmla="*/ 2658486 w 3243376"/>
              <a:gd name="connsiteY1479" fmla="*/ 1437409 h 2504437"/>
              <a:gd name="connsiteX1480" fmla="*/ 2663883 w 3243376"/>
              <a:gd name="connsiteY1480" fmla="*/ 1441445 h 2504437"/>
              <a:gd name="connsiteX1481" fmla="*/ 2669424 w 3243376"/>
              <a:gd name="connsiteY1481" fmla="*/ 1458427 h 2504437"/>
              <a:gd name="connsiteX1482" fmla="*/ 2680937 w 3243376"/>
              <a:gd name="connsiteY1482" fmla="*/ 1458427 h 2504437"/>
              <a:gd name="connsiteX1483" fmla="*/ 2692452 w 3243376"/>
              <a:gd name="connsiteY1483" fmla="*/ 1458427 h 2504437"/>
              <a:gd name="connsiteX1484" fmla="*/ 2703965 w 3243376"/>
              <a:gd name="connsiteY1484" fmla="*/ 1435976 h 2504437"/>
              <a:gd name="connsiteX1485" fmla="*/ 2714327 w 3243376"/>
              <a:gd name="connsiteY1485" fmla="*/ 1446914 h 2504437"/>
              <a:gd name="connsiteX1486" fmla="*/ 2714327 w 3243376"/>
              <a:gd name="connsiteY1486" fmla="*/ 1435401 h 2504437"/>
              <a:gd name="connsiteX1487" fmla="*/ 2680362 w 3243376"/>
              <a:gd name="connsiteY1487" fmla="*/ 1435401 h 2504437"/>
              <a:gd name="connsiteX1488" fmla="*/ 2680362 w 3243376"/>
              <a:gd name="connsiteY1488" fmla="*/ 1446914 h 2504437"/>
              <a:gd name="connsiteX1489" fmla="*/ 2657911 w 3243376"/>
              <a:gd name="connsiteY1489" fmla="*/ 1424463 h 2504437"/>
              <a:gd name="connsiteX1490" fmla="*/ 2656714 w 3243376"/>
              <a:gd name="connsiteY1490" fmla="*/ 1436084 h 2504437"/>
              <a:gd name="connsiteX1491" fmla="*/ 2657675 w 3243376"/>
              <a:gd name="connsiteY1491" fmla="*/ 1436803 h 2504437"/>
              <a:gd name="connsiteX1492" fmla="*/ 2647477 w 3243376"/>
              <a:gd name="connsiteY1492" fmla="*/ 1447202 h 2504437"/>
              <a:gd name="connsiteX1493" fmla="*/ 2636034 w 3243376"/>
              <a:gd name="connsiteY1493" fmla="*/ 1458428 h 2504437"/>
              <a:gd name="connsiteX1494" fmla="*/ 2637923 w 3243376"/>
              <a:gd name="connsiteY1494" fmla="*/ 1463465 h 2504437"/>
              <a:gd name="connsiteX1495" fmla="*/ 2737929 w 3243376"/>
              <a:gd name="connsiteY1495" fmla="*/ 1514844 h 2504437"/>
              <a:gd name="connsiteX1496" fmla="*/ 2749444 w 3243376"/>
              <a:gd name="connsiteY1496" fmla="*/ 1503331 h 2504437"/>
              <a:gd name="connsiteX1497" fmla="*/ 2737929 w 3243376"/>
              <a:gd name="connsiteY1497" fmla="*/ 1503331 h 2504437"/>
              <a:gd name="connsiteX1498" fmla="*/ 2737929 w 3243376"/>
              <a:gd name="connsiteY1498" fmla="*/ 1514844 h 2504437"/>
              <a:gd name="connsiteX1499" fmla="*/ 2465058 w 3243376"/>
              <a:gd name="connsiteY1499" fmla="*/ 1380135 h 2504437"/>
              <a:gd name="connsiteX1500" fmla="*/ 2463613 w 3243376"/>
              <a:gd name="connsiteY1500" fmla="*/ 1379105 h 2504437"/>
              <a:gd name="connsiteX1501" fmla="*/ 2464482 w 3243376"/>
              <a:gd name="connsiteY1501" fmla="*/ 1379559 h 2504437"/>
              <a:gd name="connsiteX1502" fmla="*/ 2465040 w 3243376"/>
              <a:gd name="connsiteY1502" fmla="*/ 1380097 h 2504437"/>
              <a:gd name="connsiteX1503" fmla="*/ 1658532 w 3243376"/>
              <a:gd name="connsiteY1503" fmla="*/ 997884 h 2504437"/>
              <a:gd name="connsiteX1504" fmla="*/ 1670045 w 3243376"/>
              <a:gd name="connsiteY1504" fmla="*/ 986371 h 2504437"/>
              <a:gd name="connsiteX1505" fmla="*/ 1658532 w 3243376"/>
              <a:gd name="connsiteY1505" fmla="*/ 986371 h 2504437"/>
              <a:gd name="connsiteX1506" fmla="*/ 1670045 w 3243376"/>
              <a:gd name="connsiteY1506" fmla="*/ 986371 h 2504437"/>
              <a:gd name="connsiteX1507" fmla="*/ 1658532 w 3243376"/>
              <a:gd name="connsiteY1507" fmla="*/ 997884 h 2504437"/>
              <a:gd name="connsiteX1508" fmla="*/ 2072302 w 3243376"/>
              <a:gd name="connsiteY1508" fmla="*/ 1203006 h 2504437"/>
              <a:gd name="connsiteX1509" fmla="*/ 2078777 w 3243376"/>
              <a:gd name="connsiteY1509" fmla="*/ 1199948 h 2504437"/>
              <a:gd name="connsiteX1510" fmla="*/ 2078777 w 3243376"/>
              <a:gd name="connsiteY1510" fmla="*/ 1188434 h 2504437"/>
              <a:gd name="connsiteX1511" fmla="*/ 2072302 w 3243376"/>
              <a:gd name="connsiteY1511" fmla="*/ 1203006 h 2504437"/>
              <a:gd name="connsiteX1512" fmla="*/ 2488084 w 3243376"/>
              <a:gd name="connsiteY1512" fmla="*/ 1413525 h 2504437"/>
              <a:gd name="connsiteX1513" fmla="*/ 2510537 w 3243376"/>
              <a:gd name="connsiteY1513" fmla="*/ 1413525 h 2504437"/>
              <a:gd name="connsiteX1514" fmla="*/ 2488084 w 3243376"/>
              <a:gd name="connsiteY1514" fmla="*/ 1413525 h 2504437"/>
              <a:gd name="connsiteX1515" fmla="*/ 2669424 w 3243376"/>
              <a:gd name="connsiteY1515" fmla="*/ 1503331 h 2504437"/>
              <a:gd name="connsiteX1516" fmla="*/ 2703390 w 3243376"/>
              <a:gd name="connsiteY1516" fmla="*/ 1491817 h 2504437"/>
              <a:gd name="connsiteX1517" fmla="*/ 2669424 w 3243376"/>
              <a:gd name="connsiteY1517" fmla="*/ 1503331 h 2504437"/>
              <a:gd name="connsiteX1518" fmla="*/ 3027852 w 3243376"/>
              <a:gd name="connsiteY1518" fmla="*/ 1681522 h 2504437"/>
              <a:gd name="connsiteX1519" fmla="*/ 3028936 w 3243376"/>
              <a:gd name="connsiteY1519" fmla="*/ 1677186 h 2504437"/>
              <a:gd name="connsiteX1520" fmla="*/ 3037609 w 3243376"/>
              <a:gd name="connsiteY1520" fmla="*/ 1672229 h 2504437"/>
              <a:gd name="connsiteX1521" fmla="*/ 3037666 w 3243376"/>
              <a:gd name="connsiteY1521" fmla="*/ 1672659 h 2504437"/>
              <a:gd name="connsiteX1522" fmla="*/ 3028000 w 3243376"/>
              <a:gd name="connsiteY1522" fmla="*/ 1681504 h 2504437"/>
              <a:gd name="connsiteX1523" fmla="*/ 2384306 w 3243376"/>
              <a:gd name="connsiteY1523" fmla="*/ 1364412 h 2504437"/>
              <a:gd name="connsiteX1524" fmla="*/ 2380757 w 3243376"/>
              <a:gd name="connsiteY1524" fmla="*/ 1356110 h 2504437"/>
              <a:gd name="connsiteX1525" fmla="*/ 2385614 w 3243376"/>
              <a:gd name="connsiteY1525" fmla="*/ 1345019 h 2504437"/>
              <a:gd name="connsiteX1526" fmla="*/ 2397128 w 3243376"/>
              <a:gd name="connsiteY1526" fmla="*/ 1356533 h 2504437"/>
              <a:gd name="connsiteX1527" fmla="*/ 2397129 w 3243376"/>
              <a:gd name="connsiteY1527" fmla="*/ 1368046 h 2504437"/>
              <a:gd name="connsiteX1528" fmla="*/ 2386118 w 3243376"/>
              <a:gd name="connsiteY1528" fmla="*/ 1363728 h 2504437"/>
              <a:gd name="connsiteX1529" fmla="*/ 3027497 w 3243376"/>
              <a:gd name="connsiteY1529" fmla="*/ 1682943 h 2504437"/>
              <a:gd name="connsiteX1530" fmla="*/ 3026942 w 3243376"/>
              <a:gd name="connsiteY1530" fmla="*/ 1681637 h 2504437"/>
              <a:gd name="connsiteX1531" fmla="*/ 3027852 w 3243376"/>
              <a:gd name="connsiteY1531" fmla="*/ 1681522 h 2504437"/>
              <a:gd name="connsiteX1532" fmla="*/ 2817374 w 3243376"/>
              <a:gd name="connsiteY1532" fmla="*/ 1582198 h 2504437"/>
              <a:gd name="connsiteX1533" fmla="*/ 2805860 w 3243376"/>
              <a:gd name="connsiteY1533" fmla="*/ 1559747 h 2504437"/>
              <a:gd name="connsiteX1534" fmla="*/ 2805860 w 3243376"/>
              <a:gd name="connsiteY1534" fmla="*/ 1570685 h 2504437"/>
              <a:gd name="connsiteX1535" fmla="*/ 2817374 w 3243376"/>
              <a:gd name="connsiteY1535" fmla="*/ 1582198 h 2504437"/>
              <a:gd name="connsiteX1536" fmla="*/ 2545078 w 3243376"/>
              <a:gd name="connsiteY1536" fmla="*/ 1447489 h 2504437"/>
              <a:gd name="connsiteX1537" fmla="*/ 2533564 w 3243376"/>
              <a:gd name="connsiteY1537" fmla="*/ 1425038 h 2504437"/>
              <a:gd name="connsiteX1538" fmla="*/ 2545078 w 3243376"/>
              <a:gd name="connsiteY1538" fmla="*/ 1447489 h 2504437"/>
              <a:gd name="connsiteX1539" fmla="*/ 1749490 w 3243376"/>
              <a:gd name="connsiteY1539" fmla="*/ 1053725 h 2504437"/>
              <a:gd name="connsiteX1540" fmla="*/ 1761003 w 3243376"/>
              <a:gd name="connsiteY1540" fmla="*/ 1042212 h 2504437"/>
              <a:gd name="connsiteX1541" fmla="*/ 1749490 w 3243376"/>
              <a:gd name="connsiteY1541" fmla="*/ 1053725 h 2504437"/>
              <a:gd name="connsiteX1542" fmla="*/ 1749489 w 3243376"/>
              <a:gd name="connsiteY1542" fmla="*/ 1042212 h 2504437"/>
              <a:gd name="connsiteX1543" fmla="*/ 1749490 w 3243376"/>
              <a:gd name="connsiteY1543" fmla="*/ 1053725 h 2504437"/>
              <a:gd name="connsiteX1544" fmla="*/ 2362588 w 3243376"/>
              <a:gd name="connsiteY1544" fmla="*/ 1357684 h 2504437"/>
              <a:gd name="connsiteX1545" fmla="*/ 2374101 w 3243376"/>
              <a:gd name="connsiteY1545" fmla="*/ 1335232 h 2504437"/>
              <a:gd name="connsiteX1546" fmla="*/ 2362588 w 3243376"/>
              <a:gd name="connsiteY1546" fmla="*/ 1357684 h 2504437"/>
              <a:gd name="connsiteX1547" fmla="*/ 2776752 w 3243376"/>
              <a:gd name="connsiteY1547" fmla="*/ 1562805 h 2504437"/>
              <a:gd name="connsiteX1548" fmla="*/ 2783408 w 3243376"/>
              <a:gd name="connsiteY1548" fmla="*/ 1559747 h 2504437"/>
              <a:gd name="connsiteX1549" fmla="*/ 2771895 w 3243376"/>
              <a:gd name="connsiteY1549" fmla="*/ 1548234 h 2504437"/>
              <a:gd name="connsiteX1550" fmla="*/ 2776752 w 3243376"/>
              <a:gd name="connsiteY1550" fmla="*/ 1562805 h 2504437"/>
              <a:gd name="connsiteX1551" fmla="*/ 2376201 w 3243376"/>
              <a:gd name="connsiteY1551" fmla="*/ 1367470 h 2504437"/>
              <a:gd name="connsiteX1552" fmla="*/ 2384306 w 3243376"/>
              <a:gd name="connsiteY1552" fmla="*/ 1364412 h 2504437"/>
              <a:gd name="connsiteX1553" fmla="*/ 2385614 w 3243376"/>
              <a:gd name="connsiteY1553" fmla="*/ 1367470 h 2504437"/>
              <a:gd name="connsiteX1554" fmla="*/ 1853399 w 3243376"/>
              <a:gd name="connsiteY1554" fmla="*/ 1108703 h 2504437"/>
              <a:gd name="connsiteX1555" fmla="*/ 1863474 w 3243376"/>
              <a:gd name="connsiteY1555" fmla="*/ 1110142 h 2504437"/>
              <a:gd name="connsiteX1556" fmla="*/ 1851960 w 3243376"/>
              <a:gd name="connsiteY1556" fmla="*/ 1098628 h 2504437"/>
              <a:gd name="connsiteX1557" fmla="*/ 1853399 w 3243376"/>
              <a:gd name="connsiteY1557" fmla="*/ 1108703 h 2504437"/>
              <a:gd name="connsiteX1558" fmla="*/ 2398568 w 3243376"/>
              <a:gd name="connsiteY1558" fmla="*/ 1378696 h 2504437"/>
              <a:gd name="connsiteX1559" fmla="*/ 2397129 w 3243376"/>
              <a:gd name="connsiteY1559" fmla="*/ 1368622 h 2504437"/>
              <a:gd name="connsiteX1560" fmla="*/ 2408642 w 3243376"/>
              <a:gd name="connsiteY1560" fmla="*/ 1380135 h 2504437"/>
              <a:gd name="connsiteX1561" fmla="*/ 2398568 w 3243376"/>
              <a:gd name="connsiteY1561" fmla="*/ 1378696 h 2504437"/>
              <a:gd name="connsiteX1562" fmla="*/ 2431092 w 3243376"/>
              <a:gd name="connsiteY1562" fmla="*/ 1402586 h 2504437"/>
              <a:gd name="connsiteX1563" fmla="*/ 2442606 w 3243376"/>
              <a:gd name="connsiteY1563" fmla="*/ 1391073 h 2504437"/>
              <a:gd name="connsiteX1564" fmla="*/ 2442606 w 3243376"/>
              <a:gd name="connsiteY1564" fmla="*/ 1402587 h 2504437"/>
              <a:gd name="connsiteX1565" fmla="*/ 2431092 w 3243376"/>
              <a:gd name="connsiteY1565" fmla="*/ 1402586 h 2504437"/>
              <a:gd name="connsiteX1566" fmla="*/ 2147283 w 3243376"/>
              <a:gd name="connsiteY1566" fmla="*/ 1267302 h 2504437"/>
              <a:gd name="connsiteX1567" fmla="*/ 2158797 w 3243376"/>
              <a:gd name="connsiteY1567" fmla="*/ 1267302 h 2504437"/>
              <a:gd name="connsiteX1568" fmla="*/ 2147284 w 3243376"/>
              <a:gd name="connsiteY1568" fmla="*/ 1255788 h 2504437"/>
              <a:gd name="connsiteX1569" fmla="*/ 2135770 w 3243376"/>
              <a:gd name="connsiteY1569" fmla="*/ 1255788 h 2504437"/>
              <a:gd name="connsiteX1570" fmla="*/ 2147284 w 3243376"/>
              <a:gd name="connsiteY1570" fmla="*/ 1255788 h 2504437"/>
              <a:gd name="connsiteX1571" fmla="*/ 2147283 w 3243376"/>
              <a:gd name="connsiteY1571" fmla="*/ 1267302 h 2504437"/>
              <a:gd name="connsiteX1572" fmla="*/ 2351649 w 3243376"/>
              <a:gd name="connsiteY1572" fmla="*/ 1368622 h 2504437"/>
              <a:gd name="connsiteX1573" fmla="*/ 2351649 w 3243376"/>
              <a:gd name="connsiteY1573" fmla="*/ 1357108 h 2504437"/>
              <a:gd name="connsiteX1574" fmla="*/ 2351649 w 3243376"/>
              <a:gd name="connsiteY1574" fmla="*/ 1368622 h 2504437"/>
              <a:gd name="connsiteX1575" fmla="*/ 2238240 w 3243376"/>
              <a:gd name="connsiteY1575" fmla="*/ 1312781 h 2504437"/>
              <a:gd name="connsiteX1576" fmla="*/ 2238241 w 3243376"/>
              <a:gd name="connsiteY1576" fmla="*/ 1301267 h 2504437"/>
              <a:gd name="connsiteX1577" fmla="*/ 2226727 w 3243376"/>
              <a:gd name="connsiteY1577" fmla="*/ 1301267 h 2504437"/>
              <a:gd name="connsiteX1578" fmla="*/ 2238240 w 3243376"/>
              <a:gd name="connsiteY1578" fmla="*/ 1312781 h 2504437"/>
              <a:gd name="connsiteX1579" fmla="*/ 2670863 w 3243376"/>
              <a:gd name="connsiteY1579" fmla="*/ 1530100 h 2504437"/>
              <a:gd name="connsiteX1580" fmla="*/ 2680938 w 3243376"/>
              <a:gd name="connsiteY1580" fmla="*/ 1525783 h 2504437"/>
              <a:gd name="connsiteX1581" fmla="*/ 2669424 w 3243376"/>
              <a:gd name="connsiteY1581" fmla="*/ 1514269 h 2504437"/>
              <a:gd name="connsiteX1582" fmla="*/ 2669424 w 3243376"/>
              <a:gd name="connsiteY1582" fmla="*/ 1525782 h 2504437"/>
              <a:gd name="connsiteX1583" fmla="*/ 2670863 w 3243376"/>
              <a:gd name="connsiteY1583" fmla="*/ 1530100 h 2504437"/>
              <a:gd name="connsiteX1584" fmla="*/ 2112743 w 3243376"/>
              <a:gd name="connsiteY1584" fmla="*/ 1256364 h 2504437"/>
              <a:gd name="connsiteX1585" fmla="*/ 2112743 w 3243376"/>
              <a:gd name="connsiteY1585" fmla="*/ 1244851 h 2504437"/>
              <a:gd name="connsiteX1586" fmla="*/ 2112743 w 3243376"/>
              <a:gd name="connsiteY1586" fmla="*/ 1256364 h 2504437"/>
              <a:gd name="connsiteX1587" fmla="*/ 2425336 w 3243376"/>
              <a:gd name="connsiteY1587" fmla="*/ 1412661 h 2504437"/>
              <a:gd name="connsiteX1588" fmla="*/ 2419579 w 3243376"/>
              <a:gd name="connsiteY1588" fmla="*/ 1402587 h 2504437"/>
              <a:gd name="connsiteX1589" fmla="*/ 2431093 w 3243376"/>
              <a:gd name="connsiteY1589" fmla="*/ 1414100 h 2504437"/>
              <a:gd name="connsiteX1590" fmla="*/ 2425336 w 3243376"/>
              <a:gd name="connsiteY1590" fmla="*/ 1412661 h 2504437"/>
              <a:gd name="connsiteX1591" fmla="*/ 1868655 w 3243376"/>
              <a:gd name="connsiteY1591" fmla="*/ 1137487 h 2504437"/>
              <a:gd name="connsiteX1592" fmla="*/ 1874411 w 3243376"/>
              <a:gd name="connsiteY1592" fmla="*/ 1133169 h 2504437"/>
              <a:gd name="connsiteX1593" fmla="*/ 1874411 w 3243376"/>
              <a:gd name="connsiteY1593" fmla="*/ 1121656 h 2504437"/>
              <a:gd name="connsiteX1594" fmla="*/ 1862898 w 3243376"/>
              <a:gd name="connsiteY1594" fmla="*/ 1133169 h 2504437"/>
              <a:gd name="connsiteX1595" fmla="*/ 1868655 w 3243376"/>
              <a:gd name="connsiteY1595" fmla="*/ 1137487 h 2504437"/>
              <a:gd name="connsiteX1596" fmla="*/ 2363163 w 3243376"/>
              <a:gd name="connsiteY1596" fmla="*/ 1384416 h 2504437"/>
              <a:gd name="connsiteX1597" fmla="*/ 2363163 w 3243376"/>
              <a:gd name="connsiteY1597" fmla="*/ 1379559 h 2504437"/>
              <a:gd name="connsiteX1598" fmla="*/ 2363163 w 3243376"/>
              <a:gd name="connsiteY1598" fmla="*/ 1384416 h 2504437"/>
              <a:gd name="connsiteX1599" fmla="*/ 2805860 w 3243376"/>
              <a:gd name="connsiteY1599" fmla="*/ 1604650 h 2504437"/>
              <a:gd name="connsiteX1600" fmla="*/ 2809025 w 3243376"/>
              <a:gd name="connsiteY1600" fmla="*/ 1602399 h 2504437"/>
              <a:gd name="connsiteX1601" fmla="*/ 2812984 w 3243376"/>
              <a:gd name="connsiteY1601" fmla="*/ 1604866 h 2504437"/>
              <a:gd name="connsiteX1602" fmla="*/ 2828311 w 3243376"/>
              <a:gd name="connsiteY1602" fmla="*/ 1604650 h 2504437"/>
              <a:gd name="connsiteX1603" fmla="*/ 2812688 w 3243376"/>
              <a:gd name="connsiteY1603" fmla="*/ 1599793 h 2504437"/>
              <a:gd name="connsiteX1604" fmla="*/ 2809025 w 3243376"/>
              <a:gd name="connsiteY1604" fmla="*/ 1602399 h 2504437"/>
              <a:gd name="connsiteX1605" fmla="*/ 2807830 w 3243376"/>
              <a:gd name="connsiteY1605" fmla="*/ 1601655 h 2504437"/>
              <a:gd name="connsiteX1606" fmla="*/ 2805860 w 3243376"/>
              <a:gd name="connsiteY1606" fmla="*/ 1604650 h 2504437"/>
              <a:gd name="connsiteX1607" fmla="*/ 2500174 w 3243376"/>
              <a:gd name="connsiteY1607" fmla="*/ 1458427 h 2504437"/>
              <a:gd name="connsiteX1608" fmla="*/ 2511112 w 3243376"/>
              <a:gd name="connsiteY1608" fmla="*/ 1458428 h 2504437"/>
              <a:gd name="connsiteX1609" fmla="*/ 2511112 w 3243376"/>
              <a:gd name="connsiteY1609" fmla="*/ 1458428 h 2504437"/>
              <a:gd name="connsiteX1610" fmla="*/ 2511112 w 3243376"/>
              <a:gd name="connsiteY1610" fmla="*/ 1458428 h 2504437"/>
              <a:gd name="connsiteX1611" fmla="*/ 2511184 w 3243376"/>
              <a:gd name="connsiteY1611" fmla="*/ 1458428 h 2504437"/>
              <a:gd name="connsiteX1612" fmla="*/ 2522625 w 3243376"/>
              <a:gd name="connsiteY1612" fmla="*/ 1458428 h 2504437"/>
              <a:gd name="connsiteX1613" fmla="*/ 2512551 w 3243376"/>
              <a:gd name="connsiteY1613" fmla="*/ 1454110 h 2504437"/>
              <a:gd name="connsiteX1614" fmla="*/ 2511112 w 3243376"/>
              <a:gd name="connsiteY1614" fmla="*/ 1458428 h 2504437"/>
              <a:gd name="connsiteX1615" fmla="*/ 2511112 w 3243376"/>
              <a:gd name="connsiteY1615" fmla="*/ 1458428 h 2504437"/>
              <a:gd name="connsiteX1616" fmla="*/ 2513001 w 3243376"/>
              <a:gd name="connsiteY1616" fmla="*/ 1448956 h 2504437"/>
              <a:gd name="connsiteX1617" fmla="*/ 2533563 w 3243376"/>
              <a:gd name="connsiteY1617" fmla="*/ 1458427 h 2504437"/>
              <a:gd name="connsiteX1618" fmla="*/ 2534139 w 3243376"/>
              <a:gd name="connsiteY1618" fmla="*/ 1446914 h 2504437"/>
              <a:gd name="connsiteX1619" fmla="*/ 2500174 w 3243376"/>
              <a:gd name="connsiteY1619" fmla="*/ 1446914 h 2504437"/>
              <a:gd name="connsiteX1620" fmla="*/ 2500174 w 3243376"/>
              <a:gd name="connsiteY1620" fmla="*/ 1458427 h 2504437"/>
              <a:gd name="connsiteX1621" fmla="*/ 3042797 w 3243376"/>
              <a:gd name="connsiteY1621" fmla="*/ 1731480 h 2504437"/>
              <a:gd name="connsiteX1622" fmla="*/ 3044767 w 3243376"/>
              <a:gd name="connsiteY1622" fmla="*/ 1728421 h 2504437"/>
              <a:gd name="connsiteX1623" fmla="*/ 3022316 w 3243376"/>
              <a:gd name="connsiteY1623" fmla="*/ 1694456 h 2504437"/>
              <a:gd name="connsiteX1624" fmla="*/ 3022316 w 3243376"/>
              <a:gd name="connsiteY1624" fmla="*/ 1716907 h 2504437"/>
              <a:gd name="connsiteX1625" fmla="*/ 3042797 w 3243376"/>
              <a:gd name="connsiteY1625" fmla="*/ 1731480 h 2504437"/>
              <a:gd name="connsiteX1626" fmla="*/ 2487509 w 3243376"/>
              <a:gd name="connsiteY1626" fmla="*/ 1459003 h 2504437"/>
              <a:gd name="connsiteX1627" fmla="*/ 2499024 w 3243376"/>
              <a:gd name="connsiteY1627" fmla="*/ 1447489 h 2504437"/>
              <a:gd name="connsiteX1628" fmla="*/ 2499024 w 3243376"/>
              <a:gd name="connsiteY1628" fmla="*/ 1425038 h 2504437"/>
              <a:gd name="connsiteX1629" fmla="*/ 2487509 w 3243376"/>
              <a:gd name="connsiteY1629" fmla="*/ 1459003 h 2504437"/>
              <a:gd name="connsiteX1630" fmla="*/ 1777697 w 3243376"/>
              <a:gd name="connsiteY1630" fmla="*/ 1108703 h 2504437"/>
              <a:gd name="connsiteX1631" fmla="*/ 1783453 w 3243376"/>
              <a:gd name="connsiteY1631" fmla="*/ 1110142 h 2504437"/>
              <a:gd name="connsiteX1632" fmla="*/ 1783453 w 3243376"/>
              <a:gd name="connsiteY1632" fmla="*/ 1098628 h 2504437"/>
              <a:gd name="connsiteX1633" fmla="*/ 1771940 w 3243376"/>
              <a:gd name="connsiteY1633" fmla="*/ 1098628 h 2504437"/>
              <a:gd name="connsiteX1634" fmla="*/ 1777697 w 3243376"/>
              <a:gd name="connsiteY1634" fmla="*/ 1108703 h 2504437"/>
              <a:gd name="connsiteX1635" fmla="*/ 2351650 w 3243376"/>
              <a:gd name="connsiteY1635" fmla="*/ 1402012 h 2504437"/>
              <a:gd name="connsiteX1636" fmla="*/ 2363163 w 3243376"/>
              <a:gd name="connsiteY1636" fmla="*/ 1402011 h 2504437"/>
              <a:gd name="connsiteX1637" fmla="*/ 2363163 w 3243376"/>
              <a:gd name="connsiteY1637" fmla="*/ 1379559 h 2504437"/>
              <a:gd name="connsiteX1638" fmla="*/ 2351649 w 3243376"/>
              <a:gd name="connsiteY1638" fmla="*/ 1357108 h 2504437"/>
              <a:gd name="connsiteX1639" fmla="*/ 2351649 w 3243376"/>
              <a:gd name="connsiteY1639" fmla="*/ 1368622 h 2504437"/>
              <a:gd name="connsiteX1640" fmla="*/ 2351650 w 3243376"/>
              <a:gd name="connsiteY1640" fmla="*/ 1402012 h 2504437"/>
              <a:gd name="connsiteX1641" fmla="*/ 2238240 w 3243376"/>
              <a:gd name="connsiteY1641" fmla="*/ 1346170 h 2504437"/>
              <a:gd name="connsiteX1642" fmla="*/ 2272205 w 3243376"/>
              <a:gd name="connsiteY1642" fmla="*/ 1346170 h 2504437"/>
              <a:gd name="connsiteX1643" fmla="*/ 2238240 w 3243376"/>
              <a:gd name="connsiteY1643" fmla="*/ 1346170 h 2504437"/>
              <a:gd name="connsiteX1644" fmla="*/ 2414371 w 3243376"/>
              <a:gd name="connsiteY1644" fmla="*/ 1434006 h 2504437"/>
              <a:gd name="connsiteX1645" fmla="*/ 2419579 w 3243376"/>
              <a:gd name="connsiteY1645" fmla="*/ 1435976 h 2504437"/>
              <a:gd name="connsiteX1646" fmla="*/ 2431093 w 3243376"/>
              <a:gd name="connsiteY1646" fmla="*/ 1435976 h 2504437"/>
              <a:gd name="connsiteX1647" fmla="*/ 2442031 w 3243376"/>
              <a:gd name="connsiteY1647" fmla="*/ 1414100 h 2504437"/>
              <a:gd name="connsiteX1648" fmla="*/ 2453544 w 3243376"/>
              <a:gd name="connsiteY1648" fmla="*/ 1448066 h 2504437"/>
              <a:gd name="connsiteX1649" fmla="*/ 2475996 w 3243376"/>
              <a:gd name="connsiteY1649" fmla="*/ 1436552 h 2504437"/>
              <a:gd name="connsiteX1650" fmla="*/ 2475996 w 3243376"/>
              <a:gd name="connsiteY1650" fmla="*/ 1414100 h 2504437"/>
              <a:gd name="connsiteX1651" fmla="*/ 2464483 w 3243376"/>
              <a:gd name="connsiteY1651" fmla="*/ 1402587 h 2504437"/>
              <a:gd name="connsiteX1652" fmla="*/ 2475996 w 3243376"/>
              <a:gd name="connsiteY1652" fmla="*/ 1391073 h 2504437"/>
              <a:gd name="connsiteX1653" fmla="*/ 2475996 w 3243376"/>
              <a:gd name="connsiteY1653" fmla="*/ 1379559 h 2504437"/>
              <a:gd name="connsiteX1654" fmla="*/ 2469519 w 3243376"/>
              <a:gd name="connsiteY1654" fmla="*/ 1384417 h 2504437"/>
              <a:gd name="connsiteX1655" fmla="*/ 2465040 w 3243376"/>
              <a:gd name="connsiteY1655" fmla="*/ 1380097 h 2504437"/>
              <a:gd name="connsiteX1656" fmla="*/ 2462000 w 3243376"/>
              <a:gd name="connsiteY1656" fmla="*/ 1373479 h 2504437"/>
              <a:gd name="connsiteX1657" fmla="*/ 2476571 w 3243376"/>
              <a:gd name="connsiteY1657" fmla="*/ 1368622 h 2504437"/>
              <a:gd name="connsiteX1658" fmla="*/ 2460381 w 3243376"/>
              <a:gd name="connsiteY1658" fmla="*/ 1376798 h 2504437"/>
              <a:gd name="connsiteX1659" fmla="*/ 2463613 w 3243376"/>
              <a:gd name="connsiteY1659" fmla="*/ 1379105 h 2504437"/>
              <a:gd name="connsiteX1660" fmla="*/ 2453472 w 3243376"/>
              <a:gd name="connsiteY1660" fmla="*/ 1373802 h 2504437"/>
              <a:gd name="connsiteX1661" fmla="*/ 2442030 w 3243376"/>
              <a:gd name="connsiteY1661" fmla="*/ 1368046 h 2504437"/>
              <a:gd name="connsiteX1662" fmla="*/ 2419579 w 3243376"/>
              <a:gd name="connsiteY1662" fmla="*/ 1379559 h 2504437"/>
              <a:gd name="connsiteX1663" fmla="*/ 2419579 w 3243376"/>
              <a:gd name="connsiteY1663" fmla="*/ 1368046 h 2504437"/>
              <a:gd name="connsiteX1664" fmla="*/ 2419579 w 3243376"/>
              <a:gd name="connsiteY1664" fmla="*/ 1345594 h 2504437"/>
              <a:gd name="connsiteX1665" fmla="*/ 2397128 w 3243376"/>
              <a:gd name="connsiteY1665" fmla="*/ 1345595 h 2504437"/>
              <a:gd name="connsiteX1666" fmla="*/ 2419579 w 3243376"/>
              <a:gd name="connsiteY1666" fmla="*/ 1334081 h 2504437"/>
              <a:gd name="connsiteX1667" fmla="*/ 2385615 w 3243376"/>
              <a:gd name="connsiteY1667" fmla="*/ 1300116 h 2504437"/>
              <a:gd name="connsiteX1668" fmla="*/ 2377762 w 3243376"/>
              <a:gd name="connsiteY1668" fmla="*/ 1325536 h 2504437"/>
              <a:gd name="connsiteX1669" fmla="*/ 2384773 w 3243376"/>
              <a:gd name="connsiteY1669" fmla="*/ 1333165 h 2504437"/>
              <a:gd name="connsiteX1670" fmla="*/ 2384175 w 3243376"/>
              <a:gd name="connsiteY1670" fmla="*/ 1340701 h 2504437"/>
              <a:gd name="connsiteX1671" fmla="*/ 2374101 w 3243376"/>
              <a:gd name="connsiteY1671" fmla="*/ 1367470 h 2504437"/>
              <a:gd name="connsiteX1672" fmla="*/ 2375540 w 3243376"/>
              <a:gd name="connsiteY1672" fmla="*/ 1367471 h 2504437"/>
              <a:gd name="connsiteX1673" fmla="*/ 2376201 w 3243376"/>
              <a:gd name="connsiteY1673" fmla="*/ 1367470 h 2504437"/>
              <a:gd name="connsiteX1674" fmla="*/ 2374676 w 3243376"/>
              <a:gd name="connsiteY1674" fmla="*/ 1368046 h 2504437"/>
              <a:gd name="connsiteX1675" fmla="*/ 2408642 w 3243376"/>
              <a:gd name="connsiteY1675" fmla="*/ 1402011 h 2504437"/>
              <a:gd name="connsiteX1676" fmla="*/ 2397128 w 3243376"/>
              <a:gd name="connsiteY1676" fmla="*/ 1413525 h 2504437"/>
              <a:gd name="connsiteX1677" fmla="*/ 2414371 w 3243376"/>
              <a:gd name="connsiteY1677" fmla="*/ 1434006 h 2504437"/>
              <a:gd name="connsiteX1678" fmla="*/ 2469915 w 3243376"/>
              <a:gd name="connsiteY1678" fmla="*/ 1463105 h 2504437"/>
              <a:gd name="connsiteX1679" fmla="*/ 2476571 w 3243376"/>
              <a:gd name="connsiteY1679" fmla="*/ 1458427 h 2504437"/>
              <a:gd name="connsiteX1680" fmla="*/ 2476571 w 3243376"/>
              <a:gd name="connsiteY1680" fmla="*/ 1446914 h 2504437"/>
              <a:gd name="connsiteX1681" fmla="*/ 2465058 w 3243376"/>
              <a:gd name="connsiteY1681" fmla="*/ 1446914 h 2504437"/>
              <a:gd name="connsiteX1682" fmla="*/ 2469915 w 3243376"/>
              <a:gd name="connsiteY1682" fmla="*/ 1463105 h 2504437"/>
              <a:gd name="connsiteX1683" fmla="*/ 3113403 w 3243376"/>
              <a:gd name="connsiteY1683" fmla="*/ 1789531 h 2504437"/>
              <a:gd name="connsiteX1684" fmla="*/ 3106364 w 3243376"/>
              <a:gd name="connsiteY1684" fmla="*/ 1784838 h 2504437"/>
              <a:gd name="connsiteX1685" fmla="*/ 3113021 w 3243376"/>
              <a:gd name="connsiteY1685" fmla="*/ 1788525 h 2504437"/>
              <a:gd name="connsiteX1686" fmla="*/ 2579043 w 3243376"/>
              <a:gd name="connsiteY1686" fmla="*/ 1525782 h 2504437"/>
              <a:gd name="connsiteX1687" fmla="*/ 2590556 w 3243376"/>
              <a:gd name="connsiteY1687" fmla="*/ 1514269 h 2504437"/>
              <a:gd name="connsiteX1688" fmla="*/ 2602070 w 3243376"/>
              <a:gd name="connsiteY1688" fmla="*/ 1514269 h 2504437"/>
              <a:gd name="connsiteX1689" fmla="*/ 2602070 w 3243376"/>
              <a:gd name="connsiteY1689" fmla="*/ 1536720 h 2504437"/>
              <a:gd name="connsiteX1690" fmla="*/ 2602070 w 3243376"/>
              <a:gd name="connsiteY1690" fmla="*/ 1491817 h 2504437"/>
              <a:gd name="connsiteX1691" fmla="*/ 2636035 w 3243376"/>
              <a:gd name="connsiteY1691" fmla="*/ 1503331 h 2504437"/>
              <a:gd name="connsiteX1692" fmla="*/ 2658486 w 3243376"/>
              <a:gd name="connsiteY1692" fmla="*/ 1491817 h 2504437"/>
              <a:gd name="connsiteX1693" fmla="*/ 2658486 w 3243376"/>
              <a:gd name="connsiteY1693" fmla="*/ 1469365 h 2504437"/>
              <a:gd name="connsiteX1694" fmla="*/ 2658486 w 3243376"/>
              <a:gd name="connsiteY1694" fmla="*/ 1480879 h 2504437"/>
              <a:gd name="connsiteX1695" fmla="*/ 2624521 w 3243376"/>
              <a:gd name="connsiteY1695" fmla="*/ 1492393 h 2504437"/>
              <a:gd name="connsiteX1696" fmla="*/ 2624522 w 3243376"/>
              <a:gd name="connsiteY1696" fmla="*/ 1469942 h 2504437"/>
              <a:gd name="connsiteX1697" fmla="*/ 2613008 w 3243376"/>
              <a:gd name="connsiteY1697" fmla="*/ 1447489 h 2504437"/>
              <a:gd name="connsiteX1698" fmla="*/ 2624522 w 3243376"/>
              <a:gd name="connsiteY1698" fmla="*/ 1469942 h 2504437"/>
              <a:gd name="connsiteX1699" fmla="*/ 2613008 w 3243376"/>
              <a:gd name="connsiteY1699" fmla="*/ 1481455 h 2504437"/>
              <a:gd name="connsiteX1700" fmla="*/ 2601494 w 3243376"/>
              <a:gd name="connsiteY1700" fmla="*/ 1481455 h 2504437"/>
              <a:gd name="connsiteX1701" fmla="*/ 2601494 w 3243376"/>
              <a:gd name="connsiteY1701" fmla="*/ 1469942 h 2504437"/>
              <a:gd name="connsiteX1702" fmla="*/ 2602070 w 3243376"/>
              <a:gd name="connsiteY1702" fmla="*/ 1457276 h 2504437"/>
              <a:gd name="connsiteX1703" fmla="*/ 2590556 w 3243376"/>
              <a:gd name="connsiteY1703" fmla="*/ 1468790 h 2504437"/>
              <a:gd name="connsiteX1704" fmla="*/ 2568105 w 3243376"/>
              <a:gd name="connsiteY1704" fmla="*/ 1457276 h 2504437"/>
              <a:gd name="connsiteX1705" fmla="*/ 2568104 w 3243376"/>
              <a:gd name="connsiteY1705" fmla="*/ 1468790 h 2504437"/>
              <a:gd name="connsiteX1706" fmla="*/ 2590556 w 3243376"/>
              <a:gd name="connsiteY1706" fmla="*/ 1480303 h 2504437"/>
              <a:gd name="connsiteX1707" fmla="*/ 2579042 w 3243376"/>
              <a:gd name="connsiteY1707" fmla="*/ 1491817 h 2504437"/>
              <a:gd name="connsiteX1708" fmla="*/ 2579043 w 3243376"/>
              <a:gd name="connsiteY1708" fmla="*/ 1525782 h 2504437"/>
              <a:gd name="connsiteX1709" fmla="*/ 3114050 w 3243376"/>
              <a:gd name="connsiteY1709" fmla="*/ 1791228 h 2504437"/>
              <a:gd name="connsiteX1710" fmla="*/ 3113403 w 3243376"/>
              <a:gd name="connsiteY1710" fmla="*/ 1789531 h 2504437"/>
              <a:gd name="connsiteX1711" fmla="*/ 3114999 w 3243376"/>
              <a:gd name="connsiteY1711" fmla="*/ 1790594 h 2504437"/>
              <a:gd name="connsiteX1712" fmla="*/ 2423168 w 3243376"/>
              <a:gd name="connsiteY1712" fmla="*/ 1453642 h 2504437"/>
              <a:gd name="connsiteX1713" fmla="*/ 2442030 w 3243376"/>
              <a:gd name="connsiteY1713" fmla="*/ 1447489 h 2504437"/>
              <a:gd name="connsiteX1714" fmla="*/ 2419579 w 3243376"/>
              <a:gd name="connsiteY1714" fmla="*/ 1447489 h 2504437"/>
              <a:gd name="connsiteX1715" fmla="*/ 2423168 w 3243376"/>
              <a:gd name="connsiteY1715" fmla="*/ 1453642 h 2504437"/>
              <a:gd name="connsiteX1716" fmla="*/ 2851339 w 3243376"/>
              <a:gd name="connsiteY1716" fmla="*/ 1672005 h 2504437"/>
              <a:gd name="connsiteX1717" fmla="*/ 2862852 w 3243376"/>
              <a:gd name="connsiteY1717" fmla="*/ 1660491 h 2504437"/>
              <a:gd name="connsiteX1718" fmla="*/ 2851339 w 3243376"/>
              <a:gd name="connsiteY1718" fmla="*/ 1660491 h 2504437"/>
              <a:gd name="connsiteX1719" fmla="*/ 2556016 w 3243376"/>
              <a:gd name="connsiteY1719" fmla="*/ 1525782 h 2504437"/>
              <a:gd name="connsiteX1720" fmla="*/ 2556016 w 3243376"/>
              <a:gd name="connsiteY1720" fmla="*/ 1525206 h 2504437"/>
              <a:gd name="connsiteX1721" fmla="*/ 2556016 w 3243376"/>
              <a:gd name="connsiteY1721" fmla="*/ 1525206 h 2504437"/>
              <a:gd name="connsiteX1722" fmla="*/ 2556016 w 3243376"/>
              <a:gd name="connsiteY1722" fmla="*/ 1515708 h 2504437"/>
              <a:gd name="connsiteX1723" fmla="*/ 2556016 w 3243376"/>
              <a:gd name="connsiteY1723" fmla="*/ 1514269 h 2504437"/>
              <a:gd name="connsiteX1724" fmla="*/ 2567529 w 3243376"/>
              <a:gd name="connsiteY1724" fmla="*/ 1514269 h 2504437"/>
              <a:gd name="connsiteX1725" fmla="*/ 2566090 w 3243376"/>
              <a:gd name="connsiteY1725" fmla="*/ 1524343 h 2504437"/>
              <a:gd name="connsiteX1726" fmla="*/ 2328622 w 3243376"/>
              <a:gd name="connsiteY1726" fmla="*/ 1413525 h 2504437"/>
              <a:gd name="connsiteX1727" fmla="*/ 2351074 w 3243376"/>
              <a:gd name="connsiteY1727" fmla="*/ 1391073 h 2504437"/>
              <a:gd name="connsiteX1728" fmla="*/ 2328622 w 3243376"/>
              <a:gd name="connsiteY1728" fmla="*/ 1391073 h 2504437"/>
              <a:gd name="connsiteX1729" fmla="*/ 2328622 w 3243376"/>
              <a:gd name="connsiteY1729" fmla="*/ 1413525 h 2504437"/>
              <a:gd name="connsiteX1730" fmla="*/ 2056326 w 3243376"/>
              <a:gd name="connsiteY1730" fmla="*/ 1278816 h 2504437"/>
              <a:gd name="connsiteX1731" fmla="*/ 2067840 w 3243376"/>
              <a:gd name="connsiteY1731" fmla="*/ 1278816 h 2504437"/>
              <a:gd name="connsiteX1732" fmla="*/ 2067839 w 3243376"/>
              <a:gd name="connsiteY1732" fmla="*/ 1233913 h 2504437"/>
              <a:gd name="connsiteX1733" fmla="*/ 2056326 w 3243376"/>
              <a:gd name="connsiteY1733" fmla="*/ 1233913 h 2504437"/>
              <a:gd name="connsiteX1734" fmla="*/ 2056326 w 3243376"/>
              <a:gd name="connsiteY1734" fmla="*/ 1278816 h 2504437"/>
              <a:gd name="connsiteX1735" fmla="*/ 3140330 w 3243376"/>
              <a:gd name="connsiteY1735" fmla="*/ 1818802 h 2504437"/>
              <a:gd name="connsiteX1736" fmla="*/ 3140330 w 3243376"/>
              <a:gd name="connsiteY1736" fmla="*/ 1807289 h 2504437"/>
              <a:gd name="connsiteX1737" fmla="*/ 3140330 w 3243376"/>
              <a:gd name="connsiteY1737" fmla="*/ 1818802 h 2504437"/>
              <a:gd name="connsiteX1738" fmla="*/ 2817374 w 3243376"/>
              <a:gd name="connsiteY1738" fmla="*/ 1661066 h 2504437"/>
              <a:gd name="connsiteX1739" fmla="*/ 2839824 w 3243376"/>
              <a:gd name="connsiteY1739" fmla="*/ 1661067 h 2504437"/>
              <a:gd name="connsiteX1740" fmla="*/ 2817374 w 3243376"/>
              <a:gd name="connsiteY1740" fmla="*/ 1661066 h 2504437"/>
              <a:gd name="connsiteX1741" fmla="*/ 2726417 w 3243376"/>
              <a:gd name="connsiteY1741" fmla="*/ 1616164 h 2504437"/>
              <a:gd name="connsiteX1742" fmla="*/ 2737930 w 3243376"/>
              <a:gd name="connsiteY1742" fmla="*/ 1616164 h 2504437"/>
              <a:gd name="connsiteX1743" fmla="*/ 2726417 w 3243376"/>
              <a:gd name="connsiteY1743" fmla="*/ 1616164 h 2504437"/>
              <a:gd name="connsiteX1744" fmla="*/ 2022360 w 3243376"/>
              <a:gd name="connsiteY1744" fmla="*/ 1267877 h 2504437"/>
              <a:gd name="connsiteX1745" fmla="*/ 2022360 w 3243376"/>
              <a:gd name="connsiteY1745" fmla="*/ 1233913 h 2504437"/>
              <a:gd name="connsiteX1746" fmla="*/ 2022360 w 3243376"/>
              <a:gd name="connsiteY1746" fmla="*/ 1267877 h 2504437"/>
              <a:gd name="connsiteX1747" fmla="*/ 2942296 w 3243376"/>
              <a:gd name="connsiteY1747" fmla="*/ 1728421 h 2504437"/>
              <a:gd name="connsiteX1748" fmla="*/ 2945453 w 3243376"/>
              <a:gd name="connsiteY1748" fmla="*/ 1727072 h 2504437"/>
              <a:gd name="connsiteX1749" fmla="*/ 2945761 w 3243376"/>
              <a:gd name="connsiteY1749" fmla="*/ 1727555 h 2504437"/>
              <a:gd name="connsiteX1750" fmla="*/ 1777697 w 3243376"/>
              <a:gd name="connsiteY1750" fmla="*/ 1153749 h 2504437"/>
              <a:gd name="connsiteX1751" fmla="*/ 1783453 w 3243376"/>
              <a:gd name="connsiteY1751" fmla="*/ 1155621 h 2504437"/>
              <a:gd name="connsiteX1752" fmla="*/ 1771940 w 3243376"/>
              <a:gd name="connsiteY1752" fmla="*/ 1144107 h 2504437"/>
              <a:gd name="connsiteX1753" fmla="*/ 1777697 w 3243376"/>
              <a:gd name="connsiteY1753" fmla="*/ 1153749 h 2504437"/>
              <a:gd name="connsiteX1754" fmla="*/ 2142246 w 3243376"/>
              <a:gd name="connsiteY1754" fmla="*/ 1338290 h 2504437"/>
              <a:gd name="connsiteX1755" fmla="*/ 2147284 w 3243376"/>
              <a:gd name="connsiteY1755" fmla="*/ 1335232 h 2504437"/>
              <a:gd name="connsiteX1756" fmla="*/ 2158797 w 3243376"/>
              <a:gd name="connsiteY1756" fmla="*/ 1312205 h 2504437"/>
              <a:gd name="connsiteX1757" fmla="*/ 2147284 w 3243376"/>
              <a:gd name="connsiteY1757" fmla="*/ 1323718 h 2504437"/>
              <a:gd name="connsiteX1758" fmla="*/ 2135769 w 3243376"/>
              <a:gd name="connsiteY1758" fmla="*/ 1323719 h 2504437"/>
              <a:gd name="connsiteX1759" fmla="*/ 2142246 w 3243376"/>
              <a:gd name="connsiteY1759" fmla="*/ 1338290 h 2504437"/>
              <a:gd name="connsiteX1760" fmla="*/ 2748867 w 3243376"/>
              <a:gd name="connsiteY1760" fmla="*/ 1639191 h 2504437"/>
              <a:gd name="connsiteX1761" fmla="*/ 2760382 w 3243376"/>
              <a:gd name="connsiteY1761" fmla="*/ 1627678 h 2504437"/>
              <a:gd name="connsiteX1762" fmla="*/ 2748868 w 3243376"/>
              <a:gd name="connsiteY1762" fmla="*/ 1616164 h 2504437"/>
              <a:gd name="connsiteX1763" fmla="*/ 2748867 w 3243376"/>
              <a:gd name="connsiteY1763" fmla="*/ 1639191 h 2504437"/>
              <a:gd name="connsiteX1764" fmla="*/ 2797764 w 3243376"/>
              <a:gd name="connsiteY1764" fmla="*/ 1667219 h 2504437"/>
              <a:gd name="connsiteX1765" fmla="*/ 2805861 w 3243376"/>
              <a:gd name="connsiteY1765" fmla="*/ 1661066 h 2504437"/>
              <a:gd name="connsiteX1766" fmla="*/ 2794346 w 3243376"/>
              <a:gd name="connsiteY1766" fmla="*/ 1661066 h 2504437"/>
              <a:gd name="connsiteX1767" fmla="*/ 2797764 w 3243376"/>
              <a:gd name="connsiteY1767" fmla="*/ 1667219 h 2504437"/>
              <a:gd name="connsiteX1768" fmla="*/ 2885303 w 3243376"/>
              <a:gd name="connsiteY1768" fmla="*/ 1716907 h 2504437"/>
              <a:gd name="connsiteX1769" fmla="*/ 2885303 w 3243376"/>
              <a:gd name="connsiteY1769" fmla="*/ 1694456 h 2504437"/>
              <a:gd name="connsiteX1770" fmla="*/ 2885304 w 3243376"/>
              <a:gd name="connsiteY1770" fmla="*/ 1705969 h 2504437"/>
              <a:gd name="connsiteX1771" fmla="*/ 2885303 w 3243376"/>
              <a:gd name="connsiteY1771" fmla="*/ 1716907 h 2504437"/>
              <a:gd name="connsiteX1772" fmla="*/ 2363163 w 3243376"/>
              <a:gd name="connsiteY1772" fmla="*/ 1458427 h 2504437"/>
              <a:gd name="connsiteX1773" fmla="*/ 2374677 w 3243376"/>
              <a:gd name="connsiteY1773" fmla="*/ 1446914 h 2504437"/>
              <a:gd name="connsiteX1774" fmla="*/ 2374677 w 3243376"/>
              <a:gd name="connsiteY1774" fmla="*/ 1435401 h 2504437"/>
              <a:gd name="connsiteX1775" fmla="*/ 2352225 w 3243376"/>
              <a:gd name="connsiteY1775" fmla="*/ 1412948 h 2504437"/>
              <a:gd name="connsiteX1776" fmla="*/ 2340711 w 3243376"/>
              <a:gd name="connsiteY1776" fmla="*/ 1424463 h 2504437"/>
              <a:gd name="connsiteX1777" fmla="*/ 2363163 w 3243376"/>
              <a:gd name="connsiteY1777" fmla="*/ 1446914 h 2504437"/>
              <a:gd name="connsiteX1778" fmla="*/ 2351650 w 3243376"/>
              <a:gd name="connsiteY1778" fmla="*/ 1446914 h 2504437"/>
              <a:gd name="connsiteX1779" fmla="*/ 2022361 w 3243376"/>
              <a:gd name="connsiteY1779" fmla="*/ 1289754 h 2504437"/>
              <a:gd name="connsiteX1780" fmla="*/ 2044812 w 3243376"/>
              <a:gd name="connsiteY1780" fmla="*/ 1267302 h 2504437"/>
              <a:gd name="connsiteX1781" fmla="*/ 2022361 w 3243376"/>
              <a:gd name="connsiteY1781" fmla="*/ 1289754 h 2504437"/>
              <a:gd name="connsiteX1782" fmla="*/ 2272206 w 3243376"/>
              <a:gd name="connsiteY1782" fmla="*/ 1413525 h 2504437"/>
              <a:gd name="connsiteX1783" fmla="*/ 2272206 w 3243376"/>
              <a:gd name="connsiteY1783" fmla="*/ 1391073 h 2504437"/>
              <a:gd name="connsiteX1784" fmla="*/ 2260692 w 3243376"/>
              <a:gd name="connsiteY1784" fmla="*/ 1379559 h 2504437"/>
              <a:gd name="connsiteX1785" fmla="*/ 2272205 w 3243376"/>
              <a:gd name="connsiteY1785" fmla="*/ 1379559 h 2504437"/>
              <a:gd name="connsiteX1786" fmla="*/ 2260692 w 3243376"/>
              <a:gd name="connsiteY1786" fmla="*/ 1357108 h 2504437"/>
              <a:gd name="connsiteX1787" fmla="*/ 2249179 w 3243376"/>
              <a:gd name="connsiteY1787" fmla="*/ 1391073 h 2504437"/>
              <a:gd name="connsiteX1788" fmla="*/ 2272206 w 3243376"/>
              <a:gd name="connsiteY1788" fmla="*/ 1391073 h 2504437"/>
              <a:gd name="connsiteX1789" fmla="*/ 2272206 w 3243376"/>
              <a:gd name="connsiteY1789" fmla="*/ 1413525 h 2504437"/>
              <a:gd name="connsiteX1790" fmla="*/ 2612432 w 3243376"/>
              <a:gd name="connsiteY1790" fmla="*/ 1582198 h 2504437"/>
              <a:gd name="connsiteX1791" fmla="*/ 2623945 w 3243376"/>
              <a:gd name="connsiteY1791" fmla="*/ 1582198 h 2504437"/>
              <a:gd name="connsiteX1792" fmla="*/ 2612432 w 3243376"/>
              <a:gd name="connsiteY1792" fmla="*/ 1570685 h 2504437"/>
              <a:gd name="connsiteX1793" fmla="*/ 2612432 w 3243376"/>
              <a:gd name="connsiteY1793" fmla="*/ 1582198 h 2504437"/>
              <a:gd name="connsiteX1794" fmla="*/ 2090290 w 3243376"/>
              <a:gd name="connsiteY1794" fmla="*/ 1323719 h 2504437"/>
              <a:gd name="connsiteX1795" fmla="*/ 2101805 w 3243376"/>
              <a:gd name="connsiteY1795" fmla="*/ 1323719 h 2504437"/>
              <a:gd name="connsiteX1796" fmla="*/ 2101805 w 3243376"/>
              <a:gd name="connsiteY1796" fmla="*/ 1312205 h 2504437"/>
              <a:gd name="connsiteX1797" fmla="*/ 2090290 w 3243376"/>
              <a:gd name="connsiteY1797" fmla="*/ 1323719 h 2504437"/>
              <a:gd name="connsiteX1798" fmla="*/ 1976464 w 3243376"/>
              <a:gd name="connsiteY1798" fmla="*/ 1267421 h 2504437"/>
              <a:gd name="connsiteX1799" fmla="*/ 1976306 w 3243376"/>
              <a:gd name="connsiteY1799" fmla="*/ 1267302 h 2504437"/>
              <a:gd name="connsiteX1800" fmla="*/ 1976435 w 3243376"/>
              <a:gd name="connsiteY1800" fmla="*/ 1267228 h 2504437"/>
              <a:gd name="connsiteX1801" fmla="*/ 1976883 w 3243376"/>
              <a:gd name="connsiteY1801" fmla="*/ 1267302 h 2504437"/>
              <a:gd name="connsiteX1802" fmla="*/ 1795544 w 3243376"/>
              <a:gd name="connsiteY1802" fmla="*/ 1178071 h 2504437"/>
              <a:gd name="connsiteX1803" fmla="*/ 1817994 w 3243376"/>
              <a:gd name="connsiteY1803" fmla="*/ 1166558 h 2504437"/>
              <a:gd name="connsiteX1804" fmla="*/ 1806481 w 3243376"/>
              <a:gd name="connsiteY1804" fmla="*/ 1166558 h 2504437"/>
              <a:gd name="connsiteX1805" fmla="*/ 1806481 w 3243376"/>
              <a:gd name="connsiteY1805" fmla="*/ 1155044 h 2504437"/>
              <a:gd name="connsiteX1806" fmla="*/ 1795544 w 3243376"/>
              <a:gd name="connsiteY1806" fmla="*/ 1178071 h 2504437"/>
              <a:gd name="connsiteX1807" fmla="*/ 2942296 w 3243376"/>
              <a:gd name="connsiteY1807" fmla="*/ 1750873 h 2504437"/>
              <a:gd name="connsiteX1808" fmla="*/ 2950715 w 3243376"/>
              <a:gd name="connsiteY1808" fmla="*/ 1735329 h 2504437"/>
              <a:gd name="connsiteX1809" fmla="*/ 2945761 w 3243376"/>
              <a:gd name="connsiteY1809" fmla="*/ 1727555 h 2504437"/>
              <a:gd name="connsiteX1810" fmla="*/ 2948053 w 3243376"/>
              <a:gd name="connsiteY1810" fmla="*/ 1726982 h 2504437"/>
              <a:gd name="connsiteX1811" fmla="*/ 2953810 w 3243376"/>
              <a:gd name="connsiteY1811" fmla="*/ 1716907 h 2504437"/>
              <a:gd name="connsiteX1812" fmla="*/ 2942295 w 3243376"/>
              <a:gd name="connsiteY1812" fmla="*/ 1716907 h 2504437"/>
              <a:gd name="connsiteX1813" fmla="*/ 2942296 w 3243376"/>
              <a:gd name="connsiteY1813" fmla="*/ 1728421 h 2504437"/>
              <a:gd name="connsiteX1814" fmla="*/ 2942296 w 3243376"/>
              <a:gd name="connsiteY1814" fmla="*/ 1750873 h 2504437"/>
              <a:gd name="connsiteX1815" fmla="*/ 2714903 w 3243376"/>
              <a:gd name="connsiteY1815" fmla="*/ 1638615 h 2504437"/>
              <a:gd name="connsiteX1816" fmla="*/ 2714903 w 3243376"/>
              <a:gd name="connsiteY1816" fmla="*/ 1627102 h 2504437"/>
              <a:gd name="connsiteX1817" fmla="*/ 2714903 w 3243376"/>
              <a:gd name="connsiteY1817" fmla="*/ 1638615 h 2504437"/>
              <a:gd name="connsiteX1818" fmla="*/ 1874411 w 3243376"/>
              <a:gd name="connsiteY1818" fmla="*/ 1222975 h 2504437"/>
              <a:gd name="connsiteX1819" fmla="*/ 1919889 w 3243376"/>
              <a:gd name="connsiteY1819" fmla="*/ 1200523 h 2504437"/>
              <a:gd name="connsiteX1820" fmla="*/ 1919889 w 3243376"/>
              <a:gd name="connsiteY1820" fmla="*/ 1200523 h 2504437"/>
              <a:gd name="connsiteX1821" fmla="*/ 1897438 w 3243376"/>
              <a:gd name="connsiteY1821" fmla="*/ 1189009 h 2504437"/>
              <a:gd name="connsiteX1822" fmla="*/ 1897439 w 3243376"/>
              <a:gd name="connsiteY1822" fmla="*/ 1166558 h 2504437"/>
              <a:gd name="connsiteX1823" fmla="*/ 1851960 w 3243376"/>
              <a:gd name="connsiteY1823" fmla="*/ 1155045 h 2504437"/>
              <a:gd name="connsiteX1824" fmla="*/ 1853297 w 3243376"/>
              <a:gd name="connsiteY1824" fmla="*/ 1158295 h 2504437"/>
              <a:gd name="connsiteX1825" fmla="*/ 1851457 w 3243376"/>
              <a:gd name="connsiteY1825" fmla="*/ 1158715 h 2504437"/>
              <a:gd name="connsiteX1826" fmla="*/ 1840447 w 3243376"/>
              <a:gd name="connsiteY1826" fmla="*/ 1167134 h 2504437"/>
              <a:gd name="connsiteX1827" fmla="*/ 1841886 w 3243376"/>
              <a:gd name="connsiteY1827" fmla="*/ 1167135 h 2504437"/>
              <a:gd name="connsiteX1828" fmla="*/ 1849626 w 3243376"/>
              <a:gd name="connsiteY1828" fmla="*/ 1167134 h 2504437"/>
              <a:gd name="connsiteX1829" fmla="*/ 1843783 w 3243376"/>
              <a:gd name="connsiteY1829" fmla="*/ 1171478 h 2504437"/>
              <a:gd name="connsiteX1830" fmla="*/ 1843261 w 3243376"/>
              <a:gd name="connsiteY1830" fmla="*/ 1172601 h 2504437"/>
              <a:gd name="connsiteX1831" fmla="*/ 1841885 w 3243376"/>
              <a:gd name="connsiteY1831" fmla="*/ 1172891 h 2504437"/>
              <a:gd name="connsiteX1832" fmla="*/ 1840446 w 3243376"/>
              <a:gd name="connsiteY1832" fmla="*/ 1178647 h 2504437"/>
              <a:gd name="connsiteX1833" fmla="*/ 1843261 w 3243376"/>
              <a:gd name="connsiteY1833" fmla="*/ 1172601 h 2504437"/>
              <a:gd name="connsiteX1834" fmla="*/ 1845304 w 3243376"/>
              <a:gd name="connsiteY1834" fmla="*/ 1172171 h 2504437"/>
              <a:gd name="connsiteX1835" fmla="*/ 1851960 w 3243376"/>
              <a:gd name="connsiteY1835" fmla="*/ 1167134 h 2504437"/>
              <a:gd name="connsiteX1836" fmla="*/ 1849626 w 3243376"/>
              <a:gd name="connsiteY1836" fmla="*/ 1167134 h 2504437"/>
              <a:gd name="connsiteX1837" fmla="*/ 1850304 w 3243376"/>
              <a:gd name="connsiteY1837" fmla="*/ 1166630 h 2504437"/>
              <a:gd name="connsiteX1838" fmla="*/ 1854775 w 3243376"/>
              <a:gd name="connsiteY1838" fmla="*/ 1161890 h 2504437"/>
              <a:gd name="connsiteX1839" fmla="*/ 1853297 w 3243376"/>
              <a:gd name="connsiteY1839" fmla="*/ 1158295 h 2504437"/>
              <a:gd name="connsiteX1840" fmla="*/ 1856071 w 3243376"/>
              <a:gd name="connsiteY1840" fmla="*/ 1157662 h 2504437"/>
              <a:gd name="connsiteX1841" fmla="*/ 1862898 w 3243376"/>
              <a:gd name="connsiteY1841" fmla="*/ 1167134 h 2504437"/>
              <a:gd name="connsiteX1842" fmla="*/ 1885349 w 3243376"/>
              <a:gd name="connsiteY1842" fmla="*/ 1189585 h 2504437"/>
              <a:gd name="connsiteX1843" fmla="*/ 1881841 w 3243376"/>
              <a:gd name="connsiteY1843" fmla="*/ 1200946 h 2504437"/>
              <a:gd name="connsiteX1844" fmla="*/ 1874411 w 3243376"/>
              <a:gd name="connsiteY1844" fmla="*/ 1204765 h 2504437"/>
              <a:gd name="connsiteX1845" fmla="*/ 1874412 w 3243376"/>
              <a:gd name="connsiteY1845" fmla="*/ 1200524 h 2504437"/>
              <a:gd name="connsiteX1846" fmla="*/ 1873772 w 3243376"/>
              <a:gd name="connsiteY1846" fmla="*/ 1205000 h 2504437"/>
              <a:gd name="connsiteX1847" fmla="*/ 1866406 w 3243376"/>
              <a:gd name="connsiteY1847" fmla="*/ 1206829 h 2504437"/>
              <a:gd name="connsiteX1848" fmla="*/ 1862897 w 3243376"/>
              <a:gd name="connsiteY1848" fmla="*/ 1212037 h 2504437"/>
              <a:gd name="connsiteX1849" fmla="*/ 1872972 w 3243376"/>
              <a:gd name="connsiteY1849" fmla="*/ 1210598 h 2504437"/>
              <a:gd name="connsiteX1850" fmla="*/ 1873772 w 3243376"/>
              <a:gd name="connsiteY1850" fmla="*/ 1205000 h 2504437"/>
              <a:gd name="connsiteX1851" fmla="*/ 1874124 w 3243376"/>
              <a:gd name="connsiteY1851" fmla="*/ 1204913 h 2504437"/>
              <a:gd name="connsiteX1852" fmla="*/ 1874411 w 3243376"/>
              <a:gd name="connsiteY1852" fmla="*/ 1204765 h 2504437"/>
              <a:gd name="connsiteX1853" fmla="*/ 1874411 w 3243376"/>
              <a:gd name="connsiteY1853" fmla="*/ 1211533 h 2504437"/>
              <a:gd name="connsiteX1854" fmla="*/ 1874411 w 3243376"/>
              <a:gd name="connsiteY1854" fmla="*/ 1222975 h 2504437"/>
              <a:gd name="connsiteX1855" fmla="*/ 1727902 w 3243376"/>
              <a:gd name="connsiteY1855" fmla="*/ 1153606 h 2504437"/>
              <a:gd name="connsiteX1856" fmla="*/ 1737975 w 3243376"/>
              <a:gd name="connsiteY1856" fmla="*/ 1155045 h 2504437"/>
              <a:gd name="connsiteX1857" fmla="*/ 1748913 w 3243376"/>
              <a:gd name="connsiteY1857" fmla="*/ 1155045 h 2504437"/>
              <a:gd name="connsiteX1858" fmla="*/ 1748913 w 3243376"/>
              <a:gd name="connsiteY1858" fmla="*/ 1143531 h 2504437"/>
              <a:gd name="connsiteX1859" fmla="*/ 1726462 w 3243376"/>
              <a:gd name="connsiteY1859" fmla="*/ 1143531 h 2504437"/>
              <a:gd name="connsiteX1860" fmla="*/ 1727902 w 3243376"/>
              <a:gd name="connsiteY1860" fmla="*/ 1153606 h 2504437"/>
              <a:gd name="connsiteX1861" fmla="*/ 1954431 w 3243376"/>
              <a:gd name="connsiteY1861" fmla="*/ 1267302 h 2504437"/>
              <a:gd name="connsiteX1862" fmla="*/ 1956870 w 3243376"/>
              <a:gd name="connsiteY1862" fmla="*/ 1265154 h 2504437"/>
              <a:gd name="connsiteX1863" fmla="*/ 1966719 w 3243376"/>
              <a:gd name="connsiteY1863" fmla="*/ 1270190 h 2504437"/>
              <a:gd name="connsiteX1864" fmla="*/ 1976464 w 3243376"/>
              <a:gd name="connsiteY1864" fmla="*/ 1267421 h 2504437"/>
              <a:gd name="connsiteX1865" fmla="*/ 1982063 w 3243376"/>
              <a:gd name="connsiteY1865" fmla="*/ 1271620 h 2504437"/>
              <a:gd name="connsiteX1866" fmla="*/ 1987820 w 3243376"/>
              <a:gd name="connsiteY1866" fmla="*/ 1267302 h 2504437"/>
              <a:gd name="connsiteX1867" fmla="*/ 1999333 w 3243376"/>
              <a:gd name="connsiteY1867" fmla="*/ 1255788 h 2504437"/>
              <a:gd name="connsiteX1868" fmla="*/ 1987819 w 3243376"/>
              <a:gd name="connsiteY1868" fmla="*/ 1255788 h 2504437"/>
              <a:gd name="connsiteX1869" fmla="*/ 1986380 w 3243376"/>
              <a:gd name="connsiteY1869" fmla="*/ 1261545 h 2504437"/>
              <a:gd name="connsiteX1870" fmla="*/ 1976435 w 3243376"/>
              <a:gd name="connsiteY1870" fmla="*/ 1267228 h 2504437"/>
              <a:gd name="connsiteX1871" fmla="*/ 1968247 w 3243376"/>
              <a:gd name="connsiteY1871" fmla="*/ 1265863 h 2504437"/>
              <a:gd name="connsiteX1872" fmla="*/ 1976882 w 3243376"/>
              <a:gd name="connsiteY1872" fmla="*/ 1255788 h 2504437"/>
              <a:gd name="connsiteX1873" fmla="*/ 1965872 w 3243376"/>
              <a:gd name="connsiteY1873" fmla="*/ 1257227 h 2504437"/>
              <a:gd name="connsiteX1874" fmla="*/ 1956870 w 3243376"/>
              <a:gd name="connsiteY1874" fmla="*/ 1265154 h 2504437"/>
              <a:gd name="connsiteX1875" fmla="*/ 1955583 w 3243376"/>
              <a:gd name="connsiteY1875" fmla="*/ 1264496 h 2504437"/>
              <a:gd name="connsiteX1876" fmla="*/ 1955251 w 3243376"/>
              <a:gd name="connsiteY1876" fmla="*/ 1264131 h 2504437"/>
              <a:gd name="connsiteX1877" fmla="*/ 1960188 w 3243376"/>
              <a:gd name="connsiteY1877" fmla="*/ 1245066 h 2504437"/>
              <a:gd name="connsiteX1878" fmla="*/ 1965944 w 3243376"/>
              <a:gd name="connsiteY1878" fmla="*/ 1222399 h 2504437"/>
              <a:gd name="connsiteX1879" fmla="*/ 1954431 w 3243376"/>
              <a:gd name="connsiteY1879" fmla="*/ 1222399 h 2504437"/>
              <a:gd name="connsiteX1880" fmla="*/ 1935244 w 3243376"/>
              <a:gd name="connsiteY1880" fmla="*/ 1228875 h 2504437"/>
              <a:gd name="connsiteX1881" fmla="*/ 1922688 w 3243376"/>
              <a:gd name="connsiteY1881" fmla="*/ 1233156 h 2504437"/>
              <a:gd name="connsiteX1882" fmla="*/ 1921921 w 3243376"/>
              <a:gd name="connsiteY1882" fmla="*/ 1232286 h 2504437"/>
              <a:gd name="connsiteX1883" fmla="*/ 1930630 w 3243376"/>
              <a:gd name="connsiteY1883" fmla="*/ 1222552 h 2504437"/>
              <a:gd name="connsiteX1884" fmla="*/ 1931264 w 3243376"/>
              <a:gd name="connsiteY1884" fmla="*/ 1222326 h 2504437"/>
              <a:gd name="connsiteX1885" fmla="*/ 1931403 w 3243376"/>
              <a:gd name="connsiteY1885" fmla="*/ 1222399 h 2504437"/>
              <a:gd name="connsiteX1886" fmla="*/ 1931442 w 3243376"/>
              <a:gd name="connsiteY1886" fmla="*/ 1222263 h 2504437"/>
              <a:gd name="connsiteX1887" fmla="*/ 1941766 w 3243376"/>
              <a:gd name="connsiteY1887" fmla="*/ 1218585 h 2504437"/>
              <a:gd name="connsiteX1888" fmla="*/ 1954431 w 3243376"/>
              <a:gd name="connsiteY1888" fmla="*/ 1211461 h 2504437"/>
              <a:gd name="connsiteX1889" fmla="*/ 1942918 w 3243376"/>
              <a:gd name="connsiteY1889" fmla="*/ 1199948 h 2504437"/>
              <a:gd name="connsiteX1890" fmla="*/ 1931403 w 3243376"/>
              <a:gd name="connsiteY1890" fmla="*/ 1199947 h 2504437"/>
              <a:gd name="connsiteX1891" fmla="*/ 1935722 w 3243376"/>
              <a:gd name="connsiteY1891" fmla="*/ 1206856 h 2504437"/>
              <a:gd name="connsiteX1892" fmla="*/ 1931442 w 3243376"/>
              <a:gd name="connsiteY1892" fmla="*/ 1222263 h 2504437"/>
              <a:gd name="connsiteX1893" fmla="*/ 1931264 w 3243376"/>
              <a:gd name="connsiteY1893" fmla="*/ 1222326 h 2504437"/>
              <a:gd name="connsiteX1894" fmla="*/ 1920394 w 3243376"/>
              <a:gd name="connsiteY1894" fmla="*/ 1216642 h 2504437"/>
              <a:gd name="connsiteX1895" fmla="*/ 1908952 w 3243376"/>
              <a:gd name="connsiteY1895" fmla="*/ 1210885 h 2504437"/>
              <a:gd name="connsiteX1896" fmla="*/ 1921833 w 3243376"/>
              <a:gd name="connsiteY1896" fmla="*/ 1232186 h 2504437"/>
              <a:gd name="connsiteX1897" fmla="*/ 1921921 w 3243376"/>
              <a:gd name="connsiteY1897" fmla="*/ 1232286 h 2504437"/>
              <a:gd name="connsiteX1898" fmla="*/ 1920465 w 3243376"/>
              <a:gd name="connsiteY1898" fmla="*/ 1233913 h 2504437"/>
              <a:gd name="connsiteX1899" fmla="*/ 1922688 w 3243376"/>
              <a:gd name="connsiteY1899" fmla="*/ 1233156 h 2504437"/>
              <a:gd name="connsiteX1900" fmla="*/ 1929757 w 3243376"/>
              <a:gd name="connsiteY1900" fmla="*/ 1241163 h 2504437"/>
              <a:gd name="connsiteX1901" fmla="*/ 1942917 w 3243376"/>
              <a:gd name="connsiteY1901" fmla="*/ 1244851 h 2504437"/>
              <a:gd name="connsiteX1902" fmla="*/ 1946605 w 3243376"/>
              <a:gd name="connsiteY1902" fmla="*/ 1254592 h 2504437"/>
              <a:gd name="connsiteX1903" fmla="*/ 1955251 w 3243376"/>
              <a:gd name="connsiteY1903" fmla="*/ 1264131 h 2504437"/>
              <a:gd name="connsiteX1904" fmla="*/ 2589980 w 3243376"/>
              <a:gd name="connsiteY1904" fmla="*/ 1582198 h 2504437"/>
              <a:gd name="connsiteX1905" fmla="*/ 2601494 w 3243376"/>
              <a:gd name="connsiteY1905" fmla="*/ 1559747 h 2504437"/>
              <a:gd name="connsiteX1906" fmla="*/ 2623945 w 3243376"/>
              <a:gd name="connsiteY1906" fmla="*/ 1559747 h 2504437"/>
              <a:gd name="connsiteX1907" fmla="*/ 2612432 w 3243376"/>
              <a:gd name="connsiteY1907" fmla="*/ 1559747 h 2504437"/>
              <a:gd name="connsiteX1908" fmla="*/ 2646396 w 3243376"/>
              <a:gd name="connsiteY1908" fmla="*/ 1548234 h 2504437"/>
              <a:gd name="connsiteX1909" fmla="*/ 2623945 w 3243376"/>
              <a:gd name="connsiteY1909" fmla="*/ 1525782 h 2504437"/>
              <a:gd name="connsiteX1910" fmla="*/ 2589980 w 3243376"/>
              <a:gd name="connsiteY1910" fmla="*/ 1548234 h 2504437"/>
              <a:gd name="connsiteX1911" fmla="*/ 2601494 w 3243376"/>
              <a:gd name="connsiteY1911" fmla="*/ 1570685 h 2504437"/>
              <a:gd name="connsiteX1912" fmla="*/ 2589980 w 3243376"/>
              <a:gd name="connsiteY1912" fmla="*/ 1570685 h 2504437"/>
              <a:gd name="connsiteX1913" fmla="*/ 2589980 w 3243376"/>
              <a:gd name="connsiteY1913" fmla="*/ 1582198 h 2504437"/>
              <a:gd name="connsiteX1914" fmla="*/ 2896818 w 3243376"/>
              <a:gd name="connsiteY1914" fmla="*/ 1739359 h 2504437"/>
              <a:gd name="connsiteX1915" fmla="*/ 2896818 w 3243376"/>
              <a:gd name="connsiteY1915" fmla="*/ 1727846 h 2504437"/>
              <a:gd name="connsiteX1916" fmla="*/ 2908331 w 3243376"/>
              <a:gd name="connsiteY1916" fmla="*/ 1705394 h 2504437"/>
              <a:gd name="connsiteX1917" fmla="*/ 2896817 w 3243376"/>
              <a:gd name="connsiteY1917" fmla="*/ 1716907 h 2504437"/>
              <a:gd name="connsiteX1918" fmla="*/ 2896818 w 3243376"/>
              <a:gd name="connsiteY1918" fmla="*/ 1739359 h 2504437"/>
              <a:gd name="connsiteX1919" fmla="*/ 2215213 w 3243376"/>
              <a:gd name="connsiteY1919" fmla="*/ 1403163 h 2504437"/>
              <a:gd name="connsiteX1920" fmla="*/ 2226727 w 3243376"/>
              <a:gd name="connsiteY1920" fmla="*/ 1403163 h 2504437"/>
              <a:gd name="connsiteX1921" fmla="*/ 2215213 w 3243376"/>
              <a:gd name="connsiteY1921" fmla="*/ 1391649 h 2504437"/>
              <a:gd name="connsiteX1922" fmla="*/ 2192762 w 3243376"/>
              <a:gd name="connsiteY1922" fmla="*/ 1380135 h 2504437"/>
              <a:gd name="connsiteX1923" fmla="*/ 2215213 w 3243376"/>
              <a:gd name="connsiteY1923" fmla="*/ 1402587 h 2504437"/>
              <a:gd name="connsiteX1924" fmla="*/ 1840447 w 3243376"/>
              <a:gd name="connsiteY1924" fmla="*/ 1222399 h 2504437"/>
              <a:gd name="connsiteX1925" fmla="*/ 1851959 w 3243376"/>
              <a:gd name="connsiteY1925" fmla="*/ 1199947 h 2504437"/>
              <a:gd name="connsiteX1926" fmla="*/ 1840447 w 3243376"/>
              <a:gd name="connsiteY1926" fmla="*/ 1199947 h 2504437"/>
              <a:gd name="connsiteX1927" fmla="*/ 1840447 w 3243376"/>
              <a:gd name="connsiteY1927" fmla="*/ 1222399 h 2504437"/>
              <a:gd name="connsiteX1928" fmla="*/ 1891682 w 3243376"/>
              <a:gd name="connsiteY1928" fmla="*/ 1247873 h 2504437"/>
              <a:gd name="connsiteX1929" fmla="*/ 1897438 w 3243376"/>
              <a:gd name="connsiteY1929" fmla="*/ 1245426 h 2504437"/>
              <a:gd name="connsiteX1930" fmla="*/ 1885925 w 3243376"/>
              <a:gd name="connsiteY1930" fmla="*/ 1233913 h 2504437"/>
              <a:gd name="connsiteX1931" fmla="*/ 1891682 w 3243376"/>
              <a:gd name="connsiteY1931" fmla="*/ 1247873 h 2504437"/>
              <a:gd name="connsiteX1932" fmla="*/ 1908376 w 3243376"/>
              <a:gd name="connsiteY1932" fmla="*/ 1256364 h 2504437"/>
              <a:gd name="connsiteX1933" fmla="*/ 1919890 w 3243376"/>
              <a:gd name="connsiteY1933" fmla="*/ 1233913 h 2504437"/>
              <a:gd name="connsiteX1934" fmla="*/ 1908377 w 3243376"/>
              <a:gd name="connsiteY1934" fmla="*/ 1233913 h 2504437"/>
              <a:gd name="connsiteX1935" fmla="*/ 1908376 w 3243376"/>
              <a:gd name="connsiteY1935" fmla="*/ 1256364 h 2504437"/>
              <a:gd name="connsiteX1936" fmla="*/ 2957318 w 3243376"/>
              <a:gd name="connsiteY1936" fmla="*/ 1777066 h 2504437"/>
              <a:gd name="connsiteX1937" fmla="*/ 2976261 w 3243376"/>
              <a:gd name="connsiteY1937" fmla="*/ 1784838 h 2504437"/>
              <a:gd name="connsiteX1938" fmla="*/ 2987775 w 3243376"/>
              <a:gd name="connsiteY1938" fmla="*/ 1773324 h 2504437"/>
              <a:gd name="connsiteX1939" fmla="*/ 3010227 w 3243376"/>
              <a:gd name="connsiteY1939" fmla="*/ 1784837 h 2504437"/>
              <a:gd name="connsiteX1940" fmla="*/ 2964748 w 3243376"/>
              <a:gd name="connsiteY1940" fmla="*/ 1728422 h 2504437"/>
              <a:gd name="connsiteX1941" fmla="*/ 2976261 w 3243376"/>
              <a:gd name="connsiteY1941" fmla="*/ 1762386 h 2504437"/>
              <a:gd name="connsiteX1942" fmla="*/ 2953810 w 3243376"/>
              <a:gd name="connsiteY1942" fmla="*/ 1762386 h 2504437"/>
              <a:gd name="connsiteX1943" fmla="*/ 2957318 w 3243376"/>
              <a:gd name="connsiteY1943" fmla="*/ 1777066 h 2504437"/>
              <a:gd name="connsiteX1944" fmla="*/ 2516293 w 3243376"/>
              <a:gd name="connsiteY1944" fmla="*/ 1558668 h 2504437"/>
              <a:gd name="connsiteX1945" fmla="*/ 2522050 w 3243376"/>
              <a:gd name="connsiteY1945" fmla="*/ 1560323 h 2504437"/>
              <a:gd name="connsiteX1946" fmla="*/ 2522050 w 3243376"/>
              <a:gd name="connsiteY1946" fmla="*/ 1548809 h 2504437"/>
              <a:gd name="connsiteX1947" fmla="*/ 2510537 w 3243376"/>
              <a:gd name="connsiteY1947" fmla="*/ 1548809 h 2504437"/>
              <a:gd name="connsiteX1948" fmla="*/ 2516293 w 3243376"/>
              <a:gd name="connsiteY1948" fmla="*/ 1558668 h 2504437"/>
              <a:gd name="connsiteX1949" fmla="*/ 2260692 w 3243376"/>
              <a:gd name="connsiteY1949" fmla="*/ 1435976 h 2504437"/>
              <a:gd name="connsiteX1950" fmla="*/ 2272205 w 3243376"/>
              <a:gd name="connsiteY1950" fmla="*/ 1435976 h 2504437"/>
              <a:gd name="connsiteX1951" fmla="*/ 2260692 w 3243376"/>
              <a:gd name="connsiteY1951" fmla="*/ 1413525 h 2504437"/>
              <a:gd name="connsiteX1952" fmla="*/ 2260692 w 3243376"/>
              <a:gd name="connsiteY1952" fmla="*/ 1435976 h 2504437"/>
              <a:gd name="connsiteX1953" fmla="*/ 2714903 w 3243376"/>
              <a:gd name="connsiteY1953" fmla="*/ 1661067 h 2504437"/>
              <a:gd name="connsiteX1954" fmla="*/ 2726416 w 3243376"/>
              <a:gd name="connsiteY1954" fmla="*/ 1649553 h 2504437"/>
              <a:gd name="connsiteX1955" fmla="*/ 2714903 w 3243376"/>
              <a:gd name="connsiteY1955" fmla="*/ 1649553 h 2504437"/>
              <a:gd name="connsiteX1956" fmla="*/ 2714903 w 3243376"/>
              <a:gd name="connsiteY1956" fmla="*/ 1661067 h 2504437"/>
              <a:gd name="connsiteX1957" fmla="*/ 2056326 w 3243376"/>
              <a:gd name="connsiteY1957" fmla="*/ 1335232 h 2504437"/>
              <a:gd name="connsiteX1958" fmla="*/ 2056325 w 3243376"/>
              <a:gd name="connsiteY1958" fmla="*/ 1290329 h 2504437"/>
              <a:gd name="connsiteX1959" fmla="*/ 2056326 w 3243376"/>
              <a:gd name="connsiteY1959" fmla="*/ 1335232 h 2504437"/>
              <a:gd name="connsiteX1960" fmla="*/ 2771895 w 3243376"/>
              <a:gd name="connsiteY1960" fmla="*/ 1694456 h 2504437"/>
              <a:gd name="connsiteX1961" fmla="*/ 2783408 w 3243376"/>
              <a:gd name="connsiteY1961" fmla="*/ 1694456 h 2504437"/>
              <a:gd name="connsiteX1962" fmla="*/ 2771895 w 3243376"/>
              <a:gd name="connsiteY1962" fmla="*/ 1672005 h 2504437"/>
              <a:gd name="connsiteX1963" fmla="*/ 2760382 w 3243376"/>
              <a:gd name="connsiteY1963" fmla="*/ 1683518 h 2504437"/>
              <a:gd name="connsiteX1964" fmla="*/ 2771895 w 3243376"/>
              <a:gd name="connsiteY1964" fmla="*/ 1694456 h 2504437"/>
              <a:gd name="connsiteX1965" fmla="*/ 2999289 w 3243376"/>
              <a:gd name="connsiteY1965" fmla="*/ 1807289 h 2504437"/>
              <a:gd name="connsiteX1966" fmla="*/ 2999289 w 3243376"/>
              <a:gd name="connsiteY1966" fmla="*/ 1784838 h 2504437"/>
              <a:gd name="connsiteX1967" fmla="*/ 2987774 w 3243376"/>
              <a:gd name="connsiteY1967" fmla="*/ 1784838 h 2504437"/>
              <a:gd name="connsiteX1968" fmla="*/ 2999289 w 3243376"/>
              <a:gd name="connsiteY1968" fmla="*/ 1807289 h 2504437"/>
              <a:gd name="connsiteX1969" fmla="*/ 2135770 w 3243376"/>
              <a:gd name="connsiteY1969" fmla="*/ 1380135 h 2504437"/>
              <a:gd name="connsiteX1970" fmla="*/ 2124256 w 3243376"/>
              <a:gd name="connsiteY1970" fmla="*/ 1368622 h 2504437"/>
              <a:gd name="connsiteX1971" fmla="*/ 2135770 w 3243376"/>
              <a:gd name="connsiteY1971" fmla="*/ 1380135 h 2504437"/>
              <a:gd name="connsiteX1972" fmla="*/ 2813919 w 3243376"/>
              <a:gd name="connsiteY1972" fmla="*/ 1716907 h 2504437"/>
              <a:gd name="connsiteX1973" fmla="*/ 2803845 w 3243376"/>
              <a:gd name="connsiteY1973" fmla="*/ 1711151 h 2504437"/>
              <a:gd name="connsiteX1974" fmla="*/ 2803035 w 3243376"/>
              <a:gd name="connsiteY1974" fmla="*/ 1707914 h 2504437"/>
              <a:gd name="connsiteX1975" fmla="*/ 2813918 w 3243376"/>
              <a:gd name="connsiteY1975" fmla="*/ 1716907 h 2504437"/>
              <a:gd name="connsiteX1976" fmla="*/ 1772182 w 3243376"/>
              <a:gd name="connsiteY1976" fmla="*/ 1207953 h 2504437"/>
              <a:gd name="connsiteX1977" fmla="*/ 1783453 w 3243376"/>
              <a:gd name="connsiteY1977" fmla="*/ 1211461 h 2504437"/>
              <a:gd name="connsiteX1978" fmla="*/ 1771940 w 3243376"/>
              <a:gd name="connsiteY1978" fmla="*/ 1189010 h 2504437"/>
              <a:gd name="connsiteX1979" fmla="*/ 1772182 w 3243376"/>
              <a:gd name="connsiteY1979" fmla="*/ 1207953 h 2504437"/>
              <a:gd name="connsiteX1980" fmla="*/ 1840447 w 3243376"/>
              <a:gd name="connsiteY1980" fmla="*/ 1244851 h 2504437"/>
              <a:gd name="connsiteX1981" fmla="*/ 1851960 w 3243376"/>
              <a:gd name="connsiteY1981" fmla="*/ 1233337 h 2504437"/>
              <a:gd name="connsiteX1982" fmla="*/ 1840447 w 3243376"/>
              <a:gd name="connsiteY1982" fmla="*/ 1244851 h 2504437"/>
              <a:gd name="connsiteX1983" fmla="*/ 2885303 w 3243376"/>
              <a:gd name="connsiteY1983" fmla="*/ 1762386 h 2504437"/>
              <a:gd name="connsiteX1984" fmla="*/ 2891060 w 3243376"/>
              <a:gd name="connsiteY1984" fmla="*/ 1756630 h 2504437"/>
              <a:gd name="connsiteX1985" fmla="*/ 2891561 w 3243376"/>
              <a:gd name="connsiteY1985" fmla="*/ 1753876 h 2504437"/>
              <a:gd name="connsiteX1986" fmla="*/ 2896817 w 3243376"/>
              <a:gd name="connsiteY1986" fmla="*/ 1750873 h 2504437"/>
              <a:gd name="connsiteX1987" fmla="*/ 2891780 w 3243376"/>
              <a:gd name="connsiteY1987" fmla="*/ 1752672 h 2504437"/>
              <a:gd name="connsiteX1988" fmla="*/ 2891561 w 3243376"/>
              <a:gd name="connsiteY1988" fmla="*/ 1753876 h 2504437"/>
              <a:gd name="connsiteX1989" fmla="*/ 2886743 w 3243376"/>
              <a:gd name="connsiteY1989" fmla="*/ 1756630 h 2504437"/>
              <a:gd name="connsiteX1990" fmla="*/ 2885303 w 3243376"/>
              <a:gd name="connsiteY1990" fmla="*/ 1762386 h 2504437"/>
              <a:gd name="connsiteX1991" fmla="*/ 2180672 w 3243376"/>
              <a:gd name="connsiteY1991" fmla="*/ 1413525 h 2504437"/>
              <a:gd name="connsiteX1992" fmla="*/ 2158221 w 3243376"/>
              <a:gd name="connsiteY1992" fmla="*/ 1368622 h 2504437"/>
              <a:gd name="connsiteX1993" fmla="*/ 2180672 w 3243376"/>
              <a:gd name="connsiteY1993" fmla="*/ 1413525 h 2504437"/>
              <a:gd name="connsiteX1994" fmla="*/ 2585546 w 3243376"/>
              <a:gd name="connsiteY1994" fmla="*/ 1614365 h 2504437"/>
              <a:gd name="connsiteX1995" fmla="*/ 2589980 w 3243376"/>
              <a:gd name="connsiteY1995" fmla="*/ 1616164 h 2504437"/>
              <a:gd name="connsiteX1996" fmla="*/ 2601494 w 3243376"/>
              <a:gd name="connsiteY1996" fmla="*/ 1616164 h 2504437"/>
              <a:gd name="connsiteX1997" fmla="*/ 2601494 w 3243376"/>
              <a:gd name="connsiteY1997" fmla="*/ 1604651 h 2504437"/>
              <a:gd name="connsiteX1998" fmla="*/ 2585546 w 3243376"/>
              <a:gd name="connsiteY1998" fmla="*/ 1614365 h 2504437"/>
              <a:gd name="connsiteX1999" fmla="*/ 2073596 w 3243376"/>
              <a:gd name="connsiteY1999" fmla="*/ 1367183 h 2504437"/>
              <a:gd name="connsiteX2000" fmla="*/ 2067839 w 3243376"/>
              <a:gd name="connsiteY2000" fmla="*/ 1357108 h 2504437"/>
              <a:gd name="connsiteX2001" fmla="*/ 2090291 w 3243376"/>
              <a:gd name="connsiteY2001" fmla="*/ 1368622 h 2504437"/>
              <a:gd name="connsiteX2002" fmla="*/ 2079353 w 3243376"/>
              <a:gd name="connsiteY2002" fmla="*/ 1368622 h 2504437"/>
              <a:gd name="connsiteX2003" fmla="*/ 2073596 w 3243376"/>
              <a:gd name="connsiteY2003" fmla="*/ 1367183 h 2504437"/>
              <a:gd name="connsiteX2004" fmla="*/ 2692451 w 3243376"/>
              <a:gd name="connsiteY2004" fmla="*/ 1674892 h 2504437"/>
              <a:gd name="connsiteX2005" fmla="*/ 2692452 w 3243376"/>
              <a:gd name="connsiteY2005" fmla="*/ 1672005 h 2504437"/>
              <a:gd name="connsiteX2006" fmla="*/ 2703965 w 3243376"/>
              <a:gd name="connsiteY2006" fmla="*/ 1661066 h 2504437"/>
              <a:gd name="connsiteX2007" fmla="*/ 2692452 w 3243376"/>
              <a:gd name="connsiteY2007" fmla="*/ 1649553 h 2504437"/>
              <a:gd name="connsiteX2008" fmla="*/ 2692451 w 3243376"/>
              <a:gd name="connsiteY2008" fmla="*/ 1604651 h 2504437"/>
              <a:gd name="connsiteX2009" fmla="*/ 2669999 w 3243376"/>
              <a:gd name="connsiteY2009" fmla="*/ 1582198 h 2504437"/>
              <a:gd name="connsiteX2010" fmla="*/ 2658486 w 3243376"/>
              <a:gd name="connsiteY2010" fmla="*/ 1582198 h 2504437"/>
              <a:gd name="connsiteX2011" fmla="*/ 2646973 w 3243376"/>
              <a:gd name="connsiteY2011" fmla="*/ 1616164 h 2504437"/>
              <a:gd name="connsiteX2012" fmla="*/ 2646972 w 3243376"/>
              <a:gd name="connsiteY2012" fmla="*/ 1638615 h 2504437"/>
              <a:gd name="connsiteX2013" fmla="*/ 2658486 w 3243376"/>
              <a:gd name="connsiteY2013" fmla="*/ 1638615 h 2504437"/>
              <a:gd name="connsiteX2014" fmla="*/ 2680937 w 3243376"/>
              <a:gd name="connsiteY2014" fmla="*/ 1627102 h 2504437"/>
              <a:gd name="connsiteX2015" fmla="*/ 2692452 w 3243376"/>
              <a:gd name="connsiteY2015" fmla="*/ 1649553 h 2504437"/>
              <a:gd name="connsiteX2016" fmla="*/ 2692451 w 3243376"/>
              <a:gd name="connsiteY2016" fmla="*/ 1674892 h 2504437"/>
              <a:gd name="connsiteX2017" fmla="*/ 3208836 w 3243376"/>
              <a:gd name="connsiteY2017" fmla="*/ 1931636 h 2504437"/>
              <a:gd name="connsiteX2018" fmla="*/ 3207397 w 3243376"/>
              <a:gd name="connsiteY2018" fmla="*/ 1921562 h 2504437"/>
              <a:gd name="connsiteX2019" fmla="*/ 3206533 w 3243376"/>
              <a:gd name="connsiteY2019" fmla="*/ 1921438 h 2504437"/>
              <a:gd name="connsiteX2020" fmla="*/ 3208836 w 3243376"/>
              <a:gd name="connsiteY2020" fmla="*/ 1920123 h 2504437"/>
              <a:gd name="connsiteX2021" fmla="*/ 3208836 w 3243376"/>
              <a:gd name="connsiteY2021" fmla="*/ 1931636 h 2504437"/>
              <a:gd name="connsiteX2022" fmla="*/ 2476571 w 3243376"/>
              <a:gd name="connsiteY2022" fmla="*/ 1570685 h 2504437"/>
              <a:gd name="connsiteX2023" fmla="*/ 2510537 w 3243376"/>
              <a:gd name="connsiteY2023" fmla="*/ 1548234 h 2504437"/>
              <a:gd name="connsiteX2024" fmla="*/ 2510537 w 3243376"/>
              <a:gd name="connsiteY2024" fmla="*/ 1536720 h 2504437"/>
              <a:gd name="connsiteX2025" fmla="*/ 2544502 w 3243376"/>
              <a:gd name="connsiteY2025" fmla="*/ 1548234 h 2504437"/>
              <a:gd name="connsiteX2026" fmla="*/ 2544502 w 3243376"/>
              <a:gd name="connsiteY2026" fmla="*/ 1536720 h 2504437"/>
              <a:gd name="connsiteX2027" fmla="*/ 2544502 w 3243376"/>
              <a:gd name="connsiteY2027" fmla="*/ 1525206 h 2504437"/>
              <a:gd name="connsiteX2028" fmla="*/ 2556016 w 3243376"/>
              <a:gd name="connsiteY2028" fmla="*/ 1525206 h 2504437"/>
              <a:gd name="connsiteX2029" fmla="*/ 2556016 w 3243376"/>
              <a:gd name="connsiteY2029" fmla="*/ 1525782 h 2504437"/>
              <a:gd name="connsiteX2030" fmla="*/ 2556016 w 3243376"/>
              <a:gd name="connsiteY2030" fmla="*/ 1525782 h 2504437"/>
              <a:gd name="connsiteX2031" fmla="*/ 2556016 w 3243376"/>
              <a:gd name="connsiteY2031" fmla="*/ 1526645 h 2504437"/>
              <a:gd name="connsiteX2032" fmla="*/ 2556016 w 3243376"/>
              <a:gd name="connsiteY2032" fmla="*/ 1536720 h 2504437"/>
              <a:gd name="connsiteX2033" fmla="*/ 2567529 w 3243376"/>
              <a:gd name="connsiteY2033" fmla="*/ 1514269 h 2504437"/>
              <a:gd name="connsiteX2034" fmla="*/ 2567529 w 3243376"/>
              <a:gd name="connsiteY2034" fmla="*/ 1469365 h 2504437"/>
              <a:gd name="connsiteX2035" fmla="*/ 2556016 w 3243376"/>
              <a:gd name="connsiteY2035" fmla="*/ 1503331 h 2504437"/>
              <a:gd name="connsiteX2036" fmla="*/ 2533563 w 3243376"/>
              <a:gd name="connsiteY2036" fmla="*/ 1503331 h 2504437"/>
              <a:gd name="connsiteX2037" fmla="*/ 2556016 w 3243376"/>
              <a:gd name="connsiteY2037" fmla="*/ 1480880 h 2504437"/>
              <a:gd name="connsiteX2038" fmla="*/ 2554843 w 3243376"/>
              <a:gd name="connsiteY2038" fmla="*/ 1468214 h 2504437"/>
              <a:gd name="connsiteX2039" fmla="*/ 2556016 w 3243376"/>
              <a:gd name="connsiteY2039" fmla="*/ 1468214 h 2504437"/>
              <a:gd name="connsiteX2040" fmla="*/ 2554815 w 3243376"/>
              <a:gd name="connsiteY2040" fmla="*/ 1467914 h 2504437"/>
              <a:gd name="connsiteX2041" fmla="*/ 2554577 w 3243376"/>
              <a:gd name="connsiteY2041" fmla="*/ 1465336 h 2504437"/>
              <a:gd name="connsiteX2042" fmla="*/ 2544501 w 3243376"/>
              <a:gd name="connsiteY2042" fmla="*/ 1456701 h 2504437"/>
              <a:gd name="connsiteX2043" fmla="*/ 2550259 w 3243376"/>
              <a:gd name="connsiteY2043" fmla="*/ 1466775 h 2504437"/>
              <a:gd name="connsiteX2044" fmla="*/ 2554815 w 3243376"/>
              <a:gd name="connsiteY2044" fmla="*/ 1467914 h 2504437"/>
              <a:gd name="connsiteX2045" fmla="*/ 2554843 w 3243376"/>
              <a:gd name="connsiteY2045" fmla="*/ 1468214 h 2504437"/>
              <a:gd name="connsiteX2046" fmla="*/ 2545941 w 3243376"/>
              <a:gd name="connsiteY2046" fmla="*/ 1468214 h 2504437"/>
              <a:gd name="connsiteX2047" fmla="*/ 2544501 w 3243376"/>
              <a:gd name="connsiteY2047" fmla="*/ 1468214 h 2504437"/>
              <a:gd name="connsiteX2048" fmla="*/ 2532988 w 3243376"/>
              <a:gd name="connsiteY2048" fmla="*/ 1490665 h 2504437"/>
              <a:gd name="connsiteX2049" fmla="*/ 2521475 w 3243376"/>
              <a:gd name="connsiteY2049" fmla="*/ 1479152 h 2504437"/>
              <a:gd name="connsiteX2050" fmla="*/ 2509962 w 3243376"/>
              <a:gd name="connsiteY2050" fmla="*/ 1490665 h 2504437"/>
              <a:gd name="connsiteX2051" fmla="*/ 2521475 w 3243376"/>
              <a:gd name="connsiteY2051" fmla="*/ 1468214 h 2504437"/>
              <a:gd name="connsiteX2052" fmla="*/ 2487509 w 3243376"/>
              <a:gd name="connsiteY2052" fmla="*/ 1502180 h 2504437"/>
              <a:gd name="connsiteX2053" fmla="*/ 2521475 w 3243376"/>
              <a:gd name="connsiteY2053" fmla="*/ 1524631 h 2504437"/>
              <a:gd name="connsiteX2054" fmla="*/ 2499024 w 3243376"/>
              <a:gd name="connsiteY2054" fmla="*/ 1524631 h 2504437"/>
              <a:gd name="connsiteX2055" fmla="*/ 2476572 w 3243376"/>
              <a:gd name="connsiteY2055" fmla="*/ 1513118 h 2504437"/>
              <a:gd name="connsiteX2056" fmla="*/ 2488084 w 3243376"/>
              <a:gd name="connsiteY2056" fmla="*/ 1524631 h 2504437"/>
              <a:gd name="connsiteX2057" fmla="*/ 2476572 w 3243376"/>
              <a:gd name="connsiteY2057" fmla="*/ 1536144 h 2504437"/>
              <a:gd name="connsiteX2058" fmla="*/ 2465058 w 3243376"/>
              <a:gd name="connsiteY2058" fmla="*/ 1536144 h 2504437"/>
              <a:gd name="connsiteX2059" fmla="*/ 2476571 w 3243376"/>
              <a:gd name="connsiteY2059" fmla="*/ 1547658 h 2504437"/>
              <a:gd name="connsiteX2060" fmla="*/ 2465058 w 3243376"/>
              <a:gd name="connsiteY2060" fmla="*/ 1559172 h 2504437"/>
              <a:gd name="connsiteX2061" fmla="*/ 2476571 w 3243376"/>
              <a:gd name="connsiteY2061" fmla="*/ 1570685 h 2504437"/>
              <a:gd name="connsiteX2062" fmla="*/ 2112743 w 3243376"/>
              <a:gd name="connsiteY2062" fmla="*/ 1391073 h 2504437"/>
              <a:gd name="connsiteX2063" fmla="*/ 2124256 w 3243376"/>
              <a:gd name="connsiteY2063" fmla="*/ 1391073 h 2504437"/>
              <a:gd name="connsiteX2064" fmla="*/ 2112742 w 3243376"/>
              <a:gd name="connsiteY2064" fmla="*/ 1379559 h 2504437"/>
              <a:gd name="connsiteX2065" fmla="*/ 2112743 w 3243376"/>
              <a:gd name="connsiteY2065" fmla="*/ 1391073 h 2504437"/>
              <a:gd name="connsiteX2066" fmla="*/ 2903078 w 3243376"/>
              <a:gd name="connsiteY2066" fmla="*/ 1782867 h 2504437"/>
              <a:gd name="connsiteX2067" fmla="*/ 2907755 w 3243376"/>
              <a:gd name="connsiteY2067" fmla="*/ 1784837 h 2504437"/>
              <a:gd name="connsiteX2068" fmla="*/ 2919269 w 3243376"/>
              <a:gd name="connsiteY2068" fmla="*/ 1784837 h 2504437"/>
              <a:gd name="connsiteX2069" fmla="*/ 2919269 w 3243376"/>
              <a:gd name="connsiteY2069" fmla="*/ 1762386 h 2504437"/>
              <a:gd name="connsiteX2070" fmla="*/ 2903078 w 3243376"/>
              <a:gd name="connsiteY2070" fmla="*/ 1782867 h 2504437"/>
              <a:gd name="connsiteX2071" fmla="*/ 2533563 w 3243376"/>
              <a:gd name="connsiteY2071" fmla="*/ 1604651 h 2504437"/>
              <a:gd name="connsiteX2072" fmla="*/ 2545078 w 3243376"/>
              <a:gd name="connsiteY2072" fmla="*/ 1604651 h 2504437"/>
              <a:gd name="connsiteX2073" fmla="*/ 2543391 w 3243376"/>
              <a:gd name="connsiteY2073" fmla="*/ 1601542 h 2504437"/>
              <a:gd name="connsiteX2074" fmla="*/ 2544655 w 3243376"/>
              <a:gd name="connsiteY2074" fmla="*/ 1601143 h 2504437"/>
              <a:gd name="connsiteX2075" fmla="*/ 2533564 w 3243376"/>
              <a:gd name="connsiteY2075" fmla="*/ 1582198 h 2504437"/>
              <a:gd name="connsiteX2076" fmla="*/ 2539105 w 3243376"/>
              <a:gd name="connsiteY2076" fmla="*/ 1593641 h 2504437"/>
              <a:gd name="connsiteX2077" fmla="*/ 2543391 w 3243376"/>
              <a:gd name="connsiteY2077" fmla="*/ 1601542 h 2504437"/>
              <a:gd name="connsiteX2078" fmla="*/ 2714903 w 3243376"/>
              <a:gd name="connsiteY2078" fmla="*/ 1694456 h 2504437"/>
              <a:gd name="connsiteX2079" fmla="*/ 2714903 w 3243376"/>
              <a:gd name="connsiteY2079" fmla="*/ 1682943 h 2504437"/>
              <a:gd name="connsiteX2080" fmla="*/ 2703389 w 3243376"/>
              <a:gd name="connsiteY2080" fmla="*/ 1682943 h 2504437"/>
              <a:gd name="connsiteX2081" fmla="*/ 2714903 w 3243376"/>
              <a:gd name="connsiteY2081" fmla="*/ 1694456 h 2504437"/>
              <a:gd name="connsiteX2082" fmla="*/ 2653629 w 3243376"/>
              <a:gd name="connsiteY2082" fmla="*/ 1670206 h 2504437"/>
              <a:gd name="connsiteX2083" fmla="*/ 2658486 w 3243376"/>
              <a:gd name="connsiteY2083" fmla="*/ 1672005 h 2504437"/>
              <a:gd name="connsiteX2084" fmla="*/ 2658486 w 3243376"/>
              <a:gd name="connsiteY2084" fmla="*/ 1670384 h 2504437"/>
              <a:gd name="connsiteX2085" fmla="*/ 2658485 w 3243376"/>
              <a:gd name="connsiteY2085" fmla="*/ 1662362 h 2504437"/>
              <a:gd name="connsiteX2086" fmla="*/ 2658486 w 3243376"/>
              <a:gd name="connsiteY2086" fmla="*/ 1660491 h 2504437"/>
              <a:gd name="connsiteX2087" fmla="*/ 2653629 w 3243376"/>
              <a:gd name="connsiteY2087" fmla="*/ 1670206 h 2504437"/>
              <a:gd name="connsiteX2088" fmla="*/ 2106986 w 3243376"/>
              <a:gd name="connsiteY2088" fmla="*/ 1401148 h 2504437"/>
              <a:gd name="connsiteX2089" fmla="*/ 2112743 w 3243376"/>
              <a:gd name="connsiteY2089" fmla="*/ 1402587 h 2504437"/>
              <a:gd name="connsiteX2090" fmla="*/ 2123681 w 3243376"/>
              <a:gd name="connsiteY2090" fmla="*/ 1391073 h 2504437"/>
              <a:gd name="connsiteX2091" fmla="*/ 2101229 w 3243376"/>
              <a:gd name="connsiteY2091" fmla="*/ 1391073 h 2504437"/>
              <a:gd name="connsiteX2092" fmla="*/ 2106986 w 3243376"/>
              <a:gd name="connsiteY2092" fmla="*/ 1401148 h 2504437"/>
              <a:gd name="connsiteX2093" fmla="*/ 2971655 w 3243376"/>
              <a:gd name="connsiteY2093" fmla="*/ 1830542 h 2504437"/>
              <a:gd name="connsiteX2094" fmla="*/ 2971655 w 3243376"/>
              <a:gd name="connsiteY2094" fmla="*/ 1830029 h 2504437"/>
              <a:gd name="connsiteX2095" fmla="*/ 2972231 w 3243376"/>
              <a:gd name="connsiteY2095" fmla="*/ 1830317 h 2504437"/>
              <a:gd name="connsiteX2096" fmla="*/ 2750451 w 3243376"/>
              <a:gd name="connsiteY2096" fmla="*/ 1722808 h 2504437"/>
              <a:gd name="connsiteX2097" fmla="*/ 2737930 w 3243376"/>
              <a:gd name="connsiteY2097" fmla="*/ 1705969 h 2504437"/>
              <a:gd name="connsiteX2098" fmla="*/ 2750451 w 3243376"/>
              <a:gd name="connsiteY2098" fmla="*/ 1722808 h 2504437"/>
              <a:gd name="connsiteX2099" fmla="*/ 2782833 w 3243376"/>
              <a:gd name="connsiteY2099" fmla="*/ 1739358 h 2504437"/>
              <a:gd name="connsiteX2100" fmla="*/ 2782833 w 3243376"/>
              <a:gd name="connsiteY2100" fmla="*/ 1731915 h 2504437"/>
              <a:gd name="connsiteX2101" fmla="*/ 2784488 w 3243376"/>
              <a:gd name="connsiteY2101" fmla="*/ 1731156 h 2504437"/>
              <a:gd name="connsiteX2102" fmla="*/ 2784939 w 3243376"/>
              <a:gd name="connsiteY2102" fmla="*/ 1731531 h 2504437"/>
              <a:gd name="connsiteX2103" fmla="*/ 2788590 w 3243376"/>
              <a:gd name="connsiteY2103" fmla="*/ 1737919 h 2504437"/>
              <a:gd name="connsiteX2104" fmla="*/ 2794347 w 3243376"/>
              <a:gd name="connsiteY2104" fmla="*/ 1739359 h 2504437"/>
              <a:gd name="connsiteX2105" fmla="*/ 2784939 w 3243376"/>
              <a:gd name="connsiteY2105" fmla="*/ 1731531 h 2504437"/>
              <a:gd name="connsiteX2106" fmla="*/ 2782833 w 3243376"/>
              <a:gd name="connsiteY2106" fmla="*/ 1727845 h 2504437"/>
              <a:gd name="connsiteX2107" fmla="*/ 2782833 w 3243376"/>
              <a:gd name="connsiteY2107" fmla="*/ 1731915 h 2504437"/>
              <a:gd name="connsiteX2108" fmla="*/ 2780017 w 3243376"/>
              <a:gd name="connsiteY2108" fmla="*/ 1733206 h 2504437"/>
              <a:gd name="connsiteX2109" fmla="*/ 2782833 w 3243376"/>
              <a:gd name="connsiteY2109" fmla="*/ 1739358 h 2504437"/>
              <a:gd name="connsiteX2110" fmla="*/ 1857860 w 3243376"/>
              <a:gd name="connsiteY2110" fmla="*/ 1281874 h 2504437"/>
              <a:gd name="connsiteX2111" fmla="*/ 1862898 w 3243376"/>
              <a:gd name="connsiteY2111" fmla="*/ 1278816 h 2504437"/>
              <a:gd name="connsiteX2112" fmla="*/ 1862897 w 3243376"/>
              <a:gd name="connsiteY2112" fmla="*/ 1267302 h 2504437"/>
              <a:gd name="connsiteX2113" fmla="*/ 1874412 w 3243376"/>
              <a:gd name="connsiteY2113" fmla="*/ 1278816 h 2504437"/>
              <a:gd name="connsiteX2114" fmla="*/ 1851385 w 3243376"/>
              <a:gd name="connsiteY2114" fmla="*/ 1267302 h 2504437"/>
              <a:gd name="connsiteX2115" fmla="*/ 1857860 w 3243376"/>
              <a:gd name="connsiteY2115" fmla="*/ 1281874 h 2504437"/>
              <a:gd name="connsiteX2116" fmla="*/ 2838674 w 3243376"/>
              <a:gd name="connsiteY2116" fmla="*/ 1769366 h 2504437"/>
              <a:gd name="connsiteX2117" fmla="*/ 2862852 w 3243376"/>
              <a:gd name="connsiteY2117" fmla="*/ 1762386 h 2504437"/>
              <a:gd name="connsiteX2118" fmla="*/ 2851915 w 3243376"/>
              <a:gd name="connsiteY2118" fmla="*/ 1750873 h 2504437"/>
              <a:gd name="connsiteX2119" fmla="*/ 2851915 w 3243376"/>
              <a:gd name="connsiteY2119" fmla="*/ 1762386 h 2504437"/>
              <a:gd name="connsiteX2120" fmla="*/ 2840400 w 3243376"/>
              <a:gd name="connsiteY2120" fmla="*/ 1750873 h 2504437"/>
              <a:gd name="connsiteX2121" fmla="*/ 2838674 w 3243376"/>
              <a:gd name="connsiteY2121" fmla="*/ 1769366 h 2504437"/>
              <a:gd name="connsiteX2122" fmla="*/ 3051099 w 3243376"/>
              <a:gd name="connsiteY2122" fmla="*/ 1875219 h 2504437"/>
              <a:gd name="connsiteX2123" fmla="*/ 3053693 w 3243376"/>
              <a:gd name="connsiteY2123" fmla="*/ 1868412 h 2504437"/>
              <a:gd name="connsiteX2124" fmla="*/ 3054067 w 3243376"/>
              <a:gd name="connsiteY2124" fmla="*/ 1868716 h 2504437"/>
              <a:gd name="connsiteX2125" fmla="*/ 3051099 w 3243376"/>
              <a:gd name="connsiteY2125" fmla="*/ 1875219 h 2504437"/>
              <a:gd name="connsiteX2126" fmla="*/ 2132531 w 3243376"/>
              <a:gd name="connsiteY2126" fmla="*/ 1424858 h 2504437"/>
              <a:gd name="connsiteX2127" fmla="*/ 2135769 w 3243376"/>
              <a:gd name="connsiteY2127" fmla="*/ 1425038 h 2504437"/>
              <a:gd name="connsiteX2128" fmla="*/ 2147284 w 3243376"/>
              <a:gd name="connsiteY2128" fmla="*/ 1413525 h 2504437"/>
              <a:gd name="connsiteX2129" fmla="*/ 2135770 w 3243376"/>
              <a:gd name="connsiteY2129" fmla="*/ 1413525 h 2504437"/>
              <a:gd name="connsiteX2130" fmla="*/ 2132531 w 3243376"/>
              <a:gd name="connsiteY2130" fmla="*/ 1424858 h 2504437"/>
              <a:gd name="connsiteX2131" fmla="*/ 2865875 w 3243376"/>
              <a:gd name="connsiteY2131" fmla="*/ 1789119 h 2504437"/>
              <a:gd name="connsiteX2132" fmla="*/ 2859398 w 3243376"/>
              <a:gd name="connsiteY2132" fmla="*/ 1784262 h 2504437"/>
              <a:gd name="connsiteX2133" fmla="*/ 2870912 w 3243376"/>
              <a:gd name="connsiteY2133" fmla="*/ 1784262 h 2504437"/>
              <a:gd name="connsiteX2134" fmla="*/ 2865875 w 3243376"/>
              <a:gd name="connsiteY2134" fmla="*/ 1789119 h 2504437"/>
              <a:gd name="connsiteX2135" fmla="*/ 1807848 w 3243376"/>
              <a:gd name="connsiteY2135" fmla="*/ 1265863 h 2504437"/>
              <a:gd name="connsiteX2136" fmla="*/ 1828932 w 3243376"/>
              <a:gd name="connsiteY2136" fmla="*/ 1267302 h 2504437"/>
              <a:gd name="connsiteX2137" fmla="*/ 1817419 w 3243376"/>
              <a:gd name="connsiteY2137" fmla="*/ 1255788 h 2504437"/>
              <a:gd name="connsiteX2138" fmla="*/ 1794967 w 3243376"/>
              <a:gd name="connsiteY2138" fmla="*/ 1255788 h 2504437"/>
              <a:gd name="connsiteX2139" fmla="*/ 1807848 w 3243376"/>
              <a:gd name="connsiteY2139" fmla="*/ 1265863 h 2504437"/>
              <a:gd name="connsiteX2140" fmla="*/ 2486643 w 3243376"/>
              <a:gd name="connsiteY2140" fmla="*/ 1603967 h 2504437"/>
              <a:gd name="connsiteX2141" fmla="*/ 2487770 w 3243376"/>
              <a:gd name="connsiteY2141" fmla="*/ 1603536 h 2504437"/>
              <a:gd name="connsiteX2142" fmla="*/ 2487988 w 3243376"/>
              <a:gd name="connsiteY2142" fmla="*/ 1604307 h 2504437"/>
              <a:gd name="connsiteX2143" fmla="*/ 2487510 w 3243376"/>
              <a:gd name="connsiteY2143" fmla="*/ 1604075 h 2504437"/>
              <a:gd name="connsiteX2144" fmla="*/ 2487556 w 3243376"/>
              <a:gd name="connsiteY2144" fmla="*/ 1604400 h 2504437"/>
              <a:gd name="connsiteX2145" fmla="*/ 1965369 w 3243376"/>
              <a:gd name="connsiteY2145" fmla="*/ 1346170 h 2504437"/>
              <a:gd name="connsiteX2146" fmla="*/ 1965944 w 3243376"/>
              <a:gd name="connsiteY2146" fmla="*/ 1311630 h 2504437"/>
              <a:gd name="connsiteX2147" fmla="*/ 1954431 w 3243376"/>
              <a:gd name="connsiteY2147" fmla="*/ 1277665 h 2504437"/>
              <a:gd name="connsiteX2148" fmla="*/ 1942918 w 3243376"/>
              <a:gd name="connsiteY2148" fmla="*/ 1289177 h 2504437"/>
              <a:gd name="connsiteX2149" fmla="*/ 1954431 w 3243376"/>
              <a:gd name="connsiteY2149" fmla="*/ 1300692 h 2504437"/>
              <a:gd name="connsiteX2150" fmla="*/ 1942918 w 3243376"/>
              <a:gd name="connsiteY2150" fmla="*/ 1334657 h 2504437"/>
              <a:gd name="connsiteX2151" fmla="*/ 1965369 w 3243376"/>
              <a:gd name="connsiteY2151" fmla="*/ 1346170 h 2504437"/>
              <a:gd name="connsiteX2152" fmla="*/ 2419579 w 3243376"/>
              <a:gd name="connsiteY2152" fmla="*/ 1571260 h 2504437"/>
              <a:gd name="connsiteX2153" fmla="*/ 2431092 w 3243376"/>
              <a:gd name="connsiteY2153" fmla="*/ 1571260 h 2504437"/>
              <a:gd name="connsiteX2154" fmla="*/ 2419579 w 3243376"/>
              <a:gd name="connsiteY2154" fmla="*/ 1571260 h 2504437"/>
              <a:gd name="connsiteX2155" fmla="*/ 2755344 w 3243376"/>
              <a:gd name="connsiteY2155" fmla="*/ 1737559 h 2504437"/>
              <a:gd name="connsiteX2156" fmla="*/ 2760382 w 3243376"/>
              <a:gd name="connsiteY2156" fmla="*/ 1739359 h 2504437"/>
              <a:gd name="connsiteX2157" fmla="*/ 2760382 w 3243376"/>
              <a:gd name="connsiteY2157" fmla="*/ 1727845 h 2504437"/>
              <a:gd name="connsiteX2158" fmla="*/ 2748867 w 3243376"/>
              <a:gd name="connsiteY2158" fmla="*/ 1727845 h 2504437"/>
              <a:gd name="connsiteX2159" fmla="*/ 2755344 w 3243376"/>
              <a:gd name="connsiteY2159" fmla="*/ 1737559 h 2504437"/>
              <a:gd name="connsiteX2160" fmla="*/ 2680362 w 3243376"/>
              <a:gd name="connsiteY2160" fmla="*/ 1705969 h 2504437"/>
              <a:gd name="connsiteX2161" fmla="*/ 2691876 w 3243376"/>
              <a:gd name="connsiteY2161" fmla="*/ 1694456 h 2504437"/>
              <a:gd name="connsiteX2162" fmla="*/ 2703389 w 3243376"/>
              <a:gd name="connsiteY2162" fmla="*/ 1694456 h 2504437"/>
              <a:gd name="connsiteX2163" fmla="*/ 2680938 w 3243376"/>
              <a:gd name="connsiteY2163" fmla="*/ 1672005 h 2504437"/>
              <a:gd name="connsiteX2164" fmla="*/ 2680362 w 3243376"/>
              <a:gd name="connsiteY2164" fmla="*/ 1705969 h 2504437"/>
              <a:gd name="connsiteX2165" fmla="*/ 2971655 w 3243376"/>
              <a:gd name="connsiteY2165" fmla="*/ 1852768 h 2504437"/>
              <a:gd name="connsiteX2166" fmla="*/ 2981730 w 3243376"/>
              <a:gd name="connsiteY2166" fmla="*/ 1848450 h 2504437"/>
              <a:gd name="connsiteX2167" fmla="*/ 2983169 w 3243376"/>
              <a:gd name="connsiteY2167" fmla="*/ 1852768 h 2504437"/>
              <a:gd name="connsiteX2168" fmla="*/ 2976261 w 3243376"/>
              <a:gd name="connsiteY2168" fmla="*/ 1852767 h 2504437"/>
              <a:gd name="connsiteX2169" fmla="*/ 2971655 w 3243376"/>
              <a:gd name="connsiteY2169" fmla="*/ 1852768 h 2504437"/>
              <a:gd name="connsiteX2170" fmla="*/ 2971655 w 3243376"/>
              <a:gd name="connsiteY2170" fmla="*/ 1852768 h 2504437"/>
              <a:gd name="connsiteX2171" fmla="*/ 2971655 w 3243376"/>
              <a:gd name="connsiteY2171" fmla="*/ 1852768 h 2504437"/>
              <a:gd name="connsiteX2172" fmla="*/ 1761003 w 3243376"/>
              <a:gd name="connsiteY2172" fmla="*/ 1256364 h 2504437"/>
              <a:gd name="connsiteX2173" fmla="*/ 1772517 w 3243376"/>
              <a:gd name="connsiteY2173" fmla="*/ 1256364 h 2504437"/>
              <a:gd name="connsiteX2174" fmla="*/ 1761002 w 3243376"/>
              <a:gd name="connsiteY2174" fmla="*/ 1244851 h 2504437"/>
              <a:gd name="connsiteX2175" fmla="*/ 1761003 w 3243376"/>
              <a:gd name="connsiteY2175" fmla="*/ 1256364 h 2504437"/>
              <a:gd name="connsiteX2176" fmla="*/ 2960717 w 3243376"/>
              <a:gd name="connsiteY2176" fmla="*/ 1852768 h 2504437"/>
              <a:gd name="connsiteX2177" fmla="*/ 2967194 w 3243376"/>
              <a:gd name="connsiteY2177" fmla="*/ 1832287 h 2504437"/>
              <a:gd name="connsiteX2178" fmla="*/ 2971655 w 3243376"/>
              <a:gd name="connsiteY2178" fmla="*/ 1830542 h 2504437"/>
              <a:gd name="connsiteX2179" fmla="*/ 2971655 w 3243376"/>
              <a:gd name="connsiteY2179" fmla="*/ 1852768 h 2504437"/>
              <a:gd name="connsiteX2180" fmla="*/ 2062083 w 3243376"/>
              <a:gd name="connsiteY2180" fmla="*/ 1412085 h 2504437"/>
              <a:gd name="connsiteX2181" fmla="*/ 2067840 w 3243376"/>
              <a:gd name="connsiteY2181" fmla="*/ 1413525 h 2504437"/>
              <a:gd name="connsiteX2182" fmla="*/ 2090291 w 3243376"/>
              <a:gd name="connsiteY2182" fmla="*/ 1368622 h 2504437"/>
              <a:gd name="connsiteX2183" fmla="*/ 2090291 w 3243376"/>
              <a:gd name="connsiteY2183" fmla="*/ 1345594 h 2504437"/>
              <a:gd name="connsiteX2184" fmla="*/ 2078777 w 3243376"/>
              <a:gd name="connsiteY2184" fmla="*/ 1345594 h 2504437"/>
              <a:gd name="connsiteX2185" fmla="*/ 2056326 w 3243376"/>
              <a:gd name="connsiteY2185" fmla="*/ 1345594 h 2504437"/>
              <a:gd name="connsiteX2186" fmla="*/ 2067839 w 3243376"/>
              <a:gd name="connsiteY2186" fmla="*/ 1357108 h 2504437"/>
              <a:gd name="connsiteX2187" fmla="*/ 2056326 w 3243376"/>
              <a:gd name="connsiteY2187" fmla="*/ 1379559 h 2504437"/>
              <a:gd name="connsiteX2188" fmla="*/ 2056326 w 3243376"/>
              <a:gd name="connsiteY2188" fmla="*/ 1402011 h 2504437"/>
              <a:gd name="connsiteX2189" fmla="*/ 2062083 w 3243376"/>
              <a:gd name="connsiteY2189" fmla="*/ 1412085 h 2504437"/>
              <a:gd name="connsiteX2190" fmla="*/ 2658486 w 3243376"/>
              <a:gd name="connsiteY2190" fmla="*/ 1717483 h 2504437"/>
              <a:gd name="connsiteX2191" fmla="*/ 2670000 w 3243376"/>
              <a:gd name="connsiteY2191" fmla="*/ 1717483 h 2504437"/>
              <a:gd name="connsiteX2192" fmla="*/ 2658486 w 3243376"/>
              <a:gd name="connsiteY2192" fmla="*/ 1705969 h 2504437"/>
              <a:gd name="connsiteX2193" fmla="*/ 2658486 w 3243376"/>
              <a:gd name="connsiteY2193" fmla="*/ 1717483 h 2504437"/>
              <a:gd name="connsiteX2194" fmla="*/ 2839824 w 3243376"/>
              <a:gd name="connsiteY2194" fmla="*/ 1807289 h 2504437"/>
              <a:gd name="connsiteX2195" fmla="*/ 2851339 w 3243376"/>
              <a:gd name="connsiteY2195" fmla="*/ 1795775 h 2504437"/>
              <a:gd name="connsiteX2196" fmla="*/ 2851339 w 3243376"/>
              <a:gd name="connsiteY2196" fmla="*/ 1797214 h 2504437"/>
              <a:gd name="connsiteX2197" fmla="*/ 2851339 w 3243376"/>
              <a:gd name="connsiteY2197" fmla="*/ 1806713 h 2504437"/>
              <a:gd name="connsiteX2198" fmla="*/ 2850742 w 3243376"/>
              <a:gd name="connsiteY2198" fmla="*/ 1806714 h 2504437"/>
              <a:gd name="connsiteX2199" fmla="*/ 2846301 w 3243376"/>
              <a:gd name="connsiteY2199" fmla="*/ 1802432 h 2504437"/>
              <a:gd name="connsiteX2200" fmla="*/ 2839824 w 3243376"/>
              <a:gd name="connsiteY2200" fmla="*/ 1807289 h 2504437"/>
              <a:gd name="connsiteX2201" fmla="*/ 1916653 w 3243376"/>
              <a:gd name="connsiteY2201" fmla="*/ 1354419 h 2504437"/>
              <a:gd name="connsiteX2202" fmla="*/ 1919890 w 3243376"/>
              <a:gd name="connsiteY2202" fmla="*/ 1335231 h 2504437"/>
              <a:gd name="connsiteX2203" fmla="*/ 1908377 w 3243376"/>
              <a:gd name="connsiteY2203" fmla="*/ 1346746 h 2504437"/>
              <a:gd name="connsiteX2204" fmla="*/ 1916653 w 3243376"/>
              <a:gd name="connsiteY2204" fmla="*/ 1354419 h 2504437"/>
              <a:gd name="connsiteX2205" fmla="*/ 2556016 w 3243376"/>
              <a:gd name="connsiteY2205" fmla="*/ 1672005 h 2504437"/>
              <a:gd name="connsiteX2206" fmla="*/ 2556016 w 3243376"/>
              <a:gd name="connsiteY2206" fmla="*/ 1638040 h 2504437"/>
              <a:gd name="connsiteX2207" fmla="*/ 2544501 w 3243376"/>
              <a:gd name="connsiteY2207" fmla="*/ 1649553 h 2504437"/>
              <a:gd name="connsiteX2208" fmla="*/ 2556016 w 3243376"/>
              <a:gd name="connsiteY2208" fmla="*/ 1672005 h 2504437"/>
              <a:gd name="connsiteX2209" fmla="*/ 2465058 w 3243376"/>
              <a:gd name="connsiteY2209" fmla="*/ 1627102 h 2504437"/>
              <a:gd name="connsiteX2210" fmla="*/ 2487509 w 3243376"/>
              <a:gd name="connsiteY2210" fmla="*/ 1627102 h 2504437"/>
              <a:gd name="connsiteX2211" fmla="*/ 2487510 w 3243376"/>
              <a:gd name="connsiteY2211" fmla="*/ 1615588 h 2504437"/>
              <a:gd name="connsiteX2212" fmla="*/ 2499024 w 3243376"/>
              <a:gd name="connsiteY2212" fmla="*/ 1615588 h 2504437"/>
              <a:gd name="connsiteX2213" fmla="*/ 2488949 w 3243376"/>
              <a:gd name="connsiteY2213" fmla="*/ 1614148 h 2504437"/>
              <a:gd name="connsiteX2214" fmla="*/ 2487556 w 3243376"/>
              <a:gd name="connsiteY2214" fmla="*/ 1604400 h 2504437"/>
              <a:gd name="connsiteX2215" fmla="*/ 2488084 w 3243376"/>
              <a:gd name="connsiteY2215" fmla="*/ 1604651 h 2504437"/>
              <a:gd name="connsiteX2216" fmla="*/ 2487988 w 3243376"/>
              <a:gd name="connsiteY2216" fmla="*/ 1604307 h 2504437"/>
              <a:gd name="connsiteX2217" fmla="*/ 2494166 w 3243376"/>
              <a:gd name="connsiteY2217" fmla="*/ 1607313 h 2504437"/>
              <a:gd name="connsiteX2218" fmla="*/ 2497584 w 3243376"/>
              <a:gd name="connsiteY2218" fmla="*/ 1604074 h 2504437"/>
              <a:gd name="connsiteX2219" fmla="*/ 2497830 w 3243376"/>
              <a:gd name="connsiteY2219" fmla="*/ 1603442 h 2504437"/>
              <a:gd name="connsiteX2220" fmla="*/ 2499024 w 3243376"/>
              <a:gd name="connsiteY2220" fmla="*/ 1604074 h 2504437"/>
              <a:gd name="connsiteX2221" fmla="*/ 2498844 w 3243376"/>
              <a:gd name="connsiteY2221" fmla="*/ 1600836 h 2504437"/>
              <a:gd name="connsiteX2222" fmla="*/ 2497830 w 3243376"/>
              <a:gd name="connsiteY2222" fmla="*/ 1603442 h 2504437"/>
              <a:gd name="connsiteX2223" fmla="*/ 2493716 w 3243376"/>
              <a:gd name="connsiteY2223" fmla="*/ 1601259 h 2504437"/>
              <a:gd name="connsiteX2224" fmla="*/ 2487770 w 3243376"/>
              <a:gd name="connsiteY2224" fmla="*/ 1603536 h 2504437"/>
              <a:gd name="connsiteX2225" fmla="*/ 2483767 w 3243376"/>
              <a:gd name="connsiteY2225" fmla="*/ 1589323 h 2504437"/>
              <a:gd name="connsiteX2226" fmla="*/ 2488084 w 3243376"/>
              <a:gd name="connsiteY2226" fmla="*/ 1582198 h 2504437"/>
              <a:gd name="connsiteX2227" fmla="*/ 2499599 w 3243376"/>
              <a:gd name="connsiteY2227" fmla="*/ 1593713 h 2504437"/>
              <a:gd name="connsiteX2228" fmla="*/ 2499599 w 3243376"/>
              <a:gd name="connsiteY2228" fmla="*/ 1571260 h 2504437"/>
              <a:gd name="connsiteX2229" fmla="*/ 2488085 w 3243376"/>
              <a:gd name="connsiteY2229" fmla="*/ 1571260 h 2504437"/>
              <a:gd name="connsiteX2230" fmla="*/ 2487509 w 3243376"/>
              <a:gd name="connsiteY2230" fmla="*/ 1582198 h 2504437"/>
              <a:gd name="connsiteX2231" fmla="*/ 2465058 w 3243376"/>
              <a:gd name="connsiteY2231" fmla="*/ 1582198 h 2504437"/>
              <a:gd name="connsiteX2232" fmla="*/ 2476571 w 3243376"/>
              <a:gd name="connsiteY2232" fmla="*/ 1604650 h 2504437"/>
              <a:gd name="connsiteX2233" fmla="*/ 2481428 w 3243376"/>
              <a:gd name="connsiteY2233" fmla="*/ 1601493 h 2504437"/>
              <a:gd name="connsiteX2234" fmla="*/ 2486643 w 3243376"/>
              <a:gd name="connsiteY2234" fmla="*/ 1603967 h 2504437"/>
              <a:gd name="connsiteX2235" fmla="*/ 2482041 w 3243376"/>
              <a:gd name="connsiteY2235" fmla="*/ 1605729 h 2504437"/>
              <a:gd name="connsiteX2236" fmla="*/ 2465058 w 3243376"/>
              <a:gd name="connsiteY2236" fmla="*/ 1615588 h 2504437"/>
              <a:gd name="connsiteX2237" fmla="*/ 2453544 w 3243376"/>
              <a:gd name="connsiteY2237" fmla="*/ 1615588 h 2504437"/>
              <a:gd name="connsiteX2238" fmla="*/ 2465058 w 3243376"/>
              <a:gd name="connsiteY2238" fmla="*/ 1615588 h 2504437"/>
              <a:gd name="connsiteX2239" fmla="*/ 1873836 w 3243376"/>
              <a:gd name="connsiteY2239" fmla="*/ 1334656 h 2504437"/>
              <a:gd name="connsiteX2240" fmla="*/ 1873836 w 3243376"/>
              <a:gd name="connsiteY2240" fmla="*/ 1312205 h 2504437"/>
              <a:gd name="connsiteX2241" fmla="*/ 1885350 w 3243376"/>
              <a:gd name="connsiteY2241" fmla="*/ 1323719 h 2504437"/>
              <a:gd name="connsiteX2242" fmla="*/ 1896863 w 3243376"/>
              <a:gd name="connsiteY2242" fmla="*/ 1312205 h 2504437"/>
              <a:gd name="connsiteX2243" fmla="*/ 1908376 w 3243376"/>
              <a:gd name="connsiteY2243" fmla="*/ 1323718 h 2504437"/>
              <a:gd name="connsiteX2244" fmla="*/ 1919890 w 3243376"/>
              <a:gd name="connsiteY2244" fmla="*/ 1323719 h 2504437"/>
              <a:gd name="connsiteX2245" fmla="*/ 1942342 w 3243376"/>
              <a:gd name="connsiteY2245" fmla="*/ 1311630 h 2504437"/>
              <a:gd name="connsiteX2246" fmla="*/ 1930828 w 3243376"/>
              <a:gd name="connsiteY2246" fmla="*/ 1289178 h 2504437"/>
              <a:gd name="connsiteX2247" fmla="*/ 1919315 w 3243376"/>
              <a:gd name="connsiteY2247" fmla="*/ 1277664 h 2504437"/>
              <a:gd name="connsiteX2248" fmla="*/ 1919314 w 3243376"/>
              <a:gd name="connsiteY2248" fmla="*/ 1289177 h 2504437"/>
              <a:gd name="connsiteX2249" fmla="*/ 1907800 w 3243376"/>
              <a:gd name="connsiteY2249" fmla="*/ 1311630 h 2504437"/>
              <a:gd name="connsiteX2250" fmla="*/ 1873835 w 3243376"/>
              <a:gd name="connsiteY2250" fmla="*/ 1289178 h 2504437"/>
              <a:gd name="connsiteX2251" fmla="*/ 1862323 w 3243376"/>
              <a:gd name="connsiteY2251" fmla="*/ 1300692 h 2504437"/>
              <a:gd name="connsiteX2252" fmla="*/ 1873836 w 3243376"/>
              <a:gd name="connsiteY2252" fmla="*/ 1334656 h 2504437"/>
              <a:gd name="connsiteX2253" fmla="*/ 2317375 w 3243376"/>
              <a:gd name="connsiteY2253" fmla="*/ 1558160 h 2504437"/>
              <a:gd name="connsiteX2254" fmla="*/ 2317109 w 3243376"/>
              <a:gd name="connsiteY2254" fmla="*/ 1558020 h 2504437"/>
              <a:gd name="connsiteX2255" fmla="*/ 2317109 w 3243376"/>
              <a:gd name="connsiteY2255" fmla="*/ 1556297 h 2504437"/>
              <a:gd name="connsiteX2256" fmla="*/ 1838980 w 3243376"/>
              <a:gd name="connsiteY2256" fmla="*/ 1321569 h 2504437"/>
              <a:gd name="connsiteX2257" fmla="*/ 1851959 w 3243376"/>
              <a:gd name="connsiteY2257" fmla="*/ 1323718 h 2504437"/>
              <a:gd name="connsiteX2258" fmla="*/ 1845052 w 3243376"/>
              <a:gd name="connsiteY2258" fmla="*/ 1312709 h 2504437"/>
              <a:gd name="connsiteX2259" fmla="*/ 1830893 w 3243376"/>
              <a:gd name="connsiteY2259" fmla="*/ 1302286 h 2504437"/>
              <a:gd name="connsiteX2260" fmla="*/ 1829509 w 3243376"/>
              <a:gd name="connsiteY2260" fmla="*/ 1289754 h 2504437"/>
              <a:gd name="connsiteX2261" fmla="*/ 1851960 w 3243376"/>
              <a:gd name="connsiteY2261" fmla="*/ 1301267 h 2504437"/>
              <a:gd name="connsiteX2262" fmla="*/ 1829509 w 3243376"/>
              <a:gd name="connsiteY2262" fmla="*/ 1289754 h 2504437"/>
              <a:gd name="connsiteX2263" fmla="*/ 1829508 w 3243376"/>
              <a:gd name="connsiteY2263" fmla="*/ 1301267 h 2504437"/>
              <a:gd name="connsiteX2264" fmla="*/ 1830893 w 3243376"/>
              <a:gd name="connsiteY2264" fmla="*/ 1302286 h 2504437"/>
              <a:gd name="connsiteX2265" fmla="*/ 1832314 w 3243376"/>
              <a:gd name="connsiteY2265" fmla="*/ 1315155 h 2504437"/>
              <a:gd name="connsiteX2266" fmla="*/ 1838980 w 3243376"/>
              <a:gd name="connsiteY2266" fmla="*/ 1321569 h 2504437"/>
              <a:gd name="connsiteX2267" fmla="*/ 2291769 w 3243376"/>
              <a:gd name="connsiteY2267" fmla="*/ 1546334 h 2504437"/>
              <a:gd name="connsiteX2268" fmla="*/ 2289955 w 3243376"/>
              <a:gd name="connsiteY2268" fmla="*/ 1544779 h 2504437"/>
              <a:gd name="connsiteX2269" fmla="*/ 2292930 w 3243376"/>
              <a:gd name="connsiteY2269" fmla="*/ 1544779 h 2504437"/>
              <a:gd name="connsiteX2270" fmla="*/ 2589981 w 3243376"/>
              <a:gd name="connsiteY2270" fmla="*/ 1695031 h 2504437"/>
              <a:gd name="connsiteX2271" fmla="*/ 2601495 w 3243376"/>
              <a:gd name="connsiteY2271" fmla="*/ 1683518 h 2504437"/>
              <a:gd name="connsiteX2272" fmla="*/ 2601495 w 3243376"/>
              <a:gd name="connsiteY2272" fmla="*/ 1661066 h 2504437"/>
              <a:gd name="connsiteX2273" fmla="*/ 2613008 w 3243376"/>
              <a:gd name="connsiteY2273" fmla="*/ 1661066 h 2504437"/>
              <a:gd name="connsiteX2274" fmla="*/ 2613008 w 3243376"/>
              <a:gd name="connsiteY2274" fmla="*/ 1649553 h 2504437"/>
              <a:gd name="connsiteX2275" fmla="*/ 2624521 w 3243376"/>
              <a:gd name="connsiteY2275" fmla="*/ 1661066 h 2504437"/>
              <a:gd name="connsiteX2276" fmla="*/ 2602070 w 3243376"/>
              <a:gd name="connsiteY2276" fmla="*/ 1627102 h 2504437"/>
              <a:gd name="connsiteX2277" fmla="*/ 2602070 w 3243376"/>
              <a:gd name="connsiteY2277" fmla="*/ 1661066 h 2504437"/>
              <a:gd name="connsiteX2278" fmla="*/ 2590557 w 3243376"/>
              <a:gd name="connsiteY2278" fmla="*/ 1638615 h 2504437"/>
              <a:gd name="connsiteX2279" fmla="*/ 2579043 w 3243376"/>
              <a:gd name="connsiteY2279" fmla="*/ 1638615 h 2504437"/>
              <a:gd name="connsiteX2280" fmla="*/ 2567529 w 3243376"/>
              <a:gd name="connsiteY2280" fmla="*/ 1661066 h 2504437"/>
              <a:gd name="connsiteX2281" fmla="*/ 2589981 w 3243376"/>
              <a:gd name="connsiteY2281" fmla="*/ 1672580 h 2504437"/>
              <a:gd name="connsiteX2282" fmla="*/ 2589981 w 3243376"/>
              <a:gd name="connsiteY2282" fmla="*/ 1695031 h 2504437"/>
              <a:gd name="connsiteX2283" fmla="*/ 1704011 w 3243376"/>
              <a:gd name="connsiteY2283" fmla="*/ 1256365 h 2504437"/>
              <a:gd name="connsiteX2284" fmla="*/ 1715524 w 3243376"/>
              <a:gd name="connsiteY2284" fmla="*/ 1256364 h 2504437"/>
              <a:gd name="connsiteX2285" fmla="*/ 1704011 w 3243376"/>
              <a:gd name="connsiteY2285" fmla="*/ 1256365 h 2504437"/>
              <a:gd name="connsiteX2286" fmla="*/ 2283815 w 3243376"/>
              <a:gd name="connsiteY2286" fmla="*/ 1544780 h 2504437"/>
              <a:gd name="connsiteX2287" fmla="*/ 2284583 w 3243376"/>
              <a:gd name="connsiteY2287" fmla="*/ 1540174 h 2504437"/>
              <a:gd name="connsiteX2288" fmla="*/ 2289955 w 3243376"/>
              <a:gd name="connsiteY2288" fmla="*/ 1544779 h 2504437"/>
              <a:gd name="connsiteX2289" fmla="*/ 2289920 w 3243376"/>
              <a:gd name="connsiteY2289" fmla="*/ 1548809 h 2504437"/>
              <a:gd name="connsiteX2290" fmla="*/ 2291769 w 3243376"/>
              <a:gd name="connsiteY2290" fmla="*/ 1546334 h 2504437"/>
              <a:gd name="connsiteX2291" fmla="*/ 2294657 w 3243376"/>
              <a:gd name="connsiteY2291" fmla="*/ 1548809 h 2504437"/>
              <a:gd name="connsiteX2292" fmla="*/ 2612504 w 3243376"/>
              <a:gd name="connsiteY2292" fmla="*/ 1715108 h 2504437"/>
              <a:gd name="connsiteX2293" fmla="*/ 2623945 w 3243376"/>
              <a:gd name="connsiteY2293" fmla="*/ 1716907 h 2504437"/>
              <a:gd name="connsiteX2294" fmla="*/ 2623945 w 3243376"/>
              <a:gd name="connsiteY2294" fmla="*/ 1693881 h 2504437"/>
              <a:gd name="connsiteX2295" fmla="*/ 2601495 w 3243376"/>
              <a:gd name="connsiteY2295" fmla="*/ 1693881 h 2504437"/>
              <a:gd name="connsiteX2296" fmla="*/ 2601495 w 3243376"/>
              <a:gd name="connsiteY2296" fmla="*/ 1705394 h 2504437"/>
              <a:gd name="connsiteX2297" fmla="*/ 2612504 w 3243376"/>
              <a:gd name="connsiteY2297" fmla="*/ 1715108 h 2504437"/>
              <a:gd name="connsiteX2298" fmla="*/ 2158464 w 3243376"/>
              <a:gd name="connsiteY2298" fmla="*/ 1495100 h 2504437"/>
              <a:gd name="connsiteX2299" fmla="*/ 2169735 w 3243376"/>
              <a:gd name="connsiteY2299" fmla="*/ 1492393 h 2504437"/>
              <a:gd name="connsiteX2300" fmla="*/ 2158222 w 3243376"/>
              <a:gd name="connsiteY2300" fmla="*/ 1458427 h 2504437"/>
              <a:gd name="connsiteX2301" fmla="*/ 2158464 w 3243376"/>
              <a:gd name="connsiteY2301" fmla="*/ 1495100 h 2504437"/>
              <a:gd name="connsiteX2302" fmla="*/ 2371133 w 3243376"/>
              <a:gd name="connsiteY2302" fmla="*/ 1601565 h 2504437"/>
              <a:gd name="connsiteX2303" fmla="*/ 2396552 w 3243376"/>
              <a:gd name="connsiteY2303" fmla="*/ 1593712 h 2504437"/>
              <a:gd name="connsiteX2304" fmla="*/ 2374101 w 3243376"/>
              <a:gd name="connsiteY2304" fmla="*/ 1582198 h 2504437"/>
              <a:gd name="connsiteX2305" fmla="*/ 2374101 w 3243376"/>
              <a:gd name="connsiteY2305" fmla="*/ 1593713 h 2504437"/>
              <a:gd name="connsiteX2306" fmla="*/ 2362587 w 3243376"/>
              <a:gd name="connsiteY2306" fmla="*/ 1593713 h 2504437"/>
              <a:gd name="connsiteX2307" fmla="*/ 2371133 w 3243376"/>
              <a:gd name="connsiteY2307" fmla="*/ 1601565 h 2504437"/>
              <a:gd name="connsiteX2308" fmla="*/ 2465058 w 3243376"/>
              <a:gd name="connsiteY2308" fmla="*/ 1648258 h 2504437"/>
              <a:gd name="connsiteX2309" fmla="*/ 2476571 w 3243376"/>
              <a:gd name="connsiteY2309" fmla="*/ 1650129 h 2504437"/>
              <a:gd name="connsiteX2310" fmla="*/ 2476571 w 3243376"/>
              <a:gd name="connsiteY2310" fmla="*/ 1638615 h 2504437"/>
              <a:gd name="connsiteX2311" fmla="*/ 2465058 w 3243376"/>
              <a:gd name="connsiteY2311" fmla="*/ 1638615 h 2504437"/>
              <a:gd name="connsiteX2312" fmla="*/ 2453545 w 3243376"/>
              <a:gd name="connsiteY2312" fmla="*/ 1638615 h 2504437"/>
              <a:gd name="connsiteX2313" fmla="*/ 2465058 w 3243376"/>
              <a:gd name="connsiteY2313" fmla="*/ 1648258 h 2504437"/>
              <a:gd name="connsiteX2314" fmla="*/ 2232483 w 3243376"/>
              <a:gd name="connsiteY2314" fmla="*/ 1534417 h 2504437"/>
              <a:gd name="connsiteX2315" fmla="*/ 2238241 w 3243376"/>
              <a:gd name="connsiteY2315" fmla="*/ 1525782 h 2504437"/>
              <a:gd name="connsiteX2316" fmla="*/ 2226726 w 3243376"/>
              <a:gd name="connsiteY2316" fmla="*/ 1525782 h 2504437"/>
              <a:gd name="connsiteX2317" fmla="*/ 2232483 w 3243376"/>
              <a:gd name="connsiteY2317" fmla="*/ 1534417 h 2504437"/>
              <a:gd name="connsiteX2318" fmla="*/ 2692451 w 3243376"/>
              <a:gd name="connsiteY2318" fmla="*/ 1762386 h 2504437"/>
              <a:gd name="connsiteX2319" fmla="*/ 2703965 w 3243376"/>
              <a:gd name="connsiteY2319" fmla="*/ 1750873 h 2504437"/>
              <a:gd name="connsiteX2320" fmla="*/ 2692451 w 3243376"/>
              <a:gd name="connsiteY2320" fmla="*/ 1728421 h 2504437"/>
              <a:gd name="connsiteX2321" fmla="*/ 2692451 w 3243376"/>
              <a:gd name="connsiteY2321" fmla="*/ 1762386 h 2504437"/>
              <a:gd name="connsiteX2322" fmla="*/ 2726417 w 3243376"/>
              <a:gd name="connsiteY2322" fmla="*/ 1784837 h 2504437"/>
              <a:gd name="connsiteX2323" fmla="*/ 2748868 w 3243376"/>
              <a:gd name="connsiteY2323" fmla="*/ 1762386 h 2504437"/>
              <a:gd name="connsiteX2324" fmla="*/ 2737355 w 3243376"/>
              <a:gd name="connsiteY2324" fmla="*/ 1750873 h 2504437"/>
              <a:gd name="connsiteX2325" fmla="*/ 2714903 w 3243376"/>
              <a:gd name="connsiteY2325" fmla="*/ 1773324 h 2504437"/>
              <a:gd name="connsiteX2326" fmla="*/ 2726417 w 3243376"/>
              <a:gd name="connsiteY2326" fmla="*/ 1784837 h 2504437"/>
              <a:gd name="connsiteX2327" fmla="*/ 1795544 w 3243376"/>
              <a:gd name="connsiteY2327" fmla="*/ 1324294 h 2504437"/>
              <a:gd name="connsiteX2328" fmla="*/ 1807057 w 3243376"/>
              <a:gd name="connsiteY2328" fmla="*/ 1324295 h 2504437"/>
              <a:gd name="connsiteX2329" fmla="*/ 1795543 w 3243376"/>
              <a:gd name="connsiteY2329" fmla="*/ 1312781 h 2504437"/>
              <a:gd name="connsiteX2330" fmla="*/ 1817994 w 3243376"/>
              <a:gd name="connsiteY2330" fmla="*/ 1301267 h 2504437"/>
              <a:gd name="connsiteX2331" fmla="*/ 1806481 w 3243376"/>
              <a:gd name="connsiteY2331" fmla="*/ 1289754 h 2504437"/>
              <a:gd name="connsiteX2332" fmla="*/ 1761578 w 3243376"/>
              <a:gd name="connsiteY2332" fmla="*/ 1267878 h 2504437"/>
              <a:gd name="connsiteX2333" fmla="*/ 1761578 w 3243376"/>
              <a:gd name="connsiteY2333" fmla="*/ 1301842 h 2504437"/>
              <a:gd name="connsiteX2334" fmla="*/ 1773092 w 3243376"/>
              <a:gd name="connsiteY2334" fmla="*/ 1301842 h 2504437"/>
              <a:gd name="connsiteX2335" fmla="*/ 1773091 w 3243376"/>
              <a:gd name="connsiteY2335" fmla="*/ 1290329 h 2504437"/>
              <a:gd name="connsiteX2336" fmla="*/ 1795544 w 3243376"/>
              <a:gd name="connsiteY2336" fmla="*/ 1324294 h 2504437"/>
              <a:gd name="connsiteX2337" fmla="*/ 2568968 w 3243376"/>
              <a:gd name="connsiteY2337" fmla="*/ 1710287 h 2504437"/>
              <a:gd name="connsiteX2338" fmla="*/ 2579042 w 3243376"/>
              <a:gd name="connsiteY2338" fmla="*/ 1705969 h 2504437"/>
              <a:gd name="connsiteX2339" fmla="*/ 2567529 w 3243376"/>
              <a:gd name="connsiteY2339" fmla="*/ 1694456 h 2504437"/>
              <a:gd name="connsiteX2340" fmla="*/ 2567529 w 3243376"/>
              <a:gd name="connsiteY2340" fmla="*/ 1705969 h 2504437"/>
              <a:gd name="connsiteX2341" fmla="*/ 2568968 w 3243376"/>
              <a:gd name="connsiteY2341" fmla="*/ 1710287 h 2504437"/>
              <a:gd name="connsiteX2342" fmla="*/ 1921616 w 3243376"/>
              <a:gd name="connsiteY2342" fmla="*/ 1391073 h 2504437"/>
              <a:gd name="connsiteX2343" fmla="*/ 1921247 w 3243376"/>
              <a:gd name="connsiteY2343" fmla="*/ 1390340 h 2504437"/>
              <a:gd name="connsiteX2344" fmla="*/ 1932555 w 3243376"/>
              <a:gd name="connsiteY2344" fmla="*/ 1380135 h 2504437"/>
              <a:gd name="connsiteX2345" fmla="*/ 1932997 w 3243376"/>
              <a:gd name="connsiteY2345" fmla="*/ 1380637 h 2504437"/>
              <a:gd name="connsiteX2346" fmla="*/ 1932627 w 3243376"/>
              <a:gd name="connsiteY2346" fmla="*/ 1380999 h 2504437"/>
              <a:gd name="connsiteX2347" fmla="*/ 1921616 w 3243376"/>
              <a:gd name="connsiteY2347" fmla="*/ 1391073 h 2504437"/>
              <a:gd name="connsiteX2348" fmla="*/ 2658486 w 3243376"/>
              <a:gd name="connsiteY2348" fmla="*/ 1762386 h 2504437"/>
              <a:gd name="connsiteX2349" fmla="*/ 2680938 w 3243376"/>
              <a:gd name="connsiteY2349" fmla="*/ 1761811 h 2504437"/>
              <a:gd name="connsiteX2350" fmla="*/ 2679923 w 3243376"/>
              <a:gd name="connsiteY2350" fmla="*/ 1751005 h 2504437"/>
              <a:gd name="connsiteX2351" fmla="*/ 2680937 w 3243376"/>
              <a:gd name="connsiteY2351" fmla="*/ 1750873 h 2504437"/>
              <a:gd name="connsiteX2352" fmla="*/ 2679886 w 3243376"/>
              <a:gd name="connsiteY2352" fmla="*/ 1750610 h 2504437"/>
              <a:gd name="connsiteX2353" fmla="*/ 2679498 w 3243376"/>
              <a:gd name="connsiteY2353" fmla="*/ 1746483 h 2504437"/>
              <a:gd name="connsiteX2354" fmla="*/ 2669424 w 3243376"/>
              <a:gd name="connsiteY2354" fmla="*/ 1739359 h 2504437"/>
              <a:gd name="connsiteX2355" fmla="*/ 2675181 w 3243376"/>
              <a:gd name="connsiteY2355" fmla="*/ 1749434 h 2504437"/>
              <a:gd name="connsiteX2356" fmla="*/ 2679886 w 3243376"/>
              <a:gd name="connsiteY2356" fmla="*/ 1750610 h 2504437"/>
              <a:gd name="connsiteX2357" fmla="*/ 2679923 w 3243376"/>
              <a:gd name="connsiteY2357" fmla="*/ 1751005 h 2504437"/>
              <a:gd name="connsiteX2358" fmla="*/ 2669928 w 3243376"/>
              <a:gd name="connsiteY2358" fmla="*/ 1752312 h 2504437"/>
              <a:gd name="connsiteX2359" fmla="*/ 2658486 w 3243376"/>
              <a:gd name="connsiteY2359" fmla="*/ 1762386 h 2504437"/>
              <a:gd name="connsiteX2360" fmla="*/ 2589142 w 3243376"/>
              <a:gd name="connsiteY2360" fmla="*/ 1728997 h 2504437"/>
              <a:gd name="connsiteX2361" fmla="*/ 2589129 w 3243376"/>
              <a:gd name="connsiteY2361" fmla="*/ 1728961 h 2504437"/>
              <a:gd name="connsiteX2362" fmla="*/ 2589404 w 3243376"/>
              <a:gd name="connsiteY2362" fmla="*/ 1728997 h 2504437"/>
              <a:gd name="connsiteX2363" fmla="*/ 2646973 w 3243376"/>
              <a:gd name="connsiteY2363" fmla="*/ 1762386 h 2504437"/>
              <a:gd name="connsiteX2364" fmla="*/ 2646973 w 3243376"/>
              <a:gd name="connsiteY2364" fmla="*/ 1750873 h 2504437"/>
              <a:gd name="connsiteX2365" fmla="*/ 2635458 w 3243376"/>
              <a:gd name="connsiteY2365" fmla="*/ 1750873 h 2504437"/>
              <a:gd name="connsiteX2366" fmla="*/ 2646973 w 3243376"/>
              <a:gd name="connsiteY2366" fmla="*/ 1762386 h 2504437"/>
              <a:gd name="connsiteX2367" fmla="*/ 2215213 w 3243376"/>
              <a:gd name="connsiteY2367" fmla="*/ 1548809 h 2504437"/>
              <a:gd name="connsiteX2368" fmla="*/ 2215213 w 3243376"/>
              <a:gd name="connsiteY2368" fmla="*/ 1547994 h 2504437"/>
              <a:gd name="connsiteX2369" fmla="*/ 2216557 w 3243376"/>
              <a:gd name="connsiteY2369" fmla="*/ 1547028 h 2504437"/>
              <a:gd name="connsiteX2370" fmla="*/ 2511333 w 3243376"/>
              <a:gd name="connsiteY2370" fmla="*/ 1705119 h 2504437"/>
              <a:gd name="connsiteX2371" fmla="*/ 2511438 w 3243376"/>
              <a:gd name="connsiteY2371" fmla="*/ 1703571 h 2504437"/>
              <a:gd name="connsiteX2372" fmla="*/ 2514045 w 3243376"/>
              <a:gd name="connsiteY2372" fmla="*/ 1699961 h 2504437"/>
              <a:gd name="connsiteX2373" fmla="*/ 2532988 w 3243376"/>
              <a:gd name="connsiteY2373" fmla="*/ 1704819 h 2504437"/>
              <a:gd name="connsiteX2374" fmla="*/ 2521978 w 3243376"/>
              <a:gd name="connsiteY2374" fmla="*/ 1709136 h 2504437"/>
              <a:gd name="connsiteX2375" fmla="*/ 2646972 w 3243376"/>
              <a:gd name="connsiteY2375" fmla="*/ 1773324 h 2504437"/>
              <a:gd name="connsiteX2376" fmla="*/ 2635458 w 3243376"/>
              <a:gd name="connsiteY2376" fmla="*/ 1761811 h 2504437"/>
              <a:gd name="connsiteX2377" fmla="*/ 2646972 w 3243376"/>
              <a:gd name="connsiteY2377" fmla="*/ 1773324 h 2504437"/>
              <a:gd name="connsiteX2378" fmla="*/ 2465058 w 3243376"/>
              <a:gd name="connsiteY2378" fmla="*/ 1683518 h 2504437"/>
              <a:gd name="connsiteX2379" fmla="*/ 2465058 w 3243376"/>
              <a:gd name="connsiteY2379" fmla="*/ 1672005 h 2504437"/>
              <a:gd name="connsiteX2380" fmla="*/ 2453545 w 3243376"/>
              <a:gd name="connsiteY2380" fmla="*/ 1672005 h 2504437"/>
              <a:gd name="connsiteX2381" fmla="*/ 1892833 w 3243376"/>
              <a:gd name="connsiteY2381" fmla="*/ 1401147 h 2504437"/>
              <a:gd name="connsiteX2382" fmla="*/ 1887076 w 3243376"/>
              <a:gd name="connsiteY2382" fmla="*/ 1391073 h 2504437"/>
              <a:gd name="connsiteX2383" fmla="*/ 1898590 w 3243376"/>
              <a:gd name="connsiteY2383" fmla="*/ 1391073 h 2504437"/>
              <a:gd name="connsiteX2384" fmla="*/ 1910103 w 3243376"/>
              <a:gd name="connsiteY2384" fmla="*/ 1368622 h 2504437"/>
              <a:gd name="connsiteX2385" fmla="*/ 1915859 w 3243376"/>
              <a:gd name="connsiteY2385" fmla="*/ 1379631 h 2504437"/>
              <a:gd name="connsiteX2386" fmla="*/ 1921247 w 3243376"/>
              <a:gd name="connsiteY2386" fmla="*/ 1390340 h 2504437"/>
              <a:gd name="connsiteX2387" fmla="*/ 1915572 w 3243376"/>
              <a:gd name="connsiteY2387" fmla="*/ 1395463 h 2504437"/>
              <a:gd name="connsiteX2388" fmla="*/ 1898589 w 3243376"/>
              <a:gd name="connsiteY2388" fmla="*/ 1402586 h 2504437"/>
              <a:gd name="connsiteX2389" fmla="*/ 1892833 w 3243376"/>
              <a:gd name="connsiteY2389" fmla="*/ 1401147 h 2504437"/>
              <a:gd name="connsiteX2390" fmla="*/ 2703390 w 3243376"/>
              <a:gd name="connsiteY2390" fmla="*/ 1807289 h 2504437"/>
              <a:gd name="connsiteX2391" fmla="*/ 2714903 w 3243376"/>
              <a:gd name="connsiteY2391" fmla="*/ 1807289 h 2504437"/>
              <a:gd name="connsiteX2392" fmla="*/ 2714903 w 3243376"/>
              <a:gd name="connsiteY2392" fmla="*/ 1795776 h 2504437"/>
              <a:gd name="connsiteX2393" fmla="*/ 2703390 w 3243376"/>
              <a:gd name="connsiteY2393" fmla="*/ 1807289 h 2504437"/>
              <a:gd name="connsiteX2394" fmla="*/ 1551599 w 3243376"/>
              <a:gd name="connsiteY2394" fmla="*/ 1236971 h 2504437"/>
              <a:gd name="connsiteX2395" fmla="*/ 1556637 w 3243376"/>
              <a:gd name="connsiteY2395" fmla="*/ 1233913 h 2504437"/>
              <a:gd name="connsiteX2396" fmla="*/ 1567574 w 3243376"/>
              <a:gd name="connsiteY2396" fmla="*/ 1222399 h 2504437"/>
              <a:gd name="connsiteX2397" fmla="*/ 1545122 w 3243376"/>
              <a:gd name="connsiteY2397" fmla="*/ 1222399 h 2504437"/>
              <a:gd name="connsiteX2398" fmla="*/ 1551599 w 3243376"/>
              <a:gd name="connsiteY2398" fmla="*/ 1236971 h 2504437"/>
              <a:gd name="connsiteX2399" fmla="*/ 1794967 w 3243376"/>
              <a:gd name="connsiteY2399" fmla="*/ 1357684 h 2504437"/>
              <a:gd name="connsiteX2400" fmla="*/ 1806481 w 3243376"/>
              <a:gd name="connsiteY2400" fmla="*/ 1357684 h 2504437"/>
              <a:gd name="connsiteX2401" fmla="*/ 1794967 w 3243376"/>
              <a:gd name="connsiteY2401" fmla="*/ 1346170 h 2504437"/>
              <a:gd name="connsiteX2402" fmla="*/ 1794967 w 3243376"/>
              <a:gd name="connsiteY2402" fmla="*/ 1357684 h 2504437"/>
              <a:gd name="connsiteX2403" fmla="*/ 1824327 w 3243376"/>
              <a:gd name="connsiteY2403" fmla="*/ 1373515 h 2504437"/>
              <a:gd name="connsiteX2404" fmla="*/ 1839870 w 3243376"/>
              <a:gd name="connsiteY2404" fmla="*/ 1369197 h 2504437"/>
              <a:gd name="connsiteX2405" fmla="*/ 1817419 w 3243376"/>
              <a:gd name="connsiteY2405" fmla="*/ 1357684 h 2504437"/>
              <a:gd name="connsiteX2406" fmla="*/ 1817419 w 3243376"/>
              <a:gd name="connsiteY2406" fmla="*/ 1369197 h 2504437"/>
              <a:gd name="connsiteX2407" fmla="*/ 1824327 w 3243376"/>
              <a:gd name="connsiteY2407" fmla="*/ 1373515 h 2504437"/>
              <a:gd name="connsiteX2408" fmla="*/ 2510537 w 3243376"/>
              <a:gd name="connsiteY2408" fmla="*/ 1716907 h 2504437"/>
              <a:gd name="connsiteX2409" fmla="*/ 2532988 w 3243376"/>
              <a:gd name="connsiteY2409" fmla="*/ 1704819 h 2504437"/>
              <a:gd name="connsiteX2410" fmla="*/ 2518597 w 3243376"/>
              <a:gd name="connsiteY2410" fmla="*/ 1693809 h 2504437"/>
              <a:gd name="connsiteX2411" fmla="*/ 2520997 w 3243376"/>
              <a:gd name="connsiteY2411" fmla="*/ 1684267 h 2504437"/>
              <a:gd name="connsiteX2412" fmla="*/ 2522050 w 3243376"/>
              <a:gd name="connsiteY2412" fmla="*/ 1682943 h 2504437"/>
              <a:gd name="connsiteX2413" fmla="*/ 2521330 w 3243376"/>
              <a:gd name="connsiteY2413" fmla="*/ 1682943 h 2504437"/>
              <a:gd name="connsiteX2414" fmla="*/ 2521475 w 3243376"/>
              <a:gd name="connsiteY2414" fmla="*/ 1682367 h 2504437"/>
              <a:gd name="connsiteX2415" fmla="*/ 2509962 w 3243376"/>
              <a:gd name="connsiteY2415" fmla="*/ 1637464 h 2504437"/>
              <a:gd name="connsiteX2416" fmla="*/ 2487509 w 3243376"/>
              <a:gd name="connsiteY2416" fmla="*/ 1648977 h 2504437"/>
              <a:gd name="connsiteX2417" fmla="*/ 2499023 w 3243376"/>
              <a:gd name="connsiteY2417" fmla="*/ 1671429 h 2504437"/>
              <a:gd name="connsiteX2418" fmla="*/ 2510537 w 3243376"/>
              <a:gd name="connsiteY2418" fmla="*/ 1671429 h 2504437"/>
              <a:gd name="connsiteX2419" fmla="*/ 2510537 w 3243376"/>
              <a:gd name="connsiteY2419" fmla="*/ 1682943 h 2504437"/>
              <a:gd name="connsiteX2420" fmla="*/ 2521330 w 3243376"/>
              <a:gd name="connsiteY2420" fmla="*/ 1682943 h 2504437"/>
              <a:gd name="connsiteX2421" fmla="*/ 2520997 w 3243376"/>
              <a:gd name="connsiteY2421" fmla="*/ 1684267 h 2504437"/>
              <a:gd name="connsiteX2422" fmla="*/ 2511976 w 3243376"/>
              <a:gd name="connsiteY2422" fmla="*/ 1695607 h 2504437"/>
              <a:gd name="connsiteX2423" fmla="*/ 2511438 w 3243376"/>
              <a:gd name="connsiteY2423" fmla="*/ 1703571 h 2504437"/>
              <a:gd name="connsiteX2424" fmla="*/ 2510537 w 3243376"/>
              <a:gd name="connsiteY2424" fmla="*/ 1704819 h 2504437"/>
              <a:gd name="connsiteX2425" fmla="*/ 2511333 w 3243376"/>
              <a:gd name="connsiteY2425" fmla="*/ 1705119 h 2504437"/>
              <a:gd name="connsiteX2426" fmla="*/ 1862969 w 3243376"/>
              <a:gd name="connsiteY2426" fmla="*/ 1400545 h 2504437"/>
              <a:gd name="connsiteX2427" fmla="*/ 1863473 w 3243376"/>
              <a:gd name="connsiteY2427" fmla="*/ 1391073 h 2504437"/>
              <a:gd name="connsiteX2428" fmla="*/ 1851959 w 3243376"/>
              <a:gd name="connsiteY2428" fmla="*/ 1391073 h 2504437"/>
              <a:gd name="connsiteX2429" fmla="*/ 1862969 w 3243376"/>
              <a:gd name="connsiteY2429" fmla="*/ 1400545 h 2504437"/>
              <a:gd name="connsiteX2430" fmla="*/ 2590844 w 3243376"/>
              <a:gd name="connsiteY2430" fmla="*/ 1762099 h 2504437"/>
              <a:gd name="connsiteX2431" fmla="*/ 2589404 w 3243376"/>
              <a:gd name="connsiteY2431" fmla="*/ 1752025 h 2504437"/>
              <a:gd name="connsiteX2432" fmla="*/ 2600919 w 3243376"/>
              <a:gd name="connsiteY2432" fmla="*/ 1763538 h 2504437"/>
              <a:gd name="connsiteX2433" fmla="*/ 2590844 w 3243376"/>
              <a:gd name="connsiteY2433" fmla="*/ 1762099 h 2504437"/>
              <a:gd name="connsiteX2434" fmla="*/ 2196540 w 3243376"/>
              <a:gd name="connsiteY2434" fmla="*/ 1572664 h 2504437"/>
              <a:gd name="connsiteX2435" fmla="*/ 2201397 w 3243376"/>
              <a:gd name="connsiteY2435" fmla="*/ 1567807 h 2504437"/>
              <a:gd name="connsiteX2436" fmla="*/ 2196540 w 3243376"/>
              <a:gd name="connsiteY2436" fmla="*/ 1572664 h 2504437"/>
              <a:gd name="connsiteX2437" fmla="*/ 2243421 w 3243376"/>
              <a:gd name="connsiteY2437" fmla="*/ 1596591 h 2504437"/>
              <a:gd name="connsiteX2438" fmla="*/ 2249178 w 3243376"/>
              <a:gd name="connsiteY2438" fmla="*/ 1593713 h 2504437"/>
              <a:gd name="connsiteX2439" fmla="*/ 2260116 w 3243376"/>
              <a:gd name="connsiteY2439" fmla="*/ 1582198 h 2504437"/>
              <a:gd name="connsiteX2440" fmla="*/ 2237665 w 3243376"/>
              <a:gd name="connsiteY2440" fmla="*/ 1582198 h 2504437"/>
              <a:gd name="connsiteX2441" fmla="*/ 2243421 w 3243376"/>
              <a:gd name="connsiteY2441" fmla="*/ 1596591 h 2504437"/>
              <a:gd name="connsiteX2442" fmla="*/ 2692451 w 3243376"/>
              <a:gd name="connsiteY2442" fmla="*/ 1830316 h 2504437"/>
              <a:gd name="connsiteX2443" fmla="*/ 2703965 w 3243376"/>
              <a:gd name="connsiteY2443" fmla="*/ 1830317 h 2504437"/>
              <a:gd name="connsiteX2444" fmla="*/ 2703965 w 3243376"/>
              <a:gd name="connsiteY2444" fmla="*/ 1818802 h 2504437"/>
              <a:gd name="connsiteX2445" fmla="*/ 2692451 w 3243376"/>
              <a:gd name="connsiteY2445" fmla="*/ 1807289 h 2504437"/>
              <a:gd name="connsiteX2446" fmla="*/ 2692451 w 3243376"/>
              <a:gd name="connsiteY2446" fmla="*/ 1830316 h 2504437"/>
              <a:gd name="connsiteX2447" fmla="*/ 1887296 w 3243376"/>
              <a:gd name="connsiteY2447" fmla="*/ 1435009 h 2504437"/>
              <a:gd name="connsiteX2448" fmla="*/ 1888514 w 3243376"/>
              <a:gd name="connsiteY2448" fmla="*/ 1426477 h 2504437"/>
              <a:gd name="connsiteX2449" fmla="*/ 1898589 w 3243376"/>
              <a:gd name="connsiteY2449" fmla="*/ 1425038 h 2504437"/>
              <a:gd name="connsiteX2450" fmla="*/ 1921041 w 3243376"/>
              <a:gd name="connsiteY2450" fmla="*/ 1402586 h 2504437"/>
              <a:gd name="connsiteX2451" fmla="*/ 1921042 w 3243376"/>
              <a:gd name="connsiteY2451" fmla="*/ 1414100 h 2504437"/>
              <a:gd name="connsiteX2452" fmla="*/ 1943493 w 3243376"/>
              <a:gd name="connsiteY2452" fmla="*/ 1414100 h 2504437"/>
              <a:gd name="connsiteX2453" fmla="*/ 1931980 w 3243376"/>
              <a:gd name="connsiteY2453" fmla="*/ 1436552 h 2504437"/>
              <a:gd name="connsiteX2454" fmla="*/ 1920466 w 3243376"/>
              <a:gd name="connsiteY2454" fmla="*/ 1425038 h 2504437"/>
              <a:gd name="connsiteX2455" fmla="*/ 1898014 w 3243376"/>
              <a:gd name="connsiteY2455" fmla="*/ 1436552 h 2504437"/>
              <a:gd name="connsiteX2456" fmla="*/ 1889838 w 3243376"/>
              <a:gd name="connsiteY2456" fmla="*/ 1430076 h 2504437"/>
              <a:gd name="connsiteX2457" fmla="*/ 2453616 w 3243376"/>
              <a:gd name="connsiteY2457" fmla="*/ 1715612 h 2504437"/>
              <a:gd name="connsiteX2458" fmla="*/ 2465058 w 3243376"/>
              <a:gd name="connsiteY2458" fmla="*/ 1717484 h 2504437"/>
              <a:gd name="connsiteX2459" fmla="*/ 2442607 w 3243376"/>
              <a:gd name="connsiteY2459" fmla="*/ 1705969 h 2504437"/>
              <a:gd name="connsiteX2460" fmla="*/ 2453616 w 3243376"/>
              <a:gd name="connsiteY2460" fmla="*/ 1715612 h 2504437"/>
              <a:gd name="connsiteX2461" fmla="*/ 1887076 w 3243376"/>
              <a:gd name="connsiteY2461" fmla="*/ 1436552 h 2504437"/>
              <a:gd name="connsiteX2462" fmla="*/ 1886654 w 3243376"/>
              <a:gd name="connsiteY2462" fmla="*/ 1436254 h 2504437"/>
              <a:gd name="connsiteX2463" fmla="*/ 1887296 w 3243376"/>
              <a:gd name="connsiteY2463" fmla="*/ 1435009 h 2504437"/>
              <a:gd name="connsiteX2464" fmla="*/ 2517193 w 3243376"/>
              <a:gd name="connsiteY2464" fmla="*/ 1748903 h 2504437"/>
              <a:gd name="connsiteX2465" fmla="*/ 2522050 w 3243376"/>
              <a:gd name="connsiteY2465" fmla="*/ 1750873 h 2504437"/>
              <a:gd name="connsiteX2466" fmla="*/ 2520251 w 3243376"/>
              <a:gd name="connsiteY2466" fmla="*/ 1745845 h 2504437"/>
              <a:gd name="connsiteX2467" fmla="*/ 2517560 w 3243376"/>
              <a:gd name="connsiteY2467" fmla="*/ 1745398 h 2504437"/>
              <a:gd name="connsiteX2468" fmla="*/ 2517733 w 3243376"/>
              <a:gd name="connsiteY2468" fmla="*/ 1743749 h 2504437"/>
              <a:gd name="connsiteX2469" fmla="*/ 2518493 w 3243376"/>
              <a:gd name="connsiteY2469" fmla="*/ 1741050 h 2504437"/>
              <a:gd name="connsiteX2470" fmla="*/ 2520611 w 3243376"/>
              <a:gd name="connsiteY2470" fmla="*/ 1738280 h 2504437"/>
              <a:gd name="connsiteX2471" fmla="*/ 2522050 w 3243376"/>
              <a:gd name="connsiteY2471" fmla="*/ 1728422 h 2504437"/>
              <a:gd name="connsiteX2472" fmla="*/ 2518493 w 3243376"/>
              <a:gd name="connsiteY2472" fmla="*/ 1741050 h 2504437"/>
              <a:gd name="connsiteX2473" fmla="*/ 2517193 w 3243376"/>
              <a:gd name="connsiteY2473" fmla="*/ 1742750 h 2504437"/>
              <a:gd name="connsiteX2474" fmla="*/ 2510537 w 3243376"/>
              <a:gd name="connsiteY2474" fmla="*/ 1739935 h 2504437"/>
              <a:gd name="connsiteX2475" fmla="*/ 2516293 w 3243376"/>
              <a:gd name="connsiteY2475" fmla="*/ 1745188 h 2504437"/>
              <a:gd name="connsiteX2476" fmla="*/ 2517560 w 3243376"/>
              <a:gd name="connsiteY2476" fmla="*/ 1745398 h 2504437"/>
              <a:gd name="connsiteX2477" fmla="*/ 2544501 w 3243376"/>
              <a:gd name="connsiteY2477" fmla="*/ 1762962 h 2504437"/>
              <a:gd name="connsiteX2478" fmla="*/ 2544501 w 3243376"/>
              <a:gd name="connsiteY2478" fmla="*/ 1740510 h 2504437"/>
              <a:gd name="connsiteX2479" fmla="*/ 2544501 w 3243376"/>
              <a:gd name="connsiteY2479" fmla="*/ 1762962 h 2504437"/>
              <a:gd name="connsiteX2480" fmla="*/ 2157646 w 3243376"/>
              <a:gd name="connsiteY2480" fmla="*/ 1571665 h 2504437"/>
              <a:gd name="connsiteX2481" fmla="*/ 2157645 w 3243376"/>
              <a:gd name="connsiteY2481" fmla="*/ 1571058 h 2504437"/>
              <a:gd name="connsiteX2482" fmla="*/ 2158221 w 3243376"/>
              <a:gd name="connsiteY2482" fmla="*/ 1571260 h 2504437"/>
              <a:gd name="connsiteX2483" fmla="*/ 2670863 w 3243376"/>
              <a:gd name="connsiteY2483" fmla="*/ 1828301 h 2504437"/>
              <a:gd name="connsiteX2484" fmla="*/ 2680938 w 3243376"/>
              <a:gd name="connsiteY2484" fmla="*/ 1829740 h 2504437"/>
              <a:gd name="connsiteX2485" fmla="*/ 2669424 w 3243376"/>
              <a:gd name="connsiteY2485" fmla="*/ 1818227 h 2504437"/>
              <a:gd name="connsiteX2486" fmla="*/ 2670863 w 3243376"/>
              <a:gd name="connsiteY2486" fmla="*/ 1828301 h 2504437"/>
              <a:gd name="connsiteX2487" fmla="*/ 2357550 w 3243376"/>
              <a:gd name="connsiteY2487" fmla="*/ 1675818 h 2504437"/>
              <a:gd name="connsiteX2488" fmla="*/ 2362587 w 3243376"/>
              <a:gd name="connsiteY2488" fmla="*/ 1672580 h 2504437"/>
              <a:gd name="connsiteX2489" fmla="*/ 2362587 w 3243376"/>
              <a:gd name="connsiteY2489" fmla="*/ 1661067 h 2504437"/>
              <a:gd name="connsiteX2490" fmla="*/ 2374101 w 3243376"/>
              <a:gd name="connsiteY2490" fmla="*/ 1672580 h 2504437"/>
              <a:gd name="connsiteX2491" fmla="*/ 2385614 w 3243376"/>
              <a:gd name="connsiteY2491" fmla="*/ 1638615 h 2504437"/>
              <a:gd name="connsiteX2492" fmla="*/ 2397128 w 3243376"/>
              <a:gd name="connsiteY2492" fmla="*/ 1638615 h 2504437"/>
              <a:gd name="connsiteX2493" fmla="*/ 2407491 w 3243376"/>
              <a:gd name="connsiteY2493" fmla="*/ 1670854 h 2504437"/>
              <a:gd name="connsiteX2494" fmla="*/ 2419004 w 3243376"/>
              <a:gd name="connsiteY2494" fmla="*/ 1659340 h 2504437"/>
              <a:gd name="connsiteX2495" fmla="*/ 2407490 w 3243376"/>
              <a:gd name="connsiteY2495" fmla="*/ 1659339 h 2504437"/>
              <a:gd name="connsiteX2496" fmla="*/ 2395976 w 3243376"/>
              <a:gd name="connsiteY2496" fmla="*/ 1614436 h 2504437"/>
              <a:gd name="connsiteX2497" fmla="*/ 2384463 w 3243376"/>
              <a:gd name="connsiteY2497" fmla="*/ 1636888 h 2504437"/>
              <a:gd name="connsiteX2498" fmla="*/ 2372950 w 3243376"/>
              <a:gd name="connsiteY2498" fmla="*/ 1636888 h 2504437"/>
              <a:gd name="connsiteX2499" fmla="*/ 2384463 w 3243376"/>
              <a:gd name="connsiteY2499" fmla="*/ 1614436 h 2504437"/>
              <a:gd name="connsiteX2500" fmla="*/ 2362011 w 3243376"/>
              <a:gd name="connsiteY2500" fmla="*/ 1602923 h 2504437"/>
              <a:gd name="connsiteX2501" fmla="*/ 2339560 w 3243376"/>
              <a:gd name="connsiteY2501" fmla="*/ 1558020 h 2504437"/>
              <a:gd name="connsiteX2502" fmla="*/ 2328047 w 3243376"/>
              <a:gd name="connsiteY2502" fmla="*/ 1558020 h 2504437"/>
              <a:gd name="connsiteX2503" fmla="*/ 2339560 w 3243376"/>
              <a:gd name="connsiteY2503" fmla="*/ 1546507 h 2504437"/>
              <a:gd name="connsiteX2504" fmla="*/ 2317109 w 3243376"/>
              <a:gd name="connsiteY2504" fmla="*/ 1546507 h 2504437"/>
              <a:gd name="connsiteX2505" fmla="*/ 2317109 w 3243376"/>
              <a:gd name="connsiteY2505" fmla="*/ 1556297 h 2504437"/>
              <a:gd name="connsiteX2506" fmla="*/ 2316245 w 3243376"/>
              <a:gd name="connsiteY2506" fmla="*/ 1550248 h 2504437"/>
              <a:gd name="connsiteX2507" fmla="*/ 2306171 w 3243376"/>
              <a:gd name="connsiteY2507" fmla="*/ 1548809 h 2504437"/>
              <a:gd name="connsiteX2508" fmla="*/ 2306171 w 3243376"/>
              <a:gd name="connsiteY2508" fmla="*/ 1554689 h 2504437"/>
              <a:gd name="connsiteX2509" fmla="*/ 2306171 w 3243376"/>
              <a:gd name="connsiteY2509" fmla="*/ 1557228 h 2504437"/>
              <a:gd name="connsiteX2510" fmla="*/ 2306171 w 3243376"/>
              <a:gd name="connsiteY2510" fmla="*/ 1558281 h 2504437"/>
              <a:gd name="connsiteX2511" fmla="*/ 2306171 w 3243376"/>
              <a:gd name="connsiteY2511" fmla="*/ 1554689 h 2504437"/>
              <a:gd name="connsiteX2512" fmla="*/ 2306171 w 3243376"/>
              <a:gd name="connsiteY2512" fmla="*/ 1551967 h 2504437"/>
              <a:gd name="connsiteX2513" fmla="*/ 2306171 w 3243376"/>
              <a:gd name="connsiteY2513" fmla="*/ 1548809 h 2504437"/>
              <a:gd name="connsiteX2514" fmla="*/ 2317684 w 3243376"/>
              <a:gd name="connsiteY2514" fmla="*/ 1560323 h 2504437"/>
              <a:gd name="connsiteX2515" fmla="*/ 2317375 w 3243376"/>
              <a:gd name="connsiteY2515" fmla="*/ 1558160 h 2504437"/>
              <a:gd name="connsiteX2516" fmla="*/ 2323765 w 3243376"/>
              <a:gd name="connsiteY2516" fmla="*/ 1561528 h 2504437"/>
              <a:gd name="connsiteX2517" fmla="*/ 2328622 w 3243376"/>
              <a:gd name="connsiteY2517" fmla="*/ 1580471 h 2504437"/>
              <a:gd name="connsiteX2518" fmla="*/ 2317109 w 3243376"/>
              <a:gd name="connsiteY2518" fmla="*/ 1580471 h 2504437"/>
              <a:gd name="connsiteX2519" fmla="*/ 2317109 w 3243376"/>
              <a:gd name="connsiteY2519" fmla="*/ 1591986 h 2504437"/>
              <a:gd name="connsiteX2520" fmla="*/ 2328622 w 3243376"/>
              <a:gd name="connsiteY2520" fmla="*/ 1591986 h 2504437"/>
              <a:gd name="connsiteX2521" fmla="*/ 2317109 w 3243376"/>
              <a:gd name="connsiteY2521" fmla="*/ 1603499 h 2504437"/>
              <a:gd name="connsiteX2522" fmla="*/ 2315310 w 3243376"/>
              <a:gd name="connsiteY2522" fmla="*/ 1598291 h 2504437"/>
              <a:gd name="connsiteX2523" fmla="*/ 2314073 w 3243376"/>
              <a:gd name="connsiteY2523" fmla="*/ 1597692 h 2504437"/>
              <a:gd name="connsiteX2524" fmla="*/ 2311352 w 3243376"/>
              <a:gd name="connsiteY2524" fmla="*/ 1592489 h 2504437"/>
              <a:gd name="connsiteX2525" fmla="*/ 2305596 w 3243376"/>
              <a:gd name="connsiteY2525" fmla="*/ 1581047 h 2504437"/>
              <a:gd name="connsiteX2526" fmla="*/ 2311352 w 3243376"/>
              <a:gd name="connsiteY2526" fmla="*/ 1596375 h 2504437"/>
              <a:gd name="connsiteX2527" fmla="*/ 2314073 w 3243376"/>
              <a:gd name="connsiteY2527" fmla="*/ 1597692 h 2504437"/>
              <a:gd name="connsiteX2528" fmla="*/ 2317109 w 3243376"/>
              <a:gd name="connsiteY2528" fmla="*/ 1603499 h 2504437"/>
              <a:gd name="connsiteX2529" fmla="*/ 2305596 w 3243376"/>
              <a:gd name="connsiteY2529" fmla="*/ 1603499 h 2504437"/>
              <a:gd name="connsiteX2530" fmla="*/ 2305595 w 3243376"/>
              <a:gd name="connsiteY2530" fmla="*/ 1615013 h 2504437"/>
              <a:gd name="connsiteX2531" fmla="*/ 2317109 w 3243376"/>
              <a:gd name="connsiteY2531" fmla="*/ 1603499 h 2504437"/>
              <a:gd name="connsiteX2532" fmla="*/ 2328622 w 3243376"/>
              <a:gd name="connsiteY2532" fmla="*/ 1615013 h 2504437"/>
              <a:gd name="connsiteX2533" fmla="*/ 2328622 w 3243376"/>
              <a:gd name="connsiteY2533" fmla="*/ 1626526 h 2504437"/>
              <a:gd name="connsiteX2534" fmla="*/ 2340136 w 3243376"/>
              <a:gd name="connsiteY2534" fmla="*/ 1626526 h 2504437"/>
              <a:gd name="connsiteX2535" fmla="*/ 2351649 w 3243376"/>
              <a:gd name="connsiteY2535" fmla="*/ 1638040 h 2504437"/>
              <a:gd name="connsiteX2536" fmla="*/ 2340135 w 3243376"/>
              <a:gd name="connsiteY2536" fmla="*/ 1649553 h 2504437"/>
              <a:gd name="connsiteX2537" fmla="*/ 2362587 w 3243376"/>
              <a:gd name="connsiteY2537" fmla="*/ 1661067 h 2504437"/>
              <a:gd name="connsiteX2538" fmla="*/ 2351073 w 3243376"/>
              <a:gd name="connsiteY2538" fmla="*/ 1672580 h 2504437"/>
              <a:gd name="connsiteX2539" fmla="*/ 2357550 w 3243376"/>
              <a:gd name="connsiteY2539" fmla="*/ 1675818 h 2504437"/>
              <a:gd name="connsiteX2540" fmla="*/ 2470814 w 3243376"/>
              <a:gd name="connsiteY2540" fmla="*/ 1732739 h 2504437"/>
              <a:gd name="connsiteX2541" fmla="*/ 2465058 w 3243376"/>
              <a:gd name="connsiteY2541" fmla="*/ 1728422 h 2504437"/>
              <a:gd name="connsiteX2542" fmla="*/ 2475132 w 3243376"/>
              <a:gd name="connsiteY2542" fmla="*/ 1724103 h 2504437"/>
              <a:gd name="connsiteX2543" fmla="*/ 2475993 w 3243376"/>
              <a:gd name="connsiteY2543" fmla="*/ 1723735 h 2504437"/>
              <a:gd name="connsiteX2544" fmla="*/ 2475483 w 3243376"/>
              <a:gd name="connsiteY2544" fmla="*/ 1729238 h 2504437"/>
              <a:gd name="connsiteX2545" fmla="*/ 2180097 w 3243376"/>
              <a:gd name="connsiteY2545" fmla="*/ 1589106 h 2504437"/>
              <a:gd name="connsiteX2546" fmla="*/ 2177682 w 3243376"/>
              <a:gd name="connsiteY2546" fmla="*/ 1584306 h 2504437"/>
              <a:gd name="connsiteX2547" fmla="*/ 2178208 w 3243376"/>
              <a:gd name="connsiteY2547" fmla="*/ 1584249 h 2504437"/>
              <a:gd name="connsiteX2548" fmla="*/ 2180097 w 3243376"/>
              <a:gd name="connsiteY2548" fmla="*/ 1589106 h 2504437"/>
              <a:gd name="connsiteX2549" fmla="*/ 2431669 w 3243376"/>
              <a:gd name="connsiteY2549" fmla="*/ 1716332 h 2504437"/>
              <a:gd name="connsiteX2550" fmla="*/ 2420155 w 3243376"/>
              <a:gd name="connsiteY2550" fmla="*/ 1693881 h 2504437"/>
              <a:gd name="connsiteX2551" fmla="*/ 2442606 w 3243376"/>
              <a:gd name="connsiteY2551" fmla="*/ 1693881 h 2504437"/>
              <a:gd name="connsiteX2552" fmla="*/ 2442607 w 3243376"/>
              <a:gd name="connsiteY2552" fmla="*/ 1671429 h 2504437"/>
              <a:gd name="connsiteX2553" fmla="*/ 2420156 w 3243376"/>
              <a:gd name="connsiteY2553" fmla="*/ 1682943 h 2504437"/>
              <a:gd name="connsiteX2554" fmla="*/ 2408642 w 3243376"/>
              <a:gd name="connsiteY2554" fmla="*/ 1694456 h 2504437"/>
              <a:gd name="connsiteX2555" fmla="*/ 2431669 w 3243376"/>
              <a:gd name="connsiteY2555" fmla="*/ 1716332 h 2504437"/>
              <a:gd name="connsiteX2556" fmla="*/ 2709506 w 3243376"/>
              <a:gd name="connsiteY2556" fmla="*/ 1854855 h 2504437"/>
              <a:gd name="connsiteX2557" fmla="*/ 2715479 w 3243376"/>
              <a:gd name="connsiteY2557" fmla="*/ 1852192 h 2504437"/>
              <a:gd name="connsiteX2558" fmla="*/ 2703965 w 3243376"/>
              <a:gd name="connsiteY2558" fmla="*/ 1840679 h 2504437"/>
              <a:gd name="connsiteX2559" fmla="*/ 2709506 w 3243376"/>
              <a:gd name="connsiteY2559" fmla="*/ 1854855 h 2504437"/>
              <a:gd name="connsiteX2560" fmla="*/ 1935566 w 3243376"/>
              <a:gd name="connsiteY2560" fmla="*/ 1473641 h 2504437"/>
              <a:gd name="connsiteX2561" fmla="*/ 1941245 w 3243376"/>
              <a:gd name="connsiteY2561" fmla="*/ 1464978 h 2504437"/>
              <a:gd name="connsiteX2562" fmla="*/ 1941765 w 3243376"/>
              <a:gd name="connsiteY2562" fmla="*/ 1466523 h 2504437"/>
              <a:gd name="connsiteX2563" fmla="*/ 1941765 w 3243376"/>
              <a:gd name="connsiteY2563" fmla="*/ 1470521 h 2504437"/>
              <a:gd name="connsiteX2564" fmla="*/ 2807300 w 3243376"/>
              <a:gd name="connsiteY2564" fmla="*/ 1907169 h 2504437"/>
              <a:gd name="connsiteX2565" fmla="*/ 2805860 w 3243376"/>
              <a:gd name="connsiteY2565" fmla="*/ 1897095 h 2504437"/>
              <a:gd name="connsiteX2566" fmla="*/ 2817374 w 3243376"/>
              <a:gd name="connsiteY2566" fmla="*/ 1908609 h 2504437"/>
              <a:gd name="connsiteX2567" fmla="*/ 2807300 w 3243376"/>
              <a:gd name="connsiteY2567" fmla="*/ 1907169 h 2504437"/>
              <a:gd name="connsiteX2568" fmla="*/ 1806481 w 3243376"/>
              <a:gd name="connsiteY2568" fmla="*/ 1413525 h 2504437"/>
              <a:gd name="connsiteX2569" fmla="*/ 1809369 w 3243376"/>
              <a:gd name="connsiteY2569" fmla="*/ 1413345 h 2504437"/>
              <a:gd name="connsiteX2570" fmla="*/ 1805542 w 3243376"/>
              <a:gd name="connsiteY2570" fmla="*/ 1412498 h 2504437"/>
              <a:gd name="connsiteX2571" fmla="*/ 1796407 w 3243376"/>
              <a:gd name="connsiteY2571" fmla="*/ 1402515 h 2504437"/>
              <a:gd name="connsiteX2572" fmla="*/ 1794968 w 3243376"/>
              <a:gd name="connsiteY2572" fmla="*/ 1391073 h 2504437"/>
              <a:gd name="connsiteX2573" fmla="*/ 1784029 w 3243376"/>
              <a:gd name="connsiteY2573" fmla="*/ 1402011 h 2504437"/>
              <a:gd name="connsiteX2574" fmla="*/ 1803675 w 3243376"/>
              <a:gd name="connsiteY2574" fmla="*/ 1412086 h 2504437"/>
              <a:gd name="connsiteX2575" fmla="*/ 1805542 w 3243376"/>
              <a:gd name="connsiteY2575" fmla="*/ 1412498 h 2504437"/>
              <a:gd name="connsiteX2576" fmla="*/ 2465058 w 3243376"/>
              <a:gd name="connsiteY2576" fmla="*/ 1739935 h 2504437"/>
              <a:gd name="connsiteX2577" fmla="*/ 2475132 w 3243376"/>
              <a:gd name="connsiteY2577" fmla="*/ 1733027 h 2504437"/>
              <a:gd name="connsiteX2578" fmla="*/ 2475483 w 3243376"/>
              <a:gd name="connsiteY2578" fmla="*/ 1729238 h 2504437"/>
              <a:gd name="connsiteX2579" fmla="*/ 2476571 w 3243376"/>
              <a:gd name="connsiteY2579" fmla="*/ 1728422 h 2504437"/>
              <a:gd name="connsiteX2580" fmla="*/ 2476392 w 3243376"/>
              <a:gd name="connsiteY2580" fmla="*/ 1723564 h 2504437"/>
              <a:gd name="connsiteX2581" fmla="*/ 2475993 w 3243376"/>
              <a:gd name="connsiteY2581" fmla="*/ 1723735 h 2504437"/>
              <a:gd name="connsiteX2582" fmla="*/ 2476572 w 3243376"/>
              <a:gd name="connsiteY2582" fmla="*/ 1717484 h 2504437"/>
              <a:gd name="connsiteX2583" fmla="*/ 2465058 w 3243376"/>
              <a:gd name="connsiteY2583" fmla="*/ 1705969 h 2504437"/>
              <a:gd name="connsiteX2584" fmla="*/ 2465058 w 3243376"/>
              <a:gd name="connsiteY2584" fmla="*/ 1728422 h 2504437"/>
              <a:gd name="connsiteX2585" fmla="*/ 2465058 w 3243376"/>
              <a:gd name="connsiteY2585" fmla="*/ 1739935 h 2504437"/>
              <a:gd name="connsiteX2586" fmla="*/ 1817419 w 3243376"/>
              <a:gd name="connsiteY2586" fmla="*/ 1425038 h 2504437"/>
              <a:gd name="connsiteX2587" fmla="*/ 1816160 w 3243376"/>
              <a:gd name="connsiteY2587" fmla="*/ 1421947 h 2504437"/>
              <a:gd name="connsiteX2588" fmla="*/ 1821736 w 3243376"/>
              <a:gd name="connsiteY2588" fmla="*/ 1423383 h 2504437"/>
              <a:gd name="connsiteX2589" fmla="*/ 1822878 w 3243376"/>
              <a:gd name="connsiteY2589" fmla="*/ 1423674 h 2504437"/>
              <a:gd name="connsiteX2590" fmla="*/ 2708399 w 3243376"/>
              <a:gd name="connsiteY2590" fmla="*/ 1866278 h 2504437"/>
              <a:gd name="connsiteX2591" fmla="*/ 2706627 w 3243376"/>
              <a:gd name="connsiteY2591" fmla="*/ 1861979 h 2504437"/>
              <a:gd name="connsiteX2592" fmla="*/ 2703644 w 3243376"/>
              <a:gd name="connsiteY2592" fmla="*/ 1858758 h 2504437"/>
              <a:gd name="connsiteX2593" fmla="*/ 2702526 w 3243376"/>
              <a:gd name="connsiteY2593" fmla="*/ 1851905 h 2504437"/>
              <a:gd name="connsiteX2594" fmla="*/ 2692451 w 3243376"/>
              <a:gd name="connsiteY2594" fmla="*/ 1840679 h 2504437"/>
              <a:gd name="connsiteX2595" fmla="*/ 2692451 w 3243376"/>
              <a:gd name="connsiteY2595" fmla="*/ 1852193 h 2504437"/>
              <a:gd name="connsiteX2596" fmla="*/ 2700646 w 3243376"/>
              <a:gd name="connsiteY2596" fmla="*/ 1855521 h 2504437"/>
              <a:gd name="connsiteX2597" fmla="*/ 2703644 w 3243376"/>
              <a:gd name="connsiteY2597" fmla="*/ 1858758 h 2504437"/>
              <a:gd name="connsiteX2598" fmla="*/ 2703785 w 3243376"/>
              <a:gd name="connsiteY2598" fmla="*/ 1859622 h 2504437"/>
              <a:gd name="connsiteX2599" fmla="*/ 2703965 w 3243376"/>
              <a:gd name="connsiteY2599" fmla="*/ 1863130 h 2504437"/>
              <a:gd name="connsiteX2600" fmla="*/ 2708399 w 3243376"/>
              <a:gd name="connsiteY2600" fmla="*/ 1866278 h 2504437"/>
              <a:gd name="connsiteX2601" fmla="*/ 2426235 w 3243376"/>
              <a:gd name="connsiteY2601" fmla="*/ 1726622 h 2504437"/>
              <a:gd name="connsiteX2602" fmla="*/ 2431093 w 3243376"/>
              <a:gd name="connsiteY2602" fmla="*/ 1728422 h 2504437"/>
              <a:gd name="connsiteX2603" fmla="*/ 2431093 w 3243376"/>
              <a:gd name="connsiteY2603" fmla="*/ 1716907 h 2504437"/>
              <a:gd name="connsiteX2604" fmla="*/ 2426235 w 3243376"/>
              <a:gd name="connsiteY2604" fmla="*/ 1726622 h 2504437"/>
              <a:gd name="connsiteX2605" fmla="*/ 2124256 w 3243376"/>
              <a:gd name="connsiteY2605" fmla="*/ 1582198 h 2504437"/>
              <a:gd name="connsiteX2606" fmla="*/ 2135770 w 3243376"/>
              <a:gd name="connsiteY2606" fmla="*/ 1570685 h 2504437"/>
              <a:gd name="connsiteX2607" fmla="*/ 2124256 w 3243376"/>
              <a:gd name="connsiteY2607" fmla="*/ 1582198 h 2504437"/>
              <a:gd name="connsiteX2608" fmla="*/ 1885924 w 3243376"/>
              <a:gd name="connsiteY2608" fmla="*/ 1469942 h 2504437"/>
              <a:gd name="connsiteX2609" fmla="*/ 1885924 w 3243376"/>
              <a:gd name="connsiteY2609" fmla="*/ 1458427 h 2504437"/>
              <a:gd name="connsiteX2610" fmla="*/ 1887422 w 3243376"/>
              <a:gd name="connsiteY2610" fmla="*/ 1456930 h 2504437"/>
              <a:gd name="connsiteX2611" fmla="*/ 1889936 w 3243376"/>
              <a:gd name="connsiteY2611" fmla="*/ 1457528 h 2504437"/>
              <a:gd name="connsiteX2612" fmla="*/ 1896863 w 3243376"/>
              <a:gd name="connsiteY2612" fmla="*/ 1464184 h 2504437"/>
              <a:gd name="connsiteX2613" fmla="*/ 1891106 w 3243376"/>
              <a:gd name="connsiteY2613" fmla="*/ 1465623 h 2504437"/>
              <a:gd name="connsiteX2614" fmla="*/ 1889794 w 3243376"/>
              <a:gd name="connsiteY2614" fmla="*/ 1467918 h 2504437"/>
              <a:gd name="connsiteX2615" fmla="*/ 2522113 w 3243376"/>
              <a:gd name="connsiteY2615" fmla="*/ 1785411 h 2504437"/>
              <a:gd name="connsiteX2616" fmla="*/ 2522102 w 3243376"/>
              <a:gd name="connsiteY2616" fmla="*/ 1785310 h 2504437"/>
              <a:gd name="connsiteX2617" fmla="*/ 2522188 w 3243376"/>
              <a:gd name="connsiteY2617" fmla="*/ 1785138 h 2504437"/>
              <a:gd name="connsiteX2618" fmla="*/ 2522311 w 3243376"/>
              <a:gd name="connsiteY2618" fmla="*/ 1785405 h 2504437"/>
              <a:gd name="connsiteX2619" fmla="*/ 2925026 w 3243376"/>
              <a:gd name="connsiteY2619" fmla="*/ 1986038 h 2504437"/>
              <a:gd name="connsiteX2620" fmla="*/ 2919269 w 3243376"/>
              <a:gd name="connsiteY2620" fmla="*/ 1975964 h 2504437"/>
              <a:gd name="connsiteX2621" fmla="*/ 2930782 w 3243376"/>
              <a:gd name="connsiteY2621" fmla="*/ 1987477 h 2504437"/>
              <a:gd name="connsiteX2622" fmla="*/ 2925026 w 3243376"/>
              <a:gd name="connsiteY2622" fmla="*/ 1986038 h 2504437"/>
              <a:gd name="connsiteX2623" fmla="*/ 2363163 w 3243376"/>
              <a:gd name="connsiteY2623" fmla="*/ 1708632 h 2504437"/>
              <a:gd name="connsiteX2624" fmla="*/ 2363163 w 3243376"/>
              <a:gd name="connsiteY2624" fmla="*/ 1705394 h 2504437"/>
              <a:gd name="connsiteX2625" fmla="*/ 2363163 w 3243376"/>
              <a:gd name="connsiteY2625" fmla="*/ 1705394 h 2504437"/>
              <a:gd name="connsiteX2626" fmla="*/ 2363163 w 3243376"/>
              <a:gd name="connsiteY2626" fmla="*/ 1716907 h 2504437"/>
              <a:gd name="connsiteX2627" fmla="*/ 2367264 w 3243376"/>
              <a:gd name="connsiteY2627" fmla="*/ 1711366 h 2504437"/>
              <a:gd name="connsiteX2628" fmla="*/ 2363163 w 3243376"/>
              <a:gd name="connsiteY2628" fmla="*/ 1705394 h 2504437"/>
              <a:gd name="connsiteX2629" fmla="*/ 2363163 w 3243376"/>
              <a:gd name="connsiteY2629" fmla="*/ 1705394 h 2504437"/>
              <a:gd name="connsiteX2630" fmla="*/ 2363163 w 3243376"/>
              <a:gd name="connsiteY2630" fmla="*/ 1705394 h 2504437"/>
              <a:gd name="connsiteX2631" fmla="*/ 2363163 w 3243376"/>
              <a:gd name="connsiteY2631" fmla="*/ 1716907 h 2504437"/>
              <a:gd name="connsiteX2632" fmla="*/ 2158222 w 3243376"/>
              <a:gd name="connsiteY2632" fmla="*/ 1616164 h 2504437"/>
              <a:gd name="connsiteX2633" fmla="*/ 2158222 w 3243376"/>
              <a:gd name="connsiteY2633" fmla="*/ 1604650 h 2504437"/>
              <a:gd name="connsiteX2634" fmla="*/ 2169735 w 3243376"/>
              <a:gd name="connsiteY2634" fmla="*/ 1604650 h 2504437"/>
              <a:gd name="connsiteX2635" fmla="*/ 2168296 w 3243376"/>
              <a:gd name="connsiteY2635" fmla="*/ 1614725 h 2504437"/>
              <a:gd name="connsiteX2636" fmla="*/ 2168007 w 3243376"/>
              <a:gd name="connsiteY2636" fmla="*/ 1614766 h 2504437"/>
              <a:gd name="connsiteX2637" fmla="*/ 2168007 w 3243376"/>
              <a:gd name="connsiteY2637" fmla="*/ 1614436 h 2504437"/>
              <a:gd name="connsiteX2638" fmla="*/ 2167622 w 3243376"/>
              <a:gd name="connsiteY2638" fmla="*/ 1614821 h 2504437"/>
              <a:gd name="connsiteX2639" fmla="*/ 1817419 w 3243376"/>
              <a:gd name="connsiteY2639" fmla="*/ 1447489 h 2504437"/>
              <a:gd name="connsiteX2640" fmla="*/ 1828932 w 3243376"/>
              <a:gd name="connsiteY2640" fmla="*/ 1435976 h 2504437"/>
              <a:gd name="connsiteX2641" fmla="*/ 1840446 w 3243376"/>
              <a:gd name="connsiteY2641" fmla="*/ 1435976 h 2504437"/>
              <a:gd name="connsiteX2642" fmla="*/ 1851960 w 3243376"/>
              <a:gd name="connsiteY2642" fmla="*/ 1435976 h 2504437"/>
              <a:gd name="connsiteX2643" fmla="*/ 1851384 w 3243376"/>
              <a:gd name="connsiteY2643" fmla="*/ 1425038 h 2504437"/>
              <a:gd name="connsiteX2644" fmla="*/ 1839313 w 3243376"/>
              <a:gd name="connsiteY2644" fmla="*/ 1427853 h 2504437"/>
              <a:gd name="connsiteX2645" fmla="*/ 1822878 w 3243376"/>
              <a:gd name="connsiteY2645" fmla="*/ 1423674 h 2504437"/>
              <a:gd name="connsiteX2646" fmla="*/ 1823176 w 3243376"/>
              <a:gd name="connsiteY2646" fmla="*/ 1423599 h 2504437"/>
              <a:gd name="connsiteX2647" fmla="*/ 1826668 w 3243376"/>
              <a:gd name="connsiteY2647" fmla="*/ 1417488 h 2504437"/>
              <a:gd name="connsiteX2648" fmla="*/ 1827493 w 3243376"/>
              <a:gd name="connsiteY2648" fmla="*/ 1417843 h 2504437"/>
              <a:gd name="connsiteX2649" fmla="*/ 1828932 w 3243376"/>
              <a:gd name="connsiteY2649" fmla="*/ 1413525 h 2504437"/>
              <a:gd name="connsiteX2650" fmla="*/ 1840446 w 3243376"/>
              <a:gd name="connsiteY2650" fmla="*/ 1391073 h 2504437"/>
              <a:gd name="connsiteX2651" fmla="*/ 1828932 w 3243376"/>
              <a:gd name="connsiteY2651" fmla="*/ 1413525 h 2504437"/>
              <a:gd name="connsiteX2652" fmla="*/ 1826668 w 3243376"/>
              <a:gd name="connsiteY2652" fmla="*/ 1417488 h 2504437"/>
              <a:gd name="connsiteX2653" fmla="*/ 1817419 w 3243376"/>
              <a:gd name="connsiteY2653" fmla="*/ 1413525 h 2504437"/>
              <a:gd name="connsiteX2654" fmla="*/ 1813317 w 3243376"/>
              <a:gd name="connsiteY2654" fmla="*/ 1414964 h 2504437"/>
              <a:gd name="connsiteX2655" fmla="*/ 1816160 w 3243376"/>
              <a:gd name="connsiteY2655" fmla="*/ 1421947 h 2504437"/>
              <a:gd name="connsiteX2656" fmla="*/ 1783453 w 3243376"/>
              <a:gd name="connsiteY2656" fmla="*/ 1413525 h 2504437"/>
              <a:gd name="connsiteX2657" fmla="*/ 1794967 w 3243376"/>
              <a:gd name="connsiteY2657" fmla="*/ 1435976 h 2504437"/>
              <a:gd name="connsiteX2658" fmla="*/ 1817419 w 3243376"/>
              <a:gd name="connsiteY2658" fmla="*/ 1447489 h 2504437"/>
              <a:gd name="connsiteX2659" fmla="*/ 1676521 w 3243376"/>
              <a:gd name="connsiteY2659" fmla="*/ 1378336 h 2504437"/>
              <a:gd name="connsiteX2660" fmla="*/ 1681558 w 3243376"/>
              <a:gd name="connsiteY2660" fmla="*/ 1380135 h 2504437"/>
              <a:gd name="connsiteX2661" fmla="*/ 1681558 w 3243376"/>
              <a:gd name="connsiteY2661" fmla="*/ 1357108 h 2504437"/>
              <a:gd name="connsiteX2662" fmla="*/ 1670045 w 3243376"/>
              <a:gd name="connsiteY2662" fmla="*/ 1368622 h 2504437"/>
              <a:gd name="connsiteX2663" fmla="*/ 1676521 w 3243376"/>
              <a:gd name="connsiteY2663" fmla="*/ 1378336 h 2504437"/>
              <a:gd name="connsiteX2664" fmla="*/ 2226726 w 3243376"/>
              <a:gd name="connsiteY2664" fmla="*/ 1661067 h 2504437"/>
              <a:gd name="connsiteX2665" fmla="*/ 2249178 w 3243376"/>
              <a:gd name="connsiteY2665" fmla="*/ 1649553 h 2504437"/>
              <a:gd name="connsiteX2666" fmla="*/ 2226726 w 3243376"/>
              <a:gd name="connsiteY2666" fmla="*/ 1661067 h 2504437"/>
              <a:gd name="connsiteX2667" fmla="*/ 2420156 w 3243376"/>
              <a:gd name="connsiteY2667" fmla="*/ 1762386 h 2504437"/>
              <a:gd name="connsiteX2668" fmla="*/ 2420299 w 3243376"/>
              <a:gd name="connsiteY2668" fmla="*/ 1761811 h 2504437"/>
              <a:gd name="connsiteX2669" fmla="*/ 2421255 w 3243376"/>
              <a:gd name="connsiteY2669" fmla="*/ 1761811 h 2504437"/>
              <a:gd name="connsiteX2670" fmla="*/ 1806481 w 3243376"/>
              <a:gd name="connsiteY2670" fmla="*/ 1469941 h 2504437"/>
              <a:gd name="connsiteX2671" fmla="*/ 1806481 w 3243376"/>
              <a:gd name="connsiteY2671" fmla="*/ 1447489 h 2504437"/>
              <a:gd name="connsiteX2672" fmla="*/ 1806481 w 3243376"/>
              <a:gd name="connsiteY2672" fmla="*/ 1469941 h 2504437"/>
              <a:gd name="connsiteX2673" fmla="*/ 1601539 w 3243376"/>
              <a:gd name="connsiteY2673" fmla="*/ 1368622 h 2504437"/>
              <a:gd name="connsiteX2674" fmla="*/ 1601539 w 3243376"/>
              <a:gd name="connsiteY2674" fmla="*/ 1346170 h 2504437"/>
              <a:gd name="connsiteX2675" fmla="*/ 1601539 w 3243376"/>
              <a:gd name="connsiteY2675" fmla="*/ 1368622 h 2504437"/>
              <a:gd name="connsiteX2676" fmla="*/ 2510537 w 3243376"/>
              <a:gd name="connsiteY2676" fmla="*/ 1818802 h 2504437"/>
              <a:gd name="connsiteX2677" fmla="*/ 2526727 w 3243376"/>
              <a:gd name="connsiteY2677" fmla="*/ 1795002 h 2504437"/>
              <a:gd name="connsiteX2678" fmla="*/ 2522311 w 3243376"/>
              <a:gd name="connsiteY2678" fmla="*/ 1785405 h 2504437"/>
              <a:gd name="connsiteX2679" fmla="*/ 2527357 w 3243376"/>
              <a:gd name="connsiteY2679" fmla="*/ 1785234 h 2504437"/>
              <a:gd name="connsiteX2680" fmla="*/ 2532532 w 3243376"/>
              <a:gd name="connsiteY2680" fmla="*/ 1784675 h 2504437"/>
              <a:gd name="connsiteX2681" fmla="*/ 2532988 w 3243376"/>
              <a:gd name="connsiteY2681" fmla="*/ 1785414 h 2504437"/>
              <a:gd name="connsiteX2682" fmla="*/ 2533963 w 3243376"/>
              <a:gd name="connsiteY2682" fmla="*/ 1784521 h 2504437"/>
              <a:gd name="connsiteX2683" fmla="*/ 2539033 w 3243376"/>
              <a:gd name="connsiteY2683" fmla="*/ 1783974 h 2504437"/>
              <a:gd name="connsiteX2684" fmla="*/ 2556016 w 3243376"/>
              <a:gd name="connsiteY2684" fmla="*/ 1773899 h 2504437"/>
              <a:gd name="connsiteX2685" fmla="*/ 2544502 w 3243376"/>
              <a:gd name="connsiteY2685" fmla="*/ 1796352 h 2504437"/>
              <a:gd name="connsiteX2686" fmla="*/ 2578467 w 3243376"/>
              <a:gd name="connsiteY2686" fmla="*/ 1784837 h 2504437"/>
              <a:gd name="connsiteX2687" fmla="*/ 2574149 w 3243376"/>
              <a:gd name="connsiteY2687" fmla="*/ 1774763 h 2504437"/>
              <a:gd name="connsiteX2688" fmla="*/ 2577620 w 3243376"/>
              <a:gd name="connsiteY2688" fmla="*/ 1773607 h 2504437"/>
              <a:gd name="connsiteX2689" fmla="*/ 2577891 w 3243376"/>
              <a:gd name="connsiteY2689" fmla="*/ 1774476 h 2504437"/>
              <a:gd name="connsiteX2690" fmla="*/ 2580552 w 3243376"/>
              <a:gd name="connsiteY2690" fmla="*/ 1773435 h 2504437"/>
              <a:gd name="connsiteX2691" fmla="*/ 2605524 w 3243376"/>
              <a:gd name="connsiteY2691" fmla="*/ 1774764 h 2504437"/>
              <a:gd name="connsiteX2692" fmla="*/ 2623945 w 3243376"/>
              <a:gd name="connsiteY2692" fmla="*/ 1784837 h 2504437"/>
              <a:gd name="connsiteX2693" fmla="*/ 2623945 w 3243376"/>
              <a:gd name="connsiteY2693" fmla="*/ 1796352 h 2504437"/>
              <a:gd name="connsiteX2694" fmla="*/ 2623945 w 3243376"/>
              <a:gd name="connsiteY2694" fmla="*/ 1784837 h 2504437"/>
              <a:gd name="connsiteX2695" fmla="*/ 2623945 w 3243376"/>
              <a:gd name="connsiteY2695" fmla="*/ 1786564 h 2504437"/>
              <a:gd name="connsiteX2696" fmla="*/ 2635459 w 3243376"/>
              <a:gd name="connsiteY2696" fmla="*/ 1786564 h 2504437"/>
              <a:gd name="connsiteX2697" fmla="*/ 2623945 w 3243376"/>
              <a:gd name="connsiteY2697" fmla="*/ 1775051 h 2504437"/>
              <a:gd name="connsiteX2698" fmla="*/ 2612432 w 3243376"/>
              <a:gd name="connsiteY2698" fmla="*/ 1775051 h 2504437"/>
              <a:gd name="connsiteX2699" fmla="*/ 2612432 w 3243376"/>
              <a:gd name="connsiteY2699" fmla="*/ 1763538 h 2504437"/>
              <a:gd name="connsiteX2700" fmla="*/ 2612432 w 3243376"/>
              <a:gd name="connsiteY2700" fmla="*/ 1752024 h 2504437"/>
              <a:gd name="connsiteX2701" fmla="*/ 2600919 w 3243376"/>
              <a:gd name="connsiteY2701" fmla="*/ 1763538 h 2504437"/>
              <a:gd name="connsiteX2702" fmla="*/ 2589404 w 3243376"/>
              <a:gd name="connsiteY2702" fmla="*/ 1752025 h 2504437"/>
              <a:gd name="connsiteX2703" fmla="*/ 2582928 w 3243376"/>
              <a:gd name="connsiteY2703" fmla="*/ 1772506 h 2504437"/>
              <a:gd name="connsiteX2704" fmla="*/ 2580552 w 3243376"/>
              <a:gd name="connsiteY2704" fmla="*/ 1773435 h 2504437"/>
              <a:gd name="connsiteX2705" fmla="*/ 2578467 w 3243376"/>
              <a:gd name="connsiteY2705" fmla="*/ 1773324 h 2504437"/>
              <a:gd name="connsiteX2706" fmla="*/ 2577620 w 3243376"/>
              <a:gd name="connsiteY2706" fmla="*/ 1773607 h 2504437"/>
              <a:gd name="connsiteX2707" fmla="*/ 2572134 w 3243376"/>
              <a:gd name="connsiteY2707" fmla="*/ 1755982 h 2504437"/>
              <a:gd name="connsiteX2708" fmla="*/ 2568176 w 3243376"/>
              <a:gd name="connsiteY2708" fmla="*/ 1753670 h 2504437"/>
              <a:gd name="connsiteX2709" fmla="*/ 2566397 w 3243376"/>
              <a:gd name="connsiteY2709" fmla="*/ 1762860 h 2504437"/>
              <a:gd name="connsiteX2710" fmla="*/ 2566101 w 3243376"/>
              <a:gd name="connsiteY2710" fmla="*/ 1762804 h 2504437"/>
              <a:gd name="connsiteX2711" fmla="*/ 2556303 w 3243376"/>
              <a:gd name="connsiteY2711" fmla="*/ 1757205 h 2504437"/>
              <a:gd name="connsiteX2712" fmla="*/ 2554863 w 3243376"/>
              <a:gd name="connsiteY2712" fmla="*/ 1751448 h 2504437"/>
              <a:gd name="connsiteX2713" fmla="*/ 2566377 w 3243376"/>
              <a:gd name="connsiteY2713" fmla="*/ 1739935 h 2504437"/>
              <a:gd name="connsiteX2714" fmla="*/ 2577891 w 3243376"/>
              <a:gd name="connsiteY2714" fmla="*/ 1751448 h 2504437"/>
              <a:gd name="connsiteX2715" fmla="*/ 2577891 w 3243376"/>
              <a:gd name="connsiteY2715" fmla="*/ 1728997 h 2504437"/>
              <a:gd name="connsiteX2716" fmla="*/ 2589142 w 3243376"/>
              <a:gd name="connsiteY2716" fmla="*/ 1728997 h 2504437"/>
              <a:gd name="connsiteX2717" fmla="*/ 2590403 w 3243376"/>
              <a:gd name="connsiteY2717" fmla="*/ 1732532 h 2504437"/>
              <a:gd name="connsiteX2718" fmla="*/ 2601495 w 3243376"/>
              <a:gd name="connsiteY2718" fmla="*/ 1739359 h 2504437"/>
              <a:gd name="connsiteX2719" fmla="*/ 2601495 w 3243376"/>
              <a:gd name="connsiteY2719" fmla="*/ 1728421 h 2504437"/>
              <a:gd name="connsiteX2720" fmla="*/ 2613008 w 3243376"/>
              <a:gd name="connsiteY2720" fmla="*/ 1728421 h 2504437"/>
              <a:gd name="connsiteX2721" fmla="*/ 2601494 w 3243376"/>
              <a:gd name="connsiteY2721" fmla="*/ 1716907 h 2504437"/>
              <a:gd name="connsiteX2722" fmla="*/ 2588757 w 3243376"/>
              <a:gd name="connsiteY2722" fmla="*/ 1727917 h 2504437"/>
              <a:gd name="connsiteX2723" fmla="*/ 2589129 w 3243376"/>
              <a:gd name="connsiteY2723" fmla="*/ 1728961 h 2504437"/>
              <a:gd name="connsiteX2724" fmla="*/ 2578394 w 3243376"/>
              <a:gd name="connsiteY2724" fmla="*/ 1727558 h 2504437"/>
              <a:gd name="connsiteX2725" fmla="*/ 2566954 w 3243376"/>
              <a:gd name="connsiteY2725" fmla="*/ 1717484 h 2504437"/>
              <a:gd name="connsiteX2726" fmla="*/ 2555440 w 3243376"/>
              <a:gd name="connsiteY2726" fmla="*/ 1728997 h 2504437"/>
              <a:gd name="connsiteX2727" fmla="*/ 2566954 w 3243376"/>
              <a:gd name="connsiteY2727" fmla="*/ 1728997 h 2504437"/>
              <a:gd name="connsiteX2728" fmla="*/ 2544501 w 3243376"/>
              <a:gd name="connsiteY2728" fmla="*/ 1740510 h 2504437"/>
              <a:gd name="connsiteX2729" fmla="*/ 2532988 w 3243376"/>
              <a:gd name="connsiteY2729" fmla="*/ 1740510 h 2504437"/>
              <a:gd name="connsiteX2730" fmla="*/ 2528131 w 3243376"/>
              <a:gd name="connsiteY2730" fmla="*/ 1756135 h 2504437"/>
              <a:gd name="connsiteX2731" fmla="*/ 2528784 w 3243376"/>
              <a:gd name="connsiteY2731" fmla="*/ 1757053 h 2504437"/>
              <a:gd name="connsiteX2732" fmla="*/ 2528671 w 3243376"/>
              <a:gd name="connsiteY2732" fmla="*/ 1757205 h 2504437"/>
              <a:gd name="connsiteX2733" fmla="*/ 2532988 w 3243376"/>
              <a:gd name="connsiteY2733" fmla="*/ 1762962 h 2504437"/>
              <a:gd name="connsiteX2734" fmla="*/ 2528784 w 3243376"/>
              <a:gd name="connsiteY2734" fmla="*/ 1757053 h 2504437"/>
              <a:gd name="connsiteX2735" fmla="*/ 2532988 w 3243376"/>
              <a:gd name="connsiteY2735" fmla="*/ 1751448 h 2504437"/>
              <a:gd name="connsiteX2736" fmla="*/ 2556789 w 3243376"/>
              <a:gd name="connsiteY2736" fmla="*/ 1761082 h 2504437"/>
              <a:gd name="connsiteX2737" fmla="*/ 2566101 w 3243376"/>
              <a:gd name="connsiteY2737" fmla="*/ 1762804 h 2504437"/>
              <a:gd name="connsiteX2738" fmla="*/ 2566378 w 3243376"/>
              <a:gd name="connsiteY2738" fmla="*/ 1762963 h 2504437"/>
              <a:gd name="connsiteX2739" fmla="*/ 2566397 w 3243376"/>
              <a:gd name="connsiteY2739" fmla="*/ 1762860 h 2504437"/>
              <a:gd name="connsiteX2740" fmla="*/ 2566954 w 3243376"/>
              <a:gd name="connsiteY2740" fmla="*/ 1762962 h 2504437"/>
              <a:gd name="connsiteX2741" fmla="*/ 2549970 w 3243376"/>
              <a:gd name="connsiteY2741" fmla="*/ 1769870 h 2504437"/>
              <a:gd name="connsiteX2742" fmla="*/ 2533963 w 3243376"/>
              <a:gd name="connsiteY2742" fmla="*/ 1784521 h 2504437"/>
              <a:gd name="connsiteX2743" fmla="*/ 2532532 w 3243376"/>
              <a:gd name="connsiteY2743" fmla="*/ 1784675 h 2504437"/>
              <a:gd name="connsiteX2744" fmla="*/ 2524865 w 3243376"/>
              <a:gd name="connsiteY2744" fmla="*/ 1772254 h 2504437"/>
              <a:gd name="connsiteX2745" fmla="*/ 2510537 w 3243376"/>
              <a:gd name="connsiteY2745" fmla="*/ 1751448 h 2504437"/>
              <a:gd name="connsiteX2746" fmla="*/ 2510537 w 3243376"/>
              <a:gd name="connsiteY2746" fmla="*/ 1773899 h 2504437"/>
              <a:gd name="connsiteX2747" fmla="*/ 2524928 w 3243376"/>
              <a:gd name="connsiteY2747" fmla="*/ 1779656 h 2504437"/>
              <a:gd name="connsiteX2748" fmla="*/ 2522188 w 3243376"/>
              <a:gd name="connsiteY2748" fmla="*/ 1785138 h 2504437"/>
              <a:gd name="connsiteX2749" fmla="*/ 2522050 w 3243376"/>
              <a:gd name="connsiteY2749" fmla="*/ 1784838 h 2504437"/>
              <a:gd name="connsiteX2750" fmla="*/ 2522102 w 3243376"/>
              <a:gd name="connsiteY2750" fmla="*/ 1785310 h 2504437"/>
              <a:gd name="connsiteX2751" fmla="*/ 2522050 w 3243376"/>
              <a:gd name="connsiteY2751" fmla="*/ 1785414 h 2504437"/>
              <a:gd name="connsiteX2752" fmla="*/ 2522113 w 3243376"/>
              <a:gd name="connsiteY2752" fmla="*/ 1785411 h 2504437"/>
              <a:gd name="connsiteX2753" fmla="*/ 2523489 w 3243376"/>
              <a:gd name="connsiteY2753" fmla="*/ 1797997 h 2504437"/>
              <a:gd name="connsiteX2754" fmla="*/ 2510537 w 3243376"/>
              <a:gd name="connsiteY2754" fmla="*/ 1818802 h 2504437"/>
              <a:gd name="connsiteX2755" fmla="*/ 2323765 w 3243376"/>
              <a:gd name="connsiteY2755" fmla="*/ 1726451 h 2504437"/>
              <a:gd name="connsiteX2756" fmla="*/ 2328622 w 3243376"/>
              <a:gd name="connsiteY2756" fmla="*/ 1728422 h 2504437"/>
              <a:gd name="connsiteX2757" fmla="*/ 2339560 w 3243376"/>
              <a:gd name="connsiteY2757" fmla="*/ 1717483 h 2504437"/>
              <a:gd name="connsiteX2758" fmla="*/ 2339560 w 3243376"/>
              <a:gd name="connsiteY2758" fmla="*/ 1717484 h 2504437"/>
              <a:gd name="connsiteX2759" fmla="*/ 2340700 w 3243376"/>
              <a:gd name="connsiteY2759" fmla="*/ 1717654 h 2504437"/>
              <a:gd name="connsiteX2760" fmla="*/ 2345173 w 3243376"/>
              <a:gd name="connsiteY2760" fmla="*/ 1723564 h 2504437"/>
              <a:gd name="connsiteX2761" fmla="*/ 2351650 w 3243376"/>
              <a:gd name="connsiteY2761" fmla="*/ 1728421 h 2504437"/>
              <a:gd name="connsiteX2762" fmla="*/ 2345820 w 3243376"/>
              <a:gd name="connsiteY2762" fmla="*/ 1718419 h 2504437"/>
              <a:gd name="connsiteX2763" fmla="*/ 2340700 w 3243376"/>
              <a:gd name="connsiteY2763" fmla="*/ 1717654 h 2504437"/>
              <a:gd name="connsiteX2764" fmla="*/ 2340136 w 3243376"/>
              <a:gd name="connsiteY2764" fmla="*/ 1716907 h 2504437"/>
              <a:gd name="connsiteX2765" fmla="*/ 2339560 w 3243376"/>
              <a:gd name="connsiteY2765" fmla="*/ 1717483 h 2504437"/>
              <a:gd name="connsiteX2766" fmla="*/ 2335242 w 3243376"/>
              <a:gd name="connsiteY2766" fmla="*/ 1702156 h 2504437"/>
              <a:gd name="connsiteX2767" fmla="*/ 2339560 w 3243376"/>
              <a:gd name="connsiteY2767" fmla="*/ 1695031 h 2504437"/>
              <a:gd name="connsiteX2768" fmla="*/ 2328047 w 3243376"/>
              <a:gd name="connsiteY2768" fmla="*/ 1661066 h 2504437"/>
              <a:gd name="connsiteX2769" fmla="*/ 2316533 w 3243376"/>
              <a:gd name="connsiteY2769" fmla="*/ 1638615 h 2504437"/>
              <a:gd name="connsiteX2770" fmla="*/ 2294082 w 3243376"/>
              <a:gd name="connsiteY2770" fmla="*/ 1638615 h 2504437"/>
              <a:gd name="connsiteX2771" fmla="*/ 2305595 w 3243376"/>
              <a:gd name="connsiteY2771" fmla="*/ 1650129 h 2504437"/>
              <a:gd name="connsiteX2772" fmla="*/ 2305595 w 3243376"/>
              <a:gd name="connsiteY2772" fmla="*/ 1672580 h 2504437"/>
              <a:gd name="connsiteX2773" fmla="*/ 2317109 w 3243376"/>
              <a:gd name="connsiteY2773" fmla="*/ 1661066 h 2504437"/>
              <a:gd name="connsiteX2774" fmla="*/ 2328622 w 3243376"/>
              <a:gd name="connsiteY2774" fmla="*/ 1683518 h 2504437"/>
              <a:gd name="connsiteX2775" fmla="*/ 2328622 w 3243376"/>
              <a:gd name="connsiteY2775" fmla="*/ 1717484 h 2504437"/>
              <a:gd name="connsiteX2776" fmla="*/ 2328622 w 3243376"/>
              <a:gd name="connsiteY2776" fmla="*/ 1705969 h 2504437"/>
              <a:gd name="connsiteX2777" fmla="*/ 2323765 w 3243376"/>
              <a:gd name="connsiteY2777" fmla="*/ 1726451 h 2504437"/>
              <a:gd name="connsiteX2778" fmla="*/ 1795141 w 3243376"/>
              <a:gd name="connsiteY2778" fmla="*/ 1465972 h 2504437"/>
              <a:gd name="connsiteX2779" fmla="*/ 1785228 w 3243376"/>
              <a:gd name="connsiteY2779" fmla="*/ 1458214 h 2504437"/>
              <a:gd name="connsiteX2780" fmla="*/ 1785973 w 3243376"/>
              <a:gd name="connsiteY2780" fmla="*/ 1457564 h 2504437"/>
              <a:gd name="connsiteX2781" fmla="*/ 1785983 w 3243376"/>
              <a:gd name="connsiteY2781" fmla="*/ 1457555 h 2504437"/>
              <a:gd name="connsiteX2782" fmla="*/ 1794104 w 3243376"/>
              <a:gd name="connsiteY2782" fmla="*/ 1458715 h 2504437"/>
              <a:gd name="connsiteX2783" fmla="*/ 1795544 w 3243376"/>
              <a:gd name="connsiteY2783" fmla="*/ 1468790 h 2504437"/>
              <a:gd name="connsiteX2784" fmla="*/ 1795141 w 3243376"/>
              <a:gd name="connsiteY2784" fmla="*/ 1465972 h 2504437"/>
              <a:gd name="connsiteX2785" fmla="*/ 1796472 w 3243376"/>
              <a:gd name="connsiteY2785" fmla="*/ 1467014 h 2504437"/>
              <a:gd name="connsiteX2786" fmla="*/ 2294656 w 3243376"/>
              <a:gd name="connsiteY2786" fmla="*/ 1716907 h 2504437"/>
              <a:gd name="connsiteX2787" fmla="*/ 2306171 w 3243376"/>
              <a:gd name="connsiteY2787" fmla="*/ 1682943 h 2504437"/>
              <a:gd name="connsiteX2788" fmla="*/ 2294656 w 3243376"/>
              <a:gd name="connsiteY2788" fmla="*/ 1716907 h 2504437"/>
              <a:gd name="connsiteX2789" fmla="*/ 2385614 w 3243376"/>
              <a:gd name="connsiteY2789" fmla="*/ 1762386 h 2504437"/>
              <a:gd name="connsiteX2790" fmla="*/ 2387301 w 3243376"/>
              <a:gd name="connsiteY2790" fmla="*/ 1760002 h 2504437"/>
              <a:gd name="connsiteX2791" fmla="*/ 2388992 w 3243376"/>
              <a:gd name="connsiteY2791" fmla="*/ 1762078 h 2504437"/>
              <a:gd name="connsiteX2792" fmla="*/ 1885349 w 3243376"/>
              <a:gd name="connsiteY2792" fmla="*/ 1514844 h 2504437"/>
              <a:gd name="connsiteX2793" fmla="*/ 1885349 w 3243376"/>
              <a:gd name="connsiteY2793" fmla="*/ 1503331 h 2504437"/>
              <a:gd name="connsiteX2794" fmla="*/ 1862898 w 3243376"/>
              <a:gd name="connsiteY2794" fmla="*/ 1503331 h 2504437"/>
              <a:gd name="connsiteX2795" fmla="*/ 1885349 w 3243376"/>
              <a:gd name="connsiteY2795" fmla="*/ 1514844 h 2504437"/>
              <a:gd name="connsiteX2796" fmla="*/ 2754625 w 3243376"/>
              <a:gd name="connsiteY2796" fmla="*/ 1946316 h 2504437"/>
              <a:gd name="connsiteX2797" fmla="*/ 2748867 w 3243376"/>
              <a:gd name="connsiteY2797" fmla="*/ 1941998 h 2504437"/>
              <a:gd name="connsiteX2798" fmla="*/ 2748867 w 3243376"/>
              <a:gd name="connsiteY2798" fmla="*/ 1930484 h 2504437"/>
              <a:gd name="connsiteX2799" fmla="*/ 2760382 w 3243376"/>
              <a:gd name="connsiteY2799" fmla="*/ 1941998 h 2504437"/>
              <a:gd name="connsiteX2800" fmla="*/ 2754625 w 3243376"/>
              <a:gd name="connsiteY2800" fmla="*/ 1946316 h 2504437"/>
              <a:gd name="connsiteX2801" fmla="*/ 2201973 w 3243376"/>
              <a:gd name="connsiteY2801" fmla="*/ 1676286 h 2504437"/>
              <a:gd name="connsiteX2802" fmla="*/ 2201973 w 3243376"/>
              <a:gd name="connsiteY2802" fmla="*/ 1671429 h 2504437"/>
              <a:gd name="connsiteX2803" fmla="*/ 2201973 w 3243376"/>
              <a:gd name="connsiteY2803" fmla="*/ 1676286 h 2504437"/>
              <a:gd name="connsiteX2804" fmla="*/ 2643761 w 3243376"/>
              <a:gd name="connsiteY2804" fmla="*/ 1895125 h 2504437"/>
              <a:gd name="connsiteX2805" fmla="*/ 2643300 w 3243376"/>
              <a:gd name="connsiteY2805" fmla="*/ 1894307 h 2504437"/>
              <a:gd name="connsiteX2806" fmla="*/ 2644059 w 3243376"/>
              <a:gd name="connsiteY2806" fmla="*/ 1895178 h 2504437"/>
              <a:gd name="connsiteX2807" fmla="*/ 2101805 w 3243376"/>
              <a:gd name="connsiteY2807" fmla="*/ 1627102 h 2504437"/>
              <a:gd name="connsiteX2808" fmla="*/ 2113318 w 3243376"/>
              <a:gd name="connsiteY2808" fmla="*/ 1604651 h 2504437"/>
              <a:gd name="connsiteX2809" fmla="*/ 2147283 w 3243376"/>
              <a:gd name="connsiteY2809" fmla="*/ 1627102 h 2504437"/>
              <a:gd name="connsiteX2810" fmla="*/ 2101805 w 3243376"/>
              <a:gd name="connsiteY2810" fmla="*/ 1627102 h 2504437"/>
              <a:gd name="connsiteX2811" fmla="*/ 2215213 w 3243376"/>
              <a:gd name="connsiteY2811" fmla="*/ 1683518 h 2504437"/>
              <a:gd name="connsiteX2812" fmla="*/ 2215213 w 3243376"/>
              <a:gd name="connsiteY2812" fmla="*/ 1672005 h 2504437"/>
              <a:gd name="connsiteX2813" fmla="*/ 2215213 w 3243376"/>
              <a:gd name="connsiteY2813" fmla="*/ 1683518 h 2504437"/>
              <a:gd name="connsiteX2814" fmla="*/ 1692496 w 3243376"/>
              <a:gd name="connsiteY2814" fmla="*/ 1425038 h 2504437"/>
              <a:gd name="connsiteX2815" fmla="*/ 1702571 w 3243376"/>
              <a:gd name="connsiteY2815" fmla="*/ 1408055 h 2504437"/>
              <a:gd name="connsiteX2816" fmla="*/ 1702967 w 3243376"/>
              <a:gd name="connsiteY2816" fmla="*/ 1403384 h 2504437"/>
              <a:gd name="connsiteX2817" fmla="*/ 1704011 w 3243376"/>
              <a:gd name="connsiteY2817" fmla="*/ 1402587 h 2504437"/>
              <a:gd name="connsiteX2818" fmla="*/ 1703035 w 3243376"/>
              <a:gd name="connsiteY2818" fmla="*/ 1402587 h 2504437"/>
              <a:gd name="connsiteX2819" fmla="*/ 1704011 w 3243376"/>
              <a:gd name="connsiteY2819" fmla="*/ 1391073 h 2504437"/>
              <a:gd name="connsiteX2820" fmla="*/ 1681558 w 3243376"/>
              <a:gd name="connsiteY2820" fmla="*/ 1391073 h 2504437"/>
              <a:gd name="connsiteX2821" fmla="*/ 1680983 w 3243376"/>
              <a:gd name="connsiteY2821" fmla="*/ 1414100 h 2504437"/>
              <a:gd name="connsiteX2822" fmla="*/ 1692497 w 3243376"/>
              <a:gd name="connsiteY2822" fmla="*/ 1402587 h 2504437"/>
              <a:gd name="connsiteX2823" fmla="*/ 1702571 w 3243376"/>
              <a:gd name="connsiteY2823" fmla="*/ 1402586 h 2504437"/>
              <a:gd name="connsiteX2824" fmla="*/ 1703035 w 3243376"/>
              <a:gd name="connsiteY2824" fmla="*/ 1402587 h 2504437"/>
              <a:gd name="connsiteX2825" fmla="*/ 1702967 w 3243376"/>
              <a:gd name="connsiteY2825" fmla="*/ 1403384 h 2504437"/>
              <a:gd name="connsiteX2826" fmla="*/ 1689618 w 3243376"/>
              <a:gd name="connsiteY2826" fmla="*/ 1413597 h 2504437"/>
              <a:gd name="connsiteX2827" fmla="*/ 1692496 w 3243376"/>
              <a:gd name="connsiteY2827" fmla="*/ 1425038 h 2504437"/>
              <a:gd name="connsiteX2828" fmla="*/ 2646910 w 3243376"/>
              <a:gd name="connsiteY2828" fmla="*/ 1898444 h 2504437"/>
              <a:gd name="connsiteX2829" fmla="*/ 2644059 w 3243376"/>
              <a:gd name="connsiteY2829" fmla="*/ 1895178 h 2504437"/>
              <a:gd name="connsiteX2830" fmla="*/ 2655033 w 3243376"/>
              <a:gd name="connsiteY2830" fmla="*/ 1897095 h 2504437"/>
              <a:gd name="connsiteX2831" fmla="*/ 2646910 w 3243376"/>
              <a:gd name="connsiteY2831" fmla="*/ 1898444 h 2504437"/>
              <a:gd name="connsiteX2832" fmla="*/ 1885924 w 3243376"/>
              <a:gd name="connsiteY2832" fmla="*/ 1525782 h 2504437"/>
              <a:gd name="connsiteX2833" fmla="*/ 1885925 w 3243376"/>
              <a:gd name="connsiteY2833" fmla="*/ 1514269 h 2504437"/>
              <a:gd name="connsiteX2834" fmla="*/ 1897439 w 3243376"/>
              <a:gd name="connsiteY2834" fmla="*/ 1525783 h 2504437"/>
              <a:gd name="connsiteX2835" fmla="*/ 1885924 w 3243376"/>
              <a:gd name="connsiteY2835" fmla="*/ 1525782 h 2504437"/>
              <a:gd name="connsiteX2836" fmla="*/ 2067839 w 3243376"/>
              <a:gd name="connsiteY2836" fmla="*/ 1616164 h 2504437"/>
              <a:gd name="connsiteX2837" fmla="*/ 2079353 w 3243376"/>
              <a:gd name="connsiteY2837" fmla="*/ 1604650 h 2504437"/>
              <a:gd name="connsiteX2838" fmla="*/ 2045388 w 3243376"/>
              <a:gd name="connsiteY2838" fmla="*/ 1604651 h 2504437"/>
              <a:gd name="connsiteX2839" fmla="*/ 2067839 w 3243376"/>
              <a:gd name="connsiteY2839" fmla="*/ 1616164 h 2504437"/>
              <a:gd name="connsiteX2840" fmla="*/ 1727037 w 3243376"/>
              <a:gd name="connsiteY2840" fmla="*/ 1447489 h 2504437"/>
              <a:gd name="connsiteX2841" fmla="*/ 1727038 w 3243376"/>
              <a:gd name="connsiteY2841" fmla="*/ 1435976 h 2504437"/>
              <a:gd name="connsiteX2842" fmla="*/ 1715524 w 3243376"/>
              <a:gd name="connsiteY2842" fmla="*/ 1435976 h 2504437"/>
              <a:gd name="connsiteX2843" fmla="*/ 1727037 w 3243376"/>
              <a:gd name="connsiteY2843" fmla="*/ 1447489 h 2504437"/>
              <a:gd name="connsiteX2844" fmla="*/ 1567574 w 3243376"/>
              <a:gd name="connsiteY2844" fmla="*/ 1368622 h 2504437"/>
              <a:gd name="connsiteX2845" fmla="*/ 1567574 w 3243376"/>
              <a:gd name="connsiteY2845" fmla="*/ 1346170 h 2504437"/>
              <a:gd name="connsiteX2846" fmla="*/ 1567574 w 3243376"/>
              <a:gd name="connsiteY2846" fmla="*/ 1368622 h 2504437"/>
              <a:gd name="connsiteX2847" fmla="*/ 1704283 w 3243376"/>
              <a:gd name="connsiteY2847" fmla="*/ 1436380 h 2504437"/>
              <a:gd name="connsiteX2848" fmla="*/ 1704014 w 3243376"/>
              <a:gd name="connsiteY2848" fmla="*/ 1436227 h 2504437"/>
              <a:gd name="connsiteX2849" fmla="*/ 1704011 w 3243376"/>
              <a:gd name="connsiteY2849" fmla="*/ 1435976 h 2504437"/>
              <a:gd name="connsiteX2850" fmla="*/ 2283144 w 3243376"/>
              <a:gd name="connsiteY2850" fmla="*/ 1728421 h 2504437"/>
              <a:gd name="connsiteX2851" fmla="*/ 2271630 w 3243376"/>
              <a:gd name="connsiteY2851" fmla="*/ 1694456 h 2504437"/>
              <a:gd name="connsiteX2852" fmla="*/ 2283144 w 3243376"/>
              <a:gd name="connsiteY2852" fmla="*/ 1728421 h 2504437"/>
              <a:gd name="connsiteX2853" fmla="*/ 2771895 w 3243376"/>
              <a:gd name="connsiteY2853" fmla="*/ 1975964 h 2504437"/>
              <a:gd name="connsiteX2854" fmla="*/ 2760382 w 3243376"/>
              <a:gd name="connsiteY2854" fmla="*/ 1964450 h 2504437"/>
              <a:gd name="connsiteX2855" fmla="*/ 2771895 w 3243376"/>
              <a:gd name="connsiteY2855" fmla="*/ 1964450 h 2504437"/>
              <a:gd name="connsiteX2856" fmla="*/ 2771895 w 3243376"/>
              <a:gd name="connsiteY2856" fmla="*/ 1975964 h 2504437"/>
              <a:gd name="connsiteX2857" fmla="*/ 1642413 w 3243376"/>
              <a:gd name="connsiteY2857" fmla="*/ 1416664 h 2504437"/>
              <a:gd name="connsiteX2858" fmla="*/ 1647594 w 3243376"/>
              <a:gd name="connsiteY2858" fmla="*/ 1402011 h 2504437"/>
              <a:gd name="connsiteX2859" fmla="*/ 1636081 w 3243376"/>
              <a:gd name="connsiteY2859" fmla="*/ 1413525 h 2504437"/>
              <a:gd name="connsiteX2860" fmla="*/ 1642413 w 3243376"/>
              <a:gd name="connsiteY2860" fmla="*/ 1416664 h 2504437"/>
              <a:gd name="connsiteX2861" fmla="*/ 2516293 w 3243376"/>
              <a:gd name="connsiteY2861" fmla="*/ 1850753 h 2504437"/>
              <a:gd name="connsiteX2862" fmla="*/ 2510537 w 3243376"/>
              <a:gd name="connsiteY2862" fmla="*/ 1840679 h 2504437"/>
              <a:gd name="connsiteX2863" fmla="*/ 2522050 w 3243376"/>
              <a:gd name="connsiteY2863" fmla="*/ 1852193 h 2504437"/>
              <a:gd name="connsiteX2864" fmla="*/ 2516293 w 3243376"/>
              <a:gd name="connsiteY2864" fmla="*/ 1850753 h 2504437"/>
              <a:gd name="connsiteX2865" fmla="*/ 2374101 w 3243376"/>
              <a:gd name="connsiteY2865" fmla="*/ 1784837 h 2504437"/>
              <a:gd name="connsiteX2866" fmla="*/ 2385614 w 3243376"/>
              <a:gd name="connsiteY2866" fmla="*/ 1762386 h 2504437"/>
              <a:gd name="connsiteX2867" fmla="*/ 2374101 w 3243376"/>
              <a:gd name="connsiteY2867" fmla="*/ 1784837 h 2504437"/>
              <a:gd name="connsiteX2868" fmla="*/ 2033298 w 3243376"/>
              <a:gd name="connsiteY2868" fmla="*/ 1616164 h 2504437"/>
              <a:gd name="connsiteX2869" fmla="*/ 2033298 w 3243376"/>
              <a:gd name="connsiteY2869" fmla="*/ 1593712 h 2504437"/>
              <a:gd name="connsiteX2870" fmla="*/ 2010847 w 3243376"/>
              <a:gd name="connsiteY2870" fmla="*/ 1582198 h 2504437"/>
              <a:gd name="connsiteX2871" fmla="*/ 2033298 w 3243376"/>
              <a:gd name="connsiteY2871" fmla="*/ 1616164 h 2504437"/>
              <a:gd name="connsiteX2872" fmla="*/ 2345101 w 3243376"/>
              <a:gd name="connsiteY2872" fmla="*/ 1771233 h 2504437"/>
              <a:gd name="connsiteX2873" fmla="*/ 2350498 w 3243376"/>
              <a:gd name="connsiteY2873" fmla="*/ 1761811 h 2504437"/>
              <a:gd name="connsiteX2874" fmla="*/ 2362012 w 3243376"/>
              <a:gd name="connsiteY2874" fmla="*/ 1761811 h 2504437"/>
              <a:gd name="connsiteX2875" fmla="*/ 2362012 w 3243376"/>
              <a:gd name="connsiteY2875" fmla="*/ 1773324 h 2504437"/>
              <a:gd name="connsiteX2876" fmla="*/ 2351002 w 3243376"/>
              <a:gd name="connsiteY2876" fmla="*/ 1769007 h 2504437"/>
              <a:gd name="connsiteX2877" fmla="*/ 2499023 w 3243376"/>
              <a:gd name="connsiteY2877" fmla="*/ 1850161 h 2504437"/>
              <a:gd name="connsiteX2878" fmla="*/ 2497503 w 3243376"/>
              <a:gd name="connsiteY2878" fmla="*/ 1848873 h 2504437"/>
              <a:gd name="connsiteX2879" fmla="*/ 2499024 w 3243376"/>
              <a:gd name="connsiteY2879" fmla="*/ 1840679 h 2504437"/>
              <a:gd name="connsiteX2880" fmla="*/ 1750064 w 3243376"/>
              <a:gd name="connsiteY2880" fmla="*/ 1480303 h 2504437"/>
              <a:gd name="connsiteX2881" fmla="*/ 1772517 w 3243376"/>
              <a:gd name="connsiteY2881" fmla="*/ 1480303 h 2504437"/>
              <a:gd name="connsiteX2882" fmla="*/ 1794968 w 3243376"/>
              <a:gd name="connsiteY2882" fmla="*/ 1491817 h 2504437"/>
              <a:gd name="connsiteX2883" fmla="*/ 1817419 w 3243376"/>
              <a:gd name="connsiteY2883" fmla="*/ 1503331 h 2504437"/>
              <a:gd name="connsiteX2884" fmla="*/ 1817419 w 3243376"/>
              <a:gd name="connsiteY2884" fmla="*/ 1502180 h 2504437"/>
              <a:gd name="connsiteX2885" fmla="*/ 1829509 w 3243376"/>
              <a:gd name="connsiteY2885" fmla="*/ 1502180 h 2504437"/>
              <a:gd name="connsiteX2886" fmla="*/ 1817994 w 3243376"/>
              <a:gd name="connsiteY2886" fmla="*/ 1468214 h 2504437"/>
              <a:gd name="connsiteX2887" fmla="*/ 1806481 w 3243376"/>
              <a:gd name="connsiteY2887" fmla="*/ 1479728 h 2504437"/>
              <a:gd name="connsiteX2888" fmla="*/ 1803890 w 3243376"/>
              <a:gd name="connsiteY2888" fmla="*/ 1472820 h 2504437"/>
              <a:gd name="connsiteX2889" fmla="*/ 1796472 w 3243376"/>
              <a:gd name="connsiteY2889" fmla="*/ 1467014 h 2504437"/>
              <a:gd name="connsiteX2890" fmla="*/ 1801301 w 3243376"/>
              <a:gd name="connsiteY2890" fmla="*/ 1457780 h 2504437"/>
              <a:gd name="connsiteX2891" fmla="*/ 1807057 w 3243376"/>
              <a:gd name="connsiteY2891" fmla="*/ 1446339 h 2504437"/>
              <a:gd name="connsiteX2892" fmla="*/ 1793898 w 3243376"/>
              <a:gd name="connsiteY2892" fmla="*/ 1449847 h 2504437"/>
              <a:gd name="connsiteX2893" fmla="*/ 1785983 w 3243376"/>
              <a:gd name="connsiteY2893" fmla="*/ 1457555 h 2504437"/>
              <a:gd name="connsiteX2894" fmla="*/ 1784030 w 3243376"/>
              <a:gd name="connsiteY2894" fmla="*/ 1457276 h 2504437"/>
              <a:gd name="connsiteX2895" fmla="*/ 1785228 w 3243376"/>
              <a:gd name="connsiteY2895" fmla="*/ 1458214 h 2504437"/>
              <a:gd name="connsiteX2896" fmla="*/ 1773092 w 3243376"/>
              <a:gd name="connsiteY2896" fmla="*/ 1468790 h 2504437"/>
              <a:gd name="connsiteX2897" fmla="*/ 1761578 w 3243376"/>
              <a:gd name="connsiteY2897" fmla="*/ 1480304 h 2504437"/>
              <a:gd name="connsiteX2898" fmla="*/ 1750064 w 3243376"/>
              <a:gd name="connsiteY2898" fmla="*/ 1480303 h 2504437"/>
              <a:gd name="connsiteX2899" fmla="*/ 2567529 w 3243376"/>
              <a:gd name="connsiteY2899" fmla="*/ 1885582 h 2504437"/>
              <a:gd name="connsiteX2900" fmla="*/ 2579042 w 3243376"/>
              <a:gd name="connsiteY2900" fmla="*/ 1874068 h 2504437"/>
              <a:gd name="connsiteX2901" fmla="*/ 2567529 w 3243376"/>
              <a:gd name="connsiteY2901" fmla="*/ 1885582 h 2504437"/>
              <a:gd name="connsiteX2902" fmla="*/ 2294657 w 3243376"/>
              <a:gd name="connsiteY2902" fmla="*/ 1750873 h 2504437"/>
              <a:gd name="connsiteX2903" fmla="*/ 2296310 w 3243376"/>
              <a:gd name="connsiteY2903" fmla="*/ 1747796 h 2504437"/>
              <a:gd name="connsiteX2904" fmla="*/ 2297858 w 3243376"/>
              <a:gd name="connsiteY2904" fmla="*/ 1750874 h 2504437"/>
              <a:gd name="connsiteX2905" fmla="*/ 2504564 w 3243376"/>
              <a:gd name="connsiteY2905" fmla="*/ 1854855 h 2504437"/>
              <a:gd name="connsiteX2906" fmla="*/ 2501421 w 3243376"/>
              <a:gd name="connsiteY2906" fmla="*/ 1852192 h 2504437"/>
              <a:gd name="connsiteX2907" fmla="*/ 2510537 w 3243376"/>
              <a:gd name="connsiteY2907" fmla="*/ 1852192 h 2504437"/>
              <a:gd name="connsiteX2908" fmla="*/ 2504564 w 3243376"/>
              <a:gd name="connsiteY2908" fmla="*/ 1854855 h 2504437"/>
              <a:gd name="connsiteX2909" fmla="*/ 2499024 w 3243376"/>
              <a:gd name="connsiteY2909" fmla="*/ 1852192 h 2504437"/>
              <a:gd name="connsiteX2910" fmla="*/ 2499023 w 3243376"/>
              <a:gd name="connsiteY2910" fmla="*/ 1850161 h 2504437"/>
              <a:gd name="connsiteX2911" fmla="*/ 2501421 w 3243376"/>
              <a:gd name="connsiteY2911" fmla="*/ 1852192 h 2504437"/>
              <a:gd name="connsiteX2912" fmla="*/ 1931403 w 3243376"/>
              <a:gd name="connsiteY2912" fmla="*/ 1571260 h 2504437"/>
              <a:gd name="connsiteX2913" fmla="*/ 1931404 w 3243376"/>
              <a:gd name="connsiteY2913" fmla="*/ 1559747 h 2504437"/>
              <a:gd name="connsiteX2914" fmla="*/ 1931403 w 3243376"/>
              <a:gd name="connsiteY2914" fmla="*/ 1571260 h 2504437"/>
              <a:gd name="connsiteX2915" fmla="*/ 2055750 w 3243376"/>
              <a:gd name="connsiteY2915" fmla="*/ 1634010 h 2504437"/>
              <a:gd name="connsiteX2916" fmla="*/ 2060420 w 3243376"/>
              <a:gd name="connsiteY2916" fmla="*/ 1630343 h 2504437"/>
              <a:gd name="connsiteX2917" fmla="*/ 2060068 w 3243376"/>
              <a:gd name="connsiteY2917" fmla="*/ 1632571 h 2504437"/>
              <a:gd name="connsiteX2918" fmla="*/ 2055750 w 3243376"/>
              <a:gd name="connsiteY2918" fmla="*/ 1634010 h 2504437"/>
              <a:gd name="connsiteX2919" fmla="*/ 2314806 w 3243376"/>
              <a:gd name="connsiteY2919" fmla="*/ 1762386 h 2504437"/>
              <a:gd name="connsiteX2920" fmla="*/ 2321432 w 3243376"/>
              <a:gd name="connsiteY2920" fmla="*/ 1759425 h 2504437"/>
              <a:gd name="connsiteX2921" fmla="*/ 2320562 w 3243376"/>
              <a:gd name="connsiteY2921" fmla="*/ 1760947 h 2504437"/>
              <a:gd name="connsiteX2922" fmla="*/ 2314806 w 3243376"/>
              <a:gd name="connsiteY2922" fmla="*/ 1762386 h 2504437"/>
              <a:gd name="connsiteX2923" fmla="*/ 1942342 w 3243376"/>
              <a:gd name="connsiteY2923" fmla="*/ 1578169 h 2504437"/>
              <a:gd name="connsiteX2924" fmla="*/ 1942341 w 3243376"/>
              <a:gd name="connsiteY2924" fmla="*/ 1566655 h 2504437"/>
              <a:gd name="connsiteX2925" fmla="*/ 1953856 w 3243376"/>
              <a:gd name="connsiteY2925" fmla="*/ 1566656 h 2504437"/>
              <a:gd name="connsiteX2926" fmla="*/ 1942342 w 3243376"/>
              <a:gd name="connsiteY2926" fmla="*/ 1578169 h 2504437"/>
              <a:gd name="connsiteX2927" fmla="*/ 2207515 w 3243376"/>
              <a:gd name="connsiteY2927" fmla="*/ 1710307 h 2504437"/>
              <a:gd name="connsiteX2928" fmla="*/ 2215213 w 3243376"/>
              <a:gd name="connsiteY2928" fmla="*/ 1705969 h 2504437"/>
              <a:gd name="connsiteX2929" fmla="*/ 2208386 w 3243376"/>
              <a:gd name="connsiteY2929" fmla="*/ 1710647 h 2504437"/>
              <a:gd name="connsiteX2930" fmla="*/ 2341200 w 3243376"/>
              <a:gd name="connsiteY2930" fmla="*/ 1777917 h 2504437"/>
              <a:gd name="connsiteX2931" fmla="*/ 2339560 w 3243376"/>
              <a:gd name="connsiteY2931" fmla="*/ 1773324 h 2504437"/>
              <a:gd name="connsiteX2932" fmla="*/ 2345101 w 3243376"/>
              <a:gd name="connsiteY2932" fmla="*/ 1771233 h 2504437"/>
              <a:gd name="connsiteX2933" fmla="*/ 2341431 w 3243376"/>
              <a:gd name="connsiteY2933" fmla="*/ 1777641 h 2504437"/>
              <a:gd name="connsiteX2934" fmla="*/ 1715524 w 3243376"/>
              <a:gd name="connsiteY2934" fmla="*/ 1469942 h 2504437"/>
              <a:gd name="connsiteX2935" fmla="*/ 1726462 w 3243376"/>
              <a:gd name="connsiteY2935" fmla="*/ 1469942 h 2504437"/>
              <a:gd name="connsiteX2936" fmla="*/ 1715453 w 3243376"/>
              <a:gd name="connsiteY2936" fmla="*/ 1452959 h 2504437"/>
              <a:gd name="connsiteX2937" fmla="*/ 1704283 w 3243376"/>
              <a:gd name="connsiteY2937" fmla="*/ 1436380 h 2504437"/>
              <a:gd name="connsiteX2938" fmla="*/ 1704586 w 3243376"/>
              <a:gd name="connsiteY2938" fmla="*/ 1436552 h 2504437"/>
              <a:gd name="connsiteX2939" fmla="*/ 1704586 w 3243376"/>
              <a:gd name="connsiteY2939" fmla="*/ 1425038 h 2504437"/>
              <a:gd name="connsiteX2940" fmla="*/ 1693073 w 3243376"/>
              <a:gd name="connsiteY2940" fmla="*/ 1425038 h 2504437"/>
              <a:gd name="connsiteX2941" fmla="*/ 1681559 w 3243376"/>
              <a:gd name="connsiteY2941" fmla="*/ 1425038 h 2504437"/>
              <a:gd name="connsiteX2942" fmla="*/ 1681558 w 3243376"/>
              <a:gd name="connsiteY2942" fmla="*/ 1436552 h 2504437"/>
              <a:gd name="connsiteX2943" fmla="*/ 1693073 w 3243376"/>
              <a:gd name="connsiteY2943" fmla="*/ 1425038 h 2504437"/>
              <a:gd name="connsiteX2944" fmla="*/ 1688215 w 3243376"/>
              <a:gd name="connsiteY2944" fmla="*/ 1440663 h 2504437"/>
              <a:gd name="connsiteX2945" fmla="*/ 1691087 w 3243376"/>
              <a:gd name="connsiteY2945" fmla="*/ 1444700 h 2504437"/>
              <a:gd name="connsiteX2946" fmla="*/ 1681558 w 3243376"/>
              <a:gd name="connsiteY2946" fmla="*/ 1447489 h 2504437"/>
              <a:gd name="connsiteX2947" fmla="*/ 1693072 w 3243376"/>
              <a:gd name="connsiteY2947" fmla="*/ 1447489 h 2504437"/>
              <a:gd name="connsiteX2948" fmla="*/ 1691087 w 3243376"/>
              <a:gd name="connsiteY2948" fmla="*/ 1444700 h 2504437"/>
              <a:gd name="connsiteX2949" fmla="*/ 1692928 w 3243376"/>
              <a:gd name="connsiteY2949" fmla="*/ 1444161 h 2504437"/>
              <a:gd name="connsiteX2950" fmla="*/ 1699045 w 3243376"/>
              <a:gd name="connsiteY2950" fmla="*/ 1433404 h 2504437"/>
              <a:gd name="connsiteX2951" fmla="*/ 1704014 w 3243376"/>
              <a:gd name="connsiteY2951" fmla="*/ 1436227 h 2504437"/>
              <a:gd name="connsiteX2952" fmla="*/ 1704190 w 3243376"/>
              <a:gd name="connsiteY2952" fmla="*/ 1449136 h 2504437"/>
              <a:gd name="connsiteX2953" fmla="*/ 1715524 w 3243376"/>
              <a:gd name="connsiteY2953" fmla="*/ 1469942 h 2504437"/>
              <a:gd name="connsiteX2954" fmla="*/ 2453545 w 3243376"/>
              <a:gd name="connsiteY2954" fmla="*/ 1840679 h 2504437"/>
              <a:gd name="connsiteX2955" fmla="*/ 2451008 w 3243376"/>
              <a:gd name="connsiteY2955" fmla="*/ 1835796 h 2504437"/>
              <a:gd name="connsiteX2956" fmla="*/ 2453760 w 3243376"/>
              <a:gd name="connsiteY2956" fmla="*/ 1835210 h 2504437"/>
              <a:gd name="connsiteX2957" fmla="*/ 2453544 w 3243376"/>
              <a:gd name="connsiteY2957" fmla="*/ 1829740 h 2504437"/>
              <a:gd name="connsiteX2958" fmla="*/ 2453544 w 3243376"/>
              <a:gd name="connsiteY2958" fmla="*/ 1795775 h 2504437"/>
              <a:gd name="connsiteX2959" fmla="*/ 2453544 w 3243376"/>
              <a:gd name="connsiteY2959" fmla="*/ 1784262 h 2504437"/>
              <a:gd name="connsiteX2960" fmla="*/ 2442031 w 3243376"/>
              <a:gd name="connsiteY2960" fmla="*/ 1761811 h 2504437"/>
              <a:gd name="connsiteX2961" fmla="*/ 2431020 w 3243376"/>
              <a:gd name="connsiteY2961" fmla="*/ 1761811 h 2504437"/>
              <a:gd name="connsiteX2962" fmla="*/ 2421255 w 3243376"/>
              <a:gd name="connsiteY2962" fmla="*/ 1761811 h 2504437"/>
              <a:gd name="connsiteX2963" fmla="*/ 2431164 w 3243376"/>
              <a:gd name="connsiteY2963" fmla="*/ 1756629 h 2504437"/>
              <a:gd name="connsiteX2964" fmla="*/ 2442606 w 3243376"/>
              <a:gd name="connsiteY2964" fmla="*/ 1750873 h 2504437"/>
              <a:gd name="connsiteX2965" fmla="*/ 2423420 w 3243376"/>
              <a:gd name="connsiteY2965" fmla="*/ 1749253 h 2504437"/>
              <a:gd name="connsiteX2966" fmla="*/ 2420299 w 3243376"/>
              <a:gd name="connsiteY2966" fmla="*/ 1761811 h 2504437"/>
              <a:gd name="connsiteX2967" fmla="*/ 2419579 w 3243376"/>
              <a:gd name="connsiteY2967" fmla="*/ 1761811 h 2504437"/>
              <a:gd name="connsiteX2968" fmla="*/ 2419579 w 3243376"/>
              <a:gd name="connsiteY2968" fmla="*/ 1795776 h 2504437"/>
              <a:gd name="connsiteX2969" fmla="*/ 2446537 w 3243376"/>
              <a:gd name="connsiteY2969" fmla="*/ 1827186 h 2504437"/>
              <a:gd name="connsiteX2970" fmla="*/ 2451008 w 3243376"/>
              <a:gd name="connsiteY2970" fmla="*/ 1835796 h 2504437"/>
              <a:gd name="connsiteX2971" fmla="*/ 2450549 w 3243376"/>
              <a:gd name="connsiteY2971" fmla="*/ 1835893 h 2504437"/>
              <a:gd name="connsiteX2972" fmla="*/ 2453545 w 3243376"/>
              <a:gd name="connsiteY2972" fmla="*/ 1840679 h 2504437"/>
              <a:gd name="connsiteX2973" fmla="*/ 2090291 w 3243376"/>
              <a:gd name="connsiteY2973" fmla="*/ 1661067 h 2504437"/>
              <a:gd name="connsiteX2974" fmla="*/ 2101805 w 3243376"/>
              <a:gd name="connsiteY2974" fmla="*/ 1661067 h 2504437"/>
              <a:gd name="connsiteX2975" fmla="*/ 2090291 w 3243376"/>
              <a:gd name="connsiteY2975" fmla="*/ 1661067 h 2504437"/>
              <a:gd name="connsiteX2976" fmla="*/ 1965369 w 3243376"/>
              <a:gd name="connsiteY2976" fmla="*/ 1604650 h 2504437"/>
              <a:gd name="connsiteX2977" fmla="*/ 1976882 w 3243376"/>
              <a:gd name="connsiteY2977" fmla="*/ 1593136 h 2504437"/>
              <a:gd name="connsiteX2978" fmla="*/ 1965369 w 3243376"/>
              <a:gd name="connsiteY2978" fmla="*/ 1604650 h 2504437"/>
              <a:gd name="connsiteX2979" fmla="*/ 1919890 w 3243376"/>
              <a:gd name="connsiteY2979" fmla="*/ 1582198 h 2504437"/>
              <a:gd name="connsiteX2980" fmla="*/ 1931403 w 3243376"/>
              <a:gd name="connsiteY2980" fmla="*/ 1582198 h 2504437"/>
              <a:gd name="connsiteX2981" fmla="*/ 1919890 w 3243376"/>
              <a:gd name="connsiteY2981" fmla="*/ 1582198 h 2504437"/>
              <a:gd name="connsiteX2982" fmla="*/ 2242936 w 3243376"/>
              <a:gd name="connsiteY2982" fmla="*/ 1742306 h 2504437"/>
              <a:gd name="connsiteX2983" fmla="*/ 2249178 w 3243376"/>
              <a:gd name="connsiteY2983" fmla="*/ 1739359 h 2504437"/>
              <a:gd name="connsiteX2984" fmla="*/ 2245490 w 3243376"/>
              <a:gd name="connsiteY2984" fmla="*/ 1742849 h 2504437"/>
              <a:gd name="connsiteX2985" fmla="*/ 1783454 w 3243376"/>
              <a:gd name="connsiteY2985" fmla="*/ 1514844 h 2504437"/>
              <a:gd name="connsiteX2986" fmla="*/ 1783566 w 3243376"/>
              <a:gd name="connsiteY2986" fmla="*/ 1514647 h 2504437"/>
              <a:gd name="connsiteX2987" fmla="*/ 1783846 w 3243376"/>
              <a:gd name="connsiteY2987" fmla="*/ 1514788 h 2504437"/>
              <a:gd name="connsiteX2988" fmla="*/ 2242702 w 3243376"/>
              <a:gd name="connsiteY2988" fmla="*/ 1742417 h 2504437"/>
              <a:gd name="connsiteX2989" fmla="*/ 2242616 w 3243376"/>
              <a:gd name="connsiteY2989" fmla="*/ 1742239 h 2504437"/>
              <a:gd name="connsiteX2990" fmla="*/ 2242936 w 3243376"/>
              <a:gd name="connsiteY2990" fmla="*/ 1742306 h 2504437"/>
              <a:gd name="connsiteX2991" fmla="*/ 2181248 w 3243376"/>
              <a:gd name="connsiteY2991" fmla="*/ 1716907 h 2504437"/>
              <a:gd name="connsiteX2992" fmla="*/ 2192762 w 3243376"/>
              <a:gd name="connsiteY2992" fmla="*/ 1694456 h 2504437"/>
              <a:gd name="connsiteX2993" fmla="*/ 2203771 w 3243376"/>
              <a:gd name="connsiteY2993" fmla="*/ 1708848 h 2504437"/>
              <a:gd name="connsiteX2994" fmla="*/ 2207515 w 3243376"/>
              <a:gd name="connsiteY2994" fmla="*/ 1710307 h 2504437"/>
              <a:gd name="connsiteX2995" fmla="*/ 2198231 w 3243376"/>
              <a:gd name="connsiteY2995" fmla="*/ 1715540 h 2504437"/>
              <a:gd name="connsiteX2996" fmla="*/ 2181248 w 3243376"/>
              <a:gd name="connsiteY2996" fmla="*/ 1716907 h 2504437"/>
              <a:gd name="connsiteX2997" fmla="*/ 2454120 w 3243376"/>
              <a:gd name="connsiteY2997" fmla="*/ 1852192 h 2504437"/>
              <a:gd name="connsiteX2998" fmla="*/ 2456526 w 3243376"/>
              <a:gd name="connsiteY2998" fmla="*/ 1850632 h 2504437"/>
              <a:gd name="connsiteX2999" fmla="*/ 2456670 w 3243376"/>
              <a:gd name="connsiteY2999" fmla="*/ 1851192 h 2504437"/>
              <a:gd name="connsiteX3000" fmla="*/ 2266448 w 3243376"/>
              <a:gd name="connsiteY3000" fmla="*/ 1759292 h 2504437"/>
              <a:gd name="connsiteX3001" fmla="*/ 2260692 w 3243376"/>
              <a:gd name="connsiteY3001" fmla="*/ 1750873 h 2504437"/>
              <a:gd name="connsiteX3002" fmla="*/ 2272205 w 3243376"/>
              <a:gd name="connsiteY3002" fmla="*/ 1750873 h 2504437"/>
              <a:gd name="connsiteX3003" fmla="*/ 2266448 w 3243376"/>
              <a:gd name="connsiteY3003" fmla="*/ 1759292 h 2504437"/>
              <a:gd name="connsiteX3004" fmla="*/ 2203699 w 3243376"/>
              <a:gd name="connsiteY3004" fmla="*/ 1728422 h 2504437"/>
              <a:gd name="connsiteX3005" fmla="*/ 2215213 w 3243376"/>
              <a:gd name="connsiteY3005" fmla="*/ 1716907 h 2504437"/>
              <a:gd name="connsiteX3006" fmla="*/ 2203699 w 3243376"/>
              <a:gd name="connsiteY3006" fmla="*/ 1728422 h 2504437"/>
              <a:gd name="connsiteX3007" fmla="*/ 2783408 w 3243376"/>
              <a:gd name="connsiteY3007" fmla="*/ 2020866 h 2504437"/>
              <a:gd name="connsiteX3008" fmla="*/ 2794922 w 3243376"/>
              <a:gd name="connsiteY3008" fmla="*/ 2020866 h 2504437"/>
              <a:gd name="connsiteX3009" fmla="*/ 2783408 w 3243376"/>
              <a:gd name="connsiteY3009" fmla="*/ 2020866 h 2504437"/>
              <a:gd name="connsiteX3010" fmla="*/ 1624566 w 3243376"/>
              <a:gd name="connsiteY3010" fmla="*/ 1447489 h 2504437"/>
              <a:gd name="connsiteX3011" fmla="*/ 1636081 w 3243376"/>
              <a:gd name="connsiteY3011" fmla="*/ 1447489 h 2504437"/>
              <a:gd name="connsiteX3012" fmla="*/ 1636080 w 3243376"/>
              <a:gd name="connsiteY3012" fmla="*/ 1435976 h 2504437"/>
              <a:gd name="connsiteX3013" fmla="*/ 1624566 w 3243376"/>
              <a:gd name="connsiteY3013" fmla="*/ 1435976 h 2504437"/>
              <a:gd name="connsiteX3014" fmla="*/ 1624566 w 3243376"/>
              <a:gd name="connsiteY3014" fmla="*/ 1447489 h 2504437"/>
              <a:gd name="connsiteX3015" fmla="*/ 2328622 w 3243376"/>
              <a:gd name="connsiteY3015" fmla="*/ 1796352 h 2504437"/>
              <a:gd name="connsiteX3016" fmla="*/ 2340136 w 3243376"/>
              <a:gd name="connsiteY3016" fmla="*/ 1784837 h 2504437"/>
              <a:gd name="connsiteX3017" fmla="*/ 2337059 w 3243376"/>
              <a:gd name="connsiteY3017" fmla="*/ 1782859 h 2504437"/>
              <a:gd name="connsiteX3018" fmla="*/ 2341200 w 3243376"/>
              <a:gd name="connsiteY3018" fmla="*/ 1777917 h 2504437"/>
              <a:gd name="connsiteX3019" fmla="*/ 2341359 w 3243376"/>
              <a:gd name="connsiteY3019" fmla="*/ 1778361 h 2504437"/>
              <a:gd name="connsiteX3020" fmla="*/ 2351074 w 3243376"/>
              <a:gd name="connsiteY3020" fmla="*/ 1784838 h 2504437"/>
              <a:gd name="connsiteX3021" fmla="*/ 2328622 w 3243376"/>
              <a:gd name="connsiteY3021" fmla="*/ 1796352 h 2504437"/>
              <a:gd name="connsiteX3022" fmla="*/ 1597222 w 3243376"/>
              <a:gd name="connsiteY3022" fmla="*/ 1434537 h 2504437"/>
              <a:gd name="connsiteX3023" fmla="*/ 1601540 w 3243376"/>
              <a:gd name="connsiteY3023" fmla="*/ 1435976 h 2504437"/>
              <a:gd name="connsiteX3024" fmla="*/ 1601540 w 3243376"/>
              <a:gd name="connsiteY3024" fmla="*/ 1424463 h 2504437"/>
              <a:gd name="connsiteX3025" fmla="*/ 1597222 w 3243376"/>
              <a:gd name="connsiteY3025" fmla="*/ 1434537 h 2504437"/>
              <a:gd name="connsiteX3026" fmla="*/ 2254935 w 3243376"/>
              <a:gd name="connsiteY3026" fmla="*/ 1760947 h 2504437"/>
              <a:gd name="connsiteX3027" fmla="*/ 2249178 w 3243376"/>
              <a:gd name="connsiteY3027" fmla="*/ 1750873 h 2504437"/>
              <a:gd name="connsiteX3028" fmla="*/ 2260692 w 3243376"/>
              <a:gd name="connsiteY3028" fmla="*/ 1739359 h 2504437"/>
              <a:gd name="connsiteX3029" fmla="*/ 2260692 w 3243376"/>
              <a:gd name="connsiteY3029" fmla="*/ 1750873 h 2504437"/>
              <a:gd name="connsiteX3030" fmla="*/ 2260692 w 3243376"/>
              <a:gd name="connsiteY3030" fmla="*/ 1762386 h 2504437"/>
              <a:gd name="connsiteX3031" fmla="*/ 2254935 w 3243376"/>
              <a:gd name="connsiteY3031" fmla="*/ 1760947 h 2504437"/>
              <a:gd name="connsiteX3032" fmla="*/ 2544501 w 3243376"/>
              <a:gd name="connsiteY3032" fmla="*/ 1905299 h 2504437"/>
              <a:gd name="connsiteX3033" fmla="*/ 2532988 w 3243376"/>
              <a:gd name="connsiteY3033" fmla="*/ 1897095 h 2504437"/>
              <a:gd name="connsiteX3034" fmla="*/ 2544501 w 3243376"/>
              <a:gd name="connsiteY3034" fmla="*/ 1885582 h 2504437"/>
              <a:gd name="connsiteX3035" fmla="*/ 2554577 w 3243376"/>
              <a:gd name="connsiteY3035" fmla="*/ 1891339 h 2504437"/>
              <a:gd name="connsiteX3036" fmla="*/ 2554818 w 3243376"/>
              <a:gd name="connsiteY3036" fmla="*/ 1892304 h 2504437"/>
              <a:gd name="connsiteX3037" fmla="*/ 2553137 w 3243376"/>
              <a:gd name="connsiteY3037" fmla="*/ 1897095 h 2504437"/>
              <a:gd name="connsiteX3038" fmla="*/ 2555897 w 3243376"/>
              <a:gd name="connsiteY3038" fmla="*/ 1896617 h 2504437"/>
              <a:gd name="connsiteX3039" fmla="*/ 2556016 w 3243376"/>
              <a:gd name="connsiteY3039" fmla="*/ 1897095 h 2504437"/>
              <a:gd name="connsiteX3040" fmla="*/ 2544501 w 3243376"/>
              <a:gd name="connsiteY3040" fmla="*/ 1905299 h 2504437"/>
              <a:gd name="connsiteX3041" fmla="*/ 2456368 w 3243376"/>
              <a:gd name="connsiteY3041" fmla="*/ 1864271 h 2504437"/>
              <a:gd name="connsiteX3042" fmla="*/ 2457538 w 3243376"/>
              <a:gd name="connsiteY3042" fmla="*/ 1854576 h 2504437"/>
              <a:gd name="connsiteX3043" fmla="*/ 2456670 w 3243376"/>
              <a:gd name="connsiteY3043" fmla="*/ 1851192 h 2504437"/>
              <a:gd name="connsiteX3044" fmla="*/ 2465130 w 3243376"/>
              <a:gd name="connsiteY3044" fmla="*/ 1847875 h 2504437"/>
              <a:gd name="connsiteX3045" fmla="*/ 2476572 w 3243376"/>
              <a:gd name="connsiteY3045" fmla="*/ 1852193 h 2504437"/>
              <a:gd name="connsiteX3046" fmla="*/ 2465562 w 3243376"/>
              <a:gd name="connsiteY3046" fmla="*/ 1866584 h 2504437"/>
              <a:gd name="connsiteX3047" fmla="*/ 1885924 w 3243376"/>
              <a:gd name="connsiteY3047" fmla="*/ 1582198 h 2504437"/>
              <a:gd name="connsiteX3048" fmla="*/ 1885925 w 3243376"/>
              <a:gd name="connsiteY3048" fmla="*/ 1559747 h 2504437"/>
              <a:gd name="connsiteX3049" fmla="*/ 1863473 w 3243376"/>
              <a:gd name="connsiteY3049" fmla="*/ 1537296 h 2504437"/>
              <a:gd name="connsiteX3050" fmla="*/ 1897438 w 3243376"/>
              <a:gd name="connsiteY3050" fmla="*/ 1582198 h 2504437"/>
              <a:gd name="connsiteX3051" fmla="*/ 1885924 w 3243376"/>
              <a:gd name="connsiteY3051" fmla="*/ 1582198 h 2504437"/>
              <a:gd name="connsiteX3052" fmla="*/ 1840446 w 3243376"/>
              <a:gd name="connsiteY3052" fmla="*/ 1560323 h 2504437"/>
              <a:gd name="connsiteX3053" fmla="*/ 1851960 w 3243376"/>
              <a:gd name="connsiteY3053" fmla="*/ 1548809 h 2504437"/>
              <a:gd name="connsiteX3054" fmla="*/ 1851960 w 3243376"/>
              <a:gd name="connsiteY3054" fmla="*/ 1537296 h 2504437"/>
              <a:gd name="connsiteX3055" fmla="*/ 1840447 w 3243376"/>
              <a:gd name="connsiteY3055" fmla="*/ 1537296 h 2504437"/>
              <a:gd name="connsiteX3056" fmla="*/ 1851960 w 3243376"/>
              <a:gd name="connsiteY3056" fmla="*/ 1525782 h 2504437"/>
              <a:gd name="connsiteX3057" fmla="*/ 1851959 w 3243376"/>
              <a:gd name="connsiteY3057" fmla="*/ 1560323 h 2504437"/>
              <a:gd name="connsiteX3058" fmla="*/ 1840446 w 3243376"/>
              <a:gd name="connsiteY3058" fmla="*/ 1560323 h 2504437"/>
              <a:gd name="connsiteX3059" fmla="*/ 2456033 w 3243376"/>
              <a:gd name="connsiteY3059" fmla="*/ 1867053 h 2504437"/>
              <a:gd name="connsiteX3060" fmla="*/ 2454120 w 3243376"/>
              <a:gd name="connsiteY3060" fmla="*/ 1863706 h 2504437"/>
              <a:gd name="connsiteX3061" fmla="*/ 2456368 w 3243376"/>
              <a:gd name="connsiteY3061" fmla="*/ 1864271 h 2504437"/>
              <a:gd name="connsiteX3062" fmla="*/ 2147119 w 3243376"/>
              <a:gd name="connsiteY3062" fmla="*/ 1715856 h 2504437"/>
              <a:gd name="connsiteX3063" fmla="*/ 2145772 w 3243376"/>
              <a:gd name="connsiteY3063" fmla="*/ 1707265 h 2504437"/>
              <a:gd name="connsiteX3064" fmla="*/ 2135194 w 3243376"/>
              <a:gd name="connsiteY3064" fmla="*/ 1705394 h 2504437"/>
              <a:gd name="connsiteX3065" fmla="*/ 2146708 w 3243376"/>
              <a:gd name="connsiteY3065" fmla="*/ 1693881 h 2504437"/>
              <a:gd name="connsiteX3066" fmla="*/ 2158222 w 3243376"/>
              <a:gd name="connsiteY3066" fmla="*/ 1705394 h 2504437"/>
              <a:gd name="connsiteX3067" fmla="*/ 2151313 w 3243376"/>
              <a:gd name="connsiteY3067" fmla="*/ 1715468 h 2504437"/>
              <a:gd name="connsiteX3068" fmla="*/ 2215213 w 3243376"/>
              <a:gd name="connsiteY3068" fmla="*/ 1750297 h 2504437"/>
              <a:gd name="connsiteX3069" fmla="*/ 2226726 w 3243376"/>
              <a:gd name="connsiteY3069" fmla="*/ 1727845 h 2504437"/>
              <a:gd name="connsiteX3070" fmla="*/ 2249178 w 3243376"/>
              <a:gd name="connsiteY3070" fmla="*/ 1727845 h 2504437"/>
              <a:gd name="connsiteX3071" fmla="*/ 2240543 w 3243376"/>
              <a:gd name="connsiteY3071" fmla="*/ 1737920 h 2504437"/>
              <a:gd name="connsiteX3072" fmla="*/ 2242616 w 3243376"/>
              <a:gd name="connsiteY3072" fmla="*/ 1742239 h 2504437"/>
              <a:gd name="connsiteX3073" fmla="*/ 2236513 w 3243376"/>
              <a:gd name="connsiteY3073" fmla="*/ 1740942 h 2504437"/>
              <a:gd name="connsiteX3074" fmla="*/ 2215213 w 3243376"/>
              <a:gd name="connsiteY3074" fmla="*/ 1750297 h 2504437"/>
              <a:gd name="connsiteX3075" fmla="*/ 2056326 w 3243376"/>
              <a:gd name="connsiteY3075" fmla="*/ 1672005 h 2504437"/>
              <a:gd name="connsiteX3076" fmla="*/ 2044812 w 3243376"/>
              <a:gd name="connsiteY3076" fmla="*/ 1660491 h 2504437"/>
              <a:gd name="connsiteX3077" fmla="*/ 2056326 w 3243376"/>
              <a:gd name="connsiteY3077" fmla="*/ 1672005 h 2504437"/>
              <a:gd name="connsiteX3078" fmla="*/ 2091818 w 3243376"/>
              <a:gd name="connsiteY3078" fmla="*/ 1689601 h 2504437"/>
              <a:gd name="connsiteX3079" fmla="*/ 2095597 w 3243376"/>
              <a:gd name="connsiteY3079" fmla="*/ 1679012 h 2504437"/>
              <a:gd name="connsiteX3080" fmla="*/ 2124256 w 3243376"/>
              <a:gd name="connsiteY3080" fmla="*/ 1648977 h 2504437"/>
              <a:gd name="connsiteX3081" fmla="*/ 2101805 w 3243376"/>
              <a:gd name="connsiteY3081" fmla="*/ 1693881 h 2504437"/>
              <a:gd name="connsiteX3082" fmla="*/ 2306171 w 3243376"/>
              <a:gd name="connsiteY3082" fmla="*/ 1795776 h 2504437"/>
              <a:gd name="connsiteX3083" fmla="*/ 2306171 w 3243376"/>
              <a:gd name="connsiteY3083" fmla="*/ 1788796 h 2504437"/>
              <a:gd name="connsiteX3084" fmla="*/ 2306171 w 3243376"/>
              <a:gd name="connsiteY3084" fmla="*/ 1795776 h 2504437"/>
              <a:gd name="connsiteX3085" fmla="*/ 2539158 w 3243376"/>
              <a:gd name="connsiteY3085" fmla="*/ 1911415 h 2504437"/>
              <a:gd name="connsiteX3086" fmla="*/ 2533563 w 3243376"/>
              <a:gd name="connsiteY3086" fmla="*/ 1908033 h 2504437"/>
              <a:gd name="connsiteX3087" fmla="*/ 2545078 w 3243376"/>
              <a:gd name="connsiteY3087" fmla="*/ 1908033 h 2504437"/>
              <a:gd name="connsiteX3088" fmla="*/ 1574050 w 3243376"/>
              <a:gd name="connsiteY3088" fmla="*/ 1434177 h 2504437"/>
              <a:gd name="connsiteX3089" fmla="*/ 1579087 w 3243376"/>
              <a:gd name="connsiteY3089" fmla="*/ 1435976 h 2504437"/>
              <a:gd name="connsiteX3090" fmla="*/ 1613053 w 3243376"/>
              <a:gd name="connsiteY3090" fmla="*/ 1413525 h 2504437"/>
              <a:gd name="connsiteX3091" fmla="*/ 1613053 w 3243376"/>
              <a:gd name="connsiteY3091" fmla="*/ 1391073 h 2504437"/>
              <a:gd name="connsiteX3092" fmla="*/ 1601540 w 3243376"/>
              <a:gd name="connsiteY3092" fmla="*/ 1379559 h 2504437"/>
              <a:gd name="connsiteX3093" fmla="*/ 1590026 w 3243376"/>
              <a:gd name="connsiteY3093" fmla="*/ 1402011 h 2504437"/>
              <a:gd name="connsiteX3094" fmla="*/ 1567574 w 3243376"/>
              <a:gd name="connsiteY3094" fmla="*/ 1424463 h 2504437"/>
              <a:gd name="connsiteX3095" fmla="*/ 1574050 w 3243376"/>
              <a:gd name="connsiteY3095" fmla="*/ 1434177 h 2504437"/>
              <a:gd name="connsiteX3096" fmla="*/ 2090291 w 3243376"/>
              <a:gd name="connsiteY3096" fmla="*/ 1693881 h 2504437"/>
              <a:gd name="connsiteX3097" fmla="*/ 2091730 w 3243376"/>
              <a:gd name="connsiteY3097" fmla="*/ 1689563 h 2504437"/>
              <a:gd name="connsiteX3098" fmla="*/ 2091818 w 3243376"/>
              <a:gd name="connsiteY3098" fmla="*/ 1689601 h 2504437"/>
              <a:gd name="connsiteX3099" fmla="*/ 2135770 w 3243376"/>
              <a:gd name="connsiteY3099" fmla="*/ 1716907 h 2504437"/>
              <a:gd name="connsiteX3100" fmla="*/ 2147119 w 3243376"/>
              <a:gd name="connsiteY3100" fmla="*/ 1715856 h 2504437"/>
              <a:gd name="connsiteX3101" fmla="*/ 2147284 w 3243376"/>
              <a:gd name="connsiteY3101" fmla="*/ 1716907 h 2504437"/>
              <a:gd name="connsiteX3102" fmla="*/ 2455739 w 3243376"/>
              <a:gd name="connsiteY3102" fmla="*/ 1881003 h 2504437"/>
              <a:gd name="connsiteX3103" fmla="*/ 2455559 w 3243376"/>
              <a:gd name="connsiteY3103" fmla="*/ 1870973 h 2504437"/>
              <a:gd name="connsiteX3104" fmla="*/ 2456033 w 3243376"/>
              <a:gd name="connsiteY3104" fmla="*/ 1867053 h 2504437"/>
              <a:gd name="connsiteX3105" fmla="*/ 2459877 w 3243376"/>
              <a:gd name="connsiteY3105" fmla="*/ 1873780 h 2504437"/>
              <a:gd name="connsiteX3106" fmla="*/ 2465634 w 3243376"/>
              <a:gd name="connsiteY3106" fmla="*/ 1875219 h 2504437"/>
              <a:gd name="connsiteX3107" fmla="*/ 2455739 w 3243376"/>
              <a:gd name="connsiteY3107" fmla="*/ 1881003 h 2504437"/>
              <a:gd name="connsiteX3108" fmla="*/ 2533563 w 3243376"/>
              <a:gd name="connsiteY3108" fmla="*/ 1919547 h 2504437"/>
              <a:gd name="connsiteX3109" fmla="*/ 2535003 w 3243376"/>
              <a:gd name="connsiteY3109" fmla="*/ 1913790 h 2504437"/>
              <a:gd name="connsiteX3110" fmla="*/ 2539158 w 3243376"/>
              <a:gd name="connsiteY3110" fmla="*/ 1911415 h 2504437"/>
              <a:gd name="connsiteX3111" fmla="*/ 2544574 w 3243376"/>
              <a:gd name="connsiteY3111" fmla="*/ 1914689 h 2504437"/>
              <a:gd name="connsiteX3112" fmla="*/ 2533563 w 3243376"/>
              <a:gd name="connsiteY3112" fmla="*/ 1919547 h 2504437"/>
              <a:gd name="connsiteX3113" fmla="*/ 2238240 w 3243376"/>
              <a:gd name="connsiteY3113" fmla="*/ 1773324 h 2504437"/>
              <a:gd name="connsiteX3114" fmla="*/ 2249754 w 3243376"/>
              <a:gd name="connsiteY3114" fmla="*/ 1761811 h 2504437"/>
              <a:gd name="connsiteX3115" fmla="*/ 2238240 w 3243376"/>
              <a:gd name="connsiteY3115" fmla="*/ 1773324 h 2504437"/>
              <a:gd name="connsiteX3116" fmla="*/ 2306171 w 3243376"/>
              <a:gd name="connsiteY3116" fmla="*/ 1807289 h 2504437"/>
              <a:gd name="connsiteX3117" fmla="*/ 2306171 w 3243376"/>
              <a:gd name="connsiteY3117" fmla="*/ 1795776 h 2504437"/>
              <a:gd name="connsiteX3118" fmla="*/ 2314185 w 3243376"/>
              <a:gd name="connsiteY3118" fmla="*/ 1788103 h 2504437"/>
              <a:gd name="connsiteX3119" fmla="*/ 2306171 w 3243376"/>
              <a:gd name="connsiteY3119" fmla="*/ 1807289 h 2504437"/>
              <a:gd name="connsiteX3120" fmla="*/ 2209457 w 3243376"/>
              <a:gd name="connsiteY3120" fmla="*/ 1760947 h 2504437"/>
              <a:gd name="connsiteX3121" fmla="*/ 2203700 w 3243376"/>
              <a:gd name="connsiteY3121" fmla="*/ 1750873 h 2504437"/>
              <a:gd name="connsiteX3122" fmla="*/ 2215213 w 3243376"/>
              <a:gd name="connsiteY3122" fmla="*/ 1750873 h 2504437"/>
              <a:gd name="connsiteX3123" fmla="*/ 2215213 w 3243376"/>
              <a:gd name="connsiteY3123" fmla="*/ 1762386 h 2504437"/>
              <a:gd name="connsiteX3124" fmla="*/ 2209457 w 3243376"/>
              <a:gd name="connsiteY3124" fmla="*/ 1760947 h 2504437"/>
              <a:gd name="connsiteX3125" fmla="*/ 2090291 w 3243376"/>
              <a:gd name="connsiteY3125" fmla="*/ 1705394 h 2504437"/>
              <a:gd name="connsiteX3126" fmla="*/ 2101805 w 3243376"/>
              <a:gd name="connsiteY3126" fmla="*/ 1693881 h 2504437"/>
              <a:gd name="connsiteX3127" fmla="*/ 2124256 w 3243376"/>
              <a:gd name="connsiteY3127" fmla="*/ 1693881 h 2504437"/>
              <a:gd name="connsiteX3128" fmla="*/ 2101805 w 3243376"/>
              <a:gd name="connsiteY3128" fmla="*/ 1705394 h 2504437"/>
              <a:gd name="connsiteX3129" fmla="*/ 2020806 w 3243376"/>
              <a:gd name="connsiteY3129" fmla="*/ 1671429 h 2504437"/>
              <a:gd name="connsiteX3130" fmla="*/ 2022360 w 3243376"/>
              <a:gd name="connsiteY3130" fmla="*/ 1671429 h 2504437"/>
              <a:gd name="connsiteX3131" fmla="*/ 2022360 w 3243376"/>
              <a:gd name="connsiteY3131" fmla="*/ 1672005 h 2504437"/>
              <a:gd name="connsiteX3132" fmla="*/ 2726416 w 3243376"/>
              <a:gd name="connsiteY3132" fmla="*/ 2020866 h 2504437"/>
              <a:gd name="connsiteX3133" fmla="*/ 2714903 w 3243376"/>
              <a:gd name="connsiteY3133" fmla="*/ 1998415 h 2504437"/>
              <a:gd name="connsiteX3134" fmla="*/ 2726416 w 3243376"/>
              <a:gd name="connsiteY3134" fmla="*/ 2020866 h 2504437"/>
              <a:gd name="connsiteX3135" fmla="*/ 2454120 w 3243376"/>
              <a:gd name="connsiteY3135" fmla="*/ 1886157 h 2504437"/>
              <a:gd name="connsiteX3136" fmla="*/ 2488084 w 3243376"/>
              <a:gd name="connsiteY3136" fmla="*/ 1897670 h 2504437"/>
              <a:gd name="connsiteX3137" fmla="*/ 2499599 w 3243376"/>
              <a:gd name="connsiteY3137" fmla="*/ 1875219 h 2504437"/>
              <a:gd name="connsiteX3138" fmla="*/ 2522050 w 3243376"/>
              <a:gd name="connsiteY3138" fmla="*/ 1863706 h 2504437"/>
              <a:gd name="connsiteX3139" fmla="*/ 2522050 w 3243376"/>
              <a:gd name="connsiteY3139" fmla="*/ 1852193 h 2504437"/>
              <a:gd name="connsiteX3140" fmla="*/ 2532988 w 3243376"/>
              <a:gd name="connsiteY3140" fmla="*/ 1829165 h 2504437"/>
              <a:gd name="connsiteX3141" fmla="*/ 2510537 w 3243376"/>
              <a:gd name="connsiteY3141" fmla="*/ 1840679 h 2504437"/>
              <a:gd name="connsiteX3142" fmla="*/ 2510537 w 3243376"/>
              <a:gd name="connsiteY3142" fmla="*/ 1829165 h 2504437"/>
              <a:gd name="connsiteX3143" fmla="*/ 2499024 w 3243376"/>
              <a:gd name="connsiteY3143" fmla="*/ 1840679 h 2504437"/>
              <a:gd name="connsiteX3144" fmla="*/ 2499024 w 3243376"/>
              <a:gd name="connsiteY3144" fmla="*/ 1818227 h 2504437"/>
              <a:gd name="connsiteX3145" fmla="*/ 2476571 w 3243376"/>
              <a:gd name="connsiteY3145" fmla="*/ 1818227 h 2504437"/>
              <a:gd name="connsiteX3146" fmla="*/ 2473980 w 3243376"/>
              <a:gd name="connsiteY3146" fmla="*/ 1839312 h 2504437"/>
              <a:gd name="connsiteX3147" fmla="*/ 2456526 w 3243376"/>
              <a:gd name="connsiteY3147" fmla="*/ 1850632 h 2504437"/>
              <a:gd name="connsiteX3148" fmla="*/ 2454120 w 3243376"/>
              <a:gd name="connsiteY3148" fmla="*/ 1841255 h 2504437"/>
              <a:gd name="connsiteX3149" fmla="*/ 2431669 w 3243376"/>
              <a:gd name="connsiteY3149" fmla="*/ 1863706 h 2504437"/>
              <a:gd name="connsiteX3150" fmla="*/ 2454120 w 3243376"/>
              <a:gd name="connsiteY3150" fmla="*/ 1886157 h 2504437"/>
              <a:gd name="connsiteX3151" fmla="*/ 2272205 w 3243376"/>
              <a:gd name="connsiteY3151" fmla="*/ 1796352 h 2504437"/>
              <a:gd name="connsiteX3152" fmla="*/ 2272205 w 3243376"/>
              <a:gd name="connsiteY3152" fmla="*/ 1784837 h 2504437"/>
              <a:gd name="connsiteX3153" fmla="*/ 2294657 w 3243376"/>
              <a:gd name="connsiteY3153" fmla="*/ 1784838 h 2504437"/>
              <a:gd name="connsiteX3154" fmla="*/ 2294656 w 3243376"/>
              <a:gd name="connsiteY3154" fmla="*/ 1796352 h 2504437"/>
              <a:gd name="connsiteX3155" fmla="*/ 2272205 w 3243376"/>
              <a:gd name="connsiteY3155" fmla="*/ 1796352 h 2504437"/>
              <a:gd name="connsiteX3156" fmla="*/ 1940992 w 3243376"/>
              <a:gd name="connsiteY3156" fmla="*/ 1634163 h 2504437"/>
              <a:gd name="connsiteX3157" fmla="*/ 1942341 w 3243376"/>
              <a:gd name="connsiteY3157" fmla="*/ 1623072 h 2504437"/>
              <a:gd name="connsiteX3158" fmla="*/ 1964793 w 3243376"/>
              <a:gd name="connsiteY3158" fmla="*/ 1589107 h 2504437"/>
              <a:gd name="connsiteX3159" fmla="*/ 1987244 w 3243376"/>
              <a:gd name="connsiteY3159" fmla="*/ 1566655 h 2504437"/>
              <a:gd name="connsiteX3160" fmla="*/ 1988683 w 3243376"/>
              <a:gd name="connsiteY3160" fmla="*/ 1583638 h 2504437"/>
              <a:gd name="connsiteX3161" fmla="*/ 1998456 w 3243376"/>
              <a:gd name="connsiteY3161" fmla="*/ 1600113 h 2504437"/>
              <a:gd name="connsiteX3162" fmla="*/ 1998182 w 3243376"/>
              <a:gd name="connsiteY3162" fmla="*/ 1600044 h 2504437"/>
              <a:gd name="connsiteX3163" fmla="*/ 1998254 w 3243376"/>
              <a:gd name="connsiteY3163" fmla="*/ 1600621 h 2504437"/>
              <a:gd name="connsiteX3164" fmla="*/ 1988683 w 3243376"/>
              <a:gd name="connsiteY3164" fmla="*/ 1600621 h 2504437"/>
              <a:gd name="connsiteX3165" fmla="*/ 1987244 w 3243376"/>
              <a:gd name="connsiteY3165" fmla="*/ 1600621 h 2504437"/>
              <a:gd name="connsiteX3166" fmla="*/ 1964793 w 3243376"/>
              <a:gd name="connsiteY3166" fmla="*/ 1623072 h 2504437"/>
              <a:gd name="connsiteX3167" fmla="*/ 1940992 w 3243376"/>
              <a:gd name="connsiteY3167" fmla="*/ 1634163 h 2504437"/>
              <a:gd name="connsiteX3168" fmla="*/ 1715524 w 3243376"/>
              <a:gd name="connsiteY3168" fmla="*/ 1525782 h 2504437"/>
              <a:gd name="connsiteX3169" fmla="*/ 1716892 w 3243376"/>
              <a:gd name="connsiteY3169" fmla="*/ 1523843 h 2504437"/>
              <a:gd name="connsiteX3170" fmla="*/ 1716737 w 3243376"/>
              <a:gd name="connsiteY3170" fmla="*/ 1525343 h 2504437"/>
              <a:gd name="connsiteX3171" fmla="*/ 2146707 w 3243376"/>
              <a:gd name="connsiteY3171" fmla="*/ 1739359 h 2504437"/>
              <a:gd name="connsiteX3172" fmla="*/ 2158222 w 3243376"/>
              <a:gd name="connsiteY3172" fmla="*/ 1716907 h 2504437"/>
              <a:gd name="connsiteX3173" fmla="*/ 2169735 w 3243376"/>
              <a:gd name="connsiteY3173" fmla="*/ 1716907 h 2504437"/>
              <a:gd name="connsiteX3174" fmla="*/ 2180672 w 3243376"/>
              <a:gd name="connsiteY3174" fmla="*/ 1727845 h 2504437"/>
              <a:gd name="connsiteX3175" fmla="*/ 2146707 w 3243376"/>
              <a:gd name="connsiteY3175" fmla="*/ 1739359 h 2504437"/>
              <a:gd name="connsiteX3176" fmla="*/ 2374101 w 3243376"/>
              <a:gd name="connsiteY3176" fmla="*/ 1852193 h 2504437"/>
              <a:gd name="connsiteX3177" fmla="*/ 2362587 w 3243376"/>
              <a:gd name="connsiteY3177" fmla="*/ 1829740 h 2504437"/>
              <a:gd name="connsiteX3178" fmla="*/ 2374101 w 3243376"/>
              <a:gd name="connsiteY3178" fmla="*/ 1829740 h 2504437"/>
              <a:gd name="connsiteX3179" fmla="*/ 2374101 w 3243376"/>
              <a:gd name="connsiteY3179" fmla="*/ 1852193 h 2504437"/>
              <a:gd name="connsiteX3180" fmla="*/ 1806481 w 3243376"/>
              <a:gd name="connsiteY3180" fmla="*/ 1571260 h 2504437"/>
              <a:gd name="connsiteX3181" fmla="*/ 1828932 w 3243376"/>
              <a:gd name="connsiteY3181" fmla="*/ 1548809 h 2504437"/>
              <a:gd name="connsiteX3182" fmla="*/ 1806481 w 3243376"/>
              <a:gd name="connsiteY3182" fmla="*/ 1571260 h 2504437"/>
              <a:gd name="connsiteX3183" fmla="*/ 1930828 w 3243376"/>
              <a:gd name="connsiteY3183" fmla="*/ 1634585 h 2504437"/>
              <a:gd name="connsiteX3184" fmla="*/ 1942342 w 3243376"/>
              <a:gd name="connsiteY3184" fmla="*/ 1612134 h 2504437"/>
              <a:gd name="connsiteX3185" fmla="*/ 1930828 w 3243376"/>
              <a:gd name="connsiteY3185" fmla="*/ 1589683 h 2504437"/>
              <a:gd name="connsiteX3186" fmla="*/ 1942342 w 3243376"/>
              <a:gd name="connsiteY3186" fmla="*/ 1589683 h 2504437"/>
              <a:gd name="connsiteX3187" fmla="*/ 1942342 w 3243376"/>
              <a:gd name="connsiteY3187" fmla="*/ 1578169 h 2504437"/>
              <a:gd name="connsiteX3188" fmla="*/ 1942341 w 3243376"/>
              <a:gd name="connsiteY3188" fmla="*/ 1623072 h 2504437"/>
              <a:gd name="connsiteX3189" fmla="*/ 1930828 w 3243376"/>
              <a:gd name="connsiteY3189" fmla="*/ 1634585 h 2504437"/>
              <a:gd name="connsiteX3190" fmla="*/ 2530443 w 3243376"/>
              <a:gd name="connsiteY3190" fmla="*/ 1933543 h 2504437"/>
              <a:gd name="connsiteX3191" fmla="*/ 2529982 w 3243376"/>
              <a:gd name="connsiteY3191" fmla="*/ 1933141 h 2504437"/>
              <a:gd name="connsiteX3192" fmla="*/ 2532413 w 3243376"/>
              <a:gd name="connsiteY3192" fmla="*/ 1930485 h 2504437"/>
              <a:gd name="connsiteX3193" fmla="*/ 2530443 w 3243376"/>
              <a:gd name="connsiteY3193" fmla="*/ 1933543 h 2504437"/>
              <a:gd name="connsiteX3194" fmla="*/ 1908377 w 3243376"/>
              <a:gd name="connsiteY3194" fmla="*/ 1627102 h 2504437"/>
              <a:gd name="connsiteX3195" fmla="*/ 1931404 w 3243376"/>
              <a:gd name="connsiteY3195" fmla="*/ 1604075 h 2504437"/>
              <a:gd name="connsiteX3196" fmla="*/ 1931403 w 3243376"/>
              <a:gd name="connsiteY3196" fmla="*/ 1615588 h 2504437"/>
              <a:gd name="connsiteX3197" fmla="*/ 1919890 w 3243376"/>
              <a:gd name="connsiteY3197" fmla="*/ 1615588 h 2504437"/>
              <a:gd name="connsiteX3198" fmla="*/ 1919890 w 3243376"/>
              <a:gd name="connsiteY3198" fmla="*/ 1627102 h 2504437"/>
              <a:gd name="connsiteX3199" fmla="*/ 1908377 w 3243376"/>
              <a:gd name="connsiteY3199" fmla="*/ 1627102 h 2504437"/>
              <a:gd name="connsiteX3200" fmla="*/ 1783453 w 3243376"/>
              <a:gd name="connsiteY3200" fmla="*/ 1571260 h 2504437"/>
              <a:gd name="connsiteX3201" fmla="*/ 1761003 w 3243376"/>
              <a:gd name="connsiteY3201" fmla="*/ 1559747 h 2504437"/>
              <a:gd name="connsiteX3202" fmla="*/ 1772517 w 3243376"/>
              <a:gd name="connsiteY3202" fmla="*/ 1525782 h 2504437"/>
              <a:gd name="connsiteX3203" fmla="*/ 1761003 w 3243376"/>
              <a:gd name="connsiteY3203" fmla="*/ 1537296 h 2504437"/>
              <a:gd name="connsiteX3204" fmla="*/ 1783453 w 3243376"/>
              <a:gd name="connsiteY3204" fmla="*/ 1537296 h 2504437"/>
              <a:gd name="connsiteX3205" fmla="*/ 1794968 w 3243376"/>
              <a:gd name="connsiteY3205" fmla="*/ 1548809 h 2504437"/>
              <a:gd name="connsiteX3206" fmla="*/ 1783453 w 3243376"/>
              <a:gd name="connsiteY3206" fmla="*/ 1571260 h 2504437"/>
              <a:gd name="connsiteX3207" fmla="*/ 2112743 w 3243376"/>
              <a:gd name="connsiteY3207" fmla="*/ 1739359 h 2504437"/>
              <a:gd name="connsiteX3208" fmla="*/ 2112743 w 3243376"/>
              <a:gd name="connsiteY3208" fmla="*/ 1727845 h 2504437"/>
              <a:gd name="connsiteX3209" fmla="*/ 2090291 w 3243376"/>
              <a:gd name="connsiteY3209" fmla="*/ 1727845 h 2504437"/>
              <a:gd name="connsiteX3210" fmla="*/ 2101805 w 3243376"/>
              <a:gd name="connsiteY3210" fmla="*/ 1727845 h 2504437"/>
              <a:gd name="connsiteX3211" fmla="*/ 2101805 w 3243376"/>
              <a:gd name="connsiteY3211" fmla="*/ 1705394 h 2504437"/>
              <a:gd name="connsiteX3212" fmla="*/ 2113318 w 3243376"/>
              <a:gd name="connsiteY3212" fmla="*/ 1716907 h 2504437"/>
              <a:gd name="connsiteX3213" fmla="*/ 2135770 w 3243376"/>
              <a:gd name="connsiteY3213" fmla="*/ 1716907 h 2504437"/>
              <a:gd name="connsiteX3214" fmla="*/ 2112743 w 3243376"/>
              <a:gd name="connsiteY3214" fmla="*/ 1739359 h 2504437"/>
              <a:gd name="connsiteX3215" fmla="*/ 2385614 w 3243376"/>
              <a:gd name="connsiteY3215" fmla="*/ 1874644 h 2504437"/>
              <a:gd name="connsiteX3216" fmla="*/ 2374101 w 3243376"/>
              <a:gd name="connsiteY3216" fmla="*/ 1863130 h 2504437"/>
              <a:gd name="connsiteX3217" fmla="*/ 2383815 w 3243376"/>
              <a:gd name="connsiteY3217" fmla="*/ 1861835 h 2504437"/>
              <a:gd name="connsiteX3218" fmla="*/ 2383887 w 3243376"/>
              <a:gd name="connsiteY3218" fmla="*/ 1862347 h 2504437"/>
              <a:gd name="connsiteX3219" fmla="*/ 2383887 w 3243376"/>
              <a:gd name="connsiteY3219" fmla="*/ 1864281 h 2504437"/>
              <a:gd name="connsiteX3220" fmla="*/ 2384182 w 3243376"/>
              <a:gd name="connsiteY3220" fmla="*/ 1864444 h 2504437"/>
              <a:gd name="connsiteX3221" fmla="*/ 1794967 w 3243376"/>
              <a:gd name="connsiteY3221" fmla="*/ 1582774 h 2504437"/>
              <a:gd name="connsiteX3222" fmla="*/ 1794968 w 3243376"/>
              <a:gd name="connsiteY3222" fmla="*/ 1571261 h 2504437"/>
              <a:gd name="connsiteX3223" fmla="*/ 1806481 w 3243376"/>
              <a:gd name="connsiteY3223" fmla="*/ 1571260 h 2504437"/>
              <a:gd name="connsiteX3224" fmla="*/ 1817994 w 3243376"/>
              <a:gd name="connsiteY3224" fmla="*/ 1582775 h 2504437"/>
              <a:gd name="connsiteX3225" fmla="*/ 1806481 w 3243376"/>
              <a:gd name="connsiteY3225" fmla="*/ 1582774 h 2504437"/>
              <a:gd name="connsiteX3226" fmla="*/ 1794967 w 3243376"/>
              <a:gd name="connsiteY3226" fmla="*/ 1582774 h 2504437"/>
              <a:gd name="connsiteX3227" fmla="*/ 2331138 w 3243376"/>
              <a:gd name="connsiteY3227" fmla="*/ 1850252 h 2504437"/>
              <a:gd name="connsiteX3228" fmla="*/ 2332616 w 3243376"/>
              <a:gd name="connsiteY3228" fmla="*/ 1841129 h 2504437"/>
              <a:gd name="connsiteX3229" fmla="*/ 2329197 w 3243376"/>
              <a:gd name="connsiteY3229" fmla="*/ 1840679 h 2504437"/>
              <a:gd name="connsiteX3230" fmla="*/ 2340712 w 3243376"/>
              <a:gd name="connsiteY3230" fmla="*/ 1840679 h 2504437"/>
              <a:gd name="connsiteX3231" fmla="*/ 2011423 w 3243376"/>
              <a:gd name="connsiteY3231" fmla="*/ 1693881 h 2504437"/>
              <a:gd name="connsiteX3232" fmla="*/ 1999910 w 3243376"/>
              <a:gd name="connsiteY3232" fmla="*/ 1648977 h 2504437"/>
              <a:gd name="connsiteX3233" fmla="*/ 2022360 w 3243376"/>
              <a:gd name="connsiteY3233" fmla="*/ 1660491 h 2504437"/>
              <a:gd name="connsiteX3234" fmla="*/ 2017503 w 3243376"/>
              <a:gd name="connsiteY3234" fmla="*/ 1670206 h 2504437"/>
              <a:gd name="connsiteX3235" fmla="*/ 2020806 w 3243376"/>
              <a:gd name="connsiteY3235" fmla="*/ 1671429 h 2504437"/>
              <a:gd name="connsiteX3236" fmla="*/ 2011423 w 3243376"/>
              <a:gd name="connsiteY3236" fmla="*/ 1671429 h 2504437"/>
              <a:gd name="connsiteX3237" fmla="*/ 2011423 w 3243376"/>
              <a:gd name="connsiteY3237" fmla="*/ 1693881 h 2504437"/>
              <a:gd name="connsiteX3238" fmla="*/ 2419579 w 3243376"/>
              <a:gd name="connsiteY3238" fmla="*/ 1897095 h 2504437"/>
              <a:gd name="connsiteX3239" fmla="*/ 2419579 w 3243376"/>
              <a:gd name="connsiteY3239" fmla="*/ 1874644 h 2504437"/>
              <a:gd name="connsiteX3240" fmla="*/ 2431093 w 3243376"/>
              <a:gd name="connsiteY3240" fmla="*/ 1851616 h 2504437"/>
              <a:gd name="connsiteX3241" fmla="*/ 2419579 w 3243376"/>
              <a:gd name="connsiteY3241" fmla="*/ 1851616 h 2504437"/>
              <a:gd name="connsiteX3242" fmla="*/ 2408066 w 3243376"/>
              <a:gd name="connsiteY3242" fmla="*/ 1851616 h 2504437"/>
              <a:gd name="connsiteX3243" fmla="*/ 2408066 w 3243376"/>
              <a:gd name="connsiteY3243" fmla="*/ 1863130 h 2504437"/>
              <a:gd name="connsiteX3244" fmla="*/ 2419579 w 3243376"/>
              <a:gd name="connsiteY3244" fmla="*/ 1874644 h 2504437"/>
              <a:gd name="connsiteX3245" fmla="*/ 2419579 w 3243376"/>
              <a:gd name="connsiteY3245" fmla="*/ 1897095 h 2504437"/>
              <a:gd name="connsiteX3246" fmla="*/ 1601539 w 3243376"/>
              <a:gd name="connsiteY3246" fmla="*/ 1492393 h 2504437"/>
              <a:gd name="connsiteX3247" fmla="*/ 1623991 w 3243376"/>
              <a:gd name="connsiteY3247" fmla="*/ 1480879 h 2504437"/>
              <a:gd name="connsiteX3248" fmla="*/ 1601539 w 3243376"/>
              <a:gd name="connsiteY3248" fmla="*/ 1492393 h 2504437"/>
              <a:gd name="connsiteX3249" fmla="*/ 2330670 w 3243376"/>
              <a:gd name="connsiteY3249" fmla="*/ 1855978 h 2504437"/>
              <a:gd name="connsiteX3250" fmla="*/ 2329198 w 3243376"/>
              <a:gd name="connsiteY3250" fmla="*/ 1852192 h 2504437"/>
              <a:gd name="connsiteX3251" fmla="*/ 2331138 w 3243376"/>
              <a:gd name="connsiteY3251" fmla="*/ 1850252 h 2504437"/>
              <a:gd name="connsiteX3252" fmla="*/ 2330637 w 3243376"/>
              <a:gd name="connsiteY3252" fmla="*/ 1853344 h 2504437"/>
              <a:gd name="connsiteX3253" fmla="*/ 2091730 w 3243376"/>
              <a:gd name="connsiteY3253" fmla="*/ 1738496 h 2504437"/>
              <a:gd name="connsiteX3254" fmla="*/ 2090290 w 3243376"/>
              <a:gd name="connsiteY3254" fmla="*/ 1728422 h 2504437"/>
              <a:gd name="connsiteX3255" fmla="*/ 2101229 w 3243376"/>
              <a:gd name="connsiteY3255" fmla="*/ 1739359 h 2504437"/>
              <a:gd name="connsiteX3256" fmla="*/ 2101229 w 3243376"/>
              <a:gd name="connsiteY3256" fmla="*/ 1739359 h 2504437"/>
              <a:gd name="connsiteX3257" fmla="*/ 2101308 w 3243376"/>
              <a:gd name="connsiteY3257" fmla="*/ 1739864 h 2504437"/>
              <a:gd name="connsiteX3258" fmla="*/ 1953856 w 3243376"/>
              <a:gd name="connsiteY3258" fmla="*/ 1672005 h 2504437"/>
              <a:gd name="connsiteX3259" fmla="*/ 1953547 w 3243376"/>
              <a:gd name="connsiteY3259" fmla="*/ 1671841 h 2504437"/>
              <a:gd name="connsiteX3260" fmla="*/ 1953856 w 3243376"/>
              <a:gd name="connsiteY3260" fmla="*/ 1671429 h 2504437"/>
              <a:gd name="connsiteX3261" fmla="*/ 1952945 w 3243376"/>
              <a:gd name="connsiteY3261" fmla="*/ 1671521 h 2504437"/>
              <a:gd name="connsiteX3262" fmla="*/ 1950617 w 3243376"/>
              <a:gd name="connsiteY3262" fmla="*/ 1670287 h 2504437"/>
              <a:gd name="connsiteX3263" fmla="*/ 1953855 w 3243376"/>
              <a:gd name="connsiteY3263" fmla="*/ 1660491 h 2504437"/>
              <a:gd name="connsiteX3264" fmla="*/ 1976306 w 3243376"/>
              <a:gd name="connsiteY3264" fmla="*/ 1660491 h 2504437"/>
              <a:gd name="connsiteX3265" fmla="*/ 1953856 w 3243376"/>
              <a:gd name="connsiteY3265" fmla="*/ 1672005 h 2504437"/>
              <a:gd name="connsiteX3266" fmla="*/ 1744632 w 3243376"/>
              <a:gd name="connsiteY3266" fmla="*/ 1569461 h 2504437"/>
              <a:gd name="connsiteX3267" fmla="*/ 1749490 w 3243376"/>
              <a:gd name="connsiteY3267" fmla="*/ 1559747 h 2504437"/>
              <a:gd name="connsiteX3268" fmla="*/ 1749489 w 3243376"/>
              <a:gd name="connsiteY3268" fmla="*/ 1571260 h 2504437"/>
              <a:gd name="connsiteX3269" fmla="*/ 1749489 w 3243376"/>
              <a:gd name="connsiteY3269" fmla="*/ 1571260 h 2504437"/>
              <a:gd name="connsiteX3270" fmla="*/ 1744632 w 3243376"/>
              <a:gd name="connsiteY3270" fmla="*/ 1569461 h 2504437"/>
              <a:gd name="connsiteX3271" fmla="*/ 1824687 w 3243376"/>
              <a:gd name="connsiteY3271" fmla="*/ 1614725 h 2504437"/>
              <a:gd name="connsiteX3272" fmla="*/ 1817995 w 3243376"/>
              <a:gd name="connsiteY3272" fmla="*/ 1604651 h 2504437"/>
              <a:gd name="connsiteX3273" fmla="*/ 1840446 w 3243376"/>
              <a:gd name="connsiteY3273" fmla="*/ 1616164 h 2504437"/>
              <a:gd name="connsiteX3274" fmla="*/ 1824687 w 3243376"/>
              <a:gd name="connsiteY3274" fmla="*/ 1614725 h 2504437"/>
              <a:gd name="connsiteX3275" fmla="*/ 1644253 w 3243376"/>
              <a:gd name="connsiteY3275" fmla="*/ 1526448 h 2504437"/>
              <a:gd name="connsiteX3276" fmla="*/ 1647594 w 3243376"/>
              <a:gd name="connsiteY3276" fmla="*/ 1520601 h 2504437"/>
              <a:gd name="connsiteX3277" fmla="*/ 1648133 w 3243376"/>
              <a:gd name="connsiteY3277" fmla="*/ 1521455 h 2504437"/>
              <a:gd name="connsiteX3278" fmla="*/ 1647018 w 3243376"/>
              <a:gd name="connsiteY3278" fmla="*/ 1525782 h 2504437"/>
              <a:gd name="connsiteX3279" fmla="*/ 2635036 w 3243376"/>
              <a:gd name="connsiteY3279" fmla="*/ 2019067 h 2504437"/>
              <a:gd name="connsiteX3280" fmla="*/ 2623945 w 3243376"/>
              <a:gd name="connsiteY3280" fmla="*/ 2009353 h 2504437"/>
              <a:gd name="connsiteX3281" fmla="*/ 2646396 w 3243376"/>
              <a:gd name="connsiteY3281" fmla="*/ 2020866 h 2504437"/>
              <a:gd name="connsiteX3282" fmla="*/ 2635036 w 3243376"/>
              <a:gd name="connsiteY3282" fmla="*/ 2019067 h 2504437"/>
              <a:gd name="connsiteX3283" fmla="*/ 1999910 w 3243376"/>
              <a:gd name="connsiteY3283" fmla="*/ 1705394 h 2504437"/>
              <a:gd name="connsiteX3284" fmla="*/ 2011423 w 3243376"/>
              <a:gd name="connsiteY3284" fmla="*/ 1693881 h 2504437"/>
              <a:gd name="connsiteX3285" fmla="*/ 1999910 w 3243376"/>
              <a:gd name="connsiteY3285" fmla="*/ 1705394 h 2504437"/>
              <a:gd name="connsiteX3286" fmla="*/ 2340711 w 3243376"/>
              <a:gd name="connsiteY3286" fmla="*/ 1874644 h 2504437"/>
              <a:gd name="connsiteX3287" fmla="*/ 2330817 w 3243376"/>
              <a:gd name="connsiteY3287" fmla="*/ 1867718 h 2504437"/>
              <a:gd name="connsiteX3288" fmla="*/ 2330670 w 3243376"/>
              <a:gd name="connsiteY3288" fmla="*/ 1855978 h 2504437"/>
              <a:gd name="connsiteX3289" fmla="*/ 2331086 w 3243376"/>
              <a:gd name="connsiteY3289" fmla="*/ 1857050 h 2504437"/>
              <a:gd name="connsiteX3290" fmla="*/ 2351650 w 3243376"/>
              <a:gd name="connsiteY3290" fmla="*/ 1852193 h 2504437"/>
              <a:gd name="connsiteX3291" fmla="*/ 2340711 w 3243376"/>
              <a:gd name="connsiteY3291" fmla="*/ 1863130 h 2504437"/>
              <a:gd name="connsiteX3292" fmla="*/ 2340711 w 3243376"/>
              <a:gd name="connsiteY3292" fmla="*/ 1874644 h 2504437"/>
              <a:gd name="connsiteX3293" fmla="*/ 2112743 w 3243376"/>
              <a:gd name="connsiteY3293" fmla="*/ 1761811 h 2504437"/>
              <a:gd name="connsiteX3294" fmla="*/ 2103028 w 3243376"/>
              <a:gd name="connsiteY3294" fmla="*/ 1750801 h 2504437"/>
              <a:gd name="connsiteX3295" fmla="*/ 2101308 w 3243376"/>
              <a:gd name="connsiteY3295" fmla="*/ 1739864 h 2504437"/>
              <a:gd name="connsiteX3296" fmla="*/ 2101805 w 3243376"/>
              <a:gd name="connsiteY3296" fmla="*/ 1739935 h 2504437"/>
              <a:gd name="connsiteX3297" fmla="*/ 2101229 w 3243376"/>
              <a:gd name="connsiteY3297" fmla="*/ 1739359 h 2504437"/>
              <a:gd name="connsiteX3298" fmla="*/ 2102668 w 3243376"/>
              <a:gd name="connsiteY3298" fmla="*/ 1739359 h 2504437"/>
              <a:gd name="connsiteX3299" fmla="*/ 2112743 w 3243376"/>
              <a:gd name="connsiteY3299" fmla="*/ 1739359 h 2504437"/>
              <a:gd name="connsiteX3300" fmla="*/ 2112743 w 3243376"/>
              <a:gd name="connsiteY3300" fmla="*/ 1761811 h 2504437"/>
              <a:gd name="connsiteX3301" fmla="*/ 2498448 w 3243376"/>
              <a:gd name="connsiteY3301" fmla="*/ 1952936 h 2504437"/>
              <a:gd name="connsiteX3302" fmla="*/ 2509962 w 3243376"/>
              <a:gd name="connsiteY3302" fmla="*/ 1941423 h 2504437"/>
              <a:gd name="connsiteX3303" fmla="*/ 2509962 w 3243376"/>
              <a:gd name="connsiteY3303" fmla="*/ 1952936 h 2504437"/>
              <a:gd name="connsiteX3304" fmla="*/ 2509962 w 3243376"/>
              <a:gd name="connsiteY3304" fmla="*/ 1918971 h 2504437"/>
              <a:gd name="connsiteX3305" fmla="*/ 2525289 w 3243376"/>
              <a:gd name="connsiteY3305" fmla="*/ 1929046 h 2504437"/>
              <a:gd name="connsiteX3306" fmla="*/ 2529982 w 3243376"/>
              <a:gd name="connsiteY3306" fmla="*/ 1933141 h 2504437"/>
              <a:gd name="connsiteX3307" fmla="*/ 2522339 w 3243376"/>
              <a:gd name="connsiteY3307" fmla="*/ 1941494 h 2504437"/>
              <a:gd name="connsiteX3308" fmla="*/ 2520900 w 3243376"/>
              <a:gd name="connsiteY3308" fmla="*/ 1952936 h 2504437"/>
              <a:gd name="connsiteX3309" fmla="*/ 2498448 w 3243376"/>
              <a:gd name="connsiteY3309" fmla="*/ 1952936 h 2504437"/>
              <a:gd name="connsiteX3310" fmla="*/ 2474268 w 3243376"/>
              <a:gd name="connsiteY3310" fmla="*/ 1943725 h 2504437"/>
              <a:gd name="connsiteX3311" fmla="*/ 2462755 w 3243376"/>
              <a:gd name="connsiteY3311" fmla="*/ 1932211 h 2504437"/>
              <a:gd name="connsiteX3312" fmla="*/ 2474269 w 3243376"/>
              <a:gd name="connsiteY3312" fmla="*/ 1920698 h 2504437"/>
              <a:gd name="connsiteX3313" fmla="*/ 2485782 w 3243376"/>
              <a:gd name="connsiteY3313" fmla="*/ 1932212 h 2504437"/>
              <a:gd name="connsiteX3314" fmla="*/ 2474269 w 3243376"/>
              <a:gd name="connsiteY3314" fmla="*/ 1932211 h 2504437"/>
              <a:gd name="connsiteX3315" fmla="*/ 2474268 w 3243376"/>
              <a:gd name="connsiteY3315" fmla="*/ 1943725 h 2504437"/>
              <a:gd name="connsiteX3316" fmla="*/ 1526180 w 3243376"/>
              <a:gd name="connsiteY3316" fmla="*/ 1476418 h 2504437"/>
              <a:gd name="connsiteX3317" fmla="*/ 1545122 w 3243376"/>
              <a:gd name="connsiteY3317" fmla="*/ 1469941 h 2504437"/>
              <a:gd name="connsiteX3318" fmla="*/ 1533609 w 3243376"/>
              <a:gd name="connsiteY3318" fmla="*/ 1469942 h 2504437"/>
              <a:gd name="connsiteX3319" fmla="*/ 1522671 w 3243376"/>
              <a:gd name="connsiteY3319" fmla="*/ 1469942 h 2504437"/>
              <a:gd name="connsiteX3320" fmla="*/ 1526180 w 3243376"/>
              <a:gd name="connsiteY3320" fmla="*/ 1476418 h 2504437"/>
              <a:gd name="connsiteX3321" fmla="*/ 2556016 w 3243376"/>
              <a:gd name="connsiteY3321" fmla="*/ 1986901 h 2504437"/>
              <a:gd name="connsiteX3322" fmla="*/ 2544501 w 3243376"/>
              <a:gd name="connsiteY3322" fmla="*/ 1964450 h 2504437"/>
              <a:gd name="connsiteX3323" fmla="*/ 2556016 w 3243376"/>
              <a:gd name="connsiteY3323" fmla="*/ 1986901 h 2504437"/>
              <a:gd name="connsiteX3324" fmla="*/ 2533564 w 3243376"/>
              <a:gd name="connsiteY3324" fmla="*/ 1975964 h 2504437"/>
              <a:gd name="connsiteX3325" fmla="*/ 2533563 w 3243376"/>
              <a:gd name="connsiteY3325" fmla="*/ 1964450 h 2504437"/>
              <a:gd name="connsiteX3326" fmla="*/ 2545078 w 3243376"/>
              <a:gd name="connsiteY3326" fmla="*/ 1952936 h 2504437"/>
              <a:gd name="connsiteX3327" fmla="*/ 2533563 w 3243376"/>
              <a:gd name="connsiteY3327" fmla="*/ 1964450 h 2504437"/>
              <a:gd name="connsiteX3328" fmla="*/ 2522050 w 3243376"/>
              <a:gd name="connsiteY3328" fmla="*/ 1964450 h 2504437"/>
              <a:gd name="connsiteX3329" fmla="*/ 1953856 w 3243376"/>
              <a:gd name="connsiteY3329" fmla="*/ 1694456 h 2504437"/>
              <a:gd name="connsiteX3330" fmla="*/ 1953856 w 3243376"/>
              <a:gd name="connsiteY3330" fmla="*/ 1682943 h 2504437"/>
              <a:gd name="connsiteX3331" fmla="*/ 1965369 w 3243376"/>
              <a:gd name="connsiteY3331" fmla="*/ 1682943 h 2504437"/>
              <a:gd name="connsiteX3332" fmla="*/ 1965369 w 3243376"/>
              <a:gd name="connsiteY3332" fmla="*/ 1694456 h 2504437"/>
              <a:gd name="connsiteX3333" fmla="*/ 1953856 w 3243376"/>
              <a:gd name="connsiteY3333" fmla="*/ 1694456 h 2504437"/>
              <a:gd name="connsiteX3334" fmla="*/ 1749489 w 3243376"/>
              <a:gd name="connsiteY3334" fmla="*/ 1593712 h 2504437"/>
              <a:gd name="connsiteX3335" fmla="*/ 1761003 w 3243376"/>
              <a:gd name="connsiteY3335" fmla="*/ 1571260 h 2504437"/>
              <a:gd name="connsiteX3336" fmla="*/ 1761003 w 3243376"/>
              <a:gd name="connsiteY3336" fmla="*/ 1582198 h 2504437"/>
              <a:gd name="connsiteX3337" fmla="*/ 1749489 w 3243376"/>
              <a:gd name="connsiteY3337" fmla="*/ 1593712 h 2504437"/>
              <a:gd name="connsiteX3338" fmla="*/ 2010847 w 3243376"/>
              <a:gd name="connsiteY3338" fmla="*/ 1728421 h 2504437"/>
              <a:gd name="connsiteX3339" fmla="*/ 2010847 w 3243376"/>
              <a:gd name="connsiteY3339" fmla="*/ 1705969 h 2504437"/>
              <a:gd name="connsiteX3340" fmla="*/ 2033298 w 3243376"/>
              <a:gd name="connsiteY3340" fmla="*/ 1705969 h 2504437"/>
              <a:gd name="connsiteX3341" fmla="*/ 2010847 w 3243376"/>
              <a:gd name="connsiteY3341" fmla="*/ 1728421 h 2504437"/>
              <a:gd name="connsiteX3342" fmla="*/ 2600918 w 3243376"/>
              <a:gd name="connsiteY3342" fmla="*/ 2023914 h 2504437"/>
              <a:gd name="connsiteX3343" fmla="*/ 2600919 w 3243376"/>
              <a:gd name="connsiteY3343" fmla="*/ 2020866 h 2504437"/>
              <a:gd name="connsiteX3344" fmla="*/ 2603643 w 3243376"/>
              <a:gd name="connsiteY3344" fmla="*/ 2022871 h 2504437"/>
              <a:gd name="connsiteX3345" fmla="*/ 2601602 w 3243376"/>
              <a:gd name="connsiteY3345" fmla="*/ 2024104 h 2504437"/>
              <a:gd name="connsiteX3346" fmla="*/ 1955294 w 3243376"/>
              <a:gd name="connsiteY3346" fmla="*/ 1704530 h 2504437"/>
              <a:gd name="connsiteX3347" fmla="*/ 1953856 w 3243376"/>
              <a:gd name="connsiteY3347" fmla="*/ 1694456 h 2504437"/>
              <a:gd name="connsiteX3348" fmla="*/ 1965369 w 3243376"/>
              <a:gd name="connsiteY3348" fmla="*/ 1705969 h 2504437"/>
              <a:gd name="connsiteX3349" fmla="*/ 1955294 w 3243376"/>
              <a:gd name="connsiteY3349" fmla="*/ 1704530 h 2504437"/>
              <a:gd name="connsiteX3350" fmla="*/ 1575058 w 3243376"/>
              <a:gd name="connsiteY3350" fmla="*/ 1517722 h 2504437"/>
              <a:gd name="connsiteX3351" fmla="*/ 1590602 w 3243376"/>
              <a:gd name="connsiteY3351" fmla="*/ 1514844 h 2504437"/>
              <a:gd name="connsiteX3352" fmla="*/ 1568150 w 3243376"/>
              <a:gd name="connsiteY3352" fmla="*/ 1503331 h 2504437"/>
              <a:gd name="connsiteX3353" fmla="*/ 1575058 w 3243376"/>
              <a:gd name="connsiteY3353" fmla="*/ 1517722 h 2504437"/>
              <a:gd name="connsiteX3354" fmla="*/ 2045388 w 3243376"/>
              <a:gd name="connsiteY3354" fmla="*/ 1750873 h 2504437"/>
              <a:gd name="connsiteX3355" fmla="*/ 2033874 w 3243376"/>
              <a:gd name="connsiteY3355" fmla="*/ 1739359 h 2504437"/>
              <a:gd name="connsiteX3356" fmla="*/ 2033874 w 3243376"/>
              <a:gd name="connsiteY3356" fmla="*/ 1727845 h 2504437"/>
              <a:gd name="connsiteX3357" fmla="*/ 2045388 w 3243376"/>
              <a:gd name="connsiteY3357" fmla="*/ 1739358 h 2504437"/>
              <a:gd name="connsiteX3358" fmla="*/ 2056901 w 3243376"/>
              <a:gd name="connsiteY3358" fmla="*/ 1716907 h 2504437"/>
              <a:gd name="connsiteX3359" fmla="*/ 2045388 w 3243376"/>
              <a:gd name="connsiteY3359" fmla="*/ 1705394 h 2504437"/>
              <a:gd name="connsiteX3360" fmla="*/ 2067839 w 3243376"/>
              <a:gd name="connsiteY3360" fmla="*/ 1716907 h 2504437"/>
              <a:gd name="connsiteX3361" fmla="*/ 2056326 w 3243376"/>
              <a:gd name="connsiteY3361" fmla="*/ 1728422 h 2504437"/>
              <a:gd name="connsiteX3362" fmla="*/ 2079929 w 3243376"/>
              <a:gd name="connsiteY3362" fmla="*/ 1728421 h 2504437"/>
              <a:gd name="connsiteX3363" fmla="*/ 2068415 w 3243376"/>
              <a:gd name="connsiteY3363" fmla="*/ 1750873 h 2504437"/>
              <a:gd name="connsiteX3364" fmla="*/ 2056901 w 3243376"/>
              <a:gd name="connsiteY3364" fmla="*/ 1750873 h 2504437"/>
              <a:gd name="connsiteX3365" fmla="*/ 2056901 w 3243376"/>
              <a:gd name="connsiteY3365" fmla="*/ 1739358 h 2504437"/>
              <a:gd name="connsiteX3366" fmla="*/ 2045388 w 3243376"/>
              <a:gd name="connsiteY3366" fmla="*/ 1750873 h 2504437"/>
              <a:gd name="connsiteX3367" fmla="*/ 1930828 w 3243376"/>
              <a:gd name="connsiteY3367" fmla="*/ 1694456 h 2504437"/>
              <a:gd name="connsiteX3368" fmla="*/ 1931279 w 3243376"/>
              <a:gd name="connsiteY3368" fmla="*/ 1694118 h 2504437"/>
              <a:gd name="connsiteX3369" fmla="*/ 1931404 w 3243376"/>
              <a:gd name="connsiteY3369" fmla="*/ 1694456 h 2504437"/>
              <a:gd name="connsiteX3370" fmla="*/ 1931332 w 3243376"/>
              <a:gd name="connsiteY3370" fmla="*/ 1694528 h 2504437"/>
              <a:gd name="connsiteX3371" fmla="*/ 2472757 w 3243376"/>
              <a:gd name="connsiteY3371" fmla="*/ 1963586 h 2504437"/>
              <a:gd name="connsiteX3372" fmla="*/ 2465634 w 3243376"/>
              <a:gd name="connsiteY3372" fmla="*/ 1953512 h 2504437"/>
              <a:gd name="connsiteX3373" fmla="*/ 2488085 w 3243376"/>
              <a:gd name="connsiteY3373" fmla="*/ 1953512 h 2504437"/>
              <a:gd name="connsiteX3374" fmla="*/ 2488085 w 3243376"/>
              <a:gd name="connsiteY3374" fmla="*/ 1965026 h 2504437"/>
              <a:gd name="connsiteX3375" fmla="*/ 2472757 w 3243376"/>
              <a:gd name="connsiteY3375" fmla="*/ 1963586 h 2504437"/>
              <a:gd name="connsiteX3376" fmla="*/ 2451241 w 3243376"/>
              <a:gd name="connsiteY3376" fmla="*/ 1954663 h 2504437"/>
              <a:gd name="connsiteX3377" fmla="*/ 2439728 w 3243376"/>
              <a:gd name="connsiteY3377" fmla="*/ 1920698 h 2504437"/>
              <a:gd name="connsiteX3378" fmla="*/ 2451242 w 3243376"/>
              <a:gd name="connsiteY3378" fmla="*/ 1920698 h 2504437"/>
              <a:gd name="connsiteX3379" fmla="*/ 2462755 w 3243376"/>
              <a:gd name="connsiteY3379" fmla="*/ 1932211 h 2504437"/>
              <a:gd name="connsiteX3380" fmla="*/ 2451241 w 3243376"/>
              <a:gd name="connsiteY3380" fmla="*/ 1954663 h 2504437"/>
              <a:gd name="connsiteX3381" fmla="*/ 1978322 w 3243376"/>
              <a:gd name="connsiteY3381" fmla="*/ 1721225 h 2504437"/>
              <a:gd name="connsiteX3382" fmla="*/ 1976882 w 3243376"/>
              <a:gd name="connsiteY3382" fmla="*/ 1716907 h 2504437"/>
              <a:gd name="connsiteX3383" fmla="*/ 1988396 w 3243376"/>
              <a:gd name="connsiteY3383" fmla="*/ 1716907 h 2504437"/>
              <a:gd name="connsiteX3384" fmla="*/ 1978322 w 3243376"/>
              <a:gd name="connsiteY3384" fmla="*/ 1721225 h 2504437"/>
              <a:gd name="connsiteX3385" fmla="*/ 1598661 w 3243376"/>
              <a:gd name="connsiteY3385" fmla="*/ 1534417 h 2504437"/>
              <a:gd name="connsiteX3386" fmla="*/ 1601540 w 3243376"/>
              <a:gd name="connsiteY3386" fmla="*/ 1525782 h 2504437"/>
              <a:gd name="connsiteX3387" fmla="*/ 1613053 w 3243376"/>
              <a:gd name="connsiteY3387" fmla="*/ 1525782 h 2504437"/>
              <a:gd name="connsiteX3388" fmla="*/ 1598661 w 3243376"/>
              <a:gd name="connsiteY3388" fmla="*/ 1534417 h 2504437"/>
              <a:gd name="connsiteX3389" fmla="*/ 2081655 w 3243376"/>
              <a:gd name="connsiteY3389" fmla="*/ 1774907 h 2504437"/>
              <a:gd name="connsiteX3390" fmla="*/ 2067264 w 3243376"/>
              <a:gd name="connsiteY3390" fmla="*/ 1762386 h 2504437"/>
              <a:gd name="connsiteX3391" fmla="*/ 2078777 w 3243376"/>
              <a:gd name="connsiteY3391" fmla="*/ 1762386 h 2504437"/>
              <a:gd name="connsiteX3392" fmla="*/ 2081655 w 3243376"/>
              <a:gd name="connsiteY3392" fmla="*/ 1774907 h 2504437"/>
              <a:gd name="connsiteX3393" fmla="*/ 1397173 w 3243376"/>
              <a:gd name="connsiteY3393" fmla="*/ 1435976 h 2504437"/>
              <a:gd name="connsiteX3394" fmla="*/ 1408687 w 3243376"/>
              <a:gd name="connsiteY3394" fmla="*/ 1424463 h 2504437"/>
              <a:gd name="connsiteX3395" fmla="*/ 1397173 w 3243376"/>
              <a:gd name="connsiteY3395" fmla="*/ 1435976 h 2504437"/>
              <a:gd name="connsiteX3396" fmla="*/ 2623370 w 3243376"/>
              <a:gd name="connsiteY3396" fmla="*/ 2043317 h 2504437"/>
              <a:gd name="connsiteX3397" fmla="*/ 2616461 w 3243376"/>
              <a:gd name="connsiteY3397" fmla="*/ 2032307 h 2504437"/>
              <a:gd name="connsiteX3398" fmla="*/ 2603643 w 3243376"/>
              <a:gd name="connsiteY3398" fmla="*/ 2022871 h 2504437"/>
              <a:gd name="connsiteX3399" fmla="*/ 2606963 w 3243376"/>
              <a:gd name="connsiteY3399" fmla="*/ 2020866 h 2504437"/>
              <a:gd name="connsiteX3400" fmla="*/ 2623945 w 3243376"/>
              <a:gd name="connsiteY3400" fmla="*/ 2020866 h 2504437"/>
              <a:gd name="connsiteX3401" fmla="*/ 2634883 w 3243376"/>
              <a:gd name="connsiteY3401" fmla="*/ 2031804 h 2504437"/>
              <a:gd name="connsiteX3402" fmla="*/ 2623370 w 3243376"/>
              <a:gd name="connsiteY3402" fmla="*/ 2043317 h 2504437"/>
              <a:gd name="connsiteX3403" fmla="*/ 2101228 w 3243376"/>
              <a:gd name="connsiteY3403" fmla="*/ 1784838 h 2504437"/>
              <a:gd name="connsiteX3404" fmla="*/ 2112743 w 3243376"/>
              <a:gd name="connsiteY3404" fmla="*/ 1762386 h 2504437"/>
              <a:gd name="connsiteX3405" fmla="*/ 2124256 w 3243376"/>
              <a:gd name="connsiteY3405" fmla="*/ 1762386 h 2504437"/>
              <a:gd name="connsiteX3406" fmla="*/ 2123681 w 3243376"/>
              <a:gd name="connsiteY3406" fmla="*/ 1784838 h 2504437"/>
              <a:gd name="connsiteX3407" fmla="*/ 2101228 w 3243376"/>
              <a:gd name="connsiteY3407" fmla="*/ 1784838 h 2504437"/>
              <a:gd name="connsiteX3408" fmla="*/ 1908557 w 3243376"/>
              <a:gd name="connsiteY3408" fmla="*/ 1699313 h 2504437"/>
              <a:gd name="connsiteX3409" fmla="*/ 1908377 w 3243376"/>
              <a:gd name="connsiteY3409" fmla="*/ 1694456 h 2504437"/>
              <a:gd name="connsiteX3410" fmla="*/ 1898014 w 3243376"/>
              <a:gd name="connsiteY3410" fmla="*/ 1659339 h 2504437"/>
              <a:gd name="connsiteX3411" fmla="*/ 1886501 w 3243376"/>
              <a:gd name="connsiteY3411" fmla="*/ 1681791 h 2504437"/>
              <a:gd name="connsiteX3412" fmla="*/ 1886501 w 3243376"/>
              <a:gd name="connsiteY3412" fmla="*/ 1659340 h 2504437"/>
              <a:gd name="connsiteX3413" fmla="*/ 1920465 w 3243376"/>
              <a:gd name="connsiteY3413" fmla="*/ 1670853 h 2504437"/>
              <a:gd name="connsiteX3414" fmla="*/ 1908952 w 3243376"/>
              <a:gd name="connsiteY3414" fmla="*/ 1670853 h 2504437"/>
              <a:gd name="connsiteX3415" fmla="*/ 1923038 w 3243376"/>
              <a:gd name="connsiteY3415" fmla="*/ 1677330 h 2504437"/>
              <a:gd name="connsiteX3416" fmla="*/ 1926187 w 3243376"/>
              <a:gd name="connsiteY3416" fmla="*/ 1679226 h 2504437"/>
              <a:gd name="connsiteX3417" fmla="*/ 1926367 w 3243376"/>
              <a:gd name="connsiteY3417" fmla="*/ 1680478 h 2504437"/>
              <a:gd name="connsiteX3418" fmla="*/ 1931403 w 3243376"/>
              <a:gd name="connsiteY3418" fmla="*/ 1682367 h 2504437"/>
              <a:gd name="connsiteX3419" fmla="*/ 1926187 w 3243376"/>
              <a:gd name="connsiteY3419" fmla="*/ 1679226 h 2504437"/>
              <a:gd name="connsiteX3420" fmla="*/ 1925647 w 3243376"/>
              <a:gd name="connsiteY3420" fmla="*/ 1675459 h 2504437"/>
              <a:gd name="connsiteX3421" fmla="*/ 1919890 w 3243376"/>
              <a:gd name="connsiteY3421" fmla="*/ 1659915 h 2504437"/>
              <a:gd name="connsiteX3422" fmla="*/ 1942342 w 3243376"/>
              <a:gd name="connsiteY3422" fmla="*/ 1659915 h 2504437"/>
              <a:gd name="connsiteX3423" fmla="*/ 1930828 w 3243376"/>
              <a:gd name="connsiteY3423" fmla="*/ 1671429 h 2504437"/>
              <a:gd name="connsiteX3424" fmla="*/ 1942342 w 3243376"/>
              <a:gd name="connsiteY3424" fmla="*/ 1682943 h 2504437"/>
              <a:gd name="connsiteX3425" fmla="*/ 1939679 w 3243376"/>
              <a:gd name="connsiteY3425" fmla="*/ 1672868 h 2504437"/>
              <a:gd name="connsiteX3426" fmla="*/ 1952945 w 3243376"/>
              <a:gd name="connsiteY3426" fmla="*/ 1671521 h 2504437"/>
              <a:gd name="connsiteX3427" fmla="*/ 1953547 w 3243376"/>
              <a:gd name="connsiteY3427" fmla="*/ 1671841 h 2504437"/>
              <a:gd name="connsiteX3428" fmla="*/ 1949538 w 3243376"/>
              <a:gd name="connsiteY3428" fmla="*/ 1677186 h 2504437"/>
              <a:gd name="connsiteX3429" fmla="*/ 1953856 w 3243376"/>
              <a:gd name="connsiteY3429" fmla="*/ 1682943 h 2504437"/>
              <a:gd name="connsiteX3430" fmla="*/ 1942342 w 3243376"/>
              <a:gd name="connsiteY3430" fmla="*/ 1694456 h 2504437"/>
              <a:gd name="connsiteX3431" fmla="*/ 1936585 w 3243376"/>
              <a:gd name="connsiteY3431" fmla="*/ 1690138 h 2504437"/>
              <a:gd name="connsiteX3432" fmla="*/ 1931279 w 3243376"/>
              <a:gd name="connsiteY3432" fmla="*/ 1694118 h 2504437"/>
              <a:gd name="connsiteX3433" fmla="*/ 1929605 w 3243376"/>
              <a:gd name="connsiteY3433" fmla="*/ 1689599 h 2504437"/>
              <a:gd name="connsiteX3434" fmla="*/ 1919890 w 3243376"/>
              <a:gd name="connsiteY3434" fmla="*/ 1694456 h 2504437"/>
              <a:gd name="connsiteX3435" fmla="*/ 1908557 w 3243376"/>
              <a:gd name="connsiteY3435" fmla="*/ 1699313 h 2504437"/>
              <a:gd name="connsiteX3436" fmla="*/ 1919890 w 3243376"/>
              <a:gd name="connsiteY3436" fmla="*/ 1705969 h 2504437"/>
              <a:gd name="connsiteX3437" fmla="*/ 1931332 w 3243376"/>
              <a:gd name="connsiteY3437" fmla="*/ 1694528 h 2504437"/>
              <a:gd name="connsiteX3438" fmla="*/ 1940902 w 3243376"/>
              <a:gd name="connsiteY3438" fmla="*/ 1695895 h 2504437"/>
              <a:gd name="connsiteX3439" fmla="*/ 1942341 w 3243376"/>
              <a:gd name="connsiteY3439" fmla="*/ 1705969 h 2504437"/>
              <a:gd name="connsiteX3440" fmla="*/ 1919890 w 3243376"/>
              <a:gd name="connsiteY3440" fmla="*/ 1705969 h 2504437"/>
              <a:gd name="connsiteX3441" fmla="*/ 1738128 w 3243376"/>
              <a:gd name="connsiteY3441" fmla="*/ 1625878 h 2504437"/>
              <a:gd name="connsiteX3442" fmla="*/ 1727038 w 3243376"/>
              <a:gd name="connsiteY3442" fmla="*/ 1616164 h 2504437"/>
              <a:gd name="connsiteX3443" fmla="*/ 1737976 w 3243376"/>
              <a:gd name="connsiteY3443" fmla="*/ 1616164 h 2504437"/>
              <a:gd name="connsiteX3444" fmla="*/ 1749489 w 3243376"/>
              <a:gd name="connsiteY3444" fmla="*/ 1627677 h 2504437"/>
              <a:gd name="connsiteX3445" fmla="*/ 1738128 w 3243376"/>
              <a:gd name="connsiteY3445" fmla="*/ 1625878 h 2504437"/>
              <a:gd name="connsiteX3446" fmla="*/ 1851960 w 3243376"/>
              <a:gd name="connsiteY3446" fmla="*/ 1683518 h 2504437"/>
              <a:gd name="connsiteX3447" fmla="*/ 1874411 w 3243376"/>
              <a:gd name="connsiteY3447" fmla="*/ 1649553 h 2504437"/>
              <a:gd name="connsiteX3448" fmla="*/ 1851960 w 3243376"/>
              <a:gd name="connsiteY3448" fmla="*/ 1683518 h 2504437"/>
              <a:gd name="connsiteX3449" fmla="*/ 1760427 w 3243376"/>
              <a:gd name="connsiteY3449" fmla="*/ 1638615 h 2504437"/>
              <a:gd name="connsiteX3450" fmla="*/ 1771940 w 3243376"/>
              <a:gd name="connsiteY3450" fmla="*/ 1627102 h 2504437"/>
              <a:gd name="connsiteX3451" fmla="*/ 1771940 w 3243376"/>
              <a:gd name="connsiteY3451" fmla="*/ 1638615 h 2504437"/>
              <a:gd name="connsiteX3452" fmla="*/ 1760427 w 3243376"/>
              <a:gd name="connsiteY3452" fmla="*/ 1638615 h 2504437"/>
              <a:gd name="connsiteX3453" fmla="*/ 2658486 w 3243376"/>
              <a:gd name="connsiteY3453" fmla="*/ 2088221 h 2504437"/>
              <a:gd name="connsiteX3454" fmla="*/ 2646973 w 3243376"/>
              <a:gd name="connsiteY3454" fmla="*/ 2065769 h 2504437"/>
              <a:gd name="connsiteX3455" fmla="*/ 2658486 w 3243376"/>
              <a:gd name="connsiteY3455" fmla="*/ 2065769 h 2504437"/>
              <a:gd name="connsiteX3456" fmla="*/ 2646972 w 3243376"/>
              <a:gd name="connsiteY3456" fmla="*/ 2043317 h 2504437"/>
              <a:gd name="connsiteX3457" fmla="*/ 2658486 w 3243376"/>
              <a:gd name="connsiteY3457" fmla="*/ 2088221 h 2504437"/>
              <a:gd name="connsiteX3458" fmla="*/ 1317730 w 3243376"/>
              <a:gd name="connsiteY3458" fmla="*/ 1425038 h 2504437"/>
              <a:gd name="connsiteX3459" fmla="*/ 1317730 w 3243376"/>
              <a:gd name="connsiteY3459" fmla="*/ 1391073 h 2504437"/>
              <a:gd name="connsiteX3460" fmla="*/ 1306217 w 3243376"/>
              <a:gd name="connsiteY3460" fmla="*/ 1402587 h 2504437"/>
              <a:gd name="connsiteX3461" fmla="*/ 1317730 w 3243376"/>
              <a:gd name="connsiteY3461" fmla="*/ 1425038 h 2504437"/>
              <a:gd name="connsiteX3462" fmla="*/ 2589404 w 3243376"/>
              <a:gd name="connsiteY3462" fmla="*/ 2054831 h 2504437"/>
              <a:gd name="connsiteX3463" fmla="*/ 2589405 w 3243376"/>
              <a:gd name="connsiteY3463" fmla="*/ 2032379 h 2504437"/>
              <a:gd name="connsiteX3464" fmla="*/ 2577891 w 3243376"/>
              <a:gd name="connsiteY3464" fmla="*/ 2009928 h 2504437"/>
              <a:gd name="connsiteX3465" fmla="*/ 2543926 w 3243376"/>
              <a:gd name="connsiteY3465" fmla="*/ 1998415 h 2504437"/>
              <a:gd name="connsiteX3466" fmla="*/ 2543926 w 3243376"/>
              <a:gd name="connsiteY3466" fmla="*/ 1986900 h 2504437"/>
              <a:gd name="connsiteX3467" fmla="*/ 2532413 w 3243376"/>
              <a:gd name="connsiteY3467" fmla="*/ 1986901 h 2504437"/>
              <a:gd name="connsiteX3468" fmla="*/ 2532413 w 3243376"/>
              <a:gd name="connsiteY3468" fmla="*/ 1975388 h 2504437"/>
              <a:gd name="connsiteX3469" fmla="*/ 2520899 w 3243376"/>
              <a:gd name="connsiteY3469" fmla="*/ 1975388 h 2504437"/>
              <a:gd name="connsiteX3470" fmla="*/ 2509386 w 3243376"/>
              <a:gd name="connsiteY3470" fmla="*/ 1975387 h 2504437"/>
              <a:gd name="connsiteX3471" fmla="*/ 2520900 w 3243376"/>
              <a:gd name="connsiteY3471" fmla="*/ 1952936 h 2504437"/>
              <a:gd name="connsiteX3472" fmla="*/ 2532413 w 3243376"/>
              <a:gd name="connsiteY3472" fmla="*/ 1952936 h 2504437"/>
              <a:gd name="connsiteX3473" fmla="*/ 2543926 w 3243376"/>
              <a:gd name="connsiteY3473" fmla="*/ 1952936 h 2504437"/>
              <a:gd name="connsiteX3474" fmla="*/ 2532413 w 3243376"/>
              <a:gd name="connsiteY3474" fmla="*/ 1930485 h 2504437"/>
              <a:gd name="connsiteX3475" fmla="*/ 2543926 w 3243376"/>
              <a:gd name="connsiteY3475" fmla="*/ 1930485 h 2504437"/>
              <a:gd name="connsiteX3476" fmla="*/ 2543926 w 3243376"/>
              <a:gd name="connsiteY3476" fmla="*/ 1941998 h 2504437"/>
              <a:gd name="connsiteX3477" fmla="*/ 2555440 w 3243376"/>
              <a:gd name="connsiteY3477" fmla="*/ 1908033 h 2504437"/>
              <a:gd name="connsiteX3478" fmla="*/ 2577891 w 3243376"/>
              <a:gd name="connsiteY3478" fmla="*/ 1964450 h 2504437"/>
              <a:gd name="connsiteX3479" fmla="*/ 2566377 w 3243376"/>
              <a:gd name="connsiteY3479" fmla="*/ 1986900 h 2504437"/>
              <a:gd name="connsiteX3480" fmla="*/ 2577891 w 3243376"/>
              <a:gd name="connsiteY3480" fmla="*/ 2009353 h 2504437"/>
              <a:gd name="connsiteX3481" fmla="*/ 2589405 w 3243376"/>
              <a:gd name="connsiteY3481" fmla="*/ 1986901 h 2504437"/>
              <a:gd name="connsiteX3482" fmla="*/ 2600919 w 3243376"/>
              <a:gd name="connsiteY3482" fmla="*/ 1986900 h 2504437"/>
              <a:gd name="connsiteX3483" fmla="*/ 2612432 w 3243376"/>
              <a:gd name="connsiteY3483" fmla="*/ 1986900 h 2504437"/>
              <a:gd name="connsiteX3484" fmla="*/ 2623945 w 3243376"/>
              <a:gd name="connsiteY3484" fmla="*/ 2009353 h 2504437"/>
              <a:gd name="connsiteX3485" fmla="*/ 2589980 w 3243376"/>
              <a:gd name="connsiteY3485" fmla="*/ 2020866 h 2504437"/>
              <a:gd name="connsiteX3486" fmla="*/ 2600918 w 3243376"/>
              <a:gd name="connsiteY3486" fmla="*/ 2023914 h 2504437"/>
              <a:gd name="connsiteX3487" fmla="*/ 2600918 w 3243376"/>
              <a:gd name="connsiteY3487" fmla="*/ 2054831 h 2504437"/>
              <a:gd name="connsiteX3488" fmla="*/ 2589404 w 3243376"/>
              <a:gd name="connsiteY3488" fmla="*/ 2054831 h 2504437"/>
              <a:gd name="connsiteX3489" fmla="*/ 1942918 w 3243376"/>
              <a:gd name="connsiteY3489" fmla="*/ 1739935 h 2504437"/>
              <a:gd name="connsiteX3490" fmla="*/ 1941951 w 3243376"/>
              <a:gd name="connsiteY3490" fmla="*/ 1730270 h 2504437"/>
              <a:gd name="connsiteX3491" fmla="*/ 1942918 w 3243376"/>
              <a:gd name="connsiteY3491" fmla="*/ 1728422 h 2504437"/>
              <a:gd name="connsiteX3492" fmla="*/ 1941841 w 3243376"/>
              <a:gd name="connsiteY3492" fmla="*/ 1729168 h 2504437"/>
              <a:gd name="connsiteX3493" fmla="*/ 1941478 w 3243376"/>
              <a:gd name="connsiteY3493" fmla="*/ 1725543 h 2504437"/>
              <a:gd name="connsiteX3494" fmla="*/ 1931404 w 3243376"/>
              <a:gd name="connsiteY3494" fmla="*/ 1728421 h 2504437"/>
              <a:gd name="connsiteX3495" fmla="*/ 1942918 w 3243376"/>
              <a:gd name="connsiteY3495" fmla="*/ 1716907 h 2504437"/>
              <a:gd name="connsiteX3496" fmla="*/ 1965369 w 3243376"/>
              <a:gd name="connsiteY3496" fmla="*/ 1716907 h 2504437"/>
              <a:gd name="connsiteX3497" fmla="*/ 1988395 w 3243376"/>
              <a:gd name="connsiteY3497" fmla="*/ 1728421 h 2504437"/>
              <a:gd name="connsiteX3498" fmla="*/ 1976882 w 3243376"/>
              <a:gd name="connsiteY3498" fmla="*/ 1739935 h 2504437"/>
              <a:gd name="connsiteX3499" fmla="*/ 1976882 w 3243376"/>
              <a:gd name="connsiteY3499" fmla="*/ 1728422 h 2504437"/>
              <a:gd name="connsiteX3500" fmla="*/ 1942918 w 3243376"/>
              <a:gd name="connsiteY3500" fmla="*/ 1739935 h 2504437"/>
              <a:gd name="connsiteX3501" fmla="*/ 1283764 w 3243376"/>
              <a:gd name="connsiteY3501" fmla="*/ 1413525 h 2504437"/>
              <a:gd name="connsiteX3502" fmla="*/ 1272251 w 3243376"/>
              <a:gd name="connsiteY3502" fmla="*/ 1402011 h 2504437"/>
              <a:gd name="connsiteX3503" fmla="*/ 1908377 w 3243376"/>
              <a:gd name="connsiteY3503" fmla="*/ 1727845 h 2504437"/>
              <a:gd name="connsiteX3504" fmla="*/ 1908377 w 3243376"/>
              <a:gd name="connsiteY3504" fmla="*/ 1705394 h 2504437"/>
              <a:gd name="connsiteX3505" fmla="*/ 1919890 w 3243376"/>
              <a:gd name="connsiteY3505" fmla="*/ 1716907 h 2504437"/>
              <a:gd name="connsiteX3506" fmla="*/ 1919890 w 3243376"/>
              <a:gd name="connsiteY3506" fmla="*/ 1727845 h 2504437"/>
              <a:gd name="connsiteX3507" fmla="*/ 1908377 w 3243376"/>
              <a:gd name="connsiteY3507" fmla="*/ 1727845 h 2504437"/>
              <a:gd name="connsiteX3508" fmla="*/ 1953855 w 3243376"/>
              <a:gd name="connsiteY3508" fmla="*/ 1750873 h 2504437"/>
              <a:gd name="connsiteX3509" fmla="*/ 1976306 w 3243376"/>
              <a:gd name="connsiteY3509" fmla="*/ 1750873 h 2504437"/>
              <a:gd name="connsiteX3510" fmla="*/ 1953855 w 3243376"/>
              <a:gd name="connsiteY3510" fmla="*/ 1750873 h 2504437"/>
              <a:gd name="connsiteX3511" fmla="*/ 1613053 w 3243376"/>
              <a:gd name="connsiteY3511" fmla="*/ 1582775 h 2504437"/>
              <a:gd name="connsiteX3512" fmla="*/ 1613053 w 3243376"/>
              <a:gd name="connsiteY3512" fmla="*/ 1571260 h 2504437"/>
              <a:gd name="connsiteX3513" fmla="*/ 1613053 w 3243376"/>
              <a:gd name="connsiteY3513" fmla="*/ 1582775 h 2504437"/>
              <a:gd name="connsiteX3514" fmla="*/ 1873939 w 3243376"/>
              <a:gd name="connsiteY3514" fmla="*/ 1717237 h 2504437"/>
              <a:gd name="connsiteX3515" fmla="*/ 1863402 w 3243376"/>
              <a:gd name="connsiteY3515" fmla="*/ 1711727 h 2504437"/>
              <a:gd name="connsiteX3516" fmla="*/ 1851960 w 3243376"/>
              <a:gd name="connsiteY3516" fmla="*/ 1705969 h 2504437"/>
              <a:gd name="connsiteX3517" fmla="*/ 1851960 w 3243376"/>
              <a:gd name="connsiteY3517" fmla="*/ 1694456 h 2504437"/>
              <a:gd name="connsiteX3518" fmla="*/ 1874411 w 3243376"/>
              <a:gd name="connsiteY3518" fmla="*/ 1705969 h 2504437"/>
              <a:gd name="connsiteX3519" fmla="*/ 1874412 w 3243376"/>
              <a:gd name="connsiteY3519" fmla="*/ 1707409 h 2504437"/>
              <a:gd name="connsiteX3520" fmla="*/ 1874411 w 3243376"/>
              <a:gd name="connsiteY3520" fmla="*/ 1716910 h 2504437"/>
              <a:gd name="connsiteX3521" fmla="*/ 1874411 w 3243376"/>
              <a:gd name="connsiteY3521" fmla="*/ 1716907 h 2504437"/>
              <a:gd name="connsiteX3522" fmla="*/ 1908377 w 3243376"/>
              <a:gd name="connsiteY3522" fmla="*/ 1739359 h 2504437"/>
              <a:gd name="connsiteX3523" fmla="*/ 1919890 w 3243376"/>
              <a:gd name="connsiteY3523" fmla="*/ 1727845 h 2504437"/>
              <a:gd name="connsiteX3524" fmla="*/ 1908377 w 3243376"/>
              <a:gd name="connsiteY3524" fmla="*/ 1739359 h 2504437"/>
              <a:gd name="connsiteX3525" fmla="*/ 1931404 w 3243376"/>
              <a:gd name="connsiteY3525" fmla="*/ 1750873 h 2504437"/>
              <a:gd name="connsiteX3526" fmla="*/ 1931404 w 3243376"/>
              <a:gd name="connsiteY3526" fmla="*/ 1728421 h 2504437"/>
              <a:gd name="connsiteX3527" fmla="*/ 1936261 w 3243376"/>
              <a:gd name="connsiteY3527" fmla="*/ 1733036 h 2504437"/>
              <a:gd name="connsiteX3528" fmla="*/ 1941841 w 3243376"/>
              <a:gd name="connsiteY3528" fmla="*/ 1729168 h 2504437"/>
              <a:gd name="connsiteX3529" fmla="*/ 1941951 w 3243376"/>
              <a:gd name="connsiteY3529" fmla="*/ 1730270 h 2504437"/>
              <a:gd name="connsiteX3530" fmla="*/ 1937160 w 3243376"/>
              <a:gd name="connsiteY3530" fmla="*/ 1739431 h 2504437"/>
              <a:gd name="connsiteX3531" fmla="*/ 1931404 w 3243376"/>
              <a:gd name="connsiteY3531" fmla="*/ 1750873 h 2504437"/>
              <a:gd name="connsiteX3532" fmla="*/ 1817945 w 3243376"/>
              <a:gd name="connsiteY3532" fmla="*/ 1694757 h 2504437"/>
              <a:gd name="connsiteX3533" fmla="*/ 1817824 w 3243376"/>
              <a:gd name="connsiteY3533" fmla="*/ 1694687 h 2504437"/>
              <a:gd name="connsiteX3534" fmla="*/ 1817994 w 3243376"/>
              <a:gd name="connsiteY3534" fmla="*/ 1694456 h 2504437"/>
              <a:gd name="connsiteX3535" fmla="*/ 1476617 w 3243376"/>
              <a:gd name="connsiteY3535" fmla="*/ 1525782 h 2504437"/>
              <a:gd name="connsiteX3536" fmla="*/ 1488131 w 3243376"/>
              <a:gd name="connsiteY3536" fmla="*/ 1514269 h 2504437"/>
              <a:gd name="connsiteX3537" fmla="*/ 1476617 w 3243376"/>
              <a:gd name="connsiteY3537" fmla="*/ 1514269 h 2504437"/>
              <a:gd name="connsiteX3538" fmla="*/ 1538843 w 3243376"/>
              <a:gd name="connsiteY3538" fmla="*/ 1556817 h 2504437"/>
              <a:gd name="connsiteX3539" fmla="*/ 1538420 w 3243376"/>
              <a:gd name="connsiteY3539" fmla="*/ 1556079 h 2504437"/>
              <a:gd name="connsiteX3540" fmla="*/ 1538646 w 3243376"/>
              <a:gd name="connsiteY3540" fmla="*/ 1555934 h 2504437"/>
              <a:gd name="connsiteX3541" fmla="*/ 1817419 w 3243376"/>
              <a:gd name="connsiteY3541" fmla="*/ 1695237 h 2504437"/>
              <a:gd name="connsiteX3542" fmla="*/ 1817419 w 3243376"/>
              <a:gd name="connsiteY3542" fmla="*/ 1694456 h 2504437"/>
              <a:gd name="connsiteX3543" fmla="*/ 1817824 w 3243376"/>
              <a:gd name="connsiteY3543" fmla="*/ 1694687 h 2504437"/>
              <a:gd name="connsiteX3544" fmla="*/ 1540085 w 3243376"/>
              <a:gd name="connsiteY3544" fmla="*/ 1562410 h 2504437"/>
              <a:gd name="connsiteX3545" fmla="*/ 1539366 w 3243376"/>
              <a:gd name="connsiteY3545" fmla="*/ 1559172 h 2504437"/>
              <a:gd name="connsiteX3546" fmla="*/ 1538843 w 3243376"/>
              <a:gd name="connsiteY3546" fmla="*/ 1556817 h 2504437"/>
              <a:gd name="connsiteX3547" fmla="*/ 1539366 w 3243376"/>
              <a:gd name="connsiteY3547" fmla="*/ 1557732 h 2504437"/>
              <a:gd name="connsiteX3548" fmla="*/ 1545123 w 3243376"/>
              <a:gd name="connsiteY3548" fmla="*/ 1559172 h 2504437"/>
              <a:gd name="connsiteX3549" fmla="*/ 1540085 w 3243376"/>
              <a:gd name="connsiteY3549" fmla="*/ 1562410 h 2504437"/>
              <a:gd name="connsiteX3550" fmla="*/ 1806481 w 3243376"/>
              <a:gd name="connsiteY3550" fmla="*/ 1694456 h 2504437"/>
              <a:gd name="connsiteX3551" fmla="*/ 1795544 w 3243376"/>
              <a:gd name="connsiteY3551" fmla="*/ 1672005 h 2504437"/>
              <a:gd name="connsiteX3552" fmla="*/ 1817995 w 3243376"/>
              <a:gd name="connsiteY3552" fmla="*/ 1672005 h 2504437"/>
              <a:gd name="connsiteX3553" fmla="*/ 1817994 w 3243376"/>
              <a:gd name="connsiteY3553" fmla="*/ 1660491 h 2504437"/>
              <a:gd name="connsiteX3554" fmla="*/ 1806481 w 3243376"/>
              <a:gd name="connsiteY3554" fmla="*/ 1672005 h 2504437"/>
              <a:gd name="connsiteX3555" fmla="*/ 1794967 w 3243376"/>
              <a:gd name="connsiteY3555" fmla="*/ 1627102 h 2504437"/>
              <a:gd name="connsiteX3556" fmla="*/ 1817419 w 3243376"/>
              <a:gd name="connsiteY3556" fmla="*/ 1615588 h 2504437"/>
              <a:gd name="connsiteX3557" fmla="*/ 1828933 w 3243376"/>
              <a:gd name="connsiteY3557" fmla="*/ 1672005 h 2504437"/>
              <a:gd name="connsiteX3558" fmla="*/ 1806481 w 3243376"/>
              <a:gd name="connsiteY3558" fmla="*/ 1694456 h 2504437"/>
              <a:gd name="connsiteX3559" fmla="*/ 2033298 w 3243376"/>
              <a:gd name="connsiteY3559" fmla="*/ 1806959 h 2504437"/>
              <a:gd name="connsiteX3560" fmla="*/ 2026547 w 3243376"/>
              <a:gd name="connsiteY3560" fmla="*/ 1803102 h 2504437"/>
              <a:gd name="connsiteX3561" fmla="*/ 2022360 w 3243376"/>
              <a:gd name="connsiteY3561" fmla="*/ 1795776 h 2504437"/>
              <a:gd name="connsiteX3562" fmla="*/ 2033298 w 3243376"/>
              <a:gd name="connsiteY3562" fmla="*/ 1795776 h 2504437"/>
              <a:gd name="connsiteX3563" fmla="*/ 2033298 w 3243376"/>
              <a:gd name="connsiteY3563" fmla="*/ 1806786 h 2504437"/>
              <a:gd name="connsiteX3564" fmla="*/ 2033298 w 3243376"/>
              <a:gd name="connsiteY3564" fmla="*/ 1807144 h 2504437"/>
              <a:gd name="connsiteX3565" fmla="*/ 2033298 w 3243376"/>
              <a:gd name="connsiteY3565" fmla="*/ 1806959 h 2504437"/>
              <a:gd name="connsiteX3566" fmla="*/ 2033875 w 3243376"/>
              <a:gd name="connsiteY3566" fmla="*/ 1807289 h 2504437"/>
              <a:gd name="connsiteX3567" fmla="*/ 1556637 w 3243376"/>
              <a:gd name="connsiteY3567" fmla="*/ 1571260 h 2504437"/>
              <a:gd name="connsiteX3568" fmla="*/ 1568150 w 3243376"/>
              <a:gd name="connsiteY3568" fmla="*/ 1559747 h 2504437"/>
              <a:gd name="connsiteX3569" fmla="*/ 1556637 w 3243376"/>
              <a:gd name="connsiteY3569" fmla="*/ 1559747 h 2504437"/>
              <a:gd name="connsiteX3570" fmla="*/ 1896429 w 3243376"/>
              <a:gd name="connsiteY3570" fmla="*/ 1740188 h 2504437"/>
              <a:gd name="connsiteX3571" fmla="*/ 1896406 w 3243376"/>
              <a:gd name="connsiteY3571" fmla="*/ 1739935 h 2504437"/>
              <a:gd name="connsiteX3572" fmla="*/ 1897439 w 3243376"/>
              <a:gd name="connsiteY3572" fmla="*/ 1739935 h 2504437"/>
              <a:gd name="connsiteX3573" fmla="*/ 1885924 w 3243376"/>
              <a:gd name="connsiteY3573" fmla="*/ 1739935 h 2504437"/>
              <a:gd name="connsiteX3574" fmla="*/ 1885924 w 3243376"/>
              <a:gd name="connsiteY3574" fmla="*/ 1728421 h 2504437"/>
              <a:gd name="connsiteX3575" fmla="*/ 1895999 w 3243376"/>
              <a:gd name="connsiteY3575" fmla="*/ 1735401 h 2504437"/>
              <a:gd name="connsiteX3576" fmla="*/ 1896406 w 3243376"/>
              <a:gd name="connsiteY3576" fmla="*/ 1739935 h 2504437"/>
              <a:gd name="connsiteX3577" fmla="*/ 1635504 w 3243376"/>
              <a:gd name="connsiteY3577" fmla="*/ 1616164 h 2504437"/>
              <a:gd name="connsiteX3578" fmla="*/ 1647019 w 3243376"/>
              <a:gd name="connsiteY3578" fmla="*/ 1582198 h 2504437"/>
              <a:gd name="connsiteX3579" fmla="*/ 1647019 w 3243376"/>
              <a:gd name="connsiteY3579" fmla="*/ 1604651 h 2504437"/>
              <a:gd name="connsiteX3580" fmla="*/ 1635504 w 3243376"/>
              <a:gd name="connsiteY3580" fmla="*/ 1616164 h 2504437"/>
              <a:gd name="connsiteX3581" fmla="*/ 1828860 w 3243376"/>
              <a:gd name="connsiteY3581" fmla="*/ 1716044 h 2504437"/>
              <a:gd name="connsiteX3582" fmla="*/ 1817419 w 3243376"/>
              <a:gd name="connsiteY3582" fmla="*/ 1705969 h 2504437"/>
              <a:gd name="connsiteX3583" fmla="*/ 1817418 w 3243376"/>
              <a:gd name="connsiteY3583" fmla="*/ 1704530 h 2504437"/>
              <a:gd name="connsiteX3584" fmla="*/ 1817419 w 3243376"/>
              <a:gd name="connsiteY3584" fmla="*/ 1697993 h 2504437"/>
              <a:gd name="connsiteX3585" fmla="*/ 1817945 w 3243376"/>
              <a:gd name="connsiteY3585" fmla="*/ 1694757 h 2504437"/>
              <a:gd name="connsiteX3586" fmla="*/ 1827493 w 3243376"/>
              <a:gd name="connsiteY3586" fmla="*/ 1700213 h 2504437"/>
              <a:gd name="connsiteX3587" fmla="*/ 1828933 w 3243376"/>
              <a:gd name="connsiteY3587" fmla="*/ 1705970 h 2504437"/>
              <a:gd name="connsiteX3588" fmla="*/ 1840447 w 3243376"/>
              <a:gd name="connsiteY3588" fmla="*/ 1705969 h 2504437"/>
              <a:gd name="connsiteX3589" fmla="*/ 1839870 w 3243376"/>
              <a:gd name="connsiteY3589" fmla="*/ 1717483 h 2504437"/>
              <a:gd name="connsiteX3590" fmla="*/ 1828860 w 3243376"/>
              <a:gd name="connsiteY3590" fmla="*/ 1716044 h 2504437"/>
              <a:gd name="connsiteX3591" fmla="*/ 1737975 w 3243376"/>
              <a:gd name="connsiteY3591" fmla="*/ 1672005 h 2504437"/>
              <a:gd name="connsiteX3592" fmla="*/ 1726462 w 3243376"/>
              <a:gd name="connsiteY3592" fmla="*/ 1660491 h 2504437"/>
              <a:gd name="connsiteX3593" fmla="*/ 1737975 w 3243376"/>
              <a:gd name="connsiteY3593" fmla="*/ 1660491 h 2504437"/>
              <a:gd name="connsiteX3594" fmla="*/ 1737975 w 3243376"/>
              <a:gd name="connsiteY3594" fmla="*/ 1672005 h 2504437"/>
              <a:gd name="connsiteX3595" fmla="*/ 1419783 w 3243376"/>
              <a:gd name="connsiteY3595" fmla="*/ 1514844 h 2504437"/>
              <a:gd name="connsiteX3596" fmla="*/ 1422018 w 3243376"/>
              <a:gd name="connsiteY3596" fmla="*/ 1513081 h 2504437"/>
              <a:gd name="connsiteX3597" fmla="*/ 1424034 w 3243376"/>
              <a:gd name="connsiteY3597" fmla="*/ 1512275 h 2504437"/>
              <a:gd name="connsiteX3598" fmla="*/ 1424518 w 3243376"/>
              <a:gd name="connsiteY3598" fmla="*/ 1513405 h 2504437"/>
              <a:gd name="connsiteX3599" fmla="*/ 1420200 w 3243376"/>
              <a:gd name="connsiteY3599" fmla="*/ 1514844 h 2504437"/>
              <a:gd name="connsiteX3600" fmla="*/ 1885925 w 3243376"/>
              <a:gd name="connsiteY3600" fmla="*/ 1751448 h 2504437"/>
              <a:gd name="connsiteX3601" fmla="*/ 1891682 w 3243376"/>
              <a:gd name="connsiteY3601" fmla="*/ 1741374 h 2504437"/>
              <a:gd name="connsiteX3602" fmla="*/ 1896429 w 3243376"/>
              <a:gd name="connsiteY3602" fmla="*/ 1740188 h 2504437"/>
              <a:gd name="connsiteX3603" fmla="*/ 1897439 w 3243376"/>
              <a:gd name="connsiteY3603" fmla="*/ 1751448 h 2504437"/>
              <a:gd name="connsiteX3604" fmla="*/ 1885925 w 3243376"/>
              <a:gd name="connsiteY3604" fmla="*/ 1751448 h 2504437"/>
              <a:gd name="connsiteX3605" fmla="*/ 2010847 w 3243376"/>
              <a:gd name="connsiteY3605" fmla="*/ 1818227 h 2504437"/>
              <a:gd name="connsiteX3606" fmla="*/ 2022360 w 3243376"/>
              <a:gd name="connsiteY3606" fmla="*/ 1795776 h 2504437"/>
              <a:gd name="connsiteX3607" fmla="*/ 2023800 w 3243376"/>
              <a:gd name="connsiteY3607" fmla="*/ 1801532 h 2504437"/>
              <a:gd name="connsiteX3608" fmla="*/ 2026547 w 3243376"/>
              <a:gd name="connsiteY3608" fmla="*/ 1803102 h 2504437"/>
              <a:gd name="connsiteX3609" fmla="*/ 2028117 w 3243376"/>
              <a:gd name="connsiteY3609" fmla="*/ 1805850 h 2504437"/>
              <a:gd name="connsiteX3610" fmla="*/ 2033298 w 3243376"/>
              <a:gd name="connsiteY3610" fmla="*/ 1807144 h 2504437"/>
              <a:gd name="connsiteX3611" fmla="*/ 2033298 w 3243376"/>
              <a:gd name="connsiteY3611" fmla="*/ 1818227 h 2504437"/>
              <a:gd name="connsiteX3612" fmla="*/ 2010847 w 3243376"/>
              <a:gd name="connsiteY3612" fmla="*/ 1818227 h 2504437"/>
              <a:gd name="connsiteX3613" fmla="*/ 1692497 w 3243376"/>
              <a:gd name="connsiteY3613" fmla="*/ 1661067 h 2504437"/>
              <a:gd name="connsiteX3614" fmla="*/ 1690944 w 3243376"/>
              <a:gd name="connsiteY3614" fmla="*/ 1656731 h 2504437"/>
              <a:gd name="connsiteX3615" fmla="*/ 1691057 w 3243376"/>
              <a:gd name="connsiteY3615" fmla="*/ 1656749 h 2504437"/>
              <a:gd name="connsiteX3616" fmla="*/ 1692497 w 3243376"/>
              <a:gd name="connsiteY3616" fmla="*/ 1661067 h 2504437"/>
              <a:gd name="connsiteX3617" fmla="*/ 1942341 w 3243376"/>
              <a:gd name="connsiteY3617" fmla="*/ 1784838 h 2504437"/>
              <a:gd name="connsiteX3618" fmla="*/ 1919890 w 3243376"/>
              <a:gd name="connsiteY3618" fmla="*/ 1762386 h 2504437"/>
              <a:gd name="connsiteX3619" fmla="*/ 1942341 w 3243376"/>
              <a:gd name="connsiteY3619" fmla="*/ 1761811 h 2504437"/>
              <a:gd name="connsiteX3620" fmla="*/ 1942341 w 3243376"/>
              <a:gd name="connsiteY3620" fmla="*/ 1773324 h 2504437"/>
              <a:gd name="connsiteX3621" fmla="*/ 1942341 w 3243376"/>
              <a:gd name="connsiteY3621" fmla="*/ 1784838 h 2504437"/>
              <a:gd name="connsiteX3622" fmla="*/ 1795544 w 3243376"/>
              <a:gd name="connsiteY3622" fmla="*/ 1716907 h 2504437"/>
              <a:gd name="connsiteX3623" fmla="*/ 1795544 w 3243376"/>
              <a:gd name="connsiteY3623" fmla="*/ 1705394 h 2504437"/>
              <a:gd name="connsiteX3624" fmla="*/ 1799627 w 3243376"/>
              <a:gd name="connsiteY3624" fmla="*/ 1714344 h 2504437"/>
              <a:gd name="connsiteX3625" fmla="*/ 1862898 w 3243376"/>
              <a:gd name="connsiteY3625" fmla="*/ 1750873 h 2504437"/>
              <a:gd name="connsiteX3626" fmla="*/ 1862898 w 3243376"/>
              <a:gd name="connsiteY3626" fmla="*/ 1739359 h 2504437"/>
              <a:gd name="connsiteX3627" fmla="*/ 1869374 w 3243376"/>
              <a:gd name="connsiteY3627" fmla="*/ 1720415 h 2504437"/>
              <a:gd name="connsiteX3628" fmla="*/ 1873939 w 3243376"/>
              <a:gd name="connsiteY3628" fmla="*/ 1717237 h 2504437"/>
              <a:gd name="connsiteX3629" fmla="*/ 1874412 w 3243376"/>
              <a:gd name="connsiteY3629" fmla="*/ 1717483 h 2504437"/>
              <a:gd name="connsiteX3630" fmla="*/ 1874411 w 3243376"/>
              <a:gd name="connsiteY3630" fmla="*/ 1716910 h 2504437"/>
              <a:gd name="connsiteX3631" fmla="*/ 1877074 w 3243376"/>
              <a:gd name="connsiteY3631" fmla="*/ 1733890 h 2504437"/>
              <a:gd name="connsiteX3632" fmla="*/ 1862898 w 3243376"/>
              <a:gd name="connsiteY3632" fmla="*/ 1750873 h 2504437"/>
              <a:gd name="connsiteX3633" fmla="*/ 1771940 w 3243376"/>
              <a:gd name="connsiteY3633" fmla="*/ 1705969 h 2504437"/>
              <a:gd name="connsiteX3634" fmla="*/ 1771940 w 3243376"/>
              <a:gd name="connsiteY3634" fmla="*/ 1683518 h 2504437"/>
              <a:gd name="connsiteX3635" fmla="*/ 1771940 w 3243376"/>
              <a:gd name="connsiteY3635" fmla="*/ 1705969 h 2504437"/>
              <a:gd name="connsiteX3636" fmla="*/ 2090290 w 3243376"/>
              <a:gd name="connsiteY3636" fmla="*/ 1863706 h 2504437"/>
              <a:gd name="connsiteX3637" fmla="*/ 2090290 w 3243376"/>
              <a:gd name="connsiteY3637" fmla="*/ 1852193 h 2504437"/>
              <a:gd name="connsiteX3638" fmla="*/ 2090290 w 3243376"/>
              <a:gd name="connsiteY3638" fmla="*/ 1863706 h 2504437"/>
              <a:gd name="connsiteX3639" fmla="*/ 1680983 w 3243376"/>
              <a:gd name="connsiteY3639" fmla="*/ 1661066 h 2504437"/>
              <a:gd name="connsiteX3640" fmla="*/ 1692496 w 3243376"/>
              <a:gd name="connsiteY3640" fmla="*/ 1638615 h 2504437"/>
              <a:gd name="connsiteX3641" fmla="*/ 1689501 w 3243376"/>
              <a:gd name="connsiteY3641" fmla="*/ 1652701 h 2504437"/>
              <a:gd name="connsiteX3642" fmla="*/ 1690944 w 3243376"/>
              <a:gd name="connsiteY3642" fmla="*/ 1656731 h 2504437"/>
              <a:gd name="connsiteX3643" fmla="*/ 1687639 w 3243376"/>
              <a:gd name="connsiteY3643" fmla="*/ 1656209 h 2504437"/>
              <a:gd name="connsiteX3644" fmla="*/ 1680983 w 3243376"/>
              <a:gd name="connsiteY3644" fmla="*/ 1661066 h 2504437"/>
              <a:gd name="connsiteX3645" fmla="*/ 2139277 w 3243376"/>
              <a:gd name="connsiteY3645" fmla="*/ 1892058 h 2504437"/>
              <a:gd name="connsiteX3646" fmla="*/ 2135769 w 3243376"/>
              <a:gd name="connsiteY3646" fmla="*/ 1885582 h 2504437"/>
              <a:gd name="connsiteX3647" fmla="*/ 2147283 w 3243376"/>
              <a:gd name="connsiteY3647" fmla="*/ 1885582 h 2504437"/>
              <a:gd name="connsiteX3648" fmla="*/ 2158221 w 3243376"/>
              <a:gd name="connsiteY3648" fmla="*/ 1885582 h 2504437"/>
              <a:gd name="connsiteX3649" fmla="*/ 2139277 w 3243376"/>
              <a:gd name="connsiteY3649" fmla="*/ 1892058 h 2504437"/>
              <a:gd name="connsiteX3650" fmla="*/ 1737976 w 3243376"/>
              <a:gd name="connsiteY3650" fmla="*/ 1694456 h 2504437"/>
              <a:gd name="connsiteX3651" fmla="*/ 1715524 w 3243376"/>
              <a:gd name="connsiteY3651" fmla="*/ 1672005 h 2504437"/>
              <a:gd name="connsiteX3652" fmla="*/ 1704010 w 3243376"/>
              <a:gd name="connsiteY3652" fmla="*/ 1672005 h 2504437"/>
              <a:gd name="connsiteX3653" fmla="*/ 1704011 w 3243376"/>
              <a:gd name="connsiteY3653" fmla="*/ 1648977 h 2504437"/>
              <a:gd name="connsiteX3654" fmla="*/ 1715524 w 3243376"/>
              <a:gd name="connsiteY3654" fmla="*/ 1648977 h 2504437"/>
              <a:gd name="connsiteX3655" fmla="*/ 1727038 w 3243376"/>
              <a:gd name="connsiteY3655" fmla="*/ 1648977 h 2504437"/>
              <a:gd name="connsiteX3656" fmla="*/ 1715524 w 3243376"/>
              <a:gd name="connsiteY3656" fmla="*/ 1660491 h 2504437"/>
              <a:gd name="connsiteX3657" fmla="*/ 1737975 w 3243376"/>
              <a:gd name="connsiteY3657" fmla="*/ 1672005 h 2504437"/>
              <a:gd name="connsiteX3658" fmla="*/ 1749489 w 3243376"/>
              <a:gd name="connsiteY3658" fmla="*/ 1672005 h 2504437"/>
              <a:gd name="connsiteX3659" fmla="*/ 1737976 w 3243376"/>
              <a:gd name="connsiteY3659" fmla="*/ 1694456 h 2504437"/>
              <a:gd name="connsiteX3660" fmla="*/ 1465679 w 3243376"/>
              <a:gd name="connsiteY3660" fmla="*/ 1559747 h 2504437"/>
              <a:gd name="connsiteX3661" fmla="*/ 1477192 w 3243376"/>
              <a:gd name="connsiteY3661" fmla="*/ 1537296 h 2504437"/>
              <a:gd name="connsiteX3662" fmla="*/ 1465679 w 3243376"/>
              <a:gd name="connsiteY3662" fmla="*/ 1525782 h 2504437"/>
              <a:gd name="connsiteX3663" fmla="*/ 1455605 w 3243376"/>
              <a:gd name="connsiteY3663" fmla="*/ 1541325 h 2504437"/>
              <a:gd name="connsiteX3664" fmla="*/ 1454578 w 3243376"/>
              <a:gd name="connsiteY3664" fmla="*/ 1548059 h 2504437"/>
              <a:gd name="connsiteX3665" fmla="*/ 1454166 w 3243376"/>
              <a:gd name="connsiteY3665" fmla="*/ 1548234 h 2504437"/>
              <a:gd name="connsiteX3666" fmla="*/ 1454346 w 3243376"/>
              <a:gd name="connsiteY3666" fmla="*/ 1549583 h 2504437"/>
              <a:gd name="connsiteX3667" fmla="*/ 1454578 w 3243376"/>
              <a:gd name="connsiteY3667" fmla="*/ 1548059 h 2504437"/>
              <a:gd name="connsiteX3668" fmla="*/ 1460821 w 3243376"/>
              <a:gd name="connsiteY3668" fmla="*/ 1545418 h 2504437"/>
              <a:gd name="connsiteX3669" fmla="*/ 1465679 w 3243376"/>
              <a:gd name="connsiteY3669" fmla="*/ 1559747 h 2504437"/>
              <a:gd name="connsiteX3670" fmla="*/ 1715524 w 3243376"/>
              <a:gd name="connsiteY3670" fmla="*/ 1683518 h 2504437"/>
              <a:gd name="connsiteX3671" fmla="*/ 1715524 w 3243376"/>
              <a:gd name="connsiteY3671" fmla="*/ 1672005 h 2504437"/>
              <a:gd name="connsiteX3672" fmla="*/ 1715524 w 3243376"/>
              <a:gd name="connsiteY3672" fmla="*/ 1683518 h 2504437"/>
              <a:gd name="connsiteX3673" fmla="*/ 1510583 w 3243376"/>
              <a:gd name="connsiteY3673" fmla="*/ 1582198 h 2504437"/>
              <a:gd name="connsiteX3674" fmla="*/ 1522096 w 3243376"/>
              <a:gd name="connsiteY3674" fmla="*/ 1559747 h 2504437"/>
              <a:gd name="connsiteX3675" fmla="*/ 1533609 w 3243376"/>
              <a:gd name="connsiteY3675" fmla="*/ 1571260 h 2504437"/>
              <a:gd name="connsiteX3676" fmla="*/ 1545122 w 3243376"/>
              <a:gd name="connsiteY3676" fmla="*/ 1571260 h 2504437"/>
              <a:gd name="connsiteX3677" fmla="*/ 1545122 w 3243376"/>
              <a:gd name="connsiteY3677" fmla="*/ 1547658 h 2504437"/>
              <a:gd name="connsiteX3678" fmla="*/ 1533609 w 3243376"/>
              <a:gd name="connsiteY3678" fmla="*/ 1547659 h 2504437"/>
              <a:gd name="connsiteX3679" fmla="*/ 1538420 w 3243376"/>
              <a:gd name="connsiteY3679" fmla="*/ 1556079 h 2504437"/>
              <a:gd name="connsiteX3680" fmla="*/ 1533609 w 3243376"/>
              <a:gd name="connsiteY3680" fmla="*/ 1559172 h 2504437"/>
              <a:gd name="connsiteX3681" fmla="*/ 1533610 w 3243376"/>
              <a:gd name="connsiteY3681" fmla="*/ 1536721 h 2504437"/>
              <a:gd name="connsiteX3682" fmla="*/ 1533609 w 3243376"/>
              <a:gd name="connsiteY3682" fmla="*/ 1525206 h 2504437"/>
              <a:gd name="connsiteX3683" fmla="*/ 1522096 w 3243376"/>
              <a:gd name="connsiteY3683" fmla="*/ 1536720 h 2504437"/>
              <a:gd name="connsiteX3684" fmla="*/ 1517239 w 3243376"/>
              <a:gd name="connsiteY3684" fmla="*/ 1534921 h 2504437"/>
              <a:gd name="connsiteX3685" fmla="*/ 1517456 w 3243376"/>
              <a:gd name="connsiteY3685" fmla="*/ 1533326 h 2504437"/>
              <a:gd name="connsiteX3686" fmla="*/ 1522096 w 3243376"/>
              <a:gd name="connsiteY3686" fmla="*/ 1525206 h 2504437"/>
              <a:gd name="connsiteX3687" fmla="*/ 1517778 w 3243376"/>
              <a:gd name="connsiteY3687" fmla="*/ 1530963 h 2504437"/>
              <a:gd name="connsiteX3688" fmla="*/ 1517456 w 3243376"/>
              <a:gd name="connsiteY3688" fmla="*/ 1533326 h 2504437"/>
              <a:gd name="connsiteX3689" fmla="*/ 1516340 w 3243376"/>
              <a:gd name="connsiteY3689" fmla="*/ 1535281 h 2504437"/>
              <a:gd name="connsiteX3690" fmla="*/ 1510583 w 3243376"/>
              <a:gd name="connsiteY3690" fmla="*/ 1536721 h 2504437"/>
              <a:gd name="connsiteX3691" fmla="*/ 1522096 w 3243376"/>
              <a:gd name="connsiteY3691" fmla="*/ 1548234 h 2504437"/>
              <a:gd name="connsiteX3692" fmla="*/ 1510583 w 3243376"/>
              <a:gd name="connsiteY3692" fmla="*/ 1570685 h 2504437"/>
              <a:gd name="connsiteX3693" fmla="*/ 1522096 w 3243376"/>
              <a:gd name="connsiteY3693" fmla="*/ 1570685 h 2504437"/>
              <a:gd name="connsiteX3694" fmla="*/ 1510583 w 3243376"/>
              <a:gd name="connsiteY3694" fmla="*/ 1582198 h 2504437"/>
              <a:gd name="connsiteX3695" fmla="*/ 1579087 w 3243376"/>
              <a:gd name="connsiteY3695" fmla="*/ 1616164 h 2504437"/>
              <a:gd name="connsiteX3696" fmla="*/ 1579087 w 3243376"/>
              <a:gd name="connsiteY3696" fmla="*/ 1593712 h 2504437"/>
              <a:gd name="connsiteX3697" fmla="*/ 1567574 w 3243376"/>
              <a:gd name="connsiteY3697" fmla="*/ 1593713 h 2504437"/>
              <a:gd name="connsiteX3698" fmla="*/ 1579087 w 3243376"/>
              <a:gd name="connsiteY3698" fmla="*/ 1616164 h 2504437"/>
              <a:gd name="connsiteX3699" fmla="*/ 1215626 w 3243376"/>
              <a:gd name="connsiteY3699" fmla="*/ 1436527 h 2504437"/>
              <a:gd name="connsiteX3700" fmla="*/ 1215445 w 3243376"/>
              <a:gd name="connsiteY3700" fmla="*/ 1436256 h 2504437"/>
              <a:gd name="connsiteX3701" fmla="*/ 1215834 w 3243376"/>
              <a:gd name="connsiteY3701" fmla="*/ 1435976 h 2504437"/>
              <a:gd name="connsiteX3702" fmla="*/ 1687639 w 3243376"/>
              <a:gd name="connsiteY3702" fmla="*/ 1670781 h 2504437"/>
              <a:gd name="connsiteX3703" fmla="*/ 1692497 w 3243376"/>
              <a:gd name="connsiteY3703" fmla="*/ 1661067 h 2504437"/>
              <a:gd name="connsiteX3704" fmla="*/ 1692496 w 3243376"/>
              <a:gd name="connsiteY3704" fmla="*/ 1672580 h 2504437"/>
              <a:gd name="connsiteX3705" fmla="*/ 1687639 w 3243376"/>
              <a:gd name="connsiteY3705" fmla="*/ 1670781 h 2504437"/>
              <a:gd name="connsiteX3706" fmla="*/ 1292876 w 3243376"/>
              <a:gd name="connsiteY3706" fmla="*/ 1475752 h 2504437"/>
              <a:gd name="connsiteX3707" fmla="*/ 1306216 w 3243376"/>
              <a:gd name="connsiteY3707" fmla="*/ 1480879 h 2504437"/>
              <a:gd name="connsiteX3708" fmla="*/ 1316578 w 3243376"/>
              <a:gd name="connsiteY3708" fmla="*/ 1469365 h 2504437"/>
              <a:gd name="connsiteX3709" fmla="*/ 1328092 w 3243376"/>
              <a:gd name="connsiteY3709" fmla="*/ 1480879 h 2504437"/>
              <a:gd name="connsiteX3710" fmla="*/ 1316578 w 3243376"/>
              <a:gd name="connsiteY3710" fmla="*/ 1458428 h 2504437"/>
              <a:gd name="connsiteX3711" fmla="*/ 1294127 w 3243376"/>
              <a:gd name="connsiteY3711" fmla="*/ 1469942 h 2504437"/>
              <a:gd name="connsiteX3712" fmla="*/ 1288370 w 3243376"/>
              <a:gd name="connsiteY3712" fmla="*/ 1468502 h 2504437"/>
              <a:gd name="connsiteX3713" fmla="*/ 1282612 w 3243376"/>
              <a:gd name="connsiteY3713" fmla="*/ 1458428 h 2504437"/>
              <a:gd name="connsiteX3714" fmla="*/ 1283189 w 3243376"/>
              <a:gd name="connsiteY3714" fmla="*/ 1458428 h 2504437"/>
              <a:gd name="connsiteX3715" fmla="*/ 1283117 w 3243376"/>
              <a:gd name="connsiteY3715" fmla="*/ 1458301 h 2504437"/>
              <a:gd name="connsiteX3716" fmla="*/ 1288369 w 3243376"/>
              <a:gd name="connsiteY3716" fmla="*/ 1456988 h 2504437"/>
              <a:gd name="connsiteX3717" fmla="*/ 1294126 w 3243376"/>
              <a:gd name="connsiteY3717" fmla="*/ 1446914 h 2504437"/>
              <a:gd name="connsiteX3718" fmla="*/ 1271676 w 3243376"/>
              <a:gd name="connsiteY3718" fmla="*/ 1446914 h 2504437"/>
              <a:gd name="connsiteX3719" fmla="*/ 1277432 w 3243376"/>
              <a:gd name="connsiteY3719" fmla="*/ 1448353 h 2504437"/>
              <a:gd name="connsiteX3720" fmla="*/ 1283117 w 3243376"/>
              <a:gd name="connsiteY3720" fmla="*/ 1458301 h 2504437"/>
              <a:gd name="connsiteX3721" fmla="*/ 1282613 w 3243376"/>
              <a:gd name="connsiteY3721" fmla="*/ 1458427 h 2504437"/>
              <a:gd name="connsiteX3722" fmla="*/ 1282612 w 3243376"/>
              <a:gd name="connsiteY3722" fmla="*/ 1458428 h 2504437"/>
              <a:gd name="connsiteX3723" fmla="*/ 1275919 w 3243376"/>
              <a:gd name="connsiteY3723" fmla="*/ 1458428 h 2504437"/>
              <a:gd name="connsiteX3724" fmla="*/ 1274401 w 3243376"/>
              <a:gd name="connsiteY3724" fmla="*/ 1457079 h 2504437"/>
              <a:gd name="connsiteX3725" fmla="*/ 1260738 w 3243376"/>
              <a:gd name="connsiteY3725" fmla="*/ 1458427 h 2504437"/>
              <a:gd name="connsiteX3726" fmla="*/ 1267861 w 3243376"/>
              <a:gd name="connsiteY3726" fmla="*/ 1458427 h 2504437"/>
              <a:gd name="connsiteX3727" fmla="*/ 1275919 w 3243376"/>
              <a:gd name="connsiteY3727" fmla="*/ 1458428 h 2504437"/>
              <a:gd name="connsiteX3728" fmla="*/ 1283693 w 3243376"/>
              <a:gd name="connsiteY3728" fmla="*/ 1465336 h 2504437"/>
              <a:gd name="connsiteX3729" fmla="*/ 1292876 w 3243376"/>
              <a:gd name="connsiteY3729" fmla="*/ 1475752 h 2504437"/>
              <a:gd name="connsiteX3730" fmla="*/ 1409730 w 3243376"/>
              <a:gd name="connsiteY3730" fmla="*/ 1537548 h 2504437"/>
              <a:gd name="connsiteX3731" fmla="*/ 1408112 w 3243376"/>
              <a:gd name="connsiteY3731" fmla="*/ 1532691 h 2504437"/>
              <a:gd name="connsiteX3732" fmla="*/ 1409730 w 3243376"/>
              <a:gd name="connsiteY3732" fmla="*/ 1537548 h 2504437"/>
              <a:gd name="connsiteX3733" fmla="*/ 1412769 w 3243376"/>
              <a:gd name="connsiteY3733" fmla="*/ 1544203 h 2504437"/>
              <a:gd name="connsiteX3734" fmla="*/ 1411268 w 3243376"/>
              <a:gd name="connsiteY3734" fmla="*/ 1541388 h 2504437"/>
              <a:gd name="connsiteX3735" fmla="*/ 1419624 w 3243376"/>
              <a:gd name="connsiteY3735" fmla="*/ 1544204 h 2504437"/>
              <a:gd name="connsiteX3736" fmla="*/ 1272251 w 3243376"/>
              <a:gd name="connsiteY3736" fmla="*/ 1481455 h 2504437"/>
              <a:gd name="connsiteX3737" fmla="*/ 1283764 w 3243376"/>
              <a:gd name="connsiteY3737" fmla="*/ 1481455 h 2504437"/>
              <a:gd name="connsiteX3738" fmla="*/ 1272251 w 3243376"/>
              <a:gd name="connsiteY3738" fmla="*/ 1469941 h 2504437"/>
              <a:gd name="connsiteX3739" fmla="*/ 1272251 w 3243376"/>
              <a:gd name="connsiteY3739" fmla="*/ 1481455 h 2504437"/>
              <a:gd name="connsiteX3740" fmla="*/ 1806481 w 3243376"/>
              <a:gd name="connsiteY3740" fmla="*/ 1750873 h 2504437"/>
              <a:gd name="connsiteX3741" fmla="*/ 1806481 w 3243376"/>
              <a:gd name="connsiteY3741" fmla="*/ 1728421 h 2504437"/>
              <a:gd name="connsiteX3742" fmla="*/ 1800796 w 3243376"/>
              <a:gd name="connsiteY3742" fmla="*/ 1716907 h 2504437"/>
              <a:gd name="connsiteX3743" fmla="*/ 1799627 w 3243376"/>
              <a:gd name="connsiteY3743" fmla="*/ 1714344 h 2504437"/>
              <a:gd name="connsiteX3744" fmla="*/ 1806553 w 3243376"/>
              <a:gd name="connsiteY3744" fmla="*/ 1709999 h 2504437"/>
              <a:gd name="connsiteX3745" fmla="*/ 1817419 w 3243376"/>
              <a:gd name="connsiteY3745" fmla="*/ 1695237 h 2504437"/>
              <a:gd name="connsiteX3746" fmla="*/ 1817419 w 3243376"/>
              <a:gd name="connsiteY3746" fmla="*/ 1697993 h 2504437"/>
              <a:gd name="connsiteX3747" fmla="*/ 1813677 w 3243376"/>
              <a:gd name="connsiteY3747" fmla="*/ 1721009 h 2504437"/>
              <a:gd name="connsiteX3748" fmla="*/ 1817994 w 3243376"/>
              <a:gd name="connsiteY3748" fmla="*/ 1739359 h 2504437"/>
              <a:gd name="connsiteX3749" fmla="*/ 1806481 w 3243376"/>
              <a:gd name="connsiteY3749" fmla="*/ 1750873 h 2504437"/>
              <a:gd name="connsiteX3750" fmla="*/ 1357451 w 3243376"/>
              <a:gd name="connsiteY3750" fmla="*/ 1534418 h 2504437"/>
              <a:gd name="connsiteX3751" fmla="*/ 1363208 w 3243376"/>
              <a:gd name="connsiteY3751" fmla="*/ 1525782 h 2504437"/>
              <a:gd name="connsiteX3752" fmla="*/ 1351695 w 3243376"/>
              <a:gd name="connsiteY3752" fmla="*/ 1525782 h 2504437"/>
              <a:gd name="connsiteX3753" fmla="*/ 1357451 w 3243376"/>
              <a:gd name="connsiteY3753" fmla="*/ 1534418 h 2504437"/>
              <a:gd name="connsiteX3754" fmla="*/ 1210977 w 3243376"/>
              <a:gd name="connsiteY3754" fmla="*/ 1468142 h 2504437"/>
              <a:gd name="connsiteX3755" fmla="*/ 1215834 w 3243376"/>
              <a:gd name="connsiteY3755" fmla="*/ 1469942 h 2504437"/>
              <a:gd name="connsiteX3756" fmla="*/ 1215835 w 3243376"/>
              <a:gd name="connsiteY3756" fmla="*/ 1458427 h 2504437"/>
              <a:gd name="connsiteX3757" fmla="*/ 1211516 w 3243376"/>
              <a:gd name="connsiteY3757" fmla="*/ 1447417 h 2504437"/>
              <a:gd name="connsiteX3758" fmla="*/ 1215626 w 3243376"/>
              <a:gd name="connsiteY3758" fmla="*/ 1436527 h 2504437"/>
              <a:gd name="connsiteX3759" fmla="*/ 1221015 w 3243376"/>
              <a:gd name="connsiteY3759" fmla="*/ 1444611 h 2504437"/>
              <a:gd name="connsiteX3760" fmla="*/ 1226772 w 3243376"/>
              <a:gd name="connsiteY3760" fmla="*/ 1435976 h 2504437"/>
              <a:gd name="connsiteX3761" fmla="*/ 1215258 w 3243376"/>
              <a:gd name="connsiteY3761" fmla="*/ 1435976 h 2504437"/>
              <a:gd name="connsiteX3762" fmla="*/ 1215445 w 3243376"/>
              <a:gd name="connsiteY3762" fmla="*/ 1436256 h 2504437"/>
              <a:gd name="connsiteX3763" fmla="*/ 1200291 w 3243376"/>
              <a:gd name="connsiteY3763" fmla="*/ 1447202 h 2504437"/>
              <a:gd name="connsiteX3764" fmla="*/ 1193382 w 3243376"/>
              <a:gd name="connsiteY3764" fmla="*/ 1458428 h 2504437"/>
              <a:gd name="connsiteX3765" fmla="*/ 1215835 w 3243376"/>
              <a:gd name="connsiteY3765" fmla="*/ 1458427 h 2504437"/>
              <a:gd name="connsiteX3766" fmla="*/ 1210977 w 3243376"/>
              <a:gd name="connsiteY3766" fmla="*/ 1468142 h 2504437"/>
              <a:gd name="connsiteX3767" fmla="*/ 1317730 w 3243376"/>
              <a:gd name="connsiteY3767" fmla="*/ 1525782 h 2504437"/>
              <a:gd name="connsiteX3768" fmla="*/ 1329243 w 3243376"/>
              <a:gd name="connsiteY3768" fmla="*/ 1503331 h 2504437"/>
              <a:gd name="connsiteX3769" fmla="*/ 1317730 w 3243376"/>
              <a:gd name="connsiteY3769" fmla="*/ 1525782 h 2504437"/>
              <a:gd name="connsiteX3770" fmla="*/ 1437787 w 3243376"/>
              <a:gd name="connsiteY3770" fmla="*/ 1588531 h 2504437"/>
              <a:gd name="connsiteX3771" fmla="*/ 1441102 w 3243376"/>
              <a:gd name="connsiteY3771" fmla="*/ 1586151 h 2504437"/>
              <a:gd name="connsiteX3772" fmla="*/ 1442076 w 3243376"/>
              <a:gd name="connsiteY3772" fmla="*/ 1588531 h 2504437"/>
              <a:gd name="connsiteX3773" fmla="*/ 1602979 w 3243376"/>
              <a:gd name="connsiteY3773" fmla="*/ 1671141 h 2504437"/>
              <a:gd name="connsiteX3774" fmla="*/ 1601539 w 3243376"/>
              <a:gd name="connsiteY3774" fmla="*/ 1661066 h 2504437"/>
              <a:gd name="connsiteX3775" fmla="*/ 1613053 w 3243376"/>
              <a:gd name="connsiteY3775" fmla="*/ 1661067 h 2504437"/>
              <a:gd name="connsiteX3776" fmla="*/ 1613053 w 3243376"/>
              <a:gd name="connsiteY3776" fmla="*/ 1672580 h 2504437"/>
              <a:gd name="connsiteX3777" fmla="*/ 1602979 w 3243376"/>
              <a:gd name="connsiteY3777" fmla="*/ 1671141 h 2504437"/>
              <a:gd name="connsiteX3778" fmla="*/ 1393143 w 3243376"/>
              <a:gd name="connsiteY3778" fmla="*/ 1568454 h 2504437"/>
              <a:gd name="connsiteX3779" fmla="*/ 1408687 w 3243376"/>
              <a:gd name="connsiteY3779" fmla="*/ 1571261 h 2504437"/>
              <a:gd name="connsiteX3780" fmla="*/ 1397748 w 3243376"/>
              <a:gd name="connsiteY3780" fmla="*/ 1548809 h 2504437"/>
              <a:gd name="connsiteX3781" fmla="*/ 1386234 w 3243376"/>
              <a:gd name="connsiteY3781" fmla="*/ 1548809 h 2504437"/>
              <a:gd name="connsiteX3782" fmla="*/ 1393143 w 3243376"/>
              <a:gd name="connsiteY3782" fmla="*/ 1568454 h 2504437"/>
              <a:gd name="connsiteX3783" fmla="*/ 1737975 w 3243376"/>
              <a:gd name="connsiteY3783" fmla="*/ 1739359 h 2504437"/>
              <a:gd name="connsiteX3784" fmla="*/ 1715524 w 3243376"/>
              <a:gd name="connsiteY3784" fmla="*/ 1694456 h 2504437"/>
              <a:gd name="connsiteX3785" fmla="*/ 1760427 w 3243376"/>
              <a:gd name="connsiteY3785" fmla="*/ 1739358 h 2504437"/>
              <a:gd name="connsiteX3786" fmla="*/ 1737975 w 3243376"/>
              <a:gd name="connsiteY3786" fmla="*/ 1739359 h 2504437"/>
              <a:gd name="connsiteX3787" fmla="*/ 1813030 w 3243376"/>
              <a:gd name="connsiteY3787" fmla="*/ 1782031 h 2504437"/>
              <a:gd name="connsiteX3788" fmla="*/ 1805906 w 3243376"/>
              <a:gd name="connsiteY3788" fmla="*/ 1762386 h 2504437"/>
              <a:gd name="connsiteX3789" fmla="*/ 1817419 w 3243376"/>
              <a:gd name="connsiteY3789" fmla="*/ 1762386 h 2504437"/>
              <a:gd name="connsiteX3790" fmla="*/ 1828357 w 3243376"/>
              <a:gd name="connsiteY3790" fmla="*/ 1784838 h 2504437"/>
              <a:gd name="connsiteX3791" fmla="*/ 1813030 w 3243376"/>
              <a:gd name="connsiteY3791" fmla="*/ 1782031 h 2504437"/>
              <a:gd name="connsiteX3792" fmla="*/ 1567574 w 3243376"/>
              <a:gd name="connsiteY3792" fmla="*/ 1661067 h 2504437"/>
              <a:gd name="connsiteX3793" fmla="*/ 1567575 w 3243376"/>
              <a:gd name="connsiteY3793" fmla="*/ 1658441 h 2504437"/>
              <a:gd name="connsiteX3794" fmla="*/ 1569488 w 3243376"/>
              <a:gd name="connsiteY3794" fmla="*/ 1658579 h 2504437"/>
              <a:gd name="connsiteX3795" fmla="*/ 1351911 w 3243376"/>
              <a:gd name="connsiteY3795" fmla="*/ 1557013 h 2504437"/>
              <a:gd name="connsiteX3796" fmla="*/ 1351695 w 3243376"/>
              <a:gd name="connsiteY3796" fmla="*/ 1548809 h 2504437"/>
              <a:gd name="connsiteX3797" fmla="*/ 1351911 w 3243376"/>
              <a:gd name="connsiteY3797" fmla="*/ 1557013 h 2504437"/>
              <a:gd name="connsiteX3798" fmla="*/ 1306217 w 3243376"/>
              <a:gd name="connsiteY3798" fmla="*/ 1537296 h 2504437"/>
              <a:gd name="connsiteX3799" fmla="*/ 1306217 w 3243376"/>
              <a:gd name="connsiteY3799" fmla="*/ 1503331 h 2504437"/>
              <a:gd name="connsiteX3800" fmla="*/ 1317730 w 3243376"/>
              <a:gd name="connsiteY3800" fmla="*/ 1514844 h 2504437"/>
              <a:gd name="connsiteX3801" fmla="*/ 1306217 w 3243376"/>
              <a:gd name="connsiteY3801" fmla="*/ 1503331 h 2504437"/>
              <a:gd name="connsiteX3802" fmla="*/ 1294702 w 3243376"/>
              <a:gd name="connsiteY3802" fmla="*/ 1525782 h 2504437"/>
              <a:gd name="connsiteX3803" fmla="*/ 1306217 w 3243376"/>
              <a:gd name="connsiteY3803" fmla="*/ 1537296 h 2504437"/>
              <a:gd name="connsiteX3804" fmla="*/ 1426245 w 3243376"/>
              <a:gd name="connsiteY3804" fmla="*/ 1598605 h 2504437"/>
              <a:gd name="connsiteX3805" fmla="*/ 1430563 w 3243376"/>
              <a:gd name="connsiteY3805" fmla="*/ 1588531 h 2504437"/>
              <a:gd name="connsiteX3806" fmla="*/ 1432002 w 3243376"/>
              <a:gd name="connsiteY3806" fmla="*/ 1588531 h 2504437"/>
              <a:gd name="connsiteX3807" fmla="*/ 1437787 w 3243376"/>
              <a:gd name="connsiteY3807" fmla="*/ 1588531 h 2504437"/>
              <a:gd name="connsiteX3808" fmla="*/ 1437687 w 3243376"/>
              <a:gd name="connsiteY3808" fmla="*/ 1588603 h 2504437"/>
              <a:gd name="connsiteX3809" fmla="*/ 1430563 w 3243376"/>
              <a:gd name="connsiteY3809" fmla="*/ 1600045 h 2504437"/>
              <a:gd name="connsiteX3810" fmla="*/ 1426245 w 3243376"/>
              <a:gd name="connsiteY3810" fmla="*/ 1598605 h 2504437"/>
              <a:gd name="connsiteX3811" fmla="*/ 1681558 w 3243376"/>
              <a:gd name="connsiteY3811" fmla="*/ 1728421 h 2504437"/>
              <a:gd name="connsiteX3812" fmla="*/ 1681558 w 3243376"/>
              <a:gd name="connsiteY3812" fmla="*/ 1716907 h 2504437"/>
              <a:gd name="connsiteX3813" fmla="*/ 1681558 w 3243376"/>
              <a:gd name="connsiteY3813" fmla="*/ 1728421 h 2504437"/>
              <a:gd name="connsiteX3814" fmla="*/ 1659107 w 3243376"/>
              <a:gd name="connsiteY3814" fmla="*/ 1717483 h 2504437"/>
              <a:gd name="connsiteX3815" fmla="*/ 1681558 w 3243376"/>
              <a:gd name="connsiteY3815" fmla="*/ 1705969 h 2504437"/>
              <a:gd name="connsiteX3816" fmla="*/ 1659107 w 3243376"/>
              <a:gd name="connsiteY3816" fmla="*/ 1717483 h 2504437"/>
              <a:gd name="connsiteX3817" fmla="*/ 1783453 w 3243376"/>
              <a:gd name="connsiteY3817" fmla="*/ 1784838 h 2504437"/>
              <a:gd name="connsiteX3818" fmla="*/ 1771940 w 3243376"/>
              <a:gd name="connsiteY3818" fmla="*/ 1750873 h 2504437"/>
              <a:gd name="connsiteX3819" fmla="*/ 1783453 w 3243376"/>
              <a:gd name="connsiteY3819" fmla="*/ 1739935 h 2504437"/>
              <a:gd name="connsiteX3820" fmla="*/ 1783453 w 3243376"/>
              <a:gd name="connsiteY3820" fmla="*/ 1784838 h 2504437"/>
              <a:gd name="connsiteX3821" fmla="*/ 1386235 w 3243376"/>
              <a:gd name="connsiteY3821" fmla="*/ 1593713 h 2504437"/>
              <a:gd name="connsiteX3822" fmla="*/ 1408111 w 3243376"/>
              <a:gd name="connsiteY3822" fmla="*/ 1582775 h 2504437"/>
              <a:gd name="connsiteX3823" fmla="*/ 1397102 w 3243376"/>
              <a:gd name="connsiteY3823" fmla="*/ 1587092 h 2504437"/>
              <a:gd name="connsiteX3824" fmla="*/ 1386065 w 3243376"/>
              <a:gd name="connsiteY3824" fmla="*/ 1582928 h 2504437"/>
              <a:gd name="connsiteX3825" fmla="*/ 1386062 w 3243376"/>
              <a:gd name="connsiteY3825" fmla="*/ 1582717 h 2504437"/>
              <a:gd name="connsiteX3826" fmla="*/ 1395733 w 3243376"/>
              <a:gd name="connsiteY3826" fmla="*/ 1581335 h 2504437"/>
              <a:gd name="connsiteX3827" fmla="*/ 1397173 w 3243376"/>
              <a:gd name="connsiteY3827" fmla="*/ 1571260 h 2504437"/>
              <a:gd name="connsiteX3828" fmla="*/ 1374721 w 3243376"/>
              <a:gd name="connsiteY3828" fmla="*/ 1571260 h 2504437"/>
              <a:gd name="connsiteX3829" fmla="*/ 1386055 w 3243376"/>
              <a:gd name="connsiteY3829" fmla="*/ 1582271 h 2504437"/>
              <a:gd name="connsiteX3830" fmla="*/ 1386062 w 3243376"/>
              <a:gd name="connsiteY3830" fmla="*/ 1582717 h 2504437"/>
              <a:gd name="connsiteX3831" fmla="*/ 1385659 w 3243376"/>
              <a:gd name="connsiteY3831" fmla="*/ 1582775 h 2504437"/>
              <a:gd name="connsiteX3832" fmla="*/ 1386065 w 3243376"/>
              <a:gd name="connsiteY3832" fmla="*/ 1582928 h 2504437"/>
              <a:gd name="connsiteX3833" fmla="*/ 1749490 w 3243376"/>
              <a:gd name="connsiteY3833" fmla="*/ 1784838 h 2504437"/>
              <a:gd name="connsiteX3834" fmla="*/ 1749490 w 3243376"/>
              <a:gd name="connsiteY3834" fmla="*/ 1773324 h 2504437"/>
              <a:gd name="connsiteX3835" fmla="*/ 1761003 w 3243376"/>
              <a:gd name="connsiteY3835" fmla="*/ 1773324 h 2504437"/>
              <a:gd name="connsiteX3836" fmla="*/ 1761002 w 3243376"/>
              <a:gd name="connsiteY3836" fmla="*/ 1784837 h 2504437"/>
              <a:gd name="connsiteX3837" fmla="*/ 1749490 w 3243376"/>
              <a:gd name="connsiteY3837" fmla="*/ 1784838 h 2504437"/>
              <a:gd name="connsiteX3838" fmla="*/ 1351694 w 3243376"/>
              <a:gd name="connsiteY3838" fmla="*/ 1604651 h 2504437"/>
              <a:gd name="connsiteX3839" fmla="*/ 1363208 w 3243376"/>
              <a:gd name="connsiteY3839" fmla="*/ 1582198 h 2504437"/>
              <a:gd name="connsiteX3840" fmla="*/ 1351694 w 3243376"/>
              <a:gd name="connsiteY3840" fmla="*/ 1604651 h 2504437"/>
              <a:gd name="connsiteX3841" fmla="*/ 1771940 w 3243376"/>
              <a:gd name="connsiteY3841" fmla="*/ 1818227 h 2504437"/>
              <a:gd name="connsiteX3842" fmla="*/ 1771940 w 3243376"/>
              <a:gd name="connsiteY3842" fmla="*/ 1818227 h 2504437"/>
              <a:gd name="connsiteX3843" fmla="*/ 1771940 w 3243376"/>
              <a:gd name="connsiteY3843" fmla="*/ 1815232 h 2504437"/>
              <a:gd name="connsiteX3844" fmla="*/ 1226772 w 3243376"/>
              <a:gd name="connsiteY3844" fmla="*/ 1548809 h 2504437"/>
              <a:gd name="connsiteX3845" fmla="*/ 1238285 w 3243376"/>
              <a:gd name="connsiteY3845" fmla="*/ 1548809 h 2504437"/>
              <a:gd name="connsiteX3846" fmla="*/ 1238286 w 3243376"/>
              <a:gd name="connsiteY3846" fmla="*/ 1526358 h 2504437"/>
              <a:gd name="connsiteX3847" fmla="*/ 1226772 w 3243376"/>
              <a:gd name="connsiteY3847" fmla="*/ 1514844 h 2504437"/>
              <a:gd name="connsiteX3848" fmla="*/ 1226772 w 3243376"/>
              <a:gd name="connsiteY3848" fmla="*/ 1548809 h 2504437"/>
              <a:gd name="connsiteX3849" fmla="*/ 1635030 w 3243376"/>
              <a:gd name="connsiteY3849" fmla="*/ 1759260 h 2504437"/>
              <a:gd name="connsiteX3850" fmla="*/ 1630323 w 3243376"/>
              <a:gd name="connsiteY3850" fmla="*/ 1745260 h 2504437"/>
              <a:gd name="connsiteX3851" fmla="*/ 1624566 w 3243376"/>
              <a:gd name="connsiteY3851" fmla="*/ 1728997 h 2504437"/>
              <a:gd name="connsiteX3852" fmla="*/ 1647019 w 3243376"/>
              <a:gd name="connsiteY3852" fmla="*/ 1717484 h 2504437"/>
              <a:gd name="connsiteX3853" fmla="*/ 1658532 w 3243376"/>
              <a:gd name="connsiteY3853" fmla="*/ 1739935 h 2504437"/>
              <a:gd name="connsiteX3854" fmla="*/ 1639589 w 3243376"/>
              <a:gd name="connsiteY3854" fmla="*/ 1750945 h 2504437"/>
              <a:gd name="connsiteX3855" fmla="*/ 1636946 w 3243376"/>
              <a:gd name="connsiteY3855" fmla="*/ 1759565 h 2504437"/>
              <a:gd name="connsiteX3856" fmla="*/ 1636368 w 3243376"/>
              <a:gd name="connsiteY3856" fmla="*/ 1759580 h 2504437"/>
              <a:gd name="connsiteX3857" fmla="*/ 1500795 w 3243376"/>
              <a:gd name="connsiteY3857" fmla="*/ 1694456 h 2504437"/>
              <a:gd name="connsiteX3858" fmla="*/ 1500795 w 3243376"/>
              <a:gd name="connsiteY3858" fmla="*/ 1672004 h 2504437"/>
              <a:gd name="connsiteX3859" fmla="*/ 1489282 w 3243376"/>
              <a:gd name="connsiteY3859" fmla="*/ 1683518 h 2504437"/>
              <a:gd name="connsiteX3860" fmla="*/ 1511734 w 3243376"/>
              <a:gd name="connsiteY3860" fmla="*/ 1649553 h 2504437"/>
              <a:gd name="connsiteX3861" fmla="*/ 1511733 w 3243376"/>
              <a:gd name="connsiteY3861" fmla="*/ 1661067 h 2504437"/>
              <a:gd name="connsiteX3862" fmla="*/ 1534185 w 3243376"/>
              <a:gd name="connsiteY3862" fmla="*/ 1638615 h 2504437"/>
              <a:gd name="connsiteX3863" fmla="*/ 1556637 w 3243376"/>
              <a:gd name="connsiteY3863" fmla="*/ 1638615 h 2504437"/>
              <a:gd name="connsiteX3864" fmla="*/ 1545122 w 3243376"/>
              <a:gd name="connsiteY3864" fmla="*/ 1661066 h 2504437"/>
              <a:gd name="connsiteX3865" fmla="*/ 1546274 w 3243376"/>
              <a:gd name="connsiteY3865" fmla="*/ 1649554 h 2504437"/>
              <a:gd name="connsiteX3866" fmla="*/ 1500795 w 3243376"/>
              <a:gd name="connsiteY3866" fmla="*/ 1694456 h 2504437"/>
              <a:gd name="connsiteX3867" fmla="*/ 1601539 w 3243376"/>
              <a:gd name="connsiteY3867" fmla="*/ 1751448 h 2504437"/>
              <a:gd name="connsiteX3868" fmla="*/ 1579087 w 3243376"/>
              <a:gd name="connsiteY3868" fmla="*/ 1739935 h 2504437"/>
              <a:gd name="connsiteX3869" fmla="*/ 1579087 w 3243376"/>
              <a:gd name="connsiteY3869" fmla="*/ 1717483 h 2504437"/>
              <a:gd name="connsiteX3870" fmla="*/ 1590602 w 3243376"/>
              <a:gd name="connsiteY3870" fmla="*/ 1705969 h 2504437"/>
              <a:gd name="connsiteX3871" fmla="*/ 1590602 w 3243376"/>
              <a:gd name="connsiteY3871" fmla="*/ 1728997 h 2504437"/>
              <a:gd name="connsiteX3872" fmla="*/ 1613053 w 3243376"/>
              <a:gd name="connsiteY3872" fmla="*/ 1728997 h 2504437"/>
              <a:gd name="connsiteX3873" fmla="*/ 1601539 w 3243376"/>
              <a:gd name="connsiteY3873" fmla="*/ 1751448 h 2504437"/>
              <a:gd name="connsiteX3874" fmla="*/ 1249799 w 3243376"/>
              <a:gd name="connsiteY3874" fmla="*/ 1582198 h 2504437"/>
              <a:gd name="connsiteX3875" fmla="*/ 1261313 w 3243376"/>
              <a:gd name="connsiteY3875" fmla="*/ 1570685 h 2504437"/>
              <a:gd name="connsiteX3876" fmla="*/ 1261313 w 3243376"/>
              <a:gd name="connsiteY3876" fmla="*/ 1548234 h 2504437"/>
              <a:gd name="connsiteX3877" fmla="*/ 1249799 w 3243376"/>
              <a:gd name="connsiteY3877" fmla="*/ 1525782 h 2504437"/>
              <a:gd name="connsiteX3878" fmla="*/ 1238285 w 3243376"/>
              <a:gd name="connsiteY3878" fmla="*/ 1559747 h 2504437"/>
              <a:gd name="connsiteX3879" fmla="*/ 1249799 w 3243376"/>
              <a:gd name="connsiteY3879" fmla="*/ 1582198 h 2504437"/>
              <a:gd name="connsiteX3880" fmla="*/ 1771940 w 3243376"/>
              <a:gd name="connsiteY3880" fmla="*/ 1841255 h 2504437"/>
              <a:gd name="connsiteX3881" fmla="*/ 1771940 w 3243376"/>
              <a:gd name="connsiteY3881" fmla="*/ 1829740 h 2504437"/>
              <a:gd name="connsiteX3882" fmla="*/ 1771940 w 3243376"/>
              <a:gd name="connsiteY3882" fmla="*/ 1818227 h 2504437"/>
              <a:gd name="connsiteX3883" fmla="*/ 1771940 w 3243376"/>
              <a:gd name="connsiteY3883" fmla="*/ 1818443 h 2504437"/>
              <a:gd name="connsiteX3884" fmla="*/ 1771940 w 3243376"/>
              <a:gd name="connsiteY3884" fmla="*/ 1818227 h 2504437"/>
              <a:gd name="connsiteX3885" fmla="*/ 1780575 w 3243376"/>
              <a:gd name="connsiteY3885" fmla="*/ 1825423 h 2504437"/>
              <a:gd name="connsiteX3886" fmla="*/ 1771940 w 3243376"/>
              <a:gd name="connsiteY3886" fmla="*/ 1841255 h 2504437"/>
              <a:gd name="connsiteX3887" fmla="*/ 1442652 w 3243376"/>
              <a:gd name="connsiteY3887" fmla="*/ 1683184 h 2504437"/>
              <a:gd name="connsiteX3888" fmla="*/ 1442652 w 3243376"/>
              <a:gd name="connsiteY3888" fmla="*/ 1682943 h 2504437"/>
              <a:gd name="connsiteX3889" fmla="*/ 1442652 w 3243376"/>
              <a:gd name="connsiteY3889" fmla="*/ 1683184 h 2504437"/>
              <a:gd name="connsiteX3890" fmla="*/ 1442651 w 3243376"/>
              <a:gd name="connsiteY3890" fmla="*/ 1683642 h 2504437"/>
              <a:gd name="connsiteX3891" fmla="*/ 1442652 w 3243376"/>
              <a:gd name="connsiteY3891" fmla="*/ 1683184 h 2504437"/>
              <a:gd name="connsiteX3892" fmla="*/ 1443228 w 3243376"/>
              <a:gd name="connsiteY3892" fmla="*/ 1682942 h 2504437"/>
              <a:gd name="connsiteX3893" fmla="*/ 1386811 w 3243376"/>
              <a:gd name="connsiteY3893" fmla="*/ 1658188 h 2504437"/>
              <a:gd name="connsiteX3894" fmla="*/ 1386811 w 3243376"/>
              <a:gd name="connsiteY3894" fmla="*/ 1658188 h 2504437"/>
              <a:gd name="connsiteX3895" fmla="*/ 1386811 w 3243376"/>
              <a:gd name="connsiteY3895" fmla="*/ 1658188 h 2504437"/>
              <a:gd name="connsiteX3896" fmla="*/ 1414299 w 3243376"/>
              <a:gd name="connsiteY3896" fmla="*/ 1672760 h 2504437"/>
              <a:gd name="connsiteX3897" fmla="*/ 1409262 w 3243376"/>
              <a:gd name="connsiteY3897" fmla="*/ 1669701 h 2504437"/>
              <a:gd name="connsiteX3898" fmla="*/ 1409262 w 3243376"/>
              <a:gd name="connsiteY3898" fmla="*/ 1658188 h 2504437"/>
              <a:gd name="connsiteX3899" fmla="*/ 1398253 w 3243376"/>
              <a:gd name="connsiteY3899" fmla="*/ 1653871 h 2504437"/>
              <a:gd name="connsiteX3900" fmla="*/ 1386811 w 3243376"/>
              <a:gd name="connsiteY3900" fmla="*/ 1658188 h 2504437"/>
              <a:gd name="connsiteX3901" fmla="*/ 1386812 w 3243376"/>
              <a:gd name="connsiteY3901" fmla="*/ 1656542 h 2504437"/>
              <a:gd name="connsiteX3902" fmla="*/ 1386812 w 3243376"/>
              <a:gd name="connsiteY3902" fmla="*/ 1635737 h 2504437"/>
              <a:gd name="connsiteX3903" fmla="*/ 1398325 w 3243376"/>
              <a:gd name="connsiteY3903" fmla="*/ 1635737 h 2504437"/>
              <a:gd name="connsiteX3904" fmla="*/ 1398325 w 3243376"/>
              <a:gd name="connsiteY3904" fmla="*/ 1647251 h 2504437"/>
              <a:gd name="connsiteX3905" fmla="*/ 1432289 w 3243376"/>
              <a:gd name="connsiteY3905" fmla="*/ 1635737 h 2504437"/>
              <a:gd name="connsiteX3906" fmla="*/ 1443803 w 3243376"/>
              <a:gd name="connsiteY3906" fmla="*/ 1635737 h 2504437"/>
              <a:gd name="connsiteX3907" fmla="*/ 1443803 w 3243376"/>
              <a:gd name="connsiteY3907" fmla="*/ 1658188 h 2504437"/>
              <a:gd name="connsiteX3908" fmla="*/ 1432290 w 3243376"/>
              <a:gd name="connsiteY3908" fmla="*/ 1669701 h 2504437"/>
              <a:gd name="connsiteX3909" fmla="*/ 1420775 w 3243376"/>
              <a:gd name="connsiteY3909" fmla="*/ 1658188 h 2504437"/>
              <a:gd name="connsiteX3910" fmla="*/ 1414299 w 3243376"/>
              <a:gd name="connsiteY3910" fmla="*/ 1672760 h 2504437"/>
              <a:gd name="connsiteX3911" fmla="*/ 1442651 w 3243376"/>
              <a:gd name="connsiteY3911" fmla="*/ 1689694 h 2504437"/>
              <a:gd name="connsiteX3912" fmla="*/ 1442651 w 3243376"/>
              <a:gd name="connsiteY3912" fmla="*/ 1689694 h 2504437"/>
              <a:gd name="connsiteX3913" fmla="*/ 1442652 w 3243376"/>
              <a:gd name="connsiteY3913" fmla="*/ 1684382 h 2504437"/>
              <a:gd name="connsiteX3914" fmla="*/ 1442651 w 3243376"/>
              <a:gd name="connsiteY3914" fmla="*/ 1683642 h 2504437"/>
              <a:gd name="connsiteX3915" fmla="*/ 1442651 w 3243376"/>
              <a:gd name="connsiteY3915" fmla="*/ 1683642 h 2504437"/>
              <a:gd name="connsiteX3916" fmla="*/ 1451404 w 3243376"/>
              <a:gd name="connsiteY3916" fmla="*/ 1697514 h 2504437"/>
              <a:gd name="connsiteX3917" fmla="*/ 1450289 w 3243376"/>
              <a:gd name="connsiteY3917" fmla="*/ 1696746 h 2504437"/>
              <a:gd name="connsiteX3918" fmla="*/ 1450424 w 3243376"/>
              <a:gd name="connsiteY3918" fmla="*/ 1695895 h 2504437"/>
              <a:gd name="connsiteX3919" fmla="*/ 1454741 w 3243376"/>
              <a:gd name="connsiteY3919" fmla="*/ 1694456 h 2504437"/>
              <a:gd name="connsiteX3920" fmla="*/ 1451404 w 3243376"/>
              <a:gd name="connsiteY3920" fmla="*/ 1697514 h 2504437"/>
              <a:gd name="connsiteX3921" fmla="*/ 1828933 w 3243376"/>
              <a:gd name="connsiteY3921" fmla="*/ 1885582 h 2504437"/>
              <a:gd name="connsiteX3922" fmla="*/ 1840446 w 3243376"/>
              <a:gd name="connsiteY3922" fmla="*/ 1874068 h 2504437"/>
              <a:gd name="connsiteX3923" fmla="*/ 1828933 w 3243376"/>
              <a:gd name="connsiteY3923" fmla="*/ 1885582 h 2504437"/>
              <a:gd name="connsiteX3924" fmla="*/ 1488130 w 3243376"/>
              <a:gd name="connsiteY3924" fmla="*/ 1716907 h 2504437"/>
              <a:gd name="connsiteX3925" fmla="*/ 1488130 w 3243376"/>
              <a:gd name="connsiteY3925" fmla="*/ 1693881 h 2504437"/>
              <a:gd name="connsiteX3926" fmla="*/ 1499645 w 3243376"/>
              <a:gd name="connsiteY3926" fmla="*/ 1705394 h 2504437"/>
              <a:gd name="connsiteX3927" fmla="*/ 1488130 w 3243376"/>
              <a:gd name="connsiteY3927" fmla="*/ 1716907 h 2504437"/>
              <a:gd name="connsiteX3928" fmla="*/ 1120020 w 3243376"/>
              <a:gd name="connsiteY3928" fmla="*/ 1535497 h 2504437"/>
              <a:gd name="connsiteX3929" fmla="*/ 1124877 w 3243376"/>
              <a:gd name="connsiteY3929" fmla="*/ 1537296 h 2504437"/>
              <a:gd name="connsiteX3930" fmla="*/ 1124877 w 3243376"/>
              <a:gd name="connsiteY3930" fmla="*/ 1525782 h 2504437"/>
              <a:gd name="connsiteX3931" fmla="*/ 1120020 w 3243376"/>
              <a:gd name="connsiteY3931" fmla="*/ 1535497 h 2504437"/>
              <a:gd name="connsiteX3932" fmla="*/ 1659107 w 3243376"/>
              <a:gd name="connsiteY3932" fmla="*/ 1807289 h 2504437"/>
              <a:gd name="connsiteX3933" fmla="*/ 1659286 w 3243376"/>
              <a:gd name="connsiteY3933" fmla="*/ 1802431 h 2504437"/>
              <a:gd name="connsiteX3934" fmla="*/ 1660313 w 3243376"/>
              <a:gd name="connsiteY3934" fmla="*/ 1802871 h 2504437"/>
              <a:gd name="connsiteX3935" fmla="*/ 1499644 w 3243376"/>
              <a:gd name="connsiteY3935" fmla="*/ 1728421 h 2504437"/>
              <a:gd name="connsiteX3936" fmla="*/ 1499644 w 3243376"/>
              <a:gd name="connsiteY3936" fmla="*/ 1728421 h 2504437"/>
              <a:gd name="connsiteX3937" fmla="*/ 1499644 w 3243376"/>
              <a:gd name="connsiteY3937" fmla="*/ 1728421 h 2504437"/>
              <a:gd name="connsiteX3938" fmla="*/ 1800004 w 3243376"/>
              <a:gd name="connsiteY3938" fmla="*/ 1877459 h 2504437"/>
              <a:gd name="connsiteX3939" fmla="*/ 1806481 w 3243376"/>
              <a:gd name="connsiteY3939" fmla="*/ 1863130 h 2504437"/>
              <a:gd name="connsiteX3940" fmla="*/ 1806481 w 3243376"/>
              <a:gd name="connsiteY3940" fmla="*/ 1874644 h 2504437"/>
              <a:gd name="connsiteX3941" fmla="*/ 1800004 w 3243376"/>
              <a:gd name="connsiteY3941" fmla="*/ 1877459 h 2504437"/>
              <a:gd name="connsiteX3942" fmla="*/ 1495327 w 3243376"/>
              <a:gd name="connsiteY3942" fmla="*/ 1726982 h 2504437"/>
              <a:gd name="connsiteX3943" fmla="*/ 1499644 w 3243376"/>
              <a:gd name="connsiteY3943" fmla="*/ 1716907 h 2504437"/>
              <a:gd name="connsiteX3944" fmla="*/ 1499644 w 3243376"/>
              <a:gd name="connsiteY3944" fmla="*/ 1728421 h 2504437"/>
              <a:gd name="connsiteX3945" fmla="*/ 1545122 w 3243376"/>
              <a:gd name="connsiteY3945" fmla="*/ 1761811 h 2504437"/>
              <a:gd name="connsiteX3946" fmla="*/ 1556637 w 3243376"/>
              <a:gd name="connsiteY3946" fmla="*/ 1739359 h 2504437"/>
              <a:gd name="connsiteX3947" fmla="*/ 1567574 w 3243376"/>
              <a:gd name="connsiteY3947" fmla="*/ 1750297 h 2504437"/>
              <a:gd name="connsiteX3948" fmla="*/ 1545122 w 3243376"/>
              <a:gd name="connsiteY3948" fmla="*/ 1761811 h 2504437"/>
              <a:gd name="connsiteX3949" fmla="*/ 1499645 w 3243376"/>
              <a:gd name="connsiteY3949" fmla="*/ 1739359 h 2504437"/>
              <a:gd name="connsiteX3950" fmla="*/ 1488130 w 3243376"/>
              <a:gd name="connsiteY3950" fmla="*/ 1728422 h 2504437"/>
              <a:gd name="connsiteX3951" fmla="*/ 1489570 w 3243376"/>
              <a:gd name="connsiteY3951" fmla="*/ 1728421 h 2504437"/>
              <a:gd name="connsiteX3952" fmla="*/ 1499644 w 3243376"/>
              <a:gd name="connsiteY3952" fmla="*/ 1728421 h 2504437"/>
              <a:gd name="connsiteX3953" fmla="*/ 1693648 w 3243376"/>
              <a:gd name="connsiteY3953" fmla="*/ 1840679 h 2504437"/>
              <a:gd name="connsiteX3954" fmla="*/ 1682134 w 3243376"/>
              <a:gd name="connsiteY3954" fmla="*/ 1795775 h 2504437"/>
              <a:gd name="connsiteX3955" fmla="*/ 1670621 w 3243376"/>
              <a:gd name="connsiteY3955" fmla="*/ 1807289 h 2504437"/>
              <a:gd name="connsiteX3956" fmla="*/ 1660546 w 3243376"/>
              <a:gd name="connsiteY3956" fmla="*/ 1802971 h 2504437"/>
              <a:gd name="connsiteX3957" fmla="*/ 1660313 w 3243376"/>
              <a:gd name="connsiteY3957" fmla="*/ 1802871 h 2504437"/>
              <a:gd name="connsiteX3958" fmla="*/ 1664864 w 3243376"/>
              <a:gd name="connsiteY3958" fmla="*/ 1786205 h 2504437"/>
              <a:gd name="connsiteX3959" fmla="*/ 1670620 w 3243376"/>
              <a:gd name="connsiteY3959" fmla="*/ 1773324 h 2504437"/>
              <a:gd name="connsiteX3960" fmla="*/ 1659106 w 3243376"/>
              <a:gd name="connsiteY3960" fmla="*/ 1761811 h 2504437"/>
              <a:gd name="connsiteX3961" fmla="*/ 1647594 w 3243376"/>
              <a:gd name="connsiteY3961" fmla="*/ 1784262 h 2504437"/>
              <a:gd name="connsiteX3962" fmla="*/ 1613628 w 3243376"/>
              <a:gd name="connsiteY3962" fmla="*/ 1784262 h 2504437"/>
              <a:gd name="connsiteX3963" fmla="*/ 1625142 w 3243376"/>
              <a:gd name="connsiteY3963" fmla="*/ 1772748 h 2504437"/>
              <a:gd name="connsiteX3964" fmla="*/ 1613629 w 3243376"/>
              <a:gd name="connsiteY3964" fmla="*/ 1761235 h 2504437"/>
              <a:gd name="connsiteX3965" fmla="*/ 1625141 w 3243376"/>
              <a:gd name="connsiteY3965" fmla="*/ 1761235 h 2504437"/>
              <a:gd name="connsiteX3966" fmla="*/ 1628650 w 3243376"/>
              <a:gd name="connsiteY3966" fmla="*/ 1757736 h 2504437"/>
              <a:gd name="connsiteX3967" fmla="*/ 1635030 w 3243376"/>
              <a:gd name="connsiteY3967" fmla="*/ 1759260 h 2504437"/>
              <a:gd name="connsiteX3968" fmla="*/ 1636081 w 3243376"/>
              <a:gd name="connsiteY3968" fmla="*/ 1762386 h 2504437"/>
              <a:gd name="connsiteX3969" fmla="*/ 1636946 w 3243376"/>
              <a:gd name="connsiteY3969" fmla="*/ 1759565 h 2504437"/>
              <a:gd name="connsiteX3970" fmla="*/ 1644085 w 3243376"/>
              <a:gd name="connsiteY3970" fmla="*/ 1759373 h 2504437"/>
              <a:gd name="connsiteX3971" fmla="*/ 1647594 w 3243376"/>
              <a:gd name="connsiteY3971" fmla="*/ 1749722 h 2504437"/>
              <a:gd name="connsiteX3972" fmla="*/ 1659107 w 3243376"/>
              <a:gd name="connsiteY3972" fmla="*/ 1749721 h 2504437"/>
              <a:gd name="connsiteX3973" fmla="*/ 1659107 w 3243376"/>
              <a:gd name="connsiteY3973" fmla="*/ 1761235 h 2504437"/>
              <a:gd name="connsiteX3974" fmla="*/ 1670621 w 3243376"/>
              <a:gd name="connsiteY3974" fmla="*/ 1738784 h 2504437"/>
              <a:gd name="connsiteX3975" fmla="*/ 1670620 w 3243376"/>
              <a:gd name="connsiteY3975" fmla="*/ 1750297 h 2504437"/>
              <a:gd name="connsiteX3976" fmla="*/ 1693073 w 3243376"/>
              <a:gd name="connsiteY3976" fmla="*/ 1738784 h 2504437"/>
              <a:gd name="connsiteX3977" fmla="*/ 1704586 w 3243376"/>
              <a:gd name="connsiteY3977" fmla="*/ 1750297 h 2504437"/>
              <a:gd name="connsiteX3978" fmla="*/ 1727037 w 3243376"/>
              <a:gd name="connsiteY3978" fmla="*/ 1727845 h 2504437"/>
              <a:gd name="connsiteX3979" fmla="*/ 1715524 w 3243376"/>
              <a:gd name="connsiteY3979" fmla="*/ 1750297 h 2504437"/>
              <a:gd name="connsiteX3980" fmla="*/ 1727037 w 3243376"/>
              <a:gd name="connsiteY3980" fmla="*/ 1750297 h 2504437"/>
              <a:gd name="connsiteX3981" fmla="*/ 1715524 w 3243376"/>
              <a:gd name="connsiteY3981" fmla="*/ 1761811 h 2504437"/>
              <a:gd name="connsiteX3982" fmla="*/ 1737975 w 3243376"/>
              <a:gd name="connsiteY3982" fmla="*/ 1761811 h 2504437"/>
              <a:gd name="connsiteX3983" fmla="*/ 1726462 w 3243376"/>
              <a:gd name="connsiteY3983" fmla="*/ 1795775 h 2504437"/>
              <a:gd name="connsiteX3984" fmla="*/ 1704011 w 3243376"/>
              <a:gd name="connsiteY3984" fmla="*/ 1818227 h 2504437"/>
              <a:gd name="connsiteX3985" fmla="*/ 1705161 w 3243376"/>
              <a:gd name="connsiteY3985" fmla="*/ 1829165 h 2504437"/>
              <a:gd name="connsiteX3986" fmla="*/ 1693648 w 3243376"/>
              <a:gd name="connsiteY3986" fmla="*/ 1840679 h 2504437"/>
              <a:gd name="connsiteX3987" fmla="*/ 1238285 w 3243376"/>
              <a:gd name="connsiteY3987" fmla="*/ 1616164 h 2504437"/>
              <a:gd name="connsiteX3988" fmla="*/ 1235047 w 3243376"/>
              <a:gd name="connsiteY3988" fmla="*/ 1607799 h 2504437"/>
              <a:gd name="connsiteX3989" fmla="*/ 1235880 w 3243376"/>
              <a:gd name="connsiteY3989" fmla="*/ 1605952 h 2504437"/>
              <a:gd name="connsiteX3990" fmla="*/ 1236846 w 3243376"/>
              <a:gd name="connsiteY3990" fmla="*/ 1606090 h 2504437"/>
              <a:gd name="connsiteX3991" fmla="*/ 1238285 w 3243376"/>
              <a:gd name="connsiteY3991" fmla="*/ 1616164 h 2504437"/>
              <a:gd name="connsiteX3992" fmla="*/ 1533852 w 3243376"/>
              <a:gd name="connsiteY3992" fmla="*/ 1764959 h 2504437"/>
              <a:gd name="connsiteX3993" fmla="*/ 1533784 w 3243376"/>
              <a:gd name="connsiteY3993" fmla="*/ 1763274 h 2504437"/>
              <a:gd name="connsiteX3994" fmla="*/ 1534184 w 3243376"/>
              <a:gd name="connsiteY3994" fmla="*/ 1761811 h 2504437"/>
              <a:gd name="connsiteX3995" fmla="*/ 1533852 w 3243376"/>
              <a:gd name="connsiteY3995" fmla="*/ 1764959 h 2504437"/>
              <a:gd name="connsiteX3996" fmla="*/ 1405809 w 3243376"/>
              <a:gd name="connsiteY3996" fmla="*/ 1701652 h 2504437"/>
              <a:gd name="connsiteX3997" fmla="*/ 1408687 w 3243376"/>
              <a:gd name="connsiteY3997" fmla="*/ 1682943 h 2504437"/>
              <a:gd name="connsiteX3998" fmla="*/ 1420200 w 3243376"/>
              <a:gd name="connsiteY3998" fmla="*/ 1694456 h 2504437"/>
              <a:gd name="connsiteX3999" fmla="*/ 1405809 w 3243376"/>
              <a:gd name="connsiteY3999" fmla="*/ 1701652 h 2504437"/>
              <a:gd name="connsiteX4000" fmla="*/ 1409262 w 3243376"/>
              <a:gd name="connsiteY4000" fmla="*/ 1705394 h 2504437"/>
              <a:gd name="connsiteX4001" fmla="*/ 1426245 w 3243376"/>
              <a:gd name="connsiteY4001" fmla="*/ 1690067 h 2504437"/>
              <a:gd name="connsiteX4002" fmla="*/ 1442652 w 3243376"/>
              <a:gd name="connsiteY4002" fmla="*/ 1683184 h 2504437"/>
              <a:gd name="connsiteX4003" fmla="*/ 1442651 w 3243376"/>
              <a:gd name="connsiteY4003" fmla="*/ 1683642 h 2504437"/>
              <a:gd name="connsiteX4004" fmla="*/ 1440412 w 3243376"/>
              <a:gd name="connsiteY4004" fmla="*/ 1686360 h 2504437"/>
              <a:gd name="connsiteX4005" fmla="*/ 1442651 w 3243376"/>
              <a:gd name="connsiteY4005" fmla="*/ 1689694 h 2504437"/>
              <a:gd name="connsiteX4006" fmla="*/ 1442651 w 3243376"/>
              <a:gd name="connsiteY4006" fmla="*/ 1694456 h 2504437"/>
              <a:gd name="connsiteX4007" fmla="*/ 1442651 w 3243376"/>
              <a:gd name="connsiteY4007" fmla="*/ 1689694 h 2504437"/>
              <a:gd name="connsiteX4008" fmla="*/ 1444883 w 3243376"/>
              <a:gd name="connsiteY4008" fmla="*/ 1693017 h 2504437"/>
              <a:gd name="connsiteX4009" fmla="*/ 1450289 w 3243376"/>
              <a:gd name="connsiteY4009" fmla="*/ 1696746 h 2504437"/>
              <a:gd name="connsiteX4010" fmla="*/ 1449884 w 3243376"/>
              <a:gd name="connsiteY4010" fmla="*/ 1699313 h 2504437"/>
              <a:gd name="connsiteX4011" fmla="*/ 1454741 w 3243376"/>
              <a:gd name="connsiteY4011" fmla="*/ 1705969 h 2504437"/>
              <a:gd name="connsiteX4012" fmla="*/ 1443228 w 3243376"/>
              <a:gd name="connsiteY4012" fmla="*/ 1705969 h 2504437"/>
              <a:gd name="connsiteX4013" fmla="*/ 1431714 w 3243376"/>
              <a:gd name="connsiteY4013" fmla="*/ 1694456 h 2504437"/>
              <a:gd name="connsiteX4014" fmla="*/ 1409262 w 3243376"/>
              <a:gd name="connsiteY4014" fmla="*/ 1705394 h 2504437"/>
              <a:gd name="connsiteX4015" fmla="*/ 1022406 w 3243376"/>
              <a:gd name="connsiteY4015" fmla="*/ 1514844 h 2504437"/>
              <a:gd name="connsiteX4016" fmla="*/ 1033919 w 3243376"/>
              <a:gd name="connsiteY4016" fmla="*/ 1492393 h 2504437"/>
              <a:gd name="connsiteX4017" fmla="*/ 1022406 w 3243376"/>
              <a:gd name="connsiteY4017" fmla="*/ 1514844 h 2504437"/>
              <a:gd name="connsiteX4018" fmla="*/ 1567574 w 3243376"/>
              <a:gd name="connsiteY4018" fmla="*/ 1784837 h 2504437"/>
              <a:gd name="connsiteX4019" fmla="*/ 1579087 w 3243376"/>
              <a:gd name="connsiteY4019" fmla="*/ 1739935 h 2504437"/>
              <a:gd name="connsiteX4020" fmla="*/ 1590602 w 3243376"/>
              <a:gd name="connsiteY4020" fmla="*/ 1762386 h 2504437"/>
              <a:gd name="connsiteX4021" fmla="*/ 1579087 w 3243376"/>
              <a:gd name="connsiteY4021" fmla="*/ 1762386 h 2504437"/>
              <a:gd name="connsiteX4022" fmla="*/ 1567574 w 3243376"/>
              <a:gd name="connsiteY4022" fmla="*/ 1784837 h 2504437"/>
              <a:gd name="connsiteX4023" fmla="*/ 1226772 w 3243376"/>
              <a:gd name="connsiteY4023" fmla="*/ 1616164 h 2504437"/>
              <a:gd name="connsiteX4024" fmla="*/ 1238285 w 3243376"/>
              <a:gd name="connsiteY4024" fmla="*/ 1616164 h 2504437"/>
              <a:gd name="connsiteX4025" fmla="*/ 1249800 w 3243376"/>
              <a:gd name="connsiteY4025" fmla="*/ 1593713 h 2504437"/>
              <a:gd name="connsiteX4026" fmla="*/ 1238286 w 3243376"/>
              <a:gd name="connsiteY4026" fmla="*/ 1593713 h 2504437"/>
              <a:gd name="connsiteX4027" fmla="*/ 1238286 w 3243376"/>
              <a:gd name="connsiteY4027" fmla="*/ 1600621 h 2504437"/>
              <a:gd name="connsiteX4028" fmla="*/ 1235880 w 3243376"/>
              <a:gd name="connsiteY4028" fmla="*/ 1605952 h 2504437"/>
              <a:gd name="connsiteX4029" fmla="*/ 1226772 w 3243376"/>
              <a:gd name="connsiteY4029" fmla="*/ 1604650 h 2504437"/>
              <a:gd name="connsiteX4030" fmla="*/ 1226772 w 3243376"/>
              <a:gd name="connsiteY4030" fmla="*/ 1616164 h 2504437"/>
              <a:gd name="connsiteX4031" fmla="*/ 1545123 w 3243376"/>
              <a:gd name="connsiteY4031" fmla="*/ 1773900 h 2504437"/>
              <a:gd name="connsiteX4032" fmla="*/ 1545123 w 3243376"/>
              <a:gd name="connsiteY4032" fmla="*/ 1762386 h 2504437"/>
              <a:gd name="connsiteX4033" fmla="*/ 1556637 w 3243376"/>
              <a:gd name="connsiteY4033" fmla="*/ 1773899 h 2504437"/>
              <a:gd name="connsiteX4034" fmla="*/ 1715524 w 3243376"/>
              <a:gd name="connsiteY4034" fmla="*/ 1863706 h 2504437"/>
              <a:gd name="connsiteX4035" fmla="*/ 1715524 w 3243376"/>
              <a:gd name="connsiteY4035" fmla="*/ 1852193 h 2504437"/>
              <a:gd name="connsiteX4036" fmla="*/ 1727037 w 3243376"/>
              <a:gd name="connsiteY4036" fmla="*/ 1852192 h 2504437"/>
              <a:gd name="connsiteX4037" fmla="*/ 1727037 w 3243376"/>
              <a:gd name="connsiteY4037" fmla="*/ 1863706 h 2504437"/>
              <a:gd name="connsiteX4038" fmla="*/ 1715524 w 3243376"/>
              <a:gd name="connsiteY4038" fmla="*/ 1863706 h 2504437"/>
              <a:gd name="connsiteX4039" fmla="*/ 1300459 w 3243376"/>
              <a:gd name="connsiteY4039" fmla="*/ 1658188 h 2504437"/>
              <a:gd name="connsiteX4040" fmla="*/ 1306216 w 3243376"/>
              <a:gd name="connsiteY4040" fmla="*/ 1649553 h 2504437"/>
              <a:gd name="connsiteX4041" fmla="*/ 1294702 w 3243376"/>
              <a:gd name="connsiteY4041" fmla="*/ 1649553 h 2504437"/>
              <a:gd name="connsiteX4042" fmla="*/ 1300459 w 3243376"/>
              <a:gd name="connsiteY4042" fmla="*/ 1658188 h 2504437"/>
              <a:gd name="connsiteX4043" fmla="*/ 1590601 w 3243376"/>
              <a:gd name="connsiteY4043" fmla="*/ 1807289 h 2504437"/>
              <a:gd name="connsiteX4044" fmla="*/ 1590602 w 3243376"/>
              <a:gd name="connsiteY4044" fmla="*/ 1762386 h 2504437"/>
              <a:gd name="connsiteX4045" fmla="*/ 1605929 w 3243376"/>
              <a:gd name="connsiteY4045" fmla="*/ 1779081 h 2504437"/>
              <a:gd name="connsiteX4046" fmla="*/ 1612540 w 3243376"/>
              <a:gd name="connsiteY4046" fmla="*/ 1794573 h 2504437"/>
              <a:gd name="connsiteX4047" fmla="*/ 1609384 w 3243376"/>
              <a:gd name="connsiteY4047" fmla="*/ 1796255 h 2504437"/>
              <a:gd name="connsiteX4048" fmla="*/ 1602043 w 3243376"/>
              <a:gd name="connsiteY4048" fmla="*/ 1797215 h 2504437"/>
              <a:gd name="connsiteX4049" fmla="*/ 1590601 w 3243376"/>
              <a:gd name="connsiteY4049" fmla="*/ 1807289 h 2504437"/>
              <a:gd name="connsiteX4050" fmla="*/ 1203746 w 3243376"/>
              <a:gd name="connsiteY4050" fmla="*/ 1616164 h 2504437"/>
              <a:gd name="connsiteX4051" fmla="*/ 1215259 w 3243376"/>
              <a:gd name="connsiteY4051" fmla="*/ 1582198 h 2504437"/>
              <a:gd name="connsiteX4052" fmla="*/ 1216698 w 3243376"/>
              <a:gd name="connsiteY4052" fmla="*/ 1576442 h 2504437"/>
              <a:gd name="connsiteX4053" fmla="*/ 1226772 w 3243376"/>
              <a:gd name="connsiteY4053" fmla="*/ 1570685 h 2504437"/>
              <a:gd name="connsiteX4054" fmla="*/ 1226772 w 3243376"/>
              <a:gd name="connsiteY4054" fmla="*/ 1570685 h 2504437"/>
              <a:gd name="connsiteX4055" fmla="*/ 1226771 w 3243376"/>
              <a:gd name="connsiteY4055" fmla="*/ 1580759 h 2504437"/>
              <a:gd name="connsiteX4056" fmla="*/ 1226772 w 3243376"/>
              <a:gd name="connsiteY4056" fmla="*/ 1582198 h 2504437"/>
              <a:gd name="connsiteX4057" fmla="*/ 1238285 w 3243376"/>
              <a:gd name="connsiteY4057" fmla="*/ 1570685 h 2504437"/>
              <a:gd name="connsiteX4058" fmla="*/ 1227275 w 3243376"/>
              <a:gd name="connsiteY4058" fmla="*/ 1570685 h 2504437"/>
              <a:gd name="connsiteX4059" fmla="*/ 1226772 w 3243376"/>
              <a:gd name="connsiteY4059" fmla="*/ 1570685 h 2504437"/>
              <a:gd name="connsiteX4060" fmla="*/ 1226772 w 3243376"/>
              <a:gd name="connsiteY4060" fmla="*/ 1570685 h 2504437"/>
              <a:gd name="connsiteX4061" fmla="*/ 1226772 w 3243376"/>
              <a:gd name="connsiteY4061" fmla="*/ 1570685 h 2504437"/>
              <a:gd name="connsiteX4062" fmla="*/ 1215834 w 3243376"/>
              <a:gd name="connsiteY4062" fmla="*/ 1570685 h 2504437"/>
              <a:gd name="connsiteX4063" fmla="*/ 1204321 w 3243376"/>
              <a:gd name="connsiteY4063" fmla="*/ 1582198 h 2504437"/>
              <a:gd name="connsiteX4064" fmla="*/ 1204321 w 3243376"/>
              <a:gd name="connsiteY4064" fmla="*/ 1604651 h 2504437"/>
              <a:gd name="connsiteX4065" fmla="*/ 1202881 w 3243376"/>
              <a:gd name="connsiteY4065" fmla="*/ 1600333 h 2504437"/>
              <a:gd name="connsiteX4066" fmla="*/ 1201092 w 3243376"/>
              <a:gd name="connsiteY4066" fmla="*/ 1600050 h 2504437"/>
              <a:gd name="connsiteX4067" fmla="*/ 1198563 w 3243376"/>
              <a:gd name="connsiteY4067" fmla="*/ 1596447 h 2504437"/>
              <a:gd name="connsiteX4068" fmla="*/ 1192807 w 3243376"/>
              <a:gd name="connsiteY4068" fmla="*/ 1604650 h 2504437"/>
              <a:gd name="connsiteX4069" fmla="*/ 1199463 w 3243376"/>
              <a:gd name="connsiteY4069" fmla="*/ 1599793 h 2504437"/>
              <a:gd name="connsiteX4070" fmla="*/ 1201092 w 3243376"/>
              <a:gd name="connsiteY4070" fmla="*/ 1600050 h 2504437"/>
              <a:gd name="connsiteX4071" fmla="*/ 1204321 w 3243376"/>
              <a:gd name="connsiteY4071" fmla="*/ 1604651 h 2504437"/>
              <a:gd name="connsiteX4072" fmla="*/ 1203746 w 3243376"/>
              <a:gd name="connsiteY4072" fmla="*/ 1616164 h 2504437"/>
              <a:gd name="connsiteX4073" fmla="*/ 1135814 w 3243376"/>
              <a:gd name="connsiteY4073" fmla="*/ 1582775 h 2504437"/>
              <a:gd name="connsiteX4074" fmla="*/ 1135814 w 3243376"/>
              <a:gd name="connsiteY4074" fmla="*/ 1571260 h 2504437"/>
              <a:gd name="connsiteX4075" fmla="*/ 1124301 w 3243376"/>
              <a:gd name="connsiteY4075" fmla="*/ 1571260 h 2504437"/>
              <a:gd name="connsiteX4076" fmla="*/ 1135814 w 3243376"/>
              <a:gd name="connsiteY4076" fmla="*/ 1582775 h 2504437"/>
              <a:gd name="connsiteX4077" fmla="*/ 1215619 w 3243376"/>
              <a:gd name="connsiteY4077" fmla="*/ 1631419 h 2504437"/>
              <a:gd name="connsiteX4078" fmla="*/ 1215834 w 3243376"/>
              <a:gd name="connsiteY4078" fmla="*/ 1627102 h 2504437"/>
              <a:gd name="connsiteX4079" fmla="*/ 1215834 w 3243376"/>
              <a:gd name="connsiteY4079" fmla="*/ 1628541 h 2504437"/>
              <a:gd name="connsiteX4080" fmla="*/ 1215834 w 3243376"/>
              <a:gd name="connsiteY4080" fmla="*/ 1631456 h 2504437"/>
              <a:gd name="connsiteX4081" fmla="*/ 1181868 w 3243376"/>
              <a:gd name="connsiteY4081" fmla="*/ 1616164 h 2504437"/>
              <a:gd name="connsiteX4082" fmla="*/ 1181869 w 3243376"/>
              <a:gd name="connsiteY4082" fmla="*/ 1604651 h 2504437"/>
              <a:gd name="connsiteX4083" fmla="*/ 1170355 w 3243376"/>
              <a:gd name="connsiteY4083" fmla="*/ 1604651 h 2504437"/>
              <a:gd name="connsiteX4084" fmla="*/ 1159418 w 3243376"/>
              <a:gd name="connsiteY4084" fmla="*/ 1604650 h 2504437"/>
              <a:gd name="connsiteX4085" fmla="*/ 1181868 w 3243376"/>
              <a:gd name="connsiteY4085" fmla="*/ 1616164 h 2504437"/>
              <a:gd name="connsiteX4086" fmla="*/ 1727037 w 3243376"/>
              <a:gd name="connsiteY4086" fmla="*/ 1886157 h 2504437"/>
              <a:gd name="connsiteX4087" fmla="*/ 1715524 w 3243376"/>
              <a:gd name="connsiteY4087" fmla="*/ 1874644 h 2504437"/>
              <a:gd name="connsiteX4088" fmla="*/ 1738552 w 3243376"/>
              <a:gd name="connsiteY4088" fmla="*/ 1874644 h 2504437"/>
              <a:gd name="connsiteX4089" fmla="*/ 1727037 w 3243376"/>
              <a:gd name="connsiteY4089" fmla="*/ 1886157 h 2504437"/>
              <a:gd name="connsiteX4090" fmla="*/ 1452726 w 3243376"/>
              <a:gd name="connsiteY4090" fmla="*/ 1752573 h 2504437"/>
              <a:gd name="connsiteX4091" fmla="*/ 1465679 w 3243376"/>
              <a:gd name="connsiteY4091" fmla="*/ 1750873 h 2504437"/>
              <a:gd name="connsiteX4092" fmla="*/ 1452726 w 3243376"/>
              <a:gd name="connsiteY4092" fmla="*/ 1752573 h 2504437"/>
              <a:gd name="connsiteX4093" fmla="*/ 1581237 w 3243376"/>
              <a:gd name="connsiteY4093" fmla="*/ 1816761 h 2504437"/>
              <a:gd name="connsiteX4094" fmla="*/ 1579087 w 3243376"/>
              <a:gd name="connsiteY4094" fmla="*/ 1807289 h 2504437"/>
              <a:gd name="connsiteX4095" fmla="*/ 1590601 w 3243376"/>
              <a:gd name="connsiteY4095" fmla="*/ 1807289 h 2504437"/>
              <a:gd name="connsiteX4096" fmla="*/ 1607583 w 3243376"/>
              <a:gd name="connsiteY4096" fmla="*/ 1797214 h 2504437"/>
              <a:gd name="connsiteX4097" fmla="*/ 1609384 w 3243376"/>
              <a:gd name="connsiteY4097" fmla="*/ 1796255 h 2504437"/>
              <a:gd name="connsiteX4098" fmla="*/ 1613053 w 3243376"/>
              <a:gd name="connsiteY4098" fmla="*/ 1795775 h 2504437"/>
              <a:gd name="connsiteX4099" fmla="*/ 1612540 w 3243376"/>
              <a:gd name="connsiteY4099" fmla="*/ 1794573 h 2504437"/>
              <a:gd name="connsiteX4100" fmla="*/ 1616021 w 3243376"/>
              <a:gd name="connsiteY4100" fmla="*/ 1792717 h 2504437"/>
              <a:gd name="connsiteX4101" fmla="*/ 1624566 w 3243376"/>
              <a:gd name="connsiteY4101" fmla="*/ 1795775 h 2504437"/>
              <a:gd name="connsiteX4102" fmla="*/ 1613052 w 3243376"/>
              <a:gd name="connsiteY4102" fmla="*/ 1807289 h 2504437"/>
              <a:gd name="connsiteX4103" fmla="*/ 1581237 w 3243376"/>
              <a:gd name="connsiteY4103" fmla="*/ 1816761 h 2504437"/>
              <a:gd name="connsiteX4104" fmla="*/ 1592221 w 3243376"/>
              <a:gd name="connsiteY4104" fmla="*/ 1823084 h 2504437"/>
              <a:gd name="connsiteX4105" fmla="*/ 1590601 w 3243376"/>
              <a:gd name="connsiteY4105" fmla="*/ 1818227 h 2504437"/>
              <a:gd name="connsiteX4106" fmla="*/ 1592221 w 3243376"/>
              <a:gd name="connsiteY4106" fmla="*/ 1823084 h 2504437"/>
              <a:gd name="connsiteX4107" fmla="*/ 1069683 w 3243376"/>
              <a:gd name="connsiteY4107" fmla="*/ 1564604 h 2504437"/>
              <a:gd name="connsiteX4108" fmla="*/ 1079398 w 3243376"/>
              <a:gd name="connsiteY4108" fmla="*/ 1559747 h 2504437"/>
              <a:gd name="connsiteX4109" fmla="*/ 1067885 w 3243376"/>
              <a:gd name="connsiteY4109" fmla="*/ 1559747 h 2504437"/>
              <a:gd name="connsiteX4110" fmla="*/ 1069683 w 3243376"/>
              <a:gd name="connsiteY4110" fmla="*/ 1564604 h 2504437"/>
              <a:gd name="connsiteX4111" fmla="*/ 1215834 w 3243376"/>
              <a:gd name="connsiteY4111" fmla="*/ 1638616 h 2504437"/>
              <a:gd name="connsiteX4112" fmla="*/ 1215834 w 3243376"/>
              <a:gd name="connsiteY4112" fmla="*/ 1631456 h 2504437"/>
              <a:gd name="connsiteX4113" fmla="*/ 1218830 w 3243376"/>
              <a:gd name="connsiteY4113" fmla="*/ 1631959 h 2504437"/>
              <a:gd name="connsiteX4114" fmla="*/ 1215834 w 3243376"/>
              <a:gd name="connsiteY4114" fmla="*/ 1627102 h 2504437"/>
              <a:gd name="connsiteX4115" fmla="*/ 1215834 w 3243376"/>
              <a:gd name="connsiteY4115" fmla="*/ 1616164 h 2504437"/>
              <a:gd name="connsiteX4116" fmla="*/ 1215834 w 3243376"/>
              <a:gd name="connsiteY4116" fmla="*/ 1638616 h 2504437"/>
              <a:gd name="connsiteX4117" fmla="*/ 1351694 w 3243376"/>
              <a:gd name="connsiteY4117" fmla="*/ 1705969 h 2504437"/>
              <a:gd name="connsiteX4118" fmla="*/ 1363208 w 3243376"/>
              <a:gd name="connsiteY4118" fmla="*/ 1683518 h 2504437"/>
              <a:gd name="connsiteX4119" fmla="*/ 1363208 w 3243376"/>
              <a:gd name="connsiteY4119" fmla="*/ 1672005 h 2504437"/>
              <a:gd name="connsiteX4120" fmla="*/ 1351694 w 3243376"/>
              <a:gd name="connsiteY4120" fmla="*/ 1705969 h 2504437"/>
              <a:gd name="connsiteX4121" fmla="*/ 1760427 w 3243376"/>
              <a:gd name="connsiteY4121" fmla="*/ 1908609 h 2504437"/>
              <a:gd name="connsiteX4122" fmla="*/ 1760427 w 3243376"/>
              <a:gd name="connsiteY4122" fmla="*/ 1897095 h 2504437"/>
              <a:gd name="connsiteX4123" fmla="*/ 1771940 w 3243376"/>
              <a:gd name="connsiteY4123" fmla="*/ 1897095 h 2504437"/>
              <a:gd name="connsiteX4124" fmla="*/ 1760427 w 3243376"/>
              <a:gd name="connsiteY4124" fmla="*/ 1908609 h 2504437"/>
              <a:gd name="connsiteX4125" fmla="*/ 1601539 w 3243376"/>
              <a:gd name="connsiteY4125" fmla="*/ 1830316 h 2504437"/>
              <a:gd name="connsiteX4126" fmla="*/ 1613053 w 3243376"/>
              <a:gd name="connsiteY4126" fmla="*/ 1818802 h 2504437"/>
              <a:gd name="connsiteX4127" fmla="*/ 1613052 w 3243376"/>
              <a:gd name="connsiteY4127" fmla="*/ 1807289 h 2504437"/>
              <a:gd name="connsiteX4128" fmla="*/ 1623991 w 3243376"/>
              <a:gd name="connsiteY4128" fmla="*/ 1807865 h 2504437"/>
              <a:gd name="connsiteX4129" fmla="*/ 1601539 w 3243376"/>
              <a:gd name="connsiteY4129" fmla="*/ 1830316 h 2504437"/>
              <a:gd name="connsiteX4130" fmla="*/ 1373012 w 3243376"/>
              <a:gd name="connsiteY4130" fmla="*/ 1717483 h 2504437"/>
              <a:gd name="connsiteX4131" fmla="*/ 1374721 w 3243376"/>
              <a:gd name="connsiteY4131" fmla="*/ 1715181 h 2504437"/>
              <a:gd name="connsiteX4132" fmla="*/ 1374721 w 3243376"/>
              <a:gd name="connsiteY4132" fmla="*/ 1716116 h 2504437"/>
              <a:gd name="connsiteX4133" fmla="*/ 1374721 w 3243376"/>
              <a:gd name="connsiteY4133" fmla="*/ 1717483 h 2504437"/>
              <a:gd name="connsiteX4134" fmla="*/ 1522671 w 3243376"/>
              <a:gd name="connsiteY4134" fmla="*/ 1795776 h 2504437"/>
              <a:gd name="connsiteX4135" fmla="*/ 1511158 w 3243376"/>
              <a:gd name="connsiteY4135" fmla="*/ 1750873 h 2504437"/>
              <a:gd name="connsiteX4136" fmla="*/ 1533610 w 3243376"/>
              <a:gd name="connsiteY4136" fmla="*/ 1750873 h 2504437"/>
              <a:gd name="connsiteX4137" fmla="*/ 1533681 w 3243376"/>
              <a:gd name="connsiteY4137" fmla="*/ 1760659 h 2504437"/>
              <a:gd name="connsiteX4138" fmla="*/ 1533784 w 3243376"/>
              <a:gd name="connsiteY4138" fmla="*/ 1763274 h 2504437"/>
              <a:gd name="connsiteX4139" fmla="*/ 1528428 w 3243376"/>
              <a:gd name="connsiteY4139" fmla="*/ 1782895 h 2504437"/>
              <a:gd name="connsiteX4140" fmla="*/ 1522671 w 3243376"/>
              <a:gd name="connsiteY4140" fmla="*/ 1795776 h 2504437"/>
              <a:gd name="connsiteX4141" fmla="*/ 1588982 w 3243376"/>
              <a:gd name="connsiteY4141" fmla="*/ 1832556 h 2504437"/>
              <a:gd name="connsiteX4142" fmla="*/ 1590601 w 3243376"/>
              <a:gd name="connsiteY4142" fmla="*/ 1818227 h 2504437"/>
              <a:gd name="connsiteX4143" fmla="*/ 1590602 w 3243376"/>
              <a:gd name="connsiteY4143" fmla="*/ 1829740 h 2504437"/>
              <a:gd name="connsiteX4144" fmla="*/ 1588982 w 3243376"/>
              <a:gd name="connsiteY4144" fmla="*/ 1832556 h 2504437"/>
              <a:gd name="connsiteX4145" fmla="*/ 1295279 w 3243376"/>
              <a:gd name="connsiteY4145" fmla="*/ 1694456 h 2504437"/>
              <a:gd name="connsiteX4146" fmla="*/ 1329243 w 3243376"/>
              <a:gd name="connsiteY4146" fmla="*/ 1649553 h 2504437"/>
              <a:gd name="connsiteX4147" fmla="*/ 1295279 w 3243376"/>
              <a:gd name="connsiteY4147" fmla="*/ 1694456 h 2504437"/>
              <a:gd name="connsiteX4148" fmla="*/ 1658532 w 3243376"/>
              <a:gd name="connsiteY4148" fmla="*/ 1874644 h 2504437"/>
              <a:gd name="connsiteX4149" fmla="*/ 1658532 w 3243376"/>
              <a:gd name="connsiteY4149" fmla="*/ 1852193 h 2504437"/>
              <a:gd name="connsiteX4150" fmla="*/ 1680983 w 3243376"/>
              <a:gd name="connsiteY4150" fmla="*/ 1874644 h 2504437"/>
              <a:gd name="connsiteX4151" fmla="*/ 1658532 w 3243376"/>
              <a:gd name="connsiteY4151" fmla="*/ 1874644 h 2504437"/>
              <a:gd name="connsiteX4152" fmla="*/ 358217 w 3243376"/>
              <a:gd name="connsiteY4152" fmla="*/ 1232114 h 2504437"/>
              <a:gd name="connsiteX4153" fmla="*/ 363254 w 3243376"/>
              <a:gd name="connsiteY4153" fmla="*/ 1233913 h 2504437"/>
              <a:gd name="connsiteX4154" fmla="*/ 374767 w 3243376"/>
              <a:gd name="connsiteY4154" fmla="*/ 1211461 h 2504437"/>
              <a:gd name="connsiteX4155" fmla="*/ 351741 w 3243376"/>
              <a:gd name="connsiteY4155" fmla="*/ 1222399 h 2504437"/>
              <a:gd name="connsiteX4156" fmla="*/ 358217 w 3243376"/>
              <a:gd name="connsiteY4156" fmla="*/ 1232114 h 2504437"/>
              <a:gd name="connsiteX4157" fmla="*/ 1715524 w 3243376"/>
              <a:gd name="connsiteY4157" fmla="*/ 1908033 h 2504437"/>
              <a:gd name="connsiteX4158" fmla="*/ 1715523 w 3243376"/>
              <a:gd name="connsiteY4158" fmla="*/ 1885582 h 2504437"/>
              <a:gd name="connsiteX4159" fmla="*/ 1715524 w 3243376"/>
              <a:gd name="connsiteY4159" fmla="*/ 1908033 h 2504437"/>
              <a:gd name="connsiteX4160" fmla="*/ 1261313 w 3243376"/>
              <a:gd name="connsiteY4160" fmla="*/ 1683518 h 2504437"/>
              <a:gd name="connsiteX4161" fmla="*/ 1295279 w 3243376"/>
              <a:gd name="connsiteY4161" fmla="*/ 1661066 h 2504437"/>
              <a:gd name="connsiteX4162" fmla="*/ 1283764 w 3243376"/>
              <a:gd name="connsiteY4162" fmla="*/ 1649553 h 2504437"/>
              <a:gd name="connsiteX4163" fmla="*/ 1261313 w 3243376"/>
              <a:gd name="connsiteY4163" fmla="*/ 1627102 h 2504437"/>
              <a:gd name="connsiteX4164" fmla="*/ 1261313 w 3243376"/>
              <a:gd name="connsiteY4164" fmla="*/ 1649553 h 2504437"/>
              <a:gd name="connsiteX4165" fmla="*/ 1261313 w 3243376"/>
              <a:gd name="connsiteY4165" fmla="*/ 1683518 h 2504437"/>
              <a:gd name="connsiteX4166" fmla="*/ 1465679 w 3243376"/>
              <a:gd name="connsiteY4166" fmla="*/ 1784838 h 2504437"/>
              <a:gd name="connsiteX4167" fmla="*/ 1465605 w 3243376"/>
              <a:gd name="connsiteY4167" fmla="*/ 1784796 h 2504437"/>
              <a:gd name="connsiteX4168" fmla="*/ 1465103 w 3243376"/>
              <a:gd name="connsiteY4168" fmla="*/ 1784262 h 2504437"/>
              <a:gd name="connsiteX4169" fmla="*/ 1465073 w 3243376"/>
              <a:gd name="connsiteY4169" fmla="*/ 1784498 h 2504437"/>
              <a:gd name="connsiteX4170" fmla="*/ 1456207 w 3243376"/>
              <a:gd name="connsiteY4170" fmla="*/ 1779530 h 2504437"/>
              <a:gd name="connsiteX4171" fmla="*/ 1465679 w 3243376"/>
              <a:gd name="connsiteY4171" fmla="*/ 1750873 h 2504437"/>
              <a:gd name="connsiteX4172" fmla="*/ 1465679 w 3243376"/>
              <a:gd name="connsiteY4172" fmla="*/ 1762386 h 2504437"/>
              <a:gd name="connsiteX4173" fmla="*/ 1477192 w 3243376"/>
              <a:gd name="connsiteY4173" fmla="*/ 1762386 h 2504437"/>
              <a:gd name="connsiteX4174" fmla="*/ 1477193 w 3243376"/>
              <a:gd name="connsiteY4174" fmla="*/ 1784838 h 2504437"/>
              <a:gd name="connsiteX4175" fmla="*/ 1465679 w 3243376"/>
              <a:gd name="connsiteY4175" fmla="*/ 1773324 h 2504437"/>
              <a:gd name="connsiteX4176" fmla="*/ 1465679 w 3243376"/>
              <a:gd name="connsiteY4176" fmla="*/ 1784838 h 2504437"/>
              <a:gd name="connsiteX4177" fmla="*/ 1465679 w 3243376"/>
              <a:gd name="connsiteY4177" fmla="*/ 1784838 h 2504437"/>
              <a:gd name="connsiteX4178" fmla="*/ 1499644 w 3243376"/>
              <a:gd name="connsiteY4178" fmla="*/ 1807289 h 2504437"/>
              <a:gd name="connsiteX4179" fmla="*/ 1499824 w 3243376"/>
              <a:gd name="connsiteY4179" fmla="*/ 1804051 h 2504437"/>
              <a:gd name="connsiteX4180" fmla="*/ 1500030 w 3243376"/>
              <a:gd name="connsiteY4180" fmla="*/ 1804582 h 2504437"/>
              <a:gd name="connsiteX4181" fmla="*/ 1504502 w 3243376"/>
              <a:gd name="connsiteY4181" fmla="*/ 1810527 h 2504437"/>
              <a:gd name="connsiteX4182" fmla="*/ 1501083 w 3243376"/>
              <a:gd name="connsiteY4182" fmla="*/ 1807289 h 2504437"/>
              <a:gd name="connsiteX4183" fmla="*/ 1500030 w 3243376"/>
              <a:gd name="connsiteY4183" fmla="*/ 1804582 h 2504437"/>
              <a:gd name="connsiteX4184" fmla="*/ 1501083 w 3243376"/>
              <a:gd name="connsiteY4184" fmla="*/ 1797215 h 2504437"/>
              <a:gd name="connsiteX4185" fmla="*/ 1511158 w 3243376"/>
              <a:gd name="connsiteY4185" fmla="*/ 1795776 h 2504437"/>
              <a:gd name="connsiteX4186" fmla="*/ 1511158 w 3243376"/>
              <a:gd name="connsiteY4186" fmla="*/ 1807289 h 2504437"/>
              <a:gd name="connsiteX4187" fmla="*/ 1504502 w 3243376"/>
              <a:gd name="connsiteY4187" fmla="*/ 1810527 h 2504437"/>
              <a:gd name="connsiteX4188" fmla="*/ 1386234 w 3243376"/>
              <a:gd name="connsiteY4188" fmla="*/ 1752384 h 2504437"/>
              <a:gd name="connsiteX4189" fmla="*/ 1386234 w 3243376"/>
              <a:gd name="connsiteY4189" fmla="*/ 1749146 h 2504437"/>
              <a:gd name="connsiteX4190" fmla="*/ 1386234 w 3243376"/>
              <a:gd name="connsiteY4190" fmla="*/ 1749146 h 2504437"/>
              <a:gd name="connsiteX4191" fmla="*/ 1056371 w 3243376"/>
              <a:gd name="connsiteY4191" fmla="*/ 1594288 h 2504437"/>
              <a:gd name="connsiteX4192" fmla="*/ 1056372 w 3243376"/>
              <a:gd name="connsiteY4192" fmla="*/ 1582775 h 2504437"/>
              <a:gd name="connsiteX4193" fmla="*/ 1067885 w 3243376"/>
              <a:gd name="connsiteY4193" fmla="*/ 1582774 h 2504437"/>
              <a:gd name="connsiteX4194" fmla="*/ 1056372 w 3243376"/>
              <a:gd name="connsiteY4194" fmla="*/ 1571260 h 2504437"/>
              <a:gd name="connsiteX4195" fmla="*/ 1056371 w 3243376"/>
              <a:gd name="connsiteY4195" fmla="*/ 1594288 h 2504437"/>
              <a:gd name="connsiteX4196" fmla="*/ 1431714 w 3243376"/>
              <a:gd name="connsiteY4196" fmla="*/ 1784838 h 2504437"/>
              <a:gd name="connsiteX4197" fmla="*/ 1420200 w 3243376"/>
              <a:gd name="connsiteY4197" fmla="*/ 1773324 h 2504437"/>
              <a:gd name="connsiteX4198" fmla="*/ 1454165 w 3243376"/>
              <a:gd name="connsiteY4198" fmla="*/ 1773324 h 2504437"/>
              <a:gd name="connsiteX4199" fmla="*/ 1442652 w 3243376"/>
              <a:gd name="connsiteY4199" fmla="*/ 1784838 h 2504437"/>
              <a:gd name="connsiteX4200" fmla="*/ 1431714 w 3243376"/>
              <a:gd name="connsiteY4200" fmla="*/ 1784838 h 2504437"/>
              <a:gd name="connsiteX4201" fmla="*/ 1613053 w 3243376"/>
              <a:gd name="connsiteY4201" fmla="*/ 1874644 h 2504437"/>
              <a:gd name="connsiteX4202" fmla="*/ 1613053 w 3243376"/>
              <a:gd name="connsiteY4202" fmla="*/ 1863130 h 2504437"/>
              <a:gd name="connsiteX4203" fmla="*/ 1624566 w 3243376"/>
              <a:gd name="connsiteY4203" fmla="*/ 1863130 h 2504437"/>
              <a:gd name="connsiteX4204" fmla="*/ 1613053 w 3243376"/>
              <a:gd name="connsiteY4204" fmla="*/ 1874644 h 2504437"/>
              <a:gd name="connsiteX4205" fmla="*/ 1272251 w 3243376"/>
              <a:gd name="connsiteY4205" fmla="*/ 1705969 h 2504437"/>
              <a:gd name="connsiteX4206" fmla="*/ 1272251 w 3243376"/>
              <a:gd name="connsiteY4206" fmla="*/ 1694456 h 2504437"/>
              <a:gd name="connsiteX4207" fmla="*/ 1260738 w 3243376"/>
              <a:gd name="connsiteY4207" fmla="*/ 1694456 h 2504437"/>
              <a:gd name="connsiteX4208" fmla="*/ 1272251 w 3243376"/>
              <a:gd name="connsiteY4208" fmla="*/ 1705969 h 2504437"/>
              <a:gd name="connsiteX4209" fmla="*/ 1635504 w 3243376"/>
              <a:gd name="connsiteY4209" fmla="*/ 1886157 h 2504437"/>
              <a:gd name="connsiteX4210" fmla="*/ 1635504 w 3243376"/>
              <a:gd name="connsiteY4210" fmla="*/ 1874644 h 2504437"/>
              <a:gd name="connsiteX4211" fmla="*/ 1647018 w 3243376"/>
              <a:gd name="connsiteY4211" fmla="*/ 1863130 h 2504437"/>
              <a:gd name="connsiteX4212" fmla="*/ 1647019 w 3243376"/>
              <a:gd name="connsiteY4212" fmla="*/ 1886157 h 2504437"/>
              <a:gd name="connsiteX4213" fmla="*/ 1635504 w 3243376"/>
              <a:gd name="connsiteY4213" fmla="*/ 1886157 h 2504437"/>
              <a:gd name="connsiteX4214" fmla="*/ 1021831 w 3243376"/>
              <a:gd name="connsiteY4214" fmla="*/ 1583350 h 2504437"/>
              <a:gd name="connsiteX4215" fmla="*/ 1033344 w 3243376"/>
              <a:gd name="connsiteY4215" fmla="*/ 1560899 h 2504437"/>
              <a:gd name="connsiteX4216" fmla="*/ 1033344 w 3243376"/>
              <a:gd name="connsiteY4216" fmla="*/ 1572412 h 2504437"/>
              <a:gd name="connsiteX4217" fmla="*/ 1044857 w 3243376"/>
              <a:gd name="connsiteY4217" fmla="*/ 1560898 h 2504437"/>
              <a:gd name="connsiteX4218" fmla="*/ 1056371 w 3243376"/>
              <a:gd name="connsiteY4218" fmla="*/ 1560898 h 2504437"/>
              <a:gd name="connsiteX4219" fmla="*/ 1044857 w 3243376"/>
              <a:gd name="connsiteY4219" fmla="*/ 1560898 h 2504437"/>
              <a:gd name="connsiteX4220" fmla="*/ 1056372 w 3243376"/>
              <a:gd name="connsiteY4220" fmla="*/ 1538447 h 2504437"/>
              <a:gd name="connsiteX4221" fmla="*/ 1044857 w 3243376"/>
              <a:gd name="connsiteY4221" fmla="*/ 1526934 h 2504437"/>
              <a:gd name="connsiteX4222" fmla="*/ 1056372 w 3243376"/>
              <a:gd name="connsiteY4222" fmla="*/ 1515421 h 2504437"/>
              <a:gd name="connsiteX4223" fmla="*/ 1056372 w 3243376"/>
              <a:gd name="connsiteY4223" fmla="*/ 1525495 h 2504437"/>
              <a:gd name="connsiteX4224" fmla="*/ 1056371 w 3243376"/>
              <a:gd name="connsiteY4224" fmla="*/ 1526933 h 2504437"/>
              <a:gd name="connsiteX4225" fmla="*/ 1056371 w 3243376"/>
              <a:gd name="connsiteY4225" fmla="*/ 1526934 h 2504437"/>
              <a:gd name="connsiteX4226" fmla="*/ 1056372 w 3243376"/>
              <a:gd name="connsiteY4226" fmla="*/ 1529992 h 2504437"/>
              <a:gd name="connsiteX4227" fmla="*/ 1056371 w 3243376"/>
              <a:gd name="connsiteY4227" fmla="*/ 1526933 h 2504437"/>
              <a:gd name="connsiteX4228" fmla="*/ 1062128 w 3243376"/>
              <a:gd name="connsiteY4228" fmla="*/ 1516860 h 2504437"/>
              <a:gd name="connsiteX4229" fmla="*/ 1067885 w 3243376"/>
              <a:gd name="connsiteY4229" fmla="*/ 1515420 h 2504437"/>
              <a:gd name="connsiteX4230" fmla="*/ 1056372 w 3243376"/>
              <a:gd name="connsiteY4230" fmla="*/ 1503906 h 2504437"/>
              <a:gd name="connsiteX4231" fmla="*/ 1044857 w 3243376"/>
              <a:gd name="connsiteY4231" fmla="*/ 1515420 h 2504437"/>
              <a:gd name="connsiteX4232" fmla="*/ 1033344 w 3243376"/>
              <a:gd name="connsiteY4232" fmla="*/ 1503906 h 2504437"/>
              <a:gd name="connsiteX4233" fmla="*/ 1030348 w 3243376"/>
              <a:gd name="connsiteY4233" fmla="*/ 1554422 h 2504437"/>
              <a:gd name="connsiteX4234" fmla="*/ 1011006 w 3243376"/>
              <a:gd name="connsiteY4234" fmla="*/ 1571163 h 2504437"/>
              <a:gd name="connsiteX4235" fmla="*/ 1010860 w 3243376"/>
              <a:gd name="connsiteY4235" fmla="*/ 1570999 h 2504437"/>
              <a:gd name="connsiteX4236" fmla="*/ 1009453 w 3243376"/>
              <a:gd name="connsiteY4236" fmla="*/ 1559891 h 2504437"/>
              <a:gd name="connsiteX4237" fmla="*/ 999379 w 3243376"/>
              <a:gd name="connsiteY4237" fmla="*/ 1549385 h 2504437"/>
              <a:gd name="connsiteX4238" fmla="*/ 1010390 w 3243376"/>
              <a:gd name="connsiteY4238" fmla="*/ 1570470 h 2504437"/>
              <a:gd name="connsiteX4239" fmla="*/ 1010860 w 3243376"/>
              <a:gd name="connsiteY4239" fmla="*/ 1570999 h 2504437"/>
              <a:gd name="connsiteX4240" fmla="*/ 1010893 w 3243376"/>
              <a:gd name="connsiteY4240" fmla="*/ 1571260 h 2504437"/>
              <a:gd name="connsiteX4241" fmla="*/ 1011006 w 3243376"/>
              <a:gd name="connsiteY4241" fmla="*/ 1571163 h 2504437"/>
              <a:gd name="connsiteX4242" fmla="*/ 1192807 w 3243376"/>
              <a:gd name="connsiteY4242" fmla="*/ 1672005 h 2504437"/>
              <a:gd name="connsiteX4243" fmla="*/ 1204321 w 3243376"/>
              <a:gd name="connsiteY4243" fmla="*/ 1649553 h 2504437"/>
              <a:gd name="connsiteX4244" fmla="*/ 1192807 w 3243376"/>
              <a:gd name="connsiteY4244" fmla="*/ 1672005 h 2504437"/>
              <a:gd name="connsiteX4245" fmla="*/ 1658531 w 3243376"/>
              <a:gd name="connsiteY4245" fmla="*/ 1908033 h 2504437"/>
              <a:gd name="connsiteX4246" fmla="*/ 1658532 w 3243376"/>
              <a:gd name="connsiteY4246" fmla="*/ 1885582 h 2504437"/>
              <a:gd name="connsiteX4247" fmla="*/ 1670045 w 3243376"/>
              <a:gd name="connsiteY4247" fmla="*/ 1885582 h 2504437"/>
              <a:gd name="connsiteX4248" fmla="*/ 1680983 w 3243376"/>
              <a:gd name="connsiteY4248" fmla="*/ 1896519 h 2504437"/>
              <a:gd name="connsiteX4249" fmla="*/ 1658531 w 3243376"/>
              <a:gd name="connsiteY4249" fmla="*/ 1908033 h 2504437"/>
              <a:gd name="connsiteX4250" fmla="*/ 1090911 w 3243376"/>
              <a:gd name="connsiteY4250" fmla="*/ 1627102 h 2504437"/>
              <a:gd name="connsiteX4251" fmla="*/ 1090912 w 3243376"/>
              <a:gd name="connsiteY4251" fmla="*/ 1593137 h 2504437"/>
              <a:gd name="connsiteX4252" fmla="*/ 1079399 w 3243376"/>
              <a:gd name="connsiteY4252" fmla="*/ 1615588 h 2504437"/>
              <a:gd name="connsiteX4253" fmla="*/ 1090911 w 3243376"/>
              <a:gd name="connsiteY4253" fmla="*/ 1627102 h 2504437"/>
              <a:gd name="connsiteX4254" fmla="*/ 1453590 w 3243376"/>
              <a:gd name="connsiteY4254" fmla="*/ 1806714 h 2504437"/>
              <a:gd name="connsiteX4255" fmla="*/ 1463664 w 3243376"/>
              <a:gd name="connsiteY4255" fmla="*/ 1795704 h 2504437"/>
              <a:gd name="connsiteX4256" fmla="*/ 1465073 w 3243376"/>
              <a:gd name="connsiteY4256" fmla="*/ 1784498 h 2504437"/>
              <a:gd name="connsiteX4257" fmla="*/ 1465605 w 3243376"/>
              <a:gd name="connsiteY4257" fmla="*/ 1784796 h 2504437"/>
              <a:gd name="connsiteX4258" fmla="*/ 1479495 w 3243376"/>
              <a:gd name="connsiteY4258" fmla="*/ 1799590 h 2504437"/>
              <a:gd name="connsiteX4259" fmla="*/ 1476618 w 3243376"/>
              <a:gd name="connsiteY4259" fmla="*/ 1806714 h 2504437"/>
              <a:gd name="connsiteX4260" fmla="*/ 1476618 w 3243376"/>
              <a:gd name="connsiteY4260" fmla="*/ 1808153 h 2504437"/>
              <a:gd name="connsiteX4261" fmla="*/ 1476618 w 3243376"/>
              <a:gd name="connsiteY4261" fmla="*/ 1813172 h 2504437"/>
              <a:gd name="connsiteX4262" fmla="*/ 1465679 w 3243376"/>
              <a:gd name="connsiteY4262" fmla="*/ 1810104 h 2504437"/>
              <a:gd name="connsiteX4263" fmla="*/ 1465679 w 3243376"/>
              <a:gd name="connsiteY4263" fmla="*/ 1806138 h 2504437"/>
              <a:gd name="connsiteX4264" fmla="*/ 1460902 w 3243376"/>
              <a:gd name="connsiteY4264" fmla="*/ 1808764 h 2504437"/>
              <a:gd name="connsiteX4265" fmla="*/ 1476617 w 3243376"/>
              <a:gd name="connsiteY4265" fmla="*/ 1818227 h 2504437"/>
              <a:gd name="connsiteX4266" fmla="*/ 1476618 w 3243376"/>
              <a:gd name="connsiteY4266" fmla="*/ 1813172 h 2504437"/>
              <a:gd name="connsiteX4267" fmla="*/ 1478992 w 3243376"/>
              <a:gd name="connsiteY4267" fmla="*/ 1813837 h 2504437"/>
              <a:gd name="connsiteX4268" fmla="*/ 1480671 w 3243376"/>
              <a:gd name="connsiteY4268" fmla="*/ 1816842 h 2504437"/>
              <a:gd name="connsiteX4269" fmla="*/ 1487555 w 3243376"/>
              <a:gd name="connsiteY4269" fmla="*/ 1829165 h 2504437"/>
              <a:gd name="connsiteX4270" fmla="*/ 1480671 w 3243376"/>
              <a:gd name="connsiteY4270" fmla="*/ 1816842 h 2504437"/>
              <a:gd name="connsiteX4271" fmla="*/ 1481645 w 3243376"/>
              <a:gd name="connsiteY4271" fmla="*/ 1816509 h 2504437"/>
              <a:gd name="connsiteX4272" fmla="*/ 1487555 w 3243376"/>
              <a:gd name="connsiteY4272" fmla="*/ 1806713 h 2504437"/>
              <a:gd name="connsiteX4273" fmla="*/ 1499069 w 3243376"/>
              <a:gd name="connsiteY4273" fmla="*/ 1806714 h 2504437"/>
              <a:gd name="connsiteX4274" fmla="*/ 1487555 w 3243376"/>
              <a:gd name="connsiteY4274" fmla="*/ 1829165 h 2504437"/>
              <a:gd name="connsiteX4275" fmla="*/ 1045434 w 3243376"/>
              <a:gd name="connsiteY4275" fmla="*/ 1627102 h 2504437"/>
              <a:gd name="connsiteX4276" fmla="*/ 1045433 w 3243376"/>
              <a:gd name="connsiteY4276" fmla="*/ 1604651 h 2504437"/>
              <a:gd name="connsiteX4277" fmla="*/ 1045434 w 3243376"/>
              <a:gd name="connsiteY4277" fmla="*/ 1627102 h 2504437"/>
              <a:gd name="connsiteX4278" fmla="*/ 1568150 w 3243376"/>
              <a:gd name="connsiteY4278" fmla="*/ 1886157 h 2504437"/>
              <a:gd name="connsiteX4279" fmla="*/ 1556637 w 3243376"/>
              <a:gd name="connsiteY4279" fmla="*/ 1863706 h 2504437"/>
              <a:gd name="connsiteX4280" fmla="*/ 1556637 w 3243376"/>
              <a:gd name="connsiteY4280" fmla="*/ 1852193 h 2504437"/>
              <a:gd name="connsiteX4281" fmla="*/ 1568150 w 3243376"/>
              <a:gd name="connsiteY4281" fmla="*/ 1841254 h 2504437"/>
              <a:gd name="connsiteX4282" fmla="*/ 1568150 w 3243376"/>
              <a:gd name="connsiteY4282" fmla="*/ 1886157 h 2504437"/>
              <a:gd name="connsiteX4283" fmla="*/ 1533609 w 3243376"/>
              <a:gd name="connsiteY4283" fmla="*/ 1874644 h 2504437"/>
              <a:gd name="connsiteX4284" fmla="*/ 1533609 w 3243376"/>
              <a:gd name="connsiteY4284" fmla="*/ 1852193 h 2504437"/>
              <a:gd name="connsiteX4285" fmla="*/ 1533609 w 3243376"/>
              <a:gd name="connsiteY4285" fmla="*/ 1874644 h 2504437"/>
              <a:gd name="connsiteX4286" fmla="*/ 1056372 w 3243376"/>
              <a:gd name="connsiteY4286" fmla="*/ 1638615 h 2504437"/>
              <a:gd name="connsiteX4287" fmla="*/ 1067885 w 3243376"/>
              <a:gd name="connsiteY4287" fmla="*/ 1638615 h 2504437"/>
              <a:gd name="connsiteX4288" fmla="*/ 1056372 w 3243376"/>
              <a:gd name="connsiteY4288" fmla="*/ 1638615 h 2504437"/>
              <a:gd name="connsiteX4289" fmla="*/ 1364648 w 3243376"/>
              <a:gd name="connsiteY4289" fmla="*/ 1794913 h 2504437"/>
              <a:gd name="connsiteX4290" fmla="*/ 1364635 w 3243376"/>
              <a:gd name="connsiteY4290" fmla="*/ 1794828 h 2504437"/>
              <a:gd name="connsiteX4291" fmla="*/ 1364742 w 3243376"/>
              <a:gd name="connsiteY4291" fmla="*/ 1794926 h 2504437"/>
              <a:gd name="connsiteX4292" fmla="*/ 1590602 w 3243376"/>
              <a:gd name="connsiteY4292" fmla="*/ 1908033 h 2504437"/>
              <a:gd name="connsiteX4293" fmla="*/ 1601540 w 3243376"/>
              <a:gd name="connsiteY4293" fmla="*/ 1885006 h 2504437"/>
              <a:gd name="connsiteX4294" fmla="*/ 1613053 w 3243376"/>
              <a:gd name="connsiteY4294" fmla="*/ 1896519 h 2504437"/>
              <a:gd name="connsiteX4295" fmla="*/ 1590602 w 3243376"/>
              <a:gd name="connsiteY4295" fmla="*/ 1908033 h 2504437"/>
              <a:gd name="connsiteX4296" fmla="*/ 1273353 w 3243376"/>
              <a:gd name="connsiteY4296" fmla="*/ 1751002 h 2504437"/>
              <a:gd name="connsiteX4297" fmla="*/ 1273401 w 3243376"/>
              <a:gd name="connsiteY4297" fmla="*/ 1750873 h 2504437"/>
              <a:gd name="connsiteX4298" fmla="*/ 1273387 w 3243376"/>
              <a:gd name="connsiteY4298" fmla="*/ 1750998 h 2504437"/>
              <a:gd name="connsiteX4299" fmla="*/ 1681558 w 3243376"/>
              <a:gd name="connsiteY4299" fmla="*/ 1953512 h 2504437"/>
              <a:gd name="connsiteX4300" fmla="*/ 1681559 w 3243376"/>
              <a:gd name="connsiteY4300" fmla="*/ 1941998 h 2504437"/>
              <a:gd name="connsiteX4301" fmla="*/ 1693072 w 3243376"/>
              <a:gd name="connsiteY4301" fmla="*/ 1953512 h 2504437"/>
              <a:gd name="connsiteX4302" fmla="*/ 670090 w 3243376"/>
              <a:gd name="connsiteY4302" fmla="*/ 1458427 h 2504437"/>
              <a:gd name="connsiteX4303" fmla="*/ 670091 w 3243376"/>
              <a:gd name="connsiteY4303" fmla="*/ 1435976 h 2504437"/>
              <a:gd name="connsiteX4304" fmla="*/ 681604 w 3243376"/>
              <a:gd name="connsiteY4304" fmla="*/ 1458428 h 2504437"/>
              <a:gd name="connsiteX4305" fmla="*/ 670090 w 3243376"/>
              <a:gd name="connsiteY4305" fmla="*/ 1458427 h 2504437"/>
              <a:gd name="connsiteX4306" fmla="*/ 1620176 w 3243376"/>
              <a:gd name="connsiteY4306" fmla="*/ 1931995 h 2504437"/>
              <a:gd name="connsiteX4307" fmla="*/ 1613053 w 3243376"/>
              <a:gd name="connsiteY4307" fmla="*/ 1908033 h 2504437"/>
              <a:gd name="connsiteX4308" fmla="*/ 1635504 w 3243376"/>
              <a:gd name="connsiteY4308" fmla="*/ 1930484 h 2504437"/>
              <a:gd name="connsiteX4309" fmla="*/ 1620176 w 3243376"/>
              <a:gd name="connsiteY4309" fmla="*/ 1931995 h 2504437"/>
              <a:gd name="connsiteX4310" fmla="*/ 1022406 w 3243376"/>
              <a:gd name="connsiteY4310" fmla="*/ 1638615 h 2504437"/>
              <a:gd name="connsiteX4311" fmla="*/ 1044282 w 3243376"/>
              <a:gd name="connsiteY4311" fmla="*/ 1627677 h 2504437"/>
              <a:gd name="connsiteX4312" fmla="*/ 1021831 w 3243376"/>
              <a:gd name="connsiteY4312" fmla="*/ 1627677 h 2504437"/>
              <a:gd name="connsiteX4313" fmla="*/ 1021830 w 3243376"/>
              <a:gd name="connsiteY4313" fmla="*/ 1616164 h 2504437"/>
              <a:gd name="connsiteX4314" fmla="*/ 1033344 w 3243376"/>
              <a:gd name="connsiteY4314" fmla="*/ 1616164 h 2504437"/>
              <a:gd name="connsiteX4315" fmla="*/ 1010892 w 3243376"/>
              <a:gd name="connsiteY4315" fmla="*/ 1616164 h 2504437"/>
              <a:gd name="connsiteX4316" fmla="*/ 1022406 w 3243376"/>
              <a:gd name="connsiteY4316" fmla="*/ 1638615 h 2504437"/>
              <a:gd name="connsiteX4317" fmla="*/ 1072923 w 3243376"/>
              <a:gd name="connsiteY4317" fmla="*/ 1663882 h 2504437"/>
              <a:gd name="connsiteX4318" fmla="*/ 1079398 w 3243376"/>
              <a:gd name="connsiteY4318" fmla="*/ 1649553 h 2504437"/>
              <a:gd name="connsiteX4319" fmla="*/ 1084256 w 3243376"/>
              <a:gd name="connsiteY4319" fmla="*/ 1656209 h 2504437"/>
              <a:gd name="connsiteX4320" fmla="*/ 1084038 w 3243376"/>
              <a:gd name="connsiteY4320" fmla="*/ 1657587 h 2504437"/>
              <a:gd name="connsiteX4321" fmla="*/ 1079399 w 3243376"/>
              <a:gd name="connsiteY4321" fmla="*/ 1661067 h 2504437"/>
              <a:gd name="connsiteX4322" fmla="*/ 1083716 w 3243376"/>
              <a:gd name="connsiteY4322" fmla="*/ 1659627 h 2504437"/>
              <a:gd name="connsiteX4323" fmla="*/ 1084038 w 3243376"/>
              <a:gd name="connsiteY4323" fmla="*/ 1657587 h 2504437"/>
              <a:gd name="connsiteX4324" fmla="*/ 1085156 w 3243376"/>
              <a:gd name="connsiteY4324" fmla="*/ 1656749 h 2504437"/>
              <a:gd name="connsiteX4325" fmla="*/ 1090912 w 3243376"/>
              <a:gd name="connsiteY4325" fmla="*/ 1661066 h 2504437"/>
              <a:gd name="connsiteX4326" fmla="*/ 1090336 w 3243376"/>
              <a:gd name="connsiteY4326" fmla="*/ 1650128 h 2504437"/>
              <a:gd name="connsiteX4327" fmla="*/ 1067885 w 3243376"/>
              <a:gd name="connsiteY4327" fmla="*/ 1638615 h 2504437"/>
              <a:gd name="connsiteX4328" fmla="*/ 1067885 w 3243376"/>
              <a:gd name="connsiteY4328" fmla="*/ 1616164 h 2504437"/>
              <a:gd name="connsiteX4329" fmla="*/ 1033919 w 3243376"/>
              <a:gd name="connsiteY4329" fmla="*/ 1638615 h 2504437"/>
              <a:gd name="connsiteX4330" fmla="*/ 1056371 w 3243376"/>
              <a:gd name="connsiteY4330" fmla="*/ 1650128 h 2504437"/>
              <a:gd name="connsiteX4331" fmla="*/ 1067885 w 3243376"/>
              <a:gd name="connsiteY4331" fmla="*/ 1638615 h 2504437"/>
              <a:gd name="connsiteX4332" fmla="*/ 1067885 w 3243376"/>
              <a:gd name="connsiteY4332" fmla="*/ 1661066 h 2504437"/>
              <a:gd name="connsiteX4333" fmla="*/ 1072923 w 3243376"/>
              <a:gd name="connsiteY4333" fmla="*/ 1663882 h 2504437"/>
              <a:gd name="connsiteX4334" fmla="*/ 1215834 w 3243376"/>
              <a:gd name="connsiteY4334" fmla="*/ 1739359 h 2504437"/>
              <a:gd name="connsiteX4335" fmla="*/ 1249799 w 3243376"/>
              <a:gd name="connsiteY4335" fmla="*/ 1716907 h 2504437"/>
              <a:gd name="connsiteX4336" fmla="*/ 1249799 w 3243376"/>
              <a:gd name="connsiteY4336" fmla="*/ 1706833 h 2504437"/>
              <a:gd name="connsiteX4337" fmla="*/ 1249800 w 3243376"/>
              <a:gd name="connsiteY4337" fmla="*/ 1705395 h 2504437"/>
              <a:gd name="connsiteX4338" fmla="*/ 1249800 w 3243376"/>
              <a:gd name="connsiteY4338" fmla="*/ 1705394 h 2504437"/>
              <a:gd name="connsiteX4339" fmla="*/ 1249800 w 3243376"/>
              <a:gd name="connsiteY4339" fmla="*/ 1702336 h 2504437"/>
              <a:gd name="connsiteX4340" fmla="*/ 1249800 w 3243376"/>
              <a:gd name="connsiteY4340" fmla="*/ 1705395 h 2504437"/>
              <a:gd name="connsiteX4341" fmla="*/ 1242892 w 3243376"/>
              <a:gd name="connsiteY4341" fmla="*/ 1715468 h 2504437"/>
              <a:gd name="connsiteX4342" fmla="*/ 1227347 w 3243376"/>
              <a:gd name="connsiteY4342" fmla="*/ 1716907 h 2504437"/>
              <a:gd name="connsiteX4343" fmla="*/ 1215834 w 3243376"/>
              <a:gd name="connsiteY4343" fmla="*/ 1739359 h 2504437"/>
              <a:gd name="connsiteX4344" fmla="*/ 352316 w 3243376"/>
              <a:gd name="connsiteY4344" fmla="*/ 1312205 h 2504437"/>
              <a:gd name="connsiteX4345" fmla="*/ 397795 w 3243376"/>
              <a:gd name="connsiteY4345" fmla="*/ 1323719 h 2504437"/>
              <a:gd name="connsiteX4346" fmla="*/ 408732 w 3243376"/>
              <a:gd name="connsiteY4346" fmla="*/ 1244851 h 2504437"/>
              <a:gd name="connsiteX4347" fmla="*/ 374767 w 3243376"/>
              <a:gd name="connsiteY4347" fmla="*/ 1233337 h 2504437"/>
              <a:gd name="connsiteX4348" fmla="*/ 363254 w 3243376"/>
              <a:gd name="connsiteY4348" fmla="*/ 1267302 h 2504437"/>
              <a:gd name="connsiteX4349" fmla="*/ 340802 w 3243376"/>
              <a:gd name="connsiteY4349" fmla="*/ 1289754 h 2504437"/>
              <a:gd name="connsiteX4350" fmla="*/ 352316 w 3243376"/>
              <a:gd name="connsiteY4350" fmla="*/ 1312205 h 2504437"/>
              <a:gd name="connsiteX4351" fmla="*/ 1101850 w 3243376"/>
              <a:gd name="connsiteY4351" fmla="*/ 1683518 h 2504437"/>
              <a:gd name="connsiteX4352" fmla="*/ 1113363 w 3243376"/>
              <a:gd name="connsiteY4352" fmla="*/ 1672004 h 2504437"/>
              <a:gd name="connsiteX4353" fmla="*/ 1101850 w 3243376"/>
              <a:gd name="connsiteY4353" fmla="*/ 1683518 h 2504437"/>
              <a:gd name="connsiteX4354" fmla="*/ 942963 w 3243376"/>
              <a:gd name="connsiteY4354" fmla="*/ 1605226 h 2504437"/>
              <a:gd name="connsiteX4355" fmla="*/ 965414 w 3243376"/>
              <a:gd name="connsiteY4355" fmla="*/ 1593712 h 2504437"/>
              <a:gd name="connsiteX4356" fmla="*/ 942963 w 3243376"/>
              <a:gd name="connsiteY4356" fmla="*/ 1605226 h 2504437"/>
              <a:gd name="connsiteX4357" fmla="*/ 931449 w 3243376"/>
              <a:gd name="connsiteY4357" fmla="*/ 1605226 h 2504437"/>
              <a:gd name="connsiteX4358" fmla="*/ 931448 w 3243376"/>
              <a:gd name="connsiteY4358" fmla="*/ 1593712 h 2504437"/>
              <a:gd name="connsiteX4359" fmla="*/ 908421 w 3243376"/>
              <a:gd name="connsiteY4359" fmla="*/ 1582198 h 2504437"/>
              <a:gd name="connsiteX4360" fmla="*/ 919935 w 3243376"/>
              <a:gd name="connsiteY4360" fmla="*/ 1593713 h 2504437"/>
              <a:gd name="connsiteX4361" fmla="*/ 931449 w 3243376"/>
              <a:gd name="connsiteY4361" fmla="*/ 1605226 h 2504437"/>
              <a:gd name="connsiteX4362" fmla="*/ 999955 w 3243376"/>
              <a:gd name="connsiteY4362" fmla="*/ 1639191 h 2504437"/>
              <a:gd name="connsiteX4363" fmla="*/ 999955 w 3243376"/>
              <a:gd name="connsiteY4363" fmla="*/ 1616739 h 2504437"/>
              <a:gd name="connsiteX4364" fmla="*/ 1022406 w 3243376"/>
              <a:gd name="connsiteY4364" fmla="*/ 1605226 h 2504437"/>
              <a:gd name="connsiteX4365" fmla="*/ 999955 w 3243376"/>
              <a:gd name="connsiteY4365" fmla="*/ 1582775 h 2504437"/>
              <a:gd name="connsiteX4366" fmla="*/ 999954 w 3243376"/>
              <a:gd name="connsiteY4366" fmla="*/ 1605226 h 2504437"/>
              <a:gd name="connsiteX4367" fmla="*/ 999955 w 3243376"/>
              <a:gd name="connsiteY4367" fmla="*/ 1593713 h 2504437"/>
              <a:gd name="connsiteX4368" fmla="*/ 988440 w 3243376"/>
              <a:gd name="connsiteY4368" fmla="*/ 1605226 h 2504437"/>
              <a:gd name="connsiteX4369" fmla="*/ 999955 w 3243376"/>
              <a:gd name="connsiteY4369" fmla="*/ 1639191 h 2504437"/>
              <a:gd name="connsiteX4370" fmla="*/ 1444667 w 3243376"/>
              <a:gd name="connsiteY4370" fmla="*/ 1861690 h 2504437"/>
              <a:gd name="connsiteX4371" fmla="*/ 1443227 w 3243376"/>
              <a:gd name="connsiteY4371" fmla="*/ 1851616 h 2504437"/>
              <a:gd name="connsiteX4372" fmla="*/ 1454741 w 3243376"/>
              <a:gd name="connsiteY4372" fmla="*/ 1863129 h 2504437"/>
              <a:gd name="connsiteX4373" fmla="*/ 1444667 w 3243376"/>
              <a:gd name="connsiteY4373" fmla="*/ 1861690 h 2504437"/>
              <a:gd name="connsiteX4374" fmla="*/ 1476617 w 3243376"/>
              <a:gd name="connsiteY4374" fmla="*/ 1885005 h 2504437"/>
              <a:gd name="connsiteX4375" fmla="*/ 1454166 w 3243376"/>
              <a:gd name="connsiteY4375" fmla="*/ 1840103 h 2504437"/>
              <a:gd name="connsiteX4376" fmla="*/ 1456027 w 3243376"/>
              <a:gd name="connsiteY4376" fmla="*/ 1811445 h 2504437"/>
              <a:gd name="connsiteX4377" fmla="*/ 1460902 w 3243376"/>
              <a:gd name="connsiteY4377" fmla="*/ 1808764 h 2504437"/>
              <a:gd name="connsiteX4378" fmla="*/ 1465679 w 3243376"/>
              <a:gd name="connsiteY4378" fmla="*/ 1810104 h 2504437"/>
              <a:gd name="connsiteX4379" fmla="*/ 1465679 w 3243376"/>
              <a:gd name="connsiteY4379" fmla="*/ 1816213 h 2504437"/>
              <a:gd name="connsiteX4380" fmla="*/ 1465679 w 3243376"/>
              <a:gd name="connsiteY4380" fmla="*/ 1817652 h 2504437"/>
              <a:gd name="connsiteX4381" fmla="*/ 1488130 w 3243376"/>
              <a:gd name="connsiteY4381" fmla="*/ 1874068 h 2504437"/>
              <a:gd name="connsiteX4382" fmla="*/ 1488131 w 3243376"/>
              <a:gd name="connsiteY4382" fmla="*/ 1885582 h 2504437"/>
              <a:gd name="connsiteX4383" fmla="*/ 1476617 w 3243376"/>
              <a:gd name="connsiteY4383" fmla="*/ 1885005 h 2504437"/>
              <a:gd name="connsiteX4384" fmla="*/ 1522096 w 3243376"/>
              <a:gd name="connsiteY4384" fmla="*/ 1908033 h 2504437"/>
              <a:gd name="connsiteX4385" fmla="*/ 1544547 w 3243376"/>
              <a:gd name="connsiteY4385" fmla="*/ 1896519 h 2504437"/>
              <a:gd name="connsiteX4386" fmla="*/ 1522096 w 3243376"/>
              <a:gd name="connsiteY4386" fmla="*/ 1908033 h 2504437"/>
              <a:gd name="connsiteX4387" fmla="*/ 1135814 w 3243376"/>
              <a:gd name="connsiteY4387" fmla="*/ 1717277 h 2504437"/>
              <a:gd name="connsiteX4388" fmla="*/ 1135814 w 3243376"/>
              <a:gd name="connsiteY4388" fmla="*/ 1716907 h 2504437"/>
              <a:gd name="connsiteX4389" fmla="*/ 1136852 w 3243376"/>
              <a:gd name="connsiteY4389" fmla="*/ 1716907 h 2504437"/>
              <a:gd name="connsiteX4390" fmla="*/ 840491 w 3243376"/>
              <a:gd name="connsiteY4390" fmla="*/ 1571260 h 2504437"/>
              <a:gd name="connsiteX4391" fmla="*/ 851429 w 3243376"/>
              <a:gd name="connsiteY4391" fmla="*/ 1525782 h 2504437"/>
              <a:gd name="connsiteX4392" fmla="*/ 817465 w 3243376"/>
              <a:gd name="connsiteY4392" fmla="*/ 1525782 h 2504437"/>
              <a:gd name="connsiteX4393" fmla="*/ 817465 w 3243376"/>
              <a:gd name="connsiteY4393" fmla="*/ 1537296 h 2504437"/>
              <a:gd name="connsiteX4394" fmla="*/ 828978 w 3243376"/>
              <a:gd name="connsiteY4394" fmla="*/ 1537296 h 2504437"/>
              <a:gd name="connsiteX4395" fmla="*/ 828978 w 3243376"/>
              <a:gd name="connsiteY4395" fmla="*/ 1559747 h 2504437"/>
              <a:gd name="connsiteX4396" fmla="*/ 840491 w 3243376"/>
              <a:gd name="connsiteY4396" fmla="*/ 1571260 h 2504437"/>
              <a:gd name="connsiteX4397" fmla="*/ 875032 w 3243376"/>
              <a:gd name="connsiteY4397" fmla="*/ 1593713 h 2504437"/>
              <a:gd name="connsiteX4398" fmla="*/ 863519 w 3243376"/>
              <a:gd name="connsiteY4398" fmla="*/ 1570685 h 2504437"/>
              <a:gd name="connsiteX4399" fmla="*/ 863519 w 3243376"/>
              <a:gd name="connsiteY4399" fmla="*/ 1582198 h 2504437"/>
              <a:gd name="connsiteX4400" fmla="*/ 875032 w 3243376"/>
              <a:gd name="connsiteY4400" fmla="*/ 1593713 h 2504437"/>
              <a:gd name="connsiteX4401" fmla="*/ 1464455 w 3243376"/>
              <a:gd name="connsiteY4401" fmla="*/ 1888469 h 2504437"/>
              <a:gd name="connsiteX4402" fmla="*/ 1462792 w 3243376"/>
              <a:gd name="connsiteY4402" fmla="*/ 1886077 h 2504437"/>
              <a:gd name="connsiteX4403" fmla="*/ 1466254 w 3243376"/>
              <a:gd name="connsiteY4403" fmla="*/ 1885582 h 2504437"/>
              <a:gd name="connsiteX4404" fmla="*/ 1464455 w 3243376"/>
              <a:gd name="connsiteY4404" fmla="*/ 1888469 h 2504437"/>
              <a:gd name="connsiteX4405" fmla="*/ 1562716 w 3243376"/>
              <a:gd name="connsiteY4405" fmla="*/ 1940109 h 2504437"/>
              <a:gd name="connsiteX4406" fmla="*/ 1567574 w 3243376"/>
              <a:gd name="connsiteY4406" fmla="*/ 1919547 h 2504437"/>
              <a:gd name="connsiteX4407" fmla="*/ 1567574 w 3243376"/>
              <a:gd name="connsiteY4407" fmla="*/ 1941998 h 2504437"/>
              <a:gd name="connsiteX4408" fmla="*/ 1562716 w 3243376"/>
              <a:gd name="connsiteY4408" fmla="*/ 1940109 h 2504437"/>
              <a:gd name="connsiteX4409" fmla="*/ 1533609 w 3243376"/>
              <a:gd name="connsiteY4409" fmla="*/ 1930485 h 2504437"/>
              <a:gd name="connsiteX4410" fmla="*/ 1533609 w 3243376"/>
              <a:gd name="connsiteY4410" fmla="*/ 1908033 h 2504437"/>
              <a:gd name="connsiteX4411" fmla="*/ 1545122 w 3243376"/>
              <a:gd name="connsiteY4411" fmla="*/ 1919546 h 2504437"/>
              <a:gd name="connsiteX4412" fmla="*/ 1533609 w 3243376"/>
              <a:gd name="connsiteY4412" fmla="*/ 1930485 h 2504437"/>
              <a:gd name="connsiteX4413" fmla="*/ 1011468 w 3243376"/>
              <a:gd name="connsiteY4413" fmla="*/ 1672004 h 2504437"/>
              <a:gd name="connsiteX4414" fmla="*/ 1033920 w 3243376"/>
              <a:gd name="connsiteY4414" fmla="*/ 1672005 h 2504437"/>
              <a:gd name="connsiteX4415" fmla="*/ 1033920 w 3243376"/>
              <a:gd name="connsiteY4415" fmla="*/ 1665024 h 2504437"/>
              <a:gd name="connsiteX4416" fmla="*/ 1033919 w 3243376"/>
              <a:gd name="connsiteY4416" fmla="*/ 1660491 h 2504437"/>
              <a:gd name="connsiteX4417" fmla="*/ 1033919 w 3243376"/>
              <a:gd name="connsiteY4417" fmla="*/ 1660491 h 2504437"/>
              <a:gd name="connsiteX4418" fmla="*/ 1033919 w 3243376"/>
              <a:gd name="connsiteY4418" fmla="*/ 1660491 h 2504437"/>
              <a:gd name="connsiteX4419" fmla="*/ 1033919 w 3243376"/>
              <a:gd name="connsiteY4419" fmla="*/ 1648977 h 2504437"/>
              <a:gd name="connsiteX4420" fmla="*/ 1030762 w 3243376"/>
              <a:gd name="connsiteY4420" fmla="*/ 1658692 h 2504437"/>
              <a:gd name="connsiteX4421" fmla="*/ 1033919 w 3243376"/>
              <a:gd name="connsiteY4421" fmla="*/ 1660491 h 2504437"/>
              <a:gd name="connsiteX4422" fmla="*/ 1033919 w 3243376"/>
              <a:gd name="connsiteY4422" fmla="*/ 1660491 h 2504437"/>
              <a:gd name="connsiteX4423" fmla="*/ 1018591 w 3243376"/>
              <a:gd name="connsiteY4423" fmla="*/ 1656173 h 2504437"/>
              <a:gd name="connsiteX4424" fmla="*/ 1011468 w 3243376"/>
              <a:gd name="connsiteY4424" fmla="*/ 1660491 h 2504437"/>
              <a:gd name="connsiteX4425" fmla="*/ 1011468 w 3243376"/>
              <a:gd name="connsiteY4425" fmla="*/ 1672004 h 2504437"/>
              <a:gd name="connsiteX4426" fmla="*/ 1454741 w 3243376"/>
              <a:gd name="connsiteY4426" fmla="*/ 1897096 h 2504437"/>
              <a:gd name="connsiteX4427" fmla="*/ 1454741 w 3243376"/>
              <a:gd name="connsiteY4427" fmla="*/ 1885582 h 2504437"/>
              <a:gd name="connsiteX4428" fmla="*/ 1443228 w 3243376"/>
              <a:gd name="connsiteY4428" fmla="*/ 1885582 h 2504437"/>
              <a:gd name="connsiteX4429" fmla="*/ 1431714 w 3243376"/>
              <a:gd name="connsiteY4429" fmla="*/ 1885582 h 2504437"/>
              <a:gd name="connsiteX4430" fmla="*/ 1443227 w 3243376"/>
              <a:gd name="connsiteY4430" fmla="*/ 1851616 h 2504437"/>
              <a:gd name="connsiteX4431" fmla="*/ 1454741 w 3243376"/>
              <a:gd name="connsiteY4431" fmla="*/ 1863129 h 2504437"/>
              <a:gd name="connsiteX4432" fmla="*/ 1454741 w 3243376"/>
              <a:gd name="connsiteY4432" fmla="*/ 1874644 h 2504437"/>
              <a:gd name="connsiteX4433" fmla="*/ 1454741 w 3243376"/>
              <a:gd name="connsiteY4433" fmla="*/ 1863129 h 2504437"/>
              <a:gd name="connsiteX4434" fmla="*/ 1460497 w 3243376"/>
              <a:gd name="connsiteY4434" fmla="*/ 1882775 h 2504437"/>
              <a:gd name="connsiteX4435" fmla="*/ 1462792 w 3243376"/>
              <a:gd name="connsiteY4435" fmla="*/ 1886077 h 2504437"/>
              <a:gd name="connsiteX4436" fmla="*/ 1456179 w 3243376"/>
              <a:gd name="connsiteY4436" fmla="*/ 1887021 h 2504437"/>
              <a:gd name="connsiteX4437" fmla="*/ 1454741 w 3243376"/>
              <a:gd name="connsiteY4437" fmla="*/ 1897096 h 2504437"/>
              <a:gd name="connsiteX4438" fmla="*/ 885970 w 3243376"/>
              <a:gd name="connsiteY4438" fmla="*/ 1616164 h 2504437"/>
              <a:gd name="connsiteX4439" fmla="*/ 908997 w 3243376"/>
              <a:gd name="connsiteY4439" fmla="*/ 1593712 h 2504437"/>
              <a:gd name="connsiteX4440" fmla="*/ 897484 w 3243376"/>
              <a:gd name="connsiteY4440" fmla="*/ 1582198 h 2504437"/>
              <a:gd name="connsiteX4441" fmla="*/ 885970 w 3243376"/>
              <a:gd name="connsiteY4441" fmla="*/ 1616164 h 2504437"/>
              <a:gd name="connsiteX4442" fmla="*/ 1221977 w 3243376"/>
              <a:gd name="connsiteY4442" fmla="*/ 1782867 h 2504437"/>
              <a:gd name="connsiteX4443" fmla="*/ 1226772 w 3243376"/>
              <a:gd name="connsiteY4443" fmla="*/ 1784837 h 2504437"/>
              <a:gd name="connsiteX4444" fmla="*/ 1221859 w 3243376"/>
              <a:gd name="connsiteY4444" fmla="*/ 1782049 h 2504437"/>
              <a:gd name="connsiteX4445" fmla="*/ 1221231 w 3243376"/>
              <a:gd name="connsiteY4445" fmla="*/ 1777714 h 2504437"/>
              <a:gd name="connsiteX4446" fmla="*/ 1216916 w 3243376"/>
              <a:gd name="connsiteY4446" fmla="*/ 1766640 h 2504437"/>
              <a:gd name="connsiteX4447" fmla="*/ 1216913 w 3243376"/>
              <a:gd name="connsiteY4447" fmla="*/ 1766488 h 2504437"/>
              <a:gd name="connsiteX4448" fmla="*/ 1217420 w 3243376"/>
              <a:gd name="connsiteY4448" fmla="*/ 1762386 h 2504437"/>
              <a:gd name="connsiteX4449" fmla="*/ 1230586 w 3243376"/>
              <a:gd name="connsiteY4449" fmla="*/ 1762386 h 2504437"/>
              <a:gd name="connsiteX4450" fmla="*/ 1237710 w 3243376"/>
              <a:gd name="connsiteY4450" fmla="*/ 1762386 h 2504437"/>
              <a:gd name="connsiteX4451" fmla="*/ 1215258 w 3243376"/>
              <a:gd name="connsiteY4451" fmla="*/ 1739935 h 2504437"/>
              <a:gd name="connsiteX4452" fmla="*/ 1218757 w 3243376"/>
              <a:gd name="connsiteY4452" fmla="*/ 1751565 h 2504437"/>
              <a:gd name="connsiteX4453" fmla="*/ 1217420 w 3243376"/>
              <a:gd name="connsiteY4453" fmla="*/ 1762386 h 2504437"/>
              <a:gd name="connsiteX4454" fmla="*/ 1215259 w 3243376"/>
              <a:gd name="connsiteY4454" fmla="*/ 1762386 h 2504437"/>
              <a:gd name="connsiteX4455" fmla="*/ 1216916 w 3243376"/>
              <a:gd name="connsiteY4455" fmla="*/ 1766640 h 2504437"/>
              <a:gd name="connsiteX4456" fmla="*/ 1217121 w 3243376"/>
              <a:gd name="connsiteY4456" fmla="*/ 1779359 h 2504437"/>
              <a:gd name="connsiteX4457" fmla="*/ 1221859 w 3243376"/>
              <a:gd name="connsiteY4457" fmla="*/ 1782049 h 2504437"/>
              <a:gd name="connsiteX4458" fmla="*/ 1578512 w 3243376"/>
              <a:gd name="connsiteY4458" fmla="*/ 1964450 h 2504437"/>
              <a:gd name="connsiteX4459" fmla="*/ 1590025 w 3243376"/>
              <a:gd name="connsiteY4459" fmla="*/ 1952936 h 2504437"/>
              <a:gd name="connsiteX4460" fmla="*/ 1590025 w 3243376"/>
              <a:gd name="connsiteY4460" fmla="*/ 1930484 h 2504437"/>
              <a:gd name="connsiteX4461" fmla="*/ 1590026 w 3243376"/>
              <a:gd name="connsiteY4461" fmla="*/ 1941998 h 2504437"/>
              <a:gd name="connsiteX4462" fmla="*/ 1601539 w 3243376"/>
              <a:gd name="connsiteY4462" fmla="*/ 1919547 h 2504437"/>
              <a:gd name="connsiteX4463" fmla="*/ 1601539 w 3243376"/>
              <a:gd name="connsiteY4463" fmla="*/ 1941998 h 2504437"/>
              <a:gd name="connsiteX4464" fmla="*/ 1613053 w 3243376"/>
              <a:gd name="connsiteY4464" fmla="*/ 1953512 h 2504437"/>
              <a:gd name="connsiteX4465" fmla="*/ 1578512 w 3243376"/>
              <a:gd name="connsiteY4465" fmla="*/ 1964450 h 2504437"/>
              <a:gd name="connsiteX4466" fmla="*/ 534230 w 3243376"/>
              <a:gd name="connsiteY4466" fmla="*/ 1447489 h 2504437"/>
              <a:gd name="connsiteX4467" fmla="*/ 534230 w 3243376"/>
              <a:gd name="connsiteY4467" fmla="*/ 1447489 h 2504437"/>
              <a:gd name="connsiteX4468" fmla="*/ 1141364 w 3243376"/>
              <a:gd name="connsiteY4468" fmla="*/ 1749280 h 2504437"/>
              <a:gd name="connsiteX4469" fmla="*/ 1180142 w 3243376"/>
              <a:gd name="connsiteY4469" fmla="*/ 1752600 h 2504437"/>
              <a:gd name="connsiteX4470" fmla="*/ 1157691 w 3243376"/>
              <a:gd name="connsiteY4470" fmla="*/ 1718635 h 2504437"/>
              <a:gd name="connsiteX4471" fmla="*/ 1180143 w 3243376"/>
              <a:gd name="connsiteY4471" fmla="*/ 1707121 h 2504437"/>
              <a:gd name="connsiteX4472" fmla="*/ 1168628 w 3243376"/>
              <a:gd name="connsiteY4472" fmla="*/ 1695607 h 2504437"/>
              <a:gd name="connsiteX4473" fmla="*/ 1146177 w 3243376"/>
              <a:gd name="connsiteY4473" fmla="*/ 1684095 h 2504437"/>
              <a:gd name="connsiteX4474" fmla="*/ 1157690 w 3243376"/>
              <a:gd name="connsiteY4474" fmla="*/ 1672580 h 2504437"/>
              <a:gd name="connsiteX4475" fmla="*/ 1136886 w 3243376"/>
              <a:gd name="connsiteY4475" fmla="*/ 1674199 h 2504437"/>
              <a:gd name="connsiteX4476" fmla="*/ 1135716 w 3243376"/>
              <a:gd name="connsiteY4476" fmla="*/ 1674055 h 2504437"/>
              <a:gd name="connsiteX4477" fmla="*/ 1135239 w 3243376"/>
              <a:gd name="connsiteY4477" fmla="*/ 1672580 h 2504437"/>
              <a:gd name="connsiteX4478" fmla="*/ 1134896 w 3243376"/>
              <a:gd name="connsiteY4478" fmla="*/ 1673954 h 2504437"/>
              <a:gd name="connsiteX4479" fmla="*/ 1123725 w 3243376"/>
              <a:gd name="connsiteY4479" fmla="*/ 1672580 h 2504437"/>
              <a:gd name="connsiteX4480" fmla="*/ 1123725 w 3243376"/>
              <a:gd name="connsiteY4480" fmla="*/ 1684094 h 2504437"/>
              <a:gd name="connsiteX4481" fmla="*/ 1133800 w 3243376"/>
              <a:gd name="connsiteY4481" fmla="*/ 1678337 h 2504437"/>
              <a:gd name="connsiteX4482" fmla="*/ 1134896 w 3243376"/>
              <a:gd name="connsiteY4482" fmla="*/ 1673954 h 2504437"/>
              <a:gd name="connsiteX4483" fmla="*/ 1135716 w 3243376"/>
              <a:gd name="connsiteY4483" fmla="*/ 1674055 h 2504437"/>
              <a:gd name="connsiteX4484" fmla="*/ 1138477 w 3243376"/>
              <a:gd name="connsiteY4484" fmla="*/ 1682591 h 2504437"/>
              <a:gd name="connsiteX4485" fmla="*/ 1135239 w 3243376"/>
              <a:gd name="connsiteY4485" fmla="*/ 1717483 h 2504437"/>
              <a:gd name="connsiteX4486" fmla="*/ 1135814 w 3243376"/>
              <a:gd name="connsiteY4486" fmla="*/ 1717277 h 2504437"/>
              <a:gd name="connsiteX4487" fmla="*/ 1135814 w 3243376"/>
              <a:gd name="connsiteY4487" fmla="*/ 1726982 h 2504437"/>
              <a:gd name="connsiteX4488" fmla="*/ 1135814 w 3243376"/>
              <a:gd name="connsiteY4488" fmla="*/ 1728422 h 2504437"/>
              <a:gd name="connsiteX4489" fmla="*/ 1147328 w 3243376"/>
              <a:gd name="connsiteY4489" fmla="*/ 1728421 h 2504437"/>
              <a:gd name="connsiteX4490" fmla="*/ 1147328 w 3243376"/>
              <a:gd name="connsiteY4490" fmla="*/ 1716907 h 2504437"/>
              <a:gd name="connsiteX4491" fmla="*/ 1145889 w 3243376"/>
              <a:gd name="connsiteY4491" fmla="*/ 1716907 h 2504437"/>
              <a:gd name="connsiteX4492" fmla="*/ 1136852 w 3243376"/>
              <a:gd name="connsiteY4492" fmla="*/ 1716907 h 2504437"/>
              <a:gd name="connsiteX4493" fmla="*/ 1140276 w 3243376"/>
              <a:gd name="connsiteY4493" fmla="*/ 1715684 h 2504437"/>
              <a:gd name="connsiteX4494" fmla="*/ 1146752 w 3243376"/>
              <a:gd name="connsiteY4494" fmla="*/ 1705969 h 2504437"/>
              <a:gd name="connsiteX4495" fmla="*/ 1146753 w 3243376"/>
              <a:gd name="connsiteY4495" fmla="*/ 1694456 h 2504437"/>
              <a:gd name="connsiteX4496" fmla="*/ 1158266 w 3243376"/>
              <a:gd name="connsiteY4496" fmla="*/ 1739359 h 2504437"/>
              <a:gd name="connsiteX4497" fmla="*/ 1135814 w 3243376"/>
              <a:gd name="connsiteY4497" fmla="*/ 1739359 h 2504437"/>
              <a:gd name="connsiteX4498" fmla="*/ 1141364 w 3243376"/>
              <a:gd name="connsiteY4498" fmla="*/ 1749280 h 2504437"/>
              <a:gd name="connsiteX4499" fmla="*/ 1499644 w 3243376"/>
              <a:gd name="connsiteY4499" fmla="*/ 1930485 h 2504437"/>
              <a:gd name="connsiteX4500" fmla="*/ 1498206 w 3243376"/>
              <a:gd name="connsiteY4500" fmla="*/ 1920411 h 2504437"/>
              <a:gd name="connsiteX4501" fmla="*/ 1494068 w 3243376"/>
              <a:gd name="connsiteY4501" fmla="*/ 1919820 h 2504437"/>
              <a:gd name="connsiteX4502" fmla="*/ 1493888 w 3243376"/>
              <a:gd name="connsiteY4502" fmla="*/ 1919475 h 2504437"/>
              <a:gd name="connsiteX4503" fmla="*/ 1488130 w 3243376"/>
              <a:gd name="connsiteY4503" fmla="*/ 1908033 h 2504437"/>
              <a:gd name="connsiteX4504" fmla="*/ 1499644 w 3243376"/>
              <a:gd name="connsiteY4504" fmla="*/ 1908033 h 2504437"/>
              <a:gd name="connsiteX4505" fmla="*/ 1499644 w 3243376"/>
              <a:gd name="connsiteY4505" fmla="*/ 1930485 h 2504437"/>
              <a:gd name="connsiteX4506" fmla="*/ 1296429 w 3243376"/>
              <a:gd name="connsiteY4506" fmla="*/ 1830317 h 2504437"/>
              <a:gd name="connsiteX4507" fmla="*/ 1295279 w 3243376"/>
              <a:gd name="connsiteY4507" fmla="*/ 1829374 h 2504437"/>
              <a:gd name="connsiteX4508" fmla="*/ 1295279 w 3243376"/>
              <a:gd name="connsiteY4508" fmla="*/ 1829165 h 2504437"/>
              <a:gd name="connsiteX4509" fmla="*/ 1296542 w 3243376"/>
              <a:gd name="connsiteY4509" fmla="*/ 1829887 h 2504437"/>
              <a:gd name="connsiteX4510" fmla="*/ 1488130 w 3243376"/>
              <a:gd name="connsiteY4510" fmla="*/ 1930485 h 2504437"/>
              <a:gd name="connsiteX4511" fmla="*/ 1488130 w 3243376"/>
              <a:gd name="connsiteY4511" fmla="*/ 1918971 h 2504437"/>
              <a:gd name="connsiteX4512" fmla="*/ 1494068 w 3243376"/>
              <a:gd name="connsiteY4512" fmla="*/ 1919820 h 2504437"/>
              <a:gd name="connsiteX4513" fmla="*/ 1499644 w 3243376"/>
              <a:gd name="connsiteY4513" fmla="*/ 1930485 h 2504437"/>
              <a:gd name="connsiteX4514" fmla="*/ 1488130 w 3243376"/>
              <a:gd name="connsiteY4514" fmla="*/ 1930485 h 2504437"/>
              <a:gd name="connsiteX4515" fmla="*/ 902341 w 3243376"/>
              <a:gd name="connsiteY4515" fmla="*/ 1641430 h 2504437"/>
              <a:gd name="connsiteX4516" fmla="*/ 897485 w 3243376"/>
              <a:gd name="connsiteY4516" fmla="*/ 1627102 h 2504437"/>
              <a:gd name="connsiteX4517" fmla="*/ 897484 w 3243376"/>
              <a:gd name="connsiteY4517" fmla="*/ 1638615 h 2504437"/>
              <a:gd name="connsiteX4518" fmla="*/ 902341 w 3243376"/>
              <a:gd name="connsiteY4518" fmla="*/ 1641430 h 2504437"/>
              <a:gd name="connsiteX4519" fmla="*/ 1431713 w 3243376"/>
              <a:gd name="connsiteY4519" fmla="*/ 1908534 h 2504437"/>
              <a:gd name="connsiteX4520" fmla="*/ 1431713 w 3243376"/>
              <a:gd name="connsiteY4520" fmla="*/ 1908033 h 2504437"/>
              <a:gd name="connsiteX4521" fmla="*/ 1431541 w 3243376"/>
              <a:gd name="connsiteY4521" fmla="*/ 1907904 h 2504437"/>
              <a:gd name="connsiteX4522" fmla="*/ 1436895 w 3243376"/>
              <a:gd name="connsiteY4522" fmla="*/ 1898535 h 2504437"/>
              <a:gd name="connsiteX4523" fmla="*/ 1442651 w 3243376"/>
              <a:gd name="connsiteY4523" fmla="*/ 1897095 h 2504437"/>
              <a:gd name="connsiteX4524" fmla="*/ 1445530 w 3243376"/>
              <a:gd name="connsiteY4524" fmla="*/ 1906738 h 2504437"/>
              <a:gd name="connsiteX4525" fmla="*/ 942386 w 3243376"/>
              <a:gd name="connsiteY4525" fmla="*/ 1670565 h 2504437"/>
              <a:gd name="connsiteX4526" fmla="*/ 942386 w 3243376"/>
              <a:gd name="connsiteY4526" fmla="*/ 1661930 h 2504437"/>
              <a:gd name="connsiteX4527" fmla="*/ 942386 w 3243376"/>
              <a:gd name="connsiteY4527" fmla="*/ 1660491 h 2504437"/>
              <a:gd name="connsiteX4528" fmla="*/ 942387 w 3243376"/>
              <a:gd name="connsiteY4528" fmla="*/ 1670565 h 2504437"/>
              <a:gd name="connsiteX4529" fmla="*/ 1120792 w 3243376"/>
              <a:gd name="connsiteY4529" fmla="*/ 1759286 h 2504437"/>
              <a:gd name="connsiteX4530" fmla="*/ 1121422 w 3243376"/>
              <a:gd name="connsiteY4530" fmla="*/ 1756917 h 2504437"/>
              <a:gd name="connsiteX4531" fmla="*/ 1122143 w 3243376"/>
              <a:gd name="connsiteY4531" fmla="*/ 1756378 h 2504437"/>
              <a:gd name="connsiteX4532" fmla="*/ 1125256 w 3243376"/>
              <a:gd name="connsiteY4532" fmla="*/ 1759380 h 2504437"/>
              <a:gd name="connsiteX4533" fmla="*/ 1121423 w 3243376"/>
              <a:gd name="connsiteY4533" fmla="*/ 1759580 h 2504437"/>
              <a:gd name="connsiteX4534" fmla="*/ 988440 w 3243376"/>
              <a:gd name="connsiteY4534" fmla="*/ 1694456 h 2504437"/>
              <a:gd name="connsiteX4535" fmla="*/ 999955 w 3243376"/>
              <a:gd name="connsiteY4535" fmla="*/ 1694456 h 2504437"/>
              <a:gd name="connsiteX4536" fmla="*/ 999955 w 3243376"/>
              <a:gd name="connsiteY4536" fmla="*/ 1672005 h 2504437"/>
              <a:gd name="connsiteX4537" fmla="*/ 988440 w 3243376"/>
              <a:gd name="connsiteY4537" fmla="*/ 1694456 h 2504437"/>
              <a:gd name="connsiteX4538" fmla="*/ 1170356 w 3243376"/>
              <a:gd name="connsiteY4538" fmla="*/ 1784591 h 2504437"/>
              <a:gd name="connsiteX4539" fmla="*/ 1169780 w 3243376"/>
              <a:gd name="connsiteY4539" fmla="*/ 1784262 h 2504437"/>
              <a:gd name="connsiteX4540" fmla="*/ 1170356 w 3243376"/>
              <a:gd name="connsiteY4540" fmla="*/ 1784262 h 2504437"/>
              <a:gd name="connsiteX4541" fmla="*/ 942386 w 3243376"/>
              <a:gd name="connsiteY4541" fmla="*/ 1672005 h 2504437"/>
              <a:gd name="connsiteX4542" fmla="*/ 942054 w 3243376"/>
              <a:gd name="connsiteY4542" fmla="*/ 1670695 h 2504437"/>
              <a:gd name="connsiteX4543" fmla="*/ 942386 w 3243376"/>
              <a:gd name="connsiteY4543" fmla="*/ 1670565 h 2504437"/>
              <a:gd name="connsiteX4544" fmla="*/ 1010893 w 3243376"/>
              <a:gd name="connsiteY4544" fmla="*/ 1705969 h 2504437"/>
              <a:gd name="connsiteX4545" fmla="*/ 1010893 w 3243376"/>
              <a:gd name="connsiteY4545" fmla="*/ 1672005 h 2504437"/>
              <a:gd name="connsiteX4546" fmla="*/ 1010893 w 3243376"/>
              <a:gd name="connsiteY4546" fmla="*/ 1705969 h 2504437"/>
              <a:gd name="connsiteX4547" fmla="*/ 1283764 w 3243376"/>
              <a:gd name="connsiteY4547" fmla="*/ 1841255 h 2504437"/>
              <a:gd name="connsiteX4548" fmla="*/ 1282325 w 3243376"/>
              <a:gd name="connsiteY4548" fmla="*/ 1835497 h 2504437"/>
              <a:gd name="connsiteX4549" fmla="*/ 1277533 w 3243376"/>
              <a:gd name="connsiteY4549" fmla="*/ 1832759 h 2504437"/>
              <a:gd name="connsiteX4550" fmla="*/ 1277288 w 3243376"/>
              <a:gd name="connsiteY4550" fmla="*/ 1831459 h 2504437"/>
              <a:gd name="connsiteX4551" fmla="*/ 1272251 w 3243376"/>
              <a:gd name="connsiteY4551" fmla="*/ 1829740 h 2504437"/>
              <a:gd name="connsiteX4552" fmla="*/ 1277533 w 3243376"/>
              <a:gd name="connsiteY4552" fmla="*/ 1832759 h 2504437"/>
              <a:gd name="connsiteX4553" fmla="*/ 1278007 w 3243376"/>
              <a:gd name="connsiteY4553" fmla="*/ 1835281 h 2504437"/>
              <a:gd name="connsiteX4554" fmla="*/ 1283764 w 3243376"/>
              <a:gd name="connsiteY4554" fmla="*/ 1841255 h 2504437"/>
              <a:gd name="connsiteX4555" fmla="*/ 1115666 w 3243376"/>
              <a:gd name="connsiteY4555" fmla="*/ 1761235 h 2504437"/>
              <a:gd name="connsiteX4556" fmla="*/ 1117465 w 3243376"/>
              <a:gd name="connsiteY4556" fmla="*/ 1757736 h 2504437"/>
              <a:gd name="connsiteX4557" fmla="*/ 1120792 w 3243376"/>
              <a:gd name="connsiteY4557" fmla="*/ 1759286 h 2504437"/>
              <a:gd name="connsiteX4558" fmla="*/ 1120703 w 3243376"/>
              <a:gd name="connsiteY4558" fmla="*/ 1759616 h 2504437"/>
              <a:gd name="connsiteX4559" fmla="*/ 1115666 w 3243376"/>
              <a:gd name="connsiteY4559" fmla="*/ 1761235 h 2504437"/>
              <a:gd name="connsiteX4560" fmla="*/ 1272251 w 3243376"/>
              <a:gd name="connsiteY4560" fmla="*/ 1840679 h 2504437"/>
              <a:gd name="connsiteX4561" fmla="*/ 1272251 w 3243376"/>
              <a:gd name="connsiteY4561" fmla="*/ 1818227 h 2504437"/>
              <a:gd name="connsiteX4562" fmla="*/ 1272251 w 3243376"/>
              <a:gd name="connsiteY4562" fmla="*/ 1840679 h 2504437"/>
              <a:gd name="connsiteX4563" fmla="*/ 1426676 w 3243376"/>
              <a:gd name="connsiteY4563" fmla="*/ 1917747 h 2504437"/>
              <a:gd name="connsiteX4564" fmla="*/ 1420200 w 3243376"/>
              <a:gd name="connsiteY4564" fmla="*/ 1908033 h 2504437"/>
              <a:gd name="connsiteX4565" fmla="*/ 1425957 w 3243376"/>
              <a:gd name="connsiteY4565" fmla="*/ 1903715 h 2504437"/>
              <a:gd name="connsiteX4566" fmla="*/ 1431541 w 3243376"/>
              <a:gd name="connsiteY4566" fmla="*/ 1907904 h 2504437"/>
              <a:gd name="connsiteX4567" fmla="*/ 1431138 w 3243376"/>
              <a:gd name="connsiteY4567" fmla="*/ 1908609 h 2504437"/>
              <a:gd name="connsiteX4568" fmla="*/ 1431713 w 3243376"/>
              <a:gd name="connsiteY4568" fmla="*/ 1908534 h 2504437"/>
              <a:gd name="connsiteX4569" fmla="*/ 1431714 w 3243376"/>
              <a:gd name="connsiteY4569" fmla="*/ 1909472 h 2504437"/>
              <a:gd name="connsiteX4570" fmla="*/ 1431714 w 3243376"/>
              <a:gd name="connsiteY4570" fmla="*/ 1919547 h 2504437"/>
              <a:gd name="connsiteX4571" fmla="*/ 1426676 w 3243376"/>
              <a:gd name="connsiteY4571" fmla="*/ 1917747 h 2504437"/>
              <a:gd name="connsiteX4572" fmla="*/ 864959 w 3243376"/>
              <a:gd name="connsiteY4572" fmla="*/ 1648258 h 2504437"/>
              <a:gd name="connsiteX4573" fmla="*/ 875032 w 3243376"/>
              <a:gd name="connsiteY4573" fmla="*/ 1650128 h 2504437"/>
              <a:gd name="connsiteX4574" fmla="*/ 863518 w 3243376"/>
              <a:gd name="connsiteY4574" fmla="*/ 1638615 h 2504437"/>
              <a:gd name="connsiteX4575" fmla="*/ 864959 w 3243376"/>
              <a:gd name="connsiteY4575" fmla="*/ 1648258 h 2504437"/>
              <a:gd name="connsiteX4576" fmla="*/ 931448 w 3243376"/>
              <a:gd name="connsiteY4576" fmla="*/ 1683518 h 2504437"/>
              <a:gd name="connsiteX4577" fmla="*/ 965414 w 3243376"/>
              <a:gd name="connsiteY4577" fmla="*/ 1682943 h 2504437"/>
              <a:gd name="connsiteX4578" fmla="*/ 965414 w 3243376"/>
              <a:gd name="connsiteY4578" fmla="*/ 1660491 h 2504437"/>
              <a:gd name="connsiteX4579" fmla="*/ 953900 w 3243376"/>
              <a:gd name="connsiteY4579" fmla="*/ 1672005 h 2504437"/>
              <a:gd name="connsiteX4580" fmla="*/ 953901 w 3243376"/>
              <a:gd name="connsiteY4580" fmla="*/ 1649554 h 2504437"/>
              <a:gd name="connsiteX4581" fmla="*/ 942386 w 3243376"/>
              <a:gd name="connsiteY4581" fmla="*/ 1649553 h 2504437"/>
              <a:gd name="connsiteX4582" fmla="*/ 942386 w 3243376"/>
              <a:gd name="connsiteY4582" fmla="*/ 1638040 h 2504437"/>
              <a:gd name="connsiteX4583" fmla="*/ 938069 w 3243376"/>
              <a:gd name="connsiteY4583" fmla="*/ 1655022 h 2504437"/>
              <a:gd name="connsiteX4584" fmla="*/ 942054 w 3243376"/>
              <a:gd name="connsiteY4584" fmla="*/ 1670695 h 2504437"/>
              <a:gd name="connsiteX4585" fmla="*/ 939149 w 3243376"/>
              <a:gd name="connsiteY4585" fmla="*/ 1671825 h 2504437"/>
              <a:gd name="connsiteX4586" fmla="*/ 942386 w 3243376"/>
              <a:gd name="connsiteY4586" fmla="*/ 1672005 h 2504437"/>
              <a:gd name="connsiteX4587" fmla="*/ 953900 w 3243376"/>
              <a:gd name="connsiteY4587" fmla="*/ 1672005 h 2504437"/>
              <a:gd name="connsiteX4588" fmla="*/ 931448 w 3243376"/>
              <a:gd name="connsiteY4588" fmla="*/ 1683518 h 2504437"/>
              <a:gd name="connsiteX4589" fmla="*/ 1294055 w 3243376"/>
              <a:gd name="connsiteY4589" fmla="*/ 1865937 h 2504437"/>
              <a:gd name="connsiteX4590" fmla="*/ 1306792 w 3243376"/>
              <a:gd name="connsiteY4590" fmla="*/ 1840679 h 2504437"/>
              <a:gd name="connsiteX4591" fmla="*/ 1305352 w 3243376"/>
              <a:gd name="connsiteY4591" fmla="*/ 1834922 h 2504437"/>
              <a:gd name="connsiteX4592" fmla="*/ 1296542 w 3243376"/>
              <a:gd name="connsiteY4592" fmla="*/ 1829887 h 2504437"/>
              <a:gd name="connsiteX4593" fmla="*/ 1299938 w 3243376"/>
              <a:gd name="connsiteY4593" fmla="*/ 1816986 h 2504437"/>
              <a:gd name="connsiteX4594" fmla="*/ 1318880 w 3243376"/>
              <a:gd name="connsiteY4594" fmla="*/ 1785414 h 2504437"/>
              <a:gd name="connsiteX4595" fmla="*/ 1323738 w 3243376"/>
              <a:gd name="connsiteY4595" fmla="*/ 1777237 h 2504437"/>
              <a:gd name="connsiteX4596" fmla="*/ 1319840 w 3243376"/>
              <a:gd name="connsiteY4596" fmla="*/ 1774558 h 2504437"/>
              <a:gd name="connsiteX4597" fmla="*/ 1320032 w 3243376"/>
              <a:gd name="connsiteY4597" fmla="*/ 1774476 h 2504437"/>
              <a:gd name="connsiteX4598" fmla="*/ 1319425 w 3243376"/>
              <a:gd name="connsiteY4598" fmla="*/ 1774273 h 2504437"/>
              <a:gd name="connsiteX4599" fmla="*/ 1318880 w 3243376"/>
              <a:gd name="connsiteY4599" fmla="*/ 1773899 h 2504437"/>
              <a:gd name="connsiteX4600" fmla="*/ 1341333 w 3243376"/>
              <a:gd name="connsiteY4600" fmla="*/ 1773899 h 2504437"/>
              <a:gd name="connsiteX4601" fmla="*/ 1329819 w 3243376"/>
              <a:gd name="connsiteY4601" fmla="*/ 1762386 h 2504437"/>
              <a:gd name="connsiteX4602" fmla="*/ 1334136 w 3243376"/>
              <a:gd name="connsiteY4602" fmla="*/ 1756630 h 2504437"/>
              <a:gd name="connsiteX4603" fmla="*/ 1330506 w 3243376"/>
              <a:gd name="connsiteY4603" fmla="*/ 1751791 h 2504437"/>
              <a:gd name="connsiteX4604" fmla="*/ 1330874 w 3243376"/>
              <a:gd name="connsiteY4604" fmla="*/ 1750873 h 2504437"/>
              <a:gd name="connsiteX4605" fmla="*/ 1340828 w 3243376"/>
              <a:gd name="connsiteY4605" fmla="*/ 1750873 h 2504437"/>
              <a:gd name="connsiteX4606" fmla="*/ 1352270 w 3243376"/>
              <a:gd name="connsiteY4606" fmla="*/ 1750873 h 2504437"/>
              <a:gd name="connsiteX4607" fmla="*/ 1352271 w 3243376"/>
              <a:gd name="connsiteY4607" fmla="*/ 1716907 h 2504437"/>
              <a:gd name="connsiteX4608" fmla="*/ 1340756 w 3243376"/>
              <a:gd name="connsiteY4608" fmla="*/ 1728421 h 2504437"/>
              <a:gd name="connsiteX4609" fmla="*/ 1340757 w 3243376"/>
              <a:gd name="connsiteY4609" fmla="*/ 1683518 h 2504437"/>
              <a:gd name="connsiteX4610" fmla="*/ 1330970 w 3243376"/>
              <a:gd name="connsiteY4610" fmla="*/ 1718059 h 2504437"/>
              <a:gd name="connsiteX4611" fmla="*/ 1342484 w 3243376"/>
              <a:gd name="connsiteY4611" fmla="*/ 1740510 h 2504437"/>
              <a:gd name="connsiteX4612" fmla="*/ 1331123 w 3243376"/>
              <a:gd name="connsiteY4612" fmla="*/ 1750252 h 2504437"/>
              <a:gd name="connsiteX4613" fmla="*/ 1330874 w 3243376"/>
              <a:gd name="connsiteY4613" fmla="*/ 1750873 h 2504437"/>
              <a:gd name="connsiteX4614" fmla="*/ 1329818 w 3243376"/>
              <a:gd name="connsiteY4614" fmla="*/ 1750873 h 2504437"/>
              <a:gd name="connsiteX4615" fmla="*/ 1330506 w 3243376"/>
              <a:gd name="connsiteY4615" fmla="*/ 1751791 h 2504437"/>
              <a:gd name="connsiteX4616" fmla="*/ 1327156 w 3243376"/>
              <a:gd name="connsiteY4616" fmla="*/ 1760156 h 2504437"/>
              <a:gd name="connsiteX4617" fmla="*/ 1320032 w 3243376"/>
              <a:gd name="connsiteY4617" fmla="*/ 1762962 h 2504437"/>
              <a:gd name="connsiteX4618" fmla="*/ 1315714 w 3243376"/>
              <a:gd name="connsiteY4618" fmla="*/ 1773037 h 2504437"/>
              <a:gd name="connsiteX4619" fmla="*/ 1319425 w 3243376"/>
              <a:gd name="connsiteY4619" fmla="*/ 1774273 h 2504437"/>
              <a:gd name="connsiteX4620" fmla="*/ 1319840 w 3243376"/>
              <a:gd name="connsiteY4620" fmla="*/ 1774558 h 2504437"/>
              <a:gd name="connsiteX4621" fmla="*/ 1309958 w 3243376"/>
              <a:gd name="connsiteY4621" fmla="*/ 1778793 h 2504437"/>
              <a:gd name="connsiteX4622" fmla="*/ 1308518 w 3243376"/>
              <a:gd name="connsiteY4622" fmla="*/ 1774476 h 2504437"/>
              <a:gd name="connsiteX4623" fmla="*/ 1308519 w 3243376"/>
              <a:gd name="connsiteY4623" fmla="*/ 1752024 h 2504437"/>
              <a:gd name="connsiteX4624" fmla="*/ 1297005 w 3243376"/>
              <a:gd name="connsiteY4624" fmla="*/ 1729573 h 2504437"/>
              <a:gd name="connsiteX4625" fmla="*/ 1319457 w 3243376"/>
              <a:gd name="connsiteY4625" fmla="*/ 1729572 h 2504437"/>
              <a:gd name="connsiteX4626" fmla="*/ 1319457 w 3243376"/>
              <a:gd name="connsiteY4626" fmla="*/ 1752025 h 2504437"/>
              <a:gd name="connsiteX4627" fmla="*/ 1330970 w 3243376"/>
              <a:gd name="connsiteY4627" fmla="*/ 1729572 h 2504437"/>
              <a:gd name="connsiteX4628" fmla="*/ 1319456 w 3243376"/>
              <a:gd name="connsiteY4628" fmla="*/ 1718059 h 2504437"/>
              <a:gd name="connsiteX4629" fmla="*/ 1307942 w 3243376"/>
              <a:gd name="connsiteY4629" fmla="*/ 1729572 h 2504437"/>
              <a:gd name="connsiteX4630" fmla="*/ 1296430 w 3243376"/>
              <a:gd name="connsiteY4630" fmla="*/ 1718059 h 2504437"/>
              <a:gd name="connsiteX4631" fmla="*/ 1262463 w 3243376"/>
              <a:gd name="connsiteY4631" fmla="*/ 1729572 h 2504437"/>
              <a:gd name="connsiteX4632" fmla="*/ 1262463 w 3243376"/>
              <a:gd name="connsiteY4632" fmla="*/ 1752024 h 2504437"/>
              <a:gd name="connsiteX4633" fmla="*/ 1273353 w 3243376"/>
              <a:gd name="connsiteY4633" fmla="*/ 1751002 h 2504437"/>
              <a:gd name="connsiteX4634" fmla="*/ 1267646 w 3243376"/>
              <a:gd name="connsiteY4634" fmla="*/ 1766200 h 2504437"/>
              <a:gd name="connsiteX4635" fmla="*/ 1261888 w 3243376"/>
              <a:gd name="connsiteY4635" fmla="*/ 1773324 h 2504437"/>
              <a:gd name="connsiteX4636" fmla="*/ 1250375 w 3243376"/>
              <a:gd name="connsiteY4636" fmla="*/ 1773324 h 2504437"/>
              <a:gd name="connsiteX4637" fmla="*/ 1250375 w 3243376"/>
              <a:gd name="connsiteY4637" fmla="*/ 1761811 h 2504437"/>
              <a:gd name="connsiteX4638" fmla="*/ 1238861 w 3243376"/>
              <a:gd name="connsiteY4638" fmla="*/ 1773324 h 2504437"/>
              <a:gd name="connsiteX4639" fmla="*/ 1238862 w 3243376"/>
              <a:gd name="connsiteY4639" fmla="*/ 1784838 h 2504437"/>
              <a:gd name="connsiteX4640" fmla="*/ 1261313 w 3243376"/>
              <a:gd name="connsiteY4640" fmla="*/ 1784838 h 2504437"/>
              <a:gd name="connsiteX4641" fmla="*/ 1271027 w 3243376"/>
              <a:gd name="connsiteY4641" fmla="*/ 1772172 h 2504437"/>
              <a:gd name="connsiteX4642" fmla="*/ 1273387 w 3243376"/>
              <a:gd name="connsiteY4642" fmla="*/ 1750998 h 2504437"/>
              <a:gd name="connsiteX4643" fmla="*/ 1277791 w 3243376"/>
              <a:gd name="connsiteY4643" fmla="*/ 1750585 h 2504437"/>
              <a:gd name="connsiteX4644" fmla="*/ 1284916 w 3243376"/>
              <a:gd name="connsiteY4644" fmla="*/ 1740510 h 2504437"/>
              <a:gd name="connsiteX4645" fmla="*/ 1296429 w 3243376"/>
              <a:gd name="connsiteY4645" fmla="*/ 1752025 h 2504437"/>
              <a:gd name="connsiteX4646" fmla="*/ 1284915 w 3243376"/>
              <a:gd name="connsiteY4646" fmla="*/ 1785989 h 2504437"/>
              <a:gd name="connsiteX4647" fmla="*/ 1307368 w 3243376"/>
              <a:gd name="connsiteY4647" fmla="*/ 1774476 h 2504437"/>
              <a:gd name="connsiteX4648" fmla="*/ 1296490 w 3243376"/>
              <a:gd name="connsiteY4648" fmla="*/ 1785567 h 2504437"/>
              <a:gd name="connsiteX4649" fmla="*/ 1296429 w 3243376"/>
              <a:gd name="connsiteY4649" fmla="*/ 1785414 h 2504437"/>
              <a:gd name="connsiteX4650" fmla="*/ 1296394 w 3243376"/>
              <a:gd name="connsiteY4650" fmla="*/ 1785664 h 2504437"/>
              <a:gd name="connsiteX4651" fmla="*/ 1296357 w 3243376"/>
              <a:gd name="connsiteY4651" fmla="*/ 1785701 h 2504437"/>
              <a:gd name="connsiteX4652" fmla="*/ 1284916 w 3243376"/>
              <a:gd name="connsiteY4652" fmla="*/ 1796927 h 2504437"/>
              <a:gd name="connsiteX4653" fmla="*/ 1294990 w 3243376"/>
              <a:gd name="connsiteY4653" fmla="*/ 1795488 h 2504437"/>
              <a:gd name="connsiteX4654" fmla="*/ 1296394 w 3243376"/>
              <a:gd name="connsiteY4654" fmla="*/ 1785664 h 2504437"/>
              <a:gd name="connsiteX4655" fmla="*/ 1296490 w 3243376"/>
              <a:gd name="connsiteY4655" fmla="*/ 1785567 h 2504437"/>
              <a:gd name="connsiteX4656" fmla="*/ 1300747 w 3243376"/>
              <a:gd name="connsiteY4656" fmla="*/ 1796423 h 2504437"/>
              <a:gd name="connsiteX4657" fmla="*/ 1296429 w 3243376"/>
              <a:gd name="connsiteY4657" fmla="*/ 1807865 h 2504437"/>
              <a:gd name="connsiteX4658" fmla="*/ 1273978 w 3243376"/>
              <a:gd name="connsiteY4658" fmla="*/ 1830317 h 2504437"/>
              <a:gd name="connsiteX4659" fmla="*/ 1280886 w 3243376"/>
              <a:gd name="connsiteY4659" fmla="*/ 1817579 h 2504437"/>
              <a:gd name="connsiteX4660" fmla="*/ 1295279 w 3243376"/>
              <a:gd name="connsiteY4660" fmla="*/ 1829374 h 2504437"/>
              <a:gd name="connsiteX4661" fmla="*/ 1295279 w 3243376"/>
              <a:gd name="connsiteY4661" fmla="*/ 1840679 h 2504437"/>
              <a:gd name="connsiteX4662" fmla="*/ 1306792 w 3243376"/>
              <a:gd name="connsiteY4662" fmla="*/ 1840679 h 2504437"/>
              <a:gd name="connsiteX4663" fmla="*/ 1294055 w 3243376"/>
              <a:gd name="connsiteY4663" fmla="*/ 1865937 h 2504437"/>
              <a:gd name="connsiteX4664" fmla="*/ 1497088 w 3243376"/>
              <a:gd name="connsiteY4664" fmla="*/ 1968925 h 2504437"/>
              <a:gd name="connsiteX4665" fmla="*/ 1499644 w 3243376"/>
              <a:gd name="connsiteY4665" fmla="*/ 1964450 h 2504437"/>
              <a:gd name="connsiteX4666" fmla="*/ 1476617 w 3243376"/>
              <a:gd name="connsiteY4666" fmla="*/ 1953512 h 2504437"/>
              <a:gd name="connsiteX4667" fmla="*/ 1488130 w 3243376"/>
              <a:gd name="connsiteY4667" fmla="*/ 1953512 h 2504437"/>
              <a:gd name="connsiteX4668" fmla="*/ 1488130 w 3243376"/>
              <a:gd name="connsiteY4668" fmla="*/ 1931060 h 2504437"/>
              <a:gd name="connsiteX4669" fmla="*/ 1499222 w 3243376"/>
              <a:gd name="connsiteY4669" fmla="*/ 1967247 h 2504437"/>
              <a:gd name="connsiteX4670" fmla="*/ 1170356 w 3243376"/>
              <a:gd name="connsiteY4670" fmla="*/ 1807289 h 2504437"/>
              <a:gd name="connsiteX4671" fmla="*/ 1170355 w 3243376"/>
              <a:gd name="connsiteY4671" fmla="*/ 1795775 h 2504437"/>
              <a:gd name="connsiteX4672" fmla="*/ 1170355 w 3243376"/>
              <a:gd name="connsiteY4672" fmla="*/ 1794336 h 2504437"/>
              <a:gd name="connsiteX4673" fmla="*/ 1170356 w 3243376"/>
              <a:gd name="connsiteY4673" fmla="*/ 1784591 h 2504437"/>
              <a:gd name="connsiteX4674" fmla="*/ 1179854 w 3243376"/>
              <a:gd name="connsiteY4674" fmla="*/ 1790019 h 2504437"/>
              <a:gd name="connsiteX4675" fmla="*/ 1181293 w 3243376"/>
              <a:gd name="connsiteY4675" fmla="*/ 1795776 h 2504437"/>
              <a:gd name="connsiteX4676" fmla="*/ 1192807 w 3243376"/>
              <a:gd name="connsiteY4676" fmla="*/ 1773324 h 2504437"/>
              <a:gd name="connsiteX4677" fmla="*/ 1204320 w 3243376"/>
              <a:gd name="connsiteY4677" fmla="*/ 1773324 h 2504437"/>
              <a:gd name="connsiteX4678" fmla="*/ 1204321 w 3243376"/>
              <a:gd name="connsiteY4678" fmla="*/ 1795775 h 2504437"/>
              <a:gd name="connsiteX4679" fmla="*/ 1203745 w 3243376"/>
              <a:gd name="connsiteY4679" fmla="*/ 1783686 h 2504437"/>
              <a:gd name="connsiteX4680" fmla="*/ 1203745 w 3243376"/>
              <a:gd name="connsiteY4680" fmla="*/ 1749722 h 2504437"/>
              <a:gd name="connsiteX4681" fmla="*/ 1215259 w 3243376"/>
              <a:gd name="connsiteY4681" fmla="*/ 1727270 h 2504437"/>
              <a:gd name="connsiteX4682" fmla="*/ 1192806 w 3243376"/>
              <a:gd name="connsiteY4682" fmla="*/ 1715757 h 2504437"/>
              <a:gd name="connsiteX4683" fmla="*/ 1192806 w 3243376"/>
              <a:gd name="connsiteY4683" fmla="*/ 1749721 h 2504437"/>
              <a:gd name="connsiteX4684" fmla="*/ 1181293 w 3243376"/>
              <a:gd name="connsiteY4684" fmla="*/ 1761235 h 2504437"/>
              <a:gd name="connsiteX4685" fmla="*/ 1181294 w 3243376"/>
              <a:gd name="connsiteY4685" fmla="*/ 1772748 h 2504437"/>
              <a:gd name="connsiteX4686" fmla="*/ 1181294 w 3243376"/>
              <a:gd name="connsiteY4686" fmla="*/ 1784262 h 2504437"/>
              <a:gd name="connsiteX4687" fmla="*/ 1169780 w 3243376"/>
              <a:gd name="connsiteY4687" fmla="*/ 1784262 h 2504437"/>
              <a:gd name="connsiteX4688" fmla="*/ 1169780 w 3243376"/>
              <a:gd name="connsiteY4688" fmla="*/ 1784262 h 2504437"/>
              <a:gd name="connsiteX4689" fmla="*/ 1168916 w 3243376"/>
              <a:gd name="connsiteY4689" fmla="*/ 1784262 h 2504437"/>
              <a:gd name="connsiteX4690" fmla="*/ 1158842 w 3243376"/>
              <a:gd name="connsiteY4690" fmla="*/ 1784262 h 2504437"/>
              <a:gd name="connsiteX4691" fmla="*/ 1158842 w 3243376"/>
              <a:gd name="connsiteY4691" fmla="*/ 1795776 h 2504437"/>
              <a:gd name="connsiteX4692" fmla="*/ 1170356 w 3243376"/>
              <a:gd name="connsiteY4692" fmla="*/ 1807289 h 2504437"/>
              <a:gd name="connsiteX4693" fmla="*/ 1421639 w 3243376"/>
              <a:gd name="connsiteY4693" fmla="*/ 1940559 h 2504437"/>
              <a:gd name="connsiteX4694" fmla="*/ 1420200 w 3243376"/>
              <a:gd name="connsiteY4694" fmla="*/ 1930485 h 2504437"/>
              <a:gd name="connsiteX4695" fmla="*/ 1454166 w 3243376"/>
              <a:gd name="connsiteY4695" fmla="*/ 1918972 h 2504437"/>
              <a:gd name="connsiteX4696" fmla="*/ 1442652 w 3243376"/>
              <a:gd name="connsiteY4696" fmla="*/ 1930484 h 2504437"/>
              <a:gd name="connsiteX4697" fmla="*/ 1442651 w 3243376"/>
              <a:gd name="connsiteY4697" fmla="*/ 1941998 h 2504437"/>
              <a:gd name="connsiteX4698" fmla="*/ 1431713 w 3243376"/>
              <a:gd name="connsiteY4698" fmla="*/ 1941998 h 2504437"/>
              <a:gd name="connsiteX4699" fmla="*/ 1421639 w 3243376"/>
              <a:gd name="connsiteY4699" fmla="*/ 1940559 h 2504437"/>
              <a:gd name="connsiteX4700" fmla="*/ 1193959 w 3243376"/>
              <a:gd name="connsiteY4700" fmla="*/ 1828590 h 2504437"/>
              <a:gd name="connsiteX4701" fmla="*/ 1200814 w 3243376"/>
              <a:gd name="connsiteY4701" fmla="*/ 1828590 h 2504437"/>
              <a:gd name="connsiteX4702" fmla="*/ 1201469 w 3243376"/>
              <a:gd name="connsiteY4702" fmla="*/ 1829817 h 2504437"/>
              <a:gd name="connsiteX4703" fmla="*/ 1199444 w 3243376"/>
              <a:gd name="connsiteY4703" fmla="*/ 1830438 h 2504437"/>
              <a:gd name="connsiteX4704" fmla="*/ 1329243 w 3243376"/>
              <a:gd name="connsiteY4704" fmla="*/ 1897095 h 2504437"/>
              <a:gd name="connsiteX4705" fmla="*/ 1340757 w 3243376"/>
              <a:gd name="connsiteY4705" fmla="*/ 1897095 h 2504437"/>
              <a:gd name="connsiteX4706" fmla="*/ 1317730 w 3243376"/>
              <a:gd name="connsiteY4706" fmla="*/ 1863130 h 2504437"/>
              <a:gd name="connsiteX4707" fmla="*/ 1329243 w 3243376"/>
              <a:gd name="connsiteY4707" fmla="*/ 1897095 h 2504437"/>
              <a:gd name="connsiteX4708" fmla="*/ 1488130 w 3243376"/>
              <a:gd name="connsiteY4708" fmla="*/ 1975964 h 2504437"/>
              <a:gd name="connsiteX4709" fmla="*/ 1497088 w 3243376"/>
              <a:gd name="connsiteY4709" fmla="*/ 1968925 h 2504437"/>
              <a:gd name="connsiteX4710" fmla="*/ 1493887 w 3243376"/>
              <a:gd name="connsiteY4710" fmla="*/ 1974524 h 2504437"/>
              <a:gd name="connsiteX4711" fmla="*/ 1488130 w 3243376"/>
              <a:gd name="connsiteY4711" fmla="*/ 1975964 h 2504437"/>
              <a:gd name="connsiteX4712" fmla="*/ 976927 w 3243376"/>
              <a:gd name="connsiteY4712" fmla="*/ 1728422 h 2504437"/>
              <a:gd name="connsiteX4713" fmla="*/ 988441 w 3243376"/>
              <a:gd name="connsiteY4713" fmla="*/ 1728422 h 2504437"/>
              <a:gd name="connsiteX4714" fmla="*/ 976927 w 3243376"/>
              <a:gd name="connsiteY4714" fmla="*/ 1728422 h 2504437"/>
              <a:gd name="connsiteX4715" fmla="*/ 1226772 w 3243376"/>
              <a:gd name="connsiteY4715" fmla="*/ 1852192 h 2504437"/>
              <a:gd name="connsiteX4716" fmla="*/ 1238286 w 3243376"/>
              <a:gd name="connsiteY4716" fmla="*/ 1829740 h 2504437"/>
              <a:gd name="connsiteX4717" fmla="*/ 1226772 w 3243376"/>
              <a:gd name="connsiteY4717" fmla="*/ 1852192 h 2504437"/>
              <a:gd name="connsiteX4718" fmla="*/ 1056794 w 3243376"/>
              <a:gd name="connsiteY4718" fmla="*/ 1771858 h 2504437"/>
              <a:gd name="connsiteX4719" fmla="*/ 1067885 w 3243376"/>
              <a:gd name="connsiteY4719" fmla="*/ 1773899 h 2504437"/>
              <a:gd name="connsiteX4720" fmla="*/ 1067885 w 3243376"/>
              <a:gd name="connsiteY4720" fmla="*/ 1762387 h 2504437"/>
              <a:gd name="connsiteX4721" fmla="*/ 1056794 w 3243376"/>
              <a:gd name="connsiteY4721" fmla="*/ 1771858 h 2504437"/>
              <a:gd name="connsiteX4722" fmla="*/ 983772 w 3243376"/>
              <a:gd name="connsiteY4722" fmla="*/ 1736436 h 2504437"/>
              <a:gd name="connsiteX4723" fmla="*/ 1000530 w 3243376"/>
              <a:gd name="connsiteY4723" fmla="*/ 1738784 h 2504437"/>
              <a:gd name="connsiteX4724" fmla="*/ 1000530 w 3243376"/>
              <a:gd name="connsiteY4724" fmla="*/ 1716332 h 2504437"/>
              <a:gd name="connsiteX4725" fmla="*/ 1000530 w 3243376"/>
              <a:gd name="connsiteY4725" fmla="*/ 1727846 h 2504437"/>
              <a:gd name="connsiteX4726" fmla="*/ 1000530 w 3243376"/>
              <a:gd name="connsiteY4726" fmla="*/ 1705394 h 2504437"/>
              <a:gd name="connsiteX4727" fmla="*/ 989017 w 3243376"/>
              <a:gd name="connsiteY4727" fmla="*/ 1705394 h 2504437"/>
              <a:gd name="connsiteX4728" fmla="*/ 977503 w 3243376"/>
              <a:gd name="connsiteY4728" fmla="*/ 1716907 h 2504437"/>
              <a:gd name="connsiteX4729" fmla="*/ 965989 w 3243376"/>
              <a:gd name="connsiteY4729" fmla="*/ 1705394 h 2504437"/>
              <a:gd name="connsiteX4730" fmla="*/ 954476 w 3243376"/>
              <a:gd name="connsiteY4730" fmla="*/ 1716907 h 2504437"/>
              <a:gd name="connsiteX4731" fmla="*/ 976927 w 3243376"/>
              <a:gd name="connsiteY4731" fmla="*/ 1716907 h 2504437"/>
              <a:gd name="connsiteX4732" fmla="*/ 976927 w 3243376"/>
              <a:gd name="connsiteY4732" fmla="*/ 1728422 h 2504437"/>
              <a:gd name="connsiteX4733" fmla="*/ 983772 w 3243376"/>
              <a:gd name="connsiteY4733" fmla="*/ 1736436 h 2504437"/>
              <a:gd name="connsiteX4734" fmla="*/ 1134484 w 3243376"/>
              <a:gd name="connsiteY4734" fmla="*/ 1811175 h 2504437"/>
              <a:gd name="connsiteX4735" fmla="*/ 1137542 w 3243376"/>
              <a:gd name="connsiteY4735" fmla="*/ 1806138 h 2504437"/>
              <a:gd name="connsiteX4736" fmla="*/ 1135835 w 3243376"/>
              <a:gd name="connsiteY4736" fmla="*/ 1811391 h 2504437"/>
              <a:gd name="connsiteX4737" fmla="*/ 1215834 w 3243376"/>
              <a:gd name="connsiteY4737" fmla="*/ 1852193 h 2504437"/>
              <a:gd name="connsiteX4738" fmla="*/ 1227347 w 3243376"/>
              <a:gd name="connsiteY4738" fmla="*/ 1818227 h 2504437"/>
              <a:gd name="connsiteX4739" fmla="*/ 1215834 w 3243376"/>
              <a:gd name="connsiteY4739" fmla="*/ 1852193 h 2504437"/>
              <a:gd name="connsiteX4740" fmla="*/ 1033919 w 3243376"/>
              <a:gd name="connsiteY4740" fmla="*/ 1762386 h 2504437"/>
              <a:gd name="connsiteX4741" fmla="*/ 1056947 w 3243376"/>
              <a:gd name="connsiteY4741" fmla="*/ 1739935 h 2504437"/>
              <a:gd name="connsiteX4742" fmla="*/ 1045434 w 3243376"/>
              <a:gd name="connsiteY4742" fmla="*/ 1728421 h 2504437"/>
              <a:gd name="connsiteX4743" fmla="*/ 1033920 w 3243376"/>
              <a:gd name="connsiteY4743" fmla="*/ 1728422 h 2504437"/>
              <a:gd name="connsiteX4744" fmla="*/ 1045434 w 3243376"/>
              <a:gd name="connsiteY4744" fmla="*/ 1705969 h 2504437"/>
              <a:gd name="connsiteX4745" fmla="*/ 1056947 w 3243376"/>
              <a:gd name="connsiteY4745" fmla="*/ 1672005 h 2504437"/>
              <a:gd name="connsiteX4746" fmla="*/ 1045434 w 3243376"/>
              <a:gd name="connsiteY4746" fmla="*/ 1705969 h 2504437"/>
              <a:gd name="connsiteX4747" fmla="*/ 1033920 w 3243376"/>
              <a:gd name="connsiteY4747" fmla="*/ 1728422 h 2504437"/>
              <a:gd name="connsiteX4748" fmla="*/ 1033919 w 3243376"/>
              <a:gd name="connsiteY4748" fmla="*/ 1762386 h 2504437"/>
              <a:gd name="connsiteX4749" fmla="*/ 1460642 w 3243376"/>
              <a:gd name="connsiteY4749" fmla="*/ 1974164 h 2504437"/>
              <a:gd name="connsiteX4750" fmla="*/ 1465679 w 3243376"/>
              <a:gd name="connsiteY4750" fmla="*/ 1975963 h 2504437"/>
              <a:gd name="connsiteX4751" fmla="*/ 1465679 w 3243376"/>
              <a:gd name="connsiteY4751" fmla="*/ 1964450 h 2504437"/>
              <a:gd name="connsiteX4752" fmla="*/ 1454165 w 3243376"/>
              <a:gd name="connsiteY4752" fmla="*/ 1964450 h 2504437"/>
              <a:gd name="connsiteX4753" fmla="*/ 1460642 w 3243376"/>
              <a:gd name="connsiteY4753" fmla="*/ 1974164 h 2504437"/>
              <a:gd name="connsiteX4754" fmla="*/ 529193 w 3243376"/>
              <a:gd name="connsiteY4754" fmla="*/ 1513046 h 2504437"/>
              <a:gd name="connsiteX4755" fmla="*/ 522716 w 3243376"/>
              <a:gd name="connsiteY4755" fmla="*/ 1503331 h 2504437"/>
              <a:gd name="connsiteX4756" fmla="*/ 534230 w 3243376"/>
              <a:gd name="connsiteY4756" fmla="*/ 1514844 h 2504437"/>
              <a:gd name="connsiteX4757" fmla="*/ 529193 w 3243376"/>
              <a:gd name="connsiteY4757" fmla="*/ 1513046 h 2504437"/>
              <a:gd name="connsiteX4758" fmla="*/ 1425957 w 3243376"/>
              <a:gd name="connsiteY4758" fmla="*/ 1957829 h 2504437"/>
              <a:gd name="connsiteX4759" fmla="*/ 1420200 w 3243376"/>
              <a:gd name="connsiteY4759" fmla="*/ 1953512 h 2504437"/>
              <a:gd name="connsiteX4760" fmla="*/ 1431713 w 3243376"/>
              <a:gd name="connsiteY4760" fmla="*/ 1953512 h 2504437"/>
              <a:gd name="connsiteX4761" fmla="*/ 1425957 w 3243376"/>
              <a:gd name="connsiteY4761" fmla="*/ 1957829 h 2504437"/>
              <a:gd name="connsiteX4762" fmla="*/ 704055 w 3243376"/>
              <a:gd name="connsiteY4762" fmla="*/ 1604650 h 2504437"/>
              <a:gd name="connsiteX4763" fmla="*/ 636126 w 3243376"/>
              <a:gd name="connsiteY4763" fmla="*/ 1548234 h 2504437"/>
              <a:gd name="connsiteX4764" fmla="*/ 693118 w 3243376"/>
              <a:gd name="connsiteY4764" fmla="*/ 1559747 h 2504437"/>
              <a:gd name="connsiteX4765" fmla="*/ 704055 w 3243376"/>
              <a:gd name="connsiteY4765" fmla="*/ 1604650 h 2504437"/>
              <a:gd name="connsiteX4766" fmla="*/ 1540265 w 3243376"/>
              <a:gd name="connsiteY4766" fmla="*/ 2019067 h 2504437"/>
              <a:gd name="connsiteX4767" fmla="*/ 1545122 w 3243376"/>
              <a:gd name="connsiteY4767" fmla="*/ 2009353 h 2504437"/>
              <a:gd name="connsiteX4768" fmla="*/ 1556636 w 3243376"/>
              <a:gd name="connsiteY4768" fmla="*/ 2009353 h 2504437"/>
              <a:gd name="connsiteX4769" fmla="*/ 1545122 w 3243376"/>
              <a:gd name="connsiteY4769" fmla="*/ 2020866 h 2504437"/>
              <a:gd name="connsiteX4770" fmla="*/ 1540265 w 3243376"/>
              <a:gd name="connsiteY4770" fmla="*/ 2019067 h 2504437"/>
              <a:gd name="connsiteX4771" fmla="*/ 1010893 w 3243376"/>
              <a:gd name="connsiteY4771" fmla="*/ 1762386 h 2504437"/>
              <a:gd name="connsiteX4772" fmla="*/ 999378 w 3243376"/>
              <a:gd name="connsiteY4772" fmla="*/ 1739935 h 2504437"/>
              <a:gd name="connsiteX4773" fmla="*/ 1010893 w 3243376"/>
              <a:gd name="connsiteY4773" fmla="*/ 1762386 h 2504437"/>
              <a:gd name="connsiteX4774" fmla="*/ 1386234 w 3243376"/>
              <a:gd name="connsiteY4774" fmla="*/ 1952936 h 2504437"/>
              <a:gd name="connsiteX4775" fmla="*/ 1387674 w 3243376"/>
              <a:gd name="connsiteY4775" fmla="*/ 1948618 h 2504437"/>
              <a:gd name="connsiteX4776" fmla="*/ 1388342 w 3243376"/>
              <a:gd name="connsiteY4776" fmla="*/ 1948905 h 2504437"/>
              <a:gd name="connsiteX4777" fmla="*/ 1613053 w 3243376"/>
              <a:gd name="connsiteY4777" fmla="*/ 2067208 h 2504437"/>
              <a:gd name="connsiteX4778" fmla="*/ 1613053 w 3243376"/>
              <a:gd name="connsiteY4778" fmla="*/ 2065769 h 2504437"/>
              <a:gd name="connsiteX4779" fmla="*/ 1616291 w 3243376"/>
              <a:gd name="connsiteY4779" fmla="*/ 2065949 h 2504437"/>
              <a:gd name="connsiteX4780" fmla="*/ 1613053 w 3243376"/>
              <a:gd name="connsiteY4780" fmla="*/ 2067208 h 2504437"/>
              <a:gd name="connsiteX4781" fmla="*/ 1153085 w 3243376"/>
              <a:gd name="connsiteY4781" fmla="*/ 1839815 h 2504437"/>
              <a:gd name="connsiteX4782" fmla="*/ 1151060 w 3243376"/>
              <a:gd name="connsiteY4782" fmla="*/ 1836271 h 2504437"/>
              <a:gd name="connsiteX4783" fmla="*/ 1151086 w 3243376"/>
              <a:gd name="connsiteY4783" fmla="*/ 1836242 h 2504437"/>
              <a:gd name="connsiteX4784" fmla="*/ 1157403 w 3243376"/>
              <a:gd name="connsiteY4784" fmla="*/ 1839384 h 2504437"/>
              <a:gd name="connsiteX4785" fmla="*/ 1158842 w 3243376"/>
              <a:gd name="connsiteY4785" fmla="*/ 1841255 h 2504437"/>
              <a:gd name="connsiteX4786" fmla="*/ 1153085 w 3243376"/>
              <a:gd name="connsiteY4786" fmla="*/ 1839815 h 2504437"/>
              <a:gd name="connsiteX4787" fmla="*/ 1613052 w 3243376"/>
              <a:gd name="connsiteY4787" fmla="*/ 2068827 h 2504437"/>
              <a:gd name="connsiteX4788" fmla="*/ 1613053 w 3243376"/>
              <a:gd name="connsiteY4788" fmla="*/ 2067208 h 2504437"/>
              <a:gd name="connsiteX4789" fmla="*/ 1613053 w 3243376"/>
              <a:gd name="connsiteY4789" fmla="*/ 2067208 h 2504437"/>
              <a:gd name="connsiteX4790" fmla="*/ 897484 w 3243376"/>
              <a:gd name="connsiteY4790" fmla="*/ 1716907 h 2504437"/>
              <a:gd name="connsiteX4791" fmla="*/ 931448 w 3243376"/>
              <a:gd name="connsiteY4791" fmla="*/ 1705969 h 2504437"/>
              <a:gd name="connsiteX4792" fmla="*/ 897485 w 3243376"/>
              <a:gd name="connsiteY4792" fmla="*/ 1694456 h 2504437"/>
              <a:gd name="connsiteX4793" fmla="*/ 897484 w 3243376"/>
              <a:gd name="connsiteY4793" fmla="*/ 1716907 h 2504437"/>
              <a:gd name="connsiteX4794" fmla="*/ 965989 w 3243376"/>
              <a:gd name="connsiteY4794" fmla="*/ 1750873 h 2504437"/>
              <a:gd name="connsiteX4795" fmla="*/ 954476 w 3243376"/>
              <a:gd name="connsiteY4795" fmla="*/ 1728422 h 2504437"/>
              <a:gd name="connsiteX4796" fmla="*/ 965989 w 3243376"/>
              <a:gd name="connsiteY4796" fmla="*/ 1750873 h 2504437"/>
              <a:gd name="connsiteX4797" fmla="*/ 1272251 w 3243376"/>
              <a:gd name="connsiteY4797" fmla="*/ 1908033 h 2504437"/>
              <a:gd name="connsiteX4798" fmla="*/ 1283764 w 3243376"/>
              <a:gd name="connsiteY4798" fmla="*/ 1908033 h 2504437"/>
              <a:gd name="connsiteX4799" fmla="*/ 1294702 w 3243376"/>
              <a:gd name="connsiteY4799" fmla="*/ 1897095 h 2504437"/>
              <a:gd name="connsiteX4800" fmla="*/ 1272251 w 3243376"/>
              <a:gd name="connsiteY4800" fmla="*/ 1885582 h 2504437"/>
              <a:gd name="connsiteX4801" fmla="*/ 1272251 w 3243376"/>
              <a:gd name="connsiteY4801" fmla="*/ 1908033 h 2504437"/>
              <a:gd name="connsiteX4802" fmla="*/ 1113363 w 3243376"/>
              <a:gd name="connsiteY4802" fmla="*/ 1829740 h 2504437"/>
              <a:gd name="connsiteX4803" fmla="*/ 1101850 w 3243376"/>
              <a:gd name="connsiteY4803" fmla="*/ 1807289 h 2504437"/>
              <a:gd name="connsiteX4804" fmla="*/ 1113364 w 3243376"/>
              <a:gd name="connsiteY4804" fmla="*/ 1795775 h 2504437"/>
              <a:gd name="connsiteX4805" fmla="*/ 1113364 w 3243376"/>
              <a:gd name="connsiteY4805" fmla="*/ 1807289 h 2504437"/>
              <a:gd name="connsiteX4806" fmla="*/ 1124877 w 3243376"/>
              <a:gd name="connsiteY4806" fmla="*/ 1807289 h 2504437"/>
              <a:gd name="connsiteX4807" fmla="*/ 1113363 w 3243376"/>
              <a:gd name="connsiteY4807" fmla="*/ 1829740 h 2504437"/>
              <a:gd name="connsiteX4808" fmla="*/ 1245770 w 3243376"/>
              <a:gd name="connsiteY4808" fmla="*/ 1895656 h 2504437"/>
              <a:gd name="connsiteX4809" fmla="*/ 1261313 w 3243376"/>
              <a:gd name="connsiteY4809" fmla="*/ 1897095 h 2504437"/>
              <a:gd name="connsiteX4810" fmla="*/ 1261888 w 3243376"/>
              <a:gd name="connsiteY4810" fmla="*/ 1885582 h 2504437"/>
              <a:gd name="connsiteX4811" fmla="*/ 1250375 w 3243376"/>
              <a:gd name="connsiteY4811" fmla="*/ 1863129 h 2504437"/>
              <a:gd name="connsiteX4812" fmla="*/ 1238862 w 3243376"/>
              <a:gd name="connsiteY4812" fmla="*/ 1863130 h 2504437"/>
              <a:gd name="connsiteX4813" fmla="*/ 1238862 w 3243376"/>
              <a:gd name="connsiteY4813" fmla="*/ 1885582 h 2504437"/>
              <a:gd name="connsiteX4814" fmla="*/ 1245770 w 3243376"/>
              <a:gd name="connsiteY4814" fmla="*/ 1895656 h 2504437"/>
              <a:gd name="connsiteX4815" fmla="*/ 1598480 w 3243376"/>
              <a:gd name="connsiteY4815" fmla="*/ 2070806 h 2504437"/>
              <a:gd name="connsiteX4816" fmla="*/ 1601540 w 3243376"/>
              <a:gd name="connsiteY4816" fmla="*/ 2065769 h 2504437"/>
              <a:gd name="connsiteX4817" fmla="*/ 1613053 w 3243376"/>
              <a:gd name="connsiteY4817" fmla="*/ 2054256 h 2504437"/>
              <a:gd name="connsiteX4818" fmla="*/ 1613053 w 3243376"/>
              <a:gd name="connsiteY4818" fmla="*/ 2064330 h 2504437"/>
              <a:gd name="connsiteX4819" fmla="*/ 1613053 w 3243376"/>
              <a:gd name="connsiteY4819" fmla="*/ 2065769 h 2504437"/>
              <a:gd name="connsiteX4820" fmla="*/ 1613053 w 3243376"/>
              <a:gd name="connsiteY4820" fmla="*/ 2065769 h 2504437"/>
              <a:gd name="connsiteX4821" fmla="*/ 1613053 w 3243376"/>
              <a:gd name="connsiteY4821" fmla="*/ 2067208 h 2504437"/>
              <a:gd name="connsiteX4822" fmla="*/ 1609814 w 3243376"/>
              <a:gd name="connsiteY4822" fmla="*/ 2070626 h 2504437"/>
              <a:gd name="connsiteX4823" fmla="*/ 1613053 w 3243376"/>
              <a:gd name="connsiteY4823" fmla="*/ 2077283 h 2504437"/>
              <a:gd name="connsiteX4824" fmla="*/ 1598480 w 3243376"/>
              <a:gd name="connsiteY4824" fmla="*/ 2070806 h 2504437"/>
              <a:gd name="connsiteX4825" fmla="*/ 1442651 w 3243376"/>
              <a:gd name="connsiteY4825" fmla="*/ 1998414 h 2504437"/>
              <a:gd name="connsiteX4826" fmla="*/ 1454166 w 3243376"/>
              <a:gd name="connsiteY4826" fmla="*/ 1941998 h 2504437"/>
              <a:gd name="connsiteX4827" fmla="*/ 1476617 w 3243376"/>
              <a:gd name="connsiteY4827" fmla="*/ 1941998 h 2504437"/>
              <a:gd name="connsiteX4828" fmla="*/ 1465104 w 3243376"/>
              <a:gd name="connsiteY4828" fmla="*/ 1998415 h 2504437"/>
              <a:gd name="connsiteX4829" fmla="*/ 1442651 w 3243376"/>
              <a:gd name="connsiteY4829" fmla="*/ 1998414 h 2504437"/>
              <a:gd name="connsiteX4830" fmla="*/ 1079399 w 3243376"/>
              <a:gd name="connsiteY4830" fmla="*/ 1818802 h 2504437"/>
              <a:gd name="connsiteX4831" fmla="*/ 1101850 w 3243376"/>
              <a:gd name="connsiteY4831" fmla="*/ 1807289 h 2504437"/>
              <a:gd name="connsiteX4832" fmla="*/ 1090912 w 3243376"/>
              <a:gd name="connsiteY4832" fmla="*/ 1807289 h 2504437"/>
              <a:gd name="connsiteX4833" fmla="*/ 1079399 w 3243376"/>
              <a:gd name="connsiteY4833" fmla="*/ 1818802 h 2504437"/>
              <a:gd name="connsiteX4834" fmla="*/ 942962 w 3243376"/>
              <a:gd name="connsiteY4834" fmla="*/ 1751448 h 2504437"/>
              <a:gd name="connsiteX4835" fmla="*/ 942963 w 3243376"/>
              <a:gd name="connsiteY4835" fmla="*/ 1739935 h 2504437"/>
              <a:gd name="connsiteX4836" fmla="*/ 931448 w 3243376"/>
              <a:gd name="connsiteY4836" fmla="*/ 1728422 h 2504437"/>
              <a:gd name="connsiteX4837" fmla="*/ 942962 w 3243376"/>
              <a:gd name="connsiteY4837" fmla="*/ 1751448 h 2504437"/>
              <a:gd name="connsiteX4838" fmla="*/ 1364695 w 3243376"/>
              <a:gd name="connsiteY4838" fmla="*/ 1970249 h 2504437"/>
              <a:gd name="connsiteX4839" fmla="*/ 1363784 w 3243376"/>
              <a:gd name="connsiteY4839" fmla="*/ 1963874 h 2504437"/>
              <a:gd name="connsiteX4840" fmla="*/ 1366632 w 3243376"/>
              <a:gd name="connsiteY4840" fmla="*/ 1967108 h 2504437"/>
              <a:gd name="connsiteX4841" fmla="*/ 1366374 w 3243376"/>
              <a:gd name="connsiteY4841" fmla="*/ 1967256 h 2504437"/>
              <a:gd name="connsiteX4842" fmla="*/ 1170355 w 3243376"/>
              <a:gd name="connsiteY4842" fmla="*/ 1874644 h 2504437"/>
              <a:gd name="connsiteX4843" fmla="*/ 1170355 w 3243376"/>
              <a:gd name="connsiteY4843" fmla="*/ 1863130 h 2504437"/>
              <a:gd name="connsiteX4844" fmla="*/ 1158842 w 3243376"/>
              <a:gd name="connsiteY4844" fmla="*/ 1863130 h 2504437"/>
              <a:gd name="connsiteX4845" fmla="*/ 1170355 w 3243376"/>
              <a:gd name="connsiteY4845" fmla="*/ 1874644 h 2504437"/>
              <a:gd name="connsiteX4846" fmla="*/ 1488707 w 3243376"/>
              <a:gd name="connsiteY4846" fmla="*/ 2032380 h 2504437"/>
              <a:gd name="connsiteX4847" fmla="*/ 1511158 w 3243376"/>
              <a:gd name="connsiteY4847" fmla="*/ 2020866 h 2504437"/>
              <a:gd name="connsiteX4848" fmla="*/ 1500220 w 3243376"/>
              <a:gd name="connsiteY4848" fmla="*/ 2032379 h 2504437"/>
              <a:gd name="connsiteX4849" fmla="*/ 1488707 w 3243376"/>
              <a:gd name="connsiteY4849" fmla="*/ 2032380 h 2504437"/>
              <a:gd name="connsiteX4850" fmla="*/ 1204321 w 3243376"/>
              <a:gd name="connsiteY4850" fmla="*/ 1897095 h 2504437"/>
              <a:gd name="connsiteX4851" fmla="*/ 1227348 w 3243376"/>
              <a:gd name="connsiteY4851" fmla="*/ 1885006 h 2504437"/>
              <a:gd name="connsiteX4852" fmla="*/ 1215834 w 3243376"/>
              <a:gd name="connsiteY4852" fmla="*/ 1862555 h 2504437"/>
              <a:gd name="connsiteX4853" fmla="*/ 1204321 w 3243376"/>
              <a:gd name="connsiteY4853" fmla="*/ 1862554 h 2504437"/>
              <a:gd name="connsiteX4854" fmla="*/ 1215834 w 3243376"/>
              <a:gd name="connsiteY4854" fmla="*/ 1874068 h 2504437"/>
              <a:gd name="connsiteX4855" fmla="*/ 1204321 w 3243376"/>
              <a:gd name="connsiteY4855" fmla="*/ 1874068 h 2504437"/>
              <a:gd name="connsiteX4856" fmla="*/ 1192806 w 3243376"/>
              <a:gd name="connsiteY4856" fmla="*/ 1885582 h 2504437"/>
              <a:gd name="connsiteX4857" fmla="*/ 1204321 w 3243376"/>
              <a:gd name="connsiteY4857" fmla="*/ 1897095 h 2504437"/>
              <a:gd name="connsiteX4858" fmla="*/ 1022406 w 3243376"/>
              <a:gd name="connsiteY4858" fmla="*/ 1807289 h 2504437"/>
              <a:gd name="connsiteX4859" fmla="*/ 1022407 w 3243376"/>
              <a:gd name="connsiteY4859" fmla="*/ 1804483 h 2504437"/>
              <a:gd name="connsiteX4860" fmla="*/ 1022407 w 3243376"/>
              <a:gd name="connsiteY4860" fmla="*/ 1802322 h 2504437"/>
              <a:gd name="connsiteX4861" fmla="*/ 1022407 w 3243376"/>
              <a:gd name="connsiteY4861" fmla="*/ 1794309 h 2504437"/>
              <a:gd name="connsiteX4862" fmla="*/ 1022406 w 3243376"/>
              <a:gd name="connsiteY4862" fmla="*/ 1789804 h 2504437"/>
              <a:gd name="connsiteX4863" fmla="*/ 1022406 w 3243376"/>
              <a:gd name="connsiteY4863" fmla="*/ 1784837 h 2504437"/>
              <a:gd name="connsiteX4864" fmla="*/ 1022406 w 3243376"/>
              <a:gd name="connsiteY4864" fmla="*/ 1761811 h 2504437"/>
              <a:gd name="connsiteX4865" fmla="*/ 999955 w 3243376"/>
              <a:gd name="connsiteY4865" fmla="*/ 1773324 h 2504437"/>
              <a:gd name="connsiteX4866" fmla="*/ 1022406 w 3243376"/>
              <a:gd name="connsiteY4866" fmla="*/ 1784837 h 2504437"/>
              <a:gd name="connsiteX4867" fmla="*/ 1022406 w 3243376"/>
              <a:gd name="connsiteY4867" fmla="*/ 1787644 h 2504437"/>
              <a:gd name="connsiteX4868" fmla="*/ 1022406 w 3243376"/>
              <a:gd name="connsiteY4868" fmla="*/ 1789804 h 2504437"/>
              <a:gd name="connsiteX4869" fmla="*/ 1022406 w 3243376"/>
              <a:gd name="connsiteY4869" fmla="*/ 1797817 h 2504437"/>
              <a:gd name="connsiteX4870" fmla="*/ 1022407 w 3243376"/>
              <a:gd name="connsiteY4870" fmla="*/ 1802322 h 2504437"/>
              <a:gd name="connsiteX4871" fmla="*/ 965413 w 3243376"/>
              <a:gd name="connsiteY4871" fmla="*/ 1784837 h 2504437"/>
              <a:gd name="connsiteX4872" fmla="*/ 976927 w 3243376"/>
              <a:gd name="connsiteY4872" fmla="*/ 1762386 h 2504437"/>
              <a:gd name="connsiteX4873" fmla="*/ 965414 w 3243376"/>
              <a:gd name="connsiteY4873" fmla="*/ 1762386 h 2504437"/>
              <a:gd name="connsiteX4874" fmla="*/ 965413 w 3243376"/>
              <a:gd name="connsiteY4874" fmla="*/ 1784837 h 2504437"/>
              <a:gd name="connsiteX4875" fmla="*/ 1295854 w 3243376"/>
              <a:gd name="connsiteY4875" fmla="*/ 1952360 h 2504437"/>
              <a:gd name="connsiteX4876" fmla="*/ 1318306 w 3243376"/>
              <a:gd name="connsiteY4876" fmla="*/ 1940846 h 2504437"/>
              <a:gd name="connsiteX4877" fmla="*/ 1318306 w 3243376"/>
              <a:gd name="connsiteY4877" fmla="*/ 1950921 h 2504437"/>
              <a:gd name="connsiteX4878" fmla="*/ 1318306 w 3243376"/>
              <a:gd name="connsiteY4878" fmla="*/ 1952359 h 2504437"/>
              <a:gd name="connsiteX4879" fmla="*/ 1318305 w 3243376"/>
              <a:gd name="connsiteY4879" fmla="*/ 1952360 h 2504437"/>
              <a:gd name="connsiteX4880" fmla="*/ 1313988 w 3243376"/>
              <a:gd name="connsiteY4880" fmla="*/ 1953800 h 2504437"/>
              <a:gd name="connsiteX4881" fmla="*/ 1314081 w 3243376"/>
              <a:gd name="connsiteY4881" fmla="*/ 1954017 h 2504437"/>
              <a:gd name="connsiteX4882" fmla="*/ 1307295 w 3243376"/>
              <a:gd name="connsiteY4882" fmla="*/ 1956678 h 2504437"/>
              <a:gd name="connsiteX4883" fmla="*/ 1295854 w 3243376"/>
              <a:gd name="connsiteY4883" fmla="*/ 1952360 h 2504437"/>
              <a:gd name="connsiteX4884" fmla="*/ 1363784 w 3243376"/>
              <a:gd name="connsiteY4884" fmla="*/ 1986901 h 2504437"/>
              <a:gd name="connsiteX4885" fmla="*/ 1360816 w 3243376"/>
              <a:gd name="connsiteY4885" fmla="*/ 1977160 h 2504437"/>
              <a:gd name="connsiteX4886" fmla="*/ 1364695 w 3243376"/>
              <a:gd name="connsiteY4886" fmla="*/ 1970249 h 2504437"/>
              <a:gd name="connsiteX4887" fmla="*/ 1365223 w 3243376"/>
              <a:gd name="connsiteY4887" fmla="*/ 1973948 h 2504437"/>
              <a:gd name="connsiteX4888" fmla="*/ 1373724 w 3243376"/>
              <a:gd name="connsiteY4888" fmla="*/ 1975163 h 2504437"/>
              <a:gd name="connsiteX4889" fmla="*/ 1373858 w 3243376"/>
              <a:gd name="connsiteY4889" fmla="*/ 1975315 h 2504437"/>
              <a:gd name="connsiteX4890" fmla="*/ 1373967 w 3243376"/>
              <a:gd name="connsiteY4890" fmla="*/ 1976147 h 2504437"/>
              <a:gd name="connsiteX4891" fmla="*/ 1365223 w 3243376"/>
              <a:gd name="connsiteY4891" fmla="*/ 1981144 h 2504437"/>
              <a:gd name="connsiteX4892" fmla="*/ 1363784 w 3243376"/>
              <a:gd name="connsiteY4892" fmla="*/ 1986901 h 2504437"/>
              <a:gd name="connsiteX4893" fmla="*/ 1517310 w 3243376"/>
              <a:gd name="connsiteY4893" fmla="*/ 2063970 h 2504437"/>
              <a:gd name="connsiteX4894" fmla="*/ 1511159 w 3243376"/>
              <a:gd name="connsiteY4894" fmla="*/ 2054255 h 2504437"/>
              <a:gd name="connsiteX4895" fmla="*/ 1533609 w 3243376"/>
              <a:gd name="connsiteY4895" fmla="*/ 2054256 h 2504437"/>
              <a:gd name="connsiteX4896" fmla="*/ 1522096 w 3243376"/>
              <a:gd name="connsiteY4896" fmla="*/ 2065769 h 2504437"/>
              <a:gd name="connsiteX4897" fmla="*/ 1517310 w 3243376"/>
              <a:gd name="connsiteY4897" fmla="*/ 2063970 h 2504437"/>
              <a:gd name="connsiteX4898" fmla="*/ 1272251 w 3243376"/>
              <a:gd name="connsiteY4898" fmla="*/ 1944017 h 2504437"/>
              <a:gd name="connsiteX4899" fmla="*/ 1272251 w 3243376"/>
              <a:gd name="connsiteY4899" fmla="*/ 1943437 h 2504437"/>
              <a:gd name="connsiteX4900" fmla="*/ 1272251 w 3243376"/>
              <a:gd name="connsiteY4900" fmla="*/ 1941998 h 2504437"/>
              <a:gd name="connsiteX4901" fmla="*/ 1272251 w 3243376"/>
              <a:gd name="connsiteY4901" fmla="*/ 1953512 h 2504437"/>
              <a:gd name="connsiteX4902" fmla="*/ 1272252 w 3243376"/>
              <a:gd name="connsiteY4902" fmla="*/ 1953512 h 2504437"/>
              <a:gd name="connsiteX4903" fmla="*/ 1272251 w 3243376"/>
              <a:gd name="connsiteY4903" fmla="*/ 1944017 h 2504437"/>
              <a:gd name="connsiteX4904" fmla="*/ 897277 w 3243376"/>
              <a:gd name="connsiteY4904" fmla="*/ 1772384 h 2504437"/>
              <a:gd name="connsiteX4905" fmla="*/ 898756 w 3243376"/>
              <a:gd name="connsiteY4905" fmla="*/ 1771466 h 2504437"/>
              <a:gd name="connsiteX4906" fmla="*/ 899210 w 3243376"/>
              <a:gd name="connsiteY4906" fmla="*/ 1773324 h 2504437"/>
              <a:gd name="connsiteX4907" fmla="*/ 1240013 w 3243376"/>
              <a:gd name="connsiteY4907" fmla="*/ 1942574 h 2504437"/>
              <a:gd name="connsiteX4908" fmla="*/ 1240013 w 3243376"/>
              <a:gd name="connsiteY4908" fmla="*/ 1931060 h 2504437"/>
              <a:gd name="connsiteX4909" fmla="*/ 1262463 w 3243376"/>
              <a:gd name="connsiteY4909" fmla="*/ 1919546 h 2504437"/>
              <a:gd name="connsiteX4910" fmla="*/ 1262464 w 3243376"/>
              <a:gd name="connsiteY4910" fmla="*/ 1931060 h 2504437"/>
              <a:gd name="connsiteX4911" fmla="*/ 1240013 w 3243376"/>
              <a:gd name="connsiteY4911" fmla="*/ 1942574 h 2504437"/>
              <a:gd name="connsiteX4912" fmla="*/ 374767 w 3243376"/>
              <a:gd name="connsiteY4912" fmla="*/ 1514844 h 2504437"/>
              <a:gd name="connsiteX4913" fmla="*/ 386280 w 3243376"/>
              <a:gd name="connsiteY4913" fmla="*/ 1492393 h 2504437"/>
              <a:gd name="connsiteX4914" fmla="*/ 374767 w 3243376"/>
              <a:gd name="connsiteY4914" fmla="*/ 1514844 h 2504437"/>
              <a:gd name="connsiteX4915" fmla="*/ 1447689 w 3243376"/>
              <a:gd name="connsiteY4915" fmla="*/ 2048174 h 2504437"/>
              <a:gd name="connsiteX4916" fmla="*/ 1442652 w 3243376"/>
              <a:gd name="connsiteY4916" fmla="*/ 2043318 h 2504437"/>
              <a:gd name="connsiteX4917" fmla="*/ 1431714 w 3243376"/>
              <a:gd name="connsiteY4917" fmla="*/ 2009353 h 2504437"/>
              <a:gd name="connsiteX4918" fmla="*/ 1454166 w 3243376"/>
              <a:gd name="connsiteY4918" fmla="*/ 2020866 h 2504437"/>
              <a:gd name="connsiteX4919" fmla="*/ 1454166 w 3243376"/>
              <a:gd name="connsiteY4919" fmla="*/ 2043317 h 2504437"/>
              <a:gd name="connsiteX4920" fmla="*/ 1447689 w 3243376"/>
              <a:gd name="connsiteY4920" fmla="*/ 2048174 h 2504437"/>
              <a:gd name="connsiteX4921" fmla="*/ 1501084 w 3243376"/>
              <a:gd name="connsiteY4921" fmla="*/ 2075268 h 2504437"/>
              <a:gd name="connsiteX4922" fmla="*/ 1499644 w 3243376"/>
              <a:gd name="connsiteY4922" fmla="*/ 2065193 h 2504437"/>
              <a:gd name="connsiteX4923" fmla="*/ 1511158 w 3243376"/>
              <a:gd name="connsiteY4923" fmla="*/ 2065194 h 2504437"/>
              <a:gd name="connsiteX4924" fmla="*/ 1511158 w 3243376"/>
              <a:gd name="connsiteY4924" fmla="*/ 2076707 h 2504437"/>
              <a:gd name="connsiteX4925" fmla="*/ 1501084 w 3243376"/>
              <a:gd name="connsiteY4925" fmla="*/ 2075268 h 2504437"/>
              <a:gd name="connsiteX4926" fmla="*/ 1272251 w 3243376"/>
              <a:gd name="connsiteY4926" fmla="*/ 1964450 h 2504437"/>
              <a:gd name="connsiteX4927" fmla="*/ 1283765 w 3243376"/>
              <a:gd name="connsiteY4927" fmla="*/ 1919547 h 2504437"/>
              <a:gd name="connsiteX4928" fmla="*/ 1272251 w 3243376"/>
              <a:gd name="connsiteY4928" fmla="*/ 1931060 h 2504437"/>
              <a:gd name="connsiteX4929" fmla="*/ 1269013 w 3243376"/>
              <a:gd name="connsiteY4929" fmla="*/ 1945146 h 2504437"/>
              <a:gd name="connsiteX4930" fmla="*/ 1272252 w 3243376"/>
              <a:gd name="connsiteY4930" fmla="*/ 1953512 h 2504437"/>
              <a:gd name="connsiteX4931" fmla="*/ 602161 w 3243376"/>
              <a:gd name="connsiteY4931" fmla="*/ 1639192 h 2504437"/>
              <a:gd name="connsiteX4932" fmla="*/ 602161 w 3243376"/>
              <a:gd name="connsiteY4932" fmla="*/ 1627677 h 2504437"/>
              <a:gd name="connsiteX4933" fmla="*/ 613674 w 3243376"/>
              <a:gd name="connsiteY4933" fmla="*/ 1627677 h 2504437"/>
              <a:gd name="connsiteX4934" fmla="*/ 602160 w 3243376"/>
              <a:gd name="connsiteY4934" fmla="*/ 1616164 h 2504437"/>
              <a:gd name="connsiteX4935" fmla="*/ 647640 w 3243376"/>
              <a:gd name="connsiteY4935" fmla="*/ 1582198 h 2504437"/>
              <a:gd name="connsiteX4936" fmla="*/ 670091 w 3243376"/>
              <a:gd name="connsiteY4936" fmla="*/ 1639192 h 2504437"/>
              <a:gd name="connsiteX4937" fmla="*/ 636125 w 3243376"/>
              <a:gd name="connsiteY4937" fmla="*/ 1639191 h 2504437"/>
              <a:gd name="connsiteX4938" fmla="*/ 602161 w 3243376"/>
              <a:gd name="connsiteY4938" fmla="*/ 1639192 h 2504437"/>
              <a:gd name="connsiteX4939" fmla="*/ 1138117 w 3243376"/>
              <a:gd name="connsiteY4939" fmla="*/ 1907457 h 2504437"/>
              <a:gd name="connsiteX4940" fmla="*/ 1138117 w 3243376"/>
              <a:gd name="connsiteY4940" fmla="*/ 1907457 h 2504437"/>
              <a:gd name="connsiteX4941" fmla="*/ 1138117 w 3243376"/>
              <a:gd name="connsiteY4941" fmla="*/ 1907457 h 2504437"/>
              <a:gd name="connsiteX4942" fmla="*/ 931579 w 3243376"/>
              <a:gd name="connsiteY4942" fmla="*/ 1806713 h 2504437"/>
              <a:gd name="connsiteX4943" fmla="*/ 926987 w 3243376"/>
              <a:gd name="connsiteY4943" fmla="*/ 1800786 h 2504437"/>
              <a:gd name="connsiteX4944" fmla="*/ 925549 w 3243376"/>
              <a:gd name="connsiteY4944" fmla="*/ 1791665 h 2504437"/>
              <a:gd name="connsiteX4945" fmla="*/ 922590 w 3243376"/>
              <a:gd name="connsiteY4945" fmla="*/ 1787655 h 2504437"/>
              <a:gd name="connsiteX4946" fmla="*/ 922741 w 3243376"/>
              <a:gd name="connsiteY4946" fmla="*/ 1785917 h 2504437"/>
              <a:gd name="connsiteX4947" fmla="*/ 922944 w 3243376"/>
              <a:gd name="connsiteY4947" fmla="*/ 1785503 h 2504437"/>
              <a:gd name="connsiteX4948" fmla="*/ 933320 w 3243376"/>
              <a:gd name="connsiteY4948" fmla="*/ 1788346 h 2504437"/>
              <a:gd name="connsiteX4949" fmla="*/ 938789 w 3243376"/>
              <a:gd name="connsiteY4949" fmla="*/ 1796063 h 2504437"/>
              <a:gd name="connsiteX4950" fmla="*/ 932371 w 3243376"/>
              <a:gd name="connsiteY4950" fmla="*/ 1806714 h 2504437"/>
              <a:gd name="connsiteX4951" fmla="*/ 1337879 w 3243376"/>
              <a:gd name="connsiteY4951" fmla="*/ 2014533 h 2504437"/>
              <a:gd name="connsiteX4952" fmla="*/ 1340756 w 3243376"/>
              <a:gd name="connsiteY4952" fmla="*/ 2008776 h 2504437"/>
              <a:gd name="connsiteX4953" fmla="*/ 1352271 w 3243376"/>
              <a:gd name="connsiteY4953" fmla="*/ 2020290 h 2504437"/>
              <a:gd name="connsiteX4954" fmla="*/ 1337879 w 3243376"/>
              <a:gd name="connsiteY4954" fmla="*/ 2014533 h 2504437"/>
              <a:gd name="connsiteX4955" fmla="*/ 556682 w 3243376"/>
              <a:gd name="connsiteY4955" fmla="*/ 1627677 h 2504437"/>
              <a:gd name="connsiteX4956" fmla="*/ 568195 w 3243376"/>
              <a:gd name="connsiteY4956" fmla="*/ 1571260 h 2504437"/>
              <a:gd name="connsiteX4957" fmla="*/ 579133 w 3243376"/>
              <a:gd name="connsiteY4957" fmla="*/ 1582774 h 2504437"/>
              <a:gd name="connsiteX4958" fmla="*/ 556682 w 3243376"/>
              <a:gd name="connsiteY4958" fmla="*/ 1627677 h 2504437"/>
              <a:gd name="connsiteX4959" fmla="*/ 1133260 w 3243376"/>
              <a:gd name="connsiteY4959" fmla="*/ 1917172 h 2504437"/>
              <a:gd name="connsiteX4960" fmla="*/ 1133800 w 3243376"/>
              <a:gd name="connsiteY4960" fmla="*/ 1913214 h 2504437"/>
              <a:gd name="connsiteX4961" fmla="*/ 1138117 w 3243376"/>
              <a:gd name="connsiteY4961" fmla="*/ 1907457 h 2504437"/>
              <a:gd name="connsiteX4962" fmla="*/ 1138117 w 3243376"/>
              <a:gd name="connsiteY4962" fmla="*/ 1907529 h 2504437"/>
              <a:gd name="connsiteX4963" fmla="*/ 1138117 w 3243376"/>
              <a:gd name="connsiteY4963" fmla="*/ 1918971 h 2504437"/>
              <a:gd name="connsiteX4964" fmla="*/ 1133260 w 3243376"/>
              <a:gd name="connsiteY4964" fmla="*/ 1917172 h 2504437"/>
              <a:gd name="connsiteX4965" fmla="*/ 1158842 w 3243376"/>
              <a:gd name="connsiteY4965" fmla="*/ 1930485 h 2504437"/>
              <a:gd name="connsiteX4966" fmla="*/ 1170356 w 3243376"/>
              <a:gd name="connsiteY4966" fmla="*/ 1908033 h 2504437"/>
              <a:gd name="connsiteX4967" fmla="*/ 1170355 w 3243376"/>
              <a:gd name="connsiteY4967" fmla="*/ 1930484 h 2504437"/>
              <a:gd name="connsiteX4968" fmla="*/ 1158842 w 3243376"/>
              <a:gd name="connsiteY4968" fmla="*/ 1930485 h 2504437"/>
              <a:gd name="connsiteX4969" fmla="*/ 1045100 w 3243376"/>
              <a:gd name="connsiteY4969" fmla="*/ 1874293 h 2504437"/>
              <a:gd name="connsiteX4970" fmla="*/ 1056371 w 3243376"/>
              <a:gd name="connsiteY4970" fmla="*/ 1874644 h 2504437"/>
              <a:gd name="connsiteX4971" fmla="*/ 1056371 w 3243376"/>
              <a:gd name="connsiteY4971" fmla="*/ 1863706 h 2504437"/>
              <a:gd name="connsiteX4972" fmla="*/ 1044857 w 3243376"/>
              <a:gd name="connsiteY4972" fmla="*/ 1852192 h 2504437"/>
              <a:gd name="connsiteX4973" fmla="*/ 1045100 w 3243376"/>
              <a:gd name="connsiteY4973" fmla="*/ 1874293 h 2504437"/>
              <a:gd name="connsiteX4974" fmla="*/ 1022406 w 3243376"/>
              <a:gd name="connsiteY4974" fmla="*/ 1863130 h 2504437"/>
              <a:gd name="connsiteX4975" fmla="*/ 1033919 w 3243376"/>
              <a:gd name="connsiteY4975" fmla="*/ 1840679 h 2504437"/>
              <a:gd name="connsiteX4976" fmla="*/ 1022406 w 3243376"/>
              <a:gd name="connsiteY4976" fmla="*/ 1863130 h 2504437"/>
              <a:gd name="connsiteX4977" fmla="*/ 1499069 w 3243376"/>
              <a:gd name="connsiteY4977" fmla="*/ 2099735 h 2504437"/>
              <a:gd name="connsiteX4978" fmla="*/ 1487555 w 3243376"/>
              <a:gd name="connsiteY4978" fmla="*/ 2065769 h 2504437"/>
              <a:gd name="connsiteX4979" fmla="*/ 1499068 w 3243376"/>
              <a:gd name="connsiteY4979" fmla="*/ 2088221 h 2504437"/>
              <a:gd name="connsiteX4980" fmla="*/ 1510583 w 3243376"/>
              <a:gd name="connsiteY4980" fmla="*/ 2076707 h 2504437"/>
              <a:gd name="connsiteX4981" fmla="*/ 1522096 w 3243376"/>
              <a:gd name="connsiteY4981" fmla="*/ 2088221 h 2504437"/>
              <a:gd name="connsiteX4982" fmla="*/ 1499069 w 3243376"/>
              <a:gd name="connsiteY4982" fmla="*/ 2099735 h 2504437"/>
              <a:gd name="connsiteX4983" fmla="*/ 1004237 w 3243376"/>
              <a:gd name="connsiteY4983" fmla="*/ 1855431 h 2504437"/>
              <a:gd name="connsiteX4984" fmla="*/ 1010893 w 3243376"/>
              <a:gd name="connsiteY4984" fmla="*/ 1852193 h 2504437"/>
              <a:gd name="connsiteX4985" fmla="*/ 1010317 w 3243376"/>
              <a:gd name="connsiteY4985" fmla="*/ 1841255 h 2504437"/>
              <a:gd name="connsiteX4986" fmla="*/ 1013555 w 3243376"/>
              <a:gd name="connsiteY4986" fmla="*/ 1817453 h 2504437"/>
              <a:gd name="connsiteX4987" fmla="*/ 1010526 w 3243376"/>
              <a:gd name="connsiteY4987" fmla="*/ 1807947 h 2504437"/>
              <a:gd name="connsiteX4988" fmla="*/ 1010893 w 3243376"/>
              <a:gd name="connsiteY4988" fmla="*/ 1807289 h 2504437"/>
              <a:gd name="connsiteX4989" fmla="*/ 1010405 w 3243376"/>
              <a:gd name="connsiteY4989" fmla="*/ 1807567 h 2504437"/>
              <a:gd name="connsiteX4990" fmla="*/ 1010317 w 3243376"/>
              <a:gd name="connsiteY4990" fmla="*/ 1807289 h 2504437"/>
              <a:gd name="connsiteX4991" fmla="*/ 987865 w 3243376"/>
              <a:gd name="connsiteY4991" fmla="*/ 1818802 h 2504437"/>
              <a:gd name="connsiteX4992" fmla="*/ 999378 w 3243376"/>
              <a:gd name="connsiteY4992" fmla="*/ 1818802 h 2504437"/>
              <a:gd name="connsiteX4993" fmla="*/ 1000817 w 3243376"/>
              <a:gd name="connsiteY4993" fmla="*/ 1813045 h 2504437"/>
              <a:gd name="connsiteX4994" fmla="*/ 1010405 w 3243376"/>
              <a:gd name="connsiteY4994" fmla="*/ 1807567 h 2504437"/>
              <a:gd name="connsiteX4995" fmla="*/ 1010526 w 3243376"/>
              <a:gd name="connsiteY4995" fmla="*/ 1807947 h 2504437"/>
              <a:gd name="connsiteX4996" fmla="*/ 1000818 w 3243376"/>
              <a:gd name="connsiteY4996" fmla="*/ 1825423 h 2504437"/>
              <a:gd name="connsiteX4997" fmla="*/ 999379 w 3243376"/>
              <a:gd name="connsiteY4997" fmla="*/ 1852193 h 2504437"/>
              <a:gd name="connsiteX4998" fmla="*/ 1004237 w 3243376"/>
              <a:gd name="connsiteY4998" fmla="*/ 1855431 h 2504437"/>
              <a:gd name="connsiteX4999" fmla="*/ 1442651 w 3243376"/>
              <a:gd name="connsiteY4999" fmla="*/ 2076707 h 2504437"/>
              <a:gd name="connsiteX5000" fmla="*/ 1442652 w 3243376"/>
              <a:gd name="connsiteY5000" fmla="*/ 2054256 h 2504437"/>
              <a:gd name="connsiteX5001" fmla="*/ 1442651 w 3243376"/>
              <a:gd name="connsiteY5001" fmla="*/ 2076707 h 2504437"/>
              <a:gd name="connsiteX5002" fmla="*/ 1357960 w 3243376"/>
              <a:gd name="connsiteY5002" fmla="*/ 2041818 h 2504437"/>
              <a:gd name="connsiteX5003" fmla="*/ 1358171 w 3243376"/>
              <a:gd name="connsiteY5003" fmla="*/ 2040502 h 2504437"/>
              <a:gd name="connsiteX5004" fmla="*/ 1363208 w 3243376"/>
              <a:gd name="connsiteY5004" fmla="*/ 2043318 h 2504437"/>
              <a:gd name="connsiteX5005" fmla="*/ 1331186 w 3243376"/>
              <a:gd name="connsiteY5005" fmla="*/ 2028926 h 2504437"/>
              <a:gd name="connsiteX5006" fmla="*/ 1352271 w 3243376"/>
              <a:gd name="connsiteY5006" fmla="*/ 2020290 h 2504437"/>
              <a:gd name="connsiteX5007" fmla="*/ 1363784 w 3243376"/>
              <a:gd name="connsiteY5007" fmla="*/ 2008776 h 2504437"/>
              <a:gd name="connsiteX5008" fmla="*/ 1375297 w 3243376"/>
              <a:gd name="connsiteY5008" fmla="*/ 2020290 h 2504437"/>
              <a:gd name="connsiteX5009" fmla="*/ 1386812 w 3243376"/>
              <a:gd name="connsiteY5009" fmla="*/ 2008776 h 2504437"/>
              <a:gd name="connsiteX5010" fmla="*/ 1386811 w 3243376"/>
              <a:gd name="connsiteY5010" fmla="*/ 1997263 h 2504437"/>
              <a:gd name="connsiteX5011" fmla="*/ 1398325 w 3243376"/>
              <a:gd name="connsiteY5011" fmla="*/ 2008776 h 2504437"/>
              <a:gd name="connsiteX5012" fmla="*/ 1386811 w 3243376"/>
              <a:gd name="connsiteY5012" fmla="*/ 1986325 h 2504437"/>
              <a:gd name="connsiteX5013" fmla="*/ 1398325 w 3243376"/>
              <a:gd name="connsiteY5013" fmla="*/ 1974812 h 2504437"/>
              <a:gd name="connsiteX5014" fmla="*/ 1386812 w 3243376"/>
              <a:gd name="connsiteY5014" fmla="*/ 1974812 h 2504437"/>
              <a:gd name="connsiteX5015" fmla="*/ 1375297 w 3243376"/>
              <a:gd name="connsiteY5015" fmla="*/ 1986326 h 2504437"/>
              <a:gd name="connsiteX5016" fmla="*/ 1373967 w 3243376"/>
              <a:gd name="connsiteY5016" fmla="*/ 1976147 h 2504437"/>
              <a:gd name="connsiteX5017" fmla="*/ 1375297 w 3243376"/>
              <a:gd name="connsiteY5017" fmla="*/ 1975387 h 2504437"/>
              <a:gd name="connsiteX5018" fmla="*/ 1373724 w 3243376"/>
              <a:gd name="connsiteY5018" fmla="*/ 1975163 h 2504437"/>
              <a:gd name="connsiteX5019" fmla="*/ 1366632 w 3243376"/>
              <a:gd name="connsiteY5019" fmla="*/ 1967108 h 2504437"/>
              <a:gd name="connsiteX5020" fmla="*/ 1376251 w 3243376"/>
              <a:gd name="connsiteY5020" fmla="*/ 1961562 h 2504437"/>
              <a:gd name="connsiteX5021" fmla="*/ 1386234 w 3243376"/>
              <a:gd name="connsiteY5021" fmla="*/ 1964450 h 2504437"/>
              <a:gd name="connsiteX5022" fmla="*/ 1397748 w 3243376"/>
              <a:gd name="connsiteY5022" fmla="*/ 1964450 h 2504437"/>
              <a:gd name="connsiteX5023" fmla="*/ 1397749 w 3243376"/>
              <a:gd name="connsiteY5023" fmla="*/ 1952936 h 2504437"/>
              <a:gd name="connsiteX5024" fmla="*/ 1388342 w 3243376"/>
              <a:gd name="connsiteY5024" fmla="*/ 1948905 h 2504437"/>
              <a:gd name="connsiteX5025" fmla="*/ 1391991 w 3243376"/>
              <a:gd name="connsiteY5025" fmla="*/ 1941926 h 2504437"/>
              <a:gd name="connsiteX5026" fmla="*/ 1397749 w 3243376"/>
              <a:gd name="connsiteY5026" fmla="*/ 1930485 h 2504437"/>
              <a:gd name="connsiteX5027" fmla="*/ 1386235 w 3243376"/>
              <a:gd name="connsiteY5027" fmla="*/ 1930485 h 2504437"/>
              <a:gd name="connsiteX5028" fmla="*/ 1374721 w 3243376"/>
              <a:gd name="connsiteY5028" fmla="*/ 1952936 h 2504437"/>
              <a:gd name="connsiteX5029" fmla="*/ 1374721 w 3243376"/>
              <a:gd name="connsiteY5029" fmla="*/ 1930484 h 2504437"/>
              <a:gd name="connsiteX5030" fmla="*/ 1363208 w 3243376"/>
              <a:gd name="connsiteY5030" fmla="*/ 1930484 h 2504437"/>
              <a:gd name="connsiteX5031" fmla="*/ 1351695 w 3243376"/>
              <a:gd name="connsiteY5031" fmla="*/ 1941998 h 2504437"/>
              <a:gd name="connsiteX5032" fmla="*/ 1352271 w 3243376"/>
              <a:gd name="connsiteY5032" fmla="*/ 1918971 h 2504437"/>
              <a:gd name="connsiteX5033" fmla="*/ 1329818 w 3243376"/>
              <a:gd name="connsiteY5033" fmla="*/ 1907457 h 2504437"/>
              <a:gd name="connsiteX5034" fmla="*/ 1329819 w 3243376"/>
              <a:gd name="connsiteY5034" fmla="*/ 1941423 h 2504437"/>
              <a:gd name="connsiteX5035" fmla="*/ 1329704 w 3243376"/>
              <a:gd name="connsiteY5035" fmla="*/ 1941254 h 2504437"/>
              <a:gd name="connsiteX5036" fmla="*/ 1329818 w 3243376"/>
              <a:gd name="connsiteY5036" fmla="*/ 1940847 h 2504437"/>
              <a:gd name="connsiteX5037" fmla="*/ 1329535 w 3243376"/>
              <a:gd name="connsiteY5037" fmla="*/ 1941009 h 2504437"/>
              <a:gd name="connsiteX5038" fmla="*/ 1322910 w 3243376"/>
              <a:gd name="connsiteY5038" fmla="*/ 1931348 h 2504437"/>
              <a:gd name="connsiteX5039" fmla="*/ 1307367 w 3243376"/>
              <a:gd name="connsiteY5039" fmla="*/ 1929909 h 2504437"/>
              <a:gd name="connsiteX5040" fmla="*/ 1307367 w 3243376"/>
              <a:gd name="connsiteY5040" fmla="*/ 1918395 h 2504437"/>
              <a:gd name="connsiteX5041" fmla="*/ 1307367 w 3243376"/>
              <a:gd name="connsiteY5041" fmla="*/ 1895944 h 2504437"/>
              <a:gd name="connsiteX5042" fmla="*/ 1295854 w 3243376"/>
              <a:gd name="connsiteY5042" fmla="*/ 1895944 h 2504437"/>
              <a:gd name="connsiteX5043" fmla="*/ 1307367 w 3243376"/>
              <a:gd name="connsiteY5043" fmla="*/ 1918395 h 2504437"/>
              <a:gd name="connsiteX5044" fmla="*/ 1295854 w 3243376"/>
              <a:gd name="connsiteY5044" fmla="*/ 1918395 h 2504437"/>
              <a:gd name="connsiteX5045" fmla="*/ 1295854 w 3243376"/>
              <a:gd name="connsiteY5045" fmla="*/ 1952360 h 2504437"/>
              <a:gd name="connsiteX5046" fmla="*/ 1290996 w 3243376"/>
              <a:gd name="connsiteY5046" fmla="*/ 1954159 h 2504437"/>
              <a:gd name="connsiteX5047" fmla="*/ 1291048 w 3243376"/>
              <a:gd name="connsiteY5047" fmla="*/ 1954533 h 2504437"/>
              <a:gd name="connsiteX5048" fmla="*/ 1283116 w 3243376"/>
              <a:gd name="connsiteY5048" fmla="*/ 1958117 h 2504437"/>
              <a:gd name="connsiteX5049" fmla="*/ 1295854 w 3243376"/>
              <a:gd name="connsiteY5049" fmla="*/ 1963874 h 2504437"/>
              <a:gd name="connsiteX5050" fmla="*/ 1291536 w 3243376"/>
              <a:gd name="connsiteY5050" fmla="*/ 1958117 h 2504437"/>
              <a:gd name="connsiteX5051" fmla="*/ 1291048 w 3243376"/>
              <a:gd name="connsiteY5051" fmla="*/ 1954533 h 2504437"/>
              <a:gd name="connsiteX5052" fmla="*/ 1295854 w 3243376"/>
              <a:gd name="connsiteY5052" fmla="*/ 1952360 h 2504437"/>
              <a:gd name="connsiteX5053" fmla="*/ 1318305 w 3243376"/>
              <a:gd name="connsiteY5053" fmla="*/ 1963874 h 2504437"/>
              <a:gd name="connsiteX5054" fmla="*/ 1314081 w 3243376"/>
              <a:gd name="connsiteY5054" fmla="*/ 1954017 h 2504437"/>
              <a:gd name="connsiteX5055" fmla="*/ 1318305 w 3243376"/>
              <a:gd name="connsiteY5055" fmla="*/ 1952360 h 2504437"/>
              <a:gd name="connsiteX5056" fmla="*/ 1318305 w 3243376"/>
              <a:gd name="connsiteY5056" fmla="*/ 1955418 h 2504437"/>
              <a:gd name="connsiteX5057" fmla="*/ 1318306 w 3243376"/>
              <a:gd name="connsiteY5057" fmla="*/ 1952359 h 2504437"/>
              <a:gd name="connsiteX5058" fmla="*/ 1319744 w 3243376"/>
              <a:gd name="connsiteY5058" fmla="*/ 1946603 h 2504437"/>
              <a:gd name="connsiteX5059" fmla="*/ 1329535 w 3243376"/>
              <a:gd name="connsiteY5059" fmla="*/ 1941009 h 2504437"/>
              <a:gd name="connsiteX5060" fmla="*/ 1329704 w 3243376"/>
              <a:gd name="connsiteY5060" fmla="*/ 1941254 h 2504437"/>
              <a:gd name="connsiteX5061" fmla="*/ 1326379 w 3243376"/>
              <a:gd name="connsiteY5061" fmla="*/ 1953058 h 2504437"/>
              <a:gd name="connsiteX5062" fmla="*/ 1324961 w 3243376"/>
              <a:gd name="connsiteY5062" fmla="*/ 1953584 h 2504437"/>
              <a:gd name="connsiteX5063" fmla="*/ 1329819 w 3243376"/>
              <a:gd name="connsiteY5063" fmla="*/ 1963298 h 2504437"/>
              <a:gd name="connsiteX5064" fmla="*/ 1325501 w 3243376"/>
              <a:gd name="connsiteY5064" fmla="*/ 1956174 h 2504437"/>
              <a:gd name="connsiteX5065" fmla="*/ 1326379 w 3243376"/>
              <a:gd name="connsiteY5065" fmla="*/ 1953058 h 2504437"/>
              <a:gd name="connsiteX5066" fmla="*/ 1329818 w 3243376"/>
              <a:gd name="connsiteY5066" fmla="*/ 1951784 h 2504437"/>
              <a:gd name="connsiteX5067" fmla="*/ 1341333 w 3243376"/>
              <a:gd name="connsiteY5067" fmla="*/ 1963298 h 2504437"/>
              <a:gd name="connsiteX5068" fmla="*/ 1329818 w 3243376"/>
              <a:gd name="connsiteY5068" fmla="*/ 1974812 h 2504437"/>
              <a:gd name="connsiteX5069" fmla="*/ 1352271 w 3243376"/>
              <a:gd name="connsiteY5069" fmla="*/ 1974812 h 2504437"/>
              <a:gd name="connsiteX5070" fmla="*/ 1318306 w 3243376"/>
              <a:gd name="connsiteY5070" fmla="*/ 1986325 h 2504437"/>
              <a:gd name="connsiteX5071" fmla="*/ 1318306 w 3243376"/>
              <a:gd name="connsiteY5071" fmla="*/ 2020290 h 2504437"/>
              <a:gd name="connsiteX5072" fmla="*/ 1331186 w 3243376"/>
              <a:gd name="connsiteY5072" fmla="*/ 2028926 h 2504437"/>
              <a:gd name="connsiteX5073" fmla="*/ 942963 w 3243376"/>
              <a:gd name="connsiteY5073" fmla="*/ 1840679 h 2504437"/>
              <a:gd name="connsiteX5074" fmla="*/ 942386 w 3243376"/>
              <a:gd name="connsiteY5074" fmla="*/ 1773324 h 2504437"/>
              <a:gd name="connsiteX5075" fmla="*/ 930873 w 3243376"/>
              <a:gd name="connsiteY5075" fmla="*/ 1773324 h 2504437"/>
              <a:gd name="connsiteX5076" fmla="*/ 942386 w 3243376"/>
              <a:gd name="connsiteY5076" fmla="*/ 1761811 h 2504437"/>
              <a:gd name="connsiteX5077" fmla="*/ 929407 w 3243376"/>
              <a:gd name="connsiteY5077" fmla="*/ 1772326 h 2504437"/>
              <a:gd name="connsiteX5078" fmla="*/ 922944 w 3243376"/>
              <a:gd name="connsiteY5078" fmla="*/ 1785503 h 2504437"/>
              <a:gd name="connsiteX5079" fmla="*/ 920512 w 3243376"/>
              <a:gd name="connsiteY5079" fmla="*/ 1784837 h 2504437"/>
              <a:gd name="connsiteX5080" fmla="*/ 922590 w 3243376"/>
              <a:gd name="connsiteY5080" fmla="*/ 1787655 h 2504437"/>
              <a:gd name="connsiteX5081" fmla="*/ 919935 w 3243376"/>
              <a:gd name="connsiteY5081" fmla="*/ 1818227 h 2504437"/>
              <a:gd name="connsiteX5082" fmla="*/ 931448 w 3243376"/>
              <a:gd name="connsiteY5082" fmla="*/ 1806714 h 2504437"/>
              <a:gd name="connsiteX5083" fmla="*/ 931579 w 3243376"/>
              <a:gd name="connsiteY5083" fmla="*/ 1806713 h 2504437"/>
              <a:gd name="connsiteX5084" fmla="*/ 932025 w 3243376"/>
              <a:gd name="connsiteY5084" fmla="*/ 1807289 h 2504437"/>
              <a:gd name="connsiteX5085" fmla="*/ 932371 w 3243376"/>
              <a:gd name="connsiteY5085" fmla="*/ 1806714 h 2504437"/>
              <a:gd name="connsiteX5086" fmla="*/ 941523 w 3243376"/>
              <a:gd name="connsiteY5086" fmla="*/ 1806713 h 2504437"/>
              <a:gd name="connsiteX5087" fmla="*/ 942962 w 3243376"/>
              <a:gd name="connsiteY5087" fmla="*/ 1806713 h 2504437"/>
              <a:gd name="connsiteX5088" fmla="*/ 942963 w 3243376"/>
              <a:gd name="connsiteY5088" fmla="*/ 1818227 h 2504437"/>
              <a:gd name="connsiteX5089" fmla="*/ 931449 w 3243376"/>
              <a:gd name="connsiteY5089" fmla="*/ 1818227 h 2504437"/>
              <a:gd name="connsiteX5090" fmla="*/ 942963 w 3243376"/>
              <a:gd name="connsiteY5090" fmla="*/ 1840679 h 2504437"/>
              <a:gd name="connsiteX5091" fmla="*/ 748068 w 3243376"/>
              <a:gd name="connsiteY5091" fmla="*/ 1748723 h 2504437"/>
              <a:gd name="connsiteX5092" fmla="*/ 738596 w 3243376"/>
              <a:gd name="connsiteY5092" fmla="*/ 1716907 h 2504437"/>
              <a:gd name="connsiteX5093" fmla="*/ 750110 w 3243376"/>
              <a:gd name="connsiteY5093" fmla="*/ 1716907 h 2504437"/>
              <a:gd name="connsiteX5094" fmla="*/ 761047 w 3243376"/>
              <a:gd name="connsiteY5094" fmla="*/ 1750873 h 2504437"/>
              <a:gd name="connsiteX5095" fmla="*/ 748068 w 3243376"/>
              <a:gd name="connsiteY5095" fmla="*/ 1748723 h 2504437"/>
              <a:gd name="connsiteX5096" fmla="*/ 885970 w 3243376"/>
              <a:gd name="connsiteY5096" fmla="*/ 1818227 h 2504437"/>
              <a:gd name="connsiteX5097" fmla="*/ 885970 w 3243376"/>
              <a:gd name="connsiteY5097" fmla="*/ 1806714 h 2504437"/>
              <a:gd name="connsiteX5098" fmla="*/ 885970 w 3243376"/>
              <a:gd name="connsiteY5098" fmla="*/ 1818227 h 2504437"/>
              <a:gd name="connsiteX5099" fmla="*/ 1226772 w 3243376"/>
              <a:gd name="connsiteY5099" fmla="*/ 1987477 h 2504437"/>
              <a:gd name="connsiteX5100" fmla="*/ 1215259 w 3243376"/>
              <a:gd name="connsiteY5100" fmla="*/ 1953512 h 2504437"/>
              <a:gd name="connsiteX5101" fmla="*/ 1226772 w 3243376"/>
              <a:gd name="connsiteY5101" fmla="*/ 1953512 h 2504437"/>
              <a:gd name="connsiteX5102" fmla="*/ 1238286 w 3243376"/>
              <a:gd name="connsiteY5102" fmla="*/ 1975963 h 2504437"/>
              <a:gd name="connsiteX5103" fmla="*/ 1226772 w 3243376"/>
              <a:gd name="connsiteY5103" fmla="*/ 1987477 h 2504437"/>
              <a:gd name="connsiteX5104" fmla="*/ 1262715 w 3243376"/>
              <a:gd name="connsiteY5104" fmla="*/ 2007529 h 2504437"/>
              <a:gd name="connsiteX5105" fmla="*/ 1260368 w 3243376"/>
              <a:gd name="connsiteY5105" fmla="*/ 2003182 h 2504437"/>
              <a:gd name="connsiteX5106" fmla="*/ 1261845 w 3243376"/>
              <a:gd name="connsiteY5106" fmla="*/ 1988486 h 2504437"/>
              <a:gd name="connsiteX5107" fmla="*/ 1263366 w 3243376"/>
              <a:gd name="connsiteY5107" fmla="*/ 1988626 h 2504437"/>
              <a:gd name="connsiteX5108" fmla="*/ 1266746 w 3243376"/>
              <a:gd name="connsiteY5108" fmla="*/ 1989941 h 2504437"/>
              <a:gd name="connsiteX5109" fmla="*/ 1266206 w 3243376"/>
              <a:gd name="connsiteY5109" fmla="*/ 1994960 h 2504437"/>
              <a:gd name="connsiteX5110" fmla="*/ 352914 w 3243376"/>
              <a:gd name="connsiteY5110" fmla="*/ 1557804 h 2504437"/>
              <a:gd name="connsiteX5111" fmla="*/ 359224 w 3243376"/>
              <a:gd name="connsiteY5111" fmla="*/ 1537296 h 2504437"/>
              <a:gd name="connsiteX5112" fmla="*/ 374767 w 3243376"/>
              <a:gd name="connsiteY5112" fmla="*/ 1514844 h 2504437"/>
              <a:gd name="connsiteX5113" fmla="*/ 363253 w 3243376"/>
              <a:gd name="connsiteY5113" fmla="*/ 1548234 h 2504437"/>
              <a:gd name="connsiteX5114" fmla="*/ 876759 w 3243376"/>
              <a:gd name="connsiteY5114" fmla="*/ 1818227 h 2504437"/>
              <a:gd name="connsiteX5115" fmla="*/ 876759 w 3243376"/>
              <a:gd name="connsiteY5115" fmla="*/ 1818227 h 2504437"/>
              <a:gd name="connsiteX5116" fmla="*/ 1329243 w 3243376"/>
              <a:gd name="connsiteY5116" fmla="*/ 2043318 h 2504437"/>
              <a:gd name="connsiteX5117" fmla="*/ 1351694 w 3243376"/>
              <a:gd name="connsiteY5117" fmla="*/ 2020866 h 2504437"/>
              <a:gd name="connsiteX5118" fmla="*/ 1329243 w 3243376"/>
              <a:gd name="connsiteY5118" fmla="*/ 2043318 h 2504437"/>
              <a:gd name="connsiteX5119" fmla="*/ 1351695 w 3243376"/>
              <a:gd name="connsiteY5119" fmla="*/ 2054831 h 2504437"/>
              <a:gd name="connsiteX5120" fmla="*/ 1352627 w 3243376"/>
              <a:gd name="connsiteY5120" fmla="*/ 2045518 h 2504437"/>
              <a:gd name="connsiteX5121" fmla="*/ 1356300 w 3243376"/>
              <a:gd name="connsiteY5121" fmla="*/ 2042814 h 2504437"/>
              <a:gd name="connsiteX5122" fmla="*/ 1357082 w 3243376"/>
              <a:gd name="connsiteY5122" fmla="*/ 2041567 h 2504437"/>
              <a:gd name="connsiteX5123" fmla="*/ 1357960 w 3243376"/>
              <a:gd name="connsiteY5123" fmla="*/ 2041818 h 2504437"/>
              <a:gd name="connsiteX5124" fmla="*/ 1357451 w 3243376"/>
              <a:gd name="connsiteY5124" fmla="*/ 2044972 h 2504437"/>
              <a:gd name="connsiteX5125" fmla="*/ 1351695 w 3243376"/>
              <a:gd name="connsiteY5125" fmla="*/ 2054831 h 2504437"/>
              <a:gd name="connsiteX5126" fmla="*/ 1261889 w 3243376"/>
              <a:gd name="connsiteY5126" fmla="*/ 2010504 h 2504437"/>
              <a:gd name="connsiteX5127" fmla="*/ 1262715 w 3243376"/>
              <a:gd name="connsiteY5127" fmla="*/ 2007529 h 2504437"/>
              <a:gd name="connsiteX5128" fmla="*/ 1263748 w 3243376"/>
              <a:gd name="connsiteY5128" fmla="*/ 2009442 h 2504437"/>
              <a:gd name="connsiteX5129" fmla="*/ 1192807 w 3243376"/>
              <a:gd name="connsiteY5129" fmla="*/ 1976539 h 2504437"/>
              <a:gd name="connsiteX5130" fmla="*/ 1181293 w 3243376"/>
              <a:gd name="connsiteY5130" fmla="*/ 1965025 h 2504437"/>
              <a:gd name="connsiteX5131" fmla="*/ 1181294 w 3243376"/>
              <a:gd name="connsiteY5131" fmla="*/ 1931060 h 2504437"/>
              <a:gd name="connsiteX5132" fmla="*/ 1181293 w 3243376"/>
              <a:gd name="connsiteY5132" fmla="*/ 1953512 h 2504437"/>
              <a:gd name="connsiteX5133" fmla="*/ 1192806 w 3243376"/>
              <a:gd name="connsiteY5133" fmla="*/ 1941998 h 2504437"/>
              <a:gd name="connsiteX5134" fmla="*/ 1204321 w 3243376"/>
              <a:gd name="connsiteY5134" fmla="*/ 1953512 h 2504437"/>
              <a:gd name="connsiteX5135" fmla="*/ 1192807 w 3243376"/>
              <a:gd name="connsiteY5135" fmla="*/ 1976539 h 2504437"/>
              <a:gd name="connsiteX5136" fmla="*/ 351522 w 3243376"/>
              <a:gd name="connsiteY5136" fmla="*/ 1560017 h 2504437"/>
              <a:gd name="connsiteX5137" fmla="*/ 351893 w 3243376"/>
              <a:gd name="connsiteY5137" fmla="*/ 1558748 h 2504437"/>
              <a:gd name="connsiteX5138" fmla="*/ 352914 w 3243376"/>
              <a:gd name="connsiteY5138" fmla="*/ 1557804 h 2504437"/>
              <a:gd name="connsiteX5139" fmla="*/ 352316 w 3243376"/>
              <a:gd name="connsiteY5139" fmla="*/ 1559747 h 2504437"/>
              <a:gd name="connsiteX5140" fmla="*/ 957399 w 3243376"/>
              <a:gd name="connsiteY5140" fmla="*/ 1864650 h 2504437"/>
              <a:gd name="connsiteX5141" fmla="*/ 965413 w 3243376"/>
              <a:gd name="connsiteY5141" fmla="*/ 1863130 h 2504437"/>
              <a:gd name="connsiteX5142" fmla="*/ 955772 w 3243376"/>
              <a:gd name="connsiteY5142" fmla="*/ 1857589 h 2504437"/>
              <a:gd name="connsiteX5143" fmla="*/ 953986 w 3243376"/>
              <a:gd name="connsiteY5143" fmla="*/ 1851889 h 2504437"/>
              <a:gd name="connsiteX5144" fmla="*/ 954049 w 3243376"/>
              <a:gd name="connsiteY5144" fmla="*/ 1851616 h 2504437"/>
              <a:gd name="connsiteX5145" fmla="*/ 965414 w 3243376"/>
              <a:gd name="connsiteY5145" fmla="*/ 1851616 h 2504437"/>
              <a:gd name="connsiteX5146" fmla="*/ 954323 w 3243376"/>
              <a:gd name="connsiteY5146" fmla="*/ 1850420 h 2504437"/>
              <a:gd name="connsiteX5147" fmla="*/ 954049 w 3243376"/>
              <a:gd name="connsiteY5147" fmla="*/ 1851616 h 2504437"/>
              <a:gd name="connsiteX5148" fmla="*/ 953900 w 3243376"/>
              <a:gd name="connsiteY5148" fmla="*/ 1851616 h 2504437"/>
              <a:gd name="connsiteX5149" fmla="*/ 953986 w 3243376"/>
              <a:gd name="connsiteY5149" fmla="*/ 1851889 h 2504437"/>
              <a:gd name="connsiteX5150" fmla="*/ 952677 w 3243376"/>
              <a:gd name="connsiteY5150" fmla="*/ 1857589 h 2504437"/>
              <a:gd name="connsiteX5151" fmla="*/ 957399 w 3243376"/>
              <a:gd name="connsiteY5151" fmla="*/ 1864650 h 2504437"/>
              <a:gd name="connsiteX5152" fmla="*/ 1100411 w 3243376"/>
              <a:gd name="connsiteY5152" fmla="*/ 1940559 h 2504437"/>
              <a:gd name="connsiteX5153" fmla="*/ 1090337 w 3243376"/>
              <a:gd name="connsiteY5153" fmla="*/ 1930485 h 2504437"/>
              <a:gd name="connsiteX5154" fmla="*/ 1101851 w 3243376"/>
              <a:gd name="connsiteY5154" fmla="*/ 1930484 h 2504437"/>
              <a:gd name="connsiteX5155" fmla="*/ 1101671 w 3243376"/>
              <a:gd name="connsiteY5155" fmla="*/ 1933903 h 2504437"/>
              <a:gd name="connsiteX5156" fmla="*/ 1010893 w 3243376"/>
              <a:gd name="connsiteY5156" fmla="*/ 1897095 h 2504437"/>
              <a:gd name="connsiteX5157" fmla="*/ 1022406 w 3243376"/>
              <a:gd name="connsiteY5157" fmla="*/ 1897095 h 2504437"/>
              <a:gd name="connsiteX5158" fmla="*/ 1022406 w 3243376"/>
              <a:gd name="connsiteY5158" fmla="*/ 1885582 h 2504437"/>
              <a:gd name="connsiteX5159" fmla="*/ 1010893 w 3243376"/>
              <a:gd name="connsiteY5159" fmla="*/ 1897095 h 2504437"/>
              <a:gd name="connsiteX5160" fmla="*/ 1099318 w 3243376"/>
              <a:gd name="connsiteY5160" fmla="*/ 1941998 h 2504437"/>
              <a:gd name="connsiteX5161" fmla="*/ 1100411 w 3243376"/>
              <a:gd name="connsiteY5161" fmla="*/ 1940559 h 2504437"/>
              <a:gd name="connsiteX5162" fmla="*/ 1100411 w 3243376"/>
              <a:gd name="connsiteY5162" fmla="*/ 1940559 h 2504437"/>
              <a:gd name="connsiteX5163" fmla="*/ 1101850 w 3243376"/>
              <a:gd name="connsiteY5163" fmla="*/ 1941998 h 2504437"/>
              <a:gd name="connsiteX5164" fmla="*/ 1347665 w 3243376"/>
              <a:gd name="connsiteY5164" fmla="*/ 2068647 h 2504437"/>
              <a:gd name="connsiteX5165" fmla="*/ 1363208 w 3243376"/>
              <a:gd name="connsiteY5165" fmla="*/ 2065769 h 2504437"/>
              <a:gd name="connsiteX5166" fmla="*/ 1363208 w 3243376"/>
              <a:gd name="connsiteY5166" fmla="*/ 2043318 h 2504437"/>
              <a:gd name="connsiteX5167" fmla="*/ 1374721 w 3243376"/>
              <a:gd name="connsiteY5167" fmla="*/ 2043317 h 2504437"/>
              <a:gd name="connsiteX5168" fmla="*/ 1374722 w 3243376"/>
              <a:gd name="connsiteY5168" fmla="*/ 2031804 h 2504437"/>
              <a:gd name="connsiteX5169" fmla="*/ 1363208 w 3243376"/>
              <a:gd name="connsiteY5169" fmla="*/ 2031804 h 2504437"/>
              <a:gd name="connsiteX5170" fmla="*/ 1357082 w 3243376"/>
              <a:gd name="connsiteY5170" fmla="*/ 2041567 h 2504437"/>
              <a:gd name="connsiteX5171" fmla="*/ 1353134 w 3243376"/>
              <a:gd name="connsiteY5171" fmla="*/ 2040439 h 2504437"/>
              <a:gd name="connsiteX5172" fmla="*/ 1352627 w 3243376"/>
              <a:gd name="connsiteY5172" fmla="*/ 2045518 h 2504437"/>
              <a:gd name="connsiteX5173" fmla="*/ 1340756 w 3243376"/>
              <a:gd name="connsiteY5173" fmla="*/ 2054255 h 2504437"/>
              <a:gd name="connsiteX5174" fmla="*/ 1347665 w 3243376"/>
              <a:gd name="connsiteY5174" fmla="*/ 2068647 h 2504437"/>
              <a:gd name="connsiteX5175" fmla="*/ 1090336 w 3243376"/>
              <a:gd name="connsiteY5175" fmla="*/ 1941998 h 2504437"/>
              <a:gd name="connsiteX5176" fmla="*/ 1099318 w 3243376"/>
              <a:gd name="connsiteY5176" fmla="*/ 1941998 h 2504437"/>
              <a:gd name="connsiteX5177" fmla="*/ 1096993 w 3243376"/>
              <a:gd name="connsiteY5177" fmla="*/ 1945057 h 2504437"/>
              <a:gd name="connsiteX5178" fmla="*/ 1090911 w 3243376"/>
              <a:gd name="connsiteY5178" fmla="*/ 1942262 h 2504437"/>
              <a:gd name="connsiteX5179" fmla="*/ 1090912 w 3243376"/>
              <a:gd name="connsiteY5179" fmla="*/ 1941998 h 2504437"/>
              <a:gd name="connsiteX5180" fmla="*/ 1090336 w 3243376"/>
              <a:gd name="connsiteY5180" fmla="*/ 1941998 h 2504437"/>
              <a:gd name="connsiteX5181" fmla="*/ 988441 w 3243376"/>
              <a:gd name="connsiteY5181" fmla="*/ 1897095 h 2504437"/>
              <a:gd name="connsiteX5182" fmla="*/ 1011468 w 3243376"/>
              <a:gd name="connsiteY5182" fmla="*/ 1863706 h 2504437"/>
              <a:gd name="connsiteX5183" fmla="*/ 999955 w 3243376"/>
              <a:gd name="connsiteY5183" fmla="*/ 1852193 h 2504437"/>
              <a:gd name="connsiteX5184" fmla="*/ 988441 w 3243376"/>
              <a:gd name="connsiteY5184" fmla="*/ 1897095 h 2504437"/>
              <a:gd name="connsiteX5185" fmla="*/ 1499068 w 3243376"/>
              <a:gd name="connsiteY5185" fmla="*/ 2155246 h 2504437"/>
              <a:gd name="connsiteX5186" fmla="*/ 1498111 w 3243376"/>
              <a:gd name="connsiteY5186" fmla="*/ 2154699 h 2504437"/>
              <a:gd name="connsiteX5187" fmla="*/ 1488618 w 3243376"/>
              <a:gd name="connsiteY5187" fmla="*/ 2146012 h 2504437"/>
              <a:gd name="connsiteX5188" fmla="*/ 1488130 w 3243376"/>
              <a:gd name="connsiteY5188" fmla="*/ 2144061 h 2504437"/>
              <a:gd name="connsiteX5189" fmla="*/ 1486844 w 3243376"/>
              <a:gd name="connsiteY5189" fmla="*/ 2145347 h 2504437"/>
              <a:gd name="connsiteX5190" fmla="*/ 1476617 w 3243376"/>
              <a:gd name="connsiteY5190" fmla="*/ 2144061 h 2504437"/>
              <a:gd name="connsiteX5191" fmla="*/ 1499068 w 3243376"/>
              <a:gd name="connsiteY5191" fmla="*/ 2144061 h 2504437"/>
              <a:gd name="connsiteX5192" fmla="*/ 1499069 w 3243376"/>
              <a:gd name="connsiteY5192" fmla="*/ 2145500 h 2504437"/>
              <a:gd name="connsiteX5193" fmla="*/ 931449 w 3243376"/>
              <a:gd name="connsiteY5193" fmla="*/ 1874644 h 2504437"/>
              <a:gd name="connsiteX5194" fmla="*/ 937205 w 3243376"/>
              <a:gd name="connsiteY5194" fmla="*/ 1867447 h 2504437"/>
              <a:gd name="connsiteX5195" fmla="*/ 938547 w 3243376"/>
              <a:gd name="connsiteY5195" fmla="*/ 1863761 h 2504437"/>
              <a:gd name="connsiteX5196" fmla="*/ 942962 w 3243376"/>
              <a:gd name="connsiteY5196" fmla="*/ 1863130 h 2504437"/>
              <a:gd name="connsiteX5197" fmla="*/ 938776 w 3243376"/>
              <a:gd name="connsiteY5197" fmla="*/ 1863130 h 2504437"/>
              <a:gd name="connsiteX5198" fmla="*/ 942963 w 3243376"/>
              <a:gd name="connsiteY5198" fmla="*/ 1851616 h 2504437"/>
              <a:gd name="connsiteX5199" fmla="*/ 931448 w 3243376"/>
              <a:gd name="connsiteY5199" fmla="*/ 1863130 h 2504437"/>
              <a:gd name="connsiteX5200" fmla="*/ 938776 w 3243376"/>
              <a:gd name="connsiteY5200" fmla="*/ 1863130 h 2504437"/>
              <a:gd name="connsiteX5201" fmla="*/ 938547 w 3243376"/>
              <a:gd name="connsiteY5201" fmla="*/ 1863761 h 2504437"/>
              <a:gd name="connsiteX5202" fmla="*/ 932887 w 3243376"/>
              <a:gd name="connsiteY5202" fmla="*/ 1864569 h 2504437"/>
              <a:gd name="connsiteX5203" fmla="*/ 931449 w 3243376"/>
              <a:gd name="connsiteY5203" fmla="*/ 1874644 h 2504437"/>
              <a:gd name="connsiteX5204" fmla="*/ 1341333 w 3243376"/>
              <a:gd name="connsiteY5204" fmla="*/ 2077859 h 2504437"/>
              <a:gd name="connsiteX5205" fmla="*/ 1341332 w 3243376"/>
              <a:gd name="connsiteY5205" fmla="*/ 2077858 h 2504437"/>
              <a:gd name="connsiteX5206" fmla="*/ 1341332 w 3243376"/>
              <a:gd name="connsiteY5206" fmla="*/ 2077858 h 2504437"/>
              <a:gd name="connsiteX5207" fmla="*/ 1533033 w 3243376"/>
              <a:gd name="connsiteY5207" fmla="*/ 2178602 h 2504437"/>
              <a:gd name="connsiteX5208" fmla="*/ 1510583 w 3243376"/>
              <a:gd name="connsiteY5208" fmla="*/ 2167089 h 2504437"/>
              <a:gd name="connsiteX5209" fmla="*/ 1522096 w 3243376"/>
              <a:gd name="connsiteY5209" fmla="*/ 2155575 h 2504437"/>
              <a:gd name="connsiteX5210" fmla="*/ 1544547 w 3243376"/>
              <a:gd name="connsiteY5210" fmla="*/ 2167089 h 2504437"/>
              <a:gd name="connsiteX5211" fmla="*/ 1533033 w 3243376"/>
              <a:gd name="connsiteY5211" fmla="*/ 2167088 h 2504437"/>
              <a:gd name="connsiteX5212" fmla="*/ 1533033 w 3243376"/>
              <a:gd name="connsiteY5212" fmla="*/ 2178602 h 2504437"/>
              <a:gd name="connsiteX5213" fmla="*/ 1110791 w 3243376"/>
              <a:gd name="connsiteY5213" fmla="*/ 1972302 h 2504437"/>
              <a:gd name="connsiteX5214" fmla="*/ 1102426 w 3243376"/>
              <a:gd name="connsiteY5214" fmla="*/ 1964450 h 2504437"/>
              <a:gd name="connsiteX5215" fmla="*/ 1124878 w 3243376"/>
              <a:gd name="connsiteY5215" fmla="*/ 1952936 h 2504437"/>
              <a:gd name="connsiteX5216" fmla="*/ 1102426 w 3243376"/>
              <a:gd name="connsiteY5216" fmla="*/ 1964450 h 2504437"/>
              <a:gd name="connsiteX5217" fmla="*/ 1124878 w 3243376"/>
              <a:gd name="connsiteY5217" fmla="*/ 1941998 h 2504437"/>
              <a:gd name="connsiteX5218" fmla="*/ 1136391 w 3243376"/>
              <a:gd name="connsiteY5218" fmla="*/ 1964450 h 2504437"/>
              <a:gd name="connsiteX5219" fmla="*/ 1124877 w 3243376"/>
              <a:gd name="connsiteY5219" fmla="*/ 1975963 h 2504437"/>
              <a:gd name="connsiteX5220" fmla="*/ 1124877 w 3243376"/>
              <a:gd name="connsiteY5220" fmla="*/ 1964450 h 2504437"/>
              <a:gd name="connsiteX5221" fmla="*/ 1110791 w 3243376"/>
              <a:gd name="connsiteY5221" fmla="*/ 1972302 h 2504437"/>
              <a:gd name="connsiteX5222" fmla="*/ 1181293 w 3243376"/>
              <a:gd name="connsiteY5222" fmla="*/ 2009353 h 2504437"/>
              <a:gd name="connsiteX5223" fmla="*/ 1192806 w 3243376"/>
              <a:gd name="connsiteY5223" fmla="*/ 1986900 h 2504437"/>
              <a:gd name="connsiteX5224" fmla="*/ 1181293 w 3243376"/>
              <a:gd name="connsiteY5224" fmla="*/ 2009353 h 2504437"/>
              <a:gd name="connsiteX5225" fmla="*/ 1067885 w 3243376"/>
              <a:gd name="connsiteY5225" fmla="*/ 1953512 h 2504437"/>
              <a:gd name="connsiteX5226" fmla="*/ 1067885 w 3243376"/>
              <a:gd name="connsiteY5226" fmla="*/ 1919546 h 2504437"/>
              <a:gd name="connsiteX5227" fmla="*/ 1079398 w 3243376"/>
              <a:gd name="connsiteY5227" fmla="*/ 1941998 h 2504437"/>
              <a:gd name="connsiteX5228" fmla="*/ 1080837 w 3243376"/>
              <a:gd name="connsiteY5228" fmla="*/ 1941998 h 2504437"/>
              <a:gd name="connsiteX5229" fmla="*/ 1090336 w 3243376"/>
              <a:gd name="connsiteY5229" fmla="*/ 1941998 h 2504437"/>
              <a:gd name="connsiteX5230" fmla="*/ 1090911 w 3243376"/>
              <a:gd name="connsiteY5230" fmla="*/ 1942262 h 2504437"/>
              <a:gd name="connsiteX5231" fmla="*/ 1090912 w 3243376"/>
              <a:gd name="connsiteY5231" fmla="*/ 1943437 h 2504437"/>
              <a:gd name="connsiteX5232" fmla="*/ 1090911 w 3243376"/>
              <a:gd name="connsiteY5232" fmla="*/ 1953512 h 2504437"/>
              <a:gd name="connsiteX5233" fmla="*/ 1067885 w 3243376"/>
              <a:gd name="connsiteY5233" fmla="*/ 1953512 h 2504437"/>
              <a:gd name="connsiteX5234" fmla="*/ 1438028 w 3243376"/>
              <a:gd name="connsiteY5234" fmla="*/ 2137738 h 2504437"/>
              <a:gd name="connsiteX5235" fmla="*/ 1431714 w 3243376"/>
              <a:gd name="connsiteY5235" fmla="*/ 2133124 h 2504437"/>
              <a:gd name="connsiteX5236" fmla="*/ 1438028 w 3243376"/>
              <a:gd name="connsiteY5236" fmla="*/ 2137738 h 2504437"/>
              <a:gd name="connsiteX5237" fmla="*/ 1215835 w 3243376"/>
              <a:gd name="connsiteY5237" fmla="*/ 2031804 h 2504437"/>
              <a:gd name="connsiteX5238" fmla="*/ 1215834 w 3243376"/>
              <a:gd name="connsiteY5238" fmla="*/ 2020290 h 2504437"/>
              <a:gd name="connsiteX5239" fmla="*/ 1215835 w 3243376"/>
              <a:gd name="connsiteY5239" fmla="*/ 2031804 h 2504437"/>
              <a:gd name="connsiteX5240" fmla="*/ 1486331 w 3243376"/>
              <a:gd name="connsiteY5240" fmla="*/ 2169904 h 2504437"/>
              <a:gd name="connsiteX5241" fmla="*/ 1476617 w 3243376"/>
              <a:gd name="connsiteY5241" fmla="*/ 2155575 h 2504437"/>
              <a:gd name="connsiteX5242" fmla="*/ 1478057 w 3243376"/>
              <a:gd name="connsiteY5242" fmla="*/ 2154136 h 2504437"/>
              <a:gd name="connsiteX5243" fmla="*/ 1486844 w 3243376"/>
              <a:gd name="connsiteY5243" fmla="*/ 2145347 h 2504437"/>
              <a:gd name="connsiteX5244" fmla="*/ 1488058 w 3243376"/>
              <a:gd name="connsiteY5244" fmla="*/ 2145500 h 2504437"/>
              <a:gd name="connsiteX5245" fmla="*/ 1488618 w 3243376"/>
              <a:gd name="connsiteY5245" fmla="*/ 2146012 h 2504437"/>
              <a:gd name="connsiteX5246" fmla="*/ 1489570 w 3243376"/>
              <a:gd name="connsiteY5246" fmla="*/ 2149818 h 2504437"/>
              <a:gd name="connsiteX5247" fmla="*/ 1498111 w 3243376"/>
              <a:gd name="connsiteY5247" fmla="*/ 2154699 h 2504437"/>
              <a:gd name="connsiteX5248" fmla="*/ 1499069 w 3243376"/>
              <a:gd name="connsiteY5248" fmla="*/ 2155575 h 2504437"/>
              <a:gd name="connsiteX5249" fmla="*/ 1499068 w 3243376"/>
              <a:gd name="connsiteY5249" fmla="*/ 2155246 h 2504437"/>
              <a:gd name="connsiteX5250" fmla="*/ 1499644 w 3243376"/>
              <a:gd name="connsiteY5250" fmla="*/ 2155575 h 2504437"/>
              <a:gd name="connsiteX5251" fmla="*/ 1488130 w 3243376"/>
              <a:gd name="connsiteY5251" fmla="*/ 2167088 h 2504437"/>
              <a:gd name="connsiteX5252" fmla="*/ 1486331 w 3243376"/>
              <a:gd name="connsiteY5252" fmla="*/ 2169904 h 2504437"/>
              <a:gd name="connsiteX5253" fmla="*/ 1204321 w 3243376"/>
              <a:gd name="connsiteY5253" fmla="*/ 2031804 h 2504437"/>
              <a:gd name="connsiteX5254" fmla="*/ 1194246 w 3243376"/>
              <a:gd name="connsiteY5254" fmla="*/ 2020794 h 2504437"/>
              <a:gd name="connsiteX5255" fmla="*/ 1192806 w 3243376"/>
              <a:gd name="connsiteY5255" fmla="*/ 2009353 h 2504437"/>
              <a:gd name="connsiteX5256" fmla="*/ 1215834 w 3243376"/>
              <a:gd name="connsiteY5256" fmla="*/ 2008776 h 2504437"/>
              <a:gd name="connsiteX5257" fmla="*/ 1204321 w 3243376"/>
              <a:gd name="connsiteY5257" fmla="*/ 2020290 h 2504437"/>
              <a:gd name="connsiteX5258" fmla="*/ 1204321 w 3243376"/>
              <a:gd name="connsiteY5258" fmla="*/ 2031804 h 2504437"/>
              <a:gd name="connsiteX5259" fmla="*/ 1204321 w 3243376"/>
              <a:gd name="connsiteY5259" fmla="*/ 2031804 h 2504437"/>
              <a:gd name="connsiteX5260" fmla="*/ 1204321 w 3243376"/>
              <a:gd name="connsiteY5260" fmla="*/ 2031804 h 2504437"/>
              <a:gd name="connsiteX5261" fmla="*/ 1361524 w 3243376"/>
              <a:gd name="connsiteY5261" fmla="*/ 2114587 h 2504437"/>
              <a:gd name="connsiteX5262" fmla="*/ 1363208 w 3243376"/>
              <a:gd name="connsiteY5262" fmla="*/ 2110096 h 2504437"/>
              <a:gd name="connsiteX5263" fmla="*/ 1363208 w 3243376"/>
              <a:gd name="connsiteY5263" fmla="*/ 2113774 h 2504437"/>
              <a:gd name="connsiteX5264" fmla="*/ 1215834 w 3243376"/>
              <a:gd name="connsiteY5264" fmla="*/ 2043317 h 2504437"/>
              <a:gd name="connsiteX5265" fmla="*/ 1215835 w 3243376"/>
              <a:gd name="connsiteY5265" fmla="*/ 2031804 h 2504437"/>
              <a:gd name="connsiteX5266" fmla="*/ 1227347 w 3243376"/>
              <a:gd name="connsiteY5266" fmla="*/ 2031804 h 2504437"/>
              <a:gd name="connsiteX5267" fmla="*/ 1227348 w 3243376"/>
              <a:gd name="connsiteY5267" fmla="*/ 2043318 h 2504437"/>
              <a:gd name="connsiteX5268" fmla="*/ 1215834 w 3243376"/>
              <a:gd name="connsiteY5268" fmla="*/ 2043317 h 2504437"/>
              <a:gd name="connsiteX5269" fmla="*/ 1306217 w 3243376"/>
              <a:gd name="connsiteY5269" fmla="*/ 2088797 h 2504437"/>
              <a:gd name="connsiteX5270" fmla="*/ 1306216 w 3243376"/>
              <a:gd name="connsiteY5270" fmla="*/ 2077283 h 2504437"/>
              <a:gd name="connsiteX5271" fmla="*/ 1294702 w 3243376"/>
              <a:gd name="connsiteY5271" fmla="*/ 2065769 h 2504437"/>
              <a:gd name="connsiteX5272" fmla="*/ 1294702 w 3243376"/>
              <a:gd name="connsiteY5272" fmla="*/ 2077283 h 2504437"/>
              <a:gd name="connsiteX5273" fmla="*/ 1272251 w 3243376"/>
              <a:gd name="connsiteY5273" fmla="*/ 2065769 h 2504437"/>
              <a:gd name="connsiteX5274" fmla="*/ 1306217 w 3243376"/>
              <a:gd name="connsiteY5274" fmla="*/ 2032379 h 2504437"/>
              <a:gd name="connsiteX5275" fmla="*/ 1306217 w 3243376"/>
              <a:gd name="connsiteY5275" fmla="*/ 2088797 h 2504437"/>
              <a:gd name="connsiteX5276" fmla="*/ 1360890 w 3243376"/>
              <a:gd name="connsiteY5276" fmla="*/ 2116277 h 2504437"/>
              <a:gd name="connsiteX5277" fmla="*/ 1360393 w 3243376"/>
              <a:gd name="connsiteY5277" fmla="*/ 2115134 h 2504437"/>
              <a:gd name="connsiteX5278" fmla="*/ 1361524 w 3243376"/>
              <a:gd name="connsiteY5278" fmla="*/ 2114587 h 2504437"/>
              <a:gd name="connsiteX5279" fmla="*/ 1280373 w 3243376"/>
              <a:gd name="connsiteY5279" fmla="*/ 2077283 h 2504437"/>
              <a:gd name="connsiteX5280" fmla="*/ 1283189 w 3243376"/>
              <a:gd name="connsiteY5280" fmla="*/ 2077283 h 2504437"/>
              <a:gd name="connsiteX5281" fmla="*/ 1294702 w 3243376"/>
              <a:gd name="connsiteY5281" fmla="*/ 2077283 h 2504437"/>
              <a:gd name="connsiteX5282" fmla="*/ 1280373 w 3243376"/>
              <a:gd name="connsiteY5282" fmla="*/ 2077283 h 2504437"/>
              <a:gd name="connsiteX5283" fmla="*/ 1590025 w 3243376"/>
              <a:gd name="connsiteY5283" fmla="*/ 2234443 h 2504437"/>
              <a:gd name="connsiteX5284" fmla="*/ 1601540 w 3243376"/>
              <a:gd name="connsiteY5284" fmla="*/ 2222930 h 2504437"/>
              <a:gd name="connsiteX5285" fmla="*/ 1613053 w 3243376"/>
              <a:gd name="connsiteY5285" fmla="*/ 2222929 h 2504437"/>
              <a:gd name="connsiteX5286" fmla="*/ 1601539 w 3243376"/>
              <a:gd name="connsiteY5286" fmla="*/ 2234443 h 2504437"/>
              <a:gd name="connsiteX5287" fmla="*/ 1085874 w 3243376"/>
              <a:gd name="connsiteY5287" fmla="*/ 1985678 h 2504437"/>
              <a:gd name="connsiteX5288" fmla="*/ 1079399 w 3243376"/>
              <a:gd name="connsiteY5288" fmla="*/ 1975963 h 2504437"/>
              <a:gd name="connsiteX5289" fmla="*/ 1090912 w 3243376"/>
              <a:gd name="connsiteY5289" fmla="*/ 1987477 h 2504437"/>
              <a:gd name="connsiteX5290" fmla="*/ 1085874 w 3243376"/>
              <a:gd name="connsiteY5290" fmla="*/ 1985678 h 2504437"/>
              <a:gd name="connsiteX5291" fmla="*/ 1090911 w 3243376"/>
              <a:gd name="connsiteY5291" fmla="*/ 1992334 h 2504437"/>
              <a:gd name="connsiteX5292" fmla="*/ 1090912 w 3243376"/>
              <a:gd name="connsiteY5292" fmla="*/ 1987477 h 2504437"/>
              <a:gd name="connsiteX5293" fmla="*/ 1090911 w 3243376"/>
              <a:gd name="connsiteY5293" fmla="*/ 1992334 h 2504437"/>
              <a:gd name="connsiteX5294" fmla="*/ 1204321 w 3243376"/>
              <a:gd name="connsiteY5294" fmla="*/ 2054256 h 2504437"/>
              <a:gd name="connsiteX5295" fmla="*/ 1194849 w 3243376"/>
              <a:gd name="connsiteY5295" fmla="*/ 2033774 h 2504437"/>
              <a:gd name="connsiteX5296" fmla="*/ 1204321 w 3243376"/>
              <a:gd name="connsiteY5296" fmla="*/ 2031804 h 2504437"/>
              <a:gd name="connsiteX5297" fmla="*/ 1363208 w 3243376"/>
              <a:gd name="connsiteY5297" fmla="*/ 2133124 h 2504437"/>
              <a:gd name="connsiteX5298" fmla="*/ 1358891 w 3243376"/>
              <a:gd name="connsiteY5298" fmla="*/ 2121610 h 2504437"/>
              <a:gd name="connsiteX5299" fmla="*/ 1360890 w 3243376"/>
              <a:gd name="connsiteY5299" fmla="*/ 2116277 h 2504437"/>
              <a:gd name="connsiteX5300" fmla="*/ 1363208 w 3243376"/>
              <a:gd name="connsiteY5300" fmla="*/ 2121610 h 2504437"/>
              <a:gd name="connsiteX5301" fmla="*/ 1363208 w 3243376"/>
              <a:gd name="connsiteY5301" fmla="*/ 2113774 h 2504437"/>
              <a:gd name="connsiteX5302" fmla="*/ 1364863 w 3243376"/>
              <a:gd name="connsiteY5302" fmla="*/ 2112975 h 2504437"/>
              <a:gd name="connsiteX5303" fmla="*/ 1374721 w 3243376"/>
              <a:gd name="connsiteY5303" fmla="*/ 2121610 h 2504437"/>
              <a:gd name="connsiteX5304" fmla="*/ 1363208 w 3243376"/>
              <a:gd name="connsiteY5304" fmla="*/ 2133124 h 2504437"/>
              <a:gd name="connsiteX5305" fmla="*/ 1238285 w 3243376"/>
              <a:gd name="connsiteY5305" fmla="*/ 2076707 h 2504437"/>
              <a:gd name="connsiteX5306" fmla="*/ 1238286 w 3243376"/>
              <a:gd name="connsiteY5306" fmla="*/ 2054255 h 2504437"/>
              <a:gd name="connsiteX5307" fmla="*/ 1238285 w 3243376"/>
              <a:gd name="connsiteY5307" fmla="*/ 2076707 h 2504437"/>
              <a:gd name="connsiteX5308" fmla="*/ 1158841 w 3243376"/>
              <a:gd name="connsiteY5308" fmla="*/ 2043317 h 2504437"/>
              <a:gd name="connsiteX5309" fmla="*/ 1158842 w 3243376"/>
              <a:gd name="connsiteY5309" fmla="*/ 2020866 h 2504437"/>
              <a:gd name="connsiteX5310" fmla="*/ 1158841 w 3243376"/>
              <a:gd name="connsiteY5310" fmla="*/ 2043317 h 2504437"/>
              <a:gd name="connsiteX5311" fmla="*/ 1341333 w 3243376"/>
              <a:gd name="connsiteY5311" fmla="*/ 2134276 h 2504437"/>
              <a:gd name="connsiteX5312" fmla="*/ 1341332 w 3243376"/>
              <a:gd name="connsiteY5312" fmla="*/ 2111823 h 2504437"/>
              <a:gd name="connsiteX5313" fmla="*/ 1318881 w 3243376"/>
              <a:gd name="connsiteY5313" fmla="*/ 2100310 h 2504437"/>
              <a:gd name="connsiteX5314" fmla="*/ 1341333 w 3243376"/>
              <a:gd name="connsiteY5314" fmla="*/ 2088796 h 2504437"/>
              <a:gd name="connsiteX5315" fmla="*/ 1341333 w 3243376"/>
              <a:gd name="connsiteY5315" fmla="*/ 2087357 h 2504437"/>
              <a:gd name="connsiteX5316" fmla="*/ 1341333 w 3243376"/>
              <a:gd name="connsiteY5316" fmla="*/ 2077859 h 2504437"/>
              <a:gd name="connsiteX5317" fmla="*/ 1349347 w 3243376"/>
              <a:gd name="connsiteY5317" fmla="*/ 2099383 h 2504437"/>
              <a:gd name="connsiteX5318" fmla="*/ 1341333 w 3243376"/>
              <a:gd name="connsiteY5318" fmla="*/ 2134276 h 2504437"/>
              <a:gd name="connsiteX5319" fmla="*/ 1079399 w 3243376"/>
              <a:gd name="connsiteY5319" fmla="*/ 2009353 h 2504437"/>
              <a:gd name="connsiteX5320" fmla="*/ 1069324 w 3243376"/>
              <a:gd name="connsiteY5320" fmla="*/ 2002445 h 2504437"/>
              <a:gd name="connsiteX5321" fmla="*/ 1069008 w 3243376"/>
              <a:gd name="connsiteY5321" fmla="*/ 1999032 h 2504437"/>
              <a:gd name="connsiteX5322" fmla="*/ 1070188 w 3243376"/>
              <a:gd name="connsiteY5322" fmla="*/ 1998415 h 2504437"/>
              <a:gd name="connsiteX5323" fmla="*/ 1070188 w 3243376"/>
              <a:gd name="connsiteY5323" fmla="*/ 1989516 h 2504437"/>
              <a:gd name="connsiteX5324" fmla="*/ 1077959 w 3243376"/>
              <a:gd name="connsiteY5324" fmla="*/ 1998343 h 2504437"/>
              <a:gd name="connsiteX5325" fmla="*/ 1079399 w 3243376"/>
              <a:gd name="connsiteY5325" fmla="*/ 2009353 h 2504437"/>
              <a:gd name="connsiteX5326" fmla="*/ 1369684 w 3243376"/>
              <a:gd name="connsiteY5326" fmla="*/ 2153686 h 2504437"/>
              <a:gd name="connsiteX5327" fmla="*/ 1363208 w 3243376"/>
              <a:gd name="connsiteY5327" fmla="*/ 2133124 h 2504437"/>
              <a:gd name="connsiteX5328" fmla="*/ 1374721 w 3243376"/>
              <a:gd name="connsiteY5328" fmla="*/ 2133124 h 2504437"/>
              <a:gd name="connsiteX5329" fmla="*/ 1386234 w 3243376"/>
              <a:gd name="connsiteY5329" fmla="*/ 2133124 h 2504437"/>
              <a:gd name="connsiteX5330" fmla="*/ 1374721 w 3243376"/>
              <a:gd name="connsiteY5330" fmla="*/ 2155574 h 2504437"/>
              <a:gd name="connsiteX5331" fmla="*/ 1369684 w 3243376"/>
              <a:gd name="connsiteY5331" fmla="*/ 2153686 h 2504437"/>
              <a:gd name="connsiteX5332" fmla="*/ 443273 w 3243376"/>
              <a:gd name="connsiteY5332" fmla="*/ 1700229 h 2504437"/>
              <a:gd name="connsiteX5333" fmla="*/ 443273 w 3243376"/>
              <a:gd name="connsiteY5333" fmla="*/ 1694456 h 2504437"/>
              <a:gd name="connsiteX5334" fmla="*/ 443274 w 3243376"/>
              <a:gd name="connsiteY5334" fmla="*/ 1697262 h 2504437"/>
              <a:gd name="connsiteX5335" fmla="*/ 897156 w 3243376"/>
              <a:gd name="connsiteY5335" fmla="*/ 1931513 h 2504437"/>
              <a:gd name="connsiteX5336" fmla="*/ 898235 w 3243376"/>
              <a:gd name="connsiteY5336" fmla="*/ 1928949 h 2504437"/>
              <a:gd name="connsiteX5337" fmla="*/ 899786 w 3243376"/>
              <a:gd name="connsiteY5337" fmla="*/ 1931060 h 2504437"/>
              <a:gd name="connsiteX5338" fmla="*/ 443274 w 3243376"/>
              <a:gd name="connsiteY5338" fmla="*/ 1711134 h 2504437"/>
              <a:gd name="connsiteX5339" fmla="*/ 443274 w 3243376"/>
              <a:gd name="connsiteY5339" fmla="*/ 1703928 h 2504437"/>
              <a:gd name="connsiteX5340" fmla="*/ 443273 w 3243376"/>
              <a:gd name="connsiteY5340" fmla="*/ 1700229 h 2504437"/>
              <a:gd name="connsiteX5341" fmla="*/ 443273 w 3243376"/>
              <a:gd name="connsiteY5341" fmla="*/ 1707435 h 2504437"/>
              <a:gd name="connsiteX5342" fmla="*/ 443274 w 3243376"/>
              <a:gd name="connsiteY5342" fmla="*/ 1716907 h 2504437"/>
              <a:gd name="connsiteX5343" fmla="*/ 443273 w 3243376"/>
              <a:gd name="connsiteY5343" fmla="*/ 1714101 h 2504437"/>
              <a:gd name="connsiteX5344" fmla="*/ 443274 w 3243376"/>
              <a:gd name="connsiteY5344" fmla="*/ 1711134 h 2504437"/>
              <a:gd name="connsiteX5345" fmla="*/ 295324 w 3243376"/>
              <a:gd name="connsiteY5345" fmla="*/ 1672005 h 2504437"/>
              <a:gd name="connsiteX5346" fmla="*/ 319366 w 3243376"/>
              <a:gd name="connsiteY5346" fmla="*/ 1570973 h 2504437"/>
              <a:gd name="connsiteX5347" fmla="*/ 351522 w 3243376"/>
              <a:gd name="connsiteY5347" fmla="*/ 1560017 h 2504437"/>
              <a:gd name="connsiteX5348" fmla="*/ 347926 w 3243376"/>
              <a:gd name="connsiteY5348" fmla="*/ 1572340 h 2504437"/>
              <a:gd name="connsiteX5349" fmla="*/ 340802 w 3243376"/>
              <a:gd name="connsiteY5349" fmla="*/ 1604650 h 2504437"/>
              <a:gd name="connsiteX5350" fmla="*/ 295324 w 3243376"/>
              <a:gd name="connsiteY5350" fmla="*/ 1672005 h 2504437"/>
              <a:gd name="connsiteX5351" fmla="*/ 877335 w 3243376"/>
              <a:gd name="connsiteY5351" fmla="*/ 1965025 h 2504437"/>
              <a:gd name="connsiteX5352" fmla="*/ 877335 w 3243376"/>
              <a:gd name="connsiteY5352" fmla="*/ 1953512 h 2504437"/>
              <a:gd name="connsiteX5353" fmla="*/ 888345 w 3243376"/>
              <a:gd name="connsiteY5353" fmla="*/ 1933030 h 2504437"/>
              <a:gd name="connsiteX5354" fmla="*/ 897156 w 3243376"/>
              <a:gd name="connsiteY5354" fmla="*/ 1931513 h 2504437"/>
              <a:gd name="connsiteX5355" fmla="*/ 894318 w 3243376"/>
              <a:gd name="connsiteY5355" fmla="*/ 1938256 h 2504437"/>
              <a:gd name="connsiteX5356" fmla="*/ 877335 w 3243376"/>
              <a:gd name="connsiteY5356" fmla="*/ 1965025 h 2504437"/>
              <a:gd name="connsiteX5357" fmla="*/ 1329243 w 3243376"/>
              <a:gd name="connsiteY5357" fmla="*/ 2189540 h 2504437"/>
              <a:gd name="connsiteX5358" fmla="*/ 1340756 w 3243376"/>
              <a:gd name="connsiteY5358" fmla="*/ 2167088 h 2504437"/>
              <a:gd name="connsiteX5359" fmla="*/ 1352271 w 3243376"/>
              <a:gd name="connsiteY5359" fmla="*/ 2178027 h 2504437"/>
              <a:gd name="connsiteX5360" fmla="*/ 1340757 w 3243376"/>
              <a:gd name="connsiteY5360" fmla="*/ 2189540 h 2504437"/>
              <a:gd name="connsiteX5361" fmla="*/ 1329243 w 3243376"/>
              <a:gd name="connsiteY5361" fmla="*/ 2189540 h 2504437"/>
              <a:gd name="connsiteX5362" fmla="*/ 1261313 w 3243376"/>
              <a:gd name="connsiteY5362" fmla="*/ 2166513 h 2504437"/>
              <a:gd name="connsiteX5363" fmla="*/ 1261313 w 3243376"/>
              <a:gd name="connsiteY5363" fmla="*/ 2144061 h 2504437"/>
              <a:gd name="connsiteX5364" fmla="*/ 1261313 w 3243376"/>
              <a:gd name="connsiteY5364" fmla="*/ 2166513 h 2504437"/>
              <a:gd name="connsiteX5365" fmla="*/ 875033 w 3243376"/>
              <a:gd name="connsiteY5365" fmla="*/ 2009353 h 2504437"/>
              <a:gd name="connsiteX5366" fmla="*/ 863519 w 3243376"/>
              <a:gd name="connsiteY5366" fmla="*/ 1986900 h 2504437"/>
              <a:gd name="connsiteX5367" fmla="*/ 875033 w 3243376"/>
              <a:gd name="connsiteY5367" fmla="*/ 2009353 h 2504437"/>
              <a:gd name="connsiteX5368" fmla="*/ 1035589 w 3243376"/>
              <a:gd name="connsiteY5368" fmla="*/ 2100479 h 2504437"/>
              <a:gd name="connsiteX5369" fmla="*/ 1035816 w 3243376"/>
              <a:gd name="connsiteY5369" fmla="*/ 2096300 h 2504437"/>
              <a:gd name="connsiteX5370" fmla="*/ 1036222 w 3243376"/>
              <a:gd name="connsiteY5370" fmla="*/ 2099734 h 2504437"/>
              <a:gd name="connsiteX5371" fmla="*/ 272872 w 3243376"/>
              <a:gd name="connsiteY5371" fmla="*/ 1728422 h 2504437"/>
              <a:gd name="connsiteX5372" fmla="*/ 261358 w 3243376"/>
              <a:gd name="connsiteY5372" fmla="*/ 1716907 h 2504437"/>
              <a:gd name="connsiteX5373" fmla="*/ 283809 w 3243376"/>
              <a:gd name="connsiteY5373" fmla="*/ 1660491 h 2504437"/>
              <a:gd name="connsiteX5374" fmla="*/ 295324 w 3243376"/>
              <a:gd name="connsiteY5374" fmla="*/ 1672005 h 2504437"/>
              <a:gd name="connsiteX5375" fmla="*/ 272872 w 3243376"/>
              <a:gd name="connsiteY5375" fmla="*/ 1728422 h 2504437"/>
              <a:gd name="connsiteX5376" fmla="*/ 899787 w 3243376"/>
              <a:gd name="connsiteY5376" fmla="*/ 2077858 h 2504437"/>
              <a:gd name="connsiteX5377" fmla="*/ 899786 w 3243376"/>
              <a:gd name="connsiteY5377" fmla="*/ 2032955 h 2504437"/>
              <a:gd name="connsiteX5378" fmla="*/ 911300 w 3243376"/>
              <a:gd name="connsiteY5378" fmla="*/ 2021441 h 2504437"/>
              <a:gd name="connsiteX5379" fmla="*/ 911300 w 3243376"/>
              <a:gd name="connsiteY5379" fmla="*/ 1965025 h 2504437"/>
              <a:gd name="connsiteX5380" fmla="*/ 922813 w 3243376"/>
              <a:gd name="connsiteY5380" fmla="*/ 1976539 h 2504437"/>
              <a:gd name="connsiteX5381" fmla="*/ 911300 w 3243376"/>
              <a:gd name="connsiteY5381" fmla="*/ 1920123 h 2504437"/>
              <a:gd name="connsiteX5382" fmla="*/ 899679 w 3243376"/>
              <a:gd name="connsiteY5382" fmla="*/ 1925520 h 2504437"/>
              <a:gd name="connsiteX5383" fmla="*/ 898235 w 3243376"/>
              <a:gd name="connsiteY5383" fmla="*/ 1928949 h 2504437"/>
              <a:gd name="connsiteX5384" fmla="*/ 893310 w 3243376"/>
              <a:gd name="connsiteY5384" fmla="*/ 1922245 h 2504437"/>
              <a:gd name="connsiteX5385" fmla="*/ 899787 w 3243376"/>
              <a:gd name="connsiteY5385" fmla="*/ 1874644 h 2504437"/>
              <a:gd name="connsiteX5386" fmla="*/ 888273 w 3243376"/>
              <a:gd name="connsiteY5386" fmla="*/ 1852193 h 2504437"/>
              <a:gd name="connsiteX5387" fmla="*/ 888273 w 3243376"/>
              <a:gd name="connsiteY5387" fmla="*/ 1829740 h 2504437"/>
              <a:gd name="connsiteX5388" fmla="*/ 876759 w 3243376"/>
              <a:gd name="connsiteY5388" fmla="*/ 1818227 h 2504437"/>
              <a:gd name="connsiteX5389" fmla="*/ 865246 w 3243376"/>
              <a:gd name="connsiteY5389" fmla="*/ 1761811 h 2504437"/>
              <a:gd name="connsiteX5390" fmla="*/ 887697 w 3243376"/>
              <a:gd name="connsiteY5390" fmla="*/ 1761811 h 2504437"/>
              <a:gd name="connsiteX5391" fmla="*/ 887697 w 3243376"/>
              <a:gd name="connsiteY5391" fmla="*/ 1773324 h 2504437"/>
              <a:gd name="connsiteX5392" fmla="*/ 892554 w 3243376"/>
              <a:gd name="connsiteY5392" fmla="*/ 1770086 h 2504437"/>
              <a:gd name="connsiteX5393" fmla="*/ 897277 w 3243376"/>
              <a:gd name="connsiteY5393" fmla="*/ 1772384 h 2504437"/>
              <a:gd name="connsiteX5394" fmla="*/ 893094 w 3243376"/>
              <a:gd name="connsiteY5394" fmla="*/ 1774979 h 2504437"/>
              <a:gd name="connsiteX5395" fmla="*/ 885970 w 3243376"/>
              <a:gd name="connsiteY5395" fmla="*/ 1784837 h 2504437"/>
              <a:gd name="connsiteX5396" fmla="*/ 908421 w 3243376"/>
              <a:gd name="connsiteY5396" fmla="*/ 1773324 h 2504437"/>
              <a:gd name="connsiteX5397" fmla="*/ 900299 w 3243376"/>
              <a:gd name="connsiteY5397" fmla="*/ 1770508 h 2504437"/>
              <a:gd name="connsiteX5398" fmla="*/ 898756 w 3243376"/>
              <a:gd name="connsiteY5398" fmla="*/ 1771466 h 2504437"/>
              <a:gd name="connsiteX5399" fmla="*/ 892302 w 3243376"/>
              <a:gd name="connsiteY5399" fmla="*/ 1745115 h 2504437"/>
              <a:gd name="connsiteX5400" fmla="*/ 876759 w 3243376"/>
              <a:gd name="connsiteY5400" fmla="*/ 1716907 h 2504437"/>
              <a:gd name="connsiteX5401" fmla="*/ 876759 w 3243376"/>
              <a:gd name="connsiteY5401" fmla="*/ 1728421 h 2504437"/>
              <a:gd name="connsiteX5402" fmla="*/ 774289 w 3243376"/>
              <a:gd name="connsiteY5402" fmla="*/ 1694456 h 2504437"/>
              <a:gd name="connsiteX5403" fmla="*/ 751837 w 3243376"/>
              <a:gd name="connsiteY5403" fmla="*/ 1694456 h 2504437"/>
              <a:gd name="connsiteX5404" fmla="*/ 751836 w 3243376"/>
              <a:gd name="connsiteY5404" fmla="*/ 1638040 h 2504437"/>
              <a:gd name="connsiteX5405" fmla="*/ 740323 w 3243376"/>
              <a:gd name="connsiteY5405" fmla="*/ 1626526 h 2504437"/>
              <a:gd name="connsiteX5406" fmla="*/ 751836 w 3243376"/>
              <a:gd name="connsiteY5406" fmla="*/ 1626526 h 2504437"/>
              <a:gd name="connsiteX5407" fmla="*/ 729385 w 3243376"/>
              <a:gd name="connsiteY5407" fmla="*/ 1615012 h 2504437"/>
              <a:gd name="connsiteX5408" fmla="*/ 740898 w 3243376"/>
              <a:gd name="connsiteY5408" fmla="*/ 1592561 h 2504437"/>
              <a:gd name="connsiteX5409" fmla="*/ 672969 w 3243376"/>
              <a:gd name="connsiteY5409" fmla="*/ 1491241 h 2504437"/>
              <a:gd name="connsiteX5410" fmla="*/ 672969 w 3243376"/>
              <a:gd name="connsiteY5410" fmla="*/ 1479728 h 2504437"/>
              <a:gd name="connsiteX5411" fmla="*/ 661456 w 3243376"/>
              <a:gd name="connsiteY5411" fmla="*/ 1445763 h 2504437"/>
              <a:gd name="connsiteX5412" fmla="*/ 683906 w 3243376"/>
              <a:gd name="connsiteY5412" fmla="*/ 1468214 h 2504437"/>
              <a:gd name="connsiteX5413" fmla="*/ 706359 w 3243376"/>
              <a:gd name="connsiteY5413" fmla="*/ 1490665 h 2504437"/>
              <a:gd name="connsiteX5414" fmla="*/ 726705 w 3243376"/>
              <a:gd name="connsiteY5414" fmla="*/ 1508601 h 2504437"/>
              <a:gd name="connsiteX5415" fmla="*/ 728261 w 3243376"/>
              <a:gd name="connsiteY5415" fmla="*/ 1510243 h 2504437"/>
              <a:gd name="connsiteX5416" fmla="*/ 729385 w 3243376"/>
              <a:gd name="connsiteY5416" fmla="*/ 1513118 h 2504437"/>
              <a:gd name="connsiteX5417" fmla="*/ 730400 w 3243376"/>
              <a:gd name="connsiteY5417" fmla="*/ 1512499 h 2504437"/>
              <a:gd name="connsiteX5418" fmla="*/ 741763 w 3243376"/>
              <a:gd name="connsiteY5418" fmla="*/ 1524487 h 2504437"/>
              <a:gd name="connsiteX5419" fmla="*/ 785802 w 3243376"/>
              <a:gd name="connsiteY5419" fmla="*/ 1524631 h 2504437"/>
              <a:gd name="connsiteX5420" fmla="*/ 763350 w 3243376"/>
              <a:gd name="connsiteY5420" fmla="*/ 1490665 h 2504437"/>
              <a:gd name="connsiteX5421" fmla="*/ 737931 w 3243376"/>
              <a:gd name="connsiteY5421" fmla="*/ 1507909 h 2504437"/>
              <a:gd name="connsiteX5422" fmla="*/ 730400 w 3243376"/>
              <a:gd name="connsiteY5422" fmla="*/ 1512499 h 2504437"/>
              <a:gd name="connsiteX5423" fmla="*/ 728261 w 3243376"/>
              <a:gd name="connsiteY5423" fmla="*/ 1510243 h 2504437"/>
              <a:gd name="connsiteX5424" fmla="*/ 715065 w 3243376"/>
              <a:gd name="connsiteY5424" fmla="*/ 1476489 h 2504437"/>
              <a:gd name="connsiteX5425" fmla="*/ 683906 w 3243376"/>
              <a:gd name="connsiteY5425" fmla="*/ 1456700 h 2504437"/>
              <a:gd name="connsiteX5426" fmla="*/ 683906 w 3243376"/>
              <a:gd name="connsiteY5426" fmla="*/ 1411798 h 2504437"/>
              <a:gd name="connsiteX5427" fmla="*/ 763351 w 3243376"/>
              <a:gd name="connsiteY5427" fmla="*/ 1456700 h 2504437"/>
              <a:gd name="connsiteX5428" fmla="*/ 774864 w 3243376"/>
              <a:gd name="connsiteY5428" fmla="*/ 1479152 h 2504437"/>
              <a:gd name="connsiteX5429" fmla="*/ 774864 w 3243376"/>
              <a:gd name="connsiteY5429" fmla="*/ 1467638 h 2504437"/>
              <a:gd name="connsiteX5430" fmla="*/ 763351 w 3243376"/>
              <a:gd name="connsiteY5430" fmla="*/ 1456125 h 2504437"/>
              <a:gd name="connsiteX5431" fmla="*/ 751836 w 3243376"/>
              <a:gd name="connsiteY5431" fmla="*/ 1388770 h 2504437"/>
              <a:gd name="connsiteX5432" fmla="*/ 706359 w 3243376"/>
              <a:gd name="connsiteY5432" fmla="*/ 1343868 h 2504437"/>
              <a:gd name="connsiteX5433" fmla="*/ 683906 w 3243376"/>
              <a:gd name="connsiteY5433" fmla="*/ 1377833 h 2504437"/>
              <a:gd name="connsiteX5434" fmla="*/ 661456 w 3243376"/>
              <a:gd name="connsiteY5434" fmla="*/ 1434249 h 2504437"/>
              <a:gd name="connsiteX5435" fmla="*/ 627490 w 3243376"/>
              <a:gd name="connsiteY5435" fmla="*/ 1456701 h 2504437"/>
              <a:gd name="connsiteX5436" fmla="*/ 627490 w 3243376"/>
              <a:gd name="connsiteY5436" fmla="*/ 1445187 h 2504437"/>
              <a:gd name="connsiteX5437" fmla="*/ 582011 w 3243376"/>
              <a:gd name="connsiteY5437" fmla="*/ 1411222 h 2504437"/>
              <a:gd name="connsiteX5438" fmla="*/ 582011 w 3243376"/>
              <a:gd name="connsiteY5438" fmla="*/ 1422736 h 2504437"/>
              <a:gd name="connsiteX5439" fmla="*/ 536533 w 3243376"/>
              <a:gd name="connsiteY5439" fmla="*/ 1445188 h 2504437"/>
              <a:gd name="connsiteX5440" fmla="*/ 570498 w 3243376"/>
              <a:gd name="connsiteY5440" fmla="*/ 1479152 h 2504437"/>
              <a:gd name="connsiteX5441" fmla="*/ 592950 w 3243376"/>
              <a:gd name="connsiteY5441" fmla="*/ 1535569 h 2504437"/>
              <a:gd name="connsiteX5442" fmla="*/ 604463 w 3243376"/>
              <a:gd name="connsiteY5442" fmla="*/ 1547082 h 2504437"/>
              <a:gd name="connsiteX5443" fmla="*/ 570498 w 3243376"/>
              <a:gd name="connsiteY5443" fmla="*/ 1547083 h 2504437"/>
              <a:gd name="connsiteX5444" fmla="*/ 558985 w 3243376"/>
              <a:gd name="connsiteY5444" fmla="*/ 1535569 h 2504437"/>
              <a:gd name="connsiteX5445" fmla="*/ 525019 w 3243376"/>
              <a:gd name="connsiteY5445" fmla="*/ 1479152 h 2504437"/>
              <a:gd name="connsiteX5446" fmla="*/ 519046 w 3243376"/>
              <a:gd name="connsiteY5446" fmla="*/ 1483470 h 2504437"/>
              <a:gd name="connsiteX5447" fmla="*/ 512240 w 3243376"/>
              <a:gd name="connsiteY5447" fmla="*/ 1483989 h 2504437"/>
              <a:gd name="connsiteX5448" fmla="*/ 513506 w 3243376"/>
              <a:gd name="connsiteY5448" fmla="*/ 1479152 h 2504437"/>
              <a:gd name="connsiteX5449" fmla="*/ 511986 w 3243376"/>
              <a:gd name="connsiteY5449" fmla="*/ 1484009 h 2504437"/>
              <a:gd name="connsiteX5450" fmla="*/ 512240 w 3243376"/>
              <a:gd name="connsiteY5450" fmla="*/ 1483989 h 2504437"/>
              <a:gd name="connsiteX5451" fmla="*/ 509098 w 3243376"/>
              <a:gd name="connsiteY5451" fmla="*/ 1495991 h 2504437"/>
              <a:gd name="connsiteX5452" fmla="*/ 547471 w 3243376"/>
              <a:gd name="connsiteY5452" fmla="*/ 1546507 h 2504437"/>
              <a:gd name="connsiteX5453" fmla="*/ 558985 w 3243376"/>
              <a:gd name="connsiteY5453" fmla="*/ 1546507 h 2504437"/>
              <a:gd name="connsiteX5454" fmla="*/ 547470 w 3243376"/>
              <a:gd name="connsiteY5454" fmla="*/ 1568958 h 2504437"/>
              <a:gd name="connsiteX5455" fmla="*/ 501991 w 3243376"/>
              <a:gd name="connsiteY5455" fmla="*/ 1524055 h 2504437"/>
              <a:gd name="connsiteX5456" fmla="*/ 513505 w 3243376"/>
              <a:gd name="connsiteY5456" fmla="*/ 1512541 h 2504437"/>
              <a:gd name="connsiteX5457" fmla="*/ 501991 w 3243376"/>
              <a:gd name="connsiteY5457" fmla="*/ 1524055 h 2504437"/>
              <a:gd name="connsiteX5458" fmla="*/ 468027 w 3243376"/>
              <a:gd name="connsiteY5458" fmla="*/ 1490090 h 2504437"/>
              <a:gd name="connsiteX5459" fmla="*/ 456514 w 3243376"/>
              <a:gd name="connsiteY5459" fmla="*/ 1501603 h 2504437"/>
              <a:gd name="connsiteX5460" fmla="*/ 444999 w 3243376"/>
              <a:gd name="connsiteY5460" fmla="*/ 1467638 h 2504437"/>
              <a:gd name="connsiteX5461" fmla="*/ 399521 w 3243376"/>
              <a:gd name="connsiteY5461" fmla="*/ 1512541 h 2504437"/>
              <a:gd name="connsiteX5462" fmla="*/ 399521 w 3243376"/>
              <a:gd name="connsiteY5462" fmla="*/ 1490090 h 2504437"/>
              <a:gd name="connsiteX5463" fmla="*/ 421973 w 3243376"/>
              <a:gd name="connsiteY5463" fmla="*/ 1456125 h 2504437"/>
              <a:gd name="connsiteX5464" fmla="*/ 388008 w 3243376"/>
              <a:gd name="connsiteY5464" fmla="*/ 1411222 h 2504437"/>
              <a:gd name="connsiteX5465" fmla="*/ 354042 w 3243376"/>
              <a:gd name="connsiteY5465" fmla="*/ 1399708 h 2504437"/>
              <a:gd name="connsiteX5466" fmla="*/ 365557 w 3243376"/>
              <a:gd name="connsiteY5466" fmla="*/ 1377257 h 2504437"/>
              <a:gd name="connsiteX5467" fmla="*/ 343105 w 3243376"/>
              <a:gd name="connsiteY5467" fmla="*/ 1365744 h 2504437"/>
              <a:gd name="connsiteX5468" fmla="*/ 320653 w 3243376"/>
              <a:gd name="connsiteY5468" fmla="*/ 1343291 h 2504437"/>
              <a:gd name="connsiteX5469" fmla="*/ 332166 w 3243376"/>
              <a:gd name="connsiteY5469" fmla="*/ 1354805 h 2504437"/>
              <a:gd name="connsiteX5470" fmla="*/ 309715 w 3243376"/>
              <a:gd name="connsiteY5470" fmla="*/ 1399708 h 2504437"/>
              <a:gd name="connsiteX5471" fmla="*/ 298202 w 3243376"/>
              <a:gd name="connsiteY5471" fmla="*/ 1399708 h 2504437"/>
              <a:gd name="connsiteX5472" fmla="*/ 286688 w 3243376"/>
              <a:gd name="connsiteY5472" fmla="*/ 1433674 h 2504437"/>
              <a:gd name="connsiteX5473" fmla="*/ 241209 w 3243376"/>
              <a:gd name="connsiteY5473" fmla="*/ 1512541 h 2504437"/>
              <a:gd name="connsiteX5474" fmla="*/ 184217 w 3243376"/>
              <a:gd name="connsiteY5474" fmla="*/ 1591409 h 2504437"/>
              <a:gd name="connsiteX5475" fmla="*/ 184217 w 3243376"/>
              <a:gd name="connsiteY5475" fmla="*/ 1568958 h 2504437"/>
              <a:gd name="connsiteX5476" fmla="*/ 195731 w 3243376"/>
              <a:gd name="connsiteY5476" fmla="*/ 1568958 h 2504437"/>
              <a:gd name="connsiteX5477" fmla="*/ 195730 w 3243376"/>
              <a:gd name="connsiteY5477" fmla="*/ 1546506 h 2504437"/>
              <a:gd name="connsiteX5478" fmla="*/ 118743 w 3243376"/>
              <a:gd name="connsiteY5478" fmla="*/ 1563993 h 2504437"/>
              <a:gd name="connsiteX5479" fmla="*/ 105698 w 3243376"/>
              <a:gd name="connsiteY5479" fmla="*/ 1572428 h 2504437"/>
              <a:gd name="connsiteX5480" fmla="*/ 884403 w 3243376"/>
              <a:gd name="connsiteY5480" fmla="*/ 0 h 2504437"/>
              <a:gd name="connsiteX5481" fmla="*/ 2547659 w 3243376"/>
              <a:gd name="connsiteY5481" fmla="*/ 823685 h 2504437"/>
              <a:gd name="connsiteX5482" fmla="*/ 2544502 w 3243376"/>
              <a:gd name="connsiteY5482" fmla="*/ 829211 h 2504437"/>
              <a:gd name="connsiteX5483" fmla="*/ 2556016 w 3243376"/>
              <a:gd name="connsiteY5483" fmla="*/ 829211 h 2504437"/>
              <a:gd name="connsiteX5484" fmla="*/ 2552777 w 3243376"/>
              <a:gd name="connsiteY5484" fmla="*/ 827411 h 2504437"/>
              <a:gd name="connsiteX5485" fmla="*/ 2553471 w 3243376"/>
              <a:gd name="connsiteY5485" fmla="*/ 826564 h 2504437"/>
              <a:gd name="connsiteX5486" fmla="*/ 2568494 w 3243376"/>
              <a:gd name="connsiteY5486" fmla="*/ 834003 h 2504437"/>
              <a:gd name="connsiteX5487" fmla="*/ 2568725 w 3243376"/>
              <a:gd name="connsiteY5487" fmla="*/ 835290 h 2504437"/>
              <a:gd name="connsiteX5488" fmla="*/ 2556016 w 3243376"/>
              <a:gd name="connsiteY5488" fmla="*/ 840148 h 2504437"/>
              <a:gd name="connsiteX5489" fmla="*/ 2567529 w 3243376"/>
              <a:gd name="connsiteY5489" fmla="*/ 840147 h 2504437"/>
              <a:gd name="connsiteX5490" fmla="*/ 2572386 w 3243376"/>
              <a:gd name="connsiteY5490" fmla="*/ 854477 h 2504437"/>
              <a:gd name="connsiteX5491" fmla="*/ 2567529 w 3243376"/>
              <a:gd name="connsiteY5491" fmla="*/ 862600 h 2504437"/>
              <a:gd name="connsiteX5492" fmla="*/ 2574653 w 3243376"/>
              <a:gd name="connsiteY5492" fmla="*/ 862600 h 2504437"/>
              <a:gd name="connsiteX5493" fmla="*/ 2575140 w 3243376"/>
              <a:gd name="connsiteY5493" fmla="*/ 862600 h 2504437"/>
              <a:gd name="connsiteX5494" fmla="*/ 2579043 w 3243376"/>
              <a:gd name="connsiteY5494" fmla="*/ 874114 h 2504437"/>
              <a:gd name="connsiteX5495" fmla="*/ 2589981 w 3243376"/>
              <a:gd name="connsiteY5495" fmla="*/ 862600 h 2504437"/>
              <a:gd name="connsiteX5496" fmla="*/ 2575140 w 3243376"/>
              <a:gd name="connsiteY5496" fmla="*/ 862600 h 2504437"/>
              <a:gd name="connsiteX5497" fmla="*/ 2573285 w 3243376"/>
              <a:gd name="connsiteY5497" fmla="*/ 857131 h 2504437"/>
              <a:gd name="connsiteX5498" fmla="*/ 2572386 w 3243376"/>
              <a:gd name="connsiteY5498" fmla="*/ 854477 h 2504437"/>
              <a:gd name="connsiteX5499" fmla="*/ 2580266 w 3243376"/>
              <a:gd name="connsiteY5499" fmla="*/ 841299 h 2504437"/>
              <a:gd name="connsiteX5500" fmla="*/ 2579970 w 3243376"/>
              <a:gd name="connsiteY5500" fmla="*/ 839687 h 2504437"/>
              <a:gd name="connsiteX5501" fmla="*/ 2713497 w 3243376"/>
              <a:gd name="connsiteY5501" fmla="*/ 905813 h 2504437"/>
              <a:gd name="connsiteX5502" fmla="*/ 2710127 w 3243376"/>
              <a:gd name="connsiteY5502" fmla="*/ 908330 h 2504437"/>
              <a:gd name="connsiteX5503" fmla="*/ 2694179 w 3243376"/>
              <a:gd name="connsiteY5503" fmla="*/ 903473 h 2504437"/>
              <a:gd name="connsiteX5504" fmla="*/ 2682665 w 3243376"/>
              <a:gd name="connsiteY5504" fmla="*/ 914986 h 2504437"/>
              <a:gd name="connsiteX5505" fmla="*/ 2694179 w 3243376"/>
              <a:gd name="connsiteY5505" fmla="*/ 903473 h 2504437"/>
              <a:gd name="connsiteX5506" fmla="*/ 2682665 w 3243376"/>
              <a:gd name="connsiteY5506" fmla="*/ 925924 h 2504437"/>
              <a:gd name="connsiteX5507" fmla="*/ 2682665 w 3243376"/>
              <a:gd name="connsiteY5507" fmla="*/ 914411 h 2504437"/>
              <a:gd name="connsiteX5508" fmla="*/ 2660213 w 3243376"/>
              <a:gd name="connsiteY5508" fmla="*/ 925924 h 2504437"/>
              <a:gd name="connsiteX5509" fmla="*/ 2660213 w 3243376"/>
              <a:gd name="connsiteY5509" fmla="*/ 914411 h 2504437"/>
              <a:gd name="connsiteX5510" fmla="*/ 2626248 w 3243376"/>
              <a:gd name="connsiteY5510" fmla="*/ 902897 h 2504437"/>
              <a:gd name="connsiteX5511" fmla="*/ 2614735 w 3243376"/>
              <a:gd name="connsiteY5511" fmla="*/ 936862 h 2504437"/>
              <a:gd name="connsiteX5512" fmla="*/ 2626248 w 3243376"/>
              <a:gd name="connsiteY5512" fmla="*/ 925349 h 2504437"/>
              <a:gd name="connsiteX5513" fmla="*/ 2614735 w 3243376"/>
              <a:gd name="connsiteY5513" fmla="*/ 913836 h 2504437"/>
              <a:gd name="connsiteX5514" fmla="*/ 2626248 w 3243376"/>
              <a:gd name="connsiteY5514" fmla="*/ 913836 h 2504437"/>
              <a:gd name="connsiteX5515" fmla="*/ 2626248 w 3243376"/>
              <a:gd name="connsiteY5515" fmla="*/ 902322 h 2504437"/>
              <a:gd name="connsiteX5516" fmla="*/ 2626248 w 3243376"/>
              <a:gd name="connsiteY5516" fmla="*/ 879870 h 2504437"/>
              <a:gd name="connsiteX5517" fmla="*/ 2603797 w 3243376"/>
              <a:gd name="connsiteY5517" fmla="*/ 936286 h 2504437"/>
              <a:gd name="connsiteX5518" fmla="*/ 2592282 w 3243376"/>
              <a:gd name="connsiteY5518" fmla="*/ 936286 h 2504437"/>
              <a:gd name="connsiteX5519" fmla="*/ 2603797 w 3243376"/>
              <a:gd name="connsiteY5519" fmla="*/ 947800 h 2504437"/>
              <a:gd name="connsiteX5520" fmla="*/ 2615310 w 3243376"/>
              <a:gd name="connsiteY5520" fmla="*/ 947800 h 2504437"/>
              <a:gd name="connsiteX5521" fmla="*/ 2626824 w 3243376"/>
              <a:gd name="connsiteY5521" fmla="*/ 970252 h 2504437"/>
              <a:gd name="connsiteX5522" fmla="*/ 2638337 w 3243376"/>
              <a:gd name="connsiteY5522" fmla="*/ 947800 h 2504437"/>
              <a:gd name="connsiteX5523" fmla="*/ 2649851 w 3243376"/>
              <a:gd name="connsiteY5523" fmla="*/ 947800 h 2504437"/>
              <a:gd name="connsiteX5524" fmla="*/ 2649851 w 3243376"/>
              <a:gd name="connsiteY5524" fmla="*/ 958163 h 2504437"/>
              <a:gd name="connsiteX5525" fmla="*/ 2648124 w 3243376"/>
              <a:gd name="connsiteY5525" fmla="*/ 958738 h 2504437"/>
              <a:gd name="connsiteX5526" fmla="*/ 2649803 w 3243376"/>
              <a:gd name="connsiteY5526" fmla="*/ 959456 h 2504437"/>
              <a:gd name="connsiteX5527" fmla="*/ 2641288 w 3243376"/>
              <a:gd name="connsiteY5527" fmla="*/ 984716 h 2504437"/>
              <a:gd name="connsiteX5528" fmla="*/ 2615886 w 3243376"/>
              <a:gd name="connsiteY5528" fmla="*/ 993279 h 2504437"/>
              <a:gd name="connsiteX5529" fmla="*/ 2614447 w 3243376"/>
              <a:gd name="connsiteY5529" fmla="*/ 976296 h 2504437"/>
              <a:gd name="connsiteX5530" fmla="*/ 2612148 w 3243376"/>
              <a:gd name="connsiteY5530" fmla="*/ 972420 h 2504437"/>
              <a:gd name="connsiteX5531" fmla="*/ 2615310 w 3243376"/>
              <a:gd name="connsiteY5531" fmla="*/ 970252 h 2504437"/>
              <a:gd name="connsiteX5532" fmla="*/ 2610862 w 3243376"/>
              <a:gd name="connsiteY5532" fmla="*/ 970252 h 2504437"/>
              <a:gd name="connsiteX5533" fmla="*/ 2604373 w 3243376"/>
              <a:gd name="connsiteY5533" fmla="*/ 959314 h 2504437"/>
              <a:gd name="connsiteX5534" fmla="*/ 2581921 w 3243376"/>
              <a:gd name="connsiteY5534" fmla="*/ 947800 h 2504437"/>
              <a:gd name="connsiteX5535" fmla="*/ 2581921 w 3243376"/>
              <a:gd name="connsiteY5535" fmla="*/ 913836 h 2504437"/>
              <a:gd name="connsiteX5536" fmla="*/ 2580482 w 3243376"/>
              <a:gd name="connsiteY5536" fmla="*/ 909518 h 2504437"/>
              <a:gd name="connsiteX5537" fmla="*/ 2572911 w 3243376"/>
              <a:gd name="connsiteY5537" fmla="*/ 912762 h 2504437"/>
              <a:gd name="connsiteX5538" fmla="*/ 2573405 w 3243376"/>
              <a:gd name="connsiteY5538" fmla="*/ 910838 h 2504437"/>
              <a:gd name="connsiteX5539" fmla="*/ 2581417 w 3243376"/>
              <a:gd name="connsiteY5539" fmla="*/ 902825 h 2504437"/>
              <a:gd name="connsiteX5540" fmla="*/ 2592859 w 3243376"/>
              <a:gd name="connsiteY5540" fmla="*/ 891383 h 2504437"/>
              <a:gd name="connsiteX5541" fmla="*/ 2581346 w 3243376"/>
              <a:gd name="connsiteY5541" fmla="*/ 879870 h 2504437"/>
              <a:gd name="connsiteX5542" fmla="*/ 2573405 w 3243376"/>
              <a:gd name="connsiteY5542" fmla="*/ 910838 h 2504437"/>
              <a:gd name="connsiteX5543" fmla="*/ 2570407 w 3243376"/>
              <a:gd name="connsiteY5543" fmla="*/ 913836 h 2504437"/>
              <a:gd name="connsiteX5544" fmla="*/ 2572911 w 3243376"/>
              <a:gd name="connsiteY5544" fmla="*/ 912762 h 2504437"/>
              <a:gd name="connsiteX5545" fmla="*/ 2572710 w 3243376"/>
              <a:gd name="connsiteY5545" fmla="*/ 913547 h 2504437"/>
              <a:gd name="connsiteX5546" fmla="*/ 2581346 w 3243376"/>
              <a:gd name="connsiteY5546" fmla="*/ 947224 h 2504437"/>
              <a:gd name="connsiteX5547" fmla="*/ 2569832 w 3243376"/>
              <a:gd name="connsiteY5547" fmla="*/ 935711 h 2504437"/>
              <a:gd name="connsiteX5548" fmla="*/ 2569832 w 3243376"/>
              <a:gd name="connsiteY5548" fmla="*/ 913259 h 2504437"/>
              <a:gd name="connsiteX5549" fmla="*/ 2547380 w 3243376"/>
              <a:gd name="connsiteY5549" fmla="*/ 924773 h 2504437"/>
              <a:gd name="connsiteX5550" fmla="*/ 2552417 w 3243376"/>
              <a:gd name="connsiteY5550" fmla="*/ 934937 h 2504437"/>
              <a:gd name="connsiteX5551" fmla="*/ 2552425 w 3243376"/>
              <a:gd name="connsiteY5551" fmla="*/ 935057 h 2504437"/>
              <a:gd name="connsiteX5552" fmla="*/ 2544502 w 3243376"/>
              <a:gd name="connsiteY5552" fmla="*/ 930530 h 2504437"/>
              <a:gd name="connsiteX5553" fmla="*/ 2550259 w 3243376"/>
              <a:gd name="connsiteY5553" fmla="*/ 940604 h 2504437"/>
              <a:gd name="connsiteX5554" fmla="*/ 2552825 w 3243376"/>
              <a:gd name="connsiteY5554" fmla="*/ 941246 h 2504437"/>
              <a:gd name="connsiteX5555" fmla="*/ 2553137 w 3243376"/>
              <a:gd name="connsiteY5555" fmla="*/ 946073 h 2504437"/>
              <a:gd name="connsiteX5556" fmla="*/ 2558894 w 3243376"/>
              <a:gd name="connsiteY5556" fmla="*/ 958738 h 2504437"/>
              <a:gd name="connsiteX5557" fmla="*/ 2547380 w 3243376"/>
              <a:gd name="connsiteY5557" fmla="*/ 958738 h 2504437"/>
              <a:gd name="connsiteX5558" fmla="*/ 2558894 w 3243376"/>
              <a:gd name="connsiteY5558" fmla="*/ 1003641 h 2504437"/>
              <a:gd name="connsiteX5559" fmla="*/ 2563211 w 3243376"/>
              <a:gd name="connsiteY5559" fmla="*/ 992631 h 2504437"/>
              <a:gd name="connsiteX5560" fmla="*/ 2561152 w 3243376"/>
              <a:gd name="connsiteY5560" fmla="*/ 987174 h 2504437"/>
              <a:gd name="connsiteX5561" fmla="*/ 2567529 w 3243376"/>
              <a:gd name="connsiteY5561" fmla="*/ 988170 h 2504437"/>
              <a:gd name="connsiteX5562" fmla="*/ 2567529 w 3243376"/>
              <a:gd name="connsiteY5562" fmla="*/ 997884 h 2504437"/>
              <a:gd name="connsiteX5563" fmla="*/ 2579042 w 3243376"/>
              <a:gd name="connsiteY5563" fmla="*/ 997884 h 2504437"/>
              <a:gd name="connsiteX5564" fmla="*/ 2579043 w 3243376"/>
              <a:gd name="connsiteY5564" fmla="*/ 986371 h 2504437"/>
              <a:gd name="connsiteX5565" fmla="*/ 2567529 w 3243376"/>
              <a:gd name="connsiteY5565" fmla="*/ 986371 h 2504437"/>
              <a:gd name="connsiteX5566" fmla="*/ 2560849 w 3243376"/>
              <a:gd name="connsiteY5566" fmla="*/ 986371 h 2504437"/>
              <a:gd name="connsiteX5567" fmla="*/ 2558894 w 3243376"/>
              <a:gd name="connsiteY5567" fmla="*/ 981190 h 2504437"/>
              <a:gd name="connsiteX5568" fmla="*/ 2570407 w 3243376"/>
              <a:gd name="connsiteY5568" fmla="*/ 969676 h 2504437"/>
              <a:gd name="connsiteX5569" fmla="*/ 2558894 w 3243376"/>
              <a:gd name="connsiteY5569" fmla="*/ 947224 h 2504437"/>
              <a:gd name="connsiteX5570" fmla="*/ 2570407 w 3243376"/>
              <a:gd name="connsiteY5570" fmla="*/ 958738 h 2504437"/>
              <a:gd name="connsiteX5571" fmla="*/ 2581921 w 3243376"/>
              <a:gd name="connsiteY5571" fmla="*/ 958738 h 2504437"/>
              <a:gd name="connsiteX5572" fmla="*/ 2604373 w 3243376"/>
              <a:gd name="connsiteY5572" fmla="*/ 970252 h 2504437"/>
              <a:gd name="connsiteX5573" fmla="*/ 2592859 w 3243376"/>
              <a:gd name="connsiteY5573" fmla="*/ 970252 h 2504437"/>
              <a:gd name="connsiteX5574" fmla="*/ 2603869 w 3243376"/>
              <a:gd name="connsiteY5574" fmla="*/ 970252 h 2504437"/>
              <a:gd name="connsiteX5575" fmla="*/ 2610862 w 3243376"/>
              <a:gd name="connsiteY5575" fmla="*/ 970252 h 2504437"/>
              <a:gd name="connsiteX5576" fmla="*/ 2612148 w 3243376"/>
              <a:gd name="connsiteY5576" fmla="*/ 972420 h 2504437"/>
              <a:gd name="connsiteX5577" fmla="*/ 2605236 w 3243376"/>
              <a:gd name="connsiteY5577" fmla="*/ 977160 h 2504437"/>
              <a:gd name="connsiteX5578" fmla="*/ 2603797 w 3243376"/>
              <a:gd name="connsiteY5578" fmla="*/ 992703 h 2504437"/>
              <a:gd name="connsiteX5579" fmla="*/ 2603797 w 3243376"/>
              <a:gd name="connsiteY5579" fmla="*/ 981190 h 2504437"/>
              <a:gd name="connsiteX5580" fmla="*/ 2592282 w 3243376"/>
              <a:gd name="connsiteY5580" fmla="*/ 992703 h 2504437"/>
              <a:gd name="connsiteX5581" fmla="*/ 2592283 w 3243376"/>
              <a:gd name="connsiteY5581" fmla="*/ 1015154 h 2504437"/>
              <a:gd name="connsiteX5582" fmla="*/ 2614735 w 3243376"/>
              <a:gd name="connsiteY5582" fmla="*/ 1003641 h 2504437"/>
              <a:gd name="connsiteX5583" fmla="*/ 2625960 w 3243376"/>
              <a:gd name="connsiteY5583" fmla="*/ 1013715 h 2504437"/>
              <a:gd name="connsiteX5584" fmla="*/ 2635458 w 3243376"/>
              <a:gd name="connsiteY5584" fmla="*/ 1014933 h 2504437"/>
              <a:gd name="connsiteX5585" fmla="*/ 2637186 w 3243376"/>
              <a:gd name="connsiteY5585" fmla="*/ 1015155 h 2504437"/>
              <a:gd name="connsiteX5586" fmla="*/ 2637186 w 3243376"/>
              <a:gd name="connsiteY5586" fmla="*/ 1017817 h 2504437"/>
              <a:gd name="connsiteX5587" fmla="*/ 2637186 w 3243376"/>
              <a:gd name="connsiteY5587" fmla="*/ 1015155 h 2504437"/>
              <a:gd name="connsiteX5588" fmla="*/ 2637186 w 3243376"/>
              <a:gd name="connsiteY5588" fmla="*/ 1015155 h 2504437"/>
              <a:gd name="connsiteX5589" fmla="*/ 2637186 w 3243376"/>
              <a:gd name="connsiteY5589" fmla="*/ 1003641 h 2504437"/>
              <a:gd name="connsiteX5590" fmla="*/ 2659638 w 3243376"/>
              <a:gd name="connsiteY5590" fmla="*/ 992128 h 2504437"/>
              <a:gd name="connsiteX5591" fmla="*/ 2659638 w 3243376"/>
              <a:gd name="connsiteY5591" fmla="*/ 1003641 h 2504437"/>
              <a:gd name="connsiteX5592" fmla="*/ 2660933 w 3243376"/>
              <a:gd name="connsiteY5592" fmla="*/ 964216 h 2504437"/>
              <a:gd name="connsiteX5593" fmla="*/ 2649803 w 3243376"/>
              <a:gd name="connsiteY5593" fmla="*/ 959456 h 2504437"/>
              <a:gd name="connsiteX5594" fmla="*/ 2649851 w 3243376"/>
              <a:gd name="connsiteY5594" fmla="*/ 959314 h 2504437"/>
              <a:gd name="connsiteX5595" fmla="*/ 2649851 w 3243376"/>
              <a:gd name="connsiteY5595" fmla="*/ 958163 h 2504437"/>
              <a:gd name="connsiteX5596" fmla="*/ 2661445 w 3243376"/>
              <a:gd name="connsiteY5596" fmla="*/ 954303 h 2504437"/>
              <a:gd name="connsiteX5597" fmla="*/ 2682090 w 3243376"/>
              <a:gd name="connsiteY5597" fmla="*/ 970252 h 2504437"/>
              <a:gd name="connsiteX5598" fmla="*/ 2682090 w 3243376"/>
              <a:gd name="connsiteY5598" fmla="*/ 992703 h 2504437"/>
              <a:gd name="connsiteX5599" fmla="*/ 2659637 w 3243376"/>
              <a:gd name="connsiteY5599" fmla="*/ 1004216 h 2504437"/>
              <a:gd name="connsiteX5600" fmla="*/ 2648124 w 3243376"/>
              <a:gd name="connsiteY5600" fmla="*/ 1004216 h 2504437"/>
              <a:gd name="connsiteX5601" fmla="*/ 2659638 w 3243376"/>
              <a:gd name="connsiteY5601" fmla="*/ 1015730 h 2504437"/>
              <a:gd name="connsiteX5602" fmla="*/ 2648124 w 3243376"/>
              <a:gd name="connsiteY5602" fmla="*/ 1015730 h 2504437"/>
              <a:gd name="connsiteX5603" fmla="*/ 2659638 w 3243376"/>
              <a:gd name="connsiteY5603" fmla="*/ 1027244 h 2504437"/>
              <a:gd name="connsiteX5604" fmla="*/ 2682090 w 3243376"/>
              <a:gd name="connsiteY5604" fmla="*/ 1015731 h 2504437"/>
              <a:gd name="connsiteX5605" fmla="*/ 2682090 w 3243376"/>
              <a:gd name="connsiteY5605" fmla="*/ 1038182 h 2504437"/>
              <a:gd name="connsiteX5606" fmla="*/ 2670575 w 3243376"/>
              <a:gd name="connsiteY5606" fmla="*/ 1049695 h 2504437"/>
              <a:gd name="connsiteX5607" fmla="*/ 2659062 w 3243376"/>
              <a:gd name="connsiteY5607" fmla="*/ 1027244 h 2504437"/>
              <a:gd name="connsiteX5608" fmla="*/ 2647549 w 3243376"/>
              <a:gd name="connsiteY5608" fmla="*/ 1049695 h 2504437"/>
              <a:gd name="connsiteX5609" fmla="*/ 2648988 w 3243376"/>
              <a:gd name="connsiteY5609" fmla="*/ 1055451 h 2504437"/>
              <a:gd name="connsiteX5610" fmla="*/ 2649867 w 3243376"/>
              <a:gd name="connsiteY5610" fmla="*/ 1055954 h 2504437"/>
              <a:gd name="connsiteX5611" fmla="*/ 2652292 w 3243376"/>
              <a:gd name="connsiteY5611" fmla="*/ 1062501 h 2504437"/>
              <a:gd name="connsiteX5612" fmla="*/ 2649167 w 3243376"/>
              <a:gd name="connsiteY5612" fmla="*/ 1063097 h 2504437"/>
              <a:gd name="connsiteX5613" fmla="*/ 2650966 w 3243376"/>
              <a:gd name="connsiteY5613" fmla="*/ 1075295 h 2504437"/>
              <a:gd name="connsiteX5614" fmla="*/ 2648019 w 3243376"/>
              <a:gd name="connsiteY5614" fmla="*/ 1082509 h 2504437"/>
              <a:gd name="connsiteX5615" fmla="*/ 2641216 w 3243376"/>
              <a:gd name="connsiteY5615" fmla="*/ 1082509 h 2504437"/>
              <a:gd name="connsiteX5616" fmla="*/ 2636925 w 3243376"/>
              <a:gd name="connsiteY5616" fmla="*/ 1082509 h 2504437"/>
              <a:gd name="connsiteX5617" fmla="*/ 2627112 w 3243376"/>
              <a:gd name="connsiteY5617" fmla="*/ 1060849 h 2504437"/>
              <a:gd name="connsiteX5618" fmla="*/ 2625673 w 3243376"/>
              <a:gd name="connsiteY5618" fmla="*/ 1038182 h 2504437"/>
              <a:gd name="connsiteX5619" fmla="*/ 2614159 w 3243376"/>
              <a:gd name="connsiteY5619" fmla="*/ 1049695 h 2504437"/>
              <a:gd name="connsiteX5620" fmla="*/ 2625673 w 3243376"/>
              <a:gd name="connsiteY5620" fmla="*/ 1061209 h 2504437"/>
              <a:gd name="connsiteX5621" fmla="*/ 2625673 w 3243376"/>
              <a:gd name="connsiteY5621" fmla="*/ 1083661 h 2504437"/>
              <a:gd name="connsiteX5622" fmla="*/ 2603220 w 3243376"/>
              <a:gd name="connsiteY5622" fmla="*/ 1072147 h 2504437"/>
              <a:gd name="connsiteX5623" fmla="*/ 2603221 w 3243376"/>
              <a:gd name="connsiteY5623" fmla="*/ 1106112 h 2504437"/>
              <a:gd name="connsiteX5624" fmla="*/ 2637186 w 3243376"/>
              <a:gd name="connsiteY5624" fmla="*/ 1094598 h 2504437"/>
              <a:gd name="connsiteX5625" fmla="*/ 2637186 w 3243376"/>
              <a:gd name="connsiteY5625" fmla="*/ 1128564 h 2504437"/>
              <a:gd name="connsiteX5626" fmla="*/ 2625673 w 3243376"/>
              <a:gd name="connsiteY5626" fmla="*/ 1117050 h 2504437"/>
              <a:gd name="connsiteX5627" fmla="*/ 2629990 w 3243376"/>
              <a:gd name="connsiteY5627" fmla="*/ 1125685 h 2504437"/>
              <a:gd name="connsiteX5628" fmla="*/ 2630192 w 3243376"/>
              <a:gd name="connsiteY5628" fmla="*/ 1124879 h 2504437"/>
              <a:gd name="connsiteX5629" fmla="*/ 2641000 w 3243376"/>
              <a:gd name="connsiteY5629" fmla="*/ 1143603 h 2504437"/>
              <a:gd name="connsiteX5630" fmla="*/ 2648124 w 3243376"/>
              <a:gd name="connsiteY5630" fmla="*/ 1161953 h 2504437"/>
              <a:gd name="connsiteX5631" fmla="*/ 2646325 w 3243376"/>
              <a:gd name="connsiteY5631" fmla="*/ 1165191 h 2504437"/>
              <a:gd name="connsiteX5632" fmla="*/ 2646207 w 3243376"/>
              <a:gd name="connsiteY5632" fmla="*/ 1165094 h 2504437"/>
              <a:gd name="connsiteX5633" fmla="*/ 2647549 w 3243376"/>
              <a:gd name="connsiteY5633" fmla="*/ 1162528 h 2504437"/>
              <a:gd name="connsiteX5634" fmla="*/ 2642172 w 3243376"/>
              <a:gd name="connsiteY5634" fmla="*/ 1161793 h 2504437"/>
              <a:gd name="connsiteX5635" fmla="*/ 2638410 w 3243376"/>
              <a:gd name="connsiteY5635" fmla="*/ 1158715 h 2504437"/>
              <a:gd name="connsiteX5636" fmla="*/ 2637086 w 3243376"/>
              <a:gd name="connsiteY5636" fmla="*/ 1161098 h 2504437"/>
              <a:gd name="connsiteX5637" fmla="*/ 2635649 w 3243376"/>
              <a:gd name="connsiteY5637" fmla="*/ 1160902 h 2504437"/>
              <a:gd name="connsiteX5638" fmla="*/ 2626536 w 3243376"/>
              <a:gd name="connsiteY5638" fmla="*/ 1150943 h 2504437"/>
              <a:gd name="connsiteX5639" fmla="*/ 2625096 w 3243376"/>
              <a:gd name="connsiteY5639" fmla="*/ 1139501 h 2504437"/>
              <a:gd name="connsiteX5640" fmla="*/ 2613584 w 3243376"/>
              <a:gd name="connsiteY5640" fmla="*/ 1151015 h 2504437"/>
              <a:gd name="connsiteX5641" fmla="*/ 2634389 w 3243376"/>
              <a:gd name="connsiteY5641" fmla="*/ 1160729 h 2504437"/>
              <a:gd name="connsiteX5642" fmla="*/ 2635649 w 3243376"/>
              <a:gd name="connsiteY5642" fmla="*/ 1160902 h 2504437"/>
              <a:gd name="connsiteX5643" fmla="*/ 2636611 w 3243376"/>
              <a:gd name="connsiteY5643" fmla="*/ 1161953 h 2504437"/>
              <a:gd name="connsiteX5644" fmla="*/ 2637086 w 3243376"/>
              <a:gd name="connsiteY5644" fmla="*/ 1161098 h 2504437"/>
              <a:gd name="connsiteX5645" fmla="*/ 2642172 w 3243376"/>
              <a:gd name="connsiteY5645" fmla="*/ 1161793 h 2504437"/>
              <a:gd name="connsiteX5646" fmla="*/ 2642368 w 3243376"/>
              <a:gd name="connsiteY5646" fmla="*/ 1161953 h 2504437"/>
              <a:gd name="connsiteX5647" fmla="*/ 2646207 w 3243376"/>
              <a:gd name="connsiteY5647" fmla="*/ 1165094 h 2504437"/>
              <a:gd name="connsiteX5648" fmla="*/ 2641791 w 3243376"/>
              <a:gd name="connsiteY5648" fmla="*/ 1173538 h 2504437"/>
              <a:gd name="connsiteX5649" fmla="*/ 2636034 w 3243376"/>
              <a:gd name="connsiteY5649" fmla="*/ 1184980 h 2504437"/>
              <a:gd name="connsiteX5650" fmla="*/ 2647549 w 3243376"/>
              <a:gd name="connsiteY5650" fmla="*/ 1184980 h 2504437"/>
              <a:gd name="connsiteX5651" fmla="*/ 2653305 w 3243376"/>
              <a:gd name="connsiteY5651" fmla="*/ 1178071 h 2504437"/>
              <a:gd name="connsiteX5652" fmla="*/ 2657593 w 3243376"/>
              <a:gd name="connsiteY5652" fmla="*/ 1166493 h 2504437"/>
              <a:gd name="connsiteX5653" fmla="*/ 2658486 w 3243376"/>
              <a:gd name="connsiteY5653" fmla="*/ 1165983 h 2504437"/>
              <a:gd name="connsiteX5654" fmla="*/ 2657782 w 3243376"/>
              <a:gd name="connsiteY5654" fmla="*/ 1165983 h 2504437"/>
              <a:gd name="connsiteX5655" fmla="*/ 2659062 w 3243376"/>
              <a:gd name="connsiteY5655" fmla="*/ 1162528 h 2504437"/>
              <a:gd name="connsiteX5656" fmla="*/ 2659062 w 3243376"/>
              <a:gd name="connsiteY5656" fmla="*/ 1184979 h 2504437"/>
              <a:gd name="connsiteX5657" fmla="*/ 2636611 w 3243376"/>
              <a:gd name="connsiteY5657" fmla="*/ 1196494 h 2504437"/>
              <a:gd name="connsiteX5658" fmla="*/ 2648124 w 3243376"/>
              <a:gd name="connsiteY5658" fmla="*/ 1208007 h 2504437"/>
              <a:gd name="connsiteX5659" fmla="*/ 2636611 w 3243376"/>
              <a:gd name="connsiteY5659" fmla="*/ 1219520 h 2504437"/>
              <a:gd name="connsiteX5660" fmla="*/ 2648124 w 3243376"/>
              <a:gd name="connsiteY5660" fmla="*/ 1231035 h 2504437"/>
              <a:gd name="connsiteX5661" fmla="*/ 2636611 w 3243376"/>
              <a:gd name="connsiteY5661" fmla="*/ 1242548 h 2504437"/>
              <a:gd name="connsiteX5662" fmla="*/ 2648124 w 3243376"/>
              <a:gd name="connsiteY5662" fmla="*/ 1264999 h 2504437"/>
              <a:gd name="connsiteX5663" fmla="*/ 2659637 w 3243376"/>
              <a:gd name="connsiteY5663" fmla="*/ 1242548 h 2504437"/>
              <a:gd name="connsiteX5664" fmla="*/ 2648124 w 3243376"/>
              <a:gd name="connsiteY5664" fmla="*/ 1220097 h 2504437"/>
              <a:gd name="connsiteX5665" fmla="*/ 2659638 w 3243376"/>
              <a:gd name="connsiteY5665" fmla="*/ 1231610 h 2504437"/>
              <a:gd name="connsiteX5666" fmla="*/ 2671152 w 3243376"/>
              <a:gd name="connsiteY5666" fmla="*/ 1254061 h 2504437"/>
              <a:gd name="connsiteX5667" fmla="*/ 2682665 w 3243376"/>
              <a:gd name="connsiteY5667" fmla="*/ 1231610 h 2504437"/>
              <a:gd name="connsiteX5668" fmla="*/ 2694179 w 3243376"/>
              <a:gd name="connsiteY5668" fmla="*/ 1231610 h 2504437"/>
              <a:gd name="connsiteX5669" fmla="*/ 2682665 w 3243376"/>
              <a:gd name="connsiteY5669" fmla="*/ 1254061 h 2504437"/>
              <a:gd name="connsiteX5670" fmla="*/ 2694179 w 3243376"/>
              <a:gd name="connsiteY5670" fmla="*/ 1220097 h 2504437"/>
              <a:gd name="connsiteX5671" fmla="*/ 2689861 w 3243376"/>
              <a:gd name="connsiteY5671" fmla="*/ 1204769 h 2504437"/>
              <a:gd name="connsiteX5672" fmla="*/ 2693150 w 3243376"/>
              <a:gd name="connsiteY5672" fmla="*/ 1199342 h 2504437"/>
              <a:gd name="connsiteX5673" fmla="*/ 2695689 w 3243376"/>
              <a:gd name="connsiteY5673" fmla="*/ 1199084 h 2504437"/>
              <a:gd name="connsiteX5674" fmla="*/ 2695473 w 3243376"/>
              <a:gd name="connsiteY5674" fmla="*/ 1198267 h 2504437"/>
              <a:gd name="connsiteX5675" fmla="*/ 2708571 w 3243376"/>
              <a:gd name="connsiteY5675" fmla="*/ 1204553 h 2504437"/>
              <a:gd name="connsiteX5676" fmla="*/ 2705692 w 3243376"/>
              <a:gd name="connsiteY5676" fmla="*/ 1220097 h 2504437"/>
              <a:gd name="connsiteX5677" fmla="*/ 2728144 w 3243376"/>
              <a:gd name="connsiteY5677" fmla="*/ 1220097 h 2504437"/>
              <a:gd name="connsiteX5678" fmla="*/ 2726836 w 3243376"/>
              <a:gd name="connsiteY5678" fmla="*/ 1229255 h 2504437"/>
              <a:gd name="connsiteX5679" fmla="*/ 2726345 w 3243376"/>
              <a:gd name="connsiteY5679" fmla="*/ 1228372 h 2504437"/>
              <a:gd name="connsiteX5680" fmla="*/ 2723604 w 3243376"/>
              <a:gd name="connsiteY5680" fmla="*/ 1230613 h 2504437"/>
              <a:gd name="connsiteX5681" fmla="*/ 2716630 w 3243376"/>
              <a:gd name="connsiteY5681" fmla="*/ 1231610 h 2504437"/>
              <a:gd name="connsiteX5682" fmla="*/ 2722387 w 3243376"/>
              <a:gd name="connsiteY5682" fmla="*/ 1231610 h 2504437"/>
              <a:gd name="connsiteX5683" fmla="*/ 2723604 w 3243376"/>
              <a:gd name="connsiteY5683" fmla="*/ 1230613 h 2504437"/>
              <a:gd name="connsiteX5684" fmla="*/ 2726705 w 3243376"/>
              <a:gd name="connsiteY5684" fmla="*/ 1230171 h 2504437"/>
              <a:gd name="connsiteX5685" fmla="*/ 2726836 w 3243376"/>
              <a:gd name="connsiteY5685" fmla="*/ 1229255 h 2504437"/>
              <a:gd name="connsiteX5686" fmla="*/ 2728144 w 3243376"/>
              <a:gd name="connsiteY5686" fmla="*/ 1231610 h 2504437"/>
              <a:gd name="connsiteX5687" fmla="*/ 2728387 w 3243376"/>
              <a:gd name="connsiteY5687" fmla="*/ 1242944 h 2504437"/>
              <a:gd name="connsiteX5688" fmla="*/ 2738671 w 3243376"/>
              <a:gd name="connsiteY5688" fmla="*/ 1243107 h 2504437"/>
              <a:gd name="connsiteX5689" fmla="*/ 2737929 w 3243376"/>
              <a:gd name="connsiteY5689" fmla="*/ 1244851 h 2504437"/>
              <a:gd name="connsiteX5690" fmla="*/ 2738336 w 3243376"/>
              <a:gd name="connsiteY5690" fmla="*/ 1244851 h 2504437"/>
              <a:gd name="connsiteX5691" fmla="*/ 2728992 w 3243376"/>
              <a:gd name="connsiteY5691" fmla="*/ 1257065 h 2504437"/>
              <a:gd name="connsiteX5692" fmla="*/ 2717206 w 3243376"/>
              <a:gd name="connsiteY5692" fmla="*/ 1254637 h 2504437"/>
              <a:gd name="connsiteX5693" fmla="*/ 2728648 w 3243376"/>
              <a:gd name="connsiteY5693" fmla="*/ 1257515 h 2504437"/>
              <a:gd name="connsiteX5694" fmla="*/ 2728992 w 3243376"/>
              <a:gd name="connsiteY5694" fmla="*/ 1257065 h 2504437"/>
              <a:gd name="connsiteX5695" fmla="*/ 2730869 w 3243376"/>
              <a:gd name="connsiteY5695" fmla="*/ 1257452 h 2504437"/>
              <a:gd name="connsiteX5696" fmla="*/ 2762685 w 3243376"/>
              <a:gd name="connsiteY5696" fmla="*/ 1243123 h 2504437"/>
              <a:gd name="connsiteX5697" fmla="*/ 2768441 w 3243376"/>
              <a:gd name="connsiteY5697" fmla="*/ 1254133 h 2504437"/>
              <a:gd name="connsiteX5698" fmla="*/ 2774007 w 3243376"/>
              <a:gd name="connsiteY5698" fmla="*/ 1265194 h 2504437"/>
              <a:gd name="connsiteX5699" fmla="*/ 2763188 w 3243376"/>
              <a:gd name="connsiteY5699" fmla="*/ 1276225 h 2504437"/>
              <a:gd name="connsiteX5700" fmla="*/ 2751747 w 3243376"/>
              <a:gd name="connsiteY5700" fmla="*/ 1287451 h 2504437"/>
              <a:gd name="connsiteX5701" fmla="*/ 2763260 w 3243376"/>
              <a:gd name="connsiteY5701" fmla="*/ 1298964 h 2504437"/>
              <a:gd name="connsiteX5702" fmla="*/ 2763260 w 3243376"/>
              <a:gd name="connsiteY5702" fmla="*/ 1321416 h 2504437"/>
              <a:gd name="connsiteX5703" fmla="*/ 2774773 w 3243376"/>
              <a:gd name="connsiteY5703" fmla="*/ 1309902 h 2504437"/>
              <a:gd name="connsiteX5704" fmla="*/ 2774774 w 3243376"/>
              <a:gd name="connsiteY5704" fmla="*/ 1321416 h 2504437"/>
              <a:gd name="connsiteX5705" fmla="*/ 2797225 w 3243376"/>
              <a:gd name="connsiteY5705" fmla="*/ 1321416 h 2504437"/>
              <a:gd name="connsiteX5706" fmla="*/ 2831189 w 3243376"/>
              <a:gd name="connsiteY5706" fmla="*/ 1355381 h 2504437"/>
              <a:gd name="connsiteX5707" fmla="*/ 2830960 w 3243376"/>
              <a:gd name="connsiteY5707" fmla="*/ 1347684 h 2504437"/>
              <a:gd name="connsiteX5708" fmla="*/ 2838385 w 3243376"/>
              <a:gd name="connsiteY5708" fmla="*/ 1351927 h 2504437"/>
              <a:gd name="connsiteX5709" fmla="*/ 2839825 w 3243376"/>
              <a:gd name="connsiteY5709" fmla="*/ 1357684 h 2504437"/>
              <a:gd name="connsiteX5710" fmla="*/ 2842703 w 3243376"/>
              <a:gd name="connsiteY5710" fmla="*/ 1343507 h 2504437"/>
              <a:gd name="connsiteX5711" fmla="*/ 2830901 w 3243376"/>
              <a:gd name="connsiteY5711" fmla="*/ 1345691 h 2504437"/>
              <a:gd name="connsiteX5712" fmla="*/ 2830838 w 3243376"/>
              <a:gd name="connsiteY5712" fmla="*/ 1343597 h 2504437"/>
              <a:gd name="connsiteX5713" fmla="*/ 2808739 w 3243376"/>
              <a:gd name="connsiteY5713" fmla="*/ 1321416 h 2504437"/>
              <a:gd name="connsiteX5714" fmla="*/ 2808739 w 3243376"/>
              <a:gd name="connsiteY5714" fmla="*/ 1287451 h 2504437"/>
              <a:gd name="connsiteX5715" fmla="*/ 2831189 w 3243376"/>
              <a:gd name="connsiteY5715" fmla="*/ 1287451 h 2504437"/>
              <a:gd name="connsiteX5716" fmla="*/ 2831190 w 3243376"/>
              <a:gd name="connsiteY5716" fmla="*/ 1298964 h 2504437"/>
              <a:gd name="connsiteX5717" fmla="*/ 2842703 w 3243376"/>
              <a:gd name="connsiteY5717" fmla="*/ 1287451 h 2504437"/>
              <a:gd name="connsiteX5718" fmla="*/ 2854217 w 3243376"/>
              <a:gd name="connsiteY5718" fmla="*/ 1321416 h 2504437"/>
              <a:gd name="connsiteX5719" fmla="*/ 2831766 w 3243376"/>
              <a:gd name="connsiteY5719" fmla="*/ 1321417 h 2504437"/>
              <a:gd name="connsiteX5720" fmla="*/ 2831765 w 3243376"/>
              <a:gd name="connsiteY5720" fmla="*/ 1332929 h 2504437"/>
              <a:gd name="connsiteX5721" fmla="*/ 2854217 w 3243376"/>
              <a:gd name="connsiteY5721" fmla="*/ 1321416 h 2504437"/>
              <a:gd name="connsiteX5722" fmla="*/ 2876669 w 3243376"/>
              <a:gd name="connsiteY5722" fmla="*/ 1343867 h 2504437"/>
              <a:gd name="connsiteX5723" fmla="*/ 2888182 w 3243376"/>
              <a:gd name="connsiteY5723" fmla="*/ 1332353 h 2504437"/>
              <a:gd name="connsiteX5724" fmla="*/ 2888182 w 3243376"/>
              <a:gd name="connsiteY5724" fmla="*/ 1320840 h 2504437"/>
              <a:gd name="connsiteX5725" fmla="*/ 2865730 w 3243376"/>
              <a:gd name="connsiteY5725" fmla="*/ 1309327 h 2504437"/>
              <a:gd name="connsiteX5726" fmla="*/ 2865731 w 3243376"/>
              <a:gd name="connsiteY5726" fmla="*/ 1297813 h 2504437"/>
              <a:gd name="connsiteX5727" fmla="*/ 2877244 w 3243376"/>
              <a:gd name="connsiteY5727" fmla="*/ 1297813 h 2504437"/>
              <a:gd name="connsiteX5728" fmla="*/ 2865730 w 3243376"/>
              <a:gd name="connsiteY5728" fmla="*/ 1263848 h 2504437"/>
              <a:gd name="connsiteX5729" fmla="*/ 2864868 w 3243376"/>
              <a:gd name="connsiteY5729" fmla="*/ 1263848 h 2504437"/>
              <a:gd name="connsiteX5730" fmla="*/ 2866019 w 3243376"/>
              <a:gd name="connsiteY5730" fmla="*/ 1259242 h 2504437"/>
              <a:gd name="connsiteX5731" fmla="*/ 2876093 w 3243376"/>
              <a:gd name="connsiteY5731" fmla="*/ 1253486 h 2504437"/>
              <a:gd name="connsiteX5732" fmla="*/ 2887606 w 3243376"/>
              <a:gd name="connsiteY5732" fmla="*/ 1287450 h 2504437"/>
              <a:gd name="connsiteX5733" fmla="*/ 2876093 w 3243376"/>
              <a:gd name="connsiteY5733" fmla="*/ 1298964 h 2504437"/>
              <a:gd name="connsiteX5734" fmla="*/ 2887606 w 3243376"/>
              <a:gd name="connsiteY5734" fmla="*/ 1310478 h 2504437"/>
              <a:gd name="connsiteX5735" fmla="*/ 2910058 w 3243376"/>
              <a:gd name="connsiteY5735" fmla="*/ 1298964 h 2504437"/>
              <a:gd name="connsiteX5736" fmla="*/ 2944024 w 3243376"/>
              <a:gd name="connsiteY5736" fmla="*/ 1343868 h 2504437"/>
              <a:gd name="connsiteX5737" fmla="*/ 2932510 w 3243376"/>
              <a:gd name="connsiteY5737" fmla="*/ 1343867 h 2504437"/>
              <a:gd name="connsiteX5738" fmla="*/ 2944023 w 3243376"/>
              <a:gd name="connsiteY5738" fmla="*/ 1388770 h 2504437"/>
              <a:gd name="connsiteX5739" fmla="*/ 2989501 w 3243376"/>
              <a:gd name="connsiteY5739" fmla="*/ 1433674 h 2504437"/>
              <a:gd name="connsiteX5740" fmla="*/ 3034981 w 3243376"/>
              <a:gd name="connsiteY5740" fmla="*/ 1411222 h 2504437"/>
              <a:gd name="connsiteX5741" fmla="*/ 3034981 w 3243376"/>
              <a:gd name="connsiteY5741" fmla="*/ 1399708 h 2504437"/>
              <a:gd name="connsiteX5742" fmla="*/ 3057432 w 3243376"/>
              <a:gd name="connsiteY5742" fmla="*/ 1411222 h 2504437"/>
              <a:gd name="connsiteX5743" fmla="*/ 3091397 w 3243376"/>
              <a:gd name="connsiteY5743" fmla="*/ 1433674 h 2504437"/>
              <a:gd name="connsiteX5744" fmla="*/ 3023467 w 3243376"/>
              <a:gd name="connsiteY5744" fmla="*/ 1411222 h 2504437"/>
              <a:gd name="connsiteX5745" fmla="*/ 3011953 w 3243376"/>
              <a:gd name="connsiteY5745" fmla="*/ 1433674 h 2504437"/>
              <a:gd name="connsiteX5746" fmla="*/ 3034405 w 3243376"/>
              <a:gd name="connsiteY5746" fmla="*/ 1467638 h 2504437"/>
              <a:gd name="connsiteX5747" fmla="*/ 3056856 w 3243376"/>
              <a:gd name="connsiteY5747" fmla="*/ 1479152 h 2504437"/>
              <a:gd name="connsiteX5748" fmla="*/ 3079308 w 3243376"/>
              <a:gd name="connsiteY5748" fmla="*/ 1501604 h 2504437"/>
              <a:gd name="connsiteX5749" fmla="*/ 3067794 w 3243376"/>
              <a:gd name="connsiteY5749" fmla="*/ 1513118 h 2504437"/>
              <a:gd name="connsiteX5750" fmla="*/ 3090245 w 3243376"/>
              <a:gd name="connsiteY5750" fmla="*/ 1513118 h 2504437"/>
              <a:gd name="connsiteX5751" fmla="*/ 3101759 w 3243376"/>
              <a:gd name="connsiteY5751" fmla="*/ 1524631 h 2504437"/>
              <a:gd name="connsiteX5752" fmla="*/ 3101759 w 3243376"/>
              <a:gd name="connsiteY5752" fmla="*/ 1513117 h 2504437"/>
              <a:gd name="connsiteX5753" fmla="*/ 3124210 w 3243376"/>
              <a:gd name="connsiteY5753" fmla="*/ 1524631 h 2504437"/>
              <a:gd name="connsiteX5754" fmla="*/ 3112697 w 3243376"/>
              <a:gd name="connsiteY5754" fmla="*/ 1524631 h 2504437"/>
              <a:gd name="connsiteX5755" fmla="*/ 3101184 w 3243376"/>
              <a:gd name="connsiteY5755" fmla="*/ 1547082 h 2504437"/>
              <a:gd name="connsiteX5756" fmla="*/ 3169114 w 3243376"/>
              <a:gd name="connsiteY5756" fmla="*/ 1558596 h 2504437"/>
              <a:gd name="connsiteX5757" fmla="*/ 3191566 w 3243376"/>
              <a:gd name="connsiteY5757" fmla="*/ 1547082 h 2504437"/>
              <a:gd name="connsiteX5758" fmla="*/ 3191565 w 3243376"/>
              <a:gd name="connsiteY5758" fmla="*/ 1558596 h 2504437"/>
              <a:gd name="connsiteX5759" fmla="*/ 3203078 w 3243376"/>
              <a:gd name="connsiteY5759" fmla="*/ 1558596 h 2504437"/>
              <a:gd name="connsiteX5760" fmla="*/ 3214593 w 3243376"/>
              <a:gd name="connsiteY5760" fmla="*/ 1570110 h 2504437"/>
              <a:gd name="connsiteX5761" fmla="*/ 3203079 w 3243376"/>
              <a:gd name="connsiteY5761" fmla="*/ 1570110 h 2504437"/>
              <a:gd name="connsiteX5762" fmla="*/ 3169114 w 3243376"/>
              <a:gd name="connsiteY5762" fmla="*/ 1581623 h 2504437"/>
              <a:gd name="connsiteX5763" fmla="*/ 3169114 w 3243376"/>
              <a:gd name="connsiteY5763" fmla="*/ 1570110 h 2504437"/>
              <a:gd name="connsiteX5764" fmla="*/ 3123635 w 3243376"/>
              <a:gd name="connsiteY5764" fmla="*/ 1558596 h 2504437"/>
              <a:gd name="connsiteX5765" fmla="*/ 3123635 w 3243376"/>
              <a:gd name="connsiteY5765" fmla="*/ 1570110 h 2504437"/>
              <a:gd name="connsiteX5766" fmla="*/ 3089670 w 3243376"/>
              <a:gd name="connsiteY5766" fmla="*/ 1570110 h 2504437"/>
              <a:gd name="connsiteX5767" fmla="*/ 3101184 w 3243376"/>
              <a:gd name="connsiteY5767" fmla="*/ 1626526 h 2504437"/>
              <a:gd name="connsiteX5768" fmla="*/ 3123635 w 3243376"/>
              <a:gd name="connsiteY5768" fmla="*/ 1638040 h 2504437"/>
              <a:gd name="connsiteX5769" fmla="*/ 3180627 w 3243376"/>
              <a:gd name="connsiteY5769" fmla="*/ 1649553 h 2504437"/>
              <a:gd name="connsiteX5770" fmla="*/ 3180627 w 3243376"/>
              <a:gd name="connsiteY5770" fmla="*/ 1661066 h 2504437"/>
              <a:gd name="connsiteX5771" fmla="*/ 3192141 w 3243376"/>
              <a:gd name="connsiteY5771" fmla="*/ 1672580 h 2504437"/>
              <a:gd name="connsiteX5772" fmla="*/ 3237619 w 3243376"/>
              <a:gd name="connsiteY5772" fmla="*/ 1695031 h 2504437"/>
              <a:gd name="connsiteX5773" fmla="*/ 3237619 w 3243376"/>
              <a:gd name="connsiteY5773" fmla="*/ 1683518 h 2504437"/>
              <a:gd name="connsiteX5774" fmla="*/ 3243376 w 3243376"/>
              <a:gd name="connsiteY5774" fmla="*/ 1694456 h 2504437"/>
              <a:gd name="connsiteX5775" fmla="*/ 3231863 w 3243376"/>
              <a:gd name="connsiteY5775" fmla="*/ 1705969 h 2504437"/>
              <a:gd name="connsiteX5776" fmla="*/ 3220349 w 3243376"/>
              <a:gd name="connsiteY5776" fmla="*/ 1694456 h 2504437"/>
              <a:gd name="connsiteX5777" fmla="*/ 3163357 w 3243376"/>
              <a:gd name="connsiteY5777" fmla="*/ 1660491 h 2504437"/>
              <a:gd name="connsiteX5778" fmla="*/ 3140905 w 3243376"/>
              <a:gd name="connsiteY5778" fmla="*/ 1660491 h 2504437"/>
              <a:gd name="connsiteX5779" fmla="*/ 3129391 w 3243376"/>
              <a:gd name="connsiteY5779" fmla="*/ 1660491 h 2504437"/>
              <a:gd name="connsiteX5780" fmla="*/ 3117879 w 3243376"/>
              <a:gd name="connsiteY5780" fmla="*/ 1694456 h 2504437"/>
              <a:gd name="connsiteX5781" fmla="*/ 3106364 w 3243376"/>
              <a:gd name="connsiteY5781" fmla="*/ 1716907 h 2504437"/>
              <a:gd name="connsiteX5782" fmla="*/ 3083913 w 3243376"/>
              <a:gd name="connsiteY5782" fmla="*/ 1694456 h 2504437"/>
              <a:gd name="connsiteX5783" fmla="*/ 3095426 w 3243376"/>
              <a:gd name="connsiteY5783" fmla="*/ 1660491 h 2504437"/>
              <a:gd name="connsiteX5784" fmla="*/ 3061461 w 3243376"/>
              <a:gd name="connsiteY5784" fmla="*/ 1638040 h 2504437"/>
              <a:gd name="connsiteX5785" fmla="*/ 3039010 w 3243376"/>
              <a:gd name="connsiteY5785" fmla="*/ 1682943 h 2504437"/>
              <a:gd name="connsiteX5786" fmla="*/ 3037666 w 3243376"/>
              <a:gd name="connsiteY5786" fmla="*/ 1672659 h 2504437"/>
              <a:gd name="connsiteX5787" fmla="*/ 3039010 w 3243376"/>
              <a:gd name="connsiteY5787" fmla="*/ 1671429 h 2504437"/>
              <a:gd name="connsiteX5788" fmla="*/ 3037609 w 3243376"/>
              <a:gd name="connsiteY5788" fmla="*/ 1672229 h 2504437"/>
              <a:gd name="connsiteX5789" fmla="*/ 3037571 w 3243376"/>
              <a:gd name="connsiteY5789" fmla="*/ 1671933 h 2504437"/>
              <a:gd name="connsiteX5790" fmla="*/ 3027497 w 3243376"/>
              <a:gd name="connsiteY5790" fmla="*/ 1660491 h 2504437"/>
              <a:gd name="connsiteX5791" fmla="*/ 3022640 w 3243376"/>
              <a:gd name="connsiteY5791" fmla="*/ 1671501 h 2504437"/>
              <a:gd name="connsiteX5792" fmla="*/ 3026942 w 3243376"/>
              <a:gd name="connsiteY5792" fmla="*/ 1681637 h 2504437"/>
              <a:gd name="connsiteX5793" fmla="*/ 3016559 w 3243376"/>
              <a:gd name="connsiteY5793" fmla="*/ 1682943 h 2504437"/>
              <a:gd name="connsiteX5794" fmla="*/ 3039010 w 3243376"/>
              <a:gd name="connsiteY5794" fmla="*/ 1705394 h 2504437"/>
              <a:gd name="connsiteX5795" fmla="*/ 3061462 w 3243376"/>
              <a:gd name="connsiteY5795" fmla="*/ 1716907 h 2504437"/>
              <a:gd name="connsiteX5796" fmla="*/ 3061461 w 3243376"/>
              <a:gd name="connsiteY5796" fmla="*/ 1739359 h 2504437"/>
              <a:gd name="connsiteX5797" fmla="*/ 3049948 w 3243376"/>
              <a:gd name="connsiteY5797" fmla="*/ 1750873 h 2504437"/>
              <a:gd name="connsiteX5798" fmla="*/ 3072399 w 3243376"/>
              <a:gd name="connsiteY5798" fmla="*/ 1784838 h 2504437"/>
              <a:gd name="connsiteX5799" fmla="*/ 3072399 w 3243376"/>
              <a:gd name="connsiteY5799" fmla="*/ 1807289 h 2504437"/>
              <a:gd name="connsiteX5800" fmla="*/ 3083913 w 3243376"/>
              <a:gd name="connsiteY5800" fmla="*/ 1784838 h 2504437"/>
              <a:gd name="connsiteX5801" fmla="*/ 3106364 w 3243376"/>
              <a:gd name="connsiteY5801" fmla="*/ 1796352 h 2504437"/>
              <a:gd name="connsiteX5802" fmla="*/ 3114050 w 3243376"/>
              <a:gd name="connsiteY5802" fmla="*/ 1791228 h 2504437"/>
              <a:gd name="connsiteX5803" fmla="*/ 3116439 w 3243376"/>
              <a:gd name="connsiteY5803" fmla="*/ 1797502 h 2504437"/>
              <a:gd name="connsiteX5804" fmla="*/ 3117879 w 3243376"/>
              <a:gd name="connsiteY5804" fmla="*/ 1818803 h 2504437"/>
              <a:gd name="connsiteX5805" fmla="*/ 3140330 w 3243376"/>
              <a:gd name="connsiteY5805" fmla="*/ 1818802 h 2504437"/>
              <a:gd name="connsiteX5806" fmla="*/ 3197322 w 3243376"/>
              <a:gd name="connsiteY5806" fmla="*/ 1920123 h 2504437"/>
              <a:gd name="connsiteX5807" fmla="*/ 3206533 w 3243376"/>
              <a:gd name="connsiteY5807" fmla="*/ 1921438 h 2504437"/>
              <a:gd name="connsiteX5808" fmla="*/ 3198761 w 3243376"/>
              <a:gd name="connsiteY5808" fmla="*/ 1925880 h 2504437"/>
              <a:gd name="connsiteX5809" fmla="*/ 3197322 w 3243376"/>
              <a:gd name="connsiteY5809" fmla="*/ 1931636 h 2504437"/>
              <a:gd name="connsiteX5810" fmla="*/ 3174871 w 3243376"/>
              <a:gd name="connsiteY5810" fmla="*/ 1954088 h 2504437"/>
              <a:gd name="connsiteX5811" fmla="*/ 3140905 w 3243376"/>
              <a:gd name="connsiteY5811" fmla="*/ 1954088 h 2504437"/>
              <a:gd name="connsiteX5812" fmla="*/ 3129391 w 3243376"/>
              <a:gd name="connsiteY5812" fmla="*/ 1988052 h 2504437"/>
              <a:gd name="connsiteX5813" fmla="*/ 3106940 w 3243376"/>
              <a:gd name="connsiteY5813" fmla="*/ 1965601 h 2504437"/>
              <a:gd name="connsiteX5814" fmla="*/ 3129391 w 3243376"/>
              <a:gd name="connsiteY5814" fmla="*/ 1954087 h 2504437"/>
              <a:gd name="connsiteX5815" fmla="*/ 3106940 w 3243376"/>
              <a:gd name="connsiteY5815" fmla="*/ 1954087 h 2504437"/>
              <a:gd name="connsiteX5816" fmla="*/ 3072975 w 3243376"/>
              <a:gd name="connsiteY5816" fmla="*/ 1942574 h 2504437"/>
              <a:gd name="connsiteX5817" fmla="*/ 3061461 w 3243376"/>
              <a:gd name="connsiteY5817" fmla="*/ 1863706 h 2504437"/>
              <a:gd name="connsiteX5818" fmla="*/ 3072975 w 3243376"/>
              <a:gd name="connsiteY5818" fmla="*/ 1875219 h 2504437"/>
              <a:gd name="connsiteX5819" fmla="*/ 3106941 w 3243376"/>
              <a:gd name="connsiteY5819" fmla="*/ 1841254 h 2504437"/>
              <a:gd name="connsiteX5820" fmla="*/ 3084488 w 3243376"/>
              <a:gd name="connsiteY5820" fmla="*/ 1818802 h 2504437"/>
              <a:gd name="connsiteX5821" fmla="*/ 3096003 w 3243376"/>
              <a:gd name="connsiteY5821" fmla="*/ 1807289 h 2504437"/>
              <a:gd name="connsiteX5822" fmla="*/ 3073551 w 3243376"/>
              <a:gd name="connsiteY5822" fmla="*/ 1818802 h 2504437"/>
              <a:gd name="connsiteX5823" fmla="*/ 3039587 w 3243376"/>
              <a:gd name="connsiteY5823" fmla="*/ 1818803 h 2504437"/>
              <a:gd name="connsiteX5824" fmla="*/ 3051100 w 3243376"/>
              <a:gd name="connsiteY5824" fmla="*/ 1830316 h 2504437"/>
              <a:gd name="connsiteX5825" fmla="*/ 3059734 w 3243376"/>
              <a:gd name="connsiteY5825" fmla="*/ 1852552 h 2504437"/>
              <a:gd name="connsiteX5826" fmla="*/ 3053693 w 3243376"/>
              <a:gd name="connsiteY5826" fmla="*/ 1868412 h 2504437"/>
              <a:gd name="connsiteX5827" fmla="*/ 3048509 w 3243376"/>
              <a:gd name="connsiteY5827" fmla="*/ 1864209 h 2504437"/>
              <a:gd name="connsiteX5828" fmla="*/ 3028649 w 3243376"/>
              <a:gd name="connsiteY5828" fmla="*/ 1852768 h 2504437"/>
              <a:gd name="connsiteX5829" fmla="*/ 3028649 w 3243376"/>
              <a:gd name="connsiteY5829" fmla="*/ 1864281 h 2504437"/>
              <a:gd name="connsiteX5830" fmla="*/ 3017134 w 3243376"/>
              <a:gd name="connsiteY5830" fmla="*/ 1830316 h 2504437"/>
              <a:gd name="connsiteX5831" fmla="*/ 2994682 w 3243376"/>
              <a:gd name="connsiteY5831" fmla="*/ 1807865 h 2504437"/>
              <a:gd name="connsiteX5832" fmla="*/ 2983170 w 3243376"/>
              <a:gd name="connsiteY5832" fmla="*/ 1830316 h 2504437"/>
              <a:gd name="connsiteX5833" fmla="*/ 2971655 w 3243376"/>
              <a:gd name="connsiteY5833" fmla="*/ 1818802 h 2504437"/>
              <a:gd name="connsiteX5834" fmla="*/ 2971655 w 3243376"/>
              <a:gd name="connsiteY5834" fmla="*/ 1830029 h 2504437"/>
              <a:gd name="connsiteX5835" fmla="*/ 2965728 w 3243376"/>
              <a:gd name="connsiteY5835" fmla="*/ 1827078 h 2504437"/>
              <a:gd name="connsiteX5836" fmla="*/ 2949780 w 3243376"/>
              <a:gd name="connsiteY5836" fmla="*/ 1830316 h 2504437"/>
              <a:gd name="connsiteX5837" fmla="*/ 2949780 w 3243376"/>
              <a:gd name="connsiteY5837" fmla="*/ 1829740 h 2504437"/>
              <a:gd name="connsiteX5838" fmla="*/ 2949780 w 3243376"/>
              <a:gd name="connsiteY5838" fmla="*/ 1829740 h 2504437"/>
              <a:gd name="connsiteX5839" fmla="*/ 2949780 w 3243376"/>
              <a:gd name="connsiteY5839" fmla="*/ 1829740 h 2504437"/>
              <a:gd name="connsiteX5840" fmla="*/ 2949780 w 3243376"/>
              <a:gd name="connsiteY5840" fmla="*/ 1818802 h 2504437"/>
              <a:gd name="connsiteX5841" fmla="*/ 2938266 w 3243376"/>
              <a:gd name="connsiteY5841" fmla="*/ 1807289 h 2504437"/>
              <a:gd name="connsiteX5842" fmla="*/ 2944023 w 3243376"/>
              <a:gd name="connsiteY5842" fmla="*/ 1818299 h 2504437"/>
              <a:gd name="connsiteX5843" fmla="*/ 2949780 w 3243376"/>
              <a:gd name="connsiteY5843" fmla="*/ 1829740 h 2504437"/>
              <a:gd name="connsiteX5844" fmla="*/ 2949780 w 3243376"/>
              <a:gd name="connsiteY5844" fmla="*/ 1829740 h 2504437"/>
              <a:gd name="connsiteX5845" fmla="*/ 2938770 w 3243376"/>
              <a:gd name="connsiteY5845" fmla="*/ 1825423 h 2504437"/>
              <a:gd name="connsiteX5846" fmla="*/ 2927329 w 3243376"/>
              <a:gd name="connsiteY5846" fmla="*/ 1829740 h 2504437"/>
              <a:gd name="connsiteX5847" fmla="*/ 2927328 w 3243376"/>
              <a:gd name="connsiteY5847" fmla="*/ 1818227 h 2504437"/>
              <a:gd name="connsiteX5848" fmla="*/ 2915815 w 3243376"/>
              <a:gd name="connsiteY5848" fmla="*/ 1829740 h 2504437"/>
              <a:gd name="connsiteX5849" fmla="*/ 2893363 w 3243376"/>
              <a:gd name="connsiteY5849" fmla="*/ 1829740 h 2504437"/>
              <a:gd name="connsiteX5850" fmla="*/ 2881850 w 3243376"/>
              <a:gd name="connsiteY5850" fmla="*/ 1829740 h 2504437"/>
              <a:gd name="connsiteX5851" fmla="*/ 2883505 w 3243376"/>
              <a:gd name="connsiteY5851" fmla="*/ 1815349 h 2504437"/>
              <a:gd name="connsiteX5852" fmla="*/ 2888569 w 3243376"/>
              <a:gd name="connsiteY5852" fmla="*/ 1813952 h 2504437"/>
              <a:gd name="connsiteX5853" fmla="*/ 2893363 w 3243376"/>
              <a:gd name="connsiteY5853" fmla="*/ 1818227 h 2504437"/>
              <a:gd name="connsiteX5854" fmla="*/ 2890026 w 3243376"/>
              <a:gd name="connsiteY5854" fmla="*/ 1813550 h 2504437"/>
              <a:gd name="connsiteX5855" fmla="*/ 2888569 w 3243376"/>
              <a:gd name="connsiteY5855" fmla="*/ 1813952 h 2504437"/>
              <a:gd name="connsiteX5856" fmla="*/ 2884557 w 3243376"/>
              <a:gd name="connsiteY5856" fmla="*/ 1810374 h 2504437"/>
              <a:gd name="connsiteX5857" fmla="*/ 2847884 w 3243376"/>
              <a:gd name="connsiteY5857" fmla="*/ 1818227 h 2504437"/>
              <a:gd name="connsiteX5858" fmla="*/ 2847884 w 3243376"/>
              <a:gd name="connsiteY5858" fmla="*/ 1806714 h 2504437"/>
              <a:gd name="connsiteX5859" fmla="*/ 2850742 w 3243376"/>
              <a:gd name="connsiteY5859" fmla="*/ 1806714 h 2504437"/>
              <a:gd name="connsiteX5860" fmla="*/ 2851339 w 3243376"/>
              <a:gd name="connsiteY5860" fmla="*/ 1807289 h 2504437"/>
              <a:gd name="connsiteX5861" fmla="*/ 2851339 w 3243376"/>
              <a:gd name="connsiteY5861" fmla="*/ 1806713 h 2504437"/>
              <a:gd name="connsiteX5862" fmla="*/ 2859398 w 3243376"/>
              <a:gd name="connsiteY5862" fmla="*/ 1806714 h 2504437"/>
              <a:gd name="connsiteX5863" fmla="*/ 2870912 w 3243376"/>
              <a:gd name="connsiteY5863" fmla="*/ 1795201 h 2504437"/>
              <a:gd name="connsiteX5864" fmla="*/ 2870912 w 3243376"/>
              <a:gd name="connsiteY5864" fmla="*/ 1806714 h 2504437"/>
              <a:gd name="connsiteX5865" fmla="*/ 2870912 w 3243376"/>
              <a:gd name="connsiteY5865" fmla="*/ 1761811 h 2504437"/>
              <a:gd name="connsiteX5866" fmla="*/ 2870912 w 3243376"/>
              <a:gd name="connsiteY5866" fmla="*/ 1784262 h 2504437"/>
              <a:gd name="connsiteX5867" fmla="*/ 2859398 w 3243376"/>
              <a:gd name="connsiteY5867" fmla="*/ 1772748 h 2504437"/>
              <a:gd name="connsiteX5868" fmla="*/ 2847884 w 3243376"/>
              <a:gd name="connsiteY5868" fmla="*/ 1784262 h 2504437"/>
              <a:gd name="connsiteX5869" fmla="*/ 2847884 w 3243376"/>
              <a:gd name="connsiteY5869" fmla="*/ 1772748 h 2504437"/>
              <a:gd name="connsiteX5870" fmla="*/ 2836371 w 3243376"/>
              <a:gd name="connsiteY5870" fmla="*/ 1772748 h 2504437"/>
              <a:gd name="connsiteX5871" fmla="*/ 2824858 w 3243376"/>
              <a:gd name="connsiteY5871" fmla="*/ 1795200 h 2504437"/>
              <a:gd name="connsiteX5872" fmla="*/ 2790892 w 3243376"/>
              <a:gd name="connsiteY5872" fmla="*/ 1783686 h 2504437"/>
              <a:gd name="connsiteX5873" fmla="*/ 2813344 w 3243376"/>
              <a:gd name="connsiteY5873" fmla="*/ 1795200 h 2504437"/>
              <a:gd name="connsiteX5874" fmla="*/ 2813344 w 3243376"/>
              <a:gd name="connsiteY5874" fmla="*/ 1806714 h 2504437"/>
              <a:gd name="connsiteX5875" fmla="*/ 2801830 w 3243376"/>
              <a:gd name="connsiteY5875" fmla="*/ 1829165 h 2504437"/>
              <a:gd name="connsiteX5876" fmla="*/ 2767865 w 3243376"/>
              <a:gd name="connsiteY5876" fmla="*/ 1817652 h 2504437"/>
              <a:gd name="connsiteX5877" fmla="*/ 2745414 w 3243376"/>
              <a:gd name="connsiteY5877" fmla="*/ 1829165 h 2504437"/>
              <a:gd name="connsiteX5878" fmla="*/ 2733900 w 3243376"/>
              <a:gd name="connsiteY5878" fmla="*/ 1806714 h 2504437"/>
              <a:gd name="connsiteX5879" fmla="*/ 2745414 w 3243376"/>
              <a:gd name="connsiteY5879" fmla="*/ 1806714 h 2504437"/>
              <a:gd name="connsiteX5880" fmla="*/ 2745414 w 3243376"/>
              <a:gd name="connsiteY5880" fmla="*/ 1795200 h 2504437"/>
              <a:gd name="connsiteX5881" fmla="*/ 2756928 w 3243376"/>
              <a:gd name="connsiteY5881" fmla="*/ 1817652 h 2504437"/>
              <a:gd name="connsiteX5882" fmla="*/ 2790892 w 3243376"/>
              <a:gd name="connsiteY5882" fmla="*/ 1761235 h 2504437"/>
              <a:gd name="connsiteX5883" fmla="*/ 2790892 w 3243376"/>
              <a:gd name="connsiteY5883" fmla="*/ 1772748 h 2504437"/>
              <a:gd name="connsiteX5884" fmla="*/ 2813847 w 3243376"/>
              <a:gd name="connsiteY5884" fmla="*/ 1739071 h 2504437"/>
              <a:gd name="connsiteX5885" fmla="*/ 2822759 w 3243376"/>
              <a:gd name="connsiteY5885" fmla="*/ 1725747 h 2504437"/>
              <a:gd name="connsiteX5886" fmla="*/ 2824857 w 3243376"/>
              <a:gd name="connsiteY5886" fmla="*/ 1727845 h 2504437"/>
              <a:gd name="connsiteX5887" fmla="*/ 2823354 w 3243376"/>
              <a:gd name="connsiteY5887" fmla="*/ 1724857 h 2504437"/>
              <a:gd name="connsiteX5888" fmla="*/ 2836371 w 3243376"/>
              <a:gd name="connsiteY5888" fmla="*/ 1705394 h 2504437"/>
              <a:gd name="connsiteX5889" fmla="*/ 2824857 w 3243376"/>
              <a:gd name="connsiteY5889" fmla="*/ 1705394 h 2504437"/>
              <a:gd name="connsiteX5890" fmla="*/ 2813344 w 3243376"/>
              <a:gd name="connsiteY5890" fmla="*/ 1705394 h 2504437"/>
              <a:gd name="connsiteX5891" fmla="*/ 2819100 w 3243376"/>
              <a:gd name="connsiteY5891" fmla="*/ 1716404 h 2504437"/>
              <a:gd name="connsiteX5892" fmla="*/ 2823354 w 3243376"/>
              <a:gd name="connsiteY5892" fmla="*/ 1724857 h 2504437"/>
              <a:gd name="connsiteX5893" fmla="*/ 2822759 w 3243376"/>
              <a:gd name="connsiteY5893" fmla="*/ 1725747 h 2504437"/>
              <a:gd name="connsiteX5894" fmla="*/ 2813919 w 3243376"/>
              <a:gd name="connsiteY5894" fmla="*/ 1716907 h 2504437"/>
              <a:gd name="connsiteX5895" fmla="*/ 2813919 w 3243376"/>
              <a:gd name="connsiteY5895" fmla="*/ 1716907 h 2504437"/>
              <a:gd name="connsiteX5896" fmla="*/ 2813918 w 3243376"/>
              <a:gd name="connsiteY5896" fmla="*/ 1716907 h 2504437"/>
              <a:gd name="connsiteX5897" fmla="*/ 2813847 w 3243376"/>
              <a:gd name="connsiteY5897" fmla="*/ 1716835 h 2504437"/>
              <a:gd name="connsiteX5898" fmla="*/ 2802405 w 3243376"/>
              <a:gd name="connsiteY5898" fmla="*/ 1705394 h 2504437"/>
              <a:gd name="connsiteX5899" fmla="*/ 2803035 w 3243376"/>
              <a:gd name="connsiteY5899" fmla="*/ 1707914 h 2504437"/>
              <a:gd name="connsiteX5900" fmla="*/ 2798592 w 3243376"/>
              <a:gd name="connsiteY5900" fmla="*/ 1704242 h 2504437"/>
              <a:gd name="connsiteX5901" fmla="*/ 2791468 w 3243376"/>
              <a:gd name="connsiteY5901" fmla="*/ 1682943 h 2504437"/>
              <a:gd name="connsiteX5902" fmla="*/ 2791468 w 3243376"/>
              <a:gd name="connsiteY5902" fmla="*/ 1716907 h 2504437"/>
              <a:gd name="connsiteX5903" fmla="*/ 2802982 w 3243376"/>
              <a:gd name="connsiteY5903" fmla="*/ 1728422 h 2504437"/>
              <a:gd name="connsiteX5904" fmla="*/ 2791468 w 3243376"/>
              <a:gd name="connsiteY5904" fmla="*/ 1750873 h 2504437"/>
              <a:gd name="connsiteX5905" fmla="*/ 2802983 w 3243376"/>
              <a:gd name="connsiteY5905" fmla="*/ 1739359 h 2504437"/>
              <a:gd name="connsiteX5906" fmla="*/ 2769017 w 3243376"/>
              <a:gd name="connsiteY5906" fmla="*/ 1739359 h 2504437"/>
              <a:gd name="connsiteX5907" fmla="*/ 2769017 w 3243376"/>
              <a:gd name="connsiteY5907" fmla="*/ 1761811 h 2504437"/>
              <a:gd name="connsiteX5908" fmla="*/ 2723538 w 3243376"/>
              <a:gd name="connsiteY5908" fmla="*/ 1806714 h 2504437"/>
              <a:gd name="connsiteX5909" fmla="*/ 2745989 w 3243376"/>
              <a:gd name="connsiteY5909" fmla="*/ 1918971 h 2504437"/>
              <a:gd name="connsiteX5910" fmla="*/ 2734476 w 3243376"/>
              <a:gd name="connsiteY5910" fmla="*/ 1930485 h 2504437"/>
              <a:gd name="connsiteX5911" fmla="*/ 2712025 w 3243376"/>
              <a:gd name="connsiteY5911" fmla="*/ 1918971 h 2504437"/>
              <a:gd name="connsiteX5912" fmla="*/ 2712024 w 3243376"/>
              <a:gd name="connsiteY5912" fmla="*/ 1885006 h 2504437"/>
              <a:gd name="connsiteX5913" fmla="*/ 2678059 w 3243376"/>
              <a:gd name="connsiteY5913" fmla="*/ 1862554 h 2504437"/>
              <a:gd name="connsiteX5914" fmla="*/ 2689573 w 3243376"/>
              <a:gd name="connsiteY5914" fmla="*/ 1851041 h 2504437"/>
              <a:gd name="connsiteX5915" fmla="*/ 2632580 w 3243376"/>
              <a:gd name="connsiteY5915" fmla="*/ 1817076 h 2504437"/>
              <a:gd name="connsiteX5916" fmla="*/ 2632580 w 3243376"/>
              <a:gd name="connsiteY5916" fmla="*/ 1794624 h 2504437"/>
              <a:gd name="connsiteX5917" fmla="*/ 2621067 w 3243376"/>
              <a:gd name="connsiteY5917" fmla="*/ 1817076 h 2504437"/>
              <a:gd name="connsiteX5918" fmla="*/ 2609553 w 3243376"/>
              <a:gd name="connsiteY5918" fmla="*/ 1805562 h 2504437"/>
              <a:gd name="connsiteX5919" fmla="*/ 2621067 w 3243376"/>
              <a:gd name="connsiteY5919" fmla="*/ 1817076 h 2504437"/>
              <a:gd name="connsiteX5920" fmla="*/ 2598615 w 3243376"/>
              <a:gd name="connsiteY5920" fmla="*/ 1828590 h 2504437"/>
              <a:gd name="connsiteX5921" fmla="*/ 2621067 w 3243376"/>
              <a:gd name="connsiteY5921" fmla="*/ 1828590 h 2504437"/>
              <a:gd name="connsiteX5922" fmla="*/ 2609554 w 3243376"/>
              <a:gd name="connsiteY5922" fmla="*/ 1840103 h 2504437"/>
              <a:gd name="connsiteX5923" fmla="*/ 2609553 w 3243376"/>
              <a:gd name="connsiteY5923" fmla="*/ 1851616 h 2504437"/>
              <a:gd name="connsiteX5924" fmla="*/ 2632005 w 3243376"/>
              <a:gd name="connsiteY5924" fmla="*/ 1851616 h 2504437"/>
              <a:gd name="connsiteX5925" fmla="*/ 2643518 w 3243376"/>
              <a:gd name="connsiteY5925" fmla="*/ 1851616 h 2504437"/>
              <a:gd name="connsiteX5926" fmla="*/ 2643518 w 3243376"/>
              <a:gd name="connsiteY5926" fmla="*/ 1863130 h 2504437"/>
              <a:gd name="connsiteX5927" fmla="*/ 2643518 w 3243376"/>
              <a:gd name="connsiteY5927" fmla="*/ 1874644 h 2504437"/>
              <a:gd name="connsiteX5928" fmla="*/ 2640855 w 3243376"/>
              <a:gd name="connsiteY5928" fmla="*/ 1889972 h 2504437"/>
              <a:gd name="connsiteX5929" fmla="*/ 2643300 w 3243376"/>
              <a:gd name="connsiteY5929" fmla="*/ 1894307 h 2504437"/>
              <a:gd name="connsiteX5930" fmla="*/ 2639704 w 3243376"/>
              <a:gd name="connsiteY5930" fmla="*/ 1890187 h 2504437"/>
              <a:gd name="connsiteX5931" fmla="*/ 2632580 w 3243376"/>
              <a:gd name="connsiteY5931" fmla="*/ 1874644 h 2504437"/>
              <a:gd name="connsiteX5932" fmla="*/ 2598615 w 3243376"/>
              <a:gd name="connsiteY5932" fmla="*/ 1874644 h 2504437"/>
              <a:gd name="connsiteX5933" fmla="*/ 2587102 w 3243376"/>
              <a:gd name="connsiteY5933" fmla="*/ 1863130 h 2504437"/>
              <a:gd name="connsiteX5934" fmla="*/ 2574392 w 3243376"/>
              <a:gd name="connsiteY5934" fmla="*/ 1893407 h 2504437"/>
              <a:gd name="connsiteX5935" fmla="*/ 2555897 w 3243376"/>
              <a:gd name="connsiteY5935" fmla="*/ 1896617 h 2504437"/>
              <a:gd name="connsiteX5936" fmla="*/ 2554818 w 3243376"/>
              <a:gd name="connsiteY5936" fmla="*/ 1892304 h 2504437"/>
              <a:gd name="connsiteX5937" fmla="*/ 2558444 w 3243376"/>
              <a:gd name="connsiteY5937" fmla="*/ 1881966 h 2504437"/>
              <a:gd name="connsiteX5938" fmla="*/ 2570119 w 3243376"/>
              <a:gd name="connsiteY5938" fmla="*/ 1868887 h 2504437"/>
              <a:gd name="connsiteX5939" fmla="*/ 2572999 w 3243376"/>
              <a:gd name="connsiteY5939" fmla="*/ 1865661 h 2504437"/>
              <a:gd name="connsiteX5940" fmla="*/ 2576667 w 3243376"/>
              <a:gd name="connsiteY5940" fmla="*/ 1866584 h 2504437"/>
              <a:gd name="connsiteX5941" fmla="*/ 2587677 w 3243376"/>
              <a:gd name="connsiteY5941" fmla="*/ 1852192 h 2504437"/>
              <a:gd name="connsiteX5942" fmla="*/ 2583258 w 3243376"/>
              <a:gd name="connsiteY5942" fmla="*/ 1851636 h 2504437"/>
              <a:gd name="connsiteX5943" fmla="*/ 2586980 w 3243376"/>
              <a:gd name="connsiteY5943" fmla="*/ 1841026 h 2504437"/>
              <a:gd name="connsiteX5944" fmla="*/ 2587677 w 3243376"/>
              <a:gd name="connsiteY5944" fmla="*/ 1840679 h 2504437"/>
              <a:gd name="connsiteX5945" fmla="*/ 2587391 w 3243376"/>
              <a:gd name="connsiteY5945" fmla="*/ 1839646 h 2504437"/>
              <a:gd name="connsiteX5946" fmla="*/ 2591608 w 3243376"/>
              <a:gd name="connsiteY5946" fmla="*/ 1824542 h 2504437"/>
              <a:gd name="connsiteX5947" fmla="*/ 2579250 w 3243376"/>
              <a:gd name="connsiteY5947" fmla="*/ 1809106 h 2504437"/>
              <a:gd name="connsiteX5948" fmla="*/ 2577983 w 3243376"/>
              <a:gd name="connsiteY5948" fmla="*/ 1809897 h 2504437"/>
              <a:gd name="connsiteX5949" fmla="*/ 2576164 w 3243376"/>
              <a:gd name="connsiteY5949" fmla="*/ 1806714 h 2504437"/>
              <a:gd name="connsiteX5950" fmla="*/ 2574556 w 3243376"/>
              <a:gd name="connsiteY5950" fmla="*/ 1812038 h 2504437"/>
              <a:gd name="connsiteX5951" fmla="*/ 2564651 w 3243376"/>
              <a:gd name="connsiteY5951" fmla="*/ 1818227 h 2504437"/>
              <a:gd name="connsiteX5952" fmla="*/ 2564651 w 3243376"/>
              <a:gd name="connsiteY5952" fmla="*/ 1806714 h 2504437"/>
              <a:gd name="connsiteX5953" fmla="*/ 2542199 w 3243376"/>
              <a:gd name="connsiteY5953" fmla="*/ 1829165 h 2504437"/>
              <a:gd name="connsiteX5954" fmla="*/ 2553713 w 3243376"/>
              <a:gd name="connsiteY5954" fmla="*/ 1840679 h 2504437"/>
              <a:gd name="connsiteX5955" fmla="*/ 2572656 w 3243376"/>
              <a:gd name="connsiteY5955" fmla="*/ 1818335 h 2504437"/>
              <a:gd name="connsiteX5956" fmla="*/ 2574556 w 3243376"/>
              <a:gd name="connsiteY5956" fmla="*/ 1812038 h 2504437"/>
              <a:gd name="connsiteX5957" fmla="*/ 2577983 w 3243376"/>
              <a:gd name="connsiteY5957" fmla="*/ 1809897 h 2504437"/>
              <a:gd name="connsiteX5958" fmla="*/ 2581921 w 3243376"/>
              <a:gd name="connsiteY5958" fmla="*/ 1816788 h 2504437"/>
              <a:gd name="connsiteX5959" fmla="*/ 2587677 w 3243376"/>
              <a:gd name="connsiteY5959" fmla="*/ 1818227 h 2504437"/>
              <a:gd name="connsiteX5960" fmla="*/ 2583360 w 3243376"/>
              <a:gd name="connsiteY5960" fmla="*/ 1825135 h 2504437"/>
              <a:gd name="connsiteX5961" fmla="*/ 2587391 w 3243376"/>
              <a:gd name="connsiteY5961" fmla="*/ 1839646 h 2504437"/>
              <a:gd name="connsiteX5962" fmla="*/ 2587102 w 3243376"/>
              <a:gd name="connsiteY5962" fmla="*/ 1840679 h 2504437"/>
              <a:gd name="connsiteX5963" fmla="*/ 2586980 w 3243376"/>
              <a:gd name="connsiteY5963" fmla="*/ 1841026 h 2504437"/>
              <a:gd name="connsiteX5964" fmla="*/ 2581174 w 3243376"/>
              <a:gd name="connsiteY5964" fmla="*/ 1843917 h 2504437"/>
              <a:gd name="connsiteX5965" fmla="*/ 2565226 w 3243376"/>
              <a:gd name="connsiteY5965" fmla="*/ 1840679 h 2504437"/>
              <a:gd name="connsiteX5966" fmla="*/ 2576236 w 3243376"/>
              <a:gd name="connsiteY5966" fmla="*/ 1850753 h 2504437"/>
              <a:gd name="connsiteX5967" fmla="*/ 2583258 w 3243376"/>
              <a:gd name="connsiteY5967" fmla="*/ 1851636 h 2504437"/>
              <a:gd name="connsiteX5968" fmla="*/ 2581795 w 3243376"/>
              <a:gd name="connsiteY5968" fmla="*/ 1855808 h 2504437"/>
              <a:gd name="connsiteX5969" fmla="*/ 2572999 w 3243376"/>
              <a:gd name="connsiteY5969" fmla="*/ 1865661 h 2504437"/>
              <a:gd name="connsiteX5970" fmla="*/ 2565226 w 3243376"/>
              <a:gd name="connsiteY5970" fmla="*/ 1863706 h 2504437"/>
              <a:gd name="connsiteX5971" fmla="*/ 2565226 w 3243376"/>
              <a:gd name="connsiteY5971" fmla="*/ 1841255 h 2504437"/>
              <a:gd name="connsiteX5972" fmla="*/ 2542774 w 3243376"/>
              <a:gd name="connsiteY5972" fmla="*/ 1863706 h 2504437"/>
              <a:gd name="connsiteX5973" fmla="*/ 2542774 w 3243376"/>
              <a:gd name="connsiteY5973" fmla="*/ 1886157 h 2504437"/>
              <a:gd name="connsiteX5974" fmla="*/ 2531262 w 3243376"/>
              <a:gd name="connsiteY5974" fmla="*/ 1886157 h 2504437"/>
              <a:gd name="connsiteX5975" fmla="*/ 2519747 w 3243376"/>
              <a:gd name="connsiteY5975" fmla="*/ 1897670 h 2504437"/>
              <a:gd name="connsiteX5976" fmla="*/ 2519747 w 3243376"/>
              <a:gd name="connsiteY5976" fmla="*/ 1875219 h 2504437"/>
              <a:gd name="connsiteX5977" fmla="*/ 2508234 w 3243376"/>
              <a:gd name="connsiteY5977" fmla="*/ 1886734 h 2504437"/>
              <a:gd name="connsiteX5978" fmla="*/ 2508234 w 3243376"/>
              <a:gd name="connsiteY5978" fmla="*/ 1875219 h 2504437"/>
              <a:gd name="connsiteX5979" fmla="*/ 2497171 w 3243376"/>
              <a:gd name="connsiteY5979" fmla="*/ 1880529 h 2504437"/>
              <a:gd name="connsiteX5980" fmla="*/ 2496720 w 3243376"/>
              <a:gd name="connsiteY5980" fmla="*/ 1875219 h 2504437"/>
              <a:gd name="connsiteX5981" fmla="*/ 2496720 w 3243376"/>
              <a:gd name="connsiteY5981" fmla="*/ 1897670 h 2504437"/>
              <a:gd name="connsiteX5982" fmla="*/ 2493842 w 3243376"/>
              <a:gd name="connsiteY5982" fmla="*/ 1882127 h 2504437"/>
              <a:gd name="connsiteX5983" fmla="*/ 2497171 w 3243376"/>
              <a:gd name="connsiteY5983" fmla="*/ 1880529 h 2504437"/>
              <a:gd name="connsiteX5984" fmla="*/ 2498160 w 3243376"/>
              <a:gd name="connsiteY5984" fmla="*/ 1892202 h 2504437"/>
              <a:gd name="connsiteX5985" fmla="*/ 2508234 w 3243376"/>
              <a:gd name="connsiteY5985" fmla="*/ 1909184 h 2504437"/>
              <a:gd name="connsiteX5986" fmla="*/ 2474269 w 3243376"/>
              <a:gd name="connsiteY5986" fmla="*/ 1920698 h 2504437"/>
              <a:gd name="connsiteX5987" fmla="*/ 2462755 w 3243376"/>
              <a:gd name="connsiteY5987" fmla="*/ 1898247 h 2504437"/>
              <a:gd name="connsiteX5988" fmla="*/ 2474268 w 3243376"/>
              <a:gd name="connsiteY5988" fmla="*/ 1898247 h 2504437"/>
              <a:gd name="connsiteX5989" fmla="*/ 2451818 w 3243376"/>
              <a:gd name="connsiteY5989" fmla="*/ 1898247 h 2504437"/>
              <a:gd name="connsiteX5990" fmla="*/ 2440304 w 3243376"/>
              <a:gd name="connsiteY5990" fmla="*/ 1898247 h 2504437"/>
              <a:gd name="connsiteX5991" fmla="*/ 2451818 w 3243376"/>
              <a:gd name="connsiteY5991" fmla="*/ 1909760 h 2504437"/>
              <a:gd name="connsiteX5992" fmla="*/ 2429367 w 3243376"/>
              <a:gd name="connsiteY5992" fmla="*/ 1898247 h 2504437"/>
              <a:gd name="connsiteX5993" fmla="*/ 2440880 w 3243376"/>
              <a:gd name="connsiteY5993" fmla="*/ 1909760 h 2504437"/>
              <a:gd name="connsiteX5994" fmla="*/ 2418429 w 3243376"/>
              <a:gd name="connsiteY5994" fmla="*/ 1898247 h 2504437"/>
              <a:gd name="connsiteX5995" fmla="*/ 2406914 w 3243376"/>
              <a:gd name="connsiteY5995" fmla="*/ 1909760 h 2504437"/>
              <a:gd name="connsiteX5996" fmla="*/ 2406914 w 3243376"/>
              <a:gd name="connsiteY5996" fmla="*/ 1898247 h 2504437"/>
              <a:gd name="connsiteX5997" fmla="*/ 2395401 w 3243376"/>
              <a:gd name="connsiteY5997" fmla="*/ 1898247 h 2504437"/>
              <a:gd name="connsiteX5998" fmla="*/ 2390544 w 3243376"/>
              <a:gd name="connsiteY5998" fmla="*/ 1867969 h 2504437"/>
              <a:gd name="connsiteX5999" fmla="*/ 2384182 w 3243376"/>
              <a:gd name="connsiteY5999" fmla="*/ 1864444 h 2504437"/>
              <a:gd name="connsiteX6000" fmla="*/ 2383887 w 3243376"/>
              <a:gd name="connsiteY6000" fmla="*/ 1862347 h 2504437"/>
              <a:gd name="connsiteX6001" fmla="*/ 2383887 w 3243376"/>
              <a:gd name="connsiteY6001" fmla="*/ 1852768 h 2504437"/>
              <a:gd name="connsiteX6002" fmla="*/ 2395401 w 3243376"/>
              <a:gd name="connsiteY6002" fmla="*/ 1852768 h 2504437"/>
              <a:gd name="connsiteX6003" fmla="*/ 2383887 w 3243376"/>
              <a:gd name="connsiteY6003" fmla="*/ 1841254 h 2504437"/>
              <a:gd name="connsiteX6004" fmla="*/ 2406339 w 3243376"/>
              <a:gd name="connsiteY6004" fmla="*/ 1841255 h 2504437"/>
              <a:gd name="connsiteX6005" fmla="*/ 2406339 w 3243376"/>
              <a:gd name="connsiteY6005" fmla="*/ 1818802 h 2504437"/>
              <a:gd name="connsiteX6006" fmla="*/ 2394825 w 3243376"/>
              <a:gd name="connsiteY6006" fmla="*/ 1807289 h 2504437"/>
              <a:gd name="connsiteX6007" fmla="*/ 2406339 w 3243376"/>
              <a:gd name="connsiteY6007" fmla="*/ 1795775 h 2504437"/>
              <a:gd name="connsiteX6008" fmla="*/ 2372373 w 3243376"/>
              <a:gd name="connsiteY6008" fmla="*/ 1807289 h 2504437"/>
              <a:gd name="connsiteX6009" fmla="*/ 2383887 w 3243376"/>
              <a:gd name="connsiteY6009" fmla="*/ 1818802 h 2504437"/>
              <a:gd name="connsiteX6010" fmla="*/ 2338408 w 3243376"/>
              <a:gd name="connsiteY6010" fmla="*/ 1796351 h 2504437"/>
              <a:gd name="connsiteX6011" fmla="*/ 2360860 w 3243376"/>
              <a:gd name="connsiteY6011" fmla="*/ 1796352 h 2504437"/>
              <a:gd name="connsiteX6012" fmla="*/ 2349346 w 3243376"/>
              <a:gd name="connsiteY6012" fmla="*/ 1807865 h 2504437"/>
              <a:gd name="connsiteX6013" fmla="*/ 2360284 w 3243376"/>
              <a:gd name="connsiteY6013" fmla="*/ 1807865 h 2504437"/>
              <a:gd name="connsiteX6014" fmla="*/ 2360284 w 3243376"/>
              <a:gd name="connsiteY6014" fmla="*/ 1807865 h 2504437"/>
              <a:gd name="connsiteX6015" fmla="*/ 2360284 w 3243376"/>
              <a:gd name="connsiteY6015" fmla="*/ 1807865 h 2504437"/>
              <a:gd name="connsiteX6016" fmla="*/ 2360356 w 3243376"/>
              <a:gd name="connsiteY6016" fmla="*/ 1807865 h 2504437"/>
              <a:gd name="connsiteX6017" fmla="*/ 2371798 w 3243376"/>
              <a:gd name="connsiteY6017" fmla="*/ 1807865 h 2504437"/>
              <a:gd name="connsiteX6018" fmla="*/ 2366041 w 3243376"/>
              <a:gd name="connsiteY6018" fmla="*/ 1803547 h 2504437"/>
              <a:gd name="connsiteX6019" fmla="*/ 2360284 w 3243376"/>
              <a:gd name="connsiteY6019" fmla="*/ 1807865 h 2504437"/>
              <a:gd name="connsiteX6020" fmla="*/ 2360284 w 3243376"/>
              <a:gd name="connsiteY6020" fmla="*/ 1807865 h 2504437"/>
              <a:gd name="connsiteX6021" fmla="*/ 2362173 w 3243376"/>
              <a:gd name="connsiteY6021" fmla="*/ 1797970 h 2504437"/>
              <a:gd name="connsiteX6022" fmla="*/ 2382736 w 3243376"/>
              <a:gd name="connsiteY6022" fmla="*/ 1796352 h 2504437"/>
              <a:gd name="connsiteX6023" fmla="*/ 2360284 w 3243376"/>
              <a:gd name="connsiteY6023" fmla="*/ 1784837 h 2504437"/>
              <a:gd name="connsiteX6024" fmla="*/ 2394250 w 3243376"/>
              <a:gd name="connsiteY6024" fmla="*/ 1784838 h 2504437"/>
              <a:gd name="connsiteX6025" fmla="*/ 2395419 w 3243376"/>
              <a:gd name="connsiteY6025" fmla="*/ 1769969 h 2504437"/>
              <a:gd name="connsiteX6026" fmla="*/ 2388992 w 3243376"/>
              <a:gd name="connsiteY6026" fmla="*/ 1762078 h 2504437"/>
              <a:gd name="connsiteX6027" fmla="*/ 2401374 w 3243376"/>
              <a:gd name="connsiteY6027" fmla="*/ 1760947 h 2504437"/>
              <a:gd name="connsiteX6028" fmla="*/ 2408066 w 3243376"/>
              <a:gd name="connsiteY6028" fmla="*/ 1750873 h 2504437"/>
              <a:gd name="connsiteX6029" fmla="*/ 2392739 w 3243376"/>
              <a:gd name="connsiteY6029" fmla="*/ 1752312 h 2504437"/>
              <a:gd name="connsiteX6030" fmla="*/ 2387301 w 3243376"/>
              <a:gd name="connsiteY6030" fmla="*/ 1760002 h 2504437"/>
              <a:gd name="connsiteX6031" fmla="*/ 2385902 w 3243376"/>
              <a:gd name="connsiteY6031" fmla="*/ 1758285 h 2504437"/>
              <a:gd name="connsiteX6032" fmla="*/ 2360285 w 3243376"/>
              <a:gd name="connsiteY6032" fmla="*/ 1739935 h 2504437"/>
              <a:gd name="connsiteX6033" fmla="*/ 2348772 w 3243376"/>
              <a:gd name="connsiteY6033" fmla="*/ 1762386 h 2504437"/>
              <a:gd name="connsiteX6034" fmla="*/ 2348771 w 3243376"/>
              <a:gd name="connsiteY6034" fmla="*/ 1750873 h 2504437"/>
              <a:gd name="connsiteX6035" fmla="*/ 2327686 w 3243376"/>
              <a:gd name="connsiteY6035" fmla="*/ 1756630 h 2504437"/>
              <a:gd name="connsiteX6036" fmla="*/ 2321432 w 3243376"/>
              <a:gd name="connsiteY6036" fmla="*/ 1759425 h 2504437"/>
              <a:gd name="connsiteX6037" fmla="*/ 2326319 w 3243376"/>
              <a:gd name="connsiteY6037" fmla="*/ 1750873 h 2504437"/>
              <a:gd name="connsiteX6038" fmla="*/ 2303868 w 3243376"/>
              <a:gd name="connsiteY6038" fmla="*/ 1762386 h 2504437"/>
              <a:gd name="connsiteX6039" fmla="*/ 2298111 w 3243376"/>
              <a:gd name="connsiteY6039" fmla="*/ 1751377 h 2504437"/>
              <a:gd name="connsiteX6040" fmla="*/ 2297858 w 3243376"/>
              <a:gd name="connsiteY6040" fmla="*/ 1750874 h 2504437"/>
              <a:gd name="connsiteX6041" fmla="*/ 2304732 w 3243376"/>
              <a:gd name="connsiteY6041" fmla="*/ 1750873 h 2504437"/>
              <a:gd name="connsiteX6042" fmla="*/ 2306171 w 3243376"/>
              <a:gd name="connsiteY6042" fmla="*/ 1750873 h 2504437"/>
              <a:gd name="connsiteX6043" fmla="*/ 2317109 w 3243376"/>
              <a:gd name="connsiteY6043" fmla="*/ 1739359 h 2504437"/>
              <a:gd name="connsiteX6044" fmla="*/ 2317109 w 3243376"/>
              <a:gd name="connsiteY6044" fmla="*/ 1716907 h 2504437"/>
              <a:gd name="connsiteX6045" fmla="*/ 2306099 w 3243376"/>
              <a:gd name="connsiteY6045" fmla="*/ 1729572 h 2504437"/>
              <a:gd name="connsiteX6046" fmla="*/ 2296310 w 3243376"/>
              <a:gd name="connsiteY6046" fmla="*/ 1747796 h 2504437"/>
              <a:gd name="connsiteX6047" fmla="*/ 2292354 w 3243376"/>
              <a:gd name="connsiteY6047" fmla="*/ 1739935 h 2504437"/>
              <a:gd name="connsiteX6048" fmla="*/ 2269902 w 3243376"/>
              <a:gd name="connsiteY6048" fmla="*/ 1739935 h 2504437"/>
              <a:gd name="connsiteX6049" fmla="*/ 2269902 w 3243376"/>
              <a:gd name="connsiteY6049" fmla="*/ 1695031 h 2504437"/>
              <a:gd name="connsiteX6050" fmla="*/ 2247452 w 3243376"/>
              <a:gd name="connsiteY6050" fmla="*/ 1695031 h 2504437"/>
              <a:gd name="connsiteX6051" fmla="*/ 2258965 w 3243376"/>
              <a:gd name="connsiteY6051" fmla="*/ 1717484 h 2504437"/>
              <a:gd name="connsiteX6052" fmla="*/ 2247452 w 3243376"/>
              <a:gd name="connsiteY6052" fmla="*/ 1717483 h 2504437"/>
              <a:gd name="connsiteX6053" fmla="*/ 2235939 w 3243376"/>
              <a:gd name="connsiteY6053" fmla="*/ 1695031 h 2504437"/>
              <a:gd name="connsiteX6054" fmla="*/ 2258389 w 3243376"/>
              <a:gd name="connsiteY6054" fmla="*/ 1672580 h 2504437"/>
              <a:gd name="connsiteX6055" fmla="*/ 2246876 w 3243376"/>
              <a:gd name="connsiteY6055" fmla="*/ 1672580 h 2504437"/>
              <a:gd name="connsiteX6056" fmla="*/ 2246875 w 3243376"/>
              <a:gd name="connsiteY6056" fmla="*/ 1661066 h 2504437"/>
              <a:gd name="connsiteX6057" fmla="*/ 2269327 w 3243376"/>
              <a:gd name="connsiteY6057" fmla="*/ 1661066 h 2504437"/>
              <a:gd name="connsiteX6058" fmla="*/ 2269046 w 3243376"/>
              <a:gd name="connsiteY6058" fmla="*/ 1660002 h 2504437"/>
              <a:gd name="connsiteX6059" fmla="*/ 2269902 w 3243376"/>
              <a:gd name="connsiteY6059" fmla="*/ 1660491 h 2504437"/>
              <a:gd name="connsiteX6060" fmla="*/ 2267962 w 3243376"/>
              <a:gd name="connsiteY6060" fmla="*/ 1650431 h 2504437"/>
              <a:gd name="connsiteX6061" fmla="*/ 2269569 w 3243376"/>
              <a:gd name="connsiteY6061" fmla="*/ 1649733 h 2504437"/>
              <a:gd name="connsiteX6062" fmla="*/ 2280840 w 3243376"/>
              <a:gd name="connsiteY6062" fmla="*/ 1649553 h 2504437"/>
              <a:gd name="connsiteX6063" fmla="*/ 2292354 w 3243376"/>
              <a:gd name="connsiteY6063" fmla="*/ 1638040 h 2504437"/>
              <a:gd name="connsiteX6064" fmla="*/ 2269902 w 3243376"/>
              <a:gd name="connsiteY6064" fmla="*/ 1615588 h 2504437"/>
              <a:gd name="connsiteX6065" fmla="*/ 2258389 w 3243376"/>
              <a:gd name="connsiteY6065" fmla="*/ 1604074 h 2504437"/>
              <a:gd name="connsiteX6066" fmla="*/ 2269902 w 3243376"/>
              <a:gd name="connsiteY6066" fmla="*/ 1581623 h 2504437"/>
              <a:gd name="connsiteX6067" fmla="*/ 2258389 w 3243376"/>
              <a:gd name="connsiteY6067" fmla="*/ 1604074 h 2504437"/>
              <a:gd name="connsiteX6068" fmla="*/ 2224424 w 3243376"/>
              <a:gd name="connsiteY6068" fmla="*/ 1615588 h 2504437"/>
              <a:gd name="connsiteX6069" fmla="*/ 2201973 w 3243376"/>
              <a:gd name="connsiteY6069" fmla="*/ 1593137 h 2504437"/>
              <a:gd name="connsiteX6070" fmla="*/ 2201973 w 3243376"/>
              <a:gd name="connsiteY6070" fmla="*/ 1615588 h 2504437"/>
              <a:gd name="connsiteX6071" fmla="*/ 2247452 w 3243376"/>
              <a:gd name="connsiteY6071" fmla="*/ 1615588 h 2504437"/>
              <a:gd name="connsiteX6072" fmla="*/ 2266394 w 3243376"/>
              <a:gd name="connsiteY6072" fmla="*/ 1642303 h 2504437"/>
              <a:gd name="connsiteX6073" fmla="*/ 2267962 w 3243376"/>
              <a:gd name="connsiteY6073" fmla="*/ 1650431 h 2504437"/>
              <a:gd name="connsiteX6074" fmla="*/ 2266664 w 3243376"/>
              <a:gd name="connsiteY6074" fmla="*/ 1650992 h 2504437"/>
              <a:gd name="connsiteX6075" fmla="*/ 2269046 w 3243376"/>
              <a:gd name="connsiteY6075" fmla="*/ 1660002 h 2504437"/>
              <a:gd name="connsiteX6076" fmla="*/ 2259828 w 3243376"/>
              <a:gd name="connsiteY6076" fmla="*/ 1654734 h 2504437"/>
              <a:gd name="connsiteX6077" fmla="*/ 2258389 w 3243376"/>
              <a:gd name="connsiteY6077" fmla="*/ 1648977 h 2504437"/>
              <a:gd name="connsiteX6078" fmla="*/ 2235938 w 3243376"/>
              <a:gd name="connsiteY6078" fmla="*/ 1648977 h 2504437"/>
              <a:gd name="connsiteX6079" fmla="*/ 2247452 w 3243376"/>
              <a:gd name="connsiteY6079" fmla="*/ 1637464 h 2504437"/>
              <a:gd name="connsiteX6080" fmla="*/ 2247452 w 3243376"/>
              <a:gd name="connsiteY6080" fmla="*/ 1637464 h 2504437"/>
              <a:gd name="connsiteX6081" fmla="*/ 2235938 w 3243376"/>
              <a:gd name="connsiteY6081" fmla="*/ 1637464 h 2504437"/>
              <a:gd name="connsiteX6082" fmla="*/ 2201973 w 3243376"/>
              <a:gd name="connsiteY6082" fmla="*/ 1637464 h 2504437"/>
              <a:gd name="connsiteX6083" fmla="*/ 2201973 w 3243376"/>
              <a:gd name="connsiteY6083" fmla="*/ 1671429 h 2504437"/>
              <a:gd name="connsiteX6084" fmla="*/ 2201973 w 3243376"/>
              <a:gd name="connsiteY6084" fmla="*/ 1682943 h 2504437"/>
              <a:gd name="connsiteX6085" fmla="*/ 2190460 w 3243376"/>
              <a:gd name="connsiteY6085" fmla="*/ 1694456 h 2504437"/>
              <a:gd name="connsiteX6086" fmla="*/ 2178945 w 3243376"/>
              <a:gd name="connsiteY6086" fmla="*/ 1672005 h 2504437"/>
              <a:gd name="connsiteX6087" fmla="*/ 2190460 w 3243376"/>
              <a:gd name="connsiteY6087" fmla="*/ 1672005 h 2504437"/>
              <a:gd name="connsiteX6088" fmla="*/ 2190459 w 3243376"/>
              <a:gd name="connsiteY6088" fmla="*/ 1660491 h 2504437"/>
              <a:gd name="connsiteX6089" fmla="*/ 2178946 w 3243376"/>
              <a:gd name="connsiteY6089" fmla="*/ 1682943 h 2504437"/>
              <a:gd name="connsiteX6090" fmla="*/ 2156494 w 3243376"/>
              <a:gd name="connsiteY6090" fmla="*/ 1682943 h 2504437"/>
              <a:gd name="connsiteX6091" fmla="*/ 2156494 w 3243376"/>
              <a:gd name="connsiteY6091" fmla="*/ 1671429 h 2504437"/>
              <a:gd name="connsiteX6092" fmla="*/ 2168008 w 3243376"/>
              <a:gd name="connsiteY6092" fmla="*/ 1659915 h 2504437"/>
              <a:gd name="connsiteX6093" fmla="*/ 2156494 w 3243376"/>
              <a:gd name="connsiteY6093" fmla="*/ 1659915 h 2504437"/>
              <a:gd name="connsiteX6094" fmla="*/ 2156494 w 3243376"/>
              <a:gd name="connsiteY6094" fmla="*/ 1625951 h 2504437"/>
              <a:gd name="connsiteX6095" fmla="*/ 2162250 w 3243376"/>
              <a:gd name="connsiteY6095" fmla="*/ 1620193 h 2504437"/>
              <a:gd name="connsiteX6096" fmla="*/ 2167622 w 3243376"/>
              <a:gd name="connsiteY6096" fmla="*/ 1614821 h 2504437"/>
              <a:gd name="connsiteX6097" fmla="*/ 2168007 w 3243376"/>
              <a:gd name="connsiteY6097" fmla="*/ 1614766 h 2504437"/>
              <a:gd name="connsiteX6098" fmla="*/ 2168008 w 3243376"/>
              <a:gd name="connsiteY6098" fmla="*/ 1625446 h 2504437"/>
              <a:gd name="connsiteX6099" fmla="*/ 2168007 w 3243376"/>
              <a:gd name="connsiteY6099" fmla="*/ 1636889 h 2504437"/>
              <a:gd name="connsiteX6100" fmla="*/ 2190460 w 3243376"/>
              <a:gd name="connsiteY6100" fmla="*/ 1625374 h 2504437"/>
              <a:gd name="connsiteX6101" fmla="*/ 2178946 w 3243376"/>
              <a:gd name="connsiteY6101" fmla="*/ 1613861 h 2504437"/>
              <a:gd name="connsiteX6102" fmla="*/ 2178945 w 3243376"/>
              <a:gd name="connsiteY6102" fmla="*/ 1602348 h 2504437"/>
              <a:gd name="connsiteX6103" fmla="*/ 2201398 w 3243376"/>
              <a:gd name="connsiteY6103" fmla="*/ 1590834 h 2504437"/>
              <a:gd name="connsiteX6104" fmla="*/ 2189884 w 3243376"/>
              <a:gd name="connsiteY6104" fmla="*/ 1579320 h 2504437"/>
              <a:gd name="connsiteX6105" fmla="*/ 2201397 w 3243376"/>
              <a:gd name="connsiteY6105" fmla="*/ 1567807 h 2504437"/>
              <a:gd name="connsiteX6106" fmla="*/ 2212911 w 3243376"/>
              <a:gd name="connsiteY6106" fmla="*/ 1556293 h 2504437"/>
              <a:gd name="connsiteX6107" fmla="*/ 2224424 w 3243376"/>
              <a:gd name="connsiteY6107" fmla="*/ 1556293 h 2504437"/>
              <a:gd name="connsiteX6108" fmla="*/ 2224424 w 3243376"/>
              <a:gd name="connsiteY6108" fmla="*/ 1578745 h 2504437"/>
              <a:gd name="connsiteX6109" fmla="*/ 2235939 w 3243376"/>
              <a:gd name="connsiteY6109" fmla="*/ 1578745 h 2504437"/>
              <a:gd name="connsiteX6110" fmla="*/ 2258389 w 3243376"/>
              <a:gd name="connsiteY6110" fmla="*/ 1544779 h 2504437"/>
              <a:gd name="connsiteX6111" fmla="*/ 2269902 w 3243376"/>
              <a:gd name="connsiteY6111" fmla="*/ 1544780 h 2504437"/>
              <a:gd name="connsiteX6112" fmla="*/ 2269902 w 3243376"/>
              <a:gd name="connsiteY6112" fmla="*/ 1578745 h 2504437"/>
              <a:gd name="connsiteX6113" fmla="*/ 2281417 w 3243376"/>
              <a:gd name="connsiteY6113" fmla="*/ 1544780 h 2504437"/>
              <a:gd name="connsiteX6114" fmla="*/ 2282856 w 3243376"/>
              <a:gd name="connsiteY6114" fmla="*/ 1544779 h 2504437"/>
              <a:gd name="connsiteX6115" fmla="*/ 2283815 w 3243376"/>
              <a:gd name="connsiteY6115" fmla="*/ 1544780 h 2504437"/>
              <a:gd name="connsiteX6116" fmla="*/ 2283144 w 3243376"/>
              <a:gd name="connsiteY6116" fmla="*/ 1548809 h 2504437"/>
              <a:gd name="connsiteX6117" fmla="*/ 2289920 w 3243376"/>
              <a:gd name="connsiteY6117" fmla="*/ 1548809 h 2504437"/>
              <a:gd name="connsiteX6118" fmla="*/ 2288073 w 3243376"/>
              <a:gd name="connsiteY6118" fmla="*/ 1551282 h 2504437"/>
              <a:gd name="connsiteX6119" fmla="*/ 2292930 w 3243376"/>
              <a:gd name="connsiteY6119" fmla="*/ 1567231 h 2504437"/>
              <a:gd name="connsiteX6120" fmla="*/ 2270479 w 3243376"/>
              <a:gd name="connsiteY6120" fmla="*/ 1601196 h 2504437"/>
              <a:gd name="connsiteX6121" fmla="*/ 2304443 w 3243376"/>
              <a:gd name="connsiteY6121" fmla="*/ 1567231 h 2504437"/>
              <a:gd name="connsiteX6122" fmla="*/ 2292930 w 3243376"/>
              <a:gd name="connsiteY6122" fmla="*/ 1555717 h 2504437"/>
              <a:gd name="connsiteX6123" fmla="*/ 2304443 w 3243376"/>
              <a:gd name="connsiteY6123" fmla="*/ 1544203 h 2504437"/>
              <a:gd name="connsiteX6124" fmla="*/ 2270479 w 3243376"/>
              <a:gd name="connsiteY6124" fmla="*/ 1544204 h 2504437"/>
              <a:gd name="connsiteX6125" fmla="*/ 2248027 w 3243376"/>
              <a:gd name="connsiteY6125" fmla="*/ 1544204 h 2504437"/>
              <a:gd name="connsiteX6126" fmla="*/ 2236514 w 3243376"/>
              <a:gd name="connsiteY6126" fmla="*/ 1555717 h 2504437"/>
              <a:gd name="connsiteX6127" fmla="*/ 2236514 w 3243376"/>
              <a:gd name="connsiteY6127" fmla="*/ 1544204 h 2504437"/>
              <a:gd name="connsiteX6128" fmla="*/ 2236514 w 3243376"/>
              <a:gd name="connsiteY6128" fmla="*/ 1532691 h 2504437"/>
              <a:gd name="connsiteX6129" fmla="*/ 2216557 w 3243376"/>
              <a:gd name="connsiteY6129" fmla="*/ 1547028 h 2504437"/>
              <a:gd name="connsiteX6130" fmla="*/ 2223848 w 3243376"/>
              <a:gd name="connsiteY6130" fmla="*/ 1537367 h 2504437"/>
              <a:gd name="connsiteX6131" fmla="*/ 2215213 w 3243376"/>
              <a:gd name="connsiteY6131" fmla="*/ 1526358 h 2504437"/>
              <a:gd name="connsiteX6132" fmla="*/ 2215213 w 3243376"/>
              <a:gd name="connsiteY6132" fmla="*/ 1533266 h 2504437"/>
              <a:gd name="connsiteX6133" fmla="*/ 2215213 w 3243376"/>
              <a:gd name="connsiteY6133" fmla="*/ 1547994 h 2504437"/>
              <a:gd name="connsiteX6134" fmla="*/ 2206866 w 3243376"/>
              <a:gd name="connsiteY6134" fmla="*/ 1553991 h 2504437"/>
              <a:gd name="connsiteX6135" fmla="*/ 2168584 w 3243376"/>
              <a:gd name="connsiteY6135" fmla="*/ 1566655 h 2504437"/>
              <a:gd name="connsiteX6136" fmla="*/ 2174340 w 3243376"/>
              <a:gd name="connsiteY6136" fmla="*/ 1577665 h 2504437"/>
              <a:gd name="connsiteX6137" fmla="*/ 2177682 w 3243376"/>
              <a:gd name="connsiteY6137" fmla="*/ 1584306 h 2504437"/>
              <a:gd name="connsiteX6138" fmla="*/ 2173189 w 3243376"/>
              <a:gd name="connsiteY6138" fmla="*/ 1584789 h 2504437"/>
              <a:gd name="connsiteX6139" fmla="*/ 2157645 w 3243376"/>
              <a:gd name="connsiteY6139" fmla="*/ 1589107 h 2504437"/>
              <a:gd name="connsiteX6140" fmla="*/ 2169159 w 3243376"/>
              <a:gd name="connsiteY6140" fmla="*/ 1555142 h 2504437"/>
              <a:gd name="connsiteX6141" fmla="*/ 2157646 w 3243376"/>
              <a:gd name="connsiteY6141" fmla="*/ 1566655 h 2504437"/>
              <a:gd name="connsiteX6142" fmla="*/ 2157645 w 3243376"/>
              <a:gd name="connsiteY6142" fmla="*/ 1571058 h 2504437"/>
              <a:gd name="connsiteX6143" fmla="*/ 2154120 w 3243376"/>
              <a:gd name="connsiteY6143" fmla="*/ 1569821 h 2504437"/>
              <a:gd name="connsiteX6144" fmla="*/ 2158221 w 3243376"/>
              <a:gd name="connsiteY6144" fmla="*/ 1559747 h 2504437"/>
              <a:gd name="connsiteX6145" fmla="*/ 2146707 w 3243376"/>
              <a:gd name="connsiteY6145" fmla="*/ 1559747 h 2504437"/>
              <a:gd name="connsiteX6146" fmla="*/ 2151565 w 3243376"/>
              <a:gd name="connsiteY6146" fmla="*/ 1575938 h 2504437"/>
              <a:gd name="connsiteX6147" fmla="*/ 2157646 w 3243376"/>
              <a:gd name="connsiteY6147" fmla="*/ 1571665 h 2504437"/>
              <a:gd name="connsiteX6148" fmla="*/ 2157646 w 3243376"/>
              <a:gd name="connsiteY6148" fmla="*/ 1577665 h 2504437"/>
              <a:gd name="connsiteX6149" fmla="*/ 2157645 w 3243376"/>
              <a:gd name="connsiteY6149" fmla="*/ 1589107 h 2504437"/>
              <a:gd name="connsiteX6150" fmla="*/ 2089715 w 3243376"/>
              <a:gd name="connsiteY6150" fmla="*/ 1589107 h 2504437"/>
              <a:gd name="connsiteX6151" fmla="*/ 2068910 w 3243376"/>
              <a:gd name="connsiteY6151" fmla="*/ 1623675 h 2504437"/>
              <a:gd name="connsiteX6152" fmla="*/ 2060420 w 3243376"/>
              <a:gd name="connsiteY6152" fmla="*/ 1630343 h 2504437"/>
              <a:gd name="connsiteX6153" fmla="*/ 2060608 w 3243376"/>
              <a:gd name="connsiteY6153" fmla="*/ 1629153 h 2504437"/>
              <a:gd name="connsiteX6154" fmla="*/ 2055751 w 3243376"/>
              <a:gd name="connsiteY6154" fmla="*/ 1622496 h 2504437"/>
              <a:gd name="connsiteX6155" fmla="*/ 2044236 w 3243376"/>
              <a:gd name="connsiteY6155" fmla="*/ 1622496 h 2504437"/>
              <a:gd name="connsiteX6156" fmla="*/ 2044236 w 3243376"/>
              <a:gd name="connsiteY6156" fmla="*/ 1644948 h 2504437"/>
              <a:gd name="connsiteX6157" fmla="*/ 2032723 w 3243376"/>
              <a:gd name="connsiteY6157" fmla="*/ 1633434 h 2504437"/>
              <a:gd name="connsiteX6158" fmla="*/ 2010272 w 3243376"/>
              <a:gd name="connsiteY6158" fmla="*/ 1621920 h 2504437"/>
              <a:gd name="connsiteX6159" fmla="*/ 2010272 w 3243376"/>
              <a:gd name="connsiteY6159" fmla="*/ 1633434 h 2504437"/>
              <a:gd name="connsiteX6160" fmla="*/ 2021785 w 3243376"/>
              <a:gd name="connsiteY6160" fmla="*/ 1633434 h 2504437"/>
              <a:gd name="connsiteX6161" fmla="*/ 2010272 w 3243376"/>
              <a:gd name="connsiteY6161" fmla="*/ 1644948 h 2504437"/>
              <a:gd name="connsiteX6162" fmla="*/ 1976306 w 3243376"/>
              <a:gd name="connsiteY6162" fmla="*/ 1644948 h 2504437"/>
              <a:gd name="connsiteX6163" fmla="*/ 1964793 w 3243376"/>
              <a:gd name="connsiteY6163" fmla="*/ 1633434 h 2504437"/>
              <a:gd name="connsiteX6164" fmla="*/ 1987244 w 3243376"/>
              <a:gd name="connsiteY6164" fmla="*/ 1633434 h 2504437"/>
              <a:gd name="connsiteX6165" fmla="*/ 1975731 w 3243376"/>
              <a:gd name="connsiteY6165" fmla="*/ 1610982 h 2504437"/>
              <a:gd name="connsiteX6166" fmla="*/ 2009696 w 3243376"/>
              <a:gd name="connsiteY6166" fmla="*/ 1622496 h 2504437"/>
              <a:gd name="connsiteX6167" fmla="*/ 1999621 w 3243376"/>
              <a:gd name="connsiteY6167" fmla="*/ 1611486 h 2504437"/>
              <a:gd name="connsiteX6168" fmla="*/ 1998254 w 3243376"/>
              <a:gd name="connsiteY6168" fmla="*/ 1600621 h 2504437"/>
              <a:gd name="connsiteX6169" fmla="*/ 1998757 w 3243376"/>
              <a:gd name="connsiteY6169" fmla="*/ 1600621 h 2504437"/>
              <a:gd name="connsiteX6170" fmla="*/ 1998456 w 3243376"/>
              <a:gd name="connsiteY6170" fmla="*/ 1600113 h 2504437"/>
              <a:gd name="connsiteX6171" fmla="*/ 2003939 w 3243376"/>
              <a:gd name="connsiteY6171" fmla="*/ 1601484 h 2504437"/>
              <a:gd name="connsiteX6172" fmla="*/ 2009696 w 3243376"/>
              <a:gd name="connsiteY6172" fmla="*/ 1611558 h 2504437"/>
              <a:gd name="connsiteX6173" fmla="*/ 2009695 w 3243376"/>
              <a:gd name="connsiteY6173" fmla="*/ 1589106 h 2504437"/>
              <a:gd name="connsiteX6174" fmla="*/ 1987244 w 3243376"/>
              <a:gd name="connsiteY6174" fmla="*/ 1566655 h 2504437"/>
              <a:gd name="connsiteX6175" fmla="*/ 1964793 w 3243376"/>
              <a:gd name="connsiteY6175" fmla="*/ 1555142 h 2504437"/>
              <a:gd name="connsiteX6176" fmla="*/ 1953279 w 3243376"/>
              <a:gd name="connsiteY6176" fmla="*/ 1532690 h 2504437"/>
              <a:gd name="connsiteX6177" fmla="*/ 1953280 w 3243376"/>
              <a:gd name="connsiteY6177" fmla="*/ 1521177 h 2504437"/>
              <a:gd name="connsiteX6178" fmla="*/ 1941765 w 3243376"/>
              <a:gd name="connsiteY6178" fmla="*/ 1532691 h 2504437"/>
              <a:gd name="connsiteX6179" fmla="*/ 1919315 w 3243376"/>
              <a:gd name="connsiteY6179" fmla="*/ 1555142 h 2504437"/>
              <a:gd name="connsiteX6180" fmla="*/ 1919315 w 3243376"/>
              <a:gd name="connsiteY6180" fmla="*/ 1521177 h 2504437"/>
              <a:gd name="connsiteX6181" fmla="*/ 1896863 w 3243376"/>
              <a:gd name="connsiteY6181" fmla="*/ 1521178 h 2504437"/>
              <a:gd name="connsiteX6182" fmla="*/ 1908377 w 3243376"/>
              <a:gd name="connsiteY6182" fmla="*/ 1509663 h 2504437"/>
              <a:gd name="connsiteX6183" fmla="*/ 1930828 w 3243376"/>
              <a:gd name="connsiteY6183" fmla="*/ 1487212 h 2504437"/>
              <a:gd name="connsiteX6184" fmla="*/ 1953280 w 3243376"/>
              <a:gd name="connsiteY6184" fmla="*/ 1475698 h 2504437"/>
              <a:gd name="connsiteX6185" fmla="*/ 1941766 w 3243376"/>
              <a:gd name="connsiteY6185" fmla="*/ 1475699 h 2504437"/>
              <a:gd name="connsiteX6186" fmla="*/ 1941765 w 3243376"/>
              <a:gd name="connsiteY6186" fmla="*/ 1474259 h 2504437"/>
              <a:gd name="connsiteX6187" fmla="*/ 1941765 w 3243376"/>
              <a:gd name="connsiteY6187" fmla="*/ 1470521 h 2504437"/>
              <a:gd name="connsiteX6188" fmla="*/ 1942917 w 3243376"/>
              <a:gd name="connsiteY6188" fmla="*/ 1469941 h 2504437"/>
              <a:gd name="connsiteX6189" fmla="*/ 1941765 w 3243376"/>
              <a:gd name="connsiteY6189" fmla="*/ 1466523 h 2504437"/>
              <a:gd name="connsiteX6190" fmla="*/ 1941766 w 3243376"/>
              <a:gd name="connsiteY6190" fmla="*/ 1464184 h 2504437"/>
              <a:gd name="connsiteX6191" fmla="*/ 1941245 w 3243376"/>
              <a:gd name="connsiteY6191" fmla="*/ 1464978 h 2504437"/>
              <a:gd name="connsiteX6192" fmla="*/ 1938483 w 3243376"/>
              <a:gd name="connsiteY6192" fmla="*/ 1456781 h 2504437"/>
              <a:gd name="connsiteX6193" fmla="*/ 1954431 w 3243376"/>
              <a:gd name="connsiteY6193" fmla="*/ 1435976 h 2504437"/>
              <a:gd name="connsiteX6194" fmla="*/ 1957021 w 3243376"/>
              <a:gd name="connsiteY6194" fmla="*/ 1413524 h 2504437"/>
              <a:gd name="connsiteX6195" fmla="*/ 1966953 w 3243376"/>
              <a:gd name="connsiteY6195" fmla="*/ 1402299 h 2504437"/>
              <a:gd name="connsiteX6196" fmla="*/ 1967096 w 3243376"/>
              <a:gd name="connsiteY6196" fmla="*/ 1402587 h 2504437"/>
              <a:gd name="connsiteX6197" fmla="*/ 1976883 w 3243376"/>
              <a:gd name="connsiteY6197" fmla="*/ 1391073 h 2504437"/>
              <a:gd name="connsiteX6198" fmla="*/ 1988396 w 3243376"/>
              <a:gd name="connsiteY6198" fmla="*/ 1402587 h 2504437"/>
              <a:gd name="connsiteX6199" fmla="*/ 1976883 w 3243376"/>
              <a:gd name="connsiteY6199" fmla="*/ 1391073 h 2504437"/>
              <a:gd name="connsiteX6200" fmla="*/ 1966953 w 3243376"/>
              <a:gd name="connsiteY6200" fmla="*/ 1402299 h 2504437"/>
              <a:gd name="connsiteX6201" fmla="*/ 1963857 w 3243376"/>
              <a:gd name="connsiteY6201" fmla="*/ 1396083 h 2504437"/>
              <a:gd name="connsiteX6202" fmla="*/ 1967095 w 3243376"/>
              <a:gd name="connsiteY6202" fmla="*/ 1380135 h 2504437"/>
              <a:gd name="connsiteX6203" fmla="*/ 1955582 w 3243376"/>
              <a:gd name="connsiteY6203" fmla="*/ 1368622 h 2504437"/>
              <a:gd name="connsiteX6204" fmla="*/ 1955581 w 3243376"/>
              <a:gd name="connsiteY6204" fmla="*/ 1391073 h 2504437"/>
              <a:gd name="connsiteX6205" fmla="*/ 1944068 w 3243376"/>
              <a:gd name="connsiteY6205" fmla="*/ 1402586 h 2504437"/>
              <a:gd name="connsiteX6206" fmla="*/ 1942628 w 3243376"/>
              <a:gd name="connsiteY6206" fmla="*/ 1391576 h 2504437"/>
              <a:gd name="connsiteX6207" fmla="*/ 1932997 w 3243376"/>
              <a:gd name="connsiteY6207" fmla="*/ 1380637 h 2504437"/>
              <a:gd name="connsiteX6208" fmla="*/ 1937241 w 3243376"/>
              <a:gd name="connsiteY6208" fmla="*/ 1376501 h 2504437"/>
              <a:gd name="connsiteX6209" fmla="*/ 1944068 w 3243376"/>
              <a:gd name="connsiteY6209" fmla="*/ 1379559 h 2504437"/>
              <a:gd name="connsiteX6210" fmla="*/ 1932555 w 3243376"/>
              <a:gd name="connsiteY6210" fmla="*/ 1357108 h 2504437"/>
              <a:gd name="connsiteX6211" fmla="*/ 1921041 w 3243376"/>
              <a:gd name="connsiteY6211" fmla="*/ 1368622 h 2504437"/>
              <a:gd name="connsiteX6212" fmla="*/ 1898589 w 3243376"/>
              <a:gd name="connsiteY6212" fmla="*/ 1357108 h 2504437"/>
              <a:gd name="connsiteX6213" fmla="*/ 1887076 w 3243376"/>
              <a:gd name="connsiteY6213" fmla="*/ 1368622 h 2504437"/>
              <a:gd name="connsiteX6214" fmla="*/ 1875563 w 3243376"/>
              <a:gd name="connsiteY6214" fmla="*/ 1368622 h 2504437"/>
              <a:gd name="connsiteX6215" fmla="*/ 1887076 w 3243376"/>
              <a:gd name="connsiteY6215" fmla="*/ 1357108 h 2504437"/>
              <a:gd name="connsiteX6216" fmla="*/ 1853111 w 3243376"/>
              <a:gd name="connsiteY6216" fmla="*/ 1323143 h 2504437"/>
              <a:gd name="connsiteX6217" fmla="*/ 1853112 w 3243376"/>
              <a:gd name="connsiteY6217" fmla="*/ 1345595 h 2504437"/>
              <a:gd name="connsiteX6218" fmla="*/ 1864625 w 3243376"/>
              <a:gd name="connsiteY6218" fmla="*/ 1357108 h 2504437"/>
              <a:gd name="connsiteX6219" fmla="*/ 1864625 w 3243376"/>
              <a:gd name="connsiteY6219" fmla="*/ 1334656 h 2504437"/>
              <a:gd name="connsiteX6220" fmla="*/ 1864624 w 3243376"/>
              <a:gd name="connsiteY6220" fmla="*/ 1368622 h 2504437"/>
              <a:gd name="connsiteX6221" fmla="*/ 1864625 w 3243376"/>
              <a:gd name="connsiteY6221" fmla="*/ 1380135 h 2504437"/>
              <a:gd name="connsiteX6222" fmla="*/ 1887076 w 3243376"/>
              <a:gd name="connsiteY6222" fmla="*/ 1414100 h 2504437"/>
              <a:gd name="connsiteX6223" fmla="*/ 1875563 w 3243376"/>
              <a:gd name="connsiteY6223" fmla="*/ 1414100 h 2504437"/>
              <a:gd name="connsiteX6224" fmla="*/ 1877002 w 3243376"/>
              <a:gd name="connsiteY6224" fmla="*/ 1429428 h 2504437"/>
              <a:gd name="connsiteX6225" fmla="*/ 1886654 w 3243376"/>
              <a:gd name="connsiteY6225" fmla="*/ 1436254 h 2504437"/>
              <a:gd name="connsiteX6226" fmla="*/ 1886501 w 3243376"/>
              <a:gd name="connsiteY6226" fmla="*/ 1436552 h 2504437"/>
              <a:gd name="connsiteX6227" fmla="*/ 1886501 w 3243376"/>
              <a:gd name="connsiteY6227" fmla="*/ 1448066 h 2504437"/>
              <a:gd name="connsiteX6228" fmla="*/ 1920465 w 3243376"/>
              <a:gd name="connsiteY6228" fmla="*/ 1436552 h 2504437"/>
              <a:gd name="connsiteX6229" fmla="*/ 1920465 w 3243376"/>
              <a:gd name="connsiteY6229" fmla="*/ 1481455 h 2504437"/>
              <a:gd name="connsiteX6230" fmla="*/ 1931476 w 3243376"/>
              <a:gd name="connsiteY6230" fmla="*/ 1475699 h 2504437"/>
              <a:gd name="connsiteX6231" fmla="*/ 1935566 w 3243376"/>
              <a:gd name="connsiteY6231" fmla="*/ 1473641 h 2504437"/>
              <a:gd name="connsiteX6232" fmla="*/ 1928885 w 3243376"/>
              <a:gd name="connsiteY6232" fmla="*/ 1483830 h 2504437"/>
              <a:gd name="connsiteX6233" fmla="*/ 1907801 w 3243376"/>
              <a:gd name="connsiteY6233" fmla="*/ 1486636 h 2504437"/>
              <a:gd name="connsiteX6234" fmla="*/ 1907801 w 3243376"/>
              <a:gd name="connsiteY6234" fmla="*/ 1475698 h 2504437"/>
              <a:gd name="connsiteX6235" fmla="*/ 1907801 w 3243376"/>
              <a:gd name="connsiteY6235" fmla="*/ 1475698 h 2504437"/>
              <a:gd name="connsiteX6236" fmla="*/ 1907801 w 3243376"/>
              <a:gd name="connsiteY6236" fmla="*/ 1464184 h 2504437"/>
              <a:gd name="connsiteX6237" fmla="*/ 1907801 w 3243376"/>
              <a:gd name="connsiteY6237" fmla="*/ 1475626 h 2504437"/>
              <a:gd name="connsiteX6238" fmla="*/ 1907801 w 3243376"/>
              <a:gd name="connsiteY6238" fmla="*/ 1475698 h 2504437"/>
              <a:gd name="connsiteX6239" fmla="*/ 1901297 w 3243376"/>
              <a:gd name="connsiteY6239" fmla="*/ 1472460 h 2504437"/>
              <a:gd name="connsiteX6240" fmla="*/ 1885349 w 3243376"/>
              <a:gd name="connsiteY6240" fmla="*/ 1475698 h 2504437"/>
              <a:gd name="connsiteX6241" fmla="*/ 1889794 w 3243376"/>
              <a:gd name="connsiteY6241" fmla="*/ 1467918 h 2504437"/>
              <a:gd name="connsiteX6242" fmla="*/ 1896935 w 3243376"/>
              <a:gd name="connsiteY6242" fmla="*/ 1464185 h 2504437"/>
              <a:gd name="connsiteX6243" fmla="*/ 1908377 w 3243376"/>
              <a:gd name="connsiteY6243" fmla="*/ 1458428 h 2504437"/>
              <a:gd name="connsiteX6244" fmla="*/ 1897439 w 3243376"/>
              <a:gd name="connsiteY6244" fmla="*/ 1446914 h 2504437"/>
              <a:gd name="connsiteX6245" fmla="*/ 1891682 w 3243376"/>
              <a:gd name="connsiteY6245" fmla="*/ 1452671 h 2504437"/>
              <a:gd name="connsiteX6246" fmla="*/ 1887422 w 3243376"/>
              <a:gd name="connsiteY6246" fmla="*/ 1456930 h 2504437"/>
              <a:gd name="connsiteX6247" fmla="*/ 1875563 w 3243376"/>
              <a:gd name="connsiteY6247" fmla="*/ 1454110 h 2504437"/>
              <a:gd name="connsiteX6248" fmla="*/ 1862898 w 3243376"/>
              <a:gd name="connsiteY6248" fmla="*/ 1452671 h 2504437"/>
              <a:gd name="connsiteX6249" fmla="*/ 1828932 w 3243376"/>
              <a:gd name="connsiteY6249" fmla="*/ 1464184 h 2504437"/>
              <a:gd name="connsiteX6250" fmla="*/ 1840446 w 3243376"/>
              <a:gd name="connsiteY6250" fmla="*/ 1498149 h 2504437"/>
              <a:gd name="connsiteX6251" fmla="*/ 1840447 w 3243376"/>
              <a:gd name="connsiteY6251" fmla="*/ 1486636 h 2504437"/>
              <a:gd name="connsiteX6252" fmla="*/ 1851960 w 3243376"/>
              <a:gd name="connsiteY6252" fmla="*/ 1486636 h 2504437"/>
              <a:gd name="connsiteX6253" fmla="*/ 1863473 w 3243376"/>
              <a:gd name="connsiteY6253" fmla="*/ 1520601 h 2504437"/>
              <a:gd name="connsiteX6254" fmla="*/ 1817995 w 3243376"/>
              <a:gd name="connsiteY6254" fmla="*/ 1520601 h 2504437"/>
              <a:gd name="connsiteX6255" fmla="*/ 1806481 w 3243376"/>
              <a:gd name="connsiteY6255" fmla="*/ 1498150 h 2504437"/>
              <a:gd name="connsiteX6256" fmla="*/ 1794968 w 3243376"/>
              <a:gd name="connsiteY6256" fmla="*/ 1520601 h 2504437"/>
              <a:gd name="connsiteX6257" fmla="*/ 1783958 w 3243376"/>
              <a:gd name="connsiteY6257" fmla="*/ 1514845 h 2504437"/>
              <a:gd name="connsiteX6258" fmla="*/ 1783846 w 3243376"/>
              <a:gd name="connsiteY6258" fmla="*/ 1514788 h 2504437"/>
              <a:gd name="connsiteX6259" fmla="*/ 1793528 w 3243376"/>
              <a:gd name="connsiteY6259" fmla="*/ 1513405 h 2504437"/>
              <a:gd name="connsiteX6260" fmla="*/ 1794967 w 3243376"/>
              <a:gd name="connsiteY6260" fmla="*/ 1503331 h 2504437"/>
              <a:gd name="connsiteX6261" fmla="*/ 1789210 w 3243376"/>
              <a:gd name="connsiteY6261" fmla="*/ 1504770 h 2504437"/>
              <a:gd name="connsiteX6262" fmla="*/ 1783566 w 3243376"/>
              <a:gd name="connsiteY6262" fmla="*/ 1514647 h 2504437"/>
              <a:gd name="connsiteX6263" fmla="*/ 1772516 w 3243376"/>
              <a:gd name="connsiteY6263" fmla="*/ 1509088 h 2504437"/>
              <a:gd name="connsiteX6264" fmla="*/ 1750064 w 3243376"/>
              <a:gd name="connsiteY6264" fmla="*/ 1497573 h 2504437"/>
              <a:gd name="connsiteX6265" fmla="*/ 1738552 w 3243376"/>
              <a:gd name="connsiteY6265" fmla="*/ 1520025 h 2504437"/>
              <a:gd name="connsiteX6266" fmla="*/ 1727037 w 3243376"/>
              <a:gd name="connsiteY6266" fmla="*/ 1531539 h 2504437"/>
              <a:gd name="connsiteX6267" fmla="*/ 1738552 w 3243376"/>
              <a:gd name="connsiteY6267" fmla="*/ 1531539 h 2504437"/>
              <a:gd name="connsiteX6268" fmla="*/ 1716099 w 3243376"/>
              <a:gd name="connsiteY6268" fmla="*/ 1531539 h 2504437"/>
              <a:gd name="connsiteX6269" fmla="*/ 1716737 w 3243376"/>
              <a:gd name="connsiteY6269" fmla="*/ 1525343 h 2504437"/>
              <a:gd name="connsiteX6270" fmla="*/ 1729952 w 3243376"/>
              <a:gd name="connsiteY6270" fmla="*/ 1520556 h 2504437"/>
              <a:gd name="connsiteX6271" fmla="*/ 1727037 w 3243376"/>
              <a:gd name="connsiteY6271" fmla="*/ 1491817 h 2504437"/>
              <a:gd name="connsiteX6272" fmla="*/ 1723718 w 3243376"/>
              <a:gd name="connsiteY6272" fmla="*/ 1514161 h 2504437"/>
              <a:gd name="connsiteX6273" fmla="*/ 1716892 w 3243376"/>
              <a:gd name="connsiteY6273" fmla="*/ 1523843 h 2504437"/>
              <a:gd name="connsiteX6274" fmla="*/ 1717296 w 3243376"/>
              <a:gd name="connsiteY6274" fmla="*/ 1519917 h 2504437"/>
              <a:gd name="connsiteX6275" fmla="*/ 1704586 w 3243376"/>
              <a:gd name="connsiteY6275" fmla="*/ 1497574 h 2504437"/>
              <a:gd name="connsiteX6276" fmla="*/ 1693073 w 3243376"/>
              <a:gd name="connsiteY6276" fmla="*/ 1497574 h 2504437"/>
              <a:gd name="connsiteX6277" fmla="*/ 1681559 w 3243376"/>
              <a:gd name="connsiteY6277" fmla="*/ 1509088 h 2504437"/>
              <a:gd name="connsiteX6278" fmla="*/ 1693073 w 3243376"/>
              <a:gd name="connsiteY6278" fmla="*/ 1509088 h 2504437"/>
              <a:gd name="connsiteX6279" fmla="*/ 1693072 w 3243376"/>
              <a:gd name="connsiteY6279" fmla="*/ 1520601 h 2504437"/>
              <a:gd name="connsiteX6280" fmla="*/ 1704586 w 3243376"/>
              <a:gd name="connsiteY6280" fmla="*/ 1520601 h 2504437"/>
              <a:gd name="connsiteX6281" fmla="*/ 1682135 w 3243376"/>
              <a:gd name="connsiteY6281" fmla="*/ 1532115 h 2504437"/>
              <a:gd name="connsiteX6282" fmla="*/ 1704586 w 3243376"/>
              <a:gd name="connsiteY6282" fmla="*/ 1543629 h 2504437"/>
              <a:gd name="connsiteX6283" fmla="*/ 1693072 w 3243376"/>
              <a:gd name="connsiteY6283" fmla="*/ 1555142 h 2504437"/>
              <a:gd name="connsiteX6284" fmla="*/ 1681558 w 3243376"/>
              <a:gd name="connsiteY6284" fmla="*/ 1543628 h 2504437"/>
              <a:gd name="connsiteX6285" fmla="*/ 1681559 w 3243376"/>
              <a:gd name="connsiteY6285" fmla="*/ 1532115 h 2504437"/>
              <a:gd name="connsiteX6286" fmla="*/ 1670045 w 3243376"/>
              <a:gd name="connsiteY6286" fmla="*/ 1520601 h 2504437"/>
              <a:gd name="connsiteX6287" fmla="*/ 1658532 w 3243376"/>
              <a:gd name="connsiteY6287" fmla="*/ 1532115 h 2504437"/>
              <a:gd name="connsiteX6288" fmla="*/ 1670045 w 3243376"/>
              <a:gd name="connsiteY6288" fmla="*/ 1577017 h 2504437"/>
              <a:gd name="connsiteX6289" fmla="*/ 1647593 w 3243376"/>
              <a:gd name="connsiteY6289" fmla="*/ 1565504 h 2504437"/>
              <a:gd name="connsiteX6290" fmla="*/ 1659107 w 3243376"/>
              <a:gd name="connsiteY6290" fmla="*/ 1565504 h 2504437"/>
              <a:gd name="connsiteX6291" fmla="*/ 1661769 w 3243376"/>
              <a:gd name="connsiteY6291" fmla="*/ 1543052 h 2504437"/>
              <a:gd name="connsiteX6292" fmla="*/ 1648133 w 3243376"/>
              <a:gd name="connsiteY6292" fmla="*/ 1521455 h 2504437"/>
              <a:gd name="connsiteX6293" fmla="*/ 1651336 w 3243376"/>
              <a:gd name="connsiteY6293" fmla="*/ 1509016 h 2504437"/>
              <a:gd name="connsiteX6294" fmla="*/ 1647019 w 3243376"/>
              <a:gd name="connsiteY6294" fmla="*/ 1491817 h 2504437"/>
              <a:gd name="connsiteX6295" fmla="*/ 1642161 w 3243376"/>
              <a:gd name="connsiteY6295" fmla="*/ 1526952 h 2504437"/>
              <a:gd name="connsiteX6296" fmla="*/ 1644253 w 3243376"/>
              <a:gd name="connsiteY6296" fmla="*/ 1526448 h 2504437"/>
              <a:gd name="connsiteX6297" fmla="*/ 1641837 w 3243376"/>
              <a:gd name="connsiteY6297" fmla="*/ 1530675 h 2504437"/>
              <a:gd name="connsiteX6298" fmla="*/ 1636080 w 3243376"/>
              <a:gd name="connsiteY6298" fmla="*/ 1532114 h 2504437"/>
              <a:gd name="connsiteX6299" fmla="*/ 1624566 w 3243376"/>
              <a:gd name="connsiteY6299" fmla="*/ 1543628 h 2504437"/>
              <a:gd name="connsiteX6300" fmla="*/ 1624566 w 3243376"/>
              <a:gd name="connsiteY6300" fmla="*/ 1521177 h 2504437"/>
              <a:gd name="connsiteX6301" fmla="*/ 1624566 w 3243376"/>
              <a:gd name="connsiteY6301" fmla="*/ 1498725 h 2504437"/>
              <a:gd name="connsiteX6302" fmla="*/ 1624566 w 3243376"/>
              <a:gd name="connsiteY6302" fmla="*/ 1510239 h 2504437"/>
              <a:gd name="connsiteX6303" fmla="*/ 1613053 w 3243376"/>
              <a:gd name="connsiteY6303" fmla="*/ 1521753 h 2504437"/>
              <a:gd name="connsiteX6304" fmla="*/ 1601539 w 3243376"/>
              <a:gd name="connsiteY6304" fmla="*/ 1510239 h 2504437"/>
              <a:gd name="connsiteX6305" fmla="*/ 1613053 w 3243376"/>
              <a:gd name="connsiteY6305" fmla="*/ 1555142 h 2504437"/>
              <a:gd name="connsiteX6306" fmla="*/ 1601540 w 3243376"/>
              <a:gd name="connsiteY6306" fmla="*/ 1577593 h 2504437"/>
              <a:gd name="connsiteX6307" fmla="*/ 1590026 w 3243376"/>
              <a:gd name="connsiteY6307" fmla="*/ 1577594 h 2504437"/>
              <a:gd name="connsiteX6308" fmla="*/ 1567574 w 3243376"/>
              <a:gd name="connsiteY6308" fmla="*/ 1566080 h 2504437"/>
              <a:gd name="connsiteX6309" fmla="*/ 1567574 w 3243376"/>
              <a:gd name="connsiteY6309" fmla="*/ 1577593 h 2504437"/>
              <a:gd name="connsiteX6310" fmla="*/ 1590025 w 3243376"/>
              <a:gd name="connsiteY6310" fmla="*/ 1589106 h 2504437"/>
              <a:gd name="connsiteX6311" fmla="*/ 1590025 w 3243376"/>
              <a:gd name="connsiteY6311" fmla="*/ 1611558 h 2504437"/>
              <a:gd name="connsiteX6312" fmla="*/ 1589079 w 3243376"/>
              <a:gd name="connsiteY6312" fmla="*/ 1611208 h 2504437"/>
              <a:gd name="connsiteX6313" fmla="*/ 1586787 w 3243376"/>
              <a:gd name="connsiteY6313" fmla="*/ 1607051 h 2504437"/>
              <a:gd name="connsiteX6314" fmla="*/ 1590025 w 3243376"/>
              <a:gd name="connsiteY6314" fmla="*/ 1600044 h 2504437"/>
              <a:gd name="connsiteX6315" fmla="*/ 1585168 w 3243376"/>
              <a:gd name="connsiteY6315" fmla="*/ 1609759 h 2504437"/>
              <a:gd name="connsiteX6316" fmla="*/ 1589079 w 3243376"/>
              <a:gd name="connsiteY6316" fmla="*/ 1611208 h 2504437"/>
              <a:gd name="connsiteX6317" fmla="*/ 1590026 w 3243376"/>
              <a:gd name="connsiteY6317" fmla="*/ 1612925 h 2504437"/>
              <a:gd name="connsiteX6318" fmla="*/ 1590026 w 3243376"/>
              <a:gd name="connsiteY6318" fmla="*/ 1634010 h 2504437"/>
              <a:gd name="connsiteX6319" fmla="*/ 1601539 w 3243376"/>
              <a:gd name="connsiteY6319" fmla="*/ 1611558 h 2504437"/>
              <a:gd name="connsiteX6320" fmla="*/ 1613052 w 3243376"/>
              <a:gd name="connsiteY6320" fmla="*/ 1611558 h 2504437"/>
              <a:gd name="connsiteX6321" fmla="*/ 1613053 w 3243376"/>
              <a:gd name="connsiteY6321" fmla="*/ 1623072 h 2504437"/>
              <a:gd name="connsiteX6322" fmla="*/ 1624566 w 3243376"/>
              <a:gd name="connsiteY6322" fmla="*/ 1623072 h 2504437"/>
              <a:gd name="connsiteX6323" fmla="*/ 1636081 w 3243376"/>
              <a:gd name="connsiteY6323" fmla="*/ 1634585 h 2504437"/>
              <a:gd name="connsiteX6324" fmla="*/ 1624567 w 3243376"/>
              <a:gd name="connsiteY6324" fmla="*/ 1668551 h 2504437"/>
              <a:gd name="connsiteX6325" fmla="*/ 1613053 w 3243376"/>
              <a:gd name="connsiteY6325" fmla="*/ 1646099 h 2504437"/>
              <a:gd name="connsiteX6326" fmla="*/ 1576057 w 3243376"/>
              <a:gd name="connsiteY6326" fmla="*/ 1659052 h 2504437"/>
              <a:gd name="connsiteX6327" fmla="*/ 1569488 w 3243376"/>
              <a:gd name="connsiteY6327" fmla="*/ 1658579 h 2504437"/>
              <a:gd name="connsiteX6328" fmla="*/ 1576209 w 3243376"/>
              <a:gd name="connsiteY6328" fmla="*/ 1649841 h 2504437"/>
              <a:gd name="connsiteX6329" fmla="*/ 1567574 w 3243376"/>
              <a:gd name="connsiteY6329" fmla="*/ 1638615 h 2504437"/>
              <a:gd name="connsiteX6330" fmla="*/ 1567574 w 3243376"/>
              <a:gd name="connsiteY6330" fmla="*/ 1648087 h 2504437"/>
              <a:gd name="connsiteX6331" fmla="*/ 1567575 w 3243376"/>
              <a:gd name="connsiteY6331" fmla="*/ 1658441 h 2504437"/>
              <a:gd name="connsiteX6332" fmla="*/ 1556060 w 3243376"/>
              <a:gd name="connsiteY6332" fmla="*/ 1657612 h 2504437"/>
              <a:gd name="connsiteX6333" fmla="*/ 1556061 w 3243376"/>
              <a:gd name="connsiteY6333" fmla="*/ 1646099 h 2504437"/>
              <a:gd name="connsiteX6334" fmla="*/ 1567574 w 3243376"/>
              <a:gd name="connsiteY6334" fmla="*/ 1623648 h 2504437"/>
              <a:gd name="connsiteX6335" fmla="*/ 1556060 w 3243376"/>
              <a:gd name="connsiteY6335" fmla="*/ 1601196 h 2504437"/>
              <a:gd name="connsiteX6336" fmla="*/ 1544547 w 3243376"/>
              <a:gd name="connsiteY6336" fmla="*/ 1612710 h 2504437"/>
              <a:gd name="connsiteX6337" fmla="*/ 1533033 w 3243376"/>
              <a:gd name="connsiteY6337" fmla="*/ 1612709 h 2504437"/>
              <a:gd name="connsiteX6338" fmla="*/ 1533033 w 3243376"/>
              <a:gd name="connsiteY6338" fmla="*/ 1578745 h 2504437"/>
              <a:gd name="connsiteX6339" fmla="*/ 1521519 w 3243376"/>
              <a:gd name="connsiteY6339" fmla="*/ 1601196 h 2504437"/>
              <a:gd name="connsiteX6340" fmla="*/ 1487555 w 3243376"/>
              <a:gd name="connsiteY6340" fmla="*/ 1657612 h 2504437"/>
              <a:gd name="connsiteX6341" fmla="*/ 1487555 w 3243376"/>
              <a:gd name="connsiteY6341" fmla="*/ 1646099 h 2504437"/>
              <a:gd name="connsiteX6342" fmla="*/ 1476042 w 3243376"/>
              <a:gd name="connsiteY6342" fmla="*/ 1634586 h 2504437"/>
              <a:gd name="connsiteX6343" fmla="*/ 1476042 w 3243376"/>
              <a:gd name="connsiteY6343" fmla="*/ 1646098 h 2504437"/>
              <a:gd name="connsiteX6344" fmla="*/ 1464527 w 3243376"/>
              <a:gd name="connsiteY6344" fmla="*/ 1634585 h 2504437"/>
              <a:gd name="connsiteX6345" fmla="*/ 1486979 w 3243376"/>
              <a:gd name="connsiteY6345" fmla="*/ 1623072 h 2504437"/>
              <a:gd name="connsiteX6346" fmla="*/ 1486979 w 3243376"/>
              <a:gd name="connsiteY6346" fmla="*/ 1589107 h 2504437"/>
              <a:gd name="connsiteX6347" fmla="*/ 1475465 w 3243376"/>
              <a:gd name="connsiteY6347" fmla="*/ 1589106 h 2504437"/>
              <a:gd name="connsiteX6348" fmla="*/ 1475465 w 3243376"/>
              <a:gd name="connsiteY6348" fmla="*/ 1611558 h 2504437"/>
              <a:gd name="connsiteX6349" fmla="*/ 1453015 w 3243376"/>
              <a:gd name="connsiteY6349" fmla="*/ 1577593 h 2504437"/>
              <a:gd name="connsiteX6350" fmla="*/ 1441102 w 3243376"/>
              <a:gd name="connsiteY6350" fmla="*/ 1586151 h 2504437"/>
              <a:gd name="connsiteX6351" fmla="*/ 1433441 w 3243376"/>
              <a:gd name="connsiteY6351" fmla="*/ 1567447 h 2504437"/>
              <a:gd name="connsiteX6352" fmla="*/ 1442077 w 3243376"/>
              <a:gd name="connsiteY6352" fmla="*/ 1554566 h 2504437"/>
              <a:gd name="connsiteX6353" fmla="*/ 1430563 w 3243376"/>
              <a:gd name="connsiteY6353" fmla="*/ 1509663 h 2504437"/>
              <a:gd name="connsiteX6354" fmla="*/ 1424034 w 3243376"/>
              <a:gd name="connsiteY6354" fmla="*/ 1512275 h 2504437"/>
              <a:gd name="connsiteX6355" fmla="*/ 1420200 w 3243376"/>
              <a:gd name="connsiteY6355" fmla="*/ 1503331 h 2504437"/>
              <a:gd name="connsiteX6356" fmla="*/ 1408687 w 3243376"/>
              <a:gd name="connsiteY6356" fmla="*/ 1503331 h 2504437"/>
              <a:gd name="connsiteX6357" fmla="*/ 1408687 w 3243376"/>
              <a:gd name="connsiteY6357" fmla="*/ 1514844 h 2504437"/>
              <a:gd name="connsiteX6358" fmla="*/ 1419783 w 3243376"/>
              <a:gd name="connsiteY6358" fmla="*/ 1514844 h 2504437"/>
              <a:gd name="connsiteX6359" fmla="*/ 1413580 w 3243376"/>
              <a:gd name="connsiteY6359" fmla="*/ 1519738 h 2504437"/>
              <a:gd name="connsiteX6360" fmla="*/ 1396597 w 3243376"/>
              <a:gd name="connsiteY6360" fmla="*/ 1521177 h 2504437"/>
              <a:gd name="connsiteX6361" fmla="*/ 1408112 w 3243376"/>
              <a:gd name="connsiteY6361" fmla="*/ 1532691 h 2504437"/>
              <a:gd name="connsiteX6362" fmla="*/ 1408111 w 3243376"/>
              <a:gd name="connsiteY6362" fmla="*/ 1544204 h 2504437"/>
              <a:gd name="connsiteX6363" fmla="*/ 1409551 w 3243376"/>
              <a:gd name="connsiteY6363" fmla="*/ 1544204 h 2504437"/>
              <a:gd name="connsiteX6364" fmla="*/ 1412769 w 3243376"/>
              <a:gd name="connsiteY6364" fmla="*/ 1544203 h 2504437"/>
              <a:gd name="connsiteX6365" fmla="*/ 1413653 w 3243376"/>
              <a:gd name="connsiteY6365" fmla="*/ 1545859 h 2504437"/>
              <a:gd name="connsiteX6366" fmla="*/ 1408112 w 3243376"/>
              <a:gd name="connsiteY6366" fmla="*/ 1555717 h 2504437"/>
              <a:gd name="connsiteX6367" fmla="*/ 1419625 w 3243376"/>
              <a:gd name="connsiteY6367" fmla="*/ 1567231 h 2504437"/>
              <a:gd name="connsiteX6368" fmla="*/ 1419624 w 3243376"/>
              <a:gd name="connsiteY6368" fmla="*/ 1589682 h 2504437"/>
              <a:gd name="connsiteX6369" fmla="*/ 1385659 w 3243376"/>
              <a:gd name="connsiteY6369" fmla="*/ 1601196 h 2504437"/>
              <a:gd name="connsiteX6370" fmla="*/ 1363208 w 3243376"/>
              <a:gd name="connsiteY6370" fmla="*/ 1635161 h 2504437"/>
              <a:gd name="connsiteX6371" fmla="*/ 1363208 w 3243376"/>
              <a:gd name="connsiteY6371" fmla="*/ 1612709 h 2504437"/>
              <a:gd name="connsiteX6372" fmla="*/ 1363208 w 3243376"/>
              <a:gd name="connsiteY6372" fmla="*/ 1567807 h 2504437"/>
              <a:gd name="connsiteX6373" fmla="*/ 1374721 w 3243376"/>
              <a:gd name="connsiteY6373" fmla="*/ 1533841 h 2504437"/>
              <a:gd name="connsiteX6374" fmla="*/ 1352271 w 3243376"/>
              <a:gd name="connsiteY6374" fmla="*/ 1545355 h 2504437"/>
              <a:gd name="connsiteX6375" fmla="*/ 1329818 w 3243376"/>
              <a:gd name="connsiteY6375" fmla="*/ 1545355 h 2504437"/>
              <a:gd name="connsiteX6376" fmla="*/ 1329818 w 3243376"/>
              <a:gd name="connsiteY6376" fmla="*/ 1579320 h 2504437"/>
              <a:gd name="connsiteX6377" fmla="*/ 1318305 w 3243376"/>
              <a:gd name="connsiteY6377" fmla="*/ 1556868 h 2504437"/>
              <a:gd name="connsiteX6378" fmla="*/ 1318306 w 3243376"/>
              <a:gd name="connsiteY6378" fmla="*/ 1568382 h 2504437"/>
              <a:gd name="connsiteX6379" fmla="*/ 1306791 w 3243376"/>
              <a:gd name="connsiteY6379" fmla="*/ 1635737 h 2504437"/>
              <a:gd name="connsiteX6380" fmla="*/ 1318305 w 3243376"/>
              <a:gd name="connsiteY6380" fmla="*/ 1624223 h 2504437"/>
              <a:gd name="connsiteX6381" fmla="*/ 1318305 w 3243376"/>
              <a:gd name="connsiteY6381" fmla="*/ 1635737 h 2504437"/>
              <a:gd name="connsiteX6382" fmla="*/ 1329818 w 3243376"/>
              <a:gd name="connsiteY6382" fmla="*/ 1635737 h 2504437"/>
              <a:gd name="connsiteX6383" fmla="*/ 1329819 w 3243376"/>
              <a:gd name="connsiteY6383" fmla="*/ 1624224 h 2504437"/>
              <a:gd name="connsiteX6384" fmla="*/ 1341333 w 3243376"/>
              <a:gd name="connsiteY6384" fmla="*/ 1635737 h 2504437"/>
              <a:gd name="connsiteX6385" fmla="*/ 1352846 w 3243376"/>
              <a:gd name="connsiteY6385" fmla="*/ 1635737 h 2504437"/>
              <a:gd name="connsiteX6386" fmla="*/ 1341333 w 3243376"/>
              <a:gd name="connsiteY6386" fmla="*/ 1669702 h 2504437"/>
              <a:gd name="connsiteX6387" fmla="*/ 1352846 w 3243376"/>
              <a:gd name="connsiteY6387" fmla="*/ 1658188 h 2504437"/>
              <a:gd name="connsiteX6388" fmla="*/ 1364360 w 3243376"/>
              <a:gd name="connsiteY6388" fmla="*/ 1635737 h 2504437"/>
              <a:gd name="connsiteX6389" fmla="*/ 1375873 w 3243376"/>
              <a:gd name="connsiteY6389" fmla="*/ 1658188 h 2504437"/>
              <a:gd name="connsiteX6390" fmla="*/ 1375873 w 3243376"/>
              <a:gd name="connsiteY6390" fmla="*/ 1680640 h 2504437"/>
              <a:gd name="connsiteX6391" fmla="*/ 1375873 w 3243376"/>
              <a:gd name="connsiteY6391" fmla="*/ 1692153 h 2504437"/>
              <a:gd name="connsiteX6392" fmla="*/ 1398325 w 3243376"/>
              <a:gd name="connsiteY6392" fmla="*/ 1658188 h 2504437"/>
              <a:gd name="connsiteX6393" fmla="*/ 1386812 w 3243376"/>
              <a:gd name="connsiteY6393" fmla="*/ 1669702 h 2504437"/>
              <a:gd name="connsiteX6394" fmla="*/ 1386811 w 3243376"/>
              <a:gd name="connsiteY6394" fmla="*/ 1658188 h 2504437"/>
              <a:gd name="connsiteX6395" fmla="*/ 1393719 w 3243376"/>
              <a:gd name="connsiteY6395" fmla="*/ 1658188 h 2504437"/>
              <a:gd name="connsiteX6396" fmla="*/ 1409262 w 3243376"/>
              <a:gd name="connsiteY6396" fmla="*/ 1658188 h 2504437"/>
              <a:gd name="connsiteX6397" fmla="*/ 1409262 w 3243376"/>
              <a:gd name="connsiteY6397" fmla="*/ 1669701 h 2504437"/>
              <a:gd name="connsiteX6398" fmla="*/ 1409262 w 3243376"/>
              <a:gd name="connsiteY6398" fmla="*/ 1714605 h 2504437"/>
              <a:gd name="connsiteX6399" fmla="*/ 1420775 w 3243376"/>
              <a:gd name="connsiteY6399" fmla="*/ 1726119 h 2504437"/>
              <a:gd name="connsiteX6400" fmla="*/ 1409262 w 3243376"/>
              <a:gd name="connsiteY6400" fmla="*/ 1737632 h 2504437"/>
              <a:gd name="connsiteX6401" fmla="*/ 1443228 w 3243376"/>
              <a:gd name="connsiteY6401" fmla="*/ 1749146 h 2504437"/>
              <a:gd name="connsiteX6402" fmla="*/ 1431714 w 3243376"/>
              <a:gd name="connsiteY6402" fmla="*/ 1760660 h 2504437"/>
              <a:gd name="connsiteX6403" fmla="*/ 1401193 w 3243376"/>
              <a:gd name="connsiteY6403" fmla="*/ 1744468 h 2504437"/>
              <a:gd name="connsiteX6404" fmla="*/ 1386234 w 3243376"/>
              <a:gd name="connsiteY6404" fmla="*/ 1749146 h 2504437"/>
              <a:gd name="connsiteX6405" fmla="*/ 1386234 w 3243376"/>
              <a:gd name="connsiteY6405" fmla="*/ 1749146 h 2504437"/>
              <a:gd name="connsiteX6406" fmla="*/ 1386234 w 3243376"/>
              <a:gd name="connsiteY6406" fmla="*/ 1749146 h 2504437"/>
              <a:gd name="connsiteX6407" fmla="*/ 1386234 w 3243376"/>
              <a:gd name="connsiteY6407" fmla="*/ 1737632 h 2504437"/>
              <a:gd name="connsiteX6408" fmla="*/ 1374721 w 3243376"/>
              <a:gd name="connsiteY6408" fmla="*/ 1737632 h 2504437"/>
              <a:gd name="connsiteX6409" fmla="*/ 1386235 w 3243376"/>
              <a:gd name="connsiteY6409" fmla="*/ 1715181 h 2504437"/>
              <a:gd name="connsiteX6410" fmla="*/ 1374722 w 3243376"/>
              <a:gd name="connsiteY6410" fmla="*/ 1726694 h 2504437"/>
              <a:gd name="connsiteX6411" fmla="*/ 1374721 w 3243376"/>
              <a:gd name="connsiteY6411" fmla="*/ 1725255 h 2504437"/>
              <a:gd name="connsiteX6412" fmla="*/ 1374721 w 3243376"/>
              <a:gd name="connsiteY6412" fmla="*/ 1716116 h 2504437"/>
              <a:gd name="connsiteX6413" fmla="*/ 1374721 w 3243376"/>
              <a:gd name="connsiteY6413" fmla="*/ 1716044 h 2504437"/>
              <a:gd name="connsiteX6414" fmla="*/ 1374721 w 3243376"/>
              <a:gd name="connsiteY6414" fmla="*/ 1705969 h 2504437"/>
              <a:gd name="connsiteX6415" fmla="*/ 1363208 w 3243376"/>
              <a:gd name="connsiteY6415" fmla="*/ 1717484 h 2504437"/>
              <a:gd name="connsiteX6416" fmla="*/ 1373012 w 3243376"/>
              <a:gd name="connsiteY6416" fmla="*/ 1717483 h 2504437"/>
              <a:gd name="connsiteX6417" fmla="*/ 1364826 w 3243376"/>
              <a:gd name="connsiteY6417" fmla="*/ 1728511 h 2504437"/>
              <a:gd name="connsiteX6418" fmla="*/ 1363208 w 3243376"/>
              <a:gd name="connsiteY6418" fmla="*/ 1760084 h 2504437"/>
              <a:gd name="connsiteX6419" fmla="*/ 1385660 w 3243376"/>
              <a:gd name="connsiteY6419" fmla="*/ 1760084 h 2504437"/>
              <a:gd name="connsiteX6420" fmla="*/ 1385659 w 3243376"/>
              <a:gd name="connsiteY6420" fmla="*/ 1794049 h 2504437"/>
              <a:gd name="connsiteX6421" fmla="*/ 1419625 w 3243376"/>
              <a:gd name="connsiteY6421" fmla="*/ 1805562 h 2504437"/>
              <a:gd name="connsiteX6422" fmla="*/ 1431138 w 3243376"/>
              <a:gd name="connsiteY6422" fmla="*/ 1794049 h 2504437"/>
              <a:gd name="connsiteX6423" fmla="*/ 1431139 w 3243376"/>
              <a:gd name="connsiteY6423" fmla="*/ 1816500 h 2504437"/>
              <a:gd name="connsiteX6424" fmla="*/ 1442651 w 3243376"/>
              <a:gd name="connsiteY6424" fmla="*/ 1828013 h 2504437"/>
              <a:gd name="connsiteX6425" fmla="*/ 1408687 w 3243376"/>
              <a:gd name="connsiteY6425" fmla="*/ 1828014 h 2504437"/>
              <a:gd name="connsiteX6426" fmla="*/ 1420200 w 3243376"/>
              <a:gd name="connsiteY6426" fmla="*/ 1816501 h 2504437"/>
              <a:gd name="connsiteX6427" fmla="*/ 1408687 w 3243376"/>
              <a:gd name="connsiteY6427" fmla="*/ 1828014 h 2504437"/>
              <a:gd name="connsiteX6428" fmla="*/ 1386234 w 3243376"/>
              <a:gd name="connsiteY6428" fmla="*/ 1828013 h 2504437"/>
              <a:gd name="connsiteX6429" fmla="*/ 1397749 w 3243376"/>
              <a:gd name="connsiteY6429" fmla="*/ 1816500 h 2504437"/>
              <a:gd name="connsiteX6430" fmla="*/ 1380766 w 3243376"/>
              <a:gd name="connsiteY6430" fmla="*/ 1809592 h 2504437"/>
              <a:gd name="connsiteX6431" fmla="*/ 1364742 w 3243376"/>
              <a:gd name="connsiteY6431" fmla="*/ 1794926 h 2504437"/>
              <a:gd name="connsiteX6432" fmla="*/ 1374721 w 3243376"/>
              <a:gd name="connsiteY6432" fmla="*/ 1796352 h 2504437"/>
              <a:gd name="connsiteX6433" fmla="*/ 1386234 w 3243376"/>
              <a:gd name="connsiteY6433" fmla="*/ 1784838 h 2504437"/>
              <a:gd name="connsiteX6434" fmla="*/ 1386234 w 3243376"/>
              <a:gd name="connsiteY6434" fmla="*/ 1773324 h 2504437"/>
              <a:gd name="connsiteX6435" fmla="*/ 1374722 w 3243376"/>
              <a:gd name="connsiteY6435" fmla="*/ 1773325 h 2504437"/>
              <a:gd name="connsiteX6436" fmla="*/ 1363208 w 3243376"/>
              <a:gd name="connsiteY6436" fmla="*/ 1784838 h 2504437"/>
              <a:gd name="connsiteX6437" fmla="*/ 1364635 w 3243376"/>
              <a:gd name="connsiteY6437" fmla="*/ 1794828 h 2504437"/>
              <a:gd name="connsiteX6438" fmla="*/ 1363784 w 3243376"/>
              <a:gd name="connsiteY6438" fmla="*/ 1794049 h 2504437"/>
              <a:gd name="connsiteX6439" fmla="*/ 1363784 w 3243376"/>
              <a:gd name="connsiteY6439" fmla="*/ 1805562 h 2504437"/>
              <a:gd name="connsiteX6440" fmla="*/ 1341332 w 3243376"/>
              <a:gd name="connsiteY6440" fmla="*/ 1794049 h 2504437"/>
              <a:gd name="connsiteX6441" fmla="*/ 1341332 w 3243376"/>
              <a:gd name="connsiteY6441" fmla="*/ 1828013 h 2504437"/>
              <a:gd name="connsiteX6442" fmla="*/ 1341333 w 3243376"/>
              <a:gd name="connsiteY6442" fmla="*/ 1805562 h 2504437"/>
              <a:gd name="connsiteX6443" fmla="*/ 1329818 w 3243376"/>
              <a:gd name="connsiteY6443" fmla="*/ 1805562 h 2504437"/>
              <a:gd name="connsiteX6444" fmla="*/ 1318306 w 3243376"/>
              <a:gd name="connsiteY6444" fmla="*/ 1817076 h 2504437"/>
              <a:gd name="connsiteX6445" fmla="*/ 1329819 w 3243376"/>
              <a:gd name="connsiteY6445" fmla="*/ 1839528 h 2504437"/>
              <a:gd name="connsiteX6446" fmla="*/ 1341332 w 3243376"/>
              <a:gd name="connsiteY6446" fmla="*/ 1839528 h 2504437"/>
              <a:gd name="connsiteX6447" fmla="*/ 1386812 w 3243376"/>
              <a:gd name="connsiteY6447" fmla="*/ 1851041 h 2504437"/>
              <a:gd name="connsiteX6448" fmla="*/ 1364359 w 3243376"/>
              <a:gd name="connsiteY6448" fmla="*/ 1839528 h 2504437"/>
              <a:gd name="connsiteX6449" fmla="*/ 1386811 w 3243376"/>
              <a:gd name="connsiteY6449" fmla="*/ 1817075 h 2504437"/>
              <a:gd name="connsiteX6450" fmla="*/ 1398325 w 3243376"/>
              <a:gd name="connsiteY6450" fmla="*/ 1851041 h 2504437"/>
              <a:gd name="connsiteX6451" fmla="*/ 1386811 w 3243376"/>
              <a:gd name="connsiteY6451" fmla="*/ 1873492 h 2504437"/>
              <a:gd name="connsiteX6452" fmla="*/ 1409262 w 3243376"/>
              <a:gd name="connsiteY6452" fmla="*/ 1885006 h 2504437"/>
              <a:gd name="connsiteX6453" fmla="*/ 1409262 w 3243376"/>
              <a:gd name="connsiteY6453" fmla="*/ 1873492 h 2504437"/>
              <a:gd name="connsiteX6454" fmla="*/ 1431713 w 3243376"/>
              <a:gd name="connsiteY6454" fmla="*/ 1885006 h 2504437"/>
              <a:gd name="connsiteX6455" fmla="*/ 1409262 w 3243376"/>
              <a:gd name="connsiteY6455" fmla="*/ 1896519 h 2504437"/>
              <a:gd name="connsiteX6456" fmla="*/ 1409262 w 3243376"/>
              <a:gd name="connsiteY6456" fmla="*/ 1918971 h 2504437"/>
              <a:gd name="connsiteX6457" fmla="*/ 1386811 w 3243376"/>
              <a:gd name="connsiteY6457" fmla="*/ 1896519 h 2504437"/>
              <a:gd name="connsiteX6458" fmla="*/ 1386812 w 3243376"/>
              <a:gd name="connsiteY6458" fmla="*/ 1885006 h 2504437"/>
              <a:gd name="connsiteX6459" fmla="*/ 1375298 w 3243376"/>
              <a:gd name="connsiteY6459" fmla="*/ 1885006 h 2504437"/>
              <a:gd name="connsiteX6460" fmla="*/ 1409262 w 3243376"/>
              <a:gd name="connsiteY6460" fmla="*/ 1929909 h 2504437"/>
              <a:gd name="connsiteX6461" fmla="*/ 1409262 w 3243376"/>
              <a:gd name="connsiteY6461" fmla="*/ 1941422 h 2504437"/>
              <a:gd name="connsiteX6462" fmla="*/ 1409262 w 3243376"/>
              <a:gd name="connsiteY6462" fmla="*/ 1952936 h 2504437"/>
              <a:gd name="connsiteX6463" fmla="*/ 1409262 w 3243376"/>
              <a:gd name="connsiteY6463" fmla="*/ 1964450 h 2504437"/>
              <a:gd name="connsiteX6464" fmla="*/ 1443228 w 3243376"/>
              <a:gd name="connsiteY6464" fmla="*/ 1964450 h 2504437"/>
              <a:gd name="connsiteX6465" fmla="*/ 1431714 w 3243376"/>
              <a:gd name="connsiteY6465" fmla="*/ 1975964 h 2504437"/>
              <a:gd name="connsiteX6466" fmla="*/ 1420200 w 3243376"/>
              <a:gd name="connsiteY6466" fmla="*/ 1975963 h 2504437"/>
              <a:gd name="connsiteX6467" fmla="*/ 1420200 w 3243376"/>
              <a:gd name="connsiteY6467" fmla="*/ 2009928 h 2504437"/>
              <a:gd name="connsiteX6468" fmla="*/ 1408687 w 3243376"/>
              <a:gd name="connsiteY6468" fmla="*/ 1987477 h 2504437"/>
              <a:gd name="connsiteX6469" fmla="*/ 1408686 w 3243376"/>
              <a:gd name="connsiteY6469" fmla="*/ 2021441 h 2504437"/>
              <a:gd name="connsiteX6470" fmla="*/ 1386235 w 3243376"/>
              <a:gd name="connsiteY6470" fmla="*/ 2032955 h 2504437"/>
              <a:gd name="connsiteX6471" fmla="*/ 1397749 w 3243376"/>
              <a:gd name="connsiteY6471" fmla="*/ 2044469 h 2504437"/>
              <a:gd name="connsiteX6472" fmla="*/ 1363784 w 3243376"/>
              <a:gd name="connsiteY6472" fmla="*/ 2066921 h 2504437"/>
              <a:gd name="connsiteX6473" fmla="*/ 1386235 w 3243376"/>
              <a:gd name="connsiteY6473" fmla="*/ 2055407 h 2504437"/>
              <a:gd name="connsiteX6474" fmla="*/ 1386234 w 3243376"/>
              <a:gd name="connsiteY6474" fmla="*/ 2077858 h 2504437"/>
              <a:gd name="connsiteX6475" fmla="*/ 1352271 w 3243376"/>
              <a:gd name="connsiteY6475" fmla="*/ 2077858 h 2504437"/>
              <a:gd name="connsiteX6476" fmla="*/ 1363784 w 3243376"/>
              <a:gd name="connsiteY6476" fmla="*/ 2077859 h 2504437"/>
              <a:gd name="connsiteX6477" fmla="*/ 1352774 w 3243376"/>
              <a:gd name="connsiteY6477" fmla="*/ 2082176 h 2504437"/>
              <a:gd name="connsiteX6478" fmla="*/ 1341332 w 3243376"/>
              <a:gd name="connsiteY6478" fmla="*/ 2077858 h 2504437"/>
              <a:gd name="connsiteX6479" fmla="*/ 1341333 w 3243376"/>
              <a:gd name="connsiteY6479" fmla="*/ 2077283 h 2504437"/>
              <a:gd name="connsiteX6480" fmla="*/ 1295854 w 3243376"/>
              <a:gd name="connsiteY6480" fmla="*/ 2020866 h 2504437"/>
              <a:gd name="connsiteX6481" fmla="*/ 1295854 w 3243376"/>
              <a:gd name="connsiteY6481" fmla="*/ 2013958 h 2504437"/>
              <a:gd name="connsiteX6482" fmla="*/ 1295854 w 3243376"/>
              <a:gd name="connsiteY6482" fmla="*/ 1998989 h 2504437"/>
              <a:gd name="connsiteX6483" fmla="*/ 1295987 w 3243376"/>
              <a:gd name="connsiteY6483" fmla="*/ 1998548 h 2504437"/>
              <a:gd name="connsiteX6484" fmla="*/ 1307367 w 3243376"/>
              <a:gd name="connsiteY6484" fmla="*/ 2009928 h 2504437"/>
              <a:gd name="connsiteX6485" fmla="*/ 1307368 w 3243376"/>
              <a:gd name="connsiteY6485" fmla="*/ 2021441 h 2504437"/>
              <a:gd name="connsiteX6486" fmla="*/ 1307368 w 3243376"/>
              <a:gd name="connsiteY6486" fmla="*/ 1987477 h 2504437"/>
              <a:gd name="connsiteX6487" fmla="*/ 1298254 w 3243376"/>
              <a:gd name="connsiteY6487" fmla="*/ 1986226 h 2504437"/>
              <a:gd name="connsiteX6488" fmla="*/ 1297293 w 3243376"/>
              <a:gd name="connsiteY6488" fmla="*/ 1984814 h 2504437"/>
              <a:gd name="connsiteX6489" fmla="*/ 1297473 w 3243376"/>
              <a:gd name="connsiteY6489" fmla="*/ 1986119 h 2504437"/>
              <a:gd name="connsiteX6490" fmla="*/ 1298254 w 3243376"/>
              <a:gd name="connsiteY6490" fmla="*/ 1986226 h 2504437"/>
              <a:gd name="connsiteX6491" fmla="*/ 1299272 w 3243376"/>
              <a:gd name="connsiteY6491" fmla="*/ 1987720 h 2504437"/>
              <a:gd name="connsiteX6492" fmla="*/ 1295987 w 3243376"/>
              <a:gd name="connsiteY6492" fmla="*/ 1998548 h 2504437"/>
              <a:gd name="connsiteX6493" fmla="*/ 1295854 w 3243376"/>
              <a:gd name="connsiteY6493" fmla="*/ 1998415 h 2504437"/>
              <a:gd name="connsiteX6494" fmla="*/ 1295854 w 3243376"/>
              <a:gd name="connsiteY6494" fmla="*/ 1998989 h 2504437"/>
              <a:gd name="connsiteX6495" fmla="*/ 1295853 w 3243376"/>
              <a:gd name="connsiteY6495" fmla="*/ 1998990 h 2504437"/>
              <a:gd name="connsiteX6496" fmla="*/ 1273402 w 3243376"/>
              <a:gd name="connsiteY6496" fmla="*/ 2021441 h 2504437"/>
              <a:gd name="connsiteX6497" fmla="*/ 1284916 w 3243376"/>
              <a:gd name="connsiteY6497" fmla="*/ 2021441 h 2504437"/>
              <a:gd name="connsiteX6498" fmla="*/ 1284916 w 3243376"/>
              <a:gd name="connsiteY6498" fmla="*/ 2032956 h 2504437"/>
              <a:gd name="connsiteX6499" fmla="*/ 1273401 w 3243376"/>
              <a:gd name="connsiteY6499" fmla="*/ 2044469 h 2504437"/>
              <a:gd name="connsiteX6500" fmla="*/ 1267429 w 3243376"/>
              <a:gd name="connsiteY6500" fmla="*/ 2016261 h 2504437"/>
              <a:gd name="connsiteX6501" fmla="*/ 1263748 w 3243376"/>
              <a:gd name="connsiteY6501" fmla="*/ 2009442 h 2504437"/>
              <a:gd name="connsiteX6502" fmla="*/ 1271962 w 3243376"/>
              <a:gd name="connsiteY6502" fmla="*/ 2004747 h 2504437"/>
              <a:gd name="connsiteX6503" fmla="*/ 1273401 w 3243376"/>
              <a:gd name="connsiteY6503" fmla="*/ 1998990 h 2504437"/>
              <a:gd name="connsiteX6504" fmla="*/ 1266493 w 3243376"/>
              <a:gd name="connsiteY6504" fmla="*/ 1988916 h 2504437"/>
              <a:gd name="connsiteX6505" fmla="*/ 1263366 w 3243376"/>
              <a:gd name="connsiteY6505" fmla="*/ 1988626 h 2504437"/>
              <a:gd name="connsiteX6506" fmla="*/ 1261889 w 3243376"/>
              <a:gd name="connsiteY6506" fmla="*/ 1988052 h 2504437"/>
              <a:gd name="connsiteX6507" fmla="*/ 1261845 w 3243376"/>
              <a:gd name="connsiteY6507" fmla="*/ 1988486 h 2504437"/>
              <a:gd name="connsiteX6508" fmla="*/ 1250951 w 3243376"/>
              <a:gd name="connsiteY6508" fmla="*/ 1987477 h 2504437"/>
              <a:gd name="connsiteX6509" fmla="*/ 1262463 w 3243376"/>
              <a:gd name="connsiteY6509" fmla="*/ 1975963 h 2504437"/>
              <a:gd name="connsiteX6510" fmla="*/ 1262464 w 3243376"/>
              <a:gd name="connsiteY6510" fmla="*/ 1953512 h 2504437"/>
              <a:gd name="connsiteX6511" fmla="*/ 1250950 w 3243376"/>
              <a:gd name="connsiteY6511" fmla="*/ 1953512 h 2504437"/>
              <a:gd name="connsiteX6512" fmla="*/ 1262463 w 3243376"/>
              <a:gd name="connsiteY6512" fmla="*/ 1919546 h 2504437"/>
              <a:gd name="connsiteX6513" fmla="*/ 1240013 w 3243376"/>
              <a:gd name="connsiteY6513" fmla="*/ 1897095 h 2504437"/>
              <a:gd name="connsiteX6514" fmla="*/ 1251526 w 3243376"/>
              <a:gd name="connsiteY6514" fmla="*/ 1908608 h 2504437"/>
              <a:gd name="connsiteX6515" fmla="*/ 1240013 w 3243376"/>
              <a:gd name="connsiteY6515" fmla="*/ 1931060 h 2504437"/>
              <a:gd name="connsiteX6516" fmla="*/ 1228500 w 3243376"/>
              <a:gd name="connsiteY6516" fmla="*/ 1919546 h 2504437"/>
              <a:gd name="connsiteX6517" fmla="*/ 1228500 w 3243376"/>
              <a:gd name="connsiteY6517" fmla="*/ 1931060 h 2504437"/>
              <a:gd name="connsiteX6518" fmla="*/ 1216986 w 3243376"/>
              <a:gd name="connsiteY6518" fmla="*/ 1931060 h 2504437"/>
              <a:gd name="connsiteX6519" fmla="*/ 1205472 w 3243376"/>
              <a:gd name="connsiteY6519" fmla="*/ 1897095 h 2504437"/>
              <a:gd name="connsiteX6520" fmla="*/ 1205472 w 3243376"/>
              <a:gd name="connsiteY6520" fmla="*/ 1908608 h 2504437"/>
              <a:gd name="connsiteX6521" fmla="*/ 1183021 w 3243376"/>
              <a:gd name="connsiteY6521" fmla="*/ 1908608 h 2504437"/>
              <a:gd name="connsiteX6522" fmla="*/ 1194534 w 3243376"/>
              <a:gd name="connsiteY6522" fmla="*/ 1897095 h 2504437"/>
              <a:gd name="connsiteX6523" fmla="*/ 1183021 w 3243376"/>
              <a:gd name="connsiteY6523" fmla="*/ 1885582 h 2504437"/>
              <a:gd name="connsiteX6524" fmla="*/ 1160569 w 3243376"/>
              <a:gd name="connsiteY6524" fmla="*/ 1885582 h 2504437"/>
              <a:gd name="connsiteX6525" fmla="*/ 1160568 w 3243376"/>
              <a:gd name="connsiteY6525" fmla="*/ 1874068 h 2504437"/>
              <a:gd name="connsiteX6526" fmla="*/ 1138117 w 3243376"/>
              <a:gd name="connsiteY6526" fmla="*/ 1896519 h 2504437"/>
              <a:gd name="connsiteX6527" fmla="*/ 1138117 w 3243376"/>
              <a:gd name="connsiteY6527" fmla="*/ 1907457 h 2504437"/>
              <a:gd name="connsiteX6528" fmla="*/ 1126604 w 3243376"/>
              <a:gd name="connsiteY6528" fmla="*/ 1907457 h 2504437"/>
              <a:gd name="connsiteX6529" fmla="*/ 1138118 w 3243376"/>
              <a:gd name="connsiteY6529" fmla="*/ 1851041 h 2504437"/>
              <a:gd name="connsiteX6530" fmla="*/ 1172083 w 3243376"/>
              <a:gd name="connsiteY6530" fmla="*/ 1862554 h 2504437"/>
              <a:gd name="connsiteX6531" fmla="*/ 1160568 w 3243376"/>
              <a:gd name="connsiteY6531" fmla="*/ 1851041 h 2504437"/>
              <a:gd name="connsiteX6532" fmla="*/ 1183021 w 3243376"/>
              <a:gd name="connsiteY6532" fmla="*/ 1851041 h 2504437"/>
              <a:gd name="connsiteX6533" fmla="*/ 1194031 w 3243376"/>
              <a:gd name="connsiteY6533" fmla="*/ 1832098 h 2504437"/>
              <a:gd name="connsiteX6534" fmla="*/ 1199444 w 3243376"/>
              <a:gd name="connsiteY6534" fmla="*/ 1830438 h 2504437"/>
              <a:gd name="connsiteX6535" fmla="*/ 1202315 w 3243376"/>
              <a:gd name="connsiteY6535" fmla="*/ 1831405 h 2504437"/>
              <a:gd name="connsiteX6536" fmla="*/ 1201469 w 3243376"/>
              <a:gd name="connsiteY6536" fmla="*/ 1829817 h 2504437"/>
              <a:gd name="connsiteX6537" fmla="*/ 1205472 w 3243376"/>
              <a:gd name="connsiteY6537" fmla="*/ 1828590 h 2504437"/>
              <a:gd name="connsiteX6538" fmla="*/ 1204033 w 3243376"/>
              <a:gd name="connsiteY6538" fmla="*/ 1828589 h 2504437"/>
              <a:gd name="connsiteX6539" fmla="*/ 1200814 w 3243376"/>
              <a:gd name="connsiteY6539" fmla="*/ 1828590 h 2504437"/>
              <a:gd name="connsiteX6540" fmla="*/ 1199931 w 3243376"/>
              <a:gd name="connsiteY6540" fmla="*/ 1826934 h 2504437"/>
              <a:gd name="connsiteX6541" fmla="*/ 1205472 w 3243376"/>
              <a:gd name="connsiteY6541" fmla="*/ 1817075 h 2504437"/>
              <a:gd name="connsiteX6542" fmla="*/ 1193959 w 3243376"/>
              <a:gd name="connsiteY6542" fmla="*/ 1817075 h 2504437"/>
              <a:gd name="connsiteX6543" fmla="*/ 1171507 w 3243376"/>
              <a:gd name="connsiteY6543" fmla="*/ 1817075 h 2504437"/>
              <a:gd name="connsiteX6544" fmla="*/ 1159993 w 3243376"/>
              <a:gd name="connsiteY6544" fmla="*/ 1839528 h 2504437"/>
              <a:gd name="connsiteX6545" fmla="*/ 1159993 w 3243376"/>
              <a:gd name="connsiteY6545" fmla="*/ 1817075 h 2504437"/>
              <a:gd name="connsiteX6546" fmla="*/ 1153085 w 3243376"/>
              <a:gd name="connsiteY6546" fmla="*/ 1834058 h 2504437"/>
              <a:gd name="connsiteX6547" fmla="*/ 1151086 w 3243376"/>
              <a:gd name="connsiteY6547" fmla="*/ 1836242 h 2504437"/>
              <a:gd name="connsiteX6548" fmla="*/ 1151027 w 3243376"/>
              <a:gd name="connsiteY6548" fmla="*/ 1836213 h 2504437"/>
              <a:gd name="connsiteX6549" fmla="*/ 1147328 w 3243376"/>
              <a:gd name="connsiteY6549" fmla="*/ 1829740 h 2504437"/>
              <a:gd name="connsiteX6550" fmla="*/ 1150747 w 3243376"/>
              <a:gd name="connsiteY6550" fmla="*/ 1836074 h 2504437"/>
              <a:gd name="connsiteX6551" fmla="*/ 1151027 w 3243376"/>
              <a:gd name="connsiteY6551" fmla="*/ 1836213 h 2504437"/>
              <a:gd name="connsiteX6552" fmla="*/ 1151060 w 3243376"/>
              <a:gd name="connsiteY6552" fmla="*/ 1836271 h 2504437"/>
              <a:gd name="connsiteX6553" fmla="*/ 1137542 w 3243376"/>
              <a:gd name="connsiteY6553" fmla="*/ 1851041 h 2504437"/>
              <a:gd name="connsiteX6554" fmla="*/ 1132685 w 3243376"/>
              <a:gd name="connsiteY6554" fmla="*/ 1821088 h 2504437"/>
              <a:gd name="connsiteX6555" fmla="*/ 1135835 w 3243376"/>
              <a:gd name="connsiteY6555" fmla="*/ 1811391 h 2504437"/>
              <a:gd name="connsiteX6556" fmla="*/ 1137543 w 3243376"/>
              <a:gd name="connsiteY6556" fmla="*/ 1811664 h 2504437"/>
              <a:gd name="connsiteX6557" fmla="*/ 1137542 w 3243376"/>
              <a:gd name="connsiteY6557" fmla="*/ 1817652 h 2504437"/>
              <a:gd name="connsiteX6558" fmla="*/ 1149055 w 3243376"/>
              <a:gd name="connsiteY6558" fmla="*/ 1817652 h 2504437"/>
              <a:gd name="connsiteX6559" fmla="*/ 1138981 w 3243376"/>
              <a:gd name="connsiteY6559" fmla="*/ 1811895 h 2504437"/>
              <a:gd name="connsiteX6560" fmla="*/ 1137543 w 3243376"/>
              <a:gd name="connsiteY6560" fmla="*/ 1811664 h 2504437"/>
              <a:gd name="connsiteX6561" fmla="*/ 1137542 w 3243376"/>
              <a:gd name="connsiteY6561" fmla="*/ 1806138 h 2504437"/>
              <a:gd name="connsiteX6562" fmla="*/ 1149055 w 3243376"/>
              <a:gd name="connsiteY6562" fmla="*/ 1806138 h 2504437"/>
              <a:gd name="connsiteX6563" fmla="*/ 1126604 w 3243376"/>
              <a:gd name="connsiteY6563" fmla="*/ 1783686 h 2504437"/>
              <a:gd name="connsiteX6564" fmla="*/ 1138117 w 3243376"/>
              <a:gd name="connsiteY6564" fmla="*/ 1761235 h 2504437"/>
              <a:gd name="connsiteX6565" fmla="*/ 1149631 w 3243376"/>
              <a:gd name="connsiteY6565" fmla="*/ 1783686 h 2504437"/>
              <a:gd name="connsiteX6566" fmla="*/ 1172083 w 3243376"/>
              <a:gd name="connsiteY6566" fmla="*/ 1749722 h 2504437"/>
              <a:gd name="connsiteX6567" fmla="*/ 1149631 w 3243376"/>
              <a:gd name="connsiteY6567" fmla="*/ 1761235 h 2504437"/>
              <a:gd name="connsiteX6568" fmla="*/ 1149631 w 3243376"/>
              <a:gd name="connsiteY6568" fmla="*/ 1749722 h 2504437"/>
              <a:gd name="connsiteX6569" fmla="*/ 1127179 w 3243376"/>
              <a:gd name="connsiteY6569" fmla="*/ 1761235 h 2504437"/>
              <a:gd name="connsiteX6570" fmla="*/ 1125256 w 3243376"/>
              <a:gd name="connsiteY6570" fmla="*/ 1759380 h 2504437"/>
              <a:gd name="connsiteX6571" fmla="*/ 1125380 w 3243376"/>
              <a:gd name="connsiteY6571" fmla="*/ 1759373 h 2504437"/>
              <a:gd name="connsiteX6572" fmla="*/ 1127180 w 3243376"/>
              <a:gd name="connsiteY6572" fmla="*/ 1749722 h 2504437"/>
              <a:gd name="connsiteX6573" fmla="*/ 1115666 w 3243376"/>
              <a:gd name="connsiteY6573" fmla="*/ 1749721 h 2504437"/>
              <a:gd name="connsiteX6574" fmla="*/ 1115666 w 3243376"/>
              <a:gd name="connsiteY6574" fmla="*/ 1727270 h 2504437"/>
              <a:gd name="connsiteX6575" fmla="*/ 1127179 w 3243376"/>
              <a:gd name="connsiteY6575" fmla="*/ 1704818 h 2504437"/>
              <a:gd name="connsiteX6576" fmla="*/ 1070188 w 3243376"/>
              <a:gd name="connsiteY6576" fmla="*/ 1761235 h 2504437"/>
              <a:gd name="connsiteX6577" fmla="*/ 1092638 w 3243376"/>
              <a:gd name="connsiteY6577" fmla="*/ 1772748 h 2504437"/>
              <a:gd name="connsiteX6578" fmla="*/ 1081125 w 3243376"/>
              <a:gd name="connsiteY6578" fmla="*/ 1806714 h 2504437"/>
              <a:gd name="connsiteX6579" fmla="*/ 1058673 w 3243376"/>
              <a:gd name="connsiteY6579" fmla="*/ 1784262 h 2504437"/>
              <a:gd name="connsiteX6580" fmla="*/ 1070188 w 3243376"/>
              <a:gd name="connsiteY6580" fmla="*/ 1806714 h 2504437"/>
              <a:gd name="connsiteX6581" fmla="*/ 1058674 w 3243376"/>
              <a:gd name="connsiteY6581" fmla="*/ 1829165 h 2504437"/>
              <a:gd name="connsiteX6582" fmla="*/ 1070188 w 3243376"/>
              <a:gd name="connsiteY6582" fmla="*/ 1817651 h 2504437"/>
              <a:gd name="connsiteX6583" fmla="*/ 1070188 w 3243376"/>
              <a:gd name="connsiteY6583" fmla="*/ 1840103 h 2504437"/>
              <a:gd name="connsiteX6584" fmla="*/ 1058674 w 3243376"/>
              <a:gd name="connsiteY6584" fmla="*/ 1840103 h 2504437"/>
              <a:gd name="connsiteX6585" fmla="*/ 1081125 w 3243376"/>
              <a:gd name="connsiteY6585" fmla="*/ 1840103 h 2504437"/>
              <a:gd name="connsiteX6586" fmla="*/ 1081125 w 3243376"/>
              <a:gd name="connsiteY6586" fmla="*/ 1874067 h 2504437"/>
              <a:gd name="connsiteX6587" fmla="*/ 1069612 w 3243376"/>
              <a:gd name="connsiteY6587" fmla="*/ 1874068 h 2504437"/>
              <a:gd name="connsiteX6588" fmla="*/ 1081125 w 3243376"/>
              <a:gd name="connsiteY6588" fmla="*/ 1908033 h 2504437"/>
              <a:gd name="connsiteX6589" fmla="*/ 1069612 w 3243376"/>
              <a:gd name="connsiteY6589" fmla="*/ 1908033 h 2504437"/>
              <a:gd name="connsiteX6590" fmla="*/ 1058098 w 3243376"/>
              <a:gd name="connsiteY6590" fmla="*/ 1896519 h 2504437"/>
              <a:gd name="connsiteX6591" fmla="*/ 1046585 w 3243376"/>
              <a:gd name="connsiteY6591" fmla="*/ 1896519 h 2504437"/>
              <a:gd name="connsiteX6592" fmla="*/ 1058097 w 3243376"/>
              <a:gd name="connsiteY6592" fmla="*/ 1930484 h 2504437"/>
              <a:gd name="connsiteX6593" fmla="*/ 1058098 w 3243376"/>
              <a:gd name="connsiteY6593" fmla="*/ 1941998 h 2504437"/>
              <a:gd name="connsiteX6594" fmla="*/ 1058098 w 3243376"/>
              <a:gd name="connsiteY6594" fmla="*/ 1964450 h 2504437"/>
              <a:gd name="connsiteX6595" fmla="*/ 1069612 w 3243376"/>
              <a:gd name="connsiteY6595" fmla="*/ 1964450 h 2504437"/>
              <a:gd name="connsiteX6596" fmla="*/ 1047160 w 3243376"/>
              <a:gd name="connsiteY6596" fmla="*/ 1975963 h 2504437"/>
              <a:gd name="connsiteX6597" fmla="*/ 1058673 w 3243376"/>
              <a:gd name="connsiteY6597" fmla="*/ 1987477 h 2504437"/>
              <a:gd name="connsiteX6598" fmla="*/ 1070188 w 3243376"/>
              <a:gd name="connsiteY6598" fmla="*/ 1975963 h 2504437"/>
              <a:gd name="connsiteX6599" fmla="*/ 1070188 w 3243376"/>
              <a:gd name="connsiteY6599" fmla="*/ 1986973 h 2504437"/>
              <a:gd name="connsiteX6600" fmla="*/ 1070188 w 3243376"/>
              <a:gd name="connsiteY6600" fmla="*/ 1989516 h 2504437"/>
              <a:gd name="connsiteX6601" fmla="*/ 1067885 w 3243376"/>
              <a:gd name="connsiteY6601" fmla="*/ 1986900 h 2504437"/>
              <a:gd name="connsiteX6602" fmla="*/ 1069008 w 3243376"/>
              <a:gd name="connsiteY6602" fmla="*/ 1999032 h 2504437"/>
              <a:gd name="connsiteX6603" fmla="*/ 1059178 w 3243376"/>
              <a:gd name="connsiteY6603" fmla="*/ 2004171 h 2504437"/>
              <a:gd name="connsiteX6604" fmla="*/ 1047736 w 3243376"/>
              <a:gd name="connsiteY6604" fmla="*/ 2009928 h 2504437"/>
              <a:gd name="connsiteX6605" fmla="*/ 1036222 w 3243376"/>
              <a:gd name="connsiteY6605" fmla="*/ 2088796 h 2504437"/>
              <a:gd name="connsiteX6606" fmla="*/ 1035816 w 3243376"/>
              <a:gd name="connsiteY6606" fmla="*/ 2096300 h 2504437"/>
              <a:gd name="connsiteX6607" fmla="*/ 1032984 w 3243376"/>
              <a:gd name="connsiteY6607" fmla="*/ 2072380 h 2504437"/>
              <a:gd name="connsiteX6608" fmla="*/ 1036222 w 3243376"/>
              <a:gd name="connsiteY6608" fmla="*/ 1975963 h 2504437"/>
              <a:gd name="connsiteX6609" fmla="*/ 1013771 w 3243376"/>
              <a:gd name="connsiteY6609" fmla="*/ 1987477 h 2504437"/>
              <a:gd name="connsiteX6610" fmla="*/ 1025284 w 3243376"/>
              <a:gd name="connsiteY6610" fmla="*/ 1987477 h 2504437"/>
              <a:gd name="connsiteX6611" fmla="*/ 1013771 w 3243376"/>
              <a:gd name="connsiteY6611" fmla="*/ 1998990 h 2504437"/>
              <a:gd name="connsiteX6612" fmla="*/ 1013771 w 3243376"/>
              <a:gd name="connsiteY6612" fmla="*/ 2010504 h 2504437"/>
              <a:gd name="connsiteX6613" fmla="*/ 1025285 w 3243376"/>
              <a:gd name="connsiteY6613" fmla="*/ 2032956 h 2504437"/>
              <a:gd name="connsiteX6614" fmla="*/ 1013771 w 3243376"/>
              <a:gd name="connsiteY6614" fmla="*/ 2044469 h 2504437"/>
              <a:gd name="connsiteX6615" fmla="*/ 1002258 w 3243376"/>
              <a:gd name="connsiteY6615" fmla="*/ 2022018 h 2504437"/>
              <a:gd name="connsiteX6616" fmla="*/ 990743 w 3243376"/>
              <a:gd name="connsiteY6616" fmla="*/ 1999566 h 2504437"/>
              <a:gd name="connsiteX6617" fmla="*/ 968292 w 3243376"/>
              <a:gd name="connsiteY6617" fmla="*/ 1999567 h 2504437"/>
              <a:gd name="connsiteX6618" fmla="*/ 956779 w 3243376"/>
              <a:gd name="connsiteY6618" fmla="*/ 1988052 h 2504437"/>
              <a:gd name="connsiteX6619" fmla="*/ 922813 w 3243376"/>
              <a:gd name="connsiteY6619" fmla="*/ 2055407 h 2504437"/>
              <a:gd name="connsiteX6620" fmla="*/ 911300 w 3243376"/>
              <a:gd name="connsiteY6620" fmla="*/ 2077858 h 2504437"/>
              <a:gd name="connsiteX6621" fmla="*/ 899787 w 3243376"/>
              <a:gd name="connsiteY6621" fmla="*/ 2077858 h 2504437"/>
              <a:gd name="connsiteX6622" fmla="*/ 124922 w 3243376"/>
              <a:gd name="connsiteY6622" fmla="*/ 1705969 h 2504437"/>
              <a:gd name="connsiteX6623" fmla="*/ 181914 w 3243376"/>
              <a:gd name="connsiteY6623" fmla="*/ 1593712 h 2504437"/>
              <a:gd name="connsiteX6624" fmla="*/ 170401 w 3243376"/>
              <a:gd name="connsiteY6624" fmla="*/ 1638615 h 2504437"/>
              <a:gd name="connsiteX6625" fmla="*/ 124922 w 3243376"/>
              <a:gd name="connsiteY6625" fmla="*/ 1705969 h 2504437"/>
              <a:gd name="connsiteX6626" fmla="*/ 885970 w 3243376"/>
              <a:gd name="connsiteY6626" fmla="*/ 2099159 h 2504437"/>
              <a:gd name="connsiteX6627" fmla="*/ 897485 w 3243376"/>
              <a:gd name="connsiteY6627" fmla="*/ 2076707 h 2504437"/>
              <a:gd name="connsiteX6628" fmla="*/ 885970 w 3243376"/>
              <a:gd name="connsiteY6628" fmla="*/ 2099159 h 2504437"/>
              <a:gd name="connsiteX6629" fmla="*/ 885970 w 3243376"/>
              <a:gd name="connsiteY6629" fmla="*/ 2121610 h 2504437"/>
              <a:gd name="connsiteX6630" fmla="*/ 897484 w 3243376"/>
              <a:gd name="connsiteY6630" fmla="*/ 2110096 h 2504437"/>
              <a:gd name="connsiteX6631" fmla="*/ 885970 w 3243376"/>
              <a:gd name="connsiteY6631" fmla="*/ 2121610 h 2504437"/>
              <a:gd name="connsiteX6632" fmla="*/ 1013771 w 3243376"/>
              <a:gd name="connsiteY6632" fmla="*/ 2190116 h 2504437"/>
              <a:gd name="connsiteX6633" fmla="*/ 1002257 w 3243376"/>
              <a:gd name="connsiteY6633" fmla="*/ 2156150 h 2504437"/>
              <a:gd name="connsiteX6634" fmla="*/ 1024601 w 3243376"/>
              <a:gd name="connsiteY6634" fmla="*/ 2113407 h 2504437"/>
              <a:gd name="connsiteX6635" fmla="*/ 1035589 w 3243376"/>
              <a:gd name="connsiteY6635" fmla="*/ 2100479 h 2504437"/>
              <a:gd name="connsiteX6636" fmla="*/ 1034783 w 3243376"/>
              <a:gd name="connsiteY6636" fmla="*/ 2115350 h 2504437"/>
              <a:gd name="connsiteX6637" fmla="*/ 1026902 w 3243376"/>
              <a:gd name="connsiteY6637" fmla="*/ 2129704 h 2504437"/>
              <a:gd name="connsiteX6638" fmla="*/ 1026149 w 3243376"/>
              <a:gd name="connsiteY6638" fmla="*/ 2129382 h 2504437"/>
              <a:gd name="connsiteX6639" fmla="*/ 1024709 w 3243376"/>
              <a:gd name="connsiteY6639" fmla="*/ 2133699 h 2504437"/>
              <a:gd name="connsiteX6640" fmla="*/ 1026902 w 3243376"/>
              <a:gd name="connsiteY6640" fmla="*/ 2129704 h 2504437"/>
              <a:gd name="connsiteX6641" fmla="*/ 1036222 w 3243376"/>
              <a:gd name="connsiteY6641" fmla="*/ 2133699 h 2504437"/>
              <a:gd name="connsiteX6642" fmla="*/ 1036223 w 3243376"/>
              <a:gd name="connsiteY6642" fmla="*/ 2167664 h 2504437"/>
              <a:gd name="connsiteX6643" fmla="*/ 1013771 w 3243376"/>
              <a:gd name="connsiteY6643" fmla="*/ 2190116 h 2504437"/>
              <a:gd name="connsiteX6644" fmla="*/ 885970 w 3243376"/>
              <a:gd name="connsiteY6644" fmla="*/ 2144061 h 2504437"/>
              <a:gd name="connsiteX6645" fmla="*/ 885971 w 3243376"/>
              <a:gd name="connsiteY6645" fmla="*/ 2132548 h 2504437"/>
              <a:gd name="connsiteX6646" fmla="*/ 897485 w 3243376"/>
              <a:gd name="connsiteY6646" fmla="*/ 2132548 h 2504437"/>
              <a:gd name="connsiteX6647" fmla="*/ 147375 w 3243376"/>
              <a:gd name="connsiteY6647" fmla="*/ 1986901 h 2504437"/>
              <a:gd name="connsiteX6648" fmla="*/ 158887 w 3243376"/>
              <a:gd name="connsiteY6648" fmla="*/ 1930484 h 2504437"/>
              <a:gd name="connsiteX6649" fmla="*/ 181339 w 3243376"/>
              <a:gd name="connsiteY6649" fmla="*/ 1930485 h 2504437"/>
              <a:gd name="connsiteX6650" fmla="*/ 147375 w 3243376"/>
              <a:gd name="connsiteY6650" fmla="*/ 1986901 h 2504437"/>
              <a:gd name="connsiteX6651" fmla="*/ 329288 w 3243376"/>
              <a:gd name="connsiteY6651" fmla="*/ 2131611 h 2504437"/>
              <a:gd name="connsiteX6652" fmla="*/ 329288 w 3243376"/>
              <a:gd name="connsiteY6652" fmla="*/ 2099158 h 2504437"/>
              <a:gd name="connsiteX6653" fmla="*/ 350589 w 3243376"/>
              <a:gd name="connsiteY6653" fmla="*/ 2098583 h 2504437"/>
              <a:gd name="connsiteX6654" fmla="*/ 343681 w 3243376"/>
              <a:gd name="connsiteY6654" fmla="*/ 2119883 h 2504437"/>
              <a:gd name="connsiteX6655" fmla="*/ 329288 w 3243376"/>
              <a:gd name="connsiteY6655" fmla="*/ 2133124 h 2504437"/>
              <a:gd name="connsiteX6656" fmla="*/ 328321 w 3243376"/>
              <a:gd name="connsiteY6656" fmla="*/ 2132399 h 2504437"/>
              <a:gd name="connsiteX6657" fmla="*/ 329288 w 3243376"/>
              <a:gd name="connsiteY6657" fmla="*/ 2131611 h 2504437"/>
              <a:gd name="connsiteX6658" fmla="*/ 309829 w 3243376"/>
              <a:gd name="connsiteY6658" fmla="*/ 2190528 h 2504437"/>
              <a:gd name="connsiteX6659" fmla="*/ 312018 w 3243376"/>
              <a:gd name="connsiteY6659" fmla="*/ 2184071 h 2504437"/>
              <a:gd name="connsiteX6660" fmla="*/ 317775 w 3243376"/>
              <a:gd name="connsiteY6660" fmla="*/ 2167089 h 2504437"/>
              <a:gd name="connsiteX6661" fmla="*/ 317774 w 3243376"/>
              <a:gd name="connsiteY6661" fmla="*/ 2166801 h 2504437"/>
              <a:gd name="connsiteX6662" fmla="*/ 317774 w 3243376"/>
              <a:gd name="connsiteY6662" fmla="*/ 2165649 h 2504437"/>
              <a:gd name="connsiteX6663" fmla="*/ 317775 w 3243376"/>
              <a:gd name="connsiteY6663" fmla="*/ 2155575 h 2504437"/>
              <a:gd name="connsiteX6664" fmla="*/ 317775 w 3243376"/>
              <a:gd name="connsiteY6664" fmla="*/ 2133124 h 2504437"/>
              <a:gd name="connsiteX6665" fmla="*/ 323532 w 3243376"/>
              <a:gd name="connsiteY6665" fmla="*/ 2128807 h 2504437"/>
              <a:gd name="connsiteX6666" fmla="*/ 328321 w 3243376"/>
              <a:gd name="connsiteY6666" fmla="*/ 2132399 h 2504437"/>
              <a:gd name="connsiteX6667" fmla="*/ 328138 w 3243376"/>
              <a:gd name="connsiteY6667" fmla="*/ 2132548 h 2504437"/>
              <a:gd name="connsiteX6668" fmla="*/ 328138 w 3243376"/>
              <a:gd name="connsiteY6668" fmla="*/ 2188965 h 2504437"/>
              <a:gd name="connsiteX6669" fmla="*/ 317127 w 3243376"/>
              <a:gd name="connsiteY6669" fmla="*/ 2193282 h 2504437"/>
              <a:gd name="connsiteX6670" fmla="*/ 624612 w 3243376"/>
              <a:gd name="connsiteY6670" fmla="*/ 2346700 h 2504437"/>
              <a:gd name="connsiteX6671" fmla="*/ 624612 w 3243376"/>
              <a:gd name="connsiteY6671" fmla="*/ 2335187 h 2504437"/>
              <a:gd name="connsiteX6672" fmla="*/ 624612 w 3243376"/>
              <a:gd name="connsiteY6672" fmla="*/ 2346700 h 2504437"/>
              <a:gd name="connsiteX6673" fmla="*/ 308619 w 3243376"/>
              <a:gd name="connsiteY6673" fmla="*/ 2194098 h 2504437"/>
              <a:gd name="connsiteX6674" fmla="*/ 305686 w 3243376"/>
              <a:gd name="connsiteY6674" fmla="*/ 2188965 h 2504437"/>
              <a:gd name="connsiteX6675" fmla="*/ 309829 w 3243376"/>
              <a:gd name="connsiteY6675" fmla="*/ 2190528 h 2504437"/>
              <a:gd name="connsiteX6676" fmla="*/ 647639 w 3243376"/>
              <a:gd name="connsiteY6676" fmla="*/ 2380666 h 2504437"/>
              <a:gd name="connsiteX6677" fmla="*/ 647640 w 3243376"/>
              <a:gd name="connsiteY6677" fmla="*/ 2369153 h 2504437"/>
              <a:gd name="connsiteX6678" fmla="*/ 636701 w 3243376"/>
              <a:gd name="connsiteY6678" fmla="*/ 2426144 h 2504437"/>
              <a:gd name="connsiteX6679" fmla="*/ 625187 w 3243376"/>
              <a:gd name="connsiteY6679" fmla="*/ 2414630 h 2504437"/>
              <a:gd name="connsiteX6680" fmla="*/ 647640 w 3243376"/>
              <a:gd name="connsiteY6680" fmla="*/ 2403117 h 2504437"/>
              <a:gd name="connsiteX6681" fmla="*/ 648214 w 3243376"/>
              <a:gd name="connsiteY6681" fmla="*/ 2426144 h 2504437"/>
              <a:gd name="connsiteX6682" fmla="*/ 260667 w 3243376"/>
              <a:gd name="connsiteY6682" fmla="*/ 2256780 h 2504437"/>
              <a:gd name="connsiteX6683" fmla="*/ 261933 w 3243376"/>
              <a:gd name="connsiteY6683" fmla="*/ 2251713 h 2504437"/>
              <a:gd name="connsiteX6684" fmla="*/ 283234 w 3243376"/>
              <a:gd name="connsiteY6684" fmla="*/ 2201054 h 2504437"/>
              <a:gd name="connsiteX6685" fmla="*/ 294747 w 3243376"/>
              <a:gd name="connsiteY6685" fmla="*/ 2201054 h 2504437"/>
              <a:gd name="connsiteX6686" fmla="*/ 294747 w 3243376"/>
              <a:gd name="connsiteY6686" fmla="*/ 2178602 h 2504437"/>
              <a:gd name="connsiteX6687" fmla="*/ 306262 w 3243376"/>
              <a:gd name="connsiteY6687" fmla="*/ 2201054 h 2504437"/>
              <a:gd name="connsiteX6688" fmla="*/ 308619 w 3243376"/>
              <a:gd name="connsiteY6688" fmla="*/ 2194098 h 2504437"/>
              <a:gd name="connsiteX6689" fmla="*/ 311442 w 3243376"/>
              <a:gd name="connsiteY6689" fmla="*/ 2199038 h 2504437"/>
              <a:gd name="connsiteX6690" fmla="*/ 317199 w 3243376"/>
              <a:gd name="connsiteY6690" fmla="*/ 2200478 h 2504437"/>
              <a:gd name="connsiteX6691" fmla="*/ 294747 w 3243376"/>
              <a:gd name="connsiteY6691" fmla="*/ 2211992 h 2504437"/>
              <a:gd name="connsiteX6692" fmla="*/ 317199 w 3243376"/>
              <a:gd name="connsiteY6692" fmla="*/ 2211992 h 2504437"/>
              <a:gd name="connsiteX6693" fmla="*/ 283234 w 3243376"/>
              <a:gd name="connsiteY6693" fmla="*/ 2256895 h 2504437"/>
              <a:gd name="connsiteX6694" fmla="*/ 271721 w 3243376"/>
              <a:gd name="connsiteY6694" fmla="*/ 2245381 h 2504437"/>
              <a:gd name="connsiteX6695" fmla="*/ 265964 w 3243376"/>
              <a:gd name="connsiteY6695" fmla="*/ 2255456 h 2504437"/>
              <a:gd name="connsiteX6696" fmla="*/ 260207 w 3243376"/>
              <a:gd name="connsiteY6696" fmla="*/ 2256895 h 2504437"/>
              <a:gd name="connsiteX6697" fmla="*/ 260667 w 3243376"/>
              <a:gd name="connsiteY6697" fmla="*/ 2256780 h 2504437"/>
              <a:gd name="connsiteX6698" fmla="*/ 260597 w 3243376"/>
              <a:gd name="connsiteY6698" fmla="*/ 2257062 h 2504437"/>
              <a:gd name="connsiteX6699" fmla="*/ 283809 w 3243376"/>
              <a:gd name="connsiteY6699" fmla="*/ 2290284 h 2504437"/>
              <a:gd name="connsiteX6700" fmla="*/ 295324 w 3243376"/>
              <a:gd name="connsiteY6700" fmla="*/ 2267833 h 2504437"/>
              <a:gd name="connsiteX6701" fmla="*/ 306262 w 3243376"/>
              <a:gd name="connsiteY6701" fmla="*/ 2267257 h 2504437"/>
              <a:gd name="connsiteX6702" fmla="*/ 306262 w 3243376"/>
              <a:gd name="connsiteY6702" fmla="*/ 2278771 h 2504437"/>
              <a:gd name="connsiteX6703" fmla="*/ 283809 w 3243376"/>
              <a:gd name="connsiteY6703" fmla="*/ 2290284 h 2504437"/>
              <a:gd name="connsiteX6704" fmla="*/ 624612 w 3243376"/>
              <a:gd name="connsiteY6704" fmla="*/ 2459534 h 2504437"/>
              <a:gd name="connsiteX6705" fmla="*/ 613098 w 3243376"/>
              <a:gd name="connsiteY6705" fmla="*/ 2425568 h 2504437"/>
              <a:gd name="connsiteX6706" fmla="*/ 624612 w 3243376"/>
              <a:gd name="connsiteY6706" fmla="*/ 2425569 h 2504437"/>
              <a:gd name="connsiteX6707" fmla="*/ 624612 w 3243376"/>
              <a:gd name="connsiteY6707" fmla="*/ 2448021 h 2504437"/>
              <a:gd name="connsiteX6708" fmla="*/ 624612 w 3243376"/>
              <a:gd name="connsiteY6708" fmla="*/ 2459534 h 2504437"/>
              <a:gd name="connsiteX6709" fmla="*/ 249269 w 3243376"/>
              <a:gd name="connsiteY6709" fmla="*/ 2302373 h 2504437"/>
              <a:gd name="connsiteX6710" fmla="*/ 260597 w 3243376"/>
              <a:gd name="connsiteY6710" fmla="*/ 2257062 h 2504437"/>
              <a:gd name="connsiteX6711" fmla="*/ 270282 w 3243376"/>
              <a:gd name="connsiteY6711" fmla="*/ 2261212 h 2504437"/>
              <a:gd name="connsiteX6712" fmla="*/ 271720 w 3243376"/>
              <a:gd name="connsiteY6712" fmla="*/ 2256895 h 2504437"/>
              <a:gd name="connsiteX6713" fmla="*/ 271720 w 3243376"/>
              <a:gd name="connsiteY6713" fmla="*/ 2290859 h 2504437"/>
              <a:gd name="connsiteX6714" fmla="*/ 249269 w 3243376"/>
              <a:gd name="connsiteY6714" fmla="*/ 2302373 h 2504437"/>
              <a:gd name="connsiteX6715" fmla="*/ 170401 w 3243376"/>
              <a:gd name="connsiteY6715" fmla="*/ 2279346 h 2504437"/>
              <a:gd name="connsiteX6716" fmla="*/ 181914 w 3243376"/>
              <a:gd name="connsiteY6716" fmla="*/ 2256895 h 2504437"/>
              <a:gd name="connsiteX6717" fmla="*/ 170401 w 3243376"/>
              <a:gd name="connsiteY6717" fmla="*/ 2279346 h 2504437"/>
              <a:gd name="connsiteX6718" fmla="*/ 261359 w 3243376"/>
              <a:gd name="connsiteY6718" fmla="*/ 2346700 h 2504437"/>
              <a:gd name="connsiteX6719" fmla="*/ 261359 w 3243376"/>
              <a:gd name="connsiteY6719" fmla="*/ 2324249 h 2504437"/>
              <a:gd name="connsiteX6720" fmla="*/ 272872 w 3243376"/>
              <a:gd name="connsiteY6720" fmla="*/ 2346699 h 2504437"/>
              <a:gd name="connsiteX6721" fmla="*/ 261359 w 3243376"/>
              <a:gd name="connsiteY6721" fmla="*/ 2346700 h 2504437"/>
              <a:gd name="connsiteX6722" fmla="*/ 227969 w 3243376"/>
              <a:gd name="connsiteY6722" fmla="*/ 2391604 h 2504437"/>
              <a:gd name="connsiteX6723" fmla="*/ 216455 w 3243376"/>
              <a:gd name="connsiteY6723" fmla="*/ 2380089 h 2504437"/>
              <a:gd name="connsiteX6724" fmla="*/ 238907 w 3243376"/>
              <a:gd name="connsiteY6724" fmla="*/ 2357638 h 2504437"/>
              <a:gd name="connsiteX6725" fmla="*/ 239483 w 3243376"/>
              <a:gd name="connsiteY6725" fmla="*/ 2380089 h 2504437"/>
              <a:gd name="connsiteX6726" fmla="*/ 227969 w 3243376"/>
              <a:gd name="connsiteY6726" fmla="*/ 2391604 h 2504437"/>
              <a:gd name="connsiteX6727" fmla="*/ 443273 w 3243376"/>
              <a:gd name="connsiteY6727" fmla="*/ 2504437 h 2504437"/>
              <a:gd name="connsiteX6728" fmla="*/ 420822 w 3243376"/>
              <a:gd name="connsiteY6728" fmla="*/ 2492924 h 2504437"/>
              <a:gd name="connsiteX6729" fmla="*/ 443274 w 3243376"/>
              <a:gd name="connsiteY6729" fmla="*/ 2481409 h 2504437"/>
              <a:gd name="connsiteX6730" fmla="*/ 443273 w 3243376"/>
              <a:gd name="connsiteY6730" fmla="*/ 2481985 h 2504437"/>
              <a:gd name="connsiteX6731" fmla="*/ 454787 w 3243376"/>
              <a:gd name="connsiteY6731" fmla="*/ 2481985 h 2504437"/>
              <a:gd name="connsiteX6732" fmla="*/ 443273 w 3243376"/>
              <a:gd name="connsiteY6732" fmla="*/ 2504437 h 2504437"/>
              <a:gd name="connsiteX6733" fmla="*/ 215880 w 3243376"/>
              <a:gd name="connsiteY6733" fmla="*/ 2448596 h 2504437"/>
              <a:gd name="connsiteX6734" fmla="*/ 204366 w 3243376"/>
              <a:gd name="connsiteY6734" fmla="*/ 2414630 h 2504437"/>
              <a:gd name="connsiteX6735" fmla="*/ 215880 w 3243376"/>
              <a:gd name="connsiteY6735" fmla="*/ 2403117 h 2504437"/>
              <a:gd name="connsiteX6736" fmla="*/ 215880 w 3243376"/>
              <a:gd name="connsiteY6736" fmla="*/ 2448596 h 2504437"/>
              <a:gd name="connsiteX6737" fmla="*/ 11514 w 3243376"/>
              <a:gd name="connsiteY6737" fmla="*/ 2391604 h 2504437"/>
              <a:gd name="connsiteX6738" fmla="*/ 23027 w 3243376"/>
              <a:gd name="connsiteY6738" fmla="*/ 2391604 h 2504437"/>
              <a:gd name="connsiteX6739" fmla="*/ 23027 w 3243376"/>
              <a:gd name="connsiteY6739" fmla="*/ 2380089 h 2504437"/>
              <a:gd name="connsiteX6740" fmla="*/ 11514 w 3243376"/>
              <a:gd name="connsiteY6740" fmla="*/ 2391604 h 2504437"/>
              <a:gd name="connsiteX6741" fmla="*/ 23027 w 3243376"/>
              <a:gd name="connsiteY6741" fmla="*/ 2437082 h 2504437"/>
              <a:gd name="connsiteX6742" fmla="*/ 11514 w 3243376"/>
              <a:gd name="connsiteY6742" fmla="*/ 2425569 h 2504437"/>
              <a:gd name="connsiteX6743" fmla="*/ 0 w 3243376"/>
              <a:gd name="connsiteY6743" fmla="*/ 2380666 h 2504437"/>
              <a:gd name="connsiteX6744" fmla="*/ 34540 w 3243376"/>
              <a:gd name="connsiteY6744" fmla="*/ 2369728 h 2504437"/>
              <a:gd name="connsiteX6745" fmla="*/ 23027 w 3243376"/>
              <a:gd name="connsiteY6745" fmla="*/ 2437082 h 250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</a:cxnLst>
            <a:rect l="l" t="t" r="r" b="b"/>
            <a:pathLst>
              <a:path w="3243376" h="2504437">
                <a:moveTo>
                  <a:pt x="2942295" y="1020336"/>
                </a:moveTo>
                <a:lnTo>
                  <a:pt x="2941942" y="1018944"/>
                </a:lnTo>
                <a:lnTo>
                  <a:pt x="2942935" y="1019436"/>
                </a:lnTo>
                <a:close/>
                <a:moveTo>
                  <a:pt x="2623945" y="874114"/>
                </a:moveTo>
                <a:cubicBezTo>
                  <a:pt x="2635459" y="885051"/>
                  <a:pt x="2635459" y="862600"/>
                  <a:pt x="2623945" y="862600"/>
                </a:cubicBezTo>
                <a:close/>
                <a:moveTo>
                  <a:pt x="2728144" y="925924"/>
                </a:moveTo>
                <a:lnTo>
                  <a:pt x="2727761" y="925732"/>
                </a:lnTo>
                <a:lnTo>
                  <a:pt x="2727946" y="925546"/>
                </a:lnTo>
                <a:close/>
                <a:moveTo>
                  <a:pt x="3028072" y="1081645"/>
                </a:moveTo>
                <a:cubicBezTo>
                  <a:pt x="3025193" y="1080206"/>
                  <a:pt x="3022315" y="1077328"/>
                  <a:pt x="3022315" y="1077328"/>
                </a:cubicBezTo>
                <a:cubicBezTo>
                  <a:pt x="3022315" y="1066390"/>
                  <a:pt x="2999289" y="1066390"/>
                  <a:pt x="3010802" y="1054877"/>
                </a:cubicBezTo>
                <a:cubicBezTo>
                  <a:pt x="2993531" y="1054877"/>
                  <a:pt x="2982162" y="1051998"/>
                  <a:pt x="2973670" y="1046313"/>
                </a:cubicBezTo>
                <a:lnTo>
                  <a:pt x="2958799" y="1027292"/>
                </a:lnTo>
                <a:lnTo>
                  <a:pt x="3022856" y="1059015"/>
                </a:lnTo>
                <a:lnTo>
                  <a:pt x="3023755" y="1065886"/>
                </a:lnTo>
                <a:cubicBezTo>
                  <a:pt x="3025194" y="1068692"/>
                  <a:pt x="3028072" y="1071571"/>
                  <a:pt x="3033829" y="1077328"/>
                </a:cubicBezTo>
                <a:cubicBezTo>
                  <a:pt x="3033829" y="1083084"/>
                  <a:pt x="3030951" y="1083085"/>
                  <a:pt x="3028072" y="1081645"/>
                </a:cubicBezTo>
                <a:close/>
                <a:moveTo>
                  <a:pt x="2773046" y="959314"/>
                </a:moveTo>
                <a:cubicBezTo>
                  <a:pt x="2761532" y="948376"/>
                  <a:pt x="2773046" y="936862"/>
                  <a:pt x="2773046" y="936862"/>
                </a:cubicBezTo>
                <a:lnTo>
                  <a:pt x="2773697" y="935625"/>
                </a:lnTo>
                <a:lnTo>
                  <a:pt x="2802585" y="949931"/>
                </a:lnTo>
                <a:lnTo>
                  <a:pt x="2802154" y="952658"/>
                </a:lnTo>
                <a:cubicBezTo>
                  <a:pt x="2802694" y="954276"/>
                  <a:pt x="2804133" y="956435"/>
                  <a:pt x="2807011" y="959314"/>
                </a:cubicBezTo>
                <a:cubicBezTo>
                  <a:pt x="2784560" y="947800"/>
                  <a:pt x="2784560" y="959314"/>
                  <a:pt x="2773046" y="959314"/>
                </a:cubicBezTo>
                <a:close/>
                <a:moveTo>
                  <a:pt x="2739658" y="948376"/>
                </a:moveTo>
                <a:lnTo>
                  <a:pt x="2739658" y="936862"/>
                </a:lnTo>
                <a:cubicBezTo>
                  <a:pt x="2728144" y="936862"/>
                  <a:pt x="2728144" y="936862"/>
                  <a:pt x="2728144" y="925349"/>
                </a:cubicBezTo>
                <a:lnTo>
                  <a:pt x="2727946" y="925546"/>
                </a:lnTo>
                <a:lnTo>
                  <a:pt x="2722387" y="914914"/>
                </a:lnTo>
                <a:lnTo>
                  <a:pt x="2719238" y="908656"/>
                </a:lnTo>
                <a:lnTo>
                  <a:pt x="2735136" y="916529"/>
                </a:lnTo>
                <a:lnTo>
                  <a:pt x="2737354" y="919016"/>
                </a:lnTo>
                <a:lnTo>
                  <a:pt x="2737595" y="917747"/>
                </a:lnTo>
                <a:lnTo>
                  <a:pt x="2745002" y="921415"/>
                </a:lnTo>
                <a:lnTo>
                  <a:pt x="2739658" y="925349"/>
                </a:lnTo>
                <a:lnTo>
                  <a:pt x="2751171" y="925349"/>
                </a:lnTo>
                <a:cubicBezTo>
                  <a:pt x="2762685" y="936862"/>
                  <a:pt x="2762685" y="936862"/>
                  <a:pt x="2762685" y="936862"/>
                </a:cubicBezTo>
                <a:cubicBezTo>
                  <a:pt x="2762685" y="948376"/>
                  <a:pt x="2751171" y="936862"/>
                  <a:pt x="2751171" y="936862"/>
                </a:cubicBezTo>
                <a:cubicBezTo>
                  <a:pt x="2739658" y="936862"/>
                  <a:pt x="2739658" y="936862"/>
                  <a:pt x="2739658" y="948376"/>
                </a:cubicBezTo>
                <a:close/>
                <a:moveTo>
                  <a:pt x="2781257" y="975200"/>
                </a:moveTo>
                <a:lnTo>
                  <a:pt x="2761533" y="959314"/>
                </a:lnTo>
                <a:cubicBezTo>
                  <a:pt x="2761533" y="947800"/>
                  <a:pt x="2761533" y="947800"/>
                  <a:pt x="2773046" y="959314"/>
                </a:cubicBezTo>
                <a:cubicBezTo>
                  <a:pt x="2773047" y="964783"/>
                  <a:pt x="2775924" y="967517"/>
                  <a:pt x="2778803" y="970323"/>
                </a:cubicBezTo>
                <a:close/>
                <a:moveTo>
                  <a:pt x="2750198" y="964171"/>
                </a:moveTo>
                <a:cubicBezTo>
                  <a:pt x="2750019" y="963631"/>
                  <a:pt x="2750019" y="962192"/>
                  <a:pt x="2750019" y="959314"/>
                </a:cubicBezTo>
                <a:cubicBezTo>
                  <a:pt x="2738506" y="947800"/>
                  <a:pt x="2750019" y="947800"/>
                  <a:pt x="2750019" y="947800"/>
                </a:cubicBezTo>
                <a:cubicBezTo>
                  <a:pt x="2750019" y="936862"/>
                  <a:pt x="2750019" y="959314"/>
                  <a:pt x="2761533" y="959314"/>
                </a:cubicBezTo>
                <a:cubicBezTo>
                  <a:pt x="2752897" y="959314"/>
                  <a:pt x="2750739" y="965790"/>
                  <a:pt x="2750198" y="964171"/>
                </a:cubicBezTo>
                <a:close/>
                <a:moveTo>
                  <a:pt x="2784560" y="981765"/>
                </a:moveTo>
                <a:lnTo>
                  <a:pt x="2781257" y="975200"/>
                </a:lnTo>
                <a:lnTo>
                  <a:pt x="2782617" y="976296"/>
                </a:lnTo>
                <a:lnTo>
                  <a:pt x="2785814" y="980511"/>
                </a:lnTo>
                <a:close/>
                <a:moveTo>
                  <a:pt x="2795498" y="993279"/>
                </a:moveTo>
                <a:lnTo>
                  <a:pt x="2785814" y="980511"/>
                </a:lnTo>
                <a:lnTo>
                  <a:pt x="2795570" y="970755"/>
                </a:lnTo>
                <a:cubicBezTo>
                  <a:pt x="2798377" y="967949"/>
                  <a:pt x="2801255" y="965070"/>
                  <a:pt x="2807011" y="959314"/>
                </a:cubicBezTo>
                <a:cubicBezTo>
                  <a:pt x="2807011" y="970827"/>
                  <a:pt x="2795498" y="970827"/>
                  <a:pt x="2795498" y="993279"/>
                </a:cubicBezTo>
                <a:close/>
                <a:moveTo>
                  <a:pt x="2705692" y="959314"/>
                </a:moveTo>
                <a:cubicBezTo>
                  <a:pt x="2705692" y="948376"/>
                  <a:pt x="2705692" y="925349"/>
                  <a:pt x="2694178" y="936862"/>
                </a:cubicBezTo>
                <a:cubicBezTo>
                  <a:pt x="2683241" y="925924"/>
                  <a:pt x="2705692" y="925924"/>
                  <a:pt x="2705692" y="914411"/>
                </a:cubicBezTo>
                <a:cubicBezTo>
                  <a:pt x="2711161" y="914411"/>
                  <a:pt x="2713895" y="917289"/>
                  <a:pt x="2716702" y="920168"/>
                </a:cubicBezTo>
                <a:lnTo>
                  <a:pt x="2727761" y="925732"/>
                </a:lnTo>
                <a:lnTo>
                  <a:pt x="2716630" y="936862"/>
                </a:lnTo>
                <a:cubicBezTo>
                  <a:pt x="2727568" y="936862"/>
                  <a:pt x="2739081" y="947800"/>
                  <a:pt x="2739081" y="959314"/>
                </a:cubicBezTo>
                <a:cubicBezTo>
                  <a:pt x="2730878" y="959314"/>
                  <a:pt x="2734980" y="952837"/>
                  <a:pt x="2728071" y="949599"/>
                </a:cubicBezTo>
                <a:lnTo>
                  <a:pt x="2726726" y="949388"/>
                </a:lnTo>
                <a:lnTo>
                  <a:pt x="2726704" y="949240"/>
                </a:lnTo>
                <a:cubicBezTo>
                  <a:pt x="2725265" y="947800"/>
                  <a:pt x="2722387" y="947800"/>
                  <a:pt x="2716630" y="947800"/>
                </a:cubicBezTo>
                <a:lnTo>
                  <a:pt x="2726726" y="949388"/>
                </a:lnTo>
                <a:lnTo>
                  <a:pt x="2728144" y="959314"/>
                </a:lnTo>
                <a:cubicBezTo>
                  <a:pt x="2717206" y="959314"/>
                  <a:pt x="2717206" y="959314"/>
                  <a:pt x="2705692" y="959314"/>
                </a:cubicBezTo>
                <a:close/>
                <a:moveTo>
                  <a:pt x="2709506" y="968237"/>
                </a:moveTo>
                <a:cubicBezTo>
                  <a:pt x="2706700" y="966797"/>
                  <a:pt x="2703965" y="963919"/>
                  <a:pt x="2703965" y="963919"/>
                </a:cubicBezTo>
                <a:cubicBezTo>
                  <a:pt x="2706844" y="963919"/>
                  <a:pt x="2709002" y="965322"/>
                  <a:pt x="2710621" y="967256"/>
                </a:cubicBezTo>
                <a:lnTo>
                  <a:pt x="2710687" y="967382"/>
                </a:lnTo>
                <a:close/>
                <a:moveTo>
                  <a:pt x="2660213" y="948376"/>
                </a:moveTo>
                <a:cubicBezTo>
                  <a:pt x="2671152" y="948376"/>
                  <a:pt x="2660213" y="925924"/>
                  <a:pt x="2682665" y="925924"/>
                </a:cubicBezTo>
                <a:cubicBezTo>
                  <a:pt x="2682665" y="936862"/>
                  <a:pt x="2682665" y="936862"/>
                  <a:pt x="2682665" y="948376"/>
                </a:cubicBezTo>
                <a:cubicBezTo>
                  <a:pt x="2671727" y="948376"/>
                  <a:pt x="2682665" y="936862"/>
                  <a:pt x="2660213" y="948376"/>
                </a:cubicBezTo>
                <a:close/>
                <a:moveTo>
                  <a:pt x="2715298" y="978248"/>
                </a:moveTo>
                <a:cubicBezTo>
                  <a:pt x="2715118" y="977682"/>
                  <a:pt x="2714759" y="975901"/>
                  <a:pt x="2714039" y="973778"/>
                </a:cubicBezTo>
                <a:lnTo>
                  <a:pt x="2710687" y="967382"/>
                </a:lnTo>
                <a:lnTo>
                  <a:pt x="2715478" y="963919"/>
                </a:lnTo>
                <a:cubicBezTo>
                  <a:pt x="2715479" y="975433"/>
                  <a:pt x="2715479" y="975433"/>
                  <a:pt x="2715479" y="975433"/>
                </a:cubicBezTo>
                <a:cubicBezTo>
                  <a:pt x="2715479" y="978167"/>
                  <a:pt x="2715478" y="978815"/>
                  <a:pt x="2715298" y="978248"/>
                </a:cubicBezTo>
                <a:close/>
                <a:moveTo>
                  <a:pt x="2794347" y="1020336"/>
                </a:moveTo>
                <a:cubicBezTo>
                  <a:pt x="2794347" y="1020336"/>
                  <a:pt x="2805861" y="1008822"/>
                  <a:pt x="2805861" y="1020336"/>
                </a:cubicBezTo>
                <a:cubicBezTo>
                  <a:pt x="2817374" y="1031274"/>
                  <a:pt x="2805861" y="1020336"/>
                  <a:pt x="2794347" y="1020336"/>
                </a:cubicBezTo>
                <a:close/>
                <a:moveTo>
                  <a:pt x="2549431" y="899209"/>
                </a:moveTo>
                <a:cubicBezTo>
                  <a:pt x="2551302" y="899947"/>
                  <a:pt x="2553569" y="899299"/>
                  <a:pt x="2556591" y="896565"/>
                </a:cubicBezTo>
                <a:cubicBezTo>
                  <a:pt x="2556591" y="896565"/>
                  <a:pt x="2556591" y="885627"/>
                  <a:pt x="2545078" y="874113"/>
                </a:cubicBezTo>
                <a:cubicBezTo>
                  <a:pt x="2545078" y="874113"/>
                  <a:pt x="2545078" y="874113"/>
                  <a:pt x="2533563" y="874113"/>
                </a:cubicBezTo>
                <a:cubicBezTo>
                  <a:pt x="2544501" y="874114"/>
                  <a:pt x="2556016" y="863176"/>
                  <a:pt x="2556016" y="851661"/>
                </a:cubicBezTo>
                <a:cubicBezTo>
                  <a:pt x="2544502" y="863176"/>
                  <a:pt x="2544501" y="840148"/>
                  <a:pt x="2544501" y="851661"/>
                </a:cubicBezTo>
                <a:cubicBezTo>
                  <a:pt x="2544501" y="851661"/>
                  <a:pt x="2533563" y="862600"/>
                  <a:pt x="2533563" y="874113"/>
                </a:cubicBezTo>
                <a:cubicBezTo>
                  <a:pt x="2541767" y="882317"/>
                  <a:pt x="2543818" y="896997"/>
                  <a:pt x="2549431" y="899209"/>
                </a:cubicBezTo>
                <a:close/>
                <a:moveTo>
                  <a:pt x="2737355" y="997309"/>
                </a:moveTo>
                <a:cubicBezTo>
                  <a:pt x="2737355" y="986371"/>
                  <a:pt x="2737355" y="974857"/>
                  <a:pt x="2737355" y="974857"/>
                </a:cubicBezTo>
                <a:cubicBezTo>
                  <a:pt x="2748867" y="963919"/>
                  <a:pt x="2748867" y="986371"/>
                  <a:pt x="2748867" y="986371"/>
                </a:cubicBezTo>
                <a:cubicBezTo>
                  <a:pt x="2760382" y="997884"/>
                  <a:pt x="2737929" y="986371"/>
                  <a:pt x="2737355" y="997309"/>
                </a:cubicBezTo>
                <a:close/>
                <a:moveTo>
                  <a:pt x="2601494" y="930530"/>
                </a:moveTo>
                <a:cubicBezTo>
                  <a:pt x="2601495" y="919016"/>
                  <a:pt x="2589981" y="919016"/>
                  <a:pt x="2589981" y="919016"/>
                </a:cubicBezTo>
                <a:cubicBezTo>
                  <a:pt x="2589981" y="919016"/>
                  <a:pt x="2589981" y="930529"/>
                  <a:pt x="2601494" y="930530"/>
                </a:cubicBezTo>
                <a:close/>
                <a:moveTo>
                  <a:pt x="2749444" y="1009398"/>
                </a:moveTo>
                <a:cubicBezTo>
                  <a:pt x="2760957" y="997884"/>
                  <a:pt x="2760957" y="997884"/>
                  <a:pt x="2749444" y="975433"/>
                </a:cubicBezTo>
                <a:cubicBezTo>
                  <a:pt x="2749444" y="975433"/>
                  <a:pt x="2749444" y="975433"/>
                  <a:pt x="2771895" y="975433"/>
                </a:cubicBezTo>
                <a:cubicBezTo>
                  <a:pt x="2760382" y="986946"/>
                  <a:pt x="2783408" y="986946"/>
                  <a:pt x="2805860" y="1009397"/>
                </a:cubicBezTo>
                <a:cubicBezTo>
                  <a:pt x="2794346" y="1009398"/>
                  <a:pt x="2783408" y="997884"/>
                  <a:pt x="2771895" y="997884"/>
                </a:cubicBezTo>
                <a:cubicBezTo>
                  <a:pt x="2763260" y="997884"/>
                  <a:pt x="2774054" y="997884"/>
                  <a:pt x="2775133" y="1002741"/>
                </a:cubicBezTo>
                <a:lnTo>
                  <a:pt x="2773362" y="1006382"/>
                </a:lnTo>
                <a:lnTo>
                  <a:pt x="2770824" y="1006762"/>
                </a:lnTo>
                <a:lnTo>
                  <a:pt x="2768699" y="1008144"/>
                </a:lnTo>
                <a:lnTo>
                  <a:pt x="2760885" y="1005080"/>
                </a:lnTo>
                <a:cubicBezTo>
                  <a:pt x="2758079" y="1006519"/>
                  <a:pt x="2755200" y="1009398"/>
                  <a:pt x="2749444" y="1009398"/>
                </a:cubicBezTo>
                <a:close/>
                <a:moveTo>
                  <a:pt x="2714903" y="997884"/>
                </a:moveTo>
                <a:cubicBezTo>
                  <a:pt x="2714903" y="997884"/>
                  <a:pt x="2714903" y="975433"/>
                  <a:pt x="2726417" y="975433"/>
                </a:cubicBezTo>
                <a:cubicBezTo>
                  <a:pt x="2737354" y="975433"/>
                  <a:pt x="2726417" y="997884"/>
                  <a:pt x="2714903" y="997884"/>
                </a:cubicBezTo>
                <a:close/>
                <a:moveTo>
                  <a:pt x="2794347" y="1042787"/>
                </a:moveTo>
                <a:lnTo>
                  <a:pt x="2794346" y="1031274"/>
                </a:lnTo>
                <a:cubicBezTo>
                  <a:pt x="2794346" y="1031274"/>
                  <a:pt x="2794346" y="1031274"/>
                  <a:pt x="2805860" y="1031274"/>
                </a:cubicBezTo>
                <a:cubicBezTo>
                  <a:pt x="2805860" y="1031274"/>
                  <a:pt x="2805861" y="1042787"/>
                  <a:pt x="2794347" y="1042787"/>
                </a:cubicBezTo>
                <a:close/>
                <a:moveTo>
                  <a:pt x="2809629" y="1050640"/>
                </a:moveTo>
                <a:cubicBezTo>
                  <a:pt x="2807299" y="1050487"/>
                  <a:pt x="2805861" y="1048400"/>
                  <a:pt x="2805861" y="1042787"/>
                </a:cubicBezTo>
                <a:cubicBezTo>
                  <a:pt x="2816798" y="1042787"/>
                  <a:pt x="2816798" y="1031274"/>
                  <a:pt x="2828311" y="1031274"/>
                </a:cubicBezTo>
                <a:cubicBezTo>
                  <a:pt x="2816798" y="1020336"/>
                  <a:pt x="2839824" y="1020336"/>
                  <a:pt x="2828311" y="1008822"/>
                </a:cubicBezTo>
                <a:cubicBezTo>
                  <a:pt x="2839824" y="1020336"/>
                  <a:pt x="2839825" y="1031274"/>
                  <a:pt x="2839824" y="1042787"/>
                </a:cubicBezTo>
                <a:cubicBezTo>
                  <a:pt x="2831622" y="1034152"/>
                  <a:pt x="2816618" y="1051099"/>
                  <a:pt x="2809629" y="1050640"/>
                </a:cubicBezTo>
                <a:close/>
                <a:moveTo>
                  <a:pt x="2436849" y="866918"/>
                </a:moveTo>
                <a:cubicBezTo>
                  <a:pt x="2439728" y="868356"/>
                  <a:pt x="2442606" y="868356"/>
                  <a:pt x="2442606" y="862600"/>
                </a:cubicBezTo>
                <a:cubicBezTo>
                  <a:pt x="2442606" y="862600"/>
                  <a:pt x="2431092" y="851661"/>
                  <a:pt x="2431092" y="862600"/>
                </a:cubicBezTo>
                <a:cubicBezTo>
                  <a:pt x="2431092" y="862600"/>
                  <a:pt x="2433971" y="865478"/>
                  <a:pt x="2436849" y="866918"/>
                </a:cubicBezTo>
                <a:close/>
                <a:moveTo>
                  <a:pt x="2736882" y="1016736"/>
                </a:moveTo>
                <a:lnTo>
                  <a:pt x="2735690" y="1016082"/>
                </a:lnTo>
                <a:cubicBezTo>
                  <a:pt x="2735124" y="1015731"/>
                  <a:pt x="2735771" y="1015731"/>
                  <a:pt x="2738506" y="1015731"/>
                </a:cubicBezTo>
                <a:close/>
                <a:moveTo>
                  <a:pt x="2762128" y="1029484"/>
                </a:moveTo>
                <a:lnTo>
                  <a:pt x="2760957" y="1027244"/>
                </a:lnTo>
                <a:lnTo>
                  <a:pt x="2762319" y="1029347"/>
                </a:lnTo>
                <a:close/>
                <a:moveTo>
                  <a:pt x="2783408" y="1053725"/>
                </a:moveTo>
                <a:cubicBezTo>
                  <a:pt x="2783409" y="1050990"/>
                  <a:pt x="2784092" y="1050343"/>
                  <a:pt x="2784947" y="1050909"/>
                </a:cubicBezTo>
                <a:lnTo>
                  <a:pt x="2787411" y="1055207"/>
                </a:lnTo>
                <a:close/>
                <a:moveTo>
                  <a:pt x="2682090" y="1004216"/>
                </a:moveTo>
                <a:lnTo>
                  <a:pt x="2682090" y="992703"/>
                </a:lnTo>
                <a:lnTo>
                  <a:pt x="2693603" y="992703"/>
                </a:lnTo>
                <a:cubicBezTo>
                  <a:pt x="2704540" y="1004216"/>
                  <a:pt x="2682090" y="992703"/>
                  <a:pt x="2682090" y="1004216"/>
                </a:cubicBezTo>
                <a:close/>
                <a:moveTo>
                  <a:pt x="2772471" y="1049695"/>
                </a:moveTo>
                <a:cubicBezTo>
                  <a:pt x="2772471" y="1049695"/>
                  <a:pt x="2772470" y="1046960"/>
                  <a:pt x="2771031" y="1042787"/>
                </a:cubicBezTo>
                <a:lnTo>
                  <a:pt x="2762319" y="1029347"/>
                </a:lnTo>
                <a:lnTo>
                  <a:pt x="2765347" y="1027172"/>
                </a:lnTo>
                <a:cubicBezTo>
                  <a:pt x="2769592" y="1024366"/>
                  <a:pt x="2772471" y="1021487"/>
                  <a:pt x="2772471" y="1015731"/>
                </a:cubicBezTo>
                <a:cubicBezTo>
                  <a:pt x="2761532" y="1004792"/>
                  <a:pt x="2761533" y="1027244"/>
                  <a:pt x="2750019" y="1027244"/>
                </a:cubicBezTo>
                <a:cubicBezTo>
                  <a:pt x="2755776" y="1021775"/>
                  <a:pt x="2758654" y="1016162"/>
                  <a:pt x="2762900" y="1011916"/>
                </a:cubicBezTo>
                <a:lnTo>
                  <a:pt x="2768699" y="1008144"/>
                </a:lnTo>
                <a:lnTo>
                  <a:pt x="2771895" y="1009398"/>
                </a:lnTo>
                <a:lnTo>
                  <a:pt x="2773362" y="1006382"/>
                </a:lnTo>
                <a:lnTo>
                  <a:pt x="2783984" y="1004792"/>
                </a:lnTo>
                <a:cubicBezTo>
                  <a:pt x="2773047" y="1015730"/>
                  <a:pt x="2773046" y="1027244"/>
                  <a:pt x="2795498" y="1027244"/>
                </a:cubicBezTo>
                <a:cubicBezTo>
                  <a:pt x="2795498" y="1038757"/>
                  <a:pt x="2783985" y="1038757"/>
                  <a:pt x="2783985" y="1027244"/>
                </a:cubicBezTo>
                <a:cubicBezTo>
                  <a:pt x="2783984" y="1038182"/>
                  <a:pt x="2783984" y="1038182"/>
                  <a:pt x="2772471" y="1049695"/>
                </a:cubicBezTo>
                <a:close/>
                <a:moveTo>
                  <a:pt x="2552825" y="941246"/>
                </a:moveTo>
                <a:lnTo>
                  <a:pt x="2552425" y="935057"/>
                </a:lnTo>
                <a:lnTo>
                  <a:pt x="2554577" y="936287"/>
                </a:lnTo>
                <a:cubicBezTo>
                  <a:pt x="2556016" y="939165"/>
                  <a:pt x="2556016" y="942044"/>
                  <a:pt x="2556016" y="942044"/>
                </a:cubicBezTo>
                <a:close/>
                <a:moveTo>
                  <a:pt x="2787794" y="1058986"/>
                </a:moveTo>
                <a:lnTo>
                  <a:pt x="2787510" y="1055380"/>
                </a:lnTo>
                <a:lnTo>
                  <a:pt x="2787411" y="1055207"/>
                </a:lnTo>
                <a:lnTo>
                  <a:pt x="2788266" y="1055524"/>
                </a:lnTo>
                <a:close/>
                <a:moveTo>
                  <a:pt x="2783408" y="1065239"/>
                </a:moveTo>
                <a:cubicBezTo>
                  <a:pt x="2783408" y="1065239"/>
                  <a:pt x="2786287" y="1062360"/>
                  <a:pt x="2787726" y="1059482"/>
                </a:cubicBezTo>
                <a:lnTo>
                  <a:pt x="2787794" y="1058986"/>
                </a:lnTo>
                <a:lnTo>
                  <a:pt x="2788023" y="1061901"/>
                </a:lnTo>
                <a:cubicBezTo>
                  <a:pt x="2787510" y="1063835"/>
                  <a:pt x="2786143" y="1065239"/>
                  <a:pt x="2783408" y="1065239"/>
                </a:cubicBezTo>
                <a:close/>
                <a:moveTo>
                  <a:pt x="2419579" y="896565"/>
                </a:moveTo>
                <a:cubicBezTo>
                  <a:pt x="2422457" y="896565"/>
                  <a:pt x="2423897" y="895162"/>
                  <a:pt x="2424436" y="893227"/>
                </a:cubicBezTo>
                <a:lnTo>
                  <a:pt x="2424108" y="889260"/>
                </a:lnTo>
                <a:lnTo>
                  <a:pt x="2424437" y="886850"/>
                </a:lnTo>
                <a:lnTo>
                  <a:pt x="2423853" y="886634"/>
                </a:lnTo>
                <a:lnTo>
                  <a:pt x="2421198" y="882236"/>
                </a:lnTo>
                <a:cubicBezTo>
                  <a:pt x="2420299" y="881669"/>
                  <a:pt x="2419579" y="882317"/>
                  <a:pt x="2419579" y="885051"/>
                </a:cubicBezTo>
                <a:lnTo>
                  <a:pt x="2423853" y="886634"/>
                </a:lnTo>
                <a:lnTo>
                  <a:pt x="2423896" y="886706"/>
                </a:lnTo>
                <a:lnTo>
                  <a:pt x="2424108" y="889260"/>
                </a:lnTo>
                <a:lnTo>
                  <a:pt x="2423897" y="890808"/>
                </a:lnTo>
                <a:cubicBezTo>
                  <a:pt x="2422457" y="893687"/>
                  <a:pt x="2419579" y="896565"/>
                  <a:pt x="2419579" y="896565"/>
                </a:cubicBezTo>
                <a:close/>
                <a:moveTo>
                  <a:pt x="2442030" y="908078"/>
                </a:moveTo>
                <a:cubicBezTo>
                  <a:pt x="2442030" y="908078"/>
                  <a:pt x="2465058" y="896565"/>
                  <a:pt x="2453544" y="896565"/>
                </a:cubicBezTo>
                <a:cubicBezTo>
                  <a:pt x="2453545" y="907503"/>
                  <a:pt x="2442607" y="885052"/>
                  <a:pt x="2453544" y="885627"/>
                </a:cubicBezTo>
                <a:cubicBezTo>
                  <a:pt x="2430517" y="874113"/>
                  <a:pt x="2430517" y="896565"/>
                  <a:pt x="2442030" y="908078"/>
                </a:cubicBezTo>
                <a:close/>
                <a:moveTo>
                  <a:pt x="2603797" y="992703"/>
                </a:moveTo>
                <a:cubicBezTo>
                  <a:pt x="2603797" y="981190"/>
                  <a:pt x="2603797" y="992703"/>
                  <a:pt x="2603797" y="992703"/>
                </a:cubicBezTo>
                <a:close/>
                <a:moveTo>
                  <a:pt x="2601998" y="1007032"/>
                </a:moveTo>
                <a:cubicBezTo>
                  <a:pt x="2598759" y="1005332"/>
                  <a:pt x="2592282" y="992703"/>
                  <a:pt x="2592282" y="992703"/>
                </a:cubicBezTo>
                <a:cubicBezTo>
                  <a:pt x="2592282" y="992703"/>
                  <a:pt x="2603797" y="992703"/>
                  <a:pt x="2603797" y="1004216"/>
                </a:cubicBezTo>
                <a:cubicBezTo>
                  <a:pt x="2603797" y="1006951"/>
                  <a:pt x="2603077" y="1007599"/>
                  <a:pt x="2601998" y="1007032"/>
                </a:cubicBezTo>
                <a:close/>
                <a:moveTo>
                  <a:pt x="2556016" y="986371"/>
                </a:moveTo>
                <a:lnTo>
                  <a:pt x="2560849" y="986371"/>
                </a:lnTo>
                <a:lnTo>
                  <a:pt x="2561152" y="987174"/>
                </a:lnTo>
                <a:close/>
                <a:moveTo>
                  <a:pt x="2378958" y="899380"/>
                </a:moveTo>
                <a:cubicBezTo>
                  <a:pt x="2380577" y="899947"/>
                  <a:pt x="2382736" y="899299"/>
                  <a:pt x="2385615" y="896565"/>
                </a:cubicBezTo>
                <a:lnTo>
                  <a:pt x="2374101" y="885051"/>
                </a:lnTo>
                <a:cubicBezTo>
                  <a:pt x="2374101" y="885051"/>
                  <a:pt x="2374101" y="897680"/>
                  <a:pt x="2378958" y="899380"/>
                </a:cubicBezTo>
                <a:close/>
                <a:moveTo>
                  <a:pt x="2795498" y="1108500"/>
                </a:moveTo>
                <a:lnTo>
                  <a:pt x="2795498" y="1094238"/>
                </a:lnTo>
                <a:cubicBezTo>
                  <a:pt x="2795497" y="1089993"/>
                  <a:pt x="2795498" y="1087114"/>
                  <a:pt x="2795498" y="1087114"/>
                </a:cubicBezTo>
                <a:cubicBezTo>
                  <a:pt x="2789741" y="1092871"/>
                  <a:pt x="2789741" y="1095749"/>
                  <a:pt x="2789741" y="1097189"/>
                </a:cubicBezTo>
                <a:lnTo>
                  <a:pt x="2785448" y="1098262"/>
                </a:lnTo>
                <a:lnTo>
                  <a:pt x="2783985" y="1098053"/>
                </a:lnTo>
                <a:lnTo>
                  <a:pt x="2783984" y="1098628"/>
                </a:lnTo>
                <a:lnTo>
                  <a:pt x="2783984" y="1098628"/>
                </a:lnTo>
                <a:cubicBezTo>
                  <a:pt x="2783984" y="1098628"/>
                  <a:pt x="2783984" y="1087114"/>
                  <a:pt x="2772470" y="1087115"/>
                </a:cubicBezTo>
                <a:cubicBezTo>
                  <a:pt x="2772470" y="1087115"/>
                  <a:pt x="2794923" y="1076177"/>
                  <a:pt x="2794923" y="1064663"/>
                </a:cubicBezTo>
                <a:cubicBezTo>
                  <a:pt x="2805860" y="1064663"/>
                  <a:pt x="2805861" y="1076177"/>
                  <a:pt x="2817374" y="1076177"/>
                </a:cubicBezTo>
                <a:cubicBezTo>
                  <a:pt x="2817374" y="1076177"/>
                  <a:pt x="2817374" y="1065238"/>
                  <a:pt x="2828888" y="1064663"/>
                </a:cubicBezTo>
                <a:cubicBezTo>
                  <a:pt x="2828887" y="1075601"/>
                  <a:pt x="2817374" y="1075601"/>
                  <a:pt x="2828887" y="1087114"/>
                </a:cubicBezTo>
                <a:cubicBezTo>
                  <a:pt x="2828887" y="1087114"/>
                  <a:pt x="2806436" y="1087115"/>
                  <a:pt x="2806436" y="1075601"/>
                </a:cubicBezTo>
                <a:lnTo>
                  <a:pt x="2794922" y="1075601"/>
                </a:lnTo>
                <a:cubicBezTo>
                  <a:pt x="2806436" y="1075601"/>
                  <a:pt x="2794922" y="1086539"/>
                  <a:pt x="2806436" y="1098052"/>
                </a:cubicBezTo>
                <a:cubicBezTo>
                  <a:pt x="2806436" y="1103809"/>
                  <a:pt x="2803701" y="1106687"/>
                  <a:pt x="2799528" y="1108127"/>
                </a:cubicBezTo>
                <a:close/>
                <a:moveTo>
                  <a:pt x="2795498" y="1109566"/>
                </a:moveTo>
                <a:lnTo>
                  <a:pt x="2795348" y="1108513"/>
                </a:lnTo>
                <a:lnTo>
                  <a:pt x="2795498" y="1108500"/>
                </a:lnTo>
                <a:close/>
                <a:moveTo>
                  <a:pt x="2824030" y="1126512"/>
                </a:moveTo>
                <a:cubicBezTo>
                  <a:pt x="2822411" y="1128132"/>
                  <a:pt x="2828888" y="1121655"/>
                  <a:pt x="2828888" y="1121655"/>
                </a:cubicBezTo>
                <a:cubicBezTo>
                  <a:pt x="2826009" y="1124534"/>
                  <a:pt x="2824570" y="1125973"/>
                  <a:pt x="2824030" y="1126512"/>
                </a:cubicBezTo>
                <a:close/>
                <a:moveTo>
                  <a:pt x="2783984" y="1109566"/>
                </a:moveTo>
                <a:cubicBezTo>
                  <a:pt x="2783984" y="1109566"/>
                  <a:pt x="2783984" y="1109566"/>
                  <a:pt x="2783984" y="1108127"/>
                </a:cubicBezTo>
                <a:lnTo>
                  <a:pt x="2783984" y="1098628"/>
                </a:lnTo>
                <a:lnTo>
                  <a:pt x="2785448" y="1098262"/>
                </a:lnTo>
                <a:lnTo>
                  <a:pt x="2794059" y="1099492"/>
                </a:lnTo>
                <a:lnTo>
                  <a:pt x="2795348" y="1108513"/>
                </a:lnTo>
                <a:close/>
                <a:moveTo>
                  <a:pt x="2328622" y="885627"/>
                </a:moveTo>
                <a:cubicBezTo>
                  <a:pt x="2328622" y="874114"/>
                  <a:pt x="2328622" y="874114"/>
                  <a:pt x="2328622" y="874114"/>
                </a:cubicBezTo>
                <a:cubicBezTo>
                  <a:pt x="2317684" y="862600"/>
                  <a:pt x="2306171" y="862600"/>
                  <a:pt x="2306171" y="874114"/>
                </a:cubicBezTo>
                <a:cubicBezTo>
                  <a:pt x="2317109" y="874113"/>
                  <a:pt x="2317109" y="885627"/>
                  <a:pt x="2328622" y="885627"/>
                </a:cubicBezTo>
                <a:close/>
                <a:moveTo>
                  <a:pt x="2725750" y="1090964"/>
                </a:moveTo>
                <a:lnTo>
                  <a:pt x="2726991" y="1086539"/>
                </a:lnTo>
                <a:lnTo>
                  <a:pt x="2725925" y="1090805"/>
                </a:lnTo>
                <a:close/>
                <a:moveTo>
                  <a:pt x="2402166" y="933516"/>
                </a:moveTo>
                <a:cubicBezTo>
                  <a:pt x="2403605" y="932724"/>
                  <a:pt x="2402166" y="927759"/>
                  <a:pt x="2403605" y="926967"/>
                </a:cubicBezTo>
                <a:lnTo>
                  <a:pt x="2404980" y="927783"/>
                </a:lnTo>
                <a:lnTo>
                  <a:pt x="2408642" y="930529"/>
                </a:lnTo>
                <a:lnTo>
                  <a:pt x="2408695" y="930007"/>
                </a:lnTo>
                <a:lnTo>
                  <a:pt x="2420156" y="941467"/>
                </a:lnTo>
                <a:cubicBezTo>
                  <a:pt x="2420156" y="935998"/>
                  <a:pt x="2417277" y="933264"/>
                  <a:pt x="2414399" y="930458"/>
                </a:cubicBezTo>
                <a:lnTo>
                  <a:pt x="2409615" y="920949"/>
                </a:lnTo>
                <a:lnTo>
                  <a:pt x="2409811" y="919016"/>
                </a:lnTo>
                <a:lnTo>
                  <a:pt x="2420156" y="919016"/>
                </a:lnTo>
                <a:cubicBezTo>
                  <a:pt x="2414399" y="913547"/>
                  <a:pt x="2411521" y="913547"/>
                  <a:pt x="2410081" y="916353"/>
                </a:cubicBezTo>
                <a:lnTo>
                  <a:pt x="2409811" y="919016"/>
                </a:lnTo>
                <a:lnTo>
                  <a:pt x="2408642" y="919016"/>
                </a:lnTo>
                <a:lnTo>
                  <a:pt x="2409615" y="920949"/>
                </a:lnTo>
                <a:lnTo>
                  <a:pt x="2408695" y="930007"/>
                </a:lnTo>
                <a:lnTo>
                  <a:pt x="2408642" y="929954"/>
                </a:lnTo>
                <a:lnTo>
                  <a:pt x="2404980" y="927783"/>
                </a:lnTo>
                <a:lnTo>
                  <a:pt x="2402885" y="926211"/>
                </a:lnTo>
                <a:cubicBezTo>
                  <a:pt x="2400007" y="924773"/>
                  <a:pt x="2397128" y="924772"/>
                  <a:pt x="2397129" y="930529"/>
                </a:cubicBezTo>
                <a:cubicBezTo>
                  <a:pt x="2400007" y="933264"/>
                  <a:pt x="2401446" y="933912"/>
                  <a:pt x="2402166" y="933516"/>
                </a:cubicBezTo>
                <a:close/>
                <a:moveTo>
                  <a:pt x="2431093" y="952982"/>
                </a:moveTo>
                <a:cubicBezTo>
                  <a:pt x="2431093" y="952982"/>
                  <a:pt x="2431093" y="952982"/>
                  <a:pt x="2442607" y="952982"/>
                </a:cubicBezTo>
                <a:cubicBezTo>
                  <a:pt x="2442607" y="952982"/>
                  <a:pt x="2442607" y="952982"/>
                  <a:pt x="2442607" y="941467"/>
                </a:cubicBezTo>
                <a:cubicBezTo>
                  <a:pt x="2454120" y="930529"/>
                  <a:pt x="2454120" y="919016"/>
                  <a:pt x="2442607" y="919016"/>
                </a:cubicBezTo>
                <a:cubicBezTo>
                  <a:pt x="2442607" y="930529"/>
                  <a:pt x="2442607" y="930529"/>
                  <a:pt x="2442607" y="929954"/>
                </a:cubicBezTo>
                <a:lnTo>
                  <a:pt x="2442607" y="941467"/>
                </a:lnTo>
                <a:cubicBezTo>
                  <a:pt x="2431092" y="941468"/>
                  <a:pt x="2442607" y="952982"/>
                  <a:pt x="2431093" y="952982"/>
                </a:cubicBezTo>
                <a:close/>
                <a:moveTo>
                  <a:pt x="2794923" y="1133169"/>
                </a:moveTo>
                <a:cubicBezTo>
                  <a:pt x="2783408" y="1133169"/>
                  <a:pt x="2783408" y="1121655"/>
                  <a:pt x="2783408" y="1121655"/>
                </a:cubicBezTo>
                <a:cubicBezTo>
                  <a:pt x="2783408" y="1121655"/>
                  <a:pt x="2805861" y="1132593"/>
                  <a:pt x="2805860" y="1110142"/>
                </a:cubicBezTo>
                <a:cubicBezTo>
                  <a:pt x="2817374" y="1110142"/>
                  <a:pt x="2817374" y="1121656"/>
                  <a:pt x="2828888" y="1121655"/>
                </a:cubicBezTo>
                <a:cubicBezTo>
                  <a:pt x="2806436" y="1133169"/>
                  <a:pt x="2806436" y="1121655"/>
                  <a:pt x="2794923" y="1133169"/>
                </a:cubicBezTo>
                <a:close/>
                <a:moveTo>
                  <a:pt x="2818197" y="1145096"/>
                </a:moveTo>
                <a:lnTo>
                  <a:pt x="2817949" y="1144107"/>
                </a:lnTo>
                <a:lnTo>
                  <a:pt x="2818562" y="1145063"/>
                </a:lnTo>
                <a:close/>
                <a:moveTo>
                  <a:pt x="2715479" y="1098053"/>
                </a:moveTo>
                <a:cubicBezTo>
                  <a:pt x="2715478" y="1092583"/>
                  <a:pt x="2721235" y="1092583"/>
                  <a:pt x="2725553" y="1091144"/>
                </a:cubicBezTo>
                <a:lnTo>
                  <a:pt x="2725750" y="1090964"/>
                </a:lnTo>
                <a:lnTo>
                  <a:pt x="2725343" y="1092415"/>
                </a:lnTo>
                <a:close/>
                <a:moveTo>
                  <a:pt x="2823335" y="1152119"/>
                </a:moveTo>
                <a:lnTo>
                  <a:pt x="2822934" y="1151890"/>
                </a:lnTo>
                <a:lnTo>
                  <a:pt x="2818562" y="1145063"/>
                </a:lnTo>
                <a:lnTo>
                  <a:pt x="2828888" y="1144107"/>
                </a:lnTo>
                <a:close/>
                <a:moveTo>
                  <a:pt x="2584943" y="1034332"/>
                </a:moveTo>
                <a:cubicBezTo>
                  <a:pt x="2585663" y="1034872"/>
                  <a:pt x="2587102" y="1034152"/>
                  <a:pt x="2589981" y="1031274"/>
                </a:cubicBezTo>
                <a:cubicBezTo>
                  <a:pt x="2601494" y="1031274"/>
                  <a:pt x="2589981" y="1008823"/>
                  <a:pt x="2578467" y="1019761"/>
                </a:cubicBezTo>
                <a:cubicBezTo>
                  <a:pt x="2587102" y="1019761"/>
                  <a:pt x="2582784" y="1032713"/>
                  <a:pt x="2584943" y="1034332"/>
                </a:cubicBezTo>
                <a:close/>
                <a:moveTo>
                  <a:pt x="2447787" y="968237"/>
                </a:moveTo>
                <a:cubicBezTo>
                  <a:pt x="2450666" y="969676"/>
                  <a:pt x="2453545" y="969676"/>
                  <a:pt x="2453544" y="963919"/>
                </a:cubicBezTo>
                <a:cubicBezTo>
                  <a:pt x="2453544" y="963919"/>
                  <a:pt x="2453545" y="952982"/>
                  <a:pt x="2442031" y="963919"/>
                </a:cubicBezTo>
                <a:cubicBezTo>
                  <a:pt x="2442031" y="963919"/>
                  <a:pt x="2444909" y="966797"/>
                  <a:pt x="2447787" y="968237"/>
                </a:cubicBezTo>
                <a:close/>
                <a:moveTo>
                  <a:pt x="2771966" y="1130075"/>
                </a:moveTo>
                <a:cubicBezTo>
                  <a:pt x="2769160" y="1127268"/>
                  <a:pt x="2766426" y="1121655"/>
                  <a:pt x="2760957" y="1121655"/>
                </a:cubicBezTo>
                <a:cubicBezTo>
                  <a:pt x="2771895" y="1121655"/>
                  <a:pt x="2771895" y="1133169"/>
                  <a:pt x="2783408" y="1121655"/>
                </a:cubicBezTo>
                <a:cubicBezTo>
                  <a:pt x="2777651" y="1132881"/>
                  <a:pt x="2774773" y="1132881"/>
                  <a:pt x="2771966" y="1130075"/>
                </a:cubicBezTo>
                <a:close/>
                <a:moveTo>
                  <a:pt x="2589980" y="1043363"/>
                </a:moveTo>
                <a:cubicBezTo>
                  <a:pt x="2612432" y="1043363"/>
                  <a:pt x="2612432" y="1043363"/>
                  <a:pt x="2623945" y="1031849"/>
                </a:cubicBezTo>
                <a:cubicBezTo>
                  <a:pt x="2613008" y="1020336"/>
                  <a:pt x="2613008" y="1031849"/>
                  <a:pt x="2601495" y="1020336"/>
                </a:cubicBezTo>
                <a:cubicBezTo>
                  <a:pt x="2601494" y="1031274"/>
                  <a:pt x="2589981" y="1031274"/>
                  <a:pt x="2589980" y="1043363"/>
                </a:cubicBezTo>
                <a:close/>
                <a:moveTo>
                  <a:pt x="2380407" y="941198"/>
                </a:moveTo>
                <a:cubicBezTo>
                  <a:pt x="2381297" y="943662"/>
                  <a:pt x="2382736" y="944346"/>
                  <a:pt x="2385614" y="941468"/>
                </a:cubicBezTo>
                <a:cubicBezTo>
                  <a:pt x="2385614" y="929954"/>
                  <a:pt x="2374101" y="929954"/>
                  <a:pt x="2385614" y="907503"/>
                </a:cubicBezTo>
                <a:cubicBezTo>
                  <a:pt x="2374101" y="907503"/>
                  <a:pt x="2374101" y="907503"/>
                  <a:pt x="2374101" y="907503"/>
                </a:cubicBezTo>
                <a:cubicBezTo>
                  <a:pt x="2374101" y="907503"/>
                  <a:pt x="2374101" y="907503"/>
                  <a:pt x="2363163" y="907503"/>
                </a:cubicBezTo>
                <a:cubicBezTo>
                  <a:pt x="2363163" y="919016"/>
                  <a:pt x="2363163" y="919016"/>
                  <a:pt x="2363163" y="919016"/>
                </a:cubicBezTo>
                <a:cubicBezTo>
                  <a:pt x="2380002" y="910381"/>
                  <a:pt x="2377735" y="933804"/>
                  <a:pt x="2380407" y="941198"/>
                </a:cubicBezTo>
                <a:close/>
                <a:moveTo>
                  <a:pt x="2648001" y="1082555"/>
                </a:moveTo>
                <a:lnTo>
                  <a:pt x="2648019" y="1082509"/>
                </a:lnTo>
                <a:lnTo>
                  <a:pt x="2648124" y="1082509"/>
                </a:lnTo>
                <a:close/>
                <a:moveTo>
                  <a:pt x="2203856" y="874313"/>
                </a:moveTo>
                <a:lnTo>
                  <a:pt x="2203686" y="874127"/>
                </a:lnTo>
                <a:lnTo>
                  <a:pt x="2204276" y="873538"/>
                </a:lnTo>
                <a:close/>
                <a:moveTo>
                  <a:pt x="2454120" y="998460"/>
                </a:moveTo>
                <a:cubicBezTo>
                  <a:pt x="2465058" y="998460"/>
                  <a:pt x="2465058" y="998460"/>
                  <a:pt x="2476571" y="998460"/>
                </a:cubicBezTo>
                <a:cubicBezTo>
                  <a:pt x="2488084" y="987522"/>
                  <a:pt x="2476572" y="987522"/>
                  <a:pt x="2488085" y="976008"/>
                </a:cubicBezTo>
                <a:cubicBezTo>
                  <a:pt x="2488084" y="986946"/>
                  <a:pt x="2499599" y="998460"/>
                  <a:pt x="2499599" y="998460"/>
                </a:cubicBezTo>
                <a:cubicBezTo>
                  <a:pt x="2499599" y="987522"/>
                  <a:pt x="2488084" y="987522"/>
                  <a:pt x="2488085" y="976008"/>
                </a:cubicBezTo>
                <a:cubicBezTo>
                  <a:pt x="2499599" y="976008"/>
                  <a:pt x="2499599" y="976008"/>
                  <a:pt x="2499599" y="976008"/>
                </a:cubicBezTo>
                <a:cubicBezTo>
                  <a:pt x="2499599" y="976008"/>
                  <a:pt x="2511112" y="964495"/>
                  <a:pt x="2499599" y="964495"/>
                </a:cubicBezTo>
                <a:cubicBezTo>
                  <a:pt x="2499599" y="970252"/>
                  <a:pt x="2496720" y="973130"/>
                  <a:pt x="2493842" y="973130"/>
                </a:cubicBezTo>
                <a:lnTo>
                  <a:pt x="2488503" y="965123"/>
                </a:lnTo>
                <a:lnTo>
                  <a:pt x="2488661" y="964495"/>
                </a:lnTo>
                <a:lnTo>
                  <a:pt x="2488223" y="964702"/>
                </a:lnTo>
                <a:lnTo>
                  <a:pt x="2488084" y="964495"/>
                </a:lnTo>
                <a:cubicBezTo>
                  <a:pt x="2493554" y="964495"/>
                  <a:pt x="2496289" y="964495"/>
                  <a:pt x="2499096" y="964495"/>
                </a:cubicBezTo>
                <a:lnTo>
                  <a:pt x="2500174" y="964495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510537" y="964495"/>
                </a:lnTo>
                <a:cubicBezTo>
                  <a:pt x="2510537" y="964495"/>
                  <a:pt x="2507659" y="964495"/>
                  <a:pt x="2504780" y="963056"/>
                </a:cubicBezTo>
                <a:lnTo>
                  <a:pt x="2501075" y="956571"/>
                </a:lnTo>
                <a:lnTo>
                  <a:pt x="2501613" y="953270"/>
                </a:lnTo>
                <a:lnTo>
                  <a:pt x="2502260" y="952549"/>
                </a:lnTo>
                <a:lnTo>
                  <a:pt x="2509242" y="951615"/>
                </a:lnTo>
                <a:cubicBezTo>
                  <a:pt x="2510824" y="950247"/>
                  <a:pt x="2511112" y="947513"/>
                  <a:pt x="2511687" y="942044"/>
                </a:cubicBezTo>
                <a:lnTo>
                  <a:pt x="2502260" y="952549"/>
                </a:lnTo>
                <a:lnTo>
                  <a:pt x="2499023" y="952982"/>
                </a:lnTo>
                <a:lnTo>
                  <a:pt x="2501075" y="956571"/>
                </a:lnTo>
                <a:lnTo>
                  <a:pt x="2500354" y="960987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489165" y="954421"/>
                </a:lnTo>
                <a:cubicBezTo>
                  <a:pt x="2486358" y="952982"/>
                  <a:pt x="2483480" y="952982"/>
                  <a:pt x="2477724" y="952982"/>
                </a:cubicBezTo>
                <a:cubicBezTo>
                  <a:pt x="2477724" y="964495"/>
                  <a:pt x="2466210" y="941468"/>
                  <a:pt x="2466210" y="952982"/>
                </a:cubicBezTo>
                <a:cubicBezTo>
                  <a:pt x="2477724" y="952982"/>
                  <a:pt x="2466209" y="964495"/>
                  <a:pt x="2466209" y="964495"/>
                </a:cubicBezTo>
                <a:cubicBezTo>
                  <a:pt x="2474412" y="955860"/>
                  <a:pt x="2476463" y="966654"/>
                  <a:pt x="2481833" y="967733"/>
                </a:cubicBezTo>
                <a:lnTo>
                  <a:pt x="2488223" y="964702"/>
                </a:lnTo>
                <a:lnTo>
                  <a:pt x="2488503" y="965123"/>
                </a:lnTo>
                <a:lnTo>
                  <a:pt x="2487221" y="970252"/>
                </a:lnTo>
                <a:cubicBezTo>
                  <a:pt x="2485782" y="973130"/>
                  <a:pt x="2482903" y="976008"/>
                  <a:pt x="2477146" y="976008"/>
                </a:cubicBezTo>
                <a:cubicBezTo>
                  <a:pt x="2477146" y="976008"/>
                  <a:pt x="2465634" y="964495"/>
                  <a:pt x="2465634" y="976008"/>
                </a:cubicBezTo>
                <a:cubicBezTo>
                  <a:pt x="2476572" y="976008"/>
                  <a:pt x="2454120" y="986946"/>
                  <a:pt x="2454120" y="998460"/>
                </a:cubicBezTo>
                <a:close/>
                <a:moveTo>
                  <a:pt x="2626893" y="1084884"/>
                </a:moveTo>
                <a:lnTo>
                  <a:pt x="2625673" y="1082509"/>
                </a:lnTo>
                <a:lnTo>
                  <a:pt x="2636925" y="1082509"/>
                </a:lnTo>
                <a:lnTo>
                  <a:pt x="2637186" y="1083085"/>
                </a:lnTo>
                <a:close/>
                <a:moveTo>
                  <a:pt x="2812768" y="1177208"/>
                </a:moveTo>
                <a:cubicBezTo>
                  <a:pt x="2809889" y="1175769"/>
                  <a:pt x="2807011" y="1172891"/>
                  <a:pt x="2807012" y="1167134"/>
                </a:cubicBezTo>
                <a:cubicBezTo>
                  <a:pt x="2807012" y="1167134"/>
                  <a:pt x="2818524" y="1167134"/>
                  <a:pt x="2818524" y="1178648"/>
                </a:cubicBezTo>
                <a:cubicBezTo>
                  <a:pt x="2818524" y="1178648"/>
                  <a:pt x="2815646" y="1178648"/>
                  <a:pt x="2812768" y="1177208"/>
                </a:cubicBezTo>
                <a:close/>
                <a:moveTo>
                  <a:pt x="2784848" y="1165695"/>
                </a:moveTo>
                <a:cubicBezTo>
                  <a:pt x="2783408" y="1164256"/>
                  <a:pt x="2783408" y="1161378"/>
                  <a:pt x="2783408" y="1155621"/>
                </a:cubicBezTo>
                <a:cubicBezTo>
                  <a:pt x="2794923" y="1155621"/>
                  <a:pt x="2794922" y="1167134"/>
                  <a:pt x="2794922" y="1167134"/>
                </a:cubicBezTo>
                <a:cubicBezTo>
                  <a:pt x="2789165" y="1167134"/>
                  <a:pt x="2786287" y="1167134"/>
                  <a:pt x="2784848" y="1165695"/>
                </a:cubicBezTo>
                <a:close/>
                <a:moveTo>
                  <a:pt x="2306171" y="929954"/>
                </a:moveTo>
                <a:cubicBezTo>
                  <a:pt x="2317684" y="929954"/>
                  <a:pt x="2317684" y="919016"/>
                  <a:pt x="2306171" y="907503"/>
                </a:cubicBezTo>
                <a:cubicBezTo>
                  <a:pt x="2317684" y="919016"/>
                  <a:pt x="2306171" y="930529"/>
                  <a:pt x="2306171" y="929954"/>
                </a:cubicBezTo>
                <a:close/>
                <a:moveTo>
                  <a:pt x="2659638" y="1105536"/>
                </a:moveTo>
                <a:cubicBezTo>
                  <a:pt x="2659637" y="1094023"/>
                  <a:pt x="2659638" y="1105536"/>
                  <a:pt x="2648124" y="1094023"/>
                </a:cubicBezTo>
                <a:cubicBezTo>
                  <a:pt x="2648124" y="1094023"/>
                  <a:pt x="2641648" y="1087546"/>
                  <a:pt x="2643267" y="1084308"/>
                </a:cubicBezTo>
                <a:lnTo>
                  <a:pt x="2648001" y="1082555"/>
                </a:lnTo>
                <a:lnTo>
                  <a:pt x="2647549" y="1083661"/>
                </a:lnTo>
                <a:cubicBezTo>
                  <a:pt x="2659062" y="1083661"/>
                  <a:pt x="2659062" y="1072146"/>
                  <a:pt x="2659062" y="1072146"/>
                </a:cubicBezTo>
                <a:cubicBezTo>
                  <a:pt x="2653305" y="1072147"/>
                  <a:pt x="2653305" y="1069412"/>
                  <a:pt x="2653306" y="1065238"/>
                </a:cubicBezTo>
                <a:lnTo>
                  <a:pt x="2652292" y="1062501"/>
                </a:lnTo>
                <a:lnTo>
                  <a:pt x="2659062" y="1061209"/>
                </a:lnTo>
                <a:lnTo>
                  <a:pt x="2649867" y="1055954"/>
                </a:lnTo>
                <a:lnTo>
                  <a:pt x="2647549" y="1049695"/>
                </a:lnTo>
                <a:cubicBezTo>
                  <a:pt x="2673022" y="1057899"/>
                  <a:pt x="2698819" y="1041168"/>
                  <a:pt x="2719598" y="1027433"/>
                </a:cubicBezTo>
                <a:lnTo>
                  <a:pt x="2736882" y="1016736"/>
                </a:lnTo>
                <a:lnTo>
                  <a:pt x="2740160" y="1018537"/>
                </a:lnTo>
                <a:cubicBezTo>
                  <a:pt x="2744406" y="1021343"/>
                  <a:pt x="2750019" y="1026956"/>
                  <a:pt x="2750019" y="1038182"/>
                </a:cubicBezTo>
                <a:lnTo>
                  <a:pt x="2762128" y="1029484"/>
                </a:lnTo>
                <a:lnTo>
                  <a:pt x="2766714" y="1038254"/>
                </a:lnTo>
                <a:cubicBezTo>
                  <a:pt x="2769592" y="1041060"/>
                  <a:pt x="2772470" y="1043939"/>
                  <a:pt x="2772471" y="1049695"/>
                </a:cubicBezTo>
                <a:cubicBezTo>
                  <a:pt x="2760957" y="1060633"/>
                  <a:pt x="2760957" y="1049695"/>
                  <a:pt x="2760957" y="1038182"/>
                </a:cubicBezTo>
                <a:cubicBezTo>
                  <a:pt x="2749444" y="1049695"/>
                  <a:pt x="2749444" y="1060633"/>
                  <a:pt x="2749444" y="1072147"/>
                </a:cubicBezTo>
                <a:cubicBezTo>
                  <a:pt x="2738506" y="1060633"/>
                  <a:pt x="2726991" y="1072146"/>
                  <a:pt x="2726992" y="1060633"/>
                </a:cubicBezTo>
                <a:cubicBezTo>
                  <a:pt x="2726992" y="1060633"/>
                  <a:pt x="2726992" y="1060633"/>
                  <a:pt x="2738506" y="1060633"/>
                </a:cubicBezTo>
                <a:cubicBezTo>
                  <a:pt x="2750019" y="1060633"/>
                  <a:pt x="2750019" y="1049120"/>
                  <a:pt x="2750019" y="1049120"/>
                </a:cubicBezTo>
                <a:cubicBezTo>
                  <a:pt x="2738506" y="1026668"/>
                  <a:pt x="2716053" y="1049120"/>
                  <a:pt x="2716053" y="1049120"/>
                </a:cubicBezTo>
                <a:cubicBezTo>
                  <a:pt x="2716053" y="1049120"/>
                  <a:pt x="2693603" y="1038182"/>
                  <a:pt x="2693603" y="1060633"/>
                </a:cubicBezTo>
                <a:cubicBezTo>
                  <a:pt x="2682665" y="1049120"/>
                  <a:pt x="2682665" y="1060633"/>
                  <a:pt x="2671152" y="1060633"/>
                </a:cubicBezTo>
                <a:cubicBezTo>
                  <a:pt x="2682090" y="1071571"/>
                  <a:pt x="2659638" y="1071572"/>
                  <a:pt x="2659638" y="1083085"/>
                </a:cubicBezTo>
                <a:cubicBezTo>
                  <a:pt x="2659638" y="1094598"/>
                  <a:pt x="2659638" y="1094598"/>
                  <a:pt x="2659638" y="1094598"/>
                </a:cubicBezTo>
                <a:cubicBezTo>
                  <a:pt x="2671152" y="1094598"/>
                  <a:pt x="2671152" y="1083085"/>
                  <a:pt x="2671152" y="1083085"/>
                </a:cubicBezTo>
                <a:cubicBezTo>
                  <a:pt x="2682090" y="1083085"/>
                  <a:pt x="2693603" y="1083085"/>
                  <a:pt x="2693603" y="1071571"/>
                </a:cubicBezTo>
                <a:cubicBezTo>
                  <a:pt x="2704540" y="1060058"/>
                  <a:pt x="2704540" y="1094023"/>
                  <a:pt x="2716053" y="1071571"/>
                </a:cubicBezTo>
                <a:cubicBezTo>
                  <a:pt x="2705116" y="1082509"/>
                  <a:pt x="2716054" y="1104961"/>
                  <a:pt x="2693603" y="1116474"/>
                </a:cubicBezTo>
                <a:cubicBezTo>
                  <a:pt x="2705117" y="1104961"/>
                  <a:pt x="2693603" y="1104961"/>
                  <a:pt x="2693603" y="1104961"/>
                </a:cubicBezTo>
                <a:cubicBezTo>
                  <a:pt x="2693603" y="1094023"/>
                  <a:pt x="2693603" y="1094023"/>
                  <a:pt x="2693603" y="1082509"/>
                </a:cubicBezTo>
                <a:cubicBezTo>
                  <a:pt x="2682665" y="1094023"/>
                  <a:pt x="2682665" y="1094023"/>
                  <a:pt x="2671151" y="1094023"/>
                </a:cubicBezTo>
                <a:cubicBezTo>
                  <a:pt x="2671151" y="1105536"/>
                  <a:pt x="2671151" y="1105536"/>
                  <a:pt x="2659638" y="1105536"/>
                </a:cubicBezTo>
                <a:close/>
                <a:moveTo>
                  <a:pt x="2703965" y="1132593"/>
                </a:moveTo>
                <a:lnTo>
                  <a:pt x="2707241" y="1130227"/>
                </a:lnTo>
                <a:lnTo>
                  <a:pt x="2708232" y="1133795"/>
                </a:lnTo>
                <a:close/>
                <a:moveTo>
                  <a:pt x="2408642" y="986371"/>
                </a:moveTo>
                <a:cubicBezTo>
                  <a:pt x="2408642" y="975433"/>
                  <a:pt x="2408642" y="963919"/>
                  <a:pt x="2397704" y="963919"/>
                </a:cubicBezTo>
                <a:cubicBezTo>
                  <a:pt x="2397704" y="963919"/>
                  <a:pt x="2386191" y="952405"/>
                  <a:pt x="2386191" y="963919"/>
                </a:cubicBezTo>
                <a:cubicBezTo>
                  <a:pt x="2408642" y="963919"/>
                  <a:pt x="2397129" y="986371"/>
                  <a:pt x="2408642" y="986371"/>
                </a:cubicBezTo>
                <a:close/>
                <a:moveTo>
                  <a:pt x="2851339" y="1212037"/>
                </a:moveTo>
                <a:cubicBezTo>
                  <a:pt x="2862277" y="1189586"/>
                  <a:pt x="2839825" y="1201099"/>
                  <a:pt x="2839825" y="1189586"/>
                </a:cubicBezTo>
                <a:cubicBezTo>
                  <a:pt x="2839824" y="1178071"/>
                  <a:pt x="2851339" y="1189585"/>
                  <a:pt x="2851339" y="1178071"/>
                </a:cubicBezTo>
                <a:cubicBezTo>
                  <a:pt x="2851339" y="1178071"/>
                  <a:pt x="2862852" y="1178071"/>
                  <a:pt x="2862852" y="1166558"/>
                </a:cubicBezTo>
                <a:cubicBezTo>
                  <a:pt x="2862852" y="1177496"/>
                  <a:pt x="2874365" y="1177496"/>
                  <a:pt x="2874365" y="1189009"/>
                </a:cubicBezTo>
                <a:cubicBezTo>
                  <a:pt x="2874365" y="1189009"/>
                  <a:pt x="2851339" y="1177496"/>
                  <a:pt x="2851339" y="1189010"/>
                </a:cubicBezTo>
                <a:lnTo>
                  <a:pt x="2862852" y="1189009"/>
                </a:lnTo>
                <a:lnTo>
                  <a:pt x="2862852" y="1200523"/>
                </a:lnTo>
                <a:cubicBezTo>
                  <a:pt x="2862852" y="1212037"/>
                  <a:pt x="2862852" y="1212037"/>
                  <a:pt x="2851339" y="1212037"/>
                </a:cubicBezTo>
                <a:close/>
                <a:moveTo>
                  <a:pt x="2778227" y="1177208"/>
                </a:moveTo>
                <a:cubicBezTo>
                  <a:pt x="2775349" y="1175769"/>
                  <a:pt x="2772471" y="1172891"/>
                  <a:pt x="2772471" y="1167134"/>
                </a:cubicBezTo>
                <a:cubicBezTo>
                  <a:pt x="2783408" y="1167134"/>
                  <a:pt x="2783408" y="1167134"/>
                  <a:pt x="2794922" y="1167134"/>
                </a:cubicBezTo>
                <a:cubicBezTo>
                  <a:pt x="2794922" y="1167134"/>
                  <a:pt x="2794922" y="1167134"/>
                  <a:pt x="2806436" y="1167134"/>
                </a:cubicBezTo>
                <a:cubicBezTo>
                  <a:pt x="2794923" y="1155621"/>
                  <a:pt x="2794923" y="1155621"/>
                  <a:pt x="2806436" y="1155621"/>
                </a:cubicBezTo>
                <a:cubicBezTo>
                  <a:pt x="2806436" y="1149864"/>
                  <a:pt x="2809170" y="1146985"/>
                  <a:pt x="2813344" y="1145546"/>
                </a:cubicBezTo>
                <a:lnTo>
                  <a:pt x="2818197" y="1145096"/>
                </a:lnTo>
                <a:lnTo>
                  <a:pt x="2819388" y="1149864"/>
                </a:lnTo>
                <a:lnTo>
                  <a:pt x="2822934" y="1151890"/>
                </a:lnTo>
                <a:lnTo>
                  <a:pt x="2823202" y="1152310"/>
                </a:lnTo>
                <a:lnTo>
                  <a:pt x="2823335" y="1152119"/>
                </a:lnTo>
                <a:lnTo>
                  <a:pt x="2829462" y="1155621"/>
                </a:lnTo>
                <a:cubicBezTo>
                  <a:pt x="2818525" y="1155621"/>
                  <a:pt x="2818525" y="1155621"/>
                  <a:pt x="2807012" y="1167134"/>
                </a:cubicBezTo>
                <a:cubicBezTo>
                  <a:pt x="2807012" y="1178647"/>
                  <a:pt x="2807012" y="1167134"/>
                  <a:pt x="2795498" y="1167134"/>
                </a:cubicBezTo>
                <a:cubicBezTo>
                  <a:pt x="2795498" y="1178647"/>
                  <a:pt x="2795498" y="1178647"/>
                  <a:pt x="2795498" y="1178647"/>
                </a:cubicBezTo>
                <a:cubicBezTo>
                  <a:pt x="2795498" y="1178647"/>
                  <a:pt x="2783985" y="1167135"/>
                  <a:pt x="2783985" y="1178647"/>
                </a:cubicBezTo>
                <a:cubicBezTo>
                  <a:pt x="2783985" y="1178647"/>
                  <a:pt x="2781106" y="1178647"/>
                  <a:pt x="2778227" y="1177208"/>
                </a:cubicBezTo>
                <a:close/>
                <a:moveTo>
                  <a:pt x="2625673" y="1105536"/>
                </a:moveTo>
                <a:cubicBezTo>
                  <a:pt x="2625673" y="1097333"/>
                  <a:pt x="2619520" y="1088806"/>
                  <a:pt x="2625916" y="1085055"/>
                </a:cubicBezTo>
                <a:lnTo>
                  <a:pt x="2626893" y="1084884"/>
                </a:lnTo>
                <a:lnTo>
                  <a:pt x="2629091" y="1089165"/>
                </a:lnTo>
                <a:cubicBezTo>
                  <a:pt x="2635027" y="1094023"/>
                  <a:pt x="2645821" y="1094023"/>
                  <a:pt x="2637186" y="1094023"/>
                </a:cubicBezTo>
                <a:cubicBezTo>
                  <a:pt x="2625673" y="1094023"/>
                  <a:pt x="2637186" y="1105536"/>
                  <a:pt x="2625673" y="1105536"/>
                </a:cubicBezTo>
                <a:close/>
                <a:moveTo>
                  <a:pt x="2669424" y="1132593"/>
                </a:moveTo>
                <a:cubicBezTo>
                  <a:pt x="2658486" y="1121655"/>
                  <a:pt x="2658486" y="1121655"/>
                  <a:pt x="2657911" y="1110142"/>
                </a:cubicBezTo>
                <a:cubicBezTo>
                  <a:pt x="2669424" y="1121080"/>
                  <a:pt x="2669424" y="1121080"/>
                  <a:pt x="2669424" y="1132593"/>
                </a:cubicBezTo>
                <a:close/>
                <a:moveTo>
                  <a:pt x="2862852" y="1233913"/>
                </a:moveTo>
                <a:cubicBezTo>
                  <a:pt x="2862852" y="1222398"/>
                  <a:pt x="2862852" y="1222398"/>
                  <a:pt x="2862852" y="1222398"/>
                </a:cubicBezTo>
                <a:cubicBezTo>
                  <a:pt x="2862852" y="1211461"/>
                  <a:pt x="2874366" y="1222399"/>
                  <a:pt x="2874366" y="1222399"/>
                </a:cubicBezTo>
                <a:cubicBezTo>
                  <a:pt x="2862852" y="1222398"/>
                  <a:pt x="2874366" y="1222399"/>
                  <a:pt x="2862852" y="1233913"/>
                </a:cubicBezTo>
                <a:close/>
                <a:moveTo>
                  <a:pt x="2453545" y="1031849"/>
                </a:moveTo>
                <a:cubicBezTo>
                  <a:pt x="2453544" y="1020336"/>
                  <a:pt x="2465058" y="1020336"/>
                  <a:pt x="2465058" y="1020336"/>
                </a:cubicBezTo>
                <a:cubicBezTo>
                  <a:pt x="2465058" y="1020336"/>
                  <a:pt x="2465058" y="1020336"/>
                  <a:pt x="2453544" y="1020336"/>
                </a:cubicBezTo>
                <a:lnTo>
                  <a:pt x="2451211" y="1019431"/>
                </a:lnTo>
                <a:lnTo>
                  <a:pt x="2449115" y="1017140"/>
                </a:lnTo>
                <a:lnTo>
                  <a:pt x="2449442" y="1014651"/>
                </a:lnTo>
                <a:cubicBezTo>
                  <a:pt x="2450810" y="1011845"/>
                  <a:pt x="2453544" y="1009110"/>
                  <a:pt x="2453545" y="1009398"/>
                </a:cubicBezTo>
                <a:lnTo>
                  <a:pt x="2442031" y="1009398"/>
                </a:lnTo>
                <a:lnTo>
                  <a:pt x="2449115" y="1017140"/>
                </a:lnTo>
                <a:lnTo>
                  <a:pt x="2448930" y="1018546"/>
                </a:lnTo>
                <a:lnTo>
                  <a:pt x="2451211" y="1019431"/>
                </a:lnTo>
                <a:lnTo>
                  <a:pt x="2452105" y="1020408"/>
                </a:lnTo>
                <a:cubicBezTo>
                  <a:pt x="2453544" y="1023214"/>
                  <a:pt x="2453544" y="1026092"/>
                  <a:pt x="2453545" y="1031849"/>
                </a:cubicBezTo>
                <a:close/>
                <a:moveTo>
                  <a:pt x="2290915" y="952118"/>
                </a:moveTo>
                <a:cubicBezTo>
                  <a:pt x="2292354" y="953557"/>
                  <a:pt x="2295233" y="953557"/>
                  <a:pt x="2295233" y="953557"/>
                </a:cubicBezTo>
                <a:cubicBezTo>
                  <a:pt x="2306171" y="953557"/>
                  <a:pt x="2317684" y="942044"/>
                  <a:pt x="2317684" y="942044"/>
                </a:cubicBezTo>
                <a:lnTo>
                  <a:pt x="2306171" y="930529"/>
                </a:lnTo>
                <a:cubicBezTo>
                  <a:pt x="2306171" y="941467"/>
                  <a:pt x="2294656" y="941468"/>
                  <a:pt x="2295233" y="942044"/>
                </a:cubicBezTo>
                <a:cubicBezTo>
                  <a:pt x="2289476" y="947801"/>
                  <a:pt x="2289476" y="950679"/>
                  <a:pt x="2290915" y="952118"/>
                </a:cubicBezTo>
                <a:close/>
                <a:moveTo>
                  <a:pt x="2830614" y="1219521"/>
                </a:moveTo>
                <a:cubicBezTo>
                  <a:pt x="2842128" y="1197069"/>
                  <a:pt x="2819101" y="1208582"/>
                  <a:pt x="2830614" y="1197069"/>
                </a:cubicBezTo>
                <a:cubicBezTo>
                  <a:pt x="2830614" y="1197069"/>
                  <a:pt x="2830614" y="1197069"/>
                  <a:pt x="2842128" y="1197069"/>
                </a:cubicBezTo>
                <a:cubicBezTo>
                  <a:pt x="2842128" y="1208007"/>
                  <a:pt x="2842128" y="1208007"/>
                  <a:pt x="2830614" y="1219521"/>
                </a:cubicBezTo>
                <a:close/>
                <a:moveTo>
                  <a:pt x="2853641" y="1231035"/>
                </a:moveTo>
                <a:lnTo>
                  <a:pt x="2844742" y="1225950"/>
                </a:lnTo>
                <a:lnTo>
                  <a:pt x="2842128" y="1219520"/>
                </a:lnTo>
                <a:cubicBezTo>
                  <a:pt x="2842128" y="1219520"/>
                  <a:pt x="2842128" y="1219520"/>
                  <a:pt x="2853641" y="1219520"/>
                </a:cubicBezTo>
                <a:cubicBezTo>
                  <a:pt x="2853641" y="1219520"/>
                  <a:pt x="2853641" y="1219520"/>
                  <a:pt x="2853641" y="1231035"/>
                </a:cubicBezTo>
                <a:close/>
                <a:moveTo>
                  <a:pt x="2630192" y="1124879"/>
                </a:moveTo>
                <a:lnTo>
                  <a:pt x="2625673" y="1117050"/>
                </a:lnTo>
                <a:cubicBezTo>
                  <a:pt x="2628551" y="1119928"/>
                  <a:pt x="2629990" y="1122087"/>
                  <a:pt x="2630530" y="1123526"/>
                </a:cubicBezTo>
                <a:close/>
                <a:moveTo>
                  <a:pt x="2701242" y="1161351"/>
                </a:moveTo>
                <a:lnTo>
                  <a:pt x="2698208" y="1155549"/>
                </a:lnTo>
                <a:cubicBezTo>
                  <a:pt x="2695330" y="1152742"/>
                  <a:pt x="2692451" y="1149864"/>
                  <a:pt x="2692452" y="1144107"/>
                </a:cubicBezTo>
                <a:cubicBezTo>
                  <a:pt x="2703965" y="1144107"/>
                  <a:pt x="2692452" y="1155045"/>
                  <a:pt x="2704540" y="1155045"/>
                </a:cubicBezTo>
                <a:close/>
                <a:moveTo>
                  <a:pt x="2854089" y="1242025"/>
                </a:moveTo>
                <a:lnTo>
                  <a:pt x="2853603" y="1241493"/>
                </a:lnTo>
                <a:lnTo>
                  <a:pt x="2854217" y="1241397"/>
                </a:lnTo>
                <a:close/>
                <a:moveTo>
                  <a:pt x="2698530" y="1166558"/>
                </a:moveTo>
                <a:lnTo>
                  <a:pt x="2698784" y="1166055"/>
                </a:lnTo>
                <a:lnTo>
                  <a:pt x="2701242" y="1161351"/>
                </a:lnTo>
                <a:lnTo>
                  <a:pt x="2703965" y="1166558"/>
                </a:lnTo>
                <a:close/>
                <a:moveTo>
                  <a:pt x="2147283" y="896565"/>
                </a:moveTo>
                <a:cubicBezTo>
                  <a:pt x="2158797" y="885051"/>
                  <a:pt x="2147284" y="874114"/>
                  <a:pt x="2158797" y="862600"/>
                </a:cubicBezTo>
                <a:cubicBezTo>
                  <a:pt x="2147284" y="874114"/>
                  <a:pt x="2147283" y="851086"/>
                  <a:pt x="2147283" y="862600"/>
                </a:cubicBezTo>
                <a:cubicBezTo>
                  <a:pt x="2147284" y="874114"/>
                  <a:pt x="2147284" y="874114"/>
                  <a:pt x="2135770" y="885051"/>
                </a:cubicBezTo>
                <a:cubicBezTo>
                  <a:pt x="2158797" y="885051"/>
                  <a:pt x="2135769" y="896565"/>
                  <a:pt x="2147283" y="896565"/>
                </a:cubicBezTo>
                <a:close/>
                <a:moveTo>
                  <a:pt x="2771895" y="1207352"/>
                </a:moveTo>
                <a:lnTo>
                  <a:pt x="2771895" y="1205284"/>
                </a:lnTo>
                <a:lnTo>
                  <a:pt x="2771966" y="1207071"/>
                </a:lnTo>
                <a:close/>
                <a:moveTo>
                  <a:pt x="2808163" y="1231035"/>
                </a:moveTo>
                <a:lnTo>
                  <a:pt x="2808163" y="1230458"/>
                </a:lnTo>
                <a:lnTo>
                  <a:pt x="2808443" y="1230931"/>
                </a:lnTo>
                <a:close/>
                <a:moveTo>
                  <a:pt x="2306171" y="986371"/>
                </a:moveTo>
                <a:cubicBezTo>
                  <a:pt x="2317684" y="986371"/>
                  <a:pt x="2317684" y="975433"/>
                  <a:pt x="2317684" y="963919"/>
                </a:cubicBezTo>
                <a:cubicBezTo>
                  <a:pt x="2340136" y="963919"/>
                  <a:pt x="2340136" y="963919"/>
                  <a:pt x="2340136" y="963919"/>
                </a:cubicBezTo>
                <a:cubicBezTo>
                  <a:pt x="2328622" y="963919"/>
                  <a:pt x="2328622" y="963919"/>
                  <a:pt x="2317684" y="963919"/>
                </a:cubicBezTo>
                <a:cubicBezTo>
                  <a:pt x="2317684" y="975433"/>
                  <a:pt x="2306171" y="975433"/>
                  <a:pt x="2306171" y="986371"/>
                </a:cubicBezTo>
                <a:close/>
                <a:moveTo>
                  <a:pt x="2813155" y="1238874"/>
                </a:moveTo>
                <a:lnTo>
                  <a:pt x="2808443" y="1230931"/>
                </a:lnTo>
                <a:lnTo>
                  <a:pt x="2813020" y="1229235"/>
                </a:lnTo>
                <a:cubicBezTo>
                  <a:pt x="2814639" y="1225997"/>
                  <a:pt x="2808163" y="1219520"/>
                  <a:pt x="2808163" y="1219520"/>
                </a:cubicBezTo>
                <a:cubicBezTo>
                  <a:pt x="2808163" y="1208007"/>
                  <a:pt x="2819101" y="1208007"/>
                  <a:pt x="2830614" y="1219521"/>
                </a:cubicBezTo>
                <a:lnTo>
                  <a:pt x="2842128" y="1219520"/>
                </a:lnTo>
                <a:cubicBezTo>
                  <a:pt x="2842128" y="1219520"/>
                  <a:pt x="2842128" y="1222399"/>
                  <a:pt x="2843567" y="1225277"/>
                </a:cubicBezTo>
                <a:lnTo>
                  <a:pt x="2844742" y="1225950"/>
                </a:lnTo>
                <a:lnTo>
                  <a:pt x="2849036" y="1236504"/>
                </a:lnTo>
                <a:lnTo>
                  <a:pt x="2853603" y="1241493"/>
                </a:lnTo>
                <a:lnTo>
                  <a:pt x="2837234" y="1244059"/>
                </a:lnTo>
                <a:cubicBezTo>
                  <a:pt x="2831621" y="1243987"/>
                  <a:pt x="2826009" y="1241109"/>
                  <a:pt x="2820253" y="1229883"/>
                </a:cubicBezTo>
                <a:cubicBezTo>
                  <a:pt x="2820253" y="1229883"/>
                  <a:pt x="2820252" y="1232762"/>
                  <a:pt x="2818813" y="1235640"/>
                </a:cubicBezTo>
                <a:close/>
                <a:moveTo>
                  <a:pt x="2864580" y="1264999"/>
                </a:moveTo>
                <a:lnTo>
                  <a:pt x="2863428" y="1263847"/>
                </a:lnTo>
                <a:lnTo>
                  <a:pt x="2864868" y="1263848"/>
                </a:lnTo>
                <a:close/>
                <a:moveTo>
                  <a:pt x="2914517" y="1289782"/>
                </a:moveTo>
                <a:lnTo>
                  <a:pt x="2910058" y="1287451"/>
                </a:lnTo>
                <a:cubicBezTo>
                  <a:pt x="2910058" y="1287451"/>
                  <a:pt x="2912937" y="1287451"/>
                  <a:pt x="2914376" y="1288890"/>
                </a:cubicBezTo>
                <a:close/>
                <a:moveTo>
                  <a:pt x="2773622" y="1222399"/>
                </a:moveTo>
                <a:cubicBezTo>
                  <a:pt x="2770744" y="1219665"/>
                  <a:pt x="2769988" y="1216894"/>
                  <a:pt x="2770123" y="1214276"/>
                </a:cubicBezTo>
                <a:lnTo>
                  <a:pt x="2771895" y="1207352"/>
                </a:lnTo>
                <a:lnTo>
                  <a:pt x="2771895" y="1211461"/>
                </a:lnTo>
                <a:cubicBezTo>
                  <a:pt x="2783408" y="1211461"/>
                  <a:pt x="2783408" y="1199947"/>
                  <a:pt x="2771895" y="1199947"/>
                </a:cubicBezTo>
                <a:cubicBezTo>
                  <a:pt x="2783408" y="1189009"/>
                  <a:pt x="2783408" y="1199947"/>
                  <a:pt x="2796074" y="1199948"/>
                </a:cubicBezTo>
                <a:cubicBezTo>
                  <a:pt x="2785135" y="1210886"/>
                  <a:pt x="2785135" y="1210886"/>
                  <a:pt x="2773622" y="1222399"/>
                </a:cubicBezTo>
                <a:close/>
                <a:moveTo>
                  <a:pt x="2128340" y="903221"/>
                </a:moveTo>
                <a:cubicBezTo>
                  <a:pt x="2134654" y="908078"/>
                  <a:pt x="2147284" y="908078"/>
                  <a:pt x="2147284" y="908078"/>
                </a:cubicBezTo>
                <a:cubicBezTo>
                  <a:pt x="2135770" y="908078"/>
                  <a:pt x="2135769" y="896565"/>
                  <a:pt x="2135769" y="896565"/>
                </a:cubicBezTo>
                <a:cubicBezTo>
                  <a:pt x="2135769" y="907503"/>
                  <a:pt x="2135769" y="896565"/>
                  <a:pt x="2124831" y="896564"/>
                </a:cubicBezTo>
                <a:cubicBezTo>
                  <a:pt x="2124832" y="899443"/>
                  <a:pt x="2126235" y="901601"/>
                  <a:pt x="2128340" y="903221"/>
                </a:cubicBezTo>
                <a:close/>
                <a:moveTo>
                  <a:pt x="2808739" y="1241397"/>
                </a:moveTo>
                <a:lnTo>
                  <a:pt x="2813155" y="1238874"/>
                </a:lnTo>
                <a:lnTo>
                  <a:pt x="2815000" y="1241984"/>
                </a:lnTo>
                <a:close/>
                <a:moveTo>
                  <a:pt x="2739081" y="1211461"/>
                </a:moveTo>
                <a:cubicBezTo>
                  <a:pt x="2739081" y="1199948"/>
                  <a:pt x="2739081" y="1199948"/>
                  <a:pt x="2739081" y="1199948"/>
                </a:cubicBezTo>
                <a:cubicBezTo>
                  <a:pt x="2728144" y="1177496"/>
                  <a:pt x="2728144" y="1199947"/>
                  <a:pt x="2716630" y="1199948"/>
                </a:cubicBezTo>
                <a:cubicBezTo>
                  <a:pt x="2716630" y="1188434"/>
                  <a:pt x="2705116" y="1177496"/>
                  <a:pt x="2705116" y="1165983"/>
                </a:cubicBezTo>
                <a:cubicBezTo>
                  <a:pt x="2727568" y="1176921"/>
                  <a:pt x="2705117" y="1142956"/>
                  <a:pt x="2727568" y="1154469"/>
                </a:cubicBezTo>
                <a:cubicBezTo>
                  <a:pt x="2727568" y="1142955"/>
                  <a:pt x="2716054" y="1142955"/>
                  <a:pt x="2716054" y="1142955"/>
                </a:cubicBezTo>
                <a:lnTo>
                  <a:pt x="2704540" y="1142955"/>
                </a:lnTo>
                <a:cubicBezTo>
                  <a:pt x="2704540" y="1142955"/>
                  <a:pt x="2707418" y="1140220"/>
                  <a:pt x="2708857" y="1136047"/>
                </a:cubicBezTo>
                <a:lnTo>
                  <a:pt x="2708232" y="1133795"/>
                </a:lnTo>
                <a:lnTo>
                  <a:pt x="2719293" y="1136911"/>
                </a:lnTo>
                <a:cubicBezTo>
                  <a:pt x="2723538" y="1138350"/>
                  <a:pt x="2726416" y="1138350"/>
                  <a:pt x="2726417" y="1132593"/>
                </a:cubicBezTo>
                <a:cubicBezTo>
                  <a:pt x="2726417" y="1132593"/>
                  <a:pt x="2737929" y="1098628"/>
                  <a:pt x="2726417" y="1110142"/>
                </a:cubicBezTo>
                <a:cubicBezTo>
                  <a:pt x="2726417" y="1110142"/>
                  <a:pt x="2723682" y="1115755"/>
                  <a:pt x="2719508" y="1121368"/>
                </a:cubicBezTo>
                <a:lnTo>
                  <a:pt x="2707241" y="1130227"/>
                </a:lnTo>
                <a:lnTo>
                  <a:pt x="2704540" y="1120504"/>
                </a:lnTo>
                <a:cubicBezTo>
                  <a:pt x="2710009" y="1120504"/>
                  <a:pt x="2715622" y="1117625"/>
                  <a:pt x="2719868" y="1111941"/>
                </a:cubicBezTo>
                <a:lnTo>
                  <a:pt x="2725343" y="1092415"/>
                </a:lnTo>
                <a:lnTo>
                  <a:pt x="2725552" y="1092296"/>
                </a:lnTo>
                <a:lnTo>
                  <a:pt x="2725925" y="1090805"/>
                </a:lnTo>
                <a:lnTo>
                  <a:pt x="2730050" y="1087043"/>
                </a:lnTo>
                <a:cubicBezTo>
                  <a:pt x="2730590" y="1084740"/>
                  <a:pt x="2729870" y="1081214"/>
                  <a:pt x="2726992" y="1075601"/>
                </a:cubicBezTo>
                <a:cubicBezTo>
                  <a:pt x="2738506" y="1075601"/>
                  <a:pt x="2738506" y="1098628"/>
                  <a:pt x="2760957" y="1087115"/>
                </a:cubicBezTo>
                <a:cubicBezTo>
                  <a:pt x="2750019" y="1109565"/>
                  <a:pt x="2750019" y="1109565"/>
                  <a:pt x="2738506" y="1109566"/>
                </a:cubicBezTo>
                <a:cubicBezTo>
                  <a:pt x="2727568" y="1132017"/>
                  <a:pt x="2738506" y="1132017"/>
                  <a:pt x="2750019" y="1132018"/>
                </a:cubicBezTo>
                <a:cubicBezTo>
                  <a:pt x="2750019" y="1143531"/>
                  <a:pt x="2738506" y="1154470"/>
                  <a:pt x="2750019" y="1165983"/>
                </a:cubicBezTo>
                <a:cubicBezTo>
                  <a:pt x="2726992" y="1165983"/>
                  <a:pt x="2738506" y="1165983"/>
                  <a:pt x="2738506" y="1177496"/>
                </a:cubicBezTo>
                <a:cubicBezTo>
                  <a:pt x="2726992" y="1165983"/>
                  <a:pt x="2726992" y="1165983"/>
                  <a:pt x="2726992" y="1165983"/>
                </a:cubicBezTo>
                <a:cubicBezTo>
                  <a:pt x="2726992" y="1165983"/>
                  <a:pt x="2726992" y="1165983"/>
                  <a:pt x="2715479" y="1165983"/>
                </a:cubicBezTo>
                <a:cubicBezTo>
                  <a:pt x="2726416" y="1177496"/>
                  <a:pt x="2726416" y="1177496"/>
                  <a:pt x="2737930" y="1177496"/>
                </a:cubicBezTo>
                <a:cubicBezTo>
                  <a:pt x="2737930" y="1177496"/>
                  <a:pt x="2737930" y="1177496"/>
                  <a:pt x="2737930" y="1189010"/>
                </a:cubicBezTo>
                <a:cubicBezTo>
                  <a:pt x="2748868" y="1189010"/>
                  <a:pt x="2748868" y="1177496"/>
                  <a:pt x="2760382" y="1177496"/>
                </a:cubicBezTo>
                <a:cubicBezTo>
                  <a:pt x="2748868" y="1189010"/>
                  <a:pt x="2760382" y="1189010"/>
                  <a:pt x="2760382" y="1189010"/>
                </a:cubicBezTo>
                <a:cubicBezTo>
                  <a:pt x="2760382" y="1189010"/>
                  <a:pt x="2760382" y="1177496"/>
                  <a:pt x="2771895" y="1177496"/>
                </a:cubicBezTo>
                <a:cubicBezTo>
                  <a:pt x="2771895" y="1188722"/>
                  <a:pt x="2771895" y="1194334"/>
                  <a:pt x="2771895" y="1198580"/>
                </a:cubicBezTo>
                <a:lnTo>
                  <a:pt x="2771895" y="1205284"/>
                </a:lnTo>
                <a:lnTo>
                  <a:pt x="2771760" y="1201918"/>
                </a:lnTo>
                <a:cubicBezTo>
                  <a:pt x="2770527" y="1200667"/>
                  <a:pt x="2767721" y="1199948"/>
                  <a:pt x="2762108" y="1199948"/>
                </a:cubicBezTo>
                <a:cubicBezTo>
                  <a:pt x="2762108" y="1199948"/>
                  <a:pt x="2750594" y="1211461"/>
                  <a:pt x="2750594" y="1199948"/>
                </a:cubicBezTo>
                <a:cubicBezTo>
                  <a:pt x="2739081" y="1199948"/>
                  <a:pt x="2750594" y="1211461"/>
                  <a:pt x="2739081" y="1211461"/>
                </a:cubicBezTo>
                <a:close/>
                <a:moveTo>
                  <a:pt x="2442606" y="1065239"/>
                </a:moveTo>
                <a:cubicBezTo>
                  <a:pt x="2442607" y="1042787"/>
                  <a:pt x="2431093" y="1053725"/>
                  <a:pt x="2431093" y="1031274"/>
                </a:cubicBezTo>
                <a:lnTo>
                  <a:pt x="2420156" y="1031274"/>
                </a:lnTo>
                <a:cubicBezTo>
                  <a:pt x="2431092" y="1042787"/>
                  <a:pt x="2431093" y="1053725"/>
                  <a:pt x="2442606" y="1065239"/>
                </a:cubicBezTo>
                <a:close/>
                <a:moveTo>
                  <a:pt x="2796649" y="1241973"/>
                </a:moveTo>
                <a:cubicBezTo>
                  <a:pt x="2796648" y="1231035"/>
                  <a:pt x="2796649" y="1219520"/>
                  <a:pt x="2808163" y="1219520"/>
                </a:cubicBezTo>
                <a:cubicBezTo>
                  <a:pt x="2808163" y="1219520"/>
                  <a:pt x="2796648" y="1231035"/>
                  <a:pt x="2808163" y="1231035"/>
                </a:cubicBezTo>
                <a:lnTo>
                  <a:pt x="2808163" y="1231035"/>
                </a:lnTo>
                <a:lnTo>
                  <a:pt x="2808163" y="1231898"/>
                </a:lnTo>
                <a:cubicBezTo>
                  <a:pt x="2808163" y="1233337"/>
                  <a:pt x="2808163" y="1236215"/>
                  <a:pt x="2808163" y="1241973"/>
                </a:cubicBezTo>
                <a:cubicBezTo>
                  <a:pt x="2808163" y="1241973"/>
                  <a:pt x="2796649" y="1230458"/>
                  <a:pt x="2796649" y="1241973"/>
                </a:cubicBezTo>
                <a:close/>
                <a:moveTo>
                  <a:pt x="2910058" y="1298964"/>
                </a:moveTo>
                <a:cubicBezTo>
                  <a:pt x="2912936" y="1296086"/>
                  <a:pt x="2914376" y="1293927"/>
                  <a:pt x="2914915" y="1292308"/>
                </a:cubicBezTo>
                <a:lnTo>
                  <a:pt x="2914517" y="1289782"/>
                </a:lnTo>
                <a:lnTo>
                  <a:pt x="2921068" y="1293207"/>
                </a:lnTo>
                <a:cubicBezTo>
                  <a:pt x="2923874" y="1296086"/>
                  <a:pt x="2926753" y="1298964"/>
                  <a:pt x="2932510" y="1298964"/>
                </a:cubicBezTo>
                <a:cubicBezTo>
                  <a:pt x="2921572" y="1310478"/>
                  <a:pt x="2921572" y="1298964"/>
                  <a:pt x="2910058" y="1298964"/>
                </a:cubicBezTo>
                <a:close/>
                <a:moveTo>
                  <a:pt x="2771895" y="1233913"/>
                </a:moveTo>
                <a:cubicBezTo>
                  <a:pt x="2771895" y="1222399"/>
                  <a:pt x="2771895" y="1222399"/>
                  <a:pt x="2771895" y="1222399"/>
                </a:cubicBezTo>
                <a:cubicBezTo>
                  <a:pt x="2794346" y="1222399"/>
                  <a:pt x="2783408" y="1233913"/>
                  <a:pt x="2771895" y="1233913"/>
                </a:cubicBezTo>
                <a:close/>
                <a:moveTo>
                  <a:pt x="2090291" y="896565"/>
                </a:moveTo>
                <a:cubicBezTo>
                  <a:pt x="2101805" y="896564"/>
                  <a:pt x="2090291" y="896565"/>
                  <a:pt x="2090291" y="885052"/>
                </a:cubicBezTo>
                <a:cubicBezTo>
                  <a:pt x="2090291" y="885052"/>
                  <a:pt x="2101805" y="885051"/>
                  <a:pt x="2101805" y="896564"/>
                </a:cubicBezTo>
                <a:cubicBezTo>
                  <a:pt x="2124831" y="896564"/>
                  <a:pt x="2101805" y="885051"/>
                  <a:pt x="2113318" y="885052"/>
                </a:cubicBezTo>
                <a:cubicBezTo>
                  <a:pt x="2101805" y="885051"/>
                  <a:pt x="2101805" y="873538"/>
                  <a:pt x="2101805" y="873538"/>
                </a:cubicBezTo>
                <a:cubicBezTo>
                  <a:pt x="2101805" y="873538"/>
                  <a:pt x="2101805" y="862024"/>
                  <a:pt x="2101805" y="873538"/>
                </a:cubicBezTo>
                <a:cubicBezTo>
                  <a:pt x="2090290" y="873538"/>
                  <a:pt x="2090291" y="885052"/>
                  <a:pt x="2090291" y="885052"/>
                </a:cubicBezTo>
                <a:close/>
                <a:moveTo>
                  <a:pt x="2748867" y="1222975"/>
                </a:moveTo>
                <a:cubicBezTo>
                  <a:pt x="2748867" y="1199948"/>
                  <a:pt x="2748868" y="1211461"/>
                  <a:pt x="2760382" y="1211461"/>
                </a:cubicBezTo>
                <a:cubicBezTo>
                  <a:pt x="2760382" y="1211461"/>
                  <a:pt x="2760382" y="1222399"/>
                  <a:pt x="2748867" y="1222975"/>
                </a:cubicBezTo>
                <a:close/>
                <a:moveTo>
                  <a:pt x="2854217" y="1275362"/>
                </a:moveTo>
                <a:cubicBezTo>
                  <a:pt x="2848460" y="1275362"/>
                  <a:pt x="2848460" y="1269749"/>
                  <a:pt x="2849899" y="1262696"/>
                </a:cubicBezTo>
                <a:lnTo>
                  <a:pt x="2854089" y="1242025"/>
                </a:lnTo>
                <a:lnTo>
                  <a:pt x="2864580" y="1253486"/>
                </a:lnTo>
                <a:cubicBezTo>
                  <a:pt x="2864580" y="1253486"/>
                  <a:pt x="2864580" y="1253486"/>
                  <a:pt x="2853066" y="1253486"/>
                </a:cubicBezTo>
                <a:lnTo>
                  <a:pt x="2863428" y="1263847"/>
                </a:lnTo>
                <a:lnTo>
                  <a:pt x="2854217" y="1263848"/>
                </a:lnTo>
                <a:close/>
                <a:moveTo>
                  <a:pt x="2646973" y="1177496"/>
                </a:moveTo>
                <a:lnTo>
                  <a:pt x="2646973" y="1165983"/>
                </a:lnTo>
                <a:cubicBezTo>
                  <a:pt x="2646973" y="1165983"/>
                  <a:pt x="2646973" y="1165983"/>
                  <a:pt x="2648412" y="1165983"/>
                </a:cubicBezTo>
                <a:lnTo>
                  <a:pt x="2657782" y="1165983"/>
                </a:lnTo>
                <a:lnTo>
                  <a:pt x="2657593" y="1166493"/>
                </a:lnTo>
                <a:lnTo>
                  <a:pt x="2648412" y="1171739"/>
                </a:lnTo>
                <a:cubicBezTo>
                  <a:pt x="2646973" y="1174618"/>
                  <a:pt x="2646973" y="1177496"/>
                  <a:pt x="2646973" y="1177496"/>
                </a:cubicBezTo>
                <a:close/>
                <a:moveTo>
                  <a:pt x="2819676" y="1264424"/>
                </a:moveTo>
                <a:cubicBezTo>
                  <a:pt x="2819676" y="1258667"/>
                  <a:pt x="2819676" y="1253054"/>
                  <a:pt x="2818237" y="1247441"/>
                </a:cubicBezTo>
                <a:lnTo>
                  <a:pt x="2815000" y="1241984"/>
                </a:lnTo>
                <a:lnTo>
                  <a:pt x="2824066" y="1242835"/>
                </a:lnTo>
                <a:cubicBezTo>
                  <a:pt x="2828311" y="1244275"/>
                  <a:pt x="2831189" y="1247153"/>
                  <a:pt x="2831190" y="1252910"/>
                </a:cubicBezTo>
                <a:lnTo>
                  <a:pt x="2819676" y="1252910"/>
                </a:lnTo>
                <a:cubicBezTo>
                  <a:pt x="2819676" y="1264424"/>
                  <a:pt x="2819676" y="1264424"/>
                  <a:pt x="2819676" y="1264424"/>
                </a:cubicBezTo>
                <a:close/>
                <a:moveTo>
                  <a:pt x="2771895" y="1244851"/>
                </a:moveTo>
                <a:cubicBezTo>
                  <a:pt x="2783409" y="1244851"/>
                  <a:pt x="2783409" y="1244851"/>
                  <a:pt x="2783409" y="1233337"/>
                </a:cubicBezTo>
                <a:cubicBezTo>
                  <a:pt x="2794347" y="1233337"/>
                  <a:pt x="2783409" y="1256365"/>
                  <a:pt x="2771895" y="1244851"/>
                </a:cubicBezTo>
                <a:close/>
                <a:moveTo>
                  <a:pt x="2295233" y="1008822"/>
                </a:moveTo>
                <a:cubicBezTo>
                  <a:pt x="2306171" y="997309"/>
                  <a:pt x="2306171" y="1008823"/>
                  <a:pt x="2317684" y="1008822"/>
                </a:cubicBezTo>
                <a:cubicBezTo>
                  <a:pt x="2317684" y="997884"/>
                  <a:pt x="2306171" y="1008823"/>
                  <a:pt x="2306746" y="997884"/>
                </a:cubicBezTo>
                <a:cubicBezTo>
                  <a:pt x="2317684" y="997884"/>
                  <a:pt x="2317684" y="997884"/>
                  <a:pt x="2329197" y="997884"/>
                </a:cubicBezTo>
                <a:cubicBezTo>
                  <a:pt x="2329197" y="986371"/>
                  <a:pt x="2318259" y="997884"/>
                  <a:pt x="2306746" y="986371"/>
                </a:cubicBezTo>
                <a:cubicBezTo>
                  <a:pt x="2306746" y="997309"/>
                  <a:pt x="2306746" y="997309"/>
                  <a:pt x="2295233" y="1008822"/>
                </a:cubicBezTo>
                <a:close/>
                <a:moveTo>
                  <a:pt x="2681513" y="1200523"/>
                </a:moveTo>
                <a:cubicBezTo>
                  <a:pt x="2693027" y="1189009"/>
                  <a:pt x="2681512" y="1178072"/>
                  <a:pt x="2681512" y="1166558"/>
                </a:cubicBezTo>
                <a:cubicBezTo>
                  <a:pt x="2686982" y="1166558"/>
                  <a:pt x="2689717" y="1166558"/>
                  <a:pt x="2692523" y="1166558"/>
                </a:cubicBezTo>
                <a:lnTo>
                  <a:pt x="2698530" y="1166558"/>
                </a:lnTo>
                <a:lnTo>
                  <a:pt x="2693027" y="1177496"/>
                </a:lnTo>
                <a:cubicBezTo>
                  <a:pt x="2693027" y="1189009"/>
                  <a:pt x="2693027" y="1189009"/>
                  <a:pt x="2693027" y="1189009"/>
                </a:cubicBezTo>
                <a:lnTo>
                  <a:pt x="2695473" y="1198267"/>
                </a:lnTo>
                <a:lnTo>
                  <a:pt x="2694178" y="1197645"/>
                </a:lnTo>
                <a:lnTo>
                  <a:pt x="2693150" y="1199342"/>
                </a:lnTo>
                <a:close/>
                <a:moveTo>
                  <a:pt x="2180672" y="953557"/>
                </a:moveTo>
                <a:cubicBezTo>
                  <a:pt x="2191610" y="953557"/>
                  <a:pt x="2191610" y="953557"/>
                  <a:pt x="2203124" y="953557"/>
                </a:cubicBezTo>
                <a:lnTo>
                  <a:pt x="2200509" y="943665"/>
                </a:lnTo>
                <a:lnTo>
                  <a:pt x="2200870" y="943441"/>
                </a:lnTo>
                <a:lnTo>
                  <a:pt x="2214637" y="942043"/>
                </a:lnTo>
                <a:cubicBezTo>
                  <a:pt x="2214637" y="931106"/>
                  <a:pt x="2226151" y="931106"/>
                  <a:pt x="2226151" y="919592"/>
                </a:cubicBezTo>
                <a:cubicBezTo>
                  <a:pt x="2226151" y="919592"/>
                  <a:pt x="2226151" y="919592"/>
                  <a:pt x="2237664" y="931105"/>
                </a:cubicBezTo>
                <a:cubicBezTo>
                  <a:pt x="2226151" y="919592"/>
                  <a:pt x="2237665" y="919592"/>
                  <a:pt x="2237665" y="919592"/>
                </a:cubicBezTo>
                <a:lnTo>
                  <a:pt x="2226151" y="919592"/>
                </a:lnTo>
                <a:cubicBezTo>
                  <a:pt x="2226151" y="908078"/>
                  <a:pt x="2237664" y="908078"/>
                  <a:pt x="2237664" y="908078"/>
                </a:cubicBezTo>
                <a:cubicBezTo>
                  <a:pt x="2226151" y="896565"/>
                  <a:pt x="2237665" y="863175"/>
                  <a:pt x="2226151" y="851661"/>
                </a:cubicBezTo>
                <a:lnTo>
                  <a:pt x="2214638" y="851661"/>
                </a:lnTo>
                <a:cubicBezTo>
                  <a:pt x="2203124" y="840724"/>
                  <a:pt x="2214638" y="829211"/>
                  <a:pt x="2214638" y="829211"/>
                </a:cubicBezTo>
                <a:cubicBezTo>
                  <a:pt x="2203699" y="840724"/>
                  <a:pt x="2203700" y="829211"/>
                  <a:pt x="2192186" y="829211"/>
                </a:cubicBezTo>
                <a:cubicBezTo>
                  <a:pt x="2203699" y="840148"/>
                  <a:pt x="2192185" y="840147"/>
                  <a:pt x="2192186" y="851661"/>
                </a:cubicBezTo>
                <a:cubicBezTo>
                  <a:pt x="2203700" y="851661"/>
                  <a:pt x="2203699" y="840148"/>
                  <a:pt x="2203699" y="840148"/>
                </a:cubicBezTo>
                <a:cubicBezTo>
                  <a:pt x="2203699" y="851086"/>
                  <a:pt x="2203699" y="851086"/>
                  <a:pt x="2215213" y="862600"/>
                </a:cubicBezTo>
                <a:cubicBezTo>
                  <a:pt x="2203699" y="862600"/>
                  <a:pt x="2203699" y="874114"/>
                  <a:pt x="2203699" y="862600"/>
                </a:cubicBezTo>
                <a:cubicBezTo>
                  <a:pt x="2200821" y="865478"/>
                  <a:pt x="2200065" y="868356"/>
                  <a:pt x="2200731" y="870876"/>
                </a:cubicBezTo>
                <a:lnTo>
                  <a:pt x="2203686" y="874127"/>
                </a:lnTo>
                <a:lnTo>
                  <a:pt x="2198519" y="879295"/>
                </a:lnTo>
                <a:lnTo>
                  <a:pt x="2196647" y="881166"/>
                </a:lnTo>
                <a:lnTo>
                  <a:pt x="2193050" y="882173"/>
                </a:lnTo>
                <a:lnTo>
                  <a:pt x="2192465" y="882009"/>
                </a:lnTo>
                <a:lnTo>
                  <a:pt x="2191395" y="871091"/>
                </a:lnTo>
                <a:cubicBezTo>
                  <a:pt x="2190027" y="868213"/>
                  <a:pt x="2187293" y="868069"/>
                  <a:pt x="2181824" y="873538"/>
                </a:cubicBezTo>
                <a:cubicBezTo>
                  <a:pt x="2181823" y="876417"/>
                  <a:pt x="2183227" y="878575"/>
                  <a:pt x="2185332" y="880014"/>
                </a:cubicBezTo>
                <a:lnTo>
                  <a:pt x="2192465" y="882009"/>
                </a:lnTo>
                <a:lnTo>
                  <a:pt x="2192762" y="885052"/>
                </a:lnTo>
                <a:lnTo>
                  <a:pt x="2196647" y="881166"/>
                </a:lnTo>
                <a:lnTo>
                  <a:pt x="2200768" y="880014"/>
                </a:lnTo>
                <a:lnTo>
                  <a:pt x="2203856" y="874313"/>
                </a:lnTo>
                <a:lnTo>
                  <a:pt x="2206290" y="876992"/>
                </a:lnTo>
                <a:cubicBezTo>
                  <a:pt x="2211903" y="879870"/>
                  <a:pt x="2220394" y="879870"/>
                  <a:pt x="2226151" y="874113"/>
                </a:cubicBezTo>
                <a:cubicBezTo>
                  <a:pt x="2226151" y="896565"/>
                  <a:pt x="2226151" y="907503"/>
                  <a:pt x="2214638" y="919016"/>
                </a:cubicBezTo>
                <a:cubicBezTo>
                  <a:pt x="2203699" y="896564"/>
                  <a:pt x="2180672" y="907503"/>
                  <a:pt x="2192186" y="885052"/>
                </a:cubicBezTo>
                <a:cubicBezTo>
                  <a:pt x="2169735" y="896565"/>
                  <a:pt x="2181248" y="896565"/>
                  <a:pt x="2169735" y="885051"/>
                </a:cubicBezTo>
                <a:cubicBezTo>
                  <a:pt x="2169735" y="896565"/>
                  <a:pt x="2158221" y="896565"/>
                  <a:pt x="2157070" y="908654"/>
                </a:cubicBezTo>
                <a:cubicBezTo>
                  <a:pt x="2168583" y="908654"/>
                  <a:pt x="2168583" y="919592"/>
                  <a:pt x="2157070" y="931106"/>
                </a:cubicBezTo>
                <a:cubicBezTo>
                  <a:pt x="2168008" y="931106"/>
                  <a:pt x="2179522" y="931106"/>
                  <a:pt x="2179522" y="931106"/>
                </a:cubicBezTo>
                <a:cubicBezTo>
                  <a:pt x="2191035" y="919592"/>
                  <a:pt x="2191035" y="931105"/>
                  <a:pt x="2191035" y="919592"/>
                </a:cubicBezTo>
                <a:cubicBezTo>
                  <a:pt x="2191035" y="919592"/>
                  <a:pt x="2191035" y="908078"/>
                  <a:pt x="2202548" y="908078"/>
                </a:cubicBezTo>
                <a:cubicBezTo>
                  <a:pt x="2202548" y="919016"/>
                  <a:pt x="2191035" y="919016"/>
                  <a:pt x="2191035" y="930530"/>
                </a:cubicBezTo>
                <a:cubicBezTo>
                  <a:pt x="2202548" y="930530"/>
                  <a:pt x="2202548" y="919016"/>
                  <a:pt x="2202548" y="919016"/>
                </a:cubicBezTo>
                <a:cubicBezTo>
                  <a:pt x="2202548" y="919016"/>
                  <a:pt x="2214063" y="919016"/>
                  <a:pt x="2214062" y="930529"/>
                </a:cubicBezTo>
                <a:cubicBezTo>
                  <a:pt x="2203123" y="930529"/>
                  <a:pt x="2203123" y="942044"/>
                  <a:pt x="2191610" y="930529"/>
                </a:cubicBezTo>
                <a:cubicBezTo>
                  <a:pt x="2191610" y="942044"/>
                  <a:pt x="2191610" y="942044"/>
                  <a:pt x="2191610" y="942044"/>
                </a:cubicBezTo>
                <a:cubicBezTo>
                  <a:pt x="2191610" y="942044"/>
                  <a:pt x="2191610" y="942044"/>
                  <a:pt x="2203123" y="942044"/>
                </a:cubicBezTo>
                <a:lnTo>
                  <a:pt x="2200870" y="943441"/>
                </a:lnTo>
                <a:lnTo>
                  <a:pt x="2200461" y="943483"/>
                </a:lnTo>
                <a:lnTo>
                  <a:pt x="2200509" y="943665"/>
                </a:lnTo>
                <a:lnTo>
                  <a:pt x="2195001" y="947081"/>
                </a:lnTo>
                <a:cubicBezTo>
                  <a:pt x="2187148" y="949240"/>
                  <a:pt x="2180672" y="944922"/>
                  <a:pt x="2180672" y="953557"/>
                </a:cubicBezTo>
                <a:close/>
                <a:moveTo>
                  <a:pt x="2205356" y="971259"/>
                </a:moveTo>
                <a:cubicBezTo>
                  <a:pt x="2209601" y="972699"/>
                  <a:pt x="2215213" y="969964"/>
                  <a:pt x="2215213" y="964495"/>
                </a:cubicBezTo>
                <a:cubicBezTo>
                  <a:pt x="2203700" y="964495"/>
                  <a:pt x="2215213" y="952982"/>
                  <a:pt x="2203700" y="952982"/>
                </a:cubicBezTo>
                <a:cubicBezTo>
                  <a:pt x="2198231" y="964207"/>
                  <a:pt x="2201109" y="969820"/>
                  <a:pt x="2205356" y="971259"/>
                </a:cubicBezTo>
                <a:close/>
                <a:moveTo>
                  <a:pt x="2608691" y="1176416"/>
                </a:moveTo>
                <a:cubicBezTo>
                  <a:pt x="2607251" y="1177927"/>
                  <a:pt x="2607251" y="1178071"/>
                  <a:pt x="2613008" y="1178071"/>
                </a:cubicBezTo>
                <a:cubicBezTo>
                  <a:pt x="2624521" y="1178071"/>
                  <a:pt x="2613008" y="1178071"/>
                  <a:pt x="2624521" y="1178071"/>
                </a:cubicBezTo>
                <a:cubicBezTo>
                  <a:pt x="2624521" y="1166558"/>
                  <a:pt x="2613008" y="1166558"/>
                  <a:pt x="2613008" y="1166558"/>
                </a:cubicBezTo>
                <a:cubicBezTo>
                  <a:pt x="2613008" y="1172027"/>
                  <a:pt x="2610129" y="1174906"/>
                  <a:pt x="2608691" y="1176416"/>
                </a:cubicBezTo>
                <a:close/>
                <a:moveTo>
                  <a:pt x="2262046" y="1008246"/>
                </a:moveTo>
                <a:lnTo>
                  <a:pt x="2263282" y="1003857"/>
                </a:lnTo>
                <a:cubicBezTo>
                  <a:pt x="2261844" y="999611"/>
                  <a:pt x="2258965" y="996733"/>
                  <a:pt x="2258965" y="996733"/>
                </a:cubicBezTo>
                <a:cubicBezTo>
                  <a:pt x="2270478" y="1008246"/>
                  <a:pt x="2270479" y="996733"/>
                  <a:pt x="2270478" y="1008246"/>
                </a:cubicBezTo>
                <a:close/>
                <a:moveTo>
                  <a:pt x="2738336" y="1244851"/>
                </a:moveTo>
                <a:lnTo>
                  <a:pt x="2739658" y="1243123"/>
                </a:lnTo>
                <a:lnTo>
                  <a:pt x="2738671" y="1243107"/>
                </a:lnTo>
                <a:lnTo>
                  <a:pt x="2742031" y="1235208"/>
                </a:lnTo>
                <a:cubicBezTo>
                  <a:pt x="2743398" y="1233769"/>
                  <a:pt x="2743399" y="1233625"/>
                  <a:pt x="2737930" y="1233337"/>
                </a:cubicBezTo>
                <a:cubicBezTo>
                  <a:pt x="2749444" y="1222398"/>
                  <a:pt x="2749444" y="1233337"/>
                  <a:pt x="2749444" y="1244851"/>
                </a:cubicBezTo>
                <a:cubicBezTo>
                  <a:pt x="2743686" y="1244851"/>
                  <a:pt x="2743686" y="1244851"/>
                  <a:pt x="2743686" y="1244851"/>
                </a:cubicBezTo>
                <a:close/>
                <a:moveTo>
                  <a:pt x="2101804" y="930529"/>
                </a:moveTo>
                <a:cubicBezTo>
                  <a:pt x="2101805" y="919016"/>
                  <a:pt x="2112742" y="907503"/>
                  <a:pt x="2090290" y="908078"/>
                </a:cubicBezTo>
                <a:cubicBezTo>
                  <a:pt x="2090290" y="908078"/>
                  <a:pt x="2101805" y="919016"/>
                  <a:pt x="2101804" y="930529"/>
                </a:cubicBezTo>
                <a:close/>
                <a:moveTo>
                  <a:pt x="2774198" y="1265574"/>
                </a:moveTo>
                <a:lnTo>
                  <a:pt x="2774007" y="1265194"/>
                </a:lnTo>
                <a:lnTo>
                  <a:pt x="2774198" y="1264999"/>
                </a:lnTo>
                <a:close/>
                <a:moveTo>
                  <a:pt x="2774198" y="1265575"/>
                </a:moveTo>
                <a:lnTo>
                  <a:pt x="2774198" y="1265574"/>
                </a:lnTo>
                <a:lnTo>
                  <a:pt x="2774198" y="1264999"/>
                </a:lnTo>
                <a:lnTo>
                  <a:pt x="2774276" y="1265547"/>
                </a:lnTo>
                <a:close/>
                <a:moveTo>
                  <a:pt x="2658486" y="1211461"/>
                </a:moveTo>
                <a:cubicBezTo>
                  <a:pt x="2646972" y="1211461"/>
                  <a:pt x="2646972" y="1199948"/>
                  <a:pt x="2646972" y="1199948"/>
                </a:cubicBezTo>
                <a:cubicBezTo>
                  <a:pt x="2646972" y="1199948"/>
                  <a:pt x="2646972" y="1199948"/>
                  <a:pt x="2658486" y="1199948"/>
                </a:cubicBezTo>
                <a:cubicBezTo>
                  <a:pt x="2658486" y="1199948"/>
                  <a:pt x="2658486" y="1199948"/>
                  <a:pt x="2658486" y="1211461"/>
                </a:cubicBezTo>
                <a:close/>
                <a:moveTo>
                  <a:pt x="2362588" y="1065238"/>
                </a:moveTo>
                <a:cubicBezTo>
                  <a:pt x="2362588" y="1053725"/>
                  <a:pt x="2362588" y="1042212"/>
                  <a:pt x="2374101" y="1053725"/>
                </a:cubicBezTo>
                <a:cubicBezTo>
                  <a:pt x="2374101" y="1042787"/>
                  <a:pt x="2385615" y="1042787"/>
                  <a:pt x="2374101" y="1031274"/>
                </a:cubicBezTo>
                <a:cubicBezTo>
                  <a:pt x="2363163" y="1031274"/>
                  <a:pt x="2351649" y="1065239"/>
                  <a:pt x="2362588" y="1065238"/>
                </a:cubicBezTo>
                <a:close/>
                <a:moveTo>
                  <a:pt x="2907755" y="1335232"/>
                </a:moveTo>
                <a:cubicBezTo>
                  <a:pt x="2907755" y="1335232"/>
                  <a:pt x="2907755" y="1323718"/>
                  <a:pt x="2919269" y="1323718"/>
                </a:cubicBezTo>
                <a:cubicBezTo>
                  <a:pt x="2908331" y="1323718"/>
                  <a:pt x="2908331" y="1323718"/>
                  <a:pt x="2907755" y="1335232"/>
                </a:cubicBezTo>
                <a:close/>
                <a:moveTo>
                  <a:pt x="2774198" y="1269856"/>
                </a:moveTo>
                <a:cubicBezTo>
                  <a:pt x="2774198" y="1270396"/>
                  <a:pt x="2774198" y="1270037"/>
                  <a:pt x="2774198" y="1269317"/>
                </a:cubicBezTo>
                <a:lnTo>
                  <a:pt x="2774198" y="1265574"/>
                </a:lnTo>
                <a:lnTo>
                  <a:pt x="2774198" y="1265574"/>
                </a:lnTo>
                <a:close/>
                <a:moveTo>
                  <a:pt x="2260002" y="1015503"/>
                </a:moveTo>
                <a:lnTo>
                  <a:pt x="2258965" y="1008246"/>
                </a:lnTo>
                <a:lnTo>
                  <a:pt x="2262046" y="1008246"/>
                </a:lnTo>
                <a:close/>
                <a:moveTo>
                  <a:pt x="2775637" y="1275073"/>
                </a:moveTo>
                <a:lnTo>
                  <a:pt x="2774276" y="1265547"/>
                </a:lnTo>
                <a:lnTo>
                  <a:pt x="2779235" y="1263776"/>
                </a:lnTo>
                <a:cubicBezTo>
                  <a:pt x="2781394" y="1260537"/>
                  <a:pt x="2777076" y="1254061"/>
                  <a:pt x="2785711" y="1254061"/>
                </a:cubicBezTo>
                <a:cubicBezTo>
                  <a:pt x="2797225" y="1254061"/>
                  <a:pt x="2785711" y="1264999"/>
                  <a:pt x="2785711" y="1276513"/>
                </a:cubicBezTo>
                <a:cubicBezTo>
                  <a:pt x="2779954" y="1276513"/>
                  <a:pt x="2777076" y="1276512"/>
                  <a:pt x="2775637" y="1275073"/>
                </a:cubicBezTo>
                <a:close/>
                <a:moveTo>
                  <a:pt x="2124256" y="952982"/>
                </a:moveTo>
                <a:cubicBezTo>
                  <a:pt x="2141526" y="952981"/>
                  <a:pt x="2132891" y="933876"/>
                  <a:pt x="2127494" y="933795"/>
                </a:cubicBezTo>
                <a:lnTo>
                  <a:pt x="2124256" y="941467"/>
                </a:lnTo>
                <a:lnTo>
                  <a:pt x="2124256" y="938805"/>
                </a:lnTo>
                <a:cubicBezTo>
                  <a:pt x="2124256" y="935999"/>
                  <a:pt x="2124256" y="935999"/>
                  <a:pt x="2124256" y="941468"/>
                </a:cubicBezTo>
                <a:lnTo>
                  <a:pt x="2124256" y="941467"/>
                </a:lnTo>
                <a:close/>
                <a:moveTo>
                  <a:pt x="2317109" y="1064663"/>
                </a:moveTo>
                <a:cubicBezTo>
                  <a:pt x="2322865" y="1064663"/>
                  <a:pt x="2325744" y="1064663"/>
                  <a:pt x="2327183" y="1066102"/>
                </a:cubicBezTo>
                <a:lnTo>
                  <a:pt x="2327360" y="1067341"/>
                </a:lnTo>
                <a:close/>
                <a:moveTo>
                  <a:pt x="2363163" y="1087690"/>
                </a:moveTo>
                <a:cubicBezTo>
                  <a:pt x="2374677" y="1087690"/>
                  <a:pt x="2374677" y="1064663"/>
                  <a:pt x="2363163" y="1076176"/>
                </a:cubicBezTo>
                <a:cubicBezTo>
                  <a:pt x="2374101" y="1076176"/>
                  <a:pt x="2363163" y="1087690"/>
                  <a:pt x="2363163" y="1087690"/>
                </a:cubicBezTo>
                <a:close/>
                <a:moveTo>
                  <a:pt x="2431093" y="1121655"/>
                </a:moveTo>
                <a:cubicBezTo>
                  <a:pt x="2442607" y="1121655"/>
                  <a:pt x="2442607" y="1121655"/>
                  <a:pt x="2442607" y="1121655"/>
                </a:cubicBezTo>
                <a:cubicBezTo>
                  <a:pt x="2431093" y="1121655"/>
                  <a:pt x="2442606" y="1098628"/>
                  <a:pt x="2431093" y="1110142"/>
                </a:cubicBezTo>
                <a:close/>
                <a:moveTo>
                  <a:pt x="2200884" y="1008894"/>
                </a:moveTo>
                <a:lnTo>
                  <a:pt x="2202994" y="1008249"/>
                </a:lnTo>
                <a:lnTo>
                  <a:pt x="2203445" y="1009352"/>
                </a:lnTo>
                <a:close/>
                <a:moveTo>
                  <a:pt x="2794346" y="1312205"/>
                </a:moveTo>
                <a:cubicBezTo>
                  <a:pt x="2794346" y="1312205"/>
                  <a:pt x="2794347" y="1301267"/>
                  <a:pt x="2794347" y="1289754"/>
                </a:cubicBezTo>
                <a:cubicBezTo>
                  <a:pt x="2805861" y="1301267"/>
                  <a:pt x="2794346" y="1312205"/>
                  <a:pt x="2794346" y="1312205"/>
                </a:cubicBezTo>
                <a:close/>
                <a:moveTo>
                  <a:pt x="2340135" y="1087690"/>
                </a:moveTo>
                <a:cubicBezTo>
                  <a:pt x="2351650" y="1076176"/>
                  <a:pt x="2351650" y="1087690"/>
                  <a:pt x="2351650" y="1087690"/>
                </a:cubicBezTo>
                <a:cubicBezTo>
                  <a:pt x="2363163" y="1087690"/>
                  <a:pt x="2351650" y="1053725"/>
                  <a:pt x="2340136" y="1053725"/>
                </a:cubicBezTo>
                <a:cubicBezTo>
                  <a:pt x="2340136" y="1065238"/>
                  <a:pt x="2340135" y="1076177"/>
                  <a:pt x="2340135" y="1087690"/>
                </a:cubicBezTo>
                <a:close/>
                <a:moveTo>
                  <a:pt x="2146708" y="998460"/>
                </a:moveTo>
                <a:cubicBezTo>
                  <a:pt x="2158222" y="998460"/>
                  <a:pt x="2146707" y="986946"/>
                  <a:pt x="2158221" y="986946"/>
                </a:cubicBezTo>
                <a:cubicBezTo>
                  <a:pt x="2158222" y="998460"/>
                  <a:pt x="2169735" y="986946"/>
                  <a:pt x="2169735" y="998460"/>
                </a:cubicBezTo>
                <a:cubicBezTo>
                  <a:pt x="2169735" y="998460"/>
                  <a:pt x="2163978" y="998460"/>
                  <a:pt x="2159660" y="998460"/>
                </a:cubicBezTo>
                <a:lnTo>
                  <a:pt x="2158222" y="998460"/>
                </a:lnTo>
                <a:lnTo>
                  <a:pt x="2158222" y="998460"/>
                </a:lnTo>
                <a:cubicBezTo>
                  <a:pt x="2155344" y="998460"/>
                  <a:pt x="2154624" y="998460"/>
                  <a:pt x="2155163" y="998460"/>
                </a:cubicBezTo>
                <a:lnTo>
                  <a:pt x="2158222" y="998460"/>
                </a:lnTo>
                <a:lnTo>
                  <a:pt x="2176859" y="1004216"/>
                </a:lnTo>
                <a:cubicBezTo>
                  <a:pt x="2183982" y="1007094"/>
                  <a:pt x="2192474" y="1009973"/>
                  <a:pt x="2203700" y="1009973"/>
                </a:cubicBezTo>
                <a:lnTo>
                  <a:pt x="2203445" y="1009352"/>
                </a:lnTo>
                <a:lnTo>
                  <a:pt x="2203699" y="1009398"/>
                </a:lnTo>
                <a:lnTo>
                  <a:pt x="2207951" y="1006210"/>
                </a:lnTo>
                <a:lnTo>
                  <a:pt x="2209747" y="1005298"/>
                </a:lnTo>
                <a:lnTo>
                  <a:pt x="2215213" y="1009398"/>
                </a:lnTo>
                <a:cubicBezTo>
                  <a:pt x="2215213" y="997884"/>
                  <a:pt x="2215213" y="997884"/>
                  <a:pt x="2215213" y="997884"/>
                </a:cubicBezTo>
                <a:cubicBezTo>
                  <a:pt x="2215213" y="1000619"/>
                  <a:pt x="2213810" y="1002670"/>
                  <a:pt x="2211876" y="1004217"/>
                </a:cubicBezTo>
                <a:lnTo>
                  <a:pt x="2209747" y="1005298"/>
                </a:lnTo>
                <a:lnTo>
                  <a:pt x="2209456" y="1005080"/>
                </a:lnTo>
                <a:lnTo>
                  <a:pt x="2207951" y="1006210"/>
                </a:lnTo>
                <a:lnTo>
                  <a:pt x="2205355" y="1007527"/>
                </a:lnTo>
                <a:lnTo>
                  <a:pt x="2202994" y="1008249"/>
                </a:lnTo>
                <a:lnTo>
                  <a:pt x="2195064" y="988889"/>
                </a:lnTo>
                <a:cubicBezTo>
                  <a:pt x="2195064" y="984643"/>
                  <a:pt x="2197942" y="981765"/>
                  <a:pt x="2203699" y="976008"/>
                </a:cubicBezTo>
                <a:cubicBezTo>
                  <a:pt x="2192763" y="986946"/>
                  <a:pt x="2192762" y="964495"/>
                  <a:pt x="2181249" y="964495"/>
                </a:cubicBezTo>
                <a:cubicBezTo>
                  <a:pt x="2192762" y="975433"/>
                  <a:pt x="2181249" y="986947"/>
                  <a:pt x="2181249" y="986947"/>
                </a:cubicBezTo>
                <a:lnTo>
                  <a:pt x="2169735" y="986946"/>
                </a:lnTo>
                <a:cubicBezTo>
                  <a:pt x="2181248" y="975433"/>
                  <a:pt x="2158222" y="964495"/>
                  <a:pt x="2169735" y="952982"/>
                </a:cubicBezTo>
                <a:lnTo>
                  <a:pt x="2181249" y="952982"/>
                </a:lnTo>
                <a:cubicBezTo>
                  <a:pt x="2169735" y="941468"/>
                  <a:pt x="2169735" y="952982"/>
                  <a:pt x="2158222" y="953557"/>
                </a:cubicBezTo>
                <a:cubicBezTo>
                  <a:pt x="2158221" y="976008"/>
                  <a:pt x="2135194" y="976008"/>
                  <a:pt x="2146708" y="998460"/>
                </a:cubicBezTo>
                <a:close/>
                <a:moveTo>
                  <a:pt x="2692451" y="1278816"/>
                </a:moveTo>
                <a:cubicBezTo>
                  <a:pt x="2692451" y="1278816"/>
                  <a:pt x="2703965" y="1278816"/>
                  <a:pt x="2703965" y="1267302"/>
                </a:cubicBezTo>
                <a:cubicBezTo>
                  <a:pt x="2703965" y="1278816"/>
                  <a:pt x="2680938" y="1267302"/>
                  <a:pt x="2692451" y="1278816"/>
                </a:cubicBezTo>
                <a:close/>
                <a:moveTo>
                  <a:pt x="1965369" y="919016"/>
                </a:moveTo>
                <a:cubicBezTo>
                  <a:pt x="1976882" y="919016"/>
                  <a:pt x="1976883" y="908078"/>
                  <a:pt x="1976882" y="896565"/>
                </a:cubicBezTo>
                <a:cubicBezTo>
                  <a:pt x="1965369" y="896565"/>
                  <a:pt x="1965369" y="919016"/>
                  <a:pt x="1965369" y="919016"/>
                </a:cubicBezTo>
                <a:close/>
                <a:moveTo>
                  <a:pt x="2830960" y="1347684"/>
                </a:moveTo>
                <a:lnTo>
                  <a:pt x="2828311" y="1346170"/>
                </a:lnTo>
                <a:lnTo>
                  <a:pt x="2830901" y="1345691"/>
                </a:lnTo>
                <a:close/>
                <a:moveTo>
                  <a:pt x="2390794" y="1130290"/>
                </a:moveTo>
                <a:cubicBezTo>
                  <a:pt x="2393673" y="1130290"/>
                  <a:pt x="2396551" y="1127412"/>
                  <a:pt x="2396551" y="1121655"/>
                </a:cubicBezTo>
                <a:cubicBezTo>
                  <a:pt x="2396551" y="1121655"/>
                  <a:pt x="2385614" y="1110142"/>
                  <a:pt x="2374101" y="1110142"/>
                </a:cubicBezTo>
                <a:cubicBezTo>
                  <a:pt x="2374101" y="1121655"/>
                  <a:pt x="2397128" y="1110142"/>
                  <a:pt x="2385038" y="1121655"/>
                </a:cubicBezTo>
                <a:cubicBezTo>
                  <a:pt x="2385038" y="1127412"/>
                  <a:pt x="2387916" y="1130291"/>
                  <a:pt x="2390794" y="1130290"/>
                </a:cubicBezTo>
                <a:close/>
                <a:moveTo>
                  <a:pt x="2998969" y="1436257"/>
                </a:moveTo>
                <a:lnTo>
                  <a:pt x="2998945" y="1436230"/>
                </a:lnTo>
                <a:lnTo>
                  <a:pt x="2999026" y="1436170"/>
                </a:lnTo>
                <a:lnTo>
                  <a:pt x="2999051" y="1436185"/>
                </a:lnTo>
                <a:close/>
                <a:moveTo>
                  <a:pt x="2714903" y="1301267"/>
                </a:moveTo>
                <a:cubicBezTo>
                  <a:pt x="2714903" y="1289754"/>
                  <a:pt x="2714903" y="1267302"/>
                  <a:pt x="2703390" y="1278240"/>
                </a:cubicBezTo>
                <a:cubicBezTo>
                  <a:pt x="2703390" y="1278240"/>
                  <a:pt x="2703390" y="1278240"/>
                  <a:pt x="2703390" y="1289754"/>
                </a:cubicBezTo>
                <a:cubicBezTo>
                  <a:pt x="2703390" y="1289754"/>
                  <a:pt x="2703390" y="1289754"/>
                  <a:pt x="2714903" y="1301267"/>
                </a:cubicBezTo>
                <a:close/>
                <a:moveTo>
                  <a:pt x="2282568" y="1087690"/>
                </a:moveTo>
                <a:lnTo>
                  <a:pt x="2277589" y="1083956"/>
                </a:lnTo>
                <a:lnTo>
                  <a:pt x="2281129" y="1081933"/>
                </a:lnTo>
                <a:cubicBezTo>
                  <a:pt x="2282568" y="1079055"/>
                  <a:pt x="2282568" y="1076176"/>
                  <a:pt x="2282568" y="1076176"/>
                </a:cubicBezTo>
                <a:cubicBezTo>
                  <a:pt x="2282568" y="1087690"/>
                  <a:pt x="2282568" y="1087690"/>
                  <a:pt x="2282568" y="1087690"/>
                </a:cubicBezTo>
                <a:close/>
                <a:moveTo>
                  <a:pt x="2209097" y="1055596"/>
                </a:moveTo>
                <a:cubicBezTo>
                  <a:pt x="2218811" y="1064555"/>
                  <a:pt x="2238241" y="1062504"/>
                  <a:pt x="2238241" y="1054301"/>
                </a:cubicBezTo>
                <a:cubicBezTo>
                  <a:pt x="2226727" y="1054301"/>
                  <a:pt x="2226727" y="1054301"/>
                  <a:pt x="2226727" y="1054301"/>
                </a:cubicBezTo>
                <a:cubicBezTo>
                  <a:pt x="2226727" y="1054301"/>
                  <a:pt x="2215213" y="1054300"/>
                  <a:pt x="2215213" y="1042787"/>
                </a:cubicBezTo>
                <a:cubicBezTo>
                  <a:pt x="2215213" y="1054300"/>
                  <a:pt x="2215213" y="1042787"/>
                  <a:pt x="2203700" y="1042787"/>
                </a:cubicBezTo>
                <a:cubicBezTo>
                  <a:pt x="2203700" y="1048400"/>
                  <a:pt x="2205859" y="1052609"/>
                  <a:pt x="2209097" y="1055596"/>
                </a:cubicBezTo>
                <a:close/>
                <a:moveTo>
                  <a:pt x="2726417" y="1312781"/>
                </a:moveTo>
                <a:lnTo>
                  <a:pt x="2726474" y="1312376"/>
                </a:lnTo>
                <a:lnTo>
                  <a:pt x="2726612" y="1312781"/>
                </a:lnTo>
                <a:close/>
                <a:moveTo>
                  <a:pt x="2067839" y="986946"/>
                </a:moveTo>
                <a:cubicBezTo>
                  <a:pt x="2078778" y="986946"/>
                  <a:pt x="2090291" y="998460"/>
                  <a:pt x="2090290" y="986946"/>
                </a:cubicBezTo>
                <a:cubicBezTo>
                  <a:pt x="2078778" y="986946"/>
                  <a:pt x="2078777" y="975433"/>
                  <a:pt x="2078777" y="975433"/>
                </a:cubicBezTo>
                <a:cubicBezTo>
                  <a:pt x="2067840" y="963919"/>
                  <a:pt x="2067839" y="975433"/>
                  <a:pt x="2056326" y="964495"/>
                </a:cubicBezTo>
                <a:cubicBezTo>
                  <a:pt x="2056326" y="986946"/>
                  <a:pt x="2079353" y="964495"/>
                  <a:pt x="2067839" y="986946"/>
                </a:cubicBezTo>
                <a:close/>
                <a:moveTo>
                  <a:pt x="2271054" y="1087690"/>
                </a:moveTo>
                <a:cubicBezTo>
                  <a:pt x="2271054" y="1081933"/>
                  <a:pt x="2273933" y="1081933"/>
                  <a:pt x="2276811" y="1083372"/>
                </a:cubicBezTo>
                <a:lnTo>
                  <a:pt x="2277589" y="1083956"/>
                </a:lnTo>
                <a:close/>
                <a:moveTo>
                  <a:pt x="2976836" y="1447489"/>
                </a:moveTo>
                <a:cubicBezTo>
                  <a:pt x="2982305" y="1447489"/>
                  <a:pt x="2985040" y="1447489"/>
                  <a:pt x="2987846" y="1446050"/>
                </a:cubicBezTo>
                <a:lnTo>
                  <a:pt x="2998969" y="1436257"/>
                </a:lnTo>
                <a:lnTo>
                  <a:pt x="3008788" y="1446986"/>
                </a:lnTo>
                <a:cubicBezTo>
                  <a:pt x="3010227" y="1449792"/>
                  <a:pt x="3010227" y="1452670"/>
                  <a:pt x="3010227" y="1458427"/>
                </a:cubicBezTo>
                <a:cubicBezTo>
                  <a:pt x="3010227" y="1455549"/>
                  <a:pt x="3011666" y="1454110"/>
                  <a:pt x="3013645" y="1453570"/>
                </a:cubicBezTo>
                <a:lnTo>
                  <a:pt x="3018380" y="1453954"/>
                </a:lnTo>
                <a:lnTo>
                  <a:pt x="3021740" y="1458428"/>
                </a:lnTo>
                <a:cubicBezTo>
                  <a:pt x="3027497" y="1458427"/>
                  <a:pt x="3024619" y="1455549"/>
                  <a:pt x="3020301" y="1454110"/>
                </a:cubicBezTo>
                <a:lnTo>
                  <a:pt x="3018380" y="1453954"/>
                </a:lnTo>
                <a:lnTo>
                  <a:pt x="3010227" y="1443100"/>
                </a:lnTo>
                <a:lnTo>
                  <a:pt x="2999051" y="1436185"/>
                </a:lnTo>
                <a:lnTo>
                  <a:pt x="2999289" y="1435976"/>
                </a:lnTo>
                <a:lnTo>
                  <a:pt x="2999026" y="1436170"/>
                </a:lnTo>
                <a:lnTo>
                  <a:pt x="2998713" y="1435976"/>
                </a:lnTo>
                <a:lnTo>
                  <a:pt x="2998945" y="1436230"/>
                </a:lnTo>
                <a:lnTo>
                  <a:pt x="2992461" y="1441013"/>
                </a:lnTo>
                <a:cubicBezTo>
                  <a:pt x="2987091" y="1443172"/>
                  <a:pt x="2985039" y="1438854"/>
                  <a:pt x="2976836" y="1447489"/>
                </a:cubicBezTo>
                <a:close/>
                <a:moveTo>
                  <a:pt x="2363409" y="1144002"/>
                </a:moveTo>
                <a:lnTo>
                  <a:pt x="2363163" y="1143531"/>
                </a:lnTo>
                <a:lnTo>
                  <a:pt x="2364509" y="1143531"/>
                </a:lnTo>
                <a:close/>
                <a:moveTo>
                  <a:pt x="2613008" y="1267878"/>
                </a:moveTo>
                <a:lnTo>
                  <a:pt x="2613008" y="1267302"/>
                </a:lnTo>
                <a:lnTo>
                  <a:pt x="2613381" y="1267877"/>
                </a:lnTo>
                <a:close/>
                <a:moveTo>
                  <a:pt x="2567529" y="1245426"/>
                </a:moveTo>
                <a:cubicBezTo>
                  <a:pt x="2579042" y="1233913"/>
                  <a:pt x="2567529" y="1222398"/>
                  <a:pt x="2567529" y="1233913"/>
                </a:cubicBezTo>
                <a:cubicBezTo>
                  <a:pt x="2567529" y="1233913"/>
                  <a:pt x="2556016" y="1244851"/>
                  <a:pt x="2567529" y="1245426"/>
                </a:cubicBezTo>
                <a:close/>
                <a:moveTo>
                  <a:pt x="2442607" y="1189010"/>
                </a:moveTo>
                <a:lnTo>
                  <a:pt x="2454120" y="1189010"/>
                </a:lnTo>
                <a:cubicBezTo>
                  <a:pt x="2442607" y="1189010"/>
                  <a:pt x="2442607" y="1177496"/>
                  <a:pt x="2442607" y="1177496"/>
                </a:cubicBezTo>
                <a:close/>
                <a:moveTo>
                  <a:pt x="2305595" y="1121655"/>
                </a:moveTo>
                <a:cubicBezTo>
                  <a:pt x="2317109" y="1110717"/>
                  <a:pt x="2317109" y="1099204"/>
                  <a:pt x="2317109" y="1099204"/>
                </a:cubicBezTo>
                <a:cubicBezTo>
                  <a:pt x="2317109" y="1110142"/>
                  <a:pt x="2317109" y="1121655"/>
                  <a:pt x="2317109" y="1121655"/>
                </a:cubicBezTo>
                <a:cubicBezTo>
                  <a:pt x="2328047" y="1121655"/>
                  <a:pt x="2328047" y="1110142"/>
                  <a:pt x="2339560" y="1110142"/>
                </a:cubicBezTo>
                <a:cubicBezTo>
                  <a:pt x="2339560" y="1099204"/>
                  <a:pt x="2328047" y="1099204"/>
                  <a:pt x="2339560" y="1087690"/>
                </a:cubicBezTo>
                <a:cubicBezTo>
                  <a:pt x="2328622" y="1087690"/>
                  <a:pt x="2317109" y="1099204"/>
                  <a:pt x="2317109" y="1087689"/>
                </a:cubicBezTo>
                <a:cubicBezTo>
                  <a:pt x="2317109" y="1076177"/>
                  <a:pt x="2328622" y="1076177"/>
                  <a:pt x="2328622" y="1076177"/>
                </a:cubicBezTo>
                <a:cubicBezTo>
                  <a:pt x="2328622" y="1076177"/>
                  <a:pt x="2317109" y="1087689"/>
                  <a:pt x="2328622" y="1087690"/>
                </a:cubicBezTo>
                <a:lnTo>
                  <a:pt x="2328622" y="1076177"/>
                </a:lnTo>
                <a:lnTo>
                  <a:pt x="2327360" y="1067341"/>
                </a:lnTo>
                <a:lnTo>
                  <a:pt x="2328470" y="1067631"/>
                </a:lnTo>
                <a:cubicBezTo>
                  <a:pt x="2335243" y="1065635"/>
                  <a:pt x="2330925" y="1050847"/>
                  <a:pt x="2339560" y="1042212"/>
                </a:cubicBezTo>
                <a:cubicBezTo>
                  <a:pt x="2328622" y="1042212"/>
                  <a:pt x="2328622" y="1042212"/>
                  <a:pt x="2317109" y="1053725"/>
                </a:cubicBezTo>
                <a:cubicBezTo>
                  <a:pt x="2328622" y="1042787"/>
                  <a:pt x="2317109" y="1042787"/>
                  <a:pt x="2317109" y="1031274"/>
                </a:cubicBezTo>
                <a:cubicBezTo>
                  <a:pt x="2328622" y="1031273"/>
                  <a:pt x="2328622" y="1031273"/>
                  <a:pt x="2328622" y="1031273"/>
                </a:cubicBezTo>
                <a:cubicBezTo>
                  <a:pt x="2328622" y="1019761"/>
                  <a:pt x="2317109" y="1019760"/>
                  <a:pt x="2317109" y="1031274"/>
                </a:cubicBezTo>
                <a:cubicBezTo>
                  <a:pt x="2305596" y="1031274"/>
                  <a:pt x="2317109" y="1008822"/>
                  <a:pt x="2305596" y="1008823"/>
                </a:cubicBezTo>
                <a:cubicBezTo>
                  <a:pt x="2294081" y="1008822"/>
                  <a:pt x="2305595" y="1020335"/>
                  <a:pt x="2294081" y="1020336"/>
                </a:cubicBezTo>
                <a:cubicBezTo>
                  <a:pt x="2282568" y="1020336"/>
                  <a:pt x="2294081" y="986371"/>
                  <a:pt x="2282568" y="1008822"/>
                </a:cubicBezTo>
                <a:cubicBezTo>
                  <a:pt x="2282568" y="997884"/>
                  <a:pt x="2271054" y="997884"/>
                  <a:pt x="2271055" y="986371"/>
                </a:cubicBezTo>
                <a:cubicBezTo>
                  <a:pt x="2282568" y="986371"/>
                  <a:pt x="2271055" y="986371"/>
                  <a:pt x="2282568" y="974857"/>
                </a:cubicBezTo>
                <a:cubicBezTo>
                  <a:pt x="2271630" y="974857"/>
                  <a:pt x="2271630" y="986371"/>
                  <a:pt x="2260117" y="986371"/>
                </a:cubicBezTo>
                <a:cubicBezTo>
                  <a:pt x="2260116" y="974857"/>
                  <a:pt x="2271630" y="974857"/>
                  <a:pt x="2271630" y="974857"/>
                </a:cubicBezTo>
                <a:cubicBezTo>
                  <a:pt x="2271630" y="974857"/>
                  <a:pt x="2271630" y="974857"/>
                  <a:pt x="2260116" y="974857"/>
                </a:cubicBezTo>
                <a:cubicBezTo>
                  <a:pt x="2260117" y="969100"/>
                  <a:pt x="2260116" y="966222"/>
                  <a:pt x="2258677" y="964783"/>
                </a:cubicBezTo>
                <a:lnTo>
                  <a:pt x="2249126" y="963418"/>
                </a:lnTo>
                <a:lnTo>
                  <a:pt x="2249178" y="963344"/>
                </a:lnTo>
                <a:lnTo>
                  <a:pt x="2250042" y="963344"/>
                </a:lnTo>
                <a:cubicBezTo>
                  <a:pt x="2251481" y="963344"/>
                  <a:pt x="2254359" y="963344"/>
                  <a:pt x="2260116" y="963343"/>
                </a:cubicBezTo>
                <a:cubicBezTo>
                  <a:pt x="2260117" y="940316"/>
                  <a:pt x="2249179" y="951831"/>
                  <a:pt x="2237665" y="951830"/>
                </a:cubicBezTo>
                <a:cubicBezTo>
                  <a:pt x="2237664" y="963343"/>
                  <a:pt x="2237664" y="963343"/>
                  <a:pt x="2249178" y="963343"/>
                </a:cubicBezTo>
                <a:lnTo>
                  <a:pt x="2249178" y="963344"/>
                </a:lnTo>
                <a:lnTo>
                  <a:pt x="2248602" y="963344"/>
                </a:lnTo>
                <a:lnTo>
                  <a:pt x="2249126" y="963418"/>
                </a:lnTo>
                <a:lnTo>
                  <a:pt x="2239104" y="977736"/>
                </a:lnTo>
                <a:cubicBezTo>
                  <a:pt x="2237665" y="980614"/>
                  <a:pt x="2237665" y="980614"/>
                  <a:pt x="2237665" y="974857"/>
                </a:cubicBezTo>
                <a:cubicBezTo>
                  <a:pt x="2237665" y="997309"/>
                  <a:pt x="2237665" y="997309"/>
                  <a:pt x="2249178" y="1008823"/>
                </a:cubicBezTo>
                <a:cubicBezTo>
                  <a:pt x="2249178" y="1008823"/>
                  <a:pt x="2238240" y="997884"/>
                  <a:pt x="2236513" y="1007671"/>
                </a:cubicBezTo>
                <a:cubicBezTo>
                  <a:pt x="2247452" y="1007671"/>
                  <a:pt x="2247452" y="1019184"/>
                  <a:pt x="2258965" y="1019184"/>
                </a:cubicBezTo>
                <a:lnTo>
                  <a:pt x="2260002" y="1015503"/>
                </a:lnTo>
                <a:lnTo>
                  <a:pt x="2260404" y="1018321"/>
                </a:lnTo>
                <a:cubicBezTo>
                  <a:pt x="2261844" y="1019760"/>
                  <a:pt x="2264722" y="1019760"/>
                  <a:pt x="2270479" y="1019760"/>
                </a:cubicBezTo>
                <a:cubicBezTo>
                  <a:pt x="2270479" y="1031274"/>
                  <a:pt x="2270479" y="1031274"/>
                  <a:pt x="2270479" y="1031274"/>
                </a:cubicBezTo>
                <a:cubicBezTo>
                  <a:pt x="2259541" y="1031274"/>
                  <a:pt x="2248027" y="1008246"/>
                  <a:pt x="2248027" y="1019761"/>
                </a:cubicBezTo>
                <a:cubicBezTo>
                  <a:pt x="2248027" y="1031274"/>
                  <a:pt x="2248027" y="1031274"/>
                  <a:pt x="2248027" y="1031274"/>
                </a:cubicBezTo>
                <a:cubicBezTo>
                  <a:pt x="2258965" y="1031274"/>
                  <a:pt x="2270479" y="1031274"/>
                  <a:pt x="2270479" y="1031274"/>
                </a:cubicBezTo>
                <a:cubicBezTo>
                  <a:pt x="2270479" y="1031274"/>
                  <a:pt x="2270479" y="1031274"/>
                  <a:pt x="2270479" y="1042787"/>
                </a:cubicBezTo>
                <a:cubicBezTo>
                  <a:pt x="2270479" y="1042787"/>
                  <a:pt x="2281993" y="1042787"/>
                  <a:pt x="2281992" y="1054301"/>
                </a:cubicBezTo>
                <a:cubicBezTo>
                  <a:pt x="2293506" y="1042787"/>
                  <a:pt x="2281993" y="1042787"/>
                  <a:pt x="2293506" y="1042787"/>
                </a:cubicBezTo>
                <a:cubicBezTo>
                  <a:pt x="2293506" y="1031274"/>
                  <a:pt x="2293506" y="1031274"/>
                  <a:pt x="2305019" y="1031273"/>
                </a:cubicBezTo>
                <a:cubicBezTo>
                  <a:pt x="2293506" y="1042787"/>
                  <a:pt x="2305019" y="1042787"/>
                  <a:pt x="2305019" y="1042787"/>
                </a:cubicBezTo>
                <a:cubicBezTo>
                  <a:pt x="2293506" y="1053725"/>
                  <a:pt x="2259540" y="1065238"/>
                  <a:pt x="2271054" y="1087690"/>
                </a:cubicBezTo>
                <a:lnTo>
                  <a:pt x="2282568" y="1099204"/>
                </a:lnTo>
                <a:cubicBezTo>
                  <a:pt x="2282568" y="1087690"/>
                  <a:pt x="2282568" y="1087690"/>
                  <a:pt x="2294082" y="1087690"/>
                </a:cubicBezTo>
                <a:cubicBezTo>
                  <a:pt x="2294082" y="1087690"/>
                  <a:pt x="2282568" y="1076753"/>
                  <a:pt x="2294082" y="1065238"/>
                </a:cubicBezTo>
                <a:cubicBezTo>
                  <a:pt x="2294082" y="1076753"/>
                  <a:pt x="2305596" y="1076753"/>
                  <a:pt x="2305596" y="1076753"/>
                </a:cubicBezTo>
                <a:cubicBezTo>
                  <a:pt x="2305595" y="1087690"/>
                  <a:pt x="2294082" y="1087690"/>
                  <a:pt x="2294082" y="1099204"/>
                </a:cubicBezTo>
                <a:cubicBezTo>
                  <a:pt x="2305595" y="1110142"/>
                  <a:pt x="2294082" y="1110142"/>
                  <a:pt x="2305595" y="1121655"/>
                </a:cubicBezTo>
                <a:close/>
                <a:moveTo>
                  <a:pt x="2646396" y="1301267"/>
                </a:moveTo>
                <a:cubicBezTo>
                  <a:pt x="2657335" y="1289754"/>
                  <a:pt x="2657335" y="1312781"/>
                  <a:pt x="2668848" y="1301267"/>
                </a:cubicBezTo>
                <a:cubicBezTo>
                  <a:pt x="2668849" y="1290329"/>
                  <a:pt x="2680362" y="1290329"/>
                  <a:pt x="2680362" y="1278816"/>
                </a:cubicBezTo>
                <a:cubicBezTo>
                  <a:pt x="2657910" y="1278816"/>
                  <a:pt x="2668848" y="1267302"/>
                  <a:pt x="2680362" y="1267302"/>
                </a:cubicBezTo>
                <a:cubicBezTo>
                  <a:pt x="2669424" y="1267302"/>
                  <a:pt x="2669424" y="1255788"/>
                  <a:pt x="2657910" y="1267302"/>
                </a:cubicBezTo>
                <a:cubicBezTo>
                  <a:pt x="2669424" y="1267302"/>
                  <a:pt x="2657910" y="1278240"/>
                  <a:pt x="2669424" y="1289754"/>
                </a:cubicBezTo>
                <a:cubicBezTo>
                  <a:pt x="2658486" y="1278240"/>
                  <a:pt x="2658486" y="1301267"/>
                  <a:pt x="2646973" y="1289754"/>
                </a:cubicBezTo>
                <a:lnTo>
                  <a:pt x="2646396" y="1289754"/>
                </a:lnTo>
                <a:close/>
                <a:moveTo>
                  <a:pt x="2169735" y="1065238"/>
                </a:moveTo>
                <a:cubicBezTo>
                  <a:pt x="2175492" y="1065238"/>
                  <a:pt x="2178370" y="1062360"/>
                  <a:pt x="2178370" y="1058115"/>
                </a:cubicBezTo>
                <a:lnTo>
                  <a:pt x="2172944" y="1048482"/>
                </a:lnTo>
                <a:lnTo>
                  <a:pt x="2181249" y="1042787"/>
                </a:lnTo>
                <a:cubicBezTo>
                  <a:pt x="2181248" y="1031273"/>
                  <a:pt x="2181248" y="1054300"/>
                  <a:pt x="2169735" y="1042787"/>
                </a:cubicBezTo>
                <a:lnTo>
                  <a:pt x="2172944" y="1048482"/>
                </a:lnTo>
                <a:lnTo>
                  <a:pt x="2171174" y="1049695"/>
                </a:lnTo>
                <a:cubicBezTo>
                  <a:pt x="2169735" y="1053869"/>
                  <a:pt x="2169735" y="1059481"/>
                  <a:pt x="2169735" y="1065238"/>
                </a:cubicBezTo>
                <a:close/>
                <a:moveTo>
                  <a:pt x="2476572" y="1222399"/>
                </a:moveTo>
                <a:lnTo>
                  <a:pt x="2488085" y="1222399"/>
                </a:lnTo>
                <a:cubicBezTo>
                  <a:pt x="2488085" y="1222399"/>
                  <a:pt x="2488085" y="1222399"/>
                  <a:pt x="2488085" y="1210885"/>
                </a:cubicBezTo>
                <a:cubicBezTo>
                  <a:pt x="2488085" y="1210885"/>
                  <a:pt x="2476572" y="1210886"/>
                  <a:pt x="2476572" y="1222399"/>
                </a:cubicBezTo>
                <a:close/>
                <a:moveTo>
                  <a:pt x="2317684" y="1144107"/>
                </a:moveTo>
                <a:cubicBezTo>
                  <a:pt x="2317684" y="1133169"/>
                  <a:pt x="2317684" y="1121655"/>
                  <a:pt x="2306171" y="1121655"/>
                </a:cubicBezTo>
                <a:cubicBezTo>
                  <a:pt x="2306171" y="1132593"/>
                  <a:pt x="2317684" y="1121655"/>
                  <a:pt x="2306171" y="1132593"/>
                </a:cubicBezTo>
                <a:cubicBezTo>
                  <a:pt x="2306171" y="1121080"/>
                  <a:pt x="2306171" y="1132593"/>
                  <a:pt x="2306171" y="1132593"/>
                </a:cubicBezTo>
                <a:cubicBezTo>
                  <a:pt x="2306171" y="1132593"/>
                  <a:pt x="2306171" y="1144107"/>
                  <a:pt x="2317684" y="1144107"/>
                </a:cubicBezTo>
                <a:close/>
                <a:moveTo>
                  <a:pt x="2021785" y="997884"/>
                </a:moveTo>
                <a:cubicBezTo>
                  <a:pt x="2021785" y="997884"/>
                  <a:pt x="2021785" y="997884"/>
                  <a:pt x="2033299" y="997884"/>
                </a:cubicBezTo>
                <a:cubicBezTo>
                  <a:pt x="2021785" y="986371"/>
                  <a:pt x="2033298" y="986371"/>
                  <a:pt x="2033298" y="986371"/>
                </a:cubicBezTo>
                <a:cubicBezTo>
                  <a:pt x="2022360" y="986371"/>
                  <a:pt x="2022360" y="975433"/>
                  <a:pt x="2010272" y="975433"/>
                </a:cubicBezTo>
                <a:cubicBezTo>
                  <a:pt x="2021785" y="986371"/>
                  <a:pt x="2010271" y="986371"/>
                  <a:pt x="2021785" y="997884"/>
                </a:cubicBezTo>
                <a:close/>
                <a:moveTo>
                  <a:pt x="2267348" y="1119686"/>
                </a:moveTo>
                <a:cubicBezTo>
                  <a:pt x="2267888" y="1120935"/>
                  <a:pt x="2269327" y="1121655"/>
                  <a:pt x="2272205" y="1121655"/>
                </a:cubicBezTo>
                <a:cubicBezTo>
                  <a:pt x="2272205" y="1121655"/>
                  <a:pt x="2283143" y="1098628"/>
                  <a:pt x="2272206" y="1099204"/>
                </a:cubicBezTo>
                <a:cubicBezTo>
                  <a:pt x="2272205" y="1107407"/>
                  <a:pt x="2265729" y="1115934"/>
                  <a:pt x="2267348" y="1119686"/>
                </a:cubicBezTo>
                <a:close/>
                <a:moveTo>
                  <a:pt x="2616345" y="1296230"/>
                </a:moveTo>
                <a:cubicBezTo>
                  <a:pt x="2622147" y="1300547"/>
                  <a:pt x="2632724" y="1298389"/>
                  <a:pt x="2624522" y="1289754"/>
                </a:cubicBezTo>
                <a:cubicBezTo>
                  <a:pt x="2624522" y="1289754"/>
                  <a:pt x="2624522" y="1287019"/>
                  <a:pt x="2623083" y="1282845"/>
                </a:cubicBezTo>
                <a:lnTo>
                  <a:pt x="2613381" y="1267877"/>
                </a:lnTo>
                <a:lnTo>
                  <a:pt x="2613871" y="1267878"/>
                </a:lnTo>
                <a:cubicBezTo>
                  <a:pt x="2615310" y="1267878"/>
                  <a:pt x="2618188" y="1267878"/>
                  <a:pt x="2623945" y="1267878"/>
                </a:cubicBezTo>
                <a:cubicBezTo>
                  <a:pt x="2623945" y="1267878"/>
                  <a:pt x="2623945" y="1267878"/>
                  <a:pt x="2623945" y="1256364"/>
                </a:cubicBezTo>
                <a:cubicBezTo>
                  <a:pt x="2635458" y="1267302"/>
                  <a:pt x="2635459" y="1244851"/>
                  <a:pt x="2623945" y="1256364"/>
                </a:cubicBezTo>
                <a:cubicBezTo>
                  <a:pt x="2623945" y="1256364"/>
                  <a:pt x="2613008" y="1256364"/>
                  <a:pt x="2612432" y="1267878"/>
                </a:cubicBezTo>
                <a:lnTo>
                  <a:pt x="2613008" y="1267878"/>
                </a:lnTo>
                <a:lnTo>
                  <a:pt x="2613008" y="1278312"/>
                </a:lnTo>
                <a:cubicBezTo>
                  <a:pt x="2613008" y="1281118"/>
                  <a:pt x="2613008" y="1283997"/>
                  <a:pt x="2613008" y="1289753"/>
                </a:cubicBezTo>
                <a:cubicBezTo>
                  <a:pt x="2613008" y="1292632"/>
                  <a:pt x="2614411" y="1294790"/>
                  <a:pt x="2616345" y="1296230"/>
                </a:cubicBezTo>
                <a:close/>
                <a:moveTo>
                  <a:pt x="3010227" y="1492393"/>
                </a:moveTo>
                <a:cubicBezTo>
                  <a:pt x="3021740" y="1503331"/>
                  <a:pt x="3033254" y="1492393"/>
                  <a:pt x="3010227" y="1492393"/>
                </a:cubicBezTo>
                <a:close/>
                <a:moveTo>
                  <a:pt x="3162565" y="1568166"/>
                </a:moveTo>
                <a:cubicBezTo>
                  <a:pt x="3166811" y="1570973"/>
                  <a:pt x="3169689" y="1570972"/>
                  <a:pt x="3169690" y="1559747"/>
                </a:cubicBezTo>
                <a:lnTo>
                  <a:pt x="3147238" y="1559747"/>
                </a:lnTo>
                <a:cubicBezTo>
                  <a:pt x="3152707" y="1559747"/>
                  <a:pt x="3158320" y="1565360"/>
                  <a:pt x="3162565" y="1568166"/>
                </a:cubicBezTo>
                <a:close/>
                <a:moveTo>
                  <a:pt x="2737354" y="1358259"/>
                </a:moveTo>
                <a:cubicBezTo>
                  <a:pt x="2748867" y="1358259"/>
                  <a:pt x="2748867" y="1346746"/>
                  <a:pt x="2748867" y="1346746"/>
                </a:cubicBezTo>
                <a:lnTo>
                  <a:pt x="2748868" y="1335232"/>
                </a:lnTo>
                <a:lnTo>
                  <a:pt x="2748867" y="1335808"/>
                </a:lnTo>
                <a:lnTo>
                  <a:pt x="2737355" y="1335808"/>
                </a:lnTo>
                <a:cubicBezTo>
                  <a:pt x="2737354" y="1346746"/>
                  <a:pt x="2748867" y="1346746"/>
                  <a:pt x="2737354" y="1358259"/>
                </a:cubicBezTo>
                <a:close/>
                <a:moveTo>
                  <a:pt x="2749444" y="1368622"/>
                </a:moveTo>
                <a:cubicBezTo>
                  <a:pt x="2760382" y="1357684"/>
                  <a:pt x="2771895" y="1357684"/>
                  <a:pt x="2771895" y="1346170"/>
                </a:cubicBezTo>
                <a:cubicBezTo>
                  <a:pt x="2760382" y="1357684"/>
                  <a:pt x="2748867" y="1346170"/>
                  <a:pt x="2749444" y="1368622"/>
                </a:cubicBezTo>
                <a:close/>
                <a:moveTo>
                  <a:pt x="2522050" y="1256364"/>
                </a:moveTo>
                <a:cubicBezTo>
                  <a:pt x="2544502" y="1256364"/>
                  <a:pt x="2522050" y="1244851"/>
                  <a:pt x="2522050" y="1222399"/>
                </a:cubicBezTo>
                <a:cubicBezTo>
                  <a:pt x="2499023" y="1233913"/>
                  <a:pt x="2544502" y="1244851"/>
                  <a:pt x="2522050" y="1256364"/>
                </a:cubicBezTo>
                <a:close/>
                <a:moveTo>
                  <a:pt x="2588490" y="1291820"/>
                </a:moveTo>
                <a:lnTo>
                  <a:pt x="2589784" y="1290026"/>
                </a:lnTo>
                <a:lnTo>
                  <a:pt x="2589981" y="1290329"/>
                </a:lnTo>
                <a:close/>
                <a:moveTo>
                  <a:pt x="2306171" y="1155045"/>
                </a:moveTo>
                <a:cubicBezTo>
                  <a:pt x="2317109" y="1155045"/>
                  <a:pt x="2317109" y="1155045"/>
                  <a:pt x="2328622" y="1155045"/>
                </a:cubicBezTo>
                <a:cubicBezTo>
                  <a:pt x="2328622" y="1144107"/>
                  <a:pt x="2306171" y="1155045"/>
                  <a:pt x="2306171" y="1155045"/>
                </a:cubicBezTo>
                <a:close/>
                <a:moveTo>
                  <a:pt x="3044767" y="1526357"/>
                </a:moveTo>
                <a:cubicBezTo>
                  <a:pt x="3055705" y="1526358"/>
                  <a:pt x="3067218" y="1526358"/>
                  <a:pt x="3067218" y="1514844"/>
                </a:cubicBezTo>
                <a:cubicBezTo>
                  <a:pt x="3055705" y="1525782"/>
                  <a:pt x="3055705" y="1503331"/>
                  <a:pt x="3044767" y="1514844"/>
                </a:cubicBezTo>
                <a:cubicBezTo>
                  <a:pt x="3044767" y="1514844"/>
                  <a:pt x="3056281" y="1514844"/>
                  <a:pt x="3044767" y="1526357"/>
                </a:cubicBezTo>
                <a:close/>
                <a:moveTo>
                  <a:pt x="2715479" y="1368622"/>
                </a:moveTo>
                <a:cubicBezTo>
                  <a:pt x="2726417" y="1357684"/>
                  <a:pt x="2715478" y="1346170"/>
                  <a:pt x="2737929" y="1346170"/>
                </a:cubicBezTo>
                <a:cubicBezTo>
                  <a:pt x="2737929" y="1340413"/>
                  <a:pt x="2735051" y="1334800"/>
                  <a:pt x="2732173" y="1329188"/>
                </a:cubicBezTo>
                <a:lnTo>
                  <a:pt x="2726612" y="1312781"/>
                </a:lnTo>
                <a:lnTo>
                  <a:pt x="2727856" y="1312781"/>
                </a:lnTo>
                <a:cubicBezTo>
                  <a:pt x="2729294" y="1312781"/>
                  <a:pt x="2732173" y="1312781"/>
                  <a:pt x="2737929" y="1312781"/>
                </a:cubicBezTo>
                <a:cubicBezTo>
                  <a:pt x="2737929" y="1312781"/>
                  <a:pt x="2737929" y="1312781"/>
                  <a:pt x="2737930" y="1301267"/>
                </a:cubicBezTo>
                <a:cubicBezTo>
                  <a:pt x="2732173" y="1301267"/>
                  <a:pt x="2729294" y="1301267"/>
                  <a:pt x="2727856" y="1302706"/>
                </a:cubicBezTo>
                <a:lnTo>
                  <a:pt x="2726474" y="1312376"/>
                </a:lnTo>
                <a:lnTo>
                  <a:pt x="2726417" y="1312205"/>
                </a:lnTo>
                <a:cubicBezTo>
                  <a:pt x="2714903" y="1312205"/>
                  <a:pt x="2714903" y="1323718"/>
                  <a:pt x="2714903" y="1323718"/>
                </a:cubicBezTo>
                <a:cubicBezTo>
                  <a:pt x="2726416" y="1335232"/>
                  <a:pt x="2726992" y="1345595"/>
                  <a:pt x="2726992" y="1345595"/>
                </a:cubicBezTo>
                <a:cubicBezTo>
                  <a:pt x="2726992" y="1345595"/>
                  <a:pt x="2704540" y="1334657"/>
                  <a:pt x="2693027" y="1357108"/>
                </a:cubicBezTo>
                <a:cubicBezTo>
                  <a:pt x="2703965" y="1357108"/>
                  <a:pt x="2703965" y="1357108"/>
                  <a:pt x="2715479" y="1368622"/>
                </a:cubicBezTo>
                <a:close/>
                <a:moveTo>
                  <a:pt x="2215213" y="1121655"/>
                </a:moveTo>
                <a:cubicBezTo>
                  <a:pt x="2226727" y="1121655"/>
                  <a:pt x="2226727" y="1133169"/>
                  <a:pt x="2226727" y="1121655"/>
                </a:cubicBezTo>
                <a:cubicBezTo>
                  <a:pt x="2238241" y="1110142"/>
                  <a:pt x="2238241" y="1110142"/>
                  <a:pt x="2237665" y="1087690"/>
                </a:cubicBezTo>
                <a:cubicBezTo>
                  <a:pt x="2226727" y="1099204"/>
                  <a:pt x="2215213" y="1110142"/>
                  <a:pt x="2215213" y="1121655"/>
                </a:cubicBezTo>
                <a:close/>
                <a:moveTo>
                  <a:pt x="2937259" y="1479485"/>
                </a:moveTo>
                <a:cubicBezTo>
                  <a:pt x="2937978" y="1480735"/>
                  <a:pt x="2939417" y="1481455"/>
                  <a:pt x="2942296" y="1481455"/>
                </a:cubicBezTo>
                <a:cubicBezTo>
                  <a:pt x="2942296" y="1469942"/>
                  <a:pt x="2942296" y="1469942"/>
                  <a:pt x="2942296" y="1469942"/>
                </a:cubicBezTo>
                <a:lnTo>
                  <a:pt x="2953810" y="1469942"/>
                </a:lnTo>
                <a:cubicBezTo>
                  <a:pt x="2942296" y="1469942"/>
                  <a:pt x="2942295" y="1458428"/>
                  <a:pt x="2930783" y="1459003"/>
                </a:cubicBezTo>
                <a:cubicBezTo>
                  <a:pt x="2939417" y="1467207"/>
                  <a:pt x="2935099" y="1475734"/>
                  <a:pt x="2937259" y="1479485"/>
                </a:cubicBezTo>
                <a:close/>
                <a:moveTo>
                  <a:pt x="2578467" y="1301842"/>
                </a:moveTo>
                <a:cubicBezTo>
                  <a:pt x="2578467" y="1301842"/>
                  <a:pt x="2578467" y="1301842"/>
                  <a:pt x="2579906" y="1300403"/>
                </a:cubicBezTo>
                <a:lnTo>
                  <a:pt x="2588490" y="1291820"/>
                </a:lnTo>
                <a:lnTo>
                  <a:pt x="2585879" y="1295438"/>
                </a:lnTo>
                <a:cubicBezTo>
                  <a:pt x="2584511" y="1295366"/>
                  <a:pt x="2584511" y="1295223"/>
                  <a:pt x="2589980" y="1300692"/>
                </a:cubicBezTo>
                <a:cubicBezTo>
                  <a:pt x="2589980" y="1300692"/>
                  <a:pt x="2589980" y="1300692"/>
                  <a:pt x="2601494" y="1312205"/>
                </a:cubicBezTo>
                <a:cubicBezTo>
                  <a:pt x="2601495" y="1301267"/>
                  <a:pt x="2601494" y="1289754"/>
                  <a:pt x="2589981" y="1289754"/>
                </a:cubicBezTo>
                <a:lnTo>
                  <a:pt x="2589784" y="1290026"/>
                </a:lnTo>
                <a:lnTo>
                  <a:pt x="2578971" y="1273347"/>
                </a:lnTo>
                <a:cubicBezTo>
                  <a:pt x="2576164" y="1267734"/>
                  <a:pt x="2573285" y="1262121"/>
                  <a:pt x="2567529" y="1256364"/>
                </a:cubicBezTo>
                <a:cubicBezTo>
                  <a:pt x="2567529" y="1267302"/>
                  <a:pt x="2556016" y="1289754"/>
                  <a:pt x="2578467" y="1301842"/>
                </a:cubicBezTo>
                <a:close/>
                <a:moveTo>
                  <a:pt x="2733612" y="1378696"/>
                </a:moveTo>
                <a:cubicBezTo>
                  <a:pt x="2735051" y="1380135"/>
                  <a:pt x="2737929" y="1380135"/>
                  <a:pt x="2737929" y="1380135"/>
                </a:cubicBezTo>
                <a:lnTo>
                  <a:pt x="2737929" y="1368622"/>
                </a:lnTo>
                <a:cubicBezTo>
                  <a:pt x="2732173" y="1374379"/>
                  <a:pt x="2732173" y="1377257"/>
                  <a:pt x="2733612" y="1378696"/>
                </a:cubicBezTo>
                <a:close/>
                <a:moveTo>
                  <a:pt x="2658486" y="1346170"/>
                </a:moveTo>
                <a:cubicBezTo>
                  <a:pt x="2658486" y="1346170"/>
                  <a:pt x="2661364" y="1343291"/>
                  <a:pt x="2662804" y="1340413"/>
                </a:cubicBezTo>
                <a:lnTo>
                  <a:pt x="2662851" y="1340064"/>
                </a:lnTo>
                <a:lnTo>
                  <a:pt x="2669496" y="1330770"/>
                </a:lnTo>
                <a:cubicBezTo>
                  <a:pt x="2672302" y="1326453"/>
                  <a:pt x="2675181" y="1323431"/>
                  <a:pt x="2680937" y="1323143"/>
                </a:cubicBezTo>
                <a:cubicBezTo>
                  <a:pt x="2670000" y="1334657"/>
                  <a:pt x="2658486" y="1334656"/>
                  <a:pt x="2658486" y="1334656"/>
                </a:cubicBezTo>
                <a:cubicBezTo>
                  <a:pt x="2661364" y="1334656"/>
                  <a:pt x="2662803" y="1335376"/>
                  <a:pt x="2663343" y="1336455"/>
                </a:cubicBezTo>
                <a:lnTo>
                  <a:pt x="2662851" y="1340064"/>
                </a:lnTo>
                <a:close/>
                <a:moveTo>
                  <a:pt x="2363163" y="1199948"/>
                </a:moveTo>
                <a:lnTo>
                  <a:pt x="2363143" y="1199383"/>
                </a:lnTo>
                <a:lnTo>
                  <a:pt x="2363163" y="1199372"/>
                </a:lnTo>
                <a:lnTo>
                  <a:pt x="2363236" y="1199743"/>
                </a:lnTo>
                <a:close/>
                <a:moveTo>
                  <a:pt x="2181248" y="1110142"/>
                </a:moveTo>
                <a:cubicBezTo>
                  <a:pt x="2192185" y="1099204"/>
                  <a:pt x="2203699" y="1099204"/>
                  <a:pt x="2203699" y="1087690"/>
                </a:cubicBezTo>
                <a:cubicBezTo>
                  <a:pt x="2192762" y="1099204"/>
                  <a:pt x="2181249" y="1076177"/>
                  <a:pt x="2181248" y="1087690"/>
                </a:cubicBezTo>
                <a:cubicBezTo>
                  <a:pt x="2192762" y="1087690"/>
                  <a:pt x="2181248" y="1098627"/>
                  <a:pt x="2181248" y="1110142"/>
                </a:cubicBezTo>
                <a:close/>
                <a:moveTo>
                  <a:pt x="2320203" y="1180518"/>
                </a:moveTo>
                <a:cubicBezTo>
                  <a:pt x="2323009" y="1183397"/>
                  <a:pt x="2328622" y="1183541"/>
                  <a:pt x="2328622" y="1178072"/>
                </a:cubicBezTo>
                <a:lnTo>
                  <a:pt x="2328622" y="1166558"/>
                </a:lnTo>
                <a:cubicBezTo>
                  <a:pt x="2340136" y="1177496"/>
                  <a:pt x="2328622" y="1177496"/>
                  <a:pt x="2340135" y="1178072"/>
                </a:cubicBezTo>
                <a:cubicBezTo>
                  <a:pt x="2351074" y="1178071"/>
                  <a:pt x="2340135" y="1166558"/>
                  <a:pt x="2328622" y="1166558"/>
                </a:cubicBezTo>
                <a:cubicBezTo>
                  <a:pt x="2317396" y="1172027"/>
                  <a:pt x="2317396" y="1177640"/>
                  <a:pt x="2320203" y="1180518"/>
                </a:cubicBezTo>
                <a:close/>
                <a:moveTo>
                  <a:pt x="2777796" y="1412301"/>
                </a:moveTo>
                <a:cubicBezTo>
                  <a:pt x="2778515" y="1413380"/>
                  <a:pt x="2779955" y="1414100"/>
                  <a:pt x="2782833" y="1414100"/>
                </a:cubicBezTo>
                <a:cubicBezTo>
                  <a:pt x="2782833" y="1402587"/>
                  <a:pt x="2782833" y="1402587"/>
                  <a:pt x="2794347" y="1402587"/>
                </a:cubicBezTo>
                <a:cubicBezTo>
                  <a:pt x="2794346" y="1391073"/>
                  <a:pt x="2782833" y="1402587"/>
                  <a:pt x="2782833" y="1391073"/>
                </a:cubicBezTo>
                <a:lnTo>
                  <a:pt x="2794346" y="1391073"/>
                </a:lnTo>
                <a:cubicBezTo>
                  <a:pt x="2783408" y="1380135"/>
                  <a:pt x="2771895" y="1391073"/>
                  <a:pt x="2771320" y="1402587"/>
                </a:cubicBezTo>
                <a:cubicBezTo>
                  <a:pt x="2779955" y="1402586"/>
                  <a:pt x="2775638" y="1409063"/>
                  <a:pt x="2777796" y="1412301"/>
                </a:cubicBezTo>
                <a:close/>
                <a:moveTo>
                  <a:pt x="3021740" y="1537296"/>
                </a:moveTo>
                <a:cubicBezTo>
                  <a:pt x="3021740" y="1526358"/>
                  <a:pt x="3021740" y="1526358"/>
                  <a:pt x="3033254" y="1514844"/>
                </a:cubicBezTo>
                <a:lnTo>
                  <a:pt x="3033253" y="1514269"/>
                </a:lnTo>
                <a:lnTo>
                  <a:pt x="3021740" y="1514269"/>
                </a:lnTo>
                <a:cubicBezTo>
                  <a:pt x="3032678" y="1525782"/>
                  <a:pt x="2998713" y="1525782"/>
                  <a:pt x="3010227" y="1525782"/>
                </a:cubicBezTo>
                <a:cubicBezTo>
                  <a:pt x="3010227" y="1525782"/>
                  <a:pt x="3021740" y="1525782"/>
                  <a:pt x="3021740" y="1537296"/>
                </a:cubicBezTo>
                <a:close/>
                <a:moveTo>
                  <a:pt x="2022360" y="1042787"/>
                </a:moveTo>
                <a:cubicBezTo>
                  <a:pt x="2044812" y="1042787"/>
                  <a:pt x="2033298" y="1042787"/>
                  <a:pt x="2044813" y="1031274"/>
                </a:cubicBezTo>
                <a:cubicBezTo>
                  <a:pt x="2010847" y="1031274"/>
                  <a:pt x="2044813" y="997884"/>
                  <a:pt x="2010847" y="1008823"/>
                </a:cubicBezTo>
                <a:cubicBezTo>
                  <a:pt x="2022360" y="1020336"/>
                  <a:pt x="2022360" y="1020336"/>
                  <a:pt x="2022360" y="1042787"/>
                </a:cubicBezTo>
                <a:close/>
                <a:moveTo>
                  <a:pt x="2351649" y="1210886"/>
                </a:moveTo>
                <a:cubicBezTo>
                  <a:pt x="2351649" y="1199948"/>
                  <a:pt x="2351649" y="1188434"/>
                  <a:pt x="2351649" y="1188434"/>
                </a:cubicBezTo>
                <a:cubicBezTo>
                  <a:pt x="2360284" y="1197069"/>
                  <a:pt x="2362443" y="1192752"/>
                  <a:pt x="2362983" y="1194910"/>
                </a:cubicBezTo>
                <a:lnTo>
                  <a:pt x="2363143" y="1199383"/>
                </a:lnTo>
                <a:lnTo>
                  <a:pt x="2353089" y="1205129"/>
                </a:lnTo>
                <a:cubicBezTo>
                  <a:pt x="2351649" y="1208007"/>
                  <a:pt x="2351649" y="1210886"/>
                  <a:pt x="2351649" y="1210886"/>
                </a:cubicBezTo>
                <a:close/>
                <a:moveTo>
                  <a:pt x="2670000" y="1368622"/>
                </a:moveTo>
                <a:cubicBezTo>
                  <a:pt x="2680937" y="1368622"/>
                  <a:pt x="2680937" y="1357684"/>
                  <a:pt x="2692452" y="1346170"/>
                </a:cubicBezTo>
                <a:cubicBezTo>
                  <a:pt x="2680937" y="1346169"/>
                  <a:pt x="2681512" y="1345594"/>
                  <a:pt x="2681512" y="1345594"/>
                </a:cubicBezTo>
                <a:cubicBezTo>
                  <a:pt x="2681512" y="1345594"/>
                  <a:pt x="2669999" y="1345595"/>
                  <a:pt x="2670000" y="1357108"/>
                </a:cubicBezTo>
                <a:cubicBezTo>
                  <a:pt x="2681512" y="1357108"/>
                  <a:pt x="2681512" y="1357108"/>
                  <a:pt x="2670000" y="1368622"/>
                </a:cubicBezTo>
                <a:close/>
                <a:moveTo>
                  <a:pt x="1919890" y="997885"/>
                </a:moveTo>
                <a:lnTo>
                  <a:pt x="1919890" y="997883"/>
                </a:lnTo>
                <a:lnTo>
                  <a:pt x="1919890" y="997884"/>
                </a:lnTo>
                <a:close/>
                <a:moveTo>
                  <a:pt x="2328622" y="1200524"/>
                </a:moveTo>
                <a:cubicBezTo>
                  <a:pt x="2340135" y="1178072"/>
                  <a:pt x="2294656" y="1189010"/>
                  <a:pt x="2306171" y="1166558"/>
                </a:cubicBezTo>
                <a:cubicBezTo>
                  <a:pt x="2294657" y="1166558"/>
                  <a:pt x="2306171" y="1189010"/>
                  <a:pt x="2306171" y="1189010"/>
                </a:cubicBezTo>
                <a:cubicBezTo>
                  <a:pt x="2317109" y="1189009"/>
                  <a:pt x="2328622" y="1200524"/>
                  <a:pt x="2328622" y="1200524"/>
                </a:cubicBezTo>
                <a:close/>
                <a:moveTo>
                  <a:pt x="2832125" y="1450305"/>
                </a:moveTo>
                <a:cubicBezTo>
                  <a:pt x="2834644" y="1450871"/>
                  <a:pt x="2837522" y="1450224"/>
                  <a:pt x="2840400" y="1447489"/>
                </a:cubicBezTo>
                <a:cubicBezTo>
                  <a:pt x="2828887" y="1447489"/>
                  <a:pt x="2828888" y="1435976"/>
                  <a:pt x="2828888" y="1435976"/>
                </a:cubicBezTo>
                <a:cubicBezTo>
                  <a:pt x="2820252" y="1435976"/>
                  <a:pt x="2824570" y="1448605"/>
                  <a:pt x="2832125" y="1450305"/>
                </a:cubicBezTo>
                <a:close/>
                <a:moveTo>
                  <a:pt x="2005090" y="1041348"/>
                </a:moveTo>
                <a:cubicBezTo>
                  <a:pt x="2007968" y="1042787"/>
                  <a:pt x="2010847" y="1042787"/>
                  <a:pt x="2010847" y="1042787"/>
                </a:cubicBezTo>
                <a:cubicBezTo>
                  <a:pt x="2010847" y="1042787"/>
                  <a:pt x="2022361" y="1031274"/>
                  <a:pt x="2010847" y="1031274"/>
                </a:cubicBezTo>
                <a:lnTo>
                  <a:pt x="1999334" y="1031274"/>
                </a:lnTo>
                <a:cubicBezTo>
                  <a:pt x="1999333" y="1037030"/>
                  <a:pt x="2002212" y="1039909"/>
                  <a:pt x="2005090" y="1041348"/>
                </a:cubicBezTo>
                <a:close/>
                <a:moveTo>
                  <a:pt x="1931403" y="1009398"/>
                </a:moveTo>
                <a:cubicBezTo>
                  <a:pt x="1942341" y="997884"/>
                  <a:pt x="1942342" y="1009398"/>
                  <a:pt x="1953855" y="1009398"/>
                </a:cubicBezTo>
                <a:cubicBezTo>
                  <a:pt x="1953855" y="997884"/>
                  <a:pt x="1942342" y="1009398"/>
                  <a:pt x="1942341" y="997884"/>
                </a:cubicBezTo>
                <a:cubicBezTo>
                  <a:pt x="1942341" y="997884"/>
                  <a:pt x="1931403" y="997884"/>
                  <a:pt x="1931403" y="1009398"/>
                </a:cubicBezTo>
                <a:close/>
                <a:moveTo>
                  <a:pt x="3054059" y="1569290"/>
                </a:moveTo>
                <a:cubicBezTo>
                  <a:pt x="3057396" y="1570541"/>
                  <a:pt x="3061605" y="1571260"/>
                  <a:pt x="3067218" y="1571260"/>
                </a:cubicBezTo>
                <a:cubicBezTo>
                  <a:pt x="3067218" y="1537296"/>
                  <a:pt x="3078732" y="1548809"/>
                  <a:pt x="3067218" y="1526358"/>
                </a:cubicBezTo>
                <a:cubicBezTo>
                  <a:pt x="3055705" y="1526358"/>
                  <a:pt x="3044767" y="1537296"/>
                  <a:pt x="3033253" y="1548809"/>
                </a:cubicBezTo>
                <a:cubicBezTo>
                  <a:pt x="3041889" y="1557013"/>
                  <a:pt x="3044047" y="1565540"/>
                  <a:pt x="3054059" y="1569290"/>
                </a:cubicBezTo>
                <a:close/>
                <a:moveTo>
                  <a:pt x="2919845" y="1503331"/>
                </a:moveTo>
                <a:cubicBezTo>
                  <a:pt x="2942295" y="1514844"/>
                  <a:pt x="2942295" y="1503331"/>
                  <a:pt x="2953810" y="1514844"/>
                </a:cubicBezTo>
                <a:cubicBezTo>
                  <a:pt x="2953810" y="1514844"/>
                  <a:pt x="2953810" y="1503331"/>
                  <a:pt x="2942295" y="1503331"/>
                </a:cubicBezTo>
                <a:cubicBezTo>
                  <a:pt x="2964748" y="1503331"/>
                  <a:pt x="2964748" y="1480879"/>
                  <a:pt x="2953810" y="1480879"/>
                </a:cubicBezTo>
                <a:cubicBezTo>
                  <a:pt x="2965323" y="1503331"/>
                  <a:pt x="2942295" y="1503331"/>
                  <a:pt x="2919845" y="1503331"/>
                </a:cubicBezTo>
                <a:close/>
                <a:moveTo>
                  <a:pt x="2805860" y="1448065"/>
                </a:moveTo>
                <a:cubicBezTo>
                  <a:pt x="2805861" y="1442309"/>
                  <a:pt x="2802982" y="1439431"/>
                  <a:pt x="2800103" y="1437991"/>
                </a:cubicBezTo>
                <a:lnTo>
                  <a:pt x="2795448" y="1436828"/>
                </a:lnTo>
                <a:lnTo>
                  <a:pt x="2794347" y="1425038"/>
                </a:lnTo>
                <a:lnTo>
                  <a:pt x="2794346" y="1436552"/>
                </a:lnTo>
                <a:lnTo>
                  <a:pt x="2795448" y="1436828"/>
                </a:lnTo>
                <a:lnTo>
                  <a:pt x="2795786" y="1440437"/>
                </a:lnTo>
                <a:cubicBezTo>
                  <a:pt x="2797225" y="1444755"/>
                  <a:pt x="2800103" y="1447777"/>
                  <a:pt x="2805860" y="1448065"/>
                </a:cubicBezTo>
                <a:close/>
                <a:moveTo>
                  <a:pt x="2374173" y="1236728"/>
                </a:moveTo>
                <a:cubicBezTo>
                  <a:pt x="2374424" y="1237295"/>
                  <a:pt x="2374532" y="1236647"/>
                  <a:pt x="2374676" y="1233913"/>
                </a:cubicBezTo>
                <a:cubicBezTo>
                  <a:pt x="2374676" y="1233913"/>
                  <a:pt x="2374677" y="1210885"/>
                  <a:pt x="2363163" y="1222398"/>
                </a:cubicBezTo>
                <a:cubicBezTo>
                  <a:pt x="2371366" y="1222399"/>
                  <a:pt x="2373417" y="1235028"/>
                  <a:pt x="2374173" y="1236728"/>
                </a:cubicBezTo>
                <a:close/>
                <a:moveTo>
                  <a:pt x="2680938" y="1391073"/>
                </a:moveTo>
                <a:cubicBezTo>
                  <a:pt x="2680938" y="1391073"/>
                  <a:pt x="2680938" y="1391073"/>
                  <a:pt x="2692452" y="1391073"/>
                </a:cubicBezTo>
                <a:cubicBezTo>
                  <a:pt x="2692451" y="1380135"/>
                  <a:pt x="2680937" y="1380135"/>
                  <a:pt x="2692452" y="1368622"/>
                </a:cubicBezTo>
                <a:cubicBezTo>
                  <a:pt x="2692452" y="1368622"/>
                  <a:pt x="2692452" y="1368622"/>
                  <a:pt x="2680937" y="1368622"/>
                </a:cubicBezTo>
                <a:cubicBezTo>
                  <a:pt x="2669424" y="1380135"/>
                  <a:pt x="2692452" y="1368622"/>
                  <a:pt x="2680938" y="1391073"/>
                </a:cubicBezTo>
                <a:close/>
                <a:moveTo>
                  <a:pt x="2476572" y="1290329"/>
                </a:moveTo>
                <a:cubicBezTo>
                  <a:pt x="2476572" y="1290329"/>
                  <a:pt x="2488085" y="1290329"/>
                  <a:pt x="2488085" y="1278816"/>
                </a:cubicBezTo>
                <a:cubicBezTo>
                  <a:pt x="2476572" y="1278816"/>
                  <a:pt x="2476572" y="1278816"/>
                  <a:pt x="2476572" y="1290329"/>
                </a:cubicBezTo>
                <a:close/>
                <a:moveTo>
                  <a:pt x="2010847" y="1065238"/>
                </a:moveTo>
                <a:cubicBezTo>
                  <a:pt x="2010847" y="1065238"/>
                  <a:pt x="2010847" y="1065238"/>
                  <a:pt x="2022361" y="1065239"/>
                </a:cubicBezTo>
                <a:cubicBezTo>
                  <a:pt x="2022361" y="1065239"/>
                  <a:pt x="2022361" y="1065239"/>
                  <a:pt x="2022360" y="1053725"/>
                </a:cubicBezTo>
                <a:cubicBezTo>
                  <a:pt x="2010847" y="1053725"/>
                  <a:pt x="2010847" y="1065238"/>
                  <a:pt x="2010847" y="1065238"/>
                </a:cubicBezTo>
                <a:close/>
                <a:moveTo>
                  <a:pt x="2260692" y="1189010"/>
                </a:moveTo>
                <a:cubicBezTo>
                  <a:pt x="2260692" y="1177496"/>
                  <a:pt x="2272206" y="1177496"/>
                  <a:pt x="2272206" y="1177496"/>
                </a:cubicBezTo>
                <a:cubicBezTo>
                  <a:pt x="2260692" y="1177496"/>
                  <a:pt x="2260692" y="1177496"/>
                  <a:pt x="2260692" y="1165983"/>
                </a:cubicBezTo>
                <a:cubicBezTo>
                  <a:pt x="2249179" y="1165983"/>
                  <a:pt x="2249179" y="1165983"/>
                  <a:pt x="2249179" y="1177496"/>
                </a:cubicBezTo>
                <a:cubicBezTo>
                  <a:pt x="2260692" y="1166558"/>
                  <a:pt x="2249179" y="1189010"/>
                  <a:pt x="2260692" y="1189010"/>
                </a:cubicBezTo>
                <a:close/>
                <a:moveTo>
                  <a:pt x="2215213" y="1166558"/>
                </a:moveTo>
                <a:cubicBezTo>
                  <a:pt x="2226726" y="1166558"/>
                  <a:pt x="2238240" y="1166558"/>
                  <a:pt x="2237664" y="1155045"/>
                </a:cubicBezTo>
                <a:cubicBezTo>
                  <a:pt x="2226726" y="1166558"/>
                  <a:pt x="2215213" y="1143531"/>
                  <a:pt x="2215213" y="1155045"/>
                </a:cubicBezTo>
                <a:close/>
                <a:moveTo>
                  <a:pt x="2340712" y="1233337"/>
                </a:moveTo>
                <a:cubicBezTo>
                  <a:pt x="2346180" y="1233336"/>
                  <a:pt x="2354672" y="1230458"/>
                  <a:pt x="2360357" y="1224773"/>
                </a:cubicBezTo>
                <a:lnTo>
                  <a:pt x="2362274" y="1221196"/>
                </a:lnTo>
                <a:lnTo>
                  <a:pt x="2363738" y="1221824"/>
                </a:lnTo>
                <a:lnTo>
                  <a:pt x="2362515" y="1220746"/>
                </a:lnTo>
                <a:lnTo>
                  <a:pt x="2366050" y="1214151"/>
                </a:lnTo>
                <a:lnTo>
                  <a:pt x="2363236" y="1199743"/>
                </a:lnTo>
                <a:lnTo>
                  <a:pt x="2367509" y="1187778"/>
                </a:lnTo>
                <a:lnTo>
                  <a:pt x="2375252" y="1188434"/>
                </a:lnTo>
                <a:lnTo>
                  <a:pt x="2370343" y="1179843"/>
                </a:lnTo>
                <a:lnTo>
                  <a:pt x="2373237" y="1171739"/>
                </a:lnTo>
                <a:lnTo>
                  <a:pt x="2373522" y="1166148"/>
                </a:lnTo>
                <a:lnTo>
                  <a:pt x="2374676" y="1165983"/>
                </a:lnTo>
                <a:lnTo>
                  <a:pt x="2373636" y="1163915"/>
                </a:lnTo>
                <a:lnTo>
                  <a:pt x="2374676" y="1143531"/>
                </a:lnTo>
                <a:cubicBezTo>
                  <a:pt x="2374676" y="1143531"/>
                  <a:pt x="2374676" y="1143531"/>
                  <a:pt x="2373237" y="1143531"/>
                </a:cubicBezTo>
                <a:lnTo>
                  <a:pt x="2364509" y="1143531"/>
                </a:lnTo>
                <a:lnTo>
                  <a:pt x="2374524" y="1139249"/>
                </a:lnTo>
                <a:cubicBezTo>
                  <a:pt x="2381296" y="1137630"/>
                  <a:pt x="2376979" y="1144107"/>
                  <a:pt x="2385615" y="1144107"/>
                </a:cubicBezTo>
                <a:cubicBezTo>
                  <a:pt x="2397129" y="1144107"/>
                  <a:pt x="2385615" y="1144107"/>
                  <a:pt x="2385614" y="1132593"/>
                </a:cubicBezTo>
                <a:cubicBezTo>
                  <a:pt x="2363163" y="1144107"/>
                  <a:pt x="2363163" y="1121655"/>
                  <a:pt x="2351650" y="1121655"/>
                </a:cubicBezTo>
                <a:cubicBezTo>
                  <a:pt x="2363163" y="1121655"/>
                  <a:pt x="2363163" y="1132593"/>
                  <a:pt x="2363163" y="1144107"/>
                </a:cubicBezTo>
                <a:lnTo>
                  <a:pt x="2363409" y="1144002"/>
                </a:lnTo>
                <a:lnTo>
                  <a:pt x="2368920" y="1154541"/>
                </a:lnTo>
                <a:lnTo>
                  <a:pt x="2373636" y="1163915"/>
                </a:lnTo>
                <a:lnTo>
                  <a:pt x="2373522" y="1166148"/>
                </a:lnTo>
                <a:lnTo>
                  <a:pt x="2364602" y="1167422"/>
                </a:lnTo>
                <a:lnTo>
                  <a:pt x="2363269" y="1176753"/>
                </a:lnTo>
                <a:lnTo>
                  <a:pt x="2363163" y="1176715"/>
                </a:lnTo>
                <a:lnTo>
                  <a:pt x="2363163" y="1166486"/>
                </a:lnTo>
                <a:cubicBezTo>
                  <a:pt x="2363163" y="1163680"/>
                  <a:pt x="2363163" y="1160801"/>
                  <a:pt x="2363163" y="1155045"/>
                </a:cubicBezTo>
                <a:cubicBezTo>
                  <a:pt x="2351650" y="1155045"/>
                  <a:pt x="2340135" y="1155045"/>
                  <a:pt x="2329773" y="1154470"/>
                </a:cubicBezTo>
                <a:cubicBezTo>
                  <a:pt x="2329774" y="1165407"/>
                  <a:pt x="2340712" y="1165406"/>
                  <a:pt x="2352225" y="1176921"/>
                </a:cubicBezTo>
                <a:cubicBezTo>
                  <a:pt x="2352225" y="1165406"/>
                  <a:pt x="2340712" y="1165406"/>
                  <a:pt x="2352225" y="1165406"/>
                </a:cubicBezTo>
                <a:cubicBezTo>
                  <a:pt x="2360860" y="1165406"/>
                  <a:pt x="2356543" y="1171883"/>
                  <a:pt x="2358701" y="1175121"/>
                </a:cubicBezTo>
                <a:lnTo>
                  <a:pt x="2363163" y="1176715"/>
                </a:lnTo>
                <a:lnTo>
                  <a:pt x="2363163" y="1177496"/>
                </a:lnTo>
                <a:lnTo>
                  <a:pt x="2363269" y="1176753"/>
                </a:lnTo>
                <a:lnTo>
                  <a:pt x="2363739" y="1176921"/>
                </a:lnTo>
                <a:cubicBezTo>
                  <a:pt x="2363739" y="1176921"/>
                  <a:pt x="2366617" y="1176921"/>
                  <a:pt x="2369495" y="1178360"/>
                </a:cubicBezTo>
                <a:lnTo>
                  <a:pt x="2370343" y="1179843"/>
                </a:lnTo>
                <a:lnTo>
                  <a:pt x="2367509" y="1187778"/>
                </a:lnTo>
                <a:lnTo>
                  <a:pt x="2358269" y="1186995"/>
                </a:lnTo>
                <a:cubicBezTo>
                  <a:pt x="2352656" y="1185556"/>
                  <a:pt x="2347044" y="1182677"/>
                  <a:pt x="2341287" y="1176921"/>
                </a:cubicBezTo>
                <a:cubicBezTo>
                  <a:pt x="2352225" y="1187859"/>
                  <a:pt x="2341287" y="1199372"/>
                  <a:pt x="2329773" y="1221823"/>
                </a:cubicBezTo>
                <a:cubicBezTo>
                  <a:pt x="2352801" y="1221824"/>
                  <a:pt x="2329773" y="1210310"/>
                  <a:pt x="2341287" y="1210310"/>
                </a:cubicBezTo>
                <a:cubicBezTo>
                  <a:pt x="2346756" y="1210310"/>
                  <a:pt x="2349491" y="1210310"/>
                  <a:pt x="2352297" y="1211749"/>
                </a:cubicBezTo>
                <a:lnTo>
                  <a:pt x="2362515" y="1220746"/>
                </a:lnTo>
                <a:lnTo>
                  <a:pt x="2362274" y="1221196"/>
                </a:lnTo>
                <a:lnTo>
                  <a:pt x="2353664" y="1217506"/>
                </a:lnTo>
                <a:cubicBezTo>
                  <a:pt x="2352225" y="1216067"/>
                  <a:pt x="2352225" y="1216067"/>
                  <a:pt x="2352225" y="1221824"/>
                </a:cubicBezTo>
                <a:cubicBezTo>
                  <a:pt x="2352225" y="1221824"/>
                  <a:pt x="2340712" y="1221824"/>
                  <a:pt x="2340712" y="1233337"/>
                </a:cubicBezTo>
                <a:close/>
                <a:moveTo>
                  <a:pt x="2499024" y="1312781"/>
                </a:moveTo>
                <a:cubicBezTo>
                  <a:pt x="2499024" y="1301267"/>
                  <a:pt x="2499024" y="1301267"/>
                  <a:pt x="2510537" y="1312781"/>
                </a:cubicBezTo>
                <a:cubicBezTo>
                  <a:pt x="2510537" y="1301267"/>
                  <a:pt x="2510537" y="1301267"/>
                  <a:pt x="2499024" y="1301267"/>
                </a:cubicBezTo>
                <a:cubicBezTo>
                  <a:pt x="2499024" y="1301267"/>
                  <a:pt x="2488084" y="1301267"/>
                  <a:pt x="2499024" y="1312781"/>
                </a:cubicBezTo>
                <a:close/>
                <a:moveTo>
                  <a:pt x="2272206" y="1200524"/>
                </a:moveTo>
                <a:lnTo>
                  <a:pt x="2274732" y="1189945"/>
                </a:lnTo>
                <a:lnTo>
                  <a:pt x="2277063" y="1190809"/>
                </a:lnTo>
                <a:cubicBezTo>
                  <a:pt x="2278682" y="1194047"/>
                  <a:pt x="2272206" y="1200524"/>
                  <a:pt x="2272206" y="1200524"/>
                </a:cubicBezTo>
                <a:close/>
                <a:moveTo>
                  <a:pt x="1896863" y="1020336"/>
                </a:moveTo>
                <a:cubicBezTo>
                  <a:pt x="1908377" y="1008823"/>
                  <a:pt x="1908377" y="1020336"/>
                  <a:pt x="1908377" y="1020336"/>
                </a:cubicBezTo>
                <a:cubicBezTo>
                  <a:pt x="1908376" y="1012132"/>
                  <a:pt x="1902224" y="1003605"/>
                  <a:pt x="1908619" y="999854"/>
                </a:cubicBezTo>
                <a:lnTo>
                  <a:pt x="1919890" y="997885"/>
                </a:lnTo>
                <a:lnTo>
                  <a:pt x="1919890" y="998460"/>
                </a:lnTo>
                <a:cubicBezTo>
                  <a:pt x="1931404" y="998460"/>
                  <a:pt x="1931404" y="998460"/>
                  <a:pt x="1931403" y="986946"/>
                </a:cubicBezTo>
                <a:cubicBezTo>
                  <a:pt x="1919890" y="986947"/>
                  <a:pt x="1931404" y="975433"/>
                  <a:pt x="1919890" y="975433"/>
                </a:cubicBezTo>
                <a:cubicBezTo>
                  <a:pt x="1919890" y="980902"/>
                  <a:pt x="1919890" y="983637"/>
                  <a:pt x="1919890" y="986515"/>
                </a:cubicBezTo>
                <a:lnTo>
                  <a:pt x="1919890" y="997883"/>
                </a:lnTo>
                <a:lnTo>
                  <a:pt x="1916382" y="992847"/>
                </a:lnTo>
                <a:cubicBezTo>
                  <a:pt x="1910067" y="990688"/>
                  <a:pt x="1897439" y="995006"/>
                  <a:pt x="1897439" y="986371"/>
                </a:cubicBezTo>
                <a:cubicBezTo>
                  <a:pt x="1885924" y="997884"/>
                  <a:pt x="1908376" y="997884"/>
                  <a:pt x="1896863" y="1020336"/>
                </a:cubicBezTo>
                <a:close/>
                <a:moveTo>
                  <a:pt x="2777652" y="1456988"/>
                </a:moveTo>
                <a:cubicBezTo>
                  <a:pt x="2780530" y="1458427"/>
                  <a:pt x="2783409" y="1458427"/>
                  <a:pt x="2783409" y="1458427"/>
                </a:cubicBezTo>
                <a:cubicBezTo>
                  <a:pt x="2783409" y="1435976"/>
                  <a:pt x="2783409" y="1458427"/>
                  <a:pt x="2771895" y="1446914"/>
                </a:cubicBezTo>
                <a:cubicBezTo>
                  <a:pt x="2771895" y="1452671"/>
                  <a:pt x="2774773" y="1455549"/>
                  <a:pt x="2777652" y="1456988"/>
                </a:cubicBezTo>
                <a:close/>
                <a:moveTo>
                  <a:pt x="1954431" y="1054301"/>
                </a:moveTo>
                <a:lnTo>
                  <a:pt x="1952057" y="1048010"/>
                </a:lnTo>
                <a:lnTo>
                  <a:pt x="1952991" y="1048543"/>
                </a:lnTo>
                <a:cubicBezTo>
                  <a:pt x="1954431" y="1051422"/>
                  <a:pt x="1954431" y="1054301"/>
                  <a:pt x="1954431" y="1054301"/>
                </a:cubicBezTo>
                <a:close/>
                <a:moveTo>
                  <a:pt x="2658486" y="1403163"/>
                </a:moveTo>
                <a:cubicBezTo>
                  <a:pt x="2658486" y="1403163"/>
                  <a:pt x="2670000" y="1403163"/>
                  <a:pt x="2670000" y="1391649"/>
                </a:cubicBezTo>
                <a:cubicBezTo>
                  <a:pt x="2658486" y="1391649"/>
                  <a:pt x="2658486" y="1380135"/>
                  <a:pt x="2658486" y="1380135"/>
                </a:cubicBezTo>
                <a:cubicBezTo>
                  <a:pt x="2658486" y="1380135"/>
                  <a:pt x="2635458" y="1368622"/>
                  <a:pt x="2646973" y="1380135"/>
                </a:cubicBezTo>
                <a:cubicBezTo>
                  <a:pt x="2646973" y="1380135"/>
                  <a:pt x="2635458" y="1391649"/>
                  <a:pt x="2646973" y="1391649"/>
                </a:cubicBezTo>
                <a:cubicBezTo>
                  <a:pt x="2658486" y="1380711"/>
                  <a:pt x="2658486" y="1391649"/>
                  <a:pt x="2658486" y="1403163"/>
                </a:cubicBezTo>
                <a:close/>
                <a:moveTo>
                  <a:pt x="2033875" y="1098628"/>
                </a:moveTo>
                <a:cubicBezTo>
                  <a:pt x="2044813" y="1098628"/>
                  <a:pt x="2044813" y="1098628"/>
                  <a:pt x="2056326" y="1098628"/>
                </a:cubicBezTo>
                <a:cubicBezTo>
                  <a:pt x="2056325" y="1076176"/>
                  <a:pt x="2044812" y="1087690"/>
                  <a:pt x="2033875" y="1098628"/>
                </a:cubicBezTo>
                <a:close/>
                <a:moveTo>
                  <a:pt x="2397128" y="1278816"/>
                </a:moveTo>
                <a:cubicBezTo>
                  <a:pt x="2408066" y="1278816"/>
                  <a:pt x="2408066" y="1267303"/>
                  <a:pt x="2419579" y="1267302"/>
                </a:cubicBezTo>
                <a:cubicBezTo>
                  <a:pt x="2419579" y="1256364"/>
                  <a:pt x="2408642" y="1267302"/>
                  <a:pt x="2419579" y="1256364"/>
                </a:cubicBezTo>
                <a:cubicBezTo>
                  <a:pt x="2397129" y="1256365"/>
                  <a:pt x="2408642" y="1267302"/>
                  <a:pt x="2397128" y="1278816"/>
                </a:cubicBezTo>
                <a:close/>
                <a:moveTo>
                  <a:pt x="2896818" y="1526358"/>
                </a:moveTo>
                <a:cubicBezTo>
                  <a:pt x="2907755" y="1526358"/>
                  <a:pt x="2907755" y="1514844"/>
                  <a:pt x="2919269" y="1514844"/>
                </a:cubicBezTo>
                <a:cubicBezTo>
                  <a:pt x="2908331" y="1492393"/>
                  <a:pt x="2896817" y="1492393"/>
                  <a:pt x="2896818" y="1526358"/>
                </a:cubicBezTo>
                <a:close/>
                <a:moveTo>
                  <a:pt x="2374677" y="1267878"/>
                </a:moveTo>
                <a:cubicBezTo>
                  <a:pt x="2385615" y="1278816"/>
                  <a:pt x="2397128" y="1278816"/>
                  <a:pt x="2397129" y="1256365"/>
                </a:cubicBezTo>
                <a:cubicBezTo>
                  <a:pt x="2385614" y="1256364"/>
                  <a:pt x="2374101" y="1256364"/>
                  <a:pt x="2374677" y="1267878"/>
                </a:cubicBezTo>
                <a:close/>
                <a:moveTo>
                  <a:pt x="1942917" y="1054301"/>
                </a:moveTo>
                <a:lnTo>
                  <a:pt x="1954431" y="1054301"/>
                </a:lnTo>
                <a:cubicBezTo>
                  <a:pt x="1954431" y="1048688"/>
                  <a:pt x="1955834" y="1043758"/>
                  <a:pt x="1957939" y="1039702"/>
                </a:cubicBezTo>
                <a:lnTo>
                  <a:pt x="1964882" y="1031277"/>
                </a:lnTo>
                <a:lnTo>
                  <a:pt x="1965369" y="1031274"/>
                </a:lnTo>
                <a:lnTo>
                  <a:pt x="1965255" y="1030825"/>
                </a:lnTo>
                <a:lnTo>
                  <a:pt x="1965656" y="1030338"/>
                </a:lnTo>
                <a:cubicBezTo>
                  <a:pt x="1971269" y="1026092"/>
                  <a:pt x="1976882" y="1026092"/>
                  <a:pt x="1976883" y="1031849"/>
                </a:cubicBezTo>
                <a:cubicBezTo>
                  <a:pt x="1976882" y="1020336"/>
                  <a:pt x="1999333" y="1020335"/>
                  <a:pt x="2010847" y="1020336"/>
                </a:cubicBezTo>
                <a:cubicBezTo>
                  <a:pt x="1999333" y="1008823"/>
                  <a:pt x="1999334" y="997884"/>
                  <a:pt x="1999333" y="986371"/>
                </a:cubicBezTo>
                <a:cubicBezTo>
                  <a:pt x="1988395" y="986371"/>
                  <a:pt x="1988396" y="997309"/>
                  <a:pt x="1976882" y="1008823"/>
                </a:cubicBezTo>
                <a:lnTo>
                  <a:pt x="1965369" y="997309"/>
                </a:lnTo>
                <a:cubicBezTo>
                  <a:pt x="1959613" y="1003066"/>
                  <a:pt x="1959613" y="1008679"/>
                  <a:pt x="1961051" y="1014291"/>
                </a:cubicBezTo>
                <a:lnTo>
                  <a:pt x="1965255" y="1030825"/>
                </a:lnTo>
                <a:lnTo>
                  <a:pt x="1964882" y="1031277"/>
                </a:lnTo>
                <a:lnTo>
                  <a:pt x="1955366" y="1031346"/>
                </a:lnTo>
                <a:cubicBezTo>
                  <a:pt x="1953999" y="1031417"/>
                  <a:pt x="1954143" y="1031562"/>
                  <a:pt x="1954431" y="1031849"/>
                </a:cubicBezTo>
                <a:cubicBezTo>
                  <a:pt x="1948675" y="1037318"/>
                  <a:pt x="1948674" y="1040053"/>
                  <a:pt x="1950113" y="1042859"/>
                </a:cubicBezTo>
                <a:lnTo>
                  <a:pt x="1952057" y="1048010"/>
                </a:lnTo>
                <a:lnTo>
                  <a:pt x="1942918" y="1042787"/>
                </a:lnTo>
                <a:cubicBezTo>
                  <a:pt x="1942917" y="1054301"/>
                  <a:pt x="1942917" y="1054301"/>
                  <a:pt x="1942917" y="1054301"/>
                </a:cubicBezTo>
                <a:close/>
                <a:moveTo>
                  <a:pt x="2362659" y="1263794"/>
                </a:moveTo>
                <a:cubicBezTo>
                  <a:pt x="2364962" y="1265899"/>
                  <a:pt x="2368488" y="1267302"/>
                  <a:pt x="2374101" y="1267302"/>
                </a:cubicBezTo>
                <a:cubicBezTo>
                  <a:pt x="2363163" y="1267302"/>
                  <a:pt x="2363163" y="1233913"/>
                  <a:pt x="2351649" y="1244851"/>
                </a:cubicBezTo>
                <a:cubicBezTo>
                  <a:pt x="2359853" y="1244851"/>
                  <a:pt x="2355751" y="1257480"/>
                  <a:pt x="2362659" y="1263794"/>
                </a:cubicBezTo>
                <a:close/>
                <a:moveTo>
                  <a:pt x="2794346" y="1481455"/>
                </a:moveTo>
                <a:lnTo>
                  <a:pt x="2794347" y="1469941"/>
                </a:lnTo>
                <a:cubicBezTo>
                  <a:pt x="2783408" y="1469942"/>
                  <a:pt x="2783408" y="1480879"/>
                  <a:pt x="2794346" y="1481455"/>
                </a:cubicBezTo>
                <a:close/>
                <a:moveTo>
                  <a:pt x="2158221" y="1166558"/>
                </a:moveTo>
                <a:cubicBezTo>
                  <a:pt x="2169735" y="1166558"/>
                  <a:pt x="2169735" y="1166558"/>
                  <a:pt x="2181249" y="1166558"/>
                </a:cubicBezTo>
                <a:cubicBezTo>
                  <a:pt x="2181248" y="1155045"/>
                  <a:pt x="2169735" y="1155045"/>
                  <a:pt x="2169735" y="1155045"/>
                </a:cubicBezTo>
                <a:cubicBezTo>
                  <a:pt x="2169735" y="1166558"/>
                  <a:pt x="2158221" y="1155045"/>
                  <a:pt x="2158221" y="1166558"/>
                </a:cubicBezTo>
                <a:close/>
                <a:moveTo>
                  <a:pt x="2010847" y="1098628"/>
                </a:moveTo>
                <a:cubicBezTo>
                  <a:pt x="1999333" y="1087690"/>
                  <a:pt x="2022360" y="1098628"/>
                  <a:pt x="2022360" y="1087115"/>
                </a:cubicBezTo>
                <a:cubicBezTo>
                  <a:pt x="2010847" y="1087115"/>
                  <a:pt x="1988395" y="1087114"/>
                  <a:pt x="2010847" y="1098628"/>
                </a:cubicBezTo>
                <a:close/>
                <a:moveTo>
                  <a:pt x="2256014" y="1222705"/>
                </a:moveTo>
                <a:cubicBezTo>
                  <a:pt x="2256374" y="1225170"/>
                  <a:pt x="2257814" y="1225854"/>
                  <a:pt x="2260692" y="1222975"/>
                </a:cubicBezTo>
                <a:cubicBezTo>
                  <a:pt x="2260692" y="1222975"/>
                  <a:pt x="2272205" y="1222975"/>
                  <a:pt x="2260692" y="1211461"/>
                </a:cubicBezTo>
                <a:cubicBezTo>
                  <a:pt x="2283143" y="1200523"/>
                  <a:pt x="2294657" y="1200524"/>
                  <a:pt x="2294656" y="1222975"/>
                </a:cubicBezTo>
                <a:cubicBezTo>
                  <a:pt x="2306171" y="1222975"/>
                  <a:pt x="2294656" y="1211461"/>
                  <a:pt x="2306171" y="1211461"/>
                </a:cubicBezTo>
                <a:cubicBezTo>
                  <a:pt x="2294656" y="1233913"/>
                  <a:pt x="2317684" y="1244851"/>
                  <a:pt x="2329198" y="1234488"/>
                </a:cubicBezTo>
                <a:cubicBezTo>
                  <a:pt x="2329197" y="1212037"/>
                  <a:pt x="2306746" y="1189009"/>
                  <a:pt x="2295233" y="1200524"/>
                </a:cubicBezTo>
                <a:cubicBezTo>
                  <a:pt x="2295233" y="1178071"/>
                  <a:pt x="2283718" y="1189009"/>
                  <a:pt x="2295233" y="1166558"/>
                </a:cubicBezTo>
                <a:cubicBezTo>
                  <a:pt x="2272780" y="1166558"/>
                  <a:pt x="2306746" y="1144107"/>
                  <a:pt x="2295233" y="1132593"/>
                </a:cubicBezTo>
                <a:cubicBezTo>
                  <a:pt x="2295233" y="1143531"/>
                  <a:pt x="2295233" y="1121080"/>
                  <a:pt x="2295233" y="1121080"/>
                </a:cubicBezTo>
                <a:lnTo>
                  <a:pt x="2290226" y="1129841"/>
                </a:lnTo>
                <a:lnTo>
                  <a:pt x="2283719" y="1132593"/>
                </a:lnTo>
                <a:cubicBezTo>
                  <a:pt x="2283719" y="1132593"/>
                  <a:pt x="2286597" y="1132593"/>
                  <a:pt x="2289476" y="1131154"/>
                </a:cubicBezTo>
                <a:lnTo>
                  <a:pt x="2290226" y="1129841"/>
                </a:lnTo>
                <a:lnTo>
                  <a:pt x="2290376" y="1129778"/>
                </a:lnTo>
                <a:cubicBezTo>
                  <a:pt x="2295233" y="1131478"/>
                  <a:pt x="2295233" y="1144107"/>
                  <a:pt x="2295233" y="1144107"/>
                </a:cubicBezTo>
                <a:cubicBezTo>
                  <a:pt x="2283719" y="1132593"/>
                  <a:pt x="2295233" y="1144107"/>
                  <a:pt x="2283719" y="1144107"/>
                </a:cubicBezTo>
                <a:cubicBezTo>
                  <a:pt x="2283718" y="1155332"/>
                  <a:pt x="2280840" y="1166558"/>
                  <a:pt x="2277962" y="1176416"/>
                </a:cubicBezTo>
                <a:lnTo>
                  <a:pt x="2274732" y="1189945"/>
                </a:lnTo>
                <a:lnTo>
                  <a:pt x="2272206" y="1189009"/>
                </a:lnTo>
                <a:cubicBezTo>
                  <a:pt x="2260692" y="1200524"/>
                  <a:pt x="2272206" y="1200524"/>
                  <a:pt x="2272206" y="1200524"/>
                </a:cubicBezTo>
                <a:cubicBezTo>
                  <a:pt x="2263571" y="1191888"/>
                  <a:pt x="2254935" y="1215311"/>
                  <a:pt x="2256014" y="1222705"/>
                </a:cubicBezTo>
                <a:close/>
                <a:moveTo>
                  <a:pt x="2454120" y="1323718"/>
                </a:moveTo>
                <a:cubicBezTo>
                  <a:pt x="2465058" y="1323719"/>
                  <a:pt x="2465058" y="1335232"/>
                  <a:pt x="2476571" y="1323719"/>
                </a:cubicBezTo>
                <a:cubicBezTo>
                  <a:pt x="2488085" y="1323719"/>
                  <a:pt x="2476571" y="1323719"/>
                  <a:pt x="2476572" y="1312205"/>
                </a:cubicBezTo>
                <a:cubicBezTo>
                  <a:pt x="2465058" y="1312205"/>
                  <a:pt x="2465058" y="1323719"/>
                  <a:pt x="2454120" y="1323718"/>
                </a:cubicBezTo>
                <a:close/>
                <a:moveTo>
                  <a:pt x="3089669" y="1638615"/>
                </a:moveTo>
                <a:cubicBezTo>
                  <a:pt x="3089669" y="1638615"/>
                  <a:pt x="3089669" y="1638615"/>
                  <a:pt x="3101183" y="1638615"/>
                </a:cubicBezTo>
                <a:cubicBezTo>
                  <a:pt x="3101184" y="1627102"/>
                  <a:pt x="3089670" y="1615588"/>
                  <a:pt x="3089669" y="1627102"/>
                </a:cubicBezTo>
                <a:cubicBezTo>
                  <a:pt x="3089669" y="1627102"/>
                  <a:pt x="3089669" y="1627102"/>
                  <a:pt x="3089669" y="1638615"/>
                </a:cubicBezTo>
                <a:close/>
                <a:moveTo>
                  <a:pt x="2748867" y="1469941"/>
                </a:moveTo>
                <a:cubicBezTo>
                  <a:pt x="2760382" y="1447489"/>
                  <a:pt x="2748867" y="1447489"/>
                  <a:pt x="2748867" y="1425038"/>
                </a:cubicBezTo>
                <a:cubicBezTo>
                  <a:pt x="2737930" y="1435976"/>
                  <a:pt x="2737930" y="1458427"/>
                  <a:pt x="2748867" y="1469941"/>
                </a:cubicBezTo>
                <a:close/>
                <a:moveTo>
                  <a:pt x="2612432" y="1402587"/>
                </a:moveTo>
                <a:cubicBezTo>
                  <a:pt x="2612432" y="1402587"/>
                  <a:pt x="2623945" y="1402587"/>
                  <a:pt x="2623945" y="1391073"/>
                </a:cubicBezTo>
                <a:close/>
                <a:moveTo>
                  <a:pt x="2499592" y="1346708"/>
                </a:moveTo>
                <a:lnTo>
                  <a:pt x="2499502" y="1346225"/>
                </a:lnTo>
                <a:lnTo>
                  <a:pt x="2499599" y="1346170"/>
                </a:lnTo>
                <a:close/>
                <a:moveTo>
                  <a:pt x="2499591" y="1346744"/>
                </a:moveTo>
                <a:lnTo>
                  <a:pt x="2499592" y="1346708"/>
                </a:lnTo>
                <a:lnTo>
                  <a:pt x="2499599" y="1346746"/>
                </a:lnTo>
                <a:close/>
                <a:moveTo>
                  <a:pt x="2408642" y="1301842"/>
                </a:moveTo>
                <a:cubicBezTo>
                  <a:pt x="2408642" y="1290329"/>
                  <a:pt x="2408642" y="1290329"/>
                  <a:pt x="2420155" y="1290329"/>
                </a:cubicBezTo>
                <a:lnTo>
                  <a:pt x="2408642" y="1278816"/>
                </a:lnTo>
                <a:lnTo>
                  <a:pt x="2408642" y="1290329"/>
                </a:lnTo>
                <a:cubicBezTo>
                  <a:pt x="2408642" y="1290329"/>
                  <a:pt x="2397129" y="1290329"/>
                  <a:pt x="2408642" y="1301842"/>
                </a:cubicBezTo>
                <a:close/>
                <a:moveTo>
                  <a:pt x="2493842" y="1345307"/>
                </a:moveTo>
                <a:cubicBezTo>
                  <a:pt x="2490963" y="1343867"/>
                  <a:pt x="2488084" y="1340989"/>
                  <a:pt x="2488084" y="1335232"/>
                </a:cubicBezTo>
                <a:cubicBezTo>
                  <a:pt x="2493554" y="1335232"/>
                  <a:pt x="2496288" y="1335232"/>
                  <a:pt x="2497728" y="1336671"/>
                </a:cubicBezTo>
                <a:lnTo>
                  <a:pt x="2499502" y="1346225"/>
                </a:lnTo>
                <a:lnTo>
                  <a:pt x="2498897" y="1346571"/>
                </a:lnTo>
                <a:close/>
                <a:moveTo>
                  <a:pt x="2032075" y="1119676"/>
                </a:moveTo>
                <a:cubicBezTo>
                  <a:pt x="2035313" y="1120935"/>
                  <a:pt x="2039630" y="1121655"/>
                  <a:pt x="2045387" y="1121655"/>
                </a:cubicBezTo>
                <a:cubicBezTo>
                  <a:pt x="2045388" y="1110142"/>
                  <a:pt x="2033875" y="1110142"/>
                  <a:pt x="2033875" y="1110142"/>
                </a:cubicBezTo>
                <a:cubicBezTo>
                  <a:pt x="2033875" y="1110142"/>
                  <a:pt x="2033875" y="1098628"/>
                  <a:pt x="2022360" y="1098628"/>
                </a:cubicBezTo>
                <a:cubicBezTo>
                  <a:pt x="2022360" y="1107263"/>
                  <a:pt x="2022360" y="1115898"/>
                  <a:pt x="2032075" y="1119676"/>
                </a:cubicBezTo>
                <a:close/>
                <a:moveTo>
                  <a:pt x="1886501" y="1053725"/>
                </a:moveTo>
                <a:cubicBezTo>
                  <a:pt x="1897439" y="1053725"/>
                  <a:pt x="1897439" y="1053725"/>
                  <a:pt x="1908952" y="1053725"/>
                </a:cubicBezTo>
                <a:cubicBezTo>
                  <a:pt x="1897439" y="1053725"/>
                  <a:pt x="1897438" y="1031273"/>
                  <a:pt x="1897438" y="1031273"/>
                </a:cubicBezTo>
                <a:cubicBezTo>
                  <a:pt x="1897439" y="1042787"/>
                  <a:pt x="1885925" y="1042787"/>
                  <a:pt x="1886501" y="1053725"/>
                </a:cubicBezTo>
                <a:close/>
                <a:moveTo>
                  <a:pt x="2346792" y="1281703"/>
                </a:moveTo>
                <a:cubicBezTo>
                  <a:pt x="2347331" y="1282414"/>
                  <a:pt x="2348771" y="1281694"/>
                  <a:pt x="2351649" y="1278816"/>
                </a:cubicBezTo>
                <a:cubicBezTo>
                  <a:pt x="2351649" y="1278816"/>
                  <a:pt x="2351649" y="1278816"/>
                  <a:pt x="2351649" y="1267302"/>
                </a:cubicBezTo>
                <a:cubicBezTo>
                  <a:pt x="2363163" y="1278816"/>
                  <a:pt x="2351649" y="1256364"/>
                  <a:pt x="2351649" y="1256364"/>
                </a:cubicBezTo>
                <a:cubicBezTo>
                  <a:pt x="2351649" y="1264567"/>
                  <a:pt x="2345173" y="1279571"/>
                  <a:pt x="2346792" y="1281703"/>
                </a:cubicBezTo>
                <a:close/>
                <a:moveTo>
                  <a:pt x="2658486" y="1437409"/>
                </a:moveTo>
                <a:lnTo>
                  <a:pt x="2657675" y="1436803"/>
                </a:lnTo>
                <a:lnTo>
                  <a:pt x="2658486" y="1435976"/>
                </a:lnTo>
                <a:close/>
                <a:moveTo>
                  <a:pt x="2999289" y="1616164"/>
                </a:moveTo>
                <a:cubicBezTo>
                  <a:pt x="3010227" y="1616164"/>
                  <a:pt x="3033254" y="1616164"/>
                  <a:pt x="3033254" y="1604651"/>
                </a:cubicBezTo>
                <a:cubicBezTo>
                  <a:pt x="3022316" y="1604650"/>
                  <a:pt x="3010802" y="1616164"/>
                  <a:pt x="3010802" y="1604650"/>
                </a:cubicBezTo>
                <a:cubicBezTo>
                  <a:pt x="2999289" y="1604650"/>
                  <a:pt x="3010802" y="1604650"/>
                  <a:pt x="2999289" y="1616164"/>
                </a:cubicBezTo>
                <a:close/>
                <a:moveTo>
                  <a:pt x="1841022" y="1042787"/>
                </a:moveTo>
                <a:cubicBezTo>
                  <a:pt x="1851960" y="1031274"/>
                  <a:pt x="1863473" y="1042787"/>
                  <a:pt x="1863473" y="1031274"/>
                </a:cubicBezTo>
                <a:cubicBezTo>
                  <a:pt x="1851960" y="1031274"/>
                  <a:pt x="1851960" y="1031274"/>
                  <a:pt x="1851960" y="1031274"/>
                </a:cubicBezTo>
                <a:cubicBezTo>
                  <a:pt x="1851960" y="1031274"/>
                  <a:pt x="1840447" y="1031274"/>
                  <a:pt x="1841022" y="1042787"/>
                </a:cubicBezTo>
                <a:close/>
                <a:moveTo>
                  <a:pt x="2635458" y="1436552"/>
                </a:moveTo>
                <a:cubicBezTo>
                  <a:pt x="2646972" y="1436552"/>
                  <a:pt x="2646972" y="1436552"/>
                  <a:pt x="2646972" y="1436552"/>
                </a:cubicBezTo>
                <a:cubicBezTo>
                  <a:pt x="2646972" y="1436552"/>
                  <a:pt x="2646972" y="1436552"/>
                  <a:pt x="2646972" y="1425038"/>
                </a:cubicBezTo>
                <a:cubicBezTo>
                  <a:pt x="2635458" y="1425038"/>
                  <a:pt x="2646973" y="1435976"/>
                  <a:pt x="2635458" y="1436552"/>
                </a:cubicBezTo>
                <a:close/>
                <a:moveTo>
                  <a:pt x="2432712" y="1338047"/>
                </a:moveTo>
                <a:cubicBezTo>
                  <a:pt x="2435410" y="1336347"/>
                  <a:pt x="2439728" y="1323718"/>
                  <a:pt x="2431092" y="1323719"/>
                </a:cubicBezTo>
                <a:cubicBezTo>
                  <a:pt x="2431092" y="1323719"/>
                  <a:pt x="2431092" y="1323719"/>
                  <a:pt x="2431093" y="1335232"/>
                </a:cubicBezTo>
                <a:cubicBezTo>
                  <a:pt x="2431093" y="1337966"/>
                  <a:pt x="2431812" y="1338614"/>
                  <a:pt x="2432712" y="1338047"/>
                </a:cubicBezTo>
                <a:close/>
                <a:moveTo>
                  <a:pt x="2328622" y="1289754"/>
                </a:moveTo>
                <a:cubicBezTo>
                  <a:pt x="2340135" y="1278816"/>
                  <a:pt x="2317684" y="1255788"/>
                  <a:pt x="2306171" y="1267302"/>
                </a:cubicBezTo>
                <a:cubicBezTo>
                  <a:pt x="2317684" y="1267302"/>
                  <a:pt x="2317684" y="1267302"/>
                  <a:pt x="2317684" y="1267302"/>
                </a:cubicBezTo>
                <a:cubicBezTo>
                  <a:pt x="2317684" y="1278815"/>
                  <a:pt x="2306171" y="1278816"/>
                  <a:pt x="2317684" y="1278815"/>
                </a:cubicBezTo>
                <a:cubicBezTo>
                  <a:pt x="2317684" y="1267302"/>
                  <a:pt x="2328622" y="1267302"/>
                  <a:pt x="2328622" y="1278240"/>
                </a:cubicBezTo>
                <a:cubicBezTo>
                  <a:pt x="2306171" y="1278240"/>
                  <a:pt x="2328622" y="1289754"/>
                  <a:pt x="2328622" y="1289754"/>
                </a:cubicBezTo>
                <a:close/>
                <a:moveTo>
                  <a:pt x="2351650" y="1301267"/>
                </a:moveTo>
                <a:lnTo>
                  <a:pt x="2363163" y="1301267"/>
                </a:lnTo>
                <a:cubicBezTo>
                  <a:pt x="2363163" y="1301267"/>
                  <a:pt x="2374676" y="1289754"/>
                  <a:pt x="2363163" y="1289754"/>
                </a:cubicBezTo>
                <a:cubicBezTo>
                  <a:pt x="2374101" y="1289754"/>
                  <a:pt x="2374676" y="1289754"/>
                  <a:pt x="2374676" y="1289754"/>
                </a:cubicBezTo>
                <a:cubicBezTo>
                  <a:pt x="2374676" y="1289754"/>
                  <a:pt x="2374676" y="1278240"/>
                  <a:pt x="2363163" y="1278240"/>
                </a:cubicBezTo>
                <a:cubicBezTo>
                  <a:pt x="2374676" y="1289754"/>
                  <a:pt x="2363163" y="1289754"/>
                  <a:pt x="2363163" y="1289754"/>
                </a:cubicBezTo>
                <a:cubicBezTo>
                  <a:pt x="2374101" y="1301267"/>
                  <a:pt x="2351650" y="1289754"/>
                  <a:pt x="2351650" y="1301267"/>
                </a:cubicBezTo>
                <a:close/>
                <a:moveTo>
                  <a:pt x="2533563" y="1391649"/>
                </a:moveTo>
                <a:lnTo>
                  <a:pt x="2533488" y="1391564"/>
                </a:lnTo>
                <a:lnTo>
                  <a:pt x="2538025" y="1385568"/>
                </a:lnTo>
                <a:cubicBezTo>
                  <a:pt x="2540184" y="1380711"/>
                  <a:pt x="2535866" y="1380711"/>
                  <a:pt x="2544502" y="1380711"/>
                </a:cubicBezTo>
                <a:cubicBezTo>
                  <a:pt x="2544502" y="1380711"/>
                  <a:pt x="2544502" y="1383589"/>
                  <a:pt x="2543062" y="1386468"/>
                </a:cubicBezTo>
                <a:lnTo>
                  <a:pt x="2533902" y="1391702"/>
                </a:lnTo>
                <a:close/>
                <a:moveTo>
                  <a:pt x="2623945" y="1436552"/>
                </a:moveTo>
                <a:cubicBezTo>
                  <a:pt x="2635458" y="1436552"/>
                  <a:pt x="2635458" y="1436552"/>
                  <a:pt x="2635458" y="1425038"/>
                </a:cubicBezTo>
                <a:cubicBezTo>
                  <a:pt x="2623945" y="1425038"/>
                  <a:pt x="2623945" y="1425038"/>
                  <a:pt x="2623945" y="1436552"/>
                </a:cubicBezTo>
                <a:close/>
                <a:moveTo>
                  <a:pt x="2062802" y="1164759"/>
                </a:moveTo>
                <a:cubicBezTo>
                  <a:pt x="2063522" y="1165839"/>
                  <a:pt x="2064961" y="1166558"/>
                  <a:pt x="2067839" y="1166558"/>
                </a:cubicBezTo>
                <a:lnTo>
                  <a:pt x="2067839" y="1155045"/>
                </a:lnTo>
                <a:cubicBezTo>
                  <a:pt x="2067839" y="1155045"/>
                  <a:pt x="2062083" y="1155045"/>
                  <a:pt x="2057765" y="1155045"/>
                </a:cubicBezTo>
                <a:lnTo>
                  <a:pt x="2056327" y="1155045"/>
                </a:lnTo>
                <a:lnTo>
                  <a:pt x="2056326" y="1155045"/>
                </a:lnTo>
                <a:cubicBezTo>
                  <a:pt x="2053448" y="1155045"/>
                  <a:pt x="2052728" y="1155045"/>
                  <a:pt x="2053268" y="1155045"/>
                </a:cubicBezTo>
                <a:lnTo>
                  <a:pt x="2056327" y="1155045"/>
                </a:lnTo>
                <a:lnTo>
                  <a:pt x="2061363" y="1156844"/>
                </a:lnTo>
                <a:cubicBezTo>
                  <a:pt x="2062802" y="1159002"/>
                  <a:pt x="2061363" y="1162600"/>
                  <a:pt x="2062802" y="1164759"/>
                </a:cubicBezTo>
                <a:close/>
                <a:moveTo>
                  <a:pt x="3015984" y="1641278"/>
                </a:moveTo>
                <a:cubicBezTo>
                  <a:pt x="3018862" y="1641350"/>
                  <a:pt x="3021740" y="1638615"/>
                  <a:pt x="3021740" y="1638615"/>
                </a:cubicBezTo>
                <a:cubicBezTo>
                  <a:pt x="3021740" y="1638615"/>
                  <a:pt x="3010227" y="1638615"/>
                  <a:pt x="3010227" y="1627102"/>
                </a:cubicBezTo>
                <a:lnTo>
                  <a:pt x="3021740" y="1627102"/>
                </a:lnTo>
                <a:cubicBezTo>
                  <a:pt x="3021740" y="1627102"/>
                  <a:pt x="3021740" y="1627102"/>
                  <a:pt x="3010227" y="1627102"/>
                </a:cubicBezTo>
                <a:cubicBezTo>
                  <a:pt x="3010227" y="1638328"/>
                  <a:pt x="3013105" y="1641206"/>
                  <a:pt x="3015984" y="1641278"/>
                </a:cubicBezTo>
                <a:close/>
                <a:moveTo>
                  <a:pt x="2510537" y="1391073"/>
                </a:moveTo>
                <a:cubicBezTo>
                  <a:pt x="2522050" y="1391073"/>
                  <a:pt x="2522050" y="1380135"/>
                  <a:pt x="2522050" y="1379559"/>
                </a:cubicBezTo>
                <a:cubicBezTo>
                  <a:pt x="2510537" y="1379559"/>
                  <a:pt x="2510537" y="1379559"/>
                  <a:pt x="2510537" y="1379559"/>
                </a:cubicBezTo>
                <a:cubicBezTo>
                  <a:pt x="2510537" y="1391073"/>
                  <a:pt x="2510537" y="1391073"/>
                  <a:pt x="2510537" y="1391073"/>
                </a:cubicBezTo>
                <a:close/>
                <a:moveTo>
                  <a:pt x="2384788" y="1332979"/>
                </a:moveTo>
                <a:lnTo>
                  <a:pt x="2381297" y="1328324"/>
                </a:lnTo>
                <a:cubicBezTo>
                  <a:pt x="2379858" y="1325446"/>
                  <a:pt x="2379858" y="1322568"/>
                  <a:pt x="2385615" y="1322568"/>
                </a:cubicBezTo>
                <a:close/>
                <a:moveTo>
                  <a:pt x="2385615" y="1334081"/>
                </a:moveTo>
                <a:lnTo>
                  <a:pt x="2384773" y="1333165"/>
                </a:lnTo>
                <a:lnTo>
                  <a:pt x="2384788" y="1332979"/>
                </a:lnTo>
                <a:close/>
                <a:moveTo>
                  <a:pt x="1885925" y="1087690"/>
                </a:moveTo>
                <a:lnTo>
                  <a:pt x="1893984" y="1076176"/>
                </a:lnTo>
                <a:lnTo>
                  <a:pt x="1895999" y="1076177"/>
                </a:lnTo>
                <a:cubicBezTo>
                  <a:pt x="1897439" y="1076177"/>
                  <a:pt x="1897439" y="1076177"/>
                  <a:pt x="1897439" y="1076177"/>
                </a:cubicBezTo>
                <a:cubicBezTo>
                  <a:pt x="1897439" y="1070420"/>
                  <a:pt x="1897439" y="1070420"/>
                  <a:pt x="1896000" y="1073299"/>
                </a:cubicBezTo>
                <a:lnTo>
                  <a:pt x="1893984" y="1076176"/>
                </a:lnTo>
                <a:lnTo>
                  <a:pt x="1885924" y="1076176"/>
                </a:lnTo>
                <a:close/>
                <a:moveTo>
                  <a:pt x="2789489" y="1535497"/>
                </a:moveTo>
                <a:cubicBezTo>
                  <a:pt x="2790029" y="1536576"/>
                  <a:pt x="2791468" y="1537296"/>
                  <a:pt x="2794347" y="1537296"/>
                </a:cubicBezTo>
                <a:cubicBezTo>
                  <a:pt x="2794347" y="1525782"/>
                  <a:pt x="2794347" y="1525782"/>
                  <a:pt x="2794347" y="1525782"/>
                </a:cubicBezTo>
                <a:cubicBezTo>
                  <a:pt x="2794347" y="1525782"/>
                  <a:pt x="2787870" y="1532259"/>
                  <a:pt x="2789489" y="1535497"/>
                </a:cubicBezTo>
                <a:close/>
                <a:moveTo>
                  <a:pt x="2489947" y="1389850"/>
                </a:moveTo>
                <a:cubicBezTo>
                  <a:pt x="2491180" y="1390929"/>
                  <a:pt x="2493986" y="1391649"/>
                  <a:pt x="2499599" y="1391649"/>
                </a:cubicBezTo>
                <a:cubicBezTo>
                  <a:pt x="2499599" y="1380710"/>
                  <a:pt x="2510537" y="1369197"/>
                  <a:pt x="2522050" y="1369197"/>
                </a:cubicBezTo>
                <a:cubicBezTo>
                  <a:pt x="2522050" y="1374666"/>
                  <a:pt x="2522050" y="1377401"/>
                  <a:pt x="2523489" y="1380207"/>
                </a:cubicBezTo>
                <a:lnTo>
                  <a:pt x="2533488" y="1391564"/>
                </a:lnTo>
                <a:lnTo>
                  <a:pt x="2532988" y="1392225"/>
                </a:lnTo>
                <a:lnTo>
                  <a:pt x="2533902" y="1391702"/>
                </a:lnTo>
                <a:lnTo>
                  <a:pt x="2544925" y="1393448"/>
                </a:lnTo>
                <a:cubicBezTo>
                  <a:pt x="2551698" y="1396686"/>
                  <a:pt x="2547380" y="1403163"/>
                  <a:pt x="2556016" y="1403163"/>
                </a:cubicBezTo>
                <a:cubicBezTo>
                  <a:pt x="2556016" y="1391649"/>
                  <a:pt x="2556016" y="1380711"/>
                  <a:pt x="2556016" y="1369197"/>
                </a:cubicBezTo>
                <a:cubicBezTo>
                  <a:pt x="2532988" y="1369197"/>
                  <a:pt x="2556016" y="1392225"/>
                  <a:pt x="2544502" y="1380711"/>
                </a:cubicBezTo>
                <a:cubicBezTo>
                  <a:pt x="2532988" y="1380711"/>
                  <a:pt x="2532988" y="1380711"/>
                  <a:pt x="2532988" y="1380711"/>
                </a:cubicBezTo>
                <a:cubicBezTo>
                  <a:pt x="2532988" y="1369197"/>
                  <a:pt x="2532988" y="1369197"/>
                  <a:pt x="2532988" y="1369197"/>
                </a:cubicBezTo>
                <a:cubicBezTo>
                  <a:pt x="2544502" y="1369197"/>
                  <a:pt x="2532988" y="1369197"/>
                  <a:pt x="2544502" y="1369197"/>
                </a:cubicBezTo>
                <a:cubicBezTo>
                  <a:pt x="2556016" y="1346746"/>
                  <a:pt x="2544501" y="1346746"/>
                  <a:pt x="2556016" y="1335232"/>
                </a:cubicBezTo>
                <a:cubicBezTo>
                  <a:pt x="2544502" y="1335232"/>
                  <a:pt x="2556016" y="1335232"/>
                  <a:pt x="2556016" y="1323719"/>
                </a:cubicBezTo>
                <a:cubicBezTo>
                  <a:pt x="2544502" y="1335232"/>
                  <a:pt x="2544502" y="1323719"/>
                  <a:pt x="2533564" y="1323718"/>
                </a:cubicBezTo>
                <a:cubicBezTo>
                  <a:pt x="2545078" y="1335232"/>
                  <a:pt x="2533563" y="1346170"/>
                  <a:pt x="2545078" y="1357684"/>
                </a:cubicBezTo>
                <a:cubicBezTo>
                  <a:pt x="2545078" y="1357684"/>
                  <a:pt x="2545078" y="1357684"/>
                  <a:pt x="2533564" y="1357684"/>
                </a:cubicBezTo>
                <a:cubicBezTo>
                  <a:pt x="2533564" y="1346746"/>
                  <a:pt x="2533564" y="1346746"/>
                  <a:pt x="2522050" y="1335232"/>
                </a:cubicBezTo>
                <a:cubicBezTo>
                  <a:pt x="2522050" y="1346746"/>
                  <a:pt x="2522050" y="1357684"/>
                  <a:pt x="2510537" y="1369197"/>
                </a:cubicBezTo>
                <a:cubicBezTo>
                  <a:pt x="2510537" y="1357684"/>
                  <a:pt x="2510537" y="1369197"/>
                  <a:pt x="2510537" y="1357684"/>
                </a:cubicBezTo>
                <a:cubicBezTo>
                  <a:pt x="2510537" y="1357684"/>
                  <a:pt x="2499023" y="1346170"/>
                  <a:pt x="2510537" y="1323718"/>
                </a:cubicBezTo>
                <a:cubicBezTo>
                  <a:pt x="2499599" y="1335232"/>
                  <a:pt x="2499599" y="1323719"/>
                  <a:pt x="2488085" y="1323719"/>
                </a:cubicBezTo>
                <a:cubicBezTo>
                  <a:pt x="2488085" y="1334657"/>
                  <a:pt x="2476572" y="1334657"/>
                  <a:pt x="2476571" y="1346170"/>
                </a:cubicBezTo>
                <a:cubicBezTo>
                  <a:pt x="2488085" y="1346170"/>
                  <a:pt x="2476571" y="1357684"/>
                  <a:pt x="2488084" y="1357684"/>
                </a:cubicBezTo>
                <a:cubicBezTo>
                  <a:pt x="2488084" y="1357684"/>
                  <a:pt x="2488084" y="1354805"/>
                  <a:pt x="2489524" y="1351927"/>
                </a:cubicBezTo>
                <a:lnTo>
                  <a:pt x="2498897" y="1346571"/>
                </a:lnTo>
                <a:lnTo>
                  <a:pt x="2499591" y="1346744"/>
                </a:lnTo>
                <a:lnTo>
                  <a:pt x="2499419" y="1359330"/>
                </a:lnTo>
                <a:cubicBezTo>
                  <a:pt x="2498880" y="1369341"/>
                  <a:pt x="2496720" y="1371500"/>
                  <a:pt x="2488085" y="1380135"/>
                </a:cubicBezTo>
                <a:cubicBezTo>
                  <a:pt x="2496720" y="1380135"/>
                  <a:pt x="2486250" y="1386611"/>
                  <a:pt x="2489947" y="1389850"/>
                </a:cubicBezTo>
                <a:close/>
                <a:moveTo>
                  <a:pt x="2637923" y="1463465"/>
                </a:moveTo>
                <a:cubicBezTo>
                  <a:pt x="2641540" y="1465624"/>
                  <a:pt x="2649851" y="1461306"/>
                  <a:pt x="2658486" y="1469942"/>
                </a:cubicBezTo>
                <a:cubicBezTo>
                  <a:pt x="2658486" y="1458427"/>
                  <a:pt x="2658486" y="1458427"/>
                  <a:pt x="2658486" y="1447489"/>
                </a:cubicBezTo>
                <a:cubicBezTo>
                  <a:pt x="2658486" y="1447489"/>
                  <a:pt x="2658486" y="1447489"/>
                  <a:pt x="2658486" y="1446050"/>
                </a:cubicBezTo>
                <a:lnTo>
                  <a:pt x="2658486" y="1437409"/>
                </a:lnTo>
                <a:lnTo>
                  <a:pt x="2663883" y="1441445"/>
                </a:lnTo>
                <a:cubicBezTo>
                  <a:pt x="2669568" y="1444323"/>
                  <a:pt x="2675181" y="1447202"/>
                  <a:pt x="2669424" y="1458427"/>
                </a:cubicBezTo>
                <a:cubicBezTo>
                  <a:pt x="2669424" y="1458427"/>
                  <a:pt x="2680938" y="1469941"/>
                  <a:pt x="2680937" y="1458427"/>
                </a:cubicBezTo>
                <a:cubicBezTo>
                  <a:pt x="2670000" y="1458427"/>
                  <a:pt x="2692451" y="1446914"/>
                  <a:pt x="2692452" y="1458427"/>
                </a:cubicBezTo>
                <a:cubicBezTo>
                  <a:pt x="2703965" y="1447489"/>
                  <a:pt x="2692452" y="1435976"/>
                  <a:pt x="2703965" y="1435976"/>
                </a:cubicBezTo>
                <a:cubicBezTo>
                  <a:pt x="2703965" y="1447489"/>
                  <a:pt x="2714903" y="1435976"/>
                  <a:pt x="2714327" y="1446914"/>
                </a:cubicBezTo>
                <a:cubicBezTo>
                  <a:pt x="2725841" y="1435401"/>
                  <a:pt x="2714327" y="1435401"/>
                  <a:pt x="2714327" y="1435401"/>
                </a:cubicBezTo>
                <a:cubicBezTo>
                  <a:pt x="2702814" y="1435401"/>
                  <a:pt x="2691875" y="1435401"/>
                  <a:pt x="2680362" y="1435401"/>
                </a:cubicBezTo>
                <a:cubicBezTo>
                  <a:pt x="2668849" y="1435401"/>
                  <a:pt x="2691875" y="1446914"/>
                  <a:pt x="2680362" y="1446914"/>
                </a:cubicBezTo>
                <a:cubicBezTo>
                  <a:pt x="2669424" y="1435976"/>
                  <a:pt x="2657911" y="1446914"/>
                  <a:pt x="2657911" y="1424463"/>
                </a:cubicBezTo>
                <a:cubicBezTo>
                  <a:pt x="2655176" y="1430075"/>
                  <a:pt x="2655248" y="1433601"/>
                  <a:pt x="2656714" y="1436084"/>
                </a:cubicBezTo>
                <a:lnTo>
                  <a:pt x="2657675" y="1436803"/>
                </a:lnTo>
                <a:lnTo>
                  <a:pt x="2647477" y="1447202"/>
                </a:lnTo>
                <a:cubicBezTo>
                  <a:pt x="2644670" y="1452815"/>
                  <a:pt x="2641791" y="1458427"/>
                  <a:pt x="2636034" y="1458428"/>
                </a:cubicBezTo>
                <a:cubicBezTo>
                  <a:pt x="2636034" y="1461306"/>
                  <a:pt x="2636718" y="1462745"/>
                  <a:pt x="2637923" y="1463465"/>
                </a:cubicBezTo>
                <a:close/>
                <a:moveTo>
                  <a:pt x="2737929" y="1514844"/>
                </a:moveTo>
                <a:cubicBezTo>
                  <a:pt x="2737929" y="1503331"/>
                  <a:pt x="2748867" y="1503331"/>
                  <a:pt x="2749444" y="1503331"/>
                </a:cubicBezTo>
                <a:cubicBezTo>
                  <a:pt x="2749444" y="1491817"/>
                  <a:pt x="2737930" y="1491817"/>
                  <a:pt x="2737929" y="1503331"/>
                </a:cubicBezTo>
                <a:cubicBezTo>
                  <a:pt x="2749444" y="1503331"/>
                  <a:pt x="2726417" y="1514844"/>
                  <a:pt x="2737929" y="1514844"/>
                </a:cubicBezTo>
                <a:close/>
                <a:moveTo>
                  <a:pt x="2465058" y="1380135"/>
                </a:moveTo>
                <a:lnTo>
                  <a:pt x="2463613" y="1379105"/>
                </a:lnTo>
                <a:lnTo>
                  <a:pt x="2464482" y="1379559"/>
                </a:lnTo>
                <a:lnTo>
                  <a:pt x="2465040" y="1380097"/>
                </a:lnTo>
                <a:close/>
                <a:moveTo>
                  <a:pt x="1658532" y="997884"/>
                </a:moveTo>
                <a:cubicBezTo>
                  <a:pt x="1670045" y="997884"/>
                  <a:pt x="1670045" y="986371"/>
                  <a:pt x="1670045" y="986371"/>
                </a:cubicBezTo>
                <a:cubicBezTo>
                  <a:pt x="1670045" y="986371"/>
                  <a:pt x="1658532" y="974857"/>
                  <a:pt x="1658532" y="986371"/>
                </a:cubicBezTo>
                <a:cubicBezTo>
                  <a:pt x="1658532" y="986371"/>
                  <a:pt x="1658532" y="986371"/>
                  <a:pt x="1670045" y="986371"/>
                </a:cubicBezTo>
                <a:cubicBezTo>
                  <a:pt x="1670045" y="986371"/>
                  <a:pt x="1670045" y="986371"/>
                  <a:pt x="1658532" y="997884"/>
                </a:cubicBezTo>
                <a:close/>
                <a:moveTo>
                  <a:pt x="2072302" y="1203006"/>
                </a:moveTo>
                <a:cubicBezTo>
                  <a:pt x="2073740" y="1203545"/>
                  <a:pt x="2075899" y="1202826"/>
                  <a:pt x="2078777" y="1199948"/>
                </a:cubicBezTo>
                <a:cubicBezTo>
                  <a:pt x="2067839" y="1199947"/>
                  <a:pt x="2090290" y="1189009"/>
                  <a:pt x="2078777" y="1188434"/>
                </a:cubicBezTo>
                <a:cubicBezTo>
                  <a:pt x="2070142" y="1188434"/>
                  <a:pt x="2067983" y="1201387"/>
                  <a:pt x="2072302" y="1203006"/>
                </a:cubicBezTo>
                <a:close/>
                <a:moveTo>
                  <a:pt x="2488084" y="1413525"/>
                </a:moveTo>
                <a:cubicBezTo>
                  <a:pt x="2488084" y="1413525"/>
                  <a:pt x="2510537" y="1425038"/>
                  <a:pt x="2510537" y="1413525"/>
                </a:cubicBezTo>
                <a:cubicBezTo>
                  <a:pt x="2499599" y="1413525"/>
                  <a:pt x="2488085" y="1402011"/>
                  <a:pt x="2488084" y="1413525"/>
                </a:cubicBezTo>
                <a:close/>
                <a:moveTo>
                  <a:pt x="2669424" y="1503331"/>
                </a:moveTo>
                <a:cubicBezTo>
                  <a:pt x="2680938" y="1503331"/>
                  <a:pt x="2692451" y="1492393"/>
                  <a:pt x="2703390" y="1491817"/>
                </a:cubicBezTo>
                <a:cubicBezTo>
                  <a:pt x="2691875" y="1469366"/>
                  <a:pt x="2680938" y="1491817"/>
                  <a:pt x="2669424" y="1503331"/>
                </a:cubicBezTo>
                <a:close/>
                <a:moveTo>
                  <a:pt x="3027852" y="1681522"/>
                </a:moveTo>
                <a:lnTo>
                  <a:pt x="3028936" y="1677186"/>
                </a:lnTo>
                <a:lnTo>
                  <a:pt x="3037609" y="1672229"/>
                </a:lnTo>
                <a:lnTo>
                  <a:pt x="3037666" y="1672659"/>
                </a:lnTo>
                <a:lnTo>
                  <a:pt x="3028000" y="1681504"/>
                </a:lnTo>
                <a:close/>
                <a:moveTo>
                  <a:pt x="2384306" y="1364412"/>
                </a:moveTo>
                <a:lnTo>
                  <a:pt x="2380757" y="1356110"/>
                </a:lnTo>
                <a:cubicBezTo>
                  <a:pt x="2379138" y="1349336"/>
                  <a:pt x="2385614" y="1353654"/>
                  <a:pt x="2385614" y="1345019"/>
                </a:cubicBezTo>
                <a:cubicBezTo>
                  <a:pt x="2397129" y="1345019"/>
                  <a:pt x="2397128" y="1356533"/>
                  <a:pt x="2397128" y="1356533"/>
                </a:cubicBezTo>
                <a:cubicBezTo>
                  <a:pt x="2397128" y="1356533"/>
                  <a:pt x="2397128" y="1356533"/>
                  <a:pt x="2397129" y="1368046"/>
                </a:cubicBezTo>
                <a:cubicBezTo>
                  <a:pt x="2391659" y="1362289"/>
                  <a:pt x="2388925" y="1362289"/>
                  <a:pt x="2386118" y="1363728"/>
                </a:cubicBezTo>
                <a:close/>
                <a:moveTo>
                  <a:pt x="3027497" y="1682943"/>
                </a:moveTo>
                <a:lnTo>
                  <a:pt x="3026942" y="1681637"/>
                </a:lnTo>
                <a:lnTo>
                  <a:pt x="3027852" y="1681522"/>
                </a:lnTo>
                <a:close/>
                <a:moveTo>
                  <a:pt x="2817374" y="1582198"/>
                </a:moveTo>
                <a:cubicBezTo>
                  <a:pt x="2817374" y="1571260"/>
                  <a:pt x="2817374" y="1571260"/>
                  <a:pt x="2805860" y="1559747"/>
                </a:cubicBezTo>
                <a:cubicBezTo>
                  <a:pt x="2805861" y="1571260"/>
                  <a:pt x="2794346" y="1559747"/>
                  <a:pt x="2805860" y="1570685"/>
                </a:cubicBezTo>
                <a:cubicBezTo>
                  <a:pt x="2817374" y="1570685"/>
                  <a:pt x="2817374" y="1570685"/>
                  <a:pt x="2817374" y="1582198"/>
                </a:cubicBezTo>
                <a:close/>
                <a:moveTo>
                  <a:pt x="2545078" y="1447489"/>
                </a:moveTo>
                <a:cubicBezTo>
                  <a:pt x="2545078" y="1436552"/>
                  <a:pt x="2545078" y="1425038"/>
                  <a:pt x="2533564" y="1425038"/>
                </a:cubicBezTo>
                <a:cubicBezTo>
                  <a:pt x="2533564" y="1435976"/>
                  <a:pt x="2544502" y="1435976"/>
                  <a:pt x="2545078" y="1447489"/>
                </a:cubicBezTo>
                <a:close/>
                <a:moveTo>
                  <a:pt x="1749490" y="1053725"/>
                </a:moveTo>
                <a:cubicBezTo>
                  <a:pt x="1749490" y="1053725"/>
                  <a:pt x="1761003" y="1053725"/>
                  <a:pt x="1761003" y="1042212"/>
                </a:cubicBezTo>
                <a:cubicBezTo>
                  <a:pt x="1749489" y="1042212"/>
                  <a:pt x="1749489" y="1042212"/>
                  <a:pt x="1749490" y="1053725"/>
                </a:cubicBezTo>
                <a:cubicBezTo>
                  <a:pt x="1749490" y="1042787"/>
                  <a:pt x="1749490" y="1042787"/>
                  <a:pt x="1749489" y="1042212"/>
                </a:cubicBezTo>
                <a:cubicBezTo>
                  <a:pt x="1749490" y="1053725"/>
                  <a:pt x="1749490" y="1053725"/>
                  <a:pt x="1749490" y="1053725"/>
                </a:cubicBezTo>
                <a:close/>
                <a:moveTo>
                  <a:pt x="2362588" y="1357684"/>
                </a:moveTo>
                <a:cubicBezTo>
                  <a:pt x="2374101" y="1357684"/>
                  <a:pt x="2385614" y="1335232"/>
                  <a:pt x="2374101" y="1335232"/>
                </a:cubicBezTo>
                <a:cubicBezTo>
                  <a:pt x="2363163" y="1346170"/>
                  <a:pt x="2363163" y="1346170"/>
                  <a:pt x="2362588" y="1357684"/>
                </a:cubicBezTo>
                <a:close/>
                <a:moveTo>
                  <a:pt x="2776752" y="1562805"/>
                </a:moveTo>
                <a:cubicBezTo>
                  <a:pt x="2778371" y="1563345"/>
                  <a:pt x="2780530" y="1562626"/>
                  <a:pt x="2783408" y="1559747"/>
                </a:cubicBezTo>
                <a:cubicBezTo>
                  <a:pt x="2771895" y="1559747"/>
                  <a:pt x="2783409" y="1548809"/>
                  <a:pt x="2771895" y="1548234"/>
                </a:cubicBezTo>
                <a:cubicBezTo>
                  <a:pt x="2771895" y="1548234"/>
                  <a:pt x="2771895" y="1561186"/>
                  <a:pt x="2776752" y="1562805"/>
                </a:cubicBezTo>
                <a:close/>
                <a:moveTo>
                  <a:pt x="2376201" y="1367470"/>
                </a:moveTo>
                <a:lnTo>
                  <a:pt x="2384306" y="1364412"/>
                </a:lnTo>
                <a:lnTo>
                  <a:pt x="2385614" y="1367470"/>
                </a:lnTo>
                <a:close/>
                <a:moveTo>
                  <a:pt x="1853399" y="1108703"/>
                </a:moveTo>
                <a:cubicBezTo>
                  <a:pt x="1854838" y="1110142"/>
                  <a:pt x="1857717" y="1110142"/>
                  <a:pt x="1863474" y="1110142"/>
                </a:cubicBezTo>
                <a:cubicBezTo>
                  <a:pt x="1863474" y="1110142"/>
                  <a:pt x="1863474" y="1098628"/>
                  <a:pt x="1851960" y="1098628"/>
                </a:cubicBezTo>
                <a:cubicBezTo>
                  <a:pt x="1851960" y="1104385"/>
                  <a:pt x="1851960" y="1107264"/>
                  <a:pt x="1853399" y="1108703"/>
                </a:cubicBezTo>
                <a:close/>
                <a:moveTo>
                  <a:pt x="2398568" y="1378696"/>
                </a:moveTo>
                <a:cubicBezTo>
                  <a:pt x="2397128" y="1377257"/>
                  <a:pt x="2397128" y="1374379"/>
                  <a:pt x="2397129" y="1368622"/>
                </a:cubicBezTo>
                <a:lnTo>
                  <a:pt x="2408642" y="1380135"/>
                </a:lnTo>
                <a:cubicBezTo>
                  <a:pt x="2402885" y="1380135"/>
                  <a:pt x="2400007" y="1380135"/>
                  <a:pt x="2398568" y="1378696"/>
                </a:cubicBezTo>
                <a:close/>
                <a:moveTo>
                  <a:pt x="2431092" y="1402586"/>
                </a:moveTo>
                <a:cubicBezTo>
                  <a:pt x="2431092" y="1391073"/>
                  <a:pt x="2431092" y="1391073"/>
                  <a:pt x="2442606" y="1391073"/>
                </a:cubicBezTo>
                <a:cubicBezTo>
                  <a:pt x="2442606" y="1391073"/>
                  <a:pt x="2442606" y="1391073"/>
                  <a:pt x="2442606" y="1402587"/>
                </a:cubicBezTo>
                <a:cubicBezTo>
                  <a:pt x="2442606" y="1402587"/>
                  <a:pt x="2442606" y="1402587"/>
                  <a:pt x="2431092" y="1402586"/>
                </a:cubicBezTo>
                <a:close/>
                <a:moveTo>
                  <a:pt x="2147283" y="1267302"/>
                </a:moveTo>
                <a:lnTo>
                  <a:pt x="2158797" y="1267302"/>
                </a:lnTo>
                <a:cubicBezTo>
                  <a:pt x="2158797" y="1255788"/>
                  <a:pt x="2158797" y="1255788"/>
                  <a:pt x="2147284" y="1255788"/>
                </a:cubicBezTo>
                <a:lnTo>
                  <a:pt x="2135770" y="1255788"/>
                </a:lnTo>
                <a:cubicBezTo>
                  <a:pt x="2147284" y="1255788"/>
                  <a:pt x="2147283" y="1267302"/>
                  <a:pt x="2147284" y="1255788"/>
                </a:cubicBezTo>
                <a:cubicBezTo>
                  <a:pt x="2147284" y="1255788"/>
                  <a:pt x="2147284" y="1255788"/>
                  <a:pt x="2147283" y="1267302"/>
                </a:cubicBezTo>
                <a:close/>
                <a:moveTo>
                  <a:pt x="2351649" y="1368622"/>
                </a:moveTo>
                <a:cubicBezTo>
                  <a:pt x="2351649" y="1368622"/>
                  <a:pt x="2351649" y="1368622"/>
                  <a:pt x="2351649" y="1357108"/>
                </a:cubicBezTo>
                <a:cubicBezTo>
                  <a:pt x="2351650" y="1357684"/>
                  <a:pt x="2351650" y="1357684"/>
                  <a:pt x="2351649" y="1368622"/>
                </a:cubicBezTo>
                <a:close/>
                <a:moveTo>
                  <a:pt x="2238240" y="1312781"/>
                </a:moveTo>
                <a:cubicBezTo>
                  <a:pt x="2238241" y="1301267"/>
                  <a:pt x="2238241" y="1301267"/>
                  <a:pt x="2238241" y="1301267"/>
                </a:cubicBezTo>
                <a:cubicBezTo>
                  <a:pt x="2226727" y="1289754"/>
                  <a:pt x="2215213" y="1289754"/>
                  <a:pt x="2226727" y="1301267"/>
                </a:cubicBezTo>
                <a:cubicBezTo>
                  <a:pt x="2226727" y="1301267"/>
                  <a:pt x="2226727" y="1301267"/>
                  <a:pt x="2238240" y="1312781"/>
                </a:cubicBezTo>
                <a:close/>
                <a:moveTo>
                  <a:pt x="2670863" y="1530100"/>
                </a:moveTo>
                <a:cubicBezTo>
                  <a:pt x="2672302" y="1531539"/>
                  <a:pt x="2675181" y="1531539"/>
                  <a:pt x="2680938" y="1525783"/>
                </a:cubicBezTo>
                <a:cubicBezTo>
                  <a:pt x="2680938" y="1525783"/>
                  <a:pt x="2669424" y="1525782"/>
                  <a:pt x="2669424" y="1514269"/>
                </a:cubicBezTo>
                <a:cubicBezTo>
                  <a:pt x="2669424" y="1525782"/>
                  <a:pt x="2669424" y="1525782"/>
                  <a:pt x="2669424" y="1525782"/>
                </a:cubicBezTo>
                <a:cubicBezTo>
                  <a:pt x="2669424" y="1525782"/>
                  <a:pt x="2669424" y="1528661"/>
                  <a:pt x="2670863" y="1530100"/>
                </a:cubicBezTo>
                <a:close/>
                <a:moveTo>
                  <a:pt x="2112743" y="1256364"/>
                </a:moveTo>
                <a:cubicBezTo>
                  <a:pt x="2112743" y="1256364"/>
                  <a:pt x="2112743" y="1256364"/>
                  <a:pt x="2112743" y="1244851"/>
                </a:cubicBezTo>
                <a:cubicBezTo>
                  <a:pt x="2101229" y="1244851"/>
                  <a:pt x="2101228" y="1256364"/>
                  <a:pt x="2112743" y="1256364"/>
                </a:cubicBezTo>
                <a:close/>
                <a:moveTo>
                  <a:pt x="2425336" y="1412661"/>
                </a:moveTo>
                <a:cubicBezTo>
                  <a:pt x="2422457" y="1411222"/>
                  <a:pt x="2419579" y="1408343"/>
                  <a:pt x="2419579" y="1402587"/>
                </a:cubicBezTo>
                <a:cubicBezTo>
                  <a:pt x="2419579" y="1402587"/>
                  <a:pt x="2442606" y="1402587"/>
                  <a:pt x="2431093" y="1414100"/>
                </a:cubicBezTo>
                <a:cubicBezTo>
                  <a:pt x="2431093" y="1414100"/>
                  <a:pt x="2428214" y="1414100"/>
                  <a:pt x="2425336" y="1412661"/>
                </a:cubicBezTo>
                <a:close/>
                <a:moveTo>
                  <a:pt x="1868655" y="1137487"/>
                </a:moveTo>
                <a:cubicBezTo>
                  <a:pt x="1871533" y="1138926"/>
                  <a:pt x="1874411" y="1138925"/>
                  <a:pt x="1874411" y="1133169"/>
                </a:cubicBezTo>
                <a:cubicBezTo>
                  <a:pt x="1874411" y="1133169"/>
                  <a:pt x="1874411" y="1133169"/>
                  <a:pt x="1874411" y="1121656"/>
                </a:cubicBezTo>
                <a:cubicBezTo>
                  <a:pt x="1874411" y="1132593"/>
                  <a:pt x="1874411" y="1132593"/>
                  <a:pt x="1862898" y="1133169"/>
                </a:cubicBezTo>
                <a:cubicBezTo>
                  <a:pt x="1862898" y="1133169"/>
                  <a:pt x="1865777" y="1136047"/>
                  <a:pt x="1868655" y="1137487"/>
                </a:cubicBezTo>
                <a:close/>
                <a:moveTo>
                  <a:pt x="2363163" y="1384416"/>
                </a:moveTo>
                <a:cubicBezTo>
                  <a:pt x="2363163" y="1383877"/>
                  <a:pt x="2363163" y="1382438"/>
                  <a:pt x="2363163" y="1379559"/>
                </a:cubicBezTo>
                <a:cubicBezTo>
                  <a:pt x="2363163" y="1379559"/>
                  <a:pt x="2363163" y="1386036"/>
                  <a:pt x="2363163" y="1384416"/>
                </a:cubicBezTo>
                <a:close/>
                <a:moveTo>
                  <a:pt x="2805860" y="1604650"/>
                </a:moveTo>
                <a:lnTo>
                  <a:pt x="2809025" y="1602399"/>
                </a:lnTo>
                <a:lnTo>
                  <a:pt x="2812984" y="1604866"/>
                </a:lnTo>
                <a:cubicBezTo>
                  <a:pt x="2817230" y="1607673"/>
                  <a:pt x="2822843" y="1610407"/>
                  <a:pt x="2828311" y="1604650"/>
                </a:cubicBezTo>
                <a:cubicBezTo>
                  <a:pt x="2820108" y="1604650"/>
                  <a:pt x="2818058" y="1598174"/>
                  <a:pt x="2812688" y="1599793"/>
                </a:cubicBezTo>
                <a:lnTo>
                  <a:pt x="2809025" y="1602399"/>
                </a:lnTo>
                <a:lnTo>
                  <a:pt x="2807830" y="1601655"/>
                </a:lnTo>
                <a:cubicBezTo>
                  <a:pt x="2806580" y="1601269"/>
                  <a:pt x="2805860" y="1601916"/>
                  <a:pt x="2805860" y="1604650"/>
                </a:cubicBezTo>
                <a:close/>
                <a:moveTo>
                  <a:pt x="2500174" y="1458427"/>
                </a:moveTo>
                <a:lnTo>
                  <a:pt x="2511112" y="1458428"/>
                </a:lnTo>
                <a:lnTo>
                  <a:pt x="2511112" y="1458428"/>
                </a:lnTo>
                <a:lnTo>
                  <a:pt x="2511112" y="1458428"/>
                </a:lnTo>
                <a:lnTo>
                  <a:pt x="2511184" y="1458428"/>
                </a:lnTo>
                <a:cubicBezTo>
                  <a:pt x="2513990" y="1458428"/>
                  <a:pt x="2516868" y="1458427"/>
                  <a:pt x="2522625" y="1458428"/>
                </a:cubicBezTo>
                <a:cubicBezTo>
                  <a:pt x="2516869" y="1452670"/>
                  <a:pt x="2513990" y="1452671"/>
                  <a:pt x="2512551" y="1454110"/>
                </a:cubicBezTo>
                <a:lnTo>
                  <a:pt x="2511112" y="1458428"/>
                </a:lnTo>
                <a:lnTo>
                  <a:pt x="2511112" y="1458428"/>
                </a:lnTo>
                <a:lnTo>
                  <a:pt x="2513001" y="1448956"/>
                </a:lnTo>
                <a:cubicBezTo>
                  <a:pt x="2516617" y="1445798"/>
                  <a:pt x="2524929" y="1458427"/>
                  <a:pt x="2533563" y="1458427"/>
                </a:cubicBezTo>
                <a:cubicBezTo>
                  <a:pt x="2522050" y="1447489"/>
                  <a:pt x="2522050" y="1447489"/>
                  <a:pt x="2534139" y="1446914"/>
                </a:cubicBezTo>
                <a:cubicBezTo>
                  <a:pt x="2511688" y="1435401"/>
                  <a:pt x="2511688" y="1446914"/>
                  <a:pt x="2500174" y="1446914"/>
                </a:cubicBezTo>
                <a:cubicBezTo>
                  <a:pt x="2511688" y="1458428"/>
                  <a:pt x="2500174" y="1446914"/>
                  <a:pt x="2500174" y="1458427"/>
                </a:cubicBezTo>
                <a:close/>
                <a:moveTo>
                  <a:pt x="3042797" y="1731480"/>
                </a:moveTo>
                <a:cubicBezTo>
                  <a:pt x="3044047" y="1732019"/>
                  <a:pt x="3044767" y="1731300"/>
                  <a:pt x="3044767" y="1728421"/>
                </a:cubicBezTo>
                <a:cubicBezTo>
                  <a:pt x="3044767" y="1716907"/>
                  <a:pt x="3033254" y="1716907"/>
                  <a:pt x="3022316" y="1694456"/>
                </a:cubicBezTo>
                <a:cubicBezTo>
                  <a:pt x="3022315" y="1705394"/>
                  <a:pt x="3022315" y="1705394"/>
                  <a:pt x="3022316" y="1716907"/>
                </a:cubicBezTo>
                <a:cubicBezTo>
                  <a:pt x="3030519" y="1716907"/>
                  <a:pt x="3039046" y="1729861"/>
                  <a:pt x="3042797" y="1731480"/>
                </a:cubicBezTo>
                <a:close/>
                <a:moveTo>
                  <a:pt x="2487509" y="1459003"/>
                </a:moveTo>
                <a:cubicBezTo>
                  <a:pt x="2487510" y="1447489"/>
                  <a:pt x="2487510" y="1447489"/>
                  <a:pt x="2499024" y="1447489"/>
                </a:cubicBezTo>
                <a:cubicBezTo>
                  <a:pt x="2499023" y="1436552"/>
                  <a:pt x="2499023" y="1436552"/>
                  <a:pt x="2499024" y="1425038"/>
                </a:cubicBezTo>
                <a:cubicBezTo>
                  <a:pt x="2476572" y="1425038"/>
                  <a:pt x="2476571" y="1447489"/>
                  <a:pt x="2487509" y="1459003"/>
                </a:cubicBezTo>
                <a:close/>
                <a:moveTo>
                  <a:pt x="1777697" y="1108703"/>
                </a:moveTo>
                <a:cubicBezTo>
                  <a:pt x="1780575" y="1110142"/>
                  <a:pt x="1783453" y="1110142"/>
                  <a:pt x="1783453" y="1110142"/>
                </a:cubicBezTo>
                <a:cubicBezTo>
                  <a:pt x="1783453" y="1110142"/>
                  <a:pt x="1783453" y="1110142"/>
                  <a:pt x="1783453" y="1098628"/>
                </a:cubicBezTo>
                <a:cubicBezTo>
                  <a:pt x="1783453" y="1098628"/>
                  <a:pt x="1783453" y="1098628"/>
                  <a:pt x="1771940" y="1098628"/>
                </a:cubicBezTo>
                <a:cubicBezTo>
                  <a:pt x="1771940" y="1104385"/>
                  <a:pt x="1774819" y="1107264"/>
                  <a:pt x="1777697" y="1108703"/>
                </a:cubicBezTo>
                <a:close/>
                <a:moveTo>
                  <a:pt x="2351650" y="1402012"/>
                </a:moveTo>
                <a:cubicBezTo>
                  <a:pt x="2351650" y="1390498"/>
                  <a:pt x="2363163" y="1413525"/>
                  <a:pt x="2363163" y="1402011"/>
                </a:cubicBezTo>
                <a:cubicBezTo>
                  <a:pt x="2351650" y="1402012"/>
                  <a:pt x="2385615" y="1391073"/>
                  <a:pt x="2363163" y="1379559"/>
                </a:cubicBezTo>
                <a:cubicBezTo>
                  <a:pt x="2363163" y="1379559"/>
                  <a:pt x="2363163" y="1357108"/>
                  <a:pt x="2351649" y="1357108"/>
                </a:cubicBezTo>
                <a:cubicBezTo>
                  <a:pt x="2351649" y="1357108"/>
                  <a:pt x="2340135" y="1357108"/>
                  <a:pt x="2351649" y="1368622"/>
                </a:cubicBezTo>
                <a:cubicBezTo>
                  <a:pt x="2351649" y="1380135"/>
                  <a:pt x="2351649" y="1391073"/>
                  <a:pt x="2351650" y="1402012"/>
                </a:cubicBezTo>
                <a:close/>
                <a:moveTo>
                  <a:pt x="2238240" y="1346170"/>
                </a:moveTo>
                <a:cubicBezTo>
                  <a:pt x="2249179" y="1346170"/>
                  <a:pt x="2260692" y="1335232"/>
                  <a:pt x="2272205" y="1346170"/>
                </a:cubicBezTo>
                <a:cubicBezTo>
                  <a:pt x="2260692" y="1323719"/>
                  <a:pt x="2249754" y="1334657"/>
                  <a:pt x="2238240" y="1346170"/>
                </a:cubicBezTo>
                <a:close/>
                <a:moveTo>
                  <a:pt x="2414371" y="1434006"/>
                </a:moveTo>
                <a:cubicBezTo>
                  <a:pt x="2415261" y="1435256"/>
                  <a:pt x="2416700" y="1435976"/>
                  <a:pt x="2419579" y="1435976"/>
                </a:cubicBezTo>
                <a:lnTo>
                  <a:pt x="2431093" y="1435976"/>
                </a:lnTo>
                <a:cubicBezTo>
                  <a:pt x="2431093" y="1413525"/>
                  <a:pt x="2442607" y="1425038"/>
                  <a:pt x="2442031" y="1414100"/>
                </a:cubicBezTo>
                <a:cubicBezTo>
                  <a:pt x="2453545" y="1425614"/>
                  <a:pt x="2442031" y="1436552"/>
                  <a:pt x="2453544" y="1448066"/>
                </a:cubicBezTo>
                <a:cubicBezTo>
                  <a:pt x="2453544" y="1436552"/>
                  <a:pt x="2464483" y="1448065"/>
                  <a:pt x="2475996" y="1436552"/>
                </a:cubicBezTo>
                <a:cubicBezTo>
                  <a:pt x="2453545" y="1425614"/>
                  <a:pt x="2487509" y="1425614"/>
                  <a:pt x="2475996" y="1414100"/>
                </a:cubicBezTo>
                <a:cubicBezTo>
                  <a:pt x="2475996" y="1402587"/>
                  <a:pt x="2464483" y="1402587"/>
                  <a:pt x="2464483" y="1402587"/>
                </a:cubicBezTo>
                <a:cubicBezTo>
                  <a:pt x="2464483" y="1391073"/>
                  <a:pt x="2464483" y="1391073"/>
                  <a:pt x="2475996" y="1391073"/>
                </a:cubicBezTo>
                <a:lnTo>
                  <a:pt x="2475996" y="1379559"/>
                </a:lnTo>
                <a:cubicBezTo>
                  <a:pt x="2467360" y="1379559"/>
                  <a:pt x="2471678" y="1386036"/>
                  <a:pt x="2469519" y="1384417"/>
                </a:cubicBezTo>
                <a:lnTo>
                  <a:pt x="2465040" y="1380097"/>
                </a:lnTo>
                <a:lnTo>
                  <a:pt x="2462000" y="1373479"/>
                </a:lnTo>
                <a:cubicBezTo>
                  <a:pt x="2463618" y="1368622"/>
                  <a:pt x="2476571" y="1368622"/>
                  <a:pt x="2476571" y="1368622"/>
                </a:cubicBezTo>
                <a:cubicBezTo>
                  <a:pt x="2467936" y="1360418"/>
                  <a:pt x="2459301" y="1370996"/>
                  <a:pt x="2460381" y="1376798"/>
                </a:cubicBezTo>
                <a:lnTo>
                  <a:pt x="2463613" y="1379105"/>
                </a:lnTo>
                <a:lnTo>
                  <a:pt x="2453472" y="1373802"/>
                </a:lnTo>
                <a:cubicBezTo>
                  <a:pt x="2450665" y="1370924"/>
                  <a:pt x="2447787" y="1368046"/>
                  <a:pt x="2442030" y="1368046"/>
                </a:cubicBezTo>
                <a:cubicBezTo>
                  <a:pt x="2431092" y="1379559"/>
                  <a:pt x="2419579" y="1379559"/>
                  <a:pt x="2419579" y="1379559"/>
                </a:cubicBezTo>
                <a:cubicBezTo>
                  <a:pt x="2419579" y="1368046"/>
                  <a:pt x="2431093" y="1368046"/>
                  <a:pt x="2419579" y="1368046"/>
                </a:cubicBezTo>
                <a:cubicBezTo>
                  <a:pt x="2419579" y="1368046"/>
                  <a:pt x="2408066" y="1357108"/>
                  <a:pt x="2419579" y="1345594"/>
                </a:cubicBezTo>
                <a:cubicBezTo>
                  <a:pt x="2408642" y="1345595"/>
                  <a:pt x="2408642" y="1345595"/>
                  <a:pt x="2397128" y="1345595"/>
                </a:cubicBezTo>
                <a:cubicBezTo>
                  <a:pt x="2408066" y="1345595"/>
                  <a:pt x="2419579" y="1345594"/>
                  <a:pt x="2419579" y="1334081"/>
                </a:cubicBezTo>
                <a:cubicBezTo>
                  <a:pt x="2397128" y="1322568"/>
                  <a:pt x="2419579" y="1311630"/>
                  <a:pt x="2385615" y="1300116"/>
                </a:cubicBezTo>
                <a:cubicBezTo>
                  <a:pt x="2394250" y="1308751"/>
                  <a:pt x="2377303" y="1317063"/>
                  <a:pt x="2377762" y="1325536"/>
                </a:cubicBezTo>
                <a:lnTo>
                  <a:pt x="2384773" y="1333165"/>
                </a:lnTo>
                <a:lnTo>
                  <a:pt x="2384175" y="1340701"/>
                </a:lnTo>
                <a:cubicBezTo>
                  <a:pt x="2382736" y="1347753"/>
                  <a:pt x="2379858" y="1356245"/>
                  <a:pt x="2374101" y="1367470"/>
                </a:cubicBezTo>
                <a:cubicBezTo>
                  <a:pt x="2374101" y="1367470"/>
                  <a:pt x="2374101" y="1367470"/>
                  <a:pt x="2375540" y="1367471"/>
                </a:cubicBezTo>
                <a:lnTo>
                  <a:pt x="2376201" y="1367470"/>
                </a:lnTo>
                <a:lnTo>
                  <a:pt x="2374676" y="1368046"/>
                </a:lnTo>
                <a:cubicBezTo>
                  <a:pt x="2386191" y="1379559"/>
                  <a:pt x="2397128" y="1390498"/>
                  <a:pt x="2408642" y="1402011"/>
                </a:cubicBezTo>
                <a:cubicBezTo>
                  <a:pt x="2397128" y="1402011"/>
                  <a:pt x="2397128" y="1413525"/>
                  <a:pt x="2397128" y="1413525"/>
                </a:cubicBezTo>
                <a:cubicBezTo>
                  <a:pt x="2413966" y="1421728"/>
                  <a:pt x="2411700" y="1430256"/>
                  <a:pt x="2414371" y="1434006"/>
                </a:cubicBezTo>
                <a:close/>
                <a:moveTo>
                  <a:pt x="2469915" y="1463105"/>
                </a:moveTo>
                <a:cubicBezTo>
                  <a:pt x="2471534" y="1462745"/>
                  <a:pt x="2473693" y="1461306"/>
                  <a:pt x="2476571" y="1458427"/>
                </a:cubicBezTo>
                <a:cubicBezTo>
                  <a:pt x="2476571" y="1447489"/>
                  <a:pt x="2465058" y="1458427"/>
                  <a:pt x="2476571" y="1446914"/>
                </a:cubicBezTo>
                <a:cubicBezTo>
                  <a:pt x="2476571" y="1446914"/>
                  <a:pt x="2476571" y="1446914"/>
                  <a:pt x="2465058" y="1446914"/>
                </a:cubicBezTo>
                <a:cubicBezTo>
                  <a:pt x="2465058" y="1455549"/>
                  <a:pt x="2465058" y="1464184"/>
                  <a:pt x="2469915" y="1463105"/>
                </a:cubicBezTo>
                <a:close/>
                <a:moveTo>
                  <a:pt x="3113403" y="1789531"/>
                </a:moveTo>
                <a:lnTo>
                  <a:pt x="3106364" y="1784838"/>
                </a:lnTo>
                <a:cubicBezTo>
                  <a:pt x="3109242" y="1784837"/>
                  <a:pt x="3111401" y="1786241"/>
                  <a:pt x="3113021" y="1788525"/>
                </a:cubicBezTo>
                <a:close/>
                <a:moveTo>
                  <a:pt x="2579043" y="1525782"/>
                </a:moveTo>
                <a:cubicBezTo>
                  <a:pt x="2590557" y="1525782"/>
                  <a:pt x="2579043" y="1514269"/>
                  <a:pt x="2590556" y="1514269"/>
                </a:cubicBezTo>
                <a:cubicBezTo>
                  <a:pt x="2590557" y="1525782"/>
                  <a:pt x="2602070" y="1514269"/>
                  <a:pt x="2602070" y="1514269"/>
                </a:cubicBezTo>
                <a:cubicBezTo>
                  <a:pt x="2602070" y="1514269"/>
                  <a:pt x="2590557" y="1525206"/>
                  <a:pt x="2602070" y="1536720"/>
                </a:cubicBezTo>
                <a:cubicBezTo>
                  <a:pt x="2624521" y="1514269"/>
                  <a:pt x="2613584" y="1514269"/>
                  <a:pt x="2602070" y="1491817"/>
                </a:cubicBezTo>
                <a:cubicBezTo>
                  <a:pt x="2624522" y="1503331"/>
                  <a:pt x="2624521" y="1491817"/>
                  <a:pt x="2636035" y="1503331"/>
                </a:cubicBezTo>
                <a:cubicBezTo>
                  <a:pt x="2646973" y="1491817"/>
                  <a:pt x="2646973" y="1491817"/>
                  <a:pt x="2658486" y="1491817"/>
                </a:cubicBezTo>
                <a:cubicBezTo>
                  <a:pt x="2646973" y="1491817"/>
                  <a:pt x="2669999" y="1480879"/>
                  <a:pt x="2658486" y="1469365"/>
                </a:cubicBezTo>
                <a:cubicBezTo>
                  <a:pt x="2658486" y="1469365"/>
                  <a:pt x="2658486" y="1469365"/>
                  <a:pt x="2658486" y="1480879"/>
                </a:cubicBezTo>
                <a:cubicBezTo>
                  <a:pt x="2646973" y="1480879"/>
                  <a:pt x="2636034" y="1492393"/>
                  <a:pt x="2624521" y="1492393"/>
                </a:cubicBezTo>
                <a:cubicBezTo>
                  <a:pt x="2624522" y="1481455"/>
                  <a:pt x="2624522" y="1469942"/>
                  <a:pt x="2624522" y="1469942"/>
                </a:cubicBezTo>
                <a:cubicBezTo>
                  <a:pt x="2624521" y="1459004"/>
                  <a:pt x="2624521" y="1447489"/>
                  <a:pt x="2613008" y="1447489"/>
                </a:cubicBezTo>
                <a:cubicBezTo>
                  <a:pt x="2613008" y="1458427"/>
                  <a:pt x="2613008" y="1458427"/>
                  <a:pt x="2624522" y="1469942"/>
                </a:cubicBezTo>
                <a:cubicBezTo>
                  <a:pt x="2613008" y="1469942"/>
                  <a:pt x="2624522" y="1481455"/>
                  <a:pt x="2613008" y="1481455"/>
                </a:cubicBezTo>
                <a:cubicBezTo>
                  <a:pt x="2613008" y="1469942"/>
                  <a:pt x="2601494" y="1492968"/>
                  <a:pt x="2601494" y="1481455"/>
                </a:cubicBezTo>
                <a:cubicBezTo>
                  <a:pt x="2601494" y="1481455"/>
                  <a:pt x="2613008" y="1481455"/>
                  <a:pt x="2601494" y="1469942"/>
                </a:cubicBezTo>
                <a:cubicBezTo>
                  <a:pt x="2601495" y="1458428"/>
                  <a:pt x="2613008" y="1447489"/>
                  <a:pt x="2602070" y="1457276"/>
                </a:cubicBezTo>
                <a:cubicBezTo>
                  <a:pt x="2602070" y="1457276"/>
                  <a:pt x="2590557" y="1457276"/>
                  <a:pt x="2590556" y="1468790"/>
                </a:cubicBezTo>
                <a:cubicBezTo>
                  <a:pt x="2579618" y="1468790"/>
                  <a:pt x="2579619" y="1445763"/>
                  <a:pt x="2568105" y="1457276"/>
                </a:cubicBezTo>
                <a:cubicBezTo>
                  <a:pt x="2579619" y="1457276"/>
                  <a:pt x="2568104" y="1468790"/>
                  <a:pt x="2568104" y="1468790"/>
                </a:cubicBezTo>
                <a:cubicBezTo>
                  <a:pt x="2579042" y="1468790"/>
                  <a:pt x="2590556" y="1468790"/>
                  <a:pt x="2590556" y="1480303"/>
                </a:cubicBezTo>
                <a:cubicBezTo>
                  <a:pt x="2567529" y="1480304"/>
                  <a:pt x="2590556" y="1491817"/>
                  <a:pt x="2579042" y="1491817"/>
                </a:cubicBezTo>
                <a:cubicBezTo>
                  <a:pt x="2579043" y="1514269"/>
                  <a:pt x="2590556" y="1514269"/>
                  <a:pt x="2579043" y="1525782"/>
                </a:cubicBezTo>
                <a:close/>
                <a:moveTo>
                  <a:pt x="3114050" y="1791228"/>
                </a:moveTo>
                <a:lnTo>
                  <a:pt x="3113403" y="1789531"/>
                </a:lnTo>
                <a:lnTo>
                  <a:pt x="3114999" y="1790594"/>
                </a:lnTo>
                <a:close/>
                <a:moveTo>
                  <a:pt x="2423168" y="1453642"/>
                </a:moveTo>
                <a:cubicBezTo>
                  <a:pt x="2429617" y="1457744"/>
                  <a:pt x="2442462" y="1455693"/>
                  <a:pt x="2442030" y="1447489"/>
                </a:cubicBezTo>
                <a:cubicBezTo>
                  <a:pt x="2442030" y="1447489"/>
                  <a:pt x="2442030" y="1447489"/>
                  <a:pt x="2419579" y="1447489"/>
                </a:cubicBezTo>
                <a:cubicBezTo>
                  <a:pt x="2419579" y="1450224"/>
                  <a:pt x="2421018" y="1452275"/>
                  <a:pt x="2423168" y="1453642"/>
                </a:cubicBezTo>
                <a:close/>
                <a:moveTo>
                  <a:pt x="2851339" y="1672005"/>
                </a:moveTo>
                <a:cubicBezTo>
                  <a:pt x="2862852" y="1672005"/>
                  <a:pt x="2862852" y="1661066"/>
                  <a:pt x="2862852" y="1660491"/>
                </a:cubicBezTo>
                <a:lnTo>
                  <a:pt x="2851339" y="1660491"/>
                </a:lnTo>
                <a:close/>
                <a:moveTo>
                  <a:pt x="2556016" y="1525782"/>
                </a:moveTo>
                <a:lnTo>
                  <a:pt x="2556016" y="1525206"/>
                </a:lnTo>
                <a:lnTo>
                  <a:pt x="2556016" y="1525206"/>
                </a:lnTo>
                <a:lnTo>
                  <a:pt x="2556016" y="1515708"/>
                </a:lnTo>
                <a:cubicBezTo>
                  <a:pt x="2556016" y="1514269"/>
                  <a:pt x="2556016" y="1514269"/>
                  <a:pt x="2556016" y="1514269"/>
                </a:cubicBezTo>
                <a:cubicBezTo>
                  <a:pt x="2567529" y="1514269"/>
                  <a:pt x="2567529" y="1514269"/>
                  <a:pt x="2567529" y="1514269"/>
                </a:cubicBezTo>
                <a:cubicBezTo>
                  <a:pt x="2567529" y="1520026"/>
                  <a:pt x="2567529" y="1522904"/>
                  <a:pt x="2566090" y="1524343"/>
                </a:cubicBezTo>
                <a:close/>
                <a:moveTo>
                  <a:pt x="2328622" y="1413525"/>
                </a:moveTo>
                <a:cubicBezTo>
                  <a:pt x="2328622" y="1391073"/>
                  <a:pt x="2340135" y="1402587"/>
                  <a:pt x="2351074" y="1391073"/>
                </a:cubicBezTo>
                <a:cubicBezTo>
                  <a:pt x="2340136" y="1391073"/>
                  <a:pt x="2340136" y="1391073"/>
                  <a:pt x="2328622" y="1391073"/>
                </a:cubicBezTo>
                <a:cubicBezTo>
                  <a:pt x="2328622" y="1402011"/>
                  <a:pt x="2317109" y="1402011"/>
                  <a:pt x="2328622" y="1413525"/>
                </a:cubicBezTo>
                <a:close/>
                <a:moveTo>
                  <a:pt x="2056326" y="1278816"/>
                </a:moveTo>
                <a:cubicBezTo>
                  <a:pt x="2056326" y="1278816"/>
                  <a:pt x="2056326" y="1278816"/>
                  <a:pt x="2067840" y="1278816"/>
                </a:cubicBezTo>
                <a:cubicBezTo>
                  <a:pt x="2067839" y="1256364"/>
                  <a:pt x="2079352" y="1256364"/>
                  <a:pt x="2067839" y="1233913"/>
                </a:cubicBezTo>
                <a:cubicBezTo>
                  <a:pt x="2056326" y="1233913"/>
                  <a:pt x="2056326" y="1244851"/>
                  <a:pt x="2056326" y="1233913"/>
                </a:cubicBezTo>
                <a:cubicBezTo>
                  <a:pt x="2056326" y="1244851"/>
                  <a:pt x="2056326" y="1267302"/>
                  <a:pt x="2056326" y="1278816"/>
                </a:cubicBezTo>
                <a:close/>
                <a:moveTo>
                  <a:pt x="3140330" y="1818802"/>
                </a:moveTo>
                <a:cubicBezTo>
                  <a:pt x="3140330" y="1818802"/>
                  <a:pt x="3128816" y="1807289"/>
                  <a:pt x="3140330" y="1807289"/>
                </a:cubicBezTo>
                <a:cubicBezTo>
                  <a:pt x="3140330" y="1807289"/>
                  <a:pt x="3151843" y="1818802"/>
                  <a:pt x="3140330" y="1818802"/>
                </a:cubicBezTo>
                <a:close/>
                <a:moveTo>
                  <a:pt x="2817374" y="1661066"/>
                </a:moveTo>
                <a:cubicBezTo>
                  <a:pt x="2828888" y="1661066"/>
                  <a:pt x="2839825" y="1672005"/>
                  <a:pt x="2839824" y="1661067"/>
                </a:cubicBezTo>
                <a:cubicBezTo>
                  <a:pt x="2839824" y="1661067"/>
                  <a:pt x="2828888" y="1649553"/>
                  <a:pt x="2817374" y="1661066"/>
                </a:cubicBezTo>
                <a:close/>
                <a:moveTo>
                  <a:pt x="2726417" y="1616164"/>
                </a:moveTo>
                <a:cubicBezTo>
                  <a:pt x="2737929" y="1627102"/>
                  <a:pt x="2749444" y="1616164"/>
                  <a:pt x="2737930" y="1616164"/>
                </a:cubicBezTo>
                <a:cubicBezTo>
                  <a:pt x="2726417" y="1616164"/>
                  <a:pt x="2726417" y="1604650"/>
                  <a:pt x="2726417" y="1616164"/>
                </a:cubicBezTo>
                <a:close/>
                <a:moveTo>
                  <a:pt x="2022360" y="1267877"/>
                </a:moveTo>
                <a:cubicBezTo>
                  <a:pt x="2033874" y="1256364"/>
                  <a:pt x="2033875" y="1233913"/>
                  <a:pt x="2022360" y="1233913"/>
                </a:cubicBezTo>
                <a:cubicBezTo>
                  <a:pt x="2022360" y="1244851"/>
                  <a:pt x="2010847" y="1256364"/>
                  <a:pt x="2022360" y="1267877"/>
                </a:cubicBezTo>
                <a:close/>
                <a:moveTo>
                  <a:pt x="2942296" y="1728421"/>
                </a:moveTo>
                <a:cubicBezTo>
                  <a:pt x="2942296" y="1725543"/>
                  <a:pt x="2943699" y="1725507"/>
                  <a:pt x="2945453" y="1727072"/>
                </a:cubicBezTo>
                <a:lnTo>
                  <a:pt x="2945761" y="1727555"/>
                </a:lnTo>
                <a:close/>
                <a:moveTo>
                  <a:pt x="1777697" y="1153749"/>
                </a:moveTo>
                <a:cubicBezTo>
                  <a:pt x="1780575" y="1155189"/>
                  <a:pt x="1783453" y="1155333"/>
                  <a:pt x="1783453" y="1155621"/>
                </a:cubicBezTo>
                <a:cubicBezTo>
                  <a:pt x="1783453" y="1144107"/>
                  <a:pt x="1771940" y="1144107"/>
                  <a:pt x="1771940" y="1144107"/>
                </a:cubicBezTo>
                <a:cubicBezTo>
                  <a:pt x="1771940" y="1149576"/>
                  <a:pt x="1774819" y="1152310"/>
                  <a:pt x="1777697" y="1153749"/>
                </a:cubicBezTo>
                <a:close/>
                <a:moveTo>
                  <a:pt x="2142246" y="1338290"/>
                </a:moveTo>
                <a:cubicBezTo>
                  <a:pt x="2142966" y="1338830"/>
                  <a:pt x="2144405" y="1338110"/>
                  <a:pt x="2147284" y="1335232"/>
                </a:cubicBezTo>
                <a:cubicBezTo>
                  <a:pt x="2147284" y="1323718"/>
                  <a:pt x="2147284" y="1323718"/>
                  <a:pt x="2158797" y="1312205"/>
                </a:cubicBezTo>
                <a:cubicBezTo>
                  <a:pt x="2147284" y="1301267"/>
                  <a:pt x="2147284" y="1323718"/>
                  <a:pt x="2147284" y="1323718"/>
                </a:cubicBezTo>
                <a:lnTo>
                  <a:pt x="2135769" y="1323719"/>
                </a:lnTo>
                <a:cubicBezTo>
                  <a:pt x="2144405" y="1323719"/>
                  <a:pt x="2140087" y="1336671"/>
                  <a:pt x="2142246" y="1338290"/>
                </a:cubicBezTo>
                <a:close/>
                <a:moveTo>
                  <a:pt x="2748867" y="1639191"/>
                </a:moveTo>
                <a:cubicBezTo>
                  <a:pt x="2760382" y="1639191"/>
                  <a:pt x="2760382" y="1639191"/>
                  <a:pt x="2760382" y="1627678"/>
                </a:cubicBezTo>
                <a:cubicBezTo>
                  <a:pt x="2760382" y="1627678"/>
                  <a:pt x="2760382" y="1616164"/>
                  <a:pt x="2748868" y="1616164"/>
                </a:cubicBezTo>
                <a:cubicBezTo>
                  <a:pt x="2748868" y="1627102"/>
                  <a:pt x="2760382" y="1627102"/>
                  <a:pt x="2748867" y="1639191"/>
                </a:cubicBezTo>
                <a:close/>
                <a:moveTo>
                  <a:pt x="2797764" y="1667219"/>
                </a:moveTo>
                <a:cubicBezTo>
                  <a:pt x="2803701" y="1671321"/>
                  <a:pt x="2814495" y="1669270"/>
                  <a:pt x="2805861" y="1661066"/>
                </a:cubicBezTo>
                <a:cubicBezTo>
                  <a:pt x="2805861" y="1672580"/>
                  <a:pt x="2805861" y="1661066"/>
                  <a:pt x="2794346" y="1661066"/>
                </a:cubicBezTo>
                <a:cubicBezTo>
                  <a:pt x="2794346" y="1663801"/>
                  <a:pt x="2795786" y="1665852"/>
                  <a:pt x="2797764" y="1667219"/>
                </a:cubicBezTo>
                <a:close/>
                <a:moveTo>
                  <a:pt x="2885303" y="1716907"/>
                </a:moveTo>
                <a:cubicBezTo>
                  <a:pt x="2885304" y="1705969"/>
                  <a:pt x="2896817" y="1694456"/>
                  <a:pt x="2885303" y="1694456"/>
                </a:cubicBezTo>
                <a:cubicBezTo>
                  <a:pt x="2873790" y="1705970"/>
                  <a:pt x="2862852" y="1705969"/>
                  <a:pt x="2885304" y="1705969"/>
                </a:cubicBezTo>
                <a:cubicBezTo>
                  <a:pt x="2874365" y="1705969"/>
                  <a:pt x="2874365" y="1705969"/>
                  <a:pt x="2885303" y="1716907"/>
                </a:cubicBezTo>
                <a:close/>
                <a:moveTo>
                  <a:pt x="2363163" y="1458427"/>
                </a:moveTo>
                <a:cubicBezTo>
                  <a:pt x="2363163" y="1435976"/>
                  <a:pt x="2363163" y="1447489"/>
                  <a:pt x="2374677" y="1446914"/>
                </a:cubicBezTo>
                <a:cubicBezTo>
                  <a:pt x="2363163" y="1446914"/>
                  <a:pt x="2374677" y="1435401"/>
                  <a:pt x="2374677" y="1435401"/>
                </a:cubicBezTo>
                <a:cubicBezTo>
                  <a:pt x="2363739" y="1424463"/>
                  <a:pt x="2352225" y="1435401"/>
                  <a:pt x="2352225" y="1412948"/>
                </a:cubicBezTo>
                <a:cubicBezTo>
                  <a:pt x="2352225" y="1424463"/>
                  <a:pt x="2340711" y="1424463"/>
                  <a:pt x="2340711" y="1424463"/>
                </a:cubicBezTo>
                <a:cubicBezTo>
                  <a:pt x="2351649" y="1424463"/>
                  <a:pt x="2351649" y="1435401"/>
                  <a:pt x="2363163" y="1446914"/>
                </a:cubicBezTo>
                <a:cubicBezTo>
                  <a:pt x="2351650" y="1446914"/>
                  <a:pt x="2351650" y="1446914"/>
                  <a:pt x="2351650" y="1446914"/>
                </a:cubicBezTo>
                <a:close/>
                <a:moveTo>
                  <a:pt x="2022361" y="1289754"/>
                </a:moveTo>
                <a:cubicBezTo>
                  <a:pt x="2033298" y="1278816"/>
                  <a:pt x="2044813" y="1278816"/>
                  <a:pt x="2044812" y="1267302"/>
                </a:cubicBezTo>
                <a:cubicBezTo>
                  <a:pt x="2033874" y="1267302"/>
                  <a:pt x="2022360" y="1278240"/>
                  <a:pt x="2022361" y="1289754"/>
                </a:cubicBezTo>
                <a:close/>
                <a:moveTo>
                  <a:pt x="2272206" y="1413525"/>
                </a:moveTo>
                <a:cubicBezTo>
                  <a:pt x="2272206" y="1402587"/>
                  <a:pt x="2283143" y="1391073"/>
                  <a:pt x="2272206" y="1391073"/>
                </a:cubicBezTo>
                <a:cubicBezTo>
                  <a:pt x="2272205" y="1379559"/>
                  <a:pt x="2260692" y="1391073"/>
                  <a:pt x="2260692" y="1379559"/>
                </a:cubicBezTo>
                <a:cubicBezTo>
                  <a:pt x="2260692" y="1379559"/>
                  <a:pt x="2260692" y="1379559"/>
                  <a:pt x="2272205" y="1379559"/>
                </a:cubicBezTo>
                <a:cubicBezTo>
                  <a:pt x="2272205" y="1368622"/>
                  <a:pt x="2260692" y="1368622"/>
                  <a:pt x="2260692" y="1357108"/>
                </a:cubicBezTo>
                <a:cubicBezTo>
                  <a:pt x="2249178" y="1368622"/>
                  <a:pt x="2260692" y="1379559"/>
                  <a:pt x="2249179" y="1391073"/>
                </a:cubicBezTo>
                <a:cubicBezTo>
                  <a:pt x="2249179" y="1391073"/>
                  <a:pt x="2260692" y="1391073"/>
                  <a:pt x="2272206" y="1391073"/>
                </a:cubicBezTo>
                <a:cubicBezTo>
                  <a:pt x="2283718" y="1402011"/>
                  <a:pt x="2260692" y="1402011"/>
                  <a:pt x="2272206" y="1413525"/>
                </a:cubicBezTo>
                <a:close/>
                <a:moveTo>
                  <a:pt x="2612432" y="1582198"/>
                </a:moveTo>
                <a:cubicBezTo>
                  <a:pt x="2612432" y="1582198"/>
                  <a:pt x="2612432" y="1582198"/>
                  <a:pt x="2623945" y="1582198"/>
                </a:cubicBezTo>
                <a:cubicBezTo>
                  <a:pt x="2601495" y="1582198"/>
                  <a:pt x="2623945" y="1571260"/>
                  <a:pt x="2612432" y="1570685"/>
                </a:cubicBezTo>
                <a:cubicBezTo>
                  <a:pt x="2612432" y="1570685"/>
                  <a:pt x="2612432" y="1570685"/>
                  <a:pt x="2612432" y="1582198"/>
                </a:cubicBezTo>
                <a:close/>
                <a:moveTo>
                  <a:pt x="2090290" y="1323719"/>
                </a:moveTo>
                <a:cubicBezTo>
                  <a:pt x="2101805" y="1323719"/>
                  <a:pt x="2101805" y="1335232"/>
                  <a:pt x="2101805" y="1323719"/>
                </a:cubicBezTo>
                <a:lnTo>
                  <a:pt x="2101805" y="1312205"/>
                </a:lnTo>
                <a:cubicBezTo>
                  <a:pt x="2101805" y="1323719"/>
                  <a:pt x="2090290" y="1323719"/>
                  <a:pt x="2090290" y="1323719"/>
                </a:cubicBezTo>
                <a:close/>
                <a:moveTo>
                  <a:pt x="1976464" y="1267421"/>
                </a:moveTo>
                <a:lnTo>
                  <a:pt x="1976306" y="1267302"/>
                </a:lnTo>
                <a:lnTo>
                  <a:pt x="1976435" y="1267228"/>
                </a:lnTo>
                <a:lnTo>
                  <a:pt x="1976883" y="1267302"/>
                </a:lnTo>
                <a:close/>
                <a:moveTo>
                  <a:pt x="1795544" y="1178071"/>
                </a:moveTo>
                <a:cubicBezTo>
                  <a:pt x="1795543" y="1166558"/>
                  <a:pt x="1806481" y="1178072"/>
                  <a:pt x="1817994" y="1166558"/>
                </a:cubicBezTo>
                <a:cubicBezTo>
                  <a:pt x="1806481" y="1155044"/>
                  <a:pt x="1806481" y="1166558"/>
                  <a:pt x="1806481" y="1166558"/>
                </a:cubicBezTo>
                <a:lnTo>
                  <a:pt x="1806481" y="1155044"/>
                </a:lnTo>
                <a:cubicBezTo>
                  <a:pt x="1806481" y="1166558"/>
                  <a:pt x="1783453" y="1177496"/>
                  <a:pt x="1795544" y="1178071"/>
                </a:cubicBezTo>
                <a:close/>
                <a:moveTo>
                  <a:pt x="2942296" y="1750873"/>
                </a:moveTo>
                <a:cubicBezTo>
                  <a:pt x="2953522" y="1750873"/>
                  <a:pt x="2953522" y="1742382"/>
                  <a:pt x="2950715" y="1735329"/>
                </a:cubicBezTo>
                <a:lnTo>
                  <a:pt x="2945761" y="1727555"/>
                </a:lnTo>
                <a:lnTo>
                  <a:pt x="2948053" y="1726982"/>
                </a:lnTo>
                <a:cubicBezTo>
                  <a:pt x="2950932" y="1725543"/>
                  <a:pt x="2953810" y="1722664"/>
                  <a:pt x="2953810" y="1716907"/>
                </a:cubicBezTo>
                <a:cubicBezTo>
                  <a:pt x="2942296" y="1728421"/>
                  <a:pt x="2953810" y="1705394"/>
                  <a:pt x="2942295" y="1716907"/>
                </a:cubicBezTo>
                <a:cubicBezTo>
                  <a:pt x="2942295" y="1716907"/>
                  <a:pt x="2942295" y="1716907"/>
                  <a:pt x="2942296" y="1728421"/>
                </a:cubicBezTo>
                <a:cubicBezTo>
                  <a:pt x="2942295" y="1739359"/>
                  <a:pt x="2942295" y="1739359"/>
                  <a:pt x="2942296" y="1750873"/>
                </a:cubicBezTo>
                <a:close/>
                <a:moveTo>
                  <a:pt x="2714903" y="1638615"/>
                </a:moveTo>
                <a:cubicBezTo>
                  <a:pt x="2726417" y="1638615"/>
                  <a:pt x="2726416" y="1615588"/>
                  <a:pt x="2714903" y="1627102"/>
                </a:cubicBezTo>
                <a:cubicBezTo>
                  <a:pt x="2726417" y="1627102"/>
                  <a:pt x="2714903" y="1638615"/>
                  <a:pt x="2714903" y="1638615"/>
                </a:cubicBezTo>
                <a:close/>
                <a:moveTo>
                  <a:pt x="1874411" y="1222975"/>
                </a:moveTo>
                <a:cubicBezTo>
                  <a:pt x="1897439" y="1222975"/>
                  <a:pt x="1897439" y="1212037"/>
                  <a:pt x="1919889" y="1200523"/>
                </a:cubicBezTo>
                <a:cubicBezTo>
                  <a:pt x="1908377" y="1212037"/>
                  <a:pt x="1931404" y="1212037"/>
                  <a:pt x="1919889" y="1200523"/>
                </a:cubicBezTo>
                <a:cubicBezTo>
                  <a:pt x="1908952" y="1200524"/>
                  <a:pt x="1897438" y="1189009"/>
                  <a:pt x="1897438" y="1189009"/>
                </a:cubicBezTo>
                <a:cubicBezTo>
                  <a:pt x="1897438" y="1178071"/>
                  <a:pt x="1897438" y="1178071"/>
                  <a:pt x="1897439" y="1166558"/>
                </a:cubicBezTo>
                <a:cubicBezTo>
                  <a:pt x="1897439" y="1143532"/>
                  <a:pt x="1874411" y="1143532"/>
                  <a:pt x="1851960" y="1155045"/>
                </a:cubicBezTo>
                <a:lnTo>
                  <a:pt x="1853297" y="1158295"/>
                </a:lnTo>
                <a:lnTo>
                  <a:pt x="1851457" y="1158715"/>
                </a:lnTo>
                <a:cubicBezTo>
                  <a:pt x="1848650" y="1161521"/>
                  <a:pt x="1845916" y="1167134"/>
                  <a:pt x="1840447" y="1167134"/>
                </a:cubicBezTo>
                <a:cubicBezTo>
                  <a:pt x="1840447" y="1167134"/>
                  <a:pt x="1840447" y="1167134"/>
                  <a:pt x="1841886" y="1167135"/>
                </a:cubicBezTo>
                <a:lnTo>
                  <a:pt x="1849626" y="1167134"/>
                </a:lnTo>
                <a:lnTo>
                  <a:pt x="1843783" y="1171478"/>
                </a:lnTo>
                <a:lnTo>
                  <a:pt x="1843261" y="1172601"/>
                </a:lnTo>
                <a:lnTo>
                  <a:pt x="1841885" y="1172891"/>
                </a:lnTo>
                <a:cubicBezTo>
                  <a:pt x="1840446" y="1172890"/>
                  <a:pt x="1840446" y="1172890"/>
                  <a:pt x="1840446" y="1178647"/>
                </a:cubicBezTo>
                <a:lnTo>
                  <a:pt x="1843261" y="1172601"/>
                </a:lnTo>
                <a:lnTo>
                  <a:pt x="1845304" y="1172171"/>
                </a:lnTo>
                <a:cubicBezTo>
                  <a:pt x="1846922" y="1171451"/>
                  <a:pt x="1849081" y="1170012"/>
                  <a:pt x="1851960" y="1167134"/>
                </a:cubicBezTo>
                <a:lnTo>
                  <a:pt x="1849626" y="1167134"/>
                </a:lnTo>
                <a:lnTo>
                  <a:pt x="1850304" y="1166630"/>
                </a:lnTo>
                <a:cubicBezTo>
                  <a:pt x="1852428" y="1165155"/>
                  <a:pt x="1854208" y="1163697"/>
                  <a:pt x="1854775" y="1161890"/>
                </a:cubicBezTo>
                <a:lnTo>
                  <a:pt x="1853297" y="1158295"/>
                </a:lnTo>
                <a:lnTo>
                  <a:pt x="1856071" y="1157662"/>
                </a:lnTo>
                <a:cubicBezTo>
                  <a:pt x="1857861" y="1158715"/>
                  <a:pt x="1860020" y="1161521"/>
                  <a:pt x="1862898" y="1167134"/>
                </a:cubicBezTo>
                <a:cubicBezTo>
                  <a:pt x="1851385" y="1167134"/>
                  <a:pt x="1885350" y="1201099"/>
                  <a:pt x="1885349" y="1189585"/>
                </a:cubicBezTo>
                <a:cubicBezTo>
                  <a:pt x="1885349" y="1195198"/>
                  <a:pt x="1883946" y="1198688"/>
                  <a:pt x="1881841" y="1200946"/>
                </a:cubicBezTo>
                <a:lnTo>
                  <a:pt x="1874411" y="1204765"/>
                </a:lnTo>
                <a:lnTo>
                  <a:pt x="1874412" y="1200524"/>
                </a:lnTo>
                <a:lnTo>
                  <a:pt x="1873772" y="1205000"/>
                </a:lnTo>
                <a:lnTo>
                  <a:pt x="1866406" y="1206829"/>
                </a:lnTo>
                <a:cubicBezTo>
                  <a:pt x="1864301" y="1207720"/>
                  <a:pt x="1862898" y="1209159"/>
                  <a:pt x="1862897" y="1212037"/>
                </a:cubicBezTo>
                <a:cubicBezTo>
                  <a:pt x="1868654" y="1212037"/>
                  <a:pt x="1871533" y="1212037"/>
                  <a:pt x="1872972" y="1210598"/>
                </a:cubicBezTo>
                <a:lnTo>
                  <a:pt x="1873772" y="1205000"/>
                </a:lnTo>
                <a:lnTo>
                  <a:pt x="1874124" y="1204913"/>
                </a:lnTo>
                <a:lnTo>
                  <a:pt x="1874411" y="1204765"/>
                </a:lnTo>
                <a:lnTo>
                  <a:pt x="1874411" y="1211533"/>
                </a:lnTo>
                <a:cubicBezTo>
                  <a:pt x="1874411" y="1214339"/>
                  <a:pt x="1874411" y="1217218"/>
                  <a:pt x="1874411" y="1222975"/>
                </a:cubicBezTo>
                <a:close/>
                <a:moveTo>
                  <a:pt x="1727902" y="1153606"/>
                </a:moveTo>
                <a:cubicBezTo>
                  <a:pt x="1729341" y="1155045"/>
                  <a:pt x="1732219" y="1155045"/>
                  <a:pt x="1737975" y="1155045"/>
                </a:cubicBezTo>
                <a:cubicBezTo>
                  <a:pt x="1737975" y="1144107"/>
                  <a:pt x="1737975" y="1155045"/>
                  <a:pt x="1748913" y="1155045"/>
                </a:cubicBezTo>
                <a:cubicBezTo>
                  <a:pt x="1748913" y="1155045"/>
                  <a:pt x="1760427" y="1143531"/>
                  <a:pt x="1748913" y="1143531"/>
                </a:cubicBezTo>
                <a:cubicBezTo>
                  <a:pt x="1748913" y="1155045"/>
                  <a:pt x="1737976" y="1143532"/>
                  <a:pt x="1726462" y="1143531"/>
                </a:cubicBezTo>
                <a:cubicBezTo>
                  <a:pt x="1726462" y="1149288"/>
                  <a:pt x="1726463" y="1152167"/>
                  <a:pt x="1727902" y="1153606"/>
                </a:cubicBezTo>
                <a:close/>
                <a:moveTo>
                  <a:pt x="1954431" y="1267302"/>
                </a:moveTo>
                <a:lnTo>
                  <a:pt x="1956870" y="1265154"/>
                </a:lnTo>
                <a:lnTo>
                  <a:pt x="1966719" y="1270190"/>
                </a:lnTo>
                <a:lnTo>
                  <a:pt x="1976464" y="1267421"/>
                </a:lnTo>
                <a:lnTo>
                  <a:pt x="1982063" y="1271620"/>
                </a:lnTo>
                <a:cubicBezTo>
                  <a:pt x="1984941" y="1273059"/>
                  <a:pt x="1987820" y="1273059"/>
                  <a:pt x="1987820" y="1267302"/>
                </a:cubicBezTo>
                <a:cubicBezTo>
                  <a:pt x="1976883" y="1267302"/>
                  <a:pt x="1999334" y="1267302"/>
                  <a:pt x="1999333" y="1255788"/>
                </a:cubicBezTo>
                <a:cubicBezTo>
                  <a:pt x="1987819" y="1255788"/>
                  <a:pt x="1987819" y="1255788"/>
                  <a:pt x="1987819" y="1255788"/>
                </a:cubicBezTo>
                <a:cubicBezTo>
                  <a:pt x="1987819" y="1255788"/>
                  <a:pt x="1987819" y="1258666"/>
                  <a:pt x="1986380" y="1261545"/>
                </a:cubicBezTo>
                <a:lnTo>
                  <a:pt x="1976435" y="1267228"/>
                </a:lnTo>
                <a:lnTo>
                  <a:pt x="1968247" y="1265863"/>
                </a:lnTo>
                <a:cubicBezTo>
                  <a:pt x="1968247" y="1264424"/>
                  <a:pt x="1971126" y="1261545"/>
                  <a:pt x="1976882" y="1255788"/>
                </a:cubicBezTo>
                <a:cubicBezTo>
                  <a:pt x="1971413" y="1255788"/>
                  <a:pt x="1968679" y="1255788"/>
                  <a:pt x="1965872" y="1257227"/>
                </a:cubicBezTo>
                <a:lnTo>
                  <a:pt x="1956870" y="1265154"/>
                </a:lnTo>
                <a:lnTo>
                  <a:pt x="1955583" y="1264496"/>
                </a:lnTo>
                <a:lnTo>
                  <a:pt x="1955251" y="1264131"/>
                </a:lnTo>
                <a:lnTo>
                  <a:pt x="1960188" y="1245066"/>
                </a:lnTo>
                <a:cubicBezTo>
                  <a:pt x="1963066" y="1236647"/>
                  <a:pt x="1965944" y="1228156"/>
                  <a:pt x="1965944" y="1222399"/>
                </a:cubicBezTo>
                <a:lnTo>
                  <a:pt x="1954431" y="1222399"/>
                </a:lnTo>
                <a:cubicBezTo>
                  <a:pt x="1954432" y="1231035"/>
                  <a:pt x="1947954" y="1226716"/>
                  <a:pt x="1935244" y="1228875"/>
                </a:cubicBezTo>
                <a:lnTo>
                  <a:pt x="1922688" y="1233156"/>
                </a:lnTo>
                <a:lnTo>
                  <a:pt x="1921921" y="1232286"/>
                </a:lnTo>
                <a:lnTo>
                  <a:pt x="1930630" y="1222552"/>
                </a:lnTo>
                <a:lnTo>
                  <a:pt x="1931264" y="1222326"/>
                </a:lnTo>
                <a:lnTo>
                  <a:pt x="1931403" y="1222399"/>
                </a:lnTo>
                <a:lnTo>
                  <a:pt x="1931442" y="1222263"/>
                </a:lnTo>
                <a:lnTo>
                  <a:pt x="1941766" y="1218585"/>
                </a:lnTo>
                <a:cubicBezTo>
                  <a:pt x="1948819" y="1217218"/>
                  <a:pt x="1954431" y="1217217"/>
                  <a:pt x="1954431" y="1211461"/>
                </a:cubicBezTo>
                <a:cubicBezTo>
                  <a:pt x="1942918" y="1211461"/>
                  <a:pt x="1942918" y="1199948"/>
                  <a:pt x="1942918" y="1199948"/>
                </a:cubicBezTo>
                <a:lnTo>
                  <a:pt x="1931403" y="1199947"/>
                </a:lnTo>
                <a:cubicBezTo>
                  <a:pt x="1937161" y="1199948"/>
                  <a:pt x="1937161" y="1202682"/>
                  <a:pt x="1935722" y="1206856"/>
                </a:cubicBezTo>
                <a:lnTo>
                  <a:pt x="1931442" y="1222263"/>
                </a:lnTo>
                <a:lnTo>
                  <a:pt x="1931264" y="1222326"/>
                </a:lnTo>
                <a:lnTo>
                  <a:pt x="1920394" y="1216642"/>
                </a:lnTo>
                <a:cubicBezTo>
                  <a:pt x="1917587" y="1216642"/>
                  <a:pt x="1914708" y="1216642"/>
                  <a:pt x="1908952" y="1210885"/>
                </a:cubicBezTo>
                <a:cubicBezTo>
                  <a:pt x="1914708" y="1216642"/>
                  <a:pt x="1917587" y="1225133"/>
                  <a:pt x="1921833" y="1232186"/>
                </a:cubicBezTo>
                <a:lnTo>
                  <a:pt x="1921921" y="1232286"/>
                </a:lnTo>
                <a:lnTo>
                  <a:pt x="1920465" y="1233913"/>
                </a:lnTo>
                <a:lnTo>
                  <a:pt x="1922688" y="1233156"/>
                </a:lnTo>
                <a:lnTo>
                  <a:pt x="1929757" y="1241163"/>
                </a:lnTo>
                <a:cubicBezTo>
                  <a:pt x="1933095" y="1243448"/>
                  <a:pt x="1937304" y="1244851"/>
                  <a:pt x="1942917" y="1244851"/>
                </a:cubicBezTo>
                <a:cubicBezTo>
                  <a:pt x="1942917" y="1247585"/>
                  <a:pt x="1944321" y="1251075"/>
                  <a:pt x="1946605" y="1254592"/>
                </a:cubicBezTo>
                <a:lnTo>
                  <a:pt x="1955251" y="1264131"/>
                </a:lnTo>
                <a:close/>
                <a:moveTo>
                  <a:pt x="2589980" y="1582198"/>
                </a:moveTo>
                <a:cubicBezTo>
                  <a:pt x="2601495" y="1582198"/>
                  <a:pt x="2613008" y="1571260"/>
                  <a:pt x="2601494" y="1559747"/>
                </a:cubicBezTo>
                <a:cubicBezTo>
                  <a:pt x="2612432" y="1571260"/>
                  <a:pt x="2623945" y="1559747"/>
                  <a:pt x="2623945" y="1559747"/>
                </a:cubicBezTo>
                <a:cubicBezTo>
                  <a:pt x="2623945" y="1559747"/>
                  <a:pt x="2623945" y="1559747"/>
                  <a:pt x="2612432" y="1559747"/>
                </a:cubicBezTo>
                <a:cubicBezTo>
                  <a:pt x="2623945" y="1536720"/>
                  <a:pt x="2623945" y="1559747"/>
                  <a:pt x="2646396" y="1548234"/>
                </a:cubicBezTo>
                <a:cubicBezTo>
                  <a:pt x="2646397" y="1525782"/>
                  <a:pt x="2612432" y="1559747"/>
                  <a:pt x="2623945" y="1525782"/>
                </a:cubicBezTo>
                <a:cubicBezTo>
                  <a:pt x="2612432" y="1536720"/>
                  <a:pt x="2601494" y="1548234"/>
                  <a:pt x="2589980" y="1548234"/>
                </a:cubicBezTo>
                <a:cubicBezTo>
                  <a:pt x="2589980" y="1559171"/>
                  <a:pt x="2601494" y="1559172"/>
                  <a:pt x="2601494" y="1570685"/>
                </a:cubicBezTo>
                <a:cubicBezTo>
                  <a:pt x="2589980" y="1570685"/>
                  <a:pt x="2589980" y="1559171"/>
                  <a:pt x="2589980" y="1570685"/>
                </a:cubicBezTo>
                <a:cubicBezTo>
                  <a:pt x="2589980" y="1582198"/>
                  <a:pt x="2589980" y="1582198"/>
                  <a:pt x="2589980" y="1582198"/>
                </a:cubicBezTo>
                <a:close/>
                <a:moveTo>
                  <a:pt x="2896818" y="1739359"/>
                </a:moveTo>
                <a:cubicBezTo>
                  <a:pt x="2908331" y="1739359"/>
                  <a:pt x="2896818" y="1728421"/>
                  <a:pt x="2896818" y="1727846"/>
                </a:cubicBezTo>
                <a:cubicBezTo>
                  <a:pt x="2908331" y="1727845"/>
                  <a:pt x="2919844" y="1716907"/>
                  <a:pt x="2908331" y="1705394"/>
                </a:cubicBezTo>
                <a:cubicBezTo>
                  <a:pt x="2908331" y="1716907"/>
                  <a:pt x="2896817" y="1705394"/>
                  <a:pt x="2896817" y="1716907"/>
                </a:cubicBezTo>
                <a:cubicBezTo>
                  <a:pt x="2908331" y="1716907"/>
                  <a:pt x="2885304" y="1727845"/>
                  <a:pt x="2896818" y="1739359"/>
                </a:cubicBezTo>
                <a:close/>
                <a:moveTo>
                  <a:pt x="2215213" y="1403163"/>
                </a:moveTo>
                <a:lnTo>
                  <a:pt x="2226727" y="1403163"/>
                </a:lnTo>
                <a:cubicBezTo>
                  <a:pt x="2215213" y="1403163"/>
                  <a:pt x="2215213" y="1403163"/>
                  <a:pt x="2215213" y="1391649"/>
                </a:cubicBezTo>
                <a:cubicBezTo>
                  <a:pt x="2204276" y="1391649"/>
                  <a:pt x="2204276" y="1391649"/>
                  <a:pt x="2192762" y="1380135"/>
                </a:cubicBezTo>
                <a:cubicBezTo>
                  <a:pt x="2192763" y="1391073"/>
                  <a:pt x="2215213" y="1402587"/>
                  <a:pt x="2215213" y="1402587"/>
                </a:cubicBezTo>
                <a:close/>
                <a:moveTo>
                  <a:pt x="1840447" y="1222399"/>
                </a:moveTo>
                <a:cubicBezTo>
                  <a:pt x="1851960" y="1222399"/>
                  <a:pt x="1840446" y="1211461"/>
                  <a:pt x="1851959" y="1199947"/>
                </a:cubicBezTo>
                <a:cubicBezTo>
                  <a:pt x="1840447" y="1199947"/>
                  <a:pt x="1840447" y="1199947"/>
                  <a:pt x="1840447" y="1199947"/>
                </a:cubicBezTo>
                <a:cubicBezTo>
                  <a:pt x="1828932" y="1211461"/>
                  <a:pt x="1840446" y="1211461"/>
                  <a:pt x="1840447" y="1222399"/>
                </a:cubicBezTo>
                <a:close/>
                <a:moveTo>
                  <a:pt x="1891682" y="1247873"/>
                </a:moveTo>
                <a:cubicBezTo>
                  <a:pt x="1894560" y="1250751"/>
                  <a:pt x="1897439" y="1250895"/>
                  <a:pt x="1897438" y="1245426"/>
                </a:cubicBezTo>
                <a:cubicBezTo>
                  <a:pt x="1885924" y="1245426"/>
                  <a:pt x="1897439" y="1222399"/>
                  <a:pt x="1885925" y="1233913"/>
                </a:cubicBezTo>
                <a:cubicBezTo>
                  <a:pt x="1885925" y="1239382"/>
                  <a:pt x="1888803" y="1244995"/>
                  <a:pt x="1891682" y="1247873"/>
                </a:cubicBezTo>
                <a:close/>
                <a:moveTo>
                  <a:pt x="1908376" y="1256364"/>
                </a:moveTo>
                <a:cubicBezTo>
                  <a:pt x="1919890" y="1256364"/>
                  <a:pt x="1919890" y="1245426"/>
                  <a:pt x="1919890" y="1233913"/>
                </a:cubicBezTo>
                <a:cubicBezTo>
                  <a:pt x="1908376" y="1245426"/>
                  <a:pt x="1919890" y="1233913"/>
                  <a:pt x="1908377" y="1233913"/>
                </a:cubicBezTo>
                <a:cubicBezTo>
                  <a:pt x="1908377" y="1244851"/>
                  <a:pt x="1908377" y="1244851"/>
                  <a:pt x="1908376" y="1256364"/>
                </a:cubicBezTo>
                <a:close/>
                <a:moveTo>
                  <a:pt x="2957318" y="1777066"/>
                </a:moveTo>
                <a:cubicBezTo>
                  <a:pt x="2963632" y="1782895"/>
                  <a:pt x="2976261" y="1767999"/>
                  <a:pt x="2976261" y="1784838"/>
                </a:cubicBezTo>
                <a:cubicBezTo>
                  <a:pt x="2987774" y="1784838"/>
                  <a:pt x="2987775" y="1773324"/>
                  <a:pt x="2987775" y="1773324"/>
                </a:cubicBezTo>
                <a:cubicBezTo>
                  <a:pt x="2999289" y="1773324"/>
                  <a:pt x="2999289" y="1773324"/>
                  <a:pt x="3010227" y="1784837"/>
                </a:cubicBezTo>
                <a:cubicBezTo>
                  <a:pt x="2998712" y="1750873"/>
                  <a:pt x="2987200" y="1739935"/>
                  <a:pt x="2964748" y="1728422"/>
                </a:cubicBezTo>
                <a:cubicBezTo>
                  <a:pt x="2964748" y="1739935"/>
                  <a:pt x="2976261" y="1739935"/>
                  <a:pt x="2976261" y="1762386"/>
                </a:cubicBezTo>
                <a:cubicBezTo>
                  <a:pt x="2965323" y="1762386"/>
                  <a:pt x="2965323" y="1762386"/>
                  <a:pt x="2953810" y="1762386"/>
                </a:cubicBezTo>
                <a:cubicBezTo>
                  <a:pt x="2953810" y="1770878"/>
                  <a:pt x="2955213" y="1775123"/>
                  <a:pt x="2957318" y="1777066"/>
                </a:cubicBezTo>
                <a:close/>
                <a:moveTo>
                  <a:pt x="2516293" y="1558668"/>
                </a:moveTo>
                <a:cubicBezTo>
                  <a:pt x="2519172" y="1560179"/>
                  <a:pt x="2522050" y="1560323"/>
                  <a:pt x="2522050" y="1560323"/>
                </a:cubicBezTo>
                <a:cubicBezTo>
                  <a:pt x="2522050" y="1560323"/>
                  <a:pt x="2522050" y="1560323"/>
                  <a:pt x="2522050" y="1548809"/>
                </a:cubicBezTo>
                <a:cubicBezTo>
                  <a:pt x="2522050" y="1548809"/>
                  <a:pt x="2522050" y="1548809"/>
                  <a:pt x="2510537" y="1548809"/>
                </a:cubicBezTo>
                <a:cubicBezTo>
                  <a:pt x="2510537" y="1554278"/>
                  <a:pt x="2513415" y="1557156"/>
                  <a:pt x="2516293" y="1558668"/>
                </a:cubicBezTo>
                <a:close/>
                <a:moveTo>
                  <a:pt x="2260692" y="1435976"/>
                </a:moveTo>
                <a:cubicBezTo>
                  <a:pt x="2260692" y="1435976"/>
                  <a:pt x="2260692" y="1435976"/>
                  <a:pt x="2272205" y="1435976"/>
                </a:cubicBezTo>
                <a:cubicBezTo>
                  <a:pt x="2272206" y="1425038"/>
                  <a:pt x="2272206" y="1413525"/>
                  <a:pt x="2260692" y="1413525"/>
                </a:cubicBezTo>
                <a:cubicBezTo>
                  <a:pt x="2260692" y="1424463"/>
                  <a:pt x="2260692" y="1435976"/>
                  <a:pt x="2260692" y="1435976"/>
                </a:cubicBezTo>
                <a:close/>
                <a:moveTo>
                  <a:pt x="2714903" y="1661067"/>
                </a:moveTo>
                <a:cubicBezTo>
                  <a:pt x="2714903" y="1661067"/>
                  <a:pt x="2726417" y="1661067"/>
                  <a:pt x="2726416" y="1649553"/>
                </a:cubicBezTo>
                <a:lnTo>
                  <a:pt x="2714903" y="1649553"/>
                </a:lnTo>
                <a:cubicBezTo>
                  <a:pt x="2714903" y="1661067"/>
                  <a:pt x="2714903" y="1649553"/>
                  <a:pt x="2714903" y="1661067"/>
                </a:cubicBezTo>
                <a:close/>
                <a:moveTo>
                  <a:pt x="2056326" y="1335232"/>
                </a:moveTo>
                <a:cubicBezTo>
                  <a:pt x="2067839" y="1323719"/>
                  <a:pt x="2067839" y="1312205"/>
                  <a:pt x="2056325" y="1290329"/>
                </a:cubicBezTo>
                <a:cubicBezTo>
                  <a:pt x="2056326" y="1312781"/>
                  <a:pt x="2044813" y="1323719"/>
                  <a:pt x="2056326" y="1335232"/>
                </a:cubicBezTo>
                <a:close/>
                <a:moveTo>
                  <a:pt x="2771895" y="1694456"/>
                </a:moveTo>
                <a:lnTo>
                  <a:pt x="2783408" y="1694456"/>
                </a:lnTo>
                <a:cubicBezTo>
                  <a:pt x="2771895" y="1672005"/>
                  <a:pt x="2794347" y="1683518"/>
                  <a:pt x="2771895" y="1672005"/>
                </a:cubicBezTo>
                <a:cubicBezTo>
                  <a:pt x="2782833" y="1683518"/>
                  <a:pt x="2771895" y="1672005"/>
                  <a:pt x="2760382" y="1683518"/>
                </a:cubicBezTo>
                <a:cubicBezTo>
                  <a:pt x="2771895" y="1683518"/>
                  <a:pt x="2771895" y="1694456"/>
                  <a:pt x="2771895" y="1694456"/>
                </a:cubicBezTo>
                <a:close/>
                <a:moveTo>
                  <a:pt x="2999289" y="1807289"/>
                </a:moveTo>
                <a:cubicBezTo>
                  <a:pt x="2999289" y="1796352"/>
                  <a:pt x="2987774" y="1796352"/>
                  <a:pt x="2999289" y="1784838"/>
                </a:cubicBezTo>
                <a:cubicBezTo>
                  <a:pt x="2987774" y="1784838"/>
                  <a:pt x="2987774" y="1784838"/>
                  <a:pt x="2987774" y="1784838"/>
                </a:cubicBezTo>
                <a:cubicBezTo>
                  <a:pt x="2987775" y="1795775"/>
                  <a:pt x="2999289" y="1795776"/>
                  <a:pt x="2999289" y="1807289"/>
                </a:cubicBezTo>
                <a:close/>
                <a:moveTo>
                  <a:pt x="2135770" y="1380135"/>
                </a:moveTo>
                <a:cubicBezTo>
                  <a:pt x="2135769" y="1368622"/>
                  <a:pt x="2124256" y="1368622"/>
                  <a:pt x="2124256" y="1368622"/>
                </a:cubicBezTo>
                <a:cubicBezTo>
                  <a:pt x="2124256" y="1368622"/>
                  <a:pt x="2124256" y="1380135"/>
                  <a:pt x="2135770" y="1380135"/>
                </a:cubicBezTo>
                <a:close/>
                <a:moveTo>
                  <a:pt x="2813919" y="1716907"/>
                </a:moveTo>
                <a:lnTo>
                  <a:pt x="2803845" y="1711151"/>
                </a:lnTo>
                <a:lnTo>
                  <a:pt x="2803035" y="1707914"/>
                </a:lnTo>
                <a:lnTo>
                  <a:pt x="2813918" y="1716907"/>
                </a:lnTo>
                <a:close/>
                <a:moveTo>
                  <a:pt x="1772182" y="1207953"/>
                </a:moveTo>
                <a:cubicBezTo>
                  <a:pt x="1774315" y="1210058"/>
                  <a:pt x="1777840" y="1211460"/>
                  <a:pt x="1783453" y="1211461"/>
                </a:cubicBezTo>
                <a:cubicBezTo>
                  <a:pt x="1783453" y="1200523"/>
                  <a:pt x="1783453" y="1189009"/>
                  <a:pt x="1771940" y="1189010"/>
                </a:cubicBezTo>
                <a:cubicBezTo>
                  <a:pt x="1771940" y="1189010"/>
                  <a:pt x="1765787" y="1201638"/>
                  <a:pt x="1772182" y="1207953"/>
                </a:cubicBezTo>
                <a:close/>
                <a:moveTo>
                  <a:pt x="1840447" y="1244851"/>
                </a:moveTo>
                <a:cubicBezTo>
                  <a:pt x="1851960" y="1244851"/>
                  <a:pt x="1851960" y="1244851"/>
                  <a:pt x="1851960" y="1233337"/>
                </a:cubicBezTo>
                <a:cubicBezTo>
                  <a:pt x="1840447" y="1222399"/>
                  <a:pt x="1840447" y="1233337"/>
                  <a:pt x="1840447" y="1244851"/>
                </a:cubicBezTo>
                <a:close/>
                <a:moveTo>
                  <a:pt x="2885303" y="1762386"/>
                </a:moveTo>
                <a:cubicBezTo>
                  <a:pt x="2891060" y="1762386"/>
                  <a:pt x="2891060" y="1759508"/>
                  <a:pt x="2891060" y="1756630"/>
                </a:cubicBezTo>
                <a:lnTo>
                  <a:pt x="2891561" y="1753876"/>
                </a:lnTo>
                <a:lnTo>
                  <a:pt x="2896817" y="1750873"/>
                </a:lnTo>
                <a:cubicBezTo>
                  <a:pt x="2893939" y="1750873"/>
                  <a:pt x="2892500" y="1751592"/>
                  <a:pt x="2891780" y="1752672"/>
                </a:cubicBezTo>
                <a:lnTo>
                  <a:pt x="2891561" y="1753876"/>
                </a:lnTo>
                <a:lnTo>
                  <a:pt x="2886743" y="1756630"/>
                </a:lnTo>
                <a:cubicBezTo>
                  <a:pt x="2885303" y="1759508"/>
                  <a:pt x="2885303" y="1762386"/>
                  <a:pt x="2885303" y="1762386"/>
                </a:cubicBezTo>
                <a:close/>
                <a:moveTo>
                  <a:pt x="2180672" y="1413525"/>
                </a:moveTo>
                <a:cubicBezTo>
                  <a:pt x="2169735" y="1391073"/>
                  <a:pt x="2169735" y="1380135"/>
                  <a:pt x="2158221" y="1368622"/>
                </a:cubicBezTo>
                <a:cubicBezTo>
                  <a:pt x="2147283" y="1391073"/>
                  <a:pt x="2158221" y="1402587"/>
                  <a:pt x="2180672" y="1413525"/>
                </a:cubicBezTo>
                <a:close/>
                <a:moveTo>
                  <a:pt x="2585546" y="1614365"/>
                </a:moveTo>
                <a:cubicBezTo>
                  <a:pt x="2585878" y="1615444"/>
                  <a:pt x="2587246" y="1616164"/>
                  <a:pt x="2589980" y="1616164"/>
                </a:cubicBezTo>
                <a:cubicBezTo>
                  <a:pt x="2589980" y="1616164"/>
                  <a:pt x="2589980" y="1616164"/>
                  <a:pt x="2601494" y="1616164"/>
                </a:cubicBezTo>
                <a:cubicBezTo>
                  <a:pt x="2601494" y="1616164"/>
                  <a:pt x="2601494" y="1616164"/>
                  <a:pt x="2601494" y="1604651"/>
                </a:cubicBezTo>
                <a:cubicBezTo>
                  <a:pt x="2592859" y="1604650"/>
                  <a:pt x="2584547" y="1611127"/>
                  <a:pt x="2585546" y="1614365"/>
                </a:cubicBezTo>
                <a:close/>
                <a:moveTo>
                  <a:pt x="2073596" y="1367183"/>
                </a:moveTo>
                <a:cubicBezTo>
                  <a:pt x="2070718" y="1365744"/>
                  <a:pt x="2067839" y="1362865"/>
                  <a:pt x="2067839" y="1357108"/>
                </a:cubicBezTo>
                <a:cubicBezTo>
                  <a:pt x="2078777" y="1357108"/>
                  <a:pt x="2078777" y="1368622"/>
                  <a:pt x="2090291" y="1368622"/>
                </a:cubicBezTo>
                <a:lnTo>
                  <a:pt x="2079353" y="1368622"/>
                </a:lnTo>
                <a:cubicBezTo>
                  <a:pt x="2079353" y="1368622"/>
                  <a:pt x="2076474" y="1368622"/>
                  <a:pt x="2073596" y="1367183"/>
                </a:cubicBezTo>
                <a:close/>
                <a:moveTo>
                  <a:pt x="2692451" y="1674892"/>
                </a:moveTo>
                <a:cubicBezTo>
                  <a:pt x="2692451" y="1675602"/>
                  <a:pt x="2692452" y="1674883"/>
                  <a:pt x="2692452" y="1672005"/>
                </a:cubicBezTo>
                <a:cubicBezTo>
                  <a:pt x="2703965" y="1672004"/>
                  <a:pt x="2703965" y="1661066"/>
                  <a:pt x="2703965" y="1661066"/>
                </a:cubicBezTo>
                <a:cubicBezTo>
                  <a:pt x="2703965" y="1661066"/>
                  <a:pt x="2703965" y="1649553"/>
                  <a:pt x="2692452" y="1649553"/>
                </a:cubicBezTo>
                <a:cubicBezTo>
                  <a:pt x="2692452" y="1627102"/>
                  <a:pt x="2680937" y="1627102"/>
                  <a:pt x="2692451" y="1604651"/>
                </a:cubicBezTo>
                <a:cubicBezTo>
                  <a:pt x="2681513" y="1604651"/>
                  <a:pt x="2681513" y="1582199"/>
                  <a:pt x="2669999" y="1582198"/>
                </a:cubicBezTo>
                <a:cubicBezTo>
                  <a:pt x="2669999" y="1582198"/>
                  <a:pt x="2669999" y="1582198"/>
                  <a:pt x="2658486" y="1582198"/>
                </a:cubicBezTo>
                <a:cubicBezTo>
                  <a:pt x="2680937" y="1593713"/>
                  <a:pt x="2658486" y="1627677"/>
                  <a:pt x="2646973" y="1616164"/>
                </a:cubicBezTo>
                <a:cubicBezTo>
                  <a:pt x="2635459" y="1627102"/>
                  <a:pt x="2646972" y="1627102"/>
                  <a:pt x="2646972" y="1638615"/>
                </a:cubicBezTo>
                <a:cubicBezTo>
                  <a:pt x="2658486" y="1627102"/>
                  <a:pt x="2658486" y="1627102"/>
                  <a:pt x="2658486" y="1638615"/>
                </a:cubicBezTo>
                <a:cubicBezTo>
                  <a:pt x="2658486" y="1615588"/>
                  <a:pt x="2669424" y="1627102"/>
                  <a:pt x="2680937" y="1627102"/>
                </a:cubicBezTo>
                <a:cubicBezTo>
                  <a:pt x="2680938" y="1638040"/>
                  <a:pt x="2680938" y="1638040"/>
                  <a:pt x="2692452" y="1649553"/>
                </a:cubicBezTo>
                <a:cubicBezTo>
                  <a:pt x="2692452" y="1657757"/>
                  <a:pt x="2692451" y="1672760"/>
                  <a:pt x="2692451" y="1674892"/>
                </a:cubicBezTo>
                <a:close/>
                <a:moveTo>
                  <a:pt x="3208836" y="1931636"/>
                </a:moveTo>
                <a:cubicBezTo>
                  <a:pt x="3208836" y="1925879"/>
                  <a:pt x="3208836" y="1923001"/>
                  <a:pt x="3207397" y="1921562"/>
                </a:cubicBezTo>
                <a:lnTo>
                  <a:pt x="3206533" y="1921438"/>
                </a:lnTo>
                <a:lnTo>
                  <a:pt x="3208836" y="1920123"/>
                </a:lnTo>
                <a:cubicBezTo>
                  <a:pt x="3208836" y="1931636"/>
                  <a:pt x="3208836" y="1931636"/>
                  <a:pt x="3208836" y="1931636"/>
                </a:cubicBezTo>
                <a:close/>
                <a:moveTo>
                  <a:pt x="2476571" y="1570685"/>
                </a:moveTo>
                <a:cubicBezTo>
                  <a:pt x="2488084" y="1548234"/>
                  <a:pt x="2499024" y="1559747"/>
                  <a:pt x="2510537" y="1548234"/>
                </a:cubicBezTo>
                <a:lnTo>
                  <a:pt x="2510537" y="1536720"/>
                </a:lnTo>
                <a:cubicBezTo>
                  <a:pt x="2532988" y="1536720"/>
                  <a:pt x="2522050" y="1548234"/>
                  <a:pt x="2544502" y="1548234"/>
                </a:cubicBezTo>
                <a:cubicBezTo>
                  <a:pt x="2556016" y="1536720"/>
                  <a:pt x="2556016" y="1525206"/>
                  <a:pt x="2544502" y="1536720"/>
                </a:cubicBezTo>
                <a:cubicBezTo>
                  <a:pt x="2544502" y="1536720"/>
                  <a:pt x="2544502" y="1536720"/>
                  <a:pt x="2544502" y="1525206"/>
                </a:cubicBezTo>
                <a:lnTo>
                  <a:pt x="2556016" y="1525206"/>
                </a:lnTo>
                <a:lnTo>
                  <a:pt x="2556016" y="1525782"/>
                </a:lnTo>
                <a:lnTo>
                  <a:pt x="2556016" y="1525782"/>
                </a:lnTo>
                <a:lnTo>
                  <a:pt x="2556016" y="1526645"/>
                </a:lnTo>
                <a:cubicBezTo>
                  <a:pt x="2556016" y="1528085"/>
                  <a:pt x="2556016" y="1530963"/>
                  <a:pt x="2556016" y="1536720"/>
                </a:cubicBezTo>
                <a:cubicBezTo>
                  <a:pt x="2579042" y="1536720"/>
                  <a:pt x="2567529" y="1514269"/>
                  <a:pt x="2567529" y="1514269"/>
                </a:cubicBezTo>
                <a:cubicBezTo>
                  <a:pt x="2567529" y="1514269"/>
                  <a:pt x="2579042" y="1480879"/>
                  <a:pt x="2567529" y="1469365"/>
                </a:cubicBezTo>
                <a:cubicBezTo>
                  <a:pt x="2556016" y="1480880"/>
                  <a:pt x="2544501" y="1491816"/>
                  <a:pt x="2556016" y="1503331"/>
                </a:cubicBezTo>
                <a:cubicBezTo>
                  <a:pt x="2545078" y="1491817"/>
                  <a:pt x="2545078" y="1503331"/>
                  <a:pt x="2533563" y="1503331"/>
                </a:cubicBezTo>
                <a:cubicBezTo>
                  <a:pt x="2556016" y="1492393"/>
                  <a:pt x="2544501" y="1469366"/>
                  <a:pt x="2556016" y="1480880"/>
                </a:cubicBezTo>
                <a:lnTo>
                  <a:pt x="2554843" y="1468214"/>
                </a:lnTo>
                <a:lnTo>
                  <a:pt x="2556016" y="1468214"/>
                </a:lnTo>
                <a:lnTo>
                  <a:pt x="2554815" y="1467914"/>
                </a:lnTo>
                <a:lnTo>
                  <a:pt x="2554577" y="1465336"/>
                </a:lnTo>
                <a:cubicBezTo>
                  <a:pt x="2553137" y="1460874"/>
                  <a:pt x="2550259" y="1457564"/>
                  <a:pt x="2544501" y="1456701"/>
                </a:cubicBezTo>
                <a:cubicBezTo>
                  <a:pt x="2544501" y="1462457"/>
                  <a:pt x="2547380" y="1465335"/>
                  <a:pt x="2550259" y="1466775"/>
                </a:cubicBezTo>
                <a:lnTo>
                  <a:pt x="2554815" y="1467914"/>
                </a:lnTo>
                <a:lnTo>
                  <a:pt x="2554843" y="1468214"/>
                </a:lnTo>
                <a:lnTo>
                  <a:pt x="2545941" y="1468214"/>
                </a:lnTo>
                <a:cubicBezTo>
                  <a:pt x="2544501" y="1468214"/>
                  <a:pt x="2544501" y="1468214"/>
                  <a:pt x="2544501" y="1468214"/>
                </a:cubicBezTo>
                <a:cubicBezTo>
                  <a:pt x="2544501" y="1479152"/>
                  <a:pt x="2544501" y="1479152"/>
                  <a:pt x="2532988" y="1490665"/>
                </a:cubicBezTo>
                <a:cubicBezTo>
                  <a:pt x="2532988" y="1479152"/>
                  <a:pt x="2532988" y="1479152"/>
                  <a:pt x="2521475" y="1479152"/>
                </a:cubicBezTo>
                <a:cubicBezTo>
                  <a:pt x="2521475" y="1479152"/>
                  <a:pt x="2521475" y="1502180"/>
                  <a:pt x="2509962" y="1490665"/>
                </a:cubicBezTo>
                <a:cubicBezTo>
                  <a:pt x="2509962" y="1490665"/>
                  <a:pt x="2521475" y="1479728"/>
                  <a:pt x="2521475" y="1468214"/>
                </a:cubicBezTo>
                <a:cubicBezTo>
                  <a:pt x="2509962" y="1479728"/>
                  <a:pt x="2509962" y="1490665"/>
                  <a:pt x="2487509" y="1502180"/>
                </a:cubicBezTo>
                <a:cubicBezTo>
                  <a:pt x="2509962" y="1479728"/>
                  <a:pt x="2532988" y="1502179"/>
                  <a:pt x="2521475" y="1524631"/>
                </a:cubicBezTo>
                <a:cubicBezTo>
                  <a:pt x="2510537" y="1513118"/>
                  <a:pt x="2510537" y="1524631"/>
                  <a:pt x="2499024" y="1524631"/>
                </a:cubicBezTo>
                <a:cubicBezTo>
                  <a:pt x="2499024" y="1524631"/>
                  <a:pt x="2488084" y="1501603"/>
                  <a:pt x="2476572" y="1513118"/>
                </a:cubicBezTo>
                <a:lnTo>
                  <a:pt x="2488084" y="1524631"/>
                </a:lnTo>
                <a:cubicBezTo>
                  <a:pt x="2476572" y="1524631"/>
                  <a:pt x="2488085" y="1536144"/>
                  <a:pt x="2476572" y="1536144"/>
                </a:cubicBezTo>
                <a:cubicBezTo>
                  <a:pt x="2476572" y="1524631"/>
                  <a:pt x="2465058" y="1524631"/>
                  <a:pt x="2465058" y="1536144"/>
                </a:cubicBezTo>
                <a:cubicBezTo>
                  <a:pt x="2476572" y="1536144"/>
                  <a:pt x="2465058" y="1547658"/>
                  <a:pt x="2476571" y="1547658"/>
                </a:cubicBezTo>
                <a:lnTo>
                  <a:pt x="2465058" y="1559172"/>
                </a:lnTo>
                <a:cubicBezTo>
                  <a:pt x="2476571" y="1559172"/>
                  <a:pt x="2476571" y="1570685"/>
                  <a:pt x="2476571" y="1570685"/>
                </a:cubicBezTo>
                <a:close/>
                <a:moveTo>
                  <a:pt x="2112743" y="1391073"/>
                </a:moveTo>
                <a:cubicBezTo>
                  <a:pt x="2112743" y="1391073"/>
                  <a:pt x="2112743" y="1391073"/>
                  <a:pt x="2124256" y="1391073"/>
                </a:cubicBezTo>
                <a:cubicBezTo>
                  <a:pt x="2124256" y="1380135"/>
                  <a:pt x="2124256" y="1380135"/>
                  <a:pt x="2112742" y="1379559"/>
                </a:cubicBezTo>
                <a:cubicBezTo>
                  <a:pt x="2112742" y="1379559"/>
                  <a:pt x="2112742" y="1379559"/>
                  <a:pt x="2112743" y="1391073"/>
                </a:cubicBezTo>
                <a:close/>
                <a:moveTo>
                  <a:pt x="2903078" y="1782867"/>
                </a:moveTo>
                <a:cubicBezTo>
                  <a:pt x="2903437" y="1784118"/>
                  <a:pt x="2904877" y="1784837"/>
                  <a:pt x="2907755" y="1784837"/>
                </a:cubicBezTo>
                <a:cubicBezTo>
                  <a:pt x="2907755" y="1784837"/>
                  <a:pt x="2919269" y="1773325"/>
                  <a:pt x="2919269" y="1784837"/>
                </a:cubicBezTo>
                <a:cubicBezTo>
                  <a:pt x="2919269" y="1784837"/>
                  <a:pt x="2930783" y="1773324"/>
                  <a:pt x="2919269" y="1762386"/>
                </a:cubicBezTo>
                <a:cubicBezTo>
                  <a:pt x="2910634" y="1770590"/>
                  <a:pt x="2901998" y="1779117"/>
                  <a:pt x="2903078" y="1782867"/>
                </a:cubicBezTo>
                <a:close/>
                <a:moveTo>
                  <a:pt x="2533563" y="1604651"/>
                </a:moveTo>
                <a:cubicBezTo>
                  <a:pt x="2545078" y="1604651"/>
                  <a:pt x="2545078" y="1604651"/>
                  <a:pt x="2545078" y="1604651"/>
                </a:cubicBezTo>
                <a:lnTo>
                  <a:pt x="2543391" y="1601542"/>
                </a:lnTo>
                <a:lnTo>
                  <a:pt x="2544655" y="1601143"/>
                </a:lnTo>
                <a:cubicBezTo>
                  <a:pt x="2550511" y="1594828"/>
                  <a:pt x="2542199" y="1582198"/>
                  <a:pt x="2533564" y="1582198"/>
                </a:cubicBezTo>
                <a:cubicBezTo>
                  <a:pt x="2533564" y="1587956"/>
                  <a:pt x="2536298" y="1590834"/>
                  <a:pt x="2539105" y="1593641"/>
                </a:cubicBezTo>
                <a:lnTo>
                  <a:pt x="2543391" y="1601542"/>
                </a:lnTo>
                <a:close/>
                <a:moveTo>
                  <a:pt x="2714903" y="1694456"/>
                </a:moveTo>
                <a:lnTo>
                  <a:pt x="2714903" y="1682943"/>
                </a:lnTo>
                <a:cubicBezTo>
                  <a:pt x="2714903" y="1671429"/>
                  <a:pt x="2703389" y="1671429"/>
                  <a:pt x="2703389" y="1682943"/>
                </a:cubicBezTo>
                <a:cubicBezTo>
                  <a:pt x="2703389" y="1682943"/>
                  <a:pt x="2703389" y="1694456"/>
                  <a:pt x="2714903" y="1694456"/>
                </a:cubicBezTo>
                <a:close/>
                <a:moveTo>
                  <a:pt x="2653629" y="1670206"/>
                </a:moveTo>
                <a:cubicBezTo>
                  <a:pt x="2654169" y="1671285"/>
                  <a:pt x="2655608" y="1672005"/>
                  <a:pt x="2658486" y="1672005"/>
                </a:cubicBezTo>
                <a:lnTo>
                  <a:pt x="2658486" y="1670384"/>
                </a:lnTo>
                <a:lnTo>
                  <a:pt x="2658485" y="1662362"/>
                </a:lnTo>
                <a:cubicBezTo>
                  <a:pt x="2658486" y="1660922"/>
                  <a:pt x="2658486" y="1660779"/>
                  <a:pt x="2658486" y="1660491"/>
                </a:cubicBezTo>
                <a:cubicBezTo>
                  <a:pt x="2658486" y="1660491"/>
                  <a:pt x="2652010" y="1666967"/>
                  <a:pt x="2653629" y="1670206"/>
                </a:cubicBezTo>
                <a:close/>
                <a:moveTo>
                  <a:pt x="2106986" y="1401148"/>
                </a:moveTo>
                <a:cubicBezTo>
                  <a:pt x="2109864" y="1402587"/>
                  <a:pt x="2112743" y="1402587"/>
                  <a:pt x="2112743" y="1402587"/>
                </a:cubicBezTo>
                <a:cubicBezTo>
                  <a:pt x="2124256" y="1402587"/>
                  <a:pt x="2135769" y="1391073"/>
                  <a:pt x="2123681" y="1391073"/>
                </a:cubicBezTo>
                <a:cubicBezTo>
                  <a:pt x="2123681" y="1391073"/>
                  <a:pt x="2112743" y="1391073"/>
                  <a:pt x="2101229" y="1391073"/>
                </a:cubicBezTo>
                <a:cubicBezTo>
                  <a:pt x="2101229" y="1396830"/>
                  <a:pt x="2104107" y="1399708"/>
                  <a:pt x="2106986" y="1401148"/>
                </a:cubicBezTo>
                <a:close/>
                <a:moveTo>
                  <a:pt x="2971655" y="1830542"/>
                </a:moveTo>
                <a:lnTo>
                  <a:pt x="2971655" y="1830029"/>
                </a:lnTo>
                <a:lnTo>
                  <a:pt x="2972231" y="1830317"/>
                </a:lnTo>
                <a:close/>
                <a:moveTo>
                  <a:pt x="2750451" y="1722808"/>
                </a:moveTo>
                <a:cubicBezTo>
                  <a:pt x="2751890" y="1722808"/>
                  <a:pt x="2749156" y="1717195"/>
                  <a:pt x="2737930" y="1705969"/>
                </a:cubicBezTo>
                <a:cubicBezTo>
                  <a:pt x="2743399" y="1717196"/>
                  <a:pt x="2749012" y="1722809"/>
                  <a:pt x="2750451" y="1722808"/>
                </a:cubicBezTo>
                <a:close/>
                <a:moveTo>
                  <a:pt x="2782833" y="1739358"/>
                </a:moveTo>
                <a:lnTo>
                  <a:pt x="2782833" y="1731915"/>
                </a:lnTo>
                <a:lnTo>
                  <a:pt x="2784488" y="1731156"/>
                </a:lnTo>
                <a:lnTo>
                  <a:pt x="2784939" y="1731531"/>
                </a:lnTo>
                <a:lnTo>
                  <a:pt x="2788590" y="1737919"/>
                </a:lnTo>
                <a:cubicBezTo>
                  <a:pt x="2791468" y="1739359"/>
                  <a:pt x="2794347" y="1739359"/>
                  <a:pt x="2794347" y="1739359"/>
                </a:cubicBezTo>
                <a:lnTo>
                  <a:pt x="2784939" y="1731531"/>
                </a:lnTo>
                <a:lnTo>
                  <a:pt x="2782833" y="1727845"/>
                </a:lnTo>
                <a:lnTo>
                  <a:pt x="2782833" y="1731915"/>
                </a:lnTo>
                <a:lnTo>
                  <a:pt x="2780017" y="1733206"/>
                </a:lnTo>
                <a:cubicBezTo>
                  <a:pt x="2779451" y="1734573"/>
                  <a:pt x="2780098" y="1736624"/>
                  <a:pt x="2782833" y="1739358"/>
                </a:cubicBezTo>
                <a:close/>
                <a:moveTo>
                  <a:pt x="1857860" y="1281874"/>
                </a:moveTo>
                <a:cubicBezTo>
                  <a:pt x="1858581" y="1282414"/>
                  <a:pt x="1860020" y="1281694"/>
                  <a:pt x="1862898" y="1278816"/>
                </a:cubicBezTo>
                <a:cubicBezTo>
                  <a:pt x="1862898" y="1278816"/>
                  <a:pt x="1862898" y="1278816"/>
                  <a:pt x="1862897" y="1267302"/>
                </a:cubicBezTo>
                <a:cubicBezTo>
                  <a:pt x="1862897" y="1267302"/>
                  <a:pt x="1862898" y="1278816"/>
                  <a:pt x="1874412" y="1278816"/>
                </a:cubicBezTo>
                <a:cubicBezTo>
                  <a:pt x="1874411" y="1267302"/>
                  <a:pt x="1851959" y="1256364"/>
                  <a:pt x="1851385" y="1267302"/>
                </a:cubicBezTo>
                <a:cubicBezTo>
                  <a:pt x="1860019" y="1267302"/>
                  <a:pt x="1855702" y="1280255"/>
                  <a:pt x="1857860" y="1281874"/>
                </a:cubicBezTo>
                <a:close/>
                <a:moveTo>
                  <a:pt x="2838674" y="1769366"/>
                </a:moveTo>
                <a:cubicBezTo>
                  <a:pt x="2845726" y="1773612"/>
                  <a:pt x="2857095" y="1773612"/>
                  <a:pt x="2862852" y="1762386"/>
                </a:cubicBezTo>
                <a:cubicBezTo>
                  <a:pt x="2851339" y="1762386"/>
                  <a:pt x="2862852" y="1750873"/>
                  <a:pt x="2851915" y="1750873"/>
                </a:cubicBezTo>
                <a:lnTo>
                  <a:pt x="2851915" y="1762386"/>
                </a:lnTo>
                <a:cubicBezTo>
                  <a:pt x="2840401" y="1762386"/>
                  <a:pt x="2828888" y="1762386"/>
                  <a:pt x="2840400" y="1750873"/>
                </a:cubicBezTo>
                <a:cubicBezTo>
                  <a:pt x="2828887" y="1756630"/>
                  <a:pt x="2831622" y="1765121"/>
                  <a:pt x="2838674" y="1769366"/>
                </a:cubicBezTo>
                <a:close/>
                <a:moveTo>
                  <a:pt x="3051099" y="1875219"/>
                </a:moveTo>
                <a:lnTo>
                  <a:pt x="3053693" y="1868412"/>
                </a:lnTo>
                <a:lnTo>
                  <a:pt x="3054067" y="1868716"/>
                </a:lnTo>
                <a:cubicBezTo>
                  <a:pt x="3054733" y="1870434"/>
                  <a:pt x="3053978" y="1872485"/>
                  <a:pt x="3051099" y="1875219"/>
                </a:cubicBezTo>
                <a:close/>
                <a:moveTo>
                  <a:pt x="2132531" y="1424858"/>
                </a:moveTo>
                <a:cubicBezTo>
                  <a:pt x="2132172" y="1425038"/>
                  <a:pt x="2132891" y="1425038"/>
                  <a:pt x="2135769" y="1425038"/>
                </a:cubicBezTo>
                <a:cubicBezTo>
                  <a:pt x="2135769" y="1425038"/>
                  <a:pt x="2147284" y="1435976"/>
                  <a:pt x="2147284" y="1413525"/>
                </a:cubicBezTo>
                <a:cubicBezTo>
                  <a:pt x="2147284" y="1413525"/>
                  <a:pt x="2147284" y="1413525"/>
                  <a:pt x="2135770" y="1413525"/>
                </a:cubicBezTo>
                <a:cubicBezTo>
                  <a:pt x="2144405" y="1422159"/>
                  <a:pt x="2133611" y="1424318"/>
                  <a:pt x="2132531" y="1424858"/>
                </a:cubicBezTo>
                <a:close/>
                <a:moveTo>
                  <a:pt x="2865875" y="1789119"/>
                </a:moveTo>
                <a:cubicBezTo>
                  <a:pt x="2863716" y="1790738"/>
                  <a:pt x="2868033" y="1784262"/>
                  <a:pt x="2859398" y="1784262"/>
                </a:cubicBezTo>
                <a:cubicBezTo>
                  <a:pt x="2859398" y="1772748"/>
                  <a:pt x="2859398" y="1784262"/>
                  <a:pt x="2870912" y="1784262"/>
                </a:cubicBezTo>
                <a:cubicBezTo>
                  <a:pt x="2868034" y="1787140"/>
                  <a:pt x="2866594" y="1788580"/>
                  <a:pt x="2865875" y="1789119"/>
                </a:cubicBezTo>
                <a:close/>
                <a:moveTo>
                  <a:pt x="1807848" y="1265863"/>
                </a:moveTo>
                <a:cubicBezTo>
                  <a:pt x="1812094" y="1267303"/>
                  <a:pt x="1817706" y="1267302"/>
                  <a:pt x="1828932" y="1267302"/>
                </a:cubicBezTo>
                <a:cubicBezTo>
                  <a:pt x="1828932" y="1256365"/>
                  <a:pt x="1817419" y="1256364"/>
                  <a:pt x="1817419" y="1255788"/>
                </a:cubicBezTo>
                <a:cubicBezTo>
                  <a:pt x="1806481" y="1267303"/>
                  <a:pt x="1806481" y="1255788"/>
                  <a:pt x="1794967" y="1255788"/>
                </a:cubicBezTo>
                <a:cubicBezTo>
                  <a:pt x="1800724" y="1261546"/>
                  <a:pt x="1803603" y="1264424"/>
                  <a:pt x="1807848" y="1265863"/>
                </a:cubicBezTo>
                <a:close/>
                <a:moveTo>
                  <a:pt x="2486643" y="1603967"/>
                </a:moveTo>
                <a:lnTo>
                  <a:pt x="2487770" y="1603536"/>
                </a:lnTo>
                <a:lnTo>
                  <a:pt x="2487988" y="1604307"/>
                </a:lnTo>
                <a:lnTo>
                  <a:pt x="2487510" y="1604075"/>
                </a:lnTo>
                <a:lnTo>
                  <a:pt x="2487556" y="1604400"/>
                </a:lnTo>
                <a:close/>
                <a:moveTo>
                  <a:pt x="1965369" y="1346170"/>
                </a:moveTo>
                <a:cubicBezTo>
                  <a:pt x="1965369" y="1335231"/>
                  <a:pt x="1976882" y="1301267"/>
                  <a:pt x="1965944" y="1311630"/>
                </a:cubicBezTo>
                <a:cubicBezTo>
                  <a:pt x="1965944" y="1300115"/>
                  <a:pt x="1976883" y="1289178"/>
                  <a:pt x="1954431" y="1277665"/>
                </a:cubicBezTo>
                <a:cubicBezTo>
                  <a:pt x="1954431" y="1289177"/>
                  <a:pt x="1942918" y="1300692"/>
                  <a:pt x="1942918" y="1289177"/>
                </a:cubicBezTo>
                <a:cubicBezTo>
                  <a:pt x="1931980" y="1300692"/>
                  <a:pt x="1942918" y="1300692"/>
                  <a:pt x="1954431" y="1300692"/>
                </a:cubicBezTo>
                <a:cubicBezTo>
                  <a:pt x="1942917" y="1312205"/>
                  <a:pt x="1942917" y="1323143"/>
                  <a:pt x="1942918" y="1334657"/>
                </a:cubicBezTo>
                <a:cubicBezTo>
                  <a:pt x="1965369" y="1323719"/>
                  <a:pt x="1953856" y="1346170"/>
                  <a:pt x="1965369" y="1346170"/>
                </a:cubicBezTo>
                <a:close/>
                <a:moveTo>
                  <a:pt x="2419579" y="1571260"/>
                </a:moveTo>
                <a:cubicBezTo>
                  <a:pt x="2431092" y="1571260"/>
                  <a:pt x="2431092" y="1571260"/>
                  <a:pt x="2431092" y="1571260"/>
                </a:cubicBezTo>
                <a:cubicBezTo>
                  <a:pt x="2431093" y="1559747"/>
                  <a:pt x="2419579" y="1571260"/>
                  <a:pt x="2419579" y="1571260"/>
                </a:cubicBezTo>
                <a:close/>
                <a:moveTo>
                  <a:pt x="2755344" y="1737559"/>
                </a:moveTo>
                <a:cubicBezTo>
                  <a:pt x="2756064" y="1738639"/>
                  <a:pt x="2757503" y="1739358"/>
                  <a:pt x="2760382" y="1739359"/>
                </a:cubicBezTo>
                <a:cubicBezTo>
                  <a:pt x="2760382" y="1728422"/>
                  <a:pt x="2771895" y="1739359"/>
                  <a:pt x="2760382" y="1727845"/>
                </a:cubicBezTo>
                <a:cubicBezTo>
                  <a:pt x="2760382" y="1727845"/>
                  <a:pt x="2760382" y="1727845"/>
                  <a:pt x="2748867" y="1727845"/>
                </a:cubicBezTo>
                <a:cubicBezTo>
                  <a:pt x="2757503" y="1727845"/>
                  <a:pt x="2753185" y="1734322"/>
                  <a:pt x="2755344" y="1737559"/>
                </a:cubicBezTo>
                <a:close/>
                <a:moveTo>
                  <a:pt x="2680362" y="1705969"/>
                </a:moveTo>
                <a:cubicBezTo>
                  <a:pt x="2691876" y="1705969"/>
                  <a:pt x="2691876" y="1694456"/>
                  <a:pt x="2691876" y="1694456"/>
                </a:cubicBezTo>
                <a:cubicBezTo>
                  <a:pt x="2703389" y="1694456"/>
                  <a:pt x="2703389" y="1694456"/>
                  <a:pt x="2703389" y="1694456"/>
                </a:cubicBezTo>
                <a:cubicBezTo>
                  <a:pt x="2703390" y="1683518"/>
                  <a:pt x="2692452" y="1672005"/>
                  <a:pt x="2680938" y="1672005"/>
                </a:cubicBezTo>
                <a:cubicBezTo>
                  <a:pt x="2680938" y="1683518"/>
                  <a:pt x="2692451" y="1694456"/>
                  <a:pt x="2680362" y="1705969"/>
                </a:cubicBezTo>
                <a:close/>
                <a:moveTo>
                  <a:pt x="2971655" y="1852768"/>
                </a:moveTo>
                <a:lnTo>
                  <a:pt x="2981730" y="1848450"/>
                </a:lnTo>
                <a:cubicBezTo>
                  <a:pt x="2983169" y="1847011"/>
                  <a:pt x="2983169" y="1847011"/>
                  <a:pt x="2983169" y="1852768"/>
                </a:cubicBezTo>
                <a:cubicBezTo>
                  <a:pt x="2983169" y="1852768"/>
                  <a:pt x="2980435" y="1852768"/>
                  <a:pt x="2976261" y="1852767"/>
                </a:cubicBezTo>
                <a:close/>
                <a:moveTo>
                  <a:pt x="2971655" y="1852768"/>
                </a:moveTo>
                <a:lnTo>
                  <a:pt x="2971655" y="1852768"/>
                </a:lnTo>
                <a:lnTo>
                  <a:pt x="2971655" y="1852768"/>
                </a:lnTo>
                <a:close/>
                <a:moveTo>
                  <a:pt x="1761003" y="1256364"/>
                </a:moveTo>
                <a:cubicBezTo>
                  <a:pt x="1761003" y="1256364"/>
                  <a:pt x="1761003" y="1256364"/>
                  <a:pt x="1772517" y="1256364"/>
                </a:cubicBezTo>
                <a:cubicBezTo>
                  <a:pt x="1761003" y="1256364"/>
                  <a:pt x="1761002" y="1244851"/>
                  <a:pt x="1761002" y="1244851"/>
                </a:cubicBezTo>
                <a:cubicBezTo>
                  <a:pt x="1761003" y="1256364"/>
                  <a:pt x="1761003" y="1256364"/>
                  <a:pt x="1761003" y="1256364"/>
                </a:cubicBezTo>
                <a:close/>
                <a:moveTo>
                  <a:pt x="2960717" y="1852768"/>
                </a:moveTo>
                <a:cubicBezTo>
                  <a:pt x="2969353" y="1844564"/>
                  <a:pt x="2965035" y="1836037"/>
                  <a:pt x="2967194" y="1832287"/>
                </a:cubicBezTo>
                <a:lnTo>
                  <a:pt x="2971655" y="1830542"/>
                </a:lnTo>
                <a:lnTo>
                  <a:pt x="2971655" y="1852768"/>
                </a:lnTo>
                <a:close/>
                <a:moveTo>
                  <a:pt x="2062083" y="1412085"/>
                </a:moveTo>
                <a:cubicBezTo>
                  <a:pt x="2064961" y="1413525"/>
                  <a:pt x="2067840" y="1413525"/>
                  <a:pt x="2067840" y="1413525"/>
                </a:cubicBezTo>
                <a:cubicBezTo>
                  <a:pt x="2067839" y="1402587"/>
                  <a:pt x="2078777" y="1380135"/>
                  <a:pt x="2090291" y="1368622"/>
                </a:cubicBezTo>
                <a:cubicBezTo>
                  <a:pt x="2078777" y="1357684"/>
                  <a:pt x="2090290" y="1357684"/>
                  <a:pt x="2090291" y="1345594"/>
                </a:cubicBezTo>
                <a:cubicBezTo>
                  <a:pt x="2078777" y="1357108"/>
                  <a:pt x="2090291" y="1334081"/>
                  <a:pt x="2078777" y="1345594"/>
                </a:cubicBezTo>
                <a:cubicBezTo>
                  <a:pt x="2078777" y="1357108"/>
                  <a:pt x="2067840" y="1334081"/>
                  <a:pt x="2056326" y="1345594"/>
                </a:cubicBezTo>
                <a:cubicBezTo>
                  <a:pt x="2056326" y="1357108"/>
                  <a:pt x="2067839" y="1345594"/>
                  <a:pt x="2067839" y="1357108"/>
                </a:cubicBezTo>
                <a:cubicBezTo>
                  <a:pt x="2056326" y="1368046"/>
                  <a:pt x="2056326" y="1368046"/>
                  <a:pt x="2056326" y="1379559"/>
                </a:cubicBezTo>
                <a:cubicBezTo>
                  <a:pt x="2067839" y="1390498"/>
                  <a:pt x="2056326" y="1390498"/>
                  <a:pt x="2056326" y="1402011"/>
                </a:cubicBezTo>
                <a:cubicBezTo>
                  <a:pt x="2056326" y="1407767"/>
                  <a:pt x="2059204" y="1410646"/>
                  <a:pt x="2062083" y="1412085"/>
                </a:cubicBezTo>
                <a:close/>
                <a:moveTo>
                  <a:pt x="2658486" y="1717483"/>
                </a:moveTo>
                <a:cubicBezTo>
                  <a:pt x="2658486" y="1705969"/>
                  <a:pt x="2670000" y="1717483"/>
                  <a:pt x="2670000" y="1717483"/>
                </a:cubicBezTo>
                <a:cubicBezTo>
                  <a:pt x="2669999" y="1705969"/>
                  <a:pt x="2669999" y="1705969"/>
                  <a:pt x="2658486" y="1705969"/>
                </a:cubicBezTo>
                <a:cubicBezTo>
                  <a:pt x="2658486" y="1705969"/>
                  <a:pt x="2658486" y="1705969"/>
                  <a:pt x="2658486" y="1717483"/>
                </a:cubicBezTo>
                <a:close/>
                <a:moveTo>
                  <a:pt x="2839824" y="1807289"/>
                </a:moveTo>
                <a:cubicBezTo>
                  <a:pt x="2839824" y="1807289"/>
                  <a:pt x="2839824" y="1795775"/>
                  <a:pt x="2851339" y="1795775"/>
                </a:cubicBezTo>
                <a:cubicBezTo>
                  <a:pt x="2851339" y="1795775"/>
                  <a:pt x="2851339" y="1795775"/>
                  <a:pt x="2851339" y="1797214"/>
                </a:cubicBezTo>
                <a:lnTo>
                  <a:pt x="2851339" y="1806713"/>
                </a:lnTo>
                <a:lnTo>
                  <a:pt x="2850742" y="1806714"/>
                </a:lnTo>
                <a:lnTo>
                  <a:pt x="2846301" y="1802432"/>
                </a:lnTo>
                <a:cubicBezTo>
                  <a:pt x="2844142" y="1800812"/>
                  <a:pt x="2848460" y="1807289"/>
                  <a:pt x="2839824" y="1807289"/>
                </a:cubicBezTo>
                <a:close/>
                <a:moveTo>
                  <a:pt x="1916653" y="1354419"/>
                </a:moveTo>
                <a:cubicBezTo>
                  <a:pt x="1924207" y="1354337"/>
                  <a:pt x="1928526" y="1335232"/>
                  <a:pt x="1919890" y="1335231"/>
                </a:cubicBezTo>
                <a:cubicBezTo>
                  <a:pt x="1908377" y="1335232"/>
                  <a:pt x="1919890" y="1346169"/>
                  <a:pt x="1908377" y="1346746"/>
                </a:cubicBezTo>
                <a:cubicBezTo>
                  <a:pt x="1911255" y="1352359"/>
                  <a:pt x="1914134" y="1354446"/>
                  <a:pt x="1916653" y="1354419"/>
                </a:cubicBezTo>
                <a:close/>
                <a:moveTo>
                  <a:pt x="2556016" y="1672005"/>
                </a:moveTo>
                <a:cubicBezTo>
                  <a:pt x="2567529" y="1660491"/>
                  <a:pt x="2567529" y="1649553"/>
                  <a:pt x="2556016" y="1638040"/>
                </a:cubicBezTo>
                <a:cubicBezTo>
                  <a:pt x="2556016" y="1649553"/>
                  <a:pt x="2544501" y="1638040"/>
                  <a:pt x="2544501" y="1649553"/>
                </a:cubicBezTo>
                <a:cubicBezTo>
                  <a:pt x="2556016" y="1649553"/>
                  <a:pt x="2544501" y="1661067"/>
                  <a:pt x="2556016" y="1672005"/>
                </a:cubicBezTo>
                <a:close/>
                <a:moveTo>
                  <a:pt x="2465058" y="1627102"/>
                </a:moveTo>
                <a:cubicBezTo>
                  <a:pt x="2476572" y="1616164"/>
                  <a:pt x="2488084" y="1627102"/>
                  <a:pt x="2487509" y="1627102"/>
                </a:cubicBezTo>
                <a:lnTo>
                  <a:pt x="2487510" y="1615588"/>
                </a:lnTo>
                <a:cubicBezTo>
                  <a:pt x="2487510" y="1615588"/>
                  <a:pt x="2499023" y="1627102"/>
                  <a:pt x="2499024" y="1615588"/>
                </a:cubicBezTo>
                <a:cubicBezTo>
                  <a:pt x="2493267" y="1615588"/>
                  <a:pt x="2490388" y="1615588"/>
                  <a:pt x="2488949" y="1614148"/>
                </a:cubicBezTo>
                <a:lnTo>
                  <a:pt x="2487556" y="1604400"/>
                </a:lnTo>
                <a:lnTo>
                  <a:pt x="2488084" y="1604651"/>
                </a:lnTo>
                <a:lnTo>
                  <a:pt x="2487988" y="1604307"/>
                </a:lnTo>
                <a:lnTo>
                  <a:pt x="2494166" y="1607313"/>
                </a:lnTo>
                <a:cubicBezTo>
                  <a:pt x="2495785" y="1606953"/>
                  <a:pt x="2496865" y="1605514"/>
                  <a:pt x="2497584" y="1604074"/>
                </a:cubicBezTo>
                <a:lnTo>
                  <a:pt x="2497830" y="1603442"/>
                </a:lnTo>
                <a:lnTo>
                  <a:pt x="2499024" y="1604074"/>
                </a:lnTo>
                <a:cubicBezTo>
                  <a:pt x="2499024" y="1601196"/>
                  <a:pt x="2499023" y="1600477"/>
                  <a:pt x="2498844" y="1600836"/>
                </a:cubicBezTo>
                <a:lnTo>
                  <a:pt x="2497830" y="1603442"/>
                </a:lnTo>
                <a:lnTo>
                  <a:pt x="2493716" y="1601259"/>
                </a:lnTo>
                <a:lnTo>
                  <a:pt x="2487770" y="1603536"/>
                </a:lnTo>
                <a:lnTo>
                  <a:pt x="2483767" y="1589323"/>
                </a:lnTo>
                <a:cubicBezTo>
                  <a:pt x="2482328" y="1585077"/>
                  <a:pt x="2482328" y="1582198"/>
                  <a:pt x="2488084" y="1582198"/>
                </a:cubicBezTo>
                <a:cubicBezTo>
                  <a:pt x="2488084" y="1593713"/>
                  <a:pt x="2488084" y="1593713"/>
                  <a:pt x="2499599" y="1593713"/>
                </a:cubicBezTo>
                <a:cubicBezTo>
                  <a:pt x="2499599" y="1582774"/>
                  <a:pt x="2488085" y="1582775"/>
                  <a:pt x="2499599" y="1571260"/>
                </a:cubicBezTo>
                <a:cubicBezTo>
                  <a:pt x="2499599" y="1571260"/>
                  <a:pt x="2488084" y="1559747"/>
                  <a:pt x="2488085" y="1571260"/>
                </a:cubicBezTo>
                <a:cubicBezTo>
                  <a:pt x="2499024" y="1571260"/>
                  <a:pt x="2476572" y="1571260"/>
                  <a:pt x="2487509" y="1582198"/>
                </a:cubicBezTo>
                <a:cubicBezTo>
                  <a:pt x="2476571" y="1582198"/>
                  <a:pt x="2476572" y="1593712"/>
                  <a:pt x="2465058" y="1582198"/>
                </a:cubicBezTo>
                <a:cubicBezTo>
                  <a:pt x="2465058" y="1593136"/>
                  <a:pt x="2465058" y="1593136"/>
                  <a:pt x="2476571" y="1604650"/>
                </a:cubicBezTo>
                <a:cubicBezTo>
                  <a:pt x="2476571" y="1587811"/>
                  <a:pt x="2476571" y="1596231"/>
                  <a:pt x="2481428" y="1601493"/>
                </a:cubicBezTo>
                <a:lnTo>
                  <a:pt x="2486643" y="1603967"/>
                </a:lnTo>
                <a:lnTo>
                  <a:pt x="2482041" y="1605729"/>
                </a:lnTo>
                <a:cubicBezTo>
                  <a:pt x="2473549" y="1609975"/>
                  <a:pt x="2465058" y="1615588"/>
                  <a:pt x="2465058" y="1615588"/>
                </a:cubicBezTo>
                <a:lnTo>
                  <a:pt x="2453544" y="1615588"/>
                </a:lnTo>
                <a:cubicBezTo>
                  <a:pt x="2465058" y="1615588"/>
                  <a:pt x="2465058" y="1615588"/>
                  <a:pt x="2465058" y="1615588"/>
                </a:cubicBezTo>
                <a:close/>
                <a:moveTo>
                  <a:pt x="1873836" y="1334656"/>
                </a:moveTo>
                <a:cubicBezTo>
                  <a:pt x="1885350" y="1323719"/>
                  <a:pt x="1862323" y="1323719"/>
                  <a:pt x="1873836" y="1312205"/>
                </a:cubicBezTo>
                <a:cubicBezTo>
                  <a:pt x="1885349" y="1312205"/>
                  <a:pt x="1873836" y="1312205"/>
                  <a:pt x="1885350" y="1323719"/>
                </a:cubicBezTo>
                <a:cubicBezTo>
                  <a:pt x="1896862" y="1323718"/>
                  <a:pt x="1896863" y="1312205"/>
                  <a:pt x="1896863" y="1312205"/>
                </a:cubicBezTo>
                <a:cubicBezTo>
                  <a:pt x="1908377" y="1312205"/>
                  <a:pt x="1896862" y="1323718"/>
                  <a:pt x="1908376" y="1323718"/>
                </a:cubicBezTo>
                <a:cubicBezTo>
                  <a:pt x="1908377" y="1312205"/>
                  <a:pt x="1908376" y="1323718"/>
                  <a:pt x="1919890" y="1323719"/>
                </a:cubicBezTo>
                <a:cubicBezTo>
                  <a:pt x="1931403" y="1323719"/>
                  <a:pt x="1919890" y="1301267"/>
                  <a:pt x="1942342" y="1311630"/>
                </a:cubicBezTo>
                <a:cubicBezTo>
                  <a:pt x="1930828" y="1300692"/>
                  <a:pt x="1942341" y="1255213"/>
                  <a:pt x="1930828" y="1289178"/>
                </a:cubicBezTo>
                <a:cubicBezTo>
                  <a:pt x="1930828" y="1289178"/>
                  <a:pt x="1930828" y="1277664"/>
                  <a:pt x="1919315" y="1277664"/>
                </a:cubicBezTo>
                <a:cubicBezTo>
                  <a:pt x="1907800" y="1300692"/>
                  <a:pt x="1919314" y="1289177"/>
                  <a:pt x="1919314" y="1289177"/>
                </a:cubicBezTo>
                <a:cubicBezTo>
                  <a:pt x="1919315" y="1300115"/>
                  <a:pt x="1919314" y="1311630"/>
                  <a:pt x="1907800" y="1311630"/>
                </a:cubicBezTo>
                <a:cubicBezTo>
                  <a:pt x="1919314" y="1300692"/>
                  <a:pt x="1896287" y="1277664"/>
                  <a:pt x="1873835" y="1289178"/>
                </a:cubicBezTo>
                <a:cubicBezTo>
                  <a:pt x="1873836" y="1300692"/>
                  <a:pt x="1873836" y="1312205"/>
                  <a:pt x="1862323" y="1300692"/>
                </a:cubicBezTo>
                <a:cubicBezTo>
                  <a:pt x="1862322" y="1312205"/>
                  <a:pt x="1862322" y="1323143"/>
                  <a:pt x="1873836" y="1334656"/>
                </a:cubicBezTo>
                <a:close/>
                <a:moveTo>
                  <a:pt x="2317375" y="1558160"/>
                </a:moveTo>
                <a:lnTo>
                  <a:pt x="2317109" y="1558020"/>
                </a:lnTo>
                <a:lnTo>
                  <a:pt x="2317109" y="1556297"/>
                </a:lnTo>
                <a:close/>
                <a:moveTo>
                  <a:pt x="1838980" y="1321569"/>
                </a:moveTo>
                <a:cubicBezTo>
                  <a:pt x="1842138" y="1322999"/>
                  <a:pt x="1846346" y="1323718"/>
                  <a:pt x="1851959" y="1323718"/>
                </a:cubicBezTo>
                <a:cubicBezTo>
                  <a:pt x="1851959" y="1318249"/>
                  <a:pt x="1849226" y="1315516"/>
                  <a:pt x="1845052" y="1312709"/>
                </a:cubicBezTo>
                <a:lnTo>
                  <a:pt x="1830893" y="1302286"/>
                </a:lnTo>
                <a:lnTo>
                  <a:pt x="1829509" y="1289754"/>
                </a:lnTo>
                <a:cubicBezTo>
                  <a:pt x="1840446" y="1301267"/>
                  <a:pt x="1840446" y="1312781"/>
                  <a:pt x="1851960" y="1301267"/>
                </a:cubicBezTo>
                <a:cubicBezTo>
                  <a:pt x="1840447" y="1289754"/>
                  <a:pt x="1828933" y="1289754"/>
                  <a:pt x="1829509" y="1289754"/>
                </a:cubicBezTo>
                <a:lnTo>
                  <a:pt x="1829508" y="1301267"/>
                </a:lnTo>
                <a:lnTo>
                  <a:pt x="1830893" y="1302286"/>
                </a:lnTo>
                <a:lnTo>
                  <a:pt x="1832314" y="1315155"/>
                </a:lnTo>
                <a:cubicBezTo>
                  <a:pt x="1833717" y="1317998"/>
                  <a:pt x="1835823" y="1320139"/>
                  <a:pt x="1838980" y="1321569"/>
                </a:cubicBezTo>
                <a:close/>
                <a:moveTo>
                  <a:pt x="2291769" y="1546334"/>
                </a:moveTo>
                <a:lnTo>
                  <a:pt x="2289955" y="1544779"/>
                </a:lnTo>
                <a:lnTo>
                  <a:pt x="2292930" y="1544779"/>
                </a:lnTo>
                <a:close/>
                <a:moveTo>
                  <a:pt x="2589981" y="1695031"/>
                </a:moveTo>
                <a:cubicBezTo>
                  <a:pt x="2589981" y="1683518"/>
                  <a:pt x="2589981" y="1683518"/>
                  <a:pt x="2601495" y="1683518"/>
                </a:cubicBezTo>
                <a:cubicBezTo>
                  <a:pt x="2601495" y="1672580"/>
                  <a:pt x="2613008" y="1672580"/>
                  <a:pt x="2601495" y="1661066"/>
                </a:cubicBezTo>
                <a:cubicBezTo>
                  <a:pt x="2613008" y="1661066"/>
                  <a:pt x="2613008" y="1672580"/>
                  <a:pt x="2613008" y="1661066"/>
                </a:cubicBezTo>
                <a:lnTo>
                  <a:pt x="2613008" y="1649553"/>
                </a:lnTo>
                <a:cubicBezTo>
                  <a:pt x="2613008" y="1649553"/>
                  <a:pt x="2623945" y="1649553"/>
                  <a:pt x="2624521" y="1661066"/>
                </a:cubicBezTo>
                <a:cubicBezTo>
                  <a:pt x="2624521" y="1649553"/>
                  <a:pt x="2613583" y="1638615"/>
                  <a:pt x="2602070" y="1627102"/>
                </a:cubicBezTo>
                <a:cubicBezTo>
                  <a:pt x="2602070" y="1638615"/>
                  <a:pt x="2602070" y="1649553"/>
                  <a:pt x="2602070" y="1661066"/>
                </a:cubicBezTo>
                <a:cubicBezTo>
                  <a:pt x="2602070" y="1650129"/>
                  <a:pt x="2590557" y="1650129"/>
                  <a:pt x="2590557" y="1638615"/>
                </a:cubicBezTo>
                <a:cubicBezTo>
                  <a:pt x="2579043" y="1638615"/>
                  <a:pt x="2579042" y="1650128"/>
                  <a:pt x="2579043" y="1638615"/>
                </a:cubicBezTo>
                <a:cubicBezTo>
                  <a:pt x="2579043" y="1649553"/>
                  <a:pt x="2567529" y="1649553"/>
                  <a:pt x="2567529" y="1661066"/>
                </a:cubicBezTo>
                <a:cubicBezTo>
                  <a:pt x="2578467" y="1661067"/>
                  <a:pt x="2578467" y="1661067"/>
                  <a:pt x="2589981" y="1672580"/>
                </a:cubicBezTo>
                <a:cubicBezTo>
                  <a:pt x="2578467" y="1672580"/>
                  <a:pt x="2578467" y="1683518"/>
                  <a:pt x="2589981" y="1695031"/>
                </a:cubicBezTo>
                <a:close/>
                <a:moveTo>
                  <a:pt x="1704011" y="1256365"/>
                </a:moveTo>
                <a:cubicBezTo>
                  <a:pt x="1715524" y="1256364"/>
                  <a:pt x="1715524" y="1256364"/>
                  <a:pt x="1715524" y="1256364"/>
                </a:cubicBezTo>
                <a:cubicBezTo>
                  <a:pt x="1715524" y="1244851"/>
                  <a:pt x="1704011" y="1256365"/>
                  <a:pt x="1704011" y="1256365"/>
                </a:cubicBezTo>
                <a:close/>
                <a:moveTo>
                  <a:pt x="2283815" y="1544780"/>
                </a:moveTo>
                <a:lnTo>
                  <a:pt x="2284583" y="1540174"/>
                </a:lnTo>
                <a:lnTo>
                  <a:pt x="2289955" y="1544779"/>
                </a:lnTo>
                <a:close/>
                <a:moveTo>
                  <a:pt x="2289920" y="1548809"/>
                </a:moveTo>
                <a:lnTo>
                  <a:pt x="2291769" y="1546334"/>
                </a:lnTo>
                <a:lnTo>
                  <a:pt x="2294657" y="1548809"/>
                </a:lnTo>
                <a:close/>
                <a:moveTo>
                  <a:pt x="2612504" y="1715108"/>
                </a:moveTo>
                <a:cubicBezTo>
                  <a:pt x="2614806" y="1716188"/>
                  <a:pt x="2618332" y="1716907"/>
                  <a:pt x="2623945" y="1716907"/>
                </a:cubicBezTo>
                <a:cubicBezTo>
                  <a:pt x="2613008" y="1705969"/>
                  <a:pt x="2613008" y="1705969"/>
                  <a:pt x="2623945" y="1693881"/>
                </a:cubicBezTo>
                <a:cubicBezTo>
                  <a:pt x="2601495" y="1705394"/>
                  <a:pt x="2613008" y="1693881"/>
                  <a:pt x="2601495" y="1693881"/>
                </a:cubicBezTo>
                <a:cubicBezTo>
                  <a:pt x="2601495" y="1693881"/>
                  <a:pt x="2601495" y="1693881"/>
                  <a:pt x="2601495" y="1705394"/>
                </a:cubicBezTo>
                <a:cubicBezTo>
                  <a:pt x="2609697" y="1705394"/>
                  <a:pt x="2605596" y="1711870"/>
                  <a:pt x="2612504" y="1715108"/>
                </a:cubicBezTo>
                <a:close/>
                <a:moveTo>
                  <a:pt x="2158464" y="1495100"/>
                </a:moveTo>
                <a:cubicBezTo>
                  <a:pt x="2160596" y="1495991"/>
                  <a:pt x="2164122" y="1495271"/>
                  <a:pt x="2169735" y="1492393"/>
                </a:cubicBezTo>
                <a:cubicBezTo>
                  <a:pt x="2169735" y="1469942"/>
                  <a:pt x="2181249" y="1469942"/>
                  <a:pt x="2158222" y="1458427"/>
                </a:cubicBezTo>
                <a:cubicBezTo>
                  <a:pt x="2158222" y="1475267"/>
                  <a:pt x="2152069" y="1492429"/>
                  <a:pt x="2158464" y="1495100"/>
                </a:cubicBezTo>
                <a:close/>
                <a:moveTo>
                  <a:pt x="2371133" y="1601565"/>
                </a:moveTo>
                <a:cubicBezTo>
                  <a:pt x="2379605" y="1602024"/>
                  <a:pt x="2387916" y="1585077"/>
                  <a:pt x="2396552" y="1593712"/>
                </a:cubicBezTo>
                <a:cubicBezTo>
                  <a:pt x="2396551" y="1570685"/>
                  <a:pt x="2385614" y="1570685"/>
                  <a:pt x="2374101" y="1582198"/>
                </a:cubicBezTo>
                <a:cubicBezTo>
                  <a:pt x="2374101" y="1582198"/>
                  <a:pt x="2374101" y="1582198"/>
                  <a:pt x="2374101" y="1593713"/>
                </a:cubicBezTo>
                <a:cubicBezTo>
                  <a:pt x="2374101" y="1593713"/>
                  <a:pt x="2374101" y="1593713"/>
                  <a:pt x="2362587" y="1593713"/>
                </a:cubicBezTo>
                <a:cubicBezTo>
                  <a:pt x="2365465" y="1599325"/>
                  <a:pt x="2368308" y="1601412"/>
                  <a:pt x="2371133" y="1601565"/>
                </a:cubicBezTo>
                <a:close/>
                <a:moveTo>
                  <a:pt x="2465058" y="1648258"/>
                </a:moveTo>
                <a:cubicBezTo>
                  <a:pt x="2467936" y="1649697"/>
                  <a:pt x="2470815" y="1649841"/>
                  <a:pt x="2476571" y="1650129"/>
                </a:cubicBezTo>
                <a:cubicBezTo>
                  <a:pt x="2476571" y="1638615"/>
                  <a:pt x="2476571" y="1638615"/>
                  <a:pt x="2476571" y="1638615"/>
                </a:cubicBezTo>
                <a:lnTo>
                  <a:pt x="2465058" y="1638615"/>
                </a:lnTo>
                <a:cubicBezTo>
                  <a:pt x="2465058" y="1638615"/>
                  <a:pt x="2465058" y="1638615"/>
                  <a:pt x="2453545" y="1638615"/>
                </a:cubicBezTo>
                <a:cubicBezTo>
                  <a:pt x="2459301" y="1644084"/>
                  <a:pt x="2462179" y="1646819"/>
                  <a:pt x="2465058" y="1648258"/>
                </a:cubicBezTo>
                <a:close/>
                <a:moveTo>
                  <a:pt x="2232483" y="1534417"/>
                </a:moveTo>
                <a:cubicBezTo>
                  <a:pt x="2235362" y="1534417"/>
                  <a:pt x="2238241" y="1531539"/>
                  <a:pt x="2238241" y="1525782"/>
                </a:cubicBezTo>
                <a:cubicBezTo>
                  <a:pt x="2238241" y="1525782"/>
                  <a:pt x="2238241" y="1525782"/>
                  <a:pt x="2226726" y="1525782"/>
                </a:cubicBezTo>
                <a:cubicBezTo>
                  <a:pt x="2226726" y="1531539"/>
                  <a:pt x="2229605" y="1534417"/>
                  <a:pt x="2232483" y="1534417"/>
                </a:cubicBezTo>
                <a:close/>
                <a:moveTo>
                  <a:pt x="2692451" y="1762386"/>
                </a:moveTo>
                <a:cubicBezTo>
                  <a:pt x="2703965" y="1762386"/>
                  <a:pt x="2703965" y="1762386"/>
                  <a:pt x="2703965" y="1750873"/>
                </a:cubicBezTo>
                <a:cubicBezTo>
                  <a:pt x="2692451" y="1750873"/>
                  <a:pt x="2692452" y="1739935"/>
                  <a:pt x="2692451" y="1728421"/>
                </a:cubicBezTo>
                <a:cubicBezTo>
                  <a:pt x="2680937" y="1750873"/>
                  <a:pt x="2692451" y="1750873"/>
                  <a:pt x="2692451" y="1762386"/>
                </a:cubicBezTo>
                <a:close/>
                <a:moveTo>
                  <a:pt x="2726417" y="1784837"/>
                </a:moveTo>
                <a:cubicBezTo>
                  <a:pt x="2737929" y="1784838"/>
                  <a:pt x="2737930" y="1762386"/>
                  <a:pt x="2748868" y="1762386"/>
                </a:cubicBezTo>
                <a:cubicBezTo>
                  <a:pt x="2748868" y="1762386"/>
                  <a:pt x="2737354" y="1762386"/>
                  <a:pt x="2737355" y="1750873"/>
                </a:cubicBezTo>
                <a:cubicBezTo>
                  <a:pt x="2737355" y="1761811"/>
                  <a:pt x="2726416" y="1761811"/>
                  <a:pt x="2714903" y="1773324"/>
                </a:cubicBezTo>
                <a:cubicBezTo>
                  <a:pt x="2737930" y="1762386"/>
                  <a:pt x="2737929" y="1773324"/>
                  <a:pt x="2726417" y="1784837"/>
                </a:cubicBezTo>
                <a:close/>
                <a:moveTo>
                  <a:pt x="1795544" y="1324294"/>
                </a:moveTo>
                <a:cubicBezTo>
                  <a:pt x="1795544" y="1324294"/>
                  <a:pt x="1795544" y="1324294"/>
                  <a:pt x="1807057" y="1324295"/>
                </a:cubicBezTo>
                <a:cubicBezTo>
                  <a:pt x="1807057" y="1312781"/>
                  <a:pt x="1795543" y="1312781"/>
                  <a:pt x="1795543" y="1312781"/>
                </a:cubicBezTo>
                <a:cubicBezTo>
                  <a:pt x="1806481" y="1312781"/>
                  <a:pt x="1817994" y="1301267"/>
                  <a:pt x="1817994" y="1301267"/>
                </a:cubicBezTo>
                <a:cubicBezTo>
                  <a:pt x="1806481" y="1301267"/>
                  <a:pt x="1817995" y="1289754"/>
                  <a:pt x="1806481" y="1289754"/>
                </a:cubicBezTo>
                <a:cubicBezTo>
                  <a:pt x="1783454" y="1301267"/>
                  <a:pt x="1771940" y="1278816"/>
                  <a:pt x="1761578" y="1267878"/>
                </a:cubicBezTo>
                <a:cubicBezTo>
                  <a:pt x="1761579" y="1290329"/>
                  <a:pt x="1761579" y="1290329"/>
                  <a:pt x="1761578" y="1301842"/>
                </a:cubicBezTo>
                <a:cubicBezTo>
                  <a:pt x="1773092" y="1301842"/>
                  <a:pt x="1773092" y="1301842"/>
                  <a:pt x="1773092" y="1301842"/>
                </a:cubicBezTo>
                <a:lnTo>
                  <a:pt x="1773091" y="1290329"/>
                </a:lnTo>
                <a:cubicBezTo>
                  <a:pt x="1784029" y="1290329"/>
                  <a:pt x="1795543" y="1312781"/>
                  <a:pt x="1795544" y="1324294"/>
                </a:cubicBezTo>
                <a:close/>
                <a:moveTo>
                  <a:pt x="2568968" y="1710287"/>
                </a:moveTo>
                <a:cubicBezTo>
                  <a:pt x="2570408" y="1711726"/>
                  <a:pt x="2573285" y="1711726"/>
                  <a:pt x="2579042" y="1705969"/>
                </a:cubicBezTo>
                <a:cubicBezTo>
                  <a:pt x="2579042" y="1694456"/>
                  <a:pt x="2567529" y="1705969"/>
                  <a:pt x="2567529" y="1694456"/>
                </a:cubicBezTo>
                <a:cubicBezTo>
                  <a:pt x="2567529" y="1694456"/>
                  <a:pt x="2556016" y="1705969"/>
                  <a:pt x="2567529" y="1705969"/>
                </a:cubicBezTo>
                <a:cubicBezTo>
                  <a:pt x="2567529" y="1705969"/>
                  <a:pt x="2567529" y="1708848"/>
                  <a:pt x="2568968" y="1710287"/>
                </a:cubicBezTo>
                <a:close/>
                <a:moveTo>
                  <a:pt x="1921616" y="1391073"/>
                </a:moveTo>
                <a:lnTo>
                  <a:pt x="1921247" y="1390340"/>
                </a:lnTo>
                <a:lnTo>
                  <a:pt x="1932555" y="1380135"/>
                </a:lnTo>
                <a:lnTo>
                  <a:pt x="1932997" y="1380637"/>
                </a:lnTo>
                <a:lnTo>
                  <a:pt x="1932627" y="1380999"/>
                </a:lnTo>
                <a:cubicBezTo>
                  <a:pt x="1929820" y="1385316"/>
                  <a:pt x="1927086" y="1391073"/>
                  <a:pt x="1921616" y="1391073"/>
                </a:cubicBezTo>
                <a:close/>
                <a:moveTo>
                  <a:pt x="2658486" y="1762386"/>
                </a:moveTo>
                <a:cubicBezTo>
                  <a:pt x="2669424" y="1762386"/>
                  <a:pt x="2669424" y="1750873"/>
                  <a:pt x="2680938" y="1761811"/>
                </a:cubicBezTo>
                <a:lnTo>
                  <a:pt x="2679923" y="1751005"/>
                </a:lnTo>
                <a:lnTo>
                  <a:pt x="2680937" y="1750873"/>
                </a:lnTo>
                <a:lnTo>
                  <a:pt x="2679886" y="1750610"/>
                </a:lnTo>
                <a:lnTo>
                  <a:pt x="2679498" y="1746483"/>
                </a:lnTo>
                <a:cubicBezTo>
                  <a:pt x="2678059" y="1742237"/>
                  <a:pt x="2675181" y="1739359"/>
                  <a:pt x="2669424" y="1739359"/>
                </a:cubicBezTo>
                <a:cubicBezTo>
                  <a:pt x="2669424" y="1745116"/>
                  <a:pt x="2672302" y="1747994"/>
                  <a:pt x="2675181" y="1749434"/>
                </a:cubicBezTo>
                <a:lnTo>
                  <a:pt x="2679886" y="1750610"/>
                </a:lnTo>
                <a:lnTo>
                  <a:pt x="2679923" y="1751005"/>
                </a:lnTo>
                <a:lnTo>
                  <a:pt x="2669928" y="1752312"/>
                </a:lnTo>
                <a:cubicBezTo>
                  <a:pt x="2667121" y="1753751"/>
                  <a:pt x="2664243" y="1756630"/>
                  <a:pt x="2658486" y="1762386"/>
                </a:cubicBezTo>
                <a:close/>
                <a:moveTo>
                  <a:pt x="2589142" y="1728997"/>
                </a:moveTo>
                <a:lnTo>
                  <a:pt x="2589129" y="1728961"/>
                </a:lnTo>
                <a:lnTo>
                  <a:pt x="2589404" y="1728997"/>
                </a:lnTo>
                <a:close/>
                <a:moveTo>
                  <a:pt x="2646973" y="1762386"/>
                </a:moveTo>
                <a:cubicBezTo>
                  <a:pt x="2646973" y="1750873"/>
                  <a:pt x="2646973" y="1750873"/>
                  <a:pt x="2646973" y="1750873"/>
                </a:cubicBezTo>
                <a:cubicBezTo>
                  <a:pt x="2646973" y="1750873"/>
                  <a:pt x="2635458" y="1739359"/>
                  <a:pt x="2635458" y="1750873"/>
                </a:cubicBezTo>
                <a:cubicBezTo>
                  <a:pt x="2646973" y="1739935"/>
                  <a:pt x="2635458" y="1762387"/>
                  <a:pt x="2646973" y="1762386"/>
                </a:cubicBezTo>
                <a:close/>
                <a:moveTo>
                  <a:pt x="2215213" y="1548809"/>
                </a:moveTo>
                <a:lnTo>
                  <a:pt x="2215213" y="1547994"/>
                </a:lnTo>
                <a:lnTo>
                  <a:pt x="2216557" y="1547028"/>
                </a:lnTo>
                <a:close/>
                <a:moveTo>
                  <a:pt x="2511333" y="1705119"/>
                </a:moveTo>
                <a:lnTo>
                  <a:pt x="2511438" y="1703571"/>
                </a:lnTo>
                <a:lnTo>
                  <a:pt x="2514045" y="1699961"/>
                </a:lnTo>
                <a:cubicBezTo>
                  <a:pt x="2520359" y="1698342"/>
                  <a:pt x="2532988" y="1704819"/>
                  <a:pt x="2532988" y="1704819"/>
                </a:cubicBezTo>
                <a:cubicBezTo>
                  <a:pt x="2527519" y="1704818"/>
                  <a:pt x="2524784" y="1707697"/>
                  <a:pt x="2521978" y="1709136"/>
                </a:cubicBezTo>
                <a:close/>
                <a:moveTo>
                  <a:pt x="2646972" y="1773324"/>
                </a:moveTo>
                <a:cubicBezTo>
                  <a:pt x="2646973" y="1762386"/>
                  <a:pt x="2635458" y="1761811"/>
                  <a:pt x="2635458" y="1761811"/>
                </a:cubicBezTo>
                <a:cubicBezTo>
                  <a:pt x="2635458" y="1761811"/>
                  <a:pt x="2635459" y="1773324"/>
                  <a:pt x="2646972" y="1773324"/>
                </a:cubicBezTo>
                <a:close/>
                <a:moveTo>
                  <a:pt x="2465058" y="1683518"/>
                </a:moveTo>
                <a:cubicBezTo>
                  <a:pt x="2465058" y="1672005"/>
                  <a:pt x="2465058" y="1660491"/>
                  <a:pt x="2465058" y="1672005"/>
                </a:cubicBezTo>
                <a:lnTo>
                  <a:pt x="2453545" y="1672005"/>
                </a:lnTo>
                <a:close/>
                <a:moveTo>
                  <a:pt x="1892833" y="1401147"/>
                </a:moveTo>
                <a:cubicBezTo>
                  <a:pt x="1889955" y="1399708"/>
                  <a:pt x="1887076" y="1396830"/>
                  <a:pt x="1887076" y="1391073"/>
                </a:cubicBezTo>
                <a:cubicBezTo>
                  <a:pt x="1898589" y="1379559"/>
                  <a:pt x="1887076" y="1379559"/>
                  <a:pt x="1898590" y="1391073"/>
                </a:cubicBezTo>
                <a:cubicBezTo>
                  <a:pt x="1898590" y="1380135"/>
                  <a:pt x="1898590" y="1380135"/>
                  <a:pt x="1910103" y="1368622"/>
                </a:cubicBezTo>
                <a:cubicBezTo>
                  <a:pt x="1910103" y="1374090"/>
                  <a:pt x="1912982" y="1376825"/>
                  <a:pt x="1915859" y="1379631"/>
                </a:cubicBezTo>
                <a:lnTo>
                  <a:pt x="1921247" y="1390340"/>
                </a:lnTo>
                <a:lnTo>
                  <a:pt x="1915572" y="1395463"/>
                </a:lnTo>
                <a:cubicBezTo>
                  <a:pt x="1909959" y="1399708"/>
                  <a:pt x="1904346" y="1402586"/>
                  <a:pt x="1898589" y="1402586"/>
                </a:cubicBezTo>
                <a:cubicBezTo>
                  <a:pt x="1898589" y="1402586"/>
                  <a:pt x="1895711" y="1402587"/>
                  <a:pt x="1892833" y="1401147"/>
                </a:cubicBezTo>
                <a:close/>
                <a:moveTo>
                  <a:pt x="2703390" y="1807289"/>
                </a:moveTo>
                <a:cubicBezTo>
                  <a:pt x="2703390" y="1807289"/>
                  <a:pt x="2703390" y="1807289"/>
                  <a:pt x="2714903" y="1807289"/>
                </a:cubicBezTo>
                <a:cubicBezTo>
                  <a:pt x="2714903" y="1795776"/>
                  <a:pt x="2714903" y="1795776"/>
                  <a:pt x="2714903" y="1795776"/>
                </a:cubicBezTo>
                <a:cubicBezTo>
                  <a:pt x="2703965" y="1795775"/>
                  <a:pt x="2703390" y="1807289"/>
                  <a:pt x="2703390" y="1807289"/>
                </a:cubicBezTo>
                <a:close/>
                <a:moveTo>
                  <a:pt x="1551599" y="1236971"/>
                </a:moveTo>
                <a:cubicBezTo>
                  <a:pt x="1552318" y="1237510"/>
                  <a:pt x="1553758" y="1236791"/>
                  <a:pt x="1556637" y="1233913"/>
                </a:cubicBezTo>
                <a:cubicBezTo>
                  <a:pt x="1556636" y="1222399"/>
                  <a:pt x="1556636" y="1222399"/>
                  <a:pt x="1567574" y="1222399"/>
                </a:cubicBezTo>
                <a:cubicBezTo>
                  <a:pt x="1556637" y="1210885"/>
                  <a:pt x="1556637" y="1210885"/>
                  <a:pt x="1545122" y="1222399"/>
                </a:cubicBezTo>
                <a:cubicBezTo>
                  <a:pt x="1553758" y="1222399"/>
                  <a:pt x="1549440" y="1235351"/>
                  <a:pt x="1551599" y="1236971"/>
                </a:cubicBezTo>
                <a:close/>
                <a:moveTo>
                  <a:pt x="1794967" y="1357684"/>
                </a:moveTo>
                <a:cubicBezTo>
                  <a:pt x="1794967" y="1346170"/>
                  <a:pt x="1806481" y="1357684"/>
                  <a:pt x="1806481" y="1357684"/>
                </a:cubicBezTo>
                <a:cubicBezTo>
                  <a:pt x="1806481" y="1346170"/>
                  <a:pt x="1794967" y="1346170"/>
                  <a:pt x="1794967" y="1346170"/>
                </a:cubicBezTo>
                <a:cubicBezTo>
                  <a:pt x="1794967" y="1346170"/>
                  <a:pt x="1794967" y="1346170"/>
                  <a:pt x="1794967" y="1357684"/>
                </a:cubicBezTo>
                <a:close/>
                <a:moveTo>
                  <a:pt x="1824327" y="1373515"/>
                </a:moveTo>
                <a:cubicBezTo>
                  <a:pt x="1828501" y="1374954"/>
                  <a:pt x="1834114" y="1374954"/>
                  <a:pt x="1839870" y="1369197"/>
                </a:cubicBezTo>
                <a:cubicBezTo>
                  <a:pt x="1828933" y="1369197"/>
                  <a:pt x="1828932" y="1357684"/>
                  <a:pt x="1817419" y="1357684"/>
                </a:cubicBezTo>
                <a:cubicBezTo>
                  <a:pt x="1828932" y="1368622"/>
                  <a:pt x="1806481" y="1357684"/>
                  <a:pt x="1817419" y="1369197"/>
                </a:cubicBezTo>
                <a:cubicBezTo>
                  <a:pt x="1817419" y="1369197"/>
                  <a:pt x="1820153" y="1372076"/>
                  <a:pt x="1824327" y="1373515"/>
                </a:cubicBezTo>
                <a:close/>
                <a:moveTo>
                  <a:pt x="2510537" y="1716907"/>
                </a:moveTo>
                <a:cubicBezTo>
                  <a:pt x="2522050" y="1716908"/>
                  <a:pt x="2533564" y="1716907"/>
                  <a:pt x="2532988" y="1704819"/>
                </a:cubicBezTo>
                <a:cubicBezTo>
                  <a:pt x="2521475" y="1699350"/>
                  <a:pt x="2518596" y="1696615"/>
                  <a:pt x="2518597" y="1693809"/>
                </a:cubicBezTo>
                <a:lnTo>
                  <a:pt x="2520997" y="1684267"/>
                </a:lnTo>
                <a:lnTo>
                  <a:pt x="2522050" y="1682943"/>
                </a:lnTo>
                <a:lnTo>
                  <a:pt x="2521330" y="1682943"/>
                </a:lnTo>
                <a:lnTo>
                  <a:pt x="2521475" y="1682367"/>
                </a:lnTo>
                <a:cubicBezTo>
                  <a:pt x="2521475" y="1659915"/>
                  <a:pt x="2498448" y="1671429"/>
                  <a:pt x="2509962" y="1637464"/>
                </a:cubicBezTo>
                <a:cubicBezTo>
                  <a:pt x="2499023" y="1637463"/>
                  <a:pt x="2475996" y="1637464"/>
                  <a:pt x="2487509" y="1648977"/>
                </a:cubicBezTo>
                <a:cubicBezTo>
                  <a:pt x="2499023" y="1637463"/>
                  <a:pt x="2487510" y="1671429"/>
                  <a:pt x="2499023" y="1671429"/>
                </a:cubicBezTo>
                <a:lnTo>
                  <a:pt x="2510537" y="1671429"/>
                </a:lnTo>
                <a:cubicBezTo>
                  <a:pt x="2510537" y="1671429"/>
                  <a:pt x="2499023" y="1682943"/>
                  <a:pt x="2510537" y="1682943"/>
                </a:cubicBezTo>
                <a:lnTo>
                  <a:pt x="2521330" y="1682943"/>
                </a:lnTo>
                <a:lnTo>
                  <a:pt x="2520997" y="1684267"/>
                </a:lnTo>
                <a:lnTo>
                  <a:pt x="2511976" y="1695607"/>
                </a:lnTo>
                <a:lnTo>
                  <a:pt x="2511438" y="1703571"/>
                </a:lnTo>
                <a:lnTo>
                  <a:pt x="2510537" y="1704819"/>
                </a:lnTo>
                <a:lnTo>
                  <a:pt x="2511333" y="1705119"/>
                </a:lnTo>
                <a:close/>
                <a:moveTo>
                  <a:pt x="1862969" y="1400545"/>
                </a:moveTo>
                <a:cubicBezTo>
                  <a:pt x="1863222" y="1399492"/>
                  <a:pt x="1863329" y="1396686"/>
                  <a:pt x="1863473" y="1391073"/>
                </a:cubicBezTo>
                <a:cubicBezTo>
                  <a:pt x="1863473" y="1391073"/>
                  <a:pt x="1840446" y="1379559"/>
                  <a:pt x="1851959" y="1391073"/>
                </a:cubicBezTo>
                <a:cubicBezTo>
                  <a:pt x="1860162" y="1391073"/>
                  <a:pt x="1862214" y="1403702"/>
                  <a:pt x="1862969" y="1400545"/>
                </a:cubicBezTo>
                <a:close/>
                <a:moveTo>
                  <a:pt x="2590844" y="1762099"/>
                </a:moveTo>
                <a:cubicBezTo>
                  <a:pt x="2589404" y="1760659"/>
                  <a:pt x="2589404" y="1757781"/>
                  <a:pt x="2589404" y="1752025"/>
                </a:cubicBezTo>
                <a:cubicBezTo>
                  <a:pt x="2600918" y="1752024"/>
                  <a:pt x="2589404" y="1752025"/>
                  <a:pt x="2600919" y="1763538"/>
                </a:cubicBezTo>
                <a:cubicBezTo>
                  <a:pt x="2595161" y="1763538"/>
                  <a:pt x="2592283" y="1763538"/>
                  <a:pt x="2590844" y="1762099"/>
                </a:cubicBezTo>
                <a:close/>
                <a:moveTo>
                  <a:pt x="2196540" y="1572664"/>
                </a:moveTo>
                <a:cubicBezTo>
                  <a:pt x="2197080" y="1572124"/>
                  <a:pt x="2198519" y="1570685"/>
                  <a:pt x="2201397" y="1567807"/>
                </a:cubicBezTo>
                <a:cubicBezTo>
                  <a:pt x="2201397" y="1567807"/>
                  <a:pt x="2194921" y="1574283"/>
                  <a:pt x="2196540" y="1572664"/>
                </a:cubicBezTo>
                <a:close/>
                <a:moveTo>
                  <a:pt x="2243421" y="1596591"/>
                </a:moveTo>
                <a:cubicBezTo>
                  <a:pt x="2246300" y="1599469"/>
                  <a:pt x="2249178" y="1599469"/>
                  <a:pt x="2249178" y="1593713"/>
                </a:cubicBezTo>
                <a:lnTo>
                  <a:pt x="2260116" y="1582198"/>
                </a:lnTo>
                <a:cubicBezTo>
                  <a:pt x="2249179" y="1582198"/>
                  <a:pt x="2249179" y="1582198"/>
                  <a:pt x="2237665" y="1582198"/>
                </a:cubicBezTo>
                <a:cubicBezTo>
                  <a:pt x="2237664" y="1587955"/>
                  <a:pt x="2240543" y="1593712"/>
                  <a:pt x="2243421" y="1596591"/>
                </a:cubicBezTo>
                <a:close/>
                <a:moveTo>
                  <a:pt x="2692451" y="1830316"/>
                </a:moveTo>
                <a:cubicBezTo>
                  <a:pt x="2692451" y="1830316"/>
                  <a:pt x="2692451" y="1830316"/>
                  <a:pt x="2703965" y="1830317"/>
                </a:cubicBezTo>
                <a:cubicBezTo>
                  <a:pt x="2692452" y="1818802"/>
                  <a:pt x="2692452" y="1818802"/>
                  <a:pt x="2703965" y="1818802"/>
                </a:cubicBezTo>
                <a:cubicBezTo>
                  <a:pt x="2703965" y="1818802"/>
                  <a:pt x="2692452" y="1818802"/>
                  <a:pt x="2692451" y="1807289"/>
                </a:cubicBezTo>
                <a:cubicBezTo>
                  <a:pt x="2692452" y="1818227"/>
                  <a:pt x="2692452" y="1818227"/>
                  <a:pt x="2692451" y="1830316"/>
                </a:cubicBezTo>
                <a:close/>
                <a:moveTo>
                  <a:pt x="1887296" y="1435009"/>
                </a:moveTo>
                <a:lnTo>
                  <a:pt x="1888514" y="1426477"/>
                </a:lnTo>
                <a:cubicBezTo>
                  <a:pt x="1889954" y="1425038"/>
                  <a:pt x="1892832" y="1425038"/>
                  <a:pt x="1898589" y="1425038"/>
                </a:cubicBezTo>
                <a:cubicBezTo>
                  <a:pt x="1887076" y="1402587"/>
                  <a:pt x="1909528" y="1414100"/>
                  <a:pt x="1921041" y="1402586"/>
                </a:cubicBezTo>
                <a:cubicBezTo>
                  <a:pt x="1921041" y="1402586"/>
                  <a:pt x="1921041" y="1402586"/>
                  <a:pt x="1921042" y="1414100"/>
                </a:cubicBezTo>
                <a:cubicBezTo>
                  <a:pt x="1931980" y="1414100"/>
                  <a:pt x="1931980" y="1425614"/>
                  <a:pt x="1943493" y="1414100"/>
                </a:cubicBezTo>
                <a:cubicBezTo>
                  <a:pt x="1943493" y="1425038"/>
                  <a:pt x="1931980" y="1425038"/>
                  <a:pt x="1931980" y="1436552"/>
                </a:cubicBezTo>
                <a:cubicBezTo>
                  <a:pt x="1931980" y="1436552"/>
                  <a:pt x="1920465" y="1436552"/>
                  <a:pt x="1920466" y="1425038"/>
                </a:cubicBezTo>
                <a:cubicBezTo>
                  <a:pt x="1920465" y="1436552"/>
                  <a:pt x="1909527" y="1425038"/>
                  <a:pt x="1898014" y="1436552"/>
                </a:cubicBezTo>
                <a:cubicBezTo>
                  <a:pt x="1906217" y="1427916"/>
                  <a:pt x="1895640" y="1425758"/>
                  <a:pt x="1889838" y="1430076"/>
                </a:cubicBezTo>
                <a:close/>
                <a:moveTo>
                  <a:pt x="2453616" y="1715612"/>
                </a:moveTo>
                <a:cubicBezTo>
                  <a:pt x="2456423" y="1717051"/>
                  <a:pt x="2459301" y="1717195"/>
                  <a:pt x="2465058" y="1717484"/>
                </a:cubicBezTo>
                <a:cubicBezTo>
                  <a:pt x="2454120" y="1705969"/>
                  <a:pt x="2454120" y="1694456"/>
                  <a:pt x="2442607" y="1705969"/>
                </a:cubicBezTo>
                <a:cubicBezTo>
                  <a:pt x="2448076" y="1711438"/>
                  <a:pt x="2450810" y="1714173"/>
                  <a:pt x="2453616" y="1715612"/>
                </a:cubicBezTo>
                <a:close/>
                <a:moveTo>
                  <a:pt x="1887076" y="1436552"/>
                </a:moveTo>
                <a:lnTo>
                  <a:pt x="1886654" y="1436254"/>
                </a:lnTo>
                <a:lnTo>
                  <a:pt x="1887296" y="1435009"/>
                </a:lnTo>
                <a:close/>
                <a:moveTo>
                  <a:pt x="2517193" y="1748903"/>
                </a:moveTo>
                <a:cubicBezTo>
                  <a:pt x="2517733" y="1750153"/>
                  <a:pt x="2519172" y="1750873"/>
                  <a:pt x="2522050" y="1750873"/>
                </a:cubicBezTo>
                <a:cubicBezTo>
                  <a:pt x="2522050" y="1747994"/>
                  <a:pt x="2521331" y="1746555"/>
                  <a:pt x="2520251" y="1745845"/>
                </a:cubicBezTo>
                <a:lnTo>
                  <a:pt x="2517560" y="1745398"/>
                </a:lnTo>
                <a:lnTo>
                  <a:pt x="2517733" y="1743749"/>
                </a:lnTo>
                <a:lnTo>
                  <a:pt x="2518493" y="1741050"/>
                </a:lnTo>
                <a:lnTo>
                  <a:pt x="2520611" y="1738280"/>
                </a:lnTo>
                <a:cubicBezTo>
                  <a:pt x="2522050" y="1734034"/>
                  <a:pt x="2522050" y="1728422"/>
                  <a:pt x="2522050" y="1728422"/>
                </a:cubicBezTo>
                <a:lnTo>
                  <a:pt x="2518493" y="1741050"/>
                </a:lnTo>
                <a:lnTo>
                  <a:pt x="2517193" y="1742750"/>
                </a:lnTo>
                <a:cubicBezTo>
                  <a:pt x="2515574" y="1743317"/>
                  <a:pt x="2513415" y="1742669"/>
                  <a:pt x="2510537" y="1739935"/>
                </a:cubicBezTo>
                <a:cubicBezTo>
                  <a:pt x="2510537" y="1745404"/>
                  <a:pt x="2513415" y="1745260"/>
                  <a:pt x="2516293" y="1745188"/>
                </a:cubicBezTo>
                <a:lnTo>
                  <a:pt x="2517560" y="1745398"/>
                </a:lnTo>
                <a:close/>
                <a:moveTo>
                  <a:pt x="2544501" y="1762962"/>
                </a:moveTo>
                <a:cubicBezTo>
                  <a:pt x="2544501" y="1752025"/>
                  <a:pt x="2544501" y="1752025"/>
                  <a:pt x="2544501" y="1740510"/>
                </a:cubicBezTo>
                <a:cubicBezTo>
                  <a:pt x="2556016" y="1740510"/>
                  <a:pt x="2556016" y="1751448"/>
                  <a:pt x="2544501" y="1762962"/>
                </a:cubicBezTo>
                <a:close/>
                <a:moveTo>
                  <a:pt x="2157646" y="1571665"/>
                </a:moveTo>
                <a:lnTo>
                  <a:pt x="2157645" y="1571058"/>
                </a:lnTo>
                <a:lnTo>
                  <a:pt x="2158221" y="1571260"/>
                </a:lnTo>
                <a:close/>
                <a:moveTo>
                  <a:pt x="2670863" y="1828301"/>
                </a:moveTo>
                <a:cubicBezTo>
                  <a:pt x="2672302" y="1829740"/>
                  <a:pt x="2675180" y="1829741"/>
                  <a:pt x="2680938" y="1829740"/>
                </a:cubicBezTo>
                <a:cubicBezTo>
                  <a:pt x="2680937" y="1818227"/>
                  <a:pt x="2680937" y="1818227"/>
                  <a:pt x="2669424" y="1818227"/>
                </a:cubicBezTo>
                <a:cubicBezTo>
                  <a:pt x="2669424" y="1823984"/>
                  <a:pt x="2669424" y="1826862"/>
                  <a:pt x="2670863" y="1828301"/>
                </a:cubicBezTo>
                <a:close/>
                <a:moveTo>
                  <a:pt x="2357550" y="1675818"/>
                </a:moveTo>
                <a:cubicBezTo>
                  <a:pt x="2358270" y="1676178"/>
                  <a:pt x="2359709" y="1675459"/>
                  <a:pt x="2362587" y="1672580"/>
                </a:cubicBezTo>
                <a:cubicBezTo>
                  <a:pt x="2362587" y="1672580"/>
                  <a:pt x="2362587" y="1672580"/>
                  <a:pt x="2362587" y="1661067"/>
                </a:cubicBezTo>
                <a:cubicBezTo>
                  <a:pt x="2362587" y="1661067"/>
                  <a:pt x="2362587" y="1672580"/>
                  <a:pt x="2374101" y="1672580"/>
                </a:cubicBezTo>
                <a:cubicBezTo>
                  <a:pt x="2374101" y="1661067"/>
                  <a:pt x="2385614" y="1650128"/>
                  <a:pt x="2385614" y="1638615"/>
                </a:cubicBezTo>
                <a:cubicBezTo>
                  <a:pt x="2385614" y="1638615"/>
                  <a:pt x="2385614" y="1638615"/>
                  <a:pt x="2397128" y="1638615"/>
                </a:cubicBezTo>
                <a:cubicBezTo>
                  <a:pt x="2397129" y="1661067"/>
                  <a:pt x="2407491" y="1670854"/>
                  <a:pt x="2407491" y="1670854"/>
                </a:cubicBezTo>
                <a:cubicBezTo>
                  <a:pt x="2407491" y="1670854"/>
                  <a:pt x="2419004" y="1670854"/>
                  <a:pt x="2419004" y="1659340"/>
                </a:cubicBezTo>
                <a:cubicBezTo>
                  <a:pt x="2407491" y="1670854"/>
                  <a:pt x="2407491" y="1647827"/>
                  <a:pt x="2407490" y="1659339"/>
                </a:cubicBezTo>
                <a:cubicBezTo>
                  <a:pt x="2407490" y="1636889"/>
                  <a:pt x="2384463" y="1625951"/>
                  <a:pt x="2395976" y="1614436"/>
                </a:cubicBezTo>
                <a:cubicBezTo>
                  <a:pt x="2372950" y="1614436"/>
                  <a:pt x="2384463" y="1625374"/>
                  <a:pt x="2384463" y="1636888"/>
                </a:cubicBezTo>
                <a:cubicBezTo>
                  <a:pt x="2372950" y="1636888"/>
                  <a:pt x="2372950" y="1636888"/>
                  <a:pt x="2372950" y="1636888"/>
                </a:cubicBezTo>
                <a:cubicBezTo>
                  <a:pt x="2384463" y="1625951"/>
                  <a:pt x="2372950" y="1614436"/>
                  <a:pt x="2384463" y="1614436"/>
                </a:cubicBezTo>
                <a:cubicBezTo>
                  <a:pt x="2373525" y="1602923"/>
                  <a:pt x="2373525" y="1602923"/>
                  <a:pt x="2362011" y="1602923"/>
                </a:cubicBezTo>
                <a:cubicBezTo>
                  <a:pt x="2351074" y="1591986"/>
                  <a:pt x="2328047" y="1580472"/>
                  <a:pt x="2339560" y="1558020"/>
                </a:cubicBezTo>
                <a:lnTo>
                  <a:pt x="2328047" y="1558020"/>
                </a:lnTo>
                <a:cubicBezTo>
                  <a:pt x="2328047" y="1546507"/>
                  <a:pt x="2339560" y="1558020"/>
                  <a:pt x="2339560" y="1546507"/>
                </a:cubicBezTo>
                <a:cubicBezTo>
                  <a:pt x="2328622" y="1546507"/>
                  <a:pt x="2328622" y="1546507"/>
                  <a:pt x="2317109" y="1546507"/>
                </a:cubicBezTo>
                <a:lnTo>
                  <a:pt x="2317109" y="1556297"/>
                </a:lnTo>
                <a:lnTo>
                  <a:pt x="2316245" y="1550248"/>
                </a:lnTo>
                <a:cubicBezTo>
                  <a:pt x="2314805" y="1548809"/>
                  <a:pt x="2311927" y="1548809"/>
                  <a:pt x="2306171" y="1548809"/>
                </a:cubicBezTo>
                <a:lnTo>
                  <a:pt x="2306171" y="1554689"/>
                </a:lnTo>
                <a:lnTo>
                  <a:pt x="2306171" y="1557228"/>
                </a:lnTo>
                <a:cubicBezTo>
                  <a:pt x="2306171" y="1558631"/>
                  <a:pt x="2306171" y="1559333"/>
                  <a:pt x="2306171" y="1558281"/>
                </a:cubicBezTo>
                <a:lnTo>
                  <a:pt x="2306171" y="1554689"/>
                </a:lnTo>
                <a:lnTo>
                  <a:pt x="2306171" y="1551967"/>
                </a:lnTo>
                <a:cubicBezTo>
                  <a:pt x="2306171" y="1550212"/>
                  <a:pt x="2306171" y="1548809"/>
                  <a:pt x="2306171" y="1548809"/>
                </a:cubicBezTo>
                <a:cubicBezTo>
                  <a:pt x="2306171" y="1559747"/>
                  <a:pt x="2317684" y="1559747"/>
                  <a:pt x="2317684" y="1560323"/>
                </a:cubicBezTo>
                <a:lnTo>
                  <a:pt x="2317375" y="1558160"/>
                </a:lnTo>
                <a:lnTo>
                  <a:pt x="2323765" y="1561528"/>
                </a:lnTo>
                <a:cubicBezTo>
                  <a:pt x="2328622" y="1567843"/>
                  <a:pt x="2328622" y="1580471"/>
                  <a:pt x="2328622" y="1580471"/>
                </a:cubicBezTo>
                <a:cubicBezTo>
                  <a:pt x="2317109" y="1580471"/>
                  <a:pt x="2328622" y="1580471"/>
                  <a:pt x="2317109" y="1580471"/>
                </a:cubicBezTo>
                <a:cubicBezTo>
                  <a:pt x="2328622" y="1580471"/>
                  <a:pt x="2317109" y="1580471"/>
                  <a:pt x="2317109" y="1591986"/>
                </a:cubicBezTo>
                <a:cubicBezTo>
                  <a:pt x="2328622" y="1591986"/>
                  <a:pt x="2328622" y="1580471"/>
                  <a:pt x="2328622" y="1591986"/>
                </a:cubicBezTo>
                <a:cubicBezTo>
                  <a:pt x="2328622" y="1591986"/>
                  <a:pt x="2328622" y="1603499"/>
                  <a:pt x="2317109" y="1603499"/>
                </a:cubicBezTo>
                <a:cubicBezTo>
                  <a:pt x="2317109" y="1600620"/>
                  <a:pt x="2316389" y="1599182"/>
                  <a:pt x="2315310" y="1598291"/>
                </a:cubicBezTo>
                <a:lnTo>
                  <a:pt x="2314073" y="1597692"/>
                </a:lnTo>
                <a:lnTo>
                  <a:pt x="2311352" y="1592489"/>
                </a:lnTo>
                <a:cubicBezTo>
                  <a:pt x="2308474" y="1589682"/>
                  <a:pt x="2305596" y="1586804"/>
                  <a:pt x="2305596" y="1581047"/>
                </a:cubicBezTo>
                <a:cubicBezTo>
                  <a:pt x="2305596" y="1592273"/>
                  <a:pt x="2308474" y="1595008"/>
                  <a:pt x="2311352" y="1596375"/>
                </a:cubicBezTo>
                <a:lnTo>
                  <a:pt x="2314073" y="1597692"/>
                </a:lnTo>
                <a:lnTo>
                  <a:pt x="2317109" y="1603499"/>
                </a:lnTo>
                <a:lnTo>
                  <a:pt x="2305596" y="1603499"/>
                </a:lnTo>
                <a:cubicBezTo>
                  <a:pt x="2305596" y="1603499"/>
                  <a:pt x="2305596" y="1603499"/>
                  <a:pt x="2305595" y="1615013"/>
                </a:cubicBezTo>
                <a:cubicBezTo>
                  <a:pt x="2317109" y="1615012"/>
                  <a:pt x="2317109" y="1603499"/>
                  <a:pt x="2317109" y="1603499"/>
                </a:cubicBezTo>
                <a:cubicBezTo>
                  <a:pt x="2317109" y="1615012"/>
                  <a:pt x="2317109" y="1615012"/>
                  <a:pt x="2328622" y="1615013"/>
                </a:cubicBezTo>
                <a:cubicBezTo>
                  <a:pt x="2328622" y="1626526"/>
                  <a:pt x="2328622" y="1615013"/>
                  <a:pt x="2328622" y="1626526"/>
                </a:cubicBezTo>
                <a:cubicBezTo>
                  <a:pt x="2340135" y="1638040"/>
                  <a:pt x="2328622" y="1626526"/>
                  <a:pt x="2340136" y="1626526"/>
                </a:cubicBezTo>
                <a:cubicBezTo>
                  <a:pt x="2340135" y="1638040"/>
                  <a:pt x="2351650" y="1626526"/>
                  <a:pt x="2351649" y="1638040"/>
                </a:cubicBezTo>
                <a:lnTo>
                  <a:pt x="2340135" y="1649553"/>
                </a:lnTo>
                <a:cubicBezTo>
                  <a:pt x="2351073" y="1649553"/>
                  <a:pt x="2362587" y="1649553"/>
                  <a:pt x="2362587" y="1661067"/>
                </a:cubicBezTo>
                <a:cubicBezTo>
                  <a:pt x="2351074" y="1661066"/>
                  <a:pt x="2351074" y="1661066"/>
                  <a:pt x="2351073" y="1672580"/>
                </a:cubicBezTo>
                <a:cubicBezTo>
                  <a:pt x="2359709" y="1663945"/>
                  <a:pt x="2355391" y="1674739"/>
                  <a:pt x="2357550" y="1675818"/>
                </a:cubicBezTo>
                <a:close/>
                <a:moveTo>
                  <a:pt x="2470814" y="1732739"/>
                </a:moveTo>
                <a:cubicBezTo>
                  <a:pt x="2467936" y="1731300"/>
                  <a:pt x="2465058" y="1728422"/>
                  <a:pt x="2465058" y="1728422"/>
                </a:cubicBezTo>
                <a:cubicBezTo>
                  <a:pt x="2470815" y="1728421"/>
                  <a:pt x="2473693" y="1725543"/>
                  <a:pt x="2475132" y="1724103"/>
                </a:cubicBezTo>
                <a:lnTo>
                  <a:pt x="2475993" y="1723735"/>
                </a:lnTo>
                <a:lnTo>
                  <a:pt x="2475483" y="1729238"/>
                </a:lnTo>
                <a:close/>
                <a:moveTo>
                  <a:pt x="2180097" y="1589106"/>
                </a:moveTo>
                <a:lnTo>
                  <a:pt x="2177682" y="1584306"/>
                </a:lnTo>
                <a:lnTo>
                  <a:pt x="2178208" y="1584249"/>
                </a:lnTo>
                <a:cubicBezTo>
                  <a:pt x="2179413" y="1584789"/>
                  <a:pt x="2180097" y="1586228"/>
                  <a:pt x="2180097" y="1589106"/>
                </a:cubicBezTo>
                <a:close/>
                <a:moveTo>
                  <a:pt x="2431669" y="1716332"/>
                </a:moveTo>
                <a:cubicBezTo>
                  <a:pt x="2420155" y="1705394"/>
                  <a:pt x="2431668" y="1705394"/>
                  <a:pt x="2420155" y="1693881"/>
                </a:cubicBezTo>
                <a:cubicBezTo>
                  <a:pt x="2431093" y="1705394"/>
                  <a:pt x="2431093" y="1693881"/>
                  <a:pt x="2442606" y="1693881"/>
                </a:cubicBezTo>
                <a:cubicBezTo>
                  <a:pt x="2442607" y="1682943"/>
                  <a:pt x="2442607" y="1682943"/>
                  <a:pt x="2442607" y="1671429"/>
                </a:cubicBezTo>
                <a:cubicBezTo>
                  <a:pt x="2442607" y="1694456"/>
                  <a:pt x="2431668" y="1682943"/>
                  <a:pt x="2420156" y="1682943"/>
                </a:cubicBezTo>
                <a:cubicBezTo>
                  <a:pt x="2431093" y="1694456"/>
                  <a:pt x="2408642" y="1682943"/>
                  <a:pt x="2408642" y="1694456"/>
                </a:cubicBezTo>
                <a:cubicBezTo>
                  <a:pt x="2408642" y="1705969"/>
                  <a:pt x="2419579" y="1705969"/>
                  <a:pt x="2431669" y="1716332"/>
                </a:cubicBezTo>
                <a:close/>
                <a:moveTo>
                  <a:pt x="2709506" y="1854855"/>
                </a:moveTo>
                <a:cubicBezTo>
                  <a:pt x="2712312" y="1857661"/>
                  <a:pt x="2715191" y="1857661"/>
                  <a:pt x="2715479" y="1852192"/>
                </a:cubicBezTo>
                <a:cubicBezTo>
                  <a:pt x="2703965" y="1852193"/>
                  <a:pt x="2715479" y="1840679"/>
                  <a:pt x="2703965" y="1840679"/>
                </a:cubicBezTo>
                <a:cubicBezTo>
                  <a:pt x="2703965" y="1846436"/>
                  <a:pt x="2706699" y="1852049"/>
                  <a:pt x="2709506" y="1854855"/>
                </a:cubicBezTo>
                <a:close/>
                <a:moveTo>
                  <a:pt x="1935566" y="1473641"/>
                </a:moveTo>
                <a:lnTo>
                  <a:pt x="1941245" y="1464978"/>
                </a:lnTo>
                <a:lnTo>
                  <a:pt x="1941765" y="1466523"/>
                </a:lnTo>
                <a:lnTo>
                  <a:pt x="1941765" y="1470521"/>
                </a:lnTo>
                <a:close/>
                <a:moveTo>
                  <a:pt x="2807300" y="1907169"/>
                </a:moveTo>
                <a:cubicBezTo>
                  <a:pt x="2805860" y="1905730"/>
                  <a:pt x="2805860" y="1902852"/>
                  <a:pt x="2805860" y="1897095"/>
                </a:cubicBezTo>
                <a:cubicBezTo>
                  <a:pt x="2817374" y="1897095"/>
                  <a:pt x="2817374" y="1908033"/>
                  <a:pt x="2817374" y="1908609"/>
                </a:cubicBezTo>
                <a:cubicBezTo>
                  <a:pt x="2811617" y="1908609"/>
                  <a:pt x="2808739" y="1908608"/>
                  <a:pt x="2807300" y="1907169"/>
                </a:cubicBezTo>
                <a:close/>
                <a:moveTo>
                  <a:pt x="1806481" y="1413525"/>
                </a:moveTo>
                <a:cubicBezTo>
                  <a:pt x="1809359" y="1413524"/>
                  <a:pt x="1810078" y="1413525"/>
                  <a:pt x="1809369" y="1413345"/>
                </a:cubicBezTo>
                <a:lnTo>
                  <a:pt x="1805542" y="1412498"/>
                </a:lnTo>
                <a:lnTo>
                  <a:pt x="1796407" y="1402515"/>
                </a:lnTo>
                <a:cubicBezTo>
                  <a:pt x="1794968" y="1399708"/>
                  <a:pt x="1794967" y="1396829"/>
                  <a:pt x="1794968" y="1391073"/>
                </a:cubicBezTo>
                <a:cubicBezTo>
                  <a:pt x="1783454" y="1391073"/>
                  <a:pt x="1794967" y="1402586"/>
                  <a:pt x="1784029" y="1402011"/>
                </a:cubicBezTo>
                <a:cubicBezTo>
                  <a:pt x="1789499" y="1407768"/>
                  <a:pt x="1797990" y="1410647"/>
                  <a:pt x="1803675" y="1412086"/>
                </a:cubicBezTo>
                <a:lnTo>
                  <a:pt x="1805542" y="1412498"/>
                </a:lnTo>
                <a:close/>
                <a:moveTo>
                  <a:pt x="2465058" y="1739935"/>
                </a:moveTo>
                <a:cubicBezTo>
                  <a:pt x="2470814" y="1739935"/>
                  <a:pt x="2473693" y="1737201"/>
                  <a:pt x="2475132" y="1733027"/>
                </a:cubicBezTo>
                <a:lnTo>
                  <a:pt x="2475483" y="1729238"/>
                </a:lnTo>
                <a:lnTo>
                  <a:pt x="2476571" y="1728422"/>
                </a:lnTo>
                <a:cubicBezTo>
                  <a:pt x="2476571" y="1725543"/>
                  <a:pt x="2476571" y="1724104"/>
                  <a:pt x="2476392" y="1723564"/>
                </a:cubicBezTo>
                <a:lnTo>
                  <a:pt x="2475993" y="1723735"/>
                </a:lnTo>
                <a:lnTo>
                  <a:pt x="2476572" y="1717484"/>
                </a:lnTo>
                <a:cubicBezTo>
                  <a:pt x="2476572" y="1717484"/>
                  <a:pt x="2476572" y="1705969"/>
                  <a:pt x="2465058" y="1705969"/>
                </a:cubicBezTo>
                <a:cubicBezTo>
                  <a:pt x="2476571" y="1716907"/>
                  <a:pt x="2476571" y="1716907"/>
                  <a:pt x="2465058" y="1728422"/>
                </a:cubicBezTo>
                <a:cubicBezTo>
                  <a:pt x="2465058" y="1739359"/>
                  <a:pt x="2465058" y="1739359"/>
                  <a:pt x="2465058" y="1739935"/>
                </a:cubicBezTo>
                <a:close/>
                <a:moveTo>
                  <a:pt x="1817419" y="1425038"/>
                </a:moveTo>
                <a:lnTo>
                  <a:pt x="1816160" y="1421947"/>
                </a:lnTo>
                <a:lnTo>
                  <a:pt x="1821736" y="1423383"/>
                </a:lnTo>
                <a:lnTo>
                  <a:pt x="1822878" y="1423674"/>
                </a:lnTo>
                <a:close/>
                <a:moveTo>
                  <a:pt x="2708399" y="1866278"/>
                </a:moveTo>
                <a:cubicBezTo>
                  <a:pt x="2708733" y="1865793"/>
                  <a:pt x="2708030" y="1864066"/>
                  <a:pt x="2706627" y="1861979"/>
                </a:cubicBezTo>
                <a:lnTo>
                  <a:pt x="2703644" y="1858758"/>
                </a:lnTo>
                <a:lnTo>
                  <a:pt x="2702526" y="1851905"/>
                </a:lnTo>
                <a:cubicBezTo>
                  <a:pt x="2701086" y="1846292"/>
                  <a:pt x="2698208" y="1840679"/>
                  <a:pt x="2692451" y="1840679"/>
                </a:cubicBezTo>
                <a:cubicBezTo>
                  <a:pt x="2692451" y="1852193"/>
                  <a:pt x="2692451" y="1840679"/>
                  <a:pt x="2692451" y="1852193"/>
                </a:cubicBezTo>
                <a:cubicBezTo>
                  <a:pt x="2695329" y="1852192"/>
                  <a:pt x="2698172" y="1853596"/>
                  <a:pt x="2700646" y="1855521"/>
                </a:cubicBezTo>
                <a:lnTo>
                  <a:pt x="2703644" y="1858758"/>
                </a:lnTo>
                <a:lnTo>
                  <a:pt x="2703785" y="1859622"/>
                </a:lnTo>
                <a:cubicBezTo>
                  <a:pt x="2703965" y="1861726"/>
                  <a:pt x="2703965" y="1863130"/>
                  <a:pt x="2703965" y="1863130"/>
                </a:cubicBezTo>
                <a:cubicBezTo>
                  <a:pt x="2706700" y="1866008"/>
                  <a:pt x="2708067" y="1866764"/>
                  <a:pt x="2708399" y="1866278"/>
                </a:cubicBezTo>
                <a:close/>
                <a:moveTo>
                  <a:pt x="2426235" y="1726622"/>
                </a:moveTo>
                <a:cubicBezTo>
                  <a:pt x="2426775" y="1727702"/>
                  <a:pt x="2428214" y="1728422"/>
                  <a:pt x="2431093" y="1728422"/>
                </a:cubicBezTo>
                <a:cubicBezTo>
                  <a:pt x="2431093" y="1728422"/>
                  <a:pt x="2442606" y="1705394"/>
                  <a:pt x="2431093" y="1716907"/>
                </a:cubicBezTo>
                <a:cubicBezTo>
                  <a:pt x="2431093" y="1716907"/>
                  <a:pt x="2424616" y="1723384"/>
                  <a:pt x="2426235" y="1726622"/>
                </a:cubicBezTo>
                <a:close/>
                <a:moveTo>
                  <a:pt x="2124256" y="1582198"/>
                </a:moveTo>
                <a:cubicBezTo>
                  <a:pt x="2135770" y="1582198"/>
                  <a:pt x="2135770" y="1582198"/>
                  <a:pt x="2135770" y="1570685"/>
                </a:cubicBezTo>
                <a:cubicBezTo>
                  <a:pt x="2124256" y="1570685"/>
                  <a:pt x="2124256" y="1570685"/>
                  <a:pt x="2124256" y="1582198"/>
                </a:cubicBezTo>
                <a:close/>
                <a:moveTo>
                  <a:pt x="1885924" y="1469942"/>
                </a:moveTo>
                <a:cubicBezTo>
                  <a:pt x="1885924" y="1458427"/>
                  <a:pt x="1885924" y="1458427"/>
                  <a:pt x="1885924" y="1458427"/>
                </a:cubicBezTo>
                <a:lnTo>
                  <a:pt x="1887422" y="1456930"/>
                </a:lnTo>
                <a:lnTo>
                  <a:pt x="1889936" y="1457528"/>
                </a:lnTo>
                <a:cubicBezTo>
                  <a:pt x="1894020" y="1459147"/>
                  <a:pt x="1896863" y="1461306"/>
                  <a:pt x="1896863" y="1464184"/>
                </a:cubicBezTo>
                <a:cubicBezTo>
                  <a:pt x="1896863" y="1464184"/>
                  <a:pt x="1893984" y="1464185"/>
                  <a:pt x="1891106" y="1465623"/>
                </a:cubicBezTo>
                <a:lnTo>
                  <a:pt x="1889794" y="1467918"/>
                </a:lnTo>
                <a:close/>
                <a:moveTo>
                  <a:pt x="2522113" y="1785411"/>
                </a:moveTo>
                <a:lnTo>
                  <a:pt x="2522102" y="1785310"/>
                </a:lnTo>
                <a:lnTo>
                  <a:pt x="2522188" y="1785138"/>
                </a:lnTo>
                <a:lnTo>
                  <a:pt x="2522311" y="1785405"/>
                </a:lnTo>
                <a:close/>
                <a:moveTo>
                  <a:pt x="2925026" y="1986038"/>
                </a:moveTo>
                <a:cubicBezTo>
                  <a:pt x="2922147" y="1984599"/>
                  <a:pt x="2919269" y="1981720"/>
                  <a:pt x="2919269" y="1975964"/>
                </a:cubicBezTo>
                <a:cubicBezTo>
                  <a:pt x="2930782" y="1975964"/>
                  <a:pt x="2930782" y="1987477"/>
                  <a:pt x="2930782" y="1987477"/>
                </a:cubicBezTo>
                <a:cubicBezTo>
                  <a:pt x="2930782" y="1987477"/>
                  <a:pt x="2927904" y="1987477"/>
                  <a:pt x="2925026" y="1986038"/>
                </a:cubicBezTo>
                <a:close/>
                <a:moveTo>
                  <a:pt x="2363163" y="1708632"/>
                </a:moveTo>
                <a:cubicBezTo>
                  <a:pt x="2363163" y="1708992"/>
                  <a:pt x="2363163" y="1708272"/>
                  <a:pt x="2363163" y="1705394"/>
                </a:cubicBezTo>
                <a:lnTo>
                  <a:pt x="2363163" y="1705394"/>
                </a:lnTo>
                <a:close/>
                <a:moveTo>
                  <a:pt x="2363163" y="1716907"/>
                </a:moveTo>
                <a:cubicBezTo>
                  <a:pt x="2363163" y="1716907"/>
                  <a:pt x="2365898" y="1714173"/>
                  <a:pt x="2367264" y="1711366"/>
                </a:cubicBezTo>
                <a:lnTo>
                  <a:pt x="2363163" y="1705394"/>
                </a:lnTo>
                <a:lnTo>
                  <a:pt x="2363163" y="1705394"/>
                </a:lnTo>
                <a:cubicBezTo>
                  <a:pt x="2363163" y="1702516"/>
                  <a:pt x="2363163" y="1699637"/>
                  <a:pt x="2363163" y="1705394"/>
                </a:cubicBezTo>
                <a:cubicBezTo>
                  <a:pt x="2363163" y="1705394"/>
                  <a:pt x="2363163" y="1705394"/>
                  <a:pt x="2363163" y="1716907"/>
                </a:cubicBezTo>
                <a:close/>
                <a:moveTo>
                  <a:pt x="2158222" y="1616164"/>
                </a:moveTo>
                <a:cubicBezTo>
                  <a:pt x="2158222" y="1616164"/>
                  <a:pt x="2158222" y="1616164"/>
                  <a:pt x="2158222" y="1604650"/>
                </a:cubicBezTo>
                <a:cubicBezTo>
                  <a:pt x="2158222" y="1604650"/>
                  <a:pt x="2158222" y="1604650"/>
                  <a:pt x="2169735" y="1604650"/>
                </a:cubicBezTo>
                <a:cubicBezTo>
                  <a:pt x="2169735" y="1610407"/>
                  <a:pt x="2169735" y="1613286"/>
                  <a:pt x="2168296" y="1614725"/>
                </a:cubicBezTo>
                <a:lnTo>
                  <a:pt x="2168007" y="1614766"/>
                </a:lnTo>
                <a:lnTo>
                  <a:pt x="2168007" y="1614436"/>
                </a:lnTo>
                <a:lnTo>
                  <a:pt x="2167622" y="1614821"/>
                </a:lnTo>
                <a:close/>
                <a:moveTo>
                  <a:pt x="1817419" y="1447489"/>
                </a:moveTo>
                <a:cubicBezTo>
                  <a:pt x="1828932" y="1435976"/>
                  <a:pt x="1817419" y="1435976"/>
                  <a:pt x="1828932" y="1435976"/>
                </a:cubicBezTo>
                <a:cubicBezTo>
                  <a:pt x="1828932" y="1435976"/>
                  <a:pt x="1828932" y="1447489"/>
                  <a:pt x="1840446" y="1435976"/>
                </a:cubicBezTo>
                <a:cubicBezTo>
                  <a:pt x="1829508" y="1435976"/>
                  <a:pt x="1851960" y="1435976"/>
                  <a:pt x="1851960" y="1435976"/>
                </a:cubicBezTo>
                <a:cubicBezTo>
                  <a:pt x="1851960" y="1435976"/>
                  <a:pt x="1862897" y="1425038"/>
                  <a:pt x="1851384" y="1425038"/>
                </a:cubicBezTo>
                <a:cubicBezTo>
                  <a:pt x="1848650" y="1427773"/>
                  <a:pt x="1844440" y="1428420"/>
                  <a:pt x="1839313" y="1427853"/>
                </a:cubicBezTo>
                <a:lnTo>
                  <a:pt x="1822878" y="1423674"/>
                </a:lnTo>
                <a:lnTo>
                  <a:pt x="1823176" y="1423599"/>
                </a:lnTo>
                <a:lnTo>
                  <a:pt x="1826668" y="1417488"/>
                </a:lnTo>
                <a:lnTo>
                  <a:pt x="1827493" y="1417843"/>
                </a:lnTo>
                <a:cubicBezTo>
                  <a:pt x="1828932" y="1416403"/>
                  <a:pt x="1828932" y="1413525"/>
                  <a:pt x="1828932" y="1413525"/>
                </a:cubicBezTo>
                <a:cubicBezTo>
                  <a:pt x="1840447" y="1413525"/>
                  <a:pt x="1851960" y="1402587"/>
                  <a:pt x="1840446" y="1391073"/>
                </a:cubicBezTo>
                <a:cubicBezTo>
                  <a:pt x="1840446" y="1402011"/>
                  <a:pt x="1828932" y="1402011"/>
                  <a:pt x="1828932" y="1413525"/>
                </a:cubicBezTo>
                <a:lnTo>
                  <a:pt x="1826668" y="1417488"/>
                </a:lnTo>
                <a:lnTo>
                  <a:pt x="1817419" y="1413525"/>
                </a:lnTo>
                <a:cubicBezTo>
                  <a:pt x="1811950" y="1413525"/>
                  <a:pt x="1811950" y="1413525"/>
                  <a:pt x="1813317" y="1414964"/>
                </a:cubicBezTo>
                <a:lnTo>
                  <a:pt x="1816160" y="1421947"/>
                </a:lnTo>
                <a:lnTo>
                  <a:pt x="1783453" y="1413525"/>
                </a:lnTo>
                <a:cubicBezTo>
                  <a:pt x="1794968" y="1424463"/>
                  <a:pt x="1783453" y="1424463"/>
                  <a:pt x="1794967" y="1435976"/>
                </a:cubicBezTo>
                <a:cubicBezTo>
                  <a:pt x="1805906" y="1425038"/>
                  <a:pt x="1817419" y="1435976"/>
                  <a:pt x="1817419" y="1447489"/>
                </a:cubicBezTo>
                <a:close/>
                <a:moveTo>
                  <a:pt x="1676521" y="1378336"/>
                </a:moveTo>
                <a:cubicBezTo>
                  <a:pt x="1677241" y="1379415"/>
                  <a:pt x="1678680" y="1380135"/>
                  <a:pt x="1681558" y="1380135"/>
                </a:cubicBezTo>
                <a:cubicBezTo>
                  <a:pt x="1681558" y="1380135"/>
                  <a:pt x="1692497" y="1368622"/>
                  <a:pt x="1681558" y="1357108"/>
                </a:cubicBezTo>
                <a:cubicBezTo>
                  <a:pt x="1681559" y="1368622"/>
                  <a:pt x="1670045" y="1357108"/>
                  <a:pt x="1670045" y="1368622"/>
                </a:cubicBezTo>
                <a:cubicBezTo>
                  <a:pt x="1678681" y="1368622"/>
                  <a:pt x="1674363" y="1375098"/>
                  <a:pt x="1676521" y="1378336"/>
                </a:cubicBezTo>
                <a:close/>
                <a:moveTo>
                  <a:pt x="2226726" y="1661067"/>
                </a:moveTo>
                <a:cubicBezTo>
                  <a:pt x="2215213" y="1649553"/>
                  <a:pt x="2249178" y="1649553"/>
                  <a:pt x="2249178" y="1649553"/>
                </a:cubicBezTo>
                <a:cubicBezTo>
                  <a:pt x="2249178" y="1661067"/>
                  <a:pt x="2238240" y="1649553"/>
                  <a:pt x="2226726" y="1661067"/>
                </a:cubicBezTo>
                <a:close/>
                <a:moveTo>
                  <a:pt x="2420156" y="1762386"/>
                </a:moveTo>
                <a:lnTo>
                  <a:pt x="2420299" y="1761811"/>
                </a:lnTo>
                <a:lnTo>
                  <a:pt x="2421255" y="1761811"/>
                </a:lnTo>
                <a:close/>
                <a:moveTo>
                  <a:pt x="1806481" y="1469941"/>
                </a:moveTo>
                <a:cubicBezTo>
                  <a:pt x="1806481" y="1469941"/>
                  <a:pt x="1817994" y="1459003"/>
                  <a:pt x="1806481" y="1447489"/>
                </a:cubicBezTo>
                <a:cubicBezTo>
                  <a:pt x="1806481" y="1458427"/>
                  <a:pt x="1806481" y="1458427"/>
                  <a:pt x="1806481" y="1469941"/>
                </a:cubicBezTo>
                <a:close/>
                <a:moveTo>
                  <a:pt x="1601539" y="1368622"/>
                </a:moveTo>
                <a:cubicBezTo>
                  <a:pt x="1601540" y="1357684"/>
                  <a:pt x="1601540" y="1357684"/>
                  <a:pt x="1601539" y="1346170"/>
                </a:cubicBezTo>
                <a:cubicBezTo>
                  <a:pt x="1601540" y="1357684"/>
                  <a:pt x="1590601" y="1368622"/>
                  <a:pt x="1601539" y="1368622"/>
                </a:cubicBezTo>
                <a:close/>
                <a:moveTo>
                  <a:pt x="2510537" y="1818802"/>
                </a:moveTo>
                <a:cubicBezTo>
                  <a:pt x="2519172" y="1818802"/>
                  <a:pt x="2527807" y="1806174"/>
                  <a:pt x="2526727" y="1795002"/>
                </a:cubicBezTo>
                <a:lnTo>
                  <a:pt x="2522311" y="1785405"/>
                </a:lnTo>
                <a:lnTo>
                  <a:pt x="2527357" y="1785234"/>
                </a:lnTo>
                <a:lnTo>
                  <a:pt x="2532532" y="1784675"/>
                </a:lnTo>
                <a:lnTo>
                  <a:pt x="2532988" y="1785414"/>
                </a:lnTo>
                <a:lnTo>
                  <a:pt x="2533963" y="1784521"/>
                </a:lnTo>
                <a:lnTo>
                  <a:pt x="2539033" y="1783974"/>
                </a:lnTo>
                <a:cubicBezTo>
                  <a:pt x="2547524" y="1782535"/>
                  <a:pt x="2556016" y="1779656"/>
                  <a:pt x="2556016" y="1773899"/>
                </a:cubicBezTo>
                <a:cubicBezTo>
                  <a:pt x="2556016" y="1784837"/>
                  <a:pt x="2544502" y="1784837"/>
                  <a:pt x="2544502" y="1796352"/>
                </a:cubicBezTo>
                <a:cubicBezTo>
                  <a:pt x="2556016" y="1796352"/>
                  <a:pt x="2556016" y="1784837"/>
                  <a:pt x="2578467" y="1784837"/>
                </a:cubicBezTo>
                <a:cubicBezTo>
                  <a:pt x="2578467" y="1779081"/>
                  <a:pt x="2575589" y="1776203"/>
                  <a:pt x="2574149" y="1774763"/>
                </a:cubicBezTo>
                <a:lnTo>
                  <a:pt x="2577620" y="1773607"/>
                </a:lnTo>
                <a:lnTo>
                  <a:pt x="2577891" y="1774476"/>
                </a:lnTo>
                <a:lnTo>
                  <a:pt x="2580552" y="1773435"/>
                </a:lnTo>
                <a:lnTo>
                  <a:pt x="2605524" y="1774764"/>
                </a:lnTo>
                <a:cubicBezTo>
                  <a:pt x="2612576" y="1776203"/>
                  <a:pt x="2618188" y="1779081"/>
                  <a:pt x="2623945" y="1784837"/>
                </a:cubicBezTo>
                <a:cubicBezTo>
                  <a:pt x="2623945" y="1796352"/>
                  <a:pt x="2623945" y="1796352"/>
                  <a:pt x="2623945" y="1796352"/>
                </a:cubicBezTo>
                <a:cubicBezTo>
                  <a:pt x="2623945" y="1796352"/>
                  <a:pt x="2623945" y="1795776"/>
                  <a:pt x="2623945" y="1784837"/>
                </a:cubicBezTo>
                <a:lnTo>
                  <a:pt x="2623945" y="1786564"/>
                </a:lnTo>
                <a:lnTo>
                  <a:pt x="2635459" y="1786564"/>
                </a:lnTo>
                <a:cubicBezTo>
                  <a:pt x="2623945" y="1786564"/>
                  <a:pt x="2635459" y="1775051"/>
                  <a:pt x="2623945" y="1775051"/>
                </a:cubicBezTo>
                <a:cubicBezTo>
                  <a:pt x="2623945" y="1786564"/>
                  <a:pt x="2612432" y="1775051"/>
                  <a:pt x="2612432" y="1775051"/>
                </a:cubicBezTo>
                <a:cubicBezTo>
                  <a:pt x="2623945" y="1775051"/>
                  <a:pt x="2612432" y="1775051"/>
                  <a:pt x="2612432" y="1763538"/>
                </a:cubicBezTo>
                <a:cubicBezTo>
                  <a:pt x="2612432" y="1763538"/>
                  <a:pt x="2623945" y="1752025"/>
                  <a:pt x="2612432" y="1752024"/>
                </a:cubicBezTo>
                <a:cubicBezTo>
                  <a:pt x="2612432" y="1763538"/>
                  <a:pt x="2612432" y="1763538"/>
                  <a:pt x="2600919" y="1763538"/>
                </a:cubicBezTo>
                <a:cubicBezTo>
                  <a:pt x="2600918" y="1752024"/>
                  <a:pt x="2600918" y="1740510"/>
                  <a:pt x="2589404" y="1752025"/>
                </a:cubicBezTo>
                <a:cubicBezTo>
                  <a:pt x="2580769" y="1760228"/>
                  <a:pt x="2585087" y="1768755"/>
                  <a:pt x="2582928" y="1772506"/>
                </a:cubicBezTo>
                <a:lnTo>
                  <a:pt x="2580552" y="1773435"/>
                </a:lnTo>
                <a:lnTo>
                  <a:pt x="2578467" y="1773324"/>
                </a:lnTo>
                <a:lnTo>
                  <a:pt x="2577620" y="1773607"/>
                </a:lnTo>
                <a:lnTo>
                  <a:pt x="2572134" y="1755982"/>
                </a:lnTo>
                <a:cubicBezTo>
                  <a:pt x="2570695" y="1753859"/>
                  <a:pt x="2569256" y="1752798"/>
                  <a:pt x="2568176" y="1753670"/>
                </a:cubicBezTo>
                <a:lnTo>
                  <a:pt x="2566397" y="1762860"/>
                </a:lnTo>
                <a:lnTo>
                  <a:pt x="2566101" y="1762804"/>
                </a:lnTo>
                <a:lnTo>
                  <a:pt x="2556303" y="1757205"/>
                </a:lnTo>
                <a:cubicBezTo>
                  <a:pt x="2554864" y="1754327"/>
                  <a:pt x="2554863" y="1751448"/>
                  <a:pt x="2554863" y="1751448"/>
                </a:cubicBezTo>
                <a:cubicBezTo>
                  <a:pt x="2566378" y="1751448"/>
                  <a:pt x="2566377" y="1739935"/>
                  <a:pt x="2566377" y="1739935"/>
                </a:cubicBezTo>
                <a:cubicBezTo>
                  <a:pt x="2566378" y="1751448"/>
                  <a:pt x="2577891" y="1751448"/>
                  <a:pt x="2577891" y="1751448"/>
                </a:cubicBezTo>
                <a:cubicBezTo>
                  <a:pt x="2577891" y="1740510"/>
                  <a:pt x="2577891" y="1740510"/>
                  <a:pt x="2577891" y="1728997"/>
                </a:cubicBezTo>
                <a:lnTo>
                  <a:pt x="2589142" y="1728997"/>
                </a:lnTo>
                <a:lnTo>
                  <a:pt x="2590403" y="1732532"/>
                </a:lnTo>
                <a:cubicBezTo>
                  <a:pt x="2592355" y="1734322"/>
                  <a:pt x="2595881" y="1736480"/>
                  <a:pt x="2601495" y="1739359"/>
                </a:cubicBezTo>
                <a:cubicBezTo>
                  <a:pt x="2601495" y="1728421"/>
                  <a:pt x="2589980" y="1728422"/>
                  <a:pt x="2601495" y="1728421"/>
                </a:cubicBezTo>
                <a:cubicBezTo>
                  <a:pt x="2601494" y="1739935"/>
                  <a:pt x="2613008" y="1728421"/>
                  <a:pt x="2613008" y="1728421"/>
                </a:cubicBezTo>
                <a:lnTo>
                  <a:pt x="2601494" y="1716907"/>
                </a:lnTo>
                <a:cubicBezTo>
                  <a:pt x="2595737" y="1722376"/>
                  <a:pt x="2590124" y="1725111"/>
                  <a:pt x="2588757" y="1727917"/>
                </a:cubicBezTo>
                <a:lnTo>
                  <a:pt x="2589129" y="1728961"/>
                </a:lnTo>
                <a:lnTo>
                  <a:pt x="2578394" y="1727558"/>
                </a:lnTo>
                <a:cubicBezTo>
                  <a:pt x="2575589" y="1726119"/>
                  <a:pt x="2572710" y="1723240"/>
                  <a:pt x="2566954" y="1717484"/>
                </a:cubicBezTo>
                <a:cubicBezTo>
                  <a:pt x="2566954" y="1717484"/>
                  <a:pt x="2566954" y="1717484"/>
                  <a:pt x="2555440" y="1728997"/>
                </a:cubicBezTo>
                <a:cubicBezTo>
                  <a:pt x="2555440" y="1728997"/>
                  <a:pt x="2555440" y="1728997"/>
                  <a:pt x="2566954" y="1728997"/>
                </a:cubicBezTo>
                <a:cubicBezTo>
                  <a:pt x="2556016" y="1740510"/>
                  <a:pt x="2544501" y="1728997"/>
                  <a:pt x="2544501" y="1740510"/>
                </a:cubicBezTo>
                <a:cubicBezTo>
                  <a:pt x="2532988" y="1752025"/>
                  <a:pt x="2532988" y="1740510"/>
                  <a:pt x="2532988" y="1740510"/>
                </a:cubicBezTo>
                <a:cubicBezTo>
                  <a:pt x="2532988" y="1748714"/>
                  <a:pt x="2526512" y="1750765"/>
                  <a:pt x="2528131" y="1756135"/>
                </a:cubicBezTo>
                <a:lnTo>
                  <a:pt x="2528784" y="1757053"/>
                </a:lnTo>
                <a:lnTo>
                  <a:pt x="2528671" y="1757205"/>
                </a:lnTo>
                <a:cubicBezTo>
                  <a:pt x="2527231" y="1760084"/>
                  <a:pt x="2527232" y="1762963"/>
                  <a:pt x="2532988" y="1762962"/>
                </a:cubicBezTo>
                <a:lnTo>
                  <a:pt x="2528784" y="1757053"/>
                </a:lnTo>
                <a:lnTo>
                  <a:pt x="2532988" y="1751448"/>
                </a:lnTo>
                <a:cubicBezTo>
                  <a:pt x="2532988" y="1776922"/>
                  <a:pt x="2545617" y="1764185"/>
                  <a:pt x="2556789" y="1761082"/>
                </a:cubicBezTo>
                <a:lnTo>
                  <a:pt x="2566101" y="1762804"/>
                </a:lnTo>
                <a:lnTo>
                  <a:pt x="2566378" y="1762963"/>
                </a:lnTo>
                <a:lnTo>
                  <a:pt x="2566397" y="1762860"/>
                </a:lnTo>
                <a:lnTo>
                  <a:pt x="2566954" y="1762962"/>
                </a:lnTo>
                <a:cubicBezTo>
                  <a:pt x="2561197" y="1762962"/>
                  <a:pt x="2555584" y="1765696"/>
                  <a:pt x="2549970" y="1769870"/>
                </a:cubicBezTo>
                <a:lnTo>
                  <a:pt x="2533963" y="1784521"/>
                </a:lnTo>
                <a:lnTo>
                  <a:pt x="2532532" y="1784675"/>
                </a:lnTo>
                <a:lnTo>
                  <a:pt x="2524865" y="1772254"/>
                </a:lnTo>
                <a:cubicBezTo>
                  <a:pt x="2517013" y="1762243"/>
                  <a:pt x="2510537" y="1760084"/>
                  <a:pt x="2510537" y="1751448"/>
                </a:cubicBezTo>
                <a:cubicBezTo>
                  <a:pt x="2510537" y="1751448"/>
                  <a:pt x="2510537" y="1751448"/>
                  <a:pt x="2510537" y="1773899"/>
                </a:cubicBezTo>
                <a:cubicBezTo>
                  <a:pt x="2522050" y="1773899"/>
                  <a:pt x="2524928" y="1776778"/>
                  <a:pt x="2524928" y="1779656"/>
                </a:cubicBezTo>
                <a:lnTo>
                  <a:pt x="2522188" y="1785138"/>
                </a:lnTo>
                <a:lnTo>
                  <a:pt x="2522050" y="1784838"/>
                </a:lnTo>
                <a:lnTo>
                  <a:pt x="2522102" y="1785310"/>
                </a:lnTo>
                <a:lnTo>
                  <a:pt x="2522050" y="1785414"/>
                </a:lnTo>
                <a:lnTo>
                  <a:pt x="2522113" y="1785411"/>
                </a:lnTo>
                <a:lnTo>
                  <a:pt x="2523489" y="1797997"/>
                </a:lnTo>
                <a:cubicBezTo>
                  <a:pt x="2519172" y="1808008"/>
                  <a:pt x="2501902" y="1810167"/>
                  <a:pt x="2510537" y="1818802"/>
                </a:cubicBezTo>
                <a:close/>
                <a:moveTo>
                  <a:pt x="2323765" y="1726451"/>
                </a:moveTo>
                <a:cubicBezTo>
                  <a:pt x="2324304" y="1727702"/>
                  <a:pt x="2325743" y="1728422"/>
                  <a:pt x="2328622" y="1728422"/>
                </a:cubicBezTo>
                <a:lnTo>
                  <a:pt x="2339560" y="1717483"/>
                </a:lnTo>
                <a:lnTo>
                  <a:pt x="2339560" y="1717484"/>
                </a:lnTo>
                <a:lnTo>
                  <a:pt x="2340700" y="1717654"/>
                </a:lnTo>
                <a:lnTo>
                  <a:pt x="2345173" y="1723564"/>
                </a:lnTo>
                <a:cubicBezTo>
                  <a:pt x="2347332" y="1728421"/>
                  <a:pt x="2343014" y="1728422"/>
                  <a:pt x="2351650" y="1728421"/>
                </a:cubicBezTo>
                <a:cubicBezTo>
                  <a:pt x="2351650" y="1722664"/>
                  <a:pt x="2348771" y="1719786"/>
                  <a:pt x="2345820" y="1718419"/>
                </a:cubicBezTo>
                <a:lnTo>
                  <a:pt x="2340700" y="1717654"/>
                </a:lnTo>
                <a:lnTo>
                  <a:pt x="2340136" y="1716907"/>
                </a:lnTo>
                <a:lnTo>
                  <a:pt x="2339560" y="1717483"/>
                </a:lnTo>
                <a:lnTo>
                  <a:pt x="2335242" y="1702156"/>
                </a:lnTo>
                <a:cubicBezTo>
                  <a:pt x="2336682" y="1697910"/>
                  <a:pt x="2339560" y="1695031"/>
                  <a:pt x="2339560" y="1695031"/>
                </a:cubicBezTo>
                <a:cubicBezTo>
                  <a:pt x="2328047" y="1683518"/>
                  <a:pt x="2328047" y="1672580"/>
                  <a:pt x="2328047" y="1661066"/>
                </a:cubicBezTo>
                <a:cubicBezTo>
                  <a:pt x="2328047" y="1661066"/>
                  <a:pt x="2305019" y="1661067"/>
                  <a:pt x="2316533" y="1638615"/>
                </a:cubicBezTo>
                <a:cubicBezTo>
                  <a:pt x="2305595" y="1638615"/>
                  <a:pt x="2294082" y="1650128"/>
                  <a:pt x="2294082" y="1638615"/>
                </a:cubicBezTo>
                <a:cubicBezTo>
                  <a:pt x="2283144" y="1650128"/>
                  <a:pt x="2294082" y="1650128"/>
                  <a:pt x="2305595" y="1650129"/>
                </a:cubicBezTo>
                <a:cubicBezTo>
                  <a:pt x="2305595" y="1661066"/>
                  <a:pt x="2294081" y="1661066"/>
                  <a:pt x="2305595" y="1672580"/>
                </a:cubicBezTo>
                <a:lnTo>
                  <a:pt x="2317109" y="1661066"/>
                </a:lnTo>
                <a:cubicBezTo>
                  <a:pt x="2306171" y="1683518"/>
                  <a:pt x="2328622" y="1672005"/>
                  <a:pt x="2328622" y="1683518"/>
                </a:cubicBezTo>
                <a:cubicBezTo>
                  <a:pt x="2317109" y="1695031"/>
                  <a:pt x="2340136" y="1705969"/>
                  <a:pt x="2328622" y="1717484"/>
                </a:cubicBezTo>
                <a:lnTo>
                  <a:pt x="2328622" y="1705969"/>
                </a:lnTo>
                <a:cubicBezTo>
                  <a:pt x="2328622" y="1714173"/>
                  <a:pt x="2322146" y="1722700"/>
                  <a:pt x="2323765" y="1726451"/>
                </a:cubicBezTo>
                <a:close/>
                <a:moveTo>
                  <a:pt x="1795141" y="1465972"/>
                </a:moveTo>
                <a:lnTo>
                  <a:pt x="1785228" y="1458214"/>
                </a:lnTo>
                <a:lnTo>
                  <a:pt x="1785973" y="1457564"/>
                </a:lnTo>
                <a:lnTo>
                  <a:pt x="1785983" y="1457555"/>
                </a:lnTo>
                <a:lnTo>
                  <a:pt x="1794104" y="1458715"/>
                </a:lnTo>
                <a:close/>
                <a:moveTo>
                  <a:pt x="1795544" y="1468790"/>
                </a:moveTo>
                <a:lnTo>
                  <a:pt x="1795141" y="1465972"/>
                </a:lnTo>
                <a:lnTo>
                  <a:pt x="1796472" y="1467014"/>
                </a:lnTo>
                <a:close/>
                <a:moveTo>
                  <a:pt x="2294656" y="1716907"/>
                </a:moveTo>
                <a:cubicBezTo>
                  <a:pt x="2306171" y="1716907"/>
                  <a:pt x="2317684" y="1705970"/>
                  <a:pt x="2306171" y="1682943"/>
                </a:cubicBezTo>
                <a:cubicBezTo>
                  <a:pt x="2317109" y="1705394"/>
                  <a:pt x="2294656" y="1694456"/>
                  <a:pt x="2294656" y="1716907"/>
                </a:cubicBezTo>
                <a:close/>
                <a:moveTo>
                  <a:pt x="2385614" y="1762386"/>
                </a:moveTo>
                <a:lnTo>
                  <a:pt x="2387301" y="1760002"/>
                </a:lnTo>
                <a:lnTo>
                  <a:pt x="2388992" y="1762078"/>
                </a:lnTo>
                <a:close/>
                <a:moveTo>
                  <a:pt x="1885349" y="1514844"/>
                </a:moveTo>
                <a:cubicBezTo>
                  <a:pt x="1873836" y="1503331"/>
                  <a:pt x="1885349" y="1503331"/>
                  <a:pt x="1885349" y="1503331"/>
                </a:cubicBezTo>
                <a:cubicBezTo>
                  <a:pt x="1874412" y="1503331"/>
                  <a:pt x="1874412" y="1503331"/>
                  <a:pt x="1862898" y="1503331"/>
                </a:cubicBezTo>
                <a:cubicBezTo>
                  <a:pt x="1874412" y="1480879"/>
                  <a:pt x="1897439" y="1503331"/>
                  <a:pt x="1885349" y="1514844"/>
                </a:cubicBezTo>
                <a:close/>
                <a:moveTo>
                  <a:pt x="2754625" y="1946316"/>
                </a:moveTo>
                <a:cubicBezTo>
                  <a:pt x="2751746" y="1944876"/>
                  <a:pt x="2748867" y="1941998"/>
                  <a:pt x="2748867" y="1941998"/>
                </a:cubicBezTo>
                <a:cubicBezTo>
                  <a:pt x="2748867" y="1941998"/>
                  <a:pt x="2748867" y="1941998"/>
                  <a:pt x="2748867" y="1930484"/>
                </a:cubicBezTo>
                <a:cubicBezTo>
                  <a:pt x="2760382" y="1930484"/>
                  <a:pt x="2760382" y="1941998"/>
                  <a:pt x="2760382" y="1941998"/>
                </a:cubicBezTo>
                <a:cubicBezTo>
                  <a:pt x="2760382" y="1947755"/>
                  <a:pt x="2757503" y="1947755"/>
                  <a:pt x="2754625" y="1946316"/>
                </a:cubicBezTo>
                <a:close/>
                <a:moveTo>
                  <a:pt x="2201973" y="1676286"/>
                </a:moveTo>
                <a:cubicBezTo>
                  <a:pt x="2201973" y="1675747"/>
                  <a:pt x="2201973" y="1674308"/>
                  <a:pt x="2201973" y="1671429"/>
                </a:cubicBezTo>
                <a:cubicBezTo>
                  <a:pt x="2201973" y="1671429"/>
                  <a:pt x="2201973" y="1677905"/>
                  <a:pt x="2201973" y="1676286"/>
                </a:cubicBezTo>
                <a:close/>
                <a:moveTo>
                  <a:pt x="2643761" y="1895125"/>
                </a:moveTo>
                <a:lnTo>
                  <a:pt x="2643300" y="1894307"/>
                </a:lnTo>
                <a:lnTo>
                  <a:pt x="2644059" y="1895178"/>
                </a:lnTo>
                <a:close/>
                <a:moveTo>
                  <a:pt x="2101805" y="1627102"/>
                </a:moveTo>
                <a:cubicBezTo>
                  <a:pt x="2112743" y="1616164"/>
                  <a:pt x="2101805" y="1604650"/>
                  <a:pt x="2113318" y="1604651"/>
                </a:cubicBezTo>
                <a:cubicBezTo>
                  <a:pt x="2113318" y="1615588"/>
                  <a:pt x="2147283" y="1604651"/>
                  <a:pt x="2147283" y="1627102"/>
                </a:cubicBezTo>
                <a:cubicBezTo>
                  <a:pt x="2124256" y="1638615"/>
                  <a:pt x="2124256" y="1627102"/>
                  <a:pt x="2101805" y="1627102"/>
                </a:cubicBezTo>
                <a:close/>
                <a:moveTo>
                  <a:pt x="2215213" y="1683518"/>
                </a:moveTo>
                <a:cubicBezTo>
                  <a:pt x="2215213" y="1672005"/>
                  <a:pt x="2215213" y="1683518"/>
                  <a:pt x="2215213" y="1672005"/>
                </a:cubicBezTo>
                <a:cubicBezTo>
                  <a:pt x="2226727" y="1672005"/>
                  <a:pt x="2226726" y="1695031"/>
                  <a:pt x="2215213" y="1683518"/>
                </a:cubicBezTo>
                <a:close/>
                <a:moveTo>
                  <a:pt x="1692496" y="1425038"/>
                </a:moveTo>
                <a:cubicBezTo>
                  <a:pt x="1698253" y="1419281"/>
                  <a:pt x="1701132" y="1413668"/>
                  <a:pt x="1702571" y="1408055"/>
                </a:cubicBezTo>
                <a:lnTo>
                  <a:pt x="1702967" y="1403384"/>
                </a:lnTo>
                <a:lnTo>
                  <a:pt x="1704011" y="1402587"/>
                </a:lnTo>
                <a:lnTo>
                  <a:pt x="1703035" y="1402587"/>
                </a:lnTo>
                <a:lnTo>
                  <a:pt x="1704011" y="1391073"/>
                </a:lnTo>
                <a:cubicBezTo>
                  <a:pt x="1693072" y="1391073"/>
                  <a:pt x="1693072" y="1391073"/>
                  <a:pt x="1681558" y="1391073"/>
                </a:cubicBezTo>
                <a:cubicBezTo>
                  <a:pt x="1692496" y="1391073"/>
                  <a:pt x="1681559" y="1402587"/>
                  <a:pt x="1680983" y="1414100"/>
                </a:cubicBezTo>
                <a:cubicBezTo>
                  <a:pt x="1692496" y="1414100"/>
                  <a:pt x="1692497" y="1402587"/>
                  <a:pt x="1692497" y="1402587"/>
                </a:cubicBezTo>
                <a:cubicBezTo>
                  <a:pt x="1698254" y="1402587"/>
                  <a:pt x="1701132" y="1402586"/>
                  <a:pt x="1702571" y="1402586"/>
                </a:cubicBezTo>
                <a:lnTo>
                  <a:pt x="1703035" y="1402587"/>
                </a:lnTo>
                <a:lnTo>
                  <a:pt x="1702967" y="1403384"/>
                </a:lnTo>
                <a:lnTo>
                  <a:pt x="1689618" y="1413597"/>
                </a:lnTo>
                <a:cubicBezTo>
                  <a:pt x="1686739" y="1416403"/>
                  <a:pt x="1686740" y="1419282"/>
                  <a:pt x="1692496" y="1425038"/>
                </a:cubicBezTo>
                <a:close/>
                <a:moveTo>
                  <a:pt x="2646910" y="1898444"/>
                </a:moveTo>
                <a:lnTo>
                  <a:pt x="2644059" y="1895178"/>
                </a:lnTo>
                <a:lnTo>
                  <a:pt x="2655033" y="1897095"/>
                </a:lnTo>
                <a:cubicBezTo>
                  <a:pt x="2652298" y="1899973"/>
                  <a:pt x="2649528" y="1900009"/>
                  <a:pt x="2646910" y="1898444"/>
                </a:cubicBezTo>
                <a:close/>
                <a:moveTo>
                  <a:pt x="1885924" y="1525782"/>
                </a:moveTo>
                <a:lnTo>
                  <a:pt x="1885925" y="1514269"/>
                </a:lnTo>
                <a:cubicBezTo>
                  <a:pt x="1897438" y="1514269"/>
                  <a:pt x="1897439" y="1525783"/>
                  <a:pt x="1897439" y="1525783"/>
                </a:cubicBezTo>
                <a:cubicBezTo>
                  <a:pt x="1885924" y="1525782"/>
                  <a:pt x="1885924" y="1525782"/>
                  <a:pt x="1885924" y="1525782"/>
                </a:cubicBezTo>
                <a:close/>
                <a:moveTo>
                  <a:pt x="2067839" y="1616164"/>
                </a:moveTo>
                <a:cubicBezTo>
                  <a:pt x="2078777" y="1604651"/>
                  <a:pt x="2067839" y="1604650"/>
                  <a:pt x="2079353" y="1604650"/>
                </a:cubicBezTo>
                <a:cubicBezTo>
                  <a:pt x="2067839" y="1593136"/>
                  <a:pt x="2056901" y="1582198"/>
                  <a:pt x="2045388" y="1604651"/>
                </a:cubicBezTo>
                <a:cubicBezTo>
                  <a:pt x="2056326" y="1604650"/>
                  <a:pt x="2056326" y="1616164"/>
                  <a:pt x="2067839" y="1616164"/>
                </a:cubicBezTo>
                <a:close/>
                <a:moveTo>
                  <a:pt x="1727037" y="1447489"/>
                </a:moveTo>
                <a:lnTo>
                  <a:pt x="1727038" y="1435976"/>
                </a:lnTo>
                <a:lnTo>
                  <a:pt x="1715524" y="1435976"/>
                </a:lnTo>
                <a:cubicBezTo>
                  <a:pt x="1715524" y="1435976"/>
                  <a:pt x="1715524" y="1447489"/>
                  <a:pt x="1727037" y="1447489"/>
                </a:cubicBezTo>
                <a:close/>
                <a:moveTo>
                  <a:pt x="1567574" y="1368622"/>
                </a:moveTo>
                <a:cubicBezTo>
                  <a:pt x="1579087" y="1357684"/>
                  <a:pt x="1579087" y="1346170"/>
                  <a:pt x="1567574" y="1346170"/>
                </a:cubicBezTo>
                <a:cubicBezTo>
                  <a:pt x="1567574" y="1346170"/>
                  <a:pt x="1556636" y="1368622"/>
                  <a:pt x="1567574" y="1368622"/>
                </a:cubicBezTo>
                <a:close/>
                <a:moveTo>
                  <a:pt x="1704283" y="1436380"/>
                </a:moveTo>
                <a:lnTo>
                  <a:pt x="1704014" y="1436227"/>
                </a:lnTo>
                <a:lnTo>
                  <a:pt x="1704011" y="1435976"/>
                </a:lnTo>
                <a:close/>
                <a:moveTo>
                  <a:pt x="2283144" y="1728421"/>
                </a:moveTo>
                <a:cubicBezTo>
                  <a:pt x="2283144" y="1728421"/>
                  <a:pt x="2294656" y="1694456"/>
                  <a:pt x="2271630" y="1694456"/>
                </a:cubicBezTo>
                <a:cubicBezTo>
                  <a:pt x="2283144" y="1694456"/>
                  <a:pt x="2260692" y="1716907"/>
                  <a:pt x="2283144" y="1728421"/>
                </a:cubicBezTo>
                <a:close/>
                <a:moveTo>
                  <a:pt x="2771895" y="1975964"/>
                </a:moveTo>
                <a:lnTo>
                  <a:pt x="2760382" y="1964450"/>
                </a:lnTo>
                <a:cubicBezTo>
                  <a:pt x="2771895" y="1964450"/>
                  <a:pt x="2771895" y="1964450"/>
                  <a:pt x="2771895" y="1964450"/>
                </a:cubicBezTo>
                <a:cubicBezTo>
                  <a:pt x="2771895" y="1964450"/>
                  <a:pt x="2783409" y="1964450"/>
                  <a:pt x="2771895" y="1975964"/>
                </a:cubicBezTo>
                <a:close/>
                <a:moveTo>
                  <a:pt x="1642413" y="1416664"/>
                </a:moveTo>
                <a:cubicBezTo>
                  <a:pt x="1647054" y="1415180"/>
                  <a:pt x="1647163" y="1402443"/>
                  <a:pt x="1647594" y="1402011"/>
                </a:cubicBezTo>
                <a:cubicBezTo>
                  <a:pt x="1647594" y="1413525"/>
                  <a:pt x="1636081" y="1413525"/>
                  <a:pt x="1636081" y="1413525"/>
                </a:cubicBezTo>
                <a:cubicBezTo>
                  <a:pt x="1638815" y="1416403"/>
                  <a:pt x="1640866" y="1417159"/>
                  <a:pt x="1642413" y="1416664"/>
                </a:cubicBezTo>
                <a:close/>
                <a:moveTo>
                  <a:pt x="2516293" y="1850753"/>
                </a:moveTo>
                <a:cubicBezTo>
                  <a:pt x="2513415" y="1849314"/>
                  <a:pt x="2510537" y="1846436"/>
                  <a:pt x="2510537" y="1840679"/>
                </a:cubicBezTo>
                <a:cubicBezTo>
                  <a:pt x="2522050" y="1840679"/>
                  <a:pt x="2522050" y="1852193"/>
                  <a:pt x="2522050" y="1852193"/>
                </a:cubicBezTo>
                <a:cubicBezTo>
                  <a:pt x="2522050" y="1852193"/>
                  <a:pt x="2519171" y="1852193"/>
                  <a:pt x="2516293" y="1850753"/>
                </a:cubicBezTo>
                <a:close/>
                <a:moveTo>
                  <a:pt x="2374101" y="1784837"/>
                </a:moveTo>
                <a:cubicBezTo>
                  <a:pt x="2363163" y="1773900"/>
                  <a:pt x="2374101" y="1762386"/>
                  <a:pt x="2385614" y="1762386"/>
                </a:cubicBezTo>
                <a:cubicBezTo>
                  <a:pt x="2374101" y="1773324"/>
                  <a:pt x="2374101" y="1773324"/>
                  <a:pt x="2374101" y="1784837"/>
                </a:cubicBezTo>
                <a:close/>
                <a:moveTo>
                  <a:pt x="2033298" y="1616164"/>
                </a:moveTo>
                <a:cubicBezTo>
                  <a:pt x="2033298" y="1604650"/>
                  <a:pt x="2044813" y="1604650"/>
                  <a:pt x="2033298" y="1593712"/>
                </a:cubicBezTo>
                <a:cubicBezTo>
                  <a:pt x="2022360" y="1593712"/>
                  <a:pt x="2022360" y="1582198"/>
                  <a:pt x="2010847" y="1582198"/>
                </a:cubicBezTo>
                <a:cubicBezTo>
                  <a:pt x="2021785" y="1604651"/>
                  <a:pt x="2021785" y="1593712"/>
                  <a:pt x="2033298" y="1616164"/>
                </a:cubicBezTo>
                <a:close/>
                <a:moveTo>
                  <a:pt x="2345101" y="1771233"/>
                </a:moveTo>
                <a:lnTo>
                  <a:pt x="2350498" y="1761811"/>
                </a:lnTo>
                <a:lnTo>
                  <a:pt x="2362012" y="1761811"/>
                </a:lnTo>
                <a:cubicBezTo>
                  <a:pt x="2373525" y="1761811"/>
                  <a:pt x="2362012" y="1761811"/>
                  <a:pt x="2362012" y="1773324"/>
                </a:cubicBezTo>
                <a:cubicBezTo>
                  <a:pt x="2356542" y="1767568"/>
                  <a:pt x="2353808" y="1767568"/>
                  <a:pt x="2351002" y="1769007"/>
                </a:cubicBezTo>
                <a:close/>
                <a:moveTo>
                  <a:pt x="2499023" y="1850161"/>
                </a:moveTo>
                <a:lnTo>
                  <a:pt x="2497503" y="1848873"/>
                </a:lnTo>
                <a:cubicBezTo>
                  <a:pt x="2496109" y="1846400"/>
                  <a:pt x="2496145" y="1843557"/>
                  <a:pt x="2499024" y="1840679"/>
                </a:cubicBezTo>
                <a:close/>
                <a:moveTo>
                  <a:pt x="1750064" y="1480303"/>
                </a:moveTo>
                <a:cubicBezTo>
                  <a:pt x="1761002" y="1480304"/>
                  <a:pt x="1772516" y="1491817"/>
                  <a:pt x="1772517" y="1480303"/>
                </a:cubicBezTo>
                <a:cubicBezTo>
                  <a:pt x="1783453" y="1480304"/>
                  <a:pt x="1783453" y="1491817"/>
                  <a:pt x="1794968" y="1491817"/>
                </a:cubicBezTo>
                <a:cubicBezTo>
                  <a:pt x="1805905" y="1503331"/>
                  <a:pt x="1817419" y="1491817"/>
                  <a:pt x="1817419" y="1503331"/>
                </a:cubicBezTo>
                <a:lnTo>
                  <a:pt x="1817419" y="1502180"/>
                </a:lnTo>
                <a:lnTo>
                  <a:pt x="1829509" y="1502180"/>
                </a:lnTo>
                <a:cubicBezTo>
                  <a:pt x="1829509" y="1490665"/>
                  <a:pt x="1817994" y="1479728"/>
                  <a:pt x="1817994" y="1468214"/>
                </a:cubicBezTo>
                <a:cubicBezTo>
                  <a:pt x="1806481" y="1468214"/>
                  <a:pt x="1817994" y="1491241"/>
                  <a:pt x="1806481" y="1479728"/>
                </a:cubicBezTo>
                <a:cubicBezTo>
                  <a:pt x="1812237" y="1479728"/>
                  <a:pt x="1809503" y="1476994"/>
                  <a:pt x="1803890" y="1472820"/>
                </a:cubicBezTo>
                <a:lnTo>
                  <a:pt x="1796472" y="1467014"/>
                </a:lnTo>
                <a:lnTo>
                  <a:pt x="1801301" y="1457780"/>
                </a:lnTo>
                <a:cubicBezTo>
                  <a:pt x="1804178" y="1454973"/>
                  <a:pt x="1807056" y="1452095"/>
                  <a:pt x="1807057" y="1446339"/>
                </a:cubicBezTo>
                <a:cubicBezTo>
                  <a:pt x="1801444" y="1446339"/>
                  <a:pt x="1797234" y="1447742"/>
                  <a:pt x="1793898" y="1449847"/>
                </a:cubicBezTo>
                <a:lnTo>
                  <a:pt x="1785983" y="1457555"/>
                </a:lnTo>
                <a:lnTo>
                  <a:pt x="1784030" y="1457276"/>
                </a:lnTo>
                <a:lnTo>
                  <a:pt x="1785228" y="1458214"/>
                </a:lnTo>
                <a:lnTo>
                  <a:pt x="1773092" y="1468790"/>
                </a:lnTo>
                <a:cubicBezTo>
                  <a:pt x="1761578" y="1468790"/>
                  <a:pt x="1773091" y="1480303"/>
                  <a:pt x="1761578" y="1480304"/>
                </a:cubicBezTo>
                <a:cubicBezTo>
                  <a:pt x="1761578" y="1468790"/>
                  <a:pt x="1750064" y="1480303"/>
                  <a:pt x="1750064" y="1480303"/>
                </a:cubicBezTo>
                <a:close/>
                <a:moveTo>
                  <a:pt x="2567529" y="1885582"/>
                </a:moveTo>
                <a:cubicBezTo>
                  <a:pt x="2579043" y="1885582"/>
                  <a:pt x="2579043" y="1885582"/>
                  <a:pt x="2579042" y="1874068"/>
                </a:cubicBezTo>
                <a:cubicBezTo>
                  <a:pt x="2567529" y="1874068"/>
                  <a:pt x="2567529" y="1885582"/>
                  <a:pt x="2567529" y="1885582"/>
                </a:cubicBezTo>
                <a:close/>
                <a:moveTo>
                  <a:pt x="2294657" y="1750873"/>
                </a:moveTo>
                <a:lnTo>
                  <a:pt x="2296310" y="1747796"/>
                </a:lnTo>
                <a:lnTo>
                  <a:pt x="2297858" y="1750874"/>
                </a:lnTo>
                <a:close/>
                <a:moveTo>
                  <a:pt x="2504564" y="1854855"/>
                </a:moveTo>
                <a:lnTo>
                  <a:pt x="2501421" y="1852192"/>
                </a:lnTo>
                <a:lnTo>
                  <a:pt x="2510537" y="1852192"/>
                </a:lnTo>
                <a:cubicBezTo>
                  <a:pt x="2516006" y="1857661"/>
                  <a:pt x="2510249" y="1857661"/>
                  <a:pt x="2504564" y="1854855"/>
                </a:cubicBezTo>
                <a:close/>
                <a:moveTo>
                  <a:pt x="2499024" y="1852192"/>
                </a:moveTo>
                <a:lnTo>
                  <a:pt x="2499023" y="1850161"/>
                </a:lnTo>
                <a:lnTo>
                  <a:pt x="2501421" y="1852192"/>
                </a:lnTo>
                <a:close/>
                <a:moveTo>
                  <a:pt x="1931403" y="1571260"/>
                </a:moveTo>
                <a:cubicBezTo>
                  <a:pt x="1919890" y="1571260"/>
                  <a:pt x="1919890" y="1559747"/>
                  <a:pt x="1931404" y="1559747"/>
                </a:cubicBezTo>
                <a:cubicBezTo>
                  <a:pt x="1931403" y="1571260"/>
                  <a:pt x="1931403" y="1571260"/>
                  <a:pt x="1931403" y="1571260"/>
                </a:cubicBezTo>
                <a:close/>
                <a:moveTo>
                  <a:pt x="2055750" y="1634010"/>
                </a:moveTo>
                <a:lnTo>
                  <a:pt x="2060420" y="1630343"/>
                </a:lnTo>
                <a:lnTo>
                  <a:pt x="2060068" y="1632571"/>
                </a:lnTo>
                <a:cubicBezTo>
                  <a:pt x="2058629" y="1634010"/>
                  <a:pt x="2055750" y="1634010"/>
                  <a:pt x="2055750" y="1634010"/>
                </a:cubicBezTo>
                <a:close/>
                <a:moveTo>
                  <a:pt x="2314806" y="1762386"/>
                </a:moveTo>
                <a:lnTo>
                  <a:pt x="2321432" y="1759425"/>
                </a:lnTo>
                <a:lnTo>
                  <a:pt x="2320562" y="1760947"/>
                </a:lnTo>
                <a:cubicBezTo>
                  <a:pt x="2317684" y="1762386"/>
                  <a:pt x="2314806" y="1762386"/>
                  <a:pt x="2314806" y="1762386"/>
                </a:cubicBezTo>
                <a:close/>
                <a:moveTo>
                  <a:pt x="1942342" y="1578169"/>
                </a:moveTo>
                <a:lnTo>
                  <a:pt x="1942341" y="1566655"/>
                </a:lnTo>
                <a:cubicBezTo>
                  <a:pt x="1953856" y="1566656"/>
                  <a:pt x="1942341" y="1566655"/>
                  <a:pt x="1953856" y="1566656"/>
                </a:cubicBezTo>
                <a:cubicBezTo>
                  <a:pt x="1953855" y="1578169"/>
                  <a:pt x="1953855" y="1578169"/>
                  <a:pt x="1942342" y="1578169"/>
                </a:cubicBezTo>
                <a:close/>
                <a:moveTo>
                  <a:pt x="2207515" y="1710307"/>
                </a:moveTo>
                <a:lnTo>
                  <a:pt x="2215213" y="1705969"/>
                </a:lnTo>
                <a:cubicBezTo>
                  <a:pt x="2212334" y="1708848"/>
                  <a:pt x="2210175" y="1710287"/>
                  <a:pt x="2208386" y="1710647"/>
                </a:cubicBezTo>
                <a:close/>
                <a:moveTo>
                  <a:pt x="2341200" y="1777917"/>
                </a:moveTo>
                <a:lnTo>
                  <a:pt x="2339560" y="1773324"/>
                </a:lnTo>
                <a:lnTo>
                  <a:pt x="2345101" y="1771233"/>
                </a:lnTo>
                <a:lnTo>
                  <a:pt x="2341431" y="1777641"/>
                </a:lnTo>
                <a:close/>
                <a:moveTo>
                  <a:pt x="1715524" y="1469942"/>
                </a:moveTo>
                <a:cubicBezTo>
                  <a:pt x="1715524" y="1458428"/>
                  <a:pt x="1727037" y="1480879"/>
                  <a:pt x="1726462" y="1469942"/>
                </a:cubicBezTo>
                <a:cubicBezTo>
                  <a:pt x="1720993" y="1464185"/>
                  <a:pt x="1718258" y="1458571"/>
                  <a:pt x="1715453" y="1452959"/>
                </a:cubicBezTo>
                <a:lnTo>
                  <a:pt x="1704283" y="1436380"/>
                </a:lnTo>
                <a:lnTo>
                  <a:pt x="1704586" y="1436552"/>
                </a:lnTo>
                <a:cubicBezTo>
                  <a:pt x="1704586" y="1436552"/>
                  <a:pt x="1704586" y="1436552"/>
                  <a:pt x="1704586" y="1425038"/>
                </a:cubicBezTo>
                <a:cubicBezTo>
                  <a:pt x="1704586" y="1425038"/>
                  <a:pt x="1704586" y="1425038"/>
                  <a:pt x="1693073" y="1425038"/>
                </a:cubicBezTo>
                <a:cubicBezTo>
                  <a:pt x="1693073" y="1425038"/>
                  <a:pt x="1693073" y="1425038"/>
                  <a:pt x="1681559" y="1425038"/>
                </a:cubicBezTo>
                <a:cubicBezTo>
                  <a:pt x="1681559" y="1435976"/>
                  <a:pt x="1681558" y="1436552"/>
                  <a:pt x="1681558" y="1436552"/>
                </a:cubicBezTo>
                <a:cubicBezTo>
                  <a:pt x="1681558" y="1436552"/>
                  <a:pt x="1693072" y="1436552"/>
                  <a:pt x="1693073" y="1425038"/>
                </a:cubicBezTo>
                <a:cubicBezTo>
                  <a:pt x="1693072" y="1433241"/>
                  <a:pt x="1686596" y="1435292"/>
                  <a:pt x="1688215" y="1440663"/>
                </a:cubicBezTo>
                <a:lnTo>
                  <a:pt x="1691087" y="1444700"/>
                </a:lnTo>
                <a:lnTo>
                  <a:pt x="1681558" y="1447489"/>
                </a:lnTo>
                <a:lnTo>
                  <a:pt x="1693072" y="1447489"/>
                </a:lnTo>
                <a:lnTo>
                  <a:pt x="1691087" y="1444700"/>
                </a:lnTo>
                <a:lnTo>
                  <a:pt x="1692928" y="1444161"/>
                </a:lnTo>
                <a:cubicBezTo>
                  <a:pt x="1697462" y="1440311"/>
                  <a:pt x="1697102" y="1434375"/>
                  <a:pt x="1699045" y="1433404"/>
                </a:cubicBezTo>
                <a:lnTo>
                  <a:pt x="1704014" y="1436227"/>
                </a:lnTo>
                <a:lnTo>
                  <a:pt x="1704190" y="1449136"/>
                </a:lnTo>
                <a:cubicBezTo>
                  <a:pt x="1704730" y="1459147"/>
                  <a:pt x="1706890" y="1461306"/>
                  <a:pt x="1715524" y="1469942"/>
                </a:cubicBezTo>
                <a:close/>
                <a:moveTo>
                  <a:pt x="2453545" y="1840679"/>
                </a:moveTo>
                <a:lnTo>
                  <a:pt x="2451008" y="1835796"/>
                </a:lnTo>
                <a:lnTo>
                  <a:pt x="2453760" y="1835210"/>
                </a:lnTo>
                <a:cubicBezTo>
                  <a:pt x="2456566" y="1835210"/>
                  <a:pt x="2459301" y="1835210"/>
                  <a:pt x="2453544" y="1829740"/>
                </a:cubicBezTo>
                <a:cubicBezTo>
                  <a:pt x="2453545" y="1818227"/>
                  <a:pt x="2453544" y="1807289"/>
                  <a:pt x="2453544" y="1795775"/>
                </a:cubicBezTo>
                <a:cubicBezTo>
                  <a:pt x="2453544" y="1795775"/>
                  <a:pt x="2453545" y="1795200"/>
                  <a:pt x="2453544" y="1784262"/>
                </a:cubicBezTo>
                <a:cubicBezTo>
                  <a:pt x="2453545" y="1773324"/>
                  <a:pt x="2430517" y="1784262"/>
                  <a:pt x="2442031" y="1761811"/>
                </a:cubicBezTo>
                <a:cubicBezTo>
                  <a:pt x="2436561" y="1761811"/>
                  <a:pt x="2433827" y="1761811"/>
                  <a:pt x="2431020" y="1761811"/>
                </a:cubicBezTo>
                <a:lnTo>
                  <a:pt x="2421255" y="1761811"/>
                </a:lnTo>
                <a:lnTo>
                  <a:pt x="2431164" y="1756629"/>
                </a:lnTo>
                <a:cubicBezTo>
                  <a:pt x="2433971" y="1753752"/>
                  <a:pt x="2436849" y="1750873"/>
                  <a:pt x="2442606" y="1750873"/>
                </a:cubicBezTo>
                <a:cubicBezTo>
                  <a:pt x="2442606" y="1742237"/>
                  <a:pt x="2429654" y="1740078"/>
                  <a:pt x="2423420" y="1749253"/>
                </a:cubicBezTo>
                <a:lnTo>
                  <a:pt x="2420299" y="1761811"/>
                </a:lnTo>
                <a:lnTo>
                  <a:pt x="2419579" y="1761811"/>
                </a:lnTo>
                <a:cubicBezTo>
                  <a:pt x="2431092" y="1784262"/>
                  <a:pt x="2408066" y="1784262"/>
                  <a:pt x="2419579" y="1795776"/>
                </a:cubicBezTo>
                <a:cubicBezTo>
                  <a:pt x="2436418" y="1787140"/>
                  <a:pt x="2440627" y="1810239"/>
                  <a:pt x="2446537" y="1827186"/>
                </a:cubicBezTo>
                <a:lnTo>
                  <a:pt x="2451008" y="1835796"/>
                </a:lnTo>
                <a:lnTo>
                  <a:pt x="2450549" y="1835893"/>
                </a:lnTo>
                <a:cubicBezTo>
                  <a:pt x="2450162" y="1836577"/>
                  <a:pt x="2450810" y="1837944"/>
                  <a:pt x="2453545" y="1840679"/>
                </a:cubicBezTo>
                <a:close/>
                <a:moveTo>
                  <a:pt x="2090291" y="1661067"/>
                </a:moveTo>
                <a:cubicBezTo>
                  <a:pt x="2090291" y="1638615"/>
                  <a:pt x="2112743" y="1638615"/>
                  <a:pt x="2101805" y="1661067"/>
                </a:cubicBezTo>
                <a:cubicBezTo>
                  <a:pt x="2101805" y="1661067"/>
                  <a:pt x="2101805" y="1661067"/>
                  <a:pt x="2090291" y="1661067"/>
                </a:cubicBezTo>
                <a:close/>
                <a:moveTo>
                  <a:pt x="1965369" y="1604650"/>
                </a:moveTo>
                <a:cubicBezTo>
                  <a:pt x="1976882" y="1604650"/>
                  <a:pt x="1976882" y="1593713"/>
                  <a:pt x="1976882" y="1593136"/>
                </a:cubicBezTo>
                <a:cubicBezTo>
                  <a:pt x="1976882" y="1582198"/>
                  <a:pt x="1965369" y="1593136"/>
                  <a:pt x="1965369" y="1604650"/>
                </a:cubicBezTo>
                <a:close/>
                <a:moveTo>
                  <a:pt x="1919890" y="1582198"/>
                </a:moveTo>
                <a:lnTo>
                  <a:pt x="1931403" y="1582198"/>
                </a:lnTo>
                <a:cubicBezTo>
                  <a:pt x="1931403" y="1582198"/>
                  <a:pt x="1931403" y="1582198"/>
                  <a:pt x="1919890" y="1582198"/>
                </a:cubicBezTo>
                <a:close/>
                <a:moveTo>
                  <a:pt x="2242936" y="1742306"/>
                </a:moveTo>
                <a:lnTo>
                  <a:pt x="2249178" y="1739359"/>
                </a:lnTo>
                <a:cubicBezTo>
                  <a:pt x="2249179" y="1742237"/>
                  <a:pt x="2247775" y="1742993"/>
                  <a:pt x="2245490" y="1742849"/>
                </a:cubicBezTo>
                <a:close/>
                <a:moveTo>
                  <a:pt x="1783454" y="1514844"/>
                </a:moveTo>
                <a:lnTo>
                  <a:pt x="1783566" y="1514647"/>
                </a:lnTo>
                <a:lnTo>
                  <a:pt x="1783846" y="1514788"/>
                </a:lnTo>
                <a:close/>
                <a:moveTo>
                  <a:pt x="2242702" y="1742417"/>
                </a:moveTo>
                <a:lnTo>
                  <a:pt x="2242616" y="1742239"/>
                </a:lnTo>
                <a:lnTo>
                  <a:pt x="2242936" y="1742306"/>
                </a:lnTo>
                <a:close/>
                <a:moveTo>
                  <a:pt x="2181248" y="1716907"/>
                </a:moveTo>
                <a:cubicBezTo>
                  <a:pt x="2181249" y="1705969"/>
                  <a:pt x="2192762" y="1705969"/>
                  <a:pt x="2192762" y="1694456"/>
                </a:cubicBezTo>
                <a:cubicBezTo>
                  <a:pt x="2198231" y="1700212"/>
                  <a:pt x="2200965" y="1705969"/>
                  <a:pt x="2203771" y="1708848"/>
                </a:cubicBezTo>
                <a:lnTo>
                  <a:pt x="2207515" y="1710307"/>
                </a:lnTo>
                <a:lnTo>
                  <a:pt x="2198231" y="1715540"/>
                </a:lnTo>
                <a:cubicBezTo>
                  <a:pt x="2192618" y="1716907"/>
                  <a:pt x="2187005" y="1716907"/>
                  <a:pt x="2181248" y="1716907"/>
                </a:cubicBezTo>
                <a:close/>
                <a:moveTo>
                  <a:pt x="2454120" y="1852192"/>
                </a:moveTo>
                <a:lnTo>
                  <a:pt x="2456526" y="1850632"/>
                </a:lnTo>
                <a:lnTo>
                  <a:pt x="2456670" y="1851192"/>
                </a:lnTo>
                <a:close/>
                <a:moveTo>
                  <a:pt x="2266448" y="1759292"/>
                </a:moveTo>
                <a:cubicBezTo>
                  <a:pt x="2263570" y="1756486"/>
                  <a:pt x="2260692" y="1750873"/>
                  <a:pt x="2260692" y="1750873"/>
                </a:cubicBezTo>
                <a:lnTo>
                  <a:pt x="2272205" y="1750873"/>
                </a:lnTo>
                <a:cubicBezTo>
                  <a:pt x="2272205" y="1762099"/>
                  <a:pt x="2269327" y="1762099"/>
                  <a:pt x="2266448" y="1759292"/>
                </a:cubicBezTo>
                <a:close/>
                <a:moveTo>
                  <a:pt x="2203699" y="1728422"/>
                </a:moveTo>
                <a:cubicBezTo>
                  <a:pt x="2203699" y="1716907"/>
                  <a:pt x="2203700" y="1705969"/>
                  <a:pt x="2215213" y="1716907"/>
                </a:cubicBezTo>
                <a:cubicBezTo>
                  <a:pt x="2215213" y="1728422"/>
                  <a:pt x="2226151" y="1728421"/>
                  <a:pt x="2203699" y="1728422"/>
                </a:cubicBezTo>
                <a:close/>
                <a:moveTo>
                  <a:pt x="2783408" y="2020866"/>
                </a:moveTo>
                <a:cubicBezTo>
                  <a:pt x="2783408" y="2020866"/>
                  <a:pt x="2794346" y="2009353"/>
                  <a:pt x="2794922" y="2020866"/>
                </a:cubicBezTo>
                <a:cubicBezTo>
                  <a:pt x="2794922" y="2020866"/>
                  <a:pt x="2794922" y="2020866"/>
                  <a:pt x="2783408" y="2020866"/>
                </a:cubicBezTo>
                <a:close/>
                <a:moveTo>
                  <a:pt x="1624566" y="1447489"/>
                </a:moveTo>
                <a:cubicBezTo>
                  <a:pt x="1624566" y="1447489"/>
                  <a:pt x="1624566" y="1447489"/>
                  <a:pt x="1636081" y="1447489"/>
                </a:cubicBezTo>
                <a:cubicBezTo>
                  <a:pt x="1624566" y="1435976"/>
                  <a:pt x="1647018" y="1435976"/>
                  <a:pt x="1636080" y="1435976"/>
                </a:cubicBezTo>
                <a:cubicBezTo>
                  <a:pt x="1636080" y="1435976"/>
                  <a:pt x="1624566" y="1413525"/>
                  <a:pt x="1624566" y="1435976"/>
                </a:cubicBezTo>
                <a:cubicBezTo>
                  <a:pt x="1636080" y="1435976"/>
                  <a:pt x="1613052" y="1435976"/>
                  <a:pt x="1624566" y="1447489"/>
                </a:cubicBezTo>
                <a:close/>
                <a:moveTo>
                  <a:pt x="2328622" y="1796352"/>
                </a:moveTo>
                <a:cubicBezTo>
                  <a:pt x="2328622" y="1784837"/>
                  <a:pt x="2328622" y="1784837"/>
                  <a:pt x="2340136" y="1784837"/>
                </a:cubicBezTo>
                <a:cubicBezTo>
                  <a:pt x="2337257" y="1784838"/>
                  <a:pt x="2336538" y="1784118"/>
                  <a:pt x="2337059" y="1782859"/>
                </a:cubicBezTo>
                <a:lnTo>
                  <a:pt x="2341200" y="1777917"/>
                </a:lnTo>
                <a:lnTo>
                  <a:pt x="2341359" y="1778361"/>
                </a:lnTo>
                <a:cubicBezTo>
                  <a:pt x="2344597" y="1780520"/>
                  <a:pt x="2351073" y="1776203"/>
                  <a:pt x="2351074" y="1784838"/>
                </a:cubicBezTo>
                <a:cubicBezTo>
                  <a:pt x="2351073" y="1796351"/>
                  <a:pt x="2328622" y="1796352"/>
                  <a:pt x="2328622" y="1796352"/>
                </a:cubicBezTo>
                <a:close/>
                <a:moveTo>
                  <a:pt x="1597222" y="1434537"/>
                </a:moveTo>
                <a:cubicBezTo>
                  <a:pt x="1595783" y="1435976"/>
                  <a:pt x="1595783" y="1435976"/>
                  <a:pt x="1601540" y="1435976"/>
                </a:cubicBezTo>
                <a:cubicBezTo>
                  <a:pt x="1601540" y="1435976"/>
                  <a:pt x="1613052" y="1425038"/>
                  <a:pt x="1601540" y="1424463"/>
                </a:cubicBezTo>
                <a:cubicBezTo>
                  <a:pt x="1601539" y="1430219"/>
                  <a:pt x="1598661" y="1433097"/>
                  <a:pt x="1597222" y="1434537"/>
                </a:cubicBezTo>
                <a:close/>
                <a:moveTo>
                  <a:pt x="2254935" y="1760947"/>
                </a:moveTo>
                <a:cubicBezTo>
                  <a:pt x="2252057" y="1759508"/>
                  <a:pt x="2249178" y="1756630"/>
                  <a:pt x="2249178" y="1750873"/>
                </a:cubicBezTo>
                <a:cubicBezTo>
                  <a:pt x="2249178" y="1739359"/>
                  <a:pt x="2260692" y="1750873"/>
                  <a:pt x="2260692" y="1739359"/>
                </a:cubicBezTo>
                <a:lnTo>
                  <a:pt x="2260692" y="1750873"/>
                </a:lnTo>
                <a:cubicBezTo>
                  <a:pt x="2260692" y="1762386"/>
                  <a:pt x="2272205" y="1762386"/>
                  <a:pt x="2260692" y="1762386"/>
                </a:cubicBezTo>
                <a:cubicBezTo>
                  <a:pt x="2260692" y="1762386"/>
                  <a:pt x="2257814" y="1762386"/>
                  <a:pt x="2254935" y="1760947"/>
                </a:cubicBezTo>
                <a:close/>
                <a:moveTo>
                  <a:pt x="2544501" y="1905299"/>
                </a:moveTo>
                <a:cubicBezTo>
                  <a:pt x="2541623" y="1905299"/>
                  <a:pt x="2538744" y="1902564"/>
                  <a:pt x="2532988" y="1897095"/>
                </a:cubicBezTo>
                <a:cubicBezTo>
                  <a:pt x="2532988" y="1897095"/>
                  <a:pt x="2544501" y="1897095"/>
                  <a:pt x="2544501" y="1885582"/>
                </a:cubicBezTo>
                <a:cubicBezTo>
                  <a:pt x="2550258" y="1885582"/>
                  <a:pt x="2553137" y="1888460"/>
                  <a:pt x="2554577" y="1891339"/>
                </a:cubicBezTo>
                <a:lnTo>
                  <a:pt x="2554818" y="1892304"/>
                </a:lnTo>
                <a:lnTo>
                  <a:pt x="2553137" y="1897095"/>
                </a:lnTo>
                <a:lnTo>
                  <a:pt x="2555897" y="1896617"/>
                </a:lnTo>
                <a:lnTo>
                  <a:pt x="2556016" y="1897095"/>
                </a:lnTo>
                <a:cubicBezTo>
                  <a:pt x="2550258" y="1902564"/>
                  <a:pt x="2547380" y="1905299"/>
                  <a:pt x="2544501" y="1905299"/>
                </a:cubicBezTo>
                <a:close/>
                <a:moveTo>
                  <a:pt x="2456368" y="1864271"/>
                </a:moveTo>
                <a:lnTo>
                  <a:pt x="2457538" y="1854576"/>
                </a:lnTo>
                <a:lnTo>
                  <a:pt x="2456670" y="1851192"/>
                </a:lnTo>
                <a:lnTo>
                  <a:pt x="2465130" y="1847875"/>
                </a:lnTo>
                <a:cubicBezTo>
                  <a:pt x="2467936" y="1846436"/>
                  <a:pt x="2470815" y="1846436"/>
                  <a:pt x="2476572" y="1852193"/>
                </a:cubicBezTo>
                <a:cubicBezTo>
                  <a:pt x="2471102" y="1857949"/>
                  <a:pt x="2468368" y="1863706"/>
                  <a:pt x="2465562" y="1866584"/>
                </a:cubicBezTo>
                <a:close/>
                <a:moveTo>
                  <a:pt x="1885924" y="1582198"/>
                </a:moveTo>
                <a:cubicBezTo>
                  <a:pt x="1885924" y="1571260"/>
                  <a:pt x="1885925" y="1559747"/>
                  <a:pt x="1885925" y="1559747"/>
                </a:cubicBezTo>
                <a:cubicBezTo>
                  <a:pt x="1874411" y="1548809"/>
                  <a:pt x="1862898" y="1559747"/>
                  <a:pt x="1863473" y="1537296"/>
                </a:cubicBezTo>
                <a:cubicBezTo>
                  <a:pt x="1885924" y="1548234"/>
                  <a:pt x="1908952" y="1548234"/>
                  <a:pt x="1897438" y="1582198"/>
                </a:cubicBezTo>
                <a:cubicBezTo>
                  <a:pt x="1897438" y="1582198"/>
                  <a:pt x="1897438" y="1582198"/>
                  <a:pt x="1885924" y="1582198"/>
                </a:cubicBezTo>
                <a:close/>
                <a:moveTo>
                  <a:pt x="1840446" y="1560323"/>
                </a:moveTo>
                <a:cubicBezTo>
                  <a:pt x="1840446" y="1548809"/>
                  <a:pt x="1840446" y="1548809"/>
                  <a:pt x="1851960" y="1548809"/>
                </a:cubicBezTo>
                <a:cubicBezTo>
                  <a:pt x="1851960" y="1537296"/>
                  <a:pt x="1851960" y="1537296"/>
                  <a:pt x="1851960" y="1537296"/>
                </a:cubicBezTo>
                <a:cubicBezTo>
                  <a:pt x="1851960" y="1537296"/>
                  <a:pt x="1851960" y="1537296"/>
                  <a:pt x="1840447" y="1537296"/>
                </a:cubicBezTo>
                <a:cubicBezTo>
                  <a:pt x="1840446" y="1525782"/>
                  <a:pt x="1840447" y="1537296"/>
                  <a:pt x="1851960" y="1525782"/>
                </a:cubicBezTo>
                <a:cubicBezTo>
                  <a:pt x="1851960" y="1537296"/>
                  <a:pt x="1862897" y="1548809"/>
                  <a:pt x="1851959" y="1560323"/>
                </a:cubicBezTo>
                <a:cubicBezTo>
                  <a:pt x="1840446" y="1548809"/>
                  <a:pt x="1851959" y="1560323"/>
                  <a:pt x="1840446" y="1560323"/>
                </a:cubicBezTo>
                <a:close/>
                <a:moveTo>
                  <a:pt x="2456033" y="1867053"/>
                </a:moveTo>
                <a:lnTo>
                  <a:pt x="2454120" y="1863706"/>
                </a:lnTo>
                <a:lnTo>
                  <a:pt x="2456368" y="1864271"/>
                </a:lnTo>
                <a:close/>
                <a:moveTo>
                  <a:pt x="2147119" y="1715856"/>
                </a:moveTo>
                <a:lnTo>
                  <a:pt x="2145772" y="1707265"/>
                </a:lnTo>
                <a:cubicBezTo>
                  <a:pt x="2144261" y="1705826"/>
                  <a:pt x="2141239" y="1705682"/>
                  <a:pt x="2135194" y="1705394"/>
                </a:cubicBezTo>
                <a:cubicBezTo>
                  <a:pt x="2135194" y="1693881"/>
                  <a:pt x="2135194" y="1693881"/>
                  <a:pt x="2146708" y="1693881"/>
                </a:cubicBezTo>
                <a:cubicBezTo>
                  <a:pt x="2146708" y="1693881"/>
                  <a:pt x="2146708" y="1693881"/>
                  <a:pt x="2158222" y="1705394"/>
                </a:cubicBezTo>
                <a:cubicBezTo>
                  <a:pt x="2158221" y="1711151"/>
                  <a:pt x="2155487" y="1714029"/>
                  <a:pt x="2151313" y="1715468"/>
                </a:cubicBezTo>
                <a:close/>
                <a:moveTo>
                  <a:pt x="2215213" y="1750297"/>
                </a:moveTo>
                <a:cubicBezTo>
                  <a:pt x="2204276" y="1727845"/>
                  <a:pt x="2226726" y="1739359"/>
                  <a:pt x="2226726" y="1727845"/>
                </a:cubicBezTo>
                <a:cubicBezTo>
                  <a:pt x="2226726" y="1727845"/>
                  <a:pt x="2237664" y="1739359"/>
                  <a:pt x="2249178" y="1727845"/>
                </a:cubicBezTo>
                <a:cubicBezTo>
                  <a:pt x="2243422" y="1727845"/>
                  <a:pt x="2240543" y="1733602"/>
                  <a:pt x="2240543" y="1737920"/>
                </a:cubicBezTo>
                <a:lnTo>
                  <a:pt x="2242616" y="1742239"/>
                </a:lnTo>
                <a:lnTo>
                  <a:pt x="2236513" y="1740942"/>
                </a:lnTo>
                <a:cubicBezTo>
                  <a:pt x="2229461" y="1739503"/>
                  <a:pt x="2220970" y="1739359"/>
                  <a:pt x="2215213" y="1750297"/>
                </a:cubicBezTo>
                <a:close/>
                <a:moveTo>
                  <a:pt x="2056326" y="1672005"/>
                </a:moveTo>
                <a:cubicBezTo>
                  <a:pt x="2044813" y="1672005"/>
                  <a:pt x="2044812" y="1661067"/>
                  <a:pt x="2044812" y="1660491"/>
                </a:cubicBezTo>
                <a:cubicBezTo>
                  <a:pt x="2056326" y="1649553"/>
                  <a:pt x="2056326" y="1660491"/>
                  <a:pt x="2056326" y="1672005"/>
                </a:cubicBezTo>
                <a:close/>
                <a:moveTo>
                  <a:pt x="2091818" y="1689601"/>
                </a:moveTo>
                <a:lnTo>
                  <a:pt x="2095597" y="1679012"/>
                </a:lnTo>
                <a:cubicBezTo>
                  <a:pt x="2105150" y="1665924"/>
                  <a:pt x="2124256" y="1657613"/>
                  <a:pt x="2124256" y="1648977"/>
                </a:cubicBezTo>
                <a:cubicBezTo>
                  <a:pt x="2147283" y="1671429"/>
                  <a:pt x="2090290" y="1671429"/>
                  <a:pt x="2101805" y="1693881"/>
                </a:cubicBezTo>
                <a:close/>
                <a:moveTo>
                  <a:pt x="2306171" y="1795776"/>
                </a:moveTo>
                <a:cubicBezTo>
                  <a:pt x="2306171" y="1784550"/>
                  <a:pt x="2306171" y="1784550"/>
                  <a:pt x="2306171" y="1788796"/>
                </a:cubicBezTo>
                <a:lnTo>
                  <a:pt x="2306171" y="1795776"/>
                </a:lnTo>
                <a:close/>
                <a:moveTo>
                  <a:pt x="2539158" y="1911415"/>
                </a:moveTo>
                <a:lnTo>
                  <a:pt x="2533563" y="1908033"/>
                </a:lnTo>
                <a:cubicBezTo>
                  <a:pt x="2545078" y="1908033"/>
                  <a:pt x="2545078" y="1908033"/>
                  <a:pt x="2545078" y="1908033"/>
                </a:cubicBezTo>
                <a:close/>
                <a:moveTo>
                  <a:pt x="1574050" y="1434177"/>
                </a:moveTo>
                <a:cubicBezTo>
                  <a:pt x="1574770" y="1435256"/>
                  <a:pt x="1576209" y="1435976"/>
                  <a:pt x="1579087" y="1435976"/>
                </a:cubicBezTo>
                <a:cubicBezTo>
                  <a:pt x="1579087" y="1425038"/>
                  <a:pt x="1601539" y="1413525"/>
                  <a:pt x="1613053" y="1413525"/>
                </a:cubicBezTo>
                <a:cubicBezTo>
                  <a:pt x="1613053" y="1413525"/>
                  <a:pt x="1601539" y="1402587"/>
                  <a:pt x="1613053" y="1391073"/>
                </a:cubicBezTo>
                <a:cubicBezTo>
                  <a:pt x="1601540" y="1391073"/>
                  <a:pt x="1601540" y="1391073"/>
                  <a:pt x="1601540" y="1379559"/>
                </a:cubicBezTo>
                <a:cubicBezTo>
                  <a:pt x="1601539" y="1402011"/>
                  <a:pt x="1601539" y="1413525"/>
                  <a:pt x="1590026" y="1402011"/>
                </a:cubicBezTo>
                <a:cubicBezTo>
                  <a:pt x="1579087" y="1402012"/>
                  <a:pt x="1590025" y="1424462"/>
                  <a:pt x="1567574" y="1424463"/>
                </a:cubicBezTo>
                <a:cubicBezTo>
                  <a:pt x="1576209" y="1424463"/>
                  <a:pt x="1571891" y="1430939"/>
                  <a:pt x="1574050" y="1434177"/>
                </a:cubicBezTo>
                <a:close/>
                <a:moveTo>
                  <a:pt x="2090291" y="1693881"/>
                </a:moveTo>
                <a:cubicBezTo>
                  <a:pt x="2090291" y="1693881"/>
                  <a:pt x="2090291" y="1691002"/>
                  <a:pt x="2091730" y="1689563"/>
                </a:cubicBezTo>
                <a:lnTo>
                  <a:pt x="2091818" y="1689601"/>
                </a:lnTo>
                <a:close/>
                <a:moveTo>
                  <a:pt x="2135770" y="1716907"/>
                </a:moveTo>
                <a:lnTo>
                  <a:pt x="2147119" y="1715856"/>
                </a:lnTo>
                <a:lnTo>
                  <a:pt x="2147284" y="1716907"/>
                </a:lnTo>
                <a:close/>
                <a:moveTo>
                  <a:pt x="2455739" y="1881003"/>
                </a:moveTo>
                <a:cubicBezTo>
                  <a:pt x="2454480" y="1879770"/>
                  <a:pt x="2454839" y="1875903"/>
                  <a:pt x="2455559" y="1870973"/>
                </a:cubicBezTo>
                <a:lnTo>
                  <a:pt x="2456033" y="1867053"/>
                </a:lnTo>
                <a:lnTo>
                  <a:pt x="2459877" y="1873780"/>
                </a:lnTo>
                <a:cubicBezTo>
                  <a:pt x="2462755" y="1875219"/>
                  <a:pt x="2465634" y="1875219"/>
                  <a:pt x="2465634" y="1875219"/>
                </a:cubicBezTo>
                <a:cubicBezTo>
                  <a:pt x="2459877" y="1880832"/>
                  <a:pt x="2456998" y="1882235"/>
                  <a:pt x="2455739" y="1881003"/>
                </a:cubicBezTo>
                <a:close/>
                <a:moveTo>
                  <a:pt x="2533563" y="1919547"/>
                </a:moveTo>
                <a:cubicBezTo>
                  <a:pt x="2533563" y="1919547"/>
                  <a:pt x="2533563" y="1916668"/>
                  <a:pt x="2535003" y="1913790"/>
                </a:cubicBezTo>
                <a:lnTo>
                  <a:pt x="2539158" y="1911415"/>
                </a:lnTo>
                <a:lnTo>
                  <a:pt x="2544574" y="1914689"/>
                </a:lnTo>
                <a:cubicBezTo>
                  <a:pt x="2550295" y="1919546"/>
                  <a:pt x="2541767" y="1919546"/>
                  <a:pt x="2533563" y="1919547"/>
                </a:cubicBezTo>
                <a:close/>
                <a:moveTo>
                  <a:pt x="2238240" y="1773324"/>
                </a:moveTo>
                <a:cubicBezTo>
                  <a:pt x="2238240" y="1762386"/>
                  <a:pt x="2238240" y="1762386"/>
                  <a:pt x="2249754" y="1761811"/>
                </a:cubicBezTo>
                <a:cubicBezTo>
                  <a:pt x="2249754" y="1761811"/>
                  <a:pt x="2249754" y="1773325"/>
                  <a:pt x="2238240" y="1773324"/>
                </a:cubicBezTo>
                <a:close/>
                <a:moveTo>
                  <a:pt x="2306171" y="1807289"/>
                </a:moveTo>
                <a:lnTo>
                  <a:pt x="2306171" y="1795776"/>
                </a:lnTo>
                <a:lnTo>
                  <a:pt x="2314185" y="1788103"/>
                </a:lnTo>
                <a:cubicBezTo>
                  <a:pt x="2321066" y="1788184"/>
                  <a:pt x="2323009" y="1807289"/>
                  <a:pt x="2306171" y="1807289"/>
                </a:cubicBezTo>
                <a:close/>
                <a:moveTo>
                  <a:pt x="2209457" y="1760947"/>
                </a:moveTo>
                <a:cubicBezTo>
                  <a:pt x="2206578" y="1759508"/>
                  <a:pt x="2203700" y="1756630"/>
                  <a:pt x="2203700" y="1750873"/>
                </a:cubicBezTo>
                <a:cubicBezTo>
                  <a:pt x="2215213" y="1750873"/>
                  <a:pt x="2215213" y="1750873"/>
                  <a:pt x="2215213" y="1750873"/>
                </a:cubicBezTo>
                <a:cubicBezTo>
                  <a:pt x="2226727" y="1762386"/>
                  <a:pt x="2215213" y="1762386"/>
                  <a:pt x="2215213" y="1762386"/>
                </a:cubicBezTo>
                <a:cubicBezTo>
                  <a:pt x="2215213" y="1762386"/>
                  <a:pt x="2212335" y="1762386"/>
                  <a:pt x="2209457" y="1760947"/>
                </a:cubicBezTo>
                <a:close/>
                <a:moveTo>
                  <a:pt x="2090291" y="1705394"/>
                </a:moveTo>
                <a:cubicBezTo>
                  <a:pt x="2079353" y="1705394"/>
                  <a:pt x="2101805" y="1693881"/>
                  <a:pt x="2101805" y="1693881"/>
                </a:cubicBezTo>
                <a:cubicBezTo>
                  <a:pt x="2112743" y="1705394"/>
                  <a:pt x="2112743" y="1693881"/>
                  <a:pt x="2124256" y="1693881"/>
                </a:cubicBezTo>
                <a:cubicBezTo>
                  <a:pt x="2113318" y="1705394"/>
                  <a:pt x="2113318" y="1705394"/>
                  <a:pt x="2101805" y="1705394"/>
                </a:cubicBezTo>
                <a:close/>
                <a:moveTo>
                  <a:pt x="2020806" y="1671429"/>
                </a:moveTo>
                <a:lnTo>
                  <a:pt x="2022360" y="1671429"/>
                </a:lnTo>
                <a:lnTo>
                  <a:pt x="2022360" y="1672005"/>
                </a:lnTo>
                <a:close/>
                <a:moveTo>
                  <a:pt x="2726416" y="2020866"/>
                </a:moveTo>
                <a:cubicBezTo>
                  <a:pt x="2726416" y="2020866"/>
                  <a:pt x="2714903" y="2009928"/>
                  <a:pt x="2714903" y="1998415"/>
                </a:cubicBezTo>
                <a:cubicBezTo>
                  <a:pt x="2726417" y="1998415"/>
                  <a:pt x="2726417" y="2009353"/>
                  <a:pt x="2726416" y="2020866"/>
                </a:cubicBezTo>
                <a:close/>
                <a:moveTo>
                  <a:pt x="2454120" y="1886157"/>
                </a:moveTo>
                <a:cubicBezTo>
                  <a:pt x="2465633" y="1886157"/>
                  <a:pt x="2476571" y="1897671"/>
                  <a:pt x="2488084" y="1897670"/>
                </a:cubicBezTo>
                <a:cubicBezTo>
                  <a:pt x="2488085" y="1886734"/>
                  <a:pt x="2488084" y="1863706"/>
                  <a:pt x="2499599" y="1875219"/>
                </a:cubicBezTo>
                <a:cubicBezTo>
                  <a:pt x="2499599" y="1863706"/>
                  <a:pt x="2522050" y="1863706"/>
                  <a:pt x="2522050" y="1863706"/>
                </a:cubicBezTo>
                <a:cubicBezTo>
                  <a:pt x="2510537" y="1863706"/>
                  <a:pt x="2522050" y="1852193"/>
                  <a:pt x="2522050" y="1852193"/>
                </a:cubicBezTo>
                <a:cubicBezTo>
                  <a:pt x="2522050" y="1840679"/>
                  <a:pt x="2533564" y="1840679"/>
                  <a:pt x="2532988" y="1829165"/>
                </a:cubicBezTo>
                <a:cubicBezTo>
                  <a:pt x="2522050" y="1829165"/>
                  <a:pt x="2522050" y="1840679"/>
                  <a:pt x="2510537" y="1840679"/>
                </a:cubicBezTo>
                <a:cubicBezTo>
                  <a:pt x="2510537" y="1840679"/>
                  <a:pt x="2522050" y="1829165"/>
                  <a:pt x="2510537" y="1829165"/>
                </a:cubicBezTo>
                <a:cubicBezTo>
                  <a:pt x="2510537" y="1840679"/>
                  <a:pt x="2499024" y="1840679"/>
                  <a:pt x="2499024" y="1840679"/>
                </a:cubicBezTo>
                <a:cubicBezTo>
                  <a:pt x="2499024" y="1840679"/>
                  <a:pt x="2487510" y="1829740"/>
                  <a:pt x="2499024" y="1818227"/>
                </a:cubicBezTo>
                <a:cubicBezTo>
                  <a:pt x="2488084" y="1818227"/>
                  <a:pt x="2476571" y="1818227"/>
                  <a:pt x="2476571" y="1818227"/>
                </a:cubicBezTo>
                <a:cubicBezTo>
                  <a:pt x="2482328" y="1829453"/>
                  <a:pt x="2479593" y="1835066"/>
                  <a:pt x="2473980" y="1839312"/>
                </a:cubicBezTo>
                <a:lnTo>
                  <a:pt x="2456526" y="1850632"/>
                </a:lnTo>
                <a:lnTo>
                  <a:pt x="2454120" y="1841255"/>
                </a:lnTo>
                <a:cubicBezTo>
                  <a:pt x="2443183" y="1852193"/>
                  <a:pt x="2443183" y="1852193"/>
                  <a:pt x="2431669" y="1863706"/>
                </a:cubicBezTo>
                <a:cubicBezTo>
                  <a:pt x="2454120" y="1863706"/>
                  <a:pt x="2442607" y="1886157"/>
                  <a:pt x="2454120" y="1886157"/>
                </a:cubicBezTo>
                <a:close/>
                <a:moveTo>
                  <a:pt x="2272205" y="1796352"/>
                </a:moveTo>
                <a:cubicBezTo>
                  <a:pt x="2272205" y="1796352"/>
                  <a:pt x="2272205" y="1796352"/>
                  <a:pt x="2272205" y="1784837"/>
                </a:cubicBezTo>
                <a:cubicBezTo>
                  <a:pt x="2294657" y="1773324"/>
                  <a:pt x="2294657" y="1773324"/>
                  <a:pt x="2294657" y="1784838"/>
                </a:cubicBezTo>
                <a:cubicBezTo>
                  <a:pt x="2294657" y="1784838"/>
                  <a:pt x="2294657" y="1784838"/>
                  <a:pt x="2294656" y="1796352"/>
                </a:cubicBezTo>
                <a:cubicBezTo>
                  <a:pt x="2283719" y="1796352"/>
                  <a:pt x="2294657" y="1784838"/>
                  <a:pt x="2272205" y="1796352"/>
                </a:cubicBezTo>
                <a:close/>
                <a:moveTo>
                  <a:pt x="1940992" y="1634163"/>
                </a:moveTo>
                <a:cubicBezTo>
                  <a:pt x="1939427" y="1632211"/>
                  <a:pt x="1939463" y="1628685"/>
                  <a:pt x="1942341" y="1623072"/>
                </a:cubicBezTo>
                <a:cubicBezTo>
                  <a:pt x="1964793" y="1623072"/>
                  <a:pt x="1953280" y="1600621"/>
                  <a:pt x="1964793" y="1589107"/>
                </a:cubicBezTo>
                <a:cubicBezTo>
                  <a:pt x="1975731" y="1589106"/>
                  <a:pt x="1964793" y="1566655"/>
                  <a:pt x="1987244" y="1566655"/>
                </a:cubicBezTo>
                <a:cubicBezTo>
                  <a:pt x="1987244" y="1572412"/>
                  <a:pt x="1987244" y="1578025"/>
                  <a:pt x="1988683" y="1583638"/>
                </a:cubicBezTo>
                <a:lnTo>
                  <a:pt x="1998456" y="1600113"/>
                </a:lnTo>
                <a:lnTo>
                  <a:pt x="1998182" y="1600044"/>
                </a:lnTo>
                <a:lnTo>
                  <a:pt x="1998254" y="1600621"/>
                </a:lnTo>
                <a:lnTo>
                  <a:pt x="1988683" y="1600621"/>
                </a:lnTo>
                <a:cubicBezTo>
                  <a:pt x="1987244" y="1600621"/>
                  <a:pt x="1987244" y="1600621"/>
                  <a:pt x="1987244" y="1600621"/>
                </a:cubicBezTo>
                <a:cubicBezTo>
                  <a:pt x="1976306" y="1589106"/>
                  <a:pt x="1964793" y="1611558"/>
                  <a:pt x="1964793" y="1623072"/>
                </a:cubicBezTo>
                <a:cubicBezTo>
                  <a:pt x="1964793" y="1631707"/>
                  <a:pt x="1945687" y="1640019"/>
                  <a:pt x="1940992" y="1634163"/>
                </a:cubicBezTo>
                <a:close/>
                <a:moveTo>
                  <a:pt x="1715524" y="1525782"/>
                </a:moveTo>
                <a:lnTo>
                  <a:pt x="1716892" y="1523843"/>
                </a:lnTo>
                <a:lnTo>
                  <a:pt x="1716737" y="1525343"/>
                </a:lnTo>
                <a:close/>
                <a:moveTo>
                  <a:pt x="2146707" y="1739359"/>
                </a:moveTo>
                <a:cubicBezTo>
                  <a:pt x="2158222" y="1728422"/>
                  <a:pt x="2158222" y="1728422"/>
                  <a:pt x="2158222" y="1716907"/>
                </a:cubicBezTo>
                <a:lnTo>
                  <a:pt x="2169735" y="1716907"/>
                </a:lnTo>
                <a:cubicBezTo>
                  <a:pt x="2158221" y="1739359"/>
                  <a:pt x="2169735" y="1716907"/>
                  <a:pt x="2180672" y="1727845"/>
                </a:cubicBezTo>
                <a:cubicBezTo>
                  <a:pt x="2169159" y="1727845"/>
                  <a:pt x="2169159" y="1739359"/>
                  <a:pt x="2146707" y="1739359"/>
                </a:cubicBezTo>
                <a:close/>
                <a:moveTo>
                  <a:pt x="2374101" y="1852193"/>
                </a:moveTo>
                <a:cubicBezTo>
                  <a:pt x="2374101" y="1852193"/>
                  <a:pt x="2363163" y="1840679"/>
                  <a:pt x="2362587" y="1829740"/>
                </a:cubicBezTo>
                <a:cubicBezTo>
                  <a:pt x="2374101" y="1829740"/>
                  <a:pt x="2374101" y="1829740"/>
                  <a:pt x="2374101" y="1829740"/>
                </a:cubicBezTo>
                <a:cubicBezTo>
                  <a:pt x="2374101" y="1829740"/>
                  <a:pt x="2374101" y="1840679"/>
                  <a:pt x="2374101" y="1852193"/>
                </a:cubicBezTo>
                <a:close/>
                <a:moveTo>
                  <a:pt x="1806481" y="1571260"/>
                </a:moveTo>
                <a:cubicBezTo>
                  <a:pt x="1817419" y="1559747"/>
                  <a:pt x="1817419" y="1548809"/>
                  <a:pt x="1828932" y="1548809"/>
                </a:cubicBezTo>
                <a:cubicBezTo>
                  <a:pt x="1828932" y="1559747"/>
                  <a:pt x="1817995" y="1571260"/>
                  <a:pt x="1806481" y="1571260"/>
                </a:cubicBezTo>
                <a:close/>
                <a:moveTo>
                  <a:pt x="1930828" y="1634585"/>
                </a:moveTo>
                <a:cubicBezTo>
                  <a:pt x="1919890" y="1623647"/>
                  <a:pt x="1930828" y="1612134"/>
                  <a:pt x="1942342" y="1612134"/>
                </a:cubicBezTo>
                <a:cubicBezTo>
                  <a:pt x="1930828" y="1601196"/>
                  <a:pt x="1953279" y="1601196"/>
                  <a:pt x="1930828" y="1589683"/>
                </a:cubicBezTo>
                <a:cubicBezTo>
                  <a:pt x="1930828" y="1578168"/>
                  <a:pt x="1942341" y="1601196"/>
                  <a:pt x="1942342" y="1589683"/>
                </a:cubicBezTo>
                <a:cubicBezTo>
                  <a:pt x="1942342" y="1578169"/>
                  <a:pt x="1930828" y="1589683"/>
                  <a:pt x="1942342" y="1578169"/>
                </a:cubicBezTo>
                <a:cubicBezTo>
                  <a:pt x="1953855" y="1589106"/>
                  <a:pt x="1953856" y="1611558"/>
                  <a:pt x="1942341" y="1623072"/>
                </a:cubicBezTo>
                <a:cubicBezTo>
                  <a:pt x="1930828" y="1623072"/>
                  <a:pt x="1930828" y="1634585"/>
                  <a:pt x="1930828" y="1634585"/>
                </a:cubicBezTo>
                <a:close/>
                <a:moveTo>
                  <a:pt x="2530443" y="1933543"/>
                </a:moveTo>
                <a:lnTo>
                  <a:pt x="2529982" y="1933141"/>
                </a:lnTo>
                <a:lnTo>
                  <a:pt x="2532413" y="1930485"/>
                </a:lnTo>
                <a:cubicBezTo>
                  <a:pt x="2532413" y="1933363"/>
                  <a:pt x="2531693" y="1934082"/>
                  <a:pt x="2530443" y="1933543"/>
                </a:cubicBezTo>
                <a:close/>
                <a:moveTo>
                  <a:pt x="1908377" y="1627102"/>
                </a:moveTo>
                <a:cubicBezTo>
                  <a:pt x="1908377" y="1616164"/>
                  <a:pt x="1908377" y="1593712"/>
                  <a:pt x="1931404" y="1604075"/>
                </a:cubicBezTo>
                <a:cubicBezTo>
                  <a:pt x="1931404" y="1604075"/>
                  <a:pt x="1931404" y="1604075"/>
                  <a:pt x="1931403" y="1615588"/>
                </a:cubicBezTo>
                <a:cubicBezTo>
                  <a:pt x="1919890" y="1615588"/>
                  <a:pt x="1931403" y="1615588"/>
                  <a:pt x="1919890" y="1615588"/>
                </a:cubicBezTo>
                <a:cubicBezTo>
                  <a:pt x="1919890" y="1627102"/>
                  <a:pt x="1919890" y="1627102"/>
                  <a:pt x="1919890" y="1627102"/>
                </a:cubicBezTo>
                <a:cubicBezTo>
                  <a:pt x="1908377" y="1627102"/>
                  <a:pt x="1908377" y="1627102"/>
                  <a:pt x="1908377" y="1627102"/>
                </a:cubicBezTo>
                <a:close/>
                <a:moveTo>
                  <a:pt x="1783453" y="1571260"/>
                </a:moveTo>
                <a:cubicBezTo>
                  <a:pt x="1772516" y="1571260"/>
                  <a:pt x="1772516" y="1559747"/>
                  <a:pt x="1761003" y="1559747"/>
                </a:cubicBezTo>
                <a:cubicBezTo>
                  <a:pt x="1761003" y="1537296"/>
                  <a:pt x="1750065" y="1537296"/>
                  <a:pt x="1772517" y="1525782"/>
                </a:cubicBezTo>
                <a:cubicBezTo>
                  <a:pt x="1772516" y="1537296"/>
                  <a:pt x="1772516" y="1537296"/>
                  <a:pt x="1761003" y="1537296"/>
                </a:cubicBezTo>
                <a:cubicBezTo>
                  <a:pt x="1771940" y="1537296"/>
                  <a:pt x="1771940" y="1537296"/>
                  <a:pt x="1783453" y="1537296"/>
                </a:cubicBezTo>
                <a:cubicBezTo>
                  <a:pt x="1783453" y="1537296"/>
                  <a:pt x="1771940" y="1548809"/>
                  <a:pt x="1794968" y="1548809"/>
                </a:cubicBezTo>
                <a:cubicBezTo>
                  <a:pt x="1783453" y="1559747"/>
                  <a:pt x="1783453" y="1559747"/>
                  <a:pt x="1783453" y="1571260"/>
                </a:cubicBezTo>
                <a:close/>
                <a:moveTo>
                  <a:pt x="2112743" y="1739359"/>
                </a:moveTo>
                <a:cubicBezTo>
                  <a:pt x="2101229" y="1727845"/>
                  <a:pt x="2112743" y="1739359"/>
                  <a:pt x="2112743" y="1727845"/>
                </a:cubicBezTo>
                <a:cubicBezTo>
                  <a:pt x="2101805" y="1727845"/>
                  <a:pt x="2101805" y="1727845"/>
                  <a:pt x="2090291" y="1727845"/>
                </a:cubicBezTo>
                <a:cubicBezTo>
                  <a:pt x="2090291" y="1716332"/>
                  <a:pt x="2101805" y="1727845"/>
                  <a:pt x="2101805" y="1727845"/>
                </a:cubicBezTo>
                <a:cubicBezTo>
                  <a:pt x="2101805" y="1705394"/>
                  <a:pt x="2090290" y="1716907"/>
                  <a:pt x="2101805" y="1705394"/>
                </a:cubicBezTo>
                <a:cubicBezTo>
                  <a:pt x="2113318" y="1705394"/>
                  <a:pt x="2113318" y="1705394"/>
                  <a:pt x="2113318" y="1716907"/>
                </a:cubicBezTo>
                <a:cubicBezTo>
                  <a:pt x="2124256" y="1716907"/>
                  <a:pt x="2124256" y="1716907"/>
                  <a:pt x="2135770" y="1716907"/>
                </a:cubicBezTo>
                <a:cubicBezTo>
                  <a:pt x="2124256" y="1728422"/>
                  <a:pt x="2124256" y="1739359"/>
                  <a:pt x="2112743" y="1739359"/>
                </a:cubicBezTo>
                <a:close/>
                <a:moveTo>
                  <a:pt x="2385614" y="1874644"/>
                </a:moveTo>
                <a:cubicBezTo>
                  <a:pt x="2385614" y="1874644"/>
                  <a:pt x="2385615" y="1863130"/>
                  <a:pt x="2374101" y="1863130"/>
                </a:cubicBezTo>
                <a:cubicBezTo>
                  <a:pt x="2374101" y="1854927"/>
                  <a:pt x="2380577" y="1852876"/>
                  <a:pt x="2383815" y="1861835"/>
                </a:cubicBezTo>
                <a:lnTo>
                  <a:pt x="2383887" y="1862347"/>
                </a:lnTo>
                <a:lnTo>
                  <a:pt x="2383887" y="1864281"/>
                </a:lnTo>
                <a:lnTo>
                  <a:pt x="2384182" y="1864444"/>
                </a:lnTo>
                <a:close/>
                <a:moveTo>
                  <a:pt x="1794967" y="1582774"/>
                </a:moveTo>
                <a:lnTo>
                  <a:pt x="1794968" y="1571261"/>
                </a:lnTo>
                <a:cubicBezTo>
                  <a:pt x="1806481" y="1571260"/>
                  <a:pt x="1806481" y="1571260"/>
                  <a:pt x="1806481" y="1571260"/>
                </a:cubicBezTo>
                <a:cubicBezTo>
                  <a:pt x="1817995" y="1571260"/>
                  <a:pt x="1817995" y="1571260"/>
                  <a:pt x="1817994" y="1582775"/>
                </a:cubicBezTo>
                <a:cubicBezTo>
                  <a:pt x="1817994" y="1582775"/>
                  <a:pt x="1817994" y="1582775"/>
                  <a:pt x="1806481" y="1582774"/>
                </a:cubicBezTo>
                <a:cubicBezTo>
                  <a:pt x="1817419" y="1571260"/>
                  <a:pt x="1806481" y="1582774"/>
                  <a:pt x="1794967" y="1582774"/>
                </a:cubicBezTo>
                <a:close/>
                <a:moveTo>
                  <a:pt x="2331138" y="1850252"/>
                </a:moveTo>
                <a:lnTo>
                  <a:pt x="2332616" y="1841129"/>
                </a:lnTo>
                <a:cubicBezTo>
                  <a:pt x="2332795" y="1838484"/>
                  <a:pt x="2332076" y="1837801"/>
                  <a:pt x="2329197" y="1840679"/>
                </a:cubicBezTo>
                <a:cubicBezTo>
                  <a:pt x="2318259" y="1840679"/>
                  <a:pt x="2340711" y="1829165"/>
                  <a:pt x="2340712" y="1840679"/>
                </a:cubicBezTo>
                <a:close/>
                <a:moveTo>
                  <a:pt x="2011423" y="1693881"/>
                </a:moveTo>
                <a:cubicBezTo>
                  <a:pt x="1999910" y="1682943"/>
                  <a:pt x="1999910" y="1660491"/>
                  <a:pt x="1999910" y="1648977"/>
                </a:cubicBezTo>
                <a:cubicBezTo>
                  <a:pt x="2010847" y="1660491"/>
                  <a:pt x="2010847" y="1648977"/>
                  <a:pt x="2022360" y="1660491"/>
                </a:cubicBezTo>
                <a:cubicBezTo>
                  <a:pt x="2022360" y="1660491"/>
                  <a:pt x="2015884" y="1666967"/>
                  <a:pt x="2017503" y="1670206"/>
                </a:cubicBezTo>
                <a:lnTo>
                  <a:pt x="2020806" y="1671429"/>
                </a:lnTo>
                <a:lnTo>
                  <a:pt x="2011423" y="1671429"/>
                </a:lnTo>
                <a:cubicBezTo>
                  <a:pt x="2011423" y="1682367"/>
                  <a:pt x="2011423" y="1682367"/>
                  <a:pt x="2011423" y="1693881"/>
                </a:cubicBezTo>
                <a:close/>
                <a:moveTo>
                  <a:pt x="2419579" y="1897095"/>
                </a:moveTo>
                <a:cubicBezTo>
                  <a:pt x="2431092" y="1897095"/>
                  <a:pt x="2431093" y="1863130"/>
                  <a:pt x="2419579" y="1874644"/>
                </a:cubicBezTo>
                <a:cubicBezTo>
                  <a:pt x="2419579" y="1863130"/>
                  <a:pt x="2431093" y="1863130"/>
                  <a:pt x="2431093" y="1851616"/>
                </a:cubicBezTo>
                <a:cubicBezTo>
                  <a:pt x="2419579" y="1851616"/>
                  <a:pt x="2419579" y="1851616"/>
                  <a:pt x="2419579" y="1851616"/>
                </a:cubicBezTo>
                <a:cubicBezTo>
                  <a:pt x="2408066" y="1851616"/>
                  <a:pt x="2408066" y="1851616"/>
                  <a:pt x="2408066" y="1851616"/>
                </a:cubicBezTo>
                <a:lnTo>
                  <a:pt x="2408066" y="1863130"/>
                </a:lnTo>
                <a:cubicBezTo>
                  <a:pt x="2419579" y="1874644"/>
                  <a:pt x="2419579" y="1863130"/>
                  <a:pt x="2419579" y="1874644"/>
                </a:cubicBezTo>
                <a:cubicBezTo>
                  <a:pt x="2419579" y="1885582"/>
                  <a:pt x="2419579" y="1885582"/>
                  <a:pt x="2419579" y="1897095"/>
                </a:cubicBezTo>
                <a:close/>
                <a:moveTo>
                  <a:pt x="1601539" y="1492393"/>
                </a:moveTo>
                <a:cubicBezTo>
                  <a:pt x="1613053" y="1503331"/>
                  <a:pt x="1613053" y="1492393"/>
                  <a:pt x="1623991" y="1480879"/>
                </a:cubicBezTo>
                <a:cubicBezTo>
                  <a:pt x="1613053" y="1480879"/>
                  <a:pt x="1613053" y="1492393"/>
                  <a:pt x="1601539" y="1492393"/>
                </a:cubicBezTo>
                <a:close/>
                <a:moveTo>
                  <a:pt x="2330670" y="1855978"/>
                </a:moveTo>
                <a:lnTo>
                  <a:pt x="2329198" y="1852192"/>
                </a:lnTo>
                <a:lnTo>
                  <a:pt x="2331138" y="1850252"/>
                </a:lnTo>
                <a:lnTo>
                  <a:pt x="2330637" y="1853344"/>
                </a:lnTo>
                <a:close/>
                <a:moveTo>
                  <a:pt x="2091730" y="1738496"/>
                </a:moveTo>
                <a:cubicBezTo>
                  <a:pt x="2087412" y="1737057"/>
                  <a:pt x="2084534" y="1734178"/>
                  <a:pt x="2090290" y="1728422"/>
                </a:cubicBezTo>
                <a:lnTo>
                  <a:pt x="2101229" y="1739359"/>
                </a:lnTo>
                <a:lnTo>
                  <a:pt x="2101229" y="1739359"/>
                </a:lnTo>
                <a:lnTo>
                  <a:pt x="2101308" y="1739864"/>
                </a:lnTo>
                <a:close/>
                <a:moveTo>
                  <a:pt x="1953856" y="1672005"/>
                </a:moveTo>
                <a:lnTo>
                  <a:pt x="1953547" y="1671841"/>
                </a:lnTo>
                <a:lnTo>
                  <a:pt x="1953856" y="1671429"/>
                </a:lnTo>
                <a:lnTo>
                  <a:pt x="1952945" y="1671521"/>
                </a:lnTo>
                <a:lnTo>
                  <a:pt x="1950617" y="1670287"/>
                </a:lnTo>
                <a:cubicBezTo>
                  <a:pt x="1951696" y="1667183"/>
                  <a:pt x="1962491" y="1660923"/>
                  <a:pt x="1953855" y="1660491"/>
                </a:cubicBezTo>
                <a:cubicBezTo>
                  <a:pt x="1953856" y="1648977"/>
                  <a:pt x="1976306" y="1638040"/>
                  <a:pt x="1976306" y="1660491"/>
                </a:cubicBezTo>
                <a:cubicBezTo>
                  <a:pt x="1953855" y="1649553"/>
                  <a:pt x="1965369" y="1660492"/>
                  <a:pt x="1953856" y="1672005"/>
                </a:cubicBezTo>
                <a:close/>
                <a:moveTo>
                  <a:pt x="1744632" y="1569461"/>
                </a:moveTo>
                <a:cubicBezTo>
                  <a:pt x="1743013" y="1566223"/>
                  <a:pt x="1749490" y="1559747"/>
                  <a:pt x="1749490" y="1559747"/>
                </a:cubicBezTo>
                <a:cubicBezTo>
                  <a:pt x="1761003" y="1559747"/>
                  <a:pt x="1749490" y="1559747"/>
                  <a:pt x="1749489" y="1571260"/>
                </a:cubicBezTo>
                <a:cubicBezTo>
                  <a:pt x="1749489" y="1571260"/>
                  <a:pt x="1749490" y="1559747"/>
                  <a:pt x="1749489" y="1571260"/>
                </a:cubicBezTo>
                <a:cubicBezTo>
                  <a:pt x="1746610" y="1571260"/>
                  <a:pt x="1745171" y="1570541"/>
                  <a:pt x="1744632" y="1569461"/>
                </a:cubicBezTo>
                <a:close/>
                <a:moveTo>
                  <a:pt x="1824687" y="1614725"/>
                </a:moveTo>
                <a:cubicBezTo>
                  <a:pt x="1820441" y="1613286"/>
                  <a:pt x="1817707" y="1610407"/>
                  <a:pt x="1817995" y="1604651"/>
                </a:cubicBezTo>
                <a:cubicBezTo>
                  <a:pt x="1828932" y="1616164"/>
                  <a:pt x="1840446" y="1616164"/>
                  <a:pt x="1840446" y="1616164"/>
                </a:cubicBezTo>
                <a:cubicBezTo>
                  <a:pt x="1834689" y="1616164"/>
                  <a:pt x="1828932" y="1616164"/>
                  <a:pt x="1824687" y="1614725"/>
                </a:cubicBezTo>
                <a:close/>
                <a:moveTo>
                  <a:pt x="1644253" y="1526448"/>
                </a:moveTo>
                <a:lnTo>
                  <a:pt x="1647594" y="1520601"/>
                </a:lnTo>
                <a:lnTo>
                  <a:pt x="1648133" y="1521455"/>
                </a:lnTo>
                <a:lnTo>
                  <a:pt x="1647018" y="1525782"/>
                </a:lnTo>
                <a:close/>
                <a:moveTo>
                  <a:pt x="2635036" y="2019067"/>
                </a:moveTo>
                <a:cubicBezTo>
                  <a:pt x="2628262" y="2015829"/>
                  <a:pt x="2632580" y="2009353"/>
                  <a:pt x="2623945" y="2009353"/>
                </a:cubicBezTo>
                <a:cubicBezTo>
                  <a:pt x="2623945" y="1998415"/>
                  <a:pt x="2635459" y="2009353"/>
                  <a:pt x="2646396" y="2020866"/>
                </a:cubicBezTo>
                <a:cubicBezTo>
                  <a:pt x="2640783" y="2020866"/>
                  <a:pt x="2637293" y="2020146"/>
                  <a:pt x="2635036" y="2019067"/>
                </a:cubicBezTo>
                <a:close/>
                <a:moveTo>
                  <a:pt x="1999910" y="1705394"/>
                </a:moveTo>
                <a:cubicBezTo>
                  <a:pt x="1999910" y="1693881"/>
                  <a:pt x="1999910" y="1693881"/>
                  <a:pt x="2011423" y="1693881"/>
                </a:cubicBezTo>
                <a:cubicBezTo>
                  <a:pt x="1999910" y="1693881"/>
                  <a:pt x="1999910" y="1705394"/>
                  <a:pt x="1999910" y="1705394"/>
                </a:cubicBezTo>
                <a:close/>
                <a:moveTo>
                  <a:pt x="2340711" y="1874644"/>
                </a:moveTo>
                <a:cubicBezTo>
                  <a:pt x="2334954" y="1874644"/>
                  <a:pt x="2332076" y="1871801"/>
                  <a:pt x="2330817" y="1867718"/>
                </a:cubicBezTo>
                <a:lnTo>
                  <a:pt x="2330670" y="1855978"/>
                </a:lnTo>
                <a:lnTo>
                  <a:pt x="2331086" y="1857050"/>
                </a:lnTo>
                <a:cubicBezTo>
                  <a:pt x="2334702" y="1858669"/>
                  <a:pt x="2343014" y="1852192"/>
                  <a:pt x="2351650" y="1852193"/>
                </a:cubicBezTo>
                <a:cubicBezTo>
                  <a:pt x="2351650" y="1852193"/>
                  <a:pt x="2351649" y="1863130"/>
                  <a:pt x="2340711" y="1863130"/>
                </a:cubicBezTo>
                <a:cubicBezTo>
                  <a:pt x="2340711" y="1863130"/>
                  <a:pt x="2340711" y="1863130"/>
                  <a:pt x="2340711" y="1874644"/>
                </a:cubicBezTo>
                <a:close/>
                <a:moveTo>
                  <a:pt x="2112743" y="1761811"/>
                </a:moveTo>
                <a:cubicBezTo>
                  <a:pt x="2112743" y="1753608"/>
                  <a:pt x="2106266" y="1757709"/>
                  <a:pt x="2103028" y="1750801"/>
                </a:cubicBezTo>
                <a:lnTo>
                  <a:pt x="2101308" y="1739864"/>
                </a:lnTo>
                <a:lnTo>
                  <a:pt x="2101805" y="1739935"/>
                </a:lnTo>
                <a:lnTo>
                  <a:pt x="2101229" y="1739359"/>
                </a:lnTo>
                <a:lnTo>
                  <a:pt x="2102668" y="1739359"/>
                </a:lnTo>
                <a:cubicBezTo>
                  <a:pt x="2104107" y="1739359"/>
                  <a:pt x="2106986" y="1739359"/>
                  <a:pt x="2112743" y="1739359"/>
                </a:cubicBezTo>
                <a:cubicBezTo>
                  <a:pt x="2135194" y="1739359"/>
                  <a:pt x="2135194" y="1761811"/>
                  <a:pt x="2112743" y="1761811"/>
                </a:cubicBezTo>
                <a:close/>
                <a:moveTo>
                  <a:pt x="2498448" y="1952936"/>
                </a:moveTo>
                <a:cubicBezTo>
                  <a:pt x="2498448" y="1941422"/>
                  <a:pt x="2509962" y="1941423"/>
                  <a:pt x="2509962" y="1941423"/>
                </a:cubicBezTo>
                <a:cubicBezTo>
                  <a:pt x="2521475" y="1941423"/>
                  <a:pt x="2509962" y="1941423"/>
                  <a:pt x="2509962" y="1952936"/>
                </a:cubicBezTo>
                <a:cubicBezTo>
                  <a:pt x="2521475" y="1941423"/>
                  <a:pt x="2521475" y="1930485"/>
                  <a:pt x="2509962" y="1918971"/>
                </a:cubicBezTo>
                <a:cubicBezTo>
                  <a:pt x="2515430" y="1918971"/>
                  <a:pt x="2521043" y="1924728"/>
                  <a:pt x="2525289" y="1929046"/>
                </a:cubicBezTo>
                <a:lnTo>
                  <a:pt x="2529982" y="1933141"/>
                </a:lnTo>
                <a:lnTo>
                  <a:pt x="2522339" y="1941494"/>
                </a:lnTo>
                <a:cubicBezTo>
                  <a:pt x="2520900" y="1944301"/>
                  <a:pt x="2520899" y="1947179"/>
                  <a:pt x="2520900" y="1952936"/>
                </a:cubicBezTo>
                <a:cubicBezTo>
                  <a:pt x="2509962" y="1952936"/>
                  <a:pt x="2509962" y="1952936"/>
                  <a:pt x="2498448" y="1952936"/>
                </a:cubicBezTo>
                <a:close/>
                <a:moveTo>
                  <a:pt x="2474268" y="1943725"/>
                </a:moveTo>
                <a:cubicBezTo>
                  <a:pt x="2474269" y="1932211"/>
                  <a:pt x="2462755" y="1943725"/>
                  <a:pt x="2462755" y="1932211"/>
                </a:cubicBezTo>
                <a:cubicBezTo>
                  <a:pt x="2474269" y="1920698"/>
                  <a:pt x="2474269" y="1920698"/>
                  <a:pt x="2474269" y="1920698"/>
                </a:cubicBezTo>
                <a:cubicBezTo>
                  <a:pt x="2474269" y="1932211"/>
                  <a:pt x="2485782" y="1932212"/>
                  <a:pt x="2485782" y="1932212"/>
                </a:cubicBezTo>
                <a:cubicBezTo>
                  <a:pt x="2485782" y="1943725"/>
                  <a:pt x="2474269" y="1932211"/>
                  <a:pt x="2474269" y="1932211"/>
                </a:cubicBezTo>
                <a:cubicBezTo>
                  <a:pt x="2474269" y="1932211"/>
                  <a:pt x="2474269" y="1932211"/>
                  <a:pt x="2474268" y="1943725"/>
                </a:cubicBezTo>
                <a:close/>
                <a:moveTo>
                  <a:pt x="1526180" y="1476418"/>
                </a:moveTo>
                <a:cubicBezTo>
                  <a:pt x="1532494" y="1480735"/>
                  <a:pt x="1545123" y="1478577"/>
                  <a:pt x="1545122" y="1469941"/>
                </a:cubicBezTo>
                <a:cubicBezTo>
                  <a:pt x="1533609" y="1469942"/>
                  <a:pt x="1533609" y="1469942"/>
                  <a:pt x="1533609" y="1469942"/>
                </a:cubicBezTo>
                <a:lnTo>
                  <a:pt x="1522671" y="1469942"/>
                </a:lnTo>
                <a:cubicBezTo>
                  <a:pt x="1522672" y="1472820"/>
                  <a:pt x="1524075" y="1474979"/>
                  <a:pt x="1526180" y="1476418"/>
                </a:cubicBezTo>
                <a:close/>
                <a:moveTo>
                  <a:pt x="2556016" y="1986901"/>
                </a:moveTo>
                <a:cubicBezTo>
                  <a:pt x="2556016" y="1975964"/>
                  <a:pt x="2544501" y="1975964"/>
                  <a:pt x="2544501" y="1964450"/>
                </a:cubicBezTo>
                <a:cubicBezTo>
                  <a:pt x="2544501" y="1975964"/>
                  <a:pt x="2544502" y="1986901"/>
                  <a:pt x="2556016" y="1986901"/>
                </a:cubicBezTo>
                <a:close/>
                <a:moveTo>
                  <a:pt x="2533564" y="1975964"/>
                </a:moveTo>
                <a:lnTo>
                  <a:pt x="2533563" y="1964450"/>
                </a:lnTo>
                <a:cubicBezTo>
                  <a:pt x="2544501" y="1964450"/>
                  <a:pt x="2556016" y="1953512"/>
                  <a:pt x="2545078" y="1952936"/>
                </a:cubicBezTo>
                <a:lnTo>
                  <a:pt x="2533563" y="1964450"/>
                </a:lnTo>
                <a:cubicBezTo>
                  <a:pt x="2522050" y="1964450"/>
                  <a:pt x="2522050" y="1964450"/>
                  <a:pt x="2522050" y="1964450"/>
                </a:cubicBezTo>
                <a:close/>
                <a:moveTo>
                  <a:pt x="1953856" y="1694456"/>
                </a:moveTo>
                <a:lnTo>
                  <a:pt x="1953856" y="1682943"/>
                </a:lnTo>
                <a:cubicBezTo>
                  <a:pt x="1965369" y="1682943"/>
                  <a:pt x="1965369" y="1682943"/>
                  <a:pt x="1965369" y="1682943"/>
                </a:cubicBezTo>
                <a:cubicBezTo>
                  <a:pt x="1976882" y="1682943"/>
                  <a:pt x="1965369" y="1694456"/>
                  <a:pt x="1965369" y="1694456"/>
                </a:cubicBezTo>
                <a:cubicBezTo>
                  <a:pt x="1965369" y="1694456"/>
                  <a:pt x="1953856" y="1682943"/>
                  <a:pt x="1953856" y="1694456"/>
                </a:cubicBezTo>
                <a:close/>
                <a:moveTo>
                  <a:pt x="1749489" y="1593712"/>
                </a:moveTo>
                <a:cubicBezTo>
                  <a:pt x="1749489" y="1582775"/>
                  <a:pt x="1749489" y="1582775"/>
                  <a:pt x="1761003" y="1571260"/>
                </a:cubicBezTo>
                <a:lnTo>
                  <a:pt x="1761003" y="1582198"/>
                </a:lnTo>
                <a:cubicBezTo>
                  <a:pt x="1749489" y="1582198"/>
                  <a:pt x="1761003" y="1593713"/>
                  <a:pt x="1749489" y="1593712"/>
                </a:cubicBezTo>
                <a:close/>
                <a:moveTo>
                  <a:pt x="2010847" y="1728421"/>
                </a:moveTo>
                <a:cubicBezTo>
                  <a:pt x="2010847" y="1716907"/>
                  <a:pt x="2022360" y="1716907"/>
                  <a:pt x="2010847" y="1705969"/>
                </a:cubicBezTo>
                <a:cubicBezTo>
                  <a:pt x="2021785" y="1717483"/>
                  <a:pt x="2021785" y="1717483"/>
                  <a:pt x="2033298" y="1705969"/>
                </a:cubicBezTo>
                <a:cubicBezTo>
                  <a:pt x="2022360" y="1716907"/>
                  <a:pt x="2022360" y="1716907"/>
                  <a:pt x="2010847" y="1728421"/>
                </a:cubicBezTo>
                <a:close/>
                <a:moveTo>
                  <a:pt x="2600918" y="2023914"/>
                </a:moveTo>
                <a:lnTo>
                  <a:pt x="2600919" y="2020866"/>
                </a:lnTo>
                <a:lnTo>
                  <a:pt x="2603643" y="2022871"/>
                </a:lnTo>
                <a:lnTo>
                  <a:pt x="2601602" y="2024104"/>
                </a:lnTo>
                <a:close/>
                <a:moveTo>
                  <a:pt x="1955294" y="1704530"/>
                </a:moveTo>
                <a:cubicBezTo>
                  <a:pt x="1950977" y="1703091"/>
                  <a:pt x="1948098" y="1700213"/>
                  <a:pt x="1953856" y="1694456"/>
                </a:cubicBezTo>
                <a:cubicBezTo>
                  <a:pt x="1965369" y="1694456"/>
                  <a:pt x="1953856" y="1705969"/>
                  <a:pt x="1965369" y="1705969"/>
                </a:cubicBezTo>
                <a:cubicBezTo>
                  <a:pt x="1965369" y="1705969"/>
                  <a:pt x="1959612" y="1705969"/>
                  <a:pt x="1955294" y="1704530"/>
                </a:cubicBezTo>
                <a:close/>
                <a:moveTo>
                  <a:pt x="1575058" y="1517722"/>
                </a:moveTo>
                <a:cubicBezTo>
                  <a:pt x="1579232" y="1520601"/>
                  <a:pt x="1584844" y="1520600"/>
                  <a:pt x="1590602" y="1514844"/>
                </a:cubicBezTo>
                <a:cubicBezTo>
                  <a:pt x="1579088" y="1514844"/>
                  <a:pt x="1579087" y="1503331"/>
                  <a:pt x="1568150" y="1503331"/>
                </a:cubicBezTo>
                <a:cubicBezTo>
                  <a:pt x="1568150" y="1509088"/>
                  <a:pt x="1570885" y="1514844"/>
                  <a:pt x="1575058" y="1517722"/>
                </a:cubicBezTo>
                <a:close/>
                <a:moveTo>
                  <a:pt x="2045388" y="1750873"/>
                </a:moveTo>
                <a:cubicBezTo>
                  <a:pt x="2033874" y="1750873"/>
                  <a:pt x="2033874" y="1739359"/>
                  <a:pt x="2033874" y="1739359"/>
                </a:cubicBezTo>
                <a:cubicBezTo>
                  <a:pt x="2033874" y="1739359"/>
                  <a:pt x="2033874" y="1739359"/>
                  <a:pt x="2033874" y="1727845"/>
                </a:cubicBezTo>
                <a:cubicBezTo>
                  <a:pt x="2033874" y="1727845"/>
                  <a:pt x="2045388" y="1727845"/>
                  <a:pt x="2045388" y="1739358"/>
                </a:cubicBezTo>
                <a:cubicBezTo>
                  <a:pt x="2056901" y="1739358"/>
                  <a:pt x="2045388" y="1716907"/>
                  <a:pt x="2056901" y="1716907"/>
                </a:cubicBezTo>
                <a:cubicBezTo>
                  <a:pt x="2045388" y="1716907"/>
                  <a:pt x="2056901" y="1716907"/>
                  <a:pt x="2045388" y="1705394"/>
                </a:cubicBezTo>
                <a:cubicBezTo>
                  <a:pt x="2045388" y="1705394"/>
                  <a:pt x="2056326" y="1716907"/>
                  <a:pt x="2067839" y="1716907"/>
                </a:cubicBezTo>
                <a:cubicBezTo>
                  <a:pt x="2056326" y="1716907"/>
                  <a:pt x="2078777" y="1716907"/>
                  <a:pt x="2056326" y="1728422"/>
                </a:cubicBezTo>
                <a:cubicBezTo>
                  <a:pt x="2067839" y="1739359"/>
                  <a:pt x="2067839" y="1716907"/>
                  <a:pt x="2079929" y="1728421"/>
                </a:cubicBezTo>
                <a:cubicBezTo>
                  <a:pt x="2068415" y="1728422"/>
                  <a:pt x="2068414" y="1739359"/>
                  <a:pt x="2068415" y="1750873"/>
                </a:cubicBezTo>
                <a:cubicBezTo>
                  <a:pt x="2056901" y="1750873"/>
                  <a:pt x="2068415" y="1750873"/>
                  <a:pt x="2056901" y="1750873"/>
                </a:cubicBezTo>
                <a:cubicBezTo>
                  <a:pt x="2056901" y="1739358"/>
                  <a:pt x="2056901" y="1739358"/>
                  <a:pt x="2056901" y="1739358"/>
                </a:cubicBezTo>
                <a:cubicBezTo>
                  <a:pt x="2045388" y="1739358"/>
                  <a:pt x="2045388" y="1739358"/>
                  <a:pt x="2045388" y="1750873"/>
                </a:cubicBezTo>
                <a:close/>
                <a:moveTo>
                  <a:pt x="1930828" y="1694456"/>
                </a:moveTo>
                <a:lnTo>
                  <a:pt x="1931279" y="1694118"/>
                </a:lnTo>
                <a:lnTo>
                  <a:pt x="1931404" y="1694456"/>
                </a:lnTo>
                <a:lnTo>
                  <a:pt x="1931332" y="1694528"/>
                </a:lnTo>
                <a:close/>
                <a:moveTo>
                  <a:pt x="2472757" y="1963586"/>
                </a:moveTo>
                <a:cubicBezTo>
                  <a:pt x="2471390" y="1962147"/>
                  <a:pt x="2471390" y="1959269"/>
                  <a:pt x="2465634" y="1953512"/>
                </a:cubicBezTo>
                <a:cubicBezTo>
                  <a:pt x="2476572" y="1941998"/>
                  <a:pt x="2476571" y="1953512"/>
                  <a:pt x="2488085" y="1953512"/>
                </a:cubicBezTo>
                <a:cubicBezTo>
                  <a:pt x="2488085" y="1953512"/>
                  <a:pt x="2476571" y="1953512"/>
                  <a:pt x="2488085" y="1965026"/>
                </a:cubicBezTo>
                <a:cubicBezTo>
                  <a:pt x="2476859" y="1965025"/>
                  <a:pt x="2474125" y="1965025"/>
                  <a:pt x="2472757" y="1963586"/>
                </a:cubicBezTo>
                <a:close/>
                <a:moveTo>
                  <a:pt x="2451241" y="1954663"/>
                </a:moveTo>
                <a:cubicBezTo>
                  <a:pt x="2451242" y="1920698"/>
                  <a:pt x="2451242" y="1932212"/>
                  <a:pt x="2439728" y="1920698"/>
                </a:cubicBezTo>
                <a:cubicBezTo>
                  <a:pt x="2451242" y="1920698"/>
                  <a:pt x="2451242" y="1920698"/>
                  <a:pt x="2451242" y="1920698"/>
                </a:cubicBezTo>
                <a:cubicBezTo>
                  <a:pt x="2451242" y="1920698"/>
                  <a:pt x="2451242" y="1932212"/>
                  <a:pt x="2462755" y="1932211"/>
                </a:cubicBezTo>
                <a:cubicBezTo>
                  <a:pt x="2462755" y="1932211"/>
                  <a:pt x="2462755" y="1954663"/>
                  <a:pt x="2451241" y="1954663"/>
                </a:cubicBezTo>
                <a:close/>
                <a:moveTo>
                  <a:pt x="1978322" y="1721225"/>
                </a:moveTo>
                <a:cubicBezTo>
                  <a:pt x="1976882" y="1719786"/>
                  <a:pt x="1976882" y="1716907"/>
                  <a:pt x="1976882" y="1716907"/>
                </a:cubicBezTo>
                <a:cubicBezTo>
                  <a:pt x="1976883" y="1705969"/>
                  <a:pt x="1987819" y="1716907"/>
                  <a:pt x="1988396" y="1716907"/>
                </a:cubicBezTo>
                <a:cubicBezTo>
                  <a:pt x="1982639" y="1722665"/>
                  <a:pt x="1979761" y="1722665"/>
                  <a:pt x="1978322" y="1721225"/>
                </a:cubicBezTo>
                <a:close/>
                <a:moveTo>
                  <a:pt x="1598661" y="1534417"/>
                </a:moveTo>
                <a:cubicBezTo>
                  <a:pt x="1595783" y="1534417"/>
                  <a:pt x="1595783" y="1531539"/>
                  <a:pt x="1601540" y="1525782"/>
                </a:cubicBezTo>
                <a:cubicBezTo>
                  <a:pt x="1613053" y="1514844"/>
                  <a:pt x="1601540" y="1525782"/>
                  <a:pt x="1613053" y="1525782"/>
                </a:cubicBezTo>
                <a:cubicBezTo>
                  <a:pt x="1607296" y="1531539"/>
                  <a:pt x="1601539" y="1534418"/>
                  <a:pt x="1598661" y="1534417"/>
                </a:cubicBezTo>
                <a:close/>
                <a:moveTo>
                  <a:pt x="2081655" y="1774907"/>
                </a:moveTo>
                <a:cubicBezTo>
                  <a:pt x="2078777" y="1773468"/>
                  <a:pt x="2073020" y="1767855"/>
                  <a:pt x="2067264" y="1762386"/>
                </a:cubicBezTo>
                <a:cubicBezTo>
                  <a:pt x="2078777" y="1762386"/>
                  <a:pt x="2078777" y="1762386"/>
                  <a:pt x="2078777" y="1762386"/>
                </a:cubicBezTo>
                <a:cubicBezTo>
                  <a:pt x="2084534" y="1773612"/>
                  <a:pt x="2084534" y="1776346"/>
                  <a:pt x="2081655" y="1774907"/>
                </a:cubicBezTo>
                <a:close/>
                <a:moveTo>
                  <a:pt x="1397173" y="1435976"/>
                </a:moveTo>
                <a:lnTo>
                  <a:pt x="1408687" y="1424463"/>
                </a:lnTo>
                <a:cubicBezTo>
                  <a:pt x="1397174" y="1424463"/>
                  <a:pt x="1397174" y="1424463"/>
                  <a:pt x="1397173" y="1435976"/>
                </a:cubicBezTo>
                <a:close/>
                <a:moveTo>
                  <a:pt x="2623370" y="2043317"/>
                </a:moveTo>
                <a:cubicBezTo>
                  <a:pt x="2623370" y="2037848"/>
                  <a:pt x="2620636" y="2035114"/>
                  <a:pt x="2616461" y="2032307"/>
                </a:cubicBezTo>
                <a:lnTo>
                  <a:pt x="2603643" y="2022871"/>
                </a:lnTo>
                <a:lnTo>
                  <a:pt x="2606963" y="2020866"/>
                </a:lnTo>
                <a:cubicBezTo>
                  <a:pt x="2609841" y="2017988"/>
                  <a:pt x="2612719" y="2015109"/>
                  <a:pt x="2623945" y="2020866"/>
                </a:cubicBezTo>
                <a:cubicBezTo>
                  <a:pt x="2613008" y="2031804"/>
                  <a:pt x="2623945" y="2031804"/>
                  <a:pt x="2634883" y="2031804"/>
                </a:cubicBezTo>
                <a:cubicBezTo>
                  <a:pt x="2634883" y="2043317"/>
                  <a:pt x="2623370" y="2031804"/>
                  <a:pt x="2623370" y="2043317"/>
                </a:cubicBezTo>
                <a:close/>
                <a:moveTo>
                  <a:pt x="2101228" y="1784838"/>
                </a:moveTo>
                <a:cubicBezTo>
                  <a:pt x="2101228" y="1773900"/>
                  <a:pt x="2112743" y="1773900"/>
                  <a:pt x="2112743" y="1762386"/>
                </a:cubicBezTo>
                <a:cubicBezTo>
                  <a:pt x="2112743" y="1762386"/>
                  <a:pt x="2112743" y="1762386"/>
                  <a:pt x="2124256" y="1762386"/>
                </a:cubicBezTo>
                <a:cubicBezTo>
                  <a:pt x="2124256" y="1773324"/>
                  <a:pt x="2112743" y="1784838"/>
                  <a:pt x="2123681" y="1784838"/>
                </a:cubicBezTo>
                <a:cubicBezTo>
                  <a:pt x="2112743" y="1796352"/>
                  <a:pt x="2112743" y="1773324"/>
                  <a:pt x="2101228" y="1784838"/>
                </a:cubicBezTo>
                <a:close/>
                <a:moveTo>
                  <a:pt x="1908557" y="1699313"/>
                </a:moveTo>
                <a:cubicBezTo>
                  <a:pt x="1908377" y="1698773"/>
                  <a:pt x="1908377" y="1697334"/>
                  <a:pt x="1908377" y="1694456"/>
                </a:cubicBezTo>
                <a:cubicBezTo>
                  <a:pt x="1908377" y="1683518"/>
                  <a:pt x="1908377" y="1683518"/>
                  <a:pt x="1898014" y="1659339"/>
                </a:cubicBezTo>
                <a:cubicBezTo>
                  <a:pt x="1898014" y="1670277"/>
                  <a:pt x="1898014" y="1670277"/>
                  <a:pt x="1886501" y="1681791"/>
                </a:cubicBezTo>
                <a:cubicBezTo>
                  <a:pt x="1886500" y="1670853"/>
                  <a:pt x="1886500" y="1670853"/>
                  <a:pt x="1886501" y="1659340"/>
                </a:cubicBezTo>
                <a:cubicBezTo>
                  <a:pt x="1908952" y="1659340"/>
                  <a:pt x="1908952" y="1648402"/>
                  <a:pt x="1920465" y="1670853"/>
                </a:cubicBezTo>
                <a:cubicBezTo>
                  <a:pt x="1897439" y="1659340"/>
                  <a:pt x="1920465" y="1670853"/>
                  <a:pt x="1908952" y="1670853"/>
                </a:cubicBezTo>
                <a:cubicBezTo>
                  <a:pt x="1908952" y="1679489"/>
                  <a:pt x="1915105" y="1675171"/>
                  <a:pt x="1923038" y="1677330"/>
                </a:cubicBezTo>
                <a:lnTo>
                  <a:pt x="1926187" y="1679226"/>
                </a:lnTo>
                <a:lnTo>
                  <a:pt x="1926367" y="1680478"/>
                </a:lnTo>
                <a:cubicBezTo>
                  <a:pt x="1927086" y="1681684"/>
                  <a:pt x="1928525" y="1682367"/>
                  <a:pt x="1931403" y="1682367"/>
                </a:cubicBezTo>
                <a:lnTo>
                  <a:pt x="1926187" y="1679226"/>
                </a:lnTo>
                <a:lnTo>
                  <a:pt x="1925647" y="1675459"/>
                </a:lnTo>
                <a:cubicBezTo>
                  <a:pt x="1925647" y="1671285"/>
                  <a:pt x="1925647" y="1665672"/>
                  <a:pt x="1919890" y="1659915"/>
                </a:cubicBezTo>
                <a:cubicBezTo>
                  <a:pt x="1930828" y="1659915"/>
                  <a:pt x="1930828" y="1659915"/>
                  <a:pt x="1942342" y="1659915"/>
                </a:cubicBezTo>
                <a:cubicBezTo>
                  <a:pt x="1942342" y="1671429"/>
                  <a:pt x="1930828" y="1671429"/>
                  <a:pt x="1930828" y="1671429"/>
                </a:cubicBezTo>
                <a:cubicBezTo>
                  <a:pt x="1930828" y="1682943"/>
                  <a:pt x="1942342" y="1682943"/>
                  <a:pt x="1942342" y="1682943"/>
                </a:cubicBezTo>
                <a:cubicBezTo>
                  <a:pt x="1936873" y="1677186"/>
                  <a:pt x="1936873" y="1674308"/>
                  <a:pt x="1939679" y="1672868"/>
                </a:cubicBezTo>
                <a:lnTo>
                  <a:pt x="1952945" y="1671521"/>
                </a:lnTo>
                <a:lnTo>
                  <a:pt x="1953547" y="1671841"/>
                </a:lnTo>
                <a:lnTo>
                  <a:pt x="1949538" y="1677186"/>
                </a:lnTo>
                <a:cubicBezTo>
                  <a:pt x="1948098" y="1680065"/>
                  <a:pt x="1948098" y="1682943"/>
                  <a:pt x="1953856" y="1682943"/>
                </a:cubicBezTo>
                <a:cubicBezTo>
                  <a:pt x="1942342" y="1682943"/>
                  <a:pt x="1942342" y="1694456"/>
                  <a:pt x="1942342" y="1694456"/>
                </a:cubicBezTo>
                <a:cubicBezTo>
                  <a:pt x="1942342" y="1694456"/>
                  <a:pt x="1939463" y="1691578"/>
                  <a:pt x="1936585" y="1690138"/>
                </a:cubicBezTo>
                <a:lnTo>
                  <a:pt x="1931279" y="1694118"/>
                </a:lnTo>
                <a:lnTo>
                  <a:pt x="1929605" y="1689599"/>
                </a:lnTo>
                <a:cubicBezTo>
                  <a:pt x="1926366" y="1687980"/>
                  <a:pt x="1919890" y="1694456"/>
                  <a:pt x="1919890" y="1694456"/>
                </a:cubicBezTo>
                <a:cubicBezTo>
                  <a:pt x="1911255" y="1694456"/>
                  <a:pt x="1909097" y="1700932"/>
                  <a:pt x="1908557" y="1699313"/>
                </a:cubicBezTo>
                <a:close/>
                <a:moveTo>
                  <a:pt x="1919890" y="1705969"/>
                </a:moveTo>
                <a:lnTo>
                  <a:pt x="1931332" y="1694528"/>
                </a:lnTo>
                <a:lnTo>
                  <a:pt x="1940902" y="1695895"/>
                </a:lnTo>
                <a:cubicBezTo>
                  <a:pt x="1942341" y="1697334"/>
                  <a:pt x="1942341" y="1700213"/>
                  <a:pt x="1942341" y="1705969"/>
                </a:cubicBezTo>
                <a:cubicBezTo>
                  <a:pt x="1942342" y="1717483"/>
                  <a:pt x="1931404" y="1694456"/>
                  <a:pt x="1919890" y="1705969"/>
                </a:cubicBezTo>
                <a:close/>
                <a:moveTo>
                  <a:pt x="1738128" y="1625878"/>
                </a:moveTo>
                <a:cubicBezTo>
                  <a:pt x="1731355" y="1622640"/>
                  <a:pt x="1735672" y="1616164"/>
                  <a:pt x="1727038" y="1616164"/>
                </a:cubicBezTo>
                <a:lnTo>
                  <a:pt x="1737976" y="1616164"/>
                </a:lnTo>
                <a:cubicBezTo>
                  <a:pt x="1737976" y="1616164"/>
                  <a:pt x="1749490" y="1616164"/>
                  <a:pt x="1749489" y="1627677"/>
                </a:cubicBezTo>
                <a:cubicBezTo>
                  <a:pt x="1743876" y="1627677"/>
                  <a:pt x="1740386" y="1626957"/>
                  <a:pt x="1738128" y="1625878"/>
                </a:cubicBezTo>
                <a:close/>
                <a:moveTo>
                  <a:pt x="1851960" y="1683518"/>
                </a:moveTo>
                <a:cubicBezTo>
                  <a:pt x="1840447" y="1672005"/>
                  <a:pt x="1851960" y="1661067"/>
                  <a:pt x="1874411" y="1649553"/>
                </a:cubicBezTo>
                <a:cubicBezTo>
                  <a:pt x="1874411" y="1661066"/>
                  <a:pt x="1851960" y="1661067"/>
                  <a:pt x="1851960" y="1683518"/>
                </a:cubicBezTo>
                <a:close/>
                <a:moveTo>
                  <a:pt x="1760427" y="1638615"/>
                </a:moveTo>
                <a:cubicBezTo>
                  <a:pt x="1760427" y="1638615"/>
                  <a:pt x="1771940" y="1638615"/>
                  <a:pt x="1771940" y="1627102"/>
                </a:cubicBezTo>
                <a:lnTo>
                  <a:pt x="1771940" y="1638615"/>
                </a:lnTo>
                <a:cubicBezTo>
                  <a:pt x="1771940" y="1638615"/>
                  <a:pt x="1771940" y="1638615"/>
                  <a:pt x="1760427" y="1638615"/>
                </a:cubicBezTo>
                <a:close/>
                <a:moveTo>
                  <a:pt x="2658486" y="2088221"/>
                </a:moveTo>
                <a:cubicBezTo>
                  <a:pt x="2646973" y="2077283"/>
                  <a:pt x="2646973" y="2065769"/>
                  <a:pt x="2646973" y="2065769"/>
                </a:cubicBezTo>
                <a:cubicBezTo>
                  <a:pt x="2636035" y="2065769"/>
                  <a:pt x="2646972" y="2054255"/>
                  <a:pt x="2658486" y="2065769"/>
                </a:cubicBezTo>
                <a:cubicBezTo>
                  <a:pt x="2658486" y="2054831"/>
                  <a:pt x="2646972" y="2054831"/>
                  <a:pt x="2646972" y="2043317"/>
                </a:cubicBezTo>
                <a:cubicBezTo>
                  <a:pt x="2680938" y="2054256"/>
                  <a:pt x="2680938" y="2088221"/>
                  <a:pt x="2658486" y="2088221"/>
                </a:cubicBezTo>
                <a:close/>
                <a:moveTo>
                  <a:pt x="1317730" y="1425038"/>
                </a:moveTo>
                <a:cubicBezTo>
                  <a:pt x="1306217" y="1402587"/>
                  <a:pt x="1340180" y="1391073"/>
                  <a:pt x="1317730" y="1391073"/>
                </a:cubicBezTo>
                <a:cubicBezTo>
                  <a:pt x="1329243" y="1413525"/>
                  <a:pt x="1306216" y="1391073"/>
                  <a:pt x="1306217" y="1402587"/>
                </a:cubicBezTo>
                <a:cubicBezTo>
                  <a:pt x="1317730" y="1402587"/>
                  <a:pt x="1306216" y="1425038"/>
                  <a:pt x="1317730" y="1425038"/>
                </a:cubicBezTo>
                <a:close/>
                <a:moveTo>
                  <a:pt x="2589404" y="2054831"/>
                </a:moveTo>
                <a:cubicBezTo>
                  <a:pt x="2589404" y="2043893"/>
                  <a:pt x="2600918" y="2043893"/>
                  <a:pt x="2589405" y="2032379"/>
                </a:cubicBezTo>
                <a:cubicBezTo>
                  <a:pt x="2589404" y="2043893"/>
                  <a:pt x="2589404" y="2021441"/>
                  <a:pt x="2577891" y="2009928"/>
                </a:cubicBezTo>
                <a:cubicBezTo>
                  <a:pt x="2555439" y="2020866"/>
                  <a:pt x="2555440" y="1998415"/>
                  <a:pt x="2543926" y="1998415"/>
                </a:cubicBezTo>
                <a:cubicBezTo>
                  <a:pt x="2543926" y="1986900"/>
                  <a:pt x="2543926" y="1986900"/>
                  <a:pt x="2543926" y="1986900"/>
                </a:cubicBezTo>
                <a:cubicBezTo>
                  <a:pt x="2532413" y="1975388"/>
                  <a:pt x="2543926" y="1986900"/>
                  <a:pt x="2532413" y="1986901"/>
                </a:cubicBezTo>
                <a:cubicBezTo>
                  <a:pt x="2532413" y="1986901"/>
                  <a:pt x="2520900" y="1986901"/>
                  <a:pt x="2532413" y="1975388"/>
                </a:cubicBezTo>
                <a:cubicBezTo>
                  <a:pt x="2520899" y="1975388"/>
                  <a:pt x="2520899" y="1975388"/>
                  <a:pt x="2520899" y="1975388"/>
                </a:cubicBezTo>
                <a:lnTo>
                  <a:pt x="2509386" y="1975387"/>
                </a:lnTo>
                <a:cubicBezTo>
                  <a:pt x="2509386" y="1964450"/>
                  <a:pt x="2520899" y="1964450"/>
                  <a:pt x="2520900" y="1952936"/>
                </a:cubicBezTo>
                <a:cubicBezTo>
                  <a:pt x="2532413" y="1952936"/>
                  <a:pt x="2532413" y="1952936"/>
                  <a:pt x="2532413" y="1952936"/>
                </a:cubicBezTo>
                <a:cubicBezTo>
                  <a:pt x="2532413" y="1952936"/>
                  <a:pt x="2532413" y="1952936"/>
                  <a:pt x="2543926" y="1952936"/>
                </a:cubicBezTo>
                <a:cubicBezTo>
                  <a:pt x="2532413" y="1941998"/>
                  <a:pt x="2532413" y="1941998"/>
                  <a:pt x="2532413" y="1930485"/>
                </a:cubicBezTo>
                <a:cubicBezTo>
                  <a:pt x="2543926" y="1930485"/>
                  <a:pt x="2543926" y="1930485"/>
                  <a:pt x="2543926" y="1930485"/>
                </a:cubicBezTo>
                <a:lnTo>
                  <a:pt x="2543926" y="1941998"/>
                </a:lnTo>
                <a:cubicBezTo>
                  <a:pt x="2555439" y="1930485"/>
                  <a:pt x="2555440" y="1919546"/>
                  <a:pt x="2555440" y="1908033"/>
                </a:cubicBezTo>
                <a:cubicBezTo>
                  <a:pt x="2577891" y="1930484"/>
                  <a:pt x="2577891" y="1941998"/>
                  <a:pt x="2577891" y="1964450"/>
                </a:cubicBezTo>
                <a:cubicBezTo>
                  <a:pt x="2577891" y="1975388"/>
                  <a:pt x="2566378" y="1975388"/>
                  <a:pt x="2566377" y="1986900"/>
                </a:cubicBezTo>
                <a:cubicBezTo>
                  <a:pt x="2577891" y="1986901"/>
                  <a:pt x="2589405" y="1997839"/>
                  <a:pt x="2577891" y="2009353"/>
                </a:cubicBezTo>
                <a:cubicBezTo>
                  <a:pt x="2589404" y="2009353"/>
                  <a:pt x="2589405" y="1986901"/>
                  <a:pt x="2589405" y="1986901"/>
                </a:cubicBezTo>
                <a:cubicBezTo>
                  <a:pt x="2600919" y="1986900"/>
                  <a:pt x="2600919" y="1986900"/>
                  <a:pt x="2600919" y="1986900"/>
                </a:cubicBezTo>
                <a:cubicBezTo>
                  <a:pt x="2612432" y="1986900"/>
                  <a:pt x="2612432" y="1986900"/>
                  <a:pt x="2612432" y="1986900"/>
                </a:cubicBezTo>
                <a:cubicBezTo>
                  <a:pt x="2612432" y="1986900"/>
                  <a:pt x="2612432" y="1997840"/>
                  <a:pt x="2623945" y="2009353"/>
                </a:cubicBezTo>
                <a:cubicBezTo>
                  <a:pt x="2601494" y="2020866"/>
                  <a:pt x="2589980" y="1998415"/>
                  <a:pt x="2589980" y="2020866"/>
                </a:cubicBezTo>
                <a:lnTo>
                  <a:pt x="2600918" y="2023914"/>
                </a:lnTo>
                <a:lnTo>
                  <a:pt x="2600918" y="2054831"/>
                </a:lnTo>
                <a:cubicBezTo>
                  <a:pt x="2600918" y="2054831"/>
                  <a:pt x="2600918" y="2054831"/>
                  <a:pt x="2589404" y="2054831"/>
                </a:cubicBezTo>
                <a:close/>
                <a:moveTo>
                  <a:pt x="1942918" y="1739935"/>
                </a:moveTo>
                <a:lnTo>
                  <a:pt x="1941951" y="1730270"/>
                </a:lnTo>
                <a:lnTo>
                  <a:pt x="1942918" y="1728422"/>
                </a:lnTo>
                <a:lnTo>
                  <a:pt x="1941841" y="1729168"/>
                </a:lnTo>
                <a:lnTo>
                  <a:pt x="1941478" y="1725543"/>
                </a:lnTo>
                <a:cubicBezTo>
                  <a:pt x="1940039" y="1722664"/>
                  <a:pt x="1937161" y="1722664"/>
                  <a:pt x="1931404" y="1728421"/>
                </a:cubicBezTo>
                <a:cubicBezTo>
                  <a:pt x="1931404" y="1728421"/>
                  <a:pt x="1931404" y="1716907"/>
                  <a:pt x="1942918" y="1716907"/>
                </a:cubicBezTo>
                <a:cubicBezTo>
                  <a:pt x="1953856" y="1716907"/>
                  <a:pt x="1953856" y="1716907"/>
                  <a:pt x="1965369" y="1716907"/>
                </a:cubicBezTo>
                <a:cubicBezTo>
                  <a:pt x="1965369" y="1728422"/>
                  <a:pt x="1976882" y="1716907"/>
                  <a:pt x="1988395" y="1728421"/>
                </a:cubicBezTo>
                <a:cubicBezTo>
                  <a:pt x="1988395" y="1739935"/>
                  <a:pt x="1976882" y="1739935"/>
                  <a:pt x="1976882" y="1739935"/>
                </a:cubicBezTo>
                <a:lnTo>
                  <a:pt x="1976882" y="1728422"/>
                </a:lnTo>
                <a:cubicBezTo>
                  <a:pt x="1965369" y="1739935"/>
                  <a:pt x="1965369" y="1739935"/>
                  <a:pt x="1942918" y="1739935"/>
                </a:cubicBezTo>
                <a:close/>
                <a:moveTo>
                  <a:pt x="1283764" y="1413525"/>
                </a:moveTo>
                <a:cubicBezTo>
                  <a:pt x="1283764" y="1413525"/>
                  <a:pt x="1283765" y="1402587"/>
                  <a:pt x="1272251" y="1402011"/>
                </a:cubicBezTo>
                <a:close/>
                <a:moveTo>
                  <a:pt x="1908377" y="1727845"/>
                </a:moveTo>
                <a:cubicBezTo>
                  <a:pt x="1908377" y="1727845"/>
                  <a:pt x="1908377" y="1727845"/>
                  <a:pt x="1908377" y="1705394"/>
                </a:cubicBezTo>
                <a:lnTo>
                  <a:pt x="1919890" y="1716907"/>
                </a:lnTo>
                <a:cubicBezTo>
                  <a:pt x="1942342" y="1716907"/>
                  <a:pt x="1919890" y="1716907"/>
                  <a:pt x="1919890" y="1727845"/>
                </a:cubicBezTo>
                <a:cubicBezTo>
                  <a:pt x="1919890" y="1727845"/>
                  <a:pt x="1919890" y="1727845"/>
                  <a:pt x="1908377" y="1727845"/>
                </a:cubicBezTo>
                <a:close/>
                <a:moveTo>
                  <a:pt x="1953855" y="1750873"/>
                </a:moveTo>
                <a:cubicBezTo>
                  <a:pt x="1953855" y="1739359"/>
                  <a:pt x="1965369" y="1739359"/>
                  <a:pt x="1976306" y="1750873"/>
                </a:cubicBezTo>
                <a:cubicBezTo>
                  <a:pt x="1976306" y="1762386"/>
                  <a:pt x="1965369" y="1750873"/>
                  <a:pt x="1953855" y="1750873"/>
                </a:cubicBezTo>
                <a:close/>
                <a:moveTo>
                  <a:pt x="1613053" y="1582775"/>
                </a:moveTo>
                <a:lnTo>
                  <a:pt x="1613053" y="1571260"/>
                </a:lnTo>
                <a:cubicBezTo>
                  <a:pt x="1624566" y="1571260"/>
                  <a:pt x="1624567" y="1582198"/>
                  <a:pt x="1613053" y="1582775"/>
                </a:cubicBezTo>
                <a:close/>
                <a:moveTo>
                  <a:pt x="1873939" y="1717237"/>
                </a:moveTo>
                <a:lnTo>
                  <a:pt x="1863402" y="1711727"/>
                </a:lnTo>
                <a:cubicBezTo>
                  <a:pt x="1860595" y="1708848"/>
                  <a:pt x="1857716" y="1705969"/>
                  <a:pt x="1851960" y="1705969"/>
                </a:cubicBezTo>
                <a:cubicBezTo>
                  <a:pt x="1851960" y="1694456"/>
                  <a:pt x="1851960" y="1694456"/>
                  <a:pt x="1851960" y="1694456"/>
                </a:cubicBezTo>
                <a:cubicBezTo>
                  <a:pt x="1862898" y="1694456"/>
                  <a:pt x="1874411" y="1694456"/>
                  <a:pt x="1874411" y="1705969"/>
                </a:cubicBezTo>
                <a:cubicBezTo>
                  <a:pt x="1874411" y="1705969"/>
                  <a:pt x="1874411" y="1705969"/>
                  <a:pt x="1874412" y="1707409"/>
                </a:cubicBezTo>
                <a:lnTo>
                  <a:pt x="1874411" y="1716910"/>
                </a:lnTo>
                <a:lnTo>
                  <a:pt x="1874411" y="1716907"/>
                </a:lnTo>
                <a:close/>
                <a:moveTo>
                  <a:pt x="1908377" y="1739359"/>
                </a:moveTo>
                <a:cubicBezTo>
                  <a:pt x="1897439" y="1728422"/>
                  <a:pt x="1908377" y="1728421"/>
                  <a:pt x="1919890" y="1727845"/>
                </a:cubicBezTo>
                <a:cubicBezTo>
                  <a:pt x="1908377" y="1727845"/>
                  <a:pt x="1908377" y="1739359"/>
                  <a:pt x="1908377" y="1739359"/>
                </a:cubicBezTo>
                <a:close/>
                <a:moveTo>
                  <a:pt x="1931404" y="1750873"/>
                </a:moveTo>
                <a:cubicBezTo>
                  <a:pt x="1931404" y="1750873"/>
                  <a:pt x="1919890" y="1739935"/>
                  <a:pt x="1931404" y="1728421"/>
                </a:cubicBezTo>
                <a:cubicBezTo>
                  <a:pt x="1931404" y="1728421"/>
                  <a:pt x="1931403" y="1734574"/>
                  <a:pt x="1936261" y="1733036"/>
                </a:cubicBezTo>
                <a:lnTo>
                  <a:pt x="1941841" y="1729168"/>
                </a:lnTo>
                <a:lnTo>
                  <a:pt x="1941951" y="1730270"/>
                </a:lnTo>
                <a:lnTo>
                  <a:pt x="1937160" y="1739431"/>
                </a:lnTo>
                <a:cubicBezTo>
                  <a:pt x="1934282" y="1742237"/>
                  <a:pt x="1931403" y="1745116"/>
                  <a:pt x="1931404" y="1750873"/>
                </a:cubicBezTo>
                <a:close/>
                <a:moveTo>
                  <a:pt x="1817945" y="1694757"/>
                </a:moveTo>
                <a:lnTo>
                  <a:pt x="1817824" y="1694687"/>
                </a:lnTo>
                <a:lnTo>
                  <a:pt x="1817994" y="1694456"/>
                </a:lnTo>
                <a:close/>
                <a:moveTo>
                  <a:pt x="1476617" y="1525782"/>
                </a:moveTo>
                <a:cubicBezTo>
                  <a:pt x="1476617" y="1514844"/>
                  <a:pt x="1488130" y="1514844"/>
                  <a:pt x="1488131" y="1514269"/>
                </a:cubicBezTo>
                <a:cubicBezTo>
                  <a:pt x="1476617" y="1514269"/>
                  <a:pt x="1476617" y="1514269"/>
                  <a:pt x="1476617" y="1514269"/>
                </a:cubicBezTo>
                <a:close/>
                <a:moveTo>
                  <a:pt x="1538843" y="1556817"/>
                </a:moveTo>
                <a:lnTo>
                  <a:pt x="1538420" y="1556079"/>
                </a:lnTo>
                <a:lnTo>
                  <a:pt x="1538646" y="1555934"/>
                </a:lnTo>
                <a:close/>
                <a:moveTo>
                  <a:pt x="1817419" y="1695237"/>
                </a:moveTo>
                <a:lnTo>
                  <a:pt x="1817419" y="1694456"/>
                </a:lnTo>
                <a:lnTo>
                  <a:pt x="1817824" y="1694687"/>
                </a:lnTo>
                <a:close/>
                <a:moveTo>
                  <a:pt x="1540085" y="1562410"/>
                </a:moveTo>
                <a:cubicBezTo>
                  <a:pt x="1539367" y="1562050"/>
                  <a:pt x="1539366" y="1560611"/>
                  <a:pt x="1539366" y="1559172"/>
                </a:cubicBezTo>
                <a:lnTo>
                  <a:pt x="1538843" y="1556817"/>
                </a:lnTo>
                <a:lnTo>
                  <a:pt x="1539366" y="1557732"/>
                </a:lnTo>
                <a:cubicBezTo>
                  <a:pt x="1542244" y="1559172"/>
                  <a:pt x="1545123" y="1559172"/>
                  <a:pt x="1545123" y="1559172"/>
                </a:cubicBezTo>
                <a:cubicBezTo>
                  <a:pt x="1542244" y="1562051"/>
                  <a:pt x="1540806" y="1562770"/>
                  <a:pt x="1540085" y="1562410"/>
                </a:cubicBezTo>
                <a:close/>
                <a:moveTo>
                  <a:pt x="1806481" y="1694456"/>
                </a:moveTo>
                <a:cubicBezTo>
                  <a:pt x="1806481" y="1683518"/>
                  <a:pt x="1794967" y="1683518"/>
                  <a:pt x="1795544" y="1672005"/>
                </a:cubicBezTo>
                <a:cubicBezTo>
                  <a:pt x="1795543" y="1683518"/>
                  <a:pt x="1817995" y="1672005"/>
                  <a:pt x="1817995" y="1672005"/>
                </a:cubicBezTo>
                <a:cubicBezTo>
                  <a:pt x="1829509" y="1672005"/>
                  <a:pt x="1817994" y="1660491"/>
                  <a:pt x="1817994" y="1660491"/>
                </a:cubicBezTo>
                <a:cubicBezTo>
                  <a:pt x="1806481" y="1660491"/>
                  <a:pt x="1806481" y="1672005"/>
                  <a:pt x="1806481" y="1672005"/>
                </a:cubicBezTo>
                <a:cubicBezTo>
                  <a:pt x="1794967" y="1661066"/>
                  <a:pt x="1806481" y="1638615"/>
                  <a:pt x="1794967" y="1627102"/>
                </a:cubicBezTo>
                <a:cubicBezTo>
                  <a:pt x="1805905" y="1627102"/>
                  <a:pt x="1817419" y="1638040"/>
                  <a:pt x="1817419" y="1615588"/>
                </a:cubicBezTo>
                <a:cubicBezTo>
                  <a:pt x="1828932" y="1638040"/>
                  <a:pt x="1817419" y="1649553"/>
                  <a:pt x="1828933" y="1672005"/>
                </a:cubicBezTo>
                <a:cubicBezTo>
                  <a:pt x="1817995" y="1672005"/>
                  <a:pt x="1817994" y="1694456"/>
                  <a:pt x="1806481" y="1694456"/>
                </a:cubicBezTo>
                <a:close/>
                <a:moveTo>
                  <a:pt x="2033298" y="1806959"/>
                </a:moveTo>
                <a:lnTo>
                  <a:pt x="2026547" y="1803102"/>
                </a:lnTo>
                <a:lnTo>
                  <a:pt x="2022360" y="1795776"/>
                </a:lnTo>
                <a:cubicBezTo>
                  <a:pt x="2033298" y="1795776"/>
                  <a:pt x="2033298" y="1795776"/>
                  <a:pt x="2033298" y="1795776"/>
                </a:cubicBezTo>
                <a:cubicBezTo>
                  <a:pt x="2033298" y="1801245"/>
                  <a:pt x="2033298" y="1803979"/>
                  <a:pt x="2033298" y="1806786"/>
                </a:cubicBezTo>
                <a:close/>
                <a:moveTo>
                  <a:pt x="2033298" y="1807144"/>
                </a:moveTo>
                <a:lnTo>
                  <a:pt x="2033298" y="1806959"/>
                </a:lnTo>
                <a:lnTo>
                  <a:pt x="2033875" y="1807289"/>
                </a:lnTo>
                <a:close/>
                <a:moveTo>
                  <a:pt x="1556637" y="1571260"/>
                </a:moveTo>
                <a:cubicBezTo>
                  <a:pt x="1556637" y="1571260"/>
                  <a:pt x="1567574" y="1571260"/>
                  <a:pt x="1568150" y="1559747"/>
                </a:cubicBezTo>
                <a:cubicBezTo>
                  <a:pt x="1556637" y="1559747"/>
                  <a:pt x="1556637" y="1559747"/>
                  <a:pt x="1556637" y="1559747"/>
                </a:cubicBezTo>
                <a:close/>
                <a:moveTo>
                  <a:pt x="1896429" y="1740188"/>
                </a:moveTo>
                <a:lnTo>
                  <a:pt x="1896406" y="1739935"/>
                </a:lnTo>
                <a:lnTo>
                  <a:pt x="1897439" y="1739935"/>
                </a:lnTo>
                <a:close/>
                <a:moveTo>
                  <a:pt x="1885924" y="1739935"/>
                </a:moveTo>
                <a:cubicBezTo>
                  <a:pt x="1885924" y="1739935"/>
                  <a:pt x="1885924" y="1739935"/>
                  <a:pt x="1885924" y="1728421"/>
                </a:cubicBezTo>
                <a:cubicBezTo>
                  <a:pt x="1891682" y="1728422"/>
                  <a:pt x="1894560" y="1731156"/>
                  <a:pt x="1895999" y="1735401"/>
                </a:cubicBezTo>
                <a:lnTo>
                  <a:pt x="1896406" y="1739935"/>
                </a:lnTo>
                <a:close/>
                <a:moveTo>
                  <a:pt x="1635504" y="1616164"/>
                </a:moveTo>
                <a:cubicBezTo>
                  <a:pt x="1624567" y="1604651"/>
                  <a:pt x="1624566" y="1593712"/>
                  <a:pt x="1647019" y="1582198"/>
                </a:cubicBezTo>
                <a:cubicBezTo>
                  <a:pt x="1647019" y="1582198"/>
                  <a:pt x="1647018" y="1593137"/>
                  <a:pt x="1647019" y="1604651"/>
                </a:cubicBezTo>
                <a:cubicBezTo>
                  <a:pt x="1647019" y="1604651"/>
                  <a:pt x="1636081" y="1593713"/>
                  <a:pt x="1635504" y="1616164"/>
                </a:cubicBezTo>
                <a:close/>
                <a:moveTo>
                  <a:pt x="1828860" y="1716044"/>
                </a:moveTo>
                <a:cubicBezTo>
                  <a:pt x="1826053" y="1714605"/>
                  <a:pt x="1823175" y="1711726"/>
                  <a:pt x="1817419" y="1705969"/>
                </a:cubicBezTo>
                <a:cubicBezTo>
                  <a:pt x="1817419" y="1705969"/>
                  <a:pt x="1817419" y="1705969"/>
                  <a:pt x="1817418" y="1704530"/>
                </a:cubicBezTo>
                <a:lnTo>
                  <a:pt x="1817419" y="1697993"/>
                </a:lnTo>
                <a:lnTo>
                  <a:pt x="1817945" y="1694757"/>
                </a:lnTo>
                <a:lnTo>
                  <a:pt x="1827493" y="1700213"/>
                </a:lnTo>
                <a:cubicBezTo>
                  <a:pt x="1828932" y="1703091"/>
                  <a:pt x="1828933" y="1705970"/>
                  <a:pt x="1828933" y="1705970"/>
                </a:cubicBezTo>
                <a:cubicBezTo>
                  <a:pt x="1828933" y="1705970"/>
                  <a:pt x="1828933" y="1705970"/>
                  <a:pt x="1840447" y="1705969"/>
                </a:cubicBezTo>
                <a:cubicBezTo>
                  <a:pt x="1840447" y="1716907"/>
                  <a:pt x="1851385" y="1717483"/>
                  <a:pt x="1839870" y="1717483"/>
                </a:cubicBezTo>
                <a:cubicBezTo>
                  <a:pt x="1834401" y="1717483"/>
                  <a:pt x="1831666" y="1717483"/>
                  <a:pt x="1828860" y="1716044"/>
                </a:cubicBezTo>
                <a:close/>
                <a:moveTo>
                  <a:pt x="1737975" y="1672005"/>
                </a:moveTo>
                <a:cubicBezTo>
                  <a:pt x="1737975" y="1660491"/>
                  <a:pt x="1726462" y="1660491"/>
                  <a:pt x="1726462" y="1660491"/>
                </a:cubicBezTo>
                <a:cubicBezTo>
                  <a:pt x="1749490" y="1648977"/>
                  <a:pt x="1726462" y="1672005"/>
                  <a:pt x="1737975" y="1660491"/>
                </a:cubicBezTo>
                <a:cubicBezTo>
                  <a:pt x="1737975" y="1672005"/>
                  <a:pt x="1737975" y="1672005"/>
                  <a:pt x="1737975" y="1672005"/>
                </a:cubicBezTo>
                <a:close/>
                <a:moveTo>
                  <a:pt x="1419783" y="1514844"/>
                </a:moveTo>
                <a:lnTo>
                  <a:pt x="1422018" y="1513081"/>
                </a:lnTo>
                <a:lnTo>
                  <a:pt x="1424034" y="1512275"/>
                </a:lnTo>
                <a:lnTo>
                  <a:pt x="1424518" y="1513405"/>
                </a:lnTo>
                <a:cubicBezTo>
                  <a:pt x="1425957" y="1514844"/>
                  <a:pt x="1425957" y="1514844"/>
                  <a:pt x="1420200" y="1514844"/>
                </a:cubicBezTo>
                <a:close/>
                <a:moveTo>
                  <a:pt x="1885925" y="1751448"/>
                </a:moveTo>
                <a:cubicBezTo>
                  <a:pt x="1885925" y="1745692"/>
                  <a:pt x="1888803" y="1742814"/>
                  <a:pt x="1891682" y="1741374"/>
                </a:cubicBezTo>
                <a:lnTo>
                  <a:pt x="1896429" y="1740188"/>
                </a:lnTo>
                <a:lnTo>
                  <a:pt x="1897439" y="1751448"/>
                </a:lnTo>
                <a:cubicBezTo>
                  <a:pt x="1897439" y="1751448"/>
                  <a:pt x="1897439" y="1751448"/>
                  <a:pt x="1885925" y="1751448"/>
                </a:cubicBezTo>
                <a:close/>
                <a:moveTo>
                  <a:pt x="2010847" y="1818227"/>
                </a:moveTo>
                <a:cubicBezTo>
                  <a:pt x="2022360" y="1807289"/>
                  <a:pt x="2022360" y="1807289"/>
                  <a:pt x="2022360" y="1795776"/>
                </a:cubicBezTo>
                <a:cubicBezTo>
                  <a:pt x="2022360" y="1795776"/>
                  <a:pt x="2022360" y="1798654"/>
                  <a:pt x="2023800" y="1801532"/>
                </a:cubicBezTo>
                <a:lnTo>
                  <a:pt x="2026547" y="1803102"/>
                </a:lnTo>
                <a:lnTo>
                  <a:pt x="2028117" y="1805850"/>
                </a:lnTo>
                <a:lnTo>
                  <a:pt x="2033298" y="1807144"/>
                </a:lnTo>
                <a:lnTo>
                  <a:pt x="2033298" y="1818227"/>
                </a:lnTo>
                <a:cubicBezTo>
                  <a:pt x="2022360" y="1818227"/>
                  <a:pt x="2022360" y="1818227"/>
                  <a:pt x="2010847" y="1818227"/>
                </a:cubicBezTo>
                <a:close/>
                <a:moveTo>
                  <a:pt x="1692497" y="1661067"/>
                </a:moveTo>
                <a:lnTo>
                  <a:pt x="1690944" y="1656731"/>
                </a:lnTo>
                <a:lnTo>
                  <a:pt x="1691057" y="1656749"/>
                </a:lnTo>
                <a:cubicBezTo>
                  <a:pt x="1692497" y="1658188"/>
                  <a:pt x="1692497" y="1661067"/>
                  <a:pt x="1692497" y="1661067"/>
                </a:cubicBezTo>
                <a:close/>
                <a:moveTo>
                  <a:pt x="1942341" y="1784838"/>
                </a:moveTo>
                <a:cubicBezTo>
                  <a:pt x="1931403" y="1784838"/>
                  <a:pt x="1942342" y="1762386"/>
                  <a:pt x="1919890" y="1762386"/>
                </a:cubicBezTo>
                <a:cubicBezTo>
                  <a:pt x="1931404" y="1750873"/>
                  <a:pt x="1931403" y="1773324"/>
                  <a:pt x="1942341" y="1761811"/>
                </a:cubicBezTo>
                <a:cubicBezTo>
                  <a:pt x="1953856" y="1773324"/>
                  <a:pt x="1942341" y="1773324"/>
                  <a:pt x="1942341" y="1773324"/>
                </a:cubicBezTo>
                <a:cubicBezTo>
                  <a:pt x="1942341" y="1773324"/>
                  <a:pt x="1942341" y="1773324"/>
                  <a:pt x="1942341" y="1784838"/>
                </a:cubicBezTo>
                <a:close/>
                <a:moveTo>
                  <a:pt x="1795544" y="1716907"/>
                </a:moveTo>
                <a:cubicBezTo>
                  <a:pt x="1795544" y="1705394"/>
                  <a:pt x="1795544" y="1694456"/>
                  <a:pt x="1795544" y="1705394"/>
                </a:cubicBezTo>
                <a:lnTo>
                  <a:pt x="1799627" y="1714344"/>
                </a:lnTo>
                <a:close/>
                <a:moveTo>
                  <a:pt x="1862898" y="1750873"/>
                </a:moveTo>
                <a:cubicBezTo>
                  <a:pt x="1862898" y="1750873"/>
                  <a:pt x="1874411" y="1739359"/>
                  <a:pt x="1862898" y="1739359"/>
                </a:cubicBezTo>
                <a:cubicBezTo>
                  <a:pt x="1871533" y="1739359"/>
                  <a:pt x="1867215" y="1726729"/>
                  <a:pt x="1869374" y="1720415"/>
                </a:cubicBezTo>
                <a:lnTo>
                  <a:pt x="1873939" y="1717237"/>
                </a:lnTo>
                <a:lnTo>
                  <a:pt x="1874412" y="1717483"/>
                </a:lnTo>
                <a:lnTo>
                  <a:pt x="1874411" y="1716910"/>
                </a:lnTo>
                <a:lnTo>
                  <a:pt x="1877074" y="1733890"/>
                </a:lnTo>
                <a:cubicBezTo>
                  <a:pt x="1877002" y="1739503"/>
                  <a:pt x="1874123" y="1745116"/>
                  <a:pt x="1862898" y="1750873"/>
                </a:cubicBezTo>
                <a:close/>
                <a:moveTo>
                  <a:pt x="1771940" y="1705969"/>
                </a:moveTo>
                <a:cubicBezTo>
                  <a:pt x="1760426" y="1695031"/>
                  <a:pt x="1771940" y="1683518"/>
                  <a:pt x="1771940" y="1683518"/>
                </a:cubicBezTo>
                <a:cubicBezTo>
                  <a:pt x="1794967" y="1683518"/>
                  <a:pt x="1771940" y="1694456"/>
                  <a:pt x="1771940" y="1705969"/>
                </a:cubicBezTo>
                <a:close/>
                <a:moveTo>
                  <a:pt x="2090290" y="1863706"/>
                </a:moveTo>
                <a:cubicBezTo>
                  <a:pt x="2090290" y="1863706"/>
                  <a:pt x="2090290" y="1863706"/>
                  <a:pt x="2090290" y="1852193"/>
                </a:cubicBezTo>
                <a:cubicBezTo>
                  <a:pt x="2090290" y="1852193"/>
                  <a:pt x="2112743" y="1874644"/>
                  <a:pt x="2090290" y="1863706"/>
                </a:cubicBezTo>
                <a:close/>
                <a:moveTo>
                  <a:pt x="1680983" y="1661066"/>
                </a:moveTo>
                <a:cubicBezTo>
                  <a:pt x="1680983" y="1638616"/>
                  <a:pt x="1692497" y="1650129"/>
                  <a:pt x="1692496" y="1638615"/>
                </a:cubicBezTo>
                <a:cubicBezTo>
                  <a:pt x="1701132" y="1638615"/>
                  <a:pt x="1690661" y="1644768"/>
                  <a:pt x="1689501" y="1652701"/>
                </a:cubicBezTo>
                <a:lnTo>
                  <a:pt x="1690944" y="1656731"/>
                </a:lnTo>
                <a:lnTo>
                  <a:pt x="1687639" y="1656209"/>
                </a:lnTo>
                <a:cubicBezTo>
                  <a:pt x="1686020" y="1656749"/>
                  <a:pt x="1683861" y="1658188"/>
                  <a:pt x="1680983" y="1661066"/>
                </a:cubicBezTo>
                <a:close/>
                <a:moveTo>
                  <a:pt x="2139277" y="1892058"/>
                </a:moveTo>
                <a:cubicBezTo>
                  <a:pt x="2137173" y="1890619"/>
                  <a:pt x="2135769" y="1888460"/>
                  <a:pt x="2135769" y="1885582"/>
                </a:cubicBezTo>
                <a:cubicBezTo>
                  <a:pt x="2147283" y="1885582"/>
                  <a:pt x="2135769" y="1885582"/>
                  <a:pt x="2147283" y="1885582"/>
                </a:cubicBezTo>
                <a:cubicBezTo>
                  <a:pt x="2147283" y="1885582"/>
                  <a:pt x="2147284" y="1874644"/>
                  <a:pt x="2158221" y="1885582"/>
                </a:cubicBezTo>
                <a:cubicBezTo>
                  <a:pt x="2158221" y="1894217"/>
                  <a:pt x="2145592" y="1896376"/>
                  <a:pt x="2139277" y="1892058"/>
                </a:cubicBezTo>
                <a:close/>
                <a:moveTo>
                  <a:pt x="1737976" y="1694456"/>
                </a:moveTo>
                <a:cubicBezTo>
                  <a:pt x="1727038" y="1683518"/>
                  <a:pt x="1737975" y="1672005"/>
                  <a:pt x="1715524" y="1672005"/>
                </a:cubicBezTo>
                <a:cubicBezTo>
                  <a:pt x="1715524" y="1672005"/>
                  <a:pt x="1715524" y="1672005"/>
                  <a:pt x="1704010" y="1672005"/>
                </a:cubicBezTo>
                <a:cubicBezTo>
                  <a:pt x="1715524" y="1661066"/>
                  <a:pt x="1715524" y="1661066"/>
                  <a:pt x="1704011" y="1648977"/>
                </a:cubicBezTo>
                <a:cubicBezTo>
                  <a:pt x="1715524" y="1648977"/>
                  <a:pt x="1715524" y="1648977"/>
                  <a:pt x="1715524" y="1648977"/>
                </a:cubicBezTo>
                <a:cubicBezTo>
                  <a:pt x="1715524" y="1648977"/>
                  <a:pt x="1715524" y="1648977"/>
                  <a:pt x="1727038" y="1648977"/>
                </a:cubicBezTo>
                <a:cubicBezTo>
                  <a:pt x="1727038" y="1660492"/>
                  <a:pt x="1715524" y="1648977"/>
                  <a:pt x="1715524" y="1660491"/>
                </a:cubicBezTo>
                <a:cubicBezTo>
                  <a:pt x="1726462" y="1660491"/>
                  <a:pt x="1726462" y="1672005"/>
                  <a:pt x="1737975" y="1672005"/>
                </a:cubicBezTo>
                <a:cubicBezTo>
                  <a:pt x="1737975" y="1683518"/>
                  <a:pt x="1749490" y="1683518"/>
                  <a:pt x="1749489" y="1672005"/>
                </a:cubicBezTo>
                <a:cubicBezTo>
                  <a:pt x="1760427" y="1682943"/>
                  <a:pt x="1737975" y="1682943"/>
                  <a:pt x="1737976" y="1694456"/>
                </a:cubicBezTo>
                <a:close/>
                <a:moveTo>
                  <a:pt x="1465679" y="1559747"/>
                </a:moveTo>
                <a:cubicBezTo>
                  <a:pt x="1476617" y="1548809"/>
                  <a:pt x="1465679" y="1548809"/>
                  <a:pt x="1477192" y="1537296"/>
                </a:cubicBezTo>
                <a:cubicBezTo>
                  <a:pt x="1465679" y="1525782"/>
                  <a:pt x="1465679" y="1537295"/>
                  <a:pt x="1465679" y="1525782"/>
                </a:cubicBezTo>
                <a:cubicBezTo>
                  <a:pt x="1459922" y="1525782"/>
                  <a:pt x="1457044" y="1534274"/>
                  <a:pt x="1455605" y="1541325"/>
                </a:cubicBezTo>
                <a:lnTo>
                  <a:pt x="1454578" y="1548059"/>
                </a:lnTo>
                <a:lnTo>
                  <a:pt x="1454166" y="1548234"/>
                </a:lnTo>
                <a:cubicBezTo>
                  <a:pt x="1454166" y="1551112"/>
                  <a:pt x="1454166" y="1551148"/>
                  <a:pt x="1454346" y="1549583"/>
                </a:cubicBezTo>
                <a:lnTo>
                  <a:pt x="1454578" y="1548059"/>
                </a:lnTo>
                <a:lnTo>
                  <a:pt x="1460821" y="1545418"/>
                </a:lnTo>
                <a:cubicBezTo>
                  <a:pt x="1465679" y="1547118"/>
                  <a:pt x="1465679" y="1559747"/>
                  <a:pt x="1465679" y="1559747"/>
                </a:cubicBezTo>
                <a:close/>
                <a:moveTo>
                  <a:pt x="1715524" y="1683518"/>
                </a:moveTo>
                <a:lnTo>
                  <a:pt x="1715524" y="1672005"/>
                </a:lnTo>
                <a:cubicBezTo>
                  <a:pt x="1715524" y="1683518"/>
                  <a:pt x="1715524" y="1683518"/>
                  <a:pt x="1715524" y="1683518"/>
                </a:cubicBezTo>
                <a:close/>
                <a:moveTo>
                  <a:pt x="1510583" y="1582198"/>
                </a:moveTo>
                <a:cubicBezTo>
                  <a:pt x="1533609" y="1582198"/>
                  <a:pt x="1522096" y="1559747"/>
                  <a:pt x="1522096" y="1559747"/>
                </a:cubicBezTo>
                <a:cubicBezTo>
                  <a:pt x="1522097" y="1571260"/>
                  <a:pt x="1533609" y="1571260"/>
                  <a:pt x="1533609" y="1571260"/>
                </a:cubicBezTo>
                <a:lnTo>
                  <a:pt x="1545122" y="1571260"/>
                </a:lnTo>
                <a:cubicBezTo>
                  <a:pt x="1545123" y="1559747"/>
                  <a:pt x="1556637" y="1559747"/>
                  <a:pt x="1545122" y="1547658"/>
                </a:cubicBezTo>
                <a:lnTo>
                  <a:pt x="1533609" y="1547659"/>
                </a:lnTo>
                <a:lnTo>
                  <a:pt x="1538420" y="1556079"/>
                </a:lnTo>
                <a:lnTo>
                  <a:pt x="1533609" y="1559172"/>
                </a:lnTo>
                <a:cubicBezTo>
                  <a:pt x="1522096" y="1536720"/>
                  <a:pt x="1545122" y="1548233"/>
                  <a:pt x="1533610" y="1536721"/>
                </a:cubicBezTo>
                <a:lnTo>
                  <a:pt x="1533609" y="1525206"/>
                </a:lnTo>
                <a:cubicBezTo>
                  <a:pt x="1522096" y="1525206"/>
                  <a:pt x="1533610" y="1536721"/>
                  <a:pt x="1522096" y="1536720"/>
                </a:cubicBezTo>
                <a:cubicBezTo>
                  <a:pt x="1519218" y="1536721"/>
                  <a:pt x="1517779" y="1536001"/>
                  <a:pt x="1517239" y="1534921"/>
                </a:cubicBezTo>
                <a:lnTo>
                  <a:pt x="1517456" y="1533326"/>
                </a:lnTo>
                <a:lnTo>
                  <a:pt x="1522096" y="1525206"/>
                </a:lnTo>
                <a:cubicBezTo>
                  <a:pt x="1522096" y="1525206"/>
                  <a:pt x="1519217" y="1528085"/>
                  <a:pt x="1517778" y="1530963"/>
                </a:cubicBezTo>
                <a:lnTo>
                  <a:pt x="1517456" y="1533326"/>
                </a:lnTo>
                <a:lnTo>
                  <a:pt x="1516340" y="1535281"/>
                </a:lnTo>
                <a:cubicBezTo>
                  <a:pt x="1513461" y="1536720"/>
                  <a:pt x="1510583" y="1536721"/>
                  <a:pt x="1510583" y="1536721"/>
                </a:cubicBezTo>
                <a:cubicBezTo>
                  <a:pt x="1522096" y="1536720"/>
                  <a:pt x="1522096" y="1548234"/>
                  <a:pt x="1522096" y="1548234"/>
                </a:cubicBezTo>
                <a:cubicBezTo>
                  <a:pt x="1522096" y="1559172"/>
                  <a:pt x="1510583" y="1570685"/>
                  <a:pt x="1510583" y="1570685"/>
                </a:cubicBezTo>
                <a:lnTo>
                  <a:pt x="1522096" y="1570685"/>
                </a:lnTo>
                <a:cubicBezTo>
                  <a:pt x="1522096" y="1570685"/>
                  <a:pt x="1510583" y="1570685"/>
                  <a:pt x="1510583" y="1582198"/>
                </a:cubicBezTo>
                <a:close/>
                <a:moveTo>
                  <a:pt x="1579087" y="1616164"/>
                </a:moveTo>
                <a:cubicBezTo>
                  <a:pt x="1579087" y="1605226"/>
                  <a:pt x="1579087" y="1605226"/>
                  <a:pt x="1579087" y="1593712"/>
                </a:cubicBezTo>
                <a:cubicBezTo>
                  <a:pt x="1579087" y="1593712"/>
                  <a:pt x="1567574" y="1582198"/>
                  <a:pt x="1567574" y="1593713"/>
                </a:cubicBezTo>
                <a:cubicBezTo>
                  <a:pt x="1579087" y="1593712"/>
                  <a:pt x="1567574" y="1616164"/>
                  <a:pt x="1579087" y="1616164"/>
                </a:cubicBezTo>
                <a:close/>
                <a:moveTo>
                  <a:pt x="1215626" y="1436527"/>
                </a:moveTo>
                <a:lnTo>
                  <a:pt x="1215445" y="1436256"/>
                </a:lnTo>
                <a:lnTo>
                  <a:pt x="1215834" y="1435976"/>
                </a:lnTo>
                <a:close/>
                <a:moveTo>
                  <a:pt x="1687639" y="1670781"/>
                </a:moveTo>
                <a:cubicBezTo>
                  <a:pt x="1686021" y="1667543"/>
                  <a:pt x="1692497" y="1661067"/>
                  <a:pt x="1692497" y="1661067"/>
                </a:cubicBezTo>
                <a:lnTo>
                  <a:pt x="1692496" y="1672580"/>
                </a:lnTo>
                <a:cubicBezTo>
                  <a:pt x="1689618" y="1672580"/>
                  <a:pt x="1688179" y="1671860"/>
                  <a:pt x="1687639" y="1670781"/>
                </a:cubicBezTo>
                <a:close/>
                <a:moveTo>
                  <a:pt x="1292876" y="1475752"/>
                </a:moveTo>
                <a:cubicBezTo>
                  <a:pt x="1296393" y="1478756"/>
                  <a:pt x="1300603" y="1480879"/>
                  <a:pt x="1306216" y="1480879"/>
                </a:cubicBezTo>
                <a:cubicBezTo>
                  <a:pt x="1306217" y="1469941"/>
                  <a:pt x="1317729" y="1469942"/>
                  <a:pt x="1316578" y="1469365"/>
                </a:cubicBezTo>
                <a:cubicBezTo>
                  <a:pt x="1316579" y="1480879"/>
                  <a:pt x="1316579" y="1480879"/>
                  <a:pt x="1328092" y="1480879"/>
                </a:cubicBezTo>
                <a:cubicBezTo>
                  <a:pt x="1328092" y="1469942"/>
                  <a:pt x="1316578" y="1469941"/>
                  <a:pt x="1316578" y="1458428"/>
                </a:cubicBezTo>
                <a:cubicBezTo>
                  <a:pt x="1305639" y="1458427"/>
                  <a:pt x="1305639" y="1469942"/>
                  <a:pt x="1294127" y="1469942"/>
                </a:cubicBezTo>
                <a:cubicBezTo>
                  <a:pt x="1294127" y="1469942"/>
                  <a:pt x="1291249" y="1469942"/>
                  <a:pt x="1288370" y="1468502"/>
                </a:cubicBezTo>
                <a:lnTo>
                  <a:pt x="1282612" y="1458428"/>
                </a:lnTo>
                <a:lnTo>
                  <a:pt x="1283189" y="1458428"/>
                </a:lnTo>
                <a:lnTo>
                  <a:pt x="1283117" y="1458301"/>
                </a:lnTo>
                <a:lnTo>
                  <a:pt x="1288369" y="1456988"/>
                </a:lnTo>
                <a:cubicBezTo>
                  <a:pt x="1288369" y="1455549"/>
                  <a:pt x="1288369" y="1452671"/>
                  <a:pt x="1294126" y="1446914"/>
                </a:cubicBezTo>
                <a:cubicBezTo>
                  <a:pt x="1283189" y="1446914"/>
                  <a:pt x="1271676" y="1446914"/>
                  <a:pt x="1271676" y="1446914"/>
                </a:cubicBezTo>
                <a:cubicBezTo>
                  <a:pt x="1271676" y="1446914"/>
                  <a:pt x="1274554" y="1446914"/>
                  <a:pt x="1277432" y="1448353"/>
                </a:cubicBezTo>
                <a:lnTo>
                  <a:pt x="1283117" y="1458301"/>
                </a:lnTo>
                <a:lnTo>
                  <a:pt x="1282613" y="1458427"/>
                </a:lnTo>
                <a:lnTo>
                  <a:pt x="1282612" y="1458428"/>
                </a:lnTo>
                <a:lnTo>
                  <a:pt x="1275919" y="1458428"/>
                </a:lnTo>
                <a:lnTo>
                  <a:pt x="1274401" y="1457079"/>
                </a:lnTo>
                <a:cubicBezTo>
                  <a:pt x="1270812" y="1455513"/>
                  <a:pt x="1266495" y="1455549"/>
                  <a:pt x="1260738" y="1458427"/>
                </a:cubicBezTo>
                <a:cubicBezTo>
                  <a:pt x="1260738" y="1458427"/>
                  <a:pt x="1263616" y="1458428"/>
                  <a:pt x="1267861" y="1458427"/>
                </a:cubicBezTo>
                <a:lnTo>
                  <a:pt x="1275919" y="1458428"/>
                </a:lnTo>
                <a:lnTo>
                  <a:pt x="1283693" y="1465336"/>
                </a:lnTo>
                <a:cubicBezTo>
                  <a:pt x="1286535" y="1468862"/>
                  <a:pt x="1289359" y="1472748"/>
                  <a:pt x="1292876" y="1475752"/>
                </a:cubicBezTo>
                <a:close/>
                <a:moveTo>
                  <a:pt x="1409730" y="1537548"/>
                </a:moveTo>
                <a:cubicBezTo>
                  <a:pt x="1408831" y="1537009"/>
                  <a:pt x="1408111" y="1535569"/>
                  <a:pt x="1408112" y="1532691"/>
                </a:cubicBezTo>
                <a:cubicBezTo>
                  <a:pt x="1416747" y="1532691"/>
                  <a:pt x="1412429" y="1539167"/>
                  <a:pt x="1409730" y="1537548"/>
                </a:cubicBezTo>
                <a:close/>
                <a:moveTo>
                  <a:pt x="1412769" y="1544203"/>
                </a:moveTo>
                <a:lnTo>
                  <a:pt x="1411268" y="1541388"/>
                </a:lnTo>
                <a:cubicBezTo>
                  <a:pt x="1411673" y="1540822"/>
                  <a:pt x="1413868" y="1541469"/>
                  <a:pt x="1419624" y="1544204"/>
                </a:cubicBezTo>
                <a:close/>
                <a:moveTo>
                  <a:pt x="1272251" y="1481455"/>
                </a:moveTo>
                <a:cubicBezTo>
                  <a:pt x="1283764" y="1481455"/>
                  <a:pt x="1272251" y="1481455"/>
                  <a:pt x="1283764" y="1481455"/>
                </a:cubicBezTo>
                <a:cubicBezTo>
                  <a:pt x="1283764" y="1481455"/>
                  <a:pt x="1283765" y="1469941"/>
                  <a:pt x="1272251" y="1469941"/>
                </a:cubicBezTo>
                <a:cubicBezTo>
                  <a:pt x="1272251" y="1469941"/>
                  <a:pt x="1272251" y="1469941"/>
                  <a:pt x="1272251" y="1481455"/>
                </a:cubicBezTo>
                <a:close/>
                <a:moveTo>
                  <a:pt x="1806481" y="1750873"/>
                </a:moveTo>
                <a:lnTo>
                  <a:pt x="1806481" y="1728421"/>
                </a:lnTo>
                <a:cubicBezTo>
                  <a:pt x="1806481" y="1722664"/>
                  <a:pt x="1803602" y="1719786"/>
                  <a:pt x="1800796" y="1716907"/>
                </a:cubicBezTo>
                <a:lnTo>
                  <a:pt x="1799627" y="1714344"/>
                </a:lnTo>
                <a:lnTo>
                  <a:pt x="1806553" y="1709999"/>
                </a:lnTo>
                <a:lnTo>
                  <a:pt x="1817419" y="1695237"/>
                </a:lnTo>
                <a:lnTo>
                  <a:pt x="1817419" y="1697993"/>
                </a:lnTo>
                <a:lnTo>
                  <a:pt x="1813677" y="1721009"/>
                </a:lnTo>
                <a:cubicBezTo>
                  <a:pt x="1812238" y="1727989"/>
                  <a:pt x="1812238" y="1733602"/>
                  <a:pt x="1817994" y="1739359"/>
                </a:cubicBezTo>
                <a:cubicBezTo>
                  <a:pt x="1817994" y="1750873"/>
                  <a:pt x="1806481" y="1739359"/>
                  <a:pt x="1806481" y="1750873"/>
                </a:cubicBezTo>
                <a:close/>
                <a:moveTo>
                  <a:pt x="1357451" y="1534418"/>
                </a:moveTo>
                <a:cubicBezTo>
                  <a:pt x="1360330" y="1534417"/>
                  <a:pt x="1363208" y="1531539"/>
                  <a:pt x="1363208" y="1525782"/>
                </a:cubicBezTo>
                <a:cubicBezTo>
                  <a:pt x="1363208" y="1525782"/>
                  <a:pt x="1351694" y="1514269"/>
                  <a:pt x="1351695" y="1525782"/>
                </a:cubicBezTo>
                <a:cubicBezTo>
                  <a:pt x="1351694" y="1531539"/>
                  <a:pt x="1354573" y="1534418"/>
                  <a:pt x="1357451" y="1534418"/>
                </a:cubicBezTo>
                <a:close/>
                <a:moveTo>
                  <a:pt x="1210977" y="1468142"/>
                </a:moveTo>
                <a:cubicBezTo>
                  <a:pt x="1211517" y="1469222"/>
                  <a:pt x="1212956" y="1469941"/>
                  <a:pt x="1215834" y="1469942"/>
                </a:cubicBezTo>
                <a:cubicBezTo>
                  <a:pt x="1215834" y="1469942"/>
                  <a:pt x="1226772" y="1447489"/>
                  <a:pt x="1215835" y="1458427"/>
                </a:cubicBezTo>
                <a:cubicBezTo>
                  <a:pt x="1210078" y="1452959"/>
                  <a:pt x="1210077" y="1450224"/>
                  <a:pt x="1211516" y="1447417"/>
                </a:cubicBezTo>
                <a:lnTo>
                  <a:pt x="1215626" y="1436527"/>
                </a:lnTo>
                <a:lnTo>
                  <a:pt x="1221015" y="1444611"/>
                </a:lnTo>
                <a:cubicBezTo>
                  <a:pt x="1223893" y="1444611"/>
                  <a:pt x="1226772" y="1441732"/>
                  <a:pt x="1226772" y="1435976"/>
                </a:cubicBezTo>
                <a:cubicBezTo>
                  <a:pt x="1226772" y="1435976"/>
                  <a:pt x="1215834" y="1425038"/>
                  <a:pt x="1215258" y="1435976"/>
                </a:cubicBezTo>
                <a:lnTo>
                  <a:pt x="1215445" y="1436256"/>
                </a:lnTo>
                <a:lnTo>
                  <a:pt x="1200291" y="1447202"/>
                </a:lnTo>
                <a:cubicBezTo>
                  <a:pt x="1196117" y="1452815"/>
                  <a:pt x="1193382" y="1458428"/>
                  <a:pt x="1193382" y="1458428"/>
                </a:cubicBezTo>
                <a:cubicBezTo>
                  <a:pt x="1193382" y="1458428"/>
                  <a:pt x="1204321" y="1458427"/>
                  <a:pt x="1215835" y="1458427"/>
                </a:cubicBezTo>
                <a:cubicBezTo>
                  <a:pt x="1215835" y="1458427"/>
                  <a:pt x="1209358" y="1464904"/>
                  <a:pt x="1210977" y="1468142"/>
                </a:cubicBezTo>
                <a:close/>
                <a:moveTo>
                  <a:pt x="1317730" y="1525782"/>
                </a:moveTo>
                <a:cubicBezTo>
                  <a:pt x="1329243" y="1525782"/>
                  <a:pt x="1329243" y="1514844"/>
                  <a:pt x="1329243" y="1503331"/>
                </a:cubicBezTo>
                <a:cubicBezTo>
                  <a:pt x="1317730" y="1503331"/>
                  <a:pt x="1317730" y="1525782"/>
                  <a:pt x="1317730" y="1525782"/>
                </a:cubicBezTo>
                <a:close/>
                <a:moveTo>
                  <a:pt x="1437787" y="1588531"/>
                </a:moveTo>
                <a:lnTo>
                  <a:pt x="1441102" y="1586151"/>
                </a:lnTo>
                <a:lnTo>
                  <a:pt x="1442076" y="1588531"/>
                </a:lnTo>
                <a:close/>
                <a:moveTo>
                  <a:pt x="1602979" y="1671141"/>
                </a:moveTo>
                <a:cubicBezTo>
                  <a:pt x="1601540" y="1669702"/>
                  <a:pt x="1601539" y="1666823"/>
                  <a:pt x="1601539" y="1661066"/>
                </a:cubicBezTo>
                <a:cubicBezTo>
                  <a:pt x="1601539" y="1661066"/>
                  <a:pt x="1601539" y="1661066"/>
                  <a:pt x="1613053" y="1661067"/>
                </a:cubicBezTo>
                <a:cubicBezTo>
                  <a:pt x="1613053" y="1672005"/>
                  <a:pt x="1601540" y="1672005"/>
                  <a:pt x="1613053" y="1672580"/>
                </a:cubicBezTo>
                <a:cubicBezTo>
                  <a:pt x="1607297" y="1672580"/>
                  <a:pt x="1604418" y="1672580"/>
                  <a:pt x="1602979" y="1671141"/>
                </a:cubicBezTo>
                <a:close/>
                <a:moveTo>
                  <a:pt x="1393143" y="1568454"/>
                </a:moveTo>
                <a:cubicBezTo>
                  <a:pt x="1400195" y="1571260"/>
                  <a:pt x="1408687" y="1571261"/>
                  <a:pt x="1408687" y="1571261"/>
                </a:cubicBezTo>
                <a:cubicBezTo>
                  <a:pt x="1397173" y="1559747"/>
                  <a:pt x="1397173" y="1559747"/>
                  <a:pt x="1397748" y="1548809"/>
                </a:cubicBezTo>
                <a:cubicBezTo>
                  <a:pt x="1397748" y="1548809"/>
                  <a:pt x="1397748" y="1548809"/>
                  <a:pt x="1386234" y="1548809"/>
                </a:cubicBezTo>
                <a:cubicBezTo>
                  <a:pt x="1380478" y="1560035"/>
                  <a:pt x="1386091" y="1565647"/>
                  <a:pt x="1393143" y="1568454"/>
                </a:cubicBezTo>
                <a:close/>
                <a:moveTo>
                  <a:pt x="1737975" y="1739359"/>
                </a:moveTo>
                <a:cubicBezTo>
                  <a:pt x="1737975" y="1716907"/>
                  <a:pt x="1737975" y="1705969"/>
                  <a:pt x="1715524" y="1694456"/>
                </a:cubicBezTo>
                <a:cubicBezTo>
                  <a:pt x="1749490" y="1694456"/>
                  <a:pt x="1749489" y="1705969"/>
                  <a:pt x="1760427" y="1739358"/>
                </a:cubicBezTo>
                <a:cubicBezTo>
                  <a:pt x="1749490" y="1727846"/>
                  <a:pt x="1749489" y="1750873"/>
                  <a:pt x="1737975" y="1739359"/>
                </a:cubicBezTo>
                <a:close/>
                <a:moveTo>
                  <a:pt x="1813030" y="1782031"/>
                </a:moveTo>
                <a:cubicBezTo>
                  <a:pt x="1808784" y="1779225"/>
                  <a:pt x="1805906" y="1773612"/>
                  <a:pt x="1805906" y="1762386"/>
                </a:cubicBezTo>
                <a:cubicBezTo>
                  <a:pt x="1817419" y="1773900"/>
                  <a:pt x="1817419" y="1773900"/>
                  <a:pt x="1817419" y="1762386"/>
                </a:cubicBezTo>
                <a:cubicBezTo>
                  <a:pt x="1817419" y="1773324"/>
                  <a:pt x="1828932" y="1773324"/>
                  <a:pt x="1828357" y="1784838"/>
                </a:cubicBezTo>
                <a:cubicBezTo>
                  <a:pt x="1822888" y="1784837"/>
                  <a:pt x="1817275" y="1784837"/>
                  <a:pt x="1813030" y="1782031"/>
                </a:cubicBezTo>
                <a:close/>
                <a:moveTo>
                  <a:pt x="1567574" y="1661067"/>
                </a:moveTo>
                <a:lnTo>
                  <a:pt x="1567575" y="1658441"/>
                </a:lnTo>
                <a:lnTo>
                  <a:pt x="1569488" y="1658579"/>
                </a:lnTo>
                <a:close/>
                <a:moveTo>
                  <a:pt x="1351911" y="1557013"/>
                </a:moveTo>
                <a:cubicBezTo>
                  <a:pt x="1349104" y="1557013"/>
                  <a:pt x="1346226" y="1554278"/>
                  <a:pt x="1351695" y="1548809"/>
                </a:cubicBezTo>
                <a:cubicBezTo>
                  <a:pt x="1357452" y="1554278"/>
                  <a:pt x="1354717" y="1557013"/>
                  <a:pt x="1351911" y="1557013"/>
                </a:cubicBezTo>
                <a:close/>
                <a:moveTo>
                  <a:pt x="1306217" y="1537296"/>
                </a:moveTo>
                <a:cubicBezTo>
                  <a:pt x="1306216" y="1514844"/>
                  <a:pt x="1317730" y="1514844"/>
                  <a:pt x="1306217" y="1503331"/>
                </a:cubicBezTo>
                <a:cubicBezTo>
                  <a:pt x="1317730" y="1492393"/>
                  <a:pt x="1306216" y="1514844"/>
                  <a:pt x="1317730" y="1514844"/>
                </a:cubicBezTo>
                <a:cubicBezTo>
                  <a:pt x="1328667" y="1503331"/>
                  <a:pt x="1317729" y="1491817"/>
                  <a:pt x="1306217" y="1503331"/>
                </a:cubicBezTo>
                <a:cubicBezTo>
                  <a:pt x="1294703" y="1514269"/>
                  <a:pt x="1294703" y="1514269"/>
                  <a:pt x="1294702" y="1525782"/>
                </a:cubicBezTo>
                <a:cubicBezTo>
                  <a:pt x="1294702" y="1525782"/>
                  <a:pt x="1294703" y="1537296"/>
                  <a:pt x="1306217" y="1537296"/>
                </a:cubicBezTo>
                <a:close/>
                <a:moveTo>
                  <a:pt x="1426245" y="1598605"/>
                </a:moveTo>
                <a:cubicBezTo>
                  <a:pt x="1427684" y="1597166"/>
                  <a:pt x="1430563" y="1594288"/>
                  <a:pt x="1430563" y="1588531"/>
                </a:cubicBezTo>
                <a:cubicBezTo>
                  <a:pt x="1430563" y="1588531"/>
                  <a:pt x="1430563" y="1588531"/>
                  <a:pt x="1432002" y="1588531"/>
                </a:cubicBezTo>
                <a:lnTo>
                  <a:pt x="1437787" y="1588531"/>
                </a:lnTo>
                <a:lnTo>
                  <a:pt x="1437687" y="1588603"/>
                </a:lnTo>
                <a:cubicBezTo>
                  <a:pt x="1433441" y="1591409"/>
                  <a:pt x="1430563" y="1594288"/>
                  <a:pt x="1430563" y="1600045"/>
                </a:cubicBezTo>
                <a:cubicBezTo>
                  <a:pt x="1424806" y="1600044"/>
                  <a:pt x="1424806" y="1600044"/>
                  <a:pt x="1426245" y="1598605"/>
                </a:cubicBezTo>
                <a:close/>
                <a:moveTo>
                  <a:pt x="1681558" y="1728421"/>
                </a:moveTo>
                <a:cubicBezTo>
                  <a:pt x="1693072" y="1716907"/>
                  <a:pt x="1693072" y="1716907"/>
                  <a:pt x="1681558" y="1716907"/>
                </a:cubicBezTo>
                <a:cubicBezTo>
                  <a:pt x="1692496" y="1705969"/>
                  <a:pt x="1704011" y="1728421"/>
                  <a:pt x="1681558" y="1728421"/>
                </a:cubicBezTo>
                <a:close/>
                <a:moveTo>
                  <a:pt x="1659107" y="1717483"/>
                </a:moveTo>
                <a:cubicBezTo>
                  <a:pt x="1670045" y="1705969"/>
                  <a:pt x="1670045" y="1705969"/>
                  <a:pt x="1681558" y="1705969"/>
                </a:cubicBezTo>
                <a:cubicBezTo>
                  <a:pt x="1681558" y="1716907"/>
                  <a:pt x="1670045" y="1716907"/>
                  <a:pt x="1659107" y="1717483"/>
                </a:cubicBezTo>
                <a:close/>
                <a:moveTo>
                  <a:pt x="1783453" y="1784838"/>
                </a:moveTo>
                <a:cubicBezTo>
                  <a:pt x="1771940" y="1773324"/>
                  <a:pt x="1771940" y="1762386"/>
                  <a:pt x="1771940" y="1750873"/>
                </a:cubicBezTo>
                <a:cubicBezTo>
                  <a:pt x="1771940" y="1739359"/>
                  <a:pt x="1783453" y="1750873"/>
                  <a:pt x="1783453" y="1739935"/>
                </a:cubicBezTo>
                <a:cubicBezTo>
                  <a:pt x="1771940" y="1762386"/>
                  <a:pt x="1794968" y="1762386"/>
                  <a:pt x="1783453" y="1784838"/>
                </a:cubicBezTo>
                <a:close/>
                <a:moveTo>
                  <a:pt x="1386235" y="1593713"/>
                </a:moveTo>
                <a:cubicBezTo>
                  <a:pt x="1397173" y="1593712"/>
                  <a:pt x="1408687" y="1593713"/>
                  <a:pt x="1408111" y="1582775"/>
                </a:cubicBezTo>
                <a:cubicBezTo>
                  <a:pt x="1402642" y="1582774"/>
                  <a:pt x="1399908" y="1585653"/>
                  <a:pt x="1397102" y="1587092"/>
                </a:cubicBezTo>
                <a:lnTo>
                  <a:pt x="1386065" y="1582928"/>
                </a:lnTo>
                <a:lnTo>
                  <a:pt x="1386062" y="1582717"/>
                </a:lnTo>
                <a:lnTo>
                  <a:pt x="1395733" y="1581335"/>
                </a:lnTo>
                <a:cubicBezTo>
                  <a:pt x="1397174" y="1579896"/>
                  <a:pt x="1397173" y="1577017"/>
                  <a:pt x="1397173" y="1571260"/>
                </a:cubicBezTo>
                <a:cubicBezTo>
                  <a:pt x="1386235" y="1571261"/>
                  <a:pt x="1386234" y="1559747"/>
                  <a:pt x="1374721" y="1571260"/>
                </a:cubicBezTo>
                <a:cubicBezTo>
                  <a:pt x="1383356" y="1579464"/>
                  <a:pt x="1385515" y="1575362"/>
                  <a:pt x="1386055" y="1582271"/>
                </a:cubicBezTo>
                <a:lnTo>
                  <a:pt x="1386062" y="1582717"/>
                </a:lnTo>
                <a:lnTo>
                  <a:pt x="1385659" y="1582775"/>
                </a:lnTo>
                <a:lnTo>
                  <a:pt x="1386065" y="1582928"/>
                </a:lnTo>
                <a:close/>
                <a:moveTo>
                  <a:pt x="1749490" y="1784838"/>
                </a:moveTo>
                <a:lnTo>
                  <a:pt x="1749490" y="1773324"/>
                </a:lnTo>
                <a:cubicBezTo>
                  <a:pt x="1749490" y="1773324"/>
                  <a:pt x="1749490" y="1773324"/>
                  <a:pt x="1761003" y="1773324"/>
                </a:cubicBezTo>
                <a:cubicBezTo>
                  <a:pt x="1761003" y="1773324"/>
                  <a:pt x="1761003" y="1773324"/>
                  <a:pt x="1761002" y="1784837"/>
                </a:cubicBezTo>
                <a:cubicBezTo>
                  <a:pt x="1761002" y="1784837"/>
                  <a:pt x="1761002" y="1784837"/>
                  <a:pt x="1749490" y="1784838"/>
                </a:cubicBezTo>
                <a:close/>
                <a:moveTo>
                  <a:pt x="1351694" y="1604651"/>
                </a:moveTo>
                <a:cubicBezTo>
                  <a:pt x="1351694" y="1582198"/>
                  <a:pt x="1351694" y="1582198"/>
                  <a:pt x="1363208" y="1582198"/>
                </a:cubicBezTo>
                <a:cubicBezTo>
                  <a:pt x="1363208" y="1582198"/>
                  <a:pt x="1363208" y="1604650"/>
                  <a:pt x="1351694" y="1604651"/>
                </a:cubicBezTo>
                <a:close/>
                <a:moveTo>
                  <a:pt x="1771940" y="1818227"/>
                </a:moveTo>
                <a:lnTo>
                  <a:pt x="1771940" y="1818227"/>
                </a:lnTo>
                <a:cubicBezTo>
                  <a:pt x="1771940" y="1815492"/>
                  <a:pt x="1771939" y="1814845"/>
                  <a:pt x="1771940" y="1815232"/>
                </a:cubicBezTo>
                <a:close/>
                <a:moveTo>
                  <a:pt x="1226772" y="1548809"/>
                </a:moveTo>
                <a:cubicBezTo>
                  <a:pt x="1226772" y="1548809"/>
                  <a:pt x="1226772" y="1548809"/>
                  <a:pt x="1238285" y="1548809"/>
                </a:cubicBezTo>
                <a:cubicBezTo>
                  <a:pt x="1238285" y="1537871"/>
                  <a:pt x="1226772" y="1526358"/>
                  <a:pt x="1238286" y="1526358"/>
                </a:cubicBezTo>
                <a:cubicBezTo>
                  <a:pt x="1238286" y="1526358"/>
                  <a:pt x="1238285" y="1514844"/>
                  <a:pt x="1226772" y="1514844"/>
                </a:cubicBezTo>
                <a:cubicBezTo>
                  <a:pt x="1226772" y="1525783"/>
                  <a:pt x="1238285" y="1548809"/>
                  <a:pt x="1226772" y="1548809"/>
                </a:cubicBezTo>
                <a:close/>
                <a:moveTo>
                  <a:pt x="1635030" y="1759260"/>
                </a:moveTo>
                <a:lnTo>
                  <a:pt x="1630323" y="1745260"/>
                </a:lnTo>
                <a:cubicBezTo>
                  <a:pt x="1630323" y="1739647"/>
                  <a:pt x="1630323" y="1734178"/>
                  <a:pt x="1624566" y="1728997"/>
                </a:cubicBezTo>
                <a:cubicBezTo>
                  <a:pt x="1647018" y="1739935"/>
                  <a:pt x="1647019" y="1728997"/>
                  <a:pt x="1647019" y="1717484"/>
                </a:cubicBezTo>
                <a:cubicBezTo>
                  <a:pt x="1658532" y="1717483"/>
                  <a:pt x="1636081" y="1751448"/>
                  <a:pt x="1658532" y="1739935"/>
                </a:cubicBezTo>
                <a:cubicBezTo>
                  <a:pt x="1658532" y="1748138"/>
                  <a:pt x="1645903" y="1744037"/>
                  <a:pt x="1639589" y="1750945"/>
                </a:cubicBezTo>
                <a:lnTo>
                  <a:pt x="1636946" y="1759565"/>
                </a:lnTo>
                <a:lnTo>
                  <a:pt x="1636368" y="1759580"/>
                </a:lnTo>
                <a:close/>
                <a:moveTo>
                  <a:pt x="1500795" y="1694456"/>
                </a:moveTo>
                <a:cubicBezTo>
                  <a:pt x="1500795" y="1683518"/>
                  <a:pt x="1500795" y="1683518"/>
                  <a:pt x="1500795" y="1672004"/>
                </a:cubicBezTo>
                <a:cubicBezTo>
                  <a:pt x="1500795" y="1683518"/>
                  <a:pt x="1500795" y="1683518"/>
                  <a:pt x="1489282" y="1683518"/>
                </a:cubicBezTo>
                <a:cubicBezTo>
                  <a:pt x="1489282" y="1672005"/>
                  <a:pt x="1500220" y="1661067"/>
                  <a:pt x="1511734" y="1649553"/>
                </a:cubicBezTo>
                <a:cubicBezTo>
                  <a:pt x="1511734" y="1649553"/>
                  <a:pt x="1511734" y="1649553"/>
                  <a:pt x="1511733" y="1661067"/>
                </a:cubicBezTo>
                <a:cubicBezTo>
                  <a:pt x="1522671" y="1650129"/>
                  <a:pt x="1522671" y="1638615"/>
                  <a:pt x="1534185" y="1638615"/>
                </a:cubicBezTo>
                <a:cubicBezTo>
                  <a:pt x="1534185" y="1638615"/>
                  <a:pt x="1534184" y="1650129"/>
                  <a:pt x="1556637" y="1638615"/>
                </a:cubicBezTo>
                <a:cubicBezTo>
                  <a:pt x="1556637" y="1649553"/>
                  <a:pt x="1545123" y="1649554"/>
                  <a:pt x="1545122" y="1661066"/>
                </a:cubicBezTo>
                <a:cubicBezTo>
                  <a:pt x="1545123" y="1649554"/>
                  <a:pt x="1545123" y="1649554"/>
                  <a:pt x="1546274" y="1649554"/>
                </a:cubicBezTo>
                <a:cubicBezTo>
                  <a:pt x="1523247" y="1649553"/>
                  <a:pt x="1512309" y="1682943"/>
                  <a:pt x="1500795" y="1694456"/>
                </a:cubicBezTo>
                <a:close/>
                <a:moveTo>
                  <a:pt x="1601539" y="1751448"/>
                </a:moveTo>
                <a:cubicBezTo>
                  <a:pt x="1590602" y="1751448"/>
                  <a:pt x="1590602" y="1728421"/>
                  <a:pt x="1579087" y="1739935"/>
                </a:cubicBezTo>
                <a:cubicBezTo>
                  <a:pt x="1579088" y="1728997"/>
                  <a:pt x="1579087" y="1717483"/>
                  <a:pt x="1579087" y="1717483"/>
                </a:cubicBezTo>
                <a:cubicBezTo>
                  <a:pt x="1579087" y="1705969"/>
                  <a:pt x="1579087" y="1717483"/>
                  <a:pt x="1590602" y="1705969"/>
                </a:cubicBezTo>
                <a:cubicBezTo>
                  <a:pt x="1601540" y="1716908"/>
                  <a:pt x="1590602" y="1716907"/>
                  <a:pt x="1590602" y="1728997"/>
                </a:cubicBezTo>
                <a:cubicBezTo>
                  <a:pt x="1590602" y="1728997"/>
                  <a:pt x="1601540" y="1728997"/>
                  <a:pt x="1613053" y="1728997"/>
                </a:cubicBezTo>
                <a:cubicBezTo>
                  <a:pt x="1613052" y="1739935"/>
                  <a:pt x="1613053" y="1751448"/>
                  <a:pt x="1601539" y="1751448"/>
                </a:cubicBezTo>
                <a:close/>
                <a:moveTo>
                  <a:pt x="1249799" y="1582198"/>
                </a:moveTo>
                <a:cubicBezTo>
                  <a:pt x="1261313" y="1582198"/>
                  <a:pt x="1261313" y="1582198"/>
                  <a:pt x="1261313" y="1570685"/>
                </a:cubicBezTo>
                <a:cubicBezTo>
                  <a:pt x="1249800" y="1570685"/>
                  <a:pt x="1238862" y="1548234"/>
                  <a:pt x="1261313" y="1548234"/>
                </a:cubicBezTo>
                <a:cubicBezTo>
                  <a:pt x="1261313" y="1537295"/>
                  <a:pt x="1249800" y="1537296"/>
                  <a:pt x="1249799" y="1525782"/>
                </a:cubicBezTo>
                <a:cubicBezTo>
                  <a:pt x="1249799" y="1548809"/>
                  <a:pt x="1238285" y="1548809"/>
                  <a:pt x="1238285" y="1559747"/>
                </a:cubicBezTo>
                <a:cubicBezTo>
                  <a:pt x="1249800" y="1570685"/>
                  <a:pt x="1238285" y="1570685"/>
                  <a:pt x="1249799" y="1582198"/>
                </a:cubicBezTo>
                <a:close/>
                <a:moveTo>
                  <a:pt x="1771940" y="1841255"/>
                </a:moveTo>
                <a:cubicBezTo>
                  <a:pt x="1771940" y="1829740"/>
                  <a:pt x="1771940" y="1829740"/>
                  <a:pt x="1771940" y="1829740"/>
                </a:cubicBezTo>
                <a:cubicBezTo>
                  <a:pt x="1771940" y="1818227"/>
                  <a:pt x="1760427" y="1818227"/>
                  <a:pt x="1771940" y="1818227"/>
                </a:cubicBezTo>
                <a:cubicBezTo>
                  <a:pt x="1771940" y="1823984"/>
                  <a:pt x="1771939" y="1821249"/>
                  <a:pt x="1771940" y="1818443"/>
                </a:cubicBezTo>
                <a:lnTo>
                  <a:pt x="1771940" y="1818227"/>
                </a:lnTo>
                <a:lnTo>
                  <a:pt x="1780575" y="1825423"/>
                </a:lnTo>
                <a:cubicBezTo>
                  <a:pt x="1780575" y="1829740"/>
                  <a:pt x="1777696" y="1835497"/>
                  <a:pt x="1771940" y="1841255"/>
                </a:cubicBezTo>
                <a:close/>
                <a:moveTo>
                  <a:pt x="1442652" y="1683184"/>
                </a:moveTo>
                <a:lnTo>
                  <a:pt x="1442652" y="1682943"/>
                </a:lnTo>
                <a:lnTo>
                  <a:pt x="1442652" y="1683184"/>
                </a:lnTo>
                <a:close/>
                <a:moveTo>
                  <a:pt x="1442651" y="1683642"/>
                </a:moveTo>
                <a:lnTo>
                  <a:pt x="1442652" y="1683184"/>
                </a:lnTo>
                <a:lnTo>
                  <a:pt x="1443228" y="1682942"/>
                </a:lnTo>
                <a:close/>
                <a:moveTo>
                  <a:pt x="1386811" y="1658188"/>
                </a:moveTo>
                <a:lnTo>
                  <a:pt x="1386811" y="1658188"/>
                </a:lnTo>
                <a:lnTo>
                  <a:pt x="1386811" y="1658188"/>
                </a:lnTo>
                <a:close/>
                <a:moveTo>
                  <a:pt x="1414299" y="1672760"/>
                </a:moveTo>
                <a:cubicBezTo>
                  <a:pt x="1413579" y="1673300"/>
                  <a:pt x="1412140" y="1672580"/>
                  <a:pt x="1409262" y="1669701"/>
                </a:cubicBezTo>
                <a:cubicBezTo>
                  <a:pt x="1420775" y="1658188"/>
                  <a:pt x="1409262" y="1669701"/>
                  <a:pt x="1409262" y="1658188"/>
                </a:cubicBezTo>
                <a:cubicBezTo>
                  <a:pt x="1403794" y="1652432"/>
                  <a:pt x="1401059" y="1652431"/>
                  <a:pt x="1398253" y="1653871"/>
                </a:cubicBezTo>
                <a:lnTo>
                  <a:pt x="1386811" y="1658188"/>
                </a:lnTo>
                <a:lnTo>
                  <a:pt x="1386812" y="1656542"/>
                </a:lnTo>
                <a:cubicBezTo>
                  <a:pt x="1386812" y="1646531"/>
                  <a:pt x="1386812" y="1644372"/>
                  <a:pt x="1386812" y="1635737"/>
                </a:cubicBezTo>
                <a:lnTo>
                  <a:pt x="1398325" y="1635737"/>
                </a:lnTo>
                <a:cubicBezTo>
                  <a:pt x="1398325" y="1635737"/>
                  <a:pt x="1398325" y="1635737"/>
                  <a:pt x="1398325" y="1647251"/>
                </a:cubicBezTo>
                <a:cubicBezTo>
                  <a:pt x="1409838" y="1647250"/>
                  <a:pt x="1420775" y="1658188"/>
                  <a:pt x="1432289" y="1635737"/>
                </a:cubicBezTo>
                <a:cubicBezTo>
                  <a:pt x="1443803" y="1624223"/>
                  <a:pt x="1432290" y="1647250"/>
                  <a:pt x="1443803" y="1635737"/>
                </a:cubicBezTo>
                <a:cubicBezTo>
                  <a:pt x="1432289" y="1635737"/>
                  <a:pt x="1421352" y="1658188"/>
                  <a:pt x="1443803" y="1658188"/>
                </a:cubicBezTo>
                <a:cubicBezTo>
                  <a:pt x="1443803" y="1669702"/>
                  <a:pt x="1443803" y="1669702"/>
                  <a:pt x="1432290" y="1669701"/>
                </a:cubicBezTo>
                <a:cubicBezTo>
                  <a:pt x="1432290" y="1658188"/>
                  <a:pt x="1420776" y="1669702"/>
                  <a:pt x="1420775" y="1658188"/>
                </a:cubicBezTo>
                <a:cubicBezTo>
                  <a:pt x="1412140" y="1658188"/>
                  <a:pt x="1416458" y="1671141"/>
                  <a:pt x="1414299" y="1672760"/>
                </a:cubicBezTo>
                <a:close/>
                <a:moveTo>
                  <a:pt x="1442651" y="1689694"/>
                </a:moveTo>
                <a:lnTo>
                  <a:pt x="1442651" y="1689694"/>
                </a:lnTo>
                <a:lnTo>
                  <a:pt x="1442652" y="1684382"/>
                </a:lnTo>
                <a:lnTo>
                  <a:pt x="1442651" y="1683642"/>
                </a:lnTo>
                <a:lnTo>
                  <a:pt x="1442651" y="1683642"/>
                </a:lnTo>
                <a:close/>
                <a:moveTo>
                  <a:pt x="1451404" y="1697514"/>
                </a:moveTo>
                <a:lnTo>
                  <a:pt x="1450289" y="1696746"/>
                </a:lnTo>
                <a:lnTo>
                  <a:pt x="1450424" y="1695895"/>
                </a:lnTo>
                <a:cubicBezTo>
                  <a:pt x="1451863" y="1694456"/>
                  <a:pt x="1454741" y="1694456"/>
                  <a:pt x="1454741" y="1694456"/>
                </a:cubicBezTo>
                <a:cubicBezTo>
                  <a:pt x="1454741" y="1697334"/>
                  <a:pt x="1453337" y="1698054"/>
                  <a:pt x="1451404" y="1697514"/>
                </a:cubicBezTo>
                <a:close/>
                <a:moveTo>
                  <a:pt x="1828933" y="1885582"/>
                </a:moveTo>
                <a:cubicBezTo>
                  <a:pt x="1828932" y="1874644"/>
                  <a:pt x="1817419" y="1874644"/>
                  <a:pt x="1840446" y="1874068"/>
                </a:cubicBezTo>
                <a:cubicBezTo>
                  <a:pt x="1840446" y="1874068"/>
                  <a:pt x="1840446" y="1874068"/>
                  <a:pt x="1828933" y="1885582"/>
                </a:cubicBezTo>
                <a:close/>
                <a:moveTo>
                  <a:pt x="1488130" y="1716907"/>
                </a:moveTo>
                <a:cubicBezTo>
                  <a:pt x="1488130" y="1705969"/>
                  <a:pt x="1488130" y="1705969"/>
                  <a:pt x="1488130" y="1693881"/>
                </a:cubicBezTo>
                <a:cubicBezTo>
                  <a:pt x="1488131" y="1705394"/>
                  <a:pt x="1499645" y="1705394"/>
                  <a:pt x="1499645" y="1705394"/>
                </a:cubicBezTo>
                <a:cubicBezTo>
                  <a:pt x="1499644" y="1716907"/>
                  <a:pt x="1488130" y="1716907"/>
                  <a:pt x="1488130" y="1716907"/>
                </a:cubicBezTo>
                <a:close/>
                <a:moveTo>
                  <a:pt x="1120020" y="1535497"/>
                </a:moveTo>
                <a:cubicBezTo>
                  <a:pt x="1120559" y="1536576"/>
                  <a:pt x="1121998" y="1537296"/>
                  <a:pt x="1124877" y="1537296"/>
                </a:cubicBezTo>
                <a:cubicBezTo>
                  <a:pt x="1124877" y="1525782"/>
                  <a:pt x="1136391" y="1525782"/>
                  <a:pt x="1124877" y="1525782"/>
                </a:cubicBezTo>
                <a:cubicBezTo>
                  <a:pt x="1124877" y="1525782"/>
                  <a:pt x="1118400" y="1532258"/>
                  <a:pt x="1120020" y="1535497"/>
                </a:cubicBezTo>
                <a:close/>
                <a:moveTo>
                  <a:pt x="1659107" y="1807289"/>
                </a:moveTo>
                <a:cubicBezTo>
                  <a:pt x="1659107" y="1804410"/>
                  <a:pt x="1659107" y="1802972"/>
                  <a:pt x="1659286" y="1802431"/>
                </a:cubicBezTo>
                <a:lnTo>
                  <a:pt x="1660313" y="1802871"/>
                </a:lnTo>
                <a:close/>
                <a:moveTo>
                  <a:pt x="1499644" y="1728421"/>
                </a:moveTo>
                <a:lnTo>
                  <a:pt x="1499644" y="1728421"/>
                </a:lnTo>
                <a:lnTo>
                  <a:pt x="1499644" y="1728421"/>
                </a:lnTo>
                <a:close/>
                <a:moveTo>
                  <a:pt x="1800004" y="1877459"/>
                </a:moveTo>
                <a:cubicBezTo>
                  <a:pt x="1795687" y="1875759"/>
                  <a:pt x="1797845" y="1863129"/>
                  <a:pt x="1806481" y="1863130"/>
                </a:cubicBezTo>
                <a:cubicBezTo>
                  <a:pt x="1817419" y="1863130"/>
                  <a:pt x="1794967" y="1874644"/>
                  <a:pt x="1806481" y="1874644"/>
                </a:cubicBezTo>
                <a:cubicBezTo>
                  <a:pt x="1803603" y="1877379"/>
                  <a:pt x="1801444" y="1878026"/>
                  <a:pt x="1800004" y="1877459"/>
                </a:cubicBezTo>
                <a:close/>
                <a:moveTo>
                  <a:pt x="1495327" y="1726982"/>
                </a:moveTo>
                <a:cubicBezTo>
                  <a:pt x="1496766" y="1725543"/>
                  <a:pt x="1499644" y="1722664"/>
                  <a:pt x="1499644" y="1716907"/>
                </a:cubicBezTo>
                <a:lnTo>
                  <a:pt x="1499644" y="1728421"/>
                </a:lnTo>
                <a:close/>
                <a:moveTo>
                  <a:pt x="1545122" y="1761811"/>
                </a:moveTo>
                <a:cubicBezTo>
                  <a:pt x="1545122" y="1750873"/>
                  <a:pt x="1534184" y="1739359"/>
                  <a:pt x="1556637" y="1739359"/>
                </a:cubicBezTo>
                <a:cubicBezTo>
                  <a:pt x="1556636" y="1750873"/>
                  <a:pt x="1556636" y="1750873"/>
                  <a:pt x="1567574" y="1750297"/>
                </a:cubicBezTo>
                <a:cubicBezTo>
                  <a:pt x="1556637" y="1761811"/>
                  <a:pt x="1545122" y="1761811"/>
                  <a:pt x="1545122" y="1761811"/>
                </a:cubicBezTo>
                <a:close/>
                <a:moveTo>
                  <a:pt x="1499645" y="1739359"/>
                </a:moveTo>
                <a:cubicBezTo>
                  <a:pt x="1488130" y="1739359"/>
                  <a:pt x="1488130" y="1728422"/>
                  <a:pt x="1488130" y="1728422"/>
                </a:cubicBezTo>
                <a:cubicBezTo>
                  <a:pt x="1488130" y="1728422"/>
                  <a:pt x="1488130" y="1728422"/>
                  <a:pt x="1489570" y="1728421"/>
                </a:cubicBezTo>
                <a:lnTo>
                  <a:pt x="1499644" y="1728421"/>
                </a:lnTo>
                <a:close/>
                <a:moveTo>
                  <a:pt x="1693648" y="1840679"/>
                </a:moveTo>
                <a:cubicBezTo>
                  <a:pt x="1693648" y="1818227"/>
                  <a:pt x="1693648" y="1818227"/>
                  <a:pt x="1682134" y="1795775"/>
                </a:cubicBezTo>
                <a:cubicBezTo>
                  <a:pt x="1670620" y="1795776"/>
                  <a:pt x="1670620" y="1795776"/>
                  <a:pt x="1670621" y="1807289"/>
                </a:cubicBezTo>
                <a:cubicBezTo>
                  <a:pt x="1664864" y="1807289"/>
                  <a:pt x="1661985" y="1804410"/>
                  <a:pt x="1660546" y="1802971"/>
                </a:cubicBezTo>
                <a:lnTo>
                  <a:pt x="1660313" y="1802871"/>
                </a:lnTo>
                <a:lnTo>
                  <a:pt x="1664864" y="1786205"/>
                </a:lnTo>
                <a:cubicBezTo>
                  <a:pt x="1667742" y="1781959"/>
                  <a:pt x="1670620" y="1779081"/>
                  <a:pt x="1670620" y="1773324"/>
                </a:cubicBezTo>
                <a:cubicBezTo>
                  <a:pt x="1670621" y="1761811"/>
                  <a:pt x="1659107" y="1773324"/>
                  <a:pt x="1659106" y="1761811"/>
                </a:cubicBezTo>
                <a:cubicBezTo>
                  <a:pt x="1647594" y="1772748"/>
                  <a:pt x="1636080" y="1784262"/>
                  <a:pt x="1647594" y="1784262"/>
                </a:cubicBezTo>
                <a:cubicBezTo>
                  <a:pt x="1636080" y="1784262"/>
                  <a:pt x="1636080" y="1784262"/>
                  <a:pt x="1613628" y="1784262"/>
                </a:cubicBezTo>
                <a:cubicBezTo>
                  <a:pt x="1613628" y="1772748"/>
                  <a:pt x="1613628" y="1772748"/>
                  <a:pt x="1625142" y="1772748"/>
                </a:cubicBezTo>
                <a:cubicBezTo>
                  <a:pt x="1613628" y="1772748"/>
                  <a:pt x="1613628" y="1772748"/>
                  <a:pt x="1613629" y="1761235"/>
                </a:cubicBezTo>
                <a:cubicBezTo>
                  <a:pt x="1625141" y="1761235"/>
                  <a:pt x="1625141" y="1761235"/>
                  <a:pt x="1625141" y="1761235"/>
                </a:cubicBezTo>
                <a:cubicBezTo>
                  <a:pt x="1625142" y="1758357"/>
                  <a:pt x="1626545" y="1757601"/>
                  <a:pt x="1628650" y="1757736"/>
                </a:cubicBezTo>
                <a:lnTo>
                  <a:pt x="1635030" y="1759260"/>
                </a:lnTo>
                <a:lnTo>
                  <a:pt x="1636081" y="1762386"/>
                </a:lnTo>
                <a:lnTo>
                  <a:pt x="1636946" y="1759565"/>
                </a:lnTo>
                <a:lnTo>
                  <a:pt x="1644085" y="1759373"/>
                </a:lnTo>
                <a:cubicBezTo>
                  <a:pt x="1646191" y="1758141"/>
                  <a:pt x="1647594" y="1755334"/>
                  <a:pt x="1647594" y="1749722"/>
                </a:cubicBezTo>
                <a:lnTo>
                  <a:pt x="1659107" y="1749721"/>
                </a:lnTo>
                <a:lnTo>
                  <a:pt x="1659107" y="1761235"/>
                </a:lnTo>
                <a:cubicBezTo>
                  <a:pt x="1670620" y="1750297"/>
                  <a:pt x="1670621" y="1738784"/>
                  <a:pt x="1670621" y="1738784"/>
                </a:cubicBezTo>
                <a:cubicBezTo>
                  <a:pt x="1682135" y="1738784"/>
                  <a:pt x="1670620" y="1750297"/>
                  <a:pt x="1670620" y="1750297"/>
                </a:cubicBezTo>
                <a:cubicBezTo>
                  <a:pt x="1681558" y="1750297"/>
                  <a:pt x="1693072" y="1750297"/>
                  <a:pt x="1693073" y="1738784"/>
                </a:cubicBezTo>
                <a:cubicBezTo>
                  <a:pt x="1693073" y="1738784"/>
                  <a:pt x="1704586" y="1738783"/>
                  <a:pt x="1704586" y="1750297"/>
                </a:cubicBezTo>
                <a:cubicBezTo>
                  <a:pt x="1715524" y="1739359"/>
                  <a:pt x="1715524" y="1739359"/>
                  <a:pt x="1727037" y="1727845"/>
                </a:cubicBezTo>
                <a:cubicBezTo>
                  <a:pt x="1727038" y="1738784"/>
                  <a:pt x="1727037" y="1761811"/>
                  <a:pt x="1715524" y="1750297"/>
                </a:cubicBezTo>
                <a:cubicBezTo>
                  <a:pt x="1715524" y="1750297"/>
                  <a:pt x="1715524" y="1761811"/>
                  <a:pt x="1727037" y="1750297"/>
                </a:cubicBezTo>
                <a:cubicBezTo>
                  <a:pt x="1727037" y="1761811"/>
                  <a:pt x="1727037" y="1761811"/>
                  <a:pt x="1715524" y="1761811"/>
                </a:cubicBezTo>
                <a:cubicBezTo>
                  <a:pt x="1715524" y="1773324"/>
                  <a:pt x="1726462" y="1761811"/>
                  <a:pt x="1737975" y="1761811"/>
                </a:cubicBezTo>
                <a:cubicBezTo>
                  <a:pt x="1737975" y="1773324"/>
                  <a:pt x="1714949" y="1784262"/>
                  <a:pt x="1726462" y="1795775"/>
                </a:cubicBezTo>
                <a:cubicBezTo>
                  <a:pt x="1715524" y="1795776"/>
                  <a:pt x="1715524" y="1818227"/>
                  <a:pt x="1704011" y="1818227"/>
                </a:cubicBezTo>
                <a:cubicBezTo>
                  <a:pt x="1704011" y="1818227"/>
                  <a:pt x="1715524" y="1818227"/>
                  <a:pt x="1705161" y="1829165"/>
                </a:cubicBezTo>
                <a:cubicBezTo>
                  <a:pt x="1705161" y="1840679"/>
                  <a:pt x="1705161" y="1840679"/>
                  <a:pt x="1693648" y="1840679"/>
                </a:cubicBezTo>
                <a:close/>
                <a:moveTo>
                  <a:pt x="1238285" y="1616164"/>
                </a:moveTo>
                <a:cubicBezTo>
                  <a:pt x="1235406" y="1613286"/>
                  <a:pt x="1234687" y="1610443"/>
                  <a:pt x="1235047" y="1607799"/>
                </a:cubicBezTo>
                <a:lnTo>
                  <a:pt x="1235880" y="1605952"/>
                </a:lnTo>
                <a:lnTo>
                  <a:pt x="1236846" y="1606090"/>
                </a:lnTo>
                <a:cubicBezTo>
                  <a:pt x="1238285" y="1607529"/>
                  <a:pt x="1238285" y="1610407"/>
                  <a:pt x="1238285" y="1616164"/>
                </a:cubicBezTo>
                <a:close/>
                <a:moveTo>
                  <a:pt x="1533852" y="1764959"/>
                </a:moveTo>
                <a:lnTo>
                  <a:pt x="1533784" y="1763274"/>
                </a:lnTo>
                <a:lnTo>
                  <a:pt x="1534184" y="1761811"/>
                </a:lnTo>
                <a:cubicBezTo>
                  <a:pt x="1534041" y="1764689"/>
                  <a:pt x="1533933" y="1765444"/>
                  <a:pt x="1533852" y="1764959"/>
                </a:cubicBezTo>
                <a:close/>
                <a:moveTo>
                  <a:pt x="1405809" y="1701652"/>
                </a:moveTo>
                <a:cubicBezTo>
                  <a:pt x="1402931" y="1700213"/>
                  <a:pt x="1402930" y="1694456"/>
                  <a:pt x="1408687" y="1682943"/>
                </a:cubicBezTo>
                <a:cubicBezTo>
                  <a:pt x="1408687" y="1682943"/>
                  <a:pt x="1408686" y="1694456"/>
                  <a:pt x="1420200" y="1694456"/>
                </a:cubicBezTo>
                <a:cubicBezTo>
                  <a:pt x="1414443" y="1700213"/>
                  <a:pt x="1408687" y="1703091"/>
                  <a:pt x="1405809" y="1701652"/>
                </a:cubicBezTo>
                <a:close/>
                <a:moveTo>
                  <a:pt x="1409262" y="1705394"/>
                </a:moveTo>
                <a:cubicBezTo>
                  <a:pt x="1415019" y="1699925"/>
                  <a:pt x="1420632" y="1694312"/>
                  <a:pt x="1426245" y="1690067"/>
                </a:cubicBezTo>
                <a:lnTo>
                  <a:pt x="1442652" y="1683184"/>
                </a:lnTo>
                <a:lnTo>
                  <a:pt x="1442651" y="1683642"/>
                </a:lnTo>
                <a:lnTo>
                  <a:pt x="1440412" y="1686360"/>
                </a:lnTo>
                <a:lnTo>
                  <a:pt x="1442651" y="1689694"/>
                </a:lnTo>
                <a:lnTo>
                  <a:pt x="1442651" y="1694456"/>
                </a:lnTo>
                <a:lnTo>
                  <a:pt x="1442651" y="1689694"/>
                </a:lnTo>
                <a:lnTo>
                  <a:pt x="1444883" y="1693017"/>
                </a:lnTo>
                <a:lnTo>
                  <a:pt x="1450289" y="1696746"/>
                </a:lnTo>
                <a:lnTo>
                  <a:pt x="1449884" y="1699313"/>
                </a:lnTo>
                <a:cubicBezTo>
                  <a:pt x="1450423" y="1700932"/>
                  <a:pt x="1451863" y="1703091"/>
                  <a:pt x="1454741" y="1705969"/>
                </a:cubicBezTo>
                <a:cubicBezTo>
                  <a:pt x="1443228" y="1705969"/>
                  <a:pt x="1443228" y="1705969"/>
                  <a:pt x="1443228" y="1705969"/>
                </a:cubicBezTo>
                <a:cubicBezTo>
                  <a:pt x="1431714" y="1705969"/>
                  <a:pt x="1431714" y="1705969"/>
                  <a:pt x="1431714" y="1694456"/>
                </a:cubicBezTo>
                <a:cubicBezTo>
                  <a:pt x="1420200" y="1694456"/>
                  <a:pt x="1420200" y="1705969"/>
                  <a:pt x="1409262" y="1705394"/>
                </a:cubicBezTo>
                <a:close/>
                <a:moveTo>
                  <a:pt x="1022406" y="1514844"/>
                </a:moveTo>
                <a:cubicBezTo>
                  <a:pt x="1022406" y="1503906"/>
                  <a:pt x="1022406" y="1492393"/>
                  <a:pt x="1033919" y="1492393"/>
                </a:cubicBezTo>
                <a:cubicBezTo>
                  <a:pt x="1022406" y="1480879"/>
                  <a:pt x="1010893" y="1514844"/>
                  <a:pt x="1022406" y="1514844"/>
                </a:cubicBezTo>
                <a:close/>
                <a:moveTo>
                  <a:pt x="1567574" y="1784837"/>
                </a:moveTo>
                <a:cubicBezTo>
                  <a:pt x="1567574" y="1762386"/>
                  <a:pt x="1567574" y="1751448"/>
                  <a:pt x="1579087" y="1739935"/>
                </a:cubicBezTo>
                <a:cubicBezTo>
                  <a:pt x="1590601" y="1750873"/>
                  <a:pt x="1579087" y="1762386"/>
                  <a:pt x="1590602" y="1762386"/>
                </a:cubicBezTo>
                <a:lnTo>
                  <a:pt x="1579087" y="1762386"/>
                </a:lnTo>
                <a:cubicBezTo>
                  <a:pt x="1579088" y="1773325"/>
                  <a:pt x="1579088" y="1773325"/>
                  <a:pt x="1567574" y="1784837"/>
                </a:cubicBezTo>
                <a:close/>
                <a:moveTo>
                  <a:pt x="1226772" y="1616164"/>
                </a:moveTo>
                <a:cubicBezTo>
                  <a:pt x="1226772" y="1616164"/>
                  <a:pt x="1226772" y="1616164"/>
                  <a:pt x="1238285" y="1616164"/>
                </a:cubicBezTo>
                <a:cubicBezTo>
                  <a:pt x="1238285" y="1605226"/>
                  <a:pt x="1249799" y="1605226"/>
                  <a:pt x="1249800" y="1593713"/>
                </a:cubicBezTo>
                <a:cubicBezTo>
                  <a:pt x="1249800" y="1593713"/>
                  <a:pt x="1238286" y="1582198"/>
                  <a:pt x="1238286" y="1593713"/>
                </a:cubicBezTo>
                <a:cubicBezTo>
                  <a:pt x="1244043" y="1593713"/>
                  <a:pt x="1241164" y="1596447"/>
                  <a:pt x="1238286" y="1600621"/>
                </a:cubicBezTo>
                <a:lnTo>
                  <a:pt x="1235880" y="1605952"/>
                </a:lnTo>
                <a:lnTo>
                  <a:pt x="1226772" y="1604650"/>
                </a:lnTo>
                <a:cubicBezTo>
                  <a:pt x="1226772" y="1604650"/>
                  <a:pt x="1226772" y="1604650"/>
                  <a:pt x="1226772" y="1616164"/>
                </a:cubicBezTo>
                <a:close/>
                <a:moveTo>
                  <a:pt x="1545123" y="1773900"/>
                </a:moveTo>
                <a:cubicBezTo>
                  <a:pt x="1545123" y="1773900"/>
                  <a:pt x="1533609" y="1762386"/>
                  <a:pt x="1545123" y="1762386"/>
                </a:cubicBezTo>
                <a:cubicBezTo>
                  <a:pt x="1556637" y="1762386"/>
                  <a:pt x="1545123" y="1773324"/>
                  <a:pt x="1556637" y="1773899"/>
                </a:cubicBezTo>
                <a:close/>
                <a:moveTo>
                  <a:pt x="1715524" y="1863706"/>
                </a:moveTo>
                <a:cubicBezTo>
                  <a:pt x="1715524" y="1863706"/>
                  <a:pt x="1715524" y="1863706"/>
                  <a:pt x="1715524" y="1852193"/>
                </a:cubicBezTo>
                <a:cubicBezTo>
                  <a:pt x="1727037" y="1863130"/>
                  <a:pt x="1727037" y="1852192"/>
                  <a:pt x="1727037" y="1852192"/>
                </a:cubicBezTo>
                <a:lnTo>
                  <a:pt x="1727037" y="1863706"/>
                </a:lnTo>
                <a:cubicBezTo>
                  <a:pt x="1727037" y="1863706"/>
                  <a:pt x="1727037" y="1863706"/>
                  <a:pt x="1715524" y="1863706"/>
                </a:cubicBezTo>
                <a:close/>
                <a:moveTo>
                  <a:pt x="1300459" y="1658188"/>
                </a:moveTo>
                <a:cubicBezTo>
                  <a:pt x="1303338" y="1658188"/>
                  <a:pt x="1306216" y="1655310"/>
                  <a:pt x="1306216" y="1649553"/>
                </a:cubicBezTo>
                <a:lnTo>
                  <a:pt x="1294702" y="1649553"/>
                </a:lnTo>
                <a:cubicBezTo>
                  <a:pt x="1294702" y="1655309"/>
                  <a:pt x="1297581" y="1658188"/>
                  <a:pt x="1300459" y="1658188"/>
                </a:cubicBezTo>
                <a:close/>
                <a:moveTo>
                  <a:pt x="1590601" y="1807289"/>
                </a:moveTo>
                <a:cubicBezTo>
                  <a:pt x="1579087" y="1796352"/>
                  <a:pt x="1590601" y="1784837"/>
                  <a:pt x="1590602" y="1762386"/>
                </a:cubicBezTo>
                <a:cubicBezTo>
                  <a:pt x="1601827" y="1767855"/>
                  <a:pt x="1604562" y="1773468"/>
                  <a:pt x="1605929" y="1779081"/>
                </a:cubicBezTo>
                <a:lnTo>
                  <a:pt x="1612540" y="1794573"/>
                </a:lnTo>
                <a:lnTo>
                  <a:pt x="1609384" y="1796255"/>
                </a:lnTo>
                <a:lnTo>
                  <a:pt x="1602043" y="1797215"/>
                </a:lnTo>
                <a:cubicBezTo>
                  <a:pt x="1599237" y="1798654"/>
                  <a:pt x="1596358" y="1801532"/>
                  <a:pt x="1590601" y="1807289"/>
                </a:cubicBezTo>
                <a:close/>
                <a:moveTo>
                  <a:pt x="1203746" y="1616164"/>
                </a:moveTo>
                <a:cubicBezTo>
                  <a:pt x="1215258" y="1616164"/>
                  <a:pt x="1215259" y="1593713"/>
                  <a:pt x="1215259" y="1582198"/>
                </a:cubicBezTo>
                <a:cubicBezTo>
                  <a:pt x="1215259" y="1582198"/>
                  <a:pt x="1215259" y="1579320"/>
                  <a:pt x="1216698" y="1576442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1" y="1580759"/>
                </a:lnTo>
                <a:cubicBezTo>
                  <a:pt x="1226772" y="1582198"/>
                  <a:pt x="1226772" y="1582198"/>
                  <a:pt x="1226772" y="1582198"/>
                </a:cubicBezTo>
                <a:cubicBezTo>
                  <a:pt x="1226772" y="1582198"/>
                  <a:pt x="1226772" y="1570685"/>
                  <a:pt x="1238285" y="1570685"/>
                </a:cubicBezTo>
                <a:cubicBezTo>
                  <a:pt x="1232817" y="1570685"/>
                  <a:pt x="1230082" y="1570685"/>
                  <a:pt x="1227275" y="1570685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2" y="1570685"/>
                </a:lnTo>
                <a:lnTo>
                  <a:pt x="1215834" y="1570685"/>
                </a:lnTo>
                <a:cubicBezTo>
                  <a:pt x="1215834" y="1582198"/>
                  <a:pt x="1215834" y="1582198"/>
                  <a:pt x="1204321" y="1582198"/>
                </a:cubicBezTo>
                <a:cubicBezTo>
                  <a:pt x="1204321" y="1582198"/>
                  <a:pt x="1215834" y="1593137"/>
                  <a:pt x="1204321" y="1604651"/>
                </a:cubicBezTo>
                <a:cubicBezTo>
                  <a:pt x="1204321" y="1604651"/>
                  <a:pt x="1204321" y="1601772"/>
                  <a:pt x="1202881" y="1600333"/>
                </a:cubicBezTo>
                <a:lnTo>
                  <a:pt x="1201092" y="1600050"/>
                </a:lnTo>
                <a:lnTo>
                  <a:pt x="1198563" y="1596447"/>
                </a:lnTo>
                <a:cubicBezTo>
                  <a:pt x="1195685" y="1596447"/>
                  <a:pt x="1192807" y="1599181"/>
                  <a:pt x="1192807" y="1604650"/>
                </a:cubicBezTo>
                <a:cubicBezTo>
                  <a:pt x="1195685" y="1601772"/>
                  <a:pt x="1197844" y="1600333"/>
                  <a:pt x="1199463" y="1599793"/>
                </a:cubicBezTo>
                <a:lnTo>
                  <a:pt x="1201092" y="1600050"/>
                </a:lnTo>
                <a:lnTo>
                  <a:pt x="1204321" y="1604651"/>
                </a:lnTo>
                <a:cubicBezTo>
                  <a:pt x="1192807" y="1604650"/>
                  <a:pt x="1204321" y="1616164"/>
                  <a:pt x="1203746" y="1616164"/>
                </a:cubicBezTo>
                <a:close/>
                <a:moveTo>
                  <a:pt x="1135814" y="1582775"/>
                </a:moveTo>
                <a:cubicBezTo>
                  <a:pt x="1135814" y="1571260"/>
                  <a:pt x="1135814" y="1571260"/>
                  <a:pt x="1135814" y="1571260"/>
                </a:cubicBezTo>
                <a:cubicBezTo>
                  <a:pt x="1135814" y="1571260"/>
                  <a:pt x="1135815" y="1559747"/>
                  <a:pt x="1124301" y="1571260"/>
                </a:cubicBezTo>
                <a:cubicBezTo>
                  <a:pt x="1124301" y="1571260"/>
                  <a:pt x="1124301" y="1582774"/>
                  <a:pt x="1135814" y="1582775"/>
                </a:cubicBezTo>
                <a:close/>
                <a:moveTo>
                  <a:pt x="1215619" y="1631419"/>
                </a:moveTo>
                <a:cubicBezTo>
                  <a:pt x="1212812" y="1629980"/>
                  <a:pt x="1210078" y="1627102"/>
                  <a:pt x="1215834" y="1627102"/>
                </a:cubicBezTo>
                <a:cubicBezTo>
                  <a:pt x="1215834" y="1627102"/>
                  <a:pt x="1215834" y="1627102"/>
                  <a:pt x="1215834" y="1628541"/>
                </a:cubicBezTo>
                <a:lnTo>
                  <a:pt x="1215834" y="1631456"/>
                </a:lnTo>
                <a:close/>
                <a:moveTo>
                  <a:pt x="1181868" y="1616164"/>
                </a:moveTo>
                <a:cubicBezTo>
                  <a:pt x="1181869" y="1604651"/>
                  <a:pt x="1181869" y="1604651"/>
                  <a:pt x="1181869" y="1604651"/>
                </a:cubicBezTo>
                <a:cubicBezTo>
                  <a:pt x="1170356" y="1593136"/>
                  <a:pt x="1170355" y="1604651"/>
                  <a:pt x="1170355" y="1604651"/>
                </a:cubicBezTo>
                <a:cubicBezTo>
                  <a:pt x="1170355" y="1604651"/>
                  <a:pt x="1170355" y="1604651"/>
                  <a:pt x="1159418" y="1604650"/>
                </a:cubicBezTo>
                <a:cubicBezTo>
                  <a:pt x="1170355" y="1604651"/>
                  <a:pt x="1170355" y="1616164"/>
                  <a:pt x="1181868" y="1616164"/>
                </a:cubicBezTo>
                <a:close/>
                <a:moveTo>
                  <a:pt x="1727037" y="1886157"/>
                </a:moveTo>
                <a:cubicBezTo>
                  <a:pt x="1715524" y="1886158"/>
                  <a:pt x="1737976" y="1874644"/>
                  <a:pt x="1715524" y="1874644"/>
                </a:cubicBezTo>
                <a:cubicBezTo>
                  <a:pt x="1727037" y="1863130"/>
                  <a:pt x="1727037" y="1863130"/>
                  <a:pt x="1738552" y="1874644"/>
                </a:cubicBezTo>
                <a:cubicBezTo>
                  <a:pt x="1738551" y="1886157"/>
                  <a:pt x="1727037" y="1874644"/>
                  <a:pt x="1727037" y="1886157"/>
                </a:cubicBezTo>
                <a:close/>
                <a:moveTo>
                  <a:pt x="1452726" y="1752573"/>
                </a:moveTo>
                <a:cubicBezTo>
                  <a:pt x="1444091" y="1748930"/>
                  <a:pt x="1448409" y="1734035"/>
                  <a:pt x="1465679" y="1750873"/>
                </a:cubicBezTo>
                <a:cubicBezTo>
                  <a:pt x="1459921" y="1753751"/>
                  <a:pt x="1455604" y="1753787"/>
                  <a:pt x="1452726" y="1752573"/>
                </a:cubicBezTo>
                <a:close/>
                <a:moveTo>
                  <a:pt x="1581237" y="1816761"/>
                </a:moveTo>
                <a:cubicBezTo>
                  <a:pt x="1579807" y="1815709"/>
                  <a:pt x="1579087" y="1812902"/>
                  <a:pt x="1579087" y="1807289"/>
                </a:cubicBezTo>
                <a:cubicBezTo>
                  <a:pt x="1579087" y="1818802"/>
                  <a:pt x="1590601" y="1795775"/>
                  <a:pt x="1590601" y="1807289"/>
                </a:cubicBezTo>
                <a:cubicBezTo>
                  <a:pt x="1596358" y="1807289"/>
                  <a:pt x="1601971" y="1801532"/>
                  <a:pt x="1607583" y="1797214"/>
                </a:cubicBezTo>
                <a:lnTo>
                  <a:pt x="1609384" y="1796255"/>
                </a:lnTo>
                <a:lnTo>
                  <a:pt x="1613053" y="1795775"/>
                </a:lnTo>
                <a:lnTo>
                  <a:pt x="1612540" y="1794573"/>
                </a:lnTo>
                <a:lnTo>
                  <a:pt x="1616021" y="1792717"/>
                </a:lnTo>
                <a:cubicBezTo>
                  <a:pt x="1618845" y="1792178"/>
                  <a:pt x="1621687" y="1792897"/>
                  <a:pt x="1624566" y="1795775"/>
                </a:cubicBezTo>
                <a:cubicBezTo>
                  <a:pt x="1613052" y="1807289"/>
                  <a:pt x="1613052" y="1807289"/>
                  <a:pt x="1613052" y="1807289"/>
                </a:cubicBezTo>
                <a:cubicBezTo>
                  <a:pt x="1596214" y="1807289"/>
                  <a:pt x="1585528" y="1819918"/>
                  <a:pt x="1581237" y="1816761"/>
                </a:cubicBezTo>
                <a:close/>
                <a:moveTo>
                  <a:pt x="1592221" y="1823084"/>
                </a:moveTo>
                <a:cubicBezTo>
                  <a:pt x="1591321" y="1822544"/>
                  <a:pt x="1590602" y="1821106"/>
                  <a:pt x="1590601" y="1818227"/>
                </a:cubicBezTo>
                <a:cubicBezTo>
                  <a:pt x="1599237" y="1818228"/>
                  <a:pt x="1594920" y="1824704"/>
                  <a:pt x="1592221" y="1823084"/>
                </a:cubicBezTo>
                <a:close/>
                <a:moveTo>
                  <a:pt x="1069683" y="1564604"/>
                </a:moveTo>
                <a:cubicBezTo>
                  <a:pt x="1072921" y="1566223"/>
                  <a:pt x="1079398" y="1559747"/>
                  <a:pt x="1079398" y="1559747"/>
                </a:cubicBezTo>
                <a:cubicBezTo>
                  <a:pt x="1067885" y="1559747"/>
                  <a:pt x="1079398" y="1548809"/>
                  <a:pt x="1067885" y="1559747"/>
                </a:cubicBezTo>
                <a:cubicBezTo>
                  <a:pt x="1067885" y="1562625"/>
                  <a:pt x="1068605" y="1564065"/>
                  <a:pt x="1069683" y="1564604"/>
                </a:cubicBezTo>
                <a:close/>
                <a:moveTo>
                  <a:pt x="1215834" y="1638616"/>
                </a:moveTo>
                <a:lnTo>
                  <a:pt x="1215834" y="1631456"/>
                </a:lnTo>
                <a:lnTo>
                  <a:pt x="1218830" y="1631959"/>
                </a:lnTo>
                <a:cubicBezTo>
                  <a:pt x="1219216" y="1631420"/>
                  <a:pt x="1218569" y="1629980"/>
                  <a:pt x="1215834" y="1627102"/>
                </a:cubicBezTo>
                <a:cubicBezTo>
                  <a:pt x="1215834" y="1627102"/>
                  <a:pt x="1226772" y="1616164"/>
                  <a:pt x="1215834" y="1616164"/>
                </a:cubicBezTo>
                <a:cubicBezTo>
                  <a:pt x="1215834" y="1627102"/>
                  <a:pt x="1204321" y="1627102"/>
                  <a:pt x="1215834" y="1638616"/>
                </a:cubicBezTo>
                <a:close/>
                <a:moveTo>
                  <a:pt x="1351694" y="1705969"/>
                </a:moveTo>
                <a:cubicBezTo>
                  <a:pt x="1351695" y="1683518"/>
                  <a:pt x="1374721" y="1683518"/>
                  <a:pt x="1363208" y="1683518"/>
                </a:cubicBezTo>
                <a:cubicBezTo>
                  <a:pt x="1363208" y="1683518"/>
                  <a:pt x="1363208" y="1683518"/>
                  <a:pt x="1363208" y="1672005"/>
                </a:cubicBezTo>
                <a:cubicBezTo>
                  <a:pt x="1340757" y="1683518"/>
                  <a:pt x="1340757" y="1694456"/>
                  <a:pt x="1351694" y="1705969"/>
                </a:cubicBezTo>
                <a:close/>
                <a:moveTo>
                  <a:pt x="1760427" y="1908609"/>
                </a:moveTo>
                <a:lnTo>
                  <a:pt x="1760427" y="1897095"/>
                </a:lnTo>
                <a:cubicBezTo>
                  <a:pt x="1771940" y="1885582"/>
                  <a:pt x="1760427" y="1908609"/>
                  <a:pt x="1771940" y="1897095"/>
                </a:cubicBezTo>
                <a:cubicBezTo>
                  <a:pt x="1783454" y="1908033"/>
                  <a:pt x="1761003" y="1897095"/>
                  <a:pt x="1760427" y="1908609"/>
                </a:cubicBezTo>
                <a:close/>
                <a:moveTo>
                  <a:pt x="1601539" y="1830316"/>
                </a:moveTo>
                <a:cubicBezTo>
                  <a:pt x="1601539" y="1818802"/>
                  <a:pt x="1613053" y="1830317"/>
                  <a:pt x="1613053" y="1818802"/>
                </a:cubicBezTo>
                <a:cubicBezTo>
                  <a:pt x="1613053" y="1818802"/>
                  <a:pt x="1601539" y="1818802"/>
                  <a:pt x="1613052" y="1807289"/>
                </a:cubicBezTo>
                <a:cubicBezTo>
                  <a:pt x="1613052" y="1818227"/>
                  <a:pt x="1624566" y="1807289"/>
                  <a:pt x="1623991" y="1807865"/>
                </a:cubicBezTo>
                <a:cubicBezTo>
                  <a:pt x="1623991" y="1818802"/>
                  <a:pt x="1613053" y="1830317"/>
                  <a:pt x="1601539" y="1830316"/>
                </a:cubicBezTo>
                <a:close/>
                <a:moveTo>
                  <a:pt x="1373012" y="1717483"/>
                </a:moveTo>
                <a:lnTo>
                  <a:pt x="1374721" y="1715181"/>
                </a:lnTo>
                <a:lnTo>
                  <a:pt x="1374721" y="1716116"/>
                </a:lnTo>
                <a:lnTo>
                  <a:pt x="1374721" y="1717483"/>
                </a:lnTo>
                <a:close/>
                <a:moveTo>
                  <a:pt x="1522671" y="1795776"/>
                </a:moveTo>
                <a:cubicBezTo>
                  <a:pt x="1511158" y="1784837"/>
                  <a:pt x="1511158" y="1773324"/>
                  <a:pt x="1511158" y="1750873"/>
                </a:cubicBezTo>
                <a:cubicBezTo>
                  <a:pt x="1522096" y="1750873"/>
                  <a:pt x="1522096" y="1750873"/>
                  <a:pt x="1533610" y="1750873"/>
                </a:cubicBezTo>
                <a:cubicBezTo>
                  <a:pt x="1533610" y="1750873"/>
                  <a:pt x="1533610" y="1756486"/>
                  <a:pt x="1533681" y="1760659"/>
                </a:cubicBezTo>
                <a:lnTo>
                  <a:pt x="1533784" y="1763274"/>
                </a:lnTo>
                <a:lnTo>
                  <a:pt x="1528428" y="1782895"/>
                </a:lnTo>
                <a:cubicBezTo>
                  <a:pt x="1525549" y="1787141"/>
                  <a:pt x="1522672" y="1790019"/>
                  <a:pt x="1522671" y="1795776"/>
                </a:cubicBezTo>
                <a:close/>
                <a:moveTo>
                  <a:pt x="1588982" y="1832556"/>
                </a:moveTo>
                <a:cubicBezTo>
                  <a:pt x="1586284" y="1830857"/>
                  <a:pt x="1581966" y="1818227"/>
                  <a:pt x="1590601" y="1818227"/>
                </a:cubicBezTo>
                <a:cubicBezTo>
                  <a:pt x="1590601" y="1818227"/>
                  <a:pt x="1590601" y="1818227"/>
                  <a:pt x="1590602" y="1829740"/>
                </a:cubicBezTo>
                <a:cubicBezTo>
                  <a:pt x="1590601" y="1832475"/>
                  <a:pt x="1589882" y="1833123"/>
                  <a:pt x="1588982" y="1832556"/>
                </a:cubicBezTo>
                <a:close/>
                <a:moveTo>
                  <a:pt x="1295279" y="1694456"/>
                </a:moveTo>
                <a:cubicBezTo>
                  <a:pt x="1317729" y="1705969"/>
                  <a:pt x="1340756" y="1661066"/>
                  <a:pt x="1329243" y="1649553"/>
                </a:cubicBezTo>
                <a:cubicBezTo>
                  <a:pt x="1317729" y="1672004"/>
                  <a:pt x="1306216" y="1683518"/>
                  <a:pt x="1295279" y="1694456"/>
                </a:cubicBezTo>
                <a:close/>
                <a:moveTo>
                  <a:pt x="1658532" y="1874644"/>
                </a:moveTo>
                <a:cubicBezTo>
                  <a:pt x="1658532" y="1874644"/>
                  <a:pt x="1658531" y="1863705"/>
                  <a:pt x="1658532" y="1852193"/>
                </a:cubicBezTo>
                <a:cubicBezTo>
                  <a:pt x="1670045" y="1863130"/>
                  <a:pt x="1681559" y="1863130"/>
                  <a:pt x="1680983" y="1874644"/>
                </a:cubicBezTo>
                <a:cubicBezTo>
                  <a:pt x="1670045" y="1874644"/>
                  <a:pt x="1658532" y="1863130"/>
                  <a:pt x="1658532" y="1874644"/>
                </a:cubicBezTo>
                <a:close/>
                <a:moveTo>
                  <a:pt x="358217" y="1232114"/>
                </a:moveTo>
                <a:cubicBezTo>
                  <a:pt x="358936" y="1233193"/>
                  <a:pt x="360375" y="1233913"/>
                  <a:pt x="363254" y="1233913"/>
                </a:cubicBezTo>
                <a:cubicBezTo>
                  <a:pt x="374767" y="1233913"/>
                  <a:pt x="386280" y="1222975"/>
                  <a:pt x="374767" y="1211461"/>
                </a:cubicBezTo>
                <a:cubicBezTo>
                  <a:pt x="363829" y="1222399"/>
                  <a:pt x="363829" y="1211461"/>
                  <a:pt x="351741" y="1222399"/>
                </a:cubicBezTo>
                <a:cubicBezTo>
                  <a:pt x="360375" y="1222399"/>
                  <a:pt x="356058" y="1228876"/>
                  <a:pt x="358217" y="1232114"/>
                </a:cubicBezTo>
                <a:close/>
                <a:moveTo>
                  <a:pt x="1715524" y="1908033"/>
                </a:moveTo>
                <a:cubicBezTo>
                  <a:pt x="1715524" y="1908033"/>
                  <a:pt x="1704011" y="1897095"/>
                  <a:pt x="1715523" y="1885582"/>
                </a:cubicBezTo>
                <a:cubicBezTo>
                  <a:pt x="1727037" y="1885582"/>
                  <a:pt x="1715524" y="1897095"/>
                  <a:pt x="1715524" y="1908033"/>
                </a:cubicBezTo>
                <a:close/>
                <a:moveTo>
                  <a:pt x="1261313" y="1683518"/>
                </a:moveTo>
                <a:cubicBezTo>
                  <a:pt x="1283764" y="1683518"/>
                  <a:pt x="1272827" y="1661066"/>
                  <a:pt x="1295279" y="1661066"/>
                </a:cubicBezTo>
                <a:cubicBezTo>
                  <a:pt x="1295278" y="1649553"/>
                  <a:pt x="1283765" y="1638040"/>
                  <a:pt x="1283764" y="1649553"/>
                </a:cubicBezTo>
                <a:cubicBezTo>
                  <a:pt x="1283764" y="1638615"/>
                  <a:pt x="1283765" y="1627102"/>
                  <a:pt x="1261313" y="1627102"/>
                </a:cubicBezTo>
                <a:cubicBezTo>
                  <a:pt x="1272251" y="1638615"/>
                  <a:pt x="1261313" y="1638616"/>
                  <a:pt x="1261313" y="1649553"/>
                </a:cubicBezTo>
                <a:cubicBezTo>
                  <a:pt x="1272826" y="1638615"/>
                  <a:pt x="1272827" y="1661066"/>
                  <a:pt x="1261313" y="1683518"/>
                </a:cubicBezTo>
                <a:close/>
                <a:moveTo>
                  <a:pt x="1465679" y="1784838"/>
                </a:moveTo>
                <a:lnTo>
                  <a:pt x="1465605" y="1784796"/>
                </a:lnTo>
                <a:lnTo>
                  <a:pt x="1465103" y="1784262"/>
                </a:lnTo>
                <a:lnTo>
                  <a:pt x="1465073" y="1784498"/>
                </a:lnTo>
                <a:lnTo>
                  <a:pt x="1456207" y="1779530"/>
                </a:lnTo>
                <a:cubicBezTo>
                  <a:pt x="1453050" y="1769978"/>
                  <a:pt x="1465679" y="1750873"/>
                  <a:pt x="1465679" y="1750873"/>
                </a:cubicBezTo>
                <a:cubicBezTo>
                  <a:pt x="1476617" y="1739358"/>
                  <a:pt x="1476617" y="1762387"/>
                  <a:pt x="1465679" y="1762386"/>
                </a:cubicBezTo>
                <a:cubicBezTo>
                  <a:pt x="1465679" y="1773900"/>
                  <a:pt x="1477192" y="1762386"/>
                  <a:pt x="1477192" y="1762386"/>
                </a:cubicBezTo>
                <a:cubicBezTo>
                  <a:pt x="1477192" y="1773324"/>
                  <a:pt x="1477192" y="1773324"/>
                  <a:pt x="1477193" y="1784838"/>
                </a:cubicBezTo>
                <a:cubicBezTo>
                  <a:pt x="1477193" y="1784838"/>
                  <a:pt x="1477192" y="1773324"/>
                  <a:pt x="1465679" y="1773324"/>
                </a:cubicBezTo>
                <a:cubicBezTo>
                  <a:pt x="1465679" y="1773324"/>
                  <a:pt x="1465679" y="1773324"/>
                  <a:pt x="1465679" y="1784838"/>
                </a:cubicBezTo>
                <a:cubicBezTo>
                  <a:pt x="1465679" y="1773324"/>
                  <a:pt x="1454165" y="1773324"/>
                  <a:pt x="1465679" y="1784838"/>
                </a:cubicBezTo>
                <a:close/>
                <a:moveTo>
                  <a:pt x="1499644" y="1807289"/>
                </a:moveTo>
                <a:cubicBezTo>
                  <a:pt x="1499644" y="1804411"/>
                  <a:pt x="1499644" y="1803691"/>
                  <a:pt x="1499824" y="1804051"/>
                </a:cubicBezTo>
                <a:lnTo>
                  <a:pt x="1500030" y="1804582"/>
                </a:lnTo>
                <a:close/>
                <a:moveTo>
                  <a:pt x="1504502" y="1810527"/>
                </a:moveTo>
                <a:cubicBezTo>
                  <a:pt x="1502883" y="1810168"/>
                  <a:pt x="1501804" y="1808728"/>
                  <a:pt x="1501083" y="1807289"/>
                </a:cubicBezTo>
                <a:lnTo>
                  <a:pt x="1500030" y="1804582"/>
                </a:lnTo>
                <a:lnTo>
                  <a:pt x="1501083" y="1797215"/>
                </a:lnTo>
                <a:cubicBezTo>
                  <a:pt x="1502523" y="1795775"/>
                  <a:pt x="1505401" y="1795776"/>
                  <a:pt x="1511158" y="1795776"/>
                </a:cubicBezTo>
                <a:cubicBezTo>
                  <a:pt x="1511158" y="1807289"/>
                  <a:pt x="1522671" y="1807289"/>
                  <a:pt x="1511158" y="1807289"/>
                </a:cubicBezTo>
                <a:cubicBezTo>
                  <a:pt x="1508280" y="1810167"/>
                  <a:pt x="1506121" y="1810887"/>
                  <a:pt x="1504502" y="1810527"/>
                </a:cubicBezTo>
                <a:close/>
                <a:moveTo>
                  <a:pt x="1386234" y="1752384"/>
                </a:moveTo>
                <a:cubicBezTo>
                  <a:pt x="1386235" y="1752744"/>
                  <a:pt x="1386234" y="1752024"/>
                  <a:pt x="1386234" y="1749146"/>
                </a:cubicBezTo>
                <a:lnTo>
                  <a:pt x="1386234" y="1749146"/>
                </a:lnTo>
                <a:close/>
                <a:moveTo>
                  <a:pt x="1056371" y="1594288"/>
                </a:moveTo>
                <a:cubicBezTo>
                  <a:pt x="1056372" y="1582775"/>
                  <a:pt x="1056372" y="1582775"/>
                  <a:pt x="1056372" y="1582775"/>
                </a:cubicBezTo>
                <a:cubicBezTo>
                  <a:pt x="1056372" y="1582775"/>
                  <a:pt x="1056372" y="1582775"/>
                  <a:pt x="1067885" y="1582774"/>
                </a:cubicBezTo>
                <a:cubicBezTo>
                  <a:pt x="1067885" y="1571260"/>
                  <a:pt x="1056372" y="1571260"/>
                  <a:pt x="1056372" y="1571260"/>
                </a:cubicBezTo>
                <a:cubicBezTo>
                  <a:pt x="1056372" y="1571260"/>
                  <a:pt x="1045434" y="1582198"/>
                  <a:pt x="1056371" y="1594288"/>
                </a:cubicBezTo>
                <a:close/>
                <a:moveTo>
                  <a:pt x="1431714" y="1784838"/>
                </a:moveTo>
                <a:cubicBezTo>
                  <a:pt x="1431714" y="1784838"/>
                  <a:pt x="1442651" y="1773324"/>
                  <a:pt x="1420200" y="1773324"/>
                </a:cubicBezTo>
                <a:cubicBezTo>
                  <a:pt x="1431714" y="1761811"/>
                  <a:pt x="1454166" y="1750873"/>
                  <a:pt x="1454165" y="1773324"/>
                </a:cubicBezTo>
                <a:cubicBezTo>
                  <a:pt x="1442651" y="1762386"/>
                  <a:pt x="1442651" y="1773324"/>
                  <a:pt x="1442652" y="1784838"/>
                </a:cubicBezTo>
                <a:cubicBezTo>
                  <a:pt x="1431714" y="1784838"/>
                  <a:pt x="1431714" y="1784838"/>
                  <a:pt x="1431714" y="1784838"/>
                </a:cubicBezTo>
                <a:close/>
                <a:moveTo>
                  <a:pt x="1613053" y="1874644"/>
                </a:moveTo>
                <a:cubicBezTo>
                  <a:pt x="1613053" y="1863130"/>
                  <a:pt x="1613053" y="1863130"/>
                  <a:pt x="1613053" y="1863130"/>
                </a:cubicBezTo>
                <a:cubicBezTo>
                  <a:pt x="1624566" y="1863130"/>
                  <a:pt x="1624566" y="1863130"/>
                  <a:pt x="1624566" y="1863130"/>
                </a:cubicBezTo>
                <a:cubicBezTo>
                  <a:pt x="1624566" y="1874644"/>
                  <a:pt x="1624566" y="1863130"/>
                  <a:pt x="1613053" y="1874644"/>
                </a:cubicBezTo>
                <a:close/>
                <a:moveTo>
                  <a:pt x="1272251" y="1705969"/>
                </a:moveTo>
                <a:cubicBezTo>
                  <a:pt x="1283764" y="1694456"/>
                  <a:pt x="1283764" y="1694456"/>
                  <a:pt x="1272251" y="1694456"/>
                </a:cubicBezTo>
                <a:cubicBezTo>
                  <a:pt x="1272251" y="1694456"/>
                  <a:pt x="1260738" y="1682943"/>
                  <a:pt x="1260738" y="1694456"/>
                </a:cubicBezTo>
                <a:cubicBezTo>
                  <a:pt x="1272251" y="1694456"/>
                  <a:pt x="1272251" y="1705969"/>
                  <a:pt x="1272251" y="1705969"/>
                </a:cubicBezTo>
                <a:close/>
                <a:moveTo>
                  <a:pt x="1635504" y="1886157"/>
                </a:moveTo>
                <a:cubicBezTo>
                  <a:pt x="1635504" y="1886157"/>
                  <a:pt x="1635504" y="1886157"/>
                  <a:pt x="1635504" y="1874644"/>
                </a:cubicBezTo>
                <a:cubicBezTo>
                  <a:pt x="1647018" y="1874644"/>
                  <a:pt x="1635504" y="1874644"/>
                  <a:pt x="1647018" y="1863130"/>
                </a:cubicBezTo>
                <a:cubicBezTo>
                  <a:pt x="1647018" y="1863130"/>
                  <a:pt x="1636080" y="1874644"/>
                  <a:pt x="1647019" y="1886157"/>
                </a:cubicBezTo>
                <a:cubicBezTo>
                  <a:pt x="1635504" y="1886157"/>
                  <a:pt x="1635504" y="1886157"/>
                  <a:pt x="1635504" y="1886157"/>
                </a:cubicBezTo>
                <a:close/>
                <a:moveTo>
                  <a:pt x="1021831" y="1583350"/>
                </a:moveTo>
                <a:cubicBezTo>
                  <a:pt x="1021831" y="1572412"/>
                  <a:pt x="1021830" y="1560898"/>
                  <a:pt x="1033344" y="1560899"/>
                </a:cubicBezTo>
                <a:cubicBezTo>
                  <a:pt x="1021831" y="1572412"/>
                  <a:pt x="1033344" y="1583926"/>
                  <a:pt x="1033344" y="1572412"/>
                </a:cubicBezTo>
                <a:cubicBezTo>
                  <a:pt x="1033344" y="1572412"/>
                  <a:pt x="1033344" y="1560899"/>
                  <a:pt x="1044857" y="1560898"/>
                </a:cubicBezTo>
                <a:cubicBezTo>
                  <a:pt x="1044857" y="1560898"/>
                  <a:pt x="1044857" y="1560898"/>
                  <a:pt x="1056371" y="1560898"/>
                </a:cubicBezTo>
                <a:cubicBezTo>
                  <a:pt x="1056371" y="1549385"/>
                  <a:pt x="1044858" y="1549385"/>
                  <a:pt x="1044857" y="1560898"/>
                </a:cubicBezTo>
                <a:cubicBezTo>
                  <a:pt x="1044857" y="1549960"/>
                  <a:pt x="1056371" y="1549961"/>
                  <a:pt x="1056372" y="1538447"/>
                </a:cubicBezTo>
                <a:cubicBezTo>
                  <a:pt x="1044857" y="1538447"/>
                  <a:pt x="1044857" y="1526934"/>
                  <a:pt x="1044857" y="1526934"/>
                </a:cubicBezTo>
                <a:cubicBezTo>
                  <a:pt x="1056371" y="1526934"/>
                  <a:pt x="1056372" y="1515421"/>
                  <a:pt x="1056372" y="1515421"/>
                </a:cubicBezTo>
                <a:cubicBezTo>
                  <a:pt x="1056372" y="1515421"/>
                  <a:pt x="1056372" y="1521177"/>
                  <a:pt x="1056372" y="1525495"/>
                </a:cubicBezTo>
                <a:lnTo>
                  <a:pt x="1056371" y="1526933"/>
                </a:lnTo>
                <a:lnTo>
                  <a:pt x="1056371" y="1526934"/>
                </a:lnTo>
                <a:cubicBezTo>
                  <a:pt x="1056372" y="1529813"/>
                  <a:pt x="1056372" y="1530532"/>
                  <a:pt x="1056372" y="1529992"/>
                </a:cubicBezTo>
                <a:lnTo>
                  <a:pt x="1056371" y="1526933"/>
                </a:lnTo>
                <a:lnTo>
                  <a:pt x="1062128" y="1516860"/>
                </a:lnTo>
                <a:cubicBezTo>
                  <a:pt x="1065006" y="1515421"/>
                  <a:pt x="1067885" y="1515420"/>
                  <a:pt x="1067885" y="1515420"/>
                </a:cubicBezTo>
                <a:cubicBezTo>
                  <a:pt x="1056372" y="1515421"/>
                  <a:pt x="1056372" y="1503906"/>
                  <a:pt x="1056372" y="1503906"/>
                </a:cubicBezTo>
                <a:cubicBezTo>
                  <a:pt x="1044858" y="1503906"/>
                  <a:pt x="1044857" y="1515420"/>
                  <a:pt x="1044857" y="1515420"/>
                </a:cubicBezTo>
                <a:cubicBezTo>
                  <a:pt x="1044857" y="1515420"/>
                  <a:pt x="1044858" y="1503906"/>
                  <a:pt x="1033344" y="1503906"/>
                </a:cubicBezTo>
                <a:cubicBezTo>
                  <a:pt x="1041979" y="1520745"/>
                  <a:pt x="1044137" y="1537583"/>
                  <a:pt x="1030348" y="1554422"/>
                </a:cubicBezTo>
                <a:lnTo>
                  <a:pt x="1011006" y="1571163"/>
                </a:lnTo>
                <a:lnTo>
                  <a:pt x="1010860" y="1570999"/>
                </a:lnTo>
                <a:lnTo>
                  <a:pt x="1009453" y="1559891"/>
                </a:lnTo>
                <a:cubicBezTo>
                  <a:pt x="1008014" y="1557156"/>
                  <a:pt x="1005136" y="1554566"/>
                  <a:pt x="999379" y="1549385"/>
                </a:cubicBezTo>
                <a:cubicBezTo>
                  <a:pt x="1004848" y="1560611"/>
                  <a:pt x="1007582" y="1566223"/>
                  <a:pt x="1010390" y="1570470"/>
                </a:cubicBezTo>
                <a:lnTo>
                  <a:pt x="1010860" y="1570999"/>
                </a:lnTo>
                <a:lnTo>
                  <a:pt x="1010893" y="1571260"/>
                </a:lnTo>
                <a:lnTo>
                  <a:pt x="1011006" y="1571163"/>
                </a:lnTo>
                <a:close/>
                <a:moveTo>
                  <a:pt x="1192807" y="1672005"/>
                </a:moveTo>
                <a:cubicBezTo>
                  <a:pt x="1204321" y="1672005"/>
                  <a:pt x="1204321" y="1649553"/>
                  <a:pt x="1204321" y="1649553"/>
                </a:cubicBezTo>
                <a:cubicBezTo>
                  <a:pt x="1204320" y="1660491"/>
                  <a:pt x="1192806" y="1660491"/>
                  <a:pt x="1192807" y="1672005"/>
                </a:cubicBezTo>
                <a:close/>
                <a:moveTo>
                  <a:pt x="1658531" y="1908033"/>
                </a:moveTo>
                <a:cubicBezTo>
                  <a:pt x="1658531" y="1908033"/>
                  <a:pt x="1670045" y="1885582"/>
                  <a:pt x="1658532" y="1885582"/>
                </a:cubicBezTo>
                <a:cubicBezTo>
                  <a:pt x="1658532" y="1874068"/>
                  <a:pt x="1670045" y="1885582"/>
                  <a:pt x="1670045" y="1885582"/>
                </a:cubicBezTo>
                <a:cubicBezTo>
                  <a:pt x="1670045" y="1885582"/>
                  <a:pt x="1658531" y="1908033"/>
                  <a:pt x="1680983" y="1896519"/>
                </a:cubicBezTo>
                <a:cubicBezTo>
                  <a:pt x="1670045" y="1908033"/>
                  <a:pt x="1670045" y="1908033"/>
                  <a:pt x="1658531" y="1908033"/>
                </a:cubicBezTo>
                <a:close/>
                <a:moveTo>
                  <a:pt x="1090911" y="1627102"/>
                </a:moveTo>
                <a:cubicBezTo>
                  <a:pt x="1101851" y="1616164"/>
                  <a:pt x="1090911" y="1604650"/>
                  <a:pt x="1090912" y="1593137"/>
                </a:cubicBezTo>
                <a:cubicBezTo>
                  <a:pt x="1079398" y="1593136"/>
                  <a:pt x="1090911" y="1615588"/>
                  <a:pt x="1079399" y="1615588"/>
                </a:cubicBezTo>
                <a:cubicBezTo>
                  <a:pt x="1090911" y="1615588"/>
                  <a:pt x="1090911" y="1615588"/>
                  <a:pt x="1090911" y="1627102"/>
                </a:cubicBezTo>
                <a:close/>
                <a:moveTo>
                  <a:pt x="1453590" y="1806714"/>
                </a:moveTo>
                <a:cubicBezTo>
                  <a:pt x="1459347" y="1801245"/>
                  <a:pt x="1462225" y="1798510"/>
                  <a:pt x="1463664" y="1795704"/>
                </a:cubicBezTo>
                <a:lnTo>
                  <a:pt x="1465073" y="1784498"/>
                </a:lnTo>
                <a:lnTo>
                  <a:pt x="1465605" y="1784796"/>
                </a:lnTo>
                <a:lnTo>
                  <a:pt x="1479495" y="1799590"/>
                </a:lnTo>
                <a:cubicBezTo>
                  <a:pt x="1482374" y="1803835"/>
                  <a:pt x="1482374" y="1806714"/>
                  <a:pt x="1476618" y="1806714"/>
                </a:cubicBezTo>
                <a:cubicBezTo>
                  <a:pt x="1476618" y="1806714"/>
                  <a:pt x="1476618" y="1806714"/>
                  <a:pt x="1476618" y="1808153"/>
                </a:cubicBezTo>
                <a:lnTo>
                  <a:pt x="1476618" y="1813172"/>
                </a:lnTo>
                <a:lnTo>
                  <a:pt x="1465679" y="1810104"/>
                </a:lnTo>
                <a:lnTo>
                  <a:pt x="1465679" y="1806138"/>
                </a:lnTo>
                <a:lnTo>
                  <a:pt x="1460902" y="1808764"/>
                </a:lnTo>
                <a:close/>
                <a:moveTo>
                  <a:pt x="1476617" y="1818227"/>
                </a:moveTo>
                <a:lnTo>
                  <a:pt x="1476618" y="1813172"/>
                </a:lnTo>
                <a:lnTo>
                  <a:pt x="1478992" y="1813837"/>
                </a:lnTo>
                <a:lnTo>
                  <a:pt x="1480671" y="1816842"/>
                </a:lnTo>
                <a:close/>
                <a:moveTo>
                  <a:pt x="1487555" y="1829165"/>
                </a:moveTo>
                <a:lnTo>
                  <a:pt x="1480671" y="1816842"/>
                </a:lnTo>
                <a:lnTo>
                  <a:pt x="1481645" y="1816509"/>
                </a:lnTo>
                <a:cubicBezTo>
                  <a:pt x="1483776" y="1813405"/>
                  <a:pt x="1479352" y="1807145"/>
                  <a:pt x="1487555" y="1806713"/>
                </a:cubicBezTo>
                <a:cubicBezTo>
                  <a:pt x="1487555" y="1818227"/>
                  <a:pt x="1499068" y="1818227"/>
                  <a:pt x="1499069" y="1806714"/>
                </a:cubicBezTo>
                <a:cubicBezTo>
                  <a:pt x="1499068" y="1817652"/>
                  <a:pt x="1499069" y="1829165"/>
                  <a:pt x="1487555" y="1829165"/>
                </a:cubicBezTo>
                <a:close/>
                <a:moveTo>
                  <a:pt x="1045434" y="1627102"/>
                </a:moveTo>
                <a:cubicBezTo>
                  <a:pt x="1045434" y="1616164"/>
                  <a:pt x="1056947" y="1604651"/>
                  <a:pt x="1045433" y="1604651"/>
                </a:cubicBezTo>
                <a:cubicBezTo>
                  <a:pt x="1045433" y="1604651"/>
                  <a:pt x="1045434" y="1616164"/>
                  <a:pt x="1045434" y="1627102"/>
                </a:cubicBezTo>
                <a:close/>
                <a:moveTo>
                  <a:pt x="1568150" y="1886157"/>
                </a:moveTo>
                <a:cubicBezTo>
                  <a:pt x="1556637" y="1886157"/>
                  <a:pt x="1568150" y="1863706"/>
                  <a:pt x="1556637" y="1863706"/>
                </a:cubicBezTo>
                <a:lnTo>
                  <a:pt x="1556637" y="1852193"/>
                </a:lnTo>
                <a:cubicBezTo>
                  <a:pt x="1567574" y="1874644"/>
                  <a:pt x="1556637" y="1829741"/>
                  <a:pt x="1568150" y="1841254"/>
                </a:cubicBezTo>
                <a:cubicBezTo>
                  <a:pt x="1579664" y="1852193"/>
                  <a:pt x="1556636" y="1874644"/>
                  <a:pt x="1568150" y="1886157"/>
                </a:cubicBezTo>
                <a:close/>
                <a:moveTo>
                  <a:pt x="1533609" y="1874644"/>
                </a:moveTo>
                <a:cubicBezTo>
                  <a:pt x="1533609" y="1863705"/>
                  <a:pt x="1533609" y="1863705"/>
                  <a:pt x="1533609" y="1852193"/>
                </a:cubicBezTo>
                <a:cubicBezTo>
                  <a:pt x="1545122" y="1863130"/>
                  <a:pt x="1545122" y="1874644"/>
                  <a:pt x="1533609" y="1874644"/>
                </a:cubicBezTo>
                <a:close/>
                <a:moveTo>
                  <a:pt x="1056372" y="1638615"/>
                </a:moveTo>
                <a:cubicBezTo>
                  <a:pt x="1067885" y="1627102"/>
                  <a:pt x="1067885" y="1627102"/>
                  <a:pt x="1067885" y="1638615"/>
                </a:cubicBezTo>
                <a:cubicBezTo>
                  <a:pt x="1056372" y="1638615"/>
                  <a:pt x="1056372" y="1638615"/>
                  <a:pt x="1056372" y="1638615"/>
                </a:cubicBezTo>
                <a:close/>
                <a:moveTo>
                  <a:pt x="1364648" y="1794913"/>
                </a:moveTo>
                <a:lnTo>
                  <a:pt x="1364635" y="1794828"/>
                </a:lnTo>
                <a:lnTo>
                  <a:pt x="1364742" y="1794926"/>
                </a:lnTo>
                <a:close/>
                <a:moveTo>
                  <a:pt x="1590602" y="1908033"/>
                </a:moveTo>
                <a:cubicBezTo>
                  <a:pt x="1590601" y="1885582"/>
                  <a:pt x="1601540" y="1897095"/>
                  <a:pt x="1601540" y="1885006"/>
                </a:cubicBezTo>
                <a:cubicBezTo>
                  <a:pt x="1613053" y="1885006"/>
                  <a:pt x="1601540" y="1896519"/>
                  <a:pt x="1613053" y="1896519"/>
                </a:cubicBezTo>
                <a:cubicBezTo>
                  <a:pt x="1602114" y="1896519"/>
                  <a:pt x="1602114" y="1908033"/>
                  <a:pt x="1590602" y="1908033"/>
                </a:cubicBezTo>
                <a:close/>
                <a:moveTo>
                  <a:pt x="1273353" y="1751002"/>
                </a:moveTo>
                <a:lnTo>
                  <a:pt x="1273401" y="1750873"/>
                </a:lnTo>
                <a:lnTo>
                  <a:pt x="1273387" y="1750998"/>
                </a:lnTo>
                <a:close/>
                <a:moveTo>
                  <a:pt x="1681558" y="1953512"/>
                </a:moveTo>
                <a:cubicBezTo>
                  <a:pt x="1681559" y="1941998"/>
                  <a:pt x="1681559" y="1941998"/>
                  <a:pt x="1681559" y="1941998"/>
                </a:cubicBezTo>
                <a:cubicBezTo>
                  <a:pt x="1692496" y="1941998"/>
                  <a:pt x="1681558" y="1953512"/>
                  <a:pt x="1693072" y="1953512"/>
                </a:cubicBezTo>
                <a:close/>
                <a:moveTo>
                  <a:pt x="670090" y="1458427"/>
                </a:moveTo>
                <a:cubicBezTo>
                  <a:pt x="670091" y="1447489"/>
                  <a:pt x="670091" y="1447489"/>
                  <a:pt x="670091" y="1435976"/>
                </a:cubicBezTo>
                <a:cubicBezTo>
                  <a:pt x="681604" y="1435976"/>
                  <a:pt x="670091" y="1446914"/>
                  <a:pt x="681604" y="1458428"/>
                </a:cubicBezTo>
                <a:cubicBezTo>
                  <a:pt x="681604" y="1469942"/>
                  <a:pt x="681604" y="1447490"/>
                  <a:pt x="670090" y="1458427"/>
                </a:cubicBezTo>
                <a:close/>
                <a:moveTo>
                  <a:pt x="1620176" y="1931995"/>
                </a:moveTo>
                <a:cubicBezTo>
                  <a:pt x="1615931" y="1927750"/>
                  <a:pt x="1613053" y="1919259"/>
                  <a:pt x="1613053" y="1908033"/>
                </a:cubicBezTo>
                <a:cubicBezTo>
                  <a:pt x="1624566" y="1919546"/>
                  <a:pt x="1636081" y="1919547"/>
                  <a:pt x="1635504" y="1930484"/>
                </a:cubicBezTo>
                <a:cubicBezTo>
                  <a:pt x="1630035" y="1936241"/>
                  <a:pt x="1624422" y="1936241"/>
                  <a:pt x="1620176" y="1931995"/>
                </a:cubicBezTo>
                <a:close/>
                <a:moveTo>
                  <a:pt x="1022406" y="1638615"/>
                </a:moveTo>
                <a:cubicBezTo>
                  <a:pt x="1033919" y="1627102"/>
                  <a:pt x="1045433" y="1638615"/>
                  <a:pt x="1044282" y="1627677"/>
                </a:cubicBezTo>
                <a:cubicBezTo>
                  <a:pt x="1033344" y="1627677"/>
                  <a:pt x="1033344" y="1639192"/>
                  <a:pt x="1021831" y="1627677"/>
                </a:cubicBezTo>
                <a:cubicBezTo>
                  <a:pt x="1033344" y="1627677"/>
                  <a:pt x="1021831" y="1627677"/>
                  <a:pt x="1021830" y="1616164"/>
                </a:cubicBezTo>
                <a:cubicBezTo>
                  <a:pt x="1033344" y="1616164"/>
                  <a:pt x="1033344" y="1616164"/>
                  <a:pt x="1033344" y="1616164"/>
                </a:cubicBezTo>
                <a:cubicBezTo>
                  <a:pt x="1033344" y="1616164"/>
                  <a:pt x="1022406" y="1604650"/>
                  <a:pt x="1010892" y="1616164"/>
                </a:cubicBezTo>
                <a:cubicBezTo>
                  <a:pt x="1022406" y="1627102"/>
                  <a:pt x="1022406" y="1627102"/>
                  <a:pt x="1022406" y="1638615"/>
                </a:cubicBezTo>
                <a:close/>
                <a:moveTo>
                  <a:pt x="1072923" y="1663882"/>
                </a:moveTo>
                <a:cubicBezTo>
                  <a:pt x="1075081" y="1662182"/>
                  <a:pt x="1070763" y="1649553"/>
                  <a:pt x="1079398" y="1649553"/>
                </a:cubicBezTo>
                <a:cubicBezTo>
                  <a:pt x="1082277" y="1652432"/>
                  <a:pt x="1083716" y="1654591"/>
                  <a:pt x="1084256" y="1656209"/>
                </a:cubicBezTo>
                <a:lnTo>
                  <a:pt x="1084038" y="1657587"/>
                </a:lnTo>
                <a:lnTo>
                  <a:pt x="1079399" y="1661067"/>
                </a:lnTo>
                <a:cubicBezTo>
                  <a:pt x="1079399" y="1661067"/>
                  <a:pt x="1082277" y="1661066"/>
                  <a:pt x="1083716" y="1659627"/>
                </a:cubicBezTo>
                <a:lnTo>
                  <a:pt x="1084038" y="1657587"/>
                </a:lnTo>
                <a:lnTo>
                  <a:pt x="1085156" y="1656749"/>
                </a:lnTo>
                <a:cubicBezTo>
                  <a:pt x="1088033" y="1655310"/>
                  <a:pt x="1090912" y="1655310"/>
                  <a:pt x="1090912" y="1661066"/>
                </a:cubicBezTo>
                <a:cubicBezTo>
                  <a:pt x="1090912" y="1649553"/>
                  <a:pt x="1090912" y="1649553"/>
                  <a:pt x="1090336" y="1650128"/>
                </a:cubicBezTo>
                <a:cubicBezTo>
                  <a:pt x="1079398" y="1650128"/>
                  <a:pt x="1079398" y="1650128"/>
                  <a:pt x="1067885" y="1638615"/>
                </a:cubicBezTo>
                <a:cubicBezTo>
                  <a:pt x="1079399" y="1627102"/>
                  <a:pt x="1067885" y="1627102"/>
                  <a:pt x="1067885" y="1616164"/>
                </a:cubicBezTo>
                <a:cubicBezTo>
                  <a:pt x="1067885" y="1627102"/>
                  <a:pt x="1045434" y="1627102"/>
                  <a:pt x="1033919" y="1638615"/>
                </a:cubicBezTo>
                <a:cubicBezTo>
                  <a:pt x="1044858" y="1638615"/>
                  <a:pt x="1044857" y="1650128"/>
                  <a:pt x="1056371" y="1650128"/>
                </a:cubicBezTo>
                <a:cubicBezTo>
                  <a:pt x="1045433" y="1638615"/>
                  <a:pt x="1067885" y="1650128"/>
                  <a:pt x="1067885" y="1638615"/>
                </a:cubicBezTo>
                <a:cubicBezTo>
                  <a:pt x="1067885" y="1649553"/>
                  <a:pt x="1079399" y="1661067"/>
                  <a:pt x="1067885" y="1661066"/>
                </a:cubicBezTo>
                <a:cubicBezTo>
                  <a:pt x="1070763" y="1663801"/>
                  <a:pt x="1072202" y="1664449"/>
                  <a:pt x="1072923" y="1663882"/>
                </a:cubicBezTo>
                <a:close/>
                <a:moveTo>
                  <a:pt x="1215834" y="1739359"/>
                </a:moveTo>
                <a:cubicBezTo>
                  <a:pt x="1238286" y="1728422"/>
                  <a:pt x="1238286" y="1716907"/>
                  <a:pt x="1249799" y="1716907"/>
                </a:cubicBezTo>
                <a:cubicBezTo>
                  <a:pt x="1249799" y="1716907"/>
                  <a:pt x="1249799" y="1711150"/>
                  <a:pt x="1249799" y="1706833"/>
                </a:cubicBezTo>
                <a:lnTo>
                  <a:pt x="1249800" y="1705395"/>
                </a:lnTo>
                <a:lnTo>
                  <a:pt x="1249800" y="1705394"/>
                </a:lnTo>
                <a:cubicBezTo>
                  <a:pt x="1249800" y="1702516"/>
                  <a:pt x="1249799" y="1701796"/>
                  <a:pt x="1249800" y="1702336"/>
                </a:cubicBezTo>
                <a:lnTo>
                  <a:pt x="1249800" y="1705395"/>
                </a:lnTo>
                <a:lnTo>
                  <a:pt x="1242892" y="1715468"/>
                </a:lnTo>
                <a:cubicBezTo>
                  <a:pt x="1238717" y="1716907"/>
                  <a:pt x="1233104" y="1716907"/>
                  <a:pt x="1227347" y="1716907"/>
                </a:cubicBezTo>
                <a:cubicBezTo>
                  <a:pt x="1238285" y="1727845"/>
                  <a:pt x="1215834" y="1727845"/>
                  <a:pt x="1215834" y="1739359"/>
                </a:cubicBezTo>
                <a:close/>
                <a:moveTo>
                  <a:pt x="352316" y="1312205"/>
                </a:moveTo>
                <a:cubicBezTo>
                  <a:pt x="363829" y="1301267"/>
                  <a:pt x="375342" y="1335232"/>
                  <a:pt x="397795" y="1323719"/>
                </a:cubicBezTo>
                <a:cubicBezTo>
                  <a:pt x="397794" y="1301267"/>
                  <a:pt x="431759" y="1278816"/>
                  <a:pt x="408732" y="1244851"/>
                </a:cubicBezTo>
                <a:cubicBezTo>
                  <a:pt x="386280" y="1255788"/>
                  <a:pt x="374767" y="1244851"/>
                  <a:pt x="374767" y="1233337"/>
                </a:cubicBezTo>
                <a:cubicBezTo>
                  <a:pt x="374767" y="1244851"/>
                  <a:pt x="351741" y="1255788"/>
                  <a:pt x="363254" y="1267302"/>
                </a:cubicBezTo>
                <a:cubicBezTo>
                  <a:pt x="352316" y="1267302"/>
                  <a:pt x="340803" y="1278240"/>
                  <a:pt x="340802" y="1289754"/>
                </a:cubicBezTo>
                <a:cubicBezTo>
                  <a:pt x="352316" y="1300692"/>
                  <a:pt x="363829" y="1300692"/>
                  <a:pt x="352316" y="1312205"/>
                </a:cubicBezTo>
                <a:close/>
                <a:moveTo>
                  <a:pt x="1101850" y="1683518"/>
                </a:moveTo>
                <a:cubicBezTo>
                  <a:pt x="1113364" y="1683518"/>
                  <a:pt x="1113364" y="1683518"/>
                  <a:pt x="1113363" y="1672004"/>
                </a:cubicBezTo>
                <a:cubicBezTo>
                  <a:pt x="1101851" y="1672005"/>
                  <a:pt x="1101851" y="1672005"/>
                  <a:pt x="1101850" y="1683518"/>
                </a:cubicBezTo>
                <a:close/>
                <a:moveTo>
                  <a:pt x="942963" y="1605226"/>
                </a:moveTo>
                <a:cubicBezTo>
                  <a:pt x="953901" y="1616164"/>
                  <a:pt x="965414" y="1593712"/>
                  <a:pt x="965414" y="1593712"/>
                </a:cubicBezTo>
                <a:cubicBezTo>
                  <a:pt x="954476" y="1582198"/>
                  <a:pt x="954476" y="1604651"/>
                  <a:pt x="942963" y="1605226"/>
                </a:cubicBezTo>
                <a:close/>
                <a:moveTo>
                  <a:pt x="931449" y="1605226"/>
                </a:moveTo>
                <a:cubicBezTo>
                  <a:pt x="931449" y="1605226"/>
                  <a:pt x="931449" y="1605226"/>
                  <a:pt x="931448" y="1593712"/>
                </a:cubicBezTo>
                <a:cubicBezTo>
                  <a:pt x="920511" y="1593713"/>
                  <a:pt x="920511" y="1582198"/>
                  <a:pt x="908421" y="1582198"/>
                </a:cubicBezTo>
                <a:cubicBezTo>
                  <a:pt x="908422" y="1593712"/>
                  <a:pt x="908422" y="1593712"/>
                  <a:pt x="919935" y="1593713"/>
                </a:cubicBezTo>
                <a:cubicBezTo>
                  <a:pt x="919935" y="1582774"/>
                  <a:pt x="919935" y="1605226"/>
                  <a:pt x="931449" y="1605226"/>
                </a:cubicBezTo>
                <a:close/>
                <a:moveTo>
                  <a:pt x="999955" y="1639191"/>
                </a:moveTo>
                <a:cubicBezTo>
                  <a:pt x="999955" y="1628253"/>
                  <a:pt x="999955" y="1628253"/>
                  <a:pt x="999955" y="1616739"/>
                </a:cubicBezTo>
                <a:cubicBezTo>
                  <a:pt x="1010892" y="1605226"/>
                  <a:pt x="1022406" y="1616739"/>
                  <a:pt x="1022406" y="1605226"/>
                </a:cubicBezTo>
                <a:cubicBezTo>
                  <a:pt x="1022406" y="1594288"/>
                  <a:pt x="1011468" y="1594288"/>
                  <a:pt x="999955" y="1582775"/>
                </a:cubicBezTo>
                <a:cubicBezTo>
                  <a:pt x="999955" y="1582775"/>
                  <a:pt x="1011468" y="1593712"/>
                  <a:pt x="999954" y="1605226"/>
                </a:cubicBezTo>
                <a:lnTo>
                  <a:pt x="999955" y="1593713"/>
                </a:lnTo>
                <a:cubicBezTo>
                  <a:pt x="988441" y="1604650"/>
                  <a:pt x="988441" y="1604650"/>
                  <a:pt x="988440" y="1605226"/>
                </a:cubicBezTo>
                <a:cubicBezTo>
                  <a:pt x="988441" y="1616740"/>
                  <a:pt x="999955" y="1627677"/>
                  <a:pt x="999955" y="1639191"/>
                </a:cubicBezTo>
                <a:close/>
                <a:moveTo>
                  <a:pt x="1444667" y="1861690"/>
                </a:moveTo>
                <a:cubicBezTo>
                  <a:pt x="1443227" y="1860251"/>
                  <a:pt x="1443228" y="1857373"/>
                  <a:pt x="1443227" y="1851616"/>
                </a:cubicBezTo>
                <a:cubicBezTo>
                  <a:pt x="1443227" y="1851616"/>
                  <a:pt x="1454741" y="1851616"/>
                  <a:pt x="1454741" y="1863129"/>
                </a:cubicBezTo>
                <a:cubicBezTo>
                  <a:pt x="1448984" y="1863129"/>
                  <a:pt x="1446106" y="1863129"/>
                  <a:pt x="1444667" y="1861690"/>
                </a:cubicBezTo>
                <a:close/>
                <a:moveTo>
                  <a:pt x="1476617" y="1885005"/>
                </a:moveTo>
                <a:cubicBezTo>
                  <a:pt x="1476617" y="1862554"/>
                  <a:pt x="1476617" y="1851617"/>
                  <a:pt x="1454166" y="1840103"/>
                </a:cubicBezTo>
                <a:cubicBezTo>
                  <a:pt x="1462801" y="1840103"/>
                  <a:pt x="1452331" y="1820998"/>
                  <a:pt x="1456027" y="1811445"/>
                </a:cubicBezTo>
                <a:lnTo>
                  <a:pt x="1460902" y="1808764"/>
                </a:lnTo>
                <a:lnTo>
                  <a:pt x="1465679" y="1810104"/>
                </a:lnTo>
                <a:lnTo>
                  <a:pt x="1465679" y="1816213"/>
                </a:lnTo>
                <a:cubicBezTo>
                  <a:pt x="1465679" y="1817652"/>
                  <a:pt x="1465679" y="1817652"/>
                  <a:pt x="1465679" y="1817652"/>
                </a:cubicBezTo>
                <a:cubicBezTo>
                  <a:pt x="1476617" y="1829165"/>
                  <a:pt x="1465679" y="1851616"/>
                  <a:pt x="1488130" y="1874068"/>
                </a:cubicBezTo>
                <a:cubicBezTo>
                  <a:pt x="1488130" y="1874068"/>
                  <a:pt x="1476617" y="1874068"/>
                  <a:pt x="1488131" y="1885582"/>
                </a:cubicBezTo>
                <a:cubicBezTo>
                  <a:pt x="1476617" y="1885582"/>
                  <a:pt x="1476617" y="1885582"/>
                  <a:pt x="1476617" y="1885005"/>
                </a:cubicBezTo>
                <a:close/>
                <a:moveTo>
                  <a:pt x="1522096" y="1908033"/>
                </a:moveTo>
                <a:cubicBezTo>
                  <a:pt x="1522096" y="1897095"/>
                  <a:pt x="1533609" y="1897095"/>
                  <a:pt x="1544547" y="1896519"/>
                </a:cubicBezTo>
                <a:cubicBezTo>
                  <a:pt x="1533609" y="1908033"/>
                  <a:pt x="1533609" y="1896519"/>
                  <a:pt x="1522096" y="1908033"/>
                </a:cubicBezTo>
                <a:close/>
                <a:moveTo>
                  <a:pt x="1135814" y="1717277"/>
                </a:moveTo>
                <a:lnTo>
                  <a:pt x="1135814" y="1716907"/>
                </a:lnTo>
                <a:lnTo>
                  <a:pt x="1136852" y="1716907"/>
                </a:lnTo>
                <a:close/>
                <a:moveTo>
                  <a:pt x="840491" y="1571260"/>
                </a:moveTo>
                <a:cubicBezTo>
                  <a:pt x="852006" y="1571260"/>
                  <a:pt x="852005" y="1548809"/>
                  <a:pt x="851429" y="1525782"/>
                </a:cubicBezTo>
                <a:cubicBezTo>
                  <a:pt x="828978" y="1537296"/>
                  <a:pt x="828978" y="1525782"/>
                  <a:pt x="817465" y="1525782"/>
                </a:cubicBezTo>
                <a:cubicBezTo>
                  <a:pt x="805951" y="1525782"/>
                  <a:pt x="805950" y="1537296"/>
                  <a:pt x="817465" y="1537296"/>
                </a:cubicBezTo>
                <a:cubicBezTo>
                  <a:pt x="828978" y="1537296"/>
                  <a:pt x="817465" y="1525782"/>
                  <a:pt x="828978" y="1537296"/>
                </a:cubicBezTo>
                <a:cubicBezTo>
                  <a:pt x="828978" y="1548234"/>
                  <a:pt x="817465" y="1548234"/>
                  <a:pt x="828978" y="1559747"/>
                </a:cubicBezTo>
                <a:cubicBezTo>
                  <a:pt x="828978" y="1559747"/>
                  <a:pt x="828978" y="1571260"/>
                  <a:pt x="840491" y="1571260"/>
                </a:cubicBezTo>
                <a:close/>
                <a:moveTo>
                  <a:pt x="875032" y="1593713"/>
                </a:moveTo>
                <a:cubicBezTo>
                  <a:pt x="875032" y="1582198"/>
                  <a:pt x="875032" y="1582198"/>
                  <a:pt x="863519" y="1570685"/>
                </a:cubicBezTo>
                <a:cubicBezTo>
                  <a:pt x="863519" y="1570685"/>
                  <a:pt x="875032" y="1582198"/>
                  <a:pt x="863519" y="1582198"/>
                </a:cubicBezTo>
                <a:cubicBezTo>
                  <a:pt x="863519" y="1582198"/>
                  <a:pt x="863519" y="1593713"/>
                  <a:pt x="875032" y="1593713"/>
                </a:cubicBezTo>
                <a:close/>
                <a:moveTo>
                  <a:pt x="1464455" y="1888469"/>
                </a:moveTo>
                <a:lnTo>
                  <a:pt x="1462792" y="1886077"/>
                </a:lnTo>
                <a:lnTo>
                  <a:pt x="1466254" y="1885582"/>
                </a:lnTo>
                <a:cubicBezTo>
                  <a:pt x="1466254" y="1888460"/>
                  <a:pt x="1465535" y="1889180"/>
                  <a:pt x="1464455" y="1888469"/>
                </a:cubicBezTo>
                <a:close/>
                <a:moveTo>
                  <a:pt x="1562716" y="1940109"/>
                </a:moveTo>
                <a:cubicBezTo>
                  <a:pt x="1561098" y="1936493"/>
                  <a:pt x="1567574" y="1928182"/>
                  <a:pt x="1567574" y="1919547"/>
                </a:cubicBezTo>
                <a:cubicBezTo>
                  <a:pt x="1579087" y="1919547"/>
                  <a:pt x="1556637" y="1930485"/>
                  <a:pt x="1567574" y="1941998"/>
                </a:cubicBezTo>
                <a:cubicBezTo>
                  <a:pt x="1564695" y="1941998"/>
                  <a:pt x="1563256" y="1941315"/>
                  <a:pt x="1562716" y="1940109"/>
                </a:cubicBezTo>
                <a:close/>
                <a:moveTo>
                  <a:pt x="1533609" y="1930485"/>
                </a:moveTo>
                <a:cubicBezTo>
                  <a:pt x="1533609" y="1919547"/>
                  <a:pt x="1522096" y="1919546"/>
                  <a:pt x="1533609" y="1908033"/>
                </a:cubicBezTo>
                <a:cubicBezTo>
                  <a:pt x="1545123" y="1908033"/>
                  <a:pt x="1545122" y="1919546"/>
                  <a:pt x="1545122" y="1919546"/>
                </a:cubicBezTo>
                <a:cubicBezTo>
                  <a:pt x="1533609" y="1930485"/>
                  <a:pt x="1533609" y="1919547"/>
                  <a:pt x="1533609" y="1930485"/>
                </a:cubicBezTo>
                <a:close/>
                <a:moveTo>
                  <a:pt x="1011468" y="1672004"/>
                </a:moveTo>
                <a:cubicBezTo>
                  <a:pt x="1022406" y="1672005"/>
                  <a:pt x="1022406" y="1672005"/>
                  <a:pt x="1033920" y="1672005"/>
                </a:cubicBezTo>
                <a:cubicBezTo>
                  <a:pt x="1033920" y="1672005"/>
                  <a:pt x="1033919" y="1669270"/>
                  <a:pt x="1033920" y="1665024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33919" y="1660491"/>
                </a:lnTo>
                <a:lnTo>
                  <a:pt x="1033919" y="1648977"/>
                </a:lnTo>
                <a:cubicBezTo>
                  <a:pt x="1017081" y="1648977"/>
                  <a:pt x="1025500" y="1655454"/>
                  <a:pt x="1030762" y="1658692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18591" y="1656173"/>
                </a:lnTo>
                <a:cubicBezTo>
                  <a:pt x="1014346" y="1654734"/>
                  <a:pt x="1011468" y="1654734"/>
                  <a:pt x="1011468" y="1660491"/>
                </a:cubicBezTo>
                <a:cubicBezTo>
                  <a:pt x="1022981" y="1660491"/>
                  <a:pt x="1011468" y="1660491"/>
                  <a:pt x="1011468" y="1672004"/>
                </a:cubicBezTo>
                <a:close/>
                <a:moveTo>
                  <a:pt x="1454741" y="1897096"/>
                </a:moveTo>
                <a:lnTo>
                  <a:pt x="1454741" y="1885582"/>
                </a:lnTo>
                <a:cubicBezTo>
                  <a:pt x="1443227" y="1897095"/>
                  <a:pt x="1443228" y="1885582"/>
                  <a:pt x="1443228" y="1885582"/>
                </a:cubicBezTo>
                <a:cubicBezTo>
                  <a:pt x="1431714" y="1885582"/>
                  <a:pt x="1443228" y="1885582"/>
                  <a:pt x="1431714" y="1885582"/>
                </a:cubicBezTo>
                <a:cubicBezTo>
                  <a:pt x="1454166" y="1874644"/>
                  <a:pt x="1431714" y="1863130"/>
                  <a:pt x="1443227" y="1851616"/>
                </a:cubicBezTo>
                <a:cubicBezTo>
                  <a:pt x="1443228" y="1863130"/>
                  <a:pt x="1443228" y="1874644"/>
                  <a:pt x="1454741" y="1863129"/>
                </a:cubicBezTo>
                <a:cubicBezTo>
                  <a:pt x="1454741" y="1874644"/>
                  <a:pt x="1443228" y="1874644"/>
                  <a:pt x="1454741" y="1874644"/>
                </a:cubicBezTo>
                <a:cubicBezTo>
                  <a:pt x="1454741" y="1874644"/>
                  <a:pt x="1454741" y="1874644"/>
                  <a:pt x="1454741" y="1863129"/>
                </a:cubicBezTo>
                <a:cubicBezTo>
                  <a:pt x="1454741" y="1868598"/>
                  <a:pt x="1457619" y="1877090"/>
                  <a:pt x="1460497" y="1882775"/>
                </a:cubicBezTo>
                <a:lnTo>
                  <a:pt x="1462792" y="1886077"/>
                </a:lnTo>
                <a:lnTo>
                  <a:pt x="1456179" y="1887021"/>
                </a:lnTo>
                <a:cubicBezTo>
                  <a:pt x="1454740" y="1888460"/>
                  <a:pt x="1454741" y="1891338"/>
                  <a:pt x="1454741" y="1897096"/>
                </a:cubicBezTo>
                <a:close/>
                <a:moveTo>
                  <a:pt x="885970" y="1616164"/>
                </a:moveTo>
                <a:cubicBezTo>
                  <a:pt x="897484" y="1604650"/>
                  <a:pt x="897484" y="1604650"/>
                  <a:pt x="908997" y="1593712"/>
                </a:cubicBezTo>
                <a:cubicBezTo>
                  <a:pt x="897484" y="1604650"/>
                  <a:pt x="897484" y="1593713"/>
                  <a:pt x="897484" y="1582198"/>
                </a:cubicBezTo>
                <a:cubicBezTo>
                  <a:pt x="897484" y="1604650"/>
                  <a:pt x="885970" y="1604650"/>
                  <a:pt x="885970" y="1616164"/>
                </a:cubicBezTo>
                <a:close/>
                <a:moveTo>
                  <a:pt x="1221977" y="1782867"/>
                </a:moveTo>
                <a:cubicBezTo>
                  <a:pt x="1222670" y="1784118"/>
                  <a:pt x="1224037" y="1784837"/>
                  <a:pt x="1226772" y="1784837"/>
                </a:cubicBezTo>
                <a:lnTo>
                  <a:pt x="1221859" y="1782049"/>
                </a:lnTo>
                <a:lnTo>
                  <a:pt x="1221231" y="1777714"/>
                </a:lnTo>
                <a:lnTo>
                  <a:pt x="1216916" y="1766640"/>
                </a:lnTo>
                <a:lnTo>
                  <a:pt x="1216913" y="1766488"/>
                </a:lnTo>
                <a:lnTo>
                  <a:pt x="1217420" y="1762386"/>
                </a:lnTo>
                <a:lnTo>
                  <a:pt x="1230586" y="1762386"/>
                </a:lnTo>
                <a:cubicBezTo>
                  <a:pt x="1234832" y="1762386"/>
                  <a:pt x="1237710" y="1762386"/>
                  <a:pt x="1237710" y="1762386"/>
                </a:cubicBezTo>
                <a:cubicBezTo>
                  <a:pt x="1226772" y="1751448"/>
                  <a:pt x="1226772" y="1739935"/>
                  <a:pt x="1215258" y="1739935"/>
                </a:cubicBezTo>
                <a:cubicBezTo>
                  <a:pt x="1218137" y="1742669"/>
                  <a:pt x="1218892" y="1746843"/>
                  <a:pt x="1218757" y="1751565"/>
                </a:cubicBezTo>
                <a:lnTo>
                  <a:pt x="1217420" y="1762386"/>
                </a:lnTo>
                <a:lnTo>
                  <a:pt x="1215259" y="1762386"/>
                </a:lnTo>
                <a:lnTo>
                  <a:pt x="1216916" y="1766640"/>
                </a:lnTo>
                <a:lnTo>
                  <a:pt x="1217121" y="1779359"/>
                </a:lnTo>
                <a:lnTo>
                  <a:pt x="1221859" y="1782049"/>
                </a:lnTo>
                <a:close/>
                <a:moveTo>
                  <a:pt x="1578512" y="1964450"/>
                </a:moveTo>
                <a:cubicBezTo>
                  <a:pt x="1578512" y="1952936"/>
                  <a:pt x="1578512" y="1952936"/>
                  <a:pt x="1590025" y="1952936"/>
                </a:cubicBezTo>
                <a:cubicBezTo>
                  <a:pt x="1578512" y="1952936"/>
                  <a:pt x="1590026" y="1941998"/>
                  <a:pt x="1590025" y="1930484"/>
                </a:cubicBezTo>
                <a:cubicBezTo>
                  <a:pt x="1601539" y="1930484"/>
                  <a:pt x="1590026" y="1941998"/>
                  <a:pt x="1590026" y="1941998"/>
                </a:cubicBezTo>
                <a:cubicBezTo>
                  <a:pt x="1601539" y="1941998"/>
                  <a:pt x="1601540" y="1931060"/>
                  <a:pt x="1601539" y="1919547"/>
                </a:cubicBezTo>
                <a:cubicBezTo>
                  <a:pt x="1601539" y="1930484"/>
                  <a:pt x="1613052" y="1941998"/>
                  <a:pt x="1601539" y="1941998"/>
                </a:cubicBezTo>
                <a:cubicBezTo>
                  <a:pt x="1601540" y="1953512"/>
                  <a:pt x="1613052" y="1941998"/>
                  <a:pt x="1613053" y="1953512"/>
                </a:cubicBezTo>
                <a:cubicBezTo>
                  <a:pt x="1613053" y="1953512"/>
                  <a:pt x="1590602" y="1953512"/>
                  <a:pt x="1578512" y="1964450"/>
                </a:cubicBezTo>
                <a:close/>
                <a:moveTo>
                  <a:pt x="534230" y="1447489"/>
                </a:moveTo>
                <a:cubicBezTo>
                  <a:pt x="522716" y="1413525"/>
                  <a:pt x="511203" y="1435976"/>
                  <a:pt x="534230" y="1447489"/>
                </a:cubicBezTo>
                <a:close/>
                <a:moveTo>
                  <a:pt x="1141364" y="1749280"/>
                </a:moveTo>
                <a:cubicBezTo>
                  <a:pt x="1151538" y="1753139"/>
                  <a:pt x="1172802" y="1742669"/>
                  <a:pt x="1180142" y="1752600"/>
                </a:cubicBezTo>
                <a:cubicBezTo>
                  <a:pt x="1180142" y="1730148"/>
                  <a:pt x="1169205" y="1730149"/>
                  <a:pt x="1157691" y="1718635"/>
                </a:cubicBezTo>
                <a:cubicBezTo>
                  <a:pt x="1168629" y="1707121"/>
                  <a:pt x="1168629" y="1718635"/>
                  <a:pt x="1180143" y="1707121"/>
                </a:cubicBezTo>
                <a:cubicBezTo>
                  <a:pt x="1157115" y="1707121"/>
                  <a:pt x="1157115" y="1707121"/>
                  <a:pt x="1168628" y="1695607"/>
                </a:cubicBezTo>
                <a:cubicBezTo>
                  <a:pt x="1168628" y="1695607"/>
                  <a:pt x="1146177" y="1695608"/>
                  <a:pt x="1146177" y="1684095"/>
                </a:cubicBezTo>
                <a:cubicBezTo>
                  <a:pt x="1146177" y="1684095"/>
                  <a:pt x="1169204" y="1684094"/>
                  <a:pt x="1157690" y="1672580"/>
                </a:cubicBezTo>
                <a:cubicBezTo>
                  <a:pt x="1149056" y="1681216"/>
                  <a:pt x="1146897" y="1676898"/>
                  <a:pt x="1136886" y="1674199"/>
                </a:cubicBezTo>
                <a:lnTo>
                  <a:pt x="1135716" y="1674055"/>
                </a:lnTo>
                <a:lnTo>
                  <a:pt x="1135239" y="1672580"/>
                </a:lnTo>
                <a:lnTo>
                  <a:pt x="1134896" y="1673954"/>
                </a:lnTo>
                <a:lnTo>
                  <a:pt x="1123725" y="1672580"/>
                </a:lnTo>
                <a:cubicBezTo>
                  <a:pt x="1123725" y="1672580"/>
                  <a:pt x="1123725" y="1672580"/>
                  <a:pt x="1123725" y="1684094"/>
                </a:cubicBezTo>
                <a:cubicBezTo>
                  <a:pt x="1129482" y="1684094"/>
                  <a:pt x="1132361" y="1681215"/>
                  <a:pt x="1133800" y="1678337"/>
                </a:cubicBezTo>
                <a:lnTo>
                  <a:pt x="1134896" y="1673954"/>
                </a:lnTo>
                <a:lnTo>
                  <a:pt x="1135716" y="1674055"/>
                </a:lnTo>
                <a:lnTo>
                  <a:pt x="1138477" y="1682591"/>
                </a:lnTo>
                <a:cubicBezTo>
                  <a:pt x="1137398" y="1694060"/>
                  <a:pt x="1126604" y="1708848"/>
                  <a:pt x="1135239" y="1717483"/>
                </a:cubicBezTo>
                <a:lnTo>
                  <a:pt x="1135814" y="1717277"/>
                </a:lnTo>
                <a:lnTo>
                  <a:pt x="1135814" y="1726982"/>
                </a:lnTo>
                <a:cubicBezTo>
                  <a:pt x="1135814" y="1728422"/>
                  <a:pt x="1135814" y="1728422"/>
                  <a:pt x="1135814" y="1728422"/>
                </a:cubicBezTo>
                <a:cubicBezTo>
                  <a:pt x="1135814" y="1728422"/>
                  <a:pt x="1135814" y="1728422"/>
                  <a:pt x="1147328" y="1728421"/>
                </a:cubicBezTo>
                <a:cubicBezTo>
                  <a:pt x="1147328" y="1728421"/>
                  <a:pt x="1147328" y="1728421"/>
                  <a:pt x="1147328" y="1716907"/>
                </a:cubicBezTo>
                <a:cubicBezTo>
                  <a:pt x="1147328" y="1716907"/>
                  <a:pt x="1147328" y="1716907"/>
                  <a:pt x="1145889" y="1716907"/>
                </a:cubicBezTo>
                <a:lnTo>
                  <a:pt x="1136852" y="1716907"/>
                </a:lnTo>
                <a:lnTo>
                  <a:pt x="1140276" y="1715684"/>
                </a:lnTo>
                <a:cubicBezTo>
                  <a:pt x="1142436" y="1712446"/>
                  <a:pt x="1138117" y="1705969"/>
                  <a:pt x="1146752" y="1705969"/>
                </a:cubicBezTo>
                <a:cubicBezTo>
                  <a:pt x="1146752" y="1705969"/>
                  <a:pt x="1135239" y="1694456"/>
                  <a:pt x="1146753" y="1694456"/>
                </a:cubicBezTo>
                <a:cubicBezTo>
                  <a:pt x="1146752" y="1716907"/>
                  <a:pt x="1169780" y="1716907"/>
                  <a:pt x="1158266" y="1739359"/>
                </a:cubicBezTo>
                <a:cubicBezTo>
                  <a:pt x="1147328" y="1739359"/>
                  <a:pt x="1147329" y="1727845"/>
                  <a:pt x="1135814" y="1739359"/>
                </a:cubicBezTo>
                <a:cubicBezTo>
                  <a:pt x="1135815" y="1745116"/>
                  <a:pt x="1137974" y="1747994"/>
                  <a:pt x="1141364" y="1749280"/>
                </a:cubicBezTo>
                <a:close/>
                <a:moveTo>
                  <a:pt x="1499644" y="1930485"/>
                </a:moveTo>
                <a:cubicBezTo>
                  <a:pt x="1499644" y="1924728"/>
                  <a:pt x="1499644" y="1921850"/>
                  <a:pt x="1498206" y="1920411"/>
                </a:cubicBezTo>
                <a:lnTo>
                  <a:pt x="1494068" y="1919820"/>
                </a:lnTo>
                <a:lnTo>
                  <a:pt x="1493888" y="1919475"/>
                </a:lnTo>
                <a:cubicBezTo>
                  <a:pt x="1491009" y="1916668"/>
                  <a:pt x="1488130" y="1913790"/>
                  <a:pt x="1488130" y="1908033"/>
                </a:cubicBezTo>
                <a:cubicBezTo>
                  <a:pt x="1488130" y="1908033"/>
                  <a:pt x="1488130" y="1908033"/>
                  <a:pt x="1499644" y="1908033"/>
                </a:cubicBezTo>
                <a:cubicBezTo>
                  <a:pt x="1488130" y="1918971"/>
                  <a:pt x="1511158" y="1918971"/>
                  <a:pt x="1499644" y="1930485"/>
                </a:cubicBezTo>
                <a:close/>
                <a:moveTo>
                  <a:pt x="1296429" y="1830317"/>
                </a:moveTo>
                <a:lnTo>
                  <a:pt x="1295279" y="1829374"/>
                </a:lnTo>
                <a:lnTo>
                  <a:pt x="1295279" y="1829165"/>
                </a:lnTo>
                <a:lnTo>
                  <a:pt x="1296542" y="1829887"/>
                </a:lnTo>
                <a:close/>
                <a:moveTo>
                  <a:pt x="1488130" y="1930485"/>
                </a:moveTo>
                <a:cubicBezTo>
                  <a:pt x="1488130" y="1930485"/>
                  <a:pt x="1488130" y="1930485"/>
                  <a:pt x="1488130" y="1918971"/>
                </a:cubicBezTo>
                <a:lnTo>
                  <a:pt x="1494068" y="1919820"/>
                </a:lnTo>
                <a:lnTo>
                  <a:pt x="1499644" y="1930485"/>
                </a:lnTo>
                <a:cubicBezTo>
                  <a:pt x="1499644" y="1930485"/>
                  <a:pt x="1499644" y="1930485"/>
                  <a:pt x="1488130" y="1930485"/>
                </a:cubicBezTo>
                <a:close/>
                <a:moveTo>
                  <a:pt x="902341" y="1641430"/>
                </a:moveTo>
                <a:cubicBezTo>
                  <a:pt x="903961" y="1639731"/>
                  <a:pt x="897485" y="1627102"/>
                  <a:pt x="897485" y="1627102"/>
                </a:cubicBezTo>
                <a:cubicBezTo>
                  <a:pt x="897484" y="1638615"/>
                  <a:pt x="908998" y="1638615"/>
                  <a:pt x="897484" y="1638615"/>
                </a:cubicBezTo>
                <a:cubicBezTo>
                  <a:pt x="900363" y="1641349"/>
                  <a:pt x="901802" y="1641997"/>
                  <a:pt x="902341" y="1641430"/>
                </a:cubicBezTo>
                <a:close/>
                <a:moveTo>
                  <a:pt x="1431713" y="1908534"/>
                </a:moveTo>
                <a:lnTo>
                  <a:pt x="1431713" y="1908033"/>
                </a:lnTo>
                <a:lnTo>
                  <a:pt x="1431541" y="1907904"/>
                </a:lnTo>
                <a:lnTo>
                  <a:pt x="1436895" y="1898535"/>
                </a:lnTo>
                <a:cubicBezTo>
                  <a:pt x="1439773" y="1897096"/>
                  <a:pt x="1442651" y="1897095"/>
                  <a:pt x="1442651" y="1897095"/>
                </a:cubicBezTo>
                <a:cubicBezTo>
                  <a:pt x="1448408" y="1902564"/>
                  <a:pt x="1448409" y="1905299"/>
                  <a:pt x="1445530" y="1906738"/>
                </a:cubicBezTo>
                <a:close/>
                <a:moveTo>
                  <a:pt x="942386" y="1670565"/>
                </a:moveTo>
                <a:lnTo>
                  <a:pt x="942386" y="1661930"/>
                </a:lnTo>
                <a:cubicBezTo>
                  <a:pt x="942386" y="1660491"/>
                  <a:pt x="942386" y="1660491"/>
                  <a:pt x="942386" y="1660491"/>
                </a:cubicBezTo>
                <a:cubicBezTo>
                  <a:pt x="948143" y="1666248"/>
                  <a:pt x="945265" y="1669126"/>
                  <a:pt x="942387" y="1670565"/>
                </a:cubicBezTo>
                <a:close/>
                <a:moveTo>
                  <a:pt x="1120792" y="1759286"/>
                </a:moveTo>
                <a:lnTo>
                  <a:pt x="1121422" y="1756917"/>
                </a:lnTo>
                <a:cubicBezTo>
                  <a:pt x="1121423" y="1756197"/>
                  <a:pt x="1121422" y="1755838"/>
                  <a:pt x="1122143" y="1756378"/>
                </a:cubicBezTo>
                <a:lnTo>
                  <a:pt x="1125256" y="1759380"/>
                </a:lnTo>
                <a:lnTo>
                  <a:pt x="1121423" y="1759580"/>
                </a:lnTo>
                <a:close/>
                <a:moveTo>
                  <a:pt x="988440" y="1694456"/>
                </a:moveTo>
                <a:lnTo>
                  <a:pt x="999955" y="1694456"/>
                </a:lnTo>
                <a:cubicBezTo>
                  <a:pt x="999954" y="1683518"/>
                  <a:pt x="999955" y="1672005"/>
                  <a:pt x="999955" y="1672005"/>
                </a:cubicBezTo>
                <a:cubicBezTo>
                  <a:pt x="988441" y="1672005"/>
                  <a:pt x="988441" y="1682943"/>
                  <a:pt x="988440" y="1694456"/>
                </a:cubicBezTo>
                <a:close/>
                <a:moveTo>
                  <a:pt x="1170356" y="1784591"/>
                </a:moveTo>
                <a:lnTo>
                  <a:pt x="1169780" y="1784262"/>
                </a:lnTo>
                <a:lnTo>
                  <a:pt x="1170356" y="1784262"/>
                </a:lnTo>
                <a:close/>
                <a:moveTo>
                  <a:pt x="942386" y="1672005"/>
                </a:moveTo>
                <a:lnTo>
                  <a:pt x="942054" y="1670695"/>
                </a:lnTo>
                <a:lnTo>
                  <a:pt x="942386" y="1670565"/>
                </a:lnTo>
                <a:close/>
                <a:moveTo>
                  <a:pt x="1010893" y="1705969"/>
                </a:moveTo>
                <a:cubicBezTo>
                  <a:pt x="1022406" y="1694456"/>
                  <a:pt x="1010892" y="1683518"/>
                  <a:pt x="1010893" y="1672005"/>
                </a:cubicBezTo>
                <a:cubicBezTo>
                  <a:pt x="999954" y="1683518"/>
                  <a:pt x="1010893" y="1705969"/>
                  <a:pt x="1010893" y="1705969"/>
                </a:cubicBezTo>
                <a:close/>
                <a:moveTo>
                  <a:pt x="1283764" y="1841255"/>
                </a:moveTo>
                <a:cubicBezTo>
                  <a:pt x="1283764" y="1841255"/>
                  <a:pt x="1283765" y="1838376"/>
                  <a:pt x="1282325" y="1835497"/>
                </a:cubicBezTo>
                <a:lnTo>
                  <a:pt x="1277533" y="1832759"/>
                </a:lnTo>
                <a:lnTo>
                  <a:pt x="1277288" y="1831459"/>
                </a:lnTo>
                <a:cubicBezTo>
                  <a:pt x="1276569" y="1830424"/>
                  <a:pt x="1275130" y="1829740"/>
                  <a:pt x="1272251" y="1829740"/>
                </a:cubicBezTo>
                <a:lnTo>
                  <a:pt x="1277533" y="1832759"/>
                </a:lnTo>
                <a:lnTo>
                  <a:pt x="1278007" y="1835281"/>
                </a:lnTo>
                <a:cubicBezTo>
                  <a:pt x="1278008" y="1838089"/>
                  <a:pt x="1278007" y="1840967"/>
                  <a:pt x="1283764" y="1841255"/>
                </a:cubicBezTo>
                <a:close/>
                <a:moveTo>
                  <a:pt x="1115666" y="1761235"/>
                </a:moveTo>
                <a:cubicBezTo>
                  <a:pt x="1115667" y="1758357"/>
                  <a:pt x="1116386" y="1757601"/>
                  <a:pt x="1117465" y="1757736"/>
                </a:cubicBezTo>
                <a:lnTo>
                  <a:pt x="1120792" y="1759286"/>
                </a:lnTo>
                <a:lnTo>
                  <a:pt x="1120703" y="1759616"/>
                </a:lnTo>
                <a:cubicBezTo>
                  <a:pt x="1119984" y="1760515"/>
                  <a:pt x="1118544" y="1761235"/>
                  <a:pt x="1115666" y="1761235"/>
                </a:cubicBezTo>
                <a:close/>
                <a:moveTo>
                  <a:pt x="1272251" y="1840679"/>
                </a:moveTo>
                <a:cubicBezTo>
                  <a:pt x="1260738" y="1829740"/>
                  <a:pt x="1272251" y="1829740"/>
                  <a:pt x="1272251" y="1818227"/>
                </a:cubicBezTo>
                <a:cubicBezTo>
                  <a:pt x="1261313" y="1818227"/>
                  <a:pt x="1261313" y="1840679"/>
                  <a:pt x="1272251" y="1840679"/>
                </a:cubicBezTo>
                <a:close/>
                <a:moveTo>
                  <a:pt x="1426676" y="1917747"/>
                </a:moveTo>
                <a:cubicBezTo>
                  <a:pt x="1424518" y="1914510"/>
                  <a:pt x="1428835" y="1908033"/>
                  <a:pt x="1420200" y="1908033"/>
                </a:cubicBezTo>
                <a:cubicBezTo>
                  <a:pt x="1420200" y="1902276"/>
                  <a:pt x="1423078" y="1902276"/>
                  <a:pt x="1425957" y="1903715"/>
                </a:cubicBezTo>
                <a:lnTo>
                  <a:pt x="1431541" y="1907904"/>
                </a:lnTo>
                <a:lnTo>
                  <a:pt x="1431138" y="1908609"/>
                </a:lnTo>
                <a:lnTo>
                  <a:pt x="1431713" y="1908534"/>
                </a:lnTo>
                <a:lnTo>
                  <a:pt x="1431714" y="1909472"/>
                </a:lnTo>
                <a:cubicBezTo>
                  <a:pt x="1431714" y="1910912"/>
                  <a:pt x="1431714" y="1913790"/>
                  <a:pt x="1431714" y="1919547"/>
                </a:cubicBezTo>
                <a:cubicBezTo>
                  <a:pt x="1428836" y="1919547"/>
                  <a:pt x="1427396" y="1918827"/>
                  <a:pt x="1426676" y="1917747"/>
                </a:cubicBezTo>
                <a:close/>
                <a:moveTo>
                  <a:pt x="864959" y="1648258"/>
                </a:moveTo>
                <a:cubicBezTo>
                  <a:pt x="866397" y="1649697"/>
                  <a:pt x="869276" y="1649841"/>
                  <a:pt x="875032" y="1650128"/>
                </a:cubicBezTo>
                <a:cubicBezTo>
                  <a:pt x="875032" y="1638615"/>
                  <a:pt x="863518" y="1638615"/>
                  <a:pt x="863518" y="1638615"/>
                </a:cubicBezTo>
                <a:cubicBezTo>
                  <a:pt x="863518" y="1644084"/>
                  <a:pt x="863519" y="1646819"/>
                  <a:pt x="864959" y="1648258"/>
                </a:cubicBezTo>
                <a:close/>
                <a:moveTo>
                  <a:pt x="931448" y="1683518"/>
                </a:moveTo>
                <a:cubicBezTo>
                  <a:pt x="954475" y="1694456"/>
                  <a:pt x="954476" y="1672005"/>
                  <a:pt x="965414" y="1682943"/>
                </a:cubicBezTo>
                <a:cubicBezTo>
                  <a:pt x="965414" y="1672005"/>
                  <a:pt x="953900" y="1672005"/>
                  <a:pt x="965414" y="1660491"/>
                </a:cubicBezTo>
                <a:cubicBezTo>
                  <a:pt x="953901" y="1660491"/>
                  <a:pt x="953901" y="1660491"/>
                  <a:pt x="953900" y="1672005"/>
                </a:cubicBezTo>
                <a:cubicBezTo>
                  <a:pt x="942386" y="1649553"/>
                  <a:pt x="953901" y="1661066"/>
                  <a:pt x="953901" y="1649554"/>
                </a:cubicBezTo>
                <a:lnTo>
                  <a:pt x="942386" y="1649553"/>
                </a:lnTo>
                <a:lnTo>
                  <a:pt x="942386" y="1638040"/>
                </a:lnTo>
                <a:cubicBezTo>
                  <a:pt x="942386" y="1643796"/>
                  <a:pt x="939508" y="1649409"/>
                  <a:pt x="938069" y="1655022"/>
                </a:cubicBezTo>
                <a:lnTo>
                  <a:pt x="942054" y="1670695"/>
                </a:lnTo>
                <a:lnTo>
                  <a:pt x="939149" y="1671825"/>
                </a:lnTo>
                <a:cubicBezTo>
                  <a:pt x="938789" y="1672004"/>
                  <a:pt x="939508" y="1672005"/>
                  <a:pt x="942386" y="1672005"/>
                </a:cubicBezTo>
                <a:lnTo>
                  <a:pt x="953900" y="1672005"/>
                </a:lnTo>
                <a:cubicBezTo>
                  <a:pt x="942963" y="1683518"/>
                  <a:pt x="931448" y="1672005"/>
                  <a:pt x="931448" y="1683518"/>
                </a:cubicBezTo>
                <a:close/>
                <a:moveTo>
                  <a:pt x="1294055" y="1865937"/>
                </a:moveTo>
                <a:cubicBezTo>
                  <a:pt x="1295422" y="1868744"/>
                  <a:pt x="1301035" y="1863131"/>
                  <a:pt x="1306792" y="1840679"/>
                </a:cubicBezTo>
                <a:cubicBezTo>
                  <a:pt x="1306792" y="1840679"/>
                  <a:pt x="1306792" y="1837800"/>
                  <a:pt x="1305352" y="1834922"/>
                </a:cubicBezTo>
                <a:lnTo>
                  <a:pt x="1296542" y="1829887"/>
                </a:lnTo>
                <a:lnTo>
                  <a:pt x="1299938" y="1816986"/>
                </a:lnTo>
                <a:cubicBezTo>
                  <a:pt x="1306252" y="1806462"/>
                  <a:pt x="1318881" y="1802252"/>
                  <a:pt x="1318880" y="1785414"/>
                </a:cubicBezTo>
                <a:cubicBezTo>
                  <a:pt x="1318881" y="1793617"/>
                  <a:pt x="1325357" y="1783039"/>
                  <a:pt x="1323738" y="1777237"/>
                </a:cubicBezTo>
                <a:lnTo>
                  <a:pt x="1319840" y="1774558"/>
                </a:lnTo>
                <a:lnTo>
                  <a:pt x="1320032" y="1774476"/>
                </a:lnTo>
                <a:lnTo>
                  <a:pt x="1319425" y="1774273"/>
                </a:lnTo>
                <a:lnTo>
                  <a:pt x="1318880" y="1773899"/>
                </a:lnTo>
                <a:cubicBezTo>
                  <a:pt x="1329818" y="1773899"/>
                  <a:pt x="1341333" y="1773899"/>
                  <a:pt x="1341333" y="1773899"/>
                </a:cubicBezTo>
                <a:cubicBezTo>
                  <a:pt x="1329818" y="1773899"/>
                  <a:pt x="1329819" y="1762386"/>
                  <a:pt x="1329819" y="1762386"/>
                </a:cubicBezTo>
                <a:cubicBezTo>
                  <a:pt x="1335576" y="1762386"/>
                  <a:pt x="1335576" y="1759508"/>
                  <a:pt x="1334136" y="1756630"/>
                </a:cubicBezTo>
                <a:lnTo>
                  <a:pt x="1330506" y="1751791"/>
                </a:lnTo>
                <a:lnTo>
                  <a:pt x="1330874" y="1750873"/>
                </a:lnTo>
                <a:lnTo>
                  <a:pt x="1340828" y="1750873"/>
                </a:lnTo>
                <a:cubicBezTo>
                  <a:pt x="1343635" y="1750873"/>
                  <a:pt x="1346513" y="1750873"/>
                  <a:pt x="1352270" y="1750873"/>
                </a:cubicBezTo>
                <a:cubicBezTo>
                  <a:pt x="1340756" y="1728421"/>
                  <a:pt x="1363784" y="1728422"/>
                  <a:pt x="1352271" y="1716907"/>
                </a:cubicBezTo>
                <a:cubicBezTo>
                  <a:pt x="1340757" y="1716908"/>
                  <a:pt x="1352271" y="1728421"/>
                  <a:pt x="1340756" y="1728421"/>
                </a:cubicBezTo>
                <a:cubicBezTo>
                  <a:pt x="1340756" y="1717483"/>
                  <a:pt x="1340756" y="1695031"/>
                  <a:pt x="1340757" y="1683518"/>
                </a:cubicBezTo>
                <a:cubicBezTo>
                  <a:pt x="1329244" y="1694456"/>
                  <a:pt x="1340756" y="1705969"/>
                  <a:pt x="1330970" y="1718059"/>
                </a:cubicBezTo>
                <a:cubicBezTo>
                  <a:pt x="1330970" y="1728997"/>
                  <a:pt x="1330970" y="1740510"/>
                  <a:pt x="1342484" y="1740510"/>
                </a:cubicBezTo>
                <a:cubicBezTo>
                  <a:pt x="1336871" y="1743245"/>
                  <a:pt x="1333381" y="1746735"/>
                  <a:pt x="1331123" y="1750252"/>
                </a:cubicBezTo>
                <a:lnTo>
                  <a:pt x="1330874" y="1750873"/>
                </a:lnTo>
                <a:lnTo>
                  <a:pt x="1329818" y="1750873"/>
                </a:lnTo>
                <a:lnTo>
                  <a:pt x="1330506" y="1751791"/>
                </a:lnTo>
                <a:lnTo>
                  <a:pt x="1327156" y="1760156"/>
                </a:lnTo>
                <a:cubicBezTo>
                  <a:pt x="1325788" y="1765840"/>
                  <a:pt x="1325789" y="1768719"/>
                  <a:pt x="1320032" y="1762962"/>
                </a:cubicBezTo>
                <a:cubicBezTo>
                  <a:pt x="1314275" y="1768719"/>
                  <a:pt x="1314275" y="1771597"/>
                  <a:pt x="1315714" y="1773037"/>
                </a:cubicBezTo>
                <a:lnTo>
                  <a:pt x="1319425" y="1774273"/>
                </a:lnTo>
                <a:lnTo>
                  <a:pt x="1319840" y="1774558"/>
                </a:lnTo>
                <a:lnTo>
                  <a:pt x="1309958" y="1778793"/>
                </a:lnTo>
                <a:cubicBezTo>
                  <a:pt x="1308519" y="1780232"/>
                  <a:pt x="1308519" y="1780232"/>
                  <a:pt x="1308518" y="1774476"/>
                </a:cubicBezTo>
                <a:cubicBezTo>
                  <a:pt x="1320032" y="1774476"/>
                  <a:pt x="1308519" y="1763538"/>
                  <a:pt x="1308519" y="1752024"/>
                </a:cubicBezTo>
                <a:cubicBezTo>
                  <a:pt x="1297005" y="1752025"/>
                  <a:pt x="1308519" y="1741087"/>
                  <a:pt x="1297005" y="1729573"/>
                </a:cubicBezTo>
                <a:cubicBezTo>
                  <a:pt x="1307942" y="1741086"/>
                  <a:pt x="1307942" y="1741086"/>
                  <a:pt x="1319457" y="1729572"/>
                </a:cubicBezTo>
                <a:cubicBezTo>
                  <a:pt x="1319457" y="1740510"/>
                  <a:pt x="1319457" y="1740510"/>
                  <a:pt x="1319457" y="1752025"/>
                </a:cubicBezTo>
                <a:cubicBezTo>
                  <a:pt x="1319457" y="1741087"/>
                  <a:pt x="1319457" y="1741087"/>
                  <a:pt x="1330970" y="1729572"/>
                </a:cubicBezTo>
                <a:cubicBezTo>
                  <a:pt x="1307942" y="1729572"/>
                  <a:pt x="1330970" y="1718059"/>
                  <a:pt x="1319456" y="1718059"/>
                </a:cubicBezTo>
                <a:cubicBezTo>
                  <a:pt x="1319456" y="1718059"/>
                  <a:pt x="1307943" y="1718059"/>
                  <a:pt x="1307942" y="1729572"/>
                </a:cubicBezTo>
                <a:cubicBezTo>
                  <a:pt x="1296429" y="1729572"/>
                  <a:pt x="1284915" y="1729572"/>
                  <a:pt x="1296430" y="1718059"/>
                </a:cubicBezTo>
                <a:cubicBezTo>
                  <a:pt x="1284916" y="1718059"/>
                  <a:pt x="1273978" y="1718059"/>
                  <a:pt x="1262463" y="1729572"/>
                </a:cubicBezTo>
                <a:cubicBezTo>
                  <a:pt x="1273978" y="1729573"/>
                  <a:pt x="1262463" y="1740510"/>
                  <a:pt x="1262463" y="1752024"/>
                </a:cubicBezTo>
                <a:lnTo>
                  <a:pt x="1273353" y="1751002"/>
                </a:lnTo>
                <a:lnTo>
                  <a:pt x="1267646" y="1766200"/>
                </a:lnTo>
                <a:cubicBezTo>
                  <a:pt x="1267645" y="1770446"/>
                  <a:pt x="1267645" y="1773324"/>
                  <a:pt x="1261888" y="1773324"/>
                </a:cubicBezTo>
                <a:cubicBezTo>
                  <a:pt x="1261888" y="1761811"/>
                  <a:pt x="1250375" y="1784837"/>
                  <a:pt x="1250375" y="1773324"/>
                </a:cubicBezTo>
                <a:cubicBezTo>
                  <a:pt x="1250375" y="1773324"/>
                  <a:pt x="1250375" y="1773324"/>
                  <a:pt x="1250375" y="1761811"/>
                </a:cubicBezTo>
                <a:cubicBezTo>
                  <a:pt x="1250375" y="1773324"/>
                  <a:pt x="1238861" y="1773324"/>
                  <a:pt x="1238861" y="1773324"/>
                </a:cubicBezTo>
                <a:lnTo>
                  <a:pt x="1238862" y="1784838"/>
                </a:lnTo>
                <a:cubicBezTo>
                  <a:pt x="1249799" y="1773324"/>
                  <a:pt x="1249800" y="1784838"/>
                  <a:pt x="1261313" y="1784838"/>
                </a:cubicBezTo>
                <a:cubicBezTo>
                  <a:pt x="1266782" y="1784837"/>
                  <a:pt x="1269517" y="1779224"/>
                  <a:pt x="1271027" y="1772172"/>
                </a:cubicBezTo>
                <a:lnTo>
                  <a:pt x="1273387" y="1750998"/>
                </a:lnTo>
                <a:lnTo>
                  <a:pt x="1277791" y="1750585"/>
                </a:lnTo>
                <a:cubicBezTo>
                  <a:pt x="1282037" y="1749146"/>
                  <a:pt x="1284915" y="1746267"/>
                  <a:pt x="1284916" y="1740510"/>
                </a:cubicBezTo>
                <a:cubicBezTo>
                  <a:pt x="1284915" y="1752024"/>
                  <a:pt x="1296429" y="1740510"/>
                  <a:pt x="1296429" y="1752025"/>
                </a:cubicBezTo>
                <a:cubicBezTo>
                  <a:pt x="1273402" y="1763538"/>
                  <a:pt x="1273401" y="1785989"/>
                  <a:pt x="1284915" y="1785989"/>
                </a:cubicBezTo>
                <a:cubicBezTo>
                  <a:pt x="1284916" y="1774476"/>
                  <a:pt x="1295853" y="1762962"/>
                  <a:pt x="1307368" y="1774476"/>
                </a:cubicBezTo>
                <a:lnTo>
                  <a:pt x="1296490" y="1785567"/>
                </a:lnTo>
                <a:lnTo>
                  <a:pt x="1296429" y="1785414"/>
                </a:lnTo>
                <a:lnTo>
                  <a:pt x="1296394" y="1785664"/>
                </a:lnTo>
                <a:lnTo>
                  <a:pt x="1296357" y="1785701"/>
                </a:lnTo>
                <a:cubicBezTo>
                  <a:pt x="1293551" y="1791314"/>
                  <a:pt x="1290673" y="1796927"/>
                  <a:pt x="1284916" y="1796927"/>
                </a:cubicBezTo>
                <a:cubicBezTo>
                  <a:pt x="1290673" y="1796927"/>
                  <a:pt x="1293551" y="1796927"/>
                  <a:pt x="1294990" y="1795488"/>
                </a:cubicBezTo>
                <a:lnTo>
                  <a:pt x="1296394" y="1785664"/>
                </a:lnTo>
                <a:lnTo>
                  <a:pt x="1296490" y="1785567"/>
                </a:lnTo>
                <a:lnTo>
                  <a:pt x="1300747" y="1796423"/>
                </a:lnTo>
                <a:cubicBezTo>
                  <a:pt x="1302186" y="1799230"/>
                  <a:pt x="1302186" y="1802108"/>
                  <a:pt x="1296429" y="1807865"/>
                </a:cubicBezTo>
                <a:cubicBezTo>
                  <a:pt x="1296429" y="1796352"/>
                  <a:pt x="1262464" y="1807865"/>
                  <a:pt x="1273978" y="1830317"/>
                </a:cubicBezTo>
                <a:cubicBezTo>
                  <a:pt x="1273978" y="1819091"/>
                  <a:pt x="1276713" y="1816212"/>
                  <a:pt x="1280886" y="1817579"/>
                </a:cubicBezTo>
                <a:lnTo>
                  <a:pt x="1295279" y="1829374"/>
                </a:lnTo>
                <a:lnTo>
                  <a:pt x="1295279" y="1840679"/>
                </a:lnTo>
                <a:lnTo>
                  <a:pt x="1306792" y="1840679"/>
                </a:lnTo>
                <a:cubicBezTo>
                  <a:pt x="1295566" y="1851904"/>
                  <a:pt x="1292687" y="1863130"/>
                  <a:pt x="1294055" y="1865937"/>
                </a:cubicBezTo>
                <a:close/>
                <a:moveTo>
                  <a:pt x="1497088" y="1968925"/>
                </a:moveTo>
                <a:lnTo>
                  <a:pt x="1499644" y="1964450"/>
                </a:lnTo>
                <a:cubicBezTo>
                  <a:pt x="1488130" y="1964450"/>
                  <a:pt x="1499644" y="1964450"/>
                  <a:pt x="1476617" y="1953512"/>
                </a:cubicBezTo>
                <a:cubicBezTo>
                  <a:pt x="1488130" y="1953512"/>
                  <a:pt x="1488131" y="1965026"/>
                  <a:pt x="1488130" y="1953512"/>
                </a:cubicBezTo>
                <a:cubicBezTo>
                  <a:pt x="1488130" y="1953512"/>
                  <a:pt x="1476617" y="1942574"/>
                  <a:pt x="1488130" y="1931060"/>
                </a:cubicBezTo>
                <a:cubicBezTo>
                  <a:pt x="1496765" y="1947899"/>
                  <a:pt x="1505077" y="1958261"/>
                  <a:pt x="1499222" y="1967247"/>
                </a:cubicBezTo>
                <a:close/>
                <a:moveTo>
                  <a:pt x="1170356" y="1807289"/>
                </a:moveTo>
                <a:cubicBezTo>
                  <a:pt x="1170355" y="1795775"/>
                  <a:pt x="1170355" y="1795775"/>
                  <a:pt x="1170355" y="1795775"/>
                </a:cubicBezTo>
                <a:cubicBezTo>
                  <a:pt x="1170355" y="1795775"/>
                  <a:pt x="1170355" y="1795775"/>
                  <a:pt x="1170355" y="1794336"/>
                </a:cubicBezTo>
                <a:lnTo>
                  <a:pt x="1170356" y="1784591"/>
                </a:lnTo>
                <a:lnTo>
                  <a:pt x="1179854" y="1790019"/>
                </a:lnTo>
                <a:cubicBezTo>
                  <a:pt x="1181294" y="1792897"/>
                  <a:pt x="1181293" y="1795776"/>
                  <a:pt x="1181293" y="1795776"/>
                </a:cubicBezTo>
                <a:cubicBezTo>
                  <a:pt x="1192806" y="1784837"/>
                  <a:pt x="1192806" y="1784837"/>
                  <a:pt x="1192807" y="1773324"/>
                </a:cubicBezTo>
                <a:lnTo>
                  <a:pt x="1204320" y="1773324"/>
                </a:lnTo>
                <a:cubicBezTo>
                  <a:pt x="1192806" y="1784262"/>
                  <a:pt x="1181869" y="1795776"/>
                  <a:pt x="1204321" y="1795775"/>
                </a:cubicBezTo>
                <a:cubicBezTo>
                  <a:pt x="1204321" y="1784837"/>
                  <a:pt x="1204321" y="1784837"/>
                  <a:pt x="1203745" y="1783686"/>
                </a:cubicBezTo>
                <a:cubicBezTo>
                  <a:pt x="1203746" y="1761235"/>
                  <a:pt x="1215259" y="1761235"/>
                  <a:pt x="1203745" y="1749722"/>
                </a:cubicBezTo>
                <a:cubicBezTo>
                  <a:pt x="1203745" y="1749722"/>
                  <a:pt x="1203746" y="1738783"/>
                  <a:pt x="1215259" y="1727270"/>
                </a:cubicBezTo>
                <a:cubicBezTo>
                  <a:pt x="1192806" y="1738207"/>
                  <a:pt x="1204320" y="1715756"/>
                  <a:pt x="1192806" y="1715757"/>
                </a:cubicBezTo>
                <a:cubicBezTo>
                  <a:pt x="1192807" y="1727270"/>
                  <a:pt x="1181293" y="1727270"/>
                  <a:pt x="1192806" y="1749721"/>
                </a:cubicBezTo>
                <a:cubicBezTo>
                  <a:pt x="1181293" y="1749722"/>
                  <a:pt x="1181293" y="1749722"/>
                  <a:pt x="1181293" y="1761235"/>
                </a:cubicBezTo>
                <a:cubicBezTo>
                  <a:pt x="1181293" y="1761235"/>
                  <a:pt x="1181293" y="1761235"/>
                  <a:pt x="1181294" y="1772748"/>
                </a:cubicBezTo>
                <a:cubicBezTo>
                  <a:pt x="1169780" y="1772748"/>
                  <a:pt x="1192806" y="1795775"/>
                  <a:pt x="1181294" y="1784262"/>
                </a:cubicBezTo>
                <a:lnTo>
                  <a:pt x="1169780" y="1784262"/>
                </a:lnTo>
                <a:lnTo>
                  <a:pt x="1169780" y="1784262"/>
                </a:lnTo>
                <a:lnTo>
                  <a:pt x="1168916" y="1784262"/>
                </a:lnTo>
                <a:cubicBezTo>
                  <a:pt x="1167477" y="1784262"/>
                  <a:pt x="1164599" y="1784262"/>
                  <a:pt x="1158842" y="1784262"/>
                </a:cubicBezTo>
                <a:cubicBezTo>
                  <a:pt x="1158842" y="1795776"/>
                  <a:pt x="1158842" y="1795776"/>
                  <a:pt x="1158842" y="1795776"/>
                </a:cubicBezTo>
                <a:cubicBezTo>
                  <a:pt x="1158842" y="1795776"/>
                  <a:pt x="1170355" y="1795775"/>
                  <a:pt x="1170356" y="1807289"/>
                </a:cubicBezTo>
                <a:close/>
                <a:moveTo>
                  <a:pt x="1421639" y="1940559"/>
                </a:moveTo>
                <a:cubicBezTo>
                  <a:pt x="1420201" y="1939120"/>
                  <a:pt x="1420200" y="1936241"/>
                  <a:pt x="1420200" y="1930485"/>
                </a:cubicBezTo>
                <a:cubicBezTo>
                  <a:pt x="1431714" y="1930485"/>
                  <a:pt x="1442651" y="1907457"/>
                  <a:pt x="1454166" y="1918972"/>
                </a:cubicBezTo>
                <a:cubicBezTo>
                  <a:pt x="1454166" y="1930485"/>
                  <a:pt x="1442652" y="1930484"/>
                  <a:pt x="1442652" y="1930484"/>
                </a:cubicBezTo>
                <a:cubicBezTo>
                  <a:pt x="1431138" y="1941998"/>
                  <a:pt x="1454166" y="1930485"/>
                  <a:pt x="1442651" y="1941998"/>
                </a:cubicBezTo>
                <a:cubicBezTo>
                  <a:pt x="1431713" y="1941998"/>
                  <a:pt x="1442652" y="1919547"/>
                  <a:pt x="1431713" y="1941998"/>
                </a:cubicBezTo>
                <a:cubicBezTo>
                  <a:pt x="1425957" y="1941998"/>
                  <a:pt x="1423078" y="1941998"/>
                  <a:pt x="1421639" y="1940559"/>
                </a:cubicBezTo>
                <a:close/>
                <a:moveTo>
                  <a:pt x="1193959" y="1828590"/>
                </a:moveTo>
                <a:lnTo>
                  <a:pt x="1200814" y="1828590"/>
                </a:lnTo>
                <a:lnTo>
                  <a:pt x="1201469" y="1829817"/>
                </a:lnTo>
                <a:lnTo>
                  <a:pt x="1199444" y="1830438"/>
                </a:lnTo>
                <a:close/>
                <a:moveTo>
                  <a:pt x="1329243" y="1897095"/>
                </a:moveTo>
                <a:lnTo>
                  <a:pt x="1340757" y="1897095"/>
                </a:lnTo>
                <a:cubicBezTo>
                  <a:pt x="1329243" y="1885582"/>
                  <a:pt x="1329243" y="1874644"/>
                  <a:pt x="1317730" y="1863130"/>
                </a:cubicBezTo>
                <a:cubicBezTo>
                  <a:pt x="1317730" y="1874644"/>
                  <a:pt x="1340756" y="1885582"/>
                  <a:pt x="1329243" y="1897095"/>
                </a:cubicBezTo>
                <a:close/>
                <a:moveTo>
                  <a:pt x="1488130" y="1975964"/>
                </a:moveTo>
                <a:lnTo>
                  <a:pt x="1497088" y="1968925"/>
                </a:lnTo>
                <a:lnTo>
                  <a:pt x="1493887" y="1974524"/>
                </a:lnTo>
                <a:cubicBezTo>
                  <a:pt x="1491009" y="1975964"/>
                  <a:pt x="1488130" y="1975964"/>
                  <a:pt x="1488130" y="1975964"/>
                </a:cubicBezTo>
                <a:close/>
                <a:moveTo>
                  <a:pt x="976927" y="1728422"/>
                </a:moveTo>
                <a:cubicBezTo>
                  <a:pt x="976927" y="1716907"/>
                  <a:pt x="988441" y="1716907"/>
                  <a:pt x="988441" y="1728422"/>
                </a:cubicBezTo>
                <a:cubicBezTo>
                  <a:pt x="976927" y="1728422"/>
                  <a:pt x="988441" y="1728422"/>
                  <a:pt x="976927" y="1728422"/>
                </a:cubicBezTo>
                <a:close/>
                <a:moveTo>
                  <a:pt x="1226772" y="1852192"/>
                </a:moveTo>
                <a:cubicBezTo>
                  <a:pt x="1238286" y="1863130"/>
                  <a:pt x="1249799" y="1840679"/>
                  <a:pt x="1238286" y="1829740"/>
                </a:cubicBezTo>
                <a:cubicBezTo>
                  <a:pt x="1238285" y="1840679"/>
                  <a:pt x="1238286" y="1852192"/>
                  <a:pt x="1226772" y="1852192"/>
                </a:cubicBezTo>
                <a:close/>
                <a:moveTo>
                  <a:pt x="1056794" y="1771858"/>
                </a:moveTo>
                <a:cubicBezTo>
                  <a:pt x="1058746" y="1772964"/>
                  <a:pt x="1062272" y="1773755"/>
                  <a:pt x="1067885" y="1773899"/>
                </a:cubicBezTo>
                <a:cubicBezTo>
                  <a:pt x="1067885" y="1773899"/>
                  <a:pt x="1067885" y="1773899"/>
                  <a:pt x="1067885" y="1762387"/>
                </a:cubicBezTo>
                <a:cubicBezTo>
                  <a:pt x="1059250" y="1762387"/>
                  <a:pt x="1050939" y="1768539"/>
                  <a:pt x="1056794" y="1771858"/>
                </a:cubicBezTo>
                <a:close/>
                <a:moveTo>
                  <a:pt x="983772" y="1736436"/>
                </a:moveTo>
                <a:cubicBezTo>
                  <a:pt x="989196" y="1737380"/>
                  <a:pt x="991463" y="1722376"/>
                  <a:pt x="1000530" y="1738784"/>
                </a:cubicBezTo>
                <a:cubicBezTo>
                  <a:pt x="1000530" y="1727846"/>
                  <a:pt x="978079" y="1716332"/>
                  <a:pt x="1000530" y="1716332"/>
                </a:cubicBezTo>
                <a:lnTo>
                  <a:pt x="1000530" y="1727846"/>
                </a:lnTo>
                <a:cubicBezTo>
                  <a:pt x="1000530" y="1716908"/>
                  <a:pt x="1012043" y="1716907"/>
                  <a:pt x="1000530" y="1705394"/>
                </a:cubicBezTo>
                <a:cubicBezTo>
                  <a:pt x="1000530" y="1705394"/>
                  <a:pt x="989016" y="1693881"/>
                  <a:pt x="989017" y="1705394"/>
                </a:cubicBezTo>
                <a:cubicBezTo>
                  <a:pt x="1011468" y="1705394"/>
                  <a:pt x="989016" y="1716907"/>
                  <a:pt x="977503" y="1716907"/>
                </a:cubicBezTo>
                <a:lnTo>
                  <a:pt x="965989" y="1705394"/>
                </a:lnTo>
                <a:cubicBezTo>
                  <a:pt x="954475" y="1705394"/>
                  <a:pt x="954475" y="1705394"/>
                  <a:pt x="954476" y="1716907"/>
                </a:cubicBezTo>
                <a:cubicBezTo>
                  <a:pt x="965414" y="1728422"/>
                  <a:pt x="976927" y="1728422"/>
                  <a:pt x="976927" y="1716907"/>
                </a:cubicBezTo>
                <a:lnTo>
                  <a:pt x="976927" y="1728422"/>
                </a:lnTo>
                <a:cubicBezTo>
                  <a:pt x="979805" y="1734034"/>
                  <a:pt x="981964" y="1736121"/>
                  <a:pt x="983772" y="1736436"/>
                </a:cubicBezTo>
                <a:close/>
                <a:moveTo>
                  <a:pt x="1134484" y="1811175"/>
                </a:moveTo>
                <a:cubicBezTo>
                  <a:pt x="1133944" y="1810456"/>
                  <a:pt x="1134664" y="1809016"/>
                  <a:pt x="1137542" y="1806138"/>
                </a:cubicBezTo>
                <a:lnTo>
                  <a:pt x="1135835" y="1811391"/>
                </a:lnTo>
                <a:close/>
                <a:moveTo>
                  <a:pt x="1215834" y="1852193"/>
                </a:moveTo>
                <a:cubicBezTo>
                  <a:pt x="1215834" y="1840679"/>
                  <a:pt x="1249799" y="1840679"/>
                  <a:pt x="1227347" y="1818227"/>
                </a:cubicBezTo>
                <a:cubicBezTo>
                  <a:pt x="1227348" y="1829740"/>
                  <a:pt x="1193383" y="1829740"/>
                  <a:pt x="1215834" y="1852193"/>
                </a:cubicBezTo>
                <a:close/>
                <a:moveTo>
                  <a:pt x="1033919" y="1762386"/>
                </a:moveTo>
                <a:cubicBezTo>
                  <a:pt x="1045433" y="1762386"/>
                  <a:pt x="1045434" y="1739359"/>
                  <a:pt x="1056947" y="1739935"/>
                </a:cubicBezTo>
                <a:cubicBezTo>
                  <a:pt x="1045433" y="1739935"/>
                  <a:pt x="1045433" y="1739935"/>
                  <a:pt x="1045434" y="1728421"/>
                </a:cubicBezTo>
                <a:cubicBezTo>
                  <a:pt x="1045434" y="1728421"/>
                  <a:pt x="1045434" y="1728421"/>
                  <a:pt x="1033920" y="1728422"/>
                </a:cubicBezTo>
                <a:cubicBezTo>
                  <a:pt x="1045434" y="1717483"/>
                  <a:pt x="1045434" y="1705969"/>
                  <a:pt x="1045434" y="1705969"/>
                </a:cubicBezTo>
                <a:cubicBezTo>
                  <a:pt x="1056371" y="1694456"/>
                  <a:pt x="1056371" y="1683518"/>
                  <a:pt x="1056947" y="1672005"/>
                </a:cubicBezTo>
                <a:cubicBezTo>
                  <a:pt x="1033920" y="1672005"/>
                  <a:pt x="1045433" y="1683518"/>
                  <a:pt x="1045434" y="1705969"/>
                </a:cubicBezTo>
                <a:cubicBezTo>
                  <a:pt x="1033920" y="1716907"/>
                  <a:pt x="1033920" y="1716907"/>
                  <a:pt x="1033920" y="1728422"/>
                </a:cubicBezTo>
                <a:cubicBezTo>
                  <a:pt x="1022406" y="1739935"/>
                  <a:pt x="1033919" y="1739935"/>
                  <a:pt x="1033919" y="1762386"/>
                </a:cubicBezTo>
                <a:close/>
                <a:moveTo>
                  <a:pt x="1460642" y="1974164"/>
                </a:moveTo>
                <a:cubicBezTo>
                  <a:pt x="1461362" y="1975244"/>
                  <a:pt x="1462801" y="1975963"/>
                  <a:pt x="1465679" y="1975963"/>
                </a:cubicBezTo>
                <a:lnTo>
                  <a:pt x="1465679" y="1964450"/>
                </a:lnTo>
                <a:cubicBezTo>
                  <a:pt x="1454165" y="1964450"/>
                  <a:pt x="1454165" y="1964450"/>
                  <a:pt x="1454165" y="1964450"/>
                </a:cubicBezTo>
                <a:cubicBezTo>
                  <a:pt x="1462801" y="1964450"/>
                  <a:pt x="1458484" y="1970927"/>
                  <a:pt x="1460642" y="1974164"/>
                </a:cubicBezTo>
                <a:close/>
                <a:moveTo>
                  <a:pt x="529193" y="1513046"/>
                </a:moveTo>
                <a:cubicBezTo>
                  <a:pt x="527034" y="1509807"/>
                  <a:pt x="531351" y="1503331"/>
                  <a:pt x="522716" y="1503331"/>
                </a:cubicBezTo>
                <a:cubicBezTo>
                  <a:pt x="522716" y="1492393"/>
                  <a:pt x="534230" y="1503331"/>
                  <a:pt x="534230" y="1514844"/>
                </a:cubicBezTo>
                <a:cubicBezTo>
                  <a:pt x="531352" y="1514844"/>
                  <a:pt x="529912" y="1514125"/>
                  <a:pt x="529193" y="1513046"/>
                </a:cubicBezTo>
                <a:close/>
                <a:moveTo>
                  <a:pt x="1425957" y="1957829"/>
                </a:moveTo>
                <a:cubicBezTo>
                  <a:pt x="1423079" y="1956391"/>
                  <a:pt x="1420200" y="1953512"/>
                  <a:pt x="1420200" y="1953512"/>
                </a:cubicBezTo>
                <a:lnTo>
                  <a:pt x="1431713" y="1953512"/>
                </a:lnTo>
                <a:cubicBezTo>
                  <a:pt x="1431714" y="1959269"/>
                  <a:pt x="1428836" y="1959269"/>
                  <a:pt x="1425957" y="1957829"/>
                </a:cubicBezTo>
                <a:close/>
                <a:moveTo>
                  <a:pt x="704055" y="1604650"/>
                </a:moveTo>
                <a:cubicBezTo>
                  <a:pt x="670090" y="1593136"/>
                  <a:pt x="658577" y="1570685"/>
                  <a:pt x="636126" y="1548234"/>
                </a:cubicBezTo>
                <a:cubicBezTo>
                  <a:pt x="659153" y="1571260"/>
                  <a:pt x="681604" y="1559747"/>
                  <a:pt x="693118" y="1559747"/>
                </a:cubicBezTo>
                <a:cubicBezTo>
                  <a:pt x="693117" y="1582198"/>
                  <a:pt x="704632" y="1582198"/>
                  <a:pt x="704055" y="1604650"/>
                </a:cubicBezTo>
                <a:close/>
                <a:moveTo>
                  <a:pt x="1540265" y="2019067"/>
                </a:moveTo>
                <a:cubicBezTo>
                  <a:pt x="1538646" y="2015829"/>
                  <a:pt x="1545122" y="2009353"/>
                  <a:pt x="1545122" y="2009353"/>
                </a:cubicBezTo>
                <a:cubicBezTo>
                  <a:pt x="1545123" y="1998415"/>
                  <a:pt x="1545122" y="2009353"/>
                  <a:pt x="1556636" y="2009353"/>
                </a:cubicBezTo>
                <a:cubicBezTo>
                  <a:pt x="1556636" y="2009353"/>
                  <a:pt x="1545122" y="2009353"/>
                  <a:pt x="1545122" y="2020866"/>
                </a:cubicBezTo>
                <a:cubicBezTo>
                  <a:pt x="1542244" y="2020866"/>
                  <a:pt x="1540805" y="2020146"/>
                  <a:pt x="1540265" y="2019067"/>
                </a:cubicBezTo>
                <a:close/>
                <a:moveTo>
                  <a:pt x="1010893" y="1762386"/>
                </a:moveTo>
                <a:cubicBezTo>
                  <a:pt x="1022406" y="1750873"/>
                  <a:pt x="1010893" y="1739359"/>
                  <a:pt x="999378" y="1739935"/>
                </a:cubicBezTo>
                <a:cubicBezTo>
                  <a:pt x="999378" y="1750873"/>
                  <a:pt x="1010893" y="1762386"/>
                  <a:pt x="1010893" y="1762386"/>
                </a:cubicBezTo>
                <a:close/>
                <a:moveTo>
                  <a:pt x="1386234" y="1952936"/>
                </a:moveTo>
                <a:cubicBezTo>
                  <a:pt x="1386234" y="1952936"/>
                  <a:pt x="1386234" y="1950058"/>
                  <a:pt x="1387674" y="1948618"/>
                </a:cubicBezTo>
                <a:lnTo>
                  <a:pt x="1388342" y="1948905"/>
                </a:lnTo>
                <a:close/>
                <a:moveTo>
                  <a:pt x="1613053" y="2067208"/>
                </a:moveTo>
                <a:lnTo>
                  <a:pt x="1613053" y="2065769"/>
                </a:lnTo>
                <a:lnTo>
                  <a:pt x="1616291" y="2065949"/>
                </a:lnTo>
                <a:cubicBezTo>
                  <a:pt x="1615931" y="2066128"/>
                  <a:pt x="1614492" y="2066488"/>
                  <a:pt x="1613053" y="2067208"/>
                </a:cubicBezTo>
                <a:close/>
                <a:moveTo>
                  <a:pt x="1153085" y="1839815"/>
                </a:moveTo>
                <a:lnTo>
                  <a:pt x="1151060" y="1836271"/>
                </a:lnTo>
                <a:lnTo>
                  <a:pt x="1151086" y="1836242"/>
                </a:lnTo>
                <a:lnTo>
                  <a:pt x="1157403" y="1839384"/>
                </a:lnTo>
                <a:cubicBezTo>
                  <a:pt x="1161720" y="1840823"/>
                  <a:pt x="1164599" y="1840967"/>
                  <a:pt x="1158842" y="1841255"/>
                </a:cubicBezTo>
                <a:cubicBezTo>
                  <a:pt x="1158842" y="1841255"/>
                  <a:pt x="1155963" y="1841254"/>
                  <a:pt x="1153085" y="1839815"/>
                </a:cubicBezTo>
                <a:close/>
                <a:moveTo>
                  <a:pt x="1613052" y="2068827"/>
                </a:moveTo>
                <a:lnTo>
                  <a:pt x="1613053" y="2067208"/>
                </a:lnTo>
                <a:lnTo>
                  <a:pt x="1613053" y="2067208"/>
                </a:lnTo>
                <a:close/>
                <a:moveTo>
                  <a:pt x="897484" y="1716907"/>
                </a:moveTo>
                <a:cubicBezTo>
                  <a:pt x="920511" y="1716907"/>
                  <a:pt x="908997" y="1728421"/>
                  <a:pt x="931448" y="1705969"/>
                </a:cubicBezTo>
                <a:cubicBezTo>
                  <a:pt x="908998" y="1716907"/>
                  <a:pt x="908998" y="1694456"/>
                  <a:pt x="897485" y="1694456"/>
                </a:cubicBezTo>
                <a:cubicBezTo>
                  <a:pt x="897485" y="1705394"/>
                  <a:pt x="908998" y="1716907"/>
                  <a:pt x="897484" y="1716907"/>
                </a:cubicBezTo>
                <a:close/>
                <a:moveTo>
                  <a:pt x="965989" y="1750873"/>
                </a:moveTo>
                <a:cubicBezTo>
                  <a:pt x="965989" y="1739935"/>
                  <a:pt x="965989" y="1728421"/>
                  <a:pt x="954476" y="1728422"/>
                </a:cubicBezTo>
                <a:cubicBezTo>
                  <a:pt x="954476" y="1739359"/>
                  <a:pt x="954475" y="1750873"/>
                  <a:pt x="965989" y="1750873"/>
                </a:cubicBezTo>
                <a:close/>
                <a:moveTo>
                  <a:pt x="1272251" y="1908033"/>
                </a:moveTo>
                <a:cubicBezTo>
                  <a:pt x="1283764" y="1908033"/>
                  <a:pt x="1283764" y="1908033"/>
                  <a:pt x="1283764" y="1908033"/>
                </a:cubicBezTo>
                <a:lnTo>
                  <a:pt x="1294702" y="1897095"/>
                </a:lnTo>
                <a:cubicBezTo>
                  <a:pt x="1283764" y="1897095"/>
                  <a:pt x="1283764" y="1874068"/>
                  <a:pt x="1272251" y="1885582"/>
                </a:cubicBezTo>
                <a:cubicBezTo>
                  <a:pt x="1283764" y="1896519"/>
                  <a:pt x="1272251" y="1896519"/>
                  <a:pt x="1272251" y="1908033"/>
                </a:cubicBezTo>
                <a:close/>
                <a:moveTo>
                  <a:pt x="1113363" y="1829740"/>
                </a:moveTo>
                <a:cubicBezTo>
                  <a:pt x="1101851" y="1829740"/>
                  <a:pt x="1101851" y="1818802"/>
                  <a:pt x="1101850" y="1807289"/>
                </a:cubicBezTo>
                <a:cubicBezTo>
                  <a:pt x="1113364" y="1807289"/>
                  <a:pt x="1113364" y="1807289"/>
                  <a:pt x="1113364" y="1795775"/>
                </a:cubicBezTo>
                <a:cubicBezTo>
                  <a:pt x="1124877" y="1795775"/>
                  <a:pt x="1124877" y="1807289"/>
                  <a:pt x="1113364" y="1807289"/>
                </a:cubicBezTo>
                <a:lnTo>
                  <a:pt x="1124877" y="1807289"/>
                </a:lnTo>
                <a:cubicBezTo>
                  <a:pt x="1124877" y="1807289"/>
                  <a:pt x="1101851" y="1818227"/>
                  <a:pt x="1113363" y="1829740"/>
                </a:cubicBezTo>
                <a:close/>
                <a:moveTo>
                  <a:pt x="1245770" y="1895656"/>
                </a:moveTo>
                <a:cubicBezTo>
                  <a:pt x="1249943" y="1897095"/>
                  <a:pt x="1255556" y="1897095"/>
                  <a:pt x="1261313" y="1897095"/>
                </a:cubicBezTo>
                <a:cubicBezTo>
                  <a:pt x="1261313" y="1885582"/>
                  <a:pt x="1261313" y="1885582"/>
                  <a:pt x="1261888" y="1885582"/>
                </a:cubicBezTo>
                <a:cubicBezTo>
                  <a:pt x="1250375" y="1885582"/>
                  <a:pt x="1261889" y="1863130"/>
                  <a:pt x="1250375" y="1863129"/>
                </a:cubicBezTo>
                <a:lnTo>
                  <a:pt x="1238862" y="1863130"/>
                </a:lnTo>
                <a:cubicBezTo>
                  <a:pt x="1238862" y="1863130"/>
                  <a:pt x="1250375" y="1885582"/>
                  <a:pt x="1238862" y="1885582"/>
                </a:cubicBezTo>
                <a:cubicBezTo>
                  <a:pt x="1238861" y="1891338"/>
                  <a:pt x="1241596" y="1894217"/>
                  <a:pt x="1245770" y="1895656"/>
                </a:cubicBezTo>
                <a:close/>
                <a:moveTo>
                  <a:pt x="1598480" y="2070806"/>
                </a:moveTo>
                <a:cubicBezTo>
                  <a:pt x="1597941" y="2070086"/>
                  <a:pt x="1598661" y="2068647"/>
                  <a:pt x="1601540" y="2065769"/>
                </a:cubicBezTo>
                <a:cubicBezTo>
                  <a:pt x="1613052" y="2076707"/>
                  <a:pt x="1601540" y="2065769"/>
                  <a:pt x="1613053" y="2054256"/>
                </a:cubicBezTo>
                <a:cubicBezTo>
                  <a:pt x="1613053" y="2054256"/>
                  <a:pt x="1613053" y="2060013"/>
                  <a:pt x="1613053" y="2064330"/>
                </a:cubicBezTo>
                <a:lnTo>
                  <a:pt x="1613053" y="2065769"/>
                </a:lnTo>
                <a:lnTo>
                  <a:pt x="1613053" y="2065769"/>
                </a:lnTo>
                <a:lnTo>
                  <a:pt x="1613053" y="2067208"/>
                </a:lnTo>
                <a:lnTo>
                  <a:pt x="1609814" y="2070626"/>
                </a:lnTo>
                <a:cubicBezTo>
                  <a:pt x="1609455" y="2072245"/>
                  <a:pt x="1610174" y="2074404"/>
                  <a:pt x="1613053" y="2077283"/>
                </a:cubicBezTo>
                <a:cubicBezTo>
                  <a:pt x="1613052" y="2068647"/>
                  <a:pt x="1600099" y="2072965"/>
                  <a:pt x="1598480" y="2070806"/>
                </a:cubicBezTo>
                <a:close/>
                <a:moveTo>
                  <a:pt x="1442651" y="1998414"/>
                </a:moveTo>
                <a:cubicBezTo>
                  <a:pt x="1454166" y="1986901"/>
                  <a:pt x="1454165" y="1964450"/>
                  <a:pt x="1454166" y="1941998"/>
                </a:cubicBezTo>
                <a:cubicBezTo>
                  <a:pt x="1465103" y="1941998"/>
                  <a:pt x="1454165" y="1953512"/>
                  <a:pt x="1476617" y="1941998"/>
                </a:cubicBezTo>
                <a:cubicBezTo>
                  <a:pt x="1476617" y="1964450"/>
                  <a:pt x="1476617" y="1975963"/>
                  <a:pt x="1465104" y="1998415"/>
                </a:cubicBezTo>
                <a:cubicBezTo>
                  <a:pt x="1454166" y="1998415"/>
                  <a:pt x="1442651" y="1998414"/>
                  <a:pt x="1442651" y="1998414"/>
                </a:cubicBezTo>
                <a:close/>
                <a:moveTo>
                  <a:pt x="1079399" y="1818802"/>
                </a:moveTo>
                <a:cubicBezTo>
                  <a:pt x="1090336" y="1807289"/>
                  <a:pt x="1090337" y="1795776"/>
                  <a:pt x="1101850" y="1807289"/>
                </a:cubicBezTo>
                <a:cubicBezTo>
                  <a:pt x="1090912" y="1807289"/>
                  <a:pt x="1090912" y="1818227"/>
                  <a:pt x="1090912" y="1807289"/>
                </a:cubicBezTo>
                <a:cubicBezTo>
                  <a:pt x="1090912" y="1818802"/>
                  <a:pt x="1090912" y="1818802"/>
                  <a:pt x="1079399" y="1818802"/>
                </a:cubicBezTo>
                <a:close/>
                <a:moveTo>
                  <a:pt x="942962" y="1751448"/>
                </a:moveTo>
                <a:cubicBezTo>
                  <a:pt x="942963" y="1739935"/>
                  <a:pt x="942963" y="1739935"/>
                  <a:pt x="942963" y="1739935"/>
                </a:cubicBezTo>
                <a:cubicBezTo>
                  <a:pt x="953900" y="1728421"/>
                  <a:pt x="931448" y="1728422"/>
                  <a:pt x="931448" y="1728422"/>
                </a:cubicBezTo>
                <a:cubicBezTo>
                  <a:pt x="931448" y="1728422"/>
                  <a:pt x="931448" y="1739359"/>
                  <a:pt x="942962" y="1751448"/>
                </a:cubicBezTo>
                <a:close/>
                <a:moveTo>
                  <a:pt x="1364695" y="1970249"/>
                </a:moveTo>
                <a:lnTo>
                  <a:pt x="1363784" y="1963874"/>
                </a:lnTo>
                <a:lnTo>
                  <a:pt x="1366632" y="1967108"/>
                </a:lnTo>
                <a:lnTo>
                  <a:pt x="1366374" y="1967256"/>
                </a:lnTo>
                <a:close/>
                <a:moveTo>
                  <a:pt x="1170355" y="1874644"/>
                </a:moveTo>
                <a:cubicBezTo>
                  <a:pt x="1170355" y="1863130"/>
                  <a:pt x="1170355" y="1863130"/>
                  <a:pt x="1170355" y="1863130"/>
                </a:cubicBezTo>
                <a:cubicBezTo>
                  <a:pt x="1170355" y="1874644"/>
                  <a:pt x="1170355" y="1863130"/>
                  <a:pt x="1158842" y="1863130"/>
                </a:cubicBezTo>
                <a:cubicBezTo>
                  <a:pt x="1158841" y="1874644"/>
                  <a:pt x="1170355" y="1863130"/>
                  <a:pt x="1170355" y="1874644"/>
                </a:cubicBezTo>
                <a:close/>
                <a:moveTo>
                  <a:pt x="1488707" y="2032380"/>
                </a:moveTo>
                <a:cubicBezTo>
                  <a:pt x="1499645" y="2032379"/>
                  <a:pt x="1488706" y="2020866"/>
                  <a:pt x="1511158" y="2020866"/>
                </a:cubicBezTo>
                <a:cubicBezTo>
                  <a:pt x="1499644" y="2031804"/>
                  <a:pt x="1499644" y="2020866"/>
                  <a:pt x="1500220" y="2032379"/>
                </a:cubicBezTo>
                <a:cubicBezTo>
                  <a:pt x="1488707" y="2032380"/>
                  <a:pt x="1488707" y="2032380"/>
                  <a:pt x="1488707" y="2032380"/>
                </a:cubicBezTo>
                <a:close/>
                <a:moveTo>
                  <a:pt x="1204321" y="1897095"/>
                </a:moveTo>
                <a:cubicBezTo>
                  <a:pt x="1204321" y="1885582"/>
                  <a:pt x="1226772" y="1885582"/>
                  <a:pt x="1227348" y="1885006"/>
                </a:cubicBezTo>
                <a:cubicBezTo>
                  <a:pt x="1227348" y="1874068"/>
                  <a:pt x="1215834" y="1862555"/>
                  <a:pt x="1215834" y="1862555"/>
                </a:cubicBezTo>
                <a:cubicBezTo>
                  <a:pt x="1215834" y="1862555"/>
                  <a:pt x="1204321" y="1851041"/>
                  <a:pt x="1204321" y="1862554"/>
                </a:cubicBezTo>
                <a:cubicBezTo>
                  <a:pt x="1204321" y="1862554"/>
                  <a:pt x="1204321" y="1874068"/>
                  <a:pt x="1215834" y="1874068"/>
                </a:cubicBezTo>
                <a:cubicBezTo>
                  <a:pt x="1204321" y="1874068"/>
                  <a:pt x="1204321" y="1874068"/>
                  <a:pt x="1204321" y="1874068"/>
                </a:cubicBezTo>
                <a:cubicBezTo>
                  <a:pt x="1204321" y="1874068"/>
                  <a:pt x="1192807" y="1874068"/>
                  <a:pt x="1192806" y="1885582"/>
                </a:cubicBezTo>
                <a:cubicBezTo>
                  <a:pt x="1215834" y="1874644"/>
                  <a:pt x="1192806" y="1885582"/>
                  <a:pt x="1204321" y="1897095"/>
                </a:cubicBezTo>
                <a:close/>
                <a:moveTo>
                  <a:pt x="1022406" y="1807289"/>
                </a:moveTo>
                <a:cubicBezTo>
                  <a:pt x="1022406" y="1807289"/>
                  <a:pt x="1022406" y="1807289"/>
                  <a:pt x="1022407" y="1804483"/>
                </a:cubicBezTo>
                <a:lnTo>
                  <a:pt x="1022407" y="1802322"/>
                </a:lnTo>
                <a:lnTo>
                  <a:pt x="1022407" y="1794309"/>
                </a:lnTo>
                <a:lnTo>
                  <a:pt x="1022406" y="1789804"/>
                </a:lnTo>
                <a:lnTo>
                  <a:pt x="1022406" y="1784837"/>
                </a:lnTo>
                <a:cubicBezTo>
                  <a:pt x="1022406" y="1784837"/>
                  <a:pt x="1022407" y="1773324"/>
                  <a:pt x="1022406" y="1761811"/>
                </a:cubicBezTo>
                <a:cubicBezTo>
                  <a:pt x="1022406" y="1761811"/>
                  <a:pt x="999955" y="1761811"/>
                  <a:pt x="999955" y="1773324"/>
                </a:cubicBezTo>
                <a:cubicBezTo>
                  <a:pt x="1010893" y="1762386"/>
                  <a:pt x="999955" y="1784838"/>
                  <a:pt x="1022406" y="1784837"/>
                </a:cubicBezTo>
                <a:cubicBezTo>
                  <a:pt x="1022406" y="1784837"/>
                  <a:pt x="1022406" y="1784837"/>
                  <a:pt x="1022406" y="1787644"/>
                </a:cubicBezTo>
                <a:lnTo>
                  <a:pt x="1022406" y="1789804"/>
                </a:lnTo>
                <a:lnTo>
                  <a:pt x="1022406" y="1797817"/>
                </a:lnTo>
                <a:lnTo>
                  <a:pt x="1022407" y="1802322"/>
                </a:lnTo>
                <a:close/>
                <a:moveTo>
                  <a:pt x="965413" y="1784837"/>
                </a:moveTo>
                <a:cubicBezTo>
                  <a:pt x="965414" y="1773324"/>
                  <a:pt x="965414" y="1773324"/>
                  <a:pt x="976927" y="1762386"/>
                </a:cubicBezTo>
                <a:cubicBezTo>
                  <a:pt x="965414" y="1762386"/>
                  <a:pt x="965414" y="1762386"/>
                  <a:pt x="965414" y="1762386"/>
                </a:cubicBezTo>
                <a:cubicBezTo>
                  <a:pt x="953901" y="1773324"/>
                  <a:pt x="953901" y="1773324"/>
                  <a:pt x="965413" y="1784837"/>
                </a:cubicBezTo>
                <a:close/>
                <a:moveTo>
                  <a:pt x="1295854" y="1952360"/>
                </a:moveTo>
                <a:cubicBezTo>
                  <a:pt x="1306792" y="1952360"/>
                  <a:pt x="1306792" y="1940847"/>
                  <a:pt x="1318306" y="1940846"/>
                </a:cubicBezTo>
                <a:cubicBezTo>
                  <a:pt x="1318306" y="1940846"/>
                  <a:pt x="1318306" y="1946603"/>
                  <a:pt x="1318306" y="1950921"/>
                </a:cubicBezTo>
                <a:lnTo>
                  <a:pt x="1318306" y="1952359"/>
                </a:lnTo>
                <a:lnTo>
                  <a:pt x="1318305" y="1952360"/>
                </a:lnTo>
                <a:cubicBezTo>
                  <a:pt x="1312549" y="1952361"/>
                  <a:pt x="1312549" y="1952361"/>
                  <a:pt x="1313988" y="1953800"/>
                </a:cubicBezTo>
                <a:lnTo>
                  <a:pt x="1314081" y="1954017"/>
                </a:lnTo>
                <a:lnTo>
                  <a:pt x="1307295" y="1956678"/>
                </a:lnTo>
                <a:cubicBezTo>
                  <a:pt x="1304489" y="1958117"/>
                  <a:pt x="1301610" y="1958117"/>
                  <a:pt x="1295854" y="1952360"/>
                </a:cubicBezTo>
                <a:close/>
                <a:moveTo>
                  <a:pt x="1363784" y="1986901"/>
                </a:moveTo>
                <a:cubicBezTo>
                  <a:pt x="1360906" y="1984166"/>
                  <a:pt x="1360150" y="1980676"/>
                  <a:pt x="1360816" y="1977160"/>
                </a:cubicBezTo>
                <a:lnTo>
                  <a:pt x="1364695" y="1970249"/>
                </a:lnTo>
                <a:lnTo>
                  <a:pt x="1365223" y="1973948"/>
                </a:lnTo>
                <a:lnTo>
                  <a:pt x="1373724" y="1975163"/>
                </a:lnTo>
                <a:lnTo>
                  <a:pt x="1373858" y="1975315"/>
                </a:lnTo>
                <a:lnTo>
                  <a:pt x="1373967" y="1976147"/>
                </a:lnTo>
                <a:lnTo>
                  <a:pt x="1365223" y="1981144"/>
                </a:lnTo>
                <a:cubicBezTo>
                  <a:pt x="1363784" y="1984022"/>
                  <a:pt x="1363784" y="1986901"/>
                  <a:pt x="1363784" y="1986901"/>
                </a:cubicBezTo>
                <a:close/>
                <a:moveTo>
                  <a:pt x="1517310" y="2063970"/>
                </a:moveTo>
                <a:cubicBezTo>
                  <a:pt x="1515259" y="2060732"/>
                  <a:pt x="1519361" y="2054256"/>
                  <a:pt x="1511159" y="2054255"/>
                </a:cubicBezTo>
                <a:cubicBezTo>
                  <a:pt x="1522096" y="2054255"/>
                  <a:pt x="1522096" y="2054255"/>
                  <a:pt x="1533609" y="2054256"/>
                </a:cubicBezTo>
                <a:cubicBezTo>
                  <a:pt x="1533609" y="2065769"/>
                  <a:pt x="1522096" y="2054255"/>
                  <a:pt x="1522096" y="2065769"/>
                </a:cubicBezTo>
                <a:cubicBezTo>
                  <a:pt x="1519362" y="2065769"/>
                  <a:pt x="1517994" y="2065049"/>
                  <a:pt x="1517310" y="2063970"/>
                </a:cubicBezTo>
                <a:close/>
                <a:moveTo>
                  <a:pt x="1272251" y="1944017"/>
                </a:moveTo>
                <a:lnTo>
                  <a:pt x="1272251" y="1943437"/>
                </a:lnTo>
                <a:cubicBezTo>
                  <a:pt x="1272251" y="1941998"/>
                  <a:pt x="1272251" y="1941998"/>
                  <a:pt x="1272251" y="1941998"/>
                </a:cubicBezTo>
                <a:close/>
                <a:moveTo>
                  <a:pt x="1272251" y="1953512"/>
                </a:moveTo>
                <a:lnTo>
                  <a:pt x="1272252" y="1953512"/>
                </a:lnTo>
                <a:lnTo>
                  <a:pt x="1272251" y="1944017"/>
                </a:lnTo>
                <a:close/>
                <a:moveTo>
                  <a:pt x="897277" y="1772384"/>
                </a:moveTo>
                <a:lnTo>
                  <a:pt x="898756" y="1771466"/>
                </a:lnTo>
                <a:lnTo>
                  <a:pt x="899210" y="1773324"/>
                </a:lnTo>
                <a:close/>
                <a:moveTo>
                  <a:pt x="1240013" y="1942574"/>
                </a:moveTo>
                <a:cubicBezTo>
                  <a:pt x="1228500" y="1942574"/>
                  <a:pt x="1251527" y="1931060"/>
                  <a:pt x="1240013" y="1931060"/>
                </a:cubicBezTo>
                <a:cubicBezTo>
                  <a:pt x="1240013" y="1919546"/>
                  <a:pt x="1250950" y="1919546"/>
                  <a:pt x="1262463" y="1919546"/>
                </a:cubicBezTo>
                <a:lnTo>
                  <a:pt x="1262464" y="1931060"/>
                </a:lnTo>
                <a:cubicBezTo>
                  <a:pt x="1262464" y="1931060"/>
                  <a:pt x="1251527" y="1942574"/>
                  <a:pt x="1240013" y="1942574"/>
                </a:cubicBezTo>
                <a:close/>
                <a:moveTo>
                  <a:pt x="374767" y="1514844"/>
                </a:moveTo>
                <a:cubicBezTo>
                  <a:pt x="374767" y="1503331"/>
                  <a:pt x="374767" y="1492393"/>
                  <a:pt x="386280" y="1492393"/>
                </a:cubicBezTo>
                <a:cubicBezTo>
                  <a:pt x="386280" y="1503331"/>
                  <a:pt x="386281" y="1514844"/>
                  <a:pt x="374767" y="1514844"/>
                </a:cubicBezTo>
                <a:close/>
                <a:moveTo>
                  <a:pt x="1447689" y="2048174"/>
                </a:moveTo>
                <a:cubicBezTo>
                  <a:pt x="1446969" y="2047635"/>
                  <a:pt x="1445531" y="2046196"/>
                  <a:pt x="1442652" y="2043318"/>
                </a:cubicBezTo>
                <a:cubicBezTo>
                  <a:pt x="1454165" y="2031804"/>
                  <a:pt x="1420200" y="2031804"/>
                  <a:pt x="1431714" y="2009353"/>
                </a:cubicBezTo>
                <a:cubicBezTo>
                  <a:pt x="1431714" y="2020866"/>
                  <a:pt x="1442652" y="2020866"/>
                  <a:pt x="1454166" y="2020866"/>
                </a:cubicBezTo>
                <a:cubicBezTo>
                  <a:pt x="1454166" y="2020866"/>
                  <a:pt x="1454165" y="2031804"/>
                  <a:pt x="1454166" y="2043317"/>
                </a:cubicBezTo>
                <a:cubicBezTo>
                  <a:pt x="1445531" y="2043318"/>
                  <a:pt x="1449848" y="2049794"/>
                  <a:pt x="1447689" y="2048174"/>
                </a:cubicBezTo>
                <a:close/>
                <a:moveTo>
                  <a:pt x="1501084" y="2075268"/>
                </a:moveTo>
                <a:cubicBezTo>
                  <a:pt x="1499644" y="2073828"/>
                  <a:pt x="1499645" y="2070950"/>
                  <a:pt x="1499644" y="2065193"/>
                </a:cubicBezTo>
                <a:cubicBezTo>
                  <a:pt x="1511158" y="2065194"/>
                  <a:pt x="1511158" y="2065194"/>
                  <a:pt x="1511158" y="2065194"/>
                </a:cubicBezTo>
                <a:cubicBezTo>
                  <a:pt x="1511158" y="2076707"/>
                  <a:pt x="1511158" y="2076707"/>
                  <a:pt x="1511158" y="2076707"/>
                </a:cubicBezTo>
                <a:cubicBezTo>
                  <a:pt x="1505402" y="2076707"/>
                  <a:pt x="1502523" y="2076707"/>
                  <a:pt x="1501084" y="2075268"/>
                </a:cubicBezTo>
                <a:close/>
                <a:moveTo>
                  <a:pt x="1272251" y="1964450"/>
                </a:moveTo>
                <a:cubicBezTo>
                  <a:pt x="1283764" y="1953512"/>
                  <a:pt x="1283764" y="1930485"/>
                  <a:pt x="1283765" y="1919547"/>
                </a:cubicBezTo>
                <a:cubicBezTo>
                  <a:pt x="1272251" y="1919546"/>
                  <a:pt x="1272251" y="1919546"/>
                  <a:pt x="1272251" y="1931060"/>
                </a:cubicBezTo>
                <a:cubicBezTo>
                  <a:pt x="1280886" y="1931060"/>
                  <a:pt x="1270092" y="1937212"/>
                  <a:pt x="1269013" y="1945146"/>
                </a:cubicBezTo>
                <a:lnTo>
                  <a:pt x="1272252" y="1953512"/>
                </a:lnTo>
                <a:close/>
                <a:moveTo>
                  <a:pt x="602161" y="1639192"/>
                </a:moveTo>
                <a:lnTo>
                  <a:pt x="602161" y="1627677"/>
                </a:lnTo>
                <a:cubicBezTo>
                  <a:pt x="613674" y="1627677"/>
                  <a:pt x="602161" y="1627677"/>
                  <a:pt x="613674" y="1627677"/>
                </a:cubicBezTo>
                <a:cubicBezTo>
                  <a:pt x="613674" y="1627677"/>
                  <a:pt x="613674" y="1616164"/>
                  <a:pt x="602160" y="1616164"/>
                </a:cubicBezTo>
                <a:cubicBezTo>
                  <a:pt x="590646" y="1582198"/>
                  <a:pt x="613674" y="1537296"/>
                  <a:pt x="647640" y="1582198"/>
                </a:cubicBezTo>
                <a:cubicBezTo>
                  <a:pt x="659152" y="1604650"/>
                  <a:pt x="693118" y="1616164"/>
                  <a:pt x="670091" y="1639192"/>
                </a:cubicBezTo>
                <a:cubicBezTo>
                  <a:pt x="658578" y="1639191"/>
                  <a:pt x="647640" y="1639191"/>
                  <a:pt x="636125" y="1639191"/>
                </a:cubicBezTo>
                <a:cubicBezTo>
                  <a:pt x="624612" y="1650705"/>
                  <a:pt x="613674" y="1627677"/>
                  <a:pt x="602161" y="1639192"/>
                </a:cubicBezTo>
                <a:close/>
                <a:moveTo>
                  <a:pt x="1138117" y="1907457"/>
                </a:moveTo>
                <a:lnTo>
                  <a:pt x="1138117" y="1907457"/>
                </a:lnTo>
                <a:lnTo>
                  <a:pt x="1138117" y="1907457"/>
                </a:lnTo>
                <a:close/>
                <a:moveTo>
                  <a:pt x="931579" y="1806713"/>
                </a:moveTo>
                <a:lnTo>
                  <a:pt x="926987" y="1800786"/>
                </a:lnTo>
                <a:cubicBezTo>
                  <a:pt x="925548" y="1797350"/>
                  <a:pt x="926987" y="1795245"/>
                  <a:pt x="925549" y="1791665"/>
                </a:cubicBezTo>
                <a:lnTo>
                  <a:pt x="922590" y="1787655"/>
                </a:lnTo>
                <a:lnTo>
                  <a:pt x="922741" y="1785917"/>
                </a:lnTo>
                <a:lnTo>
                  <a:pt x="922944" y="1785503"/>
                </a:lnTo>
                <a:lnTo>
                  <a:pt x="933320" y="1788346"/>
                </a:lnTo>
                <a:cubicBezTo>
                  <a:pt x="936306" y="1790450"/>
                  <a:pt x="938070" y="1793257"/>
                  <a:pt x="938789" y="1796063"/>
                </a:cubicBezTo>
                <a:lnTo>
                  <a:pt x="932371" y="1806714"/>
                </a:lnTo>
                <a:close/>
                <a:moveTo>
                  <a:pt x="1337879" y="2014533"/>
                </a:moveTo>
                <a:cubicBezTo>
                  <a:pt x="1335000" y="2011655"/>
                  <a:pt x="1335000" y="2008777"/>
                  <a:pt x="1340756" y="2008776"/>
                </a:cubicBezTo>
                <a:cubicBezTo>
                  <a:pt x="1352271" y="2008777"/>
                  <a:pt x="1352271" y="2008777"/>
                  <a:pt x="1352271" y="2020290"/>
                </a:cubicBezTo>
                <a:cubicBezTo>
                  <a:pt x="1346514" y="2020290"/>
                  <a:pt x="1340757" y="2017412"/>
                  <a:pt x="1337879" y="2014533"/>
                </a:cubicBezTo>
                <a:close/>
                <a:moveTo>
                  <a:pt x="556682" y="1627677"/>
                </a:moveTo>
                <a:cubicBezTo>
                  <a:pt x="568195" y="1605226"/>
                  <a:pt x="556682" y="1593713"/>
                  <a:pt x="568195" y="1571260"/>
                </a:cubicBezTo>
                <a:cubicBezTo>
                  <a:pt x="568195" y="1571260"/>
                  <a:pt x="568195" y="1582198"/>
                  <a:pt x="579133" y="1582774"/>
                </a:cubicBezTo>
                <a:cubicBezTo>
                  <a:pt x="568195" y="1605226"/>
                  <a:pt x="568195" y="1605226"/>
                  <a:pt x="556682" y="1627677"/>
                </a:cubicBezTo>
                <a:close/>
                <a:moveTo>
                  <a:pt x="1133260" y="1917172"/>
                </a:moveTo>
                <a:cubicBezTo>
                  <a:pt x="1132720" y="1916092"/>
                  <a:pt x="1133080" y="1914653"/>
                  <a:pt x="1133800" y="1913214"/>
                </a:cubicBezTo>
                <a:lnTo>
                  <a:pt x="1138117" y="1907457"/>
                </a:lnTo>
                <a:lnTo>
                  <a:pt x="1138117" y="1907529"/>
                </a:lnTo>
                <a:cubicBezTo>
                  <a:pt x="1138117" y="1910336"/>
                  <a:pt x="1138117" y="1913214"/>
                  <a:pt x="1138117" y="1918971"/>
                </a:cubicBezTo>
                <a:cubicBezTo>
                  <a:pt x="1135239" y="1918971"/>
                  <a:pt x="1133800" y="1918251"/>
                  <a:pt x="1133260" y="1917172"/>
                </a:cubicBezTo>
                <a:close/>
                <a:moveTo>
                  <a:pt x="1158842" y="1930485"/>
                </a:moveTo>
                <a:cubicBezTo>
                  <a:pt x="1158842" y="1919547"/>
                  <a:pt x="1158842" y="1908033"/>
                  <a:pt x="1170356" y="1908033"/>
                </a:cubicBezTo>
                <a:cubicBezTo>
                  <a:pt x="1158842" y="1919547"/>
                  <a:pt x="1181294" y="1908033"/>
                  <a:pt x="1170355" y="1930484"/>
                </a:cubicBezTo>
                <a:cubicBezTo>
                  <a:pt x="1170355" y="1918971"/>
                  <a:pt x="1158842" y="1930485"/>
                  <a:pt x="1158842" y="1930485"/>
                </a:cubicBezTo>
                <a:close/>
                <a:moveTo>
                  <a:pt x="1045100" y="1874293"/>
                </a:moveTo>
                <a:cubicBezTo>
                  <a:pt x="1047232" y="1874644"/>
                  <a:pt x="1050758" y="1874644"/>
                  <a:pt x="1056371" y="1874644"/>
                </a:cubicBezTo>
                <a:cubicBezTo>
                  <a:pt x="1056372" y="1863130"/>
                  <a:pt x="1056372" y="1863130"/>
                  <a:pt x="1056371" y="1863706"/>
                </a:cubicBezTo>
                <a:cubicBezTo>
                  <a:pt x="1044857" y="1863706"/>
                  <a:pt x="1044857" y="1863706"/>
                  <a:pt x="1044857" y="1852192"/>
                </a:cubicBezTo>
                <a:cubicBezTo>
                  <a:pt x="1044857" y="1869031"/>
                  <a:pt x="1038705" y="1873241"/>
                  <a:pt x="1045100" y="1874293"/>
                </a:cubicBezTo>
                <a:close/>
                <a:moveTo>
                  <a:pt x="1022406" y="1863130"/>
                </a:moveTo>
                <a:cubicBezTo>
                  <a:pt x="1033920" y="1852193"/>
                  <a:pt x="1033919" y="1840679"/>
                  <a:pt x="1033919" y="1840679"/>
                </a:cubicBezTo>
                <a:cubicBezTo>
                  <a:pt x="1033919" y="1840679"/>
                  <a:pt x="1022406" y="1851616"/>
                  <a:pt x="1022406" y="1863130"/>
                </a:cubicBezTo>
                <a:close/>
                <a:moveTo>
                  <a:pt x="1499069" y="2099735"/>
                </a:moveTo>
                <a:cubicBezTo>
                  <a:pt x="1487555" y="2088221"/>
                  <a:pt x="1476042" y="2077283"/>
                  <a:pt x="1487555" y="2065769"/>
                </a:cubicBezTo>
                <a:cubicBezTo>
                  <a:pt x="1499068" y="2065769"/>
                  <a:pt x="1499068" y="2076707"/>
                  <a:pt x="1499068" y="2088221"/>
                </a:cubicBezTo>
                <a:cubicBezTo>
                  <a:pt x="1499068" y="2076707"/>
                  <a:pt x="1510582" y="2088221"/>
                  <a:pt x="1510583" y="2076707"/>
                </a:cubicBezTo>
                <a:cubicBezTo>
                  <a:pt x="1510582" y="2088221"/>
                  <a:pt x="1522096" y="2088221"/>
                  <a:pt x="1522096" y="2088221"/>
                </a:cubicBezTo>
                <a:cubicBezTo>
                  <a:pt x="1511158" y="2099158"/>
                  <a:pt x="1499645" y="2076707"/>
                  <a:pt x="1499069" y="2099735"/>
                </a:cubicBezTo>
                <a:close/>
                <a:moveTo>
                  <a:pt x="1004237" y="1855431"/>
                </a:moveTo>
                <a:cubicBezTo>
                  <a:pt x="1005855" y="1855790"/>
                  <a:pt x="1008015" y="1855071"/>
                  <a:pt x="1010893" y="1852193"/>
                </a:cubicBezTo>
                <a:cubicBezTo>
                  <a:pt x="1010893" y="1852193"/>
                  <a:pt x="1010893" y="1852193"/>
                  <a:pt x="1010317" y="1841255"/>
                </a:cubicBezTo>
                <a:cubicBezTo>
                  <a:pt x="1001682" y="1841255"/>
                  <a:pt x="1012476" y="1828625"/>
                  <a:pt x="1013555" y="1817453"/>
                </a:cubicBezTo>
                <a:lnTo>
                  <a:pt x="1010526" y="1807947"/>
                </a:lnTo>
                <a:lnTo>
                  <a:pt x="1010893" y="1807289"/>
                </a:lnTo>
                <a:lnTo>
                  <a:pt x="1010405" y="1807567"/>
                </a:lnTo>
                <a:lnTo>
                  <a:pt x="1010317" y="1807289"/>
                </a:lnTo>
                <a:cubicBezTo>
                  <a:pt x="999379" y="1807289"/>
                  <a:pt x="987866" y="1807289"/>
                  <a:pt x="987865" y="1818802"/>
                </a:cubicBezTo>
                <a:lnTo>
                  <a:pt x="999378" y="1818802"/>
                </a:lnTo>
                <a:cubicBezTo>
                  <a:pt x="999378" y="1818802"/>
                  <a:pt x="999379" y="1815924"/>
                  <a:pt x="1000817" y="1813045"/>
                </a:cubicBezTo>
                <a:lnTo>
                  <a:pt x="1010405" y="1807567"/>
                </a:lnTo>
                <a:lnTo>
                  <a:pt x="1010526" y="1807947"/>
                </a:lnTo>
                <a:lnTo>
                  <a:pt x="1000818" y="1825423"/>
                </a:lnTo>
                <a:cubicBezTo>
                  <a:pt x="999378" y="1832475"/>
                  <a:pt x="999379" y="1840967"/>
                  <a:pt x="999379" y="1852193"/>
                </a:cubicBezTo>
                <a:cubicBezTo>
                  <a:pt x="999379" y="1843558"/>
                  <a:pt x="999379" y="1854351"/>
                  <a:pt x="1004237" y="1855431"/>
                </a:cubicBezTo>
                <a:close/>
                <a:moveTo>
                  <a:pt x="1442651" y="2076707"/>
                </a:moveTo>
                <a:cubicBezTo>
                  <a:pt x="1431138" y="2065769"/>
                  <a:pt x="1454166" y="2065769"/>
                  <a:pt x="1442652" y="2054256"/>
                </a:cubicBezTo>
                <a:cubicBezTo>
                  <a:pt x="1454166" y="2054255"/>
                  <a:pt x="1454166" y="2076707"/>
                  <a:pt x="1442651" y="2076707"/>
                </a:cubicBezTo>
                <a:close/>
                <a:moveTo>
                  <a:pt x="1357960" y="2041818"/>
                </a:moveTo>
                <a:lnTo>
                  <a:pt x="1358171" y="2040502"/>
                </a:lnTo>
                <a:cubicBezTo>
                  <a:pt x="1358891" y="2039935"/>
                  <a:pt x="1360330" y="2040583"/>
                  <a:pt x="1363208" y="2043318"/>
                </a:cubicBezTo>
                <a:close/>
                <a:moveTo>
                  <a:pt x="1331186" y="2028926"/>
                </a:moveTo>
                <a:cubicBezTo>
                  <a:pt x="1335431" y="2028925"/>
                  <a:pt x="1341045" y="2026047"/>
                  <a:pt x="1352271" y="2020290"/>
                </a:cubicBezTo>
                <a:cubicBezTo>
                  <a:pt x="1352271" y="2008777"/>
                  <a:pt x="1352271" y="1997263"/>
                  <a:pt x="1363784" y="2008776"/>
                </a:cubicBezTo>
                <a:lnTo>
                  <a:pt x="1375297" y="2020290"/>
                </a:lnTo>
                <a:lnTo>
                  <a:pt x="1386812" y="2008776"/>
                </a:lnTo>
                <a:lnTo>
                  <a:pt x="1386811" y="1997263"/>
                </a:lnTo>
                <a:cubicBezTo>
                  <a:pt x="1386812" y="2008776"/>
                  <a:pt x="1386811" y="2020290"/>
                  <a:pt x="1398325" y="2008776"/>
                </a:cubicBezTo>
                <a:cubicBezTo>
                  <a:pt x="1398325" y="1997840"/>
                  <a:pt x="1398325" y="1986325"/>
                  <a:pt x="1386811" y="1986325"/>
                </a:cubicBezTo>
                <a:cubicBezTo>
                  <a:pt x="1398325" y="1986325"/>
                  <a:pt x="1398325" y="1986325"/>
                  <a:pt x="1398325" y="1974812"/>
                </a:cubicBezTo>
                <a:cubicBezTo>
                  <a:pt x="1398325" y="1974812"/>
                  <a:pt x="1398325" y="1974812"/>
                  <a:pt x="1386812" y="1974812"/>
                </a:cubicBezTo>
                <a:cubicBezTo>
                  <a:pt x="1386812" y="1974812"/>
                  <a:pt x="1386811" y="1986325"/>
                  <a:pt x="1375297" y="1986326"/>
                </a:cubicBezTo>
                <a:lnTo>
                  <a:pt x="1373967" y="1976147"/>
                </a:lnTo>
                <a:lnTo>
                  <a:pt x="1375297" y="1975387"/>
                </a:lnTo>
                <a:lnTo>
                  <a:pt x="1373724" y="1975163"/>
                </a:lnTo>
                <a:lnTo>
                  <a:pt x="1366632" y="1967108"/>
                </a:lnTo>
                <a:lnTo>
                  <a:pt x="1376251" y="1961562"/>
                </a:lnTo>
                <a:cubicBezTo>
                  <a:pt x="1379794" y="1960852"/>
                  <a:pt x="1383356" y="1961571"/>
                  <a:pt x="1386234" y="1964450"/>
                </a:cubicBezTo>
                <a:cubicBezTo>
                  <a:pt x="1386234" y="1941998"/>
                  <a:pt x="1397749" y="1975963"/>
                  <a:pt x="1397748" y="1964450"/>
                </a:cubicBezTo>
                <a:cubicBezTo>
                  <a:pt x="1397748" y="1964450"/>
                  <a:pt x="1409262" y="1952936"/>
                  <a:pt x="1397749" y="1952936"/>
                </a:cubicBezTo>
                <a:lnTo>
                  <a:pt x="1388342" y="1948905"/>
                </a:lnTo>
                <a:lnTo>
                  <a:pt x="1391991" y="1941926"/>
                </a:lnTo>
                <a:cubicBezTo>
                  <a:pt x="1394870" y="1939119"/>
                  <a:pt x="1397748" y="1936241"/>
                  <a:pt x="1397749" y="1930485"/>
                </a:cubicBezTo>
                <a:cubicBezTo>
                  <a:pt x="1386235" y="1930485"/>
                  <a:pt x="1386235" y="1930485"/>
                  <a:pt x="1386235" y="1930485"/>
                </a:cubicBezTo>
                <a:cubicBezTo>
                  <a:pt x="1386235" y="1941422"/>
                  <a:pt x="1386234" y="1952936"/>
                  <a:pt x="1374721" y="1952936"/>
                </a:cubicBezTo>
                <a:cubicBezTo>
                  <a:pt x="1386234" y="1941998"/>
                  <a:pt x="1363208" y="1941998"/>
                  <a:pt x="1374721" y="1930484"/>
                </a:cubicBezTo>
                <a:cubicBezTo>
                  <a:pt x="1363208" y="1930484"/>
                  <a:pt x="1363208" y="1930484"/>
                  <a:pt x="1363208" y="1930484"/>
                </a:cubicBezTo>
                <a:cubicBezTo>
                  <a:pt x="1363208" y="1941998"/>
                  <a:pt x="1351694" y="1930484"/>
                  <a:pt x="1351695" y="1941998"/>
                </a:cubicBezTo>
                <a:cubicBezTo>
                  <a:pt x="1351694" y="1930484"/>
                  <a:pt x="1351694" y="1930484"/>
                  <a:pt x="1352271" y="1918971"/>
                </a:cubicBezTo>
                <a:cubicBezTo>
                  <a:pt x="1352271" y="1918971"/>
                  <a:pt x="1341333" y="1918971"/>
                  <a:pt x="1329818" y="1907457"/>
                </a:cubicBezTo>
                <a:cubicBezTo>
                  <a:pt x="1341333" y="1918971"/>
                  <a:pt x="1329818" y="1929909"/>
                  <a:pt x="1329819" y="1941423"/>
                </a:cubicBezTo>
                <a:lnTo>
                  <a:pt x="1329704" y="1941254"/>
                </a:lnTo>
                <a:lnTo>
                  <a:pt x="1329818" y="1940847"/>
                </a:lnTo>
                <a:lnTo>
                  <a:pt x="1329535" y="1941009"/>
                </a:lnTo>
                <a:lnTo>
                  <a:pt x="1322910" y="1931348"/>
                </a:lnTo>
                <a:cubicBezTo>
                  <a:pt x="1318736" y="1929909"/>
                  <a:pt x="1313124" y="1929909"/>
                  <a:pt x="1307367" y="1929909"/>
                </a:cubicBezTo>
                <a:cubicBezTo>
                  <a:pt x="1307367" y="1918395"/>
                  <a:pt x="1307367" y="1918395"/>
                  <a:pt x="1307367" y="1918395"/>
                </a:cubicBezTo>
                <a:cubicBezTo>
                  <a:pt x="1307367" y="1907457"/>
                  <a:pt x="1307367" y="1907457"/>
                  <a:pt x="1307367" y="1895944"/>
                </a:cubicBezTo>
                <a:cubicBezTo>
                  <a:pt x="1307367" y="1907457"/>
                  <a:pt x="1295854" y="1895944"/>
                  <a:pt x="1295854" y="1895944"/>
                </a:cubicBezTo>
                <a:cubicBezTo>
                  <a:pt x="1295854" y="1906882"/>
                  <a:pt x="1295854" y="1918395"/>
                  <a:pt x="1307367" y="1918395"/>
                </a:cubicBezTo>
                <a:cubicBezTo>
                  <a:pt x="1295854" y="1929909"/>
                  <a:pt x="1295854" y="1929909"/>
                  <a:pt x="1295854" y="1918395"/>
                </a:cubicBezTo>
                <a:cubicBezTo>
                  <a:pt x="1295854" y="1929909"/>
                  <a:pt x="1284340" y="1940846"/>
                  <a:pt x="1295854" y="1952360"/>
                </a:cubicBezTo>
                <a:cubicBezTo>
                  <a:pt x="1292975" y="1952360"/>
                  <a:pt x="1291536" y="1953080"/>
                  <a:pt x="1290996" y="1954159"/>
                </a:cubicBezTo>
                <a:lnTo>
                  <a:pt x="1291048" y="1954533"/>
                </a:lnTo>
                <a:lnTo>
                  <a:pt x="1283116" y="1958117"/>
                </a:lnTo>
                <a:cubicBezTo>
                  <a:pt x="1281749" y="1960995"/>
                  <a:pt x="1284627" y="1963874"/>
                  <a:pt x="1295854" y="1963874"/>
                </a:cubicBezTo>
                <a:cubicBezTo>
                  <a:pt x="1295854" y="1963874"/>
                  <a:pt x="1292975" y="1960995"/>
                  <a:pt x="1291536" y="1958117"/>
                </a:cubicBezTo>
                <a:lnTo>
                  <a:pt x="1291048" y="1954533"/>
                </a:lnTo>
                <a:lnTo>
                  <a:pt x="1295854" y="1952360"/>
                </a:lnTo>
                <a:cubicBezTo>
                  <a:pt x="1295854" y="1963874"/>
                  <a:pt x="1306792" y="1963874"/>
                  <a:pt x="1318305" y="1963874"/>
                </a:cubicBezTo>
                <a:lnTo>
                  <a:pt x="1314081" y="1954017"/>
                </a:lnTo>
                <a:lnTo>
                  <a:pt x="1318305" y="1952360"/>
                </a:lnTo>
                <a:cubicBezTo>
                  <a:pt x="1318305" y="1955238"/>
                  <a:pt x="1318305" y="1955958"/>
                  <a:pt x="1318305" y="1955418"/>
                </a:cubicBezTo>
                <a:lnTo>
                  <a:pt x="1318306" y="1952359"/>
                </a:lnTo>
                <a:lnTo>
                  <a:pt x="1319744" y="1946603"/>
                </a:lnTo>
                <a:lnTo>
                  <a:pt x="1329535" y="1941009"/>
                </a:lnTo>
                <a:lnTo>
                  <a:pt x="1329704" y="1941254"/>
                </a:lnTo>
                <a:lnTo>
                  <a:pt x="1326379" y="1953058"/>
                </a:lnTo>
                <a:lnTo>
                  <a:pt x="1324961" y="1953584"/>
                </a:lnTo>
                <a:cubicBezTo>
                  <a:pt x="1323342" y="1956822"/>
                  <a:pt x="1329819" y="1963298"/>
                  <a:pt x="1329819" y="1963298"/>
                </a:cubicBezTo>
                <a:cubicBezTo>
                  <a:pt x="1329819" y="1963298"/>
                  <a:pt x="1326940" y="1960420"/>
                  <a:pt x="1325501" y="1956174"/>
                </a:cubicBezTo>
                <a:lnTo>
                  <a:pt x="1326379" y="1953058"/>
                </a:lnTo>
                <a:lnTo>
                  <a:pt x="1329818" y="1951784"/>
                </a:lnTo>
                <a:cubicBezTo>
                  <a:pt x="1329819" y="1963298"/>
                  <a:pt x="1341333" y="1963298"/>
                  <a:pt x="1341333" y="1963298"/>
                </a:cubicBezTo>
                <a:cubicBezTo>
                  <a:pt x="1341333" y="1963298"/>
                  <a:pt x="1329819" y="1963298"/>
                  <a:pt x="1329818" y="1974812"/>
                </a:cubicBezTo>
                <a:cubicBezTo>
                  <a:pt x="1340756" y="1974812"/>
                  <a:pt x="1340757" y="1963298"/>
                  <a:pt x="1352271" y="1974812"/>
                </a:cubicBezTo>
                <a:cubicBezTo>
                  <a:pt x="1329818" y="1974812"/>
                  <a:pt x="1318305" y="1974812"/>
                  <a:pt x="1318306" y="1986325"/>
                </a:cubicBezTo>
                <a:cubicBezTo>
                  <a:pt x="1329819" y="1997840"/>
                  <a:pt x="1329818" y="2008776"/>
                  <a:pt x="1318306" y="2020290"/>
                </a:cubicBezTo>
                <a:cubicBezTo>
                  <a:pt x="1324062" y="2026047"/>
                  <a:pt x="1326940" y="2028926"/>
                  <a:pt x="1331186" y="2028926"/>
                </a:cubicBezTo>
                <a:close/>
                <a:moveTo>
                  <a:pt x="942963" y="1840679"/>
                </a:moveTo>
                <a:cubicBezTo>
                  <a:pt x="942963" y="1818227"/>
                  <a:pt x="954475" y="1784837"/>
                  <a:pt x="942386" y="1773324"/>
                </a:cubicBezTo>
                <a:cubicBezTo>
                  <a:pt x="942386" y="1761811"/>
                  <a:pt x="942386" y="1773324"/>
                  <a:pt x="930873" y="1773324"/>
                </a:cubicBezTo>
                <a:cubicBezTo>
                  <a:pt x="930873" y="1773324"/>
                  <a:pt x="953900" y="1761811"/>
                  <a:pt x="942386" y="1761811"/>
                </a:cubicBezTo>
                <a:cubicBezTo>
                  <a:pt x="936774" y="1764690"/>
                  <a:pt x="932564" y="1768251"/>
                  <a:pt x="929407" y="1772326"/>
                </a:cubicBezTo>
                <a:lnTo>
                  <a:pt x="922944" y="1785503"/>
                </a:lnTo>
                <a:lnTo>
                  <a:pt x="920512" y="1784837"/>
                </a:lnTo>
                <a:lnTo>
                  <a:pt x="922590" y="1787655"/>
                </a:lnTo>
                <a:lnTo>
                  <a:pt x="919935" y="1818227"/>
                </a:lnTo>
                <a:cubicBezTo>
                  <a:pt x="931449" y="1818227"/>
                  <a:pt x="931448" y="1806714"/>
                  <a:pt x="931448" y="1806714"/>
                </a:cubicBezTo>
                <a:lnTo>
                  <a:pt x="931579" y="1806713"/>
                </a:lnTo>
                <a:lnTo>
                  <a:pt x="932025" y="1807289"/>
                </a:lnTo>
                <a:lnTo>
                  <a:pt x="932371" y="1806714"/>
                </a:lnTo>
                <a:lnTo>
                  <a:pt x="941523" y="1806713"/>
                </a:lnTo>
                <a:cubicBezTo>
                  <a:pt x="942962" y="1806713"/>
                  <a:pt x="942962" y="1806713"/>
                  <a:pt x="942962" y="1806713"/>
                </a:cubicBezTo>
                <a:cubicBezTo>
                  <a:pt x="942962" y="1806713"/>
                  <a:pt x="942962" y="1806713"/>
                  <a:pt x="942963" y="1818227"/>
                </a:cubicBezTo>
                <a:cubicBezTo>
                  <a:pt x="942963" y="1818227"/>
                  <a:pt x="942963" y="1818227"/>
                  <a:pt x="931449" y="1818227"/>
                </a:cubicBezTo>
                <a:cubicBezTo>
                  <a:pt x="931449" y="1829165"/>
                  <a:pt x="942962" y="1829165"/>
                  <a:pt x="942963" y="1840679"/>
                </a:cubicBezTo>
                <a:close/>
                <a:moveTo>
                  <a:pt x="748068" y="1748723"/>
                </a:moveTo>
                <a:cubicBezTo>
                  <a:pt x="738597" y="1744433"/>
                  <a:pt x="738596" y="1733746"/>
                  <a:pt x="738596" y="1716907"/>
                </a:cubicBezTo>
                <a:cubicBezTo>
                  <a:pt x="738596" y="1716907"/>
                  <a:pt x="738596" y="1716907"/>
                  <a:pt x="750110" y="1716907"/>
                </a:cubicBezTo>
                <a:cubicBezTo>
                  <a:pt x="738596" y="1739359"/>
                  <a:pt x="761048" y="1728422"/>
                  <a:pt x="761047" y="1750873"/>
                </a:cubicBezTo>
                <a:cubicBezTo>
                  <a:pt x="755435" y="1750873"/>
                  <a:pt x="751225" y="1750154"/>
                  <a:pt x="748068" y="1748723"/>
                </a:cubicBezTo>
                <a:close/>
                <a:moveTo>
                  <a:pt x="885970" y="1818227"/>
                </a:moveTo>
                <a:cubicBezTo>
                  <a:pt x="897485" y="1818227"/>
                  <a:pt x="897484" y="1807289"/>
                  <a:pt x="885970" y="1806714"/>
                </a:cubicBezTo>
                <a:cubicBezTo>
                  <a:pt x="885970" y="1818227"/>
                  <a:pt x="885970" y="1818227"/>
                  <a:pt x="885970" y="1818227"/>
                </a:cubicBezTo>
                <a:close/>
                <a:moveTo>
                  <a:pt x="1226772" y="1987477"/>
                </a:moveTo>
                <a:cubicBezTo>
                  <a:pt x="1215258" y="1987477"/>
                  <a:pt x="1226772" y="1965026"/>
                  <a:pt x="1215259" y="1953512"/>
                </a:cubicBezTo>
                <a:cubicBezTo>
                  <a:pt x="1215258" y="1941998"/>
                  <a:pt x="1226772" y="1953512"/>
                  <a:pt x="1226772" y="1953512"/>
                </a:cubicBezTo>
                <a:cubicBezTo>
                  <a:pt x="1238285" y="1953512"/>
                  <a:pt x="1215834" y="1975963"/>
                  <a:pt x="1238286" y="1975963"/>
                </a:cubicBezTo>
                <a:cubicBezTo>
                  <a:pt x="1226772" y="1987477"/>
                  <a:pt x="1215259" y="1975963"/>
                  <a:pt x="1226772" y="1987477"/>
                </a:cubicBezTo>
                <a:close/>
                <a:moveTo>
                  <a:pt x="1262715" y="2007529"/>
                </a:moveTo>
                <a:lnTo>
                  <a:pt x="1260368" y="2003182"/>
                </a:lnTo>
                <a:lnTo>
                  <a:pt x="1261845" y="1988486"/>
                </a:lnTo>
                <a:lnTo>
                  <a:pt x="1263366" y="1988626"/>
                </a:lnTo>
                <a:lnTo>
                  <a:pt x="1266746" y="1989941"/>
                </a:lnTo>
                <a:cubicBezTo>
                  <a:pt x="1267285" y="1991146"/>
                  <a:pt x="1266925" y="1992873"/>
                  <a:pt x="1266206" y="1994960"/>
                </a:cubicBezTo>
                <a:close/>
                <a:moveTo>
                  <a:pt x="352914" y="1557804"/>
                </a:moveTo>
                <a:lnTo>
                  <a:pt x="359224" y="1537296"/>
                </a:lnTo>
                <a:cubicBezTo>
                  <a:pt x="363397" y="1531683"/>
                  <a:pt x="369010" y="1526070"/>
                  <a:pt x="374767" y="1514844"/>
                </a:cubicBezTo>
                <a:cubicBezTo>
                  <a:pt x="374767" y="1525782"/>
                  <a:pt x="363829" y="1537296"/>
                  <a:pt x="363253" y="1548234"/>
                </a:cubicBezTo>
                <a:close/>
                <a:moveTo>
                  <a:pt x="876759" y="1818227"/>
                </a:moveTo>
                <a:cubicBezTo>
                  <a:pt x="865246" y="1806714"/>
                  <a:pt x="876759" y="1818227"/>
                  <a:pt x="876759" y="1818227"/>
                </a:cubicBezTo>
                <a:close/>
                <a:moveTo>
                  <a:pt x="1329243" y="2043318"/>
                </a:moveTo>
                <a:cubicBezTo>
                  <a:pt x="1340757" y="2031804"/>
                  <a:pt x="1351695" y="2031804"/>
                  <a:pt x="1351694" y="2020866"/>
                </a:cubicBezTo>
                <a:cubicBezTo>
                  <a:pt x="1340757" y="2031804"/>
                  <a:pt x="1340757" y="2031804"/>
                  <a:pt x="1329243" y="2043318"/>
                </a:cubicBezTo>
                <a:close/>
                <a:moveTo>
                  <a:pt x="1351695" y="2054831"/>
                </a:moveTo>
                <a:lnTo>
                  <a:pt x="1352627" y="2045518"/>
                </a:lnTo>
                <a:lnTo>
                  <a:pt x="1356300" y="2042814"/>
                </a:lnTo>
                <a:lnTo>
                  <a:pt x="1357082" y="2041567"/>
                </a:lnTo>
                <a:lnTo>
                  <a:pt x="1357960" y="2041818"/>
                </a:lnTo>
                <a:lnTo>
                  <a:pt x="1357451" y="2044972"/>
                </a:lnTo>
                <a:cubicBezTo>
                  <a:pt x="1357451" y="2049218"/>
                  <a:pt x="1357452" y="2054831"/>
                  <a:pt x="1351695" y="2054831"/>
                </a:cubicBezTo>
                <a:close/>
                <a:moveTo>
                  <a:pt x="1261889" y="2010504"/>
                </a:moveTo>
                <a:lnTo>
                  <a:pt x="1262715" y="2007529"/>
                </a:lnTo>
                <a:lnTo>
                  <a:pt x="1263748" y="2009442"/>
                </a:lnTo>
                <a:close/>
                <a:moveTo>
                  <a:pt x="1192807" y="1976539"/>
                </a:moveTo>
                <a:cubicBezTo>
                  <a:pt x="1192806" y="1965025"/>
                  <a:pt x="1192806" y="1965025"/>
                  <a:pt x="1181293" y="1965025"/>
                </a:cubicBezTo>
                <a:cubicBezTo>
                  <a:pt x="1181293" y="1953512"/>
                  <a:pt x="1169780" y="1953512"/>
                  <a:pt x="1181294" y="1931060"/>
                </a:cubicBezTo>
                <a:cubicBezTo>
                  <a:pt x="1192806" y="1941998"/>
                  <a:pt x="1181293" y="1941998"/>
                  <a:pt x="1181293" y="1953512"/>
                </a:cubicBezTo>
                <a:cubicBezTo>
                  <a:pt x="1192806" y="1941998"/>
                  <a:pt x="1192806" y="1941998"/>
                  <a:pt x="1192806" y="1941998"/>
                </a:cubicBezTo>
                <a:cubicBezTo>
                  <a:pt x="1192807" y="1953512"/>
                  <a:pt x="1204321" y="1953512"/>
                  <a:pt x="1204321" y="1953512"/>
                </a:cubicBezTo>
                <a:cubicBezTo>
                  <a:pt x="1204320" y="1964450"/>
                  <a:pt x="1204320" y="1964450"/>
                  <a:pt x="1192807" y="1976539"/>
                </a:cubicBezTo>
                <a:close/>
                <a:moveTo>
                  <a:pt x="351522" y="1560017"/>
                </a:moveTo>
                <a:lnTo>
                  <a:pt x="351893" y="1558748"/>
                </a:lnTo>
                <a:lnTo>
                  <a:pt x="352914" y="1557804"/>
                </a:lnTo>
                <a:lnTo>
                  <a:pt x="352316" y="1559747"/>
                </a:lnTo>
                <a:close/>
                <a:moveTo>
                  <a:pt x="957399" y="1864650"/>
                </a:moveTo>
                <a:cubicBezTo>
                  <a:pt x="959693" y="1866044"/>
                  <a:pt x="962535" y="1866008"/>
                  <a:pt x="965413" y="1863130"/>
                </a:cubicBezTo>
                <a:cubicBezTo>
                  <a:pt x="959945" y="1863130"/>
                  <a:pt x="957211" y="1860396"/>
                  <a:pt x="955772" y="1857589"/>
                </a:cubicBezTo>
                <a:lnTo>
                  <a:pt x="953986" y="1851889"/>
                </a:lnTo>
                <a:lnTo>
                  <a:pt x="954049" y="1851616"/>
                </a:lnTo>
                <a:lnTo>
                  <a:pt x="965414" y="1851616"/>
                </a:lnTo>
                <a:cubicBezTo>
                  <a:pt x="959801" y="1848882"/>
                  <a:pt x="956275" y="1848954"/>
                  <a:pt x="954323" y="1850420"/>
                </a:cubicBezTo>
                <a:lnTo>
                  <a:pt x="954049" y="1851616"/>
                </a:lnTo>
                <a:lnTo>
                  <a:pt x="953900" y="1851616"/>
                </a:lnTo>
                <a:lnTo>
                  <a:pt x="953986" y="1851889"/>
                </a:lnTo>
                <a:lnTo>
                  <a:pt x="952677" y="1857589"/>
                </a:lnTo>
                <a:cubicBezTo>
                  <a:pt x="953361" y="1860432"/>
                  <a:pt x="955106" y="1863256"/>
                  <a:pt x="957399" y="1864650"/>
                </a:cubicBezTo>
                <a:close/>
                <a:moveTo>
                  <a:pt x="1100411" y="1940559"/>
                </a:moveTo>
                <a:lnTo>
                  <a:pt x="1090337" y="1930485"/>
                </a:lnTo>
                <a:cubicBezTo>
                  <a:pt x="1090337" y="1930485"/>
                  <a:pt x="1101850" y="1941998"/>
                  <a:pt x="1101851" y="1930484"/>
                </a:cubicBezTo>
                <a:cubicBezTo>
                  <a:pt x="1101851" y="1930484"/>
                  <a:pt x="1101851" y="1931924"/>
                  <a:pt x="1101671" y="1933903"/>
                </a:cubicBezTo>
                <a:close/>
                <a:moveTo>
                  <a:pt x="1010893" y="1897095"/>
                </a:moveTo>
                <a:cubicBezTo>
                  <a:pt x="1022406" y="1897095"/>
                  <a:pt x="1010893" y="1897095"/>
                  <a:pt x="1022406" y="1897095"/>
                </a:cubicBezTo>
                <a:cubicBezTo>
                  <a:pt x="1022406" y="1897095"/>
                  <a:pt x="1033919" y="1885582"/>
                  <a:pt x="1022406" y="1885582"/>
                </a:cubicBezTo>
                <a:cubicBezTo>
                  <a:pt x="1022406" y="1908608"/>
                  <a:pt x="1010893" y="1885582"/>
                  <a:pt x="1010893" y="1897095"/>
                </a:cubicBezTo>
                <a:close/>
                <a:moveTo>
                  <a:pt x="1099318" y="1941998"/>
                </a:moveTo>
                <a:lnTo>
                  <a:pt x="1100411" y="1940559"/>
                </a:lnTo>
                <a:lnTo>
                  <a:pt x="1100411" y="1940559"/>
                </a:lnTo>
                <a:lnTo>
                  <a:pt x="1101850" y="1941998"/>
                </a:lnTo>
                <a:close/>
                <a:moveTo>
                  <a:pt x="1347665" y="2068647"/>
                </a:moveTo>
                <a:cubicBezTo>
                  <a:pt x="1354717" y="2071526"/>
                  <a:pt x="1363208" y="2071526"/>
                  <a:pt x="1363208" y="2065769"/>
                </a:cubicBezTo>
                <a:cubicBezTo>
                  <a:pt x="1340757" y="2054831"/>
                  <a:pt x="1374722" y="2065769"/>
                  <a:pt x="1363208" y="2043318"/>
                </a:cubicBezTo>
                <a:lnTo>
                  <a:pt x="1374721" y="2043317"/>
                </a:lnTo>
                <a:cubicBezTo>
                  <a:pt x="1374721" y="2043317"/>
                  <a:pt x="1386235" y="2031804"/>
                  <a:pt x="1374722" y="2031804"/>
                </a:cubicBezTo>
                <a:cubicBezTo>
                  <a:pt x="1374722" y="2031804"/>
                  <a:pt x="1374722" y="2031804"/>
                  <a:pt x="1363208" y="2031804"/>
                </a:cubicBezTo>
                <a:lnTo>
                  <a:pt x="1357082" y="2041567"/>
                </a:lnTo>
                <a:lnTo>
                  <a:pt x="1353134" y="2040439"/>
                </a:lnTo>
                <a:lnTo>
                  <a:pt x="1352627" y="2045518"/>
                </a:lnTo>
                <a:lnTo>
                  <a:pt x="1340756" y="2054255"/>
                </a:lnTo>
                <a:cubicBezTo>
                  <a:pt x="1335000" y="2060012"/>
                  <a:pt x="1340613" y="2065769"/>
                  <a:pt x="1347665" y="2068647"/>
                </a:cubicBezTo>
                <a:close/>
                <a:moveTo>
                  <a:pt x="1090336" y="1941998"/>
                </a:moveTo>
                <a:lnTo>
                  <a:pt x="1099318" y="1941998"/>
                </a:lnTo>
                <a:lnTo>
                  <a:pt x="1096993" y="1945057"/>
                </a:lnTo>
                <a:lnTo>
                  <a:pt x="1090911" y="1942262"/>
                </a:lnTo>
                <a:lnTo>
                  <a:pt x="1090912" y="1941998"/>
                </a:lnTo>
                <a:lnTo>
                  <a:pt x="1090336" y="1941998"/>
                </a:lnTo>
                <a:close/>
                <a:moveTo>
                  <a:pt x="988441" y="1897095"/>
                </a:moveTo>
                <a:cubicBezTo>
                  <a:pt x="999955" y="1897095"/>
                  <a:pt x="1010892" y="1874644"/>
                  <a:pt x="1011468" y="1863706"/>
                </a:cubicBezTo>
                <a:cubicBezTo>
                  <a:pt x="999954" y="1863706"/>
                  <a:pt x="999955" y="1852193"/>
                  <a:pt x="999955" y="1852193"/>
                </a:cubicBezTo>
                <a:cubicBezTo>
                  <a:pt x="988440" y="1885582"/>
                  <a:pt x="976927" y="1874644"/>
                  <a:pt x="988441" y="1897095"/>
                </a:cubicBezTo>
                <a:close/>
                <a:moveTo>
                  <a:pt x="1499068" y="2155246"/>
                </a:moveTo>
                <a:lnTo>
                  <a:pt x="1498111" y="2154699"/>
                </a:lnTo>
                <a:lnTo>
                  <a:pt x="1488618" y="2146012"/>
                </a:lnTo>
                <a:lnTo>
                  <a:pt x="1488130" y="2144061"/>
                </a:lnTo>
                <a:lnTo>
                  <a:pt x="1486844" y="2145347"/>
                </a:lnTo>
                <a:lnTo>
                  <a:pt x="1476617" y="2144061"/>
                </a:lnTo>
                <a:cubicBezTo>
                  <a:pt x="1488130" y="2133124"/>
                  <a:pt x="1499068" y="2144061"/>
                  <a:pt x="1499068" y="2144061"/>
                </a:cubicBezTo>
                <a:cubicBezTo>
                  <a:pt x="1499068" y="2144061"/>
                  <a:pt x="1499068" y="2144061"/>
                  <a:pt x="1499069" y="2145500"/>
                </a:cubicBezTo>
                <a:close/>
                <a:moveTo>
                  <a:pt x="931449" y="1874644"/>
                </a:moveTo>
                <a:cubicBezTo>
                  <a:pt x="931449" y="1874644"/>
                  <a:pt x="934327" y="1871765"/>
                  <a:pt x="937205" y="1867447"/>
                </a:cubicBezTo>
                <a:lnTo>
                  <a:pt x="938547" y="1863761"/>
                </a:lnTo>
                <a:lnTo>
                  <a:pt x="942962" y="1863130"/>
                </a:lnTo>
                <a:lnTo>
                  <a:pt x="938776" y="1863130"/>
                </a:lnTo>
                <a:lnTo>
                  <a:pt x="942963" y="1851616"/>
                </a:lnTo>
                <a:cubicBezTo>
                  <a:pt x="942962" y="1863130"/>
                  <a:pt x="931448" y="1851616"/>
                  <a:pt x="931448" y="1863130"/>
                </a:cubicBezTo>
                <a:lnTo>
                  <a:pt x="938776" y="1863130"/>
                </a:lnTo>
                <a:lnTo>
                  <a:pt x="938547" y="1863761"/>
                </a:lnTo>
                <a:lnTo>
                  <a:pt x="932887" y="1864569"/>
                </a:lnTo>
                <a:cubicBezTo>
                  <a:pt x="931448" y="1866008"/>
                  <a:pt x="931448" y="1868887"/>
                  <a:pt x="931449" y="1874644"/>
                </a:cubicBezTo>
                <a:close/>
                <a:moveTo>
                  <a:pt x="1341333" y="2077859"/>
                </a:moveTo>
                <a:lnTo>
                  <a:pt x="1341332" y="2077858"/>
                </a:lnTo>
                <a:lnTo>
                  <a:pt x="1341332" y="2077858"/>
                </a:lnTo>
                <a:close/>
                <a:moveTo>
                  <a:pt x="1533033" y="2178602"/>
                </a:moveTo>
                <a:cubicBezTo>
                  <a:pt x="1533033" y="2178602"/>
                  <a:pt x="1533033" y="2167088"/>
                  <a:pt x="1510583" y="2167089"/>
                </a:cubicBezTo>
                <a:cubicBezTo>
                  <a:pt x="1510583" y="2167089"/>
                  <a:pt x="1522096" y="2167088"/>
                  <a:pt x="1522096" y="2155575"/>
                </a:cubicBezTo>
                <a:cubicBezTo>
                  <a:pt x="1522096" y="2167088"/>
                  <a:pt x="1533610" y="2167088"/>
                  <a:pt x="1544547" y="2167089"/>
                </a:cubicBezTo>
                <a:lnTo>
                  <a:pt x="1533033" y="2167088"/>
                </a:lnTo>
                <a:cubicBezTo>
                  <a:pt x="1533033" y="2167088"/>
                  <a:pt x="1544546" y="2178602"/>
                  <a:pt x="1533033" y="2178602"/>
                </a:cubicBezTo>
                <a:close/>
                <a:moveTo>
                  <a:pt x="1110791" y="1972302"/>
                </a:moveTo>
                <a:cubicBezTo>
                  <a:pt x="1108146" y="1972149"/>
                  <a:pt x="1105304" y="1970063"/>
                  <a:pt x="1102426" y="1964450"/>
                </a:cubicBezTo>
                <a:cubicBezTo>
                  <a:pt x="1113364" y="1964450"/>
                  <a:pt x="1113364" y="1964450"/>
                  <a:pt x="1124878" y="1952936"/>
                </a:cubicBezTo>
                <a:cubicBezTo>
                  <a:pt x="1113939" y="1952936"/>
                  <a:pt x="1102426" y="1952936"/>
                  <a:pt x="1102426" y="1964450"/>
                </a:cubicBezTo>
                <a:cubicBezTo>
                  <a:pt x="1102426" y="1941998"/>
                  <a:pt x="1124877" y="1953512"/>
                  <a:pt x="1124878" y="1941998"/>
                </a:cubicBezTo>
                <a:cubicBezTo>
                  <a:pt x="1135815" y="1941998"/>
                  <a:pt x="1124877" y="1953512"/>
                  <a:pt x="1136391" y="1964450"/>
                </a:cubicBezTo>
                <a:cubicBezTo>
                  <a:pt x="1136391" y="1964450"/>
                  <a:pt x="1124877" y="1964450"/>
                  <a:pt x="1124877" y="1975963"/>
                </a:cubicBezTo>
                <a:lnTo>
                  <a:pt x="1124877" y="1964450"/>
                </a:lnTo>
                <a:cubicBezTo>
                  <a:pt x="1124877" y="1955814"/>
                  <a:pt x="1118725" y="1972761"/>
                  <a:pt x="1110791" y="1972302"/>
                </a:cubicBezTo>
                <a:close/>
                <a:moveTo>
                  <a:pt x="1181293" y="2009353"/>
                </a:moveTo>
                <a:cubicBezTo>
                  <a:pt x="1181293" y="2009353"/>
                  <a:pt x="1181293" y="1998415"/>
                  <a:pt x="1192806" y="1986900"/>
                </a:cubicBezTo>
                <a:cubicBezTo>
                  <a:pt x="1192807" y="1997839"/>
                  <a:pt x="1181293" y="2009353"/>
                  <a:pt x="1181293" y="2009353"/>
                </a:cubicBezTo>
                <a:close/>
                <a:moveTo>
                  <a:pt x="1067885" y="1953512"/>
                </a:moveTo>
                <a:cubicBezTo>
                  <a:pt x="1079398" y="1941998"/>
                  <a:pt x="1056371" y="1931060"/>
                  <a:pt x="1067885" y="1919546"/>
                </a:cubicBezTo>
                <a:cubicBezTo>
                  <a:pt x="1079399" y="1919547"/>
                  <a:pt x="1090911" y="1930484"/>
                  <a:pt x="1079398" y="1941998"/>
                </a:cubicBezTo>
                <a:cubicBezTo>
                  <a:pt x="1079398" y="1941998"/>
                  <a:pt x="1079398" y="1941998"/>
                  <a:pt x="1080837" y="1941998"/>
                </a:cubicBezTo>
                <a:lnTo>
                  <a:pt x="1090336" y="1941998"/>
                </a:lnTo>
                <a:lnTo>
                  <a:pt x="1090911" y="1942262"/>
                </a:lnTo>
                <a:lnTo>
                  <a:pt x="1090912" y="1943437"/>
                </a:lnTo>
                <a:cubicBezTo>
                  <a:pt x="1090911" y="1944876"/>
                  <a:pt x="1090912" y="1947755"/>
                  <a:pt x="1090911" y="1953512"/>
                </a:cubicBezTo>
                <a:cubicBezTo>
                  <a:pt x="1079398" y="1953512"/>
                  <a:pt x="1079398" y="1941998"/>
                  <a:pt x="1067885" y="1953512"/>
                </a:cubicBezTo>
                <a:close/>
                <a:moveTo>
                  <a:pt x="1438028" y="2137738"/>
                </a:moveTo>
                <a:cubicBezTo>
                  <a:pt x="1434520" y="2137225"/>
                  <a:pt x="1431714" y="2135858"/>
                  <a:pt x="1431714" y="2133124"/>
                </a:cubicBezTo>
                <a:cubicBezTo>
                  <a:pt x="1465391" y="2133124"/>
                  <a:pt x="1448552" y="2139276"/>
                  <a:pt x="1438028" y="2137738"/>
                </a:cubicBezTo>
                <a:close/>
                <a:moveTo>
                  <a:pt x="1215835" y="2031804"/>
                </a:moveTo>
                <a:cubicBezTo>
                  <a:pt x="1215835" y="2031804"/>
                  <a:pt x="1215835" y="2031804"/>
                  <a:pt x="1215834" y="2020290"/>
                </a:cubicBezTo>
                <a:cubicBezTo>
                  <a:pt x="1227347" y="2020290"/>
                  <a:pt x="1227347" y="2031804"/>
                  <a:pt x="1215835" y="2031804"/>
                </a:cubicBezTo>
                <a:close/>
                <a:moveTo>
                  <a:pt x="1486331" y="2169904"/>
                </a:moveTo>
                <a:cubicBezTo>
                  <a:pt x="1483094" y="2168204"/>
                  <a:pt x="1476617" y="2155575"/>
                  <a:pt x="1476617" y="2155575"/>
                </a:cubicBezTo>
                <a:cubicBezTo>
                  <a:pt x="1476617" y="2155575"/>
                  <a:pt x="1476617" y="2155575"/>
                  <a:pt x="1478057" y="2154136"/>
                </a:cubicBezTo>
                <a:lnTo>
                  <a:pt x="1486844" y="2145347"/>
                </a:lnTo>
                <a:lnTo>
                  <a:pt x="1488058" y="2145500"/>
                </a:lnTo>
                <a:lnTo>
                  <a:pt x="1488618" y="2146012"/>
                </a:lnTo>
                <a:lnTo>
                  <a:pt x="1489570" y="2149818"/>
                </a:lnTo>
                <a:lnTo>
                  <a:pt x="1498111" y="2154699"/>
                </a:lnTo>
                <a:lnTo>
                  <a:pt x="1499069" y="2155575"/>
                </a:lnTo>
                <a:lnTo>
                  <a:pt x="1499068" y="2155246"/>
                </a:lnTo>
                <a:lnTo>
                  <a:pt x="1499644" y="2155575"/>
                </a:lnTo>
                <a:cubicBezTo>
                  <a:pt x="1499644" y="2155575"/>
                  <a:pt x="1499645" y="2167089"/>
                  <a:pt x="1488130" y="2167088"/>
                </a:cubicBezTo>
                <a:cubicBezTo>
                  <a:pt x="1488130" y="2169823"/>
                  <a:pt x="1487410" y="2170470"/>
                  <a:pt x="1486331" y="2169904"/>
                </a:cubicBezTo>
                <a:close/>
                <a:moveTo>
                  <a:pt x="1204321" y="2031804"/>
                </a:moveTo>
                <a:lnTo>
                  <a:pt x="1194246" y="2020794"/>
                </a:lnTo>
                <a:cubicBezTo>
                  <a:pt x="1192806" y="2017988"/>
                  <a:pt x="1192806" y="2015109"/>
                  <a:pt x="1192806" y="2009353"/>
                </a:cubicBezTo>
                <a:cubicBezTo>
                  <a:pt x="1204321" y="1998415"/>
                  <a:pt x="1204321" y="2020866"/>
                  <a:pt x="1215834" y="2008776"/>
                </a:cubicBezTo>
                <a:cubicBezTo>
                  <a:pt x="1215834" y="2020290"/>
                  <a:pt x="1204321" y="2020290"/>
                  <a:pt x="1204321" y="2020290"/>
                </a:cubicBezTo>
                <a:close/>
                <a:moveTo>
                  <a:pt x="1204321" y="2031804"/>
                </a:moveTo>
                <a:lnTo>
                  <a:pt x="1204321" y="2031804"/>
                </a:lnTo>
                <a:lnTo>
                  <a:pt x="1204321" y="2031804"/>
                </a:lnTo>
                <a:close/>
                <a:moveTo>
                  <a:pt x="1361524" y="2114587"/>
                </a:moveTo>
                <a:lnTo>
                  <a:pt x="1363208" y="2110096"/>
                </a:lnTo>
                <a:lnTo>
                  <a:pt x="1363208" y="2113774"/>
                </a:lnTo>
                <a:close/>
                <a:moveTo>
                  <a:pt x="1215834" y="2043317"/>
                </a:moveTo>
                <a:cubicBezTo>
                  <a:pt x="1227347" y="2031804"/>
                  <a:pt x="1215834" y="2043317"/>
                  <a:pt x="1215835" y="2031804"/>
                </a:cubicBezTo>
                <a:cubicBezTo>
                  <a:pt x="1226772" y="2031804"/>
                  <a:pt x="1226772" y="2031804"/>
                  <a:pt x="1227347" y="2031804"/>
                </a:cubicBezTo>
                <a:lnTo>
                  <a:pt x="1227348" y="2043318"/>
                </a:lnTo>
                <a:cubicBezTo>
                  <a:pt x="1227348" y="2043318"/>
                  <a:pt x="1227348" y="2043318"/>
                  <a:pt x="1215834" y="2043317"/>
                </a:cubicBezTo>
                <a:close/>
                <a:moveTo>
                  <a:pt x="1306217" y="2088797"/>
                </a:moveTo>
                <a:cubicBezTo>
                  <a:pt x="1306217" y="2088797"/>
                  <a:pt x="1306217" y="2088797"/>
                  <a:pt x="1306216" y="2077283"/>
                </a:cubicBezTo>
                <a:cubicBezTo>
                  <a:pt x="1294702" y="2077283"/>
                  <a:pt x="1306216" y="2077283"/>
                  <a:pt x="1294702" y="2065769"/>
                </a:cubicBezTo>
                <a:lnTo>
                  <a:pt x="1294702" y="2077283"/>
                </a:lnTo>
                <a:cubicBezTo>
                  <a:pt x="1294702" y="2065769"/>
                  <a:pt x="1283764" y="2065769"/>
                  <a:pt x="1272251" y="2065769"/>
                </a:cubicBezTo>
                <a:cubicBezTo>
                  <a:pt x="1283764" y="2054256"/>
                  <a:pt x="1306217" y="2054256"/>
                  <a:pt x="1306217" y="2032379"/>
                </a:cubicBezTo>
                <a:cubicBezTo>
                  <a:pt x="1317730" y="2054831"/>
                  <a:pt x="1317730" y="2077283"/>
                  <a:pt x="1306217" y="2088797"/>
                </a:cubicBezTo>
                <a:close/>
                <a:moveTo>
                  <a:pt x="1360890" y="2116277"/>
                </a:moveTo>
                <a:lnTo>
                  <a:pt x="1360393" y="2115134"/>
                </a:lnTo>
                <a:lnTo>
                  <a:pt x="1361524" y="2114587"/>
                </a:lnTo>
                <a:close/>
                <a:moveTo>
                  <a:pt x="1280373" y="2077283"/>
                </a:moveTo>
                <a:cubicBezTo>
                  <a:pt x="1279807" y="2077283"/>
                  <a:pt x="1280454" y="2077283"/>
                  <a:pt x="1283189" y="2077283"/>
                </a:cubicBezTo>
                <a:cubicBezTo>
                  <a:pt x="1294127" y="2077283"/>
                  <a:pt x="1294702" y="2077283"/>
                  <a:pt x="1294702" y="2077283"/>
                </a:cubicBezTo>
                <a:cubicBezTo>
                  <a:pt x="1294702" y="2077283"/>
                  <a:pt x="1282074" y="2077283"/>
                  <a:pt x="1280373" y="2077283"/>
                </a:cubicBezTo>
                <a:close/>
                <a:moveTo>
                  <a:pt x="1590025" y="2234443"/>
                </a:moveTo>
                <a:cubicBezTo>
                  <a:pt x="1590025" y="2222929"/>
                  <a:pt x="1601540" y="2222930"/>
                  <a:pt x="1601540" y="2222930"/>
                </a:cubicBezTo>
                <a:lnTo>
                  <a:pt x="1613053" y="2222929"/>
                </a:lnTo>
                <a:cubicBezTo>
                  <a:pt x="1601540" y="2222930"/>
                  <a:pt x="1590025" y="2234443"/>
                  <a:pt x="1601539" y="2234443"/>
                </a:cubicBezTo>
                <a:close/>
                <a:moveTo>
                  <a:pt x="1085874" y="1985678"/>
                </a:moveTo>
                <a:cubicBezTo>
                  <a:pt x="1083716" y="1982440"/>
                  <a:pt x="1088033" y="1975964"/>
                  <a:pt x="1079399" y="1975963"/>
                </a:cubicBezTo>
                <a:cubicBezTo>
                  <a:pt x="1090912" y="1964450"/>
                  <a:pt x="1090912" y="1986901"/>
                  <a:pt x="1090912" y="1987477"/>
                </a:cubicBezTo>
                <a:cubicBezTo>
                  <a:pt x="1088033" y="1987477"/>
                  <a:pt x="1086594" y="1986757"/>
                  <a:pt x="1085874" y="1985678"/>
                </a:cubicBezTo>
                <a:close/>
                <a:moveTo>
                  <a:pt x="1090911" y="1992334"/>
                </a:moveTo>
                <a:cubicBezTo>
                  <a:pt x="1090912" y="1993953"/>
                  <a:pt x="1090912" y="1987477"/>
                  <a:pt x="1090912" y="1987477"/>
                </a:cubicBezTo>
                <a:cubicBezTo>
                  <a:pt x="1090912" y="1990355"/>
                  <a:pt x="1090912" y="1991795"/>
                  <a:pt x="1090911" y="1992334"/>
                </a:cubicBezTo>
                <a:close/>
                <a:moveTo>
                  <a:pt x="1204321" y="2054256"/>
                </a:moveTo>
                <a:cubicBezTo>
                  <a:pt x="1204322" y="2046052"/>
                  <a:pt x="1191691" y="2037525"/>
                  <a:pt x="1194849" y="2033774"/>
                </a:cubicBezTo>
                <a:lnTo>
                  <a:pt x="1204321" y="2031804"/>
                </a:lnTo>
                <a:close/>
                <a:moveTo>
                  <a:pt x="1363208" y="2133124"/>
                </a:moveTo>
                <a:cubicBezTo>
                  <a:pt x="1357451" y="2127367"/>
                  <a:pt x="1357451" y="2124488"/>
                  <a:pt x="1358891" y="2121610"/>
                </a:cubicBezTo>
                <a:lnTo>
                  <a:pt x="1360890" y="2116277"/>
                </a:lnTo>
                <a:lnTo>
                  <a:pt x="1363208" y="2121610"/>
                </a:lnTo>
                <a:lnTo>
                  <a:pt x="1363208" y="2113774"/>
                </a:lnTo>
                <a:lnTo>
                  <a:pt x="1364863" y="2112975"/>
                </a:lnTo>
                <a:cubicBezTo>
                  <a:pt x="1369109" y="2112975"/>
                  <a:pt x="1374721" y="2115853"/>
                  <a:pt x="1374721" y="2121610"/>
                </a:cubicBezTo>
                <a:cubicBezTo>
                  <a:pt x="1374721" y="2121610"/>
                  <a:pt x="1363208" y="2121610"/>
                  <a:pt x="1363208" y="2133124"/>
                </a:cubicBezTo>
                <a:close/>
                <a:moveTo>
                  <a:pt x="1238285" y="2076707"/>
                </a:moveTo>
                <a:cubicBezTo>
                  <a:pt x="1226772" y="2076707"/>
                  <a:pt x="1249799" y="2065769"/>
                  <a:pt x="1238286" y="2054255"/>
                </a:cubicBezTo>
                <a:cubicBezTo>
                  <a:pt x="1249800" y="2065194"/>
                  <a:pt x="1249799" y="2076707"/>
                  <a:pt x="1238285" y="2076707"/>
                </a:cubicBezTo>
                <a:close/>
                <a:moveTo>
                  <a:pt x="1158841" y="2043317"/>
                </a:moveTo>
                <a:cubicBezTo>
                  <a:pt x="1147329" y="2031804"/>
                  <a:pt x="1158842" y="2020866"/>
                  <a:pt x="1158842" y="2020866"/>
                </a:cubicBezTo>
                <a:cubicBezTo>
                  <a:pt x="1170356" y="2031804"/>
                  <a:pt x="1158842" y="2031804"/>
                  <a:pt x="1158841" y="2043317"/>
                </a:cubicBezTo>
                <a:close/>
                <a:moveTo>
                  <a:pt x="1341333" y="2134276"/>
                </a:moveTo>
                <a:cubicBezTo>
                  <a:pt x="1341333" y="2134276"/>
                  <a:pt x="1329818" y="2111823"/>
                  <a:pt x="1341332" y="2111823"/>
                </a:cubicBezTo>
                <a:cubicBezTo>
                  <a:pt x="1341333" y="2100310"/>
                  <a:pt x="1318881" y="2100310"/>
                  <a:pt x="1318881" y="2100310"/>
                </a:cubicBezTo>
                <a:cubicBezTo>
                  <a:pt x="1318881" y="2100310"/>
                  <a:pt x="1329818" y="2088796"/>
                  <a:pt x="1341333" y="2088796"/>
                </a:cubicBezTo>
                <a:cubicBezTo>
                  <a:pt x="1341333" y="2088796"/>
                  <a:pt x="1341333" y="2088796"/>
                  <a:pt x="1341333" y="2087357"/>
                </a:cubicBezTo>
                <a:lnTo>
                  <a:pt x="1341333" y="2077859"/>
                </a:lnTo>
                <a:lnTo>
                  <a:pt x="1349347" y="2099383"/>
                </a:lnTo>
                <a:cubicBezTo>
                  <a:pt x="1356229" y="2117328"/>
                  <a:pt x="1358172" y="2125640"/>
                  <a:pt x="1341333" y="2134276"/>
                </a:cubicBezTo>
                <a:close/>
                <a:moveTo>
                  <a:pt x="1079399" y="2009353"/>
                </a:moveTo>
                <a:cubicBezTo>
                  <a:pt x="1073642" y="2009353"/>
                  <a:pt x="1070763" y="2006618"/>
                  <a:pt x="1069324" y="2002445"/>
                </a:cubicBezTo>
                <a:lnTo>
                  <a:pt x="1069008" y="1999032"/>
                </a:lnTo>
                <a:lnTo>
                  <a:pt x="1070188" y="1998415"/>
                </a:lnTo>
                <a:lnTo>
                  <a:pt x="1070188" y="1989516"/>
                </a:lnTo>
                <a:lnTo>
                  <a:pt x="1077959" y="1998343"/>
                </a:lnTo>
                <a:cubicBezTo>
                  <a:pt x="1079398" y="2001149"/>
                  <a:pt x="1079399" y="2003884"/>
                  <a:pt x="1079399" y="2009353"/>
                </a:cubicBezTo>
                <a:close/>
                <a:moveTo>
                  <a:pt x="1369684" y="2153686"/>
                </a:moveTo>
                <a:cubicBezTo>
                  <a:pt x="1367525" y="2150070"/>
                  <a:pt x="1371843" y="2141759"/>
                  <a:pt x="1363208" y="2133124"/>
                </a:cubicBezTo>
                <a:cubicBezTo>
                  <a:pt x="1363208" y="2133124"/>
                  <a:pt x="1363208" y="2133124"/>
                  <a:pt x="1374721" y="2133124"/>
                </a:cubicBezTo>
                <a:cubicBezTo>
                  <a:pt x="1374721" y="2133124"/>
                  <a:pt x="1374721" y="2133124"/>
                  <a:pt x="1386234" y="2133124"/>
                </a:cubicBezTo>
                <a:cubicBezTo>
                  <a:pt x="1374722" y="2144061"/>
                  <a:pt x="1374722" y="2144061"/>
                  <a:pt x="1374721" y="2155574"/>
                </a:cubicBezTo>
                <a:cubicBezTo>
                  <a:pt x="1371843" y="2155575"/>
                  <a:pt x="1370404" y="2154891"/>
                  <a:pt x="1369684" y="2153686"/>
                </a:cubicBezTo>
                <a:close/>
                <a:moveTo>
                  <a:pt x="443273" y="1700229"/>
                </a:moveTo>
                <a:lnTo>
                  <a:pt x="443273" y="1694456"/>
                </a:lnTo>
                <a:cubicBezTo>
                  <a:pt x="443273" y="1694456"/>
                  <a:pt x="443273" y="1694456"/>
                  <a:pt x="443274" y="1697262"/>
                </a:cubicBezTo>
                <a:close/>
                <a:moveTo>
                  <a:pt x="897156" y="1931513"/>
                </a:moveTo>
                <a:lnTo>
                  <a:pt x="898235" y="1928949"/>
                </a:lnTo>
                <a:lnTo>
                  <a:pt x="899786" y="1931060"/>
                </a:lnTo>
                <a:close/>
                <a:moveTo>
                  <a:pt x="443274" y="1711134"/>
                </a:moveTo>
                <a:lnTo>
                  <a:pt x="443274" y="1703928"/>
                </a:lnTo>
                <a:lnTo>
                  <a:pt x="443273" y="1700229"/>
                </a:lnTo>
                <a:lnTo>
                  <a:pt x="443273" y="1707435"/>
                </a:lnTo>
                <a:close/>
                <a:moveTo>
                  <a:pt x="443274" y="1716907"/>
                </a:moveTo>
                <a:cubicBezTo>
                  <a:pt x="443274" y="1716907"/>
                  <a:pt x="443274" y="1716907"/>
                  <a:pt x="443273" y="1714101"/>
                </a:cubicBezTo>
                <a:lnTo>
                  <a:pt x="443274" y="1711134"/>
                </a:lnTo>
                <a:close/>
                <a:moveTo>
                  <a:pt x="295324" y="1672005"/>
                </a:moveTo>
                <a:cubicBezTo>
                  <a:pt x="295324" y="1638328"/>
                  <a:pt x="295323" y="1592021"/>
                  <a:pt x="319366" y="1570973"/>
                </a:cubicBezTo>
                <a:lnTo>
                  <a:pt x="351522" y="1560017"/>
                </a:lnTo>
                <a:lnTo>
                  <a:pt x="347926" y="1572340"/>
                </a:lnTo>
                <a:cubicBezTo>
                  <a:pt x="346559" y="1582198"/>
                  <a:pt x="346559" y="1593424"/>
                  <a:pt x="340802" y="1604650"/>
                </a:cubicBezTo>
                <a:cubicBezTo>
                  <a:pt x="329288" y="1627102"/>
                  <a:pt x="306837" y="1649553"/>
                  <a:pt x="295324" y="1672005"/>
                </a:cubicBezTo>
                <a:close/>
                <a:moveTo>
                  <a:pt x="877335" y="1965025"/>
                </a:moveTo>
                <a:cubicBezTo>
                  <a:pt x="877335" y="1953512"/>
                  <a:pt x="877335" y="1953512"/>
                  <a:pt x="877335" y="1953512"/>
                </a:cubicBezTo>
                <a:cubicBezTo>
                  <a:pt x="885538" y="1945309"/>
                  <a:pt x="881436" y="1936781"/>
                  <a:pt x="888345" y="1933030"/>
                </a:cubicBezTo>
                <a:lnTo>
                  <a:pt x="897156" y="1931513"/>
                </a:lnTo>
                <a:lnTo>
                  <a:pt x="894318" y="1938256"/>
                </a:lnTo>
                <a:cubicBezTo>
                  <a:pt x="891439" y="1948043"/>
                  <a:pt x="888561" y="1959269"/>
                  <a:pt x="877335" y="1965025"/>
                </a:cubicBezTo>
                <a:close/>
                <a:moveTo>
                  <a:pt x="1329243" y="2189540"/>
                </a:moveTo>
                <a:cubicBezTo>
                  <a:pt x="1329243" y="2178602"/>
                  <a:pt x="1329244" y="2167089"/>
                  <a:pt x="1340756" y="2167088"/>
                </a:cubicBezTo>
                <a:cubicBezTo>
                  <a:pt x="1329243" y="2178027"/>
                  <a:pt x="1329243" y="2178027"/>
                  <a:pt x="1352271" y="2178027"/>
                </a:cubicBezTo>
                <a:cubicBezTo>
                  <a:pt x="1340756" y="2178026"/>
                  <a:pt x="1340756" y="2178026"/>
                  <a:pt x="1340757" y="2189540"/>
                </a:cubicBezTo>
                <a:cubicBezTo>
                  <a:pt x="1340756" y="2178026"/>
                  <a:pt x="1340757" y="2189540"/>
                  <a:pt x="1329243" y="2189540"/>
                </a:cubicBezTo>
                <a:close/>
                <a:moveTo>
                  <a:pt x="1261313" y="2166513"/>
                </a:moveTo>
                <a:cubicBezTo>
                  <a:pt x="1261313" y="2155575"/>
                  <a:pt x="1261313" y="2144061"/>
                  <a:pt x="1261313" y="2144061"/>
                </a:cubicBezTo>
                <a:cubicBezTo>
                  <a:pt x="1272251" y="2144061"/>
                  <a:pt x="1272251" y="2167089"/>
                  <a:pt x="1261313" y="2166513"/>
                </a:cubicBezTo>
                <a:close/>
                <a:moveTo>
                  <a:pt x="875033" y="2009353"/>
                </a:moveTo>
                <a:cubicBezTo>
                  <a:pt x="863519" y="1998415"/>
                  <a:pt x="863519" y="1998415"/>
                  <a:pt x="863519" y="1986900"/>
                </a:cubicBezTo>
                <a:cubicBezTo>
                  <a:pt x="875032" y="1986900"/>
                  <a:pt x="875032" y="1998415"/>
                  <a:pt x="875033" y="2009353"/>
                </a:cubicBezTo>
                <a:close/>
                <a:moveTo>
                  <a:pt x="1035589" y="2100479"/>
                </a:moveTo>
                <a:lnTo>
                  <a:pt x="1035816" y="2096300"/>
                </a:lnTo>
                <a:lnTo>
                  <a:pt x="1036222" y="2099734"/>
                </a:lnTo>
                <a:close/>
                <a:moveTo>
                  <a:pt x="272872" y="1728422"/>
                </a:moveTo>
                <a:cubicBezTo>
                  <a:pt x="272872" y="1728422"/>
                  <a:pt x="272872" y="1716907"/>
                  <a:pt x="261358" y="1716907"/>
                </a:cubicBezTo>
                <a:cubicBezTo>
                  <a:pt x="283810" y="1705394"/>
                  <a:pt x="283809" y="1694456"/>
                  <a:pt x="283809" y="1660491"/>
                </a:cubicBezTo>
                <a:lnTo>
                  <a:pt x="295324" y="1672005"/>
                </a:lnTo>
                <a:cubicBezTo>
                  <a:pt x="295323" y="1683518"/>
                  <a:pt x="284385" y="1705969"/>
                  <a:pt x="272872" y="1728422"/>
                </a:cubicBezTo>
                <a:close/>
                <a:moveTo>
                  <a:pt x="899787" y="2077858"/>
                </a:moveTo>
                <a:cubicBezTo>
                  <a:pt x="888272" y="2066920"/>
                  <a:pt x="911300" y="2044469"/>
                  <a:pt x="899786" y="2032955"/>
                </a:cubicBezTo>
                <a:cubicBezTo>
                  <a:pt x="899786" y="2032955"/>
                  <a:pt x="899786" y="2021441"/>
                  <a:pt x="911300" y="2021441"/>
                </a:cubicBezTo>
                <a:cubicBezTo>
                  <a:pt x="899787" y="1998990"/>
                  <a:pt x="911300" y="1976539"/>
                  <a:pt x="911300" y="1965025"/>
                </a:cubicBezTo>
                <a:lnTo>
                  <a:pt x="922813" y="1976539"/>
                </a:lnTo>
                <a:cubicBezTo>
                  <a:pt x="911300" y="1954088"/>
                  <a:pt x="911300" y="1942574"/>
                  <a:pt x="911300" y="1920123"/>
                </a:cubicBezTo>
                <a:cubicBezTo>
                  <a:pt x="905687" y="1920123"/>
                  <a:pt x="902162" y="1922210"/>
                  <a:pt x="899679" y="1925520"/>
                </a:cubicBezTo>
                <a:lnTo>
                  <a:pt x="898235" y="1928949"/>
                </a:lnTo>
                <a:lnTo>
                  <a:pt x="893310" y="1922245"/>
                </a:lnTo>
                <a:cubicBezTo>
                  <a:pt x="888992" y="1906378"/>
                  <a:pt x="891151" y="1874644"/>
                  <a:pt x="899787" y="1874644"/>
                </a:cubicBezTo>
                <a:cubicBezTo>
                  <a:pt x="888272" y="1874644"/>
                  <a:pt x="899787" y="1852193"/>
                  <a:pt x="888273" y="1852193"/>
                </a:cubicBezTo>
                <a:cubicBezTo>
                  <a:pt x="888273" y="1852193"/>
                  <a:pt x="888272" y="1841254"/>
                  <a:pt x="888273" y="1829740"/>
                </a:cubicBezTo>
                <a:cubicBezTo>
                  <a:pt x="888273" y="1829740"/>
                  <a:pt x="888272" y="1818227"/>
                  <a:pt x="876759" y="1818227"/>
                </a:cubicBezTo>
                <a:cubicBezTo>
                  <a:pt x="853731" y="1795775"/>
                  <a:pt x="865246" y="1784262"/>
                  <a:pt x="865246" y="1761811"/>
                </a:cubicBezTo>
                <a:lnTo>
                  <a:pt x="887697" y="1761811"/>
                </a:lnTo>
                <a:cubicBezTo>
                  <a:pt x="887697" y="1773324"/>
                  <a:pt x="887697" y="1773324"/>
                  <a:pt x="887697" y="1773324"/>
                </a:cubicBezTo>
                <a:cubicBezTo>
                  <a:pt x="887698" y="1781959"/>
                  <a:pt x="887697" y="1771165"/>
                  <a:pt x="892554" y="1770086"/>
                </a:cubicBezTo>
                <a:lnTo>
                  <a:pt x="897277" y="1772384"/>
                </a:lnTo>
                <a:lnTo>
                  <a:pt x="893094" y="1774979"/>
                </a:lnTo>
                <a:cubicBezTo>
                  <a:pt x="888849" y="1779225"/>
                  <a:pt x="885970" y="1784837"/>
                  <a:pt x="885970" y="1784837"/>
                </a:cubicBezTo>
                <a:cubicBezTo>
                  <a:pt x="885970" y="1784837"/>
                  <a:pt x="897485" y="1784838"/>
                  <a:pt x="908421" y="1773324"/>
                </a:cubicBezTo>
                <a:cubicBezTo>
                  <a:pt x="905687" y="1770589"/>
                  <a:pt x="902916" y="1769942"/>
                  <a:pt x="900299" y="1770508"/>
                </a:cubicBezTo>
                <a:lnTo>
                  <a:pt x="898756" y="1771466"/>
                </a:lnTo>
                <a:lnTo>
                  <a:pt x="892302" y="1745115"/>
                </a:lnTo>
                <a:cubicBezTo>
                  <a:pt x="888128" y="1736624"/>
                  <a:pt x="882515" y="1728132"/>
                  <a:pt x="876759" y="1716907"/>
                </a:cubicBezTo>
                <a:cubicBezTo>
                  <a:pt x="876759" y="1716907"/>
                  <a:pt x="876759" y="1716907"/>
                  <a:pt x="876759" y="1728421"/>
                </a:cubicBezTo>
                <a:cubicBezTo>
                  <a:pt x="853732" y="1705969"/>
                  <a:pt x="796740" y="1660491"/>
                  <a:pt x="774289" y="1694456"/>
                </a:cubicBezTo>
                <a:cubicBezTo>
                  <a:pt x="763350" y="1705969"/>
                  <a:pt x="763351" y="1694456"/>
                  <a:pt x="751837" y="1694456"/>
                </a:cubicBezTo>
                <a:cubicBezTo>
                  <a:pt x="740323" y="1682943"/>
                  <a:pt x="729385" y="1649553"/>
                  <a:pt x="751836" y="1638040"/>
                </a:cubicBezTo>
                <a:cubicBezTo>
                  <a:pt x="751836" y="1626526"/>
                  <a:pt x="740323" y="1626526"/>
                  <a:pt x="740323" y="1626526"/>
                </a:cubicBezTo>
                <a:cubicBezTo>
                  <a:pt x="740323" y="1615012"/>
                  <a:pt x="740323" y="1626526"/>
                  <a:pt x="751836" y="1626526"/>
                </a:cubicBezTo>
                <a:cubicBezTo>
                  <a:pt x="740899" y="1615013"/>
                  <a:pt x="729386" y="1625951"/>
                  <a:pt x="729385" y="1615012"/>
                </a:cubicBezTo>
                <a:cubicBezTo>
                  <a:pt x="729385" y="1604075"/>
                  <a:pt x="740899" y="1604075"/>
                  <a:pt x="740898" y="1592561"/>
                </a:cubicBezTo>
                <a:cubicBezTo>
                  <a:pt x="718447" y="1570110"/>
                  <a:pt x="706934" y="1525206"/>
                  <a:pt x="672969" y="1491241"/>
                </a:cubicBezTo>
                <a:cubicBezTo>
                  <a:pt x="695420" y="1491242"/>
                  <a:pt x="672969" y="1457276"/>
                  <a:pt x="672969" y="1479728"/>
                </a:cubicBezTo>
                <a:cubicBezTo>
                  <a:pt x="661456" y="1490665"/>
                  <a:pt x="661456" y="1457276"/>
                  <a:pt x="661456" y="1445763"/>
                </a:cubicBezTo>
                <a:cubicBezTo>
                  <a:pt x="672393" y="1456700"/>
                  <a:pt x="672393" y="1479728"/>
                  <a:pt x="683906" y="1468214"/>
                </a:cubicBezTo>
                <a:cubicBezTo>
                  <a:pt x="683907" y="1490665"/>
                  <a:pt x="694844" y="1490665"/>
                  <a:pt x="706359" y="1490665"/>
                </a:cubicBezTo>
                <a:cubicBezTo>
                  <a:pt x="714850" y="1496278"/>
                  <a:pt x="721219" y="1502611"/>
                  <a:pt x="726705" y="1508601"/>
                </a:cubicBezTo>
                <a:lnTo>
                  <a:pt x="728261" y="1510243"/>
                </a:lnTo>
                <a:lnTo>
                  <a:pt x="729385" y="1513118"/>
                </a:lnTo>
                <a:lnTo>
                  <a:pt x="730400" y="1512499"/>
                </a:lnTo>
                <a:lnTo>
                  <a:pt x="741763" y="1524487"/>
                </a:lnTo>
                <a:cubicBezTo>
                  <a:pt x="751694" y="1532978"/>
                  <a:pt x="763063" y="1535856"/>
                  <a:pt x="785802" y="1524631"/>
                </a:cubicBezTo>
                <a:cubicBezTo>
                  <a:pt x="774864" y="1513118"/>
                  <a:pt x="774864" y="1502180"/>
                  <a:pt x="763350" y="1490665"/>
                </a:cubicBezTo>
                <a:cubicBezTo>
                  <a:pt x="754715" y="1507504"/>
                  <a:pt x="746403" y="1505237"/>
                  <a:pt x="737931" y="1507909"/>
                </a:cubicBezTo>
                <a:lnTo>
                  <a:pt x="730400" y="1512499"/>
                </a:lnTo>
                <a:lnTo>
                  <a:pt x="728261" y="1510243"/>
                </a:lnTo>
                <a:lnTo>
                  <a:pt x="715065" y="1476489"/>
                </a:lnTo>
                <a:cubicBezTo>
                  <a:pt x="709381" y="1465191"/>
                  <a:pt x="700889" y="1456700"/>
                  <a:pt x="683906" y="1456700"/>
                </a:cubicBezTo>
                <a:cubicBezTo>
                  <a:pt x="683906" y="1445763"/>
                  <a:pt x="683906" y="1423311"/>
                  <a:pt x="683906" y="1411798"/>
                </a:cubicBezTo>
                <a:cubicBezTo>
                  <a:pt x="717872" y="1422736"/>
                  <a:pt x="729385" y="1445187"/>
                  <a:pt x="763351" y="1456700"/>
                </a:cubicBezTo>
                <a:cubicBezTo>
                  <a:pt x="752413" y="1479152"/>
                  <a:pt x="763351" y="1479152"/>
                  <a:pt x="774864" y="1479152"/>
                </a:cubicBezTo>
                <a:lnTo>
                  <a:pt x="774864" y="1467638"/>
                </a:lnTo>
                <a:lnTo>
                  <a:pt x="763351" y="1456125"/>
                </a:lnTo>
                <a:cubicBezTo>
                  <a:pt x="763350" y="1433674"/>
                  <a:pt x="751836" y="1411222"/>
                  <a:pt x="751836" y="1388770"/>
                </a:cubicBezTo>
                <a:cubicBezTo>
                  <a:pt x="706358" y="1388770"/>
                  <a:pt x="717872" y="1366319"/>
                  <a:pt x="706359" y="1343868"/>
                </a:cubicBezTo>
                <a:cubicBezTo>
                  <a:pt x="695420" y="1355381"/>
                  <a:pt x="695420" y="1355381"/>
                  <a:pt x="683906" y="1377833"/>
                </a:cubicBezTo>
                <a:cubicBezTo>
                  <a:pt x="661456" y="1355381"/>
                  <a:pt x="661456" y="1400284"/>
                  <a:pt x="661456" y="1434249"/>
                </a:cubicBezTo>
                <a:cubicBezTo>
                  <a:pt x="639003" y="1434249"/>
                  <a:pt x="649941" y="1445187"/>
                  <a:pt x="627490" y="1456701"/>
                </a:cubicBezTo>
                <a:cubicBezTo>
                  <a:pt x="627490" y="1456701"/>
                  <a:pt x="627490" y="1456701"/>
                  <a:pt x="627490" y="1445187"/>
                </a:cubicBezTo>
                <a:cubicBezTo>
                  <a:pt x="604463" y="1433674"/>
                  <a:pt x="604464" y="1399708"/>
                  <a:pt x="582011" y="1411222"/>
                </a:cubicBezTo>
                <a:cubicBezTo>
                  <a:pt x="582011" y="1411222"/>
                  <a:pt x="582011" y="1411222"/>
                  <a:pt x="582011" y="1422736"/>
                </a:cubicBezTo>
                <a:cubicBezTo>
                  <a:pt x="570498" y="1433674"/>
                  <a:pt x="548047" y="1433674"/>
                  <a:pt x="536533" y="1445188"/>
                </a:cubicBezTo>
                <a:cubicBezTo>
                  <a:pt x="548046" y="1456700"/>
                  <a:pt x="558985" y="1479152"/>
                  <a:pt x="570498" y="1479152"/>
                </a:cubicBezTo>
                <a:cubicBezTo>
                  <a:pt x="570498" y="1501603"/>
                  <a:pt x="604463" y="1513117"/>
                  <a:pt x="592950" y="1535569"/>
                </a:cubicBezTo>
                <a:cubicBezTo>
                  <a:pt x="592950" y="1535569"/>
                  <a:pt x="592949" y="1547082"/>
                  <a:pt x="604463" y="1547082"/>
                </a:cubicBezTo>
                <a:cubicBezTo>
                  <a:pt x="582011" y="1569534"/>
                  <a:pt x="604463" y="1547082"/>
                  <a:pt x="570498" y="1547083"/>
                </a:cubicBezTo>
                <a:cubicBezTo>
                  <a:pt x="558984" y="1547082"/>
                  <a:pt x="570498" y="1535568"/>
                  <a:pt x="558985" y="1535569"/>
                </a:cubicBezTo>
                <a:cubicBezTo>
                  <a:pt x="558984" y="1513118"/>
                  <a:pt x="536532" y="1490665"/>
                  <a:pt x="525019" y="1479152"/>
                </a:cubicBezTo>
                <a:cubicBezTo>
                  <a:pt x="530488" y="1479152"/>
                  <a:pt x="524731" y="1482030"/>
                  <a:pt x="519046" y="1483470"/>
                </a:cubicBezTo>
                <a:lnTo>
                  <a:pt x="512240" y="1483989"/>
                </a:lnTo>
                <a:lnTo>
                  <a:pt x="513506" y="1479152"/>
                </a:lnTo>
                <a:cubicBezTo>
                  <a:pt x="510628" y="1482031"/>
                  <a:pt x="510591" y="1483469"/>
                  <a:pt x="511986" y="1484009"/>
                </a:cubicBezTo>
                <a:lnTo>
                  <a:pt x="512240" y="1483989"/>
                </a:lnTo>
                <a:lnTo>
                  <a:pt x="509098" y="1495991"/>
                </a:lnTo>
                <a:cubicBezTo>
                  <a:pt x="515412" y="1512829"/>
                  <a:pt x="547471" y="1529668"/>
                  <a:pt x="547471" y="1546507"/>
                </a:cubicBezTo>
                <a:cubicBezTo>
                  <a:pt x="547471" y="1546507"/>
                  <a:pt x="547471" y="1546507"/>
                  <a:pt x="558985" y="1546507"/>
                </a:cubicBezTo>
                <a:cubicBezTo>
                  <a:pt x="558985" y="1557444"/>
                  <a:pt x="547471" y="1557445"/>
                  <a:pt x="547470" y="1568958"/>
                </a:cubicBezTo>
                <a:cubicBezTo>
                  <a:pt x="535957" y="1546507"/>
                  <a:pt x="524444" y="1546507"/>
                  <a:pt x="501991" y="1524055"/>
                </a:cubicBezTo>
                <a:cubicBezTo>
                  <a:pt x="513506" y="1524055"/>
                  <a:pt x="513506" y="1524055"/>
                  <a:pt x="513505" y="1512541"/>
                </a:cubicBezTo>
                <a:cubicBezTo>
                  <a:pt x="513506" y="1524055"/>
                  <a:pt x="501991" y="1512541"/>
                  <a:pt x="501991" y="1524055"/>
                </a:cubicBezTo>
                <a:cubicBezTo>
                  <a:pt x="490479" y="1524056"/>
                  <a:pt x="479540" y="1501603"/>
                  <a:pt x="468027" y="1490090"/>
                </a:cubicBezTo>
                <a:cubicBezTo>
                  <a:pt x="456513" y="1490090"/>
                  <a:pt x="468027" y="1501603"/>
                  <a:pt x="456514" y="1501603"/>
                </a:cubicBezTo>
                <a:cubicBezTo>
                  <a:pt x="456513" y="1490090"/>
                  <a:pt x="444999" y="1479152"/>
                  <a:pt x="444999" y="1467638"/>
                </a:cubicBezTo>
                <a:cubicBezTo>
                  <a:pt x="421973" y="1467639"/>
                  <a:pt x="411036" y="1490090"/>
                  <a:pt x="399521" y="1512541"/>
                </a:cubicBezTo>
                <a:cubicBezTo>
                  <a:pt x="388008" y="1501603"/>
                  <a:pt x="399521" y="1490090"/>
                  <a:pt x="399521" y="1490090"/>
                </a:cubicBezTo>
                <a:cubicBezTo>
                  <a:pt x="388008" y="1478576"/>
                  <a:pt x="410458" y="1467638"/>
                  <a:pt x="421973" y="1456125"/>
                </a:cubicBezTo>
                <a:cubicBezTo>
                  <a:pt x="410458" y="1433674"/>
                  <a:pt x="388008" y="1433674"/>
                  <a:pt x="388008" y="1411222"/>
                </a:cubicBezTo>
                <a:cubicBezTo>
                  <a:pt x="365556" y="1422160"/>
                  <a:pt x="376495" y="1399709"/>
                  <a:pt x="354042" y="1399708"/>
                </a:cubicBezTo>
                <a:cubicBezTo>
                  <a:pt x="365556" y="1388770"/>
                  <a:pt x="354043" y="1377257"/>
                  <a:pt x="365557" y="1377257"/>
                </a:cubicBezTo>
                <a:cubicBezTo>
                  <a:pt x="354618" y="1377257"/>
                  <a:pt x="365557" y="1365744"/>
                  <a:pt x="343105" y="1365744"/>
                </a:cubicBezTo>
                <a:cubicBezTo>
                  <a:pt x="343105" y="1343292"/>
                  <a:pt x="320653" y="1354806"/>
                  <a:pt x="320653" y="1343291"/>
                </a:cubicBezTo>
                <a:cubicBezTo>
                  <a:pt x="309715" y="1354806"/>
                  <a:pt x="320653" y="1354806"/>
                  <a:pt x="332166" y="1354805"/>
                </a:cubicBezTo>
                <a:cubicBezTo>
                  <a:pt x="321228" y="1377257"/>
                  <a:pt x="321228" y="1388195"/>
                  <a:pt x="309715" y="1399708"/>
                </a:cubicBezTo>
                <a:lnTo>
                  <a:pt x="298202" y="1399708"/>
                </a:lnTo>
                <a:cubicBezTo>
                  <a:pt x="286687" y="1399708"/>
                  <a:pt x="286688" y="1411222"/>
                  <a:pt x="286688" y="1433674"/>
                </a:cubicBezTo>
                <a:cubicBezTo>
                  <a:pt x="263661" y="1456125"/>
                  <a:pt x="252724" y="1478576"/>
                  <a:pt x="241209" y="1512541"/>
                </a:cubicBezTo>
                <a:cubicBezTo>
                  <a:pt x="206669" y="1524056"/>
                  <a:pt x="218183" y="1579896"/>
                  <a:pt x="184217" y="1591409"/>
                </a:cubicBezTo>
                <a:cubicBezTo>
                  <a:pt x="184217" y="1580471"/>
                  <a:pt x="184217" y="1580471"/>
                  <a:pt x="184217" y="1568958"/>
                </a:cubicBezTo>
                <a:cubicBezTo>
                  <a:pt x="195731" y="1568958"/>
                  <a:pt x="195731" y="1568958"/>
                  <a:pt x="195731" y="1568958"/>
                </a:cubicBezTo>
                <a:cubicBezTo>
                  <a:pt x="195731" y="1568958"/>
                  <a:pt x="195731" y="1558020"/>
                  <a:pt x="195730" y="1546506"/>
                </a:cubicBezTo>
                <a:cubicBezTo>
                  <a:pt x="169825" y="1563345"/>
                  <a:pt x="144243" y="1554926"/>
                  <a:pt x="118743" y="1563993"/>
                </a:cubicBezTo>
                <a:lnTo>
                  <a:pt x="105698" y="1572428"/>
                </a:lnTo>
                <a:lnTo>
                  <a:pt x="884403" y="0"/>
                </a:lnTo>
                <a:lnTo>
                  <a:pt x="2547659" y="823685"/>
                </a:lnTo>
                <a:lnTo>
                  <a:pt x="2544502" y="829211"/>
                </a:lnTo>
                <a:cubicBezTo>
                  <a:pt x="2544502" y="829211"/>
                  <a:pt x="2556016" y="840724"/>
                  <a:pt x="2556016" y="829211"/>
                </a:cubicBezTo>
                <a:cubicBezTo>
                  <a:pt x="2553137" y="829211"/>
                  <a:pt x="2552418" y="828491"/>
                  <a:pt x="2552777" y="827411"/>
                </a:cubicBezTo>
                <a:lnTo>
                  <a:pt x="2553471" y="826564"/>
                </a:lnTo>
                <a:lnTo>
                  <a:pt x="2568494" y="834003"/>
                </a:lnTo>
                <a:lnTo>
                  <a:pt x="2568725" y="835290"/>
                </a:lnTo>
                <a:cubicBezTo>
                  <a:pt x="2564327" y="840148"/>
                  <a:pt x="2547380" y="840148"/>
                  <a:pt x="2556016" y="840148"/>
                </a:cubicBezTo>
                <a:cubicBezTo>
                  <a:pt x="2556016" y="851661"/>
                  <a:pt x="2556016" y="840148"/>
                  <a:pt x="2567529" y="840147"/>
                </a:cubicBezTo>
                <a:lnTo>
                  <a:pt x="2572386" y="854477"/>
                </a:lnTo>
                <a:lnTo>
                  <a:pt x="2567529" y="862600"/>
                </a:lnTo>
                <a:cubicBezTo>
                  <a:pt x="2567529" y="862600"/>
                  <a:pt x="2570407" y="862600"/>
                  <a:pt x="2574653" y="862600"/>
                </a:cubicBezTo>
                <a:lnTo>
                  <a:pt x="2575140" y="862600"/>
                </a:lnTo>
                <a:lnTo>
                  <a:pt x="2579043" y="874114"/>
                </a:lnTo>
                <a:cubicBezTo>
                  <a:pt x="2579043" y="862600"/>
                  <a:pt x="2589981" y="862600"/>
                  <a:pt x="2589981" y="862600"/>
                </a:cubicBezTo>
                <a:lnTo>
                  <a:pt x="2575140" y="862600"/>
                </a:lnTo>
                <a:lnTo>
                  <a:pt x="2573285" y="857131"/>
                </a:lnTo>
                <a:lnTo>
                  <a:pt x="2572386" y="854477"/>
                </a:lnTo>
                <a:lnTo>
                  <a:pt x="2580266" y="841299"/>
                </a:lnTo>
                <a:lnTo>
                  <a:pt x="2579970" y="839687"/>
                </a:lnTo>
                <a:lnTo>
                  <a:pt x="2713497" y="905813"/>
                </a:lnTo>
                <a:lnTo>
                  <a:pt x="2710127" y="908330"/>
                </a:lnTo>
                <a:cubicBezTo>
                  <a:pt x="2704972" y="909949"/>
                  <a:pt x="2702814" y="903473"/>
                  <a:pt x="2694179" y="903473"/>
                </a:cubicBezTo>
                <a:cubicBezTo>
                  <a:pt x="2682665" y="892535"/>
                  <a:pt x="2682665" y="903473"/>
                  <a:pt x="2682665" y="914986"/>
                </a:cubicBezTo>
                <a:lnTo>
                  <a:pt x="2694179" y="903473"/>
                </a:lnTo>
                <a:cubicBezTo>
                  <a:pt x="2705117" y="903473"/>
                  <a:pt x="2694179" y="925924"/>
                  <a:pt x="2682665" y="925924"/>
                </a:cubicBezTo>
                <a:cubicBezTo>
                  <a:pt x="2682665" y="925924"/>
                  <a:pt x="2671152" y="914411"/>
                  <a:pt x="2682665" y="914411"/>
                </a:cubicBezTo>
                <a:cubicBezTo>
                  <a:pt x="2671727" y="914411"/>
                  <a:pt x="2671727" y="914411"/>
                  <a:pt x="2660213" y="925924"/>
                </a:cubicBezTo>
                <a:cubicBezTo>
                  <a:pt x="2648700" y="914411"/>
                  <a:pt x="2660213" y="914411"/>
                  <a:pt x="2660213" y="914411"/>
                </a:cubicBezTo>
                <a:cubicBezTo>
                  <a:pt x="2648700" y="902898"/>
                  <a:pt x="2648700" y="902898"/>
                  <a:pt x="2626248" y="902897"/>
                </a:cubicBezTo>
                <a:cubicBezTo>
                  <a:pt x="2626248" y="925349"/>
                  <a:pt x="2637186" y="936862"/>
                  <a:pt x="2614735" y="936862"/>
                </a:cubicBezTo>
                <a:cubicBezTo>
                  <a:pt x="2614735" y="925349"/>
                  <a:pt x="2626248" y="925349"/>
                  <a:pt x="2626248" y="925349"/>
                </a:cubicBezTo>
                <a:cubicBezTo>
                  <a:pt x="2614735" y="925349"/>
                  <a:pt x="2626248" y="913836"/>
                  <a:pt x="2614735" y="913836"/>
                </a:cubicBezTo>
                <a:cubicBezTo>
                  <a:pt x="2614735" y="902321"/>
                  <a:pt x="2626248" y="913836"/>
                  <a:pt x="2626248" y="913836"/>
                </a:cubicBezTo>
                <a:cubicBezTo>
                  <a:pt x="2626248" y="902322"/>
                  <a:pt x="2603797" y="902322"/>
                  <a:pt x="2626248" y="902322"/>
                </a:cubicBezTo>
                <a:cubicBezTo>
                  <a:pt x="2614735" y="891384"/>
                  <a:pt x="2626248" y="891383"/>
                  <a:pt x="2626248" y="879870"/>
                </a:cubicBezTo>
                <a:cubicBezTo>
                  <a:pt x="2592283" y="879870"/>
                  <a:pt x="2626248" y="924772"/>
                  <a:pt x="2603797" y="936286"/>
                </a:cubicBezTo>
                <a:cubicBezTo>
                  <a:pt x="2603797" y="936286"/>
                  <a:pt x="2603797" y="947800"/>
                  <a:pt x="2592282" y="936286"/>
                </a:cubicBezTo>
                <a:cubicBezTo>
                  <a:pt x="2603797" y="947800"/>
                  <a:pt x="2603797" y="947800"/>
                  <a:pt x="2603797" y="947800"/>
                </a:cubicBezTo>
                <a:lnTo>
                  <a:pt x="2615310" y="947800"/>
                </a:lnTo>
                <a:cubicBezTo>
                  <a:pt x="2615310" y="947800"/>
                  <a:pt x="2615310" y="958738"/>
                  <a:pt x="2626824" y="970252"/>
                </a:cubicBezTo>
                <a:cubicBezTo>
                  <a:pt x="2626824" y="959314"/>
                  <a:pt x="2626824" y="959314"/>
                  <a:pt x="2638337" y="947800"/>
                </a:cubicBezTo>
                <a:cubicBezTo>
                  <a:pt x="2638337" y="947800"/>
                  <a:pt x="2638337" y="947800"/>
                  <a:pt x="2649851" y="947800"/>
                </a:cubicBezTo>
                <a:lnTo>
                  <a:pt x="2649851" y="958163"/>
                </a:lnTo>
                <a:lnTo>
                  <a:pt x="2648124" y="958738"/>
                </a:lnTo>
                <a:lnTo>
                  <a:pt x="2649803" y="959456"/>
                </a:lnTo>
                <a:lnTo>
                  <a:pt x="2641288" y="984716"/>
                </a:lnTo>
                <a:cubicBezTo>
                  <a:pt x="2635603" y="990401"/>
                  <a:pt x="2627112" y="993279"/>
                  <a:pt x="2615886" y="993279"/>
                </a:cubicBezTo>
                <a:cubicBezTo>
                  <a:pt x="2615886" y="987522"/>
                  <a:pt x="2615886" y="981909"/>
                  <a:pt x="2614447" y="976296"/>
                </a:cubicBezTo>
                <a:lnTo>
                  <a:pt x="2612148" y="972420"/>
                </a:lnTo>
                <a:lnTo>
                  <a:pt x="2615310" y="970252"/>
                </a:lnTo>
                <a:lnTo>
                  <a:pt x="2610862" y="970252"/>
                </a:lnTo>
                <a:lnTo>
                  <a:pt x="2604373" y="959314"/>
                </a:lnTo>
                <a:cubicBezTo>
                  <a:pt x="2604373" y="959314"/>
                  <a:pt x="2593435" y="947800"/>
                  <a:pt x="2581921" y="947800"/>
                </a:cubicBezTo>
                <a:cubicBezTo>
                  <a:pt x="2593435" y="936286"/>
                  <a:pt x="2570407" y="925349"/>
                  <a:pt x="2581921" y="913836"/>
                </a:cubicBezTo>
                <a:cubicBezTo>
                  <a:pt x="2581921" y="908078"/>
                  <a:pt x="2581921" y="908078"/>
                  <a:pt x="2580482" y="909518"/>
                </a:cubicBezTo>
                <a:lnTo>
                  <a:pt x="2572911" y="912762"/>
                </a:lnTo>
                <a:lnTo>
                  <a:pt x="2573405" y="910838"/>
                </a:lnTo>
                <a:lnTo>
                  <a:pt x="2581417" y="902825"/>
                </a:lnTo>
                <a:cubicBezTo>
                  <a:pt x="2584224" y="900019"/>
                  <a:pt x="2587102" y="897141"/>
                  <a:pt x="2592859" y="891383"/>
                </a:cubicBezTo>
                <a:cubicBezTo>
                  <a:pt x="2581346" y="891383"/>
                  <a:pt x="2581346" y="891383"/>
                  <a:pt x="2581346" y="879870"/>
                </a:cubicBezTo>
                <a:lnTo>
                  <a:pt x="2573405" y="910838"/>
                </a:lnTo>
                <a:lnTo>
                  <a:pt x="2570407" y="913836"/>
                </a:lnTo>
                <a:lnTo>
                  <a:pt x="2572911" y="912762"/>
                </a:lnTo>
                <a:lnTo>
                  <a:pt x="2572710" y="913547"/>
                </a:lnTo>
                <a:cubicBezTo>
                  <a:pt x="2572710" y="924773"/>
                  <a:pt x="2575589" y="935999"/>
                  <a:pt x="2581346" y="947224"/>
                </a:cubicBezTo>
                <a:cubicBezTo>
                  <a:pt x="2569832" y="947224"/>
                  <a:pt x="2569832" y="935711"/>
                  <a:pt x="2569832" y="935711"/>
                </a:cubicBezTo>
                <a:cubicBezTo>
                  <a:pt x="2558319" y="935711"/>
                  <a:pt x="2558319" y="924773"/>
                  <a:pt x="2569832" y="913259"/>
                </a:cubicBezTo>
                <a:cubicBezTo>
                  <a:pt x="2558894" y="913259"/>
                  <a:pt x="2547380" y="913260"/>
                  <a:pt x="2547380" y="924773"/>
                </a:cubicBezTo>
                <a:cubicBezTo>
                  <a:pt x="2550258" y="927651"/>
                  <a:pt x="2551698" y="931213"/>
                  <a:pt x="2552417" y="934937"/>
                </a:cubicBezTo>
                <a:lnTo>
                  <a:pt x="2552425" y="935057"/>
                </a:lnTo>
                <a:lnTo>
                  <a:pt x="2544502" y="930530"/>
                </a:lnTo>
                <a:cubicBezTo>
                  <a:pt x="2544501" y="936286"/>
                  <a:pt x="2547380" y="939165"/>
                  <a:pt x="2550259" y="940604"/>
                </a:cubicBezTo>
                <a:lnTo>
                  <a:pt x="2552825" y="941246"/>
                </a:lnTo>
                <a:lnTo>
                  <a:pt x="2553137" y="946073"/>
                </a:lnTo>
                <a:cubicBezTo>
                  <a:pt x="2553137" y="953125"/>
                  <a:pt x="2553137" y="958738"/>
                  <a:pt x="2558894" y="958738"/>
                </a:cubicBezTo>
                <a:cubicBezTo>
                  <a:pt x="2558894" y="970252"/>
                  <a:pt x="2547380" y="958738"/>
                  <a:pt x="2547380" y="958738"/>
                </a:cubicBezTo>
                <a:cubicBezTo>
                  <a:pt x="2547380" y="969676"/>
                  <a:pt x="2547380" y="981190"/>
                  <a:pt x="2558894" y="1003641"/>
                </a:cubicBezTo>
                <a:cubicBezTo>
                  <a:pt x="2564651" y="998172"/>
                  <a:pt x="2564651" y="995438"/>
                  <a:pt x="2563211" y="992631"/>
                </a:cubicBezTo>
                <a:lnTo>
                  <a:pt x="2561152" y="987174"/>
                </a:lnTo>
                <a:lnTo>
                  <a:pt x="2567529" y="988170"/>
                </a:lnTo>
                <a:cubicBezTo>
                  <a:pt x="2574005" y="991408"/>
                  <a:pt x="2567529" y="997884"/>
                  <a:pt x="2567529" y="997884"/>
                </a:cubicBezTo>
                <a:cubicBezTo>
                  <a:pt x="2567529" y="997884"/>
                  <a:pt x="2567529" y="997884"/>
                  <a:pt x="2579042" y="997884"/>
                </a:cubicBezTo>
                <a:cubicBezTo>
                  <a:pt x="2579042" y="997884"/>
                  <a:pt x="2579042" y="997884"/>
                  <a:pt x="2579043" y="986371"/>
                </a:cubicBezTo>
                <a:cubicBezTo>
                  <a:pt x="2567529" y="986371"/>
                  <a:pt x="2567529" y="986371"/>
                  <a:pt x="2567529" y="986371"/>
                </a:cubicBezTo>
                <a:lnTo>
                  <a:pt x="2560849" y="986371"/>
                </a:lnTo>
                <a:lnTo>
                  <a:pt x="2558894" y="981190"/>
                </a:lnTo>
                <a:cubicBezTo>
                  <a:pt x="2558894" y="981190"/>
                  <a:pt x="2570408" y="981190"/>
                  <a:pt x="2570407" y="969676"/>
                </a:cubicBezTo>
                <a:cubicBezTo>
                  <a:pt x="2558894" y="958738"/>
                  <a:pt x="2558894" y="969676"/>
                  <a:pt x="2558894" y="947224"/>
                </a:cubicBezTo>
                <a:cubicBezTo>
                  <a:pt x="2570408" y="947224"/>
                  <a:pt x="2570407" y="958738"/>
                  <a:pt x="2570407" y="958738"/>
                </a:cubicBezTo>
                <a:cubicBezTo>
                  <a:pt x="2581921" y="958738"/>
                  <a:pt x="2581921" y="958738"/>
                  <a:pt x="2581921" y="958738"/>
                </a:cubicBezTo>
                <a:cubicBezTo>
                  <a:pt x="2581921" y="958738"/>
                  <a:pt x="2592859" y="970252"/>
                  <a:pt x="2604373" y="970252"/>
                </a:cubicBezTo>
                <a:lnTo>
                  <a:pt x="2592859" y="970252"/>
                </a:lnTo>
                <a:cubicBezTo>
                  <a:pt x="2598328" y="970252"/>
                  <a:pt x="2601062" y="970252"/>
                  <a:pt x="2603869" y="970252"/>
                </a:cubicBezTo>
                <a:lnTo>
                  <a:pt x="2610862" y="970252"/>
                </a:lnTo>
                <a:lnTo>
                  <a:pt x="2612148" y="972420"/>
                </a:lnTo>
                <a:lnTo>
                  <a:pt x="2605236" y="977160"/>
                </a:lnTo>
                <a:cubicBezTo>
                  <a:pt x="2603797" y="981334"/>
                  <a:pt x="2603797" y="986946"/>
                  <a:pt x="2603797" y="992703"/>
                </a:cubicBezTo>
                <a:cubicBezTo>
                  <a:pt x="2603797" y="992703"/>
                  <a:pt x="2603797" y="992703"/>
                  <a:pt x="2603797" y="981190"/>
                </a:cubicBezTo>
                <a:cubicBezTo>
                  <a:pt x="2592282" y="981189"/>
                  <a:pt x="2592282" y="992703"/>
                  <a:pt x="2592282" y="992703"/>
                </a:cubicBezTo>
                <a:cubicBezTo>
                  <a:pt x="2592282" y="992703"/>
                  <a:pt x="2592283" y="1003641"/>
                  <a:pt x="2592283" y="1015154"/>
                </a:cubicBezTo>
                <a:cubicBezTo>
                  <a:pt x="2603220" y="1003641"/>
                  <a:pt x="2614735" y="1003641"/>
                  <a:pt x="2614735" y="1003641"/>
                </a:cubicBezTo>
                <a:cubicBezTo>
                  <a:pt x="2614735" y="1009398"/>
                  <a:pt x="2620348" y="1012276"/>
                  <a:pt x="2625960" y="1013715"/>
                </a:cubicBezTo>
                <a:lnTo>
                  <a:pt x="2635458" y="1014933"/>
                </a:lnTo>
                <a:lnTo>
                  <a:pt x="2637186" y="1015155"/>
                </a:lnTo>
                <a:lnTo>
                  <a:pt x="2637186" y="1017817"/>
                </a:lnTo>
                <a:cubicBezTo>
                  <a:pt x="2637186" y="1020624"/>
                  <a:pt x="2637186" y="1020624"/>
                  <a:pt x="2637186" y="1015155"/>
                </a:cubicBezTo>
                <a:lnTo>
                  <a:pt x="2637186" y="1015155"/>
                </a:lnTo>
                <a:lnTo>
                  <a:pt x="2637186" y="1003641"/>
                </a:lnTo>
                <a:cubicBezTo>
                  <a:pt x="2637186" y="1003641"/>
                  <a:pt x="2648124" y="992128"/>
                  <a:pt x="2659638" y="992128"/>
                </a:cubicBezTo>
                <a:cubicBezTo>
                  <a:pt x="2659638" y="992128"/>
                  <a:pt x="2659638" y="992128"/>
                  <a:pt x="2659638" y="1003641"/>
                </a:cubicBezTo>
                <a:cubicBezTo>
                  <a:pt x="2667841" y="995437"/>
                  <a:pt x="2669892" y="974281"/>
                  <a:pt x="2660933" y="964216"/>
                </a:cubicBezTo>
                <a:lnTo>
                  <a:pt x="2649803" y="959456"/>
                </a:lnTo>
                <a:lnTo>
                  <a:pt x="2649851" y="959314"/>
                </a:lnTo>
                <a:lnTo>
                  <a:pt x="2649851" y="958163"/>
                </a:lnTo>
                <a:lnTo>
                  <a:pt x="2661445" y="954303"/>
                </a:lnTo>
                <a:cubicBezTo>
                  <a:pt x="2677879" y="953305"/>
                  <a:pt x="2698928" y="961617"/>
                  <a:pt x="2682090" y="970252"/>
                </a:cubicBezTo>
                <a:cubicBezTo>
                  <a:pt x="2682090" y="981190"/>
                  <a:pt x="2693603" y="981190"/>
                  <a:pt x="2682090" y="992703"/>
                </a:cubicBezTo>
                <a:cubicBezTo>
                  <a:pt x="2671151" y="992703"/>
                  <a:pt x="2671151" y="1004216"/>
                  <a:pt x="2659637" y="1004216"/>
                </a:cubicBezTo>
                <a:cubicBezTo>
                  <a:pt x="2659637" y="1004216"/>
                  <a:pt x="2659637" y="992703"/>
                  <a:pt x="2648124" y="1004216"/>
                </a:cubicBezTo>
                <a:cubicBezTo>
                  <a:pt x="2648124" y="1015730"/>
                  <a:pt x="2659637" y="1004216"/>
                  <a:pt x="2659638" y="1015730"/>
                </a:cubicBezTo>
                <a:cubicBezTo>
                  <a:pt x="2659638" y="1015730"/>
                  <a:pt x="2659638" y="1015730"/>
                  <a:pt x="2648124" y="1015730"/>
                </a:cubicBezTo>
                <a:cubicBezTo>
                  <a:pt x="2659638" y="1015730"/>
                  <a:pt x="2659638" y="1027244"/>
                  <a:pt x="2659638" y="1027244"/>
                </a:cubicBezTo>
                <a:cubicBezTo>
                  <a:pt x="2659638" y="1027244"/>
                  <a:pt x="2670576" y="1027244"/>
                  <a:pt x="2682090" y="1015731"/>
                </a:cubicBezTo>
                <a:cubicBezTo>
                  <a:pt x="2682090" y="1026669"/>
                  <a:pt x="2682090" y="1015731"/>
                  <a:pt x="2682090" y="1038182"/>
                </a:cubicBezTo>
                <a:cubicBezTo>
                  <a:pt x="2682090" y="1038182"/>
                  <a:pt x="2670575" y="1038182"/>
                  <a:pt x="2670575" y="1049695"/>
                </a:cubicBezTo>
                <a:cubicBezTo>
                  <a:pt x="2670576" y="1038757"/>
                  <a:pt x="2659062" y="1038757"/>
                  <a:pt x="2659062" y="1027244"/>
                </a:cubicBezTo>
                <a:cubicBezTo>
                  <a:pt x="2647549" y="1027244"/>
                  <a:pt x="2647549" y="1049695"/>
                  <a:pt x="2647549" y="1049695"/>
                </a:cubicBezTo>
                <a:cubicBezTo>
                  <a:pt x="2647549" y="1055452"/>
                  <a:pt x="2647549" y="1055452"/>
                  <a:pt x="2648988" y="1055451"/>
                </a:cubicBezTo>
                <a:lnTo>
                  <a:pt x="2649867" y="1055954"/>
                </a:lnTo>
                <a:lnTo>
                  <a:pt x="2652292" y="1062501"/>
                </a:lnTo>
                <a:lnTo>
                  <a:pt x="2649167" y="1063097"/>
                </a:lnTo>
                <a:cubicBezTo>
                  <a:pt x="2646649" y="1065508"/>
                  <a:pt x="2650606" y="1070005"/>
                  <a:pt x="2650966" y="1075295"/>
                </a:cubicBezTo>
                <a:lnTo>
                  <a:pt x="2648019" y="1082509"/>
                </a:lnTo>
                <a:lnTo>
                  <a:pt x="2641216" y="1082509"/>
                </a:lnTo>
                <a:lnTo>
                  <a:pt x="2636925" y="1082509"/>
                </a:lnTo>
                <a:lnTo>
                  <a:pt x="2627112" y="1060849"/>
                </a:lnTo>
                <a:cubicBezTo>
                  <a:pt x="2625673" y="1052430"/>
                  <a:pt x="2625673" y="1043939"/>
                  <a:pt x="2625673" y="1038182"/>
                </a:cubicBezTo>
                <a:cubicBezTo>
                  <a:pt x="2614159" y="1049695"/>
                  <a:pt x="2625673" y="1049695"/>
                  <a:pt x="2614159" y="1049695"/>
                </a:cubicBezTo>
                <a:cubicBezTo>
                  <a:pt x="2614159" y="1061209"/>
                  <a:pt x="2625673" y="1049695"/>
                  <a:pt x="2625673" y="1061209"/>
                </a:cubicBezTo>
                <a:cubicBezTo>
                  <a:pt x="2614158" y="1072147"/>
                  <a:pt x="2614158" y="1072147"/>
                  <a:pt x="2625673" y="1083661"/>
                </a:cubicBezTo>
                <a:cubicBezTo>
                  <a:pt x="2603221" y="1083661"/>
                  <a:pt x="2625673" y="1060633"/>
                  <a:pt x="2603220" y="1072147"/>
                </a:cubicBezTo>
                <a:cubicBezTo>
                  <a:pt x="2614735" y="1072147"/>
                  <a:pt x="2625673" y="1106112"/>
                  <a:pt x="2603221" y="1106112"/>
                </a:cubicBezTo>
                <a:cubicBezTo>
                  <a:pt x="2625673" y="1106112"/>
                  <a:pt x="2637186" y="1117050"/>
                  <a:pt x="2637186" y="1094598"/>
                </a:cubicBezTo>
                <a:cubicBezTo>
                  <a:pt x="2648700" y="1106112"/>
                  <a:pt x="2659637" y="1106112"/>
                  <a:pt x="2637186" y="1128564"/>
                </a:cubicBezTo>
                <a:cubicBezTo>
                  <a:pt x="2637186" y="1128564"/>
                  <a:pt x="2637186" y="1117050"/>
                  <a:pt x="2625673" y="1117050"/>
                </a:cubicBezTo>
                <a:cubicBezTo>
                  <a:pt x="2625673" y="1122807"/>
                  <a:pt x="2628551" y="1125685"/>
                  <a:pt x="2629990" y="1125685"/>
                </a:cubicBezTo>
                <a:lnTo>
                  <a:pt x="2630192" y="1124879"/>
                </a:lnTo>
                <a:lnTo>
                  <a:pt x="2641000" y="1143603"/>
                </a:lnTo>
                <a:cubicBezTo>
                  <a:pt x="2645246" y="1150583"/>
                  <a:pt x="2648124" y="1156196"/>
                  <a:pt x="2648124" y="1161953"/>
                </a:cubicBezTo>
                <a:cubicBezTo>
                  <a:pt x="2648124" y="1164831"/>
                  <a:pt x="2647404" y="1165551"/>
                  <a:pt x="2646325" y="1165191"/>
                </a:cubicBezTo>
                <a:lnTo>
                  <a:pt x="2646207" y="1165094"/>
                </a:lnTo>
                <a:lnTo>
                  <a:pt x="2647549" y="1162528"/>
                </a:lnTo>
                <a:lnTo>
                  <a:pt x="2642172" y="1161793"/>
                </a:lnTo>
                <a:lnTo>
                  <a:pt x="2638410" y="1158715"/>
                </a:lnTo>
                <a:lnTo>
                  <a:pt x="2637086" y="1161098"/>
                </a:lnTo>
                <a:lnTo>
                  <a:pt x="2635649" y="1160902"/>
                </a:lnTo>
                <a:lnTo>
                  <a:pt x="2626536" y="1150943"/>
                </a:lnTo>
                <a:cubicBezTo>
                  <a:pt x="2625096" y="1148136"/>
                  <a:pt x="2625096" y="1145258"/>
                  <a:pt x="2625096" y="1139501"/>
                </a:cubicBezTo>
                <a:cubicBezTo>
                  <a:pt x="2625096" y="1139501"/>
                  <a:pt x="2625096" y="1151015"/>
                  <a:pt x="2613584" y="1151015"/>
                </a:cubicBezTo>
                <a:cubicBezTo>
                  <a:pt x="2622218" y="1151015"/>
                  <a:pt x="2624377" y="1157491"/>
                  <a:pt x="2634389" y="1160729"/>
                </a:cubicBezTo>
                <a:lnTo>
                  <a:pt x="2635649" y="1160902"/>
                </a:lnTo>
                <a:lnTo>
                  <a:pt x="2636611" y="1161953"/>
                </a:lnTo>
                <a:lnTo>
                  <a:pt x="2637086" y="1161098"/>
                </a:lnTo>
                <a:lnTo>
                  <a:pt x="2642172" y="1161793"/>
                </a:lnTo>
                <a:lnTo>
                  <a:pt x="2642368" y="1161953"/>
                </a:lnTo>
                <a:lnTo>
                  <a:pt x="2646207" y="1165094"/>
                </a:lnTo>
                <a:lnTo>
                  <a:pt x="2641791" y="1173538"/>
                </a:lnTo>
                <a:cubicBezTo>
                  <a:pt x="2638913" y="1176345"/>
                  <a:pt x="2636034" y="1179223"/>
                  <a:pt x="2636034" y="1184980"/>
                </a:cubicBezTo>
                <a:cubicBezTo>
                  <a:pt x="2647549" y="1173466"/>
                  <a:pt x="2647549" y="1173466"/>
                  <a:pt x="2647549" y="1184980"/>
                </a:cubicBezTo>
                <a:cubicBezTo>
                  <a:pt x="2653305" y="1184979"/>
                  <a:pt x="2653305" y="1182245"/>
                  <a:pt x="2653305" y="1178071"/>
                </a:cubicBezTo>
                <a:lnTo>
                  <a:pt x="2657593" y="1166493"/>
                </a:lnTo>
                <a:lnTo>
                  <a:pt x="2658486" y="1165983"/>
                </a:lnTo>
                <a:lnTo>
                  <a:pt x="2657782" y="1165983"/>
                </a:lnTo>
                <a:lnTo>
                  <a:pt x="2659062" y="1162528"/>
                </a:lnTo>
                <a:cubicBezTo>
                  <a:pt x="2659062" y="1173466"/>
                  <a:pt x="2659062" y="1173466"/>
                  <a:pt x="2659062" y="1184979"/>
                </a:cubicBezTo>
                <a:cubicBezTo>
                  <a:pt x="2659062" y="1196494"/>
                  <a:pt x="2625096" y="1184980"/>
                  <a:pt x="2636611" y="1196494"/>
                </a:cubicBezTo>
                <a:cubicBezTo>
                  <a:pt x="2636611" y="1196494"/>
                  <a:pt x="2648124" y="1196494"/>
                  <a:pt x="2648124" y="1208007"/>
                </a:cubicBezTo>
                <a:cubicBezTo>
                  <a:pt x="2648124" y="1208007"/>
                  <a:pt x="2648124" y="1219520"/>
                  <a:pt x="2636611" y="1219520"/>
                </a:cubicBezTo>
                <a:cubicBezTo>
                  <a:pt x="2648124" y="1219520"/>
                  <a:pt x="2648124" y="1219520"/>
                  <a:pt x="2648124" y="1231035"/>
                </a:cubicBezTo>
                <a:cubicBezTo>
                  <a:pt x="2648124" y="1231035"/>
                  <a:pt x="2648124" y="1242548"/>
                  <a:pt x="2636611" y="1242548"/>
                </a:cubicBezTo>
                <a:cubicBezTo>
                  <a:pt x="2636611" y="1253486"/>
                  <a:pt x="2636611" y="1253486"/>
                  <a:pt x="2648124" y="1264999"/>
                </a:cubicBezTo>
                <a:cubicBezTo>
                  <a:pt x="2648124" y="1254061"/>
                  <a:pt x="2659637" y="1242548"/>
                  <a:pt x="2659637" y="1242548"/>
                </a:cubicBezTo>
                <a:cubicBezTo>
                  <a:pt x="2659638" y="1231610"/>
                  <a:pt x="2648124" y="1231610"/>
                  <a:pt x="2648124" y="1220097"/>
                </a:cubicBezTo>
                <a:cubicBezTo>
                  <a:pt x="2671151" y="1220097"/>
                  <a:pt x="2682090" y="1220097"/>
                  <a:pt x="2659638" y="1231610"/>
                </a:cubicBezTo>
                <a:cubicBezTo>
                  <a:pt x="2659637" y="1242548"/>
                  <a:pt x="2671151" y="1242548"/>
                  <a:pt x="2671152" y="1254061"/>
                </a:cubicBezTo>
                <a:lnTo>
                  <a:pt x="2682665" y="1231610"/>
                </a:lnTo>
                <a:cubicBezTo>
                  <a:pt x="2694179" y="1220097"/>
                  <a:pt x="2694179" y="1231610"/>
                  <a:pt x="2694179" y="1231610"/>
                </a:cubicBezTo>
                <a:cubicBezTo>
                  <a:pt x="2694179" y="1242548"/>
                  <a:pt x="2694179" y="1242548"/>
                  <a:pt x="2682665" y="1254061"/>
                </a:cubicBezTo>
                <a:cubicBezTo>
                  <a:pt x="2705692" y="1254061"/>
                  <a:pt x="2716630" y="1208583"/>
                  <a:pt x="2694179" y="1220097"/>
                </a:cubicBezTo>
                <a:cubicBezTo>
                  <a:pt x="2688422" y="1214628"/>
                  <a:pt x="2688422" y="1209015"/>
                  <a:pt x="2689861" y="1204769"/>
                </a:cubicBezTo>
                <a:lnTo>
                  <a:pt x="2693150" y="1199342"/>
                </a:lnTo>
                <a:lnTo>
                  <a:pt x="2695689" y="1199084"/>
                </a:lnTo>
                <a:lnTo>
                  <a:pt x="2695473" y="1198267"/>
                </a:lnTo>
                <a:lnTo>
                  <a:pt x="2708571" y="1204553"/>
                </a:lnTo>
                <a:cubicBezTo>
                  <a:pt x="2711449" y="1205992"/>
                  <a:pt x="2711449" y="1208871"/>
                  <a:pt x="2705692" y="1220097"/>
                </a:cubicBezTo>
                <a:cubicBezTo>
                  <a:pt x="2716630" y="1208583"/>
                  <a:pt x="2716630" y="1220097"/>
                  <a:pt x="2728144" y="1220097"/>
                </a:cubicBezTo>
                <a:lnTo>
                  <a:pt x="2726836" y="1229255"/>
                </a:lnTo>
                <a:lnTo>
                  <a:pt x="2726345" y="1228372"/>
                </a:lnTo>
                <a:lnTo>
                  <a:pt x="2723604" y="1230613"/>
                </a:lnTo>
                <a:lnTo>
                  <a:pt x="2716630" y="1231610"/>
                </a:lnTo>
                <a:cubicBezTo>
                  <a:pt x="2716630" y="1237367"/>
                  <a:pt x="2719508" y="1234488"/>
                  <a:pt x="2722387" y="1231610"/>
                </a:cubicBezTo>
                <a:lnTo>
                  <a:pt x="2723604" y="1230613"/>
                </a:lnTo>
                <a:lnTo>
                  <a:pt x="2726705" y="1230171"/>
                </a:lnTo>
                <a:lnTo>
                  <a:pt x="2726836" y="1229255"/>
                </a:lnTo>
                <a:lnTo>
                  <a:pt x="2728144" y="1231610"/>
                </a:lnTo>
                <a:cubicBezTo>
                  <a:pt x="2728144" y="1240245"/>
                  <a:pt x="2721991" y="1242404"/>
                  <a:pt x="2728387" y="1242944"/>
                </a:cubicBezTo>
                <a:lnTo>
                  <a:pt x="2738671" y="1243107"/>
                </a:lnTo>
                <a:lnTo>
                  <a:pt x="2737929" y="1244851"/>
                </a:lnTo>
                <a:lnTo>
                  <a:pt x="2738336" y="1244851"/>
                </a:lnTo>
                <a:lnTo>
                  <a:pt x="2728992" y="1257065"/>
                </a:lnTo>
                <a:lnTo>
                  <a:pt x="2717206" y="1254637"/>
                </a:lnTo>
                <a:cubicBezTo>
                  <a:pt x="2722963" y="1260394"/>
                  <a:pt x="2725841" y="1260394"/>
                  <a:pt x="2728648" y="1257515"/>
                </a:cubicBezTo>
                <a:lnTo>
                  <a:pt x="2728992" y="1257065"/>
                </a:lnTo>
                <a:lnTo>
                  <a:pt x="2730869" y="1257452"/>
                </a:lnTo>
                <a:cubicBezTo>
                  <a:pt x="2741636" y="1255752"/>
                  <a:pt x="2745845" y="1243123"/>
                  <a:pt x="2762685" y="1243123"/>
                </a:cubicBezTo>
                <a:cubicBezTo>
                  <a:pt x="2762685" y="1248592"/>
                  <a:pt x="2765563" y="1251327"/>
                  <a:pt x="2768441" y="1254133"/>
                </a:cubicBezTo>
                <a:lnTo>
                  <a:pt x="2774007" y="1265194"/>
                </a:lnTo>
                <a:lnTo>
                  <a:pt x="2763188" y="1276225"/>
                </a:lnTo>
                <a:cubicBezTo>
                  <a:pt x="2760382" y="1281838"/>
                  <a:pt x="2757503" y="1287450"/>
                  <a:pt x="2751747" y="1287451"/>
                </a:cubicBezTo>
                <a:cubicBezTo>
                  <a:pt x="2751747" y="1298964"/>
                  <a:pt x="2751747" y="1298964"/>
                  <a:pt x="2763260" y="1298964"/>
                </a:cubicBezTo>
                <a:cubicBezTo>
                  <a:pt x="2751747" y="1309902"/>
                  <a:pt x="2774773" y="1309902"/>
                  <a:pt x="2763260" y="1321416"/>
                </a:cubicBezTo>
                <a:cubicBezTo>
                  <a:pt x="2774773" y="1309902"/>
                  <a:pt x="2774773" y="1309902"/>
                  <a:pt x="2774773" y="1309902"/>
                </a:cubicBezTo>
                <a:cubicBezTo>
                  <a:pt x="2786287" y="1309902"/>
                  <a:pt x="2774774" y="1321416"/>
                  <a:pt x="2774774" y="1321416"/>
                </a:cubicBezTo>
                <a:cubicBezTo>
                  <a:pt x="2785712" y="1321416"/>
                  <a:pt x="2785712" y="1309902"/>
                  <a:pt x="2797225" y="1321416"/>
                </a:cubicBezTo>
                <a:cubicBezTo>
                  <a:pt x="2808739" y="1321416"/>
                  <a:pt x="2819676" y="1343868"/>
                  <a:pt x="2831189" y="1355381"/>
                </a:cubicBezTo>
                <a:lnTo>
                  <a:pt x="2830960" y="1347684"/>
                </a:lnTo>
                <a:lnTo>
                  <a:pt x="2838385" y="1351927"/>
                </a:lnTo>
                <a:cubicBezTo>
                  <a:pt x="2839825" y="1354806"/>
                  <a:pt x="2839825" y="1357684"/>
                  <a:pt x="2839825" y="1357684"/>
                </a:cubicBezTo>
                <a:cubicBezTo>
                  <a:pt x="2845582" y="1351927"/>
                  <a:pt x="2845582" y="1346314"/>
                  <a:pt x="2842703" y="1343507"/>
                </a:cubicBezTo>
                <a:lnTo>
                  <a:pt x="2830901" y="1345691"/>
                </a:lnTo>
                <a:lnTo>
                  <a:pt x="2830838" y="1343597"/>
                </a:lnTo>
                <a:cubicBezTo>
                  <a:pt x="2829786" y="1329727"/>
                  <a:pt x="2825576" y="1312780"/>
                  <a:pt x="2808739" y="1321416"/>
                </a:cubicBezTo>
                <a:cubicBezTo>
                  <a:pt x="2820252" y="1309902"/>
                  <a:pt x="2820252" y="1298964"/>
                  <a:pt x="2808739" y="1287451"/>
                </a:cubicBezTo>
                <a:cubicBezTo>
                  <a:pt x="2819676" y="1264999"/>
                  <a:pt x="2819676" y="1298964"/>
                  <a:pt x="2831189" y="1287451"/>
                </a:cubicBezTo>
                <a:cubicBezTo>
                  <a:pt x="2831189" y="1287451"/>
                  <a:pt x="2842703" y="1298964"/>
                  <a:pt x="2831190" y="1298964"/>
                </a:cubicBezTo>
                <a:cubicBezTo>
                  <a:pt x="2831190" y="1298964"/>
                  <a:pt x="2854217" y="1298964"/>
                  <a:pt x="2842703" y="1287451"/>
                </a:cubicBezTo>
                <a:cubicBezTo>
                  <a:pt x="2865730" y="1309902"/>
                  <a:pt x="2854217" y="1309902"/>
                  <a:pt x="2854217" y="1321416"/>
                </a:cubicBezTo>
                <a:cubicBezTo>
                  <a:pt x="2843280" y="1332929"/>
                  <a:pt x="2843280" y="1332929"/>
                  <a:pt x="2831766" y="1321417"/>
                </a:cubicBezTo>
                <a:cubicBezTo>
                  <a:pt x="2831765" y="1332929"/>
                  <a:pt x="2831765" y="1332929"/>
                  <a:pt x="2831765" y="1332929"/>
                </a:cubicBezTo>
                <a:cubicBezTo>
                  <a:pt x="2842703" y="1332930"/>
                  <a:pt x="2854217" y="1332929"/>
                  <a:pt x="2854217" y="1321416"/>
                </a:cubicBezTo>
                <a:cubicBezTo>
                  <a:pt x="2865155" y="1332353"/>
                  <a:pt x="2888182" y="1321416"/>
                  <a:pt x="2876669" y="1343867"/>
                </a:cubicBezTo>
                <a:cubicBezTo>
                  <a:pt x="2888182" y="1343867"/>
                  <a:pt x="2888182" y="1332353"/>
                  <a:pt x="2888182" y="1332353"/>
                </a:cubicBezTo>
                <a:cubicBezTo>
                  <a:pt x="2888182" y="1332353"/>
                  <a:pt x="2876668" y="1320840"/>
                  <a:pt x="2888182" y="1320840"/>
                </a:cubicBezTo>
                <a:cubicBezTo>
                  <a:pt x="2877244" y="1320840"/>
                  <a:pt x="2865730" y="1320840"/>
                  <a:pt x="2865730" y="1309327"/>
                </a:cubicBezTo>
                <a:cubicBezTo>
                  <a:pt x="2877244" y="1297813"/>
                  <a:pt x="2865730" y="1309327"/>
                  <a:pt x="2865731" y="1297813"/>
                </a:cubicBezTo>
                <a:cubicBezTo>
                  <a:pt x="2865731" y="1286299"/>
                  <a:pt x="2865731" y="1297813"/>
                  <a:pt x="2877244" y="1297813"/>
                </a:cubicBezTo>
                <a:cubicBezTo>
                  <a:pt x="2877244" y="1297813"/>
                  <a:pt x="2877244" y="1275362"/>
                  <a:pt x="2865730" y="1263848"/>
                </a:cubicBezTo>
                <a:lnTo>
                  <a:pt x="2864868" y="1263848"/>
                </a:lnTo>
                <a:lnTo>
                  <a:pt x="2866019" y="1259242"/>
                </a:lnTo>
                <a:cubicBezTo>
                  <a:pt x="2867458" y="1256364"/>
                  <a:pt x="2870337" y="1253486"/>
                  <a:pt x="2876093" y="1253486"/>
                </a:cubicBezTo>
                <a:cubicBezTo>
                  <a:pt x="2887607" y="1264999"/>
                  <a:pt x="2876093" y="1287451"/>
                  <a:pt x="2887606" y="1287450"/>
                </a:cubicBezTo>
                <a:cubicBezTo>
                  <a:pt x="2887606" y="1287450"/>
                  <a:pt x="2887606" y="1298964"/>
                  <a:pt x="2876093" y="1298964"/>
                </a:cubicBezTo>
                <a:cubicBezTo>
                  <a:pt x="2876093" y="1310478"/>
                  <a:pt x="2887606" y="1298964"/>
                  <a:pt x="2887606" y="1310478"/>
                </a:cubicBezTo>
                <a:cubicBezTo>
                  <a:pt x="2898544" y="1298964"/>
                  <a:pt x="2898544" y="1298964"/>
                  <a:pt x="2910058" y="1298964"/>
                </a:cubicBezTo>
                <a:cubicBezTo>
                  <a:pt x="2932510" y="1309902"/>
                  <a:pt x="2932510" y="1332354"/>
                  <a:pt x="2944024" y="1343868"/>
                </a:cubicBezTo>
                <a:cubicBezTo>
                  <a:pt x="2932510" y="1343867"/>
                  <a:pt x="2932510" y="1343867"/>
                  <a:pt x="2932510" y="1343867"/>
                </a:cubicBezTo>
                <a:cubicBezTo>
                  <a:pt x="2944023" y="1354806"/>
                  <a:pt x="2955537" y="1388770"/>
                  <a:pt x="2944023" y="1388770"/>
                </a:cubicBezTo>
                <a:cubicBezTo>
                  <a:pt x="2967051" y="1411222"/>
                  <a:pt x="2977988" y="1411222"/>
                  <a:pt x="2989501" y="1433674"/>
                </a:cubicBezTo>
                <a:cubicBezTo>
                  <a:pt x="3001014" y="1422736"/>
                  <a:pt x="3023467" y="1399708"/>
                  <a:pt x="3034981" y="1411222"/>
                </a:cubicBezTo>
                <a:lnTo>
                  <a:pt x="3034981" y="1399708"/>
                </a:lnTo>
                <a:cubicBezTo>
                  <a:pt x="3045918" y="1411222"/>
                  <a:pt x="3045918" y="1411222"/>
                  <a:pt x="3057432" y="1411222"/>
                </a:cubicBezTo>
                <a:cubicBezTo>
                  <a:pt x="3057432" y="1433674"/>
                  <a:pt x="3079884" y="1422160"/>
                  <a:pt x="3091397" y="1433674"/>
                </a:cubicBezTo>
                <a:cubicBezTo>
                  <a:pt x="3080459" y="1433674"/>
                  <a:pt x="3045918" y="1433674"/>
                  <a:pt x="3023467" y="1411222"/>
                </a:cubicBezTo>
                <a:cubicBezTo>
                  <a:pt x="3011953" y="1422160"/>
                  <a:pt x="3034405" y="1433674"/>
                  <a:pt x="3011953" y="1433674"/>
                </a:cubicBezTo>
                <a:cubicBezTo>
                  <a:pt x="3034405" y="1445187"/>
                  <a:pt x="3022891" y="1456125"/>
                  <a:pt x="3034405" y="1467638"/>
                </a:cubicBezTo>
                <a:cubicBezTo>
                  <a:pt x="3034405" y="1479152"/>
                  <a:pt x="3045343" y="1467639"/>
                  <a:pt x="3056856" y="1479152"/>
                </a:cubicBezTo>
                <a:lnTo>
                  <a:pt x="3079308" y="1501604"/>
                </a:lnTo>
                <a:cubicBezTo>
                  <a:pt x="3079307" y="1513117"/>
                  <a:pt x="3067794" y="1501603"/>
                  <a:pt x="3067794" y="1513118"/>
                </a:cubicBezTo>
                <a:cubicBezTo>
                  <a:pt x="3078732" y="1513117"/>
                  <a:pt x="3090245" y="1501603"/>
                  <a:pt x="3090245" y="1513118"/>
                </a:cubicBezTo>
                <a:cubicBezTo>
                  <a:pt x="3090245" y="1513118"/>
                  <a:pt x="3090245" y="1524631"/>
                  <a:pt x="3101759" y="1524631"/>
                </a:cubicBezTo>
                <a:cubicBezTo>
                  <a:pt x="3101759" y="1524631"/>
                  <a:pt x="3101759" y="1524631"/>
                  <a:pt x="3101759" y="1513117"/>
                </a:cubicBezTo>
                <a:cubicBezTo>
                  <a:pt x="3112697" y="1524631"/>
                  <a:pt x="3112697" y="1524631"/>
                  <a:pt x="3124210" y="1524631"/>
                </a:cubicBezTo>
                <a:cubicBezTo>
                  <a:pt x="3124210" y="1536144"/>
                  <a:pt x="3112697" y="1536144"/>
                  <a:pt x="3112697" y="1524631"/>
                </a:cubicBezTo>
                <a:cubicBezTo>
                  <a:pt x="3101184" y="1535569"/>
                  <a:pt x="3112697" y="1535569"/>
                  <a:pt x="3101184" y="1547082"/>
                </a:cubicBezTo>
                <a:cubicBezTo>
                  <a:pt x="3123635" y="1524631"/>
                  <a:pt x="3169114" y="1536144"/>
                  <a:pt x="3169114" y="1558596"/>
                </a:cubicBezTo>
                <a:cubicBezTo>
                  <a:pt x="3180052" y="1547082"/>
                  <a:pt x="3180052" y="1547082"/>
                  <a:pt x="3191566" y="1547082"/>
                </a:cubicBezTo>
                <a:cubicBezTo>
                  <a:pt x="3203078" y="1558596"/>
                  <a:pt x="3191565" y="1558596"/>
                  <a:pt x="3191565" y="1558596"/>
                </a:cubicBezTo>
                <a:cubicBezTo>
                  <a:pt x="3203079" y="1570110"/>
                  <a:pt x="3203079" y="1570110"/>
                  <a:pt x="3203078" y="1558596"/>
                </a:cubicBezTo>
                <a:cubicBezTo>
                  <a:pt x="3214593" y="1558596"/>
                  <a:pt x="3214593" y="1570110"/>
                  <a:pt x="3214593" y="1570110"/>
                </a:cubicBezTo>
                <a:cubicBezTo>
                  <a:pt x="3214593" y="1581623"/>
                  <a:pt x="3203079" y="1570110"/>
                  <a:pt x="3203079" y="1570110"/>
                </a:cubicBezTo>
                <a:cubicBezTo>
                  <a:pt x="3191565" y="1570110"/>
                  <a:pt x="3180627" y="1570109"/>
                  <a:pt x="3169114" y="1581623"/>
                </a:cubicBezTo>
                <a:cubicBezTo>
                  <a:pt x="3169114" y="1570110"/>
                  <a:pt x="3169114" y="1570110"/>
                  <a:pt x="3169114" y="1570110"/>
                </a:cubicBezTo>
                <a:cubicBezTo>
                  <a:pt x="3146086" y="1581047"/>
                  <a:pt x="3146087" y="1570110"/>
                  <a:pt x="3123635" y="1558596"/>
                </a:cubicBezTo>
                <a:cubicBezTo>
                  <a:pt x="3123635" y="1558596"/>
                  <a:pt x="3112122" y="1570110"/>
                  <a:pt x="3123635" y="1570110"/>
                </a:cubicBezTo>
                <a:cubicBezTo>
                  <a:pt x="3112122" y="1570110"/>
                  <a:pt x="3101184" y="1570110"/>
                  <a:pt x="3089670" y="1570110"/>
                </a:cubicBezTo>
                <a:cubicBezTo>
                  <a:pt x="3089670" y="1570110"/>
                  <a:pt x="3089669" y="1615012"/>
                  <a:pt x="3101184" y="1626526"/>
                </a:cubicBezTo>
                <a:cubicBezTo>
                  <a:pt x="3112122" y="1626526"/>
                  <a:pt x="3135148" y="1626526"/>
                  <a:pt x="3123635" y="1638040"/>
                </a:cubicBezTo>
                <a:cubicBezTo>
                  <a:pt x="3158176" y="1638040"/>
                  <a:pt x="3158176" y="1649553"/>
                  <a:pt x="3180627" y="1649553"/>
                </a:cubicBezTo>
                <a:cubicBezTo>
                  <a:pt x="3180627" y="1661066"/>
                  <a:pt x="3180627" y="1661066"/>
                  <a:pt x="3180627" y="1661066"/>
                </a:cubicBezTo>
                <a:cubicBezTo>
                  <a:pt x="3192140" y="1650129"/>
                  <a:pt x="3180627" y="1672580"/>
                  <a:pt x="3192141" y="1672580"/>
                </a:cubicBezTo>
                <a:cubicBezTo>
                  <a:pt x="3203655" y="1683518"/>
                  <a:pt x="3237620" y="1650129"/>
                  <a:pt x="3237619" y="1695031"/>
                </a:cubicBezTo>
                <a:lnTo>
                  <a:pt x="3237619" y="1683518"/>
                </a:lnTo>
                <a:cubicBezTo>
                  <a:pt x="3237620" y="1694456"/>
                  <a:pt x="3243376" y="1682943"/>
                  <a:pt x="3243376" y="1694456"/>
                </a:cubicBezTo>
                <a:cubicBezTo>
                  <a:pt x="3243376" y="1705969"/>
                  <a:pt x="3231863" y="1705969"/>
                  <a:pt x="3231863" y="1705969"/>
                </a:cubicBezTo>
                <a:cubicBezTo>
                  <a:pt x="3231863" y="1694456"/>
                  <a:pt x="3231863" y="1694456"/>
                  <a:pt x="3220349" y="1694456"/>
                </a:cubicBezTo>
                <a:cubicBezTo>
                  <a:pt x="3197322" y="1694456"/>
                  <a:pt x="3174870" y="1682943"/>
                  <a:pt x="3163357" y="1660491"/>
                </a:cubicBezTo>
                <a:cubicBezTo>
                  <a:pt x="3152419" y="1660491"/>
                  <a:pt x="3152420" y="1672005"/>
                  <a:pt x="3140905" y="1660491"/>
                </a:cubicBezTo>
                <a:lnTo>
                  <a:pt x="3129391" y="1660491"/>
                </a:lnTo>
                <a:cubicBezTo>
                  <a:pt x="3117879" y="1660491"/>
                  <a:pt x="3117879" y="1682943"/>
                  <a:pt x="3117879" y="1694456"/>
                </a:cubicBezTo>
                <a:cubicBezTo>
                  <a:pt x="3106364" y="1694456"/>
                  <a:pt x="3106364" y="1694456"/>
                  <a:pt x="3106364" y="1716907"/>
                </a:cubicBezTo>
                <a:cubicBezTo>
                  <a:pt x="3083913" y="1716907"/>
                  <a:pt x="3106364" y="1694456"/>
                  <a:pt x="3083913" y="1694456"/>
                </a:cubicBezTo>
                <a:cubicBezTo>
                  <a:pt x="3095426" y="1672005"/>
                  <a:pt x="3083913" y="1672005"/>
                  <a:pt x="3095426" y="1660491"/>
                </a:cubicBezTo>
                <a:cubicBezTo>
                  <a:pt x="3083913" y="1649553"/>
                  <a:pt x="3083913" y="1638040"/>
                  <a:pt x="3061461" y="1638040"/>
                </a:cubicBezTo>
                <a:cubicBezTo>
                  <a:pt x="3050525" y="1648977"/>
                  <a:pt x="3050524" y="1671429"/>
                  <a:pt x="3039010" y="1682943"/>
                </a:cubicBezTo>
                <a:lnTo>
                  <a:pt x="3037666" y="1672659"/>
                </a:lnTo>
                <a:lnTo>
                  <a:pt x="3039010" y="1671429"/>
                </a:lnTo>
                <a:lnTo>
                  <a:pt x="3037609" y="1672229"/>
                </a:lnTo>
                <a:lnTo>
                  <a:pt x="3037571" y="1671933"/>
                </a:lnTo>
                <a:cubicBezTo>
                  <a:pt x="3036132" y="1669126"/>
                  <a:pt x="3033254" y="1666248"/>
                  <a:pt x="3027497" y="1660491"/>
                </a:cubicBezTo>
                <a:cubicBezTo>
                  <a:pt x="3027497" y="1668694"/>
                  <a:pt x="3021020" y="1664593"/>
                  <a:pt x="3022640" y="1671501"/>
                </a:cubicBezTo>
                <a:lnTo>
                  <a:pt x="3026942" y="1681637"/>
                </a:lnTo>
                <a:lnTo>
                  <a:pt x="3016559" y="1682943"/>
                </a:lnTo>
                <a:cubicBezTo>
                  <a:pt x="3039010" y="1693881"/>
                  <a:pt x="3016559" y="1705394"/>
                  <a:pt x="3039010" y="1705394"/>
                </a:cubicBezTo>
                <a:cubicBezTo>
                  <a:pt x="3039010" y="1716907"/>
                  <a:pt x="3049948" y="1716907"/>
                  <a:pt x="3061462" y="1716907"/>
                </a:cubicBezTo>
                <a:cubicBezTo>
                  <a:pt x="3061461" y="1727845"/>
                  <a:pt x="3061461" y="1739359"/>
                  <a:pt x="3061461" y="1739359"/>
                </a:cubicBezTo>
                <a:cubicBezTo>
                  <a:pt x="3049948" y="1739359"/>
                  <a:pt x="3061461" y="1739359"/>
                  <a:pt x="3049948" y="1750873"/>
                </a:cubicBezTo>
                <a:cubicBezTo>
                  <a:pt x="3049948" y="1773324"/>
                  <a:pt x="3049948" y="1784837"/>
                  <a:pt x="3072399" y="1784838"/>
                </a:cubicBezTo>
                <a:cubicBezTo>
                  <a:pt x="3072399" y="1795776"/>
                  <a:pt x="3072399" y="1795776"/>
                  <a:pt x="3072399" y="1807289"/>
                </a:cubicBezTo>
                <a:cubicBezTo>
                  <a:pt x="3083913" y="1784838"/>
                  <a:pt x="3095426" y="1807289"/>
                  <a:pt x="3083913" y="1784838"/>
                </a:cubicBezTo>
                <a:cubicBezTo>
                  <a:pt x="3106364" y="1796352"/>
                  <a:pt x="3094851" y="1773900"/>
                  <a:pt x="3106364" y="1796352"/>
                </a:cubicBezTo>
                <a:lnTo>
                  <a:pt x="3114050" y="1791228"/>
                </a:lnTo>
                <a:lnTo>
                  <a:pt x="3116439" y="1797502"/>
                </a:lnTo>
                <a:cubicBezTo>
                  <a:pt x="3117878" y="1804554"/>
                  <a:pt x="3117878" y="1813046"/>
                  <a:pt x="3117879" y="1818803"/>
                </a:cubicBezTo>
                <a:cubicBezTo>
                  <a:pt x="3128816" y="1818802"/>
                  <a:pt x="3128816" y="1818802"/>
                  <a:pt x="3140330" y="1818802"/>
                </a:cubicBezTo>
                <a:cubicBezTo>
                  <a:pt x="3185809" y="1830316"/>
                  <a:pt x="3208836" y="1886157"/>
                  <a:pt x="3197322" y="1920123"/>
                </a:cubicBezTo>
                <a:lnTo>
                  <a:pt x="3206533" y="1921438"/>
                </a:lnTo>
                <a:lnTo>
                  <a:pt x="3198761" y="1925880"/>
                </a:lnTo>
                <a:cubicBezTo>
                  <a:pt x="3197322" y="1928758"/>
                  <a:pt x="3197322" y="1931636"/>
                  <a:pt x="3197322" y="1931636"/>
                </a:cubicBezTo>
                <a:cubicBezTo>
                  <a:pt x="3197322" y="1942574"/>
                  <a:pt x="3174871" y="1931636"/>
                  <a:pt x="3174871" y="1954088"/>
                </a:cubicBezTo>
                <a:cubicBezTo>
                  <a:pt x="3152420" y="1954088"/>
                  <a:pt x="3152420" y="1954088"/>
                  <a:pt x="3140905" y="1954088"/>
                </a:cubicBezTo>
                <a:cubicBezTo>
                  <a:pt x="3151843" y="1965601"/>
                  <a:pt x="3140905" y="1976539"/>
                  <a:pt x="3129391" y="1988052"/>
                </a:cubicBezTo>
                <a:cubicBezTo>
                  <a:pt x="3129392" y="1965601"/>
                  <a:pt x="3118454" y="1965601"/>
                  <a:pt x="3106940" y="1965601"/>
                </a:cubicBezTo>
                <a:cubicBezTo>
                  <a:pt x="3106940" y="1954087"/>
                  <a:pt x="3117878" y="1965601"/>
                  <a:pt x="3129391" y="1954087"/>
                </a:cubicBezTo>
                <a:cubicBezTo>
                  <a:pt x="3118454" y="1942574"/>
                  <a:pt x="3118454" y="1954087"/>
                  <a:pt x="3106940" y="1954087"/>
                </a:cubicBezTo>
                <a:cubicBezTo>
                  <a:pt x="3106941" y="1942574"/>
                  <a:pt x="3095426" y="1920123"/>
                  <a:pt x="3072975" y="1942574"/>
                </a:cubicBezTo>
                <a:cubicBezTo>
                  <a:pt x="3083913" y="1920123"/>
                  <a:pt x="3072975" y="1886157"/>
                  <a:pt x="3061461" y="1863706"/>
                </a:cubicBezTo>
                <a:cubicBezTo>
                  <a:pt x="3072975" y="1863706"/>
                  <a:pt x="3072975" y="1875219"/>
                  <a:pt x="3072975" y="1875219"/>
                </a:cubicBezTo>
                <a:cubicBezTo>
                  <a:pt x="3084488" y="1863706"/>
                  <a:pt x="3095426" y="1852768"/>
                  <a:pt x="3106941" y="1841254"/>
                </a:cubicBezTo>
                <a:cubicBezTo>
                  <a:pt x="3096002" y="1841255"/>
                  <a:pt x="3084488" y="1830317"/>
                  <a:pt x="3084488" y="1818802"/>
                </a:cubicBezTo>
                <a:cubicBezTo>
                  <a:pt x="3096003" y="1818802"/>
                  <a:pt x="3096003" y="1807289"/>
                  <a:pt x="3096003" y="1807289"/>
                </a:cubicBezTo>
                <a:cubicBezTo>
                  <a:pt x="3085065" y="1818802"/>
                  <a:pt x="3073551" y="1818802"/>
                  <a:pt x="3073551" y="1818802"/>
                </a:cubicBezTo>
                <a:cubicBezTo>
                  <a:pt x="3073551" y="1807289"/>
                  <a:pt x="3062038" y="1818802"/>
                  <a:pt x="3039587" y="1818803"/>
                </a:cubicBezTo>
                <a:cubicBezTo>
                  <a:pt x="3039586" y="1841830"/>
                  <a:pt x="3039586" y="1841830"/>
                  <a:pt x="3051100" y="1830316"/>
                </a:cubicBezTo>
                <a:cubicBezTo>
                  <a:pt x="3056856" y="1835785"/>
                  <a:pt x="3059735" y="1844133"/>
                  <a:pt x="3059734" y="1852552"/>
                </a:cubicBezTo>
                <a:lnTo>
                  <a:pt x="3053693" y="1868412"/>
                </a:lnTo>
                <a:lnTo>
                  <a:pt x="3048509" y="1864209"/>
                </a:lnTo>
                <a:cubicBezTo>
                  <a:pt x="3042896" y="1861403"/>
                  <a:pt x="3034405" y="1858524"/>
                  <a:pt x="3028649" y="1852768"/>
                </a:cubicBezTo>
                <a:cubicBezTo>
                  <a:pt x="3028649" y="1864281"/>
                  <a:pt x="3028649" y="1864281"/>
                  <a:pt x="3028649" y="1864281"/>
                </a:cubicBezTo>
                <a:cubicBezTo>
                  <a:pt x="3017134" y="1852768"/>
                  <a:pt x="3028649" y="1852768"/>
                  <a:pt x="3017134" y="1830316"/>
                </a:cubicBezTo>
                <a:cubicBezTo>
                  <a:pt x="3006196" y="1830317"/>
                  <a:pt x="3006196" y="1807865"/>
                  <a:pt x="2994682" y="1807865"/>
                </a:cubicBezTo>
                <a:cubicBezTo>
                  <a:pt x="2994683" y="1818802"/>
                  <a:pt x="2971655" y="1818802"/>
                  <a:pt x="2983170" y="1830316"/>
                </a:cubicBezTo>
                <a:cubicBezTo>
                  <a:pt x="2983170" y="1830316"/>
                  <a:pt x="2983170" y="1830316"/>
                  <a:pt x="2971655" y="1818802"/>
                </a:cubicBezTo>
                <a:lnTo>
                  <a:pt x="2971655" y="1830029"/>
                </a:lnTo>
                <a:lnTo>
                  <a:pt x="2965728" y="1827078"/>
                </a:lnTo>
                <a:cubicBezTo>
                  <a:pt x="2960574" y="1828157"/>
                  <a:pt x="2958415" y="1838951"/>
                  <a:pt x="2949780" y="1830316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49780" y="1829740"/>
                </a:lnTo>
                <a:lnTo>
                  <a:pt x="2949780" y="1818802"/>
                </a:lnTo>
                <a:cubicBezTo>
                  <a:pt x="2949780" y="1807289"/>
                  <a:pt x="2949780" y="1818802"/>
                  <a:pt x="2938266" y="1807289"/>
                </a:cubicBezTo>
                <a:cubicBezTo>
                  <a:pt x="2938266" y="1812758"/>
                  <a:pt x="2941145" y="1815493"/>
                  <a:pt x="2944023" y="1818299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38770" y="1825423"/>
                </a:lnTo>
                <a:cubicBezTo>
                  <a:pt x="2935963" y="1826862"/>
                  <a:pt x="2933085" y="1829740"/>
                  <a:pt x="2927329" y="1829740"/>
                </a:cubicBezTo>
                <a:cubicBezTo>
                  <a:pt x="2927328" y="1818227"/>
                  <a:pt x="2927328" y="1818227"/>
                  <a:pt x="2927328" y="1818227"/>
                </a:cubicBezTo>
                <a:cubicBezTo>
                  <a:pt x="2915815" y="1807289"/>
                  <a:pt x="2915815" y="1829740"/>
                  <a:pt x="2915815" y="1829740"/>
                </a:cubicBezTo>
                <a:cubicBezTo>
                  <a:pt x="2915815" y="1829740"/>
                  <a:pt x="2893363" y="1807289"/>
                  <a:pt x="2893363" y="1829740"/>
                </a:cubicBezTo>
                <a:cubicBezTo>
                  <a:pt x="2893363" y="1829740"/>
                  <a:pt x="2893363" y="1818227"/>
                  <a:pt x="2881850" y="1829740"/>
                </a:cubicBezTo>
                <a:cubicBezTo>
                  <a:pt x="2876381" y="1823984"/>
                  <a:pt x="2879259" y="1818227"/>
                  <a:pt x="2883505" y="1815349"/>
                </a:cubicBezTo>
                <a:lnTo>
                  <a:pt x="2888569" y="1813952"/>
                </a:lnTo>
                <a:lnTo>
                  <a:pt x="2893363" y="1818227"/>
                </a:lnTo>
                <a:cubicBezTo>
                  <a:pt x="2893363" y="1815349"/>
                  <a:pt x="2891960" y="1813910"/>
                  <a:pt x="2890026" y="1813550"/>
                </a:cubicBezTo>
                <a:lnTo>
                  <a:pt x="2888569" y="1813952"/>
                </a:lnTo>
                <a:lnTo>
                  <a:pt x="2884557" y="1810374"/>
                </a:lnTo>
                <a:cubicBezTo>
                  <a:pt x="2875409" y="1809915"/>
                  <a:pt x="2864723" y="1826862"/>
                  <a:pt x="2847884" y="1818227"/>
                </a:cubicBezTo>
                <a:cubicBezTo>
                  <a:pt x="2847884" y="1818227"/>
                  <a:pt x="2847884" y="1818227"/>
                  <a:pt x="2847884" y="1806714"/>
                </a:cubicBezTo>
                <a:lnTo>
                  <a:pt x="2850742" y="1806714"/>
                </a:lnTo>
                <a:lnTo>
                  <a:pt x="2851339" y="1807289"/>
                </a:lnTo>
                <a:lnTo>
                  <a:pt x="2851339" y="1806713"/>
                </a:lnTo>
                <a:lnTo>
                  <a:pt x="2859398" y="1806714"/>
                </a:lnTo>
                <a:cubicBezTo>
                  <a:pt x="2870912" y="1806714"/>
                  <a:pt x="2859398" y="1795200"/>
                  <a:pt x="2870912" y="1795201"/>
                </a:cubicBezTo>
                <a:lnTo>
                  <a:pt x="2870912" y="1806714"/>
                </a:lnTo>
                <a:cubicBezTo>
                  <a:pt x="2882425" y="1795776"/>
                  <a:pt x="2882425" y="1784262"/>
                  <a:pt x="2870912" y="1761811"/>
                </a:cubicBezTo>
                <a:cubicBezTo>
                  <a:pt x="2870912" y="1772748"/>
                  <a:pt x="2870912" y="1784262"/>
                  <a:pt x="2870912" y="1784262"/>
                </a:cubicBezTo>
                <a:cubicBezTo>
                  <a:pt x="2870912" y="1772748"/>
                  <a:pt x="2859398" y="1772748"/>
                  <a:pt x="2859398" y="1772748"/>
                </a:cubicBezTo>
                <a:cubicBezTo>
                  <a:pt x="2847884" y="1772748"/>
                  <a:pt x="2847884" y="1784262"/>
                  <a:pt x="2847884" y="1784262"/>
                </a:cubicBezTo>
                <a:lnTo>
                  <a:pt x="2847884" y="1772748"/>
                </a:lnTo>
                <a:lnTo>
                  <a:pt x="2836371" y="1772748"/>
                </a:lnTo>
                <a:cubicBezTo>
                  <a:pt x="2836371" y="1783686"/>
                  <a:pt x="2836371" y="1795200"/>
                  <a:pt x="2824858" y="1795200"/>
                </a:cubicBezTo>
                <a:cubicBezTo>
                  <a:pt x="2824857" y="1772173"/>
                  <a:pt x="2802405" y="1783686"/>
                  <a:pt x="2790892" y="1783686"/>
                </a:cubicBezTo>
                <a:cubicBezTo>
                  <a:pt x="2790892" y="1795200"/>
                  <a:pt x="2801830" y="1795200"/>
                  <a:pt x="2813344" y="1795200"/>
                </a:cubicBezTo>
                <a:cubicBezTo>
                  <a:pt x="2801830" y="1795200"/>
                  <a:pt x="2813344" y="1795200"/>
                  <a:pt x="2813344" y="1806714"/>
                </a:cubicBezTo>
                <a:cubicBezTo>
                  <a:pt x="2801830" y="1806714"/>
                  <a:pt x="2790317" y="1817652"/>
                  <a:pt x="2801830" y="1829165"/>
                </a:cubicBezTo>
                <a:cubicBezTo>
                  <a:pt x="2790316" y="1829165"/>
                  <a:pt x="2779379" y="1817652"/>
                  <a:pt x="2767865" y="1817652"/>
                </a:cubicBezTo>
                <a:cubicBezTo>
                  <a:pt x="2756927" y="1806713"/>
                  <a:pt x="2756927" y="1829165"/>
                  <a:pt x="2745414" y="1829165"/>
                </a:cubicBezTo>
                <a:cubicBezTo>
                  <a:pt x="2733901" y="1829165"/>
                  <a:pt x="2756351" y="1806714"/>
                  <a:pt x="2733900" y="1806714"/>
                </a:cubicBezTo>
                <a:cubicBezTo>
                  <a:pt x="2733900" y="1806714"/>
                  <a:pt x="2733900" y="1806714"/>
                  <a:pt x="2745414" y="1806714"/>
                </a:cubicBezTo>
                <a:lnTo>
                  <a:pt x="2745414" y="1795200"/>
                </a:lnTo>
                <a:cubicBezTo>
                  <a:pt x="2756927" y="1795200"/>
                  <a:pt x="2745414" y="1817652"/>
                  <a:pt x="2756928" y="1817652"/>
                </a:cubicBezTo>
                <a:cubicBezTo>
                  <a:pt x="2768441" y="1795200"/>
                  <a:pt x="2779378" y="1795200"/>
                  <a:pt x="2790892" y="1761235"/>
                </a:cubicBezTo>
                <a:cubicBezTo>
                  <a:pt x="2790892" y="1772748"/>
                  <a:pt x="2790892" y="1772748"/>
                  <a:pt x="2790892" y="1772748"/>
                </a:cubicBezTo>
                <a:cubicBezTo>
                  <a:pt x="2802406" y="1761522"/>
                  <a:pt x="2808162" y="1750297"/>
                  <a:pt x="2813847" y="1739071"/>
                </a:cubicBezTo>
                <a:lnTo>
                  <a:pt x="2822759" y="1725747"/>
                </a:lnTo>
                <a:lnTo>
                  <a:pt x="2824857" y="1727845"/>
                </a:lnTo>
                <a:lnTo>
                  <a:pt x="2823354" y="1724857"/>
                </a:lnTo>
                <a:lnTo>
                  <a:pt x="2836371" y="1705394"/>
                </a:lnTo>
                <a:cubicBezTo>
                  <a:pt x="2824857" y="1705394"/>
                  <a:pt x="2824857" y="1705394"/>
                  <a:pt x="2824857" y="1705394"/>
                </a:cubicBezTo>
                <a:cubicBezTo>
                  <a:pt x="2813344" y="1705394"/>
                  <a:pt x="2824857" y="1716907"/>
                  <a:pt x="2813344" y="1705394"/>
                </a:cubicBezTo>
                <a:cubicBezTo>
                  <a:pt x="2813343" y="1710863"/>
                  <a:pt x="2816222" y="1713597"/>
                  <a:pt x="2819100" y="1716404"/>
                </a:cubicBezTo>
                <a:lnTo>
                  <a:pt x="2823354" y="1724857"/>
                </a:lnTo>
                <a:lnTo>
                  <a:pt x="2822759" y="1725747"/>
                </a:lnTo>
                <a:lnTo>
                  <a:pt x="2813919" y="1716907"/>
                </a:lnTo>
                <a:lnTo>
                  <a:pt x="2813919" y="1716907"/>
                </a:lnTo>
                <a:lnTo>
                  <a:pt x="2813918" y="1716907"/>
                </a:lnTo>
                <a:lnTo>
                  <a:pt x="2813847" y="1716835"/>
                </a:lnTo>
                <a:cubicBezTo>
                  <a:pt x="2811041" y="1714029"/>
                  <a:pt x="2808162" y="1711150"/>
                  <a:pt x="2802405" y="1705394"/>
                </a:cubicBezTo>
                <a:lnTo>
                  <a:pt x="2803035" y="1707914"/>
                </a:lnTo>
                <a:lnTo>
                  <a:pt x="2798592" y="1704242"/>
                </a:lnTo>
                <a:cubicBezTo>
                  <a:pt x="2794346" y="1697191"/>
                  <a:pt x="2791468" y="1688700"/>
                  <a:pt x="2791468" y="1682943"/>
                </a:cubicBezTo>
                <a:cubicBezTo>
                  <a:pt x="2779955" y="1705394"/>
                  <a:pt x="2779955" y="1705394"/>
                  <a:pt x="2791468" y="1716907"/>
                </a:cubicBezTo>
                <a:cubicBezTo>
                  <a:pt x="2791468" y="1716907"/>
                  <a:pt x="2780530" y="1728421"/>
                  <a:pt x="2802982" y="1728422"/>
                </a:cubicBezTo>
                <a:cubicBezTo>
                  <a:pt x="2802983" y="1739359"/>
                  <a:pt x="2791468" y="1739359"/>
                  <a:pt x="2791468" y="1750873"/>
                </a:cubicBezTo>
                <a:cubicBezTo>
                  <a:pt x="2802983" y="1739359"/>
                  <a:pt x="2791468" y="1739359"/>
                  <a:pt x="2802983" y="1739359"/>
                </a:cubicBezTo>
                <a:cubicBezTo>
                  <a:pt x="2791468" y="1761811"/>
                  <a:pt x="2791468" y="1773324"/>
                  <a:pt x="2769017" y="1739359"/>
                </a:cubicBezTo>
                <a:cubicBezTo>
                  <a:pt x="2757503" y="1739359"/>
                  <a:pt x="2769017" y="1750297"/>
                  <a:pt x="2769017" y="1761811"/>
                </a:cubicBezTo>
                <a:cubicBezTo>
                  <a:pt x="2735051" y="1761811"/>
                  <a:pt x="2745989" y="1795200"/>
                  <a:pt x="2723538" y="1806714"/>
                </a:cubicBezTo>
                <a:cubicBezTo>
                  <a:pt x="2734476" y="1851616"/>
                  <a:pt x="2734476" y="1885006"/>
                  <a:pt x="2745989" y="1918971"/>
                </a:cubicBezTo>
                <a:cubicBezTo>
                  <a:pt x="2745989" y="1930485"/>
                  <a:pt x="2734476" y="1918971"/>
                  <a:pt x="2734476" y="1930485"/>
                </a:cubicBezTo>
                <a:cubicBezTo>
                  <a:pt x="2734476" y="1918971"/>
                  <a:pt x="2723538" y="1907457"/>
                  <a:pt x="2712025" y="1918971"/>
                </a:cubicBezTo>
                <a:cubicBezTo>
                  <a:pt x="2712024" y="1907457"/>
                  <a:pt x="2700511" y="1896519"/>
                  <a:pt x="2712024" y="1885006"/>
                </a:cubicBezTo>
                <a:cubicBezTo>
                  <a:pt x="2689572" y="1896519"/>
                  <a:pt x="2689573" y="1862554"/>
                  <a:pt x="2678059" y="1862554"/>
                </a:cubicBezTo>
                <a:cubicBezTo>
                  <a:pt x="2667121" y="1862554"/>
                  <a:pt x="2689573" y="1862554"/>
                  <a:pt x="2689573" y="1851041"/>
                </a:cubicBezTo>
                <a:cubicBezTo>
                  <a:pt x="2655032" y="1873492"/>
                  <a:pt x="2655032" y="1817076"/>
                  <a:pt x="2632580" y="1817076"/>
                </a:cubicBezTo>
                <a:cubicBezTo>
                  <a:pt x="2632580" y="1806138"/>
                  <a:pt x="2632580" y="1806138"/>
                  <a:pt x="2632580" y="1794624"/>
                </a:cubicBezTo>
                <a:cubicBezTo>
                  <a:pt x="2621067" y="1794624"/>
                  <a:pt x="2632580" y="1805562"/>
                  <a:pt x="2621067" y="1817076"/>
                </a:cubicBezTo>
                <a:cubicBezTo>
                  <a:pt x="2609553" y="1805562"/>
                  <a:pt x="2632005" y="1794049"/>
                  <a:pt x="2609553" y="1805562"/>
                </a:cubicBezTo>
                <a:cubicBezTo>
                  <a:pt x="2609553" y="1805562"/>
                  <a:pt x="2609553" y="1817076"/>
                  <a:pt x="2621067" y="1817076"/>
                </a:cubicBezTo>
                <a:cubicBezTo>
                  <a:pt x="2621067" y="1817076"/>
                  <a:pt x="2610130" y="1828590"/>
                  <a:pt x="2598615" y="1828590"/>
                </a:cubicBezTo>
                <a:cubicBezTo>
                  <a:pt x="2609554" y="1828590"/>
                  <a:pt x="2621067" y="1840103"/>
                  <a:pt x="2621067" y="1828590"/>
                </a:cubicBezTo>
                <a:cubicBezTo>
                  <a:pt x="2632005" y="1840103"/>
                  <a:pt x="2609554" y="1840103"/>
                  <a:pt x="2609554" y="1840103"/>
                </a:cubicBezTo>
                <a:cubicBezTo>
                  <a:pt x="2609554" y="1840103"/>
                  <a:pt x="2621067" y="1840103"/>
                  <a:pt x="2609553" y="1851616"/>
                </a:cubicBezTo>
                <a:cubicBezTo>
                  <a:pt x="2620491" y="1851616"/>
                  <a:pt x="2632005" y="1840103"/>
                  <a:pt x="2632005" y="1851616"/>
                </a:cubicBezTo>
                <a:cubicBezTo>
                  <a:pt x="2643518" y="1863130"/>
                  <a:pt x="2643518" y="1851616"/>
                  <a:pt x="2643518" y="1851616"/>
                </a:cubicBezTo>
                <a:lnTo>
                  <a:pt x="2643518" y="1863130"/>
                </a:lnTo>
                <a:cubicBezTo>
                  <a:pt x="2643518" y="1874644"/>
                  <a:pt x="2643518" y="1874644"/>
                  <a:pt x="2643518" y="1874644"/>
                </a:cubicBezTo>
                <a:cubicBezTo>
                  <a:pt x="2643518" y="1880113"/>
                  <a:pt x="2640783" y="1885726"/>
                  <a:pt x="2640855" y="1889972"/>
                </a:cubicBezTo>
                <a:lnTo>
                  <a:pt x="2643300" y="1894307"/>
                </a:lnTo>
                <a:lnTo>
                  <a:pt x="2639704" y="1890187"/>
                </a:lnTo>
                <a:cubicBezTo>
                  <a:pt x="2635458" y="1883135"/>
                  <a:pt x="2632580" y="1874644"/>
                  <a:pt x="2632580" y="1874644"/>
                </a:cubicBezTo>
                <a:cubicBezTo>
                  <a:pt x="2621067" y="1886157"/>
                  <a:pt x="2610130" y="1863130"/>
                  <a:pt x="2598615" y="1874644"/>
                </a:cubicBezTo>
                <a:cubicBezTo>
                  <a:pt x="2598616" y="1863130"/>
                  <a:pt x="2598615" y="1874644"/>
                  <a:pt x="2587102" y="1863130"/>
                </a:cubicBezTo>
                <a:cubicBezTo>
                  <a:pt x="2595737" y="1871765"/>
                  <a:pt x="2591419" y="1886553"/>
                  <a:pt x="2574392" y="1893407"/>
                </a:cubicBezTo>
                <a:lnTo>
                  <a:pt x="2555897" y="1896617"/>
                </a:lnTo>
                <a:lnTo>
                  <a:pt x="2554818" y="1892304"/>
                </a:lnTo>
                <a:lnTo>
                  <a:pt x="2558444" y="1881966"/>
                </a:lnTo>
                <a:cubicBezTo>
                  <a:pt x="2561629" y="1877378"/>
                  <a:pt x="2565874" y="1873133"/>
                  <a:pt x="2570119" y="1868887"/>
                </a:cubicBezTo>
                <a:lnTo>
                  <a:pt x="2572999" y="1865661"/>
                </a:lnTo>
                <a:lnTo>
                  <a:pt x="2576667" y="1866584"/>
                </a:lnTo>
                <a:cubicBezTo>
                  <a:pt x="2579474" y="1863706"/>
                  <a:pt x="2582208" y="1857949"/>
                  <a:pt x="2587677" y="1852192"/>
                </a:cubicBezTo>
                <a:lnTo>
                  <a:pt x="2583258" y="1851636"/>
                </a:lnTo>
                <a:lnTo>
                  <a:pt x="2586980" y="1841026"/>
                </a:lnTo>
                <a:lnTo>
                  <a:pt x="2587677" y="1840679"/>
                </a:lnTo>
                <a:lnTo>
                  <a:pt x="2587391" y="1839646"/>
                </a:lnTo>
                <a:lnTo>
                  <a:pt x="2591608" y="1824542"/>
                </a:lnTo>
                <a:cubicBezTo>
                  <a:pt x="2591986" y="1814719"/>
                  <a:pt x="2587363" y="1807703"/>
                  <a:pt x="2579250" y="1809106"/>
                </a:cubicBezTo>
                <a:lnTo>
                  <a:pt x="2577983" y="1809897"/>
                </a:lnTo>
                <a:lnTo>
                  <a:pt x="2576164" y="1806714"/>
                </a:lnTo>
                <a:lnTo>
                  <a:pt x="2574556" y="1812038"/>
                </a:lnTo>
                <a:lnTo>
                  <a:pt x="2564651" y="1818227"/>
                </a:lnTo>
                <a:cubicBezTo>
                  <a:pt x="2564651" y="1818227"/>
                  <a:pt x="2564651" y="1818227"/>
                  <a:pt x="2564651" y="1806714"/>
                </a:cubicBezTo>
                <a:cubicBezTo>
                  <a:pt x="2553713" y="1806714"/>
                  <a:pt x="2553713" y="1817652"/>
                  <a:pt x="2542199" y="1829165"/>
                </a:cubicBezTo>
                <a:cubicBezTo>
                  <a:pt x="2553713" y="1829165"/>
                  <a:pt x="2553713" y="1829165"/>
                  <a:pt x="2553713" y="1840679"/>
                </a:cubicBezTo>
                <a:cubicBezTo>
                  <a:pt x="2553713" y="1823840"/>
                  <a:pt x="2566342" y="1825783"/>
                  <a:pt x="2572656" y="1818335"/>
                </a:cubicBezTo>
                <a:lnTo>
                  <a:pt x="2574556" y="1812038"/>
                </a:lnTo>
                <a:lnTo>
                  <a:pt x="2577983" y="1809897"/>
                </a:lnTo>
                <a:lnTo>
                  <a:pt x="2581921" y="1816788"/>
                </a:lnTo>
                <a:cubicBezTo>
                  <a:pt x="2584799" y="1818227"/>
                  <a:pt x="2587677" y="1818227"/>
                  <a:pt x="2587677" y="1818227"/>
                </a:cubicBezTo>
                <a:cubicBezTo>
                  <a:pt x="2581920" y="1818227"/>
                  <a:pt x="2581920" y="1820961"/>
                  <a:pt x="2583360" y="1825135"/>
                </a:cubicBezTo>
                <a:lnTo>
                  <a:pt x="2587391" y="1839646"/>
                </a:lnTo>
                <a:lnTo>
                  <a:pt x="2587102" y="1840679"/>
                </a:lnTo>
                <a:lnTo>
                  <a:pt x="2586980" y="1841026"/>
                </a:lnTo>
                <a:lnTo>
                  <a:pt x="2581174" y="1843917"/>
                </a:lnTo>
                <a:cubicBezTo>
                  <a:pt x="2576020" y="1842838"/>
                  <a:pt x="2573861" y="1832044"/>
                  <a:pt x="2565226" y="1840679"/>
                </a:cubicBezTo>
                <a:cubicBezTo>
                  <a:pt x="2570695" y="1846436"/>
                  <a:pt x="2573429" y="1849314"/>
                  <a:pt x="2576236" y="1850753"/>
                </a:cubicBezTo>
                <a:lnTo>
                  <a:pt x="2583258" y="1851636"/>
                </a:lnTo>
                <a:lnTo>
                  <a:pt x="2581795" y="1855808"/>
                </a:lnTo>
                <a:lnTo>
                  <a:pt x="2572999" y="1865661"/>
                </a:lnTo>
                <a:lnTo>
                  <a:pt x="2565226" y="1863706"/>
                </a:lnTo>
                <a:cubicBezTo>
                  <a:pt x="2565226" y="1852768"/>
                  <a:pt x="2565226" y="1852768"/>
                  <a:pt x="2565226" y="1841255"/>
                </a:cubicBezTo>
                <a:cubicBezTo>
                  <a:pt x="2554288" y="1852192"/>
                  <a:pt x="2554288" y="1863706"/>
                  <a:pt x="2542774" y="1863706"/>
                </a:cubicBezTo>
                <a:cubicBezTo>
                  <a:pt x="2542775" y="1874644"/>
                  <a:pt x="2542775" y="1874644"/>
                  <a:pt x="2542774" y="1886157"/>
                </a:cubicBezTo>
                <a:lnTo>
                  <a:pt x="2531262" y="1886157"/>
                </a:lnTo>
                <a:cubicBezTo>
                  <a:pt x="2542200" y="1886157"/>
                  <a:pt x="2531262" y="1897670"/>
                  <a:pt x="2519747" y="1897670"/>
                </a:cubicBezTo>
                <a:cubicBezTo>
                  <a:pt x="2531262" y="1886733"/>
                  <a:pt x="2508234" y="1897671"/>
                  <a:pt x="2519747" y="1875219"/>
                </a:cubicBezTo>
                <a:cubicBezTo>
                  <a:pt x="2508234" y="1886734"/>
                  <a:pt x="2508234" y="1886734"/>
                  <a:pt x="2508234" y="1886734"/>
                </a:cubicBezTo>
                <a:lnTo>
                  <a:pt x="2508234" y="1875219"/>
                </a:lnTo>
                <a:lnTo>
                  <a:pt x="2497171" y="1880529"/>
                </a:lnTo>
                <a:lnTo>
                  <a:pt x="2496720" y="1875219"/>
                </a:lnTo>
                <a:cubicBezTo>
                  <a:pt x="2485207" y="1886733"/>
                  <a:pt x="2496721" y="1886734"/>
                  <a:pt x="2496720" y="1897670"/>
                </a:cubicBezTo>
                <a:cubicBezTo>
                  <a:pt x="2490963" y="1891914"/>
                  <a:pt x="2490963" y="1886301"/>
                  <a:pt x="2493842" y="1882127"/>
                </a:cubicBezTo>
                <a:lnTo>
                  <a:pt x="2497171" y="1880529"/>
                </a:lnTo>
                <a:lnTo>
                  <a:pt x="2498160" y="1892202"/>
                </a:lnTo>
                <a:cubicBezTo>
                  <a:pt x="2499599" y="1897815"/>
                  <a:pt x="2502477" y="1903427"/>
                  <a:pt x="2508234" y="1909184"/>
                </a:cubicBezTo>
                <a:cubicBezTo>
                  <a:pt x="2496720" y="1909185"/>
                  <a:pt x="2485782" y="1909185"/>
                  <a:pt x="2474269" y="1920698"/>
                </a:cubicBezTo>
                <a:cubicBezTo>
                  <a:pt x="2474268" y="1898247"/>
                  <a:pt x="2462755" y="1909760"/>
                  <a:pt x="2462755" y="1898247"/>
                </a:cubicBezTo>
                <a:cubicBezTo>
                  <a:pt x="2462755" y="1898247"/>
                  <a:pt x="2462755" y="1898247"/>
                  <a:pt x="2474268" y="1898247"/>
                </a:cubicBezTo>
                <a:cubicBezTo>
                  <a:pt x="2463331" y="1898247"/>
                  <a:pt x="2463331" y="1898247"/>
                  <a:pt x="2451818" y="1898247"/>
                </a:cubicBezTo>
                <a:cubicBezTo>
                  <a:pt x="2451818" y="1898247"/>
                  <a:pt x="2451818" y="1898247"/>
                  <a:pt x="2440304" y="1898247"/>
                </a:cubicBezTo>
                <a:cubicBezTo>
                  <a:pt x="2440304" y="1909760"/>
                  <a:pt x="2451818" y="1898247"/>
                  <a:pt x="2451818" y="1909760"/>
                </a:cubicBezTo>
                <a:cubicBezTo>
                  <a:pt x="2440880" y="1909760"/>
                  <a:pt x="2440880" y="1898247"/>
                  <a:pt x="2429367" y="1898247"/>
                </a:cubicBezTo>
                <a:cubicBezTo>
                  <a:pt x="2429366" y="1909760"/>
                  <a:pt x="2440880" y="1898247"/>
                  <a:pt x="2440880" y="1909760"/>
                </a:cubicBezTo>
                <a:cubicBezTo>
                  <a:pt x="2429942" y="1909760"/>
                  <a:pt x="2406914" y="1909760"/>
                  <a:pt x="2418429" y="1898247"/>
                </a:cubicBezTo>
                <a:cubicBezTo>
                  <a:pt x="2406914" y="1898247"/>
                  <a:pt x="2406914" y="1898247"/>
                  <a:pt x="2406914" y="1909760"/>
                </a:cubicBezTo>
                <a:cubicBezTo>
                  <a:pt x="2395401" y="1909760"/>
                  <a:pt x="2406914" y="1898247"/>
                  <a:pt x="2406914" y="1898247"/>
                </a:cubicBezTo>
                <a:lnTo>
                  <a:pt x="2395401" y="1898247"/>
                </a:lnTo>
                <a:cubicBezTo>
                  <a:pt x="2395401" y="1889612"/>
                  <a:pt x="2395401" y="1874824"/>
                  <a:pt x="2390544" y="1867969"/>
                </a:cubicBezTo>
                <a:lnTo>
                  <a:pt x="2384182" y="1864444"/>
                </a:lnTo>
                <a:lnTo>
                  <a:pt x="2383887" y="1862347"/>
                </a:lnTo>
                <a:lnTo>
                  <a:pt x="2383887" y="1852768"/>
                </a:lnTo>
                <a:lnTo>
                  <a:pt x="2395401" y="1852768"/>
                </a:lnTo>
                <a:cubicBezTo>
                  <a:pt x="2395401" y="1841255"/>
                  <a:pt x="2395401" y="1852768"/>
                  <a:pt x="2383887" y="1841254"/>
                </a:cubicBezTo>
                <a:lnTo>
                  <a:pt x="2406339" y="1841255"/>
                </a:lnTo>
                <a:cubicBezTo>
                  <a:pt x="2394826" y="1830316"/>
                  <a:pt x="2394826" y="1830316"/>
                  <a:pt x="2406339" y="1818802"/>
                </a:cubicBezTo>
                <a:cubicBezTo>
                  <a:pt x="2406339" y="1807289"/>
                  <a:pt x="2394826" y="1818802"/>
                  <a:pt x="2394825" y="1807289"/>
                </a:cubicBezTo>
                <a:cubicBezTo>
                  <a:pt x="2394825" y="1807289"/>
                  <a:pt x="2406339" y="1807289"/>
                  <a:pt x="2406339" y="1795775"/>
                </a:cubicBezTo>
                <a:cubicBezTo>
                  <a:pt x="2394825" y="1784838"/>
                  <a:pt x="2383887" y="1807289"/>
                  <a:pt x="2372373" y="1807289"/>
                </a:cubicBezTo>
                <a:cubicBezTo>
                  <a:pt x="2372373" y="1818802"/>
                  <a:pt x="2383887" y="1807289"/>
                  <a:pt x="2383887" y="1818802"/>
                </a:cubicBezTo>
                <a:cubicBezTo>
                  <a:pt x="2372374" y="1807865"/>
                  <a:pt x="2349922" y="1818802"/>
                  <a:pt x="2338408" y="1796351"/>
                </a:cubicBezTo>
                <a:cubicBezTo>
                  <a:pt x="2349346" y="1796352"/>
                  <a:pt x="2349347" y="1784838"/>
                  <a:pt x="2360860" y="1796352"/>
                </a:cubicBezTo>
                <a:cubicBezTo>
                  <a:pt x="2360860" y="1796352"/>
                  <a:pt x="2349346" y="1796352"/>
                  <a:pt x="2349346" y="1807865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0284" y="1807865"/>
                </a:lnTo>
                <a:lnTo>
                  <a:pt x="2360356" y="1807865"/>
                </a:lnTo>
                <a:cubicBezTo>
                  <a:pt x="2363163" y="1807865"/>
                  <a:pt x="2366041" y="1807865"/>
                  <a:pt x="2371798" y="1807865"/>
                </a:cubicBezTo>
                <a:cubicBezTo>
                  <a:pt x="2371798" y="1802109"/>
                  <a:pt x="2368919" y="1802108"/>
                  <a:pt x="2366041" y="1803547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2173" y="1797970"/>
                </a:lnTo>
                <a:cubicBezTo>
                  <a:pt x="2365789" y="1794193"/>
                  <a:pt x="2374101" y="1804987"/>
                  <a:pt x="2382736" y="1796352"/>
                </a:cubicBezTo>
                <a:cubicBezTo>
                  <a:pt x="2382736" y="1796352"/>
                  <a:pt x="2371798" y="1796352"/>
                  <a:pt x="2360284" y="1784837"/>
                </a:cubicBezTo>
                <a:cubicBezTo>
                  <a:pt x="2371798" y="1784837"/>
                  <a:pt x="2382736" y="1784837"/>
                  <a:pt x="2394250" y="1784838"/>
                </a:cubicBezTo>
                <a:cubicBezTo>
                  <a:pt x="2397128" y="1779225"/>
                  <a:pt x="2397164" y="1774332"/>
                  <a:pt x="2395419" y="1769969"/>
                </a:cubicBezTo>
                <a:lnTo>
                  <a:pt x="2388992" y="1762078"/>
                </a:lnTo>
                <a:lnTo>
                  <a:pt x="2401374" y="1760947"/>
                </a:lnTo>
                <a:cubicBezTo>
                  <a:pt x="2405620" y="1759508"/>
                  <a:pt x="2408354" y="1756630"/>
                  <a:pt x="2408066" y="1750873"/>
                </a:cubicBezTo>
                <a:cubicBezTo>
                  <a:pt x="2402597" y="1750873"/>
                  <a:pt x="2396984" y="1750873"/>
                  <a:pt x="2392739" y="1752312"/>
                </a:cubicBezTo>
                <a:lnTo>
                  <a:pt x="2387301" y="1760002"/>
                </a:lnTo>
                <a:lnTo>
                  <a:pt x="2385902" y="1758285"/>
                </a:lnTo>
                <a:cubicBezTo>
                  <a:pt x="2377411" y="1751304"/>
                  <a:pt x="2366041" y="1745692"/>
                  <a:pt x="2360285" y="1739935"/>
                </a:cubicBezTo>
                <a:cubicBezTo>
                  <a:pt x="2348772" y="1739935"/>
                  <a:pt x="2348771" y="1750873"/>
                  <a:pt x="2348772" y="1762386"/>
                </a:cubicBezTo>
                <a:lnTo>
                  <a:pt x="2348771" y="1750873"/>
                </a:lnTo>
                <a:cubicBezTo>
                  <a:pt x="2337545" y="1750873"/>
                  <a:pt x="2331932" y="1753752"/>
                  <a:pt x="2327686" y="1756630"/>
                </a:cubicBezTo>
                <a:lnTo>
                  <a:pt x="2321432" y="1759425"/>
                </a:lnTo>
                <a:lnTo>
                  <a:pt x="2326319" y="1750873"/>
                </a:lnTo>
                <a:cubicBezTo>
                  <a:pt x="2315381" y="1750873"/>
                  <a:pt x="2315381" y="1762386"/>
                  <a:pt x="2303868" y="1762386"/>
                </a:cubicBezTo>
                <a:cubicBezTo>
                  <a:pt x="2303868" y="1756917"/>
                  <a:pt x="2300990" y="1754183"/>
                  <a:pt x="2298111" y="1751377"/>
                </a:cubicBezTo>
                <a:lnTo>
                  <a:pt x="2297858" y="1750874"/>
                </a:lnTo>
                <a:lnTo>
                  <a:pt x="2304732" y="1750873"/>
                </a:lnTo>
                <a:cubicBezTo>
                  <a:pt x="2306171" y="1750873"/>
                  <a:pt x="2306171" y="1750873"/>
                  <a:pt x="2306171" y="1750873"/>
                </a:cubicBezTo>
                <a:cubicBezTo>
                  <a:pt x="2306171" y="1739359"/>
                  <a:pt x="2317684" y="1739359"/>
                  <a:pt x="2317109" y="1739359"/>
                </a:cubicBezTo>
                <a:cubicBezTo>
                  <a:pt x="2317109" y="1728421"/>
                  <a:pt x="2305596" y="1728421"/>
                  <a:pt x="2317109" y="1716907"/>
                </a:cubicBezTo>
                <a:cubicBezTo>
                  <a:pt x="2311640" y="1716907"/>
                  <a:pt x="2308905" y="1722520"/>
                  <a:pt x="2306099" y="1729572"/>
                </a:cubicBezTo>
                <a:lnTo>
                  <a:pt x="2296310" y="1747796"/>
                </a:lnTo>
                <a:lnTo>
                  <a:pt x="2292354" y="1739935"/>
                </a:lnTo>
                <a:cubicBezTo>
                  <a:pt x="2281417" y="1751448"/>
                  <a:pt x="2269902" y="1728422"/>
                  <a:pt x="2269902" y="1739935"/>
                </a:cubicBezTo>
                <a:cubicBezTo>
                  <a:pt x="2269902" y="1728997"/>
                  <a:pt x="2269902" y="1706545"/>
                  <a:pt x="2269902" y="1695031"/>
                </a:cubicBezTo>
                <a:cubicBezTo>
                  <a:pt x="2269902" y="1695031"/>
                  <a:pt x="2258965" y="1695031"/>
                  <a:pt x="2247452" y="1695031"/>
                </a:cubicBezTo>
                <a:cubicBezTo>
                  <a:pt x="2247452" y="1705969"/>
                  <a:pt x="2258965" y="1705969"/>
                  <a:pt x="2258965" y="1717484"/>
                </a:cubicBezTo>
                <a:cubicBezTo>
                  <a:pt x="2258965" y="1717484"/>
                  <a:pt x="2258965" y="1717484"/>
                  <a:pt x="2247452" y="1717483"/>
                </a:cubicBezTo>
                <a:cubicBezTo>
                  <a:pt x="2247452" y="1717483"/>
                  <a:pt x="2247452" y="1695031"/>
                  <a:pt x="2235939" y="1695031"/>
                </a:cubicBezTo>
                <a:cubicBezTo>
                  <a:pt x="2246876" y="1695031"/>
                  <a:pt x="2246875" y="1684094"/>
                  <a:pt x="2258389" y="1672580"/>
                </a:cubicBezTo>
                <a:cubicBezTo>
                  <a:pt x="2258389" y="1672580"/>
                  <a:pt x="2246875" y="1684094"/>
                  <a:pt x="2246876" y="1672580"/>
                </a:cubicBezTo>
                <a:cubicBezTo>
                  <a:pt x="2246876" y="1672580"/>
                  <a:pt x="2235362" y="1672580"/>
                  <a:pt x="2246875" y="1661066"/>
                </a:cubicBezTo>
                <a:cubicBezTo>
                  <a:pt x="2257813" y="1672580"/>
                  <a:pt x="2257813" y="1661067"/>
                  <a:pt x="2269327" y="1661066"/>
                </a:cubicBezTo>
                <a:lnTo>
                  <a:pt x="2269046" y="1660002"/>
                </a:lnTo>
                <a:lnTo>
                  <a:pt x="2269902" y="1660491"/>
                </a:lnTo>
                <a:lnTo>
                  <a:pt x="2267962" y="1650431"/>
                </a:lnTo>
                <a:lnTo>
                  <a:pt x="2269569" y="1649733"/>
                </a:lnTo>
                <a:cubicBezTo>
                  <a:pt x="2271701" y="1649553"/>
                  <a:pt x="2275227" y="1649553"/>
                  <a:pt x="2280840" y="1649553"/>
                </a:cubicBezTo>
                <a:cubicBezTo>
                  <a:pt x="2280840" y="1649553"/>
                  <a:pt x="2269902" y="1638040"/>
                  <a:pt x="2292354" y="1638040"/>
                </a:cubicBezTo>
                <a:cubicBezTo>
                  <a:pt x="2269902" y="1615588"/>
                  <a:pt x="2303868" y="1615588"/>
                  <a:pt x="2269902" y="1615588"/>
                </a:cubicBezTo>
                <a:cubicBezTo>
                  <a:pt x="2269902" y="1604074"/>
                  <a:pt x="2269902" y="1615588"/>
                  <a:pt x="2258389" y="1604074"/>
                </a:cubicBezTo>
                <a:cubicBezTo>
                  <a:pt x="2258389" y="1593136"/>
                  <a:pt x="2269902" y="1593137"/>
                  <a:pt x="2269902" y="1581623"/>
                </a:cubicBezTo>
                <a:cubicBezTo>
                  <a:pt x="2258389" y="1581623"/>
                  <a:pt x="2258389" y="1592561"/>
                  <a:pt x="2258389" y="1604074"/>
                </a:cubicBezTo>
                <a:cubicBezTo>
                  <a:pt x="2246876" y="1604075"/>
                  <a:pt x="2235939" y="1615588"/>
                  <a:pt x="2224424" y="1615588"/>
                </a:cubicBezTo>
                <a:cubicBezTo>
                  <a:pt x="2235938" y="1604651"/>
                  <a:pt x="2213486" y="1593137"/>
                  <a:pt x="2201973" y="1593137"/>
                </a:cubicBezTo>
                <a:cubicBezTo>
                  <a:pt x="2213486" y="1604075"/>
                  <a:pt x="2213486" y="1615588"/>
                  <a:pt x="2201973" y="1615588"/>
                </a:cubicBezTo>
                <a:cubicBezTo>
                  <a:pt x="2213486" y="1627102"/>
                  <a:pt x="2235939" y="1615588"/>
                  <a:pt x="2247452" y="1615588"/>
                </a:cubicBezTo>
                <a:cubicBezTo>
                  <a:pt x="2247452" y="1632427"/>
                  <a:pt x="2260080" y="1630160"/>
                  <a:pt x="2266394" y="1642303"/>
                </a:cubicBezTo>
                <a:lnTo>
                  <a:pt x="2267962" y="1650431"/>
                </a:lnTo>
                <a:lnTo>
                  <a:pt x="2266664" y="1650992"/>
                </a:lnTo>
                <a:lnTo>
                  <a:pt x="2269046" y="1660002"/>
                </a:lnTo>
                <a:lnTo>
                  <a:pt x="2259828" y="1654734"/>
                </a:lnTo>
                <a:cubicBezTo>
                  <a:pt x="2258389" y="1651855"/>
                  <a:pt x="2258389" y="1648977"/>
                  <a:pt x="2258389" y="1648977"/>
                </a:cubicBezTo>
                <a:cubicBezTo>
                  <a:pt x="2247452" y="1637464"/>
                  <a:pt x="2247452" y="1648977"/>
                  <a:pt x="2235938" y="1648977"/>
                </a:cubicBezTo>
                <a:cubicBezTo>
                  <a:pt x="2235938" y="1637464"/>
                  <a:pt x="2258965" y="1648977"/>
                  <a:pt x="2247452" y="1637464"/>
                </a:cubicBezTo>
                <a:cubicBezTo>
                  <a:pt x="2247452" y="1625951"/>
                  <a:pt x="2247452" y="1637464"/>
                  <a:pt x="2247452" y="1637464"/>
                </a:cubicBezTo>
                <a:cubicBezTo>
                  <a:pt x="2247452" y="1637464"/>
                  <a:pt x="2235938" y="1625950"/>
                  <a:pt x="2235938" y="1637464"/>
                </a:cubicBezTo>
                <a:cubicBezTo>
                  <a:pt x="2224424" y="1637464"/>
                  <a:pt x="2213486" y="1637464"/>
                  <a:pt x="2201973" y="1637464"/>
                </a:cubicBezTo>
                <a:cubicBezTo>
                  <a:pt x="2201973" y="1648977"/>
                  <a:pt x="2201973" y="1659915"/>
                  <a:pt x="2201973" y="1671429"/>
                </a:cubicBezTo>
                <a:cubicBezTo>
                  <a:pt x="2201973" y="1682943"/>
                  <a:pt x="2201973" y="1682943"/>
                  <a:pt x="2201973" y="1682943"/>
                </a:cubicBezTo>
                <a:cubicBezTo>
                  <a:pt x="2190460" y="1682943"/>
                  <a:pt x="2201973" y="1694456"/>
                  <a:pt x="2190460" y="1694456"/>
                </a:cubicBezTo>
                <a:cubicBezTo>
                  <a:pt x="2190459" y="1683518"/>
                  <a:pt x="2190459" y="1683518"/>
                  <a:pt x="2178945" y="1672005"/>
                </a:cubicBezTo>
                <a:cubicBezTo>
                  <a:pt x="2190459" y="1660491"/>
                  <a:pt x="2190460" y="1672005"/>
                  <a:pt x="2190460" y="1672005"/>
                </a:cubicBezTo>
                <a:cubicBezTo>
                  <a:pt x="2190459" y="1660491"/>
                  <a:pt x="2190459" y="1660491"/>
                  <a:pt x="2190459" y="1660491"/>
                </a:cubicBezTo>
                <a:cubicBezTo>
                  <a:pt x="2178945" y="1660491"/>
                  <a:pt x="2167432" y="1671429"/>
                  <a:pt x="2178946" y="1682943"/>
                </a:cubicBezTo>
                <a:cubicBezTo>
                  <a:pt x="2168008" y="1682943"/>
                  <a:pt x="2168008" y="1682943"/>
                  <a:pt x="2156494" y="1682943"/>
                </a:cubicBezTo>
                <a:cubicBezTo>
                  <a:pt x="2156494" y="1671429"/>
                  <a:pt x="2156494" y="1682943"/>
                  <a:pt x="2156494" y="1671429"/>
                </a:cubicBezTo>
                <a:cubicBezTo>
                  <a:pt x="2168008" y="1671429"/>
                  <a:pt x="2168008" y="1671429"/>
                  <a:pt x="2168008" y="1659915"/>
                </a:cubicBezTo>
                <a:cubicBezTo>
                  <a:pt x="2168008" y="1659915"/>
                  <a:pt x="2168008" y="1659915"/>
                  <a:pt x="2156494" y="1659915"/>
                </a:cubicBezTo>
                <a:cubicBezTo>
                  <a:pt x="2168007" y="1648402"/>
                  <a:pt x="2168007" y="1637464"/>
                  <a:pt x="2156494" y="1625951"/>
                </a:cubicBezTo>
                <a:cubicBezTo>
                  <a:pt x="2156494" y="1620194"/>
                  <a:pt x="2159372" y="1620193"/>
                  <a:pt x="2162250" y="1620193"/>
                </a:cubicBezTo>
                <a:lnTo>
                  <a:pt x="2167622" y="1614821"/>
                </a:lnTo>
                <a:lnTo>
                  <a:pt x="2168007" y="1614766"/>
                </a:lnTo>
                <a:lnTo>
                  <a:pt x="2168008" y="1625446"/>
                </a:lnTo>
                <a:cubicBezTo>
                  <a:pt x="2168008" y="1628253"/>
                  <a:pt x="2168007" y="1631131"/>
                  <a:pt x="2168007" y="1636889"/>
                </a:cubicBezTo>
                <a:cubicBezTo>
                  <a:pt x="2178945" y="1647826"/>
                  <a:pt x="2178945" y="1636888"/>
                  <a:pt x="2190460" y="1625374"/>
                </a:cubicBezTo>
                <a:lnTo>
                  <a:pt x="2178946" y="1613861"/>
                </a:lnTo>
                <a:cubicBezTo>
                  <a:pt x="2167432" y="1613861"/>
                  <a:pt x="2190460" y="1613861"/>
                  <a:pt x="2178945" y="1602348"/>
                </a:cubicBezTo>
                <a:cubicBezTo>
                  <a:pt x="2189883" y="1602347"/>
                  <a:pt x="2189883" y="1602347"/>
                  <a:pt x="2201398" y="1590834"/>
                </a:cubicBezTo>
                <a:cubicBezTo>
                  <a:pt x="2201398" y="1590834"/>
                  <a:pt x="2189883" y="1590834"/>
                  <a:pt x="2189884" y="1579320"/>
                </a:cubicBezTo>
                <a:cubicBezTo>
                  <a:pt x="2189884" y="1579320"/>
                  <a:pt x="2201397" y="1579320"/>
                  <a:pt x="2201397" y="1567807"/>
                </a:cubicBezTo>
                <a:cubicBezTo>
                  <a:pt x="2201397" y="1567807"/>
                  <a:pt x="2212911" y="1567807"/>
                  <a:pt x="2212911" y="1556293"/>
                </a:cubicBezTo>
                <a:lnTo>
                  <a:pt x="2224424" y="1556293"/>
                </a:lnTo>
                <a:cubicBezTo>
                  <a:pt x="2224424" y="1556293"/>
                  <a:pt x="2224424" y="1556293"/>
                  <a:pt x="2224424" y="1578745"/>
                </a:cubicBezTo>
                <a:cubicBezTo>
                  <a:pt x="2224424" y="1578745"/>
                  <a:pt x="2224424" y="1578745"/>
                  <a:pt x="2235939" y="1578745"/>
                </a:cubicBezTo>
                <a:cubicBezTo>
                  <a:pt x="2235939" y="1567231"/>
                  <a:pt x="2258389" y="1567231"/>
                  <a:pt x="2258389" y="1544779"/>
                </a:cubicBezTo>
                <a:cubicBezTo>
                  <a:pt x="2258389" y="1544779"/>
                  <a:pt x="2258389" y="1556293"/>
                  <a:pt x="2269902" y="1544780"/>
                </a:cubicBezTo>
                <a:cubicBezTo>
                  <a:pt x="2269902" y="1556293"/>
                  <a:pt x="2258389" y="1567231"/>
                  <a:pt x="2269902" y="1578745"/>
                </a:cubicBezTo>
                <a:cubicBezTo>
                  <a:pt x="2281416" y="1567231"/>
                  <a:pt x="2281416" y="1567231"/>
                  <a:pt x="2281417" y="1544780"/>
                </a:cubicBezTo>
                <a:cubicBezTo>
                  <a:pt x="2281417" y="1544780"/>
                  <a:pt x="2281417" y="1544780"/>
                  <a:pt x="2282856" y="1544779"/>
                </a:cubicBezTo>
                <a:lnTo>
                  <a:pt x="2283815" y="1544780"/>
                </a:lnTo>
                <a:lnTo>
                  <a:pt x="2283144" y="1548809"/>
                </a:lnTo>
                <a:lnTo>
                  <a:pt x="2289920" y="1548809"/>
                </a:lnTo>
                <a:lnTo>
                  <a:pt x="2288073" y="1551282"/>
                </a:lnTo>
                <a:cubicBezTo>
                  <a:pt x="2286454" y="1556437"/>
                  <a:pt x="2292930" y="1558596"/>
                  <a:pt x="2292930" y="1567231"/>
                </a:cubicBezTo>
                <a:cubicBezTo>
                  <a:pt x="2270479" y="1578745"/>
                  <a:pt x="2281993" y="1589683"/>
                  <a:pt x="2270479" y="1601196"/>
                </a:cubicBezTo>
                <a:cubicBezTo>
                  <a:pt x="2270478" y="1589683"/>
                  <a:pt x="2292930" y="1578745"/>
                  <a:pt x="2304443" y="1567231"/>
                </a:cubicBezTo>
                <a:lnTo>
                  <a:pt x="2292930" y="1555717"/>
                </a:lnTo>
                <a:lnTo>
                  <a:pt x="2304443" y="1544203"/>
                </a:lnTo>
                <a:cubicBezTo>
                  <a:pt x="2304443" y="1532691"/>
                  <a:pt x="2281992" y="1532690"/>
                  <a:pt x="2270479" y="1544204"/>
                </a:cubicBezTo>
                <a:cubicBezTo>
                  <a:pt x="2259540" y="1532690"/>
                  <a:pt x="2236514" y="1521752"/>
                  <a:pt x="2248027" y="1544204"/>
                </a:cubicBezTo>
                <a:cubicBezTo>
                  <a:pt x="2236514" y="1544204"/>
                  <a:pt x="2248027" y="1544204"/>
                  <a:pt x="2236514" y="1555717"/>
                </a:cubicBezTo>
                <a:cubicBezTo>
                  <a:pt x="2236514" y="1555717"/>
                  <a:pt x="2225000" y="1544203"/>
                  <a:pt x="2236514" y="1544204"/>
                </a:cubicBezTo>
                <a:cubicBezTo>
                  <a:pt x="2236514" y="1544204"/>
                  <a:pt x="2225000" y="1544203"/>
                  <a:pt x="2236514" y="1532691"/>
                </a:cubicBezTo>
                <a:lnTo>
                  <a:pt x="2216557" y="1547028"/>
                </a:lnTo>
                <a:lnTo>
                  <a:pt x="2223848" y="1537367"/>
                </a:lnTo>
                <a:cubicBezTo>
                  <a:pt x="2223848" y="1531682"/>
                  <a:pt x="2220970" y="1526070"/>
                  <a:pt x="2215213" y="1526358"/>
                </a:cubicBezTo>
                <a:cubicBezTo>
                  <a:pt x="2215213" y="1526358"/>
                  <a:pt x="2215213" y="1529092"/>
                  <a:pt x="2215213" y="1533266"/>
                </a:cubicBezTo>
                <a:lnTo>
                  <a:pt x="2215213" y="1547994"/>
                </a:lnTo>
                <a:lnTo>
                  <a:pt x="2206866" y="1553991"/>
                </a:lnTo>
                <a:cubicBezTo>
                  <a:pt x="2196935" y="1561043"/>
                  <a:pt x="2185566" y="1566655"/>
                  <a:pt x="2168584" y="1566655"/>
                </a:cubicBezTo>
                <a:cubicBezTo>
                  <a:pt x="2168584" y="1572124"/>
                  <a:pt x="2171462" y="1574859"/>
                  <a:pt x="2174340" y="1577665"/>
                </a:cubicBezTo>
                <a:lnTo>
                  <a:pt x="2177682" y="1584306"/>
                </a:lnTo>
                <a:lnTo>
                  <a:pt x="2173189" y="1584789"/>
                </a:lnTo>
                <a:cubicBezTo>
                  <a:pt x="2169015" y="1586228"/>
                  <a:pt x="2163402" y="1589106"/>
                  <a:pt x="2157645" y="1589107"/>
                </a:cubicBezTo>
                <a:cubicBezTo>
                  <a:pt x="2169159" y="1577593"/>
                  <a:pt x="2157646" y="1566655"/>
                  <a:pt x="2169159" y="1555142"/>
                </a:cubicBezTo>
                <a:cubicBezTo>
                  <a:pt x="2157646" y="1555142"/>
                  <a:pt x="2169159" y="1566655"/>
                  <a:pt x="2157646" y="1566655"/>
                </a:cubicBezTo>
                <a:lnTo>
                  <a:pt x="2157645" y="1571058"/>
                </a:lnTo>
                <a:lnTo>
                  <a:pt x="2154120" y="1569821"/>
                </a:lnTo>
                <a:cubicBezTo>
                  <a:pt x="2155487" y="1568382"/>
                  <a:pt x="2158221" y="1565504"/>
                  <a:pt x="2158221" y="1559747"/>
                </a:cubicBezTo>
                <a:cubicBezTo>
                  <a:pt x="2158221" y="1559747"/>
                  <a:pt x="2158221" y="1559747"/>
                  <a:pt x="2146707" y="1559747"/>
                </a:cubicBezTo>
                <a:cubicBezTo>
                  <a:pt x="2146707" y="1568382"/>
                  <a:pt x="2146707" y="1577017"/>
                  <a:pt x="2151565" y="1575938"/>
                </a:cubicBezTo>
                <a:lnTo>
                  <a:pt x="2157646" y="1571665"/>
                </a:lnTo>
                <a:lnTo>
                  <a:pt x="2157646" y="1577665"/>
                </a:lnTo>
                <a:cubicBezTo>
                  <a:pt x="2157645" y="1580472"/>
                  <a:pt x="2157645" y="1583350"/>
                  <a:pt x="2157645" y="1589107"/>
                </a:cubicBezTo>
                <a:cubicBezTo>
                  <a:pt x="2123681" y="1589107"/>
                  <a:pt x="2123681" y="1589107"/>
                  <a:pt x="2089715" y="1589107"/>
                </a:cubicBezTo>
                <a:cubicBezTo>
                  <a:pt x="2081080" y="1597310"/>
                  <a:pt x="2078921" y="1611990"/>
                  <a:pt x="2068910" y="1623675"/>
                </a:cubicBezTo>
                <a:lnTo>
                  <a:pt x="2060420" y="1630343"/>
                </a:lnTo>
                <a:lnTo>
                  <a:pt x="2060608" y="1629153"/>
                </a:lnTo>
                <a:cubicBezTo>
                  <a:pt x="2060068" y="1627533"/>
                  <a:pt x="2058629" y="1625374"/>
                  <a:pt x="2055751" y="1622496"/>
                </a:cubicBezTo>
                <a:cubicBezTo>
                  <a:pt x="2055751" y="1610983"/>
                  <a:pt x="2044236" y="1622496"/>
                  <a:pt x="2044236" y="1622496"/>
                </a:cubicBezTo>
                <a:cubicBezTo>
                  <a:pt x="2055750" y="1633434"/>
                  <a:pt x="2032723" y="1622496"/>
                  <a:pt x="2044236" y="1644948"/>
                </a:cubicBezTo>
                <a:cubicBezTo>
                  <a:pt x="2032723" y="1644948"/>
                  <a:pt x="2032723" y="1633434"/>
                  <a:pt x="2032723" y="1633434"/>
                </a:cubicBezTo>
                <a:cubicBezTo>
                  <a:pt x="2032723" y="1633434"/>
                  <a:pt x="2021785" y="1621920"/>
                  <a:pt x="2010272" y="1621920"/>
                </a:cubicBezTo>
                <a:cubicBezTo>
                  <a:pt x="2010272" y="1621920"/>
                  <a:pt x="2021785" y="1633434"/>
                  <a:pt x="2010272" y="1633434"/>
                </a:cubicBezTo>
                <a:cubicBezTo>
                  <a:pt x="2010272" y="1633434"/>
                  <a:pt x="2010272" y="1633434"/>
                  <a:pt x="2021785" y="1633434"/>
                </a:cubicBezTo>
                <a:cubicBezTo>
                  <a:pt x="2021785" y="1644948"/>
                  <a:pt x="2010272" y="1633434"/>
                  <a:pt x="2010272" y="1644948"/>
                </a:cubicBezTo>
                <a:cubicBezTo>
                  <a:pt x="2010272" y="1644948"/>
                  <a:pt x="1987819" y="1622496"/>
                  <a:pt x="1976306" y="1644948"/>
                </a:cubicBezTo>
                <a:cubicBezTo>
                  <a:pt x="1976306" y="1633434"/>
                  <a:pt x="1964793" y="1644948"/>
                  <a:pt x="1964793" y="1633434"/>
                </a:cubicBezTo>
                <a:cubicBezTo>
                  <a:pt x="1975731" y="1633434"/>
                  <a:pt x="1975731" y="1633434"/>
                  <a:pt x="1987244" y="1633434"/>
                </a:cubicBezTo>
                <a:cubicBezTo>
                  <a:pt x="1987244" y="1622496"/>
                  <a:pt x="1975731" y="1622496"/>
                  <a:pt x="1975731" y="1610982"/>
                </a:cubicBezTo>
                <a:cubicBezTo>
                  <a:pt x="1998182" y="1600044"/>
                  <a:pt x="1987244" y="1622496"/>
                  <a:pt x="2009696" y="1622496"/>
                </a:cubicBezTo>
                <a:cubicBezTo>
                  <a:pt x="2003939" y="1617027"/>
                  <a:pt x="2001060" y="1614292"/>
                  <a:pt x="1999621" y="1611486"/>
                </a:cubicBezTo>
                <a:lnTo>
                  <a:pt x="1998254" y="1600621"/>
                </a:lnTo>
                <a:lnTo>
                  <a:pt x="1998757" y="1600621"/>
                </a:lnTo>
                <a:lnTo>
                  <a:pt x="1998456" y="1600113"/>
                </a:lnTo>
                <a:lnTo>
                  <a:pt x="2003939" y="1601484"/>
                </a:lnTo>
                <a:cubicBezTo>
                  <a:pt x="2003939" y="1602923"/>
                  <a:pt x="2003939" y="1605801"/>
                  <a:pt x="2009696" y="1611558"/>
                </a:cubicBezTo>
                <a:cubicBezTo>
                  <a:pt x="2021210" y="1611558"/>
                  <a:pt x="2009695" y="1600621"/>
                  <a:pt x="2009695" y="1589106"/>
                </a:cubicBezTo>
                <a:cubicBezTo>
                  <a:pt x="1998758" y="1589106"/>
                  <a:pt x="1998757" y="1578169"/>
                  <a:pt x="1987244" y="1566655"/>
                </a:cubicBezTo>
                <a:cubicBezTo>
                  <a:pt x="1987244" y="1555142"/>
                  <a:pt x="1964793" y="1555142"/>
                  <a:pt x="1964793" y="1555142"/>
                </a:cubicBezTo>
                <a:cubicBezTo>
                  <a:pt x="1964793" y="1555142"/>
                  <a:pt x="1964793" y="1532691"/>
                  <a:pt x="1953279" y="1532690"/>
                </a:cubicBezTo>
                <a:cubicBezTo>
                  <a:pt x="1953279" y="1532690"/>
                  <a:pt x="1953279" y="1532690"/>
                  <a:pt x="1953280" y="1521177"/>
                </a:cubicBezTo>
                <a:cubicBezTo>
                  <a:pt x="1941766" y="1521177"/>
                  <a:pt x="1953280" y="1521177"/>
                  <a:pt x="1941765" y="1532691"/>
                </a:cubicBezTo>
                <a:cubicBezTo>
                  <a:pt x="1919315" y="1521177"/>
                  <a:pt x="1930828" y="1555142"/>
                  <a:pt x="1919315" y="1555142"/>
                </a:cubicBezTo>
                <a:cubicBezTo>
                  <a:pt x="1930828" y="1543628"/>
                  <a:pt x="1919315" y="1532690"/>
                  <a:pt x="1919315" y="1521177"/>
                </a:cubicBezTo>
                <a:cubicBezTo>
                  <a:pt x="1919315" y="1521177"/>
                  <a:pt x="1908377" y="1521177"/>
                  <a:pt x="1896863" y="1521178"/>
                </a:cubicBezTo>
                <a:cubicBezTo>
                  <a:pt x="1908377" y="1509663"/>
                  <a:pt x="1885925" y="1521177"/>
                  <a:pt x="1908377" y="1509663"/>
                </a:cubicBezTo>
                <a:cubicBezTo>
                  <a:pt x="1908377" y="1509663"/>
                  <a:pt x="1919314" y="1487211"/>
                  <a:pt x="1930828" y="1487212"/>
                </a:cubicBezTo>
                <a:cubicBezTo>
                  <a:pt x="1919315" y="1498150"/>
                  <a:pt x="1953279" y="1487211"/>
                  <a:pt x="1953280" y="1475698"/>
                </a:cubicBezTo>
                <a:lnTo>
                  <a:pt x="1941766" y="1475699"/>
                </a:lnTo>
                <a:cubicBezTo>
                  <a:pt x="1941766" y="1475699"/>
                  <a:pt x="1941766" y="1475699"/>
                  <a:pt x="1941765" y="1474259"/>
                </a:cubicBezTo>
                <a:lnTo>
                  <a:pt x="1941765" y="1470521"/>
                </a:lnTo>
                <a:lnTo>
                  <a:pt x="1942917" y="1469941"/>
                </a:lnTo>
                <a:lnTo>
                  <a:pt x="1941765" y="1466523"/>
                </a:lnTo>
                <a:lnTo>
                  <a:pt x="1941766" y="1464184"/>
                </a:lnTo>
                <a:lnTo>
                  <a:pt x="1941245" y="1464978"/>
                </a:lnTo>
                <a:lnTo>
                  <a:pt x="1938483" y="1456781"/>
                </a:lnTo>
                <a:cubicBezTo>
                  <a:pt x="1937484" y="1446769"/>
                  <a:pt x="1945795" y="1444611"/>
                  <a:pt x="1954431" y="1435976"/>
                </a:cubicBezTo>
                <a:cubicBezTo>
                  <a:pt x="1948674" y="1424751"/>
                  <a:pt x="1951408" y="1419137"/>
                  <a:pt x="1957021" y="1413524"/>
                </a:cubicBezTo>
                <a:lnTo>
                  <a:pt x="1966953" y="1402299"/>
                </a:lnTo>
                <a:lnTo>
                  <a:pt x="1967096" y="1402587"/>
                </a:lnTo>
                <a:lnTo>
                  <a:pt x="1976883" y="1391073"/>
                </a:lnTo>
                <a:cubicBezTo>
                  <a:pt x="1976882" y="1402587"/>
                  <a:pt x="1976882" y="1402587"/>
                  <a:pt x="1988396" y="1402587"/>
                </a:cubicBezTo>
                <a:cubicBezTo>
                  <a:pt x="1988396" y="1391073"/>
                  <a:pt x="1976883" y="1391073"/>
                  <a:pt x="1976883" y="1391073"/>
                </a:cubicBezTo>
                <a:lnTo>
                  <a:pt x="1966953" y="1402299"/>
                </a:lnTo>
                <a:lnTo>
                  <a:pt x="1963857" y="1396083"/>
                </a:lnTo>
                <a:cubicBezTo>
                  <a:pt x="1964937" y="1390929"/>
                  <a:pt x="1975730" y="1388770"/>
                  <a:pt x="1967095" y="1380135"/>
                </a:cubicBezTo>
                <a:cubicBezTo>
                  <a:pt x="1955581" y="1391073"/>
                  <a:pt x="1967096" y="1368622"/>
                  <a:pt x="1955582" y="1368622"/>
                </a:cubicBezTo>
                <a:cubicBezTo>
                  <a:pt x="1955581" y="1379559"/>
                  <a:pt x="1944068" y="1379559"/>
                  <a:pt x="1955581" y="1391073"/>
                </a:cubicBezTo>
                <a:cubicBezTo>
                  <a:pt x="1944068" y="1391073"/>
                  <a:pt x="1944068" y="1402586"/>
                  <a:pt x="1944068" y="1402586"/>
                </a:cubicBezTo>
                <a:cubicBezTo>
                  <a:pt x="1944068" y="1397117"/>
                  <a:pt x="1944068" y="1394384"/>
                  <a:pt x="1942628" y="1391576"/>
                </a:cubicBezTo>
                <a:lnTo>
                  <a:pt x="1932997" y="1380637"/>
                </a:lnTo>
                <a:lnTo>
                  <a:pt x="1937241" y="1376501"/>
                </a:lnTo>
                <a:cubicBezTo>
                  <a:pt x="1939031" y="1375961"/>
                  <a:pt x="1941190" y="1376681"/>
                  <a:pt x="1944068" y="1379559"/>
                </a:cubicBezTo>
                <a:cubicBezTo>
                  <a:pt x="1944068" y="1368622"/>
                  <a:pt x="1932555" y="1368622"/>
                  <a:pt x="1932555" y="1357108"/>
                </a:cubicBezTo>
                <a:cubicBezTo>
                  <a:pt x="1921041" y="1357108"/>
                  <a:pt x="1932555" y="1368622"/>
                  <a:pt x="1921041" y="1368622"/>
                </a:cubicBezTo>
                <a:cubicBezTo>
                  <a:pt x="1932555" y="1345595"/>
                  <a:pt x="1898589" y="1368622"/>
                  <a:pt x="1898589" y="1357108"/>
                </a:cubicBezTo>
                <a:lnTo>
                  <a:pt x="1887076" y="1368622"/>
                </a:lnTo>
                <a:lnTo>
                  <a:pt x="1875563" y="1368622"/>
                </a:lnTo>
                <a:cubicBezTo>
                  <a:pt x="1875562" y="1357108"/>
                  <a:pt x="1875562" y="1357108"/>
                  <a:pt x="1887076" y="1357108"/>
                </a:cubicBezTo>
                <a:cubicBezTo>
                  <a:pt x="1887076" y="1345594"/>
                  <a:pt x="1864625" y="1334656"/>
                  <a:pt x="1853111" y="1323143"/>
                </a:cubicBezTo>
                <a:cubicBezTo>
                  <a:pt x="1864625" y="1334081"/>
                  <a:pt x="1864625" y="1345594"/>
                  <a:pt x="1853112" y="1345595"/>
                </a:cubicBezTo>
                <a:cubicBezTo>
                  <a:pt x="1853111" y="1357108"/>
                  <a:pt x="1853111" y="1357108"/>
                  <a:pt x="1864625" y="1357108"/>
                </a:cubicBezTo>
                <a:cubicBezTo>
                  <a:pt x="1864624" y="1346169"/>
                  <a:pt x="1864624" y="1346169"/>
                  <a:pt x="1864625" y="1334656"/>
                </a:cubicBezTo>
                <a:cubicBezTo>
                  <a:pt x="1864624" y="1346169"/>
                  <a:pt x="1876139" y="1357108"/>
                  <a:pt x="1864624" y="1368622"/>
                </a:cubicBezTo>
                <a:cubicBezTo>
                  <a:pt x="1876138" y="1368622"/>
                  <a:pt x="1876139" y="1380135"/>
                  <a:pt x="1864625" y="1380135"/>
                </a:cubicBezTo>
                <a:cubicBezTo>
                  <a:pt x="1875563" y="1391648"/>
                  <a:pt x="1887076" y="1402587"/>
                  <a:pt x="1887076" y="1414100"/>
                </a:cubicBezTo>
                <a:cubicBezTo>
                  <a:pt x="1875563" y="1414100"/>
                  <a:pt x="1875563" y="1414100"/>
                  <a:pt x="1875563" y="1414100"/>
                </a:cubicBezTo>
                <a:cubicBezTo>
                  <a:pt x="1875563" y="1419569"/>
                  <a:pt x="1875563" y="1425182"/>
                  <a:pt x="1877002" y="1429428"/>
                </a:cubicBezTo>
                <a:lnTo>
                  <a:pt x="1886654" y="1436254"/>
                </a:lnTo>
                <a:lnTo>
                  <a:pt x="1886501" y="1436552"/>
                </a:lnTo>
                <a:cubicBezTo>
                  <a:pt x="1886501" y="1448066"/>
                  <a:pt x="1886501" y="1448066"/>
                  <a:pt x="1886501" y="1448066"/>
                </a:cubicBezTo>
                <a:cubicBezTo>
                  <a:pt x="1886501" y="1425038"/>
                  <a:pt x="1908951" y="1448065"/>
                  <a:pt x="1920465" y="1436552"/>
                </a:cubicBezTo>
                <a:cubicBezTo>
                  <a:pt x="1931979" y="1459003"/>
                  <a:pt x="1920465" y="1469941"/>
                  <a:pt x="1920465" y="1481455"/>
                </a:cubicBezTo>
                <a:cubicBezTo>
                  <a:pt x="1925934" y="1481455"/>
                  <a:pt x="1928669" y="1478577"/>
                  <a:pt x="1931476" y="1475699"/>
                </a:cubicBezTo>
                <a:lnTo>
                  <a:pt x="1935566" y="1473641"/>
                </a:lnTo>
                <a:lnTo>
                  <a:pt x="1928885" y="1483830"/>
                </a:lnTo>
                <a:cubicBezTo>
                  <a:pt x="1924639" y="1489515"/>
                  <a:pt x="1919026" y="1492393"/>
                  <a:pt x="1907801" y="1486636"/>
                </a:cubicBezTo>
                <a:lnTo>
                  <a:pt x="1907801" y="1475698"/>
                </a:lnTo>
                <a:lnTo>
                  <a:pt x="1907801" y="1475698"/>
                </a:lnTo>
                <a:lnTo>
                  <a:pt x="1907801" y="1464184"/>
                </a:lnTo>
                <a:cubicBezTo>
                  <a:pt x="1907801" y="1469941"/>
                  <a:pt x="1907800" y="1472820"/>
                  <a:pt x="1907801" y="1475626"/>
                </a:cubicBezTo>
                <a:lnTo>
                  <a:pt x="1907801" y="1475698"/>
                </a:lnTo>
                <a:lnTo>
                  <a:pt x="1901297" y="1472460"/>
                </a:lnTo>
                <a:cubicBezTo>
                  <a:pt x="1896143" y="1473539"/>
                  <a:pt x="1893984" y="1484333"/>
                  <a:pt x="1885349" y="1475698"/>
                </a:cubicBezTo>
                <a:lnTo>
                  <a:pt x="1889794" y="1467918"/>
                </a:lnTo>
                <a:lnTo>
                  <a:pt x="1896935" y="1464185"/>
                </a:lnTo>
                <a:cubicBezTo>
                  <a:pt x="1899741" y="1461306"/>
                  <a:pt x="1902619" y="1458428"/>
                  <a:pt x="1908377" y="1458428"/>
                </a:cubicBezTo>
                <a:cubicBezTo>
                  <a:pt x="1897439" y="1458428"/>
                  <a:pt x="1908377" y="1447489"/>
                  <a:pt x="1897439" y="1446914"/>
                </a:cubicBezTo>
                <a:cubicBezTo>
                  <a:pt x="1897439" y="1452671"/>
                  <a:pt x="1894561" y="1452671"/>
                  <a:pt x="1891682" y="1452671"/>
                </a:cubicBezTo>
                <a:lnTo>
                  <a:pt x="1887422" y="1456930"/>
                </a:lnTo>
                <a:lnTo>
                  <a:pt x="1875563" y="1454110"/>
                </a:lnTo>
                <a:cubicBezTo>
                  <a:pt x="1865632" y="1452671"/>
                  <a:pt x="1857141" y="1452671"/>
                  <a:pt x="1862898" y="1452671"/>
                </a:cubicBezTo>
                <a:cubicBezTo>
                  <a:pt x="1851384" y="1452671"/>
                  <a:pt x="1851384" y="1475698"/>
                  <a:pt x="1828932" y="1464184"/>
                </a:cubicBezTo>
                <a:cubicBezTo>
                  <a:pt x="1828932" y="1486636"/>
                  <a:pt x="1828932" y="1486636"/>
                  <a:pt x="1840446" y="1498149"/>
                </a:cubicBezTo>
                <a:cubicBezTo>
                  <a:pt x="1851960" y="1498150"/>
                  <a:pt x="1840447" y="1486636"/>
                  <a:pt x="1840447" y="1486636"/>
                </a:cubicBezTo>
                <a:cubicBezTo>
                  <a:pt x="1851960" y="1486636"/>
                  <a:pt x="1851960" y="1486636"/>
                  <a:pt x="1851960" y="1486636"/>
                </a:cubicBezTo>
                <a:cubicBezTo>
                  <a:pt x="1863474" y="1486636"/>
                  <a:pt x="1863473" y="1509087"/>
                  <a:pt x="1863473" y="1520601"/>
                </a:cubicBezTo>
                <a:cubicBezTo>
                  <a:pt x="1829509" y="1520601"/>
                  <a:pt x="1851960" y="1520601"/>
                  <a:pt x="1817995" y="1520601"/>
                </a:cubicBezTo>
                <a:cubicBezTo>
                  <a:pt x="1817994" y="1509663"/>
                  <a:pt x="1817994" y="1509663"/>
                  <a:pt x="1806481" y="1498150"/>
                </a:cubicBezTo>
                <a:cubicBezTo>
                  <a:pt x="1806481" y="1509088"/>
                  <a:pt x="1806481" y="1509088"/>
                  <a:pt x="1794968" y="1520601"/>
                </a:cubicBezTo>
                <a:cubicBezTo>
                  <a:pt x="1789499" y="1520601"/>
                  <a:pt x="1786764" y="1517722"/>
                  <a:pt x="1783958" y="1514845"/>
                </a:cubicBezTo>
                <a:lnTo>
                  <a:pt x="1783846" y="1514788"/>
                </a:lnTo>
                <a:lnTo>
                  <a:pt x="1793528" y="1513405"/>
                </a:lnTo>
                <a:cubicBezTo>
                  <a:pt x="1794968" y="1511966"/>
                  <a:pt x="1794967" y="1509088"/>
                  <a:pt x="1794967" y="1503331"/>
                </a:cubicBezTo>
                <a:cubicBezTo>
                  <a:pt x="1794967" y="1503331"/>
                  <a:pt x="1792088" y="1503331"/>
                  <a:pt x="1789210" y="1504770"/>
                </a:cubicBezTo>
                <a:lnTo>
                  <a:pt x="1783566" y="1514647"/>
                </a:lnTo>
                <a:lnTo>
                  <a:pt x="1772516" y="1509088"/>
                </a:lnTo>
                <a:cubicBezTo>
                  <a:pt x="1761578" y="1509088"/>
                  <a:pt x="1761578" y="1509088"/>
                  <a:pt x="1750064" y="1497573"/>
                </a:cubicBezTo>
                <a:cubicBezTo>
                  <a:pt x="1750065" y="1508512"/>
                  <a:pt x="1738551" y="1508511"/>
                  <a:pt x="1738552" y="1520025"/>
                </a:cubicBezTo>
                <a:cubicBezTo>
                  <a:pt x="1738552" y="1520025"/>
                  <a:pt x="1727037" y="1520026"/>
                  <a:pt x="1727037" y="1531539"/>
                </a:cubicBezTo>
                <a:cubicBezTo>
                  <a:pt x="1727037" y="1531539"/>
                  <a:pt x="1727037" y="1531539"/>
                  <a:pt x="1738552" y="1531539"/>
                </a:cubicBezTo>
                <a:cubicBezTo>
                  <a:pt x="1738552" y="1531539"/>
                  <a:pt x="1727614" y="1531539"/>
                  <a:pt x="1716099" y="1531539"/>
                </a:cubicBezTo>
                <a:lnTo>
                  <a:pt x="1716737" y="1525343"/>
                </a:lnTo>
                <a:lnTo>
                  <a:pt x="1729952" y="1520556"/>
                </a:lnTo>
                <a:cubicBezTo>
                  <a:pt x="1741609" y="1511138"/>
                  <a:pt x="1743876" y="1492249"/>
                  <a:pt x="1727037" y="1491817"/>
                </a:cubicBezTo>
                <a:cubicBezTo>
                  <a:pt x="1735241" y="1508656"/>
                  <a:pt x="1731139" y="1506713"/>
                  <a:pt x="1723718" y="1514161"/>
                </a:cubicBezTo>
                <a:lnTo>
                  <a:pt x="1716892" y="1523843"/>
                </a:lnTo>
                <a:lnTo>
                  <a:pt x="1717296" y="1519917"/>
                </a:lnTo>
                <a:cubicBezTo>
                  <a:pt x="1712898" y="1512470"/>
                  <a:pt x="1695951" y="1514412"/>
                  <a:pt x="1704586" y="1497574"/>
                </a:cubicBezTo>
                <a:cubicBezTo>
                  <a:pt x="1693073" y="1497574"/>
                  <a:pt x="1693073" y="1497574"/>
                  <a:pt x="1693073" y="1497574"/>
                </a:cubicBezTo>
                <a:cubicBezTo>
                  <a:pt x="1681559" y="1497574"/>
                  <a:pt x="1693073" y="1509088"/>
                  <a:pt x="1681559" y="1509088"/>
                </a:cubicBezTo>
                <a:cubicBezTo>
                  <a:pt x="1681558" y="1520601"/>
                  <a:pt x="1693073" y="1497574"/>
                  <a:pt x="1693073" y="1509088"/>
                </a:cubicBezTo>
                <a:cubicBezTo>
                  <a:pt x="1693072" y="1520601"/>
                  <a:pt x="1693073" y="1509088"/>
                  <a:pt x="1693072" y="1520601"/>
                </a:cubicBezTo>
                <a:cubicBezTo>
                  <a:pt x="1704586" y="1520601"/>
                  <a:pt x="1693072" y="1520601"/>
                  <a:pt x="1704586" y="1520601"/>
                </a:cubicBezTo>
                <a:cubicBezTo>
                  <a:pt x="1693648" y="1532114"/>
                  <a:pt x="1693648" y="1520601"/>
                  <a:pt x="1682135" y="1532115"/>
                </a:cubicBezTo>
                <a:cubicBezTo>
                  <a:pt x="1693073" y="1532114"/>
                  <a:pt x="1693072" y="1543628"/>
                  <a:pt x="1704586" y="1543629"/>
                </a:cubicBezTo>
                <a:cubicBezTo>
                  <a:pt x="1693072" y="1543628"/>
                  <a:pt x="1693072" y="1543628"/>
                  <a:pt x="1693072" y="1555142"/>
                </a:cubicBezTo>
                <a:cubicBezTo>
                  <a:pt x="1693072" y="1555142"/>
                  <a:pt x="1693072" y="1543628"/>
                  <a:pt x="1681558" y="1543628"/>
                </a:cubicBezTo>
                <a:lnTo>
                  <a:pt x="1681559" y="1532115"/>
                </a:lnTo>
                <a:cubicBezTo>
                  <a:pt x="1681559" y="1532115"/>
                  <a:pt x="1670045" y="1532114"/>
                  <a:pt x="1670045" y="1520601"/>
                </a:cubicBezTo>
                <a:cubicBezTo>
                  <a:pt x="1670045" y="1520601"/>
                  <a:pt x="1670045" y="1520601"/>
                  <a:pt x="1658532" y="1532115"/>
                </a:cubicBezTo>
                <a:cubicBezTo>
                  <a:pt x="1681559" y="1532115"/>
                  <a:pt x="1681558" y="1565504"/>
                  <a:pt x="1670045" y="1577017"/>
                </a:cubicBezTo>
                <a:cubicBezTo>
                  <a:pt x="1659107" y="1577017"/>
                  <a:pt x="1647594" y="1577017"/>
                  <a:pt x="1647593" y="1565504"/>
                </a:cubicBezTo>
                <a:cubicBezTo>
                  <a:pt x="1659107" y="1565504"/>
                  <a:pt x="1659107" y="1565504"/>
                  <a:pt x="1659107" y="1565504"/>
                </a:cubicBezTo>
                <a:cubicBezTo>
                  <a:pt x="1664576" y="1554278"/>
                  <a:pt x="1664576" y="1548665"/>
                  <a:pt x="1661769" y="1543052"/>
                </a:cubicBezTo>
                <a:lnTo>
                  <a:pt x="1648133" y="1521455"/>
                </a:lnTo>
                <a:lnTo>
                  <a:pt x="1651336" y="1509016"/>
                </a:lnTo>
                <a:cubicBezTo>
                  <a:pt x="1652775" y="1503331"/>
                  <a:pt x="1652775" y="1497574"/>
                  <a:pt x="1647019" y="1491817"/>
                </a:cubicBezTo>
                <a:cubicBezTo>
                  <a:pt x="1647019" y="1500453"/>
                  <a:pt x="1640542" y="1521717"/>
                  <a:pt x="1642161" y="1526952"/>
                </a:cubicBezTo>
                <a:lnTo>
                  <a:pt x="1644253" y="1526448"/>
                </a:lnTo>
                <a:lnTo>
                  <a:pt x="1641837" y="1530675"/>
                </a:lnTo>
                <a:cubicBezTo>
                  <a:pt x="1638958" y="1532114"/>
                  <a:pt x="1636080" y="1532114"/>
                  <a:pt x="1636080" y="1532114"/>
                </a:cubicBezTo>
                <a:cubicBezTo>
                  <a:pt x="1624566" y="1532114"/>
                  <a:pt x="1636081" y="1555142"/>
                  <a:pt x="1624566" y="1543628"/>
                </a:cubicBezTo>
                <a:cubicBezTo>
                  <a:pt x="1624567" y="1532690"/>
                  <a:pt x="1613053" y="1521178"/>
                  <a:pt x="1624566" y="1521177"/>
                </a:cubicBezTo>
                <a:cubicBezTo>
                  <a:pt x="1636080" y="1510239"/>
                  <a:pt x="1624566" y="1510239"/>
                  <a:pt x="1624566" y="1498725"/>
                </a:cubicBezTo>
                <a:lnTo>
                  <a:pt x="1624566" y="1510239"/>
                </a:lnTo>
                <a:cubicBezTo>
                  <a:pt x="1613052" y="1510239"/>
                  <a:pt x="1601540" y="1499301"/>
                  <a:pt x="1613053" y="1521753"/>
                </a:cubicBezTo>
                <a:cubicBezTo>
                  <a:pt x="1601539" y="1510239"/>
                  <a:pt x="1601539" y="1510239"/>
                  <a:pt x="1601539" y="1510239"/>
                </a:cubicBezTo>
                <a:cubicBezTo>
                  <a:pt x="1590602" y="1532691"/>
                  <a:pt x="1590601" y="1555142"/>
                  <a:pt x="1613053" y="1555142"/>
                </a:cubicBezTo>
                <a:cubicBezTo>
                  <a:pt x="1613053" y="1566080"/>
                  <a:pt x="1601539" y="1566080"/>
                  <a:pt x="1601540" y="1577593"/>
                </a:cubicBezTo>
                <a:cubicBezTo>
                  <a:pt x="1601540" y="1577593"/>
                  <a:pt x="1601540" y="1577593"/>
                  <a:pt x="1590026" y="1577594"/>
                </a:cubicBezTo>
                <a:cubicBezTo>
                  <a:pt x="1613053" y="1566080"/>
                  <a:pt x="1579087" y="1554567"/>
                  <a:pt x="1567574" y="1566080"/>
                </a:cubicBezTo>
                <a:cubicBezTo>
                  <a:pt x="1567574" y="1577593"/>
                  <a:pt x="1567574" y="1577593"/>
                  <a:pt x="1567574" y="1577593"/>
                </a:cubicBezTo>
                <a:cubicBezTo>
                  <a:pt x="1578512" y="1577593"/>
                  <a:pt x="1578512" y="1577593"/>
                  <a:pt x="1590025" y="1589106"/>
                </a:cubicBezTo>
                <a:cubicBezTo>
                  <a:pt x="1590025" y="1600044"/>
                  <a:pt x="1601539" y="1600044"/>
                  <a:pt x="1590025" y="1611558"/>
                </a:cubicBezTo>
                <a:lnTo>
                  <a:pt x="1589079" y="1611208"/>
                </a:lnTo>
                <a:lnTo>
                  <a:pt x="1586787" y="1607051"/>
                </a:lnTo>
                <a:cubicBezTo>
                  <a:pt x="1586427" y="1605081"/>
                  <a:pt x="1587147" y="1602922"/>
                  <a:pt x="1590025" y="1600044"/>
                </a:cubicBezTo>
                <a:cubicBezTo>
                  <a:pt x="1590025" y="1600044"/>
                  <a:pt x="1583549" y="1606521"/>
                  <a:pt x="1585168" y="1609759"/>
                </a:cubicBezTo>
                <a:lnTo>
                  <a:pt x="1589079" y="1611208"/>
                </a:lnTo>
                <a:lnTo>
                  <a:pt x="1590026" y="1612925"/>
                </a:lnTo>
                <a:cubicBezTo>
                  <a:pt x="1592905" y="1617171"/>
                  <a:pt x="1595783" y="1622784"/>
                  <a:pt x="1590026" y="1634010"/>
                </a:cubicBezTo>
                <a:cubicBezTo>
                  <a:pt x="1601539" y="1634010"/>
                  <a:pt x="1601540" y="1623072"/>
                  <a:pt x="1601539" y="1611558"/>
                </a:cubicBezTo>
                <a:cubicBezTo>
                  <a:pt x="1601540" y="1623072"/>
                  <a:pt x="1613053" y="1623072"/>
                  <a:pt x="1613052" y="1611558"/>
                </a:cubicBezTo>
                <a:lnTo>
                  <a:pt x="1613053" y="1623072"/>
                </a:lnTo>
                <a:lnTo>
                  <a:pt x="1624566" y="1623072"/>
                </a:lnTo>
                <a:cubicBezTo>
                  <a:pt x="1636081" y="1612134"/>
                  <a:pt x="1613628" y="1646099"/>
                  <a:pt x="1636081" y="1634585"/>
                </a:cubicBezTo>
                <a:cubicBezTo>
                  <a:pt x="1624567" y="1668551"/>
                  <a:pt x="1636080" y="1657037"/>
                  <a:pt x="1624567" y="1668551"/>
                </a:cubicBezTo>
                <a:cubicBezTo>
                  <a:pt x="1613053" y="1657612"/>
                  <a:pt x="1613053" y="1646099"/>
                  <a:pt x="1613053" y="1646099"/>
                </a:cubicBezTo>
                <a:cubicBezTo>
                  <a:pt x="1595782" y="1663369"/>
                  <a:pt x="1591465" y="1661210"/>
                  <a:pt x="1576057" y="1659052"/>
                </a:cubicBezTo>
                <a:lnTo>
                  <a:pt x="1569488" y="1658579"/>
                </a:lnTo>
                <a:lnTo>
                  <a:pt x="1576209" y="1649841"/>
                </a:lnTo>
                <a:cubicBezTo>
                  <a:pt x="1576209" y="1644228"/>
                  <a:pt x="1573331" y="1638615"/>
                  <a:pt x="1567574" y="1638615"/>
                </a:cubicBezTo>
                <a:cubicBezTo>
                  <a:pt x="1567574" y="1638615"/>
                  <a:pt x="1567574" y="1638615"/>
                  <a:pt x="1567574" y="1648087"/>
                </a:cubicBezTo>
                <a:lnTo>
                  <a:pt x="1567575" y="1658441"/>
                </a:lnTo>
                <a:lnTo>
                  <a:pt x="1556060" y="1657612"/>
                </a:lnTo>
                <a:cubicBezTo>
                  <a:pt x="1556060" y="1657612"/>
                  <a:pt x="1556060" y="1657612"/>
                  <a:pt x="1556061" y="1646099"/>
                </a:cubicBezTo>
                <a:cubicBezTo>
                  <a:pt x="1579088" y="1646099"/>
                  <a:pt x="1556061" y="1635161"/>
                  <a:pt x="1567574" y="1623648"/>
                </a:cubicBezTo>
                <a:cubicBezTo>
                  <a:pt x="1567574" y="1612709"/>
                  <a:pt x="1556061" y="1623647"/>
                  <a:pt x="1556060" y="1601196"/>
                </a:cubicBezTo>
                <a:cubicBezTo>
                  <a:pt x="1544546" y="1601196"/>
                  <a:pt x="1544547" y="1612710"/>
                  <a:pt x="1544547" y="1612710"/>
                </a:cubicBezTo>
                <a:cubicBezTo>
                  <a:pt x="1533033" y="1624223"/>
                  <a:pt x="1533033" y="1612709"/>
                  <a:pt x="1533033" y="1612709"/>
                </a:cubicBezTo>
                <a:cubicBezTo>
                  <a:pt x="1521519" y="1601196"/>
                  <a:pt x="1533033" y="1590258"/>
                  <a:pt x="1533033" y="1578745"/>
                </a:cubicBezTo>
                <a:cubicBezTo>
                  <a:pt x="1521520" y="1589683"/>
                  <a:pt x="1521520" y="1589683"/>
                  <a:pt x="1521519" y="1601196"/>
                </a:cubicBezTo>
                <a:cubicBezTo>
                  <a:pt x="1487555" y="1601196"/>
                  <a:pt x="1499068" y="1635161"/>
                  <a:pt x="1487555" y="1657612"/>
                </a:cubicBezTo>
                <a:cubicBezTo>
                  <a:pt x="1476042" y="1657612"/>
                  <a:pt x="1476042" y="1646098"/>
                  <a:pt x="1487555" y="1646099"/>
                </a:cubicBezTo>
                <a:cubicBezTo>
                  <a:pt x="1487555" y="1634586"/>
                  <a:pt x="1476042" y="1634586"/>
                  <a:pt x="1476042" y="1634586"/>
                </a:cubicBezTo>
                <a:lnTo>
                  <a:pt x="1476042" y="1646098"/>
                </a:lnTo>
                <a:cubicBezTo>
                  <a:pt x="1464528" y="1646099"/>
                  <a:pt x="1476042" y="1634586"/>
                  <a:pt x="1464527" y="1634585"/>
                </a:cubicBezTo>
                <a:cubicBezTo>
                  <a:pt x="1475465" y="1634585"/>
                  <a:pt x="1486979" y="1623072"/>
                  <a:pt x="1486979" y="1623072"/>
                </a:cubicBezTo>
                <a:cubicBezTo>
                  <a:pt x="1486978" y="1611558"/>
                  <a:pt x="1486979" y="1600621"/>
                  <a:pt x="1486979" y="1589107"/>
                </a:cubicBezTo>
                <a:cubicBezTo>
                  <a:pt x="1486979" y="1589107"/>
                  <a:pt x="1486979" y="1589107"/>
                  <a:pt x="1475465" y="1589106"/>
                </a:cubicBezTo>
                <a:cubicBezTo>
                  <a:pt x="1486979" y="1600045"/>
                  <a:pt x="1463951" y="1600044"/>
                  <a:pt x="1475465" y="1611558"/>
                </a:cubicBezTo>
                <a:cubicBezTo>
                  <a:pt x="1464527" y="1611558"/>
                  <a:pt x="1453014" y="1589107"/>
                  <a:pt x="1453015" y="1577593"/>
                </a:cubicBezTo>
                <a:lnTo>
                  <a:pt x="1441102" y="1586151"/>
                </a:lnTo>
                <a:lnTo>
                  <a:pt x="1433441" y="1567447"/>
                </a:lnTo>
                <a:cubicBezTo>
                  <a:pt x="1433441" y="1563202"/>
                  <a:pt x="1436320" y="1560323"/>
                  <a:pt x="1442077" y="1554566"/>
                </a:cubicBezTo>
                <a:cubicBezTo>
                  <a:pt x="1430563" y="1543629"/>
                  <a:pt x="1430563" y="1532114"/>
                  <a:pt x="1430563" y="1509663"/>
                </a:cubicBezTo>
                <a:lnTo>
                  <a:pt x="1424034" y="1512275"/>
                </a:lnTo>
                <a:lnTo>
                  <a:pt x="1420200" y="1503331"/>
                </a:lnTo>
                <a:cubicBezTo>
                  <a:pt x="1408687" y="1503331"/>
                  <a:pt x="1408687" y="1503331"/>
                  <a:pt x="1408687" y="1503331"/>
                </a:cubicBezTo>
                <a:cubicBezTo>
                  <a:pt x="1420200" y="1503331"/>
                  <a:pt x="1420200" y="1514844"/>
                  <a:pt x="1408687" y="1514844"/>
                </a:cubicBezTo>
                <a:lnTo>
                  <a:pt x="1419783" y="1514844"/>
                </a:lnTo>
                <a:lnTo>
                  <a:pt x="1413580" y="1519738"/>
                </a:lnTo>
                <a:cubicBezTo>
                  <a:pt x="1407968" y="1524056"/>
                  <a:pt x="1402354" y="1526934"/>
                  <a:pt x="1396597" y="1521177"/>
                </a:cubicBezTo>
                <a:cubicBezTo>
                  <a:pt x="1396597" y="1532691"/>
                  <a:pt x="1408112" y="1532691"/>
                  <a:pt x="1408112" y="1532691"/>
                </a:cubicBezTo>
                <a:cubicBezTo>
                  <a:pt x="1408111" y="1544204"/>
                  <a:pt x="1408111" y="1544204"/>
                  <a:pt x="1408111" y="1544204"/>
                </a:cubicBezTo>
                <a:cubicBezTo>
                  <a:pt x="1408111" y="1544204"/>
                  <a:pt x="1408111" y="1544204"/>
                  <a:pt x="1409551" y="1544204"/>
                </a:cubicBezTo>
                <a:lnTo>
                  <a:pt x="1412769" y="1544203"/>
                </a:lnTo>
                <a:lnTo>
                  <a:pt x="1413653" y="1545859"/>
                </a:lnTo>
                <a:cubicBezTo>
                  <a:pt x="1416459" y="1550105"/>
                  <a:pt x="1419338" y="1555718"/>
                  <a:pt x="1408112" y="1555717"/>
                </a:cubicBezTo>
                <a:cubicBezTo>
                  <a:pt x="1408111" y="1567231"/>
                  <a:pt x="1419625" y="1555717"/>
                  <a:pt x="1419625" y="1567231"/>
                </a:cubicBezTo>
                <a:cubicBezTo>
                  <a:pt x="1408111" y="1578169"/>
                  <a:pt x="1419625" y="1578169"/>
                  <a:pt x="1419624" y="1589682"/>
                </a:cubicBezTo>
                <a:cubicBezTo>
                  <a:pt x="1397174" y="1589683"/>
                  <a:pt x="1397174" y="1601196"/>
                  <a:pt x="1385659" y="1601196"/>
                </a:cubicBezTo>
                <a:cubicBezTo>
                  <a:pt x="1385659" y="1623648"/>
                  <a:pt x="1363208" y="1623648"/>
                  <a:pt x="1363208" y="1635161"/>
                </a:cubicBezTo>
                <a:cubicBezTo>
                  <a:pt x="1351695" y="1635161"/>
                  <a:pt x="1363208" y="1624223"/>
                  <a:pt x="1363208" y="1612709"/>
                </a:cubicBezTo>
                <a:cubicBezTo>
                  <a:pt x="1385659" y="1612710"/>
                  <a:pt x="1374721" y="1579320"/>
                  <a:pt x="1363208" y="1567807"/>
                </a:cubicBezTo>
                <a:cubicBezTo>
                  <a:pt x="1363208" y="1556293"/>
                  <a:pt x="1374721" y="1556293"/>
                  <a:pt x="1374721" y="1533841"/>
                </a:cubicBezTo>
                <a:lnTo>
                  <a:pt x="1352271" y="1545355"/>
                </a:lnTo>
                <a:cubicBezTo>
                  <a:pt x="1352271" y="1545355"/>
                  <a:pt x="1329819" y="1556869"/>
                  <a:pt x="1329818" y="1545355"/>
                </a:cubicBezTo>
                <a:cubicBezTo>
                  <a:pt x="1341333" y="1556869"/>
                  <a:pt x="1329819" y="1567807"/>
                  <a:pt x="1329818" y="1579320"/>
                </a:cubicBezTo>
                <a:cubicBezTo>
                  <a:pt x="1318305" y="1579320"/>
                  <a:pt x="1329819" y="1556869"/>
                  <a:pt x="1318305" y="1556868"/>
                </a:cubicBezTo>
                <a:lnTo>
                  <a:pt x="1318306" y="1568382"/>
                </a:lnTo>
                <a:cubicBezTo>
                  <a:pt x="1318306" y="1568382"/>
                  <a:pt x="1318305" y="1601772"/>
                  <a:pt x="1306791" y="1635737"/>
                </a:cubicBezTo>
                <a:cubicBezTo>
                  <a:pt x="1318305" y="1635737"/>
                  <a:pt x="1306792" y="1624224"/>
                  <a:pt x="1318305" y="1624223"/>
                </a:cubicBezTo>
                <a:cubicBezTo>
                  <a:pt x="1318305" y="1624223"/>
                  <a:pt x="1318305" y="1624223"/>
                  <a:pt x="1318305" y="1635737"/>
                </a:cubicBezTo>
                <a:lnTo>
                  <a:pt x="1329818" y="1635737"/>
                </a:lnTo>
                <a:lnTo>
                  <a:pt x="1329819" y="1624224"/>
                </a:lnTo>
                <a:cubicBezTo>
                  <a:pt x="1352846" y="1624224"/>
                  <a:pt x="1341333" y="1635737"/>
                  <a:pt x="1341333" y="1635737"/>
                </a:cubicBezTo>
                <a:cubicBezTo>
                  <a:pt x="1341333" y="1647250"/>
                  <a:pt x="1352846" y="1624224"/>
                  <a:pt x="1352846" y="1635737"/>
                </a:cubicBezTo>
                <a:cubicBezTo>
                  <a:pt x="1352845" y="1647250"/>
                  <a:pt x="1329819" y="1647250"/>
                  <a:pt x="1341333" y="1669702"/>
                </a:cubicBezTo>
                <a:lnTo>
                  <a:pt x="1352846" y="1658188"/>
                </a:lnTo>
                <a:cubicBezTo>
                  <a:pt x="1341908" y="1658189"/>
                  <a:pt x="1352845" y="1647250"/>
                  <a:pt x="1364360" y="1635737"/>
                </a:cubicBezTo>
                <a:cubicBezTo>
                  <a:pt x="1364360" y="1646675"/>
                  <a:pt x="1364359" y="1658188"/>
                  <a:pt x="1375873" y="1658188"/>
                </a:cubicBezTo>
                <a:cubicBezTo>
                  <a:pt x="1375873" y="1669126"/>
                  <a:pt x="1375873" y="1669126"/>
                  <a:pt x="1375873" y="1680640"/>
                </a:cubicBezTo>
                <a:cubicBezTo>
                  <a:pt x="1375873" y="1692153"/>
                  <a:pt x="1375873" y="1692153"/>
                  <a:pt x="1375873" y="1692153"/>
                </a:cubicBezTo>
                <a:cubicBezTo>
                  <a:pt x="1386812" y="1680640"/>
                  <a:pt x="1398326" y="1680640"/>
                  <a:pt x="1398325" y="1658188"/>
                </a:cubicBezTo>
                <a:cubicBezTo>
                  <a:pt x="1386811" y="1658188"/>
                  <a:pt x="1398325" y="1669702"/>
                  <a:pt x="1386812" y="1669702"/>
                </a:cubicBezTo>
                <a:lnTo>
                  <a:pt x="1386811" y="1658188"/>
                </a:lnTo>
                <a:lnTo>
                  <a:pt x="1393719" y="1658188"/>
                </a:lnTo>
                <a:cubicBezTo>
                  <a:pt x="1397892" y="1658188"/>
                  <a:pt x="1403505" y="1658188"/>
                  <a:pt x="1409262" y="1658188"/>
                </a:cubicBezTo>
                <a:cubicBezTo>
                  <a:pt x="1409262" y="1669701"/>
                  <a:pt x="1397749" y="1669702"/>
                  <a:pt x="1409262" y="1669701"/>
                </a:cubicBezTo>
                <a:cubicBezTo>
                  <a:pt x="1386811" y="1692153"/>
                  <a:pt x="1409262" y="1703091"/>
                  <a:pt x="1409262" y="1714605"/>
                </a:cubicBezTo>
                <a:cubicBezTo>
                  <a:pt x="1409262" y="1726118"/>
                  <a:pt x="1409262" y="1726118"/>
                  <a:pt x="1420775" y="1726119"/>
                </a:cubicBezTo>
                <a:cubicBezTo>
                  <a:pt x="1420776" y="1737632"/>
                  <a:pt x="1420776" y="1737632"/>
                  <a:pt x="1409262" y="1737632"/>
                </a:cubicBezTo>
                <a:cubicBezTo>
                  <a:pt x="1409262" y="1749146"/>
                  <a:pt x="1431713" y="1737632"/>
                  <a:pt x="1443228" y="1749146"/>
                </a:cubicBezTo>
                <a:cubicBezTo>
                  <a:pt x="1431713" y="1749146"/>
                  <a:pt x="1431714" y="1760660"/>
                  <a:pt x="1431714" y="1760660"/>
                </a:cubicBezTo>
                <a:cubicBezTo>
                  <a:pt x="1423079" y="1752025"/>
                  <a:pt x="1414443" y="1743389"/>
                  <a:pt x="1401193" y="1744468"/>
                </a:cubicBezTo>
                <a:lnTo>
                  <a:pt x="1386234" y="1749146"/>
                </a:lnTo>
                <a:lnTo>
                  <a:pt x="1386234" y="1749146"/>
                </a:lnTo>
                <a:cubicBezTo>
                  <a:pt x="1386235" y="1746268"/>
                  <a:pt x="1386234" y="1743389"/>
                  <a:pt x="1386234" y="1749146"/>
                </a:cubicBezTo>
                <a:cubicBezTo>
                  <a:pt x="1374721" y="1737632"/>
                  <a:pt x="1397749" y="1749146"/>
                  <a:pt x="1386234" y="1737632"/>
                </a:cubicBezTo>
                <a:cubicBezTo>
                  <a:pt x="1386235" y="1726119"/>
                  <a:pt x="1374721" y="1737632"/>
                  <a:pt x="1374721" y="1737632"/>
                </a:cubicBezTo>
                <a:cubicBezTo>
                  <a:pt x="1374722" y="1726694"/>
                  <a:pt x="1386234" y="1726694"/>
                  <a:pt x="1386235" y="1715181"/>
                </a:cubicBezTo>
                <a:cubicBezTo>
                  <a:pt x="1374722" y="1726694"/>
                  <a:pt x="1374722" y="1726694"/>
                  <a:pt x="1374722" y="1726694"/>
                </a:cubicBezTo>
                <a:cubicBezTo>
                  <a:pt x="1374722" y="1726694"/>
                  <a:pt x="1374722" y="1726694"/>
                  <a:pt x="1374721" y="1725255"/>
                </a:cubicBezTo>
                <a:lnTo>
                  <a:pt x="1374721" y="1716116"/>
                </a:lnTo>
                <a:lnTo>
                  <a:pt x="1374721" y="1716044"/>
                </a:lnTo>
                <a:cubicBezTo>
                  <a:pt x="1374721" y="1714605"/>
                  <a:pt x="1374721" y="1711726"/>
                  <a:pt x="1374721" y="1705969"/>
                </a:cubicBezTo>
                <a:cubicBezTo>
                  <a:pt x="1374721" y="1705969"/>
                  <a:pt x="1363208" y="1705969"/>
                  <a:pt x="1363208" y="1717484"/>
                </a:cubicBezTo>
                <a:lnTo>
                  <a:pt x="1373012" y="1717483"/>
                </a:lnTo>
                <a:lnTo>
                  <a:pt x="1364826" y="1728511"/>
                </a:lnTo>
                <a:cubicBezTo>
                  <a:pt x="1361049" y="1739036"/>
                  <a:pt x="1371843" y="1743246"/>
                  <a:pt x="1363208" y="1760084"/>
                </a:cubicBezTo>
                <a:cubicBezTo>
                  <a:pt x="1374146" y="1771597"/>
                  <a:pt x="1385659" y="1771598"/>
                  <a:pt x="1385660" y="1760084"/>
                </a:cubicBezTo>
                <a:cubicBezTo>
                  <a:pt x="1397173" y="1771597"/>
                  <a:pt x="1397173" y="1782535"/>
                  <a:pt x="1385659" y="1794049"/>
                </a:cubicBezTo>
                <a:cubicBezTo>
                  <a:pt x="1397173" y="1805562"/>
                  <a:pt x="1408112" y="1794049"/>
                  <a:pt x="1419625" y="1805562"/>
                </a:cubicBezTo>
                <a:cubicBezTo>
                  <a:pt x="1431138" y="1805562"/>
                  <a:pt x="1419624" y="1794048"/>
                  <a:pt x="1431138" y="1794049"/>
                </a:cubicBezTo>
                <a:cubicBezTo>
                  <a:pt x="1431138" y="1804987"/>
                  <a:pt x="1442651" y="1804986"/>
                  <a:pt x="1431139" y="1816500"/>
                </a:cubicBezTo>
                <a:cubicBezTo>
                  <a:pt x="1442651" y="1828013"/>
                  <a:pt x="1442652" y="1805562"/>
                  <a:pt x="1442651" y="1828013"/>
                </a:cubicBezTo>
                <a:cubicBezTo>
                  <a:pt x="1431138" y="1828013"/>
                  <a:pt x="1420200" y="1828014"/>
                  <a:pt x="1408687" y="1828014"/>
                </a:cubicBezTo>
                <a:cubicBezTo>
                  <a:pt x="1408687" y="1816500"/>
                  <a:pt x="1420200" y="1828014"/>
                  <a:pt x="1420200" y="1816501"/>
                </a:cubicBezTo>
                <a:cubicBezTo>
                  <a:pt x="1420200" y="1816501"/>
                  <a:pt x="1397173" y="1828013"/>
                  <a:pt x="1408687" y="1828014"/>
                </a:cubicBezTo>
                <a:cubicBezTo>
                  <a:pt x="1397749" y="1839528"/>
                  <a:pt x="1397749" y="1828014"/>
                  <a:pt x="1386234" y="1828013"/>
                </a:cubicBezTo>
                <a:cubicBezTo>
                  <a:pt x="1386234" y="1816500"/>
                  <a:pt x="1386234" y="1816500"/>
                  <a:pt x="1397749" y="1816500"/>
                </a:cubicBezTo>
                <a:cubicBezTo>
                  <a:pt x="1391991" y="1816500"/>
                  <a:pt x="1386379" y="1813766"/>
                  <a:pt x="1380766" y="1809592"/>
                </a:cubicBezTo>
                <a:lnTo>
                  <a:pt x="1364742" y="1794926"/>
                </a:lnTo>
                <a:lnTo>
                  <a:pt x="1374721" y="1796352"/>
                </a:lnTo>
                <a:cubicBezTo>
                  <a:pt x="1363784" y="1784838"/>
                  <a:pt x="1386234" y="1784838"/>
                  <a:pt x="1386234" y="1784838"/>
                </a:cubicBezTo>
                <a:lnTo>
                  <a:pt x="1386234" y="1773324"/>
                </a:lnTo>
                <a:cubicBezTo>
                  <a:pt x="1386234" y="1784838"/>
                  <a:pt x="1374722" y="1773325"/>
                  <a:pt x="1374722" y="1773325"/>
                </a:cubicBezTo>
                <a:cubicBezTo>
                  <a:pt x="1374721" y="1784837"/>
                  <a:pt x="1363208" y="1784838"/>
                  <a:pt x="1363208" y="1784838"/>
                </a:cubicBezTo>
                <a:lnTo>
                  <a:pt x="1364635" y="1794828"/>
                </a:lnTo>
                <a:lnTo>
                  <a:pt x="1363784" y="1794049"/>
                </a:lnTo>
                <a:lnTo>
                  <a:pt x="1363784" y="1805562"/>
                </a:lnTo>
                <a:cubicBezTo>
                  <a:pt x="1352846" y="1805562"/>
                  <a:pt x="1352846" y="1794049"/>
                  <a:pt x="1341332" y="1794049"/>
                </a:cubicBezTo>
                <a:cubicBezTo>
                  <a:pt x="1352846" y="1828013"/>
                  <a:pt x="1375298" y="1805562"/>
                  <a:pt x="1341332" y="1828013"/>
                </a:cubicBezTo>
                <a:cubicBezTo>
                  <a:pt x="1341332" y="1828013"/>
                  <a:pt x="1341333" y="1817075"/>
                  <a:pt x="1341333" y="1805562"/>
                </a:cubicBezTo>
                <a:cubicBezTo>
                  <a:pt x="1341333" y="1805562"/>
                  <a:pt x="1329818" y="1817076"/>
                  <a:pt x="1329818" y="1805562"/>
                </a:cubicBezTo>
                <a:lnTo>
                  <a:pt x="1318306" y="1817076"/>
                </a:lnTo>
                <a:cubicBezTo>
                  <a:pt x="1341333" y="1805562"/>
                  <a:pt x="1307368" y="1839528"/>
                  <a:pt x="1329819" y="1839528"/>
                </a:cubicBezTo>
                <a:cubicBezTo>
                  <a:pt x="1329818" y="1828014"/>
                  <a:pt x="1341333" y="1851041"/>
                  <a:pt x="1341332" y="1839528"/>
                </a:cubicBezTo>
                <a:cubicBezTo>
                  <a:pt x="1364360" y="1851041"/>
                  <a:pt x="1364360" y="1851041"/>
                  <a:pt x="1386812" y="1851041"/>
                </a:cubicBezTo>
                <a:cubicBezTo>
                  <a:pt x="1386811" y="1839528"/>
                  <a:pt x="1375874" y="1851041"/>
                  <a:pt x="1364359" y="1839528"/>
                </a:cubicBezTo>
                <a:cubicBezTo>
                  <a:pt x="1375297" y="1828590"/>
                  <a:pt x="1375297" y="1828590"/>
                  <a:pt x="1386811" y="1817075"/>
                </a:cubicBezTo>
                <a:cubicBezTo>
                  <a:pt x="1386811" y="1828590"/>
                  <a:pt x="1375873" y="1839528"/>
                  <a:pt x="1398325" y="1851041"/>
                </a:cubicBezTo>
                <a:cubicBezTo>
                  <a:pt x="1386812" y="1851041"/>
                  <a:pt x="1386811" y="1873492"/>
                  <a:pt x="1386811" y="1873492"/>
                </a:cubicBezTo>
                <a:cubicBezTo>
                  <a:pt x="1397749" y="1873493"/>
                  <a:pt x="1386812" y="1885006"/>
                  <a:pt x="1409262" y="1885006"/>
                </a:cubicBezTo>
                <a:cubicBezTo>
                  <a:pt x="1409262" y="1885006"/>
                  <a:pt x="1397749" y="1885006"/>
                  <a:pt x="1409262" y="1873492"/>
                </a:cubicBezTo>
                <a:cubicBezTo>
                  <a:pt x="1409262" y="1885006"/>
                  <a:pt x="1431713" y="1873492"/>
                  <a:pt x="1431713" y="1885006"/>
                </a:cubicBezTo>
                <a:cubicBezTo>
                  <a:pt x="1409262" y="1885006"/>
                  <a:pt x="1409262" y="1896519"/>
                  <a:pt x="1409262" y="1896519"/>
                </a:cubicBezTo>
                <a:cubicBezTo>
                  <a:pt x="1420776" y="1907457"/>
                  <a:pt x="1409262" y="1918971"/>
                  <a:pt x="1409262" y="1918971"/>
                </a:cubicBezTo>
                <a:cubicBezTo>
                  <a:pt x="1409262" y="1918971"/>
                  <a:pt x="1398325" y="1908033"/>
                  <a:pt x="1386811" y="1896519"/>
                </a:cubicBezTo>
                <a:cubicBezTo>
                  <a:pt x="1398325" y="1885005"/>
                  <a:pt x="1398325" y="1896519"/>
                  <a:pt x="1386812" y="1885006"/>
                </a:cubicBezTo>
                <a:cubicBezTo>
                  <a:pt x="1375298" y="1885006"/>
                  <a:pt x="1386811" y="1896519"/>
                  <a:pt x="1375298" y="1885006"/>
                </a:cubicBezTo>
                <a:cubicBezTo>
                  <a:pt x="1375297" y="1907457"/>
                  <a:pt x="1386811" y="1929909"/>
                  <a:pt x="1409262" y="1929909"/>
                </a:cubicBezTo>
                <a:cubicBezTo>
                  <a:pt x="1397749" y="1941423"/>
                  <a:pt x="1420776" y="1929909"/>
                  <a:pt x="1409262" y="1941422"/>
                </a:cubicBezTo>
                <a:cubicBezTo>
                  <a:pt x="1409262" y="1941422"/>
                  <a:pt x="1409262" y="1941422"/>
                  <a:pt x="1409262" y="1952936"/>
                </a:cubicBezTo>
                <a:cubicBezTo>
                  <a:pt x="1409262" y="1952936"/>
                  <a:pt x="1397749" y="1952936"/>
                  <a:pt x="1409262" y="1964450"/>
                </a:cubicBezTo>
                <a:cubicBezTo>
                  <a:pt x="1409262" y="1964450"/>
                  <a:pt x="1420775" y="1964450"/>
                  <a:pt x="1443228" y="1964450"/>
                </a:cubicBezTo>
                <a:lnTo>
                  <a:pt x="1431714" y="1975964"/>
                </a:lnTo>
                <a:cubicBezTo>
                  <a:pt x="1431714" y="1975964"/>
                  <a:pt x="1431714" y="1975964"/>
                  <a:pt x="1420200" y="1975963"/>
                </a:cubicBezTo>
                <a:cubicBezTo>
                  <a:pt x="1420200" y="1975963"/>
                  <a:pt x="1431713" y="1987477"/>
                  <a:pt x="1420200" y="2009928"/>
                </a:cubicBezTo>
                <a:cubicBezTo>
                  <a:pt x="1408687" y="1998990"/>
                  <a:pt x="1420200" y="1987477"/>
                  <a:pt x="1408687" y="1987477"/>
                </a:cubicBezTo>
                <a:cubicBezTo>
                  <a:pt x="1397173" y="1998990"/>
                  <a:pt x="1397173" y="1998990"/>
                  <a:pt x="1408686" y="2021441"/>
                </a:cubicBezTo>
                <a:cubicBezTo>
                  <a:pt x="1386234" y="2010504"/>
                  <a:pt x="1386235" y="2032955"/>
                  <a:pt x="1386235" y="2032955"/>
                </a:cubicBezTo>
                <a:cubicBezTo>
                  <a:pt x="1386234" y="2044469"/>
                  <a:pt x="1386235" y="2032955"/>
                  <a:pt x="1397749" y="2044469"/>
                </a:cubicBezTo>
                <a:cubicBezTo>
                  <a:pt x="1386234" y="2044469"/>
                  <a:pt x="1375298" y="2055407"/>
                  <a:pt x="1363784" y="2066921"/>
                </a:cubicBezTo>
                <a:cubicBezTo>
                  <a:pt x="1374721" y="2077858"/>
                  <a:pt x="1386235" y="2055407"/>
                  <a:pt x="1386235" y="2055407"/>
                </a:cubicBezTo>
                <a:cubicBezTo>
                  <a:pt x="1397749" y="2066345"/>
                  <a:pt x="1386235" y="2066345"/>
                  <a:pt x="1386234" y="2077858"/>
                </a:cubicBezTo>
                <a:cubicBezTo>
                  <a:pt x="1374721" y="2066345"/>
                  <a:pt x="1363784" y="2077859"/>
                  <a:pt x="1352271" y="2077858"/>
                </a:cubicBezTo>
                <a:lnTo>
                  <a:pt x="1363784" y="2077859"/>
                </a:lnTo>
                <a:cubicBezTo>
                  <a:pt x="1358315" y="2077858"/>
                  <a:pt x="1355581" y="2080737"/>
                  <a:pt x="1352774" y="2082176"/>
                </a:cubicBezTo>
                <a:lnTo>
                  <a:pt x="1341332" y="2077858"/>
                </a:lnTo>
                <a:lnTo>
                  <a:pt x="1341333" y="2077283"/>
                </a:lnTo>
                <a:cubicBezTo>
                  <a:pt x="1307368" y="2088221"/>
                  <a:pt x="1341333" y="2020866"/>
                  <a:pt x="1295854" y="2020866"/>
                </a:cubicBezTo>
                <a:cubicBezTo>
                  <a:pt x="1295854" y="2020866"/>
                  <a:pt x="1295854" y="2018131"/>
                  <a:pt x="1295854" y="2013958"/>
                </a:cubicBezTo>
                <a:lnTo>
                  <a:pt x="1295854" y="1998989"/>
                </a:lnTo>
                <a:lnTo>
                  <a:pt x="1295987" y="1998548"/>
                </a:lnTo>
                <a:lnTo>
                  <a:pt x="1307367" y="2009928"/>
                </a:lnTo>
                <a:cubicBezTo>
                  <a:pt x="1307367" y="2009928"/>
                  <a:pt x="1307367" y="2009928"/>
                  <a:pt x="1307368" y="2021441"/>
                </a:cubicBezTo>
                <a:cubicBezTo>
                  <a:pt x="1318881" y="2009928"/>
                  <a:pt x="1307367" y="1998990"/>
                  <a:pt x="1307368" y="1987477"/>
                </a:cubicBezTo>
                <a:lnTo>
                  <a:pt x="1298254" y="1986226"/>
                </a:lnTo>
                <a:lnTo>
                  <a:pt x="1297293" y="1984814"/>
                </a:lnTo>
                <a:cubicBezTo>
                  <a:pt x="1296573" y="1984778"/>
                  <a:pt x="1296213" y="1985444"/>
                  <a:pt x="1297473" y="1986119"/>
                </a:cubicBezTo>
                <a:lnTo>
                  <a:pt x="1298254" y="1986226"/>
                </a:lnTo>
                <a:lnTo>
                  <a:pt x="1299272" y="1987720"/>
                </a:lnTo>
                <a:lnTo>
                  <a:pt x="1295987" y="1998548"/>
                </a:lnTo>
                <a:lnTo>
                  <a:pt x="1295854" y="1998415"/>
                </a:lnTo>
                <a:lnTo>
                  <a:pt x="1295854" y="1998989"/>
                </a:lnTo>
                <a:lnTo>
                  <a:pt x="1295853" y="1998990"/>
                </a:lnTo>
                <a:cubicBezTo>
                  <a:pt x="1284915" y="1998990"/>
                  <a:pt x="1273401" y="2009928"/>
                  <a:pt x="1273402" y="2021441"/>
                </a:cubicBezTo>
                <a:lnTo>
                  <a:pt x="1284916" y="2021441"/>
                </a:lnTo>
                <a:cubicBezTo>
                  <a:pt x="1284916" y="2021441"/>
                  <a:pt x="1273402" y="2032956"/>
                  <a:pt x="1284916" y="2032956"/>
                </a:cubicBezTo>
                <a:cubicBezTo>
                  <a:pt x="1284915" y="2044469"/>
                  <a:pt x="1273402" y="2032956"/>
                  <a:pt x="1273401" y="2044469"/>
                </a:cubicBezTo>
                <a:cubicBezTo>
                  <a:pt x="1278871" y="2033243"/>
                  <a:pt x="1273115" y="2024752"/>
                  <a:pt x="1267429" y="2016261"/>
                </a:cubicBezTo>
                <a:lnTo>
                  <a:pt x="1263748" y="2009442"/>
                </a:lnTo>
                <a:lnTo>
                  <a:pt x="1271962" y="2004747"/>
                </a:lnTo>
                <a:cubicBezTo>
                  <a:pt x="1273401" y="2001868"/>
                  <a:pt x="1273401" y="1998990"/>
                  <a:pt x="1273401" y="1998990"/>
                </a:cubicBezTo>
                <a:cubicBezTo>
                  <a:pt x="1273401" y="1993233"/>
                  <a:pt x="1270667" y="1990355"/>
                  <a:pt x="1266493" y="1988916"/>
                </a:cubicBezTo>
                <a:lnTo>
                  <a:pt x="1263366" y="1988626"/>
                </a:lnTo>
                <a:lnTo>
                  <a:pt x="1261889" y="1988052"/>
                </a:lnTo>
                <a:lnTo>
                  <a:pt x="1261845" y="1988486"/>
                </a:lnTo>
                <a:lnTo>
                  <a:pt x="1250951" y="1987477"/>
                </a:lnTo>
                <a:cubicBezTo>
                  <a:pt x="1250950" y="1975963"/>
                  <a:pt x="1262463" y="1975963"/>
                  <a:pt x="1262463" y="1975963"/>
                </a:cubicBezTo>
                <a:cubicBezTo>
                  <a:pt x="1262463" y="1975963"/>
                  <a:pt x="1273978" y="1965026"/>
                  <a:pt x="1262464" y="1953512"/>
                </a:cubicBezTo>
                <a:cubicBezTo>
                  <a:pt x="1250950" y="1953512"/>
                  <a:pt x="1250950" y="1965025"/>
                  <a:pt x="1250950" y="1953512"/>
                </a:cubicBezTo>
                <a:cubicBezTo>
                  <a:pt x="1262464" y="1953512"/>
                  <a:pt x="1273978" y="1931060"/>
                  <a:pt x="1262463" y="1919546"/>
                </a:cubicBezTo>
                <a:cubicBezTo>
                  <a:pt x="1251526" y="1908608"/>
                  <a:pt x="1251527" y="1897095"/>
                  <a:pt x="1240013" y="1897095"/>
                </a:cubicBezTo>
                <a:cubicBezTo>
                  <a:pt x="1240013" y="1908609"/>
                  <a:pt x="1240013" y="1908609"/>
                  <a:pt x="1251526" y="1908608"/>
                </a:cubicBezTo>
                <a:cubicBezTo>
                  <a:pt x="1251526" y="1919546"/>
                  <a:pt x="1240013" y="1919546"/>
                  <a:pt x="1240013" y="1931060"/>
                </a:cubicBezTo>
                <a:cubicBezTo>
                  <a:pt x="1228500" y="1931060"/>
                  <a:pt x="1240013" y="1919546"/>
                  <a:pt x="1228500" y="1919546"/>
                </a:cubicBezTo>
                <a:cubicBezTo>
                  <a:pt x="1228500" y="1919546"/>
                  <a:pt x="1228500" y="1919546"/>
                  <a:pt x="1228500" y="1931060"/>
                </a:cubicBezTo>
                <a:cubicBezTo>
                  <a:pt x="1228500" y="1931060"/>
                  <a:pt x="1228500" y="1931060"/>
                  <a:pt x="1216986" y="1931060"/>
                </a:cubicBezTo>
                <a:cubicBezTo>
                  <a:pt x="1216986" y="1919546"/>
                  <a:pt x="1216986" y="1908608"/>
                  <a:pt x="1205472" y="1897095"/>
                </a:cubicBezTo>
                <a:lnTo>
                  <a:pt x="1205472" y="1908608"/>
                </a:lnTo>
                <a:cubicBezTo>
                  <a:pt x="1194535" y="1908609"/>
                  <a:pt x="1194535" y="1908609"/>
                  <a:pt x="1183021" y="1908608"/>
                </a:cubicBezTo>
                <a:cubicBezTo>
                  <a:pt x="1183021" y="1897096"/>
                  <a:pt x="1194534" y="1897095"/>
                  <a:pt x="1194534" y="1897095"/>
                </a:cubicBezTo>
                <a:cubicBezTo>
                  <a:pt x="1194535" y="1885582"/>
                  <a:pt x="1183021" y="1885582"/>
                  <a:pt x="1183021" y="1885582"/>
                </a:cubicBezTo>
                <a:cubicBezTo>
                  <a:pt x="1183021" y="1897096"/>
                  <a:pt x="1172083" y="1885582"/>
                  <a:pt x="1160569" y="1885582"/>
                </a:cubicBezTo>
                <a:cubicBezTo>
                  <a:pt x="1160568" y="1874068"/>
                  <a:pt x="1172083" y="1885582"/>
                  <a:pt x="1160568" y="1874068"/>
                </a:cubicBezTo>
                <a:cubicBezTo>
                  <a:pt x="1149630" y="1874068"/>
                  <a:pt x="1160569" y="1896519"/>
                  <a:pt x="1138117" y="1896519"/>
                </a:cubicBezTo>
                <a:lnTo>
                  <a:pt x="1138117" y="1907457"/>
                </a:lnTo>
                <a:lnTo>
                  <a:pt x="1126604" y="1907457"/>
                </a:lnTo>
                <a:cubicBezTo>
                  <a:pt x="1126604" y="1895944"/>
                  <a:pt x="1149631" y="1885006"/>
                  <a:pt x="1138118" y="1851041"/>
                </a:cubicBezTo>
                <a:cubicBezTo>
                  <a:pt x="1149631" y="1862554"/>
                  <a:pt x="1160569" y="1840103"/>
                  <a:pt x="1172083" y="1862554"/>
                </a:cubicBezTo>
                <a:cubicBezTo>
                  <a:pt x="1183021" y="1862554"/>
                  <a:pt x="1172083" y="1851041"/>
                  <a:pt x="1160568" y="1851041"/>
                </a:cubicBezTo>
                <a:cubicBezTo>
                  <a:pt x="1171507" y="1839528"/>
                  <a:pt x="1183021" y="1851041"/>
                  <a:pt x="1183021" y="1851041"/>
                </a:cubicBezTo>
                <a:cubicBezTo>
                  <a:pt x="1191224" y="1851040"/>
                  <a:pt x="1187123" y="1838412"/>
                  <a:pt x="1194031" y="1832098"/>
                </a:cubicBezTo>
                <a:lnTo>
                  <a:pt x="1199444" y="1830438"/>
                </a:lnTo>
                <a:lnTo>
                  <a:pt x="1202315" y="1831405"/>
                </a:lnTo>
                <a:lnTo>
                  <a:pt x="1201469" y="1829817"/>
                </a:lnTo>
                <a:lnTo>
                  <a:pt x="1205472" y="1828590"/>
                </a:lnTo>
                <a:cubicBezTo>
                  <a:pt x="1205472" y="1828590"/>
                  <a:pt x="1205472" y="1828590"/>
                  <a:pt x="1204033" y="1828589"/>
                </a:cubicBezTo>
                <a:lnTo>
                  <a:pt x="1200814" y="1828590"/>
                </a:lnTo>
                <a:lnTo>
                  <a:pt x="1199931" y="1826934"/>
                </a:lnTo>
                <a:cubicBezTo>
                  <a:pt x="1197125" y="1822688"/>
                  <a:pt x="1194246" y="1817075"/>
                  <a:pt x="1205472" y="1817075"/>
                </a:cubicBezTo>
                <a:cubicBezTo>
                  <a:pt x="1193959" y="1805562"/>
                  <a:pt x="1182446" y="1805562"/>
                  <a:pt x="1193959" y="1817075"/>
                </a:cubicBezTo>
                <a:cubicBezTo>
                  <a:pt x="1183020" y="1805562"/>
                  <a:pt x="1183021" y="1817076"/>
                  <a:pt x="1171507" y="1817075"/>
                </a:cubicBezTo>
                <a:cubicBezTo>
                  <a:pt x="1171507" y="1828014"/>
                  <a:pt x="1171507" y="1828014"/>
                  <a:pt x="1159993" y="1839528"/>
                </a:cubicBezTo>
                <a:cubicBezTo>
                  <a:pt x="1159993" y="1839528"/>
                  <a:pt x="1171507" y="1817075"/>
                  <a:pt x="1159993" y="1817075"/>
                </a:cubicBezTo>
                <a:cubicBezTo>
                  <a:pt x="1159993" y="1822832"/>
                  <a:pt x="1157259" y="1828446"/>
                  <a:pt x="1153085" y="1834058"/>
                </a:cubicBezTo>
                <a:lnTo>
                  <a:pt x="1151086" y="1836242"/>
                </a:lnTo>
                <a:lnTo>
                  <a:pt x="1151027" y="1836213"/>
                </a:lnTo>
                <a:lnTo>
                  <a:pt x="1147328" y="1829740"/>
                </a:lnTo>
                <a:cubicBezTo>
                  <a:pt x="1147329" y="1832475"/>
                  <a:pt x="1148768" y="1834526"/>
                  <a:pt x="1150747" y="1836074"/>
                </a:cubicBezTo>
                <a:lnTo>
                  <a:pt x="1151027" y="1836213"/>
                </a:lnTo>
                <a:lnTo>
                  <a:pt x="1151060" y="1836271"/>
                </a:lnTo>
                <a:lnTo>
                  <a:pt x="1137542" y="1851041"/>
                </a:lnTo>
                <a:cubicBezTo>
                  <a:pt x="1137541" y="1842837"/>
                  <a:pt x="1131066" y="1834310"/>
                  <a:pt x="1132685" y="1821088"/>
                </a:cubicBezTo>
                <a:lnTo>
                  <a:pt x="1135835" y="1811391"/>
                </a:lnTo>
                <a:lnTo>
                  <a:pt x="1137543" y="1811664"/>
                </a:lnTo>
                <a:lnTo>
                  <a:pt x="1137542" y="1817652"/>
                </a:lnTo>
                <a:cubicBezTo>
                  <a:pt x="1149055" y="1817652"/>
                  <a:pt x="1149055" y="1817652"/>
                  <a:pt x="1149055" y="1817652"/>
                </a:cubicBezTo>
                <a:cubicBezTo>
                  <a:pt x="1149055" y="1811895"/>
                  <a:pt x="1143298" y="1811895"/>
                  <a:pt x="1138981" y="1811895"/>
                </a:cubicBezTo>
                <a:lnTo>
                  <a:pt x="1137543" y="1811664"/>
                </a:lnTo>
                <a:lnTo>
                  <a:pt x="1137542" y="1806138"/>
                </a:lnTo>
                <a:cubicBezTo>
                  <a:pt x="1137542" y="1806138"/>
                  <a:pt x="1137542" y="1806138"/>
                  <a:pt x="1149055" y="1806138"/>
                </a:cubicBezTo>
                <a:cubicBezTo>
                  <a:pt x="1126604" y="1795200"/>
                  <a:pt x="1138118" y="1783686"/>
                  <a:pt x="1126604" y="1783686"/>
                </a:cubicBezTo>
                <a:cubicBezTo>
                  <a:pt x="1138117" y="1772748"/>
                  <a:pt x="1149631" y="1783686"/>
                  <a:pt x="1138117" y="1761235"/>
                </a:cubicBezTo>
                <a:cubicBezTo>
                  <a:pt x="1149631" y="1772173"/>
                  <a:pt x="1161145" y="1772173"/>
                  <a:pt x="1149631" y="1783686"/>
                </a:cubicBezTo>
                <a:cubicBezTo>
                  <a:pt x="1160569" y="1783686"/>
                  <a:pt x="1172083" y="1772173"/>
                  <a:pt x="1172083" y="1749722"/>
                </a:cubicBezTo>
                <a:cubicBezTo>
                  <a:pt x="1161145" y="1772748"/>
                  <a:pt x="1161145" y="1738783"/>
                  <a:pt x="1149631" y="1761235"/>
                </a:cubicBezTo>
                <a:cubicBezTo>
                  <a:pt x="1149631" y="1761235"/>
                  <a:pt x="1149631" y="1761235"/>
                  <a:pt x="1149631" y="1749722"/>
                </a:cubicBezTo>
                <a:cubicBezTo>
                  <a:pt x="1127180" y="1749722"/>
                  <a:pt x="1138693" y="1772748"/>
                  <a:pt x="1127179" y="1761235"/>
                </a:cubicBezTo>
                <a:lnTo>
                  <a:pt x="1125256" y="1759380"/>
                </a:lnTo>
                <a:lnTo>
                  <a:pt x="1125380" y="1759373"/>
                </a:lnTo>
                <a:cubicBezTo>
                  <a:pt x="1126460" y="1758141"/>
                  <a:pt x="1127180" y="1755335"/>
                  <a:pt x="1127180" y="1749722"/>
                </a:cubicBezTo>
                <a:lnTo>
                  <a:pt x="1115666" y="1749721"/>
                </a:lnTo>
                <a:cubicBezTo>
                  <a:pt x="1104153" y="1749722"/>
                  <a:pt x="1127179" y="1727270"/>
                  <a:pt x="1115666" y="1727270"/>
                </a:cubicBezTo>
                <a:cubicBezTo>
                  <a:pt x="1127179" y="1716332"/>
                  <a:pt x="1127179" y="1716332"/>
                  <a:pt x="1127179" y="1704818"/>
                </a:cubicBezTo>
                <a:cubicBezTo>
                  <a:pt x="1081701" y="1671429"/>
                  <a:pt x="1104152" y="1738783"/>
                  <a:pt x="1070188" y="1761235"/>
                </a:cubicBezTo>
                <a:cubicBezTo>
                  <a:pt x="1081125" y="1761234"/>
                  <a:pt x="1081125" y="1784263"/>
                  <a:pt x="1092638" y="1772748"/>
                </a:cubicBezTo>
                <a:cubicBezTo>
                  <a:pt x="1092638" y="1784262"/>
                  <a:pt x="1069611" y="1784262"/>
                  <a:pt x="1081125" y="1806714"/>
                </a:cubicBezTo>
                <a:cubicBezTo>
                  <a:pt x="1058674" y="1806714"/>
                  <a:pt x="1081125" y="1772748"/>
                  <a:pt x="1058673" y="1784262"/>
                </a:cubicBezTo>
                <a:cubicBezTo>
                  <a:pt x="1058673" y="1795200"/>
                  <a:pt x="1058674" y="1806714"/>
                  <a:pt x="1070188" y="1806714"/>
                </a:cubicBezTo>
                <a:cubicBezTo>
                  <a:pt x="1070188" y="1817651"/>
                  <a:pt x="1058674" y="1817652"/>
                  <a:pt x="1058674" y="1829165"/>
                </a:cubicBezTo>
                <a:cubicBezTo>
                  <a:pt x="1058674" y="1829165"/>
                  <a:pt x="1070188" y="1829165"/>
                  <a:pt x="1070188" y="1817651"/>
                </a:cubicBezTo>
                <a:cubicBezTo>
                  <a:pt x="1081702" y="1817652"/>
                  <a:pt x="1070188" y="1828590"/>
                  <a:pt x="1070188" y="1840103"/>
                </a:cubicBezTo>
                <a:cubicBezTo>
                  <a:pt x="1058674" y="1840103"/>
                  <a:pt x="1070188" y="1840103"/>
                  <a:pt x="1058674" y="1840103"/>
                </a:cubicBezTo>
                <a:cubicBezTo>
                  <a:pt x="1058674" y="1851616"/>
                  <a:pt x="1069612" y="1840103"/>
                  <a:pt x="1081125" y="1840103"/>
                </a:cubicBezTo>
                <a:cubicBezTo>
                  <a:pt x="1069612" y="1851616"/>
                  <a:pt x="1069612" y="1874068"/>
                  <a:pt x="1081125" y="1874067"/>
                </a:cubicBezTo>
                <a:cubicBezTo>
                  <a:pt x="1092064" y="1862554"/>
                  <a:pt x="1081125" y="1885582"/>
                  <a:pt x="1069612" y="1874068"/>
                </a:cubicBezTo>
                <a:cubicBezTo>
                  <a:pt x="1081125" y="1885582"/>
                  <a:pt x="1069611" y="1896519"/>
                  <a:pt x="1081125" y="1908033"/>
                </a:cubicBezTo>
                <a:lnTo>
                  <a:pt x="1069612" y="1908033"/>
                </a:lnTo>
                <a:cubicBezTo>
                  <a:pt x="1069612" y="1908033"/>
                  <a:pt x="1069611" y="1896519"/>
                  <a:pt x="1058098" y="1896519"/>
                </a:cubicBezTo>
                <a:cubicBezTo>
                  <a:pt x="1058098" y="1896519"/>
                  <a:pt x="1058098" y="1896519"/>
                  <a:pt x="1046585" y="1896519"/>
                </a:cubicBezTo>
                <a:cubicBezTo>
                  <a:pt x="1046585" y="1908033"/>
                  <a:pt x="1069612" y="1918971"/>
                  <a:pt x="1058097" y="1930484"/>
                </a:cubicBezTo>
                <a:cubicBezTo>
                  <a:pt x="1058097" y="1930484"/>
                  <a:pt x="1069612" y="1919547"/>
                  <a:pt x="1058098" y="1941998"/>
                </a:cubicBezTo>
                <a:cubicBezTo>
                  <a:pt x="1058097" y="1952936"/>
                  <a:pt x="1058097" y="1952936"/>
                  <a:pt x="1058098" y="1964450"/>
                </a:cubicBezTo>
                <a:cubicBezTo>
                  <a:pt x="1058098" y="1964450"/>
                  <a:pt x="1058097" y="1952936"/>
                  <a:pt x="1069612" y="1964450"/>
                </a:cubicBezTo>
                <a:cubicBezTo>
                  <a:pt x="1069612" y="1975964"/>
                  <a:pt x="1058674" y="1975964"/>
                  <a:pt x="1047160" y="1975963"/>
                </a:cubicBezTo>
                <a:cubicBezTo>
                  <a:pt x="1047160" y="1975963"/>
                  <a:pt x="1058674" y="1975964"/>
                  <a:pt x="1058673" y="1987477"/>
                </a:cubicBezTo>
                <a:cubicBezTo>
                  <a:pt x="1058673" y="1987477"/>
                  <a:pt x="1058674" y="1975964"/>
                  <a:pt x="1070188" y="1975963"/>
                </a:cubicBezTo>
                <a:cubicBezTo>
                  <a:pt x="1070188" y="1981432"/>
                  <a:pt x="1070188" y="1984166"/>
                  <a:pt x="1070188" y="1986973"/>
                </a:cubicBezTo>
                <a:lnTo>
                  <a:pt x="1070188" y="1989516"/>
                </a:lnTo>
                <a:lnTo>
                  <a:pt x="1067885" y="1986900"/>
                </a:lnTo>
                <a:lnTo>
                  <a:pt x="1069008" y="1999032"/>
                </a:lnTo>
                <a:lnTo>
                  <a:pt x="1059178" y="2004171"/>
                </a:lnTo>
                <a:cubicBezTo>
                  <a:pt x="1056371" y="2007050"/>
                  <a:pt x="1053493" y="2009928"/>
                  <a:pt x="1047736" y="2009928"/>
                </a:cubicBezTo>
                <a:cubicBezTo>
                  <a:pt x="1036222" y="2032379"/>
                  <a:pt x="1047736" y="2077283"/>
                  <a:pt x="1036222" y="2088796"/>
                </a:cubicBezTo>
                <a:lnTo>
                  <a:pt x="1035816" y="2096300"/>
                </a:lnTo>
                <a:lnTo>
                  <a:pt x="1032984" y="2072380"/>
                </a:lnTo>
                <a:cubicBezTo>
                  <a:pt x="1034063" y="2043317"/>
                  <a:pt x="1044858" y="2009640"/>
                  <a:pt x="1036222" y="1975963"/>
                </a:cubicBezTo>
                <a:cubicBezTo>
                  <a:pt x="1025284" y="1987477"/>
                  <a:pt x="1025284" y="1987477"/>
                  <a:pt x="1013771" y="1987477"/>
                </a:cubicBezTo>
                <a:cubicBezTo>
                  <a:pt x="1013771" y="1987477"/>
                  <a:pt x="1025284" y="1998990"/>
                  <a:pt x="1025284" y="1987477"/>
                </a:cubicBezTo>
                <a:cubicBezTo>
                  <a:pt x="1036222" y="1998990"/>
                  <a:pt x="1025284" y="1998990"/>
                  <a:pt x="1013771" y="1998990"/>
                </a:cubicBezTo>
                <a:cubicBezTo>
                  <a:pt x="1036222" y="2022017"/>
                  <a:pt x="1025284" y="2010504"/>
                  <a:pt x="1013771" y="2010504"/>
                </a:cubicBezTo>
                <a:cubicBezTo>
                  <a:pt x="1025284" y="2010504"/>
                  <a:pt x="1013771" y="2021442"/>
                  <a:pt x="1025285" y="2032956"/>
                </a:cubicBezTo>
                <a:cubicBezTo>
                  <a:pt x="1025285" y="2032956"/>
                  <a:pt x="1025284" y="2044469"/>
                  <a:pt x="1013771" y="2044469"/>
                </a:cubicBezTo>
                <a:cubicBezTo>
                  <a:pt x="1024709" y="2022017"/>
                  <a:pt x="1002257" y="2033531"/>
                  <a:pt x="1002258" y="2022018"/>
                </a:cubicBezTo>
                <a:cubicBezTo>
                  <a:pt x="1002258" y="2011080"/>
                  <a:pt x="990743" y="1999566"/>
                  <a:pt x="990743" y="1999566"/>
                </a:cubicBezTo>
                <a:cubicBezTo>
                  <a:pt x="979805" y="1999566"/>
                  <a:pt x="979805" y="1999566"/>
                  <a:pt x="968292" y="1999567"/>
                </a:cubicBezTo>
                <a:cubicBezTo>
                  <a:pt x="968292" y="1999567"/>
                  <a:pt x="968293" y="1988052"/>
                  <a:pt x="956779" y="1988052"/>
                </a:cubicBezTo>
                <a:cubicBezTo>
                  <a:pt x="934326" y="1998990"/>
                  <a:pt x="911300" y="2032956"/>
                  <a:pt x="922813" y="2055407"/>
                </a:cubicBezTo>
                <a:cubicBezTo>
                  <a:pt x="911300" y="2055407"/>
                  <a:pt x="911300" y="2066345"/>
                  <a:pt x="911300" y="2077858"/>
                </a:cubicBezTo>
                <a:cubicBezTo>
                  <a:pt x="899787" y="2077858"/>
                  <a:pt x="899787" y="2077858"/>
                  <a:pt x="899787" y="2077858"/>
                </a:cubicBezTo>
                <a:close/>
                <a:moveTo>
                  <a:pt x="124922" y="1705969"/>
                </a:moveTo>
                <a:cubicBezTo>
                  <a:pt x="136435" y="1672580"/>
                  <a:pt x="159463" y="1627677"/>
                  <a:pt x="181914" y="1593712"/>
                </a:cubicBezTo>
                <a:cubicBezTo>
                  <a:pt x="181914" y="1604650"/>
                  <a:pt x="170401" y="1638615"/>
                  <a:pt x="170401" y="1638615"/>
                </a:cubicBezTo>
                <a:cubicBezTo>
                  <a:pt x="158887" y="1661066"/>
                  <a:pt x="147374" y="1683518"/>
                  <a:pt x="124922" y="1705969"/>
                </a:cubicBezTo>
                <a:close/>
                <a:moveTo>
                  <a:pt x="885970" y="2099159"/>
                </a:moveTo>
                <a:cubicBezTo>
                  <a:pt x="885970" y="2099159"/>
                  <a:pt x="885970" y="2076707"/>
                  <a:pt x="897485" y="2076707"/>
                </a:cubicBezTo>
                <a:cubicBezTo>
                  <a:pt x="897485" y="2087645"/>
                  <a:pt x="897485" y="2087645"/>
                  <a:pt x="885970" y="2099159"/>
                </a:cubicBezTo>
                <a:close/>
                <a:moveTo>
                  <a:pt x="885970" y="2121610"/>
                </a:moveTo>
                <a:cubicBezTo>
                  <a:pt x="885970" y="2121610"/>
                  <a:pt x="885970" y="2088221"/>
                  <a:pt x="897484" y="2110096"/>
                </a:cubicBezTo>
                <a:cubicBezTo>
                  <a:pt x="885970" y="2110096"/>
                  <a:pt x="908422" y="2133124"/>
                  <a:pt x="885970" y="2121610"/>
                </a:cubicBezTo>
                <a:close/>
                <a:moveTo>
                  <a:pt x="1013771" y="2190116"/>
                </a:moveTo>
                <a:cubicBezTo>
                  <a:pt x="1013771" y="2178602"/>
                  <a:pt x="1013771" y="2167664"/>
                  <a:pt x="1002257" y="2156150"/>
                </a:cubicBezTo>
                <a:cubicBezTo>
                  <a:pt x="1019096" y="2156151"/>
                  <a:pt x="1017154" y="2130893"/>
                  <a:pt x="1024601" y="2113407"/>
                </a:cubicBezTo>
                <a:lnTo>
                  <a:pt x="1035589" y="2100479"/>
                </a:lnTo>
                <a:lnTo>
                  <a:pt x="1034783" y="2115350"/>
                </a:lnTo>
                <a:lnTo>
                  <a:pt x="1026902" y="2129704"/>
                </a:lnTo>
                <a:lnTo>
                  <a:pt x="1026149" y="2129382"/>
                </a:lnTo>
                <a:cubicBezTo>
                  <a:pt x="1024709" y="2130821"/>
                  <a:pt x="1024709" y="2133699"/>
                  <a:pt x="1024709" y="2133699"/>
                </a:cubicBezTo>
                <a:lnTo>
                  <a:pt x="1026902" y="2129704"/>
                </a:lnTo>
                <a:lnTo>
                  <a:pt x="1036222" y="2133699"/>
                </a:lnTo>
                <a:cubicBezTo>
                  <a:pt x="1036222" y="2145213"/>
                  <a:pt x="1036222" y="2145213"/>
                  <a:pt x="1036223" y="2167664"/>
                </a:cubicBezTo>
                <a:cubicBezTo>
                  <a:pt x="1025284" y="2167664"/>
                  <a:pt x="1025285" y="2190116"/>
                  <a:pt x="1013771" y="2190116"/>
                </a:cubicBezTo>
                <a:close/>
                <a:moveTo>
                  <a:pt x="885970" y="2144061"/>
                </a:moveTo>
                <a:cubicBezTo>
                  <a:pt x="875033" y="2133124"/>
                  <a:pt x="885971" y="2132548"/>
                  <a:pt x="885971" y="2132548"/>
                </a:cubicBezTo>
                <a:cubicBezTo>
                  <a:pt x="885971" y="2132548"/>
                  <a:pt x="885971" y="2132548"/>
                  <a:pt x="897485" y="2132548"/>
                </a:cubicBezTo>
                <a:close/>
                <a:moveTo>
                  <a:pt x="147375" y="1986901"/>
                </a:moveTo>
                <a:cubicBezTo>
                  <a:pt x="147374" y="1975387"/>
                  <a:pt x="158888" y="1952936"/>
                  <a:pt x="158887" y="1930484"/>
                </a:cubicBezTo>
                <a:cubicBezTo>
                  <a:pt x="158887" y="1930484"/>
                  <a:pt x="170401" y="1919547"/>
                  <a:pt x="181339" y="1930485"/>
                </a:cubicBezTo>
                <a:cubicBezTo>
                  <a:pt x="169826" y="1952936"/>
                  <a:pt x="158888" y="1964450"/>
                  <a:pt x="147375" y="1986901"/>
                </a:cubicBezTo>
                <a:close/>
                <a:moveTo>
                  <a:pt x="329288" y="2131611"/>
                </a:moveTo>
                <a:lnTo>
                  <a:pt x="329288" y="2099158"/>
                </a:lnTo>
                <a:cubicBezTo>
                  <a:pt x="340802" y="2099158"/>
                  <a:pt x="340802" y="2110673"/>
                  <a:pt x="350589" y="2098583"/>
                </a:cubicBezTo>
                <a:cubicBezTo>
                  <a:pt x="350589" y="2104340"/>
                  <a:pt x="347854" y="2112831"/>
                  <a:pt x="343681" y="2119883"/>
                </a:cubicBezTo>
                <a:close/>
                <a:moveTo>
                  <a:pt x="329288" y="2133124"/>
                </a:moveTo>
                <a:lnTo>
                  <a:pt x="328321" y="2132399"/>
                </a:lnTo>
                <a:lnTo>
                  <a:pt x="329288" y="2131611"/>
                </a:lnTo>
                <a:close/>
                <a:moveTo>
                  <a:pt x="309829" y="2190528"/>
                </a:moveTo>
                <a:lnTo>
                  <a:pt x="312018" y="2184071"/>
                </a:lnTo>
                <a:cubicBezTo>
                  <a:pt x="314896" y="2178458"/>
                  <a:pt x="317775" y="2172845"/>
                  <a:pt x="317775" y="2167089"/>
                </a:cubicBezTo>
                <a:lnTo>
                  <a:pt x="317774" y="2166801"/>
                </a:lnTo>
                <a:lnTo>
                  <a:pt x="317774" y="2165649"/>
                </a:lnTo>
                <a:cubicBezTo>
                  <a:pt x="317775" y="2164210"/>
                  <a:pt x="317775" y="2161332"/>
                  <a:pt x="317775" y="2155575"/>
                </a:cubicBezTo>
                <a:cubicBezTo>
                  <a:pt x="317775" y="2155575"/>
                  <a:pt x="306261" y="2133124"/>
                  <a:pt x="317775" y="2133124"/>
                </a:cubicBezTo>
                <a:cubicBezTo>
                  <a:pt x="317774" y="2127367"/>
                  <a:pt x="320653" y="2127367"/>
                  <a:pt x="323532" y="2128807"/>
                </a:cubicBezTo>
                <a:lnTo>
                  <a:pt x="328321" y="2132399"/>
                </a:lnTo>
                <a:lnTo>
                  <a:pt x="328138" y="2132548"/>
                </a:lnTo>
                <a:cubicBezTo>
                  <a:pt x="350589" y="2155000"/>
                  <a:pt x="316623" y="2166513"/>
                  <a:pt x="328138" y="2188965"/>
                </a:cubicBezTo>
                <a:cubicBezTo>
                  <a:pt x="322669" y="2188965"/>
                  <a:pt x="319934" y="2191843"/>
                  <a:pt x="317127" y="2193282"/>
                </a:cubicBezTo>
                <a:close/>
                <a:moveTo>
                  <a:pt x="624612" y="2346700"/>
                </a:moveTo>
                <a:lnTo>
                  <a:pt x="624612" y="2335187"/>
                </a:lnTo>
                <a:cubicBezTo>
                  <a:pt x="636125" y="2335187"/>
                  <a:pt x="636125" y="2335187"/>
                  <a:pt x="624612" y="2346700"/>
                </a:cubicBezTo>
                <a:close/>
                <a:moveTo>
                  <a:pt x="308619" y="2194098"/>
                </a:moveTo>
                <a:lnTo>
                  <a:pt x="305686" y="2188965"/>
                </a:lnTo>
                <a:lnTo>
                  <a:pt x="309829" y="2190528"/>
                </a:lnTo>
                <a:close/>
                <a:moveTo>
                  <a:pt x="647639" y="2380666"/>
                </a:moveTo>
                <a:cubicBezTo>
                  <a:pt x="636125" y="2380666"/>
                  <a:pt x="636126" y="2357638"/>
                  <a:pt x="647640" y="2369153"/>
                </a:cubicBezTo>
                <a:close/>
                <a:moveTo>
                  <a:pt x="636701" y="2426144"/>
                </a:moveTo>
                <a:lnTo>
                  <a:pt x="625187" y="2414630"/>
                </a:lnTo>
                <a:cubicBezTo>
                  <a:pt x="625188" y="2403117"/>
                  <a:pt x="636126" y="2403117"/>
                  <a:pt x="647640" y="2403117"/>
                </a:cubicBezTo>
                <a:cubicBezTo>
                  <a:pt x="647640" y="2403117"/>
                  <a:pt x="624612" y="2425569"/>
                  <a:pt x="648214" y="2426144"/>
                </a:cubicBezTo>
                <a:close/>
                <a:moveTo>
                  <a:pt x="260667" y="2256780"/>
                </a:moveTo>
                <a:lnTo>
                  <a:pt x="261933" y="2251713"/>
                </a:lnTo>
                <a:cubicBezTo>
                  <a:pt x="268985" y="2234875"/>
                  <a:pt x="277477" y="2218036"/>
                  <a:pt x="283234" y="2201054"/>
                </a:cubicBezTo>
                <a:cubicBezTo>
                  <a:pt x="283234" y="2212568"/>
                  <a:pt x="294747" y="2201054"/>
                  <a:pt x="294747" y="2201054"/>
                </a:cubicBezTo>
                <a:cubicBezTo>
                  <a:pt x="306262" y="2190116"/>
                  <a:pt x="294748" y="2190116"/>
                  <a:pt x="294747" y="2178602"/>
                </a:cubicBezTo>
                <a:cubicBezTo>
                  <a:pt x="306261" y="2178602"/>
                  <a:pt x="306261" y="2189540"/>
                  <a:pt x="306262" y="2201054"/>
                </a:cubicBezTo>
                <a:lnTo>
                  <a:pt x="308619" y="2194098"/>
                </a:lnTo>
                <a:lnTo>
                  <a:pt x="311442" y="2199038"/>
                </a:lnTo>
                <a:cubicBezTo>
                  <a:pt x="314320" y="2200478"/>
                  <a:pt x="317199" y="2200478"/>
                  <a:pt x="317199" y="2200478"/>
                </a:cubicBezTo>
                <a:cubicBezTo>
                  <a:pt x="317199" y="2200478"/>
                  <a:pt x="306261" y="2200478"/>
                  <a:pt x="294747" y="2211992"/>
                </a:cubicBezTo>
                <a:cubicBezTo>
                  <a:pt x="294747" y="2211992"/>
                  <a:pt x="305685" y="2200478"/>
                  <a:pt x="317199" y="2211992"/>
                </a:cubicBezTo>
                <a:cubicBezTo>
                  <a:pt x="305685" y="2222930"/>
                  <a:pt x="294747" y="2245382"/>
                  <a:pt x="283234" y="2256895"/>
                </a:cubicBezTo>
                <a:cubicBezTo>
                  <a:pt x="283233" y="2233867"/>
                  <a:pt x="283234" y="2256895"/>
                  <a:pt x="271721" y="2245381"/>
                </a:cubicBezTo>
                <a:cubicBezTo>
                  <a:pt x="271720" y="2251138"/>
                  <a:pt x="268843" y="2254017"/>
                  <a:pt x="265964" y="2255456"/>
                </a:cubicBezTo>
                <a:close/>
                <a:moveTo>
                  <a:pt x="260207" y="2256895"/>
                </a:moveTo>
                <a:lnTo>
                  <a:pt x="260667" y="2256780"/>
                </a:lnTo>
                <a:lnTo>
                  <a:pt x="260597" y="2257062"/>
                </a:lnTo>
                <a:close/>
                <a:moveTo>
                  <a:pt x="283809" y="2290284"/>
                </a:moveTo>
                <a:cubicBezTo>
                  <a:pt x="283809" y="2279346"/>
                  <a:pt x="295323" y="2279346"/>
                  <a:pt x="295324" y="2267833"/>
                </a:cubicBezTo>
                <a:cubicBezTo>
                  <a:pt x="295324" y="2267833"/>
                  <a:pt x="295324" y="2267833"/>
                  <a:pt x="306262" y="2267257"/>
                </a:cubicBezTo>
                <a:cubicBezTo>
                  <a:pt x="306262" y="2278771"/>
                  <a:pt x="294748" y="2278771"/>
                  <a:pt x="306262" y="2278771"/>
                </a:cubicBezTo>
                <a:cubicBezTo>
                  <a:pt x="306261" y="2290284"/>
                  <a:pt x="295323" y="2290284"/>
                  <a:pt x="283809" y="2290284"/>
                </a:cubicBezTo>
                <a:close/>
                <a:moveTo>
                  <a:pt x="624612" y="2459534"/>
                </a:moveTo>
                <a:cubicBezTo>
                  <a:pt x="613098" y="2448020"/>
                  <a:pt x="624612" y="2437082"/>
                  <a:pt x="613098" y="2425568"/>
                </a:cubicBezTo>
                <a:cubicBezTo>
                  <a:pt x="624612" y="2437082"/>
                  <a:pt x="624612" y="2448021"/>
                  <a:pt x="624612" y="2425569"/>
                </a:cubicBezTo>
                <a:cubicBezTo>
                  <a:pt x="636125" y="2436506"/>
                  <a:pt x="624612" y="2448021"/>
                  <a:pt x="624612" y="2448021"/>
                </a:cubicBezTo>
                <a:cubicBezTo>
                  <a:pt x="624612" y="2459534"/>
                  <a:pt x="636125" y="2437082"/>
                  <a:pt x="624612" y="2459534"/>
                </a:cubicBezTo>
                <a:close/>
                <a:moveTo>
                  <a:pt x="249269" y="2302373"/>
                </a:moveTo>
                <a:lnTo>
                  <a:pt x="260597" y="2257062"/>
                </a:lnTo>
                <a:lnTo>
                  <a:pt x="270282" y="2261212"/>
                </a:lnTo>
                <a:cubicBezTo>
                  <a:pt x="271720" y="2259773"/>
                  <a:pt x="271720" y="2256895"/>
                  <a:pt x="271720" y="2256895"/>
                </a:cubicBezTo>
                <a:cubicBezTo>
                  <a:pt x="283234" y="2279346"/>
                  <a:pt x="271721" y="2279346"/>
                  <a:pt x="271720" y="2290859"/>
                </a:cubicBezTo>
                <a:cubicBezTo>
                  <a:pt x="260782" y="2279921"/>
                  <a:pt x="260782" y="2290859"/>
                  <a:pt x="249269" y="2302373"/>
                </a:cubicBezTo>
                <a:close/>
                <a:moveTo>
                  <a:pt x="170401" y="2279346"/>
                </a:moveTo>
                <a:cubicBezTo>
                  <a:pt x="158887" y="2267833"/>
                  <a:pt x="170401" y="2256895"/>
                  <a:pt x="181914" y="2256895"/>
                </a:cubicBezTo>
                <a:cubicBezTo>
                  <a:pt x="181914" y="2267833"/>
                  <a:pt x="170401" y="2267833"/>
                  <a:pt x="170401" y="2279346"/>
                </a:cubicBezTo>
                <a:close/>
                <a:moveTo>
                  <a:pt x="261359" y="2346700"/>
                </a:moveTo>
                <a:lnTo>
                  <a:pt x="261359" y="2324249"/>
                </a:lnTo>
                <a:cubicBezTo>
                  <a:pt x="283809" y="2324249"/>
                  <a:pt x="272872" y="2346699"/>
                  <a:pt x="272872" y="2346699"/>
                </a:cubicBezTo>
                <a:cubicBezTo>
                  <a:pt x="261359" y="2346700"/>
                  <a:pt x="261359" y="2335187"/>
                  <a:pt x="261359" y="2346700"/>
                </a:cubicBezTo>
                <a:close/>
                <a:moveTo>
                  <a:pt x="227969" y="2391604"/>
                </a:moveTo>
                <a:cubicBezTo>
                  <a:pt x="216455" y="2391604"/>
                  <a:pt x="216455" y="2380089"/>
                  <a:pt x="216455" y="2380089"/>
                </a:cubicBezTo>
                <a:cubicBezTo>
                  <a:pt x="227393" y="2380089"/>
                  <a:pt x="227393" y="2369152"/>
                  <a:pt x="238907" y="2357638"/>
                </a:cubicBezTo>
                <a:cubicBezTo>
                  <a:pt x="249846" y="2357638"/>
                  <a:pt x="238907" y="2369153"/>
                  <a:pt x="239483" y="2380089"/>
                </a:cubicBezTo>
                <a:cubicBezTo>
                  <a:pt x="239483" y="2391604"/>
                  <a:pt x="227969" y="2380089"/>
                  <a:pt x="227969" y="2391604"/>
                </a:cubicBezTo>
                <a:close/>
                <a:moveTo>
                  <a:pt x="443273" y="2504437"/>
                </a:moveTo>
                <a:cubicBezTo>
                  <a:pt x="432336" y="2492924"/>
                  <a:pt x="432335" y="2504437"/>
                  <a:pt x="420822" y="2492924"/>
                </a:cubicBezTo>
                <a:cubicBezTo>
                  <a:pt x="431760" y="2481409"/>
                  <a:pt x="443274" y="2492924"/>
                  <a:pt x="443274" y="2481409"/>
                </a:cubicBezTo>
                <a:lnTo>
                  <a:pt x="443273" y="2481985"/>
                </a:lnTo>
                <a:lnTo>
                  <a:pt x="454787" y="2481985"/>
                </a:lnTo>
                <a:cubicBezTo>
                  <a:pt x="454787" y="2492923"/>
                  <a:pt x="443274" y="2492924"/>
                  <a:pt x="443273" y="2504437"/>
                </a:cubicBezTo>
                <a:close/>
                <a:moveTo>
                  <a:pt x="215880" y="2448596"/>
                </a:moveTo>
                <a:cubicBezTo>
                  <a:pt x="204367" y="2437082"/>
                  <a:pt x="215880" y="2426144"/>
                  <a:pt x="204366" y="2414630"/>
                </a:cubicBezTo>
                <a:cubicBezTo>
                  <a:pt x="215880" y="2414631"/>
                  <a:pt x="215880" y="2414631"/>
                  <a:pt x="215880" y="2403117"/>
                </a:cubicBezTo>
                <a:cubicBezTo>
                  <a:pt x="227393" y="2414055"/>
                  <a:pt x="215880" y="2425569"/>
                  <a:pt x="215880" y="2448596"/>
                </a:cubicBezTo>
                <a:close/>
                <a:moveTo>
                  <a:pt x="11514" y="2391604"/>
                </a:moveTo>
                <a:cubicBezTo>
                  <a:pt x="23027" y="2391604"/>
                  <a:pt x="23027" y="2391604"/>
                  <a:pt x="23027" y="2391604"/>
                </a:cubicBezTo>
                <a:lnTo>
                  <a:pt x="23027" y="2380089"/>
                </a:lnTo>
                <a:cubicBezTo>
                  <a:pt x="23027" y="2391604"/>
                  <a:pt x="11514" y="2391604"/>
                  <a:pt x="11514" y="2391604"/>
                </a:cubicBezTo>
                <a:close/>
                <a:moveTo>
                  <a:pt x="23027" y="2437082"/>
                </a:moveTo>
                <a:cubicBezTo>
                  <a:pt x="23027" y="2425568"/>
                  <a:pt x="23027" y="2437082"/>
                  <a:pt x="11514" y="2425569"/>
                </a:cubicBezTo>
                <a:cubicBezTo>
                  <a:pt x="0" y="2425568"/>
                  <a:pt x="1" y="2403117"/>
                  <a:pt x="0" y="2380666"/>
                </a:cubicBezTo>
                <a:cubicBezTo>
                  <a:pt x="11514" y="2380666"/>
                  <a:pt x="23027" y="2380666"/>
                  <a:pt x="34540" y="2369728"/>
                </a:cubicBezTo>
                <a:cubicBezTo>
                  <a:pt x="45479" y="2392179"/>
                  <a:pt x="56993" y="2414631"/>
                  <a:pt x="23027" y="2437082"/>
                </a:cubicBezTo>
                <a:close/>
              </a:path>
            </a:pathLst>
          </a:custGeom>
          <a:gradFill>
            <a:gsLst>
              <a:gs pos="88000">
                <a:srgbClr val="FFF0AE"/>
              </a:gs>
              <a:gs pos="0">
                <a:srgbClr val="BB9F64">
                  <a:alpha val="0"/>
                </a:srgbClr>
              </a:gs>
            </a:gsLst>
            <a:lin ang="5400000" scaled="1"/>
          </a:gradFill>
          <a:ln w="66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4000438" y="2190556"/>
            <a:ext cx="2071422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年终概述</a:t>
            </a:r>
          </a:p>
        </p:txBody>
      </p:sp>
      <p:sp>
        <p:nvSpPr>
          <p:cNvPr id="46" name="business-presentation_66134">
            <a:extLst>
              <a:ext uri="{FF2B5EF4-FFF2-40B4-BE49-F238E27FC236}">
                <a16:creationId xmlns:a16="http://schemas.microsoft.com/office/drawing/2014/main" id="{B5B1027A-51E1-816F-9AE8-1015069DA60C}"/>
              </a:ext>
            </a:extLst>
          </p:cNvPr>
          <p:cNvSpPr/>
          <p:nvPr/>
        </p:nvSpPr>
        <p:spPr>
          <a:xfrm>
            <a:off x="2946160" y="2421354"/>
            <a:ext cx="609685" cy="609081"/>
          </a:xfrm>
          <a:custGeom>
            <a:avLst/>
            <a:gdLst>
              <a:gd name="connsiteX0" fmla="*/ 71957 w 578004"/>
              <a:gd name="connsiteY0" fmla="*/ 173984 h 577432"/>
              <a:gd name="connsiteX1" fmla="*/ 85808 w 578004"/>
              <a:gd name="connsiteY1" fmla="*/ 186884 h 577432"/>
              <a:gd name="connsiteX2" fmla="*/ 85808 w 578004"/>
              <a:gd name="connsiteY2" fmla="*/ 298378 h 577432"/>
              <a:gd name="connsiteX3" fmla="*/ 71957 w 578004"/>
              <a:gd name="connsiteY3" fmla="*/ 311278 h 577432"/>
              <a:gd name="connsiteX4" fmla="*/ 59030 w 578004"/>
              <a:gd name="connsiteY4" fmla="*/ 298378 h 577432"/>
              <a:gd name="connsiteX5" fmla="*/ 59030 w 578004"/>
              <a:gd name="connsiteY5" fmla="*/ 186884 h 577432"/>
              <a:gd name="connsiteX6" fmla="*/ 71957 w 578004"/>
              <a:gd name="connsiteY6" fmla="*/ 173984 h 577432"/>
              <a:gd name="connsiteX7" fmla="*/ 254571 w 578004"/>
              <a:gd name="connsiteY7" fmla="*/ 171273 h 577432"/>
              <a:gd name="connsiteX8" fmla="*/ 405859 w 578004"/>
              <a:gd name="connsiteY8" fmla="*/ 203508 h 577432"/>
              <a:gd name="connsiteX9" fmla="*/ 427999 w 578004"/>
              <a:gd name="connsiteY9" fmla="*/ 203508 h 577432"/>
              <a:gd name="connsiteX10" fmla="*/ 446448 w 578004"/>
              <a:gd name="connsiteY10" fmla="*/ 210876 h 577432"/>
              <a:gd name="connsiteX11" fmla="*/ 434456 w 578004"/>
              <a:gd name="connsiteY11" fmla="*/ 301133 h 577432"/>
              <a:gd name="connsiteX12" fmla="*/ 452906 w 578004"/>
              <a:gd name="connsiteY12" fmla="*/ 316790 h 577432"/>
              <a:gd name="connsiteX13" fmla="*/ 472278 w 578004"/>
              <a:gd name="connsiteY13" fmla="*/ 301133 h 577432"/>
              <a:gd name="connsiteX14" fmla="*/ 459363 w 578004"/>
              <a:gd name="connsiteY14" fmla="*/ 210876 h 577432"/>
              <a:gd name="connsiteX15" fmla="*/ 477813 w 578004"/>
              <a:gd name="connsiteY15" fmla="*/ 203508 h 577432"/>
              <a:gd name="connsiteX16" fmla="*/ 503642 w 578004"/>
              <a:gd name="connsiteY16" fmla="*/ 203508 h 577432"/>
              <a:gd name="connsiteX17" fmla="*/ 527627 w 578004"/>
              <a:gd name="connsiteY17" fmla="*/ 220086 h 577432"/>
              <a:gd name="connsiteX18" fmla="*/ 576519 w 578004"/>
              <a:gd name="connsiteY18" fmla="*/ 344420 h 577432"/>
              <a:gd name="connsiteX19" fmla="*/ 561759 w 578004"/>
              <a:gd name="connsiteY19" fmla="*/ 378497 h 577432"/>
              <a:gd name="connsiteX20" fmla="*/ 527627 w 578004"/>
              <a:gd name="connsiteY20" fmla="*/ 363761 h 577432"/>
              <a:gd name="connsiteX21" fmla="*/ 504565 w 578004"/>
              <a:gd name="connsiteY21" fmla="*/ 303896 h 577432"/>
              <a:gd name="connsiteX22" fmla="*/ 504565 w 578004"/>
              <a:gd name="connsiteY22" fmla="*/ 376655 h 577432"/>
              <a:gd name="connsiteX23" fmla="*/ 514712 w 578004"/>
              <a:gd name="connsiteY23" fmla="*/ 548881 h 577432"/>
              <a:gd name="connsiteX24" fmla="*/ 489805 w 578004"/>
              <a:gd name="connsiteY24" fmla="*/ 576511 h 577432"/>
              <a:gd name="connsiteX25" fmla="*/ 487960 w 578004"/>
              <a:gd name="connsiteY25" fmla="*/ 577432 h 577432"/>
              <a:gd name="connsiteX26" fmla="*/ 462131 w 578004"/>
              <a:gd name="connsiteY26" fmla="*/ 552565 h 577432"/>
              <a:gd name="connsiteX27" fmla="*/ 452906 w 578004"/>
              <a:gd name="connsiteY27" fmla="*/ 404285 h 577432"/>
              <a:gd name="connsiteX28" fmla="*/ 444603 w 578004"/>
              <a:gd name="connsiteY28" fmla="*/ 552565 h 577432"/>
              <a:gd name="connsiteX29" fmla="*/ 418774 w 578004"/>
              <a:gd name="connsiteY29" fmla="*/ 577432 h 577432"/>
              <a:gd name="connsiteX30" fmla="*/ 416929 w 578004"/>
              <a:gd name="connsiteY30" fmla="*/ 576511 h 577432"/>
              <a:gd name="connsiteX31" fmla="*/ 392022 w 578004"/>
              <a:gd name="connsiteY31" fmla="*/ 548881 h 577432"/>
              <a:gd name="connsiteX32" fmla="*/ 402169 w 578004"/>
              <a:gd name="connsiteY32" fmla="*/ 376655 h 577432"/>
              <a:gd name="connsiteX33" fmla="*/ 402169 w 578004"/>
              <a:gd name="connsiteY33" fmla="*/ 256005 h 577432"/>
              <a:gd name="connsiteX34" fmla="*/ 397557 w 578004"/>
              <a:gd name="connsiteY34" fmla="*/ 255084 h 577432"/>
              <a:gd name="connsiteX35" fmla="*/ 244424 w 578004"/>
              <a:gd name="connsiteY35" fmla="*/ 222849 h 577432"/>
              <a:gd name="connsiteX36" fmla="*/ 224129 w 578004"/>
              <a:gd name="connsiteY36" fmla="*/ 191535 h 577432"/>
              <a:gd name="connsiteX37" fmla="*/ 254571 w 578004"/>
              <a:gd name="connsiteY37" fmla="*/ 171273 h 577432"/>
              <a:gd name="connsiteX38" fmla="*/ 190019 w 578004"/>
              <a:gd name="connsiteY38" fmla="*/ 134483 h 577432"/>
              <a:gd name="connsiteX39" fmla="*/ 203869 w 578004"/>
              <a:gd name="connsiteY39" fmla="*/ 147374 h 577432"/>
              <a:gd name="connsiteX40" fmla="*/ 203869 w 578004"/>
              <a:gd name="connsiteY40" fmla="*/ 298387 h 577432"/>
              <a:gd name="connsiteX41" fmla="*/ 190019 w 578004"/>
              <a:gd name="connsiteY41" fmla="*/ 311278 h 577432"/>
              <a:gd name="connsiteX42" fmla="*/ 177091 w 578004"/>
              <a:gd name="connsiteY42" fmla="*/ 298387 h 577432"/>
              <a:gd name="connsiteX43" fmla="*/ 177091 w 578004"/>
              <a:gd name="connsiteY43" fmla="*/ 147374 h 577432"/>
              <a:gd name="connsiteX44" fmla="*/ 190019 w 578004"/>
              <a:gd name="connsiteY44" fmla="*/ 134483 h 577432"/>
              <a:gd name="connsiteX45" fmla="*/ 453380 w 578004"/>
              <a:gd name="connsiteY45" fmla="*/ 97644 h 577432"/>
              <a:gd name="connsiteX46" fmla="*/ 499909 w 578004"/>
              <a:gd name="connsiteY46" fmla="*/ 144099 h 577432"/>
              <a:gd name="connsiteX47" fmla="*/ 453380 w 578004"/>
              <a:gd name="connsiteY47" fmla="*/ 190554 h 577432"/>
              <a:gd name="connsiteX48" fmla="*/ 406851 w 578004"/>
              <a:gd name="connsiteY48" fmla="*/ 144099 h 577432"/>
              <a:gd name="connsiteX49" fmla="*/ 453380 w 578004"/>
              <a:gd name="connsiteY49" fmla="*/ 97644 h 577432"/>
              <a:gd name="connsiteX50" fmla="*/ 130988 w 578004"/>
              <a:gd name="connsiteY50" fmla="*/ 81962 h 577432"/>
              <a:gd name="connsiteX51" fmla="*/ 144839 w 578004"/>
              <a:gd name="connsiteY51" fmla="*/ 94855 h 577432"/>
              <a:gd name="connsiteX52" fmla="*/ 144839 w 578004"/>
              <a:gd name="connsiteY52" fmla="*/ 298385 h 577432"/>
              <a:gd name="connsiteX53" fmla="*/ 130988 w 578004"/>
              <a:gd name="connsiteY53" fmla="*/ 311278 h 577432"/>
              <a:gd name="connsiteX54" fmla="*/ 118061 w 578004"/>
              <a:gd name="connsiteY54" fmla="*/ 298385 h 577432"/>
              <a:gd name="connsiteX55" fmla="*/ 118061 w 578004"/>
              <a:gd name="connsiteY55" fmla="*/ 94855 h 577432"/>
              <a:gd name="connsiteX56" fmla="*/ 130988 w 578004"/>
              <a:gd name="connsiteY56" fmla="*/ 81962 h 577432"/>
              <a:gd name="connsiteX57" fmla="*/ 25828 w 578004"/>
              <a:gd name="connsiteY57" fmla="*/ 0 h 577432"/>
              <a:gd name="connsiteX58" fmla="*/ 354210 w 578004"/>
              <a:gd name="connsiteY58" fmla="*/ 0 h 577432"/>
              <a:gd name="connsiteX59" fmla="*/ 380960 w 578004"/>
              <a:gd name="connsiteY59" fmla="*/ 26707 h 577432"/>
              <a:gd name="connsiteX60" fmla="*/ 368046 w 578004"/>
              <a:gd name="connsiteY60" fmla="*/ 48810 h 577432"/>
              <a:gd name="connsiteX61" fmla="*/ 368046 w 578004"/>
              <a:gd name="connsiteY61" fmla="*/ 168533 h 577432"/>
              <a:gd name="connsiteX62" fmla="*/ 341296 w 578004"/>
              <a:gd name="connsiteY62" fmla="*/ 163007 h 577432"/>
              <a:gd name="connsiteX63" fmla="*/ 341296 w 578004"/>
              <a:gd name="connsiteY63" fmla="*/ 52494 h 577432"/>
              <a:gd name="connsiteX64" fmla="*/ 39664 w 578004"/>
              <a:gd name="connsiteY64" fmla="*/ 52494 h 577432"/>
              <a:gd name="connsiteX65" fmla="*/ 39664 w 578004"/>
              <a:gd name="connsiteY65" fmla="*/ 340749 h 577432"/>
              <a:gd name="connsiteX66" fmla="*/ 341296 w 578004"/>
              <a:gd name="connsiteY66" fmla="*/ 340749 h 577432"/>
              <a:gd name="connsiteX67" fmla="*/ 341296 w 578004"/>
              <a:gd name="connsiteY67" fmla="*/ 269837 h 577432"/>
              <a:gd name="connsiteX68" fmla="*/ 368046 w 578004"/>
              <a:gd name="connsiteY68" fmla="*/ 275362 h 577432"/>
              <a:gd name="connsiteX69" fmla="*/ 368046 w 578004"/>
              <a:gd name="connsiteY69" fmla="*/ 354563 h 577432"/>
              <a:gd name="connsiteX70" fmla="*/ 354210 w 578004"/>
              <a:gd name="connsiteY70" fmla="*/ 367457 h 577432"/>
              <a:gd name="connsiteX71" fmla="*/ 273959 w 578004"/>
              <a:gd name="connsiteY71" fmla="*/ 367457 h 577432"/>
              <a:gd name="connsiteX72" fmla="*/ 321003 w 578004"/>
              <a:gd name="connsiteY72" fmla="*/ 544278 h 577432"/>
              <a:gd name="connsiteX73" fmla="*/ 302554 w 578004"/>
              <a:gd name="connsiteY73" fmla="*/ 576511 h 577432"/>
              <a:gd name="connsiteX74" fmla="*/ 295175 w 578004"/>
              <a:gd name="connsiteY74" fmla="*/ 577432 h 577432"/>
              <a:gd name="connsiteX75" fmla="*/ 270270 w 578004"/>
              <a:gd name="connsiteY75" fmla="*/ 557171 h 577432"/>
              <a:gd name="connsiteX76" fmla="*/ 219537 w 578004"/>
              <a:gd name="connsiteY76" fmla="*/ 367457 h 577432"/>
              <a:gd name="connsiteX77" fmla="*/ 161423 w 578004"/>
              <a:gd name="connsiteY77" fmla="*/ 367457 h 577432"/>
              <a:gd name="connsiteX78" fmla="*/ 110690 w 578004"/>
              <a:gd name="connsiteY78" fmla="*/ 557171 h 577432"/>
              <a:gd name="connsiteX79" fmla="*/ 85785 w 578004"/>
              <a:gd name="connsiteY79" fmla="*/ 577432 h 577432"/>
              <a:gd name="connsiteX80" fmla="*/ 78406 w 578004"/>
              <a:gd name="connsiteY80" fmla="*/ 576511 h 577432"/>
              <a:gd name="connsiteX81" fmla="*/ 59957 w 578004"/>
              <a:gd name="connsiteY81" fmla="*/ 544278 h 577432"/>
              <a:gd name="connsiteX82" fmla="*/ 107001 w 578004"/>
              <a:gd name="connsiteY82" fmla="*/ 367457 h 577432"/>
              <a:gd name="connsiteX83" fmla="*/ 25828 w 578004"/>
              <a:gd name="connsiteY83" fmla="*/ 367457 h 577432"/>
              <a:gd name="connsiteX84" fmla="*/ 12914 w 578004"/>
              <a:gd name="connsiteY84" fmla="*/ 354563 h 577432"/>
              <a:gd name="connsiteX85" fmla="*/ 12914 w 578004"/>
              <a:gd name="connsiteY85" fmla="*/ 48810 h 577432"/>
              <a:gd name="connsiteX86" fmla="*/ 0 w 578004"/>
              <a:gd name="connsiteY86" fmla="*/ 26707 h 577432"/>
              <a:gd name="connsiteX87" fmla="*/ 25828 w 578004"/>
              <a:gd name="connsiteY87" fmla="*/ 0 h 577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578004" h="577432">
                <a:moveTo>
                  <a:pt x="71957" y="173984"/>
                </a:moveTo>
                <a:cubicBezTo>
                  <a:pt x="79344" y="173984"/>
                  <a:pt x="85808" y="179513"/>
                  <a:pt x="85808" y="186884"/>
                </a:cubicBezTo>
                <a:lnTo>
                  <a:pt x="85808" y="298378"/>
                </a:lnTo>
                <a:cubicBezTo>
                  <a:pt x="85808" y="305749"/>
                  <a:pt x="79344" y="311278"/>
                  <a:pt x="71957" y="311278"/>
                </a:cubicBezTo>
                <a:cubicBezTo>
                  <a:pt x="64570" y="311278"/>
                  <a:pt x="59030" y="305749"/>
                  <a:pt x="59030" y="298378"/>
                </a:cubicBezTo>
                <a:lnTo>
                  <a:pt x="59030" y="186884"/>
                </a:lnTo>
                <a:cubicBezTo>
                  <a:pt x="59030" y="179513"/>
                  <a:pt x="64570" y="173984"/>
                  <a:pt x="71957" y="173984"/>
                </a:cubicBezTo>
                <a:close/>
                <a:moveTo>
                  <a:pt x="254571" y="171273"/>
                </a:moveTo>
                <a:lnTo>
                  <a:pt x="405859" y="203508"/>
                </a:lnTo>
                <a:lnTo>
                  <a:pt x="427999" y="203508"/>
                </a:lnTo>
                <a:cubicBezTo>
                  <a:pt x="435378" y="203508"/>
                  <a:pt x="441836" y="206271"/>
                  <a:pt x="446448" y="210876"/>
                </a:cubicBezTo>
                <a:lnTo>
                  <a:pt x="434456" y="301133"/>
                </a:lnTo>
                <a:lnTo>
                  <a:pt x="452906" y="316790"/>
                </a:lnTo>
                <a:lnTo>
                  <a:pt x="472278" y="301133"/>
                </a:lnTo>
                <a:lnTo>
                  <a:pt x="459363" y="210876"/>
                </a:lnTo>
                <a:cubicBezTo>
                  <a:pt x="463976" y="206271"/>
                  <a:pt x="470433" y="203508"/>
                  <a:pt x="477813" y="203508"/>
                </a:cubicBezTo>
                <a:lnTo>
                  <a:pt x="503642" y="203508"/>
                </a:lnTo>
                <a:cubicBezTo>
                  <a:pt x="514712" y="203508"/>
                  <a:pt x="523937" y="209955"/>
                  <a:pt x="527627" y="220086"/>
                </a:cubicBezTo>
                <a:lnTo>
                  <a:pt x="576519" y="344420"/>
                </a:lnTo>
                <a:cubicBezTo>
                  <a:pt x="581131" y="358235"/>
                  <a:pt x="574674" y="372971"/>
                  <a:pt x="561759" y="378497"/>
                </a:cubicBezTo>
                <a:cubicBezTo>
                  <a:pt x="547922" y="384023"/>
                  <a:pt x="532239" y="377576"/>
                  <a:pt x="527627" y="363761"/>
                </a:cubicBezTo>
                <a:lnTo>
                  <a:pt x="504565" y="303896"/>
                </a:lnTo>
                <a:lnTo>
                  <a:pt x="504565" y="376655"/>
                </a:lnTo>
                <a:lnTo>
                  <a:pt x="514712" y="548881"/>
                </a:lnTo>
                <a:cubicBezTo>
                  <a:pt x="514712" y="563617"/>
                  <a:pt x="503642" y="576511"/>
                  <a:pt x="489805" y="576511"/>
                </a:cubicBezTo>
                <a:cubicBezTo>
                  <a:pt x="488883" y="577432"/>
                  <a:pt x="488883" y="577432"/>
                  <a:pt x="487960" y="577432"/>
                </a:cubicBezTo>
                <a:cubicBezTo>
                  <a:pt x="474123" y="577432"/>
                  <a:pt x="463053" y="566380"/>
                  <a:pt x="462131" y="552565"/>
                </a:cubicBezTo>
                <a:lnTo>
                  <a:pt x="452906" y="404285"/>
                </a:lnTo>
                <a:lnTo>
                  <a:pt x="444603" y="552565"/>
                </a:lnTo>
                <a:cubicBezTo>
                  <a:pt x="443681" y="566380"/>
                  <a:pt x="432611" y="577432"/>
                  <a:pt x="418774" y="577432"/>
                </a:cubicBezTo>
                <a:cubicBezTo>
                  <a:pt x="417851" y="577432"/>
                  <a:pt x="416929" y="577432"/>
                  <a:pt x="416929" y="576511"/>
                </a:cubicBezTo>
                <a:cubicBezTo>
                  <a:pt x="402169" y="576511"/>
                  <a:pt x="391099" y="563617"/>
                  <a:pt x="392022" y="548881"/>
                </a:cubicBezTo>
                <a:lnTo>
                  <a:pt x="402169" y="376655"/>
                </a:lnTo>
                <a:lnTo>
                  <a:pt x="402169" y="256005"/>
                </a:lnTo>
                <a:cubicBezTo>
                  <a:pt x="400324" y="256005"/>
                  <a:pt x="398479" y="255084"/>
                  <a:pt x="397557" y="255084"/>
                </a:cubicBezTo>
                <a:lnTo>
                  <a:pt x="244424" y="222849"/>
                </a:lnTo>
                <a:cubicBezTo>
                  <a:pt x="229664" y="219165"/>
                  <a:pt x="220439" y="205350"/>
                  <a:pt x="224129" y="191535"/>
                </a:cubicBezTo>
                <a:cubicBezTo>
                  <a:pt x="226897" y="176799"/>
                  <a:pt x="240734" y="168510"/>
                  <a:pt x="254571" y="171273"/>
                </a:cubicBezTo>
                <a:close/>
                <a:moveTo>
                  <a:pt x="190019" y="134483"/>
                </a:moveTo>
                <a:cubicBezTo>
                  <a:pt x="197406" y="134483"/>
                  <a:pt x="203869" y="140008"/>
                  <a:pt x="203869" y="147374"/>
                </a:cubicBezTo>
                <a:lnTo>
                  <a:pt x="203869" y="298387"/>
                </a:lnTo>
                <a:cubicBezTo>
                  <a:pt x="203869" y="305753"/>
                  <a:pt x="197406" y="311278"/>
                  <a:pt x="190019" y="311278"/>
                </a:cubicBezTo>
                <a:cubicBezTo>
                  <a:pt x="183555" y="311278"/>
                  <a:pt x="177091" y="305753"/>
                  <a:pt x="177091" y="298387"/>
                </a:cubicBezTo>
                <a:lnTo>
                  <a:pt x="177091" y="147374"/>
                </a:lnTo>
                <a:cubicBezTo>
                  <a:pt x="177091" y="140008"/>
                  <a:pt x="183555" y="134483"/>
                  <a:pt x="190019" y="134483"/>
                </a:cubicBezTo>
                <a:close/>
                <a:moveTo>
                  <a:pt x="453380" y="97644"/>
                </a:moveTo>
                <a:cubicBezTo>
                  <a:pt x="479077" y="97644"/>
                  <a:pt x="499909" y="118443"/>
                  <a:pt x="499909" y="144099"/>
                </a:cubicBezTo>
                <a:cubicBezTo>
                  <a:pt x="499909" y="169755"/>
                  <a:pt x="479077" y="190554"/>
                  <a:pt x="453380" y="190554"/>
                </a:cubicBezTo>
                <a:cubicBezTo>
                  <a:pt x="427683" y="190554"/>
                  <a:pt x="406851" y="169755"/>
                  <a:pt x="406851" y="144099"/>
                </a:cubicBezTo>
                <a:cubicBezTo>
                  <a:pt x="406851" y="118443"/>
                  <a:pt x="427683" y="97644"/>
                  <a:pt x="453380" y="97644"/>
                </a:cubicBezTo>
                <a:close/>
                <a:moveTo>
                  <a:pt x="130988" y="81962"/>
                </a:moveTo>
                <a:cubicBezTo>
                  <a:pt x="138375" y="81962"/>
                  <a:pt x="144839" y="87488"/>
                  <a:pt x="144839" y="94855"/>
                </a:cubicBezTo>
                <a:lnTo>
                  <a:pt x="144839" y="298385"/>
                </a:lnTo>
                <a:cubicBezTo>
                  <a:pt x="144839" y="305752"/>
                  <a:pt x="138375" y="311278"/>
                  <a:pt x="130988" y="311278"/>
                </a:cubicBezTo>
                <a:cubicBezTo>
                  <a:pt x="124524" y="311278"/>
                  <a:pt x="118061" y="305752"/>
                  <a:pt x="118061" y="298385"/>
                </a:cubicBezTo>
                <a:lnTo>
                  <a:pt x="118061" y="94855"/>
                </a:lnTo>
                <a:cubicBezTo>
                  <a:pt x="118061" y="87488"/>
                  <a:pt x="124524" y="81962"/>
                  <a:pt x="130988" y="81962"/>
                </a:cubicBezTo>
                <a:close/>
                <a:moveTo>
                  <a:pt x="25828" y="0"/>
                </a:moveTo>
                <a:lnTo>
                  <a:pt x="354210" y="0"/>
                </a:lnTo>
                <a:cubicBezTo>
                  <a:pt x="368969" y="0"/>
                  <a:pt x="380960" y="11972"/>
                  <a:pt x="380960" y="26707"/>
                </a:cubicBezTo>
                <a:cubicBezTo>
                  <a:pt x="380960" y="35917"/>
                  <a:pt x="375426" y="44205"/>
                  <a:pt x="368046" y="48810"/>
                </a:cubicBezTo>
                <a:lnTo>
                  <a:pt x="368046" y="168533"/>
                </a:lnTo>
                <a:lnTo>
                  <a:pt x="341296" y="163007"/>
                </a:lnTo>
                <a:lnTo>
                  <a:pt x="341296" y="52494"/>
                </a:lnTo>
                <a:lnTo>
                  <a:pt x="39664" y="52494"/>
                </a:lnTo>
                <a:lnTo>
                  <a:pt x="39664" y="340749"/>
                </a:lnTo>
                <a:lnTo>
                  <a:pt x="341296" y="340749"/>
                </a:lnTo>
                <a:lnTo>
                  <a:pt x="341296" y="269837"/>
                </a:lnTo>
                <a:lnTo>
                  <a:pt x="368046" y="275362"/>
                </a:lnTo>
                <a:lnTo>
                  <a:pt x="368046" y="354563"/>
                </a:lnTo>
                <a:cubicBezTo>
                  <a:pt x="368046" y="361010"/>
                  <a:pt x="361589" y="367457"/>
                  <a:pt x="354210" y="367457"/>
                </a:cubicBezTo>
                <a:lnTo>
                  <a:pt x="273959" y="367457"/>
                </a:lnTo>
                <a:lnTo>
                  <a:pt x="321003" y="544278"/>
                </a:lnTo>
                <a:cubicBezTo>
                  <a:pt x="324693" y="558092"/>
                  <a:pt x="316391" y="572827"/>
                  <a:pt x="302554" y="576511"/>
                </a:cubicBezTo>
                <a:cubicBezTo>
                  <a:pt x="299787" y="576511"/>
                  <a:pt x="297942" y="577432"/>
                  <a:pt x="295175" y="577432"/>
                </a:cubicBezTo>
                <a:cubicBezTo>
                  <a:pt x="284106" y="577432"/>
                  <a:pt x="273037" y="569143"/>
                  <a:pt x="270270" y="557171"/>
                </a:cubicBezTo>
                <a:lnTo>
                  <a:pt x="219537" y="367457"/>
                </a:lnTo>
                <a:lnTo>
                  <a:pt x="161423" y="367457"/>
                </a:lnTo>
                <a:lnTo>
                  <a:pt x="110690" y="557171"/>
                </a:lnTo>
                <a:cubicBezTo>
                  <a:pt x="107923" y="569143"/>
                  <a:pt x="96854" y="577432"/>
                  <a:pt x="85785" y="577432"/>
                </a:cubicBezTo>
                <a:cubicBezTo>
                  <a:pt x="83018" y="577432"/>
                  <a:pt x="81173" y="576511"/>
                  <a:pt x="78406" y="576511"/>
                </a:cubicBezTo>
                <a:cubicBezTo>
                  <a:pt x="64569" y="572827"/>
                  <a:pt x="56267" y="558092"/>
                  <a:pt x="59957" y="544278"/>
                </a:cubicBezTo>
                <a:lnTo>
                  <a:pt x="107001" y="367457"/>
                </a:lnTo>
                <a:lnTo>
                  <a:pt x="25828" y="367457"/>
                </a:lnTo>
                <a:cubicBezTo>
                  <a:pt x="19371" y="367457"/>
                  <a:pt x="12914" y="361010"/>
                  <a:pt x="12914" y="354563"/>
                </a:cubicBezTo>
                <a:lnTo>
                  <a:pt x="12914" y="48810"/>
                </a:lnTo>
                <a:cubicBezTo>
                  <a:pt x="5534" y="44205"/>
                  <a:pt x="0" y="35917"/>
                  <a:pt x="0" y="26707"/>
                </a:cubicBezTo>
                <a:cubicBezTo>
                  <a:pt x="0" y="11972"/>
                  <a:pt x="11991" y="0"/>
                  <a:pt x="25828" y="0"/>
                </a:cubicBezTo>
                <a:close/>
              </a:path>
            </a:pathLst>
          </a:custGeom>
          <a:solidFill>
            <a:srgbClr val="222222"/>
          </a:soli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BD0B22D6-D5B1-EAE3-F449-5FE5E67AB55D}"/>
              </a:ext>
            </a:extLst>
          </p:cNvPr>
          <p:cNvSpPr txBox="1"/>
          <p:nvPr/>
        </p:nvSpPr>
        <p:spPr>
          <a:xfrm>
            <a:off x="4028589" y="2639350"/>
            <a:ext cx="4259713" cy="5613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+mn-lt"/>
                <a:ea typeface="+mn-ea"/>
                <a:cs typeface="+mn-ea"/>
              </a:defRPr>
            </a:lvl1pPr>
          </a:lstStyle>
          <a:p>
            <a:pPr algn="l">
              <a:lnSpc>
                <a:spcPct val="150000"/>
              </a:lnSpc>
            </a:pPr>
            <a:r>
              <a:rPr lang="zh-CN" altLang="en-US" sz="1050" b="0" dirty="0">
                <a:solidFill>
                  <a:srgbClr val="BB9F64">
                    <a:alpha val="64000"/>
                  </a:srgb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根据自己的需要添加适当的文字，此处添加详细文本描述，建议与标题相关尽量简洁... ...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825010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01/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年终概述</a:t>
            </a:r>
          </a:p>
        </p:txBody>
      </p:sp>
      <p:sp>
        <p:nvSpPr>
          <p:cNvPr id="3" name="任意多边形 1">
            <a:extLst>
              <a:ext uri="{FF2B5EF4-FFF2-40B4-BE49-F238E27FC236}">
                <a16:creationId xmlns:a16="http://schemas.microsoft.com/office/drawing/2014/main" id="{067E85DD-C3F1-A480-F730-846DB44C21A6}"/>
              </a:ext>
            </a:extLst>
          </p:cNvPr>
          <p:cNvSpPr/>
          <p:nvPr/>
        </p:nvSpPr>
        <p:spPr>
          <a:xfrm rot="5400000">
            <a:off x="3081751" y="1093812"/>
            <a:ext cx="3437700" cy="3482398"/>
          </a:xfrm>
          <a:custGeom>
            <a:avLst/>
            <a:gdLst>
              <a:gd name="connsiteX0" fmla="*/ 1152171 w 3932773"/>
              <a:gd name="connsiteY0" fmla="*/ 1968106 h 3934467"/>
              <a:gd name="connsiteX1" fmla="*/ 1288654 w 3932773"/>
              <a:gd name="connsiteY1" fmla="*/ 2419231 h 3934467"/>
              <a:gd name="connsiteX2" fmla="*/ 1386106 w 3932773"/>
              <a:gd name="connsiteY2" fmla="*/ 2538551 h 3934467"/>
              <a:gd name="connsiteX3" fmla="*/ 1395026 w 3932773"/>
              <a:gd name="connsiteY3" fmla="*/ 2546036 h 3934467"/>
              <a:gd name="connsiteX4" fmla="*/ 1395531 w 3932773"/>
              <a:gd name="connsiteY4" fmla="*/ 2546036 h 3934467"/>
              <a:gd name="connsiteX5" fmla="*/ 1966413 w 3932773"/>
              <a:gd name="connsiteY5" fmla="*/ 2780328 h 3934467"/>
              <a:gd name="connsiteX6" fmla="*/ 2537295 w 3932773"/>
              <a:gd name="connsiteY6" fmla="*/ 2546036 h 3934467"/>
              <a:gd name="connsiteX7" fmla="*/ 2538020 w 3932773"/>
              <a:gd name="connsiteY7" fmla="*/ 2546036 h 3934467"/>
              <a:gd name="connsiteX8" fmla="*/ 2542530 w 3932773"/>
              <a:gd name="connsiteY8" fmla="*/ 2542251 h 3934467"/>
              <a:gd name="connsiteX9" fmla="*/ 2546310 w 3932773"/>
              <a:gd name="connsiteY9" fmla="*/ 2537747 h 3934467"/>
              <a:gd name="connsiteX10" fmla="*/ 2546310 w 3932773"/>
              <a:gd name="connsiteY10" fmla="*/ 2537242 h 3934467"/>
              <a:gd name="connsiteX11" fmla="*/ 2780602 w 3932773"/>
              <a:gd name="connsiteY11" fmla="*/ 1966360 h 3934467"/>
              <a:gd name="connsiteX12" fmla="*/ 2644120 w 3932773"/>
              <a:gd name="connsiteY12" fmla="*/ 1515236 h 3934467"/>
              <a:gd name="connsiteX13" fmla="*/ 2546667 w 3932773"/>
              <a:gd name="connsiteY13" fmla="*/ 1395915 h 3934467"/>
              <a:gd name="connsiteX14" fmla="*/ 2537747 w 3932773"/>
              <a:gd name="connsiteY14" fmla="*/ 1388431 h 3934467"/>
              <a:gd name="connsiteX15" fmla="*/ 2537242 w 3932773"/>
              <a:gd name="connsiteY15" fmla="*/ 1388431 h 3934467"/>
              <a:gd name="connsiteX16" fmla="*/ 1966361 w 3932773"/>
              <a:gd name="connsiteY16" fmla="*/ 1154139 h 3934467"/>
              <a:gd name="connsiteX17" fmla="*/ 1395478 w 3932773"/>
              <a:gd name="connsiteY17" fmla="*/ 1388431 h 3934467"/>
              <a:gd name="connsiteX18" fmla="*/ 1394753 w 3932773"/>
              <a:gd name="connsiteY18" fmla="*/ 1388431 h 3934467"/>
              <a:gd name="connsiteX19" fmla="*/ 1390243 w 3932773"/>
              <a:gd name="connsiteY19" fmla="*/ 1392216 h 3934467"/>
              <a:gd name="connsiteX20" fmla="*/ 1386464 w 3932773"/>
              <a:gd name="connsiteY20" fmla="*/ 1396720 h 3934467"/>
              <a:gd name="connsiteX21" fmla="*/ 1386464 w 3932773"/>
              <a:gd name="connsiteY21" fmla="*/ 1397225 h 3934467"/>
              <a:gd name="connsiteX22" fmla="*/ 1152171 w 3932773"/>
              <a:gd name="connsiteY22" fmla="*/ 1968106 h 3934467"/>
              <a:gd name="connsiteX23" fmla="*/ 0 w 3932773"/>
              <a:gd name="connsiteY23" fmla="*/ 3119635 h 3934467"/>
              <a:gd name="connsiteX24" fmla="*/ 4286 w 3932773"/>
              <a:gd name="connsiteY24" fmla="*/ 3035553 h 3934467"/>
              <a:gd name="connsiteX25" fmla="*/ 5385 w 3932773"/>
              <a:gd name="connsiteY25" fmla="*/ 3028424 h 3934467"/>
              <a:gd name="connsiteX26" fmla="*/ 16828 w 3932773"/>
              <a:gd name="connsiteY26" fmla="*/ 2953450 h 3934467"/>
              <a:gd name="connsiteX27" fmla="*/ 238932 w 3932773"/>
              <a:gd name="connsiteY27" fmla="*/ 2541494 h 3934467"/>
              <a:gd name="connsiteX28" fmla="*/ 243201 w 3932773"/>
              <a:gd name="connsiteY28" fmla="*/ 2537971 h 3934467"/>
              <a:gd name="connsiteX29" fmla="*/ 243201 w 3932773"/>
              <a:gd name="connsiteY29" fmla="*/ 2537048 h 3934467"/>
              <a:gd name="connsiteX30" fmla="*/ 475893 w 3932773"/>
              <a:gd name="connsiteY30" fmla="*/ 1968106 h 3934467"/>
              <a:gd name="connsiteX31" fmla="*/ 243201 w 3932773"/>
              <a:gd name="connsiteY31" fmla="*/ 1399165 h 3934467"/>
              <a:gd name="connsiteX32" fmla="*/ 243201 w 3932773"/>
              <a:gd name="connsiteY32" fmla="*/ 1396721 h 3934467"/>
              <a:gd name="connsiteX33" fmla="*/ 238659 w 3932773"/>
              <a:gd name="connsiteY33" fmla="*/ 1392973 h 3934467"/>
              <a:gd name="connsiteX34" fmla="*/ 156039 w 3932773"/>
              <a:gd name="connsiteY34" fmla="*/ 1292837 h 3934467"/>
              <a:gd name="connsiteX35" fmla="*/ 141802 w 3932773"/>
              <a:gd name="connsiteY35" fmla="*/ 1275869 h 3934467"/>
              <a:gd name="connsiteX36" fmla="*/ 141328 w 3932773"/>
              <a:gd name="connsiteY36" fmla="*/ 1275008 h 3934467"/>
              <a:gd name="connsiteX37" fmla="*/ 139161 w 3932773"/>
              <a:gd name="connsiteY37" fmla="*/ 1272380 h 3934467"/>
              <a:gd name="connsiteX38" fmla="*/ 84340 w 3932773"/>
              <a:gd name="connsiteY38" fmla="*/ 1171381 h 3934467"/>
              <a:gd name="connsiteX39" fmla="*/ 65246 w 3932773"/>
              <a:gd name="connsiteY39" fmla="*/ 1136660 h 3934467"/>
              <a:gd name="connsiteX40" fmla="*/ 64713 w 3932773"/>
              <a:gd name="connsiteY40" fmla="*/ 1135221 h 3934467"/>
              <a:gd name="connsiteX41" fmla="*/ 64034 w 3932773"/>
              <a:gd name="connsiteY41" fmla="*/ 1133969 h 3934467"/>
              <a:gd name="connsiteX42" fmla="*/ 45079 w 3932773"/>
              <a:gd name="connsiteY42" fmla="*/ 1082180 h 3934467"/>
              <a:gd name="connsiteX43" fmla="*/ 37326 w 3932773"/>
              <a:gd name="connsiteY43" fmla="*/ 1061237 h 3934467"/>
              <a:gd name="connsiteX44" fmla="*/ 37112 w 3932773"/>
              <a:gd name="connsiteY44" fmla="*/ 1060414 h 3934467"/>
              <a:gd name="connsiteX45" fmla="*/ 36633 w 3932773"/>
              <a:gd name="connsiteY45" fmla="*/ 1059106 h 3934467"/>
              <a:gd name="connsiteX46" fmla="*/ 23489 w 3932773"/>
              <a:gd name="connsiteY46" fmla="*/ 1007984 h 3934467"/>
              <a:gd name="connsiteX47" fmla="*/ 16867 w 3932773"/>
              <a:gd name="connsiteY47" fmla="*/ 982502 h 3934467"/>
              <a:gd name="connsiteX48" fmla="*/ 16764 w 3932773"/>
              <a:gd name="connsiteY48" fmla="*/ 981830 h 3934467"/>
              <a:gd name="connsiteX49" fmla="*/ 16555 w 3932773"/>
              <a:gd name="connsiteY49" fmla="*/ 981017 h 3934467"/>
              <a:gd name="connsiteX50" fmla="*/ 8143 w 3932773"/>
              <a:gd name="connsiteY50" fmla="*/ 925900 h 3934467"/>
              <a:gd name="connsiteX51" fmla="*/ 4286 w 3932773"/>
              <a:gd name="connsiteY51" fmla="*/ 900880 h 3934467"/>
              <a:gd name="connsiteX52" fmla="*/ 4267 w 3932773"/>
              <a:gd name="connsiteY52" fmla="*/ 900507 h 3934467"/>
              <a:gd name="connsiteX53" fmla="*/ 4207 w 3932773"/>
              <a:gd name="connsiteY53" fmla="*/ 900112 h 3934467"/>
              <a:gd name="connsiteX54" fmla="*/ 0 w 3932773"/>
              <a:gd name="connsiteY54" fmla="*/ 816800 h 3934467"/>
              <a:gd name="connsiteX55" fmla="*/ 0 w 3932773"/>
              <a:gd name="connsiteY55" fmla="*/ 816799 h 3934467"/>
              <a:gd name="connsiteX56" fmla="*/ 0 w 3932773"/>
              <a:gd name="connsiteY56" fmla="*/ 816799 h 3934467"/>
              <a:gd name="connsiteX57" fmla="*/ 814832 w 3932773"/>
              <a:gd name="connsiteY57" fmla="*/ 1967 h 3934467"/>
              <a:gd name="connsiteX58" fmla="*/ 898144 w 3932773"/>
              <a:gd name="connsiteY58" fmla="*/ 6174 h 3934467"/>
              <a:gd name="connsiteX59" fmla="*/ 898548 w 3932773"/>
              <a:gd name="connsiteY59" fmla="*/ 6235 h 3934467"/>
              <a:gd name="connsiteX60" fmla="*/ 898914 w 3932773"/>
              <a:gd name="connsiteY60" fmla="*/ 6254 h 3934467"/>
              <a:gd name="connsiteX61" fmla="*/ 923375 w 3932773"/>
              <a:gd name="connsiteY61" fmla="*/ 10024 h 3934467"/>
              <a:gd name="connsiteX62" fmla="*/ 979049 w 3932773"/>
              <a:gd name="connsiteY62" fmla="*/ 18521 h 3934467"/>
              <a:gd name="connsiteX63" fmla="*/ 979871 w 3932773"/>
              <a:gd name="connsiteY63" fmla="*/ 18732 h 3934467"/>
              <a:gd name="connsiteX64" fmla="*/ 980535 w 3932773"/>
              <a:gd name="connsiteY64" fmla="*/ 18835 h 3934467"/>
              <a:gd name="connsiteX65" fmla="*/ 1005725 w 3932773"/>
              <a:gd name="connsiteY65" fmla="*/ 25380 h 3934467"/>
              <a:gd name="connsiteX66" fmla="*/ 1057138 w 3932773"/>
              <a:gd name="connsiteY66" fmla="*/ 38600 h 3934467"/>
              <a:gd name="connsiteX67" fmla="*/ 1058454 w 3932773"/>
              <a:gd name="connsiteY67" fmla="*/ 39082 h 3934467"/>
              <a:gd name="connsiteX68" fmla="*/ 1059270 w 3932773"/>
              <a:gd name="connsiteY68" fmla="*/ 39294 h 3934467"/>
              <a:gd name="connsiteX69" fmla="*/ 1080037 w 3932773"/>
              <a:gd name="connsiteY69" fmla="*/ 46981 h 3934467"/>
              <a:gd name="connsiteX70" fmla="*/ 1132002 w 3932773"/>
              <a:gd name="connsiteY70" fmla="*/ 66000 h 3934467"/>
              <a:gd name="connsiteX71" fmla="*/ 1133258 w 3932773"/>
              <a:gd name="connsiteY71" fmla="*/ 66682 h 3934467"/>
              <a:gd name="connsiteX72" fmla="*/ 1134694 w 3932773"/>
              <a:gd name="connsiteY72" fmla="*/ 67214 h 3934467"/>
              <a:gd name="connsiteX73" fmla="*/ 1169317 w 3932773"/>
              <a:gd name="connsiteY73" fmla="*/ 86254 h 3934467"/>
              <a:gd name="connsiteX74" fmla="*/ 1270413 w 3932773"/>
              <a:gd name="connsiteY74" fmla="*/ 141127 h 3934467"/>
              <a:gd name="connsiteX75" fmla="*/ 1273043 w 3932773"/>
              <a:gd name="connsiteY75" fmla="*/ 143297 h 3934467"/>
              <a:gd name="connsiteX76" fmla="*/ 1273902 w 3932773"/>
              <a:gd name="connsiteY76" fmla="*/ 143770 h 3934467"/>
              <a:gd name="connsiteX77" fmla="*/ 1290827 w 3932773"/>
              <a:gd name="connsiteY77" fmla="*/ 157970 h 3934467"/>
              <a:gd name="connsiteX78" fmla="*/ 1391006 w 3932773"/>
              <a:gd name="connsiteY78" fmla="*/ 240625 h 3934467"/>
              <a:gd name="connsiteX79" fmla="*/ 1394755 w 3932773"/>
              <a:gd name="connsiteY79" fmla="*/ 245169 h 3934467"/>
              <a:gd name="connsiteX80" fmla="*/ 1397420 w 3932773"/>
              <a:gd name="connsiteY80" fmla="*/ 245169 h 3934467"/>
              <a:gd name="connsiteX81" fmla="*/ 1966361 w 3932773"/>
              <a:gd name="connsiteY81" fmla="*/ 477860 h 3934467"/>
              <a:gd name="connsiteX82" fmla="*/ 2535302 w 3932773"/>
              <a:gd name="connsiteY82" fmla="*/ 245169 h 3934467"/>
              <a:gd name="connsiteX83" fmla="*/ 2536396 w 3932773"/>
              <a:gd name="connsiteY83" fmla="*/ 245169 h 3934467"/>
              <a:gd name="connsiteX84" fmla="*/ 2541768 w 3932773"/>
              <a:gd name="connsiteY84" fmla="*/ 238658 h 3934467"/>
              <a:gd name="connsiteX85" fmla="*/ 3117941 w 3932773"/>
              <a:gd name="connsiteY85" fmla="*/ 0 h 3934467"/>
              <a:gd name="connsiteX86" fmla="*/ 3932773 w 3932773"/>
              <a:gd name="connsiteY86" fmla="*/ 814832 h 3934467"/>
              <a:gd name="connsiteX87" fmla="*/ 3928487 w 3932773"/>
              <a:gd name="connsiteY87" fmla="*/ 898913 h 3934467"/>
              <a:gd name="connsiteX88" fmla="*/ 3927394 w 3932773"/>
              <a:gd name="connsiteY88" fmla="*/ 906003 h 3934467"/>
              <a:gd name="connsiteX89" fmla="*/ 3915946 w 3932773"/>
              <a:gd name="connsiteY89" fmla="*/ 981017 h 3934467"/>
              <a:gd name="connsiteX90" fmla="*/ 3693842 w 3932773"/>
              <a:gd name="connsiteY90" fmla="*/ 1392973 h 3934467"/>
              <a:gd name="connsiteX91" fmla="*/ 3689572 w 3932773"/>
              <a:gd name="connsiteY91" fmla="*/ 1396496 h 3934467"/>
              <a:gd name="connsiteX92" fmla="*/ 3689572 w 3932773"/>
              <a:gd name="connsiteY92" fmla="*/ 1397419 h 3934467"/>
              <a:gd name="connsiteX93" fmla="*/ 3456881 w 3932773"/>
              <a:gd name="connsiteY93" fmla="*/ 1966360 h 3934467"/>
              <a:gd name="connsiteX94" fmla="*/ 3689572 w 3932773"/>
              <a:gd name="connsiteY94" fmla="*/ 2535302 h 3934467"/>
              <a:gd name="connsiteX95" fmla="*/ 3689572 w 3932773"/>
              <a:gd name="connsiteY95" fmla="*/ 2537745 h 3934467"/>
              <a:gd name="connsiteX96" fmla="*/ 3694115 w 3932773"/>
              <a:gd name="connsiteY96" fmla="*/ 2541494 h 3934467"/>
              <a:gd name="connsiteX97" fmla="*/ 3776742 w 3932773"/>
              <a:gd name="connsiteY97" fmla="*/ 2641639 h 3934467"/>
              <a:gd name="connsiteX98" fmla="*/ 3790971 w 3932773"/>
              <a:gd name="connsiteY98" fmla="*/ 2658598 h 3934467"/>
              <a:gd name="connsiteX99" fmla="*/ 3791445 w 3932773"/>
              <a:gd name="connsiteY99" fmla="*/ 2659459 h 3934467"/>
              <a:gd name="connsiteX100" fmla="*/ 3793613 w 3932773"/>
              <a:gd name="connsiteY100" fmla="*/ 2662087 h 3934467"/>
              <a:gd name="connsiteX101" fmla="*/ 3848439 w 3932773"/>
              <a:gd name="connsiteY101" fmla="*/ 2763095 h 3934467"/>
              <a:gd name="connsiteX102" fmla="*/ 3867527 w 3932773"/>
              <a:gd name="connsiteY102" fmla="*/ 2797806 h 3934467"/>
              <a:gd name="connsiteX103" fmla="*/ 3868060 w 3932773"/>
              <a:gd name="connsiteY103" fmla="*/ 2799246 h 3934467"/>
              <a:gd name="connsiteX104" fmla="*/ 3868740 w 3932773"/>
              <a:gd name="connsiteY104" fmla="*/ 2800497 h 3934467"/>
              <a:gd name="connsiteX105" fmla="*/ 3887700 w 3932773"/>
              <a:gd name="connsiteY105" fmla="*/ 2852300 h 3934467"/>
              <a:gd name="connsiteX106" fmla="*/ 3895447 w 3932773"/>
              <a:gd name="connsiteY106" fmla="*/ 2873230 h 3934467"/>
              <a:gd name="connsiteX107" fmla="*/ 3895661 w 3932773"/>
              <a:gd name="connsiteY107" fmla="*/ 2874052 h 3934467"/>
              <a:gd name="connsiteX108" fmla="*/ 3896140 w 3932773"/>
              <a:gd name="connsiteY108" fmla="*/ 2875361 h 3934467"/>
              <a:gd name="connsiteX109" fmla="*/ 3909287 w 3932773"/>
              <a:gd name="connsiteY109" fmla="*/ 2926490 h 3934467"/>
              <a:gd name="connsiteX110" fmla="*/ 3915906 w 3932773"/>
              <a:gd name="connsiteY110" fmla="*/ 2951965 h 3934467"/>
              <a:gd name="connsiteX111" fmla="*/ 3916010 w 3932773"/>
              <a:gd name="connsiteY111" fmla="*/ 2952637 h 3934467"/>
              <a:gd name="connsiteX112" fmla="*/ 3916219 w 3932773"/>
              <a:gd name="connsiteY112" fmla="*/ 2953450 h 3934467"/>
              <a:gd name="connsiteX113" fmla="*/ 3924630 w 3932773"/>
              <a:gd name="connsiteY113" fmla="*/ 3008560 h 3934467"/>
              <a:gd name="connsiteX114" fmla="*/ 3928487 w 3932773"/>
              <a:gd name="connsiteY114" fmla="*/ 3033586 h 3934467"/>
              <a:gd name="connsiteX115" fmla="*/ 3928506 w 3932773"/>
              <a:gd name="connsiteY115" fmla="*/ 3033960 h 3934467"/>
              <a:gd name="connsiteX116" fmla="*/ 3928566 w 3932773"/>
              <a:gd name="connsiteY116" fmla="*/ 3034355 h 3934467"/>
              <a:gd name="connsiteX117" fmla="*/ 3932773 w 3932773"/>
              <a:gd name="connsiteY117" fmla="*/ 3117667 h 3934467"/>
              <a:gd name="connsiteX118" fmla="*/ 3932773 w 3932773"/>
              <a:gd name="connsiteY118" fmla="*/ 3117667 h 3934467"/>
              <a:gd name="connsiteX119" fmla="*/ 3932773 w 3932773"/>
              <a:gd name="connsiteY119" fmla="*/ 3117668 h 3934467"/>
              <a:gd name="connsiteX120" fmla="*/ 3117941 w 3932773"/>
              <a:gd name="connsiteY120" fmla="*/ 3932500 h 3934467"/>
              <a:gd name="connsiteX121" fmla="*/ 3034629 w 3932773"/>
              <a:gd name="connsiteY121" fmla="*/ 3928293 h 3934467"/>
              <a:gd name="connsiteX122" fmla="*/ 3034222 w 3932773"/>
              <a:gd name="connsiteY122" fmla="*/ 3928231 h 3934467"/>
              <a:gd name="connsiteX123" fmla="*/ 3033860 w 3932773"/>
              <a:gd name="connsiteY123" fmla="*/ 3928213 h 3934467"/>
              <a:gd name="connsiteX124" fmla="*/ 3009572 w 3932773"/>
              <a:gd name="connsiteY124" fmla="*/ 3924469 h 3934467"/>
              <a:gd name="connsiteX125" fmla="*/ 2953724 w 3932773"/>
              <a:gd name="connsiteY125" fmla="*/ 3915946 h 3934467"/>
              <a:gd name="connsiteX126" fmla="*/ 2952901 w 3932773"/>
              <a:gd name="connsiteY126" fmla="*/ 3915734 h 3934467"/>
              <a:gd name="connsiteX127" fmla="*/ 2952238 w 3932773"/>
              <a:gd name="connsiteY127" fmla="*/ 3915632 h 3934467"/>
              <a:gd name="connsiteX128" fmla="*/ 2927128 w 3932773"/>
              <a:gd name="connsiteY128" fmla="*/ 3909107 h 3934467"/>
              <a:gd name="connsiteX129" fmla="*/ 2875635 w 3932773"/>
              <a:gd name="connsiteY129" fmla="*/ 3895867 h 3934467"/>
              <a:gd name="connsiteX130" fmla="*/ 2874317 w 3932773"/>
              <a:gd name="connsiteY130" fmla="*/ 3895384 h 3934467"/>
              <a:gd name="connsiteX131" fmla="*/ 2873503 w 3932773"/>
              <a:gd name="connsiteY131" fmla="*/ 3895173 h 3934467"/>
              <a:gd name="connsiteX132" fmla="*/ 2852779 w 3932773"/>
              <a:gd name="connsiteY132" fmla="*/ 3887501 h 3934467"/>
              <a:gd name="connsiteX133" fmla="*/ 2800772 w 3932773"/>
              <a:gd name="connsiteY133" fmla="*/ 3868466 h 3934467"/>
              <a:gd name="connsiteX134" fmla="*/ 2799515 w 3932773"/>
              <a:gd name="connsiteY134" fmla="*/ 3867784 h 3934467"/>
              <a:gd name="connsiteX135" fmla="*/ 2798080 w 3932773"/>
              <a:gd name="connsiteY135" fmla="*/ 3867253 h 3934467"/>
              <a:gd name="connsiteX136" fmla="*/ 2763464 w 3932773"/>
              <a:gd name="connsiteY136" fmla="*/ 3848216 h 3934467"/>
              <a:gd name="connsiteX137" fmla="*/ 2662361 w 3932773"/>
              <a:gd name="connsiteY137" fmla="*/ 3793340 h 3934467"/>
              <a:gd name="connsiteX138" fmla="*/ 2659731 w 3932773"/>
              <a:gd name="connsiteY138" fmla="*/ 3791170 h 3934467"/>
              <a:gd name="connsiteX139" fmla="*/ 2658872 w 3932773"/>
              <a:gd name="connsiteY139" fmla="*/ 3790697 h 3934467"/>
              <a:gd name="connsiteX140" fmla="*/ 2641943 w 3932773"/>
              <a:gd name="connsiteY140" fmla="*/ 3776493 h 3934467"/>
              <a:gd name="connsiteX141" fmla="*/ 2541768 w 3932773"/>
              <a:gd name="connsiteY141" fmla="*/ 3693841 h 3934467"/>
              <a:gd name="connsiteX142" fmla="*/ 2538019 w 3932773"/>
              <a:gd name="connsiteY142" fmla="*/ 3689298 h 3934467"/>
              <a:gd name="connsiteX143" fmla="*/ 2535354 w 3932773"/>
              <a:gd name="connsiteY143" fmla="*/ 3689298 h 3934467"/>
              <a:gd name="connsiteX144" fmla="*/ 1966413 w 3932773"/>
              <a:gd name="connsiteY144" fmla="*/ 3456607 h 3934467"/>
              <a:gd name="connsiteX145" fmla="*/ 1397472 w 3932773"/>
              <a:gd name="connsiteY145" fmla="*/ 3689298 h 3934467"/>
              <a:gd name="connsiteX146" fmla="*/ 1396377 w 3932773"/>
              <a:gd name="connsiteY146" fmla="*/ 3689298 h 3934467"/>
              <a:gd name="connsiteX147" fmla="*/ 1391006 w 3932773"/>
              <a:gd name="connsiteY147" fmla="*/ 3695808 h 3934467"/>
              <a:gd name="connsiteX148" fmla="*/ 814832 w 3932773"/>
              <a:gd name="connsiteY148" fmla="*/ 3934467 h 3934467"/>
              <a:gd name="connsiteX149" fmla="*/ 0 w 3932773"/>
              <a:gd name="connsiteY149" fmla="*/ 3119635 h 3934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3932773" h="3934467">
                <a:moveTo>
                  <a:pt x="1152171" y="1968106"/>
                </a:moveTo>
                <a:cubicBezTo>
                  <a:pt x="1152171" y="2135020"/>
                  <a:pt x="1202358" y="2290212"/>
                  <a:pt x="1288654" y="2419231"/>
                </a:cubicBezTo>
                <a:lnTo>
                  <a:pt x="1386106" y="2538551"/>
                </a:lnTo>
                <a:lnTo>
                  <a:pt x="1395026" y="2546036"/>
                </a:lnTo>
                <a:lnTo>
                  <a:pt x="1395531" y="2546036"/>
                </a:lnTo>
                <a:cubicBezTo>
                  <a:pt x="1542148" y="2691107"/>
                  <a:pt x="1743861" y="2780328"/>
                  <a:pt x="1966413" y="2780328"/>
                </a:cubicBezTo>
                <a:cubicBezTo>
                  <a:pt x="2188965" y="2780328"/>
                  <a:pt x="2390677" y="2691107"/>
                  <a:pt x="2537295" y="2546036"/>
                </a:cubicBezTo>
                <a:lnTo>
                  <a:pt x="2538020" y="2546036"/>
                </a:lnTo>
                <a:lnTo>
                  <a:pt x="2542530" y="2542251"/>
                </a:lnTo>
                <a:lnTo>
                  <a:pt x="2546310" y="2537747"/>
                </a:lnTo>
                <a:lnTo>
                  <a:pt x="2546310" y="2537242"/>
                </a:lnTo>
                <a:cubicBezTo>
                  <a:pt x="2691381" y="2390625"/>
                  <a:pt x="2780602" y="2188912"/>
                  <a:pt x="2780602" y="1966360"/>
                </a:cubicBezTo>
                <a:cubicBezTo>
                  <a:pt x="2780602" y="1799446"/>
                  <a:pt x="2730415" y="1644254"/>
                  <a:pt x="2644120" y="1515236"/>
                </a:cubicBezTo>
                <a:lnTo>
                  <a:pt x="2546667" y="1395915"/>
                </a:lnTo>
                <a:lnTo>
                  <a:pt x="2537747" y="1388431"/>
                </a:lnTo>
                <a:lnTo>
                  <a:pt x="2537242" y="1388431"/>
                </a:lnTo>
                <a:cubicBezTo>
                  <a:pt x="2390625" y="1243360"/>
                  <a:pt x="2188912" y="1154139"/>
                  <a:pt x="1966361" y="1154139"/>
                </a:cubicBezTo>
                <a:cubicBezTo>
                  <a:pt x="1743808" y="1154139"/>
                  <a:pt x="1542096" y="1243360"/>
                  <a:pt x="1395478" y="1388431"/>
                </a:cubicBezTo>
                <a:lnTo>
                  <a:pt x="1394753" y="1388431"/>
                </a:lnTo>
                <a:lnTo>
                  <a:pt x="1390243" y="1392216"/>
                </a:lnTo>
                <a:lnTo>
                  <a:pt x="1386464" y="1396720"/>
                </a:lnTo>
                <a:lnTo>
                  <a:pt x="1386464" y="1397225"/>
                </a:lnTo>
                <a:cubicBezTo>
                  <a:pt x="1241393" y="1543842"/>
                  <a:pt x="1152171" y="1745555"/>
                  <a:pt x="1152171" y="1968106"/>
                </a:cubicBezTo>
                <a:close/>
                <a:moveTo>
                  <a:pt x="0" y="3119635"/>
                </a:moveTo>
                <a:cubicBezTo>
                  <a:pt x="0" y="3091245"/>
                  <a:pt x="1452" y="3063194"/>
                  <a:pt x="4286" y="3035553"/>
                </a:cubicBezTo>
                <a:lnTo>
                  <a:pt x="5385" y="3028424"/>
                </a:lnTo>
                <a:lnTo>
                  <a:pt x="16828" y="2953450"/>
                </a:lnTo>
                <a:cubicBezTo>
                  <a:pt x="49391" y="2794319"/>
                  <a:pt x="128340" y="2652085"/>
                  <a:pt x="238932" y="2541494"/>
                </a:cubicBezTo>
                <a:lnTo>
                  <a:pt x="243201" y="2537971"/>
                </a:lnTo>
                <a:lnTo>
                  <a:pt x="243201" y="2537048"/>
                </a:lnTo>
                <a:cubicBezTo>
                  <a:pt x="387394" y="2390735"/>
                  <a:pt x="475893" y="2189756"/>
                  <a:pt x="475893" y="1968106"/>
                </a:cubicBezTo>
                <a:cubicBezTo>
                  <a:pt x="475893" y="1746457"/>
                  <a:pt x="387394" y="1545478"/>
                  <a:pt x="243201" y="1399165"/>
                </a:cubicBezTo>
                <a:lnTo>
                  <a:pt x="243201" y="1396721"/>
                </a:lnTo>
                <a:lnTo>
                  <a:pt x="238659" y="1392973"/>
                </a:lnTo>
                <a:lnTo>
                  <a:pt x="156039" y="1292837"/>
                </a:lnTo>
                <a:lnTo>
                  <a:pt x="141802" y="1275869"/>
                </a:lnTo>
                <a:lnTo>
                  <a:pt x="141328" y="1275008"/>
                </a:lnTo>
                <a:lnTo>
                  <a:pt x="139161" y="1272380"/>
                </a:lnTo>
                <a:lnTo>
                  <a:pt x="84340" y="1171381"/>
                </a:lnTo>
                <a:lnTo>
                  <a:pt x="65246" y="1136660"/>
                </a:lnTo>
                <a:lnTo>
                  <a:pt x="64713" y="1135221"/>
                </a:lnTo>
                <a:lnTo>
                  <a:pt x="64034" y="1133969"/>
                </a:lnTo>
                <a:lnTo>
                  <a:pt x="45079" y="1082180"/>
                </a:lnTo>
                <a:lnTo>
                  <a:pt x="37326" y="1061237"/>
                </a:lnTo>
                <a:lnTo>
                  <a:pt x="37112" y="1060414"/>
                </a:lnTo>
                <a:lnTo>
                  <a:pt x="36633" y="1059106"/>
                </a:lnTo>
                <a:lnTo>
                  <a:pt x="23489" y="1007984"/>
                </a:lnTo>
                <a:lnTo>
                  <a:pt x="16867" y="982502"/>
                </a:lnTo>
                <a:lnTo>
                  <a:pt x="16764" y="981830"/>
                </a:lnTo>
                <a:lnTo>
                  <a:pt x="16555" y="981017"/>
                </a:lnTo>
                <a:lnTo>
                  <a:pt x="8143" y="925900"/>
                </a:lnTo>
                <a:lnTo>
                  <a:pt x="4286" y="900880"/>
                </a:lnTo>
                <a:lnTo>
                  <a:pt x="4267" y="900507"/>
                </a:lnTo>
                <a:lnTo>
                  <a:pt x="4207" y="900112"/>
                </a:lnTo>
                <a:cubicBezTo>
                  <a:pt x="1425" y="872719"/>
                  <a:pt x="0" y="844926"/>
                  <a:pt x="0" y="816800"/>
                </a:cubicBezTo>
                <a:lnTo>
                  <a:pt x="0" y="816799"/>
                </a:lnTo>
                <a:lnTo>
                  <a:pt x="0" y="816799"/>
                </a:lnTo>
                <a:cubicBezTo>
                  <a:pt x="0" y="366779"/>
                  <a:pt x="364812" y="1967"/>
                  <a:pt x="814832" y="1967"/>
                </a:cubicBezTo>
                <a:cubicBezTo>
                  <a:pt x="842958" y="1967"/>
                  <a:pt x="870752" y="3392"/>
                  <a:pt x="898144" y="6174"/>
                </a:cubicBezTo>
                <a:lnTo>
                  <a:pt x="898548" y="6235"/>
                </a:lnTo>
                <a:lnTo>
                  <a:pt x="898914" y="6254"/>
                </a:lnTo>
                <a:lnTo>
                  <a:pt x="923375" y="10024"/>
                </a:lnTo>
                <a:lnTo>
                  <a:pt x="979049" y="18521"/>
                </a:lnTo>
                <a:lnTo>
                  <a:pt x="979871" y="18732"/>
                </a:lnTo>
                <a:lnTo>
                  <a:pt x="980535" y="18835"/>
                </a:lnTo>
                <a:lnTo>
                  <a:pt x="1005725" y="25380"/>
                </a:lnTo>
                <a:lnTo>
                  <a:pt x="1057138" y="38600"/>
                </a:lnTo>
                <a:lnTo>
                  <a:pt x="1058454" y="39082"/>
                </a:lnTo>
                <a:lnTo>
                  <a:pt x="1059270" y="39294"/>
                </a:lnTo>
                <a:lnTo>
                  <a:pt x="1080037" y="46981"/>
                </a:lnTo>
                <a:lnTo>
                  <a:pt x="1132002" y="66000"/>
                </a:lnTo>
                <a:lnTo>
                  <a:pt x="1133258" y="66682"/>
                </a:lnTo>
                <a:lnTo>
                  <a:pt x="1134694" y="67214"/>
                </a:lnTo>
                <a:lnTo>
                  <a:pt x="1169317" y="86254"/>
                </a:lnTo>
                <a:lnTo>
                  <a:pt x="1270413" y="141127"/>
                </a:lnTo>
                <a:lnTo>
                  <a:pt x="1273043" y="143297"/>
                </a:lnTo>
                <a:lnTo>
                  <a:pt x="1273902" y="143770"/>
                </a:lnTo>
                <a:lnTo>
                  <a:pt x="1290827" y="157970"/>
                </a:lnTo>
                <a:lnTo>
                  <a:pt x="1391006" y="240625"/>
                </a:lnTo>
                <a:lnTo>
                  <a:pt x="1394755" y="245169"/>
                </a:lnTo>
                <a:lnTo>
                  <a:pt x="1397420" y="245169"/>
                </a:lnTo>
                <a:cubicBezTo>
                  <a:pt x="1543732" y="389361"/>
                  <a:pt x="1744711" y="477860"/>
                  <a:pt x="1966361" y="477860"/>
                </a:cubicBezTo>
                <a:cubicBezTo>
                  <a:pt x="2188010" y="477860"/>
                  <a:pt x="2388989" y="389361"/>
                  <a:pt x="2535302" y="245169"/>
                </a:cubicBezTo>
                <a:lnTo>
                  <a:pt x="2536396" y="245169"/>
                </a:lnTo>
                <a:lnTo>
                  <a:pt x="2541768" y="238658"/>
                </a:lnTo>
                <a:cubicBezTo>
                  <a:pt x="2689224" y="91203"/>
                  <a:pt x="2892932" y="0"/>
                  <a:pt x="3117941" y="0"/>
                </a:cubicBezTo>
                <a:cubicBezTo>
                  <a:pt x="3567961" y="0"/>
                  <a:pt x="3932773" y="364812"/>
                  <a:pt x="3932773" y="814832"/>
                </a:cubicBezTo>
                <a:cubicBezTo>
                  <a:pt x="3932773" y="843222"/>
                  <a:pt x="3931321" y="871273"/>
                  <a:pt x="3928487" y="898913"/>
                </a:cubicBezTo>
                <a:lnTo>
                  <a:pt x="3927394" y="906003"/>
                </a:lnTo>
                <a:lnTo>
                  <a:pt x="3915946" y="981017"/>
                </a:lnTo>
                <a:cubicBezTo>
                  <a:pt x="3883383" y="1140148"/>
                  <a:pt x="3804433" y="1282381"/>
                  <a:pt x="3693842" y="1392973"/>
                </a:cubicBezTo>
                <a:lnTo>
                  <a:pt x="3689572" y="1396496"/>
                </a:lnTo>
                <a:lnTo>
                  <a:pt x="3689572" y="1397419"/>
                </a:lnTo>
                <a:cubicBezTo>
                  <a:pt x="3545380" y="1543732"/>
                  <a:pt x="3456881" y="1744711"/>
                  <a:pt x="3456881" y="1966360"/>
                </a:cubicBezTo>
                <a:cubicBezTo>
                  <a:pt x="3456881" y="2188010"/>
                  <a:pt x="3545380" y="2388989"/>
                  <a:pt x="3689572" y="2535302"/>
                </a:cubicBezTo>
                <a:lnTo>
                  <a:pt x="3689572" y="2537745"/>
                </a:lnTo>
                <a:lnTo>
                  <a:pt x="3694115" y="2541494"/>
                </a:lnTo>
                <a:lnTo>
                  <a:pt x="3776742" y="2641639"/>
                </a:lnTo>
                <a:lnTo>
                  <a:pt x="3790971" y="2658598"/>
                </a:lnTo>
                <a:lnTo>
                  <a:pt x="3791445" y="2659459"/>
                </a:lnTo>
                <a:lnTo>
                  <a:pt x="3793613" y="2662087"/>
                </a:lnTo>
                <a:lnTo>
                  <a:pt x="3848439" y="2763095"/>
                </a:lnTo>
                <a:lnTo>
                  <a:pt x="3867527" y="2797806"/>
                </a:lnTo>
                <a:lnTo>
                  <a:pt x="3868060" y="2799246"/>
                </a:lnTo>
                <a:lnTo>
                  <a:pt x="3868740" y="2800497"/>
                </a:lnTo>
                <a:lnTo>
                  <a:pt x="3887700" y="2852300"/>
                </a:lnTo>
                <a:lnTo>
                  <a:pt x="3895447" y="2873230"/>
                </a:lnTo>
                <a:lnTo>
                  <a:pt x="3895661" y="2874052"/>
                </a:lnTo>
                <a:lnTo>
                  <a:pt x="3896140" y="2875361"/>
                </a:lnTo>
                <a:lnTo>
                  <a:pt x="3909287" y="2926490"/>
                </a:lnTo>
                <a:lnTo>
                  <a:pt x="3915906" y="2951965"/>
                </a:lnTo>
                <a:lnTo>
                  <a:pt x="3916010" y="2952637"/>
                </a:lnTo>
                <a:lnTo>
                  <a:pt x="3916219" y="2953450"/>
                </a:lnTo>
                <a:lnTo>
                  <a:pt x="3924630" y="3008560"/>
                </a:lnTo>
                <a:lnTo>
                  <a:pt x="3928487" y="3033586"/>
                </a:lnTo>
                <a:lnTo>
                  <a:pt x="3928506" y="3033960"/>
                </a:lnTo>
                <a:lnTo>
                  <a:pt x="3928566" y="3034355"/>
                </a:lnTo>
                <a:cubicBezTo>
                  <a:pt x="3931348" y="3061747"/>
                  <a:pt x="3932773" y="3089541"/>
                  <a:pt x="3932773" y="3117667"/>
                </a:cubicBezTo>
                <a:lnTo>
                  <a:pt x="3932773" y="3117667"/>
                </a:lnTo>
                <a:lnTo>
                  <a:pt x="3932773" y="3117668"/>
                </a:lnTo>
                <a:cubicBezTo>
                  <a:pt x="3932773" y="3567688"/>
                  <a:pt x="3567961" y="3932500"/>
                  <a:pt x="3117941" y="3932500"/>
                </a:cubicBezTo>
                <a:cubicBezTo>
                  <a:pt x="3089815" y="3932500"/>
                  <a:pt x="3062022" y="3931075"/>
                  <a:pt x="3034629" y="3928293"/>
                </a:cubicBezTo>
                <a:lnTo>
                  <a:pt x="3034222" y="3928231"/>
                </a:lnTo>
                <a:lnTo>
                  <a:pt x="3033860" y="3928213"/>
                </a:lnTo>
                <a:lnTo>
                  <a:pt x="3009572" y="3924469"/>
                </a:lnTo>
                <a:lnTo>
                  <a:pt x="2953724" y="3915946"/>
                </a:lnTo>
                <a:lnTo>
                  <a:pt x="2952901" y="3915734"/>
                </a:lnTo>
                <a:lnTo>
                  <a:pt x="2952238" y="3915632"/>
                </a:lnTo>
                <a:lnTo>
                  <a:pt x="2927128" y="3909107"/>
                </a:lnTo>
                <a:lnTo>
                  <a:pt x="2875635" y="3895867"/>
                </a:lnTo>
                <a:lnTo>
                  <a:pt x="2874317" y="3895384"/>
                </a:lnTo>
                <a:lnTo>
                  <a:pt x="2873503" y="3895173"/>
                </a:lnTo>
                <a:lnTo>
                  <a:pt x="2852779" y="3887501"/>
                </a:lnTo>
                <a:lnTo>
                  <a:pt x="2800772" y="3868466"/>
                </a:lnTo>
                <a:lnTo>
                  <a:pt x="2799515" y="3867784"/>
                </a:lnTo>
                <a:lnTo>
                  <a:pt x="2798080" y="3867253"/>
                </a:lnTo>
                <a:lnTo>
                  <a:pt x="2763464" y="3848216"/>
                </a:lnTo>
                <a:lnTo>
                  <a:pt x="2662361" y="3793340"/>
                </a:lnTo>
                <a:lnTo>
                  <a:pt x="2659731" y="3791170"/>
                </a:lnTo>
                <a:lnTo>
                  <a:pt x="2658872" y="3790697"/>
                </a:lnTo>
                <a:lnTo>
                  <a:pt x="2641943" y="3776493"/>
                </a:lnTo>
                <a:lnTo>
                  <a:pt x="2541768" y="3693841"/>
                </a:lnTo>
                <a:lnTo>
                  <a:pt x="2538019" y="3689298"/>
                </a:lnTo>
                <a:lnTo>
                  <a:pt x="2535354" y="3689298"/>
                </a:lnTo>
                <a:cubicBezTo>
                  <a:pt x="2389041" y="3545106"/>
                  <a:pt x="2188062" y="3456607"/>
                  <a:pt x="1966413" y="3456607"/>
                </a:cubicBezTo>
                <a:cubicBezTo>
                  <a:pt x="1744763" y="3456607"/>
                  <a:pt x="1543784" y="3545106"/>
                  <a:pt x="1397472" y="3689298"/>
                </a:cubicBezTo>
                <a:lnTo>
                  <a:pt x="1396377" y="3689298"/>
                </a:lnTo>
                <a:lnTo>
                  <a:pt x="1391006" y="3695808"/>
                </a:lnTo>
                <a:cubicBezTo>
                  <a:pt x="1243550" y="3843264"/>
                  <a:pt x="1039842" y="3934467"/>
                  <a:pt x="814832" y="3934467"/>
                </a:cubicBezTo>
                <a:cubicBezTo>
                  <a:pt x="364812" y="3934467"/>
                  <a:pt x="0" y="3569655"/>
                  <a:pt x="0" y="3119635"/>
                </a:cubicBezTo>
                <a:close/>
              </a:path>
            </a:pathLst>
          </a:custGeom>
          <a:solidFill>
            <a:schemeClr val="tx1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08478003-CD0D-2BE5-4C3A-7AF192E28483}"/>
              </a:ext>
            </a:extLst>
          </p:cNvPr>
          <p:cNvGrpSpPr/>
          <p:nvPr/>
        </p:nvGrpSpPr>
        <p:grpSpPr>
          <a:xfrm>
            <a:off x="3146671" y="1195983"/>
            <a:ext cx="1270836" cy="1255065"/>
            <a:chOff x="3034281" y="1381423"/>
            <a:chExt cx="1443087" cy="1425178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490233A4-C4B4-3367-F417-77519840E22E}"/>
                </a:ext>
              </a:extLst>
            </p:cNvPr>
            <p:cNvSpPr/>
            <p:nvPr/>
          </p:nvSpPr>
          <p:spPr>
            <a:xfrm>
              <a:off x="3034281" y="1381423"/>
              <a:ext cx="1443087" cy="1425178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7" name="椭圆 4">
              <a:extLst>
                <a:ext uri="{FF2B5EF4-FFF2-40B4-BE49-F238E27FC236}">
                  <a16:creationId xmlns:a16="http://schemas.microsoft.com/office/drawing/2014/main" id="{1D745BA4-06F6-B65E-4BEA-5A6F474C3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360" y="1465183"/>
              <a:ext cx="1270929" cy="1256407"/>
            </a:xfrm>
            <a:prstGeom prst="ellipse">
              <a:avLst/>
            </a:prstGeom>
            <a:solidFill>
              <a:srgbClr val="222222"/>
            </a:solidFill>
            <a:ln>
              <a:noFill/>
            </a:ln>
          </p:spPr>
          <p:txBody>
            <a:bodyPr lIns="72585" tIns="36293" rIns="72585" bIns="36293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3BC4DAA3-C739-8F75-1B8B-6FE91791CE84}"/>
                </a:ext>
              </a:extLst>
            </p:cNvPr>
            <p:cNvSpPr/>
            <p:nvPr/>
          </p:nvSpPr>
          <p:spPr>
            <a:xfrm>
              <a:off x="3162133" y="1507689"/>
              <a:ext cx="1187382" cy="1172647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585" tIns="36293" rIns="72585" bIns="36293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E3EE9064-73CA-F2E5-0FEE-72AA43511CAC}"/>
                </a:ext>
              </a:extLst>
            </p:cNvPr>
            <p:cNvGrpSpPr/>
            <p:nvPr/>
          </p:nvGrpSpPr>
          <p:grpSpPr>
            <a:xfrm>
              <a:off x="3353856" y="1598449"/>
              <a:ext cx="804308" cy="990457"/>
              <a:chOff x="6059488" y="2238376"/>
              <a:chExt cx="514350" cy="641351"/>
            </a:xfrm>
            <a:solidFill>
              <a:schemeClr val="bg2"/>
            </a:solidFill>
          </p:grpSpPr>
          <p:sp>
            <p:nvSpPr>
              <p:cNvPr id="10" name="Freeform 48">
                <a:extLst>
                  <a:ext uri="{FF2B5EF4-FFF2-40B4-BE49-F238E27FC236}">
                    <a16:creationId xmlns:a16="http://schemas.microsoft.com/office/drawing/2014/main" id="{3561E0D9-D0E8-024E-8F68-CCA688698986}"/>
                  </a:ext>
                </a:extLst>
              </p:cNvPr>
              <p:cNvSpPr/>
              <p:nvPr/>
            </p:nvSpPr>
            <p:spPr bwMode="auto">
              <a:xfrm>
                <a:off x="6535738" y="2392363"/>
                <a:ext cx="38100" cy="38100"/>
              </a:xfrm>
              <a:custGeom>
                <a:avLst/>
                <a:gdLst>
                  <a:gd name="T0" fmla="*/ 0 w 10"/>
                  <a:gd name="T1" fmla="*/ 5 h 10"/>
                  <a:gd name="T2" fmla="*/ 4 w 10"/>
                  <a:gd name="T3" fmla="*/ 10 h 10"/>
                  <a:gd name="T4" fmla="*/ 10 w 10"/>
                  <a:gd name="T5" fmla="*/ 4 h 10"/>
                  <a:gd name="T6" fmla="*/ 6 w 10"/>
                  <a:gd name="T7" fmla="*/ 0 h 10"/>
                  <a:gd name="T8" fmla="*/ 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0" y="7"/>
                      <a:pt x="1" y="10"/>
                      <a:pt x="4" y="10"/>
                    </a:cubicBezTo>
                    <a:cubicBezTo>
                      <a:pt x="6" y="10"/>
                      <a:pt x="10" y="7"/>
                      <a:pt x="10" y="4"/>
                    </a:cubicBezTo>
                    <a:cubicBezTo>
                      <a:pt x="10" y="2"/>
                      <a:pt x="9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1" name="Freeform 49">
                <a:extLst>
                  <a:ext uri="{FF2B5EF4-FFF2-40B4-BE49-F238E27FC236}">
                    <a16:creationId xmlns:a16="http://schemas.microsoft.com/office/drawing/2014/main" id="{5B82230F-A1D8-8614-4E3B-F3C3F9EF7DA1}"/>
                  </a:ext>
                </a:extLst>
              </p:cNvPr>
              <p:cNvSpPr/>
              <p:nvPr/>
            </p:nvSpPr>
            <p:spPr bwMode="auto">
              <a:xfrm>
                <a:off x="6340475" y="2347913"/>
                <a:ext cx="209550" cy="382588"/>
              </a:xfrm>
              <a:custGeom>
                <a:avLst/>
                <a:gdLst>
                  <a:gd name="T0" fmla="*/ 54 w 56"/>
                  <a:gd name="T1" fmla="*/ 57 h 102"/>
                  <a:gd name="T2" fmla="*/ 55 w 56"/>
                  <a:gd name="T3" fmla="*/ 51 h 102"/>
                  <a:gd name="T4" fmla="*/ 55 w 56"/>
                  <a:gd name="T5" fmla="*/ 40 h 102"/>
                  <a:gd name="T6" fmla="*/ 22 w 56"/>
                  <a:gd name="T7" fmla="*/ 1 h 102"/>
                  <a:gd name="T8" fmla="*/ 1 w 56"/>
                  <a:gd name="T9" fmla="*/ 19 h 102"/>
                  <a:gd name="T10" fmla="*/ 1 w 56"/>
                  <a:gd name="T11" fmla="*/ 20 h 102"/>
                  <a:gd name="T12" fmla="*/ 13 w 56"/>
                  <a:gd name="T13" fmla="*/ 50 h 102"/>
                  <a:gd name="T14" fmla="*/ 11 w 56"/>
                  <a:gd name="T15" fmla="*/ 57 h 102"/>
                  <a:gd name="T16" fmla="*/ 4 w 56"/>
                  <a:gd name="T17" fmla="*/ 80 h 102"/>
                  <a:gd name="T18" fmla="*/ 4 w 56"/>
                  <a:gd name="T19" fmla="*/ 83 h 102"/>
                  <a:gd name="T20" fmla="*/ 15 w 56"/>
                  <a:gd name="T21" fmla="*/ 100 h 102"/>
                  <a:gd name="T22" fmla="*/ 24 w 56"/>
                  <a:gd name="T23" fmla="*/ 100 h 102"/>
                  <a:gd name="T24" fmla="*/ 46 w 56"/>
                  <a:gd name="T25" fmla="*/ 76 h 102"/>
                  <a:gd name="T26" fmla="*/ 54 w 56"/>
                  <a:gd name="T27" fmla="*/ 5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102">
                    <a:moveTo>
                      <a:pt x="54" y="57"/>
                    </a:moveTo>
                    <a:cubicBezTo>
                      <a:pt x="55" y="55"/>
                      <a:pt x="55" y="52"/>
                      <a:pt x="55" y="51"/>
                    </a:cubicBezTo>
                    <a:cubicBezTo>
                      <a:pt x="55" y="51"/>
                      <a:pt x="56" y="44"/>
                      <a:pt x="55" y="40"/>
                    </a:cubicBezTo>
                    <a:cubicBezTo>
                      <a:pt x="54" y="26"/>
                      <a:pt x="38" y="1"/>
                      <a:pt x="22" y="1"/>
                    </a:cubicBezTo>
                    <a:cubicBezTo>
                      <a:pt x="12" y="0"/>
                      <a:pt x="1" y="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31"/>
                      <a:pt x="13" y="40"/>
                      <a:pt x="13" y="50"/>
                    </a:cubicBezTo>
                    <a:cubicBezTo>
                      <a:pt x="13" y="52"/>
                      <a:pt x="12" y="54"/>
                      <a:pt x="11" y="57"/>
                    </a:cubicBezTo>
                    <a:cubicBezTo>
                      <a:pt x="9" y="64"/>
                      <a:pt x="4" y="75"/>
                      <a:pt x="4" y="80"/>
                    </a:cubicBezTo>
                    <a:cubicBezTo>
                      <a:pt x="4" y="80"/>
                      <a:pt x="4" y="82"/>
                      <a:pt x="4" y="83"/>
                    </a:cubicBezTo>
                    <a:cubicBezTo>
                      <a:pt x="4" y="89"/>
                      <a:pt x="7" y="96"/>
                      <a:pt x="15" y="100"/>
                    </a:cubicBezTo>
                    <a:cubicBezTo>
                      <a:pt x="19" y="102"/>
                      <a:pt x="24" y="100"/>
                      <a:pt x="24" y="100"/>
                    </a:cubicBezTo>
                    <a:cubicBezTo>
                      <a:pt x="33" y="98"/>
                      <a:pt x="43" y="85"/>
                      <a:pt x="46" y="76"/>
                    </a:cubicBezTo>
                    <a:cubicBezTo>
                      <a:pt x="48" y="73"/>
                      <a:pt x="52" y="64"/>
                      <a:pt x="54" y="57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2" name="Freeform 50">
                <a:extLst>
                  <a:ext uri="{FF2B5EF4-FFF2-40B4-BE49-F238E27FC236}">
                    <a16:creationId xmlns:a16="http://schemas.microsoft.com/office/drawing/2014/main" id="{B6E0A459-D5E0-5F5D-5151-A1CA62063EE7}"/>
                  </a:ext>
                </a:extLst>
              </p:cNvPr>
              <p:cNvSpPr/>
              <p:nvPr/>
            </p:nvSpPr>
            <p:spPr bwMode="auto">
              <a:xfrm>
                <a:off x="6472238" y="2298701"/>
                <a:ext cx="52388" cy="55563"/>
              </a:xfrm>
              <a:custGeom>
                <a:avLst/>
                <a:gdLst>
                  <a:gd name="T0" fmla="*/ 5 w 14"/>
                  <a:gd name="T1" fmla="*/ 15 h 15"/>
                  <a:gd name="T2" fmla="*/ 14 w 14"/>
                  <a:gd name="T3" fmla="*/ 6 h 15"/>
                  <a:gd name="T4" fmla="*/ 9 w 14"/>
                  <a:gd name="T5" fmla="*/ 0 h 15"/>
                  <a:gd name="T6" fmla="*/ 0 w 14"/>
                  <a:gd name="T7" fmla="*/ 8 h 15"/>
                  <a:gd name="T8" fmla="*/ 5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5" y="15"/>
                    </a:moveTo>
                    <a:cubicBezTo>
                      <a:pt x="9" y="15"/>
                      <a:pt x="14" y="10"/>
                      <a:pt x="14" y="6"/>
                    </a:cubicBezTo>
                    <a:cubicBezTo>
                      <a:pt x="14" y="4"/>
                      <a:pt x="12" y="1"/>
                      <a:pt x="9" y="0"/>
                    </a:cubicBezTo>
                    <a:cubicBezTo>
                      <a:pt x="5" y="0"/>
                      <a:pt x="1" y="4"/>
                      <a:pt x="0" y="8"/>
                    </a:cubicBezTo>
                    <a:cubicBezTo>
                      <a:pt x="0" y="11"/>
                      <a:pt x="2" y="14"/>
                      <a:pt x="5" y="15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3" name="Freeform 51">
                <a:extLst>
                  <a:ext uri="{FF2B5EF4-FFF2-40B4-BE49-F238E27FC236}">
                    <a16:creationId xmlns:a16="http://schemas.microsoft.com/office/drawing/2014/main" id="{3AF6B805-29FB-D407-4C63-921B1BAD0E17}"/>
                  </a:ext>
                </a:extLst>
              </p:cNvPr>
              <p:cNvSpPr/>
              <p:nvPr/>
            </p:nvSpPr>
            <p:spPr bwMode="auto">
              <a:xfrm>
                <a:off x="6419850" y="2260601"/>
                <a:ext cx="60325" cy="71438"/>
              </a:xfrm>
              <a:custGeom>
                <a:avLst/>
                <a:gdLst>
                  <a:gd name="T0" fmla="*/ 6 w 16"/>
                  <a:gd name="T1" fmla="*/ 18 h 19"/>
                  <a:gd name="T2" fmla="*/ 9 w 16"/>
                  <a:gd name="T3" fmla="*/ 18 h 19"/>
                  <a:gd name="T4" fmla="*/ 16 w 16"/>
                  <a:gd name="T5" fmla="*/ 8 h 19"/>
                  <a:gd name="T6" fmla="*/ 9 w 16"/>
                  <a:gd name="T7" fmla="*/ 0 h 19"/>
                  <a:gd name="T8" fmla="*/ 1 w 16"/>
                  <a:gd name="T9" fmla="*/ 8 h 19"/>
                  <a:gd name="T10" fmla="*/ 6 w 16"/>
                  <a:gd name="T1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6" y="18"/>
                    </a:moveTo>
                    <a:cubicBezTo>
                      <a:pt x="7" y="19"/>
                      <a:pt x="9" y="18"/>
                      <a:pt x="9" y="18"/>
                    </a:cubicBezTo>
                    <a:cubicBezTo>
                      <a:pt x="13" y="17"/>
                      <a:pt x="16" y="11"/>
                      <a:pt x="16" y="8"/>
                    </a:cubicBezTo>
                    <a:cubicBezTo>
                      <a:pt x="16" y="4"/>
                      <a:pt x="13" y="0"/>
                      <a:pt x="9" y="0"/>
                    </a:cubicBezTo>
                    <a:cubicBezTo>
                      <a:pt x="6" y="0"/>
                      <a:pt x="1" y="4"/>
                      <a:pt x="1" y="8"/>
                    </a:cubicBezTo>
                    <a:cubicBezTo>
                      <a:pt x="0" y="13"/>
                      <a:pt x="2" y="17"/>
                      <a:pt x="6" y="18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4" name="Freeform 52">
                <a:extLst>
                  <a:ext uri="{FF2B5EF4-FFF2-40B4-BE49-F238E27FC236}">
                    <a16:creationId xmlns:a16="http://schemas.microsoft.com/office/drawing/2014/main" id="{84CB19B3-7C65-14B4-097D-38467000A5C9}"/>
                  </a:ext>
                </a:extLst>
              </p:cNvPr>
              <p:cNvSpPr/>
              <p:nvPr/>
            </p:nvSpPr>
            <p:spPr bwMode="auto">
              <a:xfrm>
                <a:off x="6510338" y="2343151"/>
                <a:ext cx="39688" cy="46038"/>
              </a:xfrm>
              <a:custGeom>
                <a:avLst/>
                <a:gdLst>
                  <a:gd name="T0" fmla="*/ 1 w 11"/>
                  <a:gd name="T1" fmla="*/ 4 h 12"/>
                  <a:gd name="T2" fmla="*/ 1 w 11"/>
                  <a:gd name="T3" fmla="*/ 9 h 12"/>
                  <a:gd name="T4" fmla="*/ 5 w 11"/>
                  <a:gd name="T5" fmla="*/ 12 h 12"/>
                  <a:gd name="T6" fmla="*/ 11 w 11"/>
                  <a:gd name="T7" fmla="*/ 5 h 12"/>
                  <a:gd name="T8" fmla="*/ 7 w 11"/>
                  <a:gd name="T9" fmla="*/ 1 h 12"/>
                  <a:gd name="T10" fmla="*/ 1 w 11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cubicBezTo>
                      <a:pt x="0" y="6"/>
                      <a:pt x="0" y="9"/>
                      <a:pt x="1" y="9"/>
                    </a:cubicBezTo>
                    <a:cubicBezTo>
                      <a:pt x="1" y="10"/>
                      <a:pt x="2" y="11"/>
                      <a:pt x="5" y="12"/>
                    </a:cubicBezTo>
                    <a:cubicBezTo>
                      <a:pt x="8" y="12"/>
                      <a:pt x="11" y="8"/>
                      <a:pt x="11" y="5"/>
                    </a:cubicBezTo>
                    <a:cubicBezTo>
                      <a:pt x="11" y="3"/>
                      <a:pt x="10" y="1"/>
                      <a:pt x="7" y="1"/>
                    </a:cubicBezTo>
                    <a:cubicBezTo>
                      <a:pt x="5" y="0"/>
                      <a:pt x="3" y="2"/>
                      <a:pt x="1" y="4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5" name="Freeform 53">
                <a:extLst>
                  <a:ext uri="{FF2B5EF4-FFF2-40B4-BE49-F238E27FC236}">
                    <a16:creationId xmlns:a16="http://schemas.microsoft.com/office/drawing/2014/main" id="{A5E3E8CB-7F23-3DB9-F408-BF28F2718FEF}"/>
                  </a:ext>
                </a:extLst>
              </p:cNvPr>
              <p:cNvSpPr/>
              <p:nvPr/>
            </p:nvSpPr>
            <p:spPr bwMode="auto">
              <a:xfrm>
                <a:off x="6334125" y="2238376"/>
                <a:ext cx="80963" cy="101600"/>
              </a:xfrm>
              <a:custGeom>
                <a:avLst/>
                <a:gdLst>
                  <a:gd name="T0" fmla="*/ 10 w 22"/>
                  <a:gd name="T1" fmla="*/ 27 h 27"/>
                  <a:gd name="T2" fmla="*/ 22 w 22"/>
                  <a:gd name="T3" fmla="*/ 15 h 27"/>
                  <a:gd name="T4" fmla="*/ 22 w 22"/>
                  <a:gd name="T5" fmla="*/ 9 h 27"/>
                  <a:gd name="T6" fmla="*/ 12 w 22"/>
                  <a:gd name="T7" fmla="*/ 0 h 27"/>
                  <a:gd name="T8" fmla="*/ 1 w 22"/>
                  <a:gd name="T9" fmla="*/ 14 h 27"/>
                  <a:gd name="T10" fmla="*/ 10 w 22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7">
                    <a:moveTo>
                      <a:pt x="10" y="27"/>
                    </a:moveTo>
                    <a:cubicBezTo>
                      <a:pt x="15" y="27"/>
                      <a:pt x="22" y="22"/>
                      <a:pt x="22" y="15"/>
                    </a:cubicBezTo>
                    <a:cubicBezTo>
                      <a:pt x="22" y="15"/>
                      <a:pt x="22" y="11"/>
                      <a:pt x="22" y="9"/>
                    </a:cubicBezTo>
                    <a:cubicBezTo>
                      <a:pt x="21" y="4"/>
                      <a:pt x="17" y="0"/>
                      <a:pt x="12" y="0"/>
                    </a:cubicBezTo>
                    <a:cubicBezTo>
                      <a:pt x="5" y="0"/>
                      <a:pt x="1" y="8"/>
                      <a:pt x="1" y="14"/>
                    </a:cubicBezTo>
                    <a:cubicBezTo>
                      <a:pt x="0" y="18"/>
                      <a:pt x="2" y="27"/>
                      <a:pt x="10" y="27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6" name="Freeform 54">
                <a:extLst>
                  <a:ext uri="{FF2B5EF4-FFF2-40B4-BE49-F238E27FC236}">
                    <a16:creationId xmlns:a16="http://schemas.microsoft.com/office/drawing/2014/main" id="{06EB47F1-6D3E-B7E1-7096-0DAF9A1D4B20}"/>
                  </a:ext>
                </a:extLst>
              </p:cNvPr>
              <p:cNvSpPr/>
              <p:nvPr/>
            </p:nvSpPr>
            <p:spPr bwMode="auto">
              <a:xfrm>
                <a:off x="6164263" y="2455863"/>
                <a:ext cx="52388" cy="63500"/>
              </a:xfrm>
              <a:custGeom>
                <a:avLst/>
                <a:gdLst>
                  <a:gd name="T0" fmla="*/ 7 w 14"/>
                  <a:gd name="T1" fmla="*/ 17 h 17"/>
                  <a:gd name="T2" fmla="*/ 14 w 14"/>
                  <a:gd name="T3" fmla="*/ 9 h 17"/>
                  <a:gd name="T4" fmla="*/ 7 w 14"/>
                  <a:gd name="T5" fmla="*/ 0 h 17"/>
                  <a:gd name="T6" fmla="*/ 0 w 14"/>
                  <a:gd name="T7" fmla="*/ 8 h 17"/>
                  <a:gd name="T8" fmla="*/ 7 w 14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7" y="17"/>
                    </a:moveTo>
                    <a:cubicBezTo>
                      <a:pt x="11" y="17"/>
                      <a:pt x="14" y="12"/>
                      <a:pt x="14" y="9"/>
                    </a:cubicBezTo>
                    <a:cubicBezTo>
                      <a:pt x="14" y="5"/>
                      <a:pt x="11" y="0"/>
                      <a:pt x="7" y="0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0" y="12"/>
                      <a:pt x="2" y="17"/>
                      <a:pt x="7" y="17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7" name="Freeform 55">
                <a:extLst>
                  <a:ext uri="{FF2B5EF4-FFF2-40B4-BE49-F238E27FC236}">
                    <a16:creationId xmlns:a16="http://schemas.microsoft.com/office/drawing/2014/main" id="{D8FDE051-C24A-40DD-DFDF-CFF236D28F3B}"/>
                  </a:ext>
                </a:extLst>
              </p:cNvPr>
              <p:cNvSpPr/>
              <p:nvPr/>
            </p:nvSpPr>
            <p:spPr bwMode="auto">
              <a:xfrm>
                <a:off x="6119813" y="2486026"/>
                <a:ext cx="44450" cy="49213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7 h 13"/>
                  <a:gd name="T4" fmla="*/ 5 w 12"/>
                  <a:gd name="T5" fmla="*/ 0 h 13"/>
                  <a:gd name="T6" fmla="*/ 0 w 12"/>
                  <a:gd name="T7" fmla="*/ 5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9" y="13"/>
                      <a:pt x="12" y="10"/>
                      <a:pt x="11" y="7"/>
                    </a:cubicBezTo>
                    <a:cubicBezTo>
                      <a:pt x="11" y="4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3"/>
                      <a:pt x="6" y="13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8" name="Freeform 56">
                <a:extLst>
                  <a:ext uri="{FF2B5EF4-FFF2-40B4-BE49-F238E27FC236}">
                    <a16:creationId xmlns:a16="http://schemas.microsoft.com/office/drawing/2014/main" id="{A95457A1-7602-0C68-C6EF-4D05FE2BBFE0}"/>
                  </a:ext>
                </a:extLst>
              </p:cNvPr>
              <p:cNvSpPr/>
              <p:nvPr/>
            </p:nvSpPr>
            <p:spPr bwMode="auto">
              <a:xfrm>
                <a:off x="6081713" y="2524126"/>
                <a:ext cx="46038" cy="44450"/>
              </a:xfrm>
              <a:custGeom>
                <a:avLst/>
                <a:gdLst>
                  <a:gd name="T0" fmla="*/ 5 w 12"/>
                  <a:gd name="T1" fmla="*/ 11 h 12"/>
                  <a:gd name="T2" fmla="*/ 9 w 12"/>
                  <a:gd name="T3" fmla="*/ 11 h 12"/>
                  <a:gd name="T4" fmla="*/ 12 w 12"/>
                  <a:gd name="T5" fmla="*/ 8 h 12"/>
                  <a:gd name="T6" fmla="*/ 5 w 12"/>
                  <a:gd name="T7" fmla="*/ 0 h 12"/>
                  <a:gd name="T8" fmla="*/ 1 w 12"/>
                  <a:gd name="T9" fmla="*/ 1 h 12"/>
                  <a:gd name="T10" fmla="*/ 0 w 12"/>
                  <a:gd name="T11" fmla="*/ 5 h 12"/>
                  <a:gd name="T12" fmla="*/ 5 w 12"/>
                  <a:gd name="T1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5" y="11"/>
                    </a:moveTo>
                    <a:cubicBezTo>
                      <a:pt x="7" y="12"/>
                      <a:pt x="8" y="11"/>
                      <a:pt x="9" y="11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2" y="5"/>
                      <a:pt x="9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7"/>
                      <a:pt x="3" y="10"/>
                      <a:pt x="5" y="11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9" name="Freeform 57">
                <a:extLst>
                  <a:ext uri="{FF2B5EF4-FFF2-40B4-BE49-F238E27FC236}">
                    <a16:creationId xmlns:a16="http://schemas.microsoft.com/office/drawing/2014/main" id="{F1852104-EBE6-4E11-0A6E-F93A9BEADDCC}"/>
                  </a:ext>
                </a:extLst>
              </p:cNvPr>
              <p:cNvSpPr/>
              <p:nvPr/>
            </p:nvSpPr>
            <p:spPr bwMode="auto">
              <a:xfrm>
                <a:off x="6221413" y="2436813"/>
                <a:ext cx="74613" cy="93663"/>
              </a:xfrm>
              <a:custGeom>
                <a:avLst/>
                <a:gdLst>
                  <a:gd name="T0" fmla="*/ 11 w 20"/>
                  <a:gd name="T1" fmla="*/ 0 h 25"/>
                  <a:gd name="T2" fmla="*/ 0 w 20"/>
                  <a:gd name="T3" fmla="*/ 11 h 25"/>
                  <a:gd name="T4" fmla="*/ 5 w 20"/>
                  <a:gd name="T5" fmla="*/ 22 h 25"/>
                  <a:gd name="T6" fmla="*/ 12 w 20"/>
                  <a:gd name="T7" fmla="*/ 24 h 25"/>
                  <a:gd name="T8" fmla="*/ 20 w 20"/>
                  <a:gd name="T9" fmla="*/ 12 h 25"/>
                  <a:gd name="T10" fmla="*/ 11 w 20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11" y="0"/>
                    </a:moveTo>
                    <a:cubicBezTo>
                      <a:pt x="5" y="0"/>
                      <a:pt x="0" y="6"/>
                      <a:pt x="0" y="11"/>
                    </a:cubicBezTo>
                    <a:cubicBezTo>
                      <a:pt x="0" y="15"/>
                      <a:pt x="0" y="19"/>
                      <a:pt x="5" y="22"/>
                    </a:cubicBezTo>
                    <a:cubicBezTo>
                      <a:pt x="8" y="25"/>
                      <a:pt x="11" y="24"/>
                      <a:pt x="12" y="24"/>
                    </a:cubicBezTo>
                    <a:cubicBezTo>
                      <a:pt x="17" y="22"/>
                      <a:pt x="20" y="18"/>
                      <a:pt x="20" y="12"/>
                    </a:cubicBezTo>
                    <a:cubicBezTo>
                      <a:pt x="20" y="6"/>
                      <a:pt x="17" y="0"/>
                      <a:pt x="11" y="0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0" name="Freeform 58">
                <a:extLst>
                  <a:ext uri="{FF2B5EF4-FFF2-40B4-BE49-F238E27FC236}">
                    <a16:creationId xmlns:a16="http://schemas.microsoft.com/office/drawing/2014/main" id="{0D924B31-B09B-5512-9CDE-7FD0D3AF761D}"/>
                  </a:ext>
                </a:extLst>
              </p:cNvPr>
              <p:cNvSpPr/>
              <p:nvPr/>
            </p:nvSpPr>
            <p:spPr bwMode="auto">
              <a:xfrm>
                <a:off x="6078538" y="2535239"/>
                <a:ext cx="209550" cy="344488"/>
              </a:xfrm>
              <a:custGeom>
                <a:avLst/>
                <a:gdLst>
                  <a:gd name="T0" fmla="*/ 56 w 56"/>
                  <a:gd name="T1" fmla="*/ 16 h 92"/>
                  <a:gd name="T2" fmla="*/ 37 w 56"/>
                  <a:gd name="T3" fmla="*/ 1 h 92"/>
                  <a:gd name="T4" fmla="*/ 0 w 56"/>
                  <a:gd name="T5" fmla="*/ 36 h 92"/>
                  <a:gd name="T6" fmla="*/ 0 w 56"/>
                  <a:gd name="T7" fmla="*/ 39 h 92"/>
                  <a:gd name="T8" fmla="*/ 0 w 56"/>
                  <a:gd name="T9" fmla="*/ 39 h 92"/>
                  <a:gd name="T10" fmla="*/ 0 w 56"/>
                  <a:gd name="T11" fmla="*/ 43 h 92"/>
                  <a:gd name="T12" fmla="*/ 0 w 56"/>
                  <a:gd name="T13" fmla="*/ 48 h 92"/>
                  <a:gd name="T14" fmla="*/ 37 w 56"/>
                  <a:gd name="T15" fmla="*/ 92 h 92"/>
                  <a:gd name="T16" fmla="*/ 52 w 56"/>
                  <a:gd name="T17" fmla="*/ 81 h 92"/>
                  <a:gd name="T18" fmla="*/ 43 w 56"/>
                  <a:gd name="T19" fmla="*/ 50 h 92"/>
                  <a:gd name="T20" fmla="*/ 46 w 56"/>
                  <a:gd name="T21" fmla="*/ 39 h 92"/>
                  <a:gd name="T22" fmla="*/ 56 w 56"/>
                  <a:gd name="T23" fmla="*/ 1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92">
                    <a:moveTo>
                      <a:pt x="56" y="16"/>
                    </a:moveTo>
                    <a:cubicBezTo>
                      <a:pt x="56" y="6"/>
                      <a:pt x="45" y="1"/>
                      <a:pt x="37" y="1"/>
                    </a:cubicBezTo>
                    <a:cubicBezTo>
                      <a:pt x="19" y="0"/>
                      <a:pt x="0" y="17"/>
                      <a:pt x="0" y="36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7"/>
                      <a:pt x="0" y="48"/>
                    </a:cubicBezTo>
                    <a:cubicBezTo>
                      <a:pt x="1" y="61"/>
                      <a:pt x="21" y="92"/>
                      <a:pt x="37" y="92"/>
                    </a:cubicBezTo>
                    <a:cubicBezTo>
                      <a:pt x="42" y="92"/>
                      <a:pt x="52" y="88"/>
                      <a:pt x="52" y="81"/>
                    </a:cubicBezTo>
                    <a:cubicBezTo>
                      <a:pt x="52" y="76"/>
                      <a:pt x="42" y="60"/>
                      <a:pt x="43" y="50"/>
                    </a:cubicBezTo>
                    <a:cubicBezTo>
                      <a:pt x="43" y="46"/>
                      <a:pt x="44" y="43"/>
                      <a:pt x="46" y="39"/>
                    </a:cubicBezTo>
                    <a:cubicBezTo>
                      <a:pt x="50" y="31"/>
                      <a:pt x="56" y="23"/>
                      <a:pt x="56" y="16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1" name="Freeform 59">
                <a:extLst>
                  <a:ext uri="{FF2B5EF4-FFF2-40B4-BE49-F238E27FC236}">
                    <a16:creationId xmlns:a16="http://schemas.microsoft.com/office/drawing/2014/main" id="{4CFF3351-BD83-DE51-4BE7-C32AA69A424D}"/>
                  </a:ext>
                </a:extLst>
              </p:cNvPr>
              <p:cNvSpPr/>
              <p:nvPr/>
            </p:nvSpPr>
            <p:spPr bwMode="auto">
              <a:xfrm>
                <a:off x="6059488" y="2557463"/>
                <a:ext cx="38100" cy="41275"/>
              </a:xfrm>
              <a:custGeom>
                <a:avLst/>
                <a:gdLst>
                  <a:gd name="T0" fmla="*/ 10 w 10"/>
                  <a:gd name="T1" fmla="*/ 7 h 11"/>
                  <a:gd name="T2" fmla="*/ 7 w 10"/>
                  <a:gd name="T3" fmla="*/ 1 h 11"/>
                  <a:gd name="T4" fmla="*/ 2 w 10"/>
                  <a:gd name="T5" fmla="*/ 1 h 11"/>
                  <a:gd name="T6" fmla="*/ 0 w 10"/>
                  <a:gd name="T7" fmla="*/ 5 h 11"/>
                  <a:gd name="T8" fmla="*/ 6 w 10"/>
                  <a:gd name="T9" fmla="*/ 11 h 11"/>
                  <a:gd name="T10" fmla="*/ 1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10" y="7"/>
                    </a:moveTo>
                    <a:cubicBezTo>
                      <a:pt x="10" y="5"/>
                      <a:pt x="8" y="3"/>
                      <a:pt x="7" y="1"/>
                    </a:cubicBezTo>
                    <a:cubicBezTo>
                      <a:pt x="6" y="1"/>
                      <a:pt x="5" y="0"/>
                      <a:pt x="2" y="1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0" y="7"/>
                      <a:pt x="2" y="10"/>
                      <a:pt x="6" y="11"/>
                    </a:cubicBezTo>
                    <a:cubicBezTo>
                      <a:pt x="8" y="11"/>
                      <a:pt x="10" y="10"/>
                      <a:pt x="10" y="7"/>
                    </a:cubicBezTo>
                  </a:path>
                </a:pathLst>
              </a:custGeom>
              <a:gradFill>
                <a:gsLst>
                  <a:gs pos="65469">
                    <a:srgbClr val="FFF0AE"/>
                  </a:gs>
                  <a:gs pos="30100">
                    <a:srgbClr val="BB9F64"/>
                  </a:gs>
                  <a:gs pos="0">
                    <a:srgbClr val="FFF0AE"/>
                  </a:gs>
                  <a:gs pos="100000">
                    <a:srgbClr val="BB9F64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5FF22B1F-4706-13B9-736C-58B2A65BDA82}"/>
              </a:ext>
            </a:extLst>
          </p:cNvPr>
          <p:cNvGrpSpPr/>
          <p:nvPr/>
        </p:nvGrpSpPr>
        <p:grpSpPr>
          <a:xfrm>
            <a:off x="5186674" y="3234172"/>
            <a:ext cx="1270836" cy="1255065"/>
            <a:chOff x="5321700" y="3619203"/>
            <a:chExt cx="1443087" cy="1425178"/>
          </a:xfrm>
        </p:grpSpPr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2572F03E-375B-8BF6-8181-3940B338213D}"/>
                </a:ext>
              </a:extLst>
            </p:cNvPr>
            <p:cNvSpPr/>
            <p:nvPr/>
          </p:nvSpPr>
          <p:spPr>
            <a:xfrm>
              <a:off x="5321700" y="3619203"/>
              <a:ext cx="1443087" cy="1425178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4" name="椭圆 16">
              <a:extLst>
                <a:ext uri="{FF2B5EF4-FFF2-40B4-BE49-F238E27FC236}">
                  <a16:creationId xmlns:a16="http://schemas.microsoft.com/office/drawing/2014/main" id="{C683ED08-6049-F3AA-4A4C-75F857C2E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7779" y="3704213"/>
              <a:ext cx="1270929" cy="1255157"/>
            </a:xfrm>
            <a:prstGeom prst="ellipse">
              <a:avLst/>
            </a:prstGeom>
            <a:solidFill>
              <a:srgbClr val="222222"/>
            </a:solidFill>
            <a:ln>
              <a:noFill/>
            </a:ln>
          </p:spPr>
          <p:txBody>
            <a:bodyPr lIns="72585" tIns="36293" rIns="72585" bIns="36293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87C3C5E7-7A1E-7965-4E2D-B3CA1A52D0FD}"/>
                </a:ext>
              </a:extLst>
            </p:cNvPr>
            <p:cNvSpPr/>
            <p:nvPr/>
          </p:nvSpPr>
          <p:spPr>
            <a:xfrm>
              <a:off x="5449554" y="3745468"/>
              <a:ext cx="1187382" cy="1172647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585" tIns="36293" rIns="72585" bIns="36293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6" name="Freeform 578">
              <a:extLst>
                <a:ext uri="{FF2B5EF4-FFF2-40B4-BE49-F238E27FC236}">
                  <a16:creationId xmlns:a16="http://schemas.microsoft.com/office/drawing/2014/main" id="{8D3967B1-0FF7-4926-87A7-A060C3D35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8674" y="4125516"/>
              <a:ext cx="725342" cy="470059"/>
            </a:xfrm>
            <a:custGeom>
              <a:avLst/>
              <a:gdLst>
                <a:gd name="T0" fmla="*/ 847921 w 87"/>
                <a:gd name="T1" fmla="*/ 0 h 57"/>
                <a:gd name="T2" fmla="*/ 837453 w 87"/>
                <a:gd name="T3" fmla="*/ 0 h 57"/>
                <a:gd name="T4" fmla="*/ 73277 w 87"/>
                <a:gd name="T5" fmla="*/ 0 h 57"/>
                <a:gd name="T6" fmla="*/ 73277 w 87"/>
                <a:gd name="T7" fmla="*/ 0 h 57"/>
                <a:gd name="T8" fmla="*/ 460599 w 87"/>
                <a:gd name="T9" fmla="*/ 272172 h 57"/>
                <a:gd name="T10" fmla="*/ 847921 w 87"/>
                <a:gd name="T11" fmla="*/ 0 h 57"/>
                <a:gd name="T12" fmla="*/ 889794 w 87"/>
                <a:gd name="T13" fmla="*/ 20936 h 57"/>
                <a:gd name="T14" fmla="*/ 460599 w 87"/>
                <a:gd name="T15" fmla="*/ 324513 h 57"/>
                <a:gd name="T16" fmla="*/ 31404 w 87"/>
                <a:gd name="T17" fmla="*/ 10468 h 57"/>
                <a:gd name="T18" fmla="*/ 0 w 87"/>
                <a:gd name="T19" fmla="*/ 73277 h 57"/>
                <a:gd name="T20" fmla="*/ 0 w 87"/>
                <a:gd name="T21" fmla="*/ 523408 h 57"/>
                <a:gd name="T22" fmla="*/ 73277 w 87"/>
                <a:gd name="T23" fmla="*/ 596685 h 57"/>
                <a:gd name="T24" fmla="*/ 837453 w 87"/>
                <a:gd name="T25" fmla="*/ 596685 h 57"/>
                <a:gd name="T26" fmla="*/ 910730 w 87"/>
                <a:gd name="T27" fmla="*/ 523408 h 57"/>
                <a:gd name="T28" fmla="*/ 910730 w 87"/>
                <a:gd name="T29" fmla="*/ 73277 h 57"/>
                <a:gd name="T30" fmla="*/ 889794 w 87"/>
                <a:gd name="T31" fmla="*/ 20936 h 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7" h="57">
                  <a:moveTo>
                    <a:pt x="81" y="0"/>
                  </a:moveTo>
                  <a:cubicBezTo>
                    <a:pt x="81" y="0"/>
                    <a:pt x="81" y="0"/>
                    <a:pt x="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4" y="26"/>
                    <a:pt x="44" y="26"/>
                    <a:pt x="44" y="26"/>
                  </a:cubicBezTo>
                  <a:lnTo>
                    <a:pt x="81" y="0"/>
                  </a:lnTo>
                  <a:close/>
                  <a:moveTo>
                    <a:pt x="85" y="2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3" y="57"/>
                    <a:pt x="7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4" y="57"/>
                    <a:pt x="87" y="54"/>
                    <a:pt x="87" y="50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5"/>
                    <a:pt x="86" y="3"/>
                    <a:pt x="85" y="2"/>
                  </a:cubicBezTo>
                  <a:close/>
                </a:path>
              </a:pathLst>
            </a:custGeom>
            <a:gradFill>
              <a:gsLst>
                <a:gs pos="65469">
                  <a:srgbClr val="FFF0AE"/>
                </a:gs>
                <a:gs pos="301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</a:gradFill>
            <a:ln>
              <a:noFill/>
            </a:ln>
          </p:spPr>
          <p:txBody>
            <a:bodyPr lIns="72585" tIns="36293" rIns="72585" bIns="36293"/>
            <a:lstStyle/>
            <a:p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E46203CF-9663-6893-75A4-543FFD44900F}"/>
              </a:ext>
            </a:extLst>
          </p:cNvPr>
          <p:cNvGrpSpPr/>
          <p:nvPr/>
        </p:nvGrpSpPr>
        <p:grpSpPr>
          <a:xfrm>
            <a:off x="5186675" y="1205066"/>
            <a:ext cx="1270836" cy="1255065"/>
            <a:chOff x="5321700" y="1381423"/>
            <a:chExt cx="1443087" cy="1425178"/>
          </a:xfrm>
        </p:grpSpPr>
        <p:sp>
          <p:nvSpPr>
            <p:cNvPr id="28" name="椭圆 27">
              <a:extLst>
                <a:ext uri="{FF2B5EF4-FFF2-40B4-BE49-F238E27FC236}">
                  <a16:creationId xmlns:a16="http://schemas.microsoft.com/office/drawing/2014/main" id="{818BBB96-FE7E-7EB9-0598-5F9EEB4308F0}"/>
                </a:ext>
              </a:extLst>
            </p:cNvPr>
            <p:cNvSpPr/>
            <p:nvPr/>
          </p:nvSpPr>
          <p:spPr>
            <a:xfrm>
              <a:off x="5321700" y="1381423"/>
              <a:ext cx="1443087" cy="1425178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9" name="椭圆 8">
              <a:extLst>
                <a:ext uri="{FF2B5EF4-FFF2-40B4-BE49-F238E27FC236}">
                  <a16:creationId xmlns:a16="http://schemas.microsoft.com/office/drawing/2014/main" id="{7BDC6088-DF63-4CA9-D779-D006F7552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7779" y="1465183"/>
              <a:ext cx="1270929" cy="1256407"/>
            </a:xfrm>
            <a:prstGeom prst="ellipse">
              <a:avLst/>
            </a:prstGeom>
            <a:solidFill>
              <a:srgbClr val="222222"/>
            </a:solidFill>
            <a:ln>
              <a:noFill/>
            </a:ln>
          </p:spPr>
          <p:txBody>
            <a:bodyPr lIns="72585" tIns="36293" rIns="72585" bIns="36293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6A42153F-B8DF-AA45-F2C9-2ADA3E527A20}"/>
                </a:ext>
              </a:extLst>
            </p:cNvPr>
            <p:cNvSpPr/>
            <p:nvPr/>
          </p:nvSpPr>
          <p:spPr>
            <a:xfrm>
              <a:off x="5449554" y="1507689"/>
              <a:ext cx="1187382" cy="1172647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585" tIns="36293" rIns="72585" bIns="36293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1" name="Freeform 583">
              <a:extLst>
                <a:ext uri="{FF2B5EF4-FFF2-40B4-BE49-F238E27FC236}">
                  <a16:creationId xmlns:a16="http://schemas.microsoft.com/office/drawing/2014/main" id="{62E849D3-ADB9-E9B1-9732-C3F172D73B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60952" y="1693962"/>
              <a:ext cx="764583" cy="760095"/>
            </a:xfrm>
            <a:custGeom>
              <a:avLst/>
              <a:gdLst>
                <a:gd name="T0" fmla="*/ 705888 w 87"/>
                <a:gd name="T1" fmla="*/ 155301 h 87"/>
                <a:gd name="T2" fmla="*/ 154413 w 87"/>
                <a:gd name="T3" fmla="*/ 155301 h 87"/>
                <a:gd name="T4" fmla="*/ 154413 w 87"/>
                <a:gd name="T5" fmla="*/ 709947 h 87"/>
                <a:gd name="T6" fmla="*/ 650741 w 87"/>
                <a:gd name="T7" fmla="*/ 765411 h 87"/>
                <a:gd name="T8" fmla="*/ 816183 w 87"/>
                <a:gd name="T9" fmla="*/ 931805 h 87"/>
                <a:gd name="T10" fmla="*/ 915449 w 87"/>
                <a:gd name="T11" fmla="*/ 931805 h 87"/>
                <a:gd name="T12" fmla="*/ 926478 w 87"/>
                <a:gd name="T13" fmla="*/ 920712 h 87"/>
                <a:gd name="T14" fmla="*/ 926478 w 87"/>
                <a:gd name="T15" fmla="*/ 820876 h 87"/>
                <a:gd name="T16" fmla="*/ 761036 w 87"/>
                <a:gd name="T17" fmla="*/ 654482 h 87"/>
                <a:gd name="T18" fmla="*/ 705888 w 87"/>
                <a:gd name="T19" fmla="*/ 155301 h 87"/>
                <a:gd name="T20" fmla="*/ 639711 w 87"/>
                <a:gd name="T21" fmla="*/ 643389 h 87"/>
                <a:gd name="T22" fmla="*/ 220590 w 87"/>
                <a:gd name="T23" fmla="*/ 643389 h 87"/>
                <a:gd name="T24" fmla="*/ 220590 w 87"/>
                <a:gd name="T25" fmla="*/ 232951 h 87"/>
                <a:gd name="T26" fmla="*/ 639711 w 87"/>
                <a:gd name="T27" fmla="*/ 232951 h 87"/>
                <a:gd name="T28" fmla="*/ 639711 w 87"/>
                <a:gd name="T29" fmla="*/ 643389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7" h="87">
                  <a:moveTo>
                    <a:pt x="64" y="14"/>
                  </a:moveTo>
                  <a:cubicBezTo>
                    <a:pt x="50" y="0"/>
                    <a:pt x="28" y="0"/>
                    <a:pt x="14" y="14"/>
                  </a:cubicBezTo>
                  <a:cubicBezTo>
                    <a:pt x="0" y="28"/>
                    <a:pt x="0" y="51"/>
                    <a:pt x="14" y="64"/>
                  </a:cubicBezTo>
                  <a:cubicBezTo>
                    <a:pt x="26" y="77"/>
                    <a:pt x="45" y="78"/>
                    <a:pt x="59" y="69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6" y="87"/>
                    <a:pt x="80" y="87"/>
                    <a:pt x="83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7" y="81"/>
                    <a:pt x="87" y="77"/>
                    <a:pt x="84" y="74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78" y="45"/>
                    <a:pt x="76" y="26"/>
                    <a:pt x="64" y="14"/>
                  </a:cubicBezTo>
                  <a:close/>
                  <a:moveTo>
                    <a:pt x="58" y="58"/>
                  </a:moveTo>
                  <a:cubicBezTo>
                    <a:pt x="47" y="68"/>
                    <a:pt x="31" y="68"/>
                    <a:pt x="20" y="58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7" y="10"/>
                    <a:pt x="58" y="21"/>
                  </a:cubicBezTo>
                  <a:cubicBezTo>
                    <a:pt x="68" y="31"/>
                    <a:pt x="68" y="48"/>
                    <a:pt x="58" y="58"/>
                  </a:cubicBezTo>
                  <a:close/>
                </a:path>
              </a:pathLst>
            </a:custGeom>
            <a:gradFill>
              <a:gsLst>
                <a:gs pos="65469">
                  <a:srgbClr val="FFF0AE"/>
                </a:gs>
                <a:gs pos="301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</a:gradFill>
            <a:ln>
              <a:noFill/>
            </a:ln>
          </p:spPr>
          <p:txBody>
            <a:bodyPr lIns="72585" tIns="36293" rIns="72585" bIns="36293"/>
            <a:lstStyle/>
            <a:p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50FE2017-742D-3B4B-B6D3-C9E4F6829E65}"/>
              </a:ext>
            </a:extLst>
          </p:cNvPr>
          <p:cNvGrpSpPr/>
          <p:nvPr/>
        </p:nvGrpSpPr>
        <p:grpSpPr>
          <a:xfrm>
            <a:off x="3170882" y="3189226"/>
            <a:ext cx="1270836" cy="1255065"/>
            <a:chOff x="3034281" y="3619203"/>
            <a:chExt cx="1443087" cy="1425178"/>
          </a:xfrm>
        </p:grpSpPr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13E7A12D-66AB-DE47-307B-C84A81521E14}"/>
                </a:ext>
              </a:extLst>
            </p:cNvPr>
            <p:cNvSpPr/>
            <p:nvPr/>
          </p:nvSpPr>
          <p:spPr>
            <a:xfrm>
              <a:off x="3034281" y="3619203"/>
              <a:ext cx="1443087" cy="1425178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4" name="椭圆 12">
              <a:extLst>
                <a:ext uri="{FF2B5EF4-FFF2-40B4-BE49-F238E27FC236}">
                  <a16:creationId xmlns:a16="http://schemas.microsoft.com/office/drawing/2014/main" id="{080756F9-113B-5A12-AFAA-D5A5D53A2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358" y="3704213"/>
              <a:ext cx="1270928" cy="1255157"/>
            </a:xfrm>
            <a:prstGeom prst="ellipse">
              <a:avLst/>
            </a:prstGeom>
            <a:solidFill>
              <a:srgbClr val="222222"/>
            </a:solidFill>
            <a:ln>
              <a:noFill/>
            </a:ln>
          </p:spPr>
          <p:txBody>
            <a:bodyPr lIns="72585" tIns="36293" rIns="72585" bIns="36293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endParaRPr lang="zh-CN" altLang="en-US" dirty="0">
                <a:ln>
                  <a:solidFill>
                    <a:srgbClr val="FFF0AE"/>
                  </a:solidFill>
                </a:ln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30488356-E526-4DA7-0796-CC79953A5311}"/>
                </a:ext>
              </a:extLst>
            </p:cNvPr>
            <p:cNvSpPr/>
            <p:nvPr/>
          </p:nvSpPr>
          <p:spPr>
            <a:xfrm>
              <a:off x="3162133" y="3745468"/>
              <a:ext cx="1187382" cy="1172647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585" tIns="36293" rIns="72585" bIns="36293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6" name="Freeform 584">
              <a:extLst>
                <a:ext uri="{FF2B5EF4-FFF2-40B4-BE49-F238E27FC236}">
                  <a16:creationId xmlns:a16="http://schemas.microsoft.com/office/drawing/2014/main" id="{84BBED6D-DE21-FE56-866F-B698E0D7C6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2398" y="4004251"/>
              <a:ext cx="529132" cy="622578"/>
            </a:xfrm>
            <a:custGeom>
              <a:avLst/>
              <a:gdLst>
                <a:gd name="T0" fmla="*/ 606267 w 70"/>
                <a:gd name="T1" fmla="*/ 285901 h 83"/>
                <a:gd name="T2" fmla="*/ 606267 w 70"/>
                <a:gd name="T3" fmla="*/ 285901 h 83"/>
                <a:gd name="T4" fmla="*/ 331553 w 70"/>
                <a:gd name="T5" fmla="*/ 0 h 83"/>
                <a:gd name="T6" fmla="*/ 47365 w 70"/>
                <a:gd name="T7" fmla="*/ 285901 h 83"/>
                <a:gd name="T8" fmla="*/ 47365 w 70"/>
                <a:gd name="T9" fmla="*/ 285901 h 83"/>
                <a:gd name="T10" fmla="*/ 0 w 70"/>
                <a:gd name="T11" fmla="*/ 343081 h 83"/>
                <a:gd name="T12" fmla="*/ 0 w 70"/>
                <a:gd name="T13" fmla="*/ 733812 h 83"/>
                <a:gd name="T14" fmla="*/ 66311 w 70"/>
                <a:gd name="T15" fmla="*/ 790992 h 83"/>
                <a:gd name="T16" fmla="*/ 596795 w 70"/>
                <a:gd name="T17" fmla="*/ 790992 h 83"/>
                <a:gd name="T18" fmla="*/ 663105 w 70"/>
                <a:gd name="T19" fmla="*/ 733812 h 83"/>
                <a:gd name="T20" fmla="*/ 663105 w 70"/>
                <a:gd name="T21" fmla="*/ 343081 h 83"/>
                <a:gd name="T22" fmla="*/ 606267 w 70"/>
                <a:gd name="T23" fmla="*/ 285901 h 83"/>
                <a:gd name="T24" fmla="*/ 331553 w 70"/>
                <a:gd name="T25" fmla="*/ 104830 h 83"/>
                <a:gd name="T26" fmla="*/ 511538 w 70"/>
                <a:gd name="T27" fmla="*/ 285901 h 83"/>
                <a:gd name="T28" fmla="*/ 151567 w 70"/>
                <a:gd name="T29" fmla="*/ 285901 h 83"/>
                <a:gd name="T30" fmla="*/ 331553 w 70"/>
                <a:gd name="T31" fmla="*/ 104830 h 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" h="83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13"/>
                    <a:pt x="51" y="0"/>
                    <a:pt x="35" y="0"/>
                  </a:cubicBezTo>
                  <a:cubicBezTo>
                    <a:pt x="19" y="0"/>
                    <a:pt x="5" y="13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2" y="30"/>
                    <a:pt x="0" y="33"/>
                    <a:pt x="0" y="3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1"/>
                    <a:pt x="3" y="83"/>
                    <a:pt x="7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7" y="83"/>
                    <a:pt x="70" y="81"/>
                    <a:pt x="70" y="77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3"/>
                    <a:pt x="67" y="30"/>
                    <a:pt x="64" y="30"/>
                  </a:cubicBezTo>
                  <a:close/>
                  <a:moveTo>
                    <a:pt x="35" y="11"/>
                  </a:moveTo>
                  <a:cubicBezTo>
                    <a:pt x="45" y="11"/>
                    <a:pt x="54" y="19"/>
                    <a:pt x="54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19"/>
                    <a:pt x="24" y="11"/>
                    <a:pt x="35" y="11"/>
                  </a:cubicBezTo>
                  <a:close/>
                </a:path>
              </a:pathLst>
            </a:custGeom>
            <a:gradFill>
              <a:gsLst>
                <a:gs pos="65469">
                  <a:srgbClr val="FFF0AE"/>
                </a:gs>
                <a:gs pos="30100">
                  <a:srgbClr val="BB9F64"/>
                </a:gs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</a:gradFill>
            <a:ln>
              <a:noFill/>
            </a:ln>
          </p:spPr>
          <p:txBody>
            <a:bodyPr lIns="72585" tIns="36293" rIns="72585" bIns="36293"/>
            <a:lstStyle/>
            <a:p>
              <a:endParaRPr lang="zh-CN" altLang="en-US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F4668218-2AA8-895E-1673-E0C7C0AD63C2}"/>
              </a:ext>
            </a:extLst>
          </p:cNvPr>
          <p:cNvGrpSpPr/>
          <p:nvPr/>
        </p:nvGrpSpPr>
        <p:grpSpPr>
          <a:xfrm>
            <a:off x="6576778" y="1381897"/>
            <a:ext cx="2692028" cy="759871"/>
            <a:chOff x="1888790" y="2180305"/>
            <a:chExt cx="2692028" cy="759871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CFBA712A-671A-9A07-81D6-A25C1FA9C8FB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45428259-91D7-C449-C20F-CA6AE7EEB4B7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05CFF16C-0D8E-5EC3-668C-949F8D4857AE}"/>
              </a:ext>
            </a:extLst>
          </p:cNvPr>
          <p:cNvGrpSpPr/>
          <p:nvPr/>
        </p:nvGrpSpPr>
        <p:grpSpPr>
          <a:xfrm>
            <a:off x="312614" y="1381897"/>
            <a:ext cx="2686229" cy="759871"/>
            <a:chOff x="1899269" y="2180305"/>
            <a:chExt cx="2686229" cy="759871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1F2DF38A-439F-8096-9154-B98025122D97}"/>
                </a:ext>
              </a:extLst>
            </p:cNvPr>
            <p:cNvSpPr txBox="1"/>
            <p:nvPr/>
          </p:nvSpPr>
          <p:spPr>
            <a:xfrm>
              <a:off x="2469534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79D8781C-9857-C3B4-AB23-29C80BA62C6F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EF05A99B-0998-187F-27B2-92E84DFF820E}"/>
              </a:ext>
            </a:extLst>
          </p:cNvPr>
          <p:cNvGrpSpPr/>
          <p:nvPr/>
        </p:nvGrpSpPr>
        <p:grpSpPr>
          <a:xfrm>
            <a:off x="6576778" y="3524647"/>
            <a:ext cx="2692028" cy="759871"/>
            <a:chOff x="1888790" y="2180305"/>
            <a:chExt cx="2692028" cy="759871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EA372F36-57B2-F2D2-4708-C3BAC5918E5E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1FC3401B-3115-A940-C74B-191F2163AC15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71D09E3B-E482-1AFF-A971-B669E8A863D8}"/>
              </a:ext>
            </a:extLst>
          </p:cNvPr>
          <p:cNvGrpSpPr/>
          <p:nvPr/>
        </p:nvGrpSpPr>
        <p:grpSpPr>
          <a:xfrm>
            <a:off x="312614" y="3524647"/>
            <a:ext cx="2686229" cy="759871"/>
            <a:chOff x="1899269" y="2180305"/>
            <a:chExt cx="2686229" cy="759871"/>
          </a:xfrm>
        </p:grpSpPr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B894AD7F-3069-8B25-AFF5-954BBF779EEA}"/>
                </a:ext>
              </a:extLst>
            </p:cNvPr>
            <p:cNvSpPr txBox="1"/>
            <p:nvPr/>
          </p:nvSpPr>
          <p:spPr>
            <a:xfrm>
              <a:off x="2469534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77A0DC8E-82F7-7B78-F234-1C52AB3C5BBF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621550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01/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年终概述</a:t>
            </a:r>
          </a:p>
        </p:txBody>
      </p:sp>
      <p:sp>
        <p:nvSpPr>
          <p:cNvPr id="23" name="六边形 22">
            <a:extLst>
              <a:ext uri="{FF2B5EF4-FFF2-40B4-BE49-F238E27FC236}">
                <a16:creationId xmlns:a16="http://schemas.microsoft.com/office/drawing/2014/main" id="{3D0C2B29-0A4D-2696-11EA-296302B35D05}"/>
              </a:ext>
            </a:extLst>
          </p:cNvPr>
          <p:cNvSpPr/>
          <p:nvPr/>
        </p:nvSpPr>
        <p:spPr bwMode="auto">
          <a:xfrm>
            <a:off x="1181412" y="2015004"/>
            <a:ext cx="1607714" cy="1386547"/>
          </a:xfrm>
          <a:prstGeom prst="hexagon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sz="160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" name="TextBox 39">
            <a:extLst>
              <a:ext uri="{FF2B5EF4-FFF2-40B4-BE49-F238E27FC236}">
                <a16:creationId xmlns:a16="http://schemas.microsoft.com/office/drawing/2014/main" id="{7F292060-69DB-AD81-EDD3-00BD1A9BE5D2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630501" y="2407953"/>
            <a:ext cx="693446" cy="5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zh-CN" altLang="en-US" sz="16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添加标题</a:t>
            </a:r>
            <a:endParaRPr lang="en-US" altLang="zh-CN" sz="1600" b="1" dirty="0">
              <a:solidFill>
                <a:schemeClr val="tx1">
                  <a:lumMod val="90000"/>
                  <a:lumOff val="10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8" name="六边形 27">
            <a:extLst>
              <a:ext uri="{FF2B5EF4-FFF2-40B4-BE49-F238E27FC236}">
                <a16:creationId xmlns:a16="http://schemas.microsoft.com/office/drawing/2014/main" id="{510EE2FC-E3FE-5BDE-7547-15129BA8C28D}"/>
              </a:ext>
            </a:extLst>
          </p:cNvPr>
          <p:cNvSpPr/>
          <p:nvPr/>
        </p:nvSpPr>
        <p:spPr bwMode="auto">
          <a:xfrm>
            <a:off x="3933119" y="2043495"/>
            <a:ext cx="1607714" cy="1385129"/>
          </a:xfrm>
          <a:prstGeom prst="hexagon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sz="160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3" name="六边形 32">
            <a:extLst>
              <a:ext uri="{FF2B5EF4-FFF2-40B4-BE49-F238E27FC236}">
                <a16:creationId xmlns:a16="http://schemas.microsoft.com/office/drawing/2014/main" id="{BEDD672E-5E0E-4FF4-A1D4-15DDA3342E14}"/>
              </a:ext>
            </a:extLst>
          </p:cNvPr>
          <p:cNvSpPr/>
          <p:nvPr/>
        </p:nvSpPr>
        <p:spPr bwMode="auto">
          <a:xfrm>
            <a:off x="6721278" y="2043495"/>
            <a:ext cx="1607714" cy="1385129"/>
          </a:xfrm>
          <a:prstGeom prst="hexagon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sz="160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8" name="六边形 37">
            <a:extLst>
              <a:ext uri="{FF2B5EF4-FFF2-40B4-BE49-F238E27FC236}">
                <a16:creationId xmlns:a16="http://schemas.microsoft.com/office/drawing/2014/main" id="{80042688-F019-A02B-F69E-685DF5AC06CE}"/>
              </a:ext>
            </a:extLst>
          </p:cNvPr>
          <p:cNvSpPr/>
          <p:nvPr/>
        </p:nvSpPr>
        <p:spPr bwMode="auto">
          <a:xfrm>
            <a:off x="5311192" y="1315211"/>
            <a:ext cx="1607714" cy="1385129"/>
          </a:xfrm>
          <a:prstGeom prst="hexagon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sz="160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1" name="六边形 40">
            <a:extLst>
              <a:ext uri="{FF2B5EF4-FFF2-40B4-BE49-F238E27FC236}">
                <a16:creationId xmlns:a16="http://schemas.microsoft.com/office/drawing/2014/main" id="{2F32D086-B9F8-6A65-C50D-580BF9778A62}"/>
              </a:ext>
            </a:extLst>
          </p:cNvPr>
          <p:cNvSpPr/>
          <p:nvPr/>
        </p:nvSpPr>
        <p:spPr>
          <a:xfrm>
            <a:off x="2567447" y="1233420"/>
            <a:ext cx="1602000" cy="1382400"/>
          </a:xfrm>
          <a:prstGeom prst="hexagon">
            <a:avLst/>
          </a:prstGeom>
          <a:blipFill dpi="0"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2" name="六边形 41">
            <a:extLst>
              <a:ext uri="{FF2B5EF4-FFF2-40B4-BE49-F238E27FC236}">
                <a16:creationId xmlns:a16="http://schemas.microsoft.com/office/drawing/2014/main" id="{42249564-F808-C356-C199-81AA3590AA8E}"/>
              </a:ext>
            </a:extLst>
          </p:cNvPr>
          <p:cNvSpPr/>
          <p:nvPr/>
        </p:nvSpPr>
        <p:spPr>
          <a:xfrm>
            <a:off x="5304657" y="2820602"/>
            <a:ext cx="1602000" cy="1382400"/>
          </a:xfrm>
          <a:prstGeom prst="hexagon">
            <a:avLst/>
          </a:pr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7" name="TextBox 39">
            <a:extLst>
              <a:ext uri="{FF2B5EF4-FFF2-40B4-BE49-F238E27FC236}">
                <a16:creationId xmlns:a16="http://schemas.microsoft.com/office/drawing/2014/main" id="{7A8935DB-8230-C81B-731A-905084786959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412945" y="2407953"/>
            <a:ext cx="693446" cy="5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zh-CN" altLang="en-US" sz="16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添加标题</a:t>
            </a:r>
            <a:endParaRPr lang="en-US" altLang="zh-CN" sz="1600" b="1" dirty="0">
              <a:solidFill>
                <a:schemeClr val="tx1">
                  <a:lumMod val="90000"/>
                  <a:lumOff val="10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8" name="TextBox 39">
            <a:extLst>
              <a:ext uri="{FF2B5EF4-FFF2-40B4-BE49-F238E27FC236}">
                <a16:creationId xmlns:a16="http://schemas.microsoft.com/office/drawing/2014/main" id="{7D7F2387-D0A6-2D6C-9482-7B84F00BC6F6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7178412" y="2407953"/>
            <a:ext cx="693446" cy="5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zh-CN" altLang="en-US" sz="16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添加标题</a:t>
            </a:r>
            <a:endParaRPr lang="en-US" altLang="zh-CN" sz="1600" b="1" dirty="0">
              <a:solidFill>
                <a:schemeClr val="tx1">
                  <a:lumMod val="90000"/>
                  <a:lumOff val="10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0" name="TextBox 39">
            <a:extLst>
              <a:ext uri="{FF2B5EF4-FFF2-40B4-BE49-F238E27FC236}">
                <a16:creationId xmlns:a16="http://schemas.microsoft.com/office/drawing/2014/main" id="{666B2724-EB42-3D33-06C4-19B178A78D6A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768326" y="1715387"/>
            <a:ext cx="693446" cy="5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967105" fontAlgn="base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zh-CN" altLang="en-US" sz="16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添加标题</a:t>
            </a:r>
            <a:endParaRPr lang="en-US" altLang="zh-CN" sz="1600" b="1" dirty="0">
              <a:solidFill>
                <a:schemeClr val="tx1">
                  <a:lumMod val="90000"/>
                  <a:lumOff val="10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0B992985-F497-638B-A0F4-826FE3711E64}"/>
              </a:ext>
            </a:extLst>
          </p:cNvPr>
          <p:cNvGrpSpPr/>
          <p:nvPr/>
        </p:nvGrpSpPr>
        <p:grpSpPr>
          <a:xfrm>
            <a:off x="1463080" y="3636443"/>
            <a:ext cx="3848112" cy="1000311"/>
            <a:chOff x="1888790" y="2180305"/>
            <a:chExt cx="3848112" cy="1000311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3B2D3450-A503-ECF5-C7A7-93786A8CAAB4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0EF732FB-F1A7-67DA-6477-1326F28B8A15}"/>
                </a:ext>
              </a:extLst>
            </p:cNvPr>
            <p:cNvSpPr txBox="1"/>
            <p:nvPr/>
          </p:nvSpPr>
          <p:spPr>
            <a:xfrm>
              <a:off x="1899269" y="2406504"/>
              <a:ext cx="3837633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分钟之内。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594082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01/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年终概述</a:t>
            </a: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9FC30DDE-5144-2084-B5C0-809152C2FA5B}"/>
              </a:ext>
            </a:extLst>
          </p:cNvPr>
          <p:cNvSpPr/>
          <p:nvPr/>
        </p:nvSpPr>
        <p:spPr>
          <a:xfrm>
            <a:off x="4337038" y="-1476127"/>
            <a:ext cx="6503945" cy="5760640"/>
          </a:xfrm>
          <a:custGeom>
            <a:avLst/>
            <a:gdLst>
              <a:gd name="connsiteX0" fmla="*/ 5988780 w 6254524"/>
              <a:gd name="connsiteY0" fmla="*/ 2002229 h 5539721"/>
              <a:gd name="connsiteX1" fmla="*/ 6026249 w 6254524"/>
              <a:gd name="connsiteY1" fmla="*/ 1973982 h 5539721"/>
              <a:gd name="connsiteX2" fmla="*/ 5988780 w 6254524"/>
              <a:gd name="connsiteY2" fmla="*/ 2002229 h 5539721"/>
              <a:gd name="connsiteX3" fmla="*/ 5988780 w 6254524"/>
              <a:gd name="connsiteY3" fmla="*/ 2002229 h 5539721"/>
              <a:gd name="connsiteX4" fmla="*/ 6149034 w 6254524"/>
              <a:gd name="connsiteY4" fmla="*/ 2025287 h 5539721"/>
              <a:gd name="connsiteX5" fmla="*/ 6139811 w 6254524"/>
              <a:gd name="connsiteY5" fmla="*/ 2011452 h 5539721"/>
              <a:gd name="connsiteX6" fmla="*/ 6125399 w 6254524"/>
              <a:gd name="connsiteY6" fmla="*/ 2020675 h 5539721"/>
              <a:gd name="connsiteX7" fmla="*/ 6149034 w 6254524"/>
              <a:gd name="connsiteY7" fmla="*/ 2025287 h 5539721"/>
              <a:gd name="connsiteX8" fmla="*/ 6149034 w 6254524"/>
              <a:gd name="connsiteY8" fmla="*/ 2025287 h 5539721"/>
              <a:gd name="connsiteX9" fmla="*/ 6049883 w 6254524"/>
              <a:gd name="connsiteY9" fmla="*/ 2277197 h 5539721"/>
              <a:gd name="connsiteX10" fmla="*/ 6030861 w 6254524"/>
              <a:gd name="connsiteY10" fmla="*/ 2305443 h 5539721"/>
              <a:gd name="connsiteX11" fmla="*/ 6049883 w 6254524"/>
              <a:gd name="connsiteY11" fmla="*/ 2277197 h 5539721"/>
              <a:gd name="connsiteX12" fmla="*/ 6049883 w 6254524"/>
              <a:gd name="connsiteY12" fmla="*/ 2277197 h 5539721"/>
              <a:gd name="connsiteX13" fmla="*/ 6063719 w 6254524"/>
              <a:gd name="connsiteY13" fmla="*/ 2323890 h 5539721"/>
              <a:gd name="connsiteX14" fmla="*/ 6134623 w 6254524"/>
              <a:gd name="connsiteY14" fmla="*/ 2314667 h 5539721"/>
              <a:gd name="connsiteX15" fmla="*/ 6149034 w 6254524"/>
              <a:gd name="connsiteY15" fmla="*/ 2291609 h 5539721"/>
              <a:gd name="connsiteX16" fmla="*/ 6063719 w 6254524"/>
              <a:gd name="connsiteY16" fmla="*/ 2323890 h 5539721"/>
              <a:gd name="connsiteX17" fmla="*/ 6063719 w 6254524"/>
              <a:gd name="connsiteY17" fmla="*/ 2323890 h 5539721"/>
              <a:gd name="connsiteX18" fmla="*/ 6257407 w 6254524"/>
              <a:gd name="connsiteY18" fmla="*/ 1922678 h 5539721"/>
              <a:gd name="connsiteX19" fmla="*/ 6248184 w 6254524"/>
              <a:gd name="connsiteY19" fmla="*/ 1950924 h 5539721"/>
              <a:gd name="connsiteX20" fmla="*/ 6257407 w 6254524"/>
              <a:gd name="connsiteY20" fmla="*/ 1922678 h 5539721"/>
              <a:gd name="connsiteX21" fmla="*/ 6257407 w 6254524"/>
              <a:gd name="connsiteY21" fmla="*/ 1922678 h 5539721"/>
              <a:gd name="connsiteX22" fmla="*/ 5733987 w 6254524"/>
              <a:gd name="connsiteY22" fmla="*/ 83790 h 5539721"/>
              <a:gd name="connsiteX23" fmla="*/ 5696517 w 6254524"/>
              <a:gd name="connsiteY23" fmla="*/ 106848 h 5539721"/>
              <a:gd name="connsiteX24" fmla="*/ 5733987 w 6254524"/>
              <a:gd name="connsiteY24" fmla="*/ 83790 h 5539721"/>
              <a:gd name="connsiteX25" fmla="*/ 5733987 w 6254524"/>
              <a:gd name="connsiteY25" fmla="*/ 83790 h 5539721"/>
              <a:gd name="connsiteX26" fmla="*/ 4630654 w 6254524"/>
              <a:gd name="connsiteY26" fmla="*/ 344924 h 5539721"/>
              <a:gd name="connsiteX27" fmla="*/ 4587997 w 6254524"/>
              <a:gd name="connsiteY27" fmla="*/ 382393 h 5539721"/>
              <a:gd name="connsiteX28" fmla="*/ 4630654 w 6254524"/>
              <a:gd name="connsiteY28" fmla="*/ 344924 h 5539721"/>
              <a:gd name="connsiteX29" fmla="*/ 4630654 w 6254524"/>
              <a:gd name="connsiteY29" fmla="*/ 344924 h 5539721"/>
              <a:gd name="connsiteX30" fmla="*/ 3447194 w 6254524"/>
              <a:gd name="connsiteY30" fmla="*/ 400840 h 5539721"/>
              <a:gd name="connsiteX31" fmla="*/ 3423560 w 6254524"/>
              <a:gd name="connsiteY31" fmla="*/ 410063 h 5539721"/>
              <a:gd name="connsiteX32" fmla="*/ 3447194 w 6254524"/>
              <a:gd name="connsiteY32" fmla="*/ 400840 h 5539721"/>
              <a:gd name="connsiteX33" fmla="*/ 3447194 w 6254524"/>
              <a:gd name="connsiteY33" fmla="*/ 400840 h 5539721"/>
              <a:gd name="connsiteX34" fmla="*/ 3899711 w 6254524"/>
              <a:gd name="connsiteY34" fmla="*/ 485002 h 5539721"/>
              <a:gd name="connsiteX35" fmla="*/ 3880688 w 6254524"/>
              <a:gd name="connsiteY35" fmla="*/ 498837 h 5539721"/>
              <a:gd name="connsiteX36" fmla="*/ 3913546 w 6254524"/>
              <a:gd name="connsiteY36" fmla="*/ 465979 h 5539721"/>
              <a:gd name="connsiteX37" fmla="*/ 3866276 w 6254524"/>
              <a:gd name="connsiteY37" fmla="*/ 484426 h 5539721"/>
              <a:gd name="connsiteX38" fmla="*/ 3899711 w 6254524"/>
              <a:gd name="connsiteY38" fmla="*/ 485002 h 5539721"/>
              <a:gd name="connsiteX39" fmla="*/ 3899711 w 6254524"/>
              <a:gd name="connsiteY39" fmla="*/ 485002 h 5539721"/>
              <a:gd name="connsiteX40" fmla="*/ 4809932 w 6254524"/>
              <a:gd name="connsiteY40" fmla="*/ 471167 h 5539721"/>
              <a:gd name="connsiteX41" fmla="*/ 4790908 w 6254524"/>
              <a:gd name="connsiteY41" fmla="*/ 489614 h 5539721"/>
              <a:gd name="connsiteX42" fmla="*/ 4809932 w 6254524"/>
              <a:gd name="connsiteY42" fmla="*/ 471167 h 5539721"/>
              <a:gd name="connsiteX43" fmla="*/ 4809932 w 6254524"/>
              <a:gd name="connsiteY43" fmla="*/ 471167 h 5539721"/>
              <a:gd name="connsiteX44" fmla="*/ 2603266 w 6254524"/>
              <a:gd name="connsiteY44" fmla="*/ 606634 h 5539721"/>
              <a:gd name="connsiteX45" fmla="*/ 2631512 w 6254524"/>
              <a:gd name="connsiteY45" fmla="*/ 559941 h 5539721"/>
              <a:gd name="connsiteX46" fmla="*/ 2603266 w 6254524"/>
              <a:gd name="connsiteY46" fmla="*/ 606634 h 5539721"/>
              <a:gd name="connsiteX47" fmla="*/ 2603266 w 6254524"/>
              <a:gd name="connsiteY47" fmla="*/ 606634 h 5539721"/>
              <a:gd name="connsiteX48" fmla="*/ 1617530 w 6254524"/>
              <a:gd name="connsiteY48" fmla="*/ 592223 h 5539721"/>
              <a:gd name="connsiteX49" fmla="*/ 1580060 w 6254524"/>
              <a:gd name="connsiteY49" fmla="*/ 615281 h 5539721"/>
              <a:gd name="connsiteX50" fmla="*/ 1617530 w 6254524"/>
              <a:gd name="connsiteY50" fmla="*/ 592223 h 5539721"/>
              <a:gd name="connsiteX51" fmla="*/ 1617530 w 6254524"/>
              <a:gd name="connsiteY51" fmla="*/ 592223 h 5539721"/>
              <a:gd name="connsiteX52" fmla="*/ 5842361 w 6254524"/>
              <a:gd name="connsiteY52" fmla="*/ 634304 h 5539721"/>
              <a:gd name="connsiteX53" fmla="*/ 5785868 w 6254524"/>
              <a:gd name="connsiteY53" fmla="*/ 671773 h 5539721"/>
              <a:gd name="connsiteX54" fmla="*/ 5837749 w 6254524"/>
              <a:gd name="connsiteY54" fmla="*/ 653327 h 5539721"/>
              <a:gd name="connsiteX55" fmla="*/ 5842361 w 6254524"/>
              <a:gd name="connsiteY55" fmla="*/ 634304 h 5539721"/>
              <a:gd name="connsiteX56" fmla="*/ 5842361 w 6254524"/>
              <a:gd name="connsiteY56" fmla="*/ 634304 h 5539721"/>
              <a:gd name="connsiteX57" fmla="*/ 5507441 w 6254524"/>
              <a:gd name="connsiteY57" fmla="*/ 713854 h 5539721"/>
              <a:gd name="connsiteX58" fmla="*/ 5460171 w 6254524"/>
              <a:gd name="connsiteY58" fmla="*/ 727689 h 5539721"/>
              <a:gd name="connsiteX59" fmla="*/ 5507441 w 6254524"/>
              <a:gd name="connsiteY59" fmla="*/ 713854 h 5539721"/>
              <a:gd name="connsiteX60" fmla="*/ 5507441 w 6254524"/>
              <a:gd name="connsiteY60" fmla="*/ 713854 h 5539721"/>
              <a:gd name="connsiteX61" fmla="*/ 4739028 w 6254524"/>
              <a:gd name="connsiteY61" fmla="*/ 741524 h 5539721"/>
              <a:gd name="connsiteX62" fmla="*/ 4781685 w 6254524"/>
              <a:gd name="connsiteY62" fmla="*/ 723078 h 5539721"/>
              <a:gd name="connsiteX63" fmla="*/ 4739028 w 6254524"/>
              <a:gd name="connsiteY63" fmla="*/ 741524 h 5539721"/>
              <a:gd name="connsiteX64" fmla="*/ 4739028 w 6254524"/>
              <a:gd name="connsiteY64" fmla="*/ 741524 h 5539721"/>
              <a:gd name="connsiteX65" fmla="*/ 2881116 w 6254524"/>
              <a:gd name="connsiteY65" fmla="*/ 727689 h 5539721"/>
              <a:gd name="connsiteX66" fmla="*/ 2843647 w 6254524"/>
              <a:gd name="connsiteY66" fmla="*/ 736913 h 5539721"/>
              <a:gd name="connsiteX67" fmla="*/ 2848259 w 6254524"/>
              <a:gd name="connsiteY67" fmla="*/ 759971 h 5539721"/>
              <a:gd name="connsiteX68" fmla="*/ 2881116 w 6254524"/>
              <a:gd name="connsiteY68" fmla="*/ 727689 h 5539721"/>
              <a:gd name="connsiteX69" fmla="*/ 2881116 w 6254524"/>
              <a:gd name="connsiteY69" fmla="*/ 727689 h 5539721"/>
              <a:gd name="connsiteX70" fmla="*/ 5493606 w 6254524"/>
              <a:gd name="connsiteY70" fmla="*/ 802628 h 5539721"/>
              <a:gd name="connsiteX71" fmla="*/ 5521852 w 6254524"/>
              <a:gd name="connsiteY71" fmla="*/ 765159 h 5539721"/>
              <a:gd name="connsiteX72" fmla="*/ 5517240 w 6254524"/>
              <a:gd name="connsiteY72" fmla="*/ 727689 h 5539721"/>
              <a:gd name="connsiteX73" fmla="*/ 5456136 w 6254524"/>
              <a:gd name="connsiteY73" fmla="*/ 792829 h 5539721"/>
              <a:gd name="connsiteX74" fmla="*/ 5493606 w 6254524"/>
              <a:gd name="connsiteY74" fmla="*/ 802628 h 5539721"/>
              <a:gd name="connsiteX75" fmla="*/ 5493606 w 6254524"/>
              <a:gd name="connsiteY75" fmla="*/ 802628 h 5539721"/>
              <a:gd name="connsiteX76" fmla="*/ 5045701 w 6254524"/>
              <a:gd name="connsiteY76" fmla="*/ 863156 h 5539721"/>
              <a:gd name="connsiteX77" fmla="*/ 5116605 w 6254524"/>
              <a:gd name="connsiteY77" fmla="*/ 844709 h 5539721"/>
              <a:gd name="connsiteX78" fmla="*/ 5125828 w 6254524"/>
              <a:gd name="connsiteY78" fmla="*/ 811852 h 5539721"/>
              <a:gd name="connsiteX79" fmla="*/ 5088359 w 6254524"/>
              <a:gd name="connsiteY79" fmla="*/ 811852 h 5539721"/>
              <a:gd name="connsiteX80" fmla="*/ 5097582 w 6254524"/>
              <a:gd name="connsiteY80" fmla="*/ 793405 h 5539721"/>
              <a:gd name="connsiteX81" fmla="*/ 5045701 w 6254524"/>
              <a:gd name="connsiteY81" fmla="*/ 863156 h 5539721"/>
              <a:gd name="connsiteX82" fmla="*/ 5045701 w 6254524"/>
              <a:gd name="connsiteY82" fmla="*/ 863156 h 5539721"/>
              <a:gd name="connsiteX83" fmla="*/ 1235917 w 6254524"/>
              <a:gd name="connsiteY83" fmla="*/ 783605 h 5539721"/>
              <a:gd name="connsiteX84" fmla="*/ 1212282 w 6254524"/>
              <a:gd name="connsiteY84" fmla="*/ 811852 h 5539721"/>
              <a:gd name="connsiteX85" fmla="*/ 1235917 w 6254524"/>
              <a:gd name="connsiteY85" fmla="*/ 783605 h 5539721"/>
              <a:gd name="connsiteX86" fmla="*/ 1235917 w 6254524"/>
              <a:gd name="connsiteY86" fmla="*/ 783605 h 5539721"/>
              <a:gd name="connsiteX87" fmla="*/ 4979409 w 6254524"/>
              <a:gd name="connsiteY87" fmla="*/ 872379 h 5539721"/>
              <a:gd name="connsiteX88" fmla="*/ 4964997 w 6254524"/>
              <a:gd name="connsiteY88" fmla="*/ 853933 h 5539721"/>
              <a:gd name="connsiteX89" fmla="*/ 4917728 w 6254524"/>
              <a:gd name="connsiteY89" fmla="*/ 882179 h 5539721"/>
              <a:gd name="connsiteX90" fmla="*/ 4979409 w 6254524"/>
              <a:gd name="connsiteY90" fmla="*/ 872379 h 5539721"/>
              <a:gd name="connsiteX91" fmla="*/ 4979409 w 6254524"/>
              <a:gd name="connsiteY91" fmla="*/ 872379 h 5539721"/>
              <a:gd name="connsiteX92" fmla="*/ 4908505 w 6254524"/>
              <a:gd name="connsiteY92" fmla="*/ 881602 h 5539721"/>
              <a:gd name="connsiteX93" fmla="*/ 4889482 w 6254524"/>
              <a:gd name="connsiteY93" fmla="*/ 914460 h 5539721"/>
              <a:gd name="connsiteX94" fmla="*/ 4908505 w 6254524"/>
              <a:gd name="connsiteY94" fmla="*/ 881602 h 5539721"/>
              <a:gd name="connsiteX95" fmla="*/ 4908505 w 6254524"/>
              <a:gd name="connsiteY95" fmla="*/ 881602 h 5539721"/>
              <a:gd name="connsiteX96" fmla="*/ 5215178 w 6254524"/>
              <a:gd name="connsiteY96" fmla="*/ 905237 h 5539721"/>
              <a:gd name="connsiteX97" fmla="*/ 5229590 w 6254524"/>
              <a:gd name="connsiteY97" fmla="*/ 928295 h 5539721"/>
              <a:gd name="connsiteX98" fmla="*/ 5229590 w 6254524"/>
              <a:gd name="connsiteY98" fmla="*/ 900049 h 5539721"/>
              <a:gd name="connsiteX99" fmla="*/ 5215178 w 6254524"/>
              <a:gd name="connsiteY99" fmla="*/ 905237 h 5539721"/>
              <a:gd name="connsiteX100" fmla="*/ 5215178 w 6254524"/>
              <a:gd name="connsiteY100" fmla="*/ 905237 h 5539721"/>
              <a:gd name="connsiteX101" fmla="*/ 4823766 w 6254524"/>
              <a:gd name="connsiteY101" fmla="*/ 919072 h 5539721"/>
              <a:gd name="connsiteX102" fmla="*/ 4800132 w 6254524"/>
              <a:gd name="connsiteY102" fmla="*/ 942130 h 5539721"/>
              <a:gd name="connsiteX103" fmla="*/ 4814543 w 6254524"/>
              <a:gd name="connsiteY103" fmla="*/ 946742 h 5539721"/>
              <a:gd name="connsiteX104" fmla="*/ 4823766 w 6254524"/>
              <a:gd name="connsiteY104" fmla="*/ 919072 h 5539721"/>
              <a:gd name="connsiteX105" fmla="*/ 4823766 w 6254524"/>
              <a:gd name="connsiteY105" fmla="*/ 919072 h 5539721"/>
              <a:gd name="connsiteX106" fmla="*/ 4720004 w 6254524"/>
              <a:gd name="connsiteY106" fmla="*/ 1003234 h 5539721"/>
              <a:gd name="connsiteX107" fmla="*/ 4776497 w 6254524"/>
              <a:gd name="connsiteY107" fmla="*/ 974988 h 5539721"/>
              <a:gd name="connsiteX108" fmla="*/ 4720004 w 6254524"/>
              <a:gd name="connsiteY108" fmla="*/ 1003234 h 5539721"/>
              <a:gd name="connsiteX109" fmla="*/ 4720004 w 6254524"/>
              <a:gd name="connsiteY109" fmla="*/ 1003234 h 5539721"/>
              <a:gd name="connsiteX110" fmla="*/ 4644489 w 6254524"/>
              <a:gd name="connsiteY110" fmla="*/ 998623 h 5539721"/>
              <a:gd name="connsiteX111" fmla="*/ 4607020 w 6254524"/>
              <a:gd name="connsiteY111" fmla="*/ 1017069 h 5539721"/>
              <a:gd name="connsiteX112" fmla="*/ 4644489 w 6254524"/>
              <a:gd name="connsiteY112" fmla="*/ 998623 h 5539721"/>
              <a:gd name="connsiteX113" fmla="*/ 4644489 w 6254524"/>
              <a:gd name="connsiteY113" fmla="*/ 998623 h 5539721"/>
              <a:gd name="connsiteX114" fmla="*/ 5290694 w 6254524"/>
              <a:gd name="connsiteY114" fmla="*/ 1087397 h 5539721"/>
              <a:gd name="connsiteX115" fmla="*/ 5309717 w 6254524"/>
              <a:gd name="connsiteY115" fmla="*/ 1105843 h 5539721"/>
              <a:gd name="connsiteX116" fmla="*/ 5324128 w 6254524"/>
              <a:gd name="connsiteY116" fmla="*/ 1101231 h 5539721"/>
              <a:gd name="connsiteX117" fmla="*/ 5319516 w 6254524"/>
              <a:gd name="connsiteY117" fmla="*/ 1082785 h 5539721"/>
              <a:gd name="connsiteX118" fmla="*/ 5310293 w 6254524"/>
              <a:gd name="connsiteY118" fmla="*/ 1068950 h 5539721"/>
              <a:gd name="connsiteX119" fmla="*/ 5314905 w 6254524"/>
              <a:gd name="connsiteY119" fmla="*/ 1059727 h 5539721"/>
              <a:gd name="connsiteX120" fmla="*/ 5300494 w 6254524"/>
              <a:gd name="connsiteY120" fmla="*/ 1078173 h 5539721"/>
              <a:gd name="connsiteX121" fmla="*/ 5290694 w 6254524"/>
              <a:gd name="connsiteY121" fmla="*/ 1087397 h 5539721"/>
              <a:gd name="connsiteX122" fmla="*/ 5290694 w 6254524"/>
              <a:gd name="connsiteY122" fmla="*/ 1087397 h 5539721"/>
              <a:gd name="connsiteX123" fmla="*/ 5399067 w 6254524"/>
              <a:gd name="connsiteY123" fmla="*/ 1170982 h 5539721"/>
              <a:gd name="connsiteX124" fmla="*/ 5366210 w 6254524"/>
              <a:gd name="connsiteY124" fmla="*/ 1161759 h 5539721"/>
              <a:gd name="connsiteX125" fmla="*/ 5361598 w 6254524"/>
              <a:gd name="connsiteY125" fmla="*/ 1175594 h 5539721"/>
              <a:gd name="connsiteX126" fmla="*/ 5399067 w 6254524"/>
              <a:gd name="connsiteY126" fmla="*/ 1170982 h 5539721"/>
              <a:gd name="connsiteX127" fmla="*/ 5399067 w 6254524"/>
              <a:gd name="connsiteY127" fmla="*/ 1170982 h 5539721"/>
              <a:gd name="connsiteX128" fmla="*/ 5375433 w 6254524"/>
              <a:gd name="connsiteY128" fmla="*/ 1488608 h 5539721"/>
              <a:gd name="connsiteX129" fmla="*/ 5356410 w 6254524"/>
              <a:gd name="connsiteY129" fmla="*/ 1474773 h 5539721"/>
              <a:gd name="connsiteX130" fmla="*/ 5375433 w 6254524"/>
              <a:gd name="connsiteY130" fmla="*/ 1488608 h 5539721"/>
              <a:gd name="connsiteX131" fmla="*/ 5375433 w 6254524"/>
              <a:gd name="connsiteY131" fmla="*/ 1488608 h 5539721"/>
              <a:gd name="connsiteX132" fmla="*/ 5427314 w 6254524"/>
              <a:gd name="connsiteY132" fmla="*/ 1558359 h 5539721"/>
              <a:gd name="connsiteX133" fmla="*/ 5479195 w 6254524"/>
              <a:gd name="connsiteY133" fmla="*/ 1493220 h 5539721"/>
              <a:gd name="connsiteX134" fmla="*/ 5427314 w 6254524"/>
              <a:gd name="connsiteY134" fmla="*/ 1558359 h 5539721"/>
              <a:gd name="connsiteX135" fmla="*/ 5427314 w 6254524"/>
              <a:gd name="connsiteY135" fmla="*/ 1558359 h 5539721"/>
              <a:gd name="connsiteX136" fmla="*/ 561466 w 6254524"/>
              <a:gd name="connsiteY136" fmla="*/ 1502443 h 5539721"/>
              <a:gd name="connsiteX137" fmla="*/ 523997 w 6254524"/>
              <a:gd name="connsiteY137" fmla="*/ 1520890 h 5539721"/>
              <a:gd name="connsiteX138" fmla="*/ 561466 w 6254524"/>
              <a:gd name="connsiteY138" fmla="*/ 1502443 h 5539721"/>
              <a:gd name="connsiteX139" fmla="*/ 561466 w 6254524"/>
              <a:gd name="connsiteY139" fmla="*/ 1502443 h 5539721"/>
              <a:gd name="connsiteX140" fmla="*/ 5333351 w 6254524"/>
              <a:gd name="connsiteY140" fmla="*/ 1562971 h 5539721"/>
              <a:gd name="connsiteX141" fmla="*/ 5356986 w 6254524"/>
              <a:gd name="connsiteY141" fmla="*/ 1525501 h 5539721"/>
              <a:gd name="connsiteX142" fmla="*/ 5314329 w 6254524"/>
              <a:gd name="connsiteY142" fmla="*/ 1539336 h 5539721"/>
              <a:gd name="connsiteX143" fmla="*/ 5333351 w 6254524"/>
              <a:gd name="connsiteY143" fmla="*/ 1562971 h 5539721"/>
              <a:gd name="connsiteX144" fmla="*/ 5333351 w 6254524"/>
              <a:gd name="connsiteY144" fmla="*/ 1562971 h 5539721"/>
              <a:gd name="connsiteX145" fmla="*/ 5356410 w 6254524"/>
              <a:gd name="connsiteY145" fmla="*/ 1568159 h 5539721"/>
              <a:gd name="connsiteX146" fmla="*/ 5318940 w 6254524"/>
              <a:gd name="connsiteY146" fmla="*/ 1586606 h 5539721"/>
              <a:gd name="connsiteX147" fmla="*/ 5356410 w 6254524"/>
              <a:gd name="connsiteY147" fmla="*/ 1568159 h 5539721"/>
              <a:gd name="connsiteX148" fmla="*/ 5356410 w 6254524"/>
              <a:gd name="connsiteY148" fmla="*/ 1568159 h 5539721"/>
              <a:gd name="connsiteX149" fmla="*/ 5695941 w 6254524"/>
              <a:gd name="connsiteY149" fmla="*/ 1586606 h 5539721"/>
              <a:gd name="connsiteX150" fmla="*/ 5700553 w 6254524"/>
              <a:gd name="connsiteY150" fmla="*/ 1568159 h 5539721"/>
              <a:gd name="connsiteX151" fmla="*/ 5620426 w 6254524"/>
              <a:gd name="connsiteY151" fmla="*/ 1605628 h 5539721"/>
              <a:gd name="connsiteX152" fmla="*/ 5695941 w 6254524"/>
              <a:gd name="connsiteY152" fmla="*/ 1586606 h 5539721"/>
              <a:gd name="connsiteX153" fmla="*/ 5695941 w 6254524"/>
              <a:gd name="connsiteY153" fmla="*/ 1586606 h 5539721"/>
              <a:gd name="connsiteX154" fmla="*/ 5615814 w 6254524"/>
              <a:gd name="connsiteY154" fmla="*/ 1722072 h 5539721"/>
              <a:gd name="connsiteX155" fmla="*/ 5728799 w 6254524"/>
              <a:gd name="connsiteY155" fmla="*/ 1642521 h 5539721"/>
              <a:gd name="connsiteX156" fmla="*/ 5615814 w 6254524"/>
              <a:gd name="connsiteY156" fmla="*/ 1679991 h 5539721"/>
              <a:gd name="connsiteX157" fmla="*/ 5615814 w 6254524"/>
              <a:gd name="connsiteY157" fmla="*/ 1722072 h 5539721"/>
              <a:gd name="connsiteX158" fmla="*/ 5615814 w 6254524"/>
              <a:gd name="connsiteY158" fmla="*/ 1722072 h 5539721"/>
              <a:gd name="connsiteX159" fmla="*/ 5714964 w 6254524"/>
              <a:gd name="connsiteY159" fmla="*/ 1801046 h 5539721"/>
              <a:gd name="connsiteX160" fmla="*/ 5672307 w 6254524"/>
              <a:gd name="connsiteY160" fmla="*/ 1833904 h 5539721"/>
              <a:gd name="connsiteX161" fmla="*/ 5714964 w 6254524"/>
              <a:gd name="connsiteY161" fmla="*/ 1824681 h 5539721"/>
              <a:gd name="connsiteX162" fmla="*/ 5714964 w 6254524"/>
              <a:gd name="connsiteY162" fmla="*/ 1838516 h 5539721"/>
              <a:gd name="connsiteX163" fmla="*/ 5714964 w 6254524"/>
              <a:gd name="connsiteY163" fmla="*/ 1801046 h 5539721"/>
              <a:gd name="connsiteX164" fmla="*/ 5714964 w 6254524"/>
              <a:gd name="connsiteY164" fmla="*/ 1801046 h 5539721"/>
              <a:gd name="connsiteX165" fmla="*/ 5224402 w 6254524"/>
              <a:gd name="connsiteY165" fmla="*/ 1871374 h 5539721"/>
              <a:gd name="connsiteX166" fmla="*/ 5233625 w 6254524"/>
              <a:gd name="connsiteY166" fmla="*/ 1871374 h 5539721"/>
              <a:gd name="connsiteX167" fmla="*/ 5238237 w 6254524"/>
              <a:gd name="connsiteY167" fmla="*/ 1894432 h 5539721"/>
              <a:gd name="connsiteX168" fmla="*/ 5238237 w 6254524"/>
              <a:gd name="connsiteY168" fmla="*/ 1866186 h 5539721"/>
              <a:gd name="connsiteX169" fmla="*/ 5224402 w 6254524"/>
              <a:gd name="connsiteY169" fmla="*/ 1871374 h 5539721"/>
              <a:gd name="connsiteX170" fmla="*/ 5224402 w 6254524"/>
              <a:gd name="connsiteY170" fmla="*/ 1871374 h 5539721"/>
              <a:gd name="connsiteX171" fmla="*/ 5408290 w 6254524"/>
              <a:gd name="connsiteY171" fmla="*/ 1913455 h 5539721"/>
              <a:gd name="connsiteX172" fmla="*/ 5445760 w 6254524"/>
              <a:gd name="connsiteY172" fmla="*/ 1899620 h 5539721"/>
              <a:gd name="connsiteX173" fmla="*/ 5431349 w 6254524"/>
              <a:gd name="connsiteY173" fmla="*/ 1885785 h 5539721"/>
              <a:gd name="connsiteX174" fmla="*/ 5440572 w 6254524"/>
              <a:gd name="connsiteY174" fmla="*/ 1881173 h 5539721"/>
              <a:gd name="connsiteX175" fmla="*/ 5407714 w 6254524"/>
              <a:gd name="connsiteY175" fmla="*/ 1890397 h 5539721"/>
              <a:gd name="connsiteX176" fmla="*/ 5408290 w 6254524"/>
              <a:gd name="connsiteY176" fmla="*/ 1913455 h 5539721"/>
              <a:gd name="connsiteX177" fmla="*/ 5408290 w 6254524"/>
              <a:gd name="connsiteY177" fmla="*/ 1913455 h 5539721"/>
              <a:gd name="connsiteX178" fmla="*/ 5559322 w 6254524"/>
              <a:gd name="connsiteY178" fmla="*/ 1978594 h 5539721"/>
              <a:gd name="connsiteX179" fmla="*/ 5625614 w 6254524"/>
              <a:gd name="connsiteY179" fmla="*/ 1950348 h 5539721"/>
              <a:gd name="connsiteX180" fmla="*/ 5630225 w 6254524"/>
              <a:gd name="connsiteY180" fmla="*/ 1968794 h 5539721"/>
              <a:gd name="connsiteX181" fmla="*/ 5658472 w 6254524"/>
              <a:gd name="connsiteY181" fmla="*/ 1968794 h 5539721"/>
              <a:gd name="connsiteX182" fmla="*/ 5701129 w 6254524"/>
              <a:gd name="connsiteY182" fmla="*/ 1922102 h 5539721"/>
              <a:gd name="connsiteX183" fmla="*/ 5701129 w 6254524"/>
              <a:gd name="connsiteY183" fmla="*/ 1908267 h 5539721"/>
              <a:gd name="connsiteX184" fmla="*/ 5616390 w 6254524"/>
              <a:gd name="connsiteY184" fmla="*/ 1908267 h 5539721"/>
              <a:gd name="connsiteX185" fmla="*/ 5559322 w 6254524"/>
              <a:gd name="connsiteY185" fmla="*/ 1978594 h 5539721"/>
              <a:gd name="connsiteX186" fmla="*/ 5559322 w 6254524"/>
              <a:gd name="connsiteY186" fmla="*/ 1978594 h 5539721"/>
              <a:gd name="connsiteX187" fmla="*/ 5059536 w 6254524"/>
              <a:gd name="connsiteY187" fmla="*/ 1950348 h 5539721"/>
              <a:gd name="connsiteX188" fmla="*/ 5078559 w 6254524"/>
              <a:gd name="connsiteY188" fmla="*/ 1954960 h 5539721"/>
              <a:gd name="connsiteX189" fmla="*/ 5102194 w 6254524"/>
              <a:gd name="connsiteY189" fmla="*/ 1908267 h 5539721"/>
              <a:gd name="connsiteX190" fmla="*/ 5087782 w 6254524"/>
              <a:gd name="connsiteY190" fmla="*/ 1908267 h 5539721"/>
              <a:gd name="connsiteX191" fmla="*/ 5064148 w 6254524"/>
              <a:gd name="connsiteY191" fmla="*/ 1926713 h 5539721"/>
              <a:gd name="connsiteX192" fmla="*/ 5059536 w 6254524"/>
              <a:gd name="connsiteY192" fmla="*/ 1950348 h 5539721"/>
              <a:gd name="connsiteX193" fmla="*/ 5059536 w 6254524"/>
              <a:gd name="connsiteY193" fmla="*/ 1950348 h 5539721"/>
              <a:gd name="connsiteX194" fmla="*/ 5431925 w 6254524"/>
              <a:gd name="connsiteY194" fmla="*/ 1950348 h 5539721"/>
              <a:gd name="connsiteX195" fmla="*/ 5460171 w 6254524"/>
              <a:gd name="connsiteY195" fmla="*/ 1945736 h 5539721"/>
              <a:gd name="connsiteX196" fmla="*/ 5455560 w 6254524"/>
              <a:gd name="connsiteY196" fmla="*/ 1912878 h 5539721"/>
              <a:gd name="connsiteX197" fmla="*/ 5418091 w 6254524"/>
              <a:gd name="connsiteY197" fmla="*/ 1931325 h 5539721"/>
              <a:gd name="connsiteX198" fmla="*/ 5441725 w 6254524"/>
              <a:gd name="connsiteY198" fmla="*/ 1931325 h 5539721"/>
              <a:gd name="connsiteX199" fmla="*/ 5431925 w 6254524"/>
              <a:gd name="connsiteY199" fmla="*/ 1950348 h 5539721"/>
              <a:gd name="connsiteX200" fmla="*/ 5431925 w 6254524"/>
              <a:gd name="connsiteY200" fmla="*/ 1950348 h 5539721"/>
              <a:gd name="connsiteX201" fmla="*/ 5205955 w 6254524"/>
              <a:gd name="connsiteY201" fmla="*/ 1945736 h 5539721"/>
              <a:gd name="connsiteX202" fmla="*/ 5229590 w 6254524"/>
              <a:gd name="connsiteY202" fmla="*/ 1917490 h 5539721"/>
              <a:gd name="connsiteX203" fmla="*/ 5205955 w 6254524"/>
              <a:gd name="connsiteY203" fmla="*/ 1945736 h 5539721"/>
              <a:gd name="connsiteX204" fmla="*/ 5205955 w 6254524"/>
              <a:gd name="connsiteY204" fmla="*/ 1945736 h 5539721"/>
              <a:gd name="connsiteX205" fmla="*/ 321085 w 6254524"/>
              <a:gd name="connsiteY205" fmla="*/ 1983206 h 5539721"/>
              <a:gd name="connsiteX206" fmla="*/ 321085 w 6254524"/>
              <a:gd name="connsiteY206" fmla="*/ 1969371 h 5539721"/>
              <a:gd name="connsiteX207" fmla="*/ 306673 w 6254524"/>
              <a:gd name="connsiteY207" fmla="*/ 1969371 h 5539721"/>
              <a:gd name="connsiteX208" fmla="*/ 321085 w 6254524"/>
              <a:gd name="connsiteY208" fmla="*/ 1983206 h 5539721"/>
              <a:gd name="connsiteX209" fmla="*/ 321085 w 6254524"/>
              <a:gd name="connsiteY209" fmla="*/ 1983206 h 5539721"/>
              <a:gd name="connsiteX210" fmla="*/ 5587567 w 6254524"/>
              <a:gd name="connsiteY210" fmla="*/ 2002229 h 5539721"/>
              <a:gd name="connsiteX211" fmla="*/ 5634837 w 6254524"/>
              <a:gd name="connsiteY211" fmla="*/ 1979171 h 5539721"/>
              <a:gd name="connsiteX212" fmla="*/ 5587567 w 6254524"/>
              <a:gd name="connsiteY212" fmla="*/ 2002229 h 5539721"/>
              <a:gd name="connsiteX213" fmla="*/ 5587567 w 6254524"/>
              <a:gd name="connsiteY213" fmla="*/ 2002229 h 5539721"/>
              <a:gd name="connsiteX214" fmla="*/ 5465360 w 6254524"/>
              <a:gd name="connsiteY214" fmla="*/ 1983206 h 5539721"/>
              <a:gd name="connsiteX215" fmla="*/ 5437113 w 6254524"/>
              <a:gd name="connsiteY215" fmla="*/ 2025287 h 5539721"/>
              <a:gd name="connsiteX216" fmla="*/ 5488994 w 6254524"/>
              <a:gd name="connsiteY216" fmla="*/ 1997041 h 5539721"/>
              <a:gd name="connsiteX217" fmla="*/ 5465360 w 6254524"/>
              <a:gd name="connsiteY217" fmla="*/ 1983206 h 5539721"/>
              <a:gd name="connsiteX218" fmla="*/ 5465360 w 6254524"/>
              <a:gd name="connsiteY218" fmla="*/ 1983206 h 5539721"/>
              <a:gd name="connsiteX219" fmla="*/ 5663084 w 6254524"/>
              <a:gd name="connsiteY219" fmla="*/ 2006840 h 5539721"/>
              <a:gd name="connsiteX220" fmla="*/ 5653860 w 6254524"/>
              <a:gd name="connsiteY220" fmla="*/ 2006840 h 5539721"/>
              <a:gd name="connsiteX221" fmla="*/ 5616390 w 6254524"/>
              <a:gd name="connsiteY221" fmla="*/ 2044310 h 5539721"/>
              <a:gd name="connsiteX222" fmla="*/ 5663084 w 6254524"/>
              <a:gd name="connsiteY222" fmla="*/ 2006840 h 5539721"/>
              <a:gd name="connsiteX223" fmla="*/ 5663084 w 6254524"/>
              <a:gd name="connsiteY223" fmla="*/ 2006840 h 5539721"/>
              <a:gd name="connsiteX224" fmla="*/ 5846972 w 6254524"/>
              <a:gd name="connsiteY224" fmla="*/ 2034510 h 5539721"/>
              <a:gd name="connsiteX225" fmla="*/ 5851584 w 6254524"/>
              <a:gd name="connsiteY225" fmla="*/ 2006264 h 5539721"/>
              <a:gd name="connsiteX226" fmla="*/ 5780680 w 6254524"/>
              <a:gd name="connsiteY226" fmla="*/ 2052957 h 5539721"/>
              <a:gd name="connsiteX227" fmla="*/ 5846972 w 6254524"/>
              <a:gd name="connsiteY227" fmla="*/ 2034510 h 5539721"/>
              <a:gd name="connsiteX228" fmla="*/ 5846972 w 6254524"/>
              <a:gd name="connsiteY228" fmla="*/ 2034510 h 5539721"/>
              <a:gd name="connsiteX229" fmla="*/ 4993820 w 6254524"/>
              <a:gd name="connsiteY229" fmla="*/ 2016064 h 5539721"/>
              <a:gd name="connsiteX230" fmla="*/ 4941939 w 6254524"/>
              <a:gd name="connsiteY230" fmla="*/ 2067368 h 5539721"/>
              <a:gd name="connsiteX231" fmla="*/ 4866424 w 6254524"/>
              <a:gd name="connsiteY231" fmla="*/ 2109449 h 5539721"/>
              <a:gd name="connsiteX232" fmla="*/ 4880835 w 6254524"/>
              <a:gd name="connsiteY232" fmla="*/ 2142307 h 5539721"/>
              <a:gd name="connsiteX233" fmla="*/ 4941939 w 6254524"/>
              <a:gd name="connsiteY233" fmla="*/ 2119249 h 5539721"/>
              <a:gd name="connsiteX234" fmla="*/ 4932716 w 6254524"/>
              <a:gd name="connsiteY234" fmla="*/ 2100802 h 5539721"/>
              <a:gd name="connsiteX235" fmla="*/ 4989209 w 6254524"/>
              <a:gd name="connsiteY235" fmla="*/ 2072556 h 5539721"/>
              <a:gd name="connsiteX236" fmla="*/ 4960962 w 6254524"/>
              <a:gd name="connsiteY236" fmla="*/ 2077168 h 5539721"/>
              <a:gd name="connsiteX237" fmla="*/ 4951739 w 6254524"/>
              <a:gd name="connsiteY237" fmla="*/ 2063333 h 5539721"/>
              <a:gd name="connsiteX238" fmla="*/ 4993820 w 6254524"/>
              <a:gd name="connsiteY238" fmla="*/ 2016064 h 5539721"/>
              <a:gd name="connsiteX239" fmla="*/ 4993820 w 6254524"/>
              <a:gd name="connsiteY239" fmla="*/ 2016064 h 5539721"/>
              <a:gd name="connsiteX240" fmla="*/ 4856624 w 6254524"/>
              <a:gd name="connsiteY240" fmla="*/ 2071980 h 5539721"/>
              <a:gd name="connsiteX241" fmla="*/ 4889482 w 6254524"/>
              <a:gd name="connsiteY241" fmla="*/ 2071980 h 5539721"/>
              <a:gd name="connsiteX242" fmla="*/ 4884871 w 6254524"/>
              <a:gd name="connsiteY242" fmla="*/ 2048921 h 5539721"/>
              <a:gd name="connsiteX243" fmla="*/ 4856624 w 6254524"/>
              <a:gd name="connsiteY243" fmla="*/ 2071980 h 5539721"/>
              <a:gd name="connsiteX244" fmla="*/ 4856624 w 6254524"/>
              <a:gd name="connsiteY244" fmla="*/ 2071980 h 5539721"/>
              <a:gd name="connsiteX245" fmla="*/ 5630225 w 6254524"/>
              <a:gd name="connsiteY245" fmla="*/ 2058145 h 5539721"/>
              <a:gd name="connsiteX246" fmla="*/ 5625614 w 6254524"/>
              <a:gd name="connsiteY246" fmla="*/ 2081203 h 5539721"/>
              <a:gd name="connsiteX247" fmla="*/ 5653860 w 6254524"/>
              <a:gd name="connsiteY247" fmla="*/ 2062756 h 5539721"/>
              <a:gd name="connsiteX248" fmla="*/ 5630225 w 6254524"/>
              <a:gd name="connsiteY248" fmla="*/ 2058145 h 5539721"/>
              <a:gd name="connsiteX249" fmla="*/ 5630225 w 6254524"/>
              <a:gd name="connsiteY249" fmla="*/ 2058145 h 5539721"/>
              <a:gd name="connsiteX250" fmla="*/ 5870607 w 6254524"/>
              <a:gd name="connsiteY250" fmla="*/ 2062756 h 5539721"/>
              <a:gd name="connsiteX251" fmla="*/ 5851584 w 6254524"/>
              <a:gd name="connsiteY251" fmla="*/ 2067368 h 5539721"/>
              <a:gd name="connsiteX252" fmla="*/ 5842361 w 6254524"/>
              <a:gd name="connsiteY252" fmla="*/ 2058145 h 5539721"/>
              <a:gd name="connsiteX253" fmla="*/ 5837749 w 6254524"/>
              <a:gd name="connsiteY253" fmla="*/ 2091003 h 5539721"/>
              <a:gd name="connsiteX254" fmla="*/ 5870607 w 6254524"/>
              <a:gd name="connsiteY254" fmla="*/ 2062756 h 5539721"/>
              <a:gd name="connsiteX255" fmla="*/ 5870607 w 6254524"/>
              <a:gd name="connsiteY255" fmla="*/ 2062756 h 5539721"/>
              <a:gd name="connsiteX256" fmla="*/ 5714964 w 6254524"/>
              <a:gd name="connsiteY256" fmla="*/ 2095038 h 5539721"/>
              <a:gd name="connsiteX257" fmla="*/ 5700553 w 6254524"/>
              <a:gd name="connsiteY257" fmla="*/ 2076591 h 5539721"/>
              <a:gd name="connsiteX258" fmla="*/ 5672307 w 6254524"/>
              <a:gd name="connsiteY258" fmla="*/ 2081203 h 5539721"/>
              <a:gd name="connsiteX259" fmla="*/ 5587567 w 6254524"/>
              <a:gd name="connsiteY259" fmla="*/ 2141731 h 5539721"/>
              <a:gd name="connsiteX260" fmla="*/ 5464783 w 6254524"/>
              <a:gd name="connsiteY260" fmla="*/ 2193035 h 5539721"/>
              <a:gd name="connsiteX261" fmla="*/ 5450372 w 6254524"/>
              <a:gd name="connsiteY261" fmla="*/ 2225893 h 5539721"/>
              <a:gd name="connsiteX262" fmla="*/ 5634261 w 6254524"/>
              <a:gd name="connsiteY262" fmla="*/ 2150954 h 5539721"/>
              <a:gd name="connsiteX263" fmla="*/ 5714964 w 6254524"/>
              <a:gd name="connsiteY263" fmla="*/ 2095038 h 5539721"/>
              <a:gd name="connsiteX264" fmla="*/ 5714964 w 6254524"/>
              <a:gd name="connsiteY264" fmla="*/ 2095038 h 5539721"/>
              <a:gd name="connsiteX265" fmla="*/ 4974797 w 6254524"/>
              <a:gd name="connsiteY265" fmla="*/ 2090426 h 5539721"/>
              <a:gd name="connsiteX266" fmla="*/ 4955774 w 6254524"/>
              <a:gd name="connsiteY266" fmla="*/ 2104261 h 5539721"/>
              <a:gd name="connsiteX267" fmla="*/ 4970186 w 6254524"/>
              <a:gd name="connsiteY267" fmla="*/ 2118096 h 5539721"/>
              <a:gd name="connsiteX268" fmla="*/ 4974797 w 6254524"/>
              <a:gd name="connsiteY268" fmla="*/ 2090426 h 5539721"/>
              <a:gd name="connsiteX269" fmla="*/ 4974797 w 6254524"/>
              <a:gd name="connsiteY269" fmla="*/ 2090426 h 5539721"/>
              <a:gd name="connsiteX270" fmla="*/ 604123 w 6254524"/>
              <a:gd name="connsiteY270" fmla="*/ 2300832 h 5539721"/>
              <a:gd name="connsiteX271" fmla="*/ 632370 w 6254524"/>
              <a:gd name="connsiteY271" fmla="*/ 2286997 h 5539721"/>
              <a:gd name="connsiteX272" fmla="*/ 604123 w 6254524"/>
              <a:gd name="connsiteY272" fmla="*/ 2300832 h 5539721"/>
              <a:gd name="connsiteX273" fmla="*/ 604123 w 6254524"/>
              <a:gd name="connsiteY273" fmla="*/ 2300832 h 5539721"/>
              <a:gd name="connsiteX274" fmla="*/ 580489 w 6254524"/>
              <a:gd name="connsiteY274" fmla="*/ 2445522 h 5539721"/>
              <a:gd name="connsiteX275" fmla="*/ 646781 w 6254524"/>
              <a:gd name="connsiteY275" fmla="*/ 2431687 h 5539721"/>
              <a:gd name="connsiteX276" fmla="*/ 679639 w 6254524"/>
              <a:gd name="connsiteY276" fmla="*/ 2352136 h 5539721"/>
              <a:gd name="connsiteX277" fmla="*/ 613347 w 6254524"/>
              <a:gd name="connsiteY277" fmla="*/ 2356748 h 5539721"/>
              <a:gd name="connsiteX278" fmla="*/ 627758 w 6254524"/>
              <a:gd name="connsiteY278" fmla="*/ 2398829 h 5539721"/>
              <a:gd name="connsiteX279" fmla="*/ 580489 w 6254524"/>
              <a:gd name="connsiteY279" fmla="*/ 2445522 h 5539721"/>
              <a:gd name="connsiteX280" fmla="*/ 580489 w 6254524"/>
              <a:gd name="connsiteY280" fmla="*/ 2445522 h 5539721"/>
              <a:gd name="connsiteX281" fmla="*/ 5903465 w 6254524"/>
              <a:gd name="connsiteY281" fmla="*/ 2398829 h 5539721"/>
              <a:gd name="connsiteX282" fmla="*/ 5940934 w 6254524"/>
              <a:gd name="connsiteY282" fmla="*/ 2380382 h 5539721"/>
              <a:gd name="connsiteX283" fmla="*/ 5903465 w 6254524"/>
              <a:gd name="connsiteY283" fmla="*/ 2398829 h 5539721"/>
              <a:gd name="connsiteX284" fmla="*/ 5903465 w 6254524"/>
              <a:gd name="connsiteY284" fmla="*/ 2398829 h 5539721"/>
              <a:gd name="connsiteX285" fmla="*/ 768990 w 6254524"/>
              <a:gd name="connsiteY285" fmla="*/ 2412664 h 5539721"/>
              <a:gd name="connsiteX286" fmla="*/ 726332 w 6254524"/>
              <a:gd name="connsiteY286" fmla="*/ 2454745 h 5539721"/>
              <a:gd name="connsiteX287" fmla="*/ 754578 w 6254524"/>
              <a:gd name="connsiteY287" fmla="*/ 2454745 h 5539721"/>
              <a:gd name="connsiteX288" fmla="*/ 768990 w 6254524"/>
              <a:gd name="connsiteY288" fmla="*/ 2412664 h 5539721"/>
              <a:gd name="connsiteX289" fmla="*/ 768990 w 6254524"/>
              <a:gd name="connsiteY289" fmla="*/ 2412664 h 5539721"/>
              <a:gd name="connsiteX290" fmla="*/ 674451 w 6254524"/>
              <a:gd name="connsiteY290" fmla="*/ 2538907 h 5539721"/>
              <a:gd name="connsiteX291" fmla="*/ 665228 w 6254524"/>
              <a:gd name="connsiteY291" fmla="*/ 2525072 h 5539721"/>
              <a:gd name="connsiteX292" fmla="*/ 650817 w 6254524"/>
              <a:gd name="connsiteY292" fmla="*/ 2529684 h 5539721"/>
              <a:gd name="connsiteX293" fmla="*/ 674451 w 6254524"/>
              <a:gd name="connsiteY293" fmla="*/ 2538907 h 5539721"/>
              <a:gd name="connsiteX294" fmla="*/ 674451 w 6254524"/>
              <a:gd name="connsiteY294" fmla="*/ 2538907 h 5539721"/>
              <a:gd name="connsiteX295" fmla="*/ 627181 w 6254524"/>
              <a:gd name="connsiteY295" fmla="*/ 2655351 h 5539721"/>
              <a:gd name="connsiteX296" fmla="*/ 603547 w 6254524"/>
              <a:gd name="connsiteY296" fmla="*/ 2683597 h 5539721"/>
              <a:gd name="connsiteX297" fmla="*/ 627181 w 6254524"/>
              <a:gd name="connsiteY297" fmla="*/ 2655351 h 5539721"/>
              <a:gd name="connsiteX298" fmla="*/ 627181 w 6254524"/>
              <a:gd name="connsiteY298" fmla="*/ 2655351 h 5539721"/>
              <a:gd name="connsiteX299" fmla="*/ 656004 w 6254524"/>
              <a:gd name="connsiteY299" fmla="*/ 2706655 h 5539721"/>
              <a:gd name="connsiteX300" fmla="*/ 722296 w 6254524"/>
              <a:gd name="connsiteY300" fmla="*/ 2655351 h 5539721"/>
              <a:gd name="connsiteX301" fmla="*/ 656004 w 6254524"/>
              <a:gd name="connsiteY301" fmla="*/ 2706655 h 5539721"/>
              <a:gd name="connsiteX302" fmla="*/ 656004 w 6254524"/>
              <a:gd name="connsiteY302" fmla="*/ 2706655 h 5539721"/>
              <a:gd name="connsiteX303" fmla="*/ 608735 w 6254524"/>
              <a:gd name="connsiteY303" fmla="*/ 2753348 h 5539721"/>
              <a:gd name="connsiteX304" fmla="*/ 641593 w 6254524"/>
              <a:gd name="connsiteY304" fmla="*/ 2753348 h 5539721"/>
              <a:gd name="connsiteX305" fmla="*/ 608735 w 6254524"/>
              <a:gd name="connsiteY305" fmla="*/ 2753348 h 5539721"/>
              <a:gd name="connsiteX306" fmla="*/ 608735 w 6254524"/>
              <a:gd name="connsiteY306" fmla="*/ 2753348 h 5539721"/>
              <a:gd name="connsiteX307" fmla="*/ 5465360 w 6254524"/>
              <a:gd name="connsiteY307" fmla="*/ 2771795 h 5539721"/>
              <a:gd name="connsiteX308" fmla="*/ 5408867 w 6254524"/>
              <a:gd name="connsiteY308" fmla="*/ 2818487 h 5539721"/>
              <a:gd name="connsiteX309" fmla="*/ 5465360 w 6254524"/>
              <a:gd name="connsiteY309" fmla="*/ 2771795 h 5539721"/>
              <a:gd name="connsiteX310" fmla="*/ 5465360 w 6254524"/>
              <a:gd name="connsiteY310" fmla="*/ 2771795 h 5539721"/>
              <a:gd name="connsiteX311" fmla="*/ 448481 w 6254524"/>
              <a:gd name="connsiteY311" fmla="*/ 2846734 h 5539721"/>
              <a:gd name="connsiteX312" fmla="*/ 495750 w 6254524"/>
              <a:gd name="connsiteY312" fmla="*/ 2800041 h 5539721"/>
              <a:gd name="connsiteX313" fmla="*/ 448481 w 6254524"/>
              <a:gd name="connsiteY313" fmla="*/ 2846734 h 5539721"/>
              <a:gd name="connsiteX314" fmla="*/ 448481 w 6254524"/>
              <a:gd name="connsiteY314" fmla="*/ 2846734 h 5539721"/>
              <a:gd name="connsiteX315" fmla="*/ 5582956 w 6254524"/>
              <a:gd name="connsiteY315" fmla="*/ 2809264 h 5539721"/>
              <a:gd name="connsiteX316" fmla="*/ 5550098 w 6254524"/>
              <a:gd name="connsiteY316" fmla="*/ 2823099 h 5539721"/>
              <a:gd name="connsiteX317" fmla="*/ 5559322 w 6254524"/>
              <a:gd name="connsiteY317" fmla="*/ 2855957 h 5539721"/>
              <a:gd name="connsiteX318" fmla="*/ 5582956 w 6254524"/>
              <a:gd name="connsiteY318" fmla="*/ 2809264 h 5539721"/>
              <a:gd name="connsiteX319" fmla="*/ 5582956 w 6254524"/>
              <a:gd name="connsiteY319" fmla="*/ 2809264 h 5539721"/>
              <a:gd name="connsiteX320" fmla="*/ 5517240 w 6254524"/>
              <a:gd name="connsiteY320" fmla="*/ 2865180 h 5539721"/>
              <a:gd name="connsiteX321" fmla="*/ 5540875 w 6254524"/>
              <a:gd name="connsiteY321" fmla="*/ 2860569 h 5539721"/>
              <a:gd name="connsiteX322" fmla="*/ 5526464 w 6254524"/>
              <a:gd name="connsiteY322" fmla="*/ 2842122 h 5539721"/>
              <a:gd name="connsiteX323" fmla="*/ 5517240 w 6254524"/>
              <a:gd name="connsiteY323" fmla="*/ 2865180 h 5539721"/>
              <a:gd name="connsiteX324" fmla="*/ 5517240 w 6254524"/>
              <a:gd name="connsiteY324" fmla="*/ 2865180 h 5539721"/>
              <a:gd name="connsiteX325" fmla="*/ 1080275 w 6254524"/>
              <a:gd name="connsiteY325" fmla="*/ 2851345 h 5539721"/>
              <a:gd name="connsiteX326" fmla="*/ 981124 w 6254524"/>
              <a:gd name="connsiteY326" fmla="*/ 2846734 h 5539721"/>
              <a:gd name="connsiteX327" fmla="*/ 1013983 w 6254524"/>
              <a:gd name="connsiteY327" fmla="*/ 2888815 h 5539721"/>
              <a:gd name="connsiteX328" fmla="*/ 1080275 w 6254524"/>
              <a:gd name="connsiteY328" fmla="*/ 2851345 h 5539721"/>
              <a:gd name="connsiteX329" fmla="*/ 1080275 w 6254524"/>
              <a:gd name="connsiteY329" fmla="*/ 2851345 h 5539721"/>
              <a:gd name="connsiteX330" fmla="*/ 617958 w 6254524"/>
              <a:gd name="connsiteY330" fmla="*/ 2851345 h 5539721"/>
              <a:gd name="connsiteX331" fmla="*/ 608735 w 6254524"/>
              <a:gd name="connsiteY331" fmla="*/ 2869792 h 5539721"/>
              <a:gd name="connsiteX332" fmla="*/ 636982 w 6254524"/>
              <a:gd name="connsiteY332" fmla="*/ 2860569 h 5539721"/>
              <a:gd name="connsiteX333" fmla="*/ 617958 w 6254524"/>
              <a:gd name="connsiteY333" fmla="*/ 2851345 h 5539721"/>
              <a:gd name="connsiteX334" fmla="*/ 617958 w 6254524"/>
              <a:gd name="connsiteY334" fmla="*/ 2851345 h 5539721"/>
              <a:gd name="connsiteX335" fmla="*/ 561466 w 6254524"/>
              <a:gd name="connsiteY335" fmla="*/ 2940119 h 5539721"/>
              <a:gd name="connsiteX336" fmla="*/ 556854 w 6254524"/>
              <a:gd name="connsiteY336" fmla="*/ 2888815 h 5539721"/>
              <a:gd name="connsiteX337" fmla="*/ 523997 w 6254524"/>
              <a:gd name="connsiteY337" fmla="*/ 2884203 h 5539721"/>
              <a:gd name="connsiteX338" fmla="*/ 538408 w 6254524"/>
              <a:gd name="connsiteY338" fmla="*/ 2902650 h 5539721"/>
              <a:gd name="connsiteX339" fmla="*/ 514773 w 6254524"/>
              <a:gd name="connsiteY339" fmla="*/ 2921096 h 5539721"/>
              <a:gd name="connsiteX340" fmla="*/ 495750 w 6254524"/>
              <a:gd name="connsiteY340" fmla="*/ 2977012 h 5539721"/>
              <a:gd name="connsiteX341" fmla="*/ 561466 w 6254524"/>
              <a:gd name="connsiteY341" fmla="*/ 2940119 h 5539721"/>
              <a:gd name="connsiteX342" fmla="*/ 561466 w 6254524"/>
              <a:gd name="connsiteY342" fmla="*/ 2940119 h 5539721"/>
              <a:gd name="connsiteX343" fmla="*/ 594324 w 6254524"/>
              <a:gd name="connsiteY343" fmla="*/ 2921673 h 5539721"/>
              <a:gd name="connsiteX344" fmla="*/ 603547 w 6254524"/>
              <a:gd name="connsiteY344" fmla="*/ 2903226 h 5539721"/>
              <a:gd name="connsiteX345" fmla="*/ 570689 w 6254524"/>
              <a:gd name="connsiteY345" fmla="*/ 2907838 h 5539721"/>
              <a:gd name="connsiteX346" fmla="*/ 594324 w 6254524"/>
              <a:gd name="connsiteY346" fmla="*/ 2921673 h 5539721"/>
              <a:gd name="connsiteX347" fmla="*/ 594324 w 6254524"/>
              <a:gd name="connsiteY347" fmla="*/ 2921673 h 5539721"/>
              <a:gd name="connsiteX348" fmla="*/ 401212 w 6254524"/>
              <a:gd name="connsiteY348" fmla="*/ 3028893 h 5539721"/>
              <a:gd name="connsiteX349" fmla="*/ 476727 w 6254524"/>
              <a:gd name="connsiteY349" fmla="*/ 2982200 h 5539721"/>
              <a:gd name="connsiteX350" fmla="*/ 448481 w 6254524"/>
              <a:gd name="connsiteY350" fmla="*/ 2972977 h 5539721"/>
              <a:gd name="connsiteX351" fmla="*/ 439258 w 6254524"/>
              <a:gd name="connsiteY351" fmla="*/ 3005835 h 5539721"/>
              <a:gd name="connsiteX352" fmla="*/ 401212 w 6254524"/>
              <a:gd name="connsiteY352" fmla="*/ 3028893 h 5539721"/>
              <a:gd name="connsiteX353" fmla="*/ 401212 w 6254524"/>
              <a:gd name="connsiteY353" fmla="*/ 3028893 h 5539721"/>
              <a:gd name="connsiteX354" fmla="*/ 5422702 w 6254524"/>
              <a:gd name="connsiteY354" fmla="*/ 3005258 h 5539721"/>
              <a:gd name="connsiteX355" fmla="*/ 5399067 w 6254524"/>
              <a:gd name="connsiteY355" fmla="*/ 3005258 h 5539721"/>
              <a:gd name="connsiteX356" fmla="*/ 5413479 w 6254524"/>
              <a:gd name="connsiteY356" fmla="*/ 3019093 h 5539721"/>
              <a:gd name="connsiteX357" fmla="*/ 5422702 w 6254524"/>
              <a:gd name="connsiteY357" fmla="*/ 3005258 h 5539721"/>
              <a:gd name="connsiteX358" fmla="*/ 5422702 w 6254524"/>
              <a:gd name="connsiteY358" fmla="*/ 3005258 h 5539721"/>
              <a:gd name="connsiteX359" fmla="*/ 5488418 w 6254524"/>
              <a:gd name="connsiteY359" fmla="*/ 3033505 h 5539721"/>
              <a:gd name="connsiteX360" fmla="*/ 5479195 w 6254524"/>
              <a:gd name="connsiteY360" fmla="*/ 3005258 h 5539721"/>
              <a:gd name="connsiteX361" fmla="*/ 5488418 w 6254524"/>
              <a:gd name="connsiteY361" fmla="*/ 3033505 h 5539721"/>
              <a:gd name="connsiteX362" fmla="*/ 5488418 w 6254524"/>
              <a:gd name="connsiteY362" fmla="*/ 3033505 h 5539721"/>
              <a:gd name="connsiteX363" fmla="*/ 5634837 w 6254524"/>
              <a:gd name="connsiteY363" fmla="*/ 3056563 h 5539721"/>
              <a:gd name="connsiteX364" fmla="*/ 5620426 w 6254524"/>
              <a:gd name="connsiteY364" fmla="*/ 3033505 h 5539721"/>
              <a:gd name="connsiteX365" fmla="*/ 5596791 w 6254524"/>
              <a:gd name="connsiteY365" fmla="*/ 3051951 h 5539721"/>
              <a:gd name="connsiteX366" fmla="*/ 5601403 w 6254524"/>
              <a:gd name="connsiteY366" fmla="*/ 3084809 h 5539721"/>
              <a:gd name="connsiteX367" fmla="*/ 5634837 w 6254524"/>
              <a:gd name="connsiteY367" fmla="*/ 3056563 h 5539721"/>
              <a:gd name="connsiteX368" fmla="*/ 5634837 w 6254524"/>
              <a:gd name="connsiteY368" fmla="*/ 3056563 h 5539721"/>
              <a:gd name="connsiteX369" fmla="*/ 5639448 w 6254524"/>
              <a:gd name="connsiteY369" fmla="*/ 3098644 h 5539721"/>
              <a:gd name="connsiteX370" fmla="*/ 5630225 w 6254524"/>
              <a:gd name="connsiteY370" fmla="*/ 3098644 h 5539721"/>
              <a:gd name="connsiteX371" fmla="*/ 5601979 w 6254524"/>
              <a:gd name="connsiteY371" fmla="*/ 3117091 h 5539721"/>
              <a:gd name="connsiteX372" fmla="*/ 5597368 w 6254524"/>
              <a:gd name="connsiteY372" fmla="*/ 3130925 h 5539721"/>
              <a:gd name="connsiteX373" fmla="*/ 5640025 w 6254524"/>
              <a:gd name="connsiteY373" fmla="*/ 3121702 h 5539721"/>
              <a:gd name="connsiteX374" fmla="*/ 5639448 w 6254524"/>
              <a:gd name="connsiteY374" fmla="*/ 3098644 h 5539721"/>
              <a:gd name="connsiteX375" fmla="*/ 5639448 w 6254524"/>
              <a:gd name="connsiteY375" fmla="*/ 3098644 h 5539721"/>
              <a:gd name="connsiteX376" fmla="*/ 5474583 w 6254524"/>
              <a:gd name="connsiteY376" fmla="*/ 3187418 h 5539721"/>
              <a:gd name="connsiteX377" fmla="*/ 5474583 w 6254524"/>
              <a:gd name="connsiteY377" fmla="*/ 3187418 h 5539721"/>
              <a:gd name="connsiteX378" fmla="*/ 5474583 w 6254524"/>
              <a:gd name="connsiteY378" fmla="*/ 3187418 h 5539721"/>
              <a:gd name="connsiteX379" fmla="*/ 5719576 w 6254524"/>
              <a:gd name="connsiteY379" fmla="*/ 3364966 h 5539721"/>
              <a:gd name="connsiteX380" fmla="*/ 5691329 w 6254524"/>
              <a:gd name="connsiteY380" fmla="*/ 3388024 h 5539721"/>
              <a:gd name="connsiteX381" fmla="*/ 5710352 w 6254524"/>
              <a:gd name="connsiteY381" fmla="*/ 3406471 h 5539721"/>
              <a:gd name="connsiteX382" fmla="*/ 5719576 w 6254524"/>
              <a:gd name="connsiteY382" fmla="*/ 3392635 h 5539721"/>
              <a:gd name="connsiteX383" fmla="*/ 5719576 w 6254524"/>
              <a:gd name="connsiteY383" fmla="*/ 3364966 h 5539721"/>
              <a:gd name="connsiteX384" fmla="*/ 5719576 w 6254524"/>
              <a:gd name="connsiteY384" fmla="*/ 3364966 h 5539721"/>
              <a:gd name="connsiteX385" fmla="*/ 5431925 w 6254524"/>
              <a:gd name="connsiteY385" fmla="*/ 3374189 h 5539721"/>
              <a:gd name="connsiteX386" fmla="*/ 5417514 w 6254524"/>
              <a:gd name="connsiteY386" fmla="*/ 3397247 h 5539721"/>
              <a:gd name="connsiteX387" fmla="*/ 5431925 w 6254524"/>
              <a:gd name="connsiteY387" fmla="*/ 3374189 h 5539721"/>
              <a:gd name="connsiteX388" fmla="*/ 5431925 w 6254524"/>
              <a:gd name="connsiteY388" fmla="*/ 3374189 h 5539721"/>
              <a:gd name="connsiteX389" fmla="*/ 5139663 w 6254524"/>
              <a:gd name="connsiteY389" fmla="*/ 3570183 h 5539721"/>
              <a:gd name="connsiteX390" fmla="*/ 5154074 w 6254524"/>
              <a:gd name="connsiteY390" fmla="*/ 3551737 h 5539721"/>
              <a:gd name="connsiteX391" fmla="*/ 5144851 w 6254524"/>
              <a:gd name="connsiteY391" fmla="*/ 3547125 h 5539721"/>
              <a:gd name="connsiteX392" fmla="*/ 5139663 w 6254524"/>
              <a:gd name="connsiteY392" fmla="*/ 3570183 h 5539721"/>
              <a:gd name="connsiteX393" fmla="*/ 5139663 w 6254524"/>
              <a:gd name="connsiteY393" fmla="*/ 3570183 h 5539721"/>
              <a:gd name="connsiteX394" fmla="*/ 830094 w 6254524"/>
              <a:gd name="connsiteY394" fmla="*/ 3607653 h 5539721"/>
              <a:gd name="connsiteX395" fmla="*/ 778213 w 6254524"/>
              <a:gd name="connsiteY395" fmla="*/ 3616876 h 5539721"/>
              <a:gd name="connsiteX396" fmla="*/ 830094 w 6254524"/>
              <a:gd name="connsiteY396" fmla="*/ 3607653 h 5539721"/>
              <a:gd name="connsiteX397" fmla="*/ 830094 w 6254524"/>
              <a:gd name="connsiteY397" fmla="*/ 3607653 h 5539721"/>
              <a:gd name="connsiteX398" fmla="*/ 4809932 w 6254524"/>
              <a:gd name="connsiteY398" fmla="*/ 3691239 h 5539721"/>
              <a:gd name="connsiteX399" fmla="*/ 4824343 w 6254524"/>
              <a:gd name="connsiteY399" fmla="*/ 3662992 h 5539721"/>
              <a:gd name="connsiteX400" fmla="*/ 4805320 w 6254524"/>
              <a:gd name="connsiteY400" fmla="*/ 3653769 h 5539721"/>
              <a:gd name="connsiteX401" fmla="*/ 4809932 w 6254524"/>
              <a:gd name="connsiteY401" fmla="*/ 3691239 h 5539721"/>
              <a:gd name="connsiteX402" fmla="*/ 4809932 w 6254524"/>
              <a:gd name="connsiteY402" fmla="*/ 3691239 h 5539721"/>
              <a:gd name="connsiteX403" fmla="*/ 5615814 w 6254524"/>
              <a:gd name="connsiteY403" fmla="*/ 3756954 h 5539721"/>
              <a:gd name="connsiteX404" fmla="*/ 5615814 w 6254524"/>
              <a:gd name="connsiteY404" fmla="*/ 3747731 h 5539721"/>
              <a:gd name="connsiteX405" fmla="*/ 5620426 w 6254524"/>
              <a:gd name="connsiteY405" fmla="*/ 3780589 h 5539721"/>
              <a:gd name="connsiteX406" fmla="*/ 5657895 w 6254524"/>
              <a:gd name="connsiteY406" fmla="*/ 3762142 h 5539721"/>
              <a:gd name="connsiteX407" fmla="*/ 5648672 w 6254524"/>
              <a:gd name="connsiteY407" fmla="*/ 3775977 h 5539721"/>
              <a:gd name="connsiteX408" fmla="*/ 5663084 w 6254524"/>
              <a:gd name="connsiteY408" fmla="*/ 3780589 h 5539721"/>
              <a:gd name="connsiteX409" fmla="*/ 5677495 w 6254524"/>
              <a:gd name="connsiteY409" fmla="*/ 3743119 h 5539721"/>
              <a:gd name="connsiteX410" fmla="*/ 5696517 w 6254524"/>
              <a:gd name="connsiteY410" fmla="*/ 3761566 h 5539721"/>
              <a:gd name="connsiteX411" fmla="*/ 5743787 w 6254524"/>
              <a:gd name="connsiteY411" fmla="*/ 3738508 h 5539721"/>
              <a:gd name="connsiteX412" fmla="*/ 5753010 w 6254524"/>
              <a:gd name="connsiteY412" fmla="*/ 3691815 h 5539721"/>
              <a:gd name="connsiteX413" fmla="*/ 5615814 w 6254524"/>
              <a:gd name="connsiteY413" fmla="*/ 3756954 h 5539721"/>
              <a:gd name="connsiteX414" fmla="*/ 5615814 w 6254524"/>
              <a:gd name="connsiteY414" fmla="*/ 3756954 h 5539721"/>
              <a:gd name="connsiteX415" fmla="*/ 5455560 w 6254524"/>
              <a:gd name="connsiteY415" fmla="*/ 3770789 h 5539721"/>
              <a:gd name="connsiteX416" fmla="*/ 5469971 w 6254524"/>
              <a:gd name="connsiteY416" fmla="*/ 3775401 h 5539721"/>
              <a:gd name="connsiteX417" fmla="*/ 5488994 w 6254524"/>
              <a:gd name="connsiteY417" fmla="*/ 3747155 h 5539721"/>
              <a:gd name="connsiteX418" fmla="*/ 5474583 w 6254524"/>
              <a:gd name="connsiteY418" fmla="*/ 3742543 h 5539721"/>
              <a:gd name="connsiteX419" fmla="*/ 5455560 w 6254524"/>
              <a:gd name="connsiteY419" fmla="*/ 3770789 h 5539721"/>
              <a:gd name="connsiteX420" fmla="*/ 5455560 w 6254524"/>
              <a:gd name="connsiteY420" fmla="*/ 3770789 h 5539721"/>
              <a:gd name="connsiteX421" fmla="*/ 4540727 w 6254524"/>
              <a:gd name="connsiteY421" fmla="*/ 3808259 h 5539721"/>
              <a:gd name="connsiteX422" fmla="*/ 4531504 w 6254524"/>
              <a:gd name="connsiteY422" fmla="*/ 3817482 h 5539721"/>
              <a:gd name="connsiteX423" fmla="*/ 4536116 w 6254524"/>
              <a:gd name="connsiteY423" fmla="*/ 3845728 h 5539721"/>
              <a:gd name="connsiteX424" fmla="*/ 4559751 w 6254524"/>
              <a:gd name="connsiteY424" fmla="*/ 3831893 h 5539721"/>
              <a:gd name="connsiteX425" fmla="*/ 4540727 w 6254524"/>
              <a:gd name="connsiteY425" fmla="*/ 3808259 h 5539721"/>
              <a:gd name="connsiteX426" fmla="*/ 4540727 w 6254524"/>
              <a:gd name="connsiteY426" fmla="*/ 3808259 h 5539721"/>
              <a:gd name="connsiteX427" fmla="*/ 4375862 w 6254524"/>
              <a:gd name="connsiteY427" fmla="*/ 3845728 h 5539721"/>
              <a:gd name="connsiteX428" fmla="*/ 4371250 w 6254524"/>
              <a:gd name="connsiteY428" fmla="*/ 3887809 h 5539721"/>
              <a:gd name="connsiteX429" fmla="*/ 4375862 w 6254524"/>
              <a:gd name="connsiteY429" fmla="*/ 3845728 h 5539721"/>
              <a:gd name="connsiteX430" fmla="*/ 4375862 w 6254524"/>
              <a:gd name="connsiteY430" fmla="*/ 3845728 h 5539721"/>
              <a:gd name="connsiteX431" fmla="*/ 4672735 w 6254524"/>
              <a:gd name="connsiteY431" fmla="*/ 3845728 h 5539721"/>
              <a:gd name="connsiteX432" fmla="*/ 4663512 w 6254524"/>
              <a:gd name="connsiteY432" fmla="*/ 3859563 h 5539721"/>
              <a:gd name="connsiteX433" fmla="*/ 4677924 w 6254524"/>
              <a:gd name="connsiteY433" fmla="*/ 3868786 h 5539721"/>
              <a:gd name="connsiteX434" fmla="*/ 4672735 w 6254524"/>
              <a:gd name="connsiteY434" fmla="*/ 3845728 h 5539721"/>
              <a:gd name="connsiteX435" fmla="*/ 4672735 w 6254524"/>
              <a:gd name="connsiteY435" fmla="*/ 3845728 h 5539721"/>
              <a:gd name="connsiteX436" fmla="*/ 4790908 w 6254524"/>
              <a:gd name="connsiteY436" fmla="*/ 3854952 h 5539721"/>
              <a:gd name="connsiteX437" fmla="*/ 4762662 w 6254524"/>
              <a:gd name="connsiteY437" fmla="*/ 3873398 h 5539721"/>
              <a:gd name="connsiteX438" fmla="*/ 4790908 w 6254524"/>
              <a:gd name="connsiteY438" fmla="*/ 3854952 h 5539721"/>
              <a:gd name="connsiteX439" fmla="*/ 4790908 w 6254524"/>
              <a:gd name="connsiteY439" fmla="*/ 3854952 h 5539721"/>
              <a:gd name="connsiteX440" fmla="*/ 5167909 w 6254524"/>
              <a:gd name="connsiteY440" fmla="*/ 3854952 h 5539721"/>
              <a:gd name="connsiteX441" fmla="*/ 5167909 w 6254524"/>
              <a:gd name="connsiteY441" fmla="*/ 3859563 h 5539721"/>
              <a:gd name="connsiteX442" fmla="*/ 5148886 w 6254524"/>
              <a:gd name="connsiteY442" fmla="*/ 3864175 h 5539721"/>
              <a:gd name="connsiteX443" fmla="*/ 5167909 w 6254524"/>
              <a:gd name="connsiteY443" fmla="*/ 3868786 h 5539721"/>
              <a:gd name="connsiteX444" fmla="*/ 5167909 w 6254524"/>
              <a:gd name="connsiteY444" fmla="*/ 3854952 h 5539721"/>
              <a:gd name="connsiteX445" fmla="*/ 5167909 w 6254524"/>
              <a:gd name="connsiteY445" fmla="*/ 3854952 h 5539721"/>
              <a:gd name="connsiteX446" fmla="*/ 4771885 w 6254524"/>
              <a:gd name="connsiteY446" fmla="*/ 3910868 h 5539721"/>
              <a:gd name="connsiteX447" fmla="*/ 4804744 w 6254524"/>
              <a:gd name="connsiteY447" fmla="*/ 3887809 h 5539721"/>
              <a:gd name="connsiteX448" fmla="*/ 4804744 w 6254524"/>
              <a:gd name="connsiteY448" fmla="*/ 3869363 h 5539721"/>
              <a:gd name="connsiteX449" fmla="*/ 4771885 w 6254524"/>
              <a:gd name="connsiteY449" fmla="*/ 3910868 h 5539721"/>
              <a:gd name="connsiteX450" fmla="*/ 4771885 w 6254524"/>
              <a:gd name="connsiteY450" fmla="*/ 3910868 h 5539721"/>
              <a:gd name="connsiteX451" fmla="*/ 523997 w 6254524"/>
              <a:gd name="connsiteY451" fmla="*/ 3957560 h 5539721"/>
              <a:gd name="connsiteX452" fmla="*/ 495750 w 6254524"/>
              <a:gd name="connsiteY452" fmla="*/ 3980618 h 5539721"/>
              <a:gd name="connsiteX453" fmla="*/ 523997 w 6254524"/>
              <a:gd name="connsiteY453" fmla="*/ 3957560 h 5539721"/>
              <a:gd name="connsiteX454" fmla="*/ 523997 w 6254524"/>
              <a:gd name="connsiteY454" fmla="*/ 3957560 h 5539721"/>
              <a:gd name="connsiteX455" fmla="*/ 4559751 w 6254524"/>
              <a:gd name="connsiteY455" fmla="*/ 3957560 h 5539721"/>
              <a:gd name="connsiteX456" fmla="*/ 4536116 w 6254524"/>
              <a:gd name="connsiteY456" fmla="*/ 3966783 h 5539721"/>
              <a:gd name="connsiteX457" fmla="*/ 4545339 w 6254524"/>
              <a:gd name="connsiteY457" fmla="*/ 3985230 h 5539721"/>
              <a:gd name="connsiteX458" fmla="*/ 4573586 w 6254524"/>
              <a:gd name="connsiteY458" fmla="*/ 3966783 h 5539721"/>
              <a:gd name="connsiteX459" fmla="*/ 4559751 w 6254524"/>
              <a:gd name="connsiteY459" fmla="*/ 3957560 h 5539721"/>
              <a:gd name="connsiteX460" fmla="*/ 4559751 w 6254524"/>
              <a:gd name="connsiteY460" fmla="*/ 3957560 h 5539721"/>
              <a:gd name="connsiteX461" fmla="*/ 472116 w 6254524"/>
              <a:gd name="connsiteY461" fmla="*/ 4027311 h 5539721"/>
              <a:gd name="connsiteX462" fmla="*/ 495750 w 6254524"/>
              <a:gd name="connsiteY462" fmla="*/ 4008865 h 5539721"/>
              <a:gd name="connsiteX463" fmla="*/ 481339 w 6254524"/>
              <a:gd name="connsiteY463" fmla="*/ 4008865 h 5539721"/>
              <a:gd name="connsiteX464" fmla="*/ 472116 w 6254524"/>
              <a:gd name="connsiteY464" fmla="*/ 4027311 h 5539721"/>
              <a:gd name="connsiteX465" fmla="*/ 472116 w 6254524"/>
              <a:gd name="connsiteY465" fmla="*/ 4027311 h 5539721"/>
              <a:gd name="connsiteX466" fmla="*/ 834705 w 6254524"/>
              <a:gd name="connsiteY466" fmla="*/ 4069392 h 5539721"/>
              <a:gd name="connsiteX467" fmla="*/ 759190 w 6254524"/>
              <a:gd name="connsiteY467" fmla="*/ 4097638 h 5539721"/>
              <a:gd name="connsiteX468" fmla="*/ 834705 w 6254524"/>
              <a:gd name="connsiteY468" fmla="*/ 4069392 h 5539721"/>
              <a:gd name="connsiteX469" fmla="*/ 834705 w 6254524"/>
              <a:gd name="connsiteY469" fmla="*/ 4069392 h 5539721"/>
              <a:gd name="connsiteX470" fmla="*/ 5238813 w 6254524"/>
              <a:gd name="connsiteY470" fmla="*/ 4097638 h 5539721"/>
              <a:gd name="connsiteX471" fmla="*/ 5205955 w 6254524"/>
              <a:gd name="connsiteY471" fmla="*/ 4130496 h 5539721"/>
              <a:gd name="connsiteX472" fmla="*/ 5243425 w 6254524"/>
              <a:gd name="connsiteY472" fmla="*/ 4210047 h 5539721"/>
              <a:gd name="connsiteX473" fmla="*/ 5280894 w 6254524"/>
              <a:gd name="connsiteY473" fmla="*/ 4163354 h 5539721"/>
              <a:gd name="connsiteX474" fmla="*/ 5238813 w 6254524"/>
              <a:gd name="connsiteY474" fmla="*/ 4097638 h 5539721"/>
              <a:gd name="connsiteX475" fmla="*/ 5238813 w 6254524"/>
              <a:gd name="connsiteY475" fmla="*/ 4097638 h 5539721"/>
              <a:gd name="connsiteX476" fmla="*/ 688862 w 6254524"/>
              <a:gd name="connsiteY476" fmla="*/ 4106862 h 5539721"/>
              <a:gd name="connsiteX477" fmla="*/ 622570 w 6254524"/>
              <a:gd name="connsiteY477" fmla="*/ 4158166 h 5539721"/>
              <a:gd name="connsiteX478" fmla="*/ 683674 w 6254524"/>
              <a:gd name="connsiteY478" fmla="*/ 4106862 h 5539721"/>
              <a:gd name="connsiteX479" fmla="*/ 688862 w 6254524"/>
              <a:gd name="connsiteY479" fmla="*/ 4106862 h 5539721"/>
              <a:gd name="connsiteX480" fmla="*/ 688862 w 6254524"/>
              <a:gd name="connsiteY480" fmla="*/ 4106862 h 5539721"/>
              <a:gd name="connsiteX481" fmla="*/ 717109 w 6254524"/>
              <a:gd name="connsiteY481" fmla="*/ 4139720 h 5539721"/>
              <a:gd name="connsiteX482" fmla="*/ 731520 w 6254524"/>
              <a:gd name="connsiteY482" fmla="*/ 4139720 h 5539721"/>
              <a:gd name="connsiteX483" fmla="*/ 717109 w 6254524"/>
              <a:gd name="connsiteY483" fmla="*/ 4121273 h 5539721"/>
              <a:gd name="connsiteX484" fmla="*/ 717109 w 6254524"/>
              <a:gd name="connsiteY484" fmla="*/ 4139720 h 5539721"/>
              <a:gd name="connsiteX485" fmla="*/ 717109 w 6254524"/>
              <a:gd name="connsiteY485" fmla="*/ 4139720 h 5539721"/>
              <a:gd name="connsiteX486" fmla="*/ 5653860 w 6254524"/>
              <a:gd name="connsiteY486" fmla="*/ 4125308 h 5539721"/>
              <a:gd name="connsiteX487" fmla="*/ 5621002 w 6254524"/>
              <a:gd name="connsiteY487" fmla="*/ 4167390 h 5539721"/>
              <a:gd name="connsiteX488" fmla="*/ 5663660 w 6254524"/>
              <a:gd name="connsiteY488" fmla="*/ 4148943 h 5539721"/>
              <a:gd name="connsiteX489" fmla="*/ 5653860 w 6254524"/>
              <a:gd name="connsiteY489" fmla="*/ 4125308 h 5539721"/>
              <a:gd name="connsiteX490" fmla="*/ 5653860 w 6254524"/>
              <a:gd name="connsiteY490" fmla="*/ 4125308 h 5539721"/>
              <a:gd name="connsiteX491" fmla="*/ 5342575 w 6254524"/>
              <a:gd name="connsiteY491" fmla="*/ 4228494 h 5539721"/>
              <a:gd name="connsiteX492" fmla="*/ 5380044 w 6254524"/>
              <a:gd name="connsiteY492" fmla="*/ 4237717 h 5539721"/>
              <a:gd name="connsiteX493" fmla="*/ 5408290 w 6254524"/>
              <a:gd name="connsiteY493" fmla="*/ 4195636 h 5539721"/>
              <a:gd name="connsiteX494" fmla="*/ 5342575 w 6254524"/>
              <a:gd name="connsiteY494" fmla="*/ 4228494 h 5539721"/>
              <a:gd name="connsiteX495" fmla="*/ 5342575 w 6254524"/>
              <a:gd name="connsiteY495" fmla="*/ 4228494 h 5539721"/>
              <a:gd name="connsiteX496" fmla="*/ 556854 w 6254524"/>
              <a:gd name="connsiteY496" fmla="*/ 4200247 h 5539721"/>
              <a:gd name="connsiteX497" fmla="*/ 523997 w 6254524"/>
              <a:gd name="connsiteY497" fmla="*/ 4228494 h 5539721"/>
              <a:gd name="connsiteX498" fmla="*/ 566654 w 6254524"/>
              <a:gd name="connsiteY498" fmla="*/ 4228494 h 5539721"/>
              <a:gd name="connsiteX499" fmla="*/ 556854 w 6254524"/>
              <a:gd name="connsiteY499" fmla="*/ 4200247 h 5539721"/>
              <a:gd name="connsiteX500" fmla="*/ 556854 w 6254524"/>
              <a:gd name="connsiteY500" fmla="*/ 4200247 h 5539721"/>
              <a:gd name="connsiteX501" fmla="*/ 5290694 w 6254524"/>
              <a:gd name="connsiteY501" fmla="*/ 4214082 h 5539721"/>
              <a:gd name="connsiteX502" fmla="*/ 5286083 w 6254524"/>
              <a:gd name="connsiteY502" fmla="*/ 4200247 h 5539721"/>
              <a:gd name="connsiteX503" fmla="*/ 5271671 w 6254524"/>
              <a:gd name="connsiteY503" fmla="*/ 4200247 h 5539721"/>
              <a:gd name="connsiteX504" fmla="*/ 5267059 w 6254524"/>
              <a:gd name="connsiteY504" fmla="*/ 4218694 h 5539721"/>
              <a:gd name="connsiteX505" fmla="*/ 5290694 w 6254524"/>
              <a:gd name="connsiteY505" fmla="*/ 4214082 h 5539721"/>
              <a:gd name="connsiteX506" fmla="*/ 5290694 w 6254524"/>
              <a:gd name="connsiteY506" fmla="*/ 4214082 h 5539721"/>
              <a:gd name="connsiteX507" fmla="*/ 221935 w 6254524"/>
              <a:gd name="connsiteY507" fmla="*/ 4214082 h 5539721"/>
              <a:gd name="connsiteX508" fmla="*/ 193688 w 6254524"/>
              <a:gd name="connsiteY508" fmla="*/ 4232529 h 5539721"/>
              <a:gd name="connsiteX509" fmla="*/ 221935 w 6254524"/>
              <a:gd name="connsiteY509" fmla="*/ 4214082 h 5539721"/>
              <a:gd name="connsiteX510" fmla="*/ 221935 w 6254524"/>
              <a:gd name="connsiteY510" fmla="*/ 4214082 h 5539721"/>
              <a:gd name="connsiteX511" fmla="*/ 5502829 w 6254524"/>
              <a:gd name="connsiteY511" fmla="*/ 4228494 h 5539721"/>
              <a:gd name="connsiteX512" fmla="*/ 5517240 w 6254524"/>
              <a:gd name="connsiteY512" fmla="*/ 4233105 h 5539721"/>
              <a:gd name="connsiteX513" fmla="*/ 5521852 w 6254524"/>
              <a:gd name="connsiteY513" fmla="*/ 4210047 h 5539721"/>
              <a:gd name="connsiteX514" fmla="*/ 5502829 w 6254524"/>
              <a:gd name="connsiteY514" fmla="*/ 4228494 h 5539721"/>
              <a:gd name="connsiteX515" fmla="*/ 5502829 w 6254524"/>
              <a:gd name="connsiteY515" fmla="*/ 4228494 h 5539721"/>
              <a:gd name="connsiteX516" fmla="*/ 5460171 w 6254524"/>
              <a:gd name="connsiteY516" fmla="*/ 4218694 h 5539721"/>
              <a:gd name="connsiteX517" fmla="*/ 5427314 w 6254524"/>
              <a:gd name="connsiteY517" fmla="*/ 4227917 h 5539721"/>
              <a:gd name="connsiteX518" fmla="*/ 5403679 w 6254524"/>
              <a:gd name="connsiteY518" fmla="*/ 4246364 h 5539721"/>
              <a:gd name="connsiteX519" fmla="*/ 5403679 w 6254524"/>
              <a:gd name="connsiteY519" fmla="*/ 4288445 h 5539721"/>
              <a:gd name="connsiteX520" fmla="*/ 5446336 w 6254524"/>
              <a:gd name="connsiteY520" fmla="*/ 4283833 h 5539721"/>
              <a:gd name="connsiteX521" fmla="*/ 5437113 w 6254524"/>
              <a:gd name="connsiteY521" fmla="*/ 4297668 h 5539721"/>
              <a:gd name="connsiteX522" fmla="*/ 5460748 w 6254524"/>
              <a:gd name="connsiteY522" fmla="*/ 4264810 h 5539721"/>
              <a:gd name="connsiteX523" fmla="*/ 5475159 w 6254524"/>
              <a:gd name="connsiteY523" fmla="*/ 4264810 h 5539721"/>
              <a:gd name="connsiteX524" fmla="*/ 5479771 w 6254524"/>
              <a:gd name="connsiteY524" fmla="*/ 4287868 h 5539721"/>
              <a:gd name="connsiteX525" fmla="*/ 5494182 w 6254524"/>
              <a:gd name="connsiteY525" fmla="*/ 4231952 h 5539721"/>
              <a:gd name="connsiteX526" fmla="*/ 5460171 w 6254524"/>
              <a:gd name="connsiteY526" fmla="*/ 4218694 h 5539721"/>
              <a:gd name="connsiteX527" fmla="*/ 5460171 w 6254524"/>
              <a:gd name="connsiteY527" fmla="*/ 4218694 h 5539721"/>
              <a:gd name="connsiteX528" fmla="*/ 5408290 w 6254524"/>
              <a:gd name="connsiteY528" fmla="*/ 4275186 h 5539721"/>
              <a:gd name="connsiteX529" fmla="*/ 5412902 w 6254524"/>
              <a:gd name="connsiteY529" fmla="*/ 4246940 h 5539721"/>
              <a:gd name="connsiteX530" fmla="*/ 5427314 w 6254524"/>
              <a:gd name="connsiteY530" fmla="*/ 4251552 h 5539721"/>
              <a:gd name="connsiteX531" fmla="*/ 5408290 w 6254524"/>
              <a:gd name="connsiteY531" fmla="*/ 4275186 h 5539721"/>
              <a:gd name="connsiteX532" fmla="*/ 5408290 w 6254524"/>
              <a:gd name="connsiteY532" fmla="*/ 4275186 h 5539721"/>
              <a:gd name="connsiteX533" fmla="*/ 415047 w 6254524"/>
              <a:gd name="connsiteY533" fmla="*/ 4289021 h 5539721"/>
              <a:gd name="connsiteX534" fmla="*/ 476151 w 6254524"/>
              <a:gd name="connsiteY534" fmla="*/ 4242329 h 5539721"/>
              <a:gd name="connsiteX535" fmla="*/ 409859 w 6254524"/>
              <a:gd name="connsiteY535" fmla="*/ 4275186 h 5539721"/>
              <a:gd name="connsiteX536" fmla="*/ 415047 w 6254524"/>
              <a:gd name="connsiteY536" fmla="*/ 4289021 h 5539721"/>
              <a:gd name="connsiteX537" fmla="*/ 415047 w 6254524"/>
              <a:gd name="connsiteY537" fmla="*/ 4289021 h 5539721"/>
              <a:gd name="connsiteX538" fmla="*/ 4687147 w 6254524"/>
              <a:gd name="connsiteY538" fmla="*/ 4340326 h 5539721"/>
              <a:gd name="connsiteX539" fmla="*/ 4771885 w 6254524"/>
              <a:gd name="connsiteY539" fmla="*/ 4312080 h 5539721"/>
              <a:gd name="connsiteX540" fmla="*/ 4771885 w 6254524"/>
              <a:gd name="connsiteY540" fmla="*/ 4269998 h 5539721"/>
              <a:gd name="connsiteX541" fmla="*/ 4696370 w 6254524"/>
              <a:gd name="connsiteY541" fmla="*/ 4312080 h 5539721"/>
              <a:gd name="connsiteX542" fmla="*/ 4739028 w 6254524"/>
              <a:gd name="connsiteY542" fmla="*/ 4279222 h 5539721"/>
              <a:gd name="connsiteX543" fmla="*/ 4687147 w 6254524"/>
              <a:gd name="connsiteY543" fmla="*/ 4283833 h 5539721"/>
              <a:gd name="connsiteX544" fmla="*/ 4687147 w 6254524"/>
              <a:gd name="connsiteY544" fmla="*/ 4340326 h 5539721"/>
              <a:gd name="connsiteX545" fmla="*/ 4687147 w 6254524"/>
              <a:gd name="connsiteY545" fmla="*/ 4340326 h 5539721"/>
              <a:gd name="connsiteX546" fmla="*/ 839893 w 6254524"/>
              <a:gd name="connsiteY546" fmla="*/ 4312080 h 5539721"/>
              <a:gd name="connsiteX547" fmla="*/ 820871 w 6254524"/>
              <a:gd name="connsiteY547" fmla="*/ 4330526 h 5539721"/>
              <a:gd name="connsiteX548" fmla="*/ 839893 w 6254524"/>
              <a:gd name="connsiteY548" fmla="*/ 4312080 h 5539721"/>
              <a:gd name="connsiteX549" fmla="*/ 839893 w 6254524"/>
              <a:gd name="connsiteY549" fmla="*/ 4312080 h 5539721"/>
              <a:gd name="connsiteX550" fmla="*/ 5582956 w 6254524"/>
              <a:gd name="connsiteY550" fmla="*/ 4391630 h 5539721"/>
              <a:gd name="connsiteX551" fmla="*/ 5606591 w 6254524"/>
              <a:gd name="connsiteY551" fmla="*/ 4349549 h 5539721"/>
              <a:gd name="connsiteX552" fmla="*/ 5582956 w 6254524"/>
              <a:gd name="connsiteY552" fmla="*/ 4331102 h 5539721"/>
              <a:gd name="connsiteX553" fmla="*/ 5469971 w 6254524"/>
              <a:gd name="connsiteY553" fmla="*/ 4429100 h 5539721"/>
              <a:gd name="connsiteX554" fmla="*/ 5460748 w 6254524"/>
              <a:gd name="connsiteY554" fmla="*/ 4424488 h 5539721"/>
              <a:gd name="connsiteX555" fmla="*/ 5460748 w 6254524"/>
              <a:gd name="connsiteY555" fmla="*/ 4410653 h 5539721"/>
              <a:gd name="connsiteX556" fmla="*/ 5441725 w 6254524"/>
              <a:gd name="connsiteY556" fmla="*/ 4438899 h 5539721"/>
              <a:gd name="connsiteX557" fmla="*/ 5418091 w 6254524"/>
              <a:gd name="connsiteY557" fmla="*/ 4425064 h 5539721"/>
              <a:gd name="connsiteX558" fmla="*/ 5351798 w 6254524"/>
              <a:gd name="connsiteY558" fmla="*/ 4467146 h 5539721"/>
              <a:gd name="connsiteX559" fmla="*/ 5267059 w 6254524"/>
              <a:gd name="connsiteY559" fmla="*/ 4542085 h 5539721"/>
              <a:gd name="connsiteX560" fmla="*/ 5290694 w 6254524"/>
              <a:gd name="connsiteY560" fmla="*/ 4490780 h 5539721"/>
              <a:gd name="connsiteX561" fmla="*/ 5290694 w 6254524"/>
              <a:gd name="connsiteY561" fmla="*/ 4472334 h 5539721"/>
              <a:gd name="connsiteX562" fmla="*/ 5271671 w 6254524"/>
              <a:gd name="connsiteY562" fmla="*/ 4472334 h 5539721"/>
              <a:gd name="connsiteX563" fmla="*/ 5252648 w 6254524"/>
              <a:gd name="connsiteY563" fmla="*/ 4505192 h 5539721"/>
              <a:gd name="connsiteX564" fmla="*/ 5215178 w 6254524"/>
              <a:gd name="connsiteY564" fmla="*/ 4528250 h 5539721"/>
              <a:gd name="connsiteX565" fmla="*/ 5252648 w 6254524"/>
              <a:gd name="connsiteY565" fmla="*/ 4514415 h 5539721"/>
              <a:gd name="connsiteX566" fmla="*/ 5219790 w 6254524"/>
              <a:gd name="connsiteY566" fmla="*/ 4574942 h 5539721"/>
              <a:gd name="connsiteX567" fmla="*/ 5314329 w 6254524"/>
              <a:gd name="connsiteY567" fmla="*/ 4532861 h 5539721"/>
              <a:gd name="connsiteX568" fmla="*/ 5328740 w 6254524"/>
              <a:gd name="connsiteY568" fmla="*/ 4561108 h 5539721"/>
              <a:gd name="connsiteX569" fmla="*/ 5389844 w 6254524"/>
              <a:gd name="connsiteY569" fmla="*/ 4509803 h 5539721"/>
              <a:gd name="connsiteX570" fmla="*/ 5460748 w 6254524"/>
              <a:gd name="connsiteY570" fmla="*/ 4440052 h 5539721"/>
              <a:gd name="connsiteX571" fmla="*/ 5488994 w 6254524"/>
              <a:gd name="connsiteY571" fmla="*/ 4449275 h 5539721"/>
              <a:gd name="connsiteX572" fmla="*/ 5582956 w 6254524"/>
              <a:gd name="connsiteY572" fmla="*/ 4391630 h 5539721"/>
              <a:gd name="connsiteX573" fmla="*/ 5582956 w 6254524"/>
              <a:gd name="connsiteY573" fmla="*/ 4391630 h 5539721"/>
              <a:gd name="connsiteX574" fmla="*/ 1013983 w 6254524"/>
              <a:gd name="connsiteY574" fmla="*/ 4354161 h 5539721"/>
              <a:gd name="connsiteX575" fmla="*/ 1028394 w 6254524"/>
              <a:gd name="connsiteY575" fmla="*/ 4363384 h 5539721"/>
              <a:gd name="connsiteX576" fmla="*/ 1042805 w 6254524"/>
              <a:gd name="connsiteY576" fmla="*/ 4354161 h 5539721"/>
              <a:gd name="connsiteX577" fmla="*/ 1038193 w 6254524"/>
              <a:gd name="connsiteY577" fmla="*/ 4349549 h 5539721"/>
              <a:gd name="connsiteX578" fmla="*/ 1013983 w 6254524"/>
              <a:gd name="connsiteY578" fmla="*/ 4354161 h 5539721"/>
              <a:gd name="connsiteX579" fmla="*/ 1013983 w 6254524"/>
              <a:gd name="connsiteY579" fmla="*/ 4354161 h 5539721"/>
              <a:gd name="connsiteX580" fmla="*/ 5017455 w 6254524"/>
              <a:gd name="connsiteY580" fmla="*/ 4367996 h 5539721"/>
              <a:gd name="connsiteX581" fmla="*/ 5008231 w 6254524"/>
              <a:gd name="connsiteY581" fmla="*/ 4391054 h 5539721"/>
              <a:gd name="connsiteX582" fmla="*/ 5036478 w 6254524"/>
              <a:gd name="connsiteY582" fmla="*/ 4400277 h 5539721"/>
              <a:gd name="connsiteX583" fmla="*/ 5055501 w 6254524"/>
              <a:gd name="connsiteY583" fmla="*/ 4372031 h 5539721"/>
              <a:gd name="connsiteX584" fmla="*/ 5041090 w 6254524"/>
              <a:gd name="connsiteY584" fmla="*/ 4376642 h 5539721"/>
              <a:gd name="connsiteX585" fmla="*/ 5045701 w 6254524"/>
              <a:gd name="connsiteY585" fmla="*/ 4362807 h 5539721"/>
              <a:gd name="connsiteX586" fmla="*/ 5017455 w 6254524"/>
              <a:gd name="connsiteY586" fmla="*/ 4348973 h 5539721"/>
              <a:gd name="connsiteX587" fmla="*/ 4989209 w 6254524"/>
              <a:gd name="connsiteY587" fmla="*/ 4391054 h 5539721"/>
              <a:gd name="connsiteX588" fmla="*/ 5017455 w 6254524"/>
              <a:gd name="connsiteY588" fmla="*/ 4367996 h 5539721"/>
              <a:gd name="connsiteX589" fmla="*/ 5017455 w 6254524"/>
              <a:gd name="connsiteY589" fmla="*/ 4367996 h 5539721"/>
              <a:gd name="connsiteX590" fmla="*/ 4442154 w 6254524"/>
              <a:gd name="connsiteY590" fmla="*/ 4391630 h 5539721"/>
              <a:gd name="connsiteX591" fmla="*/ 4442154 w 6254524"/>
              <a:gd name="connsiteY591" fmla="*/ 4373183 h 5539721"/>
              <a:gd name="connsiteX592" fmla="*/ 4442154 w 6254524"/>
              <a:gd name="connsiteY592" fmla="*/ 4391630 h 5539721"/>
              <a:gd name="connsiteX593" fmla="*/ 4442154 w 6254524"/>
              <a:gd name="connsiteY593" fmla="*/ 4391630 h 5539721"/>
              <a:gd name="connsiteX594" fmla="*/ 5521852 w 6254524"/>
              <a:gd name="connsiteY594" fmla="*/ 4452158 h 5539721"/>
              <a:gd name="connsiteX595" fmla="*/ 5488994 w 6254524"/>
              <a:gd name="connsiteY595" fmla="*/ 4494239 h 5539721"/>
              <a:gd name="connsiteX596" fmla="*/ 5635413 w 6254524"/>
              <a:gd name="connsiteY596" fmla="*/ 4400854 h 5539721"/>
              <a:gd name="connsiteX597" fmla="*/ 5521852 w 6254524"/>
              <a:gd name="connsiteY597" fmla="*/ 4452158 h 5539721"/>
              <a:gd name="connsiteX598" fmla="*/ 5521852 w 6254524"/>
              <a:gd name="connsiteY598" fmla="*/ 4452158 h 5539721"/>
              <a:gd name="connsiteX599" fmla="*/ 938467 w 6254524"/>
              <a:gd name="connsiteY599" fmla="*/ 4400854 h 5539721"/>
              <a:gd name="connsiteX600" fmla="*/ 919444 w 6254524"/>
              <a:gd name="connsiteY600" fmla="*/ 4410077 h 5539721"/>
              <a:gd name="connsiteX601" fmla="*/ 938467 w 6254524"/>
              <a:gd name="connsiteY601" fmla="*/ 4400854 h 5539721"/>
              <a:gd name="connsiteX602" fmla="*/ 938467 w 6254524"/>
              <a:gd name="connsiteY602" fmla="*/ 4400854 h 5539721"/>
              <a:gd name="connsiteX603" fmla="*/ 340108 w 6254524"/>
              <a:gd name="connsiteY603" fmla="*/ 4410077 h 5539721"/>
              <a:gd name="connsiteX604" fmla="*/ 302638 w 6254524"/>
              <a:gd name="connsiteY604" fmla="*/ 4419300 h 5539721"/>
              <a:gd name="connsiteX605" fmla="*/ 340108 w 6254524"/>
              <a:gd name="connsiteY605" fmla="*/ 4410077 h 5539721"/>
              <a:gd name="connsiteX606" fmla="*/ 340108 w 6254524"/>
              <a:gd name="connsiteY606" fmla="*/ 4410077 h 5539721"/>
              <a:gd name="connsiteX607" fmla="*/ 5356410 w 6254524"/>
              <a:gd name="connsiteY607" fmla="*/ 4419876 h 5539721"/>
              <a:gd name="connsiteX608" fmla="*/ 5375433 w 6254524"/>
              <a:gd name="connsiteY608" fmla="*/ 4406041 h 5539721"/>
              <a:gd name="connsiteX609" fmla="*/ 5361022 w 6254524"/>
              <a:gd name="connsiteY609" fmla="*/ 4406041 h 5539721"/>
              <a:gd name="connsiteX610" fmla="*/ 5356410 w 6254524"/>
              <a:gd name="connsiteY610" fmla="*/ 4419876 h 5539721"/>
              <a:gd name="connsiteX611" fmla="*/ 5356410 w 6254524"/>
              <a:gd name="connsiteY611" fmla="*/ 4419876 h 5539721"/>
              <a:gd name="connsiteX612" fmla="*/ 424846 w 6254524"/>
              <a:gd name="connsiteY612" fmla="*/ 4438323 h 5539721"/>
              <a:gd name="connsiteX613" fmla="*/ 410435 w 6254524"/>
              <a:gd name="connsiteY613" fmla="*/ 4456769 h 5539721"/>
              <a:gd name="connsiteX614" fmla="*/ 429458 w 6254524"/>
              <a:gd name="connsiteY614" fmla="*/ 4456769 h 5539721"/>
              <a:gd name="connsiteX615" fmla="*/ 424846 w 6254524"/>
              <a:gd name="connsiteY615" fmla="*/ 4438323 h 5539721"/>
              <a:gd name="connsiteX616" fmla="*/ 424846 w 6254524"/>
              <a:gd name="connsiteY616" fmla="*/ 4438323 h 5539721"/>
              <a:gd name="connsiteX617" fmla="*/ 613347 w 6254524"/>
              <a:gd name="connsiteY617" fmla="*/ 4465993 h 5539721"/>
              <a:gd name="connsiteX618" fmla="*/ 627758 w 6254524"/>
              <a:gd name="connsiteY618" fmla="*/ 4437746 h 5539721"/>
              <a:gd name="connsiteX619" fmla="*/ 613347 w 6254524"/>
              <a:gd name="connsiteY619" fmla="*/ 4465993 h 5539721"/>
              <a:gd name="connsiteX620" fmla="*/ 613347 w 6254524"/>
              <a:gd name="connsiteY620" fmla="*/ 4465993 h 5539721"/>
              <a:gd name="connsiteX621" fmla="*/ 1113132 w 6254524"/>
              <a:gd name="connsiteY621" fmla="*/ 4471181 h 5539721"/>
              <a:gd name="connsiteX622" fmla="*/ 1117744 w 6254524"/>
              <a:gd name="connsiteY622" fmla="*/ 4489627 h 5539721"/>
              <a:gd name="connsiteX623" fmla="*/ 1169625 w 6254524"/>
              <a:gd name="connsiteY623" fmla="*/ 4517874 h 5539721"/>
              <a:gd name="connsiteX624" fmla="*/ 1165013 w 6254524"/>
              <a:gd name="connsiteY624" fmla="*/ 4448122 h 5539721"/>
              <a:gd name="connsiteX625" fmla="*/ 1113132 w 6254524"/>
              <a:gd name="connsiteY625" fmla="*/ 4471181 h 5539721"/>
              <a:gd name="connsiteX626" fmla="*/ 1113132 w 6254524"/>
              <a:gd name="connsiteY626" fmla="*/ 4471181 h 5539721"/>
              <a:gd name="connsiteX627" fmla="*/ 806459 w 6254524"/>
              <a:gd name="connsiteY627" fmla="*/ 4471181 h 5539721"/>
              <a:gd name="connsiteX628" fmla="*/ 773601 w 6254524"/>
              <a:gd name="connsiteY628" fmla="*/ 4489627 h 5539721"/>
              <a:gd name="connsiteX629" fmla="*/ 806459 w 6254524"/>
              <a:gd name="connsiteY629" fmla="*/ 4471181 h 5539721"/>
              <a:gd name="connsiteX630" fmla="*/ 806459 w 6254524"/>
              <a:gd name="connsiteY630" fmla="*/ 4471181 h 5539721"/>
              <a:gd name="connsiteX631" fmla="*/ 4998432 w 6254524"/>
              <a:gd name="connsiteY631" fmla="*/ 4494239 h 5539721"/>
              <a:gd name="connsiteX632" fmla="*/ 5031289 w 6254524"/>
              <a:gd name="connsiteY632" fmla="*/ 4475793 h 5539721"/>
              <a:gd name="connsiteX633" fmla="*/ 4998432 w 6254524"/>
              <a:gd name="connsiteY633" fmla="*/ 4494239 h 5539721"/>
              <a:gd name="connsiteX634" fmla="*/ 4998432 w 6254524"/>
              <a:gd name="connsiteY634" fmla="*/ 4494239 h 5539721"/>
              <a:gd name="connsiteX635" fmla="*/ 881974 w 6254524"/>
              <a:gd name="connsiteY635" fmla="*/ 4527097 h 5539721"/>
              <a:gd name="connsiteX636" fmla="*/ 877363 w 6254524"/>
              <a:gd name="connsiteY636" fmla="*/ 4545543 h 5539721"/>
              <a:gd name="connsiteX637" fmla="*/ 830094 w 6254524"/>
              <a:gd name="connsiteY637" fmla="*/ 4563990 h 5539721"/>
              <a:gd name="connsiteX638" fmla="*/ 811070 w 6254524"/>
              <a:gd name="connsiteY638" fmla="*/ 4554766 h 5539721"/>
              <a:gd name="connsiteX639" fmla="*/ 759190 w 6254524"/>
              <a:gd name="connsiteY639" fmla="*/ 4596848 h 5539721"/>
              <a:gd name="connsiteX640" fmla="*/ 683674 w 6254524"/>
              <a:gd name="connsiteY640" fmla="*/ 4638929 h 5539721"/>
              <a:gd name="connsiteX641" fmla="*/ 843929 w 6254524"/>
              <a:gd name="connsiteY641" fmla="*/ 4563990 h 5539721"/>
              <a:gd name="connsiteX642" fmla="*/ 961525 w 6254524"/>
              <a:gd name="connsiteY642" fmla="*/ 4503462 h 5539721"/>
              <a:gd name="connsiteX643" fmla="*/ 881974 w 6254524"/>
              <a:gd name="connsiteY643" fmla="*/ 4527097 h 5539721"/>
              <a:gd name="connsiteX644" fmla="*/ 881974 w 6254524"/>
              <a:gd name="connsiteY644" fmla="*/ 4527097 h 5539721"/>
              <a:gd name="connsiteX645" fmla="*/ 5535687 w 6254524"/>
              <a:gd name="connsiteY645" fmla="*/ 4503462 h 5539721"/>
              <a:gd name="connsiteX646" fmla="*/ 5526464 w 6254524"/>
              <a:gd name="connsiteY646" fmla="*/ 4526520 h 5539721"/>
              <a:gd name="connsiteX647" fmla="*/ 5535687 w 6254524"/>
              <a:gd name="connsiteY647" fmla="*/ 4503462 h 5539721"/>
              <a:gd name="connsiteX648" fmla="*/ 5535687 w 6254524"/>
              <a:gd name="connsiteY648" fmla="*/ 4503462 h 5539721"/>
              <a:gd name="connsiteX649" fmla="*/ 5611203 w 6254524"/>
              <a:gd name="connsiteY649" fmla="*/ 4522485 h 5539721"/>
              <a:gd name="connsiteX650" fmla="*/ 5550098 w 6254524"/>
              <a:gd name="connsiteY650" fmla="*/ 4540932 h 5539721"/>
              <a:gd name="connsiteX651" fmla="*/ 5611203 w 6254524"/>
              <a:gd name="connsiteY651" fmla="*/ 4540932 h 5539721"/>
              <a:gd name="connsiteX652" fmla="*/ 5611203 w 6254524"/>
              <a:gd name="connsiteY652" fmla="*/ 4522485 h 5539721"/>
              <a:gd name="connsiteX653" fmla="*/ 5611203 w 6254524"/>
              <a:gd name="connsiteY653" fmla="*/ 4522485 h 5539721"/>
              <a:gd name="connsiteX654" fmla="*/ 4663512 w 6254524"/>
              <a:gd name="connsiteY654" fmla="*/ 4564566 h 5539721"/>
              <a:gd name="connsiteX655" fmla="*/ 4672735 w 6254524"/>
              <a:gd name="connsiteY655" fmla="*/ 4578401 h 5539721"/>
              <a:gd name="connsiteX656" fmla="*/ 4710205 w 6254524"/>
              <a:gd name="connsiteY656" fmla="*/ 4536320 h 5539721"/>
              <a:gd name="connsiteX657" fmla="*/ 4663512 w 6254524"/>
              <a:gd name="connsiteY657" fmla="*/ 4564566 h 5539721"/>
              <a:gd name="connsiteX658" fmla="*/ 4663512 w 6254524"/>
              <a:gd name="connsiteY658" fmla="*/ 4564566 h 5539721"/>
              <a:gd name="connsiteX659" fmla="*/ 976513 w 6254524"/>
              <a:gd name="connsiteY659" fmla="*/ 4550155 h 5539721"/>
              <a:gd name="connsiteX660" fmla="*/ 1033005 w 6254524"/>
              <a:gd name="connsiteY660" fmla="*/ 4550155 h 5539721"/>
              <a:gd name="connsiteX661" fmla="*/ 976513 w 6254524"/>
              <a:gd name="connsiteY661" fmla="*/ 4550155 h 5539721"/>
              <a:gd name="connsiteX662" fmla="*/ 976513 w 6254524"/>
              <a:gd name="connsiteY662" fmla="*/ 4550155 h 5539721"/>
              <a:gd name="connsiteX663" fmla="*/ 19023 w 6254524"/>
              <a:gd name="connsiteY663" fmla="*/ 4550155 h 5539721"/>
              <a:gd name="connsiteX664" fmla="*/ 0 w 6254524"/>
              <a:gd name="connsiteY664" fmla="*/ 4578401 h 5539721"/>
              <a:gd name="connsiteX665" fmla="*/ 42658 w 6254524"/>
              <a:gd name="connsiteY665" fmla="*/ 4592236 h 5539721"/>
              <a:gd name="connsiteX666" fmla="*/ 66292 w 6254524"/>
              <a:gd name="connsiteY666" fmla="*/ 4563990 h 5539721"/>
              <a:gd name="connsiteX667" fmla="*/ 19023 w 6254524"/>
              <a:gd name="connsiteY667" fmla="*/ 4550155 h 5539721"/>
              <a:gd name="connsiteX668" fmla="*/ 19023 w 6254524"/>
              <a:gd name="connsiteY668" fmla="*/ 4550155 h 5539721"/>
              <a:gd name="connsiteX669" fmla="*/ 5130440 w 6254524"/>
              <a:gd name="connsiteY669" fmla="*/ 4592236 h 5539721"/>
              <a:gd name="connsiteX670" fmla="*/ 5182321 w 6254524"/>
              <a:gd name="connsiteY670" fmla="*/ 4569178 h 5539721"/>
              <a:gd name="connsiteX671" fmla="*/ 5130440 w 6254524"/>
              <a:gd name="connsiteY671" fmla="*/ 4592236 h 5539721"/>
              <a:gd name="connsiteX672" fmla="*/ 5130440 w 6254524"/>
              <a:gd name="connsiteY672" fmla="*/ 4592236 h 5539721"/>
              <a:gd name="connsiteX673" fmla="*/ 5356410 w 6254524"/>
              <a:gd name="connsiteY673" fmla="*/ 4569178 h 5539721"/>
              <a:gd name="connsiteX674" fmla="*/ 5370821 w 6254524"/>
              <a:gd name="connsiteY674" fmla="*/ 4578401 h 5539721"/>
              <a:gd name="connsiteX675" fmla="*/ 5380044 w 6254524"/>
              <a:gd name="connsiteY675" fmla="*/ 4559955 h 5539721"/>
              <a:gd name="connsiteX676" fmla="*/ 5356410 w 6254524"/>
              <a:gd name="connsiteY676" fmla="*/ 4569178 h 5539721"/>
              <a:gd name="connsiteX677" fmla="*/ 5356410 w 6254524"/>
              <a:gd name="connsiteY677" fmla="*/ 4569178 h 5539721"/>
              <a:gd name="connsiteX678" fmla="*/ 5427314 w 6254524"/>
              <a:gd name="connsiteY678" fmla="*/ 4587624 h 5539721"/>
              <a:gd name="connsiteX679" fmla="*/ 5441725 w 6254524"/>
              <a:gd name="connsiteY679" fmla="*/ 4592236 h 5539721"/>
              <a:gd name="connsiteX680" fmla="*/ 5404256 w 6254524"/>
              <a:gd name="connsiteY680" fmla="*/ 4610683 h 5539721"/>
              <a:gd name="connsiteX681" fmla="*/ 5441725 w 6254524"/>
              <a:gd name="connsiteY681" fmla="*/ 4633741 h 5539721"/>
              <a:gd name="connsiteX682" fmla="*/ 5456136 w 6254524"/>
              <a:gd name="connsiteY682" fmla="*/ 4596271 h 5539721"/>
              <a:gd name="connsiteX683" fmla="*/ 5446913 w 6254524"/>
              <a:gd name="connsiteY683" fmla="*/ 4577825 h 5539721"/>
              <a:gd name="connsiteX684" fmla="*/ 5427314 w 6254524"/>
              <a:gd name="connsiteY684" fmla="*/ 4587624 h 5539721"/>
              <a:gd name="connsiteX685" fmla="*/ 5427314 w 6254524"/>
              <a:gd name="connsiteY685" fmla="*/ 4587624 h 5539721"/>
              <a:gd name="connsiteX686" fmla="*/ 3984449 w 6254524"/>
              <a:gd name="connsiteY686" fmla="*/ 4592236 h 5539721"/>
              <a:gd name="connsiteX687" fmla="*/ 3941791 w 6254524"/>
              <a:gd name="connsiteY687" fmla="*/ 4625094 h 5539721"/>
              <a:gd name="connsiteX688" fmla="*/ 3984449 w 6254524"/>
              <a:gd name="connsiteY688" fmla="*/ 4592236 h 5539721"/>
              <a:gd name="connsiteX689" fmla="*/ 3984449 w 6254524"/>
              <a:gd name="connsiteY689" fmla="*/ 4592236 h 5539721"/>
              <a:gd name="connsiteX690" fmla="*/ 4696370 w 6254524"/>
              <a:gd name="connsiteY690" fmla="*/ 4596848 h 5539721"/>
              <a:gd name="connsiteX691" fmla="*/ 4672735 w 6254524"/>
              <a:gd name="connsiteY691" fmla="*/ 4610683 h 5539721"/>
              <a:gd name="connsiteX692" fmla="*/ 4696370 w 6254524"/>
              <a:gd name="connsiteY692" fmla="*/ 4596848 h 5539721"/>
              <a:gd name="connsiteX693" fmla="*/ 4696370 w 6254524"/>
              <a:gd name="connsiteY693" fmla="*/ 4596848 h 5539721"/>
              <a:gd name="connsiteX694" fmla="*/ 4861813 w 6254524"/>
              <a:gd name="connsiteY694" fmla="*/ 4620482 h 5539721"/>
              <a:gd name="connsiteX695" fmla="*/ 4880835 w 6254524"/>
              <a:gd name="connsiteY695" fmla="*/ 4606647 h 5539721"/>
              <a:gd name="connsiteX696" fmla="*/ 4861813 w 6254524"/>
              <a:gd name="connsiteY696" fmla="*/ 4620482 h 5539721"/>
              <a:gd name="connsiteX697" fmla="*/ 4861813 w 6254524"/>
              <a:gd name="connsiteY697" fmla="*/ 4620482 h 5539721"/>
              <a:gd name="connsiteX698" fmla="*/ 4036330 w 6254524"/>
              <a:gd name="connsiteY698" fmla="*/ 4643540 h 5539721"/>
              <a:gd name="connsiteX699" fmla="*/ 4097434 w 6254524"/>
              <a:gd name="connsiteY699" fmla="*/ 4610683 h 5539721"/>
              <a:gd name="connsiteX700" fmla="*/ 4026531 w 6254524"/>
              <a:gd name="connsiteY700" fmla="*/ 4633741 h 5539721"/>
              <a:gd name="connsiteX701" fmla="*/ 4050165 w 6254524"/>
              <a:gd name="connsiteY701" fmla="*/ 4629129 h 5539721"/>
              <a:gd name="connsiteX702" fmla="*/ 4036330 w 6254524"/>
              <a:gd name="connsiteY702" fmla="*/ 4643540 h 5539721"/>
              <a:gd name="connsiteX703" fmla="*/ 4036330 w 6254524"/>
              <a:gd name="connsiteY703" fmla="*/ 4643540 h 5539721"/>
              <a:gd name="connsiteX704" fmla="*/ 4159115 w 6254524"/>
              <a:gd name="connsiteY704" fmla="*/ 4606071 h 5539721"/>
              <a:gd name="connsiteX705" fmla="*/ 4130869 w 6254524"/>
              <a:gd name="connsiteY705" fmla="*/ 4638929 h 5539721"/>
              <a:gd name="connsiteX706" fmla="*/ 4159115 w 6254524"/>
              <a:gd name="connsiteY706" fmla="*/ 4606071 h 5539721"/>
              <a:gd name="connsiteX707" fmla="*/ 4159115 w 6254524"/>
              <a:gd name="connsiteY707" fmla="*/ 4606071 h 5539721"/>
              <a:gd name="connsiteX708" fmla="*/ 1542014 w 6254524"/>
              <a:gd name="connsiteY708" fmla="*/ 4657376 h 5539721"/>
              <a:gd name="connsiteX709" fmla="*/ 1561037 w 6254524"/>
              <a:gd name="connsiteY709" fmla="*/ 4643540 h 5539721"/>
              <a:gd name="connsiteX710" fmla="*/ 1542014 w 6254524"/>
              <a:gd name="connsiteY710" fmla="*/ 4657376 h 5539721"/>
              <a:gd name="connsiteX711" fmla="*/ 1542014 w 6254524"/>
              <a:gd name="connsiteY711" fmla="*/ 4657376 h 5539721"/>
              <a:gd name="connsiteX712" fmla="*/ 594324 w 6254524"/>
              <a:gd name="connsiteY712" fmla="*/ 4713868 h 5539721"/>
              <a:gd name="connsiteX713" fmla="*/ 674451 w 6254524"/>
              <a:gd name="connsiteY713" fmla="*/ 4662563 h 5539721"/>
              <a:gd name="connsiteX714" fmla="*/ 594324 w 6254524"/>
              <a:gd name="connsiteY714" fmla="*/ 4713868 h 5539721"/>
              <a:gd name="connsiteX715" fmla="*/ 594324 w 6254524"/>
              <a:gd name="connsiteY715" fmla="*/ 4713868 h 5539721"/>
              <a:gd name="connsiteX716" fmla="*/ 3890488 w 6254524"/>
              <a:gd name="connsiteY716" fmla="*/ 4746149 h 5539721"/>
              <a:gd name="connsiteX717" fmla="*/ 4017884 w 6254524"/>
              <a:gd name="connsiteY717" fmla="*/ 4657376 h 5539721"/>
              <a:gd name="connsiteX718" fmla="*/ 3890488 w 6254524"/>
              <a:gd name="connsiteY718" fmla="*/ 4717903 h 5539721"/>
              <a:gd name="connsiteX719" fmla="*/ 3890488 w 6254524"/>
              <a:gd name="connsiteY719" fmla="*/ 4746149 h 5539721"/>
              <a:gd name="connsiteX720" fmla="*/ 3890488 w 6254524"/>
              <a:gd name="connsiteY720" fmla="*/ 4746149 h 5539721"/>
              <a:gd name="connsiteX721" fmla="*/ 3932568 w 6254524"/>
              <a:gd name="connsiteY721" fmla="*/ 4681010 h 5539721"/>
              <a:gd name="connsiteX722" fmla="*/ 3960815 w 6254524"/>
              <a:gd name="connsiteY722" fmla="*/ 4662563 h 5539721"/>
              <a:gd name="connsiteX723" fmla="*/ 3932568 w 6254524"/>
              <a:gd name="connsiteY723" fmla="*/ 4681010 h 5539721"/>
              <a:gd name="connsiteX724" fmla="*/ 3932568 w 6254524"/>
              <a:gd name="connsiteY724" fmla="*/ 4681010 h 5539721"/>
              <a:gd name="connsiteX725" fmla="*/ 3904322 w 6254524"/>
              <a:gd name="connsiteY725" fmla="*/ 4662563 h 5539721"/>
              <a:gd name="connsiteX726" fmla="*/ 3885299 w 6254524"/>
              <a:gd name="connsiteY726" fmla="*/ 4685622 h 5539721"/>
              <a:gd name="connsiteX727" fmla="*/ 3922769 w 6254524"/>
              <a:gd name="connsiteY727" fmla="*/ 4685622 h 5539721"/>
              <a:gd name="connsiteX728" fmla="*/ 3904322 w 6254524"/>
              <a:gd name="connsiteY728" fmla="*/ 4662563 h 5539721"/>
              <a:gd name="connsiteX729" fmla="*/ 3904322 w 6254524"/>
              <a:gd name="connsiteY729" fmla="*/ 4662563 h 5539721"/>
              <a:gd name="connsiteX730" fmla="*/ 4644489 w 6254524"/>
              <a:gd name="connsiteY730" fmla="*/ 4676398 h 5539721"/>
              <a:gd name="connsiteX731" fmla="*/ 4559751 w 6254524"/>
              <a:gd name="connsiteY731" fmla="*/ 4723091 h 5539721"/>
              <a:gd name="connsiteX732" fmla="*/ 4644489 w 6254524"/>
              <a:gd name="connsiteY732" fmla="*/ 4676398 h 5539721"/>
              <a:gd name="connsiteX733" fmla="*/ 4644489 w 6254524"/>
              <a:gd name="connsiteY733" fmla="*/ 4676398 h 5539721"/>
              <a:gd name="connsiteX734" fmla="*/ 5333351 w 6254524"/>
              <a:gd name="connsiteY734" fmla="*/ 4690233 h 5539721"/>
              <a:gd name="connsiteX735" fmla="*/ 5356986 w 6254524"/>
              <a:gd name="connsiteY735" fmla="*/ 4676398 h 5539721"/>
              <a:gd name="connsiteX736" fmla="*/ 5333351 w 6254524"/>
              <a:gd name="connsiteY736" fmla="*/ 4690233 h 5539721"/>
              <a:gd name="connsiteX737" fmla="*/ 5333351 w 6254524"/>
              <a:gd name="connsiteY737" fmla="*/ 4690233 h 5539721"/>
              <a:gd name="connsiteX738" fmla="*/ 3847830 w 6254524"/>
              <a:gd name="connsiteY738" fmla="*/ 4694845 h 5539721"/>
              <a:gd name="connsiteX739" fmla="*/ 3810360 w 6254524"/>
              <a:gd name="connsiteY739" fmla="*/ 4708680 h 5539721"/>
              <a:gd name="connsiteX740" fmla="*/ 3847830 w 6254524"/>
              <a:gd name="connsiteY740" fmla="*/ 4694845 h 5539721"/>
              <a:gd name="connsiteX741" fmla="*/ 3847830 w 6254524"/>
              <a:gd name="connsiteY741" fmla="*/ 4694845 h 5539721"/>
              <a:gd name="connsiteX742" fmla="*/ 4418519 w 6254524"/>
              <a:gd name="connsiteY742" fmla="*/ 4755373 h 5539721"/>
              <a:gd name="connsiteX743" fmla="*/ 4470400 w 6254524"/>
              <a:gd name="connsiteY743" fmla="*/ 4732315 h 5539721"/>
              <a:gd name="connsiteX744" fmla="*/ 4461177 w 6254524"/>
              <a:gd name="connsiteY744" fmla="*/ 4713868 h 5539721"/>
              <a:gd name="connsiteX745" fmla="*/ 4446766 w 6254524"/>
              <a:gd name="connsiteY745" fmla="*/ 4709256 h 5539721"/>
              <a:gd name="connsiteX746" fmla="*/ 4418519 w 6254524"/>
              <a:gd name="connsiteY746" fmla="*/ 4755373 h 5539721"/>
              <a:gd name="connsiteX747" fmla="*/ 4418519 w 6254524"/>
              <a:gd name="connsiteY747" fmla="*/ 4755373 h 5539721"/>
              <a:gd name="connsiteX748" fmla="*/ 1127544 w 6254524"/>
              <a:gd name="connsiteY748" fmla="*/ 4746149 h 5539721"/>
              <a:gd name="connsiteX749" fmla="*/ 1136767 w 6254524"/>
              <a:gd name="connsiteY749" fmla="*/ 4723091 h 5539721"/>
              <a:gd name="connsiteX750" fmla="*/ 1127544 w 6254524"/>
              <a:gd name="connsiteY750" fmla="*/ 4746149 h 5539721"/>
              <a:gd name="connsiteX751" fmla="*/ 1127544 w 6254524"/>
              <a:gd name="connsiteY751" fmla="*/ 4746149 h 5539721"/>
              <a:gd name="connsiteX752" fmla="*/ 4602408 w 6254524"/>
              <a:gd name="connsiteY752" fmla="*/ 4797454 h 5539721"/>
              <a:gd name="connsiteX753" fmla="*/ 4635266 w 6254524"/>
              <a:gd name="connsiteY753" fmla="*/ 4774396 h 5539721"/>
              <a:gd name="connsiteX754" fmla="*/ 4507870 w 6254524"/>
              <a:gd name="connsiteY754" fmla="*/ 4839535 h 5539721"/>
              <a:gd name="connsiteX755" fmla="*/ 4602408 w 6254524"/>
              <a:gd name="connsiteY755" fmla="*/ 4797454 h 5539721"/>
              <a:gd name="connsiteX756" fmla="*/ 4602408 w 6254524"/>
              <a:gd name="connsiteY756" fmla="*/ 4797454 h 5539721"/>
              <a:gd name="connsiteX757" fmla="*/ 4611631 w 6254524"/>
              <a:gd name="connsiteY757" fmla="*/ 4834923 h 5539721"/>
              <a:gd name="connsiteX758" fmla="*/ 4583385 w 6254524"/>
              <a:gd name="connsiteY758" fmla="*/ 4848758 h 5539721"/>
              <a:gd name="connsiteX759" fmla="*/ 4611631 w 6254524"/>
              <a:gd name="connsiteY759" fmla="*/ 4834923 h 5539721"/>
              <a:gd name="connsiteX760" fmla="*/ 4611631 w 6254524"/>
              <a:gd name="connsiteY760" fmla="*/ 4834923 h 5539721"/>
              <a:gd name="connsiteX761" fmla="*/ 1155790 w 6254524"/>
              <a:gd name="connsiteY761" fmla="*/ 4863169 h 5539721"/>
              <a:gd name="connsiteX762" fmla="*/ 1132156 w 6254524"/>
              <a:gd name="connsiteY762" fmla="*/ 4923697 h 5539721"/>
              <a:gd name="connsiteX763" fmla="*/ 1216894 w 6254524"/>
              <a:gd name="connsiteY763" fmla="*/ 4858558 h 5539721"/>
              <a:gd name="connsiteX764" fmla="*/ 1155790 w 6254524"/>
              <a:gd name="connsiteY764" fmla="*/ 4863169 h 5539721"/>
              <a:gd name="connsiteX765" fmla="*/ 1155790 w 6254524"/>
              <a:gd name="connsiteY765" fmla="*/ 4863169 h 5539721"/>
              <a:gd name="connsiteX766" fmla="*/ 4343004 w 6254524"/>
              <a:gd name="connsiteY766" fmla="*/ 4886227 h 5539721"/>
              <a:gd name="connsiteX767" fmla="*/ 4399496 w 6254524"/>
              <a:gd name="connsiteY767" fmla="*/ 4857981 h 5539721"/>
              <a:gd name="connsiteX768" fmla="*/ 4343004 w 6254524"/>
              <a:gd name="connsiteY768" fmla="*/ 4886227 h 5539721"/>
              <a:gd name="connsiteX769" fmla="*/ 4343004 w 6254524"/>
              <a:gd name="connsiteY769" fmla="*/ 4886227 h 5539721"/>
              <a:gd name="connsiteX770" fmla="*/ 4366639 w 6254524"/>
              <a:gd name="connsiteY770" fmla="*/ 4923697 h 5539721"/>
              <a:gd name="connsiteX771" fmla="*/ 4423131 w 6254524"/>
              <a:gd name="connsiteY771" fmla="*/ 4886227 h 5539721"/>
              <a:gd name="connsiteX772" fmla="*/ 4343004 w 6254524"/>
              <a:gd name="connsiteY772" fmla="*/ 4914474 h 5539721"/>
              <a:gd name="connsiteX773" fmla="*/ 4366639 w 6254524"/>
              <a:gd name="connsiteY773" fmla="*/ 4923697 h 5539721"/>
              <a:gd name="connsiteX774" fmla="*/ 4366639 w 6254524"/>
              <a:gd name="connsiteY774" fmla="*/ 4923697 h 5539721"/>
              <a:gd name="connsiteX775" fmla="*/ 3621283 w 6254524"/>
              <a:gd name="connsiteY775" fmla="*/ 4900062 h 5539721"/>
              <a:gd name="connsiteX776" fmla="*/ 3560179 w 6254524"/>
              <a:gd name="connsiteY776" fmla="*/ 4913897 h 5539721"/>
              <a:gd name="connsiteX777" fmla="*/ 3574591 w 6254524"/>
              <a:gd name="connsiteY777" fmla="*/ 4932344 h 5539721"/>
              <a:gd name="connsiteX778" fmla="*/ 3621283 w 6254524"/>
              <a:gd name="connsiteY778" fmla="*/ 4900062 h 5539721"/>
              <a:gd name="connsiteX779" fmla="*/ 3621283 w 6254524"/>
              <a:gd name="connsiteY779" fmla="*/ 4900062 h 5539721"/>
              <a:gd name="connsiteX780" fmla="*/ 3385513 w 6254524"/>
              <a:gd name="connsiteY780" fmla="*/ 4909862 h 5539721"/>
              <a:gd name="connsiteX781" fmla="*/ 3357268 w 6254524"/>
              <a:gd name="connsiteY781" fmla="*/ 4923697 h 5539721"/>
              <a:gd name="connsiteX782" fmla="*/ 3357268 w 6254524"/>
              <a:gd name="connsiteY782" fmla="*/ 4932920 h 5539721"/>
              <a:gd name="connsiteX783" fmla="*/ 3385513 w 6254524"/>
              <a:gd name="connsiteY783" fmla="*/ 4909862 h 5539721"/>
              <a:gd name="connsiteX784" fmla="*/ 3385513 w 6254524"/>
              <a:gd name="connsiteY784" fmla="*/ 4909862 h 5539721"/>
              <a:gd name="connsiteX785" fmla="*/ 4272100 w 6254524"/>
              <a:gd name="connsiteY785" fmla="*/ 4961166 h 5539721"/>
              <a:gd name="connsiteX786" fmla="*/ 4333204 w 6254524"/>
              <a:gd name="connsiteY786" fmla="*/ 4932920 h 5539721"/>
              <a:gd name="connsiteX787" fmla="*/ 4328593 w 6254524"/>
              <a:gd name="connsiteY787" fmla="*/ 4923697 h 5539721"/>
              <a:gd name="connsiteX788" fmla="*/ 4272100 w 6254524"/>
              <a:gd name="connsiteY788" fmla="*/ 4961166 h 5539721"/>
              <a:gd name="connsiteX789" fmla="*/ 4272100 w 6254524"/>
              <a:gd name="connsiteY789" fmla="*/ 4961166 h 5539721"/>
              <a:gd name="connsiteX790" fmla="*/ 2471258 w 6254524"/>
              <a:gd name="connsiteY790" fmla="*/ 4956555 h 5539721"/>
              <a:gd name="connsiteX791" fmla="*/ 2480481 w 6254524"/>
              <a:gd name="connsiteY791" fmla="*/ 4928309 h 5539721"/>
              <a:gd name="connsiteX792" fmla="*/ 2461458 w 6254524"/>
              <a:gd name="connsiteY792" fmla="*/ 4928309 h 5539721"/>
              <a:gd name="connsiteX793" fmla="*/ 2428600 w 6254524"/>
              <a:gd name="connsiteY793" fmla="*/ 4951367 h 5539721"/>
              <a:gd name="connsiteX794" fmla="*/ 2471258 w 6254524"/>
              <a:gd name="connsiteY794" fmla="*/ 4956555 h 5539721"/>
              <a:gd name="connsiteX795" fmla="*/ 2471258 w 6254524"/>
              <a:gd name="connsiteY795" fmla="*/ 4956555 h 5539721"/>
              <a:gd name="connsiteX796" fmla="*/ 3197013 w 6254524"/>
              <a:gd name="connsiteY796" fmla="*/ 4979613 h 5539721"/>
              <a:gd name="connsiteX797" fmla="*/ 3348044 w 6254524"/>
              <a:gd name="connsiteY797" fmla="*/ 4928309 h 5539721"/>
              <a:gd name="connsiteX798" fmla="*/ 3216037 w 6254524"/>
              <a:gd name="connsiteY798" fmla="*/ 4975001 h 5539721"/>
              <a:gd name="connsiteX799" fmla="*/ 3211425 w 6254524"/>
              <a:gd name="connsiteY799" fmla="*/ 4961166 h 5539721"/>
              <a:gd name="connsiteX800" fmla="*/ 3197013 w 6254524"/>
              <a:gd name="connsiteY800" fmla="*/ 4979613 h 5539721"/>
              <a:gd name="connsiteX801" fmla="*/ 3197013 w 6254524"/>
              <a:gd name="connsiteY801" fmla="*/ 4979613 h 5539721"/>
              <a:gd name="connsiteX802" fmla="*/ 3522710 w 6254524"/>
              <a:gd name="connsiteY802" fmla="*/ 4942144 h 5539721"/>
              <a:gd name="connsiteX803" fmla="*/ 3376290 w 6254524"/>
              <a:gd name="connsiteY803" fmla="*/ 4998060 h 5539721"/>
              <a:gd name="connsiteX804" fmla="*/ 3508298 w 6254524"/>
              <a:gd name="connsiteY804" fmla="*/ 4960590 h 5539721"/>
              <a:gd name="connsiteX805" fmla="*/ 3522710 w 6254524"/>
              <a:gd name="connsiteY805" fmla="*/ 4942144 h 5539721"/>
              <a:gd name="connsiteX806" fmla="*/ 3522710 w 6254524"/>
              <a:gd name="connsiteY806" fmla="*/ 4942144 h 5539721"/>
              <a:gd name="connsiteX807" fmla="*/ 4852012 w 6254524"/>
              <a:gd name="connsiteY807" fmla="*/ 5044752 h 5539721"/>
              <a:gd name="connsiteX808" fmla="*/ 4941363 w 6254524"/>
              <a:gd name="connsiteY808" fmla="*/ 4984225 h 5539721"/>
              <a:gd name="connsiteX809" fmla="*/ 4852012 w 6254524"/>
              <a:gd name="connsiteY809" fmla="*/ 5044752 h 5539721"/>
              <a:gd name="connsiteX810" fmla="*/ 4852012 w 6254524"/>
              <a:gd name="connsiteY810" fmla="*/ 5044752 h 5539721"/>
              <a:gd name="connsiteX811" fmla="*/ 1895957 w 6254524"/>
              <a:gd name="connsiteY811" fmla="*/ 5026306 h 5539721"/>
              <a:gd name="connsiteX812" fmla="*/ 1881546 w 6254524"/>
              <a:gd name="connsiteY812" fmla="*/ 5035529 h 5539721"/>
              <a:gd name="connsiteX813" fmla="*/ 1895957 w 6254524"/>
              <a:gd name="connsiteY813" fmla="*/ 5049364 h 5539721"/>
              <a:gd name="connsiteX814" fmla="*/ 1895957 w 6254524"/>
              <a:gd name="connsiteY814" fmla="*/ 5026306 h 5539721"/>
              <a:gd name="connsiteX815" fmla="*/ 1895957 w 6254524"/>
              <a:gd name="connsiteY815" fmla="*/ 5026306 h 5539721"/>
              <a:gd name="connsiteX816" fmla="*/ 3348044 w 6254524"/>
              <a:gd name="connsiteY816" fmla="*/ 5044752 h 5539721"/>
              <a:gd name="connsiteX817" fmla="*/ 3310574 w 6254524"/>
              <a:gd name="connsiteY817" fmla="*/ 5067810 h 5539721"/>
              <a:gd name="connsiteX818" fmla="*/ 3353232 w 6254524"/>
              <a:gd name="connsiteY818" fmla="*/ 5072422 h 5539721"/>
              <a:gd name="connsiteX819" fmla="*/ 3348044 w 6254524"/>
              <a:gd name="connsiteY819" fmla="*/ 5044752 h 5539721"/>
              <a:gd name="connsiteX820" fmla="*/ 3348044 w 6254524"/>
              <a:gd name="connsiteY820" fmla="*/ 5044752 h 5539721"/>
              <a:gd name="connsiteX821" fmla="*/ 3348044 w 6254524"/>
              <a:gd name="connsiteY821" fmla="*/ 5086834 h 5539721"/>
              <a:gd name="connsiteX822" fmla="*/ 3367067 w 6254524"/>
              <a:gd name="connsiteY822" fmla="*/ 5096057 h 5539721"/>
              <a:gd name="connsiteX823" fmla="*/ 3343433 w 6254524"/>
              <a:gd name="connsiteY823" fmla="*/ 5124303 h 5539721"/>
              <a:gd name="connsiteX824" fmla="*/ 3367067 w 6254524"/>
              <a:gd name="connsiteY824" fmla="*/ 5133526 h 5539721"/>
              <a:gd name="connsiteX825" fmla="*/ 3348044 w 6254524"/>
              <a:gd name="connsiteY825" fmla="*/ 5142749 h 5539721"/>
              <a:gd name="connsiteX826" fmla="*/ 3399925 w 6254524"/>
              <a:gd name="connsiteY826" fmla="*/ 5119691 h 5539721"/>
              <a:gd name="connsiteX827" fmla="*/ 3367067 w 6254524"/>
              <a:gd name="connsiteY827" fmla="*/ 5119691 h 5539721"/>
              <a:gd name="connsiteX828" fmla="*/ 3418948 w 6254524"/>
              <a:gd name="connsiteY828" fmla="*/ 5105857 h 5539721"/>
              <a:gd name="connsiteX829" fmla="*/ 3404537 w 6254524"/>
              <a:gd name="connsiteY829" fmla="*/ 5119691 h 5539721"/>
              <a:gd name="connsiteX830" fmla="*/ 3447194 w 6254524"/>
              <a:gd name="connsiteY830" fmla="*/ 5110468 h 5539721"/>
              <a:gd name="connsiteX831" fmla="*/ 3432783 w 6254524"/>
              <a:gd name="connsiteY831" fmla="*/ 5087410 h 5539721"/>
              <a:gd name="connsiteX832" fmla="*/ 3413760 w 6254524"/>
              <a:gd name="connsiteY832" fmla="*/ 5082798 h 5539721"/>
              <a:gd name="connsiteX833" fmla="*/ 3428171 w 6254524"/>
              <a:gd name="connsiteY833" fmla="*/ 5073575 h 5539721"/>
              <a:gd name="connsiteX834" fmla="*/ 3399925 w 6254524"/>
              <a:gd name="connsiteY834" fmla="*/ 5050517 h 5539721"/>
              <a:gd name="connsiteX835" fmla="*/ 3348044 w 6254524"/>
              <a:gd name="connsiteY835" fmla="*/ 5086834 h 5539721"/>
              <a:gd name="connsiteX836" fmla="*/ 3348044 w 6254524"/>
              <a:gd name="connsiteY836" fmla="*/ 5086834 h 5539721"/>
              <a:gd name="connsiteX837" fmla="*/ 4427743 w 6254524"/>
              <a:gd name="connsiteY837" fmla="*/ 5110468 h 5539721"/>
              <a:gd name="connsiteX838" fmla="*/ 4323981 w 6254524"/>
              <a:gd name="connsiteY838" fmla="*/ 5161773 h 5539721"/>
              <a:gd name="connsiteX839" fmla="*/ 4432354 w 6254524"/>
              <a:gd name="connsiteY839" fmla="*/ 5124303 h 5539721"/>
              <a:gd name="connsiteX840" fmla="*/ 4427743 w 6254524"/>
              <a:gd name="connsiteY840" fmla="*/ 5110468 h 5539721"/>
              <a:gd name="connsiteX841" fmla="*/ 4427743 w 6254524"/>
              <a:gd name="connsiteY841" fmla="*/ 5110468 h 5539721"/>
              <a:gd name="connsiteX842" fmla="*/ 2947408 w 6254524"/>
              <a:gd name="connsiteY842" fmla="*/ 5138138 h 5539721"/>
              <a:gd name="connsiteX843" fmla="*/ 2994678 w 6254524"/>
              <a:gd name="connsiteY843" fmla="*/ 5119691 h 5539721"/>
              <a:gd name="connsiteX844" fmla="*/ 2947408 w 6254524"/>
              <a:gd name="connsiteY844" fmla="*/ 5138138 h 5539721"/>
              <a:gd name="connsiteX845" fmla="*/ 2947408 w 6254524"/>
              <a:gd name="connsiteY845" fmla="*/ 5138138 h 5539721"/>
              <a:gd name="connsiteX846" fmla="*/ 3216037 w 6254524"/>
              <a:gd name="connsiteY846" fmla="*/ 5180219 h 5539721"/>
              <a:gd name="connsiteX847" fmla="*/ 3286940 w 6254524"/>
              <a:gd name="connsiteY847" fmla="*/ 5161773 h 5539721"/>
              <a:gd name="connsiteX848" fmla="*/ 3244282 w 6254524"/>
              <a:gd name="connsiteY848" fmla="*/ 5161773 h 5539721"/>
              <a:gd name="connsiteX849" fmla="*/ 3248894 w 6254524"/>
              <a:gd name="connsiteY849" fmla="*/ 5138714 h 5539721"/>
              <a:gd name="connsiteX850" fmla="*/ 3216037 w 6254524"/>
              <a:gd name="connsiteY850" fmla="*/ 5161773 h 5539721"/>
              <a:gd name="connsiteX851" fmla="*/ 3216037 w 6254524"/>
              <a:gd name="connsiteY851" fmla="*/ 5180219 h 5539721"/>
              <a:gd name="connsiteX852" fmla="*/ 3216037 w 6254524"/>
              <a:gd name="connsiteY852" fmla="*/ 5180219 h 5539721"/>
              <a:gd name="connsiteX853" fmla="*/ 2645347 w 6254524"/>
              <a:gd name="connsiteY853" fmla="*/ 5147938 h 5539721"/>
              <a:gd name="connsiteX854" fmla="*/ 2579055 w 6254524"/>
              <a:gd name="connsiteY854" fmla="*/ 5157161 h 5539721"/>
              <a:gd name="connsiteX855" fmla="*/ 2645347 w 6254524"/>
              <a:gd name="connsiteY855" fmla="*/ 5147938 h 5539721"/>
              <a:gd name="connsiteX856" fmla="*/ 2645347 w 6254524"/>
              <a:gd name="connsiteY856" fmla="*/ 5147938 h 5539721"/>
              <a:gd name="connsiteX857" fmla="*/ 4102622 w 6254524"/>
              <a:gd name="connsiteY857" fmla="*/ 5161773 h 5539721"/>
              <a:gd name="connsiteX858" fmla="*/ 4069765 w 6254524"/>
              <a:gd name="connsiteY858" fmla="*/ 5170996 h 5539721"/>
              <a:gd name="connsiteX859" fmla="*/ 4065153 w 6254524"/>
              <a:gd name="connsiteY859" fmla="*/ 5203854 h 5539721"/>
              <a:gd name="connsiteX860" fmla="*/ 4102622 w 6254524"/>
              <a:gd name="connsiteY860" fmla="*/ 5161773 h 5539721"/>
              <a:gd name="connsiteX861" fmla="*/ 4102622 w 6254524"/>
              <a:gd name="connsiteY861" fmla="*/ 5161773 h 5539721"/>
              <a:gd name="connsiteX862" fmla="*/ 3814972 w 6254524"/>
              <a:gd name="connsiteY862" fmla="*/ 5199242 h 5539721"/>
              <a:gd name="connsiteX863" fmla="*/ 3777502 w 6254524"/>
              <a:gd name="connsiteY863" fmla="*/ 5208465 h 5539721"/>
              <a:gd name="connsiteX864" fmla="*/ 3814972 w 6254524"/>
              <a:gd name="connsiteY864" fmla="*/ 5199242 h 5539721"/>
              <a:gd name="connsiteX865" fmla="*/ 3814972 w 6254524"/>
              <a:gd name="connsiteY865" fmla="*/ 5199242 h 5539721"/>
              <a:gd name="connsiteX866" fmla="*/ 3499075 w 6254524"/>
              <a:gd name="connsiteY866" fmla="*/ 5311074 h 5539721"/>
              <a:gd name="connsiteX867" fmla="*/ 3531933 w 6254524"/>
              <a:gd name="connsiteY867" fmla="*/ 5273604 h 5539721"/>
              <a:gd name="connsiteX868" fmla="*/ 3499075 w 6254524"/>
              <a:gd name="connsiteY868" fmla="*/ 5311074 h 5539721"/>
              <a:gd name="connsiteX869" fmla="*/ 3499075 w 6254524"/>
              <a:gd name="connsiteY869" fmla="*/ 5311074 h 5539721"/>
              <a:gd name="connsiteX870" fmla="*/ 2692616 w 6254524"/>
              <a:gd name="connsiteY870" fmla="*/ 5278216 h 5539721"/>
              <a:gd name="connsiteX871" fmla="*/ 2636123 w 6254524"/>
              <a:gd name="connsiteY871" fmla="*/ 5311074 h 5539721"/>
              <a:gd name="connsiteX872" fmla="*/ 2692616 w 6254524"/>
              <a:gd name="connsiteY872" fmla="*/ 5278216 h 5539721"/>
              <a:gd name="connsiteX873" fmla="*/ 2692616 w 6254524"/>
              <a:gd name="connsiteY873" fmla="*/ 5278216 h 5539721"/>
              <a:gd name="connsiteX874" fmla="*/ 2881116 w 6254524"/>
              <a:gd name="connsiteY874" fmla="*/ 5320297 h 5539721"/>
              <a:gd name="connsiteX875" fmla="*/ 2838459 w 6254524"/>
              <a:gd name="connsiteY875" fmla="*/ 5324909 h 5539721"/>
              <a:gd name="connsiteX876" fmla="*/ 2881116 w 6254524"/>
              <a:gd name="connsiteY876" fmla="*/ 5320297 h 5539721"/>
              <a:gd name="connsiteX877" fmla="*/ 2881116 w 6254524"/>
              <a:gd name="connsiteY877" fmla="*/ 5320297 h 5539721"/>
              <a:gd name="connsiteX878" fmla="*/ 2989490 w 6254524"/>
              <a:gd name="connsiteY878" fmla="*/ 5343932 h 5539721"/>
              <a:gd name="connsiteX879" fmla="*/ 3060394 w 6254524"/>
              <a:gd name="connsiteY879" fmla="*/ 5325485 h 5539721"/>
              <a:gd name="connsiteX880" fmla="*/ 2989490 w 6254524"/>
              <a:gd name="connsiteY880" fmla="*/ 5343932 h 5539721"/>
              <a:gd name="connsiteX881" fmla="*/ 2989490 w 6254524"/>
              <a:gd name="connsiteY881" fmla="*/ 5343932 h 5539721"/>
              <a:gd name="connsiteX882" fmla="*/ 3277141 w 6254524"/>
              <a:gd name="connsiteY882" fmla="*/ 5362379 h 5539721"/>
              <a:gd name="connsiteX883" fmla="*/ 3210848 w 6254524"/>
              <a:gd name="connsiteY883" fmla="*/ 5385437 h 5539721"/>
              <a:gd name="connsiteX884" fmla="*/ 3196437 w 6254524"/>
              <a:gd name="connsiteY884" fmla="*/ 5380825 h 5539721"/>
              <a:gd name="connsiteX885" fmla="*/ 3120922 w 6254524"/>
              <a:gd name="connsiteY885" fmla="*/ 5403883 h 5539721"/>
              <a:gd name="connsiteX886" fmla="*/ 3233907 w 6254524"/>
              <a:gd name="connsiteY886" fmla="*/ 5390048 h 5539721"/>
              <a:gd name="connsiteX887" fmla="*/ 3337668 w 6254524"/>
              <a:gd name="connsiteY887" fmla="*/ 5366990 h 5539721"/>
              <a:gd name="connsiteX888" fmla="*/ 3277141 w 6254524"/>
              <a:gd name="connsiteY888" fmla="*/ 5362379 h 5539721"/>
              <a:gd name="connsiteX889" fmla="*/ 3277141 w 6254524"/>
              <a:gd name="connsiteY889" fmla="*/ 5362379 h 5539721"/>
              <a:gd name="connsiteX890" fmla="*/ 2626900 w 6254524"/>
              <a:gd name="connsiteY890" fmla="*/ 5409071 h 5539721"/>
              <a:gd name="connsiteX891" fmla="*/ 2636123 w 6254524"/>
              <a:gd name="connsiteY891" fmla="*/ 5446541 h 5539721"/>
              <a:gd name="connsiteX892" fmla="*/ 2744497 w 6254524"/>
              <a:gd name="connsiteY892" fmla="*/ 5381401 h 5539721"/>
              <a:gd name="connsiteX893" fmla="*/ 2626900 w 6254524"/>
              <a:gd name="connsiteY893" fmla="*/ 5409071 h 5539721"/>
              <a:gd name="connsiteX894" fmla="*/ 2626900 w 6254524"/>
              <a:gd name="connsiteY894" fmla="*/ 5409071 h 5539721"/>
              <a:gd name="connsiteX895" fmla="*/ 2852871 w 6254524"/>
              <a:gd name="connsiteY895" fmla="*/ 5385437 h 5539721"/>
              <a:gd name="connsiteX896" fmla="*/ 2900140 w 6254524"/>
              <a:gd name="connsiteY896" fmla="*/ 5380825 h 5539721"/>
              <a:gd name="connsiteX897" fmla="*/ 2852871 w 6254524"/>
              <a:gd name="connsiteY897" fmla="*/ 5385437 h 5539721"/>
              <a:gd name="connsiteX898" fmla="*/ 2852871 w 6254524"/>
              <a:gd name="connsiteY898" fmla="*/ 5385437 h 5539721"/>
              <a:gd name="connsiteX899" fmla="*/ 2857482 w 6254524"/>
              <a:gd name="connsiteY899" fmla="*/ 5427518 h 5539721"/>
              <a:gd name="connsiteX900" fmla="*/ 2852871 w 6254524"/>
              <a:gd name="connsiteY900" fmla="*/ 5399271 h 5539721"/>
              <a:gd name="connsiteX901" fmla="*/ 2824624 w 6254524"/>
              <a:gd name="connsiteY901" fmla="*/ 5390048 h 5539721"/>
              <a:gd name="connsiteX902" fmla="*/ 2824624 w 6254524"/>
              <a:gd name="connsiteY902" fmla="*/ 5399271 h 5539721"/>
              <a:gd name="connsiteX903" fmla="*/ 2820012 w 6254524"/>
              <a:gd name="connsiteY903" fmla="*/ 5403883 h 5539721"/>
              <a:gd name="connsiteX904" fmla="*/ 2848259 w 6254524"/>
              <a:gd name="connsiteY904" fmla="*/ 5417718 h 5539721"/>
              <a:gd name="connsiteX905" fmla="*/ 2805601 w 6254524"/>
              <a:gd name="connsiteY905" fmla="*/ 5431553 h 5539721"/>
              <a:gd name="connsiteX906" fmla="*/ 2857482 w 6254524"/>
              <a:gd name="connsiteY906" fmla="*/ 5427518 h 5539721"/>
              <a:gd name="connsiteX907" fmla="*/ 2857482 w 6254524"/>
              <a:gd name="connsiteY907" fmla="*/ 5427518 h 5539721"/>
              <a:gd name="connsiteX908" fmla="*/ 3824195 w 6254524"/>
              <a:gd name="connsiteY908" fmla="*/ 5539926 h 5539721"/>
              <a:gd name="connsiteX909" fmla="*/ 3993672 w 6254524"/>
              <a:gd name="connsiteY909" fmla="*/ 5470175 h 5539721"/>
              <a:gd name="connsiteX910" fmla="*/ 3876076 w 6254524"/>
              <a:gd name="connsiteY910" fmla="*/ 5512257 h 5539721"/>
              <a:gd name="connsiteX911" fmla="*/ 3824195 w 6254524"/>
              <a:gd name="connsiteY911" fmla="*/ 5539926 h 5539721"/>
              <a:gd name="connsiteX912" fmla="*/ 3824195 w 6254524"/>
              <a:gd name="connsiteY912" fmla="*/ 5539926 h 5539721"/>
              <a:gd name="connsiteX913" fmla="*/ 2683393 w 6254524"/>
              <a:gd name="connsiteY913" fmla="*/ 5478822 h 5539721"/>
              <a:gd name="connsiteX914" fmla="*/ 2655147 w 6254524"/>
              <a:gd name="connsiteY914" fmla="*/ 5497268 h 5539721"/>
              <a:gd name="connsiteX915" fmla="*/ 2721439 w 6254524"/>
              <a:gd name="connsiteY915" fmla="*/ 5492657 h 5539721"/>
              <a:gd name="connsiteX916" fmla="*/ 2683393 w 6254524"/>
              <a:gd name="connsiteY916" fmla="*/ 5478822 h 5539721"/>
              <a:gd name="connsiteX917" fmla="*/ 2683393 w 6254524"/>
              <a:gd name="connsiteY917" fmla="*/ 5478822 h 5539721"/>
              <a:gd name="connsiteX918" fmla="*/ 2810789 w 6254524"/>
              <a:gd name="connsiteY918" fmla="*/ 5511680 h 5539721"/>
              <a:gd name="connsiteX919" fmla="*/ 2825201 w 6254524"/>
              <a:gd name="connsiteY919" fmla="*/ 5525515 h 5539721"/>
              <a:gd name="connsiteX920" fmla="*/ 2886305 w 6254524"/>
              <a:gd name="connsiteY920" fmla="*/ 5511680 h 5539721"/>
              <a:gd name="connsiteX921" fmla="*/ 2810789 w 6254524"/>
              <a:gd name="connsiteY921" fmla="*/ 5511680 h 5539721"/>
              <a:gd name="connsiteX922" fmla="*/ 2810789 w 6254524"/>
              <a:gd name="connsiteY922" fmla="*/ 5511680 h 5539721"/>
              <a:gd name="connsiteX923" fmla="*/ 4984021 w 6254524"/>
              <a:gd name="connsiteY923" fmla="*/ 578388 h 5539721"/>
              <a:gd name="connsiteX924" fmla="*/ 5101617 w 6254524"/>
              <a:gd name="connsiteY924" fmla="*/ 517860 h 5539721"/>
              <a:gd name="connsiteX925" fmla="*/ 5097005 w 6254524"/>
              <a:gd name="connsiteY925" fmla="*/ 569164 h 5539721"/>
              <a:gd name="connsiteX926" fmla="*/ 5196156 w 6254524"/>
              <a:gd name="connsiteY926" fmla="*/ 508637 h 5539721"/>
              <a:gd name="connsiteX927" fmla="*/ 5200767 w 6254524"/>
              <a:gd name="connsiteY927" fmla="*/ 517860 h 5539721"/>
              <a:gd name="connsiteX928" fmla="*/ 5116029 w 6254524"/>
              <a:gd name="connsiteY928" fmla="*/ 597411 h 5539721"/>
              <a:gd name="connsiteX929" fmla="*/ 5135051 w 6254524"/>
              <a:gd name="connsiteY929" fmla="*/ 615857 h 5539721"/>
              <a:gd name="connsiteX930" fmla="*/ 5304529 w 6254524"/>
              <a:gd name="connsiteY930" fmla="*/ 578388 h 5539721"/>
              <a:gd name="connsiteX931" fmla="*/ 5209990 w 6254524"/>
              <a:gd name="connsiteY931" fmla="*/ 694831 h 5539721"/>
              <a:gd name="connsiteX932" fmla="*/ 5238237 w 6254524"/>
              <a:gd name="connsiteY932" fmla="*/ 699443 h 5539721"/>
              <a:gd name="connsiteX933" fmla="*/ 5238237 w 6254524"/>
              <a:gd name="connsiteY933" fmla="*/ 722501 h 5539721"/>
              <a:gd name="connsiteX934" fmla="*/ 5186356 w 6254524"/>
              <a:gd name="connsiteY934" fmla="*/ 755359 h 5539721"/>
              <a:gd name="connsiteX935" fmla="*/ 5257260 w 6254524"/>
              <a:gd name="connsiteY935" fmla="*/ 736913 h 5539721"/>
              <a:gd name="connsiteX936" fmla="*/ 5271671 w 6254524"/>
              <a:gd name="connsiteY936" fmla="*/ 704055 h 5539721"/>
              <a:gd name="connsiteX937" fmla="*/ 5257260 w 6254524"/>
              <a:gd name="connsiteY937" fmla="*/ 685608 h 5539721"/>
              <a:gd name="connsiteX938" fmla="*/ 5294729 w 6254524"/>
              <a:gd name="connsiteY938" fmla="*/ 648139 h 5539721"/>
              <a:gd name="connsiteX939" fmla="*/ 5322976 w 6254524"/>
              <a:gd name="connsiteY939" fmla="*/ 685608 h 5539721"/>
              <a:gd name="connsiteX940" fmla="*/ 5563357 w 6254524"/>
              <a:gd name="connsiteY940" fmla="*/ 634304 h 5539721"/>
              <a:gd name="connsiteX941" fmla="*/ 5582380 w 6254524"/>
              <a:gd name="connsiteY941" fmla="*/ 648139 h 5539721"/>
              <a:gd name="connsiteX942" fmla="*/ 5586991 w 6254524"/>
              <a:gd name="connsiteY942" fmla="*/ 727689 h 5539721"/>
              <a:gd name="connsiteX943" fmla="*/ 5558745 w 6254524"/>
              <a:gd name="connsiteY943" fmla="*/ 746136 h 5539721"/>
              <a:gd name="connsiteX944" fmla="*/ 5502253 w 6254524"/>
              <a:gd name="connsiteY944" fmla="*/ 886214 h 5539721"/>
              <a:gd name="connsiteX945" fmla="*/ 5634261 w 6254524"/>
              <a:gd name="connsiteY945" fmla="*/ 853356 h 5539721"/>
              <a:gd name="connsiteX946" fmla="*/ 5662506 w 6254524"/>
              <a:gd name="connsiteY946" fmla="*/ 788217 h 5539721"/>
              <a:gd name="connsiteX947" fmla="*/ 5662506 w 6254524"/>
              <a:gd name="connsiteY947" fmla="*/ 806663 h 5539721"/>
              <a:gd name="connsiteX948" fmla="*/ 5718999 w 6254524"/>
              <a:gd name="connsiteY948" fmla="*/ 783605 h 5539721"/>
              <a:gd name="connsiteX949" fmla="*/ 5723611 w 6254524"/>
              <a:gd name="connsiteY949" fmla="*/ 760547 h 5539721"/>
              <a:gd name="connsiteX950" fmla="*/ 5732834 w 6254524"/>
              <a:gd name="connsiteY950" fmla="*/ 778994 h 5539721"/>
              <a:gd name="connsiteX951" fmla="*/ 5756469 w 6254524"/>
              <a:gd name="connsiteY951" fmla="*/ 750747 h 5539721"/>
              <a:gd name="connsiteX952" fmla="*/ 5713811 w 6254524"/>
              <a:gd name="connsiteY952" fmla="*/ 732301 h 5539721"/>
              <a:gd name="connsiteX953" fmla="*/ 5751281 w 6254524"/>
              <a:gd name="connsiteY953" fmla="*/ 718466 h 5539721"/>
              <a:gd name="connsiteX954" fmla="*/ 5765692 w 6254524"/>
              <a:gd name="connsiteY954" fmla="*/ 611246 h 5539721"/>
              <a:gd name="connsiteX955" fmla="*/ 5826796 w 6254524"/>
              <a:gd name="connsiteY955" fmla="*/ 536307 h 5539721"/>
              <a:gd name="connsiteX956" fmla="*/ 5694788 w 6254524"/>
              <a:gd name="connsiteY956" fmla="*/ 564553 h 5539721"/>
              <a:gd name="connsiteX957" fmla="*/ 5798550 w 6254524"/>
              <a:gd name="connsiteY957" fmla="*/ 419863 h 5539721"/>
              <a:gd name="connsiteX958" fmla="*/ 5723034 w 6254524"/>
              <a:gd name="connsiteY958" fmla="*/ 442921 h 5539721"/>
              <a:gd name="connsiteX959" fmla="*/ 5704012 w 6254524"/>
              <a:gd name="connsiteY959" fmla="*/ 382393 h 5539721"/>
              <a:gd name="connsiteX960" fmla="*/ 5746669 w 6254524"/>
              <a:gd name="connsiteY960" fmla="*/ 331089 h 5539721"/>
              <a:gd name="connsiteX961" fmla="*/ 5572004 w 6254524"/>
              <a:gd name="connsiteY961" fmla="*/ 382393 h 5539721"/>
              <a:gd name="connsiteX962" fmla="*/ 5591027 w 6254524"/>
              <a:gd name="connsiteY962" fmla="*/ 363947 h 5539721"/>
              <a:gd name="connsiteX963" fmla="*/ 5610049 w 6254524"/>
              <a:gd name="connsiteY963" fmla="*/ 373170 h 5539721"/>
              <a:gd name="connsiteX964" fmla="*/ 5624461 w 6254524"/>
              <a:gd name="connsiteY964" fmla="*/ 350112 h 5539721"/>
              <a:gd name="connsiteX965" fmla="*/ 5667118 w 6254524"/>
              <a:gd name="connsiteY965" fmla="*/ 321866 h 5539721"/>
              <a:gd name="connsiteX966" fmla="*/ 5718999 w 6254524"/>
              <a:gd name="connsiteY966" fmla="*/ 270561 h 5539721"/>
              <a:gd name="connsiteX967" fmla="*/ 5695365 w 6254524"/>
              <a:gd name="connsiteY967" fmla="*/ 270561 h 5539721"/>
              <a:gd name="connsiteX968" fmla="*/ 5690753 w 6254524"/>
              <a:gd name="connsiteY968" fmla="*/ 252115 h 5539721"/>
              <a:gd name="connsiteX969" fmla="*/ 5751857 w 6254524"/>
              <a:gd name="connsiteY969" fmla="*/ 196199 h 5539721"/>
              <a:gd name="connsiteX970" fmla="*/ 5643484 w 6254524"/>
              <a:gd name="connsiteY970" fmla="*/ 214645 h 5539721"/>
              <a:gd name="connsiteX971" fmla="*/ 5709776 w 6254524"/>
              <a:gd name="connsiteY971" fmla="*/ 139706 h 5539721"/>
              <a:gd name="connsiteX972" fmla="*/ 5615238 w 6254524"/>
              <a:gd name="connsiteY972" fmla="*/ 153541 h 5539721"/>
              <a:gd name="connsiteX973" fmla="*/ 5634261 w 6254524"/>
              <a:gd name="connsiteY973" fmla="*/ 93014 h 5539721"/>
              <a:gd name="connsiteX974" fmla="*/ 5615238 w 6254524"/>
              <a:gd name="connsiteY974" fmla="*/ 93014 h 5539721"/>
              <a:gd name="connsiteX975" fmla="*/ 5624461 w 6254524"/>
              <a:gd name="connsiteY975" fmla="*/ 64767 h 5539721"/>
              <a:gd name="connsiteX976" fmla="*/ 5586991 w 6254524"/>
              <a:gd name="connsiteY976" fmla="*/ 46321 h 5539721"/>
              <a:gd name="connsiteX977" fmla="*/ 5615238 w 6254524"/>
              <a:gd name="connsiteY977" fmla="*/ 8851 h 5539721"/>
              <a:gd name="connsiteX978" fmla="*/ 5365056 w 6254524"/>
              <a:gd name="connsiteY978" fmla="*/ 88402 h 5539721"/>
              <a:gd name="connsiteX979" fmla="*/ 5350645 w 6254524"/>
              <a:gd name="connsiteY979" fmla="*/ 139706 h 5539721"/>
              <a:gd name="connsiteX980" fmla="*/ 5402526 w 6254524"/>
              <a:gd name="connsiteY980" fmla="*/ 135095 h 5539721"/>
              <a:gd name="connsiteX981" fmla="*/ 5152345 w 6254524"/>
              <a:gd name="connsiteY981" fmla="*/ 261338 h 5539721"/>
              <a:gd name="connsiteX982" fmla="*/ 5156957 w 6254524"/>
              <a:gd name="connsiteY982" fmla="*/ 270561 h 5539721"/>
              <a:gd name="connsiteX983" fmla="*/ 5199614 w 6254524"/>
              <a:gd name="connsiteY983" fmla="*/ 293619 h 5539721"/>
              <a:gd name="connsiteX984" fmla="*/ 5190391 w 6254524"/>
              <a:gd name="connsiteY984" fmla="*/ 331089 h 5539721"/>
              <a:gd name="connsiteX985" fmla="*/ 5157533 w 6254524"/>
              <a:gd name="connsiteY985" fmla="*/ 489614 h 5539721"/>
              <a:gd name="connsiteX986" fmla="*/ 5086630 w 6254524"/>
              <a:gd name="connsiteY986" fmla="*/ 475779 h 5539721"/>
              <a:gd name="connsiteX987" fmla="*/ 5110264 w 6254524"/>
              <a:gd name="connsiteY987" fmla="*/ 452721 h 5539721"/>
              <a:gd name="connsiteX988" fmla="*/ 5114875 w 6254524"/>
              <a:gd name="connsiteY988" fmla="*/ 471167 h 5539721"/>
              <a:gd name="connsiteX989" fmla="*/ 5175980 w 6254524"/>
              <a:gd name="connsiteY989" fmla="*/ 368558 h 5539721"/>
              <a:gd name="connsiteX990" fmla="*/ 5152345 w 6254524"/>
              <a:gd name="connsiteY990" fmla="*/ 368558 h 5539721"/>
              <a:gd name="connsiteX991" fmla="*/ 5152345 w 6254524"/>
              <a:gd name="connsiteY991" fmla="*/ 335701 h 5539721"/>
              <a:gd name="connsiteX992" fmla="*/ 5062994 w 6254524"/>
              <a:gd name="connsiteY992" fmla="*/ 387005 h 5539721"/>
              <a:gd name="connsiteX993" fmla="*/ 5062994 w 6254524"/>
              <a:gd name="connsiteY993" fmla="*/ 471167 h 5539721"/>
              <a:gd name="connsiteX994" fmla="*/ 4973644 w 6254524"/>
              <a:gd name="connsiteY994" fmla="*/ 559941 h 5539721"/>
              <a:gd name="connsiteX995" fmla="*/ 4984021 w 6254524"/>
              <a:gd name="connsiteY995" fmla="*/ 578388 h 5539721"/>
              <a:gd name="connsiteX996" fmla="*/ 4984021 w 6254524"/>
              <a:gd name="connsiteY996" fmla="*/ 578388 h 5539721"/>
              <a:gd name="connsiteX997" fmla="*/ 5743210 w 6254524"/>
              <a:gd name="connsiteY997" fmla="*/ 60156 h 5539721"/>
              <a:gd name="connsiteX998" fmla="*/ 5663084 w 6254524"/>
              <a:gd name="connsiteY998" fmla="*/ 88402 h 5539721"/>
              <a:gd name="connsiteX999" fmla="*/ 5743210 w 6254524"/>
              <a:gd name="connsiteY999" fmla="*/ 60156 h 5539721"/>
              <a:gd name="connsiteX1000" fmla="*/ 5743210 w 6254524"/>
              <a:gd name="connsiteY1000" fmla="*/ 60156 h 5539721"/>
              <a:gd name="connsiteX1001" fmla="*/ 5842361 w 6254524"/>
              <a:gd name="connsiteY1001" fmla="*/ 167953 h 5539721"/>
              <a:gd name="connsiteX1002" fmla="*/ 5827949 w 6254524"/>
              <a:gd name="connsiteY1002" fmla="*/ 167953 h 5539721"/>
              <a:gd name="connsiteX1003" fmla="*/ 5842361 w 6254524"/>
              <a:gd name="connsiteY1003" fmla="*/ 154118 h 5539721"/>
              <a:gd name="connsiteX1004" fmla="*/ 5827949 w 6254524"/>
              <a:gd name="connsiteY1004" fmla="*/ 140283 h 5539721"/>
              <a:gd name="connsiteX1005" fmla="*/ 5846972 w 6254524"/>
              <a:gd name="connsiteY1005" fmla="*/ 117225 h 5539721"/>
              <a:gd name="connsiteX1006" fmla="*/ 5818726 w 6254524"/>
              <a:gd name="connsiteY1006" fmla="*/ 140283 h 5539721"/>
              <a:gd name="connsiteX1007" fmla="*/ 5757621 w 6254524"/>
              <a:gd name="connsiteY1007" fmla="*/ 200810 h 5539721"/>
              <a:gd name="connsiteX1008" fmla="*/ 5842361 w 6254524"/>
              <a:gd name="connsiteY1008" fmla="*/ 167953 h 5539721"/>
              <a:gd name="connsiteX1009" fmla="*/ 5842361 w 6254524"/>
              <a:gd name="connsiteY1009" fmla="*/ 167953 h 5539721"/>
              <a:gd name="connsiteX1010" fmla="*/ 5677495 w 6254524"/>
              <a:gd name="connsiteY1010" fmla="*/ 186399 h 5539721"/>
              <a:gd name="connsiteX1011" fmla="*/ 5724764 w 6254524"/>
              <a:gd name="connsiteY1011" fmla="*/ 167953 h 5539721"/>
              <a:gd name="connsiteX1012" fmla="*/ 5677495 w 6254524"/>
              <a:gd name="connsiteY1012" fmla="*/ 186399 h 5539721"/>
              <a:gd name="connsiteX1013" fmla="*/ 5677495 w 6254524"/>
              <a:gd name="connsiteY1013" fmla="*/ 186399 h 5539721"/>
              <a:gd name="connsiteX1014" fmla="*/ 5267059 w 6254524"/>
              <a:gd name="connsiteY1014" fmla="*/ 2212058 h 5539721"/>
              <a:gd name="connsiteX1015" fmla="*/ 5276282 w 6254524"/>
              <a:gd name="connsiteY1015" fmla="*/ 2212058 h 5539721"/>
              <a:gd name="connsiteX1016" fmla="*/ 5267059 w 6254524"/>
              <a:gd name="connsiteY1016" fmla="*/ 2212058 h 5539721"/>
              <a:gd name="connsiteX1017" fmla="*/ 5267059 w 6254524"/>
              <a:gd name="connsiteY1017" fmla="*/ 2212058 h 5539721"/>
              <a:gd name="connsiteX1018" fmla="*/ 6054495 w 6254524"/>
              <a:gd name="connsiteY1018" fmla="*/ 2198223 h 5539721"/>
              <a:gd name="connsiteX1019" fmla="*/ 6007226 w 6254524"/>
              <a:gd name="connsiteY1019" fmla="*/ 2212058 h 5539721"/>
              <a:gd name="connsiteX1020" fmla="*/ 6021638 w 6254524"/>
              <a:gd name="connsiteY1020" fmla="*/ 2189000 h 5539721"/>
              <a:gd name="connsiteX1021" fmla="*/ 5833137 w 6254524"/>
              <a:gd name="connsiteY1021" fmla="*/ 2231081 h 5539721"/>
              <a:gd name="connsiteX1022" fmla="*/ 5795668 w 6254524"/>
              <a:gd name="connsiteY1022" fmla="*/ 2240304 h 5539721"/>
              <a:gd name="connsiteX1023" fmla="*/ 5842937 w 6254524"/>
              <a:gd name="connsiteY1023" fmla="*/ 2207446 h 5539721"/>
              <a:gd name="connsiteX1024" fmla="*/ 5800279 w 6254524"/>
              <a:gd name="connsiteY1024" fmla="*/ 2221281 h 5539721"/>
              <a:gd name="connsiteX1025" fmla="*/ 5847549 w 6254524"/>
              <a:gd name="connsiteY1025" fmla="*/ 2183812 h 5539721"/>
              <a:gd name="connsiteX1026" fmla="*/ 5838325 w 6254524"/>
              <a:gd name="connsiteY1026" fmla="*/ 2165365 h 5539721"/>
              <a:gd name="connsiteX1027" fmla="*/ 5857348 w 6254524"/>
              <a:gd name="connsiteY1027" fmla="*/ 2156142 h 5539721"/>
              <a:gd name="connsiteX1028" fmla="*/ 5970334 w 6254524"/>
              <a:gd name="connsiteY1028" fmla="*/ 2127896 h 5539721"/>
              <a:gd name="connsiteX1029" fmla="*/ 5970334 w 6254524"/>
              <a:gd name="connsiteY1029" fmla="*/ 2146342 h 5539721"/>
              <a:gd name="connsiteX1030" fmla="*/ 5989356 w 6254524"/>
              <a:gd name="connsiteY1030" fmla="*/ 2123284 h 5539721"/>
              <a:gd name="connsiteX1031" fmla="*/ 5974944 w 6254524"/>
              <a:gd name="connsiteY1031" fmla="*/ 2123284 h 5539721"/>
              <a:gd name="connsiteX1032" fmla="*/ 6041236 w 6254524"/>
              <a:gd name="connsiteY1032" fmla="*/ 2071980 h 5539721"/>
              <a:gd name="connsiteX1033" fmla="*/ 5956498 w 6254524"/>
              <a:gd name="connsiteY1033" fmla="*/ 2100226 h 5539721"/>
              <a:gd name="connsiteX1034" fmla="*/ 5923640 w 6254524"/>
              <a:gd name="connsiteY1034" fmla="*/ 2137695 h 5539721"/>
              <a:gd name="connsiteX1035" fmla="*/ 5867148 w 6254524"/>
              <a:gd name="connsiteY1035" fmla="*/ 2137695 h 5539721"/>
              <a:gd name="connsiteX1036" fmla="*/ 5857925 w 6254524"/>
              <a:gd name="connsiteY1036" fmla="*/ 2151530 h 5539721"/>
              <a:gd name="connsiteX1037" fmla="*/ 5702282 w 6254524"/>
              <a:gd name="connsiteY1037" fmla="*/ 2231081 h 5539721"/>
              <a:gd name="connsiteX1038" fmla="*/ 5697671 w 6254524"/>
              <a:gd name="connsiteY1038" fmla="*/ 2282385 h 5539721"/>
              <a:gd name="connsiteX1039" fmla="*/ 5660201 w 6254524"/>
              <a:gd name="connsiteY1039" fmla="*/ 2296220 h 5539721"/>
              <a:gd name="connsiteX1040" fmla="*/ 5674613 w 6254524"/>
              <a:gd name="connsiteY1040" fmla="*/ 2347525 h 5539721"/>
              <a:gd name="connsiteX1041" fmla="*/ 5622732 w 6254524"/>
              <a:gd name="connsiteY1041" fmla="*/ 2338301 h 5539721"/>
              <a:gd name="connsiteX1042" fmla="*/ 5585262 w 6254524"/>
              <a:gd name="connsiteY1042" fmla="*/ 2347525 h 5539721"/>
              <a:gd name="connsiteX1043" fmla="*/ 5585262 w 6254524"/>
              <a:gd name="connsiteY1043" fmla="*/ 2319278 h 5539721"/>
              <a:gd name="connsiteX1044" fmla="*/ 5679800 w 6254524"/>
              <a:gd name="connsiteY1044" fmla="*/ 2258751 h 5539721"/>
              <a:gd name="connsiteX1045" fmla="*/ 5632531 w 6254524"/>
              <a:gd name="connsiteY1045" fmla="*/ 2272586 h 5539721"/>
              <a:gd name="connsiteX1046" fmla="*/ 5627919 w 6254524"/>
              <a:gd name="connsiteY1046" fmla="*/ 2263362 h 5539721"/>
              <a:gd name="connsiteX1047" fmla="*/ 5595062 w 6254524"/>
              <a:gd name="connsiteY1047" fmla="*/ 2277197 h 5539721"/>
              <a:gd name="connsiteX1048" fmla="*/ 5576038 w 6254524"/>
              <a:gd name="connsiteY1048" fmla="*/ 2254139 h 5539721"/>
              <a:gd name="connsiteX1049" fmla="*/ 5557016 w 6254524"/>
              <a:gd name="connsiteY1049" fmla="*/ 2282385 h 5539721"/>
              <a:gd name="connsiteX1050" fmla="*/ 5561627 w 6254524"/>
              <a:gd name="connsiteY1050" fmla="*/ 2305443 h 5539721"/>
              <a:gd name="connsiteX1051" fmla="*/ 5533381 w 6254524"/>
              <a:gd name="connsiteY1051" fmla="*/ 2338301 h 5539721"/>
              <a:gd name="connsiteX1052" fmla="*/ 5580650 w 6254524"/>
              <a:gd name="connsiteY1052" fmla="*/ 2319855 h 5539721"/>
              <a:gd name="connsiteX1053" fmla="*/ 5533381 w 6254524"/>
              <a:gd name="connsiteY1053" fmla="*/ 2366548 h 5539721"/>
              <a:gd name="connsiteX1054" fmla="*/ 5509746 w 6254524"/>
              <a:gd name="connsiteY1054" fmla="*/ 2375771 h 5539721"/>
              <a:gd name="connsiteX1055" fmla="*/ 5505135 w 6254524"/>
              <a:gd name="connsiteY1055" fmla="*/ 2338301 h 5539721"/>
              <a:gd name="connsiteX1056" fmla="*/ 5453254 w 6254524"/>
              <a:gd name="connsiteY1056" fmla="*/ 2273162 h 5539721"/>
              <a:gd name="connsiteX1057" fmla="*/ 5425008 w 6254524"/>
              <a:gd name="connsiteY1057" fmla="*/ 2277774 h 5539721"/>
              <a:gd name="connsiteX1058" fmla="*/ 5410596 w 6254524"/>
              <a:gd name="connsiteY1058" fmla="*/ 2263939 h 5539721"/>
              <a:gd name="connsiteX1059" fmla="*/ 5410596 w 6254524"/>
              <a:gd name="connsiteY1059" fmla="*/ 2231081 h 5539721"/>
              <a:gd name="connsiteX1060" fmla="*/ 5377739 w 6254524"/>
              <a:gd name="connsiteY1060" fmla="*/ 2226469 h 5539721"/>
              <a:gd name="connsiteX1061" fmla="*/ 5396761 w 6254524"/>
              <a:gd name="connsiteY1061" fmla="*/ 2189000 h 5539721"/>
              <a:gd name="connsiteX1062" fmla="*/ 5349492 w 6254524"/>
              <a:gd name="connsiteY1062" fmla="*/ 2193611 h 5539721"/>
              <a:gd name="connsiteX1063" fmla="*/ 5401373 w 6254524"/>
              <a:gd name="connsiteY1063" fmla="*/ 2146919 h 5539721"/>
              <a:gd name="connsiteX1064" fmla="*/ 5316634 w 6254524"/>
              <a:gd name="connsiteY1064" fmla="*/ 2212058 h 5539721"/>
              <a:gd name="connsiteX1065" fmla="*/ 5316634 w 6254524"/>
              <a:gd name="connsiteY1065" fmla="*/ 2193611 h 5539721"/>
              <a:gd name="connsiteX1066" fmla="*/ 5279165 w 6254524"/>
              <a:gd name="connsiteY1066" fmla="*/ 2212058 h 5539721"/>
              <a:gd name="connsiteX1067" fmla="*/ 5274553 w 6254524"/>
              <a:gd name="connsiteY1067" fmla="*/ 2221281 h 5539721"/>
              <a:gd name="connsiteX1068" fmla="*/ 5298188 w 6254524"/>
              <a:gd name="connsiteY1068" fmla="*/ 2216670 h 5539721"/>
              <a:gd name="connsiteX1069" fmla="*/ 5293576 w 6254524"/>
              <a:gd name="connsiteY1069" fmla="*/ 2239728 h 5539721"/>
              <a:gd name="connsiteX1070" fmla="*/ 5317211 w 6254524"/>
              <a:gd name="connsiteY1070" fmla="*/ 2253563 h 5539721"/>
              <a:gd name="connsiteX1071" fmla="*/ 5293576 w 6254524"/>
              <a:gd name="connsiteY1071" fmla="*/ 2272009 h 5539721"/>
              <a:gd name="connsiteX1072" fmla="*/ 5293576 w 6254524"/>
              <a:gd name="connsiteY1072" fmla="*/ 2262786 h 5539721"/>
              <a:gd name="connsiteX1073" fmla="*/ 5256106 w 6254524"/>
              <a:gd name="connsiteY1073" fmla="*/ 2276621 h 5539721"/>
              <a:gd name="connsiteX1074" fmla="*/ 5265330 w 6254524"/>
              <a:gd name="connsiteY1074" fmla="*/ 2262786 h 5539721"/>
              <a:gd name="connsiteX1075" fmla="*/ 5227861 w 6254524"/>
              <a:gd name="connsiteY1075" fmla="*/ 2267398 h 5539721"/>
              <a:gd name="connsiteX1076" fmla="*/ 5246883 w 6254524"/>
              <a:gd name="connsiteY1076" fmla="*/ 2295644 h 5539721"/>
              <a:gd name="connsiteX1077" fmla="*/ 5162145 w 6254524"/>
              <a:gd name="connsiteY1077" fmla="*/ 2323890 h 5539721"/>
              <a:gd name="connsiteX1078" fmla="*/ 5157533 w 6254524"/>
              <a:gd name="connsiteY1078" fmla="*/ 2310055 h 5539721"/>
              <a:gd name="connsiteX1079" fmla="*/ 5124675 w 6254524"/>
              <a:gd name="connsiteY1079" fmla="*/ 2338301 h 5539721"/>
              <a:gd name="connsiteX1080" fmla="*/ 5120064 w 6254524"/>
              <a:gd name="connsiteY1080" fmla="*/ 2333690 h 5539721"/>
              <a:gd name="connsiteX1081" fmla="*/ 5209414 w 6254524"/>
              <a:gd name="connsiteY1081" fmla="*/ 2273162 h 5539721"/>
              <a:gd name="connsiteX1082" fmla="*/ 5242272 w 6254524"/>
              <a:gd name="connsiteY1082" fmla="*/ 2244916 h 5539721"/>
              <a:gd name="connsiteX1083" fmla="*/ 5110264 w 6254524"/>
              <a:gd name="connsiteY1083" fmla="*/ 2296220 h 5539721"/>
              <a:gd name="connsiteX1084" fmla="*/ 5095853 w 6254524"/>
              <a:gd name="connsiteY1084" fmla="*/ 2282385 h 5539721"/>
              <a:gd name="connsiteX1085" fmla="*/ 5072218 w 6254524"/>
              <a:gd name="connsiteY1085" fmla="*/ 2291609 h 5539721"/>
              <a:gd name="connsiteX1086" fmla="*/ 5048583 w 6254524"/>
              <a:gd name="connsiteY1086" fmla="*/ 2319855 h 5539721"/>
              <a:gd name="connsiteX1087" fmla="*/ 5057807 w 6254524"/>
              <a:gd name="connsiteY1087" fmla="*/ 2329078 h 5539721"/>
              <a:gd name="connsiteX1088" fmla="*/ 5029561 w 6254524"/>
              <a:gd name="connsiteY1088" fmla="*/ 2352136 h 5539721"/>
              <a:gd name="connsiteX1089" fmla="*/ 4888329 w 6254524"/>
              <a:gd name="connsiteY1089" fmla="*/ 2398829 h 5539721"/>
              <a:gd name="connsiteX1090" fmla="*/ 5114875 w 6254524"/>
              <a:gd name="connsiteY1090" fmla="*/ 2267974 h 5539721"/>
              <a:gd name="connsiteX1091" fmla="*/ 5204226 w 6254524"/>
              <a:gd name="connsiteY1091" fmla="*/ 2239728 h 5539721"/>
              <a:gd name="connsiteX1092" fmla="*/ 5166756 w 6254524"/>
              <a:gd name="connsiteY1092" fmla="*/ 2230504 h 5539721"/>
              <a:gd name="connsiteX1093" fmla="*/ 5171368 w 6254524"/>
              <a:gd name="connsiteY1093" fmla="*/ 2193035 h 5539721"/>
              <a:gd name="connsiteX1094" fmla="*/ 5138510 w 6254524"/>
              <a:gd name="connsiteY1094" fmla="*/ 2202258 h 5539721"/>
              <a:gd name="connsiteX1095" fmla="*/ 5195003 w 6254524"/>
              <a:gd name="connsiteY1095" fmla="*/ 2127319 h 5539721"/>
              <a:gd name="connsiteX1096" fmla="*/ 5100464 w 6254524"/>
              <a:gd name="connsiteY1096" fmla="*/ 2155565 h 5539721"/>
              <a:gd name="connsiteX1097" fmla="*/ 5109688 w 6254524"/>
              <a:gd name="connsiteY1097" fmla="*/ 2220705 h 5539721"/>
              <a:gd name="connsiteX1098" fmla="*/ 5029561 w 6254524"/>
              <a:gd name="connsiteY1098" fmla="*/ 2248951 h 5539721"/>
              <a:gd name="connsiteX1099" fmla="*/ 5034172 w 6254524"/>
              <a:gd name="connsiteY1099" fmla="*/ 2206870 h 5539721"/>
              <a:gd name="connsiteX1100" fmla="*/ 4949433 w 6254524"/>
              <a:gd name="connsiteY1100" fmla="*/ 2248951 h 5539721"/>
              <a:gd name="connsiteX1101" fmla="*/ 5034172 w 6254524"/>
              <a:gd name="connsiteY1101" fmla="*/ 2146342 h 5539721"/>
              <a:gd name="connsiteX1102" fmla="*/ 4967880 w 6254524"/>
              <a:gd name="connsiteY1102" fmla="*/ 2164789 h 5539721"/>
              <a:gd name="connsiteX1103" fmla="*/ 4986903 w 6254524"/>
              <a:gd name="connsiteY1103" fmla="*/ 2146342 h 5539721"/>
              <a:gd name="connsiteX1104" fmla="*/ 4915999 w 6254524"/>
              <a:gd name="connsiteY1104" fmla="*/ 2164789 h 5539721"/>
              <a:gd name="connsiteX1105" fmla="*/ 4925223 w 6254524"/>
              <a:gd name="connsiteY1105" fmla="*/ 2141731 h 5539721"/>
              <a:gd name="connsiteX1106" fmla="*/ 4887753 w 6254524"/>
              <a:gd name="connsiteY1106" fmla="*/ 2164789 h 5539721"/>
              <a:gd name="connsiteX1107" fmla="*/ 4887753 w 6254524"/>
              <a:gd name="connsiteY1107" fmla="*/ 2193035 h 5539721"/>
              <a:gd name="connsiteX1108" fmla="*/ 4821461 w 6254524"/>
              <a:gd name="connsiteY1108" fmla="*/ 2221281 h 5539721"/>
              <a:gd name="connsiteX1109" fmla="*/ 4694064 w 6254524"/>
              <a:gd name="connsiteY1109" fmla="*/ 2267974 h 5539721"/>
              <a:gd name="connsiteX1110" fmla="*/ 4684841 w 6254524"/>
              <a:gd name="connsiteY1110" fmla="*/ 2267974 h 5539721"/>
              <a:gd name="connsiteX1111" fmla="*/ 4694064 w 6254524"/>
              <a:gd name="connsiteY1111" fmla="*/ 2267974 h 5539721"/>
              <a:gd name="connsiteX1112" fmla="*/ 4689453 w 6254524"/>
              <a:gd name="connsiteY1112" fmla="*/ 2254139 h 5539721"/>
              <a:gd name="connsiteX1113" fmla="*/ 4713087 w 6254524"/>
              <a:gd name="connsiteY1113" fmla="*/ 2198223 h 5539721"/>
              <a:gd name="connsiteX1114" fmla="*/ 4651983 w 6254524"/>
              <a:gd name="connsiteY1114" fmla="*/ 2221281 h 5539721"/>
              <a:gd name="connsiteX1115" fmla="*/ 4609325 w 6254524"/>
              <a:gd name="connsiteY1115" fmla="*/ 2272586 h 5539721"/>
              <a:gd name="connsiteX1116" fmla="*/ 4623737 w 6254524"/>
              <a:gd name="connsiteY1116" fmla="*/ 2310055 h 5539721"/>
              <a:gd name="connsiteX1117" fmla="*/ 4567244 w 6254524"/>
              <a:gd name="connsiteY1117" fmla="*/ 2323890 h 5539721"/>
              <a:gd name="connsiteX1118" fmla="*/ 4619125 w 6254524"/>
              <a:gd name="connsiteY1118" fmla="*/ 2216670 h 5539721"/>
              <a:gd name="connsiteX1119" fmla="*/ 4633536 w 6254524"/>
              <a:gd name="connsiteY1119" fmla="*/ 2221281 h 5539721"/>
              <a:gd name="connsiteX1120" fmla="*/ 4741910 w 6254524"/>
              <a:gd name="connsiteY1120" fmla="*/ 2146342 h 5539721"/>
              <a:gd name="connsiteX1121" fmla="*/ 4699252 w 6254524"/>
              <a:gd name="connsiteY1121" fmla="*/ 2150954 h 5539721"/>
              <a:gd name="connsiteX1122" fmla="*/ 4703864 w 6254524"/>
              <a:gd name="connsiteY1122" fmla="*/ 2127896 h 5539721"/>
              <a:gd name="connsiteX1123" fmla="*/ 4647371 w 6254524"/>
              <a:gd name="connsiteY1123" fmla="*/ 2188423 h 5539721"/>
              <a:gd name="connsiteX1124" fmla="*/ 4623737 w 6254524"/>
              <a:gd name="connsiteY1124" fmla="*/ 2179200 h 5539721"/>
              <a:gd name="connsiteX1125" fmla="*/ 4623737 w 6254524"/>
              <a:gd name="connsiteY1125" fmla="*/ 2160754 h 5539721"/>
              <a:gd name="connsiteX1126" fmla="*/ 4600102 w 6254524"/>
              <a:gd name="connsiteY1126" fmla="*/ 2160754 h 5539721"/>
              <a:gd name="connsiteX1127" fmla="*/ 4661206 w 6254524"/>
              <a:gd name="connsiteY1127" fmla="*/ 2100226 h 5539721"/>
              <a:gd name="connsiteX1128" fmla="*/ 4684841 w 6254524"/>
              <a:gd name="connsiteY1128" fmla="*/ 2071980 h 5539721"/>
              <a:gd name="connsiteX1129" fmla="*/ 4873342 w 6254524"/>
              <a:gd name="connsiteY1129" fmla="*/ 1987817 h 5539721"/>
              <a:gd name="connsiteX1130" fmla="*/ 4868730 w 6254524"/>
              <a:gd name="connsiteY1130" fmla="*/ 2006264 h 5539721"/>
              <a:gd name="connsiteX1131" fmla="*/ 5061842 w 6254524"/>
              <a:gd name="connsiteY1131" fmla="*/ 1912878 h 5539721"/>
              <a:gd name="connsiteX1132" fmla="*/ 5151192 w 6254524"/>
              <a:gd name="connsiteY1132" fmla="*/ 1866186 h 5539721"/>
              <a:gd name="connsiteX1133" fmla="*/ 5217484 w 6254524"/>
              <a:gd name="connsiteY1133" fmla="*/ 1824104 h 5539721"/>
              <a:gd name="connsiteX1134" fmla="*/ 5165604 w 6254524"/>
              <a:gd name="connsiteY1134" fmla="*/ 1861574 h 5539721"/>
              <a:gd name="connsiteX1135" fmla="*/ 5180015 w 6254524"/>
              <a:gd name="connsiteY1135" fmla="*/ 1884632 h 5539721"/>
              <a:gd name="connsiteX1136" fmla="*/ 5231896 w 6254524"/>
              <a:gd name="connsiteY1136" fmla="*/ 1842551 h 5539721"/>
              <a:gd name="connsiteX1137" fmla="*/ 5236508 w 6254524"/>
              <a:gd name="connsiteY1137" fmla="*/ 1856386 h 5539721"/>
              <a:gd name="connsiteX1138" fmla="*/ 5273977 w 6254524"/>
              <a:gd name="connsiteY1138" fmla="*/ 1851774 h 5539721"/>
              <a:gd name="connsiteX1139" fmla="*/ 5306835 w 6254524"/>
              <a:gd name="connsiteY1139" fmla="*/ 1795858 h 5539721"/>
              <a:gd name="connsiteX1140" fmla="*/ 5269365 w 6254524"/>
              <a:gd name="connsiteY1140" fmla="*/ 1805082 h 5539721"/>
              <a:gd name="connsiteX1141" fmla="*/ 5264753 w 6254524"/>
              <a:gd name="connsiteY1141" fmla="*/ 1795858 h 5539721"/>
              <a:gd name="connsiteX1142" fmla="*/ 5359292 w 6254524"/>
              <a:gd name="connsiteY1142" fmla="*/ 1749165 h 5539721"/>
              <a:gd name="connsiteX1143" fmla="*/ 5363904 w 6254524"/>
              <a:gd name="connsiteY1143" fmla="*/ 1782023 h 5539721"/>
              <a:gd name="connsiteX1144" fmla="*/ 5359292 w 6254524"/>
              <a:gd name="connsiteY1144" fmla="*/ 1782023 h 5539721"/>
              <a:gd name="connsiteX1145" fmla="*/ 5363904 w 6254524"/>
              <a:gd name="connsiteY1145" fmla="*/ 1786635 h 5539721"/>
              <a:gd name="connsiteX1146" fmla="*/ 5340269 w 6254524"/>
              <a:gd name="connsiteY1146" fmla="*/ 1833328 h 5539721"/>
              <a:gd name="connsiteX1147" fmla="*/ 5359292 w 6254524"/>
              <a:gd name="connsiteY1147" fmla="*/ 1833328 h 5539721"/>
              <a:gd name="connsiteX1148" fmla="*/ 5340269 w 6254524"/>
              <a:gd name="connsiteY1148" fmla="*/ 1856386 h 5539721"/>
              <a:gd name="connsiteX1149" fmla="*/ 5359292 w 6254524"/>
              <a:gd name="connsiteY1149" fmla="*/ 1851774 h 5539721"/>
              <a:gd name="connsiteX1150" fmla="*/ 5354681 w 6254524"/>
              <a:gd name="connsiteY1150" fmla="*/ 1880021 h 5539721"/>
              <a:gd name="connsiteX1151" fmla="*/ 5406562 w 6254524"/>
              <a:gd name="connsiteY1151" fmla="*/ 1847163 h 5539721"/>
              <a:gd name="connsiteX1152" fmla="*/ 5363904 w 6254524"/>
              <a:gd name="connsiteY1152" fmla="*/ 1847163 h 5539721"/>
              <a:gd name="connsiteX1153" fmla="*/ 5463054 w 6254524"/>
              <a:gd name="connsiteY1153" fmla="*/ 1772224 h 5539721"/>
              <a:gd name="connsiteX1154" fmla="*/ 5444031 w 6254524"/>
              <a:gd name="connsiteY1154" fmla="*/ 1767612 h 5539721"/>
              <a:gd name="connsiteX1155" fmla="*/ 5481501 w 6254524"/>
              <a:gd name="connsiteY1155" fmla="*/ 1711696 h 5539721"/>
              <a:gd name="connsiteX1156" fmla="*/ 5457865 w 6254524"/>
              <a:gd name="connsiteY1156" fmla="*/ 1707084 h 5539721"/>
              <a:gd name="connsiteX1157" fmla="*/ 5495335 w 6254524"/>
              <a:gd name="connsiteY1157" fmla="*/ 1665003 h 5539721"/>
              <a:gd name="connsiteX1158" fmla="*/ 5438843 w 6254524"/>
              <a:gd name="connsiteY1158" fmla="*/ 1693250 h 5539721"/>
              <a:gd name="connsiteX1159" fmla="*/ 5419820 w 6254524"/>
              <a:gd name="connsiteY1159" fmla="*/ 1684026 h 5539721"/>
              <a:gd name="connsiteX1160" fmla="*/ 5377162 w 6254524"/>
              <a:gd name="connsiteY1160" fmla="*/ 1707084 h 5539721"/>
              <a:gd name="connsiteX1161" fmla="*/ 5372551 w 6254524"/>
              <a:gd name="connsiteY1161" fmla="*/ 1674226 h 5539721"/>
              <a:gd name="connsiteX1162" fmla="*/ 5240543 w 6254524"/>
              <a:gd name="connsiteY1162" fmla="*/ 1725531 h 5539721"/>
              <a:gd name="connsiteX1163" fmla="*/ 5108534 w 6254524"/>
              <a:gd name="connsiteY1163" fmla="*/ 1786058 h 5539721"/>
              <a:gd name="connsiteX1164" fmla="*/ 5013996 w 6254524"/>
              <a:gd name="connsiteY1164" fmla="*/ 1846586 h 5539721"/>
              <a:gd name="connsiteX1165" fmla="*/ 5004773 w 6254524"/>
              <a:gd name="connsiteY1165" fmla="*/ 1818340 h 5539721"/>
              <a:gd name="connsiteX1166" fmla="*/ 5146004 w 6254524"/>
              <a:gd name="connsiteY1166" fmla="*/ 1753201 h 5539721"/>
              <a:gd name="connsiteX1167" fmla="*/ 5178862 w 6254524"/>
              <a:gd name="connsiteY1167" fmla="*/ 1730143 h 5539721"/>
              <a:gd name="connsiteX1168" fmla="*/ 5169638 w 6254524"/>
              <a:gd name="connsiteY1168" fmla="*/ 1716308 h 5539721"/>
              <a:gd name="connsiteX1169" fmla="*/ 5178862 w 6254524"/>
              <a:gd name="connsiteY1169" fmla="*/ 1693250 h 5539721"/>
              <a:gd name="connsiteX1170" fmla="*/ 5230743 w 6254524"/>
              <a:gd name="connsiteY1170" fmla="*/ 1670191 h 5539721"/>
              <a:gd name="connsiteX1171" fmla="*/ 5254378 w 6254524"/>
              <a:gd name="connsiteY1171" fmla="*/ 1688638 h 5539721"/>
              <a:gd name="connsiteX1172" fmla="*/ 5310870 w 6254524"/>
              <a:gd name="connsiteY1172" fmla="*/ 1632722 h 5539721"/>
              <a:gd name="connsiteX1173" fmla="*/ 5291847 w 6254524"/>
              <a:gd name="connsiteY1173" fmla="*/ 1599864 h 5539721"/>
              <a:gd name="connsiteX1174" fmla="*/ 5239966 w 6254524"/>
              <a:gd name="connsiteY1174" fmla="*/ 1576806 h 5539721"/>
              <a:gd name="connsiteX1175" fmla="*/ 5235354 w 6254524"/>
              <a:gd name="connsiteY1175" fmla="*/ 1548560 h 5539721"/>
              <a:gd name="connsiteX1176" fmla="*/ 5310870 w 6254524"/>
              <a:gd name="connsiteY1176" fmla="*/ 1506478 h 5539721"/>
              <a:gd name="connsiteX1177" fmla="*/ 5395609 w 6254524"/>
              <a:gd name="connsiteY1177" fmla="*/ 1450562 h 5539721"/>
              <a:gd name="connsiteX1178" fmla="*/ 5367362 w 6254524"/>
              <a:gd name="connsiteY1178" fmla="*/ 1469009 h 5539721"/>
              <a:gd name="connsiteX1179" fmla="*/ 5461901 w 6254524"/>
              <a:gd name="connsiteY1179" fmla="*/ 1436151 h 5539721"/>
              <a:gd name="connsiteX1180" fmla="*/ 5504559 w 6254524"/>
              <a:gd name="connsiteY1180" fmla="*/ 1384847 h 5539721"/>
              <a:gd name="connsiteX1181" fmla="*/ 5410020 w 6254524"/>
              <a:gd name="connsiteY1181" fmla="*/ 1403293 h 5539721"/>
              <a:gd name="connsiteX1182" fmla="*/ 5372551 w 6254524"/>
              <a:gd name="connsiteY1182" fmla="*/ 1440763 h 5539721"/>
              <a:gd name="connsiteX1183" fmla="*/ 5264177 w 6254524"/>
              <a:gd name="connsiteY1183" fmla="*/ 1417704 h 5539721"/>
              <a:gd name="connsiteX1184" fmla="*/ 5235931 w 6254524"/>
              <a:gd name="connsiteY1184" fmla="*/ 1440763 h 5539721"/>
              <a:gd name="connsiteX1185" fmla="*/ 5198461 w 6254524"/>
              <a:gd name="connsiteY1185" fmla="*/ 1463821 h 5539721"/>
              <a:gd name="connsiteX1186" fmla="*/ 5099311 w 6254524"/>
              <a:gd name="connsiteY1186" fmla="*/ 1492067 h 5539721"/>
              <a:gd name="connsiteX1187" fmla="*/ 5047430 w 6254524"/>
              <a:gd name="connsiteY1187" fmla="*/ 1478232 h 5539721"/>
              <a:gd name="connsiteX1188" fmla="*/ 5118335 w 6254524"/>
              <a:gd name="connsiteY1188" fmla="*/ 1417704 h 5539721"/>
              <a:gd name="connsiteX1189" fmla="*/ 5137357 w 6254524"/>
              <a:gd name="connsiteY1189" fmla="*/ 1436151 h 5539721"/>
              <a:gd name="connsiteX1190" fmla="*/ 5141969 w 6254524"/>
              <a:gd name="connsiteY1190" fmla="*/ 1407905 h 5539721"/>
              <a:gd name="connsiteX1191" fmla="*/ 5226707 w 6254524"/>
              <a:gd name="connsiteY1191" fmla="*/ 1342765 h 5539721"/>
              <a:gd name="connsiteX1192" fmla="*/ 5198461 w 6254524"/>
              <a:gd name="connsiteY1192" fmla="*/ 1342765 h 5539721"/>
              <a:gd name="connsiteX1193" fmla="*/ 5287811 w 6254524"/>
              <a:gd name="connsiteY1193" fmla="*/ 1296073 h 5539721"/>
              <a:gd name="connsiteX1194" fmla="*/ 5311447 w 6254524"/>
              <a:gd name="connsiteY1194" fmla="*/ 1305296 h 5539721"/>
              <a:gd name="connsiteX1195" fmla="*/ 5306835 w 6254524"/>
              <a:gd name="connsiteY1195" fmla="*/ 1282238 h 5539721"/>
              <a:gd name="connsiteX1196" fmla="*/ 5287811 w 6254524"/>
              <a:gd name="connsiteY1196" fmla="*/ 1282238 h 5539721"/>
              <a:gd name="connsiteX1197" fmla="*/ 5283200 w 6254524"/>
              <a:gd name="connsiteY1197" fmla="*/ 1273015 h 5539721"/>
              <a:gd name="connsiteX1198" fmla="*/ 5330469 w 6254524"/>
              <a:gd name="connsiteY1198" fmla="*/ 1212487 h 5539721"/>
              <a:gd name="connsiteX1199" fmla="*/ 5293000 w 6254524"/>
              <a:gd name="connsiteY1199" fmla="*/ 1189429 h 5539721"/>
              <a:gd name="connsiteX1200" fmla="*/ 5354104 w 6254524"/>
              <a:gd name="connsiteY1200" fmla="*/ 1114490 h 5539721"/>
              <a:gd name="connsiteX1201" fmla="*/ 5179439 w 6254524"/>
              <a:gd name="connsiteY1201" fmla="*/ 1128325 h 5539721"/>
              <a:gd name="connsiteX1202" fmla="*/ 5193850 w 6254524"/>
              <a:gd name="connsiteY1202" fmla="*/ 1151383 h 5539721"/>
              <a:gd name="connsiteX1203" fmla="*/ 5104500 w 6254524"/>
              <a:gd name="connsiteY1203" fmla="*/ 1174441 h 5539721"/>
              <a:gd name="connsiteX1204" fmla="*/ 5132746 w 6254524"/>
              <a:gd name="connsiteY1204" fmla="*/ 1123137 h 5539721"/>
              <a:gd name="connsiteX1205" fmla="*/ 5184627 w 6254524"/>
              <a:gd name="connsiteY1205" fmla="*/ 1011304 h 5539721"/>
              <a:gd name="connsiteX1206" fmla="*/ 5123522 w 6254524"/>
              <a:gd name="connsiteY1206" fmla="*/ 1006693 h 5539721"/>
              <a:gd name="connsiteX1207" fmla="*/ 5109111 w 6254524"/>
              <a:gd name="connsiteY1207" fmla="*/ 973835 h 5539721"/>
              <a:gd name="connsiteX1208" fmla="*/ 5132746 w 6254524"/>
              <a:gd name="connsiteY1208" fmla="*/ 955388 h 5539721"/>
              <a:gd name="connsiteX1209" fmla="*/ 5005349 w 6254524"/>
              <a:gd name="connsiteY1209" fmla="*/ 1006693 h 5539721"/>
              <a:gd name="connsiteX1210" fmla="*/ 5033595 w 6254524"/>
              <a:gd name="connsiteY1210" fmla="*/ 1053386 h 5539721"/>
              <a:gd name="connsiteX1211" fmla="*/ 4939057 w 6254524"/>
              <a:gd name="connsiteY1211" fmla="*/ 1062609 h 5539721"/>
              <a:gd name="connsiteX1212" fmla="*/ 4962692 w 6254524"/>
              <a:gd name="connsiteY1212" fmla="*/ 1029751 h 5539721"/>
              <a:gd name="connsiteX1213" fmla="*/ 4934446 w 6254524"/>
              <a:gd name="connsiteY1213" fmla="*/ 1052809 h 5539721"/>
              <a:gd name="connsiteX1214" fmla="*/ 4915422 w 6254524"/>
              <a:gd name="connsiteY1214" fmla="*/ 1034363 h 5539721"/>
              <a:gd name="connsiteX1215" fmla="*/ 4958080 w 6254524"/>
              <a:gd name="connsiteY1215" fmla="*/ 950200 h 5539721"/>
              <a:gd name="connsiteX1216" fmla="*/ 4882565 w 6254524"/>
              <a:gd name="connsiteY1216" fmla="*/ 950200 h 5539721"/>
              <a:gd name="connsiteX1217" fmla="*/ 4891788 w 6254524"/>
              <a:gd name="connsiteY1217" fmla="*/ 936365 h 5539721"/>
              <a:gd name="connsiteX1218" fmla="*/ 4807049 w 6254524"/>
              <a:gd name="connsiteY1218" fmla="*/ 1001505 h 5539721"/>
              <a:gd name="connsiteX1219" fmla="*/ 4703288 w 6254524"/>
              <a:gd name="connsiteY1219" fmla="*/ 1034363 h 5539721"/>
              <a:gd name="connsiteX1220" fmla="*/ 4703288 w 6254524"/>
              <a:gd name="connsiteY1220" fmla="*/ 1011304 h 5539721"/>
              <a:gd name="connsiteX1221" fmla="*/ 4590302 w 6254524"/>
              <a:gd name="connsiteY1221" fmla="*/ 1053386 h 5539721"/>
              <a:gd name="connsiteX1222" fmla="*/ 4590302 w 6254524"/>
              <a:gd name="connsiteY1222" fmla="*/ 1020528 h 5539721"/>
              <a:gd name="connsiteX1223" fmla="*/ 4552833 w 6254524"/>
              <a:gd name="connsiteY1223" fmla="*/ 1034363 h 5539721"/>
              <a:gd name="connsiteX1224" fmla="*/ 4548222 w 6254524"/>
              <a:gd name="connsiteY1224" fmla="*/ 1025139 h 5539721"/>
              <a:gd name="connsiteX1225" fmla="*/ 4585691 w 6254524"/>
              <a:gd name="connsiteY1225" fmla="*/ 992282 h 5539721"/>
              <a:gd name="connsiteX1226" fmla="*/ 4576468 w 6254524"/>
              <a:gd name="connsiteY1226" fmla="*/ 964035 h 5539721"/>
              <a:gd name="connsiteX1227" fmla="*/ 4628349 w 6254524"/>
              <a:gd name="connsiteY1227" fmla="*/ 945589 h 5539721"/>
              <a:gd name="connsiteX1228" fmla="*/ 4689453 w 6254524"/>
              <a:gd name="connsiteY1228" fmla="*/ 898896 h 5539721"/>
              <a:gd name="connsiteX1229" fmla="*/ 4694064 w 6254524"/>
              <a:gd name="connsiteY1229" fmla="*/ 921954 h 5539721"/>
              <a:gd name="connsiteX1230" fmla="*/ 4750557 w 6254524"/>
              <a:gd name="connsiteY1230" fmla="*/ 908119 h 5539721"/>
              <a:gd name="connsiteX1231" fmla="*/ 4741334 w 6254524"/>
              <a:gd name="connsiteY1231" fmla="*/ 931177 h 5539721"/>
              <a:gd name="connsiteX1232" fmla="*/ 4774191 w 6254524"/>
              <a:gd name="connsiteY1232" fmla="*/ 945012 h 5539721"/>
              <a:gd name="connsiteX1233" fmla="*/ 4774191 w 6254524"/>
              <a:gd name="connsiteY1233" fmla="*/ 931177 h 5539721"/>
              <a:gd name="connsiteX1234" fmla="*/ 4759780 w 6254524"/>
              <a:gd name="connsiteY1234" fmla="*/ 921954 h 5539721"/>
              <a:gd name="connsiteX1235" fmla="*/ 4764392 w 6254524"/>
              <a:gd name="connsiteY1235" fmla="*/ 898896 h 5539721"/>
              <a:gd name="connsiteX1236" fmla="*/ 4891788 w 6254524"/>
              <a:gd name="connsiteY1236" fmla="*/ 787064 h 5539721"/>
              <a:gd name="connsiteX1237" fmla="*/ 4707899 w 6254524"/>
              <a:gd name="connsiteY1237" fmla="*/ 885061 h 5539721"/>
              <a:gd name="connsiteX1238" fmla="*/ 4736145 w 6254524"/>
              <a:gd name="connsiteY1238" fmla="*/ 862003 h 5539721"/>
              <a:gd name="connsiteX1239" fmla="*/ 4552256 w 6254524"/>
              <a:gd name="connsiteY1239" fmla="*/ 941554 h 5539721"/>
              <a:gd name="connsiteX1240" fmla="*/ 4500376 w 6254524"/>
              <a:gd name="connsiteY1240" fmla="*/ 899472 h 5539721"/>
              <a:gd name="connsiteX1241" fmla="*/ 4571280 w 6254524"/>
              <a:gd name="connsiteY1241" fmla="*/ 829722 h 5539721"/>
              <a:gd name="connsiteX1242" fmla="*/ 4434660 w 6254524"/>
              <a:gd name="connsiteY1242" fmla="*/ 881026 h 5539721"/>
              <a:gd name="connsiteX1243" fmla="*/ 4477317 w 6254524"/>
              <a:gd name="connsiteY1243" fmla="*/ 843556 h 5539721"/>
              <a:gd name="connsiteX1244" fmla="*/ 4430048 w 6254524"/>
              <a:gd name="connsiteY1244" fmla="*/ 843556 h 5539721"/>
              <a:gd name="connsiteX1245" fmla="*/ 4585691 w 6254524"/>
              <a:gd name="connsiteY1245" fmla="*/ 750171 h 5539721"/>
              <a:gd name="connsiteX1246" fmla="*/ 4670429 w 6254524"/>
              <a:gd name="connsiteY1246" fmla="*/ 721925 h 5539721"/>
              <a:gd name="connsiteX1247" fmla="*/ 4759780 w 6254524"/>
              <a:gd name="connsiteY1247" fmla="*/ 614704 h 5539721"/>
              <a:gd name="connsiteX1248" fmla="*/ 4726922 w 6254524"/>
              <a:gd name="connsiteY1248" fmla="*/ 675232 h 5539721"/>
              <a:gd name="connsiteX1249" fmla="*/ 4736145 w 6254524"/>
              <a:gd name="connsiteY1249" fmla="*/ 712701 h 5539721"/>
              <a:gd name="connsiteX1250" fmla="*/ 4816273 w 6254524"/>
              <a:gd name="connsiteY1250" fmla="*/ 689643 h 5539721"/>
              <a:gd name="connsiteX1251" fmla="*/ 4797249 w 6254524"/>
              <a:gd name="connsiteY1251" fmla="*/ 703478 h 5539721"/>
              <a:gd name="connsiteX1252" fmla="*/ 4896400 w 6254524"/>
              <a:gd name="connsiteY1252" fmla="*/ 633727 h 5539721"/>
              <a:gd name="connsiteX1253" fmla="*/ 4910811 w 6254524"/>
              <a:gd name="connsiteY1253" fmla="*/ 573200 h 5539721"/>
              <a:gd name="connsiteX1254" fmla="*/ 4821461 w 6254524"/>
              <a:gd name="connsiteY1254" fmla="*/ 563976 h 5539721"/>
              <a:gd name="connsiteX1255" fmla="*/ 4845095 w 6254524"/>
              <a:gd name="connsiteY1255" fmla="*/ 545530 h 5539721"/>
              <a:gd name="connsiteX1256" fmla="*/ 4793214 w 6254524"/>
              <a:gd name="connsiteY1256" fmla="*/ 536307 h 5539721"/>
              <a:gd name="connsiteX1257" fmla="*/ 4797826 w 6254524"/>
              <a:gd name="connsiteY1257" fmla="*/ 522472 h 5539721"/>
              <a:gd name="connsiteX1258" fmla="*/ 4750557 w 6254524"/>
              <a:gd name="connsiteY1258" fmla="*/ 531695 h 5539721"/>
              <a:gd name="connsiteX1259" fmla="*/ 4703288 w 6254524"/>
              <a:gd name="connsiteY1259" fmla="*/ 578388 h 5539721"/>
              <a:gd name="connsiteX1260" fmla="*/ 4717699 w 6254524"/>
              <a:gd name="connsiteY1260" fmla="*/ 559941 h 5539721"/>
              <a:gd name="connsiteX1261" fmla="*/ 4680230 w 6254524"/>
              <a:gd name="connsiteY1261" fmla="*/ 555330 h 5539721"/>
              <a:gd name="connsiteX1262" fmla="*/ 4675618 w 6254524"/>
              <a:gd name="connsiteY1262" fmla="*/ 522472 h 5539721"/>
              <a:gd name="connsiteX1263" fmla="*/ 4529198 w 6254524"/>
              <a:gd name="connsiteY1263" fmla="*/ 550718 h 5539721"/>
              <a:gd name="connsiteX1264" fmla="*/ 4623737 w 6254524"/>
              <a:gd name="connsiteY1264" fmla="*/ 494802 h 5539721"/>
              <a:gd name="connsiteX1265" fmla="*/ 4614514 w 6254524"/>
              <a:gd name="connsiteY1265" fmla="*/ 476355 h 5539721"/>
              <a:gd name="connsiteX1266" fmla="*/ 4548222 w 6254524"/>
              <a:gd name="connsiteY1266" fmla="*/ 471744 h 5539721"/>
              <a:gd name="connsiteX1267" fmla="*/ 4581079 w 6254524"/>
              <a:gd name="connsiteY1267" fmla="*/ 448686 h 5539721"/>
              <a:gd name="connsiteX1268" fmla="*/ 4477317 w 6254524"/>
              <a:gd name="connsiteY1268" fmla="*/ 471744 h 5539721"/>
              <a:gd name="connsiteX1269" fmla="*/ 4444460 w 6254524"/>
              <a:gd name="connsiteY1269" fmla="*/ 438886 h 5539721"/>
              <a:gd name="connsiteX1270" fmla="*/ 4481929 w 6254524"/>
              <a:gd name="connsiteY1270" fmla="*/ 420439 h 5539721"/>
              <a:gd name="connsiteX1271" fmla="*/ 4477317 w 6254524"/>
              <a:gd name="connsiteY1271" fmla="*/ 434274 h 5539721"/>
              <a:gd name="connsiteX1272" fmla="*/ 4500952 w 6254524"/>
              <a:gd name="connsiteY1272" fmla="*/ 420439 h 5539721"/>
              <a:gd name="connsiteX1273" fmla="*/ 4468094 w 6254524"/>
              <a:gd name="connsiteY1273" fmla="*/ 392193 h 5539721"/>
              <a:gd name="connsiteX1274" fmla="*/ 4378744 w 6254524"/>
              <a:gd name="connsiteY1274" fmla="*/ 476355 h 5539721"/>
              <a:gd name="connsiteX1275" fmla="*/ 4341274 w 6254524"/>
              <a:gd name="connsiteY1275" fmla="*/ 457909 h 5539721"/>
              <a:gd name="connsiteX1276" fmla="*/ 4350498 w 6254524"/>
              <a:gd name="connsiteY1276" fmla="*/ 415828 h 5539721"/>
              <a:gd name="connsiteX1277" fmla="*/ 4341274 w 6254524"/>
              <a:gd name="connsiteY1277" fmla="*/ 434274 h 5539721"/>
              <a:gd name="connsiteX1278" fmla="*/ 4326863 w 6254524"/>
              <a:gd name="connsiteY1278" fmla="*/ 438886 h 5539721"/>
              <a:gd name="connsiteX1279" fmla="*/ 4307840 w 6254524"/>
              <a:gd name="connsiteY1279" fmla="*/ 410640 h 5539721"/>
              <a:gd name="connsiteX1280" fmla="*/ 4175832 w 6254524"/>
              <a:gd name="connsiteY1280" fmla="*/ 448109 h 5539721"/>
              <a:gd name="connsiteX1281" fmla="*/ 4194855 w 6254524"/>
              <a:gd name="connsiteY1281" fmla="*/ 410640 h 5539721"/>
              <a:gd name="connsiteX1282" fmla="*/ 4161997 w 6254524"/>
              <a:gd name="connsiteY1282" fmla="*/ 377782 h 5539721"/>
              <a:gd name="connsiteX1283" fmla="*/ 4176409 w 6254524"/>
              <a:gd name="connsiteY1283" fmla="*/ 363947 h 5539721"/>
              <a:gd name="connsiteX1284" fmla="*/ 4133751 w 6254524"/>
              <a:gd name="connsiteY1284" fmla="*/ 363947 h 5539721"/>
              <a:gd name="connsiteX1285" fmla="*/ 4001743 w 6254524"/>
              <a:gd name="connsiteY1285" fmla="*/ 555330 h 5539721"/>
              <a:gd name="connsiteX1286" fmla="*/ 4001743 w 6254524"/>
              <a:gd name="connsiteY1286" fmla="*/ 583576 h 5539721"/>
              <a:gd name="connsiteX1287" fmla="*/ 3917004 w 6254524"/>
              <a:gd name="connsiteY1287" fmla="*/ 569741 h 5539721"/>
              <a:gd name="connsiteX1288" fmla="*/ 3865124 w 6254524"/>
              <a:gd name="connsiteY1288" fmla="*/ 565129 h 5539721"/>
              <a:gd name="connsiteX1289" fmla="*/ 3865124 w 6254524"/>
              <a:gd name="connsiteY1289" fmla="*/ 542071 h 5539721"/>
              <a:gd name="connsiteX1290" fmla="*/ 3841489 w 6254524"/>
              <a:gd name="connsiteY1290" fmla="*/ 537459 h 5539721"/>
              <a:gd name="connsiteX1291" fmla="*/ 3841489 w 6254524"/>
              <a:gd name="connsiteY1291" fmla="*/ 495378 h 5539721"/>
              <a:gd name="connsiteX1292" fmla="*/ 3695070 w 6254524"/>
              <a:gd name="connsiteY1292" fmla="*/ 565129 h 5539721"/>
              <a:gd name="connsiteX1293" fmla="*/ 3671435 w 6254524"/>
              <a:gd name="connsiteY1293" fmla="*/ 574353 h 5539721"/>
              <a:gd name="connsiteX1294" fmla="*/ 3798831 w 6254524"/>
              <a:gd name="connsiteY1294" fmla="*/ 532271 h 5539721"/>
              <a:gd name="connsiteX1295" fmla="*/ 3817854 w 6254524"/>
              <a:gd name="connsiteY1295" fmla="*/ 550718 h 5539721"/>
              <a:gd name="connsiteX1296" fmla="*/ 3803443 w 6254524"/>
              <a:gd name="connsiteY1296" fmla="*/ 564553 h 5539721"/>
              <a:gd name="connsiteX1297" fmla="*/ 3827078 w 6254524"/>
              <a:gd name="connsiteY1297" fmla="*/ 564553 h 5539721"/>
              <a:gd name="connsiteX1298" fmla="*/ 3812666 w 6254524"/>
              <a:gd name="connsiteY1298" fmla="*/ 606634 h 5539721"/>
              <a:gd name="connsiteX1299" fmla="*/ 3746374 w 6254524"/>
              <a:gd name="connsiteY1299" fmla="*/ 606634 h 5539721"/>
              <a:gd name="connsiteX1300" fmla="*/ 3737150 w 6254524"/>
              <a:gd name="connsiteY1300" fmla="*/ 625080 h 5539721"/>
              <a:gd name="connsiteX1301" fmla="*/ 3628777 w 6254524"/>
              <a:gd name="connsiteY1301" fmla="*/ 680996 h 5539721"/>
              <a:gd name="connsiteX1302" fmla="*/ 3539427 w 6254524"/>
              <a:gd name="connsiteY1302" fmla="*/ 699443 h 5539721"/>
              <a:gd name="connsiteX1303" fmla="*/ 3553838 w 6254524"/>
              <a:gd name="connsiteY1303" fmla="*/ 736913 h 5539721"/>
              <a:gd name="connsiteX1304" fmla="*/ 3596496 w 6254524"/>
              <a:gd name="connsiteY1304" fmla="*/ 704055 h 5539721"/>
              <a:gd name="connsiteX1305" fmla="*/ 3633966 w 6254524"/>
              <a:gd name="connsiteY1305" fmla="*/ 722501 h 5539721"/>
              <a:gd name="connsiteX1306" fmla="*/ 3450077 w 6254524"/>
              <a:gd name="connsiteY1306" fmla="*/ 802052 h 5539721"/>
              <a:gd name="connsiteX1307" fmla="*/ 3407419 w 6254524"/>
              <a:gd name="connsiteY1307" fmla="*/ 694831 h 5539721"/>
              <a:gd name="connsiteX1308" fmla="*/ 3379173 w 6254524"/>
              <a:gd name="connsiteY1308" fmla="*/ 610669 h 5539721"/>
              <a:gd name="connsiteX1309" fmla="*/ 3468523 w 6254524"/>
              <a:gd name="connsiteY1309" fmla="*/ 503449 h 5539721"/>
              <a:gd name="connsiteX1310" fmla="*/ 3440277 w 6254524"/>
              <a:gd name="connsiteY1310" fmla="*/ 503449 h 5539721"/>
              <a:gd name="connsiteX1311" fmla="*/ 3373984 w 6254524"/>
              <a:gd name="connsiteY1311" fmla="*/ 405452 h 5539721"/>
              <a:gd name="connsiteX1312" fmla="*/ 3336515 w 6254524"/>
              <a:gd name="connsiteY1312" fmla="*/ 400840 h 5539721"/>
              <a:gd name="connsiteX1313" fmla="*/ 3402807 w 6254524"/>
              <a:gd name="connsiteY1313" fmla="*/ 293619 h 5539721"/>
              <a:gd name="connsiteX1314" fmla="*/ 3199896 w 6254524"/>
              <a:gd name="connsiteY1314" fmla="*/ 321866 h 5539721"/>
              <a:gd name="connsiteX1315" fmla="*/ 3218919 w 6254524"/>
              <a:gd name="connsiteY1315" fmla="*/ 303419 h 5539721"/>
              <a:gd name="connsiteX1316" fmla="*/ 3171649 w 6254524"/>
              <a:gd name="connsiteY1316" fmla="*/ 317254 h 5539721"/>
              <a:gd name="connsiteX1317" fmla="*/ 3176261 w 6254524"/>
              <a:gd name="connsiteY1317" fmla="*/ 340312 h 5539721"/>
              <a:gd name="connsiteX1318" fmla="*/ 3091522 w 6254524"/>
              <a:gd name="connsiteY1318" fmla="*/ 373170 h 5539721"/>
              <a:gd name="connsiteX1319" fmla="*/ 3020619 w 6254524"/>
              <a:gd name="connsiteY1319" fmla="*/ 424474 h 5539721"/>
              <a:gd name="connsiteX1320" fmla="*/ 3016007 w 6254524"/>
              <a:gd name="connsiteY1320" fmla="*/ 410640 h 5539721"/>
              <a:gd name="connsiteX1321" fmla="*/ 2883999 w 6254524"/>
              <a:gd name="connsiteY1321" fmla="*/ 541495 h 5539721"/>
              <a:gd name="connsiteX1322" fmla="*/ 2888610 w 6254524"/>
              <a:gd name="connsiteY1322" fmla="*/ 564553 h 5539721"/>
              <a:gd name="connsiteX1323" fmla="*/ 2907634 w 6254524"/>
              <a:gd name="connsiteY1323" fmla="*/ 564553 h 5539721"/>
              <a:gd name="connsiteX1324" fmla="*/ 2822895 w 6254524"/>
              <a:gd name="connsiteY1324" fmla="*/ 602022 h 5539721"/>
              <a:gd name="connsiteX1325" fmla="*/ 2671864 w 6254524"/>
              <a:gd name="connsiteY1325" fmla="*/ 606634 h 5539721"/>
              <a:gd name="connsiteX1326" fmla="*/ 2318497 w 6254524"/>
              <a:gd name="connsiteY1326" fmla="*/ 760547 h 5539721"/>
              <a:gd name="connsiteX1327" fmla="*/ 2285640 w 6254524"/>
              <a:gd name="connsiteY1327" fmla="*/ 742101 h 5539721"/>
              <a:gd name="connsiteX1328" fmla="*/ 2285640 w 6254524"/>
              <a:gd name="connsiteY1328" fmla="*/ 695408 h 5539721"/>
              <a:gd name="connsiteX1329" fmla="*/ 2252782 w 6254524"/>
              <a:gd name="connsiteY1329" fmla="*/ 709243 h 5539721"/>
              <a:gd name="connsiteX1330" fmla="*/ 2267193 w 6254524"/>
              <a:gd name="connsiteY1330" fmla="*/ 667162 h 5539721"/>
              <a:gd name="connsiteX1331" fmla="*/ 1960520 w 6254524"/>
              <a:gd name="connsiteY1331" fmla="*/ 746712 h 5539721"/>
              <a:gd name="connsiteX1332" fmla="*/ 2068893 w 6254524"/>
              <a:gd name="connsiteY1332" fmla="*/ 657938 h 5539721"/>
              <a:gd name="connsiteX1333" fmla="*/ 2064281 w 6254524"/>
              <a:gd name="connsiteY1333" fmla="*/ 634880 h 5539721"/>
              <a:gd name="connsiteX1334" fmla="*/ 2087916 w 6254524"/>
              <a:gd name="connsiteY1334" fmla="*/ 630269 h 5539721"/>
              <a:gd name="connsiteX1335" fmla="*/ 2177266 w 6254524"/>
              <a:gd name="connsiteY1335" fmla="*/ 541495 h 5539721"/>
              <a:gd name="connsiteX1336" fmla="*/ 2149020 w 6254524"/>
              <a:gd name="connsiteY1336" fmla="*/ 518436 h 5539721"/>
              <a:gd name="connsiteX1337" fmla="*/ 2153632 w 6254524"/>
              <a:gd name="connsiteY1337" fmla="*/ 471744 h 5539721"/>
              <a:gd name="connsiteX1338" fmla="*/ 2082728 w 6254524"/>
              <a:gd name="connsiteY1338" fmla="*/ 462520 h 5539721"/>
              <a:gd name="connsiteX1339" fmla="*/ 1917862 w 6254524"/>
              <a:gd name="connsiteY1339" fmla="*/ 504602 h 5539721"/>
              <a:gd name="connsiteX1340" fmla="*/ 1846959 w 6254524"/>
              <a:gd name="connsiteY1340" fmla="*/ 542071 h 5539721"/>
              <a:gd name="connsiteX1341" fmla="*/ 1795078 w 6254524"/>
              <a:gd name="connsiteY1341" fmla="*/ 551294 h 5539721"/>
              <a:gd name="connsiteX1342" fmla="*/ 1290680 w 6254524"/>
              <a:gd name="connsiteY1342" fmla="*/ 793981 h 5539721"/>
              <a:gd name="connsiteX1343" fmla="*/ 1286069 w 6254524"/>
              <a:gd name="connsiteY1343" fmla="*/ 784758 h 5539721"/>
              <a:gd name="connsiteX1344" fmla="*/ 1276845 w 6254524"/>
              <a:gd name="connsiteY1344" fmla="*/ 803205 h 5539721"/>
              <a:gd name="connsiteX1345" fmla="*/ 1041076 w 6254524"/>
              <a:gd name="connsiteY1345" fmla="*/ 947895 h 5539721"/>
              <a:gd name="connsiteX1346" fmla="*/ 928091 w 6254524"/>
              <a:gd name="connsiteY1346" fmla="*/ 1074138 h 5539721"/>
              <a:gd name="connsiteX1347" fmla="*/ 960948 w 6254524"/>
              <a:gd name="connsiteY1347" fmla="*/ 1074138 h 5539721"/>
              <a:gd name="connsiteX1348" fmla="*/ 899844 w 6254524"/>
              <a:gd name="connsiteY1348" fmla="*/ 1116219 h 5539721"/>
              <a:gd name="connsiteX1349" fmla="*/ 1069322 w 6254524"/>
              <a:gd name="connsiteY1349" fmla="*/ 1093161 h 5539721"/>
              <a:gd name="connsiteX1350" fmla="*/ 1036464 w 6254524"/>
              <a:gd name="connsiteY1350" fmla="*/ 1130631 h 5539721"/>
              <a:gd name="connsiteX1351" fmla="*/ 1125814 w 6254524"/>
              <a:gd name="connsiteY1351" fmla="*/ 1116796 h 5539721"/>
              <a:gd name="connsiteX1352" fmla="*/ 1130426 w 6254524"/>
              <a:gd name="connsiteY1352" fmla="*/ 1098349 h 5539721"/>
              <a:gd name="connsiteX1353" fmla="*/ 1219776 w 6254524"/>
              <a:gd name="connsiteY1353" fmla="*/ 1065491 h 5539721"/>
              <a:gd name="connsiteX1354" fmla="*/ 1262434 w 6254524"/>
              <a:gd name="connsiteY1354" fmla="*/ 1130631 h 5539721"/>
              <a:gd name="connsiteX1355" fmla="*/ 1333338 w 6254524"/>
              <a:gd name="connsiteY1355" fmla="*/ 1144465 h 5539721"/>
              <a:gd name="connsiteX1356" fmla="*/ 1408854 w 6254524"/>
              <a:gd name="connsiteY1356" fmla="*/ 1167524 h 5539721"/>
              <a:gd name="connsiteX1357" fmla="*/ 1404242 w 6254524"/>
              <a:gd name="connsiteY1357" fmla="*/ 1181358 h 5539721"/>
              <a:gd name="connsiteX1358" fmla="*/ 1456122 w 6254524"/>
              <a:gd name="connsiteY1358" fmla="*/ 1185970 h 5539721"/>
              <a:gd name="connsiteX1359" fmla="*/ 937314 w 6254524"/>
              <a:gd name="connsiteY1359" fmla="*/ 1503596 h 5539721"/>
              <a:gd name="connsiteX1360" fmla="*/ 913679 w 6254524"/>
              <a:gd name="connsiteY1360" fmla="*/ 1498985 h 5539721"/>
              <a:gd name="connsiteX1361" fmla="*/ 913679 w 6254524"/>
              <a:gd name="connsiteY1361" fmla="*/ 1522043 h 5539721"/>
              <a:gd name="connsiteX1362" fmla="*/ 758037 w 6254524"/>
              <a:gd name="connsiteY1362" fmla="*/ 1568735 h 5539721"/>
              <a:gd name="connsiteX1363" fmla="*/ 758037 w 6254524"/>
              <a:gd name="connsiteY1363" fmla="*/ 1596982 h 5539721"/>
              <a:gd name="connsiteX1364" fmla="*/ 720567 w 6254524"/>
              <a:gd name="connsiteY1364" fmla="*/ 1620040 h 5539721"/>
              <a:gd name="connsiteX1365" fmla="*/ 616806 w 6254524"/>
              <a:gd name="connsiteY1365" fmla="*/ 1638486 h 5539721"/>
              <a:gd name="connsiteX1366" fmla="*/ 494021 w 6254524"/>
              <a:gd name="connsiteY1366" fmla="*/ 1741095 h 5539721"/>
              <a:gd name="connsiteX1367" fmla="*/ 461163 w 6254524"/>
              <a:gd name="connsiteY1367" fmla="*/ 1778565 h 5539721"/>
              <a:gd name="connsiteX1368" fmla="*/ 376424 w 6254524"/>
              <a:gd name="connsiteY1368" fmla="*/ 1783176 h 5539721"/>
              <a:gd name="connsiteX1369" fmla="*/ 310132 w 6254524"/>
              <a:gd name="connsiteY1369" fmla="*/ 1806234 h 5539721"/>
              <a:gd name="connsiteX1370" fmla="*/ 300909 w 6254524"/>
              <a:gd name="connsiteY1370" fmla="*/ 1852927 h 5539721"/>
              <a:gd name="connsiteX1371" fmla="*/ 315320 w 6254524"/>
              <a:gd name="connsiteY1371" fmla="*/ 1843704 h 5539721"/>
              <a:gd name="connsiteX1372" fmla="*/ 230582 w 6254524"/>
              <a:gd name="connsiteY1372" fmla="*/ 1946313 h 5539721"/>
              <a:gd name="connsiteX1373" fmla="*/ 287074 w 6254524"/>
              <a:gd name="connsiteY1373" fmla="*/ 1937089 h 5539721"/>
              <a:gd name="connsiteX1374" fmla="*/ 268051 w 6254524"/>
              <a:gd name="connsiteY1374" fmla="*/ 1960148 h 5539721"/>
              <a:gd name="connsiteX1375" fmla="*/ 371813 w 6254524"/>
              <a:gd name="connsiteY1375" fmla="*/ 1969371 h 5539721"/>
              <a:gd name="connsiteX1376" fmla="*/ 362590 w 6254524"/>
              <a:gd name="connsiteY1376" fmla="*/ 1997617 h 5539721"/>
              <a:gd name="connsiteX1377" fmla="*/ 461739 w 6254524"/>
              <a:gd name="connsiteY1377" fmla="*/ 1993006 h 5539721"/>
              <a:gd name="connsiteX1378" fmla="*/ 466351 w 6254524"/>
              <a:gd name="connsiteY1378" fmla="*/ 2002229 h 5539721"/>
              <a:gd name="connsiteX1379" fmla="*/ 457128 w 6254524"/>
              <a:gd name="connsiteY1379" fmla="*/ 2030475 h 5539721"/>
              <a:gd name="connsiteX1380" fmla="*/ 560889 w 6254524"/>
              <a:gd name="connsiteY1380" fmla="*/ 2095614 h 5539721"/>
              <a:gd name="connsiteX1381" fmla="*/ 876786 w 6254524"/>
              <a:gd name="connsiteY1381" fmla="*/ 1937089 h 5539721"/>
              <a:gd name="connsiteX1382" fmla="*/ 834129 w 6254524"/>
              <a:gd name="connsiteY1382" fmla="*/ 2021252 h 5539721"/>
              <a:gd name="connsiteX1383" fmla="*/ 857763 w 6254524"/>
              <a:gd name="connsiteY1383" fmla="*/ 2025863 h 5539721"/>
              <a:gd name="connsiteX1384" fmla="*/ 805882 w 6254524"/>
              <a:gd name="connsiteY1384" fmla="*/ 2072556 h 5539721"/>
              <a:gd name="connsiteX1385" fmla="*/ 754001 w 6254524"/>
              <a:gd name="connsiteY1385" fmla="*/ 2110026 h 5539721"/>
              <a:gd name="connsiteX1386" fmla="*/ 692897 w 6254524"/>
              <a:gd name="connsiteY1386" fmla="*/ 2245492 h 5539721"/>
              <a:gd name="connsiteX1387" fmla="*/ 669263 w 6254524"/>
              <a:gd name="connsiteY1387" fmla="*/ 2263939 h 5539721"/>
              <a:gd name="connsiteX1388" fmla="*/ 740167 w 6254524"/>
              <a:gd name="connsiteY1388" fmla="*/ 2273162 h 5539721"/>
              <a:gd name="connsiteX1389" fmla="*/ 721144 w 6254524"/>
              <a:gd name="connsiteY1389" fmla="*/ 2301408 h 5539721"/>
              <a:gd name="connsiteX1390" fmla="*/ 792048 w 6254524"/>
              <a:gd name="connsiteY1390" fmla="*/ 2315243 h 5539721"/>
              <a:gd name="connsiteX1391" fmla="*/ 711921 w 6254524"/>
              <a:gd name="connsiteY1391" fmla="*/ 2366548 h 5539721"/>
              <a:gd name="connsiteX1392" fmla="*/ 839317 w 6254524"/>
              <a:gd name="connsiteY1392" fmla="*/ 2371159 h 5539721"/>
              <a:gd name="connsiteX1393" fmla="*/ 928667 w 6254524"/>
              <a:gd name="connsiteY1393" fmla="*/ 2357324 h 5539721"/>
              <a:gd name="connsiteX1394" fmla="*/ 924055 w 6254524"/>
              <a:gd name="connsiteY1394" fmla="*/ 2375771 h 5539721"/>
              <a:gd name="connsiteX1395" fmla="*/ 943078 w 6254524"/>
              <a:gd name="connsiteY1395" fmla="*/ 2389606 h 5539721"/>
              <a:gd name="connsiteX1396" fmla="*/ 876786 w 6254524"/>
              <a:gd name="connsiteY1396" fmla="*/ 2520461 h 5539721"/>
              <a:gd name="connsiteX1397" fmla="*/ 857763 w 6254524"/>
              <a:gd name="connsiteY1397" fmla="*/ 2482991 h 5539721"/>
              <a:gd name="connsiteX1398" fmla="*/ 834129 w 6254524"/>
              <a:gd name="connsiteY1398" fmla="*/ 2478380 h 5539721"/>
              <a:gd name="connsiteX1399" fmla="*/ 866987 w 6254524"/>
              <a:gd name="connsiteY1399" fmla="*/ 2459933 h 5539721"/>
              <a:gd name="connsiteX1400" fmla="*/ 871598 w 6254524"/>
              <a:gd name="connsiteY1400" fmla="*/ 2431687 h 5539721"/>
              <a:gd name="connsiteX1401" fmla="*/ 720567 w 6254524"/>
              <a:gd name="connsiteY1401" fmla="*/ 2487603 h 5539721"/>
              <a:gd name="connsiteX1402" fmla="*/ 729791 w 6254524"/>
              <a:gd name="connsiteY1402" fmla="*/ 2585600 h 5539721"/>
              <a:gd name="connsiteX1403" fmla="*/ 819141 w 6254524"/>
              <a:gd name="connsiteY1403" fmla="*/ 2580989 h 5539721"/>
              <a:gd name="connsiteX1404" fmla="*/ 795506 w 6254524"/>
              <a:gd name="connsiteY1404" fmla="*/ 2623070 h 5539721"/>
              <a:gd name="connsiteX1405" fmla="*/ 871022 w 6254524"/>
              <a:gd name="connsiteY1405" fmla="*/ 2594823 h 5539721"/>
              <a:gd name="connsiteX1406" fmla="*/ 823753 w 6254524"/>
              <a:gd name="connsiteY1406" fmla="*/ 2590212 h 5539721"/>
              <a:gd name="connsiteX1407" fmla="*/ 884857 w 6254524"/>
              <a:gd name="connsiteY1407" fmla="*/ 2576377 h 5539721"/>
              <a:gd name="connsiteX1408" fmla="*/ 988618 w 6254524"/>
              <a:gd name="connsiteY1408" fmla="*/ 2487603 h 5539721"/>
              <a:gd name="connsiteX1409" fmla="*/ 979395 w 6254524"/>
              <a:gd name="connsiteY1409" fmla="*/ 2506050 h 5539721"/>
              <a:gd name="connsiteX1410" fmla="*/ 988618 w 6254524"/>
              <a:gd name="connsiteY1410" fmla="*/ 2515273 h 5539721"/>
              <a:gd name="connsiteX1411" fmla="*/ 974207 w 6254524"/>
              <a:gd name="connsiteY1411" fmla="*/ 2533719 h 5539721"/>
              <a:gd name="connsiteX1412" fmla="*/ 1035311 w 6254524"/>
              <a:gd name="connsiteY1412" fmla="*/ 2510661 h 5539721"/>
              <a:gd name="connsiteX1413" fmla="*/ 1063558 w 6254524"/>
              <a:gd name="connsiteY1413" fmla="*/ 2519884 h 5539721"/>
              <a:gd name="connsiteX1414" fmla="*/ 1110826 w 6254524"/>
              <a:gd name="connsiteY1414" fmla="*/ 2463968 h 5539721"/>
              <a:gd name="connsiteX1415" fmla="*/ 1148296 w 6254524"/>
              <a:gd name="connsiteY1415" fmla="*/ 2435722 h 5539721"/>
              <a:gd name="connsiteX1416" fmla="*/ 1148296 w 6254524"/>
              <a:gd name="connsiteY1416" fmla="*/ 2449557 h 5539721"/>
              <a:gd name="connsiteX1417" fmla="*/ 1237646 w 6254524"/>
              <a:gd name="connsiteY1417" fmla="*/ 2454169 h 5539721"/>
              <a:gd name="connsiteX1418" fmla="*/ 1223235 w 6254524"/>
              <a:gd name="connsiteY1418" fmla="*/ 2496250 h 5539721"/>
              <a:gd name="connsiteX1419" fmla="*/ 1237646 w 6254524"/>
              <a:gd name="connsiteY1419" fmla="*/ 2519308 h 5539721"/>
              <a:gd name="connsiteX1420" fmla="*/ 1218624 w 6254524"/>
              <a:gd name="connsiteY1420" fmla="*/ 2547554 h 5539721"/>
              <a:gd name="connsiteX1421" fmla="*/ 1119473 w 6254524"/>
              <a:gd name="connsiteY1421" fmla="*/ 2608082 h 5539721"/>
              <a:gd name="connsiteX1422" fmla="*/ 1082004 w 6254524"/>
              <a:gd name="connsiteY1422" fmla="*/ 2640940 h 5539721"/>
              <a:gd name="connsiteX1423" fmla="*/ 1091227 w 6254524"/>
              <a:gd name="connsiteY1423" fmla="*/ 2645551 h 5539721"/>
              <a:gd name="connsiteX1424" fmla="*/ 1043958 w 6254524"/>
              <a:gd name="connsiteY1424" fmla="*/ 2729714 h 5539721"/>
              <a:gd name="connsiteX1425" fmla="*/ 1015712 w 6254524"/>
              <a:gd name="connsiteY1425" fmla="*/ 2781018 h 5539721"/>
              <a:gd name="connsiteX1426" fmla="*/ 1011100 w 6254524"/>
              <a:gd name="connsiteY1426" fmla="*/ 2818487 h 5539721"/>
              <a:gd name="connsiteX1427" fmla="*/ 1100451 w 6254524"/>
              <a:gd name="connsiteY1427" fmla="*/ 2846734 h 5539721"/>
              <a:gd name="connsiteX1428" fmla="*/ 1223235 w 6254524"/>
              <a:gd name="connsiteY1428" fmla="*/ 2837511 h 5539721"/>
              <a:gd name="connsiteX1429" fmla="*/ 1326997 w 6254524"/>
              <a:gd name="connsiteY1429" fmla="*/ 2855957 h 5539721"/>
              <a:gd name="connsiteX1430" fmla="*/ 1204212 w 6254524"/>
              <a:gd name="connsiteY1430" fmla="*/ 2925708 h 5539721"/>
              <a:gd name="connsiteX1431" fmla="*/ 925785 w 6254524"/>
              <a:gd name="connsiteY1431" fmla="*/ 2907261 h 5539721"/>
              <a:gd name="connsiteX1432" fmla="*/ 963254 w 6254524"/>
              <a:gd name="connsiteY1432" fmla="*/ 2977012 h 5539721"/>
              <a:gd name="connsiteX1433" fmla="*/ 1029547 w 6254524"/>
              <a:gd name="connsiteY1433" fmla="*/ 3000071 h 5539721"/>
              <a:gd name="connsiteX1434" fmla="*/ 973054 w 6254524"/>
              <a:gd name="connsiteY1434" fmla="*/ 3037540 h 5539721"/>
              <a:gd name="connsiteX1435" fmla="*/ 1034158 w 6254524"/>
              <a:gd name="connsiteY1435" fmla="*/ 2990847 h 5539721"/>
              <a:gd name="connsiteX1436" fmla="*/ 1048570 w 6254524"/>
              <a:gd name="connsiteY1436" fmla="*/ 3009294 h 5539721"/>
              <a:gd name="connsiteX1437" fmla="*/ 1062981 w 6254524"/>
              <a:gd name="connsiteY1437" fmla="*/ 3004682 h 5539721"/>
              <a:gd name="connsiteX1438" fmla="*/ 1209400 w 6254524"/>
              <a:gd name="connsiteY1438" fmla="*/ 3037540 h 5539721"/>
              <a:gd name="connsiteX1439" fmla="*/ 1105638 w 6254524"/>
              <a:gd name="connsiteY1439" fmla="*/ 3182230 h 5539721"/>
              <a:gd name="connsiteX1440" fmla="*/ 1082004 w 6254524"/>
              <a:gd name="connsiteY1440" fmla="*/ 3191453 h 5539721"/>
              <a:gd name="connsiteX1441" fmla="*/ 1086616 w 6254524"/>
              <a:gd name="connsiteY1441" fmla="*/ 3238146 h 5539721"/>
              <a:gd name="connsiteX1442" fmla="*/ 949996 w 6254524"/>
              <a:gd name="connsiteY1442" fmla="*/ 3322308 h 5539721"/>
              <a:gd name="connsiteX1443" fmla="*/ 926361 w 6254524"/>
              <a:gd name="connsiteY1443" fmla="*/ 3397247 h 5539721"/>
              <a:gd name="connsiteX1444" fmla="*/ 837011 w 6254524"/>
              <a:gd name="connsiteY1444" fmla="*/ 3537325 h 5539721"/>
              <a:gd name="connsiteX1445" fmla="*/ 865257 w 6254524"/>
              <a:gd name="connsiteY1445" fmla="*/ 3541937 h 5539721"/>
              <a:gd name="connsiteX1446" fmla="*/ 865257 w 6254524"/>
              <a:gd name="connsiteY1446" fmla="*/ 3555772 h 5539721"/>
              <a:gd name="connsiteX1447" fmla="*/ 837011 w 6254524"/>
              <a:gd name="connsiteY1447" fmla="*/ 3564995 h 5539721"/>
              <a:gd name="connsiteX1448" fmla="*/ 879669 w 6254524"/>
              <a:gd name="connsiteY1448" fmla="*/ 3578830 h 5539721"/>
              <a:gd name="connsiteX1449" fmla="*/ 846811 w 6254524"/>
              <a:gd name="connsiteY1449" fmla="*/ 3601888 h 5539721"/>
              <a:gd name="connsiteX1450" fmla="*/ 903303 w 6254524"/>
              <a:gd name="connsiteY1450" fmla="*/ 3578830 h 5539721"/>
              <a:gd name="connsiteX1451" fmla="*/ 931549 w 6254524"/>
              <a:gd name="connsiteY1451" fmla="*/ 3597277 h 5539721"/>
              <a:gd name="connsiteX1452" fmla="*/ 917138 w 6254524"/>
              <a:gd name="connsiteY1452" fmla="*/ 3620335 h 5539721"/>
              <a:gd name="connsiteX1453" fmla="*/ 992653 w 6254524"/>
              <a:gd name="connsiteY1453" fmla="*/ 3611112 h 5539721"/>
              <a:gd name="connsiteX1454" fmla="*/ 907915 w 6254524"/>
              <a:gd name="connsiteY1454" fmla="*/ 3690662 h 5539721"/>
              <a:gd name="connsiteX1455" fmla="*/ 870445 w 6254524"/>
              <a:gd name="connsiteY1455" fmla="*/ 3699885 h 5539721"/>
              <a:gd name="connsiteX1456" fmla="*/ 743049 w 6254524"/>
              <a:gd name="connsiteY1456" fmla="*/ 3797882 h 5539721"/>
              <a:gd name="connsiteX1457" fmla="*/ 766684 w 6254524"/>
              <a:gd name="connsiteY1457" fmla="*/ 3797882 h 5539721"/>
              <a:gd name="connsiteX1458" fmla="*/ 762072 w 6254524"/>
              <a:gd name="connsiteY1458" fmla="*/ 3826129 h 5539721"/>
              <a:gd name="connsiteX1459" fmla="*/ 785706 w 6254524"/>
              <a:gd name="connsiteY1459" fmla="*/ 3835352 h 5539721"/>
              <a:gd name="connsiteX1460" fmla="*/ 776483 w 6254524"/>
              <a:gd name="connsiteY1460" fmla="*/ 3863598 h 5539721"/>
              <a:gd name="connsiteX1461" fmla="*/ 804730 w 6254524"/>
              <a:gd name="connsiteY1461" fmla="*/ 3858987 h 5539721"/>
              <a:gd name="connsiteX1462" fmla="*/ 809341 w 6254524"/>
              <a:gd name="connsiteY1462" fmla="*/ 3887233 h 5539721"/>
              <a:gd name="connsiteX1463" fmla="*/ 837587 w 6254524"/>
              <a:gd name="connsiteY1463" fmla="*/ 3873398 h 5539721"/>
              <a:gd name="connsiteX1464" fmla="*/ 781095 w 6254524"/>
              <a:gd name="connsiteY1464" fmla="*/ 3929314 h 5539721"/>
              <a:gd name="connsiteX1465" fmla="*/ 856610 w 6254524"/>
              <a:gd name="connsiteY1465" fmla="*/ 3906256 h 5539721"/>
              <a:gd name="connsiteX1466" fmla="*/ 922903 w 6254524"/>
              <a:gd name="connsiteY1466" fmla="*/ 3868786 h 5539721"/>
              <a:gd name="connsiteX1467" fmla="*/ 922903 w 6254524"/>
              <a:gd name="connsiteY1467" fmla="*/ 3831317 h 5539721"/>
              <a:gd name="connsiteX1468" fmla="*/ 951149 w 6254524"/>
              <a:gd name="connsiteY1468" fmla="*/ 3831317 h 5539721"/>
              <a:gd name="connsiteX1469" fmla="*/ 955760 w 6254524"/>
              <a:gd name="connsiteY1469" fmla="*/ 3849763 h 5539721"/>
              <a:gd name="connsiteX1470" fmla="*/ 1003030 w 6254524"/>
              <a:gd name="connsiteY1470" fmla="*/ 3826705 h 5539721"/>
              <a:gd name="connsiteX1471" fmla="*/ 1012253 w 6254524"/>
              <a:gd name="connsiteY1471" fmla="*/ 3835929 h 5539721"/>
              <a:gd name="connsiteX1472" fmla="*/ 1012253 w 6254524"/>
              <a:gd name="connsiteY1472" fmla="*/ 3858987 h 5539721"/>
              <a:gd name="connsiteX1473" fmla="*/ 951149 w 6254524"/>
              <a:gd name="connsiteY1473" fmla="*/ 3905679 h 5539721"/>
              <a:gd name="connsiteX1474" fmla="*/ 1026664 w 6254524"/>
              <a:gd name="connsiteY1474" fmla="*/ 3901068 h 5539721"/>
              <a:gd name="connsiteX1475" fmla="*/ 1012253 w 6254524"/>
              <a:gd name="connsiteY1475" fmla="*/ 3919514 h 5539721"/>
              <a:gd name="connsiteX1476" fmla="*/ 1031276 w 6254524"/>
              <a:gd name="connsiteY1476" fmla="*/ 3928738 h 5539721"/>
              <a:gd name="connsiteX1477" fmla="*/ 984007 w 6254524"/>
              <a:gd name="connsiteY1477" fmla="*/ 3980042 h 5539721"/>
              <a:gd name="connsiteX1478" fmla="*/ 993230 w 6254524"/>
              <a:gd name="connsiteY1478" fmla="*/ 4003100 h 5539721"/>
              <a:gd name="connsiteX1479" fmla="*/ 800118 w 6254524"/>
              <a:gd name="connsiteY1479" fmla="*/ 4157013 h 5539721"/>
              <a:gd name="connsiteX1480" fmla="*/ 795506 w 6254524"/>
              <a:gd name="connsiteY1480" fmla="*/ 4147790 h 5539721"/>
              <a:gd name="connsiteX1481" fmla="*/ 814529 w 6254524"/>
              <a:gd name="connsiteY1481" fmla="*/ 4110321 h 5539721"/>
              <a:gd name="connsiteX1482" fmla="*/ 729791 w 6254524"/>
              <a:gd name="connsiteY1482" fmla="*/ 4166237 h 5539721"/>
              <a:gd name="connsiteX1483" fmla="*/ 720567 w 6254524"/>
              <a:gd name="connsiteY1483" fmla="*/ 4203706 h 5539721"/>
              <a:gd name="connsiteX1484" fmla="*/ 683098 w 6254524"/>
              <a:gd name="connsiteY1484" fmla="*/ 4208318 h 5539721"/>
              <a:gd name="connsiteX1485" fmla="*/ 565501 w 6254524"/>
              <a:gd name="connsiteY1485" fmla="*/ 4310927 h 5539721"/>
              <a:gd name="connsiteX1486" fmla="*/ 513620 w 6254524"/>
              <a:gd name="connsiteY1486" fmla="*/ 4348396 h 5539721"/>
              <a:gd name="connsiteX1487" fmla="*/ 593748 w 6254524"/>
              <a:gd name="connsiteY1487" fmla="*/ 4306315 h 5539721"/>
              <a:gd name="connsiteX1488" fmla="*/ 584524 w 6254524"/>
              <a:gd name="connsiteY1488" fmla="*/ 4292480 h 5539721"/>
              <a:gd name="connsiteX1489" fmla="*/ 805882 w 6254524"/>
              <a:gd name="connsiteY1489" fmla="*/ 4170848 h 5539721"/>
              <a:gd name="connsiteX1490" fmla="*/ 815106 w 6254524"/>
              <a:gd name="connsiteY1490" fmla="*/ 4180071 h 5539721"/>
              <a:gd name="connsiteX1491" fmla="*/ 876210 w 6254524"/>
              <a:gd name="connsiteY1491" fmla="*/ 4128767 h 5539721"/>
              <a:gd name="connsiteX1492" fmla="*/ 885433 w 6254524"/>
              <a:gd name="connsiteY1492" fmla="*/ 4105709 h 5539721"/>
              <a:gd name="connsiteX1493" fmla="*/ 913679 w 6254524"/>
              <a:gd name="connsiteY1493" fmla="*/ 4110321 h 5539721"/>
              <a:gd name="connsiteX1494" fmla="*/ 885433 w 6254524"/>
              <a:gd name="connsiteY1494" fmla="*/ 4133379 h 5539721"/>
              <a:gd name="connsiteX1495" fmla="*/ 833552 w 6254524"/>
              <a:gd name="connsiteY1495" fmla="*/ 4203130 h 5539721"/>
              <a:gd name="connsiteX1496" fmla="*/ 861799 w 6254524"/>
              <a:gd name="connsiteY1496" fmla="*/ 4198518 h 5539721"/>
              <a:gd name="connsiteX1497" fmla="*/ 777059 w 6254524"/>
              <a:gd name="connsiteY1497" fmla="*/ 4282681 h 5539721"/>
              <a:gd name="connsiteX1498" fmla="*/ 941926 w 6254524"/>
              <a:gd name="connsiteY1498" fmla="*/ 4231376 h 5539721"/>
              <a:gd name="connsiteX1499" fmla="*/ 965560 w 6254524"/>
              <a:gd name="connsiteY1499" fmla="*/ 4217541 h 5539721"/>
              <a:gd name="connsiteX1500" fmla="*/ 941926 w 6254524"/>
              <a:gd name="connsiteY1500" fmla="*/ 4235988 h 5539721"/>
              <a:gd name="connsiteX1501" fmla="*/ 960948 w 6254524"/>
              <a:gd name="connsiteY1501" fmla="*/ 4249823 h 5539721"/>
              <a:gd name="connsiteX1502" fmla="*/ 781671 w 6254524"/>
              <a:gd name="connsiteY1502" fmla="*/ 4385289 h 5539721"/>
              <a:gd name="connsiteX1503" fmla="*/ 824329 w 6254524"/>
              <a:gd name="connsiteY1503" fmla="*/ 4366843 h 5539721"/>
              <a:gd name="connsiteX1504" fmla="*/ 941926 w 6254524"/>
              <a:gd name="connsiteY1504" fmla="*/ 4301703 h 5539721"/>
              <a:gd name="connsiteX1505" fmla="*/ 1092957 w 6254524"/>
              <a:gd name="connsiteY1505" fmla="*/ 4236564 h 5539721"/>
              <a:gd name="connsiteX1506" fmla="*/ 1116591 w 6254524"/>
              <a:gd name="connsiteY1506" fmla="*/ 4245787 h 5539721"/>
              <a:gd name="connsiteX1507" fmla="*/ 1144837 w 6254524"/>
              <a:gd name="connsiteY1507" fmla="*/ 4236564 h 5539721"/>
              <a:gd name="connsiteX1508" fmla="*/ 1125814 w 6254524"/>
              <a:gd name="connsiteY1508" fmla="*/ 4259622 h 5539721"/>
              <a:gd name="connsiteX1509" fmla="*/ 1168472 w 6254524"/>
              <a:gd name="connsiteY1509" fmla="*/ 4264234 h 5539721"/>
              <a:gd name="connsiteX1510" fmla="*/ 1125814 w 6254524"/>
              <a:gd name="connsiteY1510" fmla="*/ 4306315 h 5539721"/>
              <a:gd name="connsiteX1511" fmla="*/ 1097568 w 6254524"/>
              <a:gd name="connsiteY1511" fmla="*/ 4292480 h 5539721"/>
              <a:gd name="connsiteX1512" fmla="*/ 1064710 w 6254524"/>
              <a:gd name="connsiteY1512" fmla="*/ 4315538 h 5539721"/>
              <a:gd name="connsiteX1513" fmla="*/ 1069322 w 6254524"/>
              <a:gd name="connsiteY1513" fmla="*/ 4348396 h 5539721"/>
              <a:gd name="connsiteX1514" fmla="*/ 1186919 w 6254524"/>
              <a:gd name="connsiteY1514" fmla="*/ 4301703 h 5539721"/>
              <a:gd name="connsiteX1515" fmla="*/ 1186919 w 6254524"/>
              <a:gd name="connsiteY1515" fmla="*/ 4334561 h 5539721"/>
              <a:gd name="connsiteX1516" fmla="*/ 1182307 w 6254524"/>
              <a:gd name="connsiteY1516" fmla="*/ 4339173 h 5539721"/>
              <a:gd name="connsiteX1517" fmla="*/ 1135038 w 6254524"/>
              <a:gd name="connsiteY1517" fmla="*/ 4334561 h 5539721"/>
              <a:gd name="connsiteX1518" fmla="*/ 1045688 w 6254524"/>
              <a:gd name="connsiteY1518" fmla="*/ 4427947 h 5539721"/>
              <a:gd name="connsiteX1519" fmla="*/ 979395 w 6254524"/>
              <a:gd name="connsiteY1519" fmla="*/ 4474640 h 5539721"/>
              <a:gd name="connsiteX1520" fmla="*/ 970172 w 6254524"/>
              <a:gd name="connsiteY1520" fmla="*/ 4479251 h 5539721"/>
              <a:gd name="connsiteX1521" fmla="*/ 1041076 w 6254524"/>
              <a:gd name="connsiteY1521" fmla="*/ 4465416 h 5539721"/>
              <a:gd name="connsiteX1522" fmla="*/ 1092957 w 6254524"/>
              <a:gd name="connsiteY1522" fmla="*/ 4427947 h 5539721"/>
              <a:gd name="connsiteX1523" fmla="*/ 1107368 w 6254524"/>
              <a:gd name="connsiteY1523" fmla="*/ 4451005 h 5539721"/>
              <a:gd name="connsiteX1524" fmla="*/ 1121779 w 6254524"/>
              <a:gd name="connsiteY1524" fmla="*/ 4441782 h 5539721"/>
              <a:gd name="connsiteX1525" fmla="*/ 1107368 w 6254524"/>
              <a:gd name="connsiteY1525" fmla="*/ 4423335 h 5539721"/>
              <a:gd name="connsiteX1526" fmla="*/ 1135614 w 6254524"/>
              <a:gd name="connsiteY1526" fmla="*/ 4409500 h 5539721"/>
              <a:gd name="connsiteX1527" fmla="*/ 1126391 w 6254524"/>
              <a:gd name="connsiteY1527" fmla="*/ 4432559 h 5539721"/>
              <a:gd name="connsiteX1528" fmla="*/ 1163861 w 6254524"/>
              <a:gd name="connsiteY1528" fmla="*/ 4423335 h 5539721"/>
              <a:gd name="connsiteX1529" fmla="*/ 1192106 w 6254524"/>
              <a:gd name="connsiteY1529" fmla="*/ 4409500 h 5539721"/>
              <a:gd name="connsiteX1530" fmla="*/ 1196718 w 6254524"/>
              <a:gd name="connsiteY1530" fmla="*/ 4381254 h 5539721"/>
              <a:gd name="connsiteX1531" fmla="*/ 1173084 w 6254524"/>
              <a:gd name="connsiteY1531" fmla="*/ 4385866 h 5539721"/>
              <a:gd name="connsiteX1532" fmla="*/ 1187495 w 6254524"/>
              <a:gd name="connsiteY1532" fmla="*/ 4372031 h 5539721"/>
              <a:gd name="connsiteX1533" fmla="*/ 1258399 w 6254524"/>
              <a:gd name="connsiteY1533" fmla="*/ 4334561 h 5539721"/>
              <a:gd name="connsiteX1534" fmla="*/ 1249175 w 6254524"/>
              <a:gd name="connsiteY1534" fmla="*/ 4362807 h 5539721"/>
              <a:gd name="connsiteX1535" fmla="*/ 1211706 w 6254524"/>
              <a:gd name="connsiteY1535" fmla="*/ 4391054 h 5539721"/>
              <a:gd name="connsiteX1536" fmla="*/ 1202483 w 6254524"/>
              <a:gd name="connsiteY1536" fmla="*/ 4433135 h 5539721"/>
              <a:gd name="connsiteX1537" fmla="*/ 1287221 w 6254524"/>
              <a:gd name="connsiteY1537" fmla="*/ 4461381 h 5539721"/>
              <a:gd name="connsiteX1538" fmla="*/ 1239952 w 6254524"/>
              <a:gd name="connsiteY1538" fmla="*/ 4503462 h 5539721"/>
              <a:gd name="connsiteX1539" fmla="*/ 1315468 w 6254524"/>
              <a:gd name="connsiteY1539" fmla="*/ 4447546 h 5539721"/>
              <a:gd name="connsiteX1540" fmla="*/ 1291833 w 6254524"/>
              <a:gd name="connsiteY1540" fmla="*/ 4442935 h 5539721"/>
              <a:gd name="connsiteX1541" fmla="*/ 1306244 w 6254524"/>
              <a:gd name="connsiteY1541" fmla="*/ 4424488 h 5539721"/>
              <a:gd name="connsiteX1542" fmla="*/ 1287221 w 6254524"/>
              <a:gd name="connsiteY1542" fmla="*/ 4410653 h 5539721"/>
              <a:gd name="connsiteX1543" fmla="*/ 1367348 w 6254524"/>
              <a:gd name="connsiteY1543" fmla="*/ 4359349 h 5539721"/>
              <a:gd name="connsiteX1544" fmla="*/ 1371960 w 6254524"/>
              <a:gd name="connsiteY1544" fmla="*/ 4396818 h 5539721"/>
              <a:gd name="connsiteX1545" fmla="*/ 1324691 w 6254524"/>
              <a:gd name="connsiteY1545" fmla="*/ 4448122 h 5539721"/>
              <a:gd name="connsiteX1546" fmla="*/ 1333915 w 6254524"/>
              <a:gd name="connsiteY1546" fmla="*/ 4471181 h 5539721"/>
              <a:gd name="connsiteX1547" fmla="*/ 1244564 w 6254524"/>
              <a:gd name="connsiteY1547" fmla="*/ 4531708 h 5539721"/>
              <a:gd name="connsiteX1548" fmla="*/ 1216318 w 6254524"/>
              <a:gd name="connsiteY1548" fmla="*/ 4554766 h 5539721"/>
              <a:gd name="connsiteX1549" fmla="*/ 1400207 w 6254524"/>
              <a:gd name="connsiteY1549" fmla="*/ 4485016 h 5539721"/>
              <a:gd name="connsiteX1550" fmla="*/ 1419229 w 6254524"/>
              <a:gd name="connsiteY1550" fmla="*/ 4531708 h 5539721"/>
              <a:gd name="connsiteX1551" fmla="*/ 1291833 w 6254524"/>
              <a:gd name="connsiteY1551" fmla="*/ 4638929 h 5539721"/>
              <a:gd name="connsiteX1552" fmla="*/ 1320079 w 6254524"/>
              <a:gd name="connsiteY1552" fmla="*/ 4643540 h 5539721"/>
              <a:gd name="connsiteX1553" fmla="*/ 1296445 w 6254524"/>
              <a:gd name="connsiteY1553" fmla="*/ 4685622 h 5539721"/>
              <a:gd name="connsiteX1554" fmla="*/ 1324691 w 6254524"/>
              <a:gd name="connsiteY1554" fmla="*/ 4694845 h 5539721"/>
              <a:gd name="connsiteX1555" fmla="*/ 1253787 w 6254524"/>
              <a:gd name="connsiteY1555" fmla="*/ 4704068 h 5539721"/>
              <a:gd name="connsiteX1556" fmla="*/ 1107368 w 6254524"/>
              <a:gd name="connsiteY1556" fmla="*/ 4802065 h 5539721"/>
              <a:gd name="connsiteX1557" fmla="*/ 1135614 w 6254524"/>
              <a:gd name="connsiteY1557" fmla="*/ 4834923 h 5539721"/>
              <a:gd name="connsiteX1558" fmla="*/ 1187495 w 6254524"/>
              <a:gd name="connsiteY1558" fmla="*/ 4816477 h 5539721"/>
              <a:gd name="connsiteX1559" fmla="*/ 1173084 w 6254524"/>
              <a:gd name="connsiteY1559" fmla="*/ 4839535 h 5539721"/>
              <a:gd name="connsiteX1560" fmla="*/ 1324114 w 6254524"/>
              <a:gd name="connsiteY1560" fmla="*/ 4792842 h 5539721"/>
              <a:gd name="connsiteX1561" fmla="*/ 1305092 w 6254524"/>
              <a:gd name="connsiteY1561" fmla="*/ 4779007 h 5539721"/>
              <a:gd name="connsiteX1562" fmla="*/ 1371384 w 6254524"/>
              <a:gd name="connsiteY1562" fmla="*/ 4704068 h 5539721"/>
              <a:gd name="connsiteX1563" fmla="*/ 1470534 w 6254524"/>
              <a:gd name="connsiteY1563" fmla="*/ 4704068 h 5539721"/>
              <a:gd name="connsiteX1564" fmla="*/ 1546049 w 6254524"/>
              <a:gd name="connsiteY1564" fmla="*/ 4610683 h 5539721"/>
              <a:gd name="connsiteX1565" fmla="*/ 1550661 w 6254524"/>
              <a:gd name="connsiteY1565" fmla="*/ 4568601 h 5539721"/>
              <a:gd name="connsiteX1566" fmla="*/ 1536250 w 6254524"/>
              <a:gd name="connsiteY1566" fmla="*/ 4540355 h 5539721"/>
              <a:gd name="connsiteX1567" fmla="*/ 1597354 w 6254524"/>
              <a:gd name="connsiteY1567" fmla="*/ 4563413 h 5539721"/>
              <a:gd name="connsiteX1568" fmla="*/ 1649235 w 6254524"/>
              <a:gd name="connsiteY1568" fmla="*/ 4596271 h 5539721"/>
              <a:gd name="connsiteX1569" fmla="*/ 1640011 w 6254524"/>
              <a:gd name="connsiteY1569" fmla="*/ 4629129 h 5539721"/>
              <a:gd name="connsiteX1570" fmla="*/ 1649235 w 6254524"/>
              <a:gd name="connsiteY1570" fmla="*/ 4657376 h 5539721"/>
              <a:gd name="connsiteX1571" fmla="*/ 1720139 w 6254524"/>
              <a:gd name="connsiteY1571" fmla="*/ 4685622 h 5539721"/>
              <a:gd name="connsiteX1572" fmla="*/ 1786431 w 6254524"/>
              <a:gd name="connsiteY1572" fmla="*/ 4704068 h 5539721"/>
              <a:gd name="connsiteX1573" fmla="*/ 1777207 w 6254524"/>
              <a:gd name="connsiteY1573" fmla="*/ 4717903 h 5539721"/>
              <a:gd name="connsiteX1574" fmla="*/ 1800842 w 6254524"/>
              <a:gd name="connsiteY1574" fmla="*/ 4722515 h 5539721"/>
              <a:gd name="connsiteX1575" fmla="*/ 1786431 w 6254524"/>
              <a:gd name="connsiteY1575" fmla="*/ 4736349 h 5539721"/>
              <a:gd name="connsiteX1576" fmla="*/ 1829088 w 6254524"/>
              <a:gd name="connsiteY1576" fmla="*/ 4727126 h 5539721"/>
              <a:gd name="connsiteX1577" fmla="*/ 1843499 w 6254524"/>
              <a:gd name="connsiteY1577" fmla="*/ 4759984 h 5539721"/>
              <a:gd name="connsiteX1578" fmla="*/ 1880969 w 6254524"/>
              <a:gd name="connsiteY1578" fmla="*/ 4788230 h 5539721"/>
              <a:gd name="connsiteX1579" fmla="*/ 1786431 w 6254524"/>
              <a:gd name="connsiteY1579" fmla="*/ 4946755 h 5539721"/>
              <a:gd name="connsiteX1580" fmla="*/ 1899416 w 6254524"/>
              <a:gd name="connsiteY1580" fmla="*/ 5007283 h 5539721"/>
              <a:gd name="connsiteX1581" fmla="*/ 1970319 w 6254524"/>
              <a:gd name="connsiteY1581" fmla="*/ 5063199 h 5539721"/>
              <a:gd name="connsiteX1582" fmla="*/ 1965708 w 6254524"/>
              <a:gd name="connsiteY1582" fmla="*/ 5114503 h 5539721"/>
              <a:gd name="connsiteX1583" fmla="*/ 2022200 w 6254524"/>
              <a:gd name="connsiteY1583" fmla="*/ 5128338 h 5539721"/>
              <a:gd name="connsiteX1584" fmla="*/ 2078693 w 6254524"/>
              <a:gd name="connsiteY1584" fmla="*/ 5081645 h 5539721"/>
              <a:gd name="connsiteX1585" fmla="*/ 2295439 w 6254524"/>
              <a:gd name="connsiteY1585" fmla="*/ 4941567 h 5539721"/>
              <a:gd name="connsiteX1586" fmla="*/ 2380178 w 6254524"/>
              <a:gd name="connsiteY1586" fmla="*/ 4885651 h 5539721"/>
              <a:gd name="connsiteX1587" fmla="*/ 2417648 w 6254524"/>
              <a:gd name="connsiteY1587" fmla="*/ 4894874 h 5539721"/>
              <a:gd name="connsiteX1588" fmla="*/ 2474140 w 6254524"/>
              <a:gd name="connsiteY1588" fmla="*/ 4871816 h 5539721"/>
              <a:gd name="connsiteX1589" fmla="*/ 2502386 w 6254524"/>
              <a:gd name="connsiteY1589" fmla="*/ 4829735 h 5539721"/>
              <a:gd name="connsiteX1590" fmla="*/ 2554267 w 6254524"/>
              <a:gd name="connsiteY1590" fmla="*/ 4909286 h 5539721"/>
              <a:gd name="connsiteX1591" fmla="*/ 2516798 w 6254524"/>
              <a:gd name="connsiteY1591" fmla="*/ 4909286 h 5539721"/>
              <a:gd name="connsiteX1592" fmla="*/ 2516798 w 6254524"/>
              <a:gd name="connsiteY1592" fmla="*/ 4974425 h 5539721"/>
              <a:gd name="connsiteX1593" fmla="*/ 2554267 w 6254524"/>
              <a:gd name="connsiteY1593" fmla="*/ 4997483 h 5539721"/>
              <a:gd name="connsiteX1594" fmla="*/ 2573290 w 6254524"/>
              <a:gd name="connsiteY1594" fmla="*/ 4969237 h 5539721"/>
              <a:gd name="connsiteX1595" fmla="*/ 2573290 w 6254524"/>
              <a:gd name="connsiteY1595" fmla="*/ 4992295 h 5539721"/>
              <a:gd name="connsiteX1596" fmla="*/ 2577902 w 6254524"/>
              <a:gd name="connsiteY1596" fmla="*/ 4973848 h 5539721"/>
              <a:gd name="connsiteX1597" fmla="*/ 2610760 w 6254524"/>
              <a:gd name="connsiteY1597" fmla="*/ 4996907 h 5539721"/>
              <a:gd name="connsiteX1598" fmla="*/ 2587125 w 6254524"/>
              <a:gd name="connsiteY1598" fmla="*/ 4992295 h 5539721"/>
              <a:gd name="connsiteX1599" fmla="*/ 2572713 w 6254524"/>
              <a:gd name="connsiteY1599" fmla="*/ 5029765 h 5539721"/>
              <a:gd name="connsiteX1600" fmla="*/ 2553691 w 6254524"/>
              <a:gd name="connsiteY1600" fmla="*/ 5015930 h 5539721"/>
              <a:gd name="connsiteX1601" fmla="*/ 2553691 w 6254524"/>
              <a:gd name="connsiteY1601" fmla="*/ 4997483 h 5539721"/>
              <a:gd name="connsiteX1602" fmla="*/ 2539280 w 6254524"/>
              <a:gd name="connsiteY1602" fmla="*/ 5015930 h 5539721"/>
              <a:gd name="connsiteX1603" fmla="*/ 2511033 w 6254524"/>
              <a:gd name="connsiteY1603" fmla="*/ 4997483 h 5539721"/>
              <a:gd name="connsiteX1604" fmla="*/ 2496622 w 6254524"/>
              <a:gd name="connsiteY1604" fmla="*/ 5030341 h 5539721"/>
              <a:gd name="connsiteX1605" fmla="*/ 2515645 w 6254524"/>
              <a:gd name="connsiteY1605" fmla="*/ 5053399 h 5539721"/>
              <a:gd name="connsiteX1606" fmla="*/ 2539280 w 6254524"/>
              <a:gd name="connsiteY1606" fmla="*/ 5058011 h 5539721"/>
              <a:gd name="connsiteX1607" fmla="*/ 2398048 w 6254524"/>
              <a:gd name="connsiteY1607" fmla="*/ 5104704 h 5539721"/>
              <a:gd name="connsiteX1608" fmla="*/ 2544468 w 6254524"/>
              <a:gd name="connsiteY1608" fmla="*/ 5086257 h 5539721"/>
              <a:gd name="connsiteX1609" fmla="*/ 2506998 w 6254524"/>
              <a:gd name="connsiteY1609" fmla="*/ 5104704 h 5539721"/>
              <a:gd name="connsiteX1610" fmla="*/ 2554267 w 6254524"/>
              <a:gd name="connsiteY1610" fmla="*/ 5127762 h 5539721"/>
              <a:gd name="connsiteX1611" fmla="*/ 2535244 w 6254524"/>
              <a:gd name="connsiteY1611" fmla="*/ 5146208 h 5539721"/>
              <a:gd name="connsiteX1612" fmla="*/ 2606148 w 6254524"/>
              <a:gd name="connsiteY1612" fmla="*/ 5090292 h 5539721"/>
              <a:gd name="connsiteX1613" fmla="*/ 2837306 w 6254524"/>
              <a:gd name="connsiteY1613" fmla="*/ 5020541 h 5539721"/>
              <a:gd name="connsiteX1614" fmla="*/ 2960091 w 6254524"/>
              <a:gd name="connsiteY1614" fmla="*/ 5043600 h 5539721"/>
              <a:gd name="connsiteX1615" fmla="*/ 3073076 w 6254524"/>
              <a:gd name="connsiteY1615" fmla="*/ 4978460 h 5539721"/>
              <a:gd name="connsiteX1616" fmla="*/ 3068464 w 6254524"/>
              <a:gd name="connsiteY1616" fmla="*/ 5001518 h 5539721"/>
              <a:gd name="connsiteX1617" fmla="*/ 3247742 w 6254524"/>
              <a:gd name="connsiteY1617" fmla="*/ 4931767 h 5539721"/>
              <a:gd name="connsiteX1618" fmla="*/ 3308846 w 6254524"/>
              <a:gd name="connsiteY1618" fmla="*/ 4908709 h 5539721"/>
              <a:gd name="connsiteX1619" fmla="*/ 3172226 w 6254524"/>
              <a:gd name="connsiteY1619" fmla="*/ 4913321 h 5539721"/>
              <a:gd name="connsiteX1620" fmla="*/ 3351503 w 6254524"/>
              <a:gd name="connsiteY1620" fmla="*/ 4838382 h 5539721"/>
              <a:gd name="connsiteX1621" fmla="*/ 3370526 w 6254524"/>
              <a:gd name="connsiteY1621" fmla="*/ 4810136 h 5539721"/>
              <a:gd name="connsiteX1622" fmla="*/ 3469676 w 6254524"/>
              <a:gd name="connsiteY1622" fmla="*/ 4777278 h 5539721"/>
              <a:gd name="connsiteX1623" fmla="*/ 3469676 w 6254524"/>
              <a:gd name="connsiteY1623" fmla="*/ 4810136 h 5539721"/>
              <a:gd name="connsiteX1624" fmla="*/ 3502534 w 6254524"/>
              <a:gd name="connsiteY1624" fmla="*/ 4810136 h 5539721"/>
              <a:gd name="connsiteX1625" fmla="*/ 3502534 w 6254524"/>
              <a:gd name="connsiteY1625" fmla="*/ 4823970 h 5539721"/>
              <a:gd name="connsiteX1626" fmla="*/ 3695646 w 6254524"/>
              <a:gd name="connsiteY1626" fmla="*/ 4730585 h 5539721"/>
              <a:gd name="connsiteX1627" fmla="*/ 3761938 w 6254524"/>
              <a:gd name="connsiteY1627" fmla="*/ 4725973 h 5539721"/>
              <a:gd name="connsiteX1628" fmla="*/ 3776349 w 6254524"/>
              <a:gd name="connsiteY1628" fmla="*/ 4749031 h 5539721"/>
              <a:gd name="connsiteX1629" fmla="*/ 3667976 w 6254524"/>
              <a:gd name="connsiteY1629" fmla="*/ 4818783 h 5539721"/>
              <a:gd name="connsiteX1630" fmla="*/ 3314610 w 6254524"/>
              <a:gd name="connsiteY1630" fmla="*/ 4977307 h 5539721"/>
              <a:gd name="connsiteX1631" fmla="*/ 3300199 w 6254524"/>
              <a:gd name="connsiteY1631" fmla="*/ 4972695 h 5539721"/>
              <a:gd name="connsiteX1632" fmla="*/ 3045406 w 6254524"/>
              <a:gd name="connsiteY1632" fmla="*/ 5070693 h 5539721"/>
              <a:gd name="connsiteX1633" fmla="*/ 3177414 w 6254524"/>
              <a:gd name="connsiteY1633" fmla="*/ 5037835 h 5539721"/>
              <a:gd name="connsiteX1634" fmla="*/ 3101898 w 6254524"/>
              <a:gd name="connsiteY1634" fmla="*/ 5075305 h 5539721"/>
              <a:gd name="connsiteX1635" fmla="*/ 3111122 w 6254524"/>
              <a:gd name="connsiteY1635" fmla="*/ 5084528 h 5539721"/>
              <a:gd name="connsiteX1636" fmla="*/ 3026383 w 6254524"/>
              <a:gd name="connsiteY1636" fmla="*/ 5117386 h 5539721"/>
              <a:gd name="connsiteX1637" fmla="*/ 3210272 w 6254524"/>
              <a:gd name="connsiteY1637" fmla="*/ 5084528 h 5539721"/>
              <a:gd name="connsiteX1638" fmla="*/ 3210272 w 6254524"/>
              <a:gd name="connsiteY1638" fmla="*/ 5102974 h 5539721"/>
              <a:gd name="connsiteX1639" fmla="*/ 3238518 w 6254524"/>
              <a:gd name="connsiteY1639" fmla="*/ 5102974 h 5539721"/>
              <a:gd name="connsiteX1640" fmla="*/ 3247742 w 6254524"/>
              <a:gd name="connsiteY1640" fmla="*/ 5070116 h 5539721"/>
              <a:gd name="connsiteX1641" fmla="*/ 3308846 w 6254524"/>
              <a:gd name="connsiteY1641" fmla="*/ 5041870 h 5539721"/>
              <a:gd name="connsiteX1642" fmla="*/ 3313457 w 6254524"/>
              <a:gd name="connsiteY1642" fmla="*/ 5032647 h 5539721"/>
              <a:gd name="connsiteX1643" fmla="*/ 3308846 w 6254524"/>
              <a:gd name="connsiteY1643" fmla="*/ 5032647 h 5539721"/>
              <a:gd name="connsiteX1644" fmla="*/ 3294434 w 6254524"/>
              <a:gd name="connsiteY1644" fmla="*/ 5018812 h 5539721"/>
              <a:gd name="connsiteX1645" fmla="*/ 3346315 w 6254524"/>
              <a:gd name="connsiteY1645" fmla="*/ 4967508 h 5539721"/>
              <a:gd name="connsiteX1646" fmla="*/ 3685847 w 6254524"/>
              <a:gd name="connsiteY1646" fmla="*/ 4855675 h 5539721"/>
              <a:gd name="connsiteX1647" fmla="*/ 3676623 w 6254524"/>
              <a:gd name="connsiteY1647" fmla="*/ 4925427 h 5539721"/>
              <a:gd name="connsiteX1648" fmla="*/ 3719280 w 6254524"/>
              <a:gd name="connsiteY1648" fmla="*/ 4920815 h 5539721"/>
              <a:gd name="connsiteX1649" fmla="*/ 3813819 w 6254524"/>
              <a:gd name="connsiteY1649" fmla="*/ 4864899 h 5539721"/>
              <a:gd name="connsiteX1650" fmla="*/ 3865700 w 6254524"/>
              <a:gd name="connsiteY1650" fmla="*/ 4841841 h 5539721"/>
              <a:gd name="connsiteX1651" fmla="*/ 3785573 w 6254524"/>
              <a:gd name="connsiteY1651" fmla="*/ 4832617 h 5539721"/>
              <a:gd name="connsiteX1652" fmla="*/ 3785573 w 6254524"/>
              <a:gd name="connsiteY1652" fmla="*/ 4799759 h 5539721"/>
              <a:gd name="connsiteX1653" fmla="*/ 3842065 w 6254524"/>
              <a:gd name="connsiteY1653" fmla="*/ 4757678 h 5539721"/>
              <a:gd name="connsiteX1654" fmla="*/ 3832842 w 6254524"/>
              <a:gd name="connsiteY1654" fmla="*/ 4743844 h 5539721"/>
              <a:gd name="connsiteX1655" fmla="*/ 3785573 w 6254524"/>
              <a:gd name="connsiteY1655" fmla="*/ 4766902 h 5539721"/>
              <a:gd name="connsiteX1656" fmla="*/ 3761938 w 6254524"/>
              <a:gd name="connsiteY1656" fmla="*/ 4701762 h 5539721"/>
              <a:gd name="connsiteX1657" fmla="*/ 3874923 w 6254524"/>
              <a:gd name="connsiteY1657" fmla="*/ 4641235 h 5539721"/>
              <a:gd name="connsiteX1658" fmla="*/ 3794796 w 6254524"/>
              <a:gd name="connsiteY1658" fmla="*/ 4678704 h 5539721"/>
              <a:gd name="connsiteX1659" fmla="*/ 3775773 w 6254524"/>
              <a:gd name="connsiteY1659" fmla="*/ 4669481 h 5539721"/>
              <a:gd name="connsiteX1660" fmla="*/ 3530780 w 6254524"/>
              <a:gd name="connsiteY1660" fmla="*/ 4781313 h 5539721"/>
              <a:gd name="connsiteX1661" fmla="*/ 3502534 w 6254524"/>
              <a:gd name="connsiteY1661" fmla="*/ 4772090 h 5539721"/>
              <a:gd name="connsiteX1662" fmla="*/ 3474288 w 6254524"/>
              <a:gd name="connsiteY1662" fmla="*/ 4795148 h 5539721"/>
              <a:gd name="connsiteX1663" fmla="*/ 3474288 w 6254524"/>
              <a:gd name="connsiteY1663" fmla="*/ 4776701 h 5539721"/>
              <a:gd name="connsiteX1664" fmla="*/ 3568826 w 6254524"/>
              <a:gd name="connsiteY1664" fmla="*/ 4734620 h 5539721"/>
              <a:gd name="connsiteX1665" fmla="*/ 3568826 w 6254524"/>
              <a:gd name="connsiteY1665" fmla="*/ 4716174 h 5539721"/>
              <a:gd name="connsiteX1666" fmla="*/ 3516945 w 6254524"/>
              <a:gd name="connsiteY1666" fmla="*/ 4749031 h 5539721"/>
              <a:gd name="connsiteX1667" fmla="*/ 3469676 w 6254524"/>
              <a:gd name="connsiteY1667" fmla="*/ 4735197 h 5539721"/>
              <a:gd name="connsiteX1668" fmla="*/ 3597072 w 6254524"/>
              <a:gd name="connsiteY1668" fmla="*/ 4679281 h 5539721"/>
              <a:gd name="connsiteX1669" fmla="*/ 3658176 w 6254524"/>
              <a:gd name="connsiteY1669" fmla="*/ 4702339 h 5539721"/>
              <a:gd name="connsiteX1670" fmla="*/ 3710057 w 6254524"/>
              <a:gd name="connsiteY1670" fmla="*/ 4655646 h 5539721"/>
              <a:gd name="connsiteX1671" fmla="*/ 3705445 w 6254524"/>
              <a:gd name="connsiteY1671" fmla="*/ 4678704 h 5539721"/>
              <a:gd name="connsiteX1672" fmla="*/ 3780961 w 6254524"/>
              <a:gd name="connsiteY1672" fmla="*/ 4627400 h 5539721"/>
              <a:gd name="connsiteX1673" fmla="*/ 3795373 w 6254524"/>
              <a:gd name="connsiteY1673" fmla="*/ 4655646 h 5539721"/>
              <a:gd name="connsiteX1674" fmla="*/ 3870888 w 6254524"/>
              <a:gd name="connsiteY1674" fmla="*/ 4622788 h 5539721"/>
              <a:gd name="connsiteX1675" fmla="*/ 3828230 w 6254524"/>
              <a:gd name="connsiteY1675" fmla="*/ 4641235 h 5539721"/>
              <a:gd name="connsiteX1676" fmla="*/ 3832842 w 6254524"/>
              <a:gd name="connsiteY1676" fmla="*/ 4599153 h 5539721"/>
              <a:gd name="connsiteX1677" fmla="*/ 3969462 w 6254524"/>
              <a:gd name="connsiteY1677" fmla="*/ 4534014 h 5539721"/>
              <a:gd name="connsiteX1678" fmla="*/ 3993096 w 6254524"/>
              <a:gd name="connsiteY1678" fmla="*/ 4529403 h 5539721"/>
              <a:gd name="connsiteX1679" fmla="*/ 4054200 w 6254524"/>
              <a:gd name="connsiteY1679" fmla="*/ 4510956 h 5539721"/>
              <a:gd name="connsiteX1680" fmla="*/ 4096858 w 6254524"/>
              <a:gd name="connsiteY1680" fmla="*/ 4482710 h 5539721"/>
              <a:gd name="connsiteX1681" fmla="*/ 4082446 w 6254524"/>
              <a:gd name="connsiteY1681" fmla="*/ 4496545 h 5539721"/>
              <a:gd name="connsiteX1682" fmla="*/ 4181597 w 6254524"/>
              <a:gd name="connsiteY1682" fmla="*/ 4449852 h 5539721"/>
              <a:gd name="connsiteX1683" fmla="*/ 4196008 w 6254524"/>
              <a:gd name="connsiteY1683" fmla="*/ 4468298 h 5539721"/>
              <a:gd name="connsiteX1684" fmla="*/ 4271524 w 6254524"/>
              <a:gd name="connsiteY1684" fmla="*/ 4426217 h 5539721"/>
              <a:gd name="connsiteX1685" fmla="*/ 4271524 w 6254524"/>
              <a:gd name="connsiteY1685" fmla="*/ 4407771 h 5539721"/>
              <a:gd name="connsiteX1686" fmla="*/ 4299770 w 6254524"/>
              <a:gd name="connsiteY1686" fmla="*/ 4416994 h 5539721"/>
              <a:gd name="connsiteX1687" fmla="*/ 4290546 w 6254524"/>
              <a:gd name="connsiteY1687" fmla="*/ 4430829 h 5539721"/>
              <a:gd name="connsiteX1688" fmla="*/ 4304958 w 6254524"/>
              <a:gd name="connsiteY1688" fmla="*/ 4426217 h 5539721"/>
              <a:gd name="connsiteX1689" fmla="*/ 4319369 w 6254524"/>
              <a:gd name="connsiteY1689" fmla="*/ 4384136 h 5539721"/>
              <a:gd name="connsiteX1690" fmla="*/ 4338392 w 6254524"/>
              <a:gd name="connsiteY1690" fmla="*/ 4397971 h 5539721"/>
              <a:gd name="connsiteX1691" fmla="*/ 4329169 w 6254524"/>
              <a:gd name="connsiteY1691" fmla="*/ 4411806 h 5539721"/>
              <a:gd name="connsiteX1692" fmla="*/ 4381050 w 6254524"/>
              <a:gd name="connsiteY1692" fmla="*/ 4378948 h 5539721"/>
              <a:gd name="connsiteX1693" fmla="*/ 4456565 w 6254524"/>
              <a:gd name="connsiteY1693" fmla="*/ 4327644 h 5539721"/>
              <a:gd name="connsiteX1694" fmla="*/ 4517669 w 6254524"/>
              <a:gd name="connsiteY1694" fmla="*/ 4336867 h 5539721"/>
              <a:gd name="connsiteX1695" fmla="*/ 4513058 w 6254524"/>
              <a:gd name="connsiteY1695" fmla="*/ 4308621 h 5539721"/>
              <a:gd name="connsiteX1696" fmla="*/ 4555715 w 6254524"/>
              <a:gd name="connsiteY1696" fmla="*/ 4285563 h 5539721"/>
              <a:gd name="connsiteX1697" fmla="*/ 4588573 w 6254524"/>
              <a:gd name="connsiteY1697" fmla="*/ 4290174 h 5539721"/>
              <a:gd name="connsiteX1698" fmla="*/ 4640454 w 6254524"/>
              <a:gd name="connsiteY1698" fmla="*/ 4173730 h 5539721"/>
              <a:gd name="connsiteX1699" fmla="*/ 4673312 w 6254524"/>
              <a:gd name="connsiteY1699" fmla="*/ 4192177 h 5539721"/>
              <a:gd name="connsiteX1700" fmla="*/ 4664089 w 6254524"/>
              <a:gd name="connsiteY1700" fmla="*/ 4206012 h 5539721"/>
              <a:gd name="connsiteX1701" fmla="*/ 4720581 w 6254524"/>
              <a:gd name="connsiteY1701" fmla="*/ 4206012 h 5539721"/>
              <a:gd name="connsiteX1702" fmla="*/ 4701558 w 6254524"/>
              <a:gd name="connsiteY1702" fmla="*/ 4219847 h 5539721"/>
              <a:gd name="connsiteX1703" fmla="*/ 4725193 w 6254524"/>
              <a:gd name="connsiteY1703" fmla="*/ 4224458 h 5539721"/>
              <a:gd name="connsiteX1704" fmla="*/ 4715969 w 6254524"/>
              <a:gd name="connsiteY1704" fmla="*/ 4257316 h 5539721"/>
              <a:gd name="connsiteX1705" fmla="*/ 4758627 w 6254524"/>
              <a:gd name="connsiteY1705" fmla="*/ 4210624 h 5539721"/>
              <a:gd name="connsiteX1706" fmla="*/ 4721158 w 6254524"/>
              <a:gd name="connsiteY1706" fmla="*/ 4192177 h 5539721"/>
              <a:gd name="connsiteX1707" fmla="*/ 4768427 w 6254524"/>
              <a:gd name="connsiteY1707" fmla="*/ 4163931 h 5539721"/>
              <a:gd name="connsiteX1708" fmla="*/ 4777650 w 6254524"/>
              <a:gd name="connsiteY1708" fmla="*/ 4135685 h 5539721"/>
              <a:gd name="connsiteX1709" fmla="*/ 4768427 w 6254524"/>
              <a:gd name="connsiteY1709" fmla="*/ 4088992 h 5539721"/>
              <a:gd name="connsiteX1710" fmla="*/ 4881411 w 6254524"/>
              <a:gd name="connsiteY1710" fmla="*/ 4014053 h 5539721"/>
              <a:gd name="connsiteX1711" fmla="*/ 4848554 w 6254524"/>
              <a:gd name="connsiteY1711" fmla="*/ 4056134 h 5539721"/>
              <a:gd name="connsiteX1712" fmla="*/ 4862965 w 6254524"/>
              <a:gd name="connsiteY1712" fmla="*/ 4093603 h 5539721"/>
              <a:gd name="connsiteX1713" fmla="*/ 4848554 w 6254524"/>
              <a:gd name="connsiteY1713" fmla="*/ 4102827 h 5539721"/>
              <a:gd name="connsiteX1714" fmla="*/ 4867577 w 6254524"/>
              <a:gd name="connsiteY1714" fmla="*/ 4131073 h 5539721"/>
              <a:gd name="connsiteX1715" fmla="*/ 4848554 w 6254524"/>
              <a:gd name="connsiteY1715" fmla="*/ 4144908 h 5539721"/>
              <a:gd name="connsiteX1716" fmla="*/ 4881411 w 6254524"/>
              <a:gd name="connsiteY1716" fmla="*/ 4167966 h 5539721"/>
              <a:gd name="connsiteX1717" fmla="*/ 4905047 w 6254524"/>
              <a:gd name="connsiteY1717" fmla="*/ 4158743 h 5539721"/>
              <a:gd name="connsiteX1718" fmla="*/ 4905047 w 6254524"/>
              <a:gd name="connsiteY1718" fmla="*/ 4191600 h 5539721"/>
              <a:gd name="connsiteX1719" fmla="*/ 4914270 w 6254524"/>
              <a:gd name="connsiteY1719" fmla="*/ 4168542 h 5539721"/>
              <a:gd name="connsiteX1720" fmla="*/ 4928681 w 6254524"/>
              <a:gd name="connsiteY1720" fmla="*/ 4177766 h 5539721"/>
              <a:gd name="connsiteX1721" fmla="*/ 4914270 w 6254524"/>
              <a:gd name="connsiteY1721" fmla="*/ 4206012 h 5539721"/>
              <a:gd name="connsiteX1722" fmla="*/ 4956927 w 6254524"/>
              <a:gd name="connsiteY1722" fmla="*/ 4210624 h 5539721"/>
              <a:gd name="connsiteX1723" fmla="*/ 4947704 w 6254524"/>
              <a:gd name="connsiteY1723" fmla="*/ 4192177 h 5539721"/>
              <a:gd name="connsiteX1724" fmla="*/ 4985173 w 6254524"/>
              <a:gd name="connsiteY1724" fmla="*/ 4187565 h 5539721"/>
              <a:gd name="connsiteX1725" fmla="*/ 4980562 w 6254524"/>
              <a:gd name="connsiteY1725" fmla="*/ 4164507 h 5539721"/>
              <a:gd name="connsiteX1726" fmla="*/ 4937904 w 6254524"/>
              <a:gd name="connsiteY1726" fmla="*/ 4182954 h 5539721"/>
              <a:gd name="connsiteX1727" fmla="*/ 4928681 w 6254524"/>
              <a:gd name="connsiteY1727" fmla="*/ 4136261 h 5539721"/>
              <a:gd name="connsiteX1728" fmla="*/ 4909658 w 6254524"/>
              <a:gd name="connsiteY1728" fmla="*/ 4131649 h 5539721"/>
              <a:gd name="connsiteX1729" fmla="*/ 4942516 w 6254524"/>
              <a:gd name="connsiteY1729" fmla="*/ 4075733 h 5539721"/>
              <a:gd name="connsiteX1730" fmla="*/ 4886023 w 6254524"/>
              <a:gd name="connsiteY1730" fmla="*/ 4131649 h 5539721"/>
              <a:gd name="connsiteX1731" fmla="*/ 4881411 w 6254524"/>
              <a:gd name="connsiteY1731" fmla="*/ 4071122 h 5539721"/>
              <a:gd name="connsiteX1732" fmla="*/ 4895823 w 6254524"/>
              <a:gd name="connsiteY1732" fmla="*/ 4066510 h 5539721"/>
              <a:gd name="connsiteX1733" fmla="*/ 4900435 w 6254524"/>
              <a:gd name="connsiteY1733" fmla="*/ 4089568 h 5539721"/>
              <a:gd name="connsiteX1734" fmla="*/ 4900435 w 6254524"/>
              <a:gd name="connsiteY1734" fmla="*/ 4052099 h 5539721"/>
              <a:gd name="connsiteX1735" fmla="*/ 4943092 w 6254524"/>
              <a:gd name="connsiteY1735" fmla="*/ 4038264 h 5539721"/>
              <a:gd name="connsiteX1736" fmla="*/ 4938481 w 6254524"/>
              <a:gd name="connsiteY1736" fmla="*/ 4019817 h 5539721"/>
              <a:gd name="connsiteX1737" fmla="*/ 5079712 w 6254524"/>
              <a:gd name="connsiteY1737" fmla="*/ 3954678 h 5539721"/>
              <a:gd name="connsiteX1738" fmla="*/ 5084324 w 6254524"/>
              <a:gd name="connsiteY1738" fmla="*/ 3921820 h 5539721"/>
              <a:gd name="connsiteX1739" fmla="*/ 5056077 w 6254524"/>
              <a:gd name="connsiteY1739" fmla="*/ 3921820 h 5539721"/>
              <a:gd name="connsiteX1740" fmla="*/ 5027831 w 6254524"/>
              <a:gd name="connsiteY1740" fmla="*/ 3954678 h 5539721"/>
              <a:gd name="connsiteX1741" fmla="*/ 5060689 w 6254524"/>
              <a:gd name="connsiteY1741" fmla="*/ 3889539 h 5539721"/>
              <a:gd name="connsiteX1742" fmla="*/ 5032443 w 6254524"/>
              <a:gd name="connsiteY1742" fmla="*/ 3875704 h 5539721"/>
              <a:gd name="connsiteX1743" fmla="*/ 5013420 w 6254524"/>
              <a:gd name="connsiteY1743" fmla="*/ 3894150 h 5539721"/>
              <a:gd name="connsiteX1744" fmla="*/ 4999008 w 6254524"/>
              <a:gd name="connsiteY1744" fmla="*/ 3861292 h 5539721"/>
              <a:gd name="connsiteX1745" fmla="*/ 5083747 w 6254524"/>
              <a:gd name="connsiteY1745" fmla="*/ 3847458 h 5539721"/>
              <a:gd name="connsiteX1746" fmla="*/ 5079135 w 6254524"/>
              <a:gd name="connsiteY1746" fmla="*/ 3880315 h 5539721"/>
              <a:gd name="connsiteX1747" fmla="*/ 5088359 w 6254524"/>
              <a:gd name="connsiteY1747" fmla="*/ 3866481 h 5539721"/>
              <a:gd name="connsiteX1748" fmla="*/ 5088359 w 6254524"/>
              <a:gd name="connsiteY1748" fmla="*/ 3889539 h 5539721"/>
              <a:gd name="connsiteX1749" fmla="*/ 5121217 w 6254524"/>
              <a:gd name="connsiteY1749" fmla="*/ 3847458 h 5539721"/>
              <a:gd name="connsiteX1750" fmla="*/ 5149463 w 6254524"/>
              <a:gd name="connsiteY1750" fmla="*/ 3809988 h 5539721"/>
              <a:gd name="connsiteX1751" fmla="*/ 5154074 w 6254524"/>
              <a:gd name="connsiteY1751" fmla="*/ 3819211 h 5539721"/>
              <a:gd name="connsiteX1752" fmla="*/ 5144851 w 6254524"/>
              <a:gd name="connsiteY1752" fmla="*/ 3842270 h 5539721"/>
              <a:gd name="connsiteX1753" fmla="*/ 5159263 w 6254524"/>
              <a:gd name="connsiteY1753" fmla="*/ 3851493 h 5539721"/>
              <a:gd name="connsiteX1754" fmla="*/ 5173674 w 6254524"/>
              <a:gd name="connsiteY1754" fmla="*/ 3823247 h 5539721"/>
              <a:gd name="connsiteX1755" fmla="*/ 5206532 w 6254524"/>
              <a:gd name="connsiteY1755" fmla="*/ 3860716 h 5539721"/>
              <a:gd name="connsiteX1756" fmla="*/ 5267636 w 6254524"/>
              <a:gd name="connsiteY1756" fmla="*/ 3804800 h 5539721"/>
              <a:gd name="connsiteX1757" fmla="*/ 5230166 w 6254524"/>
              <a:gd name="connsiteY1757" fmla="*/ 3781742 h 5539721"/>
              <a:gd name="connsiteX1758" fmla="*/ 5258412 w 6254524"/>
              <a:gd name="connsiteY1758" fmla="*/ 3795577 h 5539721"/>
              <a:gd name="connsiteX1759" fmla="*/ 5314905 w 6254524"/>
              <a:gd name="connsiteY1759" fmla="*/ 3739661 h 5539721"/>
              <a:gd name="connsiteX1760" fmla="*/ 5347763 w 6254524"/>
              <a:gd name="connsiteY1760" fmla="*/ 3772519 h 5539721"/>
              <a:gd name="connsiteX1761" fmla="*/ 5333351 w 6254524"/>
              <a:gd name="connsiteY1761" fmla="*/ 3800765 h 5539721"/>
              <a:gd name="connsiteX1762" fmla="*/ 5389844 w 6254524"/>
              <a:gd name="connsiteY1762" fmla="*/ 3791542 h 5539721"/>
              <a:gd name="connsiteX1763" fmla="*/ 5380621 w 6254524"/>
              <a:gd name="connsiteY1763" fmla="*/ 3809988 h 5539721"/>
              <a:gd name="connsiteX1764" fmla="*/ 5418091 w 6254524"/>
              <a:gd name="connsiteY1764" fmla="*/ 3796153 h 5539721"/>
              <a:gd name="connsiteX1765" fmla="*/ 5408867 w 6254524"/>
              <a:gd name="connsiteY1765" fmla="*/ 3829011 h 5539721"/>
              <a:gd name="connsiteX1766" fmla="*/ 5427890 w 6254524"/>
              <a:gd name="connsiteY1766" fmla="*/ 3861869 h 5539721"/>
              <a:gd name="connsiteX1767" fmla="*/ 5413479 w 6254524"/>
              <a:gd name="connsiteY1767" fmla="*/ 3884927 h 5539721"/>
              <a:gd name="connsiteX1768" fmla="*/ 5380621 w 6254524"/>
              <a:gd name="connsiteY1768" fmla="*/ 3884927 h 5539721"/>
              <a:gd name="connsiteX1769" fmla="*/ 5361598 w 6254524"/>
              <a:gd name="connsiteY1769" fmla="*/ 3922397 h 5539721"/>
              <a:gd name="connsiteX1770" fmla="*/ 5356986 w 6254524"/>
              <a:gd name="connsiteY1770" fmla="*/ 3917785 h 5539721"/>
              <a:gd name="connsiteX1771" fmla="*/ 5319516 w 6254524"/>
              <a:gd name="connsiteY1771" fmla="*/ 3931620 h 5539721"/>
              <a:gd name="connsiteX1772" fmla="*/ 5352375 w 6254524"/>
              <a:gd name="connsiteY1772" fmla="*/ 3945455 h 5539721"/>
              <a:gd name="connsiteX1773" fmla="*/ 5333351 w 6254524"/>
              <a:gd name="connsiteY1773" fmla="*/ 3978312 h 5539721"/>
              <a:gd name="connsiteX1774" fmla="*/ 5356986 w 6254524"/>
              <a:gd name="connsiteY1774" fmla="*/ 3969089 h 5539721"/>
              <a:gd name="connsiteX1775" fmla="*/ 5366210 w 6254524"/>
              <a:gd name="connsiteY1775" fmla="*/ 3978312 h 5539721"/>
              <a:gd name="connsiteX1776" fmla="*/ 5446336 w 6254524"/>
              <a:gd name="connsiteY1776" fmla="*/ 3913173 h 5539721"/>
              <a:gd name="connsiteX1777" fmla="*/ 5446336 w 6254524"/>
              <a:gd name="connsiteY1777" fmla="*/ 3936231 h 5539721"/>
              <a:gd name="connsiteX1778" fmla="*/ 5418091 w 6254524"/>
              <a:gd name="connsiteY1778" fmla="*/ 3959290 h 5539721"/>
              <a:gd name="connsiteX1779" fmla="*/ 5432502 w 6254524"/>
              <a:gd name="connsiteY1779" fmla="*/ 3996759 h 5539721"/>
              <a:gd name="connsiteX1780" fmla="*/ 5413479 w 6254524"/>
              <a:gd name="connsiteY1780" fmla="*/ 4001371 h 5539721"/>
              <a:gd name="connsiteX1781" fmla="*/ 5404256 w 6254524"/>
              <a:gd name="connsiteY1781" fmla="*/ 3982924 h 5539721"/>
              <a:gd name="connsiteX1782" fmla="*/ 5404256 w 6254524"/>
              <a:gd name="connsiteY1782" fmla="*/ 4034229 h 5539721"/>
              <a:gd name="connsiteX1783" fmla="*/ 5319516 w 6254524"/>
              <a:gd name="connsiteY1783" fmla="*/ 4094756 h 5539721"/>
              <a:gd name="connsiteX1784" fmla="*/ 5352375 w 6254524"/>
              <a:gd name="connsiteY1784" fmla="*/ 4108591 h 5539721"/>
              <a:gd name="connsiteX1785" fmla="*/ 5333351 w 6254524"/>
              <a:gd name="connsiteY1785" fmla="*/ 4146061 h 5539721"/>
              <a:gd name="connsiteX1786" fmla="*/ 5376009 w 6254524"/>
              <a:gd name="connsiteY1786" fmla="*/ 4076310 h 5539721"/>
              <a:gd name="connsiteX1787" fmla="*/ 5451525 w 6254524"/>
              <a:gd name="connsiteY1787" fmla="*/ 4048064 h 5539721"/>
              <a:gd name="connsiteX1788" fmla="*/ 5423278 w 6254524"/>
              <a:gd name="connsiteY1788" fmla="*/ 4076310 h 5539721"/>
              <a:gd name="connsiteX1789" fmla="*/ 5465936 w 6254524"/>
              <a:gd name="connsiteY1789" fmla="*/ 4071698 h 5539721"/>
              <a:gd name="connsiteX1790" fmla="*/ 5532228 w 6254524"/>
              <a:gd name="connsiteY1790" fmla="*/ 4015782 h 5539721"/>
              <a:gd name="connsiteX1791" fmla="*/ 5560474 w 6254524"/>
              <a:gd name="connsiteY1791" fmla="*/ 4011170 h 5539721"/>
              <a:gd name="connsiteX1792" fmla="*/ 5593332 w 6254524"/>
              <a:gd name="connsiteY1792" fmla="*/ 3988112 h 5539721"/>
              <a:gd name="connsiteX1793" fmla="*/ 5597944 w 6254524"/>
              <a:gd name="connsiteY1793" fmla="*/ 4006559 h 5539721"/>
              <a:gd name="connsiteX1794" fmla="*/ 5659048 w 6254524"/>
              <a:gd name="connsiteY1794" fmla="*/ 3950643 h 5539721"/>
              <a:gd name="connsiteX1795" fmla="*/ 5663660 w 6254524"/>
              <a:gd name="connsiteY1795" fmla="*/ 3969089 h 5539721"/>
              <a:gd name="connsiteX1796" fmla="*/ 5678071 w 6254524"/>
              <a:gd name="connsiteY1796" fmla="*/ 3959866 h 5539721"/>
              <a:gd name="connsiteX1797" fmla="*/ 5673459 w 6254524"/>
              <a:gd name="connsiteY1797" fmla="*/ 3988112 h 5539721"/>
              <a:gd name="connsiteX1798" fmla="*/ 5706318 w 6254524"/>
              <a:gd name="connsiteY1798" fmla="*/ 3997336 h 5539721"/>
              <a:gd name="connsiteX1799" fmla="*/ 5616967 w 6254524"/>
              <a:gd name="connsiteY1799" fmla="*/ 4118967 h 5539721"/>
              <a:gd name="connsiteX1800" fmla="*/ 5716117 w 6254524"/>
              <a:gd name="connsiteY1800" fmla="*/ 4090721 h 5539721"/>
              <a:gd name="connsiteX1801" fmla="*/ 5735140 w 6254524"/>
              <a:gd name="connsiteY1801" fmla="*/ 4076886 h 5539721"/>
              <a:gd name="connsiteX1802" fmla="*/ 5824491 w 6254524"/>
              <a:gd name="connsiteY1802" fmla="*/ 4001947 h 5539721"/>
              <a:gd name="connsiteX1803" fmla="*/ 5824491 w 6254524"/>
              <a:gd name="connsiteY1803" fmla="*/ 4015782 h 5539721"/>
              <a:gd name="connsiteX1804" fmla="*/ 5852736 w 6254524"/>
              <a:gd name="connsiteY1804" fmla="*/ 3964478 h 5539721"/>
              <a:gd name="connsiteX1805" fmla="*/ 5748975 w 6254524"/>
              <a:gd name="connsiteY1805" fmla="*/ 4001947 h 5539721"/>
              <a:gd name="connsiteX1806" fmla="*/ 5734563 w 6254524"/>
              <a:gd name="connsiteY1806" fmla="*/ 3988112 h 5539721"/>
              <a:gd name="connsiteX1807" fmla="*/ 5710929 w 6254524"/>
              <a:gd name="connsiteY1807" fmla="*/ 3992724 h 5539721"/>
              <a:gd name="connsiteX1808" fmla="*/ 5781833 w 6254524"/>
              <a:gd name="connsiteY1808" fmla="*/ 3922973 h 5539721"/>
              <a:gd name="connsiteX1809" fmla="*/ 5682682 w 6254524"/>
              <a:gd name="connsiteY1809" fmla="*/ 3965054 h 5539721"/>
              <a:gd name="connsiteX1810" fmla="*/ 5710929 w 6254524"/>
              <a:gd name="connsiteY1810" fmla="*/ 3913750 h 5539721"/>
              <a:gd name="connsiteX1811" fmla="*/ 5682682 w 6254524"/>
              <a:gd name="connsiteY1811" fmla="*/ 3918361 h 5539721"/>
              <a:gd name="connsiteX1812" fmla="*/ 5758198 w 6254524"/>
              <a:gd name="connsiteY1812" fmla="*/ 3867057 h 5539721"/>
              <a:gd name="connsiteX1813" fmla="*/ 5777221 w 6254524"/>
              <a:gd name="connsiteY1813" fmla="*/ 3834199 h 5539721"/>
              <a:gd name="connsiteX1814" fmla="*/ 5772610 w 6254524"/>
              <a:gd name="connsiteY1814" fmla="*/ 3805953 h 5539721"/>
              <a:gd name="connsiteX1815" fmla="*/ 5810079 w 6254524"/>
              <a:gd name="connsiteY1815" fmla="*/ 3787506 h 5539721"/>
              <a:gd name="connsiteX1816" fmla="*/ 5819302 w 6254524"/>
              <a:gd name="connsiteY1816" fmla="*/ 3754648 h 5539721"/>
              <a:gd name="connsiteX1817" fmla="*/ 5842937 w 6254524"/>
              <a:gd name="connsiteY1817" fmla="*/ 3759260 h 5539721"/>
              <a:gd name="connsiteX1818" fmla="*/ 5871183 w 6254524"/>
              <a:gd name="connsiteY1818" fmla="*/ 3726402 h 5539721"/>
              <a:gd name="connsiteX1819" fmla="*/ 5852160 w 6254524"/>
              <a:gd name="connsiteY1819" fmla="*/ 3712567 h 5539721"/>
              <a:gd name="connsiteX1820" fmla="*/ 5762810 w 6254524"/>
              <a:gd name="connsiteY1820" fmla="*/ 3768483 h 5539721"/>
              <a:gd name="connsiteX1821" fmla="*/ 5767422 w 6254524"/>
              <a:gd name="connsiteY1821" fmla="*/ 3754648 h 5539721"/>
              <a:gd name="connsiteX1822" fmla="*/ 5691906 w 6254524"/>
              <a:gd name="connsiteY1822" fmla="*/ 3773095 h 5539721"/>
              <a:gd name="connsiteX1823" fmla="*/ 5701129 w 6254524"/>
              <a:gd name="connsiteY1823" fmla="*/ 3796153 h 5539721"/>
              <a:gd name="connsiteX1824" fmla="*/ 5668271 w 6254524"/>
              <a:gd name="connsiteY1824" fmla="*/ 3809988 h 5539721"/>
              <a:gd name="connsiteX1825" fmla="*/ 5663660 w 6254524"/>
              <a:gd name="connsiteY1825" fmla="*/ 3842846 h 5539721"/>
              <a:gd name="connsiteX1826" fmla="*/ 5672883 w 6254524"/>
              <a:gd name="connsiteY1826" fmla="*/ 3842846 h 5539721"/>
              <a:gd name="connsiteX1827" fmla="*/ 5668271 w 6254524"/>
              <a:gd name="connsiteY1827" fmla="*/ 3856681 h 5539721"/>
              <a:gd name="connsiteX1828" fmla="*/ 5682682 w 6254524"/>
              <a:gd name="connsiteY1828" fmla="*/ 3879739 h 5539721"/>
              <a:gd name="connsiteX1829" fmla="*/ 5531652 w 6254524"/>
              <a:gd name="connsiteY1829" fmla="*/ 3977736 h 5539721"/>
              <a:gd name="connsiteX1830" fmla="*/ 5508017 w 6254524"/>
              <a:gd name="connsiteY1830" fmla="*/ 3954678 h 5539721"/>
              <a:gd name="connsiteX1831" fmla="*/ 5522429 w 6254524"/>
              <a:gd name="connsiteY1831" fmla="*/ 3936231 h 5539721"/>
              <a:gd name="connsiteX1832" fmla="*/ 5546063 w 6254524"/>
              <a:gd name="connsiteY1832" fmla="*/ 3945455 h 5539721"/>
              <a:gd name="connsiteX1833" fmla="*/ 5578921 w 6254524"/>
              <a:gd name="connsiteY1833" fmla="*/ 3903373 h 5539721"/>
              <a:gd name="connsiteX1834" fmla="*/ 5555286 w 6254524"/>
              <a:gd name="connsiteY1834" fmla="*/ 3921820 h 5539721"/>
              <a:gd name="connsiteX1835" fmla="*/ 5621578 w 6254524"/>
              <a:gd name="connsiteY1835" fmla="*/ 3865904 h 5539721"/>
              <a:gd name="connsiteX1836" fmla="*/ 5588721 w 6254524"/>
              <a:gd name="connsiteY1836" fmla="*/ 3907985 h 5539721"/>
              <a:gd name="connsiteX1837" fmla="*/ 5645213 w 6254524"/>
              <a:gd name="connsiteY1837" fmla="*/ 3875127 h 5539721"/>
              <a:gd name="connsiteX1838" fmla="*/ 5621578 w 6254524"/>
              <a:gd name="connsiteY1838" fmla="*/ 3870516 h 5539721"/>
              <a:gd name="connsiteX1839" fmla="*/ 5621578 w 6254524"/>
              <a:gd name="connsiteY1839" fmla="*/ 3847458 h 5539721"/>
              <a:gd name="connsiteX1840" fmla="*/ 5546063 w 6254524"/>
              <a:gd name="connsiteY1840" fmla="*/ 3861292 h 5539721"/>
              <a:gd name="connsiteX1841" fmla="*/ 5470548 w 6254524"/>
              <a:gd name="connsiteY1841" fmla="*/ 3912597 h 5539721"/>
              <a:gd name="connsiteX1842" fmla="*/ 5451525 w 6254524"/>
              <a:gd name="connsiteY1842" fmla="*/ 3889539 h 5539721"/>
              <a:gd name="connsiteX1843" fmla="*/ 5465936 w 6254524"/>
              <a:gd name="connsiteY1843" fmla="*/ 3880315 h 5539721"/>
              <a:gd name="connsiteX1844" fmla="*/ 5480347 w 6254524"/>
              <a:gd name="connsiteY1844" fmla="*/ 3889539 h 5539721"/>
              <a:gd name="connsiteX1845" fmla="*/ 5508594 w 6254524"/>
              <a:gd name="connsiteY1845" fmla="*/ 3861292 h 5539721"/>
              <a:gd name="connsiteX1846" fmla="*/ 5508594 w 6254524"/>
              <a:gd name="connsiteY1846" fmla="*/ 3833046 h 5539721"/>
              <a:gd name="connsiteX1847" fmla="*/ 5546063 w 6254524"/>
              <a:gd name="connsiteY1847" fmla="*/ 3804800 h 5539721"/>
              <a:gd name="connsiteX1848" fmla="*/ 5465936 w 6254524"/>
              <a:gd name="connsiteY1848" fmla="*/ 3837658 h 5539721"/>
              <a:gd name="connsiteX1849" fmla="*/ 5456713 w 6254524"/>
              <a:gd name="connsiteY1849" fmla="*/ 3819211 h 5539721"/>
              <a:gd name="connsiteX1850" fmla="*/ 5461325 w 6254524"/>
              <a:gd name="connsiteY1850" fmla="*/ 3796153 h 5539721"/>
              <a:gd name="connsiteX1851" fmla="*/ 5437689 w 6254524"/>
              <a:gd name="connsiteY1851" fmla="*/ 3791542 h 5539721"/>
              <a:gd name="connsiteX1852" fmla="*/ 5446913 w 6254524"/>
              <a:gd name="connsiteY1852" fmla="*/ 3768483 h 5539721"/>
              <a:gd name="connsiteX1853" fmla="*/ 5404256 w 6254524"/>
              <a:gd name="connsiteY1853" fmla="*/ 3791542 h 5539721"/>
              <a:gd name="connsiteX1854" fmla="*/ 5385232 w 6254524"/>
              <a:gd name="connsiteY1854" fmla="*/ 3754072 h 5539721"/>
              <a:gd name="connsiteX1855" fmla="*/ 5399644 w 6254524"/>
              <a:gd name="connsiteY1855" fmla="*/ 3767907 h 5539721"/>
              <a:gd name="connsiteX1856" fmla="*/ 5414055 w 6254524"/>
              <a:gd name="connsiteY1856" fmla="*/ 3739661 h 5539721"/>
              <a:gd name="connsiteX1857" fmla="*/ 5433078 w 6254524"/>
              <a:gd name="connsiteY1857" fmla="*/ 3748884 h 5539721"/>
              <a:gd name="connsiteX1858" fmla="*/ 5494182 w 6254524"/>
              <a:gd name="connsiteY1858" fmla="*/ 3720638 h 5539721"/>
              <a:gd name="connsiteX1859" fmla="*/ 5522429 w 6254524"/>
              <a:gd name="connsiteY1859" fmla="*/ 3660110 h 5539721"/>
              <a:gd name="connsiteX1860" fmla="*/ 5513205 w 6254524"/>
              <a:gd name="connsiteY1860" fmla="*/ 3641664 h 5539721"/>
              <a:gd name="connsiteX1861" fmla="*/ 5527617 w 6254524"/>
              <a:gd name="connsiteY1861" fmla="*/ 3608806 h 5539721"/>
              <a:gd name="connsiteX1862" fmla="*/ 5551251 w 6254524"/>
              <a:gd name="connsiteY1862" fmla="*/ 3599583 h 5539721"/>
              <a:gd name="connsiteX1863" fmla="*/ 5565663 w 6254524"/>
              <a:gd name="connsiteY1863" fmla="*/ 3618029 h 5539721"/>
              <a:gd name="connsiteX1864" fmla="*/ 5551251 w 6254524"/>
              <a:gd name="connsiteY1864" fmla="*/ 3641087 h 5539721"/>
              <a:gd name="connsiteX1865" fmla="*/ 5574886 w 6254524"/>
              <a:gd name="connsiteY1865" fmla="*/ 3664145 h 5539721"/>
              <a:gd name="connsiteX1866" fmla="*/ 5702282 w 6254524"/>
              <a:gd name="connsiteY1866" fmla="*/ 3584595 h 5539721"/>
              <a:gd name="connsiteX1867" fmla="*/ 5791632 w 6254524"/>
              <a:gd name="connsiteY1867" fmla="*/ 3528678 h 5539721"/>
              <a:gd name="connsiteX1868" fmla="*/ 5725340 w 6254524"/>
              <a:gd name="connsiteY1868" fmla="*/ 3551737 h 5539721"/>
              <a:gd name="connsiteX1869" fmla="*/ 5748975 w 6254524"/>
              <a:gd name="connsiteY1869" fmla="*/ 3537902 h 5539721"/>
              <a:gd name="connsiteX1870" fmla="*/ 5744363 w 6254524"/>
              <a:gd name="connsiteY1870" fmla="*/ 3514844 h 5539721"/>
              <a:gd name="connsiteX1871" fmla="*/ 5781833 w 6254524"/>
              <a:gd name="connsiteY1871" fmla="*/ 3481986 h 5539721"/>
              <a:gd name="connsiteX1872" fmla="*/ 5720729 w 6254524"/>
              <a:gd name="connsiteY1872" fmla="*/ 3510232 h 5539721"/>
              <a:gd name="connsiteX1873" fmla="*/ 5711505 w 6254524"/>
              <a:gd name="connsiteY1873" fmla="*/ 3528678 h 5539721"/>
              <a:gd name="connsiteX1874" fmla="*/ 5664236 w 6254524"/>
              <a:gd name="connsiteY1874" fmla="*/ 3566148 h 5539721"/>
              <a:gd name="connsiteX1875" fmla="*/ 5649825 w 6254524"/>
              <a:gd name="connsiteY1875" fmla="*/ 3543090 h 5539721"/>
              <a:gd name="connsiteX1876" fmla="*/ 5701706 w 6254524"/>
              <a:gd name="connsiteY1876" fmla="*/ 3514844 h 5539721"/>
              <a:gd name="connsiteX1877" fmla="*/ 5716117 w 6254524"/>
              <a:gd name="connsiteY1877" fmla="*/ 3477374 h 5539721"/>
              <a:gd name="connsiteX1878" fmla="*/ 5753586 w 6254524"/>
              <a:gd name="connsiteY1878" fmla="*/ 3491209 h 5539721"/>
              <a:gd name="connsiteX1879" fmla="*/ 5762810 w 6254524"/>
              <a:gd name="connsiteY1879" fmla="*/ 3449128 h 5539721"/>
              <a:gd name="connsiteX1880" fmla="*/ 5630802 w 6254524"/>
              <a:gd name="connsiteY1880" fmla="*/ 3505044 h 5539721"/>
              <a:gd name="connsiteX1881" fmla="*/ 5682682 w 6254524"/>
              <a:gd name="connsiteY1881" fmla="*/ 3472186 h 5539721"/>
              <a:gd name="connsiteX1882" fmla="*/ 5814690 w 6254524"/>
              <a:gd name="connsiteY1882" fmla="*/ 3374189 h 5539721"/>
              <a:gd name="connsiteX1883" fmla="*/ 5649825 w 6254524"/>
              <a:gd name="connsiteY1883" fmla="*/ 3453739 h 5539721"/>
              <a:gd name="connsiteX1884" fmla="*/ 5635413 w 6254524"/>
              <a:gd name="connsiteY1884" fmla="*/ 3439905 h 5539721"/>
              <a:gd name="connsiteX1885" fmla="*/ 5644637 w 6254524"/>
              <a:gd name="connsiteY1885" fmla="*/ 3421458 h 5539721"/>
              <a:gd name="connsiteX1886" fmla="*/ 5592756 w 6254524"/>
              <a:gd name="connsiteY1886" fmla="*/ 3430681 h 5539721"/>
              <a:gd name="connsiteX1887" fmla="*/ 5569121 w 6254524"/>
              <a:gd name="connsiteY1887" fmla="*/ 3416847 h 5539721"/>
              <a:gd name="connsiteX1888" fmla="*/ 5601979 w 6254524"/>
              <a:gd name="connsiteY1888" fmla="*/ 3374766 h 5539721"/>
              <a:gd name="connsiteX1889" fmla="*/ 5564509 w 6254524"/>
              <a:gd name="connsiteY1889" fmla="*/ 3379377 h 5539721"/>
              <a:gd name="connsiteX1890" fmla="*/ 5573733 w 6254524"/>
              <a:gd name="connsiteY1890" fmla="*/ 3360931 h 5539721"/>
              <a:gd name="connsiteX1891" fmla="*/ 5559322 w 6254524"/>
              <a:gd name="connsiteY1891" fmla="*/ 3351707 h 5539721"/>
              <a:gd name="connsiteX1892" fmla="*/ 5578344 w 6254524"/>
              <a:gd name="connsiteY1892" fmla="*/ 3295791 h 5539721"/>
              <a:gd name="connsiteX1893" fmla="*/ 5554710 w 6254524"/>
              <a:gd name="connsiteY1893" fmla="*/ 3286568 h 5539721"/>
              <a:gd name="connsiteX1894" fmla="*/ 5582956 w 6254524"/>
              <a:gd name="connsiteY1894" fmla="*/ 3239875 h 5539721"/>
              <a:gd name="connsiteX1895" fmla="*/ 5540299 w 6254524"/>
              <a:gd name="connsiteY1895" fmla="*/ 3295791 h 5539721"/>
              <a:gd name="connsiteX1896" fmla="*/ 5516664 w 6254524"/>
              <a:gd name="connsiteY1896" fmla="*/ 3300403 h 5539721"/>
              <a:gd name="connsiteX1897" fmla="*/ 5516664 w 6254524"/>
              <a:gd name="connsiteY1897" fmla="*/ 3375342 h 5539721"/>
              <a:gd name="connsiteX1898" fmla="*/ 5563933 w 6254524"/>
              <a:gd name="connsiteY1898" fmla="*/ 3366119 h 5539721"/>
              <a:gd name="connsiteX1899" fmla="*/ 5474583 w 6254524"/>
              <a:gd name="connsiteY1899" fmla="*/ 3431258 h 5539721"/>
              <a:gd name="connsiteX1900" fmla="*/ 5413479 w 6254524"/>
              <a:gd name="connsiteY1900" fmla="*/ 3449705 h 5539721"/>
              <a:gd name="connsiteX1901" fmla="*/ 5399067 w 6254524"/>
              <a:gd name="connsiteY1901" fmla="*/ 3454316 h 5539721"/>
              <a:gd name="connsiteX1902" fmla="*/ 5375433 w 6254524"/>
              <a:gd name="connsiteY1902" fmla="*/ 3435870 h 5539721"/>
              <a:gd name="connsiteX1903" fmla="*/ 5370821 w 6254524"/>
              <a:gd name="connsiteY1903" fmla="*/ 3407623 h 5539721"/>
              <a:gd name="connsiteX1904" fmla="*/ 5389844 w 6254524"/>
              <a:gd name="connsiteY1904" fmla="*/ 3398400 h 5539721"/>
              <a:gd name="connsiteX1905" fmla="*/ 5361598 w 6254524"/>
              <a:gd name="connsiteY1905" fmla="*/ 3407623 h 5539721"/>
              <a:gd name="connsiteX1906" fmla="*/ 5347186 w 6254524"/>
              <a:gd name="connsiteY1906" fmla="*/ 3374766 h 5539721"/>
              <a:gd name="connsiteX1907" fmla="*/ 5436537 w 6254524"/>
              <a:gd name="connsiteY1907" fmla="*/ 3281380 h 5539721"/>
              <a:gd name="connsiteX1908" fmla="*/ 5304529 w 6254524"/>
              <a:gd name="connsiteY1908" fmla="*/ 3356319 h 5539721"/>
              <a:gd name="connsiteX1909" fmla="*/ 5295306 w 6254524"/>
              <a:gd name="connsiteY1909" fmla="*/ 3342484 h 5539721"/>
              <a:gd name="connsiteX1910" fmla="*/ 5380044 w 6254524"/>
              <a:gd name="connsiteY1910" fmla="*/ 3291180 h 5539721"/>
              <a:gd name="connsiteX1911" fmla="*/ 5412902 w 6254524"/>
              <a:gd name="connsiteY1911" fmla="*/ 3249098 h 5539721"/>
              <a:gd name="connsiteX1912" fmla="*/ 5408290 w 6254524"/>
              <a:gd name="connsiteY1912" fmla="*/ 3220852 h 5539721"/>
              <a:gd name="connsiteX1913" fmla="*/ 5479195 w 6254524"/>
              <a:gd name="connsiteY1913" fmla="*/ 3141302 h 5539721"/>
              <a:gd name="connsiteX1914" fmla="*/ 5455560 w 6254524"/>
              <a:gd name="connsiteY1914" fmla="*/ 3099220 h 5539721"/>
              <a:gd name="connsiteX1915" fmla="*/ 5483806 w 6254524"/>
              <a:gd name="connsiteY1915" fmla="*/ 3070974 h 5539721"/>
              <a:gd name="connsiteX1916" fmla="*/ 5550098 w 6254524"/>
              <a:gd name="connsiteY1916" fmla="*/ 3005835 h 5539721"/>
              <a:gd name="connsiteX1917" fmla="*/ 5469971 w 6254524"/>
              <a:gd name="connsiteY1917" fmla="*/ 3061751 h 5539721"/>
              <a:gd name="connsiteX1918" fmla="*/ 5450948 w 6254524"/>
              <a:gd name="connsiteY1918" fmla="*/ 3033505 h 5539721"/>
              <a:gd name="connsiteX1919" fmla="*/ 5455560 w 6254524"/>
              <a:gd name="connsiteY1919" fmla="*/ 3075586 h 5539721"/>
              <a:gd name="connsiteX1920" fmla="*/ 5403679 w 6254524"/>
              <a:gd name="connsiteY1920" fmla="*/ 3047339 h 5539721"/>
              <a:gd name="connsiteX1921" fmla="*/ 5412902 w 6254524"/>
              <a:gd name="connsiteY1921" fmla="*/ 3024281 h 5539721"/>
              <a:gd name="connsiteX1922" fmla="*/ 5389268 w 6254524"/>
              <a:gd name="connsiteY1922" fmla="*/ 3052528 h 5539721"/>
              <a:gd name="connsiteX1923" fmla="*/ 5398491 w 6254524"/>
              <a:gd name="connsiteY1923" fmla="*/ 3029470 h 5539721"/>
              <a:gd name="connsiteX1924" fmla="*/ 5361022 w 6254524"/>
              <a:gd name="connsiteY1924" fmla="*/ 3062328 h 5539721"/>
              <a:gd name="connsiteX1925" fmla="*/ 5384656 w 6254524"/>
              <a:gd name="connsiteY1925" fmla="*/ 3057716 h 5539721"/>
              <a:gd name="connsiteX1926" fmla="*/ 5323552 w 6254524"/>
              <a:gd name="connsiteY1926" fmla="*/ 3127467 h 5539721"/>
              <a:gd name="connsiteX1927" fmla="*/ 5356410 w 6254524"/>
              <a:gd name="connsiteY1927" fmla="*/ 3118244 h 5539721"/>
              <a:gd name="connsiteX1928" fmla="*/ 5361022 w 6254524"/>
              <a:gd name="connsiteY1928" fmla="*/ 3127467 h 5539721"/>
              <a:gd name="connsiteX1929" fmla="*/ 5328163 w 6254524"/>
              <a:gd name="connsiteY1929" fmla="*/ 3136690 h 5539721"/>
              <a:gd name="connsiteX1930" fmla="*/ 5248037 w 6254524"/>
              <a:gd name="connsiteY1930" fmla="*/ 3183383 h 5539721"/>
              <a:gd name="connsiteX1931" fmla="*/ 5276282 w 6254524"/>
              <a:gd name="connsiteY1931" fmla="*/ 3141302 h 5539721"/>
              <a:gd name="connsiteX1932" fmla="*/ 5261871 w 6254524"/>
              <a:gd name="connsiteY1932" fmla="*/ 3089997 h 5539721"/>
              <a:gd name="connsiteX1933" fmla="*/ 5229013 w 6254524"/>
              <a:gd name="connsiteY1933" fmla="*/ 3103832 h 5539721"/>
              <a:gd name="connsiteX1934" fmla="*/ 5238237 w 6254524"/>
              <a:gd name="connsiteY1934" fmla="*/ 3126890 h 5539721"/>
              <a:gd name="connsiteX1935" fmla="*/ 5223825 w 6254524"/>
              <a:gd name="connsiteY1935" fmla="*/ 3164360 h 5539721"/>
              <a:gd name="connsiteX1936" fmla="*/ 5152922 w 6254524"/>
              <a:gd name="connsiteY1936" fmla="*/ 3173583 h 5539721"/>
              <a:gd name="connsiteX1937" fmla="*/ 5096429 w 6254524"/>
              <a:gd name="connsiteY1937" fmla="*/ 3299827 h 5539721"/>
              <a:gd name="connsiteX1938" fmla="*/ 5087206 w 6254524"/>
              <a:gd name="connsiteY1938" fmla="*/ 3281380 h 5539721"/>
              <a:gd name="connsiteX1939" fmla="*/ 5110840 w 6254524"/>
              <a:gd name="connsiteY1939" fmla="*/ 3285992 h 5539721"/>
              <a:gd name="connsiteX1940" fmla="*/ 5134475 w 6254524"/>
              <a:gd name="connsiteY1940" fmla="*/ 3248522 h 5539721"/>
              <a:gd name="connsiteX1941" fmla="*/ 5035325 w 6254524"/>
              <a:gd name="connsiteY1941" fmla="*/ 3276768 h 5539721"/>
              <a:gd name="connsiteX1942" fmla="*/ 5058960 w 6254524"/>
              <a:gd name="connsiteY1942" fmla="*/ 3220852 h 5539721"/>
              <a:gd name="connsiteX1943" fmla="*/ 5016302 w 6254524"/>
              <a:gd name="connsiteY1943" fmla="*/ 3253710 h 5539721"/>
              <a:gd name="connsiteX1944" fmla="*/ 5025525 w 6254524"/>
              <a:gd name="connsiteY1944" fmla="*/ 3235264 h 5539721"/>
              <a:gd name="connsiteX1945" fmla="*/ 4959233 w 6254524"/>
              <a:gd name="connsiteY1945" fmla="*/ 3249098 h 5539721"/>
              <a:gd name="connsiteX1946" fmla="*/ 4987479 w 6254524"/>
              <a:gd name="connsiteY1946" fmla="*/ 3216241 h 5539721"/>
              <a:gd name="connsiteX1947" fmla="*/ 4963845 w 6254524"/>
              <a:gd name="connsiteY1947" fmla="*/ 3216241 h 5539721"/>
              <a:gd name="connsiteX1948" fmla="*/ 4996702 w 6254524"/>
              <a:gd name="connsiteY1948" fmla="*/ 3174159 h 5539721"/>
              <a:gd name="connsiteX1949" fmla="*/ 5015725 w 6254524"/>
              <a:gd name="connsiteY1949" fmla="*/ 3192606 h 5539721"/>
              <a:gd name="connsiteX1950" fmla="*/ 5058383 w 6254524"/>
              <a:gd name="connsiteY1950" fmla="*/ 3174159 h 5539721"/>
              <a:gd name="connsiteX1951" fmla="*/ 5091241 w 6254524"/>
              <a:gd name="connsiteY1951" fmla="*/ 3127467 h 5539721"/>
              <a:gd name="connsiteX1952" fmla="*/ 5067606 w 6254524"/>
              <a:gd name="connsiteY1952" fmla="*/ 3132078 h 5539721"/>
              <a:gd name="connsiteX1953" fmla="*/ 5053195 w 6254524"/>
              <a:gd name="connsiteY1953" fmla="*/ 3103832 h 5539721"/>
              <a:gd name="connsiteX1954" fmla="*/ 5109688 w 6254524"/>
              <a:gd name="connsiteY1954" fmla="*/ 3057139 h 5539721"/>
              <a:gd name="connsiteX1955" fmla="*/ 5128710 w 6254524"/>
              <a:gd name="connsiteY1955" fmla="*/ 3117667 h 5539721"/>
              <a:gd name="connsiteX1956" fmla="*/ 5152345 w 6254524"/>
              <a:gd name="connsiteY1956" fmla="*/ 3117667 h 5539721"/>
              <a:gd name="connsiteX1957" fmla="*/ 5171368 w 6254524"/>
              <a:gd name="connsiteY1957" fmla="*/ 3075586 h 5539721"/>
              <a:gd name="connsiteX1958" fmla="*/ 5223249 w 6254524"/>
              <a:gd name="connsiteY1958" fmla="*/ 3047339 h 5539721"/>
              <a:gd name="connsiteX1959" fmla="*/ 5237660 w 6254524"/>
              <a:gd name="connsiteY1959" fmla="*/ 3009870 h 5539721"/>
              <a:gd name="connsiteX1960" fmla="*/ 5214026 w 6254524"/>
              <a:gd name="connsiteY1960" fmla="*/ 3000647 h 5539721"/>
              <a:gd name="connsiteX1961" fmla="*/ 5256684 w 6254524"/>
              <a:gd name="connsiteY1961" fmla="*/ 2967789 h 5539721"/>
              <a:gd name="connsiteX1962" fmla="*/ 5256684 w 6254524"/>
              <a:gd name="connsiteY1962" fmla="*/ 2939543 h 5539721"/>
              <a:gd name="connsiteX1963" fmla="*/ 5294153 w 6254524"/>
              <a:gd name="connsiteY1963" fmla="*/ 2972400 h 5539721"/>
              <a:gd name="connsiteX1964" fmla="*/ 5402526 w 6254524"/>
              <a:gd name="connsiteY1964" fmla="*/ 2897462 h 5539721"/>
              <a:gd name="connsiteX1965" fmla="*/ 5402526 w 6254524"/>
              <a:gd name="connsiteY1965" fmla="*/ 2855380 h 5539721"/>
              <a:gd name="connsiteX1966" fmla="*/ 5359868 w 6254524"/>
              <a:gd name="connsiteY1966" fmla="*/ 2873827 h 5539721"/>
              <a:gd name="connsiteX1967" fmla="*/ 5355257 w 6254524"/>
              <a:gd name="connsiteY1967" fmla="*/ 2859992 h 5539721"/>
              <a:gd name="connsiteX1968" fmla="*/ 5374280 w 6254524"/>
              <a:gd name="connsiteY1968" fmla="*/ 2831746 h 5539721"/>
              <a:gd name="connsiteX1969" fmla="*/ 5341422 w 6254524"/>
              <a:gd name="connsiteY1969" fmla="*/ 2831746 h 5539721"/>
              <a:gd name="connsiteX1970" fmla="*/ 5350645 w 6254524"/>
              <a:gd name="connsiteY1970" fmla="*/ 2780441 h 5539721"/>
              <a:gd name="connsiteX1971" fmla="*/ 5369668 w 6254524"/>
              <a:gd name="connsiteY1971" fmla="*/ 2775830 h 5539721"/>
              <a:gd name="connsiteX1972" fmla="*/ 5416937 w 6254524"/>
              <a:gd name="connsiteY1972" fmla="*/ 2733749 h 5539721"/>
              <a:gd name="connsiteX1973" fmla="*/ 5483229 w 6254524"/>
              <a:gd name="connsiteY1973" fmla="*/ 2682444 h 5539721"/>
              <a:gd name="connsiteX1974" fmla="*/ 5582380 w 6254524"/>
              <a:gd name="connsiteY1974" fmla="*/ 2649587 h 5539721"/>
              <a:gd name="connsiteX1975" fmla="*/ 5667118 w 6254524"/>
              <a:gd name="connsiteY1975" fmla="*/ 2574648 h 5539721"/>
              <a:gd name="connsiteX1976" fmla="*/ 5615238 w 6254524"/>
              <a:gd name="connsiteY1976" fmla="*/ 2593094 h 5539721"/>
              <a:gd name="connsiteX1977" fmla="*/ 5619849 w 6254524"/>
              <a:gd name="connsiteY1977" fmla="*/ 2570036 h 5539721"/>
              <a:gd name="connsiteX1978" fmla="*/ 5582380 w 6254524"/>
              <a:gd name="connsiteY1978" fmla="*/ 2546978 h 5539721"/>
              <a:gd name="connsiteX1979" fmla="*/ 5606014 w 6254524"/>
              <a:gd name="connsiteY1979" fmla="*/ 2514120 h 5539721"/>
              <a:gd name="connsiteX1980" fmla="*/ 5573156 w 6254524"/>
              <a:gd name="connsiteY1980" fmla="*/ 2527955 h 5539721"/>
              <a:gd name="connsiteX1981" fmla="*/ 5549522 w 6254524"/>
              <a:gd name="connsiteY1981" fmla="*/ 2514120 h 5539721"/>
              <a:gd name="connsiteX1982" fmla="*/ 5544910 w 6254524"/>
              <a:gd name="connsiteY1982" fmla="*/ 2453592 h 5539721"/>
              <a:gd name="connsiteX1983" fmla="*/ 5620426 w 6254524"/>
              <a:gd name="connsiteY1983" fmla="*/ 2458204 h 5539721"/>
              <a:gd name="connsiteX1984" fmla="*/ 5709776 w 6254524"/>
              <a:gd name="connsiteY1984" fmla="*/ 2393065 h 5539721"/>
              <a:gd name="connsiteX1985" fmla="*/ 5733411 w 6254524"/>
              <a:gd name="connsiteY1985" fmla="*/ 2393065 h 5539721"/>
              <a:gd name="connsiteX1986" fmla="*/ 5818149 w 6254524"/>
              <a:gd name="connsiteY1986" fmla="*/ 2346372 h 5539721"/>
              <a:gd name="connsiteX1987" fmla="*/ 5837172 w 6254524"/>
              <a:gd name="connsiteY1987" fmla="*/ 2332537 h 5539721"/>
              <a:gd name="connsiteX1988" fmla="*/ 5964569 w 6254524"/>
              <a:gd name="connsiteY1988" fmla="*/ 2272009 h 5539721"/>
              <a:gd name="connsiteX1989" fmla="*/ 5992815 w 6254524"/>
              <a:gd name="connsiteY1989" fmla="*/ 2258174 h 5539721"/>
              <a:gd name="connsiteX1990" fmla="*/ 6054495 w 6254524"/>
              <a:gd name="connsiteY1990" fmla="*/ 2198223 h 5539721"/>
              <a:gd name="connsiteX1991" fmla="*/ 6054495 w 6254524"/>
              <a:gd name="connsiteY1991" fmla="*/ 2198223 h 5539721"/>
              <a:gd name="connsiteX1992" fmla="*/ 4937328 w 6254524"/>
              <a:gd name="connsiteY1992" fmla="*/ 2286421 h 5539721"/>
              <a:gd name="connsiteX1993" fmla="*/ 4965574 w 6254524"/>
              <a:gd name="connsiteY1993" fmla="*/ 2286421 h 5539721"/>
              <a:gd name="connsiteX1994" fmla="*/ 4941939 w 6254524"/>
              <a:gd name="connsiteY1994" fmla="*/ 2304867 h 5539721"/>
              <a:gd name="connsiteX1995" fmla="*/ 4937328 w 6254524"/>
              <a:gd name="connsiteY1995" fmla="*/ 2286421 h 5539721"/>
              <a:gd name="connsiteX1996" fmla="*/ 4937328 w 6254524"/>
              <a:gd name="connsiteY1996" fmla="*/ 2286421 h 5539721"/>
              <a:gd name="connsiteX1997" fmla="*/ 5408290 w 6254524"/>
              <a:gd name="connsiteY1997" fmla="*/ 1712849 h 5539721"/>
              <a:gd name="connsiteX1998" fmla="*/ 5389268 w 6254524"/>
              <a:gd name="connsiteY1998" fmla="*/ 1726684 h 5539721"/>
              <a:gd name="connsiteX1999" fmla="*/ 5408290 w 6254524"/>
              <a:gd name="connsiteY1999" fmla="*/ 1712849 h 5539721"/>
              <a:gd name="connsiteX2000" fmla="*/ 5408290 w 6254524"/>
              <a:gd name="connsiteY2000" fmla="*/ 1712849 h 5539721"/>
              <a:gd name="connsiteX2001" fmla="*/ 5031289 w 6254524"/>
              <a:gd name="connsiteY2001" fmla="*/ 1479385 h 5539721"/>
              <a:gd name="connsiteX2002" fmla="*/ 5016878 w 6254524"/>
              <a:gd name="connsiteY2002" fmla="*/ 1497832 h 5539721"/>
              <a:gd name="connsiteX2003" fmla="*/ 5031289 w 6254524"/>
              <a:gd name="connsiteY2003" fmla="*/ 1479385 h 5539721"/>
              <a:gd name="connsiteX2004" fmla="*/ 5031289 w 6254524"/>
              <a:gd name="connsiteY2004" fmla="*/ 1479385 h 5539721"/>
              <a:gd name="connsiteX2005" fmla="*/ 5003044 w 6254524"/>
              <a:gd name="connsiteY2005" fmla="*/ 1077597 h 5539721"/>
              <a:gd name="connsiteX2006" fmla="*/ 4993820 w 6254524"/>
              <a:gd name="connsiteY2006" fmla="*/ 1091432 h 5539721"/>
              <a:gd name="connsiteX2007" fmla="*/ 5003044 w 6254524"/>
              <a:gd name="connsiteY2007" fmla="*/ 1077597 h 5539721"/>
              <a:gd name="connsiteX2008" fmla="*/ 5003044 w 6254524"/>
              <a:gd name="connsiteY2008" fmla="*/ 1077597 h 5539721"/>
              <a:gd name="connsiteX2009" fmla="*/ 4970186 w 6254524"/>
              <a:gd name="connsiteY2009" fmla="*/ 1805658 h 5539721"/>
              <a:gd name="connsiteX2010" fmla="*/ 4941939 w 6254524"/>
              <a:gd name="connsiteY2010" fmla="*/ 1810270 h 5539721"/>
              <a:gd name="connsiteX2011" fmla="*/ 4970186 w 6254524"/>
              <a:gd name="connsiteY2011" fmla="*/ 1805658 h 5539721"/>
              <a:gd name="connsiteX2012" fmla="*/ 4970186 w 6254524"/>
              <a:gd name="connsiteY2012" fmla="*/ 1805658 h 5539721"/>
              <a:gd name="connsiteX2013" fmla="*/ 4852012 w 6254524"/>
              <a:gd name="connsiteY2013" fmla="*/ 1558359 h 5539721"/>
              <a:gd name="connsiteX2014" fmla="*/ 4776497 w 6254524"/>
              <a:gd name="connsiteY2014" fmla="*/ 1586606 h 5539721"/>
              <a:gd name="connsiteX2015" fmla="*/ 4852012 w 6254524"/>
              <a:gd name="connsiteY2015" fmla="*/ 1558359 h 5539721"/>
              <a:gd name="connsiteX2016" fmla="*/ 4852012 w 6254524"/>
              <a:gd name="connsiteY2016" fmla="*/ 1558359 h 5539721"/>
              <a:gd name="connsiteX2017" fmla="*/ 966713 w 6254524"/>
              <a:gd name="connsiteY2017" fmla="*/ 1068374 h 5539721"/>
              <a:gd name="connsiteX2018" fmla="*/ 999571 w 6254524"/>
              <a:gd name="connsiteY2018" fmla="*/ 1045315 h 5539721"/>
              <a:gd name="connsiteX2019" fmla="*/ 966713 w 6254524"/>
              <a:gd name="connsiteY2019" fmla="*/ 1068374 h 5539721"/>
              <a:gd name="connsiteX2020" fmla="*/ 966713 w 6254524"/>
              <a:gd name="connsiteY2020" fmla="*/ 1068374 h 5539721"/>
              <a:gd name="connsiteX2021" fmla="*/ 730943 w 6254524"/>
              <a:gd name="connsiteY2021" fmla="*/ 2216670 h 5539721"/>
              <a:gd name="connsiteX2022" fmla="*/ 749966 w 6254524"/>
              <a:gd name="connsiteY2022" fmla="*/ 2123284 h 5539721"/>
              <a:gd name="connsiteX2023" fmla="*/ 782824 w 6254524"/>
              <a:gd name="connsiteY2023" fmla="*/ 2127896 h 5539721"/>
              <a:gd name="connsiteX2024" fmla="*/ 730943 w 6254524"/>
              <a:gd name="connsiteY2024" fmla="*/ 2216670 h 5539721"/>
              <a:gd name="connsiteX2025" fmla="*/ 730943 w 6254524"/>
              <a:gd name="connsiteY2025" fmla="*/ 2216670 h 5539721"/>
              <a:gd name="connsiteX2026" fmla="*/ 1084886 w 6254524"/>
              <a:gd name="connsiteY2026" fmla="*/ 2370583 h 5539721"/>
              <a:gd name="connsiteX2027" fmla="*/ 1056640 w 6254524"/>
              <a:gd name="connsiteY2027" fmla="*/ 2352136 h 5539721"/>
              <a:gd name="connsiteX2028" fmla="*/ 1136767 w 6254524"/>
              <a:gd name="connsiteY2028" fmla="*/ 2272586 h 5539721"/>
              <a:gd name="connsiteX2029" fmla="*/ 1084886 w 6254524"/>
              <a:gd name="connsiteY2029" fmla="*/ 2370583 h 5539721"/>
              <a:gd name="connsiteX2030" fmla="*/ 1084886 w 6254524"/>
              <a:gd name="connsiteY2030" fmla="*/ 2370583 h 5539721"/>
              <a:gd name="connsiteX2031" fmla="*/ 1136767 w 6254524"/>
              <a:gd name="connsiteY2031" fmla="*/ 2417276 h 5539721"/>
              <a:gd name="connsiteX2032" fmla="*/ 1155790 w 6254524"/>
              <a:gd name="connsiteY2032" fmla="*/ 2403441 h 5539721"/>
              <a:gd name="connsiteX2033" fmla="*/ 1136767 w 6254524"/>
              <a:gd name="connsiteY2033" fmla="*/ 2417276 h 5539721"/>
              <a:gd name="connsiteX2034" fmla="*/ 1136767 w 6254524"/>
              <a:gd name="connsiteY2034" fmla="*/ 2417276 h 5539721"/>
              <a:gd name="connsiteX2035" fmla="*/ 1165013 w 6254524"/>
              <a:gd name="connsiteY2035" fmla="*/ 2394217 h 5539721"/>
              <a:gd name="connsiteX2036" fmla="*/ 1160401 w 6254524"/>
              <a:gd name="connsiteY2036" fmla="*/ 2375771 h 5539721"/>
              <a:gd name="connsiteX2037" fmla="*/ 1184037 w 6254524"/>
              <a:gd name="connsiteY2037" fmla="*/ 2371159 h 5539721"/>
              <a:gd name="connsiteX2038" fmla="*/ 1165013 w 6254524"/>
              <a:gd name="connsiteY2038" fmla="*/ 2394217 h 5539721"/>
              <a:gd name="connsiteX2039" fmla="*/ 1165013 w 6254524"/>
              <a:gd name="connsiteY2039" fmla="*/ 2394217 h 5539721"/>
              <a:gd name="connsiteX2040" fmla="*/ 896386 w 6254524"/>
              <a:gd name="connsiteY2040" fmla="*/ 3546549 h 5539721"/>
              <a:gd name="connsiteX2041" fmla="*/ 924632 w 6254524"/>
              <a:gd name="connsiteY2041" fmla="*/ 3523491 h 5539721"/>
              <a:gd name="connsiteX2042" fmla="*/ 896386 w 6254524"/>
              <a:gd name="connsiteY2042" fmla="*/ 3546549 h 5539721"/>
              <a:gd name="connsiteX2043" fmla="*/ 896386 w 6254524"/>
              <a:gd name="connsiteY2043" fmla="*/ 3546549 h 5539721"/>
              <a:gd name="connsiteX2044" fmla="*/ 806459 w 6254524"/>
              <a:gd name="connsiteY2044" fmla="*/ 3761566 h 5539721"/>
              <a:gd name="connsiteX2045" fmla="*/ 806459 w 6254524"/>
              <a:gd name="connsiteY2045" fmla="*/ 3784624 h 5539721"/>
              <a:gd name="connsiteX2046" fmla="*/ 792048 w 6254524"/>
              <a:gd name="connsiteY2046" fmla="*/ 3780013 h 5539721"/>
              <a:gd name="connsiteX2047" fmla="*/ 806459 w 6254524"/>
              <a:gd name="connsiteY2047" fmla="*/ 3761566 h 5539721"/>
              <a:gd name="connsiteX2048" fmla="*/ 806459 w 6254524"/>
              <a:gd name="connsiteY2048" fmla="*/ 3761566 h 5539721"/>
              <a:gd name="connsiteX2049" fmla="*/ 797235 w 6254524"/>
              <a:gd name="connsiteY2049" fmla="*/ 3826705 h 5539721"/>
              <a:gd name="connsiteX2050" fmla="*/ 792624 w 6254524"/>
              <a:gd name="connsiteY2050" fmla="*/ 3798459 h 5539721"/>
              <a:gd name="connsiteX2051" fmla="*/ 887163 w 6254524"/>
              <a:gd name="connsiteY2051" fmla="*/ 3770213 h 5539721"/>
              <a:gd name="connsiteX2052" fmla="*/ 797235 w 6254524"/>
              <a:gd name="connsiteY2052" fmla="*/ 3826705 h 5539721"/>
              <a:gd name="connsiteX2053" fmla="*/ 797235 w 6254524"/>
              <a:gd name="connsiteY2053" fmla="*/ 3826705 h 5539721"/>
              <a:gd name="connsiteX2054" fmla="*/ 924632 w 6254524"/>
              <a:gd name="connsiteY2054" fmla="*/ 3822094 h 5539721"/>
              <a:gd name="connsiteX2055" fmla="*/ 910221 w 6254524"/>
              <a:gd name="connsiteY2055" fmla="*/ 3799035 h 5539721"/>
              <a:gd name="connsiteX2056" fmla="*/ 900997 w 6254524"/>
              <a:gd name="connsiteY2056" fmla="*/ 3799035 h 5539721"/>
              <a:gd name="connsiteX2057" fmla="*/ 943655 w 6254524"/>
              <a:gd name="connsiteY2057" fmla="*/ 3803647 h 5539721"/>
              <a:gd name="connsiteX2058" fmla="*/ 924632 w 6254524"/>
              <a:gd name="connsiteY2058" fmla="*/ 3822094 h 5539721"/>
              <a:gd name="connsiteX2059" fmla="*/ 924632 w 6254524"/>
              <a:gd name="connsiteY2059" fmla="*/ 3822094 h 5539721"/>
              <a:gd name="connsiteX2060" fmla="*/ 1141379 w 6254524"/>
              <a:gd name="connsiteY2060" fmla="*/ 3835929 h 5539721"/>
              <a:gd name="connsiteX2061" fmla="*/ 1080275 w 6254524"/>
              <a:gd name="connsiteY2061" fmla="*/ 3891844 h 5539721"/>
              <a:gd name="connsiteX2062" fmla="*/ 1141379 w 6254524"/>
              <a:gd name="connsiteY2062" fmla="*/ 3835929 h 5539721"/>
              <a:gd name="connsiteX2063" fmla="*/ 1141379 w 6254524"/>
              <a:gd name="connsiteY2063" fmla="*/ 3835929 h 5539721"/>
              <a:gd name="connsiteX2064" fmla="*/ 905609 w 6254524"/>
              <a:gd name="connsiteY2064" fmla="*/ 4097638 h 5539721"/>
              <a:gd name="connsiteX2065" fmla="*/ 929243 w 6254524"/>
              <a:gd name="connsiteY2065" fmla="*/ 4069392 h 5539721"/>
              <a:gd name="connsiteX2066" fmla="*/ 905609 w 6254524"/>
              <a:gd name="connsiteY2066" fmla="*/ 4097638 h 5539721"/>
              <a:gd name="connsiteX2067" fmla="*/ 905609 w 6254524"/>
              <a:gd name="connsiteY2067" fmla="*/ 4097638 h 5539721"/>
              <a:gd name="connsiteX2068" fmla="*/ 900997 w 6254524"/>
              <a:gd name="connsiteY2068" fmla="*/ 4167390 h 5539721"/>
              <a:gd name="connsiteX2069" fmla="*/ 929243 w 6254524"/>
              <a:gd name="connsiteY2069" fmla="*/ 4153555 h 5539721"/>
              <a:gd name="connsiteX2070" fmla="*/ 900997 w 6254524"/>
              <a:gd name="connsiteY2070" fmla="*/ 4167390 h 5539721"/>
              <a:gd name="connsiteX2071" fmla="*/ 900997 w 6254524"/>
              <a:gd name="connsiteY2071" fmla="*/ 4167390 h 5539721"/>
              <a:gd name="connsiteX2072" fmla="*/ 929243 w 6254524"/>
              <a:gd name="connsiteY2072" fmla="*/ 4106862 h 5539721"/>
              <a:gd name="connsiteX2073" fmla="*/ 924632 w 6254524"/>
              <a:gd name="connsiteY2073" fmla="*/ 4102250 h 5539721"/>
              <a:gd name="connsiteX2074" fmla="*/ 981124 w 6254524"/>
              <a:gd name="connsiteY2074" fmla="*/ 4064781 h 5539721"/>
              <a:gd name="connsiteX2075" fmla="*/ 929243 w 6254524"/>
              <a:gd name="connsiteY2075" fmla="*/ 4106862 h 5539721"/>
              <a:gd name="connsiteX2076" fmla="*/ 929243 w 6254524"/>
              <a:gd name="connsiteY2076" fmla="*/ 4106862 h 5539721"/>
              <a:gd name="connsiteX2077" fmla="*/ 985736 w 6254524"/>
              <a:gd name="connsiteY2077" fmla="*/ 4228494 h 5539721"/>
              <a:gd name="connsiteX2078" fmla="*/ 1009371 w 6254524"/>
              <a:gd name="connsiteY2078" fmla="*/ 4214659 h 5539721"/>
              <a:gd name="connsiteX2079" fmla="*/ 985736 w 6254524"/>
              <a:gd name="connsiteY2079" fmla="*/ 4228494 h 5539721"/>
              <a:gd name="connsiteX2080" fmla="*/ 985736 w 6254524"/>
              <a:gd name="connsiteY2080" fmla="*/ 4228494 h 5539721"/>
              <a:gd name="connsiteX2081" fmla="*/ 948267 w 6254524"/>
              <a:gd name="connsiteY2081" fmla="*/ 4162778 h 5539721"/>
              <a:gd name="connsiteX2082" fmla="*/ 939044 w 6254524"/>
              <a:gd name="connsiteY2082" fmla="*/ 4148943 h 5539721"/>
              <a:gd name="connsiteX2083" fmla="*/ 990924 w 6254524"/>
              <a:gd name="connsiteY2083" fmla="*/ 4106862 h 5539721"/>
              <a:gd name="connsiteX2084" fmla="*/ 1033581 w 6254524"/>
              <a:gd name="connsiteY2084" fmla="*/ 4088415 h 5539721"/>
              <a:gd name="connsiteX2085" fmla="*/ 948267 w 6254524"/>
              <a:gd name="connsiteY2085" fmla="*/ 4162778 h 5539721"/>
              <a:gd name="connsiteX2086" fmla="*/ 948267 w 6254524"/>
              <a:gd name="connsiteY2086" fmla="*/ 4162778 h 5539721"/>
              <a:gd name="connsiteX2087" fmla="*/ 1013983 w 6254524"/>
              <a:gd name="connsiteY2087" fmla="*/ 4046334 h 5539721"/>
              <a:gd name="connsiteX2088" fmla="*/ 994959 w 6254524"/>
              <a:gd name="connsiteY2088" fmla="*/ 4064781 h 5539721"/>
              <a:gd name="connsiteX2089" fmla="*/ 1013983 w 6254524"/>
              <a:gd name="connsiteY2089" fmla="*/ 4046334 h 5539721"/>
              <a:gd name="connsiteX2090" fmla="*/ 1013983 w 6254524"/>
              <a:gd name="connsiteY2090" fmla="*/ 4046334 h 5539721"/>
              <a:gd name="connsiteX2091" fmla="*/ 948267 w 6254524"/>
              <a:gd name="connsiteY2091" fmla="*/ 4055557 h 5539721"/>
              <a:gd name="connsiteX2092" fmla="*/ 1033005 w 6254524"/>
              <a:gd name="connsiteY2092" fmla="*/ 3990418 h 5539721"/>
              <a:gd name="connsiteX2093" fmla="*/ 948267 w 6254524"/>
              <a:gd name="connsiteY2093" fmla="*/ 4055557 h 5539721"/>
              <a:gd name="connsiteX2094" fmla="*/ 948267 w 6254524"/>
              <a:gd name="connsiteY2094" fmla="*/ 4055557 h 5539721"/>
              <a:gd name="connsiteX2095" fmla="*/ 1052028 w 6254524"/>
              <a:gd name="connsiteY2095" fmla="*/ 3845728 h 5539721"/>
              <a:gd name="connsiteX2096" fmla="*/ 1127544 w 6254524"/>
              <a:gd name="connsiteY2096" fmla="*/ 3827282 h 5539721"/>
              <a:gd name="connsiteX2097" fmla="*/ 1066440 w 6254524"/>
              <a:gd name="connsiteY2097" fmla="*/ 3860139 h 5539721"/>
              <a:gd name="connsiteX2098" fmla="*/ 1052028 w 6254524"/>
              <a:gd name="connsiteY2098" fmla="*/ 3845728 h 5539721"/>
              <a:gd name="connsiteX2099" fmla="*/ 1052028 w 6254524"/>
              <a:gd name="connsiteY2099" fmla="*/ 3845728 h 5539721"/>
              <a:gd name="connsiteX2100" fmla="*/ 1122356 w 6254524"/>
              <a:gd name="connsiteY2100" fmla="*/ 3943725 h 5539721"/>
              <a:gd name="connsiteX2101" fmla="*/ 1075087 w 6254524"/>
              <a:gd name="connsiteY2101" fmla="*/ 3948337 h 5539721"/>
              <a:gd name="connsiteX2102" fmla="*/ 1150602 w 6254524"/>
              <a:gd name="connsiteY2102" fmla="*/ 3901644 h 5539721"/>
              <a:gd name="connsiteX2103" fmla="*/ 1122356 w 6254524"/>
              <a:gd name="connsiteY2103" fmla="*/ 3943725 h 5539721"/>
              <a:gd name="connsiteX2104" fmla="*/ 1122356 w 6254524"/>
              <a:gd name="connsiteY2104" fmla="*/ 3943725 h 5539721"/>
              <a:gd name="connsiteX2105" fmla="*/ 1145990 w 6254524"/>
              <a:gd name="connsiteY2105" fmla="*/ 4400854 h 5539721"/>
              <a:gd name="connsiteX2106" fmla="*/ 1155214 w 6254524"/>
              <a:gd name="connsiteY2106" fmla="*/ 4387019 h 5539721"/>
              <a:gd name="connsiteX2107" fmla="*/ 1169625 w 6254524"/>
              <a:gd name="connsiteY2107" fmla="*/ 4405465 h 5539721"/>
              <a:gd name="connsiteX2108" fmla="*/ 1145990 w 6254524"/>
              <a:gd name="connsiteY2108" fmla="*/ 4400854 h 5539721"/>
              <a:gd name="connsiteX2109" fmla="*/ 1145990 w 6254524"/>
              <a:gd name="connsiteY2109" fmla="*/ 4400854 h 5539721"/>
              <a:gd name="connsiteX2110" fmla="*/ 1273387 w 6254524"/>
              <a:gd name="connsiteY2110" fmla="*/ 4363384 h 5539721"/>
              <a:gd name="connsiteX2111" fmla="*/ 1264163 w 6254524"/>
              <a:gd name="connsiteY2111" fmla="*/ 4349549 h 5539721"/>
              <a:gd name="connsiteX2112" fmla="*/ 1292409 w 6254524"/>
              <a:gd name="connsiteY2112" fmla="*/ 4349549 h 5539721"/>
              <a:gd name="connsiteX2113" fmla="*/ 1273387 w 6254524"/>
              <a:gd name="connsiteY2113" fmla="*/ 4363384 h 5539721"/>
              <a:gd name="connsiteX2114" fmla="*/ 1273387 w 6254524"/>
              <a:gd name="connsiteY2114" fmla="*/ 4363384 h 5539721"/>
              <a:gd name="connsiteX2115" fmla="*/ 1348902 w 6254524"/>
              <a:gd name="connsiteY2115" fmla="*/ 4316691 h 5539721"/>
              <a:gd name="connsiteX2116" fmla="*/ 1334491 w 6254524"/>
              <a:gd name="connsiteY2116" fmla="*/ 4302856 h 5539721"/>
              <a:gd name="connsiteX2117" fmla="*/ 1353513 w 6254524"/>
              <a:gd name="connsiteY2117" fmla="*/ 4307468 h 5539721"/>
              <a:gd name="connsiteX2118" fmla="*/ 1348902 w 6254524"/>
              <a:gd name="connsiteY2118" fmla="*/ 4316691 h 5539721"/>
              <a:gd name="connsiteX2119" fmla="*/ 1348902 w 6254524"/>
              <a:gd name="connsiteY2119" fmla="*/ 4316691 h 5539721"/>
              <a:gd name="connsiteX2120" fmla="*/ 1221506 w 6254524"/>
              <a:gd name="connsiteY2120" fmla="*/ 4779007 h 5539721"/>
              <a:gd name="connsiteX2121" fmla="*/ 1212282 w 6254524"/>
              <a:gd name="connsiteY2121" fmla="*/ 4769784 h 5539721"/>
              <a:gd name="connsiteX2122" fmla="*/ 1235917 w 6254524"/>
              <a:gd name="connsiteY2122" fmla="*/ 4751337 h 5539721"/>
              <a:gd name="connsiteX2123" fmla="*/ 1221506 w 6254524"/>
              <a:gd name="connsiteY2123" fmla="*/ 4779007 h 5539721"/>
              <a:gd name="connsiteX2124" fmla="*/ 1221506 w 6254524"/>
              <a:gd name="connsiteY2124" fmla="*/ 4779007 h 5539721"/>
              <a:gd name="connsiteX2125" fmla="*/ 1546625 w 6254524"/>
              <a:gd name="connsiteY2125" fmla="*/ 4186413 h 5539721"/>
              <a:gd name="connsiteX2126" fmla="*/ 1518380 w 6254524"/>
              <a:gd name="connsiteY2126" fmla="*/ 4204859 h 5539721"/>
              <a:gd name="connsiteX2127" fmla="*/ 1503968 w 6254524"/>
              <a:gd name="connsiteY2127" fmla="*/ 4191024 h 5539721"/>
              <a:gd name="connsiteX2128" fmla="*/ 1546625 w 6254524"/>
              <a:gd name="connsiteY2128" fmla="*/ 4186413 h 5539721"/>
              <a:gd name="connsiteX2129" fmla="*/ 1546625 w 6254524"/>
              <a:gd name="connsiteY2129" fmla="*/ 4186413 h 5539721"/>
              <a:gd name="connsiteX2130" fmla="*/ 1396171 w 6254524"/>
              <a:gd name="connsiteY2130" fmla="*/ 4275186 h 5539721"/>
              <a:gd name="connsiteX2131" fmla="*/ 1386948 w 6254524"/>
              <a:gd name="connsiteY2131" fmla="*/ 4293633 h 5539721"/>
              <a:gd name="connsiteX2132" fmla="*/ 1363314 w 6254524"/>
              <a:gd name="connsiteY2132" fmla="*/ 4289021 h 5539721"/>
              <a:gd name="connsiteX2133" fmla="*/ 1400783 w 6254524"/>
              <a:gd name="connsiteY2133" fmla="*/ 4275186 h 5539721"/>
              <a:gd name="connsiteX2134" fmla="*/ 1396171 w 6254524"/>
              <a:gd name="connsiteY2134" fmla="*/ 4275186 h 5539721"/>
              <a:gd name="connsiteX2135" fmla="*/ 1396171 w 6254524"/>
              <a:gd name="connsiteY2135" fmla="*/ 4275186 h 5539721"/>
              <a:gd name="connsiteX2136" fmla="*/ 1438253 w 6254524"/>
              <a:gd name="connsiteY2136" fmla="*/ 4265387 h 5539721"/>
              <a:gd name="connsiteX2137" fmla="*/ 1419229 w 6254524"/>
              <a:gd name="connsiteY2137" fmla="*/ 4265387 h 5539721"/>
              <a:gd name="connsiteX2138" fmla="*/ 1395595 w 6254524"/>
              <a:gd name="connsiteY2138" fmla="*/ 4227917 h 5539721"/>
              <a:gd name="connsiteX2139" fmla="*/ 1419229 w 6254524"/>
              <a:gd name="connsiteY2139" fmla="*/ 4223305 h 5539721"/>
              <a:gd name="connsiteX2140" fmla="*/ 1423841 w 6254524"/>
              <a:gd name="connsiteY2140" fmla="*/ 4227917 h 5539721"/>
              <a:gd name="connsiteX2141" fmla="*/ 1452088 w 6254524"/>
              <a:gd name="connsiteY2141" fmla="*/ 4232529 h 5539721"/>
              <a:gd name="connsiteX2142" fmla="*/ 1438253 w 6254524"/>
              <a:gd name="connsiteY2142" fmla="*/ 4265387 h 5539721"/>
              <a:gd name="connsiteX2143" fmla="*/ 1438253 w 6254524"/>
              <a:gd name="connsiteY2143" fmla="*/ 4265387 h 5539721"/>
              <a:gd name="connsiteX2144" fmla="*/ 1457275 w 6254524"/>
              <a:gd name="connsiteY2144" fmla="*/ 4204859 h 5539721"/>
              <a:gd name="connsiteX2145" fmla="*/ 1452664 w 6254524"/>
              <a:gd name="connsiteY2145" fmla="*/ 4214082 h 5539721"/>
              <a:gd name="connsiteX2146" fmla="*/ 1452664 w 6254524"/>
              <a:gd name="connsiteY2146" fmla="*/ 4200247 h 5539721"/>
              <a:gd name="connsiteX2147" fmla="*/ 1490133 w 6254524"/>
              <a:gd name="connsiteY2147" fmla="*/ 4228494 h 5539721"/>
              <a:gd name="connsiteX2148" fmla="*/ 1471110 w 6254524"/>
              <a:gd name="connsiteY2148" fmla="*/ 4237717 h 5539721"/>
              <a:gd name="connsiteX2149" fmla="*/ 1457275 w 6254524"/>
              <a:gd name="connsiteY2149" fmla="*/ 4204859 h 5539721"/>
              <a:gd name="connsiteX2150" fmla="*/ 1457275 w 6254524"/>
              <a:gd name="connsiteY2150" fmla="*/ 4204859 h 5539721"/>
              <a:gd name="connsiteX2151" fmla="*/ 1495322 w 6254524"/>
              <a:gd name="connsiteY2151" fmla="*/ 4480404 h 5539721"/>
              <a:gd name="connsiteX2152" fmla="*/ 1495322 w 6254524"/>
              <a:gd name="connsiteY2152" fmla="*/ 4461958 h 5539721"/>
              <a:gd name="connsiteX2153" fmla="*/ 1476298 w 6254524"/>
              <a:gd name="connsiteY2153" fmla="*/ 4457346 h 5539721"/>
              <a:gd name="connsiteX2154" fmla="*/ 1532791 w 6254524"/>
              <a:gd name="connsiteY2154" fmla="*/ 4443511 h 5539721"/>
              <a:gd name="connsiteX2155" fmla="*/ 1551814 w 6254524"/>
              <a:gd name="connsiteY2155" fmla="*/ 4443511 h 5539721"/>
              <a:gd name="connsiteX2156" fmla="*/ 1556426 w 6254524"/>
              <a:gd name="connsiteY2156" fmla="*/ 4457346 h 5539721"/>
              <a:gd name="connsiteX2157" fmla="*/ 1495322 w 6254524"/>
              <a:gd name="connsiteY2157" fmla="*/ 4480404 h 5539721"/>
              <a:gd name="connsiteX2158" fmla="*/ 1495322 w 6254524"/>
              <a:gd name="connsiteY2158" fmla="*/ 4480404 h 5539721"/>
              <a:gd name="connsiteX2159" fmla="*/ 2253935 w 6254524"/>
              <a:gd name="connsiteY2159" fmla="*/ 736913 h 5539721"/>
              <a:gd name="connsiteX2160" fmla="*/ 2230300 w 6254524"/>
              <a:gd name="connsiteY2160" fmla="*/ 732301 h 5539721"/>
              <a:gd name="connsiteX2161" fmla="*/ 2253935 w 6254524"/>
              <a:gd name="connsiteY2161" fmla="*/ 736913 h 5539721"/>
              <a:gd name="connsiteX2162" fmla="*/ 2253935 w 6254524"/>
              <a:gd name="connsiteY2162" fmla="*/ 736913 h 5539721"/>
              <a:gd name="connsiteX2163" fmla="*/ 2216465 w 6254524"/>
              <a:gd name="connsiteY2163" fmla="*/ 4914474 h 5539721"/>
              <a:gd name="connsiteX2164" fmla="*/ 2395742 w 6254524"/>
              <a:gd name="connsiteY2164" fmla="*/ 4802642 h 5539721"/>
              <a:gd name="connsiteX2165" fmla="*/ 2410154 w 6254524"/>
              <a:gd name="connsiteY2165" fmla="*/ 4807254 h 5539721"/>
              <a:gd name="connsiteX2166" fmla="*/ 2216465 w 6254524"/>
              <a:gd name="connsiteY2166" fmla="*/ 4914474 h 5539721"/>
              <a:gd name="connsiteX2167" fmla="*/ 2216465 w 6254524"/>
              <a:gd name="connsiteY2167" fmla="*/ 4914474 h 5539721"/>
              <a:gd name="connsiteX2168" fmla="*/ 2419377 w 6254524"/>
              <a:gd name="connsiteY2168" fmla="*/ 4545543 h 5539721"/>
              <a:gd name="connsiteX2169" fmla="*/ 2419377 w 6254524"/>
              <a:gd name="connsiteY2169" fmla="*/ 4531708 h 5539721"/>
              <a:gd name="connsiteX2170" fmla="*/ 2447623 w 6254524"/>
              <a:gd name="connsiteY2170" fmla="*/ 4536320 h 5539721"/>
              <a:gd name="connsiteX2171" fmla="*/ 2419377 w 6254524"/>
              <a:gd name="connsiteY2171" fmla="*/ 4545543 h 5539721"/>
              <a:gd name="connsiteX2172" fmla="*/ 2419377 w 6254524"/>
              <a:gd name="connsiteY2172" fmla="*/ 4545543 h 5539721"/>
              <a:gd name="connsiteX2173" fmla="*/ 2541586 w 6254524"/>
              <a:gd name="connsiteY2173" fmla="*/ 938095 h 5539721"/>
              <a:gd name="connsiteX2174" fmla="*/ 2800990 w 6254524"/>
              <a:gd name="connsiteY2174" fmla="*/ 746712 h 5539721"/>
              <a:gd name="connsiteX2175" fmla="*/ 2913975 w 6254524"/>
              <a:gd name="connsiteY2175" fmla="*/ 695408 h 5539721"/>
              <a:gd name="connsiteX2176" fmla="*/ 2932997 w 6254524"/>
              <a:gd name="connsiteY2176" fmla="*/ 723654 h 5539721"/>
              <a:gd name="connsiteX2177" fmla="*/ 2749109 w 6254524"/>
              <a:gd name="connsiteY2177" fmla="*/ 891402 h 5539721"/>
              <a:gd name="connsiteX2178" fmla="*/ 2541586 w 6254524"/>
              <a:gd name="connsiteY2178" fmla="*/ 938095 h 5539721"/>
              <a:gd name="connsiteX2179" fmla="*/ 2541586 w 6254524"/>
              <a:gd name="connsiteY2179" fmla="*/ 938095 h 5539721"/>
              <a:gd name="connsiteX2180" fmla="*/ 2626900 w 6254524"/>
              <a:gd name="connsiteY2180" fmla="*/ 4853370 h 5539721"/>
              <a:gd name="connsiteX2181" fmla="*/ 2655147 w 6254524"/>
              <a:gd name="connsiteY2181" fmla="*/ 4848758 h 5539721"/>
              <a:gd name="connsiteX2182" fmla="*/ 2626900 w 6254524"/>
              <a:gd name="connsiteY2182" fmla="*/ 4853370 h 5539721"/>
              <a:gd name="connsiteX2183" fmla="*/ 2626900 w 6254524"/>
              <a:gd name="connsiteY2183" fmla="*/ 4853370 h 5539721"/>
              <a:gd name="connsiteX2184" fmla="*/ 3140521 w 6254524"/>
              <a:gd name="connsiteY2184" fmla="*/ 4615871 h 5539721"/>
              <a:gd name="connsiteX2185" fmla="*/ 3140521 w 6254524"/>
              <a:gd name="connsiteY2185" fmla="*/ 4638929 h 5539721"/>
              <a:gd name="connsiteX2186" fmla="*/ 3003901 w 6254524"/>
              <a:gd name="connsiteY2186" fmla="*/ 4676398 h 5539721"/>
              <a:gd name="connsiteX2187" fmla="*/ 2989490 w 6254524"/>
              <a:gd name="connsiteY2187" fmla="*/ 4657952 h 5539721"/>
              <a:gd name="connsiteX2188" fmla="*/ 2909363 w 6254524"/>
              <a:gd name="connsiteY2188" fmla="*/ 4681010 h 5539721"/>
              <a:gd name="connsiteX2189" fmla="*/ 2900140 w 6254524"/>
              <a:gd name="connsiteY2189" fmla="*/ 4709256 h 5539721"/>
              <a:gd name="connsiteX2190" fmla="*/ 2928386 w 6254524"/>
              <a:gd name="connsiteY2190" fmla="*/ 4704644 h 5539721"/>
              <a:gd name="connsiteX2191" fmla="*/ 2913975 w 6254524"/>
              <a:gd name="connsiteY2191" fmla="*/ 4713868 h 5539721"/>
              <a:gd name="connsiteX2192" fmla="*/ 3026959 w 6254524"/>
              <a:gd name="connsiteY2192" fmla="*/ 4695421 h 5539721"/>
              <a:gd name="connsiteX2193" fmla="*/ 3022348 w 6254524"/>
              <a:gd name="connsiteY2193" fmla="*/ 4713868 h 5539721"/>
              <a:gd name="connsiteX2194" fmla="*/ 2909363 w 6254524"/>
              <a:gd name="connsiteY2194" fmla="*/ 4751337 h 5539721"/>
              <a:gd name="connsiteX2195" fmla="*/ 2744497 w 6254524"/>
              <a:gd name="connsiteY2195" fmla="*/ 4769784 h 5539721"/>
              <a:gd name="connsiteX2196" fmla="*/ 2763520 w 6254524"/>
              <a:gd name="connsiteY2196" fmla="*/ 4774396 h 5539721"/>
              <a:gd name="connsiteX2197" fmla="*/ 2678781 w 6254524"/>
              <a:gd name="connsiteY2197" fmla="*/ 4811865 h 5539721"/>
              <a:gd name="connsiteX2198" fmla="*/ 2702416 w 6254524"/>
              <a:gd name="connsiteY2198" fmla="*/ 4769784 h 5539721"/>
              <a:gd name="connsiteX2199" fmla="*/ 2678781 w 6254524"/>
              <a:gd name="connsiteY2199" fmla="*/ 4760561 h 5539721"/>
              <a:gd name="connsiteX2200" fmla="*/ 2777932 w 6254524"/>
              <a:gd name="connsiteY2200" fmla="*/ 4742114 h 5539721"/>
              <a:gd name="connsiteX2201" fmla="*/ 2881693 w 6254524"/>
              <a:gd name="connsiteY2201" fmla="*/ 4713868 h 5539721"/>
              <a:gd name="connsiteX2202" fmla="*/ 2877081 w 6254524"/>
              <a:gd name="connsiteY2202" fmla="*/ 4695421 h 5539721"/>
              <a:gd name="connsiteX2203" fmla="*/ 2735850 w 6254524"/>
              <a:gd name="connsiteY2203" fmla="*/ 4728279 h 5539721"/>
              <a:gd name="connsiteX2204" fmla="*/ 2928962 w 6254524"/>
              <a:gd name="connsiteY2204" fmla="*/ 4667752 h 5539721"/>
              <a:gd name="connsiteX2205" fmla="*/ 2919739 w 6254524"/>
              <a:gd name="connsiteY2205" fmla="*/ 4658528 h 5539721"/>
              <a:gd name="connsiteX2206" fmla="*/ 2882270 w 6254524"/>
              <a:gd name="connsiteY2206" fmla="*/ 4667752 h 5539721"/>
              <a:gd name="connsiteX2207" fmla="*/ 3099016 w 6254524"/>
              <a:gd name="connsiteY2207" fmla="*/ 4560531 h 5539721"/>
              <a:gd name="connsiteX2208" fmla="*/ 3240247 w 6254524"/>
              <a:gd name="connsiteY2208" fmla="*/ 4532285 h 5539721"/>
              <a:gd name="connsiteX2209" fmla="*/ 3292128 w 6254524"/>
              <a:gd name="connsiteY2209" fmla="*/ 4494815 h 5539721"/>
              <a:gd name="connsiteX2210" fmla="*/ 3273105 w 6254524"/>
              <a:gd name="connsiteY2210" fmla="*/ 4536897 h 5539721"/>
              <a:gd name="connsiteX2211" fmla="*/ 3362455 w 6254524"/>
              <a:gd name="connsiteY2211" fmla="*/ 4527673 h 5539721"/>
              <a:gd name="connsiteX2212" fmla="*/ 3140521 w 6254524"/>
              <a:gd name="connsiteY2212" fmla="*/ 4615871 h 5539721"/>
              <a:gd name="connsiteX2213" fmla="*/ 3140521 w 6254524"/>
              <a:gd name="connsiteY2213" fmla="*/ 4615871 h 5539721"/>
              <a:gd name="connsiteX2214" fmla="*/ 3220648 w 6254524"/>
              <a:gd name="connsiteY2214" fmla="*/ 5030918 h 5539721"/>
              <a:gd name="connsiteX2215" fmla="*/ 3258117 w 6254524"/>
              <a:gd name="connsiteY2215" fmla="*/ 5017083 h 5539721"/>
              <a:gd name="connsiteX2216" fmla="*/ 3220648 w 6254524"/>
              <a:gd name="connsiteY2216" fmla="*/ 5030918 h 5539721"/>
              <a:gd name="connsiteX2217" fmla="*/ 3220648 w 6254524"/>
              <a:gd name="connsiteY2217" fmla="*/ 5030918 h 5539721"/>
              <a:gd name="connsiteX2218" fmla="*/ 3418948 w 6254524"/>
              <a:gd name="connsiteY2218" fmla="*/ 4354161 h 5539721"/>
              <a:gd name="connsiteX2219" fmla="*/ 3451806 w 6254524"/>
              <a:gd name="connsiteY2219" fmla="*/ 4354161 h 5539721"/>
              <a:gd name="connsiteX2220" fmla="*/ 3451806 w 6254524"/>
              <a:gd name="connsiteY2220" fmla="*/ 4372607 h 5539721"/>
              <a:gd name="connsiteX2221" fmla="*/ 3423560 w 6254524"/>
              <a:gd name="connsiteY2221" fmla="*/ 4386442 h 5539721"/>
              <a:gd name="connsiteX2222" fmla="*/ 3418948 w 6254524"/>
              <a:gd name="connsiteY2222" fmla="*/ 4354161 h 5539721"/>
              <a:gd name="connsiteX2223" fmla="*/ 3418948 w 6254524"/>
              <a:gd name="connsiteY2223" fmla="*/ 4354161 h 5539721"/>
              <a:gd name="connsiteX2224" fmla="*/ 3470829 w 6254524"/>
              <a:gd name="connsiteY2224" fmla="*/ 4387019 h 5539721"/>
              <a:gd name="connsiteX2225" fmla="*/ 3428171 w 6254524"/>
              <a:gd name="connsiteY2225" fmla="*/ 4410077 h 5539721"/>
              <a:gd name="connsiteX2226" fmla="*/ 3470829 w 6254524"/>
              <a:gd name="connsiteY2226" fmla="*/ 4387019 h 5539721"/>
              <a:gd name="connsiteX2227" fmla="*/ 3470829 w 6254524"/>
              <a:gd name="connsiteY2227" fmla="*/ 4387019 h 5539721"/>
              <a:gd name="connsiteX2228" fmla="*/ 3428171 w 6254524"/>
              <a:gd name="connsiteY2228" fmla="*/ 4774396 h 5539721"/>
              <a:gd name="connsiteX2229" fmla="*/ 3395314 w 6254524"/>
              <a:gd name="connsiteY2229" fmla="*/ 4779007 h 5539721"/>
              <a:gd name="connsiteX2230" fmla="*/ 3432783 w 6254524"/>
              <a:gd name="connsiteY2230" fmla="*/ 4760561 h 5539721"/>
              <a:gd name="connsiteX2231" fmla="*/ 3428171 w 6254524"/>
              <a:gd name="connsiteY2231" fmla="*/ 4774396 h 5539721"/>
              <a:gd name="connsiteX2232" fmla="*/ 3428171 w 6254524"/>
              <a:gd name="connsiteY2232" fmla="*/ 4774396 h 5539721"/>
              <a:gd name="connsiteX2233" fmla="*/ 3579203 w 6254524"/>
              <a:gd name="connsiteY2233" fmla="*/ 4424488 h 5539721"/>
              <a:gd name="connsiteX2234" fmla="*/ 3555567 w 6254524"/>
              <a:gd name="connsiteY2234" fmla="*/ 4424488 h 5539721"/>
              <a:gd name="connsiteX2235" fmla="*/ 3555567 w 6254524"/>
              <a:gd name="connsiteY2235" fmla="*/ 4447546 h 5539721"/>
              <a:gd name="connsiteX2236" fmla="*/ 3475441 w 6254524"/>
              <a:gd name="connsiteY2236" fmla="*/ 4447546 h 5539721"/>
              <a:gd name="connsiteX2237" fmla="*/ 3470829 w 6254524"/>
              <a:gd name="connsiteY2237" fmla="*/ 4470604 h 5539721"/>
              <a:gd name="connsiteX2238" fmla="*/ 3390702 w 6254524"/>
              <a:gd name="connsiteY2238" fmla="*/ 4470604 h 5539721"/>
              <a:gd name="connsiteX2239" fmla="*/ 3423560 w 6254524"/>
              <a:gd name="connsiteY2239" fmla="*/ 4428523 h 5539721"/>
              <a:gd name="connsiteX2240" fmla="*/ 3461029 w 6254524"/>
              <a:gd name="connsiteY2240" fmla="*/ 4414688 h 5539721"/>
              <a:gd name="connsiteX2241" fmla="*/ 3470253 w 6254524"/>
              <a:gd name="connsiteY2241" fmla="*/ 4437746 h 5539721"/>
              <a:gd name="connsiteX2242" fmla="*/ 3587849 w 6254524"/>
              <a:gd name="connsiteY2242" fmla="*/ 4404888 h 5539721"/>
              <a:gd name="connsiteX2243" fmla="*/ 3579203 w 6254524"/>
              <a:gd name="connsiteY2243" fmla="*/ 4424488 h 5539721"/>
              <a:gd name="connsiteX2244" fmla="*/ 3579203 w 6254524"/>
              <a:gd name="connsiteY2244" fmla="*/ 4424488 h 5539721"/>
              <a:gd name="connsiteX2245" fmla="*/ 3602837 w 6254524"/>
              <a:gd name="connsiteY2245" fmla="*/ 4410077 h 5539721"/>
              <a:gd name="connsiteX2246" fmla="*/ 3626471 w 6254524"/>
              <a:gd name="connsiteY2246" fmla="*/ 4391630 h 5539721"/>
              <a:gd name="connsiteX2247" fmla="*/ 3602837 w 6254524"/>
              <a:gd name="connsiteY2247" fmla="*/ 4410077 h 5539721"/>
              <a:gd name="connsiteX2248" fmla="*/ 3602837 w 6254524"/>
              <a:gd name="connsiteY2248" fmla="*/ 4410077 h 5539721"/>
              <a:gd name="connsiteX2249" fmla="*/ 3631083 w 6254524"/>
              <a:gd name="connsiteY2249" fmla="*/ 4391630 h 5539721"/>
              <a:gd name="connsiteX2250" fmla="*/ 3668553 w 6254524"/>
              <a:gd name="connsiteY2250" fmla="*/ 4368572 h 5539721"/>
              <a:gd name="connsiteX2251" fmla="*/ 3631083 w 6254524"/>
              <a:gd name="connsiteY2251" fmla="*/ 4391630 h 5539721"/>
              <a:gd name="connsiteX2252" fmla="*/ 3631083 w 6254524"/>
              <a:gd name="connsiteY2252" fmla="*/ 4391630 h 5539721"/>
              <a:gd name="connsiteX2253" fmla="*/ 3734845 w 6254524"/>
              <a:gd name="connsiteY2253" fmla="*/ 704631 h 5539721"/>
              <a:gd name="connsiteX2254" fmla="*/ 3663941 w 6254524"/>
              <a:gd name="connsiteY2254" fmla="*/ 704631 h 5539721"/>
              <a:gd name="connsiteX2255" fmla="*/ 3734845 w 6254524"/>
              <a:gd name="connsiteY2255" fmla="*/ 653327 h 5539721"/>
              <a:gd name="connsiteX2256" fmla="*/ 3734845 w 6254524"/>
              <a:gd name="connsiteY2256" fmla="*/ 704631 h 5539721"/>
              <a:gd name="connsiteX2257" fmla="*/ 3734845 w 6254524"/>
              <a:gd name="connsiteY2257" fmla="*/ 704631 h 5539721"/>
              <a:gd name="connsiteX2258" fmla="*/ 3805172 w 6254524"/>
              <a:gd name="connsiteY2258" fmla="*/ 3799035 h 5539721"/>
              <a:gd name="connsiteX2259" fmla="*/ 3772315 w 6254524"/>
              <a:gd name="connsiteY2259" fmla="*/ 3789812 h 5539721"/>
              <a:gd name="connsiteX2260" fmla="*/ 3776926 w 6254524"/>
              <a:gd name="connsiteY2260" fmla="*/ 3789812 h 5539721"/>
              <a:gd name="connsiteX2261" fmla="*/ 3800560 w 6254524"/>
              <a:gd name="connsiteY2261" fmla="*/ 3775977 h 5539721"/>
              <a:gd name="connsiteX2262" fmla="*/ 3795949 w 6254524"/>
              <a:gd name="connsiteY2262" fmla="*/ 3747731 h 5539721"/>
              <a:gd name="connsiteX2263" fmla="*/ 3814972 w 6254524"/>
              <a:gd name="connsiteY2263" fmla="*/ 3719485 h 5539721"/>
              <a:gd name="connsiteX2264" fmla="*/ 3852441 w 6254524"/>
              <a:gd name="connsiteY2264" fmla="*/ 3701038 h 5539721"/>
              <a:gd name="connsiteX2265" fmla="*/ 3847830 w 6254524"/>
              <a:gd name="connsiteY2265" fmla="*/ 3677980 h 5539721"/>
              <a:gd name="connsiteX2266" fmla="*/ 3862241 w 6254524"/>
              <a:gd name="connsiteY2266" fmla="*/ 3691815 h 5539721"/>
              <a:gd name="connsiteX2267" fmla="*/ 3876653 w 6254524"/>
              <a:gd name="connsiteY2267" fmla="*/ 3682592 h 5539721"/>
              <a:gd name="connsiteX2268" fmla="*/ 3872041 w 6254524"/>
              <a:gd name="connsiteY2268" fmla="*/ 3649734 h 5539721"/>
              <a:gd name="connsiteX2269" fmla="*/ 3919310 w 6254524"/>
              <a:gd name="connsiteY2269" fmla="*/ 3658957 h 5539721"/>
              <a:gd name="connsiteX2270" fmla="*/ 3891064 w 6254524"/>
              <a:gd name="connsiteY2270" fmla="*/ 3701038 h 5539721"/>
              <a:gd name="connsiteX2271" fmla="*/ 3900287 w 6254524"/>
              <a:gd name="connsiteY2271" fmla="*/ 3719485 h 5539721"/>
              <a:gd name="connsiteX2272" fmla="*/ 3933145 w 6254524"/>
              <a:gd name="connsiteY2272" fmla="*/ 3691239 h 5539721"/>
              <a:gd name="connsiteX2273" fmla="*/ 3805172 w 6254524"/>
              <a:gd name="connsiteY2273" fmla="*/ 3799035 h 5539721"/>
              <a:gd name="connsiteX2274" fmla="*/ 3805172 w 6254524"/>
              <a:gd name="connsiteY2274" fmla="*/ 3799035 h 5539721"/>
              <a:gd name="connsiteX2275" fmla="*/ 3927957 w 6254524"/>
              <a:gd name="connsiteY2275" fmla="*/ 4312080 h 5539721"/>
              <a:gd name="connsiteX2276" fmla="*/ 3942368 w 6254524"/>
              <a:gd name="connsiteY2276" fmla="*/ 4293633 h 5539721"/>
              <a:gd name="connsiteX2277" fmla="*/ 3956780 w 6254524"/>
              <a:gd name="connsiteY2277" fmla="*/ 4298244 h 5539721"/>
              <a:gd name="connsiteX2278" fmla="*/ 3927957 w 6254524"/>
              <a:gd name="connsiteY2278" fmla="*/ 4312080 h 5539721"/>
              <a:gd name="connsiteX2279" fmla="*/ 3927957 w 6254524"/>
              <a:gd name="connsiteY2279" fmla="*/ 4312080 h 5539721"/>
              <a:gd name="connsiteX2280" fmla="*/ 3890488 w 6254524"/>
              <a:gd name="connsiteY2280" fmla="*/ 4246940 h 5539721"/>
              <a:gd name="connsiteX2281" fmla="*/ 3956780 w 6254524"/>
              <a:gd name="connsiteY2281" fmla="*/ 4223882 h 5539721"/>
              <a:gd name="connsiteX2282" fmla="*/ 3890488 w 6254524"/>
              <a:gd name="connsiteY2282" fmla="*/ 4246940 h 5539721"/>
              <a:gd name="connsiteX2283" fmla="*/ 3890488 w 6254524"/>
              <a:gd name="connsiteY2283" fmla="*/ 4246940 h 5539721"/>
              <a:gd name="connsiteX2284" fmla="*/ 3970614 w 6254524"/>
              <a:gd name="connsiteY2284" fmla="*/ 4293633 h 5539721"/>
              <a:gd name="connsiteX2285" fmla="*/ 3975226 w 6254524"/>
              <a:gd name="connsiteY2285" fmla="*/ 4275186 h 5539721"/>
              <a:gd name="connsiteX2286" fmla="*/ 3970614 w 6254524"/>
              <a:gd name="connsiteY2286" fmla="*/ 4293633 h 5539721"/>
              <a:gd name="connsiteX2287" fmla="*/ 3970614 w 6254524"/>
              <a:gd name="connsiteY2287" fmla="*/ 4293633 h 5539721"/>
              <a:gd name="connsiteX2288" fmla="*/ 5714964 w 6254524"/>
              <a:gd name="connsiteY2288" fmla="*/ 3873398 h 5539721"/>
              <a:gd name="connsiteX2289" fmla="*/ 5667695 w 6254524"/>
              <a:gd name="connsiteY2289" fmla="*/ 3906256 h 5539721"/>
              <a:gd name="connsiteX2290" fmla="*/ 5714964 w 6254524"/>
              <a:gd name="connsiteY2290" fmla="*/ 3873398 h 5539721"/>
              <a:gd name="connsiteX2291" fmla="*/ 5714964 w 6254524"/>
              <a:gd name="connsiteY2291" fmla="*/ 3873398 h 5539721"/>
              <a:gd name="connsiteX2292" fmla="*/ 5507441 w 6254524"/>
              <a:gd name="connsiteY2292" fmla="*/ 3976007 h 5539721"/>
              <a:gd name="connsiteX2293" fmla="*/ 5469971 w 6254524"/>
              <a:gd name="connsiteY2293" fmla="*/ 3994453 h 5539721"/>
              <a:gd name="connsiteX2294" fmla="*/ 5507441 w 6254524"/>
              <a:gd name="connsiteY2294" fmla="*/ 3976007 h 5539721"/>
              <a:gd name="connsiteX2295" fmla="*/ 5507441 w 6254524"/>
              <a:gd name="connsiteY2295" fmla="*/ 3976007 h 5539721"/>
              <a:gd name="connsiteX2296" fmla="*/ 5450948 w 6254524"/>
              <a:gd name="connsiteY2296" fmla="*/ 3831317 h 5539721"/>
              <a:gd name="connsiteX2297" fmla="*/ 5455560 w 6254524"/>
              <a:gd name="connsiteY2297" fmla="*/ 3854375 h 5539721"/>
              <a:gd name="connsiteX2298" fmla="*/ 5450948 w 6254524"/>
              <a:gd name="connsiteY2298" fmla="*/ 3831317 h 5539721"/>
              <a:gd name="connsiteX2299" fmla="*/ 5450948 w 6254524"/>
              <a:gd name="connsiteY2299" fmla="*/ 3831317 h 5539721"/>
              <a:gd name="connsiteX2300" fmla="*/ 5606591 w 6254524"/>
              <a:gd name="connsiteY2300" fmla="*/ 3509656 h 5539721"/>
              <a:gd name="connsiteX2301" fmla="*/ 5621002 w 6254524"/>
              <a:gd name="connsiteY2301" fmla="*/ 3509656 h 5539721"/>
              <a:gd name="connsiteX2302" fmla="*/ 5606591 w 6254524"/>
              <a:gd name="connsiteY2302" fmla="*/ 3509656 h 5539721"/>
              <a:gd name="connsiteX2303" fmla="*/ 5606591 w 6254524"/>
              <a:gd name="connsiteY2303" fmla="*/ 3509656 h 5539721"/>
              <a:gd name="connsiteX2304" fmla="*/ 5625614 w 6254524"/>
              <a:gd name="connsiteY2304" fmla="*/ 3584018 h 5539721"/>
              <a:gd name="connsiteX2305" fmla="*/ 5621002 w 6254524"/>
              <a:gd name="connsiteY2305" fmla="*/ 3602465 h 5539721"/>
              <a:gd name="connsiteX2306" fmla="*/ 5597368 w 6254524"/>
              <a:gd name="connsiteY2306" fmla="*/ 3602465 h 5539721"/>
              <a:gd name="connsiteX2307" fmla="*/ 5625614 w 6254524"/>
              <a:gd name="connsiteY2307" fmla="*/ 3584018 h 5539721"/>
              <a:gd name="connsiteX2308" fmla="*/ 5625614 w 6254524"/>
              <a:gd name="connsiteY2308" fmla="*/ 3584018 h 5539721"/>
              <a:gd name="connsiteX2309" fmla="*/ 5446336 w 6254524"/>
              <a:gd name="connsiteY2309" fmla="*/ 3626099 h 5539721"/>
              <a:gd name="connsiteX2310" fmla="*/ 5479195 w 6254524"/>
              <a:gd name="connsiteY2310" fmla="*/ 3574795 h 5539721"/>
              <a:gd name="connsiteX2311" fmla="*/ 5446336 w 6254524"/>
              <a:gd name="connsiteY2311" fmla="*/ 3626099 h 5539721"/>
              <a:gd name="connsiteX2312" fmla="*/ 5446336 w 6254524"/>
              <a:gd name="connsiteY2312" fmla="*/ 3626099 h 5539721"/>
              <a:gd name="connsiteX2313" fmla="*/ 5493606 w 6254524"/>
              <a:gd name="connsiteY2313" fmla="*/ 3486021 h 5539721"/>
              <a:gd name="connsiteX2314" fmla="*/ 5540875 w 6254524"/>
              <a:gd name="connsiteY2314" fmla="*/ 3467574 h 5539721"/>
              <a:gd name="connsiteX2315" fmla="*/ 5545487 w 6254524"/>
              <a:gd name="connsiteY2315" fmla="*/ 3481410 h 5539721"/>
              <a:gd name="connsiteX2316" fmla="*/ 5474583 w 6254524"/>
              <a:gd name="connsiteY2316" fmla="*/ 3523491 h 5539721"/>
              <a:gd name="connsiteX2317" fmla="*/ 5479195 w 6254524"/>
              <a:gd name="connsiteY2317" fmla="*/ 3541937 h 5539721"/>
              <a:gd name="connsiteX2318" fmla="*/ 5408290 w 6254524"/>
              <a:gd name="connsiteY2318" fmla="*/ 3570183 h 5539721"/>
              <a:gd name="connsiteX2319" fmla="*/ 5399067 w 6254524"/>
              <a:gd name="connsiteY2319" fmla="*/ 3518879 h 5539721"/>
              <a:gd name="connsiteX2320" fmla="*/ 5493606 w 6254524"/>
              <a:gd name="connsiteY2320" fmla="*/ 3486021 h 5539721"/>
              <a:gd name="connsiteX2321" fmla="*/ 5493606 w 6254524"/>
              <a:gd name="connsiteY2321" fmla="*/ 3486021 h 5539721"/>
              <a:gd name="connsiteX2322" fmla="*/ 5399067 w 6254524"/>
              <a:gd name="connsiteY2322" fmla="*/ 3084809 h 5539721"/>
              <a:gd name="connsiteX2323" fmla="*/ 5375433 w 6254524"/>
              <a:gd name="connsiteY2323" fmla="*/ 3126890 h 5539721"/>
              <a:gd name="connsiteX2324" fmla="*/ 5370821 w 6254524"/>
              <a:gd name="connsiteY2324" fmla="*/ 3094032 h 5539721"/>
              <a:gd name="connsiteX2325" fmla="*/ 5399067 w 6254524"/>
              <a:gd name="connsiteY2325" fmla="*/ 3084809 h 5539721"/>
              <a:gd name="connsiteX2326" fmla="*/ 5399067 w 6254524"/>
              <a:gd name="connsiteY2326" fmla="*/ 3084809 h 5539721"/>
              <a:gd name="connsiteX2327" fmla="*/ 4885447 w 6254524"/>
              <a:gd name="connsiteY2327" fmla="*/ 2254139 h 5539721"/>
              <a:gd name="connsiteX2328" fmla="*/ 4904470 w 6254524"/>
              <a:gd name="connsiteY2328" fmla="*/ 2263362 h 5539721"/>
              <a:gd name="connsiteX2329" fmla="*/ 4880835 w 6254524"/>
              <a:gd name="connsiteY2329" fmla="*/ 2277197 h 5539721"/>
              <a:gd name="connsiteX2330" fmla="*/ 4885447 w 6254524"/>
              <a:gd name="connsiteY2330" fmla="*/ 2254139 h 5539721"/>
              <a:gd name="connsiteX2331" fmla="*/ 4885447 w 6254524"/>
              <a:gd name="connsiteY2331" fmla="*/ 2254139 h 5539721"/>
              <a:gd name="connsiteX2332" fmla="*/ 4819155 w 6254524"/>
              <a:gd name="connsiteY2332" fmla="*/ 2249528 h 5539721"/>
              <a:gd name="connsiteX2333" fmla="*/ 4861813 w 6254524"/>
              <a:gd name="connsiteY2333" fmla="*/ 2267974 h 5539721"/>
              <a:gd name="connsiteX2334" fmla="*/ 4852589 w 6254524"/>
              <a:gd name="connsiteY2334" fmla="*/ 2305443 h 5539721"/>
              <a:gd name="connsiteX2335" fmla="*/ 4819731 w 6254524"/>
              <a:gd name="connsiteY2335" fmla="*/ 2296220 h 5539721"/>
              <a:gd name="connsiteX2336" fmla="*/ 4786874 w 6254524"/>
              <a:gd name="connsiteY2336" fmla="*/ 2324467 h 5539721"/>
              <a:gd name="connsiteX2337" fmla="*/ 4782262 w 6254524"/>
              <a:gd name="connsiteY2337" fmla="*/ 2301408 h 5539721"/>
              <a:gd name="connsiteX2338" fmla="*/ 4819155 w 6254524"/>
              <a:gd name="connsiteY2338" fmla="*/ 2249528 h 5539721"/>
              <a:gd name="connsiteX2339" fmla="*/ 4819155 w 6254524"/>
              <a:gd name="connsiteY2339" fmla="*/ 2249528 h 5539721"/>
              <a:gd name="connsiteX2340" fmla="*/ 4804744 w 6254524"/>
              <a:gd name="connsiteY2340" fmla="*/ 2590212 h 5539721"/>
              <a:gd name="connsiteX2341" fmla="*/ 4781109 w 6254524"/>
              <a:gd name="connsiteY2341" fmla="*/ 2613270 h 5539721"/>
              <a:gd name="connsiteX2342" fmla="*/ 4752863 w 6254524"/>
              <a:gd name="connsiteY2342" fmla="*/ 2622493 h 5539721"/>
              <a:gd name="connsiteX2343" fmla="*/ 4804744 w 6254524"/>
              <a:gd name="connsiteY2343" fmla="*/ 2590212 h 5539721"/>
              <a:gd name="connsiteX2344" fmla="*/ 4804744 w 6254524"/>
              <a:gd name="connsiteY2344" fmla="*/ 2590212 h 5539721"/>
              <a:gd name="connsiteX2345" fmla="*/ 4767274 w 6254524"/>
              <a:gd name="connsiteY2345" fmla="*/ 3374189 h 5539721"/>
              <a:gd name="connsiteX2346" fmla="*/ 4823766 w 6254524"/>
              <a:gd name="connsiteY2346" fmla="*/ 3364966 h 5539721"/>
              <a:gd name="connsiteX2347" fmla="*/ 4823766 w 6254524"/>
              <a:gd name="connsiteY2347" fmla="*/ 3388024 h 5539721"/>
              <a:gd name="connsiteX2348" fmla="*/ 4771885 w 6254524"/>
              <a:gd name="connsiteY2348" fmla="*/ 3420882 h 5539721"/>
              <a:gd name="connsiteX2349" fmla="*/ 4781109 w 6254524"/>
              <a:gd name="connsiteY2349" fmla="*/ 3416270 h 5539721"/>
              <a:gd name="connsiteX2350" fmla="*/ 4767274 w 6254524"/>
              <a:gd name="connsiteY2350" fmla="*/ 3374189 h 5539721"/>
              <a:gd name="connsiteX2351" fmla="*/ 4767274 w 6254524"/>
              <a:gd name="connsiteY2351" fmla="*/ 3374189 h 5539721"/>
              <a:gd name="connsiteX2352" fmla="*/ 4701558 w 6254524"/>
              <a:gd name="connsiteY2352" fmla="*/ 3309050 h 5539721"/>
              <a:gd name="connsiteX2353" fmla="*/ 4739028 w 6254524"/>
              <a:gd name="connsiteY2353" fmla="*/ 3299827 h 5539721"/>
              <a:gd name="connsiteX2354" fmla="*/ 4776497 w 6254524"/>
              <a:gd name="connsiteY2354" fmla="*/ 3328073 h 5539721"/>
              <a:gd name="connsiteX2355" fmla="*/ 4752863 w 6254524"/>
              <a:gd name="connsiteY2355" fmla="*/ 3351131 h 5539721"/>
              <a:gd name="connsiteX2356" fmla="*/ 4743640 w 6254524"/>
              <a:gd name="connsiteY2356" fmla="*/ 3332684 h 5539721"/>
              <a:gd name="connsiteX2357" fmla="*/ 4706170 w 6254524"/>
              <a:gd name="connsiteY2357" fmla="*/ 3360931 h 5539721"/>
              <a:gd name="connsiteX2358" fmla="*/ 4720581 w 6254524"/>
              <a:gd name="connsiteY2358" fmla="*/ 3328073 h 5539721"/>
              <a:gd name="connsiteX2359" fmla="*/ 4715969 w 6254524"/>
              <a:gd name="connsiteY2359" fmla="*/ 3341908 h 5539721"/>
              <a:gd name="connsiteX2360" fmla="*/ 4701558 w 6254524"/>
              <a:gd name="connsiteY2360" fmla="*/ 3309050 h 5539721"/>
              <a:gd name="connsiteX2361" fmla="*/ 4701558 w 6254524"/>
              <a:gd name="connsiteY2361" fmla="*/ 3309050 h 5539721"/>
              <a:gd name="connsiteX2362" fmla="*/ 4715393 w 6254524"/>
              <a:gd name="connsiteY2362" fmla="*/ 3472186 h 5539721"/>
              <a:gd name="connsiteX2363" fmla="*/ 4696370 w 6254524"/>
              <a:gd name="connsiteY2363" fmla="*/ 3443940 h 5539721"/>
              <a:gd name="connsiteX2364" fmla="*/ 4715393 w 6254524"/>
              <a:gd name="connsiteY2364" fmla="*/ 3472186 h 5539721"/>
              <a:gd name="connsiteX2365" fmla="*/ 4715393 w 6254524"/>
              <a:gd name="connsiteY2365" fmla="*/ 3472186 h 5539721"/>
              <a:gd name="connsiteX2366" fmla="*/ 4701558 w 6254524"/>
              <a:gd name="connsiteY2366" fmla="*/ 3701038 h 5539721"/>
              <a:gd name="connsiteX2367" fmla="*/ 4701558 w 6254524"/>
              <a:gd name="connsiteY2367" fmla="*/ 3710261 h 5539721"/>
              <a:gd name="connsiteX2368" fmla="*/ 4687147 w 6254524"/>
              <a:gd name="connsiteY2368" fmla="*/ 3710261 h 5539721"/>
              <a:gd name="connsiteX2369" fmla="*/ 4687147 w 6254524"/>
              <a:gd name="connsiteY2369" fmla="*/ 3701038 h 5539721"/>
              <a:gd name="connsiteX2370" fmla="*/ 4701558 w 6254524"/>
              <a:gd name="connsiteY2370" fmla="*/ 3701038 h 5539721"/>
              <a:gd name="connsiteX2371" fmla="*/ 4701558 w 6254524"/>
              <a:gd name="connsiteY2371" fmla="*/ 3701038 h 5539721"/>
              <a:gd name="connsiteX2372" fmla="*/ 4687147 w 6254524"/>
              <a:gd name="connsiteY2372" fmla="*/ 3434717 h 5539721"/>
              <a:gd name="connsiteX2373" fmla="*/ 4654289 w 6254524"/>
              <a:gd name="connsiteY2373" fmla="*/ 3457775 h 5539721"/>
              <a:gd name="connsiteX2374" fmla="*/ 4687147 w 6254524"/>
              <a:gd name="connsiteY2374" fmla="*/ 3434717 h 5539721"/>
              <a:gd name="connsiteX2375" fmla="*/ 4687147 w 6254524"/>
              <a:gd name="connsiteY2375" fmla="*/ 3434717 h 5539721"/>
              <a:gd name="connsiteX2376" fmla="*/ 4672735 w 6254524"/>
              <a:gd name="connsiteY2376" fmla="*/ 2272586 h 5539721"/>
              <a:gd name="connsiteX2377" fmla="*/ 4644489 w 6254524"/>
              <a:gd name="connsiteY2377" fmla="*/ 2291032 h 5539721"/>
              <a:gd name="connsiteX2378" fmla="*/ 4672735 w 6254524"/>
              <a:gd name="connsiteY2378" fmla="*/ 2272586 h 5539721"/>
              <a:gd name="connsiteX2379" fmla="*/ 4672735 w 6254524"/>
              <a:gd name="connsiteY2379" fmla="*/ 2272586 h 5539721"/>
              <a:gd name="connsiteX2380" fmla="*/ 4668124 w 6254524"/>
              <a:gd name="connsiteY2380" fmla="*/ 2459357 h 5539721"/>
              <a:gd name="connsiteX2381" fmla="*/ 4635266 w 6254524"/>
              <a:gd name="connsiteY2381" fmla="*/ 2487603 h 5539721"/>
              <a:gd name="connsiteX2382" fmla="*/ 4626043 w 6254524"/>
              <a:gd name="connsiteY2382" fmla="*/ 2478380 h 5539721"/>
              <a:gd name="connsiteX2383" fmla="*/ 4668124 w 6254524"/>
              <a:gd name="connsiteY2383" fmla="*/ 2459357 h 5539721"/>
              <a:gd name="connsiteX2384" fmla="*/ 4668124 w 6254524"/>
              <a:gd name="connsiteY2384" fmla="*/ 2459357 h 5539721"/>
              <a:gd name="connsiteX2385" fmla="*/ 4578773 w 6254524"/>
              <a:gd name="connsiteY2385" fmla="*/ 3584018 h 5539721"/>
              <a:gd name="connsiteX2386" fmla="*/ 4555139 w 6254524"/>
              <a:gd name="connsiteY2386" fmla="*/ 3593241 h 5539721"/>
              <a:gd name="connsiteX2387" fmla="*/ 4578773 w 6254524"/>
              <a:gd name="connsiteY2387" fmla="*/ 3584018 h 5539721"/>
              <a:gd name="connsiteX2388" fmla="*/ 4578773 w 6254524"/>
              <a:gd name="connsiteY2388" fmla="*/ 3584018 h 5539721"/>
              <a:gd name="connsiteX2389" fmla="*/ 4569550 w 6254524"/>
              <a:gd name="connsiteY2389" fmla="*/ 3345943 h 5539721"/>
              <a:gd name="connsiteX2390" fmla="*/ 4550527 w 6254524"/>
              <a:gd name="connsiteY2390" fmla="*/ 3397247 h 5539721"/>
              <a:gd name="connsiteX2391" fmla="*/ 4503258 w 6254524"/>
              <a:gd name="connsiteY2391" fmla="*/ 3425493 h 5539721"/>
              <a:gd name="connsiteX2392" fmla="*/ 4526892 w 6254524"/>
              <a:gd name="connsiteY2392" fmla="*/ 3388024 h 5539721"/>
              <a:gd name="connsiteX2393" fmla="*/ 4507870 w 6254524"/>
              <a:gd name="connsiteY2393" fmla="*/ 3374189 h 5539721"/>
              <a:gd name="connsiteX2394" fmla="*/ 4569550 w 6254524"/>
              <a:gd name="connsiteY2394" fmla="*/ 3345943 h 5539721"/>
              <a:gd name="connsiteX2395" fmla="*/ 4569550 w 6254524"/>
              <a:gd name="connsiteY2395" fmla="*/ 3345943 h 5539721"/>
              <a:gd name="connsiteX2396" fmla="*/ 4531504 w 6254524"/>
              <a:gd name="connsiteY2396" fmla="*/ 3472186 h 5539721"/>
              <a:gd name="connsiteX2397" fmla="*/ 4507870 w 6254524"/>
              <a:gd name="connsiteY2397" fmla="*/ 3467574 h 5539721"/>
              <a:gd name="connsiteX2398" fmla="*/ 4545339 w 6254524"/>
              <a:gd name="connsiteY2398" fmla="*/ 3444516 h 5539721"/>
              <a:gd name="connsiteX2399" fmla="*/ 4531504 w 6254524"/>
              <a:gd name="connsiteY2399" fmla="*/ 3472186 h 5539721"/>
              <a:gd name="connsiteX2400" fmla="*/ 4531504 w 6254524"/>
              <a:gd name="connsiteY2400" fmla="*/ 3472186 h 5539721"/>
              <a:gd name="connsiteX2401" fmla="*/ 4394885 w 6254524"/>
              <a:gd name="connsiteY2401" fmla="*/ 3626099 h 5539721"/>
              <a:gd name="connsiteX2402" fmla="*/ 4390273 w 6254524"/>
              <a:gd name="connsiteY2402" fmla="*/ 3584018 h 5539721"/>
              <a:gd name="connsiteX2403" fmla="*/ 4423131 w 6254524"/>
              <a:gd name="connsiteY2403" fmla="*/ 3560960 h 5539721"/>
              <a:gd name="connsiteX2404" fmla="*/ 4413907 w 6254524"/>
              <a:gd name="connsiteY2404" fmla="*/ 3579407 h 5539721"/>
              <a:gd name="connsiteX2405" fmla="*/ 4451377 w 6254524"/>
              <a:gd name="connsiteY2405" fmla="*/ 3616876 h 5539721"/>
              <a:gd name="connsiteX2406" fmla="*/ 4494035 w 6254524"/>
              <a:gd name="connsiteY2406" fmla="*/ 3607653 h 5539721"/>
              <a:gd name="connsiteX2407" fmla="*/ 4427743 w 6254524"/>
              <a:gd name="connsiteY2407" fmla="*/ 3658957 h 5539721"/>
              <a:gd name="connsiteX2408" fmla="*/ 4399496 w 6254524"/>
              <a:gd name="connsiteY2408" fmla="*/ 3649734 h 5539721"/>
              <a:gd name="connsiteX2409" fmla="*/ 4423131 w 6254524"/>
              <a:gd name="connsiteY2409" fmla="*/ 3626676 h 5539721"/>
              <a:gd name="connsiteX2410" fmla="*/ 4394885 w 6254524"/>
              <a:gd name="connsiteY2410" fmla="*/ 3626099 h 5539721"/>
              <a:gd name="connsiteX2411" fmla="*/ 4394885 w 6254524"/>
              <a:gd name="connsiteY2411" fmla="*/ 3626099 h 5539721"/>
              <a:gd name="connsiteX2412" fmla="*/ 4394885 w 6254524"/>
              <a:gd name="connsiteY2412" fmla="*/ 3430105 h 5539721"/>
              <a:gd name="connsiteX2413" fmla="*/ 4399496 w 6254524"/>
              <a:gd name="connsiteY2413" fmla="*/ 3453163 h 5539721"/>
              <a:gd name="connsiteX2414" fmla="*/ 4394885 w 6254524"/>
              <a:gd name="connsiteY2414" fmla="*/ 3430105 h 5539721"/>
              <a:gd name="connsiteX2415" fmla="*/ 4394885 w 6254524"/>
              <a:gd name="connsiteY2415" fmla="*/ 3430105 h 5539721"/>
              <a:gd name="connsiteX2416" fmla="*/ 4479623 w 6254524"/>
              <a:gd name="connsiteY2416" fmla="*/ 2389606 h 5539721"/>
              <a:gd name="connsiteX2417" fmla="*/ 4470400 w 6254524"/>
              <a:gd name="connsiteY2417" fmla="*/ 2389606 h 5539721"/>
              <a:gd name="connsiteX2418" fmla="*/ 4475011 w 6254524"/>
              <a:gd name="connsiteY2418" fmla="*/ 2394217 h 5539721"/>
              <a:gd name="connsiteX2419" fmla="*/ 4455989 w 6254524"/>
              <a:gd name="connsiteY2419" fmla="*/ 2380382 h 5539721"/>
              <a:gd name="connsiteX2420" fmla="*/ 4479623 w 6254524"/>
              <a:gd name="connsiteY2420" fmla="*/ 2389606 h 5539721"/>
              <a:gd name="connsiteX2421" fmla="*/ 4479623 w 6254524"/>
              <a:gd name="connsiteY2421" fmla="*/ 2389606 h 5539721"/>
              <a:gd name="connsiteX2422" fmla="*/ 4488846 w 6254524"/>
              <a:gd name="connsiteY2422" fmla="*/ 2534296 h 5539721"/>
              <a:gd name="connsiteX2423" fmla="*/ 4469824 w 6254524"/>
              <a:gd name="connsiteY2423" fmla="*/ 2534296 h 5539721"/>
              <a:gd name="connsiteX2424" fmla="*/ 4488846 w 6254524"/>
              <a:gd name="connsiteY2424" fmla="*/ 2534296 h 5539721"/>
              <a:gd name="connsiteX2425" fmla="*/ 4488846 w 6254524"/>
              <a:gd name="connsiteY2425" fmla="*/ 2534296 h 5539721"/>
              <a:gd name="connsiteX2426" fmla="*/ 4475011 w 6254524"/>
              <a:gd name="connsiteY2426" fmla="*/ 3383412 h 5539721"/>
              <a:gd name="connsiteX2427" fmla="*/ 4479623 w 6254524"/>
              <a:gd name="connsiteY2427" fmla="*/ 3369577 h 5539721"/>
              <a:gd name="connsiteX2428" fmla="*/ 4494035 w 6254524"/>
              <a:gd name="connsiteY2428" fmla="*/ 3383412 h 5539721"/>
              <a:gd name="connsiteX2429" fmla="*/ 4475011 w 6254524"/>
              <a:gd name="connsiteY2429" fmla="*/ 3383412 h 5539721"/>
              <a:gd name="connsiteX2430" fmla="*/ 4475011 w 6254524"/>
              <a:gd name="connsiteY2430" fmla="*/ 3383412 h 5539721"/>
              <a:gd name="connsiteX2431" fmla="*/ 4475011 w 6254524"/>
              <a:gd name="connsiteY2431" fmla="*/ 3383412 h 5539721"/>
              <a:gd name="connsiteX2432" fmla="*/ 4475011 w 6254524"/>
              <a:gd name="connsiteY2432" fmla="*/ 3276192 h 5539721"/>
              <a:gd name="connsiteX2433" fmla="*/ 4470400 w 6254524"/>
              <a:gd name="connsiteY2433" fmla="*/ 3266969 h 5539721"/>
              <a:gd name="connsiteX2434" fmla="*/ 4526892 w 6254524"/>
              <a:gd name="connsiteY2434" fmla="*/ 3253134 h 5539721"/>
              <a:gd name="connsiteX2435" fmla="*/ 4475011 w 6254524"/>
              <a:gd name="connsiteY2435" fmla="*/ 3276192 h 5539721"/>
              <a:gd name="connsiteX2436" fmla="*/ 4475011 w 6254524"/>
              <a:gd name="connsiteY2436" fmla="*/ 3276192 h 5539721"/>
              <a:gd name="connsiteX2437" fmla="*/ 4460600 w 6254524"/>
              <a:gd name="connsiteY2437" fmla="*/ 2169977 h 5539721"/>
              <a:gd name="connsiteX2438" fmla="*/ 4531504 w 6254524"/>
              <a:gd name="connsiteY2438" fmla="*/ 2132507 h 5539721"/>
              <a:gd name="connsiteX2439" fmla="*/ 4555139 w 6254524"/>
              <a:gd name="connsiteY2439" fmla="*/ 2155565 h 5539721"/>
              <a:gd name="connsiteX2440" fmla="*/ 4531504 w 6254524"/>
              <a:gd name="connsiteY2440" fmla="*/ 2183812 h 5539721"/>
              <a:gd name="connsiteX2441" fmla="*/ 4555139 w 6254524"/>
              <a:gd name="connsiteY2441" fmla="*/ 2197647 h 5539721"/>
              <a:gd name="connsiteX2442" fmla="*/ 4583385 w 6254524"/>
              <a:gd name="connsiteY2442" fmla="*/ 2188423 h 5539721"/>
              <a:gd name="connsiteX2443" fmla="*/ 4587997 w 6254524"/>
              <a:gd name="connsiteY2443" fmla="*/ 2197647 h 5539721"/>
              <a:gd name="connsiteX2444" fmla="*/ 4545339 w 6254524"/>
              <a:gd name="connsiteY2444" fmla="*/ 2248951 h 5539721"/>
              <a:gd name="connsiteX2445" fmla="*/ 4484235 w 6254524"/>
              <a:gd name="connsiteY2445" fmla="*/ 2309479 h 5539721"/>
              <a:gd name="connsiteX2446" fmla="*/ 4488846 w 6254524"/>
              <a:gd name="connsiteY2446" fmla="*/ 2327925 h 5539721"/>
              <a:gd name="connsiteX2447" fmla="*/ 4573586 w 6254524"/>
              <a:gd name="connsiteY2447" fmla="*/ 2290456 h 5539721"/>
              <a:gd name="connsiteX2448" fmla="*/ 4549950 w 6254524"/>
              <a:gd name="connsiteY2448" fmla="*/ 2332537 h 5539721"/>
              <a:gd name="connsiteX2449" fmla="*/ 4540727 w 6254524"/>
              <a:gd name="connsiteY2449" fmla="*/ 2323314 h 5539721"/>
              <a:gd name="connsiteX2450" fmla="*/ 4503258 w 6254524"/>
              <a:gd name="connsiteY2450" fmla="*/ 2374618 h 5539721"/>
              <a:gd name="connsiteX2451" fmla="*/ 4488846 w 6254524"/>
              <a:gd name="connsiteY2451" fmla="*/ 2341760 h 5539721"/>
              <a:gd name="connsiteX2452" fmla="*/ 4474435 w 6254524"/>
              <a:gd name="connsiteY2452" fmla="*/ 2350983 h 5539721"/>
              <a:gd name="connsiteX2453" fmla="*/ 4479047 w 6254524"/>
              <a:gd name="connsiteY2453" fmla="*/ 2318126 h 5539721"/>
              <a:gd name="connsiteX2454" fmla="*/ 4436389 w 6254524"/>
              <a:gd name="connsiteY2454" fmla="*/ 2271433 h 5539721"/>
              <a:gd name="connsiteX2455" fmla="*/ 4460024 w 6254524"/>
              <a:gd name="connsiteY2455" fmla="*/ 2271433 h 5539721"/>
              <a:gd name="connsiteX2456" fmla="*/ 4436389 w 6254524"/>
              <a:gd name="connsiteY2456" fmla="*/ 2262209 h 5539721"/>
              <a:gd name="connsiteX2457" fmla="*/ 4427166 w 6254524"/>
              <a:gd name="connsiteY2457" fmla="*/ 2224740 h 5539721"/>
              <a:gd name="connsiteX2458" fmla="*/ 4460600 w 6254524"/>
              <a:gd name="connsiteY2458" fmla="*/ 2169977 h 5539721"/>
              <a:gd name="connsiteX2459" fmla="*/ 4460600 w 6254524"/>
              <a:gd name="connsiteY2459" fmla="*/ 2169977 h 5539721"/>
              <a:gd name="connsiteX2460" fmla="*/ 4399496 w 6254524"/>
              <a:gd name="connsiteY2460" fmla="*/ 676385 h 5539721"/>
              <a:gd name="connsiteX2461" fmla="*/ 4522281 w 6254524"/>
              <a:gd name="connsiteY2461" fmla="*/ 643527 h 5539721"/>
              <a:gd name="connsiteX2462" fmla="*/ 4526892 w 6254524"/>
              <a:gd name="connsiteY2462" fmla="*/ 671773 h 5539721"/>
              <a:gd name="connsiteX2463" fmla="*/ 4394885 w 6254524"/>
              <a:gd name="connsiteY2463" fmla="*/ 709243 h 5539721"/>
              <a:gd name="connsiteX2464" fmla="*/ 4399496 w 6254524"/>
              <a:gd name="connsiteY2464" fmla="*/ 676385 h 5539721"/>
              <a:gd name="connsiteX2465" fmla="*/ 4399496 w 6254524"/>
              <a:gd name="connsiteY2465" fmla="*/ 676385 h 5539721"/>
              <a:gd name="connsiteX2466" fmla="*/ 4423131 w 6254524"/>
              <a:gd name="connsiteY2466" fmla="*/ 849321 h 5539721"/>
              <a:gd name="connsiteX2467" fmla="*/ 4314758 w 6254524"/>
              <a:gd name="connsiteY2467" fmla="*/ 900625 h 5539721"/>
              <a:gd name="connsiteX2468" fmla="*/ 4423131 w 6254524"/>
              <a:gd name="connsiteY2468" fmla="*/ 849321 h 5539721"/>
              <a:gd name="connsiteX2469" fmla="*/ 4423131 w 6254524"/>
              <a:gd name="connsiteY2469" fmla="*/ 849321 h 5539721"/>
              <a:gd name="connsiteX2470" fmla="*/ 4295734 w 6254524"/>
              <a:gd name="connsiteY2470" fmla="*/ 3523491 h 5539721"/>
              <a:gd name="connsiteX2471" fmla="*/ 4323981 w 6254524"/>
              <a:gd name="connsiteY2471" fmla="*/ 3481410 h 5539721"/>
              <a:gd name="connsiteX2472" fmla="*/ 4371250 w 6254524"/>
              <a:gd name="connsiteY2472" fmla="*/ 3481410 h 5539721"/>
              <a:gd name="connsiteX2473" fmla="*/ 4310146 w 6254524"/>
              <a:gd name="connsiteY2473" fmla="*/ 3518879 h 5539721"/>
              <a:gd name="connsiteX2474" fmla="*/ 4295734 w 6254524"/>
              <a:gd name="connsiteY2474" fmla="*/ 3523491 h 5539721"/>
              <a:gd name="connsiteX2475" fmla="*/ 4295734 w 6254524"/>
              <a:gd name="connsiteY2475" fmla="*/ 3523491 h 5539721"/>
              <a:gd name="connsiteX2476" fmla="*/ 4375862 w 6254524"/>
              <a:gd name="connsiteY2476" fmla="*/ 3537325 h 5539721"/>
              <a:gd name="connsiteX2477" fmla="*/ 4356838 w 6254524"/>
              <a:gd name="connsiteY2477" fmla="*/ 3537325 h 5539721"/>
              <a:gd name="connsiteX2478" fmla="*/ 4371250 w 6254524"/>
              <a:gd name="connsiteY2478" fmla="*/ 3518879 h 5539721"/>
              <a:gd name="connsiteX2479" fmla="*/ 4375862 w 6254524"/>
              <a:gd name="connsiteY2479" fmla="*/ 3537325 h 5539721"/>
              <a:gd name="connsiteX2480" fmla="*/ 4375862 w 6254524"/>
              <a:gd name="connsiteY2480" fmla="*/ 3537325 h 5539721"/>
              <a:gd name="connsiteX2481" fmla="*/ 4390273 w 6254524"/>
              <a:gd name="connsiteY2481" fmla="*/ 3658957 h 5539721"/>
              <a:gd name="connsiteX2482" fmla="*/ 4343004 w 6254524"/>
              <a:gd name="connsiteY2482" fmla="*/ 3682015 h 5539721"/>
              <a:gd name="connsiteX2483" fmla="*/ 4390273 w 6254524"/>
              <a:gd name="connsiteY2483" fmla="*/ 3658957 h 5539721"/>
              <a:gd name="connsiteX2484" fmla="*/ 4390273 w 6254524"/>
              <a:gd name="connsiteY2484" fmla="*/ 3658957 h 5539721"/>
              <a:gd name="connsiteX2485" fmla="*/ 4314758 w 6254524"/>
              <a:gd name="connsiteY2485" fmla="*/ 3374189 h 5539721"/>
              <a:gd name="connsiteX2486" fmla="*/ 4305535 w 6254524"/>
              <a:gd name="connsiteY2486" fmla="*/ 3397247 h 5539721"/>
              <a:gd name="connsiteX2487" fmla="*/ 4296311 w 6254524"/>
              <a:gd name="connsiteY2487" fmla="*/ 3378800 h 5539721"/>
              <a:gd name="connsiteX2488" fmla="*/ 4314758 w 6254524"/>
              <a:gd name="connsiteY2488" fmla="*/ 3374189 h 5539721"/>
              <a:gd name="connsiteX2489" fmla="*/ 4314758 w 6254524"/>
              <a:gd name="connsiteY2489" fmla="*/ 3374189 h 5539721"/>
              <a:gd name="connsiteX2490" fmla="*/ 4281899 w 6254524"/>
              <a:gd name="connsiteY2490" fmla="*/ 3448552 h 5539721"/>
              <a:gd name="connsiteX2491" fmla="*/ 4300923 w 6254524"/>
              <a:gd name="connsiteY2491" fmla="*/ 3420305 h 5539721"/>
              <a:gd name="connsiteX2492" fmla="*/ 4315334 w 6254524"/>
              <a:gd name="connsiteY2492" fmla="*/ 3415694 h 5539721"/>
              <a:gd name="connsiteX2493" fmla="*/ 4296311 w 6254524"/>
              <a:gd name="connsiteY2493" fmla="*/ 3438752 h 5539721"/>
              <a:gd name="connsiteX2494" fmla="*/ 4296311 w 6254524"/>
              <a:gd name="connsiteY2494" fmla="*/ 3480833 h 5539721"/>
              <a:gd name="connsiteX2495" fmla="*/ 4272676 w 6254524"/>
              <a:gd name="connsiteY2495" fmla="*/ 3490056 h 5539721"/>
              <a:gd name="connsiteX2496" fmla="*/ 4239819 w 6254524"/>
              <a:gd name="connsiteY2496" fmla="*/ 3461810 h 5539721"/>
              <a:gd name="connsiteX2497" fmla="*/ 4281899 w 6254524"/>
              <a:gd name="connsiteY2497" fmla="*/ 3448552 h 5539721"/>
              <a:gd name="connsiteX2498" fmla="*/ 4281899 w 6254524"/>
              <a:gd name="connsiteY2498" fmla="*/ 3448552 h 5539721"/>
              <a:gd name="connsiteX2499" fmla="*/ 4234630 w 6254524"/>
              <a:gd name="connsiteY2499" fmla="*/ 3980618 h 5539721"/>
              <a:gd name="connsiteX2500" fmla="*/ 4234630 w 6254524"/>
              <a:gd name="connsiteY2500" fmla="*/ 4003677 h 5539721"/>
              <a:gd name="connsiteX2501" fmla="*/ 4234630 w 6254524"/>
              <a:gd name="connsiteY2501" fmla="*/ 3980618 h 5539721"/>
              <a:gd name="connsiteX2502" fmla="*/ 4234630 w 6254524"/>
              <a:gd name="connsiteY2502" fmla="*/ 3980618 h 5539721"/>
              <a:gd name="connsiteX2503" fmla="*/ 4243854 w 6254524"/>
              <a:gd name="connsiteY2503" fmla="*/ 4037111 h 5539721"/>
              <a:gd name="connsiteX2504" fmla="*/ 4253077 w 6254524"/>
              <a:gd name="connsiteY2504" fmla="*/ 4055557 h 5539721"/>
              <a:gd name="connsiteX2505" fmla="*/ 4205808 w 6254524"/>
              <a:gd name="connsiteY2505" fmla="*/ 4093027 h 5539721"/>
              <a:gd name="connsiteX2506" fmla="*/ 4196585 w 6254524"/>
              <a:gd name="connsiteY2506" fmla="*/ 4088415 h 5539721"/>
              <a:gd name="connsiteX2507" fmla="*/ 4220219 w 6254524"/>
              <a:gd name="connsiteY2507" fmla="*/ 4046334 h 5539721"/>
              <a:gd name="connsiteX2508" fmla="*/ 4243854 w 6254524"/>
              <a:gd name="connsiteY2508" fmla="*/ 4037111 h 5539721"/>
              <a:gd name="connsiteX2509" fmla="*/ 4243854 w 6254524"/>
              <a:gd name="connsiteY2509" fmla="*/ 4037111 h 5539721"/>
              <a:gd name="connsiteX2510" fmla="*/ 4248465 w 6254524"/>
              <a:gd name="connsiteY2510" fmla="*/ 3892421 h 5539721"/>
              <a:gd name="connsiteX2511" fmla="*/ 4253077 w 6254524"/>
              <a:gd name="connsiteY2511" fmla="*/ 3878586 h 5539721"/>
              <a:gd name="connsiteX2512" fmla="*/ 4272100 w 6254524"/>
              <a:gd name="connsiteY2512" fmla="*/ 3878586 h 5539721"/>
              <a:gd name="connsiteX2513" fmla="*/ 4248465 w 6254524"/>
              <a:gd name="connsiteY2513" fmla="*/ 3892421 h 5539721"/>
              <a:gd name="connsiteX2514" fmla="*/ 4248465 w 6254524"/>
              <a:gd name="connsiteY2514" fmla="*/ 3892421 h 5539721"/>
              <a:gd name="connsiteX2515" fmla="*/ 4234630 w 6254524"/>
              <a:gd name="connsiteY2515" fmla="*/ 475779 h 5539721"/>
              <a:gd name="connsiteX2516" fmla="*/ 4173526 w 6254524"/>
              <a:gd name="connsiteY2516" fmla="*/ 498837 h 5539721"/>
              <a:gd name="connsiteX2517" fmla="*/ 4234630 w 6254524"/>
              <a:gd name="connsiteY2517" fmla="*/ 475779 h 5539721"/>
              <a:gd name="connsiteX2518" fmla="*/ 4234630 w 6254524"/>
              <a:gd name="connsiteY2518" fmla="*/ 475779 h 5539721"/>
              <a:gd name="connsiteX2519" fmla="*/ 4220219 w 6254524"/>
              <a:gd name="connsiteY2519" fmla="*/ 3616876 h 5539721"/>
              <a:gd name="connsiteX2520" fmla="*/ 4210996 w 6254524"/>
              <a:gd name="connsiteY2520" fmla="*/ 3598430 h 5539721"/>
              <a:gd name="connsiteX2521" fmla="*/ 4225407 w 6254524"/>
              <a:gd name="connsiteY2521" fmla="*/ 3593818 h 5539721"/>
              <a:gd name="connsiteX2522" fmla="*/ 4220219 w 6254524"/>
              <a:gd name="connsiteY2522" fmla="*/ 3616876 h 5539721"/>
              <a:gd name="connsiteX2523" fmla="*/ 4220219 w 6254524"/>
              <a:gd name="connsiteY2523" fmla="*/ 3616876 h 5539721"/>
              <a:gd name="connsiteX2524" fmla="*/ 4206384 w 6254524"/>
              <a:gd name="connsiteY2524" fmla="*/ 3626099 h 5539721"/>
              <a:gd name="connsiteX2525" fmla="*/ 4191973 w 6254524"/>
              <a:gd name="connsiteY2525" fmla="*/ 3644546 h 5539721"/>
              <a:gd name="connsiteX2526" fmla="*/ 4206384 w 6254524"/>
              <a:gd name="connsiteY2526" fmla="*/ 3626099 h 5539721"/>
              <a:gd name="connsiteX2527" fmla="*/ 4206384 w 6254524"/>
              <a:gd name="connsiteY2527" fmla="*/ 3626099 h 5539721"/>
              <a:gd name="connsiteX2528" fmla="*/ 4172950 w 6254524"/>
              <a:gd name="connsiteY2528" fmla="*/ 3626099 h 5539721"/>
              <a:gd name="connsiteX2529" fmla="*/ 4196585 w 6254524"/>
              <a:gd name="connsiteY2529" fmla="*/ 3612264 h 5539721"/>
              <a:gd name="connsiteX2530" fmla="*/ 4172950 w 6254524"/>
              <a:gd name="connsiteY2530" fmla="*/ 3626099 h 5539721"/>
              <a:gd name="connsiteX2531" fmla="*/ 4172950 w 6254524"/>
              <a:gd name="connsiteY2531" fmla="*/ 3626099 h 5539721"/>
              <a:gd name="connsiteX2532" fmla="*/ 4149892 w 6254524"/>
              <a:gd name="connsiteY2532" fmla="*/ 4172001 h 5539721"/>
              <a:gd name="connsiteX2533" fmla="*/ 4126257 w 6254524"/>
              <a:gd name="connsiteY2533" fmla="*/ 4167390 h 5539721"/>
              <a:gd name="connsiteX2534" fmla="*/ 4135481 w 6254524"/>
              <a:gd name="connsiteY2534" fmla="*/ 4200247 h 5539721"/>
              <a:gd name="connsiteX2535" fmla="*/ 4059965 w 6254524"/>
              <a:gd name="connsiteY2535" fmla="*/ 4237717 h 5539721"/>
              <a:gd name="connsiteX2536" fmla="*/ 4078988 w 6254524"/>
              <a:gd name="connsiteY2536" fmla="*/ 4223882 h 5539721"/>
              <a:gd name="connsiteX2537" fmla="*/ 4074376 w 6254524"/>
              <a:gd name="connsiteY2537" fmla="*/ 4205436 h 5539721"/>
              <a:gd name="connsiteX2538" fmla="*/ 4059965 w 6254524"/>
              <a:gd name="connsiteY2538" fmla="*/ 4214659 h 5539721"/>
              <a:gd name="connsiteX2539" fmla="*/ 4050741 w 6254524"/>
              <a:gd name="connsiteY2539" fmla="*/ 4186413 h 5539721"/>
              <a:gd name="connsiteX2540" fmla="*/ 4074376 w 6254524"/>
              <a:gd name="connsiteY2540" fmla="*/ 4167966 h 5539721"/>
              <a:gd name="connsiteX2541" fmla="*/ 4059965 w 6254524"/>
              <a:gd name="connsiteY2541" fmla="*/ 4158743 h 5539721"/>
              <a:gd name="connsiteX2542" fmla="*/ 4092823 w 6254524"/>
              <a:gd name="connsiteY2542" fmla="*/ 4144908 h 5539721"/>
              <a:gd name="connsiteX2543" fmla="*/ 4102046 w 6254524"/>
              <a:gd name="connsiteY2543" fmla="*/ 4167966 h 5539721"/>
              <a:gd name="connsiteX2544" fmla="*/ 4149315 w 6254524"/>
              <a:gd name="connsiteY2544" fmla="*/ 4135108 h 5539721"/>
              <a:gd name="connsiteX2545" fmla="*/ 4149892 w 6254524"/>
              <a:gd name="connsiteY2545" fmla="*/ 4172001 h 5539721"/>
              <a:gd name="connsiteX2546" fmla="*/ 4149892 w 6254524"/>
              <a:gd name="connsiteY2546" fmla="*/ 4172001 h 5539721"/>
              <a:gd name="connsiteX2547" fmla="*/ 4078988 w 6254524"/>
              <a:gd name="connsiteY2547" fmla="*/ 4018088 h 5539721"/>
              <a:gd name="connsiteX2548" fmla="*/ 4116457 w 6254524"/>
              <a:gd name="connsiteY2548" fmla="*/ 3995030 h 5539721"/>
              <a:gd name="connsiteX2549" fmla="*/ 4078988 w 6254524"/>
              <a:gd name="connsiteY2549" fmla="*/ 4018088 h 5539721"/>
              <a:gd name="connsiteX2550" fmla="*/ 4078988 w 6254524"/>
              <a:gd name="connsiteY2550" fmla="*/ 4018088 h 5539721"/>
              <a:gd name="connsiteX2551" fmla="*/ 4098011 w 6254524"/>
              <a:gd name="connsiteY2551" fmla="*/ 3649734 h 5539721"/>
              <a:gd name="connsiteX2552" fmla="*/ 4102622 w 6254524"/>
              <a:gd name="connsiteY2552" fmla="*/ 3616876 h 5539721"/>
              <a:gd name="connsiteX2553" fmla="*/ 4074376 w 6254524"/>
              <a:gd name="connsiteY2553" fmla="*/ 3626099 h 5539721"/>
              <a:gd name="connsiteX2554" fmla="*/ 4065153 w 6254524"/>
              <a:gd name="connsiteY2554" fmla="*/ 3588630 h 5539721"/>
              <a:gd name="connsiteX2555" fmla="*/ 4093399 w 6254524"/>
              <a:gd name="connsiteY2555" fmla="*/ 3611688 h 5539721"/>
              <a:gd name="connsiteX2556" fmla="*/ 4088787 w 6254524"/>
              <a:gd name="connsiteY2556" fmla="*/ 3564995 h 5539721"/>
              <a:gd name="connsiteX2557" fmla="*/ 4197161 w 6254524"/>
              <a:gd name="connsiteY2557" fmla="*/ 3546549 h 5539721"/>
              <a:gd name="connsiteX2558" fmla="*/ 4187938 w 6254524"/>
              <a:gd name="connsiteY2558" fmla="*/ 3564995 h 5539721"/>
              <a:gd name="connsiteX2559" fmla="*/ 4098011 w 6254524"/>
              <a:gd name="connsiteY2559" fmla="*/ 3649734 h 5539721"/>
              <a:gd name="connsiteX2560" fmla="*/ 4098011 w 6254524"/>
              <a:gd name="connsiteY2560" fmla="*/ 3649734 h 5539721"/>
              <a:gd name="connsiteX2561" fmla="*/ 4172950 w 6254524"/>
              <a:gd name="connsiteY2561" fmla="*/ 3980618 h 5539721"/>
              <a:gd name="connsiteX2562" fmla="*/ 4177561 w 6254524"/>
              <a:gd name="connsiteY2562" fmla="*/ 3947760 h 5539721"/>
              <a:gd name="connsiteX2563" fmla="*/ 4182173 w 6254524"/>
              <a:gd name="connsiteY2563" fmla="*/ 3961596 h 5539721"/>
              <a:gd name="connsiteX2564" fmla="*/ 4215031 w 6254524"/>
              <a:gd name="connsiteY2564" fmla="*/ 3943149 h 5539721"/>
              <a:gd name="connsiteX2565" fmla="*/ 4219643 w 6254524"/>
              <a:gd name="connsiteY2565" fmla="*/ 3905679 h 5539721"/>
              <a:gd name="connsiteX2566" fmla="*/ 4238665 w 6254524"/>
              <a:gd name="connsiteY2566" fmla="*/ 3901068 h 5539721"/>
              <a:gd name="connsiteX2567" fmla="*/ 4238665 w 6254524"/>
              <a:gd name="connsiteY2567" fmla="*/ 3947760 h 5539721"/>
              <a:gd name="connsiteX2568" fmla="*/ 4186784 w 6254524"/>
              <a:gd name="connsiteY2568" fmla="*/ 3994453 h 5539721"/>
              <a:gd name="connsiteX2569" fmla="*/ 4172950 w 6254524"/>
              <a:gd name="connsiteY2569" fmla="*/ 3980618 h 5539721"/>
              <a:gd name="connsiteX2570" fmla="*/ 4172950 w 6254524"/>
              <a:gd name="connsiteY2570" fmla="*/ 3980618 h 5539721"/>
              <a:gd name="connsiteX2571" fmla="*/ 4597796 w 6254524"/>
              <a:gd name="connsiteY2571" fmla="*/ 4176613 h 5539721"/>
              <a:gd name="connsiteX2572" fmla="*/ 4649677 w 6254524"/>
              <a:gd name="connsiteY2572" fmla="*/ 4111474 h 5539721"/>
              <a:gd name="connsiteX2573" fmla="*/ 4673312 w 6254524"/>
              <a:gd name="connsiteY2573" fmla="*/ 4120697 h 5539721"/>
              <a:gd name="connsiteX2574" fmla="*/ 4597796 w 6254524"/>
              <a:gd name="connsiteY2574" fmla="*/ 4176613 h 5539721"/>
              <a:gd name="connsiteX2575" fmla="*/ 4597796 w 6254524"/>
              <a:gd name="connsiteY2575" fmla="*/ 4176613 h 5539721"/>
              <a:gd name="connsiteX2576" fmla="*/ 4819155 w 6254524"/>
              <a:gd name="connsiteY2576" fmla="*/ 4032499 h 5539721"/>
              <a:gd name="connsiteX2577" fmla="*/ 4800132 w 6254524"/>
              <a:gd name="connsiteY2577" fmla="*/ 4004253 h 5539721"/>
              <a:gd name="connsiteX2578" fmla="*/ 4828378 w 6254524"/>
              <a:gd name="connsiteY2578" fmla="*/ 3995030 h 5539721"/>
              <a:gd name="connsiteX2579" fmla="*/ 4819155 w 6254524"/>
              <a:gd name="connsiteY2579" fmla="*/ 4032499 h 5539721"/>
              <a:gd name="connsiteX2580" fmla="*/ 4819155 w 6254524"/>
              <a:gd name="connsiteY2580" fmla="*/ 4032499 h 5539721"/>
              <a:gd name="connsiteX2581" fmla="*/ 4894670 w 6254524"/>
              <a:gd name="connsiteY2581" fmla="*/ 3831317 h 5539721"/>
              <a:gd name="connsiteX2582" fmla="*/ 4903893 w 6254524"/>
              <a:gd name="connsiteY2582" fmla="*/ 3835929 h 5539721"/>
              <a:gd name="connsiteX2583" fmla="*/ 4894670 w 6254524"/>
              <a:gd name="connsiteY2583" fmla="*/ 3854375 h 5539721"/>
              <a:gd name="connsiteX2584" fmla="*/ 4894670 w 6254524"/>
              <a:gd name="connsiteY2584" fmla="*/ 3831317 h 5539721"/>
              <a:gd name="connsiteX2585" fmla="*/ 4894670 w 6254524"/>
              <a:gd name="connsiteY2585" fmla="*/ 3831317 h 5539721"/>
              <a:gd name="connsiteX2586" fmla="*/ 4875647 w 6254524"/>
              <a:gd name="connsiteY2586" fmla="*/ 3822094 h 5539721"/>
              <a:gd name="connsiteX2587" fmla="*/ 4922917 w 6254524"/>
              <a:gd name="connsiteY2587" fmla="*/ 3799035 h 5539721"/>
              <a:gd name="connsiteX2588" fmla="*/ 4875647 w 6254524"/>
              <a:gd name="connsiteY2588" fmla="*/ 3822094 h 5539721"/>
              <a:gd name="connsiteX2589" fmla="*/ 4875647 w 6254524"/>
              <a:gd name="connsiteY2589" fmla="*/ 3822094 h 5539721"/>
              <a:gd name="connsiteX2590" fmla="*/ 4913693 w 6254524"/>
              <a:gd name="connsiteY2590" fmla="*/ 3990418 h 5539721"/>
              <a:gd name="connsiteX2591" fmla="*/ 4937328 w 6254524"/>
              <a:gd name="connsiteY2591" fmla="*/ 3948337 h 5539721"/>
              <a:gd name="connsiteX2592" fmla="*/ 4946551 w 6254524"/>
              <a:gd name="connsiteY2592" fmla="*/ 3999641 h 5539721"/>
              <a:gd name="connsiteX2593" fmla="*/ 4913693 w 6254524"/>
              <a:gd name="connsiteY2593" fmla="*/ 3990418 h 5539721"/>
              <a:gd name="connsiteX2594" fmla="*/ 4913693 w 6254524"/>
              <a:gd name="connsiteY2594" fmla="*/ 3990418 h 5539721"/>
              <a:gd name="connsiteX2595" fmla="*/ 4984021 w 6254524"/>
              <a:gd name="connsiteY2595" fmla="*/ 3933926 h 5539721"/>
              <a:gd name="connsiteX2596" fmla="*/ 4993244 w 6254524"/>
              <a:gd name="connsiteY2596" fmla="*/ 3915479 h 5539721"/>
              <a:gd name="connsiteX2597" fmla="*/ 4984021 w 6254524"/>
              <a:gd name="connsiteY2597" fmla="*/ 3933926 h 5539721"/>
              <a:gd name="connsiteX2598" fmla="*/ 4984021 w 6254524"/>
              <a:gd name="connsiteY2598" fmla="*/ 3933926 h 5539721"/>
              <a:gd name="connsiteX2599" fmla="*/ 4908505 w 6254524"/>
              <a:gd name="connsiteY2599" fmla="*/ 3677404 h 5539721"/>
              <a:gd name="connsiteX2600" fmla="*/ 4894094 w 6254524"/>
              <a:gd name="connsiteY2600" fmla="*/ 3714873 h 5539721"/>
              <a:gd name="connsiteX2601" fmla="*/ 4785720 w 6254524"/>
              <a:gd name="connsiteY2601" fmla="*/ 3752343 h 5539721"/>
              <a:gd name="connsiteX2602" fmla="*/ 4790332 w 6254524"/>
              <a:gd name="connsiteY2602" fmla="*/ 3719485 h 5539721"/>
              <a:gd name="connsiteX2603" fmla="*/ 4775921 w 6254524"/>
              <a:gd name="connsiteY2603" fmla="*/ 3756954 h 5539721"/>
              <a:gd name="connsiteX2604" fmla="*/ 4761509 w 6254524"/>
              <a:gd name="connsiteY2604" fmla="*/ 3738508 h 5539721"/>
              <a:gd name="connsiteX2605" fmla="*/ 4724040 w 6254524"/>
              <a:gd name="connsiteY2605" fmla="*/ 3752343 h 5539721"/>
              <a:gd name="connsiteX2606" fmla="*/ 4691182 w 6254524"/>
              <a:gd name="connsiteY2606" fmla="*/ 3803647 h 5539721"/>
              <a:gd name="connsiteX2607" fmla="*/ 4695794 w 6254524"/>
              <a:gd name="connsiteY2607" fmla="*/ 3826705 h 5539721"/>
              <a:gd name="connsiteX2608" fmla="*/ 4733263 w 6254524"/>
              <a:gd name="connsiteY2608" fmla="*/ 3854952 h 5539721"/>
              <a:gd name="connsiteX2609" fmla="*/ 4789756 w 6254524"/>
              <a:gd name="connsiteY2609" fmla="*/ 3785200 h 5539721"/>
              <a:gd name="connsiteX2610" fmla="*/ 4936175 w 6254524"/>
              <a:gd name="connsiteY2610" fmla="*/ 3710261 h 5539721"/>
              <a:gd name="connsiteX2611" fmla="*/ 4988055 w 6254524"/>
              <a:gd name="connsiteY2611" fmla="*/ 3756954 h 5539721"/>
              <a:gd name="connsiteX2612" fmla="*/ 4945398 w 6254524"/>
              <a:gd name="connsiteY2612" fmla="*/ 3803647 h 5539721"/>
              <a:gd name="connsiteX2613" fmla="*/ 4936175 w 6254524"/>
              <a:gd name="connsiteY2613" fmla="*/ 3799035 h 5539721"/>
              <a:gd name="connsiteX2614" fmla="*/ 4921763 w 6254524"/>
              <a:gd name="connsiteY2614" fmla="*/ 3780589 h 5539721"/>
              <a:gd name="connsiteX2615" fmla="*/ 4841637 w 6254524"/>
              <a:gd name="connsiteY2615" fmla="*/ 3813447 h 5539721"/>
              <a:gd name="connsiteX2616" fmla="*/ 4869882 w 6254524"/>
              <a:gd name="connsiteY2616" fmla="*/ 3827282 h 5539721"/>
              <a:gd name="connsiteX2617" fmla="*/ 4869882 w 6254524"/>
              <a:gd name="connsiteY2617" fmla="*/ 3860139 h 5539721"/>
              <a:gd name="connsiteX2618" fmla="*/ 4902741 w 6254524"/>
              <a:gd name="connsiteY2618" fmla="*/ 3864751 h 5539721"/>
              <a:gd name="connsiteX2619" fmla="*/ 4907352 w 6254524"/>
              <a:gd name="connsiteY2619" fmla="*/ 3864751 h 5539721"/>
              <a:gd name="connsiteX2620" fmla="*/ 4860083 w 6254524"/>
              <a:gd name="connsiteY2620" fmla="*/ 3897609 h 5539721"/>
              <a:gd name="connsiteX2621" fmla="*/ 4845672 w 6254524"/>
              <a:gd name="connsiteY2621" fmla="*/ 3860139 h 5539721"/>
              <a:gd name="connsiteX2622" fmla="*/ 4836448 w 6254524"/>
              <a:gd name="connsiteY2622" fmla="*/ 3888386 h 5539721"/>
              <a:gd name="connsiteX2623" fmla="*/ 4855471 w 6254524"/>
              <a:gd name="connsiteY2623" fmla="*/ 3897609 h 5539721"/>
              <a:gd name="connsiteX2624" fmla="*/ 4836448 w 6254524"/>
              <a:gd name="connsiteY2624" fmla="*/ 3935078 h 5539721"/>
              <a:gd name="connsiteX2625" fmla="*/ 4803590 w 6254524"/>
              <a:gd name="connsiteY2625" fmla="*/ 3921244 h 5539721"/>
              <a:gd name="connsiteX2626" fmla="*/ 4798979 w 6254524"/>
              <a:gd name="connsiteY2626" fmla="*/ 3963325 h 5539721"/>
              <a:gd name="connsiteX2627" fmla="*/ 4841637 w 6254524"/>
              <a:gd name="connsiteY2627" fmla="*/ 3944878 h 5539721"/>
              <a:gd name="connsiteX2628" fmla="*/ 4813390 w 6254524"/>
              <a:gd name="connsiteY2628" fmla="*/ 3996183 h 5539721"/>
              <a:gd name="connsiteX2629" fmla="*/ 4752286 w 6254524"/>
              <a:gd name="connsiteY2629" fmla="*/ 4094180 h 5539721"/>
              <a:gd name="connsiteX2630" fmla="*/ 4771309 w 6254524"/>
              <a:gd name="connsiteY2630" fmla="*/ 4042875 h 5539721"/>
              <a:gd name="connsiteX2631" fmla="*/ 4775921 w 6254524"/>
              <a:gd name="connsiteY2631" fmla="*/ 4019817 h 5539721"/>
              <a:gd name="connsiteX2632" fmla="*/ 4747674 w 6254524"/>
              <a:gd name="connsiteY2632" fmla="*/ 4029041 h 5539721"/>
              <a:gd name="connsiteX2633" fmla="*/ 4738451 w 6254524"/>
              <a:gd name="connsiteY2633" fmla="*/ 3991571 h 5539721"/>
              <a:gd name="connsiteX2634" fmla="*/ 4766698 w 6254524"/>
              <a:gd name="connsiteY2634" fmla="*/ 3996183 h 5539721"/>
              <a:gd name="connsiteX2635" fmla="*/ 4785720 w 6254524"/>
              <a:gd name="connsiteY2635" fmla="*/ 3982348 h 5539721"/>
              <a:gd name="connsiteX2636" fmla="*/ 4781109 w 6254524"/>
              <a:gd name="connsiteY2636" fmla="*/ 3959290 h 5539721"/>
              <a:gd name="connsiteX2637" fmla="*/ 4668124 w 6254524"/>
              <a:gd name="connsiteY2637" fmla="*/ 4015206 h 5539721"/>
              <a:gd name="connsiteX2638" fmla="*/ 4663512 w 6254524"/>
              <a:gd name="connsiteY2638" fmla="*/ 3992148 h 5539721"/>
              <a:gd name="connsiteX2639" fmla="*/ 4630654 w 6254524"/>
              <a:gd name="connsiteY2639" fmla="*/ 4010594 h 5539721"/>
              <a:gd name="connsiteX2640" fmla="*/ 4626043 w 6254524"/>
              <a:gd name="connsiteY2640" fmla="*/ 3987536 h 5539721"/>
              <a:gd name="connsiteX2641" fmla="*/ 4635266 w 6254524"/>
              <a:gd name="connsiteY2641" fmla="*/ 3973701 h 5539721"/>
              <a:gd name="connsiteX2642" fmla="*/ 4564362 w 6254524"/>
              <a:gd name="connsiteY2642" fmla="*/ 4011170 h 5539721"/>
              <a:gd name="connsiteX2643" fmla="*/ 4564362 w 6254524"/>
              <a:gd name="connsiteY2643" fmla="*/ 3992724 h 5539721"/>
              <a:gd name="connsiteX2644" fmla="*/ 4531504 w 6254524"/>
              <a:gd name="connsiteY2644" fmla="*/ 4006559 h 5539721"/>
              <a:gd name="connsiteX2645" fmla="*/ 4526892 w 6254524"/>
              <a:gd name="connsiteY2645" fmla="*/ 3992724 h 5539721"/>
              <a:gd name="connsiteX2646" fmla="*/ 4517669 w 6254524"/>
              <a:gd name="connsiteY2646" fmla="*/ 4011170 h 5539721"/>
              <a:gd name="connsiteX2647" fmla="*/ 4494035 w 6254524"/>
              <a:gd name="connsiteY2647" fmla="*/ 3988112 h 5539721"/>
              <a:gd name="connsiteX2648" fmla="*/ 4470400 w 6254524"/>
              <a:gd name="connsiteY2648" fmla="*/ 4006559 h 5539721"/>
              <a:gd name="connsiteX2649" fmla="*/ 4479623 w 6254524"/>
              <a:gd name="connsiteY2649" fmla="*/ 4053251 h 5539721"/>
              <a:gd name="connsiteX2650" fmla="*/ 4451377 w 6254524"/>
              <a:gd name="connsiteY2650" fmla="*/ 4086109 h 5539721"/>
              <a:gd name="connsiteX2651" fmla="*/ 4408719 w 6254524"/>
              <a:gd name="connsiteY2651" fmla="*/ 4086109 h 5539721"/>
              <a:gd name="connsiteX2652" fmla="*/ 4432354 w 6254524"/>
              <a:gd name="connsiteY2652" fmla="*/ 4034805 h 5539721"/>
              <a:gd name="connsiteX2653" fmla="*/ 4451377 w 6254524"/>
              <a:gd name="connsiteY2653" fmla="*/ 4034805 h 5539721"/>
              <a:gd name="connsiteX2654" fmla="*/ 4460600 w 6254524"/>
              <a:gd name="connsiteY2654" fmla="*/ 4006559 h 5539721"/>
              <a:gd name="connsiteX2655" fmla="*/ 4380474 w 6254524"/>
              <a:gd name="connsiteY2655" fmla="*/ 4071698 h 5539721"/>
              <a:gd name="connsiteX2656" fmla="*/ 4371250 w 6254524"/>
              <a:gd name="connsiteY2656" fmla="*/ 4048640 h 5539721"/>
              <a:gd name="connsiteX2657" fmla="*/ 4333780 w 6254524"/>
              <a:gd name="connsiteY2657" fmla="*/ 4128190 h 5539721"/>
              <a:gd name="connsiteX2658" fmla="*/ 4300923 w 6254524"/>
              <a:gd name="connsiteY2658" fmla="*/ 4123579 h 5539721"/>
              <a:gd name="connsiteX2659" fmla="*/ 4253654 w 6254524"/>
              <a:gd name="connsiteY2659" fmla="*/ 4193330 h 5539721"/>
              <a:gd name="connsiteX2660" fmla="*/ 4182749 w 6254524"/>
              <a:gd name="connsiteY2660" fmla="*/ 4165084 h 5539721"/>
              <a:gd name="connsiteX2661" fmla="*/ 4310146 w 6254524"/>
              <a:gd name="connsiteY2661" fmla="*/ 4057863 h 5539721"/>
              <a:gd name="connsiteX2662" fmla="*/ 4319369 w 6254524"/>
              <a:gd name="connsiteY2662" fmla="*/ 4071698 h 5539721"/>
              <a:gd name="connsiteX2663" fmla="*/ 4442154 w 6254524"/>
              <a:gd name="connsiteY2663" fmla="*/ 3955254 h 5539721"/>
              <a:gd name="connsiteX2664" fmla="*/ 4489423 w 6254524"/>
              <a:gd name="connsiteY2664" fmla="*/ 3955254 h 5539721"/>
              <a:gd name="connsiteX2665" fmla="*/ 4513058 w 6254524"/>
              <a:gd name="connsiteY2665" fmla="*/ 3917785 h 5539721"/>
              <a:gd name="connsiteX2666" fmla="*/ 4527469 w 6254524"/>
              <a:gd name="connsiteY2666" fmla="*/ 3927008 h 5539721"/>
              <a:gd name="connsiteX2667" fmla="*/ 4532081 w 6254524"/>
              <a:gd name="connsiteY2667" fmla="*/ 3903950 h 5539721"/>
              <a:gd name="connsiteX2668" fmla="*/ 4579350 w 6254524"/>
              <a:gd name="connsiteY2668" fmla="*/ 3866481 h 5539721"/>
              <a:gd name="connsiteX2669" fmla="*/ 4564939 w 6254524"/>
              <a:gd name="connsiteY2669" fmla="*/ 3871092 h 5539721"/>
              <a:gd name="connsiteX2670" fmla="*/ 4564939 w 6254524"/>
              <a:gd name="connsiteY2670" fmla="*/ 3852646 h 5539721"/>
              <a:gd name="connsiteX2671" fmla="*/ 4480200 w 6254524"/>
              <a:gd name="connsiteY2671" fmla="*/ 3908562 h 5539721"/>
              <a:gd name="connsiteX2672" fmla="*/ 4484812 w 6254524"/>
              <a:gd name="connsiteY2672" fmla="*/ 3894727 h 5539721"/>
              <a:gd name="connsiteX2673" fmla="*/ 4456565 w 6254524"/>
              <a:gd name="connsiteY2673" fmla="*/ 3927585 h 5539721"/>
              <a:gd name="connsiteX2674" fmla="*/ 4432931 w 6254524"/>
              <a:gd name="connsiteY2674" fmla="*/ 3913750 h 5539721"/>
              <a:gd name="connsiteX2675" fmla="*/ 4395461 w 6254524"/>
              <a:gd name="connsiteY2675" fmla="*/ 3946608 h 5539721"/>
              <a:gd name="connsiteX2676" fmla="*/ 4395461 w 6254524"/>
              <a:gd name="connsiteY2676" fmla="*/ 3890692 h 5539721"/>
              <a:gd name="connsiteX2677" fmla="*/ 4352804 w 6254524"/>
              <a:gd name="connsiteY2677" fmla="*/ 3918938 h 5539721"/>
              <a:gd name="connsiteX2678" fmla="*/ 4348192 w 6254524"/>
              <a:gd name="connsiteY2678" fmla="*/ 3886080 h 5539721"/>
              <a:gd name="connsiteX2679" fmla="*/ 4319946 w 6254524"/>
              <a:gd name="connsiteY2679" fmla="*/ 3928161 h 5539721"/>
              <a:gd name="connsiteX2680" fmla="*/ 4300923 w 6254524"/>
              <a:gd name="connsiteY2680" fmla="*/ 3923549 h 5539721"/>
              <a:gd name="connsiteX2681" fmla="*/ 4286511 w 6254524"/>
              <a:gd name="connsiteY2681" fmla="*/ 3932773 h 5539721"/>
              <a:gd name="connsiteX2682" fmla="*/ 4319369 w 6254524"/>
              <a:gd name="connsiteY2682" fmla="*/ 3937384 h 5539721"/>
              <a:gd name="connsiteX2683" fmla="*/ 4291123 w 6254524"/>
              <a:gd name="connsiteY2683" fmla="*/ 3965631 h 5539721"/>
              <a:gd name="connsiteX2684" fmla="*/ 4286511 w 6254524"/>
              <a:gd name="connsiteY2684" fmla="*/ 3998488 h 5539721"/>
              <a:gd name="connsiteX2685" fmla="*/ 4277288 w 6254524"/>
              <a:gd name="connsiteY2685" fmla="*/ 3961019 h 5539721"/>
              <a:gd name="connsiteX2686" fmla="*/ 4268065 w 6254524"/>
              <a:gd name="connsiteY2686" fmla="*/ 3970242 h 5539721"/>
              <a:gd name="connsiteX2687" fmla="*/ 4272676 w 6254524"/>
              <a:gd name="connsiteY2687" fmla="*/ 3923549 h 5539721"/>
              <a:gd name="connsiteX2688" fmla="*/ 4324557 w 6254524"/>
              <a:gd name="connsiteY2688" fmla="*/ 3881468 h 5539721"/>
              <a:gd name="connsiteX2689" fmla="*/ 4319946 w 6254524"/>
              <a:gd name="connsiteY2689" fmla="*/ 3895303 h 5539721"/>
              <a:gd name="connsiteX2690" fmla="*/ 4348192 w 6254524"/>
              <a:gd name="connsiteY2690" fmla="*/ 3862445 h 5539721"/>
              <a:gd name="connsiteX2691" fmla="*/ 4333780 w 6254524"/>
              <a:gd name="connsiteY2691" fmla="*/ 3862445 h 5539721"/>
              <a:gd name="connsiteX2692" fmla="*/ 4446766 w 6254524"/>
              <a:gd name="connsiteY2692" fmla="*/ 3792695 h 5539721"/>
              <a:gd name="connsiteX2693" fmla="*/ 4455989 w 6254524"/>
              <a:gd name="connsiteY2693" fmla="*/ 3811141 h 5539721"/>
              <a:gd name="connsiteX2694" fmla="*/ 4475011 w 6254524"/>
              <a:gd name="connsiteY2694" fmla="*/ 3773671 h 5539721"/>
              <a:gd name="connsiteX2695" fmla="*/ 4442154 w 6254524"/>
              <a:gd name="connsiteY2695" fmla="*/ 3862445 h 5539721"/>
              <a:gd name="connsiteX2696" fmla="*/ 4465788 w 6254524"/>
              <a:gd name="connsiteY2696" fmla="*/ 3899915 h 5539721"/>
              <a:gd name="connsiteX2697" fmla="*/ 4470400 w 6254524"/>
              <a:gd name="connsiteY2697" fmla="*/ 3867057 h 5539721"/>
              <a:gd name="connsiteX2698" fmla="*/ 4522281 w 6254524"/>
              <a:gd name="connsiteY2698" fmla="*/ 3811141 h 5539721"/>
              <a:gd name="connsiteX2699" fmla="*/ 4503258 w 6254524"/>
              <a:gd name="connsiteY2699" fmla="*/ 3782895 h 5539721"/>
              <a:gd name="connsiteX2700" fmla="*/ 4559751 w 6254524"/>
              <a:gd name="connsiteY2700" fmla="*/ 3740814 h 5539721"/>
              <a:gd name="connsiteX2701" fmla="*/ 4583385 w 6254524"/>
              <a:gd name="connsiteY2701" fmla="*/ 3726979 h 5539721"/>
              <a:gd name="connsiteX2702" fmla="*/ 4578773 w 6254524"/>
              <a:gd name="connsiteY2702" fmla="*/ 3740814 h 5539721"/>
              <a:gd name="connsiteX2703" fmla="*/ 4593185 w 6254524"/>
              <a:gd name="connsiteY2703" fmla="*/ 3731590 h 5539721"/>
              <a:gd name="connsiteX2704" fmla="*/ 4626043 w 6254524"/>
              <a:gd name="connsiteY2704" fmla="*/ 3726979 h 5539721"/>
              <a:gd name="connsiteX2705" fmla="*/ 4607020 w 6254524"/>
              <a:gd name="connsiteY2705" fmla="*/ 3769060 h 5539721"/>
              <a:gd name="connsiteX2706" fmla="*/ 4597796 w 6254524"/>
              <a:gd name="connsiteY2706" fmla="*/ 3759837 h 5539721"/>
              <a:gd name="connsiteX2707" fmla="*/ 4597796 w 6254524"/>
              <a:gd name="connsiteY2707" fmla="*/ 3811141 h 5539721"/>
              <a:gd name="connsiteX2708" fmla="*/ 4588573 w 6254524"/>
              <a:gd name="connsiteY2708" fmla="*/ 3843999 h 5539721"/>
              <a:gd name="connsiteX2709" fmla="*/ 4621431 w 6254524"/>
              <a:gd name="connsiteY2709" fmla="*/ 3839387 h 5539721"/>
              <a:gd name="connsiteX2710" fmla="*/ 4602408 w 6254524"/>
              <a:gd name="connsiteY2710" fmla="*/ 3825552 h 5539721"/>
              <a:gd name="connsiteX2711" fmla="*/ 4607020 w 6254524"/>
              <a:gd name="connsiteY2711" fmla="*/ 3788083 h 5539721"/>
              <a:gd name="connsiteX2712" fmla="*/ 4635266 w 6254524"/>
              <a:gd name="connsiteY2712" fmla="*/ 3792695 h 5539721"/>
              <a:gd name="connsiteX2713" fmla="*/ 4682535 w 6254524"/>
              <a:gd name="connsiteY2713" fmla="*/ 3769636 h 5539721"/>
              <a:gd name="connsiteX2714" fmla="*/ 4739028 w 6254524"/>
              <a:gd name="connsiteY2714" fmla="*/ 3699885 h 5539721"/>
              <a:gd name="connsiteX2715" fmla="*/ 4734416 w 6254524"/>
              <a:gd name="connsiteY2715" fmla="*/ 3667027 h 5539721"/>
              <a:gd name="connsiteX2716" fmla="*/ 4762662 w 6254524"/>
              <a:gd name="connsiteY2716" fmla="*/ 3657804 h 5539721"/>
              <a:gd name="connsiteX2717" fmla="*/ 4762662 w 6254524"/>
              <a:gd name="connsiteY2717" fmla="*/ 3671639 h 5539721"/>
              <a:gd name="connsiteX2718" fmla="*/ 4790908 w 6254524"/>
              <a:gd name="connsiteY2718" fmla="*/ 3629558 h 5539721"/>
              <a:gd name="connsiteX2719" fmla="*/ 4833566 w 6254524"/>
              <a:gd name="connsiteY2719" fmla="*/ 3596700 h 5539721"/>
              <a:gd name="connsiteX2720" fmla="*/ 4857201 w 6254524"/>
              <a:gd name="connsiteY2720" fmla="*/ 3601312 h 5539721"/>
              <a:gd name="connsiteX2721" fmla="*/ 4857201 w 6254524"/>
              <a:gd name="connsiteY2721" fmla="*/ 3634170 h 5539721"/>
              <a:gd name="connsiteX2722" fmla="*/ 4838177 w 6254524"/>
              <a:gd name="connsiteY2722" fmla="*/ 3629558 h 5539721"/>
              <a:gd name="connsiteX2723" fmla="*/ 4795520 w 6254524"/>
              <a:gd name="connsiteY2723" fmla="*/ 3713720 h 5539721"/>
              <a:gd name="connsiteX2724" fmla="*/ 4804744 w 6254524"/>
              <a:gd name="connsiteY2724" fmla="*/ 3736779 h 5539721"/>
              <a:gd name="connsiteX2725" fmla="*/ 4823766 w 6254524"/>
              <a:gd name="connsiteY2725" fmla="*/ 3736779 h 5539721"/>
              <a:gd name="connsiteX2726" fmla="*/ 4819155 w 6254524"/>
              <a:gd name="connsiteY2726" fmla="*/ 3718332 h 5539721"/>
              <a:gd name="connsiteX2727" fmla="*/ 4866424 w 6254524"/>
              <a:gd name="connsiteY2727" fmla="*/ 3704497 h 5539721"/>
              <a:gd name="connsiteX2728" fmla="*/ 4875647 w 6254524"/>
              <a:gd name="connsiteY2728" fmla="*/ 3686051 h 5539721"/>
              <a:gd name="connsiteX2729" fmla="*/ 4861236 w 6254524"/>
              <a:gd name="connsiteY2729" fmla="*/ 3634746 h 5539721"/>
              <a:gd name="connsiteX2730" fmla="*/ 4997856 w 6254524"/>
              <a:gd name="connsiteY2730" fmla="*/ 3545972 h 5539721"/>
              <a:gd name="connsiteX2731" fmla="*/ 5002467 w 6254524"/>
              <a:gd name="connsiteY2731" fmla="*/ 3564419 h 5539721"/>
              <a:gd name="connsiteX2732" fmla="*/ 4955198 w 6254524"/>
              <a:gd name="connsiteY2732" fmla="*/ 3615723 h 5539721"/>
              <a:gd name="connsiteX2733" fmla="*/ 5011691 w 6254524"/>
              <a:gd name="connsiteY2733" fmla="*/ 3611112 h 5539721"/>
              <a:gd name="connsiteX2734" fmla="*/ 5011691 w 6254524"/>
              <a:gd name="connsiteY2734" fmla="*/ 3620335 h 5539721"/>
              <a:gd name="connsiteX2735" fmla="*/ 4908505 w 6254524"/>
              <a:gd name="connsiteY2735" fmla="*/ 3677404 h 5539721"/>
              <a:gd name="connsiteX2736" fmla="*/ 4908505 w 6254524"/>
              <a:gd name="connsiteY2736" fmla="*/ 3677404 h 5539721"/>
              <a:gd name="connsiteX2737" fmla="*/ 4380474 w 6254524"/>
              <a:gd name="connsiteY2737" fmla="*/ 3990418 h 5539721"/>
              <a:gd name="connsiteX2738" fmla="*/ 4356838 w 6254524"/>
              <a:gd name="connsiteY2738" fmla="*/ 4013476 h 5539721"/>
              <a:gd name="connsiteX2739" fmla="*/ 4375862 w 6254524"/>
              <a:gd name="connsiteY2739" fmla="*/ 3971395 h 5539721"/>
              <a:gd name="connsiteX2740" fmla="*/ 4380474 w 6254524"/>
              <a:gd name="connsiteY2740" fmla="*/ 3990418 h 5539721"/>
              <a:gd name="connsiteX2741" fmla="*/ 4380474 w 6254524"/>
              <a:gd name="connsiteY2741" fmla="*/ 3990418 h 5539721"/>
              <a:gd name="connsiteX2742" fmla="*/ 4937328 w 6254524"/>
              <a:gd name="connsiteY2742" fmla="*/ 3472186 h 5539721"/>
              <a:gd name="connsiteX2743" fmla="*/ 4894670 w 6254524"/>
              <a:gd name="connsiteY2743" fmla="*/ 3439328 h 5539721"/>
              <a:gd name="connsiteX2744" fmla="*/ 4918305 w 6254524"/>
              <a:gd name="connsiteY2744" fmla="*/ 3434717 h 5539721"/>
              <a:gd name="connsiteX2745" fmla="*/ 4913693 w 6254524"/>
              <a:gd name="connsiteY2745" fmla="*/ 3448552 h 5539721"/>
              <a:gd name="connsiteX2746" fmla="*/ 4937328 w 6254524"/>
              <a:gd name="connsiteY2746" fmla="*/ 3472186 h 5539721"/>
              <a:gd name="connsiteX2747" fmla="*/ 4937328 w 6254524"/>
              <a:gd name="connsiteY2747" fmla="*/ 3472186 h 5539721"/>
              <a:gd name="connsiteX2748" fmla="*/ 4894670 w 6254524"/>
              <a:gd name="connsiteY2748" fmla="*/ 3551737 h 5539721"/>
              <a:gd name="connsiteX2749" fmla="*/ 4927528 w 6254524"/>
              <a:gd name="connsiteY2749" fmla="*/ 3528678 h 5539721"/>
              <a:gd name="connsiteX2750" fmla="*/ 4894670 w 6254524"/>
              <a:gd name="connsiteY2750" fmla="*/ 3556925 h 5539721"/>
              <a:gd name="connsiteX2751" fmla="*/ 4899282 w 6254524"/>
              <a:gd name="connsiteY2751" fmla="*/ 3556925 h 5539721"/>
              <a:gd name="connsiteX2752" fmla="*/ 4894670 w 6254524"/>
              <a:gd name="connsiteY2752" fmla="*/ 3551737 h 5539721"/>
              <a:gd name="connsiteX2753" fmla="*/ 4894670 w 6254524"/>
              <a:gd name="connsiteY2753" fmla="*/ 3551737 h 5539721"/>
              <a:gd name="connsiteX2754" fmla="*/ 4903893 w 6254524"/>
              <a:gd name="connsiteY2754" fmla="*/ 3318273 h 5539721"/>
              <a:gd name="connsiteX2755" fmla="*/ 4875647 w 6254524"/>
              <a:gd name="connsiteY2755" fmla="*/ 3313661 h 5539721"/>
              <a:gd name="connsiteX2756" fmla="*/ 4927528 w 6254524"/>
              <a:gd name="connsiteY2756" fmla="*/ 3253134 h 5539721"/>
              <a:gd name="connsiteX2757" fmla="*/ 4951163 w 6254524"/>
              <a:gd name="connsiteY2757" fmla="*/ 3266969 h 5539721"/>
              <a:gd name="connsiteX2758" fmla="*/ 4903893 w 6254524"/>
              <a:gd name="connsiteY2758" fmla="*/ 3318273 h 5539721"/>
              <a:gd name="connsiteX2759" fmla="*/ 4903893 w 6254524"/>
              <a:gd name="connsiteY2759" fmla="*/ 3318273 h 5539721"/>
              <a:gd name="connsiteX2760" fmla="*/ 4913693 w 6254524"/>
              <a:gd name="connsiteY2760" fmla="*/ 3327496 h 5539721"/>
              <a:gd name="connsiteX2761" fmla="*/ 4909082 w 6254524"/>
              <a:gd name="connsiteY2761" fmla="*/ 3355742 h 5539721"/>
              <a:gd name="connsiteX2762" fmla="*/ 4871612 w 6254524"/>
              <a:gd name="connsiteY2762" fmla="*/ 3364966 h 5539721"/>
              <a:gd name="connsiteX2763" fmla="*/ 4913693 w 6254524"/>
              <a:gd name="connsiteY2763" fmla="*/ 3327496 h 5539721"/>
              <a:gd name="connsiteX2764" fmla="*/ 4913693 w 6254524"/>
              <a:gd name="connsiteY2764" fmla="*/ 3327496 h 5539721"/>
              <a:gd name="connsiteX2765" fmla="*/ 4955774 w 6254524"/>
              <a:gd name="connsiteY2765" fmla="*/ 3514267 h 5539721"/>
              <a:gd name="connsiteX2766" fmla="*/ 4970186 w 6254524"/>
              <a:gd name="connsiteY2766" fmla="*/ 3491209 h 5539721"/>
              <a:gd name="connsiteX2767" fmla="*/ 5045701 w 6254524"/>
              <a:gd name="connsiteY2767" fmla="*/ 3468151 h 5539721"/>
              <a:gd name="connsiteX2768" fmla="*/ 4955774 w 6254524"/>
              <a:gd name="connsiteY2768" fmla="*/ 3514267 h 5539721"/>
              <a:gd name="connsiteX2769" fmla="*/ 4955774 w 6254524"/>
              <a:gd name="connsiteY2769" fmla="*/ 3514267 h 5539721"/>
              <a:gd name="connsiteX2770" fmla="*/ 5022066 w 6254524"/>
              <a:gd name="connsiteY2770" fmla="*/ 3537325 h 5539721"/>
              <a:gd name="connsiteX2771" fmla="*/ 5017455 w 6254524"/>
              <a:gd name="connsiteY2771" fmla="*/ 3555772 h 5539721"/>
              <a:gd name="connsiteX2772" fmla="*/ 5008231 w 6254524"/>
              <a:gd name="connsiteY2772" fmla="*/ 3532714 h 5539721"/>
              <a:gd name="connsiteX2773" fmla="*/ 5022066 w 6254524"/>
              <a:gd name="connsiteY2773" fmla="*/ 3537325 h 5539721"/>
              <a:gd name="connsiteX2774" fmla="*/ 5022066 w 6254524"/>
              <a:gd name="connsiteY2774" fmla="*/ 3537325 h 5539721"/>
              <a:gd name="connsiteX2775" fmla="*/ 5026678 w 6254524"/>
              <a:gd name="connsiteY2775" fmla="*/ 3845728 h 5539721"/>
              <a:gd name="connsiteX2776" fmla="*/ 5012267 w 6254524"/>
              <a:gd name="connsiteY2776" fmla="*/ 3841117 h 5539721"/>
              <a:gd name="connsiteX2777" fmla="*/ 5031289 w 6254524"/>
              <a:gd name="connsiteY2777" fmla="*/ 3827282 h 5539721"/>
              <a:gd name="connsiteX2778" fmla="*/ 5026678 w 6254524"/>
              <a:gd name="connsiteY2778" fmla="*/ 3845728 h 5539721"/>
              <a:gd name="connsiteX2779" fmla="*/ 5026678 w 6254524"/>
              <a:gd name="connsiteY2779" fmla="*/ 3845728 h 5539721"/>
              <a:gd name="connsiteX2780" fmla="*/ 5017455 w 6254524"/>
              <a:gd name="connsiteY2780" fmla="*/ 3593241 h 5539721"/>
              <a:gd name="connsiteX2781" fmla="*/ 5017455 w 6254524"/>
              <a:gd name="connsiteY2781" fmla="*/ 3574795 h 5539721"/>
              <a:gd name="connsiteX2782" fmla="*/ 5036478 w 6254524"/>
              <a:gd name="connsiteY2782" fmla="*/ 3588630 h 5539721"/>
              <a:gd name="connsiteX2783" fmla="*/ 5017455 w 6254524"/>
              <a:gd name="connsiteY2783" fmla="*/ 3593241 h 5539721"/>
              <a:gd name="connsiteX2784" fmla="*/ 5017455 w 6254524"/>
              <a:gd name="connsiteY2784" fmla="*/ 3593241 h 5539721"/>
              <a:gd name="connsiteX2785" fmla="*/ 5238813 w 6254524"/>
              <a:gd name="connsiteY2785" fmla="*/ 3799035 h 5539721"/>
              <a:gd name="connsiteX2786" fmla="*/ 5219790 w 6254524"/>
              <a:gd name="connsiteY2786" fmla="*/ 3827282 h 5539721"/>
              <a:gd name="connsiteX2787" fmla="*/ 5196156 w 6254524"/>
              <a:gd name="connsiteY2787" fmla="*/ 3818058 h 5539721"/>
              <a:gd name="connsiteX2788" fmla="*/ 5238813 w 6254524"/>
              <a:gd name="connsiteY2788" fmla="*/ 3799035 h 5539721"/>
              <a:gd name="connsiteX2789" fmla="*/ 5238813 w 6254524"/>
              <a:gd name="connsiteY2789" fmla="*/ 3799035 h 5539721"/>
              <a:gd name="connsiteX2790" fmla="*/ 5281471 w 6254524"/>
              <a:gd name="connsiteY2790" fmla="*/ 3639934 h 5539721"/>
              <a:gd name="connsiteX2791" fmla="*/ 5305105 w 6254524"/>
              <a:gd name="connsiteY2791" fmla="*/ 3626099 h 5539721"/>
              <a:gd name="connsiteX2792" fmla="*/ 5281471 w 6254524"/>
              <a:gd name="connsiteY2792" fmla="*/ 3639934 h 5539721"/>
              <a:gd name="connsiteX2793" fmla="*/ 5281471 w 6254524"/>
              <a:gd name="connsiteY2793" fmla="*/ 3639934 h 5539721"/>
              <a:gd name="connsiteX2794" fmla="*/ 5305105 w 6254524"/>
              <a:gd name="connsiteY2794" fmla="*/ 3518879 h 5539721"/>
              <a:gd name="connsiteX2795" fmla="*/ 5286083 w 6254524"/>
              <a:gd name="connsiteY2795" fmla="*/ 3547125 h 5539721"/>
              <a:gd name="connsiteX2796" fmla="*/ 5305105 w 6254524"/>
              <a:gd name="connsiteY2796" fmla="*/ 3518879 h 5539721"/>
              <a:gd name="connsiteX2797" fmla="*/ 5305105 w 6254524"/>
              <a:gd name="connsiteY2797" fmla="*/ 3518879 h 5539721"/>
              <a:gd name="connsiteX2798" fmla="*/ 5290694 w 6254524"/>
              <a:gd name="connsiteY2798" fmla="*/ 3574795 h 5539721"/>
              <a:gd name="connsiteX2799" fmla="*/ 5286083 w 6254524"/>
              <a:gd name="connsiteY2799" fmla="*/ 3556349 h 5539721"/>
              <a:gd name="connsiteX2800" fmla="*/ 5333351 w 6254524"/>
              <a:gd name="connsiteY2800" fmla="*/ 3565572 h 5539721"/>
              <a:gd name="connsiteX2801" fmla="*/ 5290694 w 6254524"/>
              <a:gd name="connsiteY2801" fmla="*/ 3574795 h 5539721"/>
              <a:gd name="connsiteX2802" fmla="*/ 5290694 w 6254524"/>
              <a:gd name="connsiteY2802" fmla="*/ 3574795 h 5539721"/>
              <a:gd name="connsiteX2803" fmla="*/ 5351798 w 6254524"/>
              <a:gd name="connsiteY2803" fmla="*/ 3737931 h 5539721"/>
              <a:gd name="connsiteX2804" fmla="*/ 5337387 w 6254524"/>
              <a:gd name="connsiteY2804" fmla="*/ 3747155 h 5539721"/>
              <a:gd name="connsiteX2805" fmla="*/ 5341998 w 6254524"/>
              <a:gd name="connsiteY2805" fmla="*/ 3760990 h 5539721"/>
              <a:gd name="connsiteX2806" fmla="*/ 5327587 w 6254524"/>
              <a:gd name="connsiteY2806" fmla="*/ 3760990 h 5539721"/>
              <a:gd name="connsiteX2807" fmla="*/ 5322976 w 6254524"/>
              <a:gd name="connsiteY2807" fmla="*/ 3747155 h 5539721"/>
              <a:gd name="connsiteX2808" fmla="*/ 5327587 w 6254524"/>
              <a:gd name="connsiteY2808" fmla="*/ 3747155 h 5539721"/>
              <a:gd name="connsiteX2809" fmla="*/ 5332199 w 6254524"/>
              <a:gd name="connsiteY2809" fmla="*/ 3737931 h 5539721"/>
              <a:gd name="connsiteX2810" fmla="*/ 5351798 w 6254524"/>
              <a:gd name="connsiteY2810" fmla="*/ 3737931 h 5539721"/>
              <a:gd name="connsiteX2811" fmla="*/ 5351798 w 6254524"/>
              <a:gd name="connsiteY2811" fmla="*/ 3737931 h 5539721"/>
              <a:gd name="connsiteX2812" fmla="*/ 5351798 w 6254524"/>
              <a:gd name="connsiteY2812" fmla="*/ 3737931 h 5539721"/>
              <a:gd name="connsiteX2813" fmla="*/ 5318940 w 6254524"/>
              <a:gd name="connsiteY2813" fmla="*/ 3467574 h 5539721"/>
              <a:gd name="connsiteX2814" fmla="*/ 5333351 w 6254524"/>
              <a:gd name="connsiteY2814" fmla="*/ 3467574 h 5539721"/>
              <a:gd name="connsiteX2815" fmla="*/ 5337963 w 6254524"/>
              <a:gd name="connsiteY2815" fmla="*/ 3481410 h 5539721"/>
              <a:gd name="connsiteX2816" fmla="*/ 5328740 w 6254524"/>
              <a:gd name="connsiteY2816" fmla="*/ 3486021 h 5539721"/>
              <a:gd name="connsiteX2817" fmla="*/ 5324128 w 6254524"/>
              <a:gd name="connsiteY2817" fmla="*/ 3476798 h 5539721"/>
              <a:gd name="connsiteX2818" fmla="*/ 5319516 w 6254524"/>
              <a:gd name="connsiteY2818" fmla="*/ 3481410 h 5539721"/>
              <a:gd name="connsiteX2819" fmla="*/ 5314905 w 6254524"/>
              <a:gd name="connsiteY2819" fmla="*/ 3472186 h 5539721"/>
              <a:gd name="connsiteX2820" fmla="*/ 5318940 w 6254524"/>
              <a:gd name="connsiteY2820" fmla="*/ 3467574 h 5539721"/>
              <a:gd name="connsiteX2821" fmla="*/ 5318940 w 6254524"/>
              <a:gd name="connsiteY2821" fmla="*/ 3467574 h 5539721"/>
              <a:gd name="connsiteX2822" fmla="*/ 5309717 w 6254524"/>
              <a:gd name="connsiteY2822" fmla="*/ 3495244 h 5539721"/>
              <a:gd name="connsiteX2823" fmla="*/ 5272247 w 6254524"/>
              <a:gd name="connsiteY2823" fmla="*/ 3523491 h 5539721"/>
              <a:gd name="connsiteX2824" fmla="*/ 5257836 w 6254524"/>
              <a:gd name="connsiteY2824" fmla="*/ 3490633 h 5539721"/>
              <a:gd name="connsiteX2825" fmla="*/ 5276859 w 6254524"/>
              <a:gd name="connsiteY2825" fmla="*/ 3486021 h 5539721"/>
              <a:gd name="connsiteX2826" fmla="*/ 5309717 w 6254524"/>
              <a:gd name="connsiteY2826" fmla="*/ 3495244 h 5539721"/>
              <a:gd name="connsiteX2827" fmla="*/ 5309717 w 6254524"/>
              <a:gd name="connsiteY2827" fmla="*/ 3495244 h 5539721"/>
              <a:gd name="connsiteX2828" fmla="*/ 5286083 w 6254524"/>
              <a:gd name="connsiteY2828" fmla="*/ 3378800 h 5539721"/>
              <a:gd name="connsiteX2829" fmla="*/ 5276859 w 6254524"/>
              <a:gd name="connsiteY2829" fmla="*/ 3397247 h 5539721"/>
              <a:gd name="connsiteX2830" fmla="*/ 5286083 w 6254524"/>
              <a:gd name="connsiteY2830" fmla="*/ 3378800 h 5539721"/>
              <a:gd name="connsiteX2831" fmla="*/ 5286083 w 6254524"/>
              <a:gd name="connsiteY2831" fmla="*/ 3378800 h 5539721"/>
              <a:gd name="connsiteX2832" fmla="*/ 5201343 w 6254524"/>
              <a:gd name="connsiteY2832" fmla="*/ 3196641 h 5539721"/>
              <a:gd name="connsiteX2833" fmla="*/ 5210567 w 6254524"/>
              <a:gd name="connsiteY2833" fmla="*/ 3205864 h 5539721"/>
              <a:gd name="connsiteX2834" fmla="*/ 5186932 w 6254524"/>
              <a:gd name="connsiteY2834" fmla="*/ 3234111 h 5539721"/>
              <a:gd name="connsiteX2835" fmla="*/ 5201343 w 6254524"/>
              <a:gd name="connsiteY2835" fmla="*/ 3196641 h 5539721"/>
              <a:gd name="connsiteX2836" fmla="*/ 5201343 w 6254524"/>
              <a:gd name="connsiteY2836" fmla="*/ 3196641 h 5539721"/>
              <a:gd name="connsiteX2837" fmla="*/ 5144275 w 6254524"/>
              <a:gd name="connsiteY2837" fmla="*/ 3476798 h 5539721"/>
              <a:gd name="connsiteX2838" fmla="*/ 5158686 w 6254524"/>
              <a:gd name="connsiteY2838" fmla="*/ 3481410 h 5539721"/>
              <a:gd name="connsiteX2839" fmla="*/ 5290694 w 6254524"/>
              <a:gd name="connsiteY2839" fmla="*/ 3401859 h 5539721"/>
              <a:gd name="connsiteX2840" fmla="*/ 5276282 w 6254524"/>
              <a:gd name="connsiteY2840" fmla="*/ 3434717 h 5539721"/>
              <a:gd name="connsiteX2841" fmla="*/ 5252648 w 6254524"/>
              <a:gd name="connsiteY2841" fmla="*/ 3434717 h 5539721"/>
              <a:gd name="connsiteX2842" fmla="*/ 5261871 w 6254524"/>
              <a:gd name="connsiteY2842" fmla="*/ 3448552 h 5539721"/>
              <a:gd name="connsiteX2843" fmla="*/ 5294729 w 6254524"/>
              <a:gd name="connsiteY2843" fmla="*/ 3434717 h 5539721"/>
              <a:gd name="connsiteX2844" fmla="*/ 5247460 w 6254524"/>
              <a:gd name="connsiteY2844" fmla="*/ 3486021 h 5539721"/>
              <a:gd name="connsiteX2845" fmla="*/ 5233048 w 6254524"/>
              <a:gd name="connsiteY2845" fmla="*/ 3499856 h 5539721"/>
              <a:gd name="connsiteX2846" fmla="*/ 5247460 w 6254524"/>
              <a:gd name="connsiteY2846" fmla="*/ 3499856 h 5539721"/>
              <a:gd name="connsiteX2847" fmla="*/ 5256684 w 6254524"/>
              <a:gd name="connsiteY2847" fmla="*/ 3541937 h 5539721"/>
              <a:gd name="connsiteX2848" fmla="*/ 5247460 w 6254524"/>
              <a:gd name="connsiteY2848" fmla="*/ 3570183 h 5539721"/>
              <a:gd name="connsiteX2849" fmla="*/ 5238237 w 6254524"/>
              <a:gd name="connsiteY2849" fmla="*/ 3537325 h 5539721"/>
              <a:gd name="connsiteX2850" fmla="*/ 5167333 w 6254524"/>
              <a:gd name="connsiteY2850" fmla="*/ 3574795 h 5539721"/>
              <a:gd name="connsiteX2851" fmla="*/ 5167333 w 6254524"/>
              <a:gd name="connsiteY2851" fmla="*/ 3565572 h 5539721"/>
              <a:gd name="connsiteX2852" fmla="*/ 5110840 w 6254524"/>
              <a:gd name="connsiteY2852" fmla="*/ 3598430 h 5539721"/>
              <a:gd name="connsiteX2853" fmla="*/ 5125252 w 6254524"/>
              <a:gd name="connsiteY2853" fmla="*/ 3575371 h 5539721"/>
              <a:gd name="connsiteX2854" fmla="*/ 5120640 w 6254524"/>
              <a:gd name="connsiteY2854" fmla="*/ 3510232 h 5539721"/>
              <a:gd name="connsiteX2855" fmla="*/ 5101617 w 6254524"/>
              <a:gd name="connsiteY2855" fmla="*/ 3496397 h 5539721"/>
              <a:gd name="connsiteX2856" fmla="*/ 5144275 w 6254524"/>
              <a:gd name="connsiteY2856" fmla="*/ 3476798 h 5539721"/>
              <a:gd name="connsiteX2857" fmla="*/ 5144275 w 6254524"/>
              <a:gd name="connsiteY2857" fmla="*/ 3476798 h 5539721"/>
              <a:gd name="connsiteX2858" fmla="*/ 5106805 w 6254524"/>
              <a:gd name="connsiteY2858" fmla="*/ 3458351 h 5539721"/>
              <a:gd name="connsiteX2859" fmla="*/ 5073947 w 6254524"/>
              <a:gd name="connsiteY2859" fmla="*/ 3462963 h 5539721"/>
              <a:gd name="connsiteX2860" fmla="*/ 5106805 w 6254524"/>
              <a:gd name="connsiteY2860" fmla="*/ 3458351 h 5539721"/>
              <a:gd name="connsiteX2861" fmla="*/ 5106805 w 6254524"/>
              <a:gd name="connsiteY2861" fmla="*/ 3458351 h 5539721"/>
              <a:gd name="connsiteX2862" fmla="*/ 5073947 w 6254524"/>
              <a:gd name="connsiteY2862" fmla="*/ 3733320 h 5539721"/>
              <a:gd name="connsiteX2863" fmla="*/ 5059536 w 6254524"/>
              <a:gd name="connsiteY2863" fmla="*/ 3691239 h 5539721"/>
              <a:gd name="connsiteX2864" fmla="*/ 5097005 w 6254524"/>
              <a:gd name="connsiteY2864" fmla="*/ 3686627 h 5539721"/>
              <a:gd name="connsiteX2865" fmla="*/ 5097005 w 6254524"/>
              <a:gd name="connsiteY2865" fmla="*/ 3668180 h 5539721"/>
              <a:gd name="connsiteX2866" fmla="*/ 5144275 w 6254524"/>
              <a:gd name="connsiteY2866" fmla="*/ 3649734 h 5539721"/>
              <a:gd name="connsiteX2867" fmla="*/ 5135051 w 6254524"/>
              <a:gd name="connsiteY2867" fmla="*/ 3631288 h 5539721"/>
              <a:gd name="connsiteX2868" fmla="*/ 5167909 w 6254524"/>
              <a:gd name="connsiteY2868" fmla="*/ 3617452 h 5539721"/>
              <a:gd name="connsiteX2869" fmla="*/ 5167909 w 6254524"/>
              <a:gd name="connsiteY2869" fmla="*/ 3579983 h 5539721"/>
              <a:gd name="connsiteX2870" fmla="*/ 5182321 w 6254524"/>
              <a:gd name="connsiteY2870" fmla="*/ 3579983 h 5539721"/>
              <a:gd name="connsiteX2871" fmla="*/ 5182321 w 6254524"/>
              <a:gd name="connsiteY2871" fmla="*/ 3612841 h 5539721"/>
              <a:gd name="connsiteX2872" fmla="*/ 5201343 w 6254524"/>
              <a:gd name="connsiteY2872" fmla="*/ 3579983 h 5539721"/>
              <a:gd name="connsiteX2873" fmla="*/ 5244001 w 6254524"/>
              <a:gd name="connsiteY2873" fmla="*/ 3579983 h 5539721"/>
              <a:gd name="connsiteX2874" fmla="*/ 5248613 w 6254524"/>
              <a:gd name="connsiteY2874" fmla="*/ 3617452 h 5539721"/>
              <a:gd name="connsiteX2875" fmla="*/ 5149463 w 6254524"/>
              <a:gd name="connsiteY2875" fmla="*/ 3701615 h 5539721"/>
              <a:gd name="connsiteX2876" fmla="*/ 5130440 w 6254524"/>
              <a:gd name="connsiteY2876" fmla="*/ 3687780 h 5539721"/>
              <a:gd name="connsiteX2877" fmla="*/ 5045701 w 6254524"/>
              <a:gd name="connsiteY2877" fmla="*/ 3776554 h 5539721"/>
              <a:gd name="connsiteX2878" fmla="*/ 5073947 w 6254524"/>
              <a:gd name="connsiteY2878" fmla="*/ 3733320 h 5539721"/>
              <a:gd name="connsiteX2879" fmla="*/ 5073947 w 6254524"/>
              <a:gd name="connsiteY2879" fmla="*/ 3733320 h 5539721"/>
              <a:gd name="connsiteX2880" fmla="*/ 5026678 w 6254524"/>
              <a:gd name="connsiteY2880" fmla="*/ 3290027 h 5539721"/>
              <a:gd name="connsiteX2881" fmla="*/ 5041090 w 6254524"/>
              <a:gd name="connsiteY2881" fmla="*/ 3322885 h 5539721"/>
              <a:gd name="connsiteX2882" fmla="*/ 4993820 w 6254524"/>
              <a:gd name="connsiteY2882" fmla="*/ 3345943 h 5539721"/>
              <a:gd name="connsiteX2883" fmla="*/ 4974797 w 6254524"/>
              <a:gd name="connsiteY2883" fmla="*/ 3322885 h 5539721"/>
              <a:gd name="connsiteX2884" fmla="*/ 5026678 w 6254524"/>
              <a:gd name="connsiteY2884" fmla="*/ 3290027 h 5539721"/>
              <a:gd name="connsiteX2885" fmla="*/ 5026678 w 6254524"/>
              <a:gd name="connsiteY2885" fmla="*/ 3290027 h 5539721"/>
              <a:gd name="connsiteX2886" fmla="*/ 4970186 w 6254524"/>
              <a:gd name="connsiteY2886" fmla="*/ 3401859 h 5539721"/>
              <a:gd name="connsiteX2887" fmla="*/ 4970186 w 6254524"/>
              <a:gd name="connsiteY2887" fmla="*/ 3420305 h 5539721"/>
              <a:gd name="connsiteX2888" fmla="*/ 4993820 w 6254524"/>
              <a:gd name="connsiteY2888" fmla="*/ 3420305 h 5539721"/>
              <a:gd name="connsiteX2889" fmla="*/ 4984597 w 6254524"/>
              <a:gd name="connsiteY2889" fmla="*/ 3392059 h 5539721"/>
              <a:gd name="connsiteX2890" fmla="*/ 5012843 w 6254524"/>
              <a:gd name="connsiteY2890" fmla="*/ 3354590 h 5539721"/>
              <a:gd name="connsiteX2891" fmla="*/ 5045701 w 6254524"/>
              <a:gd name="connsiteY2891" fmla="*/ 3354590 h 5539721"/>
              <a:gd name="connsiteX2892" fmla="*/ 5036478 w 6254524"/>
              <a:gd name="connsiteY2892" fmla="*/ 3392059 h 5539721"/>
              <a:gd name="connsiteX2893" fmla="*/ 5008231 w 6254524"/>
              <a:gd name="connsiteY2893" fmla="*/ 3387447 h 5539721"/>
              <a:gd name="connsiteX2894" fmla="*/ 5022643 w 6254524"/>
              <a:gd name="connsiteY2894" fmla="*/ 3405894 h 5539721"/>
              <a:gd name="connsiteX2895" fmla="*/ 5008231 w 6254524"/>
              <a:gd name="connsiteY2895" fmla="*/ 3428952 h 5539721"/>
              <a:gd name="connsiteX2896" fmla="*/ 5003620 w 6254524"/>
              <a:gd name="connsiteY2896" fmla="*/ 3415117 h 5539721"/>
              <a:gd name="connsiteX2897" fmla="*/ 4994397 w 6254524"/>
              <a:gd name="connsiteY2897" fmla="*/ 3443363 h 5539721"/>
              <a:gd name="connsiteX2898" fmla="*/ 4951739 w 6254524"/>
              <a:gd name="connsiteY2898" fmla="*/ 3466422 h 5539721"/>
              <a:gd name="connsiteX2899" fmla="*/ 4960962 w 6254524"/>
              <a:gd name="connsiteY2899" fmla="*/ 3447975 h 5539721"/>
              <a:gd name="connsiteX2900" fmla="*/ 4937328 w 6254524"/>
              <a:gd name="connsiteY2900" fmla="*/ 3452587 h 5539721"/>
              <a:gd name="connsiteX2901" fmla="*/ 4970186 w 6254524"/>
              <a:gd name="connsiteY2901" fmla="*/ 3401859 h 5539721"/>
              <a:gd name="connsiteX2902" fmla="*/ 4970186 w 6254524"/>
              <a:gd name="connsiteY2902" fmla="*/ 3401859 h 5539721"/>
              <a:gd name="connsiteX2903" fmla="*/ 4951163 w 6254524"/>
              <a:gd name="connsiteY2903" fmla="*/ 3252557 h 5539721"/>
              <a:gd name="connsiteX2904" fmla="*/ 4922917 w 6254524"/>
              <a:gd name="connsiteY2904" fmla="*/ 3252557 h 5539721"/>
              <a:gd name="connsiteX2905" fmla="*/ 4937328 w 6254524"/>
              <a:gd name="connsiteY2905" fmla="*/ 3224311 h 5539721"/>
              <a:gd name="connsiteX2906" fmla="*/ 4861813 w 6254524"/>
              <a:gd name="connsiteY2906" fmla="*/ 3308473 h 5539721"/>
              <a:gd name="connsiteX2907" fmla="*/ 4857201 w 6254524"/>
              <a:gd name="connsiteY2907" fmla="*/ 3280227 h 5539721"/>
              <a:gd name="connsiteX2908" fmla="*/ 4790908 w 6254524"/>
              <a:gd name="connsiteY2908" fmla="*/ 3331532 h 5539721"/>
              <a:gd name="connsiteX2909" fmla="*/ 4786297 w 6254524"/>
              <a:gd name="connsiteY2909" fmla="*/ 3313085 h 5539721"/>
              <a:gd name="connsiteX2910" fmla="*/ 4809932 w 6254524"/>
              <a:gd name="connsiteY2910" fmla="*/ 3280227 h 5539721"/>
              <a:gd name="connsiteX2911" fmla="*/ 4790908 w 6254524"/>
              <a:gd name="connsiteY2911" fmla="*/ 3280227 h 5539721"/>
              <a:gd name="connsiteX2912" fmla="*/ 4805320 w 6254524"/>
              <a:gd name="connsiteY2912" fmla="*/ 3219699 h 5539721"/>
              <a:gd name="connsiteX2913" fmla="*/ 4824343 w 6254524"/>
              <a:gd name="connsiteY2913" fmla="*/ 3215088 h 5539721"/>
              <a:gd name="connsiteX2914" fmla="*/ 4824343 w 6254524"/>
              <a:gd name="connsiteY2914" fmla="*/ 3238146 h 5539721"/>
              <a:gd name="connsiteX2915" fmla="*/ 4857201 w 6254524"/>
              <a:gd name="connsiteY2915" fmla="*/ 3233534 h 5539721"/>
              <a:gd name="connsiteX2916" fmla="*/ 4956350 w 6254524"/>
              <a:gd name="connsiteY2916" fmla="*/ 3196065 h 5539721"/>
              <a:gd name="connsiteX2917" fmla="*/ 4951163 w 6254524"/>
              <a:gd name="connsiteY2917" fmla="*/ 3252557 h 5539721"/>
              <a:gd name="connsiteX2918" fmla="*/ 4951163 w 6254524"/>
              <a:gd name="connsiteY2918" fmla="*/ 3252557 h 5539721"/>
              <a:gd name="connsiteX2919" fmla="*/ 5031289 w 6254524"/>
              <a:gd name="connsiteY2919" fmla="*/ 3131502 h 5539721"/>
              <a:gd name="connsiteX2920" fmla="*/ 5016878 w 6254524"/>
              <a:gd name="connsiteY2920" fmla="*/ 3131502 h 5539721"/>
              <a:gd name="connsiteX2921" fmla="*/ 5035901 w 6254524"/>
              <a:gd name="connsiteY2921" fmla="*/ 3117667 h 5539721"/>
              <a:gd name="connsiteX2922" fmla="*/ 5031289 w 6254524"/>
              <a:gd name="connsiteY2922" fmla="*/ 3131502 h 5539721"/>
              <a:gd name="connsiteX2923" fmla="*/ 5031289 w 6254524"/>
              <a:gd name="connsiteY2923" fmla="*/ 3131502 h 5539721"/>
              <a:gd name="connsiteX2924" fmla="*/ 5031289 w 6254524"/>
              <a:gd name="connsiteY2924" fmla="*/ 2394217 h 5539721"/>
              <a:gd name="connsiteX2925" fmla="*/ 5054925 w 6254524"/>
              <a:gd name="connsiteY2925" fmla="*/ 2380382 h 5539721"/>
              <a:gd name="connsiteX2926" fmla="*/ 5031289 w 6254524"/>
              <a:gd name="connsiteY2926" fmla="*/ 2394217 h 5539721"/>
              <a:gd name="connsiteX2927" fmla="*/ 5031289 w 6254524"/>
              <a:gd name="connsiteY2927" fmla="*/ 2394217 h 5539721"/>
              <a:gd name="connsiteX2928" fmla="*/ 5186932 w 6254524"/>
              <a:gd name="connsiteY2928" fmla="*/ 2646128 h 5539721"/>
              <a:gd name="connsiteX2929" fmla="*/ 5163298 w 6254524"/>
              <a:gd name="connsiteY2929" fmla="*/ 2664574 h 5539721"/>
              <a:gd name="connsiteX2930" fmla="*/ 5186932 w 6254524"/>
              <a:gd name="connsiteY2930" fmla="*/ 2646128 h 5539721"/>
              <a:gd name="connsiteX2931" fmla="*/ 5186932 w 6254524"/>
              <a:gd name="connsiteY2931" fmla="*/ 2646128 h 5539721"/>
              <a:gd name="connsiteX2932" fmla="*/ 5177709 w 6254524"/>
              <a:gd name="connsiteY2932" fmla="*/ 3042728 h 5539721"/>
              <a:gd name="connsiteX2933" fmla="*/ 5182321 w 6254524"/>
              <a:gd name="connsiteY2933" fmla="*/ 3009870 h 5539721"/>
              <a:gd name="connsiteX2934" fmla="*/ 5205955 w 6254524"/>
              <a:gd name="connsiteY2934" fmla="*/ 3014482 h 5539721"/>
              <a:gd name="connsiteX2935" fmla="*/ 5177709 w 6254524"/>
              <a:gd name="connsiteY2935" fmla="*/ 3042728 h 5539721"/>
              <a:gd name="connsiteX2936" fmla="*/ 5177709 w 6254524"/>
              <a:gd name="connsiteY2936" fmla="*/ 3042728 h 5539721"/>
              <a:gd name="connsiteX2937" fmla="*/ 5139663 w 6254524"/>
              <a:gd name="connsiteY2937" fmla="*/ 2753348 h 5539721"/>
              <a:gd name="connsiteX2938" fmla="*/ 5215178 w 6254524"/>
              <a:gd name="connsiteY2938" fmla="*/ 2697432 h 5539721"/>
              <a:gd name="connsiteX2939" fmla="*/ 5139663 w 6254524"/>
              <a:gd name="connsiteY2939" fmla="*/ 2753348 h 5539721"/>
              <a:gd name="connsiteX2940" fmla="*/ 5139663 w 6254524"/>
              <a:gd name="connsiteY2940" fmla="*/ 2753348 h 5539721"/>
              <a:gd name="connsiteX2941" fmla="*/ 5305105 w 6254524"/>
              <a:gd name="connsiteY2941" fmla="*/ 2328502 h 5539721"/>
              <a:gd name="connsiteX2942" fmla="*/ 5281471 w 6254524"/>
              <a:gd name="connsiteY2942" fmla="*/ 2361360 h 5539721"/>
              <a:gd name="connsiteX2943" fmla="*/ 5305105 w 6254524"/>
              <a:gd name="connsiteY2943" fmla="*/ 2328502 h 5539721"/>
              <a:gd name="connsiteX2944" fmla="*/ 5305105 w 6254524"/>
              <a:gd name="connsiteY2944" fmla="*/ 2328502 h 5539721"/>
              <a:gd name="connsiteX2945" fmla="*/ 5314329 w 6254524"/>
              <a:gd name="connsiteY2945" fmla="*/ 2426499 h 5539721"/>
              <a:gd name="connsiteX2946" fmla="*/ 5267059 w 6254524"/>
              <a:gd name="connsiteY2946" fmla="*/ 2477803 h 5539721"/>
              <a:gd name="connsiteX2947" fmla="*/ 5257836 w 6254524"/>
              <a:gd name="connsiteY2947" fmla="*/ 2444945 h 5539721"/>
              <a:gd name="connsiteX2948" fmla="*/ 5314329 w 6254524"/>
              <a:gd name="connsiteY2948" fmla="*/ 2426499 h 5539721"/>
              <a:gd name="connsiteX2949" fmla="*/ 5314329 w 6254524"/>
              <a:gd name="connsiteY2949" fmla="*/ 2426499 h 5539721"/>
              <a:gd name="connsiteX2950" fmla="*/ 5427314 w 6254524"/>
              <a:gd name="connsiteY2950" fmla="*/ 2702044 h 5539721"/>
              <a:gd name="connsiteX2951" fmla="*/ 5446336 w 6254524"/>
              <a:gd name="connsiteY2951" fmla="*/ 2673797 h 5539721"/>
              <a:gd name="connsiteX2952" fmla="*/ 5427314 w 6254524"/>
              <a:gd name="connsiteY2952" fmla="*/ 2702044 h 5539721"/>
              <a:gd name="connsiteX2953" fmla="*/ 5427314 w 6254524"/>
              <a:gd name="connsiteY2953" fmla="*/ 2702044 h 5539721"/>
              <a:gd name="connsiteX2954" fmla="*/ 5427314 w 6254524"/>
              <a:gd name="connsiteY2954" fmla="*/ 2585600 h 5539721"/>
              <a:gd name="connsiteX2955" fmla="*/ 5276282 w 6254524"/>
              <a:gd name="connsiteY2955" fmla="*/ 2697432 h 5539721"/>
              <a:gd name="connsiteX2956" fmla="*/ 5276282 w 6254524"/>
              <a:gd name="connsiteY2956" fmla="*/ 2664574 h 5539721"/>
              <a:gd name="connsiteX2957" fmla="*/ 5238813 w 6254524"/>
              <a:gd name="connsiteY2957" fmla="*/ 2673797 h 5539721"/>
              <a:gd name="connsiteX2958" fmla="*/ 5286083 w 6254524"/>
              <a:gd name="connsiteY2958" fmla="*/ 2613270 h 5539721"/>
              <a:gd name="connsiteX2959" fmla="*/ 5323552 w 6254524"/>
              <a:gd name="connsiteY2959" fmla="*/ 2590212 h 5539721"/>
              <a:gd name="connsiteX2960" fmla="*/ 5342575 w 6254524"/>
              <a:gd name="connsiteY2960" fmla="*/ 2604047 h 5539721"/>
              <a:gd name="connsiteX2961" fmla="*/ 5455560 w 6254524"/>
              <a:gd name="connsiteY2961" fmla="*/ 2561965 h 5539721"/>
              <a:gd name="connsiteX2962" fmla="*/ 5427314 w 6254524"/>
              <a:gd name="connsiteY2962" fmla="*/ 2585600 h 5539721"/>
              <a:gd name="connsiteX2963" fmla="*/ 5427314 w 6254524"/>
              <a:gd name="connsiteY2963" fmla="*/ 2585600 h 5539721"/>
              <a:gd name="connsiteX2964" fmla="*/ 5460171 w 6254524"/>
              <a:gd name="connsiteY2964" fmla="*/ 2561965 h 5539721"/>
              <a:gd name="connsiteX2965" fmla="*/ 5474583 w 6254524"/>
              <a:gd name="connsiteY2965" fmla="*/ 2519884 h 5539721"/>
              <a:gd name="connsiteX2966" fmla="*/ 5493606 w 6254524"/>
              <a:gd name="connsiteY2966" fmla="*/ 2519884 h 5539721"/>
              <a:gd name="connsiteX2967" fmla="*/ 5460171 w 6254524"/>
              <a:gd name="connsiteY2967" fmla="*/ 2561965 h 5539721"/>
              <a:gd name="connsiteX2968" fmla="*/ 5460171 w 6254524"/>
              <a:gd name="connsiteY2968" fmla="*/ 2561965 h 5539721"/>
              <a:gd name="connsiteX2969" fmla="*/ 5559322 w 6254524"/>
              <a:gd name="connsiteY2969" fmla="*/ 2524496 h 5539721"/>
              <a:gd name="connsiteX2970" fmla="*/ 5540299 w 6254524"/>
              <a:gd name="connsiteY2970" fmla="*/ 2542943 h 5539721"/>
              <a:gd name="connsiteX2971" fmla="*/ 5559322 w 6254524"/>
              <a:gd name="connsiteY2971" fmla="*/ 2524496 h 5539721"/>
              <a:gd name="connsiteX2972" fmla="*/ 5559322 w 6254524"/>
              <a:gd name="connsiteY2972" fmla="*/ 2524496 h 5539721"/>
              <a:gd name="connsiteX2973" fmla="*/ 5550098 w 6254524"/>
              <a:gd name="connsiteY2973" fmla="*/ 2365971 h 5539721"/>
              <a:gd name="connsiteX2974" fmla="*/ 5554710 w 6254524"/>
              <a:gd name="connsiteY2974" fmla="*/ 2342913 h 5539721"/>
              <a:gd name="connsiteX2975" fmla="*/ 5573733 w 6254524"/>
              <a:gd name="connsiteY2975" fmla="*/ 2347525 h 5539721"/>
              <a:gd name="connsiteX2976" fmla="*/ 5550098 w 6254524"/>
              <a:gd name="connsiteY2976" fmla="*/ 2365971 h 5539721"/>
              <a:gd name="connsiteX2977" fmla="*/ 5550098 w 6254524"/>
              <a:gd name="connsiteY2977" fmla="*/ 2365971 h 5539721"/>
              <a:gd name="connsiteX2978" fmla="*/ 5243425 w 6254524"/>
              <a:gd name="connsiteY2978" fmla="*/ 3453739 h 5539721"/>
              <a:gd name="connsiteX2979" fmla="*/ 5248037 w 6254524"/>
              <a:gd name="connsiteY2979" fmla="*/ 3486597 h 5539721"/>
              <a:gd name="connsiteX2980" fmla="*/ 5252648 w 6254524"/>
              <a:gd name="connsiteY2980" fmla="*/ 3468151 h 5539721"/>
              <a:gd name="connsiteX2981" fmla="*/ 5243425 w 6254524"/>
              <a:gd name="connsiteY2981" fmla="*/ 3453739 h 5539721"/>
              <a:gd name="connsiteX2982" fmla="*/ 5243425 w 6254524"/>
              <a:gd name="connsiteY2982" fmla="*/ 3453739 h 5539721"/>
              <a:gd name="connsiteX2983" fmla="*/ 3300775 w 6254524"/>
              <a:gd name="connsiteY2983" fmla="*/ 5017083 h 5539721"/>
              <a:gd name="connsiteX2984" fmla="*/ 3309998 w 6254524"/>
              <a:gd name="connsiteY2984" fmla="*/ 5030918 h 5539721"/>
              <a:gd name="connsiteX2985" fmla="*/ 3371102 w 6254524"/>
              <a:gd name="connsiteY2985" fmla="*/ 5012471 h 5539721"/>
              <a:gd name="connsiteX2986" fmla="*/ 3300775 w 6254524"/>
              <a:gd name="connsiteY2986" fmla="*/ 5017083 h 5539721"/>
              <a:gd name="connsiteX2987" fmla="*/ 3300775 w 6254524"/>
              <a:gd name="connsiteY2987" fmla="*/ 5017083 h 5539721"/>
              <a:gd name="connsiteX2988" fmla="*/ 4371250 w 6254524"/>
              <a:gd name="connsiteY2988" fmla="*/ 410640 h 5539721"/>
              <a:gd name="connsiteX2989" fmla="*/ 4371250 w 6254524"/>
              <a:gd name="connsiteY2989" fmla="*/ 410640 h 5539721"/>
              <a:gd name="connsiteX2990" fmla="*/ 4371250 w 6254524"/>
              <a:gd name="connsiteY2990" fmla="*/ 410640 h 5539721"/>
              <a:gd name="connsiteX2991" fmla="*/ 5408290 w 6254524"/>
              <a:gd name="connsiteY2991" fmla="*/ 741524 h 5539721"/>
              <a:gd name="connsiteX2992" fmla="*/ 5380044 w 6254524"/>
              <a:gd name="connsiteY2992" fmla="*/ 778994 h 5539721"/>
              <a:gd name="connsiteX2993" fmla="*/ 5408290 w 6254524"/>
              <a:gd name="connsiteY2993" fmla="*/ 746136 h 5539721"/>
              <a:gd name="connsiteX2994" fmla="*/ 5408290 w 6254524"/>
              <a:gd name="connsiteY2994" fmla="*/ 741524 h 5539721"/>
              <a:gd name="connsiteX2995" fmla="*/ 5408290 w 6254524"/>
              <a:gd name="connsiteY2995" fmla="*/ 741524 h 5539721"/>
              <a:gd name="connsiteX2996" fmla="*/ 4522281 w 6254524"/>
              <a:gd name="connsiteY2996" fmla="*/ 844709 h 5539721"/>
              <a:gd name="connsiteX2997" fmla="*/ 4602408 w 6254524"/>
              <a:gd name="connsiteY2997" fmla="*/ 811852 h 5539721"/>
              <a:gd name="connsiteX2998" fmla="*/ 4687147 w 6254524"/>
              <a:gd name="connsiteY2998" fmla="*/ 746712 h 5539721"/>
              <a:gd name="connsiteX2999" fmla="*/ 4512481 w 6254524"/>
              <a:gd name="connsiteY2999" fmla="*/ 821651 h 5539721"/>
              <a:gd name="connsiteX3000" fmla="*/ 4522281 w 6254524"/>
              <a:gd name="connsiteY3000" fmla="*/ 844709 h 5539721"/>
              <a:gd name="connsiteX3001" fmla="*/ 4522281 w 6254524"/>
              <a:gd name="connsiteY3001" fmla="*/ 844709 h 5539721"/>
              <a:gd name="connsiteX3002" fmla="*/ 5431925 w 6254524"/>
              <a:gd name="connsiteY3002" fmla="*/ 1175594 h 5539721"/>
              <a:gd name="connsiteX3003" fmla="*/ 5455560 w 6254524"/>
              <a:gd name="connsiteY3003" fmla="*/ 1147348 h 5539721"/>
              <a:gd name="connsiteX3004" fmla="*/ 5408290 w 6254524"/>
              <a:gd name="connsiteY3004" fmla="*/ 1128901 h 5539721"/>
              <a:gd name="connsiteX3005" fmla="*/ 5436537 w 6254524"/>
              <a:gd name="connsiteY3005" fmla="*/ 1157147 h 5539721"/>
              <a:gd name="connsiteX3006" fmla="*/ 5431925 w 6254524"/>
              <a:gd name="connsiteY3006" fmla="*/ 1175594 h 5539721"/>
              <a:gd name="connsiteX3007" fmla="*/ 5431925 w 6254524"/>
              <a:gd name="connsiteY3007" fmla="*/ 1175594 h 5539721"/>
              <a:gd name="connsiteX3008" fmla="*/ 5621002 w 6254524"/>
              <a:gd name="connsiteY3008" fmla="*/ 1544524 h 5539721"/>
              <a:gd name="connsiteX3009" fmla="*/ 5672883 w 6254524"/>
              <a:gd name="connsiteY3009" fmla="*/ 1511667 h 5539721"/>
              <a:gd name="connsiteX3010" fmla="*/ 5621002 w 6254524"/>
              <a:gd name="connsiteY3010" fmla="*/ 1544524 h 5539721"/>
              <a:gd name="connsiteX3011" fmla="*/ 5621002 w 6254524"/>
              <a:gd name="connsiteY3011" fmla="*/ 1544524 h 5539721"/>
              <a:gd name="connsiteX3012" fmla="*/ 5747822 w 6254524"/>
              <a:gd name="connsiteY3012" fmla="*/ 1749742 h 5539721"/>
              <a:gd name="connsiteX3013" fmla="*/ 5804315 w 6254524"/>
              <a:gd name="connsiteY3013" fmla="*/ 1731295 h 5539721"/>
              <a:gd name="connsiteX3014" fmla="*/ 5776068 w 6254524"/>
              <a:gd name="connsiteY3014" fmla="*/ 1731295 h 5539721"/>
              <a:gd name="connsiteX3015" fmla="*/ 5808926 w 6254524"/>
              <a:gd name="connsiteY3015" fmla="*/ 1712849 h 5539721"/>
              <a:gd name="connsiteX3016" fmla="*/ 5766268 w 6254524"/>
              <a:gd name="connsiteY3016" fmla="*/ 1708237 h 5539721"/>
              <a:gd name="connsiteX3017" fmla="*/ 5747822 w 6254524"/>
              <a:gd name="connsiteY3017" fmla="*/ 1749742 h 5539721"/>
              <a:gd name="connsiteX3018" fmla="*/ 5747822 w 6254524"/>
              <a:gd name="connsiteY3018" fmla="*/ 1749742 h 5539721"/>
              <a:gd name="connsiteX3019" fmla="*/ 5479195 w 6254524"/>
              <a:gd name="connsiteY3019" fmla="*/ 1764153 h 5539721"/>
              <a:gd name="connsiteX3020" fmla="*/ 5559322 w 6254524"/>
              <a:gd name="connsiteY3020" fmla="*/ 1731295 h 5539721"/>
              <a:gd name="connsiteX3021" fmla="*/ 5479195 w 6254524"/>
              <a:gd name="connsiteY3021" fmla="*/ 1764153 h 5539721"/>
              <a:gd name="connsiteX3022" fmla="*/ 5479195 w 6254524"/>
              <a:gd name="connsiteY3022" fmla="*/ 1764153 h 5539721"/>
              <a:gd name="connsiteX3023" fmla="*/ 5729376 w 6254524"/>
              <a:gd name="connsiteY3023" fmla="*/ 1745130 h 5539721"/>
              <a:gd name="connsiteX3024" fmla="*/ 5663084 w 6254524"/>
              <a:gd name="connsiteY3024" fmla="*/ 1773377 h 5539721"/>
              <a:gd name="connsiteX3025" fmla="*/ 5695941 w 6254524"/>
              <a:gd name="connsiteY3025" fmla="*/ 1787211 h 5539721"/>
              <a:gd name="connsiteX3026" fmla="*/ 5653283 w 6254524"/>
              <a:gd name="connsiteY3026" fmla="*/ 1805658 h 5539721"/>
              <a:gd name="connsiteX3027" fmla="*/ 5695941 w 6254524"/>
              <a:gd name="connsiteY3027" fmla="*/ 1787211 h 5539721"/>
              <a:gd name="connsiteX3028" fmla="*/ 5719576 w 6254524"/>
              <a:gd name="connsiteY3028" fmla="*/ 1777988 h 5539721"/>
              <a:gd name="connsiteX3029" fmla="*/ 5700553 w 6254524"/>
              <a:gd name="connsiteY3029" fmla="*/ 1773377 h 5539721"/>
              <a:gd name="connsiteX3030" fmla="*/ 5729376 w 6254524"/>
              <a:gd name="connsiteY3030" fmla="*/ 1745130 h 5539721"/>
              <a:gd name="connsiteX3031" fmla="*/ 5729376 w 6254524"/>
              <a:gd name="connsiteY3031" fmla="*/ 1745130 h 5539721"/>
              <a:gd name="connsiteX3032" fmla="*/ 5974369 w 6254524"/>
              <a:gd name="connsiteY3032" fmla="*/ 1875985 h 5539721"/>
              <a:gd name="connsiteX3033" fmla="*/ 6045273 w 6254524"/>
              <a:gd name="connsiteY3033" fmla="*/ 1824681 h 5539721"/>
              <a:gd name="connsiteX3034" fmla="*/ 6068906 w 6254524"/>
              <a:gd name="connsiteY3034" fmla="*/ 1801623 h 5539721"/>
              <a:gd name="connsiteX3035" fmla="*/ 5917876 w 6254524"/>
              <a:gd name="connsiteY3035" fmla="*/ 1852927 h 5539721"/>
              <a:gd name="connsiteX3036" fmla="*/ 5927100 w 6254524"/>
              <a:gd name="connsiteY3036" fmla="*/ 1866762 h 5539721"/>
              <a:gd name="connsiteX3037" fmla="*/ 5898853 w 6254524"/>
              <a:gd name="connsiteY3037" fmla="*/ 1889820 h 5539721"/>
              <a:gd name="connsiteX3038" fmla="*/ 5974369 w 6254524"/>
              <a:gd name="connsiteY3038" fmla="*/ 1875985 h 5539721"/>
              <a:gd name="connsiteX3039" fmla="*/ 5974369 w 6254524"/>
              <a:gd name="connsiteY3039" fmla="*/ 1875985 h 5539721"/>
              <a:gd name="connsiteX3040" fmla="*/ 5799703 w 6254524"/>
              <a:gd name="connsiteY3040" fmla="*/ 1866762 h 5539721"/>
              <a:gd name="connsiteX3041" fmla="*/ 5780680 w 6254524"/>
              <a:gd name="connsiteY3041" fmla="*/ 1862150 h 5539721"/>
              <a:gd name="connsiteX3042" fmla="*/ 5799703 w 6254524"/>
              <a:gd name="connsiteY3042" fmla="*/ 1848316 h 5539721"/>
              <a:gd name="connsiteX3043" fmla="*/ 5795091 w 6254524"/>
              <a:gd name="connsiteY3043" fmla="*/ 1834481 h 5539721"/>
              <a:gd name="connsiteX3044" fmla="*/ 5766845 w 6254524"/>
              <a:gd name="connsiteY3044" fmla="*/ 1829869 h 5539721"/>
              <a:gd name="connsiteX3045" fmla="*/ 5743210 w 6254524"/>
              <a:gd name="connsiteY3045" fmla="*/ 1852927 h 5539721"/>
              <a:gd name="connsiteX3046" fmla="*/ 5724187 w 6254524"/>
              <a:gd name="connsiteY3046" fmla="*/ 1871374 h 5539721"/>
              <a:gd name="connsiteX3047" fmla="*/ 5738599 w 6254524"/>
              <a:gd name="connsiteY3047" fmla="*/ 1871374 h 5539721"/>
              <a:gd name="connsiteX3048" fmla="*/ 5724187 w 6254524"/>
              <a:gd name="connsiteY3048" fmla="*/ 1904232 h 5539721"/>
              <a:gd name="connsiteX3049" fmla="*/ 5799703 w 6254524"/>
              <a:gd name="connsiteY3049" fmla="*/ 1866762 h 5539721"/>
              <a:gd name="connsiteX3050" fmla="*/ 5799703 w 6254524"/>
              <a:gd name="connsiteY3050" fmla="*/ 1866762 h 5539721"/>
              <a:gd name="connsiteX3051" fmla="*/ 5799703 w 6254524"/>
              <a:gd name="connsiteY3051" fmla="*/ 1862150 h 5539721"/>
              <a:gd name="connsiteX3052" fmla="*/ 5799703 w 6254524"/>
              <a:gd name="connsiteY3052" fmla="*/ 1866762 h 5539721"/>
              <a:gd name="connsiteX3053" fmla="*/ 5799703 w 6254524"/>
              <a:gd name="connsiteY3053" fmla="*/ 1862150 h 5539721"/>
              <a:gd name="connsiteX3054" fmla="*/ 5799703 w 6254524"/>
              <a:gd name="connsiteY3054" fmla="*/ 1862150 h 5539721"/>
              <a:gd name="connsiteX3055" fmla="*/ 5870607 w 6254524"/>
              <a:gd name="connsiteY3055" fmla="*/ 1918067 h 5539721"/>
              <a:gd name="connsiteX3056" fmla="*/ 5875219 w 6254524"/>
              <a:gd name="connsiteY3056" fmla="*/ 1899620 h 5539721"/>
              <a:gd name="connsiteX3057" fmla="*/ 5884441 w 6254524"/>
              <a:gd name="connsiteY3057" fmla="*/ 1895008 h 5539721"/>
              <a:gd name="connsiteX3058" fmla="*/ 5818149 w 6254524"/>
              <a:gd name="connsiteY3058" fmla="*/ 1923255 h 5539721"/>
              <a:gd name="connsiteX3059" fmla="*/ 5870607 w 6254524"/>
              <a:gd name="connsiteY3059" fmla="*/ 1918067 h 5539721"/>
              <a:gd name="connsiteX3060" fmla="*/ 5870607 w 6254524"/>
              <a:gd name="connsiteY3060" fmla="*/ 1918067 h 5539721"/>
              <a:gd name="connsiteX3061" fmla="*/ 5502829 w 6254524"/>
              <a:gd name="connsiteY3061" fmla="*/ 1950348 h 5539721"/>
              <a:gd name="connsiteX3062" fmla="*/ 5554710 w 6254524"/>
              <a:gd name="connsiteY3062" fmla="*/ 1917490 h 5539721"/>
              <a:gd name="connsiteX3063" fmla="*/ 5502829 w 6254524"/>
              <a:gd name="connsiteY3063" fmla="*/ 1950348 h 5539721"/>
              <a:gd name="connsiteX3064" fmla="*/ 5502829 w 6254524"/>
              <a:gd name="connsiteY3064" fmla="*/ 1950348 h 5539721"/>
              <a:gd name="connsiteX3065" fmla="*/ 5356410 w 6254524"/>
              <a:gd name="connsiteY3065" fmla="*/ 1969371 h 5539721"/>
              <a:gd name="connsiteX3066" fmla="*/ 5295306 w 6254524"/>
              <a:gd name="connsiteY3066" fmla="*/ 1983206 h 5539721"/>
              <a:gd name="connsiteX3067" fmla="*/ 5318940 w 6254524"/>
              <a:gd name="connsiteY3067" fmla="*/ 1960148 h 5539721"/>
              <a:gd name="connsiteX3068" fmla="*/ 5224402 w 6254524"/>
              <a:gd name="connsiteY3068" fmla="*/ 1993006 h 5539721"/>
              <a:gd name="connsiteX3069" fmla="*/ 5252648 w 6254524"/>
              <a:gd name="connsiteY3069" fmla="*/ 2025863 h 5539721"/>
              <a:gd name="connsiteX3070" fmla="*/ 5285506 w 6254524"/>
              <a:gd name="connsiteY3070" fmla="*/ 2021252 h 5539721"/>
              <a:gd name="connsiteX3071" fmla="*/ 5271095 w 6254524"/>
              <a:gd name="connsiteY3071" fmla="*/ 2035087 h 5539721"/>
              <a:gd name="connsiteX3072" fmla="*/ 5204803 w 6254524"/>
              <a:gd name="connsiteY3072" fmla="*/ 2077168 h 5539721"/>
              <a:gd name="connsiteX3073" fmla="*/ 5228437 w 6254524"/>
              <a:gd name="connsiteY3073" fmla="*/ 2091003 h 5539721"/>
              <a:gd name="connsiteX3074" fmla="*/ 5200191 w 6254524"/>
              <a:gd name="connsiteY3074" fmla="*/ 2091003 h 5539721"/>
              <a:gd name="connsiteX3075" fmla="*/ 5209414 w 6254524"/>
              <a:gd name="connsiteY3075" fmla="*/ 2123861 h 5539721"/>
              <a:gd name="connsiteX3076" fmla="*/ 5280318 w 6254524"/>
              <a:gd name="connsiteY3076" fmla="*/ 2067945 h 5539721"/>
              <a:gd name="connsiteX3077" fmla="*/ 5299341 w 6254524"/>
              <a:gd name="connsiteY3077" fmla="*/ 2044886 h 5539721"/>
              <a:gd name="connsiteX3078" fmla="*/ 5266483 w 6254524"/>
              <a:gd name="connsiteY3078" fmla="*/ 2067945 h 5539721"/>
              <a:gd name="connsiteX3079" fmla="*/ 5261871 w 6254524"/>
              <a:gd name="connsiteY3079" fmla="*/ 2058721 h 5539721"/>
              <a:gd name="connsiteX3080" fmla="*/ 5271095 w 6254524"/>
              <a:gd name="connsiteY3080" fmla="*/ 2044886 h 5539721"/>
              <a:gd name="connsiteX3081" fmla="*/ 5299341 w 6254524"/>
              <a:gd name="connsiteY3081" fmla="*/ 2044886 h 5539721"/>
              <a:gd name="connsiteX3082" fmla="*/ 5308564 w 6254524"/>
              <a:gd name="connsiteY3082" fmla="*/ 2016640 h 5539721"/>
              <a:gd name="connsiteX3083" fmla="*/ 5289541 w 6254524"/>
              <a:gd name="connsiteY3083" fmla="*/ 2012028 h 5539721"/>
              <a:gd name="connsiteX3084" fmla="*/ 5356410 w 6254524"/>
              <a:gd name="connsiteY3084" fmla="*/ 1969371 h 5539721"/>
              <a:gd name="connsiteX3085" fmla="*/ 5356410 w 6254524"/>
              <a:gd name="connsiteY3085" fmla="*/ 1969371 h 5539721"/>
              <a:gd name="connsiteX3086" fmla="*/ 5158686 w 6254524"/>
              <a:gd name="connsiteY3086" fmla="*/ 2029899 h 5539721"/>
              <a:gd name="connsiteX3087" fmla="*/ 5092394 w 6254524"/>
              <a:gd name="connsiteY3087" fmla="*/ 2058145 h 5539721"/>
              <a:gd name="connsiteX3088" fmla="*/ 5158686 w 6254524"/>
              <a:gd name="connsiteY3088" fmla="*/ 2029899 h 5539721"/>
              <a:gd name="connsiteX3089" fmla="*/ 5158686 w 6254524"/>
              <a:gd name="connsiteY3089" fmla="*/ 2029899 h 5539721"/>
              <a:gd name="connsiteX3090" fmla="*/ 4724616 w 6254524"/>
              <a:gd name="connsiteY3090" fmla="*/ 2090426 h 5539721"/>
              <a:gd name="connsiteX3091" fmla="*/ 4691759 w 6254524"/>
              <a:gd name="connsiteY3091" fmla="*/ 2113484 h 5539721"/>
              <a:gd name="connsiteX3092" fmla="*/ 4724616 w 6254524"/>
              <a:gd name="connsiteY3092" fmla="*/ 2090426 h 5539721"/>
              <a:gd name="connsiteX3093" fmla="*/ 4724616 w 6254524"/>
              <a:gd name="connsiteY3093" fmla="*/ 2090426 h 5539721"/>
              <a:gd name="connsiteX3094" fmla="*/ 5309717 w 6254524"/>
              <a:gd name="connsiteY3094" fmla="*/ 2132507 h 5539721"/>
              <a:gd name="connsiteX3095" fmla="*/ 5333351 w 6254524"/>
              <a:gd name="connsiteY3095" fmla="*/ 2123284 h 5539721"/>
              <a:gd name="connsiteX3096" fmla="*/ 5305105 w 6254524"/>
              <a:gd name="connsiteY3096" fmla="*/ 2123284 h 5539721"/>
              <a:gd name="connsiteX3097" fmla="*/ 5309717 w 6254524"/>
              <a:gd name="connsiteY3097" fmla="*/ 2132507 h 5539721"/>
              <a:gd name="connsiteX3098" fmla="*/ 5309717 w 6254524"/>
              <a:gd name="connsiteY3098" fmla="*/ 2132507 h 5539721"/>
              <a:gd name="connsiteX3099" fmla="*/ 5818726 w 6254524"/>
              <a:gd name="connsiteY3099" fmla="*/ 2398829 h 5539721"/>
              <a:gd name="connsiteX3100" fmla="*/ 5743210 w 6254524"/>
              <a:gd name="connsiteY3100" fmla="*/ 2445522 h 5539721"/>
              <a:gd name="connsiteX3101" fmla="*/ 5620426 w 6254524"/>
              <a:gd name="connsiteY3101" fmla="*/ 2515273 h 5539721"/>
              <a:gd name="connsiteX3102" fmla="*/ 5714964 w 6254524"/>
              <a:gd name="connsiteY3102" fmla="*/ 2468580 h 5539721"/>
              <a:gd name="connsiteX3103" fmla="*/ 5818726 w 6254524"/>
              <a:gd name="connsiteY3103" fmla="*/ 2398829 h 5539721"/>
              <a:gd name="connsiteX3104" fmla="*/ 5818726 w 6254524"/>
              <a:gd name="connsiteY3104" fmla="*/ 2398829 h 5539721"/>
              <a:gd name="connsiteX3105" fmla="*/ 764378 w 6254524"/>
              <a:gd name="connsiteY3105" fmla="*/ 2730290 h 5539721"/>
              <a:gd name="connsiteX3106" fmla="*/ 665228 w 6254524"/>
              <a:gd name="connsiteY3106" fmla="*/ 2790818 h 5539721"/>
              <a:gd name="connsiteX3107" fmla="*/ 693474 w 6254524"/>
              <a:gd name="connsiteY3107" fmla="*/ 2800041 h 5539721"/>
              <a:gd name="connsiteX3108" fmla="*/ 684251 w 6254524"/>
              <a:gd name="connsiteY3108" fmla="*/ 2823099 h 5539721"/>
              <a:gd name="connsiteX3109" fmla="*/ 717109 w 6254524"/>
              <a:gd name="connsiteY3109" fmla="*/ 2804653 h 5539721"/>
              <a:gd name="connsiteX3110" fmla="*/ 712497 w 6254524"/>
              <a:gd name="connsiteY3110" fmla="*/ 2762572 h 5539721"/>
              <a:gd name="connsiteX3111" fmla="*/ 721720 w 6254524"/>
              <a:gd name="connsiteY3111" fmla="*/ 2757960 h 5539721"/>
              <a:gd name="connsiteX3112" fmla="*/ 764378 w 6254524"/>
              <a:gd name="connsiteY3112" fmla="*/ 2730290 h 5539721"/>
              <a:gd name="connsiteX3113" fmla="*/ 764378 w 6254524"/>
              <a:gd name="connsiteY3113" fmla="*/ 2730290 h 5539721"/>
              <a:gd name="connsiteX3114" fmla="*/ 952878 w 6254524"/>
              <a:gd name="connsiteY3114" fmla="*/ 3047339 h 5539721"/>
              <a:gd name="connsiteX3115" fmla="*/ 929243 w 6254524"/>
              <a:gd name="connsiteY3115" fmla="*/ 3038116 h 5539721"/>
              <a:gd name="connsiteX3116" fmla="*/ 924632 w 6254524"/>
              <a:gd name="connsiteY3116" fmla="*/ 3061175 h 5539721"/>
              <a:gd name="connsiteX3117" fmla="*/ 952878 w 6254524"/>
              <a:gd name="connsiteY3117" fmla="*/ 3047339 h 5539721"/>
              <a:gd name="connsiteX3118" fmla="*/ 952878 w 6254524"/>
              <a:gd name="connsiteY3118" fmla="*/ 3047339 h 5539721"/>
              <a:gd name="connsiteX3119" fmla="*/ 5592179 w 6254524"/>
              <a:gd name="connsiteY3119" fmla="*/ 3103256 h 5539721"/>
              <a:gd name="connsiteX3120" fmla="*/ 5554710 w 6254524"/>
              <a:gd name="connsiteY3120" fmla="*/ 3126314 h 5539721"/>
              <a:gd name="connsiteX3121" fmla="*/ 5550098 w 6254524"/>
              <a:gd name="connsiteY3121" fmla="*/ 3117091 h 5539721"/>
              <a:gd name="connsiteX3122" fmla="*/ 5554710 w 6254524"/>
              <a:gd name="connsiteY3122" fmla="*/ 3075010 h 5539721"/>
              <a:gd name="connsiteX3123" fmla="*/ 5488418 w 6254524"/>
              <a:gd name="connsiteY3123" fmla="*/ 3121702 h 5539721"/>
              <a:gd name="connsiteX3124" fmla="*/ 5531075 w 6254524"/>
              <a:gd name="connsiteY3124" fmla="*/ 3130925 h 5539721"/>
              <a:gd name="connsiteX3125" fmla="*/ 5531075 w 6254524"/>
              <a:gd name="connsiteY3125" fmla="*/ 3153983 h 5539721"/>
              <a:gd name="connsiteX3126" fmla="*/ 5592179 w 6254524"/>
              <a:gd name="connsiteY3126" fmla="*/ 3103256 h 5539721"/>
              <a:gd name="connsiteX3127" fmla="*/ 5592179 w 6254524"/>
              <a:gd name="connsiteY3127" fmla="*/ 3103256 h 5539721"/>
              <a:gd name="connsiteX3128" fmla="*/ 5512052 w 6254524"/>
              <a:gd name="connsiteY3128" fmla="*/ 3117667 h 5539721"/>
              <a:gd name="connsiteX3129" fmla="*/ 5544910 w 6254524"/>
              <a:gd name="connsiteY3129" fmla="*/ 3094609 h 5539721"/>
              <a:gd name="connsiteX3130" fmla="*/ 5540299 w 6254524"/>
              <a:gd name="connsiteY3130" fmla="*/ 3122855 h 5539721"/>
              <a:gd name="connsiteX3131" fmla="*/ 5512052 w 6254524"/>
              <a:gd name="connsiteY3131" fmla="*/ 3117667 h 5539721"/>
              <a:gd name="connsiteX3132" fmla="*/ 5512052 w 6254524"/>
              <a:gd name="connsiteY3132" fmla="*/ 3117667 h 5539721"/>
              <a:gd name="connsiteX3133" fmla="*/ 4927528 w 6254524"/>
              <a:gd name="connsiteY3133" fmla="*/ 3621488 h 5539721"/>
              <a:gd name="connsiteX3134" fmla="*/ 4894670 w 6254524"/>
              <a:gd name="connsiteY3134" fmla="*/ 3639934 h 5539721"/>
              <a:gd name="connsiteX3135" fmla="*/ 4875647 w 6254524"/>
              <a:gd name="connsiteY3135" fmla="*/ 3662992 h 5539721"/>
              <a:gd name="connsiteX3136" fmla="*/ 4890058 w 6254524"/>
              <a:gd name="connsiteY3136" fmla="*/ 3676827 h 5539721"/>
              <a:gd name="connsiteX3137" fmla="*/ 4913693 w 6254524"/>
              <a:gd name="connsiteY3137" fmla="*/ 3667604 h 5539721"/>
              <a:gd name="connsiteX3138" fmla="*/ 4941939 w 6254524"/>
              <a:gd name="connsiteY3138" fmla="*/ 3634746 h 5539721"/>
              <a:gd name="connsiteX3139" fmla="*/ 4946551 w 6254524"/>
              <a:gd name="connsiteY3139" fmla="*/ 3620911 h 5539721"/>
              <a:gd name="connsiteX3140" fmla="*/ 4927528 w 6254524"/>
              <a:gd name="connsiteY3140" fmla="*/ 3621488 h 5539721"/>
              <a:gd name="connsiteX3141" fmla="*/ 4927528 w 6254524"/>
              <a:gd name="connsiteY3141" fmla="*/ 3621488 h 5539721"/>
              <a:gd name="connsiteX3142" fmla="*/ 5621002 w 6254524"/>
              <a:gd name="connsiteY3142" fmla="*/ 3705650 h 5539721"/>
              <a:gd name="connsiteX3143" fmla="*/ 5640025 w 6254524"/>
              <a:gd name="connsiteY3143" fmla="*/ 3672792 h 5539721"/>
              <a:gd name="connsiteX3144" fmla="*/ 5611779 w 6254524"/>
              <a:gd name="connsiteY3144" fmla="*/ 3682015 h 5539721"/>
              <a:gd name="connsiteX3145" fmla="*/ 5611779 w 6254524"/>
              <a:gd name="connsiteY3145" fmla="*/ 3695850 h 5539721"/>
              <a:gd name="connsiteX3146" fmla="*/ 5621002 w 6254524"/>
              <a:gd name="connsiteY3146" fmla="*/ 3705650 h 5539721"/>
              <a:gd name="connsiteX3147" fmla="*/ 5621002 w 6254524"/>
              <a:gd name="connsiteY3147" fmla="*/ 3705650 h 5539721"/>
              <a:gd name="connsiteX3148" fmla="*/ 5615814 w 6254524"/>
              <a:gd name="connsiteY3148" fmla="*/ 3710261 h 5539721"/>
              <a:gd name="connsiteX3149" fmla="*/ 5620426 w 6254524"/>
              <a:gd name="connsiteY3149" fmla="*/ 3705650 h 5539721"/>
              <a:gd name="connsiteX3150" fmla="*/ 5615814 w 6254524"/>
              <a:gd name="connsiteY3150" fmla="*/ 3710261 h 5539721"/>
              <a:gd name="connsiteX3151" fmla="*/ 5615814 w 6254524"/>
              <a:gd name="connsiteY3151" fmla="*/ 3710261 h 5539721"/>
              <a:gd name="connsiteX3152" fmla="*/ 5621002 w 6254524"/>
              <a:gd name="connsiteY3152" fmla="*/ 3705650 h 5539721"/>
              <a:gd name="connsiteX3153" fmla="*/ 5621002 w 6254524"/>
              <a:gd name="connsiteY3153" fmla="*/ 3705650 h 5539721"/>
              <a:gd name="connsiteX3154" fmla="*/ 5621002 w 6254524"/>
              <a:gd name="connsiteY3154" fmla="*/ 3705650 h 5539721"/>
              <a:gd name="connsiteX3155" fmla="*/ 5621002 w 6254524"/>
              <a:gd name="connsiteY3155" fmla="*/ 3705650 h 5539721"/>
              <a:gd name="connsiteX3156" fmla="*/ 5621002 w 6254524"/>
              <a:gd name="connsiteY3156" fmla="*/ 3705650 h 5539721"/>
              <a:gd name="connsiteX3157" fmla="*/ 5267059 w 6254524"/>
              <a:gd name="connsiteY3157" fmla="*/ 3924702 h 5539721"/>
              <a:gd name="connsiteX3158" fmla="*/ 5271671 w 6254524"/>
              <a:gd name="connsiteY3158" fmla="*/ 3915479 h 5539721"/>
              <a:gd name="connsiteX3159" fmla="*/ 5267059 w 6254524"/>
              <a:gd name="connsiteY3159" fmla="*/ 3915479 h 5539721"/>
              <a:gd name="connsiteX3160" fmla="*/ 5267059 w 6254524"/>
              <a:gd name="connsiteY3160" fmla="*/ 3924702 h 5539721"/>
              <a:gd name="connsiteX3161" fmla="*/ 5267059 w 6254524"/>
              <a:gd name="connsiteY3161" fmla="*/ 3924702 h 5539721"/>
              <a:gd name="connsiteX3162" fmla="*/ 5267059 w 6254524"/>
              <a:gd name="connsiteY3162" fmla="*/ 3924702 h 5539721"/>
              <a:gd name="connsiteX3163" fmla="*/ 5366210 w 6254524"/>
              <a:gd name="connsiteY3163" fmla="*/ 3854952 h 5539721"/>
              <a:gd name="connsiteX3164" fmla="*/ 5356986 w 6254524"/>
              <a:gd name="connsiteY3164" fmla="*/ 3845728 h 5539721"/>
              <a:gd name="connsiteX3165" fmla="*/ 5272247 w 6254524"/>
              <a:gd name="connsiteY3165" fmla="*/ 3915479 h 5539721"/>
              <a:gd name="connsiteX3166" fmla="*/ 5300494 w 6254524"/>
              <a:gd name="connsiteY3166" fmla="*/ 3915479 h 5539721"/>
              <a:gd name="connsiteX3167" fmla="*/ 5356986 w 6254524"/>
              <a:gd name="connsiteY3167" fmla="*/ 3878010 h 5539721"/>
              <a:gd name="connsiteX3168" fmla="*/ 5366210 w 6254524"/>
              <a:gd name="connsiteY3168" fmla="*/ 3854952 h 5539721"/>
              <a:gd name="connsiteX3169" fmla="*/ 5366210 w 6254524"/>
              <a:gd name="connsiteY3169" fmla="*/ 3854952 h 5539721"/>
              <a:gd name="connsiteX3170" fmla="*/ 552242 w 6254524"/>
              <a:gd name="connsiteY3170" fmla="*/ 3920091 h 5539721"/>
              <a:gd name="connsiteX3171" fmla="*/ 509585 w 6254524"/>
              <a:gd name="connsiteY3171" fmla="*/ 3938537 h 5539721"/>
              <a:gd name="connsiteX3172" fmla="*/ 570689 w 6254524"/>
              <a:gd name="connsiteY3172" fmla="*/ 3915479 h 5539721"/>
              <a:gd name="connsiteX3173" fmla="*/ 631793 w 6254524"/>
              <a:gd name="connsiteY3173" fmla="*/ 3868786 h 5539721"/>
              <a:gd name="connsiteX3174" fmla="*/ 641016 w 6254524"/>
              <a:gd name="connsiteY3174" fmla="*/ 3864175 h 5539721"/>
              <a:gd name="connsiteX3175" fmla="*/ 617382 w 6254524"/>
              <a:gd name="connsiteY3175" fmla="*/ 3859563 h 5539721"/>
              <a:gd name="connsiteX3176" fmla="*/ 552242 w 6254524"/>
              <a:gd name="connsiteY3176" fmla="*/ 3920091 h 5539721"/>
              <a:gd name="connsiteX3177" fmla="*/ 552242 w 6254524"/>
              <a:gd name="connsiteY3177" fmla="*/ 3920091 h 5539721"/>
              <a:gd name="connsiteX3178" fmla="*/ 788012 w 6254524"/>
              <a:gd name="connsiteY3178" fmla="*/ 3887809 h 5539721"/>
              <a:gd name="connsiteX3179" fmla="*/ 755155 w 6254524"/>
              <a:gd name="connsiteY3179" fmla="*/ 3910868 h 5539721"/>
              <a:gd name="connsiteX3180" fmla="*/ 778789 w 6254524"/>
              <a:gd name="connsiteY3180" fmla="*/ 3910868 h 5539721"/>
              <a:gd name="connsiteX3181" fmla="*/ 788012 w 6254524"/>
              <a:gd name="connsiteY3181" fmla="*/ 3887809 h 5539721"/>
              <a:gd name="connsiteX3182" fmla="*/ 788012 w 6254524"/>
              <a:gd name="connsiteY3182" fmla="*/ 3887809 h 5539721"/>
              <a:gd name="connsiteX3183" fmla="*/ 702697 w 6254524"/>
              <a:gd name="connsiteY3183" fmla="*/ 3910868 h 5539721"/>
              <a:gd name="connsiteX3184" fmla="*/ 608159 w 6254524"/>
              <a:gd name="connsiteY3184" fmla="*/ 3971395 h 5539721"/>
              <a:gd name="connsiteX3185" fmla="*/ 579913 w 6254524"/>
              <a:gd name="connsiteY3185" fmla="*/ 3966783 h 5539721"/>
              <a:gd name="connsiteX3186" fmla="*/ 438681 w 6254524"/>
              <a:gd name="connsiteY3186" fmla="*/ 4083227 h 5539721"/>
              <a:gd name="connsiteX3187" fmla="*/ 627181 w 6254524"/>
              <a:gd name="connsiteY3187" fmla="*/ 3980618 h 5539721"/>
              <a:gd name="connsiteX3188" fmla="*/ 612770 w 6254524"/>
              <a:gd name="connsiteY3188" fmla="*/ 3971395 h 5539721"/>
              <a:gd name="connsiteX3189" fmla="*/ 702697 w 6254524"/>
              <a:gd name="connsiteY3189" fmla="*/ 3910868 h 5539721"/>
              <a:gd name="connsiteX3190" fmla="*/ 702697 w 6254524"/>
              <a:gd name="connsiteY3190" fmla="*/ 3910868 h 5539721"/>
              <a:gd name="connsiteX3191" fmla="*/ 4955774 w 6254524"/>
              <a:gd name="connsiteY3191" fmla="*/ 4349549 h 5539721"/>
              <a:gd name="connsiteX3192" fmla="*/ 4988632 w 6254524"/>
              <a:gd name="connsiteY3192" fmla="*/ 4326491 h 5539721"/>
              <a:gd name="connsiteX3193" fmla="*/ 5007655 w 6254524"/>
              <a:gd name="connsiteY3193" fmla="*/ 4349549 h 5539721"/>
              <a:gd name="connsiteX3194" fmla="*/ 5035901 w 6254524"/>
              <a:gd name="connsiteY3194" fmla="*/ 4349549 h 5539721"/>
              <a:gd name="connsiteX3195" fmla="*/ 5045125 w 6254524"/>
              <a:gd name="connsiteY3195" fmla="*/ 4316691 h 5539721"/>
              <a:gd name="connsiteX3196" fmla="*/ 5101617 w 6254524"/>
              <a:gd name="connsiteY3196" fmla="*/ 4241752 h 5539721"/>
              <a:gd name="connsiteX3197" fmla="*/ 5073371 w 6254524"/>
              <a:gd name="connsiteY3197" fmla="*/ 4306891 h 5539721"/>
              <a:gd name="connsiteX3198" fmla="*/ 5172521 w 6254524"/>
              <a:gd name="connsiteY3198" fmla="*/ 4227341 h 5539721"/>
              <a:gd name="connsiteX3199" fmla="*/ 5158109 w 6254524"/>
              <a:gd name="connsiteY3199" fmla="*/ 4213506 h 5539721"/>
              <a:gd name="connsiteX3200" fmla="*/ 5172521 w 6254524"/>
              <a:gd name="connsiteY3200" fmla="*/ 4190448 h 5539721"/>
              <a:gd name="connsiteX3201" fmla="*/ 5167909 w 6254524"/>
              <a:gd name="connsiteY3201" fmla="*/ 4167390 h 5539721"/>
              <a:gd name="connsiteX3202" fmla="*/ 5148886 w 6254524"/>
              <a:gd name="connsiteY3202" fmla="*/ 4153555 h 5539721"/>
              <a:gd name="connsiteX3203" fmla="*/ 5111417 w 6254524"/>
              <a:gd name="connsiteY3203" fmla="*/ 4214082 h 5539721"/>
              <a:gd name="connsiteX3204" fmla="*/ 5083170 w 6254524"/>
              <a:gd name="connsiteY3204" fmla="*/ 4223305 h 5539721"/>
              <a:gd name="connsiteX3205" fmla="*/ 5078559 w 6254524"/>
              <a:gd name="connsiteY3205" fmla="*/ 4200247 h 5539721"/>
              <a:gd name="connsiteX3206" fmla="*/ 5351798 w 6254524"/>
              <a:gd name="connsiteY3206" fmla="*/ 4027311 h 5539721"/>
              <a:gd name="connsiteX3207" fmla="*/ 5351798 w 6254524"/>
              <a:gd name="connsiteY3207" fmla="*/ 4004253 h 5539721"/>
              <a:gd name="connsiteX3208" fmla="*/ 5337387 w 6254524"/>
              <a:gd name="connsiteY3208" fmla="*/ 3999641 h 5539721"/>
              <a:gd name="connsiteX3209" fmla="*/ 5285506 w 6254524"/>
              <a:gd name="connsiteY3209" fmla="*/ 4013476 h 5539721"/>
              <a:gd name="connsiteX3210" fmla="*/ 5294729 w 6254524"/>
              <a:gd name="connsiteY3210" fmla="*/ 3995030 h 5539721"/>
              <a:gd name="connsiteX3211" fmla="*/ 5252072 w 6254524"/>
              <a:gd name="connsiteY3211" fmla="*/ 3985807 h 5539721"/>
              <a:gd name="connsiteX3212" fmla="*/ 5271095 w 6254524"/>
              <a:gd name="connsiteY3212" fmla="*/ 3995030 h 5539721"/>
              <a:gd name="connsiteX3213" fmla="*/ 5266483 w 6254524"/>
              <a:gd name="connsiteY3213" fmla="*/ 3981195 h 5539721"/>
              <a:gd name="connsiteX3214" fmla="*/ 5242848 w 6254524"/>
              <a:gd name="connsiteY3214" fmla="*/ 3981195 h 5539721"/>
              <a:gd name="connsiteX3215" fmla="*/ 5228437 w 6254524"/>
              <a:gd name="connsiteY3215" fmla="*/ 3958137 h 5539721"/>
              <a:gd name="connsiteX3216" fmla="*/ 5252072 w 6254524"/>
              <a:gd name="connsiteY3216" fmla="*/ 3925279 h 5539721"/>
              <a:gd name="connsiteX3217" fmla="*/ 5167333 w 6254524"/>
              <a:gd name="connsiteY3217" fmla="*/ 3939114 h 5539721"/>
              <a:gd name="connsiteX3218" fmla="*/ 5171944 w 6254524"/>
              <a:gd name="connsiteY3218" fmla="*/ 3967360 h 5539721"/>
              <a:gd name="connsiteX3219" fmla="*/ 5110840 w 6254524"/>
              <a:gd name="connsiteY3219" fmla="*/ 4009441 h 5539721"/>
              <a:gd name="connsiteX3220" fmla="*/ 5125252 w 6254524"/>
              <a:gd name="connsiteY3220" fmla="*/ 4037687 h 5539721"/>
              <a:gd name="connsiteX3221" fmla="*/ 5148886 w 6254524"/>
              <a:gd name="connsiteY3221" fmla="*/ 4046911 h 5539721"/>
              <a:gd name="connsiteX3222" fmla="*/ 5163298 w 6254524"/>
              <a:gd name="connsiteY3222" fmla="*/ 4056134 h 5539721"/>
              <a:gd name="connsiteX3223" fmla="*/ 5111417 w 6254524"/>
              <a:gd name="connsiteY3223" fmla="*/ 4088992 h 5539721"/>
              <a:gd name="connsiteX3224" fmla="*/ 5097005 w 6254524"/>
              <a:gd name="connsiteY3224" fmla="*/ 4046911 h 5539721"/>
              <a:gd name="connsiteX3225" fmla="*/ 5087782 w 6254524"/>
              <a:gd name="connsiteY3225" fmla="*/ 4056134 h 5539721"/>
              <a:gd name="connsiteX3226" fmla="*/ 5031289 w 6254524"/>
              <a:gd name="connsiteY3226" fmla="*/ 4140296 h 5539721"/>
              <a:gd name="connsiteX3227" fmla="*/ 5022066 w 6254524"/>
              <a:gd name="connsiteY3227" fmla="*/ 4107438 h 5539721"/>
              <a:gd name="connsiteX3228" fmla="*/ 5026678 w 6254524"/>
              <a:gd name="connsiteY3228" fmla="*/ 4149519 h 5539721"/>
              <a:gd name="connsiteX3229" fmla="*/ 4989209 w 6254524"/>
              <a:gd name="connsiteY3229" fmla="*/ 4177766 h 5539721"/>
              <a:gd name="connsiteX3230" fmla="*/ 5003620 w 6254524"/>
              <a:gd name="connsiteY3230" fmla="*/ 4186989 h 5539721"/>
              <a:gd name="connsiteX3231" fmla="*/ 4979986 w 6254524"/>
              <a:gd name="connsiteY3231" fmla="*/ 4229070 h 5539721"/>
              <a:gd name="connsiteX3232" fmla="*/ 5017455 w 6254524"/>
              <a:gd name="connsiteY3232" fmla="*/ 4266540 h 5539721"/>
              <a:gd name="connsiteX3233" fmla="*/ 4955774 w 6254524"/>
              <a:gd name="connsiteY3233" fmla="*/ 4349549 h 5539721"/>
              <a:gd name="connsiteX3234" fmla="*/ 4955774 w 6254524"/>
              <a:gd name="connsiteY3234" fmla="*/ 4349549 h 5539721"/>
              <a:gd name="connsiteX3235" fmla="*/ 5201343 w 6254524"/>
              <a:gd name="connsiteY3235" fmla="*/ 4074004 h 5539721"/>
              <a:gd name="connsiteX3236" fmla="*/ 5224979 w 6254524"/>
              <a:gd name="connsiteY3236" fmla="*/ 4045758 h 5539721"/>
              <a:gd name="connsiteX3237" fmla="*/ 5201343 w 6254524"/>
              <a:gd name="connsiteY3237" fmla="*/ 4074004 h 5539721"/>
              <a:gd name="connsiteX3238" fmla="*/ 5201343 w 6254524"/>
              <a:gd name="connsiteY3238" fmla="*/ 4074004 h 5539721"/>
              <a:gd name="connsiteX3239" fmla="*/ 5149463 w 6254524"/>
              <a:gd name="connsiteY3239" fmla="*/ 4018088 h 5539721"/>
              <a:gd name="connsiteX3240" fmla="*/ 5144851 w 6254524"/>
              <a:gd name="connsiteY3240" fmla="*/ 3995030 h 5539721"/>
              <a:gd name="connsiteX3241" fmla="*/ 5168486 w 6254524"/>
              <a:gd name="connsiteY3241" fmla="*/ 4004253 h 5539721"/>
              <a:gd name="connsiteX3242" fmla="*/ 5192120 w 6254524"/>
              <a:gd name="connsiteY3242" fmla="*/ 3981195 h 5539721"/>
              <a:gd name="connsiteX3243" fmla="*/ 5177709 w 6254524"/>
              <a:gd name="connsiteY3243" fmla="*/ 3995030 h 5539721"/>
              <a:gd name="connsiteX3244" fmla="*/ 5196732 w 6254524"/>
              <a:gd name="connsiteY3244" fmla="*/ 3981195 h 5539721"/>
              <a:gd name="connsiteX3245" fmla="*/ 5220367 w 6254524"/>
              <a:gd name="connsiteY3245" fmla="*/ 3952949 h 5539721"/>
              <a:gd name="connsiteX3246" fmla="*/ 5201343 w 6254524"/>
              <a:gd name="connsiteY3246" fmla="*/ 3981195 h 5539721"/>
              <a:gd name="connsiteX3247" fmla="*/ 5238813 w 6254524"/>
              <a:gd name="connsiteY3247" fmla="*/ 3981195 h 5539721"/>
              <a:gd name="connsiteX3248" fmla="*/ 5243425 w 6254524"/>
              <a:gd name="connsiteY3248" fmla="*/ 4014053 h 5539721"/>
              <a:gd name="connsiteX3249" fmla="*/ 5177133 w 6254524"/>
              <a:gd name="connsiteY3249" fmla="*/ 4046911 h 5539721"/>
              <a:gd name="connsiteX3250" fmla="*/ 5149463 w 6254524"/>
              <a:gd name="connsiteY3250" fmla="*/ 4018088 h 5539721"/>
              <a:gd name="connsiteX3251" fmla="*/ 5149463 w 6254524"/>
              <a:gd name="connsiteY3251" fmla="*/ 4018088 h 5539721"/>
              <a:gd name="connsiteX3252" fmla="*/ 5196156 w 6254524"/>
              <a:gd name="connsiteY3252" fmla="*/ 4064781 h 5539721"/>
              <a:gd name="connsiteX3253" fmla="*/ 5181745 w 6254524"/>
              <a:gd name="connsiteY3253" fmla="*/ 4093027 h 5539721"/>
              <a:gd name="connsiteX3254" fmla="*/ 5148886 w 6254524"/>
              <a:gd name="connsiteY3254" fmla="*/ 4093027 h 5539721"/>
              <a:gd name="connsiteX3255" fmla="*/ 5106228 w 6254524"/>
              <a:gd name="connsiteY3255" fmla="*/ 4135108 h 5539721"/>
              <a:gd name="connsiteX3256" fmla="*/ 5196156 w 6254524"/>
              <a:gd name="connsiteY3256" fmla="*/ 4064781 h 5539721"/>
              <a:gd name="connsiteX3257" fmla="*/ 5196156 w 6254524"/>
              <a:gd name="connsiteY3257" fmla="*/ 4064781 h 5539721"/>
              <a:gd name="connsiteX3258" fmla="*/ 5045701 w 6254524"/>
              <a:gd name="connsiteY3258" fmla="*/ 4153555 h 5539721"/>
              <a:gd name="connsiteX3259" fmla="*/ 5026678 w 6254524"/>
              <a:gd name="connsiteY3259" fmla="*/ 4176613 h 5539721"/>
              <a:gd name="connsiteX3260" fmla="*/ 5045701 w 6254524"/>
              <a:gd name="connsiteY3260" fmla="*/ 4153555 h 5539721"/>
              <a:gd name="connsiteX3261" fmla="*/ 5045701 w 6254524"/>
              <a:gd name="connsiteY3261" fmla="*/ 4153555 h 5539721"/>
              <a:gd name="connsiteX3262" fmla="*/ 839893 w 6254524"/>
              <a:gd name="connsiteY3262" fmla="*/ 4004253 h 5539721"/>
              <a:gd name="connsiteX3263" fmla="*/ 896386 w 6254524"/>
              <a:gd name="connsiteY3263" fmla="*/ 3990418 h 5539721"/>
              <a:gd name="connsiteX3264" fmla="*/ 844505 w 6254524"/>
              <a:gd name="connsiteY3264" fmla="*/ 3971972 h 5539721"/>
              <a:gd name="connsiteX3265" fmla="*/ 839893 w 6254524"/>
              <a:gd name="connsiteY3265" fmla="*/ 4004253 h 5539721"/>
              <a:gd name="connsiteX3266" fmla="*/ 839893 w 6254524"/>
              <a:gd name="connsiteY3266" fmla="*/ 4004253 h 5539721"/>
              <a:gd name="connsiteX3267" fmla="*/ 5253224 w 6254524"/>
              <a:gd name="connsiteY3267" fmla="*/ 4410077 h 5539721"/>
              <a:gd name="connsiteX3268" fmla="*/ 5272247 w 6254524"/>
              <a:gd name="connsiteY3268" fmla="*/ 4358772 h 5539721"/>
              <a:gd name="connsiteX3269" fmla="*/ 5291271 w 6254524"/>
              <a:gd name="connsiteY3269" fmla="*/ 4349549 h 5539721"/>
              <a:gd name="connsiteX3270" fmla="*/ 5343152 w 6254524"/>
              <a:gd name="connsiteY3270" fmla="*/ 4326491 h 5539721"/>
              <a:gd name="connsiteX3271" fmla="*/ 5385809 w 6254524"/>
              <a:gd name="connsiteY3271" fmla="*/ 4265963 h 5539721"/>
              <a:gd name="connsiteX3272" fmla="*/ 5324705 w 6254524"/>
              <a:gd name="connsiteY3272" fmla="*/ 4289021 h 5539721"/>
              <a:gd name="connsiteX3273" fmla="*/ 5258412 w 6254524"/>
              <a:gd name="connsiteY3273" fmla="*/ 4344937 h 5539721"/>
              <a:gd name="connsiteX3274" fmla="*/ 5253801 w 6254524"/>
              <a:gd name="connsiteY3274" fmla="*/ 4335714 h 5539721"/>
              <a:gd name="connsiteX3275" fmla="*/ 5258412 w 6254524"/>
              <a:gd name="connsiteY3275" fmla="*/ 4284410 h 5539721"/>
              <a:gd name="connsiteX3276" fmla="*/ 5239390 w 6254524"/>
              <a:gd name="connsiteY3276" fmla="*/ 4279798 h 5539721"/>
              <a:gd name="connsiteX3277" fmla="*/ 5224979 w 6254524"/>
              <a:gd name="connsiteY3277" fmla="*/ 4242329 h 5539721"/>
              <a:gd name="connsiteX3278" fmla="*/ 5253224 w 6254524"/>
              <a:gd name="connsiteY3278" fmla="*/ 4228494 h 5539721"/>
              <a:gd name="connsiteX3279" fmla="*/ 5205955 w 6254524"/>
              <a:gd name="connsiteY3279" fmla="*/ 4270575 h 5539721"/>
              <a:gd name="connsiteX3280" fmla="*/ 5234202 w 6254524"/>
              <a:gd name="connsiteY3280" fmla="*/ 4289021 h 5539721"/>
              <a:gd name="connsiteX3281" fmla="*/ 5210567 w 6254524"/>
              <a:gd name="connsiteY3281" fmla="*/ 4349549 h 5539721"/>
              <a:gd name="connsiteX3282" fmla="*/ 5224979 w 6254524"/>
              <a:gd name="connsiteY3282" fmla="*/ 4349549 h 5539721"/>
              <a:gd name="connsiteX3283" fmla="*/ 5239390 w 6254524"/>
              <a:gd name="connsiteY3283" fmla="*/ 4400854 h 5539721"/>
              <a:gd name="connsiteX3284" fmla="*/ 5239390 w 6254524"/>
              <a:gd name="connsiteY3284" fmla="*/ 4410077 h 5539721"/>
              <a:gd name="connsiteX3285" fmla="*/ 5201920 w 6254524"/>
              <a:gd name="connsiteY3285" fmla="*/ 4423912 h 5539721"/>
              <a:gd name="connsiteX3286" fmla="*/ 5197308 w 6254524"/>
              <a:gd name="connsiteY3286" fmla="*/ 4400854 h 5539721"/>
              <a:gd name="connsiteX3287" fmla="*/ 5164451 w 6254524"/>
              <a:gd name="connsiteY3287" fmla="*/ 4429100 h 5539721"/>
              <a:gd name="connsiteX3288" fmla="*/ 5201920 w 6254524"/>
              <a:gd name="connsiteY3288" fmla="*/ 4415265 h 5539721"/>
              <a:gd name="connsiteX3289" fmla="*/ 5197308 w 6254524"/>
              <a:gd name="connsiteY3289" fmla="*/ 4438323 h 5539721"/>
              <a:gd name="connsiteX3290" fmla="*/ 5216332 w 6254524"/>
              <a:gd name="connsiteY3290" fmla="*/ 4438323 h 5539721"/>
              <a:gd name="connsiteX3291" fmla="*/ 5253224 w 6254524"/>
              <a:gd name="connsiteY3291" fmla="*/ 4410077 h 5539721"/>
              <a:gd name="connsiteX3292" fmla="*/ 5253224 w 6254524"/>
              <a:gd name="connsiteY3292" fmla="*/ 4410077 h 5539721"/>
              <a:gd name="connsiteX3293" fmla="*/ 4804744 w 6254524"/>
              <a:gd name="connsiteY3293" fmla="*/ 4293633 h 5539721"/>
              <a:gd name="connsiteX3294" fmla="*/ 4861236 w 6254524"/>
              <a:gd name="connsiteY3294" fmla="*/ 4265387 h 5539721"/>
              <a:gd name="connsiteX3295" fmla="*/ 4852012 w 6254524"/>
              <a:gd name="connsiteY3295" fmla="*/ 4242329 h 5539721"/>
              <a:gd name="connsiteX3296" fmla="*/ 4804744 w 6254524"/>
              <a:gd name="connsiteY3296" fmla="*/ 4293633 h 5539721"/>
              <a:gd name="connsiteX3297" fmla="*/ 4804744 w 6254524"/>
              <a:gd name="connsiteY3297" fmla="*/ 4293633 h 5539721"/>
              <a:gd name="connsiteX3298" fmla="*/ 740743 w 6254524"/>
              <a:gd name="connsiteY3298" fmla="*/ 4256163 h 5539721"/>
              <a:gd name="connsiteX3299" fmla="*/ 674451 w 6254524"/>
              <a:gd name="connsiteY3299" fmla="*/ 4298244 h 5539721"/>
              <a:gd name="connsiteX3300" fmla="*/ 740743 w 6254524"/>
              <a:gd name="connsiteY3300" fmla="*/ 4256163 h 5539721"/>
              <a:gd name="connsiteX3301" fmla="*/ 740743 w 6254524"/>
              <a:gd name="connsiteY3301" fmla="*/ 4256163 h 5539721"/>
              <a:gd name="connsiteX3302" fmla="*/ 4649677 w 6254524"/>
              <a:gd name="connsiteY3302" fmla="*/ 4265387 h 5539721"/>
              <a:gd name="connsiteX3303" fmla="*/ 4630654 w 6254524"/>
              <a:gd name="connsiteY3303" fmla="*/ 4274610 h 5539721"/>
              <a:gd name="connsiteX3304" fmla="*/ 4649677 w 6254524"/>
              <a:gd name="connsiteY3304" fmla="*/ 4279222 h 5539721"/>
              <a:gd name="connsiteX3305" fmla="*/ 4649677 w 6254524"/>
              <a:gd name="connsiteY3305" fmla="*/ 4265387 h 5539721"/>
              <a:gd name="connsiteX3306" fmla="*/ 4649677 w 6254524"/>
              <a:gd name="connsiteY3306" fmla="*/ 4265387 h 5539721"/>
              <a:gd name="connsiteX3307" fmla="*/ 3706599 w 6254524"/>
              <a:gd name="connsiteY3307" fmla="*/ 5194630 h 5539721"/>
              <a:gd name="connsiteX3308" fmla="*/ 3706599 w 6254524"/>
              <a:gd name="connsiteY3308" fmla="*/ 5180796 h 5539721"/>
              <a:gd name="connsiteX3309" fmla="*/ 3853018 w 6254524"/>
              <a:gd name="connsiteY3309" fmla="*/ 5143326 h 5539721"/>
              <a:gd name="connsiteX3310" fmla="*/ 3933145 w 6254524"/>
              <a:gd name="connsiteY3310" fmla="*/ 5092022 h 5539721"/>
              <a:gd name="connsiteX3311" fmla="*/ 3928533 w 6254524"/>
              <a:gd name="connsiteY3311" fmla="*/ 5054552 h 5539721"/>
              <a:gd name="connsiteX3312" fmla="*/ 4023072 w 6254524"/>
              <a:gd name="connsiteY3312" fmla="*/ 5021694 h 5539721"/>
              <a:gd name="connsiteX3313" fmla="*/ 4018460 w 6254524"/>
              <a:gd name="connsiteY3313" fmla="*/ 5049940 h 5539721"/>
              <a:gd name="connsiteX3314" fmla="*/ 4051318 w 6254524"/>
              <a:gd name="connsiteY3314" fmla="*/ 5063775 h 5539721"/>
              <a:gd name="connsiteX3315" fmla="*/ 3971191 w 6254524"/>
              <a:gd name="connsiteY3315" fmla="*/ 5119691 h 5539721"/>
              <a:gd name="connsiteX3316" fmla="*/ 3876653 w 6254524"/>
              <a:gd name="connsiteY3316" fmla="*/ 5166384 h 5539721"/>
              <a:gd name="connsiteX3317" fmla="*/ 4046130 w 6254524"/>
              <a:gd name="connsiteY3317" fmla="*/ 5110468 h 5539721"/>
              <a:gd name="connsiteX3318" fmla="*/ 4088787 w 6254524"/>
              <a:gd name="connsiteY3318" fmla="*/ 5026306 h 5539721"/>
              <a:gd name="connsiteX3319" fmla="*/ 4060542 w 6254524"/>
              <a:gd name="connsiteY3319" fmla="*/ 5026306 h 5539721"/>
              <a:gd name="connsiteX3320" fmla="*/ 4244430 w 6254524"/>
              <a:gd name="connsiteY3320" fmla="*/ 4928309 h 5539721"/>
              <a:gd name="connsiteX3321" fmla="*/ 4201773 w 6254524"/>
              <a:gd name="connsiteY3321" fmla="*/ 4919085 h 5539721"/>
              <a:gd name="connsiteX3322" fmla="*/ 4324557 w 6254524"/>
              <a:gd name="connsiteY3322" fmla="*/ 4849335 h 5539721"/>
              <a:gd name="connsiteX3323" fmla="*/ 4324557 w 6254524"/>
              <a:gd name="connsiteY3323" fmla="*/ 4821088 h 5539721"/>
              <a:gd name="connsiteX3324" fmla="*/ 4258265 w 6254524"/>
              <a:gd name="connsiteY3324" fmla="*/ 4844146 h 5539721"/>
              <a:gd name="connsiteX3325" fmla="*/ 4347615 w 6254524"/>
              <a:gd name="connsiteY3325" fmla="*/ 4783619 h 5539721"/>
              <a:gd name="connsiteX3326" fmla="*/ 4347615 w 6254524"/>
              <a:gd name="connsiteY3326" fmla="*/ 4765172 h 5539721"/>
              <a:gd name="connsiteX3327" fmla="*/ 4295734 w 6254524"/>
              <a:gd name="connsiteY3327" fmla="*/ 4802642 h 5539721"/>
              <a:gd name="connsiteX3328" fmla="*/ 4295734 w 6254524"/>
              <a:gd name="connsiteY3328" fmla="*/ 4784195 h 5539721"/>
              <a:gd name="connsiteX3329" fmla="*/ 4220219 w 6254524"/>
              <a:gd name="connsiteY3329" fmla="*/ 4840111 h 5539721"/>
              <a:gd name="connsiteX3330" fmla="*/ 4220219 w 6254524"/>
              <a:gd name="connsiteY3330" fmla="*/ 4811865 h 5539721"/>
              <a:gd name="connsiteX3331" fmla="*/ 4172950 w 6254524"/>
              <a:gd name="connsiteY3331" fmla="*/ 4844723 h 5539721"/>
              <a:gd name="connsiteX3332" fmla="*/ 4125680 w 6254524"/>
              <a:gd name="connsiteY3332" fmla="*/ 4840111 h 5539721"/>
              <a:gd name="connsiteX3333" fmla="*/ 4356838 w 6254524"/>
              <a:gd name="connsiteY3333" fmla="*/ 4704644 h 5539721"/>
              <a:gd name="connsiteX3334" fmla="*/ 4243854 w 6254524"/>
              <a:gd name="connsiteY3334" fmla="*/ 4765172 h 5539721"/>
              <a:gd name="connsiteX3335" fmla="*/ 4229442 w 6254524"/>
              <a:gd name="connsiteY3335" fmla="*/ 4751337 h 5539721"/>
              <a:gd name="connsiteX3336" fmla="*/ 4517093 w 6254524"/>
              <a:gd name="connsiteY3336" fmla="*/ 4588201 h 5539721"/>
              <a:gd name="connsiteX3337" fmla="*/ 4498070 w 6254524"/>
              <a:gd name="connsiteY3337" fmla="*/ 4583589 h 5539721"/>
              <a:gd name="connsiteX3338" fmla="*/ 4540727 w 6254524"/>
              <a:gd name="connsiteY3338" fmla="*/ 4536897 h 5539721"/>
              <a:gd name="connsiteX3339" fmla="*/ 4540727 w 6254524"/>
              <a:gd name="connsiteY3339" fmla="*/ 4555343 h 5539721"/>
              <a:gd name="connsiteX3340" fmla="*/ 4691759 w 6254524"/>
              <a:gd name="connsiteY3340" fmla="*/ 4490204 h 5539721"/>
              <a:gd name="connsiteX3341" fmla="*/ 4795520 w 6254524"/>
              <a:gd name="connsiteY3341" fmla="*/ 4448122 h 5539721"/>
              <a:gd name="connsiteX3342" fmla="*/ 4809932 w 6254524"/>
              <a:gd name="connsiteY3342" fmla="*/ 4466569 h 5539721"/>
              <a:gd name="connsiteX3343" fmla="*/ 4819155 w 6254524"/>
              <a:gd name="connsiteY3343" fmla="*/ 4452734 h 5539721"/>
              <a:gd name="connsiteX3344" fmla="*/ 4918305 w 6254524"/>
              <a:gd name="connsiteY3344" fmla="*/ 4382983 h 5539721"/>
              <a:gd name="connsiteX3345" fmla="*/ 4903893 w 6254524"/>
              <a:gd name="connsiteY3345" fmla="*/ 4369149 h 5539721"/>
              <a:gd name="connsiteX3346" fmla="*/ 4941363 w 6254524"/>
              <a:gd name="connsiteY3346" fmla="*/ 4364537 h 5539721"/>
              <a:gd name="connsiteX3347" fmla="*/ 4936752 w 6254524"/>
              <a:gd name="connsiteY3347" fmla="*/ 4346090 h 5539721"/>
              <a:gd name="connsiteX3348" fmla="*/ 4913116 w 6254524"/>
              <a:gd name="connsiteY3348" fmla="*/ 4350702 h 5539721"/>
              <a:gd name="connsiteX3349" fmla="*/ 4936752 w 6254524"/>
              <a:gd name="connsiteY3349" fmla="*/ 4332255 h 5539721"/>
              <a:gd name="connsiteX3350" fmla="*/ 4847401 w 6254524"/>
              <a:gd name="connsiteY3350" fmla="*/ 4374336 h 5539721"/>
              <a:gd name="connsiteX3351" fmla="*/ 4903893 w 6254524"/>
              <a:gd name="connsiteY3351" fmla="*/ 4276339 h 5539721"/>
              <a:gd name="connsiteX3352" fmla="*/ 4814543 w 6254524"/>
              <a:gd name="connsiteY3352" fmla="*/ 4355890 h 5539721"/>
              <a:gd name="connsiteX3353" fmla="*/ 4753439 w 6254524"/>
              <a:gd name="connsiteY3353" fmla="*/ 4393359 h 5539721"/>
              <a:gd name="connsiteX3354" fmla="*/ 4739028 w 6254524"/>
              <a:gd name="connsiteY3354" fmla="*/ 4370301 h 5539721"/>
              <a:gd name="connsiteX3355" fmla="*/ 4710781 w 6254524"/>
              <a:gd name="connsiteY3355" fmla="*/ 4412383 h 5539721"/>
              <a:gd name="connsiteX3356" fmla="*/ 4720004 w 6254524"/>
              <a:gd name="connsiteY3356" fmla="*/ 4389324 h 5539721"/>
              <a:gd name="connsiteX3357" fmla="*/ 4644489 w 6254524"/>
              <a:gd name="connsiteY3357" fmla="*/ 4422182 h 5539721"/>
              <a:gd name="connsiteX3358" fmla="*/ 4564362 w 6254524"/>
              <a:gd name="connsiteY3358" fmla="*/ 4491933 h 5539721"/>
              <a:gd name="connsiteX3359" fmla="*/ 4559751 w 6254524"/>
              <a:gd name="connsiteY3359" fmla="*/ 4473487 h 5539721"/>
              <a:gd name="connsiteX3360" fmla="*/ 4475011 w 6254524"/>
              <a:gd name="connsiteY3360" fmla="*/ 4501733 h 5539721"/>
              <a:gd name="connsiteX3361" fmla="*/ 4531504 w 6254524"/>
              <a:gd name="connsiteY3361" fmla="*/ 4450428 h 5539721"/>
              <a:gd name="connsiteX3362" fmla="*/ 4507870 w 6254524"/>
              <a:gd name="connsiteY3362" fmla="*/ 4417571 h 5539721"/>
              <a:gd name="connsiteX3363" fmla="*/ 4531504 w 6254524"/>
              <a:gd name="connsiteY3363" fmla="*/ 4412959 h 5539721"/>
              <a:gd name="connsiteX3364" fmla="*/ 4526892 w 6254524"/>
              <a:gd name="connsiteY3364" fmla="*/ 4426794 h 5539721"/>
              <a:gd name="connsiteX3365" fmla="*/ 4673312 w 6254524"/>
              <a:gd name="connsiteY3365" fmla="*/ 4357043 h 5539721"/>
              <a:gd name="connsiteX3366" fmla="*/ 4664089 w 6254524"/>
              <a:gd name="connsiteY3366" fmla="*/ 4314962 h 5539721"/>
              <a:gd name="connsiteX3367" fmla="*/ 4645065 w 6254524"/>
              <a:gd name="connsiteY3367" fmla="*/ 4347820 h 5539721"/>
              <a:gd name="connsiteX3368" fmla="*/ 4607596 w 6254524"/>
              <a:gd name="connsiteY3368" fmla="*/ 4376066 h 5539721"/>
              <a:gd name="connsiteX3369" fmla="*/ 4622007 w 6254524"/>
              <a:gd name="connsiteY3369" fmla="*/ 4362231 h 5539721"/>
              <a:gd name="connsiteX3370" fmla="*/ 4598373 w 6254524"/>
              <a:gd name="connsiteY3370" fmla="*/ 4357620 h 5539721"/>
              <a:gd name="connsiteX3371" fmla="*/ 4622007 w 6254524"/>
              <a:gd name="connsiteY3371" fmla="*/ 4353008 h 5539721"/>
              <a:gd name="connsiteX3372" fmla="*/ 4617396 w 6254524"/>
              <a:gd name="connsiteY3372" fmla="*/ 4310927 h 5539721"/>
              <a:gd name="connsiteX3373" fmla="*/ 4579926 w 6254524"/>
              <a:gd name="connsiteY3373" fmla="*/ 4310927 h 5539721"/>
              <a:gd name="connsiteX3374" fmla="*/ 4410449 w 6254524"/>
              <a:gd name="connsiteY3374" fmla="*/ 4432559 h 5539721"/>
              <a:gd name="connsiteX3375" fmla="*/ 4377591 w 6254524"/>
              <a:gd name="connsiteY3375" fmla="*/ 4427947 h 5539721"/>
              <a:gd name="connsiteX3376" fmla="*/ 4358568 w 6254524"/>
              <a:gd name="connsiteY3376" fmla="*/ 4460805 h 5539721"/>
              <a:gd name="connsiteX3377" fmla="*/ 4377591 w 6254524"/>
              <a:gd name="connsiteY3377" fmla="*/ 4470028 h 5539721"/>
              <a:gd name="connsiteX3378" fmla="*/ 4231172 w 6254524"/>
              <a:gd name="connsiteY3378" fmla="*/ 4507498 h 5539721"/>
              <a:gd name="connsiteX3379" fmla="*/ 4193702 w 6254524"/>
              <a:gd name="connsiteY3379" fmla="*/ 4535744 h 5539721"/>
              <a:gd name="connsiteX3380" fmla="*/ 4231172 w 6254524"/>
              <a:gd name="connsiteY3380" fmla="*/ 4535744 h 5539721"/>
              <a:gd name="connsiteX3381" fmla="*/ 4250194 w 6254524"/>
              <a:gd name="connsiteY3381" fmla="*/ 4558802 h 5539721"/>
              <a:gd name="connsiteX3382" fmla="*/ 4217337 w 6254524"/>
              <a:gd name="connsiteY3382" fmla="*/ 4596271 h 5539721"/>
              <a:gd name="connsiteX3383" fmla="*/ 4245583 w 6254524"/>
              <a:gd name="connsiteY3383" fmla="*/ 4582437 h 5539721"/>
              <a:gd name="connsiteX3384" fmla="*/ 4254806 w 6254524"/>
              <a:gd name="connsiteY3384" fmla="*/ 4596271 h 5539721"/>
              <a:gd name="connsiteX3385" fmla="*/ 4250194 w 6254524"/>
              <a:gd name="connsiteY3385" fmla="*/ 4619329 h 5539721"/>
              <a:gd name="connsiteX3386" fmla="*/ 4198314 w 6254524"/>
              <a:gd name="connsiteY3386" fmla="*/ 4679857 h 5539721"/>
              <a:gd name="connsiteX3387" fmla="*/ 4174679 w 6254524"/>
              <a:gd name="connsiteY3387" fmla="*/ 4675245 h 5539721"/>
              <a:gd name="connsiteX3388" fmla="*/ 4118187 w 6254524"/>
              <a:gd name="connsiteY3388" fmla="*/ 4717327 h 5539721"/>
              <a:gd name="connsiteX3389" fmla="*/ 4009813 w 6254524"/>
              <a:gd name="connsiteY3389" fmla="*/ 4777854 h 5539721"/>
              <a:gd name="connsiteX3390" fmla="*/ 4076106 w 6254524"/>
              <a:gd name="connsiteY3390" fmla="*/ 4749608 h 5539721"/>
              <a:gd name="connsiteX3391" fmla="*/ 4222525 w 6254524"/>
              <a:gd name="connsiteY3391" fmla="*/ 4689080 h 5539721"/>
              <a:gd name="connsiteX3392" fmla="*/ 4151621 w 6254524"/>
              <a:gd name="connsiteY3392" fmla="*/ 4749608 h 5539721"/>
              <a:gd name="connsiteX3393" fmla="*/ 4142398 w 6254524"/>
              <a:gd name="connsiteY3393" fmla="*/ 4731162 h 5539721"/>
              <a:gd name="connsiteX3394" fmla="*/ 4005778 w 6254524"/>
              <a:gd name="connsiteY3394" fmla="*/ 4819935 h 5539721"/>
              <a:gd name="connsiteX3395" fmla="*/ 3836301 w 6254524"/>
              <a:gd name="connsiteY3395" fmla="*/ 4880463 h 5539721"/>
              <a:gd name="connsiteX3396" fmla="*/ 3831689 w 6254524"/>
              <a:gd name="connsiteY3396" fmla="*/ 4898909 h 5539721"/>
              <a:gd name="connsiteX3397" fmla="*/ 3737150 w 6254524"/>
              <a:gd name="connsiteY3397" fmla="*/ 4921968 h 5539721"/>
              <a:gd name="connsiteX3398" fmla="*/ 3751562 w 6254524"/>
              <a:gd name="connsiteY3398" fmla="*/ 4945026 h 5539721"/>
              <a:gd name="connsiteX3399" fmla="*/ 3732539 w 6254524"/>
              <a:gd name="connsiteY3399" fmla="*/ 4963472 h 5539721"/>
              <a:gd name="connsiteX3400" fmla="*/ 3944674 w 6254524"/>
              <a:gd name="connsiteY3400" fmla="*/ 4883922 h 5539721"/>
              <a:gd name="connsiteX3401" fmla="*/ 4034024 w 6254524"/>
              <a:gd name="connsiteY3401" fmla="*/ 4837229 h 5539721"/>
              <a:gd name="connsiteX3402" fmla="*/ 4024801 w 6254524"/>
              <a:gd name="connsiteY3402" fmla="*/ 4855675 h 5539721"/>
              <a:gd name="connsiteX3403" fmla="*/ 4039212 w 6254524"/>
              <a:gd name="connsiteY3403" fmla="*/ 4874122 h 5539721"/>
              <a:gd name="connsiteX3404" fmla="*/ 4123951 w 6254524"/>
              <a:gd name="connsiteY3404" fmla="*/ 4855675 h 5539721"/>
              <a:gd name="connsiteX3405" fmla="*/ 4024801 w 6254524"/>
              <a:gd name="connsiteY3405" fmla="*/ 4906980 h 5539721"/>
              <a:gd name="connsiteX3406" fmla="*/ 4062270 w 6254524"/>
              <a:gd name="connsiteY3406" fmla="*/ 4920815 h 5539721"/>
              <a:gd name="connsiteX3407" fmla="*/ 4047859 w 6254524"/>
              <a:gd name="connsiteY3407" fmla="*/ 4930038 h 5539721"/>
              <a:gd name="connsiteX3408" fmla="*/ 3981567 w 6254524"/>
              <a:gd name="connsiteY3408" fmla="*/ 4930038 h 5539721"/>
              <a:gd name="connsiteX3409" fmla="*/ 4005201 w 6254524"/>
              <a:gd name="connsiteY3409" fmla="*/ 4911592 h 5539721"/>
              <a:gd name="connsiteX3410" fmla="*/ 3967732 w 6254524"/>
              <a:gd name="connsiteY3410" fmla="*/ 4916203 h 5539721"/>
              <a:gd name="connsiteX3411" fmla="*/ 3963121 w 6254524"/>
              <a:gd name="connsiteY3411" fmla="*/ 4897756 h 5539721"/>
              <a:gd name="connsiteX3412" fmla="*/ 3826501 w 6254524"/>
              <a:gd name="connsiteY3412" fmla="*/ 4962896 h 5539721"/>
              <a:gd name="connsiteX3413" fmla="*/ 3831113 w 6254524"/>
              <a:gd name="connsiteY3413" fmla="*/ 4976731 h 5539721"/>
              <a:gd name="connsiteX3414" fmla="*/ 3798255 w 6254524"/>
              <a:gd name="connsiteY3414" fmla="*/ 4990566 h 5539721"/>
              <a:gd name="connsiteX3415" fmla="*/ 3807478 w 6254524"/>
              <a:gd name="connsiteY3415" fmla="*/ 4976731 h 5539721"/>
              <a:gd name="connsiteX3416" fmla="*/ 3760208 w 6254524"/>
              <a:gd name="connsiteY3416" fmla="*/ 4995177 h 5539721"/>
              <a:gd name="connsiteX3417" fmla="*/ 3793067 w 6254524"/>
              <a:gd name="connsiteY3417" fmla="*/ 4995177 h 5539721"/>
              <a:gd name="connsiteX3418" fmla="*/ 3689305 w 6254524"/>
              <a:gd name="connsiteY3418" fmla="*/ 5018235 h 5539721"/>
              <a:gd name="connsiteX3419" fmla="*/ 3623013 w 6254524"/>
              <a:gd name="connsiteY3419" fmla="*/ 5046482 h 5539721"/>
              <a:gd name="connsiteX3420" fmla="*/ 3651259 w 6254524"/>
              <a:gd name="connsiteY3420" fmla="*/ 5055705 h 5539721"/>
              <a:gd name="connsiteX3421" fmla="*/ 3575743 w 6254524"/>
              <a:gd name="connsiteY3421" fmla="*/ 5083951 h 5539721"/>
              <a:gd name="connsiteX3422" fmla="*/ 3552109 w 6254524"/>
              <a:gd name="connsiteY3422" fmla="*/ 5079339 h 5539721"/>
              <a:gd name="connsiteX3423" fmla="*/ 3519251 w 6254524"/>
              <a:gd name="connsiteY3423" fmla="*/ 5107586 h 5539721"/>
              <a:gd name="connsiteX3424" fmla="*/ 3533663 w 6254524"/>
              <a:gd name="connsiteY3424" fmla="*/ 5121421 h 5539721"/>
              <a:gd name="connsiteX3425" fmla="*/ 3548074 w 6254524"/>
              <a:gd name="connsiteY3425" fmla="*/ 5112197 h 5539721"/>
              <a:gd name="connsiteX3426" fmla="*/ 3557297 w 6254524"/>
              <a:gd name="connsiteY3426" fmla="*/ 5140444 h 5539721"/>
              <a:gd name="connsiteX3427" fmla="*/ 3538274 w 6254524"/>
              <a:gd name="connsiteY3427" fmla="*/ 5158890 h 5539721"/>
              <a:gd name="connsiteX3428" fmla="*/ 3481782 w 6254524"/>
              <a:gd name="connsiteY3428" fmla="*/ 5145055 h 5539721"/>
              <a:gd name="connsiteX3429" fmla="*/ 3434512 w 6254524"/>
              <a:gd name="connsiteY3429" fmla="*/ 5173302 h 5539721"/>
              <a:gd name="connsiteX3430" fmla="*/ 3443736 w 6254524"/>
              <a:gd name="connsiteY3430" fmla="*/ 5159467 h 5539721"/>
              <a:gd name="connsiteX3431" fmla="*/ 3226989 w 6254524"/>
              <a:gd name="connsiteY3431" fmla="*/ 5206159 h 5539721"/>
              <a:gd name="connsiteX3432" fmla="*/ 3099592 w 6254524"/>
              <a:gd name="connsiteY3432" fmla="*/ 5271299 h 5539721"/>
              <a:gd name="connsiteX3433" fmla="*/ 3142250 w 6254524"/>
              <a:gd name="connsiteY3433" fmla="*/ 5280522 h 5539721"/>
              <a:gd name="connsiteX3434" fmla="*/ 3133027 w 6254524"/>
              <a:gd name="connsiteY3434" fmla="*/ 5308768 h 5539721"/>
              <a:gd name="connsiteX3435" fmla="*/ 3147438 w 6254524"/>
              <a:gd name="connsiteY3435" fmla="*/ 5290322 h 5539721"/>
              <a:gd name="connsiteX3436" fmla="*/ 3331327 w 6254524"/>
              <a:gd name="connsiteY3436" fmla="*/ 5257464 h 5539721"/>
              <a:gd name="connsiteX3437" fmla="*/ 3430477 w 6254524"/>
              <a:gd name="connsiteY3437" fmla="*/ 5206159 h 5539721"/>
              <a:gd name="connsiteX3438" fmla="*/ 3416066 w 6254524"/>
              <a:gd name="connsiteY3438" fmla="*/ 5206159 h 5539721"/>
              <a:gd name="connsiteX3439" fmla="*/ 3472559 w 6254524"/>
              <a:gd name="connsiteY3439" fmla="*/ 5196936 h 5539721"/>
              <a:gd name="connsiteX3440" fmla="*/ 3472559 w 6254524"/>
              <a:gd name="connsiteY3440" fmla="*/ 5206159 h 5539721"/>
              <a:gd name="connsiteX3441" fmla="*/ 3693916 w 6254524"/>
              <a:gd name="connsiteY3441" fmla="*/ 5145632 h 5539721"/>
              <a:gd name="connsiteX3442" fmla="*/ 3623013 w 6254524"/>
              <a:gd name="connsiteY3442" fmla="*/ 5187713 h 5539721"/>
              <a:gd name="connsiteX3443" fmla="*/ 3552109 w 6254524"/>
              <a:gd name="connsiteY3443" fmla="*/ 5220571 h 5539721"/>
              <a:gd name="connsiteX3444" fmla="*/ 3434512 w 6254524"/>
              <a:gd name="connsiteY3444" fmla="*/ 5285710 h 5539721"/>
              <a:gd name="connsiteX3445" fmla="*/ 3391855 w 6254524"/>
              <a:gd name="connsiteY3445" fmla="*/ 5285710 h 5539721"/>
              <a:gd name="connsiteX3446" fmla="*/ 3396466 w 6254524"/>
              <a:gd name="connsiteY3446" fmla="*/ 5304156 h 5539721"/>
              <a:gd name="connsiteX3447" fmla="*/ 3372832 w 6254524"/>
              <a:gd name="connsiteY3447" fmla="*/ 5322603 h 5539721"/>
              <a:gd name="connsiteX3448" fmla="*/ 3533086 w 6254524"/>
              <a:gd name="connsiteY3448" fmla="*/ 5271299 h 5539721"/>
              <a:gd name="connsiteX3449" fmla="*/ 3542309 w 6254524"/>
              <a:gd name="connsiteY3449" fmla="*/ 5262075 h 5539721"/>
              <a:gd name="connsiteX3450" fmla="*/ 3561332 w 6254524"/>
              <a:gd name="connsiteY3450" fmla="*/ 5262075 h 5539721"/>
              <a:gd name="connsiteX3451" fmla="*/ 3556721 w 6254524"/>
              <a:gd name="connsiteY3451" fmla="*/ 5271299 h 5539721"/>
              <a:gd name="connsiteX3452" fmla="*/ 3706599 w 6254524"/>
              <a:gd name="connsiteY3452" fmla="*/ 5194630 h 5539721"/>
              <a:gd name="connsiteX3453" fmla="*/ 3706599 w 6254524"/>
              <a:gd name="connsiteY3453" fmla="*/ 5194630 h 5539721"/>
              <a:gd name="connsiteX3454" fmla="*/ 4852012 w 6254524"/>
              <a:gd name="connsiteY3454" fmla="*/ 4377795 h 5539721"/>
              <a:gd name="connsiteX3455" fmla="*/ 4880259 w 6254524"/>
              <a:gd name="connsiteY3455" fmla="*/ 4373183 h 5539721"/>
              <a:gd name="connsiteX3456" fmla="*/ 4884871 w 6254524"/>
              <a:gd name="connsiteY3456" fmla="*/ 4377795 h 5539721"/>
              <a:gd name="connsiteX3457" fmla="*/ 4856624 w 6254524"/>
              <a:gd name="connsiteY3457" fmla="*/ 4419876 h 5539721"/>
              <a:gd name="connsiteX3458" fmla="*/ 4852012 w 6254524"/>
              <a:gd name="connsiteY3458" fmla="*/ 4377795 h 5539721"/>
              <a:gd name="connsiteX3459" fmla="*/ 4852012 w 6254524"/>
              <a:gd name="connsiteY3459" fmla="*/ 4377795 h 5539721"/>
              <a:gd name="connsiteX3460" fmla="*/ 4578773 w 6254524"/>
              <a:gd name="connsiteY3460" fmla="*/ 4373183 h 5539721"/>
              <a:gd name="connsiteX3461" fmla="*/ 4541304 w 6254524"/>
              <a:gd name="connsiteY3461" fmla="*/ 4401430 h 5539721"/>
              <a:gd name="connsiteX3462" fmla="*/ 4578773 w 6254524"/>
              <a:gd name="connsiteY3462" fmla="*/ 4373183 h 5539721"/>
              <a:gd name="connsiteX3463" fmla="*/ 4578773 w 6254524"/>
              <a:gd name="connsiteY3463" fmla="*/ 4373183 h 5539721"/>
              <a:gd name="connsiteX3464" fmla="*/ 4385661 w 6254524"/>
              <a:gd name="connsiteY3464" fmla="*/ 4601459 h 5539721"/>
              <a:gd name="connsiteX3465" fmla="*/ 4385661 w 6254524"/>
              <a:gd name="connsiteY3465" fmla="*/ 4578401 h 5539721"/>
              <a:gd name="connsiteX3466" fmla="*/ 4475011 w 6254524"/>
              <a:gd name="connsiteY3466" fmla="*/ 4555343 h 5539721"/>
              <a:gd name="connsiteX3467" fmla="*/ 4385661 w 6254524"/>
              <a:gd name="connsiteY3467" fmla="*/ 4601459 h 5539721"/>
              <a:gd name="connsiteX3468" fmla="*/ 4385661 w 6254524"/>
              <a:gd name="connsiteY3468" fmla="*/ 4601459 h 5539721"/>
              <a:gd name="connsiteX3469" fmla="*/ 4455989 w 6254524"/>
              <a:gd name="connsiteY3469" fmla="*/ 4433711 h 5539721"/>
              <a:gd name="connsiteX3470" fmla="*/ 4436966 w 6254524"/>
              <a:gd name="connsiteY3470" fmla="*/ 4466569 h 5539721"/>
              <a:gd name="connsiteX3471" fmla="*/ 4455989 w 6254524"/>
              <a:gd name="connsiteY3471" fmla="*/ 4433711 h 5539721"/>
              <a:gd name="connsiteX3472" fmla="*/ 4455989 w 6254524"/>
              <a:gd name="connsiteY3472" fmla="*/ 4433711 h 5539721"/>
              <a:gd name="connsiteX3473" fmla="*/ 4362027 w 6254524"/>
              <a:gd name="connsiteY3473" fmla="*/ 4498851 h 5539721"/>
              <a:gd name="connsiteX3474" fmla="*/ 4366639 w 6254524"/>
              <a:gd name="connsiteY3474" fmla="*/ 4512685 h 5539721"/>
              <a:gd name="connsiteX3475" fmla="*/ 4375862 w 6254524"/>
              <a:gd name="connsiteY3475" fmla="*/ 4508074 h 5539721"/>
              <a:gd name="connsiteX3476" fmla="*/ 4427743 w 6254524"/>
              <a:gd name="connsiteY3476" fmla="*/ 4456769 h 5539721"/>
              <a:gd name="connsiteX3477" fmla="*/ 4394885 w 6254524"/>
              <a:gd name="connsiteY3477" fmla="*/ 4489627 h 5539721"/>
              <a:gd name="connsiteX3478" fmla="*/ 4423131 w 6254524"/>
              <a:gd name="connsiteY3478" fmla="*/ 4489627 h 5539721"/>
              <a:gd name="connsiteX3479" fmla="*/ 4404108 w 6254524"/>
              <a:gd name="connsiteY3479" fmla="*/ 4517874 h 5539721"/>
              <a:gd name="connsiteX3480" fmla="*/ 4361450 w 6254524"/>
              <a:gd name="connsiteY3480" fmla="*/ 4522485 h 5539721"/>
              <a:gd name="connsiteX3481" fmla="*/ 4362027 w 6254524"/>
              <a:gd name="connsiteY3481" fmla="*/ 4498851 h 5539721"/>
              <a:gd name="connsiteX3482" fmla="*/ 4362027 w 6254524"/>
              <a:gd name="connsiteY3482" fmla="*/ 4498851 h 5539721"/>
              <a:gd name="connsiteX3483" fmla="*/ 4304958 w 6254524"/>
              <a:gd name="connsiteY3483" fmla="*/ 4652764 h 5539721"/>
              <a:gd name="connsiteX3484" fmla="*/ 4356838 w 6254524"/>
              <a:gd name="connsiteY3484" fmla="*/ 4615294 h 5539721"/>
              <a:gd name="connsiteX3485" fmla="*/ 4304958 w 6254524"/>
              <a:gd name="connsiteY3485" fmla="*/ 4652764 h 5539721"/>
              <a:gd name="connsiteX3486" fmla="*/ 4304958 w 6254524"/>
              <a:gd name="connsiteY3486" fmla="*/ 4652764 h 5539721"/>
              <a:gd name="connsiteX3487" fmla="*/ 4328593 w 6254524"/>
              <a:gd name="connsiteY3487" fmla="*/ 4522485 h 5539721"/>
              <a:gd name="connsiteX3488" fmla="*/ 4272100 w 6254524"/>
              <a:gd name="connsiteY3488" fmla="*/ 4573790 h 5539721"/>
              <a:gd name="connsiteX3489" fmla="*/ 4328593 w 6254524"/>
              <a:gd name="connsiteY3489" fmla="*/ 4522485 h 5539721"/>
              <a:gd name="connsiteX3490" fmla="*/ 4328593 w 6254524"/>
              <a:gd name="connsiteY3490" fmla="*/ 4522485 h 5539721"/>
              <a:gd name="connsiteX3491" fmla="*/ 4310146 w 6254524"/>
              <a:gd name="connsiteY3491" fmla="*/ 4569178 h 5539721"/>
              <a:gd name="connsiteX3492" fmla="*/ 4262877 w 6254524"/>
              <a:gd name="connsiteY3492" fmla="*/ 4597424 h 5539721"/>
              <a:gd name="connsiteX3493" fmla="*/ 4310146 w 6254524"/>
              <a:gd name="connsiteY3493" fmla="*/ 4569178 h 5539721"/>
              <a:gd name="connsiteX3494" fmla="*/ 4310146 w 6254524"/>
              <a:gd name="connsiteY3494" fmla="*/ 4569178 h 5539721"/>
              <a:gd name="connsiteX3495" fmla="*/ 4172950 w 6254524"/>
              <a:gd name="connsiteY3495" fmla="*/ 4760561 h 5539721"/>
              <a:gd name="connsiteX3496" fmla="*/ 4220219 w 6254524"/>
              <a:gd name="connsiteY3496" fmla="*/ 4760561 h 5539721"/>
              <a:gd name="connsiteX3497" fmla="*/ 4153927 w 6254524"/>
              <a:gd name="connsiteY3497" fmla="*/ 4802642 h 5539721"/>
              <a:gd name="connsiteX3498" fmla="*/ 4172950 w 6254524"/>
              <a:gd name="connsiteY3498" fmla="*/ 4760561 h 5539721"/>
              <a:gd name="connsiteX3499" fmla="*/ 4172950 w 6254524"/>
              <a:gd name="connsiteY3499" fmla="*/ 4760561 h 5539721"/>
              <a:gd name="connsiteX3500" fmla="*/ 4078988 w 6254524"/>
              <a:gd name="connsiteY3500" fmla="*/ 4844146 h 5539721"/>
              <a:gd name="connsiteX3501" fmla="*/ 4102622 w 6254524"/>
              <a:gd name="connsiteY3501" fmla="*/ 4825700 h 5539721"/>
              <a:gd name="connsiteX3502" fmla="*/ 4078988 w 6254524"/>
              <a:gd name="connsiteY3502" fmla="*/ 4844146 h 5539721"/>
              <a:gd name="connsiteX3503" fmla="*/ 4078988 w 6254524"/>
              <a:gd name="connsiteY3503" fmla="*/ 4844146 h 5539721"/>
              <a:gd name="connsiteX3504" fmla="*/ 3946980 w 6254524"/>
              <a:gd name="connsiteY3504" fmla="*/ 4946755 h 5539721"/>
              <a:gd name="connsiteX3505" fmla="*/ 3918733 w 6254524"/>
              <a:gd name="connsiteY3505" fmla="*/ 4965202 h 5539721"/>
              <a:gd name="connsiteX3506" fmla="*/ 3946980 w 6254524"/>
              <a:gd name="connsiteY3506" fmla="*/ 4946755 h 5539721"/>
              <a:gd name="connsiteX3507" fmla="*/ 3946980 w 6254524"/>
              <a:gd name="connsiteY3507" fmla="*/ 4946755 h 5539721"/>
              <a:gd name="connsiteX3508" fmla="*/ 3871464 w 6254524"/>
              <a:gd name="connsiteY3508" fmla="*/ 5068387 h 5539721"/>
              <a:gd name="connsiteX3509" fmla="*/ 3899711 w 6254524"/>
              <a:gd name="connsiteY3509" fmla="*/ 5063775 h 5539721"/>
              <a:gd name="connsiteX3510" fmla="*/ 3880688 w 6254524"/>
              <a:gd name="connsiteY3510" fmla="*/ 5082222 h 5539721"/>
              <a:gd name="connsiteX3511" fmla="*/ 3871464 w 6254524"/>
              <a:gd name="connsiteY3511" fmla="*/ 5068387 h 5539721"/>
              <a:gd name="connsiteX3512" fmla="*/ 3871464 w 6254524"/>
              <a:gd name="connsiteY3512" fmla="*/ 5068387 h 5539721"/>
              <a:gd name="connsiteX3513" fmla="*/ 3701410 w 6254524"/>
              <a:gd name="connsiteY3513" fmla="*/ 5161773 h 5539721"/>
              <a:gd name="connsiteX3514" fmla="*/ 3762514 w 6254524"/>
              <a:gd name="connsiteY3514" fmla="*/ 5143326 h 5539721"/>
              <a:gd name="connsiteX3515" fmla="*/ 3701410 w 6254524"/>
              <a:gd name="connsiteY3515" fmla="*/ 5161773 h 5539721"/>
              <a:gd name="connsiteX3516" fmla="*/ 3701410 w 6254524"/>
              <a:gd name="connsiteY3516" fmla="*/ 5161773 h 5539721"/>
              <a:gd name="connsiteX3517" fmla="*/ 3843218 w 6254524"/>
              <a:gd name="connsiteY3517" fmla="*/ 4984225 h 5539721"/>
              <a:gd name="connsiteX3518" fmla="*/ 3843218 w 6254524"/>
              <a:gd name="connsiteY3518" fmla="*/ 5002671 h 5539721"/>
              <a:gd name="connsiteX3519" fmla="*/ 3795949 w 6254524"/>
              <a:gd name="connsiteY3519" fmla="*/ 5016506 h 5539721"/>
              <a:gd name="connsiteX3520" fmla="*/ 3843218 w 6254524"/>
              <a:gd name="connsiteY3520" fmla="*/ 4984225 h 5539721"/>
              <a:gd name="connsiteX3521" fmla="*/ 3843218 w 6254524"/>
              <a:gd name="connsiteY3521" fmla="*/ 4984225 h 5539721"/>
              <a:gd name="connsiteX3522" fmla="*/ 3772315 w 6254524"/>
              <a:gd name="connsiteY3522" fmla="*/ 5049940 h 5539721"/>
              <a:gd name="connsiteX3523" fmla="*/ 3838607 w 6254524"/>
              <a:gd name="connsiteY3523" fmla="*/ 5021694 h 5539721"/>
              <a:gd name="connsiteX3524" fmla="*/ 3697376 w 6254524"/>
              <a:gd name="connsiteY3524" fmla="*/ 5072999 h 5539721"/>
              <a:gd name="connsiteX3525" fmla="*/ 3772315 w 6254524"/>
              <a:gd name="connsiteY3525" fmla="*/ 5049940 h 5539721"/>
              <a:gd name="connsiteX3526" fmla="*/ 3772315 w 6254524"/>
              <a:gd name="connsiteY3526" fmla="*/ 5049940 h 5539721"/>
              <a:gd name="connsiteX3527" fmla="*/ 189076 w 6254524"/>
              <a:gd name="connsiteY3527" fmla="*/ 4316691 h 5539721"/>
              <a:gd name="connsiteX3528" fmla="*/ 193688 w 6254524"/>
              <a:gd name="connsiteY3528" fmla="*/ 4316691 h 5539721"/>
              <a:gd name="connsiteX3529" fmla="*/ 202911 w 6254524"/>
              <a:gd name="connsiteY3529" fmla="*/ 4330526 h 5539721"/>
              <a:gd name="connsiteX3530" fmla="*/ 240381 w 6254524"/>
              <a:gd name="connsiteY3530" fmla="*/ 4283833 h 5539721"/>
              <a:gd name="connsiteX3531" fmla="*/ 189076 w 6254524"/>
              <a:gd name="connsiteY3531" fmla="*/ 4316691 h 5539721"/>
              <a:gd name="connsiteX3532" fmla="*/ 189076 w 6254524"/>
              <a:gd name="connsiteY3532" fmla="*/ 4316691 h 5539721"/>
              <a:gd name="connsiteX3533" fmla="*/ 1070475 w 6254524"/>
              <a:gd name="connsiteY3533" fmla="*/ 4298244 h 5539721"/>
              <a:gd name="connsiteX3534" fmla="*/ 1089498 w 6254524"/>
              <a:gd name="connsiteY3534" fmla="*/ 4293633 h 5539721"/>
              <a:gd name="connsiteX3535" fmla="*/ 1089498 w 6254524"/>
              <a:gd name="connsiteY3535" fmla="*/ 4284410 h 5539721"/>
              <a:gd name="connsiteX3536" fmla="*/ 1070475 w 6254524"/>
              <a:gd name="connsiteY3536" fmla="*/ 4289021 h 5539721"/>
              <a:gd name="connsiteX3537" fmla="*/ 1070475 w 6254524"/>
              <a:gd name="connsiteY3537" fmla="*/ 4298244 h 5539721"/>
              <a:gd name="connsiteX3538" fmla="*/ 1070475 w 6254524"/>
              <a:gd name="connsiteY3538" fmla="*/ 4298244 h 5539721"/>
              <a:gd name="connsiteX3539" fmla="*/ 5460171 w 6254524"/>
              <a:gd name="connsiteY3539" fmla="*/ 4349549 h 5539721"/>
              <a:gd name="connsiteX3540" fmla="*/ 5431925 w 6254524"/>
              <a:gd name="connsiteY3540" fmla="*/ 4344937 h 5539721"/>
              <a:gd name="connsiteX3541" fmla="*/ 5436537 w 6254524"/>
              <a:gd name="connsiteY3541" fmla="*/ 4387019 h 5539721"/>
              <a:gd name="connsiteX3542" fmla="*/ 5544910 w 6254524"/>
              <a:gd name="connsiteY3542" fmla="*/ 4321879 h 5539721"/>
              <a:gd name="connsiteX3543" fmla="*/ 5507441 w 6254524"/>
              <a:gd name="connsiteY3543" fmla="*/ 4303433 h 5539721"/>
              <a:gd name="connsiteX3544" fmla="*/ 5512052 w 6254524"/>
              <a:gd name="connsiteY3544" fmla="*/ 4289598 h 5539721"/>
              <a:gd name="connsiteX3545" fmla="*/ 5460171 w 6254524"/>
              <a:gd name="connsiteY3545" fmla="*/ 4349549 h 5539721"/>
              <a:gd name="connsiteX3546" fmla="*/ 5460171 w 6254524"/>
              <a:gd name="connsiteY3546" fmla="*/ 4349549 h 5539721"/>
              <a:gd name="connsiteX3547" fmla="*/ 1009371 w 6254524"/>
              <a:gd name="connsiteY3547" fmla="*/ 4326491 h 5539721"/>
              <a:gd name="connsiteX3548" fmla="*/ 976513 w 6254524"/>
              <a:gd name="connsiteY3548" fmla="*/ 4349549 h 5539721"/>
              <a:gd name="connsiteX3549" fmla="*/ 1009371 w 6254524"/>
              <a:gd name="connsiteY3549" fmla="*/ 4326491 h 5539721"/>
              <a:gd name="connsiteX3550" fmla="*/ 1009371 w 6254524"/>
              <a:gd name="connsiteY3550" fmla="*/ 4326491 h 5539721"/>
              <a:gd name="connsiteX3551" fmla="*/ 613347 w 6254524"/>
              <a:gd name="connsiteY3551" fmla="*/ 4344937 h 5539721"/>
              <a:gd name="connsiteX3552" fmla="*/ 632370 w 6254524"/>
              <a:gd name="connsiteY3552" fmla="*/ 4326491 h 5539721"/>
              <a:gd name="connsiteX3553" fmla="*/ 514773 w 6254524"/>
              <a:gd name="connsiteY3553" fmla="*/ 4396242 h 5539721"/>
              <a:gd name="connsiteX3554" fmla="*/ 590289 w 6254524"/>
              <a:gd name="connsiteY3554" fmla="*/ 4363384 h 5539721"/>
              <a:gd name="connsiteX3555" fmla="*/ 594900 w 6254524"/>
              <a:gd name="connsiteY3555" fmla="*/ 4381830 h 5539721"/>
              <a:gd name="connsiteX3556" fmla="*/ 613347 w 6254524"/>
              <a:gd name="connsiteY3556" fmla="*/ 4344937 h 5539721"/>
              <a:gd name="connsiteX3557" fmla="*/ 613347 w 6254524"/>
              <a:gd name="connsiteY3557" fmla="*/ 4344937 h 5539721"/>
              <a:gd name="connsiteX3558" fmla="*/ 5149463 w 6254524"/>
              <a:gd name="connsiteY3558" fmla="*/ 4419876 h 5539721"/>
              <a:gd name="connsiteX3559" fmla="*/ 5121217 w 6254524"/>
              <a:gd name="connsiteY3559" fmla="*/ 4438323 h 5539721"/>
              <a:gd name="connsiteX3560" fmla="*/ 5135628 w 6254524"/>
              <a:gd name="connsiteY3560" fmla="*/ 4456769 h 5539721"/>
              <a:gd name="connsiteX3561" fmla="*/ 5149463 w 6254524"/>
              <a:gd name="connsiteY3561" fmla="*/ 4419876 h 5539721"/>
              <a:gd name="connsiteX3562" fmla="*/ 5149463 w 6254524"/>
              <a:gd name="connsiteY3562" fmla="*/ 4419876 h 5539721"/>
              <a:gd name="connsiteX3563" fmla="*/ 4583385 w 6254524"/>
              <a:gd name="connsiteY3563" fmla="*/ 4456769 h 5539721"/>
              <a:gd name="connsiteX3564" fmla="*/ 4597796 w 6254524"/>
              <a:gd name="connsiteY3564" fmla="*/ 4452158 h 5539721"/>
              <a:gd name="connsiteX3565" fmla="*/ 4597796 w 6254524"/>
              <a:gd name="connsiteY3565" fmla="*/ 4438323 h 5539721"/>
              <a:gd name="connsiteX3566" fmla="*/ 4583385 w 6254524"/>
              <a:gd name="connsiteY3566" fmla="*/ 4456769 h 5539721"/>
              <a:gd name="connsiteX3567" fmla="*/ 4583385 w 6254524"/>
              <a:gd name="connsiteY3567" fmla="*/ 4456769 h 5539721"/>
              <a:gd name="connsiteX3568" fmla="*/ 5054925 w 6254524"/>
              <a:gd name="connsiteY3568" fmla="*/ 4447546 h 5539721"/>
              <a:gd name="connsiteX3569" fmla="*/ 5073947 w 6254524"/>
              <a:gd name="connsiteY3569" fmla="*/ 4442935 h 5539721"/>
              <a:gd name="connsiteX3570" fmla="*/ 5073947 w 6254524"/>
              <a:gd name="connsiteY3570" fmla="*/ 4438323 h 5539721"/>
              <a:gd name="connsiteX3571" fmla="*/ 5054925 w 6254524"/>
              <a:gd name="connsiteY3571" fmla="*/ 4447546 h 5539721"/>
              <a:gd name="connsiteX3572" fmla="*/ 5054925 w 6254524"/>
              <a:gd name="connsiteY3572" fmla="*/ 4447546 h 5539721"/>
              <a:gd name="connsiteX3573" fmla="*/ 5253224 w 6254524"/>
              <a:gd name="connsiteY3573" fmla="*/ 4461381 h 5539721"/>
              <a:gd name="connsiteX3574" fmla="*/ 5220367 w 6254524"/>
              <a:gd name="connsiteY3574" fmla="*/ 4461381 h 5539721"/>
              <a:gd name="connsiteX3575" fmla="*/ 5220367 w 6254524"/>
              <a:gd name="connsiteY3575" fmla="*/ 4470604 h 5539721"/>
              <a:gd name="connsiteX3576" fmla="*/ 5253224 w 6254524"/>
              <a:gd name="connsiteY3576" fmla="*/ 4461381 h 5539721"/>
              <a:gd name="connsiteX3577" fmla="*/ 5253224 w 6254524"/>
              <a:gd name="connsiteY3577" fmla="*/ 4461381 h 5539721"/>
              <a:gd name="connsiteX3578" fmla="*/ 122784 w 6254524"/>
              <a:gd name="connsiteY3578" fmla="*/ 4517874 h 5539721"/>
              <a:gd name="connsiteX3579" fmla="*/ 160254 w 6254524"/>
              <a:gd name="connsiteY3579" fmla="*/ 4517874 h 5539721"/>
              <a:gd name="connsiteX3580" fmla="*/ 179277 w 6254524"/>
              <a:gd name="connsiteY3580" fmla="*/ 4466569 h 5539721"/>
              <a:gd name="connsiteX3581" fmla="*/ 122784 w 6254524"/>
              <a:gd name="connsiteY3581" fmla="*/ 4517874 h 5539721"/>
              <a:gd name="connsiteX3582" fmla="*/ 122784 w 6254524"/>
              <a:gd name="connsiteY3582" fmla="*/ 4517874 h 5539721"/>
              <a:gd name="connsiteX3583" fmla="*/ 4903893 w 6254524"/>
              <a:gd name="connsiteY3583" fmla="*/ 4536320 h 5539721"/>
              <a:gd name="connsiteX3584" fmla="*/ 4894670 w 6254524"/>
              <a:gd name="connsiteY3584" fmla="*/ 4531708 h 5539721"/>
              <a:gd name="connsiteX3585" fmla="*/ 4758051 w 6254524"/>
              <a:gd name="connsiteY3585" fmla="*/ 4620482 h 5539721"/>
              <a:gd name="connsiteX3586" fmla="*/ 4654289 w 6254524"/>
              <a:gd name="connsiteY3586" fmla="*/ 4667175 h 5539721"/>
              <a:gd name="connsiteX3587" fmla="*/ 4658900 w 6254524"/>
              <a:gd name="connsiteY3587" fmla="*/ 4676398 h 5539721"/>
              <a:gd name="connsiteX3588" fmla="*/ 4781685 w 6254524"/>
              <a:gd name="connsiteY3588" fmla="*/ 4625094 h 5539721"/>
              <a:gd name="connsiteX3589" fmla="*/ 4842789 w 6254524"/>
              <a:gd name="connsiteY3589" fmla="*/ 4569178 h 5539721"/>
              <a:gd name="connsiteX3590" fmla="*/ 4871036 w 6254524"/>
              <a:gd name="connsiteY3590" fmla="*/ 4569178 h 5539721"/>
              <a:gd name="connsiteX3591" fmla="*/ 4903893 w 6254524"/>
              <a:gd name="connsiteY3591" fmla="*/ 4536320 h 5539721"/>
              <a:gd name="connsiteX3592" fmla="*/ 4903893 w 6254524"/>
              <a:gd name="connsiteY3592" fmla="*/ 4536320 h 5539721"/>
              <a:gd name="connsiteX3593" fmla="*/ 4375862 w 6254524"/>
              <a:gd name="connsiteY3593" fmla="*/ 4694845 h 5539721"/>
              <a:gd name="connsiteX3594" fmla="*/ 4408719 w 6254524"/>
              <a:gd name="connsiteY3594" fmla="*/ 4699457 h 5539721"/>
              <a:gd name="connsiteX3595" fmla="*/ 4479623 w 6254524"/>
              <a:gd name="connsiteY3595" fmla="*/ 4629705 h 5539721"/>
              <a:gd name="connsiteX3596" fmla="*/ 4375862 w 6254524"/>
              <a:gd name="connsiteY3596" fmla="*/ 4694845 h 5539721"/>
              <a:gd name="connsiteX3597" fmla="*/ 4375862 w 6254524"/>
              <a:gd name="connsiteY3597" fmla="*/ 4694845 h 5539721"/>
              <a:gd name="connsiteX3598" fmla="*/ 1098721 w 6254524"/>
              <a:gd name="connsiteY3598" fmla="*/ 4746149 h 5539721"/>
              <a:gd name="connsiteX3599" fmla="*/ 1061252 w 6254524"/>
              <a:gd name="connsiteY3599" fmla="*/ 4774396 h 5539721"/>
              <a:gd name="connsiteX3600" fmla="*/ 1098721 w 6254524"/>
              <a:gd name="connsiteY3600" fmla="*/ 4746149 h 5539721"/>
              <a:gd name="connsiteX3601" fmla="*/ 1098721 w 6254524"/>
              <a:gd name="connsiteY3601" fmla="*/ 4746149 h 5539721"/>
              <a:gd name="connsiteX3602" fmla="*/ 420235 w 6254524"/>
              <a:gd name="connsiteY3602" fmla="*/ 4825700 h 5539721"/>
              <a:gd name="connsiteX3603" fmla="*/ 396600 w 6254524"/>
              <a:gd name="connsiteY3603" fmla="*/ 4821088 h 5539721"/>
              <a:gd name="connsiteX3604" fmla="*/ 273816 w 6254524"/>
              <a:gd name="connsiteY3604" fmla="*/ 4890839 h 5539721"/>
              <a:gd name="connsiteX3605" fmla="*/ 297450 w 6254524"/>
              <a:gd name="connsiteY3605" fmla="*/ 4900062 h 5539721"/>
              <a:gd name="connsiteX3606" fmla="*/ 396600 w 6254524"/>
              <a:gd name="connsiteY3606" fmla="*/ 4839535 h 5539721"/>
              <a:gd name="connsiteX3607" fmla="*/ 415623 w 6254524"/>
              <a:gd name="connsiteY3607" fmla="*/ 4844146 h 5539721"/>
              <a:gd name="connsiteX3608" fmla="*/ 420235 w 6254524"/>
              <a:gd name="connsiteY3608" fmla="*/ 4825700 h 5539721"/>
              <a:gd name="connsiteX3609" fmla="*/ 420235 w 6254524"/>
              <a:gd name="connsiteY3609" fmla="*/ 4825700 h 5539721"/>
              <a:gd name="connsiteX3610" fmla="*/ 1056640 w 6254524"/>
              <a:gd name="connsiteY3610" fmla="*/ 4881616 h 5539721"/>
              <a:gd name="connsiteX3611" fmla="*/ 1042228 w 6254524"/>
              <a:gd name="connsiteY3611" fmla="*/ 4844146 h 5539721"/>
              <a:gd name="connsiteX3612" fmla="*/ 1056640 w 6254524"/>
              <a:gd name="connsiteY3612" fmla="*/ 4821088 h 5539721"/>
              <a:gd name="connsiteX3613" fmla="*/ 1013983 w 6254524"/>
              <a:gd name="connsiteY3613" fmla="*/ 4844146 h 5539721"/>
              <a:gd name="connsiteX3614" fmla="*/ 966713 w 6254524"/>
              <a:gd name="connsiteY3614" fmla="*/ 4895451 h 5539721"/>
              <a:gd name="connsiteX3615" fmla="*/ 990347 w 6254524"/>
              <a:gd name="connsiteY3615" fmla="*/ 4900062 h 5539721"/>
              <a:gd name="connsiteX3616" fmla="*/ 905609 w 6254524"/>
              <a:gd name="connsiteY3616" fmla="*/ 4993448 h 5539721"/>
              <a:gd name="connsiteX3617" fmla="*/ 920020 w 6254524"/>
              <a:gd name="connsiteY3617" fmla="*/ 4979613 h 5539721"/>
              <a:gd name="connsiteX3618" fmla="*/ 943655 w 6254524"/>
              <a:gd name="connsiteY3618" fmla="*/ 5002671 h 5539721"/>
              <a:gd name="connsiteX3619" fmla="*/ 981124 w 6254524"/>
              <a:gd name="connsiteY3619" fmla="*/ 4974425 h 5539721"/>
              <a:gd name="connsiteX3620" fmla="*/ 990347 w 6254524"/>
              <a:gd name="connsiteY3620" fmla="*/ 4988260 h 5539721"/>
              <a:gd name="connsiteX3621" fmla="*/ 975936 w 6254524"/>
              <a:gd name="connsiteY3621" fmla="*/ 5025729 h 5539721"/>
              <a:gd name="connsiteX3622" fmla="*/ 1004182 w 6254524"/>
              <a:gd name="connsiteY3622" fmla="*/ 4992871 h 5539721"/>
              <a:gd name="connsiteX3623" fmla="*/ 1037041 w 6254524"/>
              <a:gd name="connsiteY3623" fmla="*/ 4974425 h 5539721"/>
              <a:gd name="connsiteX3624" fmla="*/ 1022629 w 6254524"/>
              <a:gd name="connsiteY3624" fmla="*/ 4960590 h 5539721"/>
              <a:gd name="connsiteX3625" fmla="*/ 1117167 w 6254524"/>
              <a:gd name="connsiteY3625" fmla="*/ 4923121 h 5539721"/>
              <a:gd name="connsiteX3626" fmla="*/ 1093533 w 6254524"/>
              <a:gd name="connsiteY3626" fmla="*/ 4876428 h 5539721"/>
              <a:gd name="connsiteX3627" fmla="*/ 1056640 w 6254524"/>
              <a:gd name="connsiteY3627" fmla="*/ 4881616 h 5539721"/>
              <a:gd name="connsiteX3628" fmla="*/ 1056640 w 6254524"/>
              <a:gd name="connsiteY3628" fmla="*/ 4881616 h 5539721"/>
              <a:gd name="connsiteX3629" fmla="*/ 4475011 w 6254524"/>
              <a:gd name="connsiteY3629" fmla="*/ 4863169 h 5539721"/>
              <a:gd name="connsiteX3630" fmla="*/ 4432354 w 6254524"/>
              <a:gd name="connsiteY3630" fmla="*/ 4881616 h 5539721"/>
              <a:gd name="connsiteX3631" fmla="*/ 4475011 w 6254524"/>
              <a:gd name="connsiteY3631" fmla="*/ 4863169 h 5539721"/>
              <a:gd name="connsiteX3632" fmla="*/ 4475011 w 6254524"/>
              <a:gd name="connsiteY3632" fmla="*/ 4863169 h 5539721"/>
              <a:gd name="connsiteX3633" fmla="*/ 485950 w 6254524"/>
              <a:gd name="connsiteY3633" fmla="*/ 4905251 h 5539721"/>
              <a:gd name="connsiteX3634" fmla="*/ 466928 w 6254524"/>
              <a:gd name="connsiteY3634" fmla="*/ 4928309 h 5539721"/>
              <a:gd name="connsiteX3635" fmla="*/ 485950 w 6254524"/>
              <a:gd name="connsiteY3635" fmla="*/ 4928309 h 5539721"/>
              <a:gd name="connsiteX3636" fmla="*/ 485950 w 6254524"/>
              <a:gd name="connsiteY3636" fmla="*/ 4905251 h 5539721"/>
              <a:gd name="connsiteX3637" fmla="*/ 485950 w 6254524"/>
              <a:gd name="connsiteY3637" fmla="*/ 4905251 h 5539721"/>
              <a:gd name="connsiteX3638" fmla="*/ 4729805 w 6254524"/>
              <a:gd name="connsiteY3638" fmla="*/ 5054552 h 5539721"/>
              <a:gd name="connsiteX3639" fmla="*/ 4800708 w 6254524"/>
              <a:gd name="connsiteY3639" fmla="*/ 5031494 h 5539721"/>
              <a:gd name="connsiteX3640" fmla="*/ 4758051 w 6254524"/>
              <a:gd name="connsiteY3640" fmla="*/ 5064352 h 5539721"/>
              <a:gd name="connsiteX3641" fmla="*/ 4875647 w 6254524"/>
              <a:gd name="connsiteY3641" fmla="*/ 5003824 h 5539721"/>
              <a:gd name="connsiteX3642" fmla="*/ 4880259 w 6254524"/>
              <a:gd name="connsiteY3642" fmla="*/ 4989989 h 5539721"/>
              <a:gd name="connsiteX3643" fmla="*/ 4993244 w 6254524"/>
              <a:gd name="connsiteY3643" fmla="*/ 4915050 h 5539721"/>
              <a:gd name="connsiteX3644" fmla="*/ 4729805 w 6254524"/>
              <a:gd name="connsiteY3644" fmla="*/ 5054552 h 5539721"/>
              <a:gd name="connsiteX3645" fmla="*/ 4729805 w 6254524"/>
              <a:gd name="connsiteY3645" fmla="*/ 5054552 h 5539721"/>
              <a:gd name="connsiteX3646" fmla="*/ 4423131 w 6254524"/>
              <a:gd name="connsiteY3646" fmla="*/ 4928309 h 5539721"/>
              <a:gd name="connsiteX3647" fmla="*/ 4356838 w 6254524"/>
              <a:gd name="connsiteY3647" fmla="*/ 4961166 h 5539721"/>
              <a:gd name="connsiteX3648" fmla="*/ 4423131 w 6254524"/>
              <a:gd name="connsiteY3648" fmla="*/ 4928309 h 5539721"/>
              <a:gd name="connsiteX3649" fmla="*/ 4423131 w 6254524"/>
              <a:gd name="connsiteY3649" fmla="*/ 4928309 h 5539721"/>
              <a:gd name="connsiteX3650" fmla="*/ 4300346 w 6254524"/>
              <a:gd name="connsiteY3650" fmla="*/ 4961166 h 5539721"/>
              <a:gd name="connsiteX3651" fmla="*/ 4220219 w 6254524"/>
              <a:gd name="connsiteY3651" fmla="*/ 4961166 h 5539721"/>
              <a:gd name="connsiteX3652" fmla="*/ 4102622 w 6254524"/>
              <a:gd name="connsiteY3652" fmla="*/ 5036105 h 5539721"/>
              <a:gd name="connsiteX3653" fmla="*/ 4107234 w 6254524"/>
              <a:gd name="connsiteY3653" fmla="*/ 5064352 h 5539721"/>
              <a:gd name="connsiteX3654" fmla="*/ 4178138 w 6254524"/>
              <a:gd name="connsiteY3654" fmla="*/ 5026882 h 5539721"/>
              <a:gd name="connsiteX3655" fmla="*/ 4140668 w 6254524"/>
              <a:gd name="connsiteY3655" fmla="*/ 5031494 h 5539721"/>
              <a:gd name="connsiteX3656" fmla="*/ 4211572 w 6254524"/>
              <a:gd name="connsiteY3656" fmla="*/ 5003248 h 5539721"/>
              <a:gd name="connsiteX3657" fmla="*/ 4206960 w 6254524"/>
              <a:gd name="connsiteY3657" fmla="*/ 5021694 h 5539721"/>
              <a:gd name="connsiteX3658" fmla="*/ 4324557 w 6254524"/>
              <a:gd name="connsiteY3658" fmla="*/ 4970390 h 5539721"/>
              <a:gd name="connsiteX3659" fmla="*/ 4300346 w 6254524"/>
              <a:gd name="connsiteY3659" fmla="*/ 4961166 h 5539721"/>
              <a:gd name="connsiteX3660" fmla="*/ 4300346 w 6254524"/>
              <a:gd name="connsiteY3660" fmla="*/ 4961166 h 5539721"/>
              <a:gd name="connsiteX3661" fmla="*/ 3395314 w 6254524"/>
              <a:gd name="connsiteY3661" fmla="*/ 5044752 h 5539721"/>
              <a:gd name="connsiteX3662" fmla="*/ 3418948 w 6254524"/>
              <a:gd name="connsiteY3662" fmla="*/ 5026306 h 5539721"/>
              <a:gd name="connsiteX3663" fmla="*/ 3395314 w 6254524"/>
              <a:gd name="connsiteY3663" fmla="*/ 5044752 h 5539721"/>
              <a:gd name="connsiteX3664" fmla="*/ 3395314 w 6254524"/>
              <a:gd name="connsiteY3664" fmla="*/ 5044752 h 5539721"/>
              <a:gd name="connsiteX3665" fmla="*/ 4526892 w 6254524"/>
              <a:gd name="connsiteY3665" fmla="*/ 5101245 h 5539721"/>
              <a:gd name="connsiteX3666" fmla="*/ 4578773 w 6254524"/>
              <a:gd name="connsiteY3666" fmla="*/ 5082798 h 5539721"/>
              <a:gd name="connsiteX3667" fmla="*/ 4578773 w 6254524"/>
              <a:gd name="connsiteY3667" fmla="*/ 5064352 h 5539721"/>
              <a:gd name="connsiteX3668" fmla="*/ 4555139 w 6254524"/>
              <a:gd name="connsiteY3668" fmla="*/ 5073575 h 5539721"/>
              <a:gd name="connsiteX3669" fmla="*/ 4574162 w 6254524"/>
              <a:gd name="connsiteY3669" fmla="*/ 5082798 h 5539721"/>
              <a:gd name="connsiteX3670" fmla="*/ 4526892 w 6254524"/>
              <a:gd name="connsiteY3670" fmla="*/ 5101245 h 5539721"/>
              <a:gd name="connsiteX3671" fmla="*/ 4526892 w 6254524"/>
              <a:gd name="connsiteY3671" fmla="*/ 5101245 h 5539721"/>
              <a:gd name="connsiteX3672" fmla="*/ 4314758 w 6254524"/>
              <a:gd name="connsiteY3672" fmla="*/ 5115080 h 5539721"/>
              <a:gd name="connsiteX3673" fmla="*/ 4409296 w 6254524"/>
              <a:gd name="connsiteY3673" fmla="*/ 5072999 h 5539721"/>
              <a:gd name="connsiteX3674" fmla="*/ 4314758 w 6254524"/>
              <a:gd name="connsiteY3674" fmla="*/ 5115080 h 5539721"/>
              <a:gd name="connsiteX3675" fmla="*/ 4314758 w 6254524"/>
              <a:gd name="connsiteY3675" fmla="*/ 5115080 h 5539721"/>
              <a:gd name="connsiteX3676" fmla="*/ 4258265 w 6254524"/>
              <a:gd name="connsiteY3676" fmla="*/ 5077610 h 5539721"/>
              <a:gd name="connsiteX3677" fmla="*/ 4230019 w 6254524"/>
              <a:gd name="connsiteY3677" fmla="*/ 5077610 h 5539721"/>
              <a:gd name="connsiteX3678" fmla="*/ 4210996 w 6254524"/>
              <a:gd name="connsiteY3678" fmla="*/ 5096057 h 5539721"/>
              <a:gd name="connsiteX3679" fmla="*/ 4258265 w 6254524"/>
              <a:gd name="connsiteY3679" fmla="*/ 5077610 h 5539721"/>
              <a:gd name="connsiteX3680" fmla="*/ 4258265 w 6254524"/>
              <a:gd name="connsiteY3680" fmla="*/ 5077610 h 5539721"/>
              <a:gd name="connsiteX3681" fmla="*/ 4592608 w 6254524"/>
              <a:gd name="connsiteY3681" fmla="*/ 5096633 h 5539721"/>
              <a:gd name="connsiteX3682" fmla="*/ 4545339 w 6254524"/>
              <a:gd name="connsiteY3682" fmla="*/ 5119691 h 5539721"/>
              <a:gd name="connsiteX3683" fmla="*/ 4592608 w 6254524"/>
              <a:gd name="connsiteY3683" fmla="*/ 5096633 h 5539721"/>
              <a:gd name="connsiteX3684" fmla="*/ 4592608 w 6254524"/>
              <a:gd name="connsiteY3684" fmla="*/ 5096633 h 5539721"/>
              <a:gd name="connsiteX3685" fmla="*/ 4140092 w 6254524"/>
              <a:gd name="connsiteY3685" fmla="*/ 5175607 h 5539721"/>
              <a:gd name="connsiteX3686" fmla="*/ 4295734 w 6254524"/>
              <a:gd name="connsiteY3686" fmla="*/ 5115080 h 5539721"/>
              <a:gd name="connsiteX3687" fmla="*/ 4258265 w 6254524"/>
              <a:gd name="connsiteY3687" fmla="*/ 5119691 h 5539721"/>
              <a:gd name="connsiteX3688" fmla="*/ 4262877 w 6254524"/>
              <a:gd name="connsiteY3688" fmla="*/ 5101245 h 5539721"/>
              <a:gd name="connsiteX3689" fmla="*/ 4116457 w 6254524"/>
              <a:gd name="connsiteY3689" fmla="*/ 5161773 h 5539721"/>
              <a:gd name="connsiteX3690" fmla="*/ 4140092 w 6254524"/>
              <a:gd name="connsiteY3690" fmla="*/ 5175607 h 5539721"/>
              <a:gd name="connsiteX3691" fmla="*/ 4140092 w 6254524"/>
              <a:gd name="connsiteY3691" fmla="*/ 5175607 h 5539721"/>
              <a:gd name="connsiteX3692" fmla="*/ 3828807 w 6254524"/>
              <a:gd name="connsiteY3692" fmla="*/ 5180219 h 5539721"/>
              <a:gd name="connsiteX3693" fmla="*/ 3866276 w 6254524"/>
              <a:gd name="connsiteY3693" fmla="*/ 5175607 h 5539721"/>
              <a:gd name="connsiteX3694" fmla="*/ 3828807 w 6254524"/>
              <a:gd name="connsiteY3694" fmla="*/ 5180219 h 5539721"/>
              <a:gd name="connsiteX3695" fmla="*/ 3828807 w 6254524"/>
              <a:gd name="connsiteY3695" fmla="*/ 5180219 h 5539721"/>
              <a:gd name="connsiteX3696" fmla="*/ 4362027 w 6254524"/>
              <a:gd name="connsiteY3696" fmla="*/ 5297239 h 5539721"/>
              <a:gd name="connsiteX3697" fmla="*/ 4295734 w 6254524"/>
              <a:gd name="connsiteY3697" fmla="*/ 5330097 h 5539721"/>
              <a:gd name="connsiteX3698" fmla="*/ 4362027 w 6254524"/>
              <a:gd name="connsiteY3698" fmla="*/ 5297239 h 5539721"/>
              <a:gd name="connsiteX3699" fmla="*/ 4362027 w 6254524"/>
              <a:gd name="connsiteY3699" fmla="*/ 5297239 h 5539721"/>
              <a:gd name="connsiteX3700" fmla="*/ 3362455 w 6254524"/>
              <a:gd name="connsiteY3700" fmla="*/ 5357767 h 5539721"/>
              <a:gd name="connsiteX3701" fmla="*/ 3414336 w 6254524"/>
              <a:gd name="connsiteY3701" fmla="*/ 5329521 h 5539721"/>
              <a:gd name="connsiteX3702" fmla="*/ 3362455 w 6254524"/>
              <a:gd name="connsiteY3702" fmla="*/ 5357767 h 5539721"/>
              <a:gd name="connsiteX3703" fmla="*/ 3362455 w 6254524"/>
              <a:gd name="connsiteY3703" fmla="*/ 5357767 h 5539721"/>
              <a:gd name="connsiteX3704" fmla="*/ 4111845 w 6254524"/>
              <a:gd name="connsiteY3704" fmla="*/ 5418295 h 5539721"/>
              <a:gd name="connsiteX3705" fmla="*/ 4196585 w 6254524"/>
              <a:gd name="connsiteY3705" fmla="*/ 5376213 h 5539721"/>
              <a:gd name="connsiteX3706" fmla="*/ 4285935 w 6254524"/>
              <a:gd name="connsiteY3706" fmla="*/ 5329521 h 5539721"/>
              <a:gd name="connsiteX3707" fmla="*/ 4172950 w 6254524"/>
              <a:gd name="connsiteY3707" fmla="*/ 5371602 h 5539721"/>
              <a:gd name="connsiteX3708" fmla="*/ 4111845 w 6254524"/>
              <a:gd name="connsiteY3708" fmla="*/ 5418295 h 5539721"/>
              <a:gd name="connsiteX3709" fmla="*/ 4111845 w 6254524"/>
              <a:gd name="connsiteY3709" fmla="*/ 5418295 h 5539721"/>
              <a:gd name="connsiteX3710" fmla="*/ 5366210 w 6254524"/>
              <a:gd name="connsiteY3710" fmla="*/ 938095 h 5539721"/>
              <a:gd name="connsiteX3711" fmla="*/ 5295306 w 6254524"/>
              <a:gd name="connsiteY3711" fmla="*/ 1007846 h 5539721"/>
              <a:gd name="connsiteX3712" fmla="*/ 5323552 w 6254524"/>
              <a:gd name="connsiteY3712" fmla="*/ 1017069 h 5539721"/>
              <a:gd name="connsiteX3713" fmla="*/ 5337963 w 6254524"/>
              <a:gd name="connsiteY3713" fmla="*/ 988823 h 5539721"/>
              <a:gd name="connsiteX3714" fmla="*/ 5337963 w 6254524"/>
              <a:gd name="connsiteY3714" fmla="*/ 998046 h 5539721"/>
              <a:gd name="connsiteX3715" fmla="*/ 5366210 w 6254524"/>
              <a:gd name="connsiteY3715" fmla="*/ 938095 h 5539721"/>
              <a:gd name="connsiteX3716" fmla="*/ 5366210 w 6254524"/>
              <a:gd name="connsiteY3716" fmla="*/ 938095 h 5539721"/>
              <a:gd name="connsiteX3717" fmla="*/ 5172521 w 6254524"/>
              <a:gd name="connsiteY3717" fmla="*/ 4312080 h 5539721"/>
              <a:gd name="connsiteX3718" fmla="*/ 5181745 w 6254524"/>
              <a:gd name="connsiteY3718" fmla="*/ 4274610 h 5539721"/>
              <a:gd name="connsiteX3719" fmla="*/ 5162721 w 6254524"/>
              <a:gd name="connsiteY3719" fmla="*/ 4260775 h 5539721"/>
              <a:gd name="connsiteX3720" fmla="*/ 5115452 w 6254524"/>
              <a:gd name="connsiteY3720" fmla="*/ 4335714 h 5539721"/>
              <a:gd name="connsiteX3721" fmla="*/ 5172521 w 6254524"/>
              <a:gd name="connsiteY3721" fmla="*/ 4312080 h 5539721"/>
              <a:gd name="connsiteX3722" fmla="*/ 5172521 w 6254524"/>
              <a:gd name="connsiteY3722" fmla="*/ 4312080 h 5539721"/>
              <a:gd name="connsiteX3723" fmla="*/ 5431925 w 6254524"/>
              <a:gd name="connsiteY3723" fmla="*/ 4498851 h 5539721"/>
              <a:gd name="connsiteX3724" fmla="*/ 5427314 w 6254524"/>
              <a:gd name="connsiteY3724" fmla="*/ 4545543 h 5539721"/>
              <a:gd name="connsiteX3725" fmla="*/ 5469971 w 6254524"/>
              <a:gd name="connsiteY3725" fmla="*/ 4503462 h 5539721"/>
              <a:gd name="connsiteX3726" fmla="*/ 5431925 w 6254524"/>
              <a:gd name="connsiteY3726" fmla="*/ 4498851 h 5539721"/>
              <a:gd name="connsiteX3727" fmla="*/ 5431925 w 6254524"/>
              <a:gd name="connsiteY3727" fmla="*/ 4498851 h 5539721"/>
              <a:gd name="connsiteX3728" fmla="*/ 5040513 w 6254524"/>
              <a:gd name="connsiteY3728" fmla="*/ 4512685 h 5539721"/>
              <a:gd name="connsiteX3729" fmla="*/ 5021490 w 6254524"/>
              <a:gd name="connsiteY3729" fmla="*/ 4535744 h 5539721"/>
              <a:gd name="connsiteX3730" fmla="*/ 4997856 w 6254524"/>
              <a:gd name="connsiteY3730" fmla="*/ 4526520 h 5539721"/>
              <a:gd name="connsiteX3731" fmla="*/ 5077983 w 6254524"/>
              <a:gd name="connsiteY3731" fmla="*/ 4526520 h 5539721"/>
              <a:gd name="connsiteX3732" fmla="*/ 5040513 w 6254524"/>
              <a:gd name="connsiteY3732" fmla="*/ 4512685 h 5539721"/>
              <a:gd name="connsiteX3733" fmla="*/ 5040513 w 6254524"/>
              <a:gd name="connsiteY3733" fmla="*/ 4512685 h 5539721"/>
              <a:gd name="connsiteX3734" fmla="*/ 4786297 w 6254524"/>
              <a:gd name="connsiteY3734" fmla="*/ 4723091 h 5539721"/>
              <a:gd name="connsiteX3735" fmla="*/ 4777073 w 6254524"/>
              <a:gd name="connsiteY3735" fmla="*/ 4746149 h 5539721"/>
              <a:gd name="connsiteX3736" fmla="*/ 4814543 w 6254524"/>
              <a:gd name="connsiteY3736" fmla="*/ 4727703 h 5539721"/>
              <a:gd name="connsiteX3737" fmla="*/ 4790908 w 6254524"/>
              <a:gd name="connsiteY3737" fmla="*/ 4699457 h 5539721"/>
              <a:gd name="connsiteX3738" fmla="*/ 4842789 w 6254524"/>
              <a:gd name="connsiteY3738" fmla="*/ 4657376 h 5539721"/>
              <a:gd name="connsiteX3739" fmla="*/ 4828378 w 6254524"/>
              <a:gd name="connsiteY3739" fmla="*/ 4629129 h 5539721"/>
              <a:gd name="connsiteX3740" fmla="*/ 4771885 w 6254524"/>
              <a:gd name="connsiteY3740" fmla="*/ 4689657 h 5539721"/>
              <a:gd name="connsiteX3741" fmla="*/ 4757474 w 6254524"/>
              <a:gd name="connsiteY3741" fmla="*/ 4671210 h 5539721"/>
              <a:gd name="connsiteX3742" fmla="*/ 4639878 w 6254524"/>
              <a:gd name="connsiteY3742" fmla="*/ 4773819 h 5539721"/>
              <a:gd name="connsiteX3743" fmla="*/ 4663512 w 6254524"/>
              <a:gd name="connsiteY3743" fmla="*/ 4759984 h 5539721"/>
              <a:gd name="connsiteX3744" fmla="*/ 4786297 w 6254524"/>
              <a:gd name="connsiteY3744" fmla="*/ 4723091 h 5539721"/>
              <a:gd name="connsiteX3745" fmla="*/ 4786297 w 6254524"/>
              <a:gd name="connsiteY3745" fmla="*/ 4723091 h 5539721"/>
              <a:gd name="connsiteX3746" fmla="*/ 4291123 w 6254524"/>
              <a:gd name="connsiteY3746" fmla="*/ 5166384 h 5539721"/>
              <a:gd name="connsiteX3747" fmla="*/ 4069765 w 6254524"/>
              <a:gd name="connsiteY3747" fmla="*/ 5250546 h 5539721"/>
              <a:gd name="connsiteX3748" fmla="*/ 3966003 w 6254524"/>
              <a:gd name="connsiteY3748" fmla="*/ 5283404 h 5539721"/>
              <a:gd name="connsiteX3749" fmla="*/ 3942368 w 6254524"/>
              <a:gd name="connsiteY3749" fmla="*/ 5260346 h 5539721"/>
              <a:gd name="connsiteX3750" fmla="*/ 3998861 w 6254524"/>
              <a:gd name="connsiteY3750" fmla="*/ 5222877 h 5539721"/>
              <a:gd name="connsiteX3751" fmla="*/ 3918733 w 6254524"/>
              <a:gd name="connsiteY3751" fmla="*/ 5274181 h 5539721"/>
              <a:gd name="connsiteX3752" fmla="*/ 3899711 w 6254524"/>
              <a:gd name="connsiteY3752" fmla="*/ 5278793 h 5539721"/>
              <a:gd name="connsiteX3753" fmla="*/ 3914122 w 6254524"/>
              <a:gd name="connsiteY3753" fmla="*/ 5311651 h 5539721"/>
              <a:gd name="connsiteX3754" fmla="*/ 3876653 w 6254524"/>
              <a:gd name="connsiteY3754" fmla="*/ 5325485 h 5539721"/>
              <a:gd name="connsiteX3755" fmla="*/ 3904899 w 6254524"/>
              <a:gd name="connsiteY3755" fmla="*/ 5339320 h 5539721"/>
              <a:gd name="connsiteX3756" fmla="*/ 3833995 w 6254524"/>
              <a:gd name="connsiteY3756" fmla="*/ 5418871 h 5539721"/>
              <a:gd name="connsiteX3757" fmla="*/ 3862241 w 6254524"/>
              <a:gd name="connsiteY3757" fmla="*/ 5423482 h 5539721"/>
              <a:gd name="connsiteX3758" fmla="*/ 3763091 w 6254524"/>
              <a:gd name="connsiteY3758" fmla="*/ 5456340 h 5539721"/>
              <a:gd name="connsiteX3759" fmla="*/ 3819584 w 6254524"/>
              <a:gd name="connsiteY3759" fmla="*/ 5391201 h 5539721"/>
              <a:gd name="connsiteX3760" fmla="*/ 3814972 w 6254524"/>
              <a:gd name="connsiteY3760" fmla="*/ 5349120 h 5539721"/>
              <a:gd name="connsiteX3761" fmla="*/ 3697376 w 6254524"/>
              <a:gd name="connsiteY3761" fmla="*/ 5386590 h 5539721"/>
              <a:gd name="connsiteX3762" fmla="*/ 3645495 w 6254524"/>
              <a:gd name="connsiteY3762" fmla="*/ 5493810 h 5539721"/>
              <a:gd name="connsiteX3763" fmla="*/ 3716398 w 6254524"/>
              <a:gd name="connsiteY3763" fmla="*/ 5540503 h 5539721"/>
              <a:gd name="connsiteX3764" fmla="*/ 3872041 w 6254524"/>
              <a:gd name="connsiteY3764" fmla="*/ 5456340 h 5539721"/>
              <a:gd name="connsiteX3765" fmla="*/ 3938333 w 6254524"/>
              <a:gd name="connsiteY3765" fmla="*/ 5376790 h 5539721"/>
              <a:gd name="connsiteX3766" fmla="*/ 4084752 w 6254524"/>
              <a:gd name="connsiteY3766" fmla="*/ 5301851 h 5539721"/>
              <a:gd name="connsiteX3767" fmla="*/ 4065729 w 6254524"/>
              <a:gd name="connsiteY3767" fmla="*/ 5283404 h 5539721"/>
              <a:gd name="connsiteX3768" fmla="*/ 4178715 w 6254524"/>
              <a:gd name="connsiteY3768" fmla="*/ 5264958 h 5539721"/>
              <a:gd name="connsiteX3769" fmla="*/ 4386238 w 6254524"/>
              <a:gd name="connsiteY3769" fmla="*/ 5199818 h 5539721"/>
              <a:gd name="connsiteX3770" fmla="*/ 4395461 w 6254524"/>
              <a:gd name="connsiteY3770" fmla="*/ 5176760 h 5539721"/>
              <a:gd name="connsiteX3771" fmla="*/ 4291700 w 6254524"/>
              <a:gd name="connsiteY3771" fmla="*/ 5205007 h 5539721"/>
              <a:gd name="connsiteX3772" fmla="*/ 4291123 w 6254524"/>
              <a:gd name="connsiteY3772" fmla="*/ 5166384 h 5539721"/>
              <a:gd name="connsiteX3773" fmla="*/ 4291123 w 6254524"/>
              <a:gd name="connsiteY3773" fmla="*/ 5166384 h 5539721"/>
              <a:gd name="connsiteX3774" fmla="*/ 4036330 w 6254524"/>
              <a:gd name="connsiteY3774" fmla="*/ 5315686 h 5539721"/>
              <a:gd name="connsiteX3775" fmla="*/ 3960815 w 6254524"/>
              <a:gd name="connsiteY3775" fmla="*/ 5324909 h 5539721"/>
              <a:gd name="connsiteX3776" fmla="*/ 4040942 w 6254524"/>
              <a:gd name="connsiteY3776" fmla="*/ 5292051 h 5539721"/>
              <a:gd name="connsiteX3777" fmla="*/ 4036330 w 6254524"/>
              <a:gd name="connsiteY3777" fmla="*/ 5315686 h 5539721"/>
              <a:gd name="connsiteX3778" fmla="*/ 4036330 w 6254524"/>
              <a:gd name="connsiteY3778" fmla="*/ 5315686 h 5539721"/>
              <a:gd name="connsiteX3779" fmla="*/ 3041371 w 6254524"/>
              <a:gd name="connsiteY3779" fmla="*/ 5231523 h 5539721"/>
              <a:gd name="connsiteX3780" fmla="*/ 2890340 w 6254524"/>
              <a:gd name="connsiteY3780" fmla="*/ 5278216 h 5539721"/>
              <a:gd name="connsiteX3781" fmla="*/ 2904751 w 6254524"/>
              <a:gd name="connsiteY3781" fmla="*/ 5301274 h 5539721"/>
              <a:gd name="connsiteX3782" fmla="*/ 2913975 w 6254524"/>
              <a:gd name="connsiteY3782" fmla="*/ 5315109 h 5539721"/>
              <a:gd name="connsiteX3783" fmla="*/ 3022348 w 6254524"/>
              <a:gd name="connsiteY3783" fmla="*/ 5268417 h 5539721"/>
              <a:gd name="connsiteX3784" fmla="*/ 3041371 w 6254524"/>
              <a:gd name="connsiteY3784" fmla="*/ 5231523 h 5539721"/>
              <a:gd name="connsiteX3785" fmla="*/ 3041371 w 6254524"/>
              <a:gd name="connsiteY3785" fmla="*/ 5231523 h 5539721"/>
              <a:gd name="connsiteX3786" fmla="*/ 2919163 w 6254524"/>
              <a:gd name="connsiteY3786" fmla="*/ 5292627 h 5539721"/>
              <a:gd name="connsiteX3787" fmla="*/ 2956632 w 6254524"/>
              <a:gd name="connsiteY3787" fmla="*/ 5274181 h 5539721"/>
              <a:gd name="connsiteX3788" fmla="*/ 2919163 w 6254524"/>
              <a:gd name="connsiteY3788" fmla="*/ 5292627 h 5539721"/>
              <a:gd name="connsiteX3789" fmla="*/ 2919163 w 6254524"/>
              <a:gd name="connsiteY3789" fmla="*/ 5292627 h 553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</a:cxnLst>
            <a:rect l="l" t="t" r="r" b="b"/>
            <a:pathLst>
              <a:path w="6254524" h="5539721">
                <a:moveTo>
                  <a:pt x="5988780" y="2002229"/>
                </a:moveTo>
                <a:cubicBezTo>
                  <a:pt x="6003191" y="1997617"/>
                  <a:pt x="6031437" y="1988394"/>
                  <a:pt x="6026249" y="1973982"/>
                </a:cubicBezTo>
                <a:cubicBezTo>
                  <a:pt x="6011838" y="1983206"/>
                  <a:pt x="5993392" y="1987817"/>
                  <a:pt x="5988780" y="2002229"/>
                </a:cubicBezTo>
                <a:lnTo>
                  <a:pt x="5988780" y="2002229"/>
                </a:lnTo>
                <a:close/>
                <a:moveTo>
                  <a:pt x="6149034" y="2025287"/>
                </a:moveTo>
                <a:cubicBezTo>
                  <a:pt x="6149034" y="2016064"/>
                  <a:pt x="6144423" y="2011452"/>
                  <a:pt x="6139811" y="2011452"/>
                </a:cubicBezTo>
                <a:cubicBezTo>
                  <a:pt x="6139811" y="2016064"/>
                  <a:pt x="6130587" y="2020675"/>
                  <a:pt x="6125399" y="2020675"/>
                </a:cubicBezTo>
                <a:cubicBezTo>
                  <a:pt x="6120787" y="2039122"/>
                  <a:pt x="6139234" y="2029899"/>
                  <a:pt x="6149034" y="2025287"/>
                </a:cubicBezTo>
                <a:lnTo>
                  <a:pt x="6149034" y="2025287"/>
                </a:lnTo>
                <a:close/>
                <a:moveTo>
                  <a:pt x="6049883" y="2277197"/>
                </a:moveTo>
                <a:cubicBezTo>
                  <a:pt x="6049883" y="2291032"/>
                  <a:pt x="6017026" y="2291032"/>
                  <a:pt x="6030861" y="2305443"/>
                </a:cubicBezTo>
                <a:cubicBezTo>
                  <a:pt x="6035472" y="2296220"/>
                  <a:pt x="6063719" y="2291609"/>
                  <a:pt x="6049883" y="2277197"/>
                </a:cubicBezTo>
                <a:lnTo>
                  <a:pt x="6049883" y="2277197"/>
                </a:lnTo>
                <a:close/>
                <a:moveTo>
                  <a:pt x="6063719" y="2323890"/>
                </a:moveTo>
                <a:cubicBezTo>
                  <a:pt x="6087353" y="2300832"/>
                  <a:pt x="6096577" y="2310055"/>
                  <a:pt x="6134623" y="2314667"/>
                </a:cubicBezTo>
                <a:cubicBezTo>
                  <a:pt x="6139234" y="2305443"/>
                  <a:pt x="6153645" y="2305443"/>
                  <a:pt x="6149034" y="2291609"/>
                </a:cubicBezTo>
                <a:cubicBezTo>
                  <a:pt x="6110988" y="2277197"/>
                  <a:pt x="6073518" y="2291609"/>
                  <a:pt x="6063719" y="2323890"/>
                </a:cubicBezTo>
                <a:lnTo>
                  <a:pt x="6063719" y="2323890"/>
                </a:lnTo>
                <a:close/>
                <a:moveTo>
                  <a:pt x="6257407" y="1922678"/>
                </a:moveTo>
                <a:cubicBezTo>
                  <a:pt x="6252796" y="1927290"/>
                  <a:pt x="6233773" y="1941125"/>
                  <a:pt x="6248184" y="1950924"/>
                </a:cubicBezTo>
                <a:cubicBezTo>
                  <a:pt x="6247607" y="1941125"/>
                  <a:pt x="6266630" y="1927290"/>
                  <a:pt x="6257407" y="1922678"/>
                </a:cubicBezTo>
                <a:lnTo>
                  <a:pt x="6257407" y="1922678"/>
                </a:lnTo>
                <a:close/>
                <a:moveTo>
                  <a:pt x="5733987" y="83790"/>
                </a:moveTo>
                <a:cubicBezTo>
                  <a:pt x="5710352" y="83790"/>
                  <a:pt x="5701129" y="93014"/>
                  <a:pt x="5696517" y="106848"/>
                </a:cubicBezTo>
                <a:cubicBezTo>
                  <a:pt x="5714964" y="106848"/>
                  <a:pt x="5738599" y="106848"/>
                  <a:pt x="5733987" y="83790"/>
                </a:cubicBezTo>
                <a:lnTo>
                  <a:pt x="5733987" y="83790"/>
                </a:lnTo>
                <a:close/>
                <a:moveTo>
                  <a:pt x="4630654" y="344924"/>
                </a:moveTo>
                <a:cubicBezTo>
                  <a:pt x="4602408" y="340312"/>
                  <a:pt x="4583385" y="363370"/>
                  <a:pt x="4587997" y="382393"/>
                </a:cubicBezTo>
                <a:cubicBezTo>
                  <a:pt x="4602408" y="368558"/>
                  <a:pt x="4620855" y="359335"/>
                  <a:pt x="4630654" y="344924"/>
                </a:cubicBezTo>
                <a:lnTo>
                  <a:pt x="4630654" y="344924"/>
                </a:lnTo>
                <a:close/>
                <a:moveTo>
                  <a:pt x="3447194" y="400840"/>
                </a:moveTo>
                <a:cubicBezTo>
                  <a:pt x="3432783" y="400840"/>
                  <a:pt x="3423560" y="400840"/>
                  <a:pt x="3423560" y="410063"/>
                </a:cubicBezTo>
                <a:cubicBezTo>
                  <a:pt x="3428171" y="419863"/>
                  <a:pt x="3447194" y="415251"/>
                  <a:pt x="3447194" y="400840"/>
                </a:cubicBezTo>
                <a:lnTo>
                  <a:pt x="3447194" y="400840"/>
                </a:lnTo>
                <a:close/>
                <a:moveTo>
                  <a:pt x="3899711" y="485002"/>
                </a:moveTo>
                <a:cubicBezTo>
                  <a:pt x="3895099" y="489614"/>
                  <a:pt x="3880688" y="489614"/>
                  <a:pt x="3880688" y="498837"/>
                </a:cubicBezTo>
                <a:cubicBezTo>
                  <a:pt x="3899711" y="494225"/>
                  <a:pt x="3908934" y="480391"/>
                  <a:pt x="3913546" y="465979"/>
                </a:cubicBezTo>
                <a:cubicBezTo>
                  <a:pt x="3899134" y="470591"/>
                  <a:pt x="3870888" y="465979"/>
                  <a:pt x="3866276" y="484426"/>
                </a:cubicBezTo>
                <a:cubicBezTo>
                  <a:pt x="3876076" y="485002"/>
                  <a:pt x="3895099" y="471167"/>
                  <a:pt x="3899711" y="485002"/>
                </a:cubicBezTo>
                <a:lnTo>
                  <a:pt x="3899711" y="485002"/>
                </a:lnTo>
                <a:close/>
                <a:moveTo>
                  <a:pt x="4809932" y="471167"/>
                </a:moveTo>
                <a:cubicBezTo>
                  <a:pt x="4795520" y="471167"/>
                  <a:pt x="4795520" y="480391"/>
                  <a:pt x="4790908" y="489614"/>
                </a:cubicBezTo>
                <a:cubicBezTo>
                  <a:pt x="4804744" y="494225"/>
                  <a:pt x="4804744" y="480391"/>
                  <a:pt x="4809932" y="471167"/>
                </a:cubicBezTo>
                <a:lnTo>
                  <a:pt x="4809932" y="471167"/>
                </a:lnTo>
                <a:close/>
                <a:moveTo>
                  <a:pt x="2603266" y="606634"/>
                </a:moveTo>
                <a:cubicBezTo>
                  <a:pt x="2607878" y="588187"/>
                  <a:pt x="2636123" y="588187"/>
                  <a:pt x="2631512" y="559941"/>
                </a:cubicBezTo>
                <a:cubicBezTo>
                  <a:pt x="2607878" y="536307"/>
                  <a:pt x="2569831" y="592223"/>
                  <a:pt x="2603266" y="606634"/>
                </a:cubicBezTo>
                <a:lnTo>
                  <a:pt x="2603266" y="606634"/>
                </a:lnTo>
                <a:close/>
                <a:moveTo>
                  <a:pt x="1617530" y="592223"/>
                </a:moveTo>
                <a:cubicBezTo>
                  <a:pt x="1593895" y="592223"/>
                  <a:pt x="1584672" y="601446"/>
                  <a:pt x="1580060" y="615281"/>
                </a:cubicBezTo>
                <a:cubicBezTo>
                  <a:pt x="1603695" y="620469"/>
                  <a:pt x="1612918" y="606634"/>
                  <a:pt x="1617530" y="592223"/>
                </a:cubicBezTo>
                <a:lnTo>
                  <a:pt x="1617530" y="592223"/>
                </a:lnTo>
                <a:close/>
                <a:moveTo>
                  <a:pt x="5842361" y="634304"/>
                </a:moveTo>
                <a:cubicBezTo>
                  <a:pt x="5823337" y="648139"/>
                  <a:pt x="5799703" y="652750"/>
                  <a:pt x="5785868" y="671773"/>
                </a:cubicBezTo>
                <a:cubicBezTo>
                  <a:pt x="5814114" y="667162"/>
                  <a:pt x="5809502" y="657938"/>
                  <a:pt x="5837749" y="653327"/>
                </a:cubicBezTo>
                <a:cubicBezTo>
                  <a:pt x="5837749" y="643527"/>
                  <a:pt x="5842361" y="643527"/>
                  <a:pt x="5842361" y="634304"/>
                </a:cubicBezTo>
                <a:lnTo>
                  <a:pt x="5842361" y="634304"/>
                </a:lnTo>
                <a:close/>
                <a:moveTo>
                  <a:pt x="5507441" y="713854"/>
                </a:moveTo>
                <a:cubicBezTo>
                  <a:pt x="5493030" y="700019"/>
                  <a:pt x="5460171" y="709243"/>
                  <a:pt x="5460171" y="727689"/>
                </a:cubicBezTo>
                <a:cubicBezTo>
                  <a:pt x="5469971" y="741524"/>
                  <a:pt x="5498217" y="727689"/>
                  <a:pt x="5507441" y="713854"/>
                </a:cubicBezTo>
                <a:lnTo>
                  <a:pt x="5507441" y="713854"/>
                </a:lnTo>
                <a:close/>
                <a:moveTo>
                  <a:pt x="4739028" y="741524"/>
                </a:moveTo>
                <a:cubicBezTo>
                  <a:pt x="4758051" y="746136"/>
                  <a:pt x="4771885" y="732301"/>
                  <a:pt x="4781685" y="723078"/>
                </a:cubicBezTo>
                <a:cubicBezTo>
                  <a:pt x="4767274" y="713854"/>
                  <a:pt x="4743640" y="723078"/>
                  <a:pt x="4739028" y="741524"/>
                </a:cubicBezTo>
                <a:lnTo>
                  <a:pt x="4739028" y="741524"/>
                </a:lnTo>
                <a:close/>
                <a:moveTo>
                  <a:pt x="2881116" y="727689"/>
                </a:moveTo>
                <a:cubicBezTo>
                  <a:pt x="2866705" y="732301"/>
                  <a:pt x="2852871" y="727689"/>
                  <a:pt x="2843647" y="736913"/>
                </a:cubicBezTo>
                <a:cubicBezTo>
                  <a:pt x="2843647" y="746136"/>
                  <a:pt x="2843647" y="755359"/>
                  <a:pt x="2848259" y="759971"/>
                </a:cubicBezTo>
                <a:cubicBezTo>
                  <a:pt x="2862670" y="755936"/>
                  <a:pt x="2876505" y="746712"/>
                  <a:pt x="2881116" y="727689"/>
                </a:cubicBezTo>
                <a:lnTo>
                  <a:pt x="2881116" y="727689"/>
                </a:lnTo>
                <a:close/>
                <a:moveTo>
                  <a:pt x="5493606" y="802628"/>
                </a:moveTo>
                <a:cubicBezTo>
                  <a:pt x="5508017" y="793405"/>
                  <a:pt x="5508017" y="774382"/>
                  <a:pt x="5521852" y="765159"/>
                </a:cubicBezTo>
                <a:cubicBezTo>
                  <a:pt x="5493606" y="760547"/>
                  <a:pt x="5521852" y="746712"/>
                  <a:pt x="5517240" y="727689"/>
                </a:cubicBezTo>
                <a:cubicBezTo>
                  <a:pt x="5484383" y="736913"/>
                  <a:pt x="5465360" y="760547"/>
                  <a:pt x="5456136" y="792829"/>
                </a:cubicBezTo>
                <a:cubicBezTo>
                  <a:pt x="5469971" y="788217"/>
                  <a:pt x="5469971" y="807240"/>
                  <a:pt x="5493606" y="802628"/>
                </a:cubicBezTo>
                <a:lnTo>
                  <a:pt x="5493606" y="802628"/>
                </a:lnTo>
                <a:close/>
                <a:moveTo>
                  <a:pt x="5045701" y="863156"/>
                </a:moveTo>
                <a:cubicBezTo>
                  <a:pt x="5069336" y="863156"/>
                  <a:pt x="5083170" y="849321"/>
                  <a:pt x="5116605" y="844709"/>
                </a:cubicBezTo>
                <a:cubicBezTo>
                  <a:pt x="5121217" y="835486"/>
                  <a:pt x="5131016" y="830875"/>
                  <a:pt x="5125828" y="811852"/>
                </a:cubicBezTo>
                <a:cubicBezTo>
                  <a:pt x="5106805" y="811852"/>
                  <a:pt x="5092970" y="825686"/>
                  <a:pt x="5088359" y="811852"/>
                </a:cubicBezTo>
                <a:cubicBezTo>
                  <a:pt x="5088359" y="802628"/>
                  <a:pt x="5092970" y="798017"/>
                  <a:pt x="5097582" y="793405"/>
                </a:cubicBezTo>
                <a:cubicBezTo>
                  <a:pt x="5054925" y="746712"/>
                  <a:pt x="4993820" y="830298"/>
                  <a:pt x="5045701" y="863156"/>
                </a:cubicBezTo>
                <a:lnTo>
                  <a:pt x="5045701" y="863156"/>
                </a:lnTo>
                <a:close/>
                <a:moveTo>
                  <a:pt x="1235917" y="783605"/>
                </a:moveTo>
                <a:cubicBezTo>
                  <a:pt x="1221506" y="783605"/>
                  <a:pt x="1221506" y="802052"/>
                  <a:pt x="1212282" y="811852"/>
                </a:cubicBezTo>
                <a:cubicBezTo>
                  <a:pt x="1226117" y="807240"/>
                  <a:pt x="1240529" y="802628"/>
                  <a:pt x="1235917" y="783605"/>
                </a:cubicBezTo>
                <a:lnTo>
                  <a:pt x="1235917" y="783605"/>
                </a:lnTo>
                <a:close/>
                <a:moveTo>
                  <a:pt x="4979409" y="872379"/>
                </a:moveTo>
                <a:cubicBezTo>
                  <a:pt x="4979409" y="858544"/>
                  <a:pt x="4970186" y="858544"/>
                  <a:pt x="4964997" y="853933"/>
                </a:cubicBezTo>
                <a:cubicBezTo>
                  <a:pt x="4955774" y="867768"/>
                  <a:pt x="4922340" y="863156"/>
                  <a:pt x="4917728" y="882179"/>
                </a:cubicBezTo>
                <a:cubicBezTo>
                  <a:pt x="4946551" y="886214"/>
                  <a:pt x="4955774" y="872379"/>
                  <a:pt x="4979409" y="872379"/>
                </a:cubicBezTo>
                <a:lnTo>
                  <a:pt x="4979409" y="872379"/>
                </a:lnTo>
                <a:close/>
                <a:moveTo>
                  <a:pt x="4908505" y="881602"/>
                </a:moveTo>
                <a:cubicBezTo>
                  <a:pt x="4884871" y="886214"/>
                  <a:pt x="4894094" y="900049"/>
                  <a:pt x="4889482" y="914460"/>
                </a:cubicBezTo>
                <a:cubicBezTo>
                  <a:pt x="4908505" y="909849"/>
                  <a:pt x="4903893" y="896014"/>
                  <a:pt x="4908505" y="881602"/>
                </a:cubicBezTo>
                <a:lnTo>
                  <a:pt x="4908505" y="881602"/>
                </a:lnTo>
                <a:close/>
                <a:moveTo>
                  <a:pt x="5215178" y="905237"/>
                </a:moveTo>
                <a:cubicBezTo>
                  <a:pt x="5215178" y="919072"/>
                  <a:pt x="5215178" y="928295"/>
                  <a:pt x="5229590" y="928295"/>
                </a:cubicBezTo>
                <a:cubicBezTo>
                  <a:pt x="5229590" y="914460"/>
                  <a:pt x="5248613" y="905237"/>
                  <a:pt x="5229590" y="900049"/>
                </a:cubicBezTo>
                <a:cubicBezTo>
                  <a:pt x="5229590" y="905237"/>
                  <a:pt x="5224402" y="905237"/>
                  <a:pt x="5215178" y="905237"/>
                </a:cubicBezTo>
                <a:lnTo>
                  <a:pt x="5215178" y="905237"/>
                </a:lnTo>
                <a:close/>
                <a:moveTo>
                  <a:pt x="4823766" y="919072"/>
                </a:moveTo>
                <a:cubicBezTo>
                  <a:pt x="4814543" y="928295"/>
                  <a:pt x="4800132" y="928295"/>
                  <a:pt x="4800132" y="942130"/>
                </a:cubicBezTo>
                <a:cubicBezTo>
                  <a:pt x="4809355" y="942130"/>
                  <a:pt x="4809355" y="946742"/>
                  <a:pt x="4814543" y="946742"/>
                </a:cubicBezTo>
                <a:cubicBezTo>
                  <a:pt x="4809932" y="932907"/>
                  <a:pt x="4838177" y="932907"/>
                  <a:pt x="4823766" y="919072"/>
                </a:cubicBezTo>
                <a:lnTo>
                  <a:pt x="4823766" y="919072"/>
                </a:lnTo>
                <a:close/>
                <a:moveTo>
                  <a:pt x="4720004" y="1003234"/>
                </a:moveTo>
                <a:cubicBezTo>
                  <a:pt x="4734416" y="1007846"/>
                  <a:pt x="4767274" y="994011"/>
                  <a:pt x="4776497" y="974988"/>
                </a:cubicBezTo>
                <a:cubicBezTo>
                  <a:pt x="4753439" y="979600"/>
                  <a:pt x="4724616" y="979600"/>
                  <a:pt x="4720004" y="1003234"/>
                </a:cubicBezTo>
                <a:lnTo>
                  <a:pt x="4720004" y="1003234"/>
                </a:lnTo>
                <a:close/>
                <a:moveTo>
                  <a:pt x="4644489" y="998623"/>
                </a:moveTo>
                <a:cubicBezTo>
                  <a:pt x="4625466" y="998623"/>
                  <a:pt x="4616243" y="1007846"/>
                  <a:pt x="4607020" y="1017069"/>
                </a:cubicBezTo>
                <a:cubicBezTo>
                  <a:pt x="4620855" y="1012457"/>
                  <a:pt x="4644489" y="1021681"/>
                  <a:pt x="4644489" y="998623"/>
                </a:cubicBezTo>
                <a:lnTo>
                  <a:pt x="4644489" y="998623"/>
                </a:lnTo>
                <a:close/>
                <a:moveTo>
                  <a:pt x="5290694" y="1087397"/>
                </a:moveTo>
                <a:cubicBezTo>
                  <a:pt x="5299918" y="1087397"/>
                  <a:pt x="5299918" y="1101231"/>
                  <a:pt x="5309717" y="1105843"/>
                </a:cubicBezTo>
                <a:cubicBezTo>
                  <a:pt x="5314329" y="1101231"/>
                  <a:pt x="5318940" y="1101231"/>
                  <a:pt x="5324128" y="1101231"/>
                </a:cubicBezTo>
                <a:cubicBezTo>
                  <a:pt x="5324128" y="1092008"/>
                  <a:pt x="5324128" y="1082785"/>
                  <a:pt x="5319516" y="1082785"/>
                </a:cubicBezTo>
                <a:cubicBezTo>
                  <a:pt x="5319516" y="1092008"/>
                  <a:pt x="5310293" y="1073562"/>
                  <a:pt x="5310293" y="1068950"/>
                </a:cubicBezTo>
                <a:cubicBezTo>
                  <a:pt x="5319516" y="1073562"/>
                  <a:pt x="5324705" y="1064338"/>
                  <a:pt x="5314905" y="1059727"/>
                </a:cubicBezTo>
                <a:cubicBezTo>
                  <a:pt x="5310293" y="1068950"/>
                  <a:pt x="5300494" y="1068950"/>
                  <a:pt x="5300494" y="1078173"/>
                </a:cubicBezTo>
                <a:cubicBezTo>
                  <a:pt x="5314329" y="1092008"/>
                  <a:pt x="5290694" y="1077597"/>
                  <a:pt x="5290694" y="1087397"/>
                </a:cubicBezTo>
                <a:lnTo>
                  <a:pt x="5290694" y="1087397"/>
                </a:lnTo>
                <a:close/>
                <a:moveTo>
                  <a:pt x="5399067" y="1170982"/>
                </a:moveTo>
                <a:cubicBezTo>
                  <a:pt x="5380044" y="1175594"/>
                  <a:pt x="5380044" y="1161759"/>
                  <a:pt x="5366210" y="1161759"/>
                </a:cubicBezTo>
                <a:cubicBezTo>
                  <a:pt x="5366210" y="1166371"/>
                  <a:pt x="5366210" y="1175594"/>
                  <a:pt x="5361598" y="1175594"/>
                </a:cubicBezTo>
                <a:cubicBezTo>
                  <a:pt x="5380044" y="1180782"/>
                  <a:pt x="5389844" y="1175594"/>
                  <a:pt x="5399067" y="1170982"/>
                </a:cubicBezTo>
                <a:lnTo>
                  <a:pt x="5399067" y="1170982"/>
                </a:lnTo>
                <a:close/>
                <a:moveTo>
                  <a:pt x="5375433" y="1488608"/>
                </a:moveTo>
                <a:cubicBezTo>
                  <a:pt x="5356410" y="1497832"/>
                  <a:pt x="5375433" y="1465550"/>
                  <a:pt x="5356410" y="1474773"/>
                </a:cubicBezTo>
                <a:cubicBezTo>
                  <a:pt x="5356410" y="1488608"/>
                  <a:pt x="5370821" y="1507055"/>
                  <a:pt x="5375433" y="1488608"/>
                </a:cubicBezTo>
                <a:lnTo>
                  <a:pt x="5375433" y="1488608"/>
                </a:lnTo>
                <a:close/>
                <a:moveTo>
                  <a:pt x="5427314" y="1558359"/>
                </a:moveTo>
                <a:cubicBezTo>
                  <a:pt x="5460171" y="1558359"/>
                  <a:pt x="5488418" y="1525501"/>
                  <a:pt x="5479195" y="1493220"/>
                </a:cubicBezTo>
                <a:cubicBezTo>
                  <a:pt x="5437113" y="1488608"/>
                  <a:pt x="5413479" y="1535301"/>
                  <a:pt x="5427314" y="1558359"/>
                </a:cubicBezTo>
                <a:lnTo>
                  <a:pt x="5427314" y="1558359"/>
                </a:lnTo>
                <a:close/>
                <a:moveTo>
                  <a:pt x="561466" y="1502443"/>
                </a:moveTo>
                <a:cubicBezTo>
                  <a:pt x="542443" y="1502443"/>
                  <a:pt x="533220" y="1507055"/>
                  <a:pt x="523997" y="1520890"/>
                </a:cubicBezTo>
                <a:cubicBezTo>
                  <a:pt x="547055" y="1526078"/>
                  <a:pt x="547055" y="1511667"/>
                  <a:pt x="561466" y="1502443"/>
                </a:cubicBezTo>
                <a:lnTo>
                  <a:pt x="561466" y="1502443"/>
                </a:lnTo>
                <a:close/>
                <a:moveTo>
                  <a:pt x="5333351" y="1562971"/>
                </a:moveTo>
                <a:cubicBezTo>
                  <a:pt x="5337963" y="1544524"/>
                  <a:pt x="5347763" y="1534725"/>
                  <a:pt x="5356986" y="1525501"/>
                </a:cubicBezTo>
                <a:cubicBezTo>
                  <a:pt x="5333351" y="1530113"/>
                  <a:pt x="5324128" y="1530113"/>
                  <a:pt x="5314329" y="1539336"/>
                </a:cubicBezTo>
                <a:cubicBezTo>
                  <a:pt x="5333351" y="1535301"/>
                  <a:pt x="5309717" y="1562971"/>
                  <a:pt x="5333351" y="1562971"/>
                </a:cubicBezTo>
                <a:lnTo>
                  <a:pt x="5333351" y="1562971"/>
                </a:lnTo>
                <a:close/>
                <a:moveTo>
                  <a:pt x="5356410" y="1568159"/>
                </a:moveTo>
                <a:cubicBezTo>
                  <a:pt x="5337387" y="1568159"/>
                  <a:pt x="5318940" y="1558936"/>
                  <a:pt x="5318940" y="1586606"/>
                </a:cubicBezTo>
                <a:cubicBezTo>
                  <a:pt x="5333351" y="1595829"/>
                  <a:pt x="5356410" y="1581994"/>
                  <a:pt x="5356410" y="1568159"/>
                </a:cubicBezTo>
                <a:lnTo>
                  <a:pt x="5356410" y="1568159"/>
                </a:lnTo>
                <a:close/>
                <a:moveTo>
                  <a:pt x="5695941" y="1586606"/>
                </a:moveTo>
                <a:cubicBezTo>
                  <a:pt x="5695941" y="1577382"/>
                  <a:pt x="5695941" y="1572771"/>
                  <a:pt x="5700553" y="1568159"/>
                </a:cubicBezTo>
                <a:cubicBezTo>
                  <a:pt x="5667695" y="1577382"/>
                  <a:pt x="5634261" y="1581994"/>
                  <a:pt x="5620426" y="1605628"/>
                </a:cubicBezTo>
                <a:cubicBezTo>
                  <a:pt x="5653860" y="1605052"/>
                  <a:pt x="5667695" y="1577382"/>
                  <a:pt x="5695941" y="1586606"/>
                </a:cubicBezTo>
                <a:lnTo>
                  <a:pt x="5695941" y="1586606"/>
                </a:lnTo>
                <a:close/>
                <a:moveTo>
                  <a:pt x="5615814" y="1722072"/>
                </a:moveTo>
                <a:cubicBezTo>
                  <a:pt x="5676918" y="1712849"/>
                  <a:pt x="5695941" y="1675379"/>
                  <a:pt x="5728799" y="1642521"/>
                </a:cubicBezTo>
                <a:cubicBezTo>
                  <a:pt x="5676918" y="1637910"/>
                  <a:pt x="5657895" y="1670768"/>
                  <a:pt x="5615814" y="1679991"/>
                </a:cubicBezTo>
                <a:cubicBezTo>
                  <a:pt x="5621002" y="1698438"/>
                  <a:pt x="5625614" y="1712849"/>
                  <a:pt x="5615814" y="1722072"/>
                </a:cubicBezTo>
                <a:lnTo>
                  <a:pt x="5615814" y="1722072"/>
                </a:lnTo>
                <a:close/>
                <a:moveTo>
                  <a:pt x="5714964" y="1801046"/>
                </a:moveTo>
                <a:cubicBezTo>
                  <a:pt x="5710352" y="1829293"/>
                  <a:pt x="5691329" y="1805658"/>
                  <a:pt x="5672307" y="1833904"/>
                </a:cubicBezTo>
                <a:cubicBezTo>
                  <a:pt x="5695941" y="1833904"/>
                  <a:pt x="5700553" y="1824681"/>
                  <a:pt x="5714964" y="1824681"/>
                </a:cubicBezTo>
                <a:cubicBezTo>
                  <a:pt x="5719576" y="1829293"/>
                  <a:pt x="5714964" y="1833904"/>
                  <a:pt x="5714964" y="1838516"/>
                </a:cubicBezTo>
                <a:cubicBezTo>
                  <a:pt x="5743210" y="1838516"/>
                  <a:pt x="5733987" y="1810846"/>
                  <a:pt x="5714964" y="1801046"/>
                </a:cubicBezTo>
                <a:lnTo>
                  <a:pt x="5714964" y="1801046"/>
                </a:lnTo>
                <a:close/>
                <a:moveTo>
                  <a:pt x="5224402" y="1871374"/>
                </a:moveTo>
                <a:cubicBezTo>
                  <a:pt x="5233625" y="1871374"/>
                  <a:pt x="5233625" y="1871374"/>
                  <a:pt x="5233625" y="1871374"/>
                </a:cubicBezTo>
                <a:cubicBezTo>
                  <a:pt x="5233625" y="1875985"/>
                  <a:pt x="5229013" y="1894432"/>
                  <a:pt x="5238237" y="1894432"/>
                </a:cubicBezTo>
                <a:cubicBezTo>
                  <a:pt x="5247460" y="1885209"/>
                  <a:pt x="5233625" y="1880597"/>
                  <a:pt x="5238237" y="1866186"/>
                </a:cubicBezTo>
                <a:cubicBezTo>
                  <a:pt x="5234202" y="1866762"/>
                  <a:pt x="5224402" y="1866762"/>
                  <a:pt x="5224402" y="1871374"/>
                </a:cubicBezTo>
                <a:lnTo>
                  <a:pt x="5224402" y="1871374"/>
                </a:lnTo>
                <a:close/>
                <a:moveTo>
                  <a:pt x="5408290" y="1913455"/>
                </a:moveTo>
                <a:cubicBezTo>
                  <a:pt x="5422702" y="1908843"/>
                  <a:pt x="5431925" y="1899620"/>
                  <a:pt x="5445760" y="1899620"/>
                </a:cubicBezTo>
                <a:cubicBezTo>
                  <a:pt x="5450372" y="1881173"/>
                  <a:pt x="5431349" y="1895008"/>
                  <a:pt x="5431349" y="1885785"/>
                </a:cubicBezTo>
                <a:cubicBezTo>
                  <a:pt x="5435961" y="1885785"/>
                  <a:pt x="5440572" y="1885785"/>
                  <a:pt x="5440572" y="1881173"/>
                </a:cubicBezTo>
                <a:cubicBezTo>
                  <a:pt x="5421549" y="1876562"/>
                  <a:pt x="5416937" y="1885785"/>
                  <a:pt x="5407714" y="1890397"/>
                </a:cubicBezTo>
                <a:cubicBezTo>
                  <a:pt x="5408290" y="1894432"/>
                  <a:pt x="5399067" y="1913455"/>
                  <a:pt x="5408290" y="1913455"/>
                </a:cubicBezTo>
                <a:lnTo>
                  <a:pt x="5408290" y="1913455"/>
                </a:lnTo>
                <a:close/>
                <a:moveTo>
                  <a:pt x="5559322" y="1978594"/>
                </a:moveTo>
                <a:cubicBezTo>
                  <a:pt x="5578344" y="1969371"/>
                  <a:pt x="5601979" y="1960148"/>
                  <a:pt x="5625614" y="1950348"/>
                </a:cubicBezTo>
                <a:cubicBezTo>
                  <a:pt x="5634837" y="1954960"/>
                  <a:pt x="5621002" y="1964183"/>
                  <a:pt x="5630225" y="1968794"/>
                </a:cubicBezTo>
                <a:cubicBezTo>
                  <a:pt x="5658472" y="1968794"/>
                  <a:pt x="5658472" y="1968794"/>
                  <a:pt x="5658472" y="1968794"/>
                </a:cubicBezTo>
                <a:cubicBezTo>
                  <a:pt x="5667695" y="1954960"/>
                  <a:pt x="5677495" y="1931325"/>
                  <a:pt x="5701129" y="1922102"/>
                </a:cubicBezTo>
                <a:cubicBezTo>
                  <a:pt x="5705741" y="1917490"/>
                  <a:pt x="5686718" y="1908267"/>
                  <a:pt x="5701129" y="1908267"/>
                </a:cubicBezTo>
                <a:cubicBezTo>
                  <a:pt x="5705741" y="1885209"/>
                  <a:pt x="5644637" y="1894432"/>
                  <a:pt x="5616390" y="1908267"/>
                </a:cubicBezTo>
                <a:cubicBezTo>
                  <a:pt x="5615814" y="1931901"/>
                  <a:pt x="5559322" y="1960148"/>
                  <a:pt x="5559322" y="1978594"/>
                </a:cubicBezTo>
                <a:lnTo>
                  <a:pt x="5559322" y="1978594"/>
                </a:lnTo>
                <a:close/>
                <a:moveTo>
                  <a:pt x="5059536" y="1950348"/>
                </a:moveTo>
                <a:cubicBezTo>
                  <a:pt x="5068759" y="1950348"/>
                  <a:pt x="5068759" y="1954960"/>
                  <a:pt x="5078559" y="1954960"/>
                </a:cubicBezTo>
                <a:cubicBezTo>
                  <a:pt x="5073947" y="1926713"/>
                  <a:pt x="5106805" y="1936513"/>
                  <a:pt x="5102194" y="1908267"/>
                </a:cubicBezTo>
                <a:cubicBezTo>
                  <a:pt x="5087782" y="1908267"/>
                  <a:pt x="5087782" y="1908267"/>
                  <a:pt x="5087782" y="1908267"/>
                </a:cubicBezTo>
                <a:cubicBezTo>
                  <a:pt x="5092394" y="1926713"/>
                  <a:pt x="5068759" y="1917490"/>
                  <a:pt x="5064148" y="1926713"/>
                </a:cubicBezTo>
                <a:cubicBezTo>
                  <a:pt x="5078559" y="1936513"/>
                  <a:pt x="5054925" y="1936513"/>
                  <a:pt x="5059536" y="1950348"/>
                </a:cubicBezTo>
                <a:lnTo>
                  <a:pt x="5059536" y="1950348"/>
                </a:lnTo>
                <a:close/>
                <a:moveTo>
                  <a:pt x="5431925" y="1950348"/>
                </a:moveTo>
                <a:cubicBezTo>
                  <a:pt x="5441149" y="1950348"/>
                  <a:pt x="5455560" y="1950348"/>
                  <a:pt x="5460171" y="1945736"/>
                </a:cubicBezTo>
                <a:cubicBezTo>
                  <a:pt x="5469394" y="1912878"/>
                  <a:pt x="5431925" y="1936513"/>
                  <a:pt x="5455560" y="1912878"/>
                </a:cubicBezTo>
                <a:cubicBezTo>
                  <a:pt x="5441149" y="1917490"/>
                  <a:pt x="5422702" y="1917490"/>
                  <a:pt x="5418091" y="1931325"/>
                </a:cubicBezTo>
                <a:cubicBezTo>
                  <a:pt x="5432502" y="1935936"/>
                  <a:pt x="5441725" y="1922102"/>
                  <a:pt x="5441725" y="1931325"/>
                </a:cubicBezTo>
                <a:cubicBezTo>
                  <a:pt x="5431925" y="1931901"/>
                  <a:pt x="5431925" y="1941125"/>
                  <a:pt x="5431925" y="1950348"/>
                </a:cubicBezTo>
                <a:lnTo>
                  <a:pt x="5431925" y="1950348"/>
                </a:lnTo>
                <a:close/>
                <a:moveTo>
                  <a:pt x="5205955" y="1945736"/>
                </a:moveTo>
                <a:cubicBezTo>
                  <a:pt x="5220367" y="1941125"/>
                  <a:pt x="5234202" y="1927290"/>
                  <a:pt x="5229590" y="1917490"/>
                </a:cubicBezTo>
                <a:cubicBezTo>
                  <a:pt x="5224402" y="1927290"/>
                  <a:pt x="5205955" y="1927290"/>
                  <a:pt x="5205955" y="1945736"/>
                </a:cubicBezTo>
                <a:lnTo>
                  <a:pt x="5205955" y="1945736"/>
                </a:lnTo>
                <a:close/>
                <a:moveTo>
                  <a:pt x="321085" y="1983206"/>
                </a:moveTo>
                <a:cubicBezTo>
                  <a:pt x="321085" y="1969371"/>
                  <a:pt x="321085" y="1969371"/>
                  <a:pt x="321085" y="1969371"/>
                </a:cubicBezTo>
                <a:cubicBezTo>
                  <a:pt x="316473" y="1969371"/>
                  <a:pt x="306673" y="1964759"/>
                  <a:pt x="306673" y="1969371"/>
                </a:cubicBezTo>
                <a:cubicBezTo>
                  <a:pt x="311285" y="1973982"/>
                  <a:pt x="306673" y="1987817"/>
                  <a:pt x="321085" y="1983206"/>
                </a:cubicBezTo>
                <a:lnTo>
                  <a:pt x="321085" y="1983206"/>
                </a:lnTo>
                <a:close/>
                <a:moveTo>
                  <a:pt x="5587567" y="2002229"/>
                </a:moveTo>
                <a:cubicBezTo>
                  <a:pt x="5611203" y="2002229"/>
                  <a:pt x="5625037" y="1993006"/>
                  <a:pt x="5634837" y="1979171"/>
                </a:cubicBezTo>
                <a:cubicBezTo>
                  <a:pt x="5621002" y="1973982"/>
                  <a:pt x="5597368" y="1992429"/>
                  <a:pt x="5587567" y="2002229"/>
                </a:cubicBezTo>
                <a:lnTo>
                  <a:pt x="5587567" y="2002229"/>
                </a:lnTo>
                <a:close/>
                <a:moveTo>
                  <a:pt x="5465360" y="1983206"/>
                </a:moveTo>
                <a:cubicBezTo>
                  <a:pt x="5460748" y="2001652"/>
                  <a:pt x="5441725" y="2006264"/>
                  <a:pt x="5437113" y="2025287"/>
                </a:cubicBezTo>
                <a:cubicBezTo>
                  <a:pt x="5460748" y="2020675"/>
                  <a:pt x="5474583" y="2011452"/>
                  <a:pt x="5488994" y="1997041"/>
                </a:cubicBezTo>
                <a:cubicBezTo>
                  <a:pt x="5474583" y="1997041"/>
                  <a:pt x="5479195" y="1983206"/>
                  <a:pt x="5465360" y="1983206"/>
                </a:cubicBezTo>
                <a:lnTo>
                  <a:pt x="5465360" y="1983206"/>
                </a:lnTo>
                <a:close/>
                <a:moveTo>
                  <a:pt x="5663084" y="2006840"/>
                </a:moveTo>
                <a:cubicBezTo>
                  <a:pt x="5653860" y="2006840"/>
                  <a:pt x="5653860" y="2006840"/>
                  <a:pt x="5653860" y="2006840"/>
                </a:cubicBezTo>
                <a:cubicBezTo>
                  <a:pt x="5649248" y="2029899"/>
                  <a:pt x="5621002" y="2025287"/>
                  <a:pt x="5616390" y="2044310"/>
                </a:cubicBezTo>
                <a:cubicBezTo>
                  <a:pt x="5630225" y="2029899"/>
                  <a:pt x="5663084" y="2034510"/>
                  <a:pt x="5663084" y="2006840"/>
                </a:cubicBezTo>
                <a:lnTo>
                  <a:pt x="5663084" y="2006840"/>
                </a:lnTo>
                <a:close/>
                <a:moveTo>
                  <a:pt x="5846972" y="2034510"/>
                </a:moveTo>
                <a:cubicBezTo>
                  <a:pt x="5842361" y="2020675"/>
                  <a:pt x="5851584" y="2016064"/>
                  <a:pt x="5851584" y="2006264"/>
                </a:cubicBezTo>
                <a:cubicBezTo>
                  <a:pt x="5818726" y="2010875"/>
                  <a:pt x="5790480" y="2024711"/>
                  <a:pt x="5780680" y="2052957"/>
                </a:cubicBezTo>
                <a:cubicBezTo>
                  <a:pt x="5814114" y="2058145"/>
                  <a:pt x="5818726" y="2034510"/>
                  <a:pt x="5846972" y="2034510"/>
                </a:cubicBezTo>
                <a:lnTo>
                  <a:pt x="5846972" y="2034510"/>
                </a:lnTo>
                <a:close/>
                <a:moveTo>
                  <a:pt x="4993820" y="2016064"/>
                </a:moveTo>
                <a:cubicBezTo>
                  <a:pt x="4956350" y="2011452"/>
                  <a:pt x="4941939" y="2034510"/>
                  <a:pt x="4941939" y="2067368"/>
                </a:cubicBezTo>
                <a:cubicBezTo>
                  <a:pt x="4918305" y="2081203"/>
                  <a:pt x="4890058" y="2095614"/>
                  <a:pt x="4866424" y="2109449"/>
                </a:cubicBezTo>
                <a:cubicBezTo>
                  <a:pt x="4861813" y="2127896"/>
                  <a:pt x="4871036" y="2132507"/>
                  <a:pt x="4880835" y="2142307"/>
                </a:cubicBezTo>
                <a:cubicBezTo>
                  <a:pt x="4899858" y="2133084"/>
                  <a:pt x="4913693" y="2119249"/>
                  <a:pt x="4941939" y="2119249"/>
                </a:cubicBezTo>
                <a:cubicBezTo>
                  <a:pt x="4946551" y="2105414"/>
                  <a:pt x="4927528" y="2114637"/>
                  <a:pt x="4932716" y="2100802"/>
                </a:cubicBezTo>
                <a:cubicBezTo>
                  <a:pt x="4956350" y="2096191"/>
                  <a:pt x="4975374" y="2086967"/>
                  <a:pt x="4989209" y="2072556"/>
                </a:cubicBezTo>
                <a:cubicBezTo>
                  <a:pt x="4974797" y="2067945"/>
                  <a:pt x="4970186" y="2077168"/>
                  <a:pt x="4960962" y="2077168"/>
                </a:cubicBezTo>
                <a:cubicBezTo>
                  <a:pt x="4975374" y="2063333"/>
                  <a:pt x="4951739" y="2067945"/>
                  <a:pt x="4951739" y="2063333"/>
                </a:cubicBezTo>
                <a:cubicBezTo>
                  <a:pt x="4955774" y="2039122"/>
                  <a:pt x="4984021" y="2039122"/>
                  <a:pt x="4993820" y="2016064"/>
                </a:cubicBezTo>
                <a:lnTo>
                  <a:pt x="4993820" y="2016064"/>
                </a:lnTo>
                <a:close/>
                <a:moveTo>
                  <a:pt x="4856624" y="2071980"/>
                </a:moveTo>
                <a:cubicBezTo>
                  <a:pt x="4865847" y="2081203"/>
                  <a:pt x="4875647" y="2071980"/>
                  <a:pt x="4889482" y="2071980"/>
                </a:cubicBezTo>
                <a:cubicBezTo>
                  <a:pt x="4889482" y="2058145"/>
                  <a:pt x="4880259" y="2058145"/>
                  <a:pt x="4884871" y="2048921"/>
                </a:cubicBezTo>
                <a:cubicBezTo>
                  <a:pt x="4866424" y="2048345"/>
                  <a:pt x="4861813" y="2058145"/>
                  <a:pt x="4856624" y="2071980"/>
                </a:cubicBezTo>
                <a:lnTo>
                  <a:pt x="4856624" y="2071980"/>
                </a:lnTo>
                <a:close/>
                <a:moveTo>
                  <a:pt x="5630225" y="2058145"/>
                </a:moveTo>
                <a:cubicBezTo>
                  <a:pt x="5625614" y="2062756"/>
                  <a:pt x="5625614" y="2071980"/>
                  <a:pt x="5625614" y="2081203"/>
                </a:cubicBezTo>
                <a:cubicBezTo>
                  <a:pt x="5640025" y="2076591"/>
                  <a:pt x="5649248" y="2071980"/>
                  <a:pt x="5653860" y="2062756"/>
                </a:cubicBezTo>
                <a:cubicBezTo>
                  <a:pt x="5644060" y="2062756"/>
                  <a:pt x="5644060" y="2053533"/>
                  <a:pt x="5630225" y="2058145"/>
                </a:cubicBezTo>
                <a:lnTo>
                  <a:pt x="5630225" y="2058145"/>
                </a:lnTo>
                <a:close/>
                <a:moveTo>
                  <a:pt x="5870607" y="2062756"/>
                </a:moveTo>
                <a:cubicBezTo>
                  <a:pt x="5861383" y="2062756"/>
                  <a:pt x="5861383" y="2067368"/>
                  <a:pt x="5851584" y="2067368"/>
                </a:cubicBezTo>
                <a:cubicBezTo>
                  <a:pt x="5851584" y="2062756"/>
                  <a:pt x="5846972" y="2058145"/>
                  <a:pt x="5842361" y="2058145"/>
                </a:cubicBezTo>
                <a:cubicBezTo>
                  <a:pt x="5842361" y="2067368"/>
                  <a:pt x="5833137" y="2076591"/>
                  <a:pt x="5837749" y="2091003"/>
                </a:cubicBezTo>
                <a:cubicBezTo>
                  <a:pt x="5851584" y="2085814"/>
                  <a:pt x="5856196" y="2071980"/>
                  <a:pt x="5870607" y="2062756"/>
                </a:cubicBezTo>
                <a:lnTo>
                  <a:pt x="5870607" y="2062756"/>
                </a:lnTo>
                <a:close/>
                <a:moveTo>
                  <a:pt x="5714964" y="2095038"/>
                </a:moveTo>
                <a:cubicBezTo>
                  <a:pt x="5719576" y="2099650"/>
                  <a:pt x="5710352" y="2076591"/>
                  <a:pt x="5700553" y="2076591"/>
                </a:cubicBezTo>
                <a:cubicBezTo>
                  <a:pt x="5691329" y="2090426"/>
                  <a:pt x="5681530" y="2076591"/>
                  <a:pt x="5672307" y="2081203"/>
                </a:cubicBezTo>
                <a:cubicBezTo>
                  <a:pt x="5634837" y="2085814"/>
                  <a:pt x="5620426" y="2123284"/>
                  <a:pt x="5587567" y="2141731"/>
                </a:cubicBezTo>
                <a:cubicBezTo>
                  <a:pt x="5550098" y="2160177"/>
                  <a:pt x="5507441" y="2174589"/>
                  <a:pt x="5464783" y="2193035"/>
                </a:cubicBezTo>
                <a:cubicBezTo>
                  <a:pt x="5464783" y="2206870"/>
                  <a:pt x="5450372" y="2211482"/>
                  <a:pt x="5450372" y="2225893"/>
                </a:cubicBezTo>
                <a:cubicBezTo>
                  <a:pt x="5506864" y="2225893"/>
                  <a:pt x="5554134" y="2160754"/>
                  <a:pt x="5634261" y="2150954"/>
                </a:cubicBezTo>
                <a:cubicBezTo>
                  <a:pt x="5658472" y="2127896"/>
                  <a:pt x="5691329" y="2114061"/>
                  <a:pt x="5714964" y="2095038"/>
                </a:cubicBezTo>
                <a:lnTo>
                  <a:pt x="5714964" y="2095038"/>
                </a:lnTo>
                <a:close/>
                <a:moveTo>
                  <a:pt x="4974797" y="2090426"/>
                </a:moveTo>
                <a:cubicBezTo>
                  <a:pt x="4974797" y="2099650"/>
                  <a:pt x="4955774" y="2095038"/>
                  <a:pt x="4955774" y="2104261"/>
                </a:cubicBezTo>
                <a:cubicBezTo>
                  <a:pt x="4964997" y="2104261"/>
                  <a:pt x="4960386" y="2118096"/>
                  <a:pt x="4970186" y="2118096"/>
                </a:cubicBezTo>
                <a:cubicBezTo>
                  <a:pt x="4965574" y="2109449"/>
                  <a:pt x="4988632" y="2100226"/>
                  <a:pt x="4974797" y="2090426"/>
                </a:cubicBezTo>
                <a:lnTo>
                  <a:pt x="4974797" y="2090426"/>
                </a:lnTo>
                <a:close/>
                <a:moveTo>
                  <a:pt x="604123" y="2300832"/>
                </a:moveTo>
                <a:cubicBezTo>
                  <a:pt x="618535" y="2300832"/>
                  <a:pt x="627758" y="2296220"/>
                  <a:pt x="632370" y="2286997"/>
                </a:cubicBezTo>
                <a:cubicBezTo>
                  <a:pt x="622570" y="2277197"/>
                  <a:pt x="608735" y="2291609"/>
                  <a:pt x="604123" y="2300832"/>
                </a:cubicBezTo>
                <a:lnTo>
                  <a:pt x="604123" y="2300832"/>
                </a:lnTo>
                <a:close/>
                <a:moveTo>
                  <a:pt x="580489" y="2445522"/>
                </a:moveTo>
                <a:cubicBezTo>
                  <a:pt x="599512" y="2436299"/>
                  <a:pt x="617958" y="2427075"/>
                  <a:pt x="646781" y="2431687"/>
                </a:cubicBezTo>
                <a:cubicBezTo>
                  <a:pt x="665804" y="2413240"/>
                  <a:pt x="656004" y="2366548"/>
                  <a:pt x="679639" y="2352136"/>
                </a:cubicBezTo>
                <a:cubicBezTo>
                  <a:pt x="665228" y="2333690"/>
                  <a:pt x="632370" y="2342913"/>
                  <a:pt x="613347" y="2356748"/>
                </a:cubicBezTo>
                <a:cubicBezTo>
                  <a:pt x="632370" y="2375194"/>
                  <a:pt x="617958" y="2389606"/>
                  <a:pt x="627758" y="2398829"/>
                </a:cubicBezTo>
                <a:cubicBezTo>
                  <a:pt x="617958" y="2421887"/>
                  <a:pt x="594324" y="2426499"/>
                  <a:pt x="580489" y="2445522"/>
                </a:cubicBezTo>
                <a:lnTo>
                  <a:pt x="580489" y="2445522"/>
                </a:lnTo>
                <a:close/>
                <a:moveTo>
                  <a:pt x="5903465" y="2398829"/>
                </a:moveTo>
                <a:cubicBezTo>
                  <a:pt x="5917876" y="2394217"/>
                  <a:pt x="5936322" y="2394217"/>
                  <a:pt x="5940934" y="2380382"/>
                </a:cubicBezTo>
                <a:cubicBezTo>
                  <a:pt x="5922488" y="2379806"/>
                  <a:pt x="5908076" y="2384418"/>
                  <a:pt x="5903465" y="2398829"/>
                </a:cubicBezTo>
                <a:lnTo>
                  <a:pt x="5903465" y="2398829"/>
                </a:lnTo>
                <a:close/>
                <a:moveTo>
                  <a:pt x="768990" y="2412664"/>
                </a:moveTo>
                <a:cubicBezTo>
                  <a:pt x="764378" y="2431111"/>
                  <a:pt x="740743" y="2435722"/>
                  <a:pt x="726332" y="2454745"/>
                </a:cubicBezTo>
                <a:cubicBezTo>
                  <a:pt x="754578" y="2454745"/>
                  <a:pt x="754578" y="2454745"/>
                  <a:pt x="754578" y="2454745"/>
                </a:cubicBezTo>
                <a:cubicBezTo>
                  <a:pt x="754578" y="2440910"/>
                  <a:pt x="782824" y="2426499"/>
                  <a:pt x="768990" y="2412664"/>
                </a:cubicBezTo>
                <a:lnTo>
                  <a:pt x="768990" y="2412664"/>
                </a:lnTo>
                <a:close/>
                <a:moveTo>
                  <a:pt x="674451" y="2538907"/>
                </a:moveTo>
                <a:cubicBezTo>
                  <a:pt x="669839" y="2538907"/>
                  <a:pt x="674451" y="2525072"/>
                  <a:pt x="665228" y="2525072"/>
                </a:cubicBezTo>
                <a:cubicBezTo>
                  <a:pt x="660616" y="2529684"/>
                  <a:pt x="656004" y="2529684"/>
                  <a:pt x="650817" y="2529684"/>
                </a:cubicBezTo>
                <a:cubicBezTo>
                  <a:pt x="641593" y="2552742"/>
                  <a:pt x="674451" y="2552742"/>
                  <a:pt x="674451" y="2538907"/>
                </a:cubicBezTo>
                <a:lnTo>
                  <a:pt x="674451" y="2538907"/>
                </a:lnTo>
                <a:close/>
                <a:moveTo>
                  <a:pt x="627181" y="2655351"/>
                </a:moveTo>
                <a:cubicBezTo>
                  <a:pt x="612770" y="2655351"/>
                  <a:pt x="594324" y="2673797"/>
                  <a:pt x="603547" y="2683597"/>
                </a:cubicBezTo>
                <a:cubicBezTo>
                  <a:pt x="608735" y="2673797"/>
                  <a:pt x="622570" y="2669186"/>
                  <a:pt x="627181" y="2655351"/>
                </a:cubicBezTo>
                <a:lnTo>
                  <a:pt x="627181" y="2655351"/>
                </a:lnTo>
                <a:close/>
                <a:moveTo>
                  <a:pt x="656004" y="2706655"/>
                </a:moveTo>
                <a:cubicBezTo>
                  <a:pt x="684251" y="2697432"/>
                  <a:pt x="717109" y="2688209"/>
                  <a:pt x="722296" y="2655351"/>
                </a:cubicBezTo>
                <a:cubicBezTo>
                  <a:pt x="684251" y="2655351"/>
                  <a:pt x="684251" y="2697432"/>
                  <a:pt x="656004" y="2706655"/>
                </a:cubicBezTo>
                <a:lnTo>
                  <a:pt x="656004" y="2706655"/>
                </a:lnTo>
                <a:close/>
                <a:moveTo>
                  <a:pt x="608735" y="2753348"/>
                </a:moveTo>
                <a:cubicBezTo>
                  <a:pt x="604123" y="2767183"/>
                  <a:pt x="636982" y="2753348"/>
                  <a:pt x="641593" y="2753348"/>
                </a:cubicBezTo>
                <a:cubicBezTo>
                  <a:pt x="632370" y="2744125"/>
                  <a:pt x="617958" y="2748736"/>
                  <a:pt x="608735" y="2753348"/>
                </a:cubicBezTo>
                <a:lnTo>
                  <a:pt x="608735" y="2753348"/>
                </a:lnTo>
                <a:close/>
                <a:moveTo>
                  <a:pt x="5465360" y="2771795"/>
                </a:moveTo>
                <a:cubicBezTo>
                  <a:pt x="5441725" y="2785630"/>
                  <a:pt x="5408867" y="2785630"/>
                  <a:pt x="5408867" y="2818487"/>
                </a:cubicBezTo>
                <a:cubicBezTo>
                  <a:pt x="5431925" y="2813876"/>
                  <a:pt x="5483806" y="2790818"/>
                  <a:pt x="5465360" y="2771795"/>
                </a:cubicBezTo>
                <a:lnTo>
                  <a:pt x="5465360" y="2771795"/>
                </a:lnTo>
                <a:close/>
                <a:moveTo>
                  <a:pt x="448481" y="2846734"/>
                </a:moveTo>
                <a:cubicBezTo>
                  <a:pt x="472116" y="2842122"/>
                  <a:pt x="485950" y="2818487"/>
                  <a:pt x="495750" y="2800041"/>
                </a:cubicBezTo>
                <a:cubicBezTo>
                  <a:pt x="466928" y="2800041"/>
                  <a:pt x="453093" y="2823675"/>
                  <a:pt x="448481" y="2846734"/>
                </a:cubicBezTo>
                <a:lnTo>
                  <a:pt x="448481" y="2846734"/>
                </a:lnTo>
                <a:close/>
                <a:moveTo>
                  <a:pt x="5582956" y="2809264"/>
                </a:moveTo>
                <a:cubicBezTo>
                  <a:pt x="5573733" y="2813876"/>
                  <a:pt x="5559322" y="2818487"/>
                  <a:pt x="5550098" y="2823099"/>
                </a:cubicBezTo>
                <a:cubicBezTo>
                  <a:pt x="5545487" y="2832322"/>
                  <a:pt x="5550098" y="2846157"/>
                  <a:pt x="5559322" y="2855957"/>
                </a:cubicBezTo>
                <a:cubicBezTo>
                  <a:pt x="5569121" y="2842122"/>
                  <a:pt x="5582956" y="2828287"/>
                  <a:pt x="5582956" y="2809264"/>
                </a:cubicBezTo>
                <a:lnTo>
                  <a:pt x="5582956" y="2809264"/>
                </a:lnTo>
                <a:close/>
                <a:moveTo>
                  <a:pt x="5517240" y="2865180"/>
                </a:moveTo>
                <a:cubicBezTo>
                  <a:pt x="5526464" y="2874404"/>
                  <a:pt x="5531652" y="2860569"/>
                  <a:pt x="5540875" y="2860569"/>
                </a:cubicBezTo>
                <a:cubicBezTo>
                  <a:pt x="5540875" y="2851345"/>
                  <a:pt x="5540875" y="2842122"/>
                  <a:pt x="5526464" y="2842122"/>
                </a:cubicBezTo>
                <a:cubicBezTo>
                  <a:pt x="5526464" y="2851345"/>
                  <a:pt x="5521852" y="2855957"/>
                  <a:pt x="5517240" y="2865180"/>
                </a:cubicBezTo>
                <a:lnTo>
                  <a:pt x="5517240" y="2865180"/>
                </a:lnTo>
                <a:close/>
                <a:moveTo>
                  <a:pt x="1080275" y="2851345"/>
                </a:moveTo>
                <a:cubicBezTo>
                  <a:pt x="1047416" y="2860569"/>
                  <a:pt x="1028394" y="2842122"/>
                  <a:pt x="981124" y="2846734"/>
                </a:cubicBezTo>
                <a:cubicBezTo>
                  <a:pt x="985736" y="2865180"/>
                  <a:pt x="1000148" y="2879592"/>
                  <a:pt x="1013983" y="2888815"/>
                </a:cubicBezTo>
                <a:cubicBezTo>
                  <a:pt x="1052028" y="2893426"/>
                  <a:pt x="1070475" y="2874980"/>
                  <a:pt x="1080275" y="2851345"/>
                </a:cubicBezTo>
                <a:lnTo>
                  <a:pt x="1080275" y="2851345"/>
                </a:lnTo>
                <a:close/>
                <a:moveTo>
                  <a:pt x="617958" y="2851345"/>
                </a:moveTo>
                <a:cubicBezTo>
                  <a:pt x="617958" y="2860569"/>
                  <a:pt x="608735" y="2860569"/>
                  <a:pt x="608735" y="2869792"/>
                </a:cubicBezTo>
                <a:cubicBezTo>
                  <a:pt x="617958" y="2869792"/>
                  <a:pt x="636982" y="2874404"/>
                  <a:pt x="636982" y="2860569"/>
                </a:cubicBezTo>
                <a:cubicBezTo>
                  <a:pt x="622570" y="2865180"/>
                  <a:pt x="632370" y="2846734"/>
                  <a:pt x="617958" y="2851345"/>
                </a:cubicBezTo>
                <a:lnTo>
                  <a:pt x="617958" y="2851345"/>
                </a:lnTo>
                <a:close/>
                <a:moveTo>
                  <a:pt x="561466" y="2940119"/>
                </a:moveTo>
                <a:cubicBezTo>
                  <a:pt x="537831" y="2926284"/>
                  <a:pt x="580489" y="2907261"/>
                  <a:pt x="556854" y="2888815"/>
                </a:cubicBezTo>
                <a:cubicBezTo>
                  <a:pt x="547631" y="2907261"/>
                  <a:pt x="533220" y="2870368"/>
                  <a:pt x="523997" y="2884203"/>
                </a:cubicBezTo>
                <a:cubicBezTo>
                  <a:pt x="533220" y="2888815"/>
                  <a:pt x="538408" y="2893426"/>
                  <a:pt x="538408" y="2902650"/>
                </a:cubicBezTo>
                <a:cubicBezTo>
                  <a:pt x="533796" y="2911873"/>
                  <a:pt x="514773" y="2907261"/>
                  <a:pt x="514773" y="2921096"/>
                </a:cubicBezTo>
                <a:cubicBezTo>
                  <a:pt x="519385" y="2934931"/>
                  <a:pt x="500362" y="2958566"/>
                  <a:pt x="495750" y="2977012"/>
                </a:cubicBezTo>
                <a:cubicBezTo>
                  <a:pt x="514197" y="2963177"/>
                  <a:pt x="547055" y="2958566"/>
                  <a:pt x="561466" y="2940119"/>
                </a:cubicBezTo>
                <a:lnTo>
                  <a:pt x="561466" y="2940119"/>
                </a:lnTo>
                <a:close/>
                <a:moveTo>
                  <a:pt x="594324" y="2921673"/>
                </a:moveTo>
                <a:cubicBezTo>
                  <a:pt x="598936" y="2917061"/>
                  <a:pt x="603547" y="2912450"/>
                  <a:pt x="603547" y="2903226"/>
                </a:cubicBezTo>
                <a:cubicBezTo>
                  <a:pt x="589136" y="2898614"/>
                  <a:pt x="579913" y="2898614"/>
                  <a:pt x="570689" y="2907838"/>
                </a:cubicBezTo>
                <a:cubicBezTo>
                  <a:pt x="585101" y="2907261"/>
                  <a:pt x="580489" y="2921673"/>
                  <a:pt x="594324" y="2921673"/>
                </a:cubicBezTo>
                <a:lnTo>
                  <a:pt x="594324" y="2921673"/>
                </a:lnTo>
                <a:close/>
                <a:moveTo>
                  <a:pt x="401212" y="3028893"/>
                </a:moveTo>
                <a:cubicBezTo>
                  <a:pt x="424846" y="3015058"/>
                  <a:pt x="467504" y="3028893"/>
                  <a:pt x="476727" y="2982200"/>
                </a:cubicBezTo>
                <a:cubicBezTo>
                  <a:pt x="462316" y="2986812"/>
                  <a:pt x="453093" y="2977589"/>
                  <a:pt x="448481" y="2972977"/>
                </a:cubicBezTo>
                <a:cubicBezTo>
                  <a:pt x="443870" y="2982200"/>
                  <a:pt x="434069" y="2991424"/>
                  <a:pt x="439258" y="3005835"/>
                </a:cubicBezTo>
                <a:cubicBezTo>
                  <a:pt x="424846" y="3014482"/>
                  <a:pt x="405824" y="3014482"/>
                  <a:pt x="401212" y="3028893"/>
                </a:cubicBezTo>
                <a:lnTo>
                  <a:pt x="401212" y="3028893"/>
                </a:lnTo>
                <a:close/>
                <a:moveTo>
                  <a:pt x="5422702" y="3005258"/>
                </a:moveTo>
                <a:cubicBezTo>
                  <a:pt x="5418091" y="2996035"/>
                  <a:pt x="5399067" y="3000647"/>
                  <a:pt x="5399067" y="3005258"/>
                </a:cubicBezTo>
                <a:cubicBezTo>
                  <a:pt x="5403679" y="3009870"/>
                  <a:pt x="5399067" y="3023705"/>
                  <a:pt x="5413479" y="3019093"/>
                </a:cubicBezTo>
                <a:cubicBezTo>
                  <a:pt x="5413479" y="3009870"/>
                  <a:pt x="5422702" y="3009870"/>
                  <a:pt x="5422702" y="3005258"/>
                </a:cubicBezTo>
                <a:lnTo>
                  <a:pt x="5422702" y="3005258"/>
                </a:lnTo>
                <a:close/>
                <a:moveTo>
                  <a:pt x="5488418" y="3033505"/>
                </a:moveTo>
                <a:cubicBezTo>
                  <a:pt x="5493030" y="3019670"/>
                  <a:pt x="5493030" y="3010447"/>
                  <a:pt x="5479195" y="3005258"/>
                </a:cubicBezTo>
                <a:cubicBezTo>
                  <a:pt x="5469971" y="3014482"/>
                  <a:pt x="5479195" y="3028893"/>
                  <a:pt x="5488418" y="3033505"/>
                </a:cubicBezTo>
                <a:lnTo>
                  <a:pt x="5488418" y="3033505"/>
                </a:lnTo>
                <a:close/>
                <a:moveTo>
                  <a:pt x="5634837" y="3056563"/>
                </a:moveTo>
                <a:cubicBezTo>
                  <a:pt x="5634837" y="3042728"/>
                  <a:pt x="5625614" y="3038116"/>
                  <a:pt x="5620426" y="3033505"/>
                </a:cubicBezTo>
                <a:cubicBezTo>
                  <a:pt x="5615814" y="3042728"/>
                  <a:pt x="5606014" y="3047339"/>
                  <a:pt x="5596791" y="3051951"/>
                </a:cubicBezTo>
                <a:cubicBezTo>
                  <a:pt x="5592179" y="3065786"/>
                  <a:pt x="5601403" y="3070398"/>
                  <a:pt x="5601403" y="3084809"/>
                </a:cubicBezTo>
                <a:cubicBezTo>
                  <a:pt x="5625614" y="3089421"/>
                  <a:pt x="5611203" y="3051951"/>
                  <a:pt x="5634837" y="3056563"/>
                </a:cubicBezTo>
                <a:lnTo>
                  <a:pt x="5634837" y="3056563"/>
                </a:lnTo>
                <a:close/>
                <a:moveTo>
                  <a:pt x="5639448" y="3098644"/>
                </a:moveTo>
                <a:cubicBezTo>
                  <a:pt x="5639448" y="3103256"/>
                  <a:pt x="5634837" y="3103256"/>
                  <a:pt x="5630225" y="3098644"/>
                </a:cubicBezTo>
                <a:cubicBezTo>
                  <a:pt x="5630225" y="3112479"/>
                  <a:pt x="5615814" y="3117091"/>
                  <a:pt x="5601979" y="3117091"/>
                </a:cubicBezTo>
                <a:cubicBezTo>
                  <a:pt x="5601979" y="3121702"/>
                  <a:pt x="5597368" y="3126314"/>
                  <a:pt x="5597368" y="3130925"/>
                </a:cubicBezTo>
                <a:cubicBezTo>
                  <a:pt x="5621002" y="3140149"/>
                  <a:pt x="5621002" y="3117091"/>
                  <a:pt x="5640025" y="3121702"/>
                </a:cubicBezTo>
                <a:cubicBezTo>
                  <a:pt x="5634837" y="3107867"/>
                  <a:pt x="5653860" y="3103256"/>
                  <a:pt x="5639448" y="3098644"/>
                </a:cubicBezTo>
                <a:lnTo>
                  <a:pt x="5639448" y="3098644"/>
                </a:lnTo>
                <a:close/>
                <a:moveTo>
                  <a:pt x="5474583" y="3187418"/>
                </a:moveTo>
                <a:cubicBezTo>
                  <a:pt x="5521852" y="3187418"/>
                  <a:pt x="5498217" y="3164360"/>
                  <a:pt x="5474583" y="3187418"/>
                </a:cubicBezTo>
                <a:lnTo>
                  <a:pt x="5474583" y="3187418"/>
                </a:lnTo>
                <a:close/>
                <a:moveTo>
                  <a:pt x="5719576" y="3364966"/>
                </a:moveTo>
                <a:cubicBezTo>
                  <a:pt x="5705164" y="3364966"/>
                  <a:pt x="5695941" y="3374189"/>
                  <a:pt x="5691329" y="3388024"/>
                </a:cubicBezTo>
                <a:cubicBezTo>
                  <a:pt x="5695941" y="3397247"/>
                  <a:pt x="5700553" y="3401859"/>
                  <a:pt x="5710352" y="3406471"/>
                </a:cubicBezTo>
                <a:cubicBezTo>
                  <a:pt x="5705741" y="3397247"/>
                  <a:pt x="5719576" y="3401859"/>
                  <a:pt x="5719576" y="3392635"/>
                </a:cubicBezTo>
                <a:cubicBezTo>
                  <a:pt x="5710352" y="3388024"/>
                  <a:pt x="5724187" y="3374189"/>
                  <a:pt x="5719576" y="3364966"/>
                </a:cubicBezTo>
                <a:lnTo>
                  <a:pt x="5719576" y="3364966"/>
                </a:lnTo>
                <a:close/>
                <a:moveTo>
                  <a:pt x="5431925" y="3374189"/>
                </a:moveTo>
                <a:cubicBezTo>
                  <a:pt x="5417514" y="3378800"/>
                  <a:pt x="5399067" y="3392635"/>
                  <a:pt x="5417514" y="3397247"/>
                </a:cubicBezTo>
                <a:cubicBezTo>
                  <a:pt x="5418091" y="3383412"/>
                  <a:pt x="5431925" y="3388024"/>
                  <a:pt x="5431925" y="3374189"/>
                </a:cubicBezTo>
                <a:lnTo>
                  <a:pt x="5431925" y="3374189"/>
                </a:lnTo>
                <a:close/>
                <a:moveTo>
                  <a:pt x="5139663" y="3570183"/>
                </a:moveTo>
                <a:cubicBezTo>
                  <a:pt x="5139663" y="3560960"/>
                  <a:pt x="5158686" y="3565572"/>
                  <a:pt x="5154074" y="3551737"/>
                </a:cubicBezTo>
                <a:cubicBezTo>
                  <a:pt x="5149463" y="3551737"/>
                  <a:pt x="5149463" y="3542513"/>
                  <a:pt x="5144851" y="3547125"/>
                </a:cubicBezTo>
                <a:cubicBezTo>
                  <a:pt x="5139663" y="3551737"/>
                  <a:pt x="5125828" y="3565572"/>
                  <a:pt x="5139663" y="3570183"/>
                </a:cubicBezTo>
                <a:lnTo>
                  <a:pt x="5139663" y="3570183"/>
                </a:lnTo>
                <a:close/>
                <a:moveTo>
                  <a:pt x="830094" y="3607653"/>
                </a:moveTo>
                <a:cubicBezTo>
                  <a:pt x="815682" y="3603041"/>
                  <a:pt x="787436" y="3598430"/>
                  <a:pt x="778213" y="3616876"/>
                </a:cubicBezTo>
                <a:cubicBezTo>
                  <a:pt x="801847" y="3621488"/>
                  <a:pt x="825482" y="3621488"/>
                  <a:pt x="830094" y="3607653"/>
                </a:cubicBezTo>
                <a:lnTo>
                  <a:pt x="830094" y="3607653"/>
                </a:lnTo>
                <a:close/>
                <a:moveTo>
                  <a:pt x="4809932" y="3691239"/>
                </a:moveTo>
                <a:cubicBezTo>
                  <a:pt x="4809932" y="3677404"/>
                  <a:pt x="4819155" y="3672792"/>
                  <a:pt x="4824343" y="3662992"/>
                </a:cubicBezTo>
                <a:cubicBezTo>
                  <a:pt x="4815119" y="3662992"/>
                  <a:pt x="4819731" y="3649157"/>
                  <a:pt x="4805320" y="3653769"/>
                </a:cubicBezTo>
                <a:cubicBezTo>
                  <a:pt x="4819155" y="3672792"/>
                  <a:pt x="4790908" y="3682015"/>
                  <a:pt x="4809932" y="3691239"/>
                </a:cubicBezTo>
                <a:lnTo>
                  <a:pt x="4809932" y="3691239"/>
                </a:lnTo>
                <a:close/>
                <a:moveTo>
                  <a:pt x="5615814" y="3756954"/>
                </a:moveTo>
                <a:cubicBezTo>
                  <a:pt x="5615814" y="3752343"/>
                  <a:pt x="5615814" y="3747731"/>
                  <a:pt x="5615814" y="3747731"/>
                </a:cubicBezTo>
                <a:cubicBezTo>
                  <a:pt x="5615814" y="3766178"/>
                  <a:pt x="5611203" y="3770789"/>
                  <a:pt x="5620426" y="3780589"/>
                </a:cubicBezTo>
                <a:cubicBezTo>
                  <a:pt x="5625037" y="3771366"/>
                  <a:pt x="5648672" y="3752343"/>
                  <a:pt x="5657895" y="3762142"/>
                </a:cubicBezTo>
                <a:cubicBezTo>
                  <a:pt x="5657895" y="3780589"/>
                  <a:pt x="5643484" y="3757531"/>
                  <a:pt x="5648672" y="3775977"/>
                </a:cubicBezTo>
                <a:cubicBezTo>
                  <a:pt x="5653283" y="3775977"/>
                  <a:pt x="5657895" y="3775977"/>
                  <a:pt x="5663084" y="3780589"/>
                </a:cubicBezTo>
                <a:cubicBezTo>
                  <a:pt x="5663084" y="3762142"/>
                  <a:pt x="5682106" y="3752343"/>
                  <a:pt x="5677495" y="3743119"/>
                </a:cubicBezTo>
                <a:cubicBezTo>
                  <a:pt x="5691906" y="3743119"/>
                  <a:pt x="5691906" y="3756954"/>
                  <a:pt x="5696517" y="3761566"/>
                </a:cubicBezTo>
                <a:cubicBezTo>
                  <a:pt x="5715541" y="3756954"/>
                  <a:pt x="5720152" y="3738508"/>
                  <a:pt x="5743787" y="3738508"/>
                </a:cubicBezTo>
                <a:cubicBezTo>
                  <a:pt x="5739175" y="3715450"/>
                  <a:pt x="5743787" y="3710261"/>
                  <a:pt x="5753010" y="3691815"/>
                </a:cubicBezTo>
                <a:cubicBezTo>
                  <a:pt x="5695941" y="3705650"/>
                  <a:pt x="5682106" y="3752343"/>
                  <a:pt x="5615814" y="3756954"/>
                </a:cubicBezTo>
                <a:lnTo>
                  <a:pt x="5615814" y="3756954"/>
                </a:lnTo>
                <a:close/>
                <a:moveTo>
                  <a:pt x="5455560" y="3770789"/>
                </a:moveTo>
                <a:cubicBezTo>
                  <a:pt x="5460171" y="3770789"/>
                  <a:pt x="5464783" y="3775401"/>
                  <a:pt x="5469971" y="3775401"/>
                </a:cubicBezTo>
                <a:cubicBezTo>
                  <a:pt x="5474583" y="3761566"/>
                  <a:pt x="5488994" y="3761566"/>
                  <a:pt x="5488994" y="3747155"/>
                </a:cubicBezTo>
                <a:cubicBezTo>
                  <a:pt x="5484383" y="3747155"/>
                  <a:pt x="5479771" y="3747155"/>
                  <a:pt x="5474583" y="3742543"/>
                </a:cubicBezTo>
                <a:cubicBezTo>
                  <a:pt x="5469971" y="3756954"/>
                  <a:pt x="5455560" y="3756954"/>
                  <a:pt x="5455560" y="3770789"/>
                </a:cubicBezTo>
                <a:lnTo>
                  <a:pt x="5455560" y="3770789"/>
                </a:lnTo>
                <a:close/>
                <a:moveTo>
                  <a:pt x="4540727" y="3808259"/>
                </a:moveTo>
                <a:cubicBezTo>
                  <a:pt x="4540727" y="3817482"/>
                  <a:pt x="4531504" y="3812870"/>
                  <a:pt x="4531504" y="3817482"/>
                </a:cubicBezTo>
                <a:cubicBezTo>
                  <a:pt x="4531504" y="3826705"/>
                  <a:pt x="4531504" y="3840540"/>
                  <a:pt x="4536116" y="3845728"/>
                </a:cubicBezTo>
                <a:cubicBezTo>
                  <a:pt x="4540727" y="3836505"/>
                  <a:pt x="4555139" y="3836505"/>
                  <a:pt x="4559751" y="3831893"/>
                </a:cubicBezTo>
                <a:cubicBezTo>
                  <a:pt x="4555139" y="3822094"/>
                  <a:pt x="4555139" y="3812870"/>
                  <a:pt x="4540727" y="3808259"/>
                </a:cubicBezTo>
                <a:lnTo>
                  <a:pt x="4540727" y="3808259"/>
                </a:lnTo>
                <a:close/>
                <a:moveTo>
                  <a:pt x="4375862" y="3845728"/>
                </a:moveTo>
                <a:cubicBezTo>
                  <a:pt x="4375862" y="3859563"/>
                  <a:pt x="4347615" y="3878586"/>
                  <a:pt x="4371250" y="3887809"/>
                </a:cubicBezTo>
                <a:cubicBezTo>
                  <a:pt x="4371250" y="3878010"/>
                  <a:pt x="4390273" y="3854952"/>
                  <a:pt x="4375862" y="3845728"/>
                </a:cubicBezTo>
                <a:lnTo>
                  <a:pt x="4375862" y="3845728"/>
                </a:lnTo>
                <a:close/>
                <a:moveTo>
                  <a:pt x="4672735" y="3845728"/>
                </a:moveTo>
                <a:cubicBezTo>
                  <a:pt x="4672735" y="3854952"/>
                  <a:pt x="4658324" y="3850340"/>
                  <a:pt x="4663512" y="3859563"/>
                </a:cubicBezTo>
                <a:cubicBezTo>
                  <a:pt x="4672735" y="3859563"/>
                  <a:pt x="4672735" y="3868786"/>
                  <a:pt x="4677924" y="3868786"/>
                </a:cubicBezTo>
                <a:cubicBezTo>
                  <a:pt x="4672735" y="3864175"/>
                  <a:pt x="4682535" y="3845728"/>
                  <a:pt x="4672735" y="3845728"/>
                </a:cubicBezTo>
                <a:lnTo>
                  <a:pt x="4672735" y="3845728"/>
                </a:lnTo>
                <a:close/>
                <a:moveTo>
                  <a:pt x="4790908" y="3854952"/>
                </a:moveTo>
                <a:cubicBezTo>
                  <a:pt x="4776497" y="3841117"/>
                  <a:pt x="4762662" y="3859563"/>
                  <a:pt x="4762662" y="3873398"/>
                </a:cubicBezTo>
                <a:cubicBezTo>
                  <a:pt x="4776497" y="3873398"/>
                  <a:pt x="4790908" y="3873398"/>
                  <a:pt x="4790908" y="3854952"/>
                </a:cubicBezTo>
                <a:lnTo>
                  <a:pt x="4790908" y="3854952"/>
                </a:lnTo>
                <a:close/>
                <a:moveTo>
                  <a:pt x="5167909" y="3854952"/>
                </a:moveTo>
                <a:cubicBezTo>
                  <a:pt x="5167909" y="3859563"/>
                  <a:pt x="5167909" y="3859563"/>
                  <a:pt x="5167909" y="3859563"/>
                </a:cubicBezTo>
                <a:cubicBezTo>
                  <a:pt x="5163298" y="3864175"/>
                  <a:pt x="5153498" y="3859563"/>
                  <a:pt x="5148886" y="3864175"/>
                </a:cubicBezTo>
                <a:cubicBezTo>
                  <a:pt x="5158109" y="3868786"/>
                  <a:pt x="5158109" y="3873398"/>
                  <a:pt x="5167909" y="3868786"/>
                </a:cubicBezTo>
                <a:cubicBezTo>
                  <a:pt x="5167909" y="3868786"/>
                  <a:pt x="5177709" y="3854952"/>
                  <a:pt x="5167909" y="3854952"/>
                </a:cubicBezTo>
                <a:lnTo>
                  <a:pt x="5167909" y="3854952"/>
                </a:lnTo>
                <a:close/>
                <a:moveTo>
                  <a:pt x="4771885" y="3910868"/>
                </a:moveTo>
                <a:cubicBezTo>
                  <a:pt x="4771885" y="3887809"/>
                  <a:pt x="4795520" y="3915479"/>
                  <a:pt x="4804744" y="3887809"/>
                </a:cubicBezTo>
                <a:cubicBezTo>
                  <a:pt x="4785720" y="3892421"/>
                  <a:pt x="4804744" y="3878586"/>
                  <a:pt x="4804744" y="3869363"/>
                </a:cubicBezTo>
                <a:cubicBezTo>
                  <a:pt x="4790908" y="3878010"/>
                  <a:pt x="4758051" y="3887809"/>
                  <a:pt x="4771885" y="3910868"/>
                </a:cubicBezTo>
                <a:lnTo>
                  <a:pt x="4771885" y="3910868"/>
                </a:lnTo>
                <a:close/>
                <a:moveTo>
                  <a:pt x="523997" y="3957560"/>
                </a:moveTo>
                <a:cubicBezTo>
                  <a:pt x="509585" y="3962172"/>
                  <a:pt x="504973" y="3971395"/>
                  <a:pt x="495750" y="3980618"/>
                </a:cubicBezTo>
                <a:cubicBezTo>
                  <a:pt x="509585" y="3985807"/>
                  <a:pt x="533220" y="3966783"/>
                  <a:pt x="523997" y="3957560"/>
                </a:cubicBezTo>
                <a:lnTo>
                  <a:pt x="523997" y="3957560"/>
                </a:lnTo>
                <a:close/>
                <a:moveTo>
                  <a:pt x="4559751" y="3957560"/>
                </a:moveTo>
                <a:cubicBezTo>
                  <a:pt x="4564362" y="3980618"/>
                  <a:pt x="4550527" y="3962172"/>
                  <a:pt x="4536116" y="3966783"/>
                </a:cubicBezTo>
                <a:cubicBezTo>
                  <a:pt x="4536116" y="3976007"/>
                  <a:pt x="4540727" y="3985230"/>
                  <a:pt x="4545339" y="3985230"/>
                </a:cubicBezTo>
                <a:cubicBezTo>
                  <a:pt x="4549950" y="3976007"/>
                  <a:pt x="4568974" y="3980618"/>
                  <a:pt x="4573586" y="3966783"/>
                </a:cubicBezTo>
                <a:cubicBezTo>
                  <a:pt x="4564362" y="3966783"/>
                  <a:pt x="4569550" y="3952949"/>
                  <a:pt x="4559751" y="3957560"/>
                </a:cubicBezTo>
                <a:lnTo>
                  <a:pt x="4559751" y="3957560"/>
                </a:lnTo>
                <a:close/>
                <a:moveTo>
                  <a:pt x="472116" y="4027311"/>
                </a:moveTo>
                <a:cubicBezTo>
                  <a:pt x="481339" y="4022699"/>
                  <a:pt x="495750" y="4022699"/>
                  <a:pt x="495750" y="4008865"/>
                </a:cubicBezTo>
                <a:cubicBezTo>
                  <a:pt x="481339" y="4008865"/>
                  <a:pt x="481339" y="4008865"/>
                  <a:pt x="481339" y="4008865"/>
                </a:cubicBezTo>
                <a:cubicBezTo>
                  <a:pt x="485950" y="4022699"/>
                  <a:pt x="472116" y="4018088"/>
                  <a:pt x="472116" y="4027311"/>
                </a:cubicBezTo>
                <a:lnTo>
                  <a:pt x="472116" y="4027311"/>
                </a:lnTo>
                <a:close/>
                <a:moveTo>
                  <a:pt x="834705" y="4069392"/>
                </a:moveTo>
                <a:cubicBezTo>
                  <a:pt x="811070" y="4041146"/>
                  <a:pt x="773601" y="4074004"/>
                  <a:pt x="759190" y="4097638"/>
                </a:cubicBezTo>
                <a:cubicBezTo>
                  <a:pt x="782824" y="4111474"/>
                  <a:pt x="820871" y="4093027"/>
                  <a:pt x="834705" y="4069392"/>
                </a:cubicBezTo>
                <a:lnTo>
                  <a:pt x="834705" y="4069392"/>
                </a:lnTo>
                <a:close/>
                <a:moveTo>
                  <a:pt x="5238813" y="4097638"/>
                </a:moveTo>
                <a:cubicBezTo>
                  <a:pt x="5229590" y="4111474"/>
                  <a:pt x="5210567" y="4111474"/>
                  <a:pt x="5205955" y="4130496"/>
                </a:cubicBezTo>
                <a:cubicBezTo>
                  <a:pt x="5243425" y="4158743"/>
                  <a:pt x="5238813" y="4167966"/>
                  <a:pt x="5243425" y="4210047"/>
                </a:cubicBezTo>
                <a:cubicBezTo>
                  <a:pt x="5262448" y="4200824"/>
                  <a:pt x="5271671" y="4186989"/>
                  <a:pt x="5280894" y="4163354"/>
                </a:cubicBezTo>
                <a:cubicBezTo>
                  <a:pt x="5253224" y="4162778"/>
                  <a:pt x="5248037" y="4116085"/>
                  <a:pt x="5238813" y="4097638"/>
                </a:cubicBezTo>
                <a:lnTo>
                  <a:pt x="5238813" y="4097638"/>
                </a:lnTo>
                <a:close/>
                <a:moveTo>
                  <a:pt x="688862" y="4106862"/>
                </a:moveTo>
                <a:cubicBezTo>
                  <a:pt x="656004" y="4111474"/>
                  <a:pt x="632370" y="4129920"/>
                  <a:pt x="622570" y="4158166"/>
                </a:cubicBezTo>
                <a:cubicBezTo>
                  <a:pt x="646205" y="4144331"/>
                  <a:pt x="717109" y="4120697"/>
                  <a:pt x="683674" y="4106862"/>
                </a:cubicBezTo>
                <a:cubicBezTo>
                  <a:pt x="688862" y="4106862"/>
                  <a:pt x="688862" y="4106862"/>
                  <a:pt x="688862" y="4106862"/>
                </a:cubicBezTo>
                <a:lnTo>
                  <a:pt x="688862" y="4106862"/>
                </a:lnTo>
                <a:close/>
                <a:moveTo>
                  <a:pt x="717109" y="4139720"/>
                </a:moveTo>
                <a:cubicBezTo>
                  <a:pt x="731520" y="4139720"/>
                  <a:pt x="731520" y="4139720"/>
                  <a:pt x="731520" y="4139720"/>
                </a:cubicBezTo>
                <a:cubicBezTo>
                  <a:pt x="736131" y="4125885"/>
                  <a:pt x="726908" y="4125885"/>
                  <a:pt x="717109" y="4121273"/>
                </a:cubicBezTo>
                <a:cubicBezTo>
                  <a:pt x="717109" y="4125308"/>
                  <a:pt x="712497" y="4130496"/>
                  <a:pt x="717109" y="4139720"/>
                </a:cubicBezTo>
                <a:lnTo>
                  <a:pt x="717109" y="4139720"/>
                </a:lnTo>
                <a:close/>
                <a:moveTo>
                  <a:pt x="5653860" y="4125308"/>
                </a:moveTo>
                <a:cubicBezTo>
                  <a:pt x="5634837" y="4139143"/>
                  <a:pt x="5625614" y="4139143"/>
                  <a:pt x="5621002" y="4167390"/>
                </a:cubicBezTo>
                <a:cubicBezTo>
                  <a:pt x="5635413" y="4158166"/>
                  <a:pt x="5653860" y="4162778"/>
                  <a:pt x="5663660" y="4148943"/>
                </a:cubicBezTo>
                <a:cubicBezTo>
                  <a:pt x="5649248" y="4144331"/>
                  <a:pt x="5672307" y="4125308"/>
                  <a:pt x="5653860" y="4125308"/>
                </a:cubicBezTo>
                <a:lnTo>
                  <a:pt x="5653860" y="4125308"/>
                </a:lnTo>
                <a:close/>
                <a:moveTo>
                  <a:pt x="5342575" y="4228494"/>
                </a:moveTo>
                <a:cubicBezTo>
                  <a:pt x="5347186" y="4242329"/>
                  <a:pt x="5385232" y="4210047"/>
                  <a:pt x="5380044" y="4237717"/>
                </a:cubicBezTo>
                <a:cubicBezTo>
                  <a:pt x="5417514" y="4237717"/>
                  <a:pt x="5394455" y="4214659"/>
                  <a:pt x="5408290" y="4195636"/>
                </a:cubicBezTo>
                <a:cubicBezTo>
                  <a:pt x="5380044" y="4191024"/>
                  <a:pt x="5356410" y="4209471"/>
                  <a:pt x="5342575" y="4228494"/>
                </a:cubicBezTo>
                <a:lnTo>
                  <a:pt x="5342575" y="4228494"/>
                </a:lnTo>
                <a:close/>
                <a:moveTo>
                  <a:pt x="556854" y="4200247"/>
                </a:moveTo>
                <a:cubicBezTo>
                  <a:pt x="552242" y="4218694"/>
                  <a:pt x="533220" y="4214082"/>
                  <a:pt x="523997" y="4228494"/>
                </a:cubicBezTo>
                <a:cubicBezTo>
                  <a:pt x="547631" y="4237717"/>
                  <a:pt x="547631" y="4223882"/>
                  <a:pt x="566654" y="4228494"/>
                </a:cubicBezTo>
                <a:cubicBezTo>
                  <a:pt x="566077" y="4214082"/>
                  <a:pt x="570689" y="4195636"/>
                  <a:pt x="556854" y="4200247"/>
                </a:cubicBezTo>
                <a:lnTo>
                  <a:pt x="556854" y="4200247"/>
                </a:lnTo>
                <a:close/>
                <a:moveTo>
                  <a:pt x="5290694" y="4214082"/>
                </a:moveTo>
                <a:cubicBezTo>
                  <a:pt x="5286083" y="4214082"/>
                  <a:pt x="5286083" y="4204859"/>
                  <a:pt x="5286083" y="4200247"/>
                </a:cubicBezTo>
                <a:cubicBezTo>
                  <a:pt x="5271671" y="4200247"/>
                  <a:pt x="5271671" y="4200247"/>
                  <a:pt x="5271671" y="4200247"/>
                </a:cubicBezTo>
                <a:cubicBezTo>
                  <a:pt x="5271671" y="4209471"/>
                  <a:pt x="5267059" y="4209471"/>
                  <a:pt x="5267059" y="4218694"/>
                </a:cubicBezTo>
                <a:cubicBezTo>
                  <a:pt x="5276282" y="4214082"/>
                  <a:pt x="5290694" y="4223305"/>
                  <a:pt x="5290694" y="4214082"/>
                </a:cubicBezTo>
                <a:lnTo>
                  <a:pt x="5290694" y="4214082"/>
                </a:lnTo>
                <a:close/>
                <a:moveTo>
                  <a:pt x="221935" y="4214082"/>
                </a:moveTo>
                <a:cubicBezTo>
                  <a:pt x="207523" y="4200247"/>
                  <a:pt x="179277" y="4223305"/>
                  <a:pt x="193688" y="4232529"/>
                </a:cubicBezTo>
                <a:cubicBezTo>
                  <a:pt x="198300" y="4223305"/>
                  <a:pt x="217323" y="4228494"/>
                  <a:pt x="221935" y="4214082"/>
                </a:cubicBezTo>
                <a:lnTo>
                  <a:pt x="221935" y="4214082"/>
                </a:lnTo>
                <a:close/>
                <a:moveTo>
                  <a:pt x="5502829" y="4228494"/>
                </a:moveTo>
                <a:cubicBezTo>
                  <a:pt x="5507441" y="4233105"/>
                  <a:pt x="5507441" y="4237717"/>
                  <a:pt x="5517240" y="4233105"/>
                </a:cubicBezTo>
                <a:cubicBezTo>
                  <a:pt x="5517240" y="4223882"/>
                  <a:pt x="5521852" y="4219271"/>
                  <a:pt x="5521852" y="4210047"/>
                </a:cubicBezTo>
                <a:cubicBezTo>
                  <a:pt x="5512052" y="4209471"/>
                  <a:pt x="5502829" y="4218694"/>
                  <a:pt x="5502829" y="4228494"/>
                </a:cubicBezTo>
                <a:lnTo>
                  <a:pt x="5502829" y="4228494"/>
                </a:lnTo>
                <a:close/>
                <a:moveTo>
                  <a:pt x="5460171" y="4218694"/>
                </a:moveTo>
                <a:cubicBezTo>
                  <a:pt x="5455560" y="4232529"/>
                  <a:pt x="5436537" y="4227917"/>
                  <a:pt x="5427314" y="4227917"/>
                </a:cubicBezTo>
                <a:cubicBezTo>
                  <a:pt x="5427314" y="4237141"/>
                  <a:pt x="5412902" y="4241752"/>
                  <a:pt x="5403679" y="4246364"/>
                </a:cubicBezTo>
                <a:cubicBezTo>
                  <a:pt x="5399067" y="4269422"/>
                  <a:pt x="5399067" y="4269422"/>
                  <a:pt x="5403679" y="4288445"/>
                </a:cubicBezTo>
                <a:cubicBezTo>
                  <a:pt x="5418091" y="4288445"/>
                  <a:pt x="5431925" y="4274610"/>
                  <a:pt x="5446336" y="4283833"/>
                </a:cubicBezTo>
                <a:cubicBezTo>
                  <a:pt x="5441725" y="4288445"/>
                  <a:pt x="5437113" y="4293057"/>
                  <a:pt x="5437113" y="4297668"/>
                </a:cubicBezTo>
                <a:cubicBezTo>
                  <a:pt x="5456136" y="4288445"/>
                  <a:pt x="5474583" y="4283833"/>
                  <a:pt x="5460748" y="4264810"/>
                </a:cubicBezTo>
                <a:cubicBezTo>
                  <a:pt x="5475159" y="4264810"/>
                  <a:pt x="5475159" y="4264810"/>
                  <a:pt x="5475159" y="4264810"/>
                </a:cubicBezTo>
                <a:cubicBezTo>
                  <a:pt x="5475159" y="4274034"/>
                  <a:pt x="5470548" y="4278645"/>
                  <a:pt x="5479771" y="4287868"/>
                </a:cubicBezTo>
                <a:cubicBezTo>
                  <a:pt x="5484383" y="4264810"/>
                  <a:pt x="5498794" y="4255010"/>
                  <a:pt x="5494182" y="4231952"/>
                </a:cubicBezTo>
                <a:cubicBezTo>
                  <a:pt x="5465360" y="4242329"/>
                  <a:pt x="5469971" y="4218694"/>
                  <a:pt x="5460171" y="4218694"/>
                </a:cubicBezTo>
                <a:lnTo>
                  <a:pt x="5460171" y="4218694"/>
                </a:lnTo>
                <a:close/>
                <a:moveTo>
                  <a:pt x="5408290" y="4275186"/>
                </a:moveTo>
                <a:cubicBezTo>
                  <a:pt x="5403679" y="4261352"/>
                  <a:pt x="5417514" y="4265963"/>
                  <a:pt x="5412902" y="4246940"/>
                </a:cubicBezTo>
                <a:cubicBezTo>
                  <a:pt x="5417514" y="4251552"/>
                  <a:pt x="5422125" y="4251552"/>
                  <a:pt x="5427314" y="4251552"/>
                </a:cubicBezTo>
                <a:cubicBezTo>
                  <a:pt x="5427314" y="4265387"/>
                  <a:pt x="5422702" y="4275186"/>
                  <a:pt x="5408290" y="4275186"/>
                </a:cubicBezTo>
                <a:lnTo>
                  <a:pt x="5408290" y="4275186"/>
                </a:lnTo>
                <a:close/>
                <a:moveTo>
                  <a:pt x="415047" y="4289021"/>
                </a:moveTo>
                <a:cubicBezTo>
                  <a:pt x="434069" y="4270575"/>
                  <a:pt x="457705" y="4260775"/>
                  <a:pt x="476151" y="4242329"/>
                </a:cubicBezTo>
                <a:cubicBezTo>
                  <a:pt x="447904" y="4219271"/>
                  <a:pt x="428882" y="4260775"/>
                  <a:pt x="409859" y="4275186"/>
                </a:cubicBezTo>
                <a:cubicBezTo>
                  <a:pt x="415047" y="4275186"/>
                  <a:pt x="410435" y="4284410"/>
                  <a:pt x="415047" y="4289021"/>
                </a:cubicBezTo>
                <a:lnTo>
                  <a:pt x="415047" y="4289021"/>
                </a:lnTo>
                <a:close/>
                <a:moveTo>
                  <a:pt x="4687147" y="4340326"/>
                </a:moveTo>
                <a:cubicBezTo>
                  <a:pt x="4720004" y="4340326"/>
                  <a:pt x="4743640" y="4307468"/>
                  <a:pt x="4771885" y="4312080"/>
                </a:cubicBezTo>
                <a:cubicBezTo>
                  <a:pt x="4776497" y="4293633"/>
                  <a:pt x="4771885" y="4293633"/>
                  <a:pt x="4771885" y="4269998"/>
                </a:cubicBezTo>
                <a:cubicBezTo>
                  <a:pt x="4724616" y="4260775"/>
                  <a:pt x="4734416" y="4321303"/>
                  <a:pt x="4696370" y="4312080"/>
                </a:cubicBezTo>
                <a:cubicBezTo>
                  <a:pt x="4705593" y="4293633"/>
                  <a:pt x="4720004" y="4289021"/>
                  <a:pt x="4739028" y="4279222"/>
                </a:cubicBezTo>
                <a:cubicBezTo>
                  <a:pt x="4720004" y="4274610"/>
                  <a:pt x="4701558" y="4269998"/>
                  <a:pt x="4687147" y="4283833"/>
                </a:cubicBezTo>
                <a:cubicBezTo>
                  <a:pt x="4701558" y="4307468"/>
                  <a:pt x="4682535" y="4312080"/>
                  <a:pt x="4687147" y="4340326"/>
                </a:cubicBezTo>
                <a:lnTo>
                  <a:pt x="4687147" y="4340326"/>
                </a:lnTo>
                <a:close/>
                <a:moveTo>
                  <a:pt x="839893" y="4312080"/>
                </a:moveTo>
                <a:cubicBezTo>
                  <a:pt x="825482" y="4312080"/>
                  <a:pt x="830670" y="4321303"/>
                  <a:pt x="820871" y="4330526"/>
                </a:cubicBezTo>
                <a:cubicBezTo>
                  <a:pt x="839893" y="4331102"/>
                  <a:pt x="839893" y="4321303"/>
                  <a:pt x="839893" y="4312080"/>
                </a:cubicBezTo>
                <a:lnTo>
                  <a:pt x="839893" y="4312080"/>
                </a:lnTo>
                <a:close/>
                <a:moveTo>
                  <a:pt x="5582956" y="4391630"/>
                </a:moveTo>
                <a:cubicBezTo>
                  <a:pt x="5592179" y="4377795"/>
                  <a:pt x="5601979" y="4363384"/>
                  <a:pt x="5606591" y="4349549"/>
                </a:cubicBezTo>
                <a:cubicBezTo>
                  <a:pt x="5582956" y="4358772"/>
                  <a:pt x="5601979" y="4326491"/>
                  <a:pt x="5582956" y="4331102"/>
                </a:cubicBezTo>
                <a:cubicBezTo>
                  <a:pt x="5550098" y="4377795"/>
                  <a:pt x="5469971" y="4363960"/>
                  <a:pt x="5469971" y="4429100"/>
                </a:cubicBezTo>
                <a:cubicBezTo>
                  <a:pt x="5465360" y="4419876"/>
                  <a:pt x="5460748" y="4433711"/>
                  <a:pt x="5460748" y="4424488"/>
                </a:cubicBezTo>
                <a:cubicBezTo>
                  <a:pt x="5460748" y="4419876"/>
                  <a:pt x="5465360" y="4415265"/>
                  <a:pt x="5460748" y="4410653"/>
                </a:cubicBezTo>
                <a:cubicBezTo>
                  <a:pt x="5451525" y="4419876"/>
                  <a:pt x="5446336" y="4429100"/>
                  <a:pt x="5441725" y="4438899"/>
                </a:cubicBezTo>
                <a:cubicBezTo>
                  <a:pt x="5418091" y="4443511"/>
                  <a:pt x="5437113" y="4429676"/>
                  <a:pt x="5418091" y="4425064"/>
                </a:cubicBezTo>
                <a:cubicBezTo>
                  <a:pt x="5422702" y="4462534"/>
                  <a:pt x="5389844" y="4467146"/>
                  <a:pt x="5351798" y="4467146"/>
                </a:cubicBezTo>
                <a:cubicBezTo>
                  <a:pt x="5337387" y="4509227"/>
                  <a:pt x="5304529" y="4527673"/>
                  <a:pt x="5267059" y="4542085"/>
                </a:cubicBezTo>
                <a:cubicBezTo>
                  <a:pt x="5252648" y="4519027"/>
                  <a:pt x="5281471" y="4504615"/>
                  <a:pt x="5290694" y="4490780"/>
                </a:cubicBezTo>
                <a:cubicBezTo>
                  <a:pt x="5267059" y="4490780"/>
                  <a:pt x="5309717" y="4481557"/>
                  <a:pt x="5290694" y="4472334"/>
                </a:cubicBezTo>
                <a:cubicBezTo>
                  <a:pt x="5286083" y="4486169"/>
                  <a:pt x="5276282" y="4472334"/>
                  <a:pt x="5271671" y="4472334"/>
                </a:cubicBezTo>
                <a:cubicBezTo>
                  <a:pt x="5262448" y="4476945"/>
                  <a:pt x="5257260" y="4490780"/>
                  <a:pt x="5252648" y="4505192"/>
                </a:cubicBezTo>
                <a:cubicBezTo>
                  <a:pt x="5229013" y="4500580"/>
                  <a:pt x="5224402" y="4514415"/>
                  <a:pt x="5215178" y="4528250"/>
                </a:cubicBezTo>
                <a:cubicBezTo>
                  <a:pt x="5234202" y="4523638"/>
                  <a:pt x="5234202" y="4509803"/>
                  <a:pt x="5252648" y="4514415"/>
                </a:cubicBezTo>
                <a:cubicBezTo>
                  <a:pt x="5271671" y="4551884"/>
                  <a:pt x="5233625" y="4551884"/>
                  <a:pt x="5219790" y="4574942"/>
                </a:cubicBezTo>
                <a:cubicBezTo>
                  <a:pt x="5257260" y="4570331"/>
                  <a:pt x="5276282" y="4542085"/>
                  <a:pt x="5314329" y="4532861"/>
                </a:cubicBezTo>
                <a:cubicBezTo>
                  <a:pt x="5318940" y="4546696"/>
                  <a:pt x="5323552" y="4555919"/>
                  <a:pt x="5328740" y="4561108"/>
                </a:cubicBezTo>
                <a:cubicBezTo>
                  <a:pt x="5347763" y="4547273"/>
                  <a:pt x="5376009" y="4532861"/>
                  <a:pt x="5389844" y="4509803"/>
                </a:cubicBezTo>
                <a:cubicBezTo>
                  <a:pt x="5437113" y="4528250"/>
                  <a:pt x="5427314" y="4449275"/>
                  <a:pt x="5460748" y="4440052"/>
                </a:cubicBezTo>
                <a:cubicBezTo>
                  <a:pt x="5475159" y="4440052"/>
                  <a:pt x="5475159" y="4453887"/>
                  <a:pt x="5488994" y="4449275"/>
                </a:cubicBezTo>
                <a:cubicBezTo>
                  <a:pt x="5521852" y="4433711"/>
                  <a:pt x="5535687" y="4382407"/>
                  <a:pt x="5582956" y="4391630"/>
                </a:cubicBezTo>
                <a:lnTo>
                  <a:pt x="5582956" y="4391630"/>
                </a:lnTo>
                <a:close/>
                <a:moveTo>
                  <a:pt x="1013983" y="4354161"/>
                </a:moveTo>
                <a:cubicBezTo>
                  <a:pt x="1018594" y="4354161"/>
                  <a:pt x="1028394" y="4354161"/>
                  <a:pt x="1028394" y="4363384"/>
                </a:cubicBezTo>
                <a:cubicBezTo>
                  <a:pt x="1033005" y="4363384"/>
                  <a:pt x="1042805" y="4363384"/>
                  <a:pt x="1042805" y="4354161"/>
                </a:cubicBezTo>
                <a:cubicBezTo>
                  <a:pt x="1038193" y="4354161"/>
                  <a:pt x="1038193" y="4354161"/>
                  <a:pt x="1038193" y="4349549"/>
                </a:cubicBezTo>
                <a:cubicBezTo>
                  <a:pt x="1028394" y="4349549"/>
                  <a:pt x="1013983" y="4344937"/>
                  <a:pt x="1013983" y="4354161"/>
                </a:cubicBezTo>
                <a:lnTo>
                  <a:pt x="1013983" y="4354161"/>
                </a:lnTo>
                <a:close/>
                <a:moveTo>
                  <a:pt x="5017455" y="4367996"/>
                </a:moveTo>
                <a:cubicBezTo>
                  <a:pt x="5022066" y="4381830"/>
                  <a:pt x="5012843" y="4381830"/>
                  <a:pt x="5008231" y="4391054"/>
                </a:cubicBezTo>
                <a:cubicBezTo>
                  <a:pt x="5027255" y="4386442"/>
                  <a:pt x="5022643" y="4400277"/>
                  <a:pt x="5036478" y="4400277"/>
                </a:cubicBezTo>
                <a:cubicBezTo>
                  <a:pt x="5041090" y="4391054"/>
                  <a:pt x="5060112" y="4391054"/>
                  <a:pt x="5055501" y="4372031"/>
                </a:cubicBezTo>
                <a:cubicBezTo>
                  <a:pt x="5046278" y="4367419"/>
                  <a:pt x="5041090" y="4390477"/>
                  <a:pt x="5041090" y="4376642"/>
                </a:cubicBezTo>
                <a:cubicBezTo>
                  <a:pt x="5041090" y="4372031"/>
                  <a:pt x="5045701" y="4367419"/>
                  <a:pt x="5045701" y="4362807"/>
                </a:cubicBezTo>
                <a:cubicBezTo>
                  <a:pt x="5036478" y="4362807"/>
                  <a:pt x="5031289" y="4353584"/>
                  <a:pt x="5017455" y="4348973"/>
                </a:cubicBezTo>
                <a:cubicBezTo>
                  <a:pt x="5012843" y="4372031"/>
                  <a:pt x="4984597" y="4362807"/>
                  <a:pt x="4989209" y="4391054"/>
                </a:cubicBezTo>
                <a:cubicBezTo>
                  <a:pt x="5012267" y="4396242"/>
                  <a:pt x="5003044" y="4373183"/>
                  <a:pt x="5017455" y="4367996"/>
                </a:cubicBezTo>
                <a:lnTo>
                  <a:pt x="5017455" y="4367996"/>
                </a:lnTo>
                <a:close/>
                <a:moveTo>
                  <a:pt x="4442154" y="4391630"/>
                </a:moveTo>
                <a:cubicBezTo>
                  <a:pt x="4442154" y="4373183"/>
                  <a:pt x="4442154" y="4373183"/>
                  <a:pt x="4442154" y="4373183"/>
                </a:cubicBezTo>
                <a:cubicBezTo>
                  <a:pt x="4427743" y="4367996"/>
                  <a:pt x="4427743" y="4396242"/>
                  <a:pt x="4442154" y="4391630"/>
                </a:cubicBezTo>
                <a:lnTo>
                  <a:pt x="4442154" y="4391630"/>
                </a:lnTo>
                <a:close/>
                <a:moveTo>
                  <a:pt x="5521852" y="4452158"/>
                </a:moveTo>
                <a:cubicBezTo>
                  <a:pt x="5521852" y="4475216"/>
                  <a:pt x="5488994" y="4470604"/>
                  <a:pt x="5488994" y="4494239"/>
                </a:cubicBezTo>
                <a:cubicBezTo>
                  <a:pt x="5545487" y="4461381"/>
                  <a:pt x="5592756" y="4447546"/>
                  <a:pt x="5635413" y="4400854"/>
                </a:cubicBezTo>
                <a:cubicBezTo>
                  <a:pt x="5587567" y="4377795"/>
                  <a:pt x="5569121" y="4447546"/>
                  <a:pt x="5521852" y="4452158"/>
                </a:cubicBezTo>
                <a:lnTo>
                  <a:pt x="5521852" y="4452158"/>
                </a:lnTo>
                <a:close/>
                <a:moveTo>
                  <a:pt x="938467" y="4400854"/>
                </a:moveTo>
                <a:cubicBezTo>
                  <a:pt x="929243" y="4400854"/>
                  <a:pt x="914832" y="4400854"/>
                  <a:pt x="919444" y="4410077"/>
                </a:cubicBezTo>
                <a:cubicBezTo>
                  <a:pt x="929243" y="4410077"/>
                  <a:pt x="938467" y="4410077"/>
                  <a:pt x="938467" y="4400854"/>
                </a:cubicBezTo>
                <a:lnTo>
                  <a:pt x="938467" y="4400854"/>
                </a:lnTo>
                <a:close/>
                <a:moveTo>
                  <a:pt x="340108" y="4410077"/>
                </a:moveTo>
                <a:cubicBezTo>
                  <a:pt x="330885" y="4396242"/>
                  <a:pt x="307250" y="4405465"/>
                  <a:pt x="302638" y="4419300"/>
                </a:cubicBezTo>
                <a:cubicBezTo>
                  <a:pt x="316473" y="4419876"/>
                  <a:pt x="334920" y="4424488"/>
                  <a:pt x="340108" y="4410077"/>
                </a:cubicBezTo>
                <a:lnTo>
                  <a:pt x="340108" y="4410077"/>
                </a:lnTo>
                <a:close/>
                <a:moveTo>
                  <a:pt x="5356410" y="4419876"/>
                </a:moveTo>
                <a:cubicBezTo>
                  <a:pt x="5370821" y="4424488"/>
                  <a:pt x="5380044" y="4419876"/>
                  <a:pt x="5375433" y="4406041"/>
                </a:cubicBezTo>
                <a:cubicBezTo>
                  <a:pt x="5361022" y="4406041"/>
                  <a:pt x="5361022" y="4406041"/>
                  <a:pt x="5361022" y="4406041"/>
                </a:cubicBezTo>
                <a:cubicBezTo>
                  <a:pt x="5366210" y="4410077"/>
                  <a:pt x="5356410" y="4414688"/>
                  <a:pt x="5356410" y="4419876"/>
                </a:cubicBezTo>
                <a:lnTo>
                  <a:pt x="5356410" y="4419876"/>
                </a:lnTo>
                <a:close/>
                <a:moveTo>
                  <a:pt x="424846" y="4438323"/>
                </a:moveTo>
                <a:cubicBezTo>
                  <a:pt x="420235" y="4447546"/>
                  <a:pt x="410435" y="4447546"/>
                  <a:pt x="410435" y="4456769"/>
                </a:cubicBezTo>
                <a:cubicBezTo>
                  <a:pt x="429458" y="4456769"/>
                  <a:pt x="429458" y="4456769"/>
                  <a:pt x="429458" y="4456769"/>
                </a:cubicBezTo>
                <a:cubicBezTo>
                  <a:pt x="429458" y="4447546"/>
                  <a:pt x="429458" y="4438323"/>
                  <a:pt x="424846" y="4438323"/>
                </a:cubicBezTo>
                <a:lnTo>
                  <a:pt x="424846" y="4438323"/>
                </a:lnTo>
                <a:close/>
                <a:moveTo>
                  <a:pt x="613347" y="4465993"/>
                </a:moveTo>
                <a:cubicBezTo>
                  <a:pt x="632370" y="4470604"/>
                  <a:pt x="636982" y="4442935"/>
                  <a:pt x="627758" y="4437746"/>
                </a:cubicBezTo>
                <a:cubicBezTo>
                  <a:pt x="622570" y="4442935"/>
                  <a:pt x="604123" y="4452158"/>
                  <a:pt x="613347" y="4465993"/>
                </a:cubicBezTo>
                <a:lnTo>
                  <a:pt x="613347" y="4465993"/>
                </a:lnTo>
                <a:close/>
                <a:moveTo>
                  <a:pt x="1113132" y="4471181"/>
                </a:moveTo>
                <a:cubicBezTo>
                  <a:pt x="1113132" y="4480404"/>
                  <a:pt x="1113132" y="4485016"/>
                  <a:pt x="1117744" y="4489627"/>
                </a:cubicBezTo>
                <a:cubicBezTo>
                  <a:pt x="1145990" y="4480404"/>
                  <a:pt x="1165013" y="4498851"/>
                  <a:pt x="1169625" y="4517874"/>
                </a:cubicBezTo>
                <a:cubicBezTo>
                  <a:pt x="1169625" y="4480404"/>
                  <a:pt x="1165013" y="4480404"/>
                  <a:pt x="1165013" y="4448122"/>
                </a:cubicBezTo>
                <a:cubicBezTo>
                  <a:pt x="1141379" y="4447546"/>
                  <a:pt x="1132156" y="4461381"/>
                  <a:pt x="1113132" y="4471181"/>
                </a:cubicBezTo>
                <a:lnTo>
                  <a:pt x="1113132" y="4471181"/>
                </a:lnTo>
                <a:close/>
                <a:moveTo>
                  <a:pt x="806459" y="4471181"/>
                </a:moveTo>
                <a:cubicBezTo>
                  <a:pt x="787436" y="4471181"/>
                  <a:pt x="787436" y="4485016"/>
                  <a:pt x="773601" y="4489627"/>
                </a:cubicBezTo>
                <a:cubicBezTo>
                  <a:pt x="792624" y="4489627"/>
                  <a:pt x="801847" y="4485016"/>
                  <a:pt x="806459" y="4471181"/>
                </a:cubicBezTo>
                <a:lnTo>
                  <a:pt x="806459" y="4471181"/>
                </a:lnTo>
                <a:close/>
                <a:moveTo>
                  <a:pt x="4998432" y="4494239"/>
                </a:moveTo>
                <a:cubicBezTo>
                  <a:pt x="5017455" y="4494239"/>
                  <a:pt x="5026678" y="4489627"/>
                  <a:pt x="5031289" y="4475793"/>
                </a:cubicBezTo>
                <a:cubicBezTo>
                  <a:pt x="5017455" y="4480404"/>
                  <a:pt x="5003044" y="4480404"/>
                  <a:pt x="4998432" y="4494239"/>
                </a:cubicBezTo>
                <a:lnTo>
                  <a:pt x="4998432" y="4494239"/>
                </a:lnTo>
                <a:close/>
                <a:moveTo>
                  <a:pt x="881974" y="4527097"/>
                </a:moveTo>
                <a:cubicBezTo>
                  <a:pt x="881974" y="4531708"/>
                  <a:pt x="886586" y="4545543"/>
                  <a:pt x="877363" y="4545543"/>
                </a:cubicBezTo>
                <a:cubicBezTo>
                  <a:pt x="858340" y="4545543"/>
                  <a:pt x="839893" y="4550155"/>
                  <a:pt x="830094" y="4563990"/>
                </a:cubicBezTo>
                <a:cubicBezTo>
                  <a:pt x="815682" y="4568601"/>
                  <a:pt x="825482" y="4550155"/>
                  <a:pt x="811070" y="4554766"/>
                </a:cubicBezTo>
                <a:cubicBezTo>
                  <a:pt x="782824" y="4563990"/>
                  <a:pt x="773601" y="4583013"/>
                  <a:pt x="759190" y="4596848"/>
                </a:cubicBezTo>
                <a:cubicBezTo>
                  <a:pt x="735555" y="4619906"/>
                  <a:pt x="702697" y="4629705"/>
                  <a:pt x="683674" y="4638929"/>
                </a:cubicBezTo>
                <a:cubicBezTo>
                  <a:pt x="749966" y="4657376"/>
                  <a:pt x="815682" y="4596848"/>
                  <a:pt x="843929" y="4563990"/>
                </a:cubicBezTo>
                <a:cubicBezTo>
                  <a:pt x="900421" y="4559378"/>
                  <a:pt x="924055" y="4526520"/>
                  <a:pt x="961525" y="4503462"/>
                </a:cubicBezTo>
                <a:cubicBezTo>
                  <a:pt x="924632" y="4498851"/>
                  <a:pt x="910221" y="4517874"/>
                  <a:pt x="881974" y="4527097"/>
                </a:cubicBezTo>
                <a:lnTo>
                  <a:pt x="881974" y="4527097"/>
                </a:lnTo>
                <a:close/>
                <a:moveTo>
                  <a:pt x="5535687" y="4503462"/>
                </a:moveTo>
                <a:cubicBezTo>
                  <a:pt x="5540299" y="4517297"/>
                  <a:pt x="5521275" y="4512685"/>
                  <a:pt x="5526464" y="4526520"/>
                </a:cubicBezTo>
                <a:cubicBezTo>
                  <a:pt x="5540299" y="4527097"/>
                  <a:pt x="5550098" y="4508074"/>
                  <a:pt x="5535687" y="4503462"/>
                </a:cubicBezTo>
                <a:lnTo>
                  <a:pt x="5535687" y="4503462"/>
                </a:lnTo>
                <a:close/>
                <a:moveTo>
                  <a:pt x="5611203" y="4522485"/>
                </a:moveTo>
                <a:cubicBezTo>
                  <a:pt x="5587567" y="4527097"/>
                  <a:pt x="5554710" y="4517874"/>
                  <a:pt x="5550098" y="4540932"/>
                </a:cubicBezTo>
                <a:cubicBezTo>
                  <a:pt x="5578344" y="4527097"/>
                  <a:pt x="5597368" y="4559378"/>
                  <a:pt x="5611203" y="4540932"/>
                </a:cubicBezTo>
                <a:cubicBezTo>
                  <a:pt x="5587567" y="4540932"/>
                  <a:pt x="5601979" y="4527097"/>
                  <a:pt x="5611203" y="4522485"/>
                </a:cubicBezTo>
                <a:lnTo>
                  <a:pt x="5611203" y="4522485"/>
                </a:lnTo>
                <a:close/>
                <a:moveTo>
                  <a:pt x="4663512" y="4564566"/>
                </a:moveTo>
                <a:cubicBezTo>
                  <a:pt x="4672735" y="4564566"/>
                  <a:pt x="4672735" y="4569178"/>
                  <a:pt x="4672735" y="4578401"/>
                </a:cubicBezTo>
                <a:cubicBezTo>
                  <a:pt x="4691759" y="4569178"/>
                  <a:pt x="4700982" y="4555343"/>
                  <a:pt x="4710205" y="4536320"/>
                </a:cubicBezTo>
                <a:cubicBezTo>
                  <a:pt x="4687147" y="4540932"/>
                  <a:pt x="4672735" y="4550155"/>
                  <a:pt x="4663512" y="4564566"/>
                </a:cubicBezTo>
                <a:lnTo>
                  <a:pt x="4663512" y="4564566"/>
                </a:lnTo>
                <a:close/>
                <a:moveTo>
                  <a:pt x="976513" y="4550155"/>
                </a:moveTo>
                <a:cubicBezTo>
                  <a:pt x="990924" y="4563990"/>
                  <a:pt x="1019170" y="4554766"/>
                  <a:pt x="1033005" y="4550155"/>
                </a:cubicBezTo>
                <a:cubicBezTo>
                  <a:pt x="1023782" y="4545543"/>
                  <a:pt x="994959" y="4536320"/>
                  <a:pt x="976513" y="4550155"/>
                </a:cubicBezTo>
                <a:lnTo>
                  <a:pt x="976513" y="4550155"/>
                </a:lnTo>
                <a:close/>
                <a:moveTo>
                  <a:pt x="19023" y="4550155"/>
                </a:moveTo>
                <a:cubicBezTo>
                  <a:pt x="9799" y="4554766"/>
                  <a:pt x="4611" y="4563990"/>
                  <a:pt x="0" y="4578401"/>
                </a:cubicBezTo>
                <a:cubicBezTo>
                  <a:pt x="19023" y="4573790"/>
                  <a:pt x="28246" y="4587624"/>
                  <a:pt x="42658" y="4592236"/>
                </a:cubicBezTo>
                <a:cubicBezTo>
                  <a:pt x="42658" y="4573790"/>
                  <a:pt x="70903" y="4583013"/>
                  <a:pt x="66292" y="4563990"/>
                </a:cubicBezTo>
                <a:cubicBezTo>
                  <a:pt x="42658" y="4573790"/>
                  <a:pt x="38046" y="4559378"/>
                  <a:pt x="19023" y="4550155"/>
                </a:cubicBezTo>
                <a:lnTo>
                  <a:pt x="19023" y="4550155"/>
                </a:lnTo>
                <a:close/>
                <a:moveTo>
                  <a:pt x="5130440" y="4592236"/>
                </a:moveTo>
                <a:cubicBezTo>
                  <a:pt x="5139663" y="4573790"/>
                  <a:pt x="5163298" y="4569178"/>
                  <a:pt x="5182321" y="4569178"/>
                </a:cubicBezTo>
                <a:cubicBezTo>
                  <a:pt x="5177709" y="4527097"/>
                  <a:pt x="5121217" y="4578401"/>
                  <a:pt x="5130440" y="4592236"/>
                </a:cubicBezTo>
                <a:lnTo>
                  <a:pt x="5130440" y="4592236"/>
                </a:lnTo>
                <a:close/>
                <a:moveTo>
                  <a:pt x="5356410" y="4569178"/>
                </a:moveTo>
                <a:cubicBezTo>
                  <a:pt x="5365633" y="4569178"/>
                  <a:pt x="5365633" y="4573790"/>
                  <a:pt x="5370821" y="4578401"/>
                </a:cubicBezTo>
                <a:cubicBezTo>
                  <a:pt x="5366210" y="4564566"/>
                  <a:pt x="5385232" y="4573790"/>
                  <a:pt x="5380044" y="4559955"/>
                </a:cubicBezTo>
                <a:cubicBezTo>
                  <a:pt x="5370821" y="4559378"/>
                  <a:pt x="5361598" y="4564566"/>
                  <a:pt x="5356410" y="4569178"/>
                </a:cubicBezTo>
                <a:lnTo>
                  <a:pt x="5356410" y="4569178"/>
                </a:lnTo>
                <a:close/>
                <a:moveTo>
                  <a:pt x="5427314" y="4587624"/>
                </a:moveTo>
                <a:cubicBezTo>
                  <a:pt x="5431925" y="4587624"/>
                  <a:pt x="5436537" y="4592236"/>
                  <a:pt x="5441725" y="4592236"/>
                </a:cubicBezTo>
                <a:cubicBezTo>
                  <a:pt x="5437113" y="4625094"/>
                  <a:pt x="5408867" y="4596848"/>
                  <a:pt x="5404256" y="4610683"/>
                </a:cubicBezTo>
                <a:cubicBezTo>
                  <a:pt x="5423278" y="4615294"/>
                  <a:pt x="5427890" y="4629129"/>
                  <a:pt x="5441725" y="4633741"/>
                </a:cubicBezTo>
                <a:cubicBezTo>
                  <a:pt x="5432502" y="4619906"/>
                  <a:pt x="5437113" y="4600883"/>
                  <a:pt x="5456136" y="4596271"/>
                </a:cubicBezTo>
                <a:cubicBezTo>
                  <a:pt x="5451525" y="4591660"/>
                  <a:pt x="5451525" y="4582437"/>
                  <a:pt x="5446913" y="4577825"/>
                </a:cubicBezTo>
                <a:cubicBezTo>
                  <a:pt x="5446336" y="4587624"/>
                  <a:pt x="5422702" y="4573790"/>
                  <a:pt x="5427314" y="4587624"/>
                </a:cubicBezTo>
                <a:lnTo>
                  <a:pt x="5427314" y="4587624"/>
                </a:lnTo>
                <a:close/>
                <a:moveTo>
                  <a:pt x="3984449" y="4592236"/>
                </a:moveTo>
                <a:cubicBezTo>
                  <a:pt x="3970038" y="4601459"/>
                  <a:pt x="3932568" y="4606071"/>
                  <a:pt x="3941791" y="4625094"/>
                </a:cubicBezTo>
                <a:cubicBezTo>
                  <a:pt x="3956203" y="4615871"/>
                  <a:pt x="3975226" y="4610683"/>
                  <a:pt x="3984449" y="4592236"/>
                </a:cubicBezTo>
                <a:lnTo>
                  <a:pt x="3984449" y="4592236"/>
                </a:lnTo>
                <a:close/>
                <a:moveTo>
                  <a:pt x="4696370" y="4596848"/>
                </a:moveTo>
                <a:cubicBezTo>
                  <a:pt x="4687147" y="4601459"/>
                  <a:pt x="4677347" y="4606071"/>
                  <a:pt x="4672735" y="4610683"/>
                </a:cubicBezTo>
                <a:cubicBezTo>
                  <a:pt x="4687147" y="4610683"/>
                  <a:pt x="4696370" y="4610683"/>
                  <a:pt x="4696370" y="4596848"/>
                </a:cubicBezTo>
                <a:lnTo>
                  <a:pt x="4696370" y="4596848"/>
                </a:lnTo>
                <a:close/>
                <a:moveTo>
                  <a:pt x="4861813" y="4620482"/>
                </a:moveTo>
                <a:cubicBezTo>
                  <a:pt x="4861813" y="4611259"/>
                  <a:pt x="4876224" y="4615871"/>
                  <a:pt x="4880835" y="4606647"/>
                </a:cubicBezTo>
                <a:cubicBezTo>
                  <a:pt x="4871036" y="4596848"/>
                  <a:pt x="4847401" y="4615871"/>
                  <a:pt x="4861813" y="4620482"/>
                </a:cubicBezTo>
                <a:lnTo>
                  <a:pt x="4861813" y="4620482"/>
                </a:lnTo>
                <a:close/>
                <a:moveTo>
                  <a:pt x="4036330" y="4643540"/>
                </a:moveTo>
                <a:cubicBezTo>
                  <a:pt x="4059965" y="4652764"/>
                  <a:pt x="4078988" y="4620482"/>
                  <a:pt x="4097434" y="4610683"/>
                </a:cubicBezTo>
                <a:cubicBezTo>
                  <a:pt x="4078411" y="4624518"/>
                  <a:pt x="4045553" y="4606071"/>
                  <a:pt x="4026531" y="4633741"/>
                </a:cubicBezTo>
                <a:cubicBezTo>
                  <a:pt x="4035754" y="4638352"/>
                  <a:pt x="4045553" y="4619906"/>
                  <a:pt x="4050165" y="4629129"/>
                </a:cubicBezTo>
                <a:cubicBezTo>
                  <a:pt x="4046130" y="4629705"/>
                  <a:pt x="4040942" y="4634317"/>
                  <a:pt x="4036330" y="4643540"/>
                </a:cubicBezTo>
                <a:lnTo>
                  <a:pt x="4036330" y="4643540"/>
                </a:lnTo>
                <a:close/>
                <a:moveTo>
                  <a:pt x="4159115" y="4606071"/>
                </a:moveTo>
                <a:cubicBezTo>
                  <a:pt x="4149892" y="4615294"/>
                  <a:pt x="4116457" y="4619906"/>
                  <a:pt x="4130869" y="4638929"/>
                </a:cubicBezTo>
                <a:cubicBezTo>
                  <a:pt x="4149892" y="4638929"/>
                  <a:pt x="4168338" y="4620482"/>
                  <a:pt x="4159115" y="4606071"/>
                </a:cubicBezTo>
                <a:lnTo>
                  <a:pt x="4159115" y="4606071"/>
                </a:lnTo>
                <a:close/>
                <a:moveTo>
                  <a:pt x="1542014" y="4657376"/>
                </a:moveTo>
                <a:cubicBezTo>
                  <a:pt x="1546625" y="4652764"/>
                  <a:pt x="1565649" y="4657376"/>
                  <a:pt x="1561037" y="4643540"/>
                </a:cubicBezTo>
                <a:cubicBezTo>
                  <a:pt x="1551814" y="4643540"/>
                  <a:pt x="1532791" y="4652764"/>
                  <a:pt x="1542014" y="4657376"/>
                </a:cubicBezTo>
                <a:lnTo>
                  <a:pt x="1542014" y="4657376"/>
                </a:lnTo>
                <a:close/>
                <a:moveTo>
                  <a:pt x="594324" y="4713868"/>
                </a:moveTo>
                <a:cubicBezTo>
                  <a:pt x="627181" y="4704644"/>
                  <a:pt x="665228" y="4695421"/>
                  <a:pt x="674451" y="4662563"/>
                </a:cubicBezTo>
                <a:cubicBezTo>
                  <a:pt x="641593" y="4634317"/>
                  <a:pt x="598936" y="4671787"/>
                  <a:pt x="594324" y="4713868"/>
                </a:cubicBezTo>
                <a:lnTo>
                  <a:pt x="594324" y="4713868"/>
                </a:lnTo>
                <a:close/>
                <a:moveTo>
                  <a:pt x="3890488" y="4746149"/>
                </a:moveTo>
                <a:cubicBezTo>
                  <a:pt x="3946980" y="4732315"/>
                  <a:pt x="3985026" y="4694845"/>
                  <a:pt x="4017884" y="4657376"/>
                </a:cubicBezTo>
                <a:cubicBezTo>
                  <a:pt x="3961391" y="4661987"/>
                  <a:pt x="3933145" y="4713291"/>
                  <a:pt x="3890488" y="4717903"/>
                </a:cubicBezTo>
                <a:cubicBezTo>
                  <a:pt x="3899711" y="4732315"/>
                  <a:pt x="3876076" y="4736926"/>
                  <a:pt x="3890488" y="4746149"/>
                </a:cubicBezTo>
                <a:lnTo>
                  <a:pt x="3890488" y="4746149"/>
                </a:lnTo>
                <a:close/>
                <a:moveTo>
                  <a:pt x="3932568" y="4681010"/>
                </a:moveTo>
                <a:cubicBezTo>
                  <a:pt x="3941791" y="4667175"/>
                  <a:pt x="3960815" y="4676398"/>
                  <a:pt x="3960815" y="4662563"/>
                </a:cubicBezTo>
                <a:cubicBezTo>
                  <a:pt x="3951592" y="4652764"/>
                  <a:pt x="3914122" y="4667175"/>
                  <a:pt x="3932568" y="4681010"/>
                </a:cubicBezTo>
                <a:lnTo>
                  <a:pt x="3932568" y="4681010"/>
                </a:lnTo>
                <a:close/>
                <a:moveTo>
                  <a:pt x="3904322" y="4662563"/>
                </a:moveTo>
                <a:cubicBezTo>
                  <a:pt x="3904322" y="4676398"/>
                  <a:pt x="3885299" y="4671787"/>
                  <a:pt x="3885299" y="4685622"/>
                </a:cubicBezTo>
                <a:cubicBezTo>
                  <a:pt x="3899711" y="4690233"/>
                  <a:pt x="3913546" y="4690233"/>
                  <a:pt x="3922769" y="4685622"/>
                </a:cubicBezTo>
                <a:cubicBezTo>
                  <a:pt x="3918733" y="4676398"/>
                  <a:pt x="3914122" y="4667175"/>
                  <a:pt x="3904322" y="4662563"/>
                </a:cubicBezTo>
                <a:lnTo>
                  <a:pt x="3904322" y="4662563"/>
                </a:lnTo>
                <a:close/>
                <a:moveTo>
                  <a:pt x="4644489" y="4676398"/>
                </a:moveTo>
                <a:cubicBezTo>
                  <a:pt x="4607020" y="4681010"/>
                  <a:pt x="4583385" y="4704644"/>
                  <a:pt x="4559751" y="4723091"/>
                </a:cubicBezTo>
                <a:cubicBezTo>
                  <a:pt x="4602408" y="4723091"/>
                  <a:pt x="4630654" y="4704068"/>
                  <a:pt x="4644489" y="4676398"/>
                </a:cubicBezTo>
                <a:lnTo>
                  <a:pt x="4644489" y="4676398"/>
                </a:lnTo>
                <a:close/>
                <a:moveTo>
                  <a:pt x="5333351" y="4690233"/>
                </a:moveTo>
                <a:cubicBezTo>
                  <a:pt x="5342575" y="4690233"/>
                  <a:pt x="5352375" y="4685622"/>
                  <a:pt x="5356986" y="4676398"/>
                </a:cubicBezTo>
                <a:cubicBezTo>
                  <a:pt x="5342575" y="4676398"/>
                  <a:pt x="5333351" y="4676398"/>
                  <a:pt x="5333351" y="4690233"/>
                </a:cubicBezTo>
                <a:lnTo>
                  <a:pt x="5333351" y="4690233"/>
                </a:lnTo>
                <a:close/>
                <a:moveTo>
                  <a:pt x="3847830" y="4694845"/>
                </a:moveTo>
                <a:cubicBezTo>
                  <a:pt x="3833419" y="4694845"/>
                  <a:pt x="3819584" y="4699457"/>
                  <a:pt x="3810360" y="4708680"/>
                </a:cubicBezTo>
                <a:cubicBezTo>
                  <a:pt x="3824195" y="4704068"/>
                  <a:pt x="3843218" y="4704068"/>
                  <a:pt x="3847830" y="4694845"/>
                </a:cubicBezTo>
                <a:lnTo>
                  <a:pt x="3847830" y="4694845"/>
                </a:lnTo>
                <a:close/>
                <a:moveTo>
                  <a:pt x="4418519" y="4755373"/>
                </a:moveTo>
                <a:cubicBezTo>
                  <a:pt x="4442154" y="4755373"/>
                  <a:pt x="4455989" y="4746149"/>
                  <a:pt x="4470400" y="4732315"/>
                </a:cubicBezTo>
                <a:cubicBezTo>
                  <a:pt x="4465788" y="4727703"/>
                  <a:pt x="4465788" y="4713868"/>
                  <a:pt x="4461177" y="4713868"/>
                </a:cubicBezTo>
                <a:cubicBezTo>
                  <a:pt x="4456565" y="4718479"/>
                  <a:pt x="4442154" y="4723091"/>
                  <a:pt x="4446766" y="4709256"/>
                </a:cubicBezTo>
                <a:cubicBezTo>
                  <a:pt x="4423131" y="4718479"/>
                  <a:pt x="4432354" y="4736926"/>
                  <a:pt x="4418519" y="4755373"/>
                </a:cubicBezTo>
                <a:lnTo>
                  <a:pt x="4418519" y="4755373"/>
                </a:lnTo>
                <a:close/>
                <a:moveTo>
                  <a:pt x="1127544" y="4746149"/>
                </a:moveTo>
                <a:cubicBezTo>
                  <a:pt x="1127544" y="4741538"/>
                  <a:pt x="1151178" y="4732315"/>
                  <a:pt x="1136767" y="4723091"/>
                </a:cubicBezTo>
                <a:cubicBezTo>
                  <a:pt x="1136767" y="4732315"/>
                  <a:pt x="1108520" y="4736926"/>
                  <a:pt x="1127544" y="4746149"/>
                </a:cubicBezTo>
                <a:lnTo>
                  <a:pt x="1127544" y="4746149"/>
                </a:lnTo>
                <a:close/>
                <a:moveTo>
                  <a:pt x="4602408" y="4797454"/>
                </a:moveTo>
                <a:cubicBezTo>
                  <a:pt x="4607020" y="4802065"/>
                  <a:pt x="4635266" y="4792842"/>
                  <a:pt x="4635266" y="4774396"/>
                </a:cubicBezTo>
                <a:cubicBezTo>
                  <a:pt x="4602408" y="4792842"/>
                  <a:pt x="4536116" y="4811865"/>
                  <a:pt x="4507870" y="4839535"/>
                </a:cubicBezTo>
                <a:cubicBezTo>
                  <a:pt x="4550527" y="4839535"/>
                  <a:pt x="4574162" y="4816477"/>
                  <a:pt x="4602408" y="4797454"/>
                </a:cubicBezTo>
                <a:lnTo>
                  <a:pt x="4602408" y="4797454"/>
                </a:lnTo>
                <a:close/>
                <a:moveTo>
                  <a:pt x="4611631" y="4834923"/>
                </a:moveTo>
                <a:cubicBezTo>
                  <a:pt x="4597220" y="4834923"/>
                  <a:pt x="4587997" y="4844146"/>
                  <a:pt x="4583385" y="4848758"/>
                </a:cubicBezTo>
                <a:cubicBezTo>
                  <a:pt x="4592608" y="4848758"/>
                  <a:pt x="4611631" y="4848758"/>
                  <a:pt x="4611631" y="4834923"/>
                </a:cubicBezTo>
                <a:lnTo>
                  <a:pt x="4611631" y="4834923"/>
                </a:lnTo>
                <a:close/>
                <a:moveTo>
                  <a:pt x="1155790" y="4863169"/>
                </a:moveTo>
                <a:cubicBezTo>
                  <a:pt x="1146567" y="4881616"/>
                  <a:pt x="1141379" y="4909862"/>
                  <a:pt x="1132156" y="4923697"/>
                </a:cubicBezTo>
                <a:cubicBezTo>
                  <a:pt x="1169625" y="4914474"/>
                  <a:pt x="1203059" y="4895451"/>
                  <a:pt x="1216894" y="4858558"/>
                </a:cubicBezTo>
                <a:cubicBezTo>
                  <a:pt x="1197871" y="4872393"/>
                  <a:pt x="1178848" y="4867781"/>
                  <a:pt x="1155790" y="4863169"/>
                </a:cubicBezTo>
                <a:lnTo>
                  <a:pt x="1155790" y="4863169"/>
                </a:lnTo>
                <a:close/>
                <a:moveTo>
                  <a:pt x="4343004" y="4886227"/>
                </a:moveTo>
                <a:cubicBezTo>
                  <a:pt x="4352227" y="4881616"/>
                  <a:pt x="4394885" y="4877004"/>
                  <a:pt x="4399496" y="4857981"/>
                </a:cubicBezTo>
                <a:cubicBezTo>
                  <a:pt x="4385661" y="4867781"/>
                  <a:pt x="4352227" y="4867781"/>
                  <a:pt x="4343004" y="4886227"/>
                </a:cubicBezTo>
                <a:lnTo>
                  <a:pt x="4343004" y="4886227"/>
                </a:lnTo>
                <a:close/>
                <a:moveTo>
                  <a:pt x="4366639" y="4923697"/>
                </a:moveTo>
                <a:cubicBezTo>
                  <a:pt x="4375862" y="4900639"/>
                  <a:pt x="4404108" y="4900639"/>
                  <a:pt x="4423131" y="4886227"/>
                </a:cubicBezTo>
                <a:cubicBezTo>
                  <a:pt x="4390273" y="4886227"/>
                  <a:pt x="4362027" y="4900062"/>
                  <a:pt x="4343004" y="4914474"/>
                </a:cubicBezTo>
                <a:cubicBezTo>
                  <a:pt x="4347615" y="4919085"/>
                  <a:pt x="4362027" y="4919085"/>
                  <a:pt x="4366639" y="4923697"/>
                </a:cubicBezTo>
                <a:lnTo>
                  <a:pt x="4366639" y="4923697"/>
                </a:lnTo>
                <a:close/>
                <a:moveTo>
                  <a:pt x="3621283" y="4900062"/>
                </a:moveTo>
                <a:cubicBezTo>
                  <a:pt x="3593037" y="4886227"/>
                  <a:pt x="3583814" y="4923121"/>
                  <a:pt x="3560179" y="4913897"/>
                </a:cubicBezTo>
                <a:cubicBezTo>
                  <a:pt x="3560179" y="4927732"/>
                  <a:pt x="3569402" y="4927732"/>
                  <a:pt x="3574591" y="4932344"/>
                </a:cubicBezTo>
                <a:cubicBezTo>
                  <a:pt x="3588426" y="4914474"/>
                  <a:pt x="3612060" y="4919085"/>
                  <a:pt x="3621283" y="4900062"/>
                </a:cubicBezTo>
                <a:lnTo>
                  <a:pt x="3621283" y="4900062"/>
                </a:lnTo>
                <a:close/>
                <a:moveTo>
                  <a:pt x="3385513" y="4909862"/>
                </a:moveTo>
                <a:cubicBezTo>
                  <a:pt x="3371102" y="4909862"/>
                  <a:pt x="3361879" y="4914474"/>
                  <a:pt x="3357268" y="4923697"/>
                </a:cubicBezTo>
                <a:cubicBezTo>
                  <a:pt x="3361879" y="4923697"/>
                  <a:pt x="3361879" y="4928309"/>
                  <a:pt x="3357268" y="4932920"/>
                </a:cubicBezTo>
                <a:cubicBezTo>
                  <a:pt x="3371679" y="4928309"/>
                  <a:pt x="3385513" y="4923697"/>
                  <a:pt x="3385513" y="4909862"/>
                </a:cubicBezTo>
                <a:lnTo>
                  <a:pt x="3385513" y="4909862"/>
                </a:lnTo>
                <a:close/>
                <a:moveTo>
                  <a:pt x="4272100" y="4961166"/>
                </a:moveTo>
                <a:cubicBezTo>
                  <a:pt x="4295734" y="4956555"/>
                  <a:pt x="4314758" y="4947332"/>
                  <a:pt x="4333204" y="4932920"/>
                </a:cubicBezTo>
                <a:cubicBezTo>
                  <a:pt x="4333204" y="4932920"/>
                  <a:pt x="4328593" y="4928309"/>
                  <a:pt x="4328593" y="4923697"/>
                </a:cubicBezTo>
                <a:cubicBezTo>
                  <a:pt x="4310146" y="4937532"/>
                  <a:pt x="4272100" y="4932920"/>
                  <a:pt x="4272100" y="4961166"/>
                </a:cubicBezTo>
                <a:lnTo>
                  <a:pt x="4272100" y="4961166"/>
                </a:lnTo>
                <a:close/>
                <a:moveTo>
                  <a:pt x="2471258" y="4956555"/>
                </a:moveTo>
                <a:cubicBezTo>
                  <a:pt x="2471258" y="4942720"/>
                  <a:pt x="2480481" y="4942720"/>
                  <a:pt x="2480481" y="4928309"/>
                </a:cubicBezTo>
                <a:cubicBezTo>
                  <a:pt x="2466069" y="4923697"/>
                  <a:pt x="2466069" y="4937532"/>
                  <a:pt x="2461458" y="4928309"/>
                </a:cubicBezTo>
                <a:cubicBezTo>
                  <a:pt x="2461458" y="4956555"/>
                  <a:pt x="2428600" y="4932920"/>
                  <a:pt x="2428600" y="4951367"/>
                </a:cubicBezTo>
                <a:cubicBezTo>
                  <a:pt x="2433212" y="4961166"/>
                  <a:pt x="2456846" y="4951943"/>
                  <a:pt x="2471258" y="4956555"/>
                </a:cubicBezTo>
                <a:lnTo>
                  <a:pt x="2471258" y="4956555"/>
                </a:lnTo>
                <a:close/>
                <a:moveTo>
                  <a:pt x="3197013" y="4979613"/>
                </a:moveTo>
                <a:cubicBezTo>
                  <a:pt x="3258117" y="4993448"/>
                  <a:pt x="3309998" y="4956555"/>
                  <a:pt x="3348044" y="4928309"/>
                </a:cubicBezTo>
                <a:cubicBezTo>
                  <a:pt x="3296163" y="4937532"/>
                  <a:pt x="3244282" y="4946755"/>
                  <a:pt x="3216037" y="4975001"/>
                </a:cubicBezTo>
                <a:cubicBezTo>
                  <a:pt x="3216037" y="4970390"/>
                  <a:pt x="3216037" y="4965778"/>
                  <a:pt x="3211425" y="4961166"/>
                </a:cubicBezTo>
                <a:cubicBezTo>
                  <a:pt x="3216037" y="4979613"/>
                  <a:pt x="3192401" y="4965778"/>
                  <a:pt x="3197013" y="4979613"/>
                </a:cubicBezTo>
                <a:lnTo>
                  <a:pt x="3197013" y="4979613"/>
                </a:lnTo>
                <a:close/>
                <a:moveTo>
                  <a:pt x="3522710" y="4942144"/>
                </a:moveTo>
                <a:cubicBezTo>
                  <a:pt x="3470829" y="4946755"/>
                  <a:pt x="3414336" y="4975001"/>
                  <a:pt x="3376290" y="4998060"/>
                </a:cubicBezTo>
                <a:cubicBezTo>
                  <a:pt x="3428171" y="5007283"/>
                  <a:pt x="3456418" y="4960590"/>
                  <a:pt x="3508298" y="4960590"/>
                </a:cubicBezTo>
                <a:cubicBezTo>
                  <a:pt x="3503687" y="4946755"/>
                  <a:pt x="3517522" y="4946755"/>
                  <a:pt x="3522710" y="4942144"/>
                </a:cubicBezTo>
                <a:lnTo>
                  <a:pt x="3522710" y="4942144"/>
                </a:lnTo>
                <a:close/>
                <a:moveTo>
                  <a:pt x="4852012" y="5044752"/>
                </a:moveTo>
                <a:cubicBezTo>
                  <a:pt x="4880259" y="5044752"/>
                  <a:pt x="4955774" y="5011895"/>
                  <a:pt x="4941363" y="4984225"/>
                </a:cubicBezTo>
                <a:cubicBezTo>
                  <a:pt x="4918305" y="5007859"/>
                  <a:pt x="4875647" y="5021694"/>
                  <a:pt x="4852012" y="5044752"/>
                </a:cubicBezTo>
                <a:lnTo>
                  <a:pt x="4852012" y="5044752"/>
                </a:lnTo>
                <a:close/>
                <a:moveTo>
                  <a:pt x="1895957" y="5026306"/>
                </a:moveTo>
                <a:cubicBezTo>
                  <a:pt x="1895957" y="5035529"/>
                  <a:pt x="1881546" y="5030918"/>
                  <a:pt x="1881546" y="5035529"/>
                </a:cubicBezTo>
                <a:cubicBezTo>
                  <a:pt x="1895957" y="5030918"/>
                  <a:pt x="1881546" y="5049364"/>
                  <a:pt x="1895957" y="5049364"/>
                </a:cubicBezTo>
                <a:cubicBezTo>
                  <a:pt x="1900568" y="5044752"/>
                  <a:pt x="1909791" y="5030918"/>
                  <a:pt x="1895957" y="5026306"/>
                </a:cubicBezTo>
                <a:lnTo>
                  <a:pt x="1895957" y="5026306"/>
                </a:lnTo>
                <a:close/>
                <a:moveTo>
                  <a:pt x="3348044" y="5044752"/>
                </a:moveTo>
                <a:cubicBezTo>
                  <a:pt x="3338821" y="5053976"/>
                  <a:pt x="3310574" y="5049364"/>
                  <a:pt x="3310574" y="5067810"/>
                </a:cubicBezTo>
                <a:cubicBezTo>
                  <a:pt x="3319798" y="5072422"/>
                  <a:pt x="3334210" y="5072422"/>
                  <a:pt x="3353232" y="5072422"/>
                </a:cubicBezTo>
                <a:cubicBezTo>
                  <a:pt x="3357268" y="5063775"/>
                  <a:pt x="3362455" y="5049940"/>
                  <a:pt x="3348044" y="5044752"/>
                </a:cubicBezTo>
                <a:lnTo>
                  <a:pt x="3348044" y="5044752"/>
                </a:lnTo>
                <a:close/>
                <a:moveTo>
                  <a:pt x="3348044" y="5086834"/>
                </a:moveTo>
                <a:cubicBezTo>
                  <a:pt x="3357268" y="5091445"/>
                  <a:pt x="3371679" y="5082222"/>
                  <a:pt x="3367067" y="5096057"/>
                </a:cubicBezTo>
                <a:cubicBezTo>
                  <a:pt x="3343433" y="5100668"/>
                  <a:pt x="3343433" y="5105280"/>
                  <a:pt x="3343433" y="5124303"/>
                </a:cubicBezTo>
                <a:cubicBezTo>
                  <a:pt x="3352656" y="5124303"/>
                  <a:pt x="3362455" y="5124303"/>
                  <a:pt x="3367067" y="5133526"/>
                </a:cubicBezTo>
                <a:cubicBezTo>
                  <a:pt x="3352656" y="5138138"/>
                  <a:pt x="3348044" y="5133526"/>
                  <a:pt x="3348044" y="5142749"/>
                </a:cubicBezTo>
                <a:cubicBezTo>
                  <a:pt x="3371679" y="5142749"/>
                  <a:pt x="3385513" y="5128915"/>
                  <a:pt x="3399925" y="5119691"/>
                </a:cubicBezTo>
                <a:cubicBezTo>
                  <a:pt x="3385513" y="5115080"/>
                  <a:pt x="3376290" y="5133526"/>
                  <a:pt x="3367067" y="5119691"/>
                </a:cubicBezTo>
                <a:cubicBezTo>
                  <a:pt x="3381479" y="5115080"/>
                  <a:pt x="3404537" y="5096633"/>
                  <a:pt x="3418948" y="5105857"/>
                </a:cubicBezTo>
                <a:cubicBezTo>
                  <a:pt x="3418948" y="5115080"/>
                  <a:pt x="3404537" y="5110468"/>
                  <a:pt x="3404537" y="5119691"/>
                </a:cubicBezTo>
                <a:cubicBezTo>
                  <a:pt x="3418948" y="5128915"/>
                  <a:pt x="3437394" y="5119691"/>
                  <a:pt x="3447194" y="5110468"/>
                </a:cubicBezTo>
                <a:cubicBezTo>
                  <a:pt x="3432783" y="5110468"/>
                  <a:pt x="3423560" y="5096633"/>
                  <a:pt x="3432783" y="5087410"/>
                </a:cubicBezTo>
                <a:cubicBezTo>
                  <a:pt x="3423560" y="5087410"/>
                  <a:pt x="3413760" y="5092022"/>
                  <a:pt x="3413760" y="5082798"/>
                </a:cubicBezTo>
                <a:cubicBezTo>
                  <a:pt x="3413760" y="5073575"/>
                  <a:pt x="3428171" y="5078187"/>
                  <a:pt x="3428171" y="5073575"/>
                </a:cubicBezTo>
                <a:cubicBezTo>
                  <a:pt x="3418948" y="5064352"/>
                  <a:pt x="3409149" y="5055129"/>
                  <a:pt x="3399925" y="5050517"/>
                </a:cubicBezTo>
                <a:cubicBezTo>
                  <a:pt x="3395314" y="5077610"/>
                  <a:pt x="3357268" y="5063775"/>
                  <a:pt x="3348044" y="5086834"/>
                </a:cubicBezTo>
                <a:lnTo>
                  <a:pt x="3348044" y="5086834"/>
                </a:lnTo>
                <a:close/>
                <a:moveTo>
                  <a:pt x="4427743" y="5110468"/>
                </a:moveTo>
                <a:cubicBezTo>
                  <a:pt x="4394885" y="5128915"/>
                  <a:pt x="4356838" y="5143326"/>
                  <a:pt x="4323981" y="5161773"/>
                </a:cubicBezTo>
                <a:cubicBezTo>
                  <a:pt x="4375862" y="5161773"/>
                  <a:pt x="4399496" y="5124303"/>
                  <a:pt x="4432354" y="5124303"/>
                </a:cubicBezTo>
                <a:cubicBezTo>
                  <a:pt x="4432354" y="5119691"/>
                  <a:pt x="4436966" y="5110468"/>
                  <a:pt x="4427743" y="5110468"/>
                </a:cubicBezTo>
                <a:lnTo>
                  <a:pt x="4427743" y="5110468"/>
                </a:lnTo>
                <a:close/>
                <a:moveTo>
                  <a:pt x="2947408" y="5138138"/>
                </a:moveTo>
                <a:cubicBezTo>
                  <a:pt x="2966432" y="5133526"/>
                  <a:pt x="2990066" y="5133526"/>
                  <a:pt x="2994678" y="5119691"/>
                </a:cubicBezTo>
                <a:cubicBezTo>
                  <a:pt x="2975655" y="5124303"/>
                  <a:pt x="2961244" y="5124303"/>
                  <a:pt x="2947408" y="5138138"/>
                </a:cubicBezTo>
                <a:lnTo>
                  <a:pt x="2947408" y="5138138"/>
                </a:lnTo>
                <a:close/>
                <a:moveTo>
                  <a:pt x="3216037" y="5180219"/>
                </a:moveTo>
                <a:cubicBezTo>
                  <a:pt x="3230448" y="5180219"/>
                  <a:pt x="3277141" y="5180219"/>
                  <a:pt x="3286940" y="5161773"/>
                </a:cubicBezTo>
                <a:cubicBezTo>
                  <a:pt x="3267917" y="5157161"/>
                  <a:pt x="3263306" y="5161773"/>
                  <a:pt x="3244282" y="5161773"/>
                </a:cubicBezTo>
                <a:cubicBezTo>
                  <a:pt x="3225260" y="5147938"/>
                  <a:pt x="3248894" y="5147938"/>
                  <a:pt x="3248894" y="5138714"/>
                </a:cubicBezTo>
                <a:cubicBezTo>
                  <a:pt x="3216037" y="5138714"/>
                  <a:pt x="3239671" y="5152549"/>
                  <a:pt x="3216037" y="5161773"/>
                </a:cubicBezTo>
                <a:cubicBezTo>
                  <a:pt x="3235059" y="5170996"/>
                  <a:pt x="3220648" y="5170996"/>
                  <a:pt x="3216037" y="5180219"/>
                </a:cubicBezTo>
                <a:lnTo>
                  <a:pt x="3216037" y="5180219"/>
                </a:lnTo>
                <a:close/>
                <a:moveTo>
                  <a:pt x="2645347" y="5147938"/>
                </a:moveTo>
                <a:cubicBezTo>
                  <a:pt x="2630936" y="5157161"/>
                  <a:pt x="2593466" y="5138714"/>
                  <a:pt x="2579055" y="5157161"/>
                </a:cubicBezTo>
                <a:cubicBezTo>
                  <a:pt x="2598078" y="5166384"/>
                  <a:pt x="2640735" y="5166384"/>
                  <a:pt x="2645347" y="5147938"/>
                </a:cubicBezTo>
                <a:lnTo>
                  <a:pt x="2645347" y="5147938"/>
                </a:lnTo>
                <a:close/>
                <a:moveTo>
                  <a:pt x="4102622" y="5161773"/>
                </a:moveTo>
                <a:cubicBezTo>
                  <a:pt x="4088211" y="5161773"/>
                  <a:pt x="4083600" y="5170996"/>
                  <a:pt x="4069765" y="5170996"/>
                </a:cubicBezTo>
                <a:cubicBezTo>
                  <a:pt x="4078988" y="5189442"/>
                  <a:pt x="4069765" y="5194054"/>
                  <a:pt x="4065153" y="5203854"/>
                </a:cubicBezTo>
                <a:cubicBezTo>
                  <a:pt x="4107234" y="5203854"/>
                  <a:pt x="4098011" y="5194630"/>
                  <a:pt x="4102622" y="5161773"/>
                </a:cubicBezTo>
                <a:lnTo>
                  <a:pt x="4102622" y="5161773"/>
                </a:lnTo>
                <a:close/>
                <a:moveTo>
                  <a:pt x="3814972" y="5199242"/>
                </a:moveTo>
                <a:cubicBezTo>
                  <a:pt x="3800560" y="5199242"/>
                  <a:pt x="3782114" y="5194630"/>
                  <a:pt x="3777502" y="5208465"/>
                </a:cubicBezTo>
                <a:cubicBezTo>
                  <a:pt x="3791337" y="5208465"/>
                  <a:pt x="3805172" y="5203854"/>
                  <a:pt x="3814972" y="5199242"/>
                </a:cubicBezTo>
                <a:lnTo>
                  <a:pt x="3814972" y="5199242"/>
                </a:lnTo>
                <a:close/>
                <a:moveTo>
                  <a:pt x="3499075" y="5311074"/>
                </a:moveTo>
                <a:cubicBezTo>
                  <a:pt x="3518098" y="5306462"/>
                  <a:pt x="3527322" y="5292627"/>
                  <a:pt x="3531933" y="5273604"/>
                </a:cubicBezTo>
                <a:cubicBezTo>
                  <a:pt x="3512910" y="5287440"/>
                  <a:pt x="3503687" y="5287440"/>
                  <a:pt x="3499075" y="5311074"/>
                </a:cubicBezTo>
                <a:lnTo>
                  <a:pt x="3499075" y="5311074"/>
                </a:lnTo>
                <a:close/>
                <a:moveTo>
                  <a:pt x="2692616" y="5278216"/>
                </a:moveTo>
                <a:cubicBezTo>
                  <a:pt x="2678205" y="5292051"/>
                  <a:pt x="2649958" y="5296663"/>
                  <a:pt x="2636123" y="5311074"/>
                </a:cubicBezTo>
                <a:cubicBezTo>
                  <a:pt x="2659759" y="5320297"/>
                  <a:pt x="2683393" y="5297239"/>
                  <a:pt x="2692616" y="5278216"/>
                </a:cubicBezTo>
                <a:lnTo>
                  <a:pt x="2692616" y="5278216"/>
                </a:lnTo>
                <a:close/>
                <a:moveTo>
                  <a:pt x="2881116" y="5320297"/>
                </a:moveTo>
                <a:cubicBezTo>
                  <a:pt x="2871893" y="5301851"/>
                  <a:pt x="2843647" y="5315686"/>
                  <a:pt x="2838459" y="5324909"/>
                </a:cubicBezTo>
                <a:cubicBezTo>
                  <a:pt x="2857482" y="5324909"/>
                  <a:pt x="2876505" y="5329521"/>
                  <a:pt x="2881116" y="5320297"/>
                </a:cubicBezTo>
                <a:lnTo>
                  <a:pt x="2881116" y="5320297"/>
                </a:lnTo>
                <a:close/>
                <a:moveTo>
                  <a:pt x="2989490" y="5343932"/>
                </a:moveTo>
                <a:cubicBezTo>
                  <a:pt x="3008513" y="5348543"/>
                  <a:pt x="3036759" y="5330097"/>
                  <a:pt x="3060394" y="5325485"/>
                </a:cubicBezTo>
                <a:cubicBezTo>
                  <a:pt x="3036759" y="5324909"/>
                  <a:pt x="3003901" y="5324909"/>
                  <a:pt x="2989490" y="5343932"/>
                </a:cubicBezTo>
                <a:lnTo>
                  <a:pt x="2989490" y="5343932"/>
                </a:lnTo>
                <a:close/>
                <a:moveTo>
                  <a:pt x="3277141" y="5362379"/>
                </a:moveTo>
                <a:cubicBezTo>
                  <a:pt x="3248894" y="5353155"/>
                  <a:pt x="3234483" y="5380825"/>
                  <a:pt x="3210848" y="5385437"/>
                </a:cubicBezTo>
                <a:cubicBezTo>
                  <a:pt x="3210848" y="5385437"/>
                  <a:pt x="3206236" y="5376213"/>
                  <a:pt x="3196437" y="5380825"/>
                </a:cubicBezTo>
                <a:cubicBezTo>
                  <a:pt x="3177414" y="5380825"/>
                  <a:pt x="3153779" y="5409071"/>
                  <a:pt x="3120922" y="5403883"/>
                </a:cubicBezTo>
                <a:cubicBezTo>
                  <a:pt x="3144556" y="5432129"/>
                  <a:pt x="3191825" y="5403883"/>
                  <a:pt x="3233907" y="5390048"/>
                </a:cubicBezTo>
                <a:cubicBezTo>
                  <a:pt x="3266764" y="5380825"/>
                  <a:pt x="3304810" y="5376213"/>
                  <a:pt x="3337668" y="5366990"/>
                </a:cubicBezTo>
                <a:cubicBezTo>
                  <a:pt x="3329021" y="5339320"/>
                  <a:pt x="3286940" y="5339320"/>
                  <a:pt x="3277141" y="5362379"/>
                </a:cubicBezTo>
                <a:lnTo>
                  <a:pt x="3277141" y="5362379"/>
                </a:lnTo>
                <a:close/>
                <a:moveTo>
                  <a:pt x="2626900" y="5409071"/>
                </a:moveTo>
                <a:cubicBezTo>
                  <a:pt x="2626900" y="5427518"/>
                  <a:pt x="2631512" y="5432129"/>
                  <a:pt x="2636123" y="5446541"/>
                </a:cubicBezTo>
                <a:cubicBezTo>
                  <a:pt x="2692616" y="5441929"/>
                  <a:pt x="2720863" y="5428094"/>
                  <a:pt x="2744497" y="5381401"/>
                </a:cubicBezTo>
                <a:cubicBezTo>
                  <a:pt x="2697228" y="5362379"/>
                  <a:pt x="2668982" y="5404460"/>
                  <a:pt x="2626900" y="5409071"/>
                </a:cubicBezTo>
                <a:lnTo>
                  <a:pt x="2626900" y="5409071"/>
                </a:lnTo>
                <a:close/>
                <a:moveTo>
                  <a:pt x="2852871" y="5385437"/>
                </a:moveTo>
                <a:cubicBezTo>
                  <a:pt x="2862094" y="5394660"/>
                  <a:pt x="2895528" y="5390048"/>
                  <a:pt x="2900140" y="5380825"/>
                </a:cubicBezTo>
                <a:cubicBezTo>
                  <a:pt x="2885728" y="5385437"/>
                  <a:pt x="2852871" y="5371602"/>
                  <a:pt x="2852871" y="5385437"/>
                </a:cubicBezTo>
                <a:lnTo>
                  <a:pt x="2852871" y="5385437"/>
                </a:lnTo>
                <a:close/>
                <a:moveTo>
                  <a:pt x="2857482" y="5427518"/>
                </a:moveTo>
                <a:cubicBezTo>
                  <a:pt x="2857482" y="5418295"/>
                  <a:pt x="2848259" y="5413683"/>
                  <a:pt x="2852871" y="5399271"/>
                </a:cubicBezTo>
                <a:cubicBezTo>
                  <a:pt x="2833847" y="5403883"/>
                  <a:pt x="2838459" y="5390048"/>
                  <a:pt x="2824624" y="5390048"/>
                </a:cubicBezTo>
                <a:cubicBezTo>
                  <a:pt x="2824624" y="5399271"/>
                  <a:pt x="2824624" y="5399271"/>
                  <a:pt x="2824624" y="5399271"/>
                </a:cubicBezTo>
                <a:cubicBezTo>
                  <a:pt x="2820012" y="5399271"/>
                  <a:pt x="2820012" y="5399271"/>
                  <a:pt x="2820012" y="5403883"/>
                </a:cubicBezTo>
                <a:cubicBezTo>
                  <a:pt x="2834424" y="5403883"/>
                  <a:pt x="2848259" y="5403883"/>
                  <a:pt x="2848259" y="5417718"/>
                </a:cubicBezTo>
                <a:cubicBezTo>
                  <a:pt x="2833847" y="5417718"/>
                  <a:pt x="2820012" y="5422329"/>
                  <a:pt x="2805601" y="5431553"/>
                </a:cubicBezTo>
                <a:cubicBezTo>
                  <a:pt x="2824624" y="5446541"/>
                  <a:pt x="2839036" y="5427518"/>
                  <a:pt x="2857482" y="5427518"/>
                </a:cubicBezTo>
                <a:lnTo>
                  <a:pt x="2857482" y="5427518"/>
                </a:lnTo>
                <a:close/>
                <a:moveTo>
                  <a:pt x="3824195" y="5539926"/>
                </a:moveTo>
                <a:cubicBezTo>
                  <a:pt x="3871464" y="5526091"/>
                  <a:pt x="3946980" y="5497845"/>
                  <a:pt x="3993672" y="5470175"/>
                </a:cubicBezTo>
                <a:cubicBezTo>
                  <a:pt x="3951015" y="5474787"/>
                  <a:pt x="3913546" y="5498421"/>
                  <a:pt x="3876076" y="5512257"/>
                </a:cubicBezTo>
                <a:cubicBezTo>
                  <a:pt x="3862241" y="5516292"/>
                  <a:pt x="3824195" y="5511680"/>
                  <a:pt x="3824195" y="5539926"/>
                </a:cubicBezTo>
                <a:lnTo>
                  <a:pt x="3824195" y="5539926"/>
                </a:lnTo>
                <a:close/>
                <a:moveTo>
                  <a:pt x="2683393" y="5478822"/>
                </a:moveTo>
                <a:cubicBezTo>
                  <a:pt x="2674170" y="5483434"/>
                  <a:pt x="2655147" y="5483434"/>
                  <a:pt x="2655147" y="5497268"/>
                </a:cubicBezTo>
                <a:cubicBezTo>
                  <a:pt x="2669558" y="5492657"/>
                  <a:pt x="2707028" y="5506492"/>
                  <a:pt x="2721439" y="5492657"/>
                </a:cubicBezTo>
                <a:cubicBezTo>
                  <a:pt x="2707028" y="5488622"/>
                  <a:pt x="2678781" y="5502457"/>
                  <a:pt x="2683393" y="5478822"/>
                </a:cubicBezTo>
                <a:lnTo>
                  <a:pt x="2683393" y="5478822"/>
                </a:lnTo>
                <a:close/>
                <a:moveTo>
                  <a:pt x="2810789" y="5511680"/>
                </a:moveTo>
                <a:cubicBezTo>
                  <a:pt x="2820012" y="5511680"/>
                  <a:pt x="2825201" y="5516292"/>
                  <a:pt x="2825201" y="5525515"/>
                </a:cubicBezTo>
                <a:cubicBezTo>
                  <a:pt x="2848835" y="5525515"/>
                  <a:pt x="2872469" y="5525515"/>
                  <a:pt x="2886305" y="5511680"/>
                </a:cubicBezTo>
                <a:cubicBezTo>
                  <a:pt x="2857482" y="5511680"/>
                  <a:pt x="2839036" y="5507068"/>
                  <a:pt x="2810789" y="5511680"/>
                </a:cubicBezTo>
                <a:lnTo>
                  <a:pt x="2810789" y="5511680"/>
                </a:lnTo>
                <a:close/>
                <a:moveTo>
                  <a:pt x="4984021" y="578388"/>
                </a:moveTo>
                <a:cubicBezTo>
                  <a:pt x="5031289" y="559941"/>
                  <a:pt x="5054925" y="540918"/>
                  <a:pt x="5101617" y="517860"/>
                </a:cubicBezTo>
                <a:cubicBezTo>
                  <a:pt x="5106228" y="540918"/>
                  <a:pt x="5077983" y="564553"/>
                  <a:pt x="5097005" y="569164"/>
                </a:cubicBezTo>
                <a:cubicBezTo>
                  <a:pt x="5120640" y="546106"/>
                  <a:pt x="5163298" y="540918"/>
                  <a:pt x="5196156" y="508637"/>
                </a:cubicBezTo>
                <a:cubicBezTo>
                  <a:pt x="5196156" y="517860"/>
                  <a:pt x="5200767" y="513248"/>
                  <a:pt x="5200767" y="517860"/>
                </a:cubicBezTo>
                <a:cubicBezTo>
                  <a:pt x="5205379" y="573776"/>
                  <a:pt x="5129864" y="555330"/>
                  <a:pt x="5116029" y="597411"/>
                </a:cubicBezTo>
                <a:cubicBezTo>
                  <a:pt x="5120640" y="602022"/>
                  <a:pt x="5135051" y="602022"/>
                  <a:pt x="5135051" y="615857"/>
                </a:cubicBezTo>
                <a:cubicBezTo>
                  <a:pt x="5201343" y="602022"/>
                  <a:pt x="5243425" y="597411"/>
                  <a:pt x="5304529" y="578388"/>
                </a:cubicBezTo>
                <a:cubicBezTo>
                  <a:pt x="5351798" y="662550"/>
                  <a:pt x="5186932" y="625080"/>
                  <a:pt x="5209990" y="694831"/>
                </a:cubicBezTo>
                <a:cubicBezTo>
                  <a:pt x="5224402" y="704055"/>
                  <a:pt x="5229013" y="690220"/>
                  <a:pt x="5238237" y="699443"/>
                </a:cubicBezTo>
                <a:cubicBezTo>
                  <a:pt x="5214602" y="699443"/>
                  <a:pt x="5229013" y="717890"/>
                  <a:pt x="5238237" y="722501"/>
                </a:cubicBezTo>
                <a:cubicBezTo>
                  <a:pt x="5223825" y="736336"/>
                  <a:pt x="5181745" y="740948"/>
                  <a:pt x="5186356" y="755359"/>
                </a:cubicBezTo>
                <a:cubicBezTo>
                  <a:pt x="5205379" y="746136"/>
                  <a:pt x="5233625" y="732301"/>
                  <a:pt x="5257260" y="736913"/>
                </a:cubicBezTo>
                <a:cubicBezTo>
                  <a:pt x="5257260" y="718466"/>
                  <a:pt x="5271671" y="718466"/>
                  <a:pt x="5271671" y="704055"/>
                </a:cubicBezTo>
                <a:cubicBezTo>
                  <a:pt x="5262448" y="704055"/>
                  <a:pt x="5257260" y="699443"/>
                  <a:pt x="5257260" y="685608"/>
                </a:cubicBezTo>
                <a:cubicBezTo>
                  <a:pt x="5271671" y="676385"/>
                  <a:pt x="5276282" y="657362"/>
                  <a:pt x="5294729" y="648139"/>
                </a:cubicBezTo>
                <a:cubicBezTo>
                  <a:pt x="5313752" y="648139"/>
                  <a:pt x="5322976" y="666585"/>
                  <a:pt x="5322976" y="685608"/>
                </a:cubicBezTo>
                <a:cubicBezTo>
                  <a:pt x="5389268" y="699443"/>
                  <a:pt x="5530499" y="699443"/>
                  <a:pt x="5563357" y="634304"/>
                </a:cubicBezTo>
                <a:cubicBezTo>
                  <a:pt x="5572580" y="638915"/>
                  <a:pt x="5582380" y="638915"/>
                  <a:pt x="5582380" y="648139"/>
                </a:cubicBezTo>
                <a:cubicBezTo>
                  <a:pt x="5582380" y="685608"/>
                  <a:pt x="5554134" y="708666"/>
                  <a:pt x="5586991" y="727689"/>
                </a:cubicBezTo>
                <a:cubicBezTo>
                  <a:pt x="5582380" y="741524"/>
                  <a:pt x="5567969" y="741524"/>
                  <a:pt x="5558745" y="746136"/>
                </a:cubicBezTo>
                <a:cubicBezTo>
                  <a:pt x="5606014" y="811275"/>
                  <a:pt x="5525887" y="848745"/>
                  <a:pt x="5502253" y="886214"/>
                </a:cubicBezTo>
                <a:cubicBezTo>
                  <a:pt x="5554134" y="886214"/>
                  <a:pt x="5606014" y="872379"/>
                  <a:pt x="5634261" y="853356"/>
                </a:cubicBezTo>
                <a:cubicBezTo>
                  <a:pt x="5615238" y="830298"/>
                  <a:pt x="5638872" y="792829"/>
                  <a:pt x="5662506" y="788217"/>
                </a:cubicBezTo>
                <a:cubicBezTo>
                  <a:pt x="5662506" y="792829"/>
                  <a:pt x="5667118" y="797440"/>
                  <a:pt x="5662506" y="806663"/>
                </a:cubicBezTo>
                <a:cubicBezTo>
                  <a:pt x="5681530" y="797440"/>
                  <a:pt x="5695365" y="783605"/>
                  <a:pt x="5718999" y="783605"/>
                </a:cubicBezTo>
                <a:cubicBezTo>
                  <a:pt x="5718999" y="774382"/>
                  <a:pt x="5714387" y="769770"/>
                  <a:pt x="5723611" y="760547"/>
                </a:cubicBezTo>
                <a:cubicBezTo>
                  <a:pt x="5738023" y="760547"/>
                  <a:pt x="5723611" y="783605"/>
                  <a:pt x="5732834" y="778994"/>
                </a:cubicBezTo>
                <a:cubicBezTo>
                  <a:pt x="5742057" y="769770"/>
                  <a:pt x="5756469" y="769770"/>
                  <a:pt x="5756469" y="750747"/>
                </a:cubicBezTo>
                <a:cubicBezTo>
                  <a:pt x="5732834" y="764582"/>
                  <a:pt x="5723611" y="746136"/>
                  <a:pt x="5713811" y="732301"/>
                </a:cubicBezTo>
                <a:cubicBezTo>
                  <a:pt x="5723034" y="723078"/>
                  <a:pt x="5742057" y="727689"/>
                  <a:pt x="5751281" y="718466"/>
                </a:cubicBezTo>
                <a:cubicBezTo>
                  <a:pt x="5736869" y="680996"/>
                  <a:pt x="5765692" y="643527"/>
                  <a:pt x="5765692" y="611246"/>
                </a:cubicBezTo>
                <a:cubicBezTo>
                  <a:pt x="5793938" y="597411"/>
                  <a:pt x="5812962" y="564553"/>
                  <a:pt x="5826796" y="536307"/>
                </a:cubicBezTo>
                <a:cubicBezTo>
                  <a:pt x="5789326" y="550141"/>
                  <a:pt x="5732258" y="620469"/>
                  <a:pt x="5694788" y="564553"/>
                </a:cubicBezTo>
                <a:cubicBezTo>
                  <a:pt x="5709200" y="508637"/>
                  <a:pt x="5779527" y="471167"/>
                  <a:pt x="5798550" y="419863"/>
                </a:cubicBezTo>
                <a:cubicBezTo>
                  <a:pt x="5774915" y="429086"/>
                  <a:pt x="5755892" y="448109"/>
                  <a:pt x="5723034" y="442921"/>
                </a:cubicBezTo>
                <a:cubicBezTo>
                  <a:pt x="5727646" y="424474"/>
                  <a:pt x="5708623" y="405452"/>
                  <a:pt x="5704012" y="382393"/>
                </a:cubicBezTo>
                <a:cubicBezTo>
                  <a:pt x="5708623" y="359335"/>
                  <a:pt x="5727646" y="344924"/>
                  <a:pt x="5746669" y="331089"/>
                </a:cubicBezTo>
                <a:cubicBezTo>
                  <a:pt x="5685565" y="349535"/>
                  <a:pt x="5638296" y="391617"/>
                  <a:pt x="5572004" y="382393"/>
                </a:cubicBezTo>
                <a:cubicBezTo>
                  <a:pt x="5572004" y="368558"/>
                  <a:pt x="5581227" y="363947"/>
                  <a:pt x="5591027" y="363947"/>
                </a:cubicBezTo>
                <a:cubicBezTo>
                  <a:pt x="5595638" y="363947"/>
                  <a:pt x="5595638" y="377782"/>
                  <a:pt x="5610049" y="373170"/>
                </a:cubicBezTo>
                <a:cubicBezTo>
                  <a:pt x="5619272" y="368558"/>
                  <a:pt x="5614661" y="354724"/>
                  <a:pt x="5624461" y="350112"/>
                </a:cubicBezTo>
                <a:cubicBezTo>
                  <a:pt x="5643484" y="350112"/>
                  <a:pt x="5652707" y="336277"/>
                  <a:pt x="5667118" y="321866"/>
                </a:cubicBezTo>
                <a:cubicBezTo>
                  <a:pt x="5695365" y="312642"/>
                  <a:pt x="5723611" y="308031"/>
                  <a:pt x="5718999" y="270561"/>
                </a:cubicBezTo>
                <a:cubicBezTo>
                  <a:pt x="5709776" y="261338"/>
                  <a:pt x="5709776" y="275173"/>
                  <a:pt x="5695365" y="270561"/>
                </a:cubicBezTo>
                <a:cubicBezTo>
                  <a:pt x="5699976" y="261338"/>
                  <a:pt x="5690753" y="261338"/>
                  <a:pt x="5690753" y="252115"/>
                </a:cubicBezTo>
                <a:cubicBezTo>
                  <a:pt x="5709776" y="233668"/>
                  <a:pt x="5733411" y="214645"/>
                  <a:pt x="5751857" y="196199"/>
                </a:cubicBezTo>
                <a:cubicBezTo>
                  <a:pt x="5709200" y="196199"/>
                  <a:pt x="5690753" y="219257"/>
                  <a:pt x="5643484" y="214645"/>
                </a:cubicBezTo>
                <a:cubicBezTo>
                  <a:pt x="5662506" y="186399"/>
                  <a:pt x="5690753" y="167953"/>
                  <a:pt x="5709776" y="139706"/>
                </a:cubicBezTo>
                <a:cubicBezTo>
                  <a:pt x="5676918" y="139706"/>
                  <a:pt x="5643484" y="177176"/>
                  <a:pt x="5615238" y="153541"/>
                </a:cubicBezTo>
                <a:cubicBezTo>
                  <a:pt x="5596214" y="120683"/>
                  <a:pt x="5638872" y="106848"/>
                  <a:pt x="5634261" y="93014"/>
                </a:cubicBezTo>
                <a:cubicBezTo>
                  <a:pt x="5634261" y="102237"/>
                  <a:pt x="5610626" y="102237"/>
                  <a:pt x="5615238" y="93014"/>
                </a:cubicBezTo>
                <a:cubicBezTo>
                  <a:pt x="5615238" y="79179"/>
                  <a:pt x="5615238" y="79179"/>
                  <a:pt x="5624461" y="64767"/>
                </a:cubicBezTo>
                <a:cubicBezTo>
                  <a:pt x="5600826" y="69379"/>
                  <a:pt x="5596214" y="55544"/>
                  <a:pt x="5586991" y="46321"/>
                </a:cubicBezTo>
                <a:cubicBezTo>
                  <a:pt x="5591603" y="27874"/>
                  <a:pt x="5619849" y="32486"/>
                  <a:pt x="5615238" y="8851"/>
                </a:cubicBezTo>
                <a:cubicBezTo>
                  <a:pt x="5511476" y="-33230"/>
                  <a:pt x="5459595" y="88402"/>
                  <a:pt x="5365056" y="88402"/>
                </a:cubicBezTo>
                <a:cubicBezTo>
                  <a:pt x="5365056" y="106848"/>
                  <a:pt x="5360445" y="121260"/>
                  <a:pt x="5350645" y="139706"/>
                </a:cubicBezTo>
                <a:cubicBezTo>
                  <a:pt x="5369668" y="139706"/>
                  <a:pt x="5393303" y="111460"/>
                  <a:pt x="5402526" y="135095"/>
                </a:cubicBezTo>
                <a:cubicBezTo>
                  <a:pt x="5346034" y="204846"/>
                  <a:pt x="5227861" y="204846"/>
                  <a:pt x="5152345" y="261338"/>
                </a:cubicBezTo>
                <a:cubicBezTo>
                  <a:pt x="5166756" y="256726"/>
                  <a:pt x="5161569" y="265950"/>
                  <a:pt x="5156957" y="270561"/>
                </a:cubicBezTo>
                <a:cubicBezTo>
                  <a:pt x="5175980" y="275173"/>
                  <a:pt x="5189814" y="284396"/>
                  <a:pt x="5199614" y="293619"/>
                </a:cubicBezTo>
                <a:cubicBezTo>
                  <a:pt x="5204226" y="312066"/>
                  <a:pt x="5185203" y="312066"/>
                  <a:pt x="5190391" y="331089"/>
                </a:cubicBezTo>
                <a:cubicBezTo>
                  <a:pt x="5223249" y="387005"/>
                  <a:pt x="5218637" y="461944"/>
                  <a:pt x="5157533" y="489614"/>
                </a:cubicBezTo>
                <a:cubicBezTo>
                  <a:pt x="5138510" y="471167"/>
                  <a:pt x="5101041" y="489614"/>
                  <a:pt x="5086630" y="475779"/>
                </a:cubicBezTo>
                <a:cubicBezTo>
                  <a:pt x="5091241" y="461944"/>
                  <a:pt x="5101041" y="457332"/>
                  <a:pt x="5110264" y="452721"/>
                </a:cubicBezTo>
                <a:cubicBezTo>
                  <a:pt x="5114875" y="461944"/>
                  <a:pt x="5119487" y="461944"/>
                  <a:pt x="5114875" y="471167"/>
                </a:cubicBezTo>
                <a:cubicBezTo>
                  <a:pt x="5157533" y="461944"/>
                  <a:pt x="5181167" y="410640"/>
                  <a:pt x="5175980" y="368558"/>
                </a:cubicBezTo>
                <a:cubicBezTo>
                  <a:pt x="5166756" y="363947"/>
                  <a:pt x="5156957" y="377782"/>
                  <a:pt x="5152345" y="368558"/>
                </a:cubicBezTo>
                <a:cubicBezTo>
                  <a:pt x="5161569" y="354724"/>
                  <a:pt x="5156957" y="354724"/>
                  <a:pt x="5152345" y="335701"/>
                </a:cubicBezTo>
                <a:cubicBezTo>
                  <a:pt x="5105076" y="335701"/>
                  <a:pt x="5091241" y="368558"/>
                  <a:pt x="5062994" y="387005"/>
                </a:cubicBezTo>
                <a:cubicBezTo>
                  <a:pt x="5072218" y="415251"/>
                  <a:pt x="5082018" y="447533"/>
                  <a:pt x="5062994" y="471167"/>
                </a:cubicBezTo>
                <a:cubicBezTo>
                  <a:pt x="5020337" y="485002"/>
                  <a:pt x="5001890" y="527083"/>
                  <a:pt x="4973644" y="559941"/>
                </a:cubicBezTo>
                <a:cubicBezTo>
                  <a:pt x="4984021" y="559941"/>
                  <a:pt x="4974797" y="578388"/>
                  <a:pt x="4984021" y="578388"/>
                </a:cubicBezTo>
                <a:lnTo>
                  <a:pt x="4984021" y="578388"/>
                </a:lnTo>
                <a:close/>
                <a:moveTo>
                  <a:pt x="5743210" y="60156"/>
                </a:moveTo>
                <a:cubicBezTo>
                  <a:pt x="5714964" y="64767"/>
                  <a:pt x="5672307" y="78602"/>
                  <a:pt x="5663084" y="88402"/>
                </a:cubicBezTo>
                <a:cubicBezTo>
                  <a:pt x="5695941" y="83790"/>
                  <a:pt x="5724187" y="83790"/>
                  <a:pt x="5743210" y="60156"/>
                </a:cubicBezTo>
                <a:lnTo>
                  <a:pt x="5743210" y="60156"/>
                </a:lnTo>
                <a:close/>
                <a:moveTo>
                  <a:pt x="5842361" y="167953"/>
                </a:moveTo>
                <a:cubicBezTo>
                  <a:pt x="5842361" y="172564"/>
                  <a:pt x="5833137" y="172564"/>
                  <a:pt x="5827949" y="167953"/>
                </a:cubicBezTo>
                <a:cubicBezTo>
                  <a:pt x="5827949" y="158729"/>
                  <a:pt x="5842361" y="163341"/>
                  <a:pt x="5842361" y="154118"/>
                </a:cubicBezTo>
                <a:cubicBezTo>
                  <a:pt x="5833137" y="158729"/>
                  <a:pt x="5833137" y="144894"/>
                  <a:pt x="5827949" y="140283"/>
                </a:cubicBezTo>
                <a:cubicBezTo>
                  <a:pt x="5837172" y="135671"/>
                  <a:pt x="5837172" y="121836"/>
                  <a:pt x="5846972" y="117225"/>
                </a:cubicBezTo>
                <a:cubicBezTo>
                  <a:pt x="5832560" y="117225"/>
                  <a:pt x="5827949" y="131059"/>
                  <a:pt x="5818726" y="140283"/>
                </a:cubicBezTo>
                <a:cubicBezTo>
                  <a:pt x="5837749" y="163341"/>
                  <a:pt x="5766845" y="173141"/>
                  <a:pt x="5757621" y="200810"/>
                </a:cubicBezTo>
                <a:cubicBezTo>
                  <a:pt x="5790480" y="200234"/>
                  <a:pt x="5842361" y="191011"/>
                  <a:pt x="5842361" y="167953"/>
                </a:cubicBezTo>
                <a:lnTo>
                  <a:pt x="5842361" y="167953"/>
                </a:lnTo>
                <a:close/>
                <a:moveTo>
                  <a:pt x="5677495" y="186399"/>
                </a:moveTo>
                <a:cubicBezTo>
                  <a:pt x="5705741" y="191011"/>
                  <a:pt x="5714964" y="177176"/>
                  <a:pt x="5724764" y="167953"/>
                </a:cubicBezTo>
                <a:cubicBezTo>
                  <a:pt x="5710352" y="177176"/>
                  <a:pt x="5686718" y="163341"/>
                  <a:pt x="5677495" y="186399"/>
                </a:cubicBezTo>
                <a:lnTo>
                  <a:pt x="5677495" y="186399"/>
                </a:lnTo>
                <a:close/>
                <a:moveTo>
                  <a:pt x="5267059" y="2212058"/>
                </a:moveTo>
                <a:cubicBezTo>
                  <a:pt x="5271671" y="2212058"/>
                  <a:pt x="5271671" y="2212058"/>
                  <a:pt x="5276282" y="2212058"/>
                </a:cubicBezTo>
                <a:cubicBezTo>
                  <a:pt x="5271671" y="2212058"/>
                  <a:pt x="5271671" y="2212058"/>
                  <a:pt x="5267059" y="2212058"/>
                </a:cubicBezTo>
                <a:lnTo>
                  <a:pt x="5267059" y="2212058"/>
                </a:lnTo>
                <a:close/>
                <a:moveTo>
                  <a:pt x="6054495" y="2198223"/>
                </a:moveTo>
                <a:cubicBezTo>
                  <a:pt x="6035472" y="2198223"/>
                  <a:pt x="6017026" y="2221281"/>
                  <a:pt x="6007226" y="2212058"/>
                </a:cubicBezTo>
                <a:cubicBezTo>
                  <a:pt x="6007226" y="2202835"/>
                  <a:pt x="6021638" y="2202835"/>
                  <a:pt x="6021638" y="2189000"/>
                </a:cubicBezTo>
                <a:cubicBezTo>
                  <a:pt x="5955345" y="2189000"/>
                  <a:pt x="5927100" y="2254139"/>
                  <a:pt x="5833137" y="2231081"/>
                </a:cubicBezTo>
                <a:cubicBezTo>
                  <a:pt x="5828525" y="2235693"/>
                  <a:pt x="5809502" y="2254139"/>
                  <a:pt x="5795668" y="2240304"/>
                </a:cubicBezTo>
                <a:cubicBezTo>
                  <a:pt x="5814690" y="2231081"/>
                  <a:pt x="5828525" y="2221858"/>
                  <a:pt x="5842937" y="2207446"/>
                </a:cubicBezTo>
                <a:cubicBezTo>
                  <a:pt x="5828525" y="2207446"/>
                  <a:pt x="5810079" y="2230504"/>
                  <a:pt x="5800279" y="2221281"/>
                </a:cubicBezTo>
                <a:cubicBezTo>
                  <a:pt x="5814690" y="2207446"/>
                  <a:pt x="5833137" y="2202835"/>
                  <a:pt x="5847549" y="2183812"/>
                </a:cubicBezTo>
                <a:cubicBezTo>
                  <a:pt x="5842937" y="2179200"/>
                  <a:pt x="5838325" y="2174589"/>
                  <a:pt x="5838325" y="2165365"/>
                </a:cubicBezTo>
                <a:cubicBezTo>
                  <a:pt x="5842937" y="2165365"/>
                  <a:pt x="5847549" y="2160754"/>
                  <a:pt x="5857348" y="2156142"/>
                </a:cubicBezTo>
                <a:cubicBezTo>
                  <a:pt x="5894818" y="2202835"/>
                  <a:pt x="5923640" y="2137695"/>
                  <a:pt x="5970334" y="2127896"/>
                </a:cubicBezTo>
                <a:cubicBezTo>
                  <a:pt x="5970334" y="2146342"/>
                  <a:pt x="5970334" y="2146342"/>
                  <a:pt x="5970334" y="2146342"/>
                </a:cubicBezTo>
                <a:cubicBezTo>
                  <a:pt x="5984745" y="2150954"/>
                  <a:pt x="5998579" y="2127896"/>
                  <a:pt x="5989356" y="2123284"/>
                </a:cubicBezTo>
                <a:cubicBezTo>
                  <a:pt x="5989356" y="2127896"/>
                  <a:pt x="5980133" y="2127896"/>
                  <a:pt x="5974944" y="2123284"/>
                </a:cubicBezTo>
                <a:cubicBezTo>
                  <a:pt x="5989356" y="2100226"/>
                  <a:pt x="6045848" y="2095038"/>
                  <a:pt x="6041236" y="2071980"/>
                </a:cubicBezTo>
                <a:cubicBezTo>
                  <a:pt x="6022215" y="2095038"/>
                  <a:pt x="5984745" y="2095038"/>
                  <a:pt x="5956498" y="2100226"/>
                </a:cubicBezTo>
                <a:cubicBezTo>
                  <a:pt x="5965722" y="2123284"/>
                  <a:pt x="5937475" y="2133084"/>
                  <a:pt x="5923640" y="2137695"/>
                </a:cubicBezTo>
                <a:cubicBezTo>
                  <a:pt x="5909229" y="2119249"/>
                  <a:pt x="5880983" y="2142307"/>
                  <a:pt x="5867148" y="2137695"/>
                </a:cubicBezTo>
                <a:cubicBezTo>
                  <a:pt x="5867148" y="2146919"/>
                  <a:pt x="5862536" y="2151530"/>
                  <a:pt x="5857925" y="2151530"/>
                </a:cubicBezTo>
                <a:cubicBezTo>
                  <a:pt x="5801432" y="2156142"/>
                  <a:pt x="5749552" y="2202835"/>
                  <a:pt x="5702282" y="2231081"/>
                </a:cubicBezTo>
                <a:cubicBezTo>
                  <a:pt x="5716693" y="2240304"/>
                  <a:pt x="5706894" y="2273162"/>
                  <a:pt x="5697671" y="2282385"/>
                </a:cubicBezTo>
                <a:cubicBezTo>
                  <a:pt x="5683259" y="2286997"/>
                  <a:pt x="5669424" y="2291609"/>
                  <a:pt x="5660201" y="2296220"/>
                </a:cubicBezTo>
                <a:cubicBezTo>
                  <a:pt x="5660201" y="2319278"/>
                  <a:pt x="5679224" y="2324467"/>
                  <a:pt x="5674613" y="2347525"/>
                </a:cubicBezTo>
                <a:cubicBezTo>
                  <a:pt x="5655589" y="2352136"/>
                  <a:pt x="5637143" y="2361360"/>
                  <a:pt x="5622732" y="2338301"/>
                </a:cubicBezTo>
                <a:cubicBezTo>
                  <a:pt x="5603708" y="2333690"/>
                  <a:pt x="5603708" y="2347525"/>
                  <a:pt x="5585262" y="2347525"/>
                </a:cubicBezTo>
                <a:cubicBezTo>
                  <a:pt x="5585262" y="2319278"/>
                  <a:pt x="5585262" y="2319278"/>
                  <a:pt x="5585262" y="2319278"/>
                </a:cubicBezTo>
                <a:cubicBezTo>
                  <a:pt x="5622732" y="2305443"/>
                  <a:pt x="5656166" y="2286421"/>
                  <a:pt x="5679800" y="2258751"/>
                </a:cubicBezTo>
                <a:cubicBezTo>
                  <a:pt x="5660778" y="2258751"/>
                  <a:pt x="5656166" y="2277197"/>
                  <a:pt x="5632531" y="2272586"/>
                </a:cubicBezTo>
                <a:cubicBezTo>
                  <a:pt x="5632531" y="2267974"/>
                  <a:pt x="5632531" y="2263362"/>
                  <a:pt x="5627919" y="2263362"/>
                </a:cubicBezTo>
                <a:cubicBezTo>
                  <a:pt x="5618696" y="2267974"/>
                  <a:pt x="5608897" y="2277197"/>
                  <a:pt x="5595062" y="2277197"/>
                </a:cubicBezTo>
                <a:cubicBezTo>
                  <a:pt x="5585839" y="2272586"/>
                  <a:pt x="5590450" y="2258751"/>
                  <a:pt x="5576038" y="2254139"/>
                </a:cubicBezTo>
                <a:cubicBezTo>
                  <a:pt x="5571427" y="2263362"/>
                  <a:pt x="5571427" y="2282385"/>
                  <a:pt x="5557016" y="2282385"/>
                </a:cubicBezTo>
                <a:cubicBezTo>
                  <a:pt x="5566239" y="2282385"/>
                  <a:pt x="5566239" y="2296220"/>
                  <a:pt x="5561627" y="2305443"/>
                </a:cubicBezTo>
                <a:cubicBezTo>
                  <a:pt x="5561627" y="2319278"/>
                  <a:pt x="5528769" y="2323890"/>
                  <a:pt x="5533381" y="2338301"/>
                </a:cubicBezTo>
                <a:cubicBezTo>
                  <a:pt x="5552404" y="2333690"/>
                  <a:pt x="5561627" y="2305443"/>
                  <a:pt x="5580650" y="2319855"/>
                </a:cubicBezTo>
                <a:cubicBezTo>
                  <a:pt x="5561627" y="2329078"/>
                  <a:pt x="5543181" y="2342913"/>
                  <a:pt x="5533381" y="2366548"/>
                </a:cubicBezTo>
                <a:cubicBezTo>
                  <a:pt x="5518970" y="2361936"/>
                  <a:pt x="5518970" y="2375771"/>
                  <a:pt x="5509746" y="2375771"/>
                </a:cubicBezTo>
                <a:cubicBezTo>
                  <a:pt x="5500523" y="2357324"/>
                  <a:pt x="5500523" y="2357324"/>
                  <a:pt x="5505135" y="2338301"/>
                </a:cubicBezTo>
                <a:cubicBezTo>
                  <a:pt x="5467665" y="2338301"/>
                  <a:pt x="5472277" y="2291609"/>
                  <a:pt x="5453254" y="2273162"/>
                </a:cubicBezTo>
                <a:cubicBezTo>
                  <a:pt x="5434231" y="2268550"/>
                  <a:pt x="5438843" y="2282385"/>
                  <a:pt x="5425008" y="2277774"/>
                </a:cubicBezTo>
                <a:cubicBezTo>
                  <a:pt x="5425008" y="2268550"/>
                  <a:pt x="5410596" y="2268550"/>
                  <a:pt x="5410596" y="2263939"/>
                </a:cubicBezTo>
                <a:cubicBezTo>
                  <a:pt x="5410596" y="2254716"/>
                  <a:pt x="5419820" y="2235693"/>
                  <a:pt x="5410596" y="2231081"/>
                </a:cubicBezTo>
                <a:cubicBezTo>
                  <a:pt x="5405985" y="2240304"/>
                  <a:pt x="5382350" y="2231081"/>
                  <a:pt x="5377739" y="2226469"/>
                </a:cubicBezTo>
                <a:cubicBezTo>
                  <a:pt x="5377739" y="2212634"/>
                  <a:pt x="5377739" y="2198223"/>
                  <a:pt x="5396761" y="2189000"/>
                </a:cubicBezTo>
                <a:cubicBezTo>
                  <a:pt x="5373127" y="2184388"/>
                  <a:pt x="5368515" y="2189000"/>
                  <a:pt x="5349492" y="2193611"/>
                </a:cubicBezTo>
                <a:cubicBezTo>
                  <a:pt x="5344881" y="2160754"/>
                  <a:pt x="5401373" y="2165365"/>
                  <a:pt x="5401373" y="2146919"/>
                </a:cubicBezTo>
                <a:cubicBezTo>
                  <a:pt x="5354104" y="2142307"/>
                  <a:pt x="5340269" y="2193611"/>
                  <a:pt x="5316634" y="2212058"/>
                </a:cubicBezTo>
                <a:cubicBezTo>
                  <a:pt x="5316634" y="2193611"/>
                  <a:pt x="5316634" y="2193611"/>
                  <a:pt x="5316634" y="2193611"/>
                </a:cubicBezTo>
                <a:cubicBezTo>
                  <a:pt x="5297612" y="2198223"/>
                  <a:pt x="5293000" y="2207446"/>
                  <a:pt x="5279165" y="2212058"/>
                </a:cubicBezTo>
                <a:cubicBezTo>
                  <a:pt x="5283777" y="2212058"/>
                  <a:pt x="5274553" y="2216670"/>
                  <a:pt x="5274553" y="2221281"/>
                </a:cubicBezTo>
                <a:cubicBezTo>
                  <a:pt x="5283777" y="2225893"/>
                  <a:pt x="5288965" y="2202835"/>
                  <a:pt x="5298188" y="2216670"/>
                </a:cubicBezTo>
                <a:cubicBezTo>
                  <a:pt x="5293576" y="2221281"/>
                  <a:pt x="5288965" y="2230504"/>
                  <a:pt x="5293576" y="2239728"/>
                </a:cubicBezTo>
                <a:cubicBezTo>
                  <a:pt x="5298188" y="2248951"/>
                  <a:pt x="5312599" y="2244339"/>
                  <a:pt x="5317211" y="2253563"/>
                </a:cubicBezTo>
                <a:cubicBezTo>
                  <a:pt x="5312599" y="2262786"/>
                  <a:pt x="5307987" y="2272009"/>
                  <a:pt x="5293576" y="2272009"/>
                </a:cubicBezTo>
                <a:cubicBezTo>
                  <a:pt x="5293576" y="2267398"/>
                  <a:pt x="5298188" y="2262786"/>
                  <a:pt x="5293576" y="2262786"/>
                </a:cubicBezTo>
                <a:cubicBezTo>
                  <a:pt x="5288965" y="2281233"/>
                  <a:pt x="5269942" y="2262786"/>
                  <a:pt x="5256106" y="2276621"/>
                </a:cubicBezTo>
                <a:cubicBezTo>
                  <a:pt x="5260718" y="2272009"/>
                  <a:pt x="5265330" y="2267398"/>
                  <a:pt x="5265330" y="2262786"/>
                </a:cubicBezTo>
                <a:cubicBezTo>
                  <a:pt x="5250919" y="2258174"/>
                  <a:pt x="5246307" y="2267398"/>
                  <a:pt x="5227861" y="2267398"/>
                </a:cubicBezTo>
                <a:cubicBezTo>
                  <a:pt x="5223249" y="2285844"/>
                  <a:pt x="5237084" y="2290456"/>
                  <a:pt x="5246883" y="2295644"/>
                </a:cubicBezTo>
                <a:cubicBezTo>
                  <a:pt x="5218637" y="2323890"/>
                  <a:pt x="5195003" y="2304867"/>
                  <a:pt x="5162145" y="2323890"/>
                </a:cubicBezTo>
                <a:cubicBezTo>
                  <a:pt x="5162145" y="2319278"/>
                  <a:pt x="5162145" y="2310055"/>
                  <a:pt x="5157533" y="2310055"/>
                </a:cubicBezTo>
                <a:cubicBezTo>
                  <a:pt x="5152922" y="2323890"/>
                  <a:pt x="5143122" y="2338301"/>
                  <a:pt x="5124675" y="2338301"/>
                </a:cubicBezTo>
                <a:lnTo>
                  <a:pt x="5120064" y="2333690"/>
                </a:lnTo>
                <a:cubicBezTo>
                  <a:pt x="5139087" y="2300832"/>
                  <a:pt x="5171944" y="2286997"/>
                  <a:pt x="5209414" y="2273162"/>
                </a:cubicBezTo>
                <a:cubicBezTo>
                  <a:pt x="5209414" y="2254716"/>
                  <a:pt x="5233048" y="2259327"/>
                  <a:pt x="5242272" y="2244916"/>
                </a:cubicBezTo>
                <a:cubicBezTo>
                  <a:pt x="5190391" y="2263362"/>
                  <a:pt x="5157533" y="2291609"/>
                  <a:pt x="5110264" y="2296220"/>
                </a:cubicBezTo>
                <a:cubicBezTo>
                  <a:pt x="5110264" y="2291609"/>
                  <a:pt x="5105652" y="2282385"/>
                  <a:pt x="5095853" y="2282385"/>
                </a:cubicBezTo>
                <a:cubicBezTo>
                  <a:pt x="5095853" y="2300832"/>
                  <a:pt x="5081441" y="2305443"/>
                  <a:pt x="5072218" y="2291609"/>
                </a:cubicBezTo>
                <a:cubicBezTo>
                  <a:pt x="5072218" y="2310055"/>
                  <a:pt x="5048583" y="2300832"/>
                  <a:pt x="5048583" y="2319855"/>
                </a:cubicBezTo>
                <a:cubicBezTo>
                  <a:pt x="5053195" y="2319855"/>
                  <a:pt x="5057807" y="2324467"/>
                  <a:pt x="5057807" y="2329078"/>
                </a:cubicBezTo>
                <a:cubicBezTo>
                  <a:pt x="5038784" y="2329078"/>
                  <a:pt x="5038784" y="2347525"/>
                  <a:pt x="5029561" y="2352136"/>
                </a:cubicBezTo>
                <a:cubicBezTo>
                  <a:pt x="4973068" y="2342913"/>
                  <a:pt x="4940210" y="2440910"/>
                  <a:pt x="4888329" y="2398829"/>
                </a:cubicBezTo>
                <a:cubicBezTo>
                  <a:pt x="4944821" y="2323890"/>
                  <a:pt x="5020337" y="2296220"/>
                  <a:pt x="5114875" y="2267974"/>
                </a:cubicBezTo>
                <a:cubicBezTo>
                  <a:pt x="5133899" y="2277197"/>
                  <a:pt x="5195003" y="2263362"/>
                  <a:pt x="5204226" y="2239728"/>
                </a:cubicBezTo>
                <a:cubicBezTo>
                  <a:pt x="5195003" y="2225893"/>
                  <a:pt x="5175980" y="2239728"/>
                  <a:pt x="5166756" y="2230504"/>
                </a:cubicBezTo>
                <a:cubicBezTo>
                  <a:pt x="5181167" y="2216670"/>
                  <a:pt x="5175980" y="2207446"/>
                  <a:pt x="5171368" y="2193035"/>
                </a:cubicBezTo>
                <a:cubicBezTo>
                  <a:pt x="5171368" y="2202258"/>
                  <a:pt x="5143122" y="2206870"/>
                  <a:pt x="5138510" y="2202258"/>
                </a:cubicBezTo>
                <a:cubicBezTo>
                  <a:pt x="5157533" y="2183812"/>
                  <a:pt x="5185779" y="2146342"/>
                  <a:pt x="5195003" y="2127319"/>
                </a:cubicBezTo>
                <a:cubicBezTo>
                  <a:pt x="5162145" y="2141154"/>
                  <a:pt x="5128710" y="2178624"/>
                  <a:pt x="5100464" y="2155565"/>
                </a:cubicBezTo>
                <a:cubicBezTo>
                  <a:pt x="5105076" y="2193035"/>
                  <a:pt x="5114875" y="2183812"/>
                  <a:pt x="5109688" y="2220705"/>
                </a:cubicBezTo>
                <a:cubicBezTo>
                  <a:pt x="5086053" y="2229928"/>
                  <a:pt x="5062418" y="2262786"/>
                  <a:pt x="5029561" y="2248951"/>
                </a:cubicBezTo>
                <a:cubicBezTo>
                  <a:pt x="5067030" y="2239728"/>
                  <a:pt x="5005926" y="2216093"/>
                  <a:pt x="5034172" y="2206870"/>
                </a:cubicBezTo>
                <a:cubicBezTo>
                  <a:pt x="4991515" y="2193035"/>
                  <a:pt x="4982291" y="2239728"/>
                  <a:pt x="4949433" y="2248951"/>
                </a:cubicBezTo>
                <a:cubicBezTo>
                  <a:pt x="4925799" y="2193035"/>
                  <a:pt x="5001314" y="2179200"/>
                  <a:pt x="5034172" y="2146342"/>
                </a:cubicBezTo>
                <a:cubicBezTo>
                  <a:pt x="5005926" y="2141731"/>
                  <a:pt x="4996702" y="2164789"/>
                  <a:pt x="4967880" y="2164789"/>
                </a:cubicBezTo>
                <a:cubicBezTo>
                  <a:pt x="4967880" y="2155565"/>
                  <a:pt x="4996126" y="2150954"/>
                  <a:pt x="4986903" y="2146342"/>
                </a:cubicBezTo>
                <a:cubicBezTo>
                  <a:pt x="4967880" y="2155565"/>
                  <a:pt x="4939634" y="2169400"/>
                  <a:pt x="4915999" y="2164789"/>
                </a:cubicBezTo>
                <a:cubicBezTo>
                  <a:pt x="4906776" y="2150954"/>
                  <a:pt x="4939634" y="2150954"/>
                  <a:pt x="4925223" y="2141731"/>
                </a:cubicBezTo>
                <a:cubicBezTo>
                  <a:pt x="4915999" y="2155565"/>
                  <a:pt x="4901587" y="2160177"/>
                  <a:pt x="4887753" y="2164789"/>
                </a:cubicBezTo>
                <a:cubicBezTo>
                  <a:pt x="4883141" y="2178624"/>
                  <a:pt x="4887753" y="2174012"/>
                  <a:pt x="4887753" y="2193035"/>
                </a:cubicBezTo>
                <a:cubicBezTo>
                  <a:pt x="4864118" y="2202258"/>
                  <a:pt x="4850284" y="2221281"/>
                  <a:pt x="4821461" y="2221281"/>
                </a:cubicBezTo>
                <a:cubicBezTo>
                  <a:pt x="4774191" y="2188423"/>
                  <a:pt x="4736722" y="2263362"/>
                  <a:pt x="4694064" y="2267974"/>
                </a:cubicBezTo>
                <a:cubicBezTo>
                  <a:pt x="4694064" y="2267974"/>
                  <a:pt x="4694064" y="2272586"/>
                  <a:pt x="4684841" y="2267974"/>
                </a:cubicBezTo>
                <a:cubicBezTo>
                  <a:pt x="4684841" y="2267974"/>
                  <a:pt x="4689453" y="2267974"/>
                  <a:pt x="4694064" y="2267974"/>
                </a:cubicBezTo>
                <a:cubicBezTo>
                  <a:pt x="4689453" y="2263362"/>
                  <a:pt x="4684841" y="2254139"/>
                  <a:pt x="4689453" y="2254139"/>
                </a:cubicBezTo>
                <a:cubicBezTo>
                  <a:pt x="4698676" y="2235693"/>
                  <a:pt x="4736722" y="2221281"/>
                  <a:pt x="4713087" y="2198223"/>
                </a:cubicBezTo>
                <a:cubicBezTo>
                  <a:pt x="4694064" y="2212058"/>
                  <a:pt x="4670429" y="2207446"/>
                  <a:pt x="4651983" y="2221281"/>
                </a:cubicBezTo>
                <a:cubicBezTo>
                  <a:pt x="4651983" y="2254139"/>
                  <a:pt x="4632960" y="2267974"/>
                  <a:pt x="4609325" y="2272586"/>
                </a:cubicBezTo>
                <a:cubicBezTo>
                  <a:pt x="4609325" y="2291032"/>
                  <a:pt x="4623737" y="2291032"/>
                  <a:pt x="4623737" y="2310055"/>
                </a:cubicBezTo>
                <a:cubicBezTo>
                  <a:pt x="4609325" y="2319278"/>
                  <a:pt x="4581079" y="2342913"/>
                  <a:pt x="4567244" y="2323890"/>
                </a:cubicBezTo>
                <a:cubicBezTo>
                  <a:pt x="4600102" y="2305443"/>
                  <a:pt x="4604714" y="2244339"/>
                  <a:pt x="4619125" y="2216670"/>
                </a:cubicBezTo>
                <a:cubicBezTo>
                  <a:pt x="4623737" y="2216670"/>
                  <a:pt x="4628349" y="2221281"/>
                  <a:pt x="4633536" y="2221281"/>
                </a:cubicBezTo>
                <a:cubicBezTo>
                  <a:pt x="4657171" y="2183812"/>
                  <a:pt x="4718275" y="2188423"/>
                  <a:pt x="4741910" y="2146342"/>
                </a:cubicBezTo>
                <a:cubicBezTo>
                  <a:pt x="4718275" y="2137119"/>
                  <a:pt x="4713664" y="2164789"/>
                  <a:pt x="4699252" y="2150954"/>
                </a:cubicBezTo>
                <a:cubicBezTo>
                  <a:pt x="4708475" y="2141731"/>
                  <a:pt x="4708475" y="2132507"/>
                  <a:pt x="4703864" y="2127896"/>
                </a:cubicBezTo>
                <a:cubicBezTo>
                  <a:pt x="4684841" y="2150954"/>
                  <a:pt x="4680230" y="2188423"/>
                  <a:pt x="4647371" y="2188423"/>
                </a:cubicBezTo>
                <a:cubicBezTo>
                  <a:pt x="4632960" y="2188423"/>
                  <a:pt x="4638148" y="2169977"/>
                  <a:pt x="4623737" y="2179200"/>
                </a:cubicBezTo>
                <a:cubicBezTo>
                  <a:pt x="4623737" y="2160754"/>
                  <a:pt x="4623737" y="2160754"/>
                  <a:pt x="4623737" y="2160754"/>
                </a:cubicBezTo>
                <a:cubicBezTo>
                  <a:pt x="4614514" y="2160754"/>
                  <a:pt x="4604714" y="2174589"/>
                  <a:pt x="4600102" y="2160754"/>
                </a:cubicBezTo>
                <a:cubicBezTo>
                  <a:pt x="4623737" y="2151530"/>
                  <a:pt x="4632960" y="2081203"/>
                  <a:pt x="4661206" y="2100226"/>
                </a:cubicBezTo>
                <a:cubicBezTo>
                  <a:pt x="4661206" y="2091003"/>
                  <a:pt x="4670429" y="2081779"/>
                  <a:pt x="4684841" y="2071980"/>
                </a:cubicBezTo>
                <a:cubicBezTo>
                  <a:pt x="4751133" y="2048921"/>
                  <a:pt x="4802438" y="2016064"/>
                  <a:pt x="4873342" y="1987817"/>
                </a:cubicBezTo>
                <a:cubicBezTo>
                  <a:pt x="4882565" y="1997041"/>
                  <a:pt x="4873342" y="1997041"/>
                  <a:pt x="4868730" y="2006264"/>
                </a:cubicBezTo>
                <a:cubicBezTo>
                  <a:pt x="4920611" y="1964183"/>
                  <a:pt x="4986326" y="1922102"/>
                  <a:pt x="5061842" y="1912878"/>
                </a:cubicBezTo>
                <a:cubicBezTo>
                  <a:pt x="5090088" y="1903655"/>
                  <a:pt x="5113723" y="1861574"/>
                  <a:pt x="5151192" y="1866186"/>
                </a:cubicBezTo>
                <a:cubicBezTo>
                  <a:pt x="5160415" y="1837939"/>
                  <a:pt x="5188662" y="1833328"/>
                  <a:pt x="5217484" y="1824104"/>
                </a:cubicBezTo>
                <a:cubicBezTo>
                  <a:pt x="5212872" y="1852351"/>
                  <a:pt x="5184627" y="1837939"/>
                  <a:pt x="5165604" y="1861574"/>
                </a:cubicBezTo>
                <a:cubicBezTo>
                  <a:pt x="5174827" y="1866186"/>
                  <a:pt x="5170215" y="1880021"/>
                  <a:pt x="5180015" y="1884632"/>
                </a:cubicBezTo>
                <a:cubicBezTo>
                  <a:pt x="5203649" y="1875409"/>
                  <a:pt x="5212872" y="1851774"/>
                  <a:pt x="5231896" y="1842551"/>
                </a:cubicBezTo>
                <a:cubicBezTo>
                  <a:pt x="5236508" y="1847163"/>
                  <a:pt x="5241119" y="1851774"/>
                  <a:pt x="5236508" y="1856386"/>
                </a:cubicBezTo>
                <a:cubicBezTo>
                  <a:pt x="5250919" y="1856386"/>
                  <a:pt x="5255530" y="1851774"/>
                  <a:pt x="5273977" y="1851774"/>
                </a:cubicBezTo>
                <a:cubicBezTo>
                  <a:pt x="5269365" y="1818916"/>
                  <a:pt x="5288388" y="1809693"/>
                  <a:pt x="5306835" y="1795858"/>
                </a:cubicBezTo>
                <a:cubicBezTo>
                  <a:pt x="5292423" y="1795858"/>
                  <a:pt x="5283200" y="1805082"/>
                  <a:pt x="5269365" y="1805082"/>
                </a:cubicBezTo>
                <a:cubicBezTo>
                  <a:pt x="5269365" y="1800470"/>
                  <a:pt x="5264753" y="1800470"/>
                  <a:pt x="5264753" y="1795858"/>
                </a:cubicBezTo>
                <a:cubicBezTo>
                  <a:pt x="5288388" y="1772800"/>
                  <a:pt x="5321246" y="1753777"/>
                  <a:pt x="5359292" y="1749165"/>
                </a:cubicBezTo>
                <a:cubicBezTo>
                  <a:pt x="5350069" y="1758389"/>
                  <a:pt x="5387538" y="1763000"/>
                  <a:pt x="5363904" y="1782023"/>
                </a:cubicBezTo>
                <a:cubicBezTo>
                  <a:pt x="5368515" y="1768189"/>
                  <a:pt x="5349492" y="1768189"/>
                  <a:pt x="5359292" y="1782023"/>
                </a:cubicBezTo>
                <a:cubicBezTo>
                  <a:pt x="5344881" y="1786635"/>
                  <a:pt x="5368515" y="1772800"/>
                  <a:pt x="5363904" y="1786635"/>
                </a:cubicBezTo>
                <a:cubicBezTo>
                  <a:pt x="5359292" y="1805082"/>
                  <a:pt x="5335657" y="1819493"/>
                  <a:pt x="5340269" y="1833328"/>
                </a:cubicBezTo>
                <a:cubicBezTo>
                  <a:pt x="5340269" y="1819493"/>
                  <a:pt x="5354681" y="1824104"/>
                  <a:pt x="5359292" y="1833328"/>
                </a:cubicBezTo>
                <a:cubicBezTo>
                  <a:pt x="5354681" y="1842551"/>
                  <a:pt x="5335657" y="1842551"/>
                  <a:pt x="5340269" y="1856386"/>
                </a:cubicBezTo>
                <a:cubicBezTo>
                  <a:pt x="5354681" y="1865609"/>
                  <a:pt x="5359292" y="1842551"/>
                  <a:pt x="5359292" y="1851774"/>
                </a:cubicBezTo>
                <a:cubicBezTo>
                  <a:pt x="5363904" y="1865609"/>
                  <a:pt x="5350069" y="1865609"/>
                  <a:pt x="5354681" y="1880021"/>
                </a:cubicBezTo>
                <a:cubicBezTo>
                  <a:pt x="5369092" y="1884632"/>
                  <a:pt x="5392150" y="1856962"/>
                  <a:pt x="5406562" y="1847163"/>
                </a:cubicBezTo>
                <a:cubicBezTo>
                  <a:pt x="5397338" y="1833328"/>
                  <a:pt x="5373703" y="1856386"/>
                  <a:pt x="5363904" y="1847163"/>
                </a:cubicBezTo>
                <a:cubicBezTo>
                  <a:pt x="5411173" y="1837939"/>
                  <a:pt x="5425008" y="1795858"/>
                  <a:pt x="5463054" y="1772224"/>
                </a:cubicBezTo>
                <a:cubicBezTo>
                  <a:pt x="5453830" y="1772224"/>
                  <a:pt x="5444031" y="1772224"/>
                  <a:pt x="5444031" y="1767612"/>
                </a:cubicBezTo>
                <a:cubicBezTo>
                  <a:pt x="5472277" y="1749165"/>
                  <a:pt x="5448642" y="1730143"/>
                  <a:pt x="5481501" y="1711696"/>
                </a:cubicBezTo>
                <a:cubicBezTo>
                  <a:pt x="5467089" y="1707084"/>
                  <a:pt x="5457865" y="1720919"/>
                  <a:pt x="5457865" y="1707084"/>
                </a:cubicBezTo>
                <a:cubicBezTo>
                  <a:pt x="5467089" y="1693250"/>
                  <a:pt x="5500523" y="1674226"/>
                  <a:pt x="5495335" y="1665003"/>
                </a:cubicBezTo>
                <a:cubicBezTo>
                  <a:pt x="5490724" y="1660392"/>
                  <a:pt x="5448066" y="1674226"/>
                  <a:pt x="5438843" y="1693250"/>
                </a:cubicBezTo>
                <a:cubicBezTo>
                  <a:pt x="5434231" y="1693250"/>
                  <a:pt x="5429620" y="1688638"/>
                  <a:pt x="5419820" y="1684026"/>
                </a:cubicBezTo>
                <a:cubicBezTo>
                  <a:pt x="5405408" y="1693250"/>
                  <a:pt x="5400797" y="1707084"/>
                  <a:pt x="5377162" y="1707084"/>
                </a:cubicBezTo>
                <a:cubicBezTo>
                  <a:pt x="5377162" y="1697861"/>
                  <a:pt x="5381774" y="1678838"/>
                  <a:pt x="5372551" y="1674226"/>
                </a:cubicBezTo>
                <a:cubicBezTo>
                  <a:pt x="5325281" y="1688061"/>
                  <a:pt x="5283200" y="1743977"/>
                  <a:pt x="5240543" y="1725531"/>
                </a:cubicBezTo>
                <a:cubicBezTo>
                  <a:pt x="5207685" y="1772224"/>
                  <a:pt x="5155804" y="1767612"/>
                  <a:pt x="5108534" y="1786058"/>
                </a:cubicBezTo>
                <a:cubicBezTo>
                  <a:pt x="5108534" y="1832751"/>
                  <a:pt x="5042242" y="1818916"/>
                  <a:pt x="5013996" y="1846586"/>
                </a:cubicBezTo>
                <a:cubicBezTo>
                  <a:pt x="5004773" y="1832751"/>
                  <a:pt x="5023220" y="1823528"/>
                  <a:pt x="5004773" y="1818340"/>
                </a:cubicBezTo>
                <a:cubicBezTo>
                  <a:pt x="5042242" y="1785482"/>
                  <a:pt x="5075677" y="1720343"/>
                  <a:pt x="5146004" y="1753201"/>
                </a:cubicBezTo>
                <a:cubicBezTo>
                  <a:pt x="5155227" y="1743977"/>
                  <a:pt x="5160415" y="1734754"/>
                  <a:pt x="5178862" y="1730143"/>
                </a:cubicBezTo>
                <a:cubicBezTo>
                  <a:pt x="5183473" y="1716308"/>
                  <a:pt x="5174250" y="1720919"/>
                  <a:pt x="5169638" y="1716308"/>
                </a:cubicBezTo>
                <a:cubicBezTo>
                  <a:pt x="5184050" y="1707084"/>
                  <a:pt x="5184050" y="1707084"/>
                  <a:pt x="5178862" y="1693250"/>
                </a:cubicBezTo>
                <a:cubicBezTo>
                  <a:pt x="5197885" y="1688638"/>
                  <a:pt x="5207108" y="1674803"/>
                  <a:pt x="5230743" y="1670191"/>
                </a:cubicBezTo>
                <a:cubicBezTo>
                  <a:pt x="5245154" y="1670191"/>
                  <a:pt x="5239966" y="1688638"/>
                  <a:pt x="5254378" y="1688638"/>
                </a:cubicBezTo>
                <a:cubicBezTo>
                  <a:pt x="5282624" y="1679415"/>
                  <a:pt x="5301646" y="1660392"/>
                  <a:pt x="5310870" y="1632722"/>
                </a:cubicBezTo>
                <a:cubicBezTo>
                  <a:pt x="5287235" y="1628110"/>
                  <a:pt x="5291847" y="1614275"/>
                  <a:pt x="5291847" y="1599864"/>
                </a:cubicBezTo>
                <a:cubicBezTo>
                  <a:pt x="5268213" y="1595252"/>
                  <a:pt x="5268213" y="1571618"/>
                  <a:pt x="5239966" y="1576806"/>
                </a:cubicBezTo>
                <a:cubicBezTo>
                  <a:pt x="5239966" y="1562971"/>
                  <a:pt x="5230743" y="1562971"/>
                  <a:pt x="5235354" y="1548560"/>
                </a:cubicBezTo>
                <a:cubicBezTo>
                  <a:pt x="5258989" y="1534725"/>
                  <a:pt x="5282624" y="1520313"/>
                  <a:pt x="5310870" y="1506478"/>
                </a:cubicBezTo>
                <a:cubicBezTo>
                  <a:pt x="5306258" y="1473621"/>
                  <a:pt x="5371974" y="1436727"/>
                  <a:pt x="5395609" y="1450562"/>
                </a:cubicBezTo>
                <a:cubicBezTo>
                  <a:pt x="5390997" y="1459786"/>
                  <a:pt x="5371974" y="1459786"/>
                  <a:pt x="5367362" y="1469009"/>
                </a:cubicBezTo>
                <a:cubicBezTo>
                  <a:pt x="5410020" y="1469009"/>
                  <a:pt x="5433655" y="1455174"/>
                  <a:pt x="5461901" y="1436151"/>
                </a:cubicBezTo>
                <a:cubicBezTo>
                  <a:pt x="5452678" y="1384847"/>
                  <a:pt x="5504559" y="1417704"/>
                  <a:pt x="5504559" y="1384847"/>
                </a:cubicBezTo>
                <a:cubicBezTo>
                  <a:pt x="5467089" y="1398682"/>
                  <a:pt x="5443454" y="1384847"/>
                  <a:pt x="5410020" y="1403293"/>
                </a:cubicBezTo>
                <a:cubicBezTo>
                  <a:pt x="5395609" y="1407905"/>
                  <a:pt x="5386386" y="1436151"/>
                  <a:pt x="5372551" y="1440763"/>
                </a:cubicBezTo>
                <a:cubicBezTo>
                  <a:pt x="5372551" y="1440763"/>
                  <a:pt x="5273400" y="1417704"/>
                  <a:pt x="5264177" y="1417704"/>
                </a:cubicBezTo>
                <a:cubicBezTo>
                  <a:pt x="5259566" y="1422316"/>
                  <a:pt x="5245154" y="1440763"/>
                  <a:pt x="5235931" y="1440763"/>
                </a:cubicBezTo>
                <a:cubicBezTo>
                  <a:pt x="5221519" y="1445374"/>
                  <a:pt x="5207685" y="1445374"/>
                  <a:pt x="5198461" y="1463821"/>
                </a:cubicBezTo>
                <a:cubicBezTo>
                  <a:pt x="5165604" y="1430963"/>
                  <a:pt x="5132169" y="1486879"/>
                  <a:pt x="5099311" y="1492067"/>
                </a:cubicBezTo>
                <a:cubicBezTo>
                  <a:pt x="5075677" y="1487455"/>
                  <a:pt x="5061842" y="1487455"/>
                  <a:pt x="5047430" y="1478232"/>
                </a:cubicBezTo>
                <a:cubicBezTo>
                  <a:pt x="5061842" y="1449986"/>
                  <a:pt x="5084900" y="1431539"/>
                  <a:pt x="5118335" y="1417704"/>
                </a:cubicBezTo>
                <a:cubicBezTo>
                  <a:pt x="5127558" y="1422316"/>
                  <a:pt x="5127558" y="1431539"/>
                  <a:pt x="5137357" y="1436151"/>
                </a:cubicBezTo>
                <a:cubicBezTo>
                  <a:pt x="5137357" y="1417704"/>
                  <a:pt x="5137357" y="1422316"/>
                  <a:pt x="5141969" y="1407905"/>
                </a:cubicBezTo>
                <a:cubicBezTo>
                  <a:pt x="5179439" y="1398682"/>
                  <a:pt x="5198461" y="1365824"/>
                  <a:pt x="5226707" y="1342765"/>
                </a:cubicBezTo>
                <a:cubicBezTo>
                  <a:pt x="5207685" y="1342765"/>
                  <a:pt x="5207685" y="1351989"/>
                  <a:pt x="5198461" y="1342765"/>
                </a:cubicBezTo>
                <a:cubicBezTo>
                  <a:pt x="5222096" y="1324319"/>
                  <a:pt x="5250342" y="1305296"/>
                  <a:pt x="5287811" y="1296073"/>
                </a:cubicBezTo>
                <a:cubicBezTo>
                  <a:pt x="5287811" y="1314519"/>
                  <a:pt x="5302223" y="1309908"/>
                  <a:pt x="5311447" y="1305296"/>
                </a:cubicBezTo>
                <a:cubicBezTo>
                  <a:pt x="5311447" y="1300684"/>
                  <a:pt x="5311447" y="1286849"/>
                  <a:pt x="5306835" y="1282238"/>
                </a:cubicBezTo>
                <a:cubicBezTo>
                  <a:pt x="5306835" y="1286849"/>
                  <a:pt x="5283200" y="1286849"/>
                  <a:pt x="5287811" y="1282238"/>
                </a:cubicBezTo>
                <a:cubicBezTo>
                  <a:pt x="5287811" y="1277626"/>
                  <a:pt x="5283200" y="1277626"/>
                  <a:pt x="5283200" y="1273015"/>
                </a:cubicBezTo>
                <a:cubicBezTo>
                  <a:pt x="5311447" y="1254568"/>
                  <a:pt x="5330469" y="1240157"/>
                  <a:pt x="5330469" y="1212487"/>
                </a:cubicBezTo>
                <a:cubicBezTo>
                  <a:pt x="5311447" y="1212487"/>
                  <a:pt x="5311447" y="1189429"/>
                  <a:pt x="5293000" y="1189429"/>
                </a:cubicBezTo>
                <a:cubicBezTo>
                  <a:pt x="5307411" y="1161183"/>
                  <a:pt x="5340269" y="1147348"/>
                  <a:pt x="5354104" y="1114490"/>
                </a:cubicBezTo>
                <a:cubicBezTo>
                  <a:pt x="5297612" y="1128325"/>
                  <a:pt x="5222096" y="1081632"/>
                  <a:pt x="5179439" y="1128325"/>
                </a:cubicBezTo>
                <a:cubicBezTo>
                  <a:pt x="5188662" y="1128325"/>
                  <a:pt x="5184050" y="1146771"/>
                  <a:pt x="5193850" y="1151383"/>
                </a:cubicBezTo>
                <a:cubicBezTo>
                  <a:pt x="5170215" y="1160606"/>
                  <a:pt x="5127558" y="1188852"/>
                  <a:pt x="5104500" y="1174441"/>
                </a:cubicBezTo>
                <a:cubicBezTo>
                  <a:pt x="5104500" y="1146195"/>
                  <a:pt x="5109111" y="1127748"/>
                  <a:pt x="5132746" y="1123137"/>
                </a:cubicBezTo>
                <a:cubicBezTo>
                  <a:pt x="5156380" y="1090279"/>
                  <a:pt x="5175403" y="1048198"/>
                  <a:pt x="5184627" y="1011304"/>
                </a:cubicBezTo>
                <a:cubicBezTo>
                  <a:pt x="5160992" y="1006693"/>
                  <a:pt x="5151768" y="1002081"/>
                  <a:pt x="5123522" y="1006693"/>
                </a:cubicBezTo>
                <a:cubicBezTo>
                  <a:pt x="5118911" y="997470"/>
                  <a:pt x="5114299" y="988246"/>
                  <a:pt x="5109111" y="973835"/>
                </a:cubicBezTo>
                <a:cubicBezTo>
                  <a:pt x="5118335" y="969223"/>
                  <a:pt x="5128134" y="964612"/>
                  <a:pt x="5132746" y="955388"/>
                </a:cubicBezTo>
                <a:cubicBezTo>
                  <a:pt x="5080865" y="960000"/>
                  <a:pt x="5024372" y="960000"/>
                  <a:pt x="5005349" y="1006693"/>
                </a:cubicBezTo>
                <a:cubicBezTo>
                  <a:pt x="5014573" y="1025139"/>
                  <a:pt x="5028984" y="1029751"/>
                  <a:pt x="5033595" y="1053386"/>
                </a:cubicBezTo>
                <a:cubicBezTo>
                  <a:pt x="5009961" y="1062609"/>
                  <a:pt x="4967303" y="1076444"/>
                  <a:pt x="4939057" y="1062609"/>
                </a:cubicBezTo>
                <a:cubicBezTo>
                  <a:pt x="4943669" y="1053386"/>
                  <a:pt x="4953468" y="1039551"/>
                  <a:pt x="4962692" y="1029751"/>
                </a:cubicBezTo>
                <a:cubicBezTo>
                  <a:pt x="4948281" y="1029751"/>
                  <a:pt x="4948281" y="1048198"/>
                  <a:pt x="4934446" y="1052809"/>
                </a:cubicBezTo>
                <a:cubicBezTo>
                  <a:pt x="4934446" y="1038974"/>
                  <a:pt x="4920034" y="1038974"/>
                  <a:pt x="4915422" y="1034363"/>
                </a:cubicBezTo>
                <a:cubicBezTo>
                  <a:pt x="4939057" y="987670"/>
                  <a:pt x="4948281" y="1001505"/>
                  <a:pt x="4958080" y="950200"/>
                </a:cubicBezTo>
                <a:cubicBezTo>
                  <a:pt x="4939057" y="940977"/>
                  <a:pt x="4896976" y="973259"/>
                  <a:pt x="4882565" y="950200"/>
                </a:cubicBezTo>
                <a:cubicBezTo>
                  <a:pt x="4882565" y="945589"/>
                  <a:pt x="4887176" y="945589"/>
                  <a:pt x="4891788" y="936365"/>
                </a:cubicBezTo>
                <a:cubicBezTo>
                  <a:pt x="4844519" y="940977"/>
                  <a:pt x="4835295" y="983058"/>
                  <a:pt x="4807049" y="1001505"/>
                </a:cubicBezTo>
                <a:cubicBezTo>
                  <a:pt x="4783414" y="1024563"/>
                  <a:pt x="4745945" y="1029751"/>
                  <a:pt x="4703288" y="1034363"/>
                </a:cubicBezTo>
                <a:cubicBezTo>
                  <a:pt x="4703288" y="1025139"/>
                  <a:pt x="4712511" y="1020528"/>
                  <a:pt x="4703288" y="1011304"/>
                </a:cubicBezTo>
                <a:cubicBezTo>
                  <a:pt x="4660630" y="1011304"/>
                  <a:pt x="4642183" y="1048774"/>
                  <a:pt x="4590302" y="1053386"/>
                </a:cubicBezTo>
                <a:cubicBezTo>
                  <a:pt x="4590302" y="1034939"/>
                  <a:pt x="4599526" y="1034939"/>
                  <a:pt x="4590302" y="1020528"/>
                </a:cubicBezTo>
                <a:cubicBezTo>
                  <a:pt x="4571280" y="1015916"/>
                  <a:pt x="4575891" y="1038974"/>
                  <a:pt x="4552833" y="1034363"/>
                </a:cubicBezTo>
                <a:cubicBezTo>
                  <a:pt x="4552833" y="1029751"/>
                  <a:pt x="4548222" y="1029751"/>
                  <a:pt x="4548222" y="1025139"/>
                </a:cubicBezTo>
                <a:cubicBezTo>
                  <a:pt x="4562633" y="1011304"/>
                  <a:pt x="4567244" y="992282"/>
                  <a:pt x="4585691" y="992282"/>
                </a:cubicBezTo>
                <a:cubicBezTo>
                  <a:pt x="4585691" y="978447"/>
                  <a:pt x="4581079" y="969223"/>
                  <a:pt x="4576468" y="964035"/>
                </a:cubicBezTo>
                <a:cubicBezTo>
                  <a:pt x="4585691" y="945589"/>
                  <a:pt x="4604714" y="935789"/>
                  <a:pt x="4628349" y="945589"/>
                </a:cubicBezTo>
                <a:cubicBezTo>
                  <a:pt x="4632960" y="912731"/>
                  <a:pt x="4675618" y="922531"/>
                  <a:pt x="4689453" y="898896"/>
                </a:cubicBezTo>
                <a:cubicBezTo>
                  <a:pt x="4698676" y="908119"/>
                  <a:pt x="4684841" y="912731"/>
                  <a:pt x="4694064" y="921954"/>
                </a:cubicBezTo>
                <a:cubicBezTo>
                  <a:pt x="4717699" y="921954"/>
                  <a:pt x="4731533" y="889096"/>
                  <a:pt x="4750557" y="908119"/>
                </a:cubicBezTo>
                <a:cubicBezTo>
                  <a:pt x="4745945" y="912731"/>
                  <a:pt x="4750557" y="926566"/>
                  <a:pt x="4741334" y="931177"/>
                </a:cubicBezTo>
                <a:cubicBezTo>
                  <a:pt x="4755745" y="935789"/>
                  <a:pt x="4755745" y="949624"/>
                  <a:pt x="4774191" y="945012"/>
                </a:cubicBezTo>
                <a:cubicBezTo>
                  <a:pt x="4774191" y="931177"/>
                  <a:pt x="4774191" y="931177"/>
                  <a:pt x="4774191" y="931177"/>
                </a:cubicBezTo>
                <a:cubicBezTo>
                  <a:pt x="4774191" y="921954"/>
                  <a:pt x="4759780" y="926566"/>
                  <a:pt x="4759780" y="921954"/>
                </a:cubicBezTo>
                <a:cubicBezTo>
                  <a:pt x="4764392" y="908119"/>
                  <a:pt x="4769003" y="912731"/>
                  <a:pt x="4764392" y="898896"/>
                </a:cubicBezTo>
                <a:cubicBezTo>
                  <a:pt x="4820884" y="875838"/>
                  <a:pt x="4858930" y="833757"/>
                  <a:pt x="4891788" y="787064"/>
                </a:cubicBezTo>
                <a:cubicBezTo>
                  <a:pt x="4816273" y="805510"/>
                  <a:pt x="4774191" y="871226"/>
                  <a:pt x="4707899" y="885061"/>
                </a:cubicBezTo>
                <a:cubicBezTo>
                  <a:pt x="4717122" y="875838"/>
                  <a:pt x="4726922" y="871226"/>
                  <a:pt x="4736145" y="862003"/>
                </a:cubicBezTo>
                <a:cubicBezTo>
                  <a:pt x="4679653" y="890249"/>
                  <a:pt x="4599526" y="899472"/>
                  <a:pt x="4552256" y="941554"/>
                </a:cubicBezTo>
                <a:cubicBezTo>
                  <a:pt x="4524010" y="936942"/>
                  <a:pt x="4509599" y="923107"/>
                  <a:pt x="4500376" y="899472"/>
                </a:cubicBezTo>
                <a:cubicBezTo>
                  <a:pt x="4509599" y="862003"/>
                  <a:pt x="4556868" y="862003"/>
                  <a:pt x="4571280" y="829722"/>
                </a:cubicBezTo>
                <a:cubicBezTo>
                  <a:pt x="4533810" y="852780"/>
                  <a:pt x="4486541" y="885638"/>
                  <a:pt x="4434660" y="881026"/>
                </a:cubicBezTo>
                <a:cubicBezTo>
                  <a:pt x="4434660" y="852780"/>
                  <a:pt x="4462906" y="857968"/>
                  <a:pt x="4477317" y="843556"/>
                </a:cubicBezTo>
                <a:cubicBezTo>
                  <a:pt x="4458295" y="838945"/>
                  <a:pt x="4439848" y="852780"/>
                  <a:pt x="4430048" y="843556"/>
                </a:cubicBezTo>
                <a:cubicBezTo>
                  <a:pt x="4505564" y="829722"/>
                  <a:pt x="4505564" y="745559"/>
                  <a:pt x="4585691" y="750171"/>
                </a:cubicBezTo>
                <a:cubicBezTo>
                  <a:pt x="4590302" y="717313"/>
                  <a:pt x="4637572" y="694255"/>
                  <a:pt x="4670429" y="721925"/>
                </a:cubicBezTo>
                <a:cubicBezTo>
                  <a:pt x="4717699" y="703478"/>
                  <a:pt x="4684841" y="595681"/>
                  <a:pt x="4759780" y="614704"/>
                </a:cubicBezTo>
                <a:cubicBezTo>
                  <a:pt x="4745368" y="633151"/>
                  <a:pt x="4736145" y="652174"/>
                  <a:pt x="4726922" y="675232"/>
                </a:cubicBezTo>
                <a:cubicBezTo>
                  <a:pt x="4726922" y="689067"/>
                  <a:pt x="4750557" y="698290"/>
                  <a:pt x="4736145" y="712701"/>
                </a:cubicBezTo>
                <a:cubicBezTo>
                  <a:pt x="4764392" y="712701"/>
                  <a:pt x="4783414" y="675232"/>
                  <a:pt x="4816273" y="689643"/>
                </a:cubicBezTo>
                <a:cubicBezTo>
                  <a:pt x="4816273" y="703478"/>
                  <a:pt x="4801861" y="694255"/>
                  <a:pt x="4797249" y="703478"/>
                </a:cubicBezTo>
                <a:cubicBezTo>
                  <a:pt x="4853742" y="703478"/>
                  <a:pt x="4872765" y="666009"/>
                  <a:pt x="4896400" y="633727"/>
                </a:cubicBezTo>
                <a:cubicBezTo>
                  <a:pt x="4877377" y="605481"/>
                  <a:pt x="4901011" y="587035"/>
                  <a:pt x="4910811" y="573200"/>
                </a:cubicBezTo>
                <a:cubicBezTo>
                  <a:pt x="4877953" y="582423"/>
                  <a:pt x="4835295" y="591646"/>
                  <a:pt x="4821461" y="563976"/>
                </a:cubicBezTo>
                <a:cubicBezTo>
                  <a:pt x="4830684" y="554753"/>
                  <a:pt x="4835872" y="550141"/>
                  <a:pt x="4845095" y="545530"/>
                </a:cubicBezTo>
                <a:cubicBezTo>
                  <a:pt x="4830684" y="540918"/>
                  <a:pt x="4816849" y="531695"/>
                  <a:pt x="4793214" y="536307"/>
                </a:cubicBezTo>
                <a:cubicBezTo>
                  <a:pt x="4793214" y="531695"/>
                  <a:pt x="4797826" y="527083"/>
                  <a:pt x="4797826" y="522472"/>
                </a:cubicBezTo>
                <a:cubicBezTo>
                  <a:pt x="4783414" y="517860"/>
                  <a:pt x="4764968" y="522472"/>
                  <a:pt x="4750557" y="531695"/>
                </a:cubicBezTo>
                <a:cubicBezTo>
                  <a:pt x="4769580" y="564553"/>
                  <a:pt x="4726922" y="569164"/>
                  <a:pt x="4703288" y="578388"/>
                </a:cubicBezTo>
                <a:cubicBezTo>
                  <a:pt x="4703288" y="564553"/>
                  <a:pt x="4717699" y="569164"/>
                  <a:pt x="4717699" y="559941"/>
                </a:cubicBezTo>
                <a:cubicBezTo>
                  <a:pt x="4703288" y="555330"/>
                  <a:pt x="4684841" y="564553"/>
                  <a:pt x="4680230" y="555330"/>
                </a:cubicBezTo>
                <a:cubicBezTo>
                  <a:pt x="4671006" y="546106"/>
                  <a:pt x="4684841" y="532271"/>
                  <a:pt x="4675618" y="522472"/>
                </a:cubicBezTo>
                <a:cubicBezTo>
                  <a:pt x="4619125" y="522472"/>
                  <a:pt x="4581079" y="564553"/>
                  <a:pt x="4529198" y="550718"/>
                </a:cubicBezTo>
                <a:cubicBezTo>
                  <a:pt x="4538421" y="513248"/>
                  <a:pt x="4613937" y="536883"/>
                  <a:pt x="4623737" y="494802"/>
                </a:cubicBezTo>
                <a:cubicBezTo>
                  <a:pt x="4604714" y="485579"/>
                  <a:pt x="4604714" y="490190"/>
                  <a:pt x="4614514" y="476355"/>
                </a:cubicBezTo>
                <a:cubicBezTo>
                  <a:pt x="4605291" y="467132"/>
                  <a:pt x="4562633" y="494802"/>
                  <a:pt x="4548222" y="471744"/>
                </a:cubicBezTo>
                <a:cubicBezTo>
                  <a:pt x="4557445" y="467132"/>
                  <a:pt x="4590879" y="443497"/>
                  <a:pt x="4581079" y="448686"/>
                </a:cubicBezTo>
                <a:cubicBezTo>
                  <a:pt x="4543610" y="457909"/>
                  <a:pt x="4510176" y="467132"/>
                  <a:pt x="4477317" y="471744"/>
                </a:cubicBezTo>
                <a:cubicBezTo>
                  <a:pt x="4462906" y="462520"/>
                  <a:pt x="4453683" y="453297"/>
                  <a:pt x="4444460" y="438886"/>
                </a:cubicBezTo>
                <a:cubicBezTo>
                  <a:pt x="4449071" y="425051"/>
                  <a:pt x="4463482" y="420439"/>
                  <a:pt x="4481929" y="420439"/>
                </a:cubicBezTo>
                <a:cubicBezTo>
                  <a:pt x="4477317" y="425051"/>
                  <a:pt x="4472706" y="425051"/>
                  <a:pt x="4477317" y="434274"/>
                </a:cubicBezTo>
                <a:cubicBezTo>
                  <a:pt x="4486541" y="429663"/>
                  <a:pt x="4500952" y="429663"/>
                  <a:pt x="4500952" y="420439"/>
                </a:cubicBezTo>
                <a:cubicBezTo>
                  <a:pt x="4491729" y="411216"/>
                  <a:pt x="4477317" y="401993"/>
                  <a:pt x="4468094" y="392193"/>
                </a:cubicBezTo>
                <a:cubicBezTo>
                  <a:pt x="4420825" y="406028"/>
                  <a:pt x="4392579" y="434274"/>
                  <a:pt x="4378744" y="476355"/>
                </a:cubicBezTo>
                <a:cubicBezTo>
                  <a:pt x="4364333" y="471744"/>
                  <a:pt x="4355109" y="462520"/>
                  <a:pt x="4341274" y="457909"/>
                </a:cubicBezTo>
                <a:cubicBezTo>
                  <a:pt x="4360298" y="453297"/>
                  <a:pt x="4355686" y="425051"/>
                  <a:pt x="4350498" y="415828"/>
                </a:cubicBezTo>
                <a:cubicBezTo>
                  <a:pt x="4345886" y="420439"/>
                  <a:pt x="4350498" y="434274"/>
                  <a:pt x="4341274" y="434274"/>
                </a:cubicBezTo>
                <a:cubicBezTo>
                  <a:pt x="4336663" y="434274"/>
                  <a:pt x="4326863" y="434274"/>
                  <a:pt x="4326863" y="438886"/>
                </a:cubicBezTo>
                <a:cubicBezTo>
                  <a:pt x="4336086" y="425051"/>
                  <a:pt x="4312452" y="420439"/>
                  <a:pt x="4307840" y="410640"/>
                </a:cubicBezTo>
                <a:cubicBezTo>
                  <a:pt x="4255959" y="419863"/>
                  <a:pt x="4232325" y="457332"/>
                  <a:pt x="4175832" y="448109"/>
                </a:cubicBezTo>
                <a:cubicBezTo>
                  <a:pt x="4166608" y="434274"/>
                  <a:pt x="4194855" y="425051"/>
                  <a:pt x="4194855" y="410640"/>
                </a:cubicBezTo>
                <a:cubicBezTo>
                  <a:pt x="4180444" y="406028"/>
                  <a:pt x="4175832" y="382393"/>
                  <a:pt x="4161997" y="377782"/>
                </a:cubicBezTo>
                <a:cubicBezTo>
                  <a:pt x="4161997" y="373170"/>
                  <a:pt x="4190244" y="368558"/>
                  <a:pt x="4176409" y="363947"/>
                </a:cubicBezTo>
                <a:cubicBezTo>
                  <a:pt x="4157385" y="377782"/>
                  <a:pt x="4152774" y="350112"/>
                  <a:pt x="4133751" y="363947"/>
                </a:cubicBezTo>
                <a:cubicBezTo>
                  <a:pt x="4077258" y="415251"/>
                  <a:pt x="4053624" y="499413"/>
                  <a:pt x="4001743" y="555330"/>
                </a:cubicBezTo>
                <a:cubicBezTo>
                  <a:pt x="4001743" y="583576"/>
                  <a:pt x="4001743" y="583576"/>
                  <a:pt x="4001743" y="583576"/>
                </a:cubicBezTo>
                <a:cubicBezTo>
                  <a:pt x="3978108" y="592799"/>
                  <a:pt x="3921616" y="621045"/>
                  <a:pt x="3917004" y="569741"/>
                </a:cubicBezTo>
                <a:cubicBezTo>
                  <a:pt x="3902593" y="578964"/>
                  <a:pt x="3888758" y="565129"/>
                  <a:pt x="3865124" y="565129"/>
                </a:cubicBezTo>
                <a:cubicBezTo>
                  <a:pt x="3855900" y="560518"/>
                  <a:pt x="3869735" y="546683"/>
                  <a:pt x="3865124" y="542071"/>
                </a:cubicBezTo>
                <a:cubicBezTo>
                  <a:pt x="3850712" y="542071"/>
                  <a:pt x="3846100" y="551294"/>
                  <a:pt x="3841489" y="537459"/>
                </a:cubicBezTo>
                <a:cubicBezTo>
                  <a:pt x="3850712" y="514401"/>
                  <a:pt x="3836877" y="504602"/>
                  <a:pt x="3841489" y="495378"/>
                </a:cubicBezTo>
                <a:cubicBezTo>
                  <a:pt x="3789608" y="513825"/>
                  <a:pt x="3718704" y="513825"/>
                  <a:pt x="3695070" y="565129"/>
                </a:cubicBezTo>
                <a:cubicBezTo>
                  <a:pt x="3680658" y="560518"/>
                  <a:pt x="3662211" y="569741"/>
                  <a:pt x="3671435" y="574353"/>
                </a:cubicBezTo>
                <a:cubicBezTo>
                  <a:pt x="3714092" y="555906"/>
                  <a:pt x="3760786" y="560518"/>
                  <a:pt x="3798831" y="532271"/>
                </a:cubicBezTo>
                <a:cubicBezTo>
                  <a:pt x="3803443" y="536883"/>
                  <a:pt x="3817854" y="541495"/>
                  <a:pt x="3817854" y="550718"/>
                </a:cubicBezTo>
                <a:cubicBezTo>
                  <a:pt x="3808631" y="550718"/>
                  <a:pt x="3803443" y="559941"/>
                  <a:pt x="3803443" y="564553"/>
                </a:cubicBezTo>
                <a:cubicBezTo>
                  <a:pt x="3812666" y="573776"/>
                  <a:pt x="3827078" y="559941"/>
                  <a:pt x="3827078" y="564553"/>
                </a:cubicBezTo>
                <a:cubicBezTo>
                  <a:pt x="3812666" y="573776"/>
                  <a:pt x="3808054" y="587611"/>
                  <a:pt x="3812666" y="606634"/>
                </a:cubicBezTo>
                <a:cubicBezTo>
                  <a:pt x="3793643" y="611246"/>
                  <a:pt x="3765397" y="611246"/>
                  <a:pt x="3746374" y="606634"/>
                </a:cubicBezTo>
                <a:cubicBezTo>
                  <a:pt x="3737150" y="606634"/>
                  <a:pt x="3746374" y="625080"/>
                  <a:pt x="3737150" y="625080"/>
                </a:cubicBezTo>
                <a:cubicBezTo>
                  <a:pt x="3685269" y="629692"/>
                  <a:pt x="3657024" y="653327"/>
                  <a:pt x="3628777" y="680996"/>
                </a:cubicBezTo>
                <a:cubicBezTo>
                  <a:pt x="3591308" y="667162"/>
                  <a:pt x="3567673" y="690220"/>
                  <a:pt x="3539427" y="699443"/>
                </a:cubicBezTo>
                <a:cubicBezTo>
                  <a:pt x="3539427" y="717890"/>
                  <a:pt x="3553838" y="717890"/>
                  <a:pt x="3553838" y="736913"/>
                </a:cubicBezTo>
                <a:cubicBezTo>
                  <a:pt x="3572861" y="732301"/>
                  <a:pt x="3582085" y="713854"/>
                  <a:pt x="3596496" y="704055"/>
                </a:cubicBezTo>
                <a:cubicBezTo>
                  <a:pt x="3605719" y="713278"/>
                  <a:pt x="3624742" y="713278"/>
                  <a:pt x="3633966" y="722501"/>
                </a:cubicBezTo>
                <a:cubicBezTo>
                  <a:pt x="3582085" y="759971"/>
                  <a:pt x="3534815" y="825110"/>
                  <a:pt x="3450077" y="802052"/>
                </a:cubicBezTo>
                <a:cubicBezTo>
                  <a:pt x="3431053" y="769194"/>
                  <a:pt x="3412607" y="741524"/>
                  <a:pt x="3407419" y="694831"/>
                </a:cubicBezTo>
                <a:cubicBezTo>
                  <a:pt x="3369949" y="694831"/>
                  <a:pt x="3369949" y="629692"/>
                  <a:pt x="3379173" y="610669"/>
                </a:cubicBezTo>
                <a:cubicBezTo>
                  <a:pt x="3393584" y="568588"/>
                  <a:pt x="3496769" y="563976"/>
                  <a:pt x="3468523" y="503449"/>
                </a:cubicBezTo>
                <a:cubicBezTo>
                  <a:pt x="3463912" y="498837"/>
                  <a:pt x="3449500" y="503449"/>
                  <a:pt x="3440277" y="503449"/>
                </a:cubicBezTo>
                <a:cubicBezTo>
                  <a:pt x="3412031" y="475202"/>
                  <a:pt x="3412031" y="414675"/>
                  <a:pt x="3373984" y="405452"/>
                </a:cubicBezTo>
                <a:cubicBezTo>
                  <a:pt x="3359573" y="400840"/>
                  <a:pt x="3345739" y="423898"/>
                  <a:pt x="3336515" y="400840"/>
                </a:cubicBezTo>
                <a:cubicBezTo>
                  <a:pt x="3369373" y="377782"/>
                  <a:pt x="3379173" y="325901"/>
                  <a:pt x="3402807" y="293619"/>
                </a:cubicBezTo>
                <a:cubicBezTo>
                  <a:pt x="3341703" y="302843"/>
                  <a:pt x="3261576" y="298231"/>
                  <a:pt x="3199896" y="321866"/>
                </a:cubicBezTo>
                <a:cubicBezTo>
                  <a:pt x="3204507" y="312642"/>
                  <a:pt x="3218919" y="312642"/>
                  <a:pt x="3218919" y="303419"/>
                </a:cubicBezTo>
                <a:cubicBezTo>
                  <a:pt x="3199896" y="312642"/>
                  <a:pt x="3190672" y="312642"/>
                  <a:pt x="3171649" y="317254"/>
                </a:cubicBezTo>
                <a:cubicBezTo>
                  <a:pt x="3171649" y="326477"/>
                  <a:pt x="3171649" y="335701"/>
                  <a:pt x="3176261" y="340312"/>
                </a:cubicBezTo>
                <a:cubicBezTo>
                  <a:pt x="3152627" y="354147"/>
                  <a:pt x="3119768" y="391617"/>
                  <a:pt x="3091522" y="373170"/>
                </a:cubicBezTo>
                <a:cubicBezTo>
                  <a:pt x="3058664" y="382393"/>
                  <a:pt x="3058664" y="419863"/>
                  <a:pt x="3020619" y="424474"/>
                </a:cubicBezTo>
                <a:cubicBezTo>
                  <a:pt x="3011395" y="415251"/>
                  <a:pt x="3025230" y="415251"/>
                  <a:pt x="3016007" y="410640"/>
                </a:cubicBezTo>
                <a:cubicBezTo>
                  <a:pt x="2992372" y="471167"/>
                  <a:pt x="2926656" y="494802"/>
                  <a:pt x="2883999" y="541495"/>
                </a:cubicBezTo>
                <a:cubicBezTo>
                  <a:pt x="2903022" y="541495"/>
                  <a:pt x="2874775" y="559941"/>
                  <a:pt x="2888610" y="564553"/>
                </a:cubicBezTo>
                <a:cubicBezTo>
                  <a:pt x="2893222" y="550718"/>
                  <a:pt x="2907634" y="559941"/>
                  <a:pt x="2907634" y="564553"/>
                </a:cubicBezTo>
                <a:cubicBezTo>
                  <a:pt x="2888610" y="587611"/>
                  <a:pt x="2851141" y="587611"/>
                  <a:pt x="2822895" y="602022"/>
                </a:cubicBezTo>
                <a:cubicBezTo>
                  <a:pt x="2790037" y="564553"/>
                  <a:pt x="2700110" y="578964"/>
                  <a:pt x="2671864" y="606634"/>
                </a:cubicBezTo>
                <a:cubicBezTo>
                  <a:pt x="2535244" y="639492"/>
                  <a:pt x="2445317" y="713854"/>
                  <a:pt x="2318497" y="760547"/>
                </a:cubicBezTo>
                <a:cubicBezTo>
                  <a:pt x="2309274" y="751324"/>
                  <a:pt x="2294863" y="746712"/>
                  <a:pt x="2285640" y="742101"/>
                </a:cubicBezTo>
                <a:cubicBezTo>
                  <a:pt x="2294863" y="732877"/>
                  <a:pt x="2294863" y="704631"/>
                  <a:pt x="2285640" y="695408"/>
                </a:cubicBezTo>
                <a:cubicBezTo>
                  <a:pt x="2266617" y="695408"/>
                  <a:pt x="2266617" y="709243"/>
                  <a:pt x="2252782" y="709243"/>
                </a:cubicBezTo>
                <a:cubicBezTo>
                  <a:pt x="2252782" y="690796"/>
                  <a:pt x="2267193" y="680996"/>
                  <a:pt x="2267193" y="667162"/>
                </a:cubicBezTo>
                <a:cubicBezTo>
                  <a:pt x="2144409" y="638915"/>
                  <a:pt x="2045835" y="727689"/>
                  <a:pt x="1960520" y="746712"/>
                </a:cubicBezTo>
                <a:cubicBezTo>
                  <a:pt x="2003177" y="718466"/>
                  <a:pt x="2031424" y="681573"/>
                  <a:pt x="2068893" y="657938"/>
                </a:cubicBezTo>
                <a:cubicBezTo>
                  <a:pt x="2073504" y="644103"/>
                  <a:pt x="2064281" y="648715"/>
                  <a:pt x="2064281" y="634880"/>
                </a:cubicBezTo>
                <a:cubicBezTo>
                  <a:pt x="2068893" y="634880"/>
                  <a:pt x="2078693" y="630269"/>
                  <a:pt x="2087916" y="630269"/>
                </a:cubicBezTo>
                <a:cubicBezTo>
                  <a:pt x="2087916" y="574353"/>
                  <a:pt x="2168043" y="588187"/>
                  <a:pt x="2177266" y="541495"/>
                </a:cubicBezTo>
                <a:cubicBezTo>
                  <a:pt x="2177266" y="527660"/>
                  <a:pt x="2153632" y="532271"/>
                  <a:pt x="2149020" y="518436"/>
                </a:cubicBezTo>
                <a:cubicBezTo>
                  <a:pt x="2144409" y="499990"/>
                  <a:pt x="2153632" y="490190"/>
                  <a:pt x="2153632" y="471744"/>
                </a:cubicBezTo>
                <a:cubicBezTo>
                  <a:pt x="2129997" y="448686"/>
                  <a:pt x="2106363" y="457909"/>
                  <a:pt x="2082728" y="462520"/>
                </a:cubicBezTo>
                <a:cubicBezTo>
                  <a:pt x="2011824" y="476355"/>
                  <a:pt x="1969743" y="480967"/>
                  <a:pt x="1917862" y="504602"/>
                </a:cubicBezTo>
                <a:cubicBezTo>
                  <a:pt x="1894227" y="513825"/>
                  <a:pt x="1875204" y="532848"/>
                  <a:pt x="1846959" y="542071"/>
                </a:cubicBezTo>
                <a:cubicBezTo>
                  <a:pt x="1827935" y="546683"/>
                  <a:pt x="1809489" y="546683"/>
                  <a:pt x="1795078" y="551294"/>
                </a:cubicBezTo>
                <a:cubicBezTo>
                  <a:pt x="1606577" y="602599"/>
                  <a:pt x="1436523" y="728842"/>
                  <a:pt x="1290680" y="793981"/>
                </a:cubicBezTo>
                <a:cubicBezTo>
                  <a:pt x="1290680" y="789370"/>
                  <a:pt x="1290680" y="784758"/>
                  <a:pt x="1286069" y="784758"/>
                </a:cubicBezTo>
                <a:cubicBezTo>
                  <a:pt x="1281457" y="793981"/>
                  <a:pt x="1281457" y="798593"/>
                  <a:pt x="1276845" y="803205"/>
                </a:cubicBezTo>
                <a:cubicBezTo>
                  <a:pt x="1192106" y="845286"/>
                  <a:pt x="1107368" y="887367"/>
                  <a:pt x="1041076" y="947895"/>
                </a:cubicBezTo>
                <a:cubicBezTo>
                  <a:pt x="1064710" y="1013034"/>
                  <a:pt x="941926" y="1027445"/>
                  <a:pt x="928091" y="1074138"/>
                </a:cubicBezTo>
                <a:cubicBezTo>
                  <a:pt x="937314" y="1074138"/>
                  <a:pt x="951725" y="1069526"/>
                  <a:pt x="960948" y="1074138"/>
                </a:cubicBezTo>
                <a:cubicBezTo>
                  <a:pt x="932702" y="1083361"/>
                  <a:pt x="918291" y="1102384"/>
                  <a:pt x="899844" y="1116219"/>
                </a:cubicBezTo>
                <a:cubicBezTo>
                  <a:pt x="956337" y="1097773"/>
                  <a:pt x="1022629" y="1069526"/>
                  <a:pt x="1069322" y="1093161"/>
                </a:cubicBezTo>
                <a:cubicBezTo>
                  <a:pt x="1060099" y="1106996"/>
                  <a:pt x="1036464" y="1106996"/>
                  <a:pt x="1036464" y="1130631"/>
                </a:cubicBezTo>
                <a:cubicBezTo>
                  <a:pt x="1073933" y="1121407"/>
                  <a:pt x="1083733" y="1121407"/>
                  <a:pt x="1125814" y="1116796"/>
                </a:cubicBezTo>
                <a:cubicBezTo>
                  <a:pt x="1125814" y="1107572"/>
                  <a:pt x="1121203" y="1098349"/>
                  <a:pt x="1130426" y="1098349"/>
                </a:cubicBezTo>
                <a:cubicBezTo>
                  <a:pt x="1167896" y="1116796"/>
                  <a:pt x="1186919" y="1070103"/>
                  <a:pt x="1219776" y="1065491"/>
                </a:cubicBezTo>
                <a:cubicBezTo>
                  <a:pt x="1234188" y="1088549"/>
                  <a:pt x="1271657" y="1098349"/>
                  <a:pt x="1262434" y="1130631"/>
                </a:cubicBezTo>
                <a:cubicBezTo>
                  <a:pt x="1286069" y="1149077"/>
                  <a:pt x="1333338" y="1097773"/>
                  <a:pt x="1333338" y="1144465"/>
                </a:cubicBezTo>
                <a:cubicBezTo>
                  <a:pt x="1366196" y="1139854"/>
                  <a:pt x="1385218" y="1158300"/>
                  <a:pt x="1408854" y="1167524"/>
                </a:cubicBezTo>
                <a:cubicBezTo>
                  <a:pt x="1408854" y="1172135"/>
                  <a:pt x="1404242" y="1176747"/>
                  <a:pt x="1404242" y="1181358"/>
                </a:cubicBezTo>
                <a:cubicBezTo>
                  <a:pt x="1418653" y="1181358"/>
                  <a:pt x="1456122" y="1162912"/>
                  <a:pt x="1456122" y="1185970"/>
                </a:cubicBezTo>
                <a:cubicBezTo>
                  <a:pt x="1314891" y="1321437"/>
                  <a:pt x="1111980" y="1400411"/>
                  <a:pt x="937314" y="1503596"/>
                </a:cubicBezTo>
                <a:cubicBezTo>
                  <a:pt x="937314" y="1489761"/>
                  <a:pt x="922903" y="1498985"/>
                  <a:pt x="913679" y="1498985"/>
                </a:cubicBezTo>
                <a:cubicBezTo>
                  <a:pt x="913679" y="1522043"/>
                  <a:pt x="913679" y="1522043"/>
                  <a:pt x="913679" y="1522043"/>
                </a:cubicBezTo>
                <a:cubicBezTo>
                  <a:pt x="866410" y="1550289"/>
                  <a:pt x="814529" y="1573347"/>
                  <a:pt x="758037" y="1568735"/>
                </a:cubicBezTo>
                <a:cubicBezTo>
                  <a:pt x="753425" y="1582570"/>
                  <a:pt x="758037" y="1577959"/>
                  <a:pt x="758037" y="1596982"/>
                </a:cubicBezTo>
                <a:cubicBezTo>
                  <a:pt x="743626" y="1601593"/>
                  <a:pt x="734402" y="1615428"/>
                  <a:pt x="720567" y="1620040"/>
                </a:cubicBezTo>
                <a:cubicBezTo>
                  <a:pt x="677910" y="1591794"/>
                  <a:pt x="654275" y="1652898"/>
                  <a:pt x="616806" y="1638486"/>
                </a:cubicBezTo>
                <a:cubicBezTo>
                  <a:pt x="602394" y="1708237"/>
                  <a:pt x="532067" y="1699014"/>
                  <a:pt x="494021" y="1741095"/>
                </a:cubicBezTo>
                <a:cubicBezTo>
                  <a:pt x="474998" y="1727260"/>
                  <a:pt x="451363" y="1750318"/>
                  <a:pt x="461163" y="1778565"/>
                </a:cubicBezTo>
                <a:cubicBezTo>
                  <a:pt x="428305" y="1792399"/>
                  <a:pt x="409282" y="1792399"/>
                  <a:pt x="376424" y="1783176"/>
                </a:cubicBezTo>
                <a:cubicBezTo>
                  <a:pt x="362013" y="1801623"/>
                  <a:pt x="343566" y="1816034"/>
                  <a:pt x="310132" y="1806234"/>
                </a:cubicBezTo>
                <a:cubicBezTo>
                  <a:pt x="305521" y="1820069"/>
                  <a:pt x="291109" y="1834481"/>
                  <a:pt x="300909" y="1852927"/>
                </a:cubicBezTo>
                <a:cubicBezTo>
                  <a:pt x="296297" y="1843704"/>
                  <a:pt x="305521" y="1839092"/>
                  <a:pt x="315320" y="1843704"/>
                </a:cubicBezTo>
                <a:cubicBezTo>
                  <a:pt x="300909" y="1885785"/>
                  <a:pt x="244417" y="1913455"/>
                  <a:pt x="230582" y="1946313"/>
                </a:cubicBezTo>
                <a:cubicBezTo>
                  <a:pt x="249604" y="1946313"/>
                  <a:pt x="273239" y="1927866"/>
                  <a:pt x="287074" y="1937089"/>
                </a:cubicBezTo>
                <a:cubicBezTo>
                  <a:pt x="287074" y="1950924"/>
                  <a:pt x="268051" y="1946313"/>
                  <a:pt x="268051" y="1960148"/>
                </a:cubicBezTo>
                <a:cubicBezTo>
                  <a:pt x="296297" y="1964759"/>
                  <a:pt x="352790" y="1937089"/>
                  <a:pt x="371813" y="1969371"/>
                </a:cubicBezTo>
                <a:cubicBezTo>
                  <a:pt x="367201" y="1973982"/>
                  <a:pt x="362590" y="1983206"/>
                  <a:pt x="362590" y="1997617"/>
                </a:cubicBezTo>
                <a:cubicBezTo>
                  <a:pt x="386224" y="2025863"/>
                  <a:pt x="438105" y="2002229"/>
                  <a:pt x="461739" y="1993006"/>
                </a:cubicBezTo>
                <a:cubicBezTo>
                  <a:pt x="461739" y="1997617"/>
                  <a:pt x="461739" y="1997617"/>
                  <a:pt x="466351" y="2002229"/>
                </a:cubicBezTo>
                <a:cubicBezTo>
                  <a:pt x="470963" y="2020675"/>
                  <a:pt x="457128" y="2020675"/>
                  <a:pt x="457128" y="2030475"/>
                </a:cubicBezTo>
                <a:cubicBezTo>
                  <a:pt x="494597" y="2048921"/>
                  <a:pt x="560889" y="2039698"/>
                  <a:pt x="560889" y="2095614"/>
                </a:cubicBezTo>
                <a:cubicBezTo>
                  <a:pt x="669263" y="2058145"/>
                  <a:pt x="763801" y="1983782"/>
                  <a:pt x="876786" y="1937089"/>
                </a:cubicBezTo>
                <a:cubicBezTo>
                  <a:pt x="876786" y="1974559"/>
                  <a:pt x="857763" y="2002229"/>
                  <a:pt x="834129" y="2021252"/>
                </a:cubicBezTo>
                <a:cubicBezTo>
                  <a:pt x="843352" y="2021252"/>
                  <a:pt x="857763" y="2016640"/>
                  <a:pt x="857763" y="2025863"/>
                </a:cubicBezTo>
                <a:cubicBezTo>
                  <a:pt x="843352" y="2044310"/>
                  <a:pt x="829517" y="2063333"/>
                  <a:pt x="805882" y="2072556"/>
                </a:cubicBezTo>
                <a:cubicBezTo>
                  <a:pt x="801271" y="2095614"/>
                  <a:pt x="777636" y="2119249"/>
                  <a:pt x="754001" y="2110026"/>
                </a:cubicBezTo>
                <a:cubicBezTo>
                  <a:pt x="725756" y="2142884"/>
                  <a:pt x="739590" y="2217246"/>
                  <a:pt x="692897" y="2245492"/>
                </a:cubicBezTo>
                <a:cubicBezTo>
                  <a:pt x="678486" y="2236269"/>
                  <a:pt x="678486" y="2259327"/>
                  <a:pt x="669263" y="2263939"/>
                </a:cubicBezTo>
                <a:cubicBezTo>
                  <a:pt x="688286" y="2268550"/>
                  <a:pt x="725756" y="2240881"/>
                  <a:pt x="740167" y="2273162"/>
                </a:cubicBezTo>
                <a:cubicBezTo>
                  <a:pt x="744778" y="2291609"/>
                  <a:pt x="721144" y="2282385"/>
                  <a:pt x="721144" y="2301408"/>
                </a:cubicBezTo>
                <a:cubicBezTo>
                  <a:pt x="749390" y="2301408"/>
                  <a:pt x="787436" y="2287573"/>
                  <a:pt x="792048" y="2315243"/>
                </a:cubicBezTo>
                <a:cubicBezTo>
                  <a:pt x="773025" y="2338301"/>
                  <a:pt x="730943" y="2343489"/>
                  <a:pt x="711921" y="2366548"/>
                </a:cubicBezTo>
                <a:cubicBezTo>
                  <a:pt x="749390" y="2352713"/>
                  <a:pt x="853152" y="2273162"/>
                  <a:pt x="839317" y="2371159"/>
                </a:cubicBezTo>
                <a:cubicBezTo>
                  <a:pt x="872174" y="2389606"/>
                  <a:pt x="905609" y="2333690"/>
                  <a:pt x="928667" y="2357324"/>
                </a:cubicBezTo>
                <a:cubicBezTo>
                  <a:pt x="928667" y="2366548"/>
                  <a:pt x="919444" y="2361936"/>
                  <a:pt x="924055" y="2375771"/>
                </a:cubicBezTo>
                <a:cubicBezTo>
                  <a:pt x="933279" y="2375771"/>
                  <a:pt x="938467" y="2384994"/>
                  <a:pt x="943078" y="2389606"/>
                </a:cubicBezTo>
                <a:cubicBezTo>
                  <a:pt x="957490" y="2445522"/>
                  <a:pt x="947690" y="2511238"/>
                  <a:pt x="876786" y="2520461"/>
                </a:cubicBezTo>
                <a:cubicBezTo>
                  <a:pt x="867563" y="2511238"/>
                  <a:pt x="853152" y="2506626"/>
                  <a:pt x="857763" y="2482991"/>
                </a:cubicBezTo>
                <a:cubicBezTo>
                  <a:pt x="853152" y="2482991"/>
                  <a:pt x="834129" y="2487603"/>
                  <a:pt x="834129" y="2478380"/>
                </a:cubicBezTo>
                <a:cubicBezTo>
                  <a:pt x="824905" y="2459933"/>
                  <a:pt x="848540" y="2455321"/>
                  <a:pt x="866987" y="2459933"/>
                </a:cubicBezTo>
                <a:cubicBezTo>
                  <a:pt x="862375" y="2446098"/>
                  <a:pt x="866987" y="2441487"/>
                  <a:pt x="871598" y="2431687"/>
                </a:cubicBezTo>
                <a:cubicBezTo>
                  <a:pt x="805306" y="2436299"/>
                  <a:pt x="767836" y="2464545"/>
                  <a:pt x="720567" y="2487603"/>
                </a:cubicBezTo>
                <a:cubicBezTo>
                  <a:pt x="744202" y="2506050"/>
                  <a:pt x="734979" y="2562542"/>
                  <a:pt x="729791" y="2585600"/>
                </a:cubicBezTo>
                <a:cubicBezTo>
                  <a:pt x="753425" y="2576377"/>
                  <a:pt x="786283" y="2585600"/>
                  <a:pt x="819141" y="2580989"/>
                </a:cubicBezTo>
                <a:cubicBezTo>
                  <a:pt x="814529" y="2599435"/>
                  <a:pt x="795506" y="2599435"/>
                  <a:pt x="795506" y="2623070"/>
                </a:cubicBezTo>
                <a:cubicBezTo>
                  <a:pt x="819141" y="2627681"/>
                  <a:pt x="866410" y="2627681"/>
                  <a:pt x="871022" y="2594823"/>
                </a:cubicBezTo>
                <a:cubicBezTo>
                  <a:pt x="856610" y="2594823"/>
                  <a:pt x="828364" y="2608658"/>
                  <a:pt x="823753" y="2590212"/>
                </a:cubicBezTo>
                <a:cubicBezTo>
                  <a:pt x="842775" y="2571765"/>
                  <a:pt x="856610" y="2580989"/>
                  <a:pt x="884857" y="2576377"/>
                </a:cubicBezTo>
                <a:cubicBezTo>
                  <a:pt x="889468" y="2515849"/>
                  <a:pt x="955760" y="2501438"/>
                  <a:pt x="988618" y="2487603"/>
                </a:cubicBezTo>
                <a:cubicBezTo>
                  <a:pt x="988618" y="2496826"/>
                  <a:pt x="979395" y="2496826"/>
                  <a:pt x="979395" y="2506050"/>
                </a:cubicBezTo>
                <a:cubicBezTo>
                  <a:pt x="984007" y="2506050"/>
                  <a:pt x="988618" y="2506050"/>
                  <a:pt x="988618" y="2515273"/>
                </a:cubicBezTo>
                <a:cubicBezTo>
                  <a:pt x="984007" y="2519884"/>
                  <a:pt x="979395" y="2529108"/>
                  <a:pt x="974207" y="2533719"/>
                </a:cubicBezTo>
                <a:cubicBezTo>
                  <a:pt x="1002454" y="2533719"/>
                  <a:pt x="1016865" y="2519884"/>
                  <a:pt x="1035311" y="2510661"/>
                </a:cubicBezTo>
                <a:cubicBezTo>
                  <a:pt x="1044534" y="2519884"/>
                  <a:pt x="1054334" y="2510661"/>
                  <a:pt x="1063558" y="2519884"/>
                </a:cubicBezTo>
                <a:cubicBezTo>
                  <a:pt x="1068169" y="2487026"/>
                  <a:pt x="1077969" y="2468580"/>
                  <a:pt x="1110826" y="2463968"/>
                </a:cubicBezTo>
                <a:cubicBezTo>
                  <a:pt x="1110826" y="2450133"/>
                  <a:pt x="1125238" y="2440910"/>
                  <a:pt x="1148296" y="2435722"/>
                </a:cubicBezTo>
                <a:cubicBezTo>
                  <a:pt x="1148296" y="2440334"/>
                  <a:pt x="1143685" y="2444945"/>
                  <a:pt x="1148296" y="2449557"/>
                </a:cubicBezTo>
                <a:cubicBezTo>
                  <a:pt x="1167319" y="2449557"/>
                  <a:pt x="1214588" y="2431111"/>
                  <a:pt x="1237646" y="2454169"/>
                </a:cubicBezTo>
                <a:cubicBezTo>
                  <a:pt x="1242258" y="2472615"/>
                  <a:pt x="1233035" y="2482415"/>
                  <a:pt x="1223235" y="2496250"/>
                </a:cubicBezTo>
                <a:cubicBezTo>
                  <a:pt x="1237646" y="2491638"/>
                  <a:pt x="1237646" y="2510085"/>
                  <a:pt x="1237646" y="2519308"/>
                </a:cubicBezTo>
                <a:cubicBezTo>
                  <a:pt x="1233035" y="2528531"/>
                  <a:pt x="1228423" y="2542366"/>
                  <a:pt x="1218624" y="2547554"/>
                </a:cubicBezTo>
                <a:cubicBezTo>
                  <a:pt x="1152332" y="2533719"/>
                  <a:pt x="1147720" y="2589635"/>
                  <a:pt x="1119473" y="2608082"/>
                </a:cubicBezTo>
                <a:cubicBezTo>
                  <a:pt x="1100451" y="2617305"/>
                  <a:pt x="1086616" y="2617305"/>
                  <a:pt x="1082004" y="2640940"/>
                </a:cubicBezTo>
                <a:cubicBezTo>
                  <a:pt x="1086616" y="2640940"/>
                  <a:pt x="1096415" y="2636328"/>
                  <a:pt x="1091227" y="2645551"/>
                </a:cubicBezTo>
                <a:cubicBezTo>
                  <a:pt x="1072204" y="2673797"/>
                  <a:pt x="1043958" y="2687633"/>
                  <a:pt x="1043958" y="2729714"/>
                </a:cubicBezTo>
                <a:cubicBezTo>
                  <a:pt x="1062981" y="2748160"/>
                  <a:pt x="1039346" y="2785630"/>
                  <a:pt x="1015712" y="2781018"/>
                </a:cubicBezTo>
                <a:cubicBezTo>
                  <a:pt x="1024935" y="2799465"/>
                  <a:pt x="1015712" y="2804076"/>
                  <a:pt x="1011100" y="2818487"/>
                </a:cubicBezTo>
                <a:cubicBezTo>
                  <a:pt x="1043958" y="2823099"/>
                  <a:pt x="1072204" y="2841546"/>
                  <a:pt x="1100451" y="2846734"/>
                </a:cubicBezTo>
                <a:cubicBezTo>
                  <a:pt x="1137920" y="2855957"/>
                  <a:pt x="1189801" y="2837511"/>
                  <a:pt x="1223235" y="2837511"/>
                </a:cubicBezTo>
                <a:cubicBezTo>
                  <a:pt x="1251481" y="2837511"/>
                  <a:pt x="1289527" y="2870368"/>
                  <a:pt x="1326997" y="2855957"/>
                </a:cubicBezTo>
                <a:cubicBezTo>
                  <a:pt x="1270505" y="2865180"/>
                  <a:pt x="1242258" y="2898038"/>
                  <a:pt x="1204212" y="2925708"/>
                </a:cubicBezTo>
                <a:cubicBezTo>
                  <a:pt x="1095839" y="2934931"/>
                  <a:pt x="1001300" y="2879015"/>
                  <a:pt x="925785" y="2907261"/>
                </a:cubicBezTo>
                <a:cubicBezTo>
                  <a:pt x="906762" y="2958566"/>
                  <a:pt x="986889" y="2944731"/>
                  <a:pt x="963254" y="2977012"/>
                </a:cubicBezTo>
                <a:cubicBezTo>
                  <a:pt x="982278" y="2963177"/>
                  <a:pt x="1024358" y="2972400"/>
                  <a:pt x="1029547" y="3000071"/>
                </a:cubicBezTo>
                <a:cubicBezTo>
                  <a:pt x="992077" y="2995459"/>
                  <a:pt x="986889" y="3023129"/>
                  <a:pt x="973054" y="3037540"/>
                </a:cubicBezTo>
                <a:cubicBezTo>
                  <a:pt x="996689" y="3023705"/>
                  <a:pt x="1029547" y="3023705"/>
                  <a:pt x="1034158" y="2990847"/>
                </a:cubicBezTo>
                <a:cubicBezTo>
                  <a:pt x="1053181" y="2995459"/>
                  <a:pt x="1043382" y="3004682"/>
                  <a:pt x="1048570" y="3009294"/>
                </a:cubicBezTo>
                <a:cubicBezTo>
                  <a:pt x="1048570" y="3004682"/>
                  <a:pt x="1057793" y="3004682"/>
                  <a:pt x="1062981" y="3004682"/>
                </a:cubicBezTo>
                <a:cubicBezTo>
                  <a:pt x="1105638" y="3032928"/>
                  <a:pt x="1175966" y="3004682"/>
                  <a:pt x="1209400" y="3037540"/>
                </a:cubicBezTo>
                <a:cubicBezTo>
                  <a:pt x="1190377" y="3098068"/>
                  <a:pt x="1120050" y="3112479"/>
                  <a:pt x="1105638" y="3182230"/>
                </a:cubicBezTo>
                <a:cubicBezTo>
                  <a:pt x="1091227" y="3177618"/>
                  <a:pt x="1091227" y="3186841"/>
                  <a:pt x="1082004" y="3191453"/>
                </a:cubicBezTo>
                <a:cubicBezTo>
                  <a:pt x="1086616" y="3205288"/>
                  <a:pt x="1091227" y="3219699"/>
                  <a:pt x="1086616" y="3238146"/>
                </a:cubicBezTo>
                <a:cubicBezTo>
                  <a:pt x="1030123" y="3251981"/>
                  <a:pt x="1015712" y="3313085"/>
                  <a:pt x="949996" y="3322308"/>
                </a:cubicBezTo>
                <a:cubicBezTo>
                  <a:pt x="935584" y="3350554"/>
                  <a:pt x="926361" y="3364389"/>
                  <a:pt x="926361" y="3397247"/>
                </a:cubicBezTo>
                <a:cubicBezTo>
                  <a:pt x="879092" y="3430105"/>
                  <a:pt x="837011" y="3476798"/>
                  <a:pt x="837011" y="3537325"/>
                </a:cubicBezTo>
                <a:cubicBezTo>
                  <a:pt x="841623" y="3546549"/>
                  <a:pt x="865257" y="3532714"/>
                  <a:pt x="865257" y="3541937"/>
                </a:cubicBezTo>
                <a:cubicBezTo>
                  <a:pt x="856034" y="3541937"/>
                  <a:pt x="860645" y="3551160"/>
                  <a:pt x="865257" y="3555772"/>
                </a:cubicBezTo>
                <a:cubicBezTo>
                  <a:pt x="850846" y="3555772"/>
                  <a:pt x="846234" y="3560383"/>
                  <a:pt x="837011" y="3564995"/>
                </a:cubicBezTo>
                <a:cubicBezTo>
                  <a:pt x="851422" y="3574218"/>
                  <a:pt x="869869" y="3569607"/>
                  <a:pt x="879669" y="3578830"/>
                </a:cubicBezTo>
                <a:cubicBezTo>
                  <a:pt x="875057" y="3588053"/>
                  <a:pt x="851422" y="3588053"/>
                  <a:pt x="846811" y="3601888"/>
                </a:cubicBezTo>
                <a:cubicBezTo>
                  <a:pt x="875057" y="3601888"/>
                  <a:pt x="898692" y="3601888"/>
                  <a:pt x="903303" y="3578830"/>
                </a:cubicBezTo>
                <a:cubicBezTo>
                  <a:pt x="917714" y="3583442"/>
                  <a:pt x="922326" y="3588053"/>
                  <a:pt x="931549" y="3597277"/>
                </a:cubicBezTo>
                <a:cubicBezTo>
                  <a:pt x="931549" y="3606500"/>
                  <a:pt x="922326" y="3611112"/>
                  <a:pt x="917138" y="3620335"/>
                </a:cubicBezTo>
                <a:cubicBezTo>
                  <a:pt x="940773" y="3606500"/>
                  <a:pt x="969019" y="3592088"/>
                  <a:pt x="992653" y="3611112"/>
                </a:cubicBezTo>
                <a:cubicBezTo>
                  <a:pt x="959796" y="3629558"/>
                  <a:pt x="940773" y="3667027"/>
                  <a:pt x="907915" y="3690662"/>
                </a:cubicBezTo>
                <a:cubicBezTo>
                  <a:pt x="888892" y="3686051"/>
                  <a:pt x="884280" y="3699885"/>
                  <a:pt x="870445" y="3699885"/>
                </a:cubicBezTo>
                <a:cubicBezTo>
                  <a:pt x="842199" y="3751190"/>
                  <a:pt x="775907" y="3760413"/>
                  <a:pt x="743049" y="3797882"/>
                </a:cubicBezTo>
                <a:cubicBezTo>
                  <a:pt x="752272" y="3802494"/>
                  <a:pt x="762072" y="3788659"/>
                  <a:pt x="766684" y="3797882"/>
                </a:cubicBezTo>
                <a:cubicBezTo>
                  <a:pt x="766684" y="3811718"/>
                  <a:pt x="762072" y="3816329"/>
                  <a:pt x="762072" y="3826129"/>
                </a:cubicBezTo>
                <a:cubicBezTo>
                  <a:pt x="771295" y="3826129"/>
                  <a:pt x="781095" y="3830740"/>
                  <a:pt x="785706" y="3835352"/>
                </a:cubicBezTo>
                <a:cubicBezTo>
                  <a:pt x="785706" y="3844575"/>
                  <a:pt x="781095" y="3858410"/>
                  <a:pt x="776483" y="3863598"/>
                </a:cubicBezTo>
                <a:cubicBezTo>
                  <a:pt x="790895" y="3868210"/>
                  <a:pt x="790895" y="3858987"/>
                  <a:pt x="804730" y="3858987"/>
                </a:cubicBezTo>
                <a:cubicBezTo>
                  <a:pt x="819141" y="3868210"/>
                  <a:pt x="795506" y="3882045"/>
                  <a:pt x="809341" y="3887233"/>
                </a:cubicBezTo>
                <a:cubicBezTo>
                  <a:pt x="813953" y="3882621"/>
                  <a:pt x="823753" y="3873398"/>
                  <a:pt x="837587" y="3873398"/>
                </a:cubicBezTo>
                <a:cubicBezTo>
                  <a:pt x="823176" y="3901644"/>
                  <a:pt x="785706" y="3896456"/>
                  <a:pt x="781095" y="3929314"/>
                </a:cubicBezTo>
                <a:cubicBezTo>
                  <a:pt x="809341" y="3947760"/>
                  <a:pt x="837587" y="3924702"/>
                  <a:pt x="856610" y="3906256"/>
                </a:cubicBezTo>
                <a:cubicBezTo>
                  <a:pt x="889468" y="3906256"/>
                  <a:pt x="899268" y="3883198"/>
                  <a:pt x="922903" y="3868786"/>
                </a:cubicBezTo>
                <a:cubicBezTo>
                  <a:pt x="918291" y="3859563"/>
                  <a:pt x="908491" y="3835929"/>
                  <a:pt x="922903" y="3831317"/>
                </a:cubicBezTo>
                <a:cubicBezTo>
                  <a:pt x="937314" y="3835929"/>
                  <a:pt x="937314" y="3831317"/>
                  <a:pt x="951149" y="3831317"/>
                </a:cubicBezTo>
                <a:cubicBezTo>
                  <a:pt x="951149" y="3835929"/>
                  <a:pt x="951149" y="3845152"/>
                  <a:pt x="955760" y="3849763"/>
                </a:cubicBezTo>
                <a:cubicBezTo>
                  <a:pt x="964984" y="3835929"/>
                  <a:pt x="988618" y="3835929"/>
                  <a:pt x="1003030" y="3826705"/>
                </a:cubicBezTo>
                <a:cubicBezTo>
                  <a:pt x="1003030" y="3831317"/>
                  <a:pt x="1012253" y="3831317"/>
                  <a:pt x="1012253" y="3835929"/>
                </a:cubicBezTo>
                <a:cubicBezTo>
                  <a:pt x="1012253" y="3858987"/>
                  <a:pt x="1012253" y="3858987"/>
                  <a:pt x="1012253" y="3858987"/>
                </a:cubicBezTo>
                <a:cubicBezTo>
                  <a:pt x="979395" y="3858987"/>
                  <a:pt x="974783" y="3891844"/>
                  <a:pt x="951149" y="3905679"/>
                </a:cubicBezTo>
                <a:cubicBezTo>
                  <a:pt x="979395" y="3891844"/>
                  <a:pt x="988618" y="3896456"/>
                  <a:pt x="1026664" y="3901068"/>
                </a:cubicBezTo>
                <a:cubicBezTo>
                  <a:pt x="1022052" y="3910291"/>
                  <a:pt x="1012253" y="3910291"/>
                  <a:pt x="1012253" y="3919514"/>
                </a:cubicBezTo>
                <a:cubicBezTo>
                  <a:pt x="1016865" y="3924126"/>
                  <a:pt x="1026664" y="3924126"/>
                  <a:pt x="1031276" y="3928738"/>
                </a:cubicBezTo>
                <a:cubicBezTo>
                  <a:pt x="1022052" y="3947184"/>
                  <a:pt x="1007641" y="3980042"/>
                  <a:pt x="984007" y="3980042"/>
                </a:cubicBezTo>
                <a:cubicBezTo>
                  <a:pt x="984007" y="3993877"/>
                  <a:pt x="998418" y="3989265"/>
                  <a:pt x="993230" y="4003100"/>
                </a:cubicBezTo>
                <a:cubicBezTo>
                  <a:pt x="932126" y="4054404"/>
                  <a:pt x="875634" y="4114932"/>
                  <a:pt x="800118" y="4157013"/>
                </a:cubicBezTo>
                <a:cubicBezTo>
                  <a:pt x="800118" y="4152402"/>
                  <a:pt x="795506" y="4152402"/>
                  <a:pt x="795506" y="4147790"/>
                </a:cubicBezTo>
                <a:cubicBezTo>
                  <a:pt x="790895" y="4129343"/>
                  <a:pt x="819141" y="4119544"/>
                  <a:pt x="814529" y="4110321"/>
                </a:cubicBezTo>
                <a:cubicBezTo>
                  <a:pt x="781671" y="4124156"/>
                  <a:pt x="767260" y="4157013"/>
                  <a:pt x="729791" y="4166237"/>
                </a:cubicBezTo>
                <a:cubicBezTo>
                  <a:pt x="725179" y="4180071"/>
                  <a:pt x="739014" y="4194483"/>
                  <a:pt x="720567" y="4203706"/>
                </a:cubicBezTo>
                <a:cubicBezTo>
                  <a:pt x="706156" y="4203706"/>
                  <a:pt x="696933" y="4203706"/>
                  <a:pt x="683098" y="4208318"/>
                </a:cubicBezTo>
                <a:cubicBezTo>
                  <a:pt x="668687" y="4264234"/>
                  <a:pt x="588559" y="4273457"/>
                  <a:pt x="565501" y="4310927"/>
                </a:cubicBezTo>
                <a:cubicBezTo>
                  <a:pt x="556278" y="4310927"/>
                  <a:pt x="509008" y="4333985"/>
                  <a:pt x="513620" y="4348396"/>
                </a:cubicBezTo>
                <a:cubicBezTo>
                  <a:pt x="541867" y="4329949"/>
                  <a:pt x="556278" y="4315538"/>
                  <a:pt x="593748" y="4306315"/>
                </a:cubicBezTo>
                <a:cubicBezTo>
                  <a:pt x="589136" y="4306315"/>
                  <a:pt x="584524" y="4301703"/>
                  <a:pt x="584524" y="4292480"/>
                </a:cubicBezTo>
                <a:cubicBezTo>
                  <a:pt x="660040" y="4255010"/>
                  <a:pt x="744778" y="4212929"/>
                  <a:pt x="805882" y="4170848"/>
                </a:cubicBezTo>
                <a:cubicBezTo>
                  <a:pt x="805882" y="4180071"/>
                  <a:pt x="805882" y="4184683"/>
                  <a:pt x="815106" y="4180071"/>
                </a:cubicBezTo>
                <a:cubicBezTo>
                  <a:pt x="824329" y="4151825"/>
                  <a:pt x="847964" y="4137990"/>
                  <a:pt x="876210" y="4128767"/>
                </a:cubicBezTo>
                <a:cubicBezTo>
                  <a:pt x="885433" y="4124156"/>
                  <a:pt x="871598" y="4110321"/>
                  <a:pt x="885433" y="4105709"/>
                </a:cubicBezTo>
                <a:cubicBezTo>
                  <a:pt x="894656" y="4119544"/>
                  <a:pt x="909068" y="4101097"/>
                  <a:pt x="913679" y="4110321"/>
                </a:cubicBezTo>
                <a:cubicBezTo>
                  <a:pt x="913679" y="4128767"/>
                  <a:pt x="899268" y="4143178"/>
                  <a:pt x="885433" y="4133379"/>
                </a:cubicBezTo>
                <a:cubicBezTo>
                  <a:pt x="866410" y="4156437"/>
                  <a:pt x="852575" y="4180071"/>
                  <a:pt x="833552" y="4203130"/>
                </a:cubicBezTo>
                <a:cubicBezTo>
                  <a:pt x="842775" y="4203130"/>
                  <a:pt x="857187" y="4189295"/>
                  <a:pt x="861799" y="4198518"/>
                </a:cubicBezTo>
                <a:cubicBezTo>
                  <a:pt x="866410" y="4254434"/>
                  <a:pt x="786283" y="4249823"/>
                  <a:pt x="777059" y="4282681"/>
                </a:cubicBezTo>
                <a:cubicBezTo>
                  <a:pt x="828940" y="4264234"/>
                  <a:pt x="890045" y="4235988"/>
                  <a:pt x="941926" y="4231376"/>
                </a:cubicBezTo>
                <a:cubicBezTo>
                  <a:pt x="946537" y="4222153"/>
                  <a:pt x="951149" y="4217541"/>
                  <a:pt x="965560" y="4217541"/>
                </a:cubicBezTo>
                <a:cubicBezTo>
                  <a:pt x="965560" y="4231376"/>
                  <a:pt x="951149" y="4231376"/>
                  <a:pt x="941926" y="4235988"/>
                </a:cubicBezTo>
                <a:cubicBezTo>
                  <a:pt x="956337" y="4235988"/>
                  <a:pt x="960948" y="4240599"/>
                  <a:pt x="960948" y="4249823"/>
                </a:cubicBezTo>
                <a:cubicBezTo>
                  <a:pt x="928091" y="4319573"/>
                  <a:pt x="833552" y="4329373"/>
                  <a:pt x="781671" y="4385289"/>
                </a:cubicBezTo>
                <a:cubicBezTo>
                  <a:pt x="805306" y="4389901"/>
                  <a:pt x="814529" y="4376066"/>
                  <a:pt x="824329" y="4366843"/>
                </a:cubicBezTo>
                <a:cubicBezTo>
                  <a:pt x="876210" y="4371454"/>
                  <a:pt x="904456" y="4324762"/>
                  <a:pt x="941926" y="4301703"/>
                </a:cubicBezTo>
                <a:cubicBezTo>
                  <a:pt x="989195" y="4278645"/>
                  <a:pt x="1050299" y="4264234"/>
                  <a:pt x="1092957" y="4236564"/>
                </a:cubicBezTo>
                <a:cubicBezTo>
                  <a:pt x="1097568" y="4245787"/>
                  <a:pt x="1107368" y="4245787"/>
                  <a:pt x="1116591" y="4245787"/>
                </a:cubicBezTo>
                <a:cubicBezTo>
                  <a:pt x="1125814" y="4241176"/>
                  <a:pt x="1131002" y="4236564"/>
                  <a:pt x="1144837" y="4236564"/>
                </a:cubicBezTo>
                <a:cubicBezTo>
                  <a:pt x="1144837" y="4250399"/>
                  <a:pt x="1125814" y="4250399"/>
                  <a:pt x="1125814" y="4259622"/>
                </a:cubicBezTo>
                <a:cubicBezTo>
                  <a:pt x="1135038" y="4273457"/>
                  <a:pt x="1158672" y="4259622"/>
                  <a:pt x="1168472" y="4264234"/>
                </a:cubicBezTo>
                <a:cubicBezTo>
                  <a:pt x="1140225" y="4273457"/>
                  <a:pt x="1144837" y="4292480"/>
                  <a:pt x="1125814" y="4306315"/>
                </a:cubicBezTo>
                <a:cubicBezTo>
                  <a:pt x="1121203" y="4297092"/>
                  <a:pt x="1106792" y="4297092"/>
                  <a:pt x="1097568" y="4292480"/>
                </a:cubicBezTo>
                <a:cubicBezTo>
                  <a:pt x="1092957" y="4306315"/>
                  <a:pt x="1078545" y="4310927"/>
                  <a:pt x="1064710" y="4315538"/>
                </a:cubicBezTo>
                <a:cubicBezTo>
                  <a:pt x="1064710" y="4324762"/>
                  <a:pt x="1060099" y="4343784"/>
                  <a:pt x="1069322" y="4348396"/>
                </a:cubicBezTo>
                <a:cubicBezTo>
                  <a:pt x="1102180" y="4315538"/>
                  <a:pt x="1130426" y="4306315"/>
                  <a:pt x="1186919" y="4301703"/>
                </a:cubicBezTo>
                <a:cubicBezTo>
                  <a:pt x="1182307" y="4315538"/>
                  <a:pt x="1191530" y="4320150"/>
                  <a:pt x="1186919" y="4334561"/>
                </a:cubicBezTo>
                <a:lnTo>
                  <a:pt x="1182307" y="4339173"/>
                </a:lnTo>
                <a:cubicBezTo>
                  <a:pt x="1167896" y="4334561"/>
                  <a:pt x="1149449" y="4334561"/>
                  <a:pt x="1135038" y="4334561"/>
                </a:cubicBezTo>
                <a:cubicBezTo>
                  <a:pt x="1106792" y="4367419"/>
                  <a:pt x="1073933" y="4395089"/>
                  <a:pt x="1045688" y="4427947"/>
                </a:cubicBezTo>
                <a:cubicBezTo>
                  <a:pt x="1012829" y="4432559"/>
                  <a:pt x="998418" y="4456193"/>
                  <a:pt x="979395" y="4474640"/>
                </a:cubicBezTo>
                <a:cubicBezTo>
                  <a:pt x="974783" y="4474640"/>
                  <a:pt x="955760" y="4479251"/>
                  <a:pt x="970172" y="4479251"/>
                </a:cubicBezTo>
                <a:cubicBezTo>
                  <a:pt x="1003030" y="4483863"/>
                  <a:pt x="1003030" y="4451005"/>
                  <a:pt x="1041076" y="4465416"/>
                </a:cubicBezTo>
                <a:cubicBezTo>
                  <a:pt x="1045688" y="4437170"/>
                  <a:pt x="1083733" y="4446970"/>
                  <a:pt x="1092957" y="4427947"/>
                </a:cubicBezTo>
                <a:cubicBezTo>
                  <a:pt x="1107368" y="4437170"/>
                  <a:pt x="1102180" y="4441782"/>
                  <a:pt x="1107368" y="4451005"/>
                </a:cubicBezTo>
                <a:cubicBezTo>
                  <a:pt x="1107368" y="4437170"/>
                  <a:pt x="1126391" y="4460228"/>
                  <a:pt x="1121779" y="4441782"/>
                </a:cubicBezTo>
                <a:cubicBezTo>
                  <a:pt x="1117167" y="4437170"/>
                  <a:pt x="1102756" y="4446393"/>
                  <a:pt x="1107368" y="4423335"/>
                </a:cubicBezTo>
                <a:cubicBezTo>
                  <a:pt x="1116591" y="4418723"/>
                  <a:pt x="1126391" y="4400277"/>
                  <a:pt x="1135614" y="4409500"/>
                </a:cubicBezTo>
                <a:cubicBezTo>
                  <a:pt x="1140225" y="4427947"/>
                  <a:pt x="1111980" y="4418723"/>
                  <a:pt x="1126391" y="4432559"/>
                </a:cubicBezTo>
                <a:cubicBezTo>
                  <a:pt x="1135614" y="4427947"/>
                  <a:pt x="1150026" y="4427947"/>
                  <a:pt x="1163861" y="4423335"/>
                </a:cubicBezTo>
                <a:cubicBezTo>
                  <a:pt x="1144837" y="4400277"/>
                  <a:pt x="1187495" y="4418723"/>
                  <a:pt x="1192106" y="4409500"/>
                </a:cubicBezTo>
                <a:cubicBezTo>
                  <a:pt x="1173084" y="4400277"/>
                  <a:pt x="1196718" y="4391054"/>
                  <a:pt x="1196718" y="4381254"/>
                </a:cubicBezTo>
                <a:cubicBezTo>
                  <a:pt x="1177695" y="4372031"/>
                  <a:pt x="1182307" y="4395089"/>
                  <a:pt x="1173084" y="4385866"/>
                </a:cubicBezTo>
                <a:cubicBezTo>
                  <a:pt x="1173084" y="4381254"/>
                  <a:pt x="1177695" y="4376642"/>
                  <a:pt x="1187495" y="4372031"/>
                </a:cubicBezTo>
                <a:cubicBezTo>
                  <a:pt x="1220353" y="4381254"/>
                  <a:pt x="1234764" y="4325338"/>
                  <a:pt x="1258399" y="4334561"/>
                </a:cubicBezTo>
                <a:cubicBezTo>
                  <a:pt x="1243987" y="4343784"/>
                  <a:pt x="1253787" y="4348396"/>
                  <a:pt x="1249175" y="4362807"/>
                </a:cubicBezTo>
                <a:cubicBezTo>
                  <a:pt x="1234764" y="4353584"/>
                  <a:pt x="1230153" y="4385866"/>
                  <a:pt x="1211706" y="4391054"/>
                </a:cubicBezTo>
                <a:cubicBezTo>
                  <a:pt x="1220929" y="4395665"/>
                  <a:pt x="1216318" y="4423912"/>
                  <a:pt x="1202483" y="4433135"/>
                </a:cubicBezTo>
                <a:cubicBezTo>
                  <a:pt x="1239952" y="4428523"/>
                  <a:pt x="1282610" y="4414688"/>
                  <a:pt x="1287221" y="4461381"/>
                </a:cubicBezTo>
                <a:cubicBezTo>
                  <a:pt x="1272810" y="4475216"/>
                  <a:pt x="1226117" y="4479827"/>
                  <a:pt x="1239952" y="4503462"/>
                </a:cubicBezTo>
                <a:cubicBezTo>
                  <a:pt x="1258976" y="4480404"/>
                  <a:pt x="1291833" y="4465993"/>
                  <a:pt x="1315468" y="4447546"/>
                </a:cubicBezTo>
                <a:cubicBezTo>
                  <a:pt x="1310856" y="4442935"/>
                  <a:pt x="1291833" y="4452158"/>
                  <a:pt x="1291833" y="4442935"/>
                </a:cubicBezTo>
                <a:cubicBezTo>
                  <a:pt x="1306244" y="4442935"/>
                  <a:pt x="1315468" y="4433711"/>
                  <a:pt x="1306244" y="4424488"/>
                </a:cubicBezTo>
                <a:cubicBezTo>
                  <a:pt x="1306244" y="4415265"/>
                  <a:pt x="1287221" y="4424488"/>
                  <a:pt x="1287221" y="4410653"/>
                </a:cubicBezTo>
                <a:cubicBezTo>
                  <a:pt x="1310856" y="4392207"/>
                  <a:pt x="1339102" y="4377795"/>
                  <a:pt x="1367348" y="4359349"/>
                </a:cubicBezTo>
                <a:cubicBezTo>
                  <a:pt x="1381760" y="4373183"/>
                  <a:pt x="1352937" y="4387595"/>
                  <a:pt x="1371960" y="4396818"/>
                </a:cubicBezTo>
                <a:cubicBezTo>
                  <a:pt x="1357549" y="4415265"/>
                  <a:pt x="1339102" y="4429676"/>
                  <a:pt x="1324691" y="4448122"/>
                </a:cubicBezTo>
                <a:cubicBezTo>
                  <a:pt x="1339102" y="4443511"/>
                  <a:pt x="1329303" y="4461958"/>
                  <a:pt x="1333915" y="4471181"/>
                </a:cubicBezTo>
                <a:cubicBezTo>
                  <a:pt x="1301056" y="4485016"/>
                  <a:pt x="1291257" y="4527097"/>
                  <a:pt x="1244564" y="4531708"/>
                </a:cubicBezTo>
                <a:cubicBezTo>
                  <a:pt x="1258976" y="4554766"/>
                  <a:pt x="1216318" y="4536320"/>
                  <a:pt x="1216318" y="4554766"/>
                </a:cubicBezTo>
                <a:cubicBezTo>
                  <a:pt x="1282610" y="4554766"/>
                  <a:pt x="1315468" y="4479827"/>
                  <a:pt x="1400207" y="4485016"/>
                </a:cubicBezTo>
                <a:cubicBezTo>
                  <a:pt x="1409430" y="4508074"/>
                  <a:pt x="1404818" y="4517874"/>
                  <a:pt x="1419229" y="4531708"/>
                </a:cubicBezTo>
                <a:cubicBezTo>
                  <a:pt x="1404818" y="4596848"/>
                  <a:pt x="1324691" y="4592236"/>
                  <a:pt x="1291833" y="4638929"/>
                </a:cubicBezTo>
                <a:cubicBezTo>
                  <a:pt x="1306244" y="4638929"/>
                  <a:pt x="1315468" y="4625094"/>
                  <a:pt x="1320079" y="4643540"/>
                </a:cubicBezTo>
                <a:cubicBezTo>
                  <a:pt x="1320079" y="4661987"/>
                  <a:pt x="1301056" y="4666599"/>
                  <a:pt x="1296445" y="4685622"/>
                </a:cubicBezTo>
                <a:cubicBezTo>
                  <a:pt x="1310856" y="4685622"/>
                  <a:pt x="1324691" y="4681010"/>
                  <a:pt x="1324691" y="4694845"/>
                </a:cubicBezTo>
                <a:cubicBezTo>
                  <a:pt x="1315468" y="4713291"/>
                  <a:pt x="1272810" y="4727703"/>
                  <a:pt x="1253787" y="4704068"/>
                </a:cubicBezTo>
                <a:cubicBezTo>
                  <a:pt x="1211130" y="4741538"/>
                  <a:pt x="1145414" y="4755373"/>
                  <a:pt x="1107368" y="4802065"/>
                </a:cubicBezTo>
                <a:cubicBezTo>
                  <a:pt x="1135614" y="4802065"/>
                  <a:pt x="1121779" y="4825123"/>
                  <a:pt x="1135614" y="4834923"/>
                </a:cubicBezTo>
                <a:cubicBezTo>
                  <a:pt x="1150026" y="4825700"/>
                  <a:pt x="1163861" y="4821088"/>
                  <a:pt x="1187495" y="4816477"/>
                </a:cubicBezTo>
                <a:cubicBezTo>
                  <a:pt x="1187495" y="4830312"/>
                  <a:pt x="1168472" y="4825700"/>
                  <a:pt x="1173084" y="4839535"/>
                </a:cubicBezTo>
                <a:cubicBezTo>
                  <a:pt x="1220353" y="4825700"/>
                  <a:pt x="1290680" y="4844146"/>
                  <a:pt x="1324114" y="4792842"/>
                </a:cubicBezTo>
                <a:cubicBezTo>
                  <a:pt x="1309703" y="4792842"/>
                  <a:pt x="1305092" y="4792842"/>
                  <a:pt x="1305092" y="4779007"/>
                </a:cubicBezTo>
                <a:cubicBezTo>
                  <a:pt x="1314315" y="4741538"/>
                  <a:pt x="1347749" y="4727703"/>
                  <a:pt x="1371384" y="4704068"/>
                </a:cubicBezTo>
                <a:cubicBezTo>
                  <a:pt x="1399630" y="4704068"/>
                  <a:pt x="1437676" y="4704068"/>
                  <a:pt x="1470534" y="4704068"/>
                </a:cubicBezTo>
                <a:cubicBezTo>
                  <a:pt x="1484945" y="4661987"/>
                  <a:pt x="1527027" y="4648152"/>
                  <a:pt x="1546049" y="4610683"/>
                </a:cubicBezTo>
                <a:cubicBezTo>
                  <a:pt x="1541438" y="4592236"/>
                  <a:pt x="1546049" y="4582437"/>
                  <a:pt x="1550661" y="4568601"/>
                </a:cubicBezTo>
                <a:cubicBezTo>
                  <a:pt x="1541438" y="4563990"/>
                  <a:pt x="1541438" y="4550155"/>
                  <a:pt x="1536250" y="4540355"/>
                </a:cubicBezTo>
                <a:cubicBezTo>
                  <a:pt x="1550661" y="4507498"/>
                  <a:pt x="1611765" y="4498274"/>
                  <a:pt x="1597354" y="4563413"/>
                </a:cubicBezTo>
                <a:cubicBezTo>
                  <a:pt x="1616377" y="4568025"/>
                  <a:pt x="1630211" y="4586471"/>
                  <a:pt x="1649235" y="4596271"/>
                </a:cubicBezTo>
                <a:cubicBezTo>
                  <a:pt x="1653846" y="4614718"/>
                  <a:pt x="1640011" y="4614718"/>
                  <a:pt x="1640011" y="4629129"/>
                </a:cubicBezTo>
                <a:cubicBezTo>
                  <a:pt x="1649235" y="4629129"/>
                  <a:pt x="1659034" y="4647576"/>
                  <a:pt x="1649235" y="4657376"/>
                </a:cubicBezTo>
                <a:cubicBezTo>
                  <a:pt x="1682092" y="4661987"/>
                  <a:pt x="1715527" y="4666599"/>
                  <a:pt x="1720139" y="4685622"/>
                </a:cubicBezTo>
                <a:cubicBezTo>
                  <a:pt x="1743773" y="4671787"/>
                  <a:pt x="1772019" y="4685622"/>
                  <a:pt x="1786431" y="4704068"/>
                </a:cubicBezTo>
                <a:cubicBezTo>
                  <a:pt x="1786431" y="4713291"/>
                  <a:pt x="1772019" y="4708680"/>
                  <a:pt x="1777207" y="4717903"/>
                </a:cubicBezTo>
                <a:cubicBezTo>
                  <a:pt x="1791618" y="4722515"/>
                  <a:pt x="1796230" y="4708680"/>
                  <a:pt x="1800842" y="4722515"/>
                </a:cubicBezTo>
                <a:cubicBezTo>
                  <a:pt x="1800842" y="4731738"/>
                  <a:pt x="1786431" y="4727126"/>
                  <a:pt x="1786431" y="4736349"/>
                </a:cubicBezTo>
                <a:cubicBezTo>
                  <a:pt x="1805453" y="4736349"/>
                  <a:pt x="1810065" y="4727126"/>
                  <a:pt x="1829088" y="4727126"/>
                </a:cubicBezTo>
                <a:cubicBezTo>
                  <a:pt x="1838312" y="4740961"/>
                  <a:pt x="1833700" y="4745573"/>
                  <a:pt x="1843499" y="4759984"/>
                </a:cubicBezTo>
                <a:cubicBezTo>
                  <a:pt x="1862522" y="4750761"/>
                  <a:pt x="1871746" y="4773819"/>
                  <a:pt x="1880969" y="4788230"/>
                </a:cubicBezTo>
                <a:cubicBezTo>
                  <a:pt x="1819865" y="4825700"/>
                  <a:pt x="1810065" y="4881616"/>
                  <a:pt x="1786431" y="4946755"/>
                </a:cubicBezTo>
                <a:cubicBezTo>
                  <a:pt x="1829088" y="4960590"/>
                  <a:pt x="1894804" y="4951367"/>
                  <a:pt x="1899416" y="5007283"/>
                </a:cubicBezTo>
                <a:cubicBezTo>
                  <a:pt x="1923050" y="5025729"/>
                  <a:pt x="1942073" y="5049364"/>
                  <a:pt x="1970319" y="5063199"/>
                </a:cubicBezTo>
                <a:cubicBezTo>
                  <a:pt x="1961096" y="5081645"/>
                  <a:pt x="1974931" y="5100668"/>
                  <a:pt x="1965708" y="5114503"/>
                </a:cubicBezTo>
                <a:cubicBezTo>
                  <a:pt x="1984730" y="5119115"/>
                  <a:pt x="2003177" y="5123726"/>
                  <a:pt x="2022200" y="5128338"/>
                </a:cubicBezTo>
                <a:cubicBezTo>
                  <a:pt x="2045835" y="5119115"/>
                  <a:pt x="2055058" y="5095480"/>
                  <a:pt x="2078693" y="5081645"/>
                </a:cubicBezTo>
                <a:cubicBezTo>
                  <a:pt x="2130574" y="5016506"/>
                  <a:pt x="2225112" y="4988260"/>
                  <a:pt x="2295439" y="4941567"/>
                </a:cubicBezTo>
                <a:cubicBezTo>
                  <a:pt x="2328298" y="4960014"/>
                  <a:pt x="2356543" y="4904098"/>
                  <a:pt x="2380178" y="4885651"/>
                </a:cubicBezTo>
                <a:cubicBezTo>
                  <a:pt x="2394590" y="4885651"/>
                  <a:pt x="2399201" y="4899486"/>
                  <a:pt x="2417648" y="4894874"/>
                </a:cubicBezTo>
                <a:cubicBezTo>
                  <a:pt x="2417648" y="4862017"/>
                  <a:pt x="2464917" y="4866628"/>
                  <a:pt x="2474140" y="4871816"/>
                </a:cubicBezTo>
                <a:cubicBezTo>
                  <a:pt x="2455117" y="4862593"/>
                  <a:pt x="2488551" y="4834347"/>
                  <a:pt x="2502386" y="4829735"/>
                </a:cubicBezTo>
                <a:cubicBezTo>
                  <a:pt x="2502386" y="4857981"/>
                  <a:pt x="2549655" y="4871816"/>
                  <a:pt x="2554267" y="4909286"/>
                </a:cubicBezTo>
                <a:cubicBezTo>
                  <a:pt x="2539856" y="4904674"/>
                  <a:pt x="2535244" y="4923121"/>
                  <a:pt x="2516798" y="4909286"/>
                </a:cubicBezTo>
                <a:cubicBezTo>
                  <a:pt x="2512186" y="4937532"/>
                  <a:pt x="2516798" y="4946755"/>
                  <a:pt x="2516798" y="4974425"/>
                </a:cubicBezTo>
                <a:cubicBezTo>
                  <a:pt x="2535821" y="4974425"/>
                  <a:pt x="2535821" y="4997483"/>
                  <a:pt x="2554267" y="4997483"/>
                </a:cubicBezTo>
                <a:cubicBezTo>
                  <a:pt x="2558879" y="4979037"/>
                  <a:pt x="2549655" y="4969237"/>
                  <a:pt x="2573290" y="4969237"/>
                </a:cubicBezTo>
                <a:cubicBezTo>
                  <a:pt x="2573290" y="4983072"/>
                  <a:pt x="2549655" y="4992295"/>
                  <a:pt x="2573290" y="4992295"/>
                </a:cubicBezTo>
                <a:cubicBezTo>
                  <a:pt x="2582514" y="4996907"/>
                  <a:pt x="2568679" y="4973848"/>
                  <a:pt x="2577902" y="4973848"/>
                </a:cubicBezTo>
                <a:cubicBezTo>
                  <a:pt x="2592313" y="4978460"/>
                  <a:pt x="2610760" y="4978460"/>
                  <a:pt x="2610760" y="4996907"/>
                </a:cubicBezTo>
                <a:cubicBezTo>
                  <a:pt x="2601536" y="4996907"/>
                  <a:pt x="2601536" y="4987684"/>
                  <a:pt x="2587125" y="4992295"/>
                </a:cubicBezTo>
                <a:cubicBezTo>
                  <a:pt x="2587125" y="5010742"/>
                  <a:pt x="2587125" y="5029765"/>
                  <a:pt x="2572713" y="5029765"/>
                </a:cubicBezTo>
                <a:cubicBezTo>
                  <a:pt x="2577325" y="5006706"/>
                  <a:pt x="2553691" y="5034376"/>
                  <a:pt x="2553691" y="5015930"/>
                </a:cubicBezTo>
                <a:cubicBezTo>
                  <a:pt x="2558302" y="5006706"/>
                  <a:pt x="2568102" y="5002095"/>
                  <a:pt x="2553691" y="4997483"/>
                </a:cubicBezTo>
                <a:cubicBezTo>
                  <a:pt x="2544468" y="5002095"/>
                  <a:pt x="2553691" y="5015930"/>
                  <a:pt x="2539280" y="5015930"/>
                </a:cubicBezTo>
                <a:cubicBezTo>
                  <a:pt x="2553691" y="5002095"/>
                  <a:pt x="2515645" y="5015930"/>
                  <a:pt x="2511033" y="4997483"/>
                </a:cubicBezTo>
                <a:cubicBezTo>
                  <a:pt x="2506421" y="5006706"/>
                  <a:pt x="2501810" y="5015930"/>
                  <a:pt x="2496622" y="5030341"/>
                </a:cubicBezTo>
                <a:cubicBezTo>
                  <a:pt x="2515645" y="5030341"/>
                  <a:pt x="2529479" y="5044176"/>
                  <a:pt x="2515645" y="5053399"/>
                </a:cubicBezTo>
                <a:cubicBezTo>
                  <a:pt x="2520256" y="5058011"/>
                  <a:pt x="2539280" y="5048787"/>
                  <a:pt x="2539280" y="5058011"/>
                </a:cubicBezTo>
                <a:cubicBezTo>
                  <a:pt x="2496622" y="5076457"/>
                  <a:pt x="2421683" y="5067234"/>
                  <a:pt x="2398048" y="5104704"/>
                </a:cubicBezTo>
                <a:cubicBezTo>
                  <a:pt x="2445317" y="5104704"/>
                  <a:pt x="2501810" y="5067234"/>
                  <a:pt x="2544468" y="5086257"/>
                </a:cubicBezTo>
                <a:cubicBezTo>
                  <a:pt x="2539856" y="5114503"/>
                  <a:pt x="2511609" y="5086257"/>
                  <a:pt x="2506998" y="5104704"/>
                </a:cubicBezTo>
                <a:cubicBezTo>
                  <a:pt x="2516221" y="5118539"/>
                  <a:pt x="2554267" y="5104704"/>
                  <a:pt x="2554267" y="5127762"/>
                </a:cubicBezTo>
                <a:cubicBezTo>
                  <a:pt x="2554267" y="5136985"/>
                  <a:pt x="2535244" y="5132373"/>
                  <a:pt x="2535244" y="5146208"/>
                </a:cubicBezTo>
                <a:cubicBezTo>
                  <a:pt x="2568102" y="5141597"/>
                  <a:pt x="2606148" y="5117962"/>
                  <a:pt x="2606148" y="5090292"/>
                </a:cubicBezTo>
                <a:cubicBezTo>
                  <a:pt x="2690887" y="5062046"/>
                  <a:pt x="2738156" y="5020541"/>
                  <a:pt x="2837306" y="5020541"/>
                </a:cubicBezTo>
                <a:cubicBezTo>
                  <a:pt x="2870164" y="5002095"/>
                  <a:pt x="2931845" y="5020541"/>
                  <a:pt x="2960091" y="5043600"/>
                </a:cubicBezTo>
                <a:cubicBezTo>
                  <a:pt x="3016583" y="5043600"/>
                  <a:pt x="3011972" y="4978460"/>
                  <a:pt x="3073076" y="4978460"/>
                </a:cubicBezTo>
                <a:cubicBezTo>
                  <a:pt x="3077688" y="4992295"/>
                  <a:pt x="3068464" y="4992295"/>
                  <a:pt x="3068464" y="5001518"/>
                </a:cubicBezTo>
                <a:cubicBezTo>
                  <a:pt x="3139368" y="4987684"/>
                  <a:pt x="3195861" y="4959437"/>
                  <a:pt x="3247742" y="4931767"/>
                </a:cubicBezTo>
                <a:cubicBezTo>
                  <a:pt x="3275987" y="4931767"/>
                  <a:pt x="3299622" y="4927156"/>
                  <a:pt x="3308846" y="4908709"/>
                </a:cubicBezTo>
                <a:cubicBezTo>
                  <a:pt x="3271376" y="4899486"/>
                  <a:pt x="3219495" y="4946179"/>
                  <a:pt x="3172226" y="4913321"/>
                </a:cubicBezTo>
                <a:cubicBezTo>
                  <a:pt x="3224106" y="4880463"/>
                  <a:pt x="3280599" y="4857405"/>
                  <a:pt x="3351503" y="4838382"/>
                </a:cubicBezTo>
                <a:cubicBezTo>
                  <a:pt x="3360726" y="4829159"/>
                  <a:pt x="3360726" y="4815324"/>
                  <a:pt x="3370526" y="4810136"/>
                </a:cubicBezTo>
                <a:cubicBezTo>
                  <a:pt x="3407995" y="4819359"/>
                  <a:pt x="3441430" y="4796301"/>
                  <a:pt x="3469676" y="4777278"/>
                </a:cubicBezTo>
                <a:cubicBezTo>
                  <a:pt x="3474288" y="4795724"/>
                  <a:pt x="3460452" y="4800336"/>
                  <a:pt x="3469676" y="4810136"/>
                </a:cubicBezTo>
                <a:cubicBezTo>
                  <a:pt x="3478899" y="4819359"/>
                  <a:pt x="3488699" y="4810136"/>
                  <a:pt x="3502534" y="4810136"/>
                </a:cubicBezTo>
                <a:cubicBezTo>
                  <a:pt x="3502534" y="4819359"/>
                  <a:pt x="3493311" y="4819359"/>
                  <a:pt x="3502534" y="4823970"/>
                </a:cubicBezTo>
                <a:cubicBezTo>
                  <a:pt x="3563638" y="4791113"/>
                  <a:pt x="3643765" y="4777278"/>
                  <a:pt x="3695646" y="4730585"/>
                </a:cubicBezTo>
                <a:cubicBezTo>
                  <a:pt x="3719280" y="4725973"/>
                  <a:pt x="3742915" y="4739808"/>
                  <a:pt x="3761938" y="4725973"/>
                </a:cubicBezTo>
                <a:cubicBezTo>
                  <a:pt x="3757326" y="4744420"/>
                  <a:pt x="3776349" y="4739808"/>
                  <a:pt x="3776349" y="4749031"/>
                </a:cubicBezTo>
                <a:cubicBezTo>
                  <a:pt x="3743492" y="4781889"/>
                  <a:pt x="3681811" y="4762866"/>
                  <a:pt x="3667976" y="4818783"/>
                </a:cubicBezTo>
                <a:cubicBezTo>
                  <a:pt x="3554991" y="4874698"/>
                  <a:pt x="3417795" y="4912168"/>
                  <a:pt x="3314610" y="4977307"/>
                </a:cubicBezTo>
                <a:cubicBezTo>
                  <a:pt x="3305387" y="4977307"/>
                  <a:pt x="3305387" y="4972695"/>
                  <a:pt x="3300199" y="4972695"/>
                </a:cubicBezTo>
                <a:cubicBezTo>
                  <a:pt x="3210848" y="5005553"/>
                  <a:pt x="3120922" y="5028612"/>
                  <a:pt x="3045406" y="5070693"/>
                </a:cubicBezTo>
                <a:cubicBezTo>
                  <a:pt x="3097287" y="5061470"/>
                  <a:pt x="3139944" y="5037835"/>
                  <a:pt x="3177414" y="5037835"/>
                </a:cubicBezTo>
                <a:cubicBezTo>
                  <a:pt x="3168191" y="5070693"/>
                  <a:pt x="3130145" y="5084528"/>
                  <a:pt x="3101898" y="5075305"/>
                </a:cubicBezTo>
                <a:cubicBezTo>
                  <a:pt x="3101898" y="5079916"/>
                  <a:pt x="3111122" y="5079916"/>
                  <a:pt x="3111122" y="5084528"/>
                </a:cubicBezTo>
                <a:cubicBezTo>
                  <a:pt x="3082875" y="5098363"/>
                  <a:pt x="3050018" y="5102974"/>
                  <a:pt x="3026383" y="5117386"/>
                </a:cubicBezTo>
                <a:cubicBezTo>
                  <a:pt x="3111122" y="5131220"/>
                  <a:pt x="3143980" y="5052246"/>
                  <a:pt x="3210272" y="5084528"/>
                </a:cubicBezTo>
                <a:cubicBezTo>
                  <a:pt x="3210272" y="5089139"/>
                  <a:pt x="3201048" y="5102974"/>
                  <a:pt x="3210272" y="5102974"/>
                </a:cubicBezTo>
                <a:cubicBezTo>
                  <a:pt x="3214883" y="5093751"/>
                  <a:pt x="3229295" y="5102974"/>
                  <a:pt x="3238518" y="5102974"/>
                </a:cubicBezTo>
                <a:cubicBezTo>
                  <a:pt x="3243130" y="5093751"/>
                  <a:pt x="3247742" y="5084528"/>
                  <a:pt x="3247742" y="5070116"/>
                </a:cubicBezTo>
                <a:cubicBezTo>
                  <a:pt x="3275987" y="5070116"/>
                  <a:pt x="3280599" y="5032647"/>
                  <a:pt x="3308846" y="5041870"/>
                </a:cubicBezTo>
                <a:cubicBezTo>
                  <a:pt x="3308846" y="5037258"/>
                  <a:pt x="3308846" y="5032647"/>
                  <a:pt x="3313457" y="5032647"/>
                </a:cubicBezTo>
                <a:lnTo>
                  <a:pt x="3308846" y="5032647"/>
                </a:lnTo>
                <a:cubicBezTo>
                  <a:pt x="3299622" y="5032647"/>
                  <a:pt x="3294434" y="5028035"/>
                  <a:pt x="3294434" y="5018812"/>
                </a:cubicBezTo>
                <a:cubicBezTo>
                  <a:pt x="3308846" y="5000366"/>
                  <a:pt x="3331904" y="4990566"/>
                  <a:pt x="3346315" y="4967508"/>
                </a:cubicBezTo>
                <a:cubicBezTo>
                  <a:pt x="3473711" y="4949061"/>
                  <a:pt x="3563062" y="4869510"/>
                  <a:pt x="3685847" y="4855675"/>
                </a:cubicBezTo>
                <a:cubicBezTo>
                  <a:pt x="3676623" y="4883922"/>
                  <a:pt x="3671435" y="4906980"/>
                  <a:pt x="3676623" y="4925427"/>
                </a:cubicBezTo>
                <a:cubicBezTo>
                  <a:pt x="3695646" y="4930038"/>
                  <a:pt x="3704869" y="4925427"/>
                  <a:pt x="3719280" y="4920815"/>
                </a:cubicBezTo>
                <a:cubicBezTo>
                  <a:pt x="3738304" y="4878734"/>
                  <a:pt x="3785573" y="4883345"/>
                  <a:pt x="3813819" y="4864899"/>
                </a:cubicBezTo>
                <a:cubicBezTo>
                  <a:pt x="3804596" y="4818206"/>
                  <a:pt x="3832842" y="4855675"/>
                  <a:pt x="3865700" y="4841841"/>
                </a:cubicBezTo>
                <a:cubicBezTo>
                  <a:pt x="3856477" y="4799759"/>
                  <a:pt x="3804596" y="4846452"/>
                  <a:pt x="3785573" y="4832617"/>
                </a:cubicBezTo>
                <a:cubicBezTo>
                  <a:pt x="3790185" y="4818783"/>
                  <a:pt x="3799984" y="4804371"/>
                  <a:pt x="3785573" y="4799759"/>
                </a:cubicBezTo>
                <a:cubicBezTo>
                  <a:pt x="3809207" y="4790536"/>
                  <a:pt x="3828230" y="4776701"/>
                  <a:pt x="3842065" y="4757678"/>
                </a:cubicBezTo>
                <a:cubicBezTo>
                  <a:pt x="3837453" y="4753067"/>
                  <a:pt x="3832842" y="4753067"/>
                  <a:pt x="3832842" y="4743844"/>
                </a:cubicBezTo>
                <a:cubicBezTo>
                  <a:pt x="3813819" y="4748455"/>
                  <a:pt x="3795373" y="4753067"/>
                  <a:pt x="3785573" y="4766902"/>
                </a:cubicBezTo>
                <a:cubicBezTo>
                  <a:pt x="3785573" y="4734044"/>
                  <a:pt x="3766550" y="4724820"/>
                  <a:pt x="3761938" y="4701762"/>
                </a:cubicBezTo>
                <a:cubicBezTo>
                  <a:pt x="3809207" y="4692539"/>
                  <a:pt x="3861088" y="4683316"/>
                  <a:pt x="3874923" y="4641235"/>
                </a:cubicBezTo>
                <a:cubicBezTo>
                  <a:pt x="3846677" y="4650458"/>
                  <a:pt x="3823042" y="4664293"/>
                  <a:pt x="3794796" y="4678704"/>
                </a:cubicBezTo>
                <a:cubicBezTo>
                  <a:pt x="3790185" y="4678704"/>
                  <a:pt x="3785573" y="4674092"/>
                  <a:pt x="3775773" y="4669481"/>
                </a:cubicBezTo>
                <a:cubicBezTo>
                  <a:pt x="3691034" y="4706950"/>
                  <a:pt x="3610907" y="4744420"/>
                  <a:pt x="3530780" y="4781313"/>
                </a:cubicBezTo>
                <a:cubicBezTo>
                  <a:pt x="3521557" y="4781313"/>
                  <a:pt x="3516369" y="4776701"/>
                  <a:pt x="3502534" y="4772090"/>
                </a:cubicBezTo>
                <a:cubicBezTo>
                  <a:pt x="3507146" y="4790536"/>
                  <a:pt x="3493311" y="4795148"/>
                  <a:pt x="3474288" y="4795148"/>
                </a:cubicBezTo>
                <a:cubicBezTo>
                  <a:pt x="3474288" y="4776701"/>
                  <a:pt x="3474288" y="4776701"/>
                  <a:pt x="3474288" y="4776701"/>
                </a:cubicBezTo>
                <a:cubicBezTo>
                  <a:pt x="3511757" y="4772090"/>
                  <a:pt x="3535391" y="4748455"/>
                  <a:pt x="3568826" y="4734620"/>
                </a:cubicBezTo>
                <a:cubicBezTo>
                  <a:pt x="3559603" y="4734620"/>
                  <a:pt x="3573438" y="4730009"/>
                  <a:pt x="3568826" y="4716174"/>
                </a:cubicBezTo>
                <a:cubicBezTo>
                  <a:pt x="3549803" y="4725397"/>
                  <a:pt x="3516945" y="4734620"/>
                  <a:pt x="3516945" y="4749031"/>
                </a:cubicBezTo>
                <a:cubicBezTo>
                  <a:pt x="3507722" y="4720785"/>
                  <a:pt x="3484088" y="4758255"/>
                  <a:pt x="3469676" y="4735197"/>
                </a:cubicBezTo>
                <a:cubicBezTo>
                  <a:pt x="3512333" y="4721362"/>
                  <a:pt x="3549803" y="4693115"/>
                  <a:pt x="3597072" y="4679281"/>
                </a:cubicBezTo>
                <a:cubicBezTo>
                  <a:pt x="3601684" y="4707527"/>
                  <a:pt x="3648953" y="4683892"/>
                  <a:pt x="3658176" y="4702339"/>
                </a:cubicBezTo>
                <a:cubicBezTo>
                  <a:pt x="3681811" y="4688504"/>
                  <a:pt x="3681811" y="4660258"/>
                  <a:pt x="3710057" y="4655646"/>
                </a:cubicBezTo>
                <a:cubicBezTo>
                  <a:pt x="3714669" y="4664869"/>
                  <a:pt x="3691034" y="4674092"/>
                  <a:pt x="3705445" y="4678704"/>
                </a:cubicBezTo>
                <a:cubicBezTo>
                  <a:pt x="3724469" y="4655646"/>
                  <a:pt x="3742915" y="4632011"/>
                  <a:pt x="3780961" y="4627400"/>
                </a:cubicBezTo>
                <a:cubicBezTo>
                  <a:pt x="3776349" y="4655646"/>
                  <a:pt x="3818431" y="4632011"/>
                  <a:pt x="3795373" y="4655646"/>
                </a:cubicBezTo>
                <a:cubicBezTo>
                  <a:pt x="3832842" y="4651034"/>
                  <a:pt x="3866276" y="4641811"/>
                  <a:pt x="3870888" y="4622788"/>
                </a:cubicBezTo>
                <a:cubicBezTo>
                  <a:pt x="3856477" y="4627400"/>
                  <a:pt x="3842642" y="4632011"/>
                  <a:pt x="3828230" y="4641235"/>
                </a:cubicBezTo>
                <a:cubicBezTo>
                  <a:pt x="3828230" y="4627400"/>
                  <a:pt x="3828230" y="4608377"/>
                  <a:pt x="3832842" y="4599153"/>
                </a:cubicBezTo>
                <a:cubicBezTo>
                  <a:pt x="3875499" y="4608377"/>
                  <a:pt x="3950438" y="4576095"/>
                  <a:pt x="3969462" y="4534014"/>
                </a:cubicBezTo>
                <a:cubicBezTo>
                  <a:pt x="3978685" y="4534014"/>
                  <a:pt x="3983873" y="4529403"/>
                  <a:pt x="3993096" y="4529403"/>
                </a:cubicBezTo>
                <a:cubicBezTo>
                  <a:pt x="3983873" y="4506345"/>
                  <a:pt x="4021342" y="4510956"/>
                  <a:pt x="4054200" y="4510956"/>
                </a:cubicBezTo>
                <a:cubicBezTo>
                  <a:pt x="4054200" y="4487898"/>
                  <a:pt x="4082446" y="4478098"/>
                  <a:pt x="4096858" y="4482710"/>
                </a:cubicBezTo>
                <a:cubicBezTo>
                  <a:pt x="4096858" y="4501156"/>
                  <a:pt x="4082446" y="4478098"/>
                  <a:pt x="4082446" y="4496545"/>
                </a:cubicBezTo>
                <a:cubicBezTo>
                  <a:pt x="4115305" y="4496545"/>
                  <a:pt x="4181597" y="4487322"/>
                  <a:pt x="4181597" y="4449852"/>
                </a:cubicBezTo>
                <a:cubicBezTo>
                  <a:pt x="4196008" y="4445240"/>
                  <a:pt x="4196008" y="4459075"/>
                  <a:pt x="4196008" y="4468298"/>
                </a:cubicBezTo>
                <a:cubicBezTo>
                  <a:pt x="4224254" y="4459075"/>
                  <a:pt x="4233478" y="4430829"/>
                  <a:pt x="4271524" y="4426217"/>
                </a:cubicBezTo>
                <a:cubicBezTo>
                  <a:pt x="4276135" y="4416994"/>
                  <a:pt x="4257112" y="4412383"/>
                  <a:pt x="4271524" y="4407771"/>
                </a:cubicBezTo>
                <a:cubicBezTo>
                  <a:pt x="4280747" y="4398548"/>
                  <a:pt x="4290546" y="4416994"/>
                  <a:pt x="4299770" y="4416994"/>
                </a:cubicBezTo>
                <a:cubicBezTo>
                  <a:pt x="4295158" y="4421606"/>
                  <a:pt x="4276135" y="4426217"/>
                  <a:pt x="4290546" y="4430829"/>
                </a:cubicBezTo>
                <a:cubicBezTo>
                  <a:pt x="4290546" y="4426217"/>
                  <a:pt x="4299770" y="4426217"/>
                  <a:pt x="4304958" y="4426217"/>
                </a:cubicBezTo>
                <a:cubicBezTo>
                  <a:pt x="4304958" y="4407771"/>
                  <a:pt x="4304958" y="4388748"/>
                  <a:pt x="4319369" y="4384136"/>
                </a:cubicBezTo>
                <a:cubicBezTo>
                  <a:pt x="4333780" y="4379525"/>
                  <a:pt x="4333780" y="4388748"/>
                  <a:pt x="4338392" y="4397971"/>
                </a:cubicBezTo>
                <a:cubicBezTo>
                  <a:pt x="4338392" y="4407194"/>
                  <a:pt x="4329169" y="4402583"/>
                  <a:pt x="4329169" y="4411806"/>
                </a:cubicBezTo>
                <a:cubicBezTo>
                  <a:pt x="4357415" y="4425641"/>
                  <a:pt x="4366639" y="4393359"/>
                  <a:pt x="4381050" y="4378948"/>
                </a:cubicBezTo>
                <a:cubicBezTo>
                  <a:pt x="4413907" y="4374336"/>
                  <a:pt x="4432931" y="4346090"/>
                  <a:pt x="4456565" y="4327644"/>
                </a:cubicBezTo>
                <a:cubicBezTo>
                  <a:pt x="4480200" y="4332255"/>
                  <a:pt x="4494035" y="4318420"/>
                  <a:pt x="4517669" y="4336867"/>
                </a:cubicBezTo>
                <a:cubicBezTo>
                  <a:pt x="4522281" y="4323032"/>
                  <a:pt x="4508446" y="4323032"/>
                  <a:pt x="4513058" y="4308621"/>
                </a:cubicBezTo>
                <a:cubicBezTo>
                  <a:pt x="4532081" y="4304009"/>
                  <a:pt x="4536692" y="4290174"/>
                  <a:pt x="4555715" y="4285563"/>
                </a:cubicBezTo>
                <a:cubicBezTo>
                  <a:pt x="4570126" y="4280951"/>
                  <a:pt x="4574738" y="4308621"/>
                  <a:pt x="4588573" y="4290174"/>
                </a:cubicBezTo>
                <a:cubicBezTo>
                  <a:pt x="4564939" y="4243481"/>
                  <a:pt x="4635842" y="4220423"/>
                  <a:pt x="4640454" y="4173730"/>
                </a:cubicBezTo>
                <a:cubicBezTo>
                  <a:pt x="4659477" y="4169119"/>
                  <a:pt x="4664089" y="4187565"/>
                  <a:pt x="4673312" y="4192177"/>
                </a:cubicBezTo>
                <a:cubicBezTo>
                  <a:pt x="4673312" y="4196789"/>
                  <a:pt x="4664089" y="4201400"/>
                  <a:pt x="4664089" y="4206012"/>
                </a:cubicBezTo>
                <a:cubicBezTo>
                  <a:pt x="4683112" y="4215235"/>
                  <a:pt x="4701558" y="4215235"/>
                  <a:pt x="4720581" y="4206012"/>
                </a:cubicBezTo>
                <a:cubicBezTo>
                  <a:pt x="4720581" y="4215235"/>
                  <a:pt x="4706170" y="4210624"/>
                  <a:pt x="4701558" y="4219847"/>
                </a:cubicBezTo>
                <a:cubicBezTo>
                  <a:pt x="4710781" y="4219847"/>
                  <a:pt x="4720581" y="4219847"/>
                  <a:pt x="4725193" y="4224458"/>
                </a:cubicBezTo>
                <a:cubicBezTo>
                  <a:pt x="4725193" y="4242905"/>
                  <a:pt x="4706170" y="4247517"/>
                  <a:pt x="4715969" y="4257316"/>
                </a:cubicBezTo>
                <a:cubicBezTo>
                  <a:pt x="4744216" y="4252705"/>
                  <a:pt x="4763238" y="4234258"/>
                  <a:pt x="4758627" y="4210624"/>
                </a:cubicBezTo>
                <a:cubicBezTo>
                  <a:pt x="4739604" y="4215235"/>
                  <a:pt x="4725769" y="4210624"/>
                  <a:pt x="4721158" y="4192177"/>
                </a:cubicBezTo>
                <a:cubicBezTo>
                  <a:pt x="4740180" y="4187565"/>
                  <a:pt x="4740180" y="4163931"/>
                  <a:pt x="4768427" y="4163931"/>
                </a:cubicBezTo>
                <a:cubicBezTo>
                  <a:pt x="4763815" y="4150096"/>
                  <a:pt x="4777650" y="4150096"/>
                  <a:pt x="4777650" y="4135685"/>
                </a:cubicBezTo>
                <a:cubicBezTo>
                  <a:pt x="4763238" y="4126461"/>
                  <a:pt x="4768427" y="4107438"/>
                  <a:pt x="4768427" y="4088992"/>
                </a:cubicBezTo>
                <a:cubicBezTo>
                  <a:pt x="4811084" y="4084380"/>
                  <a:pt x="4824919" y="4004830"/>
                  <a:pt x="4881411" y="4014053"/>
                </a:cubicBezTo>
                <a:cubicBezTo>
                  <a:pt x="4886023" y="4042299"/>
                  <a:pt x="4857777" y="4042299"/>
                  <a:pt x="4848554" y="4056134"/>
                </a:cubicBezTo>
                <a:cubicBezTo>
                  <a:pt x="4848554" y="4074580"/>
                  <a:pt x="4867577" y="4074580"/>
                  <a:pt x="4862965" y="4093603"/>
                </a:cubicBezTo>
                <a:cubicBezTo>
                  <a:pt x="4858353" y="4093603"/>
                  <a:pt x="4843942" y="4088992"/>
                  <a:pt x="4848554" y="4102827"/>
                </a:cubicBezTo>
                <a:cubicBezTo>
                  <a:pt x="4867577" y="4102827"/>
                  <a:pt x="4853166" y="4116661"/>
                  <a:pt x="4867577" y="4131073"/>
                </a:cubicBezTo>
                <a:cubicBezTo>
                  <a:pt x="4853166" y="4126461"/>
                  <a:pt x="4848554" y="4135685"/>
                  <a:pt x="4848554" y="4144908"/>
                </a:cubicBezTo>
                <a:cubicBezTo>
                  <a:pt x="4872188" y="4140296"/>
                  <a:pt x="4881411" y="4163354"/>
                  <a:pt x="4881411" y="4167966"/>
                </a:cubicBezTo>
                <a:cubicBezTo>
                  <a:pt x="4881411" y="4158743"/>
                  <a:pt x="4895823" y="4158743"/>
                  <a:pt x="4905047" y="4158743"/>
                </a:cubicBezTo>
                <a:cubicBezTo>
                  <a:pt x="4909658" y="4172577"/>
                  <a:pt x="4895823" y="4181801"/>
                  <a:pt x="4905047" y="4191600"/>
                </a:cubicBezTo>
                <a:cubicBezTo>
                  <a:pt x="4909658" y="4182377"/>
                  <a:pt x="4909658" y="4173154"/>
                  <a:pt x="4914270" y="4168542"/>
                </a:cubicBezTo>
                <a:cubicBezTo>
                  <a:pt x="4914270" y="4177766"/>
                  <a:pt x="4928681" y="4173154"/>
                  <a:pt x="4928681" y="4177766"/>
                </a:cubicBezTo>
                <a:cubicBezTo>
                  <a:pt x="4919458" y="4200824"/>
                  <a:pt x="4919458" y="4182377"/>
                  <a:pt x="4914270" y="4206012"/>
                </a:cubicBezTo>
                <a:cubicBezTo>
                  <a:pt x="4928681" y="4206012"/>
                  <a:pt x="4942516" y="4219847"/>
                  <a:pt x="4956927" y="4210624"/>
                </a:cubicBezTo>
                <a:cubicBezTo>
                  <a:pt x="4952316" y="4206012"/>
                  <a:pt x="4952316" y="4201400"/>
                  <a:pt x="4947704" y="4192177"/>
                </a:cubicBezTo>
                <a:cubicBezTo>
                  <a:pt x="4962115" y="4178342"/>
                  <a:pt x="4966727" y="4178342"/>
                  <a:pt x="4985173" y="4187565"/>
                </a:cubicBezTo>
                <a:cubicBezTo>
                  <a:pt x="4985173" y="4178342"/>
                  <a:pt x="4975950" y="4173730"/>
                  <a:pt x="4980562" y="4164507"/>
                </a:cubicBezTo>
                <a:cubicBezTo>
                  <a:pt x="4956927" y="4150672"/>
                  <a:pt x="4952316" y="4178342"/>
                  <a:pt x="4937904" y="4182954"/>
                </a:cubicBezTo>
                <a:cubicBezTo>
                  <a:pt x="4933292" y="4164507"/>
                  <a:pt x="4928681" y="4150096"/>
                  <a:pt x="4928681" y="4136261"/>
                </a:cubicBezTo>
                <a:cubicBezTo>
                  <a:pt x="4928681" y="4145484"/>
                  <a:pt x="4909658" y="4140873"/>
                  <a:pt x="4909658" y="4131649"/>
                </a:cubicBezTo>
                <a:cubicBezTo>
                  <a:pt x="4937904" y="4122426"/>
                  <a:pt x="4942516" y="4103403"/>
                  <a:pt x="4942516" y="4075733"/>
                </a:cubicBezTo>
                <a:cubicBezTo>
                  <a:pt x="4914270" y="4084956"/>
                  <a:pt x="4918881" y="4127038"/>
                  <a:pt x="4886023" y="4131649"/>
                </a:cubicBezTo>
                <a:cubicBezTo>
                  <a:pt x="4876800" y="4103403"/>
                  <a:pt x="4862389" y="4089568"/>
                  <a:pt x="4881411" y="4071122"/>
                </a:cubicBezTo>
                <a:cubicBezTo>
                  <a:pt x="4886023" y="4071122"/>
                  <a:pt x="4890635" y="4071122"/>
                  <a:pt x="4895823" y="4066510"/>
                </a:cubicBezTo>
                <a:cubicBezTo>
                  <a:pt x="4895823" y="4075733"/>
                  <a:pt x="4895823" y="4084956"/>
                  <a:pt x="4900435" y="4089568"/>
                </a:cubicBezTo>
                <a:cubicBezTo>
                  <a:pt x="4905047" y="4075733"/>
                  <a:pt x="4905047" y="4066510"/>
                  <a:pt x="4900435" y="4052099"/>
                </a:cubicBezTo>
                <a:cubicBezTo>
                  <a:pt x="4914846" y="4065934"/>
                  <a:pt x="4919458" y="4033652"/>
                  <a:pt x="4943092" y="4038264"/>
                </a:cubicBezTo>
                <a:cubicBezTo>
                  <a:pt x="4943092" y="4029041"/>
                  <a:pt x="4938481" y="4029041"/>
                  <a:pt x="4938481" y="4019817"/>
                </a:cubicBezTo>
                <a:cubicBezTo>
                  <a:pt x="4981138" y="3982348"/>
                  <a:pt x="5023220" y="3959290"/>
                  <a:pt x="5079712" y="3954678"/>
                </a:cubicBezTo>
                <a:cubicBezTo>
                  <a:pt x="5060689" y="3940843"/>
                  <a:pt x="5088935" y="3926432"/>
                  <a:pt x="5084324" y="3921820"/>
                </a:cubicBezTo>
                <a:cubicBezTo>
                  <a:pt x="5079712" y="3935655"/>
                  <a:pt x="5056077" y="3912597"/>
                  <a:pt x="5056077" y="3921820"/>
                </a:cubicBezTo>
                <a:cubicBezTo>
                  <a:pt x="5070489" y="3935655"/>
                  <a:pt x="5037054" y="3959290"/>
                  <a:pt x="5027831" y="3954678"/>
                </a:cubicBezTo>
                <a:cubicBezTo>
                  <a:pt x="5032443" y="3926432"/>
                  <a:pt x="5065300" y="3907985"/>
                  <a:pt x="5060689" y="3889539"/>
                </a:cubicBezTo>
                <a:cubicBezTo>
                  <a:pt x="5056077" y="3884927"/>
                  <a:pt x="5037054" y="3894150"/>
                  <a:pt x="5032443" y="3875704"/>
                </a:cubicBezTo>
                <a:cubicBezTo>
                  <a:pt x="5027831" y="3884927"/>
                  <a:pt x="5027831" y="3894150"/>
                  <a:pt x="5013420" y="3894150"/>
                </a:cubicBezTo>
                <a:cubicBezTo>
                  <a:pt x="5013420" y="3880315"/>
                  <a:pt x="5004196" y="3875704"/>
                  <a:pt x="4999008" y="3861292"/>
                </a:cubicBezTo>
                <a:cubicBezTo>
                  <a:pt x="5022643" y="3852069"/>
                  <a:pt x="5069912" y="3819211"/>
                  <a:pt x="5083747" y="3847458"/>
                </a:cubicBezTo>
                <a:cubicBezTo>
                  <a:pt x="5083747" y="3856681"/>
                  <a:pt x="5064724" y="3870516"/>
                  <a:pt x="5079135" y="3880315"/>
                </a:cubicBezTo>
                <a:cubicBezTo>
                  <a:pt x="5079135" y="3875704"/>
                  <a:pt x="5083747" y="3871092"/>
                  <a:pt x="5088359" y="3866481"/>
                </a:cubicBezTo>
                <a:cubicBezTo>
                  <a:pt x="5102770" y="3875704"/>
                  <a:pt x="5079135" y="3884927"/>
                  <a:pt x="5088359" y="3889539"/>
                </a:cubicBezTo>
                <a:cubicBezTo>
                  <a:pt x="5102770" y="3880315"/>
                  <a:pt x="5102770" y="3852069"/>
                  <a:pt x="5121217" y="3847458"/>
                </a:cubicBezTo>
                <a:cubicBezTo>
                  <a:pt x="5111993" y="3824400"/>
                  <a:pt x="5125828" y="3809988"/>
                  <a:pt x="5149463" y="3809988"/>
                </a:cubicBezTo>
                <a:cubicBezTo>
                  <a:pt x="5149463" y="3814600"/>
                  <a:pt x="5149463" y="3814600"/>
                  <a:pt x="5154074" y="3819211"/>
                </a:cubicBezTo>
                <a:cubicBezTo>
                  <a:pt x="5154074" y="3833046"/>
                  <a:pt x="5139663" y="3828434"/>
                  <a:pt x="5144851" y="3842270"/>
                </a:cubicBezTo>
                <a:cubicBezTo>
                  <a:pt x="5154074" y="3846881"/>
                  <a:pt x="5154074" y="3837658"/>
                  <a:pt x="5159263" y="3851493"/>
                </a:cubicBezTo>
                <a:cubicBezTo>
                  <a:pt x="5178285" y="3842270"/>
                  <a:pt x="5154651" y="3828434"/>
                  <a:pt x="5173674" y="3823247"/>
                </a:cubicBezTo>
                <a:cubicBezTo>
                  <a:pt x="5178285" y="3837081"/>
                  <a:pt x="5197308" y="3846305"/>
                  <a:pt x="5206532" y="3860716"/>
                </a:cubicBezTo>
                <a:cubicBezTo>
                  <a:pt x="5220943" y="3837658"/>
                  <a:pt x="5277436" y="3832470"/>
                  <a:pt x="5267636" y="3804800"/>
                </a:cubicBezTo>
                <a:cubicBezTo>
                  <a:pt x="5253224" y="3818635"/>
                  <a:pt x="5244001" y="3786353"/>
                  <a:pt x="5230166" y="3781742"/>
                </a:cubicBezTo>
                <a:cubicBezTo>
                  <a:pt x="5244577" y="3767907"/>
                  <a:pt x="5249189" y="3790965"/>
                  <a:pt x="5258412" y="3795577"/>
                </a:cubicBezTo>
                <a:cubicBezTo>
                  <a:pt x="5267636" y="3772519"/>
                  <a:pt x="5282047" y="3748884"/>
                  <a:pt x="5314905" y="3739661"/>
                </a:cubicBezTo>
                <a:cubicBezTo>
                  <a:pt x="5324128" y="3767907"/>
                  <a:pt x="5329317" y="3777130"/>
                  <a:pt x="5347763" y="3772519"/>
                </a:cubicBezTo>
                <a:cubicBezTo>
                  <a:pt x="5343152" y="3781742"/>
                  <a:pt x="5324128" y="3790965"/>
                  <a:pt x="5333351" y="3800765"/>
                </a:cubicBezTo>
                <a:cubicBezTo>
                  <a:pt x="5352375" y="3791542"/>
                  <a:pt x="5366210" y="3782318"/>
                  <a:pt x="5389844" y="3791542"/>
                </a:cubicBezTo>
                <a:cubicBezTo>
                  <a:pt x="5389844" y="3796153"/>
                  <a:pt x="5380621" y="3800765"/>
                  <a:pt x="5380621" y="3809988"/>
                </a:cubicBezTo>
                <a:cubicBezTo>
                  <a:pt x="5399644" y="3809988"/>
                  <a:pt x="5404256" y="3796153"/>
                  <a:pt x="5418091" y="3796153"/>
                </a:cubicBezTo>
                <a:cubicBezTo>
                  <a:pt x="5422702" y="3814600"/>
                  <a:pt x="5403679" y="3809988"/>
                  <a:pt x="5408867" y="3829011"/>
                </a:cubicBezTo>
                <a:cubicBezTo>
                  <a:pt x="5413479" y="3842846"/>
                  <a:pt x="5427890" y="3842846"/>
                  <a:pt x="5427890" y="3861869"/>
                </a:cubicBezTo>
                <a:cubicBezTo>
                  <a:pt x="5408867" y="3861869"/>
                  <a:pt x="5418667" y="3871092"/>
                  <a:pt x="5413479" y="3884927"/>
                </a:cubicBezTo>
                <a:cubicBezTo>
                  <a:pt x="5404256" y="3866481"/>
                  <a:pt x="5394455" y="3898762"/>
                  <a:pt x="5380621" y="3884927"/>
                </a:cubicBezTo>
                <a:cubicBezTo>
                  <a:pt x="5380621" y="3903373"/>
                  <a:pt x="5376009" y="3917785"/>
                  <a:pt x="5361598" y="3922397"/>
                </a:cubicBezTo>
                <a:cubicBezTo>
                  <a:pt x="5366210" y="3899339"/>
                  <a:pt x="5342575" y="3927008"/>
                  <a:pt x="5356986" y="3917785"/>
                </a:cubicBezTo>
                <a:cubicBezTo>
                  <a:pt x="5371397" y="3936231"/>
                  <a:pt x="5324128" y="3931620"/>
                  <a:pt x="5319516" y="3931620"/>
                </a:cubicBezTo>
                <a:cubicBezTo>
                  <a:pt x="5324128" y="3945455"/>
                  <a:pt x="5347763" y="3945455"/>
                  <a:pt x="5352375" y="3945455"/>
                </a:cubicBezTo>
                <a:cubicBezTo>
                  <a:pt x="5361598" y="3973701"/>
                  <a:pt x="5328740" y="3973701"/>
                  <a:pt x="5333351" y="3978312"/>
                </a:cubicBezTo>
                <a:cubicBezTo>
                  <a:pt x="5347763" y="3978312"/>
                  <a:pt x="5352375" y="3973701"/>
                  <a:pt x="5356986" y="3969089"/>
                </a:cubicBezTo>
                <a:cubicBezTo>
                  <a:pt x="5356986" y="3973701"/>
                  <a:pt x="5366210" y="3992148"/>
                  <a:pt x="5366210" y="3978312"/>
                </a:cubicBezTo>
                <a:cubicBezTo>
                  <a:pt x="5380621" y="3959866"/>
                  <a:pt x="5413479" y="3927008"/>
                  <a:pt x="5446336" y="3913173"/>
                </a:cubicBezTo>
                <a:cubicBezTo>
                  <a:pt x="5446336" y="3936231"/>
                  <a:pt x="5446336" y="3936231"/>
                  <a:pt x="5446336" y="3936231"/>
                </a:cubicBezTo>
                <a:cubicBezTo>
                  <a:pt x="5427314" y="3936231"/>
                  <a:pt x="5431925" y="3954678"/>
                  <a:pt x="5418091" y="3959290"/>
                </a:cubicBezTo>
                <a:cubicBezTo>
                  <a:pt x="5422702" y="3973125"/>
                  <a:pt x="5437113" y="3973125"/>
                  <a:pt x="5432502" y="3996759"/>
                </a:cubicBezTo>
                <a:cubicBezTo>
                  <a:pt x="5423278" y="3996759"/>
                  <a:pt x="5423278" y="4005983"/>
                  <a:pt x="5413479" y="4001371"/>
                </a:cubicBezTo>
                <a:cubicBezTo>
                  <a:pt x="5413479" y="3992148"/>
                  <a:pt x="5408867" y="3987536"/>
                  <a:pt x="5404256" y="3982924"/>
                </a:cubicBezTo>
                <a:cubicBezTo>
                  <a:pt x="5395032" y="4005983"/>
                  <a:pt x="5404256" y="4011170"/>
                  <a:pt x="5404256" y="4034229"/>
                </a:cubicBezTo>
                <a:cubicBezTo>
                  <a:pt x="5376009" y="4052675"/>
                  <a:pt x="5337963" y="4062475"/>
                  <a:pt x="5319516" y="4094756"/>
                </a:cubicBezTo>
                <a:cubicBezTo>
                  <a:pt x="5328740" y="4094756"/>
                  <a:pt x="5347763" y="4090145"/>
                  <a:pt x="5352375" y="4108591"/>
                </a:cubicBezTo>
                <a:cubicBezTo>
                  <a:pt x="5343152" y="4122426"/>
                  <a:pt x="5324128" y="4127038"/>
                  <a:pt x="5333351" y="4146061"/>
                </a:cubicBezTo>
                <a:cubicBezTo>
                  <a:pt x="5356986" y="4127614"/>
                  <a:pt x="5394455" y="4123003"/>
                  <a:pt x="5376009" y="4076310"/>
                </a:cubicBezTo>
                <a:cubicBezTo>
                  <a:pt x="5390421" y="4053251"/>
                  <a:pt x="5432502" y="4025005"/>
                  <a:pt x="5451525" y="4048064"/>
                </a:cubicBezTo>
                <a:cubicBezTo>
                  <a:pt x="5442301" y="4057287"/>
                  <a:pt x="5423278" y="4057287"/>
                  <a:pt x="5423278" y="4076310"/>
                </a:cubicBezTo>
                <a:cubicBezTo>
                  <a:pt x="5442301" y="4076310"/>
                  <a:pt x="5451525" y="4062475"/>
                  <a:pt x="5465936" y="4071698"/>
                </a:cubicBezTo>
                <a:cubicBezTo>
                  <a:pt x="5480347" y="4043452"/>
                  <a:pt x="5517817" y="4038840"/>
                  <a:pt x="5532228" y="4015782"/>
                </a:cubicBezTo>
                <a:cubicBezTo>
                  <a:pt x="5546639" y="4020394"/>
                  <a:pt x="5551251" y="4011170"/>
                  <a:pt x="5560474" y="4011170"/>
                </a:cubicBezTo>
                <a:cubicBezTo>
                  <a:pt x="5555863" y="3988112"/>
                  <a:pt x="5579498" y="3992724"/>
                  <a:pt x="5593332" y="3988112"/>
                </a:cubicBezTo>
                <a:cubicBezTo>
                  <a:pt x="5593332" y="3997336"/>
                  <a:pt x="5593332" y="4001947"/>
                  <a:pt x="5597944" y="4006559"/>
                </a:cubicBezTo>
                <a:cubicBezTo>
                  <a:pt x="5626190" y="3997336"/>
                  <a:pt x="5626190" y="3959866"/>
                  <a:pt x="5659048" y="3950643"/>
                </a:cubicBezTo>
                <a:cubicBezTo>
                  <a:pt x="5668271" y="3955254"/>
                  <a:pt x="5654437" y="3964478"/>
                  <a:pt x="5663660" y="3969089"/>
                </a:cubicBezTo>
                <a:cubicBezTo>
                  <a:pt x="5663660" y="3959866"/>
                  <a:pt x="5668271" y="3959866"/>
                  <a:pt x="5678071" y="3959866"/>
                </a:cubicBezTo>
                <a:cubicBezTo>
                  <a:pt x="5682682" y="3973701"/>
                  <a:pt x="5678071" y="3978312"/>
                  <a:pt x="5673459" y="3988112"/>
                </a:cubicBezTo>
                <a:cubicBezTo>
                  <a:pt x="5678071" y="3997336"/>
                  <a:pt x="5701706" y="3988112"/>
                  <a:pt x="5706318" y="3997336"/>
                </a:cubicBezTo>
                <a:cubicBezTo>
                  <a:pt x="5682682" y="4044028"/>
                  <a:pt x="5640025" y="4076886"/>
                  <a:pt x="5616967" y="4118967"/>
                </a:cubicBezTo>
                <a:cubicBezTo>
                  <a:pt x="5654437" y="4118967"/>
                  <a:pt x="5687871" y="4058440"/>
                  <a:pt x="5716117" y="4090721"/>
                </a:cubicBezTo>
                <a:cubicBezTo>
                  <a:pt x="5716117" y="4072275"/>
                  <a:pt x="5730528" y="4081498"/>
                  <a:pt x="5735140" y="4076886"/>
                </a:cubicBezTo>
                <a:cubicBezTo>
                  <a:pt x="5763386" y="4053828"/>
                  <a:pt x="5772610" y="4001947"/>
                  <a:pt x="5824491" y="4001947"/>
                </a:cubicBezTo>
                <a:cubicBezTo>
                  <a:pt x="5824491" y="4015782"/>
                  <a:pt x="5824491" y="4015782"/>
                  <a:pt x="5824491" y="4015782"/>
                </a:cubicBezTo>
                <a:cubicBezTo>
                  <a:pt x="5843513" y="4011170"/>
                  <a:pt x="5861960" y="3978312"/>
                  <a:pt x="5852736" y="3964478"/>
                </a:cubicBezTo>
                <a:cubicBezTo>
                  <a:pt x="5805467" y="3959866"/>
                  <a:pt x="5781833" y="3982924"/>
                  <a:pt x="5748975" y="4001947"/>
                </a:cubicBezTo>
                <a:cubicBezTo>
                  <a:pt x="5739751" y="4001947"/>
                  <a:pt x="5744363" y="3988112"/>
                  <a:pt x="5734563" y="3988112"/>
                </a:cubicBezTo>
                <a:cubicBezTo>
                  <a:pt x="5729952" y="4001947"/>
                  <a:pt x="5720152" y="3997336"/>
                  <a:pt x="5710929" y="3992724"/>
                </a:cubicBezTo>
                <a:cubicBezTo>
                  <a:pt x="5720152" y="3959866"/>
                  <a:pt x="5777221" y="3950643"/>
                  <a:pt x="5781833" y="3922973"/>
                </a:cubicBezTo>
                <a:cubicBezTo>
                  <a:pt x="5758198" y="3936808"/>
                  <a:pt x="5715541" y="3946031"/>
                  <a:pt x="5682682" y="3965054"/>
                </a:cubicBezTo>
                <a:cubicBezTo>
                  <a:pt x="5682682" y="3936808"/>
                  <a:pt x="5706318" y="3932196"/>
                  <a:pt x="5710929" y="3913750"/>
                </a:cubicBezTo>
                <a:cubicBezTo>
                  <a:pt x="5696517" y="3909138"/>
                  <a:pt x="5691906" y="3918361"/>
                  <a:pt x="5682682" y="3918361"/>
                </a:cubicBezTo>
                <a:cubicBezTo>
                  <a:pt x="5701706" y="3890115"/>
                  <a:pt x="5734563" y="3895303"/>
                  <a:pt x="5758198" y="3867057"/>
                </a:cubicBezTo>
                <a:cubicBezTo>
                  <a:pt x="5743787" y="3853222"/>
                  <a:pt x="5772610" y="3843999"/>
                  <a:pt x="5777221" y="3834199"/>
                </a:cubicBezTo>
                <a:cubicBezTo>
                  <a:pt x="5781833" y="3820364"/>
                  <a:pt x="5772610" y="3815753"/>
                  <a:pt x="5772610" y="3805953"/>
                </a:cubicBezTo>
                <a:cubicBezTo>
                  <a:pt x="5781833" y="3801341"/>
                  <a:pt x="5796244" y="3792118"/>
                  <a:pt x="5810079" y="3787506"/>
                </a:cubicBezTo>
                <a:cubicBezTo>
                  <a:pt x="5810079" y="3773671"/>
                  <a:pt x="5805467" y="3754648"/>
                  <a:pt x="5819302" y="3754648"/>
                </a:cubicBezTo>
                <a:cubicBezTo>
                  <a:pt x="5828525" y="3754648"/>
                  <a:pt x="5828525" y="3763872"/>
                  <a:pt x="5842937" y="3759260"/>
                </a:cubicBezTo>
                <a:cubicBezTo>
                  <a:pt x="5842937" y="3740814"/>
                  <a:pt x="5875794" y="3736202"/>
                  <a:pt x="5871183" y="3726402"/>
                </a:cubicBezTo>
                <a:cubicBezTo>
                  <a:pt x="5856772" y="3735626"/>
                  <a:pt x="5833714" y="3721791"/>
                  <a:pt x="5852160" y="3712567"/>
                </a:cubicBezTo>
                <a:cubicBezTo>
                  <a:pt x="5814690" y="3721791"/>
                  <a:pt x="5814690" y="3773095"/>
                  <a:pt x="5762810" y="3768483"/>
                </a:cubicBezTo>
                <a:cubicBezTo>
                  <a:pt x="5762810" y="3763872"/>
                  <a:pt x="5767422" y="3763872"/>
                  <a:pt x="5767422" y="3754648"/>
                </a:cubicBezTo>
                <a:cubicBezTo>
                  <a:pt x="5743787" y="3768483"/>
                  <a:pt x="5715541" y="3773095"/>
                  <a:pt x="5691906" y="3773095"/>
                </a:cubicBezTo>
                <a:cubicBezTo>
                  <a:pt x="5687294" y="3786930"/>
                  <a:pt x="5696517" y="3786930"/>
                  <a:pt x="5701129" y="3796153"/>
                </a:cubicBezTo>
                <a:cubicBezTo>
                  <a:pt x="5682106" y="3791542"/>
                  <a:pt x="5682106" y="3809988"/>
                  <a:pt x="5668271" y="3809988"/>
                </a:cubicBezTo>
                <a:cubicBezTo>
                  <a:pt x="5668271" y="3823823"/>
                  <a:pt x="5668271" y="3838234"/>
                  <a:pt x="5663660" y="3842846"/>
                </a:cubicBezTo>
                <a:cubicBezTo>
                  <a:pt x="5668271" y="3842846"/>
                  <a:pt x="5672883" y="3833623"/>
                  <a:pt x="5672883" y="3842846"/>
                </a:cubicBezTo>
                <a:cubicBezTo>
                  <a:pt x="5672883" y="3847458"/>
                  <a:pt x="5668271" y="3852069"/>
                  <a:pt x="5668271" y="3856681"/>
                </a:cubicBezTo>
                <a:cubicBezTo>
                  <a:pt x="5672883" y="3865904"/>
                  <a:pt x="5687294" y="3865904"/>
                  <a:pt x="5682682" y="3879739"/>
                </a:cubicBezTo>
                <a:cubicBezTo>
                  <a:pt x="5611779" y="3893574"/>
                  <a:pt x="5583533" y="3949490"/>
                  <a:pt x="5531652" y="3977736"/>
                </a:cubicBezTo>
                <a:cubicBezTo>
                  <a:pt x="5517240" y="3968513"/>
                  <a:pt x="5522429" y="3959290"/>
                  <a:pt x="5508017" y="3954678"/>
                </a:cubicBezTo>
                <a:cubicBezTo>
                  <a:pt x="5508017" y="3945455"/>
                  <a:pt x="5512628" y="3936231"/>
                  <a:pt x="5522429" y="3936231"/>
                </a:cubicBezTo>
                <a:cubicBezTo>
                  <a:pt x="5536840" y="3931620"/>
                  <a:pt x="5536840" y="3945455"/>
                  <a:pt x="5546063" y="3945455"/>
                </a:cubicBezTo>
                <a:cubicBezTo>
                  <a:pt x="5555286" y="3931620"/>
                  <a:pt x="5593332" y="3922397"/>
                  <a:pt x="5578921" y="3903373"/>
                </a:cubicBezTo>
                <a:cubicBezTo>
                  <a:pt x="5578921" y="3912597"/>
                  <a:pt x="5559898" y="3926432"/>
                  <a:pt x="5555286" y="3921820"/>
                </a:cubicBezTo>
                <a:cubicBezTo>
                  <a:pt x="5569698" y="3898762"/>
                  <a:pt x="5592756" y="3861292"/>
                  <a:pt x="5621578" y="3865904"/>
                </a:cubicBezTo>
                <a:cubicBezTo>
                  <a:pt x="5602556" y="3875127"/>
                  <a:pt x="5593332" y="3884351"/>
                  <a:pt x="5588721" y="3907985"/>
                </a:cubicBezTo>
                <a:cubicBezTo>
                  <a:pt x="5616967" y="3903373"/>
                  <a:pt x="5626190" y="3889539"/>
                  <a:pt x="5645213" y="3875127"/>
                </a:cubicBezTo>
                <a:cubicBezTo>
                  <a:pt x="5630802" y="3870516"/>
                  <a:pt x="5626190" y="3879739"/>
                  <a:pt x="5621578" y="3870516"/>
                </a:cubicBezTo>
                <a:cubicBezTo>
                  <a:pt x="5630802" y="3870516"/>
                  <a:pt x="5621578" y="3852069"/>
                  <a:pt x="5621578" y="3847458"/>
                </a:cubicBezTo>
                <a:cubicBezTo>
                  <a:pt x="5584109" y="3842846"/>
                  <a:pt x="5574309" y="3884927"/>
                  <a:pt x="5546063" y="3861292"/>
                </a:cubicBezTo>
                <a:cubicBezTo>
                  <a:pt x="5531652" y="3903373"/>
                  <a:pt x="5489570" y="3889539"/>
                  <a:pt x="5470548" y="3912597"/>
                </a:cubicBezTo>
                <a:cubicBezTo>
                  <a:pt x="5465936" y="3903373"/>
                  <a:pt x="5461325" y="3894150"/>
                  <a:pt x="5451525" y="3889539"/>
                </a:cubicBezTo>
                <a:cubicBezTo>
                  <a:pt x="5460748" y="3889539"/>
                  <a:pt x="5460748" y="3884927"/>
                  <a:pt x="5465936" y="3880315"/>
                </a:cubicBezTo>
                <a:cubicBezTo>
                  <a:pt x="5470548" y="3880315"/>
                  <a:pt x="5470548" y="3894150"/>
                  <a:pt x="5480347" y="3889539"/>
                </a:cubicBezTo>
                <a:cubicBezTo>
                  <a:pt x="5480347" y="3871092"/>
                  <a:pt x="5494759" y="3871092"/>
                  <a:pt x="5508594" y="3861292"/>
                </a:cubicBezTo>
                <a:cubicBezTo>
                  <a:pt x="5503982" y="3847458"/>
                  <a:pt x="5513205" y="3847458"/>
                  <a:pt x="5508594" y="3833046"/>
                </a:cubicBezTo>
                <a:cubicBezTo>
                  <a:pt x="5517817" y="3819211"/>
                  <a:pt x="5536840" y="3819211"/>
                  <a:pt x="5546063" y="3804800"/>
                </a:cubicBezTo>
                <a:cubicBezTo>
                  <a:pt x="5527040" y="3804800"/>
                  <a:pt x="5503405" y="3842270"/>
                  <a:pt x="5465936" y="3837658"/>
                </a:cubicBezTo>
                <a:cubicBezTo>
                  <a:pt x="5475159" y="3809412"/>
                  <a:pt x="5465936" y="3828434"/>
                  <a:pt x="5456713" y="3819211"/>
                </a:cubicBezTo>
                <a:cubicBezTo>
                  <a:pt x="5461325" y="3809988"/>
                  <a:pt x="5456713" y="3809988"/>
                  <a:pt x="5461325" y="3796153"/>
                </a:cubicBezTo>
                <a:cubicBezTo>
                  <a:pt x="5446913" y="3800765"/>
                  <a:pt x="5437689" y="3800765"/>
                  <a:pt x="5437689" y="3791542"/>
                </a:cubicBezTo>
                <a:cubicBezTo>
                  <a:pt x="5446913" y="3786930"/>
                  <a:pt x="5446913" y="3777707"/>
                  <a:pt x="5446913" y="3768483"/>
                </a:cubicBezTo>
                <a:cubicBezTo>
                  <a:pt x="5432502" y="3773095"/>
                  <a:pt x="5418667" y="3782318"/>
                  <a:pt x="5404256" y="3791542"/>
                </a:cubicBezTo>
                <a:cubicBezTo>
                  <a:pt x="5389844" y="3777707"/>
                  <a:pt x="5366786" y="3773095"/>
                  <a:pt x="5385232" y="3754072"/>
                </a:cubicBezTo>
                <a:cubicBezTo>
                  <a:pt x="5394455" y="3754072"/>
                  <a:pt x="5389844" y="3767907"/>
                  <a:pt x="5399644" y="3767907"/>
                </a:cubicBezTo>
                <a:cubicBezTo>
                  <a:pt x="5399644" y="3754072"/>
                  <a:pt x="5404256" y="3744849"/>
                  <a:pt x="5414055" y="3739661"/>
                </a:cubicBezTo>
                <a:cubicBezTo>
                  <a:pt x="5423278" y="3739661"/>
                  <a:pt x="5418667" y="3753495"/>
                  <a:pt x="5433078" y="3748884"/>
                </a:cubicBezTo>
                <a:cubicBezTo>
                  <a:pt x="5437689" y="3720638"/>
                  <a:pt x="5470548" y="3725826"/>
                  <a:pt x="5494182" y="3720638"/>
                </a:cubicBezTo>
                <a:cubicBezTo>
                  <a:pt x="5461325" y="3692391"/>
                  <a:pt x="5508594" y="3678556"/>
                  <a:pt x="5522429" y="3660110"/>
                </a:cubicBezTo>
                <a:cubicBezTo>
                  <a:pt x="5513205" y="3660110"/>
                  <a:pt x="5513205" y="3650887"/>
                  <a:pt x="5513205" y="3641664"/>
                </a:cubicBezTo>
                <a:cubicBezTo>
                  <a:pt x="5536840" y="3632440"/>
                  <a:pt x="5527617" y="3627829"/>
                  <a:pt x="5527617" y="3608806"/>
                </a:cubicBezTo>
                <a:cubicBezTo>
                  <a:pt x="5542028" y="3608806"/>
                  <a:pt x="5542028" y="3599583"/>
                  <a:pt x="5551251" y="3599583"/>
                </a:cubicBezTo>
                <a:cubicBezTo>
                  <a:pt x="5555863" y="3604194"/>
                  <a:pt x="5555863" y="3618029"/>
                  <a:pt x="5565663" y="3618029"/>
                </a:cubicBezTo>
                <a:cubicBezTo>
                  <a:pt x="5561051" y="3627252"/>
                  <a:pt x="5551251" y="3631864"/>
                  <a:pt x="5551251" y="3641087"/>
                </a:cubicBezTo>
                <a:cubicBezTo>
                  <a:pt x="5565663" y="3641087"/>
                  <a:pt x="5565663" y="3650310"/>
                  <a:pt x="5574886" y="3664145"/>
                </a:cubicBezTo>
                <a:cubicBezTo>
                  <a:pt x="5631379" y="3659534"/>
                  <a:pt x="5659624" y="3612841"/>
                  <a:pt x="5702282" y="3584595"/>
                </a:cubicBezTo>
                <a:cubicBezTo>
                  <a:pt x="5730528" y="3566148"/>
                  <a:pt x="5782409" y="3566148"/>
                  <a:pt x="5791632" y="3528678"/>
                </a:cubicBezTo>
                <a:cubicBezTo>
                  <a:pt x="5777221" y="3542513"/>
                  <a:pt x="5744363" y="3547125"/>
                  <a:pt x="5725340" y="3551737"/>
                </a:cubicBezTo>
                <a:cubicBezTo>
                  <a:pt x="5729952" y="3542513"/>
                  <a:pt x="5744363" y="3542513"/>
                  <a:pt x="5748975" y="3537902"/>
                </a:cubicBezTo>
                <a:cubicBezTo>
                  <a:pt x="5744363" y="3524067"/>
                  <a:pt x="5748975" y="3524067"/>
                  <a:pt x="5744363" y="3514844"/>
                </a:cubicBezTo>
                <a:cubicBezTo>
                  <a:pt x="5763386" y="3505620"/>
                  <a:pt x="5777221" y="3496397"/>
                  <a:pt x="5781833" y="3481986"/>
                </a:cubicBezTo>
                <a:cubicBezTo>
                  <a:pt x="5748975" y="3477374"/>
                  <a:pt x="5758198" y="3528678"/>
                  <a:pt x="5720729" y="3510232"/>
                </a:cubicBezTo>
                <a:cubicBezTo>
                  <a:pt x="5720729" y="3514844"/>
                  <a:pt x="5716117" y="3524067"/>
                  <a:pt x="5711505" y="3528678"/>
                </a:cubicBezTo>
                <a:cubicBezTo>
                  <a:pt x="5730528" y="3561536"/>
                  <a:pt x="5706894" y="3584595"/>
                  <a:pt x="5664236" y="3566148"/>
                </a:cubicBezTo>
                <a:cubicBezTo>
                  <a:pt x="5678647" y="3552313"/>
                  <a:pt x="5659624" y="3552313"/>
                  <a:pt x="5649825" y="3543090"/>
                </a:cubicBezTo>
                <a:cubicBezTo>
                  <a:pt x="5668848" y="3533867"/>
                  <a:pt x="5673459" y="3501009"/>
                  <a:pt x="5701706" y="3514844"/>
                </a:cubicBezTo>
                <a:cubicBezTo>
                  <a:pt x="5716117" y="3510232"/>
                  <a:pt x="5706318" y="3481986"/>
                  <a:pt x="5716117" y="3477374"/>
                </a:cubicBezTo>
                <a:cubicBezTo>
                  <a:pt x="5735140" y="3472763"/>
                  <a:pt x="5735140" y="3491209"/>
                  <a:pt x="5753586" y="3491209"/>
                </a:cubicBezTo>
                <a:cubicBezTo>
                  <a:pt x="5758198" y="3472763"/>
                  <a:pt x="5758198" y="3468151"/>
                  <a:pt x="5762810" y="3449128"/>
                </a:cubicBezTo>
                <a:cubicBezTo>
                  <a:pt x="5715541" y="3462963"/>
                  <a:pt x="5673459" y="3486597"/>
                  <a:pt x="5630802" y="3505044"/>
                </a:cubicBezTo>
                <a:cubicBezTo>
                  <a:pt x="5645213" y="3491209"/>
                  <a:pt x="5654437" y="3472186"/>
                  <a:pt x="5682682" y="3472186"/>
                </a:cubicBezTo>
                <a:cubicBezTo>
                  <a:pt x="5710929" y="3425493"/>
                  <a:pt x="5777221" y="3411658"/>
                  <a:pt x="5814690" y="3374189"/>
                </a:cubicBezTo>
                <a:cubicBezTo>
                  <a:pt x="5758198" y="3392635"/>
                  <a:pt x="5706318" y="3430105"/>
                  <a:pt x="5649825" y="3453739"/>
                </a:cubicBezTo>
                <a:cubicBezTo>
                  <a:pt x="5649825" y="3444516"/>
                  <a:pt x="5635413" y="3449128"/>
                  <a:pt x="5635413" y="3439905"/>
                </a:cubicBezTo>
                <a:cubicBezTo>
                  <a:pt x="5640025" y="3435293"/>
                  <a:pt x="5640025" y="3426070"/>
                  <a:pt x="5644637" y="3421458"/>
                </a:cubicBezTo>
                <a:cubicBezTo>
                  <a:pt x="5621002" y="3421458"/>
                  <a:pt x="5616390" y="3444516"/>
                  <a:pt x="5592756" y="3430681"/>
                </a:cubicBezTo>
                <a:cubicBezTo>
                  <a:pt x="5601979" y="3407623"/>
                  <a:pt x="5573733" y="3421458"/>
                  <a:pt x="5569121" y="3416847"/>
                </a:cubicBezTo>
                <a:cubicBezTo>
                  <a:pt x="5573733" y="3393788"/>
                  <a:pt x="5601979" y="3403012"/>
                  <a:pt x="5601979" y="3374766"/>
                </a:cubicBezTo>
                <a:cubicBezTo>
                  <a:pt x="5587567" y="3379377"/>
                  <a:pt x="5573733" y="3388600"/>
                  <a:pt x="5564509" y="3379377"/>
                </a:cubicBezTo>
                <a:cubicBezTo>
                  <a:pt x="5569121" y="3374766"/>
                  <a:pt x="5569121" y="3365542"/>
                  <a:pt x="5573733" y="3360931"/>
                </a:cubicBezTo>
                <a:cubicBezTo>
                  <a:pt x="5564509" y="3360931"/>
                  <a:pt x="5559322" y="3356319"/>
                  <a:pt x="5559322" y="3351707"/>
                </a:cubicBezTo>
                <a:cubicBezTo>
                  <a:pt x="5568545" y="3337872"/>
                  <a:pt x="5573733" y="3314238"/>
                  <a:pt x="5578344" y="3295791"/>
                </a:cubicBezTo>
                <a:cubicBezTo>
                  <a:pt x="5563933" y="3295791"/>
                  <a:pt x="5554710" y="3305014"/>
                  <a:pt x="5554710" y="3286568"/>
                </a:cubicBezTo>
                <a:cubicBezTo>
                  <a:pt x="5569121" y="3272733"/>
                  <a:pt x="5578344" y="3258322"/>
                  <a:pt x="5582956" y="3239875"/>
                </a:cubicBezTo>
                <a:cubicBezTo>
                  <a:pt x="5559322" y="3249098"/>
                  <a:pt x="5521852" y="3268122"/>
                  <a:pt x="5540299" y="3295791"/>
                </a:cubicBezTo>
                <a:cubicBezTo>
                  <a:pt x="5531075" y="3305014"/>
                  <a:pt x="5525887" y="3291180"/>
                  <a:pt x="5516664" y="3300403"/>
                </a:cubicBezTo>
                <a:cubicBezTo>
                  <a:pt x="5525887" y="3318849"/>
                  <a:pt x="5516664" y="3356319"/>
                  <a:pt x="5516664" y="3375342"/>
                </a:cubicBezTo>
                <a:cubicBezTo>
                  <a:pt x="5531075" y="3370730"/>
                  <a:pt x="5544910" y="3366119"/>
                  <a:pt x="5563933" y="3366119"/>
                </a:cubicBezTo>
                <a:cubicBezTo>
                  <a:pt x="5554710" y="3408200"/>
                  <a:pt x="5512052" y="3431258"/>
                  <a:pt x="5474583" y="3431258"/>
                </a:cubicBezTo>
                <a:cubicBezTo>
                  <a:pt x="5469971" y="3459504"/>
                  <a:pt x="5413479" y="3482562"/>
                  <a:pt x="5413479" y="3449705"/>
                </a:cubicBezTo>
                <a:cubicBezTo>
                  <a:pt x="5413479" y="3454316"/>
                  <a:pt x="5399067" y="3463539"/>
                  <a:pt x="5399067" y="3454316"/>
                </a:cubicBezTo>
                <a:cubicBezTo>
                  <a:pt x="5431925" y="3407623"/>
                  <a:pt x="5399067" y="3454316"/>
                  <a:pt x="5375433" y="3435870"/>
                </a:cubicBezTo>
                <a:cubicBezTo>
                  <a:pt x="5375433" y="3435870"/>
                  <a:pt x="5370821" y="3412811"/>
                  <a:pt x="5370821" y="3407623"/>
                </a:cubicBezTo>
                <a:cubicBezTo>
                  <a:pt x="5375433" y="3403012"/>
                  <a:pt x="5394455" y="3412235"/>
                  <a:pt x="5389844" y="3398400"/>
                </a:cubicBezTo>
                <a:cubicBezTo>
                  <a:pt x="5370821" y="3393788"/>
                  <a:pt x="5370821" y="3407623"/>
                  <a:pt x="5361598" y="3407623"/>
                </a:cubicBezTo>
                <a:cubicBezTo>
                  <a:pt x="5361598" y="3384565"/>
                  <a:pt x="5356986" y="3374766"/>
                  <a:pt x="5347186" y="3374766"/>
                </a:cubicBezTo>
                <a:cubicBezTo>
                  <a:pt x="5347186" y="3318849"/>
                  <a:pt x="5441725" y="3332684"/>
                  <a:pt x="5436537" y="3281380"/>
                </a:cubicBezTo>
                <a:cubicBezTo>
                  <a:pt x="5393879" y="3309626"/>
                  <a:pt x="5351798" y="3337296"/>
                  <a:pt x="5304529" y="3356319"/>
                </a:cubicBezTo>
                <a:cubicBezTo>
                  <a:pt x="5299918" y="3347095"/>
                  <a:pt x="5295306" y="3347095"/>
                  <a:pt x="5295306" y="3342484"/>
                </a:cubicBezTo>
                <a:cubicBezTo>
                  <a:pt x="5309717" y="3314238"/>
                  <a:pt x="5351798" y="3305014"/>
                  <a:pt x="5380044" y="3291180"/>
                </a:cubicBezTo>
                <a:cubicBezTo>
                  <a:pt x="5370821" y="3253710"/>
                  <a:pt x="5394455" y="3249098"/>
                  <a:pt x="5412902" y="3249098"/>
                </a:cubicBezTo>
                <a:cubicBezTo>
                  <a:pt x="5422125" y="3230652"/>
                  <a:pt x="5403679" y="3235264"/>
                  <a:pt x="5408290" y="3220852"/>
                </a:cubicBezTo>
                <a:cubicBezTo>
                  <a:pt x="5427314" y="3187994"/>
                  <a:pt x="5455560" y="3155713"/>
                  <a:pt x="5479195" y="3141302"/>
                </a:cubicBezTo>
                <a:cubicBezTo>
                  <a:pt x="5469971" y="3127467"/>
                  <a:pt x="5479195" y="3103832"/>
                  <a:pt x="5455560" y="3099220"/>
                </a:cubicBezTo>
                <a:cubicBezTo>
                  <a:pt x="5455560" y="3080774"/>
                  <a:pt x="5464783" y="3070974"/>
                  <a:pt x="5483806" y="3070974"/>
                </a:cubicBezTo>
                <a:cubicBezTo>
                  <a:pt x="5483806" y="3024281"/>
                  <a:pt x="5582956" y="3061751"/>
                  <a:pt x="5550098" y="3005835"/>
                </a:cubicBezTo>
                <a:cubicBezTo>
                  <a:pt x="5517240" y="3019670"/>
                  <a:pt x="5493606" y="3043305"/>
                  <a:pt x="5469971" y="3061751"/>
                </a:cubicBezTo>
                <a:cubicBezTo>
                  <a:pt x="5455560" y="3061751"/>
                  <a:pt x="5460748" y="3043305"/>
                  <a:pt x="5450948" y="3033505"/>
                </a:cubicBezTo>
                <a:cubicBezTo>
                  <a:pt x="5436537" y="3051951"/>
                  <a:pt x="5450948" y="3061751"/>
                  <a:pt x="5455560" y="3075586"/>
                </a:cubicBezTo>
                <a:cubicBezTo>
                  <a:pt x="5427314" y="3098644"/>
                  <a:pt x="5412902" y="3066363"/>
                  <a:pt x="5403679" y="3047339"/>
                </a:cubicBezTo>
                <a:cubicBezTo>
                  <a:pt x="5403679" y="3042728"/>
                  <a:pt x="5422702" y="3028893"/>
                  <a:pt x="5412902" y="3024281"/>
                </a:cubicBezTo>
                <a:cubicBezTo>
                  <a:pt x="5408290" y="3038116"/>
                  <a:pt x="5398491" y="3047339"/>
                  <a:pt x="5389268" y="3052528"/>
                </a:cubicBezTo>
                <a:cubicBezTo>
                  <a:pt x="5384656" y="3038693"/>
                  <a:pt x="5398491" y="3043305"/>
                  <a:pt x="5398491" y="3029470"/>
                </a:cubicBezTo>
                <a:cubicBezTo>
                  <a:pt x="5379468" y="3034081"/>
                  <a:pt x="5374857" y="3052528"/>
                  <a:pt x="5361022" y="3062328"/>
                </a:cubicBezTo>
                <a:cubicBezTo>
                  <a:pt x="5370245" y="3076162"/>
                  <a:pt x="5380044" y="3043881"/>
                  <a:pt x="5384656" y="3057716"/>
                </a:cubicBezTo>
                <a:cubicBezTo>
                  <a:pt x="5370245" y="3085962"/>
                  <a:pt x="5332775" y="3095185"/>
                  <a:pt x="5323552" y="3127467"/>
                </a:cubicBezTo>
                <a:cubicBezTo>
                  <a:pt x="5337963" y="3127467"/>
                  <a:pt x="5337963" y="3118244"/>
                  <a:pt x="5356410" y="3118244"/>
                </a:cubicBezTo>
                <a:cubicBezTo>
                  <a:pt x="5356410" y="3122855"/>
                  <a:pt x="5361022" y="3122855"/>
                  <a:pt x="5361022" y="3127467"/>
                </a:cubicBezTo>
                <a:cubicBezTo>
                  <a:pt x="5346610" y="3136690"/>
                  <a:pt x="5341998" y="3145913"/>
                  <a:pt x="5328163" y="3136690"/>
                </a:cubicBezTo>
                <a:cubicBezTo>
                  <a:pt x="5318940" y="3159748"/>
                  <a:pt x="5276282" y="3183383"/>
                  <a:pt x="5248037" y="3183383"/>
                </a:cubicBezTo>
                <a:cubicBezTo>
                  <a:pt x="5257260" y="3169548"/>
                  <a:pt x="5267059" y="3155136"/>
                  <a:pt x="5276282" y="3141302"/>
                </a:cubicBezTo>
                <a:cubicBezTo>
                  <a:pt x="5267059" y="3122855"/>
                  <a:pt x="5257260" y="3103832"/>
                  <a:pt x="5261871" y="3089997"/>
                </a:cubicBezTo>
                <a:cubicBezTo>
                  <a:pt x="5257260" y="3118244"/>
                  <a:pt x="5238237" y="3085386"/>
                  <a:pt x="5229013" y="3103832"/>
                </a:cubicBezTo>
                <a:cubicBezTo>
                  <a:pt x="5224402" y="3117667"/>
                  <a:pt x="5233625" y="3117667"/>
                  <a:pt x="5238237" y="3126890"/>
                </a:cubicBezTo>
                <a:cubicBezTo>
                  <a:pt x="5219214" y="3131502"/>
                  <a:pt x="5219214" y="3140725"/>
                  <a:pt x="5223825" y="3164360"/>
                </a:cubicBezTo>
                <a:cubicBezTo>
                  <a:pt x="5190968" y="3178195"/>
                  <a:pt x="5181167" y="3164360"/>
                  <a:pt x="5152922" y="3173583"/>
                </a:cubicBezTo>
                <a:cubicBezTo>
                  <a:pt x="5209414" y="3220276"/>
                  <a:pt x="5148310" y="3285415"/>
                  <a:pt x="5096429" y="3299827"/>
                </a:cubicBezTo>
                <a:cubicBezTo>
                  <a:pt x="5101041" y="3285992"/>
                  <a:pt x="5082018" y="3295215"/>
                  <a:pt x="5087206" y="3281380"/>
                </a:cubicBezTo>
                <a:cubicBezTo>
                  <a:pt x="5096429" y="3276768"/>
                  <a:pt x="5106228" y="3272156"/>
                  <a:pt x="5110840" y="3285992"/>
                </a:cubicBezTo>
                <a:cubicBezTo>
                  <a:pt x="5115452" y="3267545"/>
                  <a:pt x="5134475" y="3267545"/>
                  <a:pt x="5134475" y="3248522"/>
                </a:cubicBezTo>
                <a:cubicBezTo>
                  <a:pt x="5091817" y="3225464"/>
                  <a:pt x="5073371" y="3323461"/>
                  <a:pt x="5035325" y="3276768"/>
                </a:cubicBezTo>
                <a:cubicBezTo>
                  <a:pt x="5044548" y="3262933"/>
                  <a:pt x="5058960" y="3243910"/>
                  <a:pt x="5058960" y="3220852"/>
                </a:cubicBezTo>
                <a:cubicBezTo>
                  <a:pt x="5039936" y="3225464"/>
                  <a:pt x="5039936" y="3253710"/>
                  <a:pt x="5016302" y="3253710"/>
                </a:cubicBezTo>
                <a:cubicBezTo>
                  <a:pt x="5011691" y="3239875"/>
                  <a:pt x="5030713" y="3249098"/>
                  <a:pt x="5025525" y="3235264"/>
                </a:cubicBezTo>
                <a:cubicBezTo>
                  <a:pt x="5001890" y="3253710"/>
                  <a:pt x="4988055" y="3244487"/>
                  <a:pt x="4959233" y="3249098"/>
                </a:cubicBezTo>
                <a:cubicBezTo>
                  <a:pt x="4968457" y="3235264"/>
                  <a:pt x="4978256" y="3226040"/>
                  <a:pt x="4987479" y="3216241"/>
                </a:cubicBezTo>
                <a:cubicBezTo>
                  <a:pt x="4978256" y="3202406"/>
                  <a:pt x="4968457" y="3225464"/>
                  <a:pt x="4963845" y="3216241"/>
                </a:cubicBezTo>
                <a:cubicBezTo>
                  <a:pt x="4973068" y="3197794"/>
                  <a:pt x="4968457" y="3174159"/>
                  <a:pt x="4996702" y="3174159"/>
                </a:cubicBezTo>
                <a:cubicBezTo>
                  <a:pt x="5005926" y="3178771"/>
                  <a:pt x="5001314" y="3197217"/>
                  <a:pt x="5015725" y="3192606"/>
                </a:cubicBezTo>
                <a:cubicBezTo>
                  <a:pt x="5030137" y="3178771"/>
                  <a:pt x="5039360" y="3169548"/>
                  <a:pt x="5058383" y="3174159"/>
                </a:cubicBezTo>
                <a:cubicBezTo>
                  <a:pt x="5058383" y="3145913"/>
                  <a:pt x="5086630" y="3145913"/>
                  <a:pt x="5091241" y="3127467"/>
                </a:cubicBezTo>
                <a:cubicBezTo>
                  <a:pt x="5076829" y="3122855"/>
                  <a:pt x="5082018" y="3136690"/>
                  <a:pt x="5067606" y="3132078"/>
                </a:cubicBezTo>
                <a:cubicBezTo>
                  <a:pt x="5067606" y="3122855"/>
                  <a:pt x="5058383" y="3113632"/>
                  <a:pt x="5053195" y="3103832"/>
                </a:cubicBezTo>
                <a:cubicBezTo>
                  <a:pt x="5076829" y="3089997"/>
                  <a:pt x="5076829" y="3066363"/>
                  <a:pt x="5109688" y="3057139"/>
                </a:cubicBezTo>
                <a:cubicBezTo>
                  <a:pt x="5109688" y="3080197"/>
                  <a:pt x="5109688" y="3108444"/>
                  <a:pt x="5128710" y="3117667"/>
                </a:cubicBezTo>
                <a:cubicBezTo>
                  <a:pt x="5128710" y="3103832"/>
                  <a:pt x="5147734" y="3113055"/>
                  <a:pt x="5152345" y="3117667"/>
                </a:cubicBezTo>
                <a:cubicBezTo>
                  <a:pt x="5156957" y="3103832"/>
                  <a:pt x="5166756" y="3089421"/>
                  <a:pt x="5171368" y="3075586"/>
                </a:cubicBezTo>
                <a:cubicBezTo>
                  <a:pt x="5204226" y="3075586"/>
                  <a:pt x="5214026" y="3057139"/>
                  <a:pt x="5223249" y="3047339"/>
                </a:cubicBezTo>
                <a:cubicBezTo>
                  <a:pt x="5199614" y="3038116"/>
                  <a:pt x="5232472" y="3033505"/>
                  <a:pt x="5237660" y="3009870"/>
                </a:cubicBezTo>
                <a:cubicBezTo>
                  <a:pt x="5228437" y="3005258"/>
                  <a:pt x="5218637" y="3019093"/>
                  <a:pt x="5214026" y="3000647"/>
                </a:cubicBezTo>
                <a:cubicBezTo>
                  <a:pt x="5218637" y="2982200"/>
                  <a:pt x="5233048" y="2972400"/>
                  <a:pt x="5256684" y="2967789"/>
                </a:cubicBezTo>
                <a:cubicBezTo>
                  <a:pt x="5261295" y="2963177"/>
                  <a:pt x="5247460" y="2949343"/>
                  <a:pt x="5256684" y="2939543"/>
                </a:cubicBezTo>
                <a:cubicBezTo>
                  <a:pt x="5271095" y="2948766"/>
                  <a:pt x="5308564" y="2944154"/>
                  <a:pt x="5294153" y="2972400"/>
                </a:cubicBezTo>
                <a:cubicBezTo>
                  <a:pt x="5336810" y="2953954"/>
                  <a:pt x="5365056" y="2921096"/>
                  <a:pt x="5402526" y="2897462"/>
                </a:cubicBezTo>
                <a:cubicBezTo>
                  <a:pt x="5397915" y="2879015"/>
                  <a:pt x="5397915" y="2874404"/>
                  <a:pt x="5402526" y="2855380"/>
                </a:cubicBezTo>
                <a:cubicBezTo>
                  <a:pt x="5383503" y="2855380"/>
                  <a:pt x="5378891" y="2873827"/>
                  <a:pt x="5359868" y="2873827"/>
                </a:cubicBezTo>
                <a:cubicBezTo>
                  <a:pt x="5355257" y="2864604"/>
                  <a:pt x="5350645" y="2864604"/>
                  <a:pt x="5355257" y="2859992"/>
                </a:cubicBezTo>
                <a:cubicBezTo>
                  <a:pt x="5355257" y="2846157"/>
                  <a:pt x="5388115" y="2846157"/>
                  <a:pt x="5374280" y="2831746"/>
                </a:cubicBezTo>
                <a:cubicBezTo>
                  <a:pt x="5374280" y="2850192"/>
                  <a:pt x="5346034" y="2836358"/>
                  <a:pt x="5341422" y="2831746"/>
                </a:cubicBezTo>
                <a:cubicBezTo>
                  <a:pt x="5332199" y="2817911"/>
                  <a:pt x="5355833" y="2808688"/>
                  <a:pt x="5350645" y="2780441"/>
                </a:cubicBezTo>
                <a:cubicBezTo>
                  <a:pt x="5359868" y="2771218"/>
                  <a:pt x="5365056" y="2785053"/>
                  <a:pt x="5369668" y="2775830"/>
                </a:cubicBezTo>
                <a:cubicBezTo>
                  <a:pt x="5378891" y="2757383"/>
                  <a:pt x="5388691" y="2719914"/>
                  <a:pt x="5416937" y="2733749"/>
                </a:cubicBezTo>
                <a:cubicBezTo>
                  <a:pt x="5426160" y="2710691"/>
                  <a:pt x="5459595" y="2687056"/>
                  <a:pt x="5483229" y="2682444"/>
                </a:cubicBezTo>
                <a:cubicBezTo>
                  <a:pt x="5530499" y="2668609"/>
                  <a:pt x="5577768" y="2626528"/>
                  <a:pt x="5582380" y="2649587"/>
                </a:cubicBezTo>
                <a:cubicBezTo>
                  <a:pt x="5601403" y="2616729"/>
                  <a:pt x="5643484" y="2607505"/>
                  <a:pt x="5667118" y="2574648"/>
                </a:cubicBezTo>
                <a:cubicBezTo>
                  <a:pt x="5634261" y="2570036"/>
                  <a:pt x="5643484" y="2597706"/>
                  <a:pt x="5615238" y="2593094"/>
                </a:cubicBezTo>
                <a:cubicBezTo>
                  <a:pt x="5606014" y="2574648"/>
                  <a:pt x="5624461" y="2579259"/>
                  <a:pt x="5619849" y="2570036"/>
                </a:cubicBezTo>
                <a:cubicBezTo>
                  <a:pt x="5610626" y="2574648"/>
                  <a:pt x="5596214" y="2560813"/>
                  <a:pt x="5582380" y="2546978"/>
                </a:cubicBezTo>
                <a:cubicBezTo>
                  <a:pt x="5586991" y="2533143"/>
                  <a:pt x="5606014" y="2533143"/>
                  <a:pt x="5606014" y="2514120"/>
                </a:cubicBezTo>
                <a:cubicBezTo>
                  <a:pt x="5591603" y="2514120"/>
                  <a:pt x="5591603" y="2527955"/>
                  <a:pt x="5573156" y="2527955"/>
                </a:cubicBezTo>
                <a:cubicBezTo>
                  <a:pt x="5577768" y="2509508"/>
                  <a:pt x="5554134" y="2523343"/>
                  <a:pt x="5549522" y="2514120"/>
                </a:cubicBezTo>
                <a:cubicBezTo>
                  <a:pt x="5549522" y="2491062"/>
                  <a:pt x="5563933" y="2472039"/>
                  <a:pt x="5544910" y="2453592"/>
                </a:cubicBezTo>
                <a:cubicBezTo>
                  <a:pt x="5549522" y="2420734"/>
                  <a:pt x="5625037" y="2448980"/>
                  <a:pt x="5620426" y="2458204"/>
                </a:cubicBezTo>
                <a:cubicBezTo>
                  <a:pt x="5663084" y="2453592"/>
                  <a:pt x="5667695" y="2406899"/>
                  <a:pt x="5709776" y="2393065"/>
                </a:cubicBezTo>
                <a:cubicBezTo>
                  <a:pt x="5714387" y="2411511"/>
                  <a:pt x="5724187" y="2393065"/>
                  <a:pt x="5733411" y="2393065"/>
                </a:cubicBezTo>
                <a:cubicBezTo>
                  <a:pt x="5728799" y="2360207"/>
                  <a:pt x="5785291" y="2341760"/>
                  <a:pt x="5818149" y="2346372"/>
                </a:cubicBezTo>
                <a:cubicBezTo>
                  <a:pt x="5818149" y="2332537"/>
                  <a:pt x="5822761" y="2327925"/>
                  <a:pt x="5837172" y="2332537"/>
                </a:cubicBezTo>
                <a:cubicBezTo>
                  <a:pt x="5870030" y="2304291"/>
                  <a:pt x="5912688" y="2267398"/>
                  <a:pt x="5964569" y="2272009"/>
                </a:cubicBezTo>
                <a:cubicBezTo>
                  <a:pt x="5973792" y="2267398"/>
                  <a:pt x="5973792" y="2253563"/>
                  <a:pt x="5992815" y="2258174"/>
                </a:cubicBezTo>
                <a:cubicBezTo>
                  <a:pt x="5988780" y="2216670"/>
                  <a:pt x="6045273" y="2230504"/>
                  <a:pt x="6054495" y="2198223"/>
                </a:cubicBezTo>
                <a:lnTo>
                  <a:pt x="6054495" y="2198223"/>
                </a:lnTo>
                <a:close/>
                <a:moveTo>
                  <a:pt x="4937328" y="2286421"/>
                </a:moveTo>
                <a:cubicBezTo>
                  <a:pt x="4946551" y="2277197"/>
                  <a:pt x="4951739" y="2291032"/>
                  <a:pt x="4965574" y="2286421"/>
                </a:cubicBezTo>
                <a:cubicBezTo>
                  <a:pt x="4965574" y="2300255"/>
                  <a:pt x="4956350" y="2300255"/>
                  <a:pt x="4941939" y="2304867"/>
                </a:cubicBezTo>
                <a:cubicBezTo>
                  <a:pt x="4941939" y="2296220"/>
                  <a:pt x="4932140" y="2300832"/>
                  <a:pt x="4937328" y="2286421"/>
                </a:cubicBezTo>
                <a:lnTo>
                  <a:pt x="4937328" y="2286421"/>
                </a:lnTo>
                <a:close/>
                <a:moveTo>
                  <a:pt x="5408290" y="1712849"/>
                </a:moveTo>
                <a:cubicBezTo>
                  <a:pt x="5408290" y="1722072"/>
                  <a:pt x="5403679" y="1731295"/>
                  <a:pt x="5389268" y="1726684"/>
                </a:cubicBezTo>
                <a:cubicBezTo>
                  <a:pt x="5389844" y="1717460"/>
                  <a:pt x="5394455" y="1707661"/>
                  <a:pt x="5408290" y="1712849"/>
                </a:cubicBezTo>
                <a:lnTo>
                  <a:pt x="5408290" y="1712849"/>
                </a:lnTo>
                <a:close/>
                <a:moveTo>
                  <a:pt x="5031289" y="1479385"/>
                </a:moveTo>
                <a:cubicBezTo>
                  <a:pt x="5045701" y="1488608"/>
                  <a:pt x="5026678" y="1502443"/>
                  <a:pt x="5016878" y="1497832"/>
                </a:cubicBezTo>
                <a:cubicBezTo>
                  <a:pt x="5012267" y="1483997"/>
                  <a:pt x="5026678" y="1488608"/>
                  <a:pt x="5031289" y="1479385"/>
                </a:cubicBezTo>
                <a:lnTo>
                  <a:pt x="5031289" y="1479385"/>
                </a:lnTo>
                <a:close/>
                <a:moveTo>
                  <a:pt x="5003044" y="1077597"/>
                </a:moveTo>
                <a:cubicBezTo>
                  <a:pt x="5022066" y="1082208"/>
                  <a:pt x="5007655" y="1105843"/>
                  <a:pt x="4993820" y="1091432"/>
                </a:cubicBezTo>
                <a:cubicBezTo>
                  <a:pt x="4998432" y="1087397"/>
                  <a:pt x="5003044" y="1082785"/>
                  <a:pt x="5003044" y="1077597"/>
                </a:cubicBezTo>
                <a:lnTo>
                  <a:pt x="5003044" y="1077597"/>
                </a:lnTo>
                <a:close/>
                <a:moveTo>
                  <a:pt x="4970186" y="1805658"/>
                </a:moveTo>
                <a:cubicBezTo>
                  <a:pt x="4970186" y="1824104"/>
                  <a:pt x="4941939" y="1828716"/>
                  <a:pt x="4941939" y="1810270"/>
                </a:cubicBezTo>
                <a:cubicBezTo>
                  <a:pt x="4955774" y="1815458"/>
                  <a:pt x="4955774" y="1805658"/>
                  <a:pt x="4970186" y="1805658"/>
                </a:cubicBezTo>
                <a:lnTo>
                  <a:pt x="4970186" y="1805658"/>
                </a:lnTo>
                <a:close/>
                <a:moveTo>
                  <a:pt x="4852012" y="1558359"/>
                </a:moveTo>
                <a:cubicBezTo>
                  <a:pt x="4837601" y="1586606"/>
                  <a:pt x="4804744" y="1572194"/>
                  <a:pt x="4776497" y="1586606"/>
                </a:cubicBezTo>
                <a:cubicBezTo>
                  <a:pt x="4781685" y="1558359"/>
                  <a:pt x="4823766" y="1539913"/>
                  <a:pt x="4852012" y="1558359"/>
                </a:cubicBezTo>
                <a:lnTo>
                  <a:pt x="4852012" y="1558359"/>
                </a:lnTo>
                <a:close/>
                <a:moveTo>
                  <a:pt x="966713" y="1068374"/>
                </a:moveTo>
                <a:cubicBezTo>
                  <a:pt x="962102" y="1063762"/>
                  <a:pt x="985736" y="1049927"/>
                  <a:pt x="999571" y="1045315"/>
                </a:cubicBezTo>
                <a:cubicBezTo>
                  <a:pt x="994959" y="1059150"/>
                  <a:pt x="976513" y="1059150"/>
                  <a:pt x="966713" y="1068374"/>
                </a:cubicBezTo>
                <a:lnTo>
                  <a:pt x="966713" y="1068374"/>
                </a:lnTo>
                <a:close/>
                <a:moveTo>
                  <a:pt x="730943" y="2216670"/>
                </a:moveTo>
                <a:cubicBezTo>
                  <a:pt x="726332" y="2174589"/>
                  <a:pt x="745355" y="2160754"/>
                  <a:pt x="749966" y="2123284"/>
                </a:cubicBezTo>
                <a:cubicBezTo>
                  <a:pt x="764378" y="2114061"/>
                  <a:pt x="764378" y="2127896"/>
                  <a:pt x="782824" y="2127896"/>
                </a:cubicBezTo>
                <a:cubicBezTo>
                  <a:pt x="778213" y="2165365"/>
                  <a:pt x="759766" y="2198223"/>
                  <a:pt x="730943" y="2216670"/>
                </a:cubicBezTo>
                <a:lnTo>
                  <a:pt x="730943" y="2216670"/>
                </a:lnTo>
                <a:close/>
                <a:moveTo>
                  <a:pt x="1084886" y="2370583"/>
                </a:moveTo>
                <a:cubicBezTo>
                  <a:pt x="1070475" y="2370583"/>
                  <a:pt x="1070475" y="2356748"/>
                  <a:pt x="1056640" y="2352136"/>
                </a:cubicBezTo>
                <a:cubicBezTo>
                  <a:pt x="1042228" y="2291609"/>
                  <a:pt x="1084886" y="2282385"/>
                  <a:pt x="1136767" y="2272586"/>
                </a:cubicBezTo>
                <a:cubicBezTo>
                  <a:pt x="1141379" y="2310055"/>
                  <a:pt x="1122356" y="2361360"/>
                  <a:pt x="1084886" y="2370583"/>
                </a:cubicBezTo>
                <a:lnTo>
                  <a:pt x="1084886" y="2370583"/>
                </a:lnTo>
                <a:close/>
                <a:moveTo>
                  <a:pt x="1136767" y="2417276"/>
                </a:moveTo>
                <a:cubicBezTo>
                  <a:pt x="1136767" y="2408052"/>
                  <a:pt x="1145990" y="2403441"/>
                  <a:pt x="1155790" y="2403441"/>
                </a:cubicBezTo>
                <a:cubicBezTo>
                  <a:pt x="1155790" y="2417276"/>
                  <a:pt x="1150602" y="2417276"/>
                  <a:pt x="1136767" y="2417276"/>
                </a:cubicBezTo>
                <a:lnTo>
                  <a:pt x="1136767" y="2417276"/>
                </a:lnTo>
                <a:close/>
                <a:moveTo>
                  <a:pt x="1165013" y="2394217"/>
                </a:moveTo>
                <a:cubicBezTo>
                  <a:pt x="1165013" y="2384994"/>
                  <a:pt x="1160401" y="2384994"/>
                  <a:pt x="1160401" y="2375771"/>
                </a:cubicBezTo>
                <a:cubicBezTo>
                  <a:pt x="1174813" y="2380382"/>
                  <a:pt x="1174813" y="2371159"/>
                  <a:pt x="1184037" y="2371159"/>
                </a:cubicBezTo>
                <a:cubicBezTo>
                  <a:pt x="1188648" y="2384418"/>
                  <a:pt x="1174236" y="2389606"/>
                  <a:pt x="1165013" y="2394217"/>
                </a:cubicBezTo>
                <a:lnTo>
                  <a:pt x="1165013" y="2394217"/>
                </a:lnTo>
                <a:close/>
                <a:moveTo>
                  <a:pt x="896386" y="3546549"/>
                </a:moveTo>
                <a:cubicBezTo>
                  <a:pt x="896386" y="3528102"/>
                  <a:pt x="910797" y="3528102"/>
                  <a:pt x="924632" y="3523491"/>
                </a:cubicBezTo>
                <a:cubicBezTo>
                  <a:pt x="924632" y="3541937"/>
                  <a:pt x="910221" y="3541937"/>
                  <a:pt x="896386" y="3546549"/>
                </a:cubicBezTo>
                <a:lnTo>
                  <a:pt x="896386" y="3546549"/>
                </a:lnTo>
                <a:close/>
                <a:moveTo>
                  <a:pt x="806459" y="3761566"/>
                </a:moveTo>
                <a:cubicBezTo>
                  <a:pt x="815682" y="3761566"/>
                  <a:pt x="806459" y="3780013"/>
                  <a:pt x="806459" y="3784624"/>
                </a:cubicBezTo>
                <a:cubicBezTo>
                  <a:pt x="797235" y="3784624"/>
                  <a:pt x="797235" y="3780013"/>
                  <a:pt x="792048" y="3780013"/>
                </a:cubicBezTo>
                <a:cubicBezTo>
                  <a:pt x="792624" y="3770789"/>
                  <a:pt x="801847" y="3766178"/>
                  <a:pt x="806459" y="3761566"/>
                </a:cubicBezTo>
                <a:lnTo>
                  <a:pt x="806459" y="3761566"/>
                </a:lnTo>
                <a:close/>
                <a:moveTo>
                  <a:pt x="797235" y="3826705"/>
                </a:moveTo>
                <a:cubicBezTo>
                  <a:pt x="792624" y="3817482"/>
                  <a:pt x="801847" y="3812870"/>
                  <a:pt x="792624" y="3798459"/>
                </a:cubicBezTo>
                <a:cubicBezTo>
                  <a:pt x="816259" y="3780013"/>
                  <a:pt x="849116" y="3756378"/>
                  <a:pt x="887163" y="3770213"/>
                </a:cubicBezTo>
                <a:cubicBezTo>
                  <a:pt x="853728" y="3784624"/>
                  <a:pt x="820871" y="3799035"/>
                  <a:pt x="797235" y="3826705"/>
                </a:cubicBezTo>
                <a:lnTo>
                  <a:pt x="797235" y="3826705"/>
                </a:lnTo>
                <a:close/>
                <a:moveTo>
                  <a:pt x="924632" y="3822094"/>
                </a:moveTo>
                <a:cubicBezTo>
                  <a:pt x="920020" y="3812870"/>
                  <a:pt x="905609" y="3817482"/>
                  <a:pt x="910221" y="3799035"/>
                </a:cubicBezTo>
                <a:cubicBezTo>
                  <a:pt x="900997" y="3799035"/>
                  <a:pt x="900997" y="3799035"/>
                  <a:pt x="900997" y="3799035"/>
                </a:cubicBezTo>
                <a:cubicBezTo>
                  <a:pt x="920020" y="3766178"/>
                  <a:pt x="924632" y="3822094"/>
                  <a:pt x="943655" y="3803647"/>
                </a:cubicBezTo>
                <a:cubicBezTo>
                  <a:pt x="938467" y="3812870"/>
                  <a:pt x="933855" y="3822094"/>
                  <a:pt x="924632" y="3822094"/>
                </a:cubicBezTo>
                <a:lnTo>
                  <a:pt x="924632" y="3822094"/>
                </a:lnTo>
                <a:close/>
                <a:moveTo>
                  <a:pt x="1141379" y="3835929"/>
                </a:moveTo>
                <a:cubicBezTo>
                  <a:pt x="1136767" y="3868786"/>
                  <a:pt x="1108520" y="3905679"/>
                  <a:pt x="1080275" y="3891844"/>
                </a:cubicBezTo>
                <a:cubicBezTo>
                  <a:pt x="1113132" y="3887809"/>
                  <a:pt x="1113132" y="3845728"/>
                  <a:pt x="1141379" y="3835929"/>
                </a:cubicBezTo>
                <a:lnTo>
                  <a:pt x="1141379" y="3835929"/>
                </a:lnTo>
                <a:close/>
                <a:moveTo>
                  <a:pt x="905609" y="4097638"/>
                </a:moveTo>
                <a:cubicBezTo>
                  <a:pt x="896386" y="4088415"/>
                  <a:pt x="920020" y="4074580"/>
                  <a:pt x="929243" y="4069392"/>
                </a:cubicBezTo>
                <a:cubicBezTo>
                  <a:pt x="924632" y="4083804"/>
                  <a:pt x="914832" y="4088415"/>
                  <a:pt x="905609" y="4097638"/>
                </a:cubicBezTo>
                <a:lnTo>
                  <a:pt x="905609" y="4097638"/>
                </a:lnTo>
                <a:close/>
                <a:moveTo>
                  <a:pt x="900997" y="4167390"/>
                </a:moveTo>
                <a:cubicBezTo>
                  <a:pt x="900997" y="4153555"/>
                  <a:pt x="920020" y="4158166"/>
                  <a:pt x="929243" y="4153555"/>
                </a:cubicBezTo>
                <a:cubicBezTo>
                  <a:pt x="929243" y="4167390"/>
                  <a:pt x="914832" y="4167390"/>
                  <a:pt x="900997" y="4167390"/>
                </a:cubicBezTo>
                <a:lnTo>
                  <a:pt x="900997" y="4167390"/>
                </a:lnTo>
                <a:close/>
                <a:moveTo>
                  <a:pt x="929243" y="4106862"/>
                </a:moveTo>
                <a:cubicBezTo>
                  <a:pt x="924632" y="4106862"/>
                  <a:pt x="929243" y="4102250"/>
                  <a:pt x="924632" y="4102250"/>
                </a:cubicBezTo>
                <a:cubicBezTo>
                  <a:pt x="943655" y="4088415"/>
                  <a:pt x="957490" y="4079192"/>
                  <a:pt x="981124" y="4064781"/>
                </a:cubicBezTo>
                <a:cubicBezTo>
                  <a:pt x="971901" y="4088415"/>
                  <a:pt x="948267" y="4093027"/>
                  <a:pt x="929243" y="4106862"/>
                </a:cubicBezTo>
                <a:lnTo>
                  <a:pt x="929243" y="4106862"/>
                </a:lnTo>
                <a:close/>
                <a:moveTo>
                  <a:pt x="985736" y="4228494"/>
                </a:moveTo>
                <a:cubicBezTo>
                  <a:pt x="985736" y="4219271"/>
                  <a:pt x="1000148" y="4214659"/>
                  <a:pt x="1009371" y="4214659"/>
                </a:cubicBezTo>
                <a:cubicBezTo>
                  <a:pt x="1009371" y="4223305"/>
                  <a:pt x="1000148" y="4233105"/>
                  <a:pt x="985736" y="4228494"/>
                </a:cubicBezTo>
                <a:lnTo>
                  <a:pt x="985736" y="4228494"/>
                </a:lnTo>
                <a:close/>
                <a:moveTo>
                  <a:pt x="948267" y="4162778"/>
                </a:moveTo>
                <a:cubicBezTo>
                  <a:pt x="943655" y="4158166"/>
                  <a:pt x="943655" y="4148943"/>
                  <a:pt x="939044" y="4148943"/>
                </a:cubicBezTo>
                <a:cubicBezTo>
                  <a:pt x="948267" y="4125885"/>
                  <a:pt x="971901" y="4116085"/>
                  <a:pt x="990924" y="4106862"/>
                </a:cubicBezTo>
                <a:cubicBezTo>
                  <a:pt x="962678" y="4106862"/>
                  <a:pt x="1019170" y="4078616"/>
                  <a:pt x="1033581" y="4088415"/>
                </a:cubicBezTo>
                <a:cubicBezTo>
                  <a:pt x="1004759" y="4111474"/>
                  <a:pt x="994959" y="4153555"/>
                  <a:pt x="948267" y="4162778"/>
                </a:cubicBezTo>
                <a:lnTo>
                  <a:pt x="948267" y="4162778"/>
                </a:lnTo>
                <a:close/>
                <a:moveTo>
                  <a:pt x="1013983" y="4046334"/>
                </a:moveTo>
                <a:cubicBezTo>
                  <a:pt x="1013983" y="4060169"/>
                  <a:pt x="1009371" y="4064781"/>
                  <a:pt x="994959" y="4064781"/>
                </a:cubicBezTo>
                <a:cubicBezTo>
                  <a:pt x="985736" y="4055557"/>
                  <a:pt x="1000148" y="4041722"/>
                  <a:pt x="1013983" y="4046334"/>
                </a:cubicBezTo>
                <a:lnTo>
                  <a:pt x="1013983" y="4046334"/>
                </a:lnTo>
                <a:close/>
                <a:moveTo>
                  <a:pt x="948267" y="4055557"/>
                </a:moveTo>
                <a:cubicBezTo>
                  <a:pt x="976513" y="4037111"/>
                  <a:pt x="990924" y="3999641"/>
                  <a:pt x="1033005" y="3990418"/>
                </a:cubicBezTo>
                <a:cubicBezTo>
                  <a:pt x="1018594" y="4022699"/>
                  <a:pt x="981124" y="4037111"/>
                  <a:pt x="948267" y="4055557"/>
                </a:cubicBezTo>
                <a:lnTo>
                  <a:pt x="948267" y="4055557"/>
                </a:lnTo>
                <a:close/>
                <a:moveTo>
                  <a:pt x="1052028" y="3845728"/>
                </a:moveTo>
                <a:cubicBezTo>
                  <a:pt x="1071051" y="3831893"/>
                  <a:pt x="1103909" y="3817482"/>
                  <a:pt x="1127544" y="3827282"/>
                </a:cubicBezTo>
                <a:cubicBezTo>
                  <a:pt x="1132156" y="3845728"/>
                  <a:pt x="1084886" y="3855528"/>
                  <a:pt x="1066440" y="3860139"/>
                </a:cubicBezTo>
                <a:cubicBezTo>
                  <a:pt x="1065863" y="3850340"/>
                  <a:pt x="1046840" y="3859563"/>
                  <a:pt x="1052028" y="3845728"/>
                </a:cubicBezTo>
                <a:lnTo>
                  <a:pt x="1052028" y="3845728"/>
                </a:lnTo>
                <a:close/>
                <a:moveTo>
                  <a:pt x="1122356" y="3943725"/>
                </a:moveTo>
                <a:cubicBezTo>
                  <a:pt x="1107944" y="3948337"/>
                  <a:pt x="1089498" y="3962172"/>
                  <a:pt x="1075087" y="3948337"/>
                </a:cubicBezTo>
                <a:cubicBezTo>
                  <a:pt x="1094109" y="3925279"/>
                  <a:pt x="1103333" y="3897033"/>
                  <a:pt x="1150602" y="3901644"/>
                </a:cubicBezTo>
                <a:cubicBezTo>
                  <a:pt x="1141379" y="3915479"/>
                  <a:pt x="1117744" y="3920091"/>
                  <a:pt x="1122356" y="3943725"/>
                </a:cubicBezTo>
                <a:lnTo>
                  <a:pt x="1122356" y="3943725"/>
                </a:lnTo>
                <a:close/>
                <a:moveTo>
                  <a:pt x="1145990" y="4400854"/>
                </a:moveTo>
                <a:cubicBezTo>
                  <a:pt x="1150602" y="4391630"/>
                  <a:pt x="1155214" y="4391630"/>
                  <a:pt x="1155214" y="4387019"/>
                </a:cubicBezTo>
                <a:cubicBezTo>
                  <a:pt x="1164437" y="4387019"/>
                  <a:pt x="1164437" y="4396242"/>
                  <a:pt x="1169625" y="4405465"/>
                </a:cubicBezTo>
                <a:cubicBezTo>
                  <a:pt x="1155790" y="4405465"/>
                  <a:pt x="1155790" y="4396242"/>
                  <a:pt x="1145990" y="4400854"/>
                </a:cubicBezTo>
                <a:lnTo>
                  <a:pt x="1145990" y="4400854"/>
                </a:lnTo>
                <a:close/>
                <a:moveTo>
                  <a:pt x="1273387" y="4363384"/>
                </a:moveTo>
                <a:cubicBezTo>
                  <a:pt x="1273387" y="4358772"/>
                  <a:pt x="1268775" y="4354161"/>
                  <a:pt x="1264163" y="4349549"/>
                </a:cubicBezTo>
                <a:cubicBezTo>
                  <a:pt x="1268775" y="4349549"/>
                  <a:pt x="1283186" y="4349549"/>
                  <a:pt x="1292409" y="4349549"/>
                </a:cubicBezTo>
                <a:cubicBezTo>
                  <a:pt x="1297021" y="4363384"/>
                  <a:pt x="1282610" y="4358772"/>
                  <a:pt x="1273387" y="4363384"/>
                </a:cubicBezTo>
                <a:lnTo>
                  <a:pt x="1273387" y="4363384"/>
                </a:lnTo>
                <a:close/>
                <a:moveTo>
                  <a:pt x="1348902" y="4316691"/>
                </a:moveTo>
                <a:cubicBezTo>
                  <a:pt x="1344290" y="4330526"/>
                  <a:pt x="1334491" y="4316691"/>
                  <a:pt x="1334491" y="4302856"/>
                </a:cubicBezTo>
                <a:cubicBezTo>
                  <a:pt x="1343714" y="4302856"/>
                  <a:pt x="1343714" y="4307468"/>
                  <a:pt x="1353513" y="4307468"/>
                </a:cubicBezTo>
                <a:cubicBezTo>
                  <a:pt x="1353513" y="4312080"/>
                  <a:pt x="1344290" y="4316691"/>
                  <a:pt x="1348902" y="4316691"/>
                </a:cubicBezTo>
                <a:lnTo>
                  <a:pt x="1348902" y="4316691"/>
                </a:lnTo>
                <a:close/>
                <a:moveTo>
                  <a:pt x="1221506" y="4779007"/>
                </a:moveTo>
                <a:cubicBezTo>
                  <a:pt x="1216894" y="4779007"/>
                  <a:pt x="1216894" y="4769784"/>
                  <a:pt x="1212282" y="4769784"/>
                </a:cubicBezTo>
                <a:cubicBezTo>
                  <a:pt x="1216894" y="4760561"/>
                  <a:pt x="1226694" y="4751337"/>
                  <a:pt x="1235917" y="4751337"/>
                </a:cubicBezTo>
                <a:cubicBezTo>
                  <a:pt x="1245140" y="4765172"/>
                  <a:pt x="1240529" y="4779007"/>
                  <a:pt x="1221506" y="4779007"/>
                </a:cubicBezTo>
                <a:lnTo>
                  <a:pt x="1221506" y="4779007"/>
                </a:lnTo>
                <a:close/>
                <a:moveTo>
                  <a:pt x="1546625" y="4186413"/>
                </a:moveTo>
                <a:cubicBezTo>
                  <a:pt x="1542014" y="4195636"/>
                  <a:pt x="1522991" y="4195636"/>
                  <a:pt x="1518380" y="4204859"/>
                </a:cubicBezTo>
                <a:cubicBezTo>
                  <a:pt x="1509156" y="4204859"/>
                  <a:pt x="1513768" y="4191024"/>
                  <a:pt x="1503968" y="4191024"/>
                </a:cubicBezTo>
                <a:cubicBezTo>
                  <a:pt x="1513768" y="4186413"/>
                  <a:pt x="1537402" y="4176613"/>
                  <a:pt x="1546625" y="4186413"/>
                </a:cubicBezTo>
                <a:lnTo>
                  <a:pt x="1546625" y="4186413"/>
                </a:lnTo>
                <a:close/>
                <a:moveTo>
                  <a:pt x="1396171" y="4275186"/>
                </a:moveTo>
                <a:cubicBezTo>
                  <a:pt x="1381760" y="4275186"/>
                  <a:pt x="1396171" y="4284410"/>
                  <a:pt x="1386948" y="4293633"/>
                </a:cubicBezTo>
                <a:cubicBezTo>
                  <a:pt x="1372537" y="4293633"/>
                  <a:pt x="1372537" y="4293633"/>
                  <a:pt x="1363314" y="4289021"/>
                </a:cubicBezTo>
                <a:cubicBezTo>
                  <a:pt x="1363314" y="4270575"/>
                  <a:pt x="1386948" y="4260775"/>
                  <a:pt x="1400783" y="4275186"/>
                </a:cubicBezTo>
                <a:cubicBezTo>
                  <a:pt x="1400783" y="4279798"/>
                  <a:pt x="1396171" y="4275186"/>
                  <a:pt x="1396171" y="4275186"/>
                </a:cubicBezTo>
                <a:lnTo>
                  <a:pt x="1396171" y="4275186"/>
                </a:lnTo>
                <a:close/>
                <a:moveTo>
                  <a:pt x="1438253" y="4265387"/>
                </a:moveTo>
                <a:cubicBezTo>
                  <a:pt x="1419229" y="4265387"/>
                  <a:pt x="1419229" y="4265387"/>
                  <a:pt x="1419229" y="4265387"/>
                </a:cubicBezTo>
                <a:cubicBezTo>
                  <a:pt x="1423841" y="4237141"/>
                  <a:pt x="1400207" y="4246940"/>
                  <a:pt x="1395595" y="4227917"/>
                </a:cubicBezTo>
                <a:cubicBezTo>
                  <a:pt x="1404818" y="4232529"/>
                  <a:pt x="1419229" y="4237141"/>
                  <a:pt x="1419229" y="4223305"/>
                </a:cubicBezTo>
                <a:cubicBezTo>
                  <a:pt x="1423841" y="4218694"/>
                  <a:pt x="1423841" y="4223305"/>
                  <a:pt x="1423841" y="4227917"/>
                </a:cubicBezTo>
                <a:cubicBezTo>
                  <a:pt x="1423841" y="4237141"/>
                  <a:pt x="1447476" y="4223305"/>
                  <a:pt x="1452088" y="4232529"/>
                </a:cubicBezTo>
                <a:cubicBezTo>
                  <a:pt x="1452664" y="4251552"/>
                  <a:pt x="1443441" y="4251552"/>
                  <a:pt x="1438253" y="4265387"/>
                </a:cubicBezTo>
                <a:lnTo>
                  <a:pt x="1438253" y="4265387"/>
                </a:lnTo>
                <a:close/>
                <a:moveTo>
                  <a:pt x="1457275" y="4204859"/>
                </a:moveTo>
                <a:cubicBezTo>
                  <a:pt x="1452664" y="4204859"/>
                  <a:pt x="1452664" y="4209471"/>
                  <a:pt x="1452664" y="4214082"/>
                </a:cubicBezTo>
                <a:cubicBezTo>
                  <a:pt x="1448052" y="4209471"/>
                  <a:pt x="1452664" y="4204859"/>
                  <a:pt x="1452664" y="4200247"/>
                </a:cubicBezTo>
                <a:cubicBezTo>
                  <a:pt x="1471686" y="4200247"/>
                  <a:pt x="1480910" y="4214082"/>
                  <a:pt x="1490133" y="4228494"/>
                </a:cubicBezTo>
                <a:cubicBezTo>
                  <a:pt x="1485521" y="4233105"/>
                  <a:pt x="1475722" y="4223882"/>
                  <a:pt x="1471110" y="4237717"/>
                </a:cubicBezTo>
                <a:cubicBezTo>
                  <a:pt x="1471686" y="4223305"/>
                  <a:pt x="1457275" y="4223305"/>
                  <a:pt x="1457275" y="4204859"/>
                </a:cubicBezTo>
                <a:lnTo>
                  <a:pt x="1457275" y="4204859"/>
                </a:lnTo>
                <a:close/>
                <a:moveTo>
                  <a:pt x="1495322" y="4480404"/>
                </a:moveTo>
                <a:cubicBezTo>
                  <a:pt x="1486098" y="4480404"/>
                  <a:pt x="1499933" y="4466569"/>
                  <a:pt x="1495322" y="4461958"/>
                </a:cubicBezTo>
                <a:cubicBezTo>
                  <a:pt x="1495322" y="4452734"/>
                  <a:pt x="1480910" y="4466569"/>
                  <a:pt x="1476298" y="4457346"/>
                </a:cubicBezTo>
                <a:cubicBezTo>
                  <a:pt x="1467075" y="4406041"/>
                  <a:pt x="1537402" y="4401430"/>
                  <a:pt x="1532791" y="4443511"/>
                </a:cubicBezTo>
                <a:cubicBezTo>
                  <a:pt x="1551814" y="4443511"/>
                  <a:pt x="1551814" y="4443511"/>
                  <a:pt x="1551814" y="4443511"/>
                </a:cubicBezTo>
                <a:cubicBezTo>
                  <a:pt x="1556426" y="4452734"/>
                  <a:pt x="1542591" y="4457346"/>
                  <a:pt x="1556426" y="4457346"/>
                </a:cubicBezTo>
                <a:cubicBezTo>
                  <a:pt x="1542014" y="4471181"/>
                  <a:pt x="1518380" y="4480404"/>
                  <a:pt x="1495322" y="4480404"/>
                </a:cubicBezTo>
                <a:lnTo>
                  <a:pt x="1495322" y="4480404"/>
                </a:lnTo>
                <a:close/>
                <a:moveTo>
                  <a:pt x="2253935" y="736913"/>
                </a:moveTo>
                <a:cubicBezTo>
                  <a:pt x="2244712" y="736913"/>
                  <a:pt x="2234912" y="736913"/>
                  <a:pt x="2230300" y="732301"/>
                </a:cubicBezTo>
                <a:cubicBezTo>
                  <a:pt x="2230300" y="709243"/>
                  <a:pt x="2259123" y="709243"/>
                  <a:pt x="2253935" y="736913"/>
                </a:cubicBezTo>
                <a:lnTo>
                  <a:pt x="2253935" y="736913"/>
                </a:lnTo>
                <a:close/>
                <a:moveTo>
                  <a:pt x="2216465" y="4914474"/>
                </a:moveTo>
                <a:cubicBezTo>
                  <a:pt x="2272957" y="4872393"/>
                  <a:pt x="2339250" y="4844723"/>
                  <a:pt x="2395742" y="4802642"/>
                </a:cubicBezTo>
                <a:cubicBezTo>
                  <a:pt x="2400354" y="4802642"/>
                  <a:pt x="2404966" y="4807254"/>
                  <a:pt x="2410154" y="4807254"/>
                </a:cubicBezTo>
                <a:cubicBezTo>
                  <a:pt x="2357697" y="4858558"/>
                  <a:pt x="2291981" y="4881616"/>
                  <a:pt x="2216465" y="4914474"/>
                </a:cubicBezTo>
                <a:lnTo>
                  <a:pt x="2216465" y="4914474"/>
                </a:lnTo>
                <a:close/>
                <a:moveTo>
                  <a:pt x="2419377" y="4545543"/>
                </a:moveTo>
                <a:cubicBezTo>
                  <a:pt x="2419377" y="4531708"/>
                  <a:pt x="2419377" y="4531708"/>
                  <a:pt x="2419377" y="4531708"/>
                </a:cubicBezTo>
                <a:cubicBezTo>
                  <a:pt x="2428600" y="4527097"/>
                  <a:pt x="2443011" y="4531708"/>
                  <a:pt x="2447623" y="4536320"/>
                </a:cubicBezTo>
                <a:cubicBezTo>
                  <a:pt x="2447623" y="4559378"/>
                  <a:pt x="2433212" y="4545543"/>
                  <a:pt x="2419377" y="4545543"/>
                </a:cubicBezTo>
                <a:lnTo>
                  <a:pt x="2419377" y="4545543"/>
                </a:lnTo>
                <a:close/>
                <a:moveTo>
                  <a:pt x="2541586" y="938095"/>
                </a:moveTo>
                <a:cubicBezTo>
                  <a:pt x="2579055" y="849321"/>
                  <a:pt x="2720863" y="811852"/>
                  <a:pt x="2800990" y="746712"/>
                </a:cubicBezTo>
                <a:cubicBezTo>
                  <a:pt x="2838459" y="718466"/>
                  <a:pt x="2857482" y="671773"/>
                  <a:pt x="2913975" y="695408"/>
                </a:cubicBezTo>
                <a:cubicBezTo>
                  <a:pt x="2913975" y="709243"/>
                  <a:pt x="2918586" y="718466"/>
                  <a:pt x="2932997" y="723654"/>
                </a:cubicBezTo>
                <a:cubicBezTo>
                  <a:pt x="2876505" y="788793"/>
                  <a:pt x="2824624" y="854509"/>
                  <a:pt x="2749109" y="891402"/>
                </a:cubicBezTo>
                <a:cubicBezTo>
                  <a:pt x="2683393" y="914460"/>
                  <a:pt x="2607878" y="928295"/>
                  <a:pt x="2541586" y="938095"/>
                </a:cubicBezTo>
                <a:lnTo>
                  <a:pt x="2541586" y="938095"/>
                </a:lnTo>
                <a:close/>
                <a:moveTo>
                  <a:pt x="2626900" y="4853370"/>
                </a:moveTo>
                <a:cubicBezTo>
                  <a:pt x="2622289" y="4839535"/>
                  <a:pt x="2655147" y="4825123"/>
                  <a:pt x="2655147" y="4848758"/>
                </a:cubicBezTo>
                <a:cubicBezTo>
                  <a:pt x="2645347" y="4853370"/>
                  <a:pt x="2631512" y="4863169"/>
                  <a:pt x="2626900" y="4853370"/>
                </a:cubicBezTo>
                <a:lnTo>
                  <a:pt x="2626900" y="4853370"/>
                </a:lnTo>
                <a:close/>
                <a:moveTo>
                  <a:pt x="3140521" y="4615871"/>
                </a:moveTo>
                <a:cubicBezTo>
                  <a:pt x="3145132" y="4625094"/>
                  <a:pt x="3149744" y="4629705"/>
                  <a:pt x="3140521" y="4638929"/>
                </a:cubicBezTo>
                <a:cubicBezTo>
                  <a:pt x="3079417" y="4643540"/>
                  <a:pt x="3041371" y="4634317"/>
                  <a:pt x="3003901" y="4676398"/>
                </a:cubicBezTo>
                <a:cubicBezTo>
                  <a:pt x="3008513" y="4657952"/>
                  <a:pt x="2989490" y="4667175"/>
                  <a:pt x="2989490" y="4657952"/>
                </a:cubicBezTo>
                <a:cubicBezTo>
                  <a:pt x="2965855" y="4667175"/>
                  <a:pt x="2942221" y="4676398"/>
                  <a:pt x="2909363" y="4681010"/>
                </a:cubicBezTo>
                <a:cubicBezTo>
                  <a:pt x="2923774" y="4699457"/>
                  <a:pt x="2909363" y="4690233"/>
                  <a:pt x="2900140" y="4709256"/>
                </a:cubicBezTo>
                <a:cubicBezTo>
                  <a:pt x="2914551" y="4709256"/>
                  <a:pt x="2914551" y="4700033"/>
                  <a:pt x="2928386" y="4704644"/>
                </a:cubicBezTo>
                <a:cubicBezTo>
                  <a:pt x="2928386" y="4713868"/>
                  <a:pt x="2913975" y="4709256"/>
                  <a:pt x="2913975" y="4713868"/>
                </a:cubicBezTo>
                <a:cubicBezTo>
                  <a:pt x="2937609" y="4727703"/>
                  <a:pt x="2989490" y="4700033"/>
                  <a:pt x="3026959" y="4695421"/>
                </a:cubicBezTo>
                <a:cubicBezTo>
                  <a:pt x="3026959" y="4704644"/>
                  <a:pt x="3022348" y="4704644"/>
                  <a:pt x="3022348" y="4713868"/>
                </a:cubicBezTo>
                <a:cubicBezTo>
                  <a:pt x="2989490" y="4700033"/>
                  <a:pt x="2946832" y="4736926"/>
                  <a:pt x="2909363" y="4751337"/>
                </a:cubicBezTo>
                <a:cubicBezTo>
                  <a:pt x="2852871" y="4723091"/>
                  <a:pt x="2796378" y="4784195"/>
                  <a:pt x="2744497" y="4769784"/>
                </a:cubicBezTo>
                <a:cubicBezTo>
                  <a:pt x="2744497" y="4774396"/>
                  <a:pt x="2753720" y="4769784"/>
                  <a:pt x="2763520" y="4774396"/>
                </a:cubicBezTo>
                <a:cubicBezTo>
                  <a:pt x="2749109" y="4802642"/>
                  <a:pt x="2688004" y="4788230"/>
                  <a:pt x="2678781" y="4811865"/>
                </a:cubicBezTo>
                <a:cubicBezTo>
                  <a:pt x="2674170" y="4788807"/>
                  <a:pt x="2688004" y="4779007"/>
                  <a:pt x="2702416" y="4769784"/>
                </a:cubicBezTo>
                <a:cubicBezTo>
                  <a:pt x="2697804" y="4760561"/>
                  <a:pt x="2688004" y="4760561"/>
                  <a:pt x="2678781" y="4760561"/>
                </a:cubicBezTo>
                <a:cubicBezTo>
                  <a:pt x="2697804" y="4737502"/>
                  <a:pt x="2730662" y="4737502"/>
                  <a:pt x="2777932" y="4742114"/>
                </a:cubicBezTo>
                <a:cubicBezTo>
                  <a:pt x="2796954" y="4719056"/>
                  <a:pt x="2858058" y="4719056"/>
                  <a:pt x="2881693" y="4713868"/>
                </a:cubicBezTo>
                <a:cubicBezTo>
                  <a:pt x="2877081" y="4709256"/>
                  <a:pt x="2872469" y="4704644"/>
                  <a:pt x="2877081" y="4695421"/>
                </a:cubicBezTo>
                <a:cubicBezTo>
                  <a:pt x="2825201" y="4709256"/>
                  <a:pt x="2782543" y="4723668"/>
                  <a:pt x="2735850" y="4728279"/>
                </a:cubicBezTo>
                <a:cubicBezTo>
                  <a:pt x="2787731" y="4695421"/>
                  <a:pt x="2844224" y="4672363"/>
                  <a:pt x="2928962" y="4667752"/>
                </a:cubicBezTo>
                <a:cubicBezTo>
                  <a:pt x="2924350" y="4663140"/>
                  <a:pt x="2919739" y="4663140"/>
                  <a:pt x="2919739" y="4658528"/>
                </a:cubicBezTo>
                <a:cubicBezTo>
                  <a:pt x="2900716" y="4653917"/>
                  <a:pt x="2896105" y="4667752"/>
                  <a:pt x="2882270" y="4667752"/>
                </a:cubicBezTo>
                <a:cubicBezTo>
                  <a:pt x="2957785" y="4630282"/>
                  <a:pt x="3028689" y="4598000"/>
                  <a:pt x="3099016" y="4560531"/>
                </a:cubicBezTo>
                <a:cubicBezTo>
                  <a:pt x="3146285" y="4583589"/>
                  <a:pt x="3198166" y="4527673"/>
                  <a:pt x="3240247" y="4532285"/>
                </a:cubicBezTo>
                <a:cubicBezTo>
                  <a:pt x="3244859" y="4509227"/>
                  <a:pt x="3259271" y="4494815"/>
                  <a:pt x="3292128" y="4494815"/>
                </a:cubicBezTo>
                <a:cubicBezTo>
                  <a:pt x="3282905" y="4517874"/>
                  <a:pt x="3292128" y="4532285"/>
                  <a:pt x="3273105" y="4536897"/>
                </a:cubicBezTo>
                <a:cubicBezTo>
                  <a:pt x="3292128" y="4555343"/>
                  <a:pt x="3329598" y="4523061"/>
                  <a:pt x="3362455" y="4527673"/>
                </a:cubicBezTo>
                <a:cubicBezTo>
                  <a:pt x="3291552" y="4578401"/>
                  <a:pt x="3201625" y="4592236"/>
                  <a:pt x="3140521" y="4615871"/>
                </a:cubicBezTo>
                <a:lnTo>
                  <a:pt x="3140521" y="4615871"/>
                </a:lnTo>
                <a:close/>
                <a:moveTo>
                  <a:pt x="3220648" y="5030918"/>
                </a:moveTo>
                <a:cubicBezTo>
                  <a:pt x="3216037" y="5026306"/>
                  <a:pt x="3239671" y="5007859"/>
                  <a:pt x="3258117" y="5017083"/>
                </a:cubicBezTo>
                <a:cubicBezTo>
                  <a:pt x="3253506" y="5040141"/>
                  <a:pt x="3230448" y="5030918"/>
                  <a:pt x="3220648" y="5030918"/>
                </a:cubicBezTo>
                <a:lnTo>
                  <a:pt x="3220648" y="5030918"/>
                </a:lnTo>
                <a:close/>
                <a:moveTo>
                  <a:pt x="3418948" y="4354161"/>
                </a:moveTo>
                <a:cubicBezTo>
                  <a:pt x="3433359" y="4354161"/>
                  <a:pt x="3437971" y="4349549"/>
                  <a:pt x="3451806" y="4354161"/>
                </a:cubicBezTo>
                <a:cubicBezTo>
                  <a:pt x="3451806" y="4372607"/>
                  <a:pt x="3451806" y="4372607"/>
                  <a:pt x="3451806" y="4372607"/>
                </a:cubicBezTo>
                <a:cubicBezTo>
                  <a:pt x="3442583" y="4386442"/>
                  <a:pt x="3423560" y="4363384"/>
                  <a:pt x="3423560" y="4386442"/>
                </a:cubicBezTo>
                <a:cubicBezTo>
                  <a:pt x="3414336" y="4387019"/>
                  <a:pt x="3423560" y="4363384"/>
                  <a:pt x="3418948" y="4354161"/>
                </a:cubicBezTo>
                <a:lnTo>
                  <a:pt x="3418948" y="4354161"/>
                </a:lnTo>
                <a:close/>
                <a:moveTo>
                  <a:pt x="3470829" y="4387019"/>
                </a:moveTo>
                <a:cubicBezTo>
                  <a:pt x="3475441" y="4410077"/>
                  <a:pt x="3442583" y="4400854"/>
                  <a:pt x="3428171" y="4410077"/>
                </a:cubicBezTo>
                <a:cubicBezTo>
                  <a:pt x="3432783" y="4396242"/>
                  <a:pt x="3447194" y="4387019"/>
                  <a:pt x="3470829" y="4387019"/>
                </a:cubicBezTo>
                <a:lnTo>
                  <a:pt x="3470829" y="4387019"/>
                </a:lnTo>
                <a:close/>
                <a:moveTo>
                  <a:pt x="3428171" y="4774396"/>
                </a:moveTo>
                <a:cubicBezTo>
                  <a:pt x="3413760" y="4760561"/>
                  <a:pt x="3413760" y="4783619"/>
                  <a:pt x="3395314" y="4779007"/>
                </a:cubicBezTo>
                <a:cubicBezTo>
                  <a:pt x="3404537" y="4769784"/>
                  <a:pt x="3414336" y="4760561"/>
                  <a:pt x="3432783" y="4760561"/>
                </a:cubicBezTo>
                <a:cubicBezTo>
                  <a:pt x="3428171" y="4765172"/>
                  <a:pt x="3428171" y="4765172"/>
                  <a:pt x="3428171" y="4774396"/>
                </a:cubicBezTo>
                <a:lnTo>
                  <a:pt x="3428171" y="4774396"/>
                </a:lnTo>
                <a:close/>
                <a:moveTo>
                  <a:pt x="3579203" y="4424488"/>
                </a:moveTo>
                <a:cubicBezTo>
                  <a:pt x="3564791" y="4424488"/>
                  <a:pt x="3564791" y="4433711"/>
                  <a:pt x="3555567" y="4424488"/>
                </a:cubicBezTo>
                <a:cubicBezTo>
                  <a:pt x="3550956" y="4433711"/>
                  <a:pt x="3560179" y="4433711"/>
                  <a:pt x="3555567" y="4447546"/>
                </a:cubicBezTo>
                <a:cubicBezTo>
                  <a:pt x="3522710" y="4447546"/>
                  <a:pt x="3484664" y="4470604"/>
                  <a:pt x="3475441" y="4447546"/>
                </a:cubicBezTo>
                <a:cubicBezTo>
                  <a:pt x="3461029" y="4452158"/>
                  <a:pt x="3475441" y="4456769"/>
                  <a:pt x="3470829" y="4470604"/>
                </a:cubicBezTo>
                <a:cubicBezTo>
                  <a:pt x="3442583" y="4498851"/>
                  <a:pt x="3414336" y="4479827"/>
                  <a:pt x="3390702" y="4470604"/>
                </a:cubicBezTo>
                <a:cubicBezTo>
                  <a:pt x="3395314" y="4452158"/>
                  <a:pt x="3428171" y="4456769"/>
                  <a:pt x="3423560" y="4428523"/>
                </a:cubicBezTo>
                <a:cubicBezTo>
                  <a:pt x="3437971" y="4428523"/>
                  <a:pt x="3447194" y="4419300"/>
                  <a:pt x="3461029" y="4414688"/>
                </a:cubicBezTo>
                <a:cubicBezTo>
                  <a:pt x="3451806" y="4433135"/>
                  <a:pt x="3470253" y="4423912"/>
                  <a:pt x="3470253" y="4437746"/>
                </a:cubicBezTo>
                <a:cubicBezTo>
                  <a:pt x="3503110" y="4419300"/>
                  <a:pt x="3531357" y="4400277"/>
                  <a:pt x="3587849" y="4404888"/>
                </a:cubicBezTo>
                <a:cubicBezTo>
                  <a:pt x="3583814" y="4410077"/>
                  <a:pt x="3574591" y="4410077"/>
                  <a:pt x="3579203" y="4424488"/>
                </a:cubicBezTo>
                <a:lnTo>
                  <a:pt x="3579203" y="4424488"/>
                </a:lnTo>
                <a:close/>
                <a:moveTo>
                  <a:pt x="3602837" y="4410077"/>
                </a:moveTo>
                <a:cubicBezTo>
                  <a:pt x="3607448" y="4400854"/>
                  <a:pt x="3607448" y="4387019"/>
                  <a:pt x="3626471" y="4391630"/>
                </a:cubicBezTo>
                <a:cubicBezTo>
                  <a:pt x="3626471" y="4405465"/>
                  <a:pt x="3616672" y="4410077"/>
                  <a:pt x="3602837" y="4410077"/>
                </a:cubicBezTo>
                <a:lnTo>
                  <a:pt x="3602837" y="4410077"/>
                </a:lnTo>
                <a:close/>
                <a:moveTo>
                  <a:pt x="3631083" y="4391630"/>
                </a:moveTo>
                <a:cubicBezTo>
                  <a:pt x="3631083" y="4363384"/>
                  <a:pt x="3673740" y="4387019"/>
                  <a:pt x="3668553" y="4368572"/>
                </a:cubicBezTo>
                <a:cubicBezTo>
                  <a:pt x="3687575" y="4377795"/>
                  <a:pt x="3650106" y="4391630"/>
                  <a:pt x="3631083" y="4391630"/>
                </a:cubicBezTo>
                <a:lnTo>
                  <a:pt x="3631083" y="4391630"/>
                </a:lnTo>
                <a:close/>
                <a:moveTo>
                  <a:pt x="3734845" y="704631"/>
                </a:moveTo>
                <a:cubicBezTo>
                  <a:pt x="3711210" y="718466"/>
                  <a:pt x="3687575" y="695408"/>
                  <a:pt x="3663941" y="704631"/>
                </a:cubicBezTo>
                <a:cubicBezTo>
                  <a:pt x="3682964" y="700019"/>
                  <a:pt x="3696799" y="653327"/>
                  <a:pt x="3734845" y="653327"/>
                </a:cubicBezTo>
                <a:cubicBezTo>
                  <a:pt x="3748679" y="662550"/>
                  <a:pt x="3739456" y="690220"/>
                  <a:pt x="3734845" y="704631"/>
                </a:cubicBezTo>
                <a:lnTo>
                  <a:pt x="3734845" y="704631"/>
                </a:lnTo>
                <a:close/>
                <a:moveTo>
                  <a:pt x="3805172" y="3799035"/>
                </a:moveTo>
                <a:cubicBezTo>
                  <a:pt x="3786149" y="3799035"/>
                  <a:pt x="3781538" y="3794424"/>
                  <a:pt x="3772315" y="3789812"/>
                </a:cubicBezTo>
                <a:cubicBezTo>
                  <a:pt x="3772315" y="3785200"/>
                  <a:pt x="3776926" y="3785200"/>
                  <a:pt x="3776926" y="3789812"/>
                </a:cubicBezTo>
                <a:cubicBezTo>
                  <a:pt x="3791337" y="3789812"/>
                  <a:pt x="3786149" y="3775977"/>
                  <a:pt x="3800560" y="3775977"/>
                </a:cubicBezTo>
                <a:cubicBezTo>
                  <a:pt x="3800560" y="3762142"/>
                  <a:pt x="3795949" y="3762142"/>
                  <a:pt x="3795949" y="3747731"/>
                </a:cubicBezTo>
                <a:cubicBezTo>
                  <a:pt x="3810360" y="3743119"/>
                  <a:pt x="3824195" y="3738508"/>
                  <a:pt x="3814972" y="3719485"/>
                </a:cubicBezTo>
                <a:cubicBezTo>
                  <a:pt x="3829383" y="3710261"/>
                  <a:pt x="3843218" y="3710261"/>
                  <a:pt x="3852441" y="3701038"/>
                </a:cubicBezTo>
                <a:cubicBezTo>
                  <a:pt x="3847830" y="3696427"/>
                  <a:pt x="3843218" y="3691815"/>
                  <a:pt x="3847830" y="3677980"/>
                </a:cubicBezTo>
                <a:cubicBezTo>
                  <a:pt x="3857053" y="3677980"/>
                  <a:pt x="3862241" y="3682592"/>
                  <a:pt x="3862241" y="3691815"/>
                </a:cubicBezTo>
                <a:cubicBezTo>
                  <a:pt x="3866852" y="3691815"/>
                  <a:pt x="3866852" y="3682592"/>
                  <a:pt x="3876653" y="3682592"/>
                </a:cubicBezTo>
                <a:cubicBezTo>
                  <a:pt x="3872041" y="3673369"/>
                  <a:pt x="3867429" y="3664145"/>
                  <a:pt x="3872041" y="3649734"/>
                </a:cubicBezTo>
                <a:cubicBezTo>
                  <a:pt x="3900287" y="3649734"/>
                  <a:pt x="3904899" y="3645122"/>
                  <a:pt x="3919310" y="3658957"/>
                </a:cubicBezTo>
                <a:cubicBezTo>
                  <a:pt x="3914698" y="3677404"/>
                  <a:pt x="3900287" y="3687203"/>
                  <a:pt x="3891064" y="3701038"/>
                </a:cubicBezTo>
                <a:cubicBezTo>
                  <a:pt x="3891064" y="3710261"/>
                  <a:pt x="3905475" y="3705650"/>
                  <a:pt x="3900287" y="3719485"/>
                </a:cubicBezTo>
                <a:cubicBezTo>
                  <a:pt x="3914698" y="3714873"/>
                  <a:pt x="3914698" y="3691239"/>
                  <a:pt x="3933145" y="3691239"/>
                </a:cubicBezTo>
                <a:cubicBezTo>
                  <a:pt x="3904322" y="3743119"/>
                  <a:pt x="3843218" y="3756954"/>
                  <a:pt x="3805172" y="3799035"/>
                </a:cubicBezTo>
                <a:lnTo>
                  <a:pt x="3805172" y="3799035"/>
                </a:lnTo>
                <a:close/>
                <a:moveTo>
                  <a:pt x="3927957" y="4312080"/>
                </a:moveTo>
                <a:cubicBezTo>
                  <a:pt x="3932568" y="4307468"/>
                  <a:pt x="3942368" y="4302856"/>
                  <a:pt x="3942368" y="4293633"/>
                </a:cubicBezTo>
                <a:cubicBezTo>
                  <a:pt x="3946980" y="4293633"/>
                  <a:pt x="3951592" y="4298244"/>
                  <a:pt x="3956780" y="4298244"/>
                </a:cubicBezTo>
                <a:cubicBezTo>
                  <a:pt x="3956203" y="4312080"/>
                  <a:pt x="3937180" y="4321303"/>
                  <a:pt x="3927957" y="4312080"/>
                </a:cubicBezTo>
                <a:lnTo>
                  <a:pt x="3927957" y="4312080"/>
                </a:lnTo>
                <a:close/>
                <a:moveTo>
                  <a:pt x="3890488" y="4246940"/>
                </a:moveTo>
                <a:cubicBezTo>
                  <a:pt x="3899711" y="4228494"/>
                  <a:pt x="3918733" y="4218694"/>
                  <a:pt x="3956780" y="4223882"/>
                </a:cubicBezTo>
                <a:cubicBezTo>
                  <a:pt x="3946980" y="4251552"/>
                  <a:pt x="3914122" y="4251552"/>
                  <a:pt x="3890488" y="4246940"/>
                </a:cubicBezTo>
                <a:lnTo>
                  <a:pt x="3890488" y="4246940"/>
                </a:lnTo>
                <a:close/>
                <a:moveTo>
                  <a:pt x="3970614" y="4293633"/>
                </a:moveTo>
                <a:cubicBezTo>
                  <a:pt x="3970614" y="4284410"/>
                  <a:pt x="3975226" y="4279798"/>
                  <a:pt x="3975226" y="4275186"/>
                </a:cubicBezTo>
                <a:cubicBezTo>
                  <a:pt x="3994249" y="4275186"/>
                  <a:pt x="3989061" y="4298244"/>
                  <a:pt x="3970614" y="4293633"/>
                </a:cubicBezTo>
                <a:lnTo>
                  <a:pt x="3970614" y="4293633"/>
                </a:lnTo>
                <a:close/>
                <a:moveTo>
                  <a:pt x="5714964" y="3873398"/>
                </a:moveTo>
                <a:cubicBezTo>
                  <a:pt x="5700553" y="3887233"/>
                  <a:pt x="5691329" y="3906256"/>
                  <a:pt x="5667695" y="3906256"/>
                </a:cubicBezTo>
                <a:cubicBezTo>
                  <a:pt x="5686718" y="3897033"/>
                  <a:pt x="5691329" y="3878010"/>
                  <a:pt x="5714964" y="3873398"/>
                </a:cubicBezTo>
                <a:lnTo>
                  <a:pt x="5714964" y="3873398"/>
                </a:lnTo>
                <a:close/>
                <a:moveTo>
                  <a:pt x="5507441" y="3976007"/>
                </a:moveTo>
                <a:cubicBezTo>
                  <a:pt x="5507441" y="3994453"/>
                  <a:pt x="5483806" y="3989842"/>
                  <a:pt x="5469971" y="3994453"/>
                </a:cubicBezTo>
                <a:cubicBezTo>
                  <a:pt x="5479195" y="3985807"/>
                  <a:pt x="5488418" y="3976007"/>
                  <a:pt x="5507441" y="3976007"/>
                </a:cubicBezTo>
                <a:lnTo>
                  <a:pt x="5507441" y="3976007"/>
                </a:lnTo>
                <a:close/>
                <a:moveTo>
                  <a:pt x="5450948" y="3831317"/>
                </a:moveTo>
                <a:cubicBezTo>
                  <a:pt x="5460171" y="3831317"/>
                  <a:pt x="5460171" y="3845152"/>
                  <a:pt x="5455560" y="3854375"/>
                </a:cubicBezTo>
                <a:cubicBezTo>
                  <a:pt x="5441725" y="3854952"/>
                  <a:pt x="5441725" y="3835929"/>
                  <a:pt x="5450948" y="3831317"/>
                </a:cubicBezTo>
                <a:lnTo>
                  <a:pt x="5450948" y="3831317"/>
                </a:lnTo>
                <a:close/>
                <a:moveTo>
                  <a:pt x="5606591" y="3509656"/>
                </a:moveTo>
                <a:cubicBezTo>
                  <a:pt x="5621002" y="3509656"/>
                  <a:pt x="5621002" y="3509656"/>
                  <a:pt x="5621002" y="3509656"/>
                </a:cubicBezTo>
                <a:cubicBezTo>
                  <a:pt x="5625614" y="3532714"/>
                  <a:pt x="5597368" y="3532714"/>
                  <a:pt x="5606591" y="3509656"/>
                </a:cubicBezTo>
                <a:lnTo>
                  <a:pt x="5606591" y="3509656"/>
                </a:lnTo>
                <a:close/>
                <a:moveTo>
                  <a:pt x="5625614" y="3584018"/>
                </a:moveTo>
                <a:cubicBezTo>
                  <a:pt x="5625614" y="3588630"/>
                  <a:pt x="5621002" y="3593241"/>
                  <a:pt x="5621002" y="3602465"/>
                </a:cubicBezTo>
                <a:cubicBezTo>
                  <a:pt x="5606591" y="3597853"/>
                  <a:pt x="5606591" y="3611688"/>
                  <a:pt x="5597368" y="3602465"/>
                </a:cubicBezTo>
                <a:cubicBezTo>
                  <a:pt x="5592179" y="3584018"/>
                  <a:pt x="5615814" y="3588630"/>
                  <a:pt x="5625614" y="3584018"/>
                </a:cubicBezTo>
                <a:lnTo>
                  <a:pt x="5625614" y="3584018"/>
                </a:lnTo>
                <a:close/>
                <a:moveTo>
                  <a:pt x="5446336" y="3626099"/>
                </a:moveTo>
                <a:cubicBezTo>
                  <a:pt x="5437113" y="3607653"/>
                  <a:pt x="5450948" y="3574795"/>
                  <a:pt x="5479195" y="3574795"/>
                </a:cubicBezTo>
                <a:cubicBezTo>
                  <a:pt x="5465360" y="3593241"/>
                  <a:pt x="5465360" y="3621488"/>
                  <a:pt x="5446336" y="3626099"/>
                </a:cubicBezTo>
                <a:lnTo>
                  <a:pt x="5446336" y="3626099"/>
                </a:lnTo>
                <a:close/>
                <a:moveTo>
                  <a:pt x="5493606" y="3486021"/>
                </a:moveTo>
                <a:cubicBezTo>
                  <a:pt x="5502829" y="3476798"/>
                  <a:pt x="5521852" y="3467574"/>
                  <a:pt x="5540875" y="3467574"/>
                </a:cubicBezTo>
                <a:cubicBezTo>
                  <a:pt x="5540875" y="3472186"/>
                  <a:pt x="5540875" y="3481410"/>
                  <a:pt x="5545487" y="3481410"/>
                </a:cubicBezTo>
                <a:cubicBezTo>
                  <a:pt x="5526464" y="3499856"/>
                  <a:pt x="5502829" y="3514267"/>
                  <a:pt x="5474583" y="3523491"/>
                </a:cubicBezTo>
                <a:cubicBezTo>
                  <a:pt x="5474583" y="3532714"/>
                  <a:pt x="5479195" y="3532714"/>
                  <a:pt x="5479195" y="3541937"/>
                </a:cubicBezTo>
                <a:cubicBezTo>
                  <a:pt x="5460171" y="3551160"/>
                  <a:pt x="5441725" y="3570183"/>
                  <a:pt x="5408290" y="3570183"/>
                </a:cubicBezTo>
                <a:cubicBezTo>
                  <a:pt x="5403679" y="3547125"/>
                  <a:pt x="5403679" y="3537325"/>
                  <a:pt x="5399067" y="3518879"/>
                </a:cubicBezTo>
                <a:cubicBezTo>
                  <a:pt x="5413479" y="3495244"/>
                  <a:pt x="5469971" y="3425493"/>
                  <a:pt x="5493606" y="3486021"/>
                </a:cubicBezTo>
                <a:lnTo>
                  <a:pt x="5493606" y="3486021"/>
                </a:lnTo>
                <a:close/>
                <a:moveTo>
                  <a:pt x="5399067" y="3084809"/>
                </a:moveTo>
                <a:cubicBezTo>
                  <a:pt x="5399067" y="3089421"/>
                  <a:pt x="5394455" y="3122278"/>
                  <a:pt x="5375433" y="3126890"/>
                </a:cubicBezTo>
                <a:cubicBezTo>
                  <a:pt x="5380044" y="3113055"/>
                  <a:pt x="5370821" y="3103832"/>
                  <a:pt x="5370821" y="3094032"/>
                </a:cubicBezTo>
                <a:cubicBezTo>
                  <a:pt x="5380044" y="3084809"/>
                  <a:pt x="5389844" y="3094032"/>
                  <a:pt x="5399067" y="3084809"/>
                </a:cubicBezTo>
                <a:lnTo>
                  <a:pt x="5399067" y="3084809"/>
                </a:lnTo>
                <a:close/>
                <a:moveTo>
                  <a:pt x="4885447" y="2254139"/>
                </a:moveTo>
                <a:cubicBezTo>
                  <a:pt x="4894670" y="2249528"/>
                  <a:pt x="4890058" y="2267974"/>
                  <a:pt x="4904470" y="2263362"/>
                </a:cubicBezTo>
                <a:cubicBezTo>
                  <a:pt x="4904470" y="2277197"/>
                  <a:pt x="4895246" y="2277197"/>
                  <a:pt x="4880835" y="2277197"/>
                </a:cubicBezTo>
                <a:cubicBezTo>
                  <a:pt x="4880259" y="2267974"/>
                  <a:pt x="4880259" y="2258751"/>
                  <a:pt x="4885447" y="2254139"/>
                </a:cubicBezTo>
                <a:lnTo>
                  <a:pt x="4885447" y="2254139"/>
                </a:lnTo>
                <a:close/>
                <a:moveTo>
                  <a:pt x="4819155" y="2249528"/>
                </a:moveTo>
                <a:cubicBezTo>
                  <a:pt x="4838177" y="2249528"/>
                  <a:pt x="4842789" y="2267974"/>
                  <a:pt x="4861813" y="2267974"/>
                </a:cubicBezTo>
                <a:cubicBezTo>
                  <a:pt x="4847401" y="2286421"/>
                  <a:pt x="4866424" y="2286421"/>
                  <a:pt x="4852589" y="2305443"/>
                </a:cubicBezTo>
                <a:cubicBezTo>
                  <a:pt x="4838177" y="2305443"/>
                  <a:pt x="4819731" y="2310055"/>
                  <a:pt x="4819731" y="2296220"/>
                </a:cubicBezTo>
                <a:cubicBezTo>
                  <a:pt x="4819731" y="2305443"/>
                  <a:pt x="4800708" y="2319278"/>
                  <a:pt x="4786874" y="2324467"/>
                </a:cubicBezTo>
                <a:cubicBezTo>
                  <a:pt x="4786874" y="2315243"/>
                  <a:pt x="4796097" y="2306020"/>
                  <a:pt x="4782262" y="2301408"/>
                </a:cubicBezTo>
                <a:cubicBezTo>
                  <a:pt x="4786297" y="2277197"/>
                  <a:pt x="4814543" y="2277197"/>
                  <a:pt x="4819155" y="2249528"/>
                </a:cubicBezTo>
                <a:lnTo>
                  <a:pt x="4819155" y="2249528"/>
                </a:lnTo>
                <a:close/>
                <a:moveTo>
                  <a:pt x="4804744" y="2590212"/>
                </a:moveTo>
                <a:cubicBezTo>
                  <a:pt x="4809355" y="2608658"/>
                  <a:pt x="4767274" y="2604047"/>
                  <a:pt x="4781109" y="2613270"/>
                </a:cubicBezTo>
                <a:cubicBezTo>
                  <a:pt x="4776497" y="2617882"/>
                  <a:pt x="4762086" y="2617882"/>
                  <a:pt x="4752863" y="2622493"/>
                </a:cubicBezTo>
                <a:cubicBezTo>
                  <a:pt x="4762662" y="2599435"/>
                  <a:pt x="4790908" y="2604047"/>
                  <a:pt x="4804744" y="2590212"/>
                </a:cubicBezTo>
                <a:lnTo>
                  <a:pt x="4804744" y="2590212"/>
                </a:lnTo>
                <a:close/>
                <a:moveTo>
                  <a:pt x="4767274" y="3374189"/>
                </a:moveTo>
                <a:cubicBezTo>
                  <a:pt x="4795520" y="3383412"/>
                  <a:pt x="4804744" y="3364966"/>
                  <a:pt x="4823766" y="3364966"/>
                </a:cubicBezTo>
                <a:cubicBezTo>
                  <a:pt x="4823766" y="3388024"/>
                  <a:pt x="4823766" y="3388024"/>
                  <a:pt x="4823766" y="3388024"/>
                </a:cubicBezTo>
                <a:cubicBezTo>
                  <a:pt x="4804744" y="3401859"/>
                  <a:pt x="4790908" y="3411082"/>
                  <a:pt x="4771885" y="3420882"/>
                </a:cubicBezTo>
                <a:cubicBezTo>
                  <a:pt x="4762662" y="3416270"/>
                  <a:pt x="4771885" y="3416270"/>
                  <a:pt x="4781109" y="3416270"/>
                </a:cubicBezTo>
                <a:cubicBezTo>
                  <a:pt x="4767274" y="3401859"/>
                  <a:pt x="4767274" y="3397247"/>
                  <a:pt x="4767274" y="3374189"/>
                </a:cubicBezTo>
                <a:lnTo>
                  <a:pt x="4767274" y="3374189"/>
                </a:lnTo>
                <a:close/>
                <a:moveTo>
                  <a:pt x="4701558" y="3309050"/>
                </a:moveTo>
                <a:cubicBezTo>
                  <a:pt x="4720581" y="3309050"/>
                  <a:pt x="4725193" y="3295215"/>
                  <a:pt x="4739028" y="3299827"/>
                </a:cubicBezTo>
                <a:cubicBezTo>
                  <a:pt x="4739028" y="3322885"/>
                  <a:pt x="4762662" y="3318273"/>
                  <a:pt x="4776497" y="3328073"/>
                </a:cubicBezTo>
                <a:cubicBezTo>
                  <a:pt x="4776497" y="3346519"/>
                  <a:pt x="4762086" y="3341908"/>
                  <a:pt x="4752863" y="3351131"/>
                </a:cubicBezTo>
                <a:cubicBezTo>
                  <a:pt x="4748251" y="3351131"/>
                  <a:pt x="4743640" y="3341908"/>
                  <a:pt x="4743640" y="3332684"/>
                </a:cubicBezTo>
                <a:cubicBezTo>
                  <a:pt x="4729228" y="3341908"/>
                  <a:pt x="4724616" y="3355742"/>
                  <a:pt x="4706170" y="3360931"/>
                </a:cubicBezTo>
                <a:cubicBezTo>
                  <a:pt x="4706170" y="3347095"/>
                  <a:pt x="4729805" y="3342484"/>
                  <a:pt x="4720581" y="3328073"/>
                </a:cubicBezTo>
                <a:cubicBezTo>
                  <a:pt x="4715969" y="3328073"/>
                  <a:pt x="4715969" y="3337296"/>
                  <a:pt x="4715969" y="3341908"/>
                </a:cubicBezTo>
                <a:cubicBezTo>
                  <a:pt x="4691759" y="3336719"/>
                  <a:pt x="4701558" y="3327496"/>
                  <a:pt x="4701558" y="3309050"/>
                </a:cubicBezTo>
                <a:lnTo>
                  <a:pt x="4701558" y="3309050"/>
                </a:lnTo>
                <a:close/>
                <a:moveTo>
                  <a:pt x="4715393" y="3472186"/>
                </a:moveTo>
                <a:cubicBezTo>
                  <a:pt x="4706170" y="3467574"/>
                  <a:pt x="4706170" y="3453739"/>
                  <a:pt x="4696370" y="3443940"/>
                </a:cubicBezTo>
                <a:cubicBezTo>
                  <a:pt x="4710781" y="3434717"/>
                  <a:pt x="4729805" y="3458351"/>
                  <a:pt x="4715393" y="3472186"/>
                </a:cubicBezTo>
                <a:lnTo>
                  <a:pt x="4715393" y="3472186"/>
                </a:lnTo>
                <a:close/>
                <a:moveTo>
                  <a:pt x="4701558" y="3701038"/>
                </a:moveTo>
                <a:cubicBezTo>
                  <a:pt x="4701558" y="3710261"/>
                  <a:pt x="4701558" y="3710261"/>
                  <a:pt x="4701558" y="3710261"/>
                </a:cubicBezTo>
                <a:cubicBezTo>
                  <a:pt x="4692335" y="3710261"/>
                  <a:pt x="4692335" y="3719485"/>
                  <a:pt x="4687147" y="3710261"/>
                </a:cubicBezTo>
                <a:cubicBezTo>
                  <a:pt x="4687147" y="3701038"/>
                  <a:pt x="4687147" y="3701038"/>
                  <a:pt x="4687147" y="3701038"/>
                </a:cubicBezTo>
                <a:cubicBezTo>
                  <a:pt x="4691759" y="3696427"/>
                  <a:pt x="4691759" y="3701038"/>
                  <a:pt x="4701558" y="3701038"/>
                </a:cubicBezTo>
                <a:lnTo>
                  <a:pt x="4701558" y="3701038"/>
                </a:lnTo>
                <a:close/>
                <a:moveTo>
                  <a:pt x="4687147" y="3434717"/>
                </a:moveTo>
                <a:cubicBezTo>
                  <a:pt x="4687147" y="3453163"/>
                  <a:pt x="4668124" y="3453163"/>
                  <a:pt x="4654289" y="3457775"/>
                </a:cubicBezTo>
                <a:cubicBezTo>
                  <a:pt x="4658900" y="3434717"/>
                  <a:pt x="4672735" y="3439328"/>
                  <a:pt x="4687147" y="3434717"/>
                </a:cubicBezTo>
                <a:lnTo>
                  <a:pt x="4687147" y="3434717"/>
                </a:lnTo>
                <a:close/>
                <a:moveTo>
                  <a:pt x="4672735" y="2272586"/>
                </a:moveTo>
                <a:cubicBezTo>
                  <a:pt x="4663512" y="2281809"/>
                  <a:pt x="4663512" y="2295644"/>
                  <a:pt x="4644489" y="2291032"/>
                </a:cubicBezTo>
                <a:cubicBezTo>
                  <a:pt x="4654289" y="2281809"/>
                  <a:pt x="4654289" y="2272586"/>
                  <a:pt x="4672735" y="2272586"/>
                </a:cubicBezTo>
                <a:lnTo>
                  <a:pt x="4672735" y="2272586"/>
                </a:lnTo>
                <a:close/>
                <a:moveTo>
                  <a:pt x="4668124" y="2459357"/>
                </a:moveTo>
                <a:cubicBezTo>
                  <a:pt x="4663512" y="2477803"/>
                  <a:pt x="4649101" y="2482415"/>
                  <a:pt x="4635266" y="2487603"/>
                </a:cubicBezTo>
                <a:cubicBezTo>
                  <a:pt x="4635266" y="2482991"/>
                  <a:pt x="4630654" y="2478380"/>
                  <a:pt x="4626043" y="2478380"/>
                </a:cubicBezTo>
                <a:cubicBezTo>
                  <a:pt x="4630654" y="2468580"/>
                  <a:pt x="4654289" y="2454745"/>
                  <a:pt x="4668124" y="2459357"/>
                </a:cubicBezTo>
                <a:lnTo>
                  <a:pt x="4668124" y="2459357"/>
                </a:lnTo>
                <a:close/>
                <a:moveTo>
                  <a:pt x="4578773" y="3584018"/>
                </a:moveTo>
                <a:cubicBezTo>
                  <a:pt x="4574162" y="3597853"/>
                  <a:pt x="4564362" y="3593241"/>
                  <a:pt x="4555139" y="3593241"/>
                </a:cubicBezTo>
                <a:cubicBezTo>
                  <a:pt x="4555139" y="3584018"/>
                  <a:pt x="4564362" y="3584018"/>
                  <a:pt x="4578773" y="3584018"/>
                </a:cubicBezTo>
                <a:lnTo>
                  <a:pt x="4578773" y="3584018"/>
                </a:lnTo>
                <a:close/>
                <a:moveTo>
                  <a:pt x="4569550" y="3345943"/>
                </a:moveTo>
                <a:cubicBezTo>
                  <a:pt x="4560327" y="3359778"/>
                  <a:pt x="4541304" y="3378800"/>
                  <a:pt x="4550527" y="3397247"/>
                </a:cubicBezTo>
                <a:cubicBezTo>
                  <a:pt x="4541304" y="3397247"/>
                  <a:pt x="4526892" y="3425493"/>
                  <a:pt x="4503258" y="3425493"/>
                </a:cubicBezTo>
                <a:cubicBezTo>
                  <a:pt x="4503258" y="3416270"/>
                  <a:pt x="4507870" y="3397247"/>
                  <a:pt x="4526892" y="3388024"/>
                </a:cubicBezTo>
                <a:cubicBezTo>
                  <a:pt x="4526892" y="3378800"/>
                  <a:pt x="4517669" y="3378800"/>
                  <a:pt x="4507870" y="3374189"/>
                </a:cubicBezTo>
                <a:cubicBezTo>
                  <a:pt x="4512481" y="3341331"/>
                  <a:pt x="4545916" y="3345943"/>
                  <a:pt x="4569550" y="3345943"/>
                </a:cubicBezTo>
                <a:lnTo>
                  <a:pt x="4569550" y="3345943"/>
                </a:lnTo>
                <a:close/>
                <a:moveTo>
                  <a:pt x="4531504" y="3472186"/>
                </a:moveTo>
                <a:cubicBezTo>
                  <a:pt x="4522281" y="3472186"/>
                  <a:pt x="4522281" y="3462963"/>
                  <a:pt x="4507870" y="3467574"/>
                </a:cubicBezTo>
                <a:cubicBezTo>
                  <a:pt x="4512481" y="3453739"/>
                  <a:pt x="4531504" y="3449128"/>
                  <a:pt x="4545339" y="3444516"/>
                </a:cubicBezTo>
                <a:cubicBezTo>
                  <a:pt x="4550527" y="3462963"/>
                  <a:pt x="4536116" y="3462963"/>
                  <a:pt x="4531504" y="3472186"/>
                </a:cubicBezTo>
                <a:lnTo>
                  <a:pt x="4531504" y="3472186"/>
                </a:lnTo>
                <a:close/>
                <a:moveTo>
                  <a:pt x="4394885" y="3626099"/>
                </a:moveTo>
                <a:cubicBezTo>
                  <a:pt x="4399496" y="3616876"/>
                  <a:pt x="4404108" y="3588630"/>
                  <a:pt x="4390273" y="3584018"/>
                </a:cubicBezTo>
                <a:cubicBezTo>
                  <a:pt x="4399496" y="3574795"/>
                  <a:pt x="4404684" y="3565572"/>
                  <a:pt x="4423131" y="3560960"/>
                </a:cubicBezTo>
                <a:cubicBezTo>
                  <a:pt x="4423131" y="3574795"/>
                  <a:pt x="4418519" y="3579407"/>
                  <a:pt x="4413907" y="3579407"/>
                </a:cubicBezTo>
                <a:cubicBezTo>
                  <a:pt x="4423131" y="3593241"/>
                  <a:pt x="4446766" y="3597853"/>
                  <a:pt x="4451377" y="3616876"/>
                </a:cubicBezTo>
                <a:cubicBezTo>
                  <a:pt x="4460600" y="3607653"/>
                  <a:pt x="4479623" y="3593818"/>
                  <a:pt x="4494035" y="3607653"/>
                </a:cubicBezTo>
                <a:cubicBezTo>
                  <a:pt x="4489423" y="3645122"/>
                  <a:pt x="4446766" y="3640511"/>
                  <a:pt x="4427743" y="3658957"/>
                </a:cubicBezTo>
                <a:cubicBezTo>
                  <a:pt x="4413331" y="3658957"/>
                  <a:pt x="4404108" y="3654346"/>
                  <a:pt x="4399496" y="3649734"/>
                </a:cubicBezTo>
                <a:cubicBezTo>
                  <a:pt x="4399496" y="3635899"/>
                  <a:pt x="4423131" y="3640511"/>
                  <a:pt x="4423131" y="3626676"/>
                </a:cubicBezTo>
                <a:cubicBezTo>
                  <a:pt x="4418519" y="3616876"/>
                  <a:pt x="4408719" y="3635322"/>
                  <a:pt x="4394885" y="3626099"/>
                </a:cubicBezTo>
                <a:lnTo>
                  <a:pt x="4394885" y="3626099"/>
                </a:lnTo>
                <a:close/>
                <a:moveTo>
                  <a:pt x="4394885" y="3430105"/>
                </a:moveTo>
                <a:cubicBezTo>
                  <a:pt x="4413907" y="3425493"/>
                  <a:pt x="4404108" y="3453163"/>
                  <a:pt x="4399496" y="3453163"/>
                </a:cubicBezTo>
                <a:cubicBezTo>
                  <a:pt x="4390273" y="3453739"/>
                  <a:pt x="4399496" y="3434717"/>
                  <a:pt x="4394885" y="3430105"/>
                </a:cubicBezTo>
                <a:lnTo>
                  <a:pt x="4394885" y="3430105"/>
                </a:lnTo>
                <a:close/>
                <a:moveTo>
                  <a:pt x="4479623" y="2389606"/>
                </a:moveTo>
                <a:cubicBezTo>
                  <a:pt x="4470400" y="2389606"/>
                  <a:pt x="4470400" y="2389606"/>
                  <a:pt x="4470400" y="2389606"/>
                </a:cubicBezTo>
                <a:cubicBezTo>
                  <a:pt x="4470400" y="2389606"/>
                  <a:pt x="4470400" y="2394217"/>
                  <a:pt x="4475011" y="2394217"/>
                </a:cubicBezTo>
                <a:cubicBezTo>
                  <a:pt x="4470400" y="2403441"/>
                  <a:pt x="4455989" y="2384994"/>
                  <a:pt x="4455989" y="2380382"/>
                </a:cubicBezTo>
                <a:cubicBezTo>
                  <a:pt x="4460600" y="2370583"/>
                  <a:pt x="4484235" y="2370583"/>
                  <a:pt x="4479623" y="2389606"/>
                </a:cubicBezTo>
                <a:lnTo>
                  <a:pt x="4479623" y="2389606"/>
                </a:lnTo>
                <a:close/>
                <a:moveTo>
                  <a:pt x="4488846" y="2534296"/>
                </a:moveTo>
                <a:cubicBezTo>
                  <a:pt x="4498070" y="2548131"/>
                  <a:pt x="4460600" y="2548131"/>
                  <a:pt x="4469824" y="2534296"/>
                </a:cubicBezTo>
                <a:cubicBezTo>
                  <a:pt x="4470400" y="2534296"/>
                  <a:pt x="4488846" y="2524496"/>
                  <a:pt x="4488846" y="2534296"/>
                </a:cubicBezTo>
                <a:lnTo>
                  <a:pt x="4488846" y="2534296"/>
                </a:lnTo>
                <a:close/>
                <a:moveTo>
                  <a:pt x="4475011" y="3383412"/>
                </a:moveTo>
                <a:cubicBezTo>
                  <a:pt x="4475011" y="3378800"/>
                  <a:pt x="4479623" y="3374189"/>
                  <a:pt x="4479623" y="3369577"/>
                </a:cubicBezTo>
                <a:cubicBezTo>
                  <a:pt x="4494035" y="3364966"/>
                  <a:pt x="4494035" y="3374189"/>
                  <a:pt x="4494035" y="3383412"/>
                </a:cubicBezTo>
                <a:lnTo>
                  <a:pt x="4475011" y="3383412"/>
                </a:lnTo>
                <a:lnTo>
                  <a:pt x="4475011" y="3383412"/>
                </a:lnTo>
                <a:lnTo>
                  <a:pt x="4475011" y="3383412"/>
                </a:lnTo>
                <a:close/>
                <a:moveTo>
                  <a:pt x="4475011" y="3276192"/>
                </a:moveTo>
                <a:cubicBezTo>
                  <a:pt x="4475011" y="3266969"/>
                  <a:pt x="4470400" y="3262357"/>
                  <a:pt x="4470400" y="3266969"/>
                </a:cubicBezTo>
                <a:cubicBezTo>
                  <a:pt x="4461177" y="3248522"/>
                  <a:pt x="4513058" y="3243910"/>
                  <a:pt x="4526892" y="3253134"/>
                </a:cubicBezTo>
                <a:cubicBezTo>
                  <a:pt x="4512481" y="3266969"/>
                  <a:pt x="4498647" y="3276192"/>
                  <a:pt x="4475011" y="3276192"/>
                </a:cubicBezTo>
                <a:lnTo>
                  <a:pt x="4475011" y="3276192"/>
                </a:lnTo>
                <a:close/>
                <a:moveTo>
                  <a:pt x="4460600" y="2169977"/>
                </a:moveTo>
                <a:cubicBezTo>
                  <a:pt x="4484235" y="2156142"/>
                  <a:pt x="4507870" y="2141731"/>
                  <a:pt x="4531504" y="2132507"/>
                </a:cubicBezTo>
                <a:cubicBezTo>
                  <a:pt x="4536116" y="2141731"/>
                  <a:pt x="4545916" y="2155565"/>
                  <a:pt x="4555139" y="2155565"/>
                </a:cubicBezTo>
                <a:cubicBezTo>
                  <a:pt x="4555139" y="2169400"/>
                  <a:pt x="4540727" y="2174012"/>
                  <a:pt x="4531504" y="2183812"/>
                </a:cubicBezTo>
                <a:cubicBezTo>
                  <a:pt x="4536116" y="2193035"/>
                  <a:pt x="4559751" y="2174589"/>
                  <a:pt x="4555139" y="2197647"/>
                </a:cubicBezTo>
                <a:cubicBezTo>
                  <a:pt x="4574162" y="2193035"/>
                  <a:pt x="4569550" y="2188423"/>
                  <a:pt x="4583385" y="2188423"/>
                </a:cubicBezTo>
                <a:cubicBezTo>
                  <a:pt x="4583385" y="2193035"/>
                  <a:pt x="4587997" y="2197647"/>
                  <a:pt x="4587997" y="2197647"/>
                </a:cubicBezTo>
                <a:cubicBezTo>
                  <a:pt x="4573586" y="2211482"/>
                  <a:pt x="4550527" y="2220705"/>
                  <a:pt x="4545339" y="2248951"/>
                </a:cubicBezTo>
                <a:cubicBezTo>
                  <a:pt x="4502682" y="2244339"/>
                  <a:pt x="4517093" y="2300255"/>
                  <a:pt x="4484235" y="2309479"/>
                </a:cubicBezTo>
                <a:cubicBezTo>
                  <a:pt x="4488846" y="2314090"/>
                  <a:pt x="4488846" y="2318702"/>
                  <a:pt x="4488846" y="2327925"/>
                </a:cubicBezTo>
                <a:cubicBezTo>
                  <a:pt x="4517093" y="2318702"/>
                  <a:pt x="4545339" y="2285844"/>
                  <a:pt x="4573586" y="2290456"/>
                </a:cubicBezTo>
                <a:cubicBezTo>
                  <a:pt x="4573586" y="2323314"/>
                  <a:pt x="4549950" y="2304291"/>
                  <a:pt x="4549950" y="2332537"/>
                </a:cubicBezTo>
                <a:cubicBezTo>
                  <a:pt x="4545339" y="2327925"/>
                  <a:pt x="4549950" y="2323314"/>
                  <a:pt x="4540727" y="2323314"/>
                </a:cubicBezTo>
                <a:cubicBezTo>
                  <a:pt x="4521705" y="2332537"/>
                  <a:pt x="4540727" y="2374618"/>
                  <a:pt x="4503258" y="2374618"/>
                </a:cubicBezTo>
                <a:cubicBezTo>
                  <a:pt x="4503258" y="2346372"/>
                  <a:pt x="4498647" y="2365395"/>
                  <a:pt x="4488846" y="2341760"/>
                </a:cubicBezTo>
                <a:cubicBezTo>
                  <a:pt x="4479623" y="2341760"/>
                  <a:pt x="4484235" y="2355595"/>
                  <a:pt x="4474435" y="2350983"/>
                </a:cubicBezTo>
                <a:cubicBezTo>
                  <a:pt x="4469824" y="2332537"/>
                  <a:pt x="4493458" y="2327925"/>
                  <a:pt x="4479047" y="2318126"/>
                </a:cubicBezTo>
                <a:cubicBezTo>
                  <a:pt x="4469824" y="2313514"/>
                  <a:pt x="4417943" y="2308902"/>
                  <a:pt x="4436389" y="2271433"/>
                </a:cubicBezTo>
                <a:cubicBezTo>
                  <a:pt x="4445612" y="2266821"/>
                  <a:pt x="4450801" y="2280656"/>
                  <a:pt x="4460024" y="2271433"/>
                </a:cubicBezTo>
                <a:cubicBezTo>
                  <a:pt x="4460024" y="2262209"/>
                  <a:pt x="4450801" y="2262209"/>
                  <a:pt x="4436389" y="2262209"/>
                </a:cubicBezTo>
                <a:cubicBezTo>
                  <a:pt x="4445612" y="2243763"/>
                  <a:pt x="4450801" y="2229352"/>
                  <a:pt x="4427166" y="2224740"/>
                </a:cubicBezTo>
                <a:cubicBezTo>
                  <a:pt x="4432354" y="2198223"/>
                  <a:pt x="4455989" y="2198223"/>
                  <a:pt x="4460600" y="2169977"/>
                </a:cubicBezTo>
                <a:lnTo>
                  <a:pt x="4460600" y="2169977"/>
                </a:lnTo>
                <a:close/>
                <a:moveTo>
                  <a:pt x="4399496" y="676385"/>
                </a:moveTo>
                <a:cubicBezTo>
                  <a:pt x="4436966" y="657938"/>
                  <a:pt x="4465788" y="629692"/>
                  <a:pt x="4522281" y="643527"/>
                </a:cubicBezTo>
                <a:cubicBezTo>
                  <a:pt x="4517669" y="657362"/>
                  <a:pt x="4526892" y="661974"/>
                  <a:pt x="4526892" y="671773"/>
                </a:cubicBezTo>
                <a:cubicBezTo>
                  <a:pt x="4484235" y="694831"/>
                  <a:pt x="4432354" y="680996"/>
                  <a:pt x="4394885" y="709243"/>
                </a:cubicBezTo>
                <a:cubicBezTo>
                  <a:pt x="4399496" y="690220"/>
                  <a:pt x="4413907" y="695408"/>
                  <a:pt x="4399496" y="676385"/>
                </a:cubicBezTo>
                <a:lnTo>
                  <a:pt x="4399496" y="676385"/>
                </a:lnTo>
                <a:close/>
                <a:moveTo>
                  <a:pt x="4423131" y="849321"/>
                </a:moveTo>
                <a:cubicBezTo>
                  <a:pt x="4380474" y="853933"/>
                  <a:pt x="4356838" y="886791"/>
                  <a:pt x="4314758" y="900625"/>
                </a:cubicBezTo>
                <a:cubicBezTo>
                  <a:pt x="4338392" y="872379"/>
                  <a:pt x="4375862" y="840098"/>
                  <a:pt x="4423131" y="849321"/>
                </a:cubicBezTo>
                <a:lnTo>
                  <a:pt x="4423131" y="849321"/>
                </a:lnTo>
                <a:close/>
                <a:moveTo>
                  <a:pt x="4295734" y="3523491"/>
                </a:moveTo>
                <a:cubicBezTo>
                  <a:pt x="4295734" y="3490633"/>
                  <a:pt x="4323981" y="3514267"/>
                  <a:pt x="4323981" y="3481410"/>
                </a:cubicBezTo>
                <a:cubicBezTo>
                  <a:pt x="4338392" y="3495244"/>
                  <a:pt x="4347615" y="3462963"/>
                  <a:pt x="4371250" y="3481410"/>
                </a:cubicBezTo>
                <a:cubicBezTo>
                  <a:pt x="4366639" y="3509656"/>
                  <a:pt x="4338392" y="3528102"/>
                  <a:pt x="4310146" y="3518879"/>
                </a:cubicBezTo>
                <a:cubicBezTo>
                  <a:pt x="4323981" y="3528102"/>
                  <a:pt x="4304958" y="3537325"/>
                  <a:pt x="4295734" y="3523491"/>
                </a:cubicBezTo>
                <a:lnTo>
                  <a:pt x="4295734" y="3523491"/>
                </a:lnTo>
                <a:close/>
                <a:moveTo>
                  <a:pt x="4375862" y="3537325"/>
                </a:moveTo>
                <a:cubicBezTo>
                  <a:pt x="4356838" y="3537325"/>
                  <a:pt x="4356838" y="3537325"/>
                  <a:pt x="4356838" y="3537325"/>
                </a:cubicBezTo>
                <a:cubicBezTo>
                  <a:pt x="4352227" y="3523491"/>
                  <a:pt x="4366062" y="3528102"/>
                  <a:pt x="4371250" y="3518879"/>
                </a:cubicBezTo>
                <a:cubicBezTo>
                  <a:pt x="4375862" y="3518879"/>
                  <a:pt x="4371250" y="3528102"/>
                  <a:pt x="4375862" y="3537325"/>
                </a:cubicBezTo>
                <a:lnTo>
                  <a:pt x="4375862" y="3537325"/>
                </a:lnTo>
                <a:close/>
                <a:moveTo>
                  <a:pt x="4390273" y="3658957"/>
                </a:moveTo>
                <a:cubicBezTo>
                  <a:pt x="4385661" y="3677404"/>
                  <a:pt x="4366639" y="3682015"/>
                  <a:pt x="4343004" y="3682015"/>
                </a:cubicBezTo>
                <a:cubicBezTo>
                  <a:pt x="4347615" y="3663569"/>
                  <a:pt x="4371250" y="3663569"/>
                  <a:pt x="4390273" y="3658957"/>
                </a:cubicBezTo>
                <a:lnTo>
                  <a:pt x="4390273" y="3658957"/>
                </a:lnTo>
                <a:close/>
                <a:moveTo>
                  <a:pt x="4314758" y="3374189"/>
                </a:moveTo>
                <a:cubicBezTo>
                  <a:pt x="4319369" y="3388024"/>
                  <a:pt x="4305535" y="3388024"/>
                  <a:pt x="4305535" y="3397247"/>
                </a:cubicBezTo>
                <a:cubicBezTo>
                  <a:pt x="4300923" y="3392635"/>
                  <a:pt x="4296311" y="3388024"/>
                  <a:pt x="4296311" y="3378800"/>
                </a:cubicBezTo>
                <a:cubicBezTo>
                  <a:pt x="4300346" y="3378800"/>
                  <a:pt x="4304958" y="3374189"/>
                  <a:pt x="4314758" y="3374189"/>
                </a:cubicBezTo>
                <a:lnTo>
                  <a:pt x="4314758" y="3374189"/>
                </a:lnTo>
                <a:close/>
                <a:moveTo>
                  <a:pt x="4281899" y="3448552"/>
                </a:moveTo>
                <a:cubicBezTo>
                  <a:pt x="4286511" y="3434717"/>
                  <a:pt x="4300923" y="3434717"/>
                  <a:pt x="4300923" y="3420305"/>
                </a:cubicBezTo>
                <a:cubicBezTo>
                  <a:pt x="4305535" y="3420305"/>
                  <a:pt x="4315334" y="3420305"/>
                  <a:pt x="4315334" y="3415694"/>
                </a:cubicBezTo>
                <a:cubicBezTo>
                  <a:pt x="4324557" y="3424917"/>
                  <a:pt x="4300923" y="3434140"/>
                  <a:pt x="4296311" y="3438752"/>
                </a:cubicBezTo>
                <a:cubicBezTo>
                  <a:pt x="4305535" y="3457198"/>
                  <a:pt x="4305535" y="3461810"/>
                  <a:pt x="4296311" y="3480833"/>
                </a:cubicBezTo>
                <a:cubicBezTo>
                  <a:pt x="4281899" y="3480833"/>
                  <a:pt x="4272676" y="3480833"/>
                  <a:pt x="4272676" y="3490056"/>
                </a:cubicBezTo>
                <a:cubicBezTo>
                  <a:pt x="4263453" y="3480833"/>
                  <a:pt x="4253654" y="3466998"/>
                  <a:pt x="4239819" y="3461810"/>
                </a:cubicBezTo>
                <a:cubicBezTo>
                  <a:pt x="4239242" y="3443940"/>
                  <a:pt x="4267488" y="3439328"/>
                  <a:pt x="4281899" y="3448552"/>
                </a:cubicBezTo>
                <a:lnTo>
                  <a:pt x="4281899" y="3448552"/>
                </a:lnTo>
                <a:close/>
                <a:moveTo>
                  <a:pt x="4234630" y="3980618"/>
                </a:moveTo>
                <a:cubicBezTo>
                  <a:pt x="4253654" y="3980618"/>
                  <a:pt x="4253654" y="4003677"/>
                  <a:pt x="4234630" y="4003677"/>
                </a:cubicBezTo>
                <a:cubicBezTo>
                  <a:pt x="4239242" y="3990418"/>
                  <a:pt x="4239242" y="3995030"/>
                  <a:pt x="4234630" y="3980618"/>
                </a:cubicBezTo>
                <a:lnTo>
                  <a:pt x="4234630" y="3980618"/>
                </a:lnTo>
                <a:close/>
                <a:moveTo>
                  <a:pt x="4243854" y="4037111"/>
                </a:moveTo>
                <a:cubicBezTo>
                  <a:pt x="4248465" y="4037111"/>
                  <a:pt x="4248465" y="4050946"/>
                  <a:pt x="4253077" y="4055557"/>
                </a:cubicBezTo>
                <a:cubicBezTo>
                  <a:pt x="4238665" y="4069392"/>
                  <a:pt x="4224831" y="4088415"/>
                  <a:pt x="4205808" y="4093027"/>
                </a:cubicBezTo>
                <a:cubicBezTo>
                  <a:pt x="4205808" y="4088415"/>
                  <a:pt x="4201196" y="4088415"/>
                  <a:pt x="4196585" y="4088415"/>
                </a:cubicBezTo>
                <a:cubicBezTo>
                  <a:pt x="4205808" y="4069969"/>
                  <a:pt x="4215607" y="4060169"/>
                  <a:pt x="4220219" y="4046334"/>
                </a:cubicBezTo>
                <a:cubicBezTo>
                  <a:pt x="4234630" y="4046334"/>
                  <a:pt x="4243854" y="4046334"/>
                  <a:pt x="4243854" y="4037111"/>
                </a:cubicBezTo>
                <a:lnTo>
                  <a:pt x="4243854" y="4037111"/>
                </a:lnTo>
                <a:close/>
                <a:moveTo>
                  <a:pt x="4248465" y="3892421"/>
                </a:moveTo>
                <a:cubicBezTo>
                  <a:pt x="4248465" y="3887809"/>
                  <a:pt x="4253077" y="3883198"/>
                  <a:pt x="4253077" y="3878586"/>
                </a:cubicBezTo>
                <a:cubicBezTo>
                  <a:pt x="4272100" y="3878586"/>
                  <a:pt x="4272100" y="3878586"/>
                  <a:pt x="4272100" y="3878586"/>
                </a:cubicBezTo>
                <a:cubicBezTo>
                  <a:pt x="4272100" y="3892421"/>
                  <a:pt x="4262877" y="3892421"/>
                  <a:pt x="4248465" y="3892421"/>
                </a:cubicBezTo>
                <a:lnTo>
                  <a:pt x="4248465" y="3892421"/>
                </a:lnTo>
                <a:close/>
                <a:moveTo>
                  <a:pt x="4234630" y="475779"/>
                </a:moveTo>
                <a:cubicBezTo>
                  <a:pt x="4215607" y="485002"/>
                  <a:pt x="4191973" y="489614"/>
                  <a:pt x="4173526" y="498837"/>
                </a:cubicBezTo>
                <a:cubicBezTo>
                  <a:pt x="4178138" y="475779"/>
                  <a:pt x="4210996" y="466556"/>
                  <a:pt x="4234630" y="475779"/>
                </a:cubicBezTo>
                <a:lnTo>
                  <a:pt x="4234630" y="475779"/>
                </a:lnTo>
                <a:close/>
                <a:moveTo>
                  <a:pt x="4220219" y="3616876"/>
                </a:moveTo>
                <a:cubicBezTo>
                  <a:pt x="4210996" y="3616876"/>
                  <a:pt x="4210996" y="3607653"/>
                  <a:pt x="4210996" y="3598430"/>
                </a:cubicBezTo>
                <a:cubicBezTo>
                  <a:pt x="4215607" y="3598430"/>
                  <a:pt x="4225407" y="3598430"/>
                  <a:pt x="4225407" y="3593818"/>
                </a:cubicBezTo>
                <a:cubicBezTo>
                  <a:pt x="4239242" y="3598430"/>
                  <a:pt x="4220219" y="3603041"/>
                  <a:pt x="4220219" y="3616876"/>
                </a:cubicBezTo>
                <a:lnTo>
                  <a:pt x="4220219" y="3616876"/>
                </a:lnTo>
                <a:close/>
                <a:moveTo>
                  <a:pt x="4206384" y="3626099"/>
                </a:moveTo>
                <a:cubicBezTo>
                  <a:pt x="4206384" y="3639934"/>
                  <a:pt x="4201773" y="3644546"/>
                  <a:pt x="4191973" y="3644546"/>
                </a:cubicBezTo>
                <a:cubicBezTo>
                  <a:pt x="4182749" y="3635322"/>
                  <a:pt x="4191973" y="3626099"/>
                  <a:pt x="4206384" y="3626099"/>
                </a:cubicBezTo>
                <a:lnTo>
                  <a:pt x="4206384" y="3626099"/>
                </a:lnTo>
                <a:close/>
                <a:moveTo>
                  <a:pt x="4172950" y="3626099"/>
                </a:moveTo>
                <a:cubicBezTo>
                  <a:pt x="4172950" y="3612264"/>
                  <a:pt x="4187361" y="3612264"/>
                  <a:pt x="4196585" y="3612264"/>
                </a:cubicBezTo>
                <a:cubicBezTo>
                  <a:pt x="4191973" y="3621488"/>
                  <a:pt x="4187361" y="3626099"/>
                  <a:pt x="4172950" y="3626099"/>
                </a:cubicBezTo>
                <a:lnTo>
                  <a:pt x="4172950" y="3626099"/>
                </a:lnTo>
                <a:close/>
                <a:moveTo>
                  <a:pt x="4149892" y="4172001"/>
                </a:moveTo>
                <a:cubicBezTo>
                  <a:pt x="4140668" y="4176613"/>
                  <a:pt x="4135481" y="4167390"/>
                  <a:pt x="4126257" y="4167390"/>
                </a:cubicBezTo>
                <a:cubicBezTo>
                  <a:pt x="4130869" y="4176613"/>
                  <a:pt x="4140668" y="4181224"/>
                  <a:pt x="4135481" y="4200247"/>
                </a:cubicBezTo>
                <a:cubicBezTo>
                  <a:pt x="4111845" y="4214082"/>
                  <a:pt x="4088211" y="4246940"/>
                  <a:pt x="4059965" y="4237717"/>
                </a:cubicBezTo>
                <a:cubicBezTo>
                  <a:pt x="4059965" y="4228494"/>
                  <a:pt x="4069188" y="4223882"/>
                  <a:pt x="4078988" y="4223882"/>
                </a:cubicBezTo>
                <a:cubicBezTo>
                  <a:pt x="4078988" y="4219271"/>
                  <a:pt x="4074376" y="4210047"/>
                  <a:pt x="4074376" y="4205436"/>
                </a:cubicBezTo>
                <a:cubicBezTo>
                  <a:pt x="4069765" y="4205436"/>
                  <a:pt x="4059965" y="4205436"/>
                  <a:pt x="4059965" y="4214659"/>
                </a:cubicBezTo>
                <a:cubicBezTo>
                  <a:pt x="4045553" y="4214659"/>
                  <a:pt x="4059965" y="4186413"/>
                  <a:pt x="4050741" y="4186413"/>
                </a:cubicBezTo>
                <a:cubicBezTo>
                  <a:pt x="4059965" y="4181801"/>
                  <a:pt x="4069765" y="4177189"/>
                  <a:pt x="4074376" y="4167966"/>
                </a:cubicBezTo>
                <a:cubicBezTo>
                  <a:pt x="4074376" y="4163354"/>
                  <a:pt x="4065153" y="4163354"/>
                  <a:pt x="4059965" y="4158743"/>
                </a:cubicBezTo>
                <a:cubicBezTo>
                  <a:pt x="4059965" y="4144908"/>
                  <a:pt x="4074376" y="4144908"/>
                  <a:pt x="4092823" y="4144908"/>
                </a:cubicBezTo>
                <a:cubicBezTo>
                  <a:pt x="4092823" y="4154131"/>
                  <a:pt x="4092823" y="4163354"/>
                  <a:pt x="4102046" y="4167966"/>
                </a:cubicBezTo>
                <a:cubicBezTo>
                  <a:pt x="4116457" y="4144908"/>
                  <a:pt x="4134904" y="4158743"/>
                  <a:pt x="4149315" y="4135108"/>
                </a:cubicBezTo>
                <a:cubicBezTo>
                  <a:pt x="4168338" y="4139720"/>
                  <a:pt x="4144704" y="4158166"/>
                  <a:pt x="4149892" y="4172001"/>
                </a:cubicBezTo>
                <a:lnTo>
                  <a:pt x="4149892" y="4172001"/>
                </a:lnTo>
                <a:close/>
                <a:moveTo>
                  <a:pt x="4078988" y="4018088"/>
                </a:moveTo>
                <a:cubicBezTo>
                  <a:pt x="4088211" y="4008865"/>
                  <a:pt x="4093399" y="3995030"/>
                  <a:pt x="4116457" y="3995030"/>
                </a:cubicBezTo>
                <a:cubicBezTo>
                  <a:pt x="4111845" y="4008865"/>
                  <a:pt x="4098011" y="4027311"/>
                  <a:pt x="4078988" y="4018088"/>
                </a:cubicBezTo>
                <a:lnTo>
                  <a:pt x="4078988" y="4018088"/>
                </a:lnTo>
                <a:close/>
                <a:moveTo>
                  <a:pt x="4098011" y="3649734"/>
                </a:moveTo>
                <a:cubicBezTo>
                  <a:pt x="4088787" y="3640511"/>
                  <a:pt x="4098011" y="3631288"/>
                  <a:pt x="4102622" y="3616876"/>
                </a:cubicBezTo>
                <a:cubicBezTo>
                  <a:pt x="4088211" y="3616876"/>
                  <a:pt x="4088211" y="3630711"/>
                  <a:pt x="4074376" y="3626099"/>
                </a:cubicBezTo>
                <a:cubicBezTo>
                  <a:pt x="4069765" y="3616876"/>
                  <a:pt x="4050741" y="3607653"/>
                  <a:pt x="4065153" y="3588630"/>
                </a:cubicBezTo>
                <a:cubicBezTo>
                  <a:pt x="4079564" y="3588630"/>
                  <a:pt x="4079564" y="3607076"/>
                  <a:pt x="4093399" y="3611688"/>
                </a:cubicBezTo>
                <a:cubicBezTo>
                  <a:pt x="4112422" y="3602465"/>
                  <a:pt x="4084176" y="3588630"/>
                  <a:pt x="4088787" y="3564995"/>
                </a:cubicBezTo>
                <a:cubicBezTo>
                  <a:pt x="4103199" y="3527526"/>
                  <a:pt x="4173526" y="3485444"/>
                  <a:pt x="4197161" y="3546549"/>
                </a:cubicBezTo>
                <a:cubicBezTo>
                  <a:pt x="4197161" y="3555772"/>
                  <a:pt x="4168914" y="3560383"/>
                  <a:pt x="4187938" y="3564995"/>
                </a:cubicBezTo>
                <a:cubicBezTo>
                  <a:pt x="4159115" y="3593241"/>
                  <a:pt x="4135481" y="3626099"/>
                  <a:pt x="4098011" y="3649734"/>
                </a:cubicBezTo>
                <a:lnTo>
                  <a:pt x="4098011" y="3649734"/>
                </a:lnTo>
                <a:close/>
                <a:moveTo>
                  <a:pt x="4172950" y="3980618"/>
                </a:moveTo>
                <a:cubicBezTo>
                  <a:pt x="4196585" y="3976007"/>
                  <a:pt x="4168338" y="3957560"/>
                  <a:pt x="4177561" y="3947760"/>
                </a:cubicBezTo>
                <a:cubicBezTo>
                  <a:pt x="4196585" y="3947760"/>
                  <a:pt x="4182173" y="3952372"/>
                  <a:pt x="4182173" y="3961596"/>
                </a:cubicBezTo>
                <a:cubicBezTo>
                  <a:pt x="4191396" y="3952372"/>
                  <a:pt x="4201196" y="3943149"/>
                  <a:pt x="4215031" y="3943149"/>
                </a:cubicBezTo>
                <a:cubicBezTo>
                  <a:pt x="4210420" y="3929314"/>
                  <a:pt x="4219643" y="3924702"/>
                  <a:pt x="4219643" y="3905679"/>
                </a:cubicBezTo>
                <a:cubicBezTo>
                  <a:pt x="4228866" y="3910291"/>
                  <a:pt x="4228866" y="3896456"/>
                  <a:pt x="4238665" y="3901068"/>
                </a:cubicBezTo>
                <a:cubicBezTo>
                  <a:pt x="4234054" y="3919514"/>
                  <a:pt x="4238665" y="3924126"/>
                  <a:pt x="4238665" y="3947760"/>
                </a:cubicBezTo>
                <a:cubicBezTo>
                  <a:pt x="4229442" y="3970819"/>
                  <a:pt x="4191396" y="3966207"/>
                  <a:pt x="4186784" y="3994453"/>
                </a:cubicBezTo>
                <a:cubicBezTo>
                  <a:pt x="4178138" y="3995030"/>
                  <a:pt x="4182749" y="3980618"/>
                  <a:pt x="4172950" y="3980618"/>
                </a:cubicBezTo>
                <a:lnTo>
                  <a:pt x="4172950" y="3980618"/>
                </a:lnTo>
                <a:close/>
                <a:moveTo>
                  <a:pt x="4597796" y="4176613"/>
                </a:moveTo>
                <a:cubicBezTo>
                  <a:pt x="4597796" y="4139143"/>
                  <a:pt x="4645065" y="4148366"/>
                  <a:pt x="4649677" y="4111474"/>
                </a:cubicBezTo>
                <a:cubicBezTo>
                  <a:pt x="4664089" y="4111474"/>
                  <a:pt x="4664089" y="4120697"/>
                  <a:pt x="4673312" y="4120697"/>
                </a:cubicBezTo>
                <a:cubicBezTo>
                  <a:pt x="4658900" y="4153555"/>
                  <a:pt x="4635266" y="4172001"/>
                  <a:pt x="4597796" y="4176613"/>
                </a:cubicBezTo>
                <a:lnTo>
                  <a:pt x="4597796" y="4176613"/>
                </a:lnTo>
                <a:close/>
                <a:moveTo>
                  <a:pt x="4819155" y="4032499"/>
                </a:moveTo>
                <a:cubicBezTo>
                  <a:pt x="4809932" y="4027888"/>
                  <a:pt x="4804744" y="4018664"/>
                  <a:pt x="4800132" y="4004253"/>
                </a:cubicBezTo>
                <a:cubicBezTo>
                  <a:pt x="4819155" y="4008865"/>
                  <a:pt x="4809355" y="3990418"/>
                  <a:pt x="4828378" y="3995030"/>
                </a:cubicBezTo>
                <a:cubicBezTo>
                  <a:pt x="4828378" y="4013476"/>
                  <a:pt x="4823766" y="4022699"/>
                  <a:pt x="4819155" y="4032499"/>
                </a:cubicBezTo>
                <a:lnTo>
                  <a:pt x="4819155" y="4032499"/>
                </a:lnTo>
                <a:close/>
                <a:moveTo>
                  <a:pt x="4894670" y="3831317"/>
                </a:moveTo>
                <a:cubicBezTo>
                  <a:pt x="4899282" y="3831317"/>
                  <a:pt x="4899282" y="3835929"/>
                  <a:pt x="4903893" y="3835929"/>
                </a:cubicBezTo>
                <a:cubicBezTo>
                  <a:pt x="4908505" y="3845152"/>
                  <a:pt x="4894670" y="3845152"/>
                  <a:pt x="4894670" y="3854375"/>
                </a:cubicBezTo>
                <a:cubicBezTo>
                  <a:pt x="4885447" y="3854952"/>
                  <a:pt x="4894670" y="3835929"/>
                  <a:pt x="4894670" y="3831317"/>
                </a:cubicBezTo>
                <a:lnTo>
                  <a:pt x="4894670" y="3831317"/>
                </a:lnTo>
                <a:close/>
                <a:moveTo>
                  <a:pt x="4875647" y="3822094"/>
                </a:moveTo>
                <a:cubicBezTo>
                  <a:pt x="4875647" y="3799035"/>
                  <a:pt x="4903893" y="3784624"/>
                  <a:pt x="4922917" y="3799035"/>
                </a:cubicBezTo>
                <a:cubicBezTo>
                  <a:pt x="4913693" y="3812870"/>
                  <a:pt x="4903893" y="3826705"/>
                  <a:pt x="4875647" y="3822094"/>
                </a:cubicBezTo>
                <a:lnTo>
                  <a:pt x="4875647" y="3822094"/>
                </a:lnTo>
                <a:close/>
                <a:moveTo>
                  <a:pt x="4913693" y="3990418"/>
                </a:moveTo>
                <a:cubicBezTo>
                  <a:pt x="4922917" y="3971972"/>
                  <a:pt x="4922917" y="3967360"/>
                  <a:pt x="4937328" y="3948337"/>
                </a:cubicBezTo>
                <a:cubicBezTo>
                  <a:pt x="4941939" y="3957560"/>
                  <a:pt x="4941939" y="3976583"/>
                  <a:pt x="4946551" y="3999641"/>
                </a:cubicBezTo>
                <a:cubicBezTo>
                  <a:pt x="4932140" y="3999641"/>
                  <a:pt x="4932140" y="3990418"/>
                  <a:pt x="4913693" y="3990418"/>
                </a:cubicBezTo>
                <a:lnTo>
                  <a:pt x="4913693" y="3990418"/>
                </a:lnTo>
                <a:close/>
                <a:moveTo>
                  <a:pt x="4984021" y="3933926"/>
                </a:moveTo>
                <a:cubicBezTo>
                  <a:pt x="4964997" y="3924702"/>
                  <a:pt x="4993244" y="3924702"/>
                  <a:pt x="4993244" y="3915479"/>
                </a:cubicBezTo>
                <a:cubicBezTo>
                  <a:pt x="5012267" y="3915479"/>
                  <a:pt x="4988632" y="3933926"/>
                  <a:pt x="4984021" y="3933926"/>
                </a:cubicBezTo>
                <a:lnTo>
                  <a:pt x="4984021" y="3933926"/>
                </a:lnTo>
                <a:close/>
                <a:moveTo>
                  <a:pt x="4908505" y="3677404"/>
                </a:moveTo>
                <a:cubicBezTo>
                  <a:pt x="4903893" y="3686627"/>
                  <a:pt x="4903893" y="3705650"/>
                  <a:pt x="4894094" y="3714873"/>
                </a:cubicBezTo>
                <a:cubicBezTo>
                  <a:pt x="4846824" y="3714873"/>
                  <a:pt x="4827802" y="3747731"/>
                  <a:pt x="4785720" y="3752343"/>
                </a:cubicBezTo>
                <a:cubicBezTo>
                  <a:pt x="4794943" y="3738508"/>
                  <a:pt x="4790332" y="3738508"/>
                  <a:pt x="4790332" y="3719485"/>
                </a:cubicBezTo>
                <a:cubicBezTo>
                  <a:pt x="4766698" y="3724096"/>
                  <a:pt x="4785720" y="3742543"/>
                  <a:pt x="4775921" y="3756954"/>
                </a:cubicBezTo>
                <a:cubicBezTo>
                  <a:pt x="4761509" y="3756954"/>
                  <a:pt x="4752286" y="3743119"/>
                  <a:pt x="4761509" y="3738508"/>
                </a:cubicBezTo>
                <a:cubicBezTo>
                  <a:pt x="4742486" y="3738508"/>
                  <a:pt x="4742486" y="3752343"/>
                  <a:pt x="4724040" y="3752343"/>
                </a:cubicBezTo>
                <a:cubicBezTo>
                  <a:pt x="4733263" y="3780589"/>
                  <a:pt x="4700405" y="3785200"/>
                  <a:pt x="4691182" y="3803647"/>
                </a:cubicBezTo>
                <a:cubicBezTo>
                  <a:pt x="4700405" y="3808259"/>
                  <a:pt x="4705593" y="3817482"/>
                  <a:pt x="4695794" y="3826705"/>
                </a:cubicBezTo>
                <a:cubicBezTo>
                  <a:pt x="4714817" y="3831317"/>
                  <a:pt x="4719428" y="3835929"/>
                  <a:pt x="4733263" y="3854952"/>
                </a:cubicBezTo>
                <a:cubicBezTo>
                  <a:pt x="4756898" y="3831893"/>
                  <a:pt x="4780532" y="3817482"/>
                  <a:pt x="4789756" y="3785200"/>
                </a:cubicBezTo>
                <a:cubicBezTo>
                  <a:pt x="4850860" y="3771366"/>
                  <a:pt x="4884294" y="3729285"/>
                  <a:pt x="4936175" y="3710261"/>
                </a:cubicBezTo>
                <a:cubicBezTo>
                  <a:pt x="4959810" y="3714873"/>
                  <a:pt x="4955198" y="3756954"/>
                  <a:pt x="4988055" y="3756954"/>
                </a:cubicBezTo>
                <a:cubicBezTo>
                  <a:pt x="4969033" y="3770789"/>
                  <a:pt x="4969033" y="3799035"/>
                  <a:pt x="4945398" y="3803647"/>
                </a:cubicBezTo>
                <a:cubicBezTo>
                  <a:pt x="4950010" y="3789812"/>
                  <a:pt x="4936175" y="3794424"/>
                  <a:pt x="4936175" y="3799035"/>
                </a:cubicBezTo>
                <a:cubicBezTo>
                  <a:pt x="4921763" y="3799035"/>
                  <a:pt x="4926951" y="3785200"/>
                  <a:pt x="4921763" y="3780589"/>
                </a:cubicBezTo>
                <a:cubicBezTo>
                  <a:pt x="4888906" y="3785200"/>
                  <a:pt x="4860659" y="3794424"/>
                  <a:pt x="4841637" y="3813447"/>
                </a:cubicBezTo>
                <a:cubicBezTo>
                  <a:pt x="4850860" y="3818058"/>
                  <a:pt x="4860659" y="3827282"/>
                  <a:pt x="4869882" y="3827282"/>
                </a:cubicBezTo>
                <a:cubicBezTo>
                  <a:pt x="4860659" y="3841117"/>
                  <a:pt x="4869882" y="3845728"/>
                  <a:pt x="4869882" y="3860139"/>
                </a:cubicBezTo>
                <a:cubicBezTo>
                  <a:pt x="4888906" y="3860139"/>
                  <a:pt x="4888906" y="3860139"/>
                  <a:pt x="4902741" y="3864751"/>
                </a:cubicBezTo>
                <a:cubicBezTo>
                  <a:pt x="4907352" y="3869363"/>
                  <a:pt x="4907352" y="3864751"/>
                  <a:pt x="4907352" y="3864751"/>
                </a:cubicBezTo>
                <a:cubicBezTo>
                  <a:pt x="4902741" y="3878586"/>
                  <a:pt x="4879106" y="3897609"/>
                  <a:pt x="4860083" y="3897609"/>
                </a:cubicBezTo>
                <a:cubicBezTo>
                  <a:pt x="4850860" y="3883774"/>
                  <a:pt x="4855471" y="3879163"/>
                  <a:pt x="4845672" y="3860139"/>
                </a:cubicBezTo>
                <a:cubicBezTo>
                  <a:pt x="4826648" y="3860139"/>
                  <a:pt x="4841060" y="3883198"/>
                  <a:pt x="4836448" y="3888386"/>
                </a:cubicBezTo>
                <a:cubicBezTo>
                  <a:pt x="4836448" y="3897609"/>
                  <a:pt x="4845672" y="3897609"/>
                  <a:pt x="4855471" y="3897609"/>
                </a:cubicBezTo>
                <a:cubicBezTo>
                  <a:pt x="4850860" y="3911444"/>
                  <a:pt x="4836448" y="3920667"/>
                  <a:pt x="4836448" y="3935078"/>
                </a:cubicBezTo>
                <a:cubicBezTo>
                  <a:pt x="4822037" y="3930467"/>
                  <a:pt x="4808202" y="3930467"/>
                  <a:pt x="4803590" y="3921244"/>
                </a:cubicBezTo>
                <a:cubicBezTo>
                  <a:pt x="4794367" y="3925855"/>
                  <a:pt x="4803590" y="3949490"/>
                  <a:pt x="4798979" y="3963325"/>
                </a:cubicBezTo>
                <a:cubicBezTo>
                  <a:pt x="4813390" y="3958713"/>
                  <a:pt x="4813390" y="3940267"/>
                  <a:pt x="4841637" y="3944878"/>
                </a:cubicBezTo>
                <a:cubicBezTo>
                  <a:pt x="4822613" y="3958713"/>
                  <a:pt x="4818002" y="3982348"/>
                  <a:pt x="4813390" y="3996183"/>
                </a:cubicBezTo>
                <a:cubicBezTo>
                  <a:pt x="4761509" y="3991571"/>
                  <a:pt x="4808778" y="4080345"/>
                  <a:pt x="4752286" y="4094180"/>
                </a:cubicBezTo>
                <a:cubicBezTo>
                  <a:pt x="4747674" y="4071122"/>
                  <a:pt x="4733263" y="4038264"/>
                  <a:pt x="4771309" y="4042875"/>
                </a:cubicBezTo>
                <a:cubicBezTo>
                  <a:pt x="4771309" y="4029041"/>
                  <a:pt x="4771309" y="4024429"/>
                  <a:pt x="4775921" y="4019817"/>
                </a:cubicBezTo>
                <a:cubicBezTo>
                  <a:pt x="4761509" y="4015206"/>
                  <a:pt x="4766698" y="4033652"/>
                  <a:pt x="4747674" y="4029041"/>
                </a:cubicBezTo>
                <a:cubicBezTo>
                  <a:pt x="4743063" y="4019817"/>
                  <a:pt x="4733263" y="4010594"/>
                  <a:pt x="4738451" y="3991571"/>
                </a:cubicBezTo>
                <a:cubicBezTo>
                  <a:pt x="4747674" y="3991571"/>
                  <a:pt x="4752863" y="4000794"/>
                  <a:pt x="4766698" y="3996183"/>
                </a:cubicBezTo>
                <a:cubicBezTo>
                  <a:pt x="4775921" y="3991571"/>
                  <a:pt x="4771309" y="3982348"/>
                  <a:pt x="4785720" y="3982348"/>
                </a:cubicBezTo>
                <a:cubicBezTo>
                  <a:pt x="4785720" y="3968513"/>
                  <a:pt x="4766698" y="3968513"/>
                  <a:pt x="4781109" y="3959290"/>
                </a:cubicBezTo>
                <a:cubicBezTo>
                  <a:pt x="4738451" y="3940843"/>
                  <a:pt x="4710205" y="4005983"/>
                  <a:pt x="4668124" y="4015206"/>
                </a:cubicBezTo>
                <a:cubicBezTo>
                  <a:pt x="4663512" y="4010594"/>
                  <a:pt x="4663512" y="4005983"/>
                  <a:pt x="4663512" y="3992148"/>
                </a:cubicBezTo>
                <a:cubicBezTo>
                  <a:pt x="4649101" y="3996759"/>
                  <a:pt x="4649101" y="4015206"/>
                  <a:pt x="4630654" y="4010594"/>
                </a:cubicBezTo>
                <a:cubicBezTo>
                  <a:pt x="4630654" y="3996759"/>
                  <a:pt x="4621431" y="4001371"/>
                  <a:pt x="4626043" y="3987536"/>
                </a:cubicBezTo>
                <a:cubicBezTo>
                  <a:pt x="4621431" y="3973701"/>
                  <a:pt x="4635266" y="3982924"/>
                  <a:pt x="4635266" y="3973701"/>
                </a:cubicBezTo>
                <a:cubicBezTo>
                  <a:pt x="4616243" y="3973701"/>
                  <a:pt x="4592608" y="4001947"/>
                  <a:pt x="4564362" y="4011170"/>
                </a:cubicBezTo>
                <a:cubicBezTo>
                  <a:pt x="4564362" y="3992724"/>
                  <a:pt x="4564362" y="3992724"/>
                  <a:pt x="4564362" y="3992724"/>
                </a:cubicBezTo>
                <a:cubicBezTo>
                  <a:pt x="4545339" y="3988112"/>
                  <a:pt x="4549950" y="4011170"/>
                  <a:pt x="4531504" y="4006559"/>
                </a:cubicBezTo>
                <a:cubicBezTo>
                  <a:pt x="4531504" y="4001947"/>
                  <a:pt x="4531504" y="3997336"/>
                  <a:pt x="4526892" y="3992724"/>
                </a:cubicBezTo>
                <a:cubicBezTo>
                  <a:pt x="4517669" y="3997336"/>
                  <a:pt x="4517669" y="4001947"/>
                  <a:pt x="4517669" y="4011170"/>
                </a:cubicBezTo>
                <a:cubicBezTo>
                  <a:pt x="4513058" y="3992724"/>
                  <a:pt x="4484812" y="4011170"/>
                  <a:pt x="4494035" y="3988112"/>
                </a:cubicBezTo>
                <a:cubicBezTo>
                  <a:pt x="4479623" y="3988112"/>
                  <a:pt x="4489423" y="4016359"/>
                  <a:pt x="4470400" y="4006559"/>
                </a:cubicBezTo>
                <a:cubicBezTo>
                  <a:pt x="4479623" y="4015782"/>
                  <a:pt x="4484812" y="4029617"/>
                  <a:pt x="4479623" y="4053251"/>
                </a:cubicBezTo>
                <a:cubicBezTo>
                  <a:pt x="4475011" y="4067087"/>
                  <a:pt x="4446766" y="4062475"/>
                  <a:pt x="4451377" y="4086109"/>
                </a:cubicBezTo>
                <a:cubicBezTo>
                  <a:pt x="4432354" y="4086109"/>
                  <a:pt x="4427743" y="4090721"/>
                  <a:pt x="4408719" y="4086109"/>
                </a:cubicBezTo>
                <a:cubicBezTo>
                  <a:pt x="4413331" y="4067663"/>
                  <a:pt x="4423131" y="4048640"/>
                  <a:pt x="4432354" y="4034805"/>
                </a:cubicBezTo>
                <a:cubicBezTo>
                  <a:pt x="4446766" y="4034805"/>
                  <a:pt x="4441578" y="4025582"/>
                  <a:pt x="4451377" y="4034805"/>
                </a:cubicBezTo>
                <a:cubicBezTo>
                  <a:pt x="4460600" y="4030193"/>
                  <a:pt x="4465788" y="4011747"/>
                  <a:pt x="4460600" y="4006559"/>
                </a:cubicBezTo>
                <a:cubicBezTo>
                  <a:pt x="4413331" y="4001947"/>
                  <a:pt x="4404108" y="4039417"/>
                  <a:pt x="4380474" y="4071698"/>
                </a:cubicBezTo>
                <a:cubicBezTo>
                  <a:pt x="4371250" y="4067087"/>
                  <a:pt x="4371250" y="4057863"/>
                  <a:pt x="4371250" y="4048640"/>
                </a:cubicBezTo>
                <a:cubicBezTo>
                  <a:pt x="4323981" y="4062475"/>
                  <a:pt x="4356838" y="4099944"/>
                  <a:pt x="4333780" y="4128190"/>
                </a:cubicBezTo>
                <a:cubicBezTo>
                  <a:pt x="4314758" y="4132802"/>
                  <a:pt x="4319369" y="4128190"/>
                  <a:pt x="4300923" y="4123579"/>
                </a:cubicBezTo>
                <a:cubicBezTo>
                  <a:pt x="4286511" y="4151825"/>
                  <a:pt x="4281899" y="4184107"/>
                  <a:pt x="4253654" y="4193330"/>
                </a:cubicBezTo>
                <a:cubicBezTo>
                  <a:pt x="4225407" y="4184107"/>
                  <a:pt x="4197161" y="4193330"/>
                  <a:pt x="4182749" y="4165084"/>
                </a:cubicBezTo>
                <a:cubicBezTo>
                  <a:pt x="4191973" y="4095333"/>
                  <a:pt x="4281899" y="4109168"/>
                  <a:pt x="4310146" y="4057863"/>
                </a:cubicBezTo>
                <a:cubicBezTo>
                  <a:pt x="4324557" y="4057863"/>
                  <a:pt x="4310146" y="4067087"/>
                  <a:pt x="4319369" y="4071698"/>
                </a:cubicBezTo>
                <a:cubicBezTo>
                  <a:pt x="4352227" y="4025005"/>
                  <a:pt x="4427743" y="4020394"/>
                  <a:pt x="4442154" y="3955254"/>
                </a:cubicBezTo>
                <a:cubicBezTo>
                  <a:pt x="4489423" y="3955254"/>
                  <a:pt x="4489423" y="3955254"/>
                  <a:pt x="4489423" y="3955254"/>
                </a:cubicBezTo>
                <a:cubicBezTo>
                  <a:pt x="4498647" y="3941420"/>
                  <a:pt x="4503834" y="3927008"/>
                  <a:pt x="4513058" y="3917785"/>
                </a:cubicBezTo>
                <a:cubicBezTo>
                  <a:pt x="4522281" y="3913173"/>
                  <a:pt x="4517669" y="3922397"/>
                  <a:pt x="4527469" y="3927008"/>
                </a:cubicBezTo>
                <a:cubicBezTo>
                  <a:pt x="4536692" y="3922397"/>
                  <a:pt x="4527469" y="3903950"/>
                  <a:pt x="4532081" y="3903950"/>
                </a:cubicBezTo>
                <a:cubicBezTo>
                  <a:pt x="4555715" y="3913173"/>
                  <a:pt x="4569550" y="3885504"/>
                  <a:pt x="4579350" y="3866481"/>
                </a:cubicBezTo>
                <a:cubicBezTo>
                  <a:pt x="4574738" y="3852646"/>
                  <a:pt x="4574738" y="3880315"/>
                  <a:pt x="4564939" y="3871092"/>
                </a:cubicBezTo>
                <a:cubicBezTo>
                  <a:pt x="4569550" y="3861869"/>
                  <a:pt x="4564939" y="3857257"/>
                  <a:pt x="4564939" y="3852646"/>
                </a:cubicBezTo>
                <a:cubicBezTo>
                  <a:pt x="4555715" y="3866481"/>
                  <a:pt x="4508446" y="3917785"/>
                  <a:pt x="4480200" y="3908562"/>
                </a:cubicBezTo>
                <a:cubicBezTo>
                  <a:pt x="4480200" y="3903950"/>
                  <a:pt x="4489423" y="3894727"/>
                  <a:pt x="4484812" y="3894727"/>
                </a:cubicBezTo>
                <a:cubicBezTo>
                  <a:pt x="4470400" y="3899339"/>
                  <a:pt x="4470400" y="3917785"/>
                  <a:pt x="4456565" y="3927585"/>
                </a:cubicBezTo>
                <a:cubicBezTo>
                  <a:pt x="4442154" y="3927585"/>
                  <a:pt x="4437542" y="3922973"/>
                  <a:pt x="4432931" y="3913750"/>
                </a:cubicBezTo>
                <a:cubicBezTo>
                  <a:pt x="4418519" y="3918361"/>
                  <a:pt x="4423708" y="3946608"/>
                  <a:pt x="4395461" y="3946608"/>
                </a:cubicBezTo>
                <a:cubicBezTo>
                  <a:pt x="4419096" y="3937384"/>
                  <a:pt x="4400072" y="3909138"/>
                  <a:pt x="4395461" y="3890692"/>
                </a:cubicBezTo>
                <a:cubicBezTo>
                  <a:pt x="4381050" y="3899915"/>
                  <a:pt x="4376438" y="3918938"/>
                  <a:pt x="4352804" y="3918938"/>
                </a:cubicBezTo>
                <a:cubicBezTo>
                  <a:pt x="4348192" y="3909715"/>
                  <a:pt x="4348192" y="3900491"/>
                  <a:pt x="4348192" y="3886080"/>
                </a:cubicBezTo>
                <a:cubicBezTo>
                  <a:pt x="4324557" y="3886080"/>
                  <a:pt x="4324557" y="3909138"/>
                  <a:pt x="4319946" y="3928161"/>
                </a:cubicBezTo>
                <a:cubicBezTo>
                  <a:pt x="4310722" y="3928161"/>
                  <a:pt x="4305535" y="3923549"/>
                  <a:pt x="4300923" y="3923549"/>
                </a:cubicBezTo>
                <a:cubicBezTo>
                  <a:pt x="4291700" y="3923549"/>
                  <a:pt x="4296311" y="3937384"/>
                  <a:pt x="4286511" y="3932773"/>
                </a:cubicBezTo>
                <a:cubicBezTo>
                  <a:pt x="4291123" y="3941996"/>
                  <a:pt x="4305535" y="3928161"/>
                  <a:pt x="4319369" y="3937384"/>
                </a:cubicBezTo>
                <a:cubicBezTo>
                  <a:pt x="4314758" y="3951219"/>
                  <a:pt x="4310146" y="3965631"/>
                  <a:pt x="4291123" y="3965631"/>
                </a:cubicBezTo>
                <a:cubicBezTo>
                  <a:pt x="4300346" y="3984077"/>
                  <a:pt x="4300346" y="3988689"/>
                  <a:pt x="4286511" y="3998488"/>
                </a:cubicBezTo>
                <a:cubicBezTo>
                  <a:pt x="4272100" y="3998488"/>
                  <a:pt x="4281899" y="3975430"/>
                  <a:pt x="4277288" y="3961019"/>
                </a:cubicBezTo>
                <a:cubicBezTo>
                  <a:pt x="4272676" y="3961019"/>
                  <a:pt x="4268065" y="3965631"/>
                  <a:pt x="4268065" y="3970242"/>
                </a:cubicBezTo>
                <a:cubicBezTo>
                  <a:pt x="4258841" y="3951796"/>
                  <a:pt x="4282476" y="3947184"/>
                  <a:pt x="4272676" y="3923549"/>
                </a:cubicBezTo>
                <a:cubicBezTo>
                  <a:pt x="4296311" y="3914326"/>
                  <a:pt x="4300923" y="3890692"/>
                  <a:pt x="4324557" y="3881468"/>
                </a:cubicBezTo>
                <a:cubicBezTo>
                  <a:pt x="4333780" y="3886080"/>
                  <a:pt x="4315334" y="3890692"/>
                  <a:pt x="4319946" y="3895303"/>
                </a:cubicBezTo>
                <a:cubicBezTo>
                  <a:pt x="4324557" y="3899915"/>
                  <a:pt x="4343580" y="3876857"/>
                  <a:pt x="4348192" y="3862445"/>
                </a:cubicBezTo>
                <a:cubicBezTo>
                  <a:pt x="4348192" y="3857834"/>
                  <a:pt x="4338968" y="3862445"/>
                  <a:pt x="4333780" y="3862445"/>
                </a:cubicBezTo>
                <a:cubicBezTo>
                  <a:pt x="4366639" y="3829587"/>
                  <a:pt x="4404684" y="3806529"/>
                  <a:pt x="4446766" y="3792695"/>
                </a:cubicBezTo>
                <a:cubicBezTo>
                  <a:pt x="4442154" y="3806529"/>
                  <a:pt x="4461177" y="3797306"/>
                  <a:pt x="4455989" y="3811141"/>
                </a:cubicBezTo>
                <a:cubicBezTo>
                  <a:pt x="4470400" y="3806529"/>
                  <a:pt x="4455989" y="3782895"/>
                  <a:pt x="4475011" y="3773671"/>
                </a:cubicBezTo>
                <a:cubicBezTo>
                  <a:pt x="4526892" y="3796730"/>
                  <a:pt x="4460600" y="3838811"/>
                  <a:pt x="4442154" y="3862445"/>
                </a:cubicBezTo>
                <a:cubicBezTo>
                  <a:pt x="4461177" y="3871669"/>
                  <a:pt x="4465788" y="3876280"/>
                  <a:pt x="4465788" y="3899915"/>
                </a:cubicBezTo>
                <a:cubicBezTo>
                  <a:pt x="4475011" y="3890692"/>
                  <a:pt x="4470400" y="3886080"/>
                  <a:pt x="4470400" y="3867057"/>
                </a:cubicBezTo>
                <a:cubicBezTo>
                  <a:pt x="4494035" y="3857834"/>
                  <a:pt x="4498647" y="3824976"/>
                  <a:pt x="4522281" y="3811141"/>
                </a:cubicBezTo>
                <a:cubicBezTo>
                  <a:pt x="4513058" y="3806529"/>
                  <a:pt x="4503258" y="3797306"/>
                  <a:pt x="4503258" y="3782895"/>
                </a:cubicBezTo>
                <a:cubicBezTo>
                  <a:pt x="4526892" y="3782895"/>
                  <a:pt x="4569550" y="3778283"/>
                  <a:pt x="4559751" y="3740814"/>
                </a:cubicBezTo>
                <a:cubicBezTo>
                  <a:pt x="4568974" y="3736202"/>
                  <a:pt x="4578773" y="3736202"/>
                  <a:pt x="4583385" y="3726979"/>
                </a:cubicBezTo>
                <a:cubicBezTo>
                  <a:pt x="4592608" y="3731590"/>
                  <a:pt x="4574162" y="3736202"/>
                  <a:pt x="4578773" y="3740814"/>
                </a:cubicBezTo>
                <a:cubicBezTo>
                  <a:pt x="4587997" y="3736202"/>
                  <a:pt x="4597796" y="3750037"/>
                  <a:pt x="4593185" y="3731590"/>
                </a:cubicBezTo>
                <a:cubicBezTo>
                  <a:pt x="4607596" y="3740814"/>
                  <a:pt x="4612208" y="3726979"/>
                  <a:pt x="4626043" y="3726979"/>
                </a:cubicBezTo>
                <a:cubicBezTo>
                  <a:pt x="4630654" y="3736202"/>
                  <a:pt x="4611631" y="3755225"/>
                  <a:pt x="4607020" y="3769060"/>
                </a:cubicBezTo>
                <a:cubicBezTo>
                  <a:pt x="4602408" y="3769060"/>
                  <a:pt x="4602408" y="3759837"/>
                  <a:pt x="4597796" y="3759837"/>
                </a:cubicBezTo>
                <a:cubicBezTo>
                  <a:pt x="4602408" y="3773671"/>
                  <a:pt x="4569550" y="3806529"/>
                  <a:pt x="4597796" y="3811141"/>
                </a:cubicBezTo>
                <a:cubicBezTo>
                  <a:pt x="4597796" y="3824976"/>
                  <a:pt x="4593185" y="3829587"/>
                  <a:pt x="4588573" y="3843999"/>
                </a:cubicBezTo>
                <a:cubicBezTo>
                  <a:pt x="4593185" y="3848610"/>
                  <a:pt x="4612208" y="3839387"/>
                  <a:pt x="4621431" y="3839387"/>
                </a:cubicBezTo>
                <a:cubicBezTo>
                  <a:pt x="4616820" y="3825552"/>
                  <a:pt x="4616820" y="3820941"/>
                  <a:pt x="4602408" y="3825552"/>
                </a:cubicBezTo>
                <a:cubicBezTo>
                  <a:pt x="4602408" y="3811718"/>
                  <a:pt x="4611631" y="3802494"/>
                  <a:pt x="4607020" y="3788083"/>
                </a:cubicBezTo>
                <a:cubicBezTo>
                  <a:pt x="4621431" y="3783471"/>
                  <a:pt x="4621431" y="3788083"/>
                  <a:pt x="4635266" y="3792695"/>
                </a:cubicBezTo>
                <a:cubicBezTo>
                  <a:pt x="4649677" y="3788083"/>
                  <a:pt x="4658900" y="3746002"/>
                  <a:pt x="4682535" y="3769636"/>
                </a:cubicBezTo>
                <a:cubicBezTo>
                  <a:pt x="4706170" y="3751190"/>
                  <a:pt x="4701558" y="3709109"/>
                  <a:pt x="4739028" y="3699885"/>
                </a:cubicBezTo>
                <a:cubicBezTo>
                  <a:pt x="4734416" y="3690662"/>
                  <a:pt x="4729805" y="3681439"/>
                  <a:pt x="4734416" y="3667027"/>
                </a:cubicBezTo>
                <a:cubicBezTo>
                  <a:pt x="4743640" y="3662416"/>
                  <a:pt x="4748827" y="3653193"/>
                  <a:pt x="4762662" y="3657804"/>
                </a:cubicBezTo>
                <a:cubicBezTo>
                  <a:pt x="4762662" y="3671639"/>
                  <a:pt x="4762662" y="3671639"/>
                  <a:pt x="4762662" y="3671639"/>
                </a:cubicBezTo>
                <a:cubicBezTo>
                  <a:pt x="4781685" y="3667027"/>
                  <a:pt x="4786297" y="3648581"/>
                  <a:pt x="4790908" y="3629558"/>
                </a:cubicBezTo>
                <a:cubicBezTo>
                  <a:pt x="4819155" y="3638781"/>
                  <a:pt x="4814543" y="3606500"/>
                  <a:pt x="4833566" y="3596700"/>
                </a:cubicBezTo>
                <a:cubicBezTo>
                  <a:pt x="4838177" y="3601312"/>
                  <a:pt x="4847978" y="3601312"/>
                  <a:pt x="4857201" y="3601312"/>
                </a:cubicBezTo>
                <a:cubicBezTo>
                  <a:pt x="4857201" y="3619758"/>
                  <a:pt x="4852589" y="3615147"/>
                  <a:pt x="4857201" y="3634170"/>
                </a:cubicBezTo>
                <a:cubicBezTo>
                  <a:pt x="4847978" y="3638781"/>
                  <a:pt x="4847978" y="3629558"/>
                  <a:pt x="4838177" y="3629558"/>
                </a:cubicBezTo>
                <a:cubicBezTo>
                  <a:pt x="4866424" y="3667027"/>
                  <a:pt x="4833566" y="3704497"/>
                  <a:pt x="4795520" y="3713720"/>
                </a:cubicBezTo>
                <a:cubicBezTo>
                  <a:pt x="4800132" y="3718332"/>
                  <a:pt x="4809932" y="3722943"/>
                  <a:pt x="4804744" y="3736779"/>
                </a:cubicBezTo>
                <a:cubicBezTo>
                  <a:pt x="4823766" y="3736779"/>
                  <a:pt x="4823766" y="3736779"/>
                  <a:pt x="4823766" y="3736779"/>
                </a:cubicBezTo>
                <a:cubicBezTo>
                  <a:pt x="4838177" y="3732167"/>
                  <a:pt x="4814543" y="3727555"/>
                  <a:pt x="4819155" y="3718332"/>
                </a:cubicBezTo>
                <a:cubicBezTo>
                  <a:pt x="4833566" y="3709109"/>
                  <a:pt x="4852012" y="3713720"/>
                  <a:pt x="4866424" y="3704497"/>
                </a:cubicBezTo>
                <a:cubicBezTo>
                  <a:pt x="4866424" y="3695274"/>
                  <a:pt x="4857201" y="3686051"/>
                  <a:pt x="4875647" y="3686051"/>
                </a:cubicBezTo>
                <a:cubicBezTo>
                  <a:pt x="4861236" y="3676827"/>
                  <a:pt x="4866424" y="3653193"/>
                  <a:pt x="4861236" y="3634746"/>
                </a:cubicBezTo>
                <a:cubicBezTo>
                  <a:pt x="4903893" y="3601888"/>
                  <a:pt x="4950586" y="3569607"/>
                  <a:pt x="4997856" y="3545972"/>
                </a:cubicBezTo>
                <a:cubicBezTo>
                  <a:pt x="4997856" y="3555196"/>
                  <a:pt x="5007079" y="3555196"/>
                  <a:pt x="5002467" y="3564419"/>
                </a:cubicBezTo>
                <a:cubicBezTo>
                  <a:pt x="4978832" y="3569030"/>
                  <a:pt x="4974221" y="3601888"/>
                  <a:pt x="4955198" y="3615723"/>
                </a:cubicBezTo>
                <a:cubicBezTo>
                  <a:pt x="4964421" y="3634170"/>
                  <a:pt x="4997856" y="3597277"/>
                  <a:pt x="5011691" y="3611112"/>
                </a:cubicBezTo>
                <a:cubicBezTo>
                  <a:pt x="5011691" y="3615723"/>
                  <a:pt x="5007079" y="3615723"/>
                  <a:pt x="5011691" y="3620335"/>
                </a:cubicBezTo>
                <a:cubicBezTo>
                  <a:pt x="4970186" y="3635322"/>
                  <a:pt x="4965574" y="3705650"/>
                  <a:pt x="4908505" y="3677404"/>
                </a:cubicBezTo>
                <a:lnTo>
                  <a:pt x="4908505" y="3677404"/>
                </a:lnTo>
                <a:close/>
                <a:moveTo>
                  <a:pt x="4380474" y="3990418"/>
                </a:moveTo>
                <a:cubicBezTo>
                  <a:pt x="4385085" y="4008865"/>
                  <a:pt x="4375862" y="4013476"/>
                  <a:pt x="4356838" y="4013476"/>
                </a:cubicBezTo>
                <a:cubicBezTo>
                  <a:pt x="4342427" y="3995030"/>
                  <a:pt x="4352227" y="3976007"/>
                  <a:pt x="4375862" y="3971395"/>
                </a:cubicBezTo>
                <a:cubicBezTo>
                  <a:pt x="4385661" y="3985807"/>
                  <a:pt x="4356838" y="3995030"/>
                  <a:pt x="4380474" y="3990418"/>
                </a:cubicBezTo>
                <a:lnTo>
                  <a:pt x="4380474" y="3990418"/>
                </a:lnTo>
                <a:close/>
                <a:moveTo>
                  <a:pt x="4937328" y="3472186"/>
                </a:moveTo>
                <a:cubicBezTo>
                  <a:pt x="4922917" y="3500432"/>
                  <a:pt x="4876224" y="3481410"/>
                  <a:pt x="4894670" y="3439328"/>
                </a:cubicBezTo>
                <a:cubicBezTo>
                  <a:pt x="4899282" y="3434717"/>
                  <a:pt x="4913693" y="3448552"/>
                  <a:pt x="4918305" y="3434717"/>
                </a:cubicBezTo>
                <a:cubicBezTo>
                  <a:pt x="4927528" y="3434717"/>
                  <a:pt x="4918305" y="3448552"/>
                  <a:pt x="4913693" y="3448552"/>
                </a:cubicBezTo>
                <a:cubicBezTo>
                  <a:pt x="4927528" y="3443940"/>
                  <a:pt x="4922917" y="3462963"/>
                  <a:pt x="4937328" y="3472186"/>
                </a:cubicBezTo>
                <a:lnTo>
                  <a:pt x="4937328" y="3472186"/>
                </a:lnTo>
                <a:close/>
                <a:moveTo>
                  <a:pt x="4894670" y="3551737"/>
                </a:moveTo>
                <a:cubicBezTo>
                  <a:pt x="4894670" y="3547125"/>
                  <a:pt x="4909082" y="3523491"/>
                  <a:pt x="4927528" y="3528678"/>
                </a:cubicBezTo>
                <a:cubicBezTo>
                  <a:pt x="4927528" y="3542513"/>
                  <a:pt x="4918305" y="3556925"/>
                  <a:pt x="4894670" y="3556925"/>
                </a:cubicBezTo>
                <a:cubicBezTo>
                  <a:pt x="4890058" y="3556925"/>
                  <a:pt x="4894670" y="3552313"/>
                  <a:pt x="4899282" y="3556925"/>
                </a:cubicBezTo>
                <a:cubicBezTo>
                  <a:pt x="4903893" y="3546549"/>
                  <a:pt x="4894670" y="3546549"/>
                  <a:pt x="4894670" y="3551737"/>
                </a:cubicBezTo>
                <a:lnTo>
                  <a:pt x="4894670" y="3551737"/>
                </a:lnTo>
                <a:close/>
                <a:moveTo>
                  <a:pt x="4903893" y="3318273"/>
                </a:moveTo>
                <a:cubicBezTo>
                  <a:pt x="4889482" y="3318273"/>
                  <a:pt x="4889482" y="3309050"/>
                  <a:pt x="4875647" y="3313661"/>
                </a:cubicBezTo>
                <a:cubicBezTo>
                  <a:pt x="4890058" y="3295215"/>
                  <a:pt x="4918305" y="3285415"/>
                  <a:pt x="4927528" y="3253134"/>
                </a:cubicBezTo>
                <a:cubicBezTo>
                  <a:pt x="4941939" y="3253134"/>
                  <a:pt x="4932140" y="3276192"/>
                  <a:pt x="4951163" y="3266969"/>
                </a:cubicBezTo>
                <a:cubicBezTo>
                  <a:pt x="4946551" y="3294638"/>
                  <a:pt x="4913693" y="3294638"/>
                  <a:pt x="4903893" y="3318273"/>
                </a:cubicBezTo>
                <a:lnTo>
                  <a:pt x="4903893" y="3318273"/>
                </a:lnTo>
                <a:close/>
                <a:moveTo>
                  <a:pt x="4913693" y="3327496"/>
                </a:moveTo>
                <a:cubicBezTo>
                  <a:pt x="4909082" y="3345943"/>
                  <a:pt x="4913693" y="3341331"/>
                  <a:pt x="4909082" y="3355742"/>
                </a:cubicBezTo>
                <a:cubicBezTo>
                  <a:pt x="4890058" y="3351131"/>
                  <a:pt x="4885447" y="3374189"/>
                  <a:pt x="4871612" y="3364966"/>
                </a:cubicBezTo>
                <a:cubicBezTo>
                  <a:pt x="4885447" y="3350554"/>
                  <a:pt x="4885447" y="3327496"/>
                  <a:pt x="4913693" y="3327496"/>
                </a:cubicBezTo>
                <a:lnTo>
                  <a:pt x="4913693" y="3327496"/>
                </a:lnTo>
                <a:close/>
                <a:moveTo>
                  <a:pt x="4955774" y="3514267"/>
                </a:moveTo>
                <a:cubicBezTo>
                  <a:pt x="4951163" y="3500432"/>
                  <a:pt x="4964997" y="3500432"/>
                  <a:pt x="4970186" y="3491209"/>
                </a:cubicBezTo>
                <a:cubicBezTo>
                  <a:pt x="4989209" y="3505044"/>
                  <a:pt x="5007655" y="3458351"/>
                  <a:pt x="5045701" y="3468151"/>
                </a:cubicBezTo>
                <a:cubicBezTo>
                  <a:pt x="5017455" y="3495244"/>
                  <a:pt x="4993820" y="3509656"/>
                  <a:pt x="4955774" y="3514267"/>
                </a:cubicBezTo>
                <a:lnTo>
                  <a:pt x="4955774" y="3514267"/>
                </a:lnTo>
                <a:close/>
                <a:moveTo>
                  <a:pt x="5022066" y="3537325"/>
                </a:moveTo>
                <a:cubicBezTo>
                  <a:pt x="5022066" y="3541937"/>
                  <a:pt x="5017455" y="3546549"/>
                  <a:pt x="5017455" y="3555772"/>
                </a:cubicBezTo>
                <a:cubicBezTo>
                  <a:pt x="5003044" y="3555772"/>
                  <a:pt x="5003044" y="3537325"/>
                  <a:pt x="5008231" y="3532714"/>
                </a:cubicBezTo>
                <a:cubicBezTo>
                  <a:pt x="5017455" y="3532714"/>
                  <a:pt x="5017455" y="3537325"/>
                  <a:pt x="5022066" y="3537325"/>
                </a:cubicBezTo>
                <a:lnTo>
                  <a:pt x="5022066" y="3537325"/>
                </a:lnTo>
                <a:close/>
                <a:moveTo>
                  <a:pt x="5026678" y="3845728"/>
                </a:moveTo>
                <a:cubicBezTo>
                  <a:pt x="5022066" y="3841117"/>
                  <a:pt x="5017455" y="3841117"/>
                  <a:pt x="5012267" y="3841117"/>
                </a:cubicBezTo>
                <a:cubicBezTo>
                  <a:pt x="5016878" y="3831893"/>
                  <a:pt x="5021490" y="3827282"/>
                  <a:pt x="5031289" y="3827282"/>
                </a:cubicBezTo>
                <a:cubicBezTo>
                  <a:pt x="5031289" y="3835929"/>
                  <a:pt x="5026678" y="3841117"/>
                  <a:pt x="5026678" y="3845728"/>
                </a:cubicBezTo>
                <a:lnTo>
                  <a:pt x="5026678" y="3845728"/>
                </a:lnTo>
                <a:close/>
                <a:moveTo>
                  <a:pt x="5017455" y="3593241"/>
                </a:moveTo>
                <a:cubicBezTo>
                  <a:pt x="5017455" y="3574795"/>
                  <a:pt x="5017455" y="3574795"/>
                  <a:pt x="5017455" y="3574795"/>
                </a:cubicBezTo>
                <a:cubicBezTo>
                  <a:pt x="5026678" y="3574795"/>
                  <a:pt x="5036478" y="3579407"/>
                  <a:pt x="5036478" y="3588630"/>
                </a:cubicBezTo>
                <a:cubicBezTo>
                  <a:pt x="5031289" y="3593241"/>
                  <a:pt x="5026678" y="3593241"/>
                  <a:pt x="5017455" y="3593241"/>
                </a:cubicBezTo>
                <a:lnTo>
                  <a:pt x="5017455" y="3593241"/>
                </a:lnTo>
                <a:close/>
                <a:moveTo>
                  <a:pt x="5238813" y="3799035"/>
                </a:moveTo>
                <a:cubicBezTo>
                  <a:pt x="5238813" y="3812870"/>
                  <a:pt x="5219790" y="3808259"/>
                  <a:pt x="5219790" y="3827282"/>
                </a:cubicBezTo>
                <a:cubicBezTo>
                  <a:pt x="5210567" y="3827282"/>
                  <a:pt x="5210567" y="3813447"/>
                  <a:pt x="5196156" y="3818058"/>
                </a:cubicBezTo>
                <a:cubicBezTo>
                  <a:pt x="5210567" y="3812870"/>
                  <a:pt x="5215178" y="3799035"/>
                  <a:pt x="5238813" y="3799035"/>
                </a:cubicBezTo>
                <a:lnTo>
                  <a:pt x="5238813" y="3799035"/>
                </a:lnTo>
                <a:close/>
                <a:moveTo>
                  <a:pt x="5281471" y="3639934"/>
                </a:moveTo>
                <a:cubicBezTo>
                  <a:pt x="5281471" y="3626099"/>
                  <a:pt x="5295882" y="3626099"/>
                  <a:pt x="5305105" y="3626099"/>
                </a:cubicBezTo>
                <a:cubicBezTo>
                  <a:pt x="5305105" y="3635322"/>
                  <a:pt x="5295306" y="3639934"/>
                  <a:pt x="5281471" y="3639934"/>
                </a:cubicBezTo>
                <a:lnTo>
                  <a:pt x="5281471" y="3639934"/>
                </a:lnTo>
                <a:close/>
                <a:moveTo>
                  <a:pt x="5305105" y="3518879"/>
                </a:moveTo>
                <a:cubicBezTo>
                  <a:pt x="5300494" y="3532714"/>
                  <a:pt x="5305105" y="3547125"/>
                  <a:pt x="5286083" y="3547125"/>
                </a:cubicBezTo>
                <a:cubicBezTo>
                  <a:pt x="5276282" y="3532714"/>
                  <a:pt x="5290694" y="3518879"/>
                  <a:pt x="5305105" y="3518879"/>
                </a:cubicBezTo>
                <a:lnTo>
                  <a:pt x="5305105" y="3518879"/>
                </a:lnTo>
                <a:close/>
                <a:moveTo>
                  <a:pt x="5290694" y="3574795"/>
                </a:moveTo>
                <a:cubicBezTo>
                  <a:pt x="5295306" y="3565572"/>
                  <a:pt x="5281471" y="3565572"/>
                  <a:pt x="5286083" y="3556349"/>
                </a:cubicBezTo>
                <a:cubicBezTo>
                  <a:pt x="5309717" y="3556349"/>
                  <a:pt x="5333351" y="3528102"/>
                  <a:pt x="5333351" y="3565572"/>
                </a:cubicBezTo>
                <a:cubicBezTo>
                  <a:pt x="5318940" y="3565572"/>
                  <a:pt x="5314329" y="3570183"/>
                  <a:pt x="5290694" y="3574795"/>
                </a:cubicBezTo>
                <a:lnTo>
                  <a:pt x="5290694" y="3574795"/>
                </a:lnTo>
                <a:close/>
                <a:moveTo>
                  <a:pt x="5351798" y="3737931"/>
                </a:moveTo>
                <a:cubicBezTo>
                  <a:pt x="5351798" y="3747155"/>
                  <a:pt x="5347186" y="3751766"/>
                  <a:pt x="5337387" y="3747155"/>
                </a:cubicBezTo>
                <a:cubicBezTo>
                  <a:pt x="5337387" y="3751766"/>
                  <a:pt x="5341998" y="3756378"/>
                  <a:pt x="5341998" y="3760990"/>
                </a:cubicBezTo>
                <a:cubicBezTo>
                  <a:pt x="5327587" y="3760990"/>
                  <a:pt x="5327587" y="3760990"/>
                  <a:pt x="5327587" y="3760990"/>
                </a:cubicBezTo>
                <a:cubicBezTo>
                  <a:pt x="5327587" y="3756378"/>
                  <a:pt x="5327587" y="3747155"/>
                  <a:pt x="5322976" y="3747155"/>
                </a:cubicBezTo>
                <a:cubicBezTo>
                  <a:pt x="5322976" y="3742543"/>
                  <a:pt x="5327587" y="3747155"/>
                  <a:pt x="5327587" y="3747155"/>
                </a:cubicBezTo>
                <a:cubicBezTo>
                  <a:pt x="5332199" y="3747155"/>
                  <a:pt x="5332199" y="3742543"/>
                  <a:pt x="5332199" y="3737931"/>
                </a:cubicBezTo>
                <a:lnTo>
                  <a:pt x="5351798" y="3737931"/>
                </a:lnTo>
                <a:lnTo>
                  <a:pt x="5351798" y="3737931"/>
                </a:lnTo>
                <a:lnTo>
                  <a:pt x="5351798" y="3737931"/>
                </a:lnTo>
                <a:close/>
                <a:moveTo>
                  <a:pt x="5318940" y="3467574"/>
                </a:moveTo>
                <a:cubicBezTo>
                  <a:pt x="5333351" y="3462963"/>
                  <a:pt x="5333351" y="3486021"/>
                  <a:pt x="5333351" y="3467574"/>
                </a:cubicBezTo>
                <a:cubicBezTo>
                  <a:pt x="5337963" y="3467574"/>
                  <a:pt x="5337963" y="3476798"/>
                  <a:pt x="5337963" y="3481410"/>
                </a:cubicBezTo>
                <a:cubicBezTo>
                  <a:pt x="5333351" y="3481410"/>
                  <a:pt x="5328740" y="3481410"/>
                  <a:pt x="5328740" y="3486021"/>
                </a:cubicBezTo>
                <a:cubicBezTo>
                  <a:pt x="5324128" y="3486021"/>
                  <a:pt x="5324128" y="3481410"/>
                  <a:pt x="5324128" y="3476798"/>
                </a:cubicBezTo>
                <a:cubicBezTo>
                  <a:pt x="5319516" y="3476798"/>
                  <a:pt x="5319516" y="3476798"/>
                  <a:pt x="5319516" y="3481410"/>
                </a:cubicBezTo>
                <a:cubicBezTo>
                  <a:pt x="5314905" y="3481410"/>
                  <a:pt x="5314905" y="3476798"/>
                  <a:pt x="5314905" y="3472186"/>
                </a:cubicBezTo>
                <a:cubicBezTo>
                  <a:pt x="5318940" y="3472186"/>
                  <a:pt x="5318940" y="3472186"/>
                  <a:pt x="5318940" y="3467574"/>
                </a:cubicBezTo>
                <a:lnTo>
                  <a:pt x="5318940" y="3467574"/>
                </a:lnTo>
                <a:close/>
                <a:moveTo>
                  <a:pt x="5309717" y="3495244"/>
                </a:moveTo>
                <a:cubicBezTo>
                  <a:pt x="5305105" y="3509079"/>
                  <a:pt x="5290694" y="3518302"/>
                  <a:pt x="5272247" y="3523491"/>
                </a:cubicBezTo>
                <a:cubicBezTo>
                  <a:pt x="5281471" y="3505044"/>
                  <a:pt x="5257836" y="3509656"/>
                  <a:pt x="5257836" y="3490633"/>
                </a:cubicBezTo>
                <a:cubicBezTo>
                  <a:pt x="5267059" y="3490633"/>
                  <a:pt x="5276859" y="3490633"/>
                  <a:pt x="5276859" y="3486021"/>
                </a:cubicBezTo>
                <a:cubicBezTo>
                  <a:pt x="5290694" y="3486021"/>
                  <a:pt x="5286083" y="3505044"/>
                  <a:pt x="5309717" y="3495244"/>
                </a:cubicBezTo>
                <a:lnTo>
                  <a:pt x="5309717" y="3495244"/>
                </a:lnTo>
                <a:close/>
                <a:moveTo>
                  <a:pt x="5286083" y="3378800"/>
                </a:moveTo>
                <a:cubicBezTo>
                  <a:pt x="5281471" y="3388024"/>
                  <a:pt x="5281471" y="3392635"/>
                  <a:pt x="5276859" y="3397247"/>
                </a:cubicBezTo>
                <a:cubicBezTo>
                  <a:pt x="5262448" y="3397247"/>
                  <a:pt x="5267059" y="3374189"/>
                  <a:pt x="5286083" y="3378800"/>
                </a:cubicBezTo>
                <a:lnTo>
                  <a:pt x="5286083" y="3378800"/>
                </a:lnTo>
                <a:close/>
                <a:moveTo>
                  <a:pt x="5201343" y="3196641"/>
                </a:moveTo>
                <a:cubicBezTo>
                  <a:pt x="5205955" y="3201253"/>
                  <a:pt x="5205955" y="3205864"/>
                  <a:pt x="5210567" y="3205864"/>
                </a:cubicBezTo>
                <a:cubicBezTo>
                  <a:pt x="5210567" y="3219699"/>
                  <a:pt x="5201343" y="3228922"/>
                  <a:pt x="5186932" y="3234111"/>
                </a:cubicBezTo>
                <a:cubicBezTo>
                  <a:pt x="5177709" y="3224888"/>
                  <a:pt x="5191544" y="3205864"/>
                  <a:pt x="5201343" y="3196641"/>
                </a:cubicBezTo>
                <a:lnTo>
                  <a:pt x="5201343" y="3196641"/>
                </a:lnTo>
                <a:close/>
                <a:moveTo>
                  <a:pt x="5144275" y="3476798"/>
                </a:moveTo>
                <a:cubicBezTo>
                  <a:pt x="5153498" y="3472186"/>
                  <a:pt x="5153498" y="3476798"/>
                  <a:pt x="5158686" y="3481410"/>
                </a:cubicBezTo>
                <a:cubicBezTo>
                  <a:pt x="5186932" y="3439328"/>
                  <a:pt x="5248037" y="3430105"/>
                  <a:pt x="5290694" y="3401859"/>
                </a:cubicBezTo>
                <a:cubicBezTo>
                  <a:pt x="5286083" y="3415694"/>
                  <a:pt x="5281471" y="3424917"/>
                  <a:pt x="5276282" y="3434717"/>
                </a:cubicBezTo>
                <a:cubicBezTo>
                  <a:pt x="5261871" y="3439328"/>
                  <a:pt x="5267059" y="3430105"/>
                  <a:pt x="5252648" y="3434717"/>
                </a:cubicBezTo>
                <a:cubicBezTo>
                  <a:pt x="5252648" y="3443940"/>
                  <a:pt x="5257260" y="3448552"/>
                  <a:pt x="5261871" y="3448552"/>
                </a:cubicBezTo>
                <a:cubicBezTo>
                  <a:pt x="5280894" y="3453163"/>
                  <a:pt x="5276282" y="3430105"/>
                  <a:pt x="5294729" y="3434717"/>
                </a:cubicBezTo>
                <a:cubicBezTo>
                  <a:pt x="5290117" y="3467574"/>
                  <a:pt x="5275706" y="3481410"/>
                  <a:pt x="5247460" y="3486021"/>
                </a:cubicBezTo>
                <a:cubicBezTo>
                  <a:pt x="5242848" y="3490633"/>
                  <a:pt x="5238237" y="3495244"/>
                  <a:pt x="5233048" y="3499856"/>
                </a:cubicBezTo>
                <a:cubicBezTo>
                  <a:pt x="5233048" y="3509079"/>
                  <a:pt x="5237660" y="3499856"/>
                  <a:pt x="5247460" y="3499856"/>
                </a:cubicBezTo>
                <a:cubicBezTo>
                  <a:pt x="5238237" y="3518302"/>
                  <a:pt x="5242848" y="3537325"/>
                  <a:pt x="5256684" y="3541937"/>
                </a:cubicBezTo>
                <a:cubicBezTo>
                  <a:pt x="5261295" y="3555772"/>
                  <a:pt x="5252072" y="3560383"/>
                  <a:pt x="5247460" y="3570183"/>
                </a:cubicBezTo>
                <a:cubicBezTo>
                  <a:pt x="5233048" y="3565572"/>
                  <a:pt x="5223825" y="3547125"/>
                  <a:pt x="5238237" y="3537325"/>
                </a:cubicBezTo>
                <a:cubicBezTo>
                  <a:pt x="5209990" y="3546549"/>
                  <a:pt x="5195579" y="3570183"/>
                  <a:pt x="5167333" y="3574795"/>
                </a:cubicBezTo>
                <a:cubicBezTo>
                  <a:pt x="5162721" y="3574795"/>
                  <a:pt x="5167333" y="3570183"/>
                  <a:pt x="5167333" y="3565572"/>
                </a:cubicBezTo>
                <a:cubicBezTo>
                  <a:pt x="5143698" y="3574795"/>
                  <a:pt x="5129864" y="3584018"/>
                  <a:pt x="5110840" y="3598430"/>
                </a:cubicBezTo>
                <a:cubicBezTo>
                  <a:pt x="5096429" y="3589206"/>
                  <a:pt x="5120064" y="3579983"/>
                  <a:pt x="5125252" y="3575371"/>
                </a:cubicBezTo>
                <a:cubicBezTo>
                  <a:pt x="5106228" y="3556925"/>
                  <a:pt x="5139663" y="3537902"/>
                  <a:pt x="5120640" y="3510232"/>
                </a:cubicBezTo>
                <a:cubicBezTo>
                  <a:pt x="5120640" y="3505620"/>
                  <a:pt x="5101617" y="3519455"/>
                  <a:pt x="5101617" y="3496397"/>
                </a:cubicBezTo>
                <a:cubicBezTo>
                  <a:pt x="5121217" y="3505044"/>
                  <a:pt x="5144275" y="3500432"/>
                  <a:pt x="5144275" y="3476798"/>
                </a:cubicBezTo>
                <a:lnTo>
                  <a:pt x="5144275" y="3476798"/>
                </a:lnTo>
                <a:close/>
                <a:moveTo>
                  <a:pt x="5106805" y="3458351"/>
                </a:moveTo>
                <a:cubicBezTo>
                  <a:pt x="5097582" y="3467574"/>
                  <a:pt x="5083170" y="3458351"/>
                  <a:pt x="5073947" y="3462963"/>
                </a:cubicBezTo>
                <a:cubicBezTo>
                  <a:pt x="5073947" y="3453739"/>
                  <a:pt x="5106805" y="3434717"/>
                  <a:pt x="5106805" y="3458351"/>
                </a:cubicBezTo>
                <a:lnTo>
                  <a:pt x="5106805" y="3458351"/>
                </a:lnTo>
                <a:close/>
                <a:moveTo>
                  <a:pt x="5073947" y="3733320"/>
                </a:moveTo>
                <a:cubicBezTo>
                  <a:pt x="5073947" y="3714873"/>
                  <a:pt x="5054925" y="3714873"/>
                  <a:pt x="5059536" y="3691239"/>
                </a:cubicBezTo>
                <a:cubicBezTo>
                  <a:pt x="5064148" y="3682015"/>
                  <a:pt x="5087782" y="3677404"/>
                  <a:pt x="5097005" y="3686627"/>
                </a:cubicBezTo>
                <a:cubicBezTo>
                  <a:pt x="5111417" y="3686627"/>
                  <a:pt x="5092394" y="3677404"/>
                  <a:pt x="5097005" y="3668180"/>
                </a:cubicBezTo>
                <a:cubicBezTo>
                  <a:pt x="5120640" y="3668180"/>
                  <a:pt x="5125252" y="3654346"/>
                  <a:pt x="5144275" y="3649734"/>
                </a:cubicBezTo>
                <a:cubicBezTo>
                  <a:pt x="5148886" y="3635899"/>
                  <a:pt x="5129864" y="3645122"/>
                  <a:pt x="5135051" y="3631288"/>
                </a:cubicBezTo>
                <a:cubicBezTo>
                  <a:pt x="5139663" y="3622064"/>
                  <a:pt x="5154074" y="3617452"/>
                  <a:pt x="5167909" y="3617452"/>
                </a:cubicBezTo>
                <a:cubicBezTo>
                  <a:pt x="5163298" y="3603617"/>
                  <a:pt x="5163298" y="3594394"/>
                  <a:pt x="5167909" y="3579983"/>
                </a:cubicBezTo>
                <a:cubicBezTo>
                  <a:pt x="5182321" y="3579983"/>
                  <a:pt x="5182321" y="3579983"/>
                  <a:pt x="5182321" y="3579983"/>
                </a:cubicBezTo>
                <a:cubicBezTo>
                  <a:pt x="5182321" y="3593818"/>
                  <a:pt x="5191544" y="3603041"/>
                  <a:pt x="5182321" y="3612841"/>
                </a:cubicBezTo>
                <a:cubicBezTo>
                  <a:pt x="5201343" y="3612841"/>
                  <a:pt x="5201343" y="3594394"/>
                  <a:pt x="5201343" y="3579983"/>
                </a:cubicBezTo>
                <a:cubicBezTo>
                  <a:pt x="5224979" y="3589206"/>
                  <a:pt x="5215755" y="3584595"/>
                  <a:pt x="5244001" y="3579983"/>
                </a:cubicBezTo>
                <a:cubicBezTo>
                  <a:pt x="5244001" y="3593818"/>
                  <a:pt x="5253224" y="3603041"/>
                  <a:pt x="5248613" y="3617452"/>
                </a:cubicBezTo>
                <a:cubicBezTo>
                  <a:pt x="5201343" y="3635899"/>
                  <a:pt x="5196732" y="3687203"/>
                  <a:pt x="5149463" y="3701615"/>
                </a:cubicBezTo>
                <a:cubicBezTo>
                  <a:pt x="5140239" y="3701615"/>
                  <a:pt x="5140239" y="3692391"/>
                  <a:pt x="5130440" y="3687780"/>
                </a:cubicBezTo>
                <a:cubicBezTo>
                  <a:pt x="5111417" y="3725249"/>
                  <a:pt x="5097582" y="3771942"/>
                  <a:pt x="5045701" y="3776554"/>
                </a:cubicBezTo>
                <a:cubicBezTo>
                  <a:pt x="5050313" y="3756954"/>
                  <a:pt x="5073947" y="3756954"/>
                  <a:pt x="5073947" y="3733320"/>
                </a:cubicBezTo>
                <a:lnTo>
                  <a:pt x="5073947" y="3733320"/>
                </a:lnTo>
                <a:close/>
                <a:moveTo>
                  <a:pt x="5026678" y="3290027"/>
                </a:moveTo>
                <a:cubicBezTo>
                  <a:pt x="5041090" y="3299250"/>
                  <a:pt x="5026678" y="3313085"/>
                  <a:pt x="5041090" y="3322885"/>
                </a:cubicBezTo>
                <a:cubicBezTo>
                  <a:pt x="5031866" y="3341331"/>
                  <a:pt x="5012843" y="3345943"/>
                  <a:pt x="4993820" y="3345943"/>
                </a:cubicBezTo>
                <a:cubicBezTo>
                  <a:pt x="4998432" y="3327496"/>
                  <a:pt x="4984597" y="3327496"/>
                  <a:pt x="4974797" y="3322885"/>
                </a:cubicBezTo>
                <a:cubicBezTo>
                  <a:pt x="4979409" y="3303861"/>
                  <a:pt x="4998432" y="3290027"/>
                  <a:pt x="5026678" y="3290027"/>
                </a:cubicBezTo>
                <a:lnTo>
                  <a:pt x="5026678" y="3290027"/>
                </a:lnTo>
                <a:close/>
                <a:moveTo>
                  <a:pt x="4970186" y="3401859"/>
                </a:moveTo>
                <a:cubicBezTo>
                  <a:pt x="4970186" y="3406471"/>
                  <a:pt x="4979409" y="3420305"/>
                  <a:pt x="4970186" y="3420305"/>
                </a:cubicBezTo>
                <a:cubicBezTo>
                  <a:pt x="4970186" y="3429529"/>
                  <a:pt x="4979409" y="3415694"/>
                  <a:pt x="4993820" y="3420305"/>
                </a:cubicBezTo>
                <a:cubicBezTo>
                  <a:pt x="4993820" y="3406471"/>
                  <a:pt x="4984597" y="3406471"/>
                  <a:pt x="4984597" y="3392059"/>
                </a:cubicBezTo>
                <a:cubicBezTo>
                  <a:pt x="4993820" y="3382836"/>
                  <a:pt x="5012843" y="3378224"/>
                  <a:pt x="5012843" y="3354590"/>
                </a:cubicBezTo>
                <a:cubicBezTo>
                  <a:pt x="5031866" y="3354590"/>
                  <a:pt x="5031866" y="3349978"/>
                  <a:pt x="5045701" y="3354590"/>
                </a:cubicBezTo>
                <a:cubicBezTo>
                  <a:pt x="5045701" y="3377648"/>
                  <a:pt x="5036478" y="3377648"/>
                  <a:pt x="5036478" y="3392059"/>
                </a:cubicBezTo>
                <a:cubicBezTo>
                  <a:pt x="5027255" y="3392059"/>
                  <a:pt x="5022066" y="3387447"/>
                  <a:pt x="5008231" y="3387447"/>
                </a:cubicBezTo>
                <a:cubicBezTo>
                  <a:pt x="5008231" y="3401282"/>
                  <a:pt x="5012843" y="3405894"/>
                  <a:pt x="5022643" y="3405894"/>
                </a:cubicBezTo>
                <a:cubicBezTo>
                  <a:pt x="5022643" y="3419729"/>
                  <a:pt x="5013420" y="3419729"/>
                  <a:pt x="5008231" y="3428952"/>
                </a:cubicBezTo>
                <a:cubicBezTo>
                  <a:pt x="5003620" y="3424340"/>
                  <a:pt x="5003620" y="3419729"/>
                  <a:pt x="5003620" y="3415117"/>
                </a:cubicBezTo>
                <a:cubicBezTo>
                  <a:pt x="4989209" y="3419729"/>
                  <a:pt x="4994397" y="3428952"/>
                  <a:pt x="4994397" y="3443363"/>
                </a:cubicBezTo>
                <a:cubicBezTo>
                  <a:pt x="4979986" y="3452587"/>
                  <a:pt x="4979986" y="3480833"/>
                  <a:pt x="4951739" y="3466422"/>
                </a:cubicBezTo>
                <a:cubicBezTo>
                  <a:pt x="4956350" y="3461810"/>
                  <a:pt x="4960962" y="3457198"/>
                  <a:pt x="4960962" y="3447975"/>
                </a:cubicBezTo>
                <a:cubicBezTo>
                  <a:pt x="4951739" y="3438752"/>
                  <a:pt x="4946551" y="3452587"/>
                  <a:pt x="4937328" y="3452587"/>
                </a:cubicBezTo>
                <a:cubicBezTo>
                  <a:pt x="4913693" y="3430105"/>
                  <a:pt x="4946551" y="3407047"/>
                  <a:pt x="4970186" y="3401859"/>
                </a:cubicBezTo>
                <a:lnTo>
                  <a:pt x="4970186" y="3401859"/>
                </a:lnTo>
                <a:close/>
                <a:moveTo>
                  <a:pt x="4951163" y="3252557"/>
                </a:moveTo>
                <a:cubicBezTo>
                  <a:pt x="4936752" y="3257169"/>
                  <a:pt x="4936752" y="3247946"/>
                  <a:pt x="4922917" y="3252557"/>
                </a:cubicBezTo>
                <a:cubicBezTo>
                  <a:pt x="4918305" y="3234111"/>
                  <a:pt x="4937328" y="3238722"/>
                  <a:pt x="4937328" y="3224311"/>
                </a:cubicBezTo>
                <a:cubicBezTo>
                  <a:pt x="4899858" y="3242757"/>
                  <a:pt x="4904470" y="3299250"/>
                  <a:pt x="4861813" y="3308473"/>
                </a:cubicBezTo>
                <a:cubicBezTo>
                  <a:pt x="4847401" y="3299250"/>
                  <a:pt x="4871036" y="3285415"/>
                  <a:pt x="4857201" y="3280227"/>
                </a:cubicBezTo>
                <a:cubicBezTo>
                  <a:pt x="4819731" y="3280227"/>
                  <a:pt x="4828954" y="3331532"/>
                  <a:pt x="4790908" y="3331532"/>
                </a:cubicBezTo>
                <a:cubicBezTo>
                  <a:pt x="4786297" y="3313085"/>
                  <a:pt x="4809932" y="3303285"/>
                  <a:pt x="4786297" y="3313085"/>
                </a:cubicBezTo>
                <a:cubicBezTo>
                  <a:pt x="4781685" y="3284839"/>
                  <a:pt x="4800708" y="3290027"/>
                  <a:pt x="4809932" y="3280227"/>
                </a:cubicBezTo>
                <a:cubicBezTo>
                  <a:pt x="4805320" y="3266392"/>
                  <a:pt x="4800708" y="3284839"/>
                  <a:pt x="4790908" y="3280227"/>
                </a:cubicBezTo>
                <a:cubicBezTo>
                  <a:pt x="4795520" y="3257169"/>
                  <a:pt x="4828378" y="3251981"/>
                  <a:pt x="4805320" y="3219699"/>
                </a:cubicBezTo>
                <a:cubicBezTo>
                  <a:pt x="4814543" y="3219699"/>
                  <a:pt x="4824343" y="3219699"/>
                  <a:pt x="4824343" y="3215088"/>
                </a:cubicBezTo>
                <a:cubicBezTo>
                  <a:pt x="4838754" y="3219699"/>
                  <a:pt x="4824343" y="3228922"/>
                  <a:pt x="4824343" y="3238146"/>
                </a:cubicBezTo>
                <a:cubicBezTo>
                  <a:pt x="4838754" y="3247369"/>
                  <a:pt x="4838754" y="3233534"/>
                  <a:pt x="4857201" y="3233534"/>
                </a:cubicBezTo>
                <a:cubicBezTo>
                  <a:pt x="4894670" y="3256593"/>
                  <a:pt x="4918305" y="3200676"/>
                  <a:pt x="4956350" y="3196065"/>
                </a:cubicBezTo>
                <a:cubicBezTo>
                  <a:pt x="4941939" y="3220276"/>
                  <a:pt x="4965574" y="3229499"/>
                  <a:pt x="4951163" y="3252557"/>
                </a:cubicBezTo>
                <a:lnTo>
                  <a:pt x="4951163" y="3252557"/>
                </a:lnTo>
                <a:close/>
                <a:moveTo>
                  <a:pt x="5031289" y="3131502"/>
                </a:moveTo>
                <a:cubicBezTo>
                  <a:pt x="5022066" y="3136114"/>
                  <a:pt x="5022066" y="3131502"/>
                  <a:pt x="5016878" y="3131502"/>
                </a:cubicBezTo>
                <a:cubicBezTo>
                  <a:pt x="5016878" y="3117667"/>
                  <a:pt x="5021490" y="3113055"/>
                  <a:pt x="5035901" y="3117667"/>
                </a:cubicBezTo>
                <a:cubicBezTo>
                  <a:pt x="5035901" y="3126890"/>
                  <a:pt x="5031289" y="3126890"/>
                  <a:pt x="5031289" y="3131502"/>
                </a:cubicBezTo>
                <a:lnTo>
                  <a:pt x="5031289" y="3131502"/>
                </a:lnTo>
                <a:close/>
                <a:moveTo>
                  <a:pt x="5031289" y="2394217"/>
                </a:moveTo>
                <a:cubicBezTo>
                  <a:pt x="5035901" y="2384994"/>
                  <a:pt x="5040513" y="2375771"/>
                  <a:pt x="5054925" y="2380382"/>
                </a:cubicBezTo>
                <a:cubicBezTo>
                  <a:pt x="5054925" y="2389606"/>
                  <a:pt x="5035901" y="2398829"/>
                  <a:pt x="5031289" y="2394217"/>
                </a:cubicBezTo>
                <a:lnTo>
                  <a:pt x="5031289" y="2394217"/>
                </a:lnTo>
                <a:close/>
                <a:moveTo>
                  <a:pt x="5186932" y="2646128"/>
                </a:moveTo>
                <a:cubicBezTo>
                  <a:pt x="5186932" y="2659963"/>
                  <a:pt x="5177709" y="2664574"/>
                  <a:pt x="5163298" y="2664574"/>
                </a:cubicBezTo>
                <a:cubicBezTo>
                  <a:pt x="5167909" y="2659963"/>
                  <a:pt x="5172521" y="2646128"/>
                  <a:pt x="5186932" y="2646128"/>
                </a:cubicBezTo>
                <a:lnTo>
                  <a:pt x="5186932" y="2646128"/>
                </a:lnTo>
                <a:close/>
                <a:moveTo>
                  <a:pt x="5177709" y="3042728"/>
                </a:moveTo>
                <a:cubicBezTo>
                  <a:pt x="5177709" y="3028893"/>
                  <a:pt x="5177709" y="3019670"/>
                  <a:pt x="5182321" y="3009870"/>
                </a:cubicBezTo>
                <a:cubicBezTo>
                  <a:pt x="5196732" y="3009870"/>
                  <a:pt x="5196732" y="3019093"/>
                  <a:pt x="5205955" y="3014482"/>
                </a:cubicBezTo>
                <a:cubicBezTo>
                  <a:pt x="5205955" y="3033505"/>
                  <a:pt x="5191544" y="3038116"/>
                  <a:pt x="5177709" y="3042728"/>
                </a:cubicBezTo>
                <a:lnTo>
                  <a:pt x="5177709" y="3042728"/>
                </a:lnTo>
                <a:close/>
                <a:moveTo>
                  <a:pt x="5139663" y="2753348"/>
                </a:moveTo>
                <a:cubicBezTo>
                  <a:pt x="5139663" y="2711267"/>
                  <a:pt x="5182321" y="2692821"/>
                  <a:pt x="5215178" y="2697432"/>
                </a:cubicBezTo>
                <a:cubicBezTo>
                  <a:pt x="5201343" y="2725102"/>
                  <a:pt x="5172521" y="2744125"/>
                  <a:pt x="5139663" y="2753348"/>
                </a:cubicBezTo>
                <a:lnTo>
                  <a:pt x="5139663" y="2753348"/>
                </a:lnTo>
                <a:close/>
                <a:moveTo>
                  <a:pt x="5305105" y="2328502"/>
                </a:moveTo>
                <a:cubicBezTo>
                  <a:pt x="5305105" y="2342337"/>
                  <a:pt x="5300494" y="2361360"/>
                  <a:pt x="5281471" y="2361360"/>
                </a:cubicBezTo>
                <a:cubicBezTo>
                  <a:pt x="5276282" y="2337725"/>
                  <a:pt x="5286083" y="2323890"/>
                  <a:pt x="5305105" y="2328502"/>
                </a:cubicBezTo>
                <a:lnTo>
                  <a:pt x="5305105" y="2328502"/>
                </a:lnTo>
                <a:close/>
                <a:moveTo>
                  <a:pt x="5314329" y="2426499"/>
                </a:moveTo>
                <a:cubicBezTo>
                  <a:pt x="5314329" y="2459357"/>
                  <a:pt x="5286083" y="2463968"/>
                  <a:pt x="5267059" y="2477803"/>
                </a:cubicBezTo>
                <a:cubicBezTo>
                  <a:pt x="5262448" y="2468580"/>
                  <a:pt x="5257836" y="2459357"/>
                  <a:pt x="5257836" y="2444945"/>
                </a:cubicBezTo>
                <a:cubicBezTo>
                  <a:pt x="5290694" y="2450133"/>
                  <a:pt x="5290694" y="2412664"/>
                  <a:pt x="5314329" y="2426499"/>
                </a:cubicBezTo>
                <a:lnTo>
                  <a:pt x="5314329" y="2426499"/>
                </a:lnTo>
                <a:close/>
                <a:moveTo>
                  <a:pt x="5427314" y="2702044"/>
                </a:moveTo>
                <a:cubicBezTo>
                  <a:pt x="5412902" y="2697432"/>
                  <a:pt x="5427314" y="2669186"/>
                  <a:pt x="5446336" y="2673797"/>
                </a:cubicBezTo>
                <a:cubicBezTo>
                  <a:pt x="5446336" y="2688209"/>
                  <a:pt x="5431925" y="2692821"/>
                  <a:pt x="5427314" y="2702044"/>
                </a:cubicBezTo>
                <a:lnTo>
                  <a:pt x="5427314" y="2702044"/>
                </a:lnTo>
                <a:close/>
                <a:moveTo>
                  <a:pt x="5427314" y="2585600"/>
                </a:moveTo>
                <a:cubicBezTo>
                  <a:pt x="5427314" y="2669762"/>
                  <a:pt x="5337963" y="2688209"/>
                  <a:pt x="5276282" y="2697432"/>
                </a:cubicBezTo>
                <a:cubicBezTo>
                  <a:pt x="5276282" y="2683597"/>
                  <a:pt x="5267059" y="2674374"/>
                  <a:pt x="5276282" y="2664574"/>
                </a:cubicBezTo>
                <a:cubicBezTo>
                  <a:pt x="5261871" y="2664574"/>
                  <a:pt x="5252648" y="2687633"/>
                  <a:pt x="5238813" y="2673797"/>
                </a:cubicBezTo>
                <a:cubicBezTo>
                  <a:pt x="5257836" y="2655351"/>
                  <a:pt x="5281471" y="2645551"/>
                  <a:pt x="5286083" y="2613270"/>
                </a:cubicBezTo>
                <a:cubicBezTo>
                  <a:pt x="5309717" y="2617882"/>
                  <a:pt x="5305105" y="2594823"/>
                  <a:pt x="5323552" y="2590212"/>
                </a:cubicBezTo>
                <a:cubicBezTo>
                  <a:pt x="5337963" y="2585600"/>
                  <a:pt x="5328163" y="2604047"/>
                  <a:pt x="5342575" y="2604047"/>
                </a:cubicBezTo>
                <a:cubicBezTo>
                  <a:pt x="5370821" y="2571189"/>
                  <a:pt x="5418091" y="2538907"/>
                  <a:pt x="5455560" y="2561965"/>
                </a:cubicBezTo>
                <a:cubicBezTo>
                  <a:pt x="5446336" y="2566577"/>
                  <a:pt x="5441725" y="2585600"/>
                  <a:pt x="5427314" y="2585600"/>
                </a:cubicBezTo>
                <a:lnTo>
                  <a:pt x="5427314" y="2585600"/>
                </a:lnTo>
                <a:close/>
                <a:moveTo>
                  <a:pt x="5460171" y="2561965"/>
                </a:moveTo>
                <a:cubicBezTo>
                  <a:pt x="5455560" y="2538907"/>
                  <a:pt x="5483806" y="2548131"/>
                  <a:pt x="5474583" y="2519884"/>
                </a:cubicBezTo>
                <a:cubicBezTo>
                  <a:pt x="5493606" y="2519884"/>
                  <a:pt x="5493606" y="2519884"/>
                  <a:pt x="5493606" y="2519884"/>
                </a:cubicBezTo>
                <a:cubicBezTo>
                  <a:pt x="5493606" y="2543519"/>
                  <a:pt x="5474583" y="2552742"/>
                  <a:pt x="5460171" y="2561965"/>
                </a:cubicBezTo>
                <a:lnTo>
                  <a:pt x="5460171" y="2561965"/>
                </a:lnTo>
                <a:close/>
                <a:moveTo>
                  <a:pt x="5559322" y="2524496"/>
                </a:moveTo>
                <a:cubicBezTo>
                  <a:pt x="5554710" y="2538331"/>
                  <a:pt x="5550098" y="2542943"/>
                  <a:pt x="5540299" y="2542943"/>
                </a:cubicBezTo>
                <a:cubicBezTo>
                  <a:pt x="5540299" y="2534296"/>
                  <a:pt x="5545487" y="2524496"/>
                  <a:pt x="5559322" y="2524496"/>
                </a:cubicBezTo>
                <a:lnTo>
                  <a:pt x="5559322" y="2524496"/>
                </a:lnTo>
                <a:close/>
                <a:moveTo>
                  <a:pt x="5550098" y="2365971"/>
                </a:moveTo>
                <a:cubicBezTo>
                  <a:pt x="5545487" y="2356748"/>
                  <a:pt x="5550098" y="2347525"/>
                  <a:pt x="5554710" y="2342913"/>
                </a:cubicBezTo>
                <a:cubicBezTo>
                  <a:pt x="5563933" y="2342913"/>
                  <a:pt x="5563933" y="2352136"/>
                  <a:pt x="5573733" y="2347525"/>
                </a:cubicBezTo>
                <a:cubicBezTo>
                  <a:pt x="5573733" y="2361360"/>
                  <a:pt x="5563933" y="2365971"/>
                  <a:pt x="5550098" y="2365971"/>
                </a:cubicBezTo>
                <a:lnTo>
                  <a:pt x="5550098" y="2365971"/>
                </a:lnTo>
                <a:close/>
                <a:moveTo>
                  <a:pt x="5243425" y="3453739"/>
                </a:moveTo>
                <a:cubicBezTo>
                  <a:pt x="5224402" y="3458351"/>
                  <a:pt x="5238813" y="3476798"/>
                  <a:pt x="5248037" y="3486597"/>
                </a:cubicBezTo>
                <a:cubicBezTo>
                  <a:pt x="5248037" y="3477374"/>
                  <a:pt x="5252648" y="3477374"/>
                  <a:pt x="5252648" y="3468151"/>
                </a:cubicBezTo>
                <a:cubicBezTo>
                  <a:pt x="5248037" y="3462963"/>
                  <a:pt x="5243425" y="3462963"/>
                  <a:pt x="5243425" y="3453739"/>
                </a:cubicBezTo>
                <a:lnTo>
                  <a:pt x="5243425" y="3453739"/>
                </a:lnTo>
                <a:close/>
                <a:moveTo>
                  <a:pt x="3300775" y="5017083"/>
                </a:moveTo>
                <a:cubicBezTo>
                  <a:pt x="3296163" y="5030918"/>
                  <a:pt x="3309998" y="5026306"/>
                  <a:pt x="3309998" y="5030918"/>
                </a:cubicBezTo>
                <a:cubicBezTo>
                  <a:pt x="3319221" y="5017083"/>
                  <a:pt x="3357268" y="5021694"/>
                  <a:pt x="3371102" y="5012471"/>
                </a:cubicBezTo>
                <a:cubicBezTo>
                  <a:pt x="3348044" y="4984225"/>
                  <a:pt x="3333633" y="5012471"/>
                  <a:pt x="3300775" y="5017083"/>
                </a:cubicBezTo>
                <a:lnTo>
                  <a:pt x="3300775" y="5017083"/>
                </a:lnTo>
                <a:close/>
                <a:moveTo>
                  <a:pt x="4371250" y="410640"/>
                </a:moveTo>
                <a:cubicBezTo>
                  <a:pt x="4418519" y="406028"/>
                  <a:pt x="4394885" y="387005"/>
                  <a:pt x="4371250" y="410640"/>
                </a:cubicBezTo>
                <a:lnTo>
                  <a:pt x="4371250" y="410640"/>
                </a:lnTo>
                <a:close/>
                <a:moveTo>
                  <a:pt x="5408290" y="741524"/>
                </a:moveTo>
                <a:cubicBezTo>
                  <a:pt x="5389268" y="736913"/>
                  <a:pt x="5356410" y="764582"/>
                  <a:pt x="5380044" y="778994"/>
                </a:cubicBezTo>
                <a:cubicBezTo>
                  <a:pt x="5389268" y="769770"/>
                  <a:pt x="5384656" y="746136"/>
                  <a:pt x="5408290" y="746136"/>
                </a:cubicBezTo>
                <a:cubicBezTo>
                  <a:pt x="5408290" y="746712"/>
                  <a:pt x="5413479" y="741524"/>
                  <a:pt x="5408290" y="741524"/>
                </a:cubicBezTo>
                <a:lnTo>
                  <a:pt x="5408290" y="741524"/>
                </a:lnTo>
                <a:close/>
                <a:moveTo>
                  <a:pt x="4522281" y="844709"/>
                </a:moveTo>
                <a:cubicBezTo>
                  <a:pt x="4531504" y="816463"/>
                  <a:pt x="4578773" y="793405"/>
                  <a:pt x="4602408" y="811852"/>
                </a:cubicBezTo>
                <a:cubicBezTo>
                  <a:pt x="4626043" y="788793"/>
                  <a:pt x="4682535" y="774382"/>
                  <a:pt x="4687147" y="746712"/>
                </a:cubicBezTo>
                <a:cubicBezTo>
                  <a:pt x="4616243" y="751324"/>
                  <a:pt x="4578773" y="802628"/>
                  <a:pt x="4512481" y="821651"/>
                </a:cubicBezTo>
                <a:cubicBezTo>
                  <a:pt x="4512481" y="830298"/>
                  <a:pt x="4512481" y="840098"/>
                  <a:pt x="4522281" y="844709"/>
                </a:cubicBezTo>
                <a:lnTo>
                  <a:pt x="4522281" y="844709"/>
                </a:lnTo>
                <a:close/>
                <a:moveTo>
                  <a:pt x="5431925" y="1175594"/>
                </a:moveTo>
                <a:cubicBezTo>
                  <a:pt x="5431925" y="1161759"/>
                  <a:pt x="5446336" y="1157147"/>
                  <a:pt x="5455560" y="1147348"/>
                </a:cubicBezTo>
                <a:cubicBezTo>
                  <a:pt x="5441149" y="1138124"/>
                  <a:pt x="5427314" y="1128901"/>
                  <a:pt x="5408290" y="1128901"/>
                </a:cubicBezTo>
                <a:cubicBezTo>
                  <a:pt x="5412902" y="1151959"/>
                  <a:pt x="5427314" y="1161759"/>
                  <a:pt x="5436537" y="1157147"/>
                </a:cubicBezTo>
                <a:cubicBezTo>
                  <a:pt x="5431925" y="1166371"/>
                  <a:pt x="5413479" y="1170982"/>
                  <a:pt x="5431925" y="1175594"/>
                </a:cubicBezTo>
                <a:lnTo>
                  <a:pt x="5431925" y="1175594"/>
                </a:lnTo>
                <a:close/>
                <a:moveTo>
                  <a:pt x="5621002" y="1544524"/>
                </a:moveTo>
                <a:cubicBezTo>
                  <a:pt x="5644637" y="1535301"/>
                  <a:pt x="5658472" y="1526078"/>
                  <a:pt x="5672883" y="1511667"/>
                </a:cubicBezTo>
                <a:cubicBezTo>
                  <a:pt x="5658472" y="1521466"/>
                  <a:pt x="5615814" y="1526078"/>
                  <a:pt x="5621002" y="1544524"/>
                </a:cubicBezTo>
                <a:lnTo>
                  <a:pt x="5621002" y="1544524"/>
                </a:lnTo>
                <a:close/>
                <a:moveTo>
                  <a:pt x="5747822" y="1749742"/>
                </a:moveTo>
                <a:cubicBezTo>
                  <a:pt x="5766845" y="1749742"/>
                  <a:pt x="5790480" y="1758965"/>
                  <a:pt x="5804315" y="1731295"/>
                </a:cubicBezTo>
                <a:cubicBezTo>
                  <a:pt x="5789903" y="1726684"/>
                  <a:pt x="5780680" y="1745130"/>
                  <a:pt x="5776068" y="1731295"/>
                </a:cubicBezTo>
                <a:cubicBezTo>
                  <a:pt x="5790480" y="1726684"/>
                  <a:pt x="5799703" y="1717460"/>
                  <a:pt x="5808926" y="1712849"/>
                </a:cubicBezTo>
                <a:cubicBezTo>
                  <a:pt x="5794515" y="1717460"/>
                  <a:pt x="5780680" y="1717460"/>
                  <a:pt x="5766268" y="1708237"/>
                </a:cubicBezTo>
                <a:cubicBezTo>
                  <a:pt x="5766845" y="1726684"/>
                  <a:pt x="5747822" y="1731295"/>
                  <a:pt x="5747822" y="1749742"/>
                </a:cubicBezTo>
                <a:lnTo>
                  <a:pt x="5747822" y="1749742"/>
                </a:lnTo>
                <a:close/>
                <a:moveTo>
                  <a:pt x="5479195" y="1764153"/>
                </a:moveTo>
                <a:cubicBezTo>
                  <a:pt x="5516664" y="1764153"/>
                  <a:pt x="5526464" y="1722072"/>
                  <a:pt x="5559322" y="1731295"/>
                </a:cubicBezTo>
                <a:cubicBezTo>
                  <a:pt x="5540299" y="1707661"/>
                  <a:pt x="5498217" y="1749742"/>
                  <a:pt x="5479195" y="1764153"/>
                </a:cubicBezTo>
                <a:lnTo>
                  <a:pt x="5479195" y="1764153"/>
                </a:lnTo>
                <a:close/>
                <a:moveTo>
                  <a:pt x="5729376" y="1745130"/>
                </a:moveTo>
                <a:cubicBezTo>
                  <a:pt x="5720152" y="1745130"/>
                  <a:pt x="5668271" y="1735907"/>
                  <a:pt x="5663084" y="1773377"/>
                </a:cubicBezTo>
                <a:cubicBezTo>
                  <a:pt x="5677495" y="1773377"/>
                  <a:pt x="5691329" y="1773377"/>
                  <a:pt x="5695941" y="1787211"/>
                </a:cubicBezTo>
                <a:cubicBezTo>
                  <a:pt x="5676918" y="1791823"/>
                  <a:pt x="5672307" y="1805658"/>
                  <a:pt x="5653283" y="1805658"/>
                </a:cubicBezTo>
                <a:cubicBezTo>
                  <a:pt x="5662506" y="1814881"/>
                  <a:pt x="5681530" y="1796435"/>
                  <a:pt x="5695941" y="1787211"/>
                </a:cubicBezTo>
                <a:cubicBezTo>
                  <a:pt x="5710352" y="1787211"/>
                  <a:pt x="5719576" y="1787211"/>
                  <a:pt x="5719576" y="1777988"/>
                </a:cubicBezTo>
                <a:cubicBezTo>
                  <a:pt x="5714964" y="1773377"/>
                  <a:pt x="5700553" y="1782600"/>
                  <a:pt x="5700553" y="1773377"/>
                </a:cubicBezTo>
                <a:cubicBezTo>
                  <a:pt x="5701129" y="1754354"/>
                  <a:pt x="5724187" y="1759542"/>
                  <a:pt x="5729376" y="1745130"/>
                </a:cubicBezTo>
                <a:lnTo>
                  <a:pt x="5729376" y="1745130"/>
                </a:lnTo>
                <a:close/>
                <a:moveTo>
                  <a:pt x="5974369" y="1875985"/>
                </a:moveTo>
                <a:cubicBezTo>
                  <a:pt x="5983591" y="1847739"/>
                  <a:pt x="6007226" y="1824681"/>
                  <a:pt x="6045273" y="1824681"/>
                </a:cubicBezTo>
                <a:cubicBezTo>
                  <a:pt x="6059684" y="1806234"/>
                  <a:pt x="6087930" y="1796435"/>
                  <a:pt x="6068906" y="1801623"/>
                </a:cubicBezTo>
                <a:cubicBezTo>
                  <a:pt x="6045273" y="1806234"/>
                  <a:pt x="5951310" y="1862150"/>
                  <a:pt x="5917876" y="1852927"/>
                </a:cubicBezTo>
                <a:cubicBezTo>
                  <a:pt x="5917876" y="1857539"/>
                  <a:pt x="5932287" y="1857539"/>
                  <a:pt x="5927100" y="1866762"/>
                </a:cubicBezTo>
                <a:cubicBezTo>
                  <a:pt x="5908076" y="1866762"/>
                  <a:pt x="5908076" y="1880597"/>
                  <a:pt x="5898853" y="1889820"/>
                </a:cubicBezTo>
                <a:cubicBezTo>
                  <a:pt x="5922488" y="1899043"/>
                  <a:pt x="5936899" y="1866762"/>
                  <a:pt x="5974369" y="1875985"/>
                </a:cubicBezTo>
                <a:lnTo>
                  <a:pt x="5974369" y="1875985"/>
                </a:lnTo>
                <a:close/>
                <a:moveTo>
                  <a:pt x="5799703" y="1866762"/>
                </a:moveTo>
                <a:cubicBezTo>
                  <a:pt x="5795091" y="1871374"/>
                  <a:pt x="5780680" y="1871374"/>
                  <a:pt x="5780680" y="1862150"/>
                </a:cubicBezTo>
                <a:cubicBezTo>
                  <a:pt x="5780680" y="1852927"/>
                  <a:pt x="5799703" y="1857539"/>
                  <a:pt x="5799703" y="1848316"/>
                </a:cubicBezTo>
                <a:cubicBezTo>
                  <a:pt x="5795091" y="1848316"/>
                  <a:pt x="5795091" y="1839092"/>
                  <a:pt x="5795091" y="1834481"/>
                </a:cubicBezTo>
                <a:cubicBezTo>
                  <a:pt x="5780680" y="1839092"/>
                  <a:pt x="5771456" y="1839092"/>
                  <a:pt x="5766845" y="1829869"/>
                </a:cubicBezTo>
                <a:cubicBezTo>
                  <a:pt x="5752434" y="1843704"/>
                  <a:pt x="5705741" y="1852927"/>
                  <a:pt x="5743210" y="1852927"/>
                </a:cubicBezTo>
                <a:cubicBezTo>
                  <a:pt x="5733987" y="1857539"/>
                  <a:pt x="5724187" y="1857539"/>
                  <a:pt x="5724187" y="1871374"/>
                </a:cubicBezTo>
                <a:cubicBezTo>
                  <a:pt x="5733411" y="1871374"/>
                  <a:pt x="5738599" y="1866762"/>
                  <a:pt x="5738599" y="1871374"/>
                </a:cubicBezTo>
                <a:cubicBezTo>
                  <a:pt x="5738599" y="1885209"/>
                  <a:pt x="5724187" y="1889820"/>
                  <a:pt x="5724187" y="1904232"/>
                </a:cubicBezTo>
                <a:cubicBezTo>
                  <a:pt x="5747822" y="1908843"/>
                  <a:pt x="5795091" y="1904232"/>
                  <a:pt x="5799703" y="1866762"/>
                </a:cubicBezTo>
                <a:lnTo>
                  <a:pt x="5799703" y="1866762"/>
                </a:lnTo>
                <a:close/>
                <a:moveTo>
                  <a:pt x="5799703" y="1862150"/>
                </a:moveTo>
                <a:lnTo>
                  <a:pt x="5799703" y="1866762"/>
                </a:lnTo>
                <a:lnTo>
                  <a:pt x="5799703" y="1862150"/>
                </a:lnTo>
                <a:lnTo>
                  <a:pt x="5799703" y="1862150"/>
                </a:lnTo>
                <a:close/>
                <a:moveTo>
                  <a:pt x="5870607" y="1918067"/>
                </a:moveTo>
                <a:cubicBezTo>
                  <a:pt x="5865995" y="1908843"/>
                  <a:pt x="5870607" y="1899620"/>
                  <a:pt x="5875219" y="1899620"/>
                </a:cubicBezTo>
                <a:cubicBezTo>
                  <a:pt x="5889630" y="1904232"/>
                  <a:pt x="5894241" y="1881173"/>
                  <a:pt x="5884441" y="1895008"/>
                </a:cubicBezTo>
                <a:cubicBezTo>
                  <a:pt x="5860807" y="1899620"/>
                  <a:pt x="5841784" y="1913455"/>
                  <a:pt x="5818149" y="1923255"/>
                </a:cubicBezTo>
                <a:cubicBezTo>
                  <a:pt x="5837749" y="1936513"/>
                  <a:pt x="5851584" y="1904232"/>
                  <a:pt x="5870607" y="1918067"/>
                </a:cubicBezTo>
                <a:lnTo>
                  <a:pt x="5870607" y="1918067"/>
                </a:lnTo>
                <a:close/>
                <a:moveTo>
                  <a:pt x="5502829" y="1950348"/>
                </a:moveTo>
                <a:cubicBezTo>
                  <a:pt x="5521852" y="1941125"/>
                  <a:pt x="5540299" y="1931901"/>
                  <a:pt x="5554710" y="1917490"/>
                </a:cubicBezTo>
                <a:cubicBezTo>
                  <a:pt x="5535687" y="1927290"/>
                  <a:pt x="5512052" y="1931901"/>
                  <a:pt x="5502829" y="1950348"/>
                </a:cubicBezTo>
                <a:lnTo>
                  <a:pt x="5502829" y="1950348"/>
                </a:lnTo>
                <a:close/>
                <a:moveTo>
                  <a:pt x="5356410" y="1969371"/>
                </a:moveTo>
                <a:cubicBezTo>
                  <a:pt x="5328163" y="1964759"/>
                  <a:pt x="5313752" y="1997617"/>
                  <a:pt x="5295306" y="1983206"/>
                </a:cubicBezTo>
                <a:cubicBezTo>
                  <a:pt x="5295306" y="1969371"/>
                  <a:pt x="5318940" y="1973982"/>
                  <a:pt x="5318940" y="1960148"/>
                </a:cubicBezTo>
                <a:cubicBezTo>
                  <a:pt x="5295306" y="1950924"/>
                  <a:pt x="5234202" y="1960148"/>
                  <a:pt x="5224402" y="1993006"/>
                </a:cubicBezTo>
                <a:cubicBezTo>
                  <a:pt x="5238813" y="1997617"/>
                  <a:pt x="5261871" y="2011452"/>
                  <a:pt x="5252648" y="2025863"/>
                </a:cubicBezTo>
                <a:cubicBezTo>
                  <a:pt x="5267059" y="2030475"/>
                  <a:pt x="5280894" y="2012028"/>
                  <a:pt x="5285506" y="2021252"/>
                </a:cubicBezTo>
                <a:cubicBezTo>
                  <a:pt x="5280894" y="2025863"/>
                  <a:pt x="5276282" y="2030475"/>
                  <a:pt x="5271095" y="2035087"/>
                </a:cubicBezTo>
                <a:cubicBezTo>
                  <a:pt x="5252072" y="2021252"/>
                  <a:pt x="5223825" y="2063333"/>
                  <a:pt x="5204803" y="2077168"/>
                </a:cubicBezTo>
                <a:cubicBezTo>
                  <a:pt x="5219214" y="2077168"/>
                  <a:pt x="5233048" y="2072556"/>
                  <a:pt x="5228437" y="2091003"/>
                </a:cubicBezTo>
                <a:cubicBezTo>
                  <a:pt x="5214026" y="2091003"/>
                  <a:pt x="5209414" y="2077168"/>
                  <a:pt x="5200191" y="2091003"/>
                </a:cubicBezTo>
                <a:cubicBezTo>
                  <a:pt x="5200191" y="2104838"/>
                  <a:pt x="5200191" y="2114061"/>
                  <a:pt x="5209414" y="2123861"/>
                </a:cubicBezTo>
                <a:cubicBezTo>
                  <a:pt x="5233048" y="2100802"/>
                  <a:pt x="5270518" y="2100802"/>
                  <a:pt x="5280318" y="2067945"/>
                </a:cubicBezTo>
                <a:cubicBezTo>
                  <a:pt x="5294729" y="2067945"/>
                  <a:pt x="5313176" y="2049498"/>
                  <a:pt x="5299341" y="2044886"/>
                </a:cubicBezTo>
                <a:cubicBezTo>
                  <a:pt x="5290117" y="2054110"/>
                  <a:pt x="5280318" y="2063333"/>
                  <a:pt x="5266483" y="2067945"/>
                </a:cubicBezTo>
                <a:cubicBezTo>
                  <a:pt x="5266483" y="2063333"/>
                  <a:pt x="5261871" y="2063333"/>
                  <a:pt x="5261871" y="2058721"/>
                </a:cubicBezTo>
                <a:cubicBezTo>
                  <a:pt x="5266483" y="2054110"/>
                  <a:pt x="5266483" y="2049498"/>
                  <a:pt x="5271095" y="2044886"/>
                </a:cubicBezTo>
                <a:cubicBezTo>
                  <a:pt x="5275706" y="2058721"/>
                  <a:pt x="5285506" y="2040275"/>
                  <a:pt x="5299341" y="2044886"/>
                </a:cubicBezTo>
                <a:cubicBezTo>
                  <a:pt x="5299341" y="2031051"/>
                  <a:pt x="5299341" y="2031051"/>
                  <a:pt x="5308564" y="2016640"/>
                </a:cubicBezTo>
                <a:cubicBezTo>
                  <a:pt x="5299341" y="2007417"/>
                  <a:pt x="5289541" y="2016640"/>
                  <a:pt x="5289541" y="2012028"/>
                </a:cubicBezTo>
                <a:cubicBezTo>
                  <a:pt x="5305105" y="1987817"/>
                  <a:pt x="5337963" y="1987817"/>
                  <a:pt x="5356410" y="1969371"/>
                </a:cubicBezTo>
                <a:lnTo>
                  <a:pt x="5356410" y="1969371"/>
                </a:lnTo>
                <a:close/>
                <a:moveTo>
                  <a:pt x="5158686" y="2029899"/>
                </a:moveTo>
                <a:cubicBezTo>
                  <a:pt x="5139663" y="2039122"/>
                  <a:pt x="5087782" y="2039122"/>
                  <a:pt x="5092394" y="2058145"/>
                </a:cubicBezTo>
                <a:cubicBezTo>
                  <a:pt x="5116029" y="2053533"/>
                  <a:pt x="5163298" y="2029899"/>
                  <a:pt x="5158686" y="2029899"/>
                </a:cubicBezTo>
                <a:lnTo>
                  <a:pt x="5158686" y="2029899"/>
                </a:lnTo>
                <a:close/>
                <a:moveTo>
                  <a:pt x="4724616" y="2090426"/>
                </a:moveTo>
                <a:cubicBezTo>
                  <a:pt x="4710205" y="2095038"/>
                  <a:pt x="4691759" y="2095038"/>
                  <a:pt x="4691759" y="2113484"/>
                </a:cubicBezTo>
                <a:cubicBezTo>
                  <a:pt x="4710781" y="2114061"/>
                  <a:pt x="4710781" y="2095038"/>
                  <a:pt x="4724616" y="2090426"/>
                </a:cubicBezTo>
                <a:lnTo>
                  <a:pt x="4724616" y="2090426"/>
                </a:lnTo>
                <a:close/>
                <a:moveTo>
                  <a:pt x="5309717" y="2132507"/>
                </a:moveTo>
                <a:cubicBezTo>
                  <a:pt x="5314329" y="2123284"/>
                  <a:pt x="5324128" y="2123284"/>
                  <a:pt x="5333351" y="2123284"/>
                </a:cubicBezTo>
                <a:cubicBezTo>
                  <a:pt x="5333351" y="2100226"/>
                  <a:pt x="5309717" y="2114061"/>
                  <a:pt x="5305105" y="2123284"/>
                </a:cubicBezTo>
                <a:cubicBezTo>
                  <a:pt x="5314329" y="2123284"/>
                  <a:pt x="5305105" y="2132507"/>
                  <a:pt x="5309717" y="2132507"/>
                </a:cubicBezTo>
                <a:lnTo>
                  <a:pt x="5309717" y="2132507"/>
                </a:lnTo>
                <a:close/>
                <a:moveTo>
                  <a:pt x="5818726" y="2398829"/>
                </a:moveTo>
                <a:cubicBezTo>
                  <a:pt x="5799703" y="2417276"/>
                  <a:pt x="5747822" y="2427075"/>
                  <a:pt x="5743210" y="2445522"/>
                </a:cubicBezTo>
                <a:cubicBezTo>
                  <a:pt x="5733987" y="2459357"/>
                  <a:pt x="5644060" y="2463968"/>
                  <a:pt x="5620426" y="2515273"/>
                </a:cubicBezTo>
                <a:cubicBezTo>
                  <a:pt x="5653283" y="2510661"/>
                  <a:pt x="5681530" y="2487026"/>
                  <a:pt x="5714964" y="2468580"/>
                </a:cubicBezTo>
                <a:cubicBezTo>
                  <a:pt x="5753010" y="2450133"/>
                  <a:pt x="5809502" y="2436299"/>
                  <a:pt x="5818726" y="2398829"/>
                </a:cubicBezTo>
                <a:lnTo>
                  <a:pt x="5818726" y="2398829"/>
                </a:lnTo>
                <a:close/>
                <a:moveTo>
                  <a:pt x="764378" y="2730290"/>
                </a:moveTo>
                <a:cubicBezTo>
                  <a:pt x="721720" y="2739513"/>
                  <a:pt x="688862" y="2763148"/>
                  <a:pt x="665228" y="2790818"/>
                </a:cubicBezTo>
                <a:cubicBezTo>
                  <a:pt x="679639" y="2790818"/>
                  <a:pt x="684251" y="2786206"/>
                  <a:pt x="693474" y="2800041"/>
                </a:cubicBezTo>
                <a:cubicBezTo>
                  <a:pt x="693474" y="2809264"/>
                  <a:pt x="674451" y="2818487"/>
                  <a:pt x="684251" y="2823099"/>
                </a:cubicBezTo>
                <a:cubicBezTo>
                  <a:pt x="688862" y="2809264"/>
                  <a:pt x="707885" y="2809264"/>
                  <a:pt x="717109" y="2804653"/>
                </a:cubicBezTo>
                <a:cubicBezTo>
                  <a:pt x="717109" y="2790818"/>
                  <a:pt x="707885" y="2781594"/>
                  <a:pt x="712497" y="2762572"/>
                </a:cubicBezTo>
                <a:cubicBezTo>
                  <a:pt x="717109" y="2762572"/>
                  <a:pt x="717109" y="2757960"/>
                  <a:pt x="721720" y="2757960"/>
                </a:cubicBezTo>
                <a:cubicBezTo>
                  <a:pt x="740743" y="2767183"/>
                  <a:pt x="764378" y="2748736"/>
                  <a:pt x="764378" y="2730290"/>
                </a:cubicBezTo>
                <a:lnTo>
                  <a:pt x="764378" y="2730290"/>
                </a:lnTo>
                <a:close/>
                <a:moveTo>
                  <a:pt x="952878" y="3047339"/>
                </a:moveTo>
                <a:cubicBezTo>
                  <a:pt x="943655" y="3042728"/>
                  <a:pt x="943655" y="3033505"/>
                  <a:pt x="929243" y="3038116"/>
                </a:cubicBezTo>
                <a:cubicBezTo>
                  <a:pt x="929243" y="3042728"/>
                  <a:pt x="920020" y="3061175"/>
                  <a:pt x="924632" y="3061175"/>
                </a:cubicBezTo>
                <a:cubicBezTo>
                  <a:pt x="924632" y="3042728"/>
                  <a:pt x="948267" y="3056563"/>
                  <a:pt x="952878" y="3047339"/>
                </a:cubicBezTo>
                <a:lnTo>
                  <a:pt x="952878" y="3047339"/>
                </a:lnTo>
                <a:close/>
                <a:moveTo>
                  <a:pt x="5592179" y="3103256"/>
                </a:moveTo>
                <a:cubicBezTo>
                  <a:pt x="5582956" y="3117091"/>
                  <a:pt x="5573156" y="3121702"/>
                  <a:pt x="5554710" y="3126314"/>
                </a:cubicBezTo>
                <a:cubicBezTo>
                  <a:pt x="5554710" y="3121702"/>
                  <a:pt x="5550098" y="3117091"/>
                  <a:pt x="5550098" y="3117091"/>
                </a:cubicBezTo>
                <a:cubicBezTo>
                  <a:pt x="5554710" y="3103256"/>
                  <a:pt x="5554710" y="3094032"/>
                  <a:pt x="5554710" y="3075010"/>
                </a:cubicBezTo>
                <a:cubicBezTo>
                  <a:pt x="5526464" y="3084233"/>
                  <a:pt x="5507441" y="3103256"/>
                  <a:pt x="5488418" y="3121702"/>
                </a:cubicBezTo>
                <a:cubicBezTo>
                  <a:pt x="5493030" y="3135537"/>
                  <a:pt x="5521275" y="3126314"/>
                  <a:pt x="5531075" y="3130925"/>
                </a:cubicBezTo>
                <a:cubicBezTo>
                  <a:pt x="5531075" y="3153983"/>
                  <a:pt x="5531075" y="3153983"/>
                  <a:pt x="5531075" y="3153983"/>
                </a:cubicBezTo>
                <a:cubicBezTo>
                  <a:pt x="5559322" y="3145337"/>
                  <a:pt x="5592179" y="3122278"/>
                  <a:pt x="5592179" y="3103256"/>
                </a:cubicBezTo>
                <a:lnTo>
                  <a:pt x="5592179" y="3103256"/>
                </a:lnTo>
                <a:close/>
                <a:moveTo>
                  <a:pt x="5512052" y="3117667"/>
                </a:moveTo>
                <a:cubicBezTo>
                  <a:pt x="5512052" y="3099220"/>
                  <a:pt x="5531075" y="3099220"/>
                  <a:pt x="5544910" y="3094609"/>
                </a:cubicBezTo>
                <a:cubicBezTo>
                  <a:pt x="5544910" y="3108444"/>
                  <a:pt x="5540299" y="3108444"/>
                  <a:pt x="5540299" y="3122855"/>
                </a:cubicBezTo>
                <a:cubicBezTo>
                  <a:pt x="5531075" y="3122278"/>
                  <a:pt x="5521852" y="3122278"/>
                  <a:pt x="5512052" y="3117667"/>
                </a:cubicBezTo>
                <a:lnTo>
                  <a:pt x="5512052" y="3117667"/>
                </a:lnTo>
                <a:close/>
                <a:moveTo>
                  <a:pt x="4927528" y="3621488"/>
                </a:moveTo>
                <a:cubicBezTo>
                  <a:pt x="4927528" y="3635322"/>
                  <a:pt x="4903893" y="3663569"/>
                  <a:pt x="4894670" y="3639934"/>
                </a:cubicBezTo>
                <a:cubicBezTo>
                  <a:pt x="4880259" y="3639934"/>
                  <a:pt x="4880259" y="3653769"/>
                  <a:pt x="4875647" y="3662992"/>
                </a:cubicBezTo>
                <a:cubicBezTo>
                  <a:pt x="4890058" y="3653769"/>
                  <a:pt x="4875647" y="3676827"/>
                  <a:pt x="4890058" y="3676827"/>
                </a:cubicBezTo>
                <a:cubicBezTo>
                  <a:pt x="4890058" y="3662992"/>
                  <a:pt x="4904470" y="3667604"/>
                  <a:pt x="4913693" y="3667604"/>
                </a:cubicBezTo>
                <a:cubicBezTo>
                  <a:pt x="4904470" y="3644546"/>
                  <a:pt x="4918305" y="3634746"/>
                  <a:pt x="4941939" y="3634746"/>
                </a:cubicBezTo>
                <a:cubicBezTo>
                  <a:pt x="4941939" y="3630135"/>
                  <a:pt x="4946551" y="3625523"/>
                  <a:pt x="4946551" y="3620911"/>
                </a:cubicBezTo>
                <a:cubicBezTo>
                  <a:pt x="4937328" y="3626099"/>
                  <a:pt x="4941939" y="3626099"/>
                  <a:pt x="4927528" y="3621488"/>
                </a:cubicBezTo>
                <a:lnTo>
                  <a:pt x="4927528" y="3621488"/>
                </a:lnTo>
                <a:close/>
                <a:moveTo>
                  <a:pt x="5621002" y="3705650"/>
                </a:moveTo>
                <a:cubicBezTo>
                  <a:pt x="5625614" y="3696427"/>
                  <a:pt x="5616390" y="3677404"/>
                  <a:pt x="5640025" y="3672792"/>
                </a:cubicBezTo>
                <a:cubicBezTo>
                  <a:pt x="5630802" y="3663569"/>
                  <a:pt x="5616390" y="3677404"/>
                  <a:pt x="5611779" y="3682015"/>
                </a:cubicBezTo>
                <a:cubicBezTo>
                  <a:pt x="5616390" y="3686627"/>
                  <a:pt x="5607167" y="3691239"/>
                  <a:pt x="5611779" y="3695850"/>
                </a:cubicBezTo>
                <a:cubicBezTo>
                  <a:pt x="5615814" y="3701038"/>
                  <a:pt x="5621002" y="3701038"/>
                  <a:pt x="5621002" y="3705650"/>
                </a:cubicBezTo>
                <a:lnTo>
                  <a:pt x="5621002" y="3705650"/>
                </a:lnTo>
                <a:close/>
                <a:moveTo>
                  <a:pt x="5615814" y="3710261"/>
                </a:moveTo>
                <a:cubicBezTo>
                  <a:pt x="5620426" y="3710261"/>
                  <a:pt x="5620426" y="3705650"/>
                  <a:pt x="5620426" y="3705650"/>
                </a:cubicBezTo>
                <a:cubicBezTo>
                  <a:pt x="5620426" y="3705650"/>
                  <a:pt x="5615814" y="3705650"/>
                  <a:pt x="5615814" y="3710261"/>
                </a:cubicBezTo>
                <a:lnTo>
                  <a:pt x="5615814" y="3710261"/>
                </a:lnTo>
                <a:close/>
                <a:moveTo>
                  <a:pt x="5621002" y="3705650"/>
                </a:moveTo>
                <a:lnTo>
                  <a:pt x="5621002" y="3705650"/>
                </a:lnTo>
                <a:lnTo>
                  <a:pt x="5621002" y="3705650"/>
                </a:lnTo>
                <a:lnTo>
                  <a:pt x="5621002" y="3705650"/>
                </a:lnTo>
                <a:lnTo>
                  <a:pt x="5621002" y="3705650"/>
                </a:lnTo>
                <a:close/>
                <a:moveTo>
                  <a:pt x="5267059" y="3924702"/>
                </a:moveTo>
                <a:cubicBezTo>
                  <a:pt x="5267059" y="3920091"/>
                  <a:pt x="5267059" y="3915479"/>
                  <a:pt x="5271671" y="3915479"/>
                </a:cubicBezTo>
                <a:cubicBezTo>
                  <a:pt x="5267059" y="3915479"/>
                  <a:pt x="5267059" y="3915479"/>
                  <a:pt x="5267059" y="3915479"/>
                </a:cubicBezTo>
                <a:lnTo>
                  <a:pt x="5267059" y="3924702"/>
                </a:lnTo>
                <a:lnTo>
                  <a:pt x="5267059" y="3924702"/>
                </a:lnTo>
                <a:lnTo>
                  <a:pt x="5267059" y="3924702"/>
                </a:lnTo>
                <a:close/>
                <a:moveTo>
                  <a:pt x="5366210" y="3854952"/>
                </a:moveTo>
                <a:cubicBezTo>
                  <a:pt x="5356986" y="3854952"/>
                  <a:pt x="5356986" y="3845728"/>
                  <a:pt x="5356986" y="3845728"/>
                </a:cubicBezTo>
                <a:cubicBezTo>
                  <a:pt x="5342575" y="3878586"/>
                  <a:pt x="5286083" y="3887809"/>
                  <a:pt x="5272247" y="3915479"/>
                </a:cubicBezTo>
                <a:cubicBezTo>
                  <a:pt x="5300494" y="3915479"/>
                  <a:pt x="5300494" y="3915479"/>
                  <a:pt x="5300494" y="3915479"/>
                </a:cubicBezTo>
                <a:cubicBezTo>
                  <a:pt x="5314905" y="3901644"/>
                  <a:pt x="5333351" y="3859563"/>
                  <a:pt x="5356986" y="3878010"/>
                </a:cubicBezTo>
                <a:cubicBezTo>
                  <a:pt x="5351798" y="3864175"/>
                  <a:pt x="5370821" y="3868786"/>
                  <a:pt x="5366210" y="3854952"/>
                </a:cubicBezTo>
                <a:lnTo>
                  <a:pt x="5366210" y="3854952"/>
                </a:lnTo>
                <a:close/>
                <a:moveTo>
                  <a:pt x="552242" y="3920091"/>
                </a:moveTo>
                <a:cubicBezTo>
                  <a:pt x="533220" y="3910868"/>
                  <a:pt x="514773" y="3924702"/>
                  <a:pt x="509585" y="3938537"/>
                </a:cubicBezTo>
                <a:cubicBezTo>
                  <a:pt x="533220" y="3929314"/>
                  <a:pt x="552242" y="3920091"/>
                  <a:pt x="570689" y="3915479"/>
                </a:cubicBezTo>
                <a:cubicBezTo>
                  <a:pt x="613347" y="3906256"/>
                  <a:pt x="608159" y="3910868"/>
                  <a:pt x="631793" y="3868786"/>
                </a:cubicBezTo>
                <a:cubicBezTo>
                  <a:pt x="631793" y="3868786"/>
                  <a:pt x="641016" y="3873398"/>
                  <a:pt x="641016" y="3864175"/>
                </a:cubicBezTo>
                <a:cubicBezTo>
                  <a:pt x="626605" y="3873398"/>
                  <a:pt x="631793" y="3854952"/>
                  <a:pt x="617382" y="3859563"/>
                </a:cubicBezTo>
                <a:cubicBezTo>
                  <a:pt x="594324" y="3873398"/>
                  <a:pt x="570689" y="3892421"/>
                  <a:pt x="552242" y="3920091"/>
                </a:cubicBezTo>
                <a:lnTo>
                  <a:pt x="552242" y="3920091"/>
                </a:lnTo>
                <a:close/>
                <a:moveTo>
                  <a:pt x="788012" y="3887809"/>
                </a:moveTo>
                <a:cubicBezTo>
                  <a:pt x="788012" y="3906256"/>
                  <a:pt x="755155" y="3892421"/>
                  <a:pt x="755155" y="3910868"/>
                </a:cubicBezTo>
                <a:cubicBezTo>
                  <a:pt x="769566" y="3910868"/>
                  <a:pt x="769566" y="3901644"/>
                  <a:pt x="778789" y="3910868"/>
                </a:cubicBezTo>
                <a:cubicBezTo>
                  <a:pt x="773601" y="3897033"/>
                  <a:pt x="801847" y="3897033"/>
                  <a:pt x="788012" y="3887809"/>
                </a:cubicBezTo>
                <a:lnTo>
                  <a:pt x="788012" y="3887809"/>
                </a:lnTo>
                <a:close/>
                <a:moveTo>
                  <a:pt x="702697" y="3910868"/>
                </a:moveTo>
                <a:cubicBezTo>
                  <a:pt x="669839" y="3910868"/>
                  <a:pt x="622570" y="3939114"/>
                  <a:pt x="608159" y="3971395"/>
                </a:cubicBezTo>
                <a:cubicBezTo>
                  <a:pt x="593748" y="3971395"/>
                  <a:pt x="589136" y="3966783"/>
                  <a:pt x="579913" y="3966783"/>
                </a:cubicBezTo>
                <a:cubicBezTo>
                  <a:pt x="537255" y="4008865"/>
                  <a:pt x="485374" y="4041722"/>
                  <a:pt x="438681" y="4083227"/>
                </a:cubicBezTo>
                <a:cubicBezTo>
                  <a:pt x="495174" y="4036535"/>
                  <a:pt x="575301" y="4031923"/>
                  <a:pt x="627181" y="3980618"/>
                </a:cubicBezTo>
                <a:cubicBezTo>
                  <a:pt x="622570" y="3980618"/>
                  <a:pt x="612770" y="3980618"/>
                  <a:pt x="612770" y="3971395"/>
                </a:cubicBezTo>
                <a:cubicBezTo>
                  <a:pt x="636982" y="3943725"/>
                  <a:pt x="684251" y="3939114"/>
                  <a:pt x="702697" y="3910868"/>
                </a:cubicBezTo>
                <a:lnTo>
                  <a:pt x="702697" y="3910868"/>
                </a:lnTo>
                <a:close/>
                <a:moveTo>
                  <a:pt x="4955774" y="4349549"/>
                </a:moveTo>
                <a:cubicBezTo>
                  <a:pt x="4970186" y="4344937"/>
                  <a:pt x="4979409" y="4335714"/>
                  <a:pt x="4988632" y="4326491"/>
                </a:cubicBezTo>
                <a:cubicBezTo>
                  <a:pt x="5007655" y="4326491"/>
                  <a:pt x="5007655" y="4340326"/>
                  <a:pt x="5007655" y="4349549"/>
                </a:cubicBezTo>
                <a:cubicBezTo>
                  <a:pt x="5012267" y="4335714"/>
                  <a:pt x="5026678" y="4344937"/>
                  <a:pt x="5035901" y="4349549"/>
                </a:cubicBezTo>
                <a:cubicBezTo>
                  <a:pt x="5035901" y="4335714"/>
                  <a:pt x="5045125" y="4331102"/>
                  <a:pt x="5045125" y="4316691"/>
                </a:cubicBezTo>
                <a:cubicBezTo>
                  <a:pt x="5026102" y="4293633"/>
                  <a:pt x="5068759" y="4214082"/>
                  <a:pt x="5101617" y="4241752"/>
                </a:cubicBezTo>
                <a:cubicBezTo>
                  <a:pt x="5101617" y="4269998"/>
                  <a:pt x="5054348" y="4288445"/>
                  <a:pt x="5073371" y="4306891"/>
                </a:cubicBezTo>
                <a:cubicBezTo>
                  <a:pt x="5097005" y="4283833"/>
                  <a:pt x="5172521" y="4269422"/>
                  <a:pt x="5172521" y="4227341"/>
                </a:cubicBezTo>
                <a:cubicBezTo>
                  <a:pt x="5163298" y="4231952"/>
                  <a:pt x="5172521" y="4213506"/>
                  <a:pt x="5158109" y="4213506"/>
                </a:cubicBezTo>
                <a:cubicBezTo>
                  <a:pt x="5167333" y="4199671"/>
                  <a:pt x="5153498" y="4195059"/>
                  <a:pt x="5172521" y="4190448"/>
                </a:cubicBezTo>
                <a:cubicBezTo>
                  <a:pt x="5172521" y="4181224"/>
                  <a:pt x="5163298" y="4176613"/>
                  <a:pt x="5167909" y="4167390"/>
                </a:cubicBezTo>
                <a:cubicBezTo>
                  <a:pt x="5153498" y="4172001"/>
                  <a:pt x="5158686" y="4153555"/>
                  <a:pt x="5148886" y="4153555"/>
                </a:cubicBezTo>
                <a:cubicBezTo>
                  <a:pt x="5144275" y="4176613"/>
                  <a:pt x="5129864" y="4191024"/>
                  <a:pt x="5111417" y="4214082"/>
                </a:cubicBezTo>
                <a:cubicBezTo>
                  <a:pt x="5102194" y="4200247"/>
                  <a:pt x="5097005" y="4223305"/>
                  <a:pt x="5083170" y="4223305"/>
                </a:cubicBezTo>
                <a:cubicBezTo>
                  <a:pt x="5083170" y="4209471"/>
                  <a:pt x="5083170" y="4204859"/>
                  <a:pt x="5078559" y="4200247"/>
                </a:cubicBezTo>
                <a:cubicBezTo>
                  <a:pt x="5158686" y="4130496"/>
                  <a:pt x="5248037" y="4069392"/>
                  <a:pt x="5351798" y="4027311"/>
                </a:cubicBezTo>
                <a:cubicBezTo>
                  <a:pt x="5342575" y="4013476"/>
                  <a:pt x="5361022" y="4008865"/>
                  <a:pt x="5351798" y="4004253"/>
                </a:cubicBezTo>
                <a:cubicBezTo>
                  <a:pt x="5351798" y="4013476"/>
                  <a:pt x="5328163" y="4013476"/>
                  <a:pt x="5337387" y="3999641"/>
                </a:cubicBezTo>
                <a:cubicBezTo>
                  <a:pt x="5322976" y="4004253"/>
                  <a:pt x="5304529" y="4027888"/>
                  <a:pt x="5285506" y="4013476"/>
                </a:cubicBezTo>
                <a:cubicBezTo>
                  <a:pt x="5280894" y="3999641"/>
                  <a:pt x="5290117" y="4004253"/>
                  <a:pt x="5294729" y="3995030"/>
                </a:cubicBezTo>
                <a:cubicBezTo>
                  <a:pt x="5275706" y="3995030"/>
                  <a:pt x="5257260" y="4018088"/>
                  <a:pt x="5252072" y="3985807"/>
                </a:cubicBezTo>
                <a:cubicBezTo>
                  <a:pt x="5261295" y="3990418"/>
                  <a:pt x="5256684" y="3999641"/>
                  <a:pt x="5271095" y="3995030"/>
                </a:cubicBezTo>
                <a:cubicBezTo>
                  <a:pt x="5271095" y="3990418"/>
                  <a:pt x="5266483" y="3985807"/>
                  <a:pt x="5266483" y="3981195"/>
                </a:cubicBezTo>
                <a:cubicBezTo>
                  <a:pt x="5257260" y="3976583"/>
                  <a:pt x="5247460" y="3976583"/>
                  <a:pt x="5242848" y="3981195"/>
                </a:cubicBezTo>
                <a:cubicBezTo>
                  <a:pt x="5238237" y="3971972"/>
                  <a:pt x="5228437" y="3967360"/>
                  <a:pt x="5228437" y="3958137"/>
                </a:cubicBezTo>
                <a:cubicBezTo>
                  <a:pt x="5237660" y="3948913"/>
                  <a:pt x="5237660" y="3929891"/>
                  <a:pt x="5252072" y="3925279"/>
                </a:cubicBezTo>
                <a:cubicBezTo>
                  <a:pt x="5219214" y="3911444"/>
                  <a:pt x="5190968" y="3971972"/>
                  <a:pt x="5167333" y="3939114"/>
                </a:cubicBezTo>
                <a:cubicBezTo>
                  <a:pt x="5162721" y="3952949"/>
                  <a:pt x="5176556" y="3952949"/>
                  <a:pt x="5171944" y="3967360"/>
                </a:cubicBezTo>
                <a:cubicBezTo>
                  <a:pt x="5152922" y="3981195"/>
                  <a:pt x="5120064" y="3971972"/>
                  <a:pt x="5110840" y="4009441"/>
                </a:cubicBezTo>
                <a:cubicBezTo>
                  <a:pt x="5129864" y="4000218"/>
                  <a:pt x="5125252" y="4018664"/>
                  <a:pt x="5125252" y="4037687"/>
                </a:cubicBezTo>
                <a:cubicBezTo>
                  <a:pt x="5148886" y="4028464"/>
                  <a:pt x="5144275" y="4037687"/>
                  <a:pt x="5148886" y="4046911"/>
                </a:cubicBezTo>
                <a:cubicBezTo>
                  <a:pt x="5153498" y="4033076"/>
                  <a:pt x="5163298" y="4046911"/>
                  <a:pt x="5163298" y="4056134"/>
                </a:cubicBezTo>
                <a:cubicBezTo>
                  <a:pt x="5148886" y="4074580"/>
                  <a:pt x="5135051" y="4088992"/>
                  <a:pt x="5111417" y="4088992"/>
                </a:cubicBezTo>
                <a:cubicBezTo>
                  <a:pt x="5116029" y="4070545"/>
                  <a:pt x="5111417" y="4056134"/>
                  <a:pt x="5097005" y="4046911"/>
                </a:cubicBezTo>
                <a:cubicBezTo>
                  <a:pt x="5097005" y="4056134"/>
                  <a:pt x="5087782" y="4051522"/>
                  <a:pt x="5087782" y="4056134"/>
                </a:cubicBezTo>
                <a:cubicBezTo>
                  <a:pt x="5102194" y="4084380"/>
                  <a:pt x="5068759" y="4140296"/>
                  <a:pt x="5031289" y="4140296"/>
                </a:cubicBezTo>
                <a:cubicBezTo>
                  <a:pt x="5031289" y="4126461"/>
                  <a:pt x="5026678" y="4117238"/>
                  <a:pt x="5022066" y="4107438"/>
                </a:cubicBezTo>
                <a:cubicBezTo>
                  <a:pt x="5012843" y="4125885"/>
                  <a:pt x="5031289" y="4125885"/>
                  <a:pt x="5026678" y="4149519"/>
                </a:cubicBezTo>
                <a:cubicBezTo>
                  <a:pt x="5012267" y="4158743"/>
                  <a:pt x="4989209" y="4158743"/>
                  <a:pt x="4989209" y="4177766"/>
                </a:cubicBezTo>
                <a:cubicBezTo>
                  <a:pt x="4989209" y="4186989"/>
                  <a:pt x="5003620" y="4177766"/>
                  <a:pt x="5003620" y="4186989"/>
                </a:cubicBezTo>
                <a:cubicBezTo>
                  <a:pt x="4989209" y="4196212"/>
                  <a:pt x="4989209" y="4215235"/>
                  <a:pt x="4979986" y="4229070"/>
                </a:cubicBezTo>
                <a:cubicBezTo>
                  <a:pt x="5003620" y="4229070"/>
                  <a:pt x="5012843" y="4247517"/>
                  <a:pt x="5017455" y="4266540"/>
                </a:cubicBezTo>
                <a:cubicBezTo>
                  <a:pt x="4993820" y="4298244"/>
                  <a:pt x="4946551" y="4302856"/>
                  <a:pt x="4955774" y="4349549"/>
                </a:cubicBezTo>
                <a:lnTo>
                  <a:pt x="4955774" y="4349549"/>
                </a:lnTo>
                <a:close/>
                <a:moveTo>
                  <a:pt x="5201343" y="4074004"/>
                </a:moveTo>
                <a:cubicBezTo>
                  <a:pt x="5201343" y="4055557"/>
                  <a:pt x="5215755" y="4055557"/>
                  <a:pt x="5224979" y="4045758"/>
                </a:cubicBezTo>
                <a:cubicBezTo>
                  <a:pt x="5238813" y="4060169"/>
                  <a:pt x="5215178" y="4074004"/>
                  <a:pt x="5201343" y="4074004"/>
                </a:cubicBezTo>
                <a:lnTo>
                  <a:pt x="5201343" y="4074004"/>
                </a:lnTo>
                <a:close/>
                <a:moveTo>
                  <a:pt x="5149463" y="4018088"/>
                </a:moveTo>
                <a:cubicBezTo>
                  <a:pt x="5149463" y="4004253"/>
                  <a:pt x="5140239" y="4008865"/>
                  <a:pt x="5144851" y="3995030"/>
                </a:cubicBezTo>
                <a:cubicBezTo>
                  <a:pt x="5154074" y="4008865"/>
                  <a:pt x="5168486" y="3985807"/>
                  <a:pt x="5168486" y="4004253"/>
                </a:cubicBezTo>
                <a:cubicBezTo>
                  <a:pt x="5182897" y="4004253"/>
                  <a:pt x="5187509" y="3995030"/>
                  <a:pt x="5192120" y="3981195"/>
                </a:cubicBezTo>
                <a:cubicBezTo>
                  <a:pt x="5187509" y="3985807"/>
                  <a:pt x="5182897" y="3990418"/>
                  <a:pt x="5177709" y="3995030"/>
                </a:cubicBezTo>
                <a:cubicBezTo>
                  <a:pt x="5163298" y="3990418"/>
                  <a:pt x="5196732" y="3962172"/>
                  <a:pt x="5196732" y="3981195"/>
                </a:cubicBezTo>
                <a:cubicBezTo>
                  <a:pt x="5205955" y="3971972"/>
                  <a:pt x="5201343" y="3962748"/>
                  <a:pt x="5220367" y="3952949"/>
                </a:cubicBezTo>
                <a:cubicBezTo>
                  <a:pt x="5234778" y="3966783"/>
                  <a:pt x="5211144" y="3971395"/>
                  <a:pt x="5201343" y="3981195"/>
                </a:cubicBezTo>
                <a:cubicBezTo>
                  <a:pt x="5205955" y="3995030"/>
                  <a:pt x="5224979" y="3981195"/>
                  <a:pt x="5238813" y="3981195"/>
                </a:cubicBezTo>
                <a:cubicBezTo>
                  <a:pt x="5234202" y="3995030"/>
                  <a:pt x="5243425" y="3999641"/>
                  <a:pt x="5243425" y="4014053"/>
                </a:cubicBezTo>
                <a:cubicBezTo>
                  <a:pt x="5210567" y="4037111"/>
                  <a:pt x="5200767" y="4032499"/>
                  <a:pt x="5177133" y="4046911"/>
                </a:cubicBezTo>
                <a:cubicBezTo>
                  <a:pt x="5186932" y="4022699"/>
                  <a:pt x="5167909" y="4022699"/>
                  <a:pt x="5149463" y="4018088"/>
                </a:cubicBezTo>
                <a:lnTo>
                  <a:pt x="5149463" y="4018088"/>
                </a:lnTo>
                <a:close/>
                <a:moveTo>
                  <a:pt x="5196156" y="4064781"/>
                </a:moveTo>
                <a:cubicBezTo>
                  <a:pt x="5196156" y="4078616"/>
                  <a:pt x="5186932" y="4083227"/>
                  <a:pt x="5181745" y="4093027"/>
                </a:cubicBezTo>
                <a:cubicBezTo>
                  <a:pt x="5162721" y="4088415"/>
                  <a:pt x="5167333" y="4088415"/>
                  <a:pt x="5148886" y="4093027"/>
                </a:cubicBezTo>
                <a:cubicBezTo>
                  <a:pt x="5158109" y="4116085"/>
                  <a:pt x="5129864" y="4130496"/>
                  <a:pt x="5106228" y="4135108"/>
                </a:cubicBezTo>
                <a:cubicBezTo>
                  <a:pt x="5111417" y="4088415"/>
                  <a:pt x="5154074" y="4074004"/>
                  <a:pt x="5196156" y="4064781"/>
                </a:cubicBezTo>
                <a:lnTo>
                  <a:pt x="5196156" y="4064781"/>
                </a:lnTo>
                <a:close/>
                <a:moveTo>
                  <a:pt x="5045701" y="4153555"/>
                </a:moveTo>
                <a:cubicBezTo>
                  <a:pt x="5045701" y="4167390"/>
                  <a:pt x="5041090" y="4176613"/>
                  <a:pt x="5026678" y="4176613"/>
                </a:cubicBezTo>
                <a:cubicBezTo>
                  <a:pt x="5022066" y="4158166"/>
                  <a:pt x="5035901" y="4153555"/>
                  <a:pt x="5045701" y="4153555"/>
                </a:cubicBezTo>
                <a:lnTo>
                  <a:pt x="5045701" y="4153555"/>
                </a:lnTo>
                <a:close/>
                <a:moveTo>
                  <a:pt x="839893" y="4004253"/>
                </a:moveTo>
                <a:cubicBezTo>
                  <a:pt x="863528" y="4004253"/>
                  <a:pt x="872751" y="3999641"/>
                  <a:pt x="896386" y="3990418"/>
                </a:cubicBezTo>
                <a:cubicBezTo>
                  <a:pt x="887163" y="3976583"/>
                  <a:pt x="868139" y="3957560"/>
                  <a:pt x="844505" y="3971972"/>
                </a:cubicBezTo>
                <a:cubicBezTo>
                  <a:pt x="849116" y="3985807"/>
                  <a:pt x="834705" y="4013476"/>
                  <a:pt x="839893" y="4004253"/>
                </a:cubicBezTo>
                <a:lnTo>
                  <a:pt x="839893" y="4004253"/>
                </a:lnTo>
                <a:close/>
                <a:moveTo>
                  <a:pt x="5253224" y="4410077"/>
                </a:moveTo>
                <a:cubicBezTo>
                  <a:pt x="5257836" y="4391630"/>
                  <a:pt x="5276859" y="4387019"/>
                  <a:pt x="5272247" y="4358772"/>
                </a:cubicBezTo>
                <a:cubicBezTo>
                  <a:pt x="5286659" y="4363384"/>
                  <a:pt x="5281471" y="4354161"/>
                  <a:pt x="5291271" y="4349549"/>
                </a:cubicBezTo>
                <a:cubicBezTo>
                  <a:pt x="5314905" y="4363384"/>
                  <a:pt x="5324128" y="4335714"/>
                  <a:pt x="5343152" y="4326491"/>
                </a:cubicBezTo>
                <a:cubicBezTo>
                  <a:pt x="5328740" y="4298244"/>
                  <a:pt x="5404256" y="4298244"/>
                  <a:pt x="5385809" y="4265963"/>
                </a:cubicBezTo>
                <a:cubicBezTo>
                  <a:pt x="5357563" y="4275186"/>
                  <a:pt x="5348339" y="4298821"/>
                  <a:pt x="5324705" y="4289021"/>
                </a:cubicBezTo>
                <a:cubicBezTo>
                  <a:pt x="5315482" y="4321879"/>
                  <a:pt x="5287235" y="4331102"/>
                  <a:pt x="5258412" y="4344937"/>
                </a:cubicBezTo>
                <a:cubicBezTo>
                  <a:pt x="5258412" y="4340326"/>
                  <a:pt x="5258412" y="4340326"/>
                  <a:pt x="5253801" y="4335714"/>
                </a:cubicBezTo>
                <a:cubicBezTo>
                  <a:pt x="5268213" y="4321879"/>
                  <a:pt x="5263024" y="4302856"/>
                  <a:pt x="5258412" y="4284410"/>
                </a:cubicBezTo>
                <a:cubicBezTo>
                  <a:pt x="5253801" y="4279798"/>
                  <a:pt x="5239390" y="4289021"/>
                  <a:pt x="5239390" y="4279798"/>
                </a:cubicBezTo>
                <a:cubicBezTo>
                  <a:pt x="5253801" y="4256740"/>
                  <a:pt x="5220367" y="4265963"/>
                  <a:pt x="5224979" y="4242329"/>
                </a:cubicBezTo>
                <a:cubicBezTo>
                  <a:pt x="5234202" y="4256163"/>
                  <a:pt x="5248613" y="4242329"/>
                  <a:pt x="5253224" y="4228494"/>
                </a:cubicBezTo>
                <a:cubicBezTo>
                  <a:pt x="5229590" y="4233105"/>
                  <a:pt x="5205955" y="4246940"/>
                  <a:pt x="5205955" y="4270575"/>
                </a:cubicBezTo>
                <a:cubicBezTo>
                  <a:pt x="5234202" y="4256740"/>
                  <a:pt x="5215178" y="4293633"/>
                  <a:pt x="5234202" y="4289021"/>
                </a:cubicBezTo>
                <a:cubicBezTo>
                  <a:pt x="5219790" y="4307468"/>
                  <a:pt x="5219790" y="4321879"/>
                  <a:pt x="5210567" y="4349549"/>
                </a:cubicBezTo>
                <a:cubicBezTo>
                  <a:pt x="5219790" y="4354161"/>
                  <a:pt x="5224979" y="4344937"/>
                  <a:pt x="5224979" y="4349549"/>
                </a:cubicBezTo>
                <a:cubicBezTo>
                  <a:pt x="5210567" y="4363384"/>
                  <a:pt x="5229590" y="4400854"/>
                  <a:pt x="5239390" y="4400854"/>
                </a:cubicBezTo>
                <a:cubicBezTo>
                  <a:pt x="5239390" y="4410077"/>
                  <a:pt x="5239390" y="4410077"/>
                  <a:pt x="5239390" y="4410077"/>
                </a:cubicBezTo>
                <a:cubicBezTo>
                  <a:pt x="5211144" y="4396242"/>
                  <a:pt x="5220367" y="4419300"/>
                  <a:pt x="5201920" y="4423912"/>
                </a:cubicBezTo>
                <a:cubicBezTo>
                  <a:pt x="5201920" y="4414688"/>
                  <a:pt x="5206532" y="4400854"/>
                  <a:pt x="5197308" y="4400854"/>
                </a:cubicBezTo>
                <a:cubicBezTo>
                  <a:pt x="5188085" y="4410077"/>
                  <a:pt x="5169062" y="4410077"/>
                  <a:pt x="5164451" y="4429100"/>
                </a:cubicBezTo>
                <a:cubicBezTo>
                  <a:pt x="5183473" y="4429100"/>
                  <a:pt x="5183473" y="4415265"/>
                  <a:pt x="5201920" y="4415265"/>
                </a:cubicBezTo>
                <a:cubicBezTo>
                  <a:pt x="5201920" y="4429100"/>
                  <a:pt x="5192697" y="4429100"/>
                  <a:pt x="5197308" y="4438323"/>
                </a:cubicBezTo>
                <a:cubicBezTo>
                  <a:pt x="5201920" y="4447546"/>
                  <a:pt x="5201920" y="4438323"/>
                  <a:pt x="5216332" y="4438323"/>
                </a:cubicBezTo>
                <a:cubicBezTo>
                  <a:pt x="5215178" y="4414688"/>
                  <a:pt x="5238813" y="4410077"/>
                  <a:pt x="5253224" y="4410077"/>
                </a:cubicBezTo>
                <a:lnTo>
                  <a:pt x="5253224" y="4410077"/>
                </a:lnTo>
                <a:close/>
                <a:moveTo>
                  <a:pt x="4804744" y="4293633"/>
                </a:moveTo>
                <a:cubicBezTo>
                  <a:pt x="4819155" y="4279798"/>
                  <a:pt x="4832990" y="4265387"/>
                  <a:pt x="4861236" y="4265387"/>
                </a:cubicBezTo>
                <a:cubicBezTo>
                  <a:pt x="4865847" y="4246940"/>
                  <a:pt x="4852012" y="4256163"/>
                  <a:pt x="4852012" y="4242329"/>
                </a:cubicBezTo>
                <a:cubicBezTo>
                  <a:pt x="4833566" y="4251552"/>
                  <a:pt x="4804744" y="4279798"/>
                  <a:pt x="4804744" y="4293633"/>
                </a:cubicBezTo>
                <a:lnTo>
                  <a:pt x="4804744" y="4293633"/>
                </a:lnTo>
                <a:close/>
                <a:moveTo>
                  <a:pt x="740743" y="4256163"/>
                </a:moveTo>
                <a:cubicBezTo>
                  <a:pt x="703274" y="4251552"/>
                  <a:pt x="693474" y="4284410"/>
                  <a:pt x="674451" y="4298244"/>
                </a:cubicBezTo>
                <a:cubicBezTo>
                  <a:pt x="702697" y="4289021"/>
                  <a:pt x="726332" y="4279798"/>
                  <a:pt x="740743" y="4256163"/>
                </a:cubicBezTo>
                <a:lnTo>
                  <a:pt x="740743" y="4256163"/>
                </a:lnTo>
                <a:close/>
                <a:moveTo>
                  <a:pt x="4649677" y="4265387"/>
                </a:moveTo>
                <a:cubicBezTo>
                  <a:pt x="4645065" y="4274610"/>
                  <a:pt x="4630654" y="4256163"/>
                  <a:pt x="4630654" y="4274610"/>
                </a:cubicBezTo>
                <a:cubicBezTo>
                  <a:pt x="4639878" y="4269998"/>
                  <a:pt x="4639878" y="4279222"/>
                  <a:pt x="4649677" y="4279222"/>
                </a:cubicBezTo>
                <a:cubicBezTo>
                  <a:pt x="4649677" y="4269998"/>
                  <a:pt x="4658900" y="4265387"/>
                  <a:pt x="4649677" y="4265387"/>
                </a:cubicBezTo>
                <a:lnTo>
                  <a:pt x="4649677" y="4265387"/>
                </a:lnTo>
                <a:close/>
                <a:moveTo>
                  <a:pt x="3706599" y="5194630"/>
                </a:moveTo>
                <a:cubicBezTo>
                  <a:pt x="3711210" y="5185407"/>
                  <a:pt x="3701987" y="5180796"/>
                  <a:pt x="3706599" y="5180796"/>
                </a:cubicBezTo>
                <a:cubicBezTo>
                  <a:pt x="3753868" y="5171572"/>
                  <a:pt x="3805748" y="5143326"/>
                  <a:pt x="3853018" y="5143326"/>
                </a:cubicBezTo>
                <a:cubicBezTo>
                  <a:pt x="3872041" y="5115080"/>
                  <a:pt x="3919310" y="5129491"/>
                  <a:pt x="3933145" y="5092022"/>
                </a:cubicBezTo>
                <a:cubicBezTo>
                  <a:pt x="3937757" y="5082798"/>
                  <a:pt x="3918733" y="5073575"/>
                  <a:pt x="3928533" y="5054552"/>
                </a:cubicBezTo>
                <a:cubicBezTo>
                  <a:pt x="3956780" y="5036105"/>
                  <a:pt x="3999437" y="5026306"/>
                  <a:pt x="4023072" y="5021694"/>
                </a:cubicBezTo>
                <a:cubicBezTo>
                  <a:pt x="4018460" y="5030918"/>
                  <a:pt x="4018460" y="5040141"/>
                  <a:pt x="4018460" y="5049940"/>
                </a:cubicBezTo>
                <a:cubicBezTo>
                  <a:pt x="4037483" y="5049940"/>
                  <a:pt x="4046707" y="5054552"/>
                  <a:pt x="4051318" y="5063775"/>
                </a:cubicBezTo>
                <a:cubicBezTo>
                  <a:pt x="4027683" y="5082222"/>
                  <a:pt x="3994826" y="5096633"/>
                  <a:pt x="3971191" y="5119691"/>
                </a:cubicBezTo>
                <a:cubicBezTo>
                  <a:pt x="3942945" y="5101245"/>
                  <a:pt x="3895675" y="5142749"/>
                  <a:pt x="3876653" y="5166384"/>
                </a:cubicBezTo>
                <a:cubicBezTo>
                  <a:pt x="3937757" y="5152549"/>
                  <a:pt x="3989637" y="5128915"/>
                  <a:pt x="4046130" y="5110468"/>
                </a:cubicBezTo>
                <a:cubicBezTo>
                  <a:pt x="4041518" y="5072999"/>
                  <a:pt x="4065153" y="5049940"/>
                  <a:pt x="4088787" y="5026306"/>
                </a:cubicBezTo>
                <a:cubicBezTo>
                  <a:pt x="4079564" y="5026306"/>
                  <a:pt x="4065153" y="5040141"/>
                  <a:pt x="4060542" y="5026306"/>
                </a:cubicBezTo>
                <a:cubicBezTo>
                  <a:pt x="4103199" y="4979613"/>
                  <a:pt x="4192549" y="4970390"/>
                  <a:pt x="4244430" y="4928309"/>
                </a:cubicBezTo>
                <a:cubicBezTo>
                  <a:pt x="4235207" y="4919085"/>
                  <a:pt x="4211572" y="4932920"/>
                  <a:pt x="4201773" y="4919085"/>
                </a:cubicBezTo>
                <a:cubicBezTo>
                  <a:pt x="4220795" y="4877004"/>
                  <a:pt x="4281899" y="4872393"/>
                  <a:pt x="4324557" y="4849335"/>
                </a:cubicBezTo>
                <a:cubicBezTo>
                  <a:pt x="4315334" y="4840111"/>
                  <a:pt x="4319946" y="4830888"/>
                  <a:pt x="4324557" y="4821088"/>
                </a:cubicBezTo>
                <a:cubicBezTo>
                  <a:pt x="4300923" y="4825700"/>
                  <a:pt x="4281899" y="4839535"/>
                  <a:pt x="4258265" y="4844146"/>
                </a:cubicBezTo>
                <a:cubicBezTo>
                  <a:pt x="4272676" y="4811288"/>
                  <a:pt x="4324557" y="4811288"/>
                  <a:pt x="4347615" y="4783619"/>
                </a:cubicBezTo>
                <a:cubicBezTo>
                  <a:pt x="4333204" y="4783619"/>
                  <a:pt x="4352227" y="4769784"/>
                  <a:pt x="4347615" y="4765172"/>
                </a:cubicBezTo>
                <a:cubicBezTo>
                  <a:pt x="4319369" y="4765172"/>
                  <a:pt x="4328593" y="4802642"/>
                  <a:pt x="4295734" y="4802642"/>
                </a:cubicBezTo>
                <a:cubicBezTo>
                  <a:pt x="4295734" y="4784195"/>
                  <a:pt x="4295734" y="4784195"/>
                  <a:pt x="4295734" y="4784195"/>
                </a:cubicBezTo>
                <a:cubicBezTo>
                  <a:pt x="4262877" y="4793418"/>
                  <a:pt x="4258265" y="4830888"/>
                  <a:pt x="4220219" y="4840111"/>
                </a:cubicBezTo>
                <a:cubicBezTo>
                  <a:pt x="4224831" y="4826276"/>
                  <a:pt x="4229442" y="4821665"/>
                  <a:pt x="4220219" y="4811865"/>
                </a:cubicBezTo>
                <a:cubicBezTo>
                  <a:pt x="4201196" y="4816477"/>
                  <a:pt x="4187361" y="4830312"/>
                  <a:pt x="4172950" y="4844723"/>
                </a:cubicBezTo>
                <a:cubicBezTo>
                  <a:pt x="4158539" y="4826276"/>
                  <a:pt x="4140092" y="4853946"/>
                  <a:pt x="4125680" y="4840111"/>
                </a:cubicBezTo>
                <a:cubicBezTo>
                  <a:pt x="4186784" y="4779583"/>
                  <a:pt x="4304958" y="4774972"/>
                  <a:pt x="4356838" y="4704644"/>
                </a:cubicBezTo>
                <a:cubicBezTo>
                  <a:pt x="4314181" y="4718479"/>
                  <a:pt x="4285935" y="4746726"/>
                  <a:pt x="4243854" y="4765172"/>
                </a:cubicBezTo>
                <a:cubicBezTo>
                  <a:pt x="4243854" y="4755949"/>
                  <a:pt x="4229442" y="4760561"/>
                  <a:pt x="4229442" y="4751337"/>
                </a:cubicBezTo>
                <a:cubicBezTo>
                  <a:pt x="4323981" y="4690810"/>
                  <a:pt x="4432354" y="4653340"/>
                  <a:pt x="4517093" y="4588201"/>
                </a:cubicBezTo>
                <a:cubicBezTo>
                  <a:pt x="4507870" y="4583589"/>
                  <a:pt x="4498070" y="4588201"/>
                  <a:pt x="4498070" y="4583589"/>
                </a:cubicBezTo>
                <a:cubicBezTo>
                  <a:pt x="4498070" y="4550732"/>
                  <a:pt x="4517093" y="4541508"/>
                  <a:pt x="4540727" y="4536897"/>
                </a:cubicBezTo>
                <a:cubicBezTo>
                  <a:pt x="4536116" y="4546120"/>
                  <a:pt x="4536116" y="4550732"/>
                  <a:pt x="4540727" y="4555343"/>
                </a:cubicBezTo>
                <a:cubicBezTo>
                  <a:pt x="4601831" y="4550732"/>
                  <a:pt x="4687147" y="4522485"/>
                  <a:pt x="4691759" y="4490204"/>
                </a:cubicBezTo>
                <a:cubicBezTo>
                  <a:pt x="4739028" y="4494815"/>
                  <a:pt x="4762662" y="4452734"/>
                  <a:pt x="4795520" y="4448122"/>
                </a:cubicBezTo>
                <a:cubicBezTo>
                  <a:pt x="4795520" y="4461958"/>
                  <a:pt x="4804744" y="4461958"/>
                  <a:pt x="4809932" y="4466569"/>
                </a:cubicBezTo>
                <a:cubicBezTo>
                  <a:pt x="4814543" y="4461958"/>
                  <a:pt x="4814543" y="4457346"/>
                  <a:pt x="4819155" y="4452734"/>
                </a:cubicBezTo>
                <a:cubicBezTo>
                  <a:pt x="4847401" y="4457346"/>
                  <a:pt x="4899282" y="4415265"/>
                  <a:pt x="4918305" y="4382983"/>
                </a:cubicBezTo>
                <a:cubicBezTo>
                  <a:pt x="4909082" y="4382983"/>
                  <a:pt x="4903893" y="4378372"/>
                  <a:pt x="4903893" y="4369149"/>
                </a:cubicBezTo>
                <a:cubicBezTo>
                  <a:pt x="4918305" y="4364537"/>
                  <a:pt x="4922917" y="4373760"/>
                  <a:pt x="4941363" y="4364537"/>
                </a:cubicBezTo>
                <a:cubicBezTo>
                  <a:pt x="4941363" y="4355314"/>
                  <a:pt x="4950586" y="4346090"/>
                  <a:pt x="4936752" y="4346090"/>
                </a:cubicBezTo>
                <a:cubicBezTo>
                  <a:pt x="4941363" y="4355314"/>
                  <a:pt x="4917728" y="4364537"/>
                  <a:pt x="4913116" y="4350702"/>
                </a:cubicBezTo>
                <a:cubicBezTo>
                  <a:pt x="4908505" y="4336867"/>
                  <a:pt x="4936752" y="4350702"/>
                  <a:pt x="4936752" y="4332255"/>
                </a:cubicBezTo>
                <a:cubicBezTo>
                  <a:pt x="4908505" y="4318420"/>
                  <a:pt x="4880259" y="4369725"/>
                  <a:pt x="4847401" y="4374336"/>
                </a:cubicBezTo>
                <a:cubicBezTo>
                  <a:pt x="4838177" y="4332255"/>
                  <a:pt x="4884871" y="4309197"/>
                  <a:pt x="4903893" y="4276339"/>
                </a:cubicBezTo>
                <a:cubicBezTo>
                  <a:pt x="4861236" y="4285563"/>
                  <a:pt x="4790908" y="4309197"/>
                  <a:pt x="4814543" y="4355890"/>
                </a:cubicBezTo>
                <a:cubicBezTo>
                  <a:pt x="4786297" y="4360502"/>
                  <a:pt x="4777073" y="4384136"/>
                  <a:pt x="4753439" y="4393359"/>
                </a:cubicBezTo>
                <a:cubicBezTo>
                  <a:pt x="4748827" y="4384136"/>
                  <a:pt x="4762662" y="4370301"/>
                  <a:pt x="4739028" y="4370301"/>
                </a:cubicBezTo>
                <a:cubicBezTo>
                  <a:pt x="4743640" y="4403159"/>
                  <a:pt x="4729805" y="4407771"/>
                  <a:pt x="4710781" y="4412383"/>
                </a:cubicBezTo>
                <a:cubicBezTo>
                  <a:pt x="4706170" y="4398548"/>
                  <a:pt x="4715393" y="4398548"/>
                  <a:pt x="4720004" y="4389324"/>
                </a:cubicBezTo>
                <a:cubicBezTo>
                  <a:pt x="4682535" y="4398548"/>
                  <a:pt x="4687147" y="4431406"/>
                  <a:pt x="4644489" y="4422182"/>
                </a:cubicBezTo>
                <a:cubicBezTo>
                  <a:pt x="4616243" y="4445240"/>
                  <a:pt x="4592608" y="4473487"/>
                  <a:pt x="4564362" y="4491933"/>
                </a:cubicBezTo>
                <a:cubicBezTo>
                  <a:pt x="4559751" y="4487322"/>
                  <a:pt x="4559751" y="4482710"/>
                  <a:pt x="4559751" y="4473487"/>
                </a:cubicBezTo>
                <a:cubicBezTo>
                  <a:pt x="4536116" y="4482710"/>
                  <a:pt x="4503258" y="4510956"/>
                  <a:pt x="4475011" y="4501733"/>
                </a:cubicBezTo>
                <a:cubicBezTo>
                  <a:pt x="4489423" y="4483286"/>
                  <a:pt x="4507870" y="4464263"/>
                  <a:pt x="4531504" y="4450428"/>
                </a:cubicBezTo>
                <a:cubicBezTo>
                  <a:pt x="4522281" y="4436593"/>
                  <a:pt x="4517093" y="4427370"/>
                  <a:pt x="4507870" y="4417571"/>
                </a:cubicBezTo>
                <a:cubicBezTo>
                  <a:pt x="4522281" y="4422182"/>
                  <a:pt x="4517093" y="4408347"/>
                  <a:pt x="4531504" y="4412959"/>
                </a:cubicBezTo>
                <a:cubicBezTo>
                  <a:pt x="4526892" y="4417571"/>
                  <a:pt x="4522281" y="4417571"/>
                  <a:pt x="4526892" y="4426794"/>
                </a:cubicBezTo>
                <a:cubicBezTo>
                  <a:pt x="4607020" y="4449852"/>
                  <a:pt x="4616243" y="4375489"/>
                  <a:pt x="4673312" y="4357043"/>
                </a:cubicBezTo>
                <a:cubicBezTo>
                  <a:pt x="4673312" y="4343208"/>
                  <a:pt x="4658900" y="4338596"/>
                  <a:pt x="4664089" y="4314962"/>
                </a:cubicBezTo>
                <a:cubicBezTo>
                  <a:pt x="4649677" y="4319573"/>
                  <a:pt x="4645065" y="4328797"/>
                  <a:pt x="4645065" y="4347820"/>
                </a:cubicBezTo>
                <a:cubicBezTo>
                  <a:pt x="4668701" y="4361654"/>
                  <a:pt x="4621431" y="4385289"/>
                  <a:pt x="4607596" y="4376066"/>
                </a:cubicBezTo>
                <a:cubicBezTo>
                  <a:pt x="4607596" y="4366843"/>
                  <a:pt x="4622007" y="4371454"/>
                  <a:pt x="4622007" y="4362231"/>
                </a:cubicBezTo>
                <a:cubicBezTo>
                  <a:pt x="4612784" y="4362231"/>
                  <a:pt x="4598373" y="4366843"/>
                  <a:pt x="4598373" y="4357620"/>
                </a:cubicBezTo>
                <a:cubicBezTo>
                  <a:pt x="4602985" y="4353008"/>
                  <a:pt x="4607596" y="4348396"/>
                  <a:pt x="4622007" y="4353008"/>
                </a:cubicBezTo>
                <a:cubicBezTo>
                  <a:pt x="4617396" y="4334561"/>
                  <a:pt x="4612784" y="4329949"/>
                  <a:pt x="4617396" y="4310927"/>
                </a:cubicBezTo>
                <a:cubicBezTo>
                  <a:pt x="4598373" y="4315538"/>
                  <a:pt x="4589150" y="4324762"/>
                  <a:pt x="4579926" y="4310927"/>
                </a:cubicBezTo>
                <a:cubicBezTo>
                  <a:pt x="4537269" y="4366843"/>
                  <a:pt x="4466942" y="4395089"/>
                  <a:pt x="4410449" y="4432559"/>
                </a:cubicBezTo>
                <a:cubicBezTo>
                  <a:pt x="4401226" y="4432559"/>
                  <a:pt x="4391426" y="4427947"/>
                  <a:pt x="4377591" y="4427947"/>
                </a:cubicBezTo>
                <a:cubicBezTo>
                  <a:pt x="4368367" y="4437170"/>
                  <a:pt x="4358568" y="4441782"/>
                  <a:pt x="4358568" y="4460805"/>
                </a:cubicBezTo>
                <a:cubicBezTo>
                  <a:pt x="4367791" y="4460805"/>
                  <a:pt x="4377591" y="4460805"/>
                  <a:pt x="4377591" y="4470028"/>
                </a:cubicBezTo>
                <a:cubicBezTo>
                  <a:pt x="4344733" y="4507498"/>
                  <a:pt x="4297464" y="4539779"/>
                  <a:pt x="4231172" y="4507498"/>
                </a:cubicBezTo>
                <a:cubicBezTo>
                  <a:pt x="4226560" y="4521332"/>
                  <a:pt x="4202925" y="4525944"/>
                  <a:pt x="4193702" y="4535744"/>
                </a:cubicBezTo>
                <a:cubicBezTo>
                  <a:pt x="4212725" y="4540355"/>
                  <a:pt x="4217337" y="4535744"/>
                  <a:pt x="4231172" y="4535744"/>
                </a:cubicBezTo>
                <a:cubicBezTo>
                  <a:pt x="4216761" y="4558802"/>
                  <a:pt x="4245583" y="4540355"/>
                  <a:pt x="4250194" y="4558802"/>
                </a:cubicBezTo>
                <a:cubicBezTo>
                  <a:pt x="4231172" y="4563413"/>
                  <a:pt x="4207537" y="4581860"/>
                  <a:pt x="4217337" y="4596271"/>
                </a:cubicBezTo>
                <a:cubicBezTo>
                  <a:pt x="4221949" y="4577825"/>
                  <a:pt x="4240971" y="4596271"/>
                  <a:pt x="4245583" y="4582437"/>
                </a:cubicBezTo>
                <a:cubicBezTo>
                  <a:pt x="4245583" y="4587048"/>
                  <a:pt x="4254806" y="4587048"/>
                  <a:pt x="4254806" y="4596271"/>
                </a:cubicBezTo>
                <a:cubicBezTo>
                  <a:pt x="4240395" y="4605495"/>
                  <a:pt x="4245583" y="4605495"/>
                  <a:pt x="4250194" y="4619329"/>
                </a:cubicBezTo>
                <a:cubicBezTo>
                  <a:pt x="4221949" y="4628553"/>
                  <a:pt x="4217337" y="4661410"/>
                  <a:pt x="4198314" y="4679857"/>
                </a:cubicBezTo>
                <a:cubicBezTo>
                  <a:pt x="4183902" y="4684469"/>
                  <a:pt x="4183902" y="4675245"/>
                  <a:pt x="4174679" y="4675245"/>
                </a:cubicBezTo>
                <a:cubicBezTo>
                  <a:pt x="4146433" y="4689080"/>
                  <a:pt x="4137209" y="4708103"/>
                  <a:pt x="4118187" y="4717327"/>
                </a:cubicBezTo>
                <a:cubicBezTo>
                  <a:pt x="4080717" y="4745573"/>
                  <a:pt x="4033448" y="4740385"/>
                  <a:pt x="4009813" y="4777854"/>
                </a:cubicBezTo>
                <a:cubicBezTo>
                  <a:pt x="4047283" y="4787078"/>
                  <a:pt x="4052471" y="4768631"/>
                  <a:pt x="4076106" y="4749608"/>
                </a:cubicBezTo>
                <a:cubicBezTo>
                  <a:pt x="4118763" y="4721362"/>
                  <a:pt x="4189090" y="4702915"/>
                  <a:pt x="4222525" y="4689080"/>
                </a:cubicBezTo>
                <a:cubicBezTo>
                  <a:pt x="4208114" y="4717327"/>
                  <a:pt x="4179867" y="4731162"/>
                  <a:pt x="4151621" y="4749608"/>
                </a:cubicBezTo>
                <a:cubicBezTo>
                  <a:pt x="4147010" y="4744996"/>
                  <a:pt x="4151621" y="4731162"/>
                  <a:pt x="4142398" y="4731162"/>
                </a:cubicBezTo>
                <a:cubicBezTo>
                  <a:pt x="4114151" y="4773243"/>
                  <a:pt x="4057659" y="4791689"/>
                  <a:pt x="4005778" y="4819935"/>
                </a:cubicBezTo>
                <a:cubicBezTo>
                  <a:pt x="3953898" y="4842993"/>
                  <a:pt x="3878382" y="4885075"/>
                  <a:pt x="3836301" y="4880463"/>
                </a:cubicBezTo>
                <a:cubicBezTo>
                  <a:pt x="3836301" y="4885075"/>
                  <a:pt x="3836301" y="4894298"/>
                  <a:pt x="3831689" y="4898909"/>
                </a:cubicBezTo>
                <a:cubicBezTo>
                  <a:pt x="3794219" y="4889686"/>
                  <a:pt x="3775197" y="4912745"/>
                  <a:pt x="3737150" y="4921968"/>
                </a:cubicBezTo>
                <a:cubicBezTo>
                  <a:pt x="3737150" y="4935803"/>
                  <a:pt x="3746374" y="4935803"/>
                  <a:pt x="3751562" y="4945026"/>
                </a:cubicBezTo>
                <a:cubicBezTo>
                  <a:pt x="3737150" y="4945026"/>
                  <a:pt x="3727927" y="4958861"/>
                  <a:pt x="3732539" y="4963472"/>
                </a:cubicBezTo>
                <a:cubicBezTo>
                  <a:pt x="3789031" y="4945026"/>
                  <a:pt x="3869158" y="4921391"/>
                  <a:pt x="3944674" y="4883922"/>
                </a:cubicBezTo>
                <a:cubicBezTo>
                  <a:pt x="3953898" y="4841841"/>
                  <a:pt x="4005778" y="4851064"/>
                  <a:pt x="4034024" y="4837229"/>
                </a:cubicBezTo>
                <a:cubicBezTo>
                  <a:pt x="4038636" y="4846452"/>
                  <a:pt x="4024801" y="4841841"/>
                  <a:pt x="4024801" y="4855675"/>
                </a:cubicBezTo>
                <a:cubicBezTo>
                  <a:pt x="4039212" y="4855675"/>
                  <a:pt x="4048435" y="4864899"/>
                  <a:pt x="4039212" y="4874122"/>
                </a:cubicBezTo>
                <a:cubicBezTo>
                  <a:pt x="4072071" y="4878734"/>
                  <a:pt x="4105505" y="4822817"/>
                  <a:pt x="4123951" y="4855675"/>
                </a:cubicBezTo>
                <a:cubicBezTo>
                  <a:pt x="4091093" y="4860287"/>
                  <a:pt x="4048435" y="4878734"/>
                  <a:pt x="4024801" y="4906980"/>
                </a:cubicBezTo>
                <a:cubicBezTo>
                  <a:pt x="4043824" y="4902368"/>
                  <a:pt x="4057659" y="4906980"/>
                  <a:pt x="4062270" y="4920815"/>
                </a:cubicBezTo>
                <a:cubicBezTo>
                  <a:pt x="4053047" y="4920815"/>
                  <a:pt x="4053047" y="4930038"/>
                  <a:pt x="4047859" y="4930038"/>
                </a:cubicBezTo>
                <a:cubicBezTo>
                  <a:pt x="4028837" y="4906980"/>
                  <a:pt x="3995978" y="4934650"/>
                  <a:pt x="3981567" y="4930038"/>
                </a:cubicBezTo>
                <a:cubicBezTo>
                  <a:pt x="3976956" y="4911592"/>
                  <a:pt x="4005201" y="4930038"/>
                  <a:pt x="4005201" y="4911592"/>
                </a:cubicBezTo>
                <a:cubicBezTo>
                  <a:pt x="3990790" y="4897756"/>
                  <a:pt x="3986179" y="4920815"/>
                  <a:pt x="3967732" y="4916203"/>
                </a:cubicBezTo>
                <a:cubicBezTo>
                  <a:pt x="3972344" y="4906980"/>
                  <a:pt x="3972344" y="4897756"/>
                  <a:pt x="3963121" y="4897756"/>
                </a:cubicBezTo>
                <a:cubicBezTo>
                  <a:pt x="3915851" y="4920815"/>
                  <a:pt x="3882993" y="4958284"/>
                  <a:pt x="3826501" y="4962896"/>
                </a:cubicBezTo>
                <a:cubicBezTo>
                  <a:pt x="3826501" y="4967508"/>
                  <a:pt x="3831113" y="4972119"/>
                  <a:pt x="3831113" y="4976731"/>
                </a:cubicBezTo>
                <a:cubicBezTo>
                  <a:pt x="3821889" y="4981342"/>
                  <a:pt x="3812089" y="4990566"/>
                  <a:pt x="3798255" y="4990566"/>
                </a:cubicBezTo>
                <a:cubicBezTo>
                  <a:pt x="3798255" y="4985954"/>
                  <a:pt x="3802866" y="4981342"/>
                  <a:pt x="3807478" y="4976731"/>
                </a:cubicBezTo>
                <a:cubicBezTo>
                  <a:pt x="3788455" y="4976731"/>
                  <a:pt x="3770009" y="4981342"/>
                  <a:pt x="3760208" y="4995177"/>
                </a:cubicBezTo>
                <a:cubicBezTo>
                  <a:pt x="3774620" y="4999789"/>
                  <a:pt x="3783844" y="4981342"/>
                  <a:pt x="3793067" y="4995177"/>
                </a:cubicBezTo>
                <a:cubicBezTo>
                  <a:pt x="3764820" y="5004400"/>
                  <a:pt x="3712940" y="5046482"/>
                  <a:pt x="3689305" y="5018235"/>
                </a:cubicBezTo>
                <a:cubicBezTo>
                  <a:pt x="3665671" y="5022847"/>
                  <a:pt x="3642035" y="5032071"/>
                  <a:pt x="3623013" y="5046482"/>
                </a:cubicBezTo>
                <a:cubicBezTo>
                  <a:pt x="3637424" y="5046482"/>
                  <a:pt x="3646647" y="5046482"/>
                  <a:pt x="3651259" y="5055705"/>
                </a:cubicBezTo>
                <a:cubicBezTo>
                  <a:pt x="3618401" y="5060317"/>
                  <a:pt x="3590155" y="5064928"/>
                  <a:pt x="3575743" y="5083951"/>
                </a:cubicBezTo>
                <a:cubicBezTo>
                  <a:pt x="3571132" y="5079339"/>
                  <a:pt x="3561332" y="5074728"/>
                  <a:pt x="3552109" y="5079339"/>
                </a:cubicBezTo>
                <a:cubicBezTo>
                  <a:pt x="3542886" y="5093174"/>
                  <a:pt x="3523862" y="5093174"/>
                  <a:pt x="3519251" y="5107586"/>
                </a:cubicBezTo>
                <a:cubicBezTo>
                  <a:pt x="3533663" y="5102974"/>
                  <a:pt x="3523862" y="5121421"/>
                  <a:pt x="3533663" y="5121421"/>
                </a:cubicBezTo>
                <a:cubicBezTo>
                  <a:pt x="3533663" y="5116809"/>
                  <a:pt x="3542886" y="5116809"/>
                  <a:pt x="3548074" y="5112197"/>
                </a:cubicBezTo>
                <a:cubicBezTo>
                  <a:pt x="3543462" y="5126032"/>
                  <a:pt x="3562485" y="5121421"/>
                  <a:pt x="3557297" y="5140444"/>
                </a:cubicBezTo>
                <a:cubicBezTo>
                  <a:pt x="3538274" y="5131220"/>
                  <a:pt x="3548074" y="5158890"/>
                  <a:pt x="3538274" y="5158890"/>
                </a:cubicBezTo>
                <a:cubicBezTo>
                  <a:pt x="3514639" y="5172725"/>
                  <a:pt x="3505416" y="5145055"/>
                  <a:pt x="3481782" y="5145055"/>
                </a:cubicBezTo>
                <a:cubicBezTo>
                  <a:pt x="3477170" y="5163502"/>
                  <a:pt x="3453535" y="5182525"/>
                  <a:pt x="3434512" y="5173302"/>
                </a:cubicBezTo>
                <a:cubicBezTo>
                  <a:pt x="3434512" y="5168690"/>
                  <a:pt x="3443736" y="5168690"/>
                  <a:pt x="3443736" y="5159467"/>
                </a:cubicBezTo>
                <a:cubicBezTo>
                  <a:pt x="3354386" y="5164078"/>
                  <a:pt x="3302505" y="5229217"/>
                  <a:pt x="3226989" y="5206159"/>
                </a:cubicBezTo>
                <a:cubicBezTo>
                  <a:pt x="3212577" y="5257464"/>
                  <a:pt x="3123227" y="5229217"/>
                  <a:pt x="3099592" y="5271299"/>
                </a:cubicBezTo>
                <a:cubicBezTo>
                  <a:pt x="3114004" y="5280522"/>
                  <a:pt x="3132451" y="5275910"/>
                  <a:pt x="3142250" y="5280522"/>
                </a:cubicBezTo>
                <a:cubicBezTo>
                  <a:pt x="3142250" y="5294357"/>
                  <a:pt x="3127839" y="5289745"/>
                  <a:pt x="3133027" y="5308768"/>
                </a:cubicBezTo>
                <a:cubicBezTo>
                  <a:pt x="3147438" y="5313380"/>
                  <a:pt x="3137638" y="5294933"/>
                  <a:pt x="3147438" y="5290322"/>
                </a:cubicBezTo>
                <a:cubicBezTo>
                  <a:pt x="3222954" y="5290322"/>
                  <a:pt x="3274835" y="5271875"/>
                  <a:pt x="3331327" y="5257464"/>
                </a:cubicBezTo>
                <a:cubicBezTo>
                  <a:pt x="3368797" y="5243629"/>
                  <a:pt x="3425865" y="5248241"/>
                  <a:pt x="3430477" y="5206159"/>
                </a:cubicBezTo>
                <a:cubicBezTo>
                  <a:pt x="3425865" y="5206159"/>
                  <a:pt x="3416066" y="5210771"/>
                  <a:pt x="3416066" y="5206159"/>
                </a:cubicBezTo>
                <a:cubicBezTo>
                  <a:pt x="3430477" y="5196936"/>
                  <a:pt x="3448923" y="5192325"/>
                  <a:pt x="3472559" y="5196936"/>
                </a:cubicBezTo>
                <a:cubicBezTo>
                  <a:pt x="3472559" y="5206159"/>
                  <a:pt x="3472559" y="5206159"/>
                  <a:pt x="3472559" y="5206159"/>
                </a:cubicBezTo>
                <a:cubicBezTo>
                  <a:pt x="3548074" y="5187713"/>
                  <a:pt x="3618977" y="5154855"/>
                  <a:pt x="3693916" y="5145632"/>
                </a:cubicBezTo>
                <a:cubicBezTo>
                  <a:pt x="3656447" y="5150244"/>
                  <a:pt x="3651259" y="5178490"/>
                  <a:pt x="3623013" y="5187713"/>
                </a:cubicBezTo>
                <a:cubicBezTo>
                  <a:pt x="3590155" y="5196936"/>
                  <a:pt x="3585543" y="5234406"/>
                  <a:pt x="3552109" y="5220571"/>
                </a:cubicBezTo>
                <a:cubicBezTo>
                  <a:pt x="3523862" y="5253429"/>
                  <a:pt x="3457570" y="5248817"/>
                  <a:pt x="3434512" y="5285710"/>
                </a:cubicBezTo>
                <a:cubicBezTo>
                  <a:pt x="3420101" y="5271875"/>
                  <a:pt x="3406266" y="5281098"/>
                  <a:pt x="3391855" y="5285710"/>
                </a:cubicBezTo>
                <a:cubicBezTo>
                  <a:pt x="3382631" y="5294933"/>
                  <a:pt x="3391855" y="5294933"/>
                  <a:pt x="3396466" y="5304156"/>
                </a:cubicBezTo>
                <a:cubicBezTo>
                  <a:pt x="3382055" y="5304156"/>
                  <a:pt x="3372832" y="5308768"/>
                  <a:pt x="3372832" y="5322603"/>
                </a:cubicBezTo>
                <a:cubicBezTo>
                  <a:pt x="3448347" y="5327215"/>
                  <a:pt x="3462182" y="5271299"/>
                  <a:pt x="3533086" y="5271299"/>
                </a:cubicBezTo>
                <a:cubicBezTo>
                  <a:pt x="3542309" y="5266687"/>
                  <a:pt x="3533086" y="5266687"/>
                  <a:pt x="3542309" y="5262075"/>
                </a:cubicBezTo>
                <a:cubicBezTo>
                  <a:pt x="3546921" y="5266687"/>
                  <a:pt x="3546921" y="5257464"/>
                  <a:pt x="3561332" y="5262075"/>
                </a:cubicBezTo>
                <a:cubicBezTo>
                  <a:pt x="3561332" y="5266687"/>
                  <a:pt x="3561332" y="5271299"/>
                  <a:pt x="3556721" y="5271299"/>
                </a:cubicBezTo>
                <a:cubicBezTo>
                  <a:pt x="3626471" y="5264381"/>
                  <a:pt x="3650106" y="5213077"/>
                  <a:pt x="3706599" y="5194630"/>
                </a:cubicBezTo>
                <a:lnTo>
                  <a:pt x="3706599" y="5194630"/>
                </a:lnTo>
                <a:close/>
                <a:moveTo>
                  <a:pt x="4852012" y="4377795"/>
                </a:moveTo>
                <a:cubicBezTo>
                  <a:pt x="4866424" y="4382407"/>
                  <a:pt x="4866424" y="4368572"/>
                  <a:pt x="4880259" y="4373183"/>
                </a:cubicBezTo>
                <a:cubicBezTo>
                  <a:pt x="4875647" y="4382407"/>
                  <a:pt x="4884871" y="4382407"/>
                  <a:pt x="4884871" y="4377795"/>
                </a:cubicBezTo>
                <a:cubicBezTo>
                  <a:pt x="4889482" y="4373183"/>
                  <a:pt x="4875647" y="4419876"/>
                  <a:pt x="4856624" y="4419876"/>
                </a:cubicBezTo>
                <a:cubicBezTo>
                  <a:pt x="4856624" y="4405465"/>
                  <a:pt x="4852012" y="4396242"/>
                  <a:pt x="4852012" y="4377795"/>
                </a:cubicBezTo>
                <a:lnTo>
                  <a:pt x="4852012" y="4377795"/>
                </a:lnTo>
                <a:close/>
                <a:moveTo>
                  <a:pt x="4578773" y="4373183"/>
                </a:moveTo>
                <a:cubicBezTo>
                  <a:pt x="4569550" y="4382407"/>
                  <a:pt x="4559751" y="4410653"/>
                  <a:pt x="4541304" y="4401430"/>
                </a:cubicBezTo>
                <a:cubicBezTo>
                  <a:pt x="4555139" y="4391630"/>
                  <a:pt x="4559751" y="4377795"/>
                  <a:pt x="4578773" y="4373183"/>
                </a:cubicBezTo>
                <a:lnTo>
                  <a:pt x="4578773" y="4373183"/>
                </a:lnTo>
                <a:close/>
                <a:moveTo>
                  <a:pt x="4385661" y="4601459"/>
                </a:moveTo>
                <a:cubicBezTo>
                  <a:pt x="4394885" y="4592236"/>
                  <a:pt x="4376438" y="4592236"/>
                  <a:pt x="4385661" y="4578401"/>
                </a:cubicBezTo>
                <a:cubicBezTo>
                  <a:pt x="4423131" y="4573790"/>
                  <a:pt x="4442154" y="4559955"/>
                  <a:pt x="4475011" y="4555343"/>
                </a:cubicBezTo>
                <a:cubicBezTo>
                  <a:pt x="4451377" y="4578401"/>
                  <a:pt x="4427743" y="4601459"/>
                  <a:pt x="4385661" y="4601459"/>
                </a:cubicBezTo>
                <a:lnTo>
                  <a:pt x="4385661" y="4601459"/>
                </a:lnTo>
                <a:close/>
                <a:moveTo>
                  <a:pt x="4455989" y="4433711"/>
                </a:moveTo>
                <a:cubicBezTo>
                  <a:pt x="4475011" y="4442935"/>
                  <a:pt x="4455989" y="4466569"/>
                  <a:pt x="4436966" y="4466569"/>
                </a:cubicBezTo>
                <a:cubicBezTo>
                  <a:pt x="4451377" y="4452158"/>
                  <a:pt x="4451377" y="4452158"/>
                  <a:pt x="4455989" y="4433711"/>
                </a:cubicBezTo>
                <a:lnTo>
                  <a:pt x="4455989" y="4433711"/>
                </a:lnTo>
                <a:close/>
                <a:moveTo>
                  <a:pt x="4362027" y="4498851"/>
                </a:moveTo>
                <a:cubicBezTo>
                  <a:pt x="4366639" y="4498851"/>
                  <a:pt x="4366639" y="4508074"/>
                  <a:pt x="4366639" y="4512685"/>
                </a:cubicBezTo>
                <a:cubicBezTo>
                  <a:pt x="4366639" y="4508074"/>
                  <a:pt x="4371250" y="4508074"/>
                  <a:pt x="4375862" y="4508074"/>
                </a:cubicBezTo>
                <a:cubicBezTo>
                  <a:pt x="4366639" y="4475216"/>
                  <a:pt x="4418519" y="4470604"/>
                  <a:pt x="4427743" y="4456769"/>
                </a:cubicBezTo>
                <a:cubicBezTo>
                  <a:pt x="4442154" y="4461381"/>
                  <a:pt x="4408719" y="4489627"/>
                  <a:pt x="4394885" y="4489627"/>
                </a:cubicBezTo>
                <a:cubicBezTo>
                  <a:pt x="4404108" y="4503462"/>
                  <a:pt x="4413907" y="4475793"/>
                  <a:pt x="4423131" y="4489627"/>
                </a:cubicBezTo>
                <a:cubicBezTo>
                  <a:pt x="4418519" y="4498851"/>
                  <a:pt x="4413907" y="4508074"/>
                  <a:pt x="4404108" y="4517874"/>
                </a:cubicBezTo>
                <a:cubicBezTo>
                  <a:pt x="4389697" y="4499427"/>
                  <a:pt x="4380474" y="4517874"/>
                  <a:pt x="4361450" y="4522485"/>
                </a:cubicBezTo>
                <a:cubicBezTo>
                  <a:pt x="4362027" y="4508074"/>
                  <a:pt x="4352227" y="4508074"/>
                  <a:pt x="4362027" y="4498851"/>
                </a:cubicBezTo>
                <a:lnTo>
                  <a:pt x="4362027" y="4498851"/>
                </a:lnTo>
                <a:close/>
                <a:moveTo>
                  <a:pt x="4304958" y="4652764"/>
                </a:moveTo>
                <a:cubicBezTo>
                  <a:pt x="4295734" y="4629705"/>
                  <a:pt x="4328593" y="4615294"/>
                  <a:pt x="4356838" y="4615294"/>
                </a:cubicBezTo>
                <a:cubicBezTo>
                  <a:pt x="4347615" y="4638929"/>
                  <a:pt x="4319369" y="4634317"/>
                  <a:pt x="4304958" y="4652764"/>
                </a:cubicBezTo>
                <a:lnTo>
                  <a:pt x="4304958" y="4652764"/>
                </a:lnTo>
                <a:close/>
                <a:moveTo>
                  <a:pt x="4328593" y="4522485"/>
                </a:moveTo>
                <a:cubicBezTo>
                  <a:pt x="4347615" y="4545543"/>
                  <a:pt x="4295734" y="4555343"/>
                  <a:pt x="4272100" y="4573790"/>
                </a:cubicBezTo>
                <a:cubicBezTo>
                  <a:pt x="4281899" y="4536320"/>
                  <a:pt x="4319369" y="4545543"/>
                  <a:pt x="4328593" y="4522485"/>
                </a:cubicBezTo>
                <a:lnTo>
                  <a:pt x="4328593" y="4522485"/>
                </a:lnTo>
                <a:close/>
                <a:moveTo>
                  <a:pt x="4310146" y="4569178"/>
                </a:moveTo>
                <a:cubicBezTo>
                  <a:pt x="4329169" y="4583013"/>
                  <a:pt x="4286511" y="4602036"/>
                  <a:pt x="4262877" y="4597424"/>
                </a:cubicBezTo>
                <a:cubicBezTo>
                  <a:pt x="4272100" y="4583013"/>
                  <a:pt x="4295734" y="4583013"/>
                  <a:pt x="4310146" y="4569178"/>
                </a:cubicBezTo>
                <a:lnTo>
                  <a:pt x="4310146" y="4569178"/>
                </a:lnTo>
                <a:close/>
                <a:moveTo>
                  <a:pt x="4172950" y="4760561"/>
                </a:moveTo>
                <a:cubicBezTo>
                  <a:pt x="4187361" y="4774396"/>
                  <a:pt x="4201196" y="4765172"/>
                  <a:pt x="4220219" y="4760561"/>
                </a:cubicBezTo>
                <a:cubicBezTo>
                  <a:pt x="4210996" y="4788807"/>
                  <a:pt x="4182749" y="4798030"/>
                  <a:pt x="4153927" y="4802642"/>
                </a:cubicBezTo>
                <a:cubicBezTo>
                  <a:pt x="4159115" y="4783619"/>
                  <a:pt x="4178138" y="4783619"/>
                  <a:pt x="4172950" y="4760561"/>
                </a:cubicBezTo>
                <a:lnTo>
                  <a:pt x="4172950" y="4760561"/>
                </a:lnTo>
                <a:close/>
                <a:moveTo>
                  <a:pt x="4078988" y="4844146"/>
                </a:moveTo>
                <a:cubicBezTo>
                  <a:pt x="4074376" y="4857981"/>
                  <a:pt x="4088211" y="4821088"/>
                  <a:pt x="4102622" y="4825700"/>
                </a:cubicBezTo>
                <a:cubicBezTo>
                  <a:pt x="4107234" y="4844146"/>
                  <a:pt x="4088211" y="4839535"/>
                  <a:pt x="4078988" y="4844146"/>
                </a:cubicBezTo>
                <a:lnTo>
                  <a:pt x="4078988" y="4844146"/>
                </a:lnTo>
                <a:close/>
                <a:moveTo>
                  <a:pt x="3946980" y="4946755"/>
                </a:moveTo>
                <a:cubicBezTo>
                  <a:pt x="3946980" y="4960590"/>
                  <a:pt x="3932568" y="4965202"/>
                  <a:pt x="3918733" y="4965202"/>
                </a:cubicBezTo>
                <a:cubicBezTo>
                  <a:pt x="3914122" y="4956555"/>
                  <a:pt x="3923345" y="4942144"/>
                  <a:pt x="3946980" y="4946755"/>
                </a:cubicBezTo>
                <a:lnTo>
                  <a:pt x="3946980" y="4946755"/>
                </a:lnTo>
                <a:close/>
                <a:moveTo>
                  <a:pt x="3871464" y="5068387"/>
                </a:moveTo>
                <a:cubicBezTo>
                  <a:pt x="3876076" y="5063775"/>
                  <a:pt x="3890488" y="5063775"/>
                  <a:pt x="3899711" y="5063775"/>
                </a:cubicBezTo>
                <a:cubicBezTo>
                  <a:pt x="3895099" y="5072999"/>
                  <a:pt x="3890488" y="5077610"/>
                  <a:pt x="3880688" y="5082222"/>
                </a:cubicBezTo>
                <a:cubicBezTo>
                  <a:pt x="3871464" y="5082222"/>
                  <a:pt x="3871464" y="5077610"/>
                  <a:pt x="3871464" y="5068387"/>
                </a:cubicBezTo>
                <a:lnTo>
                  <a:pt x="3871464" y="5068387"/>
                </a:lnTo>
                <a:close/>
                <a:moveTo>
                  <a:pt x="3701410" y="5161773"/>
                </a:moveTo>
                <a:cubicBezTo>
                  <a:pt x="3706022" y="5147938"/>
                  <a:pt x="3744068" y="5138714"/>
                  <a:pt x="3762514" y="5143326"/>
                </a:cubicBezTo>
                <a:cubicBezTo>
                  <a:pt x="3748679" y="5152549"/>
                  <a:pt x="3725045" y="5157161"/>
                  <a:pt x="3701410" y="5161773"/>
                </a:cubicBezTo>
                <a:lnTo>
                  <a:pt x="3701410" y="5161773"/>
                </a:lnTo>
                <a:close/>
                <a:moveTo>
                  <a:pt x="3843218" y="4984225"/>
                </a:moveTo>
                <a:cubicBezTo>
                  <a:pt x="3843218" y="5002671"/>
                  <a:pt x="3843218" y="5002671"/>
                  <a:pt x="3843218" y="5002671"/>
                </a:cubicBezTo>
                <a:cubicBezTo>
                  <a:pt x="3819584" y="5011895"/>
                  <a:pt x="3800560" y="4993448"/>
                  <a:pt x="3795949" y="5016506"/>
                </a:cubicBezTo>
                <a:cubicBezTo>
                  <a:pt x="3782114" y="4993448"/>
                  <a:pt x="3819584" y="4984225"/>
                  <a:pt x="3843218" y="4984225"/>
                </a:cubicBezTo>
                <a:lnTo>
                  <a:pt x="3843218" y="4984225"/>
                </a:lnTo>
                <a:close/>
                <a:moveTo>
                  <a:pt x="3772315" y="5049940"/>
                </a:moveTo>
                <a:cubicBezTo>
                  <a:pt x="3772315" y="5007859"/>
                  <a:pt x="3814972" y="5026882"/>
                  <a:pt x="3838607" y="5021694"/>
                </a:cubicBezTo>
                <a:cubicBezTo>
                  <a:pt x="3819584" y="5063775"/>
                  <a:pt x="3725621" y="5110468"/>
                  <a:pt x="3697376" y="5072999"/>
                </a:cubicBezTo>
                <a:cubicBezTo>
                  <a:pt x="3706599" y="5049940"/>
                  <a:pt x="3748679" y="5059164"/>
                  <a:pt x="3772315" y="5049940"/>
                </a:cubicBezTo>
                <a:lnTo>
                  <a:pt x="3772315" y="5049940"/>
                </a:lnTo>
                <a:close/>
                <a:moveTo>
                  <a:pt x="189076" y="4316691"/>
                </a:moveTo>
                <a:cubicBezTo>
                  <a:pt x="189076" y="4316691"/>
                  <a:pt x="189076" y="4316691"/>
                  <a:pt x="193688" y="4316691"/>
                </a:cubicBezTo>
                <a:cubicBezTo>
                  <a:pt x="198300" y="4316691"/>
                  <a:pt x="193688" y="4330526"/>
                  <a:pt x="202911" y="4330526"/>
                </a:cubicBezTo>
                <a:cubicBezTo>
                  <a:pt x="207523" y="4307468"/>
                  <a:pt x="240381" y="4307468"/>
                  <a:pt x="240381" y="4283833"/>
                </a:cubicBezTo>
                <a:cubicBezTo>
                  <a:pt x="226546" y="4298244"/>
                  <a:pt x="193688" y="4307468"/>
                  <a:pt x="189076" y="4316691"/>
                </a:cubicBezTo>
                <a:lnTo>
                  <a:pt x="189076" y="4316691"/>
                </a:lnTo>
                <a:close/>
                <a:moveTo>
                  <a:pt x="1070475" y="4298244"/>
                </a:moveTo>
                <a:cubicBezTo>
                  <a:pt x="1075087" y="4289021"/>
                  <a:pt x="1079698" y="4293633"/>
                  <a:pt x="1089498" y="4293633"/>
                </a:cubicBezTo>
                <a:cubicBezTo>
                  <a:pt x="1089498" y="4284410"/>
                  <a:pt x="1089498" y="4284410"/>
                  <a:pt x="1089498" y="4284410"/>
                </a:cubicBezTo>
                <a:cubicBezTo>
                  <a:pt x="1080275" y="4279798"/>
                  <a:pt x="1080275" y="4289021"/>
                  <a:pt x="1070475" y="4289021"/>
                </a:cubicBezTo>
                <a:cubicBezTo>
                  <a:pt x="1070475" y="4293633"/>
                  <a:pt x="1061252" y="4298244"/>
                  <a:pt x="1070475" y="4298244"/>
                </a:cubicBezTo>
                <a:lnTo>
                  <a:pt x="1070475" y="4298244"/>
                </a:lnTo>
                <a:close/>
                <a:moveTo>
                  <a:pt x="5460171" y="4349549"/>
                </a:moveTo>
                <a:cubicBezTo>
                  <a:pt x="5445760" y="4358772"/>
                  <a:pt x="5441149" y="4344937"/>
                  <a:pt x="5431925" y="4344937"/>
                </a:cubicBezTo>
                <a:cubicBezTo>
                  <a:pt x="5446336" y="4358772"/>
                  <a:pt x="5422702" y="4377795"/>
                  <a:pt x="5436537" y="4387019"/>
                </a:cubicBezTo>
                <a:cubicBezTo>
                  <a:pt x="5479195" y="4387019"/>
                  <a:pt x="5516664" y="4349549"/>
                  <a:pt x="5544910" y="4321879"/>
                </a:cubicBezTo>
                <a:cubicBezTo>
                  <a:pt x="5525887" y="4317268"/>
                  <a:pt x="5507441" y="4321879"/>
                  <a:pt x="5507441" y="4303433"/>
                </a:cubicBezTo>
                <a:cubicBezTo>
                  <a:pt x="5498217" y="4294210"/>
                  <a:pt x="5526464" y="4294210"/>
                  <a:pt x="5512052" y="4289598"/>
                </a:cubicBezTo>
                <a:cubicBezTo>
                  <a:pt x="5479195" y="4293633"/>
                  <a:pt x="5479195" y="4331102"/>
                  <a:pt x="5460171" y="4349549"/>
                </a:cubicBezTo>
                <a:lnTo>
                  <a:pt x="5460171" y="4349549"/>
                </a:lnTo>
                <a:close/>
                <a:moveTo>
                  <a:pt x="1009371" y="4326491"/>
                </a:moveTo>
                <a:cubicBezTo>
                  <a:pt x="1000148" y="4331102"/>
                  <a:pt x="966713" y="4340326"/>
                  <a:pt x="976513" y="4349549"/>
                </a:cubicBezTo>
                <a:cubicBezTo>
                  <a:pt x="985736" y="4344937"/>
                  <a:pt x="1018594" y="4335714"/>
                  <a:pt x="1009371" y="4326491"/>
                </a:cubicBezTo>
                <a:lnTo>
                  <a:pt x="1009371" y="4326491"/>
                </a:lnTo>
                <a:close/>
                <a:moveTo>
                  <a:pt x="613347" y="4344937"/>
                </a:moveTo>
                <a:cubicBezTo>
                  <a:pt x="627758" y="4344937"/>
                  <a:pt x="632370" y="4335714"/>
                  <a:pt x="632370" y="4326491"/>
                </a:cubicBezTo>
                <a:cubicBezTo>
                  <a:pt x="580489" y="4308044"/>
                  <a:pt x="552242" y="4373183"/>
                  <a:pt x="514773" y="4396242"/>
                </a:cubicBezTo>
                <a:cubicBezTo>
                  <a:pt x="538408" y="4382407"/>
                  <a:pt x="562043" y="4373183"/>
                  <a:pt x="590289" y="4363384"/>
                </a:cubicBezTo>
                <a:cubicBezTo>
                  <a:pt x="590289" y="4372607"/>
                  <a:pt x="590289" y="4381830"/>
                  <a:pt x="594900" y="4381830"/>
                </a:cubicBezTo>
                <a:cubicBezTo>
                  <a:pt x="608735" y="4382407"/>
                  <a:pt x="632370" y="4358772"/>
                  <a:pt x="613347" y="4344937"/>
                </a:cubicBezTo>
                <a:lnTo>
                  <a:pt x="613347" y="4344937"/>
                </a:lnTo>
                <a:close/>
                <a:moveTo>
                  <a:pt x="5149463" y="4419876"/>
                </a:moveTo>
                <a:cubicBezTo>
                  <a:pt x="5135051" y="4438323"/>
                  <a:pt x="5130440" y="4429100"/>
                  <a:pt x="5121217" y="4438323"/>
                </a:cubicBezTo>
                <a:cubicBezTo>
                  <a:pt x="5140239" y="4438323"/>
                  <a:pt x="5116605" y="4456769"/>
                  <a:pt x="5135628" y="4456769"/>
                </a:cubicBezTo>
                <a:cubicBezTo>
                  <a:pt x="5144275" y="4442935"/>
                  <a:pt x="5144275" y="4433711"/>
                  <a:pt x="5149463" y="4419876"/>
                </a:cubicBezTo>
                <a:lnTo>
                  <a:pt x="5149463" y="4419876"/>
                </a:lnTo>
                <a:close/>
                <a:moveTo>
                  <a:pt x="4583385" y="4456769"/>
                </a:moveTo>
                <a:cubicBezTo>
                  <a:pt x="4583385" y="4442935"/>
                  <a:pt x="4592608" y="4461381"/>
                  <a:pt x="4597796" y="4452158"/>
                </a:cubicBezTo>
                <a:cubicBezTo>
                  <a:pt x="4597796" y="4438323"/>
                  <a:pt x="4597796" y="4438323"/>
                  <a:pt x="4597796" y="4438323"/>
                </a:cubicBezTo>
                <a:cubicBezTo>
                  <a:pt x="4587997" y="4438323"/>
                  <a:pt x="4574162" y="4452158"/>
                  <a:pt x="4583385" y="4456769"/>
                </a:cubicBezTo>
                <a:lnTo>
                  <a:pt x="4583385" y="4456769"/>
                </a:lnTo>
                <a:close/>
                <a:moveTo>
                  <a:pt x="5054925" y="4447546"/>
                </a:moveTo>
                <a:cubicBezTo>
                  <a:pt x="5073947" y="4452158"/>
                  <a:pt x="5078559" y="4475793"/>
                  <a:pt x="5073947" y="4442935"/>
                </a:cubicBezTo>
                <a:cubicBezTo>
                  <a:pt x="5073947" y="4442935"/>
                  <a:pt x="5078559" y="4438323"/>
                  <a:pt x="5073947" y="4438323"/>
                </a:cubicBezTo>
                <a:cubicBezTo>
                  <a:pt x="5078559" y="4452158"/>
                  <a:pt x="5054925" y="4433711"/>
                  <a:pt x="5054925" y="4447546"/>
                </a:cubicBezTo>
                <a:lnTo>
                  <a:pt x="5054925" y="4447546"/>
                </a:lnTo>
                <a:close/>
                <a:moveTo>
                  <a:pt x="5253224" y="4461381"/>
                </a:moveTo>
                <a:cubicBezTo>
                  <a:pt x="5244001" y="4452158"/>
                  <a:pt x="5224979" y="4461381"/>
                  <a:pt x="5220367" y="4461381"/>
                </a:cubicBezTo>
                <a:cubicBezTo>
                  <a:pt x="5224979" y="4461381"/>
                  <a:pt x="5224979" y="4465993"/>
                  <a:pt x="5220367" y="4470604"/>
                </a:cubicBezTo>
                <a:cubicBezTo>
                  <a:pt x="5234202" y="4456769"/>
                  <a:pt x="5248037" y="4475793"/>
                  <a:pt x="5253224" y="4461381"/>
                </a:cubicBezTo>
                <a:lnTo>
                  <a:pt x="5253224" y="4461381"/>
                </a:lnTo>
                <a:close/>
                <a:moveTo>
                  <a:pt x="122784" y="4517874"/>
                </a:moveTo>
                <a:cubicBezTo>
                  <a:pt x="132008" y="4499427"/>
                  <a:pt x="137196" y="4522485"/>
                  <a:pt x="160254" y="4517874"/>
                </a:cubicBezTo>
                <a:cubicBezTo>
                  <a:pt x="174665" y="4499427"/>
                  <a:pt x="169478" y="4485016"/>
                  <a:pt x="179277" y="4466569"/>
                </a:cubicBezTo>
                <a:cubicBezTo>
                  <a:pt x="151031" y="4471181"/>
                  <a:pt x="127396" y="4503462"/>
                  <a:pt x="122784" y="4517874"/>
                </a:cubicBezTo>
                <a:lnTo>
                  <a:pt x="122784" y="4517874"/>
                </a:lnTo>
                <a:close/>
                <a:moveTo>
                  <a:pt x="4903893" y="4536320"/>
                </a:moveTo>
                <a:cubicBezTo>
                  <a:pt x="4899282" y="4536320"/>
                  <a:pt x="4894670" y="4531708"/>
                  <a:pt x="4894670" y="4531708"/>
                </a:cubicBezTo>
                <a:cubicBezTo>
                  <a:pt x="4847401" y="4559955"/>
                  <a:pt x="4795520" y="4583013"/>
                  <a:pt x="4758051" y="4620482"/>
                </a:cubicBezTo>
                <a:cubicBezTo>
                  <a:pt x="4715393" y="4611259"/>
                  <a:pt x="4677924" y="4643540"/>
                  <a:pt x="4654289" y="4667175"/>
                </a:cubicBezTo>
                <a:cubicBezTo>
                  <a:pt x="4663512" y="4667175"/>
                  <a:pt x="4663512" y="4671787"/>
                  <a:pt x="4658900" y="4676398"/>
                </a:cubicBezTo>
                <a:cubicBezTo>
                  <a:pt x="4715393" y="4676398"/>
                  <a:pt x="4734416" y="4620482"/>
                  <a:pt x="4781685" y="4625094"/>
                </a:cubicBezTo>
                <a:cubicBezTo>
                  <a:pt x="4800708" y="4606647"/>
                  <a:pt x="4828954" y="4592236"/>
                  <a:pt x="4842789" y="4569178"/>
                </a:cubicBezTo>
                <a:cubicBezTo>
                  <a:pt x="4871036" y="4569178"/>
                  <a:pt x="4871036" y="4569178"/>
                  <a:pt x="4871036" y="4569178"/>
                </a:cubicBezTo>
                <a:cubicBezTo>
                  <a:pt x="4861813" y="4531708"/>
                  <a:pt x="4899282" y="4554766"/>
                  <a:pt x="4903893" y="4536320"/>
                </a:cubicBezTo>
                <a:lnTo>
                  <a:pt x="4903893" y="4536320"/>
                </a:lnTo>
                <a:close/>
                <a:moveTo>
                  <a:pt x="4375862" y="4694845"/>
                </a:moveTo>
                <a:cubicBezTo>
                  <a:pt x="4385085" y="4681010"/>
                  <a:pt x="4399496" y="4699457"/>
                  <a:pt x="4408719" y="4699457"/>
                </a:cubicBezTo>
                <a:cubicBezTo>
                  <a:pt x="4423131" y="4666599"/>
                  <a:pt x="4465212" y="4661987"/>
                  <a:pt x="4479623" y="4629705"/>
                </a:cubicBezTo>
                <a:cubicBezTo>
                  <a:pt x="4442154" y="4648152"/>
                  <a:pt x="4394885" y="4671787"/>
                  <a:pt x="4375862" y="4694845"/>
                </a:cubicBezTo>
                <a:lnTo>
                  <a:pt x="4375862" y="4694845"/>
                </a:lnTo>
                <a:close/>
                <a:moveTo>
                  <a:pt x="1098721" y="4746149"/>
                </a:moveTo>
                <a:cubicBezTo>
                  <a:pt x="1089498" y="4759984"/>
                  <a:pt x="1070475" y="4759984"/>
                  <a:pt x="1061252" y="4774396"/>
                </a:cubicBezTo>
                <a:cubicBezTo>
                  <a:pt x="1080275" y="4774396"/>
                  <a:pt x="1103909" y="4755373"/>
                  <a:pt x="1098721" y="4746149"/>
                </a:cubicBezTo>
                <a:lnTo>
                  <a:pt x="1098721" y="4746149"/>
                </a:lnTo>
                <a:close/>
                <a:moveTo>
                  <a:pt x="420235" y="4825700"/>
                </a:moveTo>
                <a:cubicBezTo>
                  <a:pt x="405824" y="4839535"/>
                  <a:pt x="401212" y="4821088"/>
                  <a:pt x="396600" y="4821088"/>
                </a:cubicBezTo>
                <a:cubicBezTo>
                  <a:pt x="359130" y="4849335"/>
                  <a:pt x="311861" y="4853946"/>
                  <a:pt x="273816" y="4890839"/>
                </a:cubicBezTo>
                <a:cubicBezTo>
                  <a:pt x="278427" y="4895451"/>
                  <a:pt x="288227" y="4895451"/>
                  <a:pt x="297450" y="4900062"/>
                </a:cubicBezTo>
                <a:cubicBezTo>
                  <a:pt x="311861" y="4853370"/>
                  <a:pt x="372965" y="4871816"/>
                  <a:pt x="396600" y="4839535"/>
                </a:cubicBezTo>
                <a:cubicBezTo>
                  <a:pt x="405824" y="4839535"/>
                  <a:pt x="411011" y="4844146"/>
                  <a:pt x="415623" y="4844146"/>
                </a:cubicBezTo>
                <a:cubicBezTo>
                  <a:pt x="410435" y="4830312"/>
                  <a:pt x="434069" y="4830312"/>
                  <a:pt x="420235" y="4825700"/>
                </a:cubicBezTo>
                <a:lnTo>
                  <a:pt x="420235" y="4825700"/>
                </a:lnTo>
                <a:close/>
                <a:moveTo>
                  <a:pt x="1056640" y="4881616"/>
                </a:moveTo>
                <a:cubicBezTo>
                  <a:pt x="1061252" y="4858558"/>
                  <a:pt x="1047416" y="4858558"/>
                  <a:pt x="1042228" y="4844146"/>
                </a:cubicBezTo>
                <a:cubicBezTo>
                  <a:pt x="1046840" y="4834923"/>
                  <a:pt x="1061252" y="4834923"/>
                  <a:pt x="1056640" y="4821088"/>
                </a:cubicBezTo>
                <a:cubicBezTo>
                  <a:pt x="1028394" y="4816477"/>
                  <a:pt x="1052028" y="4853946"/>
                  <a:pt x="1013983" y="4844146"/>
                </a:cubicBezTo>
                <a:cubicBezTo>
                  <a:pt x="1009371" y="4872393"/>
                  <a:pt x="971325" y="4867205"/>
                  <a:pt x="966713" y="4895451"/>
                </a:cubicBezTo>
                <a:cubicBezTo>
                  <a:pt x="971325" y="4895451"/>
                  <a:pt x="985736" y="4895451"/>
                  <a:pt x="990347" y="4900062"/>
                </a:cubicBezTo>
                <a:cubicBezTo>
                  <a:pt x="1027817" y="4979613"/>
                  <a:pt x="914832" y="4937532"/>
                  <a:pt x="905609" y="4993448"/>
                </a:cubicBezTo>
                <a:cubicBezTo>
                  <a:pt x="920020" y="4998060"/>
                  <a:pt x="905609" y="4979613"/>
                  <a:pt x="920020" y="4979613"/>
                </a:cubicBezTo>
                <a:cubicBezTo>
                  <a:pt x="920020" y="4993448"/>
                  <a:pt x="939044" y="4988836"/>
                  <a:pt x="943655" y="5002671"/>
                </a:cubicBezTo>
                <a:cubicBezTo>
                  <a:pt x="924632" y="5040141"/>
                  <a:pt x="971901" y="4984225"/>
                  <a:pt x="981124" y="4974425"/>
                </a:cubicBezTo>
                <a:cubicBezTo>
                  <a:pt x="990347" y="4979037"/>
                  <a:pt x="990347" y="4979037"/>
                  <a:pt x="990347" y="4988260"/>
                </a:cubicBezTo>
                <a:cubicBezTo>
                  <a:pt x="985736" y="5006706"/>
                  <a:pt x="966713" y="5011318"/>
                  <a:pt x="975936" y="5025729"/>
                </a:cubicBezTo>
                <a:cubicBezTo>
                  <a:pt x="985160" y="5011895"/>
                  <a:pt x="1008794" y="5016506"/>
                  <a:pt x="1004182" y="4992871"/>
                </a:cubicBezTo>
                <a:cubicBezTo>
                  <a:pt x="1023206" y="4992871"/>
                  <a:pt x="1037041" y="4992871"/>
                  <a:pt x="1037041" y="4974425"/>
                </a:cubicBezTo>
                <a:cubicBezTo>
                  <a:pt x="1037041" y="4965202"/>
                  <a:pt x="1018017" y="4974425"/>
                  <a:pt x="1022629" y="4960590"/>
                </a:cubicBezTo>
                <a:cubicBezTo>
                  <a:pt x="1037041" y="4909286"/>
                  <a:pt x="1083733" y="4932344"/>
                  <a:pt x="1117167" y="4923121"/>
                </a:cubicBezTo>
                <a:cubicBezTo>
                  <a:pt x="1107944" y="4909286"/>
                  <a:pt x="1098145" y="4900062"/>
                  <a:pt x="1093533" y="4876428"/>
                </a:cubicBezTo>
                <a:cubicBezTo>
                  <a:pt x="1084886" y="4881616"/>
                  <a:pt x="1070475" y="4881616"/>
                  <a:pt x="1056640" y="4881616"/>
                </a:cubicBezTo>
                <a:lnTo>
                  <a:pt x="1056640" y="4881616"/>
                </a:lnTo>
                <a:close/>
                <a:moveTo>
                  <a:pt x="4475011" y="4863169"/>
                </a:moveTo>
                <a:cubicBezTo>
                  <a:pt x="4465788" y="4872393"/>
                  <a:pt x="4432354" y="4858558"/>
                  <a:pt x="4432354" y="4881616"/>
                </a:cubicBezTo>
                <a:cubicBezTo>
                  <a:pt x="4446766" y="4877004"/>
                  <a:pt x="4484235" y="4863169"/>
                  <a:pt x="4475011" y="4863169"/>
                </a:cubicBezTo>
                <a:lnTo>
                  <a:pt x="4475011" y="4863169"/>
                </a:lnTo>
                <a:close/>
                <a:moveTo>
                  <a:pt x="485950" y="4905251"/>
                </a:moveTo>
                <a:cubicBezTo>
                  <a:pt x="490562" y="4923697"/>
                  <a:pt x="466928" y="4914474"/>
                  <a:pt x="466928" y="4928309"/>
                </a:cubicBezTo>
                <a:cubicBezTo>
                  <a:pt x="485950" y="4928309"/>
                  <a:pt x="485950" y="4928309"/>
                  <a:pt x="485950" y="4928309"/>
                </a:cubicBezTo>
                <a:cubicBezTo>
                  <a:pt x="476727" y="4914474"/>
                  <a:pt x="504973" y="4909862"/>
                  <a:pt x="485950" y="4905251"/>
                </a:cubicBezTo>
                <a:lnTo>
                  <a:pt x="485950" y="4905251"/>
                </a:lnTo>
                <a:close/>
                <a:moveTo>
                  <a:pt x="4729805" y="5054552"/>
                </a:moveTo>
                <a:cubicBezTo>
                  <a:pt x="4758051" y="5049940"/>
                  <a:pt x="4767274" y="5031494"/>
                  <a:pt x="4800708" y="5031494"/>
                </a:cubicBezTo>
                <a:cubicBezTo>
                  <a:pt x="4796097" y="5054552"/>
                  <a:pt x="4767850" y="5045329"/>
                  <a:pt x="4758051" y="5064352"/>
                </a:cubicBezTo>
                <a:cubicBezTo>
                  <a:pt x="4814543" y="5059740"/>
                  <a:pt x="4809932" y="4999213"/>
                  <a:pt x="4875647" y="5003824"/>
                </a:cubicBezTo>
                <a:cubicBezTo>
                  <a:pt x="4884871" y="4994601"/>
                  <a:pt x="4871036" y="4994601"/>
                  <a:pt x="4880259" y="4989989"/>
                </a:cubicBezTo>
                <a:cubicBezTo>
                  <a:pt x="4927528" y="4976154"/>
                  <a:pt x="4997856" y="4943296"/>
                  <a:pt x="4993244" y="4915050"/>
                </a:cubicBezTo>
                <a:cubicBezTo>
                  <a:pt x="4913693" y="4961166"/>
                  <a:pt x="4800132" y="4993448"/>
                  <a:pt x="4729805" y="5054552"/>
                </a:cubicBezTo>
                <a:lnTo>
                  <a:pt x="4729805" y="5054552"/>
                </a:lnTo>
                <a:close/>
                <a:moveTo>
                  <a:pt x="4423131" y="4928309"/>
                </a:moveTo>
                <a:cubicBezTo>
                  <a:pt x="4399496" y="4923697"/>
                  <a:pt x="4362027" y="4951367"/>
                  <a:pt x="4356838" y="4961166"/>
                </a:cubicBezTo>
                <a:cubicBezTo>
                  <a:pt x="4371250" y="4942144"/>
                  <a:pt x="4408719" y="4946755"/>
                  <a:pt x="4423131" y="4928309"/>
                </a:cubicBezTo>
                <a:lnTo>
                  <a:pt x="4423131" y="4928309"/>
                </a:lnTo>
                <a:close/>
                <a:moveTo>
                  <a:pt x="4300346" y="4961166"/>
                </a:moveTo>
                <a:cubicBezTo>
                  <a:pt x="4276712" y="4984225"/>
                  <a:pt x="4248465" y="4984225"/>
                  <a:pt x="4220219" y="4961166"/>
                </a:cubicBezTo>
                <a:cubicBezTo>
                  <a:pt x="4187361" y="4998636"/>
                  <a:pt x="4125680" y="4994024"/>
                  <a:pt x="4102622" y="5036105"/>
                </a:cubicBezTo>
                <a:cubicBezTo>
                  <a:pt x="4107234" y="5049940"/>
                  <a:pt x="4111845" y="5045329"/>
                  <a:pt x="4107234" y="5064352"/>
                </a:cubicBezTo>
                <a:cubicBezTo>
                  <a:pt x="4149892" y="5068963"/>
                  <a:pt x="4154503" y="5041294"/>
                  <a:pt x="4178138" y="5026882"/>
                </a:cubicBezTo>
                <a:cubicBezTo>
                  <a:pt x="4163726" y="5026882"/>
                  <a:pt x="4149892" y="5040717"/>
                  <a:pt x="4140668" y="5031494"/>
                </a:cubicBezTo>
                <a:cubicBezTo>
                  <a:pt x="4173526" y="5031494"/>
                  <a:pt x="4173526" y="4998636"/>
                  <a:pt x="4211572" y="5003248"/>
                </a:cubicBezTo>
                <a:cubicBezTo>
                  <a:pt x="4211572" y="5012471"/>
                  <a:pt x="4206960" y="5012471"/>
                  <a:pt x="4206960" y="5021694"/>
                </a:cubicBezTo>
                <a:cubicBezTo>
                  <a:pt x="4249618" y="5012471"/>
                  <a:pt x="4296311" y="4998636"/>
                  <a:pt x="4324557" y="4970390"/>
                </a:cubicBezTo>
                <a:cubicBezTo>
                  <a:pt x="4310146" y="4970390"/>
                  <a:pt x="4286511" y="4975001"/>
                  <a:pt x="4300346" y="4961166"/>
                </a:cubicBezTo>
                <a:lnTo>
                  <a:pt x="4300346" y="4961166"/>
                </a:lnTo>
                <a:close/>
                <a:moveTo>
                  <a:pt x="3395314" y="5044752"/>
                </a:moveTo>
                <a:cubicBezTo>
                  <a:pt x="3395314" y="5044752"/>
                  <a:pt x="3423560" y="5030918"/>
                  <a:pt x="3418948" y="5026306"/>
                </a:cubicBezTo>
                <a:cubicBezTo>
                  <a:pt x="3409149" y="5030918"/>
                  <a:pt x="3380902" y="5035529"/>
                  <a:pt x="3395314" y="5044752"/>
                </a:cubicBezTo>
                <a:lnTo>
                  <a:pt x="3395314" y="5044752"/>
                </a:lnTo>
                <a:close/>
                <a:moveTo>
                  <a:pt x="4526892" y="5101245"/>
                </a:moveTo>
                <a:cubicBezTo>
                  <a:pt x="4545916" y="5101245"/>
                  <a:pt x="4559751" y="5092022"/>
                  <a:pt x="4578773" y="5082798"/>
                </a:cubicBezTo>
                <a:cubicBezTo>
                  <a:pt x="4578773" y="5073575"/>
                  <a:pt x="4569550" y="5073575"/>
                  <a:pt x="4578773" y="5064352"/>
                </a:cubicBezTo>
                <a:cubicBezTo>
                  <a:pt x="4564362" y="5073575"/>
                  <a:pt x="4555139" y="5055129"/>
                  <a:pt x="4555139" y="5073575"/>
                </a:cubicBezTo>
                <a:cubicBezTo>
                  <a:pt x="4550527" y="5082798"/>
                  <a:pt x="4574162" y="5068963"/>
                  <a:pt x="4574162" y="5082798"/>
                </a:cubicBezTo>
                <a:cubicBezTo>
                  <a:pt x="4555139" y="5086834"/>
                  <a:pt x="4540727" y="5091445"/>
                  <a:pt x="4526892" y="5101245"/>
                </a:cubicBezTo>
                <a:lnTo>
                  <a:pt x="4526892" y="5101245"/>
                </a:lnTo>
                <a:close/>
                <a:moveTo>
                  <a:pt x="4314758" y="5115080"/>
                </a:moveTo>
                <a:cubicBezTo>
                  <a:pt x="4347615" y="5101245"/>
                  <a:pt x="4381050" y="5092022"/>
                  <a:pt x="4409296" y="5072999"/>
                </a:cubicBezTo>
                <a:cubicBezTo>
                  <a:pt x="4371250" y="5077610"/>
                  <a:pt x="4328593" y="5101245"/>
                  <a:pt x="4314758" y="5115080"/>
                </a:cubicBezTo>
                <a:lnTo>
                  <a:pt x="4314758" y="5115080"/>
                </a:lnTo>
                <a:close/>
                <a:moveTo>
                  <a:pt x="4258265" y="5077610"/>
                </a:moveTo>
                <a:cubicBezTo>
                  <a:pt x="4243854" y="5072999"/>
                  <a:pt x="4239242" y="5082222"/>
                  <a:pt x="4230019" y="5077610"/>
                </a:cubicBezTo>
                <a:cubicBezTo>
                  <a:pt x="4230019" y="5096057"/>
                  <a:pt x="4201773" y="5082222"/>
                  <a:pt x="4210996" y="5096057"/>
                </a:cubicBezTo>
                <a:cubicBezTo>
                  <a:pt x="4220219" y="5086834"/>
                  <a:pt x="4248465" y="5091445"/>
                  <a:pt x="4258265" y="5077610"/>
                </a:cubicBezTo>
                <a:lnTo>
                  <a:pt x="4258265" y="5077610"/>
                </a:lnTo>
                <a:close/>
                <a:moveTo>
                  <a:pt x="4592608" y="5096633"/>
                </a:moveTo>
                <a:cubicBezTo>
                  <a:pt x="4573586" y="5101245"/>
                  <a:pt x="4559751" y="5110468"/>
                  <a:pt x="4545339" y="5119691"/>
                </a:cubicBezTo>
                <a:cubicBezTo>
                  <a:pt x="4569550" y="5119691"/>
                  <a:pt x="4583385" y="5105857"/>
                  <a:pt x="4592608" y="5096633"/>
                </a:cubicBezTo>
                <a:lnTo>
                  <a:pt x="4592608" y="5096633"/>
                </a:lnTo>
                <a:close/>
                <a:moveTo>
                  <a:pt x="4140092" y="5175607"/>
                </a:moveTo>
                <a:cubicBezTo>
                  <a:pt x="4182749" y="5147361"/>
                  <a:pt x="4272100" y="5142749"/>
                  <a:pt x="4295734" y="5115080"/>
                </a:cubicBezTo>
                <a:cubicBezTo>
                  <a:pt x="4291123" y="5119691"/>
                  <a:pt x="4258265" y="5124303"/>
                  <a:pt x="4258265" y="5119691"/>
                </a:cubicBezTo>
                <a:cubicBezTo>
                  <a:pt x="4262877" y="5115080"/>
                  <a:pt x="4277288" y="5105857"/>
                  <a:pt x="4262877" y="5101245"/>
                </a:cubicBezTo>
                <a:cubicBezTo>
                  <a:pt x="4210996" y="5124303"/>
                  <a:pt x="4163726" y="5138714"/>
                  <a:pt x="4116457" y="5161773"/>
                </a:cubicBezTo>
                <a:cubicBezTo>
                  <a:pt x="4130869" y="5161773"/>
                  <a:pt x="4126257" y="5175607"/>
                  <a:pt x="4140092" y="5175607"/>
                </a:cubicBezTo>
                <a:lnTo>
                  <a:pt x="4140092" y="5175607"/>
                </a:lnTo>
                <a:close/>
                <a:moveTo>
                  <a:pt x="3828807" y="5180219"/>
                </a:moveTo>
                <a:cubicBezTo>
                  <a:pt x="3838030" y="5166384"/>
                  <a:pt x="3866276" y="5198665"/>
                  <a:pt x="3866276" y="5175607"/>
                </a:cubicBezTo>
                <a:cubicBezTo>
                  <a:pt x="3862241" y="5166384"/>
                  <a:pt x="3819584" y="5170996"/>
                  <a:pt x="3828807" y="5180219"/>
                </a:cubicBezTo>
                <a:lnTo>
                  <a:pt x="3828807" y="5180219"/>
                </a:lnTo>
                <a:close/>
                <a:moveTo>
                  <a:pt x="4362027" y="5297239"/>
                </a:moveTo>
                <a:cubicBezTo>
                  <a:pt x="4338392" y="5306462"/>
                  <a:pt x="4319369" y="5320297"/>
                  <a:pt x="4295734" y="5330097"/>
                </a:cubicBezTo>
                <a:cubicBezTo>
                  <a:pt x="4323981" y="5324909"/>
                  <a:pt x="4343004" y="5315686"/>
                  <a:pt x="4362027" y="5297239"/>
                </a:cubicBezTo>
                <a:lnTo>
                  <a:pt x="4362027" y="5297239"/>
                </a:lnTo>
                <a:close/>
                <a:moveTo>
                  <a:pt x="3362455" y="5357767"/>
                </a:moveTo>
                <a:cubicBezTo>
                  <a:pt x="3381479" y="5348543"/>
                  <a:pt x="3399925" y="5343932"/>
                  <a:pt x="3414336" y="5329521"/>
                </a:cubicBezTo>
                <a:cubicBezTo>
                  <a:pt x="3399925" y="5339320"/>
                  <a:pt x="3357268" y="5343932"/>
                  <a:pt x="3362455" y="5357767"/>
                </a:cubicBezTo>
                <a:lnTo>
                  <a:pt x="3362455" y="5357767"/>
                </a:lnTo>
                <a:close/>
                <a:moveTo>
                  <a:pt x="4111845" y="5418295"/>
                </a:moveTo>
                <a:cubicBezTo>
                  <a:pt x="4149315" y="5413683"/>
                  <a:pt x="4172950" y="5395236"/>
                  <a:pt x="4196585" y="5376213"/>
                </a:cubicBezTo>
                <a:cubicBezTo>
                  <a:pt x="4229442" y="5366990"/>
                  <a:pt x="4281323" y="5353155"/>
                  <a:pt x="4285935" y="5329521"/>
                </a:cubicBezTo>
                <a:cubicBezTo>
                  <a:pt x="4253077" y="5343356"/>
                  <a:pt x="4210420" y="5366990"/>
                  <a:pt x="4172950" y="5371602"/>
                </a:cubicBezTo>
                <a:cubicBezTo>
                  <a:pt x="4178138" y="5395236"/>
                  <a:pt x="4121069" y="5395236"/>
                  <a:pt x="4111845" y="5418295"/>
                </a:cubicBezTo>
                <a:lnTo>
                  <a:pt x="4111845" y="5418295"/>
                </a:lnTo>
                <a:close/>
                <a:moveTo>
                  <a:pt x="5366210" y="938095"/>
                </a:moveTo>
                <a:cubicBezTo>
                  <a:pt x="5323552" y="947318"/>
                  <a:pt x="5295306" y="966341"/>
                  <a:pt x="5295306" y="1007846"/>
                </a:cubicBezTo>
                <a:cubicBezTo>
                  <a:pt x="5299918" y="1012457"/>
                  <a:pt x="5309717" y="1021681"/>
                  <a:pt x="5323552" y="1017069"/>
                </a:cubicBezTo>
                <a:cubicBezTo>
                  <a:pt x="5332775" y="1007846"/>
                  <a:pt x="5318940" y="994011"/>
                  <a:pt x="5337963" y="988823"/>
                </a:cubicBezTo>
                <a:cubicBezTo>
                  <a:pt x="5337963" y="998046"/>
                  <a:pt x="5337963" y="998046"/>
                  <a:pt x="5337963" y="998046"/>
                </a:cubicBezTo>
                <a:cubicBezTo>
                  <a:pt x="5356410" y="989399"/>
                  <a:pt x="5370821" y="961153"/>
                  <a:pt x="5366210" y="938095"/>
                </a:cubicBezTo>
                <a:lnTo>
                  <a:pt x="5366210" y="938095"/>
                </a:lnTo>
                <a:close/>
                <a:moveTo>
                  <a:pt x="5172521" y="4312080"/>
                </a:moveTo>
                <a:cubicBezTo>
                  <a:pt x="5177133" y="4302856"/>
                  <a:pt x="5167909" y="4283833"/>
                  <a:pt x="5181745" y="4274610"/>
                </a:cubicBezTo>
                <a:cubicBezTo>
                  <a:pt x="5172521" y="4269998"/>
                  <a:pt x="5167333" y="4265387"/>
                  <a:pt x="5162721" y="4260775"/>
                </a:cubicBezTo>
                <a:cubicBezTo>
                  <a:pt x="5153498" y="4289021"/>
                  <a:pt x="5101617" y="4298244"/>
                  <a:pt x="5115452" y="4335714"/>
                </a:cubicBezTo>
                <a:cubicBezTo>
                  <a:pt x="5125828" y="4312080"/>
                  <a:pt x="5144275" y="4298244"/>
                  <a:pt x="5172521" y="4312080"/>
                </a:cubicBezTo>
                <a:lnTo>
                  <a:pt x="5172521" y="4312080"/>
                </a:lnTo>
                <a:close/>
                <a:moveTo>
                  <a:pt x="5431925" y="4498851"/>
                </a:moveTo>
                <a:cubicBezTo>
                  <a:pt x="5450948" y="4521909"/>
                  <a:pt x="5422702" y="4531708"/>
                  <a:pt x="5427314" y="4545543"/>
                </a:cubicBezTo>
                <a:cubicBezTo>
                  <a:pt x="5441725" y="4531708"/>
                  <a:pt x="5474583" y="4536320"/>
                  <a:pt x="5469971" y="4503462"/>
                </a:cubicBezTo>
                <a:cubicBezTo>
                  <a:pt x="5455560" y="4498851"/>
                  <a:pt x="5441725" y="4498851"/>
                  <a:pt x="5431925" y="4498851"/>
                </a:cubicBezTo>
                <a:lnTo>
                  <a:pt x="5431925" y="4498851"/>
                </a:lnTo>
                <a:close/>
                <a:moveTo>
                  <a:pt x="5040513" y="4512685"/>
                </a:moveTo>
                <a:cubicBezTo>
                  <a:pt x="5031289" y="4517297"/>
                  <a:pt x="5026102" y="4526520"/>
                  <a:pt x="5021490" y="4535744"/>
                </a:cubicBezTo>
                <a:cubicBezTo>
                  <a:pt x="5016878" y="4531132"/>
                  <a:pt x="5012267" y="4526520"/>
                  <a:pt x="4997856" y="4526520"/>
                </a:cubicBezTo>
                <a:cubicBezTo>
                  <a:pt x="5007079" y="4563990"/>
                  <a:pt x="5058960" y="4549579"/>
                  <a:pt x="5077983" y="4526520"/>
                </a:cubicBezTo>
                <a:cubicBezTo>
                  <a:pt x="5059536" y="4536320"/>
                  <a:pt x="5059536" y="4512685"/>
                  <a:pt x="5040513" y="4512685"/>
                </a:cubicBezTo>
                <a:lnTo>
                  <a:pt x="5040513" y="4512685"/>
                </a:lnTo>
                <a:close/>
                <a:moveTo>
                  <a:pt x="4786297" y="4723091"/>
                </a:moveTo>
                <a:cubicBezTo>
                  <a:pt x="4786297" y="4732315"/>
                  <a:pt x="4762662" y="4741538"/>
                  <a:pt x="4777073" y="4746149"/>
                </a:cubicBezTo>
                <a:cubicBezTo>
                  <a:pt x="4781685" y="4732315"/>
                  <a:pt x="4805320" y="4736926"/>
                  <a:pt x="4814543" y="4727703"/>
                </a:cubicBezTo>
                <a:cubicBezTo>
                  <a:pt x="4819155" y="4709256"/>
                  <a:pt x="4786297" y="4718479"/>
                  <a:pt x="4790908" y="4699457"/>
                </a:cubicBezTo>
                <a:cubicBezTo>
                  <a:pt x="4823766" y="4694845"/>
                  <a:pt x="4814543" y="4657376"/>
                  <a:pt x="4842789" y="4657376"/>
                </a:cubicBezTo>
                <a:cubicBezTo>
                  <a:pt x="4847401" y="4638929"/>
                  <a:pt x="4838177" y="4634317"/>
                  <a:pt x="4828378" y="4629129"/>
                </a:cubicBezTo>
                <a:cubicBezTo>
                  <a:pt x="4809355" y="4647576"/>
                  <a:pt x="4790908" y="4666599"/>
                  <a:pt x="4771885" y="4689657"/>
                </a:cubicBezTo>
                <a:cubicBezTo>
                  <a:pt x="4762662" y="4689657"/>
                  <a:pt x="4767274" y="4671210"/>
                  <a:pt x="4757474" y="4671210"/>
                </a:cubicBezTo>
                <a:cubicBezTo>
                  <a:pt x="4733839" y="4713291"/>
                  <a:pt x="4668124" y="4727126"/>
                  <a:pt x="4639878" y="4773819"/>
                </a:cubicBezTo>
                <a:cubicBezTo>
                  <a:pt x="4658900" y="4783042"/>
                  <a:pt x="4654289" y="4759984"/>
                  <a:pt x="4663512" y="4759984"/>
                </a:cubicBezTo>
                <a:cubicBezTo>
                  <a:pt x="4706170" y="4765172"/>
                  <a:pt x="4739028" y="4699457"/>
                  <a:pt x="4786297" y="4723091"/>
                </a:cubicBezTo>
                <a:lnTo>
                  <a:pt x="4786297" y="4723091"/>
                </a:lnTo>
                <a:close/>
                <a:moveTo>
                  <a:pt x="4291123" y="5166384"/>
                </a:moveTo>
                <a:cubicBezTo>
                  <a:pt x="4230019" y="5213077"/>
                  <a:pt x="4130869" y="5203854"/>
                  <a:pt x="4069765" y="5250546"/>
                </a:cubicBezTo>
                <a:cubicBezTo>
                  <a:pt x="4041518" y="5236712"/>
                  <a:pt x="3975226" y="5255158"/>
                  <a:pt x="3966003" y="5283404"/>
                </a:cubicBezTo>
                <a:cubicBezTo>
                  <a:pt x="3956780" y="5278793"/>
                  <a:pt x="3942368" y="5274181"/>
                  <a:pt x="3942368" y="5260346"/>
                </a:cubicBezTo>
                <a:cubicBezTo>
                  <a:pt x="3951592" y="5237288"/>
                  <a:pt x="4003472" y="5260346"/>
                  <a:pt x="3998861" y="5222877"/>
                </a:cubicBezTo>
                <a:cubicBezTo>
                  <a:pt x="3966003" y="5232100"/>
                  <a:pt x="3909510" y="5245935"/>
                  <a:pt x="3918733" y="5274181"/>
                </a:cubicBezTo>
                <a:cubicBezTo>
                  <a:pt x="3909510" y="5274181"/>
                  <a:pt x="3909510" y="5283404"/>
                  <a:pt x="3899711" y="5278793"/>
                </a:cubicBezTo>
                <a:cubicBezTo>
                  <a:pt x="3899711" y="5297239"/>
                  <a:pt x="3918733" y="5292627"/>
                  <a:pt x="3914122" y="5311651"/>
                </a:cubicBezTo>
                <a:cubicBezTo>
                  <a:pt x="3904899" y="5316262"/>
                  <a:pt x="3890488" y="5320874"/>
                  <a:pt x="3876653" y="5325485"/>
                </a:cubicBezTo>
                <a:cubicBezTo>
                  <a:pt x="3872041" y="5343932"/>
                  <a:pt x="3900287" y="5330097"/>
                  <a:pt x="3904899" y="5339320"/>
                </a:cubicBezTo>
                <a:cubicBezTo>
                  <a:pt x="3885876" y="5367566"/>
                  <a:pt x="3876653" y="5409071"/>
                  <a:pt x="3833995" y="5418871"/>
                </a:cubicBezTo>
                <a:cubicBezTo>
                  <a:pt x="3843218" y="5432706"/>
                  <a:pt x="3862241" y="5414259"/>
                  <a:pt x="3862241" y="5423482"/>
                </a:cubicBezTo>
                <a:cubicBezTo>
                  <a:pt x="3838607" y="5437318"/>
                  <a:pt x="3805748" y="5484010"/>
                  <a:pt x="3763091" y="5456340"/>
                </a:cubicBezTo>
                <a:cubicBezTo>
                  <a:pt x="3772315" y="5428094"/>
                  <a:pt x="3791337" y="5405036"/>
                  <a:pt x="3819584" y="5391201"/>
                </a:cubicBezTo>
                <a:cubicBezTo>
                  <a:pt x="3805172" y="5381978"/>
                  <a:pt x="3824195" y="5362955"/>
                  <a:pt x="3814972" y="5349120"/>
                </a:cubicBezTo>
                <a:cubicBezTo>
                  <a:pt x="3782114" y="5344508"/>
                  <a:pt x="3725621" y="5362955"/>
                  <a:pt x="3697376" y="5386590"/>
                </a:cubicBezTo>
                <a:cubicBezTo>
                  <a:pt x="3631083" y="5358343"/>
                  <a:pt x="3636271" y="5456340"/>
                  <a:pt x="3645495" y="5493810"/>
                </a:cubicBezTo>
                <a:cubicBezTo>
                  <a:pt x="3669129" y="5465564"/>
                  <a:pt x="3692764" y="5526668"/>
                  <a:pt x="3716398" y="5540503"/>
                </a:cubicBezTo>
                <a:cubicBezTo>
                  <a:pt x="3759056" y="5498421"/>
                  <a:pt x="3815549" y="5479975"/>
                  <a:pt x="3872041" y="5456340"/>
                </a:cubicBezTo>
                <a:cubicBezTo>
                  <a:pt x="3881264" y="5414259"/>
                  <a:pt x="3938333" y="5423482"/>
                  <a:pt x="3938333" y="5376790"/>
                </a:cubicBezTo>
                <a:cubicBezTo>
                  <a:pt x="3990214" y="5353732"/>
                  <a:pt x="4042095" y="5334709"/>
                  <a:pt x="4084752" y="5301851"/>
                </a:cubicBezTo>
                <a:cubicBezTo>
                  <a:pt x="4084752" y="5292627"/>
                  <a:pt x="4061118" y="5301851"/>
                  <a:pt x="4065729" y="5283404"/>
                </a:cubicBezTo>
                <a:cubicBezTo>
                  <a:pt x="4098587" y="5264958"/>
                  <a:pt x="4145856" y="5274181"/>
                  <a:pt x="4178715" y="5264958"/>
                </a:cubicBezTo>
                <a:cubicBezTo>
                  <a:pt x="4239819" y="5222877"/>
                  <a:pt x="4310722" y="5227488"/>
                  <a:pt x="4386238" y="5199818"/>
                </a:cubicBezTo>
                <a:cubicBezTo>
                  <a:pt x="4386238" y="5185983"/>
                  <a:pt x="4395461" y="5185983"/>
                  <a:pt x="4395461" y="5176760"/>
                </a:cubicBezTo>
                <a:cubicBezTo>
                  <a:pt x="4362603" y="5190595"/>
                  <a:pt x="4338968" y="5195207"/>
                  <a:pt x="4291700" y="5205007"/>
                </a:cubicBezTo>
                <a:cubicBezTo>
                  <a:pt x="4295734" y="5194630"/>
                  <a:pt x="4304958" y="5170996"/>
                  <a:pt x="4291123" y="5166384"/>
                </a:cubicBezTo>
                <a:lnTo>
                  <a:pt x="4291123" y="5166384"/>
                </a:lnTo>
                <a:close/>
                <a:moveTo>
                  <a:pt x="4036330" y="5315686"/>
                </a:moveTo>
                <a:cubicBezTo>
                  <a:pt x="4012696" y="5320297"/>
                  <a:pt x="3989061" y="5329521"/>
                  <a:pt x="3960815" y="5324909"/>
                </a:cubicBezTo>
                <a:cubicBezTo>
                  <a:pt x="3984449" y="5315686"/>
                  <a:pt x="4012696" y="5287440"/>
                  <a:pt x="4040942" y="5292051"/>
                </a:cubicBezTo>
                <a:cubicBezTo>
                  <a:pt x="4040942" y="5301851"/>
                  <a:pt x="4031719" y="5301851"/>
                  <a:pt x="4036330" y="5315686"/>
                </a:cubicBezTo>
                <a:lnTo>
                  <a:pt x="4036330" y="5315686"/>
                </a:lnTo>
                <a:close/>
                <a:moveTo>
                  <a:pt x="3041371" y="5231523"/>
                </a:moveTo>
                <a:cubicBezTo>
                  <a:pt x="2984878" y="5240747"/>
                  <a:pt x="2937609" y="5259770"/>
                  <a:pt x="2890340" y="5278216"/>
                </a:cubicBezTo>
                <a:cubicBezTo>
                  <a:pt x="2909363" y="5287440"/>
                  <a:pt x="2918586" y="5287440"/>
                  <a:pt x="2904751" y="5301274"/>
                </a:cubicBezTo>
                <a:cubicBezTo>
                  <a:pt x="2904751" y="5305886"/>
                  <a:pt x="2913975" y="5305886"/>
                  <a:pt x="2913975" y="5315109"/>
                </a:cubicBezTo>
                <a:cubicBezTo>
                  <a:pt x="2956632" y="5301274"/>
                  <a:pt x="2984878" y="5282251"/>
                  <a:pt x="3022348" y="5268417"/>
                </a:cubicBezTo>
                <a:cubicBezTo>
                  <a:pt x="3022925" y="5255158"/>
                  <a:pt x="3027536" y="5240747"/>
                  <a:pt x="3041371" y="5231523"/>
                </a:cubicBezTo>
                <a:lnTo>
                  <a:pt x="3041371" y="5231523"/>
                </a:lnTo>
                <a:close/>
                <a:moveTo>
                  <a:pt x="2919163" y="5292627"/>
                </a:moveTo>
                <a:cubicBezTo>
                  <a:pt x="2919163" y="5274181"/>
                  <a:pt x="2947408" y="5283404"/>
                  <a:pt x="2956632" y="5274181"/>
                </a:cubicBezTo>
                <a:cubicBezTo>
                  <a:pt x="2952020" y="5292627"/>
                  <a:pt x="2932997" y="5287440"/>
                  <a:pt x="2919163" y="5292627"/>
                </a:cubicBezTo>
                <a:lnTo>
                  <a:pt x="2919163" y="5292627"/>
                </a:lnTo>
                <a:close/>
              </a:path>
            </a:pathLst>
          </a:cu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576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A8C2BA4D-0CEB-A585-07D4-2DCE05592EC8}"/>
              </a:ext>
            </a:extLst>
          </p:cNvPr>
          <p:cNvGrpSpPr/>
          <p:nvPr/>
        </p:nvGrpSpPr>
        <p:grpSpPr>
          <a:xfrm>
            <a:off x="1344216" y="1303109"/>
            <a:ext cx="3240360" cy="766577"/>
            <a:chOff x="1888790" y="2180305"/>
            <a:chExt cx="3240360" cy="766577"/>
          </a:xfrm>
        </p:grpSpPr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4F0AB33C-7B46-141E-DE9C-52A600B1198C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36AD3A49-1324-774B-D77E-8FA6331D8584}"/>
                </a:ext>
              </a:extLst>
            </p:cNvPr>
            <p:cNvSpPr txBox="1"/>
            <p:nvPr/>
          </p:nvSpPr>
          <p:spPr>
            <a:xfrm>
              <a:off x="1899269" y="2406504"/>
              <a:ext cx="3229881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37F9EFA8-1060-4360-F835-CD08A837AB1B}"/>
              </a:ext>
            </a:extLst>
          </p:cNvPr>
          <p:cNvGrpSpPr/>
          <p:nvPr/>
        </p:nvGrpSpPr>
        <p:grpSpPr>
          <a:xfrm>
            <a:off x="768353" y="1303106"/>
            <a:ext cx="514535" cy="504056"/>
            <a:chOff x="828675" y="1437207"/>
            <a:chExt cx="514535" cy="504056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00BF90A5-4739-EE63-A03E-A8CFCC483164}"/>
                </a:ext>
              </a:extLst>
            </p:cNvPr>
            <p:cNvSpPr/>
            <p:nvPr/>
          </p:nvSpPr>
          <p:spPr>
            <a:xfrm>
              <a:off x="828675" y="1437207"/>
              <a:ext cx="504056" cy="504056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371A110A-6C7A-F3D7-078A-2F94469B0350}"/>
                </a:ext>
              </a:extLst>
            </p:cNvPr>
            <p:cNvSpPr txBox="1"/>
            <p:nvPr/>
          </p:nvSpPr>
          <p:spPr>
            <a:xfrm>
              <a:off x="834113" y="1489180"/>
              <a:ext cx="509097" cy="405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01</a:t>
              </a:r>
              <a:endParaRPr lang="zh-CN" altLang="en-US" sz="2000" b="1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04543251-4A37-B016-6CA8-A7CF7435DAF6}"/>
              </a:ext>
            </a:extLst>
          </p:cNvPr>
          <p:cNvGrpSpPr/>
          <p:nvPr/>
        </p:nvGrpSpPr>
        <p:grpSpPr>
          <a:xfrm>
            <a:off x="1344216" y="2186304"/>
            <a:ext cx="3240360" cy="766577"/>
            <a:chOff x="1888790" y="2180305"/>
            <a:chExt cx="3240360" cy="766577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E1C88BAF-3115-7E3B-2CEE-72285716105F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35B02758-94F7-DCDB-D3CB-15E3584C6AF7}"/>
                </a:ext>
              </a:extLst>
            </p:cNvPr>
            <p:cNvSpPr txBox="1"/>
            <p:nvPr/>
          </p:nvSpPr>
          <p:spPr>
            <a:xfrm>
              <a:off x="1899269" y="2406504"/>
              <a:ext cx="3229881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E817D3B7-B017-6A1F-4471-AAB9E28D0454}"/>
              </a:ext>
            </a:extLst>
          </p:cNvPr>
          <p:cNvGrpSpPr/>
          <p:nvPr/>
        </p:nvGrpSpPr>
        <p:grpSpPr>
          <a:xfrm>
            <a:off x="768353" y="2186299"/>
            <a:ext cx="514535" cy="504056"/>
            <a:chOff x="828675" y="1437207"/>
            <a:chExt cx="514535" cy="504056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926A7506-74E8-3BFE-5EF9-AFCBAB8636B6}"/>
                </a:ext>
              </a:extLst>
            </p:cNvPr>
            <p:cNvSpPr/>
            <p:nvPr/>
          </p:nvSpPr>
          <p:spPr>
            <a:xfrm>
              <a:off x="828675" y="1437207"/>
              <a:ext cx="504056" cy="504056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21E779C6-DFED-3328-08EB-8898E834B4E5}"/>
                </a:ext>
              </a:extLst>
            </p:cNvPr>
            <p:cNvSpPr txBox="1"/>
            <p:nvPr/>
          </p:nvSpPr>
          <p:spPr>
            <a:xfrm>
              <a:off x="834113" y="1489180"/>
              <a:ext cx="509097" cy="405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02</a:t>
              </a:r>
              <a:endParaRPr lang="zh-CN" altLang="en-US" sz="2000" b="1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9ED505C6-A83C-8D60-3583-D311E70181E3}"/>
              </a:ext>
            </a:extLst>
          </p:cNvPr>
          <p:cNvGrpSpPr/>
          <p:nvPr/>
        </p:nvGrpSpPr>
        <p:grpSpPr>
          <a:xfrm>
            <a:off x="1344216" y="3069498"/>
            <a:ext cx="3240360" cy="766577"/>
            <a:chOff x="1888790" y="2180305"/>
            <a:chExt cx="3240360" cy="766577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9FC65889-7CA2-9A71-7C92-1AD6EE30E327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D0F8CB12-4183-EC8D-6674-DCADAD490CB3}"/>
                </a:ext>
              </a:extLst>
            </p:cNvPr>
            <p:cNvSpPr txBox="1"/>
            <p:nvPr/>
          </p:nvSpPr>
          <p:spPr>
            <a:xfrm>
              <a:off x="1899269" y="2406504"/>
              <a:ext cx="3229881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43A67346-3BB2-7EFF-3FFD-9D27727ADBC0}"/>
              </a:ext>
            </a:extLst>
          </p:cNvPr>
          <p:cNvGrpSpPr/>
          <p:nvPr/>
        </p:nvGrpSpPr>
        <p:grpSpPr>
          <a:xfrm>
            <a:off x="768353" y="3069493"/>
            <a:ext cx="514535" cy="504056"/>
            <a:chOff x="828675" y="1437207"/>
            <a:chExt cx="514535" cy="504056"/>
          </a:xfrm>
        </p:grpSpPr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7BA2D20D-5E8F-6AFF-6A3E-E36150725309}"/>
                </a:ext>
              </a:extLst>
            </p:cNvPr>
            <p:cNvSpPr/>
            <p:nvPr/>
          </p:nvSpPr>
          <p:spPr>
            <a:xfrm>
              <a:off x="828675" y="1437207"/>
              <a:ext cx="504056" cy="504056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F6513183-DDD2-E416-6BF2-8351B315892A}"/>
                </a:ext>
              </a:extLst>
            </p:cNvPr>
            <p:cNvSpPr txBox="1"/>
            <p:nvPr/>
          </p:nvSpPr>
          <p:spPr>
            <a:xfrm>
              <a:off x="834113" y="1489180"/>
              <a:ext cx="509097" cy="405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03</a:t>
              </a:r>
              <a:endParaRPr lang="zh-CN" altLang="en-US" sz="2000" b="1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0A12B2A1-8838-218D-8A94-795E48710CF7}"/>
              </a:ext>
            </a:extLst>
          </p:cNvPr>
          <p:cNvGrpSpPr/>
          <p:nvPr/>
        </p:nvGrpSpPr>
        <p:grpSpPr>
          <a:xfrm>
            <a:off x="1344216" y="3952691"/>
            <a:ext cx="3240360" cy="766577"/>
            <a:chOff x="1888790" y="2180305"/>
            <a:chExt cx="3240360" cy="766577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50913045-CCFC-2393-ACB2-A0DD9FA6558B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DD7A5C9C-467C-329E-E722-1741F565769C}"/>
                </a:ext>
              </a:extLst>
            </p:cNvPr>
            <p:cNvSpPr txBox="1"/>
            <p:nvPr/>
          </p:nvSpPr>
          <p:spPr>
            <a:xfrm>
              <a:off x="1899269" y="2406504"/>
              <a:ext cx="3229881" cy="540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FAC325DE-E7D1-3D86-DBB4-7A809C1DF490}"/>
              </a:ext>
            </a:extLst>
          </p:cNvPr>
          <p:cNvGrpSpPr/>
          <p:nvPr/>
        </p:nvGrpSpPr>
        <p:grpSpPr>
          <a:xfrm>
            <a:off x="768353" y="3952688"/>
            <a:ext cx="514535" cy="504056"/>
            <a:chOff x="828675" y="1437207"/>
            <a:chExt cx="514535" cy="504056"/>
          </a:xfrm>
        </p:grpSpPr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E676AB8B-83C7-8C0F-91DC-DED9DC995AAC}"/>
                </a:ext>
              </a:extLst>
            </p:cNvPr>
            <p:cNvSpPr/>
            <p:nvPr/>
          </p:nvSpPr>
          <p:spPr>
            <a:xfrm>
              <a:off x="828675" y="1437207"/>
              <a:ext cx="504056" cy="504056"/>
            </a:xfrm>
            <a:prstGeom prst="ellipse">
              <a:avLst/>
            </a:prstGeom>
            <a:gradFill flip="none" rotWithShape="1">
              <a:gsLst>
                <a:gs pos="0">
                  <a:srgbClr val="FFF0AE"/>
                </a:gs>
                <a:gs pos="100000">
                  <a:srgbClr val="BB9F64"/>
                </a:gs>
              </a:gsLst>
              <a:lin ang="2700000" scaled="1"/>
              <a:tileRect/>
            </a:gradFill>
            <a:ln w="59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A7AE2C78-BA24-3E73-EEF8-2EFD2DF5F81F}"/>
                </a:ext>
              </a:extLst>
            </p:cNvPr>
            <p:cNvSpPr txBox="1"/>
            <p:nvPr/>
          </p:nvSpPr>
          <p:spPr>
            <a:xfrm>
              <a:off x="834113" y="1489180"/>
              <a:ext cx="509097" cy="405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b="1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04</a:t>
              </a:r>
              <a:endParaRPr lang="zh-CN" altLang="en-US" sz="2000" b="1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5337127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矩形: 圆角 100">
            <a:extLst>
              <a:ext uri="{FF2B5EF4-FFF2-40B4-BE49-F238E27FC236}">
                <a16:creationId xmlns:a16="http://schemas.microsoft.com/office/drawing/2014/main" id="{97E0C216-F037-5265-AEF9-47FFE1679284}"/>
              </a:ext>
            </a:extLst>
          </p:cNvPr>
          <p:cNvSpPr/>
          <p:nvPr/>
        </p:nvSpPr>
        <p:spPr>
          <a:xfrm>
            <a:off x="3220366" y="1301703"/>
            <a:ext cx="3129523" cy="3129523"/>
          </a:xfrm>
          <a:prstGeom prst="roundRect">
            <a:avLst/>
          </a:prstGeom>
          <a:solidFill>
            <a:schemeClr val="tx1">
              <a:lumMod val="90000"/>
              <a:lumOff val="10000"/>
            </a:schemeClr>
          </a:soli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01/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年终概述</a:t>
            </a:r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D6BC4F1D-1DE9-B5DD-3858-D336CE0330DD}"/>
              </a:ext>
            </a:extLst>
          </p:cNvPr>
          <p:cNvSpPr/>
          <p:nvPr/>
        </p:nvSpPr>
        <p:spPr bwMode="auto">
          <a:xfrm>
            <a:off x="3379838" y="1655661"/>
            <a:ext cx="1202037" cy="1044679"/>
          </a:xfrm>
          <a:custGeom>
            <a:avLst/>
            <a:gdLst>
              <a:gd name="T0" fmla="*/ 365 w 1306"/>
              <a:gd name="T1" fmla="*/ 1149 h 1149"/>
              <a:gd name="T2" fmla="*/ 300 w 1306"/>
              <a:gd name="T3" fmla="*/ 1111 h 1149"/>
              <a:gd name="T4" fmla="*/ 12 w 1306"/>
              <a:gd name="T5" fmla="*/ 613 h 1149"/>
              <a:gd name="T6" fmla="*/ 12 w 1306"/>
              <a:gd name="T7" fmla="*/ 537 h 1149"/>
              <a:gd name="T8" fmla="*/ 300 w 1306"/>
              <a:gd name="T9" fmla="*/ 38 h 1149"/>
              <a:gd name="T10" fmla="*/ 365 w 1306"/>
              <a:gd name="T11" fmla="*/ 0 h 1149"/>
              <a:gd name="T12" fmla="*/ 941 w 1306"/>
              <a:gd name="T13" fmla="*/ 0 h 1149"/>
              <a:gd name="T14" fmla="*/ 1006 w 1306"/>
              <a:gd name="T15" fmla="*/ 38 h 1149"/>
              <a:gd name="T16" fmla="*/ 1294 w 1306"/>
              <a:gd name="T17" fmla="*/ 537 h 1149"/>
              <a:gd name="T18" fmla="*/ 1294 w 1306"/>
              <a:gd name="T19" fmla="*/ 613 h 1149"/>
              <a:gd name="T20" fmla="*/ 1006 w 1306"/>
              <a:gd name="T21" fmla="*/ 1111 h 1149"/>
              <a:gd name="T22" fmla="*/ 941 w 1306"/>
              <a:gd name="T23" fmla="*/ 1149 h 1149"/>
              <a:gd name="T24" fmla="*/ 365 w 1306"/>
              <a:gd name="T25" fmla="*/ 1149 h 1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06" h="1149">
                <a:moveTo>
                  <a:pt x="365" y="1149"/>
                </a:moveTo>
                <a:cubicBezTo>
                  <a:pt x="341" y="1149"/>
                  <a:pt x="312" y="1132"/>
                  <a:pt x="300" y="1111"/>
                </a:cubicBezTo>
                <a:cubicBezTo>
                  <a:pt x="12" y="613"/>
                  <a:pt x="12" y="613"/>
                  <a:pt x="12" y="613"/>
                </a:cubicBezTo>
                <a:cubicBezTo>
                  <a:pt x="0" y="592"/>
                  <a:pt x="0" y="558"/>
                  <a:pt x="12" y="537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312" y="17"/>
                  <a:pt x="341" y="0"/>
                  <a:pt x="365" y="0"/>
                </a:cubicBezTo>
                <a:cubicBezTo>
                  <a:pt x="941" y="0"/>
                  <a:pt x="941" y="0"/>
                  <a:pt x="941" y="0"/>
                </a:cubicBezTo>
                <a:cubicBezTo>
                  <a:pt x="965" y="0"/>
                  <a:pt x="994" y="17"/>
                  <a:pt x="1006" y="38"/>
                </a:cubicBezTo>
                <a:cubicBezTo>
                  <a:pt x="1294" y="537"/>
                  <a:pt x="1294" y="537"/>
                  <a:pt x="1294" y="537"/>
                </a:cubicBezTo>
                <a:cubicBezTo>
                  <a:pt x="1306" y="558"/>
                  <a:pt x="1306" y="592"/>
                  <a:pt x="1294" y="613"/>
                </a:cubicBezTo>
                <a:cubicBezTo>
                  <a:pt x="1006" y="1111"/>
                  <a:pt x="1006" y="1111"/>
                  <a:pt x="1006" y="1111"/>
                </a:cubicBezTo>
                <a:cubicBezTo>
                  <a:pt x="994" y="1132"/>
                  <a:pt x="965" y="1149"/>
                  <a:pt x="941" y="1149"/>
                </a:cubicBezTo>
                <a:lnTo>
                  <a:pt x="365" y="1149"/>
                </a:lnTo>
                <a:close/>
              </a:path>
            </a:pathLst>
          </a:cu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1" name="Freeform 5">
            <a:extLst>
              <a:ext uri="{FF2B5EF4-FFF2-40B4-BE49-F238E27FC236}">
                <a16:creationId xmlns:a16="http://schemas.microsoft.com/office/drawing/2014/main" id="{29160A19-E752-77B5-DF20-40C9940793FA}"/>
              </a:ext>
            </a:extLst>
          </p:cNvPr>
          <p:cNvSpPr/>
          <p:nvPr/>
        </p:nvSpPr>
        <p:spPr bwMode="auto">
          <a:xfrm>
            <a:off x="4966038" y="1639699"/>
            <a:ext cx="1202037" cy="1044679"/>
          </a:xfrm>
          <a:custGeom>
            <a:avLst/>
            <a:gdLst>
              <a:gd name="T0" fmla="*/ 365 w 1306"/>
              <a:gd name="T1" fmla="*/ 1149 h 1149"/>
              <a:gd name="T2" fmla="*/ 300 w 1306"/>
              <a:gd name="T3" fmla="*/ 1111 h 1149"/>
              <a:gd name="T4" fmla="*/ 12 w 1306"/>
              <a:gd name="T5" fmla="*/ 613 h 1149"/>
              <a:gd name="T6" fmla="*/ 12 w 1306"/>
              <a:gd name="T7" fmla="*/ 537 h 1149"/>
              <a:gd name="T8" fmla="*/ 300 w 1306"/>
              <a:gd name="T9" fmla="*/ 38 h 1149"/>
              <a:gd name="T10" fmla="*/ 365 w 1306"/>
              <a:gd name="T11" fmla="*/ 0 h 1149"/>
              <a:gd name="T12" fmla="*/ 941 w 1306"/>
              <a:gd name="T13" fmla="*/ 0 h 1149"/>
              <a:gd name="T14" fmla="*/ 1006 w 1306"/>
              <a:gd name="T15" fmla="*/ 38 h 1149"/>
              <a:gd name="T16" fmla="*/ 1294 w 1306"/>
              <a:gd name="T17" fmla="*/ 537 h 1149"/>
              <a:gd name="T18" fmla="*/ 1294 w 1306"/>
              <a:gd name="T19" fmla="*/ 613 h 1149"/>
              <a:gd name="T20" fmla="*/ 1006 w 1306"/>
              <a:gd name="T21" fmla="*/ 1111 h 1149"/>
              <a:gd name="T22" fmla="*/ 941 w 1306"/>
              <a:gd name="T23" fmla="*/ 1149 h 1149"/>
              <a:gd name="T24" fmla="*/ 365 w 1306"/>
              <a:gd name="T25" fmla="*/ 1149 h 1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06" h="1149">
                <a:moveTo>
                  <a:pt x="365" y="1149"/>
                </a:moveTo>
                <a:cubicBezTo>
                  <a:pt x="341" y="1149"/>
                  <a:pt x="312" y="1132"/>
                  <a:pt x="300" y="1111"/>
                </a:cubicBezTo>
                <a:cubicBezTo>
                  <a:pt x="12" y="613"/>
                  <a:pt x="12" y="613"/>
                  <a:pt x="12" y="613"/>
                </a:cubicBezTo>
                <a:cubicBezTo>
                  <a:pt x="0" y="592"/>
                  <a:pt x="0" y="558"/>
                  <a:pt x="12" y="537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312" y="17"/>
                  <a:pt x="341" y="0"/>
                  <a:pt x="365" y="0"/>
                </a:cubicBezTo>
                <a:cubicBezTo>
                  <a:pt x="941" y="0"/>
                  <a:pt x="941" y="0"/>
                  <a:pt x="941" y="0"/>
                </a:cubicBezTo>
                <a:cubicBezTo>
                  <a:pt x="965" y="0"/>
                  <a:pt x="994" y="17"/>
                  <a:pt x="1006" y="38"/>
                </a:cubicBezTo>
                <a:cubicBezTo>
                  <a:pt x="1294" y="537"/>
                  <a:pt x="1294" y="537"/>
                  <a:pt x="1294" y="537"/>
                </a:cubicBezTo>
                <a:cubicBezTo>
                  <a:pt x="1306" y="558"/>
                  <a:pt x="1306" y="592"/>
                  <a:pt x="1294" y="613"/>
                </a:cubicBezTo>
                <a:cubicBezTo>
                  <a:pt x="1006" y="1111"/>
                  <a:pt x="1006" y="1111"/>
                  <a:pt x="1006" y="1111"/>
                </a:cubicBezTo>
                <a:cubicBezTo>
                  <a:pt x="994" y="1132"/>
                  <a:pt x="965" y="1149"/>
                  <a:pt x="941" y="1149"/>
                </a:cubicBezTo>
                <a:lnTo>
                  <a:pt x="365" y="1149"/>
                </a:lnTo>
                <a:close/>
              </a:path>
            </a:pathLst>
          </a:cu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8" name="Freeform 5">
            <a:extLst>
              <a:ext uri="{FF2B5EF4-FFF2-40B4-BE49-F238E27FC236}">
                <a16:creationId xmlns:a16="http://schemas.microsoft.com/office/drawing/2014/main" id="{3319D5BD-2B68-AF13-33F7-1D03CB6D27A5}"/>
              </a:ext>
            </a:extLst>
          </p:cNvPr>
          <p:cNvSpPr/>
          <p:nvPr/>
        </p:nvSpPr>
        <p:spPr bwMode="auto">
          <a:xfrm>
            <a:off x="4966038" y="3096982"/>
            <a:ext cx="1202037" cy="1044679"/>
          </a:xfrm>
          <a:custGeom>
            <a:avLst/>
            <a:gdLst>
              <a:gd name="T0" fmla="*/ 365 w 1306"/>
              <a:gd name="T1" fmla="*/ 1149 h 1149"/>
              <a:gd name="T2" fmla="*/ 300 w 1306"/>
              <a:gd name="T3" fmla="*/ 1111 h 1149"/>
              <a:gd name="T4" fmla="*/ 12 w 1306"/>
              <a:gd name="T5" fmla="*/ 613 h 1149"/>
              <a:gd name="T6" fmla="*/ 12 w 1306"/>
              <a:gd name="T7" fmla="*/ 537 h 1149"/>
              <a:gd name="T8" fmla="*/ 300 w 1306"/>
              <a:gd name="T9" fmla="*/ 38 h 1149"/>
              <a:gd name="T10" fmla="*/ 365 w 1306"/>
              <a:gd name="T11" fmla="*/ 0 h 1149"/>
              <a:gd name="T12" fmla="*/ 941 w 1306"/>
              <a:gd name="T13" fmla="*/ 0 h 1149"/>
              <a:gd name="T14" fmla="*/ 1006 w 1306"/>
              <a:gd name="T15" fmla="*/ 38 h 1149"/>
              <a:gd name="T16" fmla="*/ 1294 w 1306"/>
              <a:gd name="T17" fmla="*/ 537 h 1149"/>
              <a:gd name="T18" fmla="*/ 1294 w 1306"/>
              <a:gd name="T19" fmla="*/ 613 h 1149"/>
              <a:gd name="T20" fmla="*/ 1006 w 1306"/>
              <a:gd name="T21" fmla="*/ 1111 h 1149"/>
              <a:gd name="T22" fmla="*/ 941 w 1306"/>
              <a:gd name="T23" fmla="*/ 1149 h 1149"/>
              <a:gd name="T24" fmla="*/ 365 w 1306"/>
              <a:gd name="T25" fmla="*/ 1149 h 1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06" h="1149">
                <a:moveTo>
                  <a:pt x="365" y="1149"/>
                </a:moveTo>
                <a:cubicBezTo>
                  <a:pt x="341" y="1149"/>
                  <a:pt x="312" y="1132"/>
                  <a:pt x="300" y="1111"/>
                </a:cubicBezTo>
                <a:cubicBezTo>
                  <a:pt x="12" y="613"/>
                  <a:pt x="12" y="613"/>
                  <a:pt x="12" y="613"/>
                </a:cubicBezTo>
                <a:cubicBezTo>
                  <a:pt x="0" y="592"/>
                  <a:pt x="0" y="558"/>
                  <a:pt x="12" y="537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312" y="17"/>
                  <a:pt x="341" y="0"/>
                  <a:pt x="365" y="0"/>
                </a:cubicBezTo>
                <a:cubicBezTo>
                  <a:pt x="941" y="0"/>
                  <a:pt x="941" y="0"/>
                  <a:pt x="941" y="0"/>
                </a:cubicBezTo>
                <a:cubicBezTo>
                  <a:pt x="965" y="0"/>
                  <a:pt x="994" y="17"/>
                  <a:pt x="1006" y="38"/>
                </a:cubicBezTo>
                <a:cubicBezTo>
                  <a:pt x="1294" y="537"/>
                  <a:pt x="1294" y="537"/>
                  <a:pt x="1294" y="537"/>
                </a:cubicBezTo>
                <a:cubicBezTo>
                  <a:pt x="1306" y="558"/>
                  <a:pt x="1306" y="592"/>
                  <a:pt x="1294" y="613"/>
                </a:cubicBezTo>
                <a:cubicBezTo>
                  <a:pt x="1006" y="1111"/>
                  <a:pt x="1006" y="1111"/>
                  <a:pt x="1006" y="1111"/>
                </a:cubicBezTo>
                <a:cubicBezTo>
                  <a:pt x="994" y="1132"/>
                  <a:pt x="965" y="1149"/>
                  <a:pt x="941" y="1149"/>
                </a:cubicBezTo>
                <a:lnTo>
                  <a:pt x="365" y="1149"/>
                </a:lnTo>
                <a:close/>
              </a:path>
            </a:pathLst>
          </a:cu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5" name="Freeform 5">
            <a:extLst>
              <a:ext uri="{FF2B5EF4-FFF2-40B4-BE49-F238E27FC236}">
                <a16:creationId xmlns:a16="http://schemas.microsoft.com/office/drawing/2014/main" id="{63CB9191-B8C3-969C-0BC9-0FF47573467B}"/>
              </a:ext>
            </a:extLst>
          </p:cNvPr>
          <p:cNvSpPr/>
          <p:nvPr/>
        </p:nvSpPr>
        <p:spPr bwMode="auto">
          <a:xfrm>
            <a:off x="3382432" y="3087512"/>
            <a:ext cx="1202037" cy="1044679"/>
          </a:xfrm>
          <a:custGeom>
            <a:avLst/>
            <a:gdLst>
              <a:gd name="T0" fmla="*/ 365 w 1306"/>
              <a:gd name="T1" fmla="*/ 1149 h 1149"/>
              <a:gd name="T2" fmla="*/ 300 w 1306"/>
              <a:gd name="T3" fmla="*/ 1111 h 1149"/>
              <a:gd name="T4" fmla="*/ 12 w 1306"/>
              <a:gd name="T5" fmla="*/ 613 h 1149"/>
              <a:gd name="T6" fmla="*/ 12 w 1306"/>
              <a:gd name="T7" fmla="*/ 537 h 1149"/>
              <a:gd name="T8" fmla="*/ 300 w 1306"/>
              <a:gd name="T9" fmla="*/ 38 h 1149"/>
              <a:gd name="T10" fmla="*/ 365 w 1306"/>
              <a:gd name="T11" fmla="*/ 0 h 1149"/>
              <a:gd name="T12" fmla="*/ 941 w 1306"/>
              <a:gd name="T13" fmla="*/ 0 h 1149"/>
              <a:gd name="T14" fmla="*/ 1006 w 1306"/>
              <a:gd name="T15" fmla="*/ 38 h 1149"/>
              <a:gd name="T16" fmla="*/ 1294 w 1306"/>
              <a:gd name="T17" fmla="*/ 537 h 1149"/>
              <a:gd name="T18" fmla="*/ 1294 w 1306"/>
              <a:gd name="T19" fmla="*/ 613 h 1149"/>
              <a:gd name="T20" fmla="*/ 1006 w 1306"/>
              <a:gd name="T21" fmla="*/ 1111 h 1149"/>
              <a:gd name="T22" fmla="*/ 941 w 1306"/>
              <a:gd name="T23" fmla="*/ 1149 h 1149"/>
              <a:gd name="T24" fmla="*/ 365 w 1306"/>
              <a:gd name="T25" fmla="*/ 1149 h 1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06" h="1149">
                <a:moveTo>
                  <a:pt x="365" y="1149"/>
                </a:moveTo>
                <a:cubicBezTo>
                  <a:pt x="341" y="1149"/>
                  <a:pt x="312" y="1132"/>
                  <a:pt x="300" y="1111"/>
                </a:cubicBezTo>
                <a:cubicBezTo>
                  <a:pt x="12" y="613"/>
                  <a:pt x="12" y="613"/>
                  <a:pt x="12" y="613"/>
                </a:cubicBezTo>
                <a:cubicBezTo>
                  <a:pt x="0" y="592"/>
                  <a:pt x="0" y="558"/>
                  <a:pt x="12" y="537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312" y="17"/>
                  <a:pt x="341" y="0"/>
                  <a:pt x="365" y="0"/>
                </a:cubicBezTo>
                <a:cubicBezTo>
                  <a:pt x="941" y="0"/>
                  <a:pt x="941" y="0"/>
                  <a:pt x="941" y="0"/>
                </a:cubicBezTo>
                <a:cubicBezTo>
                  <a:pt x="965" y="0"/>
                  <a:pt x="994" y="17"/>
                  <a:pt x="1006" y="38"/>
                </a:cubicBezTo>
                <a:cubicBezTo>
                  <a:pt x="1294" y="537"/>
                  <a:pt x="1294" y="537"/>
                  <a:pt x="1294" y="537"/>
                </a:cubicBezTo>
                <a:cubicBezTo>
                  <a:pt x="1306" y="558"/>
                  <a:pt x="1306" y="592"/>
                  <a:pt x="1294" y="613"/>
                </a:cubicBezTo>
                <a:cubicBezTo>
                  <a:pt x="1006" y="1111"/>
                  <a:pt x="1006" y="1111"/>
                  <a:pt x="1006" y="1111"/>
                </a:cubicBezTo>
                <a:cubicBezTo>
                  <a:pt x="994" y="1132"/>
                  <a:pt x="965" y="1149"/>
                  <a:pt x="941" y="1149"/>
                </a:cubicBezTo>
                <a:lnTo>
                  <a:pt x="365" y="1149"/>
                </a:lnTo>
                <a:close/>
              </a:path>
            </a:pathLst>
          </a:cu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0D5274F6-0B5A-DF49-79BB-92AFC6E08214}"/>
              </a:ext>
            </a:extLst>
          </p:cNvPr>
          <p:cNvGrpSpPr/>
          <p:nvPr/>
        </p:nvGrpSpPr>
        <p:grpSpPr>
          <a:xfrm>
            <a:off x="3825546" y="1840959"/>
            <a:ext cx="310623" cy="606809"/>
            <a:chOff x="8080376" y="1863812"/>
            <a:chExt cx="361950" cy="715962"/>
          </a:xfrm>
          <a:solidFill>
            <a:srgbClr val="222222"/>
          </a:solidFill>
        </p:grpSpPr>
        <p:sp>
          <p:nvSpPr>
            <p:cNvPr id="67" name="Freeform 81">
              <a:extLst>
                <a:ext uri="{FF2B5EF4-FFF2-40B4-BE49-F238E27FC236}">
                  <a16:creationId xmlns:a16="http://schemas.microsoft.com/office/drawing/2014/main" id="{EDA9C58B-F7CE-EE3B-E3F3-63A65435759E}"/>
                </a:ext>
              </a:extLst>
            </p:cNvPr>
            <p:cNvSpPr/>
            <p:nvPr/>
          </p:nvSpPr>
          <p:spPr bwMode="auto">
            <a:xfrm>
              <a:off x="8159751" y="2500399"/>
              <a:ext cx="204788" cy="79375"/>
            </a:xfrm>
            <a:custGeom>
              <a:avLst/>
              <a:gdLst>
                <a:gd name="T0" fmla="*/ 37 w 42"/>
                <a:gd name="T1" fmla="*/ 0 h 16"/>
                <a:gd name="T2" fmla="*/ 5 w 42"/>
                <a:gd name="T3" fmla="*/ 0 h 16"/>
                <a:gd name="T4" fmla="*/ 0 w 42"/>
                <a:gd name="T5" fmla="*/ 4 h 16"/>
                <a:gd name="T6" fmla="*/ 5 w 42"/>
                <a:gd name="T7" fmla="*/ 9 h 16"/>
                <a:gd name="T8" fmla="*/ 12 w 42"/>
                <a:gd name="T9" fmla="*/ 9 h 16"/>
                <a:gd name="T10" fmla="*/ 12 w 42"/>
                <a:gd name="T11" fmla="*/ 9 h 16"/>
                <a:gd name="T12" fmla="*/ 21 w 42"/>
                <a:gd name="T13" fmla="*/ 16 h 16"/>
                <a:gd name="T14" fmla="*/ 30 w 42"/>
                <a:gd name="T15" fmla="*/ 9 h 16"/>
                <a:gd name="T16" fmla="*/ 30 w 42"/>
                <a:gd name="T17" fmla="*/ 9 h 16"/>
                <a:gd name="T18" fmla="*/ 37 w 42"/>
                <a:gd name="T19" fmla="*/ 9 h 16"/>
                <a:gd name="T20" fmla="*/ 42 w 42"/>
                <a:gd name="T21" fmla="*/ 4 h 16"/>
                <a:gd name="T22" fmla="*/ 37 w 42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16">
                  <a:moveTo>
                    <a:pt x="3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3"/>
                    <a:pt x="16" y="16"/>
                    <a:pt x="21" y="16"/>
                  </a:cubicBezTo>
                  <a:cubicBezTo>
                    <a:pt x="26" y="16"/>
                    <a:pt x="30" y="13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0" y="9"/>
                    <a:pt x="42" y="7"/>
                    <a:pt x="42" y="4"/>
                  </a:cubicBez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8" name="Freeform 82">
              <a:extLst>
                <a:ext uri="{FF2B5EF4-FFF2-40B4-BE49-F238E27FC236}">
                  <a16:creationId xmlns:a16="http://schemas.microsoft.com/office/drawing/2014/main" id="{D0C15481-BDA1-C083-8F89-D5463161AB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0376" y="2040024"/>
              <a:ext cx="361950" cy="396875"/>
            </a:xfrm>
            <a:custGeom>
              <a:avLst/>
              <a:gdLst>
                <a:gd name="T0" fmla="*/ 74 w 74"/>
                <a:gd name="T1" fmla="*/ 36 h 81"/>
                <a:gd name="T2" fmla="*/ 37 w 74"/>
                <a:gd name="T3" fmla="*/ 0 h 81"/>
                <a:gd name="T4" fmla="*/ 0 w 74"/>
                <a:gd name="T5" fmla="*/ 36 h 81"/>
                <a:gd name="T6" fmla="*/ 17 w 74"/>
                <a:gd name="T7" fmla="*/ 81 h 81"/>
                <a:gd name="T8" fmla="*/ 58 w 74"/>
                <a:gd name="T9" fmla="*/ 81 h 81"/>
                <a:gd name="T10" fmla="*/ 74 w 74"/>
                <a:gd name="T11" fmla="*/ 36 h 81"/>
                <a:gd name="T12" fmla="*/ 37 w 74"/>
                <a:gd name="T13" fmla="*/ 9 h 81"/>
                <a:gd name="T14" fmla="*/ 44 w 74"/>
                <a:gd name="T15" fmla="*/ 16 h 81"/>
                <a:gd name="T16" fmla="*/ 37 w 74"/>
                <a:gd name="T17" fmla="*/ 24 h 81"/>
                <a:gd name="T18" fmla="*/ 29 w 74"/>
                <a:gd name="T19" fmla="*/ 16 h 81"/>
                <a:gd name="T20" fmla="*/ 37 w 74"/>
                <a:gd name="T21" fmla="*/ 9 h 81"/>
                <a:gd name="T22" fmla="*/ 51 w 74"/>
                <a:gd name="T23" fmla="*/ 46 h 81"/>
                <a:gd name="T24" fmla="*/ 45 w 74"/>
                <a:gd name="T25" fmla="*/ 52 h 81"/>
                <a:gd name="T26" fmla="*/ 45 w 74"/>
                <a:gd name="T27" fmla="*/ 52 h 81"/>
                <a:gd name="T28" fmla="*/ 46 w 74"/>
                <a:gd name="T29" fmla="*/ 53 h 81"/>
                <a:gd name="T30" fmla="*/ 46 w 74"/>
                <a:gd name="T31" fmla="*/ 75 h 81"/>
                <a:gd name="T32" fmla="*/ 41 w 74"/>
                <a:gd name="T33" fmla="*/ 79 h 81"/>
                <a:gd name="T34" fmla="*/ 37 w 74"/>
                <a:gd name="T35" fmla="*/ 75 h 81"/>
                <a:gd name="T36" fmla="*/ 33 w 74"/>
                <a:gd name="T37" fmla="*/ 79 h 81"/>
                <a:gd name="T38" fmla="*/ 28 w 74"/>
                <a:gd name="T39" fmla="*/ 75 h 81"/>
                <a:gd name="T40" fmla="*/ 28 w 74"/>
                <a:gd name="T41" fmla="*/ 53 h 81"/>
                <a:gd name="T42" fmla="*/ 29 w 74"/>
                <a:gd name="T43" fmla="*/ 52 h 81"/>
                <a:gd name="T44" fmla="*/ 28 w 74"/>
                <a:gd name="T45" fmla="*/ 52 h 81"/>
                <a:gd name="T46" fmla="*/ 22 w 74"/>
                <a:gd name="T47" fmla="*/ 46 h 81"/>
                <a:gd name="T48" fmla="*/ 22 w 74"/>
                <a:gd name="T49" fmla="*/ 32 h 81"/>
                <a:gd name="T50" fmla="*/ 28 w 74"/>
                <a:gd name="T51" fmla="*/ 26 h 81"/>
                <a:gd name="T52" fmla="*/ 31 w 74"/>
                <a:gd name="T53" fmla="*/ 26 h 81"/>
                <a:gd name="T54" fmla="*/ 37 w 74"/>
                <a:gd name="T55" fmla="*/ 33 h 81"/>
                <a:gd name="T56" fmla="*/ 43 w 74"/>
                <a:gd name="T57" fmla="*/ 26 h 81"/>
                <a:gd name="T58" fmla="*/ 45 w 74"/>
                <a:gd name="T59" fmla="*/ 26 h 81"/>
                <a:gd name="T60" fmla="*/ 51 w 74"/>
                <a:gd name="T61" fmla="*/ 32 h 81"/>
                <a:gd name="T62" fmla="*/ 51 w 74"/>
                <a:gd name="T63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81">
                  <a:moveTo>
                    <a:pt x="74" y="36"/>
                  </a:moveTo>
                  <a:cubicBezTo>
                    <a:pt x="74" y="16"/>
                    <a:pt x="57" y="0"/>
                    <a:pt x="37" y="0"/>
                  </a:cubicBezTo>
                  <a:cubicBezTo>
                    <a:pt x="17" y="0"/>
                    <a:pt x="0" y="16"/>
                    <a:pt x="0" y="36"/>
                  </a:cubicBezTo>
                  <a:cubicBezTo>
                    <a:pt x="0" y="54"/>
                    <a:pt x="17" y="64"/>
                    <a:pt x="17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63"/>
                    <a:pt x="74" y="54"/>
                    <a:pt x="74" y="36"/>
                  </a:cubicBezTo>
                  <a:close/>
                  <a:moveTo>
                    <a:pt x="37" y="9"/>
                  </a:moveTo>
                  <a:cubicBezTo>
                    <a:pt x="41" y="9"/>
                    <a:pt x="44" y="12"/>
                    <a:pt x="44" y="16"/>
                  </a:cubicBezTo>
                  <a:cubicBezTo>
                    <a:pt x="44" y="20"/>
                    <a:pt x="41" y="24"/>
                    <a:pt x="37" y="24"/>
                  </a:cubicBezTo>
                  <a:cubicBezTo>
                    <a:pt x="33" y="24"/>
                    <a:pt x="29" y="20"/>
                    <a:pt x="29" y="16"/>
                  </a:cubicBezTo>
                  <a:cubicBezTo>
                    <a:pt x="29" y="12"/>
                    <a:pt x="33" y="9"/>
                    <a:pt x="37" y="9"/>
                  </a:cubicBezTo>
                  <a:close/>
                  <a:moveTo>
                    <a:pt x="51" y="46"/>
                  </a:moveTo>
                  <a:cubicBezTo>
                    <a:pt x="51" y="49"/>
                    <a:pt x="49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6" y="53"/>
                    <a:pt x="46" y="53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7"/>
                    <a:pt x="44" y="79"/>
                    <a:pt x="41" y="79"/>
                  </a:cubicBezTo>
                  <a:cubicBezTo>
                    <a:pt x="39" y="79"/>
                    <a:pt x="37" y="77"/>
                    <a:pt x="37" y="75"/>
                  </a:cubicBezTo>
                  <a:cubicBezTo>
                    <a:pt x="37" y="77"/>
                    <a:pt x="35" y="79"/>
                    <a:pt x="33" y="79"/>
                  </a:cubicBezTo>
                  <a:cubicBezTo>
                    <a:pt x="30" y="79"/>
                    <a:pt x="28" y="77"/>
                    <a:pt x="28" y="75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2"/>
                    <a:pt x="29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5" y="52"/>
                    <a:pt x="22" y="49"/>
                    <a:pt x="22" y="46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29"/>
                    <a:pt x="25" y="26"/>
                    <a:pt x="28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9" y="26"/>
                    <a:pt x="51" y="29"/>
                    <a:pt x="51" y="32"/>
                  </a:cubicBezTo>
                  <a:lnTo>
                    <a:pt x="51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69" name="Freeform 83">
              <a:extLst>
                <a:ext uri="{FF2B5EF4-FFF2-40B4-BE49-F238E27FC236}">
                  <a16:creationId xmlns:a16="http://schemas.microsoft.com/office/drawing/2014/main" id="{459D6CF2-3A49-A014-545A-42A93534126B}"/>
                </a:ext>
              </a:extLst>
            </p:cNvPr>
            <p:cNvSpPr/>
            <p:nvPr/>
          </p:nvSpPr>
          <p:spPr bwMode="auto">
            <a:xfrm>
              <a:off x="8159751" y="2455949"/>
              <a:ext cx="204788" cy="30162"/>
            </a:xfrm>
            <a:custGeom>
              <a:avLst/>
              <a:gdLst>
                <a:gd name="T0" fmla="*/ 42 w 42"/>
                <a:gd name="T1" fmla="*/ 3 h 6"/>
                <a:gd name="T2" fmla="*/ 39 w 42"/>
                <a:gd name="T3" fmla="*/ 6 h 6"/>
                <a:gd name="T4" fmla="*/ 3 w 42"/>
                <a:gd name="T5" fmla="*/ 6 h 6"/>
                <a:gd name="T6" fmla="*/ 0 w 42"/>
                <a:gd name="T7" fmla="*/ 3 h 6"/>
                <a:gd name="T8" fmla="*/ 0 w 42"/>
                <a:gd name="T9" fmla="*/ 3 h 6"/>
                <a:gd name="T10" fmla="*/ 3 w 42"/>
                <a:gd name="T11" fmla="*/ 0 h 6"/>
                <a:gd name="T12" fmla="*/ 39 w 42"/>
                <a:gd name="T13" fmla="*/ 0 h 6"/>
                <a:gd name="T14" fmla="*/ 42 w 42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6">
                  <a:moveTo>
                    <a:pt x="42" y="3"/>
                  </a:moveTo>
                  <a:cubicBezTo>
                    <a:pt x="42" y="4"/>
                    <a:pt x="40" y="6"/>
                    <a:pt x="39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2" y="1"/>
                    <a:pt x="4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70" name="Freeform 84">
              <a:extLst>
                <a:ext uri="{FF2B5EF4-FFF2-40B4-BE49-F238E27FC236}">
                  <a16:creationId xmlns:a16="http://schemas.microsoft.com/office/drawing/2014/main" id="{86E91F11-5FF8-531D-8307-400F44AAB9D4}"/>
                </a:ext>
              </a:extLst>
            </p:cNvPr>
            <p:cNvSpPr/>
            <p:nvPr/>
          </p:nvSpPr>
          <p:spPr bwMode="auto">
            <a:xfrm>
              <a:off x="8085138" y="1917787"/>
              <a:ext cx="84138" cy="77787"/>
            </a:xfrm>
            <a:custGeom>
              <a:avLst/>
              <a:gdLst>
                <a:gd name="T0" fmla="*/ 13 w 17"/>
                <a:gd name="T1" fmla="*/ 16 h 16"/>
                <a:gd name="T2" fmla="*/ 10 w 17"/>
                <a:gd name="T3" fmla="*/ 15 h 16"/>
                <a:gd name="T4" fmla="*/ 2 w 17"/>
                <a:gd name="T5" fmla="*/ 7 h 16"/>
                <a:gd name="T6" fmla="*/ 2 w 17"/>
                <a:gd name="T7" fmla="*/ 2 h 16"/>
                <a:gd name="T8" fmla="*/ 7 w 17"/>
                <a:gd name="T9" fmla="*/ 2 h 16"/>
                <a:gd name="T10" fmla="*/ 15 w 17"/>
                <a:gd name="T11" fmla="*/ 10 h 16"/>
                <a:gd name="T12" fmla="*/ 15 w 17"/>
                <a:gd name="T13" fmla="*/ 15 h 16"/>
                <a:gd name="T14" fmla="*/ 13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3" y="16"/>
                  </a:moveTo>
                  <a:cubicBezTo>
                    <a:pt x="12" y="16"/>
                    <a:pt x="11" y="16"/>
                    <a:pt x="10" y="1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5" y="16"/>
                    <a:pt x="14" y="16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71" name="Freeform 85">
              <a:extLst>
                <a:ext uri="{FF2B5EF4-FFF2-40B4-BE49-F238E27FC236}">
                  <a16:creationId xmlns:a16="http://schemas.microsoft.com/office/drawing/2014/main" id="{4C3C0BC8-B22F-E99B-F0E5-0D61313DDB7F}"/>
                </a:ext>
              </a:extLst>
            </p:cNvPr>
            <p:cNvSpPr/>
            <p:nvPr/>
          </p:nvSpPr>
          <p:spPr bwMode="auto">
            <a:xfrm>
              <a:off x="8355013" y="1917787"/>
              <a:ext cx="82550" cy="84137"/>
            </a:xfrm>
            <a:custGeom>
              <a:avLst/>
              <a:gdLst>
                <a:gd name="T0" fmla="*/ 4 w 17"/>
                <a:gd name="T1" fmla="*/ 17 h 17"/>
                <a:gd name="T2" fmla="*/ 2 w 17"/>
                <a:gd name="T3" fmla="*/ 16 h 17"/>
                <a:gd name="T4" fmla="*/ 2 w 17"/>
                <a:gd name="T5" fmla="*/ 11 h 17"/>
                <a:gd name="T6" fmla="*/ 10 w 17"/>
                <a:gd name="T7" fmla="*/ 2 h 17"/>
                <a:gd name="T8" fmla="*/ 15 w 17"/>
                <a:gd name="T9" fmla="*/ 2 h 17"/>
                <a:gd name="T10" fmla="*/ 15 w 17"/>
                <a:gd name="T11" fmla="*/ 7 h 17"/>
                <a:gd name="T12" fmla="*/ 7 w 17"/>
                <a:gd name="T13" fmla="*/ 16 h 17"/>
                <a:gd name="T14" fmla="*/ 4 w 17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3" y="17"/>
                    <a:pt x="2" y="16"/>
                    <a:pt x="2" y="16"/>
                  </a:cubicBezTo>
                  <a:cubicBezTo>
                    <a:pt x="0" y="14"/>
                    <a:pt x="0" y="12"/>
                    <a:pt x="2" y="1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0"/>
                    <a:pt x="14" y="0"/>
                    <a:pt x="15" y="2"/>
                  </a:cubicBezTo>
                  <a:cubicBezTo>
                    <a:pt x="17" y="3"/>
                    <a:pt x="17" y="5"/>
                    <a:pt x="15" y="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5" y="17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72" name="Freeform 86">
              <a:extLst>
                <a:ext uri="{FF2B5EF4-FFF2-40B4-BE49-F238E27FC236}">
                  <a16:creationId xmlns:a16="http://schemas.microsoft.com/office/drawing/2014/main" id="{6A332C37-BEE1-8BD2-8287-F3A8F827B3E2}"/>
                </a:ext>
              </a:extLst>
            </p:cNvPr>
            <p:cNvSpPr/>
            <p:nvPr/>
          </p:nvSpPr>
          <p:spPr bwMode="auto">
            <a:xfrm>
              <a:off x="8242301" y="1863812"/>
              <a:ext cx="34925" cy="98425"/>
            </a:xfrm>
            <a:custGeom>
              <a:avLst/>
              <a:gdLst>
                <a:gd name="T0" fmla="*/ 3 w 7"/>
                <a:gd name="T1" fmla="*/ 20 h 20"/>
                <a:gd name="T2" fmla="*/ 0 w 7"/>
                <a:gd name="T3" fmla="*/ 16 h 20"/>
                <a:gd name="T4" fmla="*/ 0 w 7"/>
                <a:gd name="T5" fmla="*/ 4 h 20"/>
                <a:gd name="T6" fmla="*/ 3 w 7"/>
                <a:gd name="T7" fmla="*/ 0 h 20"/>
                <a:gd name="T8" fmla="*/ 7 w 7"/>
                <a:gd name="T9" fmla="*/ 4 h 20"/>
                <a:gd name="T10" fmla="*/ 7 w 7"/>
                <a:gd name="T11" fmla="*/ 16 h 20"/>
                <a:gd name="T12" fmla="*/ 3 w 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3" y="20"/>
                  </a:moveTo>
                  <a:cubicBezTo>
                    <a:pt x="1" y="20"/>
                    <a:pt x="0" y="18"/>
                    <a:pt x="0" y="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8"/>
                    <a:pt x="5" y="20"/>
                    <a:pt x="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C6302C18-8A40-3C32-F84C-A3D85FE97BEE}"/>
              </a:ext>
            </a:extLst>
          </p:cNvPr>
          <p:cNvGrpSpPr/>
          <p:nvPr/>
        </p:nvGrpSpPr>
        <p:grpSpPr>
          <a:xfrm>
            <a:off x="5387351" y="1872545"/>
            <a:ext cx="455712" cy="610906"/>
            <a:chOff x="10709276" y="1628862"/>
            <a:chExt cx="439738" cy="596900"/>
          </a:xfrm>
          <a:solidFill>
            <a:srgbClr val="222222"/>
          </a:solidFill>
        </p:grpSpPr>
        <p:sp>
          <p:nvSpPr>
            <p:cNvPr id="74" name="Freeform 95">
              <a:extLst>
                <a:ext uri="{FF2B5EF4-FFF2-40B4-BE49-F238E27FC236}">
                  <a16:creationId xmlns:a16="http://schemas.microsoft.com/office/drawing/2014/main" id="{C0E46976-F0BB-1AE7-127A-E25DD31EBAEB}"/>
                </a:ext>
              </a:extLst>
            </p:cNvPr>
            <p:cNvSpPr/>
            <p:nvPr/>
          </p:nvSpPr>
          <p:spPr bwMode="auto">
            <a:xfrm>
              <a:off x="10709276" y="1809837"/>
              <a:ext cx="341313" cy="415925"/>
            </a:xfrm>
            <a:custGeom>
              <a:avLst/>
              <a:gdLst>
                <a:gd name="T0" fmla="*/ 62 w 70"/>
                <a:gd name="T1" fmla="*/ 0 h 85"/>
                <a:gd name="T2" fmla="*/ 33 w 70"/>
                <a:gd name="T3" fmla="*/ 0 h 85"/>
                <a:gd name="T4" fmla="*/ 23 w 70"/>
                <a:gd name="T5" fmla="*/ 9 h 85"/>
                <a:gd name="T6" fmla="*/ 23 w 70"/>
                <a:gd name="T7" fmla="*/ 10 h 85"/>
                <a:gd name="T8" fmla="*/ 13 w 70"/>
                <a:gd name="T9" fmla="*/ 0 h 85"/>
                <a:gd name="T10" fmla="*/ 10 w 70"/>
                <a:gd name="T11" fmla="*/ 0 h 85"/>
                <a:gd name="T12" fmla="*/ 0 w 70"/>
                <a:gd name="T13" fmla="*/ 9 h 85"/>
                <a:gd name="T14" fmla="*/ 0 w 70"/>
                <a:gd name="T15" fmla="*/ 31 h 85"/>
                <a:gd name="T16" fmla="*/ 10 w 70"/>
                <a:gd name="T17" fmla="*/ 41 h 85"/>
                <a:gd name="T18" fmla="*/ 10 w 70"/>
                <a:gd name="T19" fmla="*/ 41 h 85"/>
                <a:gd name="T20" fmla="*/ 9 w 70"/>
                <a:gd name="T21" fmla="*/ 43 h 85"/>
                <a:gd name="T22" fmla="*/ 9 w 70"/>
                <a:gd name="T23" fmla="*/ 78 h 85"/>
                <a:gd name="T24" fmla="*/ 16 w 70"/>
                <a:gd name="T25" fmla="*/ 85 h 85"/>
                <a:gd name="T26" fmla="*/ 23 w 70"/>
                <a:gd name="T27" fmla="*/ 78 h 85"/>
                <a:gd name="T28" fmla="*/ 30 w 70"/>
                <a:gd name="T29" fmla="*/ 85 h 85"/>
                <a:gd name="T30" fmla="*/ 37 w 70"/>
                <a:gd name="T31" fmla="*/ 78 h 85"/>
                <a:gd name="T32" fmla="*/ 37 w 70"/>
                <a:gd name="T33" fmla="*/ 13 h 85"/>
                <a:gd name="T34" fmla="*/ 62 w 70"/>
                <a:gd name="T35" fmla="*/ 13 h 85"/>
                <a:gd name="T36" fmla="*/ 70 w 70"/>
                <a:gd name="T37" fmla="*/ 7 h 85"/>
                <a:gd name="T38" fmla="*/ 62 w 70"/>
                <a:gd name="T3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" h="85">
                  <a:moveTo>
                    <a:pt x="62" y="0"/>
                  </a:moveTo>
                  <a:cubicBezTo>
                    <a:pt x="58" y="0"/>
                    <a:pt x="33" y="0"/>
                    <a:pt x="33" y="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9" y="42"/>
                    <a:pt x="9" y="43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82"/>
                    <a:pt x="13" y="85"/>
                    <a:pt x="16" y="85"/>
                  </a:cubicBezTo>
                  <a:cubicBezTo>
                    <a:pt x="20" y="85"/>
                    <a:pt x="23" y="82"/>
                    <a:pt x="23" y="78"/>
                  </a:cubicBezTo>
                  <a:cubicBezTo>
                    <a:pt x="23" y="82"/>
                    <a:pt x="27" y="85"/>
                    <a:pt x="30" y="85"/>
                  </a:cubicBezTo>
                  <a:cubicBezTo>
                    <a:pt x="34" y="85"/>
                    <a:pt x="37" y="82"/>
                    <a:pt x="37" y="78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59" y="13"/>
                    <a:pt x="62" y="13"/>
                  </a:cubicBezTo>
                  <a:cubicBezTo>
                    <a:pt x="66" y="13"/>
                    <a:pt x="70" y="12"/>
                    <a:pt x="70" y="7"/>
                  </a:cubicBezTo>
                  <a:cubicBezTo>
                    <a:pt x="70" y="2"/>
                    <a:pt x="66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75" name="Freeform 96">
              <a:extLst>
                <a:ext uri="{FF2B5EF4-FFF2-40B4-BE49-F238E27FC236}">
                  <a16:creationId xmlns:a16="http://schemas.microsoft.com/office/drawing/2014/main" id="{79B040F7-0D42-3073-2A8C-CB6E14399E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63251" y="1628862"/>
              <a:ext cx="385763" cy="161925"/>
            </a:xfrm>
            <a:custGeom>
              <a:avLst/>
              <a:gdLst>
                <a:gd name="T0" fmla="*/ 68 w 79"/>
                <a:gd name="T1" fmla="*/ 1 h 33"/>
                <a:gd name="T2" fmla="*/ 62 w 79"/>
                <a:gd name="T3" fmla="*/ 4 h 33"/>
                <a:gd name="T4" fmla="*/ 56 w 79"/>
                <a:gd name="T5" fmla="*/ 8 h 33"/>
                <a:gd name="T6" fmla="*/ 46 w 79"/>
                <a:gd name="T7" fmla="*/ 0 h 33"/>
                <a:gd name="T8" fmla="*/ 38 w 79"/>
                <a:gd name="T9" fmla="*/ 4 h 33"/>
                <a:gd name="T10" fmla="*/ 23 w 79"/>
                <a:gd name="T11" fmla="*/ 14 h 33"/>
                <a:gd name="T12" fmla="*/ 12 w 79"/>
                <a:gd name="T13" fmla="*/ 8 h 33"/>
                <a:gd name="T14" fmla="*/ 0 w 79"/>
                <a:gd name="T15" fmla="*/ 20 h 33"/>
                <a:gd name="T16" fmla="*/ 12 w 79"/>
                <a:gd name="T17" fmla="*/ 32 h 33"/>
                <a:gd name="T18" fmla="*/ 22 w 79"/>
                <a:gd name="T19" fmla="*/ 27 h 33"/>
                <a:gd name="T20" fmla="*/ 46 w 79"/>
                <a:gd name="T21" fmla="*/ 33 h 33"/>
                <a:gd name="T22" fmla="*/ 54 w 79"/>
                <a:gd name="T23" fmla="*/ 29 h 33"/>
                <a:gd name="T24" fmla="*/ 68 w 79"/>
                <a:gd name="T25" fmla="*/ 33 h 33"/>
                <a:gd name="T26" fmla="*/ 79 w 79"/>
                <a:gd name="T27" fmla="*/ 17 h 33"/>
                <a:gd name="T28" fmla="*/ 68 w 79"/>
                <a:gd name="T29" fmla="*/ 1 h 33"/>
                <a:gd name="T30" fmla="*/ 46 w 79"/>
                <a:gd name="T31" fmla="*/ 27 h 33"/>
                <a:gd name="T32" fmla="*/ 39 w 79"/>
                <a:gd name="T33" fmla="*/ 17 h 33"/>
                <a:gd name="T34" fmla="*/ 46 w 79"/>
                <a:gd name="T35" fmla="*/ 6 h 33"/>
                <a:gd name="T36" fmla="*/ 53 w 79"/>
                <a:gd name="T37" fmla="*/ 17 h 33"/>
                <a:gd name="T38" fmla="*/ 46 w 79"/>
                <a:gd name="T39" fmla="*/ 27 h 33"/>
                <a:gd name="T40" fmla="*/ 68 w 79"/>
                <a:gd name="T41" fmla="*/ 28 h 33"/>
                <a:gd name="T42" fmla="*/ 60 w 79"/>
                <a:gd name="T43" fmla="*/ 17 h 33"/>
                <a:gd name="T44" fmla="*/ 68 w 79"/>
                <a:gd name="T45" fmla="*/ 7 h 33"/>
                <a:gd name="T46" fmla="*/ 75 w 79"/>
                <a:gd name="T47" fmla="*/ 17 h 33"/>
                <a:gd name="T48" fmla="*/ 68 w 79"/>
                <a:gd name="T4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33">
                  <a:moveTo>
                    <a:pt x="68" y="1"/>
                  </a:moveTo>
                  <a:cubicBezTo>
                    <a:pt x="66" y="1"/>
                    <a:pt x="64" y="2"/>
                    <a:pt x="62" y="4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4" y="3"/>
                    <a:pt x="50" y="0"/>
                    <a:pt x="46" y="0"/>
                  </a:cubicBezTo>
                  <a:cubicBezTo>
                    <a:pt x="44" y="0"/>
                    <a:pt x="41" y="3"/>
                    <a:pt x="38" y="4"/>
                  </a:cubicBezTo>
                  <a:cubicBezTo>
                    <a:pt x="36" y="6"/>
                    <a:pt x="26" y="12"/>
                    <a:pt x="23" y="14"/>
                  </a:cubicBezTo>
                  <a:cubicBezTo>
                    <a:pt x="21" y="10"/>
                    <a:pt x="17" y="8"/>
                    <a:pt x="12" y="8"/>
                  </a:cubicBezTo>
                  <a:cubicBezTo>
                    <a:pt x="6" y="8"/>
                    <a:pt x="0" y="13"/>
                    <a:pt x="0" y="20"/>
                  </a:cubicBezTo>
                  <a:cubicBezTo>
                    <a:pt x="0" y="27"/>
                    <a:pt x="6" y="32"/>
                    <a:pt x="12" y="32"/>
                  </a:cubicBezTo>
                  <a:cubicBezTo>
                    <a:pt x="16" y="32"/>
                    <a:pt x="20" y="30"/>
                    <a:pt x="22" y="27"/>
                  </a:cubicBezTo>
                  <a:cubicBezTo>
                    <a:pt x="26" y="28"/>
                    <a:pt x="45" y="33"/>
                    <a:pt x="46" y="33"/>
                  </a:cubicBezTo>
                  <a:cubicBezTo>
                    <a:pt x="49" y="33"/>
                    <a:pt x="52" y="32"/>
                    <a:pt x="54" y="29"/>
                  </a:cubicBezTo>
                  <a:cubicBezTo>
                    <a:pt x="54" y="29"/>
                    <a:pt x="64" y="33"/>
                    <a:pt x="68" y="33"/>
                  </a:cubicBezTo>
                  <a:cubicBezTo>
                    <a:pt x="74" y="33"/>
                    <a:pt x="79" y="26"/>
                    <a:pt x="79" y="17"/>
                  </a:cubicBezTo>
                  <a:cubicBezTo>
                    <a:pt x="79" y="8"/>
                    <a:pt x="74" y="1"/>
                    <a:pt x="68" y="1"/>
                  </a:cubicBezTo>
                  <a:close/>
                  <a:moveTo>
                    <a:pt x="46" y="27"/>
                  </a:moveTo>
                  <a:cubicBezTo>
                    <a:pt x="42" y="27"/>
                    <a:pt x="39" y="23"/>
                    <a:pt x="39" y="17"/>
                  </a:cubicBezTo>
                  <a:cubicBezTo>
                    <a:pt x="39" y="11"/>
                    <a:pt x="42" y="6"/>
                    <a:pt x="46" y="6"/>
                  </a:cubicBezTo>
                  <a:cubicBezTo>
                    <a:pt x="50" y="6"/>
                    <a:pt x="53" y="11"/>
                    <a:pt x="53" y="17"/>
                  </a:cubicBezTo>
                  <a:cubicBezTo>
                    <a:pt x="53" y="23"/>
                    <a:pt x="50" y="27"/>
                    <a:pt x="46" y="27"/>
                  </a:cubicBezTo>
                  <a:close/>
                  <a:moveTo>
                    <a:pt x="68" y="28"/>
                  </a:moveTo>
                  <a:cubicBezTo>
                    <a:pt x="64" y="28"/>
                    <a:pt x="60" y="23"/>
                    <a:pt x="60" y="17"/>
                  </a:cubicBezTo>
                  <a:cubicBezTo>
                    <a:pt x="60" y="12"/>
                    <a:pt x="64" y="7"/>
                    <a:pt x="68" y="7"/>
                  </a:cubicBezTo>
                  <a:cubicBezTo>
                    <a:pt x="72" y="7"/>
                    <a:pt x="75" y="12"/>
                    <a:pt x="75" y="17"/>
                  </a:cubicBezTo>
                  <a:cubicBezTo>
                    <a:pt x="75" y="23"/>
                    <a:pt x="72" y="28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B6D197EC-F56E-3E31-2DF5-14354D28B6A9}"/>
              </a:ext>
            </a:extLst>
          </p:cNvPr>
          <p:cNvGrpSpPr/>
          <p:nvPr/>
        </p:nvGrpSpPr>
        <p:grpSpPr>
          <a:xfrm>
            <a:off x="3673822" y="3311467"/>
            <a:ext cx="557660" cy="621728"/>
            <a:chOff x="7156451" y="4826087"/>
            <a:chExt cx="763588" cy="862012"/>
          </a:xfrm>
          <a:solidFill>
            <a:srgbClr val="222222"/>
          </a:solidFill>
        </p:grpSpPr>
        <p:sp>
          <p:nvSpPr>
            <p:cNvPr id="77" name="Freeform 78">
              <a:extLst>
                <a:ext uri="{FF2B5EF4-FFF2-40B4-BE49-F238E27FC236}">
                  <a16:creationId xmlns:a16="http://schemas.microsoft.com/office/drawing/2014/main" id="{753438D3-04E3-6594-1744-2593F3DFEB74}"/>
                </a:ext>
              </a:extLst>
            </p:cNvPr>
            <p:cNvSpPr/>
            <p:nvPr/>
          </p:nvSpPr>
          <p:spPr bwMode="auto">
            <a:xfrm>
              <a:off x="7375526" y="5242012"/>
              <a:ext cx="230188" cy="230187"/>
            </a:xfrm>
            <a:custGeom>
              <a:avLst/>
              <a:gdLst>
                <a:gd name="T0" fmla="*/ 37 w 47"/>
                <a:gd name="T1" fmla="*/ 25 h 47"/>
                <a:gd name="T2" fmla="*/ 16 w 47"/>
                <a:gd name="T3" fmla="*/ 27 h 47"/>
                <a:gd name="T4" fmla="*/ 36 w 47"/>
                <a:gd name="T5" fmla="*/ 3 h 47"/>
                <a:gd name="T6" fmla="*/ 23 w 47"/>
                <a:gd name="T7" fmla="*/ 0 h 47"/>
                <a:gd name="T8" fmla="*/ 0 w 47"/>
                <a:gd name="T9" fmla="*/ 23 h 47"/>
                <a:gd name="T10" fmla="*/ 23 w 47"/>
                <a:gd name="T11" fmla="*/ 47 h 47"/>
                <a:gd name="T12" fmla="*/ 47 w 47"/>
                <a:gd name="T13" fmla="*/ 23 h 47"/>
                <a:gd name="T14" fmla="*/ 45 w 47"/>
                <a:gd name="T15" fmla="*/ 16 h 47"/>
                <a:gd name="T16" fmla="*/ 37 w 47"/>
                <a:gd name="T17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37" y="25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2" y="1"/>
                    <a:pt x="28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36"/>
                    <a:pt x="10" y="47"/>
                    <a:pt x="23" y="47"/>
                  </a:cubicBezTo>
                  <a:cubicBezTo>
                    <a:pt x="36" y="47"/>
                    <a:pt x="47" y="36"/>
                    <a:pt x="47" y="23"/>
                  </a:cubicBezTo>
                  <a:cubicBezTo>
                    <a:pt x="47" y="21"/>
                    <a:pt x="46" y="18"/>
                    <a:pt x="45" y="16"/>
                  </a:cubicBezTo>
                  <a:lnTo>
                    <a:pt x="3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78" name="Freeform 79">
              <a:extLst>
                <a:ext uri="{FF2B5EF4-FFF2-40B4-BE49-F238E27FC236}">
                  <a16:creationId xmlns:a16="http://schemas.microsoft.com/office/drawing/2014/main" id="{A53E568C-83C2-5988-1FC9-5E8A4B98B961}"/>
                </a:ext>
              </a:extLst>
            </p:cNvPr>
            <p:cNvSpPr/>
            <p:nvPr/>
          </p:nvSpPr>
          <p:spPr bwMode="auto">
            <a:xfrm>
              <a:off x="7156451" y="5022937"/>
              <a:ext cx="669925" cy="665162"/>
            </a:xfrm>
            <a:custGeom>
              <a:avLst/>
              <a:gdLst>
                <a:gd name="T0" fmla="*/ 108 w 137"/>
                <a:gd name="T1" fmla="*/ 43 h 136"/>
                <a:gd name="T2" fmla="*/ 115 w 137"/>
                <a:gd name="T3" fmla="*/ 68 h 136"/>
                <a:gd name="T4" fmla="*/ 68 w 137"/>
                <a:gd name="T5" fmla="*/ 115 h 136"/>
                <a:gd name="T6" fmla="*/ 22 w 137"/>
                <a:gd name="T7" fmla="*/ 68 h 136"/>
                <a:gd name="T8" fmla="*/ 68 w 137"/>
                <a:gd name="T9" fmla="*/ 22 h 136"/>
                <a:gd name="T10" fmla="*/ 98 w 137"/>
                <a:gd name="T11" fmla="*/ 32 h 136"/>
                <a:gd name="T12" fmla="*/ 111 w 137"/>
                <a:gd name="T13" fmla="*/ 15 h 136"/>
                <a:gd name="T14" fmla="*/ 68 w 137"/>
                <a:gd name="T15" fmla="*/ 0 h 136"/>
                <a:gd name="T16" fmla="*/ 0 w 137"/>
                <a:gd name="T17" fmla="*/ 68 h 136"/>
                <a:gd name="T18" fmla="*/ 68 w 137"/>
                <a:gd name="T19" fmla="*/ 136 h 136"/>
                <a:gd name="T20" fmla="*/ 137 w 137"/>
                <a:gd name="T21" fmla="*/ 68 h 136"/>
                <a:gd name="T22" fmla="*/ 121 w 137"/>
                <a:gd name="T23" fmla="*/ 26 h 136"/>
                <a:gd name="T24" fmla="*/ 108 w 137"/>
                <a:gd name="T25" fmla="*/ 4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136">
                  <a:moveTo>
                    <a:pt x="108" y="43"/>
                  </a:moveTo>
                  <a:cubicBezTo>
                    <a:pt x="112" y="50"/>
                    <a:pt x="115" y="59"/>
                    <a:pt x="115" y="68"/>
                  </a:cubicBezTo>
                  <a:cubicBezTo>
                    <a:pt x="115" y="94"/>
                    <a:pt x="94" y="115"/>
                    <a:pt x="68" y="115"/>
                  </a:cubicBezTo>
                  <a:cubicBezTo>
                    <a:pt x="43" y="115"/>
                    <a:pt x="22" y="94"/>
                    <a:pt x="22" y="68"/>
                  </a:cubicBezTo>
                  <a:cubicBezTo>
                    <a:pt x="22" y="42"/>
                    <a:pt x="43" y="22"/>
                    <a:pt x="68" y="22"/>
                  </a:cubicBezTo>
                  <a:cubicBezTo>
                    <a:pt x="80" y="22"/>
                    <a:pt x="90" y="25"/>
                    <a:pt x="98" y="32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00" y="6"/>
                    <a:pt x="85" y="0"/>
                    <a:pt x="68" y="0"/>
                  </a:cubicBezTo>
                  <a:cubicBezTo>
                    <a:pt x="31" y="0"/>
                    <a:pt x="0" y="31"/>
                    <a:pt x="0" y="68"/>
                  </a:cubicBezTo>
                  <a:cubicBezTo>
                    <a:pt x="0" y="106"/>
                    <a:pt x="31" y="136"/>
                    <a:pt x="68" y="136"/>
                  </a:cubicBezTo>
                  <a:cubicBezTo>
                    <a:pt x="106" y="136"/>
                    <a:pt x="137" y="106"/>
                    <a:pt x="137" y="68"/>
                  </a:cubicBezTo>
                  <a:cubicBezTo>
                    <a:pt x="137" y="52"/>
                    <a:pt x="131" y="37"/>
                    <a:pt x="121" y="26"/>
                  </a:cubicBezTo>
                  <a:lnTo>
                    <a:pt x="108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79" name="Freeform 80">
              <a:extLst>
                <a:ext uri="{FF2B5EF4-FFF2-40B4-BE49-F238E27FC236}">
                  <a16:creationId xmlns:a16="http://schemas.microsoft.com/office/drawing/2014/main" id="{F3F5048E-9E7A-DCDC-9D41-2A633AACBFAF}"/>
                </a:ext>
              </a:extLst>
            </p:cNvPr>
            <p:cNvSpPr/>
            <p:nvPr/>
          </p:nvSpPr>
          <p:spPr bwMode="auto">
            <a:xfrm>
              <a:off x="7454901" y="4826087"/>
              <a:ext cx="465138" cy="549275"/>
            </a:xfrm>
            <a:custGeom>
              <a:avLst/>
              <a:gdLst>
                <a:gd name="T0" fmla="*/ 293 w 293"/>
                <a:gd name="T1" fmla="*/ 59 h 346"/>
                <a:gd name="T2" fmla="*/ 225 w 293"/>
                <a:gd name="T3" fmla="*/ 65 h 346"/>
                <a:gd name="T4" fmla="*/ 219 w 293"/>
                <a:gd name="T5" fmla="*/ 0 h 346"/>
                <a:gd name="T6" fmla="*/ 163 w 293"/>
                <a:gd name="T7" fmla="*/ 65 h 346"/>
                <a:gd name="T8" fmla="*/ 157 w 293"/>
                <a:gd name="T9" fmla="*/ 114 h 346"/>
                <a:gd name="T10" fmla="*/ 6 w 293"/>
                <a:gd name="T11" fmla="*/ 306 h 346"/>
                <a:gd name="T12" fmla="*/ 0 w 293"/>
                <a:gd name="T13" fmla="*/ 346 h 346"/>
                <a:gd name="T14" fmla="*/ 40 w 293"/>
                <a:gd name="T15" fmla="*/ 333 h 346"/>
                <a:gd name="T16" fmla="*/ 194 w 293"/>
                <a:gd name="T17" fmla="*/ 142 h 346"/>
                <a:gd name="T18" fmla="*/ 240 w 293"/>
                <a:gd name="T19" fmla="*/ 127 h 346"/>
                <a:gd name="T20" fmla="*/ 293 w 293"/>
                <a:gd name="T21" fmla="*/ 5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346">
                  <a:moveTo>
                    <a:pt x="293" y="59"/>
                  </a:moveTo>
                  <a:lnTo>
                    <a:pt x="225" y="65"/>
                  </a:lnTo>
                  <a:lnTo>
                    <a:pt x="219" y="0"/>
                  </a:lnTo>
                  <a:lnTo>
                    <a:pt x="163" y="65"/>
                  </a:lnTo>
                  <a:lnTo>
                    <a:pt x="157" y="114"/>
                  </a:lnTo>
                  <a:lnTo>
                    <a:pt x="6" y="306"/>
                  </a:lnTo>
                  <a:lnTo>
                    <a:pt x="0" y="346"/>
                  </a:lnTo>
                  <a:lnTo>
                    <a:pt x="40" y="333"/>
                  </a:lnTo>
                  <a:lnTo>
                    <a:pt x="194" y="142"/>
                  </a:lnTo>
                  <a:lnTo>
                    <a:pt x="240" y="127"/>
                  </a:lnTo>
                  <a:lnTo>
                    <a:pt x="293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F3E660CF-9143-0F68-A349-7E3B19F54AB7}"/>
              </a:ext>
            </a:extLst>
          </p:cNvPr>
          <p:cNvGrpSpPr/>
          <p:nvPr/>
        </p:nvGrpSpPr>
        <p:grpSpPr>
          <a:xfrm>
            <a:off x="5397939" y="3282270"/>
            <a:ext cx="445124" cy="632358"/>
            <a:chOff x="10885488" y="4680037"/>
            <a:chExt cx="503238" cy="723900"/>
          </a:xfrm>
          <a:solidFill>
            <a:srgbClr val="222222"/>
          </a:solidFill>
        </p:grpSpPr>
        <p:sp>
          <p:nvSpPr>
            <p:cNvPr id="81" name="Freeform 87">
              <a:extLst>
                <a:ext uri="{FF2B5EF4-FFF2-40B4-BE49-F238E27FC236}">
                  <a16:creationId xmlns:a16="http://schemas.microsoft.com/office/drawing/2014/main" id="{80D7AEFA-B6CC-B772-FC7B-70611373FE25}"/>
                </a:ext>
              </a:extLst>
            </p:cNvPr>
            <p:cNvSpPr/>
            <p:nvPr/>
          </p:nvSpPr>
          <p:spPr bwMode="auto">
            <a:xfrm>
              <a:off x="11071226" y="4680037"/>
              <a:ext cx="317500" cy="303212"/>
            </a:xfrm>
            <a:custGeom>
              <a:avLst/>
              <a:gdLst>
                <a:gd name="T0" fmla="*/ 179 w 200"/>
                <a:gd name="T1" fmla="*/ 145 h 191"/>
                <a:gd name="T2" fmla="*/ 157 w 200"/>
                <a:gd name="T3" fmla="*/ 145 h 191"/>
                <a:gd name="T4" fmla="*/ 175 w 200"/>
                <a:gd name="T5" fmla="*/ 160 h 191"/>
                <a:gd name="T6" fmla="*/ 31 w 200"/>
                <a:gd name="T7" fmla="*/ 160 h 191"/>
                <a:gd name="T8" fmla="*/ 31 w 200"/>
                <a:gd name="T9" fmla="*/ 24 h 191"/>
                <a:gd name="T10" fmla="*/ 46 w 200"/>
                <a:gd name="T11" fmla="*/ 43 h 191"/>
                <a:gd name="T12" fmla="*/ 46 w 200"/>
                <a:gd name="T13" fmla="*/ 21 h 191"/>
                <a:gd name="T14" fmla="*/ 24 w 200"/>
                <a:gd name="T15" fmla="*/ 0 h 191"/>
                <a:gd name="T16" fmla="*/ 0 w 200"/>
                <a:gd name="T17" fmla="*/ 21 h 191"/>
                <a:gd name="T18" fmla="*/ 0 w 200"/>
                <a:gd name="T19" fmla="*/ 43 h 191"/>
                <a:gd name="T20" fmla="*/ 18 w 200"/>
                <a:gd name="T21" fmla="*/ 24 h 191"/>
                <a:gd name="T22" fmla="*/ 18 w 200"/>
                <a:gd name="T23" fmla="*/ 175 h 191"/>
                <a:gd name="T24" fmla="*/ 175 w 200"/>
                <a:gd name="T25" fmla="*/ 175 h 191"/>
                <a:gd name="T26" fmla="*/ 157 w 200"/>
                <a:gd name="T27" fmla="*/ 191 h 191"/>
                <a:gd name="T28" fmla="*/ 179 w 200"/>
                <a:gd name="T29" fmla="*/ 191 h 191"/>
                <a:gd name="T30" fmla="*/ 200 w 200"/>
                <a:gd name="T31" fmla="*/ 166 h 191"/>
                <a:gd name="T32" fmla="*/ 179 w 200"/>
                <a:gd name="T33" fmla="*/ 14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0" h="191">
                  <a:moveTo>
                    <a:pt x="179" y="145"/>
                  </a:moveTo>
                  <a:lnTo>
                    <a:pt x="157" y="145"/>
                  </a:lnTo>
                  <a:lnTo>
                    <a:pt x="175" y="160"/>
                  </a:lnTo>
                  <a:lnTo>
                    <a:pt x="31" y="160"/>
                  </a:lnTo>
                  <a:lnTo>
                    <a:pt x="31" y="24"/>
                  </a:lnTo>
                  <a:lnTo>
                    <a:pt x="46" y="43"/>
                  </a:lnTo>
                  <a:lnTo>
                    <a:pt x="46" y="21"/>
                  </a:lnTo>
                  <a:lnTo>
                    <a:pt x="24" y="0"/>
                  </a:lnTo>
                  <a:lnTo>
                    <a:pt x="0" y="21"/>
                  </a:lnTo>
                  <a:lnTo>
                    <a:pt x="0" y="43"/>
                  </a:lnTo>
                  <a:lnTo>
                    <a:pt x="18" y="24"/>
                  </a:lnTo>
                  <a:lnTo>
                    <a:pt x="18" y="175"/>
                  </a:lnTo>
                  <a:lnTo>
                    <a:pt x="175" y="175"/>
                  </a:lnTo>
                  <a:lnTo>
                    <a:pt x="157" y="191"/>
                  </a:lnTo>
                  <a:lnTo>
                    <a:pt x="179" y="191"/>
                  </a:lnTo>
                  <a:lnTo>
                    <a:pt x="200" y="166"/>
                  </a:lnTo>
                  <a:lnTo>
                    <a:pt x="179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82" name="Freeform 88">
              <a:extLst>
                <a:ext uri="{FF2B5EF4-FFF2-40B4-BE49-F238E27FC236}">
                  <a16:creationId xmlns:a16="http://schemas.microsoft.com/office/drawing/2014/main" id="{2361AD15-045D-46EF-DA8C-5690407D0E94}"/>
                </a:ext>
              </a:extLst>
            </p:cNvPr>
            <p:cNvSpPr/>
            <p:nvPr/>
          </p:nvSpPr>
          <p:spPr bwMode="auto">
            <a:xfrm>
              <a:off x="11134726" y="4699087"/>
              <a:ext cx="204788" cy="220662"/>
            </a:xfrm>
            <a:custGeom>
              <a:avLst/>
              <a:gdLst>
                <a:gd name="T0" fmla="*/ 0 w 129"/>
                <a:gd name="T1" fmla="*/ 93 h 139"/>
                <a:gd name="T2" fmla="*/ 37 w 129"/>
                <a:gd name="T3" fmla="*/ 59 h 139"/>
                <a:gd name="T4" fmla="*/ 46 w 129"/>
                <a:gd name="T5" fmla="*/ 68 h 139"/>
                <a:gd name="T6" fmla="*/ 0 w 129"/>
                <a:gd name="T7" fmla="*/ 108 h 139"/>
                <a:gd name="T8" fmla="*/ 0 w 129"/>
                <a:gd name="T9" fmla="*/ 117 h 139"/>
                <a:gd name="T10" fmla="*/ 52 w 129"/>
                <a:gd name="T11" fmla="*/ 71 h 139"/>
                <a:gd name="T12" fmla="*/ 58 w 129"/>
                <a:gd name="T13" fmla="*/ 77 h 139"/>
                <a:gd name="T14" fmla="*/ 0 w 129"/>
                <a:gd name="T15" fmla="*/ 133 h 139"/>
                <a:gd name="T16" fmla="*/ 0 w 129"/>
                <a:gd name="T17" fmla="*/ 139 h 139"/>
                <a:gd name="T18" fmla="*/ 3 w 129"/>
                <a:gd name="T19" fmla="*/ 139 h 139"/>
                <a:gd name="T20" fmla="*/ 129 w 129"/>
                <a:gd name="T21" fmla="*/ 22 h 139"/>
                <a:gd name="T22" fmla="*/ 129 w 129"/>
                <a:gd name="T23" fmla="*/ 0 h 139"/>
                <a:gd name="T24" fmla="*/ 65 w 129"/>
                <a:gd name="T25" fmla="*/ 65 h 139"/>
                <a:gd name="T26" fmla="*/ 37 w 129"/>
                <a:gd name="T27" fmla="*/ 43 h 139"/>
                <a:gd name="T28" fmla="*/ 0 w 129"/>
                <a:gd name="T29" fmla="*/ 74 h 139"/>
                <a:gd name="T30" fmla="*/ 0 w 129"/>
                <a:gd name="T31" fmla="*/ 9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39">
                  <a:moveTo>
                    <a:pt x="0" y="93"/>
                  </a:moveTo>
                  <a:lnTo>
                    <a:pt x="37" y="59"/>
                  </a:lnTo>
                  <a:lnTo>
                    <a:pt x="46" y="68"/>
                  </a:lnTo>
                  <a:lnTo>
                    <a:pt x="0" y="108"/>
                  </a:lnTo>
                  <a:lnTo>
                    <a:pt x="0" y="117"/>
                  </a:lnTo>
                  <a:lnTo>
                    <a:pt x="52" y="71"/>
                  </a:lnTo>
                  <a:lnTo>
                    <a:pt x="58" y="77"/>
                  </a:lnTo>
                  <a:lnTo>
                    <a:pt x="0" y="133"/>
                  </a:lnTo>
                  <a:lnTo>
                    <a:pt x="0" y="139"/>
                  </a:lnTo>
                  <a:lnTo>
                    <a:pt x="3" y="139"/>
                  </a:lnTo>
                  <a:lnTo>
                    <a:pt x="129" y="22"/>
                  </a:lnTo>
                  <a:lnTo>
                    <a:pt x="129" y="0"/>
                  </a:lnTo>
                  <a:lnTo>
                    <a:pt x="65" y="65"/>
                  </a:lnTo>
                  <a:lnTo>
                    <a:pt x="37" y="43"/>
                  </a:lnTo>
                  <a:lnTo>
                    <a:pt x="0" y="74"/>
                  </a:lnTo>
                  <a:lnTo>
                    <a:pt x="0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83" name="Freeform 89">
              <a:extLst>
                <a:ext uri="{FF2B5EF4-FFF2-40B4-BE49-F238E27FC236}">
                  <a16:creationId xmlns:a16="http://schemas.microsoft.com/office/drawing/2014/main" id="{8BE36423-5FA3-6B83-1FC3-62C5510088F7}"/>
                </a:ext>
              </a:extLst>
            </p:cNvPr>
            <p:cNvSpPr/>
            <p:nvPr/>
          </p:nvSpPr>
          <p:spPr bwMode="auto">
            <a:xfrm>
              <a:off x="11163301" y="4753062"/>
              <a:ext cx="176213" cy="166687"/>
            </a:xfrm>
            <a:custGeom>
              <a:avLst/>
              <a:gdLst>
                <a:gd name="T0" fmla="*/ 111 w 111"/>
                <a:gd name="T1" fmla="*/ 0 h 105"/>
                <a:gd name="T2" fmla="*/ 0 w 111"/>
                <a:gd name="T3" fmla="*/ 105 h 105"/>
                <a:gd name="T4" fmla="*/ 10 w 111"/>
                <a:gd name="T5" fmla="*/ 105 h 105"/>
                <a:gd name="T6" fmla="*/ 111 w 111"/>
                <a:gd name="T7" fmla="*/ 9 h 105"/>
                <a:gd name="T8" fmla="*/ 111 w 111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5">
                  <a:moveTo>
                    <a:pt x="111" y="0"/>
                  </a:moveTo>
                  <a:lnTo>
                    <a:pt x="0" y="105"/>
                  </a:lnTo>
                  <a:lnTo>
                    <a:pt x="10" y="105"/>
                  </a:lnTo>
                  <a:lnTo>
                    <a:pt x="111" y="9"/>
                  </a:lnTo>
                  <a:lnTo>
                    <a:pt x="1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84" name="Freeform 90">
              <a:extLst>
                <a:ext uri="{FF2B5EF4-FFF2-40B4-BE49-F238E27FC236}">
                  <a16:creationId xmlns:a16="http://schemas.microsoft.com/office/drawing/2014/main" id="{D74575F8-1183-ABB2-04DA-DF5102D42936}"/>
                </a:ext>
              </a:extLst>
            </p:cNvPr>
            <p:cNvSpPr/>
            <p:nvPr/>
          </p:nvSpPr>
          <p:spPr bwMode="auto">
            <a:xfrm>
              <a:off x="11202988" y="4792749"/>
              <a:ext cx="136525" cy="127000"/>
            </a:xfrm>
            <a:custGeom>
              <a:avLst/>
              <a:gdLst>
                <a:gd name="T0" fmla="*/ 86 w 86"/>
                <a:gd name="T1" fmla="*/ 0 h 80"/>
                <a:gd name="T2" fmla="*/ 0 w 86"/>
                <a:gd name="T3" fmla="*/ 80 h 80"/>
                <a:gd name="T4" fmla="*/ 9 w 86"/>
                <a:gd name="T5" fmla="*/ 80 h 80"/>
                <a:gd name="T6" fmla="*/ 86 w 86"/>
                <a:gd name="T7" fmla="*/ 9 h 80"/>
                <a:gd name="T8" fmla="*/ 86 w 8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0">
                  <a:moveTo>
                    <a:pt x="86" y="0"/>
                  </a:moveTo>
                  <a:lnTo>
                    <a:pt x="0" y="80"/>
                  </a:lnTo>
                  <a:lnTo>
                    <a:pt x="9" y="80"/>
                  </a:lnTo>
                  <a:lnTo>
                    <a:pt x="86" y="9"/>
                  </a:lnTo>
                  <a:lnTo>
                    <a:pt x="8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85" name="Freeform 91">
              <a:extLst>
                <a:ext uri="{FF2B5EF4-FFF2-40B4-BE49-F238E27FC236}">
                  <a16:creationId xmlns:a16="http://schemas.microsoft.com/office/drawing/2014/main" id="{8A0AAACE-420C-4C82-38F5-363FE0B61E8D}"/>
                </a:ext>
              </a:extLst>
            </p:cNvPr>
            <p:cNvSpPr/>
            <p:nvPr/>
          </p:nvSpPr>
          <p:spPr bwMode="auto">
            <a:xfrm>
              <a:off x="11242676" y="4826087"/>
              <a:ext cx="96838" cy="93662"/>
            </a:xfrm>
            <a:custGeom>
              <a:avLst/>
              <a:gdLst>
                <a:gd name="T0" fmla="*/ 61 w 61"/>
                <a:gd name="T1" fmla="*/ 0 h 59"/>
                <a:gd name="T2" fmla="*/ 0 w 61"/>
                <a:gd name="T3" fmla="*/ 59 h 59"/>
                <a:gd name="T4" fmla="*/ 9 w 61"/>
                <a:gd name="T5" fmla="*/ 59 h 59"/>
                <a:gd name="T6" fmla="*/ 61 w 61"/>
                <a:gd name="T7" fmla="*/ 13 h 59"/>
                <a:gd name="T8" fmla="*/ 61 w 61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9">
                  <a:moveTo>
                    <a:pt x="61" y="0"/>
                  </a:moveTo>
                  <a:lnTo>
                    <a:pt x="0" y="59"/>
                  </a:lnTo>
                  <a:lnTo>
                    <a:pt x="9" y="59"/>
                  </a:lnTo>
                  <a:lnTo>
                    <a:pt x="61" y="13"/>
                  </a:ln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86" name="Freeform 92">
              <a:extLst>
                <a:ext uri="{FF2B5EF4-FFF2-40B4-BE49-F238E27FC236}">
                  <a16:creationId xmlns:a16="http://schemas.microsoft.com/office/drawing/2014/main" id="{6256E73E-81EF-CB64-36AE-95377A05D2FA}"/>
                </a:ext>
              </a:extLst>
            </p:cNvPr>
            <p:cNvSpPr/>
            <p:nvPr/>
          </p:nvSpPr>
          <p:spPr bwMode="auto">
            <a:xfrm>
              <a:off x="11280776" y="4865774"/>
              <a:ext cx="58738" cy="53975"/>
            </a:xfrm>
            <a:custGeom>
              <a:avLst/>
              <a:gdLst>
                <a:gd name="T0" fmla="*/ 37 w 37"/>
                <a:gd name="T1" fmla="*/ 9 h 34"/>
                <a:gd name="T2" fmla="*/ 37 w 37"/>
                <a:gd name="T3" fmla="*/ 0 h 34"/>
                <a:gd name="T4" fmla="*/ 0 w 37"/>
                <a:gd name="T5" fmla="*/ 34 h 34"/>
                <a:gd name="T6" fmla="*/ 10 w 37"/>
                <a:gd name="T7" fmla="*/ 34 h 34"/>
                <a:gd name="T8" fmla="*/ 37 w 37"/>
                <a:gd name="T9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4">
                  <a:moveTo>
                    <a:pt x="37" y="9"/>
                  </a:moveTo>
                  <a:lnTo>
                    <a:pt x="37" y="0"/>
                  </a:lnTo>
                  <a:lnTo>
                    <a:pt x="0" y="34"/>
                  </a:lnTo>
                  <a:lnTo>
                    <a:pt x="10" y="34"/>
                  </a:lnTo>
                  <a:lnTo>
                    <a:pt x="3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87" name="Oval 93">
              <a:extLst>
                <a:ext uri="{FF2B5EF4-FFF2-40B4-BE49-F238E27FC236}">
                  <a16:creationId xmlns:a16="http://schemas.microsoft.com/office/drawing/2014/main" id="{61857B58-EC72-C6AE-F9FC-9958B2873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9463" y="4856249"/>
              <a:ext cx="117475" cy="1174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88" name="Freeform 94">
              <a:extLst>
                <a:ext uri="{FF2B5EF4-FFF2-40B4-BE49-F238E27FC236}">
                  <a16:creationId xmlns:a16="http://schemas.microsoft.com/office/drawing/2014/main" id="{2C5C5896-4A20-80A6-3DDE-F39FC39B4502}"/>
                </a:ext>
              </a:extLst>
            </p:cNvPr>
            <p:cNvSpPr/>
            <p:nvPr/>
          </p:nvSpPr>
          <p:spPr bwMode="auto">
            <a:xfrm>
              <a:off x="10885488" y="4997537"/>
              <a:ext cx="336550" cy="406400"/>
            </a:xfrm>
            <a:custGeom>
              <a:avLst/>
              <a:gdLst>
                <a:gd name="T0" fmla="*/ 69 w 69"/>
                <a:gd name="T1" fmla="*/ 7 h 83"/>
                <a:gd name="T2" fmla="*/ 61 w 69"/>
                <a:gd name="T3" fmla="*/ 0 h 83"/>
                <a:gd name="T4" fmla="*/ 33 w 69"/>
                <a:gd name="T5" fmla="*/ 0 h 83"/>
                <a:gd name="T6" fmla="*/ 23 w 69"/>
                <a:gd name="T7" fmla="*/ 9 h 83"/>
                <a:gd name="T8" fmla="*/ 23 w 69"/>
                <a:gd name="T9" fmla="*/ 10 h 83"/>
                <a:gd name="T10" fmla="*/ 13 w 69"/>
                <a:gd name="T11" fmla="*/ 0 h 83"/>
                <a:gd name="T12" fmla="*/ 10 w 69"/>
                <a:gd name="T13" fmla="*/ 0 h 83"/>
                <a:gd name="T14" fmla="*/ 0 w 69"/>
                <a:gd name="T15" fmla="*/ 9 h 83"/>
                <a:gd name="T16" fmla="*/ 0 w 69"/>
                <a:gd name="T17" fmla="*/ 30 h 83"/>
                <a:gd name="T18" fmla="*/ 10 w 69"/>
                <a:gd name="T19" fmla="*/ 40 h 83"/>
                <a:gd name="T20" fmla="*/ 10 w 69"/>
                <a:gd name="T21" fmla="*/ 40 h 83"/>
                <a:gd name="T22" fmla="*/ 9 w 69"/>
                <a:gd name="T23" fmla="*/ 42 h 83"/>
                <a:gd name="T24" fmla="*/ 9 w 69"/>
                <a:gd name="T25" fmla="*/ 76 h 83"/>
                <a:gd name="T26" fmla="*/ 16 w 69"/>
                <a:gd name="T27" fmla="*/ 83 h 83"/>
                <a:gd name="T28" fmla="*/ 23 w 69"/>
                <a:gd name="T29" fmla="*/ 76 h 83"/>
                <a:gd name="T30" fmla="*/ 30 w 69"/>
                <a:gd name="T31" fmla="*/ 83 h 83"/>
                <a:gd name="T32" fmla="*/ 37 w 69"/>
                <a:gd name="T33" fmla="*/ 76 h 83"/>
                <a:gd name="T34" fmla="*/ 37 w 69"/>
                <a:gd name="T35" fmla="*/ 13 h 83"/>
                <a:gd name="T36" fmla="*/ 61 w 69"/>
                <a:gd name="T37" fmla="*/ 13 h 83"/>
                <a:gd name="T38" fmla="*/ 69 w 69"/>
                <a:gd name="T39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83">
                  <a:moveTo>
                    <a:pt x="69" y="7"/>
                  </a:moveTo>
                  <a:cubicBezTo>
                    <a:pt x="69" y="2"/>
                    <a:pt x="65" y="0"/>
                    <a:pt x="61" y="0"/>
                  </a:cubicBezTo>
                  <a:cubicBezTo>
                    <a:pt x="57" y="0"/>
                    <a:pt x="33" y="0"/>
                    <a:pt x="33" y="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6"/>
                    <a:pt x="4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9" y="41"/>
                    <a:pt x="9" y="42"/>
                    <a:pt x="9" y="42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80"/>
                    <a:pt x="12" y="83"/>
                    <a:pt x="16" y="83"/>
                  </a:cubicBezTo>
                  <a:cubicBezTo>
                    <a:pt x="20" y="83"/>
                    <a:pt x="23" y="80"/>
                    <a:pt x="23" y="76"/>
                  </a:cubicBezTo>
                  <a:cubicBezTo>
                    <a:pt x="23" y="80"/>
                    <a:pt x="26" y="83"/>
                    <a:pt x="30" y="83"/>
                  </a:cubicBezTo>
                  <a:cubicBezTo>
                    <a:pt x="34" y="83"/>
                    <a:pt x="37" y="80"/>
                    <a:pt x="37" y="76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58" y="13"/>
                    <a:pt x="61" y="13"/>
                  </a:cubicBezTo>
                  <a:cubicBezTo>
                    <a:pt x="64" y="13"/>
                    <a:pt x="69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C63B2F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89" name="组合 88">
            <a:extLst>
              <a:ext uri="{FF2B5EF4-FFF2-40B4-BE49-F238E27FC236}">
                <a16:creationId xmlns:a16="http://schemas.microsoft.com/office/drawing/2014/main" id="{A8BC6941-0526-0DA2-4C88-57A4509B773A}"/>
              </a:ext>
            </a:extLst>
          </p:cNvPr>
          <p:cNvGrpSpPr/>
          <p:nvPr/>
        </p:nvGrpSpPr>
        <p:grpSpPr>
          <a:xfrm>
            <a:off x="6234411" y="1774347"/>
            <a:ext cx="2692028" cy="759871"/>
            <a:chOff x="1888790" y="2180305"/>
            <a:chExt cx="2692028" cy="759871"/>
          </a:xfrm>
        </p:grpSpPr>
        <p:sp>
          <p:nvSpPr>
            <p:cNvPr id="90" name="文本框 89">
              <a:extLst>
                <a:ext uri="{FF2B5EF4-FFF2-40B4-BE49-F238E27FC236}">
                  <a16:creationId xmlns:a16="http://schemas.microsoft.com/office/drawing/2014/main" id="{B5A5554F-DA0C-D1C4-0CDA-79712E37A2EC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91" name="文本框 90">
              <a:extLst>
                <a:ext uri="{FF2B5EF4-FFF2-40B4-BE49-F238E27FC236}">
                  <a16:creationId xmlns:a16="http://schemas.microsoft.com/office/drawing/2014/main" id="{E810E9A9-DB60-6243-8F68-4800ED2C4A79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92" name="组合 91">
            <a:extLst>
              <a:ext uri="{FF2B5EF4-FFF2-40B4-BE49-F238E27FC236}">
                <a16:creationId xmlns:a16="http://schemas.microsoft.com/office/drawing/2014/main" id="{F8128663-4D4C-869B-AC04-C3583A26F1B1}"/>
              </a:ext>
            </a:extLst>
          </p:cNvPr>
          <p:cNvGrpSpPr/>
          <p:nvPr/>
        </p:nvGrpSpPr>
        <p:grpSpPr>
          <a:xfrm>
            <a:off x="563254" y="1774347"/>
            <a:ext cx="2686229" cy="759871"/>
            <a:chOff x="1899269" y="2180305"/>
            <a:chExt cx="2686229" cy="759871"/>
          </a:xfrm>
        </p:grpSpPr>
        <p:sp>
          <p:nvSpPr>
            <p:cNvPr id="93" name="文本框 92">
              <a:extLst>
                <a:ext uri="{FF2B5EF4-FFF2-40B4-BE49-F238E27FC236}">
                  <a16:creationId xmlns:a16="http://schemas.microsoft.com/office/drawing/2014/main" id="{1AF9F6F4-C3E3-17EE-4600-86A86C82A762}"/>
                </a:ext>
              </a:extLst>
            </p:cNvPr>
            <p:cNvSpPr txBox="1"/>
            <p:nvPr/>
          </p:nvSpPr>
          <p:spPr>
            <a:xfrm>
              <a:off x="2469534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94" name="文本框 93">
              <a:extLst>
                <a:ext uri="{FF2B5EF4-FFF2-40B4-BE49-F238E27FC236}">
                  <a16:creationId xmlns:a16="http://schemas.microsoft.com/office/drawing/2014/main" id="{C08CB69E-5C56-4E91-7453-C30480C4A49A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2578F20C-35C2-FAD2-21C6-2C05FFE3EFDD}"/>
              </a:ext>
            </a:extLst>
          </p:cNvPr>
          <p:cNvGrpSpPr/>
          <p:nvPr/>
        </p:nvGrpSpPr>
        <p:grpSpPr>
          <a:xfrm>
            <a:off x="6234411" y="3269793"/>
            <a:ext cx="2692028" cy="759871"/>
            <a:chOff x="1888790" y="2180305"/>
            <a:chExt cx="2692028" cy="759871"/>
          </a:xfrm>
        </p:grpSpPr>
        <p:sp>
          <p:nvSpPr>
            <p:cNvPr id="96" name="文本框 95">
              <a:extLst>
                <a:ext uri="{FF2B5EF4-FFF2-40B4-BE49-F238E27FC236}">
                  <a16:creationId xmlns:a16="http://schemas.microsoft.com/office/drawing/2014/main" id="{6827F3F0-F0B3-6DF9-7DE2-1E7684D11F98}"/>
                </a:ext>
              </a:extLst>
            </p:cNvPr>
            <p:cNvSpPr txBox="1"/>
            <p:nvPr/>
          </p:nvSpPr>
          <p:spPr>
            <a:xfrm>
              <a:off x="1888790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97" name="文本框 96">
              <a:extLst>
                <a:ext uri="{FF2B5EF4-FFF2-40B4-BE49-F238E27FC236}">
                  <a16:creationId xmlns:a16="http://schemas.microsoft.com/office/drawing/2014/main" id="{54F9DF79-1FB4-5CEE-7F40-E9B5AFE93467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l"/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69D49EC4-FF2F-3191-F3E1-ABF6E6D74A61}"/>
              </a:ext>
            </a:extLst>
          </p:cNvPr>
          <p:cNvGrpSpPr/>
          <p:nvPr/>
        </p:nvGrpSpPr>
        <p:grpSpPr>
          <a:xfrm>
            <a:off x="563254" y="3269793"/>
            <a:ext cx="2686229" cy="759871"/>
            <a:chOff x="1899269" y="2180305"/>
            <a:chExt cx="2686229" cy="759871"/>
          </a:xfrm>
        </p:grpSpPr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680B7CAC-6647-BD9A-E37A-F720AEA64057}"/>
                </a:ext>
              </a:extLst>
            </p:cNvPr>
            <p:cNvSpPr txBox="1"/>
            <p:nvPr/>
          </p:nvSpPr>
          <p:spPr>
            <a:xfrm>
              <a:off x="2469534" y="2180305"/>
              <a:ext cx="2115964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r"/>
              <a:r>
                <a:rPr lang="zh-CN" altLang="en-US" sz="14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00" name="文本框 99">
              <a:extLst>
                <a:ext uri="{FF2B5EF4-FFF2-40B4-BE49-F238E27FC236}">
                  <a16:creationId xmlns:a16="http://schemas.microsoft.com/office/drawing/2014/main" id="{56896A4A-E7B2-A6DA-FC46-BD431A733D0E}"/>
                </a:ext>
              </a:extLst>
            </p:cNvPr>
            <p:cNvSpPr txBox="1"/>
            <p:nvPr/>
          </p:nvSpPr>
          <p:spPr>
            <a:xfrm>
              <a:off x="1899269" y="2406504"/>
              <a:ext cx="2681549" cy="5336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r>
                <a:rPr lang="zh-CN" altLang="en-US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950023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图形 5">
            <a:extLst>
              <a:ext uri="{FF2B5EF4-FFF2-40B4-BE49-F238E27FC236}">
                <a16:creationId xmlns:a16="http://schemas.microsoft.com/office/drawing/2014/main" id="{80F0D573-C66A-CD7C-E4BA-F55CE04086B3}"/>
              </a:ext>
            </a:extLst>
          </p:cNvPr>
          <p:cNvGrpSpPr/>
          <p:nvPr/>
        </p:nvGrpSpPr>
        <p:grpSpPr>
          <a:xfrm>
            <a:off x="1992291" y="1015634"/>
            <a:ext cx="5341017" cy="2873064"/>
            <a:chOff x="5098837" y="-552053"/>
            <a:chExt cx="1101779" cy="1094326"/>
          </a:xfrm>
          <a:gradFill>
            <a:gsLst>
              <a:gs pos="0">
                <a:srgbClr val="FFF0AE">
                  <a:alpha val="0"/>
                </a:srgbClr>
              </a:gs>
              <a:gs pos="100000">
                <a:srgbClr val="BB9F64">
                  <a:alpha val="19000"/>
                </a:srgbClr>
              </a:gs>
            </a:gsLst>
            <a:lin ang="0" scaled="1"/>
          </a:gradFill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ADDF94F1-6FFB-9903-9E23-7AAFDE3FDE06}"/>
                </a:ext>
              </a:extLst>
            </p:cNvPr>
            <p:cNvSpPr/>
            <p:nvPr/>
          </p:nvSpPr>
          <p:spPr>
            <a:xfrm flipV="1">
              <a:off x="5237573" y="-552053"/>
              <a:ext cx="722873" cy="423475"/>
            </a:xfrm>
            <a:custGeom>
              <a:avLst/>
              <a:gdLst>
                <a:gd name="connsiteX0" fmla="*/ 491102 w 722873"/>
                <a:gd name="connsiteY0" fmla="*/ 418936 h 423475"/>
                <a:gd name="connsiteX1" fmla="*/ 431576 w 722873"/>
                <a:gd name="connsiteY1" fmla="*/ 405330 h 423475"/>
                <a:gd name="connsiteX2" fmla="*/ 363547 w 722873"/>
                <a:gd name="connsiteY2" fmla="*/ 378118 h 423475"/>
                <a:gd name="connsiteX3" fmla="*/ 200278 w 722873"/>
                <a:gd name="connsiteY3" fmla="*/ 269272 h 423475"/>
                <a:gd name="connsiteX4" fmla="*/ 172216 w 722873"/>
                <a:gd name="connsiteY4" fmla="*/ 253966 h 423475"/>
                <a:gd name="connsiteX5" fmla="*/ 54016 w 722873"/>
                <a:gd name="connsiteY5" fmla="*/ 176583 h 423475"/>
                <a:gd name="connsiteX6" fmla="*/ 22553 w 722873"/>
                <a:gd name="connsiteY6" fmla="*/ 168079 h 423475"/>
                <a:gd name="connsiteX7" fmla="*/ -407 w 722873"/>
                <a:gd name="connsiteY7" fmla="*/ 158725 h 423475"/>
                <a:gd name="connsiteX8" fmla="*/ 27655 w 722873"/>
                <a:gd name="connsiteY8" fmla="*/ 129813 h 423475"/>
                <a:gd name="connsiteX9" fmla="*/ 296369 w 722873"/>
                <a:gd name="connsiteY9" fmla="*/ 22667 h 423475"/>
                <a:gd name="connsiteX10" fmla="*/ 524266 w 722873"/>
                <a:gd name="connsiteY10" fmla="*/ 24368 h 423475"/>
                <a:gd name="connsiteX11" fmla="*/ 580390 w 722873"/>
                <a:gd name="connsiteY11" fmla="*/ 67736 h 423475"/>
                <a:gd name="connsiteX12" fmla="*/ 612703 w 722873"/>
                <a:gd name="connsiteY12" fmla="*/ 106853 h 423475"/>
                <a:gd name="connsiteX13" fmla="*/ 623758 w 722873"/>
                <a:gd name="connsiteY13" fmla="*/ 121309 h 423475"/>
                <a:gd name="connsiteX14" fmla="*/ 631411 w 722873"/>
                <a:gd name="connsiteY14" fmla="*/ 124711 h 423475"/>
                <a:gd name="connsiteX15" fmla="*/ 656072 w 722873"/>
                <a:gd name="connsiteY15" fmla="*/ 146820 h 423475"/>
                <a:gd name="connsiteX16" fmla="*/ 704542 w 722873"/>
                <a:gd name="connsiteY16" fmla="*/ 180835 h 423475"/>
                <a:gd name="connsiteX17" fmla="*/ 716447 w 722873"/>
                <a:gd name="connsiteY17" fmla="*/ 213148 h 423475"/>
                <a:gd name="connsiteX18" fmla="*/ 710495 w 722873"/>
                <a:gd name="connsiteY18" fmla="*/ 213999 h 423475"/>
                <a:gd name="connsiteX19" fmla="*/ 684984 w 722873"/>
                <a:gd name="connsiteY19" fmla="*/ 188488 h 423475"/>
                <a:gd name="connsiteX20" fmla="*/ 719849 w 722873"/>
                <a:gd name="connsiteY20" fmla="*/ 247163 h 423475"/>
                <a:gd name="connsiteX21" fmla="*/ 713896 w 722873"/>
                <a:gd name="connsiteY21" fmla="*/ 258217 h 423475"/>
                <a:gd name="connsiteX22" fmla="*/ 690086 w 722873"/>
                <a:gd name="connsiteY22" fmla="*/ 259918 h 423475"/>
                <a:gd name="connsiteX23" fmla="*/ 668827 w 722873"/>
                <a:gd name="connsiteY23" fmla="*/ 270122 h 423475"/>
                <a:gd name="connsiteX24" fmla="*/ 686685 w 722873"/>
                <a:gd name="connsiteY24" fmla="*/ 307538 h 423475"/>
                <a:gd name="connsiteX25" fmla="*/ 675630 w 722873"/>
                <a:gd name="connsiteY25" fmla="*/ 314341 h 423475"/>
                <a:gd name="connsiteX26" fmla="*/ 648419 w 722873"/>
                <a:gd name="connsiteY26" fmla="*/ 320294 h 423475"/>
                <a:gd name="connsiteX27" fmla="*/ 667126 w 722873"/>
                <a:gd name="connsiteY27" fmla="*/ 329648 h 423475"/>
                <a:gd name="connsiteX28" fmla="*/ 650970 w 722873"/>
                <a:gd name="connsiteY28" fmla="*/ 339852 h 423475"/>
                <a:gd name="connsiteX29" fmla="*/ 640765 w 722873"/>
                <a:gd name="connsiteY29" fmla="*/ 356009 h 423475"/>
                <a:gd name="connsiteX30" fmla="*/ 650970 w 722873"/>
                <a:gd name="connsiteY30" fmla="*/ 387472 h 423475"/>
                <a:gd name="connsiteX31" fmla="*/ 628860 w 722873"/>
                <a:gd name="connsiteY31" fmla="*/ 393425 h 423475"/>
                <a:gd name="connsiteX32" fmla="*/ 597397 w 722873"/>
                <a:gd name="connsiteY32" fmla="*/ 395126 h 423475"/>
                <a:gd name="connsiteX33" fmla="*/ 576138 w 722873"/>
                <a:gd name="connsiteY33" fmla="*/ 398527 h 423475"/>
                <a:gd name="connsiteX34" fmla="*/ 533620 w 722873"/>
                <a:gd name="connsiteY34" fmla="*/ 402779 h 423475"/>
                <a:gd name="connsiteX35" fmla="*/ 501306 w 722873"/>
                <a:gd name="connsiteY35" fmla="*/ 411282 h 423475"/>
                <a:gd name="connsiteX36" fmla="*/ 503007 w 722873"/>
                <a:gd name="connsiteY36" fmla="*/ 422337 h 423475"/>
                <a:gd name="connsiteX37" fmla="*/ 491102 w 722873"/>
                <a:gd name="connsiteY37" fmla="*/ 418936 h 4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22873" h="423475">
                  <a:moveTo>
                    <a:pt x="491102" y="418936"/>
                  </a:moveTo>
                  <a:cubicBezTo>
                    <a:pt x="486850" y="418085"/>
                    <a:pt x="459638" y="411282"/>
                    <a:pt x="431576" y="405330"/>
                  </a:cubicBezTo>
                  <a:cubicBezTo>
                    <a:pt x="403514" y="399377"/>
                    <a:pt x="372901" y="386622"/>
                    <a:pt x="363547" y="378118"/>
                  </a:cubicBezTo>
                  <a:cubicBezTo>
                    <a:pt x="337186" y="353458"/>
                    <a:pt x="226639" y="279476"/>
                    <a:pt x="200278" y="269272"/>
                  </a:cubicBezTo>
                  <a:cubicBezTo>
                    <a:pt x="187523" y="264170"/>
                    <a:pt x="174767" y="257367"/>
                    <a:pt x="172216" y="253966"/>
                  </a:cubicBezTo>
                  <a:cubicBezTo>
                    <a:pt x="165413" y="242911"/>
                    <a:pt x="63370" y="176583"/>
                    <a:pt x="54016" y="176583"/>
                  </a:cubicBezTo>
                  <a:cubicBezTo>
                    <a:pt x="49764" y="176583"/>
                    <a:pt x="35308" y="172331"/>
                    <a:pt x="22553" y="168079"/>
                  </a:cubicBezTo>
                  <a:lnTo>
                    <a:pt x="-407" y="158725"/>
                  </a:lnTo>
                  <a:lnTo>
                    <a:pt x="27655" y="129813"/>
                  </a:lnTo>
                  <a:cubicBezTo>
                    <a:pt x="63370" y="92397"/>
                    <a:pt x="150957" y="58382"/>
                    <a:pt x="296369" y="22667"/>
                  </a:cubicBezTo>
                  <a:cubicBezTo>
                    <a:pt x="430726" y="-9646"/>
                    <a:pt x="485149" y="-8796"/>
                    <a:pt x="524266" y="24368"/>
                  </a:cubicBezTo>
                  <a:cubicBezTo>
                    <a:pt x="538722" y="37123"/>
                    <a:pt x="564233" y="56682"/>
                    <a:pt x="580390" y="67736"/>
                  </a:cubicBezTo>
                  <a:cubicBezTo>
                    <a:pt x="596546" y="78791"/>
                    <a:pt x="611003" y="96649"/>
                    <a:pt x="612703" y="106853"/>
                  </a:cubicBezTo>
                  <a:cubicBezTo>
                    <a:pt x="614404" y="117057"/>
                    <a:pt x="619506" y="123860"/>
                    <a:pt x="623758" y="121309"/>
                  </a:cubicBezTo>
                  <a:cubicBezTo>
                    <a:pt x="628010" y="117908"/>
                    <a:pt x="631411" y="119609"/>
                    <a:pt x="631411" y="124711"/>
                  </a:cubicBezTo>
                  <a:cubicBezTo>
                    <a:pt x="631411" y="129813"/>
                    <a:pt x="642466" y="139167"/>
                    <a:pt x="656072" y="146820"/>
                  </a:cubicBezTo>
                  <a:cubicBezTo>
                    <a:pt x="670528" y="153623"/>
                    <a:pt x="691787" y="168929"/>
                    <a:pt x="704542" y="180835"/>
                  </a:cubicBezTo>
                  <a:cubicBezTo>
                    <a:pt x="724101" y="198692"/>
                    <a:pt x="725801" y="204645"/>
                    <a:pt x="716447" y="213148"/>
                  </a:cubicBezTo>
                  <a:cubicBezTo>
                    <a:pt x="709645" y="219101"/>
                    <a:pt x="707093" y="219951"/>
                    <a:pt x="710495" y="213999"/>
                  </a:cubicBezTo>
                  <a:cubicBezTo>
                    <a:pt x="717298" y="202944"/>
                    <a:pt x="693488" y="179984"/>
                    <a:pt x="684984" y="188488"/>
                  </a:cubicBezTo>
                  <a:cubicBezTo>
                    <a:pt x="676480" y="196141"/>
                    <a:pt x="710495" y="253115"/>
                    <a:pt x="719849" y="247163"/>
                  </a:cubicBezTo>
                  <a:cubicBezTo>
                    <a:pt x="724951" y="244612"/>
                    <a:pt x="722400" y="249714"/>
                    <a:pt x="713896" y="258217"/>
                  </a:cubicBezTo>
                  <a:cubicBezTo>
                    <a:pt x="699440" y="273524"/>
                    <a:pt x="697739" y="273524"/>
                    <a:pt x="690086" y="259918"/>
                  </a:cubicBezTo>
                  <a:cubicBezTo>
                    <a:pt x="676480" y="236108"/>
                    <a:pt x="665426" y="242061"/>
                    <a:pt x="668827" y="270122"/>
                  </a:cubicBezTo>
                  <a:cubicBezTo>
                    <a:pt x="670528" y="284579"/>
                    <a:pt x="678181" y="301586"/>
                    <a:pt x="686685" y="307538"/>
                  </a:cubicBezTo>
                  <a:cubicBezTo>
                    <a:pt x="700291" y="316892"/>
                    <a:pt x="698590" y="317743"/>
                    <a:pt x="675630" y="314341"/>
                  </a:cubicBezTo>
                  <a:cubicBezTo>
                    <a:pt x="658623" y="312641"/>
                    <a:pt x="648419" y="314341"/>
                    <a:pt x="648419" y="320294"/>
                  </a:cubicBezTo>
                  <a:cubicBezTo>
                    <a:pt x="648419" y="325396"/>
                    <a:pt x="656922" y="329648"/>
                    <a:pt x="667126" y="329648"/>
                  </a:cubicBezTo>
                  <a:cubicBezTo>
                    <a:pt x="694338" y="329648"/>
                    <a:pt x="679882" y="339002"/>
                    <a:pt x="650970" y="339852"/>
                  </a:cubicBezTo>
                  <a:cubicBezTo>
                    <a:pt x="626309" y="340702"/>
                    <a:pt x="625459" y="340702"/>
                    <a:pt x="640765" y="356009"/>
                  </a:cubicBezTo>
                  <a:cubicBezTo>
                    <a:pt x="656922" y="372166"/>
                    <a:pt x="662024" y="390023"/>
                    <a:pt x="650970" y="387472"/>
                  </a:cubicBezTo>
                  <a:cubicBezTo>
                    <a:pt x="646718" y="387472"/>
                    <a:pt x="637364" y="389173"/>
                    <a:pt x="628860" y="393425"/>
                  </a:cubicBezTo>
                  <a:cubicBezTo>
                    <a:pt x="621207" y="396826"/>
                    <a:pt x="606751" y="397677"/>
                    <a:pt x="597397" y="395126"/>
                  </a:cubicBezTo>
                  <a:cubicBezTo>
                    <a:pt x="588043" y="392575"/>
                    <a:pt x="578689" y="394275"/>
                    <a:pt x="576138" y="398527"/>
                  </a:cubicBezTo>
                  <a:cubicBezTo>
                    <a:pt x="573587" y="402779"/>
                    <a:pt x="554028" y="404480"/>
                    <a:pt x="533620" y="402779"/>
                  </a:cubicBezTo>
                  <a:cubicBezTo>
                    <a:pt x="503857" y="399377"/>
                    <a:pt x="497054" y="401078"/>
                    <a:pt x="501306" y="411282"/>
                  </a:cubicBezTo>
                  <a:cubicBezTo>
                    <a:pt x="503857" y="418085"/>
                    <a:pt x="504707" y="423188"/>
                    <a:pt x="503007" y="422337"/>
                  </a:cubicBezTo>
                  <a:cubicBezTo>
                    <a:pt x="501306" y="422337"/>
                    <a:pt x="496204" y="420636"/>
                    <a:pt x="491102" y="418936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5EEF90A7-6ADB-CAA1-6CF0-854488063475}"/>
                </a:ext>
              </a:extLst>
            </p:cNvPr>
            <p:cNvSpPr/>
            <p:nvPr/>
          </p:nvSpPr>
          <p:spPr>
            <a:xfrm flipV="1">
              <a:off x="5920414" y="-432732"/>
              <a:ext cx="33006" cy="24483"/>
            </a:xfrm>
            <a:custGeom>
              <a:avLst/>
              <a:gdLst>
                <a:gd name="connsiteX0" fmla="*/ 24742 w 33006"/>
                <a:gd name="connsiteY0" fmla="*/ 16709 h 24483"/>
                <a:gd name="connsiteX1" fmla="*/ 11986 w 33006"/>
                <a:gd name="connsiteY1" fmla="*/ 10757 h 24483"/>
                <a:gd name="connsiteX2" fmla="*/ -769 w 33006"/>
                <a:gd name="connsiteY2" fmla="*/ 7355 h 24483"/>
                <a:gd name="connsiteX3" fmla="*/ 11136 w 33006"/>
                <a:gd name="connsiteY3" fmla="*/ -1149 h 24483"/>
                <a:gd name="connsiteX4" fmla="*/ 29844 w 33006"/>
                <a:gd name="connsiteY4" fmla="*/ 21811 h 24483"/>
                <a:gd name="connsiteX5" fmla="*/ 24742 w 33006"/>
                <a:gd name="connsiteY5" fmla="*/ 16709 h 2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6" h="24483">
                  <a:moveTo>
                    <a:pt x="24742" y="16709"/>
                  </a:moveTo>
                  <a:cubicBezTo>
                    <a:pt x="24742" y="9906"/>
                    <a:pt x="18789" y="7355"/>
                    <a:pt x="11986" y="10757"/>
                  </a:cubicBezTo>
                  <a:cubicBezTo>
                    <a:pt x="5183" y="13308"/>
                    <a:pt x="-769" y="11607"/>
                    <a:pt x="-769" y="7355"/>
                  </a:cubicBezTo>
                  <a:cubicBezTo>
                    <a:pt x="-769" y="2253"/>
                    <a:pt x="4333" y="-1149"/>
                    <a:pt x="11136" y="-1149"/>
                  </a:cubicBezTo>
                  <a:cubicBezTo>
                    <a:pt x="25592" y="-1149"/>
                    <a:pt x="37497" y="14158"/>
                    <a:pt x="29844" y="21811"/>
                  </a:cubicBezTo>
                  <a:cubicBezTo>
                    <a:pt x="27293" y="25213"/>
                    <a:pt x="24742" y="22662"/>
                    <a:pt x="24742" y="16709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B9087035-4277-328F-A945-780E49A48A5E}"/>
                </a:ext>
              </a:extLst>
            </p:cNvPr>
            <p:cNvSpPr/>
            <p:nvPr/>
          </p:nvSpPr>
          <p:spPr>
            <a:xfrm flipV="1">
              <a:off x="5784393" y="-170148"/>
              <a:ext cx="25263" cy="25473"/>
            </a:xfrm>
            <a:custGeom>
              <a:avLst/>
              <a:gdLst>
                <a:gd name="connsiteX0" fmla="*/ 6996 w 25263"/>
                <a:gd name="connsiteY0" fmla="*/ 10206 h 25473"/>
                <a:gd name="connsiteX1" fmla="*/ 10398 w 25263"/>
                <a:gd name="connsiteY1" fmla="*/ 6804 h 25473"/>
                <a:gd name="connsiteX2" fmla="*/ 21453 w 25263"/>
                <a:gd name="connsiteY2" fmla="*/ 24662 h 25473"/>
                <a:gd name="connsiteX3" fmla="*/ 6996 w 25263"/>
                <a:gd name="connsiteY3" fmla="*/ 10206 h 2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3" h="25473">
                  <a:moveTo>
                    <a:pt x="6996" y="10206"/>
                  </a:moveTo>
                  <a:cubicBezTo>
                    <a:pt x="-4058" y="-3400"/>
                    <a:pt x="-3208" y="-4250"/>
                    <a:pt x="10398" y="6804"/>
                  </a:cubicBezTo>
                  <a:cubicBezTo>
                    <a:pt x="24004" y="17859"/>
                    <a:pt x="28255" y="24662"/>
                    <a:pt x="21453" y="24662"/>
                  </a:cubicBezTo>
                  <a:cubicBezTo>
                    <a:pt x="19752" y="24662"/>
                    <a:pt x="12949" y="17859"/>
                    <a:pt x="6996" y="10206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82E949C9-F2A9-E0B8-8F26-6DF80C817FED}"/>
                </a:ext>
              </a:extLst>
            </p:cNvPr>
            <p:cNvSpPr/>
            <p:nvPr/>
          </p:nvSpPr>
          <p:spPr>
            <a:xfrm flipV="1">
              <a:off x="5125520" y="37815"/>
              <a:ext cx="1075096" cy="504458"/>
            </a:xfrm>
            <a:custGeom>
              <a:avLst/>
              <a:gdLst>
                <a:gd name="connsiteX0" fmla="*/ 682170 w 1075096"/>
                <a:gd name="connsiteY0" fmla="*/ 494491 h 504458"/>
                <a:gd name="connsiteX1" fmla="*/ 647305 w 1075096"/>
                <a:gd name="connsiteY1" fmla="*/ 464729 h 504458"/>
                <a:gd name="connsiteX2" fmla="*/ 625196 w 1075096"/>
                <a:gd name="connsiteY2" fmla="*/ 448572 h 504458"/>
                <a:gd name="connsiteX3" fmla="*/ 607338 w 1075096"/>
                <a:gd name="connsiteY3" fmla="*/ 438368 h 504458"/>
                <a:gd name="connsiteX4" fmla="*/ 598835 w 1075096"/>
                <a:gd name="connsiteY4" fmla="*/ 440068 h 504458"/>
                <a:gd name="connsiteX5" fmla="*/ 589481 w 1075096"/>
                <a:gd name="connsiteY5" fmla="*/ 435817 h 504458"/>
                <a:gd name="connsiteX6" fmla="*/ 585229 w 1075096"/>
                <a:gd name="connsiteY6" fmla="*/ 428163 h 504458"/>
                <a:gd name="connsiteX7" fmla="*/ 482335 w 1075096"/>
                <a:gd name="connsiteY7" fmla="*/ 407755 h 504458"/>
                <a:gd name="connsiteX8" fmla="*/ 439817 w 1075096"/>
                <a:gd name="connsiteY8" fmla="*/ 401802 h 504458"/>
                <a:gd name="connsiteX9" fmla="*/ 416007 w 1075096"/>
                <a:gd name="connsiteY9" fmla="*/ 401802 h 504458"/>
                <a:gd name="connsiteX10" fmla="*/ 420259 w 1075096"/>
                <a:gd name="connsiteY10" fmla="*/ 393298 h 504458"/>
                <a:gd name="connsiteX11" fmla="*/ 428762 w 1075096"/>
                <a:gd name="connsiteY11" fmla="*/ 389897 h 504458"/>
                <a:gd name="connsiteX12" fmla="*/ 402401 w 1075096"/>
                <a:gd name="connsiteY12" fmla="*/ 380543 h 504458"/>
                <a:gd name="connsiteX13" fmla="*/ 366686 w 1075096"/>
                <a:gd name="connsiteY13" fmla="*/ 355032 h 504458"/>
                <a:gd name="connsiteX14" fmla="*/ 332672 w 1075096"/>
                <a:gd name="connsiteY14" fmla="*/ 334624 h 504458"/>
                <a:gd name="connsiteX15" fmla="*/ 247635 w 1075096"/>
                <a:gd name="connsiteY15" fmla="*/ 304861 h 504458"/>
                <a:gd name="connsiteX16" fmla="*/ 67359 w 1075096"/>
                <a:gd name="connsiteY16" fmla="*/ 255540 h 504458"/>
                <a:gd name="connsiteX17" fmla="*/ 6133 w 1075096"/>
                <a:gd name="connsiteY17" fmla="*/ 239383 h 504458"/>
                <a:gd name="connsiteX18" fmla="*/ 17187 w 1075096"/>
                <a:gd name="connsiteY18" fmla="*/ 201967 h 504458"/>
                <a:gd name="connsiteX19" fmla="*/ 29093 w 1075096"/>
                <a:gd name="connsiteY19" fmla="*/ 192613 h 504458"/>
                <a:gd name="connsiteX20" fmla="*/ 139640 w 1075096"/>
                <a:gd name="connsiteY20" fmla="*/ 99073 h 504458"/>
                <a:gd name="connsiteX21" fmla="*/ 230628 w 1075096"/>
                <a:gd name="connsiteY21" fmla="*/ 55705 h 504458"/>
                <a:gd name="connsiteX22" fmla="*/ 301208 w 1075096"/>
                <a:gd name="connsiteY22" fmla="*/ 36147 h 504458"/>
                <a:gd name="connsiteX23" fmla="*/ 357332 w 1075096"/>
                <a:gd name="connsiteY23" fmla="*/ 23391 h 504458"/>
                <a:gd name="connsiteX24" fmla="*/ 528255 w 1075096"/>
                <a:gd name="connsiteY24" fmla="*/ 4683 h 504458"/>
                <a:gd name="connsiteX25" fmla="*/ 613291 w 1075096"/>
                <a:gd name="connsiteY25" fmla="*/ 3833 h 504458"/>
                <a:gd name="connsiteX26" fmla="*/ 622645 w 1075096"/>
                <a:gd name="connsiteY26" fmla="*/ 2132 h 504458"/>
                <a:gd name="connsiteX27" fmla="*/ 690674 w 1075096"/>
                <a:gd name="connsiteY27" fmla="*/ 40398 h 504458"/>
                <a:gd name="connsiteX28" fmla="*/ 746798 w 1075096"/>
                <a:gd name="connsiteY28" fmla="*/ 61658 h 504458"/>
                <a:gd name="connsiteX29" fmla="*/ 796119 w 1075096"/>
                <a:gd name="connsiteY29" fmla="*/ 82917 h 504458"/>
                <a:gd name="connsiteX30" fmla="*/ 819078 w 1075096"/>
                <a:gd name="connsiteY30" fmla="*/ 98223 h 504458"/>
                <a:gd name="connsiteX31" fmla="*/ 841188 w 1075096"/>
                <a:gd name="connsiteY31" fmla="*/ 112679 h 504458"/>
                <a:gd name="connsiteX32" fmla="*/ 972994 w 1075096"/>
                <a:gd name="connsiteY32" fmla="*/ 133088 h 504458"/>
                <a:gd name="connsiteX33" fmla="*/ 962789 w 1075096"/>
                <a:gd name="connsiteY33" fmla="*/ 149245 h 504458"/>
                <a:gd name="connsiteX34" fmla="*/ 972143 w 1075096"/>
                <a:gd name="connsiteY34" fmla="*/ 159449 h 504458"/>
                <a:gd name="connsiteX35" fmla="*/ 985749 w 1075096"/>
                <a:gd name="connsiteY35" fmla="*/ 167953 h 504458"/>
                <a:gd name="connsiteX36" fmla="*/ 994253 w 1075096"/>
                <a:gd name="connsiteY36" fmla="*/ 176456 h 504458"/>
                <a:gd name="connsiteX37" fmla="*/ 1003607 w 1075096"/>
                <a:gd name="connsiteY37" fmla="*/ 189212 h 504458"/>
                <a:gd name="connsiteX38" fmla="*/ 1011260 w 1075096"/>
                <a:gd name="connsiteY38" fmla="*/ 207920 h 504458"/>
                <a:gd name="connsiteX39" fmla="*/ 1016362 w 1075096"/>
                <a:gd name="connsiteY39" fmla="*/ 222376 h 504458"/>
                <a:gd name="connsiteX40" fmla="*/ 1008709 w 1075096"/>
                <a:gd name="connsiteY40" fmla="*/ 269146 h 504458"/>
                <a:gd name="connsiteX41" fmla="*/ 1041023 w 1075096"/>
                <a:gd name="connsiteY41" fmla="*/ 269996 h 504458"/>
                <a:gd name="connsiteX42" fmla="*/ 1045274 w 1075096"/>
                <a:gd name="connsiteY42" fmla="*/ 278500 h 504458"/>
                <a:gd name="connsiteX43" fmla="*/ 1052077 w 1075096"/>
                <a:gd name="connsiteY43" fmla="*/ 294657 h 504458"/>
                <a:gd name="connsiteX44" fmla="*/ 1060581 w 1075096"/>
                <a:gd name="connsiteY44" fmla="*/ 321868 h 504458"/>
                <a:gd name="connsiteX45" fmla="*/ 1062282 w 1075096"/>
                <a:gd name="connsiteY45" fmla="*/ 329521 h 504458"/>
                <a:gd name="connsiteX46" fmla="*/ 1063982 w 1075096"/>
                <a:gd name="connsiteY46" fmla="*/ 342277 h 504458"/>
                <a:gd name="connsiteX47" fmla="*/ 1012110 w 1075096"/>
                <a:gd name="connsiteY47" fmla="*/ 330372 h 504458"/>
                <a:gd name="connsiteX48" fmla="*/ 967041 w 1075096"/>
                <a:gd name="connsiteY48" fmla="*/ 324419 h 504458"/>
                <a:gd name="connsiteX49" fmla="*/ 981497 w 1075096"/>
                <a:gd name="connsiteY49" fmla="*/ 345678 h 504458"/>
                <a:gd name="connsiteX50" fmla="*/ 994253 w 1075096"/>
                <a:gd name="connsiteY50" fmla="*/ 369488 h 504458"/>
                <a:gd name="connsiteX51" fmla="*/ 975545 w 1075096"/>
                <a:gd name="connsiteY51" fmla="*/ 391598 h 504458"/>
                <a:gd name="connsiteX52" fmla="*/ 952585 w 1075096"/>
                <a:gd name="connsiteY52" fmla="*/ 386496 h 504458"/>
                <a:gd name="connsiteX53" fmla="*/ 917720 w 1075096"/>
                <a:gd name="connsiteY53" fmla="*/ 376291 h 504458"/>
                <a:gd name="connsiteX54" fmla="*/ 879454 w 1075096"/>
                <a:gd name="connsiteY54" fmla="*/ 377992 h 504458"/>
                <a:gd name="connsiteX55" fmla="*/ 920271 w 1075096"/>
                <a:gd name="connsiteY55" fmla="*/ 398401 h 504458"/>
                <a:gd name="connsiteX56" fmla="*/ 938979 w 1075096"/>
                <a:gd name="connsiteY56" fmla="*/ 421360 h 504458"/>
                <a:gd name="connsiteX57" fmla="*/ 905815 w 1075096"/>
                <a:gd name="connsiteY57" fmla="*/ 463028 h 504458"/>
                <a:gd name="connsiteX58" fmla="*/ 904965 w 1075096"/>
                <a:gd name="connsiteY58" fmla="*/ 478335 h 504458"/>
                <a:gd name="connsiteX59" fmla="*/ 896461 w 1075096"/>
                <a:gd name="connsiteY59" fmla="*/ 476634 h 504458"/>
                <a:gd name="connsiteX60" fmla="*/ 841188 w 1075096"/>
                <a:gd name="connsiteY60" fmla="*/ 468130 h 504458"/>
                <a:gd name="connsiteX61" fmla="*/ 785914 w 1075096"/>
                <a:gd name="connsiteY61" fmla="*/ 472382 h 504458"/>
                <a:gd name="connsiteX62" fmla="*/ 731491 w 1075096"/>
                <a:gd name="connsiteY62" fmla="*/ 503845 h 504458"/>
                <a:gd name="connsiteX63" fmla="*/ 682170 w 1075096"/>
                <a:gd name="connsiteY63" fmla="*/ 494491 h 50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75096" h="504458">
                  <a:moveTo>
                    <a:pt x="682170" y="494491"/>
                  </a:moveTo>
                  <a:cubicBezTo>
                    <a:pt x="665163" y="486838"/>
                    <a:pt x="649856" y="474083"/>
                    <a:pt x="647305" y="464729"/>
                  </a:cubicBezTo>
                  <a:cubicBezTo>
                    <a:pt x="644754" y="455375"/>
                    <a:pt x="635400" y="448572"/>
                    <a:pt x="625196" y="448572"/>
                  </a:cubicBezTo>
                  <a:cubicBezTo>
                    <a:pt x="614992" y="448572"/>
                    <a:pt x="607338" y="443470"/>
                    <a:pt x="607338" y="438368"/>
                  </a:cubicBezTo>
                  <a:cubicBezTo>
                    <a:pt x="607338" y="430714"/>
                    <a:pt x="603937" y="431565"/>
                    <a:pt x="598835" y="440068"/>
                  </a:cubicBezTo>
                  <a:cubicBezTo>
                    <a:pt x="592032" y="450273"/>
                    <a:pt x="590331" y="450273"/>
                    <a:pt x="589481" y="435817"/>
                  </a:cubicBezTo>
                  <a:cubicBezTo>
                    <a:pt x="589481" y="426463"/>
                    <a:pt x="586930" y="423061"/>
                    <a:pt x="585229" y="428163"/>
                  </a:cubicBezTo>
                  <a:cubicBezTo>
                    <a:pt x="580127" y="440919"/>
                    <a:pt x="527404" y="430714"/>
                    <a:pt x="482335" y="407755"/>
                  </a:cubicBezTo>
                  <a:cubicBezTo>
                    <a:pt x="451722" y="391598"/>
                    <a:pt x="445770" y="390747"/>
                    <a:pt x="439817" y="401802"/>
                  </a:cubicBezTo>
                  <a:cubicBezTo>
                    <a:pt x="433014" y="412857"/>
                    <a:pt x="430463" y="412857"/>
                    <a:pt x="416007" y="401802"/>
                  </a:cubicBezTo>
                  <a:cubicBezTo>
                    <a:pt x="399850" y="389047"/>
                    <a:pt x="399850" y="388196"/>
                    <a:pt x="420259" y="393298"/>
                  </a:cubicBezTo>
                  <a:cubicBezTo>
                    <a:pt x="436416" y="397550"/>
                    <a:pt x="438967" y="396700"/>
                    <a:pt x="428762" y="389897"/>
                  </a:cubicBezTo>
                  <a:cubicBezTo>
                    <a:pt x="421959" y="384795"/>
                    <a:pt x="410054" y="380543"/>
                    <a:pt x="402401" y="380543"/>
                  </a:cubicBezTo>
                  <a:cubicBezTo>
                    <a:pt x="394748" y="380543"/>
                    <a:pt x="378591" y="369488"/>
                    <a:pt x="366686" y="355032"/>
                  </a:cubicBezTo>
                  <a:cubicBezTo>
                    <a:pt x="353931" y="341426"/>
                    <a:pt x="338624" y="332072"/>
                    <a:pt x="332672" y="334624"/>
                  </a:cubicBezTo>
                  <a:cubicBezTo>
                    <a:pt x="326719" y="336324"/>
                    <a:pt x="288453" y="323569"/>
                    <a:pt x="247635" y="304861"/>
                  </a:cubicBezTo>
                  <a:cubicBezTo>
                    <a:pt x="169402" y="269146"/>
                    <a:pt x="147293" y="263193"/>
                    <a:pt x="67359" y="255540"/>
                  </a:cubicBezTo>
                  <a:cubicBezTo>
                    <a:pt x="40147" y="252989"/>
                    <a:pt x="12085" y="245336"/>
                    <a:pt x="6133" y="239383"/>
                  </a:cubicBezTo>
                  <a:cubicBezTo>
                    <a:pt x="-6623" y="226628"/>
                    <a:pt x="180" y="201967"/>
                    <a:pt x="17187" y="201967"/>
                  </a:cubicBezTo>
                  <a:cubicBezTo>
                    <a:pt x="23990" y="201967"/>
                    <a:pt x="29093" y="197715"/>
                    <a:pt x="29093" y="192613"/>
                  </a:cubicBezTo>
                  <a:cubicBezTo>
                    <a:pt x="29093" y="176456"/>
                    <a:pt x="98822" y="116931"/>
                    <a:pt x="139640" y="99073"/>
                  </a:cubicBezTo>
                  <a:cubicBezTo>
                    <a:pt x="160899" y="88869"/>
                    <a:pt x="201716" y="70161"/>
                    <a:pt x="230628" y="55705"/>
                  </a:cubicBezTo>
                  <a:cubicBezTo>
                    <a:pt x="263792" y="40398"/>
                    <a:pt x="290153" y="32745"/>
                    <a:pt x="301208" y="36147"/>
                  </a:cubicBezTo>
                  <a:cubicBezTo>
                    <a:pt x="310562" y="38698"/>
                    <a:pt x="335223" y="33596"/>
                    <a:pt x="357332" y="23391"/>
                  </a:cubicBezTo>
                  <a:cubicBezTo>
                    <a:pt x="411755" y="-419"/>
                    <a:pt x="446620" y="-3820"/>
                    <a:pt x="528255" y="4683"/>
                  </a:cubicBezTo>
                  <a:cubicBezTo>
                    <a:pt x="570773" y="8935"/>
                    <a:pt x="604787" y="8085"/>
                    <a:pt x="613291" y="3833"/>
                  </a:cubicBezTo>
                  <a:cubicBezTo>
                    <a:pt x="621794" y="-1269"/>
                    <a:pt x="626046" y="-1269"/>
                    <a:pt x="622645" y="2132"/>
                  </a:cubicBezTo>
                  <a:cubicBezTo>
                    <a:pt x="614992" y="9785"/>
                    <a:pt x="669415" y="40398"/>
                    <a:pt x="690674" y="40398"/>
                  </a:cubicBezTo>
                  <a:cubicBezTo>
                    <a:pt x="700028" y="40398"/>
                    <a:pt x="724688" y="49752"/>
                    <a:pt x="746798" y="61658"/>
                  </a:cubicBezTo>
                  <a:cubicBezTo>
                    <a:pt x="768907" y="73563"/>
                    <a:pt x="791016" y="82917"/>
                    <a:pt x="796119" y="82917"/>
                  </a:cubicBezTo>
                  <a:cubicBezTo>
                    <a:pt x="801221" y="82917"/>
                    <a:pt x="811425" y="89719"/>
                    <a:pt x="819078" y="98223"/>
                  </a:cubicBezTo>
                  <a:cubicBezTo>
                    <a:pt x="826732" y="105876"/>
                    <a:pt x="836936" y="112679"/>
                    <a:pt x="841188" y="112679"/>
                  </a:cubicBezTo>
                  <a:cubicBezTo>
                    <a:pt x="880304" y="113530"/>
                    <a:pt x="972994" y="127986"/>
                    <a:pt x="972994" y="133088"/>
                  </a:cubicBezTo>
                  <a:cubicBezTo>
                    <a:pt x="972994" y="136489"/>
                    <a:pt x="968742" y="143292"/>
                    <a:pt x="962789" y="149245"/>
                  </a:cubicBezTo>
                  <a:cubicBezTo>
                    <a:pt x="955136" y="156898"/>
                    <a:pt x="956837" y="159449"/>
                    <a:pt x="972143" y="159449"/>
                  </a:cubicBezTo>
                  <a:cubicBezTo>
                    <a:pt x="982348" y="159449"/>
                    <a:pt x="988300" y="162851"/>
                    <a:pt x="985749" y="167953"/>
                  </a:cubicBezTo>
                  <a:cubicBezTo>
                    <a:pt x="983198" y="173055"/>
                    <a:pt x="986599" y="176456"/>
                    <a:pt x="994253" y="176456"/>
                  </a:cubicBezTo>
                  <a:cubicBezTo>
                    <a:pt x="1003607" y="176456"/>
                    <a:pt x="1007008" y="180708"/>
                    <a:pt x="1003607" y="189212"/>
                  </a:cubicBezTo>
                  <a:cubicBezTo>
                    <a:pt x="1001056" y="196865"/>
                    <a:pt x="1004457" y="204518"/>
                    <a:pt x="1011260" y="207920"/>
                  </a:cubicBezTo>
                  <a:cubicBezTo>
                    <a:pt x="1019764" y="210471"/>
                    <a:pt x="1021464" y="215573"/>
                    <a:pt x="1016362" y="222376"/>
                  </a:cubicBezTo>
                  <a:cubicBezTo>
                    <a:pt x="1001906" y="241084"/>
                    <a:pt x="995953" y="270846"/>
                    <a:pt x="1008709" y="269146"/>
                  </a:cubicBezTo>
                  <a:cubicBezTo>
                    <a:pt x="1014661" y="268295"/>
                    <a:pt x="1029118" y="268295"/>
                    <a:pt x="1041023" y="269996"/>
                  </a:cubicBezTo>
                  <a:cubicBezTo>
                    <a:pt x="1060581" y="270846"/>
                    <a:pt x="1060581" y="271697"/>
                    <a:pt x="1045274" y="278500"/>
                  </a:cubicBezTo>
                  <a:cubicBezTo>
                    <a:pt x="1029118" y="284452"/>
                    <a:pt x="1029968" y="286153"/>
                    <a:pt x="1052077" y="294657"/>
                  </a:cubicBezTo>
                  <a:cubicBezTo>
                    <a:pt x="1077588" y="304861"/>
                    <a:pt x="1082690" y="321018"/>
                    <a:pt x="1060581" y="321868"/>
                  </a:cubicBezTo>
                  <a:cubicBezTo>
                    <a:pt x="1047825" y="321868"/>
                    <a:pt x="1047825" y="323569"/>
                    <a:pt x="1062282" y="329521"/>
                  </a:cubicBezTo>
                  <a:cubicBezTo>
                    <a:pt x="1078439" y="335474"/>
                    <a:pt x="1078439" y="336324"/>
                    <a:pt x="1063982" y="342277"/>
                  </a:cubicBezTo>
                  <a:cubicBezTo>
                    <a:pt x="1053778" y="346529"/>
                    <a:pt x="1035070" y="342277"/>
                    <a:pt x="1012110" y="330372"/>
                  </a:cubicBezTo>
                  <a:cubicBezTo>
                    <a:pt x="970443" y="309963"/>
                    <a:pt x="942381" y="305711"/>
                    <a:pt x="967041" y="324419"/>
                  </a:cubicBezTo>
                  <a:cubicBezTo>
                    <a:pt x="974694" y="330372"/>
                    <a:pt x="981497" y="340576"/>
                    <a:pt x="981497" y="345678"/>
                  </a:cubicBezTo>
                  <a:cubicBezTo>
                    <a:pt x="981497" y="351631"/>
                    <a:pt x="987450" y="361835"/>
                    <a:pt x="994253" y="369488"/>
                  </a:cubicBezTo>
                  <a:cubicBezTo>
                    <a:pt x="1010410" y="384795"/>
                    <a:pt x="1010410" y="384795"/>
                    <a:pt x="975545" y="391598"/>
                  </a:cubicBezTo>
                  <a:cubicBezTo>
                    <a:pt x="955986" y="395850"/>
                    <a:pt x="949184" y="394149"/>
                    <a:pt x="952585" y="386496"/>
                  </a:cubicBezTo>
                  <a:cubicBezTo>
                    <a:pt x="955136" y="378842"/>
                    <a:pt x="944932" y="376291"/>
                    <a:pt x="917720" y="376291"/>
                  </a:cubicBezTo>
                  <a:cubicBezTo>
                    <a:pt x="896461" y="376291"/>
                    <a:pt x="879454" y="377142"/>
                    <a:pt x="879454" y="377992"/>
                  </a:cubicBezTo>
                  <a:cubicBezTo>
                    <a:pt x="879454" y="378842"/>
                    <a:pt x="897312" y="388196"/>
                    <a:pt x="920271" y="398401"/>
                  </a:cubicBezTo>
                  <a:cubicBezTo>
                    <a:pt x="955986" y="415408"/>
                    <a:pt x="957687" y="417959"/>
                    <a:pt x="938979" y="421360"/>
                  </a:cubicBezTo>
                  <a:cubicBezTo>
                    <a:pt x="913468" y="425612"/>
                    <a:pt x="894760" y="448572"/>
                    <a:pt x="905815" y="463028"/>
                  </a:cubicBezTo>
                  <a:cubicBezTo>
                    <a:pt x="911768" y="468981"/>
                    <a:pt x="910917" y="474083"/>
                    <a:pt x="904965" y="478335"/>
                  </a:cubicBezTo>
                  <a:cubicBezTo>
                    <a:pt x="900713" y="480886"/>
                    <a:pt x="896461" y="480886"/>
                    <a:pt x="896461" y="476634"/>
                  </a:cubicBezTo>
                  <a:cubicBezTo>
                    <a:pt x="896461" y="473232"/>
                    <a:pt x="871801" y="468981"/>
                    <a:pt x="841188" y="468130"/>
                  </a:cubicBezTo>
                  <a:cubicBezTo>
                    <a:pt x="810575" y="466430"/>
                    <a:pt x="785914" y="468981"/>
                    <a:pt x="785914" y="472382"/>
                  </a:cubicBezTo>
                  <a:cubicBezTo>
                    <a:pt x="785914" y="480886"/>
                    <a:pt x="752750" y="500444"/>
                    <a:pt x="731491" y="503845"/>
                  </a:cubicBezTo>
                  <a:cubicBezTo>
                    <a:pt x="722137" y="505546"/>
                    <a:pt x="700028" y="501294"/>
                    <a:pt x="682170" y="494491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857F8B57-6AA3-70C1-03D1-540D245D1721}"/>
                </a:ext>
              </a:extLst>
            </p:cNvPr>
            <p:cNvSpPr/>
            <p:nvPr/>
          </p:nvSpPr>
          <p:spPr>
            <a:xfrm flipV="1">
              <a:off x="5098837" y="314557"/>
              <a:ext cx="21209" cy="24452"/>
            </a:xfrm>
            <a:custGeom>
              <a:avLst/>
              <a:gdLst>
                <a:gd name="connsiteX0" fmla="*/ 1095 w 21209"/>
                <a:gd name="connsiteY0" fmla="*/ 16608 h 24452"/>
                <a:gd name="connsiteX1" fmla="*/ 19803 w 21209"/>
                <a:gd name="connsiteY1" fmla="*/ 2152 h 24452"/>
                <a:gd name="connsiteX2" fmla="*/ 14701 w 21209"/>
                <a:gd name="connsiteY2" fmla="*/ 7254 h 24452"/>
                <a:gd name="connsiteX3" fmla="*/ 9598 w 21209"/>
                <a:gd name="connsiteY3" fmla="*/ 15757 h 24452"/>
                <a:gd name="connsiteX4" fmla="*/ 10449 w 21209"/>
                <a:gd name="connsiteY4" fmla="*/ 24261 h 24452"/>
                <a:gd name="connsiteX5" fmla="*/ 1095 w 21209"/>
                <a:gd name="connsiteY5" fmla="*/ 16608 h 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09" h="24452">
                  <a:moveTo>
                    <a:pt x="1095" y="16608"/>
                  </a:moveTo>
                  <a:cubicBezTo>
                    <a:pt x="-4007" y="7254"/>
                    <a:pt x="12149" y="-5502"/>
                    <a:pt x="19803" y="2152"/>
                  </a:cubicBezTo>
                  <a:cubicBezTo>
                    <a:pt x="23204" y="4703"/>
                    <a:pt x="20653" y="7254"/>
                    <a:pt x="14701" y="7254"/>
                  </a:cubicBezTo>
                  <a:cubicBezTo>
                    <a:pt x="8748" y="7254"/>
                    <a:pt x="7047" y="11505"/>
                    <a:pt x="9598" y="15757"/>
                  </a:cubicBezTo>
                  <a:cubicBezTo>
                    <a:pt x="12149" y="20859"/>
                    <a:pt x="13000" y="24261"/>
                    <a:pt x="10449" y="24261"/>
                  </a:cubicBezTo>
                  <a:cubicBezTo>
                    <a:pt x="7898" y="24261"/>
                    <a:pt x="4496" y="20859"/>
                    <a:pt x="1095" y="16608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49" name="矩形: 圆角 48">
            <a:extLst>
              <a:ext uri="{FF2B5EF4-FFF2-40B4-BE49-F238E27FC236}">
                <a16:creationId xmlns:a16="http://schemas.microsoft.com/office/drawing/2014/main" id="{DD7B13CE-C587-47A1-D884-DE74D7D1AFFE}"/>
              </a:ext>
            </a:extLst>
          </p:cNvPr>
          <p:cNvSpPr/>
          <p:nvPr/>
        </p:nvSpPr>
        <p:spPr>
          <a:xfrm>
            <a:off x="2845682" y="2337461"/>
            <a:ext cx="944097" cy="875072"/>
          </a:xfrm>
          <a:prstGeom prst="roundRect">
            <a:avLst>
              <a:gd name="adj" fmla="val 0"/>
            </a:avLst>
          </a:prstGeom>
          <a:noFill/>
          <a:ln w="12700">
            <a:solidFill>
              <a:srgbClr val="BB9F64">
                <a:alpha val="30000"/>
              </a:srgb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5" name="矩形: 圆角 44">
            <a:extLst>
              <a:ext uri="{FF2B5EF4-FFF2-40B4-BE49-F238E27FC236}">
                <a16:creationId xmlns:a16="http://schemas.microsoft.com/office/drawing/2014/main" id="{FBBF353F-75B1-7517-C18E-6266D4A48C3C}"/>
              </a:ext>
            </a:extLst>
          </p:cNvPr>
          <p:cNvSpPr/>
          <p:nvPr/>
        </p:nvSpPr>
        <p:spPr>
          <a:xfrm>
            <a:off x="2778955" y="2277913"/>
            <a:ext cx="944097" cy="875072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C5944F3C-3FD5-1ED8-A474-6B0777B99E5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grayscl/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74355" y="1743516"/>
            <a:ext cx="5485737" cy="3657158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6275BB20-40C6-0FDD-1CD0-F4B694F1A095}"/>
              </a:ext>
            </a:extLst>
          </p:cNvPr>
          <p:cNvSpPr/>
          <p:nvPr/>
        </p:nvSpPr>
        <p:spPr>
          <a:xfrm>
            <a:off x="-167951" y="-179983"/>
            <a:ext cx="3418951" cy="974891"/>
          </a:xfrm>
          <a:custGeom>
            <a:avLst/>
            <a:gdLst>
              <a:gd name="connsiteX0" fmla="*/ 1663193 w 3418951"/>
              <a:gd name="connsiteY0" fmla="*/ 957050 h 974891"/>
              <a:gd name="connsiteX1" fmla="*/ 1685367 w 3418951"/>
              <a:gd name="connsiteY1" fmla="*/ 958060 h 974891"/>
              <a:gd name="connsiteX2" fmla="*/ 1649687 w 3418951"/>
              <a:gd name="connsiteY2" fmla="*/ 966139 h 974891"/>
              <a:gd name="connsiteX3" fmla="*/ 1641272 w 3418951"/>
              <a:gd name="connsiteY3" fmla="*/ 958060 h 974891"/>
              <a:gd name="connsiteX4" fmla="*/ 1663193 w 3418951"/>
              <a:gd name="connsiteY4" fmla="*/ 957050 h 974891"/>
              <a:gd name="connsiteX5" fmla="*/ 1566883 w 3418951"/>
              <a:gd name="connsiteY5" fmla="*/ 938874 h 974891"/>
              <a:gd name="connsiteX6" fmla="*/ 1589099 w 3418951"/>
              <a:gd name="connsiteY6" fmla="*/ 946953 h 974891"/>
              <a:gd name="connsiteX7" fmla="*/ 1550390 w 3418951"/>
              <a:gd name="connsiteY7" fmla="*/ 949645 h 974891"/>
              <a:gd name="connsiteX8" fmla="*/ 1566883 w 3418951"/>
              <a:gd name="connsiteY8" fmla="*/ 938874 h 974891"/>
              <a:gd name="connsiteX9" fmla="*/ 2331979 w 3418951"/>
              <a:gd name="connsiteY9" fmla="*/ 933825 h 974891"/>
              <a:gd name="connsiteX10" fmla="*/ 2233018 w 3418951"/>
              <a:gd name="connsiteY10" fmla="*/ 974554 h 974891"/>
              <a:gd name="connsiteX11" fmla="*/ 2263312 w 3418951"/>
              <a:gd name="connsiteY11" fmla="*/ 958397 h 974891"/>
              <a:gd name="connsiteX12" fmla="*/ 2331979 w 3418951"/>
              <a:gd name="connsiteY12" fmla="*/ 933825 h 974891"/>
              <a:gd name="connsiteX13" fmla="*/ 1649350 w 3418951"/>
              <a:gd name="connsiteY13" fmla="*/ 887037 h 974891"/>
              <a:gd name="connsiteX14" fmla="*/ 1665844 w 3418951"/>
              <a:gd name="connsiteY14" fmla="*/ 892423 h 974891"/>
              <a:gd name="connsiteX15" fmla="*/ 1668537 w 3418951"/>
              <a:gd name="connsiteY15" fmla="*/ 908917 h 974891"/>
              <a:gd name="connsiteX16" fmla="*/ 1638242 w 3418951"/>
              <a:gd name="connsiteY16" fmla="*/ 911273 h 974891"/>
              <a:gd name="connsiteX17" fmla="*/ 1663151 w 3418951"/>
              <a:gd name="connsiteY17" fmla="*/ 903194 h 974891"/>
              <a:gd name="connsiteX18" fmla="*/ 1646657 w 3418951"/>
              <a:gd name="connsiteY18" fmla="*/ 895116 h 974891"/>
              <a:gd name="connsiteX19" fmla="*/ 1649350 w 3418951"/>
              <a:gd name="connsiteY19" fmla="*/ 892423 h 974891"/>
              <a:gd name="connsiteX20" fmla="*/ 1649350 w 3418951"/>
              <a:gd name="connsiteY20" fmla="*/ 887037 h 974891"/>
              <a:gd name="connsiteX21" fmla="*/ 1676489 w 3418951"/>
              <a:gd name="connsiteY21" fmla="*/ 880979 h 974891"/>
              <a:gd name="connsiteX22" fmla="*/ 1693445 w 3418951"/>
              <a:gd name="connsiteY22" fmla="*/ 881652 h 974891"/>
              <a:gd name="connsiteX23" fmla="*/ 1665844 w 3418951"/>
              <a:gd name="connsiteY23" fmla="*/ 884345 h 974891"/>
              <a:gd name="connsiteX24" fmla="*/ 1676489 w 3418951"/>
              <a:gd name="connsiteY24" fmla="*/ 880979 h 974891"/>
              <a:gd name="connsiteX25" fmla="*/ 1583645 w 3418951"/>
              <a:gd name="connsiteY25" fmla="*/ 879448 h 974891"/>
              <a:gd name="connsiteX26" fmla="*/ 1602563 w 3418951"/>
              <a:gd name="connsiteY26" fmla="*/ 881988 h 974891"/>
              <a:gd name="connsiteX27" fmla="*/ 1539281 w 3418951"/>
              <a:gd name="connsiteY27" fmla="*/ 920025 h 974891"/>
              <a:gd name="connsiteX28" fmla="*/ 1533896 w 3418951"/>
              <a:gd name="connsiteY28" fmla="*/ 898145 h 974891"/>
              <a:gd name="connsiteX29" fmla="*/ 1583645 w 3418951"/>
              <a:gd name="connsiteY29" fmla="*/ 879448 h 974891"/>
              <a:gd name="connsiteX30" fmla="*/ 1931507 w 3418951"/>
              <a:gd name="connsiteY30" fmla="*/ 861119 h 974891"/>
              <a:gd name="connsiteX31" fmla="*/ 1948926 w 3418951"/>
              <a:gd name="connsiteY31" fmla="*/ 873573 h 974891"/>
              <a:gd name="connsiteX32" fmla="*/ 1888338 w 3418951"/>
              <a:gd name="connsiteY32" fmla="*/ 887037 h 974891"/>
              <a:gd name="connsiteX33" fmla="*/ 1822364 w 3418951"/>
              <a:gd name="connsiteY33" fmla="*/ 895116 h 974891"/>
              <a:gd name="connsiteX34" fmla="*/ 1866459 w 3418951"/>
              <a:gd name="connsiteY34" fmla="*/ 881652 h 974891"/>
              <a:gd name="connsiteX35" fmla="*/ 1874874 w 3418951"/>
              <a:gd name="connsiteY35" fmla="*/ 884345 h 974891"/>
              <a:gd name="connsiteX36" fmla="*/ 1913583 w 3418951"/>
              <a:gd name="connsiteY36" fmla="*/ 870881 h 974891"/>
              <a:gd name="connsiteX37" fmla="*/ 1931507 w 3418951"/>
              <a:gd name="connsiteY37" fmla="*/ 861119 h 974891"/>
              <a:gd name="connsiteX38" fmla="*/ 2502637 w 3418951"/>
              <a:gd name="connsiteY38" fmla="*/ 851694 h 974891"/>
              <a:gd name="connsiteX39" fmla="*/ 2450464 w 3418951"/>
              <a:gd name="connsiteY39" fmla="*/ 878959 h 974891"/>
              <a:gd name="connsiteX40" fmla="*/ 2400983 w 3418951"/>
              <a:gd name="connsiteY40" fmla="*/ 903531 h 974891"/>
              <a:gd name="connsiteX41" fmla="*/ 2436663 w 3418951"/>
              <a:gd name="connsiteY41" fmla="*/ 876266 h 974891"/>
              <a:gd name="connsiteX42" fmla="*/ 2502637 w 3418951"/>
              <a:gd name="connsiteY42" fmla="*/ 851694 h 974891"/>
              <a:gd name="connsiteX43" fmla="*/ 1993694 w 3418951"/>
              <a:gd name="connsiteY43" fmla="*/ 851694 h 974891"/>
              <a:gd name="connsiteX44" fmla="*/ 1963400 w 3418951"/>
              <a:gd name="connsiteY44" fmla="*/ 868188 h 974891"/>
              <a:gd name="connsiteX45" fmla="*/ 1993694 w 3418951"/>
              <a:gd name="connsiteY45" fmla="*/ 851694 h 974891"/>
              <a:gd name="connsiteX46" fmla="*/ 1787021 w 3418951"/>
              <a:gd name="connsiteY46" fmla="*/ 849338 h 974891"/>
              <a:gd name="connsiteX47" fmla="*/ 1745619 w 3418951"/>
              <a:gd name="connsiteY47" fmla="*/ 860109 h 974891"/>
              <a:gd name="connsiteX48" fmla="*/ 1787021 w 3418951"/>
              <a:gd name="connsiteY48" fmla="*/ 849338 h 974891"/>
              <a:gd name="connsiteX49" fmla="*/ 1668999 w 3418951"/>
              <a:gd name="connsiteY49" fmla="*/ 841596 h 974891"/>
              <a:gd name="connsiteX50" fmla="*/ 1682337 w 3418951"/>
              <a:gd name="connsiteY50" fmla="*/ 846308 h 974891"/>
              <a:gd name="connsiteX51" fmla="*/ 1657429 w 3418951"/>
              <a:gd name="connsiteY51" fmla="*/ 849001 h 974891"/>
              <a:gd name="connsiteX52" fmla="*/ 1668999 w 3418951"/>
              <a:gd name="connsiteY52" fmla="*/ 841596 h 974891"/>
              <a:gd name="connsiteX53" fmla="*/ 2547068 w 3418951"/>
              <a:gd name="connsiteY53" fmla="*/ 832844 h 974891"/>
              <a:gd name="connsiteX54" fmla="*/ 2508359 w 3418951"/>
              <a:gd name="connsiteY54" fmla="*/ 852031 h 974891"/>
              <a:gd name="connsiteX55" fmla="*/ 2547068 w 3418951"/>
              <a:gd name="connsiteY55" fmla="*/ 832844 h 974891"/>
              <a:gd name="connsiteX56" fmla="*/ 2359581 w 3418951"/>
              <a:gd name="connsiteY56" fmla="*/ 829815 h 974891"/>
              <a:gd name="connsiteX57" fmla="*/ 2312793 w 3418951"/>
              <a:gd name="connsiteY57" fmla="*/ 849001 h 974891"/>
              <a:gd name="connsiteX58" fmla="*/ 2356888 w 3418951"/>
              <a:gd name="connsiteY58" fmla="*/ 843616 h 974891"/>
              <a:gd name="connsiteX59" fmla="*/ 2359581 w 3418951"/>
              <a:gd name="connsiteY59" fmla="*/ 829815 h 974891"/>
              <a:gd name="connsiteX60" fmla="*/ 1572268 w 3418951"/>
              <a:gd name="connsiteY60" fmla="*/ 821736 h 974891"/>
              <a:gd name="connsiteX61" fmla="*/ 1539281 w 3418951"/>
              <a:gd name="connsiteY61" fmla="*/ 840923 h 974891"/>
              <a:gd name="connsiteX62" fmla="*/ 1572268 w 3418951"/>
              <a:gd name="connsiteY62" fmla="*/ 821736 h 974891"/>
              <a:gd name="connsiteX63" fmla="*/ 1726432 w 3418951"/>
              <a:gd name="connsiteY63" fmla="*/ 819380 h 974891"/>
              <a:gd name="connsiteX64" fmla="*/ 1704553 w 3418951"/>
              <a:gd name="connsiteY64" fmla="*/ 830151 h 974891"/>
              <a:gd name="connsiteX65" fmla="*/ 1726432 w 3418951"/>
              <a:gd name="connsiteY65" fmla="*/ 819380 h 974891"/>
              <a:gd name="connsiteX66" fmla="*/ 2062361 w 3418951"/>
              <a:gd name="connsiteY66" fmla="*/ 819043 h 974891"/>
              <a:gd name="connsiteX67" fmla="*/ 2043175 w 3418951"/>
              <a:gd name="connsiteY67" fmla="*/ 840923 h 974891"/>
              <a:gd name="connsiteX68" fmla="*/ 2062361 w 3418951"/>
              <a:gd name="connsiteY68" fmla="*/ 819043 h 974891"/>
              <a:gd name="connsiteX69" fmla="*/ 1775913 w 3418951"/>
              <a:gd name="connsiteY69" fmla="*/ 794472 h 974891"/>
              <a:gd name="connsiteX70" fmla="*/ 1764805 w 3418951"/>
              <a:gd name="connsiteY70" fmla="*/ 816015 h 974891"/>
              <a:gd name="connsiteX71" fmla="*/ 1701524 w 3418951"/>
              <a:gd name="connsiteY71" fmla="*/ 843279 h 974891"/>
              <a:gd name="connsiteX72" fmla="*/ 1696138 w 3418951"/>
              <a:gd name="connsiteY72" fmla="*/ 835200 h 974891"/>
              <a:gd name="connsiteX73" fmla="*/ 1687723 w 3418951"/>
              <a:gd name="connsiteY73" fmla="*/ 821736 h 974891"/>
              <a:gd name="connsiteX74" fmla="*/ 1775913 w 3418951"/>
              <a:gd name="connsiteY74" fmla="*/ 794472 h 974891"/>
              <a:gd name="connsiteX75" fmla="*/ 2214547 w 3418951"/>
              <a:gd name="connsiteY75" fmla="*/ 775285 h 974891"/>
              <a:gd name="connsiteX76" fmla="*/ 2227633 w 3418951"/>
              <a:gd name="connsiteY76" fmla="*/ 775622 h 974891"/>
              <a:gd name="connsiteX77" fmla="*/ 2205753 w 3418951"/>
              <a:gd name="connsiteY77" fmla="*/ 781008 h 974891"/>
              <a:gd name="connsiteX78" fmla="*/ 2214547 w 3418951"/>
              <a:gd name="connsiteY78" fmla="*/ 775285 h 974891"/>
              <a:gd name="connsiteX79" fmla="*/ 2243748 w 3418951"/>
              <a:gd name="connsiteY79" fmla="*/ 759128 h 974891"/>
              <a:gd name="connsiteX80" fmla="*/ 2257590 w 3418951"/>
              <a:gd name="connsiteY80" fmla="*/ 761821 h 974891"/>
              <a:gd name="connsiteX81" fmla="*/ 2235711 w 3418951"/>
              <a:gd name="connsiteY81" fmla="*/ 764514 h 974891"/>
              <a:gd name="connsiteX82" fmla="*/ 2243748 w 3418951"/>
              <a:gd name="connsiteY82" fmla="*/ 759128 h 974891"/>
              <a:gd name="connsiteX83" fmla="*/ 2505666 w 3418951"/>
              <a:gd name="connsiteY83" fmla="*/ 756436 h 974891"/>
              <a:gd name="connsiteX84" fmla="*/ 2506003 w 3418951"/>
              <a:gd name="connsiteY84" fmla="*/ 778988 h 974891"/>
              <a:gd name="connsiteX85" fmla="*/ 2566591 w 3418951"/>
              <a:gd name="connsiteY85" fmla="*/ 762494 h 974891"/>
              <a:gd name="connsiteX86" fmla="*/ 2561205 w 3418951"/>
              <a:gd name="connsiteY86" fmla="*/ 775958 h 974891"/>
              <a:gd name="connsiteX87" fmla="*/ 2440029 w 3418951"/>
              <a:gd name="connsiteY87" fmla="*/ 813995 h 974891"/>
              <a:gd name="connsiteX88" fmla="*/ 2374054 w 3418951"/>
              <a:gd name="connsiteY88" fmla="*/ 824766 h 974891"/>
              <a:gd name="connsiteX89" fmla="*/ 2385162 w 3418951"/>
              <a:gd name="connsiteY89" fmla="*/ 835537 h 974891"/>
              <a:gd name="connsiteX90" fmla="*/ 2299665 w 3418951"/>
              <a:gd name="connsiteY90" fmla="*/ 879296 h 974891"/>
              <a:gd name="connsiteX91" fmla="*/ 2260957 w 3418951"/>
              <a:gd name="connsiteY91" fmla="*/ 925746 h 974891"/>
              <a:gd name="connsiteX92" fmla="*/ 2170074 w 3418951"/>
              <a:gd name="connsiteY92" fmla="*/ 974891 h 974891"/>
              <a:gd name="connsiteX93" fmla="*/ 2128672 w 3418951"/>
              <a:gd name="connsiteY93" fmla="*/ 947626 h 974891"/>
              <a:gd name="connsiteX94" fmla="*/ 2158966 w 3418951"/>
              <a:gd name="connsiteY94" fmla="*/ 885018 h 974891"/>
              <a:gd name="connsiteX95" fmla="*/ 2227633 w 3418951"/>
              <a:gd name="connsiteY95" fmla="*/ 863139 h 974891"/>
              <a:gd name="connsiteX96" fmla="*/ 2230326 w 3418951"/>
              <a:gd name="connsiteY96" fmla="*/ 887711 h 974891"/>
              <a:gd name="connsiteX97" fmla="*/ 2197339 w 3418951"/>
              <a:gd name="connsiteY97" fmla="*/ 925746 h 974891"/>
              <a:gd name="connsiteX98" fmla="*/ 2255234 w 3418951"/>
              <a:gd name="connsiteY98" fmla="*/ 906560 h 974891"/>
              <a:gd name="connsiteX99" fmla="*/ 2238741 w 3418951"/>
              <a:gd name="connsiteY99" fmla="*/ 903868 h 974891"/>
              <a:gd name="connsiteX100" fmla="*/ 2280143 w 3418951"/>
              <a:gd name="connsiteY100" fmla="*/ 857416 h 974891"/>
              <a:gd name="connsiteX101" fmla="*/ 2263650 w 3418951"/>
              <a:gd name="connsiteY101" fmla="*/ 849338 h 974891"/>
              <a:gd name="connsiteX102" fmla="*/ 2285528 w 3418951"/>
              <a:gd name="connsiteY102" fmla="*/ 841260 h 974891"/>
              <a:gd name="connsiteX103" fmla="*/ 2277114 w 3418951"/>
              <a:gd name="connsiteY103" fmla="*/ 822073 h 974891"/>
              <a:gd name="connsiteX104" fmla="*/ 2288221 w 3418951"/>
              <a:gd name="connsiteY104" fmla="*/ 819380 h 974891"/>
              <a:gd name="connsiteX105" fmla="*/ 2335009 w 3418951"/>
              <a:gd name="connsiteY105" fmla="*/ 789423 h 974891"/>
              <a:gd name="connsiteX106" fmla="*/ 2302022 w 3418951"/>
              <a:gd name="connsiteY106" fmla="*/ 811302 h 974891"/>
              <a:gd name="connsiteX107" fmla="*/ 2315823 w 3418951"/>
              <a:gd name="connsiteY107" fmla="*/ 824766 h 974891"/>
              <a:gd name="connsiteX108" fmla="*/ 2376411 w 3418951"/>
              <a:gd name="connsiteY108" fmla="*/ 805579 h 974891"/>
              <a:gd name="connsiteX109" fmla="*/ 2505666 w 3418951"/>
              <a:gd name="connsiteY109" fmla="*/ 756436 h 974891"/>
              <a:gd name="connsiteX110" fmla="*/ 2395597 w 3418951"/>
              <a:gd name="connsiteY110" fmla="*/ 753743 h 974891"/>
              <a:gd name="connsiteX111" fmla="*/ 2373718 w 3418951"/>
              <a:gd name="connsiteY111" fmla="*/ 778315 h 974891"/>
              <a:gd name="connsiteX112" fmla="*/ 2376411 w 3418951"/>
              <a:gd name="connsiteY112" fmla="*/ 759129 h 974891"/>
              <a:gd name="connsiteX113" fmla="*/ 2395597 w 3418951"/>
              <a:gd name="connsiteY113" fmla="*/ 753743 h 974891"/>
              <a:gd name="connsiteX114" fmla="*/ 1544667 w 3418951"/>
              <a:gd name="connsiteY114" fmla="*/ 745665 h 974891"/>
              <a:gd name="connsiteX115" fmla="*/ 1505958 w 3418951"/>
              <a:gd name="connsiteY115" fmla="*/ 751050 h 974891"/>
              <a:gd name="connsiteX116" fmla="*/ 1544667 w 3418951"/>
              <a:gd name="connsiteY116" fmla="*/ 745665 h 974891"/>
              <a:gd name="connsiteX117" fmla="*/ 2197002 w 3418951"/>
              <a:gd name="connsiteY117" fmla="*/ 742972 h 974891"/>
              <a:gd name="connsiteX118" fmla="*/ 2161322 w 3418951"/>
              <a:gd name="connsiteY118" fmla="*/ 753743 h 974891"/>
              <a:gd name="connsiteX119" fmla="*/ 2197002 w 3418951"/>
              <a:gd name="connsiteY119" fmla="*/ 742972 h 974891"/>
              <a:gd name="connsiteX120" fmla="*/ 1897089 w 3418951"/>
              <a:gd name="connsiteY120" fmla="*/ 740279 h 974891"/>
              <a:gd name="connsiteX121" fmla="*/ 1894396 w 3418951"/>
              <a:gd name="connsiteY121" fmla="*/ 753743 h 974891"/>
              <a:gd name="connsiteX122" fmla="*/ 1919305 w 3418951"/>
              <a:gd name="connsiteY122" fmla="*/ 753743 h 974891"/>
              <a:gd name="connsiteX123" fmla="*/ 1877904 w 3418951"/>
              <a:gd name="connsiteY123" fmla="*/ 764514 h 974891"/>
              <a:gd name="connsiteX124" fmla="*/ 1877904 w 3418951"/>
              <a:gd name="connsiteY124" fmla="*/ 753743 h 974891"/>
              <a:gd name="connsiteX125" fmla="*/ 1897089 w 3418951"/>
              <a:gd name="connsiteY125" fmla="*/ 740279 h 974891"/>
              <a:gd name="connsiteX126" fmla="*/ 1748648 w 3418951"/>
              <a:gd name="connsiteY126" fmla="*/ 729171 h 974891"/>
              <a:gd name="connsiteX127" fmla="*/ 1721046 w 3418951"/>
              <a:gd name="connsiteY127" fmla="*/ 739942 h 974891"/>
              <a:gd name="connsiteX128" fmla="*/ 1748648 w 3418951"/>
              <a:gd name="connsiteY128" fmla="*/ 729171 h 974891"/>
              <a:gd name="connsiteX129" fmla="*/ 2585441 w 3418951"/>
              <a:gd name="connsiteY129" fmla="*/ 723785 h 974891"/>
              <a:gd name="connsiteX130" fmla="*/ 2588134 w 3418951"/>
              <a:gd name="connsiteY130" fmla="*/ 731864 h 974891"/>
              <a:gd name="connsiteX131" fmla="*/ 2524852 w 3418951"/>
              <a:gd name="connsiteY131" fmla="*/ 753743 h 974891"/>
              <a:gd name="connsiteX132" fmla="*/ 2585441 w 3418951"/>
              <a:gd name="connsiteY132" fmla="*/ 723785 h 974891"/>
              <a:gd name="connsiteX133" fmla="*/ 2489173 w 3418951"/>
              <a:gd name="connsiteY133" fmla="*/ 718400 h 974891"/>
              <a:gd name="connsiteX134" fmla="*/ 2486480 w 3418951"/>
              <a:gd name="connsiteY134" fmla="*/ 729171 h 974891"/>
              <a:gd name="connsiteX135" fmla="*/ 2508359 w 3418951"/>
              <a:gd name="connsiteY135" fmla="*/ 726478 h 974891"/>
              <a:gd name="connsiteX136" fmla="*/ 2417477 w 3418951"/>
              <a:gd name="connsiteY136" fmla="*/ 761821 h 974891"/>
              <a:gd name="connsiteX137" fmla="*/ 2403676 w 3418951"/>
              <a:gd name="connsiteY137" fmla="*/ 753743 h 974891"/>
              <a:gd name="connsiteX138" fmla="*/ 2489173 w 3418951"/>
              <a:gd name="connsiteY138" fmla="*/ 718400 h 974891"/>
              <a:gd name="connsiteX139" fmla="*/ 2681709 w 3418951"/>
              <a:gd name="connsiteY139" fmla="*/ 715707 h 974891"/>
              <a:gd name="connsiteX140" fmla="*/ 2654107 w 3418951"/>
              <a:gd name="connsiteY140" fmla="*/ 729171 h 974891"/>
              <a:gd name="connsiteX141" fmla="*/ 2681709 w 3418951"/>
              <a:gd name="connsiteY141" fmla="*/ 715707 h 974891"/>
              <a:gd name="connsiteX142" fmla="*/ 2469987 w 3418951"/>
              <a:gd name="connsiteY142" fmla="*/ 704599 h 974891"/>
              <a:gd name="connsiteX143" fmla="*/ 2486480 w 3418951"/>
              <a:gd name="connsiteY143" fmla="*/ 704599 h 974891"/>
              <a:gd name="connsiteX144" fmla="*/ 2458879 w 3418951"/>
              <a:gd name="connsiteY144" fmla="*/ 715370 h 974891"/>
              <a:gd name="connsiteX145" fmla="*/ 2469987 w 3418951"/>
              <a:gd name="connsiteY145" fmla="*/ 704599 h 974891"/>
              <a:gd name="connsiteX146" fmla="*/ 2574670 w 3418951"/>
              <a:gd name="connsiteY146" fmla="*/ 701906 h 974891"/>
              <a:gd name="connsiteX147" fmla="*/ 2519467 w 3418951"/>
              <a:gd name="connsiteY147" fmla="*/ 726478 h 974891"/>
              <a:gd name="connsiteX148" fmla="*/ 2574670 w 3418951"/>
              <a:gd name="connsiteY148" fmla="*/ 701906 h 974891"/>
              <a:gd name="connsiteX149" fmla="*/ 2673630 w 3418951"/>
              <a:gd name="connsiteY149" fmla="*/ 696857 h 974891"/>
              <a:gd name="connsiteX150" fmla="*/ 2673630 w 3418951"/>
              <a:gd name="connsiteY150" fmla="*/ 707628 h 974891"/>
              <a:gd name="connsiteX151" fmla="*/ 2643336 w 3418951"/>
              <a:gd name="connsiteY151" fmla="*/ 718400 h 974891"/>
              <a:gd name="connsiteX152" fmla="*/ 2670938 w 3418951"/>
              <a:gd name="connsiteY152" fmla="*/ 707628 h 974891"/>
              <a:gd name="connsiteX153" fmla="*/ 2659830 w 3418951"/>
              <a:gd name="connsiteY153" fmla="*/ 702243 h 974891"/>
              <a:gd name="connsiteX154" fmla="*/ 2673630 w 3418951"/>
              <a:gd name="connsiteY154" fmla="*/ 696857 h 974891"/>
              <a:gd name="connsiteX155" fmla="*/ 2277114 w 3418951"/>
              <a:gd name="connsiteY155" fmla="*/ 696520 h 974891"/>
              <a:gd name="connsiteX156" fmla="*/ 2260619 w 3418951"/>
              <a:gd name="connsiteY156" fmla="*/ 699213 h 974891"/>
              <a:gd name="connsiteX157" fmla="*/ 2266005 w 3418951"/>
              <a:gd name="connsiteY157" fmla="*/ 707292 h 974891"/>
              <a:gd name="connsiteX158" fmla="*/ 2277114 w 3418951"/>
              <a:gd name="connsiteY158" fmla="*/ 696520 h 974891"/>
              <a:gd name="connsiteX159" fmla="*/ 1985279 w 3418951"/>
              <a:gd name="connsiteY159" fmla="*/ 688779 h 974891"/>
              <a:gd name="connsiteX160" fmla="*/ 2001773 w 3418951"/>
              <a:gd name="connsiteY160" fmla="*/ 702243 h 974891"/>
              <a:gd name="connsiteX161" fmla="*/ 1993358 w 3418951"/>
              <a:gd name="connsiteY161" fmla="*/ 707628 h 974891"/>
              <a:gd name="connsiteX162" fmla="*/ 2004466 w 3418951"/>
              <a:gd name="connsiteY162" fmla="*/ 710321 h 974891"/>
              <a:gd name="connsiteX163" fmla="*/ 2012880 w 3418951"/>
              <a:gd name="connsiteY163" fmla="*/ 723785 h 974891"/>
              <a:gd name="connsiteX164" fmla="*/ 1987972 w 3418951"/>
              <a:gd name="connsiteY164" fmla="*/ 729171 h 974891"/>
              <a:gd name="connsiteX165" fmla="*/ 1996387 w 3418951"/>
              <a:gd name="connsiteY165" fmla="*/ 721093 h 974891"/>
              <a:gd name="connsiteX166" fmla="*/ 1966093 w 3418951"/>
              <a:gd name="connsiteY166" fmla="*/ 729171 h 974891"/>
              <a:gd name="connsiteX167" fmla="*/ 1985279 w 3418951"/>
              <a:gd name="connsiteY167" fmla="*/ 729171 h 974891"/>
              <a:gd name="connsiteX168" fmla="*/ 1954985 w 3418951"/>
              <a:gd name="connsiteY168" fmla="*/ 742635 h 974891"/>
              <a:gd name="connsiteX169" fmla="*/ 1966093 w 3418951"/>
              <a:gd name="connsiteY169" fmla="*/ 737249 h 974891"/>
              <a:gd name="connsiteX170" fmla="*/ 1952292 w 3418951"/>
              <a:gd name="connsiteY170" fmla="*/ 731864 h 974891"/>
              <a:gd name="connsiteX171" fmla="*/ 1966093 w 3418951"/>
              <a:gd name="connsiteY171" fmla="*/ 715370 h 974891"/>
              <a:gd name="connsiteX172" fmla="*/ 1954985 w 3418951"/>
              <a:gd name="connsiteY172" fmla="*/ 709985 h 974891"/>
              <a:gd name="connsiteX173" fmla="*/ 1985279 w 3418951"/>
              <a:gd name="connsiteY173" fmla="*/ 688779 h 974891"/>
              <a:gd name="connsiteX174" fmla="*/ 1954985 w 3418951"/>
              <a:gd name="connsiteY174" fmla="*/ 685412 h 974891"/>
              <a:gd name="connsiteX175" fmla="*/ 1958014 w 3418951"/>
              <a:gd name="connsiteY175" fmla="*/ 701569 h 974891"/>
              <a:gd name="connsiteX176" fmla="*/ 1933105 w 3418951"/>
              <a:gd name="connsiteY176" fmla="*/ 698876 h 974891"/>
              <a:gd name="connsiteX177" fmla="*/ 1954985 w 3418951"/>
              <a:gd name="connsiteY177" fmla="*/ 685412 h 974891"/>
              <a:gd name="connsiteX178" fmla="*/ 1996387 w 3418951"/>
              <a:gd name="connsiteY178" fmla="*/ 674641 h 974891"/>
              <a:gd name="connsiteX179" fmla="*/ 1982587 w 3418951"/>
              <a:gd name="connsiteY179" fmla="*/ 685412 h 974891"/>
              <a:gd name="connsiteX180" fmla="*/ 1996387 w 3418951"/>
              <a:gd name="connsiteY180" fmla="*/ 674641 h 974891"/>
              <a:gd name="connsiteX181" fmla="*/ 1107084 w 3418951"/>
              <a:gd name="connsiteY181" fmla="*/ 674641 h 974891"/>
              <a:gd name="connsiteX182" fmla="*/ 1107084 w 3418951"/>
              <a:gd name="connsiteY182" fmla="*/ 688105 h 974891"/>
              <a:gd name="connsiteX183" fmla="*/ 1098670 w 3418951"/>
              <a:gd name="connsiteY183" fmla="*/ 680027 h 974891"/>
              <a:gd name="connsiteX184" fmla="*/ 1107084 w 3418951"/>
              <a:gd name="connsiteY184" fmla="*/ 674641 h 974891"/>
              <a:gd name="connsiteX185" fmla="*/ 2241434 w 3418951"/>
              <a:gd name="connsiteY185" fmla="*/ 671948 h 974891"/>
              <a:gd name="connsiteX186" fmla="*/ 2202725 w 3418951"/>
              <a:gd name="connsiteY186" fmla="*/ 688442 h 974891"/>
              <a:gd name="connsiteX187" fmla="*/ 2158966 w 3418951"/>
              <a:gd name="connsiteY187" fmla="*/ 701906 h 974891"/>
              <a:gd name="connsiteX188" fmla="*/ 2241434 w 3418951"/>
              <a:gd name="connsiteY188" fmla="*/ 671948 h 974891"/>
              <a:gd name="connsiteX189" fmla="*/ 1902475 w 3418951"/>
              <a:gd name="connsiteY189" fmla="*/ 669256 h 974891"/>
              <a:gd name="connsiteX190" fmla="*/ 1880596 w 3418951"/>
              <a:gd name="connsiteY190" fmla="*/ 677335 h 974891"/>
              <a:gd name="connsiteX191" fmla="*/ 1902475 w 3418951"/>
              <a:gd name="connsiteY191" fmla="*/ 669256 h 974891"/>
              <a:gd name="connsiteX192" fmla="*/ 1959050 w 3418951"/>
              <a:gd name="connsiteY192" fmla="*/ 659647 h 974891"/>
              <a:gd name="connsiteX193" fmla="*/ 1968449 w 3418951"/>
              <a:gd name="connsiteY193" fmla="*/ 666563 h 974891"/>
              <a:gd name="connsiteX194" fmla="*/ 1932769 w 3418951"/>
              <a:gd name="connsiteY194" fmla="*/ 677335 h 974891"/>
              <a:gd name="connsiteX195" fmla="*/ 1927384 w 3418951"/>
              <a:gd name="connsiteY195" fmla="*/ 669256 h 974891"/>
              <a:gd name="connsiteX196" fmla="*/ 1959050 w 3418951"/>
              <a:gd name="connsiteY196" fmla="*/ 659647 h 974891"/>
              <a:gd name="connsiteX197" fmla="*/ 2885353 w 3418951"/>
              <a:gd name="connsiteY197" fmla="*/ 650070 h 974891"/>
              <a:gd name="connsiteX198" fmla="*/ 2833179 w 3418951"/>
              <a:gd name="connsiteY198" fmla="*/ 685412 h 974891"/>
              <a:gd name="connsiteX199" fmla="*/ 2885353 w 3418951"/>
              <a:gd name="connsiteY199" fmla="*/ 650070 h 974891"/>
              <a:gd name="connsiteX200" fmla="*/ 2244126 w 3418951"/>
              <a:gd name="connsiteY200" fmla="*/ 650070 h 974891"/>
              <a:gd name="connsiteX201" fmla="*/ 2216525 w 3418951"/>
              <a:gd name="connsiteY201" fmla="*/ 668919 h 974891"/>
              <a:gd name="connsiteX202" fmla="*/ 2244126 w 3418951"/>
              <a:gd name="connsiteY202" fmla="*/ 660841 h 974891"/>
              <a:gd name="connsiteX203" fmla="*/ 2244126 w 3418951"/>
              <a:gd name="connsiteY203" fmla="*/ 650070 h 974891"/>
              <a:gd name="connsiteX204" fmla="*/ 2464264 w 3418951"/>
              <a:gd name="connsiteY204" fmla="*/ 636605 h 974891"/>
              <a:gd name="connsiteX205" fmla="*/ 2511052 w 3418951"/>
              <a:gd name="connsiteY205" fmla="*/ 636605 h 974891"/>
              <a:gd name="connsiteX206" fmla="*/ 2525189 w 3418951"/>
              <a:gd name="connsiteY206" fmla="*/ 641991 h 974891"/>
              <a:gd name="connsiteX207" fmla="*/ 2456522 w 3418951"/>
              <a:gd name="connsiteY207" fmla="*/ 671948 h 974891"/>
              <a:gd name="connsiteX208" fmla="*/ 2459215 w 3418951"/>
              <a:gd name="connsiteY208" fmla="*/ 661177 h 974891"/>
              <a:gd name="connsiteX209" fmla="*/ 2417813 w 3418951"/>
              <a:gd name="connsiteY209" fmla="*/ 677671 h 974891"/>
              <a:gd name="connsiteX210" fmla="*/ 2439692 w 3418951"/>
              <a:gd name="connsiteY210" fmla="*/ 674978 h 974891"/>
              <a:gd name="connsiteX211" fmla="*/ 2398290 w 3418951"/>
              <a:gd name="connsiteY211" fmla="*/ 696857 h 974891"/>
              <a:gd name="connsiteX212" fmla="*/ 2395597 w 3418951"/>
              <a:gd name="connsiteY212" fmla="*/ 680363 h 974891"/>
              <a:gd name="connsiteX213" fmla="*/ 2464264 w 3418951"/>
              <a:gd name="connsiteY213" fmla="*/ 636605 h 974891"/>
              <a:gd name="connsiteX214" fmla="*/ 2304715 w 3418951"/>
              <a:gd name="connsiteY214" fmla="*/ 628190 h 974891"/>
              <a:gd name="connsiteX215" fmla="*/ 2288221 w 3418951"/>
              <a:gd name="connsiteY215" fmla="*/ 638962 h 974891"/>
              <a:gd name="connsiteX216" fmla="*/ 2304715 w 3418951"/>
              <a:gd name="connsiteY216" fmla="*/ 628190 h 974891"/>
              <a:gd name="connsiteX217" fmla="*/ 2056976 w 3418951"/>
              <a:gd name="connsiteY217" fmla="*/ 625498 h 974891"/>
              <a:gd name="connsiteX218" fmla="*/ 2048560 w 3418951"/>
              <a:gd name="connsiteY218" fmla="*/ 636269 h 974891"/>
              <a:gd name="connsiteX219" fmla="*/ 1971478 w 3418951"/>
              <a:gd name="connsiteY219" fmla="*/ 658148 h 974891"/>
              <a:gd name="connsiteX220" fmla="*/ 2056976 w 3418951"/>
              <a:gd name="connsiteY220" fmla="*/ 625498 h 974891"/>
              <a:gd name="connsiteX221" fmla="*/ 2582748 w 3418951"/>
              <a:gd name="connsiteY221" fmla="*/ 617419 h 974891"/>
              <a:gd name="connsiteX222" fmla="*/ 2544038 w 3418951"/>
              <a:gd name="connsiteY222" fmla="*/ 636605 h 974891"/>
              <a:gd name="connsiteX223" fmla="*/ 2582748 w 3418951"/>
              <a:gd name="connsiteY223" fmla="*/ 617419 h 974891"/>
              <a:gd name="connsiteX224" fmla="*/ 1954985 w 3418951"/>
              <a:gd name="connsiteY224" fmla="*/ 617419 h 974891"/>
              <a:gd name="connsiteX225" fmla="*/ 1866795 w 3418951"/>
              <a:gd name="connsiteY225" fmla="*/ 647377 h 974891"/>
              <a:gd name="connsiteX226" fmla="*/ 1875211 w 3418951"/>
              <a:gd name="connsiteY226" fmla="*/ 636605 h 974891"/>
              <a:gd name="connsiteX227" fmla="*/ 1877904 w 3418951"/>
              <a:gd name="connsiteY227" fmla="*/ 644683 h 974891"/>
              <a:gd name="connsiteX228" fmla="*/ 1954985 w 3418951"/>
              <a:gd name="connsiteY228" fmla="*/ 617419 h 974891"/>
              <a:gd name="connsiteX229" fmla="*/ 1437291 w 3418951"/>
              <a:gd name="connsiteY229" fmla="*/ 617419 h 974891"/>
              <a:gd name="connsiteX230" fmla="*/ 1448399 w 3418951"/>
              <a:gd name="connsiteY230" fmla="*/ 617419 h 974891"/>
              <a:gd name="connsiteX231" fmla="*/ 1443013 w 3418951"/>
              <a:gd name="connsiteY231" fmla="*/ 633912 h 974891"/>
              <a:gd name="connsiteX232" fmla="*/ 1418105 w 3418951"/>
              <a:gd name="connsiteY232" fmla="*/ 630883 h 974891"/>
              <a:gd name="connsiteX233" fmla="*/ 1437291 w 3418951"/>
              <a:gd name="connsiteY233" fmla="*/ 617419 h 974891"/>
              <a:gd name="connsiteX234" fmla="*/ 2527545 w 3418951"/>
              <a:gd name="connsiteY234" fmla="*/ 614726 h 974891"/>
              <a:gd name="connsiteX235" fmla="*/ 2530238 w 3418951"/>
              <a:gd name="connsiteY235" fmla="*/ 620111 h 974891"/>
              <a:gd name="connsiteX236" fmla="*/ 2494558 w 3418951"/>
              <a:gd name="connsiteY236" fmla="*/ 636605 h 974891"/>
              <a:gd name="connsiteX237" fmla="*/ 2527545 w 3418951"/>
              <a:gd name="connsiteY237" fmla="*/ 614726 h 974891"/>
              <a:gd name="connsiteX238" fmla="*/ 2915647 w 3418951"/>
              <a:gd name="connsiteY238" fmla="*/ 609677 h 974891"/>
              <a:gd name="connsiteX239" fmla="*/ 2849673 w 3418951"/>
              <a:gd name="connsiteY239" fmla="*/ 653435 h 974891"/>
              <a:gd name="connsiteX240" fmla="*/ 2846980 w 3418951"/>
              <a:gd name="connsiteY240" fmla="*/ 661514 h 974891"/>
              <a:gd name="connsiteX241" fmla="*/ 2778314 w 3418951"/>
              <a:gd name="connsiteY241" fmla="*/ 696857 h 974891"/>
              <a:gd name="connsiteX242" fmla="*/ 2803222 w 3418951"/>
              <a:gd name="connsiteY242" fmla="*/ 677671 h 974891"/>
              <a:gd name="connsiteX243" fmla="*/ 2761821 w 3418951"/>
              <a:gd name="connsiteY243" fmla="*/ 691135 h 974891"/>
              <a:gd name="connsiteX244" fmla="*/ 2915647 w 3418951"/>
              <a:gd name="connsiteY244" fmla="*/ 609677 h 974891"/>
              <a:gd name="connsiteX245" fmla="*/ 1976864 w 3418951"/>
              <a:gd name="connsiteY245" fmla="*/ 606648 h 974891"/>
              <a:gd name="connsiteX246" fmla="*/ 1960371 w 3418951"/>
              <a:gd name="connsiteY246" fmla="*/ 620111 h 974891"/>
              <a:gd name="connsiteX247" fmla="*/ 1960371 w 3418951"/>
              <a:gd name="connsiteY247" fmla="*/ 614726 h 974891"/>
              <a:gd name="connsiteX248" fmla="*/ 1976864 w 3418951"/>
              <a:gd name="connsiteY248" fmla="*/ 606648 h 974891"/>
              <a:gd name="connsiteX249" fmla="*/ 283755 w 3418951"/>
              <a:gd name="connsiteY249" fmla="*/ 603955 h 974891"/>
              <a:gd name="connsiteX250" fmla="*/ 283755 w 3418951"/>
              <a:gd name="connsiteY250" fmla="*/ 617419 h 974891"/>
              <a:gd name="connsiteX251" fmla="*/ 272648 w 3418951"/>
              <a:gd name="connsiteY251" fmla="*/ 617419 h 974891"/>
              <a:gd name="connsiteX252" fmla="*/ 283755 w 3418951"/>
              <a:gd name="connsiteY252" fmla="*/ 603955 h 974891"/>
              <a:gd name="connsiteX253" fmla="*/ 2103942 w 3418951"/>
              <a:gd name="connsiteY253" fmla="*/ 599537 h 974891"/>
              <a:gd name="connsiteX254" fmla="*/ 2114534 w 3418951"/>
              <a:gd name="connsiteY254" fmla="*/ 600925 h 974891"/>
              <a:gd name="connsiteX255" fmla="*/ 2087270 w 3418951"/>
              <a:gd name="connsiteY255" fmla="*/ 619775 h 974891"/>
              <a:gd name="connsiteX256" fmla="*/ 2078854 w 3418951"/>
              <a:gd name="connsiteY256" fmla="*/ 609004 h 974891"/>
              <a:gd name="connsiteX257" fmla="*/ 2103942 w 3418951"/>
              <a:gd name="connsiteY257" fmla="*/ 599537 h 974891"/>
              <a:gd name="connsiteX258" fmla="*/ 2582748 w 3418951"/>
              <a:gd name="connsiteY258" fmla="*/ 592847 h 974891"/>
              <a:gd name="connsiteX259" fmla="*/ 2549761 w 3418951"/>
              <a:gd name="connsiteY259" fmla="*/ 614726 h 974891"/>
              <a:gd name="connsiteX260" fmla="*/ 2535961 w 3418951"/>
              <a:gd name="connsiteY260" fmla="*/ 609341 h 974891"/>
              <a:gd name="connsiteX261" fmla="*/ 2582748 w 3418951"/>
              <a:gd name="connsiteY261" fmla="*/ 592847 h 974891"/>
              <a:gd name="connsiteX262" fmla="*/ 2613042 w 3418951"/>
              <a:gd name="connsiteY262" fmla="*/ 579382 h 974891"/>
              <a:gd name="connsiteX263" fmla="*/ 2588134 w 3418951"/>
              <a:gd name="connsiteY263" fmla="*/ 590154 h 974891"/>
              <a:gd name="connsiteX264" fmla="*/ 2613042 w 3418951"/>
              <a:gd name="connsiteY264" fmla="*/ 579382 h 974891"/>
              <a:gd name="connsiteX265" fmla="*/ 710567 w 3418951"/>
              <a:gd name="connsiteY265" fmla="*/ 576690 h 974891"/>
              <a:gd name="connsiteX266" fmla="*/ 661087 w 3418951"/>
              <a:gd name="connsiteY266" fmla="*/ 614726 h 974891"/>
              <a:gd name="connsiteX267" fmla="*/ 674887 w 3418951"/>
              <a:gd name="connsiteY267" fmla="*/ 579382 h 974891"/>
              <a:gd name="connsiteX268" fmla="*/ 710567 w 3418951"/>
              <a:gd name="connsiteY268" fmla="*/ 576690 h 974891"/>
              <a:gd name="connsiteX269" fmla="*/ 2568947 w 3418951"/>
              <a:gd name="connsiteY269" fmla="*/ 576353 h 974891"/>
              <a:gd name="connsiteX270" fmla="*/ 2535961 w 3418951"/>
              <a:gd name="connsiteY270" fmla="*/ 592847 h 974891"/>
              <a:gd name="connsiteX271" fmla="*/ 2568947 w 3418951"/>
              <a:gd name="connsiteY271" fmla="*/ 576353 h 974891"/>
              <a:gd name="connsiteX272" fmla="*/ 1541133 w 3418951"/>
              <a:gd name="connsiteY272" fmla="*/ 564109 h 974891"/>
              <a:gd name="connsiteX273" fmla="*/ 1533896 w 3418951"/>
              <a:gd name="connsiteY273" fmla="*/ 573661 h 974891"/>
              <a:gd name="connsiteX274" fmla="*/ 1550390 w 3418951"/>
              <a:gd name="connsiteY274" fmla="*/ 570968 h 974891"/>
              <a:gd name="connsiteX275" fmla="*/ 1541133 w 3418951"/>
              <a:gd name="connsiteY275" fmla="*/ 564109 h 974891"/>
              <a:gd name="connsiteX276" fmla="*/ 2692817 w 3418951"/>
              <a:gd name="connsiteY276" fmla="*/ 562889 h 974891"/>
              <a:gd name="connsiteX277" fmla="*/ 2676323 w 3418951"/>
              <a:gd name="connsiteY277" fmla="*/ 570968 h 974891"/>
              <a:gd name="connsiteX278" fmla="*/ 2692817 w 3418951"/>
              <a:gd name="connsiteY278" fmla="*/ 562889 h 974891"/>
              <a:gd name="connsiteX279" fmla="*/ 2395597 w 3418951"/>
              <a:gd name="connsiteY279" fmla="*/ 557504 h 974891"/>
              <a:gd name="connsiteX280" fmla="*/ 2384531 w 3418951"/>
              <a:gd name="connsiteY280" fmla="*/ 564909 h 974891"/>
              <a:gd name="connsiteX281" fmla="*/ 2382575 w 3418951"/>
              <a:gd name="connsiteY281" fmla="*/ 568090 h 974891"/>
              <a:gd name="connsiteX282" fmla="*/ 2381797 w 3418951"/>
              <a:gd name="connsiteY282" fmla="*/ 568275 h 974891"/>
              <a:gd name="connsiteX283" fmla="*/ 2381633 w 3418951"/>
              <a:gd name="connsiteY283" fmla="*/ 569621 h 974891"/>
              <a:gd name="connsiteX284" fmla="*/ 2382575 w 3418951"/>
              <a:gd name="connsiteY284" fmla="*/ 568090 h 974891"/>
              <a:gd name="connsiteX285" fmla="*/ 2391726 w 3418951"/>
              <a:gd name="connsiteY285" fmla="*/ 565919 h 974891"/>
              <a:gd name="connsiteX286" fmla="*/ 2395597 w 3418951"/>
              <a:gd name="connsiteY286" fmla="*/ 557504 h 974891"/>
              <a:gd name="connsiteX287" fmla="*/ 616992 w 3418951"/>
              <a:gd name="connsiteY287" fmla="*/ 554811 h 974891"/>
              <a:gd name="connsiteX288" fmla="*/ 608576 w 3418951"/>
              <a:gd name="connsiteY288" fmla="*/ 568275 h 974891"/>
              <a:gd name="connsiteX289" fmla="*/ 616992 w 3418951"/>
              <a:gd name="connsiteY289" fmla="*/ 590154 h 974891"/>
              <a:gd name="connsiteX290" fmla="*/ 638534 w 3418951"/>
              <a:gd name="connsiteY290" fmla="*/ 587125 h 974891"/>
              <a:gd name="connsiteX291" fmla="*/ 652335 w 3418951"/>
              <a:gd name="connsiteY291" fmla="*/ 614390 h 974891"/>
              <a:gd name="connsiteX292" fmla="*/ 597132 w 3418951"/>
              <a:gd name="connsiteY292" fmla="*/ 636269 h 974891"/>
              <a:gd name="connsiteX293" fmla="*/ 605548 w 3418951"/>
              <a:gd name="connsiteY293" fmla="*/ 644347 h 974891"/>
              <a:gd name="connsiteX294" fmla="*/ 586360 w 3418951"/>
              <a:gd name="connsiteY294" fmla="*/ 655118 h 974891"/>
              <a:gd name="connsiteX295" fmla="*/ 569867 w 3418951"/>
              <a:gd name="connsiteY295" fmla="*/ 674305 h 974891"/>
              <a:gd name="connsiteX296" fmla="*/ 578282 w 3418951"/>
              <a:gd name="connsiteY296" fmla="*/ 652426 h 974891"/>
              <a:gd name="connsiteX297" fmla="*/ 572897 w 3418951"/>
              <a:gd name="connsiteY297" fmla="*/ 644347 h 974891"/>
              <a:gd name="connsiteX298" fmla="*/ 551018 w 3418951"/>
              <a:gd name="connsiteY298" fmla="*/ 660841 h 974891"/>
              <a:gd name="connsiteX299" fmla="*/ 537217 w 3418951"/>
              <a:gd name="connsiteY299" fmla="*/ 647377 h 974891"/>
              <a:gd name="connsiteX300" fmla="*/ 528802 w 3418951"/>
              <a:gd name="connsiteY300" fmla="*/ 655455 h 974891"/>
              <a:gd name="connsiteX301" fmla="*/ 578282 w 3418951"/>
              <a:gd name="connsiteY301" fmla="*/ 600925 h 974891"/>
              <a:gd name="connsiteX302" fmla="*/ 564482 w 3418951"/>
              <a:gd name="connsiteY302" fmla="*/ 598233 h 974891"/>
              <a:gd name="connsiteX303" fmla="*/ 592083 w 3418951"/>
              <a:gd name="connsiteY303" fmla="*/ 568275 h 974891"/>
              <a:gd name="connsiteX304" fmla="*/ 616992 w 3418951"/>
              <a:gd name="connsiteY304" fmla="*/ 554811 h 974891"/>
              <a:gd name="connsiteX305" fmla="*/ 231582 w 3418951"/>
              <a:gd name="connsiteY305" fmla="*/ 554811 h 974891"/>
              <a:gd name="connsiteX306" fmla="*/ 245383 w 3418951"/>
              <a:gd name="connsiteY306" fmla="*/ 557504 h 974891"/>
              <a:gd name="connsiteX307" fmla="*/ 242690 w 3418951"/>
              <a:gd name="connsiteY307" fmla="*/ 568275 h 974891"/>
              <a:gd name="connsiteX308" fmla="*/ 231582 w 3418951"/>
              <a:gd name="connsiteY308" fmla="*/ 565582 h 974891"/>
              <a:gd name="connsiteX309" fmla="*/ 173687 w 3418951"/>
              <a:gd name="connsiteY309" fmla="*/ 600925 h 974891"/>
              <a:gd name="connsiteX310" fmla="*/ 159886 w 3418951"/>
              <a:gd name="connsiteY310" fmla="*/ 595540 h 974891"/>
              <a:gd name="connsiteX311" fmla="*/ 231582 w 3418951"/>
              <a:gd name="connsiteY311" fmla="*/ 554811 h 974891"/>
              <a:gd name="connsiteX312" fmla="*/ 1398918 w 3418951"/>
              <a:gd name="connsiteY312" fmla="*/ 544040 h 974891"/>
              <a:gd name="connsiteX313" fmla="*/ 1294235 w 3418951"/>
              <a:gd name="connsiteY313" fmla="*/ 609341 h 974891"/>
              <a:gd name="connsiteX314" fmla="*/ 1407334 w 3418951"/>
              <a:gd name="connsiteY314" fmla="*/ 546733 h 974891"/>
              <a:gd name="connsiteX315" fmla="*/ 1398918 w 3418951"/>
              <a:gd name="connsiteY315" fmla="*/ 544040 h 974891"/>
              <a:gd name="connsiteX316" fmla="*/ 2706617 w 3418951"/>
              <a:gd name="connsiteY316" fmla="*/ 527547 h 974891"/>
              <a:gd name="connsiteX317" fmla="*/ 2687431 w 3418951"/>
              <a:gd name="connsiteY317" fmla="*/ 541011 h 974891"/>
              <a:gd name="connsiteX318" fmla="*/ 2632229 w 3418951"/>
              <a:gd name="connsiteY318" fmla="*/ 565582 h 974891"/>
              <a:gd name="connsiteX319" fmla="*/ 2706617 w 3418951"/>
              <a:gd name="connsiteY319" fmla="*/ 527547 h 974891"/>
              <a:gd name="connsiteX320" fmla="*/ 2436663 w 3418951"/>
              <a:gd name="connsiteY320" fmla="*/ 519468 h 974891"/>
              <a:gd name="connsiteX321" fmla="*/ 2425555 w 3418951"/>
              <a:gd name="connsiteY321" fmla="*/ 544040 h 974891"/>
              <a:gd name="connsiteX322" fmla="*/ 2464264 w 3418951"/>
              <a:gd name="connsiteY322" fmla="*/ 519468 h 974891"/>
              <a:gd name="connsiteX323" fmla="*/ 2436663 w 3418951"/>
              <a:gd name="connsiteY323" fmla="*/ 519468 h 974891"/>
              <a:gd name="connsiteX324" fmla="*/ 2004466 w 3418951"/>
              <a:gd name="connsiteY324" fmla="*/ 519468 h 974891"/>
              <a:gd name="connsiteX325" fmla="*/ 1982587 w 3418951"/>
              <a:gd name="connsiteY325" fmla="*/ 530239 h 974891"/>
              <a:gd name="connsiteX326" fmla="*/ 2001773 w 3418951"/>
              <a:gd name="connsiteY326" fmla="*/ 527547 h 974891"/>
              <a:gd name="connsiteX327" fmla="*/ 2004466 w 3418951"/>
              <a:gd name="connsiteY327" fmla="*/ 519468 h 974891"/>
              <a:gd name="connsiteX328" fmla="*/ 721675 w 3418951"/>
              <a:gd name="connsiteY328" fmla="*/ 514082 h 974891"/>
              <a:gd name="connsiteX329" fmla="*/ 707874 w 3418951"/>
              <a:gd name="connsiteY329" fmla="*/ 524853 h 974891"/>
              <a:gd name="connsiteX330" fmla="*/ 713260 w 3418951"/>
              <a:gd name="connsiteY330" fmla="*/ 530239 h 974891"/>
              <a:gd name="connsiteX331" fmla="*/ 721675 w 3418951"/>
              <a:gd name="connsiteY331" fmla="*/ 514082 h 974891"/>
              <a:gd name="connsiteX332" fmla="*/ 641564 w 3418951"/>
              <a:gd name="connsiteY332" fmla="*/ 511053 h 974891"/>
              <a:gd name="connsiteX333" fmla="*/ 619685 w 3418951"/>
              <a:gd name="connsiteY333" fmla="*/ 527547 h 974891"/>
              <a:gd name="connsiteX334" fmla="*/ 641564 w 3418951"/>
              <a:gd name="connsiteY334" fmla="*/ 511053 h 974891"/>
              <a:gd name="connsiteX335" fmla="*/ 663779 w 3418951"/>
              <a:gd name="connsiteY335" fmla="*/ 497589 h 974891"/>
              <a:gd name="connsiteX336" fmla="*/ 658394 w 3418951"/>
              <a:gd name="connsiteY336" fmla="*/ 511053 h 974891"/>
              <a:gd name="connsiteX337" fmla="*/ 663779 w 3418951"/>
              <a:gd name="connsiteY337" fmla="*/ 497589 h 974891"/>
              <a:gd name="connsiteX338" fmla="*/ 2596549 w 3418951"/>
              <a:gd name="connsiteY338" fmla="*/ 489510 h 974891"/>
              <a:gd name="connsiteX339" fmla="*/ 2604964 w 3418951"/>
              <a:gd name="connsiteY339" fmla="*/ 492203 h 974891"/>
              <a:gd name="connsiteX340" fmla="*/ 2610349 w 3418951"/>
              <a:gd name="connsiteY340" fmla="*/ 502975 h 974891"/>
              <a:gd name="connsiteX341" fmla="*/ 2580055 w 3418951"/>
              <a:gd name="connsiteY341" fmla="*/ 516439 h 974891"/>
              <a:gd name="connsiteX342" fmla="*/ 2596549 w 3418951"/>
              <a:gd name="connsiteY342" fmla="*/ 489510 h 974891"/>
              <a:gd name="connsiteX343" fmla="*/ 2246819 w 3418951"/>
              <a:gd name="connsiteY343" fmla="*/ 481095 h 974891"/>
              <a:gd name="connsiteX344" fmla="*/ 2224940 w 3418951"/>
              <a:gd name="connsiteY344" fmla="*/ 489174 h 974891"/>
              <a:gd name="connsiteX345" fmla="*/ 2246819 w 3418951"/>
              <a:gd name="connsiteY345" fmla="*/ 481095 h 974891"/>
              <a:gd name="connsiteX346" fmla="*/ 3128043 w 3418951"/>
              <a:gd name="connsiteY346" fmla="*/ 470324 h 974891"/>
              <a:gd name="connsiteX347" fmla="*/ 3114242 w 3418951"/>
              <a:gd name="connsiteY347" fmla="*/ 478402 h 974891"/>
              <a:gd name="connsiteX348" fmla="*/ 3128043 w 3418951"/>
              <a:gd name="connsiteY348" fmla="*/ 470324 h 974891"/>
              <a:gd name="connsiteX349" fmla="*/ 2712003 w 3418951"/>
              <a:gd name="connsiteY349" fmla="*/ 470324 h 974891"/>
              <a:gd name="connsiteX350" fmla="*/ 2662523 w 3418951"/>
              <a:gd name="connsiteY350" fmla="*/ 497589 h 974891"/>
              <a:gd name="connsiteX351" fmla="*/ 2712003 w 3418951"/>
              <a:gd name="connsiteY351" fmla="*/ 470324 h 974891"/>
              <a:gd name="connsiteX352" fmla="*/ 2312793 w 3418951"/>
              <a:gd name="connsiteY352" fmla="*/ 462245 h 974891"/>
              <a:gd name="connsiteX353" fmla="*/ 2296299 w 3418951"/>
              <a:gd name="connsiteY353" fmla="*/ 473017 h 974891"/>
              <a:gd name="connsiteX354" fmla="*/ 2312793 w 3418951"/>
              <a:gd name="connsiteY354" fmla="*/ 462245 h 974891"/>
              <a:gd name="connsiteX355" fmla="*/ 2279806 w 3418951"/>
              <a:gd name="connsiteY355" fmla="*/ 462245 h 974891"/>
              <a:gd name="connsiteX356" fmla="*/ 2290578 w 3418951"/>
              <a:gd name="connsiteY356" fmla="*/ 475710 h 974891"/>
              <a:gd name="connsiteX357" fmla="*/ 2268698 w 3418951"/>
              <a:gd name="connsiteY357" fmla="*/ 475710 h 974891"/>
              <a:gd name="connsiteX358" fmla="*/ 2279806 w 3418951"/>
              <a:gd name="connsiteY358" fmla="*/ 462245 h 974891"/>
              <a:gd name="connsiteX359" fmla="*/ 2346117 w 3418951"/>
              <a:gd name="connsiteY359" fmla="*/ 459216 h 974891"/>
              <a:gd name="connsiteX360" fmla="*/ 2271728 w 3418951"/>
              <a:gd name="connsiteY360" fmla="*/ 511053 h 974891"/>
              <a:gd name="connsiteX361" fmla="*/ 2271728 w 3418951"/>
              <a:gd name="connsiteY361" fmla="*/ 494559 h 974891"/>
              <a:gd name="connsiteX362" fmla="*/ 2346117 w 3418951"/>
              <a:gd name="connsiteY362" fmla="*/ 459216 h 974891"/>
              <a:gd name="connsiteX363" fmla="*/ 378799 w 3418951"/>
              <a:gd name="connsiteY363" fmla="*/ 456512 h 974891"/>
              <a:gd name="connsiteX364" fmla="*/ 393825 w 3418951"/>
              <a:gd name="connsiteY364" fmla="*/ 462245 h 974891"/>
              <a:gd name="connsiteX365" fmla="*/ 347037 w 3418951"/>
              <a:gd name="connsiteY365" fmla="*/ 492203 h 974891"/>
              <a:gd name="connsiteX366" fmla="*/ 378799 w 3418951"/>
              <a:gd name="connsiteY366" fmla="*/ 456512 h 974891"/>
              <a:gd name="connsiteX367" fmla="*/ 911519 w 3418951"/>
              <a:gd name="connsiteY367" fmla="*/ 451137 h 974891"/>
              <a:gd name="connsiteX368" fmla="*/ 900411 w 3418951"/>
              <a:gd name="connsiteY368" fmla="*/ 459216 h 974891"/>
              <a:gd name="connsiteX369" fmla="*/ 911519 w 3418951"/>
              <a:gd name="connsiteY369" fmla="*/ 451137 h 974891"/>
              <a:gd name="connsiteX370" fmla="*/ 2615735 w 3418951"/>
              <a:gd name="connsiteY370" fmla="*/ 443059 h 974891"/>
              <a:gd name="connsiteX371" fmla="*/ 2574333 w 3418951"/>
              <a:gd name="connsiteY371" fmla="*/ 483788 h 974891"/>
              <a:gd name="connsiteX372" fmla="*/ 2555147 w 3418951"/>
              <a:gd name="connsiteY372" fmla="*/ 481095 h 974891"/>
              <a:gd name="connsiteX373" fmla="*/ 2615735 w 3418951"/>
              <a:gd name="connsiteY373" fmla="*/ 443059 h 974891"/>
              <a:gd name="connsiteX374" fmla="*/ 2819379 w 3418951"/>
              <a:gd name="connsiteY374" fmla="*/ 442722 h 974891"/>
              <a:gd name="connsiteX375" fmla="*/ 2827794 w 3418951"/>
              <a:gd name="connsiteY375" fmla="*/ 459216 h 974891"/>
              <a:gd name="connsiteX376" fmla="*/ 2797500 w 3418951"/>
              <a:gd name="connsiteY376" fmla="*/ 483788 h 974891"/>
              <a:gd name="connsiteX377" fmla="*/ 2811301 w 3418951"/>
              <a:gd name="connsiteY377" fmla="*/ 500282 h 974891"/>
              <a:gd name="connsiteX378" fmla="*/ 2789421 w 3418951"/>
              <a:gd name="connsiteY378" fmla="*/ 511053 h 974891"/>
              <a:gd name="connsiteX379" fmla="*/ 2794807 w 3418951"/>
              <a:gd name="connsiteY379" fmla="*/ 497589 h 974891"/>
              <a:gd name="connsiteX380" fmla="*/ 2723111 w 3418951"/>
              <a:gd name="connsiteY380" fmla="*/ 519131 h 974891"/>
              <a:gd name="connsiteX381" fmla="*/ 2709311 w 3418951"/>
              <a:gd name="connsiteY381" fmla="*/ 527210 h 974891"/>
              <a:gd name="connsiteX382" fmla="*/ 2777977 w 3418951"/>
              <a:gd name="connsiteY382" fmla="*/ 467294 h 974891"/>
              <a:gd name="connsiteX383" fmla="*/ 2786392 w 3418951"/>
              <a:gd name="connsiteY383" fmla="*/ 478066 h 974891"/>
              <a:gd name="connsiteX384" fmla="*/ 2819379 w 3418951"/>
              <a:gd name="connsiteY384" fmla="*/ 442722 h 974891"/>
              <a:gd name="connsiteX385" fmla="*/ 2544038 w 3418951"/>
              <a:gd name="connsiteY385" fmla="*/ 434644 h 974891"/>
              <a:gd name="connsiteX386" fmla="*/ 2513745 w 3418951"/>
              <a:gd name="connsiteY386" fmla="*/ 456523 h 974891"/>
              <a:gd name="connsiteX387" fmla="*/ 2544038 w 3418951"/>
              <a:gd name="connsiteY387" fmla="*/ 434644 h 974891"/>
              <a:gd name="connsiteX388" fmla="*/ 2392567 w 3418951"/>
              <a:gd name="connsiteY388" fmla="*/ 431951 h 974891"/>
              <a:gd name="connsiteX389" fmla="*/ 2356888 w 3418951"/>
              <a:gd name="connsiteY389" fmla="*/ 451137 h 974891"/>
              <a:gd name="connsiteX390" fmla="*/ 2364966 w 3418951"/>
              <a:gd name="connsiteY390" fmla="*/ 442722 h 974891"/>
              <a:gd name="connsiteX391" fmla="*/ 2351166 w 3418951"/>
              <a:gd name="connsiteY391" fmla="*/ 445415 h 974891"/>
              <a:gd name="connsiteX392" fmla="*/ 2392567 w 3418951"/>
              <a:gd name="connsiteY392" fmla="*/ 431951 h 974891"/>
              <a:gd name="connsiteX393" fmla="*/ 2850010 w 3418951"/>
              <a:gd name="connsiteY393" fmla="*/ 429594 h 974891"/>
              <a:gd name="connsiteX394" fmla="*/ 2838902 w 3418951"/>
              <a:gd name="connsiteY394" fmla="*/ 437673 h 974891"/>
              <a:gd name="connsiteX395" fmla="*/ 2850010 w 3418951"/>
              <a:gd name="connsiteY395" fmla="*/ 429594 h 974891"/>
              <a:gd name="connsiteX396" fmla="*/ 2428584 w 3418951"/>
              <a:gd name="connsiteY396" fmla="*/ 429258 h 974891"/>
              <a:gd name="connsiteX397" fmla="*/ 2412091 w 3418951"/>
              <a:gd name="connsiteY397" fmla="*/ 448445 h 974891"/>
              <a:gd name="connsiteX398" fmla="*/ 2428584 w 3418951"/>
              <a:gd name="connsiteY398" fmla="*/ 429258 h 974891"/>
              <a:gd name="connsiteX399" fmla="*/ 2742297 w 3418951"/>
              <a:gd name="connsiteY399" fmla="*/ 423873 h 974891"/>
              <a:gd name="connsiteX400" fmla="*/ 2728496 w 3418951"/>
              <a:gd name="connsiteY400" fmla="*/ 431951 h 974891"/>
              <a:gd name="connsiteX401" fmla="*/ 2742297 w 3418951"/>
              <a:gd name="connsiteY401" fmla="*/ 423873 h 974891"/>
              <a:gd name="connsiteX402" fmla="*/ 2326594 w 3418951"/>
              <a:gd name="connsiteY402" fmla="*/ 421180 h 974891"/>
              <a:gd name="connsiteX403" fmla="*/ 2301685 w 3418951"/>
              <a:gd name="connsiteY403" fmla="*/ 440366 h 974891"/>
              <a:gd name="connsiteX404" fmla="*/ 2326594 w 3418951"/>
              <a:gd name="connsiteY404" fmla="*/ 421180 h 974891"/>
              <a:gd name="connsiteX405" fmla="*/ 3180553 w 3418951"/>
              <a:gd name="connsiteY405" fmla="*/ 412765 h 974891"/>
              <a:gd name="connsiteX406" fmla="*/ 3185939 w 3418951"/>
              <a:gd name="connsiteY406" fmla="*/ 423536 h 974891"/>
              <a:gd name="connsiteX407" fmla="*/ 3177524 w 3418951"/>
              <a:gd name="connsiteY407" fmla="*/ 445415 h 974891"/>
              <a:gd name="connsiteX408" fmla="*/ 3155645 w 3418951"/>
              <a:gd name="connsiteY408" fmla="*/ 431951 h 974891"/>
              <a:gd name="connsiteX409" fmla="*/ 3177524 w 3418951"/>
              <a:gd name="connsiteY409" fmla="*/ 421180 h 974891"/>
              <a:gd name="connsiteX410" fmla="*/ 3169109 w 3418951"/>
              <a:gd name="connsiteY410" fmla="*/ 418487 h 974891"/>
              <a:gd name="connsiteX411" fmla="*/ 3180553 w 3418951"/>
              <a:gd name="connsiteY411" fmla="*/ 412765 h 974891"/>
              <a:gd name="connsiteX412" fmla="*/ 2516774 w 3418951"/>
              <a:gd name="connsiteY412" fmla="*/ 407716 h 974891"/>
              <a:gd name="connsiteX413" fmla="*/ 2489173 w 3418951"/>
              <a:gd name="connsiteY413" fmla="*/ 424209 h 974891"/>
              <a:gd name="connsiteX414" fmla="*/ 2516774 w 3418951"/>
              <a:gd name="connsiteY414" fmla="*/ 407716 h 974891"/>
              <a:gd name="connsiteX415" fmla="*/ 3141507 w 3418951"/>
              <a:gd name="connsiteY415" fmla="*/ 402330 h 974891"/>
              <a:gd name="connsiteX416" fmla="*/ 3136122 w 3418951"/>
              <a:gd name="connsiteY416" fmla="*/ 413101 h 974891"/>
              <a:gd name="connsiteX417" fmla="*/ 3127707 w 3418951"/>
              <a:gd name="connsiteY417" fmla="*/ 407716 h 974891"/>
              <a:gd name="connsiteX418" fmla="*/ 3141507 w 3418951"/>
              <a:gd name="connsiteY418" fmla="*/ 402330 h 974891"/>
              <a:gd name="connsiteX419" fmla="*/ 2613042 w 3418951"/>
              <a:gd name="connsiteY419" fmla="*/ 399637 h 974891"/>
              <a:gd name="connsiteX420" fmla="*/ 2560869 w 3418951"/>
              <a:gd name="connsiteY420" fmla="*/ 413101 h 974891"/>
              <a:gd name="connsiteX421" fmla="*/ 2560869 w 3418951"/>
              <a:gd name="connsiteY421" fmla="*/ 426565 h 974891"/>
              <a:gd name="connsiteX422" fmla="*/ 2613042 w 3418951"/>
              <a:gd name="connsiteY422" fmla="*/ 399637 h 974891"/>
              <a:gd name="connsiteX423" fmla="*/ 3019426 w 3418951"/>
              <a:gd name="connsiteY423" fmla="*/ 398317 h 974891"/>
              <a:gd name="connsiteX424" fmla="*/ 3026053 w 3418951"/>
              <a:gd name="connsiteY424" fmla="*/ 407716 h 974891"/>
              <a:gd name="connsiteX425" fmla="*/ 2995759 w 3418951"/>
              <a:gd name="connsiteY425" fmla="*/ 421180 h 974891"/>
              <a:gd name="connsiteX426" fmla="*/ 3019426 w 3418951"/>
              <a:gd name="connsiteY426" fmla="*/ 398317 h 974891"/>
              <a:gd name="connsiteX427" fmla="*/ 11108 w 3418951"/>
              <a:gd name="connsiteY427" fmla="*/ 396608 h 974891"/>
              <a:gd name="connsiteX428" fmla="*/ 38709 w 3418951"/>
              <a:gd name="connsiteY428" fmla="*/ 404686 h 974891"/>
              <a:gd name="connsiteX429" fmla="*/ 24909 w 3418951"/>
              <a:gd name="connsiteY429" fmla="*/ 421180 h 974891"/>
              <a:gd name="connsiteX430" fmla="*/ 0 w 3418951"/>
              <a:gd name="connsiteY430" fmla="*/ 413101 h 974891"/>
              <a:gd name="connsiteX431" fmla="*/ 11108 w 3418951"/>
              <a:gd name="connsiteY431" fmla="*/ 396608 h 974891"/>
              <a:gd name="connsiteX432" fmla="*/ 588717 w 3418951"/>
              <a:gd name="connsiteY432" fmla="*/ 392568 h 974891"/>
              <a:gd name="connsiteX433" fmla="*/ 603191 w 3418951"/>
              <a:gd name="connsiteY433" fmla="*/ 396608 h 974891"/>
              <a:gd name="connsiteX434" fmla="*/ 570204 w 3418951"/>
              <a:gd name="connsiteY434" fmla="*/ 396608 h 974891"/>
              <a:gd name="connsiteX435" fmla="*/ 588717 w 3418951"/>
              <a:gd name="connsiteY435" fmla="*/ 392568 h 974891"/>
              <a:gd name="connsiteX436" fmla="*/ 2750376 w 3418951"/>
              <a:gd name="connsiteY436" fmla="*/ 388529 h 974891"/>
              <a:gd name="connsiteX437" fmla="*/ 2728496 w 3418951"/>
              <a:gd name="connsiteY437" fmla="*/ 413101 h 974891"/>
              <a:gd name="connsiteX438" fmla="*/ 2723111 w 3418951"/>
              <a:gd name="connsiteY438" fmla="*/ 405023 h 974891"/>
              <a:gd name="connsiteX439" fmla="*/ 2750376 w 3418951"/>
              <a:gd name="connsiteY439" fmla="*/ 388529 h 974891"/>
              <a:gd name="connsiteX440" fmla="*/ 2858088 w 3418951"/>
              <a:gd name="connsiteY440" fmla="*/ 385836 h 974891"/>
              <a:gd name="connsiteX441" fmla="*/ 2863474 w 3418951"/>
              <a:gd name="connsiteY441" fmla="*/ 388529 h 974891"/>
              <a:gd name="connsiteX442" fmla="*/ 2844288 w 3418951"/>
              <a:gd name="connsiteY442" fmla="*/ 407716 h 974891"/>
              <a:gd name="connsiteX443" fmla="*/ 2827794 w 3418951"/>
              <a:gd name="connsiteY443" fmla="*/ 407716 h 974891"/>
              <a:gd name="connsiteX444" fmla="*/ 2792114 w 3418951"/>
              <a:gd name="connsiteY444" fmla="*/ 440366 h 974891"/>
              <a:gd name="connsiteX445" fmla="*/ 2720418 w 3418951"/>
              <a:gd name="connsiteY445" fmla="*/ 470324 h 974891"/>
              <a:gd name="connsiteX446" fmla="*/ 2717725 w 3418951"/>
              <a:gd name="connsiteY446" fmla="*/ 464938 h 974891"/>
              <a:gd name="connsiteX447" fmla="*/ 2778314 w 3418951"/>
              <a:gd name="connsiteY447" fmla="*/ 437673 h 974891"/>
              <a:gd name="connsiteX448" fmla="*/ 2858088 w 3418951"/>
              <a:gd name="connsiteY448" fmla="*/ 385836 h 974891"/>
              <a:gd name="connsiteX449" fmla="*/ 1421975 w 3418951"/>
              <a:gd name="connsiteY449" fmla="*/ 385163 h 974891"/>
              <a:gd name="connsiteX450" fmla="*/ 1412719 w 3418951"/>
              <a:gd name="connsiteY450" fmla="*/ 385836 h 974891"/>
              <a:gd name="connsiteX451" fmla="*/ 1412719 w 3418951"/>
              <a:gd name="connsiteY451" fmla="*/ 393915 h 974891"/>
              <a:gd name="connsiteX452" fmla="*/ 1429212 w 3418951"/>
              <a:gd name="connsiteY452" fmla="*/ 388529 h 974891"/>
              <a:gd name="connsiteX453" fmla="*/ 1421975 w 3418951"/>
              <a:gd name="connsiteY453" fmla="*/ 385163 h 974891"/>
              <a:gd name="connsiteX454" fmla="*/ 3276485 w 3418951"/>
              <a:gd name="connsiteY454" fmla="*/ 380451 h 974891"/>
              <a:gd name="connsiteX455" fmla="*/ 3276485 w 3418951"/>
              <a:gd name="connsiteY455" fmla="*/ 391222 h 974891"/>
              <a:gd name="connsiteX456" fmla="*/ 3240805 w 3418951"/>
              <a:gd name="connsiteY456" fmla="*/ 391222 h 974891"/>
              <a:gd name="connsiteX457" fmla="*/ 3276485 w 3418951"/>
              <a:gd name="connsiteY457" fmla="*/ 380451 h 974891"/>
              <a:gd name="connsiteX458" fmla="*/ 2527545 w 3418951"/>
              <a:gd name="connsiteY458" fmla="*/ 380451 h 974891"/>
              <a:gd name="connsiteX459" fmla="*/ 2494558 w 3418951"/>
              <a:gd name="connsiteY459" fmla="*/ 410409 h 974891"/>
              <a:gd name="connsiteX460" fmla="*/ 2527545 w 3418951"/>
              <a:gd name="connsiteY460" fmla="*/ 380451 h 974891"/>
              <a:gd name="connsiteX461" fmla="*/ 2943249 w 3418951"/>
              <a:gd name="connsiteY461" fmla="*/ 374728 h 974891"/>
              <a:gd name="connsiteX462" fmla="*/ 2965128 w 3418951"/>
              <a:gd name="connsiteY462" fmla="*/ 382807 h 974891"/>
              <a:gd name="connsiteX463" fmla="*/ 2918340 w 3418951"/>
              <a:gd name="connsiteY463" fmla="*/ 382807 h 974891"/>
              <a:gd name="connsiteX464" fmla="*/ 2932141 w 3418951"/>
              <a:gd name="connsiteY464" fmla="*/ 388193 h 974891"/>
              <a:gd name="connsiteX465" fmla="*/ 2943249 w 3418951"/>
              <a:gd name="connsiteY465" fmla="*/ 374728 h 974891"/>
              <a:gd name="connsiteX466" fmla="*/ 3232390 w 3418951"/>
              <a:gd name="connsiteY466" fmla="*/ 369343 h 974891"/>
              <a:gd name="connsiteX467" fmla="*/ 3227004 w 3418951"/>
              <a:gd name="connsiteY467" fmla="*/ 382807 h 974891"/>
              <a:gd name="connsiteX468" fmla="*/ 3232390 w 3418951"/>
              <a:gd name="connsiteY468" fmla="*/ 369343 h 974891"/>
              <a:gd name="connsiteX469" fmla="*/ 561452 w 3418951"/>
              <a:gd name="connsiteY469" fmla="*/ 369343 h 974891"/>
              <a:gd name="connsiteX470" fmla="*/ 492786 w 3418951"/>
              <a:gd name="connsiteY470" fmla="*/ 404686 h 974891"/>
              <a:gd name="connsiteX471" fmla="*/ 399210 w 3418951"/>
              <a:gd name="connsiteY471" fmla="*/ 448445 h 974891"/>
              <a:gd name="connsiteX472" fmla="*/ 443305 w 3418951"/>
              <a:gd name="connsiteY472" fmla="*/ 423873 h 974891"/>
              <a:gd name="connsiteX473" fmla="*/ 473599 w 3418951"/>
              <a:gd name="connsiteY473" fmla="*/ 399300 h 974891"/>
              <a:gd name="connsiteX474" fmla="*/ 484707 w 3418951"/>
              <a:gd name="connsiteY474" fmla="*/ 404686 h 974891"/>
              <a:gd name="connsiteX475" fmla="*/ 512309 w 3418951"/>
              <a:gd name="connsiteY475" fmla="*/ 393915 h 974891"/>
              <a:gd name="connsiteX476" fmla="*/ 515001 w 3418951"/>
              <a:gd name="connsiteY476" fmla="*/ 383144 h 974891"/>
              <a:gd name="connsiteX477" fmla="*/ 561452 w 3418951"/>
              <a:gd name="connsiteY477" fmla="*/ 369343 h 974891"/>
              <a:gd name="connsiteX478" fmla="*/ 3171801 w 3418951"/>
              <a:gd name="connsiteY478" fmla="*/ 366651 h 974891"/>
              <a:gd name="connsiteX479" fmla="*/ 3194017 w 3418951"/>
              <a:gd name="connsiteY479" fmla="*/ 369343 h 974891"/>
              <a:gd name="connsiteX480" fmla="*/ 3169109 w 3418951"/>
              <a:gd name="connsiteY480" fmla="*/ 393915 h 974891"/>
              <a:gd name="connsiteX481" fmla="*/ 3171801 w 3418951"/>
              <a:gd name="connsiteY481" fmla="*/ 366651 h 974891"/>
              <a:gd name="connsiteX482" fmla="*/ 1922335 w 3418951"/>
              <a:gd name="connsiteY482" fmla="*/ 364294 h 974891"/>
              <a:gd name="connsiteX483" fmla="*/ 1892040 w 3418951"/>
              <a:gd name="connsiteY483" fmla="*/ 386173 h 974891"/>
              <a:gd name="connsiteX484" fmla="*/ 1809573 w 3418951"/>
              <a:gd name="connsiteY484" fmla="*/ 402666 h 974891"/>
              <a:gd name="connsiteX485" fmla="*/ 1683011 w 3418951"/>
              <a:gd name="connsiteY485" fmla="*/ 465275 h 974891"/>
              <a:gd name="connsiteX486" fmla="*/ 1704890 w 3418951"/>
              <a:gd name="connsiteY486" fmla="*/ 459889 h 974891"/>
              <a:gd name="connsiteX487" fmla="*/ 1710275 w 3418951"/>
              <a:gd name="connsiteY487" fmla="*/ 465275 h 974891"/>
              <a:gd name="connsiteX488" fmla="*/ 1597513 w 3418951"/>
              <a:gd name="connsiteY488" fmla="*/ 500618 h 974891"/>
              <a:gd name="connsiteX489" fmla="*/ 1679981 w 3418951"/>
              <a:gd name="connsiteY489" fmla="*/ 481432 h 974891"/>
              <a:gd name="connsiteX490" fmla="*/ 1682674 w 3418951"/>
              <a:gd name="connsiteY490" fmla="*/ 492203 h 974891"/>
              <a:gd name="connsiteX491" fmla="*/ 1622086 w 3418951"/>
              <a:gd name="connsiteY491" fmla="*/ 508696 h 974891"/>
              <a:gd name="connsiteX492" fmla="*/ 1564190 w 3418951"/>
              <a:gd name="connsiteY492" fmla="*/ 519468 h 974891"/>
              <a:gd name="connsiteX493" fmla="*/ 1577991 w 3418951"/>
              <a:gd name="connsiteY493" fmla="*/ 524853 h 974891"/>
              <a:gd name="connsiteX494" fmla="*/ 1564190 w 3418951"/>
              <a:gd name="connsiteY494" fmla="*/ 549425 h 974891"/>
              <a:gd name="connsiteX495" fmla="*/ 1613671 w 3418951"/>
              <a:gd name="connsiteY495" fmla="*/ 527547 h 974891"/>
              <a:gd name="connsiteX496" fmla="*/ 1602563 w 3418951"/>
              <a:gd name="connsiteY496" fmla="*/ 524853 h 974891"/>
              <a:gd name="connsiteX497" fmla="*/ 1698831 w 3418951"/>
              <a:gd name="connsiteY497" fmla="*/ 514082 h 974891"/>
              <a:gd name="connsiteX498" fmla="*/ 1764805 w 3418951"/>
              <a:gd name="connsiteY498" fmla="*/ 492203 h 974891"/>
              <a:gd name="connsiteX499" fmla="*/ 1767497 w 3418951"/>
              <a:gd name="connsiteY499" fmla="*/ 481432 h 974891"/>
              <a:gd name="connsiteX500" fmla="*/ 1701524 w 3418951"/>
              <a:gd name="connsiteY500" fmla="*/ 492203 h 974891"/>
              <a:gd name="connsiteX501" fmla="*/ 1709939 w 3418951"/>
              <a:gd name="connsiteY501" fmla="*/ 486817 h 974891"/>
              <a:gd name="connsiteX502" fmla="*/ 1693445 w 3418951"/>
              <a:gd name="connsiteY502" fmla="*/ 489510 h 974891"/>
              <a:gd name="connsiteX503" fmla="*/ 1698831 w 3418951"/>
              <a:gd name="connsiteY503" fmla="*/ 473017 h 974891"/>
              <a:gd name="connsiteX504" fmla="*/ 1745619 w 3418951"/>
              <a:gd name="connsiteY504" fmla="*/ 459553 h 974891"/>
              <a:gd name="connsiteX505" fmla="*/ 1754033 w 3418951"/>
              <a:gd name="connsiteY505" fmla="*/ 470324 h 974891"/>
              <a:gd name="connsiteX506" fmla="*/ 1833808 w 3418951"/>
              <a:gd name="connsiteY506" fmla="*/ 448445 h 974891"/>
              <a:gd name="connsiteX507" fmla="*/ 1833808 w 3418951"/>
              <a:gd name="connsiteY507" fmla="*/ 434981 h 974891"/>
              <a:gd name="connsiteX508" fmla="*/ 1963400 w 3418951"/>
              <a:gd name="connsiteY508" fmla="*/ 383480 h 974891"/>
              <a:gd name="connsiteX509" fmla="*/ 1911227 w 3418951"/>
              <a:gd name="connsiteY509" fmla="*/ 388866 h 974891"/>
              <a:gd name="connsiteX510" fmla="*/ 1922335 w 3418951"/>
              <a:gd name="connsiteY510" fmla="*/ 364294 h 974891"/>
              <a:gd name="connsiteX511" fmla="*/ 2937863 w 3418951"/>
              <a:gd name="connsiteY511" fmla="*/ 353186 h 974891"/>
              <a:gd name="connsiteX512" fmla="*/ 2918677 w 3418951"/>
              <a:gd name="connsiteY512" fmla="*/ 363957 h 974891"/>
              <a:gd name="connsiteX513" fmla="*/ 2937863 w 3418951"/>
              <a:gd name="connsiteY513" fmla="*/ 353186 h 974891"/>
              <a:gd name="connsiteX514" fmla="*/ 470906 w 3418951"/>
              <a:gd name="connsiteY514" fmla="*/ 350494 h 974891"/>
              <a:gd name="connsiteX515" fmla="*/ 451720 w 3418951"/>
              <a:gd name="connsiteY515" fmla="*/ 361265 h 974891"/>
              <a:gd name="connsiteX516" fmla="*/ 470906 w 3418951"/>
              <a:gd name="connsiteY516" fmla="*/ 350494 h 974891"/>
              <a:gd name="connsiteX517" fmla="*/ 104683 w 3418951"/>
              <a:gd name="connsiteY517" fmla="*/ 347800 h 974891"/>
              <a:gd name="connsiteX518" fmla="*/ 93575 w 3418951"/>
              <a:gd name="connsiteY518" fmla="*/ 377758 h 974891"/>
              <a:gd name="connsiteX519" fmla="*/ 71696 w 3418951"/>
              <a:gd name="connsiteY519" fmla="*/ 377758 h 974891"/>
              <a:gd name="connsiteX520" fmla="*/ 104683 w 3418951"/>
              <a:gd name="connsiteY520" fmla="*/ 347800 h 974891"/>
              <a:gd name="connsiteX521" fmla="*/ 3056852 w 3418951"/>
              <a:gd name="connsiteY521" fmla="*/ 342751 h 974891"/>
              <a:gd name="connsiteX522" fmla="*/ 3067455 w 3418951"/>
              <a:gd name="connsiteY522" fmla="*/ 344771 h 974891"/>
              <a:gd name="connsiteX523" fmla="*/ 3048269 w 3418951"/>
              <a:gd name="connsiteY523" fmla="*/ 350156 h 974891"/>
              <a:gd name="connsiteX524" fmla="*/ 3048269 w 3418951"/>
              <a:gd name="connsiteY524" fmla="*/ 344771 h 974891"/>
              <a:gd name="connsiteX525" fmla="*/ 3056852 w 3418951"/>
              <a:gd name="connsiteY525" fmla="*/ 342751 h 974891"/>
              <a:gd name="connsiteX526" fmla="*/ 2585441 w 3418951"/>
              <a:gd name="connsiteY526" fmla="*/ 342078 h 974891"/>
              <a:gd name="connsiteX527" fmla="*/ 2555147 w 3418951"/>
              <a:gd name="connsiteY527" fmla="*/ 372036 h 974891"/>
              <a:gd name="connsiteX528" fmla="*/ 2549761 w 3418951"/>
              <a:gd name="connsiteY528" fmla="*/ 374728 h 974891"/>
              <a:gd name="connsiteX529" fmla="*/ 2547068 w 3418951"/>
              <a:gd name="connsiteY529" fmla="*/ 366651 h 974891"/>
              <a:gd name="connsiteX530" fmla="*/ 2546732 w 3418951"/>
              <a:gd name="connsiteY530" fmla="*/ 380451 h 974891"/>
              <a:gd name="connsiteX531" fmla="*/ 2571640 w 3418951"/>
              <a:gd name="connsiteY531" fmla="*/ 377758 h 974891"/>
              <a:gd name="connsiteX532" fmla="*/ 2582748 w 3418951"/>
              <a:gd name="connsiteY532" fmla="*/ 361265 h 974891"/>
              <a:gd name="connsiteX533" fmla="*/ 2566255 w 3418951"/>
              <a:gd name="connsiteY533" fmla="*/ 361265 h 974891"/>
              <a:gd name="connsiteX534" fmla="*/ 2585441 w 3418951"/>
              <a:gd name="connsiteY534" fmla="*/ 342078 h 974891"/>
              <a:gd name="connsiteX535" fmla="*/ 680273 w 3418951"/>
              <a:gd name="connsiteY535" fmla="*/ 337029 h 974891"/>
              <a:gd name="connsiteX536" fmla="*/ 682966 w 3418951"/>
              <a:gd name="connsiteY536" fmla="*/ 377758 h 974891"/>
              <a:gd name="connsiteX537" fmla="*/ 652672 w 3418951"/>
              <a:gd name="connsiteY537" fmla="*/ 361265 h 974891"/>
              <a:gd name="connsiteX538" fmla="*/ 649979 w 3418951"/>
              <a:gd name="connsiteY538" fmla="*/ 350494 h 974891"/>
              <a:gd name="connsiteX539" fmla="*/ 680273 w 3418951"/>
              <a:gd name="connsiteY539" fmla="*/ 337029 h 974891"/>
              <a:gd name="connsiteX540" fmla="*/ 2962771 w 3418951"/>
              <a:gd name="connsiteY540" fmla="*/ 331307 h 974891"/>
              <a:gd name="connsiteX541" fmla="*/ 2962771 w 3418951"/>
              <a:gd name="connsiteY541" fmla="*/ 334000 h 974891"/>
              <a:gd name="connsiteX542" fmla="*/ 2951664 w 3418951"/>
              <a:gd name="connsiteY542" fmla="*/ 336693 h 974891"/>
              <a:gd name="connsiteX543" fmla="*/ 2962771 w 3418951"/>
              <a:gd name="connsiteY543" fmla="*/ 331307 h 974891"/>
              <a:gd name="connsiteX544" fmla="*/ 2684738 w 3418951"/>
              <a:gd name="connsiteY544" fmla="*/ 331307 h 974891"/>
              <a:gd name="connsiteX545" fmla="*/ 2684738 w 3418951"/>
              <a:gd name="connsiteY545" fmla="*/ 339385 h 974891"/>
              <a:gd name="connsiteX546" fmla="*/ 2676323 w 3418951"/>
              <a:gd name="connsiteY546" fmla="*/ 342078 h 974891"/>
              <a:gd name="connsiteX547" fmla="*/ 2684738 w 3418951"/>
              <a:gd name="connsiteY547" fmla="*/ 331307 h 974891"/>
              <a:gd name="connsiteX548" fmla="*/ 248076 w 3418951"/>
              <a:gd name="connsiteY548" fmla="*/ 331307 h 974891"/>
              <a:gd name="connsiteX549" fmla="*/ 250769 w 3418951"/>
              <a:gd name="connsiteY549" fmla="*/ 342078 h 974891"/>
              <a:gd name="connsiteX550" fmla="*/ 239661 w 3418951"/>
              <a:gd name="connsiteY550" fmla="*/ 342078 h 974891"/>
              <a:gd name="connsiteX551" fmla="*/ 248076 w 3418951"/>
              <a:gd name="connsiteY551" fmla="*/ 331307 h 974891"/>
              <a:gd name="connsiteX552" fmla="*/ 366560 w 3418951"/>
              <a:gd name="connsiteY552" fmla="*/ 330970 h 974891"/>
              <a:gd name="connsiteX553" fmla="*/ 358145 w 3418951"/>
              <a:gd name="connsiteY553" fmla="*/ 347464 h 974891"/>
              <a:gd name="connsiteX554" fmla="*/ 366560 w 3418951"/>
              <a:gd name="connsiteY554" fmla="*/ 330970 h 974891"/>
              <a:gd name="connsiteX555" fmla="*/ 2601935 w 3418951"/>
              <a:gd name="connsiteY555" fmla="*/ 328614 h 974891"/>
              <a:gd name="connsiteX556" fmla="*/ 2590827 w 3418951"/>
              <a:gd name="connsiteY556" fmla="*/ 347800 h 974891"/>
              <a:gd name="connsiteX557" fmla="*/ 2601935 w 3418951"/>
              <a:gd name="connsiteY557" fmla="*/ 328614 h 974891"/>
              <a:gd name="connsiteX558" fmla="*/ 3006867 w 3418951"/>
              <a:gd name="connsiteY558" fmla="*/ 320536 h 974891"/>
              <a:gd name="connsiteX559" fmla="*/ 2998788 w 3418951"/>
              <a:gd name="connsiteY559" fmla="*/ 342078 h 974891"/>
              <a:gd name="connsiteX560" fmla="*/ 2990373 w 3418951"/>
              <a:gd name="connsiteY560" fmla="*/ 331307 h 974891"/>
              <a:gd name="connsiteX561" fmla="*/ 3006867 w 3418951"/>
              <a:gd name="connsiteY561" fmla="*/ 320536 h 974891"/>
              <a:gd name="connsiteX562" fmla="*/ 877522 w 3418951"/>
              <a:gd name="connsiteY562" fmla="*/ 317927 h 974891"/>
              <a:gd name="connsiteX563" fmla="*/ 862038 w 3418951"/>
              <a:gd name="connsiteY563" fmla="*/ 342415 h 974891"/>
              <a:gd name="connsiteX564" fmla="*/ 873146 w 3418951"/>
              <a:gd name="connsiteY564" fmla="*/ 345108 h 974891"/>
              <a:gd name="connsiteX565" fmla="*/ 873146 w 3418951"/>
              <a:gd name="connsiteY565" fmla="*/ 355879 h 974891"/>
              <a:gd name="connsiteX566" fmla="*/ 908826 w 3418951"/>
              <a:gd name="connsiteY566" fmla="*/ 342415 h 974891"/>
              <a:gd name="connsiteX567" fmla="*/ 906133 w 3418951"/>
              <a:gd name="connsiteY567" fmla="*/ 334337 h 974891"/>
              <a:gd name="connsiteX568" fmla="*/ 895025 w 3418951"/>
              <a:gd name="connsiteY568" fmla="*/ 334337 h 974891"/>
              <a:gd name="connsiteX569" fmla="*/ 877522 w 3418951"/>
              <a:gd name="connsiteY569" fmla="*/ 317927 h 974891"/>
              <a:gd name="connsiteX570" fmla="*/ 3130400 w 3418951"/>
              <a:gd name="connsiteY570" fmla="*/ 312457 h 974891"/>
              <a:gd name="connsiteX571" fmla="*/ 3138815 w 3418951"/>
              <a:gd name="connsiteY571" fmla="*/ 312457 h 974891"/>
              <a:gd name="connsiteX572" fmla="*/ 3127707 w 3418951"/>
              <a:gd name="connsiteY572" fmla="*/ 320536 h 974891"/>
              <a:gd name="connsiteX573" fmla="*/ 3130400 w 3418951"/>
              <a:gd name="connsiteY573" fmla="*/ 312457 h 974891"/>
              <a:gd name="connsiteX574" fmla="*/ 2095011 w 3418951"/>
              <a:gd name="connsiteY574" fmla="*/ 311784 h 974891"/>
              <a:gd name="connsiteX575" fmla="*/ 2026345 w 3418951"/>
              <a:gd name="connsiteY575" fmla="*/ 330970 h 974891"/>
              <a:gd name="connsiteX576" fmla="*/ 2020959 w 3418951"/>
              <a:gd name="connsiteY576" fmla="*/ 317506 h 974891"/>
              <a:gd name="connsiteX577" fmla="*/ 1999080 w 3418951"/>
              <a:gd name="connsiteY577" fmla="*/ 325585 h 974891"/>
              <a:gd name="connsiteX578" fmla="*/ 1979894 w 3418951"/>
              <a:gd name="connsiteY578" fmla="*/ 350156 h 974891"/>
              <a:gd name="connsiteX579" fmla="*/ 2026681 w 3418951"/>
              <a:gd name="connsiteY579" fmla="*/ 350156 h 974891"/>
              <a:gd name="connsiteX580" fmla="*/ 2029374 w 3418951"/>
              <a:gd name="connsiteY580" fmla="*/ 336693 h 974891"/>
              <a:gd name="connsiteX581" fmla="*/ 2076161 w 3418951"/>
              <a:gd name="connsiteY581" fmla="*/ 336693 h 974891"/>
              <a:gd name="connsiteX582" fmla="*/ 2076161 w 3418951"/>
              <a:gd name="connsiteY582" fmla="*/ 323228 h 974891"/>
              <a:gd name="connsiteX583" fmla="*/ 2089963 w 3418951"/>
              <a:gd name="connsiteY583" fmla="*/ 323228 h 974891"/>
              <a:gd name="connsiteX584" fmla="*/ 2095011 w 3418951"/>
              <a:gd name="connsiteY584" fmla="*/ 311784 h 974891"/>
              <a:gd name="connsiteX585" fmla="*/ 186646 w 3418951"/>
              <a:gd name="connsiteY585" fmla="*/ 311448 h 974891"/>
              <a:gd name="connsiteX586" fmla="*/ 198596 w 3418951"/>
              <a:gd name="connsiteY586" fmla="*/ 314814 h 974891"/>
              <a:gd name="connsiteX587" fmla="*/ 176716 w 3418951"/>
              <a:gd name="connsiteY587" fmla="*/ 320199 h 974891"/>
              <a:gd name="connsiteX588" fmla="*/ 186646 w 3418951"/>
              <a:gd name="connsiteY588" fmla="*/ 311448 h 974891"/>
              <a:gd name="connsiteX589" fmla="*/ 547988 w 3418951"/>
              <a:gd name="connsiteY589" fmla="*/ 309428 h 974891"/>
              <a:gd name="connsiteX590" fmla="*/ 536880 w 3418951"/>
              <a:gd name="connsiteY590" fmla="*/ 314814 h 974891"/>
              <a:gd name="connsiteX591" fmla="*/ 547988 w 3418951"/>
              <a:gd name="connsiteY591" fmla="*/ 309428 h 974891"/>
              <a:gd name="connsiteX592" fmla="*/ 3272356 w 3418951"/>
              <a:gd name="connsiteY592" fmla="*/ 308050 h 974891"/>
              <a:gd name="connsiteX593" fmla="*/ 3290622 w 3418951"/>
              <a:gd name="connsiteY593" fmla="*/ 309428 h 974891"/>
              <a:gd name="connsiteX594" fmla="*/ 3205125 w 3418951"/>
              <a:gd name="connsiteY594" fmla="*/ 363957 h 974891"/>
              <a:gd name="connsiteX595" fmla="*/ 3224311 w 3418951"/>
              <a:gd name="connsiteY595" fmla="*/ 339385 h 974891"/>
              <a:gd name="connsiteX596" fmla="*/ 3272356 w 3418951"/>
              <a:gd name="connsiteY596" fmla="*/ 308050 h 974891"/>
              <a:gd name="connsiteX597" fmla="*/ 2117563 w 3418951"/>
              <a:gd name="connsiteY597" fmla="*/ 304042 h 974891"/>
              <a:gd name="connsiteX598" fmla="*/ 2103763 w 3418951"/>
              <a:gd name="connsiteY598" fmla="*/ 314814 h 974891"/>
              <a:gd name="connsiteX599" fmla="*/ 2117563 w 3418951"/>
              <a:gd name="connsiteY599" fmla="*/ 304042 h 974891"/>
              <a:gd name="connsiteX600" fmla="*/ 2026681 w 3418951"/>
              <a:gd name="connsiteY600" fmla="*/ 301350 h 974891"/>
              <a:gd name="connsiteX601" fmla="*/ 2001773 w 3418951"/>
              <a:gd name="connsiteY601" fmla="*/ 314814 h 974891"/>
              <a:gd name="connsiteX602" fmla="*/ 2026681 w 3418951"/>
              <a:gd name="connsiteY602" fmla="*/ 301350 h 974891"/>
              <a:gd name="connsiteX603" fmla="*/ 674551 w 3418951"/>
              <a:gd name="connsiteY603" fmla="*/ 301350 h 974891"/>
              <a:gd name="connsiteX604" fmla="*/ 669165 w 3418951"/>
              <a:gd name="connsiteY604" fmla="*/ 309428 h 974891"/>
              <a:gd name="connsiteX605" fmla="*/ 682966 w 3418951"/>
              <a:gd name="connsiteY605" fmla="*/ 312121 h 974891"/>
              <a:gd name="connsiteX606" fmla="*/ 674551 w 3418951"/>
              <a:gd name="connsiteY606" fmla="*/ 301350 h 974891"/>
              <a:gd name="connsiteX607" fmla="*/ 2849673 w 3418951"/>
              <a:gd name="connsiteY607" fmla="*/ 293271 h 974891"/>
              <a:gd name="connsiteX608" fmla="*/ 2833179 w 3418951"/>
              <a:gd name="connsiteY608" fmla="*/ 295964 h 974891"/>
              <a:gd name="connsiteX609" fmla="*/ 2835873 w 3418951"/>
              <a:gd name="connsiteY609" fmla="*/ 320536 h 974891"/>
              <a:gd name="connsiteX610" fmla="*/ 2852366 w 3418951"/>
              <a:gd name="connsiteY610" fmla="*/ 295964 h 974891"/>
              <a:gd name="connsiteX611" fmla="*/ 2849673 w 3418951"/>
              <a:gd name="connsiteY611" fmla="*/ 293271 h 974891"/>
              <a:gd name="connsiteX612" fmla="*/ 2673630 w 3418951"/>
              <a:gd name="connsiteY612" fmla="*/ 293271 h 974891"/>
              <a:gd name="connsiteX613" fmla="*/ 2651751 w 3418951"/>
              <a:gd name="connsiteY613" fmla="*/ 309765 h 974891"/>
              <a:gd name="connsiteX614" fmla="*/ 2673630 w 3418951"/>
              <a:gd name="connsiteY614" fmla="*/ 293271 h 974891"/>
              <a:gd name="connsiteX615" fmla="*/ 2593856 w 3418951"/>
              <a:gd name="connsiteY615" fmla="*/ 293271 h 974891"/>
              <a:gd name="connsiteX616" fmla="*/ 2593856 w 3418951"/>
              <a:gd name="connsiteY616" fmla="*/ 304042 h 974891"/>
              <a:gd name="connsiteX617" fmla="*/ 2593856 w 3418951"/>
              <a:gd name="connsiteY617" fmla="*/ 293271 h 974891"/>
              <a:gd name="connsiteX618" fmla="*/ 2142136 w 3418951"/>
              <a:gd name="connsiteY618" fmla="*/ 290578 h 974891"/>
              <a:gd name="connsiteX619" fmla="*/ 2120257 w 3418951"/>
              <a:gd name="connsiteY619" fmla="*/ 304042 h 974891"/>
              <a:gd name="connsiteX620" fmla="*/ 2142136 w 3418951"/>
              <a:gd name="connsiteY620" fmla="*/ 290578 h 974891"/>
              <a:gd name="connsiteX621" fmla="*/ 2006106 w 3418951"/>
              <a:gd name="connsiteY621" fmla="*/ 281153 h 974891"/>
              <a:gd name="connsiteX622" fmla="*/ 1996387 w 3418951"/>
              <a:gd name="connsiteY622" fmla="*/ 282163 h 974891"/>
              <a:gd name="connsiteX623" fmla="*/ 1999080 w 3418951"/>
              <a:gd name="connsiteY623" fmla="*/ 301013 h 974891"/>
              <a:gd name="connsiteX624" fmla="*/ 2015573 w 3418951"/>
              <a:gd name="connsiteY624" fmla="*/ 292934 h 974891"/>
              <a:gd name="connsiteX625" fmla="*/ 2015573 w 3418951"/>
              <a:gd name="connsiteY625" fmla="*/ 282163 h 974891"/>
              <a:gd name="connsiteX626" fmla="*/ 2006106 w 3418951"/>
              <a:gd name="connsiteY626" fmla="*/ 281153 h 974891"/>
              <a:gd name="connsiteX627" fmla="*/ 738168 w 3418951"/>
              <a:gd name="connsiteY627" fmla="*/ 279470 h 974891"/>
              <a:gd name="connsiteX628" fmla="*/ 743554 w 3418951"/>
              <a:gd name="connsiteY628" fmla="*/ 287549 h 974891"/>
              <a:gd name="connsiteX629" fmla="*/ 754662 w 3418951"/>
              <a:gd name="connsiteY629" fmla="*/ 279470 h 974891"/>
              <a:gd name="connsiteX630" fmla="*/ 738168 w 3418951"/>
              <a:gd name="connsiteY630" fmla="*/ 279470 h 974891"/>
              <a:gd name="connsiteX631" fmla="*/ 2929785 w 3418951"/>
              <a:gd name="connsiteY631" fmla="*/ 279134 h 974891"/>
              <a:gd name="connsiteX632" fmla="*/ 2946278 w 3418951"/>
              <a:gd name="connsiteY632" fmla="*/ 287212 h 974891"/>
              <a:gd name="connsiteX633" fmla="*/ 2943586 w 3418951"/>
              <a:gd name="connsiteY633" fmla="*/ 295290 h 974891"/>
              <a:gd name="connsiteX634" fmla="*/ 2952000 w 3418951"/>
              <a:gd name="connsiteY634" fmla="*/ 292598 h 974891"/>
              <a:gd name="connsiteX635" fmla="*/ 2940893 w 3418951"/>
              <a:gd name="connsiteY635" fmla="*/ 309091 h 974891"/>
              <a:gd name="connsiteX636" fmla="*/ 2924399 w 3418951"/>
              <a:gd name="connsiteY636" fmla="*/ 303706 h 974891"/>
              <a:gd name="connsiteX637" fmla="*/ 2929785 w 3418951"/>
              <a:gd name="connsiteY637" fmla="*/ 290242 h 974891"/>
              <a:gd name="connsiteX638" fmla="*/ 2913291 w 3418951"/>
              <a:gd name="connsiteY638" fmla="*/ 303706 h 974891"/>
              <a:gd name="connsiteX639" fmla="*/ 2929785 w 3418951"/>
              <a:gd name="connsiteY639" fmla="*/ 279134 h 974891"/>
              <a:gd name="connsiteX640" fmla="*/ 597006 w 3418951"/>
              <a:gd name="connsiteY640" fmla="*/ 278797 h 974891"/>
              <a:gd name="connsiteX641" fmla="*/ 606220 w 3418951"/>
              <a:gd name="connsiteY641" fmla="*/ 279470 h 974891"/>
              <a:gd name="connsiteX642" fmla="*/ 608913 w 3418951"/>
              <a:gd name="connsiteY642" fmla="*/ 282163 h 974891"/>
              <a:gd name="connsiteX643" fmla="*/ 600498 w 3418951"/>
              <a:gd name="connsiteY643" fmla="*/ 287549 h 974891"/>
              <a:gd name="connsiteX644" fmla="*/ 592083 w 3418951"/>
              <a:gd name="connsiteY644" fmla="*/ 282163 h 974891"/>
              <a:gd name="connsiteX645" fmla="*/ 597006 w 3418951"/>
              <a:gd name="connsiteY645" fmla="*/ 278797 h 974891"/>
              <a:gd name="connsiteX646" fmla="*/ 3259991 w 3418951"/>
              <a:gd name="connsiteY646" fmla="*/ 268699 h 974891"/>
              <a:gd name="connsiteX647" fmla="*/ 3273792 w 3418951"/>
              <a:gd name="connsiteY647" fmla="*/ 279470 h 974891"/>
              <a:gd name="connsiteX648" fmla="*/ 3259991 w 3418951"/>
              <a:gd name="connsiteY648" fmla="*/ 304042 h 974891"/>
              <a:gd name="connsiteX649" fmla="*/ 3205125 w 3418951"/>
              <a:gd name="connsiteY649" fmla="*/ 337702 h 974891"/>
              <a:gd name="connsiteX650" fmla="*/ 3188632 w 3418951"/>
              <a:gd name="connsiteY650" fmla="*/ 332317 h 974891"/>
              <a:gd name="connsiteX651" fmla="*/ 3147230 w 3418951"/>
              <a:gd name="connsiteY651" fmla="*/ 373046 h 974891"/>
              <a:gd name="connsiteX652" fmla="*/ 3111550 w 3418951"/>
              <a:gd name="connsiteY652" fmla="*/ 403004 h 974891"/>
              <a:gd name="connsiteX653" fmla="*/ 3103135 w 3418951"/>
              <a:gd name="connsiteY653" fmla="*/ 386509 h 974891"/>
              <a:gd name="connsiteX654" fmla="*/ 3047932 w 3418951"/>
              <a:gd name="connsiteY654" fmla="*/ 411081 h 974891"/>
              <a:gd name="connsiteX655" fmla="*/ 3067118 w 3418951"/>
              <a:gd name="connsiteY655" fmla="*/ 375738 h 974891"/>
              <a:gd name="connsiteX656" fmla="*/ 3045239 w 3418951"/>
              <a:gd name="connsiteY656" fmla="*/ 383817 h 974891"/>
              <a:gd name="connsiteX657" fmla="*/ 3067118 w 3418951"/>
              <a:gd name="connsiteY657" fmla="*/ 370353 h 974891"/>
              <a:gd name="connsiteX658" fmla="*/ 3078226 w 3418951"/>
              <a:gd name="connsiteY658" fmla="*/ 351167 h 974891"/>
              <a:gd name="connsiteX659" fmla="*/ 3089334 w 3418951"/>
              <a:gd name="connsiteY659" fmla="*/ 351167 h 974891"/>
              <a:gd name="connsiteX660" fmla="*/ 3089334 w 3418951"/>
              <a:gd name="connsiteY660" fmla="*/ 361938 h 974891"/>
              <a:gd name="connsiteX661" fmla="*/ 3075533 w 3418951"/>
              <a:gd name="connsiteY661" fmla="*/ 391896 h 974891"/>
              <a:gd name="connsiteX662" fmla="*/ 3125014 w 3418951"/>
              <a:gd name="connsiteY662" fmla="*/ 348137 h 974891"/>
              <a:gd name="connsiteX663" fmla="*/ 3163723 w 3418951"/>
              <a:gd name="connsiteY663" fmla="*/ 323565 h 974891"/>
              <a:gd name="connsiteX664" fmla="*/ 3177524 w 3418951"/>
              <a:gd name="connsiteY664" fmla="*/ 331644 h 974891"/>
              <a:gd name="connsiteX665" fmla="*/ 3188632 w 3418951"/>
              <a:gd name="connsiteY665" fmla="*/ 315150 h 974891"/>
              <a:gd name="connsiteX666" fmla="*/ 3188632 w 3418951"/>
              <a:gd name="connsiteY666" fmla="*/ 323228 h 974891"/>
              <a:gd name="connsiteX667" fmla="*/ 3194017 w 3418951"/>
              <a:gd name="connsiteY667" fmla="*/ 325922 h 974891"/>
              <a:gd name="connsiteX668" fmla="*/ 3259991 w 3418951"/>
              <a:gd name="connsiteY668" fmla="*/ 268699 h 974891"/>
              <a:gd name="connsiteX669" fmla="*/ 589390 w 3418951"/>
              <a:gd name="connsiteY669" fmla="*/ 266006 h 974891"/>
              <a:gd name="connsiteX670" fmla="*/ 570204 w 3418951"/>
              <a:gd name="connsiteY670" fmla="*/ 279470 h 974891"/>
              <a:gd name="connsiteX671" fmla="*/ 589390 w 3418951"/>
              <a:gd name="connsiteY671" fmla="*/ 266006 h 974891"/>
              <a:gd name="connsiteX672" fmla="*/ 348820 w 3418951"/>
              <a:gd name="connsiteY672" fmla="*/ 265932 h 974891"/>
              <a:gd name="connsiteX673" fmla="*/ 369253 w 3418951"/>
              <a:gd name="connsiteY673" fmla="*/ 266006 h 974891"/>
              <a:gd name="connsiteX674" fmla="*/ 358145 w 3418951"/>
              <a:gd name="connsiteY674" fmla="*/ 276777 h 974891"/>
              <a:gd name="connsiteX675" fmla="*/ 347373 w 3418951"/>
              <a:gd name="connsiteY675" fmla="*/ 298320 h 974891"/>
              <a:gd name="connsiteX676" fmla="*/ 344681 w 3418951"/>
              <a:gd name="connsiteY676" fmla="*/ 287549 h 974891"/>
              <a:gd name="connsiteX677" fmla="*/ 300586 w 3418951"/>
              <a:gd name="connsiteY677" fmla="*/ 306735 h 974891"/>
              <a:gd name="connsiteX678" fmla="*/ 348820 w 3418951"/>
              <a:gd name="connsiteY678" fmla="*/ 265932 h 974891"/>
              <a:gd name="connsiteX679" fmla="*/ 490429 w 3418951"/>
              <a:gd name="connsiteY679" fmla="*/ 257592 h 974891"/>
              <a:gd name="connsiteX680" fmla="*/ 479322 w 3418951"/>
              <a:gd name="connsiteY680" fmla="*/ 268362 h 974891"/>
              <a:gd name="connsiteX681" fmla="*/ 490429 w 3418951"/>
              <a:gd name="connsiteY681" fmla="*/ 257592 h 974891"/>
              <a:gd name="connsiteX682" fmla="*/ 779234 w 3418951"/>
              <a:gd name="connsiteY682" fmla="*/ 252205 h 974891"/>
              <a:gd name="connsiteX683" fmla="*/ 787649 w 3418951"/>
              <a:gd name="connsiteY683" fmla="*/ 260284 h 974891"/>
              <a:gd name="connsiteX684" fmla="*/ 790341 w 3418951"/>
              <a:gd name="connsiteY684" fmla="*/ 254898 h 974891"/>
              <a:gd name="connsiteX685" fmla="*/ 779234 w 3418951"/>
              <a:gd name="connsiteY685" fmla="*/ 252205 h 974891"/>
              <a:gd name="connsiteX686" fmla="*/ 342590 w 3418951"/>
              <a:gd name="connsiteY686" fmla="*/ 248059 h 974891"/>
              <a:gd name="connsiteX687" fmla="*/ 346701 w 3418951"/>
              <a:gd name="connsiteY687" fmla="*/ 254225 h 974891"/>
              <a:gd name="connsiteX688" fmla="*/ 299912 w 3418951"/>
              <a:gd name="connsiteY688" fmla="*/ 278797 h 974891"/>
              <a:gd name="connsiteX689" fmla="*/ 330207 w 3418951"/>
              <a:gd name="connsiteY689" fmla="*/ 256918 h 974891"/>
              <a:gd name="connsiteX690" fmla="*/ 2302022 w 3418951"/>
              <a:gd name="connsiteY690" fmla="*/ 246820 h 974891"/>
              <a:gd name="connsiteX691" fmla="*/ 2293607 w 3418951"/>
              <a:gd name="connsiteY691" fmla="*/ 257592 h 974891"/>
              <a:gd name="connsiteX692" fmla="*/ 2310437 w 3418951"/>
              <a:gd name="connsiteY692" fmla="*/ 249512 h 974891"/>
              <a:gd name="connsiteX693" fmla="*/ 2302022 w 3418951"/>
              <a:gd name="connsiteY693" fmla="*/ 246820 h 974891"/>
              <a:gd name="connsiteX694" fmla="*/ 3218589 w 3418951"/>
              <a:gd name="connsiteY694" fmla="*/ 244464 h 974891"/>
              <a:gd name="connsiteX695" fmla="*/ 3215897 w 3418951"/>
              <a:gd name="connsiteY695" fmla="*/ 252542 h 974891"/>
              <a:gd name="connsiteX696" fmla="*/ 3237775 w 3418951"/>
              <a:gd name="connsiteY696" fmla="*/ 263313 h 974891"/>
              <a:gd name="connsiteX697" fmla="*/ 3174494 w 3418951"/>
              <a:gd name="connsiteY697" fmla="*/ 301350 h 974891"/>
              <a:gd name="connsiteX698" fmla="*/ 3171801 w 3418951"/>
              <a:gd name="connsiteY698" fmla="*/ 276777 h 974891"/>
              <a:gd name="connsiteX699" fmla="*/ 3188295 w 3418951"/>
              <a:gd name="connsiteY699" fmla="*/ 279470 h 974891"/>
              <a:gd name="connsiteX700" fmla="*/ 3218589 w 3418951"/>
              <a:gd name="connsiteY700" fmla="*/ 244464 h 974891"/>
              <a:gd name="connsiteX701" fmla="*/ 636178 w 3418951"/>
              <a:gd name="connsiteY701" fmla="*/ 241434 h 974891"/>
              <a:gd name="connsiteX702" fmla="*/ 636178 w 3418951"/>
              <a:gd name="connsiteY702" fmla="*/ 246820 h 974891"/>
              <a:gd name="connsiteX703" fmla="*/ 625070 w 3418951"/>
              <a:gd name="connsiteY703" fmla="*/ 249512 h 974891"/>
              <a:gd name="connsiteX704" fmla="*/ 625070 w 3418951"/>
              <a:gd name="connsiteY704" fmla="*/ 244127 h 974891"/>
              <a:gd name="connsiteX705" fmla="*/ 636178 w 3418951"/>
              <a:gd name="connsiteY705" fmla="*/ 241434 h 974891"/>
              <a:gd name="connsiteX706" fmla="*/ 140363 w 3418951"/>
              <a:gd name="connsiteY706" fmla="*/ 241097 h 974891"/>
              <a:gd name="connsiteX707" fmla="*/ 118484 w 3418951"/>
              <a:gd name="connsiteY707" fmla="*/ 268362 h 974891"/>
              <a:gd name="connsiteX708" fmla="*/ 113098 w 3418951"/>
              <a:gd name="connsiteY708" fmla="*/ 260284 h 974891"/>
              <a:gd name="connsiteX709" fmla="*/ 110405 w 3418951"/>
              <a:gd name="connsiteY709" fmla="*/ 260284 h 974891"/>
              <a:gd name="connsiteX710" fmla="*/ 140363 w 3418951"/>
              <a:gd name="connsiteY710" fmla="*/ 241097 h 974891"/>
              <a:gd name="connsiteX711" fmla="*/ 354996 w 3418951"/>
              <a:gd name="connsiteY711" fmla="*/ 239183 h 974891"/>
              <a:gd name="connsiteX712" fmla="*/ 342590 w 3418951"/>
              <a:gd name="connsiteY712" fmla="*/ 248059 h 974891"/>
              <a:gd name="connsiteX713" fmla="*/ 341315 w 3418951"/>
              <a:gd name="connsiteY713" fmla="*/ 246146 h 974891"/>
              <a:gd name="connsiteX714" fmla="*/ 2863474 w 3418951"/>
              <a:gd name="connsiteY714" fmla="*/ 236721 h 974891"/>
              <a:gd name="connsiteX715" fmla="*/ 2830487 w 3418951"/>
              <a:gd name="connsiteY715" fmla="*/ 293944 h 974891"/>
              <a:gd name="connsiteX716" fmla="*/ 2882661 w 3418951"/>
              <a:gd name="connsiteY716" fmla="*/ 269372 h 974891"/>
              <a:gd name="connsiteX717" fmla="*/ 2868859 w 3418951"/>
              <a:gd name="connsiteY717" fmla="*/ 280144 h 974891"/>
              <a:gd name="connsiteX718" fmla="*/ 2882661 w 3418951"/>
              <a:gd name="connsiteY718" fmla="*/ 277450 h 974891"/>
              <a:gd name="connsiteX719" fmla="*/ 2885353 w 3418951"/>
              <a:gd name="connsiteY719" fmla="*/ 288222 h 974891"/>
              <a:gd name="connsiteX720" fmla="*/ 2863474 w 3418951"/>
              <a:gd name="connsiteY720" fmla="*/ 290915 h 974891"/>
              <a:gd name="connsiteX721" fmla="*/ 2871889 w 3418951"/>
              <a:gd name="connsiteY721" fmla="*/ 298993 h 974891"/>
              <a:gd name="connsiteX722" fmla="*/ 2813994 w 3418951"/>
              <a:gd name="connsiteY722" fmla="*/ 339722 h 974891"/>
              <a:gd name="connsiteX723" fmla="*/ 2808608 w 3418951"/>
              <a:gd name="connsiteY723" fmla="*/ 347800 h 974891"/>
              <a:gd name="connsiteX724" fmla="*/ 2800193 w 3418951"/>
              <a:gd name="connsiteY724" fmla="*/ 337029 h 974891"/>
              <a:gd name="connsiteX725" fmla="*/ 2739605 w 3418951"/>
              <a:gd name="connsiteY725" fmla="*/ 361601 h 974891"/>
              <a:gd name="connsiteX726" fmla="*/ 2651414 w 3418951"/>
              <a:gd name="connsiteY726" fmla="*/ 399637 h 974891"/>
              <a:gd name="connsiteX727" fmla="*/ 2651414 w 3418951"/>
              <a:gd name="connsiteY727" fmla="*/ 388866 h 974891"/>
              <a:gd name="connsiteX728" fmla="*/ 2626506 w 3418951"/>
              <a:gd name="connsiteY728" fmla="*/ 416131 h 974891"/>
              <a:gd name="connsiteX729" fmla="*/ 2637614 w 3418951"/>
              <a:gd name="connsiteY729" fmla="*/ 418823 h 974891"/>
              <a:gd name="connsiteX730" fmla="*/ 2469650 w 3418951"/>
              <a:gd name="connsiteY730" fmla="*/ 514082 h 974891"/>
              <a:gd name="connsiteX731" fmla="*/ 2478065 w 3418951"/>
              <a:gd name="connsiteY731" fmla="*/ 522160 h 974891"/>
              <a:gd name="connsiteX732" fmla="*/ 2544038 w 3418951"/>
              <a:gd name="connsiteY732" fmla="*/ 486817 h 974891"/>
              <a:gd name="connsiteX733" fmla="*/ 2409061 w 3418951"/>
              <a:gd name="connsiteY733" fmla="*/ 565919 h 974891"/>
              <a:gd name="connsiteX734" fmla="*/ 2436663 w 3418951"/>
              <a:gd name="connsiteY734" fmla="*/ 568612 h 974891"/>
              <a:gd name="connsiteX735" fmla="*/ 2464264 w 3418951"/>
              <a:gd name="connsiteY735" fmla="*/ 549425 h 974891"/>
              <a:gd name="connsiteX736" fmla="*/ 2464264 w 3418951"/>
              <a:gd name="connsiteY736" fmla="*/ 565919 h 974891"/>
              <a:gd name="connsiteX737" fmla="*/ 2508359 w 3418951"/>
              <a:gd name="connsiteY737" fmla="*/ 533268 h 974891"/>
              <a:gd name="connsiteX738" fmla="*/ 2508359 w 3418951"/>
              <a:gd name="connsiteY738" fmla="*/ 544040 h 974891"/>
              <a:gd name="connsiteX739" fmla="*/ 2538653 w 3418951"/>
              <a:gd name="connsiteY739" fmla="*/ 522160 h 974891"/>
              <a:gd name="connsiteX740" fmla="*/ 2538653 w 3418951"/>
              <a:gd name="connsiteY740" fmla="*/ 532932 h 974891"/>
              <a:gd name="connsiteX741" fmla="*/ 2486480 w 3418951"/>
              <a:gd name="connsiteY741" fmla="*/ 568275 h 974891"/>
              <a:gd name="connsiteX742" fmla="*/ 2525189 w 3418951"/>
              <a:gd name="connsiteY742" fmla="*/ 554811 h 974891"/>
              <a:gd name="connsiteX743" fmla="*/ 2525189 w 3418951"/>
              <a:gd name="connsiteY743" fmla="*/ 571305 h 974891"/>
              <a:gd name="connsiteX744" fmla="*/ 2453493 w 3418951"/>
              <a:gd name="connsiteY744" fmla="*/ 612033 h 974891"/>
              <a:gd name="connsiteX745" fmla="*/ 2478401 w 3418951"/>
              <a:gd name="connsiteY745" fmla="*/ 617419 h 974891"/>
              <a:gd name="connsiteX746" fmla="*/ 2371026 w 3418951"/>
              <a:gd name="connsiteY746" fmla="*/ 674641 h 974891"/>
              <a:gd name="connsiteX747" fmla="*/ 2387518 w 3418951"/>
              <a:gd name="connsiteY747" fmla="*/ 674641 h 974891"/>
              <a:gd name="connsiteX748" fmla="*/ 2362610 w 3418951"/>
              <a:gd name="connsiteY748" fmla="*/ 723785 h 974891"/>
              <a:gd name="connsiteX749" fmla="*/ 2263650 w 3418951"/>
              <a:gd name="connsiteY749" fmla="*/ 756436 h 974891"/>
              <a:gd name="connsiteX750" fmla="*/ 2318852 w 3418951"/>
              <a:gd name="connsiteY750" fmla="*/ 729171 h 974891"/>
              <a:gd name="connsiteX751" fmla="*/ 2365640 w 3418951"/>
              <a:gd name="connsiteY751" fmla="*/ 696520 h 974891"/>
              <a:gd name="connsiteX752" fmla="*/ 2346453 w 3418951"/>
              <a:gd name="connsiteY752" fmla="*/ 688442 h 974891"/>
              <a:gd name="connsiteX753" fmla="*/ 2349146 w 3418951"/>
              <a:gd name="connsiteY753" fmla="*/ 671948 h 974891"/>
              <a:gd name="connsiteX754" fmla="*/ 2293943 w 3418951"/>
              <a:gd name="connsiteY754" fmla="*/ 691135 h 974891"/>
              <a:gd name="connsiteX755" fmla="*/ 2296636 w 3418951"/>
              <a:gd name="connsiteY755" fmla="*/ 713014 h 974891"/>
              <a:gd name="connsiteX756" fmla="*/ 2249848 w 3418951"/>
              <a:gd name="connsiteY756" fmla="*/ 742972 h 974891"/>
              <a:gd name="connsiteX757" fmla="*/ 2164352 w 3418951"/>
              <a:gd name="connsiteY757" fmla="*/ 764851 h 974891"/>
              <a:gd name="connsiteX758" fmla="*/ 2164352 w 3418951"/>
              <a:gd name="connsiteY758" fmla="*/ 772929 h 974891"/>
              <a:gd name="connsiteX759" fmla="*/ 2076835 w 3418951"/>
              <a:gd name="connsiteY759" fmla="*/ 817697 h 974891"/>
              <a:gd name="connsiteX760" fmla="*/ 2079528 w 3418951"/>
              <a:gd name="connsiteY760" fmla="*/ 812311 h 974891"/>
              <a:gd name="connsiteX761" fmla="*/ 2068420 w 3418951"/>
              <a:gd name="connsiteY761" fmla="*/ 812311 h 974891"/>
              <a:gd name="connsiteX762" fmla="*/ 2063034 w 3418951"/>
              <a:gd name="connsiteY762" fmla="*/ 817697 h 974891"/>
              <a:gd name="connsiteX763" fmla="*/ 1969459 w 3418951"/>
              <a:gd name="connsiteY763" fmla="*/ 847655 h 974891"/>
              <a:gd name="connsiteX764" fmla="*/ 1983259 w 3418951"/>
              <a:gd name="connsiteY764" fmla="*/ 836883 h 974891"/>
              <a:gd name="connsiteX765" fmla="*/ 1980567 w 3418951"/>
              <a:gd name="connsiteY765" fmla="*/ 826112 h 974891"/>
              <a:gd name="connsiteX766" fmla="*/ 2005475 w 3418951"/>
              <a:gd name="connsiteY766" fmla="*/ 826112 h 974891"/>
              <a:gd name="connsiteX767" fmla="*/ 2074142 w 3418951"/>
              <a:gd name="connsiteY767" fmla="*/ 788076 h 974891"/>
              <a:gd name="connsiteX768" fmla="*/ 2115544 w 3418951"/>
              <a:gd name="connsiteY768" fmla="*/ 768890 h 974891"/>
              <a:gd name="connsiteX769" fmla="*/ 2156946 w 3418951"/>
              <a:gd name="connsiteY769" fmla="*/ 744318 h 974891"/>
              <a:gd name="connsiteX770" fmla="*/ 2027691 w 3418951"/>
              <a:gd name="connsiteY770" fmla="*/ 779661 h 974891"/>
              <a:gd name="connsiteX771" fmla="*/ 2027691 w 3418951"/>
              <a:gd name="connsiteY771" fmla="*/ 774276 h 974891"/>
              <a:gd name="connsiteX772" fmla="*/ 1994704 w 3418951"/>
              <a:gd name="connsiteY772" fmla="*/ 779661 h 974891"/>
              <a:gd name="connsiteX773" fmla="*/ 2003119 w 3418951"/>
              <a:gd name="connsiteY773" fmla="*/ 779661 h 974891"/>
              <a:gd name="connsiteX774" fmla="*/ 1945224 w 3418951"/>
              <a:gd name="connsiteY774" fmla="*/ 809619 h 974891"/>
              <a:gd name="connsiteX775" fmla="*/ 1837847 w 3418951"/>
              <a:gd name="connsiteY775" fmla="*/ 828805 h 974891"/>
              <a:gd name="connsiteX776" fmla="*/ 1829432 w 3418951"/>
              <a:gd name="connsiteY776" fmla="*/ 839576 h 974891"/>
              <a:gd name="connsiteX777" fmla="*/ 1834818 w 3418951"/>
              <a:gd name="connsiteY777" fmla="*/ 823083 h 974891"/>
              <a:gd name="connsiteX778" fmla="*/ 1809909 w 3418951"/>
              <a:gd name="connsiteY778" fmla="*/ 817697 h 974891"/>
              <a:gd name="connsiteX779" fmla="*/ 1884299 w 3418951"/>
              <a:gd name="connsiteY779" fmla="*/ 779661 h 974891"/>
              <a:gd name="connsiteX780" fmla="*/ 2010861 w 3418951"/>
              <a:gd name="connsiteY780" fmla="*/ 752397 h 974891"/>
              <a:gd name="connsiteX781" fmla="*/ 2005475 w 3418951"/>
              <a:gd name="connsiteY781" fmla="*/ 760475 h 974891"/>
              <a:gd name="connsiteX782" fmla="*/ 2033077 w 3418951"/>
              <a:gd name="connsiteY782" fmla="*/ 743981 h 974891"/>
              <a:gd name="connsiteX783" fmla="*/ 2066064 w 3418951"/>
              <a:gd name="connsiteY783" fmla="*/ 752060 h 974891"/>
              <a:gd name="connsiteX784" fmla="*/ 2077172 w 3418951"/>
              <a:gd name="connsiteY784" fmla="*/ 741289 h 974891"/>
              <a:gd name="connsiteX785" fmla="*/ 2071786 w 3418951"/>
              <a:gd name="connsiteY785" fmla="*/ 724795 h 974891"/>
              <a:gd name="connsiteX786" fmla="*/ 2063371 w 3418951"/>
              <a:gd name="connsiteY786" fmla="*/ 730181 h 974891"/>
              <a:gd name="connsiteX787" fmla="*/ 2054956 w 3418951"/>
              <a:gd name="connsiteY787" fmla="*/ 722102 h 974891"/>
              <a:gd name="connsiteX788" fmla="*/ 2074142 w 3418951"/>
              <a:gd name="connsiteY788" fmla="*/ 705608 h 974891"/>
              <a:gd name="connsiteX789" fmla="*/ 2087943 w 3418951"/>
              <a:gd name="connsiteY789" fmla="*/ 708301 h 974891"/>
              <a:gd name="connsiteX790" fmla="*/ 2132038 w 3418951"/>
              <a:gd name="connsiteY790" fmla="*/ 691808 h 974891"/>
              <a:gd name="connsiteX791" fmla="*/ 2115544 w 3418951"/>
              <a:gd name="connsiteY791" fmla="*/ 686423 h 974891"/>
              <a:gd name="connsiteX792" fmla="*/ 2154253 w 3418951"/>
              <a:gd name="connsiteY792" fmla="*/ 669929 h 974891"/>
              <a:gd name="connsiteX793" fmla="*/ 2214842 w 3418951"/>
              <a:gd name="connsiteY793" fmla="*/ 656464 h 974891"/>
              <a:gd name="connsiteX794" fmla="*/ 2195655 w 3418951"/>
              <a:gd name="connsiteY794" fmla="*/ 656464 h 974891"/>
              <a:gd name="connsiteX795" fmla="*/ 2223257 w 3418951"/>
              <a:gd name="connsiteY795" fmla="*/ 645693 h 974891"/>
              <a:gd name="connsiteX796" fmla="*/ 2217872 w 3418951"/>
              <a:gd name="connsiteY796" fmla="*/ 653772 h 974891"/>
              <a:gd name="connsiteX797" fmla="*/ 2237058 w 3418951"/>
              <a:gd name="connsiteY797" fmla="*/ 645693 h 974891"/>
              <a:gd name="connsiteX798" fmla="*/ 2234365 w 3418951"/>
              <a:gd name="connsiteY798" fmla="*/ 637615 h 974891"/>
              <a:gd name="connsiteX799" fmla="*/ 2314140 w 3418951"/>
              <a:gd name="connsiteY799" fmla="*/ 599579 h 974891"/>
              <a:gd name="connsiteX800" fmla="*/ 2316832 w 3418951"/>
              <a:gd name="connsiteY800" fmla="*/ 610350 h 974891"/>
              <a:gd name="connsiteX801" fmla="*/ 2338711 w 3418951"/>
              <a:gd name="connsiteY801" fmla="*/ 607658 h 974891"/>
              <a:gd name="connsiteX802" fmla="*/ 2324911 w 3418951"/>
              <a:gd name="connsiteY802" fmla="*/ 618429 h 974891"/>
              <a:gd name="connsiteX803" fmla="*/ 2363620 w 3418951"/>
              <a:gd name="connsiteY803" fmla="*/ 618429 h 974891"/>
              <a:gd name="connsiteX804" fmla="*/ 2372035 w 3418951"/>
              <a:gd name="connsiteY804" fmla="*/ 613043 h 974891"/>
              <a:gd name="connsiteX805" fmla="*/ 2350156 w 3418951"/>
              <a:gd name="connsiteY805" fmla="*/ 604965 h 974891"/>
              <a:gd name="connsiteX806" fmla="*/ 2408051 w 3418951"/>
              <a:gd name="connsiteY806" fmla="*/ 575007 h 974891"/>
              <a:gd name="connsiteX807" fmla="*/ 2358571 w 3418951"/>
              <a:gd name="connsiteY807" fmla="*/ 585778 h 974891"/>
              <a:gd name="connsiteX808" fmla="*/ 2350156 w 3418951"/>
              <a:gd name="connsiteY808" fmla="*/ 575007 h 974891"/>
              <a:gd name="connsiteX809" fmla="*/ 2355541 w 3418951"/>
              <a:gd name="connsiteY809" fmla="*/ 564236 h 974891"/>
              <a:gd name="connsiteX810" fmla="*/ 2303368 w 3418951"/>
              <a:gd name="connsiteY810" fmla="*/ 591501 h 974891"/>
              <a:gd name="connsiteX811" fmla="*/ 2179499 w 3418951"/>
              <a:gd name="connsiteY811" fmla="*/ 637952 h 974891"/>
              <a:gd name="connsiteX812" fmla="*/ 2190606 w 3418951"/>
              <a:gd name="connsiteY812" fmla="*/ 627181 h 974891"/>
              <a:gd name="connsiteX813" fmla="*/ 2182191 w 3418951"/>
              <a:gd name="connsiteY813" fmla="*/ 613717 h 974891"/>
              <a:gd name="connsiteX814" fmla="*/ 2237394 w 3418951"/>
              <a:gd name="connsiteY814" fmla="*/ 600252 h 974891"/>
              <a:gd name="connsiteX815" fmla="*/ 2240087 w 3418951"/>
              <a:gd name="connsiteY815" fmla="*/ 589481 h 974891"/>
              <a:gd name="connsiteX816" fmla="*/ 2339048 w 3418951"/>
              <a:gd name="connsiteY816" fmla="*/ 554138 h 974891"/>
              <a:gd name="connsiteX817" fmla="*/ 2418823 w 3418951"/>
              <a:gd name="connsiteY817" fmla="*/ 502301 h 974891"/>
              <a:gd name="connsiteX818" fmla="*/ 2424208 w 3418951"/>
              <a:gd name="connsiteY818" fmla="*/ 513072 h 974891"/>
              <a:gd name="connsiteX819" fmla="*/ 2465610 w 3418951"/>
              <a:gd name="connsiteY819" fmla="*/ 477729 h 974891"/>
              <a:gd name="connsiteX820" fmla="*/ 2380114 w 3418951"/>
              <a:gd name="connsiteY820" fmla="*/ 513072 h 974891"/>
              <a:gd name="connsiteX821" fmla="*/ 2341404 w 3418951"/>
              <a:gd name="connsiteY821" fmla="*/ 529566 h 974891"/>
              <a:gd name="connsiteX822" fmla="*/ 2404686 w 3418951"/>
              <a:gd name="connsiteY822" fmla="*/ 494223 h 974891"/>
              <a:gd name="connsiteX823" fmla="*/ 2437672 w 3418951"/>
              <a:gd name="connsiteY823" fmla="*/ 469650 h 974891"/>
              <a:gd name="connsiteX824" fmla="*/ 2451473 w 3418951"/>
              <a:gd name="connsiteY824" fmla="*/ 472343 h 974891"/>
              <a:gd name="connsiteX825" fmla="*/ 2481767 w 3418951"/>
              <a:gd name="connsiteY825" fmla="*/ 437000 h 974891"/>
              <a:gd name="connsiteX826" fmla="*/ 2484460 w 3418951"/>
              <a:gd name="connsiteY826" fmla="*/ 423536 h 974891"/>
              <a:gd name="connsiteX827" fmla="*/ 2479075 w 3418951"/>
              <a:gd name="connsiteY827" fmla="*/ 415458 h 974891"/>
              <a:gd name="connsiteX828" fmla="*/ 2462581 w 3418951"/>
              <a:gd name="connsiteY828" fmla="*/ 423536 h 974891"/>
              <a:gd name="connsiteX829" fmla="*/ 2481767 w 3418951"/>
              <a:gd name="connsiteY829" fmla="*/ 401657 h 974891"/>
              <a:gd name="connsiteX830" fmla="*/ 2470660 w 3418951"/>
              <a:gd name="connsiteY830" fmla="*/ 388193 h 974891"/>
              <a:gd name="connsiteX831" fmla="*/ 2448780 w 3418951"/>
              <a:gd name="connsiteY831" fmla="*/ 388193 h 974891"/>
              <a:gd name="connsiteX832" fmla="*/ 2470660 w 3418951"/>
              <a:gd name="connsiteY832" fmla="*/ 371700 h 974891"/>
              <a:gd name="connsiteX833" fmla="*/ 2556156 w 3418951"/>
              <a:gd name="connsiteY833" fmla="*/ 349820 h 974891"/>
              <a:gd name="connsiteX834" fmla="*/ 2545049 w 3418951"/>
              <a:gd name="connsiteY834" fmla="*/ 344435 h 974891"/>
              <a:gd name="connsiteX835" fmla="*/ 2556156 w 3418951"/>
              <a:gd name="connsiteY835" fmla="*/ 325248 h 974891"/>
              <a:gd name="connsiteX836" fmla="*/ 2575343 w 3418951"/>
              <a:gd name="connsiteY836" fmla="*/ 327941 h 974891"/>
              <a:gd name="connsiteX837" fmla="*/ 2674303 w 3418951"/>
              <a:gd name="connsiteY837" fmla="*/ 256918 h 974891"/>
              <a:gd name="connsiteX838" fmla="*/ 2696183 w 3418951"/>
              <a:gd name="connsiteY838" fmla="*/ 256918 h 974891"/>
              <a:gd name="connsiteX839" fmla="*/ 2698875 w 3418951"/>
              <a:gd name="connsiteY839" fmla="*/ 281490 h 974891"/>
              <a:gd name="connsiteX840" fmla="*/ 2685075 w 3418951"/>
              <a:gd name="connsiteY840" fmla="*/ 284183 h 974891"/>
              <a:gd name="connsiteX841" fmla="*/ 2698875 w 3418951"/>
              <a:gd name="connsiteY841" fmla="*/ 286875 h 974891"/>
              <a:gd name="connsiteX842" fmla="*/ 2690460 w 3418951"/>
              <a:gd name="connsiteY842" fmla="*/ 294954 h 974891"/>
              <a:gd name="connsiteX843" fmla="*/ 2712339 w 3418951"/>
              <a:gd name="connsiteY843" fmla="*/ 278461 h 974891"/>
              <a:gd name="connsiteX844" fmla="*/ 2723448 w 3418951"/>
              <a:gd name="connsiteY844" fmla="*/ 259274 h 974891"/>
              <a:gd name="connsiteX845" fmla="*/ 2728833 w 3418951"/>
              <a:gd name="connsiteY845" fmla="*/ 283846 h 974891"/>
              <a:gd name="connsiteX846" fmla="*/ 2643336 w 3418951"/>
              <a:gd name="connsiteY846" fmla="*/ 324575 h 974891"/>
              <a:gd name="connsiteX847" fmla="*/ 2646029 w 3418951"/>
              <a:gd name="connsiteY847" fmla="*/ 316497 h 974891"/>
              <a:gd name="connsiteX848" fmla="*/ 2632229 w 3418951"/>
              <a:gd name="connsiteY848" fmla="*/ 319189 h 974891"/>
              <a:gd name="connsiteX849" fmla="*/ 2646029 w 3418951"/>
              <a:gd name="connsiteY849" fmla="*/ 338375 h 974891"/>
              <a:gd name="connsiteX850" fmla="*/ 2613042 w 3418951"/>
              <a:gd name="connsiteY850" fmla="*/ 368333 h 974891"/>
              <a:gd name="connsiteX851" fmla="*/ 2662523 w 3418951"/>
              <a:gd name="connsiteY851" fmla="*/ 351840 h 974891"/>
              <a:gd name="connsiteX852" fmla="*/ 2665215 w 3418951"/>
              <a:gd name="connsiteY852" fmla="*/ 362611 h 974891"/>
              <a:gd name="connsiteX853" fmla="*/ 2712003 w 3418951"/>
              <a:gd name="connsiteY853" fmla="*/ 321882 h 974891"/>
              <a:gd name="connsiteX854" fmla="*/ 2756098 w 3418951"/>
              <a:gd name="connsiteY854" fmla="*/ 302696 h 974891"/>
              <a:gd name="connsiteX855" fmla="*/ 2750712 w 3418951"/>
              <a:gd name="connsiteY855" fmla="*/ 316160 h 974891"/>
              <a:gd name="connsiteX856" fmla="*/ 2767206 w 3418951"/>
              <a:gd name="connsiteY856" fmla="*/ 291588 h 974891"/>
              <a:gd name="connsiteX857" fmla="*/ 2775621 w 3418951"/>
              <a:gd name="connsiteY857" fmla="*/ 305052 h 974891"/>
              <a:gd name="connsiteX858" fmla="*/ 2811301 w 3418951"/>
              <a:gd name="connsiteY858" fmla="*/ 283173 h 974891"/>
              <a:gd name="connsiteX859" fmla="*/ 2863474 w 3418951"/>
              <a:gd name="connsiteY859" fmla="*/ 236721 h 974891"/>
              <a:gd name="connsiteX860" fmla="*/ 2321208 w 3418951"/>
              <a:gd name="connsiteY860" fmla="*/ 236048 h 974891"/>
              <a:gd name="connsiteX861" fmla="*/ 2318515 w 3418951"/>
              <a:gd name="connsiteY861" fmla="*/ 246820 h 974891"/>
              <a:gd name="connsiteX862" fmla="*/ 2321208 w 3418951"/>
              <a:gd name="connsiteY862" fmla="*/ 236048 h 974891"/>
              <a:gd name="connsiteX863" fmla="*/ 2786392 w 3418951"/>
              <a:gd name="connsiteY863" fmla="*/ 233019 h 974891"/>
              <a:gd name="connsiteX864" fmla="*/ 2786392 w 3418951"/>
              <a:gd name="connsiteY864" fmla="*/ 257592 h 974891"/>
              <a:gd name="connsiteX865" fmla="*/ 2736912 w 3418951"/>
              <a:gd name="connsiteY865" fmla="*/ 274085 h 974891"/>
              <a:gd name="connsiteX866" fmla="*/ 2736912 w 3418951"/>
              <a:gd name="connsiteY866" fmla="*/ 241097 h 974891"/>
              <a:gd name="connsiteX867" fmla="*/ 2767206 w 3418951"/>
              <a:gd name="connsiteY867" fmla="*/ 238405 h 974891"/>
              <a:gd name="connsiteX868" fmla="*/ 2742297 w 3418951"/>
              <a:gd name="connsiteY868" fmla="*/ 257592 h 974891"/>
              <a:gd name="connsiteX869" fmla="*/ 2786392 w 3418951"/>
              <a:gd name="connsiteY869" fmla="*/ 233019 h 974891"/>
              <a:gd name="connsiteX870" fmla="*/ 803974 w 3418951"/>
              <a:gd name="connsiteY870" fmla="*/ 232893 h 974891"/>
              <a:gd name="connsiteX871" fmla="*/ 796064 w 3418951"/>
              <a:gd name="connsiteY871" fmla="*/ 244127 h 974891"/>
              <a:gd name="connsiteX872" fmla="*/ 809865 w 3418951"/>
              <a:gd name="connsiteY872" fmla="*/ 246820 h 974891"/>
              <a:gd name="connsiteX873" fmla="*/ 815250 w 3418951"/>
              <a:gd name="connsiteY873" fmla="*/ 236048 h 974891"/>
              <a:gd name="connsiteX874" fmla="*/ 817943 w 3418951"/>
              <a:gd name="connsiteY874" fmla="*/ 236048 h 974891"/>
              <a:gd name="connsiteX875" fmla="*/ 803974 w 3418951"/>
              <a:gd name="connsiteY875" fmla="*/ 232893 h 974891"/>
              <a:gd name="connsiteX876" fmla="*/ 2715032 w 3418951"/>
              <a:gd name="connsiteY876" fmla="*/ 230326 h 974891"/>
              <a:gd name="connsiteX877" fmla="*/ 2715032 w 3418951"/>
              <a:gd name="connsiteY877" fmla="*/ 238405 h 974891"/>
              <a:gd name="connsiteX878" fmla="*/ 2703924 w 3418951"/>
              <a:gd name="connsiteY878" fmla="*/ 235712 h 974891"/>
              <a:gd name="connsiteX879" fmla="*/ 2715032 w 3418951"/>
              <a:gd name="connsiteY879" fmla="*/ 230326 h 974891"/>
              <a:gd name="connsiteX880" fmla="*/ 3014608 w 3418951"/>
              <a:gd name="connsiteY880" fmla="*/ 227634 h 974891"/>
              <a:gd name="connsiteX881" fmla="*/ 3025717 w 3418951"/>
              <a:gd name="connsiteY881" fmla="*/ 235712 h 974891"/>
              <a:gd name="connsiteX882" fmla="*/ 3020331 w 3418951"/>
              <a:gd name="connsiteY882" fmla="*/ 257592 h 974891"/>
              <a:gd name="connsiteX883" fmla="*/ 2987007 w 3418951"/>
              <a:gd name="connsiteY883" fmla="*/ 271392 h 974891"/>
              <a:gd name="connsiteX884" fmla="*/ 3014608 w 3418951"/>
              <a:gd name="connsiteY884" fmla="*/ 227634 h 974891"/>
              <a:gd name="connsiteX885" fmla="*/ 432534 w 3418951"/>
              <a:gd name="connsiteY885" fmla="*/ 224940 h 974891"/>
              <a:gd name="connsiteX886" fmla="*/ 393825 w 3418951"/>
              <a:gd name="connsiteY886" fmla="*/ 249512 h 974891"/>
              <a:gd name="connsiteX887" fmla="*/ 432534 w 3418951"/>
              <a:gd name="connsiteY887" fmla="*/ 224940 h 974891"/>
              <a:gd name="connsiteX888" fmla="*/ 3160694 w 3418951"/>
              <a:gd name="connsiteY888" fmla="*/ 219555 h 974891"/>
              <a:gd name="connsiteX889" fmla="*/ 3158000 w 3418951"/>
              <a:gd name="connsiteY889" fmla="*/ 236048 h 974891"/>
              <a:gd name="connsiteX890" fmla="*/ 3169109 w 3418951"/>
              <a:gd name="connsiteY890" fmla="*/ 222248 h 974891"/>
              <a:gd name="connsiteX891" fmla="*/ 3160694 w 3418951"/>
              <a:gd name="connsiteY891" fmla="*/ 219555 h 974891"/>
              <a:gd name="connsiteX892" fmla="*/ 2833179 w 3418951"/>
              <a:gd name="connsiteY892" fmla="*/ 216863 h 974891"/>
              <a:gd name="connsiteX893" fmla="*/ 2838566 w 3418951"/>
              <a:gd name="connsiteY893" fmla="*/ 230326 h 974891"/>
              <a:gd name="connsiteX894" fmla="*/ 2805579 w 3418951"/>
              <a:gd name="connsiteY894" fmla="*/ 246820 h 974891"/>
              <a:gd name="connsiteX895" fmla="*/ 2833179 w 3418951"/>
              <a:gd name="connsiteY895" fmla="*/ 216863 h 974891"/>
              <a:gd name="connsiteX896" fmla="*/ 266589 w 3418951"/>
              <a:gd name="connsiteY896" fmla="*/ 212997 h 974891"/>
              <a:gd name="connsiteX897" fmla="*/ 278033 w 3418951"/>
              <a:gd name="connsiteY897" fmla="*/ 216863 h 974891"/>
              <a:gd name="connsiteX898" fmla="*/ 242354 w 3418951"/>
              <a:gd name="connsiteY898" fmla="*/ 244127 h 974891"/>
              <a:gd name="connsiteX899" fmla="*/ 239324 w 3418951"/>
              <a:gd name="connsiteY899" fmla="*/ 236048 h 974891"/>
              <a:gd name="connsiteX900" fmla="*/ 266589 w 3418951"/>
              <a:gd name="connsiteY900" fmla="*/ 212997 h 974891"/>
              <a:gd name="connsiteX901" fmla="*/ 3067455 w 3418951"/>
              <a:gd name="connsiteY901" fmla="*/ 208784 h 974891"/>
              <a:gd name="connsiteX902" fmla="*/ 3050962 w 3418951"/>
              <a:gd name="connsiteY902" fmla="*/ 216863 h 974891"/>
              <a:gd name="connsiteX903" fmla="*/ 3059377 w 3418951"/>
              <a:gd name="connsiteY903" fmla="*/ 238741 h 974891"/>
              <a:gd name="connsiteX904" fmla="*/ 3070484 w 3418951"/>
              <a:gd name="connsiteY904" fmla="*/ 241434 h 974891"/>
              <a:gd name="connsiteX905" fmla="*/ 3067791 w 3418951"/>
              <a:gd name="connsiteY905" fmla="*/ 271392 h 974891"/>
              <a:gd name="connsiteX906" fmla="*/ 3070484 w 3418951"/>
              <a:gd name="connsiteY906" fmla="*/ 276777 h 974891"/>
              <a:gd name="connsiteX907" fmla="*/ 3109194 w 3418951"/>
              <a:gd name="connsiteY907" fmla="*/ 244127 h 974891"/>
              <a:gd name="connsiteX908" fmla="*/ 3144873 w 3418951"/>
              <a:gd name="connsiteY908" fmla="*/ 230663 h 974891"/>
              <a:gd name="connsiteX909" fmla="*/ 3119965 w 3418951"/>
              <a:gd name="connsiteY909" fmla="*/ 266006 h 974891"/>
              <a:gd name="connsiteX910" fmla="*/ 3089671 w 3418951"/>
              <a:gd name="connsiteY910" fmla="*/ 279470 h 974891"/>
              <a:gd name="connsiteX911" fmla="*/ 3078562 w 3418951"/>
              <a:gd name="connsiteY911" fmla="*/ 284856 h 974891"/>
              <a:gd name="connsiteX912" fmla="*/ 3067455 w 3418951"/>
              <a:gd name="connsiteY912" fmla="*/ 314814 h 974891"/>
              <a:gd name="connsiteX913" fmla="*/ 3045913 w 3418951"/>
              <a:gd name="connsiteY913" fmla="*/ 331307 h 974891"/>
              <a:gd name="connsiteX914" fmla="*/ 3034804 w 3418951"/>
              <a:gd name="connsiteY914" fmla="*/ 331307 h 974891"/>
              <a:gd name="connsiteX915" fmla="*/ 3037497 w 3418951"/>
              <a:gd name="connsiteY915" fmla="*/ 317843 h 974891"/>
              <a:gd name="connsiteX916" fmla="*/ 3015618 w 3418951"/>
              <a:gd name="connsiteY916" fmla="*/ 325922 h 974891"/>
              <a:gd name="connsiteX917" fmla="*/ 3034804 w 3418951"/>
              <a:gd name="connsiteY917" fmla="*/ 309428 h 974891"/>
              <a:gd name="connsiteX918" fmla="*/ 3037497 w 3418951"/>
              <a:gd name="connsiteY918" fmla="*/ 322892 h 974891"/>
              <a:gd name="connsiteX919" fmla="*/ 3059377 w 3418951"/>
              <a:gd name="connsiteY919" fmla="*/ 314814 h 974891"/>
              <a:gd name="connsiteX920" fmla="*/ 3059377 w 3418951"/>
              <a:gd name="connsiteY920" fmla="*/ 309428 h 974891"/>
              <a:gd name="connsiteX921" fmla="*/ 3050962 w 3418951"/>
              <a:gd name="connsiteY921" fmla="*/ 279470 h 974891"/>
              <a:gd name="connsiteX922" fmla="*/ 3042546 w 3418951"/>
              <a:gd name="connsiteY922" fmla="*/ 279470 h 974891"/>
              <a:gd name="connsiteX923" fmla="*/ 3056347 w 3418951"/>
              <a:gd name="connsiteY923" fmla="*/ 244127 h 974891"/>
              <a:gd name="connsiteX924" fmla="*/ 3039853 w 3418951"/>
              <a:gd name="connsiteY924" fmla="*/ 233356 h 974891"/>
              <a:gd name="connsiteX925" fmla="*/ 3067455 w 3418951"/>
              <a:gd name="connsiteY925" fmla="*/ 208784 h 974891"/>
              <a:gd name="connsiteX926" fmla="*/ 2310437 w 3418951"/>
              <a:gd name="connsiteY926" fmla="*/ 206091 h 974891"/>
              <a:gd name="connsiteX927" fmla="*/ 2271728 w 3418951"/>
              <a:gd name="connsiteY927" fmla="*/ 219555 h 974891"/>
              <a:gd name="connsiteX928" fmla="*/ 2310437 w 3418951"/>
              <a:gd name="connsiteY928" fmla="*/ 206091 h 974891"/>
              <a:gd name="connsiteX929" fmla="*/ 831071 w 3418951"/>
              <a:gd name="connsiteY929" fmla="*/ 205081 h 974891"/>
              <a:gd name="connsiteX930" fmla="*/ 828714 w 3418951"/>
              <a:gd name="connsiteY930" fmla="*/ 205754 h 974891"/>
              <a:gd name="connsiteX931" fmla="*/ 814914 w 3418951"/>
              <a:gd name="connsiteY931" fmla="*/ 208447 h 974891"/>
              <a:gd name="connsiteX932" fmla="*/ 828714 w 3418951"/>
              <a:gd name="connsiteY932" fmla="*/ 230326 h 974891"/>
              <a:gd name="connsiteX933" fmla="*/ 839823 w 3418951"/>
              <a:gd name="connsiteY933" fmla="*/ 230326 h 974891"/>
              <a:gd name="connsiteX934" fmla="*/ 847901 w 3418951"/>
              <a:gd name="connsiteY934" fmla="*/ 211140 h 974891"/>
              <a:gd name="connsiteX935" fmla="*/ 831407 w 3418951"/>
              <a:gd name="connsiteY935" fmla="*/ 208447 h 974891"/>
              <a:gd name="connsiteX936" fmla="*/ 831071 w 3418951"/>
              <a:gd name="connsiteY936" fmla="*/ 205081 h 974891"/>
              <a:gd name="connsiteX937" fmla="*/ 3188295 w 3418951"/>
              <a:gd name="connsiteY937" fmla="*/ 203062 h 974891"/>
              <a:gd name="connsiteX938" fmla="*/ 3208154 w 3418951"/>
              <a:gd name="connsiteY938" fmla="*/ 210803 h 974891"/>
              <a:gd name="connsiteX939" fmla="*/ 3199740 w 3418951"/>
              <a:gd name="connsiteY939" fmla="*/ 243454 h 974891"/>
              <a:gd name="connsiteX940" fmla="*/ 3197047 w 3418951"/>
              <a:gd name="connsiteY940" fmla="*/ 229990 h 974891"/>
              <a:gd name="connsiteX941" fmla="*/ 3188632 w 3418951"/>
              <a:gd name="connsiteY941" fmla="*/ 229990 h 974891"/>
              <a:gd name="connsiteX942" fmla="*/ 3174831 w 3418951"/>
              <a:gd name="connsiteY942" fmla="*/ 249176 h 974891"/>
              <a:gd name="connsiteX943" fmla="*/ 3180216 w 3418951"/>
              <a:gd name="connsiteY943" fmla="*/ 241097 h 974891"/>
              <a:gd name="connsiteX944" fmla="*/ 3155308 w 3418951"/>
              <a:gd name="connsiteY944" fmla="*/ 243791 h 974891"/>
              <a:gd name="connsiteX945" fmla="*/ 3155308 w 3418951"/>
              <a:gd name="connsiteY945" fmla="*/ 219218 h 974891"/>
              <a:gd name="connsiteX946" fmla="*/ 3169109 w 3418951"/>
              <a:gd name="connsiteY946" fmla="*/ 208447 h 974891"/>
              <a:gd name="connsiteX947" fmla="*/ 3188295 w 3418951"/>
              <a:gd name="connsiteY947" fmla="*/ 203062 h 974891"/>
              <a:gd name="connsiteX948" fmla="*/ 589390 w 3418951"/>
              <a:gd name="connsiteY948" fmla="*/ 200706 h 974891"/>
              <a:gd name="connsiteX949" fmla="*/ 575590 w 3418951"/>
              <a:gd name="connsiteY949" fmla="*/ 208784 h 974891"/>
              <a:gd name="connsiteX950" fmla="*/ 589390 w 3418951"/>
              <a:gd name="connsiteY950" fmla="*/ 200706 h 974891"/>
              <a:gd name="connsiteX951" fmla="*/ 3224311 w 3418951"/>
              <a:gd name="connsiteY951" fmla="*/ 198012 h 974891"/>
              <a:gd name="connsiteX952" fmla="*/ 3221618 w 3418951"/>
              <a:gd name="connsiteY952" fmla="*/ 211477 h 974891"/>
              <a:gd name="connsiteX953" fmla="*/ 3213204 w 3418951"/>
              <a:gd name="connsiteY953" fmla="*/ 208784 h 974891"/>
              <a:gd name="connsiteX954" fmla="*/ 3224311 w 3418951"/>
              <a:gd name="connsiteY954" fmla="*/ 198012 h 974891"/>
              <a:gd name="connsiteX955" fmla="*/ 122281 w 3418951"/>
              <a:gd name="connsiteY955" fmla="*/ 197886 h 974891"/>
              <a:gd name="connsiteX956" fmla="*/ 129592 w 3418951"/>
              <a:gd name="connsiteY956" fmla="*/ 200368 h 974891"/>
              <a:gd name="connsiteX957" fmla="*/ 113098 w 3418951"/>
              <a:gd name="connsiteY957" fmla="*/ 211140 h 974891"/>
              <a:gd name="connsiteX958" fmla="*/ 122281 w 3418951"/>
              <a:gd name="connsiteY958" fmla="*/ 197886 h 974891"/>
              <a:gd name="connsiteX959" fmla="*/ 3078226 w 3418951"/>
              <a:gd name="connsiteY959" fmla="*/ 192290 h 974891"/>
              <a:gd name="connsiteX960" fmla="*/ 3086642 w 3418951"/>
              <a:gd name="connsiteY960" fmla="*/ 192290 h 974891"/>
              <a:gd name="connsiteX961" fmla="*/ 3089334 w 3418951"/>
              <a:gd name="connsiteY961" fmla="*/ 200368 h 974891"/>
              <a:gd name="connsiteX962" fmla="*/ 3075533 w 3418951"/>
              <a:gd name="connsiteY962" fmla="*/ 203062 h 974891"/>
              <a:gd name="connsiteX963" fmla="*/ 3078226 w 3418951"/>
              <a:gd name="connsiteY963" fmla="*/ 192290 h 974891"/>
              <a:gd name="connsiteX964" fmla="*/ 848237 w 3418951"/>
              <a:gd name="connsiteY964" fmla="*/ 192290 h 974891"/>
              <a:gd name="connsiteX965" fmla="*/ 848237 w 3418951"/>
              <a:gd name="connsiteY965" fmla="*/ 200368 h 974891"/>
              <a:gd name="connsiteX966" fmla="*/ 850930 w 3418951"/>
              <a:gd name="connsiteY966" fmla="*/ 194983 h 974891"/>
              <a:gd name="connsiteX967" fmla="*/ 859008 w 3418951"/>
              <a:gd name="connsiteY967" fmla="*/ 214169 h 974891"/>
              <a:gd name="connsiteX968" fmla="*/ 870116 w 3418951"/>
              <a:gd name="connsiteY968" fmla="*/ 208784 h 974891"/>
              <a:gd name="connsiteX969" fmla="*/ 848237 w 3418951"/>
              <a:gd name="connsiteY969" fmla="*/ 192290 h 974891"/>
              <a:gd name="connsiteX970" fmla="*/ 325157 w 3418951"/>
              <a:gd name="connsiteY970" fmla="*/ 192290 h 974891"/>
              <a:gd name="connsiteX971" fmla="*/ 330880 w 3418951"/>
              <a:gd name="connsiteY971" fmla="*/ 208784 h 974891"/>
              <a:gd name="connsiteX972" fmla="*/ 305972 w 3418951"/>
              <a:gd name="connsiteY972" fmla="*/ 208784 h 974891"/>
              <a:gd name="connsiteX973" fmla="*/ 325157 w 3418951"/>
              <a:gd name="connsiteY973" fmla="*/ 192290 h 974891"/>
              <a:gd name="connsiteX974" fmla="*/ 3158000 w 3418951"/>
              <a:gd name="connsiteY974" fmla="*/ 189597 h 974891"/>
              <a:gd name="connsiteX975" fmla="*/ 3141507 w 3418951"/>
              <a:gd name="connsiteY975" fmla="*/ 214169 h 974891"/>
              <a:gd name="connsiteX976" fmla="*/ 3119628 w 3418951"/>
              <a:gd name="connsiteY976" fmla="*/ 208784 h 974891"/>
              <a:gd name="connsiteX977" fmla="*/ 3158000 w 3418951"/>
              <a:gd name="connsiteY977" fmla="*/ 189597 h 974891"/>
              <a:gd name="connsiteX978" fmla="*/ 890775 w 3418951"/>
              <a:gd name="connsiteY978" fmla="*/ 182403 h 974891"/>
              <a:gd name="connsiteX979" fmla="*/ 878195 w 3418951"/>
              <a:gd name="connsiteY979" fmla="*/ 186905 h 974891"/>
              <a:gd name="connsiteX980" fmla="*/ 886610 w 3418951"/>
              <a:gd name="connsiteY980" fmla="*/ 194983 h 974891"/>
              <a:gd name="connsiteX981" fmla="*/ 903103 w 3418951"/>
              <a:gd name="connsiteY981" fmla="*/ 184212 h 974891"/>
              <a:gd name="connsiteX982" fmla="*/ 890775 w 3418951"/>
              <a:gd name="connsiteY982" fmla="*/ 182403 h 974891"/>
              <a:gd name="connsiteX983" fmla="*/ 2946278 w 3418951"/>
              <a:gd name="connsiteY983" fmla="*/ 165026 h 974891"/>
              <a:gd name="connsiteX984" fmla="*/ 2935170 w 3418951"/>
              <a:gd name="connsiteY984" fmla="*/ 178490 h 974891"/>
              <a:gd name="connsiteX985" fmla="*/ 2946278 w 3418951"/>
              <a:gd name="connsiteY985" fmla="*/ 165026 h 974891"/>
              <a:gd name="connsiteX986" fmla="*/ 542602 w 3418951"/>
              <a:gd name="connsiteY986" fmla="*/ 165026 h 974891"/>
              <a:gd name="connsiteX987" fmla="*/ 526109 w 3418951"/>
              <a:gd name="connsiteY987" fmla="*/ 173104 h 974891"/>
              <a:gd name="connsiteX988" fmla="*/ 542602 w 3418951"/>
              <a:gd name="connsiteY988" fmla="*/ 165026 h 974891"/>
              <a:gd name="connsiteX989" fmla="*/ 2422862 w 3418951"/>
              <a:gd name="connsiteY989" fmla="*/ 154254 h 974891"/>
              <a:gd name="connsiteX990" fmla="*/ 2395260 w 3418951"/>
              <a:gd name="connsiteY990" fmla="*/ 173440 h 974891"/>
              <a:gd name="connsiteX991" fmla="*/ 2389875 w 3418951"/>
              <a:gd name="connsiteY991" fmla="*/ 159977 h 974891"/>
              <a:gd name="connsiteX992" fmla="*/ 2370689 w 3418951"/>
              <a:gd name="connsiteY992" fmla="*/ 168055 h 974891"/>
              <a:gd name="connsiteX993" fmla="*/ 2379103 w 3418951"/>
              <a:gd name="connsiteY993" fmla="*/ 173440 h 974891"/>
              <a:gd name="connsiteX994" fmla="*/ 2365303 w 3418951"/>
              <a:gd name="connsiteY994" fmla="*/ 184212 h 974891"/>
              <a:gd name="connsiteX995" fmla="*/ 2370689 w 3418951"/>
              <a:gd name="connsiteY995" fmla="*/ 200706 h 974891"/>
              <a:gd name="connsiteX996" fmla="*/ 2379103 w 3418951"/>
              <a:gd name="connsiteY996" fmla="*/ 195320 h 974891"/>
              <a:gd name="connsiteX997" fmla="*/ 2381797 w 3418951"/>
              <a:gd name="connsiteY997" fmla="*/ 206091 h 974891"/>
              <a:gd name="connsiteX998" fmla="*/ 2370689 w 3418951"/>
              <a:gd name="connsiteY998" fmla="*/ 214169 h 974891"/>
              <a:gd name="connsiteX999" fmla="*/ 2414784 w 3418951"/>
              <a:gd name="connsiteY999" fmla="*/ 192290 h 974891"/>
              <a:gd name="connsiteX1000" fmla="*/ 2409398 w 3418951"/>
              <a:gd name="connsiteY1000" fmla="*/ 173104 h 974891"/>
              <a:gd name="connsiteX1001" fmla="*/ 2423199 w 3418951"/>
              <a:gd name="connsiteY1001" fmla="*/ 175797 h 974891"/>
              <a:gd name="connsiteX1002" fmla="*/ 2422862 w 3418951"/>
              <a:gd name="connsiteY1002" fmla="*/ 154254 h 974891"/>
              <a:gd name="connsiteX1003" fmla="*/ 3301393 w 3418951"/>
              <a:gd name="connsiteY1003" fmla="*/ 148532 h 974891"/>
              <a:gd name="connsiteX1004" fmla="*/ 3307116 w 3418951"/>
              <a:gd name="connsiteY1004" fmla="*/ 162333 h 974891"/>
              <a:gd name="connsiteX1005" fmla="*/ 3282207 w 3418951"/>
              <a:gd name="connsiteY1005" fmla="*/ 173104 h 974891"/>
              <a:gd name="connsiteX1006" fmla="*/ 3301393 w 3418951"/>
              <a:gd name="connsiteY1006" fmla="*/ 148532 h 974891"/>
              <a:gd name="connsiteX1007" fmla="*/ 418733 w 3418951"/>
              <a:gd name="connsiteY1007" fmla="*/ 146176 h 974891"/>
              <a:gd name="connsiteX1008" fmla="*/ 427148 w 3418951"/>
              <a:gd name="connsiteY1008" fmla="*/ 156947 h 974891"/>
              <a:gd name="connsiteX1009" fmla="*/ 418733 w 3418951"/>
              <a:gd name="connsiteY1009" fmla="*/ 156947 h 974891"/>
              <a:gd name="connsiteX1010" fmla="*/ 418733 w 3418951"/>
              <a:gd name="connsiteY1010" fmla="*/ 146176 h 974891"/>
              <a:gd name="connsiteX1011" fmla="*/ 2715032 w 3418951"/>
              <a:gd name="connsiteY1011" fmla="*/ 140454 h 974891"/>
              <a:gd name="connsiteX1012" fmla="*/ 2684738 w 3418951"/>
              <a:gd name="connsiteY1012" fmla="*/ 178490 h 974891"/>
              <a:gd name="connsiteX1013" fmla="*/ 2728833 w 3418951"/>
              <a:gd name="connsiteY1013" fmla="*/ 145839 h 974891"/>
              <a:gd name="connsiteX1014" fmla="*/ 2715032 w 3418951"/>
              <a:gd name="connsiteY1014" fmla="*/ 140454 h 974891"/>
              <a:gd name="connsiteX1015" fmla="*/ 399846 w 3418951"/>
              <a:gd name="connsiteY1015" fmla="*/ 138722 h 974891"/>
              <a:gd name="connsiteX1016" fmla="*/ 403812 w 3418951"/>
              <a:gd name="connsiteY1016" fmla="*/ 144714 h 974891"/>
              <a:gd name="connsiteX1017" fmla="*/ 363530 w 3418951"/>
              <a:gd name="connsiteY1017" fmla="*/ 167718 h 974891"/>
              <a:gd name="connsiteX1018" fmla="*/ 377836 w 3418951"/>
              <a:gd name="connsiteY1018" fmla="*/ 147564 h 974891"/>
              <a:gd name="connsiteX1019" fmla="*/ 399210 w 3418951"/>
              <a:gd name="connsiteY1019" fmla="*/ 137761 h 974891"/>
              <a:gd name="connsiteX1020" fmla="*/ 402239 w 3418951"/>
              <a:gd name="connsiteY1020" fmla="*/ 137761 h 974891"/>
              <a:gd name="connsiteX1021" fmla="*/ 399846 w 3418951"/>
              <a:gd name="connsiteY1021" fmla="*/ 138722 h 974891"/>
              <a:gd name="connsiteX1022" fmla="*/ 3059040 w 3418951"/>
              <a:gd name="connsiteY1022" fmla="*/ 132375 h 974891"/>
              <a:gd name="connsiteX1023" fmla="*/ 3083612 w 3418951"/>
              <a:gd name="connsiteY1023" fmla="*/ 170748 h 974891"/>
              <a:gd name="connsiteX1024" fmla="*/ 3061733 w 3418951"/>
              <a:gd name="connsiteY1024" fmla="*/ 198012 h 974891"/>
              <a:gd name="connsiteX1025" fmla="*/ 3039853 w 3418951"/>
              <a:gd name="connsiteY1025" fmla="*/ 151561 h 974891"/>
              <a:gd name="connsiteX1026" fmla="*/ 3059040 w 3418951"/>
              <a:gd name="connsiteY1026" fmla="*/ 132375 h 974891"/>
              <a:gd name="connsiteX1027" fmla="*/ 593766 w 3418951"/>
              <a:gd name="connsiteY1027" fmla="*/ 126258 h 974891"/>
              <a:gd name="connsiteX1028" fmla="*/ 578619 w 3418951"/>
              <a:gd name="connsiteY1028" fmla="*/ 137761 h 974891"/>
              <a:gd name="connsiteX1029" fmla="*/ 548325 w 3418951"/>
              <a:gd name="connsiteY1029" fmla="*/ 162333 h 974891"/>
              <a:gd name="connsiteX1030" fmla="*/ 553711 w 3418951"/>
              <a:gd name="connsiteY1030" fmla="*/ 170411 h 974891"/>
              <a:gd name="connsiteX1031" fmla="*/ 603527 w 3418951"/>
              <a:gd name="connsiteY1031" fmla="*/ 126989 h 974891"/>
              <a:gd name="connsiteX1032" fmla="*/ 593766 w 3418951"/>
              <a:gd name="connsiteY1032" fmla="*/ 126258 h 974891"/>
              <a:gd name="connsiteX1033" fmla="*/ 542602 w 3418951"/>
              <a:gd name="connsiteY1033" fmla="*/ 115881 h 974891"/>
              <a:gd name="connsiteX1034" fmla="*/ 528802 w 3418951"/>
              <a:gd name="connsiteY1034" fmla="*/ 132375 h 974891"/>
              <a:gd name="connsiteX1035" fmla="*/ 542602 w 3418951"/>
              <a:gd name="connsiteY1035" fmla="*/ 115881 h 974891"/>
              <a:gd name="connsiteX1036" fmla="*/ 3034132 w 3418951"/>
              <a:gd name="connsiteY1036" fmla="*/ 113189 h 974891"/>
              <a:gd name="connsiteX1037" fmla="*/ 2981621 w 3418951"/>
              <a:gd name="connsiteY1037" fmla="*/ 154254 h 974891"/>
              <a:gd name="connsiteX1038" fmla="*/ 3006530 w 3418951"/>
              <a:gd name="connsiteY1038" fmla="*/ 129682 h 974891"/>
              <a:gd name="connsiteX1039" fmla="*/ 3025717 w 3418951"/>
              <a:gd name="connsiteY1039" fmla="*/ 129682 h 974891"/>
              <a:gd name="connsiteX1040" fmla="*/ 3034132 w 3418951"/>
              <a:gd name="connsiteY1040" fmla="*/ 113189 h 974891"/>
              <a:gd name="connsiteX1041" fmla="*/ 572897 w 3418951"/>
              <a:gd name="connsiteY1041" fmla="*/ 113189 h 974891"/>
              <a:gd name="connsiteX1042" fmla="*/ 539910 w 3418951"/>
              <a:gd name="connsiteY1042" fmla="*/ 135068 h 974891"/>
              <a:gd name="connsiteX1043" fmla="*/ 542602 w 3418951"/>
              <a:gd name="connsiteY1043" fmla="*/ 137761 h 974891"/>
              <a:gd name="connsiteX1044" fmla="*/ 572897 w 3418951"/>
              <a:gd name="connsiteY1044" fmla="*/ 113189 h 974891"/>
              <a:gd name="connsiteX1045" fmla="*/ 475871 w 3418951"/>
              <a:gd name="connsiteY1045" fmla="*/ 109560 h 974891"/>
              <a:gd name="connsiteX1046" fmla="*/ 487400 w 3418951"/>
              <a:gd name="connsiteY1046" fmla="*/ 115881 h 974891"/>
              <a:gd name="connsiteX1047" fmla="*/ 443305 w 3418951"/>
              <a:gd name="connsiteY1047" fmla="*/ 132375 h 974891"/>
              <a:gd name="connsiteX1048" fmla="*/ 475871 w 3418951"/>
              <a:gd name="connsiteY1048" fmla="*/ 109560 h 974891"/>
              <a:gd name="connsiteX1049" fmla="*/ 592083 w 3418951"/>
              <a:gd name="connsiteY1049" fmla="*/ 102417 h 974891"/>
              <a:gd name="connsiteX1050" fmla="*/ 580975 w 3418951"/>
              <a:gd name="connsiteY1050" fmla="*/ 113189 h 974891"/>
              <a:gd name="connsiteX1051" fmla="*/ 592083 w 3418951"/>
              <a:gd name="connsiteY1051" fmla="*/ 102417 h 974891"/>
              <a:gd name="connsiteX1052" fmla="*/ 3050962 w 3418951"/>
              <a:gd name="connsiteY1052" fmla="*/ 102081 h 974891"/>
              <a:gd name="connsiteX1053" fmla="*/ 3037160 w 3418951"/>
              <a:gd name="connsiteY1053" fmla="*/ 118574 h 974891"/>
              <a:gd name="connsiteX1054" fmla="*/ 3050962 w 3418951"/>
              <a:gd name="connsiteY1054" fmla="*/ 102081 h 974891"/>
              <a:gd name="connsiteX1055" fmla="*/ 2478065 w 3418951"/>
              <a:gd name="connsiteY1055" fmla="*/ 97032 h 974891"/>
              <a:gd name="connsiteX1056" fmla="*/ 2464264 w 3418951"/>
              <a:gd name="connsiteY1056" fmla="*/ 102417 h 974891"/>
              <a:gd name="connsiteX1057" fmla="*/ 2450464 w 3418951"/>
              <a:gd name="connsiteY1057" fmla="*/ 126989 h 974891"/>
              <a:gd name="connsiteX1058" fmla="*/ 2455849 w 3418951"/>
              <a:gd name="connsiteY1058" fmla="*/ 129682 h 974891"/>
              <a:gd name="connsiteX1059" fmla="*/ 2483450 w 3418951"/>
              <a:gd name="connsiteY1059" fmla="*/ 107803 h 974891"/>
              <a:gd name="connsiteX1060" fmla="*/ 2478065 w 3418951"/>
              <a:gd name="connsiteY1060" fmla="*/ 97032 h 974891"/>
              <a:gd name="connsiteX1061" fmla="*/ 281063 w 3418951"/>
              <a:gd name="connsiteY1061" fmla="*/ 80539 h 974891"/>
              <a:gd name="connsiteX1062" fmla="*/ 289478 w 3418951"/>
              <a:gd name="connsiteY1062" fmla="*/ 80539 h 974891"/>
              <a:gd name="connsiteX1063" fmla="*/ 275677 w 3418951"/>
              <a:gd name="connsiteY1063" fmla="*/ 91309 h 974891"/>
              <a:gd name="connsiteX1064" fmla="*/ 281063 w 3418951"/>
              <a:gd name="connsiteY1064" fmla="*/ 80539 h 974891"/>
              <a:gd name="connsiteX1065" fmla="*/ 2819379 w 3418951"/>
              <a:gd name="connsiteY1065" fmla="*/ 72460 h 974891"/>
              <a:gd name="connsiteX1066" fmla="*/ 2802886 w 3418951"/>
              <a:gd name="connsiteY1066" fmla="*/ 77846 h 974891"/>
              <a:gd name="connsiteX1067" fmla="*/ 2813994 w 3418951"/>
              <a:gd name="connsiteY1067" fmla="*/ 94339 h 974891"/>
              <a:gd name="connsiteX1068" fmla="*/ 2819379 w 3418951"/>
              <a:gd name="connsiteY1068" fmla="*/ 72460 h 974891"/>
              <a:gd name="connsiteX1069" fmla="*/ 2403676 w 3418951"/>
              <a:gd name="connsiteY1069" fmla="*/ 72460 h 974891"/>
              <a:gd name="connsiteX1070" fmla="*/ 2381797 w 3418951"/>
              <a:gd name="connsiteY1070" fmla="*/ 85924 h 974891"/>
              <a:gd name="connsiteX1071" fmla="*/ 2403676 w 3418951"/>
              <a:gd name="connsiteY1071" fmla="*/ 72460 h 974891"/>
              <a:gd name="connsiteX1072" fmla="*/ 603191 w 3418951"/>
              <a:gd name="connsiteY1072" fmla="*/ 69767 h 974891"/>
              <a:gd name="connsiteX1073" fmla="*/ 553711 w 3418951"/>
              <a:gd name="connsiteY1073" fmla="*/ 107803 h 974891"/>
              <a:gd name="connsiteX1074" fmla="*/ 603191 w 3418951"/>
              <a:gd name="connsiteY1074" fmla="*/ 69767 h 974891"/>
              <a:gd name="connsiteX1075" fmla="*/ 2472679 w 3418951"/>
              <a:gd name="connsiteY1075" fmla="*/ 64045 h 974891"/>
              <a:gd name="connsiteX1076" fmla="*/ 2472679 w 3418951"/>
              <a:gd name="connsiteY1076" fmla="*/ 77509 h 974891"/>
              <a:gd name="connsiteX1077" fmla="*/ 2472679 w 3418951"/>
              <a:gd name="connsiteY1077" fmla="*/ 64045 h 974891"/>
              <a:gd name="connsiteX1078" fmla="*/ 3215897 w 3418951"/>
              <a:gd name="connsiteY1078" fmla="*/ 61352 h 974891"/>
              <a:gd name="connsiteX1079" fmla="*/ 3194017 w 3418951"/>
              <a:gd name="connsiteY1079" fmla="*/ 72123 h 974891"/>
              <a:gd name="connsiteX1080" fmla="*/ 3215897 w 3418951"/>
              <a:gd name="connsiteY1080" fmla="*/ 61352 h 974891"/>
              <a:gd name="connsiteX1081" fmla="*/ 2555147 w 3418951"/>
              <a:gd name="connsiteY1081" fmla="*/ 58659 h 974891"/>
              <a:gd name="connsiteX1082" fmla="*/ 2544038 w 3418951"/>
              <a:gd name="connsiteY1082" fmla="*/ 83231 h 974891"/>
              <a:gd name="connsiteX1083" fmla="*/ 2557840 w 3418951"/>
              <a:gd name="connsiteY1083" fmla="*/ 69767 h 974891"/>
              <a:gd name="connsiteX1084" fmla="*/ 2555147 w 3418951"/>
              <a:gd name="connsiteY1084" fmla="*/ 58659 h 974891"/>
              <a:gd name="connsiteX1085" fmla="*/ 511425 w 3418951"/>
              <a:gd name="connsiteY1085" fmla="*/ 58196 h 974891"/>
              <a:gd name="connsiteX1086" fmla="*/ 523417 w 3418951"/>
              <a:gd name="connsiteY1086" fmla="*/ 69767 h 974891"/>
              <a:gd name="connsiteX1087" fmla="*/ 490429 w 3418951"/>
              <a:gd name="connsiteY1087" fmla="*/ 77846 h 974891"/>
              <a:gd name="connsiteX1088" fmla="*/ 493122 w 3418951"/>
              <a:gd name="connsiteY1088" fmla="*/ 58996 h 974891"/>
              <a:gd name="connsiteX1089" fmla="*/ 511425 w 3418951"/>
              <a:gd name="connsiteY1089" fmla="*/ 58196 h 974891"/>
              <a:gd name="connsiteX1090" fmla="*/ 2662523 w 3418951"/>
              <a:gd name="connsiteY1090" fmla="*/ 50580 h 974891"/>
              <a:gd name="connsiteX1091" fmla="*/ 2670601 w 3418951"/>
              <a:gd name="connsiteY1091" fmla="*/ 55966 h 974891"/>
              <a:gd name="connsiteX1092" fmla="*/ 2654107 w 3418951"/>
              <a:gd name="connsiteY1092" fmla="*/ 66737 h 974891"/>
              <a:gd name="connsiteX1093" fmla="*/ 2648722 w 3418951"/>
              <a:gd name="connsiteY1093" fmla="*/ 55966 h 974891"/>
              <a:gd name="connsiteX1094" fmla="*/ 2662523 w 3418951"/>
              <a:gd name="connsiteY1094" fmla="*/ 50580 h 974891"/>
              <a:gd name="connsiteX1095" fmla="*/ 305972 w 3418951"/>
              <a:gd name="connsiteY1095" fmla="*/ 50580 h 974891"/>
              <a:gd name="connsiteX1096" fmla="*/ 289478 w 3418951"/>
              <a:gd name="connsiteY1096" fmla="*/ 64045 h 974891"/>
              <a:gd name="connsiteX1097" fmla="*/ 305972 w 3418951"/>
              <a:gd name="connsiteY1097" fmla="*/ 50580 h 974891"/>
              <a:gd name="connsiteX1098" fmla="*/ 3048269 w 3418951"/>
              <a:gd name="connsiteY1098" fmla="*/ 47888 h 974891"/>
              <a:gd name="connsiteX1099" fmla="*/ 3034468 w 3418951"/>
              <a:gd name="connsiteY1099" fmla="*/ 64381 h 974891"/>
              <a:gd name="connsiteX1100" fmla="*/ 3023360 w 3418951"/>
              <a:gd name="connsiteY1100" fmla="*/ 72460 h 974891"/>
              <a:gd name="connsiteX1101" fmla="*/ 3031775 w 3418951"/>
              <a:gd name="connsiteY1101" fmla="*/ 64381 h 974891"/>
              <a:gd name="connsiteX1102" fmla="*/ 3017974 w 3418951"/>
              <a:gd name="connsiteY1102" fmla="*/ 77846 h 974891"/>
              <a:gd name="connsiteX1103" fmla="*/ 3004174 w 3418951"/>
              <a:gd name="connsiteY1103" fmla="*/ 72460 h 974891"/>
              <a:gd name="connsiteX1104" fmla="*/ 3006867 w 3418951"/>
              <a:gd name="connsiteY1104" fmla="*/ 85924 h 974891"/>
              <a:gd name="connsiteX1105" fmla="*/ 3023024 w 3418951"/>
              <a:gd name="connsiteY1105" fmla="*/ 102754 h 974891"/>
              <a:gd name="connsiteX1106" fmla="*/ 3061733 w 3418951"/>
              <a:gd name="connsiteY1106" fmla="*/ 83568 h 974891"/>
              <a:gd name="connsiteX1107" fmla="*/ 3059040 w 3418951"/>
              <a:gd name="connsiteY1107" fmla="*/ 64381 h 974891"/>
              <a:gd name="connsiteX1108" fmla="*/ 3037160 w 3418951"/>
              <a:gd name="connsiteY1108" fmla="*/ 64381 h 974891"/>
              <a:gd name="connsiteX1109" fmla="*/ 3048269 w 3418951"/>
              <a:gd name="connsiteY1109" fmla="*/ 47888 h 974891"/>
              <a:gd name="connsiteX1110" fmla="*/ 2882997 w 3418951"/>
              <a:gd name="connsiteY1110" fmla="*/ 45195 h 974891"/>
              <a:gd name="connsiteX1111" fmla="*/ 2869196 w 3418951"/>
              <a:gd name="connsiteY1111" fmla="*/ 69767 h 974891"/>
              <a:gd name="connsiteX1112" fmla="*/ 2888383 w 3418951"/>
              <a:gd name="connsiteY1112" fmla="*/ 75152 h 974891"/>
              <a:gd name="connsiteX1113" fmla="*/ 2882997 w 3418951"/>
              <a:gd name="connsiteY1113" fmla="*/ 45195 h 974891"/>
              <a:gd name="connsiteX1114" fmla="*/ 3066782 w 3418951"/>
              <a:gd name="connsiteY1114" fmla="*/ 31731 h 974891"/>
              <a:gd name="connsiteX1115" fmla="*/ 3052981 w 3418951"/>
              <a:gd name="connsiteY1115" fmla="*/ 50918 h 974891"/>
              <a:gd name="connsiteX1116" fmla="*/ 3061396 w 3418951"/>
              <a:gd name="connsiteY1116" fmla="*/ 64381 h 974891"/>
              <a:gd name="connsiteX1117" fmla="*/ 3075197 w 3418951"/>
              <a:gd name="connsiteY1117" fmla="*/ 64381 h 974891"/>
              <a:gd name="connsiteX1118" fmla="*/ 3077890 w 3418951"/>
              <a:gd name="connsiteY1118" fmla="*/ 72460 h 974891"/>
              <a:gd name="connsiteX1119" fmla="*/ 3066782 w 3418951"/>
              <a:gd name="connsiteY1119" fmla="*/ 67075 h 974891"/>
              <a:gd name="connsiteX1120" fmla="*/ 3091690 w 3418951"/>
              <a:gd name="connsiteY1120" fmla="*/ 72460 h 974891"/>
              <a:gd name="connsiteX1121" fmla="*/ 3086305 w 3418951"/>
              <a:gd name="connsiteY1121" fmla="*/ 83231 h 974891"/>
              <a:gd name="connsiteX1122" fmla="*/ 3116599 w 3418951"/>
              <a:gd name="connsiteY1122" fmla="*/ 75152 h 974891"/>
              <a:gd name="connsiteX1123" fmla="*/ 3125014 w 3418951"/>
              <a:gd name="connsiteY1123" fmla="*/ 77846 h 974891"/>
              <a:gd name="connsiteX1124" fmla="*/ 3125014 w 3418951"/>
              <a:gd name="connsiteY1124" fmla="*/ 91309 h 974891"/>
              <a:gd name="connsiteX1125" fmla="*/ 2965464 w 3418951"/>
              <a:gd name="connsiteY1125" fmla="*/ 192290 h 974891"/>
              <a:gd name="connsiteX1126" fmla="*/ 2968157 w 3418951"/>
              <a:gd name="connsiteY1126" fmla="*/ 205754 h 974891"/>
              <a:gd name="connsiteX1127" fmla="*/ 2984651 w 3418951"/>
              <a:gd name="connsiteY1127" fmla="*/ 200368 h 974891"/>
              <a:gd name="connsiteX1128" fmla="*/ 3006530 w 3418951"/>
              <a:gd name="connsiteY1128" fmla="*/ 165026 h 974891"/>
              <a:gd name="connsiteX1129" fmla="*/ 3017638 w 3418951"/>
              <a:gd name="connsiteY1129" fmla="*/ 173104 h 974891"/>
              <a:gd name="connsiteX1130" fmla="*/ 3020331 w 3418951"/>
              <a:gd name="connsiteY1130" fmla="*/ 186568 h 974891"/>
              <a:gd name="connsiteX1131" fmla="*/ 3011915 w 3418951"/>
              <a:gd name="connsiteY1131" fmla="*/ 200032 h 974891"/>
              <a:gd name="connsiteX1132" fmla="*/ 3020331 w 3418951"/>
              <a:gd name="connsiteY1132" fmla="*/ 208111 h 974891"/>
              <a:gd name="connsiteX1133" fmla="*/ 2962435 w 3418951"/>
              <a:gd name="connsiteY1133" fmla="*/ 254562 h 974891"/>
              <a:gd name="connsiteX1134" fmla="*/ 2978928 w 3418951"/>
              <a:gd name="connsiteY1134" fmla="*/ 216525 h 974891"/>
              <a:gd name="connsiteX1135" fmla="*/ 2945942 w 3418951"/>
              <a:gd name="connsiteY1135" fmla="*/ 260284 h 974891"/>
              <a:gd name="connsiteX1136" fmla="*/ 2940556 w 3418951"/>
              <a:gd name="connsiteY1136" fmla="*/ 279470 h 974891"/>
              <a:gd name="connsiteX1137" fmla="*/ 2924062 w 3418951"/>
              <a:gd name="connsiteY1137" fmla="*/ 279470 h 974891"/>
              <a:gd name="connsiteX1138" fmla="*/ 2912954 w 3418951"/>
              <a:gd name="connsiteY1138" fmla="*/ 266006 h 974891"/>
              <a:gd name="connsiteX1139" fmla="*/ 2893768 w 3418951"/>
              <a:gd name="connsiteY1139" fmla="*/ 279470 h 974891"/>
              <a:gd name="connsiteX1140" fmla="*/ 2929785 w 3418951"/>
              <a:gd name="connsiteY1140" fmla="*/ 231000 h 974891"/>
              <a:gd name="connsiteX1141" fmla="*/ 2907906 w 3418951"/>
              <a:gd name="connsiteY1141" fmla="*/ 209120 h 974891"/>
              <a:gd name="connsiteX1142" fmla="*/ 2921706 w 3418951"/>
              <a:gd name="connsiteY1142" fmla="*/ 184549 h 974891"/>
              <a:gd name="connsiteX1143" fmla="*/ 2913291 w 3418951"/>
              <a:gd name="connsiteY1143" fmla="*/ 179163 h 974891"/>
              <a:gd name="connsiteX1144" fmla="*/ 2935170 w 3418951"/>
              <a:gd name="connsiteY1144" fmla="*/ 162669 h 974891"/>
              <a:gd name="connsiteX1145" fmla="*/ 2932477 w 3418951"/>
              <a:gd name="connsiteY1145" fmla="*/ 138097 h 974891"/>
              <a:gd name="connsiteX1146" fmla="*/ 2937863 w 3418951"/>
              <a:gd name="connsiteY1146" fmla="*/ 157283 h 974891"/>
              <a:gd name="connsiteX1147" fmla="*/ 2970850 w 3418951"/>
              <a:gd name="connsiteY1147" fmla="*/ 108140 h 974891"/>
              <a:gd name="connsiteX1148" fmla="*/ 2976235 w 3418951"/>
              <a:gd name="connsiteY1148" fmla="*/ 102754 h 974891"/>
              <a:gd name="connsiteX1149" fmla="*/ 2984651 w 3418951"/>
              <a:gd name="connsiteY1149" fmla="*/ 127326 h 974891"/>
              <a:gd name="connsiteX1150" fmla="*/ 3014945 w 3418951"/>
              <a:gd name="connsiteY1150" fmla="*/ 108140 h 974891"/>
              <a:gd name="connsiteX1151" fmla="*/ 3006530 w 3418951"/>
              <a:gd name="connsiteY1151" fmla="*/ 102754 h 974891"/>
              <a:gd name="connsiteX1152" fmla="*/ 2992729 w 3418951"/>
              <a:gd name="connsiteY1152" fmla="*/ 97368 h 974891"/>
              <a:gd name="connsiteX1153" fmla="*/ 2984314 w 3418951"/>
              <a:gd name="connsiteY1153" fmla="*/ 80875 h 974891"/>
              <a:gd name="connsiteX1154" fmla="*/ 3019994 w 3418951"/>
              <a:gd name="connsiteY1154" fmla="*/ 56303 h 974891"/>
              <a:gd name="connsiteX1155" fmla="*/ 3017301 w 3418951"/>
              <a:gd name="connsiteY1155" fmla="*/ 39809 h 974891"/>
              <a:gd name="connsiteX1156" fmla="*/ 3066782 w 3418951"/>
              <a:gd name="connsiteY1156" fmla="*/ 31731 h 974891"/>
              <a:gd name="connsiteX1157" fmla="*/ 3075533 w 3418951"/>
              <a:gd name="connsiteY1157" fmla="*/ 26009 h 974891"/>
              <a:gd name="connsiteX1158" fmla="*/ 3078226 w 3418951"/>
              <a:gd name="connsiteY1158" fmla="*/ 26009 h 974891"/>
              <a:gd name="connsiteX1159" fmla="*/ 3075533 w 3418951"/>
              <a:gd name="connsiteY1159" fmla="*/ 31394 h 974891"/>
              <a:gd name="connsiteX1160" fmla="*/ 2915647 w 3418951"/>
              <a:gd name="connsiteY1160" fmla="*/ 26009 h 974891"/>
              <a:gd name="connsiteX1161" fmla="*/ 2910262 w 3418951"/>
              <a:gd name="connsiteY1161" fmla="*/ 36780 h 974891"/>
              <a:gd name="connsiteX1162" fmla="*/ 2915647 w 3418951"/>
              <a:gd name="connsiteY1162" fmla="*/ 26009 h 974891"/>
              <a:gd name="connsiteX1163" fmla="*/ 410318 w 3418951"/>
              <a:gd name="connsiteY1163" fmla="*/ 23316 h 974891"/>
              <a:gd name="connsiteX1164" fmla="*/ 357808 w 3418951"/>
              <a:gd name="connsiteY1164" fmla="*/ 58659 h 974891"/>
              <a:gd name="connsiteX1165" fmla="*/ 366223 w 3418951"/>
              <a:gd name="connsiteY1165" fmla="*/ 64045 h 974891"/>
              <a:gd name="connsiteX1166" fmla="*/ 256154 w 3418951"/>
              <a:gd name="connsiteY1166" fmla="*/ 123960 h 974891"/>
              <a:gd name="connsiteX1167" fmla="*/ 338622 w 3418951"/>
              <a:gd name="connsiteY1167" fmla="*/ 55966 h 974891"/>
              <a:gd name="connsiteX1168" fmla="*/ 355115 w 3418951"/>
              <a:gd name="connsiteY1168" fmla="*/ 58659 h 974891"/>
              <a:gd name="connsiteX1169" fmla="*/ 410318 w 3418951"/>
              <a:gd name="connsiteY1169" fmla="*/ 23316 h 974891"/>
              <a:gd name="connsiteX1170" fmla="*/ 671858 w 3418951"/>
              <a:gd name="connsiteY1170" fmla="*/ 17930 h 974891"/>
              <a:gd name="connsiteX1171" fmla="*/ 627763 w 3418951"/>
              <a:gd name="connsiteY1171" fmla="*/ 45195 h 974891"/>
              <a:gd name="connsiteX1172" fmla="*/ 655365 w 3418951"/>
              <a:gd name="connsiteY1172" fmla="*/ 42502 h 974891"/>
              <a:gd name="connsiteX1173" fmla="*/ 671858 w 3418951"/>
              <a:gd name="connsiteY1173" fmla="*/ 17930 h 974891"/>
              <a:gd name="connsiteX1174" fmla="*/ 2475035 w 3418951"/>
              <a:gd name="connsiteY1174" fmla="*/ 17594 h 974891"/>
              <a:gd name="connsiteX1175" fmla="*/ 2463928 w 3418951"/>
              <a:gd name="connsiteY1175" fmla="*/ 20286 h 974891"/>
              <a:gd name="connsiteX1176" fmla="*/ 2461235 w 3418951"/>
              <a:gd name="connsiteY1176" fmla="*/ 42166 h 974891"/>
              <a:gd name="connsiteX1177" fmla="*/ 2442048 w 3418951"/>
              <a:gd name="connsiteY1177" fmla="*/ 52937 h 974891"/>
              <a:gd name="connsiteX1178" fmla="*/ 2439355 w 3418951"/>
              <a:gd name="connsiteY1178" fmla="*/ 44858 h 974891"/>
              <a:gd name="connsiteX1179" fmla="*/ 2436663 w 3418951"/>
              <a:gd name="connsiteY1179" fmla="*/ 64045 h 974891"/>
              <a:gd name="connsiteX1180" fmla="*/ 2444741 w 3418951"/>
              <a:gd name="connsiteY1180" fmla="*/ 72123 h 974891"/>
              <a:gd name="connsiteX1181" fmla="*/ 2475035 w 3418951"/>
              <a:gd name="connsiteY1181" fmla="*/ 44858 h 974891"/>
              <a:gd name="connsiteX1182" fmla="*/ 2475035 w 3418951"/>
              <a:gd name="connsiteY1182" fmla="*/ 17594 h 974891"/>
              <a:gd name="connsiteX1183" fmla="*/ 460135 w 3418951"/>
              <a:gd name="connsiteY1183" fmla="*/ 9851 h 974891"/>
              <a:gd name="connsiteX1184" fmla="*/ 454749 w 3418951"/>
              <a:gd name="connsiteY1184" fmla="*/ 23316 h 974891"/>
              <a:gd name="connsiteX1185" fmla="*/ 440949 w 3418951"/>
              <a:gd name="connsiteY1185" fmla="*/ 23316 h 974891"/>
              <a:gd name="connsiteX1186" fmla="*/ 460135 w 3418951"/>
              <a:gd name="connsiteY1186" fmla="*/ 9851 h 974891"/>
              <a:gd name="connsiteX1187" fmla="*/ 2483450 w 3418951"/>
              <a:gd name="connsiteY1187" fmla="*/ 4466 h 974891"/>
              <a:gd name="connsiteX1188" fmla="*/ 2480757 w 3418951"/>
              <a:gd name="connsiteY1188" fmla="*/ 12545 h 974891"/>
              <a:gd name="connsiteX1189" fmla="*/ 2494558 w 3418951"/>
              <a:gd name="connsiteY1189" fmla="*/ 4466 h 974891"/>
              <a:gd name="connsiteX1190" fmla="*/ 2483450 w 3418951"/>
              <a:gd name="connsiteY1190" fmla="*/ 4466 h 974891"/>
              <a:gd name="connsiteX1191" fmla="*/ 3337073 w 3418951"/>
              <a:gd name="connsiteY1191" fmla="*/ 1437 h 974891"/>
              <a:gd name="connsiteX1192" fmla="*/ 3309472 w 3418951"/>
              <a:gd name="connsiteY1192" fmla="*/ 20623 h 974891"/>
              <a:gd name="connsiteX1193" fmla="*/ 3337073 w 3418951"/>
              <a:gd name="connsiteY1193" fmla="*/ 1437 h 974891"/>
              <a:gd name="connsiteX1194" fmla="*/ 3278439 w 3418951"/>
              <a:gd name="connsiteY1194" fmla="*/ 0 h 974891"/>
              <a:gd name="connsiteX1195" fmla="*/ 3283040 w 3418951"/>
              <a:gd name="connsiteY1195" fmla="*/ 0 h 974891"/>
              <a:gd name="connsiteX1196" fmla="*/ 3287298 w 3418951"/>
              <a:gd name="connsiteY1196" fmla="*/ 2110 h 974891"/>
              <a:gd name="connsiteX1197" fmla="*/ 3296344 w 3418951"/>
              <a:gd name="connsiteY1197" fmla="*/ 2446 h 974891"/>
              <a:gd name="connsiteX1198" fmla="*/ 3263357 w 3418951"/>
              <a:gd name="connsiteY1198" fmla="*/ 21633 h 974891"/>
              <a:gd name="connsiteX1199" fmla="*/ 3269795 w 3418951"/>
              <a:gd name="connsiteY1199" fmla="*/ 6191 h 974891"/>
              <a:gd name="connsiteX1200" fmla="*/ 3162016 w 3418951"/>
              <a:gd name="connsiteY1200" fmla="*/ 0 h 974891"/>
              <a:gd name="connsiteX1201" fmla="*/ 3206574 w 3418951"/>
              <a:gd name="connsiteY1201" fmla="*/ 0 h 974891"/>
              <a:gd name="connsiteX1202" fmla="*/ 3205293 w 3418951"/>
              <a:gd name="connsiteY1202" fmla="*/ 721 h 974891"/>
              <a:gd name="connsiteX1203" fmla="*/ 3200076 w 3418951"/>
              <a:gd name="connsiteY1203" fmla="*/ 10862 h 974891"/>
              <a:gd name="connsiteX1204" fmla="*/ 3191661 w 3418951"/>
              <a:gd name="connsiteY1204" fmla="*/ 5476 h 974891"/>
              <a:gd name="connsiteX1205" fmla="*/ 3183246 w 3418951"/>
              <a:gd name="connsiteY1205" fmla="*/ 10862 h 974891"/>
              <a:gd name="connsiteX1206" fmla="*/ 3194354 w 3418951"/>
              <a:gd name="connsiteY1206" fmla="*/ 24326 h 974891"/>
              <a:gd name="connsiteX1207" fmla="*/ 3229571 w 3418951"/>
              <a:gd name="connsiteY1207" fmla="*/ 7522 h 974891"/>
              <a:gd name="connsiteX1208" fmla="*/ 3234647 w 3418951"/>
              <a:gd name="connsiteY1208" fmla="*/ 0 h 974891"/>
              <a:gd name="connsiteX1209" fmla="*/ 3269463 w 3418951"/>
              <a:gd name="connsiteY1209" fmla="*/ 0 h 974891"/>
              <a:gd name="connsiteX1210" fmla="*/ 3260033 w 3418951"/>
              <a:gd name="connsiteY1210" fmla="*/ 7327 h 974891"/>
              <a:gd name="connsiteX1211" fmla="*/ 3243834 w 3418951"/>
              <a:gd name="connsiteY1211" fmla="*/ 29711 h 974891"/>
              <a:gd name="connsiteX1212" fmla="*/ 3257635 w 3418951"/>
              <a:gd name="connsiteY1212" fmla="*/ 18940 h 974891"/>
              <a:gd name="connsiteX1213" fmla="*/ 3238449 w 3418951"/>
              <a:gd name="connsiteY1213" fmla="*/ 43512 h 974891"/>
              <a:gd name="connsiteX1214" fmla="*/ 3224648 w 3418951"/>
              <a:gd name="connsiteY1214" fmla="*/ 38126 h 974891"/>
              <a:gd name="connsiteX1215" fmla="*/ 3216233 w 3418951"/>
              <a:gd name="connsiteY1215" fmla="*/ 48898 h 974891"/>
              <a:gd name="connsiteX1216" fmla="*/ 3230034 w 3418951"/>
              <a:gd name="connsiteY1216" fmla="*/ 62362 h 974891"/>
              <a:gd name="connsiteX1217" fmla="*/ 3318223 w 3418951"/>
              <a:gd name="connsiteY1217" fmla="*/ 5139 h 974891"/>
              <a:gd name="connsiteX1218" fmla="*/ 3316771 w 3418951"/>
              <a:gd name="connsiteY1218" fmla="*/ 0 h 974891"/>
              <a:gd name="connsiteX1219" fmla="*/ 3358830 w 3418951"/>
              <a:gd name="connsiteY1219" fmla="*/ 0 h 974891"/>
              <a:gd name="connsiteX1220" fmla="*/ 3339261 w 3418951"/>
              <a:gd name="connsiteY1220" fmla="*/ 12713 h 974891"/>
              <a:gd name="connsiteX1221" fmla="*/ 3318223 w 3418951"/>
              <a:gd name="connsiteY1221" fmla="*/ 27692 h 974891"/>
              <a:gd name="connsiteX1222" fmla="*/ 3334717 w 3418951"/>
              <a:gd name="connsiteY1222" fmla="*/ 24999 h 974891"/>
              <a:gd name="connsiteX1223" fmla="*/ 3318223 w 3418951"/>
              <a:gd name="connsiteY1223" fmla="*/ 54957 h 974891"/>
              <a:gd name="connsiteX1224" fmla="*/ 3376119 w 3418951"/>
              <a:gd name="connsiteY1224" fmla="*/ 30385 h 974891"/>
              <a:gd name="connsiteX1225" fmla="*/ 3334717 w 3418951"/>
              <a:gd name="connsiteY1225" fmla="*/ 71114 h 974891"/>
              <a:gd name="connsiteX1226" fmla="*/ 3348517 w 3418951"/>
              <a:gd name="connsiteY1226" fmla="*/ 68421 h 974891"/>
              <a:gd name="connsiteX1227" fmla="*/ 3356933 w 3418951"/>
              <a:gd name="connsiteY1227" fmla="*/ 76499 h 974891"/>
              <a:gd name="connsiteX1228" fmla="*/ 3417521 w 3418951"/>
              <a:gd name="connsiteY1228" fmla="*/ 54620 h 974891"/>
              <a:gd name="connsiteX1229" fmla="*/ 3401028 w 3418951"/>
              <a:gd name="connsiteY1229" fmla="*/ 84577 h 974891"/>
              <a:gd name="connsiteX1230" fmla="*/ 3401028 w 3418951"/>
              <a:gd name="connsiteY1230" fmla="*/ 76499 h 974891"/>
              <a:gd name="connsiteX1231" fmla="*/ 3348854 w 3418951"/>
              <a:gd name="connsiteY1231" fmla="*/ 120257 h 974891"/>
              <a:gd name="connsiteX1232" fmla="*/ 3337746 w 3418951"/>
              <a:gd name="connsiteY1232" fmla="*/ 128336 h 974891"/>
              <a:gd name="connsiteX1233" fmla="*/ 3279851 w 3418951"/>
              <a:gd name="connsiteY1233" fmla="*/ 144829 h 974891"/>
              <a:gd name="connsiteX1234" fmla="*/ 3332025 w 3418951"/>
              <a:gd name="connsiteY1234" fmla="*/ 73806 h 974891"/>
              <a:gd name="connsiteX1235" fmla="*/ 3312838 w 3418951"/>
              <a:gd name="connsiteY1235" fmla="*/ 68421 h 974891"/>
              <a:gd name="connsiteX1236" fmla="*/ 3315531 w 3418951"/>
              <a:gd name="connsiteY1236" fmla="*/ 51927 h 974891"/>
              <a:gd name="connsiteX1237" fmla="*/ 3307116 w 3418951"/>
              <a:gd name="connsiteY1237" fmla="*/ 57313 h 974891"/>
              <a:gd name="connsiteX1238" fmla="*/ 3304423 w 3418951"/>
              <a:gd name="connsiteY1238" fmla="*/ 46542 h 974891"/>
              <a:gd name="connsiteX1239" fmla="*/ 3268743 w 3418951"/>
              <a:gd name="connsiteY1239" fmla="*/ 79192 h 974891"/>
              <a:gd name="connsiteX1240" fmla="*/ 3266050 w 3418951"/>
              <a:gd name="connsiteY1240" fmla="*/ 68421 h 974891"/>
              <a:gd name="connsiteX1241" fmla="*/ 3246864 w 3418951"/>
              <a:gd name="connsiteY1241" fmla="*/ 81885 h 974891"/>
              <a:gd name="connsiteX1242" fmla="*/ 3230370 w 3418951"/>
              <a:gd name="connsiteY1242" fmla="*/ 84577 h 974891"/>
              <a:gd name="connsiteX1243" fmla="*/ 3191661 w 3418951"/>
              <a:gd name="connsiteY1243" fmla="*/ 117228 h 974891"/>
              <a:gd name="connsiteX1244" fmla="*/ 3166752 w 3418951"/>
              <a:gd name="connsiteY1244" fmla="*/ 119921 h 974891"/>
              <a:gd name="connsiteX1245" fmla="*/ 3183246 w 3418951"/>
              <a:gd name="connsiteY1245" fmla="*/ 103428 h 974891"/>
              <a:gd name="connsiteX1246" fmla="*/ 3139151 w 3418951"/>
              <a:gd name="connsiteY1246" fmla="*/ 119921 h 974891"/>
              <a:gd name="connsiteX1247" fmla="*/ 3114242 w 3418951"/>
              <a:gd name="connsiteY1247" fmla="*/ 160650 h 974891"/>
              <a:gd name="connsiteX1248" fmla="*/ 3125351 w 3418951"/>
              <a:gd name="connsiteY1248" fmla="*/ 138770 h 974891"/>
              <a:gd name="connsiteX1249" fmla="*/ 3106164 w 3418951"/>
              <a:gd name="connsiteY1249" fmla="*/ 130692 h 974891"/>
              <a:gd name="connsiteX1250" fmla="*/ 3155645 w 3418951"/>
              <a:gd name="connsiteY1250" fmla="*/ 95349 h 974891"/>
              <a:gd name="connsiteX1251" fmla="*/ 3155645 w 3418951"/>
              <a:gd name="connsiteY1251" fmla="*/ 65391 h 974891"/>
              <a:gd name="connsiteX1252" fmla="*/ 3161030 w 3418951"/>
              <a:gd name="connsiteY1252" fmla="*/ 76162 h 974891"/>
              <a:gd name="connsiteX1253" fmla="*/ 3172138 w 3418951"/>
              <a:gd name="connsiteY1253" fmla="*/ 73470 h 974891"/>
              <a:gd name="connsiteX1254" fmla="*/ 3163723 w 3418951"/>
              <a:gd name="connsiteY1254" fmla="*/ 51591 h 974891"/>
              <a:gd name="connsiteX1255" fmla="*/ 3180216 w 3418951"/>
              <a:gd name="connsiteY1255" fmla="*/ 38126 h 974891"/>
              <a:gd name="connsiteX1256" fmla="*/ 3180216 w 3418951"/>
              <a:gd name="connsiteY1256" fmla="*/ 24662 h 974891"/>
              <a:gd name="connsiteX1257" fmla="*/ 3133429 w 3418951"/>
              <a:gd name="connsiteY1257" fmla="*/ 62698 h 974891"/>
              <a:gd name="connsiteX1258" fmla="*/ 3128043 w 3418951"/>
              <a:gd name="connsiteY1258" fmla="*/ 57313 h 974891"/>
              <a:gd name="connsiteX1259" fmla="*/ 3114242 w 3418951"/>
              <a:gd name="connsiteY1259" fmla="*/ 62698 h 974891"/>
              <a:gd name="connsiteX1260" fmla="*/ 3125351 w 3418951"/>
              <a:gd name="connsiteY1260" fmla="*/ 43512 h 974891"/>
              <a:gd name="connsiteX1261" fmla="*/ 3106164 w 3418951"/>
              <a:gd name="connsiteY1261" fmla="*/ 35434 h 974891"/>
              <a:gd name="connsiteX1262" fmla="*/ 3128043 w 3418951"/>
              <a:gd name="connsiteY1262" fmla="*/ 27355 h 974891"/>
              <a:gd name="connsiteX1263" fmla="*/ 3130736 w 3418951"/>
              <a:gd name="connsiteY1263" fmla="*/ 30048 h 974891"/>
              <a:gd name="connsiteX1264" fmla="*/ 3141844 w 3418951"/>
              <a:gd name="connsiteY1264" fmla="*/ 8169 h 974891"/>
              <a:gd name="connsiteX1265" fmla="*/ 3161030 w 3418951"/>
              <a:gd name="connsiteY1265" fmla="*/ 8169 h 974891"/>
              <a:gd name="connsiteX1266" fmla="*/ 3111019 w 3418951"/>
              <a:gd name="connsiteY1266" fmla="*/ 0 h 974891"/>
              <a:gd name="connsiteX1267" fmla="*/ 3129618 w 3418951"/>
              <a:gd name="connsiteY1267" fmla="*/ 0 h 974891"/>
              <a:gd name="connsiteX1268" fmla="*/ 3128043 w 3418951"/>
              <a:gd name="connsiteY1268" fmla="*/ 4130 h 974891"/>
              <a:gd name="connsiteX1269" fmla="*/ 3095056 w 3418951"/>
              <a:gd name="connsiteY1269" fmla="*/ 26009 h 974891"/>
              <a:gd name="connsiteX1270" fmla="*/ 3078562 w 3418951"/>
              <a:gd name="connsiteY1270" fmla="*/ 26009 h 974891"/>
              <a:gd name="connsiteX1271" fmla="*/ 3103177 w 3418951"/>
              <a:gd name="connsiteY1271" fmla="*/ 6780 h 974891"/>
              <a:gd name="connsiteX1272" fmla="*/ 2971569 w 3418951"/>
              <a:gd name="connsiteY1272" fmla="*/ 0 h 974891"/>
              <a:gd name="connsiteX1273" fmla="*/ 2978302 w 3418951"/>
              <a:gd name="connsiteY1273" fmla="*/ 0 h 974891"/>
              <a:gd name="connsiteX1274" fmla="*/ 2971187 w 3418951"/>
              <a:gd name="connsiteY1274" fmla="*/ 10862 h 974891"/>
              <a:gd name="connsiteX1275" fmla="*/ 2972323 w 3418951"/>
              <a:gd name="connsiteY1275" fmla="*/ 5139 h 974891"/>
              <a:gd name="connsiteX1276" fmla="*/ 2964782 w 3418951"/>
              <a:gd name="connsiteY1276" fmla="*/ 0 h 974891"/>
              <a:gd name="connsiteX1277" fmla="*/ 2969452 w 3418951"/>
              <a:gd name="connsiteY1277" fmla="*/ 0 h 974891"/>
              <a:gd name="connsiteX1278" fmla="*/ 2965801 w 3418951"/>
              <a:gd name="connsiteY1278" fmla="*/ 5476 h 974891"/>
              <a:gd name="connsiteX1279" fmla="*/ 2803973 w 3418951"/>
              <a:gd name="connsiteY1279" fmla="*/ 0 h 974891"/>
              <a:gd name="connsiteX1280" fmla="*/ 2805124 w 3418951"/>
              <a:gd name="connsiteY1280" fmla="*/ 0 h 974891"/>
              <a:gd name="connsiteX1281" fmla="*/ 2801413 w 3418951"/>
              <a:gd name="connsiteY1281" fmla="*/ 7496 h 974891"/>
              <a:gd name="connsiteX1282" fmla="*/ 2805579 w 3418951"/>
              <a:gd name="connsiteY1282" fmla="*/ 9851 h 974891"/>
              <a:gd name="connsiteX1283" fmla="*/ 2786392 w 3418951"/>
              <a:gd name="connsiteY1283" fmla="*/ 23316 h 974891"/>
              <a:gd name="connsiteX1284" fmla="*/ 2789926 w 3418951"/>
              <a:gd name="connsiteY1284" fmla="*/ 8043 h 974891"/>
              <a:gd name="connsiteX1285" fmla="*/ 2781646 w 3418951"/>
              <a:gd name="connsiteY1285" fmla="*/ 0 h 974891"/>
              <a:gd name="connsiteX1286" fmla="*/ 2792332 w 3418951"/>
              <a:gd name="connsiteY1286" fmla="*/ 0 h 974891"/>
              <a:gd name="connsiteX1287" fmla="*/ 2792282 w 3418951"/>
              <a:gd name="connsiteY1287" fmla="*/ 90 h 974891"/>
              <a:gd name="connsiteX1288" fmla="*/ 2781006 w 3418951"/>
              <a:gd name="connsiteY1288" fmla="*/ 1437 h 974891"/>
              <a:gd name="connsiteX1289" fmla="*/ 2600905 w 3418951"/>
              <a:gd name="connsiteY1289" fmla="*/ 0 h 974891"/>
              <a:gd name="connsiteX1290" fmla="*/ 2610479 w 3418951"/>
              <a:gd name="connsiteY1290" fmla="*/ 0 h 974891"/>
              <a:gd name="connsiteX1291" fmla="*/ 2611022 w 3418951"/>
              <a:gd name="connsiteY1291" fmla="*/ 9473 h 974891"/>
              <a:gd name="connsiteX1292" fmla="*/ 2607656 w 3418951"/>
              <a:gd name="connsiteY1292" fmla="*/ 16921 h 974891"/>
              <a:gd name="connsiteX1293" fmla="*/ 2604922 w 3418951"/>
              <a:gd name="connsiteY1293" fmla="*/ 2825 h 974891"/>
              <a:gd name="connsiteX1294" fmla="*/ 2549109 w 3418951"/>
              <a:gd name="connsiteY1294" fmla="*/ 0 h 974891"/>
              <a:gd name="connsiteX1295" fmla="*/ 2556027 w 3418951"/>
              <a:gd name="connsiteY1295" fmla="*/ 0 h 974891"/>
              <a:gd name="connsiteX1296" fmla="*/ 2552454 w 3418951"/>
              <a:gd name="connsiteY1296" fmla="*/ 9851 h 974891"/>
              <a:gd name="connsiteX1297" fmla="*/ 578003 w 3418951"/>
              <a:gd name="connsiteY1297" fmla="*/ 0 h 974891"/>
              <a:gd name="connsiteX1298" fmla="*/ 647451 w 3418951"/>
              <a:gd name="connsiteY1298" fmla="*/ 0 h 974891"/>
              <a:gd name="connsiteX1299" fmla="*/ 642142 w 3418951"/>
              <a:gd name="connsiteY1299" fmla="*/ 6917 h 974891"/>
              <a:gd name="connsiteX1300" fmla="*/ 630793 w 3418951"/>
              <a:gd name="connsiteY1300" fmla="*/ 12208 h 974891"/>
              <a:gd name="connsiteX1301" fmla="*/ 653808 w 3418951"/>
              <a:gd name="connsiteY1301" fmla="*/ 6107 h 974891"/>
              <a:gd name="connsiteX1302" fmla="*/ 656721 w 3418951"/>
              <a:gd name="connsiteY1302" fmla="*/ 0 h 974891"/>
              <a:gd name="connsiteX1303" fmla="*/ 2536018 w 3418951"/>
              <a:gd name="connsiteY1303" fmla="*/ 0 h 974891"/>
              <a:gd name="connsiteX1304" fmla="*/ 2530743 w 3418951"/>
              <a:gd name="connsiteY1304" fmla="*/ 8800 h 974891"/>
              <a:gd name="connsiteX1305" fmla="*/ 2522496 w 3418951"/>
              <a:gd name="connsiteY1305" fmla="*/ 14227 h 974891"/>
              <a:gd name="connsiteX1306" fmla="*/ 2525189 w 3418951"/>
              <a:gd name="connsiteY1306" fmla="*/ 6149 h 974891"/>
              <a:gd name="connsiteX1307" fmla="*/ 2494895 w 3418951"/>
              <a:gd name="connsiteY1307" fmla="*/ 30721 h 974891"/>
              <a:gd name="connsiteX1308" fmla="*/ 2492202 w 3418951"/>
              <a:gd name="connsiteY1308" fmla="*/ 57986 h 974891"/>
              <a:gd name="connsiteX1309" fmla="*/ 2497588 w 3418951"/>
              <a:gd name="connsiteY1309" fmla="*/ 52600 h 974891"/>
              <a:gd name="connsiteX1310" fmla="*/ 2502973 w 3418951"/>
              <a:gd name="connsiteY1310" fmla="*/ 74479 h 974891"/>
              <a:gd name="connsiteX1311" fmla="*/ 2505666 w 3418951"/>
              <a:gd name="connsiteY1311" fmla="*/ 55293 h 974891"/>
              <a:gd name="connsiteX1312" fmla="*/ 2522159 w 3418951"/>
              <a:gd name="connsiteY1312" fmla="*/ 38799 h 974891"/>
              <a:gd name="connsiteX1313" fmla="*/ 2502973 w 3418951"/>
              <a:gd name="connsiteY1313" fmla="*/ 36107 h 974891"/>
              <a:gd name="connsiteX1314" fmla="*/ 2511389 w 3418951"/>
              <a:gd name="connsiteY1314" fmla="*/ 30721 h 974891"/>
              <a:gd name="connsiteX1315" fmla="*/ 2522496 w 3418951"/>
              <a:gd name="connsiteY1315" fmla="*/ 33414 h 974891"/>
              <a:gd name="connsiteX1316" fmla="*/ 2538990 w 3418951"/>
              <a:gd name="connsiteY1316" fmla="*/ 8842 h 974891"/>
              <a:gd name="connsiteX1317" fmla="*/ 2541683 w 3418951"/>
              <a:gd name="connsiteY1317" fmla="*/ 28028 h 974891"/>
              <a:gd name="connsiteX1318" fmla="*/ 2566591 w 3418951"/>
              <a:gd name="connsiteY1318" fmla="*/ 11535 h 974891"/>
              <a:gd name="connsiteX1319" fmla="*/ 2566591 w 3418951"/>
              <a:gd name="connsiteY1319" fmla="*/ 44186 h 974891"/>
              <a:gd name="connsiteX1320" fmla="*/ 2588471 w 3418951"/>
              <a:gd name="connsiteY1320" fmla="*/ 24999 h 974891"/>
              <a:gd name="connsiteX1321" fmla="*/ 2602271 w 3418951"/>
              <a:gd name="connsiteY1321" fmla="*/ 33077 h 974891"/>
              <a:gd name="connsiteX1322" fmla="*/ 2618765 w 3418951"/>
              <a:gd name="connsiteY1322" fmla="*/ 13891 h 974891"/>
              <a:gd name="connsiteX1323" fmla="*/ 2616072 w 3418951"/>
              <a:gd name="connsiteY1323" fmla="*/ 21970 h 974891"/>
              <a:gd name="connsiteX1324" fmla="*/ 2644977 w 3418951"/>
              <a:gd name="connsiteY1324" fmla="*/ 10693 h 974891"/>
              <a:gd name="connsiteX1325" fmla="*/ 2656363 w 3418951"/>
              <a:gd name="connsiteY1325" fmla="*/ 0 h 974891"/>
              <a:gd name="connsiteX1326" fmla="*/ 2665552 w 3418951"/>
              <a:gd name="connsiteY1326" fmla="*/ 0 h 974891"/>
              <a:gd name="connsiteX1327" fmla="*/ 2665552 w 3418951"/>
              <a:gd name="connsiteY1327" fmla="*/ 90 h 974891"/>
              <a:gd name="connsiteX1328" fmla="*/ 2668902 w 3418951"/>
              <a:gd name="connsiteY1328" fmla="*/ 806 h 974891"/>
              <a:gd name="connsiteX1329" fmla="*/ 2669425 w 3418951"/>
              <a:gd name="connsiteY1329" fmla="*/ 0 h 974891"/>
              <a:gd name="connsiteX1330" fmla="*/ 2672330 w 3418951"/>
              <a:gd name="connsiteY1330" fmla="*/ 0 h 974891"/>
              <a:gd name="connsiteX1331" fmla="*/ 2663196 w 3418951"/>
              <a:gd name="connsiteY1331" fmla="*/ 14522 h 974891"/>
              <a:gd name="connsiteX1332" fmla="*/ 2646366 w 3418951"/>
              <a:gd name="connsiteY1332" fmla="*/ 19277 h 974891"/>
              <a:gd name="connsiteX1333" fmla="*/ 2643673 w 3418951"/>
              <a:gd name="connsiteY1333" fmla="*/ 32741 h 974891"/>
              <a:gd name="connsiteX1334" fmla="*/ 2635258 w 3418951"/>
              <a:gd name="connsiteY1334" fmla="*/ 27355 h 974891"/>
              <a:gd name="connsiteX1335" fmla="*/ 2621457 w 3418951"/>
              <a:gd name="connsiteY1335" fmla="*/ 49234 h 974891"/>
              <a:gd name="connsiteX1336" fmla="*/ 2593856 w 3418951"/>
              <a:gd name="connsiteY1336" fmla="*/ 49234 h 974891"/>
              <a:gd name="connsiteX1337" fmla="*/ 2522159 w 3418951"/>
              <a:gd name="connsiteY1337" fmla="*/ 117228 h 974891"/>
              <a:gd name="connsiteX1338" fmla="*/ 2516774 w 3418951"/>
              <a:gd name="connsiteY1338" fmla="*/ 109149 h 974891"/>
              <a:gd name="connsiteX1339" fmla="*/ 2442385 w 3418951"/>
              <a:gd name="connsiteY1339" fmla="*/ 171758 h 974891"/>
              <a:gd name="connsiteX1340" fmla="*/ 2483787 w 3418951"/>
              <a:gd name="connsiteY1340" fmla="*/ 188251 h 974891"/>
              <a:gd name="connsiteX1341" fmla="*/ 2511389 w 3418951"/>
              <a:gd name="connsiteY1341" fmla="*/ 147522 h 974891"/>
              <a:gd name="connsiteX1342" fmla="*/ 2530575 w 3418951"/>
              <a:gd name="connsiteY1342" fmla="*/ 150214 h 974891"/>
              <a:gd name="connsiteX1343" fmla="*/ 2552454 w 3418951"/>
              <a:gd name="connsiteY1343" fmla="*/ 103764 h 974891"/>
              <a:gd name="connsiteX1344" fmla="*/ 2557840 w 3418951"/>
              <a:gd name="connsiteY1344" fmla="*/ 117228 h 974891"/>
              <a:gd name="connsiteX1345" fmla="*/ 2604627 w 3418951"/>
              <a:gd name="connsiteY1345" fmla="*/ 79192 h 974891"/>
              <a:gd name="connsiteX1346" fmla="*/ 2599242 w 3418951"/>
              <a:gd name="connsiteY1346" fmla="*/ 95685 h 974891"/>
              <a:gd name="connsiteX1347" fmla="*/ 2588134 w 3418951"/>
              <a:gd name="connsiteY1347" fmla="*/ 95685 h 974891"/>
              <a:gd name="connsiteX1348" fmla="*/ 2574333 w 3418951"/>
              <a:gd name="connsiteY1348" fmla="*/ 125643 h 974891"/>
              <a:gd name="connsiteX1349" fmla="*/ 2599242 w 3418951"/>
              <a:gd name="connsiteY1349" fmla="*/ 125643 h 974891"/>
              <a:gd name="connsiteX1350" fmla="*/ 2615735 w 3418951"/>
              <a:gd name="connsiteY1350" fmla="*/ 106456 h 974891"/>
              <a:gd name="connsiteX1351" fmla="*/ 2610349 w 3418951"/>
              <a:gd name="connsiteY1351" fmla="*/ 79192 h 974891"/>
              <a:gd name="connsiteX1352" fmla="*/ 2624150 w 3418951"/>
              <a:gd name="connsiteY1352" fmla="*/ 68421 h 974891"/>
              <a:gd name="connsiteX1353" fmla="*/ 2637951 w 3418951"/>
              <a:gd name="connsiteY1353" fmla="*/ 81885 h 974891"/>
              <a:gd name="connsiteX1354" fmla="*/ 2643336 w 3418951"/>
              <a:gd name="connsiteY1354" fmla="*/ 71114 h 974891"/>
              <a:gd name="connsiteX1355" fmla="*/ 2646029 w 3418951"/>
              <a:gd name="connsiteY1355" fmla="*/ 79192 h 974891"/>
              <a:gd name="connsiteX1356" fmla="*/ 2665215 w 3418951"/>
              <a:gd name="connsiteY1356" fmla="*/ 71114 h 974891"/>
              <a:gd name="connsiteX1357" fmla="*/ 2665215 w 3418951"/>
              <a:gd name="connsiteY1357" fmla="*/ 81885 h 974891"/>
              <a:gd name="connsiteX1358" fmla="*/ 2706617 w 3418951"/>
              <a:gd name="connsiteY1358" fmla="*/ 60005 h 974891"/>
              <a:gd name="connsiteX1359" fmla="*/ 2701232 w 3418951"/>
              <a:gd name="connsiteY1359" fmla="*/ 68084 h 974891"/>
              <a:gd name="connsiteX1360" fmla="*/ 2703924 w 3418951"/>
              <a:gd name="connsiteY1360" fmla="*/ 81548 h 974891"/>
              <a:gd name="connsiteX1361" fmla="*/ 2723111 w 3418951"/>
              <a:gd name="connsiteY1361" fmla="*/ 70777 h 974891"/>
              <a:gd name="connsiteX1362" fmla="*/ 2725804 w 3418951"/>
              <a:gd name="connsiteY1362" fmla="*/ 84241 h 974891"/>
              <a:gd name="connsiteX1363" fmla="*/ 2791778 w 3418951"/>
              <a:gd name="connsiteY1363" fmla="*/ 51591 h 974891"/>
              <a:gd name="connsiteX1364" fmla="*/ 2794470 w 3418951"/>
              <a:gd name="connsiteY1364" fmla="*/ 65055 h 974891"/>
              <a:gd name="connsiteX1365" fmla="*/ 2783363 w 3418951"/>
              <a:gd name="connsiteY1365" fmla="*/ 73133 h 974891"/>
              <a:gd name="connsiteX1366" fmla="*/ 2766869 w 3418951"/>
              <a:gd name="connsiteY1366" fmla="*/ 70440 h 974891"/>
              <a:gd name="connsiteX1367" fmla="*/ 2772255 w 3418951"/>
              <a:gd name="connsiteY1367" fmla="*/ 92320 h 974891"/>
              <a:gd name="connsiteX1368" fmla="*/ 2788749 w 3418951"/>
              <a:gd name="connsiteY1368" fmla="*/ 86933 h 974891"/>
              <a:gd name="connsiteX1369" fmla="*/ 2786056 w 3418951"/>
              <a:gd name="connsiteY1369" fmla="*/ 100398 h 974891"/>
              <a:gd name="connsiteX1370" fmla="*/ 2774948 w 3418951"/>
              <a:gd name="connsiteY1370" fmla="*/ 130356 h 974891"/>
              <a:gd name="connsiteX1371" fmla="*/ 2810627 w 3418951"/>
              <a:gd name="connsiteY1371" fmla="*/ 73133 h 974891"/>
              <a:gd name="connsiteX1372" fmla="*/ 2827121 w 3418951"/>
              <a:gd name="connsiteY1372" fmla="*/ 43175 h 974891"/>
              <a:gd name="connsiteX1373" fmla="*/ 2802213 w 3418951"/>
              <a:gd name="connsiteY1373" fmla="*/ 53947 h 974891"/>
              <a:gd name="connsiteX1374" fmla="*/ 2804905 w 3418951"/>
              <a:gd name="connsiteY1374" fmla="*/ 29375 h 974891"/>
              <a:gd name="connsiteX1375" fmla="*/ 2824091 w 3418951"/>
              <a:gd name="connsiteY1375" fmla="*/ 37453 h 974891"/>
              <a:gd name="connsiteX1376" fmla="*/ 2835199 w 3418951"/>
              <a:gd name="connsiteY1376" fmla="*/ 15574 h 974891"/>
              <a:gd name="connsiteX1377" fmla="*/ 2824091 w 3418951"/>
              <a:gd name="connsiteY1377" fmla="*/ 10189 h 974891"/>
              <a:gd name="connsiteX1378" fmla="*/ 2823629 w 3418951"/>
              <a:gd name="connsiteY1378" fmla="*/ 806 h 974891"/>
              <a:gd name="connsiteX1379" fmla="*/ 2824291 w 3418951"/>
              <a:gd name="connsiteY1379" fmla="*/ 0 h 974891"/>
              <a:gd name="connsiteX1380" fmla="*/ 2831740 w 3418951"/>
              <a:gd name="connsiteY1380" fmla="*/ 0 h 974891"/>
              <a:gd name="connsiteX1381" fmla="*/ 2833811 w 3418951"/>
              <a:gd name="connsiteY1381" fmla="*/ 5771 h 974891"/>
              <a:gd name="connsiteX1382" fmla="*/ 2837892 w 3418951"/>
              <a:gd name="connsiteY1382" fmla="*/ 15574 h 974891"/>
              <a:gd name="connsiteX1383" fmla="*/ 2854849 w 3418951"/>
              <a:gd name="connsiteY1383" fmla="*/ 9010 h 974891"/>
              <a:gd name="connsiteX1384" fmla="*/ 2862447 w 3418951"/>
              <a:gd name="connsiteY1384" fmla="*/ 0 h 974891"/>
              <a:gd name="connsiteX1385" fmla="*/ 2922110 w 3418951"/>
              <a:gd name="connsiteY1385" fmla="*/ 0 h 974891"/>
              <a:gd name="connsiteX1386" fmla="*/ 2924357 w 3418951"/>
              <a:gd name="connsiteY1386" fmla="*/ 4087 h 974891"/>
              <a:gd name="connsiteX1387" fmla="*/ 2927429 w 3418951"/>
              <a:gd name="connsiteY1387" fmla="*/ 13554 h 974891"/>
              <a:gd name="connsiteX1388" fmla="*/ 2938536 w 3418951"/>
              <a:gd name="connsiteY1388" fmla="*/ 2783 h 974891"/>
              <a:gd name="connsiteX1389" fmla="*/ 2955030 w 3418951"/>
              <a:gd name="connsiteY1389" fmla="*/ 10862 h 974891"/>
              <a:gd name="connsiteX1390" fmla="*/ 2935843 w 3418951"/>
              <a:gd name="connsiteY1390" fmla="*/ 48898 h 974891"/>
              <a:gd name="connsiteX1391" fmla="*/ 2952337 w 3418951"/>
              <a:gd name="connsiteY1391" fmla="*/ 29711 h 974891"/>
              <a:gd name="connsiteX1392" fmla="*/ 2968831 w 3418951"/>
              <a:gd name="connsiteY1392" fmla="*/ 29711 h 974891"/>
              <a:gd name="connsiteX1393" fmla="*/ 2966138 w 3418951"/>
              <a:gd name="connsiteY1393" fmla="*/ 48898 h 974891"/>
              <a:gd name="connsiteX1394" fmla="*/ 2883670 w 3418951"/>
              <a:gd name="connsiteY1394" fmla="*/ 86933 h 974891"/>
              <a:gd name="connsiteX1395" fmla="*/ 2886363 w 3418951"/>
              <a:gd name="connsiteY1395" fmla="*/ 97705 h 974891"/>
              <a:gd name="connsiteX1396" fmla="*/ 2861455 w 3418951"/>
              <a:gd name="connsiteY1396" fmla="*/ 105784 h 974891"/>
              <a:gd name="connsiteX1397" fmla="*/ 2861455 w 3418951"/>
              <a:gd name="connsiteY1397" fmla="*/ 127662 h 974891"/>
              <a:gd name="connsiteX1398" fmla="*/ 2858762 w 3418951"/>
              <a:gd name="connsiteY1398" fmla="*/ 114199 h 974891"/>
              <a:gd name="connsiteX1399" fmla="*/ 2850346 w 3418951"/>
              <a:gd name="connsiteY1399" fmla="*/ 116891 h 974891"/>
              <a:gd name="connsiteX1400" fmla="*/ 2853039 w 3418951"/>
              <a:gd name="connsiteY1400" fmla="*/ 152234 h 974891"/>
              <a:gd name="connsiteX1401" fmla="*/ 2886026 w 3418951"/>
              <a:gd name="connsiteY1401" fmla="*/ 119584 h 974891"/>
              <a:gd name="connsiteX1402" fmla="*/ 2866840 w 3418951"/>
              <a:gd name="connsiteY1402" fmla="*/ 152234 h 974891"/>
              <a:gd name="connsiteX1403" fmla="*/ 2877948 w 3418951"/>
              <a:gd name="connsiteY1403" fmla="*/ 154928 h 974891"/>
              <a:gd name="connsiteX1404" fmla="*/ 2883333 w 3418951"/>
              <a:gd name="connsiteY1404" fmla="*/ 182192 h 974891"/>
              <a:gd name="connsiteX1405" fmla="*/ 2908242 w 3418951"/>
              <a:gd name="connsiteY1405" fmla="*/ 171421 h 974891"/>
              <a:gd name="connsiteX1406" fmla="*/ 2910935 w 3418951"/>
              <a:gd name="connsiteY1406" fmla="*/ 184885 h 974891"/>
              <a:gd name="connsiteX1407" fmla="*/ 2889056 w 3418951"/>
              <a:gd name="connsiteY1407" fmla="*/ 187578 h 974891"/>
              <a:gd name="connsiteX1408" fmla="*/ 2894441 w 3418951"/>
              <a:gd name="connsiteY1408" fmla="*/ 198349 h 974891"/>
              <a:gd name="connsiteX1409" fmla="*/ 2869533 w 3418951"/>
              <a:gd name="connsiteY1409" fmla="*/ 195656 h 974891"/>
              <a:gd name="connsiteX1410" fmla="*/ 2877948 w 3418951"/>
              <a:gd name="connsiteY1410" fmla="*/ 179163 h 974891"/>
              <a:gd name="connsiteX1411" fmla="*/ 2869533 w 3418951"/>
              <a:gd name="connsiteY1411" fmla="*/ 173777 h 974891"/>
              <a:gd name="connsiteX1412" fmla="*/ 2864148 w 3418951"/>
              <a:gd name="connsiteY1412" fmla="*/ 187241 h 974891"/>
              <a:gd name="connsiteX1413" fmla="*/ 2864148 w 3418951"/>
              <a:gd name="connsiteY1413" fmla="*/ 168055 h 974891"/>
              <a:gd name="connsiteX1414" fmla="*/ 2850346 w 3418951"/>
              <a:gd name="connsiteY1414" fmla="*/ 173440 h 974891"/>
              <a:gd name="connsiteX1415" fmla="*/ 2831160 w 3418951"/>
              <a:gd name="connsiteY1415" fmla="*/ 159977 h 974891"/>
              <a:gd name="connsiteX1416" fmla="*/ 2842268 w 3418951"/>
              <a:gd name="connsiteY1416" fmla="*/ 151898 h 974891"/>
              <a:gd name="connsiteX1417" fmla="*/ 2831160 w 3418951"/>
              <a:gd name="connsiteY1417" fmla="*/ 135405 h 974891"/>
              <a:gd name="connsiteX1418" fmla="*/ 2839575 w 3418951"/>
              <a:gd name="connsiteY1418" fmla="*/ 130019 h 974891"/>
              <a:gd name="connsiteX1419" fmla="*/ 2831160 w 3418951"/>
              <a:gd name="connsiteY1419" fmla="*/ 108140 h 974891"/>
              <a:gd name="connsiteX1420" fmla="*/ 2850346 w 3418951"/>
              <a:gd name="connsiteY1420" fmla="*/ 83568 h 974891"/>
              <a:gd name="connsiteX1421" fmla="*/ 2784373 w 3418951"/>
              <a:gd name="connsiteY1421" fmla="*/ 127326 h 974891"/>
              <a:gd name="connsiteX1422" fmla="*/ 2789758 w 3418951"/>
              <a:gd name="connsiteY1422" fmla="*/ 154591 h 974891"/>
              <a:gd name="connsiteX1423" fmla="*/ 2784373 w 3418951"/>
              <a:gd name="connsiteY1423" fmla="*/ 171084 h 974891"/>
              <a:gd name="connsiteX1424" fmla="*/ 2756771 w 3418951"/>
              <a:gd name="connsiteY1424" fmla="*/ 187578 h 974891"/>
              <a:gd name="connsiteX1425" fmla="*/ 2778650 w 3418951"/>
              <a:gd name="connsiteY1425" fmla="*/ 198349 h 974891"/>
              <a:gd name="connsiteX1426" fmla="*/ 2753741 w 3418951"/>
              <a:gd name="connsiteY1426" fmla="*/ 225614 h 974891"/>
              <a:gd name="connsiteX1427" fmla="*/ 2759128 w 3418951"/>
              <a:gd name="connsiteY1427" fmla="*/ 206427 h 974891"/>
              <a:gd name="connsiteX1428" fmla="*/ 2745327 w 3418951"/>
              <a:gd name="connsiteY1428" fmla="*/ 203735 h 974891"/>
              <a:gd name="connsiteX1429" fmla="*/ 2756434 w 3418951"/>
              <a:gd name="connsiteY1429" fmla="*/ 195656 h 974891"/>
              <a:gd name="connsiteX1430" fmla="*/ 2723448 w 3418951"/>
              <a:gd name="connsiteY1430" fmla="*/ 195656 h 974891"/>
              <a:gd name="connsiteX1431" fmla="*/ 2728833 w 3418951"/>
              <a:gd name="connsiteY1431" fmla="*/ 187578 h 974891"/>
              <a:gd name="connsiteX1432" fmla="*/ 2709647 w 3418951"/>
              <a:gd name="connsiteY1432" fmla="*/ 176806 h 974891"/>
              <a:gd name="connsiteX1433" fmla="*/ 2679353 w 3418951"/>
              <a:gd name="connsiteY1433" fmla="*/ 244800 h 974891"/>
              <a:gd name="connsiteX1434" fmla="*/ 2660166 w 3418951"/>
              <a:gd name="connsiteY1434" fmla="*/ 242107 h 974891"/>
              <a:gd name="connsiteX1435" fmla="*/ 2635258 w 3418951"/>
              <a:gd name="connsiteY1435" fmla="*/ 255572 h 974891"/>
              <a:gd name="connsiteX1436" fmla="*/ 2637951 w 3418951"/>
              <a:gd name="connsiteY1436" fmla="*/ 272065 h 974891"/>
              <a:gd name="connsiteX1437" fmla="*/ 2602271 w 3418951"/>
              <a:gd name="connsiteY1437" fmla="*/ 266679 h 974891"/>
              <a:gd name="connsiteX1438" fmla="*/ 2558176 w 3418951"/>
              <a:gd name="connsiteY1438" fmla="*/ 296637 h 974891"/>
              <a:gd name="connsiteX1439" fmla="*/ 2527882 w 3418951"/>
              <a:gd name="connsiteY1439" fmla="*/ 315823 h 974891"/>
              <a:gd name="connsiteX1440" fmla="*/ 2533268 w 3418951"/>
              <a:gd name="connsiteY1440" fmla="*/ 307745 h 974891"/>
              <a:gd name="connsiteX1441" fmla="*/ 2522159 w 3418951"/>
              <a:gd name="connsiteY1441" fmla="*/ 299666 h 974891"/>
              <a:gd name="connsiteX1442" fmla="*/ 2513745 w 3418951"/>
              <a:gd name="connsiteY1442" fmla="*/ 324238 h 974891"/>
              <a:gd name="connsiteX1443" fmla="*/ 2505329 w 3418951"/>
              <a:gd name="connsiteY1443" fmla="*/ 326931 h 974891"/>
              <a:gd name="connsiteX1444" fmla="*/ 2510715 w 3418951"/>
              <a:gd name="connsiteY1444" fmla="*/ 318853 h 974891"/>
              <a:gd name="connsiteX1445" fmla="*/ 2494222 w 3418951"/>
              <a:gd name="connsiteY1445" fmla="*/ 313467 h 974891"/>
              <a:gd name="connsiteX1446" fmla="*/ 2494222 w 3418951"/>
              <a:gd name="connsiteY1446" fmla="*/ 324238 h 974891"/>
              <a:gd name="connsiteX1447" fmla="*/ 2450127 w 3418951"/>
              <a:gd name="connsiteY1447" fmla="*/ 348810 h 974891"/>
              <a:gd name="connsiteX1448" fmla="*/ 2441712 w 3418951"/>
              <a:gd name="connsiteY1448" fmla="*/ 338039 h 974891"/>
              <a:gd name="connsiteX1449" fmla="*/ 2383816 w 3418951"/>
              <a:gd name="connsiteY1449" fmla="*/ 365304 h 974891"/>
              <a:gd name="connsiteX1450" fmla="*/ 2392231 w 3418951"/>
              <a:gd name="connsiteY1450" fmla="*/ 357226 h 974891"/>
              <a:gd name="connsiteX1451" fmla="*/ 2367323 w 3418951"/>
              <a:gd name="connsiteY1451" fmla="*/ 373719 h 974891"/>
              <a:gd name="connsiteX1452" fmla="*/ 2331643 w 3418951"/>
              <a:gd name="connsiteY1452" fmla="*/ 384490 h 974891"/>
              <a:gd name="connsiteX1453" fmla="*/ 2317842 w 3418951"/>
              <a:gd name="connsiteY1453" fmla="*/ 387183 h 974891"/>
              <a:gd name="connsiteX1454" fmla="*/ 2238068 w 3418951"/>
              <a:gd name="connsiteY1454" fmla="*/ 425219 h 974891"/>
              <a:gd name="connsiteX1455" fmla="*/ 2235375 w 3418951"/>
              <a:gd name="connsiteY1455" fmla="*/ 449791 h 974891"/>
              <a:gd name="connsiteX1456" fmla="*/ 2260283 w 3418951"/>
              <a:gd name="connsiteY1456" fmla="*/ 439019 h 974891"/>
              <a:gd name="connsiteX1457" fmla="*/ 2216188 w 3418951"/>
              <a:gd name="connsiteY1457" fmla="*/ 458206 h 974891"/>
              <a:gd name="connsiteX1458" fmla="*/ 2207773 w 3418951"/>
              <a:gd name="connsiteY1458" fmla="*/ 441713 h 974891"/>
              <a:gd name="connsiteX1459" fmla="*/ 2163678 w 3418951"/>
              <a:gd name="connsiteY1459" fmla="*/ 471670 h 974891"/>
              <a:gd name="connsiteX1460" fmla="*/ 2166371 w 3418951"/>
              <a:gd name="connsiteY1460" fmla="*/ 458206 h 974891"/>
              <a:gd name="connsiteX1461" fmla="*/ 2136077 w 3418951"/>
              <a:gd name="connsiteY1461" fmla="*/ 485471 h 974891"/>
              <a:gd name="connsiteX1462" fmla="*/ 2100397 w 3418951"/>
              <a:gd name="connsiteY1462" fmla="*/ 472007 h 974891"/>
              <a:gd name="connsiteX1463" fmla="*/ 2026008 w 3418951"/>
              <a:gd name="connsiteY1463" fmla="*/ 504657 h 974891"/>
              <a:gd name="connsiteX1464" fmla="*/ 2053609 w 3418951"/>
              <a:gd name="connsiteY1464" fmla="*/ 512735 h 974891"/>
              <a:gd name="connsiteX1465" fmla="*/ 2083904 w 3418951"/>
              <a:gd name="connsiteY1465" fmla="*/ 493549 h 974891"/>
              <a:gd name="connsiteX1466" fmla="*/ 2083904 w 3418951"/>
              <a:gd name="connsiteY1466" fmla="*/ 504320 h 974891"/>
              <a:gd name="connsiteX1467" fmla="*/ 2028701 w 3418951"/>
              <a:gd name="connsiteY1467" fmla="*/ 528892 h 974891"/>
              <a:gd name="connsiteX1468" fmla="*/ 2028701 w 3418951"/>
              <a:gd name="connsiteY1468" fmla="*/ 539664 h 974891"/>
              <a:gd name="connsiteX1469" fmla="*/ 2045194 w 3418951"/>
              <a:gd name="connsiteY1469" fmla="*/ 526200 h 974891"/>
              <a:gd name="connsiteX1470" fmla="*/ 2061688 w 3418951"/>
              <a:gd name="connsiteY1470" fmla="*/ 531585 h 974891"/>
              <a:gd name="connsiteX1471" fmla="*/ 2204744 w 3418951"/>
              <a:gd name="connsiteY1471" fmla="*/ 466285 h 974891"/>
              <a:gd name="connsiteX1472" fmla="*/ 2215852 w 3418951"/>
              <a:gd name="connsiteY1472" fmla="*/ 471670 h 974891"/>
              <a:gd name="connsiteX1473" fmla="*/ 2262639 w 3418951"/>
              <a:gd name="connsiteY1473" fmla="*/ 449791 h 974891"/>
              <a:gd name="connsiteX1474" fmla="*/ 2196665 w 3418951"/>
              <a:gd name="connsiteY1474" fmla="*/ 485134 h 974891"/>
              <a:gd name="connsiteX1475" fmla="*/ 2210466 w 3418951"/>
              <a:gd name="connsiteY1475" fmla="*/ 523171 h 974891"/>
              <a:gd name="connsiteX1476" fmla="*/ 2238068 w 3418951"/>
              <a:gd name="connsiteY1476" fmla="*/ 509707 h 974891"/>
              <a:gd name="connsiteX1477" fmla="*/ 2243453 w 3418951"/>
              <a:gd name="connsiteY1477" fmla="*/ 517785 h 974891"/>
              <a:gd name="connsiteX1478" fmla="*/ 2210466 w 3418951"/>
              <a:gd name="connsiteY1478" fmla="*/ 542356 h 974891"/>
              <a:gd name="connsiteX1479" fmla="*/ 2210466 w 3418951"/>
              <a:gd name="connsiteY1479" fmla="*/ 561543 h 974891"/>
              <a:gd name="connsiteX1480" fmla="*/ 2257254 w 3418951"/>
              <a:gd name="connsiteY1480" fmla="*/ 566929 h 974891"/>
              <a:gd name="connsiteX1481" fmla="*/ 2226959 w 3418951"/>
              <a:gd name="connsiteY1481" fmla="*/ 580393 h 974891"/>
              <a:gd name="connsiteX1482" fmla="*/ 2171756 w 3418951"/>
              <a:gd name="connsiteY1482" fmla="*/ 613043 h 974891"/>
              <a:gd name="connsiteX1483" fmla="*/ 2146848 w 3418951"/>
              <a:gd name="connsiteY1483" fmla="*/ 615736 h 974891"/>
              <a:gd name="connsiteX1484" fmla="*/ 2152234 w 3418951"/>
              <a:gd name="connsiteY1484" fmla="*/ 575007 h 974891"/>
              <a:gd name="connsiteX1485" fmla="*/ 1953975 w 3418951"/>
              <a:gd name="connsiteY1485" fmla="*/ 640308 h 974891"/>
              <a:gd name="connsiteX1486" fmla="*/ 1923681 w 3418951"/>
              <a:gd name="connsiteY1486" fmla="*/ 670265 h 974891"/>
              <a:gd name="connsiteX1487" fmla="*/ 1932096 w 3418951"/>
              <a:gd name="connsiteY1487" fmla="*/ 678344 h 974891"/>
              <a:gd name="connsiteX1488" fmla="*/ 1934789 w 3418951"/>
              <a:gd name="connsiteY1488" fmla="*/ 678344 h 974891"/>
              <a:gd name="connsiteX1489" fmla="*/ 1932096 w 3418951"/>
              <a:gd name="connsiteY1489" fmla="*/ 683730 h 974891"/>
              <a:gd name="connsiteX1490" fmla="*/ 1896417 w 3418951"/>
              <a:gd name="connsiteY1490" fmla="*/ 700223 h 974891"/>
              <a:gd name="connsiteX1491" fmla="*/ 1891031 w 3418951"/>
              <a:gd name="connsiteY1491" fmla="*/ 719409 h 974891"/>
              <a:gd name="connsiteX1492" fmla="*/ 1874537 w 3418951"/>
              <a:gd name="connsiteY1492" fmla="*/ 719409 h 974891"/>
              <a:gd name="connsiteX1493" fmla="*/ 1874537 w 3418951"/>
              <a:gd name="connsiteY1493" fmla="*/ 708638 h 974891"/>
              <a:gd name="connsiteX1494" fmla="*/ 1767161 w 3418951"/>
              <a:gd name="connsiteY1494" fmla="*/ 727825 h 974891"/>
              <a:gd name="connsiteX1495" fmla="*/ 1816642 w 3418951"/>
              <a:gd name="connsiteY1495" fmla="*/ 708638 h 974891"/>
              <a:gd name="connsiteX1496" fmla="*/ 1811256 w 3418951"/>
              <a:gd name="connsiteY1496" fmla="*/ 703253 h 974891"/>
              <a:gd name="connsiteX1497" fmla="*/ 1855351 w 3418951"/>
              <a:gd name="connsiteY1497" fmla="*/ 681373 h 974891"/>
              <a:gd name="connsiteX1498" fmla="*/ 1778269 w 3418951"/>
              <a:gd name="connsiteY1498" fmla="*/ 700560 h 974891"/>
              <a:gd name="connsiteX1499" fmla="*/ 1927047 w 3418951"/>
              <a:gd name="connsiteY1499" fmla="*/ 643337 h 974891"/>
              <a:gd name="connsiteX1500" fmla="*/ 1935462 w 3418951"/>
              <a:gd name="connsiteY1500" fmla="*/ 646030 h 974891"/>
              <a:gd name="connsiteX1501" fmla="*/ 2141799 w 3418951"/>
              <a:gd name="connsiteY1501" fmla="*/ 553465 h 974891"/>
              <a:gd name="connsiteX1502" fmla="*/ 2205080 w 3418951"/>
              <a:gd name="connsiteY1502" fmla="*/ 512735 h 974891"/>
              <a:gd name="connsiteX1503" fmla="*/ 2196665 w 3418951"/>
              <a:gd name="connsiteY1503" fmla="*/ 499271 h 974891"/>
              <a:gd name="connsiteX1504" fmla="*/ 2157956 w 3418951"/>
              <a:gd name="connsiteY1504" fmla="*/ 501964 h 974891"/>
              <a:gd name="connsiteX1505" fmla="*/ 2045194 w 3418951"/>
              <a:gd name="connsiteY1505" fmla="*/ 556494 h 974891"/>
              <a:gd name="connsiteX1506" fmla="*/ 2045194 w 3418951"/>
              <a:gd name="connsiteY1506" fmla="*/ 548416 h 974891"/>
              <a:gd name="connsiteX1507" fmla="*/ 2026008 w 3418951"/>
              <a:gd name="connsiteY1507" fmla="*/ 548416 h 974891"/>
              <a:gd name="connsiteX1508" fmla="*/ 2026008 w 3418951"/>
              <a:gd name="connsiteY1508" fmla="*/ 529229 h 974891"/>
              <a:gd name="connsiteX1509" fmla="*/ 1968113 w 3418951"/>
              <a:gd name="connsiteY1509" fmla="*/ 548416 h 974891"/>
              <a:gd name="connsiteX1510" fmla="*/ 1957005 w 3418951"/>
              <a:gd name="connsiteY1510" fmla="*/ 564909 h 974891"/>
              <a:gd name="connsiteX1511" fmla="*/ 1852322 w 3418951"/>
              <a:gd name="connsiteY1511" fmla="*/ 608667 h 974891"/>
              <a:gd name="connsiteX1512" fmla="*/ 1932096 w 3418951"/>
              <a:gd name="connsiteY1512" fmla="*/ 605974 h 974891"/>
              <a:gd name="connsiteX1513" fmla="*/ 1896417 w 3418951"/>
              <a:gd name="connsiteY1513" fmla="*/ 619438 h 974891"/>
              <a:gd name="connsiteX1514" fmla="*/ 1791733 w 3418951"/>
              <a:gd name="connsiteY1514" fmla="*/ 660167 h 974891"/>
              <a:gd name="connsiteX1515" fmla="*/ 1794426 w 3418951"/>
              <a:gd name="connsiteY1515" fmla="*/ 646703 h 974891"/>
              <a:gd name="connsiteX1516" fmla="*/ 1728452 w 3418951"/>
              <a:gd name="connsiteY1516" fmla="*/ 684740 h 974891"/>
              <a:gd name="connsiteX1517" fmla="*/ 1656756 w 3418951"/>
              <a:gd name="connsiteY1517" fmla="*/ 671275 h 974891"/>
              <a:gd name="connsiteX1518" fmla="*/ 1521778 w 3418951"/>
              <a:gd name="connsiteY1518" fmla="*/ 712004 h 974891"/>
              <a:gd name="connsiteX1519" fmla="*/ 1480376 w 3418951"/>
              <a:gd name="connsiteY1519" fmla="*/ 744655 h 974891"/>
              <a:gd name="connsiteX1520" fmla="*/ 1491484 w 3418951"/>
              <a:gd name="connsiteY1520" fmla="*/ 733884 h 974891"/>
              <a:gd name="connsiteX1521" fmla="*/ 1463883 w 3418951"/>
              <a:gd name="connsiteY1521" fmla="*/ 720420 h 974891"/>
              <a:gd name="connsiteX1522" fmla="*/ 1485762 w 3418951"/>
              <a:gd name="connsiteY1522" fmla="*/ 709648 h 974891"/>
              <a:gd name="connsiteX1523" fmla="*/ 1400265 w 3418951"/>
              <a:gd name="connsiteY1523" fmla="*/ 720420 h 974891"/>
              <a:gd name="connsiteX1524" fmla="*/ 1482733 w 3418951"/>
              <a:gd name="connsiteY1524" fmla="*/ 693155 h 974891"/>
              <a:gd name="connsiteX1525" fmla="*/ 1468932 w 3418951"/>
              <a:gd name="connsiteY1525" fmla="*/ 690462 h 974891"/>
              <a:gd name="connsiteX1526" fmla="*/ 1457824 w 3418951"/>
              <a:gd name="connsiteY1526" fmla="*/ 676998 h 974891"/>
              <a:gd name="connsiteX1527" fmla="*/ 1466239 w 3418951"/>
              <a:gd name="connsiteY1527" fmla="*/ 657811 h 974891"/>
              <a:gd name="connsiteX1528" fmla="*/ 1482733 w 3418951"/>
              <a:gd name="connsiteY1528" fmla="*/ 668583 h 974891"/>
              <a:gd name="connsiteX1529" fmla="*/ 1491147 w 3418951"/>
              <a:gd name="connsiteY1529" fmla="*/ 657811 h 974891"/>
              <a:gd name="connsiteX1530" fmla="*/ 1491147 w 3418951"/>
              <a:gd name="connsiteY1530" fmla="*/ 668583 h 974891"/>
              <a:gd name="connsiteX1531" fmla="*/ 1502255 w 3418951"/>
              <a:gd name="connsiteY1531" fmla="*/ 676661 h 974891"/>
              <a:gd name="connsiteX1532" fmla="*/ 1510670 w 3418951"/>
              <a:gd name="connsiteY1532" fmla="*/ 654782 h 974891"/>
              <a:gd name="connsiteX1533" fmla="*/ 1524471 w 3418951"/>
              <a:gd name="connsiteY1533" fmla="*/ 657475 h 974891"/>
              <a:gd name="connsiteX1534" fmla="*/ 1505285 w 3418951"/>
              <a:gd name="connsiteY1534" fmla="*/ 644010 h 974891"/>
              <a:gd name="connsiteX1535" fmla="*/ 1502592 w 3418951"/>
              <a:gd name="connsiteY1535" fmla="*/ 654782 h 974891"/>
              <a:gd name="connsiteX1536" fmla="*/ 1502592 w 3418951"/>
              <a:gd name="connsiteY1536" fmla="*/ 641318 h 974891"/>
              <a:gd name="connsiteX1537" fmla="*/ 1491484 w 3418951"/>
              <a:gd name="connsiteY1537" fmla="*/ 657811 h 974891"/>
              <a:gd name="connsiteX1538" fmla="*/ 1469605 w 3418951"/>
              <a:gd name="connsiteY1538" fmla="*/ 644347 h 974891"/>
              <a:gd name="connsiteX1539" fmla="*/ 1469605 w 3418951"/>
              <a:gd name="connsiteY1539" fmla="*/ 606311 h 974891"/>
              <a:gd name="connsiteX1540" fmla="*/ 1491484 w 3418951"/>
              <a:gd name="connsiteY1540" fmla="*/ 606311 h 974891"/>
              <a:gd name="connsiteX1541" fmla="*/ 1461190 w 3418951"/>
              <a:gd name="connsiteY1541" fmla="*/ 559860 h 974891"/>
              <a:gd name="connsiteX1542" fmla="*/ 1444696 w 3418951"/>
              <a:gd name="connsiteY1542" fmla="*/ 584432 h 974891"/>
              <a:gd name="connsiteX1543" fmla="*/ 1411710 w 3418951"/>
              <a:gd name="connsiteY1543" fmla="*/ 597896 h 974891"/>
              <a:gd name="connsiteX1544" fmla="*/ 1389830 w 3418951"/>
              <a:gd name="connsiteY1544" fmla="*/ 592510 h 974891"/>
              <a:gd name="connsiteX1545" fmla="*/ 1340349 w 3418951"/>
              <a:gd name="connsiteY1545" fmla="*/ 625161 h 974891"/>
              <a:gd name="connsiteX1546" fmla="*/ 1213787 w 3418951"/>
              <a:gd name="connsiteY1546" fmla="*/ 706955 h 974891"/>
              <a:gd name="connsiteX1547" fmla="*/ 1180800 w 3418951"/>
              <a:gd name="connsiteY1547" fmla="*/ 734220 h 974891"/>
              <a:gd name="connsiteX1548" fmla="*/ 1147813 w 3418951"/>
              <a:gd name="connsiteY1548" fmla="*/ 726141 h 974891"/>
              <a:gd name="connsiteX1549" fmla="*/ 1150506 w 3418951"/>
              <a:gd name="connsiteY1549" fmla="*/ 696184 h 974891"/>
              <a:gd name="connsiteX1550" fmla="*/ 1109104 w 3418951"/>
              <a:gd name="connsiteY1550" fmla="*/ 663534 h 974891"/>
              <a:gd name="connsiteX1551" fmla="*/ 1043130 w 3418951"/>
              <a:gd name="connsiteY1551" fmla="*/ 628190 h 974891"/>
              <a:gd name="connsiteX1552" fmla="*/ 1098333 w 3418951"/>
              <a:gd name="connsiteY1552" fmla="*/ 535624 h 974891"/>
              <a:gd name="connsiteX1553" fmla="*/ 1076453 w 3418951"/>
              <a:gd name="connsiteY1553" fmla="*/ 519131 h 974891"/>
              <a:gd name="connsiteX1554" fmla="*/ 1068038 w 3418951"/>
              <a:gd name="connsiteY1554" fmla="*/ 499945 h 974891"/>
              <a:gd name="connsiteX1555" fmla="*/ 1043130 w 3418951"/>
              <a:gd name="connsiteY1555" fmla="*/ 505330 h 974891"/>
              <a:gd name="connsiteX1556" fmla="*/ 1051545 w 3418951"/>
              <a:gd name="connsiteY1556" fmla="*/ 497252 h 974891"/>
              <a:gd name="connsiteX1557" fmla="*/ 1037744 w 3418951"/>
              <a:gd name="connsiteY1557" fmla="*/ 494559 h 974891"/>
              <a:gd name="connsiteX1558" fmla="*/ 1043130 w 3418951"/>
              <a:gd name="connsiteY1558" fmla="*/ 486481 h 974891"/>
              <a:gd name="connsiteX1559" fmla="*/ 1004421 w 3418951"/>
              <a:gd name="connsiteY1559" fmla="*/ 475710 h 974891"/>
              <a:gd name="connsiteX1560" fmla="*/ 963019 w 3418951"/>
              <a:gd name="connsiteY1560" fmla="*/ 459216 h 974891"/>
              <a:gd name="connsiteX1561" fmla="*/ 957633 w 3418951"/>
              <a:gd name="connsiteY1561" fmla="*/ 442722 h 974891"/>
              <a:gd name="connsiteX1562" fmla="*/ 963019 w 3418951"/>
              <a:gd name="connsiteY1562" fmla="*/ 423536 h 974891"/>
              <a:gd name="connsiteX1563" fmla="*/ 932725 w 3418951"/>
              <a:gd name="connsiteY1563" fmla="*/ 404350 h 974891"/>
              <a:gd name="connsiteX1564" fmla="*/ 897045 w 3418951"/>
              <a:gd name="connsiteY1564" fmla="*/ 390885 h 974891"/>
              <a:gd name="connsiteX1565" fmla="*/ 905460 w 3418951"/>
              <a:gd name="connsiteY1565" fmla="*/ 407379 h 974891"/>
              <a:gd name="connsiteX1566" fmla="*/ 902767 w 3418951"/>
              <a:gd name="connsiteY1566" fmla="*/ 431951 h 974891"/>
              <a:gd name="connsiteX1567" fmla="*/ 858672 w 3418951"/>
              <a:gd name="connsiteY1567" fmla="*/ 486481 h 974891"/>
              <a:gd name="connsiteX1568" fmla="*/ 800777 w 3418951"/>
              <a:gd name="connsiteY1568" fmla="*/ 486481 h 974891"/>
              <a:gd name="connsiteX1569" fmla="*/ 762067 w 3418951"/>
              <a:gd name="connsiteY1569" fmla="*/ 530239 h 974891"/>
              <a:gd name="connsiteX1570" fmla="*/ 773175 w 3418951"/>
              <a:gd name="connsiteY1570" fmla="*/ 538317 h 974891"/>
              <a:gd name="connsiteX1571" fmla="*/ 684986 w 3418951"/>
              <a:gd name="connsiteY1571" fmla="*/ 565582 h 974891"/>
              <a:gd name="connsiteX1572" fmla="*/ 693400 w 3418951"/>
              <a:gd name="connsiteY1572" fmla="*/ 552118 h 974891"/>
              <a:gd name="connsiteX1573" fmla="*/ 663106 w 3418951"/>
              <a:gd name="connsiteY1573" fmla="*/ 562889 h 974891"/>
              <a:gd name="connsiteX1574" fmla="*/ 646613 w 3418951"/>
              <a:gd name="connsiteY1574" fmla="*/ 543703 h 974891"/>
              <a:gd name="connsiteX1575" fmla="*/ 732109 w 3418951"/>
              <a:gd name="connsiteY1575" fmla="*/ 486481 h 974891"/>
              <a:gd name="connsiteX1576" fmla="*/ 773512 w 3418951"/>
              <a:gd name="connsiteY1576" fmla="*/ 481095 h 974891"/>
              <a:gd name="connsiteX1577" fmla="*/ 757018 w 3418951"/>
              <a:gd name="connsiteY1577" fmla="*/ 475710 h 974891"/>
              <a:gd name="connsiteX1578" fmla="*/ 770819 w 3418951"/>
              <a:gd name="connsiteY1578" fmla="*/ 451137 h 974891"/>
              <a:gd name="connsiteX1579" fmla="*/ 754325 w 3418951"/>
              <a:gd name="connsiteY1579" fmla="*/ 448445 h 974891"/>
              <a:gd name="connsiteX1580" fmla="*/ 828714 w 3418951"/>
              <a:gd name="connsiteY1580" fmla="*/ 385836 h 974891"/>
              <a:gd name="connsiteX1581" fmla="*/ 817607 w 3418951"/>
              <a:gd name="connsiteY1581" fmla="*/ 358572 h 974891"/>
              <a:gd name="connsiteX1582" fmla="*/ 710231 w 3418951"/>
              <a:gd name="connsiteY1582" fmla="*/ 399300 h 974891"/>
              <a:gd name="connsiteX1583" fmla="*/ 726724 w 3418951"/>
              <a:gd name="connsiteY1583" fmla="*/ 385836 h 974891"/>
              <a:gd name="connsiteX1584" fmla="*/ 778898 w 3418951"/>
              <a:gd name="connsiteY1584" fmla="*/ 350494 h 974891"/>
              <a:gd name="connsiteX1585" fmla="*/ 773512 w 3418951"/>
              <a:gd name="connsiteY1585" fmla="*/ 337029 h 974891"/>
              <a:gd name="connsiteX1586" fmla="*/ 801113 w 3418951"/>
              <a:gd name="connsiteY1586" fmla="*/ 307072 h 974891"/>
              <a:gd name="connsiteX1587" fmla="*/ 798420 w 3418951"/>
              <a:gd name="connsiteY1587" fmla="*/ 285193 h 974891"/>
              <a:gd name="connsiteX1588" fmla="*/ 751632 w 3418951"/>
              <a:gd name="connsiteY1588" fmla="*/ 315150 h 974891"/>
              <a:gd name="connsiteX1589" fmla="*/ 762740 w 3418951"/>
              <a:gd name="connsiteY1589" fmla="*/ 323228 h 974891"/>
              <a:gd name="connsiteX1590" fmla="*/ 754325 w 3418951"/>
              <a:gd name="connsiteY1590" fmla="*/ 334000 h 974891"/>
              <a:gd name="connsiteX1591" fmla="*/ 768126 w 3418951"/>
              <a:gd name="connsiteY1591" fmla="*/ 336693 h 974891"/>
              <a:gd name="connsiteX1592" fmla="*/ 724031 w 3418951"/>
              <a:gd name="connsiteY1592" fmla="*/ 369343 h 974891"/>
              <a:gd name="connsiteX1593" fmla="*/ 751632 w 3418951"/>
              <a:gd name="connsiteY1593" fmla="*/ 344771 h 974891"/>
              <a:gd name="connsiteX1594" fmla="*/ 702152 w 3418951"/>
              <a:gd name="connsiteY1594" fmla="*/ 328278 h 974891"/>
              <a:gd name="connsiteX1595" fmla="*/ 707538 w 3418951"/>
              <a:gd name="connsiteY1595" fmla="*/ 303706 h 974891"/>
              <a:gd name="connsiteX1596" fmla="*/ 729416 w 3418951"/>
              <a:gd name="connsiteY1596" fmla="*/ 287212 h 974891"/>
              <a:gd name="connsiteX1597" fmla="*/ 734802 w 3418951"/>
              <a:gd name="connsiteY1597" fmla="*/ 270718 h 974891"/>
              <a:gd name="connsiteX1598" fmla="*/ 693400 w 3418951"/>
              <a:gd name="connsiteY1598" fmla="*/ 292598 h 974891"/>
              <a:gd name="connsiteX1599" fmla="*/ 684986 w 3418951"/>
              <a:gd name="connsiteY1599" fmla="*/ 300676 h 974891"/>
              <a:gd name="connsiteX1600" fmla="*/ 698786 w 3418951"/>
              <a:gd name="connsiteY1600" fmla="*/ 297984 h 974891"/>
              <a:gd name="connsiteX1601" fmla="*/ 696093 w 3418951"/>
              <a:gd name="connsiteY1601" fmla="*/ 314477 h 974891"/>
              <a:gd name="connsiteX1602" fmla="*/ 679600 w 3418951"/>
              <a:gd name="connsiteY1602" fmla="*/ 322555 h 974891"/>
              <a:gd name="connsiteX1603" fmla="*/ 657721 w 3418951"/>
              <a:gd name="connsiteY1603" fmla="*/ 327941 h 974891"/>
              <a:gd name="connsiteX1604" fmla="*/ 663106 w 3418951"/>
              <a:gd name="connsiteY1604" fmla="*/ 314477 h 974891"/>
              <a:gd name="connsiteX1605" fmla="*/ 646613 w 3418951"/>
              <a:gd name="connsiteY1605" fmla="*/ 322555 h 974891"/>
              <a:gd name="connsiteX1606" fmla="*/ 655028 w 3418951"/>
              <a:gd name="connsiteY1606" fmla="*/ 333327 h 974891"/>
              <a:gd name="connsiteX1607" fmla="*/ 646613 w 3418951"/>
              <a:gd name="connsiteY1607" fmla="*/ 338712 h 974891"/>
              <a:gd name="connsiteX1608" fmla="*/ 638198 w 3418951"/>
              <a:gd name="connsiteY1608" fmla="*/ 325248 h 974891"/>
              <a:gd name="connsiteX1609" fmla="*/ 607904 w 3418951"/>
              <a:gd name="connsiteY1609" fmla="*/ 347127 h 974891"/>
              <a:gd name="connsiteX1610" fmla="*/ 566501 w 3418951"/>
              <a:gd name="connsiteY1610" fmla="*/ 355206 h 974891"/>
              <a:gd name="connsiteX1611" fmla="*/ 571887 w 3418951"/>
              <a:gd name="connsiteY1611" fmla="*/ 352513 h 974891"/>
              <a:gd name="connsiteX1612" fmla="*/ 610597 w 3418951"/>
              <a:gd name="connsiteY1612" fmla="*/ 325248 h 974891"/>
              <a:gd name="connsiteX1613" fmla="*/ 662770 w 3418951"/>
              <a:gd name="connsiteY1613" fmla="*/ 270718 h 974891"/>
              <a:gd name="connsiteX1614" fmla="*/ 690371 w 3418951"/>
              <a:gd name="connsiteY1614" fmla="*/ 273412 h 974891"/>
              <a:gd name="connsiteX1615" fmla="*/ 693064 w 3418951"/>
              <a:gd name="connsiteY1615" fmla="*/ 270718 h 974891"/>
              <a:gd name="connsiteX1616" fmla="*/ 693064 w 3418951"/>
              <a:gd name="connsiteY1616" fmla="*/ 251532 h 974891"/>
              <a:gd name="connsiteX1617" fmla="*/ 624397 w 3418951"/>
              <a:gd name="connsiteY1617" fmla="*/ 278797 h 974891"/>
              <a:gd name="connsiteX1618" fmla="*/ 621704 w 3418951"/>
              <a:gd name="connsiteY1618" fmla="*/ 259611 h 974891"/>
              <a:gd name="connsiteX1619" fmla="*/ 640890 w 3418951"/>
              <a:gd name="connsiteY1619" fmla="*/ 246146 h 974891"/>
              <a:gd name="connsiteX1620" fmla="*/ 657384 w 3418951"/>
              <a:gd name="connsiteY1620" fmla="*/ 254225 h 974891"/>
              <a:gd name="connsiteX1621" fmla="*/ 682293 w 3418951"/>
              <a:gd name="connsiteY1621" fmla="*/ 229653 h 974891"/>
              <a:gd name="connsiteX1622" fmla="*/ 657384 w 3418951"/>
              <a:gd name="connsiteY1622" fmla="*/ 226960 h 974891"/>
              <a:gd name="connsiteX1623" fmla="*/ 668492 w 3418951"/>
              <a:gd name="connsiteY1623" fmla="*/ 213496 h 974891"/>
              <a:gd name="connsiteX1624" fmla="*/ 651998 w 3418951"/>
              <a:gd name="connsiteY1624" fmla="*/ 218882 h 974891"/>
              <a:gd name="connsiteX1625" fmla="*/ 638198 w 3418951"/>
              <a:gd name="connsiteY1625" fmla="*/ 213496 h 974891"/>
              <a:gd name="connsiteX1626" fmla="*/ 550008 w 3418951"/>
              <a:gd name="connsiteY1626" fmla="*/ 251532 h 974891"/>
              <a:gd name="connsiteX1627" fmla="*/ 481341 w 3418951"/>
              <a:gd name="connsiteY1627" fmla="*/ 289569 h 974891"/>
              <a:gd name="connsiteX1628" fmla="*/ 456432 w 3418951"/>
              <a:gd name="connsiteY1628" fmla="*/ 300340 h 974891"/>
              <a:gd name="connsiteX1629" fmla="*/ 561115 w 3418951"/>
              <a:gd name="connsiteY1629" fmla="*/ 221238 h 974891"/>
              <a:gd name="connsiteX1630" fmla="*/ 550008 w 3418951"/>
              <a:gd name="connsiteY1630" fmla="*/ 213160 h 974891"/>
              <a:gd name="connsiteX1631" fmla="*/ 563808 w 3418951"/>
              <a:gd name="connsiteY1631" fmla="*/ 202388 h 974891"/>
              <a:gd name="connsiteX1632" fmla="*/ 550008 w 3418951"/>
              <a:gd name="connsiteY1632" fmla="*/ 210467 h 974891"/>
              <a:gd name="connsiteX1633" fmla="*/ 453739 w 3418951"/>
              <a:gd name="connsiteY1633" fmla="*/ 240425 h 974891"/>
              <a:gd name="connsiteX1634" fmla="*/ 503220 w 3418951"/>
              <a:gd name="connsiteY1634" fmla="*/ 191281 h 974891"/>
              <a:gd name="connsiteX1635" fmla="*/ 486727 w 3418951"/>
              <a:gd name="connsiteY1635" fmla="*/ 193974 h 974891"/>
              <a:gd name="connsiteX1636" fmla="*/ 517021 w 3418951"/>
              <a:gd name="connsiteY1636" fmla="*/ 153244 h 974891"/>
              <a:gd name="connsiteX1637" fmla="*/ 533514 w 3418951"/>
              <a:gd name="connsiteY1637" fmla="*/ 139781 h 974891"/>
              <a:gd name="connsiteX1638" fmla="*/ 517021 w 3418951"/>
              <a:gd name="connsiteY1638" fmla="*/ 137087 h 974891"/>
              <a:gd name="connsiteX1639" fmla="*/ 511635 w 3418951"/>
              <a:gd name="connsiteY1639" fmla="*/ 150552 h 974891"/>
              <a:gd name="connsiteX1640" fmla="*/ 475956 w 3418951"/>
              <a:gd name="connsiteY1640" fmla="*/ 180509 h 974891"/>
              <a:gd name="connsiteX1641" fmla="*/ 470570 w 3418951"/>
              <a:gd name="connsiteY1641" fmla="*/ 175124 h 974891"/>
              <a:gd name="connsiteX1642" fmla="*/ 409098 w 3418951"/>
              <a:gd name="connsiteY1642" fmla="*/ 211645 h 974891"/>
              <a:gd name="connsiteX1643" fmla="*/ 354996 w 3418951"/>
              <a:gd name="connsiteY1643" fmla="*/ 239183 h 974891"/>
              <a:gd name="connsiteX1644" fmla="*/ 366434 w 3418951"/>
              <a:gd name="connsiteY1644" fmla="*/ 231000 h 974891"/>
              <a:gd name="connsiteX1645" fmla="*/ 398874 w 3418951"/>
              <a:gd name="connsiteY1645" fmla="*/ 197003 h 974891"/>
              <a:gd name="connsiteX1646" fmla="*/ 420752 w 3418951"/>
              <a:gd name="connsiteY1646" fmla="*/ 194310 h 974891"/>
              <a:gd name="connsiteX1647" fmla="*/ 426139 w 3418951"/>
              <a:gd name="connsiteY1647" fmla="*/ 172431 h 974891"/>
              <a:gd name="connsiteX1648" fmla="*/ 475619 w 3418951"/>
              <a:gd name="connsiteY1648" fmla="*/ 139781 h 974891"/>
              <a:gd name="connsiteX1649" fmla="*/ 464511 w 3418951"/>
              <a:gd name="connsiteY1649" fmla="*/ 161659 h 974891"/>
              <a:gd name="connsiteX1650" fmla="*/ 467204 w 3418951"/>
              <a:gd name="connsiteY1650" fmla="*/ 167045 h 974891"/>
              <a:gd name="connsiteX1651" fmla="*/ 579966 w 3418951"/>
              <a:gd name="connsiteY1651" fmla="*/ 77172 h 974891"/>
              <a:gd name="connsiteX1652" fmla="*/ 574580 w 3418951"/>
              <a:gd name="connsiteY1652" fmla="*/ 63708 h 974891"/>
              <a:gd name="connsiteX1653" fmla="*/ 602181 w 3418951"/>
              <a:gd name="connsiteY1653" fmla="*/ 33751 h 974891"/>
              <a:gd name="connsiteX1654" fmla="*/ 591073 w 3418951"/>
              <a:gd name="connsiteY1654" fmla="*/ 28365 h 974891"/>
              <a:gd name="connsiteX1655" fmla="*/ 599488 w 3418951"/>
              <a:gd name="connsiteY1655" fmla="*/ 17594 h 974891"/>
              <a:gd name="connsiteX1656" fmla="*/ 555394 w 3418951"/>
              <a:gd name="connsiteY1656" fmla="*/ 20286 h 974891"/>
              <a:gd name="connsiteX1657" fmla="*/ 571214 w 3418951"/>
              <a:gd name="connsiteY1657" fmla="*/ 3625 h 974891"/>
              <a:gd name="connsiteX1658" fmla="*/ 471022 w 3418951"/>
              <a:gd name="connsiteY1658" fmla="*/ 0 h 974891"/>
              <a:gd name="connsiteX1659" fmla="*/ 537355 w 3418951"/>
              <a:gd name="connsiteY1659" fmla="*/ 0 h 974891"/>
              <a:gd name="connsiteX1660" fmla="*/ 521565 w 3418951"/>
              <a:gd name="connsiteY1660" fmla="*/ 12839 h 974891"/>
              <a:gd name="connsiteX1661" fmla="*/ 500191 w 3418951"/>
              <a:gd name="connsiteY1661" fmla="*/ 20623 h 974891"/>
              <a:gd name="connsiteX1662" fmla="*/ 456096 w 3418951"/>
              <a:gd name="connsiteY1662" fmla="*/ 34087 h 974891"/>
              <a:gd name="connsiteX1663" fmla="*/ 489083 w 3418951"/>
              <a:gd name="connsiteY1663" fmla="*/ 1437 h 974891"/>
              <a:gd name="connsiteX1664" fmla="*/ 472589 w 3418951"/>
              <a:gd name="connsiteY1664" fmla="*/ 9515 h 974891"/>
              <a:gd name="connsiteX1665" fmla="*/ 471369 w 3418951"/>
              <a:gd name="connsiteY1665" fmla="*/ 2152 h 974891"/>
              <a:gd name="connsiteX1666" fmla="*/ 351416 w 3418951"/>
              <a:gd name="connsiteY1666" fmla="*/ 0 h 974891"/>
              <a:gd name="connsiteX1667" fmla="*/ 368201 w 3418951"/>
              <a:gd name="connsiteY1667" fmla="*/ 0 h 974891"/>
              <a:gd name="connsiteX1668" fmla="*/ 361022 w 3418951"/>
              <a:gd name="connsiteY1668" fmla="*/ 12613 h 974891"/>
              <a:gd name="connsiteX1669" fmla="*/ 333236 w 3418951"/>
              <a:gd name="connsiteY1669" fmla="*/ 26009 h 974891"/>
              <a:gd name="connsiteX1670" fmla="*/ 297556 w 3418951"/>
              <a:gd name="connsiteY1670" fmla="*/ 39473 h 974891"/>
              <a:gd name="connsiteX1671" fmla="*/ 322464 w 3418951"/>
              <a:gd name="connsiteY1671" fmla="*/ 28702 h 974891"/>
              <a:gd name="connsiteX1672" fmla="*/ 340473 w 3418951"/>
              <a:gd name="connsiteY1672" fmla="*/ 8001 h 97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</a:cxnLst>
            <a:rect l="l" t="t" r="r" b="b"/>
            <a:pathLst>
              <a:path w="3418951" h="974891">
                <a:moveTo>
                  <a:pt x="1663193" y="957050"/>
                </a:moveTo>
                <a:cubicBezTo>
                  <a:pt x="1670051" y="957387"/>
                  <a:pt x="1676952" y="958060"/>
                  <a:pt x="1685367" y="958060"/>
                </a:cubicBezTo>
                <a:cubicBezTo>
                  <a:pt x="1677288" y="966139"/>
                  <a:pt x="1663488" y="966139"/>
                  <a:pt x="1649687" y="966139"/>
                </a:cubicBezTo>
                <a:cubicBezTo>
                  <a:pt x="1649687" y="960753"/>
                  <a:pt x="1646657" y="958060"/>
                  <a:pt x="1641272" y="958060"/>
                </a:cubicBezTo>
                <a:cubicBezTo>
                  <a:pt x="1649519" y="956714"/>
                  <a:pt x="1656335" y="956714"/>
                  <a:pt x="1663193" y="957050"/>
                </a:cubicBezTo>
                <a:close/>
                <a:moveTo>
                  <a:pt x="1566883" y="938874"/>
                </a:moveTo>
                <a:cubicBezTo>
                  <a:pt x="1564190" y="952675"/>
                  <a:pt x="1580684" y="944596"/>
                  <a:pt x="1589099" y="946953"/>
                </a:cubicBezTo>
                <a:cubicBezTo>
                  <a:pt x="1580684" y="955031"/>
                  <a:pt x="1558804" y="946953"/>
                  <a:pt x="1550390" y="949645"/>
                </a:cubicBezTo>
                <a:cubicBezTo>
                  <a:pt x="1550390" y="941567"/>
                  <a:pt x="1561497" y="941567"/>
                  <a:pt x="1566883" y="938874"/>
                </a:cubicBezTo>
                <a:close/>
                <a:moveTo>
                  <a:pt x="2331979" y="933825"/>
                </a:moveTo>
                <a:cubicBezTo>
                  <a:pt x="2304715" y="949982"/>
                  <a:pt x="2260619" y="966475"/>
                  <a:pt x="2233018" y="974554"/>
                </a:cubicBezTo>
                <a:cubicBezTo>
                  <a:pt x="2233018" y="958060"/>
                  <a:pt x="2255234" y="960753"/>
                  <a:pt x="2263312" y="958397"/>
                </a:cubicBezTo>
                <a:cubicBezTo>
                  <a:pt x="2285192" y="950318"/>
                  <a:pt x="2307071" y="936518"/>
                  <a:pt x="2331979" y="933825"/>
                </a:cubicBezTo>
                <a:close/>
                <a:moveTo>
                  <a:pt x="1649350" y="887037"/>
                </a:moveTo>
                <a:cubicBezTo>
                  <a:pt x="1657429" y="887037"/>
                  <a:pt x="1654736" y="895116"/>
                  <a:pt x="1665844" y="892423"/>
                </a:cubicBezTo>
                <a:cubicBezTo>
                  <a:pt x="1663151" y="900838"/>
                  <a:pt x="1668537" y="903531"/>
                  <a:pt x="1668537" y="908917"/>
                </a:cubicBezTo>
                <a:cubicBezTo>
                  <a:pt x="1657766" y="908917"/>
                  <a:pt x="1649350" y="920025"/>
                  <a:pt x="1638242" y="911273"/>
                </a:cubicBezTo>
                <a:cubicBezTo>
                  <a:pt x="1646657" y="905887"/>
                  <a:pt x="1654736" y="903194"/>
                  <a:pt x="1663151" y="903194"/>
                </a:cubicBezTo>
                <a:cubicBezTo>
                  <a:pt x="1663151" y="895116"/>
                  <a:pt x="1655073" y="895116"/>
                  <a:pt x="1646657" y="895116"/>
                </a:cubicBezTo>
                <a:cubicBezTo>
                  <a:pt x="1646657" y="892423"/>
                  <a:pt x="1646657" y="892423"/>
                  <a:pt x="1649350" y="892423"/>
                </a:cubicBezTo>
                <a:cubicBezTo>
                  <a:pt x="1649350" y="892423"/>
                  <a:pt x="1649350" y="892423"/>
                  <a:pt x="1649350" y="887037"/>
                </a:cubicBezTo>
                <a:close/>
                <a:moveTo>
                  <a:pt x="1676489" y="880979"/>
                </a:moveTo>
                <a:cubicBezTo>
                  <a:pt x="1682337" y="881652"/>
                  <a:pt x="1689238" y="882998"/>
                  <a:pt x="1693445" y="881652"/>
                </a:cubicBezTo>
                <a:cubicBezTo>
                  <a:pt x="1690752" y="887037"/>
                  <a:pt x="1671230" y="889730"/>
                  <a:pt x="1665844" y="884345"/>
                </a:cubicBezTo>
                <a:cubicBezTo>
                  <a:pt x="1665844" y="880306"/>
                  <a:pt x="1670641" y="880306"/>
                  <a:pt x="1676489" y="880979"/>
                </a:cubicBezTo>
                <a:close/>
                <a:moveTo>
                  <a:pt x="1583645" y="879448"/>
                </a:moveTo>
                <a:cubicBezTo>
                  <a:pt x="1589456" y="878664"/>
                  <a:pt x="1595662" y="879211"/>
                  <a:pt x="1602563" y="881988"/>
                </a:cubicBezTo>
                <a:cubicBezTo>
                  <a:pt x="1588762" y="909253"/>
                  <a:pt x="1572268" y="917332"/>
                  <a:pt x="1539281" y="920025"/>
                </a:cubicBezTo>
                <a:cubicBezTo>
                  <a:pt x="1536589" y="911609"/>
                  <a:pt x="1533896" y="908917"/>
                  <a:pt x="1533896" y="898145"/>
                </a:cubicBezTo>
                <a:cubicBezTo>
                  <a:pt x="1552325" y="896126"/>
                  <a:pt x="1566210" y="881799"/>
                  <a:pt x="1583645" y="879448"/>
                </a:cubicBezTo>
                <a:close/>
                <a:moveTo>
                  <a:pt x="1931507" y="861119"/>
                </a:moveTo>
                <a:cubicBezTo>
                  <a:pt x="1938996" y="861455"/>
                  <a:pt x="1946402" y="865495"/>
                  <a:pt x="1948926" y="873573"/>
                </a:cubicBezTo>
                <a:cubicBezTo>
                  <a:pt x="1929740" y="878959"/>
                  <a:pt x="1907524" y="881652"/>
                  <a:pt x="1888338" y="887037"/>
                </a:cubicBezTo>
                <a:cubicBezTo>
                  <a:pt x="1863766" y="895116"/>
                  <a:pt x="1836164" y="911609"/>
                  <a:pt x="1822364" y="895116"/>
                </a:cubicBezTo>
                <a:cubicBezTo>
                  <a:pt x="1841550" y="898145"/>
                  <a:pt x="1855351" y="881652"/>
                  <a:pt x="1866459" y="881652"/>
                </a:cubicBezTo>
                <a:cubicBezTo>
                  <a:pt x="1872181" y="878959"/>
                  <a:pt x="1874874" y="884345"/>
                  <a:pt x="1874874" y="884345"/>
                </a:cubicBezTo>
                <a:cubicBezTo>
                  <a:pt x="1888675" y="881652"/>
                  <a:pt x="1897089" y="865495"/>
                  <a:pt x="1913583" y="870881"/>
                </a:cubicBezTo>
                <a:cubicBezTo>
                  <a:pt x="1916444" y="864148"/>
                  <a:pt x="1924018" y="860782"/>
                  <a:pt x="1931507" y="861119"/>
                </a:cubicBezTo>
                <a:close/>
                <a:moveTo>
                  <a:pt x="2502637" y="851694"/>
                </a:moveTo>
                <a:cubicBezTo>
                  <a:pt x="2499944" y="865495"/>
                  <a:pt x="2469650" y="873573"/>
                  <a:pt x="2450464" y="878959"/>
                </a:cubicBezTo>
                <a:cubicBezTo>
                  <a:pt x="2436663" y="890067"/>
                  <a:pt x="2422862" y="900838"/>
                  <a:pt x="2400983" y="903531"/>
                </a:cubicBezTo>
                <a:cubicBezTo>
                  <a:pt x="2406369" y="890067"/>
                  <a:pt x="2439692" y="890067"/>
                  <a:pt x="2436663" y="876266"/>
                </a:cubicBezTo>
                <a:cubicBezTo>
                  <a:pt x="2458542" y="873573"/>
                  <a:pt x="2483450" y="859773"/>
                  <a:pt x="2502637" y="851694"/>
                </a:cubicBezTo>
                <a:close/>
                <a:moveTo>
                  <a:pt x="1993694" y="851694"/>
                </a:moveTo>
                <a:cubicBezTo>
                  <a:pt x="1985279" y="860109"/>
                  <a:pt x="1974508" y="862802"/>
                  <a:pt x="1963400" y="868188"/>
                </a:cubicBezTo>
                <a:cubicBezTo>
                  <a:pt x="1960371" y="860109"/>
                  <a:pt x="1985279" y="857416"/>
                  <a:pt x="1993694" y="851694"/>
                </a:cubicBezTo>
                <a:close/>
                <a:moveTo>
                  <a:pt x="1787021" y="849338"/>
                </a:moveTo>
                <a:cubicBezTo>
                  <a:pt x="1773220" y="852031"/>
                  <a:pt x="1756726" y="862802"/>
                  <a:pt x="1745619" y="860109"/>
                </a:cubicBezTo>
                <a:cubicBezTo>
                  <a:pt x="1754033" y="849001"/>
                  <a:pt x="1773220" y="849001"/>
                  <a:pt x="1787021" y="849338"/>
                </a:cubicBezTo>
                <a:close/>
                <a:moveTo>
                  <a:pt x="1668999" y="841596"/>
                </a:moveTo>
                <a:cubicBezTo>
                  <a:pt x="1674175" y="840250"/>
                  <a:pt x="1679644" y="840923"/>
                  <a:pt x="1682337" y="846308"/>
                </a:cubicBezTo>
                <a:cubicBezTo>
                  <a:pt x="1679645" y="851694"/>
                  <a:pt x="1668537" y="849001"/>
                  <a:pt x="1657429" y="849001"/>
                </a:cubicBezTo>
                <a:cubicBezTo>
                  <a:pt x="1658944" y="846309"/>
                  <a:pt x="1663824" y="842943"/>
                  <a:pt x="1668999" y="841596"/>
                </a:cubicBezTo>
                <a:close/>
                <a:moveTo>
                  <a:pt x="2547068" y="832844"/>
                </a:moveTo>
                <a:cubicBezTo>
                  <a:pt x="2535961" y="843616"/>
                  <a:pt x="2524852" y="849001"/>
                  <a:pt x="2508359" y="852031"/>
                </a:cubicBezTo>
                <a:cubicBezTo>
                  <a:pt x="2522159" y="846308"/>
                  <a:pt x="2533268" y="838230"/>
                  <a:pt x="2547068" y="832844"/>
                </a:cubicBezTo>
                <a:close/>
                <a:moveTo>
                  <a:pt x="2359581" y="829815"/>
                </a:moveTo>
                <a:cubicBezTo>
                  <a:pt x="2343087" y="827123"/>
                  <a:pt x="2326594" y="843616"/>
                  <a:pt x="2312793" y="849001"/>
                </a:cubicBezTo>
                <a:cubicBezTo>
                  <a:pt x="2329287" y="851694"/>
                  <a:pt x="2343087" y="846308"/>
                  <a:pt x="2356888" y="843616"/>
                </a:cubicBezTo>
                <a:cubicBezTo>
                  <a:pt x="2354195" y="835537"/>
                  <a:pt x="2359581" y="835537"/>
                  <a:pt x="2359581" y="829815"/>
                </a:cubicBezTo>
                <a:close/>
                <a:moveTo>
                  <a:pt x="1572268" y="821736"/>
                </a:moveTo>
                <a:cubicBezTo>
                  <a:pt x="1566883" y="832844"/>
                  <a:pt x="1553083" y="846308"/>
                  <a:pt x="1539281" y="840923"/>
                </a:cubicBezTo>
                <a:cubicBezTo>
                  <a:pt x="1547360" y="832508"/>
                  <a:pt x="1563854" y="829815"/>
                  <a:pt x="1572268" y="821736"/>
                </a:cubicBezTo>
                <a:close/>
                <a:moveTo>
                  <a:pt x="1726432" y="819380"/>
                </a:moveTo>
                <a:cubicBezTo>
                  <a:pt x="1721046" y="824766"/>
                  <a:pt x="1704553" y="819380"/>
                  <a:pt x="1704553" y="830151"/>
                </a:cubicBezTo>
                <a:cubicBezTo>
                  <a:pt x="1712631" y="827123"/>
                  <a:pt x="1723739" y="830151"/>
                  <a:pt x="1726432" y="819380"/>
                </a:cubicBezTo>
                <a:close/>
                <a:moveTo>
                  <a:pt x="2062361" y="819043"/>
                </a:moveTo>
                <a:cubicBezTo>
                  <a:pt x="2059669" y="830151"/>
                  <a:pt x="2054283" y="838230"/>
                  <a:pt x="2043175" y="840923"/>
                </a:cubicBezTo>
                <a:cubicBezTo>
                  <a:pt x="2045868" y="827123"/>
                  <a:pt x="2051253" y="827123"/>
                  <a:pt x="2062361" y="819043"/>
                </a:cubicBezTo>
                <a:close/>
                <a:moveTo>
                  <a:pt x="1775913" y="794472"/>
                </a:moveTo>
                <a:cubicBezTo>
                  <a:pt x="1767834" y="799858"/>
                  <a:pt x="1765142" y="808272"/>
                  <a:pt x="1764805" y="816015"/>
                </a:cubicBezTo>
                <a:cubicBezTo>
                  <a:pt x="1742926" y="824093"/>
                  <a:pt x="1726432" y="835200"/>
                  <a:pt x="1701524" y="843279"/>
                </a:cubicBezTo>
                <a:cubicBezTo>
                  <a:pt x="1701524" y="837893"/>
                  <a:pt x="1696138" y="837893"/>
                  <a:pt x="1696138" y="835200"/>
                </a:cubicBezTo>
                <a:cubicBezTo>
                  <a:pt x="1704216" y="827123"/>
                  <a:pt x="1698831" y="827123"/>
                  <a:pt x="1687723" y="821736"/>
                </a:cubicBezTo>
                <a:cubicBezTo>
                  <a:pt x="1715324" y="810965"/>
                  <a:pt x="1742926" y="799858"/>
                  <a:pt x="1775913" y="794472"/>
                </a:cubicBezTo>
                <a:close/>
                <a:moveTo>
                  <a:pt x="2214547" y="775285"/>
                </a:moveTo>
                <a:cubicBezTo>
                  <a:pt x="2218629" y="774949"/>
                  <a:pt x="2223425" y="775622"/>
                  <a:pt x="2227633" y="775622"/>
                </a:cubicBezTo>
                <a:cubicBezTo>
                  <a:pt x="2221911" y="778315"/>
                  <a:pt x="2213832" y="781008"/>
                  <a:pt x="2205753" y="781008"/>
                </a:cubicBezTo>
                <a:cubicBezTo>
                  <a:pt x="2207100" y="776968"/>
                  <a:pt x="2210466" y="775622"/>
                  <a:pt x="2214547" y="775285"/>
                </a:cubicBezTo>
                <a:close/>
                <a:moveTo>
                  <a:pt x="2243748" y="759128"/>
                </a:moveTo>
                <a:cubicBezTo>
                  <a:pt x="2249596" y="758455"/>
                  <a:pt x="2256412" y="759128"/>
                  <a:pt x="2257590" y="761821"/>
                </a:cubicBezTo>
                <a:cubicBezTo>
                  <a:pt x="2257590" y="775285"/>
                  <a:pt x="2241097" y="756436"/>
                  <a:pt x="2235711" y="764514"/>
                </a:cubicBezTo>
                <a:cubicBezTo>
                  <a:pt x="2233019" y="761821"/>
                  <a:pt x="2237899" y="759802"/>
                  <a:pt x="2243748" y="759128"/>
                </a:cubicBezTo>
                <a:close/>
                <a:moveTo>
                  <a:pt x="2505666" y="756436"/>
                </a:moveTo>
                <a:cubicBezTo>
                  <a:pt x="2513745" y="759129"/>
                  <a:pt x="2508359" y="772929"/>
                  <a:pt x="2506003" y="778988"/>
                </a:cubicBezTo>
                <a:cubicBezTo>
                  <a:pt x="2533604" y="773266"/>
                  <a:pt x="2547405" y="770573"/>
                  <a:pt x="2566591" y="762494"/>
                </a:cubicBezTo>
                <a:cubicBezTo>
                  <a:pt x="2566591" y="767880"/>
                  <a:pt x="2561205" y="767880"/>
                  <a:pt x="2561205" y="775958"/>
                </a:cubicBezTo>
                <a:cubicBezTo>
                  <a:pt x="2517110" y="792115"/>
                  <a:pt x="2475709" y="789423"/>
                  <a:pt x="2440029" y="813995"/>
                </a:cubicBezTo>
                <a:cubicBezTo>
                  <a:pt x="2420842" y="819380"/>
                  <a:pt x="2393241" y="813995"/>
                  <a:pt x="2374054" y="824766"/>
                </a:cubicBezTo>
                <a:cubicBezTo>
                  <a:pt x="2371362" y="835537"/>
                  <a:pt x="2385162" y="830151"/>
                  <a:pt x="2385162" y="835537"/>
                </a:cubicBezTo>
                <a:cubicBezTo>
                  <a:pt x="2360254" y="854724"/>
                  <a:pt x="2329960" y="865832"/>
                  <a:pt x="2299665" y="879296"/>
                </a:cubicBezTo>
                <a:cubicBezTo>
                  <a:pt x="2299665" y="906560"/>
                  <a:pt x="2266342" y="901175"/>
                  <a:pt x="2260957" y="925746"/>
                </a:cubicBezTo>
                <a:cubicBezTo>
                  <a:pt x="2227970" y="939547"/>
                  <a:pt x="2194983" y="950318"/>
                  <a:pt x="2170074" y="974891"/>
                </a:cubicBezTo>
                <a:cubicBezTo>
                  <a:pt x="2156273" y="966812"/>
                  <a:pt x="2142472" y="931132"/>
                  <a:pt x="2128672" y="947626"/>
                </a:cubicBezTo>
                <a:cubicBezTo>
                  <a:pt x="2123286" y="925746"/>
                  <a:pt x="2120257" y="868524"/>
                  <a:pt x="2158966" y="885018"/>
                </a:cubicBezTo>
                <a:cubicBezTo>
                  <a:pt x="2175459" y="871217"/>
                  <a:pt x="2208446" y="860446"/>
                  <a:pt x="2227633" y="863139"/>
                </a:cubicBezTo>
                <a:cubicBezTo>
                  <a:pt x="2233018" y="871217"/>
                  <a:pt x="2221911" y="882325"/>
                  <a:pt x="2230326" y="887711"/>
                </a:cubicBezTo>
                <a:cubicBezTo>
                  <a:pt x="2213832" y="895789"/>
                  <a:pt x="2202725" y="909253"/>
                  <a:pt x="2197339" y="925746"/>
                </a:cubicBezTo>
                <a:cubicBezTo>
                  <a:pt x="2222247" y="941903"/>
                  <a:pt x="2241434" y="914639"/>
                  <a:pt x="2255234" y="906560"/>
                </a:cubicBezTo>
                <a:cubicBezTo>
                  <a:pt x="2255234" y="901175"/>
                  <a:pt x="2244126" y="911946"/>
                  <a:pt x="2238741" y="903868"/>
                </a:cubicBezTo>
                <a:cubicBezTo>
                  <a:pt x="2263650" y="898145"/>
                  <a:pt x="2269035" y="873910"/>
                  <a:pt x="2280143" y="857416"/>
                </a:cubicBezTo>
                <a:cubicBezTo>
                  <a:pt x="2277450" y="852031"/>
                  <a:pt x="2260957" y="860109"/>
                  <a:pt x="2263650" y="849338"/>
                </a:cubicBezTo>
                <a:cubicBezTo>
                  <a:pt x="2271728" y="846645"/>
                  <a:pt x="2280143" y="843952"/>
                  <a:pt x="2285528" y="841260"/>
                </a:cubicBezTo>
                <a:cubicBezTo>
                  <a:pt x="2288221" y="830151"/>
                  <a:pt x="2277114" y="832844"/>
                  <a:pt x="2277114" y="822073"/>
                </a:cubicBezTo>
                <a:cubicBezTo>
                  <a:pt x="2282835" y="824766"/>
                  <a:pt x="2282835" y="819380"/>
                  <a:pt x="2288221" y="819380"/>
                </a:cubicBezTo>
                <a:cubicBezTo>
                  <a:pt x="2282835" y="802887"/>
                  <a:pt x="2315823" y="794808"/>
                  <a:pt x="2335009" y="789423"/>
                </a:cubicBezTo>
                <a:cubicBezTo>
                  <a:pt x="2337701" y="811302"/>
                  <a:pt x="2307408" y="797838"/>
                  <a:pt x="2302022" y="811302"/>
                </a:cubicBezTo>
                <a:cubicBezTo>
                  <a:pt x="2302022" y="819380"/>
                  <a:pt x="2310437" y="822073"/>
                  <a:pt x="2315823" y="824766"/>
                </a:cubicBezTo>
                <a:cubicBezTo>
                  <a:pt x="2321208" y="808272"/>
                  <a:pt x="2359917" y="797501"/>
                  <a:pt x="2376411" y="805579"/>
                </a:cubicBezTo>
                <a:cubicBezTo>
                  <a:pt x="2412091" y="778315"/>
                  <a:pt x="2469987" y="783701"/>
                  <a:pt x="2505666" y="756436"/>
                </a:cubicBezTo>
                <a:close/>
                <a:moveTo>
                  <a:pt x="2395597" y="753743"/>
                </a:moveTo>
                <a:cubicBezTo>
                  <a:pt x="2392904" y="772929"/>
                  <a:pt x="2398290" y="778315"/>
                  <a:pt x="2373718" y="778315"/>
                </a:cubicBezTo>
                <a:cubicBezTo>
                  <a:pt x="2376411" y="772593"/>
                  <a:pt x="2381797" y="769900"/>
                  <a:pt x="2376411" y="759129"/>
                </a:cubicBezTo>
                <a:cubicBezTo>
                  <a:pt x="2384490" y="759129"/>
                  <a:pt x="2387182" y="753743"/>
                  <a:pt x="2395597" y="753743"/>
                </a:cubicBezTo>
                <a:close/>
                <a:moveTo>
                  <a:pt x="1544667" y="745665"/>
                </a:moveTo>
                <a:cubicBezTo>
                  <a:pt x="1541974" y="756436"/>
                  <a:pt x="1517066" y="756436"/>
                  <a:pt x="1505958" y="751050"/>
                </a:cubicBezTo>
                <a:cubicBezTo>
                  <a:pt x="1514373" y="740279"/>
                  <a:pt x="1536252" y="751050"/>
                  <a:pt x="1544667" y="745665"/>
                </a:cubicBezTo>
                <a:close/>
                <a:moveTo>
                  <a:pt x="2197002" y="742972"/>
                </a:moveTo>
                <a:cubicBezTo>
                  <a:pt x="2186231" y="740279"/>
                  <a:pt x="2164015" y="745665"/>
                  <a:pt x="2161322" y="753743"/>
                </a:cubicBezTo>
                <a:cubicBezTo>
                  <a:pt x="2175123" y="751050"/>
                  <a:pt x="2188923" y="748357"/>
                  <a:pt x="2197002" y="742972"/>
                </a:cubicBezTo>
                <a:close/>
                <a:moveTo>
                  <a:pt x="1897089" y="740279"/>
                </a:moveTo>
                <a:cubicBezTo>
                  <a:pt x="1897089" y="745665"/>
                  <a:pt x="1883289" y="745665"/>
                  <a:pt x="1894396" y="753743"/>
                </a:cubicBezTo>
                <a:cubicBezTo>
                  <a:pt x="1905505" y="753743"/>
                  <a:pt x="1908197" y="751050"/>
                  <a:pt x="1919305" y="753743"/>
                </a:cubicBezTo>
                <a:cubicBezTo>
                  <a:pt x="1913583" y="764514"/>
                  <a:pt x="1886319" y="764514"/>
                  <a:pt x="1877904" y="764514"/>
                </a:cubicBezTo>
                <a:cubicBezTo>
                  <a:pt x="1880596" y="759129"/>
                  <a:pt x="1889011" y="759129"/>
                  <a:pt x="1877904" y="753743"/>
                </a:cubicBezTo>
                <a:cubicBezTo>
                  <a:pt x="1891704" y="748357"/>
                  <a:pt x="1877904" y="740279"/>
                  <a:pt x="1897089" y="740279"/>
                </a:cubicBezTo>
                <a:close/>
                <a:moveTo>
                  <a:pt x="1748648" y="729171"/>
                </a:moveTo>
                <a:cubicBezTo>
                  <a:pt x="1745955" y="737249"/>
                  <a:pt x="1732155" y="737249"/>
                  <a:pt x="1721046" y="739942"/>
                </a:cubicBezTo>
                <a:cubicBezTo>
                  <a:pt x="1729125" y="731864"/>
                  <a:pt x="1737540" y="731864"/>
                  <a:pt x="1748648" y="729171"/>
                </a:cubicBezTo>
                <a:close/>
                <a:moveTo>
                  <a:pt x="2585441" y="723785"/>
                </a:moveTo>
                <a:cubicBezTo>
                  <a:pt x="2590827" y="723785"/>
                  <a:pt x="2588134" y="729171"/>
                  <a:pt x="2588134" y="731864"/>
                </a:cubicBezTo>
                <a:cubicBezTo>
                  <a:pt x="2568947" y="731864"/>
                  <a:pt x="2555147" y="753743"/>
                  <a:pt x="2524852" y="753743"/>
                </a:cubicBezTo>
                <a:cubicBezTo>
                  <a:pt x="2544038" y="742972"/>
                  <a:pt x="2566255" y="734557"/>
                  <a:pt x="2585441" y="723785"/>
                </a:cubicBezTo>
                <a:close/>
                <a:moveTo>
                  <a:pt x="2489173" y="718400"/>
                </a:moveTo>
                <a:cubicBezTo>
                  <a:pt x="2497588" y="721093"/>
                  <a:pt x="2489173" y="726478"/>
                  <a:pt x="2486480" y="729171"/>
                </a:cubicBezTo>
                <a:cubicBezTo>
                  <a:pt x="2486480" y="731864"/>
                  <a:pt x="2505666" y="729171"/>
                  <a:pt x="2508359" y="726478"/>
                </a:cubicBezTo>
                <a:cubicBezTo>
                  <a:pt x="2494558" y="742635"/>
                  <a:pt x="2442385" y="745328"/>
                  <a:pt x="2417477" y="761821"/>
                </a:cubicBezTo>
                <a:cubicBezTo>
                  <a:pt x="2409398" y="761821"/>
                  <a:pt x="2412091" y="753743"/>
                  <a:pt x="2403676" y="753743"/>
                </a:cubicBezTo>
                <a:cubicBezTo>
                  <a:pt x="2431277" y="740279"/>
                  <a:pt x="2458879" y="731864"/>
                  <a:pt x="2489173" y="718400"/>
                </a:cubicBezTo>
                <a:close/>
                <a:moveTo>
                  <a:pt x="2681709" y="715707"/>
                </a:moveTo>
                <a:cubicBezTo>
                  <a:pt x="2676323" y="721093"/>
                  <a:pt x="2668245" y="729171"/>
                  <a:pt x="2654107" y="729171"/>
                </a:cubicBezTo>
                <a:cubicBezTo>
                  <a:pt x="2662523" y="723785"/>
                  <a:pt x="2670601" y="718400"/>
                  <a:pt x="2681709" y="715707"/>
                </a:cubicBezTo>
                <a:close/>
                <a:moveTo>
                  <a:pt x="2469987" y="704599"/>
                </a:moveTo>
                <a:cubicBezTo>
                  <a:pt x="2475372" y="707292"/>
                  <a:pt x="2478065" y="701906"/>
                  <a:pt x="2486480" y="704599"/>
                </a:cubicBezTo>
                <a:cubicBezTo>
                  <a:pt x="2480757" y="712677"/>
                  <a:pt x="2464264" y="709985"/>
                  <a:pt x="2458879" y="715370"/>
                </a:cubicBezTo>
                <a:cubicBezTo>
                  <a:pt x="2453493" y="707292"/>
                  <a:pt x="2469987" y="715370"/>
                  <a:pt x="2469987" y="704599"/>
                </a:cubicBezTo>
                <a:close/>
                <a:moveTo>
                  <a:pt x="2574670" y="701906"/>
                </a:moveTo>
                <a:cubicBezTo>
                  <a:pt x="2558176" y="713014"/>
                  <a:pt x="2538653" y="718400"/>
                  <a:pt x="2519467" y="726478"/>
                </a:cubicBezTo>
                <a:cubicBezTo>
                  <a:pt x="2527545" y="718400"/>
                  <a:pt x="2552454" y="704599"/>
                  <a:pt x="2574670" y="701906"/>
                </a:cubicBezTo>
                <a:close/>
                <a:moveTo>
                  <a:pt x="2673630" y="696857"/>
                </a:moveTo>
                <a:cubicBezTo>
                  <a:pt x="2668245" y="702243"/>
                  <a:pt x="2673630" y="702243"/>
                  <a:pt x="2673630" y="707628"/>
                </a:cubicBezTo>
                <a:cubicBezTo>
                  <a:pt x="2662523" y="713014"/>
                  <a:pt x="2654444" y="718400"/>
                  <a:pt x="2643336" y="718400"/>
                </a:cubicBezTo>
                <a:cubicBezTo>
                  <a:pt x="2651414" y="712677"/>
                  <a:pt x="2659830" y="709985"/>
                  <a:pt x="2670938" y="707628"/>
                </a:cubicBezTo>
                <a:cubicBezTo>
                  <a:pt x="2670938" y="699550"/>
                  <a:pt x="2657137" y="707628"/>
                  <a:pt x="2659830" y="702243"/>
                </a:cubicBezTo>
                <a:cubicBezTo>
                  <a:pt x="2659830" y="691472"/>
                  <a:pt x="2665215" y="702243"/>
                  <a:pt x="2673630" y="696857"/>
                </a:cubicBezTo>
                <a:close/>
                <a:moveTo>
                  <a:pt x="2277114" y="696520"/>
                </a:moveTo>
                <a:cubicBezTo>
                  <a:pt x="2271728" y="696520"/>
                  <a:pt x="2263312" y="696520"/>
                  <a:pt x="2260619" y="699213"/>
                </a:cubicBezTo>
                <a:cubicBezTo>
                  <a:pt x="2260619" y="704599"/>
                  <a:pt x="2260619" y="707292"/>
                  <a:pt x="2266005" y="707292"/>
                </a:cubicBezTo>
                <a:cubicBezTo>
                  <a:pt x="2271728" y="704599"/>
                  <a:pt x="2274421" y="701906"/>
                  <a:pt x="2277114" y="696520"/>
                </a:cubicBezTo>
                <a:close/>
                <a:moveTo>
                  <a:pt x="1985279" y="688779"/>
                </a:moveTo>
                <a:cubicBezTo>
                  <a:pt x="1990665" y="691472"/>
                  <a:pt x="1996387" y="696857"/>
                  <a:pt x="2001773" y="702243"/>
                </a:cubicBezTo>
                <a:cubicBezTo>
                  <a:pt x="2001773" y="704936"/>
                  <a:pt x="1993358" y="702243"/>
                  <a:pt x="1993358" y="707628"/>
                </a:cubicBezTo>
                <a:cubicBezTo>
                  <a:pt x="1993358" y="713014"/>
                  <a:pt x="1999080" y="710321"/>
                  <a:pt x="2004466" y="710321"/>
                </a:cubicBezTo>
                <a:cubicBezTo>
                  <a:pt x="1999080" y="715707"/>
                  <a:pt x="2004466" y="723785"/>
                  <a:pt x="2012880" y="723785"/>
                </a:cubicBezTo>
                <a:cubicBezTo>
                  <a:pt x="2007158" y="729171"/>
                  <a:pt x="1996387" y="734557"/>
                  <a:pt x="1987972" y="729171"/>
                </a:cubicBezTo>
                <a:cubicBezTo>
                  <a:pt x="1987972" y="723785"/>
                  <a:pt x="1996387" y="726478"/>
                  <a:pt x="1996387" y="721093"/>
                </a:cubicBezTo>
                <a:cubicBezTo>
                  <a:pt x="1987972" y="715707"/>
                  <a:pt x="1974508" y="726478"/>
                  <a:pt x="1966093" y="729171"/>
                </a:cubicBezTo>
                <a:cubicBezTo>
                  <a:pt x="1971478" y="737249"/>
                  <a:pt x="1976864" y="726478"/>
                  <a:pt x="1985279" y="729171"/>
                </a:cubicBezTo>
                <a:cubicBezTo>
                  <a:pt x="1976864" y="734557"/>
                  <a:pt x="1968786" y="742635"/>
                  <a:pt x="1954985" y="742635"/>
                </a:cubicBezTo>
                <a:cubicBezTo>
                  <a:pt x="1954985" y="737249"/>
                  <a:pt x="1957678" y="739942"/>
                  <a:pt x="1966093" y="737249"/>
                </a:cubicBezTo>
                <a:cubicBezTo>
                  <a:pt x="1963400" y="731864"/>
                  <a:pt x="1957678" y="731864"/>
                  <a:pt x="1952292" y="731864"/>
                </a:cubicBezTo>
                <a:cubicBezTo>
                  <a:pt x="1952292" y="720756"/>
                  <a:pt x="1952292" y="718063"/>
                  <a:pt x="1966093" y="715370"/>
                </a:cubicBezTo>
                <a:cubicBezTo>
                  <a:pt x="1968786" y="707292"/>
                  <a:pt x="1960371" y="712677"/>
                  <a:pt x="1954985" y="709985"/>
                </a:cubicBezTo>
                <a:cubicBezTo>
                  <a:pt x="1960371" y="696520"/>
                  <a:pt x="1982587" y="704599"/>
                  <a:pt x="1985279" y="688779"/>
                </a:cubicBezTo>
                <a:close/>
                <a:moveTo>
                  <a:pt x="1954985" y="685412"/>
                </a:moveTo>
                <a:cubicBezTo>
                  <a:pt x="1963400" y="688442"/>
                  <a:pt x="1960371" y="696520"/>
                  <a:pt x="1958014" y="701569"/>
                </a:cubicBezTo>
                <a:cubicBezTo>
                  <a:pt x="1946907" y="701569"/>
                  <a:pt x="1938492" y="701569"/>
                  <a:pt x="1933105" y="698876"/>
                </a:cubicBezTo>
                <a:cubicBezTo>
                  <a:pt x="1933105" y="688105"/>
                  <a:pt x="1949599" y="690799"/>
                  <a:pt x="1954985" y="685412"/>
                </a:cubicBezTo>
                <a:close/>
                <a:moveTo>
                  <a:pt x="1996387" y="674641"/>
                </a:moveTo>
                <a:cubicBezTo>
                  <a:pt x="1999080" y="677335"/>
                  <a:pt x="1982587" y="685412"/>
                  <a:pt x="1982587" y="685412"/>
                </a:cubicBezTo>
                <a:cubicBezTo>
                  <a:pt x="1974171" y="680027"/>
                  <a:pt x="1990665" y="677335"/>
                  <a:pt x="1996387" y="674641"/>
                </a:cubicBezTo>
                <a:close/>
                <a:moveTo>
                  <a:pt x="1107084" y="674641"/>
                </a:moveTo>
                <a:cubicBezTo>
                  <a:pt x="1115162" y="677335"/>
                  <a:pt x="1109777" y="685412"/>
                  <a:pt x="1107084" y="688105"/>
                </a:cubicBezTo>
                <a:cubicBezTo>
                  <a:pt x="1098670" y="688105"/>
                  <a:pt x="1107084" y="677335"/>
                  <a:pt x="1098670" y="680027"/>
                </a:cubicBezTo>
                <a:cubicBezTo>
                  <a:pt x="1098670" y="677335"/>
                  <a:pt x="1107084" y="680027"/>
                  <a:pt x="1107084" y="674641"/>
                </a:cubicBezTo>
                <a:close/>
                <a:moveTo>
                  <a:pt x="2241434" y="671948"/>
                </a:moveTo>
                <a:cubicBezTo>
                  <a:pt x="2227633" y="674978"/>
                  <a:pt x="2202725" y="663870"/>
                  <a:pt x="2202725" y="688442"/>
                </a:cubicBezTo>
                <a:cubicBezTo>
                  <a:pt x="2188923" y="693828"/>
                  <a:pt x="2164352" y="688442"/>
                  <a:pt x="2158966" y="701906"/>
                </a:cubicBezTo>
                <a:cubicBezTo>
                  <a:pt x="2175459" y="723785"/>
                  <a:pt x="2230326" y="696520"/>
                  <a:pt x="2241434" y="671948"/>
                </a:cubicBezTo>
                <a:close/>
                <a:moveTo>
                  <a:pt x="1902475" y="669256"/>
                </a:moveTo>
                <a:cubicBezTo>
                  <a:pt x="1891704" y="663870"/>
                  <a:pt x="1877904" y="674641"/>
                  <a:pt x="1880596" y="677335"/>
                </a:cubicBezTo>
                <a:cubicBezTo>
                  <a:pt x="1886319" y="677335"/>
                  <a:pt x="1899782" y="682720"/>
                  <a:pt x="1902475" y="669256"/>
                </a:cubicBezTo>
                <a:close/>
                <a:moveTo>
                  <a:pt x="1959050" y="659647"/>
                </a:moveTo>
                <a:cubicBezTo>
                  <a:pt x="1962032" y="660378"/>
                  <a:pt x="1965083" y="662439"/>
                  <a:pt x="1968449" y="666563"/>
                </a:cubicBezTo>
                <a:cubicBezTo>
                  <a:pt x="1960371" y="671948"/>
                  <a:pt x="1938155" y="669256"/>
                  <a:pt x="1932769" y="677335"/>
                </a:cubicBezTo>
                <a:cubicBezTo>
                  <a:pt x="1932769" y="674641"/>
                  <a:pt x="1924691" y="677335"/>
                  <a:pt x="1927384" y="669256"/>
                </a:cubicBezTo>
                <a:cubicBezTo>
                  <a:pt x="1941774" y="667236"/>
                  <a:pt x="1950104" y="657454"/>
                  <a:pt x="1959050" y="659647"/>
                </a:cubicBezTo>
                <a:close/>
                <a:moveTo>
                  <a:pt x="2885353" y="650070"/>
                </a:moveTo>
                <a:cubicBezTo>
                  <a:pt x="2893768" y="666227"/>
                  <a:pt x="2849673" y="685412"/>
                  <a:pt x="2833179" y="685412"/>
                </a:cubicBezTo>
                <a:cubicBezTo>
                  <a:pt x="2846980" y="671948"/>
                  <a:pt x="2871889" y="663870"/>
                  <a:pt x="2885353" y="650070"/>
                </a:cubicBezTo>
                <a:close/>
                <a:moveTo>
                  <a:pt x="2244126" y="650070"/>
                </a:moveTo>
                <a:cubicBezTo>
                  <a:pt x="2230326" y="650070"/>
                  <a:pt x="2208446" y="655455"/>
                  <a:pt x="2216525" y="668919"/>
                </a:cubicBezTo>
                <a:cubicBezTo>
                  <a:pt x="2219217" y="655455"/>
                  <a:pt x="2230326" y="666227"/>
                  <a:pt x="2244126" y="660841"/>
                </a:cubicBezTo>
                <a:cubicBezTo>
                  <a:pt x="2244126" y="660841"/>
                  <a:pt x="2244126" y="660841"/>
                  <a:pt x="2244126" y="650070"/>
                </a:cubicBezTo>
                <a:close/>
                <a:moveTo>
                  <a:pt x="2464264" y="636605"/>
                </a:moveTo>
                <a:cubicBezTo>
                  <a:pt x="2480757" y="650070"/>
                  <a:pt x="2497251" y="650070"/>
                  <a:pt x="2511052" y="636605"/>
                </a:cubicBezTo>
                <a:cubicBezTo>
                  <a:pt x="2502973" y="644683"/>
                  <a:pt x="2516774" y="641991"/>
                  <a:pt x="2525189" y="641991"/>
                </a:cubicBezTo>
                <a:cubicBezTo>
                  <a:pt x="2508696" y="658484"/>
                  <a:pt x="2481431" y="666563"/>
                  <a:pt x="2456522" y="671948"/>
                </a:cubicBezTo>
                <a:cubicBezTo>
                  <a:pt x="2456522" y="666563"/>
                  <a:pt x="2459215" y="666563"/>
                  <a:pt x="2459215" y="661177"/>
                </a:cubicBezTo>
                <a:cubicBezTo>
                  <a:pt x="2436999" y="658484"/>
                  <a:pt x="2436999" y="677671"/>
                  <a:pt x="2417813" y="677671"/>
                </a:cubicBezTo>
                <a:cubicBezTo>
                  <a:pt x="2423199" y="683056"/>
                  <a:pt x="2431277" y="674978"/>
                  <a:pt x="2439692" y="674978"/>
                </a:cubicBezTo>
                <a:cubicBezTo>
                  <a:pt x="2425891" y="683393"/>
                  <a:pt x="2423199" y="699550"/>
                  <a:pt x="2398290" y="696857"/>
                </a:cubicBezTo>
                <a:cubicBezTo>
                  <a:pt x="2400983" y="685749"/>
                  <a:pt x="2398290" y="688442"/>
                  <a:pt x="2395597" y="680363"/>
                </a:cubicBezTo>
                <a:cubicBezTo>
                  <a:pt x="2409061" y="655791"/>
                  <a:pt x="2445078" y="658484"/>
                  <a:pt x="2464264" y="636605"/>
                </a:cubicBezTo>
                <a:close/>
                <a:moveTo>
                  <a:pt x="2304715" y="628190"/>
                </a:moveTo>
                <a:cubicBezTo>
                  <a:pt x="2290914" y="625498"/>
                  <a:pt x="2285528" y="633912"/>
                  <a:pt x="2288221" y="638962"/>
                </a:cubicBezTo>
                <a:cubicBezTo>
                  <a:pt x="2296299" y="638962"/>
                  <a:pt x="2304715" y="636269"/>
                  <a:pt x="2304715" y="628190"/>
                </a:cubicBezTo>
                <a:close/>
                <a:moveTo>
                  <a:pt x="2056976" y="625498"/>
                </a:moveTo>
                <a:cubicBezTo>
                  <a:pt x="2053946" y="628190"/>
                  <a:pt x="2045868" y="628190"/>
                  <a:pt x="2048560" y="636269"/>
                </a:cubicBezTo>
                <a:cubicBezTo>
                  <a:pt x="2018266" y="636269"/>
                  <a:pt x="2001773" y="663534"/>
                  <a:pt x="1971478" y="658148"/>
                </a:cubicBezTo>
                <a:cubicBezTo>
                  <a:pt x="1993694" y="644683"/>
                  <a:pt x="2026681" y="628190"/>
                  <a:pt x="2056976" y="625498"/>
                </a:cubicBezTo>
                <a:close/>
                <a:moveTo>
                  <a:pt x="2582748" y="617419"/>
                </a:moveTo>
                <a:cubicBezTo>
                  <a:pt x="2574333" y="628190"/>
                  <a:pt x="2552454" y="625498"/>
                  <a:pt x="2544038" y="636605"/>
                </a:cubicBezTo>
                <a:cubicBezTo>
                  <a:pt x="2547068" y="630883"/>
                  <a:pt x="2568947" y="614726"/>
                  <a:pt x="2582748" y="617419"/>
                </a:cubicBezTo>
                <a:close/>
                <a:moveTo>
                  <a:pt x="1954985" y="617419"/>
                </a:moveTo>
                <a:cubicBezTo>
                  <a:pt x="1932769" y="633912"/>
                  <a:pt x="1902475" y="655455"/>
                  <a:pt x="1866795" y="647377"/>
                </a:cubicBezTo>
                <a:cubicBezTo>
                  <a:pt x="1864102" y="639298"/>
                  <a:pt x="1877904" y="647377"/>
                  <a:pt x="1875211" y="636605"/>
                </a:cubicBezTo>
                <a:cubicBezTo>
                  <a:pt x="1877904" y="639298"/>
                  <a:pt x="1877904" y="641991"/>
                  <a:pt x="1877904" y="644683"/>
                </a:cubicBezTo>
                <a:cubicBezTo>
                  <a:pt x="1894396" y="628190"/>
                  <a:pt x="1924691" y="622805"/>
                  <a:pt x="1954985" y="617419"/>
                </a:cubicBezTo>
                <a:close/>
                <a:moveTo>
                  <a:pt x="1437291" y="617419"/>
                </a:moveTo>
                <a:cubicBezTo>
                  <a:pt x="1439984" y="622805"/>
                  <a:pt x="1439984" y="614726"/>
                  <a:pt x="1448399" y="617419"/>
                </a:cubicBezTo>
                <a:cubicBezTo>
                  <a:pt x="1448399" y="625834"/>
                  <a:pt x="1443013" y="625834"/>
                  <a:pt x="1443013" y="633912"/>
                </a:cubicBezTo>
                <a:cubicBezTo>
                  <a:pt x="1434598" y="631220"/>
                  <a:pt x="1420798" y="636605"/>
                  <a:pt x="1418105" y="630883"/>
                </a:cubicBezTo>
                <a:cubicBezTo>
                  <a:pt x="1418105" y="620111"/>
                  <a:pt x="1437291" y="633912"/>
                  <a:pt x="1437291" y="617419"/>
                </a:cubicBezTo>
                <a:close/>
                <a:moveTo>
                  <a:pt x="2527545" y="614726"/>
                </a:moveTo>
                <a:cubicBezTo>
                  <a:pt x="2527545" y="617419"/>
                  <a:pt x="2530238" y="620111"/>
                  <a:pt x="2530238" y="620111"/>
                </a:cubicBezTo>
                <a:cubicBezTo>
                  <a:pt x="2519467" y="628527"/>
                  <a:pt x="2508359" y="633912"/>
                  <a:pt x="2494558" y="636605"/>
                </a:cubicBezTo>
                <a:cubicBezTo>
                  <a:pt x="2494558" y="620111"/>
                  <a:pt x="2516774" y="622805"/>
                  <a:pt x="2527545" y="614726"/>
                </a:cubicBezTo>
                <a:close/>
                <a:moveTo>
                  <a:pt x="2915647" y="609677"/>
                </a:moveTo>
                <a:cubicBezTo>
                  <a:pt x="2918340" y="626170"/>
                  <a:pt x="2877275" y="645357"/>
                  <a:pt x="2849673" y="653435"/>
                </a:cubicBezTo>
                <a:cubicBezTo>
                  <a:pt x="2844288" y="656128"/>
                  <a:pt x="2852366" y="656128"/>
                  <a:pt x="2846980" y="661514"/>
                </a:cubicBezTo>
                <a:cubicBezTo>
                  <a:pt x="2808608" y="658821"/>
                  <a:pt x="2811301" y="694164"/>
                  <a:pt x="2778314" y="696857"/>
                </a:cubicBezTo>
                <a:cubicBezTo>
                  <a:pt x="2784036" y="685749"/>
                  <a:pt x="2800530" y="691135"/>
                  <a:pt x="2803222" y="677671"/>
                </a:cubicBezTo>
                <a:cubicBezTo>
                  <a:pt x="2783699" y="677671"/>
                  <a:pt x="2778314" y="688442"/>
                  <a:pt x="2761821" y="691135"/>
                </a:cubicBezTo>
                <a:cubicBezTo>
                  <a:pt x="2802886" y="655455"/>
                  <a:pt x="2869196" y="636605"/>
                  <a:pt x="2915647" y="609677"/>
                </a:cubicBezTo>
                <a:close/>
                <a:moveTo>
                  <a:pt x="1976864" y="606648"/>
                </a:moveTo>
                <a:cubicBezTo>
                  <a:pt x="1976864" y="614726"/>
                  <a:pt x="1968786" y="617419"/>
                  <a:pt x="1960371" y="620111"/>
                </a:cubicBezTo>
                <a:cubicBezTo>
                  <a:pt x="1963063" y="617419"/>
                  <a:pt x="1963063" y="614726"/>
                  <a:pt x="1960371" y="614726"/>
                </a:cubicBezTo>
                <a:cubicBezTo>
                  <a:pt x="1963063" y="609341"/>
                  <a:pt x="1968449" y="606648"/>
                  <a:pt x="1976864" y="606648"/>
                </a:cubicBezTo>
                <a:close/>
                <a:moveTo>
                  <a:pt x="283755" y="603955"/>
                </a:moveTo>
                <a:cubicBezTo>
                  <a:pt x="294863" y="606648"/>
                  <a:pt x="278370" y="609341"/>
                  <a:pt x="283755" y="617419"/>
                </a:cubicBezTo>
                <a:cubicBezTo>
                  <a:pt x="283755" y="617419"/>
                  <a:pt x="283755" y="617419"/>
                  <a:pt x="272648" y="617419"/>
                </a:cubicBezTo>
                <a:cubicBezTo>
                  <a:pt x="272648" y="609341"/>
                  <a:pt x="286448" y="614726"/>
                  <a:pt x="283755" y="603955"/>
                </a:cubicBezTo>
                <a:close/>
                <a:moveTo>
                  <a:pt x="2103942" y="599537"/>
                </a:moveTo>
                <a:cubicBezTo>
                  <a:pt x="2106982" y="598737"/>
                  <a:pt x="2110411" y="598905"/>
                  <a:pt x="2114534" y="600925"/>
                </a:cubicBezTo>
                <a:cubicBezTo>
                  <a:pt x="2109149" y="612033"/>
                  <a:pt x="2095348" y="609341"/>
                  <a:pt x="2087270" y="619775"/>
                </a:cubicBezTo>
                <a:cubicBezTo>
                  <a:pt x="2084240" y="617082"/>
                  <a:pt x="2078854" y="617082"/>
                  <a:pt x="2078854" y="609004"/>
                </a:cubicBezTo>
                <a:cubicBezTo>
                  <a:pt x="2089205" y="613043"/>
                  <a:pt x="2094822" y="601935"/>
                  <a:pt x="2103942" y="599537"/>
                </a:cubicBezTo>
                <a:close/>
                <a:moveTo>
                  <a:pt x="2582748" y="592847"/>
                </a:moveTo>
                <a:cubicBezTo>
                  <a:pt x="2571640" y="601262"/>
                  <a:pt x="2555147" y="601262"/>
                  <a:pt x="2549761" y="614726"/>
                </a:cubicBezTo>
                <a:cubicBezTo>
                  <a:pt x="2547068" y="612033"/>
                  <a:pt x="2538653" y="612033"/>
                  <a:pt x="2535961" y="609341"/>
                </a:cubicBezTo>
                <a:cubicBezTo>
                  <a:pt x="2547068" y="600925"/>
                  <a:pt x="2563562" y="592847"/>
                  <a:pt x="2582748" y="592847"/>
                </a:cubicBezTo>
                <a:close/>
                <a:moveTo>
                  <a:pt x="2613042" y="579382"/>
                </a:moveTo>
                <a:cubicBezTo>
                  <a:pt x="2618428" y="579382"/>
                  <a:pt x="2596549" y="587461"/>
                  <a:pt x="2588134" y="590154"/>
                </a:cubicBezTo>
                <a:cubicBezTo>
                  <a:pt x="2588134" y="576690"/>
                  <a:pt x="2607656" y="584769"/>
                  <a:pt x="2613042" y="579382"/>
                </a:cubicBezTo>
                <a:close/>
                <a:moveTo>
                  <a:pt x="710567" y="576690"/>
                </a:moveTo>
                <a:cubicBezTo>
                  <a:pt x="702489" y="598233"/>
                  <a:pt x="682966" y="609341"/>
                  <a:pt x="661087" y="614726"/>
                </a:cubicBezTo>
                <a:cubicBezTo>
                  <a:pt x="666472" y="606648"/>
                  <a:pt x="669502" y="590154"/>
                  <a:pt x="674887" y="579382"/>
                </a:cubicBezTo>
                <a:cubicBezTo>
                  <a:pt x="688351" y="582076"/>
                  <a:pt x="699459" y="584769"/>
                  <a:pt x="710567" y="576690"/>
                </a:cubicBezTo>
                <a:close/>
                <a:moveTo>
                  <a:pt x="2568947" y="576353"/>
                </a:moveTo>
                <a:cubicBezTo>
                  <a:pt x="2566255" y="587461"/>
                  <a:pt x="2541346" y="590154"/>
                  <a:pt x="2535961" y="592847"/>
                </a:cubicBezTo>
                <a:cubicBezTo>
                  <a:pt x="2541346" y="582076"/>
                  <a:pt x="2560869" y="582076"/>
                  <a:pt x="2568947" y="576353"/>
                </a:cubicBezTo>
                <a:close/>
                <a:moveTo>
                  <a:pt x="1541133" y="564109"/>
                </a:moveTo>
                <a:cubicBezTo>
                  <a:pt x="1536673" y="565498"/>
                  <a:pt x="1532549" y="569622"/>
                  <a:pt x="1533896" y="573661"/>
                </a:cubicBezTo>
                <a:cubicBezTo>
                  <a:pt x="1536589" y="579382"/>
                  <a:pt x="1544667" y="573661"/>
                  <a:pt x="1550390" y="570968"/>
                </a:cubicBezTo>
                <a:cubicBezTo>
                  <a:pt x="1550390" y="564067"/>
                  <a:pt x="1545593" y="562721"/>
                  <a:pt x="1541133" y="564109"/>
                </a:cubicBezTo>
                <a:close/>
                <a:moveTo>
                  <a:pt x="2692817" y="562889"/>
                </a:moveTo>
                <a:cubicBezTo>
                  <a:pt x="2692817" y="570968"/>
                  <a:pt x="2681709" y="570968"/>
                  <a:pt x="2676323" y="570968"/>
                </a:cubicBezTo>
                <a:cubicBezTo>
                  <a:pt x="2679016" y="568275"/>
                  <a:pt x="2684402" y="562889"/>
                  <a:pt x="2692817" y="562889"/>
                </a:cubicBezTo>
                <a:close/>
                <a:moveTo>
                  <a:pt x="2395597" y="557504"/>
                </a:moveTo>
                <a:cubicBezTo>
                  <a:pt x="2391390" y="556157"/>
                  <a:pt x="2387266" y="560870"/>
                  <a:pt x="2384531" y="564909"/>
                </a:cubicBezTo>
                <a:lnTo>
                  <a:pt x="2382575" y="568090"/>
                </a:lnTo>
                <a:lnTo>
                  <a:pt x="2381797" y="568275"/>
                </a:lnTo>
                <a:cubicBezTo>
                  <a:pt x="2381123" y="570294"/>
                  <a:pt x="2381123" y="570463"/>
                  <a:pt x="2381633" y="569621"/>
                </a:cubicBezTo>
                <a:lnTo>
                  <a:pt x="2382575" y="568090"/>
                </a:lnTo>
                <a:lnTo>
                  <a:pt x="2391726" y="565919"/>
                </a:lnTo>
                <a:cubicBezTo>
                  <a:pt x="2394840" y="564909"/>
                  <a:pt x="2396944" y="562889"/>
                  <a:pt x="2395597" y="557504"/>
                </a:cubicBezTo>
                <a:close/>
                <a:moveTo>
                  <a:pt x="616992" y="554811"/>
                </a:moveTo>
                <a:cubicBezTo>
                  <a:pt x="619685" y="562889"/>
                  <a:pt x="611269" y="562889"/>
                  <a:pt x="608576" y="568275"/>
                </a:cubicBezTo>
                <a:cubicBezTo>
                  <a:pt x="611606" y="576690"/>
                  <a:pt x="619685" y="576690"/>
                  <a:pt x="616992" y="590154"/>
                </a:cubicBezTo>
                <a:cubicBezTo>
                  <a:pt x="625070" y="590154"/>
                  <a:pt x="633485" y="590154"/>
                  <a:pt x="638534" y="587125"/>
                </a:cubicBezTo>
                <a:cubicBezTo>
                  <a:pt x="641227" y="600925"/>
                  <a:pt x="646949" y="606311"/>
                  <a:pt x="652335" y="614390"/>
                </a:cubicBezTo>
                <a:cubicBezTo>
                  <a:pt x="632812" y="619775"/>
                  <a:pt x="605548" y="606311"/>
                  <a:pt x="597132" y="636269"/>
                </a:cubicBezTo>
                <a:cubicBezTo>
                  <a:pt x="594439" y="644347"/>
                  <a:pt x="605548" y="638962"/>
                  <a:pt x="605548" y="644347"/>
                </a:cubicBezTo>
                <a:cubicBezTo>
                  <a:pt x="605548" y="655118"/>
                  <a:pt x="597469" y="655118"/>
                  <a:pt x="586360" y="655118"/>
                </a:cubicBezTo>
                <a:cubicBezTo>
                  <a:pt x="589054" y="668919"/>
                  <a:pt x="575253" y="666227"/>
                  <a:pt x="569867" y="674305"/>
                </a:cubicBezTo>
                <a:cubicBezTo>
                  <a:pt x="564482" y="665890"/>
                  <a:pt x="575590" y="663197"/>
                  <a:pt x="578282" y="652426"/>
                </a:cubicBezTo>
                <a:cubicBezTo>
                  <a:pt x="578282" y="647040"/>
                  <a:pt x="578282" y="647040"/>
                  <a:pt x="572897" y="644347"/>
                </a:cubicBezTo>
                <a:cubicBezTo>
                  <a:pt x="567511" y="650070"/>
                  <a:pt x="539910" y="682720"/>
                  <a:pt x="551018" y="660841"/>
                </a:cubicBezTo>
                <a:cubicBezTo>
                  <a:pt x="548325" y="652762"/>
                  <a:pt x="537217" y="655455"/>
                  <a:pt x="537217" y="647377"/>
                </a:cubicBezTo>
                <a:cubicBezTo>
                  <a:pt x="528802" y="647377"/>
                  <a:pt x="537217" y="658148"/>
                  <a:pt x="528802" y="655455"/>
                </a:cubicBezTo>
                <a:cubicBezTo>
                  <a:pt x="534187" y="622805"/>
                  <a:pt x="600161" y="647377"/>
                  <a:pt x="578282" y="600925"/>
                </a:cubicBezTo>
                <a:cubicBezTo>
                  <a:pt x="575590" y="598233"/>
                  <a:pt x="567175" y="598233"/>
                  <a:pt x="564482" y="598233"/>
                </a:cubicBezTo>
                <a:cubicBezTo>
                  <a:pt x="567175" y="581739"/>
                  <a:pt x="589390" y="584769"/>
                  <a:pt x="592083" y="568275"/>
                </a:cubicBezTo>
                <a:cubicBezTo>
                  <a:pt x="614299" y="573997"/>
                  <a:pt x="600498" y="552118"/>
                  <a:pt x="616992" y="554811"/>
                </a:cubicBezTo>
                <a:close/>
                <a:moveTo>
                  <a:pt x="231582" y="554811"/>
                </a:moveTo>
                <a:cubicBezTo>
                  <a:pt x="234275" y="554811"/>
                  <a:pt x="236968" y="565582"/>
                  <a:pt x="245383" y="557504"/>
                </a:cubicBezTo>
                <a:cubicBezTo>
                  <a:pt x="253461" y="560197"/>
                  <a:pt x="239661" y="560197"/>
                  <a:pt x="242690" y="568275"/>
                </a:cubicBezTo>
                <a:cubicBezTo>
                  <a:pt x="239997" y="568275"/>
                  <a:pt x="236968" y="565582"/>
                  <a:pt x="231582" y="565582"/>
                </a:cubicBezTo>
                <a:cubicBezTo>
                  <a:pt x="217781" y="584432"/>
                  <a:pt x="182101" y="573661"/>
                  <a:pt x="173687" y="600925"/>
                </a:cubicBezTo>
                <a:cubicBezTo>
                  <a:pt x="168301" y="598233"/>
                  <a:pt x="162579" y="598233"/>
                  <a:pt x="159886" y="595540"/>
                </a:cubicBezTo>
                <a:cubicBezTo>
                  <a:pt x="182101" y="573997"/>
                  <a:pt x="209703" y="571305"/>
                  <a:pt x="231582" y="554811"/>
                </a:cubicBezTo>
                <a:close/>
                <a:moveTo>
                  <a:pt x="1398918" y="544040"/>
                </a:moveTo>
                <a:cubicBezTo>
                  <a:pt x="1365931" y="568612"/>
                  <a:pt x="1327222" y="584769"/>
                  <a:pt x="1294235" y="609341"/>
                </a:cubicBezTo>
                <a:cubicBezTo>
                  <a:pt x="1338330" y="590154"/>
                  <a:pt x="1376703" y="576690"/>
                  <a:pt x="1407334" y="546733"/>
                </a:cubicBezTo>
                <a:cubicBezTo>
                  <a:pt x="1404304" y="546733"/>
                  <a:pt x="1401611" y="544040"/>
                  <a:pt x="1398918" y="544040"/>
                </a:cubicBezTo>
                <a:close/>
                <a:moveTo>
                  <a:pt x="2706617" y="527547"/>
                </a:moveTo>
                <a:cubicBezTo>
                  <a:pt x="2706617" y="538317"/>
                  <a:pt x="2690124" y="543703"/>
                  <a:pt x="2687431" y="541011"/>
                </a:cubicBezTo>
                <a:cubicBezTo>
                  <a:pt x="2670938" y="552118"/>
                  <a:pt x="2657137" y="565582"/>
                  <a:pt x="2632229" y="565582"/>
                </a:cubicBezTo>
                <a:cubicBezTo>
                  <a:pt x="2648722" y="549425"/>
                  <a:pt x="2687431" y="538317"/>
                  <a:pt x="2706617" y="527547"/>
                </a:cubicBezTo>
                <a:close/>
                <a:moveTo>
                  <a:pt x="2436663" y="519468"/>
                </a:moveTo>
                <a:cubicBezTo>
                  <a:pt x="2439692" y="532932"/>
                  <a:pt x="2428584" y="532932"/>
                  <a:pt x="2425555" y="544040"/>
                </a:cubicBezTo>
                <a:cubicBezTo>
                  <a:pt x="2442385" y="541347"/>
                  <a:pt x="2458879" y="535961"/>
                  <a:pt x="2464264" y="519468"/>
                </a:cubicBezTo>
                <a:cubicBezTo>
                  <a:pt x="2453156" y="522160"/>
                  <a:pt x="2445078" y="527547"/>
                  <a:pt x="2436663" y="519468"/>
                </a:cubicBezTo>
                <a:close/>
                <a:moveTo>
                  <a:pt x="2004466" y="519468"/>
                </a:moveTo>
                <a:cubicBezTo>
                  <a:pt x="1993694" y="519468"/>
                  <a:pt x="1987972" y="524853"/>
                  <a:pt x="1982587" y="530239"/>
                </a:cubicBezTo>
                <a:cubicBezTo>
                  <a:pt x="1993358" y="532932"/>
                  <a:pt x="1993358" y="519468"/>
                  <a:pt x="2001773" y="527547"/>
                </a:cubicBezTo>
                <a:cubicBezTo>
                  <a:pt x="2001773" y="522160"/>
                  <a:pt x="2001773" y="522160"/>
                  <a:pt x="2004466" y="519468"/>
                </a:cubicBezTo>
                <a:close/>
                <a:moveTo>
                  <a:pt x="721675" y="514082"/>
                </a:moveTo>
                <a:cubicBezTo>
                  <a:pt x="716289" y="514082"/>
                  <a:pt x="710567" y="519468"/>
                  <a:pt x="707874" y="524853"/>
                </a:cubicBezTo>
                <a:cubicBezTo>
                  <a:pt x="710567" y="524853"/>
                  <a:pt x="710567" y="530239"/>
                  <a:pt x="713260" y="530239"/>
                </a:cubicBezTo>
                <a:cubicBezTo>
                  <a:pt x="724368" y="530239"/>
                  <a:pt x="727060" y="522160"/>
                  <a:pt x="721675" y="514082"/>
                </a:cubicBezTo>
                <a:close/>
                <a:moveTo>
                  <a:pt x="641564" y="511053"/>
                </a:moveTo>
                <a:cubicBezTo>
                  <a:pt x="644593" y="516439"/>
                  <a:pt x="630793" y="527547"/>
                  <a:pt x="619685" y="527547"/>
                </a:cubicBezTo>
                <a:cubicBezTo>
                  <a:pt x="625070" y="519131"/>
                  <a:pt x="636178" y="519131"/>
                  <a:pt x="641564" y="511053"/>
                </a:cubicBezTo>
                <a:close/>
                <a:moveTo>
                  <a:pt x="663779" y="497589"/>
                </a:moveTo>
                <a:cubicBezTo>
                  <a:pt x="672194" y="502975"/>
                  <a:pt x="658394" y="508360"/>
                  <a:pt x="658394" y="511053"/>
                </a:cubicBezTo>
                <a:cubicBezTo>
                  <a:pt x="647286" y="505667"/>
                  <a:pt x="663779" y="502975"/>
                  <a:pt x="663779" y="497589"/>
                </a:cubicBezTo>
                <a:close/>
                <a:moveTo>
                  <a:pt x="2596549" y="489510"/>
                </a:moveTo>
                <a:cubicBezTo>
                  <a:pt x="2593856" y="497589"/>
                  <a:pt x="2602271" y="494895"/>
                  <a:pt x="2604964" y="492203"/>
                </a:cubicBezTo>
                <a:cubicBezTo>
                  <a:pt x="2607656" y="492203"/>
                  <a:pt x="2607656" y="500282"/>
                  <a:pt x="2610349" y="502975"/>
                </a:cubicBezTo>
                <a:cubicBezTo>
                  <a:pt x="2601935" y="511053"/>
                  <a:pt x="2593856" y="516439"/>
                  <a:pt x="2580055" y="516439"/>
                </a:cubicBezTo>
                <a:cubicBezTo>
                  <a:pt x="2588134" y="505667"/>
                  <a:pt x="2582748" y="494895"/>
                  <a:pt x="2596549" y="489510"/>
                </a:cubicBezTo>
                <a:close/>
                <a:moveTo>
                  <a:pt x="2246819" y="481095"/>
                </a:moveTo>
                <a:cubicBezTo>
                  <a:pt x="2244126" y="486481"/>
                  <a:pt x="2233018" y="486481"/>
                  <a:pt x="2224940" y="489174"/>
                </a:cubicBezTo>
                <a:cubicBezTo>
                  <a:pt x="2230326" y="483788"/>
                  <a:pt x="2238404" y="481095"/>
                  <a:pt x="2246819" y="481095"/>
                </a:cubicBezTo>
                <a:close/>
                <a:moveTo>
                  <a:pt x="3128043" y="470324"/>
                </a:moveTo>
                <a:cubicBezTo>
                  <a:pt x="3125351" y="475710"/>
                  <a:pt x="3119628" y="478402"/>
                  <a:pt x="3114242" y="478402"/>
                </a:cubicBezTo>
                <a:cubicBezTo>
                  <a:pt x="3114242" y="470324"/>
                  <a:pt x="3119628" y="470324"/>
                  <a:pt x="3128043" y="470324"/>
                </a:cubicBezTo>
                <a:close/>
                <a:moveTo>
                  <a:pt x="2712003" y="470324"/>
                </a:moveTo>
                <a:cubicBezTo>
                  <a:pt x="2703924" y="486481"/>
                  <a:pt x="2687431" y="497589"/>
                  <a:pt x="2662523" y="497589"/>
                </a:cubicBezTo>
                <a:cubicBezTo>
                  <a:pt x="2676323" y="486817"/>
                  <a:pt x="2690124" y="473017"/>
                  <a:pt x="2712003" y="470324"/>
                </a:cubicBezTo>
                <a:close/>
                <a:moveTo>
                  <a:pt x="2312793" y="462245"/>
                </a:moveTo>
                <a:cubicBezTo>
                  <a:pt x="2312793" y="470324"/>
                  <a:pt x="2301685" y="464938"/>
                  <a:pt x="2296299" y="473017"/>
                </a:cubicBezTo>
                <a:cubicBezTo>
                  <a:pt x="2285528" y="464938"/>
                  <a:pt x="2307408" y="456523"/>
                  <a:pt x="2312793" y="462245"/>
                </a:cubicBezTo>
                <a:close/>
                <a:moveTo>
                  <a:pt x="2279806" y="462245"/>
                </a:moveTo>
                <a:cubicBezTo>
                  <a:pt x="2285528" y="464938"/>
                  <a:pt x="2288221" y="470324"/>
                  <a:pt x="2290578" y="475710"/>
                </a:cubicBezTo>
                <a:cubicBezTo>
                  <a:pt x="2285192" y="478402"/>
                  <a:pt x="2277114" y="478402"/>
                  <a:pt x="2268698" y="475710"/>
                </a:cubicBezTo>
                <a:cubicBezTo>
                  <a:pt x="2268698" y="467631"/>
                  <a:pt x="2279806" y="470324"/>
                  <a:pt x="2279806" y="462245"/>
                </a:cubicBezTo>
                <a:close/>
                <a:moveTo>
                  <a:pt x="2346117" y="459216"/>
                </a:moveTo>
                <a:cubicBezTo>
                  <a:pt x="2326931" y="481095"/>
                  <a:pt x="2304715" y="502975"/>
                  <a:pt x="2271728" y="511053"/>
                </a:cubicBezTo>
                <a:cubicBezTo>
                  <a:pt x="2263312" y="505667"/>
                  <a:pt x="2277114" y="502975"/>
                  <a:pt x="2271728" y="494559"/>
                </a:cubicBezTo>
                <a:cubicBezTo>
                  <a:pt x="2296636" y="491866"/>
                  <a:pt x="2313130" y="461909"/>
                  <a:pt x="2346117" y="459216"/>
                </a:cubicBezTo>
                <a:close/>
                <a:moveTo>
                  <a:pt x="378799" y="456512"/>
                </a:moveTo>
                <a:cubicBezTo>
                  <a:pt x="383874" y="456397"/>
                  <a:pt x="389028" y="458122"/>
                  <a:pt x="393825" y="462245"/>
                </a:cubicBezTo>
                <a:cubicBezTo>
                  <a:pt x="388439" y="481432"/>
                  <a:pt x="366223" y="486817"/>
                  <a:pt x="347037" y="492203"/>
                </a:cubicBezTo>
                <a:cubicBezTo>
                  <a:pt x="349057" y="473774"/>
                  <a:pt x="363573" y="456860"/>
                  <a:pt x="378799" y="456512"/>
                </a:cubicBezTo>
                <a:close/>
                <a:moveTo>
                  <a:pt x="911519" y="451137"/>
                </a:moveTo>
                <a:cubicBezTo>
                  <a:pt x="914212" y="459216"/>
                  <a:pt x="903103" y="456523"/>
                  <a:pt x="900411" y="459216"/>
                </a:cubicBezTo>
                <a:cubicBezTo>
                  <a:pt x="895025" y="456523"/>
                  <a:pt x="906133" y="451137"/>
                  <a:pt x="911519" y="451137"/>
                </a:cubicBezTo>
                <a:close/>
                <a:moveTo>
                  <a:pt x="2615735" y="443059"/>
                </a:moveTo>
                <a:cubicBezTo>
                  <a:pt x="2607320" y="461909"/>
                  <a:pt x="2582748" y="464602"/>
                  <a:pt x="2574333" y="483788"/>
                </a:cubicBezTo>
                <a:cubicBezTo>
                  <a:pt x="2568947" y="483788"/>
                  <a:pt x="2560532" y="473017"/>
                  <a:pt x="2555147" y="481095"/>
                </a:cubicBezTo>
                <a:cubicBezTo>
                  <a:pt x="2566255" y="467631"/>
                  <a:pt x="2593856" y="453830"/>
                  <a:pt x="2615735" y="443059"/>
                </a:cubicBezTo>
                <a:close/>
                <a:moveTo>
                  <a:pt x="2819379" y="442722"/>
                </a:moveTo>
                <a:cubicBezTo>
                  <a:pt x="2825101" y="445752"/>
                  <a:pt x="2830487" y="448445"/>
                  <a:pt x="2827794" y="459216"/>
                </a:cubicBezTo>
                <a:cubicBezTo>
                  <a:pt x="2811301" y="459216"/>
                  <a:pt x="2816686" y="481095"/>
                  <a:pt x="2797500" y="483788"/>
                </a:cubicBezTo>
                <a:cubicBezTo>
                  <a:pt x="2794807" y="494895"/>
                  <a:pt x="2813994" y="489510"/>
                  <a:pt x="2811301" y="500282"/>
                </a:cubicBezTo>
                <a:cubicBezTo>
                  <a:pt x="2805915" y="505667"/>
                  <a:pt x="2792114" y="502975"/>
                  <a:pt x="2789421" y="511053"/>
                </a:cubicBezTo>
                <a:cubicBezTo>
                  <a:pt x="2781006" y="508360"/>
                  <a:pt x="2794807" y="502975"/>
                  <a:pt x="2794807" y="497589"/>
                </a:cubicBezTo>
                <a:cubicBezTo>
                  <a:pt x="2767206" y="483788"/>
                  <a:pt x="2748020" y="522160"/>
                  <a:pt x="2723111" y="519131"/>
                </a:cubicBezTo>
                <a:cubicBezTo>
                  <a:pt x="2717725" y="519131"/>
                  <a:pt x="2720418" y="532595"/>
                  <a:pt x="2709311" y="527210"/>
                </a:cubicBezTo>
                <a:cubicBezTo>
                  <a:pt x="2725804" y="499945"/>
                  <a:pt x="2764176" y="491866"/>
                  <a:pt x="2777977" y="467294"/>
                </a:cubicBezTo>
                <a:cubicBezTo>
                  <a:pt x="2783699" y="467294"/>
                  <a:pt x="2781006" y="478066"/>
                  <a:pt x="2786392" y="478066"/>
                </a:cubicBezTo>
                <a:cubicBezTo>
                  <a:pt x="2797500" y="464602"/>
                  <a:pt x="2808271" y="453494"/>
                  <a:pt x="2819379" y="442722"/>
                </a:cubicBezTo>
                <a:close/>
                <a:moveTo>
                  <a:pt x="2544038" y="434644"/>
                </a:moveTo>
                <a:cubicBezTo>
                  <a:pt x="2527545" y="434644"/>
                  <a:pt x="2508359" y="443059"/>
                  <a:pt x="2513745" y="456523"/>
                </a:cubicBezTo>
                <a:cubicBezTo>
                  <a:pt x="2522159" y="445752"/>
                  <a:pt x="2538653" y="448445"/>
                  <a:pt x="2544038" y="434644"/>
                </a:cubicBezTo>
                <a:close/>
                <a:moveTo>
                  <a:pt x="2392567" y="431951"/>
                </a:moveTo>
                <a:cubicBezTo>
                  <a:pt x="2381797" y="437673"/>
                  <a:pt x="2370689" y="456523"/>
                  <a:pt x="2356888" y="451137"/>
                </a:cubicBezTo>
                <a:cubicBezTo>
                  <a:pt x="2359581" y="445752"/>
                  <a:pt x="2362610" y="443059"/>
                  <a:pt x="2364966" y="442722"/>
                </a:cubicBezTo>
                <a:cubicBezTo>
                  <a:pt x="2362273" y="437337"/>
                  <a:pt x="2356551" y="448108"/>
                  <a:pt x="2351166" y="445415"/>
                </a:cubicBezTo>
                <a:cubicBezTo>
                  <a:pt x="2362273" y="429258"/>
                  <a:pt x="2381460" y="440030"/>
                  <a:pt x="2392567" y="431951"/>
                </a:cubicBezTo>
                <a:close/>
                <a:moveTo>
                  <a:pt x="2850010" y="429594"/>
                </a:moveTo>
                <a:cubicBezTo>
                  <a:pt x="2847317" y="434981"/>
                  <a:pt x="2838902" y="432288"/>
                  <a:pt x="2838902" y="437673"/>
                </a:cubicBezTo>
                <a:cubicBezTo>
                  <a:pt x="2830487" y="434981"/>
                  <a:pt x="2844288" y="423873"/>
                  <a:pt x="2850010" y="429594"/>
                </a:cubicBezTo>
                <a:close/>
                <a:moveTo>
                  <a:pt x="2428584" y="429258"/>
                </a:moveTo>
                <a:cubicBezTo>
                  <a:pt x="2433970" y="437673"/>
                  <a:pt x="2423199" y="448445"/>
                  <a:pt x="2412091" y="448445"/>
                </a:cubicBezTo>
                <a:cubicBezTo>
                  <a:pt x="2403676" y="437337"/>
                  <a:pt x="2423199" y="434644"/>
                  <a:pt x="2428584" y="429258"/>
                </a:cubicBezTo>
                <a:close/>
                <a:moveTo>
                  <a:pt x="2742297" y="423873"/>
                </a:moveTo>
                <a:cubicBezTo>
                  <a:pt x="2742297" y="431951"/>
                  <a:pt x="2736912" y="431951"/>
                  <a:pt x="2728496" y="431951"/>
                </a:cubicBezTo>
                <a:cubicBezTo>
                  <a:pt x="2731189" y="429258"/>
                  <a:pt x="2736912" y="426565"/>
                  <a:pt x="2742297" y="423873"/>
                </a:cubicBezTo>
                <a:close/>
                <a:moveTo>
                  <a:pt x="2326594" y="421180"/>
                </a:moveTo>
                <a:cubicBezTo>
                  <a:pt x="2321208" y="431951"/>
                  <a:pt x="2310100" y="434981"/>
                  <a:pt x="2301685" y="440366"/>
                </a:cubicBezTo>
                <a:cubicBezTo>
                  <a:pt x="2296299" y="429258"/>
                  <a:pt x="2318179" y="426565"/>
                  <a:pt x="2326594" y="421180"/>
                </a:cubicBezTo>
                <a:close/>
                <a:moveTo>
                  <a:pt x="3180553" y="412765"/>
                </a:moveTo>
                <a:cubicBezTo>
                  <a:pt x="3183246" y="415458"/>
                  <a:pt x="3183246" y="420844"/>
                  <a:pt x="3185939" y="423536"/>
                </a:cubicBezTo>
                <a:cubicBezTo>
                  <a:pt x="3174831" y="426229"/>
                  <a:pt x="3172138" y="437337"/>
                  <a:pt x="3177524" y="445415"/>
                </a:cubicBezTo>
                <a:cubicBezTo>
                  <a:pt x="3169445" y="442722"/>
                  <a:pt x="3166752" y="434644"/>
                  <a:pt x="3155645" y="431951"/>
                </a:cubicBezTo>
                <a:cubicBezTo>
                  <a:pt x="3158337" y="423873"/>
                  <a:pt x="3174831" y="440366"/>
                  <a:pt x="3177524" y="421180"/>
                </a:cubicBezTo>
                <a:cubicBezTo>
                  <a:pt x="3174494" y="421180"/>
                  <a:pt x="3171801" y="418487"/>
                  <a:pt x="3169109" y="418487"/>
                </a:cubicBezTo>
                <a:cubicBezTo>
                  <a:pt x="3166416" y="410409"/>
                  <a:pt x="3180216" y="418487"/>
                  <a:pt x="3180553" y="412765"/>
                </a:cubicBezTo>
                <a:close/>
                <a:moveTo>
                  <a:pt x="2516774" y="407716"/>
                </a:moveTo>
                <a:cubicBezTo>
                  <a:pt x="2508359" y="415794"/>
                  <a:pt x="2494558" y="415794"/>
                  <a:pt x="2489173" y="424209"/>
                </a:cubicBezTo>
                <a:cubicBezTo>
                  <a:pt x="2502973" y="426902"/>
                  <a:pt x="2527882" y="415794"/>
                  <a:pt x="2516774" y="407716"/>
                </a:cubicBezTo>
                <a:close/>
                <a:moveTo>
                  <a:pt x="3141507" y="402330"/>
                </a:moveTo>
                <a:cubicBezTo>
                  <a:pt x="3144536" y="410409"/>
                  <a:pt x="3133429" y="405023"/>
                  <a:pt x="3136122" y="413101"/>
                </a:cubicBezTo>
                <a:cubicBezTo>
                  <a:pt x="3133092" y="410409"/>
                  <a:pt x="3133092" y="407716"/>
                  <a:pt x="3127707" y="407716"/>
                </a:cubicBezTo>
                <a:cubicBezTo>
                  <a:pt x="3130736" y="405023"/>
                  <a:pt x="3136122" y="401993"/>
                  <a:pt x="3141507" y="402330"/>
                </a:cubicBezTo>
                <a:close/>
                <a:moveTo>
                  <a:pt x="2613042" y="399637"/>
                </a:moveTo>
                <a:cubicBezTo>
                  <a:pt x="2593856" y="402330"/>
                  <a:pt x="2582748" y="410409"/>
                  <a:pt x="2560869" y="413101"/>
                </a:cubicBezTo>
                <a:cubicBezTo>
                  <a:pt x="2555483" y="421180"/>
                  <a:pt x="2566255" y="421180"/>
                  <a:pt x="2560869" y="426565"/>
                </a:cubicBezTo>
                <a:cubicBezTo>
                  <a:pt x="2585441" y="426565"/>
                  <a:pt x="2599242" y="413101"/>
                  <a:pt x="2613042" y="399637"/>
                </a:cubicBezTo>
                <a:close/>
                <a:moveTo>
                  <a:pt x="3019426" y="398317"/>
                </a:moveTo>
                <a:cubicBezTo>
                  <a:pt x="3022813" y="398838"/>
                  <a:pt x="3025380" y="401573"/>
                  <a:pt x="3026053" y="407716"/>
                </a:cubicBezTo>
                <a:cubicBezTo>
                  <a:pt x="3014945" y="407716"/>
                  <a:pt x="3001144" y="410409"/>
                  <a:pt x="2995759" y="421180"/>
                </a:cubicBezTo>
                <a:cubicBezTo>
                  <a:pt x="2991720" y="415121"/>
                  <a:pt x="3009265" y="396755"/>
                  <a:pt x="3019426" y="398317"/>
                </a:cubicBezTo>
                <a:close/>
                <a:moveTo>
                  <a:pt x="11108" y="396608"/>
                </a:moveTo>
                <a:cubicBezTo>
                  <a:pt x="22216" y="401993"/>
                  <a:pt x="24909" y="410409"/>
                  <a:pt x="38709" y="404686"/>
                </a:cubicBezTo>
                <a:cubicBezTo>
                  <a:pt x="41402" y="415794"/>
                  <a:pt x="24909" y="410409"/>
                  <a:pt x="24909" y="421180"/>
                </a:cubicBezTo>
                <a:cubicBezTo>
                  <a:pt x="16493" y="418487"/>
                  <a:pt x="11108" y="410409"/>
                  <a:pt x="0" y="413101"/>
                </a:cubicBezTo>
                <a:cubicBezTo>
                  <a:pt x="2693" y="404686"/>
                  <a:pt x="5722" y="399300"/>
                  <a:pt x="11108" y="396608"/>
                </a:cubicBezTo>
                <a:close/>
                <a:moveTo>
                  <a:pt x="588717" y="392568"/>
                </a:moveTo>
                <a:cubicBezTo>
                  <a:pt x="594944" y="393242"/>
                  <a:pt x="600498" y="395261"/>
                  <a:pt x="603191" y="396608"/>
                </a:cubicBezTo>
                <a:cubicBezTo>
                  <a:pt x="595112" y="399300"/>
                  <a:pt x="578619" y="404686"/>
                  <a:pt x="570204" y="396608"/>
                </a:cubicBezTo>
                <a:cubicBezTo>
                  <a:pt x="575590" y="392569"/>
                  <a:pt x="582490" y="391895"/>
                  <a:pt x="588717" y="392568"/>
                </a:cubicBezTo>
                <a:close/>
                <a:moveTo>
                  <a:pt x="2750376" y="388529"/>
                </a:moveTo>
                <a:cubicBezTo>
                  <a:pt x="2744990" y="399637"/>
                  <a:pt x="2739605" y="407716"/>
                  <a:pt x="2728496" y="413101"/>
                </a:cubicBezTo>
                <a:cubicBezTo>
                  <a:pt x="2728496" y="407716"/>
                  <a:pt x="2728496" y="405023"/>
                  <a:pt x="2723111" y="405023"/>
                </a:cubicBezTo>
                <a:cubicBezTo>
                  <a:pt x="2728496" y="396608"/>
                  <a:pt x="2736912" y="391222"/>
                  <a:pt x="2750376" y="388529"/>
                </a:cubicBezTo>
                <a:close/>
                <a:moveTo>
                  <a:pt x="2858088" y="385836"/>
                </a:moveTo>
                <a:cubicBezTo>
                  <a:pt x="2858088" y="385836"/>
                  <a:pt x="2860781" y="388529"/>
                  <a:pt x="2863474" y="388529"/>
                </a:cubicBezTo>
                <a:cubicBezTo>
                  <a:pt x="2860781" y="399300"/>
                  <a:pt x="2838902" y="385836"/>
                  <a:pt x="2844288" y="407716"/>
                </a:cubicBezTo>
                <a:cubicBezTo>
                  <a:pt x="2844288" y="407716"/>
                  <a:pt x="2844288" y="407716"/>
                  <a:pt x="2827794" y="407716"/>
                </a:cubicBezTo>
                <a:cubicBezTo>
                  <a:pt x="2819715" y="421180"/>
                  <a:pt x="2803222" y="429594"/>
                  <a:pt x="2792114" y="440366"/>
                </a:cubicBezTo>
                <a:cubicBezTo>
                  <a:pt x="2764513" y="437673"/>
                  <a:pt x="2753405" y="470324"/>
                  <a:pt x="2720418" y="470324"/>
                </a:cubicBezTo>
                <a:cubicBezTo>
                  <a:pt x="2723111" y="467631"/>
                  <a:pt x="2723111" y="464938"/>
                  <a:pt x="2717725" y="464938"/>
                </a:cubicBezTo>
                <a:cubicBezTo>
                  <a:pt x="2731526" y="451137"/>
                  <a:pt x="2753405" y="432288"/>
                  <a:pt x="2778314" y="437673"/>
                </a:cubicBezTo>
                <a:cubicBezTo>
                  <a:pt x="2800193" y="415794"/>
                  <a:pt x="2830487" y="402330"/>
                  <a:pt x="2858088" y="385836"/>
                </a:cubicBezTo>
                <a:close/>
                <a:moveTo>
                  <a:pt x="1421975" y="385163"/>
                </a:moveTo>
                <a:cubicBezTo>
                  <a:pt x="1418862" y="384490"/>
                  <a:pt x="1415412" y="384490"/>
                  <a:pt x="1412719" y="385836"/>
                </a:cubicBezTo>
                <a:cubicBezTo>
                  <a:pt x="1412719" y="385836"/>
                  <a:pt x="1412719" y="385836"/>
                  <a:pt x="1412719" y="393915"/>
                </a:cubicBezTo>
                <a:cubicBezTo>
                  <a:pt x="1420798" y="393915"/>
                  <a:pt x="1429212" y="401993"/>
                  <a:pt x="1429212" y="388529"/>
                </a:cubicBezTo>
                <a:cubicBezTo>
                  <a:pt x="1427866" y="387183"/>
                  <a:pt x="1425089" y="385836"/>
                  <a:pt x="1421975" y="385163"/>
                </a:cubicBezTo>
                <a:close/>
                <a:moveTo>
                  <a:pt x="3276485" y="380451"/>
                </a:moveTo>
                <a:cubicBezTo>
                  <a:pt x="3271099" y="383144"/>
                  <a:pt x="3262684" y="391222"/>
                  <a:pt x="3276485" y="391222"/>
                </a:cubicBezTo>
                <a:cubicBezTo>
                  <a:pt x="3268407" y="401993"/>
                  <a:pt x="3257298" y="383144"/>
                  <a:pt x="3240805" y="391222"/>
                </a:cubicBezTo>
                <a:cubicBezTo>
                  <a:pt x="3243498" y="377758"/>
                  <a:pt x="3262684" y="383144"/>
                  <a:pt x="3276485" y="380451"/>
                </a:cubicBezTo>
                <a:close/>
                <a:moveTo>
                  <a:pt x="2527545" y="380451"/>
                </a:moveTo>
                <a:cubicBezTo>
                  <a:pt x="2522159" y="393915"/>
                  <a:pt x="2500280" y="388529"/>
                  <a:pt x="2494558" y="410409"/>
                </a:cubicBezTo>
                <a:cubicBezTo>
                  <a:pt x="2508359" y="399637"/>
                  <a:pt x="2538653" y="393915"/>
                  <a:pt x="2527545" y="380451"/>
                </a:cubicBezTo>
                <a:close/>
                <a:moveTo>
                  <a:pt x="2943249" y="374728"/>
                </a:moveTo>
                <a:cubicBezTo>
                  <a:pt x="2954357" y="374728"/>
                  <a:pt x="2954357" y="388529"/>
                  <a:pt x="2965128" y="382807"/>
                </a:cubicBezTo>
                <a:cubicBezTo>
                  <a:pt x="2954020" y="396272"/>
                  <a:pt x="2923726" y="404686"/>
                  <a:pt x="2918340" y="382807"/>
                </a:cubicBezTo>
                <a:cubicBezTo>
                  <a:pt x="2926755" y="382807"/>
                  <a:pt x="2929448" y="385500"/>
                  <a:pt x="2932141" y="388193"/>
                </a:cubicBezTo>
                <a:cubicBezTo>
                  <a:pt x="2934834" y="382807"/>
                  <a:pt x="2937863" y="377422"/>
                  <a:pt x="2943249" y="374728"/>
                </a:cubicBezTo>
                <a:close/>
                <a:moveTo>
                  <a:pt x="3232390" y="369343"/>
                </a:moveTo>
                <a:cubicBezTo>
                  <a:pt x="3240805" y="372036"/>
                  <a:pt x="3235083" y="383144"/>
                  <a:pt x="3227004" y="382807"/>
                </a:cubicBezTo>
                <a:cubicBezTo>
                  <a:pt x="3223975" y="374728"/>
                  <a:pt x="3235083" y="377422"/>
                  <a:pt x="3232390" y="369343"/>
                </a:cubicBezTo>
                <a:close/>
                <a:moveTo>
                  <a:pt x="561452" y="369343"/>
                </a:moveTo>
                <a:cubicBezTo>
                  <a:pt x="539573" y="382807"/>
                  <a:pt x="525773" y="401993"/>
                  <a:pt x="492786" y="404686"/>
                </a:cubicBezTo>
                <a:cubicBezTo>
                  <a:pt x="476292" y="423873"/>
                  <a:pt x="437919" y="459216"/>
                  <a:pt x="399210" y="448445"/>
                </a:cubicBezTo>
                <a:cubicBezTo>
                  <a:pt x="410318" y="443059"/>
                  <a:pt x="429504" y="437337"/>
                  <a:pt x="443305" y="423873"/>
                </a:cubicBezTo>
                <a:cubicBezTo>
                  <a:pt x="451720" y="415794"/>
                  <a:pt x="457105" y="404686"/>
                  <a:pt x="473599" y="399300"/>
                </a:cubicBezTo>
                <a:cubicBezTo>
                  <a:pt x="482014" y="396608"/>
                  <a:pt x="476292" y="407379"/>
                  <a:pt x="484707" y="404686"/>
                </a:cubicBezTo>
                <a:cubicBezTo>
                  <a:pt x="490429" y="396608"/>
                  <a:pt x="501201" y="393915"/>
                  <a:pt x="512309" y="393915"/>
                </a:cubicBezTo>
                <a:cubicBezTo>
                  <a:pt x="517694" y="393915"/>
                  <a:pt x="515001" y="385836"/>
                  <a:pt x="515001" y="383144"/>
                </a:cubicBezTo>
                <a:cubicBezTo>
                  <a:pt x="531495" y="377758"/>
                  <a:pt x="539910" y="366651"/>
                  <a:pt x="561452" y="369343"/>
                </a:cubicBezTo>
                <a:close/>
                <a:moveTo>
                  <a:pt x="3171801" y="366651"/>
                </a:moveTo>
                <a:cubicBezTo>
                  <a:pt x="3177524" y="366651"/>
                  <a:pt x="3185602" y="366651"/>
                  <a:pt x="3194017" y="369343"/>
                </a:cubicBezTo>
                <a:cubicBezTo>
                  <a:pt x="3196710" y="388529"/>
                  <a:pt x="3177524" y="385836"/>
                  <a:pt x="3169109" y="393915"/>
                </a:cubicBezTo>
                <a:cubicBezTo>
                  <a:pt x="3166416" y="385836"/>
                  <a:pt x="3182909" y="380114"/>
                  <a:pt x="3171801" y="366651"/>
                </a:cubicBezTo>
                <a:close/>
                <a:moveTo>
                  <a:pt x="1922335" y="364294"/>
                </a:moveTo>
                <a:cubicBezTo>
                  <a:pt x="1903149" y="364294"/>
                  <a:pt x="1894733" y="372709"/>
                  <a:pt x="1892040" y="386173"/>
                </a:cubicBezTo>
                <a:cubicBezTo>
                  <a:pt x="1867468" y="383480"/>
                  <a:pt x="1837174" y="416131"/>
                  <a:pt x="1809573" y="402666"/>
                </a:cubicBezTo>
                <a:cubicBezTo>
                  <a:pt x="1768508" y="424546"/>
                  <a:pt x="1727105" y="443395"/>
                  <a:pt x="1683011" y="465275"/>
                </a:cubicBezTo>
                <a:cubicBezTo>
                  <a:pt x="1691089" y="465275"/>
                  <a:pt x="1693782" y="457196"/>
                  <a:pt x="1704890" y="459889"/>
                </a:cubicBezTo>
                <a:cubicBezTo>
                  <a:pt x="1704890" y="462582"/>
                  <a:pt x="1707582" y="462582"/>
                  <a:pt x="1710275" y="465275"/>
                </a:cubicBezTo>
                <a:cubicBezTo>
                  <a:pt x="1660795" y="467967"/>
                  <a:pt x="1627808" y="481432"/>
                  <a:pt x="1597513" y="500618"/>
                </a:cubicBezTo>
                <a:cubicBezTo>
                  <a:pt x="1624778" y="497925"/>
                  <a:pt x="1649687" y="489510"/>
                  <a:pt x="1679981" y="481432"/>
                </a:cubicBezTo>
                <a:cubicBezTo>
                  <a:pt x="1677288" y="486817"/>
                  <a:pt x="1679981" y="489510"/>
                  <a:pt x="1682674" y="492203"/>
                </a:cubicBezTo>
                <a:cubicBezTo>
                  <a:pt x="1668873" y="495232"/>
                  <a:pt x="1633193" y="495232"/>
                  <a:pt x="1622086" y="508696"/>
                </a:cubicBezTo>
                <a:cubicBezTo>
                  <a:pt x="1594484" y="506003"/>
                  <a:pt x="1575298" y="506003"/>
                  <a:pt x="1564190" y="519468"/>
                </a:cubicBezTo>
                <a:cubicBezTo>
                  <a:pt x="1569575" y="519468"/>
                  <a:pt x="1575298" y="519468"/>
                  <a:pt x="1577991" y="524853"/>
                </a:cubicBezTo>
                <a:cubicBezTo>
                  <a:pt x="1569575" y="530239"/>
                  <a:pt x="1561497" y="535961"/>
                  <a:pt x="1564190" y="549425"/>
                </a:cubicBezTo>
                <a:cubicBezTo>
                  <a:pt x="1569575" y="535624"/>
                  <a:pt x="1605256" y="544040"/>
                  <a:pt x="1613671" y="527547"/>
                </a:cubicBezTo>
                <a:cubicBezTo>
                  <a:pt x="1607948" y="524853"/>
                  <a:pt x="1602563" y="527547"/>
                  <a:pt x="1602563" y="524853"/>
                </a:cubicBezTo>
                <a:cubicBezTo>
                  <a:pt x="1632857" y="533268"/>
                  <a:pt x="1665844" y="497589"/>
                  <a:pt x="1698831" y="514082"/>
                </a:cubicBezTo>
                <a:cubicBezTo>
                  <a:pt x="1720710" y="505667"/>
                  <a:pt x="1745619" y="484125"/>
                  <a:pt x="1764805" y="492203"/>
                </a:cubicBezTo>
                <a:cubicBezTo>
                  <a:pt x="1764805" y="486817"/>
                  <a:pt x="1767497" y="486817"/>
                  <a:pt x="1767497" y="481432"/>
                </a:cubicBezTo>
                <a:cubicBezTo>
                  <a:pt x="1745619" y="484125"/>
                  <a:pt x="1715324" y="500282"/>
                  <a:pt x="1701524" y="492203"/>
                </a:cubicBezTo>
                <a:cubicBezTo>
                  <a:pt x="1701524" y="489510"/>
                  <a:pt x="1709939" y="492203"/>
                  <a:pt x="1709939" y="486817"/>
                </a:cubicBezTo>
                <a:cubicBezTo>
                  <a:pt x="1701860" y="484125"/>
                  <a:pt x="1701860" y="489510"/>
                  <a:pt x="1693445" y="489510"/>
                </a:cubicBezTo>
                <a:cubicBezTo>
                  <a:pt x="1698831" y="478402"/>
                  <a:pt x="1707246" y="483788"/>
                  <a:pt x="1698831" y="473017"/>
                </a:cubicBezTo>
                <a:cubicBezTo>
                  <a:pt x="1718017" y="470324"/>
                  <a:pt x="1731818" y="464938"/>
                  <a:pt x="1745619" y="459553"/>
                </a:cubicBezTo>
                <a:cubicBezTo>
                  <a:pt x="1745619" y="464938"/>
                  <a:pt x="1756726" y="459553"/>
                  <a:pt x="1754033" y="470324"/>
                </a:cubicBezTo>
                <a:cubicBezTo>
                  <a:pt x="1775913" y="445752"/>
                  <a:pt x="1798129" y="451137"/>
                  <a:pt x="1833808" y="448445"/>
                </a:cubicBezTo>
                <a:cubicBezTo>
                  <a:pt x="1839194" y="443059"/>
                  <a:pt x="1836501" y="440366"/>
                  <a:pt x="1833808" y="434981"/>
                </a:cubicBezTo>
                <a:cubicBezTo>
                  <a:pt x="1869488" y="421180"/>
                  <a:pt x="1921998" y="413101"/>
                  <a:pt x="1963400" y="383480"/>
                </a:cubicBezTo>
                <a:cubicBezTo>
                  <a:pt x="1944214" y="380787"/>
                  <a:pt x="1922335" y="399637"/>
                  <a:pt x="1911227" y="388866"/>
                </a:cubicBezTo>
                <a:cubicBezTo>
                  <a:pt x="1922335" y="386173"/>
                  <a:pt x="1916949" y="377758"/>
                  <a:pt x="1922335" y="364294"/>
                </a:cubicBezTo>
                <a:close/>
                <a:moveTo>
                  <a:pt x="2937863" y="353186"/>
                </a:moveTo>
                <a:cubicBezTo>
                  <a:pt x="2935170" y="361265"/>
                  <a:pt x="2929785" y="363957"/>
                  <a:pt x="2918677" y="363957"/>
                </a:cubicBezTo>
                <a:cubicBezTo>
                  <a:pt x="2921370" y="355879"/>
                  <a:pt x="2929785" y="355879"/>
                  <a:pt x="2937863" y="353186"/>
                </a:cubicBezTo>
                <a:close/>
                <a:moveTo>
                  <a:pt x="470906" y="350494"/>
                </a:moveTo>
                <a:cubicBezTo>
                  <a:pt x="468213" y="358572"/>
                  <a:pt x="462828" y="361265"/>
                  <a:pt x="451720" y="361265"/>
                </a:cubicBezTo>
                <a:cubicBezTo>
                  <a:pt x="459799" y="358572"/>
                  <a:pt x="459799" y="350494"/>
                  <a:pt x="470906" y="350494"/>
                </a:cubicBezTo>
                <a:close/>
                <a:moveTo>
                  <a:pt x="104683" y="347800"/>
                </a:moveTo>
                <a:cubicBezTo>
                  <a:pt x="98961" y="358572"/>
                  <a:pt x="101990" y="366987"/>
                  <a:pt x="93575" y="377758"/>
                </a:cubicBezTo>
                <a:cubicBezTo>
                  <a:pt x="80111" y="380451"/>
                  <a:pt x="77082" y="366987"/>
                  <a:pt x="71696" y="377758"/>
                </a:cubicBezTo>
                <a:cubicBezTo>
                  <a:pt x="74389" y="369343"/>
                  <a:pt x="88190" y="350494"/>
                  <a:pt x="104683" y="347800"/>
                </a:cubicBezTo>
                <a:close/>
                <a:moveTo>
                  <a:pt x="3056852" y="342751"/>
                </a:moveTo>
                <a:cubicBezTo>
                  <a:pt x="3060639" y="342078"/>
                  <a:pt x="3064762" y="342078"/>
                  <a:pt x="3067455" y="344771"/>
                </a:cubicBezTo>
                <a:cubicBezTo>
                  <a:pt x="3064426" y="353186"/>
                  <a:pt x="3056347" y="342078"/>
                  <a:pt x="3048269" y="350156"/>
                </a:cubicBezTo>
                <a:cubicBezTo>
                  <a:pt x="3050962" y="347464"/>
                  <a:pt x="3050962" y="344771"/>
                  <a:pt x="3048269" y="344771"/>
                </a:cubicBezTo>
                <a:cubicBezTo>
                  <a:pt x="3049615" y="344771"/>
                  <a:pt x="3053065" y="343425"/>
                  <a:pt x="3056852" y="342751"/>
                </a:cubicBezTo>
                <a:close/>
                <a:moveTo>
                  <a:pt x="2585441" y="342078"/>
                </a:moveTo>
                <a:cubicBezTo>
                  <a:pt x="2580055" y="350156"/>
                  <a:pt x="2549761" y="352850"/>
                  <a:pt x="2555147" y="372036"/>
                </a:cubicBezTo>
                <a:cubicBezTo>
                  <a:pt x="2552454" y="372036"/>
                  <a:pt x="2549761" y="372036"/>
                  <a:pt x="2549761" y="374728"/>
                </a:cubicBezTo>
                <a:cubicBezTo>
                  <a:pt x="2549761" y="372036"/>
                  <a:pt x="2549761" y="366651"/>
                  <a:pt x="2547068" y="366651"/>
                </a:cubicBezTo>
                <a:cubicBezTo>
                  <a:pt x="2541346" y="372036"/>
                  <a:pt x="2547068" y="372036"/>
                  <a:pt x="2546732" y="380451"/>
                </a:cubicBezTo>
                <a:cubicBezTo>
                  <a:pt x="2557840" y="377758"/>
                  <a:pt x="2563225" y="366987"/>
                  <a:pt x="2571640" y="377758"/>
                </a:cubicBezTo>
                <a:cubicBezTo>
                  <a:pt x="2577362" y="372036"/>
                  <a:pt x="2580055" y="366651"/>
                  <a:pt x="2582748" y="361265"/>
                </a:cubicBezTo>
                <a:cubicBezTo>
                  <a:pt x="2577362" y="353186"/>
                  <a:pt x="2571640" y="369343"/>
                  <a:pt x="2566255" y="361265"/>
                </a:cubicBezTo>
                <a:cubicBezTo>
                  <a:pt x="2574333" y="361265"/>
                  <a:pt x="2593856" y="344771"/>
                  <a:pt x="2585441" y="342078"/>
                </a:cubicBezTo>
                <a:close/>
                <a:moveTo>
                  <a:pt x="680273" y="337029"/>
                </a:moveTo>
                <a:cubicBezTo>
                  <a:pt x="680273" y="355879"/>
                  <a:pt x="682966" y="355879"/>
                  <a:pt x="682966" y="377758"/>
                </a:cubicBezTo>
                <a:cubicBezTo>
                  <a:pt x="680273" y="366651"/>
                  <a:pt x="669165" y="355879"/>
                  <a:pt x="652672" y="361265"/>
                </a:cubicBezTo>
                <a:cubicBezTo>
                  <a:pt x="649979" y="358572"/>
                  <a:pt x="649979" y="355879"/>
                  <a:pt x="649979" y="350494"/>
                </a:cubicBezTo>
                <a:cubicBezTo>
                  <a:pt x="661087" y="344771"/>
                  <a:pt x="666472" y="336693"/>
                  <a:pt x="680273" y="337029"/>
                </a:cubicBezTo>
                <a:close/>
                <a:moveTo>
                  <a:pt x="2962771" y="331307"/>
                </a:moveTo>
                <a:cubicBezTo>
                  <a:pt x="2965464" y="331307"/>
                  <a:pt x="2962771" y="334000"/>
                  <a:pt x="2962771" y="334000"/>
                </a:cubicBezTo>
                <a:cubicBezTo>
                  <a:pt x="2965464" y="353186"/>
                  <a:pt x="2962771" y="339385"/>
                  <a:pt x="2951664" y="336693"/>
                </a:cubicBezTo>
                <a:cubicBezTo>
                  <a:pt x="2951664" y="328614"/>
                  <a:pt x="2965464" y="339385"/>
                  <a:pt x="2962771" y="331307"/>
                </a:cubicBezTo>
                <a:close/>
                <a:moveTo>
                  <a:pt x="2684738" y="331307"/>
                </a:moveTo>
                <a:cubicBezTo>
                  <a:pt x="2684738" y="331307"/>
                  <a:pt x="2684738" y="331307"/>
                  <a:pt x="2684738" y="339385"/>
                </a:cubicBezTo>
                <a:cubicBezTo>
                  <a:pt x="2681709" y="344771"/>
                  <a:pt x="2676323" y="334000"/>
                  <a:pt x="2676323" y="342078"/>
                </a:cubicBezTo>
                <a:cubicBezTo>
                  <a:pt x="2670938" y="339385"/>
                  <a:pt x="2679016" y="331307"/>
                  <a:pt x="2684738" y="331307"/>
                </a:cubicBezTo>
                <a:close/>
                <a:moveTo>
                  <a:pt x="248076" y="331307"/>
                </a:moveTo>
                <a:cubicBezTo>
                  <a:pt x="250769" y="331307"/>
                  <a:pt x="250769" y="336693"/>
                  <a:pt x="250769" y="342078"/>
                </a:cubicBezTo>
                <a:cubicBezTo>
                  <a:pt x="250769" y="342078"/>
                  <a:pt x="250769" y="342078"/>
                  <a:pt x="239661" y="342078"/>
                </a:cubicBezTo>
                <a:cubicBezTo>
                  <a:pt x="239661" y="336693"/>
                  <a:pt x="245383" y="336693"/>
                  <a:pt x="248076" y="331307"/>
                </a:cubicBezTo>
                <a:close/>
                <a:moveTo>
                  <a:pt x="366560" y="330970"/>
                </a:moveTo>
                <a:cubicBezTo>
                  <a:pt x="371946" y="334000"/>
                  <a:pt x="369253" y="350156"/>
                  <a:pt x="358145" y="347464"/>
                </a:cubicBezTo>
                <a:cubicBezTo>
                  <a:pt x="352759" y="339385"/>
                  <a:pt x="363530" y="334000"/>
                  <a:pt x="366560" y="330970"/>
                </a:cubicBezTo>
                <a:close/>
                <a:moveTo>
                  <a:pt x="2601935" y="328614"/>
                </a:moveTo>
                <a:cubicBezTo>
                  <a:pt x="2599242" y="339385"/>
                  <a:pt x="2599242" y="339385"/>
                  <a:pt x="2590827" y="347800"/>
                </a:cubicBezTo>
                <a:cubicBezTo>
                  <a:pt x="2601935" y="347800"/>
                  <a:pt x="2613042" y="334000"/>
                  <a:pt x="2601935" y="328614"/>
                </a:cubicBezTo>
                <a:close/>
                <a:moveTo>
                  <a:pt x="3006867" y="320536"/>
                </a:moveTo>
                <a:cubicBezTo>
                  <a:pt x="3003837" y="328614"/>
                  <a:pt x="3003837" y="334000"/>
                  <a:pt x="2998788" y="342078"/>
                </a:cubicBezTo>
                <a:cubicBezTo>
                  <a:pt x="2987680" y="342078"/>
                  <a:pt x="3001481" y="331307"/>
                  <a:pt x="2990373" y="331307"/>
                </a:cubicBezTo>
                <a:cubicBezTo>
                  <a:pt x="2995759" y="325922"/>
                  <a:pt x="2998451" y="331307"/>
                  <a:pt x="3006867" y="320536"/>
                </a:cubicBezTo>
                <a:close/>
                <a:moveTo>
                  <a:pt x="877522" y="317927"/>
                </a:moveTo>
                <a:cubicBezTo>
                  <a:pt x="868265" y="319273"/>
                  <a:pt x="859345" y="327436"/>
                  <a:pt x="862038" y="342415"/>
                </a:cubicBezTo>
                <a:cubicBezTo>
                  <a:pt x="864731" y="347800"/>
                  <a:pt x="873146" y="339722"/>
                  <a:pt x="873146" y="345108"/>
                </a:cubicBezTo>
                <a:cubicBezTo>
                  <a:pt x="875839" y="347800"/>
                  <a:pt x="867760" y="355879"/>
                  <a:pt x="873146" y="355879"/>
                </a:cubicBezTo>
                <a:cubicBezTo>
                  <a:pt x="886610" y="355879"/>
                  <a:pt x="900411" y="350494"/>
                  <a:pt x="908826" y="342415"/>
                </a:cubicBezTo>
                <a:cubicBezTo>
                  <a:pt x="900747" y="342415"/>
                  <a:pt x="908826" y="339722"/>
                  <a:pt x="906133" y="334337"/>
                </a:cubicBezTo>
                <a:cubicBezTo>
                  <a:pt x="906133" y="334337"/>
                  <a:pt x="906133" y="334337"/>
                  <a:pt x="895025" y="334337"/>
                </a:cubicBezTo>
                <a:cubicBezTo>
                  <a:pt x="896371" y="322051"/>
                  <a:pt x="886778" y="316581"/>
                  <a:pt x="877522" y="317927"/>
                </a:cubicBezTo>
                <a:close/>
                <a:moveTo>
                  <a:pt x="3130400" y="312457"/>
                </a:moveTo>
                <a:cubicBezTo>
                  <a:pt x="3130400" y="312457"/>
                  <a:pt x="3130400" y="312457"/>
                  <a:pt x="3138815" y="312457"/>
                </a:cubicBezTo>
                <a:cubicBezTo>
                  <a:pt x="3141507" y="320536"/>
                  <a:pt x="3136122" y="323228"/>
                  <a:pt x="3127707" y="320536"/>
                </a:cubicBezTo>
                <a:cubicBezTo>
                  <a:pt x="3127707" y="317506"/>
                  <a:pt x="3133429" y="314814"/>
                  <a:pt x="3130400" y="312457"/>
                </a:cubicBezTo>
                <a:close/>
                <a:moveTo>
                  <a:pt x="2095011" y="311784"/>
                </a:moveTo>
                <a:cubicBezTo>
                  <a:pt x="2062025" y="309091"/>
                  <a:pt x="2045531" y="320199"/>
                  <a:pt x="2026345" y="330970"/>
                </a:cubicBezTo>
                <a:cubicBezTo>
                  <a:pt x="2026345" y="322892"/>
                  <a:pt x="2015573" y="328278"/>
                  <a:pt x="2020959" y="317506"/>
                </a:cubicBezTo>
                <a:cubicBezTo>
                  <a:pt x="2012880" y="320199"/>
                  <a:pt x="2007495" y="325585"/>
                  <a:pt x="1999080" y="325585"/>
                </a:cubicBezTo>
                <a:cubicBezTo>
                  <a:pt x="2001773" y="342078"/>
                  <a:pt x="1982587" y="339385"/>
                  <a:pt x="1979894" y="350156"/>
                </a:cubicBezTo>
                <a:cubicBezTo>
                  <a:pt x="1993694" y="355542"/>
                  <a:pt x="2010188" y="366651"/>
                  <a:pt x="2026681" y="350156"/>
                </a:cubicBezTo>
                <a:cubicBezTo>
                  <a:pt x="2029374" y="342078"/>
                  <a:pt x="2020959" y="339385"/>
                  <a:pt x="2029374" y="336693"/>
                </a:cubicBezTo>
                <a:cubicBezTo>
                  <a:pt x="2034760" y="350156"/>
                  <a:pt x="2056976" y="336693"/>
                  <a:pt x="2076161" y="336693"/>
                </a:cubicBezTo>
                <a:cubicBezTo>
                  <a:pt x="2078854" y="328614"/>
                  <a:pt x="2073469" y="328614"/>
                  <a:pt x="2076161" y="323228"/>
                </a:cubicBezTo>
                <a:cubicBezTo>
                  <a:pt x="2081547" y="328614"/>
                  <a:pt x="2081547" y="323228"/>
                  <a:pt x="2089963" y="323228"/>
                </a:cubicBezTo>
                <a:cubicBezTo>
                  <a:pt x="2087270" y="314814"/>
                  <a:pt x="2092655" y="314814"/>
                  <a:pt x="2095011" y="311784"/>
                </a:cubicBezTo>
                <a:close/>
                <a:moveTo>
                  <a:pt x="186646" y="311448"/>
                </a:moveTo>
                <a:cubicBezTo>
                  <a:pt x="191106" y="310101"/>
                  <a:pt x="195903" y="310774"/>
                  <a:pt x="198596" y="314814"/>
                </a:cubicBezTo>
                <a:cubicBezTo>
                  <a:pt x="195566" y="323228"/>
                  <a:pt x="184795" y="320536"/>
                  <a:pt x="176716" y="320199"/>
                </a:cubicBezTo>
                <a:cubicBezTo>
                  <a:pt x="178063" y="316160"/>
                  <a:pt x="182186" y="312794"/>
                  <a:pt x="186646" y="311448"/>
                </a:cubicBezTo>
                <a:close/>
                <a:moveTo>
                  <a:pt x="547988" y="309428"/>
                </a:moveTo>
                <a:cubicBezTo>
                  <a:pt x="547988" y="314814"/>
                  <a:pt x="542602" y="314814"/>
                  <a:pt x="536880" y="314814"/>
                </a:cubicBezTo>
                <a:cubicBezTo>
                  <a:pt x="534187" y="309428"/>
                  <a:pt x="542602" y="309428"/>
                  <a:pt x="547988" y="309428"/>
                </a:cubicBezTo>
                <a:close/>
                <a:moveTo>
                  <a:pt x="3272356" y="308050"/>
                </a:moveTo>
                <a:cubicBezTo>
                  <a:pt x="3277726" y="306083"/>
                  <a:pt x="3283637" y="306062"/>
                  <a:pt x="3290622" y="309428"/>
                </a:cubicBezTo>
                <a:cubicBezTo>
                  <a:pt x="3265714" y="336693"/>
                  <a:pt x="3238112" y="344771"/>
                  <a:pt x="3205125" y="363957"/>
                </a:cubicBezTo>
                <a:cubicBezTo>
                  <a:pt x="3205125" y="350156"/>
                  <a:pt x="3224311" y="352850"/>
                  <a:pt x="3224311" y="339385"/>
                </a:cubicBezTo>
                <a:cubicBezTo>
                  <a:pt x="3245012" y="337366"/>
                  <a:pt x="3256246" y="313951"/>
                  <a:pt x="3272356" y="308050"/>
                </a:cubicBezTo>
                <a:close/>
                <a:moveTo>
                  <a:pt x="2117563" y="304042"/>
                </a:moveTo>
                <a:cubicBezTo>
                  <a:pt x="2106456" y="301350"/>
                  <a:pt x="2106456" y="309428"/>
                  <a:pt x="2103763" y="314814"/>
                </a:cubicBezTo>
                <a:cubicBezTo>
                  <a:pt x="2111842" y="314814"/>
                  <a:pt x="2117563" y="312121"/>
                  <a:pt x="2117563" y="304042"/>
                </a:cubicBezTo>
                <a:close/>
                <a:moveTo>
                  <a:pt x="2026681" y="301350"/>
                </a:moveTo>
                <a:cubicBezTo>
                  <a:pt x="2012880" y="301350"/>
                  <a:pt x="2004466" y="306735"/>
                  <a:pt x="2001773" y="314814"/>
                </a:cubicBezTo>
                <a:cubicBezTo>
                  <a:pt x="2010188" y="309428"/>
                  <a:pt x="2029374" y="314814"/>
                  <a:pt x="2026681" y="301350"/>
                </a:cubicBezTo>
                <a:close/>
                <a:moveTo>
                  <a:pt x="674551" y="301350"/>
                </a:moveTo>
                <a:cubicBezTo>
                  <a:pt x="674551" y="304042"/>
                  <a:pt x="671858" y="304042"/>
                  <a:pt x="669165" y="309428"/>
                </a:cubicBezTo>
                <a:cubicBezTo>
                  <a:pt x="674887" y="306735"/>
                  <a:pt x="674887" y="312121"/>
                  <a:pt x="682966" y="312121"/>
                </a:cubicBezTo>
                <a:cubicBezTo>
                  <a:pt x="679936" y="306735"/>
                  <a:pt x="679936" y="301350"/>
                  <a:pt x="674551" y="301350"/>
                </a:cubicBezTo>
                <a:close/>
                <a:moveTo>
                  <a:pt x="2849673" y="293271"/>
                </a:moveTo>
                <a:cubicBezTo>
                  <a:pt x="2841595" y="290578"/>
                  <a:pt x="2841595" y="298657"/>
                  <a:pt x="2833179" y="295964"/>
                </a:cubicBezTo>
                <a:cubicBezTo>
                  <a:pt x="2833179" y="306735"/>
                  <a:pt x="2835873" y="312121"/>
                  <a:pt x="2835873" y="320536"/>
                </a:cubicBezTo>
                <a:cubicBezTo>
                  <a:pt x="2846980" y="320536"/>
                  <a:pt x="2855059" y="293271"/>
                  <a:pt x="2852366" y="295964"/>
                </a:cubicBezTo>
                <a:cubicBezTo>
                  <a:pt x="2852366" y="298657"/>
                  <a:pt x="2846980" y="298657"/>
                  <a:pt x="2849673" y="293271"/>
                </a:cubicBezTo>
                <a:close/>
                <a:moveTo>
                  <a:pt x="2673630" y="293271"/>
                </a:moveTo>
                <a:cubicBezTo>
                  <a:pt x="2662523" y="295964"/>
                  <a:pt x="2659830" y="304042"/>
                  <a:pt x="2651751" y="309765"/>
                </a:cubicBezTo>
                <a:cubicBezTo>
                  <a:pt x="2662523" y="315150"/>
                  <a:pt x="2668245" y="298657"/>
                  <a:pt x="2673630" y="293271"/>
                </a:cubicBezTo>
                <a:close/>
                <a:moveTo>
                  <a:pt x="2593856" y="293271"/>
                </a:moveTo>
                <a:cubicBezTo>
                  <a:pt x="2593856" y="293271"/>
                  <a:pt x="2593856" y="293271"/>
                  <a:pt x="2593856" y="304042"/>
                </a:cubicBezTo>
                <a:cubicBezTo>
                  <a:pt x="2585441" y="306735"/>
                  <a:pt x="2585441" y="290242"/>
                  <a:pt x="2593856" y="293271"/>
                </a:cubicBezTo>
                <a:close/>
                <a:moveTo>
                  <a:pt x="2142136" y="290578"/>
                </a:moveTo>
                <a:cubicBezTo>
                  <a:pt x="2145165" y="301350"/>
                  <a:pt x="2120257" y="287549"/>
                  <a:pt x="2120257" y="304042"/>
                </a:cubicBezTo>
                <a:cubicBezTo>
                  <a:pt x="2131364" y="304042"/>
                  <a:pt x="2153243" y="295964"/>
                  <a:pt x="2142136" y="290578"/>
                </a:cubicBezTo>
                <a:close/>
                <a:moveTo>
                  <a:pt x="2006106" y="281153"/>
                </a:moveTo>
                <a:cubicBezTo>
                  <a:pt x="2003371" y="281490"/>
                  <a:pt x="2000594" y="282163"/>
                  <a:pt x="1996387" y="282163"/>
                </a:cubicBezTo>
                <a:cubicBezTo>
                  <a:pt x="1999080" y="287549"/>
                  <a:pt x="1993694" y="301350"/>
                  <a:pt x="1999080" y="301013"/>
                </a:cubicBezTo>
                <a:cubicBezTo>
                  <a:pt x="1999080" y="287549"/>
                  <a:pt x="2010188" y="301013"/>
                  <a:pt x="2015573" y="292934"/>
                </a:cubicBezTo>
                <a:cubicBezTo>
                  <a:pt x="2015573" y="292934"/>
                  <a:pt x="2015573" y="292934"/>
                  <a:pt x="2015573" y="282163"/>
                </a:cubicBezTo>
                <a:cubicBezTo>
                  <a:pt x="2011534" y="280817"/>
                  <a:pt x="2008841" y="280817"/>
                  <a:pt x="2006106" y="281153"/>
                </a:cubicBezTo>
                <a:close/>
                <a:moveTo>
                  <a:pt x="738168" y="279470"/>
                </a:moveTo>
                <a:cubicBezTo>
                  <a:pt x="740861" y="282163"/>
                  <a:pt x="743554" y="284856"/>
                  <a:pt x="743554" y="287549"/>
                </a:cubicBezTo>
                <a:cubicBezTo>
                  <a:pt x="748940" y="284856"/>
                  <a:pt x="757355" y="287549"/>
                  <a:pt x="754662" y="279470"/>
                </a:cubicBezTo>
                <a:cubicBezTo>
                  <a:pt x="749276" y="279470"/>
                  <a:pt x="740861" y="279470"/>
                  <a:pt x="738168" y="279470"/>
                </a:cubicBezTo>
                <a:close/>
                <a:moveTo>
                  <a:pt x="2929785" y="279134"/>
                </a:moveTo>
                <a:cubicBezTo>
                  <a:pt x="2937863" y="281826"/>
                  <a:pt x="2940893" y="287212"/>
                  <a:pt x="2946278" y="287212"/>
                </a:cubicBezTo>
                <a:cubicBezTo>
                  <a:pt x="2946278" y="289905"/>
                  <a:pt x="2943586" y="292598"/>
                  <a:pt x="2943586" y="295290"/>
                </a:cubicBezTo>
                <a:cubicBezTo>
                  <a:pt x="2943586" y="303369"/>
                  <a:pt x="2946615" y="289905"/>
                  <a:pt x="2952000" y="292598"/>
                </a:cubicBezTo>
                <a:cubicBezTo>
                  <a:pt x="2954693" y="303706"/>
                  <a:pt x="2943586" y="303706"/>
                  <a:pt x="2940893" y="309091"/>
                </a:cubicBezTo>
                <a:cubicBezTo>
                  <a:pt x="2932814" y="309091"/>
                  <a:pt x="2935507" y="301013"/>
                  <a:pt x="2924399" y="303706"/>
                </a:cubicBezTo>
                <a:cubicBezTo>
                  <a:pt x="2927092" y="298320"/>
                  <a:pt x="2932477" y="298320"/>
                  <a:pt x="2929785" y="290242"/>
                </a:cubicBezTo>
                <a:cubicBezTo>
                  <a:pt x="2921370" y="293271"/>
                  <a:pt x="2926755" y="306735"/>
                  <a:pt x="2913291" y="303706"/>
                </a:cubicBezTo>
                <a:cubicBezTo>
                  <a:pt x="2910598" y="287212"/>
                  <a:pt x="2927092" y="292598"/>
                  <a:pt x="2929785" y="279134"/>
                </a:cubicBezTo>
                <a:close/>
                <a:moveTo>
                  <a:pt x="597006" y="278797"/>
                </a:moveTo>
                <a:cubicBezTo>
                  <a:pt x="599825" y="278797"/>
                  <a:pt x="603359" y="279470"/>
                  <a:pt x="606220" y="279470"/>
                </a:cubicBezTo>
                <a:cubicBezTo>
                  <a:pt x="606220" y="282163"/>
                  <a:pt x="606220" y="282163"/>
                  <a:pt x="608913" y="282163"/>
                </a:cubicBezTo>
                <a:cubicBezTo>
                  <a:pt x="608913" y="287549"/>
                  <a:pt x="603191" y="287549"/>
                  <a:pt x="600498" y="287549"/>
                </a:cubicBezTo>
                <a:cubicBezTo>
                  <a:pt x="600498" y="282163"/>
                  <a:pt x="594776" y="282163"/>
                  <a:pt x="592083" y="282163"/>
                </a:cubicBezTo>
                <a:cubicBezTo>
                  <a:pt x="592083" y="279470"/>
                  <a:pt x="594187" y="278797"/>
                  <a:pt x="597006" y="278797"/>
                </a:cubicBezTo>
                <a:close/>
                <a:moveTo>
                  <a:pt x="3259991" y="268699"/>
                </a:moveTo>
                <a:cubicBezTo>
                  <a:pt x="3271099" y="266006"/>
                  <a:pt x="3259991" y="284856"/>
                  <a:pt x="3273792" y="279470"/>
                </a:cubicBezTo>
                <a:cubicBezTo>
                  <a:pt x="3271099" y="287549"/>
                  <a:pt x="3265377" y="295964"/>
                  <a:pt x="3259991" y="304042"/>
                </a:cubicBezTo>
                <a:cubicBezTo>
                  <a:pt x="3232390" y="298657"/>
                  <a:pt x="3224311" y="328614"/>
                  <a:pt x="3205125" y="337702"/>
                </a:cubicBezTo>
                <a:cubicBezTo>
                  <a:pt x="3197047" y="340395"/>
                  <a:pt x="3197047" y="332317"/>
                  <a:pt x="3188632" y="332317"/>
                </a:cubicBezTo>
                <a:cubicBezTo>
                  <a:pt x="3169109" y="337702"/>
                  <a:pt x="3174831" y="383817"/>
                  <a:pt x="3147230" y="373046"/>
                </a:cubicBezTo>
                <a:cubicBezTo>
                  <a:pt x="3139151" y="386509"/>
                  <a:pt x="3122658" y="394925"/>
                  <a:pt x="3111550" y="403004"/>
                </a:cubicBezTo>
                <a:cubicBezTo>
                  <a:pt x="3108520" y="399974"/>
                  <a:pt x="3105827" y="394588"/>
                  <a:pt x="3103135" y="386509"/>
                </a:cubicBezTo>
                <a:cubicBezTo>
                  <a:pt x="3080919" y="391896"/>
                  <a:pt x="3069811" y="408389"/>
                  <a:pt x="3047932" y="411081"/>
                </a:cubicBezTo>
                <a:cubicBezTo>
                  <a:pt x="3056010" y="397618"/>
                  <a:pt x="3078226" y="397618"/>
                  <a:pt x="3067118" y="375738"/>
                </a:cubicBezTo>
                <a:cubicBezTo>
                  <a:pt x="3056347" y="373046"/>
                  <a:pt x="3056347" y="381124"/>
                  <a:pt x="3045239" y="383817"/>
                </a:cubicBezTo>
                <a:cubicBezTo>
                  <a:pt x="3050625" y="375738"/>
                  <a:pt x="3053317" y="367660"/>
                  <a:pt x="3067118" y="370353"/>
                </a:cubicBezTo>
                <a:cubicBezTo>
                  <a:pt x="3069811" y="361938"/>
                  <a:pt x="3072841" y="353859"/>
                  <a:pt x="3078226" y="351167"/>
                </a:cubicBezTo>
                <a:cubicBezTo>
                  <a:pt x="3080919" y="351167"/>
                  <a:pt x="3086642" y="359245"/>
                  <a:pt x="3089334" y="351167"/>
                </a:cubicBezTo>
                <a:cubicBezTo>
                  <a:pt x="3100442" y="356552"/>
                  <a:pt x="3075533" y="361938"/>
                  <a:pt x="3089334" y="361938"/>
                </a:cubicBezTo>
                <a:cubicBezTo>
                  <a:pt x="3083949" y="370016"/>
                  <a:pt x="3067118" y="378432"/>
                  <a:pt x="3075533" y="391896"/>
                </a:cubicBezTo>
                <a:cubicBezTo>
                  <a:pt x="3097413" y="383480"/>
                  <a:pt x="3116599" y="372709"/>
                  <a:pt x="3125014" y="348137"/>
                </a:cubicBezTo>
                <a:cubicBezTo>
                  <a:pt x="3147230" y="348137"/>
                  <a:pt x="3166416" y="345444"/>
                  <a:pt x="3163723" y="323565"/>
                </a:cubicBezTo>
                <a:cubicBezTo>
                  <a:pt x="3174831" y="326258"/>
                  <a:pt x="3163723" y="334337"/>
                  <a:pt x="3177524" y="331644"/>
                </a:cubicBezTo>
                <a:cubicBezTo>
                  <a:pt x="3180216" y="325922"/>
                  <a:pt x="3183246" y="320536"/>
                  <a:pt x="3188632" y="315150"/>
                </a:cubicBezTo>
                <a:cubicBezTo>
                  <a:pt x="3191325" y="317843"/>
                  <a:pt x="3188632" y="320536"/>
                  <a:pt x="3188632" y="323228"/>
                </a:cubicBezTo>
                <a:cubicBezTo>
                  <a:pt x="3188632" y="328614"/>
                  <a:pt x="3191325" y="320536"/>
                  <a:pt x="3194017" y="325922"/>
                </a:cubicBezTo>
                <a:cubicBezTo>
                  <a:pt x="3194017" y="287885"/>
                  <a:pt x="3240805" y="295964"/>
                  <a:pt x="3259991" y="268699"/>
                </a:cubicBezTo>
                <a:close/>
                <a:moveTo>
                  <a:pt x="589390" y="266006"/>
                </a:moveTo>
                <a:cubicBezTo>
                  <a:pt x="594776" y="271392"/>
                  <a:pt x="575590" y="276777"/>
                  <a:pt x="570204" y="279470"/>
                </a:cubicBezTo>
                <a:cubicBezTo>
                  <a:pt x="564482" y="274085"/>
                  <a:pt x="584005" y="268699"/>
                  <a:pt x="589390" y="266006"/>
                </a:cubicBezTo>
                <a:close/>
                <a:moveTo>
                  <a:pt x="348820" y="265932"/>
                </a:moveTo>
                <a:cubicBezTo>
                  <a:pt x="354968" y="263671"/>
                  <a:pt x="361679" y="263313"/>
                  <a:pt x="369253" y="266006"/>
                </a:cubicBezTo>
                <a:cubicBezTo>
                  <a:pt x="369253" y="271392"/>
                  <a:pt x="366560" y="276777"/>
                  <a:pt x="358145" y="276777"/>
                </a:cubicBezTo>
                <a:cubicBezTo>
                  <a:pt x="369253" y="284856"/>
                  <a:pt x="355452" y="298657"/>
                  <a:pt x="347373" y="298320"/>
                </a:cubicBezTo>
                <a:cubicBezTo>
                  <a:pt x="344681" y="298320"/>
                  <a:pt x="344681" y="292934"/>
                  <a:pt x="344681" y="287549"/>
                </a:cubicBezTo>
                <a:cubicBezTo>
                  <a:pt x="328187" y="293271"/>
                  <a:pt x="314386" y="298657"/>
                  <a:pt x="300586" y="306735"/>
                </a:cubicBezTo>
                <a:cubicBezTo>
                  <a:pt x="316995" y="296637"/>
                  <a:pt x="330375" y="272717"/>
                  <a:pt x="348820" y="265932"/>
                </a:cubicBezTo>
                <a:close/>
                <a:moveTo>
                  <a:pt x="490429" y="257592"/>
                </a:moveTo>
                <a:cubicBezTo>
                  <a:pt x="490429" y="262977"/>
                  <a:pt x="490429" y="268699"/>
                  <a:pt x="479322" y="268362"/>
                </a:cubicBezTo>
                <a:cubicBezTo>
                  <a:pt x="485044" y="262977"/>
                  <a:pt x="482014" y="257592"/>
                  <a:pt x="490429" y="257592"/>
                </a:cubicBezTo>
                <a:close/>
                <a:moveTo>
                  <a:pt x="779234" y="252205"/>
                </a:moveTo>
                <a:cubicBezTo>
                  <a:pt x="779234" y="260284"/>
                  <a:pt x="784956" y="268362"/>
                  <a:pt x="787649" y="260284"/>
                </a:cubicBezTo>
                <a:cubicBezTo>
                  <a:pt x="784956" y="260284"/>
                  <a:pt x="790341" y="257592"/>
                  <a:pt x="790341" y="254898"/>
                </a:cubicBezTo>
                <a:cubicBezTo>
                  <a:pt x="784620" y="254898"/>
                  <a:pt x="784620" y="252205"/>
                  <a:pt x="779234" y="252205"/>
                </a:cubicBezTo>
                <a:close/>
                <a:moveTo>
                  <a:pt x="342590" y="248059"/>
                </a:moveTo>
                <a:lnTo>
                  <a:pt x="346701" y="254225"/>
                </a:lnTo>
                <a:cubicBezTo>
                  <a:pt x="324821" y="259611"/>
                  <a:pt x="316406" y="268025"/>
                  <a:pt x="299912" y="278797"/>
                </a:cubicBezTo>
                <a:cubicBezTo>
                  <a:pt x="297219" y="270382"/>
                  <a:pt x="324821" y="256918"/>
                  <a:pt x="330207" y="256918"/>
                </a:cubicBezTo>
                <a:close/>
                <a:moveTo>
                  <a:pt x="2302022" y="246820"/>
                </a:moveTo>
                <a:cubicBezTo>
                  <a:pt x="2302022" y="252205"/>
                  <a:pt x="2296299" y="254898"/>
                  <a:pt x="2293607" y="257592"/>
                </a:cubicBezTo>
                <a:cubicBezTo>
                  <a:pt x="2298992" y="262977"/>
                  <a:pt x="2310100" y="257592"/>
                  <a:pt x="2310437" y="249512"/>
                </a:cubicBezTo>
                <a:cubicBezTo>
                  <a:pt x="2307408" y="249512"/>
                  <a:pt x="2304715" y="246820"/>
                  <a:pt x="2302022" y="246820"/>
                </a:cubicBezTo>
                <a:close/>
                <a:moveTo>
                  <a:pt x="3218589" y="244464"/>
                </a:moveTo>
                <a:cubicBezTo>
                  <a:pt x="3227004" y="247157"/>
                  <a:pt x="3210511" y="247157"/>
                  <a:pt x="3215897" y="252542"/>
                </a:cubicBezTo>
                <a:cubicBezTo>
                  <a:pt x="3215897" y="263313"/>
                  <a:pt x="3226668" y="260621"/>
                  <a:pt x="3237775" y="263313"/>
                </a:cubicBezTo>
                <a:cubicBezTo>
                  <a:pt x="3221282" y="279470"/>
                  <a:pt x="3199403" y="301350"/>
                  <a:pt x="3174494" y="301350"/>
                </a:cubicBezTo>
                <a:cubicBezTo>
                  <a:pt x="3166416" y="295964"/>
                  <a:pt x="3180216" y="284856"/>
                  <a:pt x="3171801" y="276777"/>
                </a:cubicBezTo>
                <a:cubicBezTo>
                  <a:pt x="3177187" y="276777"/>
                  <a:pt x="3179880" y="284856"/>
                  <a:pt x="3188295" y="279470"/>
                </a:cubicBezTo>
                <a:cubicBezTo>
                  <a:pt x="3199403" y="268699"/>
                  <a:pt x="3199403" y="246820"/>
                  <a:pt x="3218589" y="244464"/>
                </a:cubicBezTo>
                <a:close/>
                <a:moveTo>
                  <a:pt x="636178" y="241434"/>
                </a:moveTo>
                <a:cubicBezTo>
                  <a:pt x="636178" y="241434"/>
                  <a:pt x="636178" y="241434"/>
                  <a:pt x="636178" y="246820"/>
                </a:cubicBezTo>
                <a:cubicBezTo>
                  <a:pt x="630456" y="246820"/>
                  <a:pt x="627763" y="244127"/>
                  <a:pt x="625070" y="249512"/>
                </a:cubicBezTo>
                <a:cubicBezTo>
                  <a:pt x="619685" y="249512"/>
                  <a:pt x="625070" y="246820"/>
                  <a:pt x="625070" y="244127"/>
                </a:cubicBezTo>
                <a:cubicBezTo>
                  <a:pt x="630793" y="244127"/>
                  <a:pt x="630793" y="238741"/>
                  <a:pt x="636178" y="241434"/>
                </a:cubicBezTo>
                <a:close/>
                <a:moveTo>
                  <a:pt x="140363" y="241097"/>
                </a:moveTo>
                <a:cubicBezTo>
                  <a:pt x="140363" y="254898"/>
                  <a:pt x="121177" y="254898"/>
                  <a:pt x="118484" y="268362"/>
                </a:cubicBezTo>
                <a:cubicBezTo>
                  <a:pt x="113098" y="268362"/>
                  <a:pt x="115791" y="260284"/>
                  <a:pt x="113098" y="260284"/>
                </a:cubicBezTo>
                <a:cubicBezTo>
                  <a:pt x="110405" y="260284"/>
                  <a:pt x="110405" y="260284"/>
                  <a:pt x="110405" y="260284"/>
                </a:cubicBezTo>
                <a:cubicBezTo>
                  <a:pt x="113098" y="254898"/>
                  <a:pt x="132285" y="249512"/>
                  <a:pt x="140363" y="241097"/>
                </a:cubicBezTo>
                <a:close/>
                <a:moveTo>
                  <a:pt x="354996" y="239183"/>
                </a:moveTo>
                <a:lnTo>
                  <a:pt x="342590" y="248059"/>
                </a:lnTo>
                <a:lnTo>
                  <a:pt x="341315" y="246146"/>
                </a:lnTo>
                <a:close/>
                <a:moveTo>
                  <a:pt x="2863474" y="236721"/>
                </a:moveTo>
                <a:cubicBezTo>
                  <a:pt x="2852366" y="255908"/>
                  <a:pt x="2825101" y="269372"/>
                  <a:pt x="2830487" y="293944"/>
                </a:cubicBezTo>
                <a:cubicBezTo>
                  <a:pt x="2849673" y="291251"/>
                  <a:pt x="2866167" y="261293"/>
                  <a:pt x="2882661" y="269372"/>
                </a:cubicBezTo>
                <a:cubicBezTo>
                  <a:pt x="2882661" y="280144"/>
                  <a:pt x="2866167" y="272065"/>
                  <a:pt x="2868859" y="280144"/>
                </a:cubicBezTo>
                <a:cubicBezTo>
                  <a:pt x="2871552" y="288222"/>
                  <a:pt x="2885353" y="282837"/>
                  <a:pt x="2882661" y="277450"/>
                </a:cubicBezTo>
                <a:cubicBezTo>
                  <a:pt x="2890739" y="277450"/>
                  <a:pt x="2885353" y="282837"/>
                  <a:pt x="2885353" y="288222"/>
                </a:cubicBezTo>
                <a:cubicBezTo>
                  <a:pt x="2874582" y="293607"/>
                  <a:pt x="2871889" y="288222"/>
                  <a:pt x="2863474" y="290915"/>
                </a:cubicBezTo>
                <a:cubicBezTo>
                  <a:pt x="2863474" y="296300"/>
                  <a:pt x="2866504" y="298993"/>
                  <a:pt x="2871889" y="298993"/>
                </a:cubicBezTo>
                <a:cubicBezTo>
                  <a:pt x="2860781" y="317843"/>
                  <a:pt x="2830487" y="342415"/>
                  <a:pt x="2813994" y="339722"/>
                </a:cubicBezTo>
                <a:cubicBezTo>
                  <a:pt x="2811301" y="342415"/>
                  <a:pt x="2811301" y="345108"/>
                  <a:pt x="2808608" y="347800"/>
                </a:cubicBezTo>
                <a:cubicBezTo>
                  <a:pt x="2805579" y="345108"/>
                  <a:pt x="2800193" y="345108"/>
                  <a:pt x="2800193" y="337029"/>
                </a:cubicBezTo>
                <a:cubicBezTo>
                  <a:pt x="2781006" y="339722"/>
                  <a:pt x="2767206" y="364294"/>
                  <a:pt x="2739605" y="361601"/>
                </a:cubicBezTo>
                <a:cubicBezTo>
                  <a:pt x="2736912" y="380451"/>
                  <a:pt x="2687094" y="396945"/>
                  <a:pt x="2651414" y="399637"/>
                </a:cubicBezTo>
                <a:cubicBezTo>
                  <a:pt x="2648722" y="396945"/>
                  <a:pt x="2648722" y="394252"/>
                  <a:pt x="2651414" y="388866"/>
                </a:cubicBezTo>
                <a:cubicBezTo>
                  <a:pt x="2637614" y="391559"/>
                  <a:pt x="2626506" y="396945"/>
                  <a:pt x="2626506" y="416131"/>
                </a:cubicBezTo>
                <a:cubicBezTo>
                  <a:pt x="2626506" y="418823"/>
                  <a:pt x="2632229" y="416131"/>
                  <a:pt x="2637614" y="418823"/>
                </a:cubicBezTo>
                <a:cubicBezTo>
                  <a:pt x="2588134" y="456860"/>
                  <a:pt x="2524852" y="478739"/>
                  <a:pt x="2469650" y="514082"/>
                </a:cubicBezTo>
                <a:cubicBezTo>
                  <a:pt x="2469650" y="519468"/>
                  <a:pt x="2478065" y="516775"/>
                  <a:pt x="2478065" y="522160"/>
                </a:cubicBezTo>
                <a:cubicBezTo>
                  <a:pt x="2502637" y="511389"/>
                  <a:pt x="2519130" y="494895"/>
                  <a:pt x="2544038" y="486817"/>
                </a:cubicBezTo>
                <a:cubicBezTo>
                  <a:pt x="2513745" y="527883"/>
                  <a:pt x="2444741" y="530575"/>
                  <a:pt x="2409061" y="565919"/>
                </a:cubicBezTo>
                <a:cubicBezTo>
                  <a:pt x="2417477" y="573997"/>
                  <a:pt x="2428248" y="557840"/>
                  <a:pt x="2436663" y="568612"/>
                </a:cubicBezTo>
                <a:cubicBezTo>
                  <a:pt x="2445078" y="560197"/>
                  <a:pt x="2453156" y="552118"/>
                  <a:pt x="2464264" y="549425"/>
                </a:cubicBezTo>
                <a:cubicBezTo>
                  <a:pt x="2469650" y="555148"/>
                  <a:pt x="2466957" y="557840"/>
                  <a:pt x="2464264" y="565919"/>
                </a:cubicBezTo>
                <a:cubicBezTo>
                  <a:pt x="2486480" y="560533"/>
                  <a:pt x="2489173" y="538654"/>
                  <a:pt x="2508359" y="533268"/>
                </a:cubicBezTo>
                <a:cubicBezTo>
                  <a:pt x="2508359" y="533268"/>
                  <a:pt x="2508359" y="533268"/>
                  <a:pt x="2508359" y="544040"/>
                </a:cubicBezTo>
                <a:cubicBezTo>
                  <a:pt x="2527545" y="544040"/>
                  <a:pt x="2522159" y="522160"/>
                  <a:pt x="2538653" y="522160"/>
                </a:cubicBezTo>
                <a:cubicBezTo>
                  <a:pt x="2541346" y="524853"/>
                  <a:pt x="2530238" y="532932"/>
                  <a:pt x="2538653" y="532932"/>
                </a:cubicBezTo>
                <a:cubicBezTo>
                  <a:pt x="2525189" y="549088"/>
                  <a:pt x="2494895" y="549088"/>
                  <a:pt x="2486480" y="568275"/>
                </a:cubicBezTo>
                <a:cubicBezTo>
                  <a:pt x="2500280" y="565582"/>
                  <a:pt x="2511389" y="557504"/>
                  <a:pt x="2525189" y="554811"/>
                </a:cubicBezTo>
                <a:cubicBezTo>
                  <a:pt x="2522496" y="560533"/>
                  <a:pt x="2519803" y="565919"/>
                  <a:pt x="2525189" y="571305"/>
                </a:cubicBezTo>
                <a:cubicBezTo>
                  <a:pt x="2500280" y="584769"/>
                  <a:pt x="2464600" y="587461"/>
                  <a:pt x="2453493" y="612033"/>
                </a:cubicBezTo>
                <a:cubicBezTo>
                  <a:pt x="2459215" y="620111"/>
                  <a:pt x="2473016" y="612033"/>
                  <a:pt x="2478401" y="617419"/>
                </a:cubicBezTo>
                <a:cubicBezTo>
                  <a:pt x="2448107" y="641991"/>
                  <a:pt x="2395934" y="647377"/>
                  <a:pt x="2371026" y="674641"/>
                </a:cubicBezTo>
                <a:cubicBezTo>
                  <a:pt x="2373718" y="682720"/>
                  <a:pt x="2382133" y="674641"/>
                  <a:pt x="2387518" y="674641"/>
                </a:cubicBezTo>
                <a:cubicBezTo>
                  <a:pt x="2373718" y="688442"/>
                  <a:pt x="2359917" y="701906"/>
                  <a:pt x="2362610" y="723785"/>
                </a:cubicBezTo>
                <a:cubicBezTo>
                  <a:pt x="2329623" y="734557"/>
                  <a:pt x="2299329" y="748357"/>
                  <a:pt x="2263650" y="756436"/>
                </a:cubicBezTo>
                <a:cubicBezTo>
                  <a:pt x="2274757" y="742635"/>
                  <a:pt x="2302359" y="718400"/>
                  <a:pt x="2318852" y="729171"/>
                </a:cubicBezTo>
                <a:cubicBezTo>
                  <a:pt x="2332653" y="715707"/>
                  <a:pt x="2351839" y="707292"/>
                  <a:pt x="2365640" y="696520"/>
                </a:cubicBezTo>
                <a:cubicBezTo>
                  <a:pt x="2362947" y="691135"/>
                  <a:pt x="2357561" y="688442"/>
                  <a:pt x="2346453" y="688442"/>
                </a:cubicBezTo>
                <a:cubicBezTo>
                  <a:pt x="2346453" y="682720"/>
                  <a:pt x="2346453" y="677335"/>
                  <a:pt x="2349146" y="671948"/>
                </a:cubicBezTo>
                <a:cubicBezTo>
                  <a:pt x="2335345" y="674641"/>
                  <a:pt x="2310437" y="680363"/>
                  <a:pt x="2293943" y="691135"/>
                </a:cubicBezTo>
                <a:cubicBezTo>
                  <a:pt x="2288221" y="702243"/>
                  <a:pt x="2299329" y="707628"/>
                  <a:pt x="2296636" y="713014"/>
                </a:cubicBezTo>
                <a:cubicBezTo>
                  <a:pt x="2288558" y="734893"/>
                  <a:pt x="2260957" y="726478"/>
                  <a:pt x="2249848" y="742972"/>
                </a:cubicBezTo>
                <a:cubicBezTo>
                  <a:pt x="2222247" y="742972"/>
                  <a:pt x="2191953" y="759465"/>
                  <a:pt x="2164352" y="764851"/>
                </a:cubicBezTo>
                <a:cubicBezTo>
                  <a:pt x="2161659" y="764851"/>
                  <a:pt x="2167044" y="767544"/>
                  <a:pt x="2164352" y="772929"/>
                </a:cubicBezTo>
                <a:cubicBezTo>
                  <a:pt x="2131364" y="783701"/>
                  <a:pt x="2117563" y="813658"/>
                  <a:pt x="2076835" y="817697"/>
                </a:cubicBezTo>
                <a:cubicBezTo>
                  <a:pt x="2079528" y="817697"/>
                  <a:pt x="2079528" y="815004"/>
                  <a:pt x="2079528" y="812311"/>
                </a:cubicBezTo>
                <a:cubicBezTo>
                  <a:pt x="2071113" y="809619"/>
                  <a:pt x="2071113" y="815004"/>
                  <a:pt x="2068420" y="812311"/>
                </a:cubicBezTo>
                <a:cubicBezTo>
                  <a:pt x="2063034" y="815004"/>
                  <a:pt x="2068420" y="815004"/>
                  <a:pt x="2063034" y="817697"/>
                </a:cubicBezTo>
                <a:cubicBezTo>
                  <a:pt x="2021632" y="817697"/>
                  <a:pt x="2013554" y="850348"/>
                  <a:pt x="1969459" y="847655"/>
                </a:cubicBezTo>
                <a:cubicBezTo>
                  <a:pt x="1969459" y="839576"/>
                  <a:pt x="1974845" y="836883"/>
                  <a:pt x="1983259" y="836883"/>
                </a:cubicBezTo>
                <a:cubicBezTo>
                  <a:pt x="1980567" y="831498"/>
                  <a:pt x="1975181" y="831498"/>
                  <a:pt x="1980567" y="826112"/>
                </a:cubicBezTo>
                <a:cubicBezTo>
                  <a:pt x="1988982" y="823419"/>
                  <a:pt x="1997060" y="818034"/>
                  <a:pt x="2005475" y="826112"/>
                </a:cubicBezTo>
                <a:cubicBezTo>
                  <a:pt x="2018939" y="804570"/>
                  <a:pt x="2057648" y="807263"/>
                  <a:pt x="2074142" y="788076"/>
                </a:cubicBezTo>
                <a:cubicBezTo>
                  <a:pt x="2093665" y="796155"/>
                  <a:pt x="2096358" y="774276"/>
                  <a:pt x="2115544" y="768890"/>
                </a:cubicBezTo>
                <a:cubicBezTo>
                  <a:pt x="2132038" y="763505"/>
                  <a:pt x="2135067" y="747011"/>
                  <a:pt x="2156946" y="744318"/>
                </a:cubicBezTo>
                <a:cubicBezTo>
                  <a:pt x="2113188" y="749704"/>
                  <a:pt x="2071786" y="768890"/>
                  <a:pt x="2027691" y="779661"/>
                </a:cubicBezTo>
                <a:cubicBezTo>
                  <a:pt x="2027691" y="779661"/>
                  <a:pt x="2027691" y="779661"/>
                  <a:pt x="2027691" y="774276"/>
                </a:cubicBezTo>
                <a:cubicBezTo>
                  <a:pt x="2013890" y="771583"/>
                  <a:pt x="2003119" y="774276"/>
                  <a:pt x="1994704" y="779661"/>
                </a:cubicBezTo>
                <a:cubicBezTo>
                  <a:pt x="1994704" y="782354"/>
                  <a:pt x="2000426" y="779661"/>
                  <a:pt x="2003119" y="779661"/>
                </a:cubicBezTo>
                <a:cubicBezTo>
                  <a:pt x="2000426" y="804233"/>
                  <a:pt x="1967103" y="801540"/>
                  <a:pt x="1945224" y="809619"/>
                </a:cubicBezTo>
                <a:cubicBezTo>
                  <a:pt x="1912237" y="818034"/>
                  <a:pt x="1881943" y="828805"/>
                  <a:pt x="1837847" y="828805"/>
                </a:cubicBezTo>
                <a:cubicBezTo>
                  <a:pt x="1832125" y="831498"/>
                  <a:pt x="1837847" y="842269"/>
                  <a:pt x="1829432" y="839576"/>
                </a:cubicBezTo>
                <a:cubicBezTo>
                  <a:pt x="1826403" y="828468"/>
                  <a:pt x="1834818" y="831161"/>
                  <a:pt x="1834818" y="823083"/>
                </a:cubicBezTo>
                <a:cubicBezTo>
                  <a:pt x="1829096" y="820390"/>
                  <a:pt x="1818325" y="823083"/>
                  <a:pt x="1809909" y="817697"/>
                </a:cubicBezTo>
                <a:cubicBezTo>
                  <a:pt x="1823710" y="793125"/>
                  <a:pt x="1875883" y="809619"/>
                  <a:pt x="1884299" y="779661"/>
                </a:cubicBezTo>
                <a:cubicBezTo>
                  <a:pt x="1928394" y="793125"/>
                  <a:pt x="1958688" y="755089"/>
                  <a:pt x="2010861" y="752397"/>
                </a:cubicBezTo>
                <a:cubicBezTo>
                  <a:pt x="2010861" y="757782"/>
                  <a:pt x="2005475" y="757782"/>
                  <a:pt x="2005475" y="760475"/>
                </a:cubicBezTo>
                <a:cubicBezTo>
                  <a:pt x="2016583" y="765861"/>
                  <a:pt x="2030384" y="754753"/>
                  <a:pt x="2033077" y="743981"/>
                </a:cubicBezTo>
                <a:cubicBezTo>
                  <a:pt x="2046877" y="743981"/>
                  <a:pt x="2052263" y="760138"/>
                  <a:pt x="2066064" y="752060"/>
                </a:cubicBezTo>
                <a:cubicBezTo>
                  <a:pt x="2071786" y="752060"/>
                  <a:pt x="2066064" y="735903"/>
                  <a:pt x="2077172" y="741289"/>
                </a:cubicBezTo>
                <a:cubicBezTo>
                  <a:pt x="2080201" y="730181"/>
                  <a:pt x="2069093" y="732873"/>
                  <a:pt x="2071786" y="724795"/>
                </a:cubicBezTo>
                <a:cubicBezTo>
                  <a:pt x="2068757" y="727488"/>
                  <a:pt x="2063371" y="727488"/>
                  <a:pt x="2063371" y="730181"/>
                </a:cubicBezTo>
                <a:cubicBezTo>
                  <a:pt x="2057648" y="730181"/>
                  <a:pt x="2063371" y="719409"/>
                  <a:pt x="2054956" y="722102"/>
                </a:cubicBezTo>
                <a:cubicBezTo>
                  <a:pt x="2057648" y="713687"/>
                  <a:pt x="2068757" y="713687"/>
                  <a:pt x="2074142" y="705608"/>
                </a:cubicBezTo>
                <a:cubicBezTo>
                  <a:pt x="2079528" y="702916"/>
                  <a:pt x="2085250" y="705608"/>
                  <a:pt x="2087943" y="708301"/>
                </a:cubicBezTo>
                <a:cubicBezTo>
                  <a:pt x="2096358" y="697194"/>
                  <a:pt x="2112851" y="694501"/>
                  <a:pt x="2132038" y="691808"/>
                </a:cubicBezTo>
                <a:cubicBezTo>
                  <a:pt x="2129345" y="686423"/>
                  <a:pt x="2123959" y="686423"/>
                  <a:pt x="2115544" y="686423"/>
                </a:cubicBezTo>
                <a:cubicBezTo>
                  <a:pt x="2126652" y="678008"/>
                  <a:pt x="2140453" y="672622"/>
                  <a:pt x="2154253" y="669929"/>
                </a:cubicBezTo>
                <a:cubicBezTo>
                  <a:pt x="2168054" y="686423"/>
                  <a:pt x="2198348" y="661850"/>
                  <a:pt x="2214842" y="656464"/>
                </a:cubicBezTo>
                <a:cubicBezTo>
                  <a:pt x="2209457" y="648386"/>
                  <a:pt x="2204070" y="659158"/>
                  <a:pt x="2195655" y="656464"/>
                </a:cubicBezTo>
                <a:cubicBezTo>
                  <a:pt x="2201378" y="648386"/>
                  <a:pt x="2212149" y="645693"/>
                  <a:pt x="2223257" y="645693"/>
                </a:cubicBezTo>
                <a:cubicBezTo>
                  <a:pt x="2220564" y="648386"/>
                  <a:pt x="2217872" y="651079"/>
                  <a:pt x="2217872" y="653772"/>
                </a:cubicBezTo>
                <a:cubicBezTo>
                  <a:pt x="2225949" y="653772"/>
                  <a:pt x="2231672" y="648386"/>
                  <a:pt x="2237058" y="645693"/>
                </a:cubicBezTo>
                <a:cubicBezTo>
                  <a:pt x="2237058" y="643001"/>
                  <a:pt x="2234365" y="640308"/>
                  <a:pt x="2234365" y="637615"/>
                </a:cubicBezTo>
                <a:cubicBezTo>
                  <a:pt x="2267352" y="634922"/>
                  <a:pt x="2286538" y="613043"/>
                  <a:pt x="2314140" y="599579"/>
                </a:cubicBezTo>
                <a:cubicBezTo>
                  <a:pt x="2319525" y="599579"/>
                  <a:pt x="2319525" y="604965"/>
                  <a:pt x="2316832" y="610350"/>
                </a:cubicBezTo>
                <a:cubicBezTo>
                  <a:pt x="2327604" y="613043"/>
                  <a:pt x="2330296" y="599579"/>
                  <a:pt x="2338711" y="607658"/>
                </a:cubicBezTo>
                <a:cubicBezTo>
                  <a:pt x="2338711" y="618429"/>
                  <a:pt x="2322218" y="607658"/>
                  <a:pt x="2324911" y="618429"/>
                </a:cubicBezTo>
                <a:cubicBezTo>
                  <a:pt x="2333326" y="621122"/>
                  <a:pt x="2352513" y="604965"/>
                  <a:pt x="2363620" y="618429"/>
                </a:cubicBezTo>
                <a:cubicBezTo>
                  <a:pt x="2366649" y="618429"/>
                  <a:pt x="2366649" y="613043"/>
                  <a:pt x="2372035" y="613043"/>
                </a:cubicBezTo>
                <a:cubicBezTo>
                  <a:pt x="2369342" y="604965"/>
                  <a:pt x="2361264" y="602272"/>
                  <a:pt x="2350156" y="604965"/>
                </a:cubicBezTo>
                <a:cubicBezTo>
                  <a:pt x="2363956" y="588471"/>
                  <a:pt x="2388865" y="577700"/>
                  <a:pt x="2408051" y="575007"/>
                </a:cubicBezTo>
                <a:cubicBezTo>
                  <a:pt x="2397281" y="555820"/>
                  <a:pt x="2377758" y="588471"/>
                  <a:pt x="2358571" y="585778"/>
                </a:cubicBezTo>
                <a:cubicBezTo>
                  <a:pt x="2363956" y="580393"/>
                  <a:pt x="2358571" y="575007"/>
                  <a:pt x="2350156" y="575007"/>
                </a:cubicBezTo>
                <a:cubicBezTo>
                  <a:pt x="2350156" y="566929"/>
                  <a:pt x="2358234" y="569621"/>
                  <a:pt x="2355541" y="564236"/>
                </a:cubicBezTo>
                <a:cubicBezTo>
                  <a:pt x="2339048" y="572314"/>
                  <a:pt x="2308754" y="566929"/>
                  <a:pt x="2303368" y="591501"/>
                </a:cubicBezTo>
                <a:cubicBezTo>
                  <a:pt x="2259273" y="613380"/>
                  <a:pt x="2212486" y="627181"/>
                  <a:pt x="2179499" y="637952"/>
                </a:cubicBezTo>
                <a:cubicBezTo>
                  <a:pt x="2176806" y="635259"/>
                  <a:pt x="2182191" y="627181"/>
                  <a:pt x="2190606" y="627181"/>
                </a:cubicBezTo>
                <a:cubicBezTo>
                  <a:pt x="2187577" y="621795"/>
                  <a:pt x="2182191" y="621795"/>
                  <a:pt x="2182191" y="613717"/>
                </a:cubicBezTo>
                <a:cubicBezTo>
                  <a:pt x="2204407" y="608331"/>
                  <a:pt x="2215515" y="594866"/>
                  <a:pt x="2237394" y="600252"/>
                </a:cubicBezTo>
                <a:cubicBezTo>
                  <a:pt x="2240087" y="597560"/>
                  <a:pt x="2240087" y="592174"/>
                  <a:pt x="2240087" y="589481"/>
                </a:cubicBezTo>
                <a:cubicBezTo>
                  <a:pt x="2264659" y="592174"/>
                  <a:pt x="2308754" y="567601"/>
                  <a:pt x="2339048" y="554138"/>
                </a:cubicBezTo>
                <a:cubicBezTo>
                  <a:pt x="2369342" y="537644"/>
                  <a:pt x="2402329" y="526873"/>
                  <a:pt x="2418823" y="502301"/>
                </a:cubicBezTo>
                <a:cubicBezTo>
                  <a:pt x="2424208" y="502301"/>
                  <a:pt x="2421516" y="510379"/>
                  <a:pt x="2424208" y="513072"/>
                </a:cubicBezTo>
                <a:cubicBezTo>
                  <a:pt x="2440702" y="502301"/>
                  <a:pt x="2457196" y="494223"/>
                  <a:pt x="2465610" y="477729"/>
                </a:cubicBezTo>
                <a:cubicBezTo>
                  <a:pt x="2446087" y="485807"/>
                  <a:pt x="2405022" y="496579"/>
                  <a:pt x="2380114" y="513072"/>
                </a:cubicBezTo>
                <a:cubicBezTo>
                  <a:pt x="2366313" y="524180"/>
                  <a:pt x="2363284" y="534952"/>
                  <a:pt x="2341404" y="529566"/>
                </a:cubicBezTo>
                <a:cubicBezTo>
                  <a:pt x="2355205" y="507687"/>
                  <a:pt x="2382806" y="510716"/>
                  <a:pt x="2404686" y="494223"/>
                </a:cubicBezTo>
                <a:cubicBezTo>
                  <a:pt x="2415793" y="488837"/>
                  <a:pt x="2421179" y="477729"/>
                  <a:pt x="2437672" y="469650"/>
                </a:cubicBezTo>
                <a:cubicBezTo>
                  <a:pt x="2443058" y="469650"/>
                  <a:pt x="2443058" y="475036"/>
                  <a:pt x="2451473" y="472343"/>
                </a:cubicBezTo>
                <a:cubicBezTo>
                  <a:pt x="2462581" y="461572"/>
                  <a:pt x="2465274" y="442386"/>
                  <a:pt x="2481767" y="437000"/>
                </a:cubicBezTo>
                <a:cubicBezTo>
                  <a:pt x="2479075" y="428922"/>
                  <a:pt x="2476045" y="428922"/>
                  <a:pt x="2484460" y="423536"/>
                </a:cubicBezTo>
                <a:cubicBezTo>
                  <a:pt x="2484460" y="418150"/>
                  <a:pt x="2479075" y="418150"/>
                  <a:pt x="2479075" y="415458"/>
                </a:cubicBezTo>
                <a:cubicBezTo>
                  <a:pt x="2476382" y="423536"/>
                  <a:pt x="2465274" y="412765"/>
                  <a:pt x="2462581" y="423536"/>
                </a:cubicBezTo>
                <a:cubicBezTo>
                  <a:pt x="2456859" y="415121"/>
                  <a:pt x="2470660" y="404350"/>
                  <a:pt x="2481767" y="401657"/>
                </a:cubicBezTo>
                <a:cubicBezTo>
                  <a:pt x="2479075" y="390885"/>
                  <a:pt x="2462245" y="401657"/>
                  <a:pt x="2470660" y="388193"/>
                </a:cubicBezTo>
                <a:cubicBezTo>
                  <a:pt x="2462581" y="388193"/>
                  <a:pt x="2459888" y="390885"/>
                  <a:pt x="2448780" y="388193"/>
                </a:cubicBezTo>
                <a:cubicBezTo>
                  <a:pt x="2454166" y="382471"/>
                  <a:pt x="2467967" y="379778"/>
                  <a:pt x="2470660" y="371700"/>
                </a:cubicBezTo>
                <a:cubicBezTo>
                  <a:pt x="2509369" y="390549"/>
                  <a:pt x="2536970" y="371700"/>
                  <a:pt x="2556156" y="349820"/>
                </a:cubicBezTo>
                <a:cubicBezTo>
                  <a:pt x="2556156" y="344435"/>
                  <a:pt x="2550434" y="344435"/>
                  <a:pt x="2545049" y="344435"/>
                </a:cubicBezTo>
                <a:cubicBezTo>
                  <a:pt x="2545049" y="333327"/>
                  <a:pt x="2550770" y="330634"/>
                  <a:pt x="2556156" y="325248"/>
                </a:cubicBezTo>
                <a:cubicBezTo>
                  <a:pt x="2564235" y="325248"/>
                  <a:pt x="2569957" y="327941"/>
                  <a:pt x="2575343" y="327941"/>
                </a:cubicBezTo>
                <a:cubicBezTo>
                  <a:pt x="2608330" y="306062"/>
                  <a:pt x="2649395" y="289569"/>
                  <a:pt x="2674303" y="256918"/>
                </a:cubicBezTo>
                <a:cubicBezTo>
                  <a:pt x="2679690" y="264997"/>
                  <a:pt x="2685075" y="259611"/>
                  <a:pt x="2696183" y="256918"/>
                </a:cubicBezTo>
                <a:cubicBezTo>
                  <a:pt x="2693490" y="268025"/>
                  <a:pt x="2696183" y="270718"/>
                  <a:pt x="2698875" y="281490"/>
                </a:cubicBezTo>
                <a:cubicBezTo>
                  <a:pt x="2690460" y="278797"/>
                  <a:pt x="2687768" y="281490"/>
                  <a:pt x="2685075" y="284183"/>
                </a:cubicBezTo>
                <a:cubicBezTo>
                  <a:pt x="2685075" y="289569"/>
                  <a:pt x="2693490" y="286875"/>
                  <a:pt x="2698875" y="286875"/>
                </a:cubicBezTo>
                <a:cubicBezTo>
                  <a:pt x="2698875" y="292261"/>
                  <a:pt x="2690460" y="289569"/>
                  <a:pt x="2690460" y="294954"/>
                </a:cubicBezTo>
                <a:cubicBezTo>
                  <a:pt x="2698539" y="300340"/>
                  <a:pt x="2726141" y="286539"/>
                  <a:pt x="2712339" y="278461"/>
                </a:cubicBezTo>
                <a:cubicBezTo>
                  <a:pt x="2712339" y="267353"/>
                  <a:pt x="2715032" y="261967"/>
                  <a:pt x="2723448" y="259274"/>
                </a:cubicBezTo>
                <a:cubicBezTo>
                  <a:pt x="2720418" y="273074"/>
                  <a:pt x="2728833" y="275768"/>
                  <a:pt x="2728833" y="283846"/>
                </a:cubicBezTo>
                <a:cubicBezTo>
                  <a:pt x="2695510" y="294617"/>
                  <a:pt x="2690124" y="338039"/>
                  <a:pt x="2643336" y="324575"/>
                </a:cubicBezTo>
                <a:cubicBezTo>
                  <a:pt x="2640644" y="319189"/>
                  <a:pt x="2643336" y="319189"/>
                  <a:pt x="2646029" y="316497"/>
                </a:cubicBezTo>
                <a:cubicBezTo>
                  <a:pt x="2637614" y="313803"/>
                  <a:pt x="2640644" y="321882"/>
                  <a:pt x="2632229" y="319189"/>
                </a:cubicBezTo>
                <a:cubicBezTo>
                  <a:pt x="2637614" y="324912"/>
                  <a:pt x="2640644" y="330297"/>
                  <a:pt x="2646029" y="338375"/>
                </a:cubicBezTo>
                <a:cubicBezTo>
                  <a:pt x="2632229" y="346454"/>
                  <a:pt x="2621457" y="357562"/>
                  <a:pt x="2613042" y="368333"/>
                </a:cubicBezTo>
                <a:cubicBezTo>
                  <a:pt x="2629536" y="373719"/>
                  <a:pt x="2648722" y="357226"/>
                  <a:pt x="2662523" y="351840"/>
                </a:cubicBezTo>
                <a:cubicBezTo>
                  <a:pt x="2662523" y="357226"/>
                  <a:pt x="2662523" y="359919"/>
                  <a:pt x="2665215" y="362611"/>
                </a:cubicBezTo>
                <a:cubicBezTo>
                  <a:pt x="2681709" y="351840"/>
                  <a:pt x="2695510" y="335346"/>
                  <a:pt x="2712003" y="321882"/>
                </a:cubicBezTo>
                <a:cubicBezTo>
                  <a:pt x="2736912" y="327268"/>
                  <a:pt x="2734219" y="308082"/>
                  <a:pt x="2756098" y="302696"/>
                </a:cubicBezTo>
                <a:cubicBezTo>
                  <a:pt x="2753405" y="308082"/>
                  <a:pt x="2748020" y="308082"/>
                  <a:pt x="2750712" y="316160"/>
                </a:cubicBezTo>
                <a:cubicBezTo>
                  <a:pt x="2761821" y="313467"/>
                  <a:pt x="2769899" y="310774"/>
                  <a:pt x="2767206" y="291588"/>
                </a:cubicBezTo>
                <a:cubicBezTo>
                  <a:pt x="2781006" y="291588"/>
                  <a:pt x="2772928" y="299666"/>
                  <a:pt x="2775621" y="305052"/>
                </a:cubicBezTo>
                <a:cubicBezTo>
                  <a:pt x="2789421" y="299666"/>
                  <a:pt x="2794807" y="285866"/>
                  <a:pt x="2811301" y="283173"/>
                </a:cubicBezTo>
                <a:cubicBezTo>
                  <a:pt x="2797500" y="255908"/>
                  <a:pt x="2838566" y="242107"/>
                  <a:pt x="2863474" y="236721"/>
                </a:cubicBezTo>
                <a:close/>
                <a:moveTo>
                  <a:pt x="2321208" y="236048"/>
                </a:moveTo>
                <a:cubicBezTo>
                  <a:pt x="2321208" y="238741"/>
                  <a:pt x="2318515" y="241434"/>
                  <a:pt x="2318515" y="246820"/>
                </a:cubicBezTo>
                <a:cubicBezTo>
                  <a:pt x="2329287" y="249512"/>
                  <a:pt x="2332316" y="236048"/>
                  <a:pt x="2321208" y="236048"/>
                </a:cubicBezTo>
                <a:close/>
                <a:moveTo>
                  <a:pt x="2786392" y="233019"/>
                </a:moveTo>
                <a:cubicBezTo>
                  <a:pt x="2786392" y="246820"/>
                  <a:pt x="2789085" y="246820"/>
                  <a:pt x="2786392" y="257592"/>
                </a:cubicBezTo>
                <a:cubicBezTo>
                  <a:pt x="2769899" y="254898"/>
                  <a:pt x="2756098" y="274085"/>
                  <a:pt x="2736912" y="274085"/>
                </a:cubicBezTo>
                <a:cubicBezTo>
                  <a:pt x="2734219" y="257592"/>
                  <a:pt x="2745327" y="254898"/>
                  <a:pt x="2736912" y="241097"/>
                </a:cubicBezTo>
                <a:cubicBezTo>
                  <a:pt x="2745327" y="233019"/>
                  <a:pt x="2756098" y="235712"/>
                  <a:pt x="2767206" y="238405"/>
                </a:cubicBezTo>
                <a:cubicBezTo>
                  <a:pt x="2756098" y="244127"/>
                  <a:pt x="2747683" y="246820"/>
                  <a:pt x="2742297" y="257592"/>
                </a:cubicBezTo>
                <a:cubicBezTo>
                  <a:pt x="2764513" y="262977"/>
                  <a:pt x="2758791" y="227634"/>
                  <a:pt x="2786392" y="233019"/>
                </a:cubicBezTo>
                <a:close/>
                <a:moveTo>
                  <a:pt x="803974" y="232893"/>
                </a:moveTo>
                <a:cubicBezTo>
                  <a:pt x="799514" y="234618"/>
                  <a:pt x="796064" y="238741"/>
                  <a:pt x="796064" y="244127"/>
                </a:cubicBezTo>
                <a:cubicBezTo>
                  <a:pt x="801450" y="246820"/>
                  <a:pt x="801450" y="246820"/>
                  <a:pt x="809865" y="246820"/>
                </a:cubicBezTo>
                <a:cubicBezTo>
                  <a:pt x="815250" y="241434"/>
                  <a:pt x="806835" y="236048"/>
                  <a:pt x="815250" y="236048"/>
                </a:cubicBezTo>
                <a:cubicBezTo>
                  <a:pt x="815250" y="236048"/>
                  <a:pt x="817943" y="238741"/>
                  <a:pt x="817943" y="236048"/>
                </a:cubicBezTo>
                <a:cubicBezTo>
                  <a:pt x="813904" y="231841"/>
                  <a:pt x="808434" y="231168"/>
                  <a:pt x="803974" y="232893"/>
                </a:cubicBezTo>
                <a:close/>
                <a:moveTo>
                  <a:pt x="2715032" y="230326"/>
                </a:moveTo>
                <a:cubicBezTo>
                  <a:pt x="2720418" y="230326"/>
                  <a:pt x="2715032" y="233019"/>
                  <a:pt x="2715032" y="238405"/>
                </a:cubicBezTo>
                <a:cubicBezTo>
                  <a:pt x="2709311" y="238405"/>
                  <a:pt x="2709311" y="233019"/>
                  <a:pt x="2703924" y="235712"/>
                </a:cubicBezTo>
                <a:cubicBezTo>
                  <a:pt x="2703924" y="224940"/>
                  <a:pt x="2712339" y="235712"/>
                  <a:pt x="2715032" y="230326"/>
                </a:cubicBezTo>
                <a:close/>
                <a:moveTo>
                  <a:pt x="3014608" y="227634"/>
                </a:moveTo>
                <a:cubicBezTo>
                  <a:pt x="3017301" y="230326"/>
                  <a:pt x="3020331" y="233019"/>
                  <a:pt x="3025717" y="235712"/>
                </a:cubicBezTo>
                <a:cubicBezTo>
                  <a:pt x="3017638" y="241097"/>
                  <a:pt x="3023024" y="252205"/>
                  <a:pt x="3020331" y="257592"/>
                </a:cubicBezTo>
                <a:cubicBezTo>
                  <a:pt x="3003837" y="249512"/>
                  <a:pt x="2993066" y="257592"/>
                  <a:pt x="2987007" y="271392"/>
                </a:cubicBezTo>
                <a:cubicBezTo>
                  <a:pt x="2978928" y="249512"/>
                  <a:pt x="3009223" y="244127"/>
                  <a:pt x="3014608" y="227634"/>
                </a:cubicBezTo>
                <a:close/>
                <a:moveTo>
                  <a:pt x="432534" y="224940"/>
                </a:moveTo>
                <a:cubicBezTo>
                  <a:pt x="424119" y="238741"/>
                  <a:pt x="410318" y="244127"/>
                  <a:pt x="393825" y="249512"/>
                </a:cubicBezTo>
                <a:cubicBezTo>
                  <a:pt x="404932" y="241434"/>
                  <a:pt x="410655" y="222248"/>
                  <a:pt x="432534" y="224940"/>
                </a:cubicBezTo>
                <a:close/>
                <a:moveTo>
                  <a:pt x="3160694" y="219555"/>
                </a:moveTo>
                <a:cubicBezTo>
                  <a:pt x="3163387" y="230663"/>
                  <a:pt x="3155308" y="227970"/>
                  <a:pt x="3158000" y="236048"/>
                </a:cubicBezTo>
                <a:cubicBezTo>
                  <a:pt x="3166416" y="236048"/>
                  <a:pt x="3169109" y="230326"/>
                  <a:pt x="3169109" y="222248"/>
                </a:cubicBezTo>
                <a:cubicBezTo>
                  <a:pt x="3166079" y="222248"/>
                  <a:pt x="3163387" y="222248"/>
                  <a:pt x="3160694" y="219555"/>
                </a:cubicBezTo>
                <a:close/>
                <a:moveTo>
                  <a:pt x="2833179" y="216863"/>
                </a:moveTo>
                <a:cubicBezTo>
                  <a:pt x="2833179" y="224940"/>
                  <a:pt x="2841258" y="219555"/>
                  <a:pt x="2838566" y="230326"/>
                </a:cubicBezTo>
                <a:cubicBezTo>
                  <a:pt x="2822072" y="230326"/>
                  <a:pt x="2813994" y="238741"/>
                  <a:pt x="2805579" y="246820"/>
                </a:cubicBezTo>
                <a:cubicBezTo>
                  <a:pt x="2805579" y="238741"/>
                  <a:pt x="2822409" y="222248"/>
                  <a:pt x="2833179" y="216863"/>
                </a:cubicBezTo>
                <a:close/>
                <a:moveTo>
                  <a:pt x="266589" y="212997"/>
                </a:moveTo>
                <a:cubicBezTo>
                  <a:pt x="270123" y="212487"/>
                  <a:pt x="273910" y="213496"/>
                  <a:pt x="278033" y="216863"/>
                </a:cubicBezTo>
                <a:cubicBezTo>
                  <a:pt x="267263" y="227634"/>
                  <a:pt x="253461" y="233356"/>
                  <a:pt x="242354" y="244127"/>
                </a:cubicBezTo>
                <a:cubicBezTo>
                  <a:pt x="239661" y="241434"/>
                  <a:pt x="242354" y="236048"/>
                  <a:pt x="239324" y="236048"/>
                </a:cubicBezTo>
                <a:cubicBezTo>
                  <a:pt x="247655" y="229737"/>
                  <a:pt x="255986" y="214527"/>
                  <a:pt x="266589" y="212997"/>
                </a:cubicBezTo>
                <a:close/>
                <a:moveTo>
                  <a:pt x="3067455" y="208784"/>
                </a:moveTo>
                <a:cubicBezTo>
                  <a:pt x="3064762" y="216863"/>
                  <a:pt x="3056347" y="224940"/>
                  <a:pt x="3050962" y="216863"/>
                </a:cubicBezTo>
                <a:cubicBezTo>
                  <a:pt x="3048269" y="230663"/>
                  <a:pt x="3067791" y="225277"/>
                  <a:pt x="3059377" y="238741"/>
                </a:cubicBezTo>
                <a:cubicBezTo>
                  <a:pt x="3059377" y="244127"/>
                  <a:pt x="3067791" y="238741"/>
                  <a:pt x="3070484" y="241434"/>
                </a:cubicBezTo>
                <a:cubicBezTo>
                  <a:pt x="3073177" y="252205"/>
                  <a:pt x="3076207" y="263313"/>
                  <a:pt x="3067791" y="271392"/>
                </a:cubicBezTo>
                <a:cubicBezTo>
                  <a:pt x="3070484" y="274085"/>
                  <a:pt x="3070484" y="274085"/>
                  <a:pt x="3070484" y="276777"/>
                </a:cubicBezTo>
                <a:cubicBezTo>
                  <a:pt x="3087314" y="268699"/>
                  <a:pt x="3103808" y="263313"/>
                  <a:pt x="3109194" y="244127"/>
                </a:cubicBezTo>
                <a:cubicBezTo>
                  <a:pt x="3122994" y="249849"/>
                  <a:pt x="3128380" y="236048"/>
                  <a:pt x="3144873" y="230663"/>
                </a:cubicBezTo>
                <a:cubicBezTo>
                  <a:pt x="3155645" y="249512"/>
                  <a:pt x="3111550" y="249512"/>
                  <a:pt x="3119965" y="266006"/>
                </a:cubicBezTo>
                <a:cubicBezTo>
                  <a:pt x="3108857" y="271392"/>
                  <a:pt x="3103471" y="287549"/>
                  <a:pt x="3089671" y="279470"/>
                </a:cubicBezTo>
                <a:cubicBezTo>
                  <a:pt x="3083949" y="282163"/>
                  <a:pt x="3086978" y="287549"/>
                  <a:pt x="3078562" y="284856"/>
                </a:cubicBezTo>
                <a:cubicBezTo>
                  <a:pt x="3081255" y="301350"/>
                  <a:pt x="3070148" y="304042"/>
                  <a:pt x="3067455" y="314814"/>
                </a:cubicBezTo>
                <a:cubicBezTo>
                  <a:pt x="3059040" y="314814"/>
                  <a:pt x="3045239" y="317506"/>
                  <a:pt x="3045913" y="331307"/>
                </a:cubicBezTo>
                <a:cubicBezTo>
                  <a:pt x="3037497" y="331307"/>
                  <a:pt x="3037497" y="336693"/>
                  <a:pt x="3034804" y="331307"/>
                </a:cubicBezTo>
                <a:cubicBezTo>
                  <a:pt x="3032112" y="325922"/>
                  <a:pt x="3037497" y="325922"/>
                  <a:pt x="3037497" y="317843"/>
                </a:cubicBezTo>
                <a:cubicBezTo>
                  <a:pt x="3026726" y="317843"/>
                  <a:pt x="3026726" y="325922"/>
                  <a:pt x="3015618" y="325922"/>
                </a:cubicBezTo>
                <a:cubicBezTo>
                  <a:pt x="3018311" y="314814"/>
                  <a:pt x="3029419" y="314814"/>
                  <a:pt x="3034804" y="309428"/>
                </a:cubicBezTo>
                <a:cubicBezTo>
                  <a:pt x="3040190" y="309428"/>
                  <a:pt x="3037497" y="317506"/>
                  <a:pt x="3037497" y="322892"/>
                </a:cubicBezTo>
                <a:cubicBezTo>
                  <a:pt x="3048269" y="320199"/>
                  <a:pt x="3042883" y="306735"/>
                  <a:pt x="3059377" y="314814"/>
                </a:cubicBezTo>
                <a:cubicBezTo>
                  <a:pt x="3059377" y="314814"/>
                  <a:pt x="3059377" y="314814"/>
                  <a:pt x="3059377" y="309428"/>
                </a:cubicBezTo>
                <a:cubicBezTo>
                  <a:pt x="3053654" y="309428"/>
                  <a:pt x="3042546" y="287549"/>
                  <a:pt x="3050962" y="279470"/>
                </a:cubicBezTo>
                <a:cubicBezTo>
                  <a:pt x="3050962" y="276777"/>
                  <a:pt x="3047932" y="282163"/>
                  <a:pt x="3042546" y="279470"/>
                </a:cubicBezTo>
                <a:cubicBezTo>
                  <a:pt x="3047932" y="263313"/>
                  <a:pt x="3047932" y="254898"/>
                  <a:pt x="3056347" y="244127"/>
                </a:cubicBezTo>
                <a:cubicBezTo>
                  <a:pt x="3045239" y="246820"/>
                  <a:pt x="3056347" y="225277"/>
                  <a:pt x="3039853" y="233356"/>
                </a:cubicBezTo>
                <a:cubicBezTo>
                  <a:pt x="3039853" y="219555"/>
                  <a:pt x="3053654" y="211477"/>
                  <a:pt x="3067455" y="208784"/>
                </a:cubicBezTo>
                <a:close/>
                <a:moveTo>
                  <a:pt x="2310437" y="206091"/>
                </a:moveTo>
                <a:cubicBezTo>
                  <a:pt x="2288221" y="203062"/>
                  <a:pt x="2277114" y="208784"/>
                  <a:pt x="2271728" y="219555"/>
                </a:cubicBezTo>
                <a:cubicBezTo>
                  <a:pt x="2285528" y="222248"/>
                  <a:pt x="2304715" y="222248"/>
                  <a:pt x="2310437" y="206091"/>
                </a:cubicBezTo>
                <a:close/>
                <a:moveTo>
                  <a:pt x="831071" y="205081"/>
                </a:moveTo>
                <a:cubicBezTo>
                  <a:pt x="830734" y="204408"/>
                  <a:pt x="830061" y="204408"/>
                  <a:pt x="828714" y="205754"/>
                </a:cubicBezTo>
                <a:cubicBezTo>
                  <a:pt x="828714" y="213833"/>
                  <a:pt x="820299" y="211140"/>
                  <a:pt x="814914" y="208447"/>
                </a:cubicBezTo>
                <a:cubicBezTo>
                  <a:pt x="817607" y="219555"/>
                  <a:pt x="831407" y="213833"/>
                  <a:pt x="828714" y="230326"/>
                </a:cubicBezTo>
                <a:cubicBezTo>
                  <a:pt x="828714" y="230326"/>
                  <a:pt x="828714" y="230326"/>
                  <a:pt x="839823" y="230326"/>
                </a:cubicBezTo>
                <a:cubicBezTo>
                  <a:pt x="842852" y="222248"/>
                  <a:pt x="848237" y="222248"/>
                  <a:pt x="847901" y="211140"/>
                </a:cubicBezTo>
                <a:cubicBezTo>
                  <a:pt x="845208" y="205754"/>
                  <a:pt x="831407" y="213833"/>
                  <a:pt x="831407" y="208447"/>
                </a:cubicBezTo>
                <a:cubicBezTo>
                  <a:pt x="831407" y="207100"/>
                  <a:pt x="831407" y="205754"/>
                  <a:pt x="831071" y="205081"/>
                </a:cubicBezTo>
                <a:close/>
                <a:moveTo>
                  <a:pt x="3188295" y="203062"/>
                </a:moveTo>
                <a:cubicBezTo>
                  <a:pt x="3194017" y="203062"/>
                  <a:pt x="3191325" y="216863"/>
                  <a:pt x="3208154" y="210803"/>
                </a:cubicBezTo>
                <a:cubicBezTo>
                  <a:pt x="3210847" y="224267"/>
                  <a:pt x="3202433" y="229990"/>
                  <a:pt x="3199740" y="243454"/>
                </a:cubicBezTo>
                <a:cubicBezTo>
                  <a:pt x="3194354" y="238068"/>
                  <a:pt x="3197047" y="235375"/>
                  <a:pt x="3197047" y="229990"/>
                </a:cubicBezTo>
                <a:cubicBezTo>
                  <a:pt x="3197047" y="229990"/>
                  <a:pt x="3197047" y="229990"/>
                  <a:pt x="3188632" y="229990"/>
                </a:cubicBezTo>
                <a:cubicBezTo>
                  <a:pt x="3196710" y="241097"/>
                  <a:pt x="3185939" y="243791"/>
                  <a:pt x="3174831" y="249176"/>
                </a:cubicBezTo>
                <a:cubicBezTo>
                  <a:pt x="3174831" y="246484"/>
                  <a:pt x="3177524" y="243791"/>
                  <a:pt x="3180216" y="241097"/>
                </a:cubicBezTo>
                <a:cubicBezTo>
                  <a:pt x="3171801" y="235712"/>
                  <a:pt x="3163723" y="243791"/>
                  <a:pt x="3155308" y="243791"/>
                </a:cubicBezTo>
                <a:cubicBezTo>
                  <a:pt x="3152615" y="232683"/>
                  <a:pt x="3152615" y="232683"/>
                  <a:pt x="3155308" y="219218"/>
                </a:cubicBezTo>
                <a:cubicBezTo>
                  <a:pt x="3160694" y="216525"/>
                  <a:pt x="3169109" y="213833"/>
                  <a:pt x="3169109" y="208447"/>
                </a:cubicBezTo>
                <a:cubicBezTo>
                  <a:pt x="3174494" y="208447"/>
                  <a:pt x="3185602" y="211140"/>
                  <a:pt x="3188295" y="203062"/>
                </a:cubicBezTo>
                <a:close/>
                <a:moveTo>
                  <a:pt x="589390" y="200706"/>
                </a:moveTo>
                <a:cubicBezTo>
                  <a:pt x="584005" y="200706"/>
                  <a:pt x="575590" y="203398"/>
                  <a:pt x="575590" y="208784"/>
                </a:cubicBezTo>
                <a:cubicBezTo>
                  <a:pt x="584005" y="211477"/>
                  <a:pt x="589390" y="205754"/>
                  <a:pt x="589390" y="200706"/>
                </a:cubicBezTo>
                <a:close/>
                <a:moveTo>
                  <a:pt x="3224311" y="198012"/>
                </a:moveTo>
                <a:cubicBezTo>
                  <a:pt x="3224311" y="203398"/>
                  <a:pt x="3221618" y="206091"/>
                  <a:pt x="3221618" y="211477"/>
                </a:cubicBezTo>
                <a:cubicBezTo>
                  <a:pt x="3215897" y="214169"/>
                  <a:pt x="3215897" y="211477"/>
                  <a:pt x="3213204" y="208784"/>
                </a:cubicBezTo>
                <a:cubicBezTo>
                  <a:pt x="3213204" y="203062"/>
                  <a:pt x="3218589" y="197676"/>
                  <a:pt x="3224311" y="198012"/>
                </a:cubicBezTo>
                <a:close/>
                <a:moveTo>
                  <a:pt x="122281" y="197886"/>
                </a:moveTo>
                <a:cubicBezTo>
                  <a:pt x="124880" y="197676"/>
                  <a:pt x="127488" y="198349"/>
                  <a:pt x="129592" y="200368"/>
                </a:cubicBezTo>
                <a:cubicBezTo>
                  <a:pt x="126899" y="208784"/>
                  <a:pt x="115791" y="205754"/>
                  <a:pt x="113098" y="211140"/>
                </a:cubicBezTo>
                <a:cubicBezTo>
                  <a:pt x="106787" y="207100"/>
                  <a:pt x="114487" y="198517"/>
                  <a:pt x="122281" y="197886"/>
                </a:cubicBezTo>
                <a:close/>
                <a:moveTo>
                  <a:pt x="3078226" y="192290"/>
                </a:moveTo>
                <a:cubicBezTo>
                  <a:pt x="3078226" y="192290"/>
                  <a:pt x="3078226" y="192290"/>
                  <a:pt x="3086642" y="192290"/>
                </a:cubicBezTo>
                <a:cubicBezTo>
                  <a:pt x="3086642" y="194983"/>
                  <a:pt x="3086642" y="200368"/>
                  <a:pt x="3089334" y="200368"/>
                </a:cubicBezTo>
                <a:cubicBezTo>
                  <a:pt x="3089334" y="205754"/>
                  <a:pt x="3080919" y="200368"/>
                  <a:pt x="3075533" y="203062"/>
                </a:cubicBezTo>
                <a:cubicBezTo>
                  <a:pt x="3075533" y="197676"/>
                  <a:pt x="3078226" y="197676"/>
                  <a:pt x="3078226" y="192290"/>
                </a:cubicBezTo>
                <a:close/>
                <a:moveTo>
                  <a:pt x="848237" y="192290"/>
                </a:moveTo>
                <a:cubicBezTo>
                  <a:pt x="848237" y="194983"/>
                  <a:pt x="845544" y="197676"/>
                  <a:pt x="848237" y="200368"/>
                </a:cubicBezTo>
                <a:cubicBezTo>
                  <a:pt x="848237" y="197676"/>
                  <a:pt x="848237" y="194983"/>
                  <a:pt x="850930" y="194983"/>
                </a:cubicBezTo>
                <a:cubicBezTo>
                  <a:pt x="850930" y="205754"/>
                  <a:pt x="859345" y="205754"/>
                  <a:pt x="859008" y="214169"/>
                </a:cubicBezTo>
                <a:cubicBezTo>
                  <a:pt x="861701" y="206091"/>
                  <a:pt x="867423" y="211477"/>
                  <a:pt x="870116" y="208784"/>
                </a:cubicBezTo>
                <a:cubicBezTo>
                  <a:pt x="864731" y="200368"/>
                  <a:pt x="859345" y="192290"/>
                  <a:pt x="848237" y="192290"/>
                </a:cubicBezTo>
                <a:close/>
                <a:moveTo>
                  <a:pt x="325157" y="192290"/>
                </a:moveTo>
                <a:cubicBezTo>
                  <a:pt x="333236" y="189597"/>
                  <a:pt x="330543" y="200368"/>
                  <a:pt x="330880" y="208784"/>
                </a:cubicBezTo>
                <a:cubicBezTo>
                  <a:pt x="319772" y="206091"/>
                  <a:pt x="319772" y="214169"/>
                  <a:pt x="305972" y="208784"/>
                </a:cubicBezTo>
                <a:cubicBezTo>
                  <a:pt x="311357" y="200368"/>
                  <a:pt x="322464" y="203062"/>
                  <a:pt x="325157" y="192290"/>
                </a:cubicBezTo>
                <a:close/>
                <a:moveTo>
                  <a:pt x="3158000" y="189597"/>
                </a:moveTo>
                <a:cubicBezTo>
                  <a:pt x="3149922" y="200706"/>
                  <a:pt x="3163387" y="214169"/>
                  <a:pt x="3141507" y="214169"/>
                </a:cubicBezTo>
                <a:cubicBezTo>
                  <a:pt x="3144536" y="198012"/>
                  <a:pt x="3122321" y="216863"/>
                  <a:pt x="3119628" y="208784"/>
                </a:cubicBezTo>
                <a:cubicBezTo>
                  <a:pt x="3127707" y="197676"/>
                  <a:pt x="3141507" y="186905"/>
                  <a:pt x="3158000" y="189597"/>
                </a:cubicBezTo>
                <a:close/>
                <a:moveTo>
                  <a:pt x="890775" y="182403"/>
                </a:moveTo>
                <a:cubicBezTo>
                  <a:pt x="885937" y="183455"/>
                  <a:pt x="881056" y="185558"/>
                  <a:pt x="878195" y="186905"/>
                </a:cubicBezTo>
                <a:cubicBezTo>
                  <a:pt x="883917" y="186905"/>
                  <a:pt x="881224" y="194983"/>
                  <a:pt x="886610" y="194983"/>
                </a:cubicBezTo>
                <a:cubicBezTo>
                  <a:pt x="889303" y="189597"/>
                  <a:pt x="900411" y="189597"/>
                  <a:pt x="903103" y="184212"/>
                </a:cubicBezTo>
                <a:cubicBezTo>
                  <a:pt x="900410" y="181351"/>
                  <a:pt x="895614" y="181351"/>
                  <a:pt x="890775" y="182403"/>
                </a:cubicBezTo>
                <a:close/>
                <a:moveTo>
                  <a:pt x="2946278" y="165026"/>
                </a:moveTo>
                <a:cubicBezTo>
                  <a:pt x="2940556" y="165026"/>
                  <a:pt x="2932477" y="167718"/>
                  <a:pt x="2935170" y="178490"/>
                </a:cubicBezTo>
                <a:cubicBezTo>
                  <a:pt x="2943586" y="178490"/>
                  <a:pt x="2946278" y="173104"/>
                  <a:pt x="2946278" y="165026"/>
                </a:cubicBezTo>
                <a:close/>
                <a:moveTo>
                  <a:pt x="542602" y="165026"/>
                </a:moveTo>
                <a:cubicBezTo>
                  <a:pt x="537217" y="167718"/>
                  <a:pt x="526109" y="165026"/>
                  <a:pt x="526109" y="173104"/>
                </a:cubicBezTo>
                <a:cubicBezTo>
                  <a:pt x="534187" y="173104"/>
                  <a:pt x="542602" y="173104"/>
                  <a:pt x="542602" y="165026"/>
                </a:cubicBezTo>
                <a:close/>
                <a:moveTo>
                  <a:pt x="2422862" y="154254"/>
                </a:moveTo>
                <a:cubicBezTo>
                  <a:pt x="2414447" y="168055"/>
                  <a:pt x="2403676" y="159977"/>
                  <a:pt x="2395260" y="173440"/>
                </a:cubicBezTo>
                <a:cubicBezTo>
                  <a:pt x="2389875" y="170748"/>
                  <a:pt x="2389875" y="165362"/>
                  <a:pt x="2389875" y="159977"/>
                </a:cubicBezTo>
                <a:cubicBezTo>
                  <a:pt x="2379103" y="159977"/>
                  <a:pt x="2370689" y="159977"/>
                  <a:pt x="2370689" y="168055"/>
                </a:cubicBezTo>
                <a:cubicBezTo>
                  <a:pt x="2373718" y="170748"/>
                  <a:pt x="2379103" y="170748"/>
                  <a:pt x="2379103" y="173440"/>
                </a:cubicBezTo>
                <a:cubicBezTo>
                  <a:pt x="2376411" y="178826"/>
                  <a:pt x="2370689" y="181519"/>
                  <a:pt x="2365303" y="184212"/>
                </a:cubicBezTo>
                <a:cubicBezTo>
                  <a:pt x="2370689" y="184212"/>
                  <a:pt x="2362273" y="200706"/>
                  <a:pt x="2370689" y="200706"/>
                </a:cubicBezTo>
                <a:cubicBezTo>
                  <a:pt x="2370689" y="195320"/>
                  <a:pt x="2376411" y="195320"/>
                  <a:pt x="2379103" y="195320"/>
                </a:cubicBezTo>
                <a:cubicBezTo>
                  <a:pt x="2379103" y="198012"/>
                  <a:pt x="2381797" y="203398"/>
                  <a:pt x="2381797" y="206091"/>
                </a:cubicBezTo>
                <a:cubicBezTo>
                  <a:pt x="2376074" y="206091"/>
                  <a:pt x="2370689" y="208784"/>
                  <a:pt x="2370689" y="214169"/>
                </a:cubicBezTo>
                <a:cubicBezTo>
                  <a:pt x="2387182" y="219555"/>
                  <a:pt x="2400983" y="200368"/>
                  <a:pt x="2414784" y="192290"/>
                </a:cubicBezTo>
                <a:cubicBezTo>
                  <a:pt x="2417813" y="181182"/>
                  <a:pt x="2412091" y="178490"/>
                  <a:pt x="2409398" y="173104"/>
                </a:cubicBezTo>
                <a:cubicBezTo>
                  <a:pt x="2414784" y="173104"/>
                  <a:pt x="2417813" y="178490"/>
                  <a:pt x="2423199" y="175797"/>
                </a:cubicBezTo>
                <a:cubicBezTo>
                  <a:pt x="2420170" y="167718"/>
                  <a:pt x="2433970" y="156947"/>
                  <a:pt x="2422862" y="154254"/>
                </a:cubicBezTo>
                <a:close/>
                <a:moveTo>
                  <a:pt x="3301393" y="148532"/>
                </a:moveTo>
                <a:cubicBezTo>
                  <a:pt x="3312165" y="148532"/>
                  <a:pt x="3298700" y="159639"/>
                  <a:pt x="3307116" y="162333"/>
                </a:cubicBezTo>
                <a:cubicBezTo>
                  <a:pt x="3301393" y="170411"/>
                  <a:pt x="3290622" y="167718"/>
                  <a:pt x="3282207" y="173104"/>
                </a:cubicBezTo>
                <a:cubicBezTo>
                  <a:pt x="3284900" y="156610"/>
                  <a:pt x="3290285" y="156610"/>
                  <a:pt x="3301393" y="148532"/>
                </a:cubicBezTo>
                <a:close/>
                <a:moveTo>
                  <a:pt x="418733" y="146176"/>
                </a:moveTo>
                <a:cubicBezTo>
                  <a:pt x="424455" y="148869"/>
                  <a:pt x="429841" y="148869"/>
                  <a:pt x="427148" y="156947"/>
                </a:cubicBezTo>
                <a:cubicBezTo>
                  <a:pt x="427148" y="156947"/>
                  <a:pt x="427148" y="156947"/>
                  <a:pt x="418733" y="156947"/>
                </a:cubicBezTo>
                <a:cubicBezTo>
                  <a:pt x="416040" y="151561"/>
                  <a:pt x="418733" y="148532"/>
                  <a:pt x="418733" y="146176"/>
                </a:cubicBezTo>
                <a:close/>
                <a:moveTo>
                  <a:pt x="2715032" y="140454"/>
                </a:moveTo>
                <a:cubicBezTo>
                  <a:pt x="2712339" y="161996"/>
                  <a:pt x="2684738" y="156610"/>
                  <a:pt x="2684738" y="178490"/>
                </a:cubicBezTo>
                <a:cubicBezTo>
                  <a:pt x="2706617" y="175797"/>
                  <a:pt x="2720418" y="165026"/>
                  <a:pt x="2728833" y="145839"/>
                </a:cubicBezTo>
                <a:cubicBezTo>
                  <a:pt x="2723448" y="145839"/>
                  <a:pt x="2723448" y="140454"/>
                  <a:pt x="2715032" y="140454"/>
                </a:cubicBezTo>
                <a:close/>
                <a:moveTo>
                  <a:pt x="399846" y="138722"/>
                </a:moveTo>
                <a:lnTo>
                  <a:pt x="403812" y="144714"/>
                </a:lnTo>
                <a:cubicBezTo>
                  <a:pt x="399757" y="152382"/>
                  <a:pt x="373881" y="161659"/>
                  <a:pt x="363530" y="167718"/>
                </a:cubicBezTo>
                <a:cubicBezTo>
                  <a:pt x="366391" y="159471"/>
                  <a:pt x="371272" y="152655"/>
                  <a:pt x="377836" y="147564"/>
                </a:cubicBezTo>
                <a:close/>
                <a:moveTo>
                  <a:pt x="399210" y="137761"/>
                </a:moveTo>
                <a:cubicBezTo>
                  <a:pt x="402239" y="137761"/>
                  <a:pt x="402239" y="137761"/>
                  <a:pt x="402239" y="137761"/>
                </a:cubicBezTo>
                <a:lnTo>
                  <a:pt x="399846" y="138722"/>
                </a:lnTo>
                <a:close/>
                <a:moveTo>
                  <a:pt x="3059040" y="132375"/>
                </a:moveTo>
                <a:cubicBezTo>
                  <a:pt x="3064426" y="143146"/>
                  <a:pt x="3067455" y="170411"/>
                  <a:pt x="3083612" y="170748"/>
                </a:cubicBezTo>
                <a:cubicBezTo>
                  <a:pt x="3078226" y="184549"/>
                  <a:pt x="3072841" y="192627"/>
                  <a:pt x="3061733" y="198012"/>
                </a:cubicBezTo>
                <a:cubicBezTo>
                  <a:pt x="3059040" y="173440"/>
                  <a:pt x="3061733" y="168055"/>
                  <a:pt x="3039853" y="151561"/>
                </a:cubicBezTo>
                <a:cubicBezTo>
                  <a:pt x="3042546" y="140454"/>
                  <a:pt x="3053654" y="140454"/>
                  <a:pt x="3059040" y="132375"/>
                </a:cubicBezTo>
                <a:close/>
                <a:moveTo>
                  <a:pt x="593766" y="126258"/>
                </a:moveTo>
                <a:cubicBezTo>
                  <a:pt x="581711" y="128483"/>
                  <a:pt x="566249" y="137761"/>
                  <a:pt x="578619" y="137761"/>
                </a:cubicBezTo>
                <a:cubicBezTo>
                  <a:pt x="567511" y="143146"/>
                  <a:pt x="553711" y="148869"/>
                  <a:pt x="548325" y="162333"/>
                </a:cubicBezTo>
                <a:cubicBezTo>
                  <a:pt x="551018" y="162333"/>
                  <a:pt x="551018" y="167718"/>
                  <a:pt x="553711" y="170411"/>
                </a:cubicBezTo>
                <a:cubicBezTo>
                  <a:pt x="580975" y="165026"/>
                  <a:pt x="586697" y="140454"/>
                  <a:pt x="603527" y="126989"/>
                </a:cubicBezTo>
                <a:cubicBezTo>
                  <a:pt x="601423" y="125559"/>
                  <a:pt x="597784" y="125517"/>
                  <a:pt x="593766" y="126258"/>
                </a:cubicBezTo>
                <a:close/>
                <a:moveTo>
                  <a:pt x="542602" y="115881"/>
                </a:moveTo>
                <a:cubicBezTo>
                  <a:pt x="537217" y="118911"/>
                  <a:pt x="523417" y="126989"/>
                  <a:pt x="528802" y="132375"/>
                </a:cubicBezTo>
                <a:cubicBezTo>
                  <a:pt x="534187" y="126989"/>
                  <a:pt x="539910" y="124297"/>
                  <a:pt x="542602" y="115881"/>
                </a:cubicBezTo>
                <a:close/>
                <a:moveTo>
                  <a:pt x="3034132" y="113189"/>
                </a:moveTo>
                <a:cubicBezTo>
                  <a:pt x="3009559" y="118574"/>
                  <a:pt x="2984651" y="126989"/>
                  <a:pt x="2981621" y="154254"/>
                </a:cubicBezTo>
                <a:cubicBezTo>
                  <a:pt x="2995422" y="151561"/>
                  <a:pt x="3011915" y="143146"/>
                  <a:pt x="3006530" y="129682"/>
                </a:cubicBezTo>
                <a:cubicBezTo>
                  <a:pt x="3017301" y="126989"/>
                  <a:pt x="3014608" y="126989"/>
                  <a:pt x="3025717" y="129682"/>
                </a:cubicBezTo>
                <a:cubicBezTo>
                  <a:pt x="3028745" y="123960"/>
                  <a:pt x="3034132" y="121268"/>
                  <a:pt x="3034132" y="113189"/>
                </a:cubicBezTo>
                <a:close/>
                <a:moveTo>
                  <a:pt x="572897" y="113189"/>
                </a:moveTo>
                <a:cubicBezTo>
                  <a:pt x="559096" y="121604"/>
                  <a:pt x="551018" y="126989"/>
                  <a:pt x="539910" y="135068"/>
                </a:cubicBezTo>
                <a:cubicBezTo>
                  <a:pt x="542602" y="135068"/>
                  <a:pt x="539910" y="137761"/>
                  <a:pt x="542602" y="137761"/>
                </a:cubicBezTo>
                <a:cubicBezTo>
                  <a:pt x="553711" y="129682"/>
                  <a:pt x="567511" y="126989"/>
                  <a:pt x="572897" y="113189"/>
                </a:cubicBezTo>
                <a:close/>
                <a:moveTo>
                  <a:pt x="475871" y="109560"/>
                </a:moveTo>
                <a:cubicBezTo>
                  <a:pt x="479995" y="109865"/>
                  <a:pt x="483950" y="111758"/>
                  <a:pt x="487400" y="115881"/>
                </a:cubicBezTo>
                <a:cubicBezTo>
                  <a:pt x="479322" y="129682"/>
                  <a:pt x="457105" y="140454"/>
                  <a:pt x="443305" y="132375"/>
                </a:cubicBezTo>
                <a:cubicBezTo>
                  <a:pt x="449616" y="122024"/>
                  <a:pt x="463501" y="108645"/>
                  <a:pt x="475871" y="109560"/>
                </a:cubicBezTo>
                <a:close/>
                <a:moveTo>
                  <a:pt x="592083" y="102417"/>
                </a:moveTo>
                <a:cubicBezTo>
                  <a:pt x="584005" y="99724"/>
                  <a:pt x="575590" y="107803"/>
                  <a:pt x="580975" y="113189"/>
                </a:cubicBezTo>
                <a:cubicBezTo>
                  <a:pt x="589390" y="113189"/>
                  <a:pt x="592083" y="110496"/>
                  <a:pt x="592083" y="102417"/>
                </a:cubicBezTo>
                <a:close/>
                <a:moveTo>
                  <a:pt x="3050962" y="102081"/>
                </a:moveTo>
                <a:cubicBezTo>
                  <a:pt x="3045576" y="107803"/>
                  <a:pt x="3037160" y="107803"/>
                  <a:pt x="3037160" y="118574"/>
                </a:cubicBezTo>
                <a:cubicBezTo>
                  <a:pt x="3045239" y="118574"/>
                  <a:pt x="3059040" y="110496"/>
                  <a:pt x="3050962" y="102081"/>
                </a:cubicBezTo>
                <a:close/>
                <a:moveTo>
                  <a:pt x="2478065" y="97032"/>
                </a:moveTo>
                <a:cubicBezTo>
                  <a:pt x="2478065" y="102417"/>
                  <a:pt x="2472679" y="102417"/>
                  <a:pt x="2464264" y="102417"/>
                </a:cubicBezTo>
                <a:cubicBezTo>
                  <a:pt x="2461571" y="110496"/>
                  <a:pt x="2455849" y="116218"/>
                  <a:pt x="2450464" y="126989"/>
                </a:cubicBezTo>
                <a:cubicBezTo>
                  <a:pt x="2453156" y="126989"/>
                  <a:pt x="2455849" y="126989"/>
                  <a:pt x="2455849" y="129682"/>
                </a:cubicBezTo>
                <a:cubicBezTo>
                  <a:pt x="2466957" y="126989"/>
                  <a:pt x="2475035" y="115881"/>
                  <a:pt x="2483450" y="107803"/>
                </a:cubicBezTo>
                <a:cubicBezTo>
                  <a:pt x="2480757" y="105110"/>
                  <a:pt x="2480757" y="97032"/>
                  <a:pt x="2478065" y="97032"/>
                </a:cubicBezTo>
                <a:close/>
                <a:moveTo>
                  <a:pt x="281063" y="80539"/>
                </a:moveTo>
                <a:cubicBezTo>
                  <a:pt x="281063" y="80539"/>
                  <a:pt x="281063" y="80539"/>
                  <a:pt x="289478" y="80539"/>
                </a:cubicBezTo>
                <a:cubicBezTo>
                  <a:pt x="289478" y="88617"/>
                  <a:pt x="281063" y="88617"/>
                  <a:pt x="275677" y="91309"/>
                </a:cubicBezTo>
                <a:cubicBezTo>
                  <a:pt x="275677" y="85924"/>
                  <a:pt x="283755" y="88617"/>
                  <a:pt x="281063" y="80539"/>
                </a:cubicBezTo>
                <a:close/>
                <a:moveTo>
                  <a:pt x="2819379" y="72460"/>
                </a:moveTo>
                <a:cubicBezTo>
                  <a:pt x="2808271" y="69767"/>
                  <a:pt x="2813994" y="80539"/>
                  <a:pt x="2802886" y="77846"/>
                </a:cubicBezTo>
                <a:cubicBezTo>
                  <a:pt x="2805579" y="86260"/>
                  <a:pt x="2808608" y="91646"/>
                  <a:pt x="2813994" y="94339"/>
                </a:cubicBezTo>
                <a:cubicBezTo>
                  <a:pt x="2816686" y="88617"/>
                  <a:pt x="2819379" y="83231"/>
                  <a:pt x="2819379" y="72460"/>
                </a:cubicBezTo>
                <a:close/>
                <a:moveTo>
                  <a:pt x="2403676" y="72460"/>
                </a:moveTo>
                <a:cubicBezTo>
                  <a:pt x="2390211" y="72460"/>
                  <a:pt x="2387182" y="80539"/>
                  <a:pt x="2381797" y="85924"/>
                </a:cubicBezTo>
                <a:cubicBezTo>
                  <a:pt x="2392904" y="91309"/>
                  <a:pt x="2400983" y="80539"/>
                  <a:pt x="2403676" y="72460"/>
                </a:cubicBezTo>
                <a:close/>
                <a:moveTo>
                  <a:pt x="603191" y="69767"/>
                </a:moveTo>
                <a:cubicBezTo>
                  <a:pt x="578619" y="75152"/>
                  <a:pt x="570204" y="97032"/>
                  <a:pt x="553711" y="107803"/>
                </a:cubicBezTo>
                <a:cubicBezTo>
                  <a:pt x="572897" y="97032"/>
                  <a:pt x="594776" y="88617"/>
                  <a:pt x="603191" y="69767"/>
                </a:cubicBezTo>
                <a:close/>
                <a:moveTo>
                  <a:pt x="2472679" y="64045"/>
                </a:moveTo>
                <a:cubicBezTo>
                  <a:pt x="2475372" y="72460"/>
                  <a:pt x="2475372" y="69767"/>
                  <a:pt x="2472679" y="77509"/>
                </a:cubicBezTo>
                <a:cubicBezTo>
                  <a:pt x="2483787" y="77509"/>
                  <a:pt x="2483787" y="64045"/>
                  <a:pt x="2472679" y="64045"/>
                </a:cubicBezTo>
                <a:close/>
                <a:moveTo>
                  <a:pt x="3215897" y="61352"/>
                </a:moveTo>
                <a:cubicBezTo>
                  <a:pt x="3204789" y="61352"/>
                  <a:pt x="3199403" y="67075"/>
                  <a:pt x="3194017" y="72123"/>
                </a:cubicBezTo>
                <a:cubicBezTo>
                  <a:pt x="3202096" y="69430"/>
                  <a:pt x="3215897" y="72123"/>
                  <a:pt x="3215897" y="61352"/>
                </a:cubicBezTo>
                <a:close/>
                <a:moveTo>
                  <a:pt x="2555147" y="58659"/>
                </a:moveTo>
                <a:cubicBezTo>
                  <a:pt x="2541346" y="61352"/>
                  <a:pt x="2535623" y="72460"/>
                  <a:pt x="2544038" y="83231"/>
                </a:cubicBezTo>
                <a:cubicBezTo>
                  <a:pt x="2555147" y="83231"/>
                  <a:pt x="2560532" y="80539"/>
                  <a:pt x="2557840" y="69767"/>
                </a:cubicBezTo>
                <a:cubicBezTo>
                  <a:pt x="2544038" y="72460"/>
                  <a:pt x="2560869" y="67075"/>
                  <a:pt x="2555147" y="58659"/>
                </a:cubicBezTo>
                <a:close/>
                <a:moveTo>
                  <a:pt x="511425" y="58196"/>
                </a:moveTo>
                <a:cubicBezTo>
                  <a:pt x="516600" y="60931"/>
                  <a:pt x="520724" y="65728"/>
                  <a:pt x="523417" y="69767"/>
                </a:cubicBezTo>
                <a:cubicBezTo>
                  <a:pt x="509616" y="75152"/>
                  <a:pt x="504230" y="77846"/>
                  <a:pt x="490429" y="77846"/>
                </a:cubicBezTo>
                <a:cubicBezTo>
                  <a:pt x="487400" y="83231"/>
                  <a:pt x="495815" y="67075"/>
                  <a:pt x="493122" y="58996"/>
                </a:cubicBezTo>
                <a:cubicBezTo>
                  <a:pt x="500022" y="54788"/>
                  <a:pt x="506250" y="55461"/>
                  <a:pt x="511425" y="58196"/>
                </a:cubicBezTo>
                <a:close/>
                <a:moveTo>
                  <a:pt x="2662523" y="50580"/>
                </a:moveTo>
                <a:cubicBezTo>
                  <a:pt x="2668245" y="47888"/>
                  <a:pt x="2665215" y="55966"/>
                  <a:pt x="2670601" y="55966"/>
                </a:cubicBezTo>
                <a:cubicBezTo>
                  <a:pt x="2667908" y="64045"/>
                  <a:pt x="2656800" y="61352"/>
                  <a:pt x="2654107" y="66737"/>
                </a:cubicBezTo>
                <a:cubicBezTo>
                  <a:pt x="2651414" y="66737"/>
                  <a:pt x="2648722" y="61352"/>
                  <a:pt x="2648722" y="55966"/>
                </a:cubicBezTo>
                <a:cubicBezTo>
                  <a:pt x="2657137" y="53274"/>
                  <a:pt x="2665215" y="64045"/>
                  <a:pt x="2662523" y="50580"/>
                </a:cubicBezTo>
                <a:close/>
                <a:moveTo>
                  <a:pt x="305972" y="50580"/>
                </a:moveTo>
                <a:cubicBezTo>
                  <a:pt x="311357" y="55966"/>
                  <a:pt x="297556" y="67075"/>
                  <a:pt x="289478" y="64045"/>
                </a:cubicBezTo>
                <a:cubicBezTo>
                  <a:pt x="294863" y="58659"/>
                  <a:pt x="297556" y="53274"/>
                  <a:pt x="305972" y="50580"/>
                </a:cubicBezTo>
                <a:close/>
                <a:moveTo>
                  <a:pt x="3048269" y="47888"/>
                </a:moveTo>
                <a:cubicBezTo>
                  <a:pt x="3037160" y="53610"/>
                  <a:pt x="3039853" y="58996"/>
                  <a:pt x="3034468" y="64381"/>
                </a:cubicBezTo>
                <a:cubicBezTo>
                  <a:pt x="3034468" y="53274"/>
                  <a:pt x="3014945" y="69767"/>
                  <a:pt x="3023360" y="72460"/>
                </a:cubicBezTo>
                <a:cubicBezTo>
                  <a:pt x="3026389" y="69767"/>
                  <a:pt x="3029082" y="67075"/>
                  <a:pt x="3031775" y="64381"/>
                </a:cubicBezTo>
                <a:cubicBezTo>
                  <a:pt x="3029082" y="72460"/>
                  <a:pt x="3026389" y="77846"/>
                  <a:pt x="3017974" y="77846"/>
                </a:cubicBezTo>
                <a:cubicBezTo>
                  <a:pt x="3017974" y="67075"/>
                  <a:pt x="3009559" y="80539"/>
                  <a:pt x="3004174" y="72460"/>
                </a:cubicBezTo>
                <a:cubicBezTo>
                  <a:pt x="3001481" y="80539"/>
                  <a:pt x="3006867" y="77846"/>
                  <a:pt x="3006867" y="85924"/>
                </a:cubicBezTo>
                <a:cubicBezTo>
                  <a:pt x="3017638" y="88617"/>
                  <a:pt x="3028745" y="88617"/>
                  <a:pt x="3023024" y="102754"/>
                </a:cubicBezTo>
                <a:cubicBezTo>
                  <a:pt x="3036824" y="94339"/>
                  <a:pt x="3042546" y="97032"/>
                  <a:pt x="3061733" y="83568"/>
                </a:cubicBezTo>
                <a:cubicBezTo>
                  <a:pt x="3061733" y="75152"/>
                  <a:pt x="3056347" y="72460"/>
                  <a:pt x="3059040" y="64381"/>
                </a:cubicBezTo>
                <a:cubicBezTo>
                  <a:pt x="3050962" y="64381"/>
                  <a:pt x="3039853" y="72460"/>
                  <a:pt x="3037160" y="64381"/>
                </a:cubicBezTo>
                <a:cubicBezTo>
                  <a:pt x="3042883" y="58659"/>
                  <a:pt x="3056684" y="55966"/>
                  <a:pt x="3048269" y="47888"/>
                </a:cubicBezTo>
                <a:close/>
                <a:moveTo>
                  <a:pt x="2882997" y="45195"/>
                </a:moveTo>
                <a:cubicBezTo>
                  <a:pt x="2874582" y="56303"/>
                  <a:pt x="2874582" y="58996"/>
                  <a:pt x="2869196" y="69767"/>
                </a:cubicBezTo>
                <a:cubicBezTo>
                  <a:pt x="2879968" y="69767"/>
                  <a:pt x="2879968" y="75152"/>
                  <a:pt x="2888383" y="75152"/>
                </a:cubicBezTo>
                <a:cubicBezTo>
                  <a:pt x="2885690" y="61689"/>
                  <a:pt x="2885690" y="50580"/>
                  <a:pt x="2882997" y="45195"/>
                </a:cubicBezTo>
                <a:close/>
                <a:moveTo>
                  <a:pt x="3066782" y="31731"/>
                </a:moveTo>
                <a:cubicBezTo>
                  <a:pt x="3058366" y="34424"/>
                  <a:pt x="3058366" y="45531"/>
                  <a:pt x="3052981" y="50918"/>
                </a:cubicBezTo>
                <a:cubicBezTo>
                  <a:pt x="3052981" y="56303"/>
                  <a:pt x="3058703" y="58996"/>
                  <a:pt x="3061396" y="64381"/>
                </a:cubicBezTo>
                <a:cubicBezTo>
                  <a:pt x="3064089" y="61689"/>
                  <a:pt x="3069811" y="61689"/>
                  <a:pt x="3075197" y="64381"/>
                </a:cubicBezTo>
                <a:cubicBezTo>
                  <a:pt x="3075197" y="67075"/>
                  <a:pt x="3077890" y="69767"/>
                  <a:pt x="3077890" y="72460"/>
                </a:cubicBezTo>
                <a:cubicBezTo>
                  <a:pt x="3069475" y="75152"/>
                  <a:pt x="3072167" y="69767"/>
                  <a:pt x="3066782" y="67075"/>
                </a:cubicBezTo>
                <a:cubicBezTo>
                  <a:pt x="3069811" y="85924"/>
                  <a:pt x="3080582" y="72460"/>
                  <a:pt x="3091690" y="72460"/>
                </a:cubicBezTo>
                <a:cubicBezTo>
                  <a:pt x="3088997" y="77846"/>
                  <a:pt x="3083612" y="75152"/>
                  <a:pt x="3086305" y="83231"/>
                </a:cubicBezTo>
                <a:cubicBezTo>
                  <a:pt x="3097413" y="91646"/>
                  <a:pt x="3108184" y="77846"/>
                  <a:pt x="3116599" y="75152"/>
                </a:cubicBezTo>
                <a:cubicBezTo>
                  <a:pt x="3111213" y="83231"/>
                  <a:pt x="3125014" y="83231"/>
                  <a:pt x="3125014" y="77846"/>
                </a:cubicBezTo>
                <a:cubicBezTo>
                  <a:pt x="3130400" y="80539"/>
                  <a:pt x="3119628" y="83231"/>
                  <a:pt x="3125014" y="91309"/>
                </a:cubicBezTo>
                <a:cubicBezTo>
                  <a:pt x="3064426" y="115881"/>
                  <a:pt x="3012252" y="151561"/>
                  <a:pt x="2965464" y="192290"/>
                </a:cubicBezTo>
                <a:cubicBezTo>
                  <a:pt x="2968157" y="194983"/>
                  <a:pt x="2968157" y="197676"/>
                  <a:pt x="2968157" y="205754"/>
                </a:cubicBezTo>
                <a:cubicBezTo>
                  <a:pt x="2976235" y="205754"/>
                  <a:pt x="2979265" y="192290"/>
                  <a:pt x="2984651" y="200368"/>
                </a:cubicBezTo>
                <a:cubicBezTo>
                  <a:pt x="2995422" y="186905"/>
                  <a:pt x="3003837" y="178490"/>
                  <a:pt x="3006530" y="165026"/>
                </a:cubicBezTo>
                <a:cubicBezTo>
                  <a:pt x="3012252" y="165026"/>
                  <a:pt x="3009223" y="175797"/>
                  <a:pt x="3017638" y="173104"/>
                </a:cubicBezTo>
                <a:cubicBezTo>
                  <a:pt x="3014945" y="178490"/>
                  <a:pt x="3020331" y="181182"/>
                  <a:pt x="3020331" y="186568"/>
                </a:cubicBezTo>
                <a:cubicBezTo>
                  <a:pt x="3009223" y="189261"/>
                  <a:pt x="3017301" y="191954"/>
                  <a:pt x="3011915" y="200032"/>
                </a:cubicBezTo>
                <a:cubicBezTo>
                  <a:pt x="3020331" y="200032"/>
                  <a:pt x="3014945" y="210803"/>
                  <a:pt x="3020331" y="208111"/>
                </a:cubicBezTo>
                <a:cubicBezTo>
                  <a:pt x="3020331" y="232683"/>
                  <a:pt x="2976235" y="241097"/>
                  <a:pt x="2962435" y="254562"/>
                </a:cubicBezTo>
                <a:cubicBezTo>
                  <a:pt x="2951327" y="243791"/>
                  <a:pt x="2978928" y="233019"/>
                  <a:pt x="2978928" y="216525"/>
                </a:cubicBezTo>
                <a:cubicBezTo>
                  <a:pt x="2959742" y="200368"/>
                  <a:pt x="2934834" y="246820"/>
                  <a:pt x="2945942" y="260284"/>
                </a:cubicBezTo>
                <a:cubicBezTo>
                  <a:pt x="2945942" y="268699"/>
                  <a:pt x="2940556" y="271392"/>
                  <a:pt x="2940556" y="279470"/>
                </a:cubicBezTo>
                <a:cubicBezTo>
                  <a:pt x="2935170" y="276777"/>
                  <a:pt x="2926755" y="271392"/>
                  <a:pt x="2924062" y="279470"/>
                </a:cubicBezTo>
                <a:cubicBezTo>
                  <a:pt x="2924062" y="274085"/>
                  <a:pt x="2924062" y="266006"/>
                  <a:pt x="2912954" y="266006"/>
                </a:cubicBezTo>
                <a:cubicBezTo>
                  <a:pt x="2907569" y="271392"/>
                  <a:pt x="2902183" y="276777"/>
                  <a:pt x="2893768" y="279470"/>
                </a:cubicBezTo>
                <a:cubicBezTo>
                  <a:pt x="2888383" y="252205"/>
                  <a:pt x="2915984" y="249512"/>
                  <a:pt x="2929785" y="231000"/>
                </a:cubicBezTo>
                <a:cubicBezTo>
                  <a:pt x="2927092" y="219892"/>
                  <a:pt x="2921706" y="209120"/>
                  <a:pt x="2907906" y="209120"/>
                </a:cubicBezTo>
                <a:cubicBezTo>
                  <a:pt x="2913291" y="201042"/>
                  <a:pt x="2913291" y="189934"/>
                  <a:pt x="2921706" y="184549"/>
                </a:cubicBezTo>
                <a:cubicBezTo>
                  <a:pt x="2921706" y="179163"/>
                  <a:pt x="2913291" y="184549"/>
                  <a:pt x="2913291" y="179163"/>
                </a:cubicBezTo>
                <a:cubicBezTo>
                  <a:pt x="2913291" y="168055"/>
                  <a:pt x="2926755" y="168055"/>
                  <a:pt x="2935170" y="162669"/>
                </a:cubicBezTo>
                <a:cubicBezTo>
                  <a:pt x="2937863" y="148869"/>
                  <a:pt x="2927092" y="148869"/>
                  <a:pt x="2932477" y="138097"/>
                </a:cubicBezTo>
                <a:cubicBezTo>
                  <a:pt x="2935170" y="143820"/>
                  <a:pt x="2937863" y="149205"/>
                  <a:pt x="2937863" y="157283"/>
                </a:cubicBezTo>
                <a:cubicBezTo>
                  <a:pt x="2959742" y="157283"/>
                  <a:pt x="2979265" y="124633"/>
                  <a:pt x="2970850" y="108140"/>
                </a:cubicBezTo>
                <a:cubicBezTo>
                  <a:pt x="2970850" y="105447"/>
                  <a:pt x="2976235" y="108140"/>
                  <a:pt x="2976235" y="102754"/>
                </a:cubicBezTo>
                <a:cubicBezTo>
                  <a:pt x="2984651" y="108140"/>
                  <a:pt x="2987344" y="116555"/>
                  <a:pt x="2984651" y="127326"/>
                </a:cubicBezTo>
                <a:cubicBezTo>
                  <a:pt x="2998451" y="127326"/>
                  <a:pt x="3006530" y="118911"/>
                  <a:pt x="3014945" y="108140"/>
                </a:cubicBezTo>
                <a:cubicBezTo>
                  <a:pt x="3014945" y="102754"/>
                  <a:pt x="3009223" y="94676"/>
                  <a:pt x="3006530" y="102754"/>
                </a:cubicBezTo>
                <a:cubicBezTo>
                  <a:pt x="3003837" y="97368"/>
                  <a:pt x="3006530" y="91983"/>
                  <a:pt x="2992729" y="97368"/>
                </a:cubicBezTo>
                <a:cubicBezTo>
                  <a:pt x="2992729" y="86260"/>
                  <a:pt x="2995422" y="75489"/>
                  <a:pt x="2984314" y="80875"/>
                </a:cubicBezTo>
                <a:cubicBezTo>
                  <a:pt x="2989700" y="58996"/>
                  <a:pt x="3008886" y="64381"/>
                  <a:pt x="3019994" y="56303"/>
                </a:cubicBezTo>
                <a:cubicBezTo>
                  <a:pt x="3022687" y="47888"/>
                  <a:pt x="3014608" y="47888"/>
                  <a:pt x="3017301" y="39809"/>
                </a:cubicBezTo>
                <a:cubicBezTo>
                  <a:pt x="3031102" y="58996"/>
                  <a:pt x="3047596" y="23652"/>
                  <a:pt x="3066782" y="31731"/>
                </a:cubicBezTo>
                <a:close/>
                <a:moveTo>
                  <a:pt x="3075533" y="26009"/>
                </a:moveTo>
                <a:cubicBezTo>
                  <a:pt x="3075533" y="26009"/>
                  <a:pt x="3075533" y="26009"/>
                  <a:pt x="3078226" y="26009"/>
                </a:cubicBezTo>
                <a:cubicBezTo>
                  <a:pt x="3075533" y="26009"/>
                  <a:pt x="3075533" y="28702"/>
                  <a:pt x="3075533" y="31394"/>
                </a:cubicBezTo>
                <a:close/>
                <a:moveTo>
                  <a:pt x="2915647" y="26009"/>
                </a:moveTo>
                <a:cubicBezTo>
                  <a:pt x="2915647" y="31394"/>
                  <a:pt x="2899154" y="31394"/>
                  <a:pt x="2910262" y="36780"/>
                </a:cubicBezTo>
                <a:cubicBezTo>
                  <a:pt x="2912954" y="36780"/>
                  <a:pt x="2926755" y="26009"/>
                  <a:pt x="2915647" y="26009"/>
                </a:cubicBezTo>
                <a:close/>
                <a:moveTo>
                  <a:pt x="410318" y="23316"/>
                </a:moveTo>
                <a:cubicBezTo>
                  <a:pt x="399547" y="39809"/>
                  <a:pt x="371946" y="42502"/>
                  <a:pt x="357808" y="58659"/>
                </a:cubicBezTo>
                <a:cubicBezTo>
                  <a:pt x="357808" y="64045"/>
                  <a:pt x="363530" y="64045"/>
                  <a:pt x="366223" y="64045"/>
                </a:cubicBezTo>
                <a:cubicBezTo>
                  <a:pt x="335929" y="94003"/>
                  <a:pt x="289141" y="96696"/>
                  <a:pt x="256154" y="123960"/>
                </a:cubicBezTo>
                <a:cubicBezTo>
                  <a:pt x="283419" y="99724"/>
                  <a:pt x="313713" y="80539"/>
                  <a:pt x="338622" y="55966"/>
                </a:cubicBezTo>
                <a:cubicBezTo>
                  <a:pt x="344008" y="55966"/>
                  <a:pt x="346701" y="58659"/>
                  <a:pt x="355115" y="58659"/>
                </a:cubicBezTo>
                <a:cubicBezTo>
                  <a:pt x="363530" y="39809"/>
                  <a:pt x="391132" y="23316"/>
                  <a:pt x="410318" y="23316"/>
                </a:cubicBezTo>
                <a:close/>
                <a:moveTo>
                  <a:pt x="671858" y="17930"/>
                </a:moveTo>
                <a:cubicBezTo>
                  <a:pt x="644257" y="15238"/>
                  <a:pt x="638871" y="31731"/>
                  <a:pt x="627763" y="45195"/>
                </a:cubicBezTo>
                <a:cubicBezTo>
                  <a:pt x="636178" y="53274"/>
                  <a:pt x="646949" y="45195"/>
                  <a:pt x="655365" y="42502"/>
                </a:cubicBezTo>
                <a:cubicBezTo>
                  <a:pt x="652672" y="28702"/>
                  <a:pt x="666472" y="26009"/>
                  <a:pt x="671858" y="17930"/>
                </a:cubicBezTo>
                <a:close/>
                <a:moveTo>
                  <a:pt x="2475035" y="17594"/>
                </a:moveTo>
                <a:cubicBezTo>
                  <a:pt x="2469313" y="14901"/>
                  <a:pt x="2469313" y="22979"/>
                  <a:pt x="2463928" y="20286"/>
                </a:cubicBezTo>
                <a:cubicBezTo>
                  <a:pt x="2463928" y="31394"/>
                  <a:pt x="2458542" y="34087"/>
                  <a:pt x="2461235" y="42166"/>
                </a:cubicBezTo>
                <a:cubicBezTo>
                  <a:pt x="2453156" y="42166"/>
                  <a:pt x="2447434" y="47551"/>
                  <a:pt x="2442048" y="52937"/>
                </a:cubicBezTo>
                <a:cubicBezTo>
                  <a:pt x="2442048" y="47551"/>
                  <a:pt x="2450464" y="44858"/>
                  <a:pt x="2439355" y="44858"/>
                </a:cubicBezTo>
                <a:cubicBezTo>
                  <a:pt x="2433970" y="50580"/>
                  <a:pt x="2450464" y="61352"/>
                  <a:pt x="2436663" y="64045"/>
                </a:cubicBezTo>
                <a:cubicBezTo>
                  <a:pt x="2442385" y="64045"/>
                  <a:pt x="2439692" y="72460"/>
                  <a:pt x="2444741" y="72123"/>
                </a:cubicBezTo>
                <a:cubicBezTo>
                  <a:pt x="2447434" y="55630"/>
                  <a:pt x="2469650" y="58323"/>
                  <a:pt x="2475035" y="44858"/>
                </a:cubicBezTo>
                <a:cubicBezTo>
                  <a:pt x="2475035" y="31058"/>
                  <a:pt x="2472343" y="28365"/>
                  <a:pt x="2475035" y="17594"/>
                </a:cubicBezTo>
                <a:close/>
                <a:moveTo>
                  <a:pt x="460135" y="9851"/>
                </a:moveTo>
                <a:cubicBezTo>
                  <a:pt x="468213" y="15238"/>
                  <a:pt x="451720" y="15238"/>
                  <a:pt x="454749" y="23316"/>
                </a:cubicBezTo>
                <a:cubicBezTo>
                  <a:pt x="449364" y="17930"/>
                  <a:pt x="449364" y="23316"/>
                  <a:pt x="440949" y="23316"/>
                </a:cubicBezTo>
                <a:cubicBezTo>
                  <a:pt x="440949" y="12545"/>
                  <a:pt x="460135" y="20623"/>
                  <a:pt x="460135" y="9851"/>
                </a:cubicBezTo>
                <a:close/>
                <a:moveTo>
                  <a:pt x="2483450" y="4466"/>
                </a:moveTo>
                <a:cubicBezTo>
                  <a:pt x="2483450" y="7159"/>
                  <a:pt x="2480757" y="9851"/>
                  <a:pt x="2480757" y="12545"/>
                </a:cubicBezTo>
                <a:cubicBezTo>
                  <a:pt x="2489173" y="12545"/>
                  <a:pt x="2494558" y="12545"/>
                  <a:pt x="2494558" y="4466"/>
                </a:cubicBezTo>
                <a:cubicBezTo>
                  <a:pt x="2494558" y="4466"/>
                  <a:pt x="2494558" y="4466"/>
                  <a:pt x="2483450" y="4466"/>
                </a:cubicBezTo>
                <a:close/>
                <a:moveTo>
                  <a:pt x="3337073" y="1437"/>
                </a:moveTo>
                <a:cubicBezTo>
                  <a:pt x="3323272" y="4130"/>
                  <a:pt x="3320580" y="15238"/>
                  <a:pt x="3309472" y="20623"/>
                </a:cubicBezTo>
                <a:cubicBezTo>
                  <a:pt x="3323272" y="20623"/>
                  <a:pt x="3328658" y="9515"/>
                  <a:pt x="3337073" y="1437"/>
                </a:cubicBezTo>
                <a:close/>
                <a:moveTo>
                  <a:pt x="3278439" y="0"/>
                </a:moveTo>
                <a:lnTo>
                  <a:pt x="3283040" y="0"/>
                </a:lnTo>
                <a:lnTo>
                  <a:pt x="3287298" y="2110"/>
                </a:lnTo>
                <a:cubicBezTo>
                  <a:pt x="3289360" y="1773"/>
                  <a:pt x="3292137" y="1100"/>
                  <a:pt x="3296344" y="2446"/>
                </a:cubicBezTo>
                <a:cubicBezTo>
                  <a:pt x="3285236" y="10862"/>
                  <a:pt x="3279851" y="18940"/>
                  <a:pt x="3263357" y="21633"/>
                </a:cubicBezTo>
                <a:cubicBezTo>
                  <a:pt x="3264704" y="14733"/>
                  <a:pt x="3266723" y="9936"/>
                  <a:pt x="3269795" y="6191"/>
                </a:cubicBezTo>
                <a:close/>
                <a:moveTo>
                  <a:pt x="3162016" y="0"/>
                </a:moveTo>
                <a:lnTo>
                  <a:pt x="3206574" y="0"/>
                </a:lnTo>
                <a:lnTo>
                  <a:pt x="3205293" y="721"/>
                </a:lnTo>
                <a:cubicBezTo>
                  <a:pt x="3202180" y="2783"/>
                  <a:pt x="3200076" y="5476"/>
                  <a:pt x="3200076" y="10862"/>
                </a:cubicBezTo>
                <a:cubicBezTo>
                  <a:pt x="3194354" y="13554"/>
                  <a:pt x="3194354" y="5476"/>
                  <a:pt x="3191661" y="5476"/>
                </a:cubicBezTo>
                <a:cubicBezTo>
                  <a:pt x="3188632" y="8169"/>
                  <a:pt x="3188632" y="10862"/>
                  <a:pt x="3183246" y="10862"/>
                </a:cubicBezTo>
                <a:cubicBezTo>
                  <a:pt x="3188969" y="13554"/>
                  <a:pt x="3191661" y="18940"/>
                  <a:pt x="3194354" y="24326"/>
                </a:cubicBezTo>
                <a:cubicBezTo>
                  <a:pt x="3202685" y="14228"/>
                  <a:pt x="3218589" y="16247"/>
                  <a:pt x="3229571" y="7522"/>
                </a:cubicBezTo>
                <a:lnTo>
                  <a:pt x="3234647" y="0"/>
                </a:lnTo>
                <a:lnTo>
                  <a:pt x="3269463" y="0"/>
                </a:lnTo>
                <a:lnTo>
                  <a:pt x="3260033" y="7327"/>
                </a:lnTo>
                <a:cubicBezTo>
                  <a:pt x="3253512" y="14143"/>
                  <a:pt x="3248042" y="22979"/>
                  <a:pt x="3243834" y="29711"/>
                </a:cubicBezTo>
                <a:cubicBezTo>
                  <a:pt x="3246527" y="32404"/>
                  <a:pt x="3257635" y="24326"/>
                  <a:pt x="3257635" y="18940"/>
                </a:cubicBezTo>
                <a:cubicBezTo>
                  <a:pt x="3266050" y="30048"/>
                  <a:pt x="3243834" y="35434"/>
                  <a:pt x="3238449" y="43512"/>
                </a:cubicBezTo>
                <a:cubicBezTo>
                  <a:pt x="3233063" y="43512"/>
                  <a:pt x="3233063" y="35434"/>
                  <a:pt x="3224648" y="38126"/>
                </a:cubicBezTo>
                <a:cubicBezTo>
                  <a:pt x="3218925" y="38126"/>
                  <a:pt x="3216233" y="43512"/>
                  <a:pt x="3216233" y="48898"/>
                </a:cubicBezTo>
                <a:cubicBezTo>
                  <a:pt x="3224648" y="51591"/>
                  <a:pt x="3221618" y="56976"/>
                  <a:pt x="3230034" y="62362"/>
                </a:cubicBezTo>
                <a:cubicBezTo>
                  <a:pt x="3260328" y="45868"/>
                  <a:pt x="3276821" y="13218"/>
                  <a:pt x="3318223" y="5139"/>
                </a:cubicBezTo>
                <a:lnTo>
                  <a:pt x="3316771" y="0"/>
                </a:lnTo>
                <a:lnTo>
                  <a:pt x="3358830" y="0"/>
                </a:lnTo>
                <a:lnTo>
                  <a:pt x="3339261" y="12713"/>
                </a:lnTo>
                <a:cubicBezTo>
                  <a:pt x="3331351" y="16079"/>
                  <a:pt x="3323777" y="19445"/>
                  <a:pt x="3318223" y="27692"/>
                </a:cubicBezTo>
                <a:cubicBezTo>
                  <a:pt x="3323609" y="27692"/>
                  <a:pt x="3326302" y="22306"/>
                  <a:pt x="3334717" y="24999"/>
                </a:cubicBezTo>
                <a:cubicBezTo>
                  <a:pt x="3332025" y="35770"/>
                  <a:pt x="3318223" y="38463"/>
                  <a:pt x="3318223" y="54957"/>
                </a:cubicBezTo>
                <a:cubicBezTo>
                  <a:pt x="3337410" y="43849"/>
                  <a:pt x="3362318" y="38463"/>
                  <a:pt x="3376119" y="30385"/>
                </a:cubicBezTo>
                <a:cubicBezTo>
                  <a:pt x="3373426" y="46542"/>
                  <a:pt x="3340102" y="51927"/>
                  <a:pt x="3334717" y="71114"/>
                </a:cubicBezTo>
                <a:cubicBezTo>
                  <a:pt x="3340102" y="73806"/>
                  <a:pt x="3345825" y="76499"/>
                  <a:pt x="3348517" y="68421"/>
                </a:cubicBezTo>
                <a:cubicBezTo>
                  <a:pt x="3354240" y="68421"/>
                  <a:pt x="3351547" y="76499"/>
                  <a:pt x="3356933" y="76499"/>
                </a:cubicBezTo>
                <a:cubicBezTo>
                  <a:pt x="3376119" y="65391"/>
                  <a:pt x="3389919" y="51927"/>
                  <a:pt x="3417521" y="54620"/>
                </a:cubicBezTo>
                <a:cubicBezTo>
                  <a:pt x="3422907" y="62698"/>
                  <a:pt x="3412135" y="81885"/>
                  <a:pt x="3401028" y="84577"/>
                </a:cubicBezTo>
                <a:cubicBezTo>
                  <a:pt x="3401028" y="84577"/>
                  <a:pt x="3401028" y="84577"/>
                  <a:pt x="3401028" y="76499"/>
                </a:cubicBezTo>
                <a:cubicBezTo>
                  <a:pt x="3370734" y="76499"/>
                  <a:pt x="3365348" y="106793"/>
                  <a:pt x="3348854" y="120257"/>
                </a:cubicBezTo>
                <a:cubicBezTo>
                  <a:pt x="3346161" y="122950"/>
                  <a:pt x="3337746" y="117565"/>
                  <a:pt x="3337746" y="128336"/>
                </a:cubicBezTo>
                <a:cubicBezTo>
                  <a:pt x="3321253" y="109486"/>
                  <a:pt x="3301730" y="144829"/>
                  <a:pt x="3279851" y="144829"/>
                </a:cubicBezTo>
                <a:cubicBezTo>
                  <a:pt x="3293315" y="120257"/>
                  <a:pt x="3318223" y="101071"/>
                  <a:pt x="3332025" y="73806"/>
                </a:cubicBezTo>
                <a:cubicBezTo>
                  <a:pt x="3329331" y="68421"/>
                  <a:pt x="3315531" y="73806"/>
                  <a:pt x="3312838" y="68421"/>
                </a:cubicBezTo>
                <a:cubicBezTo>
                  <a:pt x="3315531" y="62698"/>
                  <a:pt x="3318223" y="60005"/>
                  <a:pt x="3315531" y="51927"/>
                </a:cubicBezTo>
                <a:cubicBezTo>
                  <a:pt x="3309808" y="51927"/>
                  <a:pt x="3307116" y="51927"/>
                  <a:pt x="3307116" y="57313"/>
                </a:cubicBezTo>
                <a:cubicBezTo>
                  <a:pt x="3301730" y="54620"/>
                  <a:pt x="3309808" y="49234"/>
                  <a:pt x="3304423" y="46542"/>
                </a:cubicBezTo>
                <a:cubicBezTo>
                  <a:pt x="3285236" y="51927"/>
                  <a:pt x="3285236" y="73806"/>
                  <a:pt x="3268743" y="79192"/>
                </a:cubicBezTo>
                <a:cubicBezTo>
                  <a:pt x="3266050" y="76499"/>
                  <a:pt x="3266050" y="73806"/>
                  <a:pt x="3266050" y="68421"/>
                </a:cubicBezTo>
                <a:cubicBezTo>
                  <a:pt x="3257972" y="71114"/>
                  <a:pt x="3244171" y="68421"/>
                  <a:pt x="3246864" y="81885"/>
                </a:cubicBezTo>
                <a:cubicBezTo>
                  <a:pt x="3241478" y="81885"/>
                  <a:pt x="3238785" y="87271"/>
                  <a:pt x="3230370" y="84577"/>
                </a:cubicBezTo>
                <a:cubicBezTo>
                  <a:pt x="3221955" y="98042"/>
                  <a:pt x="3200076" y="100734"/>
                  <a:pt x="3191661" y="117228"/>
                </a:cubicBezTo>
                <a:cubicBezTo>
                  <a:pt x="3183246" y="111842"/>
                  <a:pt x="3177860" y="119921"/>
                  <a:pt x="3166752" y="119921"/>
                </a:cubicBezTo>
                <a:cubicBezTo>
                  <a:pt x="3166752" y="108813"/>
                  <a:pt x="3177860" y="108813"/>
                  <a:pt x="3183246" y="103428"/>
                </a:cubicBezTo>
                <a:cubicBezTo>
                  <a:pt x="3172138" y="89963"/>
                  <a:pt x="3147566" y="106456"/>
                  <a:pt x="3139151" y="119921"/>
                </a:cubicBezTo>
                <a:cubicBezTo>
                  <a:pt x="3149922" y="147186"/>
                  <a:pt x="3128043" y="149878"/>
                  <a:pt x="3114242" y="160650"/>
                </a:cubicBezTo>
                <a:cubicBezTo>
                  <a:pt x="3108857" y="149542"/>
                  <a:pt x="3119965" y="146849"/>
                  <a:pt x="3125351" y="138770"/>
                </a:cubicBezTo>
                <a:cubicBezTo>
                  <a:pt x="3122658" y="128000"/>
                  <a:pt x="3111550" y="130692"/>
                  <a:pt x="3106164" y="130692"/>
                </a:cubicBezTo>
                <a:cubicBezTo>
                  <a:pt x="3116935" y="111842"/>
                  <a:pt x="3139151" y="106120"/>
                  <a:pt x="3155645" y="95349"/>
                </a:cubicBezTo>
                <a:cubicBezTo>
                  <a:pt x="3155645" y="81885"/>
                  <a:pt x="3150259" y="78856"/>
                  <a:pt x="3155645" y="65391"/>
                </a:cubicBezTo>
                <a:cubicBezTo>
                  <a:pt x="3158337" y="68084"/>
                  <a:pt x="3161030" y="70777"/>
                  <a:pt x="3161030" y="76162"/>
                </a:cubicBezTo>
                <a:cubicBezTo>
                  <a:pt x="3166752" y="78856"/>
                  <a:pt x="3166752" y="73470"/>
                  <a:pt x="3172138" y="73470"/>
                </a:cubicBezTo>
                <a:cubicBezTo>
                  <a:pt x="3174831" y="59669"/>
                  <a:pt x="3166416" y="59669"/>
                  <a:pt x="3163723" y="51591"/>
                </a:cubicBezTo>
                <a:cubicBezTo>
                  <a:pt x="3171801" y="48898"/>
                  <a:pt x="3169109" y="38126"/>
                  <a:pt x="3180216" y="38126"/>
                </a:cubicBezTo>
                <a:cubicBezTo>
                  <a:pt x="3180216" y="38126"/>
                  <a:pt x="3180216" y="38126"/>
                  <a:pt x="3180216" y="24662"/>
                </a:cubicBezTo>
                <a:cubicBezTo>
                  <a:pt x="3161030" y="32741"/>
                  <a:pt x="3141844" y="51927"/>
                  <a:pt x="3133429" y="62698"/>
                </a:cubicBezTo>
                <a:cubicBezTo>
                  <a:pt x="3133429" y="70777"/>
                  <a:pt x="3128043" y="60005"/>
                  <a:pt x="3128043" y="57313"/>
                </a:cubicBezTo>
                <a:cubicBezTo>
                  <a:pt x="3125351" y="60005"/>
                  <a:pt x="3122658" y="62698"/>
                  <a:pt x="3114242" y="62698"/>
                </a:cubicBezTo>
                <a:cubicBezTo>
                  <a:pt x="3111550" y="60005"/>
                  <a:pt x="3130736" y="60005"/>
                  <a:pt x="3125351" y="43512"/>
                </a:cubicBezTo>
                <a:cubicBezTo>
                  <a:pt x="3122658" y="43512"/>
                  <a:pt x="3108857" y="43512"/>
                  <a:pt x="3106164" y="35434"/>
                </a:cubicBezTo>
                <a:cubicBezTo>
                  <a:pt x="3108857" y="35434"/>
                  <a:pt x="3136458" y="38126"/>
                  <a:pt x="3128043" y="27355"/>
                </a:cubicBezTo>
                <a:cubicBezTo>
                  <a:pt x="3119628" y="32741"/>
                  <a:pt x="3133429" y="16584"/>
                  <a:pt x="3130736" y="30048"/>
                </a:cubicBezTo>
                <a:cubicBezTo>
                  <a:pt x="3139151" y="27355"/>
                  <a:pt x="3141844" y="18940"/>
                  <a:pt x="3141844" y="8169"/>
                </a:cubicBezTo>
                <a:cubicBezTo>
                  <a:pt x="3149922" y="16247"/>
                  <a:pt x="3155645" y="-2602"/>
                  <a:pt x="3161030" y="8169"/>
                </a:cubicBezTo>
                <a:close/>
                <a:moveTo>
                  <a:pt x="3111019" y="0"/>
                </a:moveTo>
                <a:lnTo>
                  <a:pt x="3129618" y="0"/>
                </a:lnTo>
                <a:lnTo>
                  <a:pt x="3128043" y="4130"/>
                </a:lnTo>
                <a:cubicBezTo>
                  <a:pt x="3114242" y="-6642"/>
                  <a:pt x="3103471" y="17930"/>
                  <a:pt x="3095056" y="26009"/>
                </a:cubicBezTo>
                <a:cubicBezTo>
                  <a:pt x="3095056" y="26009"/>
                  <a:pt x="3095056" y="26009"/>
                  <a:pt x="3078562" y="26009"/>
                </a:cubicBezTo>
                <a:cubicBezTo>
                  <a:pt x="3082602" y="17930"/>
                  <a:pt x="3092869" y="12544"/>
                  <a:pt x="3103177" y="6780"/>
                </a:cubicBezTo>
                <a:close/>
                <a:moveTo>
                  <a:pt x="2971569" y="0"/>
                </a:moveTo>
                <a:lnTo>
                  <a:pt x="2978302" y="0"/>
                </a:lnTo>
                <a:lnTo>
                  <a:pt x="2971187" y="10862"/>
                </a:lnTo>
                <a:cubicBezTo>
                  <a:pt x="2968494" y="9515"/>
                  <a:pt x="2970598" y="7496"/>
                  <a:pt x="2972323" y="5139"/>
                </a:cubicBezTo>
                <a:close/>
                <a:moveTo>
                  <a:pt x="2964782" y="0"/>
                </a:moveTo>
                <a:lnTo>
                  <a:pt x="2969452" y="0"/>
                </a:lnTo>
                <a:lnTo>
                  <a:pt x="2965801" y="5476"/>
                </a:lnTo>
                <a:close/>
                <a:moveTo>
                  <a:pt x="2803973" y="0"/>
                </a:moveTo>
                <a:lnTo>
                  <a:pt x="2805124" y="0"/>
                </a:lnTo>
                <a:lnTo>
                  <a:pt x="2801413" y="7496"/>
                </a:lnTo>
                <a:cubicBezTo>
                  <a:pt x="2800025" y="9852"/>
                  <a:pt x="2800025" y="11198"/>
                  <a:pt x="2805579" y="9851"/>
                </a:cubicBezTo>
                <a:cubicBezTo>
                  <a:pt x="2800193" y="26009"/>
                  <a:pt x="2786392" y="9851"/>
                  <a:pt x="2786392" y="23316"/>
                </a:cubicBezTo>
                <a:cubicBezTo>
                  <a:pt x="2782353" y="16584"/>
                  <a:pt x="2785130" y="11787"/>
                  <a:pt x="2789926" y="8043"/>
                </a:cubicBezTo>
                <a:close/>
                <a:moveTo>
                  <a:pt x="2781646" y="0"/>
                </a:moveTo>
                <a:lnTo>
                  <a:pt x="2792332" y="0"/>
                </a:lnTo>
                <a:lnTo>
                  <a:pt x="2792282" y="90"/>
                </a:lnTo>
                <a:cubicBezTo>
                  <a:pt x="2789169" y="1437"/>
                  <a:pt x="2785046" y="1437"/>
                  <a:pt x="2781006" y="1437"/>
                </a:cubicBezTo>
                <a:close/>
                <a:moveTo>
                  <a:pt x="2600905" y="0"/>
                </a:moveTo>
                <a:lnTo>
                  <a:pt x="2610479" y="0"/>
                </a:lnTo>
                <a:lnTo>
                  <a:pt x="2611022" y="9473"/>
                </a:lnTo>
                <a:cubicBezTo>
                  <a:pt x="2611022" y="12208"/>
                  <a:pt x="2610349" y="14228"/>
                  <a:pt x="2607656" y="16921"/>
                </a:cubicBezTo>
                <a:cubicBezTo>
                  <a:pt x="2607656" y="10020"/>
                  <a:pt x="2606983" y="5897"/>
                  <a:pt x="2604922" y="2825"/>
                </a:cubicBezTo>
                <a:close/>
                <a:moveTo>
                  <a:pt x="2549109" y="0"/>
                </a:moveTo>
                <a:lnTo>
                  <a:pt x="2556027" y="0"/>
                </a:lnTo>
                <a:lnTo>
                  <a:pt x="2552454" y="9851"/>
                </a:lnTo>
                <a:close/>
                <a:moveTo>
                  <a:pt x="578003" y="0"/>
                </a:moveTo>
                <a:lnTo>
                  <a:pt x="647451" y="0"/>
                </a:lnTo>
                <a:lnTo>
                  <a:pt x="642142" y="6917"/>
                </a:lnTo>
                <a:cubicBezTo>
                  <a:pt x="639186" y="9641"/>
                  <a:pt x="635589" y="11619"/>
                  <a:pt x="630793" y="12208"/>
                </a:cubicBezTo>
                <a:cubicBezTo>
                  <a:pt x="639039" y="16247"/>
                  <a:pt x="647286" y="12881"/>
                  <a:pt x="653808" y="6107"/>
                </a:cubicBezTo>
                <a:lnTo>
                  <a:pt x="656721" y="0"/>
                </a:lnTo>
                <a:lnTo>
                  <a:pt x="2536018" y="0"/>
                </a:lnTo>
                <a:lnTo>
                  <a:pt x="2530743" y="8800"/>
                </a:lnTo>
                <a:cubicBezTo>
                  <a:pt x="2527293" y="12881"/>
                  <a:pt x="2523843" y="15574"/>
                  <a:pt x="2522496" y="14227"/>
                </a:cubicBezTo>
                <a:cubicBezTo>
                  <a:pt x="2519803" y="11535"/>
                  <a:pt x="2530575" y="8842"/>
                  <a:pt x="2525189" y="6149"/>
                </a:cubicBezTo>
                <a:cubicBezTo>
                  <a:pt x="2511389" y="11535"/>
                  <a:pt x="2508696" y="25335"/>
                  <a:pt x="2494895" y="30721"/>
                </a:cubicBezTo>
                <a:cubicBezTo>
                  <a:pt x="2500617" y="44522"/>
                  <a:pt x="2486816" y="47215"/>
                  <a:pt x="2492202" y="57986"/>
                </a:cubicBezTo>
                <a:cubicBezTo>
                  <a:pt x="2492202" y="55293"/>
                  <a:pt x="2494895" y="52600"/>
                  <a:pt x="2497588" y="52600"/>
                </a:cubicBezTo>
                <a:cubicBezTo>
                  <a:pt x="2500280" y="61015"/>
                  <a:pt x="2494558" y="74479"/>
                  <a:pt x="2502973" y="74479"/>
                </a:cubicBezTo>
                <a:cubicBezTo>
                  <a:pt x="2511052" y="68757"/>
                  <a:pt x="2511052" y="66064"/>
                  <a:pt x="2505666" y="55293"/>
                </a:cubicBezTo>
                <a:cubicBezTo>
                  <a:pt x="2516774" y="55293"/>
                  <a:pt x="2519467" y="46878"/>
                  <a:pt x="2522159" y="38799"/>
                </a:cubicBezTo>
                <a:cubicBezTo>
                  <a:pt x="2514082" y="33414"/>
                  <a:pt x="2505666" y="41493"/>
                  <a:pt x="2502973" y="36107"/>
                </a:cubicBezTo>
                <a:cubicBezTo>
                  <a:pt x="2508696" y="38799"/>
                  <a:pt x="2506003" y="30721"/>
                  <a:pt x="2511389" y="30721"/>
                </a:cubicBezTo>
                <a:cubicBezTo>
                  <a:pt x="2514082" y="30721"/>
                  <a:pt x="2517110" y="33414"/>
                  <a:pt x="2522496" y="33414"/>
                </a:cubicBezTo>
                <a:cubicBezTo>
                  <a:pt x="2525189" y="22306"/>
                  <a:pt x="2525189" y="8842"/>
                  <a:pt x="2538990" y="8842"/>
                </a:cubicBezTo>
                <a:cubicBezTo>
                  <a:pt x="2538990" y="17257"/>
                  <a:pt x="2538990" y="22643"/>
                  <a:pt x="2541683" y="28028"/>
                </a:cubicBezTo>
                <a:cubicBezTo>
                  <a:pt x="2555483" y="28028"/>
                  <a:pt x="2558176" y="16921"/>
                  <a:pt x="2566591" y="11535"/>
                </a:cubicBezTo>
                <a:cubicBezTo>
                  <a:pt x="2569283" y="22306"/>
                  <a:pt x="2580392" y="38799"/>
                  <a:pt x="2566591" y="44186"/>
                </a:cubicBezTo>
                <a:cubicBezTo>
                  <a:pt x="2583085" y="44186"/>
                  <a:pt x="2580055" y="27692"/>
                  <a:pt x="2588471" y="24999"/>
                </a:cubicBezTo>
                <a:cubicBezTo>
                  <a:pt x="2591163" y="30385"/>
                  <a:pt x="2593856" y="33077"/>
                  <a:pt x="2602271" y="33077"/>
                </a:cubicBezTo>
                <a:cubicBezTo>
                  <a:pt x="2610349" y="27355"/>
                  <a:pt x="2610349" y="16584"/>
                  <a:pt x="2618765" y="13891"/>
                </a:cubicBezTo>
                <a:cubicBezTo>
                  <a:pt x="2621457" y="13891"/>
                  <a:pt x="2616072" y="19277"/>
                  <a:pt x="2616072" y="21970"/>
                </a:cubicBezTo>
                <a:cubicBezTo>
                  <a:pt x="2624318" y="24662"/>
                  <a:pt x="2635342" y="18519"/>
                  <a:pt x="2644977" y="10693"/>
                </a:cubicBezTo>
                <a:lnTo>
                  <a:pt x="2656363" y="0"/>
                </a:lnTo>
                <a:lnTo>
                  <a:pt x="2665552" y="0"/>
                </a:lnTo>
                <a:lnTo>
                  <a:pt x="2665552" y="90"/>
                </a:lnTo>
                <a:cubicBezTo>
                  <a:pt x="2666983" y="1437"/>
                  <a:pt x="2668056" y="1437"/>
                  <a:pt x="2668902" y="806"/>
                </a:cubicBezTo>
                <a:lnTo>
                  <a:pt x="2669425" y="0"/>
                </a:lnTo>
                <a:lnTo>
                  <a:pt x="2672330" y="0"/>
                </a:lnTo>
                <a:lnTo>
                  <a:pt x="2663196" y="14522"/>
                </a:lnTo>
                <a:cubicBezTo>
                  <a:pt x="2658736" y="19277"/>
                  <a:pt x="2653266" y="21969"/>
                  <a:pt x="2646366" y="19277"/>
                </a:cubicBezTo>
                <a:cubicBezTo>
                  <a:pt x="2643673" y="19277"/>
                  <a:pt x="2649058" y="30048"/>
                  <a:pt x="2643673" y="32741"/>
                </a:cubicBezTo>
                <a:cubicBezTo>
                  <a:pt x="2637951" y="30048"/>
                  <a:pt x="2640644" y="24662"/>
                  <a:pt x="2635258" y="27355"/>
                </a:cubicBezTo>
                <a:cubicBezTo>
                  <a:pt x="2629872" y="32741"/>
                  <a:pt x="2626843" y="41156"/>
                  <a:pt x="2621457" y="49234"/>
                </a:cubicBezTo>
                <a:cubicBezTo>
                  <a:pt x="2621457" y="49234"/>
                  <a:pt x="2621457" y="49234"/>
                  <a:pt x="2593856" y="49234"/>
                </a:cubicBezTo>
                <a:cubicBezTo>
                  <a:pt x="2585441" y="87271"/>
                  <a:pt x="2541346" y="89963"/>
                  <a:pt x="2522159" y="117228"/>
                </a:cubicBezTo>
                <a:cubicBezTo>
                  <a:pt x="2516774" y="114535"/>
                  <a:pt x="2525189" y="109149"/>
                  <a:pt x="2516774" y="109149"/>
                </a:cubicBezTo>
                <a:cubicBezTo>
                  <a:pt x="2500280" y="139107"/>
                  <a:pt x="2447771" y="131029"/>
                  <a:pt x="2442385" y="171758"/>
                </a:cubicBezTo>
                <a:cubicBezTo>
                  <a:pt x="2450800" y="188251"/>
                  <a:pt x="2467294" y="182865"/>
                  <a:pt x="2483787" y="188251"/>
                </a:cubicBezTo>
                <a:cubicBezTo>
                  <a:pt x="2500280" y="182865"/>
                  <a:pt x="2502973" y="164015"/>
                  <a:pt x="2511389" y="147522"/>
                </a:cubicBezTo>
                <a:cubicBezTo>
                  <a:pt x="2522159" y="150214"/>
                  <a:pt x="2519467" y="152908"/>
                  <a:pt x="2530575" y="150214"/>
                </a:cubicBezTo>
                <a:cubicBezTo>
                  <a:pt x="2544038" y="133721"/>
                  <a:pt x="2524852" y="111842"/>
                  <a:pt x="2552454" y="103764"/>
                </a:cubicBezTo>
                <a:cubicBezTo>
                  <a:pt x="2552454" y="109149"/>
                  <a:pt x="2552454" y="114535"/>
                  <a:pt x="2557840" y="117228"/>
                </a:cubicBezTo>
                <a:cubicBezTo>
                  <a:pt x="2571640" y="98378"/>
                  <a:pt x="2577026" y="76499"/>
                  <a:pt x="2604627" y="79192"/>
                </a:cubicBezTo>
                <a:cubicBezTo>
                  <a:pt x="2607656" y="82221"/>
                  <a:pt x="2604627" y="92992"/>
                  <a:pt x="2599242" y="95685"/>
                </a:cubicBezTo>
                <a:cubicBezTo>
                  <a:pt x="2593520" y="90300"/>
                  <a:pt x="2596549" y="95685"/>
                  <a:pt x="2588134" y="95685"/>
                </a:cubicBezTo>
                <a:cubicBezTo>
                  <a:pt x="2582748" y="103764"/>
                  <a:pt x="2577026" y="114872"/>
                  <a:pt x="2574333" y="125643"/>
                </a:cubicBezTo>
                <a:cubicBezTo>
                  <a:pt x="2585441" y="128336"/>
                  <a:pt x="2588134" y="125643"/>
                  <a:pt x="2599242" y="125643"/>
                </a:cubicBezTo>
                <a:cubicBezTo>
                  <a:pt x="2596549" y="111842"/>
                  <a:pt x="2613042" y="114535"/>
                  <a:pt x="2615735" y="106456"/>
                </a:cubicBezTo>
                <a:cubicBezTo>
                  <a:pt x="2618765" y="92656"/>
                  <a:pt x="2615735" y="84577"/>
                  <a:pt x="2610349" y="79192"/>
                </a:cubicBezTo>
                <a:cubicBezTo>
                  <a:pt x="2621457" y="84914"/>
                  <a:pt x="2615735" y="68421"/>
                  <a:pt x="2624150" y="68421"/>
                </a:cubicBezTo>
                <a:cubicBezTo>
                  <a:pt x="2618765" y="81885"/>
                  <a:pt x="2635258" y="71114"/>
                  <a:pt x="2637951" y="81885"/>
                </a:cubicBezTo>
                <a:cubicBezTo>
                  <a:pt x="2637951" y="76499"/>
                  <a:pt x="2637951" y="73806"/>
                  <a:pt x="2643336" y="71114"/>
                </a:cubicBezTo>
                <a:cubicBezTo>
                  <a:pt x="2646029" y="73806"/>
                  <a:pt x="2646029" y="76499"/>
                  <a:pt x="2646029" y="79192"/>
                </a:cubicBezTo>
                <a:cubicBezTo>
                  <a:pt x="2656800" y="81885"/>
                  <a:pt x="2654107" y="68421"/>
                  <a:pt x="2665215" y="71114"/>
                </a:cubicBezTo>
                <a:cubicBezTo>
                  <a:pt x="2665215" y="71114"/>
                  <a:pt x="2665215" y="71114"/>
                  <a:pt x="2665215" y="81885"/>
                </a:cubicBezTo>
                <a:cubicBezTo>
                  <a:pt x="2681709" y="76499"/>
                  <a:pt x="2695510" y="60005"/>
                  <a:pt x="2706617" y="60005"/>
                </a:cubicBezTo>
                <a:cubicBezTo>
                  <a:pt x="2706617" y="65391"/>
                  <a:pt x="2698539" y="60005"/>
                  <a:pt x="2701232" y="68084"/>
                </a:cubicBezTo>
                <a:cubicBezTo>
                  <a:pt x="2698539" y="76162"/>
                  <a:pt x="2703924" y="73470"/>
                  <a:pt x="2703924" y="81548"/>
                </a:cubicBezTo>
                <a:cubicBezTo>
                  <a:pt x="2714696" y="84241"/>
                  <a:pt x="2714696" y="73470"/>
                  <a:pt x="2723111" y="70777"/>
                </a:cubicBezTo>
                <a:cubicBezTo>
                  <a:pt x="2723111" y="78856"/>
                  <a:pt x="2723111" y="81548"/>
                  <a:pt x="2725804" y="84241"/>
                </a:cubicBezTo>
                <a:cubicBezTo>
                  <a:pt x="2750376" y="78856"/>
                  <a:pt x="2766869" y="40819"/>
                  <a:pt x="2791778" y="51591"/>
                </a:cubicBezTo>
                <a:cubicBezTo>
                  <a:pt x="2783363" y="56976"/>
                  <a:pt x="2794470" y="56976"/>
                  <a:pt x="2794470" y="65055"/>
                </a:cubicBezTo>
                <a:cubicBezTo>
                  <a:pt x="2786056" y="65055"/>
                  <a:pt x="2788749" y="70440"/>
                  <a:pt x="2783363" y="73133"/>
                </a:cubicBezTo>
                <a:cubicBezTo>
                  <a:pt x="2775285" y="75826"/>
                  <a:pt x="2772255" y="70440"/>
                  <a:pt x="2766869" y="70440"/>
                </a:cubicBezTo>
                <a:cubicBezTo>
                  <a:pt x="2763840" y="81548"/>
                  <a:pt x="2769562" y="86933"/>
                  <a:pt x="2772255" y="92320"/>
                </a:cubicBezTo>
                <a:cubicBezTo>
                  <a:pt x="2783363" y="95012"/>
                  <a:pt x="2780333" y="84241"/>
                  <a:pt x="2788749" y="86933"/>
                </a:cubicBezTo>
                <a:cubicBezTo>
                  <a:pt x="2786056" y="89627"/>
                  <a:pt x="2786056" y="92320"/>
                  <a:pt x="2786056" y="100398"/>
                </a:cubicBezTo>
                <a:cubicBezTo>
                  <a:pt x="2763840" y="97705"/>
                  <a:pt x="2772255" y="116891"/>
                  <a:pt x="2774948" y="130356"/>
                </a:cubicBezTo>
                <a:cubicBezTo>
                  <a:pt x="2807934" y="122277"/>
                  <a:pt x="2780333" y="70440"/>
                  <a:pt x="2810627" y="73133"/>
                </a:cubicBezTo>
                <a:cubicBezTo>
                  <a:pt x="2813320" y="65055"/>
                  <a:pt x="2816013" y="51254"/>
                  <a:pt x="2827121" y="43175"/>
                </a:cubicBezTo>
                <a:cubicBezTo>
                  <a:pt x="2810627" y="40483"/>
                  <a:pt x="2810627" y="51254"/>
                  <a:pt x="2802213" y="53947"/>
                </a:cubicBezTo>
                <a:cubicBezTo>
                  <a:pt x="2804905" y="45868"/>
                  <a:pt x="2799520" y="32067"/>
                  <a:pt x="2804905" y="29375"/>
                </a:cubicBezTo>
                <a:cubicBezTo>
                  <a:pt x="2807598" y="34761"/>
                  <a:pt x="2815677" y="34761"/>
                  <a:pt x="2824091" y="37453"/>
                </a:cubicBezTo>
                <a:cubicBezTo>
                  <a:pt x="2824091" y="29038"/>
                  <a:pt x="2832507" y="23652"/>
                  <a:pt x="2835199" y="15574"/>
                </a:cubicBezTo>
                <a:cubicBezTo>
                  <a:pt x="2829477" y="15574"/>
                  <a:pt x="2824091" y="15574"/>
                  <a:pt x="2824091" y="10189"/>
                </a:cubicBezTo>
                <a:cubicBezTo>
                  <a:pt x="2825438" y="8674"/>
                  <a:pt x="2824007" y="4550"/>
                  <a:pt x="2823629" y="806"/>
                </a:cubicBezTo>
                <a:lnTo>
                  <a:pt x="2824291" y="0"/>
                </a:lnTo>
                <a:lnTo>
                  <a:pt x="2831740" y="0"/>
                </a:lnTo>
                <a:lnTo>
                  <a:pt x="2833811" y="5771"/>
                </a:lnTo>
                <a:cubicBezTo>
                  <a:pt x="2834526" y="8842"/>
                  <a:pt x="2835200" y="11535"/>
                  <a:pt x="2837892" y="15574"/>
                </a:cubicBezTo>
                <a:cubicBezTo>
                  <a:pt x="2843446" y="15574"/>
                  <a:pt x="2849673" y="12797"/>
                  <a:pt x="2854849" y="9010"/>
                </a:cubicBezTo>
                <a:lnTo>
                  <a:pt x="2862447" y="0"/>
                </a:lnTo>
                <a:lnTo>
                  <a:pt x="2922110" y="0"/>
                </a:lnTo>
                <a:lnTo>
                  <a:pt x="2924357" y="4087"/>
                </a:lnTo>
                <a:cubicBezTo>
                  <a:pt x="2926082" y="6822"/>
                  <a:pt x="2927429" y="9515"/>
                  <a:pt x="2927429" y="13554"/>
                </a:cubicBezTo>
                <a:cubicBezTo>
                  <a:pt x="2935843" y="13554"/>
                  <a:pt x="2935843" y="8169"/>
                  <a:pt x="2938536" y="2783"/>
                </a:cubicBezTo>
                <a:cubicBezTo>
                  <a:pt x="2941229" y="13554"/>
                  <a:pt x="2952337" y="8169"/>
                  <a:pt x="2955030" y="10862"/>
                </a:cubicBezTo>
                <a:cubicBezTo>
                  <a:pt x="2957722" y="21633"/>
                  <a:pt x="2938536" y="32404"/>
                  <a:pt x="2935843" y="48898"/>
                </a:cubicBezTo>
                <a:cubicBezTo>
                  <a:pt x="2941229" y="51591"/>
                  <a:pt x="2960752" y="37790"/>
                  <a:pt x="2952337" y="29711"/>
                </a:cubicBezTo>
                <a:cubicBezTo>
                  <a:pt x="2952337" y="24326"/>
                  <a:pt x="2966138" y="37790"/>
                  <a:pt x="2968831" y="29711"/>
                </a:cubicBezTo>
                <a:cubicBezTo>
                  <a:pt x="2971523" y="32404"/>
                  <a:pt x="2955030" y="40819"/>
                  <a:pt x="2966138" y="48898"/>
                </a:cubicBezTo>
                <a:cubicBezTo>
                  <a:pt x="2933151" y="51591"/>
                  <a:pt x="2908579" y="65055"/>
                  <a:pt x="2883670" y="86933"/>
                </a:cubicBezTo>
                <a:cubicBezTo>
                  <a:pt x="2883670" y="92320"/>
                  <a:pt x="2886363" y="92320"/>
                  <a:pt x="2886363" y="97705"/>
                </a:cubicBezTo>
                <a:cubicBezTo>
                  <a:pt x="2872562" y="95012"/>
                  <a:pt x="2869869" y="113862"/>
                  <a:pt x="2861455" y="105784"/>
                </a:cubicBezTo>
                <a:cubicBezTo>
                  <a:pt x="2864148" y="114199"/>
                  <a:pt x="2864148" y="119584"/>
                  <a:pt x="2861455" y="127662"/>
                </a:cubicBezTo>
                <a:cubicBezTo>
                  <a:pt x="2858762" y="124970"/>
                  <a:pt x="2858762" y="119584"/>
                  <a:pt x="2858762" y="114199"/>
                </a:cubicBezTo>
                <a:cubicBezTo>
                  <a:pt x="2855732" y="116891"/>
                  <a:pt x="2853039" y="116891"/>
                  <a:pt x="2850346" y="116891"/>
                </a:cubicBezTo>
                <a:cubicBezTo>
                  <a:pt x="2839239" y="127662"/>
                  <a:pt x="2847654" y="135741"/>
                  <a:pt x="2853039" y="152234"/>
                </a:cubicBezTo>
                <a:cubicBezTo>
                  <a:pt x="2872226" y="149542"/>
                  <a:pt x="2869533" y="124970"/>
                  <a:pt x="2886026" y="119584"/>
                </a:cubicBezTo>
                <a:cubicBezTo>
                  <a:pt x="2886026" y="135741"/>
                  <a:pt x="2883333" y="146849"/>
                  <a:pt x="2866840" y="152234"/>
                </a:cubicBezTo>
                <a:cubicBezTo>
                  <a:pt x="2866840" y="157621"/>
                  <a:pt x="2877948" y="160313"/>
                  <a:pt x="2877948" y="154928"/>
                </a:cubicBezTo>
                <a:cubicBezTo>
                  <a:pt x="2877948" y="163006"/>
                  <a:pt x="2880640" y="171421"/>
                  <a:pt x="2883333" y="182192"/>
                </a:cubicBezTo>
                <a:cubicBezTo>
                  <a:pt x="2891749" y="179499"/>
                  <a:pt x="2894441" y="163342"/>
                  <a:pt x="2908242" y="171421"/>
                </a:cubicBezTo>
                <a:cubicBezTo>
                  <a:pt x="2905549" y="176806"/>
                  <a:pt x="2910935" y="179499"/>
                  <a:pt x="2910935" y="184885"/>
                </a:cubicBezTo>
                <a:cubicBezTo>
                  <a:pt x="2900164" y="179499"/>
                  <a:pt x="2897471" y="179499"/>
                  <a:pt x="2889056" y="187578"/>
                </a:cubicBezTo>
                <a:cubicBezTo>
                  <a:pt x="2891749" y="192963"/>
                  <a:pt x="2891749" y="195656"/>
                  <a:pt x="2894441" y="198349"/>
                </a:cubicBezTo>
                <a:cubicBezTo>
                  <a:pt x="2886026" y="203735"/>
                  <a:pt x="2877948" y="195656"/>
                  <a:pt x="2869533" y="195656"/>
                </a:cubicBezTo>
                <a:cubicBezTo>
                  <a:pt x="2872562" y="181855"/>
                  <a:pt x="2872562" y="192627"/>
                  <a:pt x="2877948" y="179163"/>
                </a:cubicBezTo>
                <a:cubicBezTo>
                  <a:pt x="2877948" y="176470"/>
                  <a:pt x="2869533" y="179163"/>
                  <a:pt x="2869533" y="173777"/>
                </a:cubicBezTo>
                <a:cubicBezTo>
                  <a:pt x="2866840" y="176470"/>
                  <a:pt x="2866840" y="181855"/>
                  <a:pt x="2864148" y="187241"/>
                </a:cubicBezTo>
                <a:cubicBezTo>
                  <a:pt x="2858762" y="181519"/>
                  <a:pt x="2866840" y="176133"/>
                  <a:pt x="2864148" y="168055"/>
                </a:cubicBezTo>
                <a:cubicBezTo>
                  <a:pt x="2858762" y="168055"/>
                  <a:pt x="2850346" y="168055"/>
                  <a:pt x="2850346" y="173440"/>
                </a:cubicBezTo>
                <a:cubicBezTo>
                  <a:pt x="2850346" y="170748"/>
                  <a:pt x="2844961" y="157283"/>
                  <a:pt x="2831160" y="159977"/>
                </a:cubicBezTo>
                <a:cubicBezTo>
                  <a:pt x="2831160" y="154591"/>
                  <a:pt x="2833853" y="149205"/>
                  <a:pt x="2842268" y="151898"/>
                </a:cubicBezTo>
                <a:cubicBezTo>
                  <a:pt x="2833853" y="143482"/>
                  <a:pt x="2842268" y="135405"/>
                  <a:pt x="2831160" y="135405"/>
                </a:cubicBezTo>
                <a:cubicBezTo>
                  <a:pt x="2828467" y="127326"/>
                  <a:pt x="2836882" y="130019"/>
                  <a:pt x="2839575" y="130019"/>
                </a:cubicBezTo>
                <a:cubicBezTo>
                  <a:pt x="2842268" y="118911"/>
                  <a:pt x="2831160" y="118911"/>
                  <a:pt x="2831160" y="108140"/>
                </a:cubicBezTo>
                <a:cubicBezTo>
                  <a:pt x="2836546" y="100061"/>
                  <a:pt x="2853039" y="100061"/>
                  <a:pt x="2850346" y="83568"/>
                </a:cubicBezTo>
                <a:cubicBezTo>
                  <a:pt x="2817359" y="78182"/>
                  <a:pt x="2809281" y="124633"/>
                  <a:pt x="2784373" y="127326"/>
                </a:cubicBezTo>
                <a:cubicBezTo>
                  <a:pt x="2784373" y="138097"/>
                  <a:pt x="2781343" y="149205"/>
                  <a:pt x="2789758" y="154591"/>
                </a:cubicBezTo>
                <a:cubicBezTo>
                  <a:pt x="2789758" y="163006"/>
                  <a:pt x="2781680" y="163006"/>
                  <a:pt x="2784373" y="171084"/>
                </a:cubicBezTo>
                <a:cubicBezTo>
                  <a:pt x="2767879" y="171084"/>
                  <a:pt x="2767879" y="184885"/>
                  <a:pt x="2756771" y="187578"/>
                </a:cubicBezTo>
                <a:cubicBezTo>
                  <a:pt x="2759464" y="198349"/>
                  <a:pt x="2767542" y="201042"/>
                  <a:pt x="2778650" y="198349"/>
                </a:cubicBezTo>
                <a:cubicBezTo>
                  <a:pt x="2781343" y="212150"/>
                  <a:pt x="2770235" y="222921"/>
                  <a:pt x="2753741" y="225614"/>
                </a:cubicBezTo>
                <a:cubicBezTo>
                  <a:pt x="2748020" y="219892"/>
                  <a:pt x="2759128" y="217199"/>
                  <a:pt x="2759128" y="206427"/>
                </a:cubicBezTo>
                <a:cubicBezTo>
                  <a:pt x="2756434" y="203735"/>
                  <a:pt x="2750712" y="203735"/>
                  <a:pt x="2745327" y="203735"/>
                </a:cubicBezTo>
                <a:cubicBezTo>
                  <a:pt x="2748020" y="198349"/>
                  <a:pt x="2756434" y="201042"/>
                  <a:pt x="2756434" y="195656"/>
                </a:cubicBezTo>
                <a:cubicBezTo>
                  <a:pt x="2745327" y="201042"/>
                  <a:pt x="2734556" y="201042"/>
                  <a:pt x="2723448" y="195656"/>
                </a:cubicBezTo>
                <a:cubicBezTo>
                  <a:pt x="2723448" y="192963"/>
                  <a:pt x="2728833" y="190271"/>
                  <a:pt x="2728833" y="187578"/>
                </a:cubicBezTo>
                <a:cubicBezTo>
                  <a:pt x="2723448" y="184885"/>
                  <a:pt x="2720755" y="174114"/>
                  <a:pt x="2709647" y="176806"/>
                </a:cubicBezTo>
                <a:cubicBezTo>
                  <a:pt x="2706954" y="204071"/>
                  <a:pt x="2665552" y="217535"/>
                  <a:pt x="2679353" y="244800"/>
                </a:cubicBezTo>
                <a:cubicBezTo>
                  <a:pt x="2671274" y="255572"/>
                  <a:pt x="2668581" y="239415"/>
                  <a:pt x="2660166" y="242107"/>
                </a:cubicBezTo>
                <a:cubicBezTo>
                  <a:pt x="2649058" y="244800"/>
                  <a:pt x="2646366" y="252878"/>
                  <a:pt x="2635258" y="255572"/>
                </a:cubicBezTo>
                <a:cubicBezTo>
                  <a:pt x="2632565" y="263987"/>
                  <a:pt x="2640644" y="263987"/>
                  <a:pt x="2637951" y="272065"/>
                </a:cubicBezTo>
                <a:cubicBezTo>
                  <a:pt x="2624150" y="261293"/>
                  <a:pt x="2616072" y="269372"/>
                  <a:pt x="2602271" y="266679"/>
                </a:cubicBezTo>
                <a:cubicBezTo>
                  <a:pt x="2588471" y="277450"/>
                  <a:pt x="2577362" y="293944"/>
                  <a:pt x="2558176" y="296637"/>
                </a:cubicBezTo>
                <a:cubicBezTo>
                  <a:pt x="2549761" y="305052"/>
                  <a:pt x="2544375" y="323902"/>
                  <a:pt x="2527882" y="315823"/>
                </a:cubicBezTo>
                <a:cubicBezTo>
                  <a:pt x="2527882" y="310438"/>
                  <a:pt x="2533268" y="313130"/>
                  <a:pt x="2533268" y="307745"/>
                </a:cubicBezTo>
                <a:cubicBezTo>
                  <a:pt x="2530575" y="302359"/>
                  <a:pt x="2530575" y="296974"/>
                  <a:pt x="2522159" y="299666"/>
                </a:cubicBezTo>
                <a:cubicBezTo>
                  <a:pt x="2513745" y="302359"/>
                  <a:pt x="2513745" y="313467"/>
                  <a:pt x="2513745" y="324238"/>
                </a:cubicBezTo>
                <a:cubicBezTo>
                  <a:pt x="2510715" y="324238"/>
                  <a:pt x="2505329" y="324238"/>
                  <a:pt x="2505329" y="326931"/>
                </a:cubicBezTo>
                <a:cubicBezTo>
                  <a:pt x="2496915" y="324238"/>
                  <a:pt x="2508022" y="321546"/>
                  <a:pt x="2510715" y="318853"/>
                </a:cubicBezTo>
                <a:cubicBezTo>
                  <a:pt x="2505329" y="318853"/>
                  <a:pt x="2499608" y="308082"/>
                  <a:pt x="2494222" y="313467"/>
                </a:cubicBezTo>
                <a:cubicBezTo>
                  <a:pt x="2485806" y="316160"/>
                  <a:pt x="2496915" y="318853"/>
                  <a:pt x="2494222" y="324238"/>
                </a:cubicBezTo>
                <a:cubicBezTo>
                  <a:pt x="2472006" y="326931"/>
                  <a:pt x="2466620" y="343425"/>
                  <a:pt x="2450127" y="348810"/>
                </a:cubicBezTo>
                <a:cubicBezTo>
                  <a:pt x="2450127" y="343425"/>
                  <a:pt x="2450127" y="335346"/>
                  <a:pt x="2441712" y="338039"/>
                </a:cubicBezTo>
                <a:cubicBezTo>
                  <a:pt x="2441712" y="359919"/>
                  <a:pt x="2403003" y="365304"/>
                  <a:pt x="2383816" y="365304"/>
                </a:cubicBezTo>
                <a:cubicBezTo>
                  <a:pt x="2383816" y="354532"/>
                  <a:pt x="2392231" y="367997"/>
                  <a:pt x="2392231" y="357226"/>
                </a:cubicBezTo>
                <a:cubicBezTo>
                  <a:pt x="2383816" y="354532"/>
                  <a:pt x="2367323" y="360255"/>
                  <a:pt x="2367323" y="373719"/>
                </a:cubicBezTo>
                <a:cubicBezTo>
                  <a:pt x="2348136" y="373719"/>
                  <a:pt x="2326257" y="371026"/>
                  <a:pt x="2331643" y="384490"/>
                </a:cubicBezTo>
                <a:cubicBezTo>
                  <a:pt x="2326257" y="384490"/>
                  <a:pt x="2323228" y="387183"/>
                  <a:pt x="2317842" y="387183"/>
                </a:cubicBezTo>
                <a:cubicBezTo>
                  <a:pt x="2306734" y="411755"/>
                  <a:pt x="2262976" y="430605"/>
                  <a:pt x="2238068" y="425219"/>
                </a:cubicBezTo>
                <a:cubicBezTo>
                  <a:pt x="2235375" y="430605"/>
                  <a:pt x="2235375" y="441713"/>
                  <a:pt x="2235375" y="449791"/>
                </a:cubicBezTo>
                <a:cubicBezTo>
                  <a:pt x="2243790" y="444405"/>
                  <a:pt x="2251868" y="441713"/>
                  <a:pt x="2260283" y="439019"/>
                </a:cubicBezTo>
                <a:cubicBezTo>
                  <a:pt x="2257590" y="450128"/>
                  <a:pt x="2238068" y="455513"/>
                  <a:pt x="2216188" y="458206"/>
                </a:cubicBezTo>
                <a:cubicBezTo>
                  <a:pt x="2229652" y="444405"/>
                  <a:pt x="2205080" y="458206"/>
                  <a:pt x="2207773" y="441713"/>
                </a:cubicBezTo>
                <a:cubicBezTo>
                  <a:pt x="2185557" y="444405"/>
                  <a:pt x="2174786" y="458206"/>
                  <a:pt x="2163678" y="471670"/>
                </a:cubicBezTo>
                <a:cubicBezTo>
                  <a:pt x="2155263" y="468977"/>
                  <a:pt x="2169064" y="463592"/>
                  <a:pt x="2166371" y="458206"/>
                </a:cubicBezTo>
                <a:cubicBezTo>
                  <a:pt x="2149878" y="460899"/>
                  <a:pt x="2149878" y="477393"/>
                  <a:pt x="2136077" y="485471"/>
                </a:cubicBezTo>
                <a:cubicBezTo>
                  <a:pt x="2130691" y="474700"/>
                  <a:pt x="2103090" y="488500"/>
                  <a:pt x="2100397" y="472007"/>
                </a:cubicBezTo>
                <a:cubicBezTo>
                  <a:pt x="2072796" y="480085"/>
                  <a:pt x="2050916" y="496579"/>
                  <a:pt x="2026008" y="504657"/>
                </a:cubicBezTo>
                <a:cubicBezTo>
                  <a:pt x="2034423" y="518121"/>
                  <a:pt x="2048224" y="496242"/>
                  <a:pt x="2053609" y="512735"/>
                </a:cubicBezTo>
                <a:cubicBezTo>
                  <a:pt x="2053609" y="504320"/>
                  <a:pt x="2072796" y="498935"/>
                  <a:pt x="2083904" y="493549"/>
                </a:cubicBezTo>
                <a:cubicBezTo>
                  <a:pt x="2086597" y="501628"/>
                  <a:pt x="2078518" y="504320"/>
                  <a:pt x="2083904" y="504320"/>
                </a:cubicBezTo>
                <a:cubicBezTo>
                  <a:pt x="2064380" y="512399"/>
                  <a:pt x="2050580" y="526200"/>
                  <a:pt x="2028701" y="528892"/>
                </a:cubicBezTo>
                <a:cubicBezTo>
                  <a:pt x="2028701" y="528892"/>
                  <a:pt x="2028701" y="528892"/>
                  <a:pt x="2028701" y="539664"/>
                </a:cubicBezTo>
                <a:cubicBezTo>
                  <a:pt x="2039809" y="539664"/>
                  <a:pt x="2047887" y="536971"/>
                  <a:pt x="2045194" y="526200"/>
                </a:cubicBezTo>
                <a:cubicBezTo>
                  <a:pt x="2053273" y="528892"/>
                  <a:pt x="2056302" y="531585"/>
                  <a:pt x="2061688" y="531585"/>
                </a:cubicBezTo>
                <a:cubicBezTo>
                  <a:pt x="2108475" y="510043"/>
                  <a:pt x="2155263" y="488164"/>
                  <a:pt x="2204744" y="466285"/>
                </a:cubicBezTo>
                <a:cubicBezTo>
                  <a:pt x="2210466" y="468977"/>
                  <a:pt x="2213159" y="471670"/>
                  <a:pt x="2215852" y="471670"/>
                </a:cubicBezTo>
                <a:cubicBezTo>
                  <a:pt x="2232345" y="463255"/>
                  <a:pt x="2246146" y="455177"/>
                  <a:pt x="2262639" y="449791"/>
                </a:cubicBezTo>
                <a:cubicBezTo>
                  <a:pt x="2254561" y="474363"/>
                  <a:pt x="2224266" y="479748"/>
                  <a:pt x="2196665" y="485134"/>
                </a:cubicBezTo>
                <a:cubicBezTo>
                  <a:pt x="2199358" y="498598"/>
                  <a:pt x="2210466" y="503984"/>
                  <a:pt x="2210466" y="523171"/>
                </a:cubicBezTo>
                <a:cubicBezTo>
                  <a:pt x="2216188" y="515092"/>
                  <a:pt x="2226959" y="512399"/>
                  <a:pt x="2238068" y="509707"/>
                </a:cubicBezTo>
                <a:cubicBezTo>
                  <a:pt x="2238068" y="515092"/>
                  <a:pt x="2240760" y="515092"/>
                  <a:pt x="2243453" y="517785"/>
                </a:cubicBezTo>
                <a:cubicBezTo>
                  <a:pt x="2235375" y="528892"/>
                  <a:pt x="2224266" y="536971"/>
                  <a:pt x="2210466" y="542356"/>
                </a:cubicBezTo>
                <a:cubicBezTo>
                  <a:pt x="2218881" y="545049"/>
                  <a:pt x="2213159" y="553465"/>
                  <a:pt x="2210466" y="561543"/>
                </a:cubicBezTo>
                <a:cubicBezTo>
                  <a:pt x="2221574" y="569621"/>
                  <a:pt x="2251868" y="542356"/>
                  <a:pt x="2257254" y="566929"/>
                </a:cubicBezTo>
                <a:cubicBezTo>
                  <a:pt x="2238068" y="575007"/>
                  <a:pt x="2221574" y="553128"/>
                  <a:pt x="2226959" y="580393"/>
                </a:cubicBezTo>
                <a:cubicBezTo>
                  <a:pt x="2210466" y="591164"/>
                  <a:pt x="2182865" y="588471"/>
                  <a:pt x="2171756" y="613043"/>
                </a:cubicBezTo>
                <a:cubicBezTo>
                  <a:pt x="2163342" y="615736"/>
                  <a:pt x="2157956" y="618429"/>
                  <a:pt x="2146848" y="615736"/>
                </a:cubicBezTo>
                <a:cubicBezTo>
                  <a:pt x="2143819" y="604965"/>
                  <a:pt x="2146848" y="591501"/>
                  <a:pt x="2152234" y="575007"/>
                </a:cubicBezTo>
                <a:cubicBezTo>
                  <a:pt x="2080538" y="583085"/>
                  <a:pt x="2028364" y="629536"/>
                  <a:pt x="1953975" y="640308"/>
                </a:cubicBezTo>
                <a:cubicBezTo>
                  <a:pt x="1945560" y="653772"/>
                  <a:pt x="1932096" y="659494"/>
                  <a:pt x="1923681" y="670265"/>
                </a:cubicBezTo>
                <a:cubicBezTo>
                  <a:pt x="1923681" y="675651"/>
                  <a:pt x="1926710" y="678344"/>
                  <a:pt x="1932096" y="678344"/>
                </a:cubicBezTo>
                <a:lnTo>
                  <a:pt x="1934789" y="678344"/>
                </a:lnTo>
                <a:cubicBezTo>
                  <a:pt x="1932096" y="678344"/>
                  <a:pt x="1932096" y="681036"/>
                  <a:pt x="1932096" y="683730"/>
                </a:cubicBezTo>
                <a:cubicBezTo>
                  <a:pt x="1915602" y="678344"/>
                  <a:pt x="1912909" y="700223"/>
                  <a:pt x="1896417" y="700223"/>
                </a:cubicBezTo>
                <a:cubicBezTo>
                  <a:pt x="1896417" y="708638"/>
                  <a:pt x="1893724" y="714024"/>
                  <a:pt x="1891031" y="719409"/>
                </a:cubicBezTo>
                <a:cubicBezTo>
                  <a:pt x="1885645" y="719409"/>
                  <a:pt x="1877230" y="714024"/>
                  <a:pt x="1874537" y="719409"/>
                </a:cubicBezTo>
                <a:cubicBezTo>
                  <a:pt x="1869151" y="719409"/>
                  <a:pt x="1874537" y="711331"/>
                  <a:pt x="1874537" y="708638"/>
                </a:cubicBezTo>
                <a:cubicBezTo>
                  <a:pt x="1835828" y="689788"/>
                  <a:pt x="1816642" y="735903"/>
                  <a:pt x="1767161" y="727825"/>
                </a:cubicBezTo>
                <a:cubicBezTo>
                  <a:pt x="1780962" y="719409"/>
                  <a:pt x="1800148" y="716717"/>
                  <a:pt x="1816642" y="708638"/>
                </a:cubicBezTo>
                <a:cubicBezTo>
                  <a:pt x="1816642" y="705945"/>
                  <a:pt x="1811256" y="705945"/>
                  <a:pt x="1811256" y="703253"/>
                </a:cubicBezTo>
                <a:cubicBezTo>
                  <a:pt x="1827750" y="708638"/>
                  <a:pt x="1849966" y="700560"/>
                  <a:pt x="1855351" y="681373"/>
                </a:cubicBezTo>
                <a:cubicBezTo>
                  <a:pt x="1833471" y="681373"/>
                  <a:pt x="1808563" y="695174"/>
                  <a:pt x="1778269" y="700560"/>
                </a:cubicBezTo>
                <a:cubicBezTo>
                  <a:pt x="1822364" y="675988"/>
                  <a:pt x="1874874" y="662523"/>
                  <a:pt x="1927047" y="643337"/>
                </a:cubicBezTo>
                <a:cubicBezTo>
                  <a:pt x="1930077" y="643337"/>
                  <a:pt x="1930077" y="646030"/>
                  <a:pt x="1935462" y="646030"/>
                </a:cubicBezTo>
                <a:cubicBezTo>
                  <a:pt x="1995714" y="607994"/>
                  <a:pt x="2075825" y="586115"/>
                  <a:pt x="2141799" y="553465"/>
                </a:cubicBezTo>
                <a:cubicBezTo>
                  <a:pt x="2149878" y="520814"/>
                  <a:pt x="2185894" y="531922"/>
                  <a:pt x="2205080" y="512735"/>
                </a:cubicBezTo>
                <a:cubicBezTo>
                  <a:pt x="2205080" y="507350"/>
                  <a:pt x="2193972" y="510043"/>
                  <a:pt x="2196665" y="499271"/>
                </a:cubicBezTo>
                <a:cubicBezTo>
                  <a:pt x="2185557" y="507350"/>
                  <a:pt x="2171756" y="499271"/>
                  <a:pt x="2157956" y="501964"/>
                </a:cubicBezTo>
                <a:cubicBezTo>
                  <a:pt x="2127662" y="529229"/>
                  <a:pt x="2080874" y="537308"/>
                  <a:pt x="2045194" y="556494"/>
                </a:cubicBezTo>
                <a:cubicBezTo>
                  <a:pt x="2039809" y="553801"/>
                  <a:pt x="2045194" y="553801"/>
                  <a:pt x="2045194" y="548416"/>
                </a:cubicBezTo>
                <a:cubicBezTo>
                  <a:pt x="2037116" y="548416"/>
                  <a:pt x="2031394" y="553801"/>
                  <a:pt x="2026008" y="548416"/>
                </a:cubicBezTo>
                <a:cubicBezTo>
                  <a:pt x="2020622" y="542693"/>
                  <a:pt x="2028701" y="540000"/>
                  <a:pt x="2026008" y="529229"/>
                </a:cubicBezTo>
                <a:cubicBezTo>
                  <a:pt x="2009515" y="540337"/>
                  <a:pt x="1989991" y="553801"/>
                  <a:pt x="1968113" y="548416"/>
                </a:cubicBezTo>
                <a:cubicBezTo>
                  <a:pt x="1962390" y="551445"/>
                  <a:pt x="1962390" y="559524"/>
                  <a:pt x="1957005" y="564909"/>
                </a:cubicBezTo>
                <a:cubicBezTo>
                  <a:pt x="1915602" y="576017"/>
                  <a:pt x="1882615" y="589481"/>
                  <a:pt x="1852322" y="608667"/>
                </a:cubicBezTo>
                <a:cubicBezTo>
                  <a:pt x="1879923" y="627854"/>
                  <a:pt x="1910217" y="600589"/>
                  <a:pt x="1932096" y="605974"/>
                </a:cubicBezTo>
                <a:cubicBezTo>
                  <a:pt x="1926710" y="616746"/>
                  <a:pt x="1912909" y="619438"/>
                  <a:pt x="1896417" y="619438"/>
                </a:cubicBezTo>
                <a:cubicBezTo>
                  <a:pt x="1866122" y="635595"/>
                  <a:pt x="1833135" y="652089"/>
                  <a:pt x="1791733" y="660167"/>
                </a:cubicBezTo>
                <a:cubicBezTo>
                  <a:pt x="1791733" y="654782"/>
                  <a:pt x="1797119" y="654782"/>
                  <a:pt x="1794426" y="646703"/>
                </a:cubicBezTo>
                <a:cubicBezTo>
                  <a:pt x="1758746" y="646703"/>
                  <a:pt x="1761439" y="684740"/>
                  <a:pt x="1728452" y="684740"/>
                </a:cubicBezTo>
                <a:cubicBezTo>
                  <a:pt x="1711959" y="671275"/>
                  <a:pt x="1675942" y="660504"/>
                  <a:pt x="1656756" y="671275"/>
                </a:cubicBezTo>
                <a:cubicBezTo>
                  <a:pt x="1598860" y="671275"/>
                  <a:pt x="1571259" y="695511"/>
                  <a:pt x="1521778" y="712004"/>
                </a:cubicBezTo>
                <a:cubicBezTo>
                  <a:pt x="1521778" y="728161"/>
                  <a:pt x="1499562" y="741962"/>
                  <a:pt x="1480376" y="744655"/>
                </a:cubicBezTo>
                <a:cubicBezTo>
                  <a:pt x="1480376" y="736576"/>
                  <a:pt x="1491484" y="739269"/>
                  <a:pt x="1491484" y="733884"/>
                </a:cubicBezTo>
                <a:cubicBezTo>
                  <a:pt x="1491484" y="720420"/>
                  <a:pt x="1469268" y="728498"/>
                  <a:pt x="1463883" y="720420"/>
                </a:cubicBezTo>
                <a:cubicBezTo>
                  <a:pt x="1466575" y="709648"/>
                  <a:pt x="1483069" y="726141"/>
                  <a:pt x="1485762" y="709648"/>
                </a:cubicBezTo>
                <a:cubicBezTo>
                  <a:pt x="1460853" y="698540"/>
                  <a:pt x="1427866" y="720420"/>
                  <a:pt x="1400265" y="720420"/>
                </a:cubicBezTo>
                <a:cubicBezTo>
                  <a:pt x="1414066" y="698540"/>
                  <a:pt x="1457824" y="703926"/>
                  <a:pt x="1482733" y="693155"/>
                </a:cubicBezTo>
                <a:cubicBezTo>
                  <a:pt x="1482733" y="687769"/>
                  <a:pt x="1471624" y="693155"/>
                  <a:pt x="1468932" y="690462"/>
                </a:cubicBezTo>
                <a:cubicBezTo>
                  <a:pt x="1477010" y="685076"/>
                  <a:pt x="1468932" y="676998"/>
                  <a:pt x="1457824" y="676998"/>
                </a:cubicBezTo>
                <a:cubicBezTo>
                  <a:pt x="1460853" y="668583"/>
                  <a:pt x="1463546" y="663197"/>
                  <a:pt x="1466239" y="657811"/>
                </a:cubicBezTo>
                <a:cubicBezTo>
                  <a:pt x="1468932" y="668583"/>
                  <a:pt x="1491147" y="660504"/>
                  <a:pt x="1482733" y="668583"/>
                </a:cubicBezTo>
                <a:cubicBezTo>
                  <a:pt x="1491147" y="668583"/>
                  <a:pt x="1485762" y="660504"/>
                  <a:pt x="1491147" y="657811"/>
                </a:cubicBezTo>
                <a:cubicBezTo>
                  <a:pt x="1499562" y="660504"/>
                  <a:pt x="1493840" y="663197"/>
                  <a:pt x="1491147" y="668583"/>
                </a:cubicBezTo>
                <a:cubicBezTo>
                  <a:pt x="1491147" y="679354"/>
                  <a:pt x="1504948" y="663197"/>
                  <a:pt x="1502255" y="676661"/>
                </a:cubicBezTo>
                <a:cubicBezTo>
                  <a:pt x="1510670" y="676661"/>
                  <a:pt x="1510670" y="665553"/>
                  <a:pt x="1510670" y="654782"/>
                </a:cubicBezTo>
                <a:cubicBezTo>
                  <a:pt x="1519085" y="652089"/>
                  <a:pt x="1519085" y="657475"/>
                  <a:pt x="1524471" y="657475"/>
                </a:cubicBezTo>
                <a:cubicBezTo>
                  <a:pt x="1524471" y="646703"/>
                  <a:pt x="1513700" y="646703"/>
                  <a:pt x="1505285" y="644010"/>
                </a:cubicBezTo>
                <a:cubicBezTo>
                  <a:pt x="1499899" y="644010"/>
                  <a:pt x="1507978" y="657475"/>
                  <a:pt x="1502592" y="654782"/>
                </a:cubicBezTo>
                <a:cubicBezTo>
                  <a:pt x="1488791" y="654782"/>
                  <a:pt x="1502592" y="649396"/>
                  <a:pt x="1502592" y="641318"/>
                </a:cubicBezTo>
                <a:cubicBezTo>
                  <a:pt x="1488791" y="641318"/>
                  <a:pt x="1494177" y="647040"/>
                  <a:pt x="1491484" y="657811"/>
                </a:cubicBezTo>
                <a:cubicBezTo>
                  <a:pt x="1480713" y="657811"/>
                  <a:pt x="1480713" y="644347"/>
                  <a:pt x="1469605" y="644347"/>
                </a:cubicBezTo>
                <a:cubicBezTo>
                  <a:pt x="1469605" y="628190"/>
                  <a:pt x="1466912" y="622805"/>
                  <a:pt x="1469605" y="606311"/>
                </a:cubicBezTo>
                <a:cubicBezTo>
                  <a:pt x="1480376" y="614390"/>
                  <a:pt x="1483069" y="603618"/>
                  <a:pt x="1491484" y="606311"/>
                </a:cubicBezTo>
                <a:cubicBezTo>
                  <a:pt x="1488791" y="584432"/>
                  <a:pt x="1461190" y="576353"/>
                  <a:pt x="1461190" y="559860"/>
                </a:cubicBezTo>
                <a:cubicBezTo>
                  <a:pt x="1453111" y="562553"/>
                  <a:pt x="1433588" y="579046"/>
                  <a:pt x="1444696" y="584432"/>
                </a:cubicBezTo>
                <a:cubicBezTo>
                  <a:pt x="1439311" y="581402"/>
                  <a:pt x="1411710" y="578710"/>
                  <a:pt x="1411710" y="597896"/>
                </a:cubicBezTo>
                <a:cubicBezTo>
                  <a:pt x="1400938" y="600589"/>
                  <a:pt x="1398245" y="592510"/>
                  <a:pt x="1389830" y="592510"/>
                </a:cubicBezTo>
                <a:cubicBezTo>
                  <a:pt x="1376029" y="603282"/>
                  <a:pt x="1359536" y="635932"/>
                  <a:pt x="1340349" y="625161"/>
                </a:cubicBezTo>
                <a:cubicBezTo>
                  <a:pt x="1299284" y="652426"/>
                  <a:pt x="1244082" y="668919"/>
                  <a:pt x="1213787" y="706955"/>
                </a:cubicBezTo>
                <a:cubicBezTo>
                  <a:pt x="1199986" y="715033"/>
                  <a:pt x="1194601" y="728834"/>
                  <a:pt x="1180800" y="734220"/>
                </a:cubicBezTo>
                <a:cubicBezTo>
                  <a:pt x="1169692" y="731527"/>
                  <a:pt x="1158921" y="728834"/>
                  <a:pt x="1147813" y="726141"/>
                </a:cubicBezTo>
                <a:cubicBezTo>
                  <a:pt x="1153199" y="718063"/>
                  <a:pt x="1145120" y="706955"/>
                  <a:pt x="1150506" y="696184"/>
                </a:cubicBezTo>
                <a:cubicBezTo>
                  <a:pt x="1134012" y="688105"/>
                  <a:pt x="1122905" y="674305"/>
                  <a:pt x="1109104" y="663534"/>
                </a:cubicBezTo>
                <a:cubicBezTo>
                  <a:pt x="1106411" y="630883"/>
                  <a:pt x="1068038" y="636269"/>
                  <a:pt x="1043130" y="628190"/>
                </a:cubicBezTo>
                <a:cubicBezTo>
                  <a:pt x="1056931" y="590154"/>
                  <a:pt x="1062653" y="557504"/>
                  <a:pt x="1098333" y="535624"/>
                </a:cubicBezTo>
                <a:cubicBezTo>
                  <a:pt x="1092947" y="527210"/>
                  <a:pt x="1087561" y="513746"/>
                  <a:pt x="1076453" y="519131"/>
                </a:cubicBezTo>
                <a:cubicBezTo>
                  <a:pt x="1070731" y="510716"/>
                  <a:pt x="1073424" y="508023"/>
                  <a:pt x="1068038" y="499945"/>
                </a:cubicBezTo>
                <a:cubicBezTo>
                  <a:pt x="1056931" y="499945"/>
                  <a:pt x="1054238" y="505330"/>
                  <a:pt x="1043130" y="505330"/>
                </a:cubicBezTo>
                <a:cubicBezTo>
                  <a:pt x="1043130" y="499945"/>
                  <a:pt x="1051545" y="502638"/>
                  <a:pt x="1051545" y="497252"/>
                </a:cubicBezTo>
                <a:cubicBezTo>
                  <a:pt x="1048852" y="489174"/>
                  <a:pt x="1046159" y="497252"/>
                  <a:pt x="1037744" y="494559"/>
                </a:cubicBezTo>
                <a:cubicBezTo>
                  <a:pt x="1034715" y="489174"/>
                  <a:pt x="1043130" y="491866"/>
                  <a:pt x="1043130" y="486481"/>
                </a:cubicBezTo>
                <a:cubicBezTo>
                  <a:pt x="1034715" y="475710"/>
                  <a:pt x="1018221" y="467631"/>
                  <a:pt x="1004421" y="475710"/>
                </a:cubicBezTo>
                <a:cubicBezTo>
                  <a:pt x="1001728" y="464602"/>
                  <a:pt x="982205" y="461909"/>
                  <a:pt x="963019" y="459216"/>
                </a:cubicBezTo>
                <a:cubicBezTo>
                  <a:pt x="968741" y="453494"/>
                  <a:pt x="963019" y="442722"/>
                  <a:pt x="957633" y="442722"/>
                </a:cubicBezTo>
                <a:cubicBezTo>
                  <a:pt x="957633" y="434308"/>
                  <a:pt x="965711" y="434308"/>
                  <a:pt x="963019" y="423536"/>
                </a:cubicBezTo>
                <a:cubicBezTo>
                  <a:pt x="951910" y="417813"/>
                  <a:pt x="943833" y="407042"/>
                  <a:pt x="932725" y="404350"/>
                </a:cubicBezTo>
                <a:cubicBezTo>
                  <a:pt x="941139" y="366313"/>
                  <a:pt x="905460" y="371700"/>
                  <a:pt x="897045" y="390885"/>
                </a:cubicBezTo>
                <a:cubicBezTo>
                  <a:pt x="900074" y="396608"/>
                  <a:pt x="900074" y="404686"/>
                  <a:pt x="905460" y="407379"/>
                </a:cubicBezTo>
                <a:cubicBezTo>
                  <a:pt x="902767" y="415458"/>
                  <a:pt x="900074" y="421180"/>
                  <a:pt x="902767" y="431951"/>
                </a:cubicBezTo>
                <a:cubicBezTo>
                  <a:pt x="891659" y="453830"/>
                  <a:pt x="867087" y="461909"/>
                  <a:pt x="858672" y="486481"/>
                </a:cubicBezTo>
                <a:cubicBezTo>
                  <a:pt x="839486" y="486481"/>
                  <a:pt x="817270" y="486481"/>
                  <a:pt x="800777" y="486481"/>
                </a:cubicBezTo>
                <a:cubicBezTo>
                  <a:pt x="786976" y="500282"/>
                  <a:pt x="767453" y="508360"/>
                  <a:pt x="762067" y="530239"/>
                </a:cubicBezTo>
                <a:cubicBezTo>
                  <a:pt x="762067" y="538317"/>
                  <a:pt x="764760" y="538317"/>
                  <a:pt x="773175" y="538317"/>
                </a:cubicBezTo>
                <a:cubicBezTo>
                  <a:pt x="753652" y="568275"/>
                  <a:pt x="712587" y="557504"/>
                  <a:pt x="684986" y="565582"/>
                </a:cubicBezTo>
                <a:cubicBezTo>
                  <a:pt x="682293" y="557504"/>
                  <a:pt x="693400" y="560197"/>
                  <a:pt x="693400" y="552118"/>
                </a:cubicBezTo>
                <a:cubicBezTo>
                  <a:pt x="679600" y="554811"/>
                  <a:pt x="671522" y="557504"/>
                  <a:pt x="663106" y="562889"/>
                </a:cubicBezTo>
                <a:cubicBezTo>
                  <a:pt x="655028" y="557167"/>
                  <a:pt x="663106" y="543703"/>
                  <a:pt x="646613" y="543703"/>
                </a:cubicBezTo>
                <a:cubicBezTo>
                  <a:pt x="668829" y="516439"/>
                  <a:pt x="707201" y="508360"/>
                  <a:pt x="732109" y="486481"/>
                </a:cubicBezTo>
                <a:cubicBezTo>
                  <a:pt x="743217" y="500282"/>
                  <a:pt x="768126" y="491866"/>
                  <a:pt x="773512" y="481095"/>
                </a:cubicBezTo>
                <a:cubicBezTo>
                  <a:pt x="773512" y="473017"/>
                  <a:pt x="765433" y="475710"/>
                  <a:pt x="757018" y="475710"/>
                </a:cubicBezTo>
                <a:cubicBezTo>
                  <a:pt x="759711" y="464602"/>
                  <a:pt x="770819" y="461909"/>
                  <a:pt x="770819" y="451137"/>
                </a:cubicBezTo>
                <a:cubicBezTo>
                  <a:pt x="768126" y="440366"/>
                  <a:pt x="762740" y="448445"/>
                  <a:pt x="754325" y="448445"/>
                </a:cubicBezTo>
                <a:cubicBezTo>
                  <a:pt x="773512" y="421180"/>
                  <a:pt x="820299" y="423873"/>
                  <a:pt x="828714" y="385836"/>
                </a:cubicBezTo>
                <a:cubicBezTo>
                  <a:pt x="820299" y="377758"/>
                  <a:pt x="822992" y="372036"/>
                  <a:pt x="817607" y="358572"/>
                </a:cubicBezTo>
                <a:cubicBezTo>
                  <a:pt x="768126" y="355542"/>
                  <a:pt x="748940" y="399300"/>
                  <a:pt x="710231" y="399300"/>
                </a:cubicBezTo>
                <a:cubicBezTo>
                  <a:pt x="710231" y="388529"/>
                  <a:pt x="735140" y="399300"/>
                  <a:pt x="726724" y="385836"/>
                </a:cubicBezTo>
                <a:cubicBezTo>
                  <a:pt x="753989" y="383144"/>
                  <a:pt x="759711" y="358572"/>
                  <a:pt x="778898" y="350494"/>
                </a:cubicBezTo>
                <a:cubicBezTo>
                  <a:pt x="776205" y="345108"/>
                  <a:pt x="781927" y="334337"/>
                  <a:pt x="773512" y="337029"/>
                </a:cubicBezTo>
                <a:cubicBezTo>
                  <a:pt x="781927" y="326258"/>
                  <a:pt x="792698" y="317843"/>
                  <a:pt x="801113" y="307072"/>
                </a:cubicBezTo>
                <a:cubicBezTo>
                  <a:pt x="790005" y="301686"/>
                  <a:pt x="806835" y="293271"/>
                  <a:pt x="798420" y="285193"/>
                </a:cubicBezTo>
                <a:cubicBezTo>
                  <a:pt x="781927" y="295964"/>
                  <a:pt x="765433" y="304379"/>
                  <a:pt x="751632" y="315150"/>
                </a:cubicBezTo>
                <a:cubicBezTo>
                  <a:pt x="751632" y="323228"/>
                  <a:pt x="762740" y="317843"/>
                  <a:pt x="762740" y="323228"/>
                </a:cubicBezTo>
                <a:cubicBezTo>
                  <a:pt x="768126" y="328614"/>
                  <a:pt x="762740" y="334000"/>
                  <a:pt x="754325" y="334000"/>
                </a:cubicBezTo>
                <a:cubicBezTo>
                  <a:pt x="754325" y="339385"/>
                  <a:pt x="765433" y="334000"/>
                  <a:pt x="768126" y="336693"/>
                </a:cubicBezTo>
                <a:cubicBezTo>
                  <a:pt x="754325" y="347464"/>
                  <a:pt x="735140" y="355879"/>
                  <a:pt x="724031" y="369343"/>
                </a:cubicBezTo>
                <a:cubicBezTo>
                  <a:pt x="715953" y="355542"/>
                  <a:pt x="743217" y="352850"/>
                  <a:pt x="751632" y="344771"/>
                </a:cubicBezTo>
                <a:cubicBezTo>
                  <a:pt x="748940" y="317506"/>
                  <a:pt x="724031" y="325585"/>
                  <a:pt x="702152" y="328278"/>
                </a:cubicBezTo>
                <a:cubicBezTo>
                  <a:pt x="710231" y="322892"/>
                  <a:pt x="712923" y="306398"/>
                  <a:pt x="707538" y="303706"/>
                </a:cubicBezTo>
                <a:cubicBezTo>
                  <a:pt x="718309" y="300676"/>
                  <a:pt x="721002" y="281826"/>
                  <a:pt x="729416" y="287212"/>
                </a:cubicBezTo>
                <a:cubicBezTo>
                  <a:pt x="732109" y="278797"/>
                  <a:pt x="726387" y="276104"/>
                  <a:pt x="734802" y="270718"/>
                </a:cubicBezTo>
                <a:cubicBezTo>
                  <a:pt x="721002" y="265333"/>
                  <a:pt x="712587" y="297984"/>
                  <a:pt x="693400" y="292598"/>
                </a:cubicBezTo>
                <a:cubicBezTo>
                  <a:pt x="687678" y="295290"/>
                  <a:pt x="684986" y="297984"/>
                  <a:pt x="684986" y="300676"/>
                </a:cubicBezTo>
                <a:cubicBezTo>
                  <a:pt x="690371" y="306062"/>
                  <a:pt x="687678" y="292598"/>
                  <a:pt x="698786" y="297984"/>
                </a:cubicBezTo>
                <a:cubicBezTo>
                  <a:pt x="698786" y="303706"/>
                  <a:pt x="684986" y="309091"/>
                  <a:pt x="696093" y="314477"/>
                </a:cubicBezTo>
                <a:cubicBezTo>
                  <a:pt x="693400" y="319862"/>
                  <a:pt x="668492" y="309091"/>
                  <a:pt x="679600" y="322555"/>
                </a:cubicBezTo>
                <a:cubicBezTo>
                  <a:pt x="671522" y="325248"/>
                  <a:pt x="663106" y="325248"/>
                  <a:pt x="657721" y="327941"/>
                </a:cubicBezTo>
                <a:cubicBezTo>
                  <a:pt x="649306" y="319862"/>
                  <a:pt x="665799" y="325248"/>
                  <a:pt x="663106" y="314477"/>
                </a:cubicBezTo>
                <a:cubicBezTo>
                  <a:pt x="657721" y="309091"/>
                  <a:pt x="651998" y="319862"/>
                  <a:pt x="646613" y="322555"/>
                </a:cubicBezTo>
                <a:cubicBezTo>
                  <a:pt x="643920" y="336019"/>
                  <a:pt x="652335" y="330634"/>
                  <a:pt x="655028" y="333327"/>
                </a:cubicBezTo>
                <a:cubicBezTo>
                  <a:pt x="657721" y="344098"/>
                  <a:pt x="646613" y="330634"/>
                  <a:pt x="646613" y="338712"/>
                </a:cubicBezTo>
                <a:cubicBezTo>
                  <a:pt x="643583" y="333327"/>
                  <a:pt x="646613" y="330634"/>
                  <a:pt x="638198" y="325248"/>
                </a:cubicBezTo>
                <a:cubicBezTo>
                  <a:pt x="632812" y="336356"/>
                  <a:pt x="610597" y="330634"/>
                  <a:pt x="607904" y="347127"/>
                </a:cubicBezTo>
                <a:cubicBezTo>
                  <a:pt x="585688" y="338712"/>
                  <a:pt x="585688" y="357899"/>
                  <a:pt x="566501" y="355206"/>
                </a:cubicBezTo>
                <a:cubicBezTo>
                  <a:pt x="558086" y="355206"/>
                  <a:pt x="569194" y="352513"/>
                  <a:pt x="571887" y="352513"/>
                </a:cubicBezTo>
                <a:cubicBezTo>
                  <a:pt x="582995" y="341742"/>
                  <a:pt x="591410" y="327941"/>
                  <a:pt x="610597" y="325248"/>
                </a:cubicBezTo>
                <a:cubicBezTo>
                  <a:pt x="627089" y="306062"/>
                  <a:pt x="646276" y="289905"/>
                  <a:pt x="662770" y="270718"/>
                </a:cubicBezTo>
                <a:cubicBezTo>
                  <a:pt x="671185" y="270718"/>
                  <a:pt x="681956" y="270718"/>
                  <a:pt x="690371" y="273412"/>
                </a:cubicBezTo>
                <a:lnTo>
                  <a:pt x="693064" y="270718"/>
                </a:lnTo>
                <a:cubicBezTo>
                  <a:pt x="695756" y="262303"/>
                  <a:pt x="690371" y="259611"/>
                  <a:pt x="693064" y="251532"/>
                </a:cubicBezTo>
                <a:cubicBezTo>
                  <a:pt x="660077" y="254225"/>
                  <a:pt x="643583" y="259611"/>
                  <a:pt x="624397" y="278797"/>
                </a:cubicBezTo>
                <a:cubicBezTo>
                  <a:pt x="619012" y="276104"/>
                  <a:pt x="621704" y="264997"/>
                  <a:pt x="621704" y="259611"/>
                </a:cubicBezTo>
                <a:cubicBezTo>
                  <a:pt x="629782" y="256918"/>
                  <a:pt x="638198" y="254225"/>
                  <a:pt x="640890" y="246146"/>
                </a:cubicBezTo>
                <a:cubicBezTo>
                  <a:pt x="646276" y="248840"/>
                  <a:pt x="654691" y="248840"/>
                  <a:pt x="657384" y="254225"/>
                </a:cubicBezTo>
                <a:cubicBezTo>
                  <a:pt x="668492" y="246146"/>
                  <a:pt x="665799" y="235039"/>
                  <a:pt x="682293" y="229653"/>
                </a:cubicBezTo>
                <a:cubicBezTo>
                  <a:pt x="676570" y="226960"/>
                  <a:pt x="662770" y="235039"/>
                  <a:pt x="657384" y="226960"/>
                </a:cubicBezTo>
                <a:cubicBezTo>
                  <a:pt x="657384" y="221575"/>
                  <a:pt x="668492" y="221575"/>
                  <a:pt x="668492" y="213496"/>
                </a:cubicBezTo>
                <a:cubicBezTo>
                  <a:pt x="660413" y="213496"/>
                  <a:pt x="657384" y="216189"/>
                  <a:pt x="651998" y="218882"/>
                </a:cubicBezTo>
                <a:cubicBezTo>
                  <a:pt x="646613" y="218882"/>
                  <a:pt x="640890" y="218882"/>
                  <a:pt x="638198" y="213496"/>
                </a:cubicBezTo>
                <a:cubicBezTo>
                  <a:pt x="613289" y="229653"/>
                  <a:pt x="577609" y="238068"/>
                  <a:pt x="550008" y="251532"/>
                </a:cubicBezTo>
                <a:cubicBezTo>
                  <a:pt x="528129" y="264997"/>
                  <a:pt x="511635" y="292261"/>
                  <a:pt x="481341" y="289569"/>
                </a:cubicBezTo>
                <a:cubicBezTo>
                  <a:pt x="475619" y="294954"/>
                  <a:pt x="470233" y="303032"/>
                  <a:pt x="456432" y="300340"/>
                </a:cubicBezTo>
                <a:cubicBezTo>
                  <a:pt x="486727" y="267689"/>
                  <a:pt x="541930" y="261967"/>
                  <a:pt x="561115" y="221238"/>
                </a:cubicBezTo>
                <a:cubicBezTo>
                  <a:pt x="561115" y="215852"/>
                  <a:pt x="558423" y="213160"/>
                  <a:pt x="550008" y="213160"/>
                </a:cubicBezTo>
                <a:cubicBezTo>
                  <a:pt x="555394" y="210467"/>
                  <a:pt x="563808" y="210467"/>
                  <a:pt x="563808" y="202388"/>
                </a:cubicBezTo>
                <a:cubicBezTo>
                  <a:pt x="555394" y="202388"/>
                  <a:pt x="552701" y="205081"/>
                  <a:pt x="550008" y="210467"/>
                </a:cubicBezTo>
                <a:cubicBezTo>
                  <a:pt x="519714" y="213160"/>
                  <a:pt x="484034" y="229653"/>
                  <a:pt x="453739" y="240425"/>
                </a:cubicBezTo>
                <a:cubicBezTo>
                  <a:pt x="459125" y="221238"/>
                  <a:pt x="505913" y="223931"/>
                  <a:pt x="503220" y="191281"/>
                </a:cubicBezTo>
                <a:cubicBezTo>
                  <a:pt x="500527" y="185895"/>
                  <a:pt x="492112" y="193974"/>
                  <a:pt x="486727" y="193974"/>
                </a:cubicBezTo>
                <a:cubicBezTo>
                  <a:pt x="497834" y="180509"/>
                  <a:pt x="505913" y="166709"/>
                  <a:pt x="517021" y="153244"/>
                </a:cubicBezTo>
                <a:cubicBezTo>
                  <a:pt x="525099" y="158966"/>
                  <a:pt x="533514" y="150552"/>
                  <a:pt x="533514" y="139781"/>
                </a:cubicBezTo>
                <a:cubicBezTo>
                  <a:pt x="530822" y="134395"/>
                  <a:pt x="522406" y="145166"/>
                  <a:pt x="517021" y="137087"/>
                </a:cubicBezTo>
                <a:cubicBezTo>
                  <a:pt x="508942" y="139781"/>
                  <a:pt x="517021" y="147859"/>
                  <a:pt x="511635" y="150552"/>
                </a:cubicBezTo>
                <a:cubicBezTo>
                  <a:pt x="495142" y="155937"/>
                  <a:pt x="481341" y="164015"/>
                  <a:pt x="475956" y="180509"/>
                </a:cubicBezTo>
                <a:cubicBezTo>
                  <a:pt x="470570" y="183202"/>
                  <a:pt x="470570" y="180509"/>
                  <a:pt x="470570" y="175124"/>
                </a:cubicBezTo>
                <a:cubicBezTo>
                  <a:pt x="452730" y="187409"/>
                  <a:pt x="431440" y="199695"/>
                  <a:pt x="409098" y="211645"/>
                </a:cubicBezTo>
                <a:lnTo>
                  <a:pt x="354996" y="239183"/>
                </a:lnTo>
                <a:lnTo>
                  <a:pt x="366434" y="231000"/>
                </a:lnTo>
                <a:cubicBezTo>
                  <a:pt x="380865" y="222837"/>
                  <a:pt x="394666" y="213328"/>
                  <a:pt x="398874" y="197003"/>
                </a:cubicBezTo>
                <a:cubicBezTo>
                  <a:pt x="406952" y="194310"/>
                  <a:pt x="412338" y="194310"/>
                  <a:pt x="420752" y="194310"/>
                </a:cubicBezTo>
                <a:cubicBezTo>
                  <a:pt x="431524" y="188924"/>
                  <a:pt x="423446" y="180509"/>
                  <a:pt x="426139" y="172431"/>
                </a:cubicBezTo>
                <a:cubicBezTo>
                  <a:pt x="448017" y="167045"/>
                  <a:pt x="456432" y="147859"/>
                  <a:pt x="475619" y="139781"/>
                </a:cubicBezTo>
                <a:cubicBezTo>
                  <a:pt x="478312" y="145166"/>
                  <a:pt x="461818" y="150888"/>
                  <a:pt x="464511" y="161659"/>
                </a:cubicBezTo>
                <a:cubicBezTo>
                  <a:pt x="464511" y="164353"/>
                  <a:pt x="467204" y="164353"/>
                  <a:pt x="467204" y="167045"/>
                </a:cubicBezTo>
                <a:cubicBezTo>
                  <a:pt x="511299" y="142473"/>
                  <a:pt x="544286" y="107129"/>
                  <a:pt x="579966" y="77172"/>
                </a:cubicBezTo>
                <a:cubicBezTo>
                  <a:pt x="582995" y="69094"/>
                  <a:pt x="574580" y="71787"/>
                  <a:pt x="574580" y="63708"/>
                </a:cubicBezTo>
                <a:cubicBezTo>
                  <a:pt x="588380" y="63708"/>
                  <a:pt x="596795" y="44522"/>
                  <a:pt x="602181" y="33751"/>
                </a:cubicBezTo>
                <a:cubicBezTo>
                  <a:pt x="599488" y="31058"/>
                  <a:pt x="593766" y="31058"/>
                  <a:pt x="591073" y="28365"/>
                </a:cubicBezTo>
                <a:cubicBezTo>
                  <a:pt x="591073" y="22979"/>
                  <a:pt x="596795" y="22979"/>
                  <a:pt x="599488" y="17594"/>
                </a:cubicBezTo>
                <a:cubicBezTo>
                  <a:pt x="577273" y="14901"/>
                  <a:pt x="571887" y="12208"/>
                  <a:pt x="555394" y="20286"/>
                </a:cubicBezTo>
                <a:cubicBezTo>
                  <a:pt x="562294" y="16247"/>
                  <a:pt x="566417" y="9431"/>
                  <a:pt x="571214" y="3625"/>
                </a:cubicBezTo>
                <a:close/>
                <a:moveTo>
                  <a:pt x="471022" y="0"/>
                </a:moveTo>
                <a:lnTo>
                  <a:pt x="537355" y="0"/>
                </a:lnTo>
                <a:lnTo>
                  <a:pt x="521565" y="12839"/>
                </a:lnTo>
                <a:cubicBezTo>
                  <a:pt x="516011" y="17257"/>
                  <a:pt x="509784" y="20623"/>
                  <a:pt x="500191" y="20623"/>
                </a:cubicBezTo>
                <a:cubicBezTo>
                  <a:pt x="489083" y="31394"/>
                  <a:pt x="472589" y="44858"/>
                  <a:pt x="456096" y="34087"/>
                </a:cubicBezTo>
                <a:cubicBezTo>
                  <a:pt x="458788" y="14901"/>
                  <a:pt x="480668" y="17930"/>
                  <a:pt x="489083" y="1437"/>
                </a:cubicBezTo>
                <a:cubicBezTo>
                  <a:pt x="481005" y="1437"/>
                  <a:pt x="475282" y="6822"/>
                  <a:pt x="472589" y="9515"/>
                </a:cubicBezTo>
                <a:cubicBezTo>
                  <a:pt x="468550" y="8001"/>
                  <a:pt x="469981" y="5224"/>
                  <a:pt x="471369" y="2152"/>
                </a:cubicBezTo>
                <a:close/>
                <a:moveTo>
                  <a:pt x="351416" y="0"/>
                </a:moveTo>
                <a:lnTo>
                  <a:pt x="368201" y="0"/>
                </a:lnTo>
                <a:lnTo>
                  <a:pt x="361022" y="12613"/>
                </a:lnTo>
                <a:cubicBezTo>
                  <a:pt x="354884" y="22475"/>
                  <a:pt x="351918" y="21970"/>
                  <a:pt x="333236" y="26009"/>
                </a:cubicBezTo>
                <a:cubicBezTo>
                  <a:pt x="322464" y="28702"/>
                  <a:pt x="311357" y="34087"/>
                  <a:pt x="297556" y="39473"/>
                </a:cubicBezTo>
                <a:cubicBezTo>
                  <a:pt x="300586" y="31394"/>
                  <a:pt x="311357" y="23316"/>
                  <a:pt x="322464" y="28702"/>
                </a:cubicBezTo>
                <a:cubicBezTo>
                  <a:pt x="327850" y="20623"/>
                  <a:pt x="333993" y="13807"/>
                  <a:pt x="340473" y="8001"/>
                </a:cubicBezTo>
                <a:close/>
              </a:path>
            </a:pathLst>
          </a:custGeom>
          <a:gradFill>
            <a:gsLst>
              <a:gs pos="0">
                <a:srgbClr val="BB9F64">
                  <a:alpha val="0"/>
                </a:srgbClr>
              </a:gs>
              <a:gs pos="88000">
                <a:srgbClr val="FFF0AE">
                  <a:alpha val="57000"/>
                </a:srgbClr>
              </a:gs>
            </a:gsLst>
            <a:lin ang="5400000" scaled="1"/>
          </a:gradFill>
          <a:ln w="576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73046B77-2BF8-64FB-A0BD-2B6F2543A7CE}"/>
              </a:ext>
            </a:extLst>
          </p:cNvPr>
          <p:cNvSpPr/>
          <p:nvPr/>
        </p:nvSpPr>
        <p:spPr>
          <a:xfrm rot="9219255">
            <a:off x="6731823" y="3488250"/>
            <a:ext cx="3614327" cy="2790874"/>
          </a:xfrm>
          <a:custGeom>
            <a:avLst/>
            <a:gdLst>
              <a:gd name="connsiteX0" fmla="*/ 2942295 w 3243376"/>
              <a:gd name="connsiteY0" fmla="*/ 1020336 h 2504437"/>
              <a:gd name="connsiteX1" fmla="*/ 2941942 w 3243376"/>
              <a:gd name="connsiteY1" fmla="*/ 1018944 h 2504437"/>
              <a:gd name="connsiteX2" fmla="*/ 2942935 w 3243376"/>
              <a:gd name="connsiteY2" fmla="*/ 1019436 h 2504437"/>
              <a:gd name="connsiteX3" fmla="*/ 2623945 w 3243376"/>
              <a:gd name="connsiteY3" fmla="*/ 874114 h 2504437"/>
              <a:gd name="connsiteX4" fmla="*/ 2623945 w 3243376"/>
              <a:gd name="connsiteY4" fmla="*/ 862600 h 2504437"/>
              <a:gd name="connsiteX5" fmla="*/ 2728144 w 3243376"/>
              <a:gd name="connsiteY5" fmla="*/ 925924 h 2504437"/>
              <a:gd name="connsiteX6" fmla="*/ 2727761 w 3243376"/>
              <a:gd name="connsiteY6" fmla="*/ 925732 h 2504437"/>
              <a:gd name="connsiteX7" fmla="*/ 2727946 w 3243376"/>
              <a:gd name="connsiteY7" fmla="*/ 925546 h 2504437"/>
              <a:gd name="connsiteX8" fmla="*/ 3028072 w 3243376"/>
              <a:gd name="connsiteY8" fmla="*/ 1081645 h 2504437"/>
              <a:gd name="connsiteX9" fmla="*/ 3022315 w 3243376"/>
              <a:gd name="connsiteY9" fmla="*/ 1077328 h 2504437"/>
              <a:gd name="connsiteX10" fmla="*/ 3010802 w 3243376"/>
              <a:gd name="connsiteY10" fmla="*/ 1054877 h 2504437"/>
              <a:gd name="connsiteX11" fmla="*/ 2973670 w 3243376"/>
              <a:gd name="connsiteY11" fmla="*/ 1046313 h 2504437"/>
              <a:gd name="connsiteX12" fmla="*/ 2958799 w 3243376"/>
              <a:gd name="connsiteY12" fmla="*/ 1027292 h 2504437"/>
              <a:gd name="connsiteX13" fmla="*/ 3022856 w 3243376"/>
              <a:gd name="connsiteY13" fmla="*/ 1059015 h 2504437"/>
              <a:gd name="connsiteX14" fmla="*/ 3023755 w 3243376"/>
              <a:gd name="connsiteY14" fmla="*/ 1065886 h 2504437"/>
              <a:gd name="connsiteX15" fmla="*/ 3033829 w 3243376"/>
              <a:gd name="connsiteY15" fmla="*/ 1077328 h 2504437"/>
              <a:gd name="connsiteX16" fmla="*/ 3028072 w 3243376"/>
              <a:gd name="connsiteY16" fmla="*/ 1081645 h 2504437"/>
              <a:gd name="connsiteX17" fmla="*/ 2773046 w 3243376"/>
              <a:gd name="connsiteY17" fmla="*/ 959314 h 2504437"/>
              <a:gd name="connsiteX18" fmla="*/ 2773046 w 3243376"/>
              <a:gd name="connsiteY18" fmla="*/ 936862 h 2504437"/>
              <a:gd name="connsiteX19" fmla="*/ 2773697 w 3243376"/>
              <a:gd name="connsiteY19" fmla="*/ 935625 h 2504437"/>
              <a:gd name="connsiteX20" fmla="*/ 2802585 w 3243376"/>
              <a:gd name="connsiteY20" fmla="*/ 949931 h 2504437"/>
              <a:gd name="connsiteX21" fmla="*/ 2802154 w 3243376"/>
              <a:gd name="connsiteY21" fmla="*/ 952658 h 2504437"/>
              <a:gd name="connsiteX22" fmla="*/ 2807011 w 3243376"/>
              <a:gd name="connsiteY22" fmla="*/ 959314 h 2504437"/>
              <a:gd name="connsiteX23" fmla="*/ 2773046 w 3243376"/>
              <a:gd name="connsiteY23" fmla="*/ 959314 h 2504437"/>
              <a:gd name="connsiteX24" fmla="*/ 2739658 w 3243376"/>
              <a:gd name="connsiteY24" fmla="*/ 948376 h 2504437"/>
              <a:gd name="connsiteX25" fmla="*/ 2739658 w 3243376"/>
              <a:gd name="connsiteY25" fmla="*/ 936862 h 2504437"/>
              <a:gd name="connsiteX26" fmla="*/ 2728144 w 3243376"/>
              <a:gd name="connsiteY26" fmla="*/ 925349 h 2504437"/>
              <a:gd name="connsiteX27" fmla="*/ 2727946 w 3243376"/>
              <a:gd name="connsiteY27" fmla="*/ 925546 h 2504437"/>
              <a:gd name="connsiteX28" fmla="*/ 2722387 w 3243376"/>
              <a:gd name="connsiteY28" fmla="*/ 914914 h 2504437"/>
              <a:gd name="connsiteX29" fmla="*/ 2719238 w 3243376"/>
              <a:gd name="connsiteY29" fmla="*/ 908656 h 2504437"/>
              <a:gd name="connsiteX30" fmla="*/ 2735136 w 3243376"/>
              <a:gd name="connsiteY30" fmla="*/ 916529 h 2504437"/>
              <a:gd name="connsiteX31" fmla="*/ 2737354 w 3243376"/>
              <a:gd name="connsiteY31" fmla="*/ 919016 h 2504437"/>
              <a:gd name="connsiteX32" fmla="*/ 2737595 w 3243376"/>
              <a:gd name="connsiteY32" fmla="*/ 917747 h 2504437"/>
              <a:gd name="connsiteX33" fmla="*/ 2745002 w 3243376"/>
              <a:gd name="connsiteY33" fmla="*/ 921415 h 2504437"/>
              <a:gd name="connsiteX34" fmla="*/ 2739658 w 3243376"/>
              <a:gd name="connsiteY34" fmla="*/ 925349 h 2504437"/>
              <a:gd name="connsiteX35" fmla="*/ 2751171 w 3243376"/>
              <a:gd name="connsiteY35" fmla="*/ 925349 h 2504437"/>
              <a:gd name="connsiteX36" fmla="*/ 2762685 w 3243376"/>
              <a:gd name="connsiteY36" fmla="*/ 936862 h 2504437"/>
              <a:gd name="connsiteX37" fmla="*/ 2751171 w 3243376"/>
              <a:gd name="connsiteY37" fmla="*/ 936862 h 2504437"/>
              <a:gd name="connsiteX38" fmla="*/ 2739658 w 3243376"/>
              <a:gd name="connsiteY38" fmla="*/ 948376 h 2504437"/>
              <a:gd name="connsiteX39" fmla="*/ 2781257 w 3243376"/>
              <a:gd name="connsiteY39" fmla="*/ 975200 h 2504437"/>
              <a:gd name="connsiteX40" fmla="*/ 2761533 w 3243376"/>
              <a:gd name="connsiteY40" fmla="*/ 959314 h 2504437"/>
              <a:gd name="connsiteX41" fmla="*/ 2773046 w 3243376"/>
              <a:gd name="connsiteY41" fmla="*/ 959314 h 2504437"/>
              <a:gd name="connsiteX42" fmla="*/ 2778803 w 3243376"/>
              <a:gd name="connsiteY42" fmla="*/ 970323 h 2504437"/>
              <a:gd name="connsiteX43" fmla="*/ 2750198 w 3243376"/>
              <a:gd name="connsiteY43" fmla="*/ 964171 h 2504437"/>
              <a:gd name="connsiteX44" fmla="*/ 2750019 w 3243376"/>
              <a:gd name="connsiteY44" fmla="*/ 959314 h 2504437"/>
              <a:gd name="connsiteX45" fmla="*/ 2750019 w 3243376"/>
              <a:gd name="connsiteY45" fmla="*/ 947800 h 2504437"/>
              <a:gd name="connsiteX46" fmla="*/ 2761533 w 3243376"/>
              <a:gd name="connsiteY46" fmla="*/ 959314 h 2504437"/>
              <a:gd name="connsiteX47" fmla="*/ 2750198 w 3243376"/>
              <a:gd name="connsiteY47" fmla="*/ 964171 h 2504437"/>
              <a:gd name="connsiteX48" fmla="*/ 2784560 w 3243376"/>
              <a:gd name="connsiteY48" fmla="*/ 981765 h 2504437"/>
              <a:gd name="connsiteX49" fmla="*/ 2781257 w 3243376"/>
              <a:gd name="connsiteY49" fmla="*/ 975200 h 2504437"/>
              <a:gd name="connsiteX50" fmla="*/ 2782617 w 3243376"/>
              <a:gd name="connsiteY50" fmla="*/ 976296 h 2504437"/>
              <a:gd name="connsiteX51" fmla="*/ 2785814 w 3243376"/>
              <a:gd name="connsiteY51" fmla="*/ 980511 h 2504437"/>
              <a:gd name="connsiteX52" fmla="*/ 2795498 w 3243376"/>
              <a:gd name="connsiteY52" fmla="*/ 993279 h 2504437"/>
              <a:gd name="connsiteX53" fmla="*/ 2785814 w 3243376"/>
              <a:gd name="connsiteY53" fmla="*/ 980511 h 2504437"/>
              <a:gd name="connsiteX54" fmla="*/ 2795570 w 3243376"/>
              <a:gd name="connsiteY54" fmla="*/ 970755 h 2504437"/>
              <a:gd name="connsiteX55" fmla="*/ 2807011 w 3243376"/>
              <a:gd name="connsiteY55" fmla="*/ 959314 h 2504437"/>
              <a:gd name="connsiteX56" fmla="*/ 2795498 w 3243376"/>
              <a:gd name="connsiteY56" fmla="*/ 993279 h 2504437"/>
              <a:gd name="connsiteX57" fmla="*/ 2705692 w 3243376"/>
              <a:gd name="connsiteY57" fmla="*/ 959314 h 2504437"/>
              <a:gd name="connsiteX58" fmla="*/ 2694178 w 3243376"/>
              <a:gd name="connsiteY58" fmla="*/ 936862 h 2504437"/>
              <a:gd name="connsiteX59" fmla="*/ 2705692 w 3243376"/>
              <a:gd name="connsiteY59" fmla="*/ 914411 h 2504437"/>
              <a:gd name="connsiteX60" fmla="*/ 2716702 w 3243376"/>
              <a:gd name="connsiteY60" fmla="*/ 920168 h 2504437"/>
              <a:gd name="connsiteX61" fmla="*/ 2727761 w 3243376"/>
              <a:gd name="connsiteY61" fmla="*/ 925732 h 2504437"/>
              <a:gd name="connsiteX62" fmla="*/ 2716630 w 3243376"/>
              <a:gd name="connsiteY62" fmla="*/ 936862 h 2504437"/>
              <a:gd name="connsiteX63" fmla="*/ 2739081 w 3243376"/>
              <a:gd name="connsiteY63" fmla="*/ 959314 h 2504437"/>
              <a:gd name="connsiteX64" fmla="*/ 2728071 w 3243376"/>
              <a:gd name="connsiteY64" fmla="*/ 949599 h 2504437"/>
              <a:gd name="connsiteX65" fmla="*/ 2726726 w 3243376"/>
              <a:gd name="connsiteY65" fmla="*/ 949388 h 2504437"/>
              <a:gd name="connsiteX66" fmla="*/ 2726704 w 3243376"/>
              <a:gd name="connsiteY66" fmla="*/ 949240 h 2504437"/>
              <a:gd name="connsiteX67" fmla="*/ 2716630 w 3243376"/>
              <a:gd name="connsiteY67" fmla="*/ 947800 h 2504437"/>
              <a:gd name="connsiteX68" fmla="*/ 2726726 w 3243376"/>
              <a:gd name="connsiteY68" fmla="*/ 949388 h 2504437"/>
              <a:gd name="connsiteX69" fmla="*/ 2728144 w 3243376"/>
              <a:gd name="connsiteY69" fmla="*/ 959314 h 2504437"/>
              <a:gd name="connsiteX70" fmla="*/ 2705692 w 3243376"/>
              <a:gd name="connsiteY70" fmla="*/ 959314 h 2504437"/>
              <a:gd name="connsiteX71" fmla="*/ 2709506 w 3243376"/>
              <a:gd name="connsiteY71" fmla="*/ 968237 h 2504437"/>
              <a:gd name="connsiteX72" fmla="*/ 2703965 w 3243376"/>
              <a:gd name="connsiteY72" fmla="*/ 963919 h 2504437"/>
              <a:gd name="connsiteX73" fmla="*/ 2710621 w 3243376"/>
              <a:gd name="connsiteY73" fmla="*/ 967256 h 2504437"/>
              <a:gd name="connsiteX74" fmla="*/ 2710687 w 3243376"/>
              <a:gd name="connsiteY74" fmla="*/ 967382 h 2504437"/>
              <a:gd name="connsiteX75" fmla="*/ 2660213 w 3243376"/>
              <a:gd name="connsiteY75" fmla="*/ 948376 h 2504437"/>
              <a:gd name="connsiteX76" fmla="*/ 2682665 w 3243376"/>
              <a:gd name="connsiteY76" fmla="*/ 925924 h 2504437"/>
              <a:gd name="connsiteX77" fmla="*/ 2682665 w 3243376"/>
              <a:gd name="connsiteY77" fmla="*/ 948376 h 2504437"/>
              <a:gd name="connsiteX78" fmla="*/ 2660213 w 3243376"/>
              <a:gd name="connsiteY78" fmla="*/ 948376 h 2504437"/>
              <a:gd name="connsiteX79" fmla="*/ 2715298 w 3243376"/>
              <a:gd name="connsiteY79" fmla="*/ 978248 h 2504437"/>
              <a:gd name="connsiteX80" fmla="*/ 2714039 w 3243376"/>
              <a:gd name="connsiteY80" fmla="*/ 973778 h 2504437"/>
              <a:gd name="connsiteX81" fmla="*/ 2710687 w 3243376"/>
              <a:gd name="connsiteY81" fmla="*/ 967382 h 2504437"/>
              <a:gd name="connsiteX82" fmla="*/ 2715478 w 3243376"/>
              <a:gd name="connsiteY82" fmla="*/ 963919 h 2504437"/>
              <a:gd name="connsiteX83" fmla="*/ 2715479 w 3243376"/>
              <a:gd name="connsiteY83" fmla="*/ 975433 h 2504437"/>
              <a:gd name="connsiteX84" fmla="*/ 2715298 w 3243376"/>
              <a:gd name="connsiteY84" fmla="*/ 978248 h 2504437"/>
              <a:gd name="connsiteX85" fmla="*/ 2794347 w 3243376"/>
              <a:gd name="connsiteY85" fmla="*/ 1020336 h 2504437"/>
              <a:gd name="connsiteX86" fmla="*/ 2805861 w 3243376"/>
              <a:gd name="connsiteY86" fmla="*/ 1020336 h 2504437"/>
              <a:gd name="connsiteX87" fmla="*/ 2794347 w 3243376"/>
              <a:gd name="connsiteY87" fmla="*/ 1020336 h 2504437"/>
              <a:gd name="connsiteX88" fmla="*/ 2549431 w 3243376"/>
              <a:gd name="connsiteY88" fmla="*/ 899209 h 2504437"/>
              <a:gd name="connsiteX89" fmla="*/ 2556591 w 3243376"/>
              <a:gd name="connsiteY89" fmla="*/ 896565 h 2504437"/>
              <a:gd name="connsiteX90" fmla="*/ 2545078 w 3243376"/>
              <a:gd name="connsiteY90" fmla="*/ 874113 h 2504437"/>
              <a:gd name="connsiteX91" fmla="*/ 2533563 w 3243376"/>
              <a:gd name="connsiteY91" fmla="*/ 874113 h 2504437"/>
              <a:gd name="connsiteX92" fmla="*/ 2556016 w 3243376"/>
              <a:gd name="connsiteY92" fmla="*/ 851661 h 2504437"/>
              <a:gd name="connsiteX93" fmla="*/ 2544501 w 3243376"/>
              <a:gd name="connsiteY93" fmla="*/ 851661 h 2504437"/>
              <a:gd name="connsiteX94" fmla="*/ 2533563 w 3243376"/>
              <a:gd name="connsiteY94" fmla="*/ 874113 h 2504437"/>
              <a:gd name="connsiteX95" fmla="*/ 2549431 w 3243376"/>
              <a:gd name="connsiteY95" fmla="*/ 899209 h 2504437"/>
              <a:gd name="connsiteX96" fmla="*/ 2737355 w 3243376"/>
              <a:gd name="connsiteY96" fmla="*/ 997309 h 2504437"/>
              <a:gd name="connsiteX97" fmla="*/ 2737355 w 3243376"/>
              <a:gd name="connsiteY97" fmla="*/ 974857 h 2504437"/>
              <a:gd name="connsiteX98" fmla="*/ 2748867 w 3243376"/>
              <a:gd name="connsiteY98" fmla="*/ 986371 h 2504437"/>
              <a:gd name="connsiteX99" fmla="*/ 2737355 w 3243376"/>
              <a:gd name="connsiteY99" fmla="*/ 997309 h 2504437"/>
              <a:gd name="connsiteX100" fmla="*/ 2601494 w 3243376"/>
              <a:gd name="connsiteY100" fmla="*/ 930530 h 2504437"/>
              <a:gd name="connsiteX101" fmla="*/ 2589981 w 3243376"/>
              <a:gd name="connsiteY101" fmla="*/ 919016 h 2504437"/>
              <a:gd name="connsiteX102" fmla="*/ 2601494 w 3243376"/>
              <a:gd name="connsiteY102" fmla="*/ 930530 h 2504437"/>
              <a:gd name="connsiteX103" fmla="*/ 2749444 w 3243376"/>
              <a:gd name="connsiteY103" fmla="*/ 1009398 h 2504437"/>
              <a:gd name="connsiteX104" fmla="*/ 2749444 w 3243376"/>
              <a:gd name="connsiteY104" fmla="*/ 975433 h 2504437"/>
              <a:gd name="connsiteX105" fmla="*/ 2771895 w 3243376"/>
              <a:gd name="connsiteY105" fmla="*/ 975433 h 2504437"/>
              <a:gd name="connsiteX106" fmla="*/ 2805860 w 3243376"/>
              <a:gd name="connsiteY106" fmla="*/ 1009397 h 2504437"/>
              <a:gd name="connsiteX107" fmla="*/ 2771895 w 3243376"/>
              <a:gd name="connsiteY107" fmla="*/ 997884 h 2504437"/>
              <a:gd name="connsiteX108" fmla="*/ 2775133 w 3243376"/>
              <a:gd name="connsiteY108" fmla="*/ 1002741 h 2504437"/>
              <a:gd name="connsiteX109" fmla="*/ 2773362 w 3243376"/>
              <a:gd name="connsiteY109" fmla="*/ 1006382 h 2504437"/>
              <a:gd name="connsiteX110" fmla="*/ 2770824 w 3243376"/>
              <a:gd name="connsiteY110" fmla="*/ 1006762 h 2504437"/>
              <a:gd name="connsiteX111" fmla="*/ 2768699 w 3243376"/>
              <a:gd name="connsiteY111" fmla="*/ 1008144 h 2504437"/>
              <a:gd name="connsiteX112" fmla="*/ 2760885 w 3243376"/>
              <a:gd name="connsiteY112" fmla="*/ 1005080 h 2504437"/>
              <a:gd name="connsiteX113" fmla="*/ 2749444 w 3243376"/>
              <a:gd name="connsiteY113" fmla="*/ 1009398 h 2504437"/>
              <a:gd name="connsiteX114" fmla="*/ 2714903 w 3243376"/>
              <a:gd name="connsiteY114" fmla="*/ 997884 h 2504437"/>
              <a:gd name="connsiteX115" fmla="*/ 2726417 w 3243376"/>
              <a:gd name="connsiteY115" fmla="*/ 975433 h 2504437"/>
              <a:gd name="connsiteX116" fmla="*/ 2714903 w 3243376"/>
              <a:gd name="connsiteY116" fmla="*/ 997884 h 2504437"/>
              <a:gd name="connsiteX117" fmla="*/ 2794347 w 3243376"/>
              <a:gd name="connsiteY117" fmla="*/ 1042787 h 2504437"/>
              <a:gd name="connsiteX118" fmla="*/ 2794346 w 3243376"/>
              <a:gd name="connsiteY118" fmla="*/ 1031274 h 2504437"/>
              <a:gd name="connsiteX119" fmla="*/ 2805860 w 3243376"/>
              <a:gd name="connsiteY119" fmla="*/ 1031274 h 2504437"/>
              <a:gd name="connsiteX120" fmla="*/ 2794347 w 3243376"/>
              <a:gd name="connsiteY120" fmla="*/ 1042787 h 2504437"/>
              <a:gd name="connsiteX121" fmla="*/ 2809629 w 3243376"/>
              <a:gd name="connsiteY121" fmla="*/ 1050640 h 2504437"/>
              <a:gd name="connsiteX122" fmla="*/ 2805861 w 3243376"/>
              <a:gd name="connsiteY122" fmla="*/ 1042787 h 2504437"/>
              <a:gd name="connsiteX123" fmla="*/ 2828311 w 3243376"/>
              <a:gd name="connsiteY123" fmla="*/ 1031274 h 2504437"/>
              <a:gd name="connsiteX124" fmla="*/ 2828311 w 3243376"/>
              <a:gd name="connsiteY124" fmla="*/ 1008822 h 2504437"/>
              <a:gd name="connsiteX125" fmla="*/ 2839824 w 3243376"/>
              <a:gd name="connsiteY125" fmla="*/ 1042787 h 2504437"/>
              <a:gd name="connsiteX126" fmla="*/ 2809629 w 3243376"/>
              <a:gd name="connsiteY126" fmla="*/ 1050640 h 2504437"/>
              <a:gd name="connsiteX127" fmla="*/ 2436849 w 3243376"/>
              <a:gd name="connsiteY127" fmla="*/ 866918 h 2504437"/>
              <a:gd name="connsiteX128" fmla="*/ 2442606 w 3243376"/>
              <a:gd name="connsiteY128" fmla="*/ 862600 h 2504437"/>
              <a:gd name="connsiteX129" fmla="*/ 2431092 w 3243376"/>
              <a:gd name="connsiteY129" fmla="*/ 862600 h 2504437"/>
              <a:gd name="connsiteX130" fmla="*/ 2436849 w 3243376"/>
              <a:gd name="connsiteY130" fmla="*/ 866918 h 2504437"/>
              <a:gd name="connsiteX131" fmla="*/ 2736882 w 3243376"/>
              <a:gd name="connsiteY131" fmla="*/ 1016736 h 2504437"/>
              <a:gd name="connsiteX132" fmla="*/ 2735690 w 3243376"/>
              <a:gd name="connsiteY132" fmla="*/ 1016082 h 2504437"/>
              <a:gd name="connsiteX133" fmla="*/ 2738506 w 3243376"/>
              <a:gd name="connsiteY133" fmla="*/ 1015731 h 2504437"/>
              <a:gd name="connsiteX134" fmla="*/ 2762128 w 3243376"/>
              <a:gd name="connsiteY134" fmla="*/ 1029484 h 2504437"/>
              <a:gd name="connsiteX135" fmla="*/ 2760957 w 3243376"/>
              <a:gd name="connsiteY135" fmla="*/ 1027244 h 2504437"/>
              <a:gd name="connsiteX136" fmla="*/ 2762319 w 3243376"/>
              <a:gd name="connsiteY136" fmla="*/ 1029347 h 2504437"/>
              <a:gd name="connsiteX137" fmla="*/ 2783408 w 3243376"/>
              <a:gd name="connsiteY137" fmla="*/ 1053725 h 2504437"/>
              <a:gd name="connsiteX138" fmla="*/ 2784947 w 3243376"/>
              <a:gd name="connsiteY138" fmla="*/ 1050909 h 2504437"/>
              <a:gd name="connsiteX139" fmla="*/ 2787411 w 3243376"/>
              <a:gd name="connsiteY139" fmla="*/ 1055207 h 2504437"/>
              <a:gd name="connsiteX140" fmla="*/ 2682090 w 3243376"/>
              <a:gd name="connsiteY140" fmla="*/ 1004216 h 2504437"/>
              <a:gd name="connsiteX141" fmla="*/ 2682090 w 3243376"/>
              <a:gd name="connsiteY141" fmla="*/ 992703 h 2504437"/>
              <a:gd name="connsiteX142" fmla="*/ 2693603 w 3243376"/>
              <a:gd name="connsiteY142" fmla="*/ 992703 h 2504437"/>
              <a:gd name="connsiteX143" fmla="*/ 2682090 w 3243376"/>
              <a:gd name="connsiteY143" fmla="*/ 1004216 h 2504437"/>
              <a:gd name="connsiteX144" fmla="*/ 2772471 w 3243376"/>
              <a:gd name="connsiteY144" fmla="*/ 1049695 h 2504437"/>
              <a:gd name="connsiteX145" fmla="*/ 2771031 w 3243376"/>
              <a:gd name="connsiteY145" fmla="*/ 1042787 h 2504437"/>
              <a:gd name="connsiteX146" fmla="*/ 2762319 w 3243376"/>
              <a:gd name="connsiteY146" fmla="*/ 1029347 h 2504437"/>
              <a:gd name="connsiteX147" fmla="*/ 2765347 w 3243376"/>
              <a:gd name="connsiteY147" fmla="*/ 1027172 h 2504437"/>
              <a:gd name="connsiteX148" fmla="*/ 2772471 w 3243376"/>
              <a:gd name="connsiteY148" fmla="*/ 1015731 h 2504437"/>
              <a:gd name="connsiteX149" fmla="*/ 2750019 w 3243376"/>
              <a:gd name="connsiteY149" fmla="*/ 1027244 h 2504437"/>
              <a:gd name="connsiteX150" fmla="*/ 2762900 w 3243376"/>
              <a:gd name="connsiteY150" fmla="*/ 1011916 h 2504437"/>
              <a:gd name="connsiteX151" fmla="*/ 2768699 w 3243376"/>
              <a:gd name="connsiteY151" fmla="*/ 1008144 h 2504437"/>
              <a:gd name="connsiteX152" fmla="*/ 2771895 w 3243376"/>
              <a:gd name="connsiteY152" fmla="*/ 1009398 h 2504437"/>
              <a:gd name="connsiteX153" fmla="*/ 2773362 w 3243376"/>
              <a:gd name="connsiteY153" fmla="*/ 1006382 h 2504437"/>
              <a:gd name="connsiteX154" fmla="*/ 2783984 w 3243376"/>
              <a:gd name="connsiteY154" fmla="*/ 1004792 h 2504437"/>
              <a:gd name="connsiteX155" fmla="*/ 2795498 w 3243376"/>
              <a:gd name="connsiteY155" fmla="*/ 1027244 h 2504437"/>
              <a:gd name="connsiteX156" fmla="*/ 2783985 w 3243376"/>
              <a:gd name="connsiteY156" fmla="*/ 1027244 h 2504437"/>
              <a:gd name="connsiteX157" fmla="*/ 2772471 w 3243376"/>
              <a:gd name="connsiteY157" fmla="*/ 1049695 h 2504437"/>
              <a:gd name="connsiteX158" fmla="*/ 2552825 w 3243376"/>
              <a:gd name="connsiteY158" fmla="*/ 941246 h 2504437"/>
              <a:gd name="connsiteX159" fmla="*/ 2552425 w 3243376"/>
              <a:gd name="connsiteY159" fmla="*/ 935057 h 2504437"/>
              <a:gd name="connsiteX160" fmla="*/ 2554577 w 3243376"/>
              <a:gd name="connsiteY160" fmla="*/ 936287 h 2504437"/>
              <a:gd name="connsiteX161" fmla="*/ 2556016 w 3243376"/>
              <a:gd name="connsiteY161" fmla="*/ 942044 h 2504437"/>
              <a:gd name="connsiteX162" fmla="*/ 2787794 w 3243376"/>
              <a:gd name="connsiteY162" fmla="*/ 1058986 h 2504437"/>
              <a:gd name="connsiteX163" fmla="*/ 2787510 w 3243376"/>
              <a:gd name="connsiteY163" fmla="*/ 1055380 h 2504437"/>
              <a:gd name="connsiteX164" fmla="*/ 2787411 w 3243376"/>
              <a:gd name="connsiteY164" fmla="*/ 1055207 h 2504437"/>
              <a:gd name="connsiteX165" fmla="*/ 2788266 w 3243376"/>
              <a:gd name="connsiteY165" fmla="*/ 1055524 h 2504437"/>
              <a:gd name="connsiteX166" fmla="*/ 2783408 w 3243376"/>
              <a:gd name="connsiteY166" fmla="*/ 1065239 h 2504437"/>
              <a:gd name="connsiteX167" fmla="*/ 2787726 w 3243376"/>
              <a:gd name="connsiteY167" fmla="*/ 1059482 h 2504437"/>
              <a:gd name="connsiteX168" fmla="*/ 2787794 w 3243376"/>
              <a:gd name="connsiteY168" fmla="*/ 1058986 h 2504437"/>
              <a:gd name="connsiteX169" fmla="*/ 2788023 w 3243376"/>
              <a:gd name="connsiteY169" fmla="*/ 1061901 h 2504437"/>
              <a:gd name="connsiteX170" fmla="*/ 2783408 w 3243376"/>
              <a:gd name="connsiteY170" fmla="*/ 1065239 h 2504437"/>
              <a:gd name="connsiteX171" fmla="*/ 2419579 w 3243376"/>
              <a:gd name="connsiteY171" fmla="*/ 896565 h 2504437"/>
              <a:gd name="connsiteX172" fmla="*/ 2424436 w 3243376"/>
              <a:gd name="connsiteY172" fmla="*/ 893227 h 2504437"/>
              <a:gd name="connsiteX173" fmla="*/ 2424108 w 3243376"/>
              <a:gd name="connsiteY173" fmla="*/ 889260 h 2504437"/>
              <a:gd name="connsiteX174" fmla="*/ 2424437 w 3243376"/>
              <a:gd name="connsiteY174" fmla="*/ 886850 h 2504437"/>
              <a:gd name="connsiteX175" fmla="*/ 2423853 w 3243376"/>
              <a:gd name="connsiteY175" fmla="*/ 886634 h 2504437"/>
              <a:gd name="connsiteX176" fmla="*/ 2421198 w 3243376"/>
              <a:gd name="connsiteY176" fmla="*/ 882236 h 2504437"/>
              <a:gd name="connsiteX177" fmla="*/ 2419579 w 3243376"/>
              <a:gd name="connsiteY177" fmla="*/ 885051 h 2504437"/>
              <a:gd name="connsiteX178" fmla="*/ 2423853 w 3243376"/>
              <a:gd name="connsiteY178" fmla="*/ 886634 h 2504437"/>
              <a:gd name="connsiteX179" fmla="*/ 2423896 w 3243376"/>
              <a:gd name="connsiteY179" fmla="*/ 886706 h 2504437"/>
              <a:gd name="connsiteX180" fmla="*/ 2424108 w 3243376"/>
              <a:gd name="connsiteY180" fmla="*/ 889260 h 2504437"/>
              <a:gd name="connsiteX181" fmla="*/ 2423897 w 3243376"/>
              <a:gd name="connsiteY181" fmla="*/ 890808 h 2504437"/>
              <a:gd name="connsiteX182" fmla="*/ 2419579 w 3243376"/>
              <a:gd name="connsiteY182" fmla="*/ 896565 h 2504437"/>
              <a:gd name="connsiteX183" fmla="*/ 2442030 w 3243376"/>
              <a:gd name="connsiteY183" fmla="*/ 908078 h 2504437"/>
              <a:gd name="connsiteX184" fmla="*/ 2453544 w 3243376"/>
              <a:gd name="connsiteY184" fmla="*/ 896565 h 2504437"/>
              <a:gd name="connsiteX185" fmla="*/ 2453544 w 3243376"/>
              <a:gd name="connsiteY185" fmla="*/ 885627 h 2504437"/>
              <a:gd name="connsiteX186" fmla="*/ 2442030 w 3243376"/>
              <a:gd name="connsiteY186" fmla="*/ 908078 h 2504437"/>
              <a:gd name="connsiteX187" fmla="*/ 2603797 w 3243376"/>
              <a:gd name="connsiteY187" fmla="*/ 992703 h 2504437"/>
              <a:gd name="connsiteX188" fmla="*/ 2603797 w 3243376"/>
              <a:gd name="connsiteY188" fmla="*/ 992703 h 2504437"/>
              <a:gd name="connsiteX189" fmla="*/ 2601998 w 3243376"/>
              <a:gd name="connsiteY189" fmla="*/ 1007032 h 2504437"/>
              <a:gd name="connsiteX190" fmla="*/ 2592282 w 3243376"/>
              <a:gd name="connsiteY190" fmla="*/ 992703 h 2504437"/>
              <a:gd name="connsiteX191" fmla="*/ 2603797 w 3243376"/>
              <a:gd name="connsiteY191" fmla="*/ 1004216 h 2504437"/>
              <a:gd name="connsiteX192" fmla="*/ 2601998 w 3243376"/>
              <a:gd name="connsiteY192" fmla="*/ 1007032 h 2504437"/>
              <a:gd name="connsiteX193" fmla="*/ 2556016 w 3243376"/>
              <a:gd name="connsiteY193" fmla="*/ 986371 h 2504437"/>
              <a:gd name="connsiteX194" fmla="*/ 2560849 w 3243376"/>
              <a:gd name="connsiteY194" fmla="*/ 986371 h 2504437"/>
              <a:gd name="connsiteX195" fmla="*/ 2561152 w 3243376"/>
              <a:gd name="connsiteY195" fmla="*/ 987174 h 2504437"/>
              <a:gd name="connsiteX196" fmla="*/ 2378958 w 3243376"/>
              <a:gd name="connsiteY196" fmla="*/ 899380 h 2504437"/>
              <a:gd name="connsiteX197" fmla="*/ 2385615 w 3243376"/>
              <a:gd name="connsiteY197" fmla="*/ 896565 h 2504437"/>
              <a:gd name="connsiteX198" fmla="*/ 2374101 w 3243376"/>
              <a:gd name="connsiteY198" fmla="*/ 885051 h 2504437"/>
              <a:gd name="connsiteX199" fmla="*/ 2378958 w 3243376"/>
              <a:gd name="connsiteY199" fmla="*/ 899380 h 2504437"/>
              <a:gd name="connsiteX200" fmla="*/ 2795498 w 3243376"/>
              <a:gd name="connsiteY200" fmla="*/ 1108500 h 2504437"/>
              <a:gd name="connsiteX201" fmla="*/ 2795498 w 3243376"/>
              <a:gd name="connsiteY201" fmla="*/ 1094238 h 2504437"/>
              <a:gd name="connsiteX202" fmla="*/ 2795498 w 3243376"/>
              <a:gd name="connsiteY202" fmla="*/ 1087114 h 2504437"/>
              <a:gd name="connsiteX203" fmla="*/ 2789741 w 3243376"/>
              <a:gd name="connsiteY203" fmla="*/ 1097189 h 2504437"/>
              <a:gd name="connsiteX204" fmla="*/ 2785448 w 3243376"/>
              <a:gd name="connsiteY204" fmla="*/ 1098262 h 2504437"/>
              <a:gd name="connsiteX205" fmla="*/ 2783985 w 3243376"/>
              <a:gd name="connsiteY205" fmla="*/ 1098053 h 2504437"/>
              <a:gd name="connsiteX206" fmla="*/ 2783984 w 3243376"/>
              <a:gd name="connsiteY206" fmla="*/ 1098628 h 2504437"/>
              <a:gd name="connsiteX207" fmla="*/ 2783984 w 3243376"/>
              <a:gd name="connsiteY207" fmla="*/ 1098628 h 2504437"/>
              <a:gd name="connsiteX208" fmla="*/ 2772470 w 3243376"/>
              <a:gd name="connsiteY208" fmla="*/ 1087115 h 2504437"/>
              <a:gd name="connsiteX209" fmla="*/ 2794923 w 3243376"/>
              <a:gd name="connsiteY209" fmla="*/ 1064663 h 2504437"/>
              <a:gd name="connsiteX210" fmla="*/ 2817374 w 3243376"/>
              <a:gd name="connsiteY210" fmla="*/ 1076177 h 2504437"/>
              <a:gd name="connsiteX211" fmla="*/ 2828888 w 3243376"/>
              <a:gd name="connsiteY211" fmla="*/ 1064663 h 2504437"/>
              <a:gd name="connsiteX212" fmla="*/ 2828887 w 3243376"/>
              <a:gd name="connsiteY212" fmla="*/ 1087114 h 2504437"/>
              <a:gd name="connsiteX213" fmla="*/ 2806436 w 3243376"/>
              <a:gd name="connsiteY213" fmla="*/ 1075601 h 2504437"/>
              <a:gd name="connsiteX214" fmla="*/ 2794922 w 3243376"/>
              <a:gd name="connsiteY214" fmla="*/ 1075601 h 2504437"/>
              <a:gd name="connsiteX215" fmla="*/ 2806436 w 3243376"/>
              <a:gd name="connsiteY215" fmla="*/ 1098052 h 2504437"/>
              <a:gd name="connsiteX216" fmla="*/ 2799528 w 3243376"/>
              <a:gd name="connsiteY216" fmla="*/ 1108127 h 2504437"/>
              <a:gd name="connsiteX217" fmla="*/ 2795498 w 3243376"/>
              <a:gd name="connsiteY217" fmla="*/ 1109566 h 2504437"/>
              <a:gd name="connsiteX218" fmla="*/ 2795348 w 3243376"/>
              <a:gd name="connsiteY218" fmla="*/ 1108513 h 2504437"/>
              <a:gd name="connsiteX219" fmla="*/ 2795498 w 3243376"/>
              <a:gd name="connsiteY219" fmla="*/ 1108500 h 2504437"/>
              <a:gd name="connsiteX220" fmla="*/ 2824030 w 3243376"/>
              <a:gd name="connsiteY220" fmla="*/ 1126512 h 2504437"/>
              <a:gd name="connsiteX221" fmla="*/ 2828888 w 3243376"/>
              <a:gd name="connsiteY221" fmla="*/ 1121655 h 2504437"/>
              <a:gd name="connsiteX222" fmla="*/ 2824030 w 3243376"/>
              <a:gd name="connsiteY222" fmla="*/ 1126512 h 2504437"/>
              <a:gd name="connsiteX223" fmla="*/ 2783984 w 3243376"/>
              <a:gd name="connsiteY223" fmla="*/ 1109566 h 2504437"/>
              <a:gd name="connsiteX224" fmla="*/ 2783984 w 3243376"/>
              <a:gd name="connsiteY224" fmla="*/ 1108127 h 2504437"/>
              <a:gd name="connsiteX225" fmla="*/ 2783984 w 3243376"/>
              <a:gd name="connsiteY225" fmla="*/ 1098628 h 2504437"/>
              <a:gd name="connsiteX226" fmla="*/ 2785448 w 3243376"/>
              <a:gd name="connsiteY226" fmla="*/ 1098262 h 2504437"/>
              <a:gd name="connsiteX227" fmla="*/ 2794059 w 3243376"/>
              <a:gd name="connsiteY227" fmla="*/ 1099492 h 2504437"/>
              <a:gd name="connsiteX228" fmla="*/ 2795348 w 3243376"/>
              <a:gd name="connsiteY228" fmla="*/ 1108513 h 2504437"/>
              <a:gd name="connsiteX229" fmla="*/ 2328622 w 3243376"/>
              <a:gd name="connsiteY229" fmla="*/ 885627 h 2504437"/>
              <a:gd name="connsiteX230" fmla="*/ 2328622 w 3243376"/>
              <a:gd name="connsiteY230" fmla="*/ 874114 h 2504437"/>
              <a:gd name="connsiteX231" fmla="*/ 2306171 w 3243376"/>
              <a:gd name="connsiteY231" fmla="*/ 874114 h 2504437"/>
              <a:gd name="connsiteX232" fmla="*/ 2328622 w 3243376"/>
              <a:gd name="connsiteY232" fmla="*/ 885627 h 2504437"/>
              <a:gd name="connsiteX233" fmla="*/ 2725750 w 3243376"/>
              <a:gd name="connsiteY233" fmla="*/ 1090964 h 2504437"/>
              <a:gd name="connsiteX234" fmla="*/ 2726991 w 3243376"/>
              <a:gd name="connsiteY234" fmla="*/ 1086539 h 2504437"/>
              <a:gd name="connsiteX235" fmla="*/ 2725925 w 3243376"/>
              <a:gd name="connsiteY235" fmla="*/ 1090805 h 2504437"/>
              <a:gd name="connsiteX236" fmla="*/ 2402166 w 3243376"/>
              <a:gd name="connsiteY236" fmla="*/ 933516 h 2504437"/>
              <a:gd name="connsiteX237" fmla="*/ 2403605 w 3243376"/>
              <a:gd name="connsiteY237" fmla="*/ 926967 h 2504437"/>
              <a:gd name="connsiteX238" fmla="*/ 2404980 w 3243376"/>
              <a:gd name="connsiteY238" fmla="*/ 927783 h 2504437"/>
              <a:gd name="connsiteX239" fmla="*/ 2408642 w 3243376"/>
              <a:gd name="connsiteY239" fmla="*/ 930529 h 2504437"/>
              <a:gd name="connsiteX240" fmla="*/ 2408695 w 3243376"/>
              <a:gd name="connsiteY240" fmla="*/ 930007 h 2504437"/>
              <a:gd name="connsiteX241" fmla="*/ 2420156 w 3243376"/>
              <a:gd name="connsiteY241" fmla="*/ 941467 h 2504437"/>
              <a:gd name="connsiteX242" fmla="*/ 2414399 w 3243376"/>
              <a:gd name="connsiteY242" fmla="*/ 930458 h 2504437"/>
              <a:gd name="connsiteX243" fmla="*/ 2409615 w 3243376"/>
              <a:gd name="connsiteY243" fmla="*/ 920949 h 2504437"/>
              <a:gd name="connsiteX244" fmla="*/ 2409811 w 3243376"/>
              <a:gd name="connsiteY244" fmla="*/ 919016 h 2504437"/>
              <a:gd name="connsiteX245" fmla="*/ 2420156 w 3243376"/>
              <a:gd name="connsiteY245" fmla="*/ 919016 h 2504437"/>
              <a:gd name="connsiteX246" fmla="*/ 2410081 w 3243376"/>
              <a:gd name="connsiteY246" fmla="*/ 916353 h 2504437"/>
              <a:gd name="connsiteX247" fmla="*/ 2409811 w 3243376"/>
              <a:gd name="connsiteY247" fmla="*/ 919016 h 2504437"/>
              <a:gd name="connsiteX248" fmla="*/ 2408642 w 3243376"/>
              <a:gd name="connsiteY248" fmla="*/ 919016 h 2504437"/>
              <a:gd name="connsiteX249" fmla="*/ 2409615 w 3243376"/>
              <a:gd name="connsiteY249" fmla="*/ 920949 h 2504437"/>
              <a:gd name="connsiteX250" fmla="*/ 2408695 w 3243376"/>
              <a:gd name="connsiteY250" fmla="*/ 930007 h 2504437"/>
              <a:gd name="connsiteX251" fmla="*/ 2408642 w 3243376"/>
              <a:gd name="connsiteY251" fmla="*/ 929954 h 2504437"/>
              <a:gd name="connsiteX252" fmla="*/ 2404980 w 3243376"/>
              <a:gd name="connsiteY252" fmla="*/ 927783 h 2504437"/>
              <a:gd name="connsiteX253" fmla="*/ 2402885 w 3243376"/>
              <a:gd name="connsiteY253" fmla="*/ 926211 h 2504437"/>
              <a:gd name="connsiteX254" fmla="*/ 2397129 w 3243376"/>
              <a:gd name="connsiteY254" fmla="*/ 930529 h 2504437"/>
              <a:gd name="connsiteX255" fmla="*/ 2402166 w 3243376"/>
              <a:gd name="connsiteY255" fmla="*/ 933516 h 2504437"/>
              <a:gd name="connsiteX256" fmla="*/ 2431093 w 3243376"/>
              <a:gd name="connsiteY256" fmla="*/ 952982 h 2504437"/>
              <a:gd name="connsiteX257" fmla="*/ 2442607 w 3243376"/>
              <a:gd name="connsiteY257" fmla="*/ 952982 h 2504437"/>
              <a:gd name="connsiteX258" fmla="*/ 2442607 w 3243376"/>
              <a:gd name="connsiteY258" fmla="*/ 941467 h 2504437"/>
              <a:gd name="connsiteX259" fmla="*/ 2442607 w 3243376"/>
              <a:gd name="connsiteY259" fmla="*/ 919016 h 2504437"/>
              <a:gd name="connsiteX260" fmla="*/ 2442607 w 3243376"/>
              <a:gd name="connsiteY260" fmla="*/ 929954 h 2504437"/>
              <a:gd name="connsiteX261" fmla="*/ 2442607 w 3243376"/>
              <a:gd name="connsiteY261" fmla="*/ 941467 h 2504437"/>
              <a:gd name="connsiteX262" fmla="*/ 2431093 w 3243376"/>
              <a:gd name="connsiteY262" fmla="*/ 952982 h 2504437"/>
              <a:gd name="connsiteX263" fmla="*/ 2794923 w 3243376"/>
              <a:gd name="connsiteY263" fmla="*/ 1133169 h 2504437"/>
              <a:gd name="connsiteX264" fmla="*/ 2783408 w 3243376"/>
              <a:gd name="connsiteY264" fmla="*/ 1121655 h 2504437"/>
              <a:gd name="connsiteX265" fmla="*/ 2805860 w 3243376"/>
              <a:gd name="connsiteY265" fmla="*/ 1110142 h 2504437"/>
              <a:gd name="connsiteX266" fmla="*/ 2828888 w 3243376"/>
              <a:gd name="connsiteY266" fmla="*/ 1121655 h 2504437"/>
              <a:gd name="connsiteX267" fmla="*/ 2794923 w 3243376"/>
              <a:gd name="connsiteY267" fmla="*/ 1133169 h 2504437"/>
              <a:gd name="connsiteX268" fmla="*/ 2818197 w 3243376"/>
              <a:gd name="connsiteY268" fmla="*/ 1145096 h 2504437"/>
              <a:gd name="connsiteX269" fmla="*/ 2817949 w 3243376"/>
              <a:gd name="connsiteY269" fmla="*/ 1144107 h 2504437"/>
              <a:gd name="connsiteX270" fmla="*/ 2818562 w 3243376"/>
              <a:gd name="connsiteY270" fmla="*/ 1145063 h 2504437"/>
              <a:gd name="connsiteX271" fmla="*/ 2715479 w 3243376"/>
              <a:gd name="connsiteY271" fmla="*/ 1098053 h 2504437"/>
              <a:gd name="connsiteX272" fmla="*/ 2725553 w 3243376"/>
              <a:gd name="connsiteY272" fmla="*/ 1091144 h 2504437"/>
              <a:gd name="connsiteX273" fmla="*/ 2725750 w 3243376"/>
              <a:gd name="connsiteY273" fmla="*/ 1090964 h 2504437"/>
              <a:gd name="connsiteX274" fmla="*/ 2725343 w 3243376"/>
              <a:gd name="connsiteY274" fmla="*/ 1092415 h 2504437"/>
              <a:gd name="connsiteX275" fmla="*/ 2823335 w 3243376"/>
              <a:gd name="connsiteY275" fmla="*/ 1152119 h 2504437"/>
              <a:gd name="connsiteX276" fmla="*/ 2822934 w 3243376"/>
              <a:gd name="connsiteY276" fmla="*/ 1151890 h 2504437"/>
              <a:gd name="connsiteX277" fmla="*/ 2818562 w 3243376"/>
              <a:gd name="connsiteY277" fmla="*/ 1145063 h 2504437"/>
              <a:gd name="connsiteX278" fmla="*/ 2828888 w 3243376"/>
              <a:gd name="connsiteY278" fmla="*/ 1144107 h 2504437"/>
              <a:gd name="connsiteX279" fmla="*/ 2584943 w 3243376"/>
              <a:gd name="connsiteY279" fmla="*/ 1034332 h 2504437"/>
              <a:gd name="connsiteX280" fmla="*/ 2589981 w 3243376"/>
              <a:gd name="connsiteY280" fmla="*/ 1031274 h 2504437"/>
              <a:gd name="connsiteX281" fmla="*/ 2578467 w 3243376"/>
              <a:gd name="connsiteY281" fmla="*/ 1019761 h 2504437"/>
              <a:gd name="connsiteX282" fmla="*/ 2584943 w 3243376"/>
              <a:gd name="connsiteY282" fmla="*/ 1034332 h 2504437"/>
              <a:gd name="connsiteX283" fmla="*/ 2447787 w 3243376"/>
              <a:gd name="connsiteY283" fmla="*/ 968237 h 2504437"/>
              <a:gd name="connsiteX284" fmla="*/ 2453544 w 3243376"/>
              <a:gd name="connsiteY284" fmla="*/ 963919 h 2504437"/>
              <a:gd name="connsiteX285" fmla="*/ 2442031 w 3243376"/>
              <a:gd name="connsiteY285" fmla="*/ 963919 h 2504437"/>
              <a:gd name="connsiteX286" fmla="*/ 2447787 w 3243376"/>
              <a:gd name="connsiteY286" fmla="*/ 968237 h 2504437"/>
              <a:gd name="connsiteX287" fmla="*/ 2771966 w 3243376"/>
              <a:gd name="connsiteY287" fmla="*/ 1130075 h 2504437"/>
              <a:gd name="connsiteX288" fmla="*/ 2760957 w 3243376"/>
              <a:gd name="connsiteY288" fmla="*/ 1121655 h 2504437"/>
              <a:gd name="connsiteX289" fmla="*/ 2783408 w 3243376"/>
              <a:gd name="connsiteY289" fmla="*/ 1121655 h 2504437"/>
              <a:gd name="connsiteX290" fmla="*/ 2771966 w 3243376"/>
              <a:gd name="connsiteY290" fmla="*/ 1130075 h 2504437"/>
              <a:gd name="connsiteX291" fmla="*/ 2589980 w 3243376"/>
              <a:gd name="connsiteY291" fmla="*/ 1043363 h 2504437"/>
              <a:gd name="connsiteX292" fmla="*/ 2623945 w 3243376"/>
              <a:gd name="connsiteY292" fmla="*/ 1031849 h 2504437"/>
              <a:gd name="connsiteX293" fmla="*/ 2601495 w 3243376"/>
              <a:gd name="connsiteY293" fmla="*/ 1020336 h 2504437"/>
              <a:gd name="connsiteX294" fmla="*/ 2589980 w 3243376"/>
              <a:gd name="connsiteY294" fmla="*/ 1043363 h 2504437"/>
              <a:gd name="connsiteX295" fmla="*/ 2380407 w 3243376"/>
              <a:gd name="connsiteY295" fmla="*/ 941198 h 2504437"/>
              <a:gd name="connsiteX296" fmla="*/ 2385614 w 3243376"/>
              <a:gd name="connsiteY296" fmla="*/ 941468 h 2504437"/>
              <a:gd name="connsiteX297" fmla="*/ 2385614 w 3243376"/>
              <a:gd name="connsiteY297" fmla="*/ 907503 h 2504437"/>
              <a:gd name="connsiteX298" fmla="*/ 2374101 w 3243376"/>
              <a:gd name="connsiteY298" fmla="*/ 907503 h 2504437"/>
              <a:gd name="connsiteX299" fmla="*/ 2363163 w 3243376"/>
              <a:gd name="connsiteY299" fmla="*/ 907503 h 2504437"/>
              <a:gd name="connsiteX300" fmla="*/ 2363163 w 3243376"/>
              <a:gd name="connsiteY300" fmla="*/ 919016 h 2504437"/>
              <a:gd name="connsiteX301" fmla="*/ 2380407 w 3243376"/>
              <a:gd name="connsiteY301" fmla="*/ 941198 h 2504437"/>
              <a:gd name="connsiteX302" fmla="*/ 2648001 w 3243376"/>
              <a:gd name="connsiteY302" fmla="*/ 1082555 h 2504437"/>
              <a:gd name="connsiteX303" fmla="*/ 2648019 w 3243376"/>
              <a:gd name="connsiteY303" fmla="*/ 1082509 h 2504437"/>
              <a:gd name="connsiteX304" fmla="*/ 2648124 w 3243376"/>
              <a:gd name="connsiteY304" fmla="*/ 1082509 h 2504437"/>
              <a:gd name="connsiteX305" fmla="*/ 2203856 w 3243376"/>
              <a:gd name="connsiteY305" fmla="*/ 874313 h 2504437"/>
              <a:gd name="connsiteX306" fmla="*/ 2203686 w 3243376"/>
              <a:gd name="connsiteY306" fmla="*/ 874127 h 2504437"/>
              <a:gd name="connsiteX307" fmla="*/ 2204276 w 3243376"/>
              <a:gd name="connsiteY307" fmla="*/ 873538 h 2504437"/>
              <a:gd name="connsiteX308" fmla="*/ 2454120 w 3243376"/>
              <a:gd name="connsiteY308" fmla="*/ 998460 h 2504437"/>
              <a:gd name="connsiteX309" fmla="*/ 2476571 w 3243376"/>
              <a:gd name="connsiteY309" fmla="*/ 998460 h 2504437"/>
              <a:gd name="connsiteX310" fmla="*/ 2488085 w 3243376"/>
              <a:gd name="connsiteY310" fmla="*/ 976008 h 2504437"/>
              <a:gd name="connsiteX311" fmla="*/ 2499599 w 3243376"/>
              <a:gd name="connsiteY311" fmla="*/ 998460 h 2504437"/>
              <a:gd name="connsiteX312" fmla="*/ 2488085 w 3243376"/>
              <a:gd name="connsiteY312" fmla="*/ 976008 h 2504437"/>
              <a:gd name="connsiteX313" fmla="*/ 2499599 w 3243376"/>
              <a:gd name="connsiteY313" fmla="*/ 976008 h 2504437"/>
              <a:gd name="connsiteX314" fmla="*/ 2499599 w 3243376"/>
              <a:gd name="connsiteY314" fmla="*/ 964495 h 2504437"/>
              <a:gd name="connsiteX315" fmla="*/ 2493842 w 3243376"/>
              <a:gd name="connsiteY315" fmla="*/ 973130 h 2504437"/>
              <a:gd name="connsiteX316" fmla="*/ 2488503 w 3243376"/>
              <a:gd name="connsiteY316" fmla="*/ 965123 h 2504437"/>
              <a:gd name="connsiteX317" fmla="*/ 2488661 w 3243376"/>
              <a:gd name="connsiteY317" fmla="*/ 964495 h 2504437"/>
              <a:gd name="connsiteX318" fmla="*/ 2488223 w 3243376"/>
              <a:gd name="connsiteY318" fmla="*/ 964702 h 2504437"/>
              <a:gd name="connsiteX319" fmla="*/ 2488084 w 3243376"/>
              <a:gd name="connsiteY319" fmla="*/ 964495 h 2504437"/>
              <a:gd name="connsiteX320" fmla="*/ 2499096 w 3243376"/>
              <a:gd name="connsiteY320" fmla="*/ 964495 h 2504437"/>
              <a:gd name="connsiteX321" fmla="*/ 2500174 w 3243376"/>
              <a:gd name="connsiteY321" fmla="*/ 964495 h 2504437"/>
              <a:gd name="connsiteX322" fmla="*/ 2500174 w 3243376"/>
              <a:gd name="connsiteY322" fmla="*/ 964495 h 2504437"/>
              <a:gd name="connsiteX323" fmla="*/ 2500174 w 3243376"/>
              <a:gd name="connsiteY323" fmla="*/ 964495 h 2504437"/>
              <a:gd name="connsiteX324" fmla="*/ 2510537 w 3243376"/>
              <a:gd name="connsiteY324" fmla="*/ 964495 h 2504437"/>
              <a:gd name="connsiteX325" fmla="*/ 2504780 w 3243376"/>
              <a:gd name="connsiteY325" fmla="*/ 963056 h 2504437"/>
              <a:gd name="connsiteX326" fmla="*/ 2501075 w 3243376"/>
              <a:gd name="connsiteY326" fmla="*/ 956571 h 2504437"/>
              <a:gd name="connsiteX327" fmla="*/ 2501613 w 3243376"/>
              <a:gd name="connsiteY327" fmla="*/ 953270 h 2504437"/>
              <a:gd name="connsiteX328" fmla="*/ 2502260 w 3243376"/>
              <a:gd name="connsiteY328" fmla="*/ 952549 h 2504437"/>
              <a:gd name="connsiteX329" fmla="*/ 2509242 w 3243376"/>
              <a:gd name="connsiteY329" fmla="*/ 951615 h 2504437"/>
              <a:gd name="connsiteX330" fmla="*/ 2511687 w 3243376"/>
              <a:gd name="connsiteY330" fmla="*/ 942044 h 2504437"/>
              <a:gd name="connsiteX331" fmla="*/ 2502260 w 3243376"/>
              <a:gd name="connsiteY331" fmla="*/ 952549 h 2504437"/>
              <a:gd name="connsiteX332" fmla="*/ 2499023 w 3243376"/>
              <a:gd name="connsiteY332" fmla="*/ 952982 h 2504437"/>
              <a:gd name="connsiteX333" fmla="*/ 2501075 w 3243376"/>
              <a:gd name="connsiteY333" fmla="*/ 956571 h 2504437"/>
              <a:gd name="connsiteX334" fmla="*/ 2500354 w 3243376"/>
              <a:gd name="connsiteY334" fmla="*/ 960987 h 2504437"/>
              <a:gd name="connsiteX335" fmla="*/ 2500174 w 3243376"/>
              <a:gd name="connsiteY335" fmla="*/ 964495 h 2504437"/>
              <a:gd name="connsiteX336" fmla="*/ 2500174 w 3243376"/>
              <a:gd name="connsiteY336" fmla="*/ 964495 h 2504437"/>
              <a:gd name="connsiteX337" fmla="*/ 2489165 w 3243376"/>
              <a:gd name="connsiteY337" fmla="*/ 954421 h 2504437"/>
              <a:gd name="connsiteX338" fmla="*/ 2477724 w 3243376"/>
              <a:gd name="connsiteY338" fmla="*/ 952982 h 2504437"/>
              <a:gd name="connsiteX339" fmla="*/ 2466210 w 3243376"/>
              <a:gd name="connsiteY339" fmla="*/ 952982 h 2504437"/>
              <a:gd name="connsiteX340" fmla="*/ 2466209 w 3243376"/>
              <a:gd name="connsiteY340" fmla="*/ 964495 h 2504437"/>
              <a:gd name="connsiteX341" fmla="*/ 2481833 w 3243376"/>
              <a:gd name="connsiteY341" fmla="*/ 967733 h 2504437"/>
              <a:gd name="connsiteX342" fmla="*/ 2488223 w 3243376"/>
              <a:gd name="connsiteY342" fmla="*/ 964702 h 2504437"/>
              <a:gd name="connsiteX343" fmla="*/ 2488503 w 3243376"/>
              <a:gd name="connsiteY343" fmla="*/ 965123 h 2504437"/>
              <a:gd name="connsiteX344" fmla="*/ 2487221 w 3243376"/>
              <a:gd name="connsiteY344" fmla="*/ 970252 h 2504437"/>
              <a:gd name="connsiteX345" fmla="*/ 2477146 w 3243376"/>
              <a:gd name="connsiteY345" fmla="*/ 976008 h 2504437"/>
              <a:gd name="connsiteX346" fmla="*/ 2465634 w 3243376"/>
              <a:gd name="connsiteY346" fmla="*/ 976008 h 2504437"/>
              <a:gd name="connsiteX347" fmla="*/ 2454120 w 3243376"/>
              <a:gd name="connsiteY347" fmla="*/ 998460 h 2504437"/>
              <a:gd name="connsiteX348" fmla="*/ 2626893 w 3243376"/>
              <a:gd name="connsiteY348" fmla="*/ 1084884 h 2504437"/>
              <a:gd name="connsiteX349" fmla="*/ 2625673 w 3243376"/>
              <a:gd name="connsiteY349" fmla="*/ 1082509 h 2504437"/>
              <a:gd name="connsiteX350" fmla="*/ 2636925 w 3243376"/>
              <a:gd name="connsiteY350" fmla="*/ 1082509 h 2504437"/>
              <a:gd name="connsiteX351" fmla="*/ 2637186 w 3243376"/>
              <a:gd name="connsiteY351" fmla="*/ 1083085 h 2504437"/>
              <a:gd name="connsiteX352" fmla="*/ 2812768 w 3243376"/>
              <a:gd name="connsiteY352" fmla="*/ 1177208 h 2504437"/>
              <a:gd name="connsiteX353" fmla="*/ 2807012 w 3243376"/>
              <a:gd name="connsiteY353" fmla="*/ 1167134 h 2504437"/>
              <a:gd name="connsiteX354" fmla="*/ 2818524 w 3243376"/>
              <a:gd name="connsiteY354" fmla="*/ 1178648 h 2504437"/>
              <a:gd name="connsiteX355" fmla="*/ 2812768 w 3243376"/>
              <a:gd name="connsiteY355" fmla="*/ 1177208 h 2504437"/>
              <a:gd name="connsiteX356" fmla="*/ 2784848 w 3243376"/>
              <a:gd name="connsiteY356" fmla="*/ 1165695 h 2504437"/>
              <a:gd name="connsiteX357" fmla="*/ 2783408 w 3243376"/>
              <a:gd name="connsiteY357" fmla="*/ 1155621 h 2504437"/>
              <a:gd name="connsiteX358" fmla="*/ 2794922 w 3243376"/>
              <a:gd name="connsiteY358" fmla="*/ 1167134 h 2504437"/>
              <a:gd name="connsiteX359" fmla="*/ 2784848 w 3243376"/>
              <a:gd name="connsiteY359" fmla="*/ 1165695 h 2504437"/>
              <a:gd name="connsiteX360" fmla="*/ 2306171 w 3243376"/>
              <a:gd name="connsiteY360" fmla="*/ 929954 h 2504437"/>
              <a:gd name="connsiteX361" fmla="*/ 2306171 w 3243376"/>
              <a:gd name="connsiteY361" fmla="*/ 907503 h 2504437"/>
              <a:gd name="connsiteX362" fmla="*/ 2306171 w 3243376"/>
              <a:gd name="connsiteY362" fmla="*/ 929954 h 2504437"/>
              <a:gd name="connsiteX363" fmla="*/ 2659638 w 3243376"/>
              <a:gd name="connsiteY363" fmla="*/ 1105536 h 2504437"/>
              <a:gd name="connsiteX364" fmla="*/ 2648124 w 3243376"/>
              <a:gd name="connsiteY364" fmla="*/ 1094023 h 2504437"/>
              <a:gd name="connsiteX365" fmla="*/ 2643267 w 3243376"/>
              <a:gd name="connsiteY365" fmla="*/ 1084308 h 2504437"/>
              <a:gd name="connsiteX366" fmla="*/ 2648001 w 3243376"/>
              <a:gd name="connsiteY366" fmla="*/ 1082555 h 2504437"/>
              <a:gd name="connsiteX367" fmla="*/ 2647549 w 3243376"/>
              <a:gd name="connsiteY367" fmla="*/ 1083661 h 2504437"/>
              <a:gd name="connsiteX368" fmla="*/ 2659062 w 3243376"/>
              <a:gd name="connsiteY368" fmla="*/ 1072146 h 2504437"/>
              <a:gd name="connsiteX369" fmla="*/ 2653306 w 3243376"/>
              <a:gd name="connsiteY369" fmla="*/ 1065238 h 2504437"/>
              <a:gd name="connsiteX370" fmla="*/ 2652292 w 3243376"/>
              <a:gd name="connsiteY370" fmla="*/ 1062501 h 2504437"/>
              <a:gd name="connsiteX371" fmla="*/ 2659062 w 3243376"/>
              <a:gd name="connsiteY371" fmla="*/ 1061209 h 2504437"/>
              <a:gd name="connsiteX372" fmla="*/ 2649867 w 3243376"/>
              <a:gd name="connsiteY372" fmla="*/ 1055954 h 2504437"/>
              <a:gd name="connsiteX373" fmla="*/ 2647549 w 3243376"/>
              <a:gd name="connsiteY373" fmla="*/ 1049695 h 2504437"/>
              <a:gd name="connsiteX374" fmla="*/ 2719598 w 3243376"/>
              <a:gd name="connsiteY374" fmla="*/ 1027433 h 2504437"/>
              <a:gd name="connsiteX375" fmla="*/ 2736882 w 3243376"/>
              <a:gd name="connsiteY375" fmla="*/ 1016736 h 2504437"/>
              <a:gd name="connsiteX376" fmla="*/ 2740160 w 3243376"/>
              <a:gd name="connsiteY376" fmla="*/ 1018537 h 2504437"/>
              <a:gd name="connsiteX377" fmla="*/ 2750019 w 3243376"/>
              <a:gd name="connsiteY377" fmla="*/ 1038182 h 2504437"/>
              <a:gd name="connsiteX378" fmla="*/ 2762128 w 3243376"/>
              <a:gd name="connsiteY378" fmla="*/ 1029484 h 2504437"/>
              <a:gd name="connsiteX379" fmla="*/ 2766714 w 3243376"/>
              <a:gd name="connsiteY379" fmla="*/ 1038254 h 2504437"/>
              <a:gd name="connsiteX380" fmla="*/ 2772471 w 3243376"/>
              <a:gd name="connsiteY380" fmla="*/ 1049695 h 2504437"/>
              <a:gd name="connsiteX381" fmla="*/ 2760957 w 3243376"/>
              <a:gd name="connsiteY381" fmla="*/ 1038182 h 2504437"/>
              <a:gd name="connsiteX382" fmla="*/ 2749444 w 3243376"/>
              <a:gd name="connsiteY382" fmla="*/ 1072147 h 2504437"/>
              <a:gd name="connsiteX383" fmla="*/ 2726992 w 3243376"/>
              <a:gd name="connsiteY383" fmla="*/ 1060633 h 2504437"/>
              <a:gd name="connsiteX384" fmla="*/ 2738506 w 3243376"/>
              <a:gd name="connsiteY384" fmla="*/ 1060633 h 2504437"/>
              <a:gd name="connsiteX385" fmla="*/ 2750019 w 3243376"/>
              <a:gd name="connsiteY385" fmla="*/ 1049120 h 2504437"/>
              <a:gd name="connsiteX386" fmla="*/ 2716053 w 3243376"/>
              <a:gd name="connsiteY386" fmla="*/ 1049120 h 2504437"/>
              <a:gd name="connsiteX387" fmla="*/ 2693603 w 3243376"/>
              <a:gd name="connsiteY387" fmla="*/ 1060633 h 2504437"/>
              <a:gd name="connsiteX388" fmla="*/ 2671152 w 3243376"/>
              <a:gd name="connsiteY388" fmla="*/ 1060633 h 2504437"/>
              <a:gd name="connsiteX389" fmla="*/ 2659638 w 3243376"/>
              <a:gd name="connsiteY389" fmla="*/ 1083085 h 2504437"/>
              <a:gd name="connsiteX390" fmla="*/ 2659638 w 3243376"/>
              <a:gd name="connsiteY390" fmla="*/ 1094598 h 2504437"/>
              <a:gd name="connsiteX391" fmla="*/ 2671152 w 3243376"/>
              <a:gd name="connsiteY391" fmla="*/ 1083085 h 2504437"/>
              <a:gd name="connsiteX392" fmla="*/ 2693603 w 3243376"/>
              <a:gd name="connsiteY392" fmla="*/ 1071571 h 2504437"/>
              <a:gd name="connsiteX393" fmla="*/ 2716053 w 3243376"/>
              <a:gd name="connsiteY393" fmla="*/ 1071571 h 2504437"/>
              <a:gd name="connsiteX394" fmla="*/ 2693603 w 3243376"/>
              <a:gd name="connsiteY394" fmla="*/ 1116474 h 2504437"/>
              <a:gd name="connsiteX395" fmla="*/ 2693603 w 3243376"/>
              <a:gd name="connsiteY395" fmla="*/ 1104961 h 2504437"/>
              <a:gd name="connsiteX396" fmla="*/ 2693603 w 3243376"/>
              <a:gd name="connsiteY396" fmla="*/ 1082509 h 2504437"/>
              <a:gd name="connsiteX397" fmla="*/ 2671151 w 3243376"/>
              <a:gd name="connsiteY397" fmla="*/ 1094023 h 2504437"/>
              <a:gd name="connsiteX398" fmla="*/ 2659638 w 3243376"/>
              <a:gd name="connsiteY398" fmla="*/ 1105536 h 2504437"/>
              <a:gd name="connsiteX399" fmla="*/ 2703965 w 3243376"/>
              <a:gd name="connsiteY399" fmla="*/ 1132593 h 2504437"/>
              <a:gd name="connsiteX400" fmla="*/ 2707241 w 3243376"/>
              <a:gd name="connsiteY400" fmla="*/ 1130227 h 2504437"/>
              <a:gd name="connsiteX401" fmla="*/ 2708232 w 3243376"/>
              <a:gd name="connsiteY401" fmla="*/ 1133795 h 2504437"/>
              <a:gd name="connsiteX402" fmla="*/ 2408642 w 3243376"/>
              <a:gd name="connsiteY402" fmla="*/ 986371 h 2504437"/>
              <a:gd name="connsiteX403" fmla="*/ 2397704 w 3243376"/>
              <a:gd name="connsiteY403" fmla="*/ 963919 h 2504437"/>
              <a:gd name="connsiteX404" fmla="*/ 2386191 w 3243376"/>
              <a:gd name="connsiteY404" fmla="*/ 963919 h 2504437"/>
              <a:gd name="connsiteX405" fmla="*/ 2408642 w 3243376"/>
              <a:gd name="connsiteY405" fmla="*/ 986371 h 2504437"/>
              <a:gd name="connsiteX406" fmla="*/ 2851339 w 3243376"/>
              <a:gd name="connsiteY406" fmla="*/ 1212037 h 2504437"/>
              <a:gd name="connsiteX407" fmla="*/ 2839825 w 3243376"/>
              <a:gd name="connsiteY407" fmla="*/ 1189586 h 2504437"/>
              <a:gd name="connsiteX408" fmla="*/ 2851339 w 3243376"/>
              <a:gd name="connsiteY408" fmla="*/ 1178071 h 2504437"/>
              <a:gd name="connsiteX409" fmla="*/ 2862852 w 3243376"/>
              <a:gd name="connsiteY409" fmla="*/ 1166558 h 2504437"/>
              <a:gd name="connsiteX410" fmla="*/ 2874365 w 3243376"/>
              <a:gd name="connsiteY410" fmla="*/ 1189009 h 2504437"/>
              <a:gd name="connsiteX411" fmla="*/ 2851339 w 3243376"/>
              <a:gd name="connsiteY411" fmla="*/ 1189010 h 2504437"/>
              <a:gd name="connsiteX412" fmla="*/ 2862852 w 3243376"/>
              <a:gd name="connsiteY412" fmla="*/ 1189009 h 2504437"/>
              <a:gd name="connsiteX413" fmla="*/ 2862852 w 3243376"/>
              <a:gd name="connsiteY413" fmla="*/ 1200523 h 2504437"/>
              <a:gd name="connsiteX414" fmla="*/ 2851339 w 3243376"/>
              <a:gd name="connsiteY414" fmla="*/ 1212037 h 2504437"/>
              <a:gd name="connsiteX415" fmla="*/ 2778227 w 3243376"/>
              <a:gd name="connsiteY415" fmla="*/ 1177208 h 2504437"/>
              <a:gd name="connsiteX416" fmla="*/ 2772471 w 3243376"/>
              <a:gd name="connsiteY416" fmla="*/ 1167134 h 2504437"/>
              <a:gd name="connsiteX417" fmla="*/ 2794922 w 3243376"/>
              <a:gd name="connsiteY417" fmla="*/ 1167134 h 2504437"/>
              <a:gd name="connsiteX418" fmla="*/ 2806436 w 3243376"/>
              <a:gd name="connsiteY418" fmla="*/ 1167134 h 2504437"/>
              <a:gd name="connsiteX419" fmla="*/ 2806436 w 3243376"/>
              <a:gd name="connsiteY419" fmla="*/ 1155621 h 2504437"/>
              <a:gd name="connsiteX420" fmla="*/ 2813344 w 3243376"/>
              <a:gd name="connsiteY420" fmla="*/ 1145546 h 2504437"/>
              <a:gd name="connsiteX421" fmla="*/ 2818197 w 3243376"/>
              <a:gd name="connsiteY421" fmla="*/ 1145096 h 2504437"/>
              <a:gd name="connsiteX422" fmla="*/ 2819388 w 3243376"/>
              <a:gd name="connsiteY422" fmla="*/ 1149864 h 2504437"/>
              <a:gd name="connsiteX423" fmla="*/ 2822934 w 3243376"/>
              <a:gd name="connsiteY423" fmla="*/ 1151890 h 2504437"/>
              <a:gd name="connsiteX424" fmla="*/ 2823202 w 3243376"/>
              <a:gd name="connsiteY424" fmla="*/ 1152310 h 2504437"/>
              <a:gd name="connsiteX425" fmla="*/ 2823335 w 3243376"/>
              <a:gd name="connsiteY425" fmla="*/ 1152119 h 2504437"/>
              <a:gd name="connsiteX426" fmla="*/ 2829462 w 3243376"/>
              <a:gd name="connsiteY426" fmla="*/ 1155621 h 2504437"/>
              <a:gd name="connsiteX427" fmla="*/ 2807012 w 3243376"/>
              <a:gd name="connsiteY427" fmla="*/ 1167134 h 2504437"/>
              <a:gd name="connsiteX428" fmla="*/ 2795498 w 3243376"/>
              <a:gd name="connsiteY428" fmla="*/ 1167134 h 2504437"/>
              <a:gd name="connsiteX429" fmla="*/ 2795498 w 3243376"/>
              <a:gd name="connsiteY429" fmla="*/ 1178647 h 2504437"/>
              <a:gd name="connsiteX430" fmla="*/ 2783985 w 3243376"/>
              <a:gd name="connsiteY430" fmla="*/ 1178647 h 2504437"/>
              <a:gd name="connsiteX431" fmla="*/ 2778227 w 3243376"/>
              <a:gd name="connsiteY431" fmla="*/ 1177208 h 2504437"/>
              <a:gd name="connsiteX432" fmla="*/ 2625673 w 3243376"/>
              <a:gd name="connsiteY432" fmla="*/ 1105536 h 2504437"/>
              <a:gd name="connsiteX433" fmla="*/ 2625916 w 3243376"/>
              <a:gd name="connsiteY433" fmla="*/ 1085055 h 2504437"/>
              <a:gd name="connsiteX434" fmla="*/ 2626893 w 3243376"/>
              <a:gd name="connsiteY434" fmla="*/ 1084884 h 2504437"/>
              <a:gd name="connsiteX435" fmla="*/ 2629091 w 3243376"/>
              <a:gd name="connsiteY435" fmla="*/ 1089165 h 2504437"/>
              <a:gd name="connsiteX436" fmla="*/ 2637186 w 3243376"/>
              <a:gd name="connsiteY436" fmla="*/ 1094023 h 2504437"/>
              <a:gd name="connsiteX437" fmla="*/ 2625673 w 3243376"/>
              <a:gd name="connsiteY437" fmla="*/ 1105536 h 2504437"/>
              <a:gd name="connsiteX438" fmla="*/ 2669424 w 3243376"/>
              <a:gd name="connsiteY438" fmla="*/ 1132593 h 2504437"/>
              <a:gd name="connsiteX439" fmla="*/ 2657911 w 3243376"/>
              <a:gd name="connsiteY439" fmla="*/ 1110142 h 2504437"/>
              <a:gd name="connsiteX440" fmla="*/ 2669424 w 3243376"/>
              <a:gd name="connsiteY440" fmla="*/ 1132593 h 2504437"/>
              <a:gd name="connsiteX441" fmla="*/ 2862852 w 3243376"/>
              <a:gd name="connsiteY441" fmla="*/ 1233913 h 2504437"/>
              <a:gd name="connsiteX442" fmla="*/ 2862852 w 3243376"/>
              <a:gd name="connsiteY442" fmla="*/ 1222398 h 2504437"/>
              <a:gd name="connsiteX443" fmla="*/ 2874366 w 3243376"/>
              <a:gd name="connsiteY443" fmla="*/ 1222399 h 2504437"/>
              <a:gd name="connsiteX444" fmla="*/ 2862852 w 3243376"/>
              <a:gd name="connsiteY444" fmla="*/ 1233913 h 2504437"/>
              <a:gd name="connsiteX445" fmla="*/ 2453545 w 3243376"/>
              <a:gd name="connsiteY445" fmla="*/ 1031849 h 2504437"/>
              <a:gd name="connsiteX446" fmla="*/ 2465058 w 3243376"/>
              <a:gd name="connsiteY446" fmla="*/ 1020336 h 2504437"/>
              <a:gd name="connsiteX447" fmla="*/ 2453544 w 3243376"/>
              <a:gd name="connsiteY447" fmla="*/ 1020336 h 2504437"/>
              <a:gd name="connsiteX448" fmla="*/ 2451211 w 3243376"/>
              <a:gd name="connsiteY448" fmla="*/ 1019431 h 2504437"/>
              <a:gd name="connsiteX449" fmla="*/ 2449115 w 3243376"/>
              <a:gd name="connsiteY449" fmla="*/ 1017140 h 2504437"/>
              <a:gd name="connsiteX450" fmla="*/ 2449442 w 3243376"/>
              <a:gd name="connsiteY450" fmla="*/ 1014651 h 2504437"/>
              <a:gd name="connsiteX451" fmla="*/ 2453545 w 3243376"/>
              <a:gd name="connsiteY451" fmla="*/ 1009398 h 2504437"/>
              <a:gd name="connsiteX452" fmla="*/ 2442031 w 3243376"/>
              <a:gd name="connsiteY452" fmla="*/ 1009398 h 2504437"/>
              <a:gd name="connsiteX453" fmla="*/ 2449115 w 3243376"/>
              <a:gd name="connsiteY453" fmla="*/ 1017140 h 2504437"/>
              <a:gd name="connsiteX454" fmla="*/ 2448930 w 3243376"/>
              <a:gd name="connsiteY454" fmla="*/ 1018546 h 2504437"/>
              <a:gd name="connsiteX455" fmla="*/ 2451211 w 3243376"/>
              <a:gd name="connsiteY455" fmla="*/ 1019431 h 2504437"/>
              <a:gd name="connsiteX456" fmla="*/ 2452105 w 3243376"/>
              <a:gd name="connsiteY456" fmla="*/ 1020408 h 2504437"/>
              <a:gd name="connsiteX457" fmla="*/ 2453545 w 3243376"/>
              <a:gd name="connsiteY457" fmla="*/ 1031849 h 2504437"/>
              <a:gd name="connsiteX458" fmla="*/ 2290915 w 3243376"/>
              <a:gd name="connsiteY458" fmla="*/ 952118 h 2504437"/>
              <a:gd name="connsiteX459" fmla="*/ 2295233 w 3243376"/>
              <a:gd name="connsiteY459" fmla="*/ 953557 h 2504437"/>
              <a:gd name="connsiteX460" fmla="*/ 2317684 w 3243376"/>
              <a:gd name="connsiteY460" fmla="*/ 942044 h 2504437"/>
              <a:gd name="connsiteX461" fmla="*/ 2306171 w 3243376"/>
              <a:gd name="connsiteY461" fmla="*/ 930529 h 2504437"/>
              <a:gd name="connsiteX462" fmla="*/ 2295233 w 3243376"/>
              <a:gd name="connsiteY462" fmla="*/ 942044 h 2504437"/>
              <a:gd name="connsiteX463" fmla="*/ 2290915 w 3243376"/>
              <a:gd name="connsiteY463" fmla="*/ 952118 h 2504437"/>
              <a:gd name="connsiteX464" fmla="*/ 2830614 w 3243376"/>
              <a:gd name="connsiteY464" fmla="*/ 1219521 h 2504437"/>
              <a:gd name="connsiteX465" fmla="*/ 2830614 w 3243376"/>
              <a:gd name="connsiteY465" fmla="*/ 1197069 h 2504437"/>
              <a:gd name="connsiteX466" fmla="*/ 2842128 w 3243376"/>
              <a:gd name="connsiteY466" fmla="*/ 1197069 h 2504437"/>
              <a:gd name="connsiteX467" fmla="*/ 2830614 w 3243376"/>
              <a:gd name="connsiteY467" fmla="*/ 1219521 h 2504437"/>
              <a:gd name="connsiteX468" fmla="*/ 2853641 w 3243376"/>
              <a:gd name="connsiteY468" fmla="*/ 1231035 h 2504437"/>
              <a:gd name="connsiteX469" fmla="*/ 2844742 w 3243376"/>
              <a:gd name="connsiteY469" fmla="*/ 1225950 h 2504437"/>
              <a:gd name="connsiteX470" fmla="*/ 2842128 w 3243376"/>
              <a:gd name="connsiteY470" fmla="*/ 1219520 h 2504437"/>
              <a:gd name="connsiteX471" fmla="*/ 2853641 w 3243376"/>
              <a:gd name="connsiteY471" fmla="*/ 1219520 h 2504437"/>
              <a:gd name="connsiteX472" fmla="*/ 2853641 w 3243376"/>
              <a:gd name="connsiteY472" fmla="*/ 1231035 h 2504437"/>
              <a:gd name="connsiteX473" fmla="*/ 2630192 w 3243376"/>
              <a:gd name="connsiteY473" fmla="*/ 1124879 h 2504437"/>
              <a:gd name="connsiteX474" fmla="*/ 2625673 w 3243376"/>
              <a:gd name="connsiteY474" fmla="*/ 1117050 h 2504437"/>
              <a:gd name="connsiteX475" fmla="*/ 2630530 w 3243376"/>
              <a:gd name="connsiteY475" fmla="*/ 1123526 h 2504437"/>
              <a:gd name="connsiteX476" fmla="*/ 2701242 w 3243376"/>
              <a:gd name="connsiteY476" fmla="*/ 1161351 h 2504437"/>
              <a:gd name="connsiteX477" fmla="*/ 2698208 w 3243376"/>
              <a:gd name="connsiteY477" fmla="*/ 1155549 h 2504437"/>
              <a:gd name="connsiteX478" fmla="*/ 2692452 w 3243376"/>
              <a:gd name="connsiteY478" fmla="*/ 1144107 h 2504437"/>
              <a:gd name="connsiteX479" fmla="*/ 2704540 w 3243376"/>
              <a:gd name="connsiteY479" fmla="*/ 1155045 h 2504437"/>
              <a:gd name="connsiteX480" fmla="*/ 2854089 w 3243376"/>
              <a:gd name="connsiteY480" fmla="*/ 1242025 h 2504437"/>
              <a:gd name="connsiteX481" fmla="*/ 2853603 w 3243376"/>
              <a:gd name="connsiteY481" fmla="*/ 1241493 h 2504437"/>
              <a:gd name="connsiteX482" fmla="*/ 2854217 w 3243376"/>
              <a:gd name="connsiteY482" fmla="*/ 1241397 h 2504437"/>
              <a:gd name="connsiteX483" fmla="*/ 2698530 w 3243376"/>
              <a:gd name="connsiteY483" fmla="*/ 1166558 h 2504437"/>
              <a:gd name="connsiteX484" fmla="*/ 2698784 w 3243376"/>
              <a:gd name="connsiteY484" fmla="*/ 1166055 h 2504437"/>
              <a:gd name="connsiteX485" fmla="*/ 2701242 w 3243376"/>
              <a:gd name="connsiteY485" fmla="*/ 1161351 h 2504437"/>
              <a:gd name="connsiteX486" fmla="*/ 2703965 w 3243376"/>
              <a:gd name="connsiteY486" fmla="*/ 1166558 h 2504437"/>
              <a:gd name="connsiteX487" fmla="*/ 2147283 w 3243376"/>
              <a:gd name="connsiteY487" fmla="*/ 896565 h 2504437"/>
              <a:gd name="connsiteX488" fmla="*/ 2158797 w 3243376"/>
              <a:gd name="connsiteY488" fmla="*/ 862600 h 2504437"/>
              <a:gd name="connsiteX489" fmla="*/ 2147283 w 3243376"/>
              <a:gd name="connsiteY489" fmla="*/ 862600 h 2504437"/>
              <a:gd name="connsiteX490" fmla="*/ 2135770 w 3243376"/>
              <a:gd name="connsiteY490" fmla="*/ 885051 h 2504437"/>
              <a:gd name="connsiteX491" fmla="*/ 2147283 w 3243376"/>
              <a:gd name="connsiteY491" fmla="*/ 896565 h 2504437"/>
              <a:gd name="connsiteX492" fmla="*/ 2771895 w 3243376"/>
              <a:gd name="connsiteY492" fmla="*/ 1207352 h 2504437"/>
              <a:gd name="connsiteX493" fmla="*/ 2771895 w 3243376"/>
              <a:gd name="connsiteY493" fmla="*/ 1205284 h 2504437"/>
              <a:gd name="connsiteX494" fmla="*/ 2771966 w 3243376"/>
              <a:gd name="connsiteY494" fmla="*/ 1207071 h 2504437"/>
              <a:gd name="connsiteX495" fmla="*/ 2808163 w 3243376"/>
              <a:gd name="connsiteY495" fmla="*/ 1231035 h 2504437"/>
              <a:gd name="connsiteX496" fmla="*/ 2808163 w 3243376"/>
              <a:gd name="connsiteY496" fmla="*/ 1230458 h 2504437"/>
              <a:gd name="connsiteX497" fmla="*/ 2808443 w 3243376"/>
              <a:gd name="connsiteY497" fmla="*/ 1230931 h 2504437"/>
              <a:gd name="connsiteX498" fmla="*/ 2306171 w 3243376"/>
              <a:gd name="connsiteY498" fmla="*/ 986371 h 2504437"/>
              <a:gd name="connsiteX499" fmla="*/ 2317684 w 3243376"/>
              <a:gd name="connsiteY499" fmla="*/ 963919 h 2504437"/>
              <a:gd name="connsiteX500" fmla="*/ 2340136 w 3243376"/>
              <a:gd name="connsiteY500" fmla="*/ 963919 h 2504437"/>
              <a:gd name="connsiteX501" fmla="*/ 2317684 w 3243376"/>
              <a:gd name="connsiteY501" fmla="*/ 963919 h 2504437"/>
              <a:gd name="connsiteX502" fmla="*/ 2306171 w 3243376"/>
              <a:gd name="connsiteY502" fmla="*/ 986371 h 2504437"/>
              <a:gd name="connsiteX503" fmla="*/ 2813155 w 3243376"/>
              <a:gd name="connsiteY503" fmla="*/ 1238874 h 2504437"/>
              <a:gd name="connsiteX504" fmla="*/ 2808443 w 3243376"/>
              <a:gd name="connsiteY504" fmla="*/ 1230931 h 2504437"/>
              <a:gd name="connsiteX505" fmla="*/ 2813020 w 3243376"/>
              <a:gd name="connsiteY505" fmla="*/ 1229235 h 2504437"/>
              <a:gd name="connsiteX506" fmla="*/ 2808163 w 3243376"/>
              <a:gd name="connsiteY506" fmla="*/ 1219520 h 2504437"/>
              <a:gd name="connsiteX507" fmla="*/ 2830614 w 3243376"/>
              <a:gd name="connsiteY507" fmla="*/ 1219521 h 2504437"/>
              <a:gd name="connsiteX508" fmla="*/ 2842128 w 3243376"/>
              <a:gd name="connsiteY508" fmla="*/ 1219520 h 2504437"/>
              <a:gd name="connsiteX509" fmla="*/ 2843567 w 3243376"/>
              <a:gd name="connsiteY509" fmla="*/ 1225277 h 2504437"/>
              <a:gd name="connsiteX510" fmla="*/ 2844742 w 3243376"/>
              <a:gd name="connsiteY510" fmla="*/ 1225950 h 2504437"/>
              <a:gd name="connsiteX511" fmla="*/ 2849036 w 3243376"/>
              <a:gd name="connsiteY511" fmla="*/ 1236504 h 2504437"/>
              <a:gd name="connsiteX512" fmla="*/ 2853603 w 3243376"/>
              <a:gd name="connsiteY512" fmla="*/ 1241493 h 2504437"/>
              <a:gd name="connsiteX513" fmla="*/ 2837234 w 3243376"/>
              <a:gd name="connsiteY513" fmla="*/ 1244059 h 2504437"/>
              <a:gd name="connsiteX514" fmla="*/ 2820253 w 3243376"/>
              <a:gd name="connsiteY514" fmla="*/ 1229883 h 2504437"/>
              <a:gd name="connsiteX515" fmla="*/ 2818813 w 3243376"/>
              <a:gd name="connsiteY515" fmla="*/ 1235640 h 2504437"/>
              <a:gd name="connsiteX516" fmla="*/ 2864580 w 3243376"/>
              <a:gd name="connsiteY516" fmla="*/ 1264999 h 2504437"/>
              <a:gd name="connsiteX517" fmla="*/ 2863428 w 3243376"/>
              <a:gd name="connsiteY517" fmla="*/ 1263847 h 2504437"/>
              <a:gd name="connsiteX518" fmla="*/ 2864868 w 3243376"/>
              <a:gd name="connsiteY518" fmla="*/ 1263848 h 2504437"/>
              <a:gd name="connsiteX519" fmla="*/ 2914517 w 3243376"/>
              <a:gd name="connsiteY519" fmla="*/ 1289782 h 2504437"/>
              <a:gd name="connsiteX520" fmla="*/ 2910058 w 3243376"/>
              <a:gd name="connsiteY520" fmla="*/ 1287451 h 2504437"/>
              <a:gd name="connsiteX521" fmla="*/ 2914376 w 3243376"/>
              <a:gd name="connsiteY521" fmla="*/ 1288890 h 2504437"/>
              <a:gd name="connsiteX522" fmla="*/ 2773622 w 3243376"/>
              <a:gd name="connsiteY522" fmla="*/ 1222399 h 2504437"/>
              <a:gd name="connsiteX523" fmla="*/ 2770123 w 3243376"/>
              <a:gd name="connsiteY523" fmla="*/ 1214276 h 2504437"/>
              <a:gd name="connsiteX524" fmla="*/ 2771895 w 3243376"/>
              <a:gd name="connsiteY524" fmla="*/ 1207352 h 2504437"/>
              <a:gd name="connsiteX525" fmla="*/ 2771895 w 3243376"/>
              <a:gd name="connsiteY525" fmla="*/ 1211461 h 2504437"/>
              <a:gd name="connsiteX526" fmla="*/ 2771895 w 3243376"/>
              <a:gd name="connsiteY526" fmla="*/ 1199947 h 2504437"/>
              <a:gd name="connsiteX527" fmla="*/ 2796074 w 3243376"/>
              <a:gd name="connsiteY527" fmla="*/ 1199948 h 2504437"/>
              <a:gd name="connsiteX528" fmla="*/ 2773622 w 3243376"/>
              <a:gd name="connsiteY528" fmla="*/ 1222399 h 2504437"/>
              <a:gd name="connsiteX529" fmla="*/ 2128340 w 3243376"/>
              <a:gd name="connsiteY529" fmla="*/ 903221 h 2504437"/>
              <a:gd name="connsiteX530" fmla="*/ 2147284 w 3243376"/>
              <a:gd name="connsiteY530" fmla="*/ 908078 h 2504437"/>
              <a:gd name="connsiteX531" fmla="*/ 2135769 w 3243376"/>
              <a:gd name="connsiteY531" fmla="*/ 896565 h 2504437"/>
              <a:gd name="connsiteX532" fmla="*/ 2124831 w 3243376"/>
              <a:gd name="connsiteY532" fmla="*/ 896564 h 2504437"/>
              <a:gd name="connsiteX533" fmla="*/ 2128340 w 3243376"/>
              <a:gd name="connsiteY533" fmla="*/ 903221 h 2504437"/>
              <a:gd name="connsiteX534" fmla="*/ 2808739 w 3243376"/>
              <a:gd name="connsiteY534" fmla="*/ 1241397 h 2504437"/>
              <a:gd name="connsiteX535" fmla="*/ 2813155 w 3243376"/>
              <a:gd name="connsiteY535" fmla="*/ 1238874 h 2504437"/>
              <a:gd name="connsiteX536" fmla="*/ 2815000 w 3243376"/>
              <a:gd name="connsiteY536" fmla="*/ 1241984 h 2504437"/>
              <a:gd name="connsiteX537" fmla="*/ 2739081 w 3243376"/>
              <a:gd name="connsiteY537" fmla="*/ 1211461 h 2504437"/>
              <a:gd name="connsiteX538" fmla="*/ 2739081 w 3243376"/>
              <a:gd name="connsiteY538" fmla="*/ 1199948 h 2504437"/>
              <a:gd name="connsiteX539" fmla="*/ 2716630 w 3243376"/>
              <a:gd name="connsiteY539" fmla="*/ 1199948 h 2504437"/>
              <a:gd name="connsiteX540" fmla="*/ 2705116 w 3243376"/>
              <a:gd name="connsiteY540" fmla="*/ 1165983 h 2504437"/>
              <a:gd name="connsiteX541" fmla="*/ 2727568 w 3243376"/>
              <a:gd name="connsiteY541" fmla="*/ 1154469 h 2504437"/>
              <a:gd name="connsiteX542" fmla="*/ 2716054 w 3243376"/>
              <a:gd name="connsiteY542" fmla="*/ 1142955 h 2504437"/>
              <a:gd name="connsiteX543" fmla="*/ 2704540 w 3243376"/>
              <a:gd name="connsiteY543" fmla="*/ 1142955 h 2504437"/>
              <a:gd name="connsiteX544" fmla="*/ 2708857 w 3243376"/>
              <a:gd name="connsiteY544" fmla="*/ 1136047 h 2504437"/>
              <a:gd name="connsiteX545" fmla="*/ 2708232 w 3243376"/>
              <a:gd name="connsiteY545" fmla="*/ 1133795 h 2504437"/>
              <a:gd name="connsiteX546" fmla="*/ 2719293 w 3243376"/>
              <a:gd name="connsiteY546" fmla="*/ 1136911 h 2504437"/>
              <a:gd name="connsiteX547" fmla="*/ 2726417 w 3243376"/>
              <a:gd name="connsiteY547" fmla="*/ 1132593 h 2504437"/>
              <a:gd name="connsiteX548" fmla="*/ 2726417 w 3243376"/>
              <a:gd name="connsiteY548" fmla="*/ 1110142 h 2504437"/>
              <a:gd name="connsiteX549" fmla="*/ 2719508 w 3243376"/>
              <a:gd name="connsiteY549" fmla="*/ 1121368 h 2504437"/>
              <a:gd name="connsiteX550" fmla="*/ 2707241 w 3243376"/>
              <a:gd name="connsiteY550" fmla="*/ 1130227 h 2504437"/>
              <a:gd name="connsiteX551" fmla="*/ 2704540 w 3243376"/>
              <a:gd name="connsiteY551" fmla="*/ 1120504 h 2504437"/>
              <a:gd name="connsiteX552" fmla="*/ 2719868 w 3243376"/>
              <a:gd name="connsiteY552" fmla="*/ 1111941 h 2504437"/>
              <a:gd name="connsiteX553" fmla="*/ 2725343 w 3243376"/>
              <a:gd name="connsiteY553" fmla="*/ 1092415 h 2504437"/>
              <a:gd name="connsiteX554" fmla="*/ 2725552 w 3243376"/>
              <a:gd name="connsiteY554" fmla="*/ 1092296 h 2504437"/>
              <a:gd name="connsiteX555" fmla="*/ 2725925 w 3243376"/>
              <a:gd name="connsiteY555" fmla="*/ 1090805 h 2504437"/>
              <a:gd name="connsiteX556" fmla="*/ 2730050 w 3243376"/>
              <a:gd name="connsiteY556" fmla="*/ 1087043 h 2504437"/>
              <a:gd name="connsiteX557" fmla="*/ 2726992 w 3243376"/>
              <a:gd name="connsiteY557" fmla="*/ 1075601 h 2504437"/>
              <a:gd name="connsiteX558" fmla="*/ 2760957 w 3243376"/>
              <a:gd name="connsiteY558" fmla="*/ 1087115 h 2504437"/>
              <a:gd name="connsiteX559" fmla="*/ 2738506 w 3243376"/>
              <a:gd name="connsiteY559" fmla="*/ 1109566 h 2504437"/>
              <a:gd name="connsiteX560" fmla="*/ 2750019 w 3243376"/>
              <a:gd name="connsiteY560" fmla="*/ 1132018 h 2504437"/>
              <a:gd name="connsiteX561" fmla="*/ 2750019 w 3243376"/>
              <a:gd name="connsiteY561" fmla="*/ 1165983 h 2504437"/>
              <a:gd name="connsiteX562" fmla="*/ 2738506 w 3243376"/>
              <a:gd name="connsiteY562" fmla="*/ 1177496 h 2504437"/>
              <a:gd name="connsiteX563" fmla="*/ 2726992 w 3243376"/>
              <a:gd name="connsiteY563" fmla="*/ 1165983 h 2504437"/>
              <a:gd name="connsiteX564" fmla="*/ 2715479 w 3243376"/>
              <a:gd name="connsiteY564" fmla="*/ 1165983 h 2504437"/>
              <a:gd name="connsiteX565" fmla="*/ 2737930 w 3243376"/>
              <a:gd name="connsiteY565" fmla="*/ 1177496 h 2504437"/>
              <a:gd name="connsiteX566" fmla="*/ 2737930 w 3243376"/>
              <a:gd name="connsiteY566" fmla="*/ 1189010 h 2504437"/>
              <a:gd name="connsiteX567" fmla="*/ 2760382 w 3243376"/>
              <a:gd name="connsiteY567" fmla="*/ 1177496 h 2504437"/>
              <a:gd name="connsiteX568" fmla="*/ 2760382 w 3243376"/>
              <a:gd name="connsiteY568" fmla="*/ 1189010 h 2504437"/>
              <a:gd name="connsiteX569" fmla="*/ 2771895 w 3243376"/>
              <a:gd name="connsiteY569" fmla="*/ 1177496 h 2504437"/>
              <a:gd name="connsiteX570" fmla="*/ 2771895 w 3243376"/>
              <a:gd name="connsiteY570" fmla="*/ 1198580 h 2504437"/>
              <a:gd name="connsiteX571" fmla="*/ 2771895 w 3243376"/>
              <a:gd name="connsiteY571" fmla="*/ 1205284 h 2504437"/>
              <a:gd name="connsiteX572" fmla="*/ 2771760 w 3243376"/>
              <a:gd name="connsiteY572" fmla="*/ 1201918 h 2504437"/>
              <a:gd name="connsiteX573" fmla="*/ 2762108 w 3243376"/>
              <a:gd name="connsiteY573" fmla="*/ 1199948 h 2504437"/>
              <a:gd name="connsiteX574" fmla="*/ 2750594 w 3243376"/>
              <a:gd name="connsiteY574" fmla="*/ 1199948 h 2504437"/>
              <a:gd name="connsiteX575" fmla="*/ 2739081 w 3243376"/>
              <a:gd name="connsiteY575" fmla="*/ 1211461 h 2504437"/>
              <a:gd name="connsiteX576" fmla="*/ 2442606 w 3243376"/>
              <a:gd name="connsiteY576" fmla="*/ 1065239 h 2504437"/>
              <a:gd name="connsiteX577" fmla="*/ 2431093 w 3243376"/>
              <a:gd name="connsiteY577" fmla="*/ 1031274 h 2504437"/>
              <a:gd name="connsiteX578" fmla="*/ 2420156 w 3243376"/>
              <a:gd name="connsiteY578" fmla="*/ 1031274 h 2504437"/>
              <a:gd name="connsiteX579" fmla="*/ 2442606 w 3243376"/>
              <a:gd name="connsiteY579" fmla="*/ 1065239 h 2504437"/>
              <a:gd name="connsiteX580" fmla="*/ 2796649 w 3243376"/>
              <a:gd name="connsiteY580" fmla="*/ 1241973 h 2504437"/>
              <a:gd name="connsiteX581" fmla="*/ 2808163 w 3243376"/>
              <a:gd name="connsiteY581" fmla="*/ 1219520 h 2504437"/>
              <a:gd name="connsiteX582" fmla="*/ 2808163 w 3243376"/>
              <a:gd name="connsiteY582" fmla="*/ 1231035 h 2504437"/>
              <a:gd name="connsiteX583" fmla="*/ 2808163 w 3243376"/>
              <a:gd name="connsiteY583" fmla="*/ 1231035 h 2504437"/>
              <a:gd name="connsiteX584" fmla="*/ 2808163 w 3243376"/>
              <a:gd name="connsiteY584" fmla="*/ 1231898 h 2504437"/>
              <a:gd name="connsiteX585" fmla="*/ 2808163 w 3243376"/>
              <a:gd name="connsiteY585" fmla="*/ 1241973 h 2504437"/>
              <a:gd name="connsiteX586" fmla="*/ 2796649 w 3243376"/>
              <a:gd name="connsiteY586" fmla="*/ 1241973 h 2504437"/>
              <a:gd name="connsiteX587" fmla="*/ 2910058 w 3243376"/>
              <a:gd name="connsiteY587" fmla="*/ 1298964 h 2504437"/>
              <a:gd name="connsiteX588" fmla="*/ 2914915 w 3243376"/>
              <a:gd name="connsiteY588" fmla="*/ 1292308 h 2504437"/>
              <a:gd name="connsiteX589" fmla="*/ 2914517 w 3243376"/>
              <a:gd name="connsiteY589" fmla="*/ 1289782 h 2504437"/>
              <a:gd name="connsiteX590" fmla="*/ 2921068 w 3243376"/>
              <a:gd name="connsiteY590" fmla="*/ 1293207 h 2504437"/>
              <a:gd name="connsiteX591" fmla="*/ 2932510 w 3243376"/>
              <a:gd name="connsiteY591" fmla="*/ 1298964 h 2504437"/>
              <a:gd name="connsiteX592" fmla="*/ 2910058 w 3243376"/>
              <a:gd name="connsiteY592" fmla="*/ 1298964 h 2504437"/>
              <a:gd name="connsiteX593" fmla="*/ 2771895 w 3243376"/>
              <a:gd name="connsiteY593" fmla="*/ 1233913 h 2504437"/>
              <a:gd name="connsiteX594" fmla="*/ 2771895 w 3243376"/>
              <a:gd name="connsiteY594" fmla="*/ 1222399 h 2504437"/>
              <a:gd name="connsiteX595" fmla="*/ 2771895 w 3243376"/>
              <a:gd name="connsiteY595" fmla="*/ 1233913 h 2504437"/>
              <a:gd name="connsiteX596" fmla="*/ 2090291 w 3243376"/>
              <a:gd name="connsiteY596" fmla="*/ 896565 h 2504437"/>
              <a:gd name="connsiteX597" fmla="*/ 2090291 w 3243376"/>
              <a:gd name="connsiteY597" fmla="*/ 885052 h 2504437"/>
              <a:gd name="connsiteX598" fmla="*/ 2101805 w 3243376"/>
              <a:gd name="connsiteY598" fmla="*/ 896564 h 2504437"/>
              <a:gd name="connsiteX599" fmla="*/ 2113318 w 3243376"/>
              <a:gd name="connsiteY599" fmla="*/ 885052 h 2504437"/>
              <a:gd name="connsiteX600" fmla="*/ 2101805 w 3243376"/>
              <a:gd name="connsiteY600" fmla="*/ 873538 h 2504437"/>
              <a:gd name="connsiteX601" fmla="*/ 2101805 w 3243376"/>
              <a:gd name="connsiteY601" fmla="*/ 873538 h 2504437"/>
              <a:gd name="connsiteX602" fmla="*/ 2090291 w 3243376"/>
              <a:gd name="connsiteY602" fmla="*/ 885052 h 2504437"/>
              <a:gd name="connsiteX603" fmla="*/ 2748867 w 3243376"/>
              <a:gd name="connsiteY603" fmla="*/ 1222975 h 2504437"/>
              <a:gd name="connsiteX604" fmla="*/ 2760382 w 3243376"/>
              <a:gd name="connsiteY604" fmla="*/ 1211461 h 2504437"/>
              <a:gd name="connsiteX605" fmla="*/ 2748867 w 3243376"/>
              <a:gd name="connsiteY605" fmla="*/ 1222975 h 2504437"/>
              <a:gd name="connsiteX606" fmla="*/ 2854217 w 3243376"/>
              <a:gd name="connsiteY606" fmla="*/ 1275362 h 2504437"/>
              <a:gd name="connsiteX607" fmla="*/ 2849899 w 3243376"/>
              <a:gd name="connsiteY607" fmla="*/ 1262696 h 2504437"/>
              <a:gd name="connsiteX608" fmla="*/ 2854089 w 3243376"/>
              <a:gd name="connsiteY608" fmla="*/ 1242025 h 2504437"/>
              <a:gd name="connsiteX609" fmla="*/ 2864580 w 3243376"/>
              <a:gd name="connsiteY609" fmla="*/ 1253486 h 2504437"/>
              <a:gd name="connsiteX610" fmla="*/ 2853066 w 3243376"/>
              <a:gd name="connsiteY610" fmla="*/ 1253486 h 2504437"/>
              <a:gd name="connsiteX611" fmla="*/ 2863428 w 3243376"/>
              <a:gd name="connsiteY611" fmla="*/ 1263847 h 2504437"/>
              <a:gd name="connsiteX612" fmla="*/ 2854217 w 3243376"/>
              <a:gd name="connsiteY612" fmla="*/ 1263848 h 2504437"/>
              <a:gd name="connsiteX613" fmla="*/ 2646973 w 3243376"/>
              <a:gd name="connsiteY613" fmla="*/ 1177496 h 2504437"/>
              <a:gd name="connsiteX614" fmla="*/ 2646973 w 3243376"/>
              <a:gd name="connsiteY614" fmla="*/ 1165983 h 2504437"/>
              <a:gd name="connsiteX615" fmla="*/ 2648412 w 3243376"/>
              <a:gd name="connsiteY615" fmla="*/ 1165983 h 2504437"/>
              <a:gd name="connsiteX616" fmla="*/ 2657782 w 3243376"/>
              <a:gd name="connsiteY616" fmla="*/ 1165983 h 2504437"/>
              <a:gd name="connsiteX617" fmla="*/ 2657593 w 3243376"/>
              <a:gd name="connsiteY617" fmla="*/ 1166493 h 2504437"/>
              <a:gd name="connsiteX618" fmla="*/ 2648412 w 3243376"/>
              <a:gd name="connsiteY618" fmla="*/ 1171739 h 2504437"/>
              <a:gd name="connsiteX619" fmla="*/ 2646973 w 3243376"/>
              <a:gd name="connsiteY619" fmla="*/ 1177496 h 2504437"/>
              <a:gd name="connsiteX620" fmla="*/ 2819676 w 3243376"/>
              <a:gd name="connsiteY620" fmla="*/ 1264424 h 2504437"/>
              <a:gd name="connsiteX621" fmla="*/ 2818237 w 3243376"/>
              <a:gd name="connsiteY621" fmla="*/ 1247441 h 2504437"/>
              <a:gd name="connsiteX622" fmla="*/ 2815000 w 3243376"/>
              <a:gd name="connsiteY622" fmla="*/ 1241984 h 2504437"/>
              <a:gd name="connsiteX623" fmla="*/ 2824066 w 3243376"/>
              <a:gd name="connsiteY623" fmla="*/ 1242835 h 2504437"/>
              <a:gd name="connsiteX624" fmla="*/ 2831190 w 3243376"/>
              <a:gd name="connsiteY624" fmla="*/ 1252910 h 2504437"/>
              <a:gd name="connsiteX625" fmla="*/ 2819676 w 3243376"/>
              <a:gd name="connsiteY625" fmla="*/ 1252910 h 2504437"/>
              <a:gd name="connsiteX626" fmla="*/ 2819676 w 3243376"/>
              <a:gd name="connsiteY626" fmla="*/ 1264424 h 2504437"/>
              <a:gd name="connsiteX627" fmla="*/ 2771895 w 3243376"/>
              <a:gd name="connsiteY627" fmla="*/ 1244851 h 2504437"/>
              <a:gd name="connsiteX628" fmla="*/ 2783409 w 3243376"/>
              <a:gd name="connsiteY628" fmla="*/ 1233337 h 2504437"/>
              <a:gd name="connsiteX629" fmla="*/ 2771895 w 3243376"/>
              <a:gd name="connsiteY629" fmla="*/ 1244851 h 2504437"/>
              <a:gd name="connsiteX630" fmla="*/ 2295233 w 3243376"/>
              <a:gd name="connsiteY630" fmla="*/ 1008822 h 2504437"/>
              <a:gd name="connsiteX631" fmla="*/ 2317684 w 3243376"/>
              <a:gd name="connsiteY631" fmla="*/ 1008822 h 2504437"/>
              <a:gd name="connsiteX632" fmla="*/ 2306746 w 3243376"/>
              <a:gd name="connsiteY632" fmla="*/ 997884 h 2504437"/>
              <a:gd name="connsiteX633" fmla="*/ 2329197 w 3243376"/>
              <a:gd name="connsiteY633" fmla="*/ 997884 h 2504437"/>
              <a:gd name="connsiteX634" fmla="*/ 2306746 w 3243376"/>
              <a:gd name="connsiteY634" fmla="*/ 986371 h 2504437"/>
              <a:gd name="connsiteX635" fmla="*/ 2295233 w 3243376"/>
              <a:gd name="connsiteY635" fmla="*/ 1008822 h 2504437"/>
              <a:gd name="connsiteX636" fmla="*/ 2681513 w 3243376"/>
              <a:gd name="connsiteY636" fmla="*/ 1200523 h 2504437"/>
              <a:gd name="connsiteX637" fmla="*/ 2681512 w 3243376"/>
              <a:gd name="connsiteY637" fmla="*/ 1166558 h 2504437"/>
              <a:gd name="connsiteX638" fmla="*/ 2692523 w 3243376"/>
              <a:gd name="connsiteY638" fmla="*/ 1166558 h 2504437"/>
              <a:gd name="connsiteX639" fmla="*/ 2698530 w 3243376"/>
              <a:gd name="connsiteY639" fmla="*/ 1166558 h 2504437"/>
              <a:gd name="connsiteX640" fmla="*/ 2693027 w 3243376"/>
              <a:gd name="connsiteY640" fmla="*/ 1177496 h 2504437"/>
              <a:gd name="connsiteX641" fmla="*/ 2693027 w 3243376"/>
              <a:gd name="connsiteY641" fmla="*/ 1189009 h 2504437"/>
              <a:gd name="connsiteX642" fmla="*/ 2695473 w 3243376"/>
              <a:gd name="connsiteY642" fmla="*/ 1198267 h 2504437"/>
              <a:gd name="connsiteX643" fmla="*/ 2694178 w 3243376"/>
              <a:gd name="connsiteY643" fmla="*/ 1197645 h 2504437"/>
              <a:gd name="connsiteX644" fmla="*/ 2693150 w 3243376"/>
              <a:gd name="connsiteY644" fmla="*/ 1199342 h 2504437"/>
              <a:gd name="connsiteX645" fmla="*/ 2180672 w 3243376"/>
              <a:gd name="connsiteY645" fmla="*/ 953557 h 2504437"/>
              <a:gd name="connsiteX646" fmla="*/ 2203124 w 3243376"/>
              <a:gd name="connsiteY646" fmla="*/ 953557 h 2504437"/>
              <a:gd name="connsiteX647" fmla="*/ 2200509 w 3243376"/>
              <a:gd name="connsiteY647" fmla="*/ 943665 h 2504437"/>
              <a:gd name="connsiteX648" fmla="*/ 2200870 w 3243376"/>
              <a:gd name="connsiteY648" fmla="*/ 943441 h 2504437"/>
              <a:gd name="connsiteX649" fmla="*/ 2214637 w 3243376"/>
              <a:gd name="connsiteY649" fmla="*/ 942043 h 2504437"/>
              <a:gd name="connsiteX650" fmla="*/ 2226151 w 3243376"/>
              <a:gd name="connsiteY650" fmla="*/ 919592 h 2504437"/>
              <a:gd name="connsiteX651" fmla="*/ 2237664 w 3243376"/>
              <a:gd name="connsiteY651" fmla="*/ 931105 h 2504437"/>
              <a:gd name="connsiteX652" fmla="*/ 2237665 w 3243376"/>
              <a:gd name="connsiteY652" fmla="*/ 919592 h 2504437"/>
              <a:gd name="connsiteX653" fmla="*/ 2226151 w 3243376"/>
              <a:gd name="connsiteY653" fmla="*/ 919592 h 2504437"/>
              <a:gd name="connsiteX654" fmla="*/ 2237664 w 3243376"/>
              <a:gd name="connsiteY654" fmla="*/ 908078 h 2504437"/>
              <a:gd name="connsiteX655" fmla="*/ 2226151 w 3243376"/>
              <a:gd name="connsiteY655" fmla="*/ 851661 h 2504437"/>
              <a:gd name="connsiteX656" fmla="*/ 2214638 w 3243376"/>
              <a:gd name="connsiteY656" fmla="*/ 851661 h 2504437"/>
              <a:gd name="connsiteX657" fmla="*/ 2214638 w 3243376"/>
              <a:gd name="connsiteY657" fmla="*/ 829211 h 2504437"/>
              <a:gd name="connsiteX658" fmla="*/ 2192186 w 3243376"/>
              <a:gd name="connsiteY658" fmla="*/ 829211 h 2504437"/>
              <a:gd name="connsiteX659" fmla="*/ 2192186 w 3243376"/>
              <a:gd name="connsiteY659" fmla="*/ 851661 h 2504437"/>
              <a:gd name="connsiteX660" fmla="*/ 2203699 w 3243376"/>
              <a:gd name="connsiteY660" fmla="*/ 840148 h 2504437"/>
              <a:gd name="connsiteX661" fmla="*/ 2215213 w 3243376"/>
              <a:gd name="connsiteY661" fmla="*/ 862600 h 2504437"/>
              <a:gd name="connsiteX662" fmla="*/ 2203699 w 3243376"/>
              <a:gd name="connsiteY662" fmla="*/ 862600 h 2504437"/>
              <a:gd name="connsiteX663" fmla="*/ 2200731 w 3243376"/>
              <a:gd name="connsiteY663" fmla="*/ 870876 h 2504437"/>
              <a:gd name="connsiteX664" fmla="*/ 2203686 w 3243376"/>
              <a:gd name="connsiteY664" fmla="*/ 874127 h 2504437"/>
              <a:gd name="connsiteX665" fmla="*/ 2198519 w 3243376"/>
              <a:gd name="connsiteY665" fmla="*/ 879295 h 2504437"/>
              <a:gd name="connsiteX666" fmla="*/ 2196647 w 3243376"/>
              <a:gd name="connsiteY666" fmla="*/ 881166 h 2504437"/>
              <a:gd name="connsiteX667" fmla="*/ 2193050 w 3243376"/>
              <a:gd name="connsiteY667" fmla="*/ 882173 h 2504437"/>
              <a:gd name="connsiteX668" fmla="*/ 2192465 w 3243376"/>
              <a:gd name="connsiteY668" fmla="*/ 882009 h 2504437"/>
              <a:gd name="connsiteX669" fmla="*/ 2191395 w 3243376"/>
              <a:gd name="connsiteY669" fmla="*/ 871091 h 2504437"/>
              <a:gd name="connsiteX670" fmla="*/ 2181824 w 3243376"/>
              <a:gd name="connsiteY670" fmla="*/ 873538 h 2504437"/>
              <a:gd name="connsiteX671" fmla="*/ 2185332 w 3243376"/>
              <a:gd name="connsiteY671" fmla="*/ 880014 h 2504437"/>
              <a:gd name="connsiteX672" fmla="*/ 2192465 w 3243376"/>
              <a:gd name="connsiteY672" fmla="*/ 882009 h 2504437"/>
              <a:gd name="connsiteX673" fmla="*/ 2192762 w 3243376"/>
              <a:gd name="connsiteY673" fmla="*/ 885052 h 2504437"/>
              <a:gd name="connsiteX674" fmla="*/ 2196647 w 3243376"/>
              <a:gd name="connsiteY674" fmla="*/ 881166 h 2504437"/>
              <a:gd name="connsiteX675" fmla="*/ 2200768 w 3243376"/>
              <a:gd name="connsiteY675" fmla="*/ 880014 h 2504437"/>
              <a:gd name="connsiteX676" fmla="*/ 2203856 w 3243376"/>
              <a:gd name="connsiteY676" fmla="*/ 874313 h 2504437"/>
              <a:gd name="connsiteX677" fmla="*/ 2206290 w 3243376"/>
              <a:gd name="connsiteY677" fmla="*/ 876992 h 2504437"/>
              <a:gd name="connsiteX678" fmla="*/ 2226151 w 3243376"/>
              <a:gd name="connsiteY678" fmla="*/ 874113 h 2504437"/>
              <a:gd name="connsiteX679" fmla="*/ 2214638 w 3243376"/>
              <a:gd name="connsiteY679" fmla="*/ 919016 h 2504437"/>
              <a:gd name="connsiteX680" fmla="*/ 2192186 w 3243376"/>
              <a:gd name="connsiteY680" fmla="*/ 885052 h 2504437"/>
              <a:gd name="connsiteX681" fmla="*/ 2169735 w 3243376"/>
              <a:gd name="connsiteY681" fmla="*/ 885051 h 2504437"/>
              <a:gd name="connsiteX682" fmla="*/ 2157070 w 3243376"/>
              <a:gd name="connsiteY682" fmla="*/ 908654 h 2504437"/>
              <a:gd name="connsiteX683" fmla="*/ 2157070 w 3243376"/>
              <a:gd name="connsiteY683" fmla="*/ 931106 h 2504437"/>
              <a:gd name="connsiteX684" fmla="*/ 2179522 w 3243376"/>
              <a:gd name="connsiteY684" fmla="*/ 931106 h 2504437"/>
              <a:gd name="connsiteX685" fmla="*/ 2191035 w 3243376"/>
              <a:gd name="connsiteY685" fmla="*/ 919592 h 2504437"/>
              <a:gd name="connsiteX686" fmla="*/ 2202548 w 3243376"/>
              <a:gd name="connsiteY686" fmla="*/ 908078 h 2504437"/>
              <a:gd name="connsiteX687" fmla="*/ 2191035 w 3243376"/>
              <a:gd name="connsiteY687" fmla="*/ 930530 h 2504437"/>
              <a:gd name="connsiteX688" fmla="*/ 2202548 w 3243376"/>
              <a:gd name="connsiteY688" fmla="*/ 919016 h 2504437"/>
              <a:gd name="connsiteX689" fmla="*/ 2214062 w 3243376"/>
              <a:gd name="connsiteY689" fmla="*/ 930529 h 2504437"/>
              <a:gd name="connsiteX690" fmla="*/ 2191610 w 3243376"/>
              <a:gd name="connsiteY690" fmla="*/ 930529 h 2504437"/>
              <a:gd name="connsiteX691" fmla="*/ 2191610 w 3243376"/>
              <a:gd name="connsiteY691" fmla="*/ 942044 h 2504437"/>
              <a:gd name="connsiteX692" fmla="*/ 2203123 w 3243376"/>
              <a:gd name="connsiteY692" fmla="*/ 942044 h 2504437"/>
              <a:gd name="connsiteX693" fmla="*/ 2200870 w 3243376"/>
              <a:gd name="connsiteY693" fmla="*/ 943441 h 2504437"/>
              <a:gd name="connsiteX694" fmla="*/ 2200461 w 3243376"/>
              <a:gd name="connsiteY694" fmla="*/ 943483 h 2504437"/>
              <a:gd name="connsiteX695" fmla="*/ 2200509 w 3243376"/>
              <a:gd name="connsiteY695" fmla="*/ 943665 h 2504437"/>
              <a:gd name="connsiteX696" fmla="*/ 2195001 w 3243376"/>
              <a:gd name="connsiteY696" fmla="*/ 947081 h 2504437"/>
              <a:gd name="connsiteX697" fmla="*/ 2180672 w 3243376"/>
              <a:gd name="connsiteY697" fmla="*/ 953557 h 2504437"/>
              <a:gd name="connsiteX698" fmla="*/ 2205356 w 3243376"/>
              <a:gd name="connsiteY698" fmla="*/ 971259 h 2504437"/>
              <a:gd name="connsiteX699" fmla="*/ 2215213 w 3243376"/>
              <a:gd name="connsiteY699" fmla="*/ 964495 h 2504437"/>
              <a:gd name="connsiteX700" fmla="*/ 2203700 w 3243376"/>
              <a:gd name="connsiteY700" fmla="*/ 952982 h 2504437"/>
              <a:gd name="connsiteX701" fmla="*/ 2205356 w 3243376"/>
              <a:gd name="connsiteY701" fmla="*/ 971259 h 2504437"/>
              <a:gd name="connsiteX702" fmla="*/ 2608691 w 3243376"/>
              <a:gd name="connsiteY702" fmla="*/ 1176416 h 2504437"/>
              <a:gd name="connsiteX703" fmla="*/ 2613008 w 3243376"/>
              <a:gd name="connsiteY703" fmla="*/ 1178071 h 2504437"/>
              <a:gd name="connsiteX704" fmla="*/ 2624521 w 3243376"/>
              <a:gd name="connsiteY704" fmla="*/ 1178071 h 2504437"/>
              <a:gd name="connsiteX705" fmla="*/ 2613008 w 3243376"/>
              <a:gd name="connsiteY705" fmla="*/ 1166558 h 2504437"/>
              <a:gd name="connsiteX706" fmla="*/ 2608691 w 3243376"/>
              <a:gd name="connsiteY706" fmla="*/ 1176416 h 2504437"/>
              <a:gd name="connsiteX707" fmla="*/ 2262046 w 3243376"/>
              <a:gd name="connsiteY707" fmla="*/ 1008246 h 2504437"/>
              <a:gd name="connsiteX708" fmla="*/ 2263282 w 3243376"/>
              <a:gd name="connsiteY708" fmla="*/ 1003857 h 2504437"/>
              <a:gd name="connsiteX709" fmla="*/ 2258965 w 3243376"/>
              <a:gd name="connsiteY709" fmla="*/ 996733 h 2504437"/>
              <a:gd name="connsiteX710" fmla="*/ 2270478 w 3243376"/>
              <a:gd name="connsiteY710" fmla="*/ 1008246 h 2504437"/>
              <a:gd name="connsiteX711" fmla="*/ 2738336 w 3243376"/>
              <a:gd name="connsiteY711" fmla="*/ 1244851 h 2504437"/>
              <a:gd name="connsiteX712" fmla="*/ 2739658 w 3243376"/>
              <a:gd name="connsiteY712" fmla="*/ 1243123 h 2504437"/>
              <a:gd name="connsiteX713" fmla="*/ 2738671 w 3243376"/>
              <a:gd name="connsiteY713" fmla="*/ 1243107 h 2504437"/>
              <a:gd name="connsiteX714" fmla="*/ 2742031 w 3243376"/>
              <a:gd name="connsiteY714" fmla="*/ 1235208 h 2504437"/>
              <a:gd name="connsiteX715" fmla="*/ 2737930 w 3243376"/>
              <a:gd name="connsiteY715" fmla="*/ 1233337 h 2504437"/>
              <a:gd name="connsiteX716" fmla="*/ 2749444 w 3243376"/>
              <a:gd name="connsiteY716" fmla="*/ 1244851 h 2504437"/>
              <a:gd name="connsiteX717" fmla="*/ 2743686 w 3243376"/>
              <a:gd name="connsiteY717" fmla="*/ 1244851 h 2504437"/>
              <a:gd name="connsiteX718" fmla="*/ 2101804 w 3243376"/>
              <a:gd name="connsiteY718" fmla="*/ 930529 h 2504437"/>
              <a:gd name="connsiteX719" fmla="*/ 2090290 w 3243376"/>
              <a:gd name="connsiteY719" fmla="*/ 908078 h 2504437"/>
              <a:gd name="connsiteX720" fmla="*/ 2101804 w 3243376"/>
              <a:gd name="connsiteY720" fmla="*/ 930529 h 2504437"/>
              <a:gd name="connsiteX721" fmla="*/ 2774198 w 3243376"/>
              <a:gd name="connsiteY721" fmla="*/ 1265574 h 2504437"/>
              <a:gd name="connsiteX722" fmla="*/ 2774007 w 3243376"/>
              <a:gd name="connsiteY722" fmla="*/ 1265194 h 2504437"/>
              <a:gd name="connsiteX723" fmla="*/ 2774198 w 3243376"/>
              <a:gd name="connsiteY723" fmla="*/ 1264999 h 2504437"/>
              <a:gd name="connsiteX724" fmla="*/ 2774198 w 3243376"/>
              <a:gd name="connsiteY724" fmla="*/ 1265575 h 2504437"/>
              <a:gd name="connsiteX725" fmla="*/ 2774198 w 3243376"/>
              <a:gd name="connsiteY725" fmla="*/ 1265574 h 2504437"/>
              <a:gd name="connsiteX726" fmla="*/ 2774198 w 3243376"/>
              <a:gd name="connsiteY726" fmla="*/ 1264999 h 2504437"/>
              <a:gd name="connsiteX727" fmla="*/ 2774276 w 3243376"/>
              <a:gd name="connsiteY727" fmla="*/ 1265547 h 2504437"/>
              <a:gd name="connsiteX728" fmla="*/ 2658486 w 3243376"/>
              <a:gd name="connsiteY728" fmla="*/ 1211461 h 2504437"/>
              <a:gd name="connsiteX729" fmla="*/ 2646972 w 3243376"/>
              <a:gd name="connsiteY729" fmla="*/ 1199948 h 2504437"/>
              <a:gd name="connsiteX730" fmla="*/ 2658486 w 3243376"/>
              <a:gd name="connsiteY730" fmla="*/ 1199948 h 2504437"/>
              <a:gd name="connsiteX731" fmla="*/ 2658486 w 3243376"/>
              <a:gd name="connsiteY731" fmla="*/ 1211461 h 2504437"/>
              <a:gd name="connsiteX732" fmla="*/ 2362588 w 3243376"/>
              <a:gd name="connsiteY732" fmla="*/ 1065238 h 2504437"/>
              <a:gd name="connsiteX733" fmla="*/ 2374101 w 3243376"/>
              <a:gd name="connsiteY733" fmla="*/ 1053725 h 2504437"/>
              <a:gd name="connsiteX734" fmla="*/ 2374101 w 3243376"/>
              <a:gd name="connsiteY734" fmla="*/ 1031274 h 2504437"/>
              <a:gd name="connsiteX735" fmla="*/ 2362588 w 3243376"/>
              <a:gd name="connsiteY735" fmla="*/ 1065238 h 2504437"/>
              <a:gd name="connsiteX736" fmla="*/ 2907755 w 3243376"/>
              <a:gd name="connsiteY736" fmla="*/ 1335232 h 2504437"/>
              <a:gd name="connsiteX737" fmla="*/ 2919269 w 3243376"/>
              <a:gd name="connsiteY737" fmla="*/ 1323718 h 2504437"/>
              <a:gd name="connsiteX738" fmla="*/ 2907755 w 3243376"/>
              <a:gd name="connsiteY738" fmla="*/ 1335232 h 2504437"/>
              <a:gd name="connsiteX739" fmla="*/ 2774198 w 3243376"/>
              <a:gd name="connsiteY739" fmla="*/ 1269856 h 2504437"/>
              <a:gd name="connsiteX740" fmla="*/ 2774198 w 3243376"/>
              <a:gd name="connsiteY740" fmla="*/ 1269317 h 2504437"/>
              <a:gd name="connsiteX741" fmla="*/ 2774198 w 3243376"/>
              <a:gd name="connsiteY741" fmla="*/ 1265574 h 2504437"/>
              <a:gd name="connsiteX742" fmla="*/ 2774198 w 3243376"/>
              <a:gd name="connsiteY742" fmla="*/ 1265574 h 2504437"/>
              <a:gd name="connsiteX743" fmla="*/ 2260002 w 3243376"/>
              <a:gd name="connsiteY743" fmla="*/ 1015503 h 2504437"/>
              <a:gd name="connsiteX744" fmla="*/ 2258965 w 3243376"/>
              <a:gd name="connsiteY744" fmla="*/ 1008246 h 2504437"/>
              <a:gd name="connsiteX745" fmla="*/ 2262046 w 3243376"/>
              <a:gd name="connsiteY745" fmla="*/ 1008246 h 2504437"/>
              <a:gd name="connsiteX746" fmla="*/ 2775637 w 3243376"/>
              <a:gd name="connsiteY746" fmla="*/ 1275073 h 2504437"/>
              <a:gd name="connsiteX747" fmla="*/ 2774276 w 3243376"/>
              <a:gd name="connsiteY747" fmla="*/ 1265547 h 2504437"/>
              <a:gd name="connsiteX748" fmla="*/ 2779235 w 3243376"/>
              <a:gd name="connsiteY748" fmla="*/ 1263776 h 2504437"/>
              <a:gd name="connsiteX749" fmla="*/ 2785711 w 3243376"/>
              <a:gd name="connsiteY749" fmla="*/ 1254061 h 2504437"/>
              <a:gd name="connsiteX750" fmla="*/ 2785711 w 3243376"/>
              <a:gd name="connsiteY750" fmla="*/ 1276513 h 2504437"/>
              <a:gd name="connsiteX751" fmla="*/ 2775637 w 3243376"/>
              <a:gd name="connsiteY751" fmla="*/ 1275073 h 2504437"/>
              <a:gd name="connsiteX752" fmla="*/ 2124256 w 3243376"/>
              <a:gd name="connsiteY752" fmla="*/ 952982 h 2504437"/>
              <a:gd name="connsiteX753" fmla="*/ 2127494 w 3243376"/>
              <a:gd name="connsiteY753" fmla="*/ 933795 h 2504437"/>
              <a:gd name="connsiteX754" fmla="*/ 2124256 w 3243376"/>
              <a:gd name="connsiteY754" fmla="*/ 941467 h 2504437"/>
              <a:gd name="connsiteX755" fmla="*/ 2124256 w 3243376"/>
              <a:gd name="connsiteY755" fmla="*/ 938805 h 2504437"/>
              <a:gd name="connsiteX756" fmla="*/ 2124256 w 3243376"/>
              <a:gd name="connsiteY756" fmla="*/ 941468 h 2504437"/>
              <a:gd name="connsiteX757" fmla="*/ 2124256 w 3243376"/>
              <a:gd name="connsiteY757" fmla="*/ 941467 h 2504437"/>
              <a:gd name="connsiteX758" fmla="*/ 2317109 w 3243376"/>
              <a:gd name="connsiteY758" fmla="*/ 1064663 h 2504437"/>
              <a:gd name="connsiteX759" fmla="*/ 2327183 w 3243376"/>
              <a:gd name="connsiteY759" fmla="*/ 1066102 h 2504437"/>
              <a:gd name="connsiteX760" fmla="*/ 2327360 w 3243376"/>
              <a:gd name="connsiteY760" fmla="*/ 1067341 h 2504437"/>
              <a:gd name="connsiteX761" fmla="*/ 2363163 w 3243376"/>
              <a:gd name="connsiteY761" fmla="*/ 1087690 h 2504437"/>
              <a:gd name="connsiteX762" fmla="*/ 2363163 w 3243376"/>
              <a:gd name="connsiteY762" fmla="*/ 1076176 h 2504437"/>
              <a:gd name="connsiteX763" fmla="*/ 2363163 w 3243376"/>
              <a:gd name="connsiteY763" fmla="*/ 1087690 h 2504437"/>
              <a:gd name="connsiteX764" fmla="*/ 2431093 w 3243376"/>
              <a:gd name="connsiteY764" fmla="*/ 1121655 h 2504437"/>
              <a:gd name="connsiteX765" fmla="*/ 2442607 w 3243376"/>
              <a:gd name="connsiteY765" fmla="*/ 1121655 h 2504437"/>
              <a:gd name="connsiteX766" fmla="*/ 2431093 w 3243376"/>
              <a:gd name="connsiteY766" fmla="*/ 1110142 h 2504437"/>
              <a:gd name="connsiteX767" fmla="*/ 2200884 w 3243376"/>
              <a:gd name="connsiteY767" fmla="*/ 1008894 h 2504437"/>
              <a:gd name="connsiteX768" fmla="*/ 2202994 w 3243376"/>
              <a:gd name="connsiteY768" fmla="*/ 1008249 h 2504437"/>
              <a:gd name="connsiteX769" fmla="*/ 2203445 w 3243376"/>
              <a:gd name="connsiteY769" fmla="*/ 1009352 h 2504437"/>
              <a:gd name="connsiteX770" fmla="*/ 2794346 w 3243376"/>
              <a:gd name="connsiteY770" fmla="*/ 1312205 h 2504437"/>
              <a:gd name="connsiteX771" fmla="*/ 2794347 w 3243376"/>
              <a:gd name="connsiteY771" fmla="*/ 1289754 h 2504437"/>
              <a:gd name="connsiteX772" fmla="*/ 2794346 w 3243376"/>
              <a:gd name="connsiteY772" fmla="*/ 1312205 h 2504437"/>
              <a:gd name="connsiteX773" fmla="*/ 2340135 w 3243376"/>
              <a:gd name="connsiteY773" fmla="*/ 1087690 h 2504437"/>
              <a:gd name="connsiteX774" fmla="*/ 2351650 w 3243376"/>
              <a:gd name="connsiteY774" fmla="*/ 1087690 h 2504437"/>
              <a:gd name="connsiteX775" fmla="*/ 2340136 w 3243376"/>
              <a:gd name="connsiteY775" fmla="*/ 1053725 h 2504437"/>
              <a:gd name="connsiteX776" fmla="*/ 2340135 w 3243376"/>
              <a:gd name="connsiteY776" fmla="*/ 1087690 h 2504437"/>
              <a:gd name="connsiteX777" fmla="*/ 2146708 w 3243376"/>
              <a:gd name="connsiteY777" fmla="*/ 998460 h 2504437"/>
              <a:gd name="connsiteX778" fmla="*/ 2158221 w 3243376"/>
              <a:gd name="connsiteY778" fmla="*/ 986946 h 2504437"/>
              <a:gd name="connsiteX779" fmla="*/ 2169735 w 3243376"/>
              <a:gd name="connsiteY779" fmla="*/ 998460 h 2504437"/>
              <a:gd name="connsiteX780" fmla="*/ 2159660 w 3243376"/>
              <a:gd name="connsiteY780" fmla="*/ 998460 h 2504437"/>
              <a:gd name="connsiteX781" fmla="*/ 2158222 w 3243376"/>
              <a:gd name="connsiteY781" fmla="*/ 998460 h 2504437"/>
              <a:gd name="connsiteX782" fmla="*/ 2158222 w 3243376"/>
              <a:gd name="connsiteY782" fmla="*/ 998460 h 2504437"/>
              <a:gd name="connsiteX783" fmla="*/ 2155163 w 3243376"/>
              <a:gd name="connsiteY783" fmla="*/ 998460 h 2504437"/>
              <a:gd name="connsiteX784" fmla="*/ 2158222 w 3243376"/>
              <a:gd name="connsiteY784" fmla="*/ 998460 h 2504437"/>
              <a:gd name="connsiteX785" fmla="*/ 2176859 w 3243376"/>
              <a:gd name="connsiteY785" fmla="*/ 1004216 h 2504437"/>
              <a:gd name="connsiteX786" fmla="*/ 2203700 w 3243376"/>
              <a:gd name="connsiteY786" fmla="*/ 1009973 h 2504437"/>
              <a:gd name="connsiteX787" fmla="*/ 2203445 w 3243376"/>
              <a:gd name="connsiteY787" fmla="*/ 1009352 h 2504437"/>
              <a:gd name="connsiteX788" fmla="*/ 2203699 w 3243376"/>
              <a:gd name="connsiteY788" fmla="*/ 1009398 h 2504437"/>
              <a:gd name="connsiteX789" fmla="*/ 2207951 w 3243376"/>
              <a:gd name="connsiteY789" fmla="*/ 1006210 h 2504437"/>
              <a:gd name="connsiteX790" fmla="*/ 2209747 w 3243376"/>
              <a:gd name="connsiteY790" fmla="*/ 1005298 h 2504437"/>
              <a:gd name="connsiteX791" fmla="*/ 2215213 w 3243376"/>
              <a:gd name="connsiteY791" fmla="*/ 1009398 h 2504437"/>
              <a:gd name="connsiteX792" fmla="*/ 2215213 w 3243376"/>
              <a:gd name="connsiteY792" fmla="*/ 997884 h 2504437"/>
              <a:gd name="connsiteX793" fmla="*/ 2211876 w 3243376"/>
              <a:gd name="connsiteY793" fmla="*/ 1004217 h 2504437"/>
              <a:gd name="connsiteX794" fmla="*/ 2209747 w 3243376"/>
              <a:gd name="connsiteY794" fmla="*/ 1005298 h 2504437"/>
              <a:gd name="connsiteX795" fmla="*/ 2209456 w 3243376"/>
              <a:gd name="connsiteY795" fmla="*/ 1005080 h 2504437"/>
              <a:gd name="connsiteX796" fmla="*/ 2207951 w 3243376"/>
              <a:gd name="connsiteY796" fmla="*/ 1006210 h 2504437"/>
              <a:gd name="connsiteX797" fmla="*/ 2205355 w 3243376"/>
              <a:gd name="connsiteY797" fmla="*/ 1007527 h 2504437"/>
              <a:gd name="connsiteX798" fmla="*/ 2202994 w 3243376"/>
              <a:gd name="connsiteY798" fmla="*/ 1008249 h 2504437"/>
              <a:gd name="connsiteX799" fmla="*/ 2195064 w 3243376"/>
              <a:gd name="connsiteY799" fmla="*/ 988889 h 2504437"/>
              <a:gd name="connsiteX800" fmla="*/ 2203699 w 3243376"/>
              <a:gd name="connsiteY800" fmla="*/ 976008 h 2504437"/>
              <a:gd name="connsiteX801" fmla="*/ 2181249 w 3243376"/>
              <a:gd name="connsiteY801" fmla="*/ 964495 h 2504437"/>
              <a:gd name="connsiteX802" fmla="*/ 2181249 w 3243376"/>
              <a:gd name="connsiteY802" fmla="*/ 986947 h 2504437"/>
              <a:gd name="connsiteX803" fmla="*/ 2169735 w 3243376"/>
              <a:gd name="connsiteY803" fmla="*/ 986946 h 2504437"/>
              <a:gd name="connsiteX804" fmla="*/ 2169735 w 3243376"/>
              <a:gd name="connsiteY804" fmla="*/ 952982 h 2504437"/>
              <a:gd name="connsiteX805" fmla="*/ 2181249 w 3243376"/>
              <a:gd name="connsiteY805" fmla="*/ 952982 h 2504437"/>
              <a:gd name="connsiteX806" fmla="*/ 2158222 w 3243376"/>
              <a:gd name="connsiteY806" fmla="*/ 953557 h 2504437"/>
              <a:gd name="connsiteX807" fmla="*/ 2146708 w 3243376"/>
              <a:gd name="connsiteY807" fmla="*/ 998460 h 2504437"/>
              <a:gd name="connsiteX808" fmla="*/ 2692451 w 3243376"/>
              <a:gd name="connsiteY808" fmla="*/ 1278816 h 2504437"/>
              <a:gd name="connsiteX809" fmla="*/ 2703965 w 3243376"/>
              <a:gd name="connsiteY809" fmla="*/ 1267302 h 2504437"/>
              <a:gd name="connsiteX810" fmla="*/ 2692451 w 3243376"/>
              <a:gd name="connsiteY810" fmla="*/ 1278816 h 2504437"/>
              <a:gd name="connsiteX811" fmla="*/ 1965369 w 3243376"/>
              <a:gd name="connsiteY811" fmla="*/ 919016 h 2504437"/>
              <a:gd name="connsiteX812" fmla="*/ 1976882 w 3243376"/>
              <a:gd name="connsiteY812" fmla="*/ 896565 h 2504437"/>
              <a:gd name="connsiteX813" fmla="*/ 1965369 w 3243376"/>
              <a:gd name="connsiteY813" fmla="*/ 919016 h 2504437"/>
              <a:gd name="connsiteX814" fmla="*/ 2830960 w 3243376"/>
              <a:gd name="connsiteY814" fmla="*/ 1347684 h 2504437"/>
              <a:gd name="connsiteX815" fmla="*/ 2828311 w 3243376"/>
              <a:gd name="connsiteY815" fmla="*/ 1346170 h 2504437"/>
              <a:gd name="connsiteX816" fmla="*/ 2830901 w 3243376"/>
              <a:gd name="connsiteY816" fmla="*/ 1345691 h 2504437"/>
              <a:gd name="connsiteX817" fmla="*/ 2390794 w 3243376"/>
              <a:gd name="connsiteY817" fmla="*/ 1130290 h 2504437"/>
              <a:gd name="connsiteX818" fmla="*/ 2396551 w 3243376"/>
              <a:gd name="connsiteY818" fmla="*/ 1121655 h 2504437"/>
              <a:gd name="connsiteX819" fmla="*/ 2374101 w 3243376"/>
              <a:gd name="connsiteY819" fmla="*/ 1110142 h 2504437"/>
              <a:gd name="connsiteX820" fmla="*/ 2385038 w 3243376"/>
              <a:gd name="connsiteY820" fmla="*/ 1121655 h 2504437"/>
              <a:gd name="connsiteX821" fmla="*/ 2390794 w 3243376"/>
              <a:gd name="connsiteY821" fmla="*/ 1130290 h 2504437"/>
              <a:gd name="connsiteX822" fmla="*/ 2998969 w 3243376"/>
              <a:gd name="connsiteY822" fmla="*/ 1436257 h 2504437"/>
              <a:gd name="connsiteX823" fmla="*/ 2998945 w 3243376"/>
              <a:gd name="connsiteY823" fmla="*/ 1436230 h 2504437"/>
              <a:gd name="connsiteX824" fmla="*/ 2999026 w 3243376"/>
              <a:gd name="connsiteY824" fmla="*/ 1436170 h 2504437"/>
              <a:gd name="connsiteX825" fmla="*/ 2999051 w 3243376"/>
              <a:gd name="connsiteY825" fmla="*/ 1436185 h 2504437"/>
              <a:gd name="connsiteX826" fmla="*/ 2714903 w 3243376"/>
              <a:gd name="connsiteY826" fmla="*/ 1301267 h 2504437"/>
              <a:gd name="connsiteX827" fmla="*/ 2703390 w 3243376"/>
              <a:gd name="connsiteY827" fmla="*/ 1278240 h 2504437"/>
              <a:gd name="connsiteX828" fmla="*/ 2703390 w 3243376"/>
              <a:gd name="connsiteY828" fmla="*/ 1289754 h 2504437"/>
              <a:gd name="connsiteX829" fmla="*/ 2714903 w 3243376"/>
              <a:gd name="connsiteY829" fmla="*/ 1301267 h 2504437"/>
              <a:gd name="connsiteX830" fmla="*/ 2282568 w 3243376"/>
              <a:gd name="connsiteY830" fmla="*/ 1087690 h 2504437"/>
              <a:gd name="connsiteX831" fmla="*/ 2277589 w 3243376"/>
              <a:gd name="connsiteY831" fmla="*/ 1083956 h 2504437"/>
              <a:gd name="connsiteX832" fmla="*/ 2281129 w 3243376"/>
              <a:gd name="connsiteY832" fmla="*/ 1081933 h 2504437"/>
              <a:gd name="connsiteX833" fmla="*/ 2282568 w 3243376"/>
              <a:gd name="connsiteY833" fmla="*/ 1076176 h 2504437"/>
              <a:gd name="connsiteX834" fmla="*/ 2282568 w 3243376"/>
              <a:gd name="connsiteY834" fmla="*/ 1087690 h 2504437"/>
              <a:gd name="connsiteX835" fmla="*/ 2209097 w 3243376"/>
              <a:gd name="connsiteY835" fmla="*/ 1055596 h 2504437"/>
              <a:gd name="connsiteX836" fmla="*/ 2238241 w 3243376"/>
              <a:gd name="connsiteY836" fmla="*/ 1054301 h 2504437"/>
              <a:gd name="connsiteX837" fmla="*/ 2226727 w 3243376"/>
              <a:gd name="connsiteY837" fmla="*/ 1054301 h 2504437"/>
              <a:gd name="connsiteX838" fmla="*/ 2215213 w 3243376"/>
              <a:gd name="connsiteY838" fmla="*/ 1042787 h 2504437"/>
              <a:gd name="connsiteX839" fmla="*/ 2203700 w 3243376"/>
              <a:gd name="connsiteY839" fmla="*/ 1042787 h 2504437"/>
              <a:gd name="connsiteX840" fmla="*/ 2209097 w 3243376"/>
              <a:gd name="connsiteY840" fmla="*/ 1055596 h 2504437"/>
              <a:gd name="connsiteX841" fmla="*/ 2726417 w 3243376"/>
              <a:gd name="connsiteY841" fmla="*/ 1312781 h 2504437"/>
              <a:gd name="connsiteX842" fmla="*/ 2726474 w 3243376"/>
              <a:gd name="connsiteY842" fmla="*/ 1312376 h 2504437"/>
              <a:gd name="connsiteX843" fmla="*/ 2726612 w 3243376"/>
              <a:gd name="connsiteY843" fmla="*/ 1312781 h 2504437"/>
              <a:gd name="connsiteX844" fmla="*/ 2067839 w 3243376"/>
              <a:gd name="connsiteY844" fmla="*/ 986946 h 2504437"/>
              <a:gd name="connsiteX845" fmla="*/ 2090290 w 3243376"/>
              <a:gd name="connsiteY845" fmla="*/ 986946 h 2504437"/>
              <a:gd name="connsiteX846" fmla="*/ 2078777 w 3243376"/>
              <a:gd name="connsiteY846" fmla="*/ 975433 h 2504437"/>
              <a:gd name="connsiteX847" fmla="*/ 2056326 w 3243376"/>
              <a:gd name="connsiteY847" fmla="*/ 964495 h 2504437"/>
              <a:gd name="connsiteX848" fmla="*/ 2067839 w 3243376"/>
              <a:gd name="connsiteY848" fmla="*/ 986946 h 2504437"/>
              <a:gd name="connsiteX849" fmla="*/ 2271054 w 3243376"/>
              <a:gd name="connsiteY849" fmla="*/ 1087690 h 2504437"/>
              <a:gd name="connsiteX850" fmla="*/ 2276811 w 3243376"/>
              <a:gd name="connsiteY850" fmla="*/ 1083372 h 2504437"/>
              <a:gd name="connsiteX851" fmla="*/ 2277589 w 3243376"/>
              <a:gd name="connsiteY851" fmla="*/ 1083956 h 2504437"/>
              <a:gd name="connsiteX852" fmla="*/ 2976836 w 3243376"/>
              <a:gd name="connsiteY852" fmla="*/ 1447489 h 2504437"/>
              <a:gd name="connsiteX853" fmla="*/ 2987846 w 3243376"/>
              <a:gd name="connsiteY853" fmla="*/ 1446050 h 2504437"/>
              <a:gd name="connsiteX854" fmla="*/ 2998969 w 3243376"/>
              <a:gd name="connsiteY854" fmla="*/ 1436257 h 2504437"/>
              <a:gd name="connsiteX855" fmla="*/ 3008788 w 3243376"/>
              <a:gd name="connsiteY855" fmla="*/ 1446986 h 2504437"/>
              <a:gd name="connsiteX856" fmla="*/ 3010227 w 3243376"/>
              <a:gd name="connsiteY856" fmla="*/ 1458427 h 2504437"/>
              <a:gd name="connsiteX857" fmla="*/ 3013645 w 3243376"/>
              <a:gd name="connsiteY857" fmla="*/ 1453570 h 2504437"/>
              <a:gd name="connsiteX858" fmla="*/ 3018380 w 3243376"/>
              <a:gd name="connsiteY858" fmla="*/ 1453954 h 2504437"/>
              <a:gd name="connsiteX859" fmla="*/ 3021740 w 3243376"/>
              <a:gd name="connsiteY859" fmla="*/ 1458428 h 2504437"/>
              <a:gd name="connsiteX860" fmla="*/ 3020301 w 3243376"/>
              <a:gd name="connsiteY860" fmla="*/ 1454110 h 2504437"/>
              <a:gd name="connsiteX861" fmla="*/ 3018380 w 3243376"/>
              <a:gd name="connsiteY861" fmla="*/ 1453954 h 2504437"/>
              <a:gd name="connsiteX862" fmla="*/ 3010227 w 3243376"/>
              <a:gd name="connsiteY862" fmla="*/ 1443100 h 2504437"/>
              <a:gd name="connsiteX863" fmla="*/ 2999051 w 3243376"/>
              <a:gd name="connsiteY863" fmla="*/ 1436185 h 2504437"/>
              <a:gd name="connsiteX864" fmla="*/ 2999289 w 3243376"/>
              <a:gd name="connsiteY864" fmla="*/ 1435976 h 2504437"/>
              <a:gd name="connsiteX865" fmla="*/ 2999026 w 3243376"/>
              <a:gd name="connsiteY865" fmla="*/ 1436170 h 2504437"/>
              <a:gd name="connsiteX866" fmla="*/ 2998713 w 3243376"/>
              <a:gd name="connsiteY866" fmla="*/ 1435976 h 2504437"/>
              <a:gd name="connsiteX867" fmla="*/ 2998945 w 3243376"/>
              <a:gd name="connsiteY867" fmla="*/ 1436230 h 2504437"/>
              <a:gd name="connsiteX868" fmla="*/ 2992461 w 3243376"/>
              <a:gd name="connsiteY868" fmla="*/ 1441013 h 2504437"/>
              <a:gd name="connsiteX869" fmla="*/ 2976836 w 3243376"/>
              <a:gd name="connsiteY869" fmla="*/ 1447489 h 2504437"/>
              <a:gd name="connsiteX870" fmla="*/ 2363409 w 3243376"/>
              <a:gd name="connsiteY870" fmla="*/ 1144002 h 2504437"/>
              <a:gd name="connsiteX871" fmla="*/ 2363163 w 3243376"/>
              <a:gd name="connsiteY871" fmla="*/ 1143531 h 2504437"/>
              <a:gd name="connsiteX872" fmla="*/ 2364509 w 3243376"/>
              <a:gd name="connsiteY872" fmla="*/ 1143531 h 2504437"/>
              <a:gd name="connsiteX873" fmla="*/ 2613008 w 3243376"/>
              <a:gd name="connsiteY873" fmla="*/ 1267878 h 2504437"/>
              <a:gd name="connsiteX874" fmla="*/ 2613008 w 3243376"/>
              <a:gd name="connsiteY874" fmla="*/ 1267302 h 2504437"/>
              <a:gd name="connsiteX875" fmla="*/ 2613381 w 3243376"/>
              <a:gd name="connsiteY875" fmla="*/ 1267877 h 2504437"/>
              <a:gd name="connsiteX876" fmla="*/ 2567529 w 3243376"/>
              <a:gd name="connsiteY876" fmla="*/ 1245426 h 2504437"/>
              <a:gd name="connsiteX877" fmla="*/ 2567529 w 3243376"/>
              <a:gd name="connsiteY877" fmla="*/ 1233913 h 2504437"/>
              <a:gd name="connsiteX878" fmla="*/ 2567529 w 3243376"/>
              <a:gd name="connsiteY878" fmla="*/ 1245426 h 2504437"/>
              <a:gd name="connsiteX879" fmla="*/ 2442607 w 3243376"/>
              <a:gd name="connsiteY879" fmla="*/ 1189010 h 2504437"/>
              <a:gd name="connsiteX880" fmla="*/ 2454120 w 3243376"/>
              <a:gd name="connsiteY880" fmla="*/ 1189010 h 2504437"/>
              <a:gd name="connsiteX881" fmla="*/ 2442607 w 3243376"/>
              <a:gd name="connsiteY881" fmla="*/ 1177496 h 2504437"/>
              <a:gd name="connsiteX882" fmla="*/ 2305595 w 3243376"/>
              <a:gd name="connsiteY882" fmla="*/ 1121655 h 2504437"/>
              <a:gd name="connsiteX883" fmla="*/ 2317109 w 3243376"/>
              <a:gd name="connsiteY883" fmla="*/ 1099204 h 2504437"/>
              <a:gd name="connsiteX884" fmla="*/ 2317109 w 3243376"/>
              <a:gd name="connsiteY884" fmla="*/ 1121655 h 2504437"/>
              <a:gd name="connsiteX885" fmla="*/ 2339560 w 3243376"/>
              <a:gd name="connsiteY885" fmla="*/ 1110142 h 2504437"/>
              <a:gd name="connsiteX886" fmla="*/ 2339560 w 3243376"/>
              <a:gd name="connsiteY886" fmla="*/ 1087690 h 2504437"/>
              <a:gd name="connsiteX887" fmla="*/ 2317109 w 3243376"/>
              <a:gd name="connsiteY887" fmla="*/ 1087689 h 2504437"/>
              <a:gd name="connsiteX888" fmla="*/ 2328622 w 3243376"/>
              <a:gd name="connsiteY888" fmla="*/ 1076177 h 2504437"/>
              <a:gd name="connsiteX889" fmla="*/ 2328622 w 3243376"/>
              <a:gd name="connsiteY889" fmla="*/ 1087690 h 2504437"/>
              <a:gd name="connsiteX890" fmla="*/ 2328622 w 3243376"/>
              <a:gd name="connsiteY890" fmla="*/ 1076177 h 2504437"/>
              <a:gd name="connsiteX891" fmla="*/ 2327360 w 3243376"/>
              <a:gd name="connsiteY891" fmla="*/ 1067341 h 2504437"/>
              <a:gd name="connsiteX892" fmla="*/ 2328470 w 3243376"/>
              <a:gd name="connsiteY892" fmla="*/ 1067631 h 2504437"/>
              <a:gd name="connsiteX893" fmla="*/ 2339560 w 3243376"/>
              <a:gd name="connsiteY893" fmla="*/ 1042212 h 2504437"/>
              <a:gd name="connsiteX894" fmla="*/ 2317109 w 3243376"/>
              <a:gd name="connsiteY894" fmla="*/ 1053725 h 2504437"/>
              <a:gd name="connsiteX895" fmla="*/ 2317109 w 3243376"/>
              <a:gd name="connsiteY895" fmla="*/ 1031274 h 2504437"/>
              <a:gd name="connsiteX896" fmla="*/ 2328622 w 3243376"/>
              <a:gd name="connsiteY896" fmla="*/ 1031273 h 2504437"/>
              <a:gd name="connsiteX897" fmla="*/ 2317109 w 3243376"/>
              <a:gd name="connsiteY897" fmla="*/ 1031274 h 2504437"/>
              <a:gd name="connsiteX898" fmla="*/ 2305596 w 3243376"/>
              <a:gd name="connsiteY898" fmla="*/ 1008823 h 2504437"/>
              <a:gd name="connsiteX899" fmla="*/ 2294081 w 3243376"/>
              <a:gd name="connsiteY899" fmla="*/ 1020336 h 2504437"/>
              <a:gd name="connsiteX900" fmla="*/ 2282568 w 3243376"/>
              <a:gd name="connsiteY900" fmla="*/ 1008822 h 2504437"/>
              <a:gd name="connsiteX901" fmla="*/ 2271055 w 3243376"/>
              <a:gd name="connsiteY901" fmla="*/ 986371 h 2504437"/>
              <a:gd name="connsiteX902" fmla="*/ 2282568 w 3243376"/>
              <a:gd name="connsiteY902" fmla="*/ 974857 h 2504437"/>
              <a:gd name="connsiteX903" fmla="*/ 2260117 w 3243376"/>
              <a:gd name="connsiteY903" fmla="*/ 986371 h 2504437"/>
              <a:gd name="connsiteX904" fmla="*/ 2271630 w 3243376"/>
              <a:gd name="connsiteY904" fmla="*/ 974857 h 2504437"/>
              <a:gd name="connsiteX905" fmla="*/ 2260116 w 3243376"/>
              <a:gd name="connsiteY905" fmla="*/ 974857 h 2504437"/>
              <a:gd name="connsiteX906" fmla="*/ 2258677 w 3243376"/>
              <a:gd name="connsiteY906" fmla="*/ 964783 h 2504437"/>
              <a:gd name="connsiteX907" fmla="*/ 2249126 w 3243376"/>
              <a:gd name="connsiteY907" fmla="*/ 963418 h 2504437"/>
              <a:gd name="connsiteX908" fmla="*/ 2249178 w 3243376"/>
              <a:gd name="connsiteY908" fmla="*/ 963344 h 2504437"/>
              <a:gd name="connsiteX909" fmla="*/ 2250042 w 3243376"/>
              <a:gd name="connsiteY909" fmla="*/ 963344 h 2504437"/>
              <a:gd name="connsiteX910" fmla="*/ 2260116 w 3243376"/>
              <a:gd name="connsiteY910" fmla="*/ 963343 h 2504437"/>
              <a:gd name="connsiteX911" fmla="*/ 2237665 w 3243376"/>
              <a:gd name="connsiteY911" fmla="*/ 951830 h 2504437"/>
              <a:gd name="connsiteX912" fmla="*/ 2249178 w 3243376"/>
              <a:gd name="connsiteY912" fmla="*/ 963343 h 2504437"/>
              <a:gd name="connsiteX913" fmla="*/ 2249178 w 3243376"/>
              <a:gd name="connsiteY913" fmla="*/ 963344 h 2504437"/>
              <a:gd name="connsiteX914" fmla="*/ 2248602 w 3243376"/>
              <a:gd name="connsiteY914" fmla="*/ 963344 h 2504437"/>
              <a:gd name="connsiteX915" fmla="*/ 2249126 w 3243376"/>
              <a:gd name="connsiteY915" fmla="*/ 963418 h 2504437"/>
              <a:gd name="connsiteX916" fmla="*/ 2239104 w 3243376"/>
              <a:gd name="connsiteY916" fmla="*/ 977736 h 2504437"/>
              <a:gd name="connsiteX917" fmla="*/ 2237665 w 3243376"/>
              <a:gd name="connsiteY917" fmla="*/ 974857 h 2504437"/>
              <a:gd name="connsiteX918" fmla="*/ 2249178 w 3243376"/>
              <a:gd name="connsiteY918" fmla="*/ 1008823 h 2504437"/>
              <a:gd name="connsiteX919" fmla="*/ 2236513 w 3243376"/>
              <a:gd name="connsiteY919" fmla="*/ 1007671 h 2504437"/>
              <a:gd name="connsiteX920" fmla="*/ 2258965 w 3243376"/>
              <a:gd name="connsiteY920" fmla="*/ 1019184 h 2504437"/>
              <a:gd name="connsiteX921" fmla="*/ 2260002 w 3243376"/>
              <a:gd name="connsiteY921" fmla="*/ 1015503 h 2504437"/>
              <a:gd name="connsiteX922" fmla="*/ 2260404 w 3243376"/>
              <a:gd name="connsiteY922" fmla="*/ 1018321 h 2504437"/>
              <a:gd name="connsiteX923" fmla="*/ 2270479 w 3243376"/>
              <a:gd name="connsiteY923" fmla="*/ 1019760 h 2504437"/>
              <a:gd name="connsiteX924" fmla="*/ 2270479 w 3243376"/>
              <a:gd name="connsiteY924" fmla="*/ 1031274 h 2504437"/>
              <a:gd name="connsiteX925" fmla="*/ 2248027 w 3243376"/>
              <a:gd name="connsiteY925" fmla="*/ 1019761 h 2504437"/>
              <a:gd name="connsiteX926" fmla="*/ 2248027 w 3243376"/>
              <a:gd name="connsiteY926" fmla="*/ 1031274 h 2504437"/>
              <a:gd name="connsiteX927" fmla="*/ 2270479 w 3243376"/>
              <a:gd name="connsiteY927" fmla="*/ 1031274 h 2504437"/>
              <a:gd name="connsiteX928" fmla="*/ 2270479 w 3243376"/>
              <a:gd name="connsiteY928" fmla="*/ 1042787 h 2504437"/>
              <a:gd name="connsiteX929" fmla="*/ 2281992 w 3243376"/>
              <a:gd name="connsiteY929" fmla="*/ 1054301 h 2504437"/>
              <a:gd name="connsiteX930" fmla="*/ 2293506 w 3243376"/>
              <a:gd name="connsiteY930" fmla="*/ 1042787 h 2504437"/>
              <a:gd name="connsiteX931" fmla="*/ 2305019 w 3243376"/>
              <a:gd name="connsiteY931" fmla="*/ 1031273 h 2504437"/>
              <a:gd name="connsiteX932" fmla="*/ 2305019 w 3243376"/>
              <a:gd name="connsiteY932" fmla="*/ 1042787 h 2504437"/>
              <a:gd name="connsiteX933" fmla="*/ 2271054 w 3243376"/>
              <a:gd name="connsiteY933" fmla="*/ 1087690 h 2504437"/>
              <a:gd name="connsiteX934" fmla="*/ 2282568 w 3243376"/>
              <a:gd name="connsiteY934" fmla="*/ 1099204 h 2504437"/>
              <a:gd name="connsiteX935" fmla="*/ 2294082 w 3243376"/>
              <a:gd name="connsiteY935" fmla="*/ 1087690 h 2504437"/>
              <a:gd name="connsiteX936" fmla="*/ 2294082 w 3243376"/>
              <a:gd name="connsiteY936" fmla="*/ 1065238 h 2504437"/>
              <a:gd name="connsiteX937" fmla="*/ 2305596 w 3243376"/>
              <a:gd name="connsiteY937" fmla="*/ 1076753 h 2504437"/>
              <a:gd name="connsiteX938" fmla="*/ 2294082 w 3243376"/>
              <a:gd name="connsiteY938" fmla="*/ 1099204 h 2504437"/>
              <a:gd name="connsiteX939" fmla="*/ 2305595 w 3243376"/>
              <a:gd name="connsiteY939" fmla="*/ 1121655 h 2504437"/>
              <a:gd name="connsiteX940" fmla="*/ 2646396 w 3243376"/>
              <a:gd name="connsiteY940" fmla="*/ 1301267 h 2504437"/>
              <a:gd name="connsiteX941" fmla="*/ 2668848 w 3243376"/>
              <a:gd name="connsiteY941" fmla="*/ 1301267 h 2504437"/>
              <a:gd name="connsiteX942" fmla="*/ 2680362 w 3243376"/>
              <a:gd name="connsiteY942" fmla="*/ 1278816 h 2504437"/>
              <a:gd name="connsiteX943" fmla="*/ 2680362 w 3243376"/>
              <a:gd name="connsiteY943" fmla="*/ 1267302 h 2504437"/>
              <a:gd name="connsiteX944" fmla="*/ 2657910 w 3243376"/>
              <a:gd name="connsiteY944" fmla="*/ 1267302 h 2504437"/>
              <a:gd name="connsiteX945" fmla="*/ 2669424 w 3243376"/>
              <a:gd name="connsiteY945" fmla="*/ 1289754 h 2504437"/>
              <a:gd name="connsiteX946" fmla="*/ 2646973 w 3243376"/>
              <a:gd name="connsiteY946" fmla="*/ 1289754 h 2504437"/>
              <a:gd name="connsiteX947" fmla="*/ 2646396 w 3243376"/>
              <a:gd name="connsiteY947" fmla="*/ 1289754 h 2504437"/>
              <a:gd name="connsiteX948" fmla="*/ 2169735 w 3243376"/>
              <a:gd name="connsiteY948" fmla="*/ 1065238 h 2504437"/>
              <a:gd name="connsiteX949" fmla="*/ 2178370 w 3243376"/>
              <a:gd name="connsiteY949" fmla="*/ 1058115 h 2504437"/>
              <a:gd name="connsiteX950" fmla="*/ 2172944 w 3243376"/>
              <a:gd name="connsiteY950" fmla="*/ 1048482 h 2504437"/>
              <a:gd name="connsiteX951" fmla="*/ 2181249 w 3243376"/>
              <a:gd name="connsiteY951" fmla="*/ 1042787 h 2504437"/>
              <a:gd name="connsiteX952" fmla="*/ 2169735 w 3243376"/>
              <a:gd name="connsiteY952" fmla="*/ 1042787 h 2504437"/>
              <a:gd name="connsiteX953" fmla="*/ 2172944 w 3243376"/>
              <a:gd name="connsiteY953" fmla="*/ 1048482 h 2504437"/>
              <a:gd name="connsiteX954" fmla="*/ 2171174 w 3243376"/>
              <a:gd name="connsiteY954" fmla="*/ 1049695 h 2504437"/>
              <a:gd name="connsiteX955" fmla="*/ 2169735 w 3243376"/>
              <a:gd name="connsiteY955" fmla="*/ 1065238 h 2504437"/>
              <a:gd name="connsiteX956" fmla="*/ 2476572 w 3243376"/>
              <a:gd name="connsiteY956" fmla="*/ 1222399 h 2504437"/>
              <a:gd name="connsiteX957" fmla="*/ 2488085 w 3243376"/>
              <a:gd name="connsiteY957" fmla="*/ 1222399 h 2504437"/>
              <a:gd name="connsiteX958" fmla="*/ 2488085 w 3243376"/>
              <a:gd name="connsiteY958" fmla="*/ 1210885 h 2504437"/>
              <a:gd name="connsiteX959" fmla="*/ 2476572 w 3243376"/>
              <a:gd name="connsiteY959" fmla="*/ 1222399 h 2504437"/>
              <a:gd name="connsiteX960" fmla="*/ 2317684 w 3243376"/>
              <a:gd name="connsiteY960" fmla="*/ 1144107 h 2504437"/>
              <a:gd name="connsiteX961" fmla="*/ 2306171 w 3243376"/>
              <a:gd name="connsiteY961" fmla="*/ 1121655 h 2504437"/>
              <a:gd name="connsiteX962" fmla="*/ 2306171 w 3243376"/>
              <a:gd name="connsiteY962" fmla="*/ 1132593 h 2504437"/>
              <a:gd name="connsiteX963" fmla="*/ 2306171 w 3243376"/>
              <a:gd name="connsiteY963" fmla="*/ 1132593 h 2504437"/>
              <a:gd name="connsiteX964" fmla="*/ 2317684 w 3243376"/>
              <a:gd name="connsiteY964" fmla="*/ 1144107 h 2504437"/>
              <a:gd name="connsiteX965" fmla="*/ 2021785 w 3243376"/>
              <a:gd name="connsiteY965" fmla="*/ 997884 h 2504437"/>
              <a:gd name="connsiteX966" fmla="*/ 2033299 w 3243376"/>
              <a:gd name="connsiteY966" fmla="*/ 997884 h 2504437"/>
              <a:gd name="connsiteX967" fmla="*/ 2033298 w 3243376"/>
              <a:gd name="connsiteY967" fmla="*/ 986371 h 2504437"/>
              <a:gd name="connsiteX968" fmla="*/ 2010272 w 3243376"/>
              <a:gd name="connsiteY968" fmla="*/ 975433 h 2504437"/>
              <a:gd name="connsiteX969" fmla="*/ 2021785 w 3243376"/>
              <a:gd name="connsiteY969" fmla="*/ 997884 h 2504437"/>
              <a:gd name="connsiteX970" fmla="*/ 2267348 w 3243376"/>
              <a:gd name="connsiteY970" fmla="*/ 1119686 h 2504437"/>
              <a:gd name="connsiteX971" fmla="*/ 2272205 w 3243376"/>
              <a:gd name="connsiteY971" fmla="*/ 1121655 h 2504437"/>
              <a:gd name="connsiteX972" fmla="*/ 2272206 w 3243376"/>
              <a:gd name="connsiteY972" fmla="*/ 1099204 h 2504437"/>
              <a:gd name="connsiteX973" fmla="*/ 2267348 w 3243376"/>
              <a:gd name="connsiteY973" fmla="*/ 1119686 h 2504437"/>
              <a:gd name="connsiteX974" fmla="*/ 2616345 w 3243376"/>
              <a:gd name="connsiteY974" fmla="*/ 1296230 h 2504437"/>
              <a:gd name="connsiteX975" fmla="*/ 2624522 w 3243376"/>
              <a:gd name="connsiteY975" fmla="*/ 1289754 h 2504437"/>
              <a:gd name="connsiteX976" fmla="*/ 2623083 w 3243376"/>
              <a:gd name="connsiteY976" fmla="*/ 1282845 h 2504437"/>
              <a:gd name="connsiteX977" fmla="*/ 2613381 w 3243376"/>
              <a:gd name="connsiteY977" fmla="*/ 1267877 h 2504437"/>
              <a:gd name="connsiteX978" fmla="*/ 2613871 w 3243376"/>
              <a:gd name="connsiteY978" fmla="*/ 1267878 h 2504437"/>
              <a:gd name="connsiteX979" fmla="*/ 2623945 w 3243376"/>
              <a:gd name="connsiteY979" fmla="*/ 1267878 h 2504437"/>
              <a:gd name="connsiteX980" fmla="*/ 2623945 w 3243376"/>
              <a:gd name="connsiteY980" fmla="*/ 1256364 h 2504437"/>
              <a:gd name="connsiteX981" fmla="*/ 2623945 w 3243376"/>
              <a:gd name="connsiteY981" fmla="*/ 1256364 h 2504437"/>
              <a:gd name="connsiteX982" fmla="*/ 2612432 w 3243376"/>
              <a:gd name="connsiteY982" fmla="*/ 1267878 h 2504437"/>
              <a:gd name="connsiteX983" fmla="*/ 2613008 w 3243376"/>
              <a:gd name="connsiteY983" fmla="*/ 1267878 h 2504437"/>
              <a:gd name="connsiteX984" fmla="*/ 2613008 w 3243376"/>
              <a:gd name="connsiteY984" fmla="*/ 1278312 h 2504437"/>
              <a:gd name="connsiteX985" fmla="*/ 2613008 w 3243376"/>
              <a:gd name="connsiteY985" fmla="*/ 1289753 h 2504437"/>
              <a:gd name="connsiteX986" fmla="*/ 2616345 w 3243376"/>
              <a:gd name="connsiteY986" fmla="*/ 1296230 h 2504437"/>
              <a:gd name="connsiteX987" fmla="*/ 3010227 w 3243376"/>
              <a:gd name="connsiteY987" fmla="*/ 1492393 h 2504437"/>
              <a:gd name="connsiteX988" fmla="*/ 3010227 w 3243376"/>
              <a:gd name="connsiteY988" fmla="*/ 1492393 h 2504437"/>
              <a:gd name="connsiteX989" fmla="*/ 3162565 w 3243376"/>
              <a:gd name="connsiteY989" fmla="*/ 1568166 h 2504437"/>
              <a:gd name="connsiteX990" fmla="*/ 3169690 w 3243376"/>
              <a:gd name="connsiteY990" fmla="*/ 1559747 h 2504437"/>
              <a:gd name="connsiteX991" fmla="*/ 3147238 w 3243376"/>
              <a:gd name="connsiteY991" fmla="*/ 1559747 h 2504437"/>
              <a:gd name="connsiteX992" fmla="*/ 3162565 w 3243376"/>
              <a:gd name="connsiteY992" fmla="*/ 1568166 h 2504437"/>
              <a:gd name="connsiteX993" fmla="*/ 2737354 w 3243376"/>
              <a:gd name="connsiteY993" fmla="*/ 1358259 h 2504437"/>
              <a:gd name="connsiteX994" fmla="*/ 2748867 w 3243376"/>
              <a:gd name="connsiteY994" fmla="*/ 1346746 h 2504437"/>
              <a:gd name="connsiteX995" fmla="*/ 2748868 w 3243376"/>
              <a:gd name="connsiteY995" fmla="*/ 1335232 h 2504437"/>
              <a:gd name="connsiteX996" fmla="*/ 2748867 w 3243376"/>
              <a:gd name="connsiteY996" fmla="*/ 1335808 h 2504437"/>
              <a:gd name="connsiteX997" fmla="*/ 2737355 w 3243376"/>
              <a:gd name="connsiteY997" fmla="*/ 1335808 h 2504437"/>
              <a:gd name="connsiteX998" fmla="*/ 2737354 w 3243376"/>
              <a:gd name="connsiteY998" fmla="*/ 1358259 h 2504437"/>
              <a:gd name="connsiteX999" fmla="*/ 2749444 w 3243376"/>
              <a:gd name="connsiteY999" fmla="*/ 1368622 h 2504437"/>
              <a:gd name="connsiteX1000" fmla="*/ 2771895 w 3243376"/>
              <a:gd name="connsiteY1000" fmla="*/ 1346170 h 2504437"/>
              <a:gd name="connsiteX1001" fmla="*/ 2749444 w 3243376"/>
              <a:gd name="connsiteY1001" fmla="*/ 1368622 h 2504437"/>
              <a:gd name="connsiteX1002" fmla="*/ 2522050 w 3243376"/>
              <a:gd name="connsiteY1002" fmla="*/ 1256364 h 2504437"/>
              <a:gd name="connsiteX1003" fmla="*/ 2522050 w 3243376"/>
              <a:gd name="connsiteY1003" fmla="*/ 1222399 h 2504437"/>
              <a:gd name="connsiteX1004" fmla="*/ 2522050 w 3243376"/>
              <a:gd name="connsiteY1004" fmla="*/ 1256364 h 2504437"/>
              <a:gd name="connsiteX1005" fmla="*/ 2588490 w 3243376"/>
              <a:gd name="connsiteY1005" fmla="*/ 1291820 h 2504437"/>
              <a:gd name="connsiteX1006" fmla="*/ 2589784 w 3243376"/>
              <a:gd name="connsiteY1006" fmla="*/ 1290026 h 2504437"/>
              <a:gd name="connsiteX1007" fmla="*/ 2589981 w 3243376"/>
              <a:gd name="connsiteY1007" fmla="*/ 1290329 h 2504437"/>
              <a:gd name="connsiteX1008" fmla="*/ 2306171 w 3243376"/>
              <a:gd name="connsiteY1008" fmla="*/ 1155045 h 2504437"/>
              <a:gd name="connsiteX1009" fmla="*/ 2328622 w 3243376"/>
              <a:gd name="connsiteY1009" fmla="*/ 1155045 h 2504437"/>
              <a:gd name="connsiteX1010" fmla="*/ 2306171 w 3243376"/>
              <a:gd name="connsiteY1010" fmla="*/ 1155045 h 2504437"/>
              <a:gd name="connsiteX1011" fmla="*/ 3044767 w 3243376"/>
              <a:gd name="connsiteY1011" fmla="*/ 1526357 h 2504437"/>
              <a:gd name="connsiteX1012" fmla="*/ 3067218 w 3243376"/>
              <a:gd name="connsiteY1012" fmla="*/ 1514844 h 2504437"/>
              <a:gd name="connsiteX1013" fmla="*/ 3044767 w 3243376"/>
              <a:gd name="connsiteY1013" fmla="*/ 1514844 h 2504437"/>
              <a:gd name="connsiteX1014" fmla="*/ 3044767 w 3243376"/>
              <a:gd name="connsiteY1014" fmla="*/ 1526357 h 2504437"/>
              <a:gd name="connsiteX1015" fmla="*/ 2715479 w 3243376"/>
              <a:gd name="connsiteY1015" fmla="*/ 1368622 h 2504437"/>
              <a:gd name="connsiteX1016" fmla="*/ 2737929 w 3243376"/>
              <a:gd name="connsiteY1016" fmla="*/ 1346170 h 2504437"/>
              <a:gd name="connsiteX1017" fmla="*/ 2732173 w 3243376"/>
              <a:gd name="connsiteY1017" fmla="*/ 1329188 h 2504437"/>
              <a:gd name="connsiteX1018" fmla="*/ 2726612 w 3243376"/>
              <a:gd name="connsiteY1018" fmla="*/ 1312781 h 2504437"/>
              <a:gd name="connsiteX1019" fmla="*/ 2727856 w 3243376"/>
              <a:gd name="connsiteY1019" fmla="*/ 1312781 h 2504437"/>
              <a:gd name="connsiteX1020" fmla="*/ 2737929 w 3243376"/>
              <a:gd name="connsiteY1020" fmla="*/ 1312781 h 2504437"/>
              <a:gd name="connsiteX1021" fmla="*/ 2737930 w 3243376"/>
              <a:gd name="connsiteY1021" fmla="*/ 1301267 h 2504437"/>
              <a:gd name="connsiteX1022" fmla="*/ 2727856 w 3243376"/>
              <a:gd name="connsiteY1022" fmla="*/ 1302706 h 2504437"/>
              <a:gd name="connsiteX1023" fmla="*/ 2726474 w 3243376"/>
              <a:gd name="connsiteY1023" fmla="*/ 1312376 h 2504437"/>
              <a:gd name="connsiteX1024" fmla="*/ 2726417 w 3243376"/>
              <a:gd name="connsiteY1024" fmla="*/ 1312205 h 2504437"/>
              <a:gd name="connsiteX1025" fmla="*/ 2714903 w 3243376"/>
              <a:gd name="connsiteY1025" fmla="*/ 1323718 h 2504437"/>
              <a:gd name="connsiteX1026" fmla="*/ 2726992 w 3243376"/>
              <a:gd name="connsiteY1026" fmla="*/ 1345595 h 2504437"/>
              <a:gd name="connsiteX1027" fmla="*/ 2693027 w 3243376"/>
              <a:gd name="connsiteY1027" fmla="*/ 1357108 h 2504437"/>
              <a:gd name="connsiteX1028" fmla="*/ 2715479 w 3243376"/>
              <a:gd name="connsiteY1028" fmla="*/ 1368622 h 2504437"/>
              <a:gd name="connsiteX1029" fmla="*/ 2215213 w 3243376"/>
              <a:gd name="connsiteY1029" fmla="*/ 1121655 h 2504437"/>
              <a:gd name="connsiteX1030" fmla="*/ 2226727 w 3243376"/>
              <a:gd name="connsiteY1030" fmla="*/ 1121655 h 2504437"/>
              <a:gd name="connsiteX1031" fmla="*/ 2237665 w 3243376"/>
              <a:gd name="connsiteY1031" fmla="*/ 1087690 h 2504437"/>
              <a:gd name="connsiteX1032" fmla="*/ 2215213 w 3243376"/>
              <a:gd name="connsiteY1032" fmla="*/ 1121655 h 2504437"/>
              <a:gd name="connsiteX1033" fmla="*/ 2937259 w 3243376"/>
              <a:gd name="connsiteY1033" fmla="*/ 1479485 h 2504437"/>
              <a:gd name="connsiteX1034" fmla="*/ 2942296 w 3243376"/>
              <a:gd name="connsiteY1034" fmla="*/ 1481455 h 2504437"/>
              <a:gd name="connsiteX1035" fmla="*/ 2942296 w 3243376"/>
              <a:gd name="connsiteY1035" fmla="*/ 1469942 h 2504437"/>
              <a:gd name="connsiteX1036" fmla="*/ 2953810 w 3243376"/>
              <a:gd name="connsiteY1036" fmla="*/ 1469942 h 2504437"/>
              <a:gd name="connsiteX1037" fmla="*/ 2930783 w 3243376"/>
              <a:gd name="connsiteY1037" fmla="*/ 1459003 h 2504437"/>
              <a:gd name="connsiteX1038" fmla="*/ 2937259 w 3243376"/>
              <a:gd name="connsiteY1038" fmla="*/ 1479485 h 2504437"/>
              <a:gd name="connsiteX1039" fmla="*/ 2578467 w 3243376"/>
              <a:gd name="connsiteY1039" fmla="*/ 1301842 h 2504437"/>
              <a:gd name="connsiteX1040" fmla="*/ 2579906 w 3243376"/>
              <a:gd name="connsiteY1040" fmla="*/ 1300403 h 2504437"/>
              <a:gd name="connsiteX1041" fmla="*/ 2588490 w 3243376"/>
              <a:gd name="connsiteY1041" fmla="*/ 1291820 h 2504437"/>
              <a:gd name="connsiteX1042" fmla="*/ 2585879 w 3243376"/>
              <a:gd name="connsiteY1042" fmla="*/ 1295438 h 2504437"/>
              <a:gd name="connsiteX1043" fmla="*/ 2589980 w 3243376"/>
              <a:gd name="connsiteY1043" fmla="*/ 1300692 h 2504437"/>
              <a:gd name="connsiteX1044" fmla="*/ 2601494 w 3243376"/>
              <a:gd name="connsiteY1044" fmla="*/ 1312205 h 2504437"/>
              <a:gd name="connsiteX1045" fmla="*/ 2589981 w 3243376"/>
              <a:gd name="connsiteY1045" fmla="*/ 1289754 h 2504437"/>
              <a:gd name="connsiteX1046" fmla="*/ 2589784 w 3243376"/>
              <a:gd name="connsiteY1046" fmla="*/ 1290026 h 2504437"/>
              <a:gd name="connsiteX1047" fmla="*/ 2578971 w 3243376"/>
              <a:gd name="connsiteY1047" fmla="*/ 1273347 h 2504437"/>
              <a:gd name="connsiteX1048" fmla="*/ 2567529 w 3243376"/>
              <a:gd name="connsiteY1048" fmla="*/ 1256364 h 2504437"/>
              <a:gd name="connsiteX1049" fmla="*/ 2578467 w 3243376"/>
              <a:gd name="connsiteY1049" fmla="*/ 1301842 h 2504437"/>
              <a:gd name="connsiteX1050" fmla="*/ 2733612 w 3243376"/>
              <a:gd name="connsiteY1050" fmla="*/ 1378696 h 2504437"/>
              <a:gd name="connsiteX1051" fmla="*/ 2737929 w 3243376"/>
              <a:gd name="connsiteY1051" fmla="*/ 1380135 h 2504437"/>
              <a:gd name="connsiteX1052" fmla="*/ 2737929 w 3243376"/>
              <a:gd name="connsiteY1052" fmla="*/ 1368622 h 2504437"/>
              <a:gd name="connsiteX1053" fmla="*/ 2733612 w 3243376"/>
              <a:gd name="connsiteY1053" fmla="*/ 1378696 h 2504437"/>
              <a:gd name="connsiteX1054" fmla="*/ 2658486 w 3243376"/>
              <a:gd name="connsiteY1054" fmla="*/ 1346170 h 2504437"/>
              <a:gd name="connsiteX1055" fmla="*/ 2662804 w 3243376"/>
              <a:gd name="connsiteY1055" fmla="*/ 1340413 h 2504437"/>
              <a:gd name="connsiteX1056" fmla="*/ 2662851 w 3243376"/>
              <a:gd name="connsiteY1056" fmla="*/ 1340064 h 2504437"/>
              <a:gd name="connsiteX1057" fmla="*/ 2669496 w 3243376"/>
              <a:gd name="connsiteY1057" fmla="*/ 1330770 h 2504437"/>
              <a:gd name="connsiteX1058" fmla="*/ 2680937 w 3243376"/>
              <a:gd name="connsiteY1058" fmla="*/ 1323143 h 2504437"/>
              <a:gd name="connsiteX1059" fmla="*/ 2658486 w 3243376"/>
              <a:gd name="connsiteY1059" fmla="*/ 1334656 h 2504437"/>
              <a:gd name="connsiteX1060" fmla="*/ 2663343 w 3243376"/>
              <a:gd name="connsiteY1060" fmla="*/ 1336455 h 2504437"/>
              <a:gd name="connsiteX1061" fmla="*/ 2662851 w 3243376"/>
              <a:gd name="connsiteY1061" fmla="*/ 1340064 h 2504437"/>
              <a:gd name="connsiteX1062" fmla="*/ 2363163 w 3243376"/>
              <a:gd name="connsiteY1062" fmla="*/ 1199948 h 2504437"/>
              <a:gd name="connsiteX1063" fmla="*/ 2363143 w 3243376"/>
              <a:gd name="connsiteY1063" fmla="*/ 1199383 h 2504437"/>
              <a:gd name="connsiteX1064" fmla="*/ 2363163 w 3243376"/>
              <a:gd name="connsiteY1064" fmla="*/ 1199372 h 2504437"/>
              <a:gd name="connsiteX1065" fmla="*/ 2363236 w 3243376"/>
              <a:gd name="connsiteY1065" fmla="*/ 1199743 h 2504437"/>
              <a:gd name="connsiteX1066" fmla="*/ 2181248 w 3243376"/>
              <a:gd name="connsiteY1066" fmla="*/ 1110142 h 2504437"/>
              <a:gd name="connsiteX1067" fmla="*/ 2203699 w 3243376"/>
              <a:gd name="connsiteY1067" fmla="*/ 1087690 h 2504437"/>
              <a:gd name="connsiteX1068" fmla="*/ 2181248 w 3243376"/>
              <a:gd name="connsiteY1068" fmla="*/ 1087690 h 2504437"/>
              <a:gd name="connsiteX1069" fmla="*/ 2181248 w 3243376"/>
              <a:gd name="connsiteY1069" fmla="*/ 1110142 h 2504437"/>
              <a:gd name="connsiteX1070" fmla="*/ 2320203 w 3243376"/>
              <a:gd name="connsiteY1070" fmla="*/ 1180518 h 2504437"/>
              <a:gd name="connsiteX1071" fmla="*/ 2328622 w 3243376"/>
              <a:gd name="connsiteY1071" fmla="*/ 1178072 h 2504437"/>
              <a:gd name="connsiteX1072" fmla="*/ 2328622 w 3243376"/>
              <a:gd name="connsiteY1072" fmla="*/ 1166558 h 2504437"/>
              <a:gd name="connsiteX1073" fmla="*/ 2340135 w 3243376"/>
              <a:gd name="connsiteY1073" fmla="*/ 1178072 h 2504437"/>
              <a:gd name="connsiteX1074" fmla="*/ 2328622 w 3243376"/>
              <a:gd name="connsiteY1074" fmla="*/ 1166558 h 2504437"/>
              <a:gd name="connsiteX1075" fmla="*/ 2320203 w 3243376"/>
              <a:gd name="connsiteY1075" fmla="*/ 1180518 h 2504437"/>
              <a:gd name="connsiteX1076" fmla="*/ 2777796 w 3243376"/>
              <a:gd name="connsiteY1076" fmla="*/ 1412301 h 2504437"/>
              <a:gd name="connsiteX1077" fmla="*/ 2782833 w 3243376"/>
              <a:gd name="connsiteY1077" fmla="*/ 1414100 h 2504437"/>
              <a:gd name="connsiteX1078" fmla="*/ 2794347 w 3243376"/>
              <a:gd name="connsiteY1078" fmla="*/ 1402587 h 2504437"/>
              <a:gd name="connsiteX1079" fmla="*/ 2782833 w 3243376"/>
              <a:gd name="connsiteY1079" fmla="*/ 1391073 h 2504437"/>
              <a:gd name="connsiteX1080" fmla="*/ 2794346 w 3243376"/>
              <a:gd name="connsiteY1080" fmla="*/ 1391073 h 2504437"/>
              <a:gd name="connsiteX1081" fmla="*/ 2771320 w 3243376"/>
              <a:gd name="connsiteY1081" fmla="*/ 1402587 h 2504437"/>
              <a:gd name="connsiteX1082" fmla="*/ 2777796 w 3243376"/>
              <a:gd name="connsiteY1082" fmla="*/ 1412301 h 2504437"/>
              <a:gd name="connsiteX1083" fmla="*/ 3021740 w 3243376"/>
              <a:gd name="connsiteY1083" fmla="*/ 1537296 h 2504437"/>
              <a:gd name="connsiteX1084" fmla="*/ 3033254 w 3243376"/>
              <a:gd name="connsiteY1084" fmla="*/ 1514844 h 2504437"/>
              <a:gd name="connsiteX1085" fmla="*/ 3033253 w 3243376"/>
              <a:gd name="connsiteY1085" fmla="*/ 1514269 h 2504437"/>
              <a:gd name="connsiteX1086" fmla="*/ 3021740 w 3243376"/>
              <a:gd name="connsiteY1086" fmla="*/ 1514269 h 2504437"/>
              <a:gd name="connsiteX1087" fmla="*/ 3010227 w 3243376"/>
              <a:gd name="connsiteY1087" fmla="*/ 1525782 h 2504437"/>
              <a:gd name="connsiteX1088" fmla="*/ 3021740 w 3243376"/>
              <a:gd name="connsiteY1088" fmla="*/ 1537296 h 2504437"/>
              <a:gd name="connsiteX1089" fmla="*/ 2022360 w 3243376"/>
              <a:gd name="connsiteY1089" fmla="*/ 1042787 h 2504437"/>
              <a:gd name="connsiteX1090" fmla="*/ 2044813 w 3243376"/>
              <a:gd name="connsiteY1090" fmla="*/ 1031274 h 2504437"/>
              <a:gd name="connsiteX1091" fmla="*/ 2010847 w 3243376"/>
              <a:gd name="connsiteY1091" fmla="*/ 1008823 h 2504437"/>
              <a:gd name="connsiteX1092" fmla="*/ 2022360 w 3243376"/>
              <a:gd name="connsiteY1092" fmla="*/ 1042787 h 2504437"/>
              <a:gd name="connsiteX1093" fmla="*/ 2351649 w 3243376"/>
              <a:gd name="connsiteY1093" fmla="*/ 1210886 h 2504437"/>
              <a:gd name="connsiteX1094" fmla="*/ 2351649 w 3243376"/>
              <a:gd name="connsiteY1094" fmla="*/ 1188434 h 2504437"/>
              <a:gd name="connsiteX1095" fmla="*/ 2362983 w 3243376"/>
              <a:gd name="connsiteY1095" fmla="*/ 1194910 h 2504437"/>
              <a:gd name="connsiteX1096" fmla="*/ 2363143 w 3243376"/>
              <a:gd name="connsiteY1096" fmla="*/ 1199383 h 2504437"/>
              <a:gd name="connsiteX1097" fmla="*/ 2353089 w 3243376"/>
              <a:gd name="connsiteY1097" fmla="*/ 1205129 h 2504437"/>
              <a:gd name="connsiteX1098" fmla="*/ 2351649 w 3243376"/>
              <a:gd name="connsiteY1098" fmla="*/ 1210886 h 2504437"/>
              <a:gd name="connsiteX1099" fmla="*/ 2670000 w 3243376"/>
              <a:gd name="connsiteY1099" fmla="*/ 1368622 h 2504437"/>
              <a:gd name="connsiteX1100" fmla="*/ 2692452 w 3243376"/>
              <a:gd name="connsiteY1100" fmla="*/ 1346170 h 2504437"/>
              <a:gd name="connsiteX1101" fmla="*/ 2681512 w 3243376"/>
              <a:gd name="connsiteY1101" fmla="*/ 1345594 h 2504437"/>
              <a:gd name="connsiteX1102" fmla="*/ 2670000 w 3243376"/>
              <a:gd name="connsiteY1102" fmla="*/ 1357108 h 2504437"/>
              <a:gd name="connsiteX1103" fmla="*/ 2670000 w 3243376"/>
              <a:gd name="connsiteY1103" fmla="*/ 1368622 h 2504437"/>
              <a:gd name="connsiteX1104" fmla="*/ 1919890 w 3243376"/>
              <a:gd name="connsiteY1104" fmla="*/ 997885 h 2504437"/>
              <a:gd name="connsiteX1105" fmla="*/ 1919890 w 3243376"/>
              <a:gd name="connsiteY1105" fmla="*/ 997883 h 2504437"/>
              <a:gd name="connsiteX1106" fmla="*/ 1919890 w 3243376"/>
              <a:gd name="connsiteY1106" fmla="*/ 997884 h 2504437"/>
              <a:gd name="connsiteX1107" fmla="*/ 2328622 w 3243376"/>
              <a:gd name="connsiteY1107" fmla="*/ 1200524 h 2504437"/>
              <a:gd name="connsiteX1108" fmla="*/ 2306171 w 3243376"/>
              <a:gd name="connsiteY1108" fmla="*/ 1166558 h 2504437"/>
              <a:gd name="connsiteX1109" fmla="*/ 2306171 w 3243376"/>
              <a:gd name="connsiteY1109" fmla="*/ 1189010 h 2504437"/>
              <a:gd name="connsiteX1110" fmla="*/ 2328622 w 3243376"/>
              <a:gd name="connsiteY1110" fmla="*/ 1200524 h 2504437"/>
              <a:gd name="connsiteX1111" fmla="*/ 2832125 w 3243376"/>
              <a:gd name="connsiteY1111" fmla="*/ 1450305 h 2504437"/>
              <a:gd name="connsiteX1112" fmla="*/ 2840400 w 3243376"/>
              <a:gd name="connsiteY1112" fmla="*/ 1447489 h 2504437"/>
              <a:gd name="connsiteX1113" fmla="*/ 2828888 w 3243376"/>
              <a:gd name="connsiteY1113" fmla="*/ 1435976 h 2504437"/>
              <a:gd name="connsiteX1114" fmla="*/ 2832125 w 3243376"/>
              <a:gd name="connsiteY1114" fmla="*/ 1450305 h 2504437"/>
              <a:gd name="connsiteX1115" fmla="*/ 2005090 w 3243376"/>
              <a:gd name="connsiteY1115" fmla="*/ 1041348 h 2504437"/>
              <a:gd name="connsiteX1116" fmla="*/ 2010847 w 3243376"/>
              <a:gd name="connsiteY1116" fmla="*/ 1042787 h 2504437"/>
              <a:gd name="connsiteX1117" fmla="*/ 2010847 w 3243376"/>
              <a:gd name="connsiteY1117" fmla="*/ 1031274 h 2504437"/>
              <a:gd name="connsiteX1118" fmla="*/ 1999334 w 3243376"/>
              <a:gd name="connsiteY1118" fmla="*/ 1031274 h 2504437"/>
              <a:gd name="connsiteX1119" fmla="*/ 2005090 w 3243376"/>
              <a:gd name="connsiteY1119" fmla="*/ 1041348 h 2504437"/>
              <a:gd name="connsiteX1120" fmla="*/ 1931403 w 3243376"/>
              <a:gd name="connsiteY1120" fmla="*/ 1009398 h 2504437"/>
              <a:gd name="connsiteX1121" fmla="*/ 1953855 w 3243376"/>
              <a:gd name="connsiteY1121" fmla="*/ 1009398 h 2504437"/>
              <a:gd name="connsiteX1122" fmla="*/ 1942341 w 3243376"/>
              <a:gd name="connsiteY1122" fmla="*/ 997884 h 2504437"/>
              <a:gd name="connsiteX1123" fmla="*/ 1931403 w 3243376"/>
              <a:gd name="connsiteY1123" fmla="*/ 1009398 h 2504437"/>
              <a:gd name="connsiteX1124" fmla="*/ 3054059 w 3243376"/>
              <a:gd name="connsiteY1124" fmla="*/ 1569290 h 2504437"/>
              <a:gd name="connsiteX1125" fmla="*/ 3067218 w 3243376"/>
              <a:gd name="connsiteY1125" fmla="*/ 1571260 h 2504437"/>
              <a:gd name="connsiteX1126" fmla="*/ 3067218 w 3243376"/>
              <a:gd name="connsiteY1126" fmla="*/ 1526358 h 2504437"/>
              <a:gd name="connsiteX1127" fmla="*/ 3033253 w 3243376"/>
              <a:gd name="connsiteY1127" fmla="*/ 1548809 h 2504437"/>
              <a:gd name="connsiteX1128" fmla="*/ 3054059 w 3243376"/>
              <a:gd name="connsiteY1128" fmla="*/ 1569290 h 2504437"/>
              <a:gd name="connsiteX1129" fmla="*/ 2919845 w 3243376"/>
              <a:gd name="connsiteY1129" fmla="*/ 1503331 h 2504437"/>
              <a:gd name="connsiteX1130" fmla="*/ 2953810 w 3243376"/>
              <a:gd name="connsiteY1130" fmla="*/ 1514844 h 2504437"/>
              <a:gd name="connsiteX1131" fmla="*/ 2942295 w 3243376"/>
              <a:gd name="connsiteY1131" fmla="*/ 1503331 h 2504437"/>
              <a:gd name="connsiteX1132" fmla="*/ 2953810 w 3243376"/>
              <a:gd name="connsiteY1132" fmla="*/ 1480879 h 2504437"/>
              <a:gd name="connsiteX1133" fmla="*/ 2919845 w 3243376"/>
              <a:gd name="connsiteY1133" fmla="*/ 1503331 h 2504437"/>
              <a:gd name="connsiteX1134" fmla="*/ 2805860 w 3243376"/>
              <a:gd name="connsiteY1134" fmla="*/ 1448065 h 2504437"/>
              <a:gd name="connsiteX1135" fmla="*/ 2800103 w 3243376"/>
              <a:gd name="connsiteY1135" fmla="*/ 1437991 h 2504437"/>
              <a:gd name="connsiteX1136" fmla="*/ 2795448 w 3243376"/>
              <a:gd name="connsiteY1136" fmla="*/ 1436828 h 2504437"/>
              <a:gd name="connsiteX1137" fmla="*/ 2794347 w 3243376"/>
              <a:gd name="connsiteY1137" fmla="*/ 1425038 h 2504437"/>
              <a:gd name="connsiteX1138" fmla="*/ 2794346 w 3243376"/>
              <a:gd name="connsiteY1138" fmla="*/ 1436552 h 2504437"/>
              <a:gd name="connsiteX1139" fmla="*/ 2795448 w 3243376"/>
              <a:gd name="connsiteY1139" fmla="*/ 1436828 h 2504437"/>
              <a:gd name="connsiteX1140" fmla="*/ 2795786 w 3243376"/>
              <a:gd name="connsiteY1140" fmla="*/ 1440437 h 2504437"/>
              <a:gd name="connsiteX1141" fmla="*/ 2805860 w 3243376"/>
              <a:gd name="connsiteY1141" fmla="*/ 1448065 h 2504437"/>
              <a:gd name="connsiteX1142" fmla="*/ 2374173 w 3243376"/>
              <a:gd name="connsiteY1142" fmla="*/ 1236728 h 2504437"/>
              <a:gd name="connsiteX1143" fmla="*/ 2374676 w 3243376"/>
              <a:gd name="connsiteY1143" fmla="*/ 1233913 h 2504437"/>
              <a:gd name="connsiteX1144" fmla="*/ 2363163 w 3243376"/>
              <a:gd name="connsiteY1144" fmla="*/ 1222398 h 2504437"/>
              <a:gd name="connsiteX1145" fmla="*/ 2374173 w 3243376"/>
              <a:gd name="connsiteY1145" fmla="*/ 1236728 h 2504437"/>
              <a:gd name="connsiteX1146" fmla="*/ 2680938 w 3243376"/>
              <a:gd name="connsiteY1146" fmla="*/ 1391073 h 2504437"/>
              <a:gd name="connsiteX1147" fmla="*/ 2692452 w 3243376"/>
              <a:gd name="connsiteY1147" fmla="*/ 1391073 h 2504437"/>
              <a:gd name="connsiteX1148" fmla="*/ 2692452 w 3243376"/>
              <a:gd name="connsiteY1148" fmla="*/ 1368622 h 2504437"/>
              <a:gd name="connsiteX1149" fmla="*/ 2680937 w 3243376"/>
              <a:gd name="connsiteY1149" fmla="*/ 1368622 h 2504437"/>
              <a:gd name="connsiteX1150" fmla="*/ 2680938 w 3243376"/>
              <a:gd name="connsiteY1150" fmla="*/ 1391073 h 2504437"/>
              <a:gd name="connsiteX1151" fmla="*/ 2476572 w 3243376"/>
              <a:gd name="connsiteY1151" fmla="*/ 1290329 h 2504437"/>
              <a:gd name="connsiteX1152" fmla="*/ 2488085 w 3243376"/>
              <a:gd name="connsiteY1152" fmla="*/ 1278816 h 2504437"/>
              <a:gd name="connsiteX1153" fmla="*/ 2476572 w 3243376"/>
              <a:gd name="connsiteY1153" fmla="*/ 1290329 h 2504437"/>
              <a:gd name="connsiteX1154" fmla="*/ 2010847 w 3243376"/>
              <a:gd name="connsiteY1154" fmla="*/ 1065238 h 2504437"/>
              <a:gd name="connsiteX1155" fmla="*/ 2022361 w 3243376"/>
              <a:gd name="connsiteY1155" fmla="*/ 1065239 h 2504437"/>
              <a:gd name="connsiteX1156" fmla="*/ 2022360 w 3243376"/>
              <a:gd name="connsiteY1156" fmla="*/ 1053725 h 2504437"/>
              <a:gd name="connsiteX1157" fmla="*/ 2010847 w 3243376"/>
              <a:gd name="connsiteY1157" fmla="*/ 1065238 h 2504437"/>
              <a:gd name="connsiteX1158" fmla="*/ 2260692 w 3243376"/>
              <a:gd name="connsiteY1158" fmla="*/ 1189010 h 2504437"/>
              <a:gd name="connsiteX1159" fmla="*/ 2272206 w 3243376"/>
              <a:gd name="connsiteY1159" fmla="*/ 1177496 h 2504437"/>
              <a:gd name="connsiteX1160" fmla="*/ 2260692 w 3243376"/>
              <a:gd name="connsiteY1160" fmla="*/ 1165983 h 2504437"/>
              <a:gd name="connsiteX1161" fmla="*/ 2249179 w 3243376"/>
              <a:gd name="connsiteY1161" fmla="*/ 1177496 h 2504437"/>
              <a:gd name="connsiteX1162" fmla="*/ 2260692 w 3243376"/>
              <a:gd name="connsiteY1162" fmla="*/ 1189010 h 2504437"/>
              <a:gd name="connsiteX1163" fmla="*/ 2215213 w 3243376"/>
              <a:gd name="connsiteY1163" fmla="*/ 1166558 h 2504437"/>
              <a:gd name="connsiteX1164" fmla="*/ 2237664 w 3243376"/>
              <a:gd name="connsiteY1164" fmla="*/ 1155045 h 2504437"/>
              <a:gd name="connsiteX1165" fmla="*/ 2215213 w 3243376"/>
              <a:gd name="connsiteY1165" fmla="*/ 1155045 h 2504437"/>
              <a:gd name="connsiteX1166" fmla="*/ 2340712 w 3243376"/>
              <a:gd name="connsiteY1166" fmla="*/ 1233337 h 2504437"/>
              <a:gd name="connsiteX1167" fmla="*/ 2360357 w 3243376"/>
              <a:gd name="connsiteY1167" fmla="*/ 1224773 h 2504437"/>
              <a:gd name="connsiteX1168" fmla="*/ 2362274 w 3243376"/>
              <a:gd name="connsiteY1168" fmla="*/ 1221196 h 2504437"/>
              <a:gd name="connsiteX1169" fmla="*/ 2363738 w 3243376"/>
              <a:gd name="connsiteY1169" fmla="*/ 1221824 h 2504437"/>
              <a:gd name="connsiteX1170" fmla="*/ 2362515 w 3243376"/>
              <a:gd name="connsiteY1170" fmla="*/ 1220746 h 2504437"/>
              <a:gd name="connsiteX1171" fmla="*/ 2366050 w 3243376"/>
              <a:gd name="connsiteY1171" fmla="*/ 1214151 h 2504437"/>
              <a:gd name="connsiteX1172" fmla="*/ 2363236 w 3243376"/>
              <a:gd name="connsiteY1172" fmla="*/ 1199743 h 2504437"/>
              <a:gd name="connsiteX1173" fmla="*/ 2367509 w 3243376"/>
              <a:gd name="connsiteY1173" fmla="*/ 1187778 h 2504437"/>
              <a:gd name="connsiteX1174" fmla="*/ 2375252 w 3243376"/>
              <a:gd name="connsiteY1174" fmla="*/ 1188434 h 2504437"/>
              <a:gd name="connsiteX1175" fmla="*/ 2370343 w 3243376"/>
              <a:gd name="connsiteY1175" fmla="*/ 1179843 h 2504437"/>
              <a:gd name="connsiteX1176" fmla="*/ 2373237 w 3243376"/>
              <a:gd name="connsiteY1176" fmla="*/ 1171739 h 2504437"/>
              <a:gd name="connsiteX1177" fmla="*/ 2373522 w 3243376"/>
              <a:gd name="connsiteY1177" fmla="*/ 1166148 h 2504437"/>
              <a:gd name="connsiteX1178" fmla="*/ 2374676 w 3243376"/>
              <a:gd name="connsiteY1178" fmla="*/ 1165983 h 2504437"/>
              <a:gd name="connsiteX1179" fmla="*/ 2373636 w 3243376"/>
              <a:gd name="connsiteY1179" fmla="*/ 1163915 h 2504437"/>
              <a:gd name="connsiteX1180" fmla="*/ 2374676 w 3243376"/>
              <a:gd name="connsiteY1180" fmla="*/ 1143531 h 2504437"/>
              <a:gd name="connsiteX1181" fmla="*/ 2373237 w 3243376"/>
              <a:gd name="connsiteY1181" fmla="*/ 1143531 h 2504437"/>
              <a:gd name="connsiteX1182" fmla="*/ 2364509 w 3243376"/>
              <a:gd name="connsiteY1182" fmla="*/ 1143531 h 2504437"/>
              <a:gd name="connsiteX1183" fmla="*/ 2374524 w 3243376"/>
              <a:gd name="connsiteY1183" fmla="*/ 1139249 h 2504437"/>
              <a:gd name="connsiteX1184" fmla="*/ 2385615 w 3243376"/>
              <a:gd name="connsiteY1184" fmla="*/ 1144107 h 2504437"/>
              <a:gd name="connsiteX1185" fmla="*/ 2385614 w 3243376"/>
              <a:gd name="connsiteY1185" fmla="*/ 1132593 h 2504437"/>
              <a:gd name="connsiteX1186" fmla="*/ 2351650 w 3243376"/>
              <a:gd name="connsiteY1186" fmla="*/ 1121655 h 2504437"/>
              <a:gd name="connsiteX1187" fmla="*/ 2363163 w 3243376"/>
              <a:gd name="connsiteY1187" fmla="*/ 1144107 h 2504437"/>
              <a:gd name="connsiteX1188" fmla="*/ 2363409 w 3243376"/>
              <a:gd name="connsiteY1188" fmla="*/ 1144002 h 2504437"/>
              <a:gd name="connsiteX1189" fmla="*/ 2368920 w 3243376"/>
              <a:gd name="connsiteY1189" fmla="*/ 1154541 h 2504437"/>
              <a:gd name="connsiteX1190" fmla="*/ 2373636 w 3243376"/>
              <a:gd name="connsiteY1190" fmla="*/ 1163915 h 2504437"/>
              <a:gd name="connsiteX1191" fmla="*/ 2373522 w 3243376"/>
              <a:gd name="connsiteY1191" fmla="*/ 1166148 h 2504437"/>
              <a:gd name="connsiteX1192" fmla="*/ 2364602 w 3243376"/>
              <a:gd name="connsiteY1192" fmla="*/ 1167422 h 2504437"/>
              <a:gd name="connsiteX1193" fmla="*/ 2363269 w 3243376"/>
              <a:gd name="connsiteY1193" fmla="*/ 1176753 h 2504437"/>
              <a:gd name="connsiteX1194" fmla="*/ 2363163 w 3243376"/>
              <a:gd name="connsiteY1194" fmla="*/ 1176715 h 2504437"/>
              <a:gd name="connsiteX1195" fmla="*/ 2363163 w 3243376"/>
              <a:gd name="connsiteY1195" fmla="*/ 1166486 h 2504437"/>
              <a:gd name="connsiteX1196" fmla="*/ 2363163 w 3243376"/>
              <a:gd name="connsiteY1196" fmla="*/ 1155045 h 2504437"/>
              <a:gd name="connsiteX1197" fmla="*/ 2329773 w 3243376"/>
              <a:gd name="connsiteY1197" fmla="*/ 1154470 h 2504437"/>
              <a:gd name="connsiteX1198" fmla="*/ 2352225 w 3243376"/>
              <a:gd name="connsiteY1198" fmla="*/ 1176921 h 2504437"/>
              <a:gd name="connsiteX1199" fmla="*/ 2352225 w 3243376"/>
              <a:gd name="connsiteY1199" fmla="*/ 1165406 h 2504437"/>
              <a:gd name="connsiteX1200" fmla="*/ 2358701 w 3243376"/>
              <a:gd name="connsiteY1200" fmla="*/ 1175121 h 2504437"/>
              <a:gd name="connsiteX1201" fmla="*/ 2363163 w 3243376"/>
              <a:gd name="connsiteY1201" fmla="*/ 1176715 h 2504437"/>
              <a:gd name="connsiteX1202" fmla="*/ 2363163 w 3243376"/>
              <a:gd name="connsiteY1202" fmla="*/ 1177496 h 2504437"/>
              <a:gd name="connsiteX1203" fmla="*/ 2363269 w 3243376"/>
              <a:gd name="connsiteY1203" fmla="*/ 1176753 h 2504437"/>
              <a:gd name="connsiteX1204" fmla="*/ 2363739 w 3243376"/>
              <a:gd name="connsiteY1204" fmla="*/ 1176921 h 2504437"/>
              <a:gd name="connsiteX1205" fmla="*/ 2369495 w 3243376"/>
              <a:gd name="connsiteY1205" fmla="*/ 1178360 h 2504437"/>
              <a:gd name="connsiteX1206" fmla="*/ 2370343 w 3243376"/>
              <a:gd name="connsiteY1206" fmla="*/ 1179843 h 2504437"/>
              <a:gd name="connsiteX1207" fmla="*/ 2367509 w 3243376"/>
              <a:gd name="connsiteY1207" fmla="*/ 1187778 h 2504437"/>
              <a:gd name="connsiteX1208" fmla="*/ 2358269 w 3243376"/>
              <a:gd name="connsiteY1208" fmla="*/ 1186995 h 2504437"/>
              <a:gd name="connsiteX1209" fmla="*/ 2341287 w 3243376"/>
              <a:gd name="connsiteY1209" fmla="*/ 1176921 h 2504437"/>
              <a:gd name="connsiteX1210" fmla="*/ 2329773 w 3243376"/>
              <a:gd name="connsiteY1210" fmla="*/ 1221823 h 2504437"/>
              <a:gd name="connsiteX1211" fmla="*/ 2341287 w 3243376"/>
              <a:gd name="connsiteY1211" fmla="*/ 1210310 h 2504437"/>
              <a:gd name="connsiteX1212" fmla="*/ 2352297 w 3243376"/>
              <a:gd name="connsiteY1212" fmla="*/ 1211749 h 2504437"/>
              <a:gd name="connsiteX1213" fmla="*/ 2362515 w 3243376"/>
              <a:gd name="connsiteY1213" fmla="*/ 1220746 h 2504437"/>
              <a:gd name="connsiteX1214" fmla="*/ 2362274 w 3243376"/>
              <a:gd name="connsiteY1214" fmla="*/ 1221196 h 2504437"/>
              <a:gd name="connsiteX1215" fmla="*/ 2353664 w 3243376"/>
              <a:gd name="connsiteY1215" fmla="*/ 1217506 h 2504437"/>
              <a:gd name="connsiteX1216" fmla="*/ 2352225 w 3243376"/>
              <a:gd name="connsiteY1216" fmla="*/ 1221824 h 2504437"/>
              <a:gd name="connsiteX1217" fmla="*/ 2340712 w 3243376"/>
              <a:gd name="connsiteY1217" fmla="*/ 1233337 h 2504437"/>
              <a:gd name="connsiteX1218" fmla="*/ 2499024 w 3243376"/>
              <a:gd name="connsiteY1218" fmla="*/ 1312781 h 2504437"/>
              <a:gd name="connsiteX1219" fmla="*/ 2510537 w 3243376"/>
              <a:gd name="connsiteY1219" fmla="*/ 1312781 h 2504437"/>
              <a:gd name="connsiteX1220" fmla="*/ 2499024 w 3243376"/>
              <a:gd name="connsiteY1220" fmla="*/ 1301267 h 2504437"/>
              <a:gd name="connsiteX1221" fmla="*/ 2499024 w 3243376"/>
              <a:gd name="connsiteY1221" fmla="*/ 1312781 h 2504437"/>
              <a:gd name="connsiteX1222" fmla="*/ 2272206 w 3243376"/>
              <a:gd name="connsiteY1222" fmla="*/ 1200524 h 2504437"/>
              <a:gd name="connsiteX1223" fmla="*/ 2274732 w 3243376"/>
              <a:gd name="connsiteY1223" fmla="*/ 1189945 h 2504437"/>
              <a:gd name="connsiteX1224" fmla="*/ 2277063 w 3243376"/>
              <a:gd name="connsiteY1224" fmla="*/ 1190809 h 2504437"/>
              <a:gd name="connsiteX1225" fmla="*/ 2272206 w 3243376"/>
              <a:gd name="connsiteY1225" fmla="*/ 1200524 h 2504437"/>
              <a:gd name="connsiteX1226" fmla="*/ 1896863 w 3243376"/>
              <a:gd name="connsiteY1226" fmla="*/ 1020336 h 2504437"/>
              <a:gd name="connsiteX1227" fmla="*/ 1908377 w 3243376"/>
              <a:gd name="connsiteY1227" fmla="*/ 1020336 h 2504437"/>
              <a:gd name="connsiteX1228" fmla="*/ 1908619 w 3243376"/>
              <a:gd name="connsiteY1228" fmla="*/ 999854 h 2504437"/>
              <a:gd name="connsiteX1229" fmla="*/ 1919890 w 3243376"/>
              <a:gd name="connsiteY1229" fmla="*/ 997885 h 2504437"/>
              <a:gd name="connsiteX1230" fmla="*/ 1919890 w 3243376"/>
              <a:gd name="connsiteY1230" fmla="*/ 998460 h 2504437"/>
              <a:gd name="connsiteX1231" fmla="*/ 1931403 w 3243376"/>
              <a:gd name="connsiteY1231" fmla="*/ 986946 h 2504437"/>
              <a:gd name="connsiteX1232" fmla="*/ 1919890 w 3243376"/>
              <a:gd name="connsiteY1232" fmla="*/ 975433 h 2504437"/>
              <a:gd name="connsiteX1233" fmla="*/ 1919890 w 3243376"/>
              <a:gd name="connsiteY1233" fmla="*/ 986515 h 2504437"/>
              <a:gd name="connsiteX1234" fmla="*/ 1919890 w 3243376"/>
              <a:gd name="connsiteY1234" fmla="*/ 997883 h 2504437"/>
              <a:gd name="connsiteX1235" fmla="*/ 1916382 w 3243376"/>
              <a:gd name="connsiteY1235" fmla="*/ 992847 h 2504437"/>
              <a:gd name="connsiteX1236" fmla="*/ 1897439 w 3243376"/>
              <a:gd name="connsiteY1236" fmla="*/ 986371 h 2504437"/>
              <a:gd name="connsiteX1237" fmla="*/ 1896863 w 3243376"/>
              <a:gd name="connsiteY1237" fmla="*/ 1020336 h 2504437"/>
              <a:gd name="connsiteX1238" fmla="*/ 2777652 w 3243376"/>
              <a:gd name="connsiteY1238" fmla="*/ 1456988 h 2504437"/>
              <a:gd name="connsiteX1239" fmla="*/ 2783409 w 3243376"/>
              <a:gd name="connsiteY1239" fmla="*/ 1458427 h 2504437"/>
              <a:gd name="connsiteX1240" fmla="*/ 2771895 w 3243376"/>
              <a:gd name="connsiteY1240" fmla="*/ 1446914 h 2504437"/>
              <a:gd name="connsiteX1241" fmla="*/ 2777652 w 3243376"/>
              <a:gd name="connsiteY1241" fmla="*/ 1456988 h 2504437"/>
              <a:gd name="connsiteX1242" fmla="*/ 1954431 w 3243376"/>
              <a:gd name="connsiteY1242" fmla="*/ 1054301 h 2504437"/>
              <a:gd name="connsiteX1243" fmla="*/ 1952057 w 3243376"/>
              <a:gd name="connsiteY1243" fmla="*/ 1048010 h 2504437"/>
              <a:gd name="connsiteX1244" fmla="*/ 1952991 w 3243376"/>
              <a:gd name="connsiteY1244" fmla="*/ 1048543 h 2504437"/>
              <a:gd name="connsiteX1245" fmla="*/ 1954431 w 3243376"/>
              <a:gd name="connsiteY1245" fmla="*/ 1054301 h 2504437"/>
              <a:gd name="connsiteX1246" fmla="*/ 2658486 w 3243376"/>
              <a:gd name="connsiteY1246" fmla="*/ 1403163 h 2504437"/>
              <a:gd name="connsiteX1247" fmla="*/ 2670000 w 3243376"/>
              <a:gd name="connsiteY1247" fmla="*/ 1391649 h 2504437"/>
              <a:gd name="connsiteX1248" fmla="*/ 2658486 w 3243376"/>
              <a:gd name="connsiteY1248" fmla="*/ 1380135 h 2504437"/>
              <a:gd name="connsiteX1249" fmla="*/ 2646973 w 3243376"/>
              <a:gd name="connsiteY1249" fmla="*/ 1380135 h 2504437"/>
              <a:gd name="connsiteX1250" fmla="*/ 2646973 w 3243376"/>
              <a:gd name="connsiteY1250" fmla="*/ 1391649 h 2504437"/>
              <a:gd name="connsiteX1251" fmla="*/ 2658486 w 3243376"/>
              <a:gd name="connsiteY1251" fmla="*/ 1403163 h 2504437"/>
              <a:gd name="connsiteX1252" fmla="*/ 2033875 w 3243376"/>
              <a:gd name="connsiteY1252" fmla="*/ 1098628 h 2504437"/>
              <a:gd name="connsiteX1253" fmla="*/ 2056326 w 3243376"/>
              <a:gd name="connsiteY1253" fmla="*/ 1098628 h 2504437"/>
              <a:gd name="connsiteX1254" fmla="*/ 2033875 w 3243376"/>
              <a:gd name="connsiteY1254" fmla="*/ 1098628 h 2504437"/>
              <a:gd name="connsiteX1255" fmla="*/ 2397128 w 3243376"/>
              <a:gd name="connsiteY1255" fmla="*/ 1278816 h 2504437"/>
              <a:gd name="connsiteX1256" fmla="*/ 2419579 w 3243376"/>
              <a:gd name="connsiteY1256" fmla="*/ 1267302 h 2504437"/>
              <a:gd name="connsiteX1257" fmla="*/ 2419579 w 3243376"/>
              <a:gd name="connsiteY1257" fmla="*/ 1256364 h 2504437"/>
              <a:gd name="connsiteX1258" fmla="*/ 2397128 w 3243376"/>
              <a:gd name="connsiteY1258" fmla="*/ 1278816 h 2504437"/>
              <a:gd name="connsiteX1259" fmla="*/ 2896818 w 3243376"/>
              <a:gd name="connsiteY1259" fmla="*/ 1526358 h 2504437"/>
              <a:gd name="connsiteX1260" fmla="*/ 2919269 w 3243376"/>
              <a:gd name="connsiteY1260" fmla="*/ 1514844 h 2504437"/>
              <a:gd name="connsiteX1261" fmla="*/ 2896818 w 3243376"/>
              <a:gd name="connsiteY1261" fmla="*/ 1526358 h 2504437"/>
              <a:gd name="connsiteX1262" fmla="*/ 2374677 w 3243376"/>
              <a:gd name="connsiteY1262" fmla="*/ 1267878 h 2504437"/>
              <a:gd name="connsiteX1263" fmla="*/ 2397129 w 3243376"/>
              <a:gd name="connsiteY1263" fmla="*/ 1256365 h 2504437"/>
              <a:gd name="connsiteX1264" fmla="*/ 2374677 w 3243376"/>
              <a:gd name="connsiteY1264" fmla="*/ 1267878 h 2504437"/>
              <a:gd name="connsiteX1265" fmla="*/ 1942917 w 3243376"/>
              <a:gd name="connsiteY1265" fmla="*/ 1054301 h 2504437"/>
              <a:gd name="connsiteX1266" fmla="*/ 1954431 w 3243376"/>
              <a:gd name="connsiteY1266" fmla="*/ 1054301 h 2504437"/>
              <a:gd name="connsiteX1267" fmla="*/ 1957939 w 3243376"/>
              <a:gd name="connsiteY1267" fmla="*/ 1039702 h 2504437"/>
              <a:gd name="connsiteX1268" fmla="*/ 1964882 w 3243376"/>
              <a:gd name="connsiteY1268" fmla="*/ 1031277 h 2504437"/>
              <a:gd name="connsiteX1269" fmla="*/ 1965369 w 3243376"/>
              <a:gd name="connsiteY1269" fmla="*/ 1031274 h 2504437"/>
              <a:gd name="connsiteX1270" fmla="*/ 1965255 w 3243376"/>
              <a:gd name="connsiteY1270" fmla="*/ 1030825 h 2504437"/>
              <a:gd name="connsiteX1271" fmla="*/ 1965656 w 3243376"/>
              <a:gd name="connsiteY1271" fmla="*/ 1030338 h 2504437"/>
              <a:gd name="connsiteX1272" fmla="*/ 1976883 w 3243376"/>
              <a:gd name="connsiteY1272" fmla="*/ 1031849 h 2504437"/>
              <a:gd name="connsiteX1273" fmla="*/ 2010847 w 3243376"/>
              <a:gd name="connsiteY1273" fmla="*/ 1020336 h 2504437"/>
              <a:gd name="connsiteX1274" fmla="*/ 1999333 w 3243376"/>
              <a:gd name="connsiteY1274" fmla="*/ 986371 h 2504437"/>
              <a:gd name="connsiteX1275" fmla="*/ 1976882 w 3243376"/>
              <a:gd name="connsiteY1275" fmla="*/ 1008823 h 2504437"/>
              <a:gd name="connsiteX1276" fmla="*/ 1965369 w 3243376"/>
              <a:gd name="connsiteY1276" fmla="*/ 997309 h 2504437"/>
              <a:gd name="connsiteX1277" fmla="*/ 1961051 w 3243376"/>
              <a:gd name="connsiteY1277" fmla="*/ 1014291 h 2504437"/>
              <a:gd name="connsiteX1278" fmla="*/ 1965255 w 3243376"/>
              <a:gd name="connsiteY1278" fmla="*/ 1030825 h 2504437"/>
              <a:gd name="connsiteX1279" fmla="*/ 1964882 w 3243376"/>
              <a:gd name="connsiteY1279" fmla="*/ 1031277 h 2504437"/>
              <a:gd name="connsiteX1280" fmla="*/ 1955366 w 3243376"/>
              <a:gd name="connsiteY1280" fmla="*/ 1031346 h 2504437"/>
              <a:gd name="connsiteX1281" fmla="*/ 1954431 w 3243376"/>
              <a:gd name="connsiteY1281" fmla="*/ 1031849 h 2504437"/>
              <a:gd name="connsiteX1282" fmla="*/ 1950113 w 3243376"/>
              <a:gd name="connsiteY1282" fmla="*/ 1042859 h 2504437"/>
              <a:gd name="connsiteX1283" fmla="*/ 1952057 w 3243376"/>
              <a:gd name="connsiteY1283" fmla="*/ 1048010 h 2504437"/>
              <a:gd name="connsiteX1284" fmla="*/ 1942918 w 3243376"/>
              <a:gd name="connsiteY1284" fmla="*/ 1042787 h 2504437"/>
              <a:gd name="connsiteX1285" fmla="*/ 1942917 w 3243376"/>
              <a:gd name="connsiteY1285" fmla="*/ 1054301 h 2504437"/>
              <a:gd name="connsiteX1286" fmla="*/ 2362659 w 3243376"/>
              <a:gd name="connsiteY1286" fmla="*/ 1263794 h 2504437"/>
              <a:gd name="connsiteX1287" fmla="*/ 2374101 w 3243376"/>
              <a:gd name="connsiteY1287" fmla="*/ 1267302 h 2504437"/>
              <a:gd name="connsiteX1288" fmla="*/ 2351649 w 3243376"/>
              <a:gd name="connsiteY1288" fmla="*/ 1244851 h 2504437"/>
              <a:gd name="connsiteX1289" fmla="*/ 2362659 w 3243376"/>
              <a:gd name="connsiteY1289" fmla="*/ 1263794 h 2504437"/>
              <a:gd name="connsiteX1290" fmla="*/ 2794346 w 3243376"/>
              <a:gd name="connsiteY1290" fmla="*/ 1481455 h 2504437"/>
              <a:gd name="connsiteX1291" fmla="*/ 2794347 w 3243376"/>
              <a:gd name="connsiteY1291" fmla="*/ 1469941 h 2504437"/>
              <a:gd name="connsiteX1292" fmla="*/ 2794346 w 3243376"/>
              <a:gd name="connsiteY1292" fmla="*/ 1481455 h 2504437"/>
              <a:gd name="connsiteX1293" fmla="*/ 2158221 w 3243376"/>
              <a:gd name="connsiteY1293" fmla="*/ 1166558 h 2504437"/>
              <a:gd name="connsiteX1294" fmla="*/ 2181249 w 3243376"/>
              <a:gd name="connsiteY1294" fmla="*/ 1166558 h 2504437"/>
              <a:gd name="connsiteX1295" fmla="*/ 2169735 w 3243376"/>
              <a:gd name="connsiteY1295" fmla="*/ 1155045 h 2504437"/>
              <a:gd name="connsiteX1296" fmla="*/ 2158221 w 3243376"/>
              <a:gd name="connsiteY1296" fmla="*/ 1166558 h 2504437"/>
              <a:gd name="connsiteX1297" fmla="*/ 2010847 w 3243376"/>
              <a:gd name="connsiteY1297" fmla="*/ 1098628 h 2504437"/>
              <a:gd name="connsiteX1298" fmla="*/ 2022360 w 3243376"/>
              <a:gd name="connsiteY1298" fmla="*/ 1087115 h 2504437"/>
              <a:gd name="connsiteX1299" fmla="*/ 2010847 w 3243376"/>
              <a:gd name="connsiteY1299" fmla="*/ 1098628 h 2504437"/>
              <a:gd name="connsiteX1300" fmla="*/ 2256014 w 3243376"/>
              <a:gd name="connsiteY1300" fmla="*/ 1222705 h 2504437"/>
              <a:gd name="connsiteX1301" fmla="*/ 2260692 w 3243376"/>
              <a:gd name="connsiteY1301" fmla="*/ 1222975 h 2504437"/>
              <a:gd name="connsiteX1302" fmla="*/ 2260692 w 3243376"/>
              <a:gd name="connsiteY1302" fmla="*/ 1211461 h 2504437"/>
              <a:gd name="connsiteX1303" fmla="*/ 2294656 w 3243376"/>
              <a:gd name="connsiteY1303" fmla="*/ 1222975 h 2504437"/>
              <a:gd name="connsiteX1304" fmla="*/ 2306171 w 3243376"/>
              <a:gd name="connsiteY1304" fmla="*/ 1211461 h 2504437"/>
              <a:gd name="connsiteX1305" fmla="*/ 2329198 w 3243376"/>
              <a:gd name="connsiteY1305" fmla="*/ 1234488 h 2504437"/>
              <a:gd name="connsiteX1306" fmla="*/ 2295233 w 3243376"/>
              <a:gd name="connsiteY1306" fmla="*/ 1200524 h 2504437"/>
              <a:gd name="connsiteX1307" fmla="*/ 2295233 w 3243376"/>
              <a:gd name="connsiteY1307" fmla="*/ 1166558 h 2504437"/>
              <a:gd name="connsiteX1308" fmla="*/ 2295233 w 3243376"/>
              <a:gd name="connsiteY1308" fmla="*/ 1132593 h 2504437"/>
              <a:gd name="connsiteX1309" fmla="*/ 2295233 w 3243376"/>
              <a:gd name="connsiteY1309" fmla="*/ 1121080 h 2504437"/>
              <a:gd name="connsiteX1310" fmla="*/ 2290226 w 3243376"/>
              <a:gd name="connsiteY1310" fmla="*/ 1129841 h 2504437"/>
              <a:gd name="connsiteX1311" fmla="*/ 2283719 w 3243376"/>
              <a:gd name="connsiteY1311" fmla="*/ 1132593 h 2504437"/>
              <a:gd name="connsiteX1312" fmla="*/ 2289476 w 3243376"/>
              <a:gd name="connsiteY1312" fmla="*/ 1131154 h 2504437"/>
              <a:gd name="connsiteX1313" fmla="*/ 2290226 w 3243376"/>
              <a:gd name="connsiteY1313" fmla="*/ 1129841 h 2504437"/>
              <a:gd name="connsiteX1314" fmla="*/ 2290376 w 3243376"/>
              <a:gd name="connsiteY1314" fmla="*/ 1129778 h 2504437"/>
              <a:gd name="connsiteX1315" fmla="*/ 2295233 w 3243376"/>
              <a:gd name="connsiteY1315" fmla="*/ 1144107 h 2504437"/>
              <a:gd name="connsiteX1316" fmla="*/ 2283719 w 3243376"/>
              <a:gd name="connsiteY1316" fmla="*/ 1144107 h 2504437"/>
              <a:gd name="connsiteX1317" fmla="*/ 2277962 w 3243376"/>
              <a:gd name="connsiteY1317" fmla="*/ 1176416 h 2504437"/>
              <a:gd name="connsiteX1318" fmla="*/ 2274732 w 3243376"/>
              <a:gd name="connsiteY1318" fmla="*/ 1189945 h 2504437"/>
              <a:gd name="connsiteX1319" fmla="*/ 2272206 w 3243376"/>
              <a:gd name="connsiteY1319" fmla="*/ 1189009 h 2504437"/>
              <a:gd name="connsiteX1320" fmla="*/ 2272206 w 3243376"/>
              <a:gd name="connsiteY1320" fmla="*/ 1200524 h 2504437"/>
              <a:gd name="connsiteX1321" fmla="*/ 2256014 w 3243376"/>
              <a:gd name="connsiteY1321" fmla="*/ 1222705 h 2504437"/>
              <a:gd name="connsiteX1322" fmla="*/ 2454120 w 3243376"/>
              <a:gd name="connsiteY1322" fmla="*/ 1323718 h 2504437"/>
              <a:gd name="connsiteX1323" fmla="*/ 2476571 w 3243376"/>
              <a:gd name="connsiteY1323" fmla="*/ 1323719 h 2504437"/>
              <a:gd name="connsiteX1324" fmla="*/ 2476572 w 3243376"/>
              <a:gd name="connsiteY1324" fmla="*/ 1312205 h 2504437"/>
              <a:gd name="connsiteX1325" fmla="*/ 2454120 w 3243376"/>
              <a:gd name="connsiteY1325" fmla="*/ 1323718 h 2504437"/>
              <a:gd name="connsiteX1326" fmla="*/ 3089669 w 3243376"/>
              <a:gd name="connsiteY1326" fmla="*/ 1638615 h 2504437"/>
              <a:gd name="connsiteX1327" fmla="*/ 3101183 w 3243376"/>
              <a:gd name="connsiteY1327" fmla="*/ 1638615 h 2504437"/>
              <a:gd name="connsiteX1328" fmla="*/ 3089669 w 3243376"/>
              <a:gd name="connsiteY1328" fmla="*/ 1627102 h 2504437"/>
              <a:gd name="connsiteX1329" fmla="*/ 3089669 w 3243376"/>
              <a:gd name="connsiteY1329" fmla="*/ 1638615 h 2504437"/>
              <a:gd name="connsiteX1330" fmla="*/ 2748867 w 3243376"/>
              <a:gd name="connsiteY1330" fmla="*/ 1469941 h 2504437"/>
              <a:gd name="connsiteX1331" fmla="*/ 2748867 w 3243376"/>
              <a:gd name="connsiteY1331" fmla="*/ 1425038 h 2504437"/>
              <a:gd name="connsiteX1332" fmla="*/ 2748867 w 3243376"/>
              <a:gd name="connsiteY1332" fmla="*/ 1469941 h 2504437"/>
              <a:gd name="connsiteX1333" fmla="*/ 2612432 w 3243376"/>
              <a:gd name="connsiteY1333" fmla="*/ 1402587 h 2504437"/>
              <a:gd name="connsiteX1334" fmla="*/ 2623945 w 3243376"/>
              <a:gd name="connsiteY1334" fmla="*/ 1391073 h 2504437"/>
              <a:gd name="connsiteX1335" fmla="*/ 2499592 w 3243376"/>
              <a:gd name="connsiteY1335" fmla="*/ 1346708 h 2504437"/>
              <a:gd name="connsiteX1336" fmla="*/ 2499502 w 3243376"/>
              <a:gd name="connsiteY1336" fmla="*/ 1346225 h 2504437"/>
              <a:gd name="connsiteX1337" fmla="*/ 2499599 w 3243376"/>
              <a:gd name="connsiteY1337" fmla="*/ 1346170 h 2504437"/>
              <a:gd name="connsiteX1338" fmla="*/ 2499591 w 3243376"/>
              <a:gd name="connsiteY1338" fmla="*/ 1346744 h 2504437"/>
              <a:gd name="connsiteX1339" fmla="*/ 2499592 w 3243376"/>
              <a:gd name="connsiteY1339" fmla="*/ 1346708 h 2504437"/>
              <a:gd name="connsiteX1340" fmla="*/ 2499599 w 3243376"/>
              <a:gd name="connsiteY1340" fmla="*/ 1346746 h 2504437"/>
              <a:gd name="connsiteX1341" fmla="*/ 2408642 w 3243376"/>
              <a:gd name="connsiteY1341" fmla="*/ 1301842 h 2504437"/>
              <a:gd name="connsiteX1342" fmla="*/ 2420155 w 3243376"/>
              <a:gd name="connsiteY1342" fmla="*/ 1290329 h 2504437"/>
              <a:gd name="connsiteX1343" fmla="*/ 2408642 w 3243376"/>
              <a:gd name="connsiteY1343" fmla="*/ 1278816 h 2504437"/>
              <a:gd name="connsiteX1344" fmla="*/ 2408642 w 3243376"/>
              <a:gd name="connsiteY1344" fmla="*/ 1290329 h 2504437"/>
              <a:gd name="connsiteX1345" fmla="*/ 2408642 w 3243376"/>
              <a:gd name="connsiteY1345" fmla="*/ 1301842 h 2504437"/>
              <a:gd name="connsiteX1346" fmla="*/ 2493842 w 3243376"/>
              <a:gd name="connsiteY1346" fmla="*/ 1345307 h 2504437"/>
              <a:gd name="connsiteX1347" fmla="*/ 2488084 w 3243376"/>
              <a:gd name="connsiteY1347" fmla="*/ 1335232 h 2504437"/>
              <a:gd name="connsiteX1348" fmla="*/ 2497728 w 3243376"/>
              <a:gd name="connsiteY1348" fmla="*/ 1336671 h 2504437"/>
              <a:gd name="connsiteX1349" fmla="*/ 2499502 w 3243376"/>
              <a:gd name="connsiteY1349" fmla="*/ 1346225 h 2504437"/>
              <a:gd name="connsiteX1350" fmla="*/ 2498897 w 3243376"/>
              <a:gd name="connsiteY1350" fmla="*/ 1346571 h 2504437"/>
              <a:gd name="connsiteX1351" fmla="*/ 2032075 w 3243376"/>
              <a:gd name="connsiteY1351" fmla="*/ 1119676 h 2504437"/>
              <a:gd name="connsiteX1352" fmla="*/ 2045387 w 3243376"/>
              <a:gd name="connsiteY1352" fmla="*/ 1121655 h 2504437"/>
              <a:gd name="connsiteX1353" fmla="*/ 2033875 w 3243376"/>
              <a:gd name="connsiteY1353" fmla="*/ 1110142 h 2504437"/>
              <a:gd name="connsiteX1354" fmla="*/ 2022360 w 3243376"/>
              <a:gd name="connsiteY1354" fmla="*/ 1098628 h 2504437"/>
              <a:gd name="connsiteX1355" fmla="*/ 2032075 w 3243376"/>
              <a:gd name="connsiteY1355" fmla="*/ 1119676 h 2504437"/>
              <a:gd name="connsiteX1356" fmla="*/ 1886501 w 3243376"/>
              <a:gd name="connsiteY1356" fmla="*/ 1053725 h 2504437"/>
              <a:gd name="connsiteX1357" fmla="*/ 1908952 w 3243376"/>
              <a:gd name="connsiteY1357" fmla="*/ 1053725 h 2504437"/>
              <a:gd name="connsiteX1358" fmla="*/ 1897438 w 3243376"/>
              <a:gd name="connsiteY1358" fmla="*/ 1031273 h 2504437"/>
              <a:gd name="connsiteX1359" fmla="*/ 1886501 w 3243376"/>
              <a:gd name="connsiteY1359" fmla="*/ 1053725 h 2504437"/>
              <a:gd name="connsiteX1360" fmla="*/ 2346792 w 3243376"/>
              <a:gd name="connsiteY1360" fmla="*/ 1281703 h 2504437"/>
              <a:gd name="connsiteX1361" fmla="*/ 2351649 w 3243376"/>
              <a:gd name="connsiteY1361" fmla="*/ 1278816 h 2504437"/>
              <a:gd name="connsiteX1362" fmla="*/ 2351649 w 3243376"/>
              <a:gd name="connsiteY1362" fmla="*/ 1267302 h 2504437"/>
              <a:gd name="connsiteX1363" fmla="*/ 2351649 w 3243376"/>
              <a:gd name="connsiteY1363" fmla="*/ 1256364 h 2504437"/>
              <a:gd name="connsiteX1364" fmla="*/ 2346792 w 3243376"/>
              <a:gd name="connsiteY1364" fmla="*/ 1281703 h 2504437"/>
              <a:gd name="connsiteX1365" fmla="*/ 2658486 w 3243376"/>
              <a:gd name="connsiteY1365" fmla="*/ 1437409 h 2504437"/>
              <a:gd name="connsiteX1366" fmla="*/ 2657675 w 3243376"/>
              <a:gd name="connsiteY1366" fmla="*/ 1436803 h 2504437"/>
              <a:gd name="connsiteX1367" fmla="*/ 2658486 w 3243376"/>
              <a:gd name="connsiteY1367" fmla="*/ 1435976 h 2504437"/>
              <a:gd name="connsiteX1368" fmla="*/ 2999289 w 3243376"/>
              <a:gd name="connsiteY1368" fmla="*/ 1616164 h 2504437"/>
              <a:gd name="connsiteX1369" fmla="*/ 3033254 w 3243376"/>
              <a:gd name="connsiteY1369" fmla="*/ 1604651 h 2504437"/>
              <a:gd name="connsiteX1370" fmla="*/ 3010802 w 3243376"/>
              <a:gd name="connsiteY1370" fmla="*/ 1604650 h 2504437"/>
              <a:gd name="connsiteX1371" fmla="*/ 2999289 w 3243376"/>
              <a:gd name="connsiteY1371" fmla="*/ 1616164 h 2504437"/>
              <a:gd name="connsiteX1372" fmla="*/ 1841022 w 3243376"/>
              <a:gd name="connsiteY1372" fmla="*/ 1042787 h 2504437"/>
              <a:gd name="connsiteX1373" fmla="*/ 1863473 w 3243376"/>
              <a:gd name="connsiteY1373" fmla="*/ 1031274 h 2504437"/>
              <a:gd name="connsiteX1374" fmla="*/ 1851960 w 3243376"/>
              <a:gd name="connsiteY1374" fmla="*/ 1031274 h 2504437"/>
              <a:gd name="connsiteX1375" fmla="*/ 1841022 w 3243376"/>
              <a:gd name="connsiteY1375" fmla="*/ 1042787 h 2504437"/>
              <a:gd name="connsiteX1376" fmla="*/ 2635458 w 3243376"/>
              <a:gd name="connsiteY1376" fmla="*/ 1436552 h 2504437"/>
              <a:gd name="connsiteX1377" fmla="*/ 2646972 w 3243376"/>
              <a:gd name="connsiteY1377" fmla="*/ 1436552 h 2504437"/>
              <a:gd name="connsiteX1378" fmla="*/ 2646972 w 3243376"/>
              <a:gd name="connsiteY1378" fmla="*/ 1425038 h 2504437"/>
              <a:gd name="connsiteX1379" fmla="*/ 2635458 w 3243376"/>
              <a:gd name="connsiteY1379" fmla="*/ 1436552 h 2504437"/>
              <a:gd name="connsiteX1380" fmla="*/ 2432712 w 3243376"/>
              <a:gd name="connsiteY1380" fmla="*/ 1338047 h 2504437"/>
              <a:gd name="connsiteX1381" fmla="*/ 2431092 w 3243376"/>
              <a:gd name="connsiteY1381" fmla="*/ 1323719 h 2504437"/>
              <a:gd name="connsiteX1382" fmla="*/ 2431093 w 3243376"/>
              <a:gd name="connsiteY1382" fmla="*/ 1335232 h 2504437"/>
              <a:gd name="connsiteX1383" fmla="*/ 2432712 w 3243376"/>
              <a:gd name="connsiteY1383" fmla="*/ 1338047 h 2504437"/>
              <a:gd name="connsiteX1384" fmla="*/ 2328622 w 3243376"/>
              <a:gd name="connsiteY1384" fmla="*/ 1289754 h 2504437"/>
              <a:gd name="connsiteX1385" fmla="*/ 2306171 w 3243376"/>
              <a:gd name="connsiteY1385" fmla="*/ 1267302 h 2504437"/>
              <a:gd name="connsiteX1386" fmla="*/ 2317684 w 3243376"/>
              <a:gd name="connsiteY1386" fmla="*/ 1267302 h 2504437"/>
              <a:gd name="connsiteX1387" fmla="*/ 2317684 w 3243376"/>
              <a:gd name="connsiteY1387" fmla="*/ 1278815 h 2504437"/>
              <a:gd name="connsiteX1388" fmla="*/ 2328622 w 3243376"/>
              <a:gd name="connsiteY1388" fmla="*/ 1278240 h 2504437"/>
              <a:gd name="connsiteX1389" fmla="*/ 2328622 w 3243376"/>
              <a:gd name="connsiteY1389" fmla="*/ 1289754 h 2504437"/>
              <a:gd name="connsiteX1390" fmla="*/ 2351650 w 3243376"/>
              <a:gd name="connsiteY1390" fmla="*/ 1301267 h 2504437"/>
              <a:gd name="connsiteX1391" fmla="*/ 2363163 w 3243376"/>
              <a:gd name="connsiteY1391" fmla="*/ 1301267 h 2504437"/>
              <a:gd name="connsiteX1392" fmla="*/ 2363163 w 3243376"/>
              <a:gd name="connsiteY1392" fmla="*/ 1289754 h 2504437"/>
              <a:gd name="connsiteX1393" fmla="*/ 2374676 w 3243376"/>
              <a:gd name="connsiteY1393" fmla="*/ 1289754 h 2504437"/>
              <a:gd name="connsiteX1394" fmla="*/ 2363163 w 3243376"/>
              <a:gd name="connsiteY1394" fmla="*/ 1278240 h 2504437"/>
              <a:gd name="connsiteX1395" fmla="*/ 2363163 w 3243376"/>
              <a:gd name="connsiteY1395" fmla="*/ 1289754 h 2504437"/>
              <a:gd name="connsiteX1396" fmla="*/ 2351650 w 3243376"/>
              <a:gd name="connsiteY1396" fmla="*/ 1301267 h 2504437"/>
              <a:gd name="connsiteX1397" fmla="*/ 2533563 w 3243376"/>
              <a:gd name="connsiteY1397" fmla="*/ 1391649 h 2504437"/>
              <a:gd name="connsiteX1398" fmla="*/ 2533488 w 3243376"/>
              <a:gd name="connsiteY1398" fmla="*/ 1391564 h 2504437"/>
              <a:gd name="connsiteX1399" fmla="*/ 2538025 w 3243376"/>
              <a:gd name="connsiteY1399" fmla="*/ 1385568 h 2504437"/>
              <a:gd name="connsiteX1400" fmla="*/ 2544502 w 3243376"/>
              <a:gd name="connsiteY1400" fmla="*/ 1380711 h 2504437"/>
              <a:gd name="connsiteX1401" fmla="*/ 2543062 w 3243376"/>
              <a:gd name="connsiteY1401" fmla="*/ 1386468 h 2504437"/>
              <a:gd name="connsiteX1402" fmla="*/ 2533902 w 3243376"/>
              <a:gd name="connsiteY1402" fmla="*/ 1391702 h 2504437"/>
              <a:gd name="connsiteX1403" fmla="*/ 2623945 w 3243376"/>
              <a:gd name="connsiteY1403" fmla="*/ 1436552 h 2504437"/>
              <a:gd name="connsiteX1404" fmla="*/ 2635458 w 3243376"/>
              <a:gd name="connsiteY1404" fmla="*/ 1425038 h 2504437"/>
              <a:gd name="connsiteX1405" fmla="*/ 2623945 w 3243376"/>
              <a:gd name="connsiteY1405" fmla="*/ 1436552 h 2504437"/>
              <a:gd name="connsiteX1406" fmla="*/ 2062802 w 3243376"/>
              <a:gd name="connsiteY1406" fmla="*/ 1164759 h 2504437"/>
              <a:gd name="connsiteX1407" fmla="*/ 2067839 w 3243376"/>
              <a:gd name="connsiteY1407" fmla="*/ 1166558 h 2504437"/>
              <a:gd name="connsiteX1408" fmla="*/ 2067839 w 3243376"/>
              <a:gd name="connsiteY1408" fmla="*/ 1155045 h 2504437"/>
              <a:gd name="connsiteX1409" fmla="*/ 2057765 w 3243376"/>
              <a:gd name="connsiteY1409" fmla="*/ 1155045 h 2504437"/>
              <a:gd name="connsiteX1410" fmla="*/ 2056327 w 3243376"/>
              <a:gd name="connsiteY1410" fmla="*/ 1155045 h 2504437"/>
              <a:gd name="connsiteX1411" fmla="*/ 2056326 w 3243376"/>
              <a:gd name="connsiteY1411" fmla="*/ 1155045 h 2504437"/>
              <a:gd name="connsiteX1412" fmla="*/ 2053268 w 3243376"/>
              <a:gd name="connsiteY1412" fmla="*/ 1155045 h 2504437"/>
              <a:gd name="connsiteX1413" fmla="*/ 2056327 w 3243376"/>
              <a:gd name="connsiteY1413" fmla="*/ 1155045 h 2504437"/>
              <a:gd name="connsiteX1414" fmla="*/ 2061363 w 3243376"/>
              <a:gd name="connsiteY1414" fmla="*/ 1156844 h 2504437"/>
              <a:gd name="connsiteX1415" fmla="*/ 2062802 w 3243376"/>
              <a:gd name="connsiteY1415" fmla="*/ 1164759 h 2504437"/>
              <a:gd name="connsiteX1416" fmla="*/ 3015984 w 3243376"/>
              <a:gd name="connsiteY1416" fmla="*/ 1641278 h 2504437"/>
              <a:gd name="connsiteX1417" fmla="*/ 3021740 w 3243376"/>
              <a:gd name="connsiteY1417" fmla="*/ 1638615 h 2504437"/>
              <a:gd name="connsiteX1418" fmla="*/ 3010227 w 3243376"/>
              <a:gd name="connsiteY1418" fmla="*/ 1627102 h 2504437"/>
              <a:gd name="connsiteX1419" fmla="*/ 3021740 w 3243376"/>
              <a:gd name="connsiteY1419" fmla="*/ 1627102 h 2504437"/>
              <a:gd name="connsiteX1420" fmla="*/ 3010227 w 3243376"/>
              <a:gd name="connsiteY1420" fmla="*/ 1627102 h 2504437"/>
              <a:gd name="connsiteX1421" fmla="*/ 3015984 w 3243376"/>
              <a:gd name="connsiteY1421" fmla="*/ 1641278 h 2504437"/>
              <a:gd name="connsiteX1422" fmla="*/ 2510537 w 3243376"/>
              <a:gd name="connsiteY1422" fmla="*/ 1391073 h 2504437"/>
              <a:gd name="connsiteX1423" fmla="*/ 2522050 w 3243376"/>
              <a:gd name="connsiteY1423" fmla="*/ 1379559 h 2504437"/>
              <a:gd name="connsiteX1424" fmla="*/ 2510537 w 3243376"/>
              <a:gd name="connsiteY1424" fmla="*/ 1379559 h 2504437"/>
              <a:gd name="connsiteX1425" fmla="*/ 2510537 w 3243376"/>
              <a:gd name="connsiteY1425" fmla="*/ 1391073 h 2504437"/>
              <a:gd name="connsiteX1426" fmla="*/ 2384788 w 3243376"/>
              <a:gd name="connsiteY1426" fmla="*/ 1332979 h 2504437"/>
              <a:gd name="connsiteX1427" fmla="*/ 2381297 w 3243376"/>
              <a:gd name="connsiteY1427" fmla="*/ 1328324 h 2504437"/>
              <a:gd name="connsiteX1428" fmla="*/ 2385615 w 3243376"/>
              <a:gd name="connsiteY1428" fmla="*/ 1322568 h 2504437"/>
              <a:gd name="connsiteX1429" fmla="*/ 2385615 w 3243376"/>
              <a:gd name="connsiteY1429" fmla="*/ 1334081 h 2504437"/>
              <a:gd name="connsiteX1430" fmla="*/ 2384773 w 3243376"/>
              <a:gd name="connsiteY1430" fmla="*/ 1333165 h 2504437"/>
              <a:gd name="connsiteX1431" fmla="*/ 2384788 w 3243376"/>
              <a:gd name="connsiteY1431" fmla="*/ 1332979 h 2504437"/>
              <a:gd name="connsiteX1432" fmla="*/ 1885925 w 3243376"/>
              <a:gd name="connsiteY1432" fmla="*/ 1087690 h 2504437"/>
              <a:gd name="connsiteX1433" fmla="*/ 1893984 w 3243376"/>
              <a:gd name="connsiteY1433" fmla="*/ 1076176 h 2504437"/>
              <a:gd name="connsiteX1434" fmla="*/ 1895999 w 3243376"/>
              <a:gd name="connsiteY1434" fmla="*/ 1076177 h 2504437"/>
              <a:gd name="connsiteX1435" fmla="*/ 1897439 w 3243376"/>
              <a:gd name="connsiteY1435" fmla="*/ 1076177 h 2504437"/>
              <a:gd name="connsiteX1436" fmla="*/ 1896000 w 3243376"/>
              <a:gd name="connsiteY1436" fmla="*/ 1073299 h 2504437"/>
              <a:gd name="connsiteX1437" fmla="*/ 1893984 w 3243376"/>
              <a:gd name="connsiteY1437" fmla="*/ 1076176 h 2504437"/>
              <a:gd name="connsiteX1438" fmla="*/ 1885924 w 3243376"/>
              <a:gd name="connsiteY1438" fmla="*/ 1076176 h 2504437"/>
              <a:gd name="connsiteX1439" fmla="*/ 2789489 w 3243376"/>
              <a:gd name="connsiteY1439" fmla="*/ 1535497 h 2504437"/>
              <a:gd name="connsiteX1440" fmla="*/ 2794347 w 3243376"/>
              <a:gd name="connsiteY1440" fmla="*/ 1537296 h 2504437"/>
              <a:gd name="connsiteX1441" fmla="*/ 2794347 w 3243376"/>
              <a:gd name="connsiteY1441" fmla="*/ 1525782 h 2504437"/>
              <a:gd name="connsiteX1442" fmla="*/ 2789489 w 3243376"/>
              <a:gd name="connsiteY1442" fmla="*/ 1535497 h 2504437"/>
              <a:gd name="connsiteX1443" fmla="*/ 2489947 w 3243376"/>
              <a:gd name="connsiteY1443" fmla="*/ 1389850 h 2504437"/>
              <a:gd name="connsiteX1444" fmla="*/ 2499599 w 3243376"/>
              <a:gd name="connsiteY1444" fmla="*/ 1391649 h 2504437"/>
              <a:gd name="connsiteX1445" fmla="*/ 2522050 w 3243376"/>
              <a:gd name="connsiteY1445" fmla="*/ 1369197 h 2504437"/>
              <a:gd name="connsiteX1446" fmla="*/ 2523489 w 3243376"/>
              <a:gd name="connsiteY1446" fmla="*/ 1380207 h 2504437"/>
              <a:gd name="connsiteX1447" fmla="*/ 2533488 w 3243376"/>
              <a:gd name="connsiteY1447" fmla="*/ 1391564 h 2504437"/>
              <a:gd name="connsiteX1448" fmla="*/ 2532988 w 3243376"/>
              <a:gd name="connsiteY1448" fmla="*/ 1392225 h 2504437"/>
              <a:gd name="connsiteX1449" fmla="*/ 2533902 w 3243376"/>
              <a:gd name="connsiteY1449" fmla="*/ 1391702 h 2504437"/>
              <a:gd name="connsiteX1450" fmla="*/ 2544925 w 3243376"/>
              <a:gd name="connsiteY1450" fmla="*/ 1393448 h 2504437"/>
              <a:gd name="connsiteX1451" fmla="*/ 2556016 w 3243376"/>
              <a:gd name="connsiteY1451" fmla="*/ 1403163 h 2504437"/>
              <a:gd name="connsiteX1452" fmla="*/ 2556016 w 3243376"/>
              <a:gd name="connsiteY1452" fmla="*/ 1369197 h 2504437"/>
              <a:gd name="connsiteX1453" fmla="*/ 2544502 w 3243376"/>
              <a:gd name="connsiteY1453" fmla="*/ 1380711 h 2504437"/>
              <a:gd name="connsiteX1454" fmla="*/ 2532988 w 3243376"/>
              <a:gd name="connsiteY1454" fmla="*/ 1380711 h 2504437"/>
              <a:gd name="connsiteX1455" fmla="*/ 2532988 w 3243376"/>
              <a:gd name="connsiteY1455" fmla="*/ 1369197 h 2504437"/>
              <a:gd name="connsiteX1456" fmla="*/ 2544502 w 3243376"/>
              <a:gd name="connsiteY1456" fmla="*/ 1369197 h 2504437"/>
              <a:gd name="connsiteX1457" fmla="*/ 2556016 w 3243376"/>
              <a:gd name="connsiteY1457" fmla="*/ 1335232 h 2504437"/>
              <a:gd name="connsiteX1458" fmla="*/ 2556016 w 3243376"/>
              <a:gd name="connsiteY1458" fmla="*/ 1323719 h 2504437"/>
              <a:gd name="connsiteX1459" fmla="*/ 2533564 w 3243376"/>
              <a:gd name="connsiteY1459" fmla="*/ 1323718 h 2504437"/>
              <a:gd name="connsiteX1460" fmla="*/ 2545078 w 3243376"/>
              <a:gd name="connsiteY1460" fmla="*/ 1357684 h 2504437"/>
              <a:gd name="connsiteX1461" fmla="*/ 2533564 w 3243376"/>
              <a:gd name="connsiteY1461" fmla="*/ 1357684 h 2504437"/>
              <a:gd name="connsiteX1462" fmla="*/ 2522050 w 3243376"/>
              <a:gd name="connsiteY1462" fmla="*/ 1335232 h 2504437"/>
              <a:gd name="connsiteX1463" fmla="*/ 2510537 w 3243376"/>
              <a:gd name="connsiteY1463" fmla="*/ 1369197 h 2504437"/>
              <a:gd name="connsiteX1464" fmla="*/ 2510537 w 3243376"/>
              <a:gd name="connsiteY1464" fmla="*/ 1357684 h 2504437"/>
              <a:gd name="connsiteX1465" fmla="*/ 2510537 w 3243376"/>
              <a:gd name="connsiteY1465" fmla="*/ 1323718 h 2504437"/>
              <a:gd name="connsiteX1466" fmla="*/ 2488085 w 3243376"/>
              <a:gd name="connsiteY1466" fmla="*/ 1323719 h 2504437"/>
              <a:gd name="connsiteX1467" fmla="*/ 2476571 w 3243376"/>
              <a:gd name="connsiteY1467" fmla="*/ 1346170 h 2504437"/>
              <a:gd name="connsiteX1468" fmla="*/ 2488084 w 3243376"/>
              <a:gd name="connsiteY1468" fmla="*/ 1357684 h 2504437"/>
              <a:gd name="connsiteX1469" fmla="*/ 2489524 w 3243376"/>
              <a:gd name="connsiteY1469" fmla="*/ 1351927 h 2504437"/>
              <a:gd name="connsiteX1470" fmla="*/ 2498897 w 3243376"/>
              <a:gd name="connsiteY1470" fmla="*/ 1346571 h 2504437"/>
              <a:gd name="connsiteX1471" fmla="*/ 2499591 w 3243376"/>
              <a:gd name="connsiteY1471" fmla="*/ 1346744 h 2504437"/>
              <a:gd name="connsiteX1472" fmla="*/ 2499419 w 3243376"/>
              <a:gd name="connsiteY1472" fmla="*/ 1359330 h 2504437"/>
              <a:gd name="connsiteX1473" fmla="*/ 2488085 w 3243376"/>
              <a:gd name="connsiteY1473" fmla="*/ 1380135 h 2504437"/>
              <a:gd name="connsiteX1474" fmla="*/ 2489947 w 3243376"/>
              <a:gd name="connsiteY1474" fmla="*/ 1389850 h 2504437"/>
              <a:gd name="connsiteX1475" fmla="*/ 2637923 w 3243376"/>
              <a:gd name="connsiteY1475" fmla="*/ 1463465 h 2504437"/>
              <a:gd name="connsiteX1476" fmla="*/ 2658486 w 3243376"/>
              <a:gd name="connsiteY1476" fmla="*/ 1469942 h 2504437"/>
              <a:gd name="connsiteX1477" fmla="*/ 2658486 w 3243376"/>
              <a:gd name="connsiteY1477" fmla="*/ 1447489 h 2504437"/>
              <a:gd name="connsiteX1478" fmla="*/ 2658486 w 3243376"/>
              <a:gd name="connsiteY1478" fmla="*/ 1446050 h 2504437"/>
              <a:gd name="connsiteX1479" fmla="*/ 2658486 w 3243376"/>
              <a:gd name="connsiteY1479" fmla="*/ 1437409 h 2504437"/>
              <a:gd name="connsiteX1480" fmla="*/ 2663883 w 3243376"/>
              <a:gd name="connsiteY1480" fmla="*/ 1441445 h 2504437"/>
              <a:gd name="connsiteX1481" fmla="*/ 2669424 w 3243376"/>
              <a:gd name="connsiteY1481" fmla="*/ 1458427 h 2504437"/>
              <a:gd name="connsiteX1482" fmla="*/ 2680937 w 3243376"/>
              <a:gd name="connsiteY1482" fmla="*/ 1458427 h 2504437"/>
              <a:gd name="connsiteX1483" fmla="*/ 2692452 w 3243376"/>
              <a:gd name="connsiteY1483" fmla="*/ 1458427 h 2504437"/>
              <a:gd name="connsiteX1484" fmla="*/ 2703965 w 3243376"/>
              <a:gd name="connsiteY1484" fmla="*/ 1435976 h 2504437"/>
              <a:gd name="connsiteX1485" fmla="*/ 2714327 w 3243376"/>
              <a:gd name="connsiteY1485" fmla="*/ 1446914 h 2504437"/>
              <a:gd name="connsiteX1486" fmla="*/ 2714327 w 3243376"/>
              <a:gd name="connsiteY1486" fmla="*/ 1435401 h 2504437"/>
              <a:gd name="connsiteX1487" fmla="*/ 2680362 w 3243376"/>
              <a:gd name="connsiteY1487" fmla="*/ 1435401 h 2504437"/>
              <a:gd name="connsiteX1488" fmla="*/ 2680362 w 3243376"/>
              <a:gd name="connsiteY1488" fmla="*/ 1446914 h 2504437"/>
              <a:gd name="connsiteX1489" fmla="*/ 2657911 w 3243376"/>
              <a:gd name="connsiteY1489" fmla="*/ 1424463 h 2504437"/>
              <a:gd name="connsiteX1490" fmla="*/ 2656714 w 3243376"/>
              <a:gd name="connsiteY1490" fmla="*/ 1436084 h 2504437"/>
              <a:gd name="connsiteX1491" fmla="*/ 2657675 w 3243376"/>
              <a:gd name="connsiteY1491" fmla="*/ 1436803 h 2504437"/>
              <a:gd name="connsiteX1492" fmla="*/ 2647477 w 3243376"/>
              <a:gd name="connsiteY1492" fmla="*/ 1447202 h 2504437"/>
              <a:gd name="connsiteX1493" fmla="*/ 2636034 w 3243376"/>
              <a:gd name="connsiteY1493" fmla="*/ 1458428 h 2504437"/>
              <a:gd name="connsiteX1494" fmla="*/ 2637923 w 3243376"/>
              <a:gd name="connsiteY1494" fmla="*/ 1463465 h 2504437"/>
              <a:gd name="connsiteX1495" fmla="*/ 2737929 w 3243376"/>
              <a:gd name="connsiteY1495" fmla="*/ 1514844 h 2504437"/>
              <a:gd name="connsiteX1496" fmla="*/ 2749444 w 3243376"/>
              <a:gd name="connsiteY1496" fmla="*/ 1503331 h 2504437"/>
              <a:gd name="connsiteX1497" fmla="*/ 2737929 w 3243376"/>
              <a:gd name="connsiteY1497" fmla="*/ 1503331 h 2504437"/>
              <a:gd name="connsiteX1498" fmla="*/ 2737929 w 3243376"/>
              <a:gd name="connsiteY1498" fmla="*/ 1514844 h 2504437"/>
              <a:gd name="connsiteX1499" fmla="*/ 2465058 w 3243376"/>
              <a:gd name="connsiteY1499" fmla="*/ 1380135 h 2504437"/>
              <a:gd name="connsiteX1500" fmla="*/ 2463613 w 3243376"/>
              <a:gd name="connsiteY1500" fmla="*/ 1379105 h 2504437"/>
              <a:gd name="connsiteX1501" fmla="*/ 2464482 w 3243376"/>
              <a:gd name="connsiteY1501" fmla="*/ 1379559 h 2504437"/>
              <a:gd name="connsiteX1502" fmla="*/ 2465040 w 3243376"/>
              <a:gd name="connsiteY1502" fmla="*/ 1380097 h 2504437"/>
              <a:gd name="connsiteX1503" fmla="*/ 1658532 w 3243376"/>
              <a:gd name="connsiteY1503" fmla="*/ 997884 h 2504437"/>
              <a:gd name="connsiteX1504" fmla="*/ 1670045 w 3243376"/>
              <a:gd name="connsiteY1504" fmla="*/ 986371 h 2504437"/>
              <a:gd name="connsiteX1505" fmla="*/ 1658532 w 3243376"/>
              <a:gd name="connsiteY1505" fmla="*/ 986371 h 2504437"/>
              <a:gd name="connsiteX1506" fmla="*/ 1670045 w 3243376"/>
              <a:gd name="connsiteY1506" fmla="*/ 986371 h 2504437"/>
              <a:gd name="connsiteX1507" fmla="*/ 1658532 w 3243376"/>
              <a:gd name="connsiteY1507" fmla="*/ 997884 h 2504437"/>
              <a:gd name="connsiteX1508" fmla="*/ 2072302 w 3243376"/>
              <a:gd name="connsiteY1508" fmla="*/ 1203006 h 2504437"/>
              <a:gd name="connsiteX1509" fmla="*/ 2078777 w 3243376"/>
              <a:gd name="connsiteY1509" fmla="*/ 1199948 h 2504437"/>
              <a:gd name="connsiteX1510" fmla="*/ 2078777 w 3243376"/>
              <a:gd name="connsiteY1510" fmla="*/ 1188434 h 2504437"/>
              <a:gd name="connsiteX1511" fmla="*/ 2072302 w 3243376"/>
              <a:gd name="connsiteY1511" fmla="*/ 1203006 h 2504437"/>
              <a:gd name="connsiteX1512" fmla="*/ 2488084 w 3243376"/>
              <a:gd name="connsiteY1512" fmla="*/ 1413525 h 2504437"/>
              <a:gd name="connsiteX1513" fmla="*/ 2510537 w 3243376"/>
              <a:gd name="connsiteY1513" fmla="*/ 1413525 h 2504437"/>
              <a:gd name="connsiteX1514" fmla="*/ 2488084 w 3243376"/>
              <a:gd name="connsiteY1514" fmla="*/ 1413525 h 2504437"/>
              <a:gd name="connsiteX1515" fmla="*/ 2669424 w 3243376"/>
              <a:gd name="connsiteY1515" fmla="*/ 1503331 h 2504437"/>
              <a:gd name="connsiteX1516" fmla="*/ 2703390 w 3243376"/>
              <a:gd name="connsiteY1516" fmla="*/ 1491817 h 2504437"/>
              <a:gd name="connsiteX1517" fmla="*/ 2669424 w 3243376"/>
              <a:gd name="connsiteY1517" fmla="*/ 1503331 h 2504437"/>
              <a:gd name="connsiteX1518" fmla="*/ 3027852 w 3243376"/>
              <a:gd name="connsiteY1518" fmla="*/ 1681522 h 2504437"/>
              <a:gd name="connsiteX1519" fmla="*/ 3028936 w 3243376"/>
              <a:gd name="connsiteY1519" fmla="*/ 1677186 h 2504437"/>
              <a:gd name="connsiteX1520" fmla="*/ 3037609 w 3243376"/>
              <a:gd name="connsiteY1520" fmla="*/ 1672229 h 2504437"/>
              <a:gd name="connsiteX1521" fmla="*/ 3037666 w 3243376"/>
              <a:gd name="connsiteY1521" fmla="*/ 1672659 h 2504437"/>
              <a:gd name="connsiteX1522" fmla="*/ 3028000 w 3243376"/>
              <a:gd name="connsiteY1522" fmla="*/ 1681504 h 2504437"/>
              <a:gd name="connsiteX1523" fmla="*/ 2384306 w 3243376"/>
              <a:gd name="connsiteY1523" fmla="*/ 1364412 h 2504437"/>
              <a:gd name="connsiteX1524" fmla="*/ 2380757 w 3243376"/>
              <a:gd name="connsiteY1524" fmla="*/ 1356110 h 2504437"/>
              <a:gd name="connsiteX1525" fmla="*/ 2385614 w 3243376"/>
              <a:gd name="connsiteY1525" fmla="*/ 1345019 h 2504437"/>
              <a:gd name="connsiteX1526" fmla="*/ 2397128 w 3243376"/>
              <a:gd name="connsiteY1526" fmla="*/ 1356533 h 2504437"/>
              <a:gd name="connsiteX1527" fmla="*/ 2397129 w 3243376"/>
              <a:gd name="connsiteY1527" fmla="*/ 1368046 h 2504437"/>
              <a:gd name="connsiteX1528" fmla="*/ 2386118 w 3243376"/>
              <a:gd name="connsiteY1528" fmla="*/ 1363728 h 2504437"/>
              <a:gd name="connsiteX1529" fmla="*/ 3027497 w 3243376"/>
              <a:gd name="connsiteY1529" fmla="*/ 1682943 h 2504437"/>
              <a:gd name="connsiteX1530" fmla="*/ 3026942 w 3243376"/>
              <a:gd name="connsiteY1530" fmla="*/ 1681637 h 2504437"/>
              <a:gd name="connsiteX1531" fmla="*/ 3027852 w 3243376"/>
              <a:gd name="connsiteY1531" fmla="*/ 1681522 h 2504437"/>
              <a:gd name="connsiteX1532" fmla="*/ 2817374 w 3243376"/>
              <a:gd name="connsiteY1532" fmla="*/ 1582198 h 2504437"/>
              <a:gd name="connsiteX1533" fmla="*/ 2805860 w 3243376"/>
              <a:gd name="connsiteY1533" fmla="*/ 1559747 h 2504437"/>
              <a:gd name="connsiteX1534" fmla="*/ 2805860 w 3243376"/>
              <a:gd name="connsiteY1534" fmla="*/ 1570685 h 2504437"/>
              <a:gd name="connsiteX1535" fmla="*/ 2817374 w 3243376"/>
              <a:gd name="connsiteY1535" fmla="*/ 1582198 h 2504437"/>
              <a:gd name="connsiteX1536" fmla="*/ 2545078 w 3243376"/>
              <a:gd name="connsiteY1536" fmla="*/ 1447489 h 2504437"/>
              <a:gd name="connsiteX1537" fmla="*/ 2533564 w 3243376"/>
              <a:gd name="connsiteY1537" fmla="*/ 1425038 h 2504437"/>
              <a:gd name="connsiteX1538" fmla="*/ 2545078 w 3243376"/>
              <a:gd name="connsiteY1538" fmla="*/ 1447489 h 2504437"/>
              <a:gd name="connsiteX1539" fmla="*/ 1749490 w 3243376"/>
              <a:gd name="connsiteY1539" fmla="*/ 1053725 h 2504437"/>
              <a:gd name="connsiteX1540" fmla="*/ 1761003 w 3243376"/>
              <a:gd name="connsiteY1540" fmla="*/ 1042212 h 2504437"/>
              <a:gd name="connsiteX1541" fmla="*/ 1749490 w 3243376"/>
              <a:gd name="connsiteY1541" fmla="*/ 1053725 h 2504437"/>
              <a:gd name="connsiteX1542" fmla="*/ 1749489 w 3243376"/>
              <a:gd name="connsiteY1542" fmla="*/ 1042212 h 2504437"/>
              <a:gd name="connsiteX1543" fmla="*/ 1749490 w 3243376"/>
              <a:gd name="connsiteY1543" fmla="*/ 1053725 h 2504437"/>
              <a:gd name="connsiteX1544" fmla="*/ 2362588 w 3243376"/>
              <a:gd name="connsiteY1544" fmla="*/ 1357684 h 2504437"/>
              <a:gd name="connsiteX1545" fmla="*/ 2374101 w 3243376"/>
              <a:gd name="connsiteY1545" fmla="*/ 1335232 h 2504437"/>
              <a:gd name="connsiteX1546" fmla="*/ 2362588 w 3243376"/>
              <a:gd name="connsiteY1546" fmla="*/ 1357684 h 2504437"/>
              <a:gd name="connsiteX1547" fmla="*/ 2776752 w 3243376"/>
              <a:gd name="connsiteY1547" fmla="*/ 1562805 h 2504437"/>
              <a:gd name="connsiteX1548" fmla="*/ 2783408 w 3243376"/>
              <a:gd name="connsiteY1548" fmla="*/ 1559747 h 2504437"/>
              <a:gd name="connsiteX1549" fmla="*/ 2771895 w 3243376"/>
              <a:gd name="connsiteY1549" fmla="*/ 1548234 h 2504437"/>
              <a:gd name="connsiteX1550" fmla="*/ 2776752 w 3243376"/>
              <a:gd name="connsiteY1550" fmla="*/ 1562805 h 2504437"/>
              <a:gd name="connsiteX1551" fmla="*/ 2376201 w 3243376"/>
              <a:gd name="connsiteY1551" fmla="*/ 1367470 h 2504437"/>
              <a:gd name="connsiteX1552" fmla="*/ 2384306 w 3243376"/>
              <a:gd name="connsiteY1552" fmla="*/ 1364412 h 2504437"/>
              <a:gd name="connsiteX1553" fmla="*/ 2385614 w 3243376"/>
              <a:gd name="connsiteY1553" fmla="*/ 1367470 h 2504437"/>
              <a:gd name="connsiteX1554" fmla="*/ 1853399 w 3243376"/>
              <a:gd name="connsiteY1554" fmla="*/ 1108703 h 2504437"/>
              <a:gd name="connsiteX1555" fmla="*/ 1863474 w 3243376"/>
              <a:gd name="connsiteY1555" fmla="*/ 1110142 h 2504437"/>
              <a:gd name="connsiteX1556" fmla="*/ 1851960 w 3243376"/>
              <a:gd name="connsiteY1556" fmla="*/ 1098628 h 2504437"/>
              <a:gd name="connsiteX1557" fmla="*/ 1853399 w 3243376"/>
              <a:gd name="connsiteY1557" fmla="*/ 1108703 h 2504437"/>
              <a:gd name="connsiteX1558" fmla="*/ 2398568 w 3243376"/>
              <a:gd name="connsiteY1558" fmla="*/ 1378696 h 2504437"/>
              <a:gd name="connsiteX1559" fmla="*/ 2397129 w 3243376"/>
              <a:gd name="connsiteY1559" fmla="*/ 1368622 h 2504437"/>
              <a:gd name="connsiteX1560" fmla="*/ 2408642 w 3243376"/>
              <a:gd name="connsiteY1560" fmla="*/ 1380135 h 2504437"/>
              <a:gd name="connsiteX1561" fmla="*/ 2398568 w 3243376"/>
              <a:gd name="connsiteY1561" fmla="*/ 1378696 h 2504437"/>
              <a:gd name="connsiteX1562" fmla="*/ 2431092 w 3243376"/>
              <a:gd name="connsiteY1562" fmla="*/ 1402586 h 2504437"/>
              <a:gd name="connsiteX1563" fmla="*/ 2442606 w 3243376"/>
              <a:gd name="connsiteY1563" fmla="*/ 1391073 h 2504437"/>
              <a:gd name="connsiteX1564" fmla="*/ 2442606 w 3243376"/>
              <a:gd name="connsiteY1564" fmla="*/ 1402587 h 2504437"/>
              <a:gd name="connsiteX1565" fmla="*/ 2431092 w 3243376"/>
              <a:gd name="connsiteY1565" fmla="*/ 1402586 h 2504437"/>
              <a:gd name="connsiteX1566" fmla="*/ 2147283 w 3243376"/>
              <a:gd name="connsiteY1566" fmla="*/ 1267302 h 2504437"/>
              <a:gd name="connsiteX1567" fmla="*/ 2158797 w 3243376"/>
              <a:gd name="connsiteY1567" fmla="*/ 1267302 h 2504437"/>
              <a:gd name="connsiteX1568" fmla="*/ 2147284 w 3243376"/>
              <a:gd name="connsiteY1568" fmla="*/ 1255788 h 2504437"/>
              <a:gd name="connsiteX1569" fmla="*/ 2135770 w 3243376"/>
              <a:gd name="connsiteY1569" fmla="*/ 1255788 h 2504437"/>
              <a:gd name="connsiteX1570" fmla="*/ 2147284 w 3243376"/>
              <a:gd name="connsiteY1570" fmla="*/ 1255788 h 2504437"/>
              <a:gd name="connsiteX1571" fmla="*/ 2147283 w 3243376"/>
              <a:gd name="connsiteY1571" fmla="*/ 1267302 h 2504437"/>
              <a:gd name="connsiteX1572" fmla="*/ 2351649 w 3243376"/>
              <a:gd name="connsiteY1572" fmla="*/ 1368622 h 2504437"/>
              <a:gd name="connsiteX1573" fmla="*/ 2351649 w 3243376"/>
              <a:gd name="connsiteY1573" fmla="*/ 1357108 h 2504437"/>
              <a:gd name="connsiteX1574" fmla="*/ 2351649 w 3243376"/>
              <a:gd name="connsiteY1574" fmla="*/ 1368622 h 2504437"/>
              <a:gd name="connsiteX1575" fmla="*/ 2238240 w 3243376"/>
              <a:gd name="connsiteY1575" fmla="*/ 1312781 h 2504437"/>
              <a:gd name="connsiteX1576" fmla="*/ 2238241 w 3243376"/>
              <a:gd name="connsiteY1576" fmla="*/ 1301267 h 2504437"/>
              <a:gd name="connsiteX1577" fmla="*/ 2226727 w 3243376"/>
              <a:gd name="connsiteY1577" fmla="*/ 1301267 h 2504437"/>
              <a:gd name="connsiteX1578" fmla="*/ 2238240 w 3243376"/>
              <a:gd name="connsiteY1578" fmla="*/ 1312781 h 2504437"/>
              <a:gd name="connsiteX1579" fmla="*/ 2670863 w 3243376"/>
              <a:gd name="connsiteY1579" fmla="*/ 1530100 h 2504437"/>
              <a:gd name="connsiteX1580" fmla="*/ 2680938 w 3243376"/>
              <a:gd name="connsiteY1580" fmla="*/ 1525783 h 2504437"/>
              <a:gd name="connsiteX1581" fmla="*/ 2669424 w 3243376"/>
              <a:gd name="connsiteY1581" fmla="*/ 1514269 h 2504437"/>
              <a:gd name="connsiteX1582" fmla="*/ 2669424 w 3243376"/>
              <a:gd name="connsiteY1582" fmla="*/ 1525782 h 2504437"/>
              <a:gd name="connsiteX1583" fmla="*/ 2670863 w 3243376"/>
              <a:gd name="connsiteY1583" fmla="*/ 1530100 h 2504437"/>
              <a:gd name="connsiteX1584" fmla="*/ 2112743 w 3243376"/>
              <a:gd name="connsiteY1584" fmla="*/ 1256364 h 2504437"/>
              <a:gd name="connsiteX1585" fmla="*/ 2112743 w 3243376"/>
              <a:gd name="connsiteY1585" fmla="*/ 1244851 h 2504437"/>
              <a:gd name="connsiteX1586" fmla="*/ 2112743 w 3243376"/>
              <a:gd name="connsiteY1586" fmla="*/ 1256364 h 2504437"/>
              <a:gd name="connsiteX1587" fmla="*/ 2425336 w 3243376"/>
              <a:gd name="connsiteY1587" fmla="*/ 1412661 h 2504437"/>
              <a:gd name="connsiteX1588" fmla="*/ 2419579 w 3243376"/>
              <a:gd name="connsiteY1588" fmla="*/ 1402587 h 2504437"/>
              <a:gd name="connsiteX1589" fmla="*/ 2431093 w 3243376"/>
              <a:gd name="connsiteY1589" fmla="*/ 1414100 h 2504437"/>
              <a:gd name="connsiteX1590" fmla="*/ 2425336 w 3243376"/>
              <a:gd name="connsiteY1590" fmla="*/ 1412661 h 2504437"/>
              <a:gd name="connsiteX1591" fmla="*/ 1868655 w 3243376"/>
              <a:gd name="connsiteY1591" fmla="*/ 1137487 h 2504437"/>
              <a:gd name="connsiteX1592" fmla="*/ 1874411 w 3243376"/>
              <a:gd name="connsiteY1592" fmla="*/ 1133169 h 2504437"/>
              <a:gd name="connsiteX1593" fmla="*/ 1874411 w 3243376"/>
              <a:gd name="connsiteY1593" fmla="*/ 1121656 h 2504437"/>
              <a:gd name="connsiteX1594" fmla="*/ 1862898 w 3243376"/>
              <a:gd name="connsiteY1594" fmla="*/ 1133169 h 2504437"/>
              <a:gd name="connsiteX1595" fmla="*/ 1868655 w 3243376"/>
              <a:gd name="connsiteY1595" fmla="*/ 1137487 h 2504437"/>
              <a:gd name="connsiteX1596" fmla="*/ 2363163 w 3243376"/>
              <a:gd name="connsiteY1596" fmla="*/ 1384416 h 2504437"/>
              <a:gd name="connsiteX1597" fmla="*/ 2363163 w 3243376"/>
              <a:gd name="connsiteY1597" fmla="*/ 1379559 h 2504437"/>
              <a:gd name="connsiteX1598" fmla="*/ 2363163 w 3243376"/>
              <a:gd name="connsiteY1598" fmla="*/ 1384416 h 2504437"/>
              <a:gd name="connsiteX1599" fmla="*/ 2805860 w 3243376"/>
              <a:gd name="connsiteY1599" fmla="*/ 1604650 h 2504437"/>
              <a:gd name="connsiteX1600" fmla="*/ 2809025 w 3243376"/>
              <a:gd name="connsiteY1600" fmla="*/ 1602399 h 2504437"/>
              <a:gd name="connsiteX1601" fmla="*/ 2812984 w 3243376"/>
              <a:gd name="connsiteY1601" fmla="*/ 1604866 h 2504437"/>
              <a:gd name="connsiteX1602" fmla="*/ 2828311 w 3243376"/>
              <a:gd name="connsiteY1602" fmla="*/ 1604650 h 2504437"/>
              <a:gd name="connsiteX1603" fmla="*/ 2812688 w 3243376"/>
              <a:gd name="connsiteY1603" fmla="*/ 1599793 h 2504437"/>
              <a:gd name="connsiteX1604" fmla="*/ 2809025 w 3243376"/>
              <a:gd name="connsiteY1604" fmla="*/ 1602399 h 2504437"/>
              <a:gd name="connsiteX1605" fmla="*/ 2807830 w 3243376"/>
              <a:gd name="connsiteY1605" fmla="*/ 1601655 h 2504437"/>
              <a:gd name="connsiteX1606" fmla="*/ 2805860 w 3243376"/>
              <a:gd name="connsiteY1606" fmla="*/ 1604650 h 2504437"/>
              <a:gd name="connsiteX1607" fmla="*/ 2500174 w 3243376"/>
              <a:gd name="connsiteY1607" fmla="*/ 1458427 h 2504437"/>
              <a:gd name="connsiteX1608" fmla="*/ 2511112 w 3243376"/>
              <a:gd name="connsiteY1608" fmla="*/ 1458428 h 2504437"/>
              <a:gd name="connsiteX1609" fmla="*/ 2511112 w 3243376"/>
              <a:gd name="connsiteY1609" fmla="*/ 1458428 h 2504437"/>
              <a:gd name="connsiteX1610" fmla="*/ 2511112 w 3243376"/>
              <a:gd name="connsiteY1610" fmla="*/ 1458428 h 2504437"/>
              <a:gd name="connsiteX1611" fmla="*/ 2511184 w 3243376"/>
              <a:gd name="connsiteY1611" fmla="*/ 1458428 h 2504437"/>
              <a:gd name="connsiteX1612" fmla="*/ 2522625 w 3243376"/>
              <a:gd name="connsiteY1612" fmla="*/ 1458428 h 2504437"/>
              <a:gd name="connsiteX1613" fmla="*/ 2512551 w 3243376"/>
              <a:gd name="connsiteY1613" fmla="*/ 1454110 h 2504437"/>
              <a:gd name="connsiteX1614" fmla="*/ 2511112 w 3243376"/>
              <a:gd name="connsiteY1614" fmla="*/ 1458428 h 2504437"/>
              <a:gd name="connsiteX1615" fmla="*/ 2511112 w 3243376"/>
              <a:gd name="connsiteY1615" fmla="*/ 1458428 h 2504437"/>
              <a:gd name="connsiteX1616" fmla="*/ 2513001 w 3243376"/>
              <a:gd name="connsiteY1616" fmla="*/ 1448956 h 2504437"/>
              <a:gd name="connsiteX1617" fmla="*/ 2533563 w 3243376"/>
              <a:gd name="connsiteY1617" fmla="*/ 1458427 h 2504437"/>
              <a:gd name="connsiteX1618" fmla="*/ 2534139 w 3243376"/>
              <a:gd name="connsiteY1618" fmla="*/ 1446914 h 2504437"/>
              <a:gd name="connsiteX1619" fmla="*/ 2500174 w 3243376"/>
              <a:gd name="connsiteY1619" fmla="*/ 1446914 h 2504437"/>
              <a:gd name="connsiteX1620" fmla="*/ 2500174 w 3243376"/>
              <a:gd name="connsiteY1620" fmla="*/ 1458427 h 2504437"/>
              <a:gd name="connsiteX1621" fmla="*/ 3042797 w 3243376"/>
              <a:gd name="connsiteY1621" fmla="*/ 1731480 h 2504437"/>
              <a:gd name="connsiteX1622" fmla="*/ 3044767 w 3243376"/>
              <a:gd name="connsiteY1622" fmla="*/ 1728421 h 2504437"/>
              <a:gd name="connsiteX1623" fmla="*/ 3022316 w 3243376"/>
              <a:gd name="connsiteY1623" fmla="*/ 1694456 h 2504437"/>
              <a:gd name="connsiteX1624" fmla="*/ 3022316 w 3243376"/>
              <a:gd name="connsiteY1624" fmla="*/ 1716907 h 2504437"/>
              <a:gd name="connsiteX1625" fmla="*/ 3042797 w 3243376"/>
              <a:gd name="connsiteY1625" fmla="*/ 1731480 h 2504437"/>
              <a:gd name="connsiteX1626" fmla="*/ 2487509 w 3243376"/>
              <a:gd name="connsiteY1626" fmla="*/ 1459003 h 2504437"/>
              <a:gd name="connsiteX1627" fmla="*/ 2499024 w 3243376"/>
              <a:gd name="connsiteY1627" fmla="*/ 1447489 h 2504437"/>
              <a:gd name="connsiteX1628" fmla="*/ 2499024 w 3243376"/>
              <a:gd name="connsiteY1628" fmla="*/ 1425038 h 2504437"/>
              <a:gd name="connsiteX1629" fmla="*/ 2487509 w 3243376"/>
              <a:gd name="connsiteY1629" fmla="*/ 1459003 h 2504437"/>
              <a:gd name="connsiteX1630" fmla="*/ 1777697 w 3243376"/>
              <a:gd name="connsiteY1630" fmla="*/ 1108703 h 2504437"/>
              <a:gd name="connsiteX1631" fmla="*/ 1783453 w 3243376"/>
              <a:gd name="connsiteY1631" fmla="*/ 1110142 h 2504437"/>
              <a:gd name="connsiteX1632" fmla="*/ 1783453 w 3243376"/>
              <a:gd name="connsiteY1632" fmla="*/ 1098628 h 2504437"/>
              <a:gd name="connsiteX1633" fmla="*/ 1771940 w 3243376"/>
              <a:gd name="connsiteY1633" fmla="*/ 1098628 h 2504437"/>
              <a:gd name="connsiteX1634" fmla="*/ 1777697 w 3243376"/>
              <a:gd name="connsiteY1634" fmla="*/ 1108703 h 2504437"/>
              <a:gd name="connsiteX1635" fmla="*/ 2351650 w 3243376"/>
              <a:gd name="connsiteY1635" fmla="*/ 1402012 h 2504437"/>
              <a:gd name="connsiteX1636" fmla="*/ 2363163 w 3243376"/>
              <a:gd name="connsiteY1636" fmla="*/ 1402011 h 2504437"/>
              <a:gd name="connsiteX1637" fmla="*/ 2363163 w 3243376"/>
              <a:gd name="connsiteY1637" fmla="*/ 1379559 h 2504437"/>
              <a:gd name="connsiteX1638" fmla="*/ 2351649 w 3243376"/>
              <a:gd name="connsiteY1638" fmla="*/ 1357108 h 2504437"/>
              <a:gd name="connsiteX1639" fmla="*/ 2351649 w 3243376"/>
              <a:gd name="connsiteY1639" fmla="*/ 1368622 h 2504437"/>
              <a:gd name="connsiteX1640" fmla="*/ 2351650 w 3243376"/>
              <a:gd name="connsiteY1640" fmla="*/ 1402012 h 2504437"/>
              <a:gd name="connsiteX1641" fmla="*/ 2238240 w 3243376"/>
              <a:gd name="connsiteY1641" fmla="*/ 1346170 h 2504437"/>
              <a:gd name="connsiteX1642" fmla="*/ 2272205 w 3243376"/>
              <a:gd name="connsiteY1642" fmla="*/ 1346170 h 2504437"/>
              <a:gd name="connsiteX1643" fmla="*/ 2238240 w 3243376"/>
              <a:gd name="connsiteY1643" fmla="*/ 1346170 h 2504437"/>
              <a:gd name="connsiteX1644" fmla="*/ 2414371 w 3243376"/>
              <a:gd name="connsiteY1644" fmla="*/ 1434006 h 2504437"/>
              <a:gd name="connsiteX1645" fmla="*/ 2419579 w 3243376"/>
              <a:gd name="connsiteY1645" fmla="*/ 1435976 h 2504437"/>
              <a:gd name="connsiteX1646" fmla="*/ 2431093 w 3243376"/>
              <a:gd name="connsiteY1646" fmla="*/ 1435976 h 2504437"/>
              <a:gd name="connsiteX1647" fmla="*/ 2442031 w 3243376"/>
              <a:gd name="connsiteY1647" fmla="*/ 1414100 h 2504437"/>
              <a:gd name="connsiteX1648" fmla="*/ 2453544 w 3243376"/>
              <a:gd name="connsiteY1648" fmla="*/ 1448066 h 2504437"/>
              <a:gd name="connsiteX1649" fmla="*/ 2475996 w 3243376"/>
              <a:gd name="connsiteY1649" fmla="*/ 1436552 h 2504437"/>
              <a:gd name="connsiteX1650" fmla="*/ 2475996 w 3243376"/>
              <a:gd name="connsiteY1650" fmla="*/ 1414100 h 2504437"/>
              <a:gd name="connsiteX1651" fmla="*/ 2464483 w 3243376"/>
              <a:gd name="connsiteY1651" fmla="*/ 1402587 h 2504437"/>
              <a:gd name="connsiteX1652" fmla="*/ 2475996 w 3243376"/>
              <a:gd name="connsiteY1652" fmla="*/ 1391073 h 2504437"/>
              <a:gd name="connsiteX1653" fmla="*/ 2475996 w 3243376"/>
              <a:gd name="connsiteY1653" fmla="*/ 1379559 h 2504437"/>
              <a:gd name="connsiteX1654" fmla="*/ 2469519 w 3243376"/>
              <a:gd name="connsiteY1654" fmla="*/ 1384417 h 2504437"/>
              <a:gd name="connsiteX1655" fmla="*/ 2465040 w 3243376"/>
              <a:gd name="connsiteY1655" fmla="*/ 1380097 h 2504437"/>
              <a:gd name="connsiteX1656" fmla="*/ 2462000 w 3243376"/>
              <a:gd name="connsiteY1656" fmla="*/ 1373479 h 2504437"/>
              <a:gd name="connsiteX1657" fmla="*/ 2476571 w 3243376"/>
              <a:gd name="connsiteY1657" fmla="*/ 1368622 h 2504437"/>
              <a:gd name="connsiteX1658" fmla="*/ 2460381 w 3243376"/>
              <a:gd name="connsiteY1658" fmla="*/ 1376798 h 2504437"/>
              <a:gd name="connsiteX1659" fmla="*/ 2463613 w 3243376"/>
              <a:gd name="connsiteY1659" fmla="*/ 1379105 h 2504437"/>
              <a:gd name="connsiteX1660" fmla="*/ 2453472 w 3243376"/>
              <a:gd name="connsiteY1660" fmla="*/ 1373802 h 2504437"/>
              <a:gd name="connsiteX1661" fmla="*/ 2442030 w 3243376"/>
              <a:gd name="connsiteY1661" fmla="*/ 1368046 h 2504437"/>
              <a:gd name="connsiteX1662" fmla="*/ 2419579 w 3243376"/>
              <a:gd name="connsiteY1662" fmla="*/ 1379559 h 2504437"/>
              <a:gd name="connsiteX1663" fmla="*/ 2419579 w 3243376"/>
              <a:gd name="connsiteY1663" fmla="*/ 1368046 h 2504437"/>
              <a:gd name="connsiteX1664" fmla="*/ 2419579 w 3243376"/>
              <a:gd name="connsiteY1664" fmla="*/ 1345594 h 2504437"/>
              <a:gd name="connsiteX1665" fmla="*/ 2397128 w 3243376"/>
              <a:gd name="connsiteY1665" fmla="*/ 1345595 h 2504437"/>
              <a:gd name="connsiteX1666" fmla="*/ 2419579 w 3243376"/>
              <a:gd name="connsiteY1666" fmla="*/ 1334081 h 2504437"/>
              <a:gd name="connsiteX1667" fmla="*/ 2385615 w 3243376"/>
              <a:gd name="connsiteY1667" fmla="*/ 1300116 h 2504437"/>
              <a:gd name="connsiteX1668" fmla="*/ 2377762 w 3243376"/>
              <a:gd name="connsiteY1668" fmla="*/ 1325536 h 2504437"/>
              <a:gd name="connsiteX1669" fmla="*/ 2384773 w 3243376"/>
              <a:gd name="connsiteY1669" fmla="*/ 1333165 h 2504437"/>
              <a:gd name="connsiteX1670" fmla="*/ 2384175 w 3243376"/>
              <a:gd name="connsiteY1670" fmla="*/ 1340701 h 2504437"/>
              <a:gd name="connsiteX1671" fmla="*/ 2374101 w 3243376"/>
              <a:gd name="connsiteY1671" fmla="*/ 1367470 h 2504437"/>
              <a:gd name="connsiteX1672" fmla="*/ 2375540 w 3243376"/>
              <a:gd name="connsiteY1672" fmla="*/ 1367471 h 2504437"/>
              <a:gd name="connsiteX1673" fmla="*/ 2376201 w 3243376"/>
              <a:gd name="connsiteY1673" fmla="*/ 1367470 h 2504437"/>
              <a:gd name="connsiteX1674" fmla="*/ 2374676 w 3243376"/>
              <a:gd name="connsiteY1674" fmla="*/ 1368046 h 2504437"/>
              <a:gd name="connsiteX1675" fmla="*/ 2408642 w 3243376"/>
              <a:gd name="connsiteY1675" fmla="*/ 1402011 h 2504437"/>
              <a:gd name="connsiteX1676" fmla="*/ 2397128 w 3243376"/>
              <a:gd name="connsiteY1676" fmla="*/ 1413525 h 2504437"/>
              <a:gd name="connsiteX1677" fmla="*/ 2414371 w 3243376"/>
              <a:gd name="connsiteY1677" fmla="*/ 1434006 h 2504437"/>
              <a:gd name="connsiteX1678" fmla="*/ 2469915 w 3243376"/>
              <a:gd name="connsiteY1678" fmla="*/ 1463105 h 2504437"/>
              <a:gd name="connsiteX1679" fmla="*/ 2476571 w 3243376"/>
              <a:gd name="connsiteY1679" fmla="*/ 1458427 h 2504437"/>
              <a:gd name="connsiteX1680" fmla="*/ 2476571 w 3243376"/>
              <a:gd name="connsiteY1680" fmla="*/ 1446914 h 2504437"/>
              <a:gd name="connsiteX1681" fmla="*/ 2465058 w 3243376"/>
              <a:gd name="connsiteY1681" fmla="*/ 1446914 h 2504437"/>
              <a:gd name="connsiteX1682" fmla="*/ 2469915 w 3243376"/>
              <a:gd name="connsiteY1682" fmla="*/ 1463105 h 2504437"/>
              <a:gd name="connsiteX1683" fmla="*/ 3113403 w 3243376"/>
              <a:gd name="connsiteY1683" fmla="*/ 1789531 h 2504437"/>
              <a:gd name="connsiteX1684" fmla="*/ 3106364 w 3243376"/>
              <a:gd name="connsiteY1684" fmla="*/ 1784838 h 2504437"/>
              <a:gd name="connsiteX1685" fmla="*/ 3113021 w 3243376"/>
              <a:gd name="connsiteY1685" fmla="*/ 1788525 h 2504437"/>
              <a:gd name="connsiteX1686" fmla="*/ 2579043 w 3243376"/>
              <a:gd name="connsiteY1686" fmla="*/ 1525782 h 2504437"/>
              <a:gd name="connsiteX1687" fmla="*/ 2590556 w 3243376"/>
              <a:gd name="connsiteY1687" fmla="*/ 1514269 h 2504437"/>
              <a:gd name="connsiteX1688" fmla="*/ 2602070 w 3243376"/>
              <a:gd name="connsiteY1688" fmla="*/ 1514269 h 2504437"/>
              <a:gd name="connsiteX1689" fmla="*/ 2602070 w 3243376"/>
              <a:gd name="connsiteY1689" fmla="*/ 1536720 h 2504437"/>
              <a:gd name="connsiteX1690" fmla="*/ 2602070 w 3243376"/>
              <a:gd name="connsiteY1690" fmla="*/ 1491817 h 2504437"/>
              <a:gd name="connsiteX1691" fmla="*/ 2636035 w 3243376"/>
              <a:gd name="connsiteY1691" fmla="*/ 1503331 h 2504437"/>
              <a:gd name="connsiteX1692" fmla="*/ 2658486 w 3243376"/>
              <a:gd name="connsiteY1692" fmla="*/ 1491817 h 2504437"/>
              <a:gd name="connsiteX1693" fmla="*/ 2658486 w 3243376"/>
              <a:gd name="connsiteY1693" fmla="*/ 1469365 h 2504437"/>
              <a:gd name="connsiteX1694" fmla="*/ 2658486 w 3243376"/>
              <a:gd name="connsiteY1694" fmla="*/ 1480879 h 2504437"/>
              <a:gd name="connsiteX1695" fmla="*/ 2624521 w 3243376"/>
              <a:gd name="connsiteY1695" fmla="*/ 1492393 h 2504437"/>
              <a:gd name="connsiteX1696" fmla="*/ 2624522 w 3243376"/>
              <a:gd name="connsiteY1696" fmla="*/ 1469942 h 2504437"/>
              <a:gd name="connsiteX1697" fmla="*/ 2613008 w 3243376"/>
              <a:gd name="connsiteY1697" fmla="*/ 1447489 h 2504437"/>
              <a:gd name="connsiteX1698" fmla="*/ 2624522 w 3243376"/>
              <a:gd name="connsiteY1698" fmla="*/ 1469942 h 2504437"/>
              <a:gd name="connsiteX1699" fmla="*/ 2613008 w 3243376"/>
              <a:gd name="connsiteY1699" fmla="*/ 1481455 h 2504437"/>
              <a:gd name="connsiteX1700" fmla="*/ 2601494 w 3243376"/>
              <a:gd name="connsiteY1700" fmla="*/ 1481455 h 2504437"/>
              <a:gd name="connsiteX1701" fmla="*/ 2601494 w 3243376"/>
              <a:gd name="connsiteY1701" fmla="*/ 1469942 h 2504437"/>
              <a:gd name="connsiteX1702" fmla="*/ 2602070 w 3243376"/>
              <a:gd name="connsiteY1702" fmla="*/ 1457276 h 2504437"/>
              <a:gd name="connsiteX1703" fmla="*/ 2590556 w 3243376"/>
              <a:gd name="connsiteY1703" fmla="*/ 1468790 h 2504437"/>
              <a:gd name="connsiteX1704" fmla="*/ 2568105 w 3243376"/>
              <a:gd name="connsiteY1704" fmla="*/ 1457276 h 2504437"/>
              <a:gd name="connsiteX1705" fmla="*/ 2568104 w 3243376"/>
              <a:gd name="connsiteY1705" fmla="*/ 1468790 h 2504437"/>
              <a:gd name="connsiteX1706" fmla="*/ 2590556 w 3243376"/>
              <a:gd name="connsiteY1706" fmla="*/ 1480303 h 2504437"/>
              <a:gd name="connsiteX1707" fmla="*/ 2579042 w 3243376"/>
              <a:gd name="connsiteY1707" fmla="*/ 1491817 h 2504437"/>
              <a:gd name="connsiteX1708" fmla="*/ 2579043 w 3243376"/>
              <a:gd name="connsiteY1708" fmla="*/ 1525782 h 2504437"/>
              <a:gd name="connsiteX1709" fmla="*/ 3114050 w 3243376"/>
              <a:gd name="connsiteY1709" fmla="*/ 1791228 h 2504437"/>
              <a:gd name="connsiteX1710" fmla="*/ 3113403 w 3243376"/>
              <a:gd name="connsiteY1710" fmla="*/ 1789531 h 2504437"/>
              <a:gd name="connsiteX1711" fmla="*/ 3114999 w 3243376"/>
              <a:gd name="connsiteY1711" fmla="*/ 1790594 h 2504437"/>
              <a:gd name="connsiteX1712" fmla="*/ 2423168 w 3243376"/>
              <a:gd name="connsiteY1712" fmla="*/ 1453642 h 2504437"/>
              <a:gd name="connsiteX1713" fmla="*/ 2442030 w 3243376"/>
              <a:gd name="connsiteY1713" fmla="*/ 1447489 h 2504437"/>
              <a:gd name="connsiteX1714" fmla="*/ 2419579 w 3243376"/>
              <a:gd name="connsiteY1714" fmla="*/ 1447489 h 2504437"/>
              <a:gd name="connsiteX1715" fmla="*/ 2423168 w 3243376"/>
              <a:gd name="connsiteY1715" fmla="*/ 1453642 h 2504437"/>
              <a:gd name="connsiteX1716" fmla="*/ 2851339 w 3243376"/>
              <a:gd name="connsiteY1716" fmla="*/ 1672005 h 2504437"/>
              <a:gd name="connsiteX1717" fmla="*/ 2862852 w 3243376"/>
              <a:gd name="connsiteY1717" fmla="*/ 1660491 h 2504437"/>
              <a:gd name="connsiteX1718" fmla="*/ 2851339 w 3243376"/>
              <a:gd name="connsiteY1718" fmla="*/ 1660491 h 2504437"/>
              <a:gd name="connsiteX1719" fmla="*/ 2556016 w 3243376"/>
              <a:gd name="connsiteY1719" fmla="*/ 1525782 h 2504437"/>
              <a:gd name="connsiteX1720" fmla="*/ 2556016 w 3243376"/>
              <a:gd name="connsiteY1720" fmla="*/ 1525206 h 2504437"/>
              <a:gd name="connsiteX1721" fmla="*/ 2556016 w 3243376"/>
              <a:gd name="connsiteY1721" fmla="*/ 1525206 h 2504437"/>
              <a:gd name="connsiteX1722" fmla="*/ 2556016 w 3243376"/>
              <a:gd name="connsiteY1722" fmla="*/ 1515708 h 2504437"/>
              <a:gd name="connsiteX1723" fmla="*/ 2556016 w 3243376"/>
              <a:gd name="connsiteY1723" fmla="*/ 1514269 h 2504437"/>
              <a:gd name="connsiteX1724" fmla="*/ 2567529 w 3243376"/>
              <a:gd name="connsiteY1724" fmla="*/ 1514269 h 2504437"/>
              <a:gd name="connsiteX1725" fmla="*/ 2566090 w 3243376"/>
              <a:gd name="connsiteY1725" fmla="*/ 1524343 h 2504437"/>
              <a:gd name="connsiteX1726" fmla="*/ 2328622 w 3243376"/>
              <a:gd name="connsiteY1726" fmla="*/ 1413525 h 2504437"/>
              <a:gd name="connsiteX1727" fmla="*/ 2351074 w 3243376"/>
              <a:gd name="connsiteY1727" fmla="*/ 1391073 h 2504437"/>
              <a:gd name="connsiteX1728" fmla="*/ 2328622 w 3243376"/>
              <a:gd name="connsiteY1728" fmla="*/ 1391073 h 2504437"/>
              <a:gd name="connsiteX1729" fmla="*/ 2328622 w 3243376"/>
              <a:gd name="connsiteY1729" fmla="*/ 1413525 h 2504437"/>
              <a:gd name="connsiteX1730" fmla="*/ 2056326 w 3243376"/>
              <a:gd name="connsiteY1730" fmla="*/ 1278816 h 2504437"/>
              <a:gd name="connsiteX1731" fmla="*/ 2067840 w 3243376"/>
              <a:gd name="connsiteY1731" fmla="*/ 1278816 h 2504437"/>
              <a:gd name="connsiteX1732" fmla="*/ 2067839 w 3243376"/>
              <a:gd name="connsiteY1732" fmla="*/ 1233913 h 2504437"/>
              <a:gd name="connsiteX1733" fmla="*/ 2056326 w 3243376"/>
              <a:gd name="connsiteY1733" fmla="*/ 1233913 h 2504437"/>
              <a:gd name="connsiteX1734" fmla="*/ 2056326 w 3243376"/>
              <a:gd name="connsiteY1734" fmla="*/ 1278816 h 2504437"/>
              <a:gd name="connsiteX1735" fmla="*/ 3140330 w 3243376"/>
              <a:gd name="connsiteY1735" fmla="*/ 1818802 h 2504437"/>
              <a:gd name="connsiteX1736" fmla="*/ 3140330 w 3243376"/>
              <a:gd name="connsiteY1736" fmla="*/ 1807289 h 2504437"/>
              <a:gd name="connsiteX1737" fmla="*/ 3140330 w 3243376"/>
              <a:gd name="connsiteY1737" fmla="*/ 1818802 h 2504437"/>
              <a:gd name="connsiteX1738" fmla="*/ 2817374 w 3243376"/>
              <a:gd name="connsiteY1738" fmla="*/ 1661066 h 2504437"/>
              <a:gd name="connsiteX1739" fmla="*/ 2839824 w 3243376"/>
              <a:gd name="connsiteY1739" fmla="*/ 1661067 h 2504437"/>
              <a:gd name="connsiteX1740" fmla="*/ 2817374 w 3243376"/>
              <a:gd name="connsiteY1740" fmla="*/ 1661066 h 2504437"/>
              <a:gd name="connsiteX1741" fmla="*/ 2726417 w 3243376"/>
              <a:gd name="connsiteY1741" fmla="*/ 1616164 h 2504437"/>
              <a:gd name="connsiteX1742" fmla="*/ 2737930 w 3243376"/>
              <a:gd name="connsiteY1742" fmla="*/ 1616164 h 2504437"/>
              <a:gd name="connsiteX1743" fmla="*/ 2726417 w 3243376"/>
              <a:gd name="connsiteY1743" fmla="*/ 1616164 h 2504437"/>
              <a:gd name="connsiteX1744" fmla="*/ 2022360 w 3243376"/>
              <a:gd name="connsiteY1744" fmla="*/ 1267877 h 2504437"/>
              <a:gd name="connsiteX1745" fmla="*/ 2022360 w 3243376"/>
              <a:gd name="connsiteY1745" fmla="*/ 1233913 h 2504437"/>
              <a:gd name="connsiteX1746" fmla="*/ 2022360 w 3243376"/>
              <a:gd name="connsiteY1746" fmla="*/ 1267877 h 2504437"/>
              <a:gd name="connsiteX1747" fmla="*/ 2942296 w 3243376"/>
              <a:gd name="connsiteY1747" fmla="*/ 1728421 h 2504437"/>
              <a:gd name="connsiteX1748" fmla="*/ 2945453 w 3243376"/>
              <a:gd name="connsiteY1748" fmla="*/ 1727072 h 2504437"/>
              <a:gd name="connsiteX1749" fmla="*/ 2945761 w 3243376"/>
              <a:gd name="connsiteY1749" fmla="*/ 1727555 h 2504437"/>
              <a:gd name="connsiteX1750" fmla="*/ 1777697 w 3243376"/>
              <a:gd name="connsiteY1750" fmla="*/ 1153749 h 2504437"/>
              <a:gd name="connsiteX1751" fmla="*/ 1783453 w 3243376"/>
              <a:gd name="connsiteY1751" fmla="*/ 1155621 h 2504437"/>
              <a:gd name="connsiteX1752" fmla="*/ 1771940 w 3243376"/>
              <a:gd name="connsiteY1752" fmla="*/ 1144107 h 2504437"/>
              <a:gd name="connsiteX1753" fmla="*/ 1777697 w 3243376"/>
              <a:gd name="connsiteY1753" fmla="*/ 1153749 h 2504437"/>
              <a:gd name="connsiteX1754" fmla="*/ 2142246 w 3243376"/>
              <a:gd name="connsiteY1754" fmla="*/ 1338290 h 2504437"/>
              <a:gd name="connsiteX1755" fmla="*/ 2147284 w 3243376"/>
              <a:gd name="connsiteY1755" fmla="*/ 1335232 h 2504437"/>
              <a:gd name="connsiteX1756" fmla="*/ 2158797 w 3243376"/>
              <a:gd name="connsiteY1756" fmla="*/ 1312205 h 2504437"/>
              <a:gd name="connsiteX1757" fmla="*/ 2147284 w 3243376"/>
              <a:gd name="connsiteY1757" fmla="*/ 1323718 h 2504437"/>
              <a:gd name="connsiteX1758" fmla="*/ 2135769 w 3243376"/>
              <a:gd name="connsiteY1758" fmla="*/ 1323719 h 2504437"/>
              <a:gd name="connsiteX1759" fmla="*/ 2142246 w 3243376"/>
              <a:gd name="connsiteY1759" fmla="*/ 1338290 h 2504437"/>
              <a:gd name="connsiteX1760" fmla="*/ 2748867 w 3243376"/>
              <a:gd name="connsiteY1760" fmla="*/ 1639191 h 2504437"/>
              <a:gd name="connsiteX1761" fmla="*/ 2760382 w 3243376"/>
              <a:gd name="connsiteY1761" fmla="*/ 1627678 h 2504437"/>
              <a:gd name="connsiteX1762" fmla="*/ 2748868 w 3243376"/>
              <a:gd name="connsiteY1762" fmla="*/ 1616164 h 2504437"/>
              <a:gd name="connsiteX1763" fmla="*/ 2748867 w 3243376"/>
              <a:gd name="connsiteY1763" fmla="*/ 1639191 h 2504437"/>
              <a:gd name="connsiteX1764" fmla="*/ 2797764 w 3243376"/>
              <a:gd name="connsiteY1764" fmla="*/ 1667219 h 2504437"/>
              <a:gd name="connsiteX1765" fmla="*/ 2805861 w 3243376"/>
              <a:gd name="connsiteY1765" fmla="*/ 1661066 h 2504437"/>
              <a:gd name="connsiteX1766" fmla="*/ 2794346 w 3243376"/>
              <a:gd name="connsiteY1766" fmla="*/ 1661066 h 2504437"/>
              <a:gd name="connsiteX1767" fmla="*/ 2797764 w 3243376"/>
              <a:gd name="connsiteY1767" fmla="*/ 1667219 h 2504437"/>
              <a:gd name="connsiteX1768" fmla="*/ 2885303 w 3243376"/>
              <a:gd name="connsiteY1768" fmla="*/ 1716907 h 2504437"/>
              <a:gd name="connsiteX1769" fmla="*/ 2885303 w 3243376"/>
              <a:gd name="connsiteY1769" fmla="*/ 1694456 h 2504437"/>
              <a:gd name="connsiteX1770" fmla="*/ 2885304 w 3243376"/>
              <a:gd name="connsiteY1770" fmla="*/ 1705969 h 2504437"/>
              <a:gd name="connsiteX1771" fmla="*/ 2885303 w 3243376"/>
              <a:gd name="connsiteY1771" fmla="*/ 1716907 h 2504437"/>
              <a:gd name="connsiteX1772" fmla="*/ 2363163 w 3243376"/>
              <a:gd name="connsiteY1772" fmla="*/ 1458427 h 2504437"/>
              <a:gd name="connsiteX1773" fmla="*/ 2374677 w 3243376"/>
              <a:gd name="connsiteY1773" fmla="*/ 1446914 h 2504437"/>
              <a:gd name="connsiteX1774" fmla="*/ 2374677 w 3243376"/>
              <a:gd name="connsiteY1774" fmla="*/ 1435401 h 2504437"/>
              <a:gd name="connsiteX1775" fmla="*/ 2352225 w 3243376"/>
              <a:gd name="connsiteY1775" fmla="*/ 1412948 h 2504437"/>
              <a:gd name="connsiteX1776" fmla="*/ 2340711 w 3243376"/>
              <a:gd name="connsiteY1776" fmla="*/ 1424463 h 2504437"/>
              <a:gd name="connsiteX1777" fmla="*/ 2363163 w 3243376"/>
              <a:gd name="connsiteY1777" fmla="*/ 1446914 h 2504437"/>
              <a:gd name="connsiteX1778" fmla="*/ 2351650 w 3243376"/>
              <a:gd name="connsiteY1778" fmla="*/ 1446914 h 2504437"/>
              <a:gd name="connsiteX1779" fmla="*/ 2022361 w 3243376"/>
              <a:gd name="connsiteY1779" fmla="*/ 1289754 h 2504437"/>
              <a:gd name="connsiteX1780" fmla="*/ 2044812 w 3243376"/>
              <a:gd name="connsiteY1780" fmla="*/ 1267302 h 2504437"/>
              <a:gd name="connsiteX1781" fmla="*/ 2022361 w 3243376"/>
              <a:gd name="connsiteY1781" fmla="*/ 1289754 h 2504437"/>
              <a:gd name="connsiteX1782" fmla="*/ 2272206 w 3243376"/>
              <a:gd name="connsiteY1782" fmla="*/ 1413525 h 2504437"/>
              <a:gd name="connsiteX1783" fmla="*/ 2272206 w 3243376"/>
              <a:gd name="connsiteY1783" fmla="*/ 1391073 h 2504437"/>
              <a:gd name="connsiteX1784" fmla="*/ 2260692 w 3243376"/>
              <a:gd name="connsiteY1784" fmla="*/ 1379559 h 2504437"/>
              <a:gd name="connsiteX1785" fmla="*/ 2272205 w 3243376"/>
              <a:gd name="connsiteY1785" fmla="*/ 1379559 h 2504437"/>
              <a:gd name="connsiteX1786" fmla="*/ 2260692 w 3243376"/>
              <a:gd name="connsiteY1786" fmla="*/ 1357108 h 2504437"/>
              <a:gd name="connsiteX1787" fmla="*/ 2249179 w 3243376"/>
              <a:gd name="connsiteY1787" fmla="*/ 1391073 h 2504437"/>
              <a:gd name="connsiteX1788" fmla="*/ 2272206 w 3243376"/>
              <a:gd name="connsiteY1788" fmla="*/ 1391073 h 2504437"/>
              <a:gd name="connsiteX1789" fmla="*/ 2272206 w 3243376"/>
              <a:gd name="connsiteY1789" fmla="*/ 1413525 h 2504437"/>
              <a:gd name="connsiteX1790" fmla="*/ 2612432 w 3243376"/>
              <a:gd name="connsiteY1790" fmla="*/ 1582198 h 2504437"/>
              <a:gd name="connsiteX1791" fmla="*/ 2623945 w 3243376"/>
              <a:gd name="connsiteY1791" fmla="*/ 1582198 h 2504437"/>
              <a:gd name="connsiteX1792" fmla="*/ 2612432 w 3243376"/>
              <a:gd name="connsiteY1792" fmla="*/ 1570685 h 2504437"/>
              <a:gd name="connsiteX1793" fmla="*/ 2612432 w 3243376"/>
              <a:gd name="connsiteY1793" fmla="*/ 1582198 h 2504437"/>
              <a:gd name="connsiteX1794" fmla="*/ 2090290 w 3243376"/>
              <a:gd name="connsiteY1794" fmla="*/ 1323719 h 2504437"/>
              <a:gd name="connsiteX1795" fmla="*/ 2101805 w 3243376"/>
              <a:gd name="connsiteY1795" fmla="*/ 1323719 h 2504437"/>
              <a:gd name="connsiteX1796" fmla="*/ 2101805 w 3243376"/>
              <a:gd name="connsiteY1796" fmla="*/ 1312205 h 2504437"/>
              <a:gd name="connsiteX1797" fmla="*/ 2090290 w 3243376"/>
              <a:gd name="connsiteY1797" fmla="*/ 1323719 h 2504437"/>
              <a:gd name="connsiteX1798" fmla="*/ 1976464 w 3243376"/>
              <a:gd name="connsiteY1798" fmla="*/ 1267421 h 2504437"/>
              <a:gd name="connsiteX1799" fmla="*/ 1976306 w 3243376"/>
              <a:gd name="connsiteY1799" fmla="*/ 1267302 h 2504437"/>
              <a:gd name="connsiteX1800" fmla="*/ 1976435 w 3243376"/>
              <a:gd name="connsiteY1800" fmla="*/ 1267228 h 2504437"/>
              <a:gd name="connsiteX1801" fmla="*/ 1976883 w 3243376"/>
              <a:gd name="connsiteY1801" fmla="*/ 1267302 h 2504437"/>
              <a:gd name="connsiteX1802" fmla="*/ 1795544 w 3243376"/>
              <a:gd name="connsiteY1802" fmla="*/ 1178071 h 2504437"/>
              <a:gd name="connsiteX1803" fmla="*/ 1817994 w 3243376"/>
              <a:gd name="connsiteY1803" fmla="*/ 1166558 h 2504437"/>
              <a:gd name="connsiteX1804" fmla="*/ 1806481 w 3243376"/>
              <a:gd name="connsiteY1804" fmla="*/ 1166558 h 2504437"/>
              <a:gd name="connsiteX1805" fmla="*/ 1806481 w 3243376"/>
              <a:gd name="connsiteY1805" fmla="*/ 1155044 h 2504437"/>
              <a:gd name="connsiteX1806" fmla="*/ 1795544 w 3243376"/>
              <a:gd name="connsiteY1806" fmla="*/ 1178071 h 2504437"/>
              <a:gd name="connsiteX1807" fmla="*/ 2942296 w 3243376"/>
              <a:gd name="connsiteY1807" fmla="*/ 1750873 h 2504437"/>
              <a:gd name="connsiteX1808" fmla="*/ 2950715 w 3243376"/>
              <a:gd name="connsiteY1808" fmla="*/ 1735329 h 2504437"/>
              <a:gd name="connsiteX1809" fmla="*/ 2945761 w 3243376"/>
              <a:gd name="connsiteY1809" fmla="*/ 1727555 h 2504437"/>
              <a:gd name="connsiteX1810" fmla="*/ 2948053 w 3243376"/>
              <a:gd name="connsiteY1810" fmla="*/ 1726982 h 2504437"/>
              <a:gd name="connsiteX1811" fmla="*/ 2953810 w 3243376"/>
              <a:gd name="connsiteY1811" fmla="*/ 1716907 h 2504437"/>
              <a:gd name="connsiteX1812" fmla="*/ 2942295 w 3243376"/>
              <a:gd name="connsiteY1812" fmla="*/ 1716907 h 2504437"/>
              <a:gd name="connsiteX1813" fmla="*/ 2942296 w 3243376"/>
              <a:gd name="connsiteY1813" fmla="*/ 1728421 h 2504437"/>
              <a:gd name="connsiteX1814" fmla="*/ 2942296 w 3243376"/>
              <a:gd name="connsiteY1814" fmla="*/ 1750873 h 2504437"/>
              <a:gd name="connsiteX1815" fmla="*/ 2714903 w 3243376"/>
              <a:gd name="connsiteY1815" fmla="*/ 1638615 h 2504437"/>
              <a:gd name="connsiteX1816" fmla="*/ 2714903 w 3243376"/>
              <a:gd name="connsiteY1816" fmla="*/ 1627102 h 2504437"/>
              <a:gd name="connsiteX1817" fmla="*/ 2714903 w 3243376"/>
              <a:gd name="connsiteY1817" fmla="*/ 1638615 h 2504437"/>
              <a:gd name="connsiteX1818" fmla="*/ 1874411 w 3243376"/>
              <a:gd name="connsiteY1818" fmla="*/ 1222975 h 2504437"/>
              <a:gd name="connsiteX1819" fmla="*/ 1919889 w 3243376"/>
              <a:gd name="connsiteY1819" fmla="*/ 1200523 h 2504437"/>
              <a:gd name="connsiteX1820" fmla="*/ 1919889 w 3243376"/>
              <a:gd name="connsiteY1820" fmla="*/ 1200523 h 2504437"/>
              <a:gd name="connsiteX1821" fmla="*/ 1897438 w 3243376"/>
              <a:gd name="connsiteY1821" fmla="*/ 1189009 h 2504437"/>
              <a:gd name="connsiteX1822" fmla="*/ 1897439 w 3243376"/>
              <a:gd name="connsiteY1822" fmla="*/ 1166558 h 2504437"/>
              <a:gd name="connsiteX1823" fmla="*/ 1851960 w 3243376"/>
              <a:gd name="connsiteY1823" fmla="*/ 1155045 h 2504437"/>
              <a:gd name="connsiteX1824" fmla="*/ 1853297 w 3243376"/>
              <a:gd name="connsiteY1824" fmla="*/ 1158295 h 2504437"/>
              <a:gd name="connsiteX1825" fmla="*/ 1851457 w 3243376"/>
              <a:gd name="connsiteY1825" fmla="*/ 1158715 h 2504437"/>
              <a:gd name="connsiteX1826" fmla="*/ 1840447 w 3243376"/>
              <a:gd name="connsiteY1826" fmla="*/ 1167134 h 2504437"/>
              <a:gd name="connsiteX1827" fmla="*/ 1841886 w 3243376"/>
              <a:gd name="connsiteY1827" fmla="*/ 1167135 h 2504437"/>
              <a:gd name="connsiteX1828" fmla="*/ 1849626 w 3243376"/>
              <a:gd name="connsiteY1828" fmla="*/ 1167134 h 2504437"/>
              <a:gd name="connsiteX1829" fmla="*/ 1843783 w 3243376"/>
              <a:gd name="connsiteY1829" fmla="*/ 1171478 h 2504437"/>
              <a:gd name="connsiteX1830" fmla="*/ 1843261 w 3243376"/>
              <a:gd name="connsiteY1830" fmla="*/ 1172601 h 2504437"/>
              <a:gd name="connsiteX1831" fmla="*/ 1841885 w 3243376"/>
              <a:gd name="connsiteY1831" fmla="*/ 1172891 h 2504437"/>
              <a:gd name="connsiteX1832" fmla="*/ 1840446 w 3243376"/>
              <a:gd name="connsiteY1832" fmla="*/ 1178647 h 2504437"/>
              <a:gd name="connsiteX1833" fmla="*/ 1843261 w 3243376"/>
              <a:gd name="connsiteY1833" fmla="*/ 1172601 h 2504437"/>
              <a:gd name="connsiteX1834" fmla="*/ 1845304 w 3243376"/>
              <a:gd name="connsiteY1834" fmla="*/ 1172171 h 2504437"/>
              <a:gd name="connsiteX1835" fmla="*/ 1851960 w 3243376"/>
              <a:gd name="connsiteY1835" fmla="*/ 1167134 h 2504437"/>
              <a:gd name="connsiteX1836" fmla="*/ 1849626 w 3243376"/>
              <a:gd name="connsiteY1836" fmla="*/ 1167134 h 2504437"/>
              <a:gd name="connsiteX1837" fmla="*/ 1850304 w 3243376"/>
              <a:gd name="connsiteY1837" fmla="*/ 1166630 h 2504437"/>
              <a:gd name="connsiteX1838" fmla="*/ 1854775 w 3243376"/>
              <a:gd name="connsiteY1838" fmla="*/ 1161890 h 2504437"/>
              <a:gd name="connsiteX1839" fmla="*/ 1853297 w 3243376"/>
              <a:gd name="connsiteY1839" fmla="*/ 1158295 h 2504437"/>
              <a:gd name="connsiteX1840" fmla="*/ 1856071 w 3243376"/>
              <a:gd name="connsiteY1840" fmla="*/ 1157662 h 2504437"/>
              <a:gd name="connsiteX1841" fmla="*/ 1862898 w 3243376"/>
              <a:gd name="connsiteY1841" fmla="*/ 1167134 h 2504437"/>
              <a:gd name="connsiteX1842" fmla="*/ 1885349 w 3243376"/>
              <a:gd name="connsiteY1842" fmla="*/ 1189585 h 2504437"/>
              <a:gd name="connsiteX1843" fmla="*/ 1881841 w 3243376"/>
              <a:gd name="connsiteY1843" fmla="*/ 1200946 h 2504437"/>
              <a:gd name="connsiteX1844" fmla="*/ 1874411 w 3243376"/>
              <a:gd name="connsiteY1844" fmla="*/ 1204765 h 2504437"/>
              <a:gd name="connsiteX1845" fmla="*/ 1874412 w 3243376"/>
              <a:gd name="connsiteY1845" fmla="*/ 1200524 h 2504437"/>
              <a:gd name="connsiteX1846" fmla="*/ 1873772 w 3243376"/>
              <a:gd name="connsiteY1846" fmla="*/ 1205000 h 2504437"/>
              <a:gd name="connsiteX1847" fmla="*/ 1866406 w 3243376"/>
              <a:gd name="connsiteY1847" fmla="*/ 1206829 h 2504437"/>
              <a:gd name="connsiteX1848" fmla="*/ 1862897 w 3243376"/>
              <a:gd name="connsiteY1848" fmla="*/ 1212037 h 2504437"/>
              <a:gd name="connsiteX1849" fmla="*/ 1872972 w 3243376"/>
              <a:gd name="connsiteY1849" fmla="*/ 1210598 h 2504437"/>
              <a:gd name="connsiteX1850" fmla="*/ 1873772 w 3243376"/>
              <a:gd name="connsiteY1850" fmla="*/ 1205000 h 2504437"/>
              <a:gd name="connsiteX1851" fmla="*/ 1874124 w 3243376"/>
              <a:gd name="connsiteY1851" fmla="*/ 1204913 h 2504437"/>
              <a:gd name="connsiteX1852" fmla="*/ 1874411 w 3243376"/>
              <a:gd name="connsiteY1852" fmla="*/ 1204765 h 2504437"/>
              <a:gd name="connsiteX1853" fmla="*/ 1874411 w 3243376"/>
              <a:gd name="connsiteY1853" fmla="*/ 1211533 h 2504437"/>
              <a:gd name="connsiteX1854" fmla="*/ 1874411 w 3243376"/>
              <a:gd name="connsiteY1854" fmla="*/ 1222975 h 2504437"/>
              <a:gd name="connsiteX1855" fmla="*/ 1727902 w 3243376"/>
              <a:gd name="connsiteY1855" fmla="*/ 1153606 h 2504437"/>
              <a:gd name="connsiteX1856" fmla="*/ 1737975 w 3243376"/>
              <a:gd name="connsiteY1856" fmla="*/ 1155045 h 2504437"/>
              <a:gd name="connsiteX1857" fmla="*/ 1748913 w 3243376"/>
              <a:gd name="connsiteY1857" fmla="*/ 1155045 h 2504437"/>
              <a:gd name="connsiteX1858" fmla="*/ 1748913 w 3243376"/>
              <a:gd name="connsiteY1858" fmla="*/ 1143531 h 2504437"/>
              <a:gd name="connsiteX1859" fmla="*/ 1726462 w 3243376"/>
              <a:gd name="connsiteY1859" fmla="*/ 1143531 h 2504437"/>
              <a:gd name="connsiteX1860" fmla="*/ 1727902 w 3243376"/>
              <a:gd name="connsiteY1860" fmla="*/ 1153606 h 2504437"/>
              <a:gd name="connsiteX1861" fmla="*/ 1954431 w 3243376"/>
              <a:gd name="connsiteY1861" fmla="*/ 1267302 h 2504437"/>
              <a:gd name="connsiteX1862" fmla="*/ 1956870 w 3243376"/>
              <a:gd name="connsiteY1862" fmla="*/ 1265154 h 2504437"/>
              <a:gd name="connsiteX1863" fmla="*/ 1966719 w 3243376"/>
              <a:gd name="connsiteY1863" fmla="*/ 1270190 h 2504437"/>
              <a:gd name="connsiteX1864" fmla="*/ 1976464 w 3243376"/>
              <a:gd name="connsiteY1864" fmla="*/ 1267421 h 2504437"/>
              <a:gd name="connsiteX1865" fmla="*/ 1982063 w 3243376"/>
              <a:gd name="connsiteY1865" fmla="*/ 1271620 h 2504437"/>
              <a:gd name="connsiteX1866" fmla="*/ 1987820 w 3243376"/>
              <a:gd name="connsiteY1866" fmla="*/ 1267302 h 2504437"/>
              <a:gd name="connsiteX1867" fmla="*/ 1999333 w 3243376"/>
              <a:gd name="connsiteY1867" fmla="*/ 1255788 h 2504437"/>
              <a:gd name="connsiteX1868" fmla="*/ 1987819 w 3243376"/>
              <a:gd name="connsiteY1868" fmla="*/ 1255788 h 2504437"/>
              <a:gd name="connsiteX1869" fmla="*/ 1986380 w 3243376"/>
              <a:gd name="connsiteY1869" fmla="*/ 1261545 h 2504437"/>
              <a:gd name="connsiteX1870" fmla="*/ 1976435 w 3243376"/>
              <a:gd name="connsiteY1870" fmla="*/ 1267228 h 2504437"/>
              <a:gd name="connsiteX1871" fmla="*/ 1968247 w 3243376"/>
              <a:gd name="connsiteY1871" fmla="*/ 1265863 h 2504437"/>
              <a:gd name="connsiteX1872" fmla="*/ 1976882 w 3243376"/>
              <a:gd name="connsiteY1872" fmla="*/ 1255788 h 2504437"/>
              <a:gd name="connsiteX1873" fmla="*/ 1965872 w 3243376"/>
              <a:gd name="connsiteY1873" fmla="*/ 1257227 h 2504437"/>
              <a:gd name="connsiteX1874" fmla="*/ 1956870 w 3243376"/>
              <a:gd name="connsiteY1874" fmla="*/ 1265154 h 2504437"/>
              <a:gd name="connsiteX1875" fmla="*/ 1955583 w 3243376"/>
              <a:gd name="connsiteY1875" fmla="*/ 1264496 h 2504437"/>
              <a:gd name="connsiteX1876" fmla="*/ 1955251 w 3243376"/>
              <a:gd name="connsiteY1876" fmla="*/ 1264131 h 2504437"/>
              <a:gd name="connsiteX1877" fmla="*/ 1960188 w 3243376"/>
              <a:gd name="connsiteY1877" fmla="*/ 1245066 h 2504437"/>
              <a:gd name="connsiteX1878" fmla="*/ 1965944 w 3243376"/>
              <a:gd name="connsiteY1878" fmla="*/ 1222399 h 2504437"/>
              <a:gd name="connsiteX1879" fmla="*/ 1954431 w 3243376"/>
              <a:gd name="connsiteY1879" fmla="*/ 1222399 h 2504437"/>
              <a:gd name="connsiteX1880" fmla="*/ 1935244 w 3243376"/>
              <a:gd name="connsiteY1880" fmla="*/ 1228875 h 2504437"/>
              <a:gd name="connsiteX1881" fmla="*/ 1922688 w 3243376"/>
              <a:gd name="connsiteY1881" fmla="*/ 1233156 h 2504437"/>
              <a:gd name="connsiteX1882" fmla="*/ 1921921 w 3243376"/>
              <a:gd name="connsiteY1882" fmla="*/ 1232286 h 2504437"/>
              <a:gd name="connsiteX1883" fmla="*/ 1930630 w 3243376"/>
              <a:gd name="connsiteY1883" fmla="*/ 1222552 h 2504437"/>
              <a:gd name="connsiteX1884" fmla="*/ 1931264 w 3243376"/>
              <a:gd name="connsiteY1884" fmla="*/ 1222326 h 2504437"/>
              <a:gd name="connsiteX1885" fmla="*/ 1931403 w 3243376"/>
              <a:gd name="connsiteY1885" fmla="*/ 1222399 h 2504437"/>
              <a:gd name="connsiteX1886" fmla="*/ 1931442 w 3243376"/>
              <a:gd name="connsiteY1886" fmla="*/ 1222263 h 2504437"/>
              <a:gd name="connsiteX1887" fmla="*/ 1941766 w 3243376"/>
              <a:gd name="connsiteY1887" fmla="*/ 1218585 h 2504437"/>
              <a:gd name="connsiteX1888" fmla="*/ 1954431 w 3243376"/>
              <a:gd name="connsiteY1888" fmla="*/ 1211461 h 2504437"/>
              <a:gd name="connsiteX1889" fmla="*/ 1942918 w 3243376"/>
              <a:gd name="connsiteY1889" fmla="*/ 1199948 h 2504437"/>
              <a:gd name="connsiteX1890" fmla="*/ 1931403 w 3243376"/>
              <a:gd name="connsiteY1890" fmla="*/ 1199947 h 2504437"/>
              <a:gd name="connsiteX1891" fmla="*/ 1935722 w 3243376"/>
              <a:gd name="connsiteY1891" fmla="*/ 1206856 h 2504437"/>
              <a:gd name="connsiteX1892" fmla="*/ 1931442 w 3243376"/>
              <a:gd name="connsiteY1892" fmla="*/ 1222263 h 2504437"/>
              <a:gd name="connsiteX1893" fmla="*/ 1931264 w 3243376"/>
              <a:gd name="connsiteY1893" fmla="*/ 1222326 h 2504437"/>
              <a:gd name="connsiteX1894" fmla="*/ 1920394 w 3243376"/>
              <a:gd name="connsiteY1894" fmla="*/ 1216642 h 2504437"/>
              <a:gd name="connsiteX1895" fmla="*/ 1908952 w 3243376"/>
              <a:gd name="connsiteY1895" fmla="*/ 1210885 h 2504437"/>
              <a:gd name="connsiteX1896" fmla="*/ 1921833 w 3243376"/>
              <a:gd name="connsiteY1896" fmla="*/ 1232186 h 2504437"/>
              <a:gd name="connsiteX1897" fmla="*/ 1921921 w 3243376"/>
              <a:gd name="connsiteY1897" fmla="*/ 1232286 h 2504437"/>
              <a:gd name="connsiteX1898" fmla="*/ 1920465 w 3243376"/>
              <a:gd name="connsiteY1898" fmla="*/ 1233913 h 2504437"/>
              <a:gd name="connsiteX1899" fmla="*/ 1922688 w 3243376"/>
              <a:gd name="connsiteY1899" fmla="*/ 1233156 h 2504437"/>
              <a:gd name="connsiteX1900" fmla="*/ 1929757 w 3243376"/>
              <a:gd name="connsiteY1900" fmla="*/ 1241163 h 2504437"/>
              <a:gd name="connsiteX1901" fmla="*/ 1942917 w 3243376"/>
              <a:gd name="connsiteY1901" fmla="*/ 1244851 h 2504437"/>
              <a:gd name="connsiteX1902" fmla="*/ 1946605 w 3243376"/>
              <a:gd name="connsiteY1902" fmla="*/ 1254592 h 2504437"/>
              <a:gd name="connsiteX1903" fmla="*/ 1955251 w 3243376"/>
              <a:gd name="connsiteY1903" fmla="*/ 1264131 h 2504437"/>
              <a:gd name="connsiteX1904" fmla="*/ 2589980 w 3243376"/>
              <a:gd name="connsiteY1904" fmla="*/ 1582198 h 2504437"/>
              <a:gd name="connsiteX1905" fmla="*/ 2601494 w 3243376"/>
              <a:gd name="connsiteY1905" fmla="*/ 1559747 h 2504437"/>
              <a:gd name="connsiteX1906" fmla="*/ 2623945 w 3243376"/>
              <a:gd name="connsiteY1906" fmla="*/ 1559747 h 2504437"/>
              <a:gd name="connsiteX1907" fmla="*/ 2612432 w 3243376"/>
              <a:gd name="connsiteY1907" fmla="*/ 1559747 h 2504437"/>
              <a:gd name="connsiteX1908" fmla="*/ 2646396 w 3243376"/>
              <a:gd name="connsiteY1908" fmla="*/ 1548234 h 2504437"/>
              <a:gd name="connsiteX1909" fmla="*/ 2623945 w 3243376"/>
              <a:gd name="connsiteY1909" fmla="*/ 1525782 h 2504437"/>
              <a:gd name="connsiteX1910" fmla="*/ 2589980 w 3243376"/>
              <a:gd name="connsiteY1910" fmla="*/ 1548234 h 2504437"/>
              <a:gd name="connsiteX1911" fmla="*/ 2601494 w 3243376"/>
              <a:gd name="connsiteY1911" fmla="*/ 1570685 h 2504437"/>
              <a:gd name="connsiteX1912" fmla="*/ 2589980 w 3243376"/>
              <a:gd name="connsiteY1912" fmla="*/ 1570685 h 2504437"/>
              <a:gd name="connsiteX1913" fmla="*/ 2589980 w 3243376"/>
              <a:gd name="connsiteY1913" fmla="*/ 1582198 h 2504437"/>
              <a:gd name="connsiteX1914" fmla="*/ 2896818 w 3243376"/>
              <a:gd name="connsiteY1914" fmla="*/ 1739359 h 2504437"/>
              <a:gd name="connsiteX1915" fmla="*/ 2896818 w 3243376"/>
              <a:gd name="connsiteY1915" fmla="*/ 1727846 h 2504437"/>
              <a:gd name="connsiteX1916" fmla="*/ 2908331 w 3243376"/>
              <a:gd name="connsiteY1916" fmla="*/ 1705394 h 2504437"/>
              <a:gd name="connsiteX1917" fmla="*/ 2896817 w 3243376"/>
              <a:gd name="connsiteY1917" fmla="*/ 1716907 h 2504437"/>
              <a:gd name="connsiteX1918" fmla="*/ 2896818 w 3243376"/>
              <a:gd name="connsiteY1918" fmla="*/ 1739359 h 2504437"/>
              <a:gd name="connsiteX1919" fmla="*/ 2215213 w 3243376"/>
              <a:gd name="connsiteY1919" fmla="*/ 1403163 h 2504437"/>
              <a:gd name="connsiteX1920" fmla="*/ 2226727 w 3243376"/>
              <a:gd name="connsiteY1920" fmla="*/ 1403163 h 2504437"/>
              <a:gd name="connsiteX1921" fmla="*/ 2215213 w 3243376"/>
              <a:gd name="connsiteY1921" fmla="*/ 1391649 h 2504437"/>
              <a:gd name="connsiteX1922" fmla="*/ 2192762 w 3243376"/>
              <a:gd name="connsiteY1922" fmla="*/ 1380135 h 2504437"/>
              <a:gd name="connsiteX1923" fmla="*/ 2215213 w 3243376"/>
              <a:gd name="connsiteY1923" fmla="*/ 1402587 h 2504437"/>
              <a:gd name="connsiteX1924" fmla="*/ 1840447 w 3243376"/>
              <a:gd name="connsiteY1924" fmla="*/ 1222399 h 2504437"/>
              <a:gd name="connsiteX1925" fmla="*/ 1851959 w 3243376"/>
              <a:gd name="connsiteY1925" fmla="*/ 1199947 h 2504437"/>
              <a:gd name="connsiteX1926" fmla="*/ 1840447 w 3243376"/>
              <a:gd name="connsiteY1926" fmla="*/ 1199947 h 2504437"/>
              <a:gd name="connsiteX1927" fmla="*/ 1840447 w 3243376"/>
              <a:gd name="connsiteY1927" fmla="*/ 1222399 h 2504437"/>
              <a:gd name="connsiteX1928" fmla="*/ 1891682 w 3243376"/>
              <a:gd name="connsiteY1928" fmla="*/ 1247873 h 2504437"/>
              <a:gd name="connsiteX1929" fmla="*/ 1897438 w 3243376"/>
              <a:gd name="connsiteY1929" fmla="*/ 1245426 h 2504437"/>
              <a:gd name="connsiteX1930" fmla="*/ 1885925 w 3243376"/>
              <a:gd name="connsiteY1930" fmla="*/ 1233913 h 2504437"/>
              <a:gd name="connsiteX1931" fmla="*/ 1891682 w 3243376"/>
              <a:gd name="connsiteY1931" fmla="*/ 1247873 h 2504437"/>
              <a:gd name="connsiteX1932" fmla="*/ 1908376 w 3243376"/>
              <a:gd name="connsiteY1932" fmla="*/ 1256364 h 2504437"/>
              <a:gd name="connsiteX1933" fmla="*/ 1919890 w 3243376"/>
              <a:gd name="connsiteY1933" fmla="*/ 1233913 h 2504437"/>
              <a:gd name="connsiteX1934" fmla="*/ 1908377 w 3243376"/>
              <a:gd name="connsiteY1934" fmla="*/ 1233913 h 2504437"/>
              <a:gd name="connsiteX1935" fmla="*/ 1908376 w 3243376"/>
              <a:gd name="connsiteY1935" fmla="*/ 1256364 h 2504437"/>
              <a:gd name="connsiteX1936" fmla="*/ 2957318 w 3243376"/>
              <a:gd name="connsiteY1936" fmla="*/ 1777066 h 2504437"/>
              <a:gd name="connsiteX1937" fmla="*/ 2976261 w 3243376"/>
              <a:gd name="connsiteY1937" fmla="*/ 1784838 h 2504437"/>
              <a:gd name="connsiteX1938" fmla="*/ 2987775 w 3243376"/>
              <a:gd name="connsiteY1938" fmla="*/ 1773324 h 2504437"/>
              <a:gd name="connsiteX1939" fmla="*/ 3010227 w 3243376"/>
              <a:gd name="connsiteY1939" fmla="*/ 1784837 h 2504437"/>
              <a:gd name="connsiteX1940" fmla="*/ 2964748 w 3243376"/>
              <a:gd name="connsiteY1940" fmla="*/ 1728422 h 2504437"/>
              <a:gd name="connsiteX1941" fmla="*/ 2976261 w 3243376"/>
              <a:gd name="connsiteY1941" fmla="*/ 1762386 h 2504437"/>
              <a:gd name="connsiteX1942" fmla="*/ 2953810 w 3243376"/>
              <a:gd name="connsiteY1942" fmla="*/ 1762386 h 2504437"/>
              <a:gd name="connsiteX1943" fmla="*/ 2957318 w 3243376"/>
              <a:gd name="connsiteY1943" fmla="*/ 1777066 h 2504437"/>
              <a:gd name="connsiteX1944" fmla="*/ 2516293 w 3243376"/>
              <a:gd name="connsiteY1944" fmla="*/ 1558668 h 2504437"/>
              <a:gd name="connsiteX1945" fmla="*/ 2522050 w 3243376"/>
              <a:gd name="connsiteY1945" fmla="*/ 1560323 h 2504437"/>
              <a:gd name="connsiteX1946" fmla="*/ 2522050 w 3243376"/>
              <a:gd name="connsiteY1946" fmla="*/ 1548809 h 2504437"/>
              <a:gd name="connsiteX1947" fmla="*/ 2510537 w 3243376"/>
              <a:gd name="connsiteY1947" fmla="*/ 1548809 h 2504437"/>
              <a:gd name="connsiteX1948" fmla="*/ 2516293 w 3243376"/>
              <a:gd name="connsiteY1948" fmla="*/ 1558668 h 2504437"/>
              <a:gd name="connsiteX1949" fmla="*/ 2260692 w 3243376"/>
              <a:gd name="connsiteY1949" fmla="*/ 1435976 h 2504437"/>
              <a:gd name="connsiteX1950" fmla="*/ 2272205 w 3243376"/>
              <a:gd name="connsiteY1950" fmla="*/ 1435976 h 2504437"/>
              <a:gd name="connsiteX1951" fmla="*/ 2260692 w 3243376"/>
              <a:gd name="connsiteY1951" fmla="*/ 1413525 h 2504437"/>
              <a:gd name="connsiteX1952" fmla="*/ 2260692 w 3243376"/>
              <a:gd name="connsiteY1952" fmla="*/ 1435976 h 2504437"/>
              <a:gd name="connsiteX1953" fmla="*/ 2714903 w 3243376"/>
              <a:gd name="connsiteY1953" fmla="*/ 1661067 h 2504437"/>
              <a:gd name="connsiteX1954" fmla="*/ 2726416 w 3243376"/>
              <a:gd name="connsiteY1954" fmla="*/ 1649553 h 2504437"/>
              <a:gd name="connsiteX1955" fmla="*/ 2714903 w 3243376"/>
              <a:gd name="connsiteY1955" fmla="*/ 1649553 h 2504437"/>
              <a:gd name="connsiteX1956" fmla="*/ 2714903 w 3243376"/>
              <a:gd name="connsiteY1956" fmla="*/ 1661067 h 2504437"/>
              <a:gd name="connsiteX1957" fmla="*/ 2056326 w 3243376"/>
              <a:gd name="connsiteY1957" fmla="*/ 1335232 h 2504437"/>
              <a:gd name="connsiteX1958" fmla="*/ 2056325 w 3243376"/>
              <a:gd name="connsiteY1958" fmla="*/ 1290329 h 2504437"/>
              <a:gd name="connsiteX1959" fmla="*/ 2056326 w 3243376"/>
              <a:gd name="connsiteY1959" fmla="*/ 1335232 h 2504437"/>
              <a:gd name="connsiteX1960" fmla="*/ 2771895 w 3243376"/>
              <a:gd name="connsiteY1960" fmla="*/ 1694456 h 2504437"/>
              <a:gd name="connsiteX1961" fmla="*/ 2783408 w 3243376"/>
              <a:gd name="connsiteY1961" fmla="*/ 1694456 h 2504437"/>
              <a:gd name="connsiteX1962" fmla="*/ 2771895 w 3243376"/>
              <a:gd name="connsiteY1962" fmla="*/ 1672005 h 2504437"/>
              <a:gd name="connsiteX1963" fmla="*/ 2760382 w 3243376"/>
              <a:gd name="connsiteY1963" fmla="*/ 1683518 h 2504437"/>
              <a:gd name="connsiteX1964" fmla="*/ 2771895 w 3243376"/>
              <a:gd name="connsiteY1964" fmla="*/ 1694456 h 2504437"/>
              <a:gd name="connsiteX1965" fmla="*/ 2999289 w 3243376"/>
              <a:gd name="connsiteY1965" fmla="*/ 1807289 h 2504437"/>
              <a:gd name="connsiteX1966" fmla="*/ 2999289 w 3243376"/>
              <a:gd name="connsiteY1966" fmla="*/ 1784838 h 2504437"/>
              <a:gd name="connsiteX1967" fmla="*/ 2987774 w 3243376"/>
              <a:gd name="connsiteY1967" fmla="*/ 1784838 h 2504437"/>
              <a:gd name="connsiteX1968" fmla="*/ 2999289 w 3243376"/>
              <a:gd name="connsiteY1968" fmla="*/ 1807289 h 2504437"/>
              <a:gd name="connsiteX1969" fmla="*/ 2135770 w 3243376"/>
              <a:gd name="connsiteY1969" fmla="*/ 1380135 h 2504437"/>
              <a:gd name="connsiteX1970" fmla="*/ 2124256 w 3243376"/>
              <a:gd name="connsiteY1970" fmla="*/ 1368622 h 2504437"/>
              <a:gd name="connsiteX1971" fmla="*/ 2135770 w 3243376"/>
              <a:gd name="connsiteY1971" fmla="*/ 1380135 h 2504437"/>
              <a:gd name="connsiteX1972" fmla="*/ 2813919 w 3243376"/>
              <a:gd name="connsiteY1972" fmla="*/ 1716907 h 2504437"/>
              <a:gd name="connsiteX1973" fmla="*/ 2803845 w 3243376"/>
              <a:gd name="connsiteY1973" fmla="*/ 1711151 h 2504437"/>
              <a:gd name="connsiteX1974" fmla="*/ 2803035 w 3243376"/>
              <a:gd name="connsiteY1974" fmla="*/ 1707914 h 2504437"/>
              <a:gd name="connsiteX1975" fmla="*/ 2813918 w 3243376"/>
              <a:gd name="connsiteY1975" fmla="*/ 1716907 h 2504437"/>
              <a:gd name="connsiteX1976" fmla="*/ 1772182 w 3243376"/>
              <a:gd name="connsiteY1976" fmla="*/ 1207953 h 2504437"/>
              <a:gd name="connsiteX1977" fmla="*/ 1783453 w 3243376"/>
              <a:gd name="connsiteY1977" fmla="*/ 1211461 h 2504437"/>
              <a:gd name="connsiteX1978" fmla="*/ 1771940 w 3243376"/>
              <a:gd name="connsiteY1978" fmla="*/ 1189010 h 2504437"/>
              <a:gd name="connsiteX1979" fmla="*/ 1772182 w 3243376"/>
              <a:gd name="connsiteY1979" fmla="*/ 1207953 h 2504437"/>
              <a:gd name="connsiteX1980" fmla="*/ 1840447 w 3243376"/>
              <a:gd name="connsiteY1980" fmla="*/ 1244851 h 2504437"/>
              <a:gd name="connsiteX1981" fmla="*/ 1851960 w 3243376"/>
              <a:gd name="connsiteY1981" fmla="*/ 1233337 h 2504437"/>
              <a:gd name="connsiteX1982" fmla="*/ 1840447 w 3243376"/>
              <a:gd name="connsiteY1982" fmla="*/ 1244851 h 2504437"/>
              <a:gd name="connsiteX1983" fmla="*/ 2885303 w 3243376"/>
              <a:gd name="connsiteY1983" fmla="*/ 1762386 h 2504437"/>
              <a:gd name="connsiteX1984" fmla="*/ 2891060 w 3243376"/>
              <a:gd name="connsiteY1984" fmla="*/ 1756630 h 2504437"/>
              <a:gd name="connsiteX1985" fmla="*/ 2891561 w 3243376"/>
              <a:gd name="connsiteY1985" fmla="*/ 1753876 h 2504437"/>
              <a:gd name="connsiteX1986" fmla="*/ 2896817 w 3243376"/>
              <a:gd name="connsiteY1986" fmla="*/ 1750873 h 2504437"/>
              <a:gd name="connsiteX1987" fmla="*/ 2891780 w 3243376"/>
              <a:gd name="connsiteY1987" fmla="*/ 1752672 h 2504437"/>
              <a:gd name="connsiteX1988" fmla="*/ 2891561 w 3243376"/>
              <a:gd name="connsiteY1988" fmla="*/ 1753876 h 2504437"/>
              <a:gd name="connsiteX1989" fmla="*/ 2886743 w 3243376"/>
              <a:gd name="connsiteY1989" fmla="*/ 1756630 h 2504437"/>
              <a:gd name="connsiteX1990" fmla="*/ 2885303 w 3243376"/>
              <a:gd name="connsiteY1990" fmla="*/ 1762386 h 2504437"/>
              <a:gd name="connsiteX1991" fmla="*/ 2180672 w 3243376"/>
              <a:gd name="connsiteY1991" fmla="*/ 1413525 h 2504437"/>
              <a:gd name="connsiteX1992" fmla="*/ 2158221 w 3243376"/>
              <a:gd name="connsiteY1992" fmla="*/ 1368622 h 2504437"/>
              <a:gd name="connsiteX1993" fmla="*/ 2180672 w 3243376"/>
              <a:gd name="connsiteY1993" fmla="*/ 1413525 h 2504437"/>
              <a:gd name="connsiteX1994" fmla="*/ 2585546 w 3243376"/>
              <a:gd name="connsiteY1994" fmla="*/ 1614365 h 2504437"/>
              <a:gd name="connsiteX1995" fmla="*/ 2589980 w 3243376"/>
              <a:gd name="connsiteY1995" fmla="*/ 1616164 h 2504437"/>
              <a:gd name="connsiteX1996" fmla="*/ 2601494 w 3243376"/>
              <a:gd name="connsiteY1996" fmla="*/ 1616164 h 2504437"/>
              <a:gd name="connsiteX1997" fmla="*/ 2601494 w 3243376"/>
              <a:gd name="connsiteY1997" fmla="*/ 1604651 h 2504437"/>
              <a:gd name="connsiteX1998" fmla="*/ 2585546 w 3243376"/>
              <a:gd name="connsiteY1998" fmla="*/ 1614365 h 2504437"/>
              <a:gd name="connsiteX1999" fmla="*/ 2073596 w 3243376"/>
              <a:gd name="connsiteY1999" fmla="*/ 1367183 h 2504437"/>
              <a:gd name="connsiteX2000" fmla="*/ 2067839 w 3243376"/>
              <a:gd name="connsiteY2000" fmla="*/ 1357108 h 2504437"/>
              <a:gd name="connsiteX2001" fmla="*/ 2090291 w 3243376"/>
              <a:gd name="connsiteY2001" fmla="*/ 1368622 h 2504437"/>
              <a:gd name="connsiteX2002" fmla="*/ 2079353 w 3243376"/>
              <a:gd name="connsiteY2002" fmla="*/ 1368622 h 2504437"/>
              <a:gd name="connsiteX2003" fmla="*/ 2073596 w 3243376"/>
              <a:gd name="connsiteY2003" fmla="*/ 1367183 h 2504437"/>
              <a:gd name="connsiteX2004" fmla="*/ 2692451 w 3243376"/>
              <a:gd name="connsiteY2004" fmla="*/ 1674892 h 2504437"/>
              <a:gd name="connsiteX2005" fmla="*/ 2692452 w 3243376"/>
              <a:gd name="connsiteY2005" fmla="*/ 1672005 h 2504437"/>
              <a:gd name="connsiteX2006" fmla="*/ 2703965 w 3243376"/>
              <a:gd name="connsiteY2006" fmla="*/ 1661066 h 2504437"/>
              <a:gd name="connsiteX2007" fmla="*/ 2692452 w 3243376"/>
              <a:gd name="connsiteY2007" fmla="*/ 1649553 h 2504437"/>
              <a:gd name="connsiteX2008" fmla="*/ 2692451 w 3243376"/>
              <a:gd name="connsiteY2008" fmla="*/ 1604651 h 2504437"/>
              <a:gd name="connsiteX2009" fmla="*/ 2669999 w 3243376"/>
              <a:gd name="connsiteY2009" fmla="*/ 1582198 h 2504437"/>
              <a:gd name="connsiteX2010" fmla="*/ 2658486 w 3243376"/>
              <a:gd name="connsiteY2010" fmla="*/ 1582198 h 2504437"/>
              <a:gd name="connsiteX2011" fmla="*/ 2646973 w 3243376"/>
              <a:gd name="connsiteY2011" fmla="*/ 1616164 h 2504437"/>
              <a:gd name="connsiteX2012" fmla="*/ 2646972 w 3243376"/>
              <a:gd name="connsiteY2012" fmla="*/ 1638615 h 2504437"/>
              <a:gd name="connsiteX2013" fmla="*/ 2658486 w 3243376"/>
              <a:gd name="connsiteY2013" fmla="*/ 1638615 h 2504437"/>
              <a:gd name="connsiteX2014" fmla="*/ 2680937 w 3243376"/>
              <a:gd name="connsiteY2014" fmla="*/ 1627102 h 2504437"/>
              <a:gd name="connsiteX2015" fmla="*/ 2692452 w 3243376"/>
              <a:gd name="connsiteY2015" fmla="*/ 1649553 h 2504437"/>
              <a:gd name="connsiteX2016" fmla="*/ 2692451 w 3243376"/>
              <a:gd name="connsiteY2016" fmla="*/ 1674892 h 2504437"/>
              <a:gd name="connsiteX2017" fmla="*/ 3208836 w 3243376"/>
              <a:gd name="connsiteY2017" fmla="*/ 1931636 h 2504437"/>
              <a:gd name="connsiteX2018" fmla="*/ 3207397 w 3243376"/>
              <a:gd name="connsiteY2018" fmla="*/ 1921562 h 2504437"/>
              <a:gd name="connsiteX2019" fmla="*/ 3206533 w 3243376"/>
              <a:gd name="connsiteY2019" fmla="*/ 1921438 h 2504437"/>
              <a:gd name="connsiteX2020" fmla="*/ 3208836 w 3243376"/>
              <a:gd name="connsiteY2020" fmla="*/ 1920123 h 2504437"/>
              <a:gd name="connsiteX2021" fmla="*/ 3208836 w 3243376"/>
              <a:gd name="connsiteY2021" fmla="*/ 1931636 h 2504437"/>
              <a:gd name="connsiteX2022" fmla="*/ 2476571 w 3243376"/>
              <a:gd name="connsiteY2022" fmla="*/ 1570685 h 2504437"/>
              <a:gd name="connsiteX2023" fmla="*/ 2510537 w 3243376"/>
              <a:gd name="connsiteY2023" fmla="*/ 1548234 h 2504437"/>
              <a:gd name="connsiteX2024" fmla="*/ 2510537 w 3243376"/>
              <a:gd name="connsiteY2024" fmla="*/ 1536720 h 2504437"/>
              <a:gd name="connsiteX2025" fmla="*/ 2544502 w 3243376"/>
              <a:gd name="connsiteY2025" fmla="*/ 1548234 h 2504437"/>
              <a:gd name="connsiteX2026" fmla="*/ 2544502 w 3243376"/>
              <a:gd name="connsiteY2026" fmla="*/ 1536720 h 2504437"/>
              <a:gd name="connsiteX2027" fmla="*/ 2544502 w 3243376"/>
              <a:gd name="connsiteY2027" fmla="*/ 1525206 h 2504437"/>
              <a:gd name="connsiteX2028" fmla="*/ 2556016 w 3243376"/>
              <a:gd name="connsiteY2028" fmla="*/ 1525206 h 2504437"/>
              <a:gd name="connsiteX2029" fmla="*/ 2556016 w 3243376"/>
              <a:gd name="connsiteY2029" fmla="*/ 1525782 h 2504437"/>
              <a:gd name="connsiteX2030" fmla="*/ 2556016 w 3243376"/>
              <a:gd name="connsiteY2030" fmla="*/ 1525782 h 2504437"/>
              <a:gd name="connsiteX2031" fmla="*/ 2556016 w 3243376"/>
              <a:gd name="connsiteY2031" fmla="*/ 1526645 h 2504437"/>
              <a:gd name="connsiteX2032" fmla="*/ 2556016 w 3243376"/>
              <a:gd name="connsiteY2032" fmla="*/ 1536720 h 2504437"/>
              <a:gd name="connsiteX2033" fmla="*/ 2567529 w 3243376"/>
              <a:gd name="connsiteY2033" fmla="*/ 1514269 h 2504437"/>
              <a:gd name="connsiteX2034" fmla="*/ 2567529 w 3243376"/>
              <a:gd name="connsiteY2034" fmla="*/ 1469365 h 2504437"/>
              <a:gd name="connsiteX2035" fmla="*/ 2556016 w 3243376"/>
              <a:gd name="connsiteY2035" fmla="*/ 1503331 h 2504437"/>
              <a:gd name="connsiteX2036" fmla="*/ 2533563 w 3243376"/>
              <a:gd name="connsiteY2036" fmla="*/ 1503331 h 2504437"/>
              <a:gd name="connsiteX2037" fmla="*/ 2556016 w 3243376"/>
              <a:gd name="connsiteY2037" fmla="*/ 1480880 h 2504437"/>
              <a:gd name="connsiteX2038" fmla="*/ 2554843 w 3243376"/>
              <a:gd name="connsiteY2038" fmla="*/ 1468214 h 2504437"/>
              <a:gd name="connsiteX2039" fmla="*/ 2556016 w 3243376"/>
              <a:gd name="connsiteY2039" fmla="*/ 1468214 h 2504437"/>
              <a:gd name="connsiteX2040" fmla="*/ 2554815 w 3243376"/>
              <a:gd name="connsiteY2040" fmla="*/ 1467914 h 2504437"/>
              <a:gd name="connsiteX2041" fmla="*/ 2554577 w 3243376"/>
              <a:gd name="connsiteY2041" fmla="*/ 1465336 h 2504437"/>
              <a:gd name="connsiteX2042" fmla="*/ 2544501 w 3243376"/>
              <a:gd name="connsiteY2042" fmla="*/ 1456701 h 2504437"/>
              <a:gd name="connsiteX2043" fmla="*/ 2550259 w 3243376"/>
              <a:gd name="connsiteY2043" fmla="*/ 1466775 h 2504437"/>
              <a:gd name="connsiteX2044" fmla="*/ 2554815 w 3243376"/>
              <a:gd name="connsiteY2044" fmla="*/ 1467914 h 2504437"/>
              <a:gd name="connsiteX2045" fmla="*/ 2554843 w 3243376"/>
              <a:gd name="connsiteY2045" fmla="*/ 1468214 h 2504437"/>
              <a:gd name="connsiteX2046" fmla="*/ 2545941 w 3243376"/>
              <a:gd name="connsiteY2046" fmla="*/ 1468214 h 2504437"/>
              <a:gd name="connsiteX2047" fmla="*/ 2544501 w 3243376"/>
              <a:gd name="connsiteY2047" fmla="*/ 1468214 h 2504437"/>
              <a:gd name="connsiteX2048" fmla="*/ 2532988 w 3243376"/>
              <a:gd name="connsiteY2048" fmla="*/ 1490665 h 2504437"/>
              <a:gd name="connsiteX2049" fmla="*/ 2521475 w 3243376"/>
              <a:gd name="connsiteY2049" fmla="*/ 1479152 h 2504437"/>
              <a:gd name="connsiteX2050" fmla="*/ 2509962 w 3243376"/>
              <a:gd name="connsiteY2050" fmla="*/ 1490665 h 2504437"/>
              <a:gd name="connsiteX2051" fmla="*/ 2521475 w 3243376"/>
              <a:gd name="connsiteY2051" fmla="*/ 1468214 h 2504437"/>
              <a:gd name="connsiteX2052" fmla="*/ 2487509 w 3243376"/>
              <a:gd name="connsiteY2052" fmla="*/ 1502180 h 2504437"/>
              <a:gd name="connsiteX2053" fmla="*/ 2521475 w 3243376"/>
              <a:gd name="connsiteY2053" fmla="*/ 1524631 h 2504437"/>
              <a:gd name="connsiteX2054" fmla="*/ 2499024 w 3243376"/>
              <a:gd name="connsiteY2054" fmla="*/ 1524631 h 2504437"/>
              <a:gd name="connsiteX2055" fmla="*/ 2476572 w 3243376"/>
              <a:gd name="connsiteY2055" fmla="*/ 1513118 h 2504437"/>
              <a:gd name="connsiteX2056" fmla="*/ 2488084 w 3243376"/>
              <a:gd name="connsiteY2056" fmla="*/ 1524631 h 2504437"/>
              <a:gd name="connsiteX2057" fmla="*/ 2476572 w 3243376"/>
              <a:gd name="connsiteY2057" fmla="*/ 1536144 h 2504437"/>
              <a:gd name="connsiteX2058" fmla="*/ 2465058 w 3243376"/>
              <a:gd name="connsiteY2058" fmla="*/ 1536144 h 2504437"/>
              <a:gd name="connsiteX2059" fmla="*/ 2476571 w 3243376"/>
              <a:gd name="connsiteY2059" fmla="*/ 1547658 h 2504437"/>
              <a:gd name="connsiteX2060" fmla="*/ 2465058 w 3243376"/>
              <a:gd name="connsiteY2060" fmla="*/ 1559172 h 2504437"/>
              <a:gd name="connsiteX2061" fmla="*/ 2476571 w 3243376"/>
              <a:gd name="connsiteY2061" fmla="*/ 1570685 h 2504437"/>
              <a:gd name="connsiteX2062" fmla="*/ 2112743 w 3243376"/>
              <a:gd name="connsiteY2062" fmla="*/ 1391073 h 2504437"/>
              <a:gd name="connsiteX2063" fmla="*/ 2124256 w 3243376"/>
              <a:gd name="connsiteY2063" fmla="*/ 1391073 h 2504437"/>
              <a:gd name="connsiteX2064" fmla="*/ 2112742 w 3243376"/>
              <a:gd name="connsiteY2064" fmla="*/ 1379559 h 2504437"/>
              <a:gd name="connsiteX2065" fmla="*/ 2112743 w 3243376"/>
              <a:gd name="connsiteY2065" fmla="*/ 1391073 h 2504437"/>
              <a:gd name="connsiteX2066" fmla="*/ 2903078 w 3243376"/>
              <a:gd name="connsiteY2066" fmla="*/ 1782867 h 2504437"/>
              <a:gd name="connsiteX2067" fmla="*/ 2907755 w 3243376"/>
              <a:gd name="connsiteY2067" fmla="*/ 1784837 h 2504437"/>
              <a:gd name="connsiteX2068" fmla="*/ 2919269 w 3243376"/>
              <a:gd name="connsiteY2068" fmla="*/ 1784837 h 2504437"/>
              <a:gd name="connsiteX2069" fmla="*/ 2919269 w 3243376"/>
              <a:gd name="connsiteY2069" fmla="*/ 1762386 h 2504437"/>
              <a:gd name="connsiteX2070" fmla="*/ 2903078 w 3243376"/>
              <a:gd name="connsiteY2070" fmla="*/ 1782867 h 2504437"/>
              <a:gd name="connsiteX2071" fmla="*/ 2533563 w 3243376"/>
              <a:gd name="connsiteY2071" fmla="*/ 1604651 h 2504437"/>
              <a:gd name="connsiteX2072" fmla="*/ 2545078 w 3243376"/>
              <a:gd name="connsiteY2072" fmla="*/ 1604651 h 2504437"/>
              <a:gd name="connsiteX2073" fmla="*/ 2543391 w 3243376"/>
              <a:gd name="connsiteY2073" fmla="*/ 1601542 h 2504437"/>
              <a:gd name="connsiteX2074" fmla="*/ 2544655 w 3243376"/>
              <a:gd name="connsiteY2074" fmla="*/ 1601143 h 2504437"/>
              <a:gd name="connsiteX2075" fmla="*/ 2533564 w 3243376"/>
              <a:gd name="connsiteY2075" fmla="*/ 1582198 h 2504437"/>
              <a:gd name="connsiteX2076" fmla="*/ 2539105 w 3243376"/>
              <a:gd name="connsiteY2076" fmla="*/ 1593641 h 2504437"/>
              <a:gd name="connsiteX2077" fmla="*/ 2543391 w 3243376"/>
              <a:gd name="connsiteY2077" fmla="*/ 1601542 h 2504437"/>
              <a:gd name="connsiteX2078" fmla="*/ 2714903 w 3243376"/>
              <a:gd name="connsiteY2078" fmla="*/ 1694456 h 2504437"/>
              <a:gd name="connsiteX2079" fmla="*/ 2714903 w 3243376"/>
              <a:gd name="connsiteY2079" fmla="*/ 1682943 h 2504437"/>
              <a:gd name="connsiteX2080" fmla="*/ 2703389 w 3243376"/>
              <a:gd name="connsiteY2080" fmla="*/ 1682943 h 2504437"/>
              <a:gd name="connsiteX2081" fmla="*/ 2714903 w 3243376"/>
              <a:gd name="connsiteY2081" fmla="*/ 1694456 h 2504437"/>
              <a:gd name="connsiteX2082" fmla="*/ 2653629 w 3243376"/>
              <a:gd name="connsiteY2082" fmla="*/ 1670206 h 2504437"/>
              <a:gd name="connsiteX2083" fmla="*/ 2658486 w 3243376"/>
              <a:gd name="connsiteY2083" fmla="*/ 1672005 h 2504437"/>
              <a:gd name="connsiteX2084" fmla="*/ 2658486 w 3243376"/>
              <a:gd name="connsiteY2084" fmla="*/ 1670384 h 2504437"/>
              <a:gd name="connsiteX2085" fmla="*/ 2658485 w 3243376"/>
              <a:gd name="connsiteY2085" fmla="*/ 1662362 h 2504437"/>
              <a:gd name="connsiteX2086" fmla="*/ 2658486 w 3243376"/>
              <a:gd name="connsiteY2086" fmla="*/ 1660491 h 2504437"/>
              <a:gd name="connsiteX2087" fmla="*/ 2653629 w 3243376"/>
              <a:gd name="connsiteY2087" fmla="*/ 1670206 h 2504437"/>
              <a:gd name="connsiteX2088" fmla="*/ 2106986 w 3243376"/>
              <a:gd name="connsiteY2088" fmla="*/ 1401148 h 2504437"/>
              <a:gd name="connsiteX2089" fmla="*/ 2112743 w 3243376"/>
              <a:gd name="connsiteY2089" fmla="*/ 1402587 h 2504437"/>
              <a:gd name="connsiteX2090" fmla="*/ 2123681 w 3243376"/>
              <a:gd name="connsiteY2090" fmla="*/ 1391073 h 2504437"/>
              <a:gd name="connsiteX2091" fmla="*/ 2101229 w 3243376"/>
              <a:gd name="connsiteY2091" fmla="*/ 1391073 h 2504437"/>
              <a:gd name="connsiteX2092" fmla="*/ 2106986 w 3243376"/>
              <a:gd name="connsiteY2092" fmla="*/ 1401148 h 2504437"/>
              <a:gd name="connsiteX2093" fmla="*/ 2971655 w 3243376"/>
              <a:gd name="connsiteY2093" fmla="*/ 1830542 h 2504437"/>
              <a:gd name="connsiteX2094" fmla="*/ 2971655 w 3243376"/>
              <a:gd name="connsiteY2094" fmla="*/ 1830029 h 2504437"/>
              <a:gd name="connsiteX2095" fmla="*/ 2972231 w 3243376"/>
              <a:gd name="connsiteY2095" fmla="*/ 1830317 h 2504437"/>
              <a:gd name="connsiteX2096" fmla="*/ 2750451 w 3243376"/>
              <a:gd name="connsiteY2096" fmla="*/ 1722808 h 2504437"/>
              <a:gd name="connsiteX2097" fmla="*/ 2737930 w 3243376"/>
              <a:gd name="connsiteY2097" fmla="*/ 1705969 h 2504437"/>
              <a:gd name="connsiteX2098" fmla="*/ 2750451 w 3243376"/>
              <a:gd name="connsiteY2098" fmla="*/ 1722808 h 2504437"/>
              <a:gd name="connsiteX2099" fmla="*/ 2782833 w 3243376"/>
              <a:gd name="connsiteY2099" fmla="*/ 1739358 h 2504437"/>
              <a:gd name="connsiteX2100" fmla="*/ 2782833 w 3243376"/>
              <a:gd name="connsiteY2100" fmla="*/ 1731915 h 2504437"/>
              <a:gd name="connsiteX2101" fmla="*/ 2784488 w 3243376"/>
              <a:gd name="connsiteY2101" fmla="*/ 1731156 h 2504437"/>
              <a:gd name="connsiteX2102" fmla="*/ 2784939 w 3243376"/>
              <a:gd name="connsiteY2102" fmla="*/ 1731531 h 2504437"/>
              <a:gd name="connsiteX2103" fmla="*/ 2788590 w 3243376"/>
              <a:gd name="connsiteY2103" fmla="*/ 1737919 h 2504437"/>
              <a:gd name="connsiteX2104" fmla="*/ 2794347 w 3243376"/>
              <a:gd name="connsiteY2104" fmla="*/ 1739359 h 2504437"/>
              <a:gd name="connsiteX2105" fmla="*/ 2784939 w 3243376"/>
              <a:gd name="connsiteY2105" fmla="*/ 1731531 h 2504437"/>
              <a:gd name="connsiteX2106" fmla="*/ 2782833 w 3243376"/>
              <a:gd name="connsiteY2106" fmla="*/ 1727845 h 2504437"/>
              <a:gd name="connsiteX2107" fmla="*/ 2782833 w 3243376"/>
              <a:gd name="connsiteY2107" fmla="*/ 1731915 h 2504437"/>
              <a:gd name="connsiteX2108" fmla="*/ 2780017 w 3243376"/>
              <a:gd name="connsiteY2108" fmla="*/ 1733206 h 2504437"/>
              <a:gd name="connsiteX2109" fmla="*/ 2782833 w 3243376"/>
              <a:gd name="connsiteY2109" fmla="*/ 1739358 h 2504437"/>
              <a:gd name="connsiteX2110" fmla="*/ 1857860 w 3243376"/>
              <a:gd name="connsiteY2110" fmla="*/ 1281874 h 2504437"/>
              <a:gd name="connsiteX2111" fmla="*/ 1862898 w 3243376"/>
              <a:gd name="connsiteY2111" fmla="*/ 1278816 h 2504437"/>
              <a:gd name="connsiteX2112" fmla="*/ 1862897 w 3243376"/>
              <a:gd name="connsiteY2112" fmla="*/ 1267302 h 2504437"/>
              <a:gd name="connsiteX2113" fmla="*/ 1874412 w 3243376"/>
              <a:gd name="connsiteY2113" fmla="*/ 1278816 h 2504437"/>
              <a:gd name="connsiteX2114" fmla="*/ 1851385 w 3243376"/>
              <a:gd name="connsiteY2114" fmla="*/ 1267302 h 2504437"/>
              <a:gd name="connsiteX2115" fmla="*/ 1857860 w 3243376"/>
              <a:gd name="connsiteY2115" fmla="*/ 1281874 h 2504437"/>
              <a:gd name="connsiteX2116" fmla="*/ 2838674 w 3243376"/>
              <a:gd name="connsiteY2116" fmla="*/ 1769366 h 2504437"/>
              <a:gd name="connsiteX2117" fmla="*/ 2862852 w 3243376"/>
              <a:gd name="connsiteY2117" fmla="*/ 1762386 h 2504437"/>
              <a:gd name="connsiteX2118" fmla="*/ 2851915 w 3243376"/>
              <a:gd name="connsiteY2118" fmla="*/ 1750873 h 2504437"/>
              <a:gd name="connsiteX2119" fmla="*/ 2851915 w 3243376"/>
              <a:gd name="connsiteY2119" fmla="*/ 1762386 h 2504437"/>
              <a:gd name="connsiteX2120" fmla="*/ 2840400 w 3243376"/>
              <a:gd name="connsiteY2120" fmla="*/ 1750873 h 2504437"/>
              <a:gd name="connsiteX2121" fmla="*/ 2838674 w 3243376"/>
              <a:gd name="connsiteY2121" fmla="*/ 1769366 h 2504437"/>
              <a:gd name="connsiteX2122" fmla="*/ 3051099 w 3243376"/>
              <a:gd name="connsiteY2122" fmla="*/ 1875219 h 2504437"/>
              <a:gd name="connsiteX2123" fmla="*/ 3053693 w 3243376"/>
              <a:gd name="connsiteY2123" fmla="*/ 1868412 h 2504437"/>
              <a:gd name="connsiteX2124" fmla="*/ 3054067 w 3243376"/>
              <a:gd name="connsiteY2124" fmla="*/ 1868716 h 2504437"/>
              <a:gd name="connsiteX2125" fmla="*/ 3051099 w 3243376"/>
              <a:gd name="connsiteY2125" fmla="*/ 1875219 h 2504437"/>
              <a:gd name="connsiteX2126" fmla="*/ 2132531 w 3243376"/>
              <a:gd name="connsiteY2126" fmla="*/ 1424858 h 2504437"/>
              <a:gd name="connsiteX2127" fmla="*/ 2135769 w 3243376"/>
              <a:gd name="connsiteY2127" fmla="*/ 1425038 h 2504437"/>
              <a:gd name="connsiteX2128" fmla="*/ 2147284 w 3243376"/>
              <a:gd name="connsiteY2128" fmla="*/ 1413525 h 2504437"/>
              <a:gd name="connsiteX2129" fmla="*/ 2135770 w 3243376"/>
              <a:gd name="connsiteY2129" fmla="*/ 1413525 h 2504437"/>
              <a:gd name="connsiteX2130" fmla="*/ 2132531 w 3243376"/>
              <a:gd name="connsiteY2130" fmla="*/ 1424858 h 2504437"/>
              <a:gd name="connsiteX2131" fmla="*/ 2865875 w 3243376"/>
              <a:gd name="connsiteY2131" fmla="*/ 1789119 h 2504437"/>
              <a:gd name="connsiteX2132" fmla="*/ 2859398 w 3243376"/>
              <a:gd name="connsiteY2132" fmla="*/ 1784262 h 2504437"/>
              <a:gd name="connsiteX2133" fmla="*/ 2870912 w 3243376"/>
              <a:gd name="connsiteY2133" fmla="*/ 1784262 h 2504437"/>
              <a:gd name="connsiteX2134" fmla="*/ 2865875 w 3243376"/>
              <a:gd name="connsiteY2134" fmla="*/ 1789119 h 2504437"/>
              <a:gd name="connsiteX2135" fmla="*/ 1807848 w 3243376"/>
              <a:gd name="connsiteY2135" fmla="*/ 1265863 h 2504437"/>
              <a:gd name="connsiteX2136" fmla="*/ 1828932 w 3243376"/>
              <a:gd name="connsiteY2136" fmla="*/ 1267302 h 2504437"/>
              <a:gd name="connsiteX2137" fmla="*/ 1817419 w 3243376"/>
              <a:gd name="connsiteY2137" fmla="*/ 1255788 h 2504437"/>
              <a:gd name="connsiteX2138" fmla="*/ 1794967 w 3243376"/>
              <a:gd name="connsiteY2138" fmla="*/ 1255788 h 2504437"/>
              <a:gd name="connsiteX2139" fmla="*/ 1807848 w 3243376"/>
              <a:gd name="connsiteY2139" fmla="*/ 1265863 h 2504437"/>
              <a:gd name="connsiteX2140" fmla="*/ 2486643 w 3243376"/>
              <a:gd name="connsiteY2140" fmla="*/ 1603967 h 2504437"/>
              <a:gd name="connsiteX2141" fmla="*/ 2487770 w 3243376"/>
              <a:gd name="connsiteY2141" fmla="*/ 1603536 h 2504437"/>
              <a:gd name="connsiteX2142" fmla="*/ 2487988 w 3243376"/>
              <a:gd name="connsiteY2142" fmla="*/ 1604307 h 2504437"/>
              <a:gd name="connsiteX2143" fmla="*/ 2487510 w 3243376"/>
              <a:gd name="connsiteY2143" fmla="*/ 1604075 h 2504437"/>
              <a:gd name="connsiteX2144" fmla="*/ 2487556 w 3243376"/>
              <a:gd name="connsiteY2144" fmla="*/ 1604400 h 2504437"/>
              <a:gd name="connsiteX2145" fmla="*/ 1965369 w 3243376"/>
              <a:gd name="connsiteY2145" fmla="*/ 1346170 h 2504437"/>
              <a:gd name="connsiteX2146" fmla="*/ 1965944 w 3243376"/>
              <a:gd name="connsiteY2146" fmla="*/ 1311630 h 2504437"/>
              <a:gd name="connsiteX2147" fmla="*/ 1954431 w 3243376"/>
              <a:gd name="connsiteY2147" fmla="*/ 1277665 h 2504437"/>
              <a:gd name="connsiteX2148" fmla="*/ 1942918 w 3243376"/>
              <a:gd name="connsiteY2148" fmla="*/ 1289177 h 2504437"/>
              <a:gd name="connsiteX2149" fmla="*/ 1954431 w 3243376"/>
              <a:gd name="connsiteY2149" fmla="*/ 1300692 h 2504437"/>
              <a:gd name="connsiteX2150" fmla="*/ 1942918 w 3243376"/>
              <a:gd name="connsiteY2150" fmla="*/ 1334657 h 2504437"/>
              <a:gd name="connsiteX2151" fmla="*/ 1965369 w 3243376"/>
              <a:gd name="connsiteY2151" fmla="*/ 1346170 h 2504437"/>
              <a:gd name="connsiteX2152" fmla="*/ 2419579 w 3243376"/>
              <a:gd name="connsiteY2152" fmla="*/ 1571260 h 2504437"/>
              <a:gd name="connsiteX2153" fmla="*/ 2431092 w 3243376"/>
              <a:gd name="connsiteY2153" fmla="*/ 1571260 h 2504437"/>
              <a:gd name="connsiteX2154" fmla="*/ 2419579 w 3243376"/>
              <a:gd name="connsiteY2154" fmla="*/ 1571260 h 2504437"/>
              <a:gd name="connsiteX2155" fmla="*/ 2755344 w 3243376"/>
              <a:gd name="connsiteY2155" fmla="*/ 1737559 h 2504437"/>
              <a:gd name="connsiteX2156" fmla="*/ 2760382 w 3243376"/>
              <a:gd name="connsiteY2156" fmla="*/ 1739359 h 2504437"/>
              <a:gd name="connsiteX2157" fmla="*/ 2760382 w 3243376"/>
              <a:gd name="connsiteY2157" fmla="*/ 1727845 h 2504437"/>
              <a:gd name="connsiteX2158" fmla="*/ 2748867 w 3243376"/>
              <a:gd name="connsiteY2158" fmla="*/ 1727845 h 2504437"/>
              <a:gd name="connsiteX2159" fmla="*/ 2755344 w 3243376"/>
              <a:gd name="connsiteY2159" fmla="*/ 1737559 h 2504437"/>
              <a:gd name="connsiteX2160" fmla="*/ 2680362 w 3243376"/>
              <a:gd name="connsiteY2160" fmla="*/ 1705969 h 2504437"/>
              <a:gd name="connsiteX2161" fmla="*/ 2691876 w 3243376"/>
              <a:gd name="connsiteY2161" fmla="*/ 1694456 h 2504437"/>
              <a:gd name="connsiteX2162" fmla="*/ 2703389 w 3243376"/>
              <a:gd name="connsiteY2162" fmla="*/ 1694456 h 2504437"/>
              <a:gd name="connsiteX2163" fmla="*/ 2680938 w 3243376"/>
              <a:gd name="connsiteY2163" fmla="*/ 1672005 h 2504437"/>
              <a:gd name="connsiteX2164" fmla="*/ 2680362 w 3243376"/>
              <a:gd name="connsiteY2164" fmla="*/ 1705969 h 2504437"/>
              <a:gd name="connsiteX2165" fmla="*/ 2971655 w 3243376"/>
              <a:gd name="connsiteY2165" fmla="*/ 1852768 h 2504437"/>
              <a:gd name="connsiteX2166" fmla="*/ 2981730 w 3243376"/>
              <a:gd name="connsiteY2166" fmla="*/ 1848450 h 2504437"/>
              <a:gd name="connsiteX2167" fmla="*/ 2983169 w 3243376"/>
              <a:gd name="connsiteY2167" fmla="*/ 1852768 h 2504437"/>
              <a:gd name="connsiteX2168" fmla="*/ 2976261 w 3243376"/>
              <a:gd name="connsiteY2168" fmla="*/ 1852767 h 2504437"/>
              <a:gd name="connsiteX2169" fmla="*/ 2971655 w 3243376"/>
              <a:gd name="connsiteY2169" fmla="*/ 1852768 h 2504437"/>
              <a:gd name="connsiteX2170" fmla="*/ 2971655 w 3243376"/>
              <a:gd name="connsiteY2170" fmla="*/ 1852768 h 2504437"/>
              <a:gd name="connsiteX2171" fmla="*/ 2971655 w 3243376"/>
              <a:gd name="connsiteY2171" fmla="*/ 1852768 h 2504437"/>
              <a:gd name="connsiteX2172" fmla="*/ 1761003 w 3243376"/>
              <a:gd name="connsiteY2172" fmla="*/ 1256364 h 2504437"/>
              <a:gd name="connsiteX2173" fmla="*/ 1772517 w 3243376"/>
              <a:gd name="connsiteY2173" fmla="*/ 1256364 h 2504437"/>
              <a:gd name="connsiteX2174" fmla="*/ 1761002 w 3243376"/>
              <a:gd name="connsiteY2174" fmla="*/ 1244851 h 2504437"/>
              <a:gd name="connsiteX2175" fmla="*/ 1761003 w 3243376"/>
              <a:gd name="connsiteY2175" fmla="*/ 1256364 h 2504437"/>
              <a:gd name="connsiteX2176" fmla="*/ 2960717 w 3243376"/>
              <a:gd name="connsiteY2176" fmla="*/ 1852768 h 2504437"/>
              <a:gd name="connsiteX2177" fmla="*/ 2967194 w 3243376"/>
              <a:gd name="connsiteY2177" fmla="*/ 1832287 h 2504437"/>
              <a:gd name="connsiteX2178" fmla="*/ 2971655 w 3243376"/>
              <a:gd name="connsiteY2178" fmla="*/ 1830542 h 2504437"/>
              <a:gd name="connsiteX2179" fmla="*/ 2971655 w 3243376"/>
              <a:gd name="connsiteY2179" fmla="*/ 1852768 h 2504437"/>
              <a:gd name="connsiteX2180" fmla="*/ 2062083 w 3243376"/>
              <a:gd name="connsiteY2180" fmla="*/ 1412085 h 2504437"/>
              <a:gd name="connsiteX2181" fmla="*/ 2067840 w 3243376"/>
              <a:gd name="connsiteY2181" fmla="*/ 1413525 h 2504437"/>
              <a:gd name="connsiteX2182" fmla="*/ 2090291 w 3243376"/>
              <a:gd name="connsiteY2182" fmla="*/ 1368622 h 2504437"/>
              <a:gd name="connsiteX2183" fmla="*/ 2090291 w 3243376"/>
              <a:gd name="connsiteY2183" fmla="*/ 1345594 h 2504437"/>
              <a:gd name="connsiteX2184" fmla="*/ 2078777 w 3243376"/>
              <a:gd name="connsiteY2184" fmla="*/ 1345594 h 2504437"/>
              <a:gd name="connsiteX2185" fmla="*/ 2056326 w 3243376"/>
              <a:gd name="connsiteY2185" fmla="*/ 1345594 h 2504437"/>
              <a:gd name="connsiteX2186" fmla="*/ 2067839 w 3243376"/>
              <a:gd name="connsiteY2186" fmla="*/ 1357108 h 2504437"/>
              <a:gd name="connsiteX2187" fmla="*/ 2056326 w 3243376"/>
              <a:gd name="connsiteY2187" fmla="*/ 1379559 h 2504437"/>
              <a:gd name="connsiteX2188" fmla="*/ 2056326 w 3243376"/>
              <a:gd name="connsiteY2188" fmla="*/ 1402011 h 2504437"/>
              <a:gd name="connsiteX2189" fmla="*/ 2062083 w 3243376"/>
              <a:gd name="connsiteY2189" fmla="*/ 1412085 h 2504437"/>
              <a:gd name="connsiteX2190" fmla="*/ 2658486 w 3243376"/>
              <a:gd name="connsiteY2190" fmla="*/ 1717483 h 2504437"/>
              <a:gd name="connsiteX2191" fmla="*/ 2670000 w 3243376"/>
              <a:gd name="connsiteY2191" fmla="*/ 1717483 h 2504437"/>
              <a:gd name="connsiteX2192" fmla="*/ 2658486 w 3243376"/>
              <a:gd name="connsiteY2192" fmla="*/ 1705969 h 2504437"/>
              <a:gd name="connsiteX2193" fmla="*/ 2658486 w 3243376"/>
              <a:gd name="connsiteY2193" fmla="*/ 1717483 h 2504437"/>
              <a:gd name="connsiteX2194" fmla="*/ 2839824 w 3243376"/>
              <a:gd name="connsiteY2194" fmla="*/ 1807289 h 2504437"/>
              <a:gd name="connsiteX2195" fmla="*/ 2851339 w 3243376"/>
              <a:gd name="connsiteY2195" fmla="*/ 1795775 h 2504437"/>
              <a:gd name="connsiteX2196" fmla="*/ 2851339 w 3243376"/>
              <a:gd name="connsiteY2196" fmla="*/ 1797214 h 2504437"/>
              <a:gd name="connsiteX2197" fmla="*/ 2851339 w 3243376"/>
              <a:gd name="connsiteY2197" fmla="*/ 1806713 h 2504437"/>
              <a:gd name="connsiteX2198" fmla="*/ 2850742 w 3243376"/>
              <a:gd name="connsiteY2198" fmla="*/ 1806714 h 2504437"/>
              <a:gd name="connsiteX2199" fmla="*/ 2846301 w 3243376"/>
              <a:gd name="connsiteY2199" fmla="*/ 1802432 h 2504437"/>
              <a:gd name="connsiteX2200" fmla="*/ 2839824 w 3243376"/>
              <a:gd name="connsiteY2200" fmla="*/ 1807289 h 2504437"/>
              <a:gd name="connsiteX2201" fmla="*/ 1916653 w 3243376"/>
              <a:gd name="connsiteY2201" fmla="*/ 1354419 h 2504437"/>
              <a:gd name="connsiteX2202" fmla="*/ 1919890 w 3243376"/>
              <a:gd name="connsiteY2202" fmla="*/ 1335231 h 2504437"/>
              <a:gd name="connsiteX2203" fmla="*/ 1908377 w 3243376"/>
              <a:gd name="connsiteY2203" fmla="*/ 1346746 h 2504437"/>
              <a:gd name="connsiteX2204" fmla="*/ 1916653 w 3243376"/>
              <a:gd name="connsiteY2204" fmla="*/ 1354419 h 2504437"/>
              <a:gd name="connsiteX2205" fmla="*/ 2556016 w 3243376"/>
              <a:gd name="connsiteY2205" fmla="*/ 1672005 h 2504437"/>
              <a:gd name="connsiteX2206" fmla="*/ 2556016 w 3243376"/>
              <a:gd name="connsiteY2206" fmla="*/ 1638040 h 2504437"/>
              <a:gd name="connsiteX2207" fmla="*/ 2544501 w 3243376"/>
              <a:gd name="connsiteY2207" fmla="*/ 1649553 h 2504437"/>
              <a:gd name="connsiteX2208" fmla="*/ 2556016 w 3243376"/>
              <a:gd name="connsiteY2208" fmla="*/ 1672005 h 2504437"/>
              <a:gd name="connsiteX2209" fmla="*/ 2465058 w 3243376"/>
              <a:gd name="connsiteY2209" fmla="*/ 1627102 h 2504437"/>
              <a:gd name="connsiteX2210" fmla="*/ 2487509 w 3243376"/>
              <a:gd name="connsiteY2210" fmla="*/ 1627102 h 2504437"/>
              <a:gd name="connsiteX2211" fmla="*/ 2487510 w 3243376"/>
              <a:gd name="connsiteY2211" fmla="*/ 1615588 h 2504437"/>
              <a:gd name="connsiteX2212" fmla="*/ 2499024 w 3243376"/>
              <a:gd name="connsiteY2212" fmla="*/ 1615588 h 2504437"/>
              <a:gd name="connsiteX2213" fmla="*/ 2488949 w 3243376"/>
              <a:gd name="connsiteY2213" fmla="*/ 1614148 h 2504437"/>
              <a:gd name="connsiteX2214" fmla="*/ 2487556 w 3243376"/>
              <a:gd name="connsiteY2214" fmla="*/ 1604400 h 2504437"/>
              <a:gd name="connsiteX2215" fmla="*/ 2488084 w 3243376"/>
              <a:gd name="connsiteY2215" fmla="*/ 1604651 h 2504437"/>
              <a:gd name="connsiteX2216" fmla="*/ 2487988 w 3243376"/>
              <a:gd name="connsiteY2216" fmla="*/ 1604307 h 2504437"/>
              <a:gd name="connsiteX2217" fmla="*/ 2494166 w 3243376"/>
              <a:gd name="connsiteY2217" fmla="*/ 1607313 h 2504437"/>
              <a:gd name="connsiteX2218" fmla="*/ 2497584 w 3243376"/>
              <a:gd name="connsiteY2218" fmla="*/ 1604074 h 2504437"/>
              <a:gd name="connsiteX2219" fmla="*/ 2497830 w 3243376"/>
              <a:gd name="connsiteY2219" fmla="*/ 1603442 h 2504437"/>
              <a:gd name="connsiteX2220" fmla="*/ 2499024 w 3243376"/>
              <a:gd name="connsiteY2220" fmla="*/ 1604074 h 2504437"/>
              <a:gd name="connsiteX2221" fmla="*/ 2498844 w 3243376"/>
              <a:gd name="connsiteY2221" fmla="*/ 1600836 h 2504437"/>
              <a:gd name="connsiteX2222" fmla="*/ 2497830 w 3243376"/>
              <a:gd name="connsiteY2222" fmla="*/ 1603442 h 2504437"/>
              <a:gd name="connsiteX2223" fmla="*/ 2493716 w 3243376"/>
              <a:gd name="connsiteY2223" fmla="*/ 1601259 h 2504437"/>
              <a:gd name="connsiteX2224" fmla="*/ 2487770 w 3243376"/>
              <a:gd name="connsiteY2224" fmla="*/ 1603536 h 2504437"/>
              <a:gd name="connsiteX2225" fmla="*/ 2483767 w 3243376"/>
              <a:gd name="connsiteY2225" fmla="*/ 1589323 h 2504437"/>
              <a:gd name="connsiteX2226" fmla="*/ 2488084 w 3243376"/>
              <a:gd name="connsiteY2226" fmla="*/ 1582198 h 2504437"/>
              <a:gd name="connsiteX2227" fmla="*/ 2499599 w 3243376"/>
              <a:gd name="connsiteY2227" fmla="*/ 1593713 h 2504437"/>
              <a:gd name="connsiteX2228" fmla="*/ 2499599 w 3243376"/>
              <a:gd name="connsiteY2228" fmla="*/ 1571260 h 2504437"/>
              <a:gd name="connsiteX2229" fmla="*/ 2488085 w 3243376"/>
              <a:gd name="connsiteY2229" fmla="*/ 1571260 h 2504437"/>
              <a:gd name="connsiteX2230" fmla="*/ 2487509 w 3243376"/>
              <a:gd name="connsiteY2230" fmla="*/ 1582198 h 2504437"/>
              <a:gd name="connsiteX2231" fmla="*/ 2465058 w 3243376"/>
              <a:gd name="connsiteY2231" fmla="*/ 1582198 h 2504437"/>
              <a:gd name="connsiteX2232" fmla="*/ 2476571 w 3243376"/>
              <a:gd name="connsiteY2232" fmla="*/ 1604650 h 2504437"/>
              <a:gd name="connsiteX2233" fmla="*/ 2481428 w 3243376"/>
              <a:gd name="connsiteY2233" fmla="*/ 1601493 h 2504437"/>
              <a:gd name="connsiteX2234" fmla="*/ 2486643 w 3243376"/>
              <a:gd name="connsiteY2234" fmla="*/ 1603967 h 2504437"/>
              <a:gd name="connsiteX2235" fmla="*/ 2482041 w 3243376"/>
              <a:gd name="connsiteY2235" fmla="*/ 1605729 h 2504437"/>
              <a:gd name="connsiteX2236" fmla="*/ 2465058 w 3243376"/>
              <a:gd name="connsiteY2236" fmla="*/ 1615588 h 2504437"/>
              <a:gd name="connsiteX2237" fmla="*/ 2453544 w 3243376"/>
              <a:gd name="connsiteY2237" fmla="*/ 1615588 h 2504437"/>
              <a:gd name="connsiteX2238" fmla="*/ 2465058 w 3243376"/>
              <a:gd name="connsiteY2238" fmla="*/ 1615588 h 2504437"/>
              <a:gd name="connsiteX2239" fmla="*/ 1873836 w 3243376"/>
              <a:gd name="connsiteY2239" fmla="*/ 1334656 h 2504437"/>
              <a:gd name="connsiteX2240" fmla="*/ 1873836 w 3243376"/>
              <a:gd name="connsiteY2240" fmla="*/ 1312205 h 2504437"/>
              <a:gd name="connsiteX2241" fmla="*/ 1885350 w 3243376"/>
              <a:gd name="connsiteY2241" fmla="*/ 1323719 h 2504437"/>
              <a:gd name="connsiteX2242" fmla="*/ 1896863 w 3243376"/>
              <a:gd name="connsiteY2242" fmla="*/ 1312205 h 2504437"/>
              <a:gd name="connsiteX2243" fmla="*/ 1908376 w 3243376"/>
              <a:gd name="connsiteY2243" fmla="*/ 1323718 h 2504437"/>
              <a:gd name="connsiteX2244" fmla="*/ 1919890 w 3243376"/>
              <a:gd name="connsiteY2244" fmla="*/ 1323719 h 2504437"/>
              <a:gd name="connsiteX2245" fmla="*/ 1942342 w 3243376"/>
              <a:gd name="connsiteY2245" fmla="*/ 1311630 h 2504437"/>
              <a:gd name="connsiteX2246" fmla="*/ 1930828 w 3243376"/>
              <a:gd name="connsiteY2246" fmla="*/ 1289178 h 2504437"/>
              <a:gd name="connsiteX2247" fmla="*/ 1919315 w 3243376"/>
              <a:gd name="connsiteY2247" fmla="*/ 1277664 h 2504437"/>
              <a:gd name="connsiteX2248" fmla="*/ 1919314 w 3243376"/>
              <a:gd name="connsiteY2248" fmla="*/ 1289177 h 2504437"/>
              <a:gd name="connsiteX2249" fmla="*/ 1907800 w 3243376"/>
              <a:gd name="connsiteY2249" fmla="*/ 1311630 h 2504437"/>
              <a:gd name="connsiteX2250" fmla="*/ 1873835 w 3243376"/>
              <a:gd name="connsiteY2250" fmla="*/ 1289178 h 2504437"/>
              <a:gd name="connsiteX2251" fmla="*/ 1862323 w 3243376"/>
              <a:gd name="connsiteY2251" fmla="*/ 1300692 h 2504437"/>
              <a:gd name="connsiteX2252" fmla="*/ 1873836 w 3243376"/>
              <a:gd name="connsiteY2252" fmla="*/ 1334656 h 2504437"/>
              <a:gd name="connsiteX2253" fmla="*/ 2317375 w 3243376"/>
              <a:gd name="connsiteY2253" fmla="*/ 1558160 h 2504437"/>
              <a:gd name="connsiteX2254" fmla="*/ 2317109 w 3243376"/>
              <a:gd name="connsiteY2254" fmla="*/ 1558020 h 2504437"/>
              <a:gd name="connsiteX2255" fmla="*/ 2317109 w 3243376"/>
              <a:gd name="connsiteY2255" fmla="*/ 1556297 h 2504437"/>
              <a:gd name="connsiteX2256" fmla="*/ 1838980 w 3243376"/>
              <a:gd name="connsiteY2256" fmla="*/ 1321569 h 2504437"/>
              <a:gd name="connsiteX2257" fmla="*/ 1851959 w 3243376"/>
              <a:gd name="connsiteY2257" fmla="*/ 1323718 h 2504437"/>
              <a:gd name="connsiteX2258" fmla="*/ 1845052 w 3243376"/>
              <a:gd name="connsiteY2258" fmla="*/ 1312709 h 2504437"/>
              <a:gd name="connsiteX2259" fmla="*/ 1830893 w 3243376"/>
              <a:gd name="connsiteY2259" fmla="*/ 1302286 h 2504437"/>
              <a:gd name="connsiteX2260" fmla="*/ 1829509 w 3243376"/>
              <a:gd name="connsiteY2260" fmla="*/ 1289754 h 2504437"/>
              <a:gd name="connsiteX2261" fmla="*/ 1851960 w 3243376"/>
              <a:gd name="connsiteY2261" fmla="*/ 1301267 h 2504437"/>
              <a:gd name="connsiteX2262" fmla="*/ 1829509 w 3243376"/>
              <a:gd name="connsiteY2262" fmla="*/ 1289754 h 2504437"/>
              <a:gd name="connsiteX2263" fmla="*/ 1829508 w 3243376"/>
              <a:gd name="connsiteY2263" fmla="*/ 1301267 h 2504437"/>
              <a:gd name="connsiteX2264" fmla="*/ 1830893 w 3243376"/>
              <a:gd name="connsiteY2264" fmla="*/ 1302286 h 2504437"/>
              <a:gd name="connsiteX2265" fmla="*/ 1832314 w 3243376"/>
              <a:gd name="connsiteY2265" fmla="*/ 1315155 h 2504437"/>
              <a:gd name="connsiteX2266" fmla="*/ 1838980 w 3243376"/>
              <a:gd name="connsiteY2266" fmla="*/ 1321569 h 2504437"/>
              <a:gd name="connsiteX2267" fmla="*/ 2291769 w 3243376"/>
              <a:gd name="connsiteY2267" fmla="*/ 1546334 h 2504437"/>
              <a:gd name="connsiteX2268" fmla="*/ 2289955 w 3243376"/>
              <a:gd name="connsiteY2268" fmla="*/ 1544779 h 2504437"/>
              <a:gd name="connsiteX2269" fmla="*/ 2292930 w 3243376"/>
              <a:gd name="connsiteY2269" fmla="*/ 1544779 h 2504437"/>
              <a:gd name="connsiteX2270" fmla="*/ 2589981 w 3243376"/>
              <a:gd name="connsiteY2270" fmla="*/ 1695031 h 2504437"/>
              <a:gd name="connsiteX2271" fmla="*/ 2601495 w 3243376"/>
              <a:gd name="connsiteY2271" fmla="*/ 1683518 h 2504437"/>
              <a:gd name="connsiteX2272" fmla="*/ 2601495 w 3243376"/>
              <a:gd name="connsiteY2272" fmla="*/ 1661066 h 2504437"/>
              <a:gd name="connsiteX2273" fmla="*/ 2613008 w 3243376"/>
              <a:gd name="connsiteY2273" fmla="*/ 1661066 h 2504437"/>
              <a:gd name="connsiteX2274" fmla="*/ 2613008 w 3243376"/>
              <a:gd name="connsiteY2274" fmla="*/ 1649553 h 2504437"/>
              <a:gd name="connsiteX2275" fmla="*/ 2624521 w 3243376"/>
              <a:gd name="connsiteY2275" fmla="*/ 1661066 h 2504437"/>
              <a:gd name="connsiteX2276" fmla="*/ 2602070 w 3243376"/>
              <a:gd name="connsiteY2276" fmla="*/ 1627102 h 2504437"/>
              <a:gd name="connsiteX2277" fmla="*/ 2602070 w 3243376"/>
              <a:gd name="connsiteY2277" fmla="*/ 1661066 h 2504437"/>
              <a:gd name="connsiteX2278" fmla="*/ 2590557 w 3243376"/>
              <a:gd name="connsiteY2278" fmla="*/ 1638615 h 2504437"/>
              <a:gd name="connsiteX2279" fmla="*/ 2579043 w 3243376"/>
              <a:gd name="connsiteY2279" fmla="*/ 1638615 h 2504437"/>
              <a:gd name="connsiteX2280" fmla="*/ 2567529 w 3243376"/>
              <a:gd name="connsiteY2280" fmla="*/ 1661066 h 2504437"/>
              <a:gd name="connsiteX2281" fmla="*/ 2589981 w 3243376"/>
              <a:gd name="connsiteY2281" fmla="*/ 1672580 h 2504437"/>
              <a:gd name="connsiteX2282" fmla="*/ 2589981 w 3243376"/>
              <a:gd name="connsiteY2282" fmla="*/ 1695031 h 2504437"/>
              <a:gd name="connsiteX2283" fmla="*/ 1704011 w 3243376"/>
              <a:gd name="connsiteY2283" fmla="*/ 1256365 h 2504437"/>
              <a:gd name="connsiteX2284" fmla="*/ 1715524 w 3243376"/>
              <a:gd name="connsiteY2284" fmla="*/ 1256364 h 2504437"/>
              <a:gd name="connsiteX2285" fmla="*/ 1704011 w 3243376"/>
              <a:gd name="connsiteY2285" fmla="*/ 1256365 h 2504437"/>
              <a:gd name="connsiteX2286" fmla="*/ 2283815 w 3243376"/>
              <a:gd name="connsiteY2286" fmla="*/ 1544780 h 2504437"/>
              <a:gd name="connsiteX2287" fmla="*/ 2284583 w 3243376"/>
              <a:gd name="connsiteY2287" fmla="*/ 1540174 h 2504437"/>
              <a:gd name="connsiteX2288" fmla="*/ 2289955 w 3243376"/>
              <a:gd name="connsiteY2288" fmla="*/ 1544779 h 2504437"/>
              <a:gd name="connsiteX2289" fmla="*/ 2289920 w 3243376"/>
              <a:gd name="connsiteY2289" fmla="*/ 1548809 h 2504437"/>
              <a:gd name="connsiteX2290" fmla="*/ 2291769 w 3243376"/>
              <a:gd name="connsiteY2290" fmla="*/ 1546334 h 2504437"/>
              <a:gd name="connsiteX2291" fmla="*/ 2294657 w 3243376"/>
              <a:gd name="connsiteY2291" fmla="*/ 1548809 h 2504437"/>
              <a:gd name="connsiteX2292" fmla="*/ 2612504 w 3243376"/>
              <a:gd name="connsiteY2292" fmla="*/ 1715108 h 2504437"/>
              <a:gd name="connsiteX2293" fmla="*/ 2623945 w 3243376"/>
              <a:gd name="connsiteY2293" fmla="*/ 1716907 h 2504437"/>
              <a:gd name="connsiteX2294" fmla="*/ 2623945 w 3243376"/>
              <a:gd name="connsiteY2294" fmla="*/ 1693881 h 2504437"/>
              <a:gd name="connsiteX2295" fmla="*/ 2601495 w 3243376"/>
              <a:gd name="connsiteY2295" fmla="*/ 1693881 h 2504437"/>
              <a:gd name="connsiteX2296" fmla="*/ 2601495 w 3243376"/>
              <a:gd name="connsiteY2296" fmla="*/ 1705394 h 2504437"/>
              <a:gd name="connsiteX2297" fmla="*/ 2612504 w 3243376"/>
              <a:gd name="connsiteY2297" fmla="*/ 1715108 h 2504437"/>
              <a:gd name="connsiteX2298" fmla="*/ 2158464 w 3243376"/>
              <a:gd name="connsiteY2298" fmla="*/ 1495100 h 2504437"/>
              <a:gd name="connsiteX2299" fmla="*/ 2169735 w 3243376"/>
              <a:gd name="connsiteY2299" fmla="*/ 1492393 h 2504437"/>
              <a:gd name="connsiteX2300" fmla="*/ 2158222 w 3243376"/>
              <a:gd name="connsiteY2300" fmla="*/ 1458427 h 2504437"/>
              <a:gd name="connsiteX2301" fmla="*/ 2158464 w 3243376"/>
              <a:gd name="connsiteY2301" fmla="*/ 1495100 h 2504437"/>
              <a:gd name="connsiteX2302" fmla="*/ 2371133 w 3243376"/>
              <a:gd name="connsiteY2302" fmla="*/ 1601565 h 2504437"/>
              <a:gd name="connsiteX2303" fmla="*/ 2396552 w 3243376"/>
              <a:gd name="connsiteY2303" fmla="*/ 1593712 h 2504437"/>
              <a:gd name="connsiteX2304" fmla="*/ 2374101 w 3243376"/>
              <a:gd name="connsiteY2304" fmla="*/ 1582198 h 2504437"/>
              <a:gd name="connsiteX2305" fmla="*/ 2374101 w 3243376"/>
              <a:gd name="connsiteY2305" fmla="*/ 1593713 h 2504437"/>
              <a:gd name="connsiteX2306" fmla="*/ 2362587 w 3243376"/>
              <a:gd name="connsiteY2306" fmla="*/ 1593713 h 2504437"/>
              <a:gd name="connsiteX2307" fmla="*/ 2371133 w 3243376"/>
              <a:gd name="connsiteY2307" fmla="*/ 1601565 h 2504437"/>
              <a:gd name="connsiteX2308" fmla="*/ 2465058 w 3243376"/>
              <a:gd name="connsiteY2308" fmla="*/ 1648258 h 2504437"/>
              <a:gd name="connsiteX2309" fmla="*/ 2476571 w 3243376"/>
              <a:gd name="connsiteY2309" fmla="*/ 1650129 h 2504437"/>
              <a:gd name="connsiteX2310" fmla="*/ 2476571 w 3243376"/>
              <a:gd name="connsiteY2310" fmla="*/ 1638615 h 2504437"/>
              <a:gd name="connsiteX2311" fmla="*/ 2465058 w 3243376"/>
              <a:gd name="connsiteY2311" fmla="*/ 1638615 h 2504437"/>
              <a:gd name="connsiteX2312" fmla="*/ 2453545 w 3243376"/>
              <a:gd name="connsiteY2312" fmla="*/ 1638615 h 2504437"/>
              <a:gd name="connsiteX2313" fmla="*/ 2465058 w 3243376"/>
              <a:gd name="connsiteY2313" fmla="*/ 1648258 h 2504437"/>
              <a:gd name="connsiteX2314" fmla="*/ 2232483 w 3243376"/>
              <a:gd name="connsiteY2314" fmla="*/ 1534417 h 2504437"/>
              <a:gd name="connsiteX2315" fmla="*/ 2238241 w 3243376"/>
              <a:gd name="connsiteY2315" fmla="*/ 1525782 h 2504437"/>
              <a:gd name="connsiteX2316" fmla="*/ 2226726 w 3243376"/>
              <a:gd name="connsiteY2316" fmla="*/ 1525782 h 2504437"/>
              <a:gd name="connsiteX2317" fmla="*/ 2232483 w 3243376"/>
              <a:gd name="connsiteY2317" fmla="*/ 1534417 h 2504437"/>
              <a:gd name="connsiteX2318" fmla="*/ 2692451 w 3243376"/>
              <a:gd name="connsiteY2318" fmla="*/ 1762386 h 2504437"/>
              <a:gd name="connsiteX2319" fmla="*/ 2703965 w 3243376"/>
              <a:gd name="connsiteY2319" fmla="*/ 1750873 h 2504437"/>
              <a:gd name="connsiteX2320" fmla="*/ 2692451 w 3243376"/>
              <a:gd name="connsiteY2320" fmla="*/ 1728421 h 2504437"/>
              <a:gd name="connsiteX2321" fmla="*/ 2692451 w 3243376"/>
              <a:gd name="connsiteY2321" fmla="*/ 1762386 h 2504437"/>
              <a:gd name="connsiteX2322" fmla="*/ 2726417 w 3243376"/>
              <a:gd name="connsiteY2322" fmla="*/ 1784837 h 2504437"/>
              <a:gd name="connsiteX2323" fmla="*/ 2748868 w 3243376"/>
              <a:gd name="connsiteY2323" fmla="*/ 1762386 h 2504437"/>
              <a:gd name="connsiteX2324" fmla="*/ 2737355 w 3243376"/>
              <a:gd name="connsiteY2324" fmla="*/ 1750873 h 2504437"/>
              <a:gd name="connsiteX2325" fmla="*/ 2714903 w 3243376"/>
              <a:gd name="connsiteY2325" fmla="*/ 1773324 h 2504437"/>
              <a:gd name="connsiteX2326" fmla="*/ 2726417 w 3243376"/>
              <a:gd name="connsiteY2326" fmla="*/ 1784837 h 2504437"/>
              <a:gd name="connsiteX2327" fmla="*/ 1795544 w 3243376"/>
              <a:gd name="connsiteY2327" fmla="*/ 1324294 h 2504437"/>
              <a:gd name="connsiteX2328" fmla="*/ 1807057 w 3243376"/>
              <a:gd name="connsiteY2328" fmla="*/ 1324295 h 2504437"/>
              <a:gd name="connsiteX2329" fmla="*/ 1795543 w 3243376"/>
              <a:gd name="connsiteY2329" fmla="*/ 1312781 h 2504437"/>
              <a:gd name="connsiteX2330" fmla="*/ 1817994 w 3243376"/>
              <a:gd name="connsiteY2330" fmla="*/ 1301267 h 2504437"/>
              <a:gd name="connsiteX2331" fmla="*/ 1806481 w 3243376"/>
              <a:gd name="connsiteY2331" fmla="*/ 1289754 h 2504437"/>
              <a:gd name="connsiteX2332" fmla="*/ 1761578 w 3243376"/>
              <a:gd name="connsiteY2332" fmla="*/ 1267878 h 2504437"/>
              <a:gd name="connsiteX2333" fmla="*/ 1761578 w 3243376"/>
              <a:gd name="connsiteY2333" fmla="*/ 1301842 h 2504437"/>
              <a:gd name="connsiteX2334" fmla="*/ 1773092 w 3243376"/>
              <a:gd name="connsiteY2334" fmla="*/ 1301842 h 2504437"/>
              <a:gd name="connsiteX2335" fmla="*/ 1773091 w 3243376"/>
              <a:gd name="connsiteY2335" fmla="*/ 1290329 h 2504437"/>
              <a:gd name="connsiteX2336" fmla="*/ 1795544 w 3243376"/>
              <a:gd name="connsiteY2336" fmla="*/ 1324294 h 2504437"/>
              <a:gd name="connsiteX2337" fmla="*/ 2568968 w 3243376"/>
              <a:gd name="connsiteY2337" fmla="*/ 1710287 h 2504437"/>
              <a:gd name="connsiteX2338" fmla="*/ 2579042 w 3243376"/>
              <a:gd name="connsiteY2338" fmla="*/ 1705969 h 2504437"/>
              <a:gd name="connsiteX2339" fmla="*/ 2567529 w 3243376"/>
              <a:gd name="connsiteY2339" fmla="*/ 1694456 h 2504437"/>
              <a:gd name="connsiteX2340" fmla="*/ 2567529 w 3243376"/>
              <a:gd name="connsiteY2340" fmla="*/ 1705969 h 2504437"/>
              <a:gd name="connsiteX2341" fmla="*/ 2568968 w 3243376"/>
              <a:gd name="connsiteY2341" fmla="*/ 1710287 h 2504437"/>
              <a:gd name="connsiteX2342" fmla="*/ 1921616 w 3243376"/>
              <a:gd name="connsiteY2342" fmla="*/ 1391073 h 2504437"/>
              <a:gd name="connsiteX2343" fmla="*/ 1921247 w 3243376"/>
              <a:gd name="connsiteY2343" fmla="*/ 1390340 h 2504437"/>
              <a:gd name="connsiteX2344" fmla="*/ 1932555 w 3243376"/>
              <a:gd name="connsiteY2344" fmla="*/ 1380135 h 2504437"/>
              <a:gd name="connsiteX2345" fmla="*/ 1932997 w 3243376"/>
              <a:gd name="connsiteY2345" fmla="*/ 1380637 h 2504437"/>
              <a:gd name="connsiteX2346" fmla="*/ 1932627 w 3243376"/>
              <a:gd name="connsiteY2346" fmla="*/ 1380999 h 2504437"/>
              <a:gd name="connsiteX2347" fmla="*/ 1921616 w 3243376"/>
              <a:gd name="connsiteY2347" fmla="*/ 1391073 h 2504437"/>
              <a:gd name="connsiteX2348" fmla="*/ 2658486 w 3243376"/>
              <a:gd name="connsiteY2348" fmla="*/ 1762386 h 2504437"/>
              <a:gd name="connsiteX2349" fmla="*/ 2680938 w 3243376"/>
              <a:gd name="connsiteY2349" fmla="*/ 1761811 h 2504437"/>
              <a:gd name="connsiteX2350" fmla="*/ 2679923 w 3243376"/>
              <a:gd name="connsiteY2350" fmla="*/ 1751005 h 2504437"/>
              <a:gd name="connsiteX2351" fmla="*/ 2680937 w 3243376"/>
              <a:gd name="connsiteY2351" fmla="*/ 1750873 h 2504437"/>
              <a:gd name="connsiteX2352" fmla="*/ 2679886 w 3243376"/>
              <a:gd name="connsiteY2352" fmla="*/ 1750610 h 2504437"/>
              <a:gd name="connsiteX2353" fmla="*/ 2679498 w 3243376"/>
              <a:gd name="connsiteY2353" fmla="*/ 1746483 h 2504437"/>
              <a:gd name="connsiteX2354" fmla="*/ 2669424 w 3243376"/>
              <a:gd name="connsiteY2354" fmla="*/ 1739359 h 2504437"/>
              <a:gd name="connsiteX2355" fmla="*/ 2675181 w 3243376"/>
              <a:gd name="connsiteY2355" fmla="*/ 1749434 h 2504437"/>
              <a:gd name="connsiteX2356" fmla="*/ 2679886 w 3243376"/>
              <a:gd name="connsiteY2356" fmla="*/ 1750610 h 2504437"/>
              <a:gd name="connsiteX2357" fmla="*/ 2679923 w 3243376"/>
              <a:gd name="connsiteY2357" fmla="*/ 1751005 h 2504437"/>
              <a:gd name="connsiteX2358" fmla="*/ 2669928 w 3243376"/>
              <a:gd name="connsiteY2358" fmla="*/ 1752312 h 2504437"/>
              <a:gd name="connsiteX2359" fmla="*/ 2658486 w 3243376"/>
              <a:gd name="connsiteY2359" fmla="*/ 1762386 h 2504437"/>
              <a:gd name="connsiteX2360" fmla="*/ 2589142 w 3243376"/>
              <a:gd name="connsiteY2360" fmla="*/ 1728997 h 2504437"/>
              <a:gd name="connsiteX2361" fmla="*/ 2589129 w 3243376"/>
              <a:gd name="connsiteY2361" fmla="*/ 1728961 h 2504437"/>
              <a:gd name="connsiteX2362" fmla="*/ 2589404 w 3243376"/>
              <a:gd name="connsiteY2362" fmla="*/ 1728997 h 2504437"/>
              <a:gd name="connsiteX2363" fmla="*/ 2646973 w 3243376"/>
              <a:gd name="connsiteY2363" fmla="*/ 1762386 h 2504437"/>
              <a:gd name="connsiteX2364" fmla="*/ 2646973 w 3243376"/>
              <a:gd name="connsiteY2364" fmla="*/ 1750873 h 2504437"/>
              <a:gd name="connsiteX2365" fmla="*/ 2635458 w 3243376"/>
              <a:gd name="connsiteY2365" fmla="*/ 1750873 h 2504437"/>
              <a:gd name="connsiteX2366" fmla="*/ 2646973 w 3243376"/>
              <a:gd name="connsiteY2366" fmla="*/ 1762386 h 2504437"/>
              <a:gd name="connsiteX2367" fmla="*/ 2215213 w 3243376"/>
              <a:gd name="connsiteY2367" fmla="*/ 1548809 h 2504437"/>
              <a:gd name="connsiteX2368" fmla="*/ 2215213 w 3243376"/>
              <a:gd name="connsiteY2368" fmla="*/ 1547994 h 2504437"/>
              <a:gd name="connsiteX2369" fmla="*/ 2216557 w 3243376"/>
              <a:gd name="connsiteY2369" fmla="*/ 1547028 h 2504437"/>
              <a:gd name="connsiteX2370" fmla="*/ 2511333 w 3243376"/>
              <a:gd name="connsiteY2370" fmla="*/ 1705119 h 2504437"/>
              <a:gd name="connsiteX2371" fmla="*/ 2511438 w 3243376"/>
              <a:gd name="connsiteY2371" fmla="*/ 1703571 h 2504437"/>
              <a:gd name="connsiteX2372" fmla="*/ 2514045 w 3243376"/>
              <a:gd name="connsiteY2372" fmla="*/ 1699961 h 2504437"/>
              <a:gd name="connsiteX2373" fmla="*/ 2532988 w 3243376"/>
              <a:gd name="connsiteY2373" fmla="*/ 1704819 h 2504437"/>
              <a:gd name="connsiteX2374" fmla="*/ 2521978 w 3243376"/>
              <a:gd name="connsiteY2374" fmla="*/ 1709136 h 2504437"/>
              <a:gd name="connsiteX2375" fmla="*/ 2646972 w 3243376"/>
              <a:gd name="connsiteY2375" fmla="*/ 1773324 h 2504437"/>
              <a:gd name="connsiteX2376" fmla="*/ 2635458 w 3243376"/>
              <a:gd name="connsiteY2376" fmla="*/ 1761811 h 2504437"/>
              <a:gd name="connsiteX2377" fmla="*/ 2646972 w 3243376"/>
              <a:gd name="connsiteY2377" fmla="*/ 1773324 h 2504437"/>
              <a:gd name="connsiteX2378" fmla="*/ 2465058 w 3243376"/>
              <a:gd name="connsiteY2378" fmla="*/ 1683518 h 2504437"/>
              <a:gd name="connsiteX2379" fmla="*/ 2465058 w 3243376"/>
              <a:gd name="connsiteY2379" fmla="*/ 1672005 h 2504437"/>
              <a:gd name="connsiteX2380" fmla="*/ 2453545 w 3243376"/>
              <a:gd name="connsiteY2380" fmla="*/ 1672005 h 2504437"/>
              <a:gd name="connsiteX2381" fmla="*/ 1892833 w 3243376"/>
              <a:gd name="connsiteY2381" fmla="*/ 1401147 h 2504437"/>
              <a:gd name="connsiteX2382" fmla="*/ 1887076 w 3243376"/>
              <a:gd name="connsiteY2382" fmla="*/ 1391073 h 2504437"/>
              <a:gd name="connsiteX2383" fmla="*/ 1898590 w 3243376"/>
              <a:gd name="connsiteY2383" fmla="*/ 1391073 h 2504437"/>
              <a:gd name="connsiteX2384" fmla="*/ 1910103 w 3243376"/>
              <a:gd name="connsiteY2384" fmla="*/ 1368622 h 2504437"/>
              <a:gd name="connsiteX2385" fmla="*/ 1915859 w 3243376"/>
              <a:gd name="connsiteY2385" fmla="*/ 1379631 h 2504437"/>
              <a:gd name="connsiteX2386" fmla="*/ 1921247 w 3243376"/>
              <a:gd name="connsiteY2386" fmla="*/ 1390340 h 2504437"/>
              <a:gd name="connsiteX2387" fmla="*/ 1915572 w 3243376"/>
              <a:gd name="connsiteY2387" fmla="*/ 1395463 h 2504437"/>
              <a:gd name="connsiteX2388" fmla="*/ 1898589 w 3243376"/>
              <a:gd name="connsiteY2388" fmla="*/ 1402586 h 2504437"/>
              <a:gd name="connsiteX2389" fmla="*/ 1892833 w 3243376"/>
              <a:gd name="connsiteY2389" fmla="*/ 1401147 h 2504437"/>
              <a:gd name="connsiteX2390" fmla="*/ 2703390 w 3243376"/>
              <a:gd name="connsiteY2390" fmla="*/ 1807289 h 2504437"/>
              <a:gd name="connsiteX2391" fmla="*/ 2714903 w 3243376"/>
              <a:gd name="connsiteY2391" fmla="*/ 1807289 h 2504437"/>
              <a:gd name="connsiteX2392" fmla="*/ 2714903 w 3243376"/>
              <a:gd name="connsiteY2392" fmla="*/ 1795776 h 2504437"/>
              <a:gd name="connsiteX2393" fmla="*/ 2703390 w 3243376"/>
              <a:gd name="connsiteY2393" fmla="*/ 1807289 h 2504437"/>
              <a:gd name="connsiteX2394" fmla="*/ 1551599 w 3243376"/>
              <a:gd name="connsiteY2394" fmla="*/ 1236971 h 2504437"/>
              <a:gd name="connsiteX2395" fmla="*/ 1556637 w 3243376"/>
              <a:gd name="connsiteY2395" fmla="*/ 1233913 h 2504437"/>
              <a:gd name="connsiteX2396" fmla="*/ 1567574 w 3243376"/>
              <a:gd name="connsiteY2396" fmla="*/ 1222399 h 2504437"/>
              <a:gd name="connsiteX2397" fmla="*/ 1545122 w 3243376"/>
              <a:gd name="connsiteY2397" fmla="*/ 1222399 h 2504437"/>
              <a:gd name="connsiteX2398" fmla="*/ 1551599 w 3243376"/>
              <a:gd name="connsiteY2398" fmla="*/ 1236971 h 2504437"/>
              <a:gd name="connsiteX2399" fmla="*/ 1794967 w 3243376"/>
              <a:gd name="connsiteY2399" fmla="*/ 1357684 h 2504437"/>
              <a:gd name="connsiteX2400" fmla="*/ 1806481 w 3243376"/>
              <a:gd name="connsiteY2400" fmla="*/ 1357684 h 2504437"/>
              <a:gd name="connsiteX2401" fmla="*/ 1794967 w 3243376"/>
              <a:gd name="connsiteY2401" fmla="*/ 1346170 h 2504437"/>
              <a:gd name="connsiteX2402" fmla="*/ 1794967 w 3243376"/>
              <a:gd name="connsiteY2402" fmla="*/ 1357684 h 2504437"/>
              <a:gd name="connsiteX2403" fmla="*/ 1824327 w 3243376"/>
              <a:gd name="connsiteY2403" fmla="*/ 1373515 h 2504437"/>
              <a:gd name="connsiteX2404" fmla="*/ 1839870 w 3243376"/>
              <a:gd name="connsiteY2404" fmla="*/ 1369197 h 2504437"/>
              <a:gd name="connsiteX2405" fmla="*/ 1817419 w 3243376"/>
              <a:gd name="connsiteY2405" fmla="*/ 1357684 h 2504437"/>
              <a:gd name="connsiteX2406" fmla="*/ 1817419 w 3243376"/>
              <a:gd name="connsiteY2406" fmla="*/ 1369197 h 2504437"/>
              <a:gd name="connsiteX2407" fmla="*/ 1824327 w 3243376"/>
              <a:gd name="connsiteY2407" fmla="*/ 1373515 h 2504437"/>
              <a:gd name="connsiteX2408" fmla="*/ 2510537 w 3243376"/>
              <a:gd name="connsiteY2408" fmla="*/ 1716907 h 2504437"/>
              <a:gd name="connsiteX2409" fmla="*/ 2532988 w 3243376"/>
              <a:gd name="connsiteY2409" fmla="*/ 1704819 h 2504437"/>
              <a:gd name="connsiteX2410" fmla="*/ 2518597 w 3243376"/>
              <a:gd name="connsiteY2410" fmla="*/ 1693809 h 2504437"/>
              <a:gd name="connsiteX2411" fmla="*/ 2520997 w 3243376"/>
              <a:gd name="connsiteY2411" fmla="*/ 1684267 h 2504437"/>
              <a:gd name="connsiteX2412" fmla="*/ 2522050 w 3243376"/>
              <a:gd name="connsiteY2412" fmla="*/ 1682943 h 2504437"/>
              <a:gd name="connsiteX2413" fmla="*/ 2521330 w 3243376"/>
              <a:gd name="connsiteY2413" fmla="*/ 1682943 h 2504437"/>
              <a:gd name="connsiteX2414" fmla="*/ 2521475 w 3243376"/>
              <a:gd name="connsiteY2414" fmla="*/ 1682367 h 2504437"/>
              <a:gd name="connsiteX2415" fmla="*/ 2509962 w 3243376"/>
              <a:gd name="connsiteY2415" fmla="*/ 1637464 h 2504437"/>
              <a:gd name="connsiteX2416" fmla="*/ 2487509 w 3243376"/>
              <a:gd name="connsiteY2416" fmla="*/ 1648977 h 2504437"/>
              <a:gd name="connsiteX2417" fmla="*/ 2499023 w 3243376"/>
              <a:gd name="connsiteY2417" fmla="*/ 1671429 h 2504437"/>
              <a:gd name="connsiteX2418" fmla="*/ 2510537 w 3243376"/>
              <a:gd name="connsiteY2418" fmla="*/ 1671429 h 2504437"/>
              <a:gd name="connsiteX2419" fmla="*/ 2510537 w 3243376"/>
              <a:gd name="connsiteY2419" fmla="*/ 1682943 h 2504437"/>
              <a:gd name="connsiteX2420" fmla="*/ 2521330 w 3243376"/>
              <a:gd name="connsiteY2420" fmla="*/ 1682943 h 2504437"/>
              <a:gd name="connsiteX2421" fmla="*/ 2520997 w 3243376"/>
              <a:gd name="connsiteY2421" fmla="*/ 1684267 h 2504437"/>
              <a:gd name="connsiteX2422" fmla="*/ 2511976 w 3243376"/>
              <a:gd name="connsiteY2422" fmla="*/ 1695607 h 2504437"/>
              <a:gd name="connsiteX2423" fmla="*/ 2511438 w 3243376"/>
              <a:gd name="connsiteY2423" fmla="*/ 1703571 h 2504437"/>
              <a:gd name="connsiteX2424" fmla="*/ 2510537 w 3243376"/>
              <a:gd name="connsiteY2424" fmla="*/ 1704819 h 2504437"/>
              <a:gd name="connsiteX2425" fmla="*/ 2511333 w 3243376"/>
              <a:gd name="connsiteY2425" fmla="*/ 1705119 h 2504437"/>
              <a:gd name="connsiteX2426" fmla="*/ 1862969 w 3243376"/>
              <a:gd name="connsiteY2426" fmla="*/ 1400545 h 2504437"/>
              <a:gd name="connsiteX2427" fmla="*/ 1863473 w 3243376"/>
              <a:gd name="connsiteY2427" fmla="*/ 1391073 h 2504437"/>
              <a:gd name="connsiteX2428" fmla="*/ 1851959 w 3243376"/>
              <a:gd name="connsiteY2428" fmla="*/ 1391073 h 2504437"/>
              <a:gd name="connsiteX2429" fmla="*/ 1862969 w 3243376"/>
              <a:gd name="connsiteY2429" fmla="*/ 1400545 h 2504437"/>
              <a:gd name="connsiteX2430" fmla="*/ 2590844 w 3243376"/>
              <a:gd name="connsiteY2430" fmla="*/ 1762099 h 2504437"/>
              <a:gd name="connsiteX2431" fmla="*/ 2589404 w 3243376"/>
              <a:gd name="connsiteY2431" fmla="*/ 1752025 h 2504437"/>
              <a:gd name="connsiteX2432" fmla="*/ 2600919 w 3243376"/>
              <a:gd name="connsiteY2432" fmla="*/ 1763538 h 2504437"/>
              <a:gd name="connsiteX2433" fmla="*/ 2590844 w 3243376"/>
              <a:gd name="connsiteY2433" fmla="*/ 1762099 h 2504437"/>
              <a:gd name="connsiteX2434" fmla="*/ 2196540 w 3243376"/>
              <a:gd name="connsiteY2434" fmla="*/ 1572664 h 2504437"/>
              <a:gd name="connsiteX2435" fmla="*/ 2201397 w 3243376"/>
              <a:gd name="connsiteY2435" fmla="*/ 1567807 h 2504437"/>
              <a:gd name="connsiteX2436" fmla="*/ 2196540 w 3243376"/>
              <a:gd name="connsiteY2436" fmla="*/ 1572664 h 2504437"/>
              <a:gd name="connsiteX2437" fmla="*/ 2243421 w 3243376"/>
              <a:gd name="connsiteY2437" fmla="*/ 1596591 h 2504437"/>
              <a:gd name="connsiteX2438" fmla="*/ 2249178 w 3243376"/>
              <a:gd name="connsiteY2438" fmla="*/ 1593713 h 2504437"/>
              <a:gd name="connsiteX2439" fmla="*/ 2260116 w 3243376"/>
              <a:gd name="connsiteY2439" fmla="*/ 1582198 h 2504437"/>
              <a:gd name="connsiteX2440" fmla="*/ 2237665 w 3243376"/>
              <a:gd name="connsiteY2440" fmla="*/ 1582198 h 2504437"/>
              <a:gd name="connsiteX2441" fmla="*/ 2243421 w 3243376"/>
              <a:gd name="connsiteY2441" fmla="*/ 1596591 h 2504437"/>
              <a:gd name="connsiteX2442" fmla="*/ 2692451 w 3243376"/>
              <a:gd name="connsiteY2442" fmla="*/ 1830316 h 2504437"/>
              <a:gd name="connsiteX2443" fmla="*/ 2703965 w 3243376"/>
              <a:gd name="connsiteY2443" fmla="*/ 1830317 h 2504437"/>
              <a:gd name="connsiteX2444" fmla="*/ 2703965 w 3243376"/>
              <a:gd name="connsiteY2444" fmla="*/ 1818802 h 2504437"/>
              <a:gd name="connsiteX2445" fmla="*/ 2692451 w 3243376"/>
              <a:gd name="connsiteY2445" fmla="*/ 1807289 h 2504437"/>
              <a:gd name="connsiteX2446" fmla="*/ 2692451 w 3243376"/>
              <a:gd name="connsiteY2446" fmla="*/ 1830316 h 2504437"/>
              <a:gd name="connsiteX2447" fmla="*/ 1887296 w 3243376"/>
              <a:gd name="connsiteY2447" fmla="*/ 1435009 h 2504437"/>
              <a:gd name="connsiteX2448" fmla="*/ 1888514 w 3243376"/>
              <a:gd name="connsiteY2448" fmla="*/ 1426477 h 2504437"/>
              <a:gd name="connsiteX2449" fmla="*/ 1898589 w 3243376"/>
              <a:gd name="connsiteY2449" fmla="*/ 1425038 h 2504437"/>
              <a:gd name="connsiteX2450" fmla="*/ 1921041 w 3243376"/>
              <a:gd name="connsiteY2450" fmla="*/ 1402586 h 2504437"/>
              <a:gd name="connsiteX2451" fmla="*/ 1921042 w 3243376"/>
              <a:gd name="connsiteY2451" fmla="*/ 1414100 h 2504437"/>
              <a:gd name="connsiteX2452" fmla="*/ 1943493 w 3243376"/>
              <a:gd name="connsiteY2452" fmla="*/ 1414100 h 2504437"/>
              <a:gd name="connsiteX2453" fmla="*/ 1931980 w 3243376"/>
              <a:gd name="connsiteY2453" fmla="*/ 1436552 h 2504437"/>
              <a:gd name="connsiteX2454" fmla="*/ 1920466 w 3243376"/>
              <a:gd name="connsiteY2454" fmla="*/ 1425038 h 2504437"/>
              <a:gd name="connsiteX2455" fmla="*/ 1898014 w 3243376"/>
              <a:gd name="connsiteY2455" fmla="*/ 1436552 h 2504437"/>
              <a:gd name="connsiteX2456" fmla="*/ 1889838 w 3243376"/>
              <a:gd name="connsiteY2456" fmla="*/ 1430076 h 2504437"/>
              <a:gd name="connsiteX2457" fmla="*/ 2453616 w 3243376"/>
              <a:gd name="connsiteY2457" fmla="*/ 1715612 h 2504437"/>
              <a:gd name="connsiteX2458" fmla="*/ 2465058 w 3243376"/>
              <a:gd name="connsiteY2458" fmla="*/ 1717484 h 2504437"/>
              <a:gd name="connsiteX2459" fmla="*/ 2442607 w 3243376"/>
              <a:gd name="connsiteY2459" fmla="*/ 1705969 h 2504437"/>
              <a:gd name="connsiteX2460" fmla="*/ 2453616 w 3243376"/>
              <a:gd name="connsiteY2460" fmla="*/ 1715612 h 2504437"/>
              <a:gd name="connsiteX2461" fmla="*/ 1887076 w 3243376"/>
              <a:gd name="connsiteY2461" fmla="*/ 1436552 h 2504437"/>
              <a:gd name="connsiteX2462" fmla="*/ 1886654 w 3243376"/>
              <a:gd name="connsiteY2462" fmla="*/ 1436254 h 2504437"/>
              <a:gd name="connsiteX2463" fmla="*/ 1887296 w 3243376"/>
              <a:gd name="connsiteY2463" fmla="*/ 1435009 h 2504437"/>
              <a:gd name="connsiteX2464" fmla="*/ 2517193 w 3243376"/>
              <a:gd name="connsiteY2464" fmla="*/ 1748903 h 2504437"/>
              <a:gd name="connsiteX2465" fmla="*/ 2522050 w 3243376"/>
              <a:gd name="connsiteY2465" fmla="*/ 1750873 h 2504437"/>
              <a:gd name="connsiteX2466" fmla="*/ 2520251 w 3243376"/>
              <a:gd name="connsiteY2466" fmla="*/ 1745845 h 2504437"/>
              <a:gd name="connsiteX2467" fmla="*/ 2517560 w 3243376"/>
              <a:gd name="connsiteY2467" fmla="*/ 1745398 h 2504437"/>
              <a:gd name="connsiteX2468" fmla="*/ 2517733 w 3243376"/>
              <a:gd name="connsiteY2468" fmla="*/ 1743749 h 2504437"/>
              <a:gd name="connsiteX2469" fmla="*/ 2518493 w 3243376"/>
              <a:gd name="connsiteY2469" fmla="*/ 1741050 h 2504437"/>
              <a:gd name="connsiteX2470" fmla="*/ 2520611 w 3243376"/>
              <a:gd name="connsiteY2470" fmla="*/ 1738280 h 2504437"/>
              <a:gd name="connsiteX2471" fmla="*/ 2522050 w 3243376"/>
              <a:gd name="connsiteY2471" fmla="*/ 1728422 h 2504437"/>
              <a:gd name="connsiteX2472" fmla="*/ 2518493 w 3243376"/>
              <a:gd name="connsiteY2472" fmla="*/ 1741050 h 2504437"/>
              <a:gd name="connsiteX2473" fmla="*/ 2517193 w 3243376"/>
              <a:gd name="connsiteY2473" fmla="*/ 1742750 h 2504437"/>
              <a:gd name="connsiteX2474" fmla="*/ 2510537 w 3243376"/>
              <a:gd name="connsiteY2474" fmla="*/ 1739935 h 2504437"/>
              <a:gd name="connsiteX2475" fmla="*/ 2516293 w 3243376"/>
              <a:gd name="connsiteY2475" fmla="*/ 1745188 h 2504437"/>
              <a:gd name="connsiteX2476" fmla="*/ 2517560 w 3243376"/>
              <a:gd name="connsiteY2476" fmla="*/ 1745398 h 2504437"/>
              <a:gd name="connsiteX2477" fmla="*/ 2544501 w 3243376"/>
              <a:gd name="connsiteY2477" fmla="*/ 1762962 h 2504437"/>
              <a:gd name="connsiteX2478" fmla="*/ 2544501 w 3243376"/>
              <a:gd name="connsiteY2478" fmla="*/ 1740510 h 2504437"/>
              <a:gd name="connsiteX2479" fmla="*/ 2544501 w 3243376"/>
              <a:gd name="connsiteY2479" fmla="*/ 1762962 h 2504437"/>
              <a:gd name="connsiteX2480" fmla="*/ 2157646 w 3243376"/>
              <a:gd name="connsiteY2480" fmla="*/ 1571665 h 2504437"/>
              <a:gd name="connsiteX2481" fmla="*/ 2157645 w 3243376"/>
              <a:gd name="connsiteY2481" fmla="*/ 1571058 h 2504437"/>
              <a:gd name="connsiteX2482" fmla="*/ 2158221 w 3243376"/>
              <a:gd name="connsiteY2482" fmla="*/ 1571260 h 2504437"/>
              <a:gd name="connsiteX2483" fmla="*/ 2670863 w 3243376"/>
              <a:gd name="connsiteY2483" fmla="*/ 1828301 h 2504437"/>
              <a:gd name="connsiteX2484" fmla="*/ 2680938 w 3243376"/>
              <a:gd name="connsiteY2484" fmla="*/ 1829740 h 2504437"/>
              <a:gd name="connsiteX2485" fmla="*/ 2669424 w 3243376"/>
              <a:gd name="connsiteY2485" fmla="*/ 1818227 h 2504437"/>
              <a:gd name="connsiteX2486" fmla="*/ 2670863 w 3243376"/>
              <a:gd name="connsiteY2486" fmla="*/ 1828301 h 2504437"/>
              <a:gd name="connsiteX2487" fmla="*/ 2357550 w 3243376"/>
              <a:gd name="connsiteY2487" fmla="*/ 1675818 h 2504437"/>
              <a:gd name="connsiteX2488" fmla="*/ 2362587 w 3243376"/>
              <a:gd name="connsiteY2488" fmla="*/ 1672580 h 2504437"/>
              <a:gd name="connsiteX2489" fmla="*/ 2362587 w 3243376"/>
              <a:gd name="connsiteY2489" fmla="*/ 1661067 h 2504437"/>
              <a:gd name="connsiteX2490" fmla="*/ 2374101 w 3243376"/>
              <a:gd name="connsiteY2490" fmla="*/ 1672580 h 2504437"/>
              <a:gd name="connsiteX2491" fmla="*/ 2385614 w 3243376"/>
              <a:gd name="connsiteY2491" fmla="*/ 1638615 h 2504437"/>
              <a:gd name="connsiteX2492" fmla="*/ 2397128 w 3243376"/>
              <a:gd name="connsiteY2492" fmla="*/ 1638615 h 2504437"/>
              <a:gd name="connsiteX2493" fmla="*/ 2407491 w 3243376"/>
              <a:gd name="connsiteY2493" fmla="*/ 1670854 h 2504437"/>
              <a:gd name="connsiteX2494" fmla="*/ 2419004 w 3243376"/>
              <a:gd name="connsiteY2494" fmla="*/ 1659340 h 2504437"/>
              <a:gd name="connsiteX2495" fmla="*/ 2407490 w 3243376"/>
              <a:gd name="connsiteY2495" fmla="*/ 1659339 h 2504437"/>
              <a:gd name="connsiteX2496" fmla="*/ 2395976 w 3243376"/>
              <a:gd name="connsiteY2496" fmla="*/ 1614436 h 2504437"/>
              <a:gd name="connsiteX2497" fmla="*/ 2384463 w 3243376"/>
              <a:gd name="connsiteY2497" fmla="*/ 1636888 h 2504437"/>
              <a:gd name="connsiteX2498" fmla="*/ 2372950 w 3243376"/>
              <a:gd name="connsiteY2498" fmla="*/ 1636888 h 2504437"/>
              <a:gd name="connsiteX2499" fmla="*/ 2384463 w 3243376"/>
              <a:gd name="connsiteY2499" fmla="*/ 1614436 h 2504437"/>
              <a:gd name="connsiteX2500" fmla="*/ 2362011 w 3243376"/>
              <a:gd name="connsiteY2500" fmla="*/ 1602923 h 2504437"/>
              <a:gd name="connsiteX2501" fmla="*/ 2339560 w 3243376"/>
              <a:gd name="connsiteY2501" fmla="*/ 1558020 h 2504437"/>
              <a:gd name="connsiteX2502" fmla="*/ 2328047 w 3243376"/>
              <a:gd name="connsiteY2502" fmla="*/ 1558020 h 2504437"/>
              <a:gd name="connsiteX2503" fmla="*/ 2339560 w 3243376"/>
              <a:gd name="connsiteY2503" fmla="*/ 1546507 h 2504437"/>
              <a:gd name="connsiteX2504" fmla="*/ 2317109 w 3243376"/>
              <a:gd name="connsiteY2504" fmla="*/ 1546507 h 2504437"/>
              <a:gd name="connsiteX2505" fmla="*/ 2317109 w 3243376"/>
              <a:gd name="connsiteY2505" fmla="*/ 1556297 h 2504437"/>
              <a:gd name="connsiteX2506" fmla="*/ 2316245 w 3243376"/>
              <a:gd name="connsiteY2506" fmla="*/ 1550248 h 2504437"/>
              <a:gd name="connsiteX2507" fmla="*/ 2306171 w 3243376"/>
              <a:gd name="connsiteY2507" fmla="*/ 1548809 h 2504437"/>
              <a:gd name="connsiteX2508" fmla="*/ 2306171 w 3243376"/>
              <a:gd name="connsiteY2508" fmla="*/ 1554689 h 2504437"/>
              <a:gd name="connsiteX2509" fmla="*/ 2306171 w 3243376"/>
              <a:gd name="connsiteY2509" fmla="*/ 1557228 h 2504437"/>
              <a:gd name="connsiteX2510" fmla="*/ 2306171 w 3243376"/>
              <a:gd name="connsiteY2510" fmla="*/ 1558281 h 2504437"/>
              <a:gd name="connsiteX2511" fmla="*/ 2306171 w 3243376"/>
              <a:gd name="connsiteY2511" fmla="*/ 1554689 h 2504437"/>
              <a:gd name="connsiteX2512" fmla="*/ 2306171 w 3243376"/>
              <a:gd name="connsiteY2512" fmla="*/ 1551967 h 2504437"/>
              <a:gd name="connsiteX2513" fmla="*/ 2306171 w 3243376"/>
              <a:gd name="connsiteY2513" fmla="*/ 1548809 h 2504437"/>
              <a:gd name="connsiteX2514" fmla="*/ 2317684 w 3243376"/>
              <a:gd name="connsiteY2514" fmla="*/ 1560323 h 2504437"/>
              <a:gd name="connsiteX2515" fmla="*/ 2317375 w 3243376"/>
              <a:gd name="connsiteY2515" fmla="*/ 1558160 h 2504437"/>
              <a:gd name="connsiteX2516" fmla="*/ 2323765 w 3243376"/>
              <a:gd name="connsiteY2516" fmla="*/ 1561528 h 2504437"/>
              <a:gd name="connsiteX2517" fmla="*/ 2328622 w 3243376"/>
              <a:gd name="connsiteY2517" fmla="*/ 1580471 h 2504437"/>
              <a:gd name="connsiteX2518" fmla="*/ 2317109 w 3243376"/>
              <a:gd name="connsiteY2518" fmla="*/ 1580471 h 2504437"/>
              <a:gd name="connsiteX2519" fmla="*/ 2317109 w 3243376"/>
              <a:gd name="connsiteY2519" fmla="*/ 1591986 h 2504437"/>
              <a:gd name="connsiteX2520" fmla="*/ 2328622 w 3243376"/>
              <a:gd name="connsiteY2520" fmla="*/ 1591986 h 2504437"/>
              <a:gd name="connsiteX2521" fmla="*/ 2317109 w 3243376"/>
              <a:gd name="connsiteY2521" fmla="*/ 1603499 h 2504437"/>
              <a:gd name="connsiteX2522" fmla="*/ 2315310 w 3243376"/>
              <a:gd name="connsiteY2522" fmla="*/ 1598291 h 2504437"/>
              <a:gd name="connsiteX2523" fmla="*/ 2314073 w 3243376"/>
              <a:gd name="connsiteY2523" fmla="*/ 1597692 h 2504437"/>
              <a:gd name="connsiteX2524" fmla="*/ 2311352 w 3243376"/>
              <a:gd name="connsiteY2524" fmla="*/ 1592489 h 2504437"/>
              <a:gd name="connsiteX2525" fmla="*/ 2305596 w 3243376"/>
              <a:gd name="connsiteY2525" fmla="*/ 1581047 h 2504437"/>
              <a:gd name="connsiteX2526" fmla="*/ 2311352 w 3243376"/>
              <a:gd name="connsiteY2526" fmla="*/ 1596375 h 2504437"/>
              <a:gd name="connsiteX2527" fmla="*/ 2314073 w 3243376"/>
              <a:gd name="connsiteY2527" fmla="*/ 1597692 h 2504437"/>
              <a:gd name="connsiteX2528" fmla="*/ 2317109 w 3243376"/>
              <a:gd name="connsiteY2528" fmla="*/ 1603499 h 2504437"/>
              <a:gd name="connsiteX2529" fmla="*/ 2305596 w 3243376"/>
              <a:gd name="connsiteY2529" fmla="*/ 1603499 h 2504437"/>
              <a:gd name="connsiteX2530" fmla="*/ 2305595 w 3243376"/>
              <a:gd name="connsiteY2530" fmla="*/ 1615013 h 2504437"/>
              <a:gd name="connsiteX2531" fmla="*/ 2317109 w 3243376"/>
              <a:gd name="connsiteY2531" fmla="*/ 1603499 h 2504437"/>
              <a:gd name="connsiteX2532" fmla="*/ 2328622 w 3243376"/>
              <a:gd name="connsiteY2532" fmla="*/ 1615013 h 2504437"/>
              <a:gd name="connsiteX2533" fmla="*/ 2328622 w 3243376"/>
              <a:gd name="connsiteY2533" fmla="*/ 1626526 h 2504437"/>
              <a:gd name="connsiteX2534" fmla="*/ 2340136 w 3243376"/>
              <a:gd name="connsiteY2534" fmla="*/ 1626526 h 2504437"/>
              <a:gd name="connsiteX2535" fmla="*/ 2351649 w 3243376"/>
              <a:gd name="connsiteY2535" fmla="*/ 1638040 h 2504437"/>
              <a:gd name="connsiteX2536" fmla="*/ 2340135 w 3243376"/>
              <a:gd name="connsiteY2536" fmla="*/ 1649553 h 2504437"/>
              <a:gd name="connsiteX2537" fmla="*/ 2362587 w 3243376"/>
              <a:gd name="connsiteY2537" fmla="*/ 1661067 h 2504437"/>
              <a:gd name="connsiteX2538" fmla="*/ 2351073 w 3243376"/>
              <a:gd name="connsiteY2538" fmla="*/ 1672580 h 2504437"/>
              <a:gd name="connsiteX2539" fmla="*/ 2357550 w 3243376"/>
              <a:gd name="connsiteY2539" fmla="*/ 1675818 h 2504437"/>
              <a:gd name="connsiteX2540" fmla="*/ 2470814 w 3243376"/>
              <a:gd name="connsiteY2540" fmla="*/ 1732739 h 2504437"/>
              <a:gd name="connsiteX2541" fmla="*/ 2465058 w 3243376"/>
              <a:gd name="connsiteY2541" fmla="*/ 1728422 h 2504437"/>
              <a:gd name="connsiteX2542" fmla="*/ 2475132 w 3243376"/>
              <a:gd name="connsiteY2542" fmla="*/ 1724103 h 2504437"/>
              <a:gd name="connsiteX2543" fmla="*/ 2475993 w 3243376"/>
              <a:gd name="connsiteY2543" fmla="*/ 1723735 h 2504437"/>
              <a:gd name="connsiteX2544" fmla="*/ 2475483 w 3243376"/>
              <a:gd name="connsiteY2544" fmla="*/ 1729238 h 2504437"/>
              <a:gd name="connsiteX2545" fmla="*/ 2180097 w 3243376"/>
              <a:gd name="connsiteY2545" fmla="*/ 1589106 h 2504437"/>
              <a:gd name="connsiteX2546" fmla="*/ 2177682 w 3243376"/>
              <a:gd name="connsiteY2546" fmla="*/ 1584306 h 2504437"/>
              <a:gd name="connsiteX2547" fmla="*/ 2178208 w 3243376"/>
              <a:gd name="connsiteY2547" fmla="*/ 1584249 h 2504437"/>
              <a:gd name="connsiteX2548" fmla="*/ 2180097 w 3243376"/>
              <a:gd name="connsiteY2548" fmla="*/ 1589106 h 2504437"/>
              <a:gd name="connsiteX2549" fmla="*/ 2431669 w 3243376"/>
              <a:gd name="connsiteY2549" fmla="*/ 1716332 h 2504437"/>
              <a:gd name="connsiteX2550" fmla="*/ 2420155 w 3243376"/>
              <a:gd name="connsiteY2550" fmla="*/ 1693881 h 2504437"/>
              <a:gd name="connsiteX2551" fmla="*/ 2442606 w 3243376"/>
              <a:gd name="connsiteY2551" fmla="*/ 1693881 h 2504437"/>
              <a:gd name="connsiteX2552" fmla="*/ 2442607 w 3243376"/>
              <a:gd name="connsiteY2552" fmla="*/ 1671429 h 2504437"/>
              <a:gd name="connsiteX2553" fmla="*/ 2420156 w 3243376"/>
              <a:gd name="connsiteY2553" fmla="*/ 1682943 h 2504437"/>
              <a:gd name="connsiteX2554" fmla="*/ 2408642 w 3243376"/>
              <a:gd name="connsiteY2554" fmla="*/ 1694456 h 2504437"/>
              <a:gd name="connsiteX2555" fmla="*/ 2431669 w 3243376"/>
              <a:gd name="connsiteY2555" fmla="*/ 1716332 h 2504437"/>
              <a:gd name="connsiteX2556" fmla="*/ 2709506 w 3243376"/>
              <a:gd name="connsiteY2556" fmla="*/ 1854855 h 2504437"/>
              <a:gd name="connsiteX2557" fmla="*/ 2715479 w 3243376"/>
              <a:gd name="connsiteY2557" fmla="*/ 1852192 h 2504437"/>
              <a:gd name="connsiteX2558" fmla="*/ 2703965 w 3243376"/>
              <a:gd name="connsiteY2558" fmla="*/ 1840679 h 2504437"/>
              <a:gd name="connsiteX2559" fmla="*/ 2709506 w 3243376"/>
              <a:gd name="connsiteY2559" fmla="*/ 1854855 h 2504437"/>
              <a:gd name="connsiteX2560" fmla="*/ 1935566 w 3243376"/>
              <a:gd name="connsiteY2560" fmla="*/ 1473641 h 2504437"/>
              <a:gd name="connsiteX2561" fmla="*/ 1941245 w 3243376"/>
              <a:gd name="connsiteY2561" fmla="*/ 1464978 h 2504437"/>
              <a:gd name="connsiteX2562" fmla="*/ 1941765 w 3243376"/>
              <a:gd name="connsiteY2562" fmla="*/ 1466523 h 2504437"/>
              <a:gd name="connsiteX2563" fmla="*/ 1941765 w 3243376"/>
              <a:gd name="connsiteY2563" fmla="*/ 1470521 h 2504437"/>
              <a:gd name="connsiteX2564" fmla="*/ 2807300 w 3243376"/>
              <a:gd name="connsiteY2564" fmla="*/ 1907169 h 2504437"/>
              <a:gd name="connsiteX2565" fmla="*/ 2805860 w 3243376"/>
              <a:gd name="connsiteY2565" fmla="*/ 1897095 h 2504437"/>
              <a:gd name="connsiteX2566" fmla="*/ 2817374 w 3243376"/>
              <a:gd name="connsiteY2566" fmla="*/ 1908609 h 2504437"/>
              <a:gd name="connsiteX2567" fmla="*/ 2807300 w 3243376"/>
              <a:gd name="connsiteY2567" fmla="*/ 1907169 h 2504437"/>
              <a:gd name="connsiteX2568" fmla="*/ 1806481 w 3243376"/>
              <a:gd name="connsiteY2568" fmla="*/ 1413525 h 2504437"/>
              <a:gd name="connsiteX2569" fmla="*/ 1809369 w 3243376"/>
              <a:gd name="connsiteY2569" fmla="*/ 1413345 h 2504437"/>
              <a:gd name="connsiteX2570" fmla="*/ 1805542 w 3243376"/>
              <a:gd name="connsiteY2570" fmla="*/ 1412498 h 2504437"/>
              <a:gd name="connsiteX2571" fmla="*/ 1796407 w 3243376"/>
              <a:gd name="connsiteY2571" fmla="*/ 1402515 h 2504437"/>
              <a:gd name="connsiteX2572" fmla="*/ 1794968 w 3243376"/>
              <a:gd name="connsiteY2572" fmla="*/ 1391073 h 2504437"/>
              <a:gd name="connsiteX2573" fmla="*/ 1784029 w 3243376"/>
              <a:gd name="connsiteY2573" fmla="*/ 1402011 h 2504437"/>
              <a:gd name="connsiteX2574" fmla="*/ 1803675 w 3243376"/>
              <a:gd name="connsiteY2574" fmla="*/ 1412086 h 2504437"/>
              <a:gd name="connsiteX2575" fmla="*/ 1805542 w 3243376"/>
              <a:gd name="connsiteY2575" fmla="*/ 1412498 h 2504437"/>
              <a:gd name="connsiteX2576" fmla="*/ 2465058 w 3243376"/>
              <a:gd name="connsiteY2576" fmla="*/ 1739935 h 2504437"/>
              <a:gd name="connsiteX2577" fmla="*/ 2475132 w 3243376"/>
              <a:gd name="connsiteY2577" fmla="*/ 1733027 h 2504437"/>
              <a:gd name="connsiteX2578" fmla="*/ 2475483 w 3243376"/>
              <a:gd name="connsiteY2578" fmla="*/ 1729238 h 2504437"/>
              <a:gd name="connsiteX2579" fmla="*/ 2476571 w 3243376"/>
              <a:gd name="connsiteY2579" fmla="*/ 1728422 h 2504437"/>
              <a:gd name="connsiteX2580" fmla="*/ 2476392 w 3243376"/>
              <a:gd name="connsiteY2580" fmla="*/ 1723564 h 2504437"/>
              <a:gd name="connsiteX2581" fmla="*/ 2475993 w 3243376"/>
              <a:gd name="connsiteY2581" fmla="*/ 1723735 h 2504437"/>
              <a:gd name="connsiteX2582" fmla="*/ 2476572 w 3243376"/>
              <a:gd name="connsiteY2582" fmla="*/ 1717484 h 2504437"/>
              <a:gd name="connsiteX2583" fmla="*/ 2465058 w 3243376"/>
              <a:gd name="connsiteY2583" fmla="*/ 1705969 h 2504437"/>
              <a:gd name="connsiteX2584" fmla="*/ 2465058 w 3243376"/>
              <a:gd name="connsiteY2584" fmla="*/ 1728422 h 2504437"/>
              <a:gd name="connsiteX2585" fmla="*/ 2465058 w 3243376"/>
              <a:gd name="connsiteY2585" fmla="*/ 1739935 h 2504437"/>
              <a:gd name="connsiteX2586" fmla="*/ 1817419 w 3243376"/>
              <a:gd name="connsiteY2586" fmla="*/ 1425038 h 2504437"/>
              <a:gd name="connsiteX2587" fmla="*/ 1816160 w 3243376"/>
              <a:gd name="connsiteY2587" fmla="*/ 1421947 h 2504437"/>
              <a:gd name="connsiteX2588" fmla="*/ 1821736 w 3243376"/>
              <a:gd name="connsiteY2588" fmla="*/ 1423383 h 2504437"/>
              <a:gd name="connsiteX2589" fmla="*/ 1822878 w 3243376"/>
              <a:gd name="connsiteY2589" fmla="*/ 1423674 h 2504437"/>
              <a:gd name="connsiteX2590" fmla="*/ 2708399 w 3243376"/>
              <a:gd name="connsiteY2590" fmla="*/ 1866278 h 2504437"/>
              <a:gd name="connsiteX2591" fmla="*/ 2706627 w 3243376"/>
              <a:gd name="connsiteY2591" fmla="*/ 1861979 h 2504437"/>
              <a:gd name="connsiteX2592" fmla="*/ 2703644 w 3243376"/>
              <a:gd name="connsiteY2592" fmla="*/ 1858758 h 2504437"/>
              <a:gd name="connsiteX2593" fmla="*/ 2702526 w 3243376"/>
              <a:gd name="connsiteY2593" fmla="*/ 1851905 h 2504437"/>
              <a:gd name="connsiteX2594" fmla="*/ 2692451 w 3243376"/>
              <a:gd name="connsiteY2594" fmla="*/ 1840679 h 2504437"/>
              <a:gd name="connsiteX2595" fmla="*/ 2692451 w 3243376"/>
              <a:gd name="connsiteY2595" fmla="*/ 1852193 h 2504437"/>
              <a:gd name="connsiteX2596" fmla="*/ 2700646 w 3243376"/>
              <a:gd name="connsiteY2596" fmla="*/ 1855521 h 2504437"/>
              <a:gd name="connsiteX2597" fmla="*/ 2703644 w 3243376"/>
              <a:gd name="connsiteY2597" fmla="*/ 1858758 h 2504437"/>
              <a:gd name="connsiteX2598" fmla="*/ 2703785 w 3243376"/>
              <a:gd name="connsiteY2598" fmla="*/ 1859622 h 2504437"/>
              <a:gd name="connsiteX2599" fmla="*/ 2703965 w 3243376"/>
              <a:gd name="connsiteY2599" fmla="*/ 1863130 h 2504437"/>
              <a:gd name="connsiteX2600" fmla="*/ 2708399 w 3243376"/>
              <a:gd name="connsiteY2600" fmla="*/ 1866278 h 2504437"/>
              <a:gd name="connsiteX2601" fmla="*/ 2426235 w 3243376"/>
              <a:gd name="connsiteY2601" fmla="*/ 1726622 h 2504437"/>
              <a:gd name="connsiteX2602" fmla="*/ 2431093 w 3243376"/>
              <a:gd name="connsiteY2602" fmla="*/ 1728422 h 2504437"/>
              <a:gd name="connsiteX2603" fmla="*/ 2431093 w 3243376"/>
              <a:gd name="connsiteY2603" fmla="*/ 1716907 h 2504437"/>
              <a:gd name="connsiteX2604" fmla="*/ 2426235 w 3243376"/>
              <a:gd name="connsiteY2604" fmla="*/ 1726622 h 2504437"/>
              <a:gd name="connsiteX2605" fmla="*/ 2124256 w 3243376"/>
              <a:gd name="connsiteY2605" fmla="*/ 1582198 h 2504437"/>
              <a:gd name="connsiteX2606" fmla="*/ 2135770 w 3243376"/>
              <a:gd name="connsiteY2606" fmla="*/ 1570685 h 2504437"/>
              <a:gd name="connsiteX2607" fmla="*/ 2124256 w 3243376"/>
              <a:gd name="connsiteY2607" fmla="*/ 1582198 h 2504437"/>
              <a:gd name="connsiteX2608" fmla="*/ 1885924 w 3243376"/>
              <a:gd name="connsiteY2608" fmla="*/ 1469942 h 2504437"/>
              <a:gd name="connsiteX2609" fmla="*/ 1885924 w 3243376"/>
              <a:gd name="connsiteY2609" fmla="*/ 1458427 h 2504437"/>
              <a:gd name="connsiteX2610" fmla="*/ 1887422 w 3243376"/>
              <a:gd name="connsiteY2610" fmla="*/ 1456930 h 2504437"/>
              <a:gd name="connsiteX2611" fmla="*/ 1889936 w 3243376"/>
              <a:gd name="connsiteY2611" fmla="*/ 1457528 h 2504437"/>
              <a:gd name="connsiteX2612" fmla="*/ 1896863 w 3243376"/>
              <a:gd name="connsiteY2612" fmla="*/ 1464184 h 2504437"/>
              <a:gd name="connsiteX2613" fmla="*/ 1891106 w 3243376"/>
              <a:gd name="connsiteY2613" fmla="*/ 1465623 h 2504437"/>
              <a:gd name="connsiteX2614" fmla="*/ 1889794 w 3243376"/>
              <a:gd name="connsiteY2614" fmla="*/ 1467918 h 2504437"/>
              <a:gd name="connsiteX2615" fmla="*/ 2522113 w 3243376"/>
              <a:gd name="connsiteY2615" fmla="*/ 1785411 h 2504437"/>
              <a:gd name="connsiteX2616" fmla="*/ 2522102 w 3243376"/>
              <a:gd name="connsiteY2616" fmla="*/ 1785310 h 2504437"/>
              <a:gd name="connsiteX2617" fmla="*/ 2522188 w 3243376"/>
              <a:gd name="connsiteY2617" fmla="*/ 1785138 h 2504437"/>
              <a:gd name="connsiteX2618" fmla="*/ 2522311 w 3243376"/>
              <a:gd name="connsiteY2618" fmla="*/ 1785405 h 2504437"/>
              <a:gd name="connsiteX2619" fmla="*/ 2925026 w 3243376"/>
              <a:gd name="connsiteY2619" fmla="*/ 1986038 h 2504437"/>
              <a:gd name="connsiteX2620" fmla="*/ 2919269 w 3243376"/>
              <a:gd name="connsiteY2620" fmla="*/ 1975964 h 2504437"/>
              <a:gd name="connsiteX2621" fmla="*/ 2930782 w 3243376"/>
              <a:gd name="connsiteY2621" fmla="*/ 1987477 h 2504437"/>
              <a:gd name="connsiteX2622" fmla="*/ 2925026 w 3243376"/>
              <a:gd name="connsiteY2622" fmla="*/ 1986038 h 2504437"/>
              <a:gd name="connsiteX2623" fmla="*/ 2363163 w 3243376"/>
              <a:gd name="connsiteY2623" fmla="*/ 1708632 h 2504437"/>
              <a:gd name="connsiteX2624" fmla="*/ 2363163 w 3243376"/>
              <a:gd name="connsiteY2624" fmla="*/ 1705394 h 2504437"/>
              <a:gd name="connsiteX2625" fmla="*/ 2363163 w 3243376"/>
              <a:gd name="connsiteY2625" fmla="*/ 1705394 h 2504437"/>
              <a:gd name="connsiteX2626" fmla="*/ 2363163 w 3243376"/>
              <a:gd name="connsiteY2626" fmla="*/ 1716907 h 2504437"/>
              <a:gd name="connsiteX2627" fmla="*/ 2367264 w 3243376"/>
              <a:gd name="connsiteY2627" fmla="*/ 1711366 h 2504437"/>
              <a:gd name="connsiteX2628" fmla="*/ 2363163 w 3243376"/>
              <a:gd name="connsiteY2628" fmla="*/ 1705394 h 2504437"/>
              <a:gd name="connsiteX2629" fmla="*/ 2363163 w 3243376"/>
              <a:gd name="connsiteY2629" fmla="*/ 1705394 h 2504437"/>
              <a:gd name="connsiteX2630" fmla="*/ 2363163 w 3243376"/>
              <a:gd name="connsiteY2630" fmla="*/ 1705394 h 2504437"/>
              <a:gd name="connsiteX2631" fmla="*/ 2363163 w 3243376"/>
              <a:gd name="connsiteY2631" fmla="*/ 1716907 h 2504437"/>
              <a:gd name="connsiteX2632" fmla="*/ 2158222 w 3243376"/>
              <a:gd name="connsiteY2632" fmla="*/ 1616164 h 2504437"/>
              <a:gd name="connsiteX2633" fmla="*/ 2158222 w 3243376"/>
              <a:gd name="connsiteY2633" fmla="*/ 1604650 h 2504437"/>
              <a:gd name="connsiteX2634" fmla="*/ 2169735 w 3243376"/>
              <a:gd name="connsiteY2634" fmla="*/ 1604650 h 2504437"/>
              <a:gd name="connsiteX2635" fmla="*/ 2168296 w 3243376"/>
              <a:gd name="connsiteY2635" fmla="*/ 1614725 h 2504437"/>
              <a:gd name="connsiteX2636" fmla="*/ 2168007 w 3243376"/>
              <a:gd name="connsiteY2636" fmla="*/ 1614766 h 2504437"/>
              <a:gd name="connsiteX2637" fmla="*/ 2168007 w 3243376"/>
              <a:gd name="connsiteY2637" fmla="*/ 1614436 h 2504437"/>
              <a:gd name="connsiteX2638" fmla="*/ 2167622 w 3243376"/>
              <a:gd name="connsiteY2638" fmla="*/ 1614821 h 2504437"/>
              <a:gd name="connsiteX2639" fmla="*/ 1817419 w 3243376"/>
              <a:gd name="connsiteY2639" fmla="*/ 1447489 h 2504437"/>
              <a:gd name="connsiteX2640" fmla="*/ 1828932 w 3243376"/>
              <a:gd name="connsiteY2640" fmla="*/ 1435976 h 2504437"/>
              <a:gd name="connsiteX2641" fmla="*/ 1840446 w 3243376"/>
              <a:gd name="connsiteY2641" fmla="*/ 1435976 h 2504437"/>
              <a:gd name="connsiteX2642" fmla="*/ 1851960 w 3243376"/>
              <a:gd name="connsiteY2642" fmla="*/ 1435976 h 2504437"/>
              <a:gd name="connsiteX2643" fmla="*/ 1851384 w 3243376"/>
              <a:gd name="connsiteY2643" fmla="*/ 1425038 h 2504437"/>
              <a:gd name="connsiteX2644" fmla="*/ 1839313 w 3243376"/>
              <a:gd name="connsiteY2644" fmla="*/ 1427853 h 2504437"/>
              <a:gd name="connsiteX2645" fmla="*/ 1822878 w 3243376"/>
              <a:gd name="connsiteY2645" fmla="*/ 1423674 h 2504437"/>
              <a:gd name="connsiteX2646" fmla="*/ 1823176 w 3243376"/>
              <a:gd name="connsiteY2646" fmla="*/ 1423599 h 2504437"/>
              <a:gd name="connsiteX2647" fmla="*/ 1826668 w 3243376"/>
              <a:gd name="connsiteY2647" fmla="*/ 1417488 h 2504437"/>
              <a:gd name="connsiteX2648" fmla="*/ 1827493 w 3243376"/>
              <a:gd name="connsiteY2648" fmla="*/ 1417843 h 2504437"/>
              <a:gd name="connsiteX2649" fmla="*/ 1828932 w 3243376"/>
              <a:gd name="connsiteY2649" fmla="*/ 1413525 h 2504437"/>
              <a:gd name="connsiteX2650" fmla="*/ 1840446 w 3243376"/>
              <a:gd name="connsiteY2650" fmla="*/ 1391073 h 2504437"/>
              <a:gd name="connsiteX2651" fmla="*/ 1828932 w 3243376"/>
              <a:gd name="connsiteY2651" fmla="*/ 1413525 h 2504437"/>
              <a:gd name="connsiteX2652" fmla="*/ 1826668 w 3243376"/>
              <a:gd name="connsiteY2652" fmla="*/ 1417488 h 2504437"/>
              <a:gd name="connsiteX2653" fmla="*/ 1817419 w 3243376"/>
              <a:gd name="connsiteY2653" fmla="*/ 1413525 h 2504437"/>
              <a:gd name="connsiteX2654" fmla="*/ 1813317 w 3243376"/>
              <a:gd name="connsiteY2654" fmla="*/ 1414964 h 2504437"/>
              <a:gd name="connsiteX2655" fmla="*/ 1816160 w 3243376"/>
              <a:gd name="connsiteY2655" fmla="*/ 1421947 h 2504437"/>
              <a:gd name="connsiteX2656" fmla="*/ 1783453 w 3243376"/>
              <a:gd name="connsiteY2656" fmla="*/ 1413525 h 2504437"/>
              <a:gd name="connsiteX2657" fmla="*/ 1794967 w 3243376"/>
              <a:gd name="connsiteY2657" fmla="*/ 1435976 h 2504437"/>
              <a:gd name="connsiteX2658" fmla="*/ 1817419 w 3243376"/>
              <a:gd name="connsiteY2658" fmla="*/ 1447489 h 2504437"/>
              <a:gd name="connsiteX2659" fmla="*/ 1676521 w 3243376"/>
              <a:gd name="connsiteY2659" fmla="*/ 1378336 h 2504437"/>
              <a:gd name="connsiteX2660" fmla="*/ 1681558 w 3243376"/>
              <a:gd name="connsiteY2660" fmla="*/ 1380135 h 2504437"/>
              <a:gd name="connsiteX2661" fmla="*/ 1681558 w 3243376"/>
              <a:gd name="connsiteY2661" fmla="*/ 1357108 h 2504437"/>
              <a:gd name="connsiteX2662" fmla="*/ 1670045 w 3243376"/>
              <a:gd name="connsiteY2662" fmla="*/ 1368622 h 2504437"/>
              <a:gd name="connsiteX2663" fmla="*/ 1676521 w 3243376"/>
              <a:gd name="connsiteY2663" fmla="*/ 1378336 h 2504437"/>
              <a:gd name="connsiteX2664" fmla="*/ 2226726 w 3243376"/>
              <a:gd name="connsiteY2664" fmla="*/ 1661067 h 2504437"/>
              <a:gd name="connsiteX2665" fmla="*/ 2249178 w 3243376"/>
              <a:gd name="connsiteY2665" fmla="*/ 1649553 h 2504437"/>
              <a:gd name="connsiteX2666" fmla="*/ 2226726 w 3243376"/>
              <a:gd name="connsiteY2666" fmla="*/ 1661067 h 2504437"/>
              <a:gd name="connsiteX2667" fmla="*/ 2420156 w 3243376"/>
              <a:gd name="connsiteY2667" fmla="*/ 1762386 h 2504437"/>
              <a:gd name="connsiteX2668" fmla="*/ 2420299 w 3243376"/>
              <a:gd name="connsiteY2668" fmla="*/ 1761811 h 2504437"/>
              <a:gd name="connsiteX2669" fmla="*/ 2421255 w 3243376"/>
              <a:gd name="connsiteY2669" fmla="*/ 1761811 h 2504437"/>
              <a:gd name="connsiteX2670" fmla="*/ 1806481 w 3243376"/>
              <a:gd name="connsiteY2670" fmla="*/ 1469941 h 2504437"/>
              <a:gd name="connsiteX2671" fmla="*/ 1806481 w 3243376"/>
              <a:gd name="connsiteY2671" fmla="*/ 1447489 h 2504437"/>
              <a:gd name="connsiteX2672" fmla="*/ 1806481 w 3243376"/>
              <a:gd name="connsiteY2672" fmla="*/ 1469941 h 2504437"/>
              <a:gd name="connsiteX2673" fmla="*/ 1601539 w 3243376"/>
              <a:gd name="connsiteY2673" fmla="*/ 1368622 h 2504437"/>
              <a:gd name="connsiteX2674" fmla="*/ 1601539 w 3243376"/>
              <a:gd name="connsiteY2674" fmla="*/ 1346170 h 2504437"/>
              <a:gd name="connsiteX2675" fmla="*/ 1601539 w 3243376"/>
              <a:gd name="connsiteY2675" fmla="*/ 1368622 h 2504437"/>
              <a:gd name="connsiteX2676" fmla="*/ 2510537 w 3243376"/>
              <a:gd name="connsiteY2676" fmla="*/ 1818802 h 2504437"/>
              <a:gd name="connsiteX2677" fmla="*/ 2526727 w 3243376"/>
              <a:gd name="connsiteY2677" fmla="*/ 1795002 h 2504437"/>
              <a:gd name="connsiteX2678" fmla="*/ 2522311 w 3243376"/>
              <a:gd name="connsiteY2678" fmla="*/ 1785405 h 2504437"/>
              <a:gd name="connsiteX2679" fmla="*/ 2527357 w 3243376"/>
              <a:gd name="connsiteY2679" fmla="*/ 1785234 h 2504437"/>
              <a:gd name="connsiteX2680" fmla="*/ 2532532 w 3243376"/>
              <a:gd name="connsiteY2680" fmla="*/ 1784675 h 2504437"/>
              <a:gd name="connsiteX2681" fmla="*/ 2532988 w 3243376"/>
              <a:gd name="connsiteY2681" fmla="*/ 1785414 h 2504437"/>
              <a:gd name="connsiteX2682" fmla="*/ 2533963 w 3243376"/>
              <a:gd name="connsiteY2682" fmla="*/ 1784521 h 2504437"/>
              <a:gd name="connsiteX2683" fmla="*/ 2539033 w 3243376"/>
              <a:gd name="connsiteY2683" fmla="*/ 1783974 h 2504437"/>
              <a:gd name="connsiteX2684" fmla="*/ 2556016 w 3243376"/>
              <a:gd name="connsiteY2684" fmla="*/ 1773899 h 2504437"/>
              <a:gd name="connsiteX2685" fmla="*/ 2544502 w 3243376"/>
              <a:gd name="connsiteY2685" fmla="*/ 1796352 h 2504437"/>
              <a:gd name="connsiteX2686" fmla="*/ 2578467 w 3243376"/>
              <a:gd name="connsiteY2686" fmla="*/ 1784837 h 2504437"/>
              <a:gd name="connsiteX2687" fmla="*/ 2574149 w 3243376"/>
              <a:gd name="connsiteY2687" fmla="*/ 1774763 h 2504437"/>
              <a:gd name="connsiteX2688" fmla="*/ 2577620 w 3243376"/>
              <a:gd name="connsiteY2688" fmla="*/ 1773607 h 2504437"/>
              <a:gd name="connsiteX2689" fmla="*/ 2577891 w 3243376"/>
              <a:gd name="connsiteY2689" fmla="*/ 1774476 h 2504437"/>
              <a:gd name="connsiteX2690" fmla="*/ 2580552 w 3243376"/>
              <a:gd name="connsiteY2690" fmla="*/ 1773435 h 2504437"/>
              <a:gd name="connsiteX2691" fmla="*/ 2605524 w 3243376"/>
              <a:gd name="connsiteY2691" fmla="*/ 1774764 h 2504437"/>
              <a:gd name="connsiteX2692" fmla="*/ 2623945 w 3243376"/>
              <a:gd name="connsiteY2692" fmla="*/ 1784837 h 2504437"/>
              <a:gd name="connsiteX2693" fmla="*/ 2623945 w 3243376"/>
              <a:gd name="connsiteY2693" fmla="*/ 1796352 h 2504437"/>
              <a:gd name="connsiteX2694" fmla="*/ 2623945 w 3243376"/>
              <a:gd name="connsiteY2694" fmla="*/ 1784837 h 2504437"/>
              <a:gd name="connsiteX2695" fmla="*/ 2623945 w 3243376"/>
              <a:gd name="connsiteY2695" fmla="*/ 1786564 h 2504437"/>
              <a:gd name="connsiteX2696" fmla="*/ 2635459 w 3243376"/>
              <a:gd name="connsiteY2696" fmla="*/ 1786564 h 2504437"/>
              <a:gd name="connsiteX2697" fmla="*/ 2623945 w 3243376"/>
              <a:gd name="connsiteY2697" fmla="*/ 1775051 h 2504437"/>
              <a:gd name="connsiteX2698" fmla="*/ 2612432 w 3243376"/>
              <a:gd name="connsiteY2698" fmla="*/ 1775051 h 2504437"/>
              <a:gd name="connsiteX2699" fmla="*/ 2612432 w 3243376"/>
              <a:gd name="connsiteY2699" fmla="*/ 1763538 h 2504437"/>
              <a:gd name="connsiteX2700" fmla="*/ 2612432 w 3243376"/>
              <a:gd name="connsiteY2700" fmla="*/ 1752024 h 2504437"/>
              <a:gd name="connsiteX2701" fmla="*/ 2600919 w 3243376"/>
              <a:gd name="connsiteY2701" fmla="*/ 1763538 h 2504437"/>
              <a:gd name="connsiteX2702" fmla="*/ 2589404 w 3243376"/>
              <a:gd name="connsiteY2702" fmla="*/ 1752025 h 2504437"/>
              <a:gd name="connsiteX2703" fmla="*/ 2582928 w 3243376"/>
              <a:gd name="connsiteY2703" fmla="*/ 1772506 h 2504437"/>
              <a:gd name="connsiteX2704" fmla="*/ 2580552 w 3243376"/>
              <a:gd name="connsiteY2704" fmla="*/ 1773435 h 2504437"/>
              <a:gd name="connsiteX2705" fmla="*/ 2578467 w 3243376"/>
              <a:gd name="connsiteY2705" fmla="*/ 1773324 h 2504437"/>
              <a:gd name="connsiteX2706" fmla="*/ 2577620 w 3243376"/>
              <a:gd name="connsiteY2706" fmla="*/ 1773607 h 2504437"/>
              <a:gd name="connsiteX2707" fmla="*/ 2572134 w 3243376"/>
              <a:gd name="connsiteY2707" fmla="*/ 1755982 h 2504437"/>
              <a:gd name="connsiteX2708" fmla="*/ 2568176 w 3243376"/>
              <a:gd name="connsiteY2708" fmla="*/ 1753670 h 2504437"/>
              <a:gd name="connsiteX2709" fmla="*/ 2566397 w 3243376"/>
              <a:gd name="connsiteY2709" fmla="*/ 1762860 h 2504437"/>
              <a:gd name="connsiteX2710" fmla="*/ 2566101 w 3243376"/>
              <a:gd name="connsiteY2710" fmla="*/ 1762804 h 2504437"/>
              <a:gd name="connsiteX2711" fmla="*/ 2556303 w 3243376"/>
              <a:gd name="connsiteY2711" fmla="*/ 1757205 h 2504437"/>
              <a:gd name="connsiteX2712" fmla="*/ 2554863 w 3243376"/>
              <a:gd name="connsiteY2712" fmla="*/ 1751448 h 2504437"/>
              <a:gd name="connsiteX2713" fmla="*/ 2566377 w 3243376"/>
              <a:gd name="connsiteY2713" fmla="*/ 1739935 h 2504437"/>
              <a:gd name="connsiteX2714" fmla="*/ 2577891 w 3243376"/>
              <a:gd name="connsiteY2714" fmla="*/ 1751448 h 2504437"/>
              <a:gd name="connsiteX2715" fmla="*/ 2577891 w 3243376"/>
              <a:gd name="connsiteY2715" fmla="*/ 1728997 h 2504437"/>
              <a:gd name="connsiteX2716" fmla="*/ 2589142 w 3243376"/>
              <a:gd name="connsiteY2716" fmla="*/ 1728997 h 2504437"/>
              <a:gd name="connsiteX2717" fmla="*/ 2590403 w 3243376"/>
              <a:gd name="connsiteY2717" fmla="*/ 1732532 h 2504437"/>
              <a:gd name="connsiteX2718" fmla="*/ 2601495 w 3243376"/>
              <a:gd name="connsiteY2718" fmla="*/ 1739359 h 2504437"/>
              <a:gd name="connsiteX2719" fmla="*/ 2601495 w 3243376"/>
              <a:gd name="connsiteY2719" fmla="*/ 1728421 h 2504437"/>
              <a:gd name="connsiteX2720" fmla="*/ 2613008 w 3243376"/>
              <a:gd name="connsiteY2720" fmla="*/ 1728421 h 2504437"/>
              <a:gd name="connsiteX2721" fmla="*/ 2601494 w 3243376"/>
              <a:gd name="connsiteY2721" fmla="*/ 1716907 h 2504437"/>
              <a:gd name="connsiteX2722" fmla="*/ 2588757 w 3243376"/>
              <a:gd name="connsiteY2722" fmla="*/ 1727917 h 2504437"/>
              <a:gd name="connsiteX2723" fmla="*/ 2589129 w 3243376"/>
              <a:gd name="connsiteY2723" fmla="*/ 1728961 h 2504437"/>
              <a:gd name="connsiteX2724" fmla="*/ 2578394 w 3243376"/>
              <a:gd name="connsiteY2724" fmla="*/ 1727558 h 2504437"/>
              <a:gd name="connsiteX2725" fmla="*/ 2566954 w 3243376"/>
              <a:gd name="connsiteY2725" fmla="*/ 1717484 h 2504437"/>
              <a:gd name="connsiteX2726" fmla="*/ 2555440 w 3243376"/>
              <a:gd name="connsiteY2726" fmla="*/ 1728997 h 2504437"/>
              <a:gd name="connsiteX2727" fmla="*/ 2566954 w 3243376"/>
              <a:gd name="connsiteY2727" fmla="*/ 1728997 h 2504437"/>
              <a:gd name="connsiteX2728" fmla="*/ 2544501 w 3243376"/>
              <a:gd name="connsiteY2728" fmla="*/ 1740510 h 2504437"/>
              <a:gd name="connsiteX2729" fmla="*/ 2532988 w 3243376"/>
              <a:gd name="connsiteY2729" fmla="*/ 1740510 h 2504437"/>
              <a:gd name="connsiteX2730" fmla="*/ 2528131 w 3243376"/>
              <a:gd name="connsiteY2730" fmla="*/ 1756135 h 2504437"/>
              <a:gd name="connsiteX2731" fmla="*/ 2528784 w 3243376"/>
              <a:gd name="connsiteY2731" fmla="*/ 1757053 h 2504437"/>
              <a:gd name="connsiteX2732" fmla="*/ 2528671 w 3243376"/>
              <a:gd name="connsiteY2732" fmla="*/ 1757205 h 2504437"/>
              <a:gd name="connsiteX2733" fmla="*/ 2532988 w 3243376"/>
              <a:gd name="connsiteY2733" fmla="*/ 1762962 h 2504437"/>
              <a:gd name="connsiteX2734" fmla="*/ 2528784 w 3243376"/>
              <a:gd name="connsiteY2734" fmla="*/ 1757053 h 2504437"/>
              <a:gd name="connsiteX2735" fmla="*/ 2532988 w 3243376"/>
              <a:gd name="connsiteY2735" fmla="*/ 1751448 h 2504437"/>
              <a:gd name="connsiteX2736" fmla="*/ 2556789 w 3243376"/>
              <a:gd name="connsiteY2736" fmla="*/ 1761082 h 2504437"/>
              <a:gd name="connsiteX2737" fmla="*/ 2566101 w 3243376"/>
              <a:gd name="connsiteY2737" fmla="*/ 1762804 h 2504437"/>
              <a:gd name="connsiteX2738" fmla="*/ 2566378 w 3243376"/>
              <a:gd name="connsiteY2738" fmla="*/ 1762963 h 2504437"/>
              <a:gd name="connsiteX2739" fmla="*/ 2566397 w 3243376"/>
              <a:gd name="connsiteY2739" fmla="*/ 1762860 h 2504437"/>
              <a:gd name="connsiteX2740" fmla="*/ 2566954 w 3243376"/>
              <a:gd name="connsiteY2740" fmla="*/ 1762962 h 2504437"/>
              <a:gd name="connsiteX2741" fmla="*/ 2549970 w 3243376"/>
              <a:gd name="connsiteY2741" fmla="*/ 1769870 h 2504437"/>
              <a:gd name="connsiteX2742" fmla="*/ 2533963 w 3243376"/>
              <a:gd name="connsiteY2742" fmla="*/ 1784521 h 2504437"/>
              <a:gd name="connsiteX2743" fmla="*/ 2532532 w 3243376"/>
              <a:gd name="connsiteY2743" fmla="*/ 1784675 h 2504437"/>
              <a:gd name="connsiteX2744" fmla="*/ 2524865 w 3243376"/>
              <a:gd name="connsiteY2744" fmla="*/ 1772254 h 2504437"/>
              <a:gd name="connsiteX2745" fmla="*/ 2510537 w 3243376"/>
              <a:gd name="connsiteY2745" fmla="*/ 1751448 h 2504437"/>
              <a:gd name="connsiteX2746" fmla="*/ 2510537 w 3243376"/>
              <a:gd name="connsiteY2746" fmla="*/ 1773899 h 2504437"/>
              <a:gd name="connsiteX2747" fmla="*/ 2524928 w 3243376"/>
              <a:gd name="connsiteY2747" fmla="*/ 1779656 h 2504437"/>
              <a:gd name="connsiteX2748" fmla="*/ 2522188 w 3243376"/>
              <a:gd name="connsiteY2748" fmla="*/ 1785138 h 2504437"/>
              <a:gd name="connsiteX2749" fmla="*/ 2522050 w 3243376"/>
              <a:gd name="connsiteY2749" fmla="*/ 1784838 h 2504437"/>
              <a:gd name="connsiteX2750" fmla="*/ 2522102 w 3243376"/>
              <a:gd name="connsiteY2750" fmla="*/ 1785310 h 2504437"/>
              <a:gd name="connsiteX2751" fmla="*/ 2522050 w 3243376"/>
              <a:gd name="connsiteY2751" fmla="*/ 1785414 h 2504437"/>
              <a:gd name="connsiteX2752" fmla="*/ 2522113 w 3243376"/>
              <a:gd name="connsiteY2752" fmla="*/ 1785411 h 2504437"/>
              <a:gd name="connsiteX2753" fmla="*/ 2523489 w 3243376"/>
              <a:gd name="connsiteY2753" fmla="*/ 1797997 h 2504437"/>
              <a:gd name="connsiteX2754" fmla="*/ 2510537 w 3243376"/>
              <a:gd name="connsiteY2754" fmla="*/ 1818802 h 2504437"/>
              <a:gd name="connsiteX2755" fmla="*/ 2323765 w 3243376"/>
              <a:gd name="connsiteY2755" fmla="*/ 1726451 h 2504437"/>
              <a:gd name="connsiteX2756" fmla="*/ 2328622 w 3243376"/>
              <a:gd name="connsiteY2756" fmla="*/ 1728422 h 2504437"/>
              <a:gd name="connsiteX2757" fmla="*/ 2339560 w 3243376"/>
              <a:gd name="connsiteY2757" fmla="*/ 1717483 h 2504437"/>
              <a:gd name="connsiteX2758" fmla="*/ 2339560 w 3243376"/>
              <a:gd name="connsiteY2758" fmla="*/ 1717484 h 2504437"/>
              <a:gd name="connsiteX2759" fmla="*/ 2340700 w 3243376"/>
              <a:gd name="connsiteY2759" fmla="*/ 1717654 h 2504437"/>
              <a:gd name="connsiteX2760" fmla="*/ 2345173 w 3243376"/>
              <a:gd name="connsiteY2760" fmla="*/ 1723564 h 2504437"/>
              <a:gd name="connsiteX2761" fmla="*/ 2351650 w 3243376"/>
              <a:gd name="connsiteY2761" fmla="*/ 1728421 h 2504437"/>
              <a:gd name="connsiteX2762" fmla="*/ 2345820 w 3243376"/>
              <a:gd name="connsiteY2762" fmla="*/ 1718419 h 2504437"/>
              <a:gd name="connsiteX2763" fmla="*/ 2340700 w 3243376"/>
              <a:gd name="connsiteY2763" fmla="*/ 1717654 h 2504437"/>
              <a:gd name="connsiteX2764" fmla="*/ 2340136 w 3243376"/>
              <a:gd name="connsiteY2764" fmla="*/ 1716907 h 2504437"/>
              <a:gd name="connsiteX2765" fmla="*/ 2339560 w 3243376"/>
              <a:gd name="connsiteY2765" fmla="*/ 1717483 h 2504437"/>
              <a:gd name="connsiteX2766" fmla="*/ 2335242 w 3243376"/>
              <a:gd name="connsiteY2766" fmla="*/ 1702156 h 2504437"/>
              <a:gd name="connsiteX2767" fmla="*/ 2339560 w 3243376"/>
              <a:gd name="connsiteY2767" fmla="*/ 1695031 h 2504437"/>
              <a:gd name="connsiteX2768" fmla="*/ 2328047 w 3243376"/>
              <a:gd name="connsiteY2768" fmla="*/ 1661066 h 2504437"/>
              <a:gd name="connsiteX2769" fmla="*/ 2316533 w 3243376"/>
              <a:gd name="connsiteY2769" fmla="*/ 1638615 h 2504437"/>
              <a:gd name="connsiteX2770" fmla="*/ 2294082 w 3243376"/>
              <a:gd name="connsiteY2770" fmla="*/ 1638615 h 2504437"/>
              <a:gd name="connsiteX2771" fmla="*/ 2305595 w 3243376"/>
              <a:gd name="connsiteY2771" fmla="*/ 1650129 h 2504437"/>
              <a:gd name="connsiteX2772" fmla="*/ 2305595 w 3243376"/>
              <a:gd name="connsiteY2772" fmla="*/ 1672580 h 2504437"/>
              <a:gd name="connsiteX2773" fmla="*/ 2317109 w 3243376"/>
              <a:gd name="connsiteY2773" fmla="*/ 1661066 h 2504437"/>
              <a:gd name="connsiteX2774" fmla="*/ 2328622 w 3243376"/>
              <a:gd name="connsiteY2774" fmla="*/ 1683518 h 2504437"/>
              <a:gd name="connsiteX2775" fmla="*/ 2328622 w 3243376"/>
              <a:gd name="connsiteY2775" fmla="*/ 1717484 h 2504437"/>
              <a:gd name="connsiteX2776" fmla="*/ 2328622 w 3243376"/>
              <a:gd name="connsiteY2776" fmla="*/ 1705969 h 2504437"/>
              <a:gd name="connsiteX2777" fmla="*/ 2323765 w 3243376"/>
              <a:gd name="connsiteY2777" fmla="*/ 1726451 h 2504437"/>
              <a:gd name="connsiteX2778" fmla="*/ 1795141 w 3243376"/>
              <a:gd name="connsiteY2778" fmla="*/ 1465972 h 2504437"/>
              <a:gd name="connsiteX2779" fmla="*/ 1785228 w 3243376"/>
              <a:gd name="connsiteY2779" fmla="*/ 1458214 h 2504437"/>
              <a:gd name="connsiteX2780" fmla="*/ 1785973 w 3243376"/>
              <a:gd name="connsiteY2780" fmla="*/ 1457564 h 2504437"/>
              <a:gd name="connsiteX2781" fmla="*/ 1785983 w 3243376"/>
              <a:gd name="connsiteY2781" fmla="*/ 1457555 h 2504437"/>
              <a:gd name="connsiteX2782" fmla="*/ 1794104 w 3243376"/>
              <a:gd name="connsiteY2782" fmla="*/ 1458715 h 2504437"/>
              <a:gd name="connsiteX2783" fmla="*/ 1795544 w 3243376"/>
              <a:gd name="connsiteY2783" fmla="*/ 1468790 h 2504437"/>
              <a:gd name="connsiteX2784" fmla="*/ 1795141 w 3243376"/>
              <a:gd name="connsiteY2784" fmla="*/ 1465972 h 2504437"/>
              <a:gd name="connsiteX2785" fmla="*/ 1796472 w 3243376"/>
              <a:gd name="connsiteY2785" fmla="*/ 1467014 h 2504437"/>
              <a:gd name="connsiteX2786" fmla="*/ 2294656 w 3243376"/>
              <a:gd name="connsiteY2786" fmla="*/ 1716907 h 2504437"/>
              <a:gd name="connsiteX2787" fmla="*/ 2306171 w 3243376"/>
              <a:gd name="connsiteY2787" fmla="*/ 1682943 h 2504437"/>
              <a:gd name="connsiteX2788" fmla="*/ 2294656 w 3243376"/>
              <a:gd name="connsiteY2788" fmla="*/ 1716907 h 2504437"/>
              <a:gd name="connsiteX2789" fmla="*/ 2385614 w 3243376"/>
              <a:gd name="connsiteY2789" fmla="*/ 1762386 h 2504437"/>
              <a:gd name="connsiteX2790" fmla="*/ 2387301 w 3243376"/>
              <a:gd name="connsiteY2790" fmla="*/ 1760002 h 2504437"/>
              <a:gd name="connsiteX2791" fmla="*/ 2388992 w 3243376"/>
              <a:gd name="connsiteY2791" fmla="*/ 1762078 h 2504437"/>
              <a:gd name="connsiteX2792" fmla="*/ 1885349 w 3243376"/>
              <a:gd name="connsiteY2792" fmla="*/ 1514844 h 2504437"/>
              <a:gd name="connsiteX2793" fmla="*/ 1885349 w 3243376"/>
              <a:gd name="connsiteY2793" fmla="*/ 1503331 h 2504437"/>
              <a:gd name="connsiteX2794" fmla="*/ 1862898 w 3243376"/>
              <a:gd name="connsiteY2794" fmla="*/ 1503331 h 2504437"/>
              <a:gd name="connsiteX2795" fmla="*/ 1885349 w 3243376"/>
              <a:gd name="connsiteY2795" fmla="*/ 1514844 h 2504437"/>
              <a:gd name="connsiteX2796" fmla="*/ 2754625 w 3243376"/>
              <a:gd name="connsiteY2796" fmla="*/ 1946316 h 2504437"/>
              <a:gd name="connsiteX2797" fmla="*/ 2748867 w 3243376"/>
              <a:gd name="connsiteY2797" fmla="*/ 1941998 h 2504437"/>
              <a:gd name="connsiteX2798" fmla="*/ 2748867 w 3243376"/>
              <a:gd name="connsiteY2798" fmla="*/ 1930484 h 2504437"/>
              <a:gd name="connsiteX2799" fmla="*/ 2760382 w 3243376"/>
              <a:gd name="connsiteY2799" fmla="*/ 1941998 h 2504437"/>
              <a:gd name="connsiteX2800" fmla="*/ 2754625 w 3243376"/>
              <a:gd name="connsiteY2800" fmla="*/ 1946316 h 2504437"/>
              <a:gd name="connsiteX2801" fmla="*/ 2201973 w 3243376"/>
              <a:gd name="connsiteY2801" fmla="*/ 1676286 h 2504437"/>
              <a:gd name="connsiteX2802" fmla="*/ 2201973 w 3243376"/>
              <a:gd name="connsiteY2802" fmla="*/ 1671429 h 2504437"/>
              <a:gd name="connsiteX2803" fmla="*/ 2201973 w 3243376"/>
              <a:gd name="connsiteY2803" fmla="*/ 1676286 h 2504437"/>
              <a:gd name="connsiteX2804" fmla="*/ 2643761 w 3243376"/>
              <a:gd name="connsiteY2804" fmla="*/ 1895125 h 2504437"/>
              <a:gd name="connsiteX2805" fmla="*/ 2643300 w 3243376"/>
              <a:gd name="connsiteY2805" fmla="*/ 1894307 h 2504437"/>
              <a:gd name="connsiteX2806" fmla="*/ 2644059 w 3243376"/>
              <a:gd name="connsiteY2806" fmla="*/ 1895178 h 2504437"/>
              <a:gd name="connsiteX2807" fmla="*/ 2101805 w 3243376"/>
              <a:gd name="connsiteY2807" fmla="*/ 1627102 h 2504437"/>
              <a:gd name="connsiteX2808" fmla="*/ 2113318 w 3243376"/>
              <a:gd name="connsiteY2808" fmla="*/ 1604651 h 2504437"/>
              <a:gd name="connsiteX2809" fmla="*/ 2147283 w 3243376"/>
              <a:gd name="connsiteY2809" fmla="*/ 1627102 h 2504437"/>
              <a:gd name="connsiteX2810" fmla="*/ 2101805 w 3243376"/>
              <a:gd name="connsiteY2810" fmla="*/ 1627102 h 2504437"/>
              <a:gd name="connsiteX2811" fmla="*/ 2215213 w 3243376"/>
              <a:gd name="connsiteY2811" fmla="*/ 1683518 h 2504437"/>
              <a:gd name="connsiteX2812" fmla="*/ 2215213 w 3243376"/>
              <a:gd name="connsiteY2812" fmla="*/ 1672005 h 2504437"/>
              <a:gd name="connsiteX2813" fmla="*/ 2215213 w 3243376"/>
              <a:gd name="connsiteY2813" fmla="*/ 1683518 h 2504437"/>
              <a:gd name="connsiteX2814" fmla="*/ 1692496 w 3243376"/>
              <a:gd name="connsiteY2814" fmla="*/ 1425038 h 2504437"/>
              <a:gd name="connsiteX2815" fmla="*/ 1702571 w 3243376"/>
              <a:gd name="connsiteY2815" fmla="*/ 1408055 h 2504437"/>
              <a:gd name="connsiteX2816" fmla="*/ 1702967 w 3243376"/>
              <a:gd name="connsiteY2816" fmla="*/ 1403384 h 2504437"/>
              <a:gd name="connsiteX2817" fmla="*/ 1704011 w 3243376"/>
              <a:gd name="connsiteY2817" fmla="*/ 1402587 h 2504437"/>
              <a:gd name="connsiteX2818" fmla="*/ 1703035 w 3243376"/>
              <a:gd name="connsiteY2818" fmla="*/ 1402587 h 2504437"/>
              <a:gd name="connsiteX2819" fmla="*/ 1704011 w 3243376"/>
              <a:gd name="connsiteY2819" fmla="*/ 1391073 h 2504437"/>
              <a:gd name="connsiteX2820" fmla="*/ 1681558 w 3243376"/>
              <a:gd name="connsiteY2820" fmla="*/ 1391073 h 2504437"/>
              <a:gd name="connsiteX2821" fmla="*/ 1680983 w 3243376"/>
              <a:gd name="connsiteY2821" fmla="*/ 1414100 h 2504437"/>
              <a:gd name="connsiteX2822" fmla="*/ 1692497 w 3243376"/>
              <a:gd name="connsiteY2822" fmla="*/ 1402587 h 2504437"/>
              <a:gd name="connsiteX2823" fmla="*/ 1702571 w 3243376"/>
              <a:gd name="connsiteY2823" fmla="*/ 1402586 h 2504437"/>
              <a:gd name="connsiteX2824" fmla="*/ 1703035 w 3243376"/>
              <a:gd name="connsiteY2824" fmla="*/ 1402587 h 2504437"/>
              <a:gd name="connsiteX2825" fmla="*/ 1702967 w 3243376"/>
              <a:gd name="connsiteY2825" fmla="*/ 1403384 h 2504437"/>
              <a:gd name="connsiteX2826" fmla="*/ 1689618 w 3243376"/>
              <a:gd name="connsiteY2826" fmla="*/ 1413597 h 2504437"/>
              <a:gd name="connsiteX2827" fmla="*/ 1692496 w 3243376"/>
              <a:gd name="connsiteY2827" fmla="*/ 1425038 h 2504437"/>
              <a:gd name="connsiteX2828" fmla="*/ 2646910 w 3243376"/>
              <a:gd name="connsiteY2828" fmla="*/ 1898444 h 2504437"/>
              <a:gd name="connsiteX2829" fmla="*/ 2644059 w 3243376"/>
              <a:gd name="connsiteY2829" fmla="*/ 1895178 h 2504437"/>
              <a:gd name="connsiteX2830" fmla="*/ 2655033 w 3243376"/>
              <a:gd name="connsiteY2830" fmla="*/ 1897095 h 2504437"/>
              <a:gd name="connsiteX2831" fmla="*/ 2646910 w 3243376"/>
              <a:gd name="connsiteY2831" fmla="*/ 1898444 h 2504437"/>
              <a:gd name="connsiteX2832" fmla="*/ 1885924 w 3243376"/>
              <a:gd name="connsiteY2832" fmla="*/ 1525782 h 2504437"/>
              <a:gd name="connsiteX2833" fmla="*/ 1885925 w 3243376"/>
              <a:gd name="connsiteY2833" fmla="*/ 1514269 h 2504437"/>
              <a:gd name="connsiteX2834" fmla="*/ 1897439 w 3243376"/>
              <a:gd name="connsiteY2834" fmla="*/ 1525783 h 2504437"/>
              <a:gd name="connsiteX2835" fmla="*/ 1885924 w 3243376"/>
              <a:gd name="connsiteY2835" fmla="*/ 1525782 h 2504437"/>
              <a:gd name="connsiteX2836" fmla="*/ 2067839 w 3243376"/>
              <a:gd name="connsiteY2836" fmla="*/ 1616164 h 2504437"/>
              <a:gd name="connsiteX2837" fmla="*/ 2079353 w 3243376"/>
              <a:gd name="connsiteY2837" fmla="*/ 1604650 h 2504437"/>
              <a:gd name="connsiteX2838" fmla="*/ 2045388 w 3243376"/>
              <a:gd name="connsiteY2838" fmla="*/ 1604651 h 2504437"/>
              <a:gd name="connsiteX2839" fmla="*/ 2067839 w 3243376"/>
              <a:gd name="connsiteY2839" fmla="*/ 1616164 h 2504437"/>
              <a:gd name="connsiteX2840" fmla="*/ 1727037 w 3243376"/>
              <a:gd name="connsiteY2840" fmla="*/ 1447489 h 2504437"/>
              <a:gd name="connsiteX2841" fmla="*/ 1727038 w 3243376"/>
              <a:gd name="connsiteY2841" fmla="*/ 1435976 h 2504437"/>
              <a:gd name="connsiteX2842" fmla="*/ 1715524 w 3243376"/>
              <a:gd name="connsiteY2842" fmla="*/ 1435976 h 2504437"/>
              <a:gd name="connsiteX2843" fmla="*/ 1727037 w 3243376"/>
              <a:gd name="connsiteY2843" fmla="*/ 1447489 h 2504437"/>
              <a:gd name="connsiteX2844" fmla="*/ 1567574 w 3243376"/>
              <a:gd name="connsiteY2844" fmla="*/ 1368622 h 2504437"/>
              <a:gd name="connsiteX2845" fmla="*/ 1567574 w 3243376"/>
              <a:gd name="connsiteY2845" fmla="*/ 1346170 h 2504437"/>
              <a:gd name="connsiteX2846" fmla="*/ 1567574 w 3243376"/>
              <a:gd name="connsiteY2846" fmla="*/ 1368622 h 2504437"/>
              <a:gd name="connsiteX2847" fmla="*/ 1704283 w 3243376"/>
              <a:gd name="connsiteY2847" fmla="*/ 1436380 h 2504437"/>
              <a:gd name="connsiteX2848" fmla="*/ 1704014 w 3243376"/>
              <a:gd name="connsiteY2848" fmla="*/ 1436227 h 2504437"/>
              <a:gd name="connsiteX2849" fmla="*/ 1704011 w 3243376"/>
              <a:gd name="connsiteY2849" fmla="*/ 1435976 h 2504437"/>
              <a:gd name="connsiteX2850" fmla="*/ 2283144 w 3243376"/>
              <a:gd name="connsiteY2850" fmla="*/ 1728421 h 2504437"/>
              <a:gd name="connsiteX2851" fmla="*/ 2271630 w 3243376"/>
              <a:gd name="connsiteY2851" fmla="*/ 1694456 h 2504437"/>
              <a:gd name="connsiteX2852" fmla="*/ 2283144 w 3243376"/>
              <a:gd name="connsiteY2852" fmla="*/ 1728421 h 2504437"/>
              <a:gd name="connsiteX2853" fmla="*/ 2771895 w 3243376"/>
              <a:gd name="connsiteY2853" fmla="*/ 1975964 h 2504437"/>
              <a:gd name="connsiteX2854" fmla="*/ 2760382 w 3243376"/>
              <a:gd name="connsiteY2854" fmla="*/ 1964450 h 2504437"/>
              <a:gd name="connsiteX2855" fmla="*/ 2771895 w 3243376"/>
              <a:gd name="connsiteY2855" fmla="*/ 1964450 h 2504437"/>
              <a:gd name="connsiteX2856" fmla="*/ 2771895 w 3243376"/>
              <a:gd name="connsiteY2856" fmla="*/ 1975964 h 2504437"/>
              <a:gd name="connsiteX2857" fmla="*/ 1642413 w 3243376"/>
              <a:gd name="connsiteY2857" fmla="*/ 1416664 h 2504437"/>
              <a:gd name="connsiteX2858" fmla="*/ 1647594 w 3243376"/>
              <a:gd name="connsiteY2858" fmla="*/ 1402011 h 2504437"/>
              <a:gd name="connsiteX2859" fmla="*/ 1636081 w 3243376"/>
              <a:gd name="connsiteY2859" fmla="*/ 1413525 h 2504437"/>
              <a:gd name="connsiteX2860" fmla="*/ 1642413 w 3243376"/>
              <a:gd name="connsiteY2860" fmla="*/ 1416664 h 2504437"/>
              <a:gd name="connsiteX2861" fmla="*/ 2516293 w 3243376"/>
              <a:gd name="connsiteY2861" fmla="*/ 1850753 h 2504437"/>
              <a:gd name="connsiteX2862" fmla="*/ 2510537 w 3243376"/>
              <a:gd name="connsiteY2862" fmla="*/ 1840679 h 2504437"/>
              <a:gd name="connsiteX2863" fmla="*/ 2522050 w 3243376"/>
              <a:gd name="connsiteY2863" fmla="*/ 1852193 h 2504437"/>
              <a:gd name="connsiteX2864" fmla="*/ 2516293 w 3243376"/>
              <a:gd name="connsiteY2864" fmla="*/ 1850753 h 2504437"/>
              <a:gd name="connsiteX2865" fmla="*/ 2374101 w 3243376"/>
              <a:gd name="connsiteY2865" fmla="*/ 1784837 h 2504437"/>
              <a:gd name="connsiteX2866" fmla="*/ 2385614 w 3243376"/>
              <a:gd name="connsiteY2866" fmla="*/ 1762386 h 2504437"/>
              <a:gd name="connsiteX2867" fmla="*/ 2374101 w 3243376"/>
              <a:gd name="connsiteY2867" fmla="*/ 1784837 h 2504437"/>
              <a:gd name="connsiteX2868" fmla="*/ 2033298 w 3243376"/>
              <a:gd name="connsiteY2868" fmla="*/ 1616164 h 2504437"/>
              <a:gd name="connsiteX2869" fmla="*/ 2033298 w 3243376"/>
              <a:gd name="connsiteY2869" fmla="*/ 1593712 h 2504437"/>
              <a:gd name="connsiteX2870" fmla="*/ 2010847 w 3243376"/>
              <a:gd name="connsiteY2870" fmla="*/ 1582198 h 2504437"/>
              <a:gd name="connsiteX2871" fmla="*/ 2033298 w 3243376"/>
              <a:gd name="connsiteY2871" fmla="*/ 1616164 h 2504437"/>
              <a:gd name="connsiteX2872" fmla="*/ 2345101 w 3243376"/>
              <a:gd name="connsiteY2872" fmla="*/ 1771233 h 2504437"/>
              <a:gd name="connsiteX2873" fmla="*/ 2350498 w 3243376"/>
              <a:gd name="connsiteY2873" fmla="*/ 1761811 h 2504437"/>
              <a:gd name="connsiteX2874" fmla="*/ 2362012 w 3243376"/>
              <a:gd name="connsiteY2874" fmla="*/ 1761811 h 2504437"/>
              <a:gd name="connsiteX2875" fmla="*/ 2362012 w 3243376"/>
              <a:gd name="connsiteY2875" fmla="*/ 1773324 h 2504437"/>
              <a:gd name="connsiteX2876" fmla="*/ 2351002 w 3243376"/>
              <a:gd name="connsiteY2876" fmla="*/ 1769007 h 2504437"/>
              <a:gd name="connsiteX2877" fmla="*/ 2499023 w 3243376"/>
              <a:gd name="connsiteY2877" fmla="*/ 1850161 h 2504437"/>
              <a:gd name="connsiteX2878" fmla="*/ 2497503 w 3243376"/>
              <a:gd name="connsiteY2878" fmla="*/ 1848873 h 2504437"/>
              <a:gd name="connsiteX2879" fmla="*/ 2499024 w 3243376"/>
              <a:gd name="connsiteY2879" fmla="*/ 1840679 h 2504437"/>
              <a:gd name="connsiteX2880" fmla="*/ 1750064 w 3243376"/>
              <a:gd name="connsiteY2880" fmla="*/ 1480303 h 2504437"/>
              <a:gd name="connsiteX2881" fmla="*/ 1772517 w 3243376"/>
              <a:gd name="connsiteY2881" fmla="*/ 1480303 h 2504437"/>
              <a:gd name="connsiteX2882" fmla="*/ 1794968 w 3243376"/>
              <a:gd name="connsiteY2882" fmla="*/ 1491817 h 2504437"/>
              <a:gd name="connsiteX2883" fmla="*/ 1817419 w 3243376"/>
              <a:gd name="connsiteY2883" fmla="*/ 1503331 h 2504437"/>
              <a:gd name="connsiteX2884" fmla="*/ 1817419 w 3243376"/>
              <a:gd name="connsiteY2884" fmla="*/ 1502180 h 2504437"/>
              <a:gd name="connsiteX2885" fmla="*/ 1829509 w 3243376"/>
              <a:gd name="connsiteY2885" fmla="*/ 1502180 h 2504437"/>
              <a:gd name="connsiteX2886" fmla="*/ 1817994 w 3243376"/>
              <a:gd name="connsiteY2886" fmla="*/ 1468214 h 2504437"/>
              <a:gd name="connsiteX2887" fmla="*/ 1806481 w 3243376"/>
              <a:gd name="connsiteY2887" fmla="*/ 1479728 h 2504437"/>
              <a:gd name="connsiteX2888" fmla="*/ 1803890 w 3243376"/>
              <a:gd name="connsiteY2888" fmla="*/ 1472820 h 2504437"/>
              <a:gd name="connsiteX2889" fmla="*/ 1796472 w 3243376"/>
              <a:gd name="connsiteY2889" fmla="*/ 1467014 h 2504437"/>
              <a:gd name="connsiteX2890" fmla="*/ 1801301 w 3243376"/>
              <a:gd name="connsiteY2890" fmla="*/ 1457780 h 2504437"/>
              <a:gd name="connsiteX2891" fmla="*/ 1807057 w 3243376"/>
              <a:gd name="connsiteY2891" fmla="*/ 1446339 h 2504437"/>
              <a:gd name="connsiteX2892" fmla="*/ 1793898 w 3243376"/>
              <a:gd name="connsiteY2892" fmla="*/ 1449847 h 2504437"/>
              <a:gd name="connsiteX2893" fmla="*/ 1785983 w 3243376"/>
              <a:gd name="connsiteY2893" fmla="*/ 1457555 h 2504437"/>
              <a:gd name="connsiteX2894" fmla="*/ 1784030 w 3243376"/>
              <a:gd name="connsiteY2894" fmla="*/ 1457276 h 2504437"/>
              <a:gd name="connsiteX2895" fmla="*/ 1785228 w 3243376"/>
              <a:gd name="connsiteY2895" fmla="*/ 1458214 h 2504437"/>
              <a:gd name="connsiteX2896" fmla="*/ 1773092 w 3243376"/>
              <a:gd name="connsiteY2896" fmla="*/ 1468790 h 2504437"/>
              <a:gd name="connsiteX2897" fmla="*/ 1761578 w 3243376"/>
              <a:gd name="connsiteY2897" fmla="*/ 1480304 h 2504437"/>
              <a:gd name="connsiteX2898" fmla="*/ 1750064 w 3243376"/>
              <a:gd name="connsiteY2898" fmla="*/ 1480303 h 2504437"/>
              <a:gd name="connsiteX2899" fmla="*/ 2567529 w 3243376"/>
              <a:gd name="connsiteY2899" fmla="*/ 1885582 h 2504437"/>
              <a:gd name="connsiteX2900" fmla="*/ 2579042 w 3243376"/>
              <a:gd name="connsiteY2900" fmla="*/ 1874068 h 2504437"/>
              <a:gd name="connsiteX2901" fmla="*/ 2567529 w 3243376"/>
              <a:gd name="connsiteY2901" fmla="*/ 1885582 h 2504437"/>
              <a:gd name="connsiteX2902" fmla="*/ 2294657 w 3243376"/>
              <a:gd name="connsiteY2902" fmla="*/ 1750873 h 2504437"/>
              <a:gd name="connsiteX2903" fmla="*/ 2296310 w 3243376"/>
              <a:gd name="connsiteY2903" fmla="*/ 1747796 h 2504437"/>
              <a:gd name="connsiteX2904" fmla="*/ 2297858 w 3243376"/>
              <a:gd name="connsiteY2904" fmla="*/ 1750874 h 2504437"/>
              <a:gd name="connsiteX2905" fmla="*/ 2504564 w 3243376"/>
              <a:gd name="connsiteY2905" fmla="*/ 1854855 h 2504437"/>
              <a:gd name="connsiteX2906" fmla="*/ 2501421 w 3243376"/>
              <a:gd name="connsiteY2906" fmla="*/ 1852192 h 2504437"/>
              <a:gd name="connsiteX2907" fmla="*/ 2510537 w 3243376"/>
              <a:gd name="connsiteY2907" fmla="*/ 1852192 h 2504437"/>
              <a:gd name="connsiteX2908" fmla="*/ 2504564 w 3243376"/>
              <a:gd name="connsiteY2908" fmla="*/ 1854855 h 2504437"/>
              <a:gd name="connsiteX2909" fmla="*/ 2499024 w 3243376"/>
              <a:gd name="connsiteY2909" fmla="*/ 1852192 h 2504437"/>
              <a:gd name="connsiteX2910" fmla="*/ 2499023 w 3243376"/>
              <a:gd name="connsiteY2910" fmla="*/ 1850161 h 2504437"/>
              <a:gd name="connsiteX2911" fmla="*/ 2501421 w 3243376"/>
              <a:gd name="connsiteY2911" fmla="*/ 1852192 h 2504437"/>
              <a:gd name="connsiteX2912" fmla="*/ 1931403 w 3243376"/>
              <a:gd name="connsiteY2912" fmla="*/ 1571260 h 2504437"/>
              <a:gd name="connsiteX2913" fmla="*/ 1931404 w 3243376"/>
              <a:gd name="connsiteY2913" fmla="*/ 1559747 h 2504437"/>
              <a:gd name="connsiteX2914" fmla="*/ 1931403 w 3243376"/>
              <a:gd name="connsiteY2914" fmla="*/ 1571260 h 2504437"/>
              <a:gd name="connsiteX2915" fmla="*/ 2055750 w 3243376"/>
              <a:gd name="connsiteY2915" fmla="*/ 1634010 h 2504437"/>
              <a:gd name="connsiteX2916" fmla="*/ 2060420 w 3243376"/>
              <a:gd name="connsiteY2916" fmla="*/ 1630343 h 2504437"/>
              <a:gd name="connsiteX2917" fmla="*/ 2060068 w 3243376"/>
              <a:gd name="connsiteY2917" fmla="*/ 1632571 h 2504437"/>
              <a:gd name="connsiteX2918" fmla="*/ 2055750 w 3243376"/>
              <a:gd name="connsiteY2918" fmla="*/ 1634010 h 2504437"/>
              <a:gd name="connsiteX2919" fmla="*/ 2314806 w 3243376"/>
              <a:gd name="connsiteY2919" fmla="*/ 1762386 h 2504437"/>
              <a:gd name="connsiteX2920" fmla="*/ 2321432 w 3243376"/>
              <a:gd name="connsiteY2920" fmla="*/ 1759425 h 2504437"/>
              <a:gd name="connsiteX2921" fmla="*/ 2320562 w 3243376"/>
              <a:gd name="connsiteY2921" fmla="*/ 1760947 h 2504437"/>
              <a:gd name="connsiteX2922" fmla="*/ 2314806 w 3243376"/>
              <a:gd name="connsiteY2922" fmla="*/ 1762386 h 2504437"/>
              <a:gd name="connsiteX2923" fmla="*/ 1942342 w 3243376"/>
              <a:gd name="connsiteY2923" fmla="*/ 1578169 h 2504437"/>
              <a:gd name="connsiteX2924" fmla="*/ 1942341 w 3243376"/>
              <a:gd name="connsiteY2924" fmla="*/ 1566655 h 2504437"/>
              <a:gd name="connsiteX2925" fmla="*/ 1953856 w 3243376"/>
              <a:gd name="connsiteY2925" fmla="*/ 1566656 h 2504437"/>
              <a:gd name="connsiteX2926" fmla="*/ 1942342 w 3243376"/>
              <a:gd name="connsiteY2926" fmla="*/ 1578169 h 2504437"/>
              <a:gd name="connsiteX2927" fmla="*/ 2207515 w 3243376"/>
              <a:gd name="connsiteY2927" fmla="*/ 1710307 h 2504437"/>
              <a:gd name="connsiteX2928" fmla="*/ 2215213 w 3243376"/>
              <a:gd name="connsiteY2928" fmla="*/ 1705969 h 2504437"/>
              <a:gd name="connsiteX2929" fmla="*/ 2208386 w 3243376"/>
              <a:gd name="connsiteY2929" fmla="*/ 1710647 h 2504437"/>
              <a:gd name="connsiteX2930" fmla="*/ 2341200 w 3243376"/>
              <a:gd name="connsiteY2930" fmla="*/ 1777917 h 2504437"/>
              <a:gd name="connsiteX2931" fmla="*/ 2339560 w 3243376"/>
              <a:gd name="connsiteY2931" fmla="*/ 1773324 h 2504437"/>
              <a:gd name="connsiteX2932" fmla="*/ 2345101 w 3243376"/>
              <a:gd name="connsiteY2932" fmla="*/ 1771233 h 2504437"/>
              <a:gd name="connsiteX2933" fmla="*/ 2341431 w 3243376"/>
              <a:gd name="connsiteY2933" fmla="*/ 1777641 h 2504437"/>
              <a:gd name="connsiteX2934" fmla="*/ 1715524 w 3243376"/>
              <a:gd name="connsiteY2934" fmla="*/ 1469942 h 2504437"/>
              <a:gd name="connsiteX2935" fmla="*/ 1726462 w 3243376"/>
              <a:gd name="connsiteY2935" fmla="*/ 1469942 h 2504437"/>
              <a:gd name="connsiteX2936" fmla="*/ 1715453 w 3243376"/>
              <a:gd name="connsiteY2936" fmla="*/ 1452959 h 2504437"/>
              <a:gd name="connsiteX2937" fmla="*/ 1704283 w 3243376"/>
              <a:gd name="connsiteY2937" fmla="*/ 1436380 h 2504437"/>
              <a:gd name="connsiteX2938" fmla="*/ 1704586 w 3243376"/>
              <a:gd name="connsiteY2938" fmla="*/ 1436552 h 2504437"/>
              <a:gd name="connsiteX2939" fmla="*/ 1704586 w 3243376"/>
              <a:gd name="connsiteY2939" fmla="*/ 1425038 h 2504437"/>
              <a:gd name="connsiteX2940" fmla="*/ 1693073 w 3243376"/>
              <a:gd name="connsiteY2940" fmla="*/ 1425038 h 2504437"/>
              <a:gd name="connsiteX2941" fmla="*/ 1681559 w 3243376"/>
              <a:gd name="connsiteY2941" fmla="*/ 1425038 h 2504437"/>
              <a:gd name="connsiteX2942" fmla="*/ 1681558 w 3243376"/>
              <a:gd name="connsiteY2942" fmla="*/ 1436552 h 2504437"/>
              <a:gd name="connsiteX2943" fmla="*/ 1693073 w 3243376"/>
              <a:gd name="connsiteY2943" fmla="*/ 1425038 h 2504437"/>
              <a:gd name="connsiteX2944" fmla="*/ 1688215 w 3243376"/>
              <a:gd name="connsiteY2944" fmla="*/ 1440663 h 2504437"/>
              <a:gd name="connsiteX2945" fmla="*/ 1691087 w 3243376"/>
              <a:gd name="connsiteY2945" fmla="*/ 1444700 h 2504437"/>
              <a:gd name="connsiteX2946" fmla="*/ 1681558 w 3243376"/>
              <a:gd name="connsiteY2946" fmla="*/ 1447489 h 2504437"/>
              <a:gd name="connsiteX2947" fmla="*/ 1693072 w 3243376"/>
              <a:gd name="connsiteY2947" fmla="*/ 1447489 h 2504437"/>
              <a:gd name="connsiteX2948" fmla="*/ 1691087 w 3243376"/>
              <a:gd name="connsiteY2948" fmla="*/ 1444700 h 2504437"/>
              <a:gd name="connsiteX2949" fmla="*/ 1692928 w 3243376"/>
              <a:gd name="connsiteY2949" fmla="*/ 1444161 h 2504437"/>
              <a:gd name="connsiteX2950" fmla="*/ 1699045 w 3243376"/>
              <a:gd name="connsiteY2950" fmla="*/ 1433404 h 2504437"/>
              <a:gd name="connsiteX2951" fmla="*/ 1704014 w 3243376"/>
              <a:gd name="connsiteY2951" fmla="*/ 1436227 h 2504437"/>
              <a:gd name="connsiteX2952" fmla="*/ 1704190 w 3243376"/>
              <a:gd name="connsiteY2952" fmla="*/ 1449136 h 2504437"/>
              <a:gd name="connsiteX2953" fmla="*/ 1715524 w 3243376"/>
              <a:gd name="connsiteY2953" fmla="*/ 1469942 h 2504437"/>
              <a:gd name="connsiteX2954" fmla="*/ 2453545 w 3243376"/>
              <a:gd name="connsiteY2954" fmla="*/ 1840679 h 2504437"/>
              <a:gd name="connsiteX2955" fmla="*/ 2451008 w 3243376"/>
              <a:gd name="connsiteY2955" fmla="*/ 1835796 h 2504437"/>
              <a:gd name="connsiteX2956" fmla="*/ 2453760 w 3243376"/>
              <a:gd name="connsiteY2956" fmla="*/ 1835210 h 2504437"/>
              <a:gd name="connsiteX2957" fmla="*/ 2453544 w 3243376"/>
              <a:gd name="connsiteY2957" fmla="*/ 1829740 h 2504437"/>
              <a:gd name="connsiteX2958" fmla="*/ 2453544 w 3243376"/>
              <a:gd name="connsiteY2958" fmla="*/ 1795775 h 2504437"/>
              <a:gd name="connsiteX2959" fmla="*/ 2453544 w 3243376"/>
              <a:gd name="connsiteY2959" fmla="*/ 1784262 h 2504437"/>
              <a:gd name="connsiteX2960" fmla="*/ 2442031 w 3243376"/>
              <a:gd name="connsiteY2960" fmla="*/ 1761811 h 2504437"/>
              <a:gd name="connsiteX2961" fmla="*/ 2431020 w 3243376"/>
              <a:gd name="connsiteY2961" fmla="*/ 1761811 h 2504437"/>
              <a:gd name="connsiteX2962" fmla="*/ 2421255 w 3243376"/>
              <a:gd name="connsiteY2962" fmla="*/ 1761811 h 2504437"/>
              <a:gd name="connsiteX2963" fmla="*/ 2431164 w 3243376"/>
              <a:gd name="connsiteY2963" fmla="*/ 1756629 h 2504437"/>
              <a:gd name="connsiteX2964" fmla="*/ 2442606 w 3243376"/>
              <a:gd name="connsiteY2964" fmla="*/ 1750873 h 2504437"/>
              <a:gd name="connsiteX2965" fmla="*/ 2423420 w 3243376"/>
              <a:gd name="connsiteY2965" fmla="*/ 1749253 h 2504437"/>
              <a:gd name="connsiteX2966" fmla="*/ 2420299 w 3243376"/>
              <a:gd name="connsiteY2966" fmla="*/ 1761811 h 2504437"/>
              <a:gd name="connsiteX2967" fmla="*/ 2419579 w 3243376"/>
              <a:gd name="connsiteY2967" fmla="*/ 1761811 h 2504437"/>
              <a:gd name="connsiteX2968" fmla="*/ 2419579 w 3243376"/>
              <a:gd name="connsiteY2968" fmla="*/ 1795776 h 2504437"/>
              <a:gd name="connsiteX2969" fmla="*/ 2446537 w 3243376"/>
              <a:gd name="connsiteY2969" fmla="*/ 1827186 h 2504437"/>
              <a:gd name="connsiteX2970" fmla="*/ 2451008 w 3243376"/>
              <a:gd name="connsiteY2970" fmla="*/ 1835796 h 2504437"/>
              <a:gd name="connsiteX2971" fmla="*/ 2450549 w 3243376"/>
              <a:gd name="connsiteY2971" fmla="*/ 1835893 h 2504437"/>
              <a:gd name="connsiteX2972" fmla="*/ 2453545 w 3243376"/>
              <a:gd name="connsiteY2972" fmla="*/ 1840679 h 2504437"/>
              <a:gd name="connsiteX2973" fmla="*/ 2090291 w 3243376"/>
              <a:gd name="connsiteY2973" fmla="*/ 1661067 h 2504437"/>
              <a:gd name="connsiteX2974" fmla="*/ 2101805 w 3243376"/>
              <a:gd name="connsiteY2974" fmla="*/ 1661067 h 2504437"/>
              <a:gd name="connsiteX2975" fmla="*/ 2090291 w 3243376"/>
              <a:gd name="connsiteY2975" fmla="*/ 1661067 h 2504437"/>
              <a:gd name="connsiteX2976" fmla="*/ 1965369 w 3243376"/>
              <a:gd name="connsiteY2976" fmla="*/ 1604650 h 2504437"/>
              <a:gd name="connsiteX2977" fmla="*/ 1976882 w 3243376"/>
              <a:gd name="connsiteY2977" fmla="*/ 1593136 h 2504437"/>
              <a:gd name="connsiteX2978" fmla="*/ 1965369 w 3243376"/>
              <a:gd name="connsiteY2978" fmla="*/ 1604650 h 2504437"/>
              <a:gd name="connsiteX2979" fmla="*/ 1919890 w 3243376"/>
              <a:gd name="connsiteY2979" fmla="*/ 1582198 h 2504437"/>
              <a:gd name="connsiteX2980" fmla="*/ 1931403 w 3243376"/>
              <a:gd name="connsiteY2980" fmla="*/ 1582198 h 2504437"/>
              <a:gd name="connsiteX2981" fmla="*/ 1919890 w 3243376"/>
              <a:gd name="connsiteY2981" fmla="*/ 1582198 h 2504437"/>
              <a:gd name="connsiteX2982" fmla="*/ 2242936 w 3243376"/>
              <a:gd name="connsiteY2982" fmla="*/ 1742306 h 2504437"/>
              <a:gd name="connsiteX2983" fmla="*/ 2249178 w 3243376"/>
              <a:gd name="connsiteY2983" fmla="*/ 1739359 h 2504437"/>
              <a:gd name="connsiteX2984" fmla="*/ 2245490 w 3243376"/>
              <a:gd name="connsiteY2984" fmla="*/ 1742849 h 2504437"/>
              <a:gd name="connsiteX2985" fmla="*/ 1783454 w 3243376"/>
              <a:gd name="connsiteY2985" fmla="*/ 1514844 h 2504437"/>
              <a:gd name="connsiteX2986" fmla="*/ 1783566 w 3243376"/>
              <a:gd name="connsiteY2986" fmla="*/ 1514647 h 2504437"/>
              <a:gd name="connsiteX2987" fmla="*/ 1783846 w 3243376"/>
              <a:gd name="connsiteY2987" fmla="*/ 1514788 h 2504437"/>
              <a:gd name="connsiteX2988" fmla="*/ 2242702 w 3243376"/>
              <a:gd name="connsiteY2988" fmla="*/ 1742417 h 2504437"/>
              <a:gd name="connsiteX2989" fmla="*/ 2242616 w 3243376"/>
              <a:gd name="connsiteY2989" fmla="*/ 1742239 h 2504437"/>
              <a:gd name="connsiteX2990" fmla="*/ 2242936 w 3243376"/>
              <a:gd name="connsiteY2990" fmla="*/ 1742306 h 2504437"/>
              <a:gd name="connsiteX2991" fmla="*/ 2181248 w 3243376"/>
              <a:gd name="connsiteY2991" fmla="*/ 1716907 h 2504437"/>
              <a:gd name="connsiteX2992" fmla="*/ 2192762 w 3243376"/>
              <a:gd name="connsiteY2992" fmla="*/ 1694456 h 2504437"/>
              <a:gd name="connsiteX2993" fmla="*/ 2203771 w 3243376"/>
              <a:gd name="connsiteY2993" fmla="*/ 1708848 h 2504437"/>
              <a:gd name="connsiteX2994" fmla="*/ 2207515 w 3243376"/>
              <a:gd name="connsiteY2994" fmla="*/ 1710307 h 2504437"/>
              <a:gd name="connsiteX2995" fmla="*/ 2198231 w 3243376"/>
              <a:gd name="connsiteY2995" fmla="*/ 1715540 h 2504437"/>
              <a:gd name="connsiteX2996" fmla="*/ 2181248 w 3243376"/>
              <a:gd name="connsiteY2996" fmla="*/ 1716907 h 2504437"/>
              <a:gd name="connsiteX2997" fmla="*/ 2454120 w 3243376"/>
              <a:gd name="connsiteY2997" fmla="*/ 1852192 h 2504437"/>
              <a:gd name="connsiteX2998" fmla="*/ 2456526 w 3243376"/>
              <a:gd name="connsiteY2998" fmla="*/ 1850632 h 2504437"/>
              <a:gd name="connsiteX2999" fmla="*/ 2456670 w 3243376"/>
              <a:gd name="connsiteY2999" fmla="*/ 1851192 h 2504437"/>
              <a:gd name="connsiteX3000" fmla="*/ 2266448 w 3243376"/>
              <a:gd name="connsiteY3000" fmla="*/ 1759292 h 2504437"/>
              <a:gd name="connsiteX3001" fmla="*/ 2260692 w 3243376"/>
              <a:gd name="connsiteY3001" fmla="*/ 1750873 h 2504437"/>
              <a:gd name="connsiteX3002" fmla="*/ 2272205 w 3243376"/>
              <a:gd name="connsiteY3002" fmla="*/ 1750873 h 2504437"/>
              <a:gd name="connsiteX3003" fmla="*/ 2266448 w 3243376"/>
              <a:gd name="connsiteY3003" fmla="*/ 1759292 h 2504437"/>
              <a:gd name="connsiteX3004" fmla="*/ 2203699 w 3243376"/>
              <a:gd name="connsiteY3004" fmla="*/ 1728422 h 2504437"/>
              <a:gd name="connsiteX3005" fmla="*/ 2215213 w 3243376"/>
              <a:gd name="connsiteY3005" fmla="*/ 1716907 h 2504437"/>
              <a:gd name="connsiteX3006" fmla="*/ 2203699 w 3243376"/>
              <a:gd name="connsiteY3006" fmla="*/ 1728422 h 2504437"/>
              <a:gd name="connsiteX3007" fmla="*/ 2783408 w 3243376"/>
              <a:gd name="connsiteY3007" fmla="*/ 2020866 h 2504437"/>
              <a:gd name="connsiteX3008" fmla="*/ 2794922 w 3243376"/>
              <a:gd name="connsiteY3008" fmla="*/ 2020866 h 2504437"/>
              <a:gd name="connsiteX3009" fmla="*/ 2783408 w 3243376"/>
              <a:gd name="connsiteY3009" fmla="*/ 2020866 h 2504437"/>
              <a:gd name="connsiteX3010" fmla="*/ 1624566 w 3243376"/>
              <a:gd name="connsiteY3010" fmla="*/ 1447489 h 2504437"/>
              <a:gd name="connsiteX3011" fmla="*/ 1636081 w 3243376"/>
              <a:gd name="connsiteY3011" fmla="*/ 1447489 h 2504437"/>
              <a:gd name="connsiteX3012" fmla="*/ 1636080 w 3243376"/>
              <a:gd name="connsiteY3012" fmla="*/ 1435976 h 2504437"/>
              <a:gd name="connsiteX3013" fmla="*/ 1624566 w 3243376"/>
              <a:gd name="connsiteY3013" fmla="*/ 1435976 h 2504437"/>
              <a:gd name="connsiteX3014" fmla="*/ 1624566 w 3243376"/>
              <a:gd name="connsiteY3014" fmla="*/ 1447489 h 2504437"/>
              <a:gd name="connsiteX3015" fmla="*/ 2328622 w 3243376"/>
              <a:gd name="connsiteY3015" fmla="*/ 1796352 h 2504437"/>
              <a:gd name="connsiteX3016" fmla="*/ 2340136 w 3243376"/>
              <a:gd name="connsiteY3016" fmla="*/ 1784837 h 2504437"/>
              <a:gd name="connsiteX3017" fmla="*/ 2337059 w 3243376"/>
              <a:gd name="connsiteY3017" fmla="*/ 1782859 h 2504437"/>
              <a:gd name="connsiteX3018" fmla="*/ 2341200 w 3243376"/>
              <a:gd name="connsiteY3018" fmla="*/ 1777917 h 2504437"/>
              <a:gd name="connsiteX3019" fmla="*/ 2341359 w 3243376"/>
              <a:gd name="connsiteY3019" fmla="*/ 1778361 h 2504437"/>
              <a:gd name="connsiteX3020" fmla="*/ 2351074 w 3243376"/>
              <a:gd name="connsiteY3020" fmla="*/ 1784838 h 2504437"/>
              <a:gd name="connsiteX3021" fmla="*/ 2328622 w 3243376"/>
              <a:gd name="connsiteY3021" fmla="*/ 1796352 h 2504437"/>
              <a:gd name="connsiteX3022" fmla="*/ 1597222 w 3243376"/>
              <a:gd name="connsiteY3022" fmla="*/ 1434537 h 2504437"/>
              <a:gd name="connsiteX3023" fmla="*/ 1601540 w 3243376"/>
              <a:gd name="connsiteY3023" fmla="*/ 1435976 h 2504437"/>
              <a:gd name="connsiteX3024" fmla="*/ 1601540 w 3243376"/>
              <a:gd name="connsiteY3024" fmla="*/ 1424463 h 2504437"/>
              <a:gd name="connsiteX3025" fmla="*/ 1597222 w 3243376"/>
              <a:gd name="connsiteY3025" fmla="*/ 1434537 h 2504437"/>
              <a:gd name="connsiteX3026" fmla="*/ 2254935 w 3243376"/>
              <a:gd name="connsiteY3026" fmla="*/ 1760947 h 2504437"/>
              <a:gd name="connsiteX3027" fmla="*/ 2249178 w 3243376"/>
              <a:gd name="connsiteY3027" fmla="*/ 1750873 h 2504437"/>
              <a:gd name="connsiteX3028" fmla="*/ 2260692 w 3243376"/>
              <a:gd name="connsiteY3028" fmla="*/ 1739359 h 2504437"/>
              <a:gd name="connsiteX3029" fmla="*/ 2260692 w 3243376"/>
              <a:gd name="connsiteY3029" fmla="*/ 1750873 h 2504437"/>
              <a:gd name="connsiteX3030" fmla="*/ 2260692 w 3243376"/>
              <a:gd name="connsiteY3030" fmla="*/ 1762386 h 2504437"/>
              <a:gd name="connsiteX3031" fmla="*/ 2254935 w 3243376"/>
              <a:gd name="connsiteY3031" fmla="*/ 1760947 h 2504437"/>
              <a:gd name="connsiteX3032" fmla="*/ 2544501 w 3243376"/>
              <a:gd name="connsiteY3032" fmla="*/ 1905299 h 2504437"/>
              <a:gd name="connsiteX3033" fmla="*/ 2532988 w 3243376"/>
              <a:gd name="connsiteY3033" fmla="*/ 1897095 h 2504437"/>
              <a:gd name="connsiteX3034" fmla="*/ 2544501 w 3243376"/>
              <a:gd name="connsiteY3034" fmla="*/ 1885582 h 2504437"/>
              <a:gd name="connsiteX3035" fmla="*/ 2554577 w 3243376"/>
              <a:gd name="connsiteY3035" fmla="*/ 1891339 h 2504437"/>
              <a:gd name="connsiteX3036" fmla="*/ 2554818 w 3243376"/>
              <a:gd name="connsiteY3036" fmla="*/ 1892304 h 2504437"/>
              <a:gd name="connsiteX3037" fmla="*/ 2553137 w 3243376"/>
              <a:gd name="connsiteY3037" fmla="*/ 1897095 h 2504437"/>
              <a:gd name="connsiteX3038" fmla="*/ 2555897 w 3243376"/>
              <a:gd name="connsiteY3038" fmla="*/ 1896617 h 2504437"/>
              <a:gd name="connsiteX3039" fmla="*/ 2556016 w 3243376"/>
              <a:gd name="connsiteY3039" fmla="*/ 1897095 h 2504437"/>
              <a:gd name="connsiteX3040" fmla="*/ 2544501 w 3243376"/>
              <a:gd name="connsiteY3040" fmla="*/ 1905299 h 2504437"/>
              <a:gd name="connsiteX3041" fmla="*/ 2456368 w 3243376"/>
              <a:gd name="connsiteY3041" fmla="*/ 1864271 h 2504437"/>
              <a:gd name="connsiteX3042" fmla="*/ 2457538 w 3243376"/>
              <a:gd name="connsiteY3042" fmla="*/ 1854576 h 2504437"/>
              <a:gd name="connsiteX3043" fmla="*/ 2456670 w 3243376"/>
              <a:gd name="connsiteY3043" fmla="*/ 1851192 h 2504437"/>
              <a:gd name="connsiteX3044" fmla="*/ 2465130 w 3243376"/>
              <a:gd name="connsiteY3044" fmla="*/ 1847875 h 2504437"/>
              <a:gd name="connsiteX3045" fmla="*/ 2476572 w 3243376"/>
              <a:gd name="connsiteY3045" fmla="*/ 1852193 h 2504437"/>
              <a:gd name="connsiteX3046" fmla="*/ 2465562 w 3243376"/>
              <a:gd name="connsiteY3046" fmla="*/ 1866584 h 2504437"/>
              <a:gd name="connsiteX3047" fmla="*/ 1885924 w 3243376"/>
              <a:gd name="connsiteY3047" fmla="*/ 1582198 h 2504437"/>
              <a:gd name="connsiteX3048" fmla="*/ 1885925 w 3243376"/>
              <a:gd name="connsiteY3048" fmla="*/ 1559747 h 2504437"/>
              <a:gd name="connsiteX3049" fmla="*/ 1863473 w 3243376"/>
              <a:gd name="connsiteY3049" fmla="*/ 1537296 h 2504437"/>
              <a:gd name="connsiteX3050" fmla="*/ 1897438 w 3243376"/>
              <a:gd name="connsiteY3050" fmla="*/ 1582198 h 2504437"/>
              <a:gd name="connsiteX3051" fmla="*/ 1885924 w 3243376"/>
              <a:gd name="connsiteY3051" fmla="*/ 1582198 h 2504437"/>
              <a:gd name="connsiteX3052" fmla="*/ 1840446 w 3243376"/>
              <a:gd name="connsiteY3052" fmla="*/ 1560323 h 2504437"/>
              <a:gd name="connsiteX3053" fmla="*/ 1851960 w 3243376"/>
              <a:gd name="connsiteY3053" fmla="*/ 1548809 h 2504437"/>
              <a:gd name="connsiteX3054" fmla="*/ 1851960 w 3243376"/>
              <a:gd name="connsiteY3054" fmla="*/ 1537296 h 2504437"/>
              <a:gd name="connsiteX3055" fmla="*/ 1840447 w 3243376"/>
              <a:gd name="connsiteY3055" fmla="*/ 1537296 h 2504437"/>
              <a:gd name="connsiteX3056" fmla="*/ 1851960 w 3243376"/>
              <a:gd name="connsiteY3056" fmla="*/ 1525782 h 2504437"/>
              <a:gd name="connsiteX3057" fmla="*/ 1851959 w 3243376"/>
              <a:gd name="connsiteY3057" fmla="*/ 1560323 h 2504437"/>
              <a:gd name="connsiteX3058" fmla="*/ 1840446 w 3243376"/>
              <a:gd name="connsiteY3058" fmla="*/ 1560323 h 2504437"/>
              <a:gd name="connsiteX3059" fmla="*/ 2456033 w 3243376"/>
              <a:gd name="connsiteY3059" fmla="*/ 1867053 h 2504437"/>
              <a:gd name="connsiteX3060" fmla="*/ 2454120 w 3243376"/>
              <a:gd name="connsiteY3060" fmla="*/ 1863706 h 2504437"/>
              <a:gd name="connsiteX3061" fmla="*/ 2456368 w 3243376"/>
              <a:gd name="connsiteY3061" fmla="*/ 1864271 h 2504437"/>
              <a:gd name="connsiteX3062" fmla="*/ 2147119 w 3243376"/>
              <a:gd name="connsiteY3062" fmla="*/ 1715856 h 2504437"/>
              <a:gd name="connsiteX3063" fmla="*/ 2145772 w 3243376"/>
              <a:gd name="connsiteY3063" fmla="*/ 1707265 h 2504437"/>
              <a:gd name="connsiteX3064" fmla="*/ 2135194 w 3243376"/>
              <a:gd name="connsiteY3064" fmla="*/ 1705394 h 2504437"/>
              <a:gd name="connsiteX3065" fmla="*/ 2146708 w 3243376"/>
              <a:gd name="connsiteY3065" fmla="*/ 1693881 h 2504437"/>
              <a:gd name="connsiteX3066" fmla="*/ 2158222 w 3243376"/>
              <a:gd name="connsiteY3066" fmla="*/ 1705394 h 2504437"/>
              <a:gd name="connsiteX3067" fmla="*/ 2151313 w 3243376"/>
              <a:gd name="connsiteY3067" fmla="*/ 1715468 h 2504437"/>
              <a:gd name="connsiteX3068" fmla="*/ 2215213 w 3243376"/>
              <a:gd name="connsiteY3068" fmla="*/ 1750297 h 2504437"/>
              <a:gd name="connsiteX3069" fmla="*/ 2226726 w 3243376"/>
              <a:gd name="connsiteY3069" fmla="*/ 1727845 h 2504437"/>
              <a:gd name="connsiteX3070" fmla="*/ 2249178 w 3243376"/>
              <a:gd name="connsiteY3070" fmla="*/ 1727845 h 2504437"/>
              <a:gd name="connsiteX3071" fmla="*/ 2240543 w 3243376"/>
              <a:gd name="connsiteY3071" fmla="*/ 1737920 h 2504437"/>
              <a:gd name="connsiteX3072" fmla="*/ 2242616 w 3243376"/>
              <a:gd name="connsiteY3072" fmla="*/ 1742239 h 2504437"/>
              <a:gd name="connsiteX3073" fmla="*/ 2236513 w 3243376"/>
              <a:gd name="connsiteY3073" fmla="*/ 1740942 h 2504437"/>
              <a:gd name="connsiteX3074" fmla="*/ 2215213 w 3243376"/>
              <a:gd name="connsiteY3074" fmla="*/ 1750297 h 2504437"/>
              <a:gd name="connsiteX3075" fmla="*/ 2056326 w 3243376"/>
              <a:gd name="connsiteY3075" fmla="*/ 1672005 h 2504437"/>
              <a:gd name="connsiteX3076" fmla="*/ 2044812 w 3243376"/>
              <a:gd name="connsiteY3076" fmla="*/ 1660491 h 2504437"/>
              <a:gd name="connsiteX3077" fmla="*/ 2056326 w 3243376"/>
              <a:gd name="connsiteY3077" fmla="*/ 1672005 h 2504437"/>
              <a:gd name="connsiteX3078" fmla="*/ 2091818 w 3243376"/>
              <a:gd name="connsiteY3078" fmla="*/ 1689601 h 2504437"/>
              <a:gd name="connsiteX3079" fmla="*/ 2095597 w 3243376"/>
              <a:gd name="connsiteY3079" fmla="*/ 1679012 h 2504437"/>
              <a:gd name="connsiteX3080" fmla="*/ 2124256 w 3243376"/>
              <a:gd name="connsiteY3080" fmla="*/ 1648977 h 2504437"/>
              <a:gd name="connsiteX3081" fmla="*/ 2101805 w 3243376"/>
              <a:gd name="connsiteY3081" fmla="*/ 1693881 h 2504437"/>
              <a:gd name="connsiteX3082" fmla="*/ 2306171 w 3243376"/>
              <a:gd name="connsiteY3082" fmla="*/ 1795776 h 2504437"/>
              <a:gd name="connsiteX3083" fmla="*/ 2306171 w 3243376"/>
              <a:gd name="connsiteY3083" fmla="*/ 1788796 h 2504437"/>
              <a:gd name="connsiteX3084" fmla="*/ 2306171 w 3243376"/>
              <a:gd name="connsiteY3084" fmla="*/ 1795776 h 2504437"/>
              <a:gd name="connsiteX3085" fmla="*/ 2539158 w 3243376"/>
              <a:gd name="connsiteY3085" fmla="*/ 1911415 h 2504437"/>
              <a:gd name="connsiteX3086" fmla="*/ 2533563 w 3243376"/>
              <a:gd name="connsiteY3086" fmla="*/ 1908033 h 2504437"/>
              <a:gd name="connsiteX3087" fmla="*/ 2545078 w 3243376"/>
              <a:gd name="connsiteY3087" fmla="*/ 1908033 h 2504437"/>
              <a:gd name="connsiteX3088" fmla="*/ 1574050 w 3243376"/>
              <a:gd name="connsiteY3088" fmla="*/ 1434177 h 2504437"/>
              <a:gd name="connsiteX3089" fmla="*/ 1579087 w 3243376"/>
              <a:gd name="connsiteY3089" fmla="*/ 1435976 h 2504437"/>
              <a:gd name="connsiteX3090" fmla="*/ 1613053 w 3243376"/>
              <a:gd name="connsiteY3090" fmla="*/ 1413525 h 2504437"/>
              <a:gd name="connsiteX3091" fmla="*/ 1613053 w 3243376"/>
              <a:gd name="connsiteY3091" fmla="*/ 1391073 h 2504437"/>
              <a:gd name="connsiteX3092" fmla="*/ 1601540 w 3243376"/>
              <a:gd name="connsiteY3092" fmla="*/ 1379559 h 2504437"/>
              <a:gd name="connsiteX3093" fmla="*/ 1590026 w 3243376"/>
              <a:gd name="connsiteY3093" fmla="*/ 1402011 h 2504437"/>
              <a:gd name="connsiteX3094" fmla="*/ 1567574 w 3243376"/>
              <a:gd name="connsiteY3094" fmla="*/ 1424463 h 2504437"/>
              <a:gd name="connsiteX3095" fmla="*/ 1574050 w 3243376"/>
              <a:gd name="connsiteY3095" fmla="*/ 1434177 h 2504437"/>
              <a:gd name="connsiteX3096" fmla="*/ 2090291 w 3243376"/>
              <a:gd name="connsiteY3096" fmla="*/ 1693881 h 2504437"/>
              <a:gd name="connsiteX3097" fmla="*/ 2091730 w 3243376"/>
              <a:gd name="connsiteY3097" fmla="*/ 1689563 h 2504437"/>
              <a:gd name="connsiteX3098" fmla="*/ 2091818 w 3243376"/>
              <a:gd name="connsiteY3098" fmla="*/ 1689601 h 2504437"/>
              <a:gd name="connsiteX3099" fmla="*/ 2135770 w 3243376"/>
              <a:gd name="connsiteY3099" fmla="*/ 1716907 h 2504437"/>
              <a:gd name="connsiteX3100" fmla="*/ 2147119 w 3243376"/>
              <a:gd name="connsiteY3100" fmla="*/ 1715856 h 2504437"/>
              <a:gd name="connsiteX3101" fmla="*/ 2147284 w 3243376"/>
              <a:gd name="connsiteY3101" fmla="*/ 1716907 h 2504437"/>
              <a:gd name="connsiteX3102" fmla="*/ 2455739 w 3243376"/>
              <a:gd name="connsiteY3102" fmla="*/ 1881003 h 2504437"/>
              <a:gd name="connsiteX3103" fmla="*/ 2455559 w 3243376"/>
              <a:gd name="connsiteY3103" fmla="*/ 1870973 h 2504437"/>
              <a:gd name="connsiteX3104" fmla="*/ 2456033 w 3243376"/>
              <a:gd name="connsiteY3104" fmla="*/ 1867053 h 2504437"/>
              <a:gd name="connsiteX3105" fmla="*/ 2459877 w 3243376"/>
              <a:gd name="connsiteY3105" fmla="*/ 1873780 h 2504437"/>
              <a:gd name="connsiteX3106" fmla="*/ 2465634 w 3243376"/>
              <a:gd name="connsiteY3106" fmla="*/ 1875219 h 2504437"/>
              <a:gd name="connsiteX3107" fmla="*/ 2455739 w 3243376"/>
              <a:gd name="connsiteY3107" fmla="*/ 1881003 h 2504437"/>
              <a:gd name="connsiteX3108" fmla="*/ 2533563 w 3243376"/>
              <a:gd name="connsiteY3108" fmla="*/ 1919547 h 2504437"/>
              <a:gd name="connsiteX3109" fmla="*/ 2535003 w 3243376"/>
              <a:gd name="connsiteY3109" fmla="*/ 1913790 h 2504437"/>
              <a:gd name="connsiteX3110" fmla="*/ 2539158 w 3243376"/>
              <a:gd name="connsiteY3110" fmla="*/ 1911415 h 2504437"/>
              <a:gd name="connsiteX3111" fmla="*/ 2544574 w 3243376"/>
              <a:gd name="connsiteY3111" fmla="*/ 1914689 h 2504437"/>
              <a:gd name="connsiteX3112" fmla="*/ 2533563 w 3243376"/>
              <a:gd name="connsiteY3112" fmla="*/ 1919547 h 2504437"/>
              <a:gd name="connsiteX3113" fmla="*/ 2238240 w 3243376"/>
              <a:gd name="connsiteY3113" fmla="*/ 1773324 h 2504437"/>
              <a:gd name="connsiteX3114" fmla="*/ 2249754 w 3243376"/>
              <a:gd name="connsiteY3114" fmla="*/ 1761811 h 2504437"/>
              <a:gd name="connsiteX3115" fmla="*/ 2238240 w 3243376"/>
              <a:gd name="connsiteY3115" fmla="*/ 1773324 h 2504437"/>
              <a:gd name="connsiteX3116" fmla="*/ 2306171 w 3243376"/>
              <a:gd name="connsiteY3116" fmla="*/ 1807289 h 2504437"/>
              <a:gd name="connsiteX3117" fmla="*/ 2306171 w 3243376"/>
              <a:gd name="connsiteY3117" fmla="*/ 1795776 h 2504437"/>
              <a:gd name="connsiteX3118" fmla="*/ 2314185 w 3243376"/>
              <a:gd name="connsiteY3118" fmla="*/ 1788103 h 2504437"/>
              <a:gd name="connsiteX3119" fmla="*/ 2306171 w 3243376"/>
              <a:gd name="connsiteY3119" fmla="*/ 1807289 h 2504437"/>
              <a:gd name="connsiteX3120" fmla="*/ 2209457 w 3243376"/>
              <a:gd name="connsiteY3120" fmla="*/ 1760947 h 2504437"/>
              <a:gd name="connsiteX3121" fmla="*/ 2203700 w 3243376"/>
              <a:gd name="connsiteY3121" fmla="*/ 1750873 h 2504437"/>
              <a:gd name="connsiteX3122" fmla="*/ 2215213 w 3243376"/>
              <a:gd name="connsiteY3122" fmla="*/ 1750873 h 2504437"/>
              <a:gd name="connsiteX3123" fmla="*/ 2215213 w 3243376"/>
              <a:gd name="connsiteY3123" fmla="*/ 1762386 h 2504437"/>
              <a:gd name="connsiteX3124" fmla="*/ 2209457 w 3243376"/>
              <a:gd name="connsiteY3124" fmla="*/ 1760947 h 2504437"/>
              <a:gd name="connsiteX3125" fmla="*/ 2090291 w 3243376"/>
              <a:gd name="connsiteY3125" fmla="*/ 1705394 h 2504437"/>
              <a:gd name="connsiteX3126" fmla="*/ 2101805 w 3243376"/>
              <a:gd name="connsiteY3126" fmla="*/ 1693881 h 2504437"/>
              <a:gd name="connsiteX3127" fmla="*/ 2124256 w 3243376"/>
              <a:gd name="connsiteY3127" fmla="*/ 1693881 h 2504437"/>
              <a:gd name="connsiteX3128" fmla="*/ 2101805 w 3243376"/>
              <a:gd name="connsiteY3128" fmla="*/ 1705394 h 2504437"/>
              <a:gd name="connsiteX3129" fmla="*/ 2020806 w 3243376"/>
              <a:gd name="connsiteY3129" fmla="*/ 1671429 h 2504437"/>
              <a:gd name="connsiteX3130" fmla="*/ 2022360 w 3243376"/>
              <a:gd name="connsiteY3130" fmla="*/ 1671429 h 2504437"/>
              <a:gd name="connsiteX3131" fmla="*/ 2022360 w 3243376"/>
              <a:gd name="connsiteY3131" fmla="*/ 1672005 h 2504437"/>
              <a:gd name="connsiteX3132" fmla="*/ 2726416 w 3243376"/>
              <a:gd name="connsiteY3132" fmla="*/ 2020866 h 2504437"/>
              <a:gd name="connsiteX3133" fmla="*/ 2714903 w 3243376"/>
              <a:gd name="connsiteY3133" fmla="*/ 1998415 h 2504437"/>
              <a:gd name="connsiteX3134" fmla="*/ 2726416 w 3243376"/>
              <a:gd name="connsiteY3134" fmla="*/ 2020866 h 2504437"/>
              <a:gd name="connsiteX3135" fmla="*/ 2454120 w 3243376"/>
              <a:gd name="connsiteY3135" fmla="*/ 1886157 h 2504437"/>
              <a:gd name="connsiteX3136" fmla="*/ 2488084 w 3243376"/>
              <a:gd name="connsiteY3136" fmla="*/ 1897670 h 2504437"/>
              <a:gd name="connsiteX3137" fmla="*/ 2499599 w 3243376"/>
              <a:gd name="connsiteY3137" fmla="*/ 1875219 h 2504437"/>
              <a:gd name="connsiteX3138" fmla="*/ 2522050 w 3243376"/>
              <a:gd name="connsiteY3138" fmla="*/ 1863706 h 2504437"/>
              <a:gd name="connsiteX3139" fmla="*/ 2522050 w 3243376"/>
              <a:gd name="connsiteY3139" fmla="*/ 1852193 h 2504437"/>
              <a:gd name="connsiteX3140" fmla="*/ 2532988 w 3243376"/>
              <a:gd name="connsiteY3140" fmla="*/ 1829165 h 2504437"/>
              <a:gd name="connsiteX3141" fmla="*/ 2510537 w 3243376"/>
              <a:gd name="connsiteY3141" fmla="*/ 1840679 h 2504437"/>
              <a:gd name="connsiteX3142" fmla="*/ 2510537 w 3243376"/>
              <a:gd name="connsiteY3142" fmla="*/ 1829165 h 2504437"/>
              <a:gd name="connsiteX3143" fmla="*/ 2499024 w 3243376"/>
              <a:gd name="connsiteY3143" fmla="*/ 1840679 h 2504437"/>
              <a:gd name="connsiteX3144" fmla="*/ 2499024 w 3243376"/>
              <a:gd name="connsiteY3144" fmla="*/ 1818227 h 2504437"/>
              <a:gd name="connsiteX3145" fmla="*/ 2476571 w 3243376"/>
              <a:gd name="connsiteY3145" fmla="*/ 1818227 h 2504437"/>
              <a:gd name="connsiteX3146" fmla="*/ 2473980 w 3243376"/>
              <a:gd name="connsiteY3146" fmla="*/ 1839312 h 2504437"/>
              <a:gd name="connsiteX3147" fmla="*/ 2456526 w 3243376"/>
              <a:gd name="connsiteY3147" fmla="*/ 1850632 h 2504437"/>
              <a:gd name="connsiteX3148" fmla="*/ 2454120 w 3243376"/>
              <a:gd name="connsiteY3148" fmla="*/ 1841255 h 2504437"/>
              <a:gd name="connsiteX3149" fmla="*/ 2431669 w 3243376"/>
              <a:gd name="connsiteY3149" fmla="*/ 1863706 h 2504437"/>
              <a:gd name="connsiteX3150" fmla="*/ 2454120 w 3243376"/>
              <a:gd name="connsiteY3150" fmla="*/ 1886157 h 2504437"/>
              <a:gd name="connsiteX3151" fmla="*/ 2272205 w 3243376"/>
              <a:gd name="connsiteY3151" fmla="*/ 1796352 h 2504437"/>
              <a:gd name="connsiteX3152" fmla="*/ 2272205 w 3243376"/>
              <a:gd name="connsiteY3152" fmla="*/ 1784837 h 2504437"/>
              <a:gd name="connsiteX3153" fmla="*/ 2294657 w 3243376"/>
              <a:gd name="connsiteY3153" fmla="*/ 1784838 h 2504437"/>
              <a:gd name="connsiteX3154" fmla="*/ 2294656 w 3243376"/>
              <a:gd name="connsiteY3154" fmla="*/ 1796352 h 2504437"/>
              <a:gd name="connsiteX3155" fmla="*/ 2272205 w 3243376"/>
              <a:gd name="connsiteY3155" fmla="*/ 1796352 h 2504437"/>
              <a:gd name="connsiteX3156" fmla="*/ 1940992 w 3243376"/>
              <a:gd name="connsiteY3156" fmla="*/ 1634163 h 2504437"/>
              <a:gd name="connsiteX3157" fmla="*/ 1942341 w 3243376"/>
              <a:gd name="connsiteY3157" fmla="*/ 1623072 h 2504437"/>
              <a:gd name="connsiteX3158" fmla="*/ 1964793 w 3243376"/>
              <a:gd name="connsiteY3158" fmla="*/ 1589107 h 2504437"/>
              <a:gd name="connsiteX3159" fmla="*/ 1987244 w 3243376"/>
              <a:gd name="connsiteY3159" fmla="*/ 1566655 h 2504437"/>
              <a:gd name="connsiteX3160" fmla="*/ 1988683 w 3243376"/>
              <a:gd name="connsiteY3160" fmla="*/ 1583638 h 2504437"/>
              <a:gd name="connsiteX3161" fmla="*/ 1998456 w 3243376"/>
              <a:gd name="connsiteY3161" fmla="*/ 1600113 h 2504437"/>
              <a:gd name="connsiteX3162" fmla="*/ 1998182 w 3243376"/>
              <a:gd name="connsiteY3162" fmla="*/ 1600044 h 2504437"/>
              <a:gd name="connsiteX3163" fmla="*/ 1998254 w 3243376"/>
              <a:gd name="connsiteY3163" fmla="*/ 1600621 h 2504437"/>
              <a:gd name="connsiteX3164" fmla="*/ 1988683 w 3243376"/>
              <a:gd name="connsiteY3164" fmla="*/ 1600621 h 2504437"/>
              <a:gd name="connsiteX3165" fmla="*/ 1987244 w 3243376"/>
              <a:gd name="connsiteY3165" fmla="*/ 1600621 h 2504437"/>
              <a:gd name="connsiteX3166" fmla="*/ 1964793 w 3243376"/>
              <a:gd name="connsiteY3166" fmla="*/ 1623072 h 2504437"/>
              <a:gd name="connsiteX3167" fmla="*/ 1940992 w 3243376"/>
              <a:gd name="connsiteY3167" fmla="*/ 1634163 h 2504437"/>
              <a:gd name="connsiteX3168" fmla="*/ 1715524 w 3243376"/>
              <a:gd name="connsiteY3168" fmla="*/ 1525782 h 2504437"/>
              <a:gd name="connsiteX3169" fmla="*/ 1716892 w 3243376"/>
              <a:gd name="connsiteY3169" fmla="*/ 1523843 h 2504437"/>
              <a:gd name="connsiteX3170" fmla="*/ 1716737 w 3243376"/>
              <a:gd name="connsiteY3170" fmla="*/ 1525343 h 2504437"/>
              <a:gd name="connsiteX3171" fmla="*/ 2146707 w 3243376"/>
              <a:gd name="connsiteY3171" fmla="*/ 1739359 h 2504437"/>
              <a:gd name="connsiteX3172" fmla="*/ 2158222 w 3243376"/>
              <a:gd name="connsiteY3172" fmla="*/ 1716907 h 2504437"/>
              <a:gd name="connsiteX3173" fmla="*/ 2169735 w 3243376"/>
              <a:gd name="connsiteY3173" fmla="*/ 1716907 h 2504437"/>
              <a:gd name="connsiteX3174" fmla="*/ 2180672 w 3243376"/>
              <a:gd name="connsiteY3174" fmla="*/ 1727845 h 2504437"/>
              <a:gd name="connsiteX3175" fmla="*/ 2146707 w 3243376"/>
              <a:gd name="connsiteY3175" fmla="*/ 1739359 h 2504437"/>
              <a:gd name="connsiteX3176" fmla="*/ 2374101 w 3243376"/>
              <a:gd name="connsiteY3176" fmla="*/ 1852193 h 2504437"/>
              <a:gd name="connsiteX3177" fmla="*/ 2362587 w 3243376"/>
              <a:gd name="connsiteY3177" fmla="*/ 1829740 h 2504437"/>
              <a:gd name="connsiteX3178" fmla="*/ 2374101 w 3243376"/>
              <a:gd name="connsiteY3178" fmla="*/ 1829740 h 2504437"/>
              <a:gd name="connsiteX3179" fmla="*/ 2374101 w 3243376"/>
              <a:gd name="connsiteY3179" fmla="*/ 1852193 h 2504437"/>
              <a:gd name="connsiteX3180" fmla="*/ 1806481 w 3243376"/>
              <a:gd name="connsiteY3180" fmla="*/ 1571260 h 2504437"/>
              <a:gd name="connsiteX3181" fmla="*/ 1828932 w 3243376"/>
              <a:gd name="connsiteY3181" fmla="*/ 1548809 h 2504437"/>
              <a:gd name="connsiteX3182" fmla="*/ 1806481 w 3243376"/>
              <a:gd name="connsiteY3182" fmla="*/ 1571260 h 2504437"/>
              <a:gd name="connsiteX3183" fmla="*/ 1930828 w 3243376"/>
              <a:gd name="connsiteY3183" fmla="*/ 1634585 h 2504437"/>
              <a:gd name="connsiteX3184" fmla="*/ 1942342 w 3243376"/>
              <a:gd name="connsiteY3184" fmla="*/ 1612134 h 2504437"/>
              <a:gd name="connsiteX3185" fmla="*/ 1930828 w 3243376"/>
              <a:gd name="connsiteY3185" fmla="*/ 1589683 h 2504437"/>
              <a:gd name="connsiteX3186" fmla="*/ 1942342 w 3243376"/>
              <a:gd name="connsiteY3186" fmla="*/ 1589683 h 2504437"/>
              <a:gd name="connsiteX3187" fmla="*/ 1942342 w 3243376"/>
              <a:gd name="connsiteY3187" fmla="*/ 1578169 h 2504437"/>
              <a:gd name="connsiteX3188" fmla="*/ 1942341 w 3243376"/>
              <a:gd name="connsiteY3188" fmla="*/ 1623072 h 2504437"/>
              <a:gd name="connsiteX3189" fmla="*/ 1930828 w 3243376"/>
              <a:gd name="connsiteY3189" fmla="*/ 1634585 h 2504437"/>
              <a:gd name="connsiteX3190" fmla="*/ 2530443 w 3243376"/>
              <a:gd name="connsiteY3190" fmla="*/ 1933543 h 2504437"/>
              <a:gd name="connsiteX3191" fmla="*/ 2529982 w 3243376"/>
              <a:gd name="connsiteY3191" fmla="*/ 1933141 h 2504437"/>
              <a:gd name="connsiteX3192" fmla="*/ 2532413 w 3243376"/>
              <a:gd name="connsiteY3192" fmla="*/ 1930485 h 2504437"/>
              <a:gd name="connsiteX3193" fmla="*/ 2530443 w 3243376"/>
              <a:gd name="connsiteY3193" fmla="*/ 1933543 h 2504437"/>
              <a:gd name="connsiteX3194" fmla="*/ 1908377 w 3243376"/>
              <a:gd name="connsiteY3194" fmla="*/ 1627102 h 2504437"/>
              <a:gd name="connsiteX3195" fmla="*/ 1931404 w 3243376"/>
              <a:gd name="connsiteY3195" fmla="*/ 1604075 h 2504437"/>
              <a:gd name="connsiteX3196" fmla="*/ 1931403 w 3243376"/>
              <a:gd name="connsiteY3196" fmla="*/ 1615588 h 2504437"/>
              <a:gd name="connsiteX3197" fmla="*/ 1919890 w 3243376"/>
              <a:gd name="connsiteY3197" fmla="*/ 1615588 h 2504437"/>
              <a:gd name="connsiteX3198" fmla="*/ 1919890 w 3243376"/>
              <a:gd name="connsiteY3198" fmla="*/ 1627102 h 2504437"/>
              <a:gd name="connsiteX3199" fmla="*/ 1908377 w 3243376"/>
              <a:gd name="connsiteY3199" fmla="*/ 1627102 h 2504437"/>
              <a:gd name="connsiteX3200" fmla="*/ 1783453 w 3243376"/>
              <a:gd name="connsiteY3200" fmla="*/ 1571260 h 2504437"/>
              <a:gd name="connsiteX3201" fmla="*/ 1761003 w 3243376"/>
              <a:gd name="connsiteY3201" fmla="*/ 1559747 h 2504437"/>
              <a:gd name="connsiteX3202" fmla="*/ 1772517 w 3243376"/>
              <a:gd name="connsiteY3202" fmla="*/ 1525782 h 2504437"/>
              <a:gd name="connsiteX3203" fmla="*/ 1761003 w 3243376"/>
              <a:gd name="connsiteY3203" fmla="*/ 1537296 h 2504437"/>
              <a:gd name="connsiteX3204" fmla="*/ 1783453 w 3243376"/>
              <a:gd name="connsiteY3204" fmla="*/ 1537296 h 2504437"/>
              <a:gd name="connsiteX3205" fmla="*/ 1794968 w 3243376"/>
              <a:gd name="connsiteY3205" fmla="*/ 1548809 h 2504437"/>
              <a:gd name="connsiteX3206" fmla="*/ 1783453 w 3243376"/>
              <a:gd name="connsiteY3206" fmla="*/ 1571260 h 2504437"/>
              <a:gd name="connsiteX3207" fmla="*/ 2112743 w 3243376"/>
              <a:gd name="connsiteY3207" fmla="*/ 1739359 h 2504437"/>
              <a:gd name="connsiteX3208" fmla="*/ 2112743 w 3243376"/>
              <a:gd name="connsiteY3208" fmla="*/ 1727845 h 2504437"/>
              <a:gd name="connsiteX3209" fmla="*/ 2090291 w 3243376"/>
              <a:gd name="connsiteY3209" fmla="*/ 1727845 h 2504437"/>
              <a:gd name="connsiteX3210" fmla="*/ 2101805 w 3243376"/>
              <a:gd name="connsiteY3210" fmla="*/ 1727845 h 2504437"/>
              <a:gd name="connsiteX3211" fmla="*/ 2101805 w 3243376"/>
              <a:gd name="connsiteY3211" fmla="*/ 1705394 h 2504437"/>
              <a:gd name="connsiteX3212" fmla="*/ 2113318 w 3243376"/>
              <a:gd name="connsiteY3212" fmla="*/ 1716907 h 2504437"/>
              <a:gd name="connsiteX3213" fmla="*/ 2135770 w 3243376"/>
              <a:gd name="connsiteY3213" fmla="*/ 1716907 h 2504437"/>
              <a:gd name="connsiteX3214" fmla="*/ 2112743 w 3243376"/>
              <a:gd name="connsiteY3214" fmla="*/ 1739359 h 2504437"/>
              <a:gd name="connsiteX3215" fmla="*/ 2385614 w 3243376"/>
              <a:gd name="connsiteY3215" fmla="*/ 1874644 h 2504437"/>
              <a:gd name="connsiteX3216" fmla="*/ 2374101 w 3243376"/>
              <a:gd name="connsiteY3216" fmla="*/ 1863130 h 2504437"/>
              <a:gd name="connsiteX3217" fmla="*/ 2383815 w 3243376"/>
              <a:gd name="connsiteY3217" fmla="*/ 1861835 h 2504437"/>
              <a:gd name="connsiteX3218" fmla="*/ 2383887 w 3243376"/>
              <a:gd name="connsiteY3218" fmla="*/ 1862347 h 2504437"/>
              <a:gd name="connsiteX3219" fmla="*/ 2383887 w 3243376"/>
              <a:gd name="connsiteY3219" fmla="*/ 1864281 h 2504437"/>
              <a:gd name="connsiteX3220" fmla="*/ 2384182 w 3243376"/>
              <a:gd name="connsiteY3220" fmla="*/ 1864444 h 2504437"/>
              <a:gd name="connsiteX3221" fmla="*/ 1794967 w 3243376"/>
              <a:gd name="connsiteY3221" fmla="*/ 1582774 h 2504437"/>
              <a:gd name="connsiteX3222" fmla="*/ 1794968 w 3243376"/>
              <a:gd name="connsiteY3222" fmla="*/ 1571261 h 2504437"/>
              <a:gd name="connsiteX3223" fmla="*/ 1806481 w 3243376"/>
              <a:gd name="connsiteY3223" fmla="*/ 1571260 h 2504437"/>
              <a:gd name="connsiteX3224" fmla="*/ 1817994 w 3243376"/>
              <a:gd name="connsiteY3224" fmla="*/ 1582775 h 2504437"/>
              <a:gd name="connsiteX3225" fmla="*/ 1806481 w 3243376"/>
              <a:gd name="connsiteY3225" fmla="*/ 1582774 h 2504437"/>
              <a:gd name="connsiteX3226" fmla="*/ 1794967 w 3243376"/>
              <a:gd name="connsiteY3226" fmla="*/ 1582774 h 2504437"/>
              <a:gd name="connsiteX3227" fmla="*/ 2331138 w 3243376"/>
              <a:gd name="connsiteY3227" fmla="*/ 1850252 h 2504437"/>
              <a:gd name="connsiteX3228" fmla="*/ 2332616 w 3243376"/>
              <a:gd name="connsiteY3228" fmla="*/ 1841129 h 2504437"/>
              <a:gd name="connsiteX3229" fmla="*/ 2329197 w 3243376"/>
              <a:gd name="connsiteY3229" fmla="*/ 1840679 h 2504437"/>
              <a:gd name="connsiteX3230" fmla="*/ 2340712 w 3243376"/>
              <a:gd name="connsiteY3230" fmla="*/ 1840679 h 2504437"/>
              <a:gd name="connsiteX3231" fmla="*/ 2011423 w 3243376"/>
              <a:gd name="connsiteY3231" fmla="*/ 1693881 h 2504437"/>
              <a:gd name="connsiteX3232" fmla="*/ 1999910 w 3243376"/>
              <a:gd name="connsiteY3232" fmla="*/ 1648977 h 2504437"/>
              <a:gd name="connsiteX3233" fmla="*/ 2022360 w 3243376"/>
              <a:gd name="connsiteY3233" fmla="*/ 1660491 h 2504437"/>
              <a:gd name="connsiteX3234" fmla="*/ 2017503 w 3243376"/>
              <a:gd name="connsiteY3234" fmla="*/ 1670206 h 2504437"/>
              <a:gd name="connsiteX3235" fmla="*/ 2020806 w 3243376"/>
              <a:gd name="connsiteY3235" fmla="*/ 1671429 h 2504437"/>
              <a:gd name="connsiteX3236" fmla="*/ 2011423 w 3243376"/>
              <a:gd name="connsiteY3236" fmla="*/ 1671429 h 2504437"/>
              <a:gd name="connsiteX3237" fmla="*/ 2011423 w 3243376"/>
              <a:gd name="connsiteY3237" fmla="*/ 1693881 h 2504437"/>
              <a:gd name="connsiteX3238" fmla="*/ 2419579 w 3243376"/>
              <a:gd name="connsiteY3238" fmla="*/ 1897095 h 2504437"/>
              <a:gd name="connsiteX3239" fmla="*/ 2419579 w 3243376"/>
              <a:gd name="connsiteY3239" fmla="*/ 1874644 h 2504437"/>
              <a:gd name="connsiteX3240" fmla="*/ 2431093 w 3243376"/>
              <a:gd name="connsiteY3240" fmla="*/ 1851616 h 2504437"/>
              <a:gd name="connsiteX3241" fmla="*/ 2419579 w 3243376"/>
              <a:gd name="connsiteY3241" fmla="*/ 1851616 h 2504437"/>
              <a:gd name="connsiteX3242" fmla="*/ 2408066 w 3243376"/>
              <a:gd name="connsiteY3242" fmla="*/ 1851616 h 2504437"/>
              <a:gd name="connsiteX3243" fmla="*/ 2408066 w 3243376"/>
              <a:gd name="connsiteY3243" fmla="*/ 1863130 h 2504437"/>
              <a:gd name="connsiteX3244" fmla="*/ 2419579 w 3243376"/>
              <a:gd name="connsiteY3244" fmla="*/ 1874644 h 2504437"/>
              <a:gd name="connsiteX3245" fmla="*/ 2419579 w 3243376"/>
              <a:gd name="connsiteY3245" fmla="*/ 1897095 h 2504437"/>
              <a:gd name="connsiteX3246" fmla="*/ 1601539 w 3243376"/>
              <a:gd name="connsiteY3246" fmla="*/ 1492393 h 2504437"/>
              <a:gd name="connsiteX3247" fmla="*/ 1623991 w 3243376"/>
              <a:gd name="connsiteY3247" fmla="*/ 1480879 h 2504437"/>
              <a:gd name="connsiteX3248" fmla="*/ 1601539 w 3243376"/>
              <a:gd name="connsiteY3248" fmla="*/ 1492393 h 2504437"/>
              <a:gd name="connsiteX3249" fmla="*/ 2330670 w 3243376"/>
              <a:gd name="connsiteY3249" fmla="*/ 1855978 h 2504437"/>
              <a:gd name="connsiteX3250" fmla="*/ 2329198 w 3243376"/>
              <a:gd name="connsiteY3250" fmla="*/ 1852192 h 2504437"/>
              <a:gd name="connsiteX3251" fmla="*/ 2331138 w 3243376"/>
              <a:gd name="connsiteY3251" fmla="*/ 1850252 h 2504437"/>
              <a:gd name="connsiteX3252" fmla="*/ 2330637 w 3243376"/>
              <a:gd name="connsiteY3252" fmla="*/ 1853344 h 2504437"/>
              <a:gd name="connsiteX3253" fmla="*/ 2091730 w 3243376"/>
              <a:gd name="connsiteY3253" fmla="*/ 1738496 h 2504437"/>
              <a:gd name="connsiteX3254" fmla="*/ 2090290 w 3243376"/>
              <a:gd name="connsiteY3254" fmla="*/ 1728422 h 2504437"/>
              <a:gd name="connsiteX3255" fmla="*/ 2101229 w 3243376"/>
              <a:gd name="connsiteY3255" fmla="*/ 1739359 h 2504437"/>
              <a:gd name="connsiteX3256" fmla="*/ 2101229 w 3243376"/>
              <a:gd name="connsiteY3256" fmla="*/ 1739359 h 2504437"/>
              <a:gd name="connsiteX3257" fmla="*/ 2101308 w 3243376"/>
              <a:gd name="connsiteY3257" fmla="*/ 1739864 h 2504437"/>
              <a:gd name="connsiteX3258" fmla="*/ 1953856 w 3243376"/>
              <a:gd name="connsiteY3258" fmla="*/ 1672005 h 2504437"/>
              <a:gd name="connsiteX3259" fmla="*/ 1953547 w 3243376"/>
              <a:gd name="connsiteY3259" fmla="*/ 1671841 h 2504437"/>
              <a:gd name="connsiteX3260" fmla="*/ 1953856 w 3243376"/>
              <a:gd name="connsiteY3260" fmla="*/ 1671429 h 2504437"/>
              <a:gd name="connsiteX3261" fmla="*/ 1952945 w 3243376"/>
              <a:gd name="connsiteY3261" fmla="*/ 1671521 h 2504437"/>
              <a:gd name="connsiteX3262" fmla="*/ 1950617 w 3243376"/>
              <a:gd name="connsiteY3262" fmla="*/ 1670287 h 2504437"/>
              <a:gd name="connsiteX3263" fmla="*/ 1953855 w 3243376"/>
              <a:gd name="connsiteY3263" fmla="*/ 1660491 h 2504437"/>
              <a:gd name="connsiteX3264" fmla="*/ 1976306 w 3243376"/>
              <a:gd name="connsiteY3264" fmla="*/ 1660491 h 2504437"/>
              <a:gd name="connsiteX3265" fmla="*/ 1953856 w 3243376"/>
              <a:gd name="connsiteY3265" fmla="*/ 1672005 h 2504437"/>
              <a:gd name="connsiteX3266" fmla="*/ 1744632 w 3243376"/>
              <a:gd name="connsiteY3266" fmla="*/ 1569461 h 2504437"/>
              <a:gd name="connsiteX3267" fmla="*/ 1749490 w 3243376"/>
              <a:gd name="connsiteY3267" fmla="*/ 1559747 h 2504437"/>
              <a:gd name="connsiteX3268" fmla="*/ 1749489 w 3243376"/>
              <a:gd name="connsiteY3268" fmla="*/ 1571260 h 2504437"/>
              <a:gd name="connsiteX3269" fmla="*/ 1749489 w 3243376"/>
              <a:gd name="connsiteY3269" fmla="*/ 1571260 h 2504437"/>
              <a:gd name="connsiteX3270" fmla="*/ 1744632 w 3243376"/>
              <a:gd name="connsiteY3270" fmla="*/ 1569461 h 2504437"/>
              <a:gd name="connsiteX3271" fmla="*/ 1824687 w 3243376"/>
              <a:gd name="connsiteY3271" fmla="*/ 1614725 h 2504437"/>
              <a:gd name="connsiteX3272" fmla="*/ 1817995 w 3243376"/>
              <a:gd name="connsiteY3272" fmla="*/ 1604651 h 2504437"/>
              <a:gd name="connsiteX3273" fmla="*/ 1840446 w 3243376"/>
              <a:gd name="connsiteY3273" fmla="*/ 1616164 h 2504437"/>
              <a:gd name="connsiteX3274" fmla="*/ 1824687 w 3243376"/>
              <a:gd name="connsiteY3274" fmla="*/ 1614725 h 2504437"/>
              <a:gd name="connsiteX3275" fmla="*/ 1644253 w 3243376"/>
              <a:gd name="connsiteY3275" fmla="*/ 1526448 h 2504437"/>
              <a:gd name="connsiteX3276" fmla="*/ 1647594 w 3243376"/>
              <a:gd name="connsiteY3276" fmla="*/ 1520601 h 2504437"/>
              <a:gd name="connsiteX3277" fmla="*/ 1648133 w 3243376"/>
              <a:gd name="connsiteY3277" fmla="*/ 1521455 h 2504437"/>
              <a:gd name="connsiteX3278" fmla="*/ 1647018 w 3243376"/>
              <a:gd name="connsiteY3278" fmla="*/ 1525782 h 2504437"/>
              <a:gd name="connsiteX3279" fmla="*/ 2635036 w 3243376"/>
              <a:gd name="connsiteY3279" fmla="*/ 2019067 h 2504437"/>
              <a:gd name="connsiteX3280" fmla="*/ 2623945 w 3243376"/>
              <a:gd name="connsiteY3280" fmla="*/ 2009353 h 2504437"/>
              <a:gd name="connsiteX3281" fmla="*/ 2646396 w 3243376"/>
              <a:gd name="connsiteY3281" fmla="*/ 2020866 h 2504437"/>
              <a:gd name="connsiteX3282" fmla="*/ 2635036 w 3243376"/>
              <a:gd name="connsiteY3282" fmla="*/ 2019067 h 2504437"/>
              <a:gd name="connsiteX3283" fmla="*/ 1999910 w 3243376"/>
              <a:gd name="connsiteY3283" fmla="*/ 1705394 h 2504437"/>
              <a:gd name="connsiteX3284" fmla="*/ 2011423 w 3243376"/>
              <a:gd name="connsiteY3284" fmla="*/ 1693881 h 2504437"/>
              <a:gd name="connsiteX3285" fmla="*/ 1999910 w 3243376"/>
              <a:gd name="connsiteY3285" fmla="*/ 1705394 h 2504437"/>
              <a:gd name="connsiteX3286" fmla="*/ 2340711 w 3243376"/>
              <a:gd name="connsiteY3286" fmla="*/ 1874644 h 2504437"/>
              <a:gd name="connsiteX3287" fmla="*/ 2330817 w 3243376"/>
              <a:gd name="connsiteY3287" fmla="*/ 1867718 h 2504437"/>
              <a:gd name="connsiteX3288" fmla="*/ 2330670 w 3243376"/>
              <a:gd name="connsiteY3288" fmla="*/ 1855978 h 2504437"/>
              <a:gd name="connsiteX3289" fmla="*/ 2331086 w 3243376"/>
              <a:gd name="connsiteY3289" fmla="*/ 1857050 h 2504437"/>
              <a:gd name="connsiteX3290" fmla="*/ 2351650 w 3243376"/>
              <a:gd name="connsiteY3290" fmla="*/ 1852193 h 2504437"/>
              <a:gd name="connsiteX3291" fmla="*/ 2340711 w 3243376"/>
              <a:gd name="connsiteY3291" fmla="*/ 1863130 h 2504437"/>
              <a:gd name="connsiteX3292" fmla="*/ 2340711 w 3243376"/>
              <a:gd name="connsiteY3292" fmla="*/ 1874644 h 2504437"/>
              <a:gd name="connsiteX3293" fmla="*/ 2112743 w 3243376"/>
              <a:gd name="connsiteY3293" fmla="*/ 1761811 h 2504437"/>
              <a:gd name="connsiteX3294" fmla="*/ 2103028 w 3243376"/>
              <a:gd name="connsiteY3294" fmla="*/ 1750801 h 2504437"/>
              <a:gd name="connsiteX3295" fmla="*/ 2101308 w 3243376"/>
              <a:gd name="connsiteY3295" fmla="*/ 1739864 h 2504437"/>
              <a:gd name="connsiteX3296" fmla="*/ 2101805 w 3243376"/>
              <a:gd name="connsiteY3296" fmla="*/ 1739935 h 2504437"/>
              <a:gd name="connsiteX3297" fmla="*/ 2101229 w 3243376"/>
              <a:gd name="connsiteY3297" fmla="*/ 1739359 h 2504437"/>
              <a:gd name="connsiteX3298" fmla="*/ 2102668 w 3243376"/>
              <a:gd name="connsiteY3298" fmla="*/ 1739359 h 2504437"/>
              <a:gd name="connsiteX3299" fmla="*/ 2112743 w 3243376"/>
              <a:gd name="connsiteY3299" fmla="*/ 1739359 h 2504437"/>
              <a:gd name="connsiteX3300" fmla="*/ 2112743 w 3243376"/>
              <a:gd name="connsiteY3300" fmla="*/ 1761811 h 2504437"/>
              <a:gd name="connsiteX3301" fmla="*/ 2498448 w 3243376"/>
              <a:gd name="connsiteY3301" fmla="*/ 1952936 h 2504437"/>
              <a:gd name="connsiteX3302" fmla="*/ 2509962 w 3243376"/>
              <a:gd name="connsiteY3302" fmla="*/ 1941423 h 2504437"/>
              <a:gd name="connsiteX3303" fmla="*/ 2509962 w 3243376"/>
              <a:gd name="connsiteY3303" fmla="*/ 1952936 h 2504437"/>
              <a:gd name="connsiteX3304" fmla="*/ 2509962 w 3243376"/>
              <a:gd name="connsiteY3304" fmla="*/ 1918971 h 2504437"/>
              <a:gd name="connsiteX3305" fmla="*/ 2525289 w 3243376"/>
              <a:gd name="connsiteY3305" fmla="*/ 1929046 h 2504437"/>
              <a:gd name="connsiteX3306" fmla="*/ 2529982 w 3243376"/>
              <a:gd name="connsiteY3306" fmla="*/ 1933141 h 2504437"/>
              <a:gd name="connsiteX3307" fmla="*/ 2522339 w 3243376"/>
              <a:gd name="connsiteY3307" fmla="*/ 1941494 h 2504437"/>
              <a:gd name="connsiteX3308" fmla="*/ 2520900 w 3243376"/>
              <a:gd name="connsiteY3308" fmla="*/ 1952936 h 2504437"/>
              <a:gd name="connsiteX3309" fmla="*/ 2498448 w 3243376"/>
              <a:gd name="connsiteY3309" fmla="*/ 1952936 h 2504437"/>
              <a:gd name="connsiteX3310" fmla="*/ 2474268 w 3243376"/>
              <a:gd name="connsiteY3310" fmla="*/ 1943725 h 2504437"/>
              <a:gd name="connsiteX3311" fmla="*/ 2462755 w 3243376"/>
              <a:gd name="connsiteY3311" fmla="*/ 1932211 h 2504437"/>
              <a:gd name="connsiteX3312" fmla="*/ 2474269 w 3243376"/>
              <a:gd name="connsiteY3312" fmla="*/ 1920698 h 2504437"/>
              <a:gd name="connsiteX3313" fmla="*/ 2485782 w 3243376"/>
              <a:gd name="connsiteY3313" fmla="*/ 1932212 h 2504437"/>
              <a:gd name="connsiteX3314" fmla="*/ 2474269 w 3243376"/>
              <a:gd name="connsiteY3314" fmla="*/ 1932211 h 2504437"/>
              <a:gd name="connsiteX3315" fmla="*/ 2474268 w 3243376"/>
              <a:gd name="connsiteY3315" fmla="*/ 1943725 h 2504437"/>
              <a:gd name="connsiteX3316" fmla="*/ 1526180 w 3243376"/>
              <a:gd name="connsiteY3316" fmla="*/ 1476418 h 2504437"/>
              <a:gd name="connsiteX3317" fmla="*/ 1545122 w 3243376"/>
              <a:gd name="connsiteY3317" fmla="*/ 1469941 h 2504437"/>
              <a:gd name="connsiteX3318" fmla="*/ 1533609 w 3243376"/>
              <a:gd name="connsiteY3318" fmla="*/ 1469942 h 2504437"/>
              <a:gd name="connsiteX3319" fmla="*/ 1522671 w 3243376"/>
              <a:gd name="connsiteY3319" fmla="*/ 1469942 h 2504437"/>
              <a:gd name="connsiteX3320" fmla="*/ 1526180 w 3243376"/>
              <a:gd name="connsiteY3320" fmla="*/ 1476418 h 2504437"/>
              <a:gd name="connsiteX3321" fmla="*/ 2556016 w 3243376"/>
              <a:gd name="connsiteY3321" fmla="*/ 1986901 h 2504437"/>
              <a:gd name="connsiteX3322" fmla="*/ 2544501 w 3243376"/>
              <a:gd name="connsiteY3322" fmla="*/ 1964450 h 2504437"/>
              <a:gd name="connsiteX3323" fmla="*/ 2556016 w 3243376"/>
              <a:gd name="connsiteY3323" fmla="*/ 1986901 h 2504437"/>
              <a:gd name="connsiteX3324" fmla="*/ 2533564 w 3243376"/>
              <a:gd name="connsiteY3324" fmla="*/ 1975964 h 2504437"/>
              <a:gd name="connsiteX3325" fmla="*/ 2533563 w 3243376"/>
              <a:gd name="connsiteY3325" fmla="*/ 1964450 h 2504437"/>
              <a:gd name="connsiteX3326" fmla="*/ 2545078 w 3243376"/>
              <a:gd name="connsiteY3326" fmla="*/ 1952936 h 2504437"/>
              <a:gd name="connsiteX3327" fmla="*/ 2533563 w 3243376"/>
              <a:gd name="connsiteY3327" fmla="*/ 1964450 h 2504437"/>
              <a:gd name="connsiteX3328" fmla="*/ 2522050 w 3243376"/>
              <a:gd name="connsiteY3328" fmla="*/ 1964450 h 2504437"/>
              <a:gd name="connsiteX3329" fmla="*/ 1953856 w 3243376"/>
              <a:gd name="connsiteY3329" fmla="*/ 1694456 h 2504437"/>
              <a:gd name="connsiteX3330" fmla="*/ 1953856 w 3243376"/>
              <a:gd name="connsiteY3330" fmla="*/ 1682943 h 2504437"/>
              <a:gd name="connsiteX3331" fmla="*/ 1965369 w 3243376"/>
              <a:gd name="connsiteY3331" fmla="*/ 1682943 h 2504437"/>
              <a:gd name="connsiteX3332" fmla="*/ 1965369 w 3243376"/>
              <a:gd name="connsiteY3332" fmla="*/ 1694456 h 2504437"/>
              <a:gd name="connsiteX3333" fmla="*/ 1953856 w 3243376"/>
              <a:gd name="connsiteY3333" fmla="*/ 1694456 h 2504437"/>
              <a:gd name="connsiteX3334" fmla="*/ 1749489 w 3243376"/>
              <a:gd name="connsiteY3334" fmla="*/ 1593712 h 2504437"/>
              <a:gd name="connsiteX3335" fmla="*/ 1761003 w 3243376"/>
              <a:gd name="connsiteY3335" fmla="*/ 1571260 h 2504437"/>
              <a:gd name="connsiteX3336" fmla="*/ 1761003 w 3243376"/>
              <a:gd name="connsiteY3336" fmla="*/ 1582198 h 2504437"/>
              <a:gd name="connsiteX3337" fmla="*/ 1749489 w 3243376"/>
              <a:gd name="connsiteY3337" fmla="*/ 1593712 h 2504437"/>
              <a:gd name="connsiteX3338" fmla="*/ 2010847 w 3243376"/>
              <a:gd name="connsiteY3338" fmla="*/ 1728421 h 2504437"/>
              <a:gd name="connsiteX3339" fmla="*/ 2010847 w 3243376"/>
              <a:gd name="connsiteY3339" fmla="*/ 1705969 h 2504437"/>
              <a:gd name="connsiteX3340" fmla="*/ 2033298 w 3243376"/>
              <a:gd name="connsiteY3340" fmla="*/ 1705969 h 2504437"/>
              <a:gd name="connsiteX3341" fmla="*/ 2010847 w 3243376"/>
              <a:gd name="connsiteY3341" fmla="*/ 1728421 h 2504437"/>
              <a:gd name="connsiteX3342" fmla="*/ 2600918 w 3243376"/>
              <a:gd name="connsiteY3342" fmla="*/ 2023914 h 2504437"/>
              <a:gd name="connsiteX3343" fmla="*/ 2600919 w 3243376"/>
              <a:gd name="connsiteY3343" fmla="*/ 2020866 h 2504437"/>
              <a:gd name="connsiteX3344" fmla="*/ 2603643 w 3243376"/>
              <a:gd name="connsiteY3344" fmla="*/ 2022871 h 2504437"/>
              <a:gd name="connsiteX3345" fmla="*/ 2601602 w 3243376"/>
              <a:gd name="connsiteY3345" fmla="*/ 2024104 h 2504437"/>
              <a:gd name="connsiteX3346" fmla="*/ 1955294 w 3243376"/>
              <a:gd name="connsiteY3346" fmla="*/ 1704530 h 2504437"/>
              <a:gd name="connsiteX3347" fmla="*/ 1953856 w 3243376"/>
              <a:gd name="connsiteY3347" fmla="*/ 1694456 h 2504437"/>
              <a:gd name="connsiteX3348" fmla="*/ 1965369 w 3243376"/>
              <a:gd name="connsiteY3348" fmla="*/ 1705969 h 2504437"/>
              <a:gd name="connsiteX3349" fmla="*/ 1955294 w 3243376"/>
              <a:gd name="connsiteY3349" fmla="*/ 1704530 h 2504437"/>
              <a:gd name="connsiteX3350" fmla="*/ 1575058 w 3243376"/>
              <a:gd name="connsiteY3350" fmla="*/ 1517722 h 2504437"/>
              <a:gd name="connsiteX3351" fmla="*/ 1590602 w 3243376"/>
              <a:gd name="connsiteY3351" fmla="*/ 1514844 h 2504437"/>
              <a:gd name="connsiteX3352" fmla="*/ 1568150 w 3243376"/>
              <a:gd name="connsiteY3352" fmla="*/ 1503331 h 2504437"/>
              <a:gd name="connsiteX3353" fmla="*/ 1575058 w 3243376"/>
              <a:gd name="connsiteY3353" fmla="*/ 1517722 h 2504437"/>
              <a:gd name="connsiteX3354" fmla="*/ 2045388 w 3243376"/>
              <a:gd name="connsiteY3354" fmla="*/ 1750873 h 2504437"/>
              <a:gd name="connsiteX3355" fmla="*/ 2033874 w 3243376"/>
              <a:gd name="connsiteY3355" fmla="*/ 1739359 h 2504437"/>
              <a:gd name="connsiteX3356" fmla="*/ 2033874 w 3243376"/>
              <a:gd name="connsiteY3356" fmla="*/ 1727845 h 2504437"/>
              <a:gd name="connsiteX3357" fmla="*/ 2045388 w 3243376"/>
              <a:gd name="connsiteY3357" fmla="*/ 1739358 h 2504437"/>
              <a:gd name="connsiteX3358" fmla="*/ 2056901 w 3243376"/>
              <a:gd name="connsiteY3358" fmla="*/ 1716907 h 2504437"/>
              <a:gd name="connsiteX3359" fmla="*/ 2045388 w 3243376"/>
              <a:gd name="connsiteY3359" fmla="*/ 1705394 h 2504437"/>
              <a:gd name="connsiteX3360" fmla="*/ 2067839 w 3243376"/>
              <a:gd name="connsiteY3360" fmla="*/ 1716907 h 2504437"/>
              <a:gd name="connsiteX3361" fmla="*/ 2056326 w 3243376"/>
              <a:gd name="connsiteY3361" fmla="*/ 1728422 h 2504437"/>
              <a:gd name="connsiteX3362" fmla="*/ 2079929 w 3243376"/>
              <a:gd name="connsiteY3362" fmla="*/ 1728421 h 2504437"/>
              <a:gd name="connsiteX3363" fmla="*/ 2068415 w 3243376"/>
              <a:gd name="connsiteY3363" fmla="*/ 1750873 h 2504437"/>
              <a:gd name="connsiteX3364" fmla="*/ 2056901 w 3243376"/>
              <a:gd name="connsiteY3364" fmla="*/ 1750873 h 2504437"/>
              <a:gd name="connsiteX3365" fmla="*/ 2056901 w 3243376"/>
              <a:gd name="connsiteY3365" fmla="*/ 1739358 h 2504437"/>
              <a:gd name="connsiteX3366" fmla="*/ 2045388 w 3243376"/>
              <a:gd name="connsiteY3366" fmla="*/ 1750873 h 2504437"/>
              <a:gd name="connsiteX3367" fmla="*/ 1930828 w 3243376"/>
              <a:gd name="connsiteY3367" fmla="*/ 1694456 h 2504437"/>
              <a:gd name="connsiteX3368" fmla="*/ 1931279 w 3243376"/>
              <a:gd name="connsiteY3368" fmla="*/ 1694118 h 2504437"/>
              <a:gd name="connsiteX3369" fmla="*/ 1931404 w 3243376"/>
              <a:gd name="connsiteY3369" fmla="*/ 1694456 h 2504437"/>
              <a:gd name="connsiteX3370" fmla="*/ 1931332 w 3243376"/>
              <a:gd name="connsiteY3370" fmla="*/ 1694528 h 2504437"/>
              <a:gd name="connsiteX3371" fmla="*/ 2472757 w 3243376"/>
              <a:gd name="connsiteY3371" fmla="*/ 1963586 h 2504437"/>
              <a:gd name="connsiteX3372" fmla="*/ 2465634 w 3243376"/>
              <a:gd name="connsiteY3372" fmla="*/ 1953512 h 2504437"/>
              <a:gd name="connsiteX3373" fmla="*/ 2488085 w 3243376"/>
              <a:gd name="connsiteY3373" fmla="*/ 1953512 h 2504437"/>
              <a:gd name="connsiteX3374" fmla="*/ 2488085 w 3243376"/>
              <a:gd name="connsiteY3374" fmla="*/ 1965026 h 2504437"/>
              <a:gd name="connsiteX3375" fmla="*/ 2472757 w 3243376"/>
              <a:gd name="connsiteY3375" fmla="*/ 1963586 h 2504437"/>
              <a:gd name="connsiteX3376" fmla="*/ 2451241 w 3243376"/>
              <a:gd name="connsiteY3376" fmla="*/ 1954663 h 2504437"/>
              <a:gd name="connsiteX3377" fmla="*/ 2439728 w 3243376"/>
              <a:gd name="connsiteY3377" fmla="*/ 1920698 h 2504437"/>
              <a:gd name="connsiteX3378" fmla="*/ 2451242 w 3243376"/>
              <a:gd name="connsiteY3378" fmla="*/ 1920698 h 2504437"/>
              <a:gd name="connsiteX3379" fmla="*/ 2462755 w 3243376"/>
              <a:gd name="connsiteY3379" fmla="*/ 1932211 h 2504437"/>
              <a:gd name="connsiteX3380" fmla="*/ 2451241 w 3243376"/>
              <a:gd name="connsiteY3380" fmla="*/ 1954663 h 2504437"/>
              <a:gd name="connsiteX3381" fmla="*/ 1978322 w 3243376"/>
              <a:gd name="connsiteY3381" fmla="*/ 1721225 h 2504437"/>
              <a:gd name="connsiteX3382" fmla="*/ 1976882 w 3243376"/>
              <a:gd name="connsiteY3382" fmla="*/ 1716907 h 2504437"/>
              <a:gd name="connsiteX3383" fmla="*/ 1988396 w 3243376"/>
              <a:gd name="connsiteY3383" fmla="*/ 1716907 h 2504437"/>
              <a:gd name="connsiteX3384" fmla="*/ 1978322 w 3243376"/>
              <a:gd name="connsiteY3384" fmla="*/ 1721225 h 2504437"/>
              <a:gd name="connsiteX3385" fmla="*/ 1598661 w 3243376"/>
              <a:gd name="connsiteY3385" fmla="*/ 1534417 h 2504437"/>
              <a:gd name="connsiteX3386" fmla="*/ 1601540 w 3243376"/>
              <a:gd name="connsiteY3386" fmla="*/ 1525782 h 2504437"/>
              <a:gd name="connsiteX3387" fmla="*/ 1613053 w 3243376"/>
              <a:gd name="connsiteY3387" fmla="*/ 1525782 h 2504437"/>
              <a:gd name="connsiteX3388" fmla="*/ 1598661 w 3243376"/>
              <a:gd name="connsiteY3388" fmla="*/ 1534417 h 2504437"/>
              <a:gd name="connsiteX3389" fmla="*/ 2081655 w 3243376"/>
              <a:gd name="connsiteY3389" fmla="*/ 1774907 h 2504437"/>
              <a:gd name="connsiteX3390" fmla="*/ 2067264 w 3243376"/>
              <a:gd name="connsiteY3390" fmla="*/ 1762386 h 2504437"/>
              <a:gd name="connsiteX3391" fmla="*/ 2078777 w 3243376"/>
              <a:gd name="connsiteY3391" fmla="*/ 1762386 h 2504437"/>
              <a:gd name="connsiteX3392" fmla="*/ 2081655 w 3243376"/>
              <a:gd name="connsiteY3392" fmla="*/ 1774907 h 2504437"/>
              <a:gd name="connsiteX3393" fmla="*/ 1397173 w 3243376"/>
              <a:gd name="connsiteY3393" fmla="*/ 1435976 h 2504437"/>
              <a:gd name="connsiteX3394" fmla="*/ 1408687 w 3243376"/>
              <a:gd name="connsiteY3394" fmla="*/ 1424463 h 2504437"/>
              <a:gd name="connsiteX3395" fmla="*/ 1397173 w 3243376"/>
              <a:gd name="connsiteY3395" fmla="*/ 1435976 h 2504437"/>
              <a:gd name="connsiteX3396" fmla="*/ 2623370 w 3243376"/>
              <a:gd name="connsiteY3396" fmla="*/ 2043317 h 2504437"/>
              <a:gd name="connsiteX3397" fmla="*/ 2616461 w 3243376"/>
              <a:gd name="connsiteY3397" fmla="*/ 2032307 h 2504437"/>
              <a:gd name="connsiteX3398" fmla="*/ 2603643 w 3243376"/>
              <a:gd name="connsiteY3398" fmla="*/ 2022871 h 2504437"/>
              <a:gd name="connsiteX3399" fmla="*/ 2606963 w 3243376"/>
              <a:gd name="connsiteY3399" fmla="*/ 2020866 h 2504437"/>
              <a:gd name="connsiteX3400" fmla="*/ 2623945 w 3243376"/>
              <a:gd name="connsiteY3400" fmla="*/ 2020866 h 2504437"/>
              <a:gd name="connsiteX3401" fmla="*/ 2634883 w 3243376"/>
              <a:gd name="connsiteY3401" fmla="*/ 2031804 h 2504437"/>
              <a:gd name="connsiteX3402" fmla="*/ 2623370 w 3243376"/>
              <a:gd name="connsiteY3402" fmla="*/ 2043317 h 2504437"/>
              <a:gd name="connsiteX3403" fmla="*/ 2101228 w 3243376"/>
              <a:gd name="connsiteY3403" fmla="*/ 1784838 h 2504437"/>
              <a:gd name="connsiteX3404" fmla="*/ 2112743 w 3243376"/>
              <a:gd name="connsiteY3404" fmla="*/ 1762386 h 2504437"/>
              <a:gd name="connsiteX3405" fmla="*/ 2124256 w 3243376"/>
              <a:gd name="connsiteY3405" fmla="*/ 1762386 h 2504437"/>
              <a:gd name="connsiteX3406" fmla="*/ 2123681 w 3243376"/>
              <a:gd name="connsiteY3406" fmla="*/ 1784838 h 2504437"/>
              <a:gd name="connsiteX3407" fmla="*/ 2101228 w 3243376"/>
              <a:gd name="connsiteY3407" fmla="*/ 1784838 h 2504437"/>
              <a:gd name="connsiteX3408" fmla="*/ 1908557 w 3243376"/>
              <a:gd name="connsiteY3408" fmla="*/ 1699313 h 2504437"/>
              <a:gd name="connsiteX3409" fmla="*/ 1908377 w 3243376"/>
              <a:gd name="connsiteY3409" fmla="*/ 1694456 h 2504437"/>
              <a:gd name="connsiteX3410" fmla="*/ 1898014 w 3243376"/>
              <a:gd name="connsiteY3410" fmla="*/ 1659339 h 2504437"/>
              <a:gd name="connsiteX3411" fmla="*/ 1886501 w 3243376"/>
              <a:gd name="connsiteY3411" fmla="*/ 1681791 h 2504437"/>
              <a:gd name="connsiteX3412" fmla="*/ 1886501 w 3243376"/>
              <a:gd name="connsiteY3412" fmla="*/ 1659340 h 2504437"/>
              <a:gd name="connsiteX3413" fmla="*/ 1920465 w 3243376"/>
              <a:gd name="connsiteY3413" fmla="*/ 1670853 h 2504437"/>
              <a:gd name="connsiteX3414" fmla="*/ 1908952 w 3243376"/>
              <a:gd name="connsiteY3414" fmla="*/ 1670853 h 2504437"/>
              <a:gd name="connsiteX3415" fmla="*/ 1923038 w 3243376"/>
              <a:gd name="connsiteY3415" fmla="*/ 1677330 h 2504437"/>
              <a:gd name="connsiteX3416" fmla="*/ 1926187 w 3243376"/>
              <a:gd name="connsiteY3416" fmla="*/ 1679226 h 2504437"/>
              <a:gd name="connsiteX3417" fmla="*/ 1926367 w 3243376"/>
              <a:gd name="connsiteY3417" fmla="*/ 1680478 h 2504437"/>
              <a:gd name="connsiteX3418" fmla="*/ 1931403 w 3243376"/>
              <a:gd name="connsiteY3418" fmla="*/ 1682367 h 2504437"/>
              <a:gd name="connsiteX3419" fmla="*/ 1926187 w 3243376"/>
              <a:gd name="connsiteY3419" fmla="*/ 1679226 h 2504437"/>
              <a:gd name="connsiteX3420" fmla="*/ 1925647 w 3243376"/>
              <a:gd name="connsiteY3420" fmla="*/ 1675459 h 2504437"/>
              <a:gd name="connsiteX3421" fmla="*/ 1919890 w 3243376"/>
              <a:gd name="connsiteY3421" fmla="*/ 1659915 h 2504437"/>
              <a:gd name="connsiteX3422" fmla="*/ 1942342 w 3243376"/>
              <a:gd name="connsiteY3422" fmla="*/ 1659915 h 2504437"/>
              <a:gd name="connsiteX3423" fmla="*/ 1930828 w 3243376"/>
              <a:gd name="connsiteY3423" fmla="*/ 1671429 h 2504437"/>
              <a:gd name="connsiteX3424" fmla="*/ 1942342 w 3243376"/>
              <a:gd name="connsiteY3424" fmla="*/ 1682943 h 2504437"/>
              <a:gd name="connsiteX3425" fmla="*/ 1939679 w 3243376"/>
              <a:gd name="connsiteY3425" fmla="*/ 1672868 h 2504437"/>
              <a:gd name="connsiteX3426" fmla="*/ 1952945 w 3243376"/>
              <a:gd name="connsiteY3426" fmla="*/ 1671521 h 2504437"/>
              <a:gd name="connsiteX3427" fmla="*/ 1953547 w 3243376"/>
              <a:gd name="connsiteY3427" fmla="*/ 1671841 h 2504437"/>
              <a:gd name="connsiteX3428" fmla="*/ 1949538 w 3243376"/>
              <a:gd name="connsiteY3428" fmla="*/ 1677186 h 2504437"/>
              <a:gd name="connsiteX3429" fmla="*/ 1953856 w 3243376"/>
              <a:gd name="connsiteY3429" fmla="*/ 1682943 h 2504437"/>
              <a:gd name="connsiteX3430" fmla="*/ 1942342 w 3243376"/>
              <a:gd name="connsiteY3430" fmla="*/ 1694456 h 2504437"/>
              <a:gd name="connsiteX3431" fmla="*/ 1936585 w 3243376"/>
              <a:gd name="connsiteY3431" fmla="*/ 1690138 h 2504437"/>
              <a:gd name="connsiteX3432" fmla="*/ 1931279 w 3243376"/>
              <a:gd name="connsiteY3432" fmla="*/ 1694118 h 2504437"/>
              <a:gd name="connsiteX3433" fmla="*/ 1929605 w 3243376"/>
              <a:gd name="connsiteY3433" fmla="*/ 1689599 h 2504437"/>
              <a:gd name="connsiteX3434" fmla="*/ 1919890 w 3243376"/>
              <a:gd name="connsiteY3434" fmla="*/ 1694456 h 2504437"/>
              <a:gd name="connsiteX3435" fmla="*/ 1908557 w 3243376"/>
              <a:gd name="connsiteY3435" fmla="*/ 1699313 h 2504437"/>
              <a:gd name="connsiteX3436" fmla="*/ 1919890 w 3243376"/>
              <a:gd name="connsiteY3436" fmla="*/ 1705969 h 2504437"/>
              <a:gd name="connsiteX3437" fmla="*/ 1931332 w 3243376"/>
              <a:gd name="connsiteY3437" fmla="*/ 1694528 h 2504437"/>
              <a:gd name="connsiteX3438" fmla="*/ 1940902 w 3243376"/>
              <a:gd name="connsiteY3438" fmla="*/ 1695895 h 2504437"/>
              <a:gd name="connsiteX3439" fmla="*/ 1942341 w 3243376"/>
              <a:gd name="connsiteY3439" fmla="*/ 1705969 h 2504437"/>
              <a:gd name="connsiteX3440" fmla="*/ 1919890 w 3243376"/>
              <a:gd name="connsiteY3440" fmla="*/ 1705969 h 2504437"/>
              <a:gd name="connsiteX3441" fmla="*/ 1738128 w 3243376"/>
              <a:gd name="connsiteY3441" fmla="*/ 1625878 h 2504437"/>
              <a:gd name="connsiteX3442" fmla="*/ 1727038 w 3243376"/>
              <a:gd name="connsiteY3442" fmla="*/ 1616164 h 2504437"/>
              <a:gd name="connsiteX3443" fmla="*/ 1737976 w 3243376"/>
              <a:gd name="connsiteY3443" fmla="*/ 1616164 h 2504437"/>
              <a:gd name="connsiteX3444" fmla="*/ 1749489 w 3243376"/>
              <a:gd name="connsiteY3444" fmla="*/ 1627677 h 2504437"/>
              <a:gd name="connsiteX3445" fmla="*/ 1738128 w 3243376"/>
              <a:gd name="connsiteY3445" fmla="*/ 1625878 h 2504437"/>
              <a:gd name="connsiteX3446" fmla="*/ 1851960 w 3243376"/>
              <a:gd name="connsiteY3446" fmla="*/ 1683518 h 2504437"/>
              <a:gd name="connsiteX3447" fmla="*/ 1874411 w 3243376"/>
              <a:gd name="connsiteY3447" fmla="*/ 1649553 h 2504437"/>
              <a:gd name="connsiteX3448" fmla="*/ 1851960 w 3243376"/>
              <a:gd name="connsiteY3448" fmla="*/ 1683518 h 2504437"/>
              <a:gd name="connsiteX3449" fmla="*/ 1760427 w 3243376"/>
              <a:gd name="connsiteY3449" fmla="*/ 1638615 h 2504437"/>
              <a:gd name="connsiteX3450" fmla="*/ 1771940 w 3243376"/>
              <a:gd name="connsiteY3450" fmla="*/ 1627102 h 2504437"/>
              <a:gd name="connsiteX3451" fmla="*/ 1771940 w 3243376"/>
              <a:gd name="connsiteY3451" fmla="*/ 1638615 h 2504437"/>
              <a:gd name="connsiteX3452" fmla="*/ 1760427 w 3243376"/>
              <a:gd name="connsiteY3452" fmla="*/ 1638615 h 2504437"/>
              <a:gd name="connsiteX3453" fmla="*/ 2658486 w 3243376"/>
              <a:gd name="connsiteY3453" fmla="*/ 2088221 h 2504437"/>
              <a:gd name="connsiteX3454" fmla="*/ 2646973 w 3243376"/>
              <a:gd name="connsiteY3454" fmla="*/ 2065769 h 2504437"/>
              <a:gd name="connsiteX3455" fmla="*/ 2658486 w 3243376"/>
              <a:gd name="connsiteY3455" fmla="*/ 2065769 h 2504437"/>
              <a:gd name="connsiteX3456" fmla="*/ 2646972 w 3243376"/>
              <a:gd name="connsiteY3456" fmla="*/ 2043317 h 2504437"/>
              <a:gd name="connsiteX3457" fmla="*/ 2658486 w 3243376"/>
              <a:gd name="connsiteY3457" fmla="*/ 2088221 h 2504437"/>
              <a:gd name="connsiteX3458" fmla="*/ 1317730 w 3243376"/>
              <a:gd name="connsiteY3458" fmla="*/ 1425038 h 2504437"/>
              <a:gd name="connsiteX3459" fmla="*/ 1317730 w 3243376"/>
              <a:gd name="connsiteY3459" fmla="*/ 1391073 h 2504437"/>
              <a:gd name="connsiteX3460" fmla="*/ 1306217 w 3243376"/>
              <a:gd name="connsiteY3460" fmla="*/ 1402587 h 2504437"/>
              <a:gd name="connsiteX3461" fmla="*/ 1317730 w 3243376"/>
              <a:gd name="connsiteY3461" fmla="*/ 1425038 h 2504437"/>
              <a:gd name="connsiteX3462" fmla="*/ 2589404 w 3243376"/>
              <a:gd name="connsiteY3462" fmla="*/ 2054831 h 2504437"/>
              <a:gd name="connsiteX3463" fmla="*/ 2589405 w 3243376"/>
              <a:gd name="connsiteY3463" fmla="*/ 2032379 h 2504437"/>
              <a:gd name="connsiteX3464" fmla="*/ 2577891 w 3243376"/>
              <a:gd name="connsiteY3464" fmla="*/ 2009928 h 2504437"/>
              <a:gd name="connsiteX3465" fmla="*/ 2543926 w 3243376"/>
              <a:gd name="connsiteY3465" fmla="*/ 1998415 h 2504437"/>
              <a:gd name="connsiteX3466" fmla="*/ 2543926 w 3243376"/>
              <a:gd name="connsiteY3466" fmla="*/ 1986900 h 2504437"/>
              <a:gd name="connsiteX3467" fmla="*/ 2532413 w 3243376"/>
              <a:gd name="connsiteY3467" fmla="*/ 1986901 h 2504437"/>
              <a:gd name="connsiteX3468" fmla="*/ 2532413 w 3243376"/>
              <a:gd name="connsiteY3468" fmla="*/ 1975388 h 2504437"/>
              <a:gd name="connsiteX3469" fmla="*/ 2520899 w 3243376"/>
              <a:gd name="connsiteY3469" fmla="*/ 1975388 h 2504437"/>
              <a:gd name="connsiteX3470" fmla="*/ 2509386 w 3243376"/>
              <a:gd name="connsiteY3470" fmla="*/ 1975387 h 2504437"/>
              <a:gd name="connsiteX3471" fmla="*/ 2520900 w 3243376"/>
              <a:gd name="connsiteY3471" fmla="*/ 1952936 h 2504437"/>
              <a:gd name="connsiteX3472" fmla="*/ 2532413 w 3243376"/>
              <a:gd name="connsiteY3472" fmla="*/ 1952936 h 2504437"/>
              <a:gd name="connsiteX3473" fmla="*/ 2543926 w 3243376"/>
              <a:gd name="connsiteY3473" fmla="*/ 1952936 h 2504437"/>
              <a:gd name="connsiteX3474" fmla="*/ 2532413 w 3243376"/>
              <a:gd name="connsiteY3474" fmla="*/ 1930485 h 2504437"/>
              <a:gd name="connsiteX3475" fmla="*/ 2543926 w 3243376"/>
              <a:gd name="connsiteY3475" fmla="*/ 1930485 h 2504437"/>
              <a:gd name="connsiteX3476" fmla="*/ 2543926 w 3243376"/>
              <a:gd name="connsiteY3476" fmla="*/ 1941998 h 2504437"/>
              <a:gd name="connsiteX3477" fmla="*/ 2555440 w 3243376"/>
              <a:gd name="connsiteY3477" fmla="*/ 1908033 h 2504437"/>
              <a:gd name="connsiteX3478" fmla="*/ 2577891 w 3243376"/>
              <a:gd name="connsiteY3478" fmla="*/ 1964450 h 2504437"/>
              <a:gd name="connsiteX3479" fmla="*/ 2566377 w 3243376"/>
              <a:gd name="connsiteY3479" fmla="*/ 1986900 h 2504437"/>
              <a:gd name="connsiteX3480" fmla="*/ 2577891 w 3243376"/>
              <a:gd name="connsiteY3480" fmla="*/ 2009353 h 2504437"/>
              <a:gd name="connsiteX3481" fmla="*/ 2589405 w 3243376"/>
              <a:gd name="connsiteY3481" fmla="*/ 1986901 h 2504437"/>
              <a:gd name="connsiteX3482" fmla="*/ 2600919 w 3243376"/>
              <a:gd name="connsiteY3482" fmla="*/ 1986900 h 2504437"/>
              <a:gd name="connsiteX3483" fmla="*/ 2612432 w 3243376"/>
              <a:gd name="connsiteY3483" fmla="*/ 1986900 h 2504437"/>
              <a:gd name="connsiteX3484" fmla="*/ 2623945 w 3243376"/>
              <a:gd name="connsiteY3484" fmla="*/ 2009353 h 2504437"/>
              <a:gd name="connsiteX3485" fmla="*/ 2589980 w 3243376"/>
              <a:gd name="connsiteY3485" fmla="*/ 2020866 h 2504437"/>
              <a:gd name="connsiteX3486" fmla="*/ 2600918 w 3243376"/>
              <a:gd name="connsiteY3486" fmla="*/ 2023914 h 2504437"/>
              <a:gd name="connsiteX3487" fmla="*/ 2600918 w 3243376"/>
              <a:gd name="connsiteY3487" fmla="*/ 2054831 h 2504437"/>
              <a:gd name="connsiteX3488" fmla="*/ 2589404 w 3243376"/>
              <a:gd name="connsiteY3488" fmla="*/ 2054831 h 2504437"/>
              <a:gd name="connsiteX3489" fmla="*/ 1942918 w 3243376"/>
              <a:gd name="connsiteY3489" fmla="*/ 1739935 h 2504437"/>
              <a:gd name="connsiteX3490" fmla="*/ 1941951 w 3243376"/>
              <a:gd name="connsiteY3490" fmla="*/ 1730270 h 2504437"/>
              <a:gd name="connsiteX3491" fmla="*/ 1942918 w 3243376"/>
              <a:gd name="connsiteY3491" fmla="*/ 1728422 h 2504437"/>
              <a:gd name="connsiteX3492" fmla="*/ 1941841 w 3243376"/>
              <a:gd name="connsiteY3492" fmla="*/ 1729168 h 2504437"/>
              <a:gd name="connsiteX3493" fmla="*/ 1941478 w 3243376"/>
              <a:gd name="connsiteY3493" fmla="*/ 1725543 h 2504437"/>
              <a:gd name="connsiteX3494" fmla="*/ 1931404 w 3243376"/>
              <a:gd name="connsiteY3494" fmla="*/ 1728421 h 2504437"/>
              <a:gd name="connsiteX3495" fmla="*/ 1942918 w 3243376"/>
              <a:gd name="connsiteY3495" fmla="*/ 1716907 h 2504437"/>
              <a:gd name="connsiteX3496" fmla="*/ 1965369 w 3243376"/>
              <a:gd name="connsiteY3496" fmla="*/ 1716907 h 2504437"/>
              <a:gd name="connsiteX3497" fmla="*/ 1988395 w 3243376"/>
              <a:gd name="connsiteY3497" fmla="*/ 1728421 h 2504437"/>
              <a:gd name="connsiteX3498" fmla="*/ 1976882 w 3243376"/>
              <a:gd name="connsiteY3498" fmla="*/ 1739935 h 2504437"/>
              <a:gd name="connsiteX3499" fmla="*/ 1976882 w 3243376"/>
              <a:gd name="connsiteY3499" fmla="*/ 1728422 h 2504437"/>
              <a:gd name="connsiteX3500" fmla="*/ 1942918 w 3243376"/>
              <a:gd name="connsiteY3500" fmla="*/ 1739935 h 2504437"/>
              <a:gd name="connsiteX3501" fmla="*/ 1283764 w 3243376"/>
              <a:gd name="connsiteY3501" fmla="*/ 1413525 h 2504437"/>
              <a:gd name="connsiteX3502" fmla="*/ 1272251 w 3243376"/>
              <a:gd name="connsiteY3502" fmla="*/ 1402011 h 2504437"/>
              <a:gd name="connsiteX3503" fmla="*/ 1908377 w 3243376"/>
              <a:gd name="connsiteY3503" fmla="*/ 1727845 h 2504437"/>
              <a:gd name="connsiteX3504" fmla="*/ 1908377 w 3243376"/>
              <a:gd name="connsiteY3504" fmla="*/ 1705394 h 2504437"/>
              <a:gd name="connsiteX3505" fmla="*/ 1919890 w 3243376"/>
              <a:gd name="connsiteY3505" fmla="*/ 1716907 h 2504437"/>
              <a:gd name="connsiteX3506" fmla="*/ 1919890 w 3243376"/>
              <a:gd name="connsiteY3506" fmla="*/ 1727845 h 2504437"/>
              <a:gd name="connsiteX3507" fmla="*/ 1908377 w 3243376"/>
              <a:gd name="connsiteY3507" fmla="*/ 1727845 h 2504437"/>
              <a:gd name="connsiteX3508" fmla="*/ 1953855 w 3243376"/>
              <a:gd name="connsiteY3508" fmla="*/ 1750873 h 2504437"/>
              <a:gd name="connsiteX3509" fmla="*/ 1976306 w 3243376"/>
              <a:gd name="connsiteY3509" fmla="*/ 1750873 h 2504437"/>
              <a:gd name="connsiteX3510" fmla="*/ 1953855 w 3243376"/>
              <a:gd name="connsiteY3510" fmla="*/ 1750873 h 2504437"/>
              <a:gd name="connsiteX3511" fmla="*/ 1613053 w 3243376"/>
              <a:gd name="connsiteY3511" fmla="*/ 1582775 h 2504437"/>
              <a:gd name="connsiteX3512" fmla="*/ 1613053 w 3243376"/>
              <a:gd name="connsiteY3512" fmla="*/ 1571260 h 2504437"/>
              <a:gd name="connsiteX3513" fmla="*/ 1613053 w 3243376"/>
              <a:gd name="connsiteY3513" fmla="*/ 1582775 h 2504437"/>
              <a:gd name="connsiteX3514" fmla="*/ 1873939 w 3243376"/>
              <a:gd name="connsiteY3514" fmla="*/ 1717237 h 2504437"/>
              <a:gd name="connsiteX3515" fmla="*/ 1863402 w 3243376"/>
              <a:gd name="connsiteY3515" fmla="*/ 1711727 h 2504437"/>
              <a:gd name="connsiteX3516" fmla="*/ 1851960 w 3243376"/>
              <a:gd name="connsiteY3516" fmla="*/ 1705969 h 2504437"/>
              <a:gd name="connsiteX3517" fmla="*/ 1851960 w 3243376"/>
              <a:gd name="connsiteY3517" fmla="*/ 1694456 h 2504437"/>
              <a:gd name="connsiteX3518" fmla="*/ 1874411 w 3243376"/>
              <a:gd name="connsiteY3518" fmla="*/ 1705969 h 2504437"/>
              <a:gd name="connsiteX3519" fmla="*/ 1874412 w 3243376"/>
              <a:gd name="connsiteY3519" fmla="*/ 1707409 h 2504437"/>
              <a:gd name="connsiteX3520" fmla="*/ 1874411 w 3243376"/>
              <a:gd name="connsiteY3520" fmla="*/ 1716910 h 2504437"/>
              <a:gd name="connsiteX3521" fmla="*/ 1874411 w 3243376"/>
              <a:gd name="connsiteY3521" fmla="*/ 1716907 h 2504437"/>
              <a:gd name="connsiteX3522" fmla="*/ 1908377 w 3243376"/>
              <a:gd name="connsiteY3522" fmla="*/ 1739359 h 2504437"/>
              <a:gd name="connsiteX3523" fmla="*/ 1919890 w 3243376"/>
              <a:gd name="connsiteY3523" fmla="*/ 1727845 h 2504437"/>
              <a:gd name="connsiteX3524" fmla="*/ 1908377 w 3243376"/>
              <a:gd name="connsiteY3524" fmla="*/ 1739359 h 2504437"/>
              <a:gd name="connsiteX3525" fmla="*/ 1931404 w 3243376"/>
              <a:gd name="connsiteY3525" fmla="*/ 1750873 h 2504437"/>
              <a:gd name="connsiteX3526" fmla="*/ 1931404 w 3243376"/>
              <a:gd name="connsiteY3526" fmla="*/ 1728421 h 2504437"/>
              <a:gd name="connsiteX3527" fmla="*/ 1936261 w 3243376"/>
              <a:gd name="connsiteY3527" fmla="*/ 1733036 h 2504437"/>
              <a:gd name="connsiteX3528" fmla="*/ 1941841 w 3243376"/>
              <a:gd name="connsiteY3528" fmla="*/ 1729168 h 2504437"/>
              <a:gd name="connsiteX3529" fmla="*/ 1941951 w 3243376"/>
              <a:gd name="connsiteY3529" fmla="*/ 1730270 h 2504437"/>
              <a:gd name="connsiteX3530" fmla="*/ 1937160 w 3243376"/>
              <a:gd name="connsiteY3530" fmla="*/ 1739431 h 2504437"/>
              <a:gd name="connsiteX3531" fmla="*/ 1931404 w 3243376"/>
              <a:gd name="connsiteY3531" fmla="*/ 1750873 h 2504437"/>
              <a:gd name="connsiteX3532" fmla="*/ 1817945 w 3243376"/>
              <a:gd name="connsiteY3532" fmla="*/ 1694757 h 2504437"/>
              <a:gd name="connsiteX3533" fmla="*/ 1817824 w 3243376"/>
              <a:gd name="connsiteY3533" fmla="*/ 1694687 h 2504437"/>
              <a:gd name="connsiteX3534" fmla="*/ 1817994 w 3243376"/>
              <a:gd name="connsiteY3534" fmla="*/ 1694456 h 2504437"/>
              <a:gd name="connsiteX3535" fmla="*/ 1476617 w 3243376"/>
              <a:gd name="connsiteY3535" fmla="*/ 1525782 h 2504437"/>
              <a:gd name="connsiteX3536" fmla="*/ 1488131 w 3243376"/>
              <a:gd name="connsiteY3536" fmla="*/ 1514269 h 2504437"/>
              <a:gd name="connsiteX3537" fmla="*/ 1476617 w 3243376"/>
              <a:gd name="connsiteY3537" fmla="*/ 1514269 h 2504437"/>
              <a:gd name="connsiteX3538" fmla="*/ 1538843 w 3243376"/>
              <a:gd name="connsiteY3538" fmla="*/ 1556817 h 2504437"/>
              <a:gd name="connsiteX3539" fmla="*/ 1538420 w 3243376"/>
              <a:gd name="connsiteY3539" fmla="*/ 1556079 h 2504437"/>
              <a:gd name="connsiteX3540" fmla="*/ 1538646 w 3243376"/>
              <a:gd name="connsiteY3540" fmla="*/ 1555934 h 2504437"/>
              <a:gd name="connsiteX3541" fmla="*/ 1817419 w 3243376"/>
              <a:gd name="connsiteY3541" fmla="*/ 1695237 h 2504437"/>
              <a:gd name="connsiteX3542" fmla="*/ 1817419 w 3243376"/>
              <a:gd name="connsiteY3542" fmla="*/ 1694456 h 2504437"/>
              <a:gd name="connsiteX3543" fmla="*/ 1817824 w 3243376"/>
              <a:gd name="connsiteY3543" fmla="*/ 1694687 h 2504437"/>
              <a:gd name="connsiteX3544" fmla="*/ 1540085 w 3243376"/>
              <a:gd name="connsiteY3544" fmla="*/ 1562410 h 2504437"/>
              <a:gd name="connsiteX3545" fmla="*/ 1539366 w 3243376"/>
              <a:gd name="connsiteY3545" fmla="*/ 1559172 h 2504437"/>
              <a:gd name="connsiteX3546" fmla="*/ 1538843 w 3243376"/>
              <a:gd name="connsiteY3546" fmla="*/ 1556817 h 2504437"/>
              <a:gd name="connsiteX3547" fmla="*/ 1539366 w 3243376"/>
              <a:gd name="connsiteY3547" fmla="*/ 1557732 h 2504437"/>
              <a:gd name="connsiteX3548" fmla="*/ 1545123 w 3243376"/>
              <a:gd name="connsiteY3548" fmla="*/ 1559172 h 2504437"/>
              <a:gd name="connsiteX3549" fmla="*/ 1540085 w 3243376"/>
              <a:gd name="connsiteY3549" fmla="*/ 1562410 h 2504437"/>
              <a:gd name="connsiteX3550" fmla="*/ 1806481 w 3243376"/>
              <a:gd name="connsiteY3550" fmla="*/ 1694456 h 2504437"/>
              <a:gd name="connsiteX3551" fmla="*/ 1795544 w 3243376"/>
              <a:gd name="connsiteY3551" fmla="*/ 1672005 h 2504437"/>
              <a:gd name="connsiteX3552" fmla="*/ 1817995 w 3243376"/>
              <a:gd name="connsiteY3552" fmla="*/ 1672005 h 2504437"/>
              <a:gd name="connsiteX3553" fmla="*/ 1817994 w 3243376"/>
              <a:gd name="connsiteY3553" fmla="*/ 1660491 h 2504437"/>
              <a:gd name="connsiteX3554" fmla="*/ 1806481 w 3243376"/>
              <a:gd name="connsiteY3554" fmla="*/ 1672005 h 2504437"/>
              <a:gd name="connsiteX3555" fmla="*/ 1794967 w 3243376"/>
              <a:gd name="connsiteY3555" fmla="*/ 1627102 h 2504437"/>
              <a:gd name="connsiteX3556" fmla="*/ 1817419 w 3243376"/>
              <a:gd name="connsiteY3556" fmla="*/ 1615588 h 2504437"/>
              <a:gd name="connsiteX3557" fmla="*/ 1828933 w 3243376"/>
              <a:gd name="connsiteY3557" fmla="*/ 1672005 h 2504437"/>
              <a:gd name="connsiteX3558" fmla="*/ 1806481 w 3243376"/>
              <a:gd name="connsiteY3558" fmla="*/ 1694456 h 2504437"/>
              <a:gd name="connsiteX3559" fmla="*/ 2033298 w 3243376"/>
              <a:gd name="connsiteY3559" fmla="*/ 1806959 h 2504437"/>
              <a:gd name="connsiteX3560" fmla="*/ 2026547 w 3243376"/>
              <a:gd name="connsiteY3560" fmla="*/ 1803102 h 2504437"/>
              <a:gd name="connsiteX3561" fmla="*/ 2022360 w 3243376"/>
              <a:gd name="connsiteY3561" fmla="*/ 1795776 h 2504437"/>
              <a:gd name="connsiteX3562" fmla="*/ 2033298 w 3243376"/>
              <a:gd name="connsiteY3562" fmla="*/ 1795776 h 2504437"/>
              <a:gd name="connsiteX3563" fmla="*/ 2033298 w 3243376"/>
              <a:gd name="connsiteY3563" fmla="*/ 1806786 h 2504437"/>
              <a:gd name="connsiteX3564" fmla="*/ 2033298 w 3243376"/>
              <a:gd name="connsiteY3564" fmla="*/ 1807144 h 2504437"/>
              <a:gd name="connsiteX3565" fmla="*/ 2033298 w 3243376"/>
              <a:gd name="connsiteY3565" fmla="*/ 1806959 h 2504437"/>
              <a:gd name="connsiteX3566" fmla="*/ 2033875 w 3243376"/>
              <a:gd name="connsiteY3566" fmla="*/ 1807289 h 2504437"/>
              <a:gd name="connsiteX3567" fmla="*/ 1556637 w 3243376"/>
              <a:gd name="connsiteY3567" fmla="*/ 1571260 h 2504437"/>
              <a:gd name="connsiteX3568" fmla="*/ 1568150 w 3243376"/>
              <a:gd name="connsiteY3568" fmla="*/ 1559747 h 2504437"/>
              <a:gd name="connsiteX3569" fmla="*/ 1556637 w 3243376"/>
              <a:gd name="connsiteY3569" fmla="*/ 1559747 h 2504437"/>
              <a:gd name="connsiteX3570" fmla="*/ 1896429 w 3243376"/>
              <a:gd name="connsiteY3570" fmla="*/ 1740188 h 2504437"/>
              <a:gd name="connsiteX3571" fmla="*/ 1896406 w 3243376"/>
              <a:gd name="connsiteY3571" fmla="*/ 1739935 h 2504437"/>
              <a:gd name="connsiteX3572" fmla="*/ 1897439 w 3243376"/>
              <a:gd name="connsiteY3572" fmla="*/ 1739935 h 2504437"/>
              <a:gd name="connsiteX3573" fmla="*/ 1885924 w 3243376"/>
              <a:gd name="connsiteY3573" fmla="*/ 1739935 h 2504437"/>
              <a:gd name="connsiteX3574" fmla="*/ 1885924 w 3243376"/>
              <a:gd name="connsiteY3574" fmla="*/ 1728421 h 2504437"/>
              <a:gd name="connsiteX3575" fmla="*/ 1895999 w 3243376"/>
              <a:gd name="connsiteY3575" fmla="*/ 1735401 h 2504437"/>
              <a:gd name="connsiteX3576" fmla="*/ 1896406 w 3243376"/>
              <a:gd name="connsiteY3576" fmla="*/ 1739935 h 2504437"/>
              <a:gd name="connsiteX3577" fmla="*/ 1635504 w 3243376"/>
              <a:gd name="connsiteY3577" fmla="*/ 1616164 h 2504437"/>
              <a:gd name="connsiteX3578" fmla="*/ 1647019 w 3243376"/>
              <a:gd name="connsiteY3578" fmla="*/ 1582198 h 2504437"/>
              <a:gd name="connsiteX3579" fmla="*/ 1647019 w 3243376"/>
              <a:gd name="connsiteY3579" fmla="*/ 1604651 h 2504437"/>
              <a:gd name="connsiteX3580" fmla="*/ 1635504 w 3243376"/>
              <a:gd name="connsiteY3580" fmla="*/ 1616164 h 2504437"/>
              <a:gd name="connsiteX3581" fmla="*/ 1828860 w 3243376"/>
              <a:gd name="connsiteY3581" fmla="*/ 1716044 h 2504437"/>
              <a:gd name="connsiteX3582" fmla="*/ 1817419 w 3243376"/>
              <a:gd name="connsiteY3582" fmla="*/ 1705969 h 2504437"/>
              <a:gd name="connsiteX3583" fmla="*/ 1817418 w 3243376"/>
              <a:gd name="connsiteY3583" fmla="*/ 1704530 h 2504437"/>
              <a:gd name="connsiteX3584" fmla="*/ 1817419 w 3243376"/>
              <a:gd name="connsiteY3584" fmla="*/ 1697993 h 2504437"/>
              <a:gd name="connsiteX3585" fmla="*/ 1817945 w 3243376"/>
              <a:gd name="connsiteY3585" fmla="*/ 1694757 h 2504437"/>
              <a:gd name="connsiteX3586" fmla="*/ 1827493 w 3243376"/>
              <a:gd name="connsiteY3586" fmla="*/ 1700213 h 2504437"/>
              <a:gd name="connsiteX3587" fmla="*/ 1828933 w 3243376"/>
              <a:gd name="connsiteY3587" fmla="*/ 1705970 h 2504437"/>
              <a:gd name="connsiteX3588" fmla="*/ 1840447 w 3243376"/>
              <a:gd name="connsiteY3588" fmla="*/ 1705969 h 2504437"/>
              <a:gd name="connsiteX3589" fmla="*/ 1839870 w 3243376"/>
              <a:gd name="connsiteY3589" fmla="*/ 1717483 h 2504437"/>
              <a:gd name="connsiteX3590" fmla="*/ 1828860 w 3243376"/>
              <a:gd name="connsiteY3590" fmla="*/ 1716044 h 2504437"/>
              <a:gd name="connsiteX3591" fmla="*/ 1737975 w 3243376"/>
              <a:gd name="connsiteY3591" fmla="*/ 1672005 h 2504437"/>
              <a:gd name="connsiteX3592" fmla="*/ 1726462 w 3243376"/>
              <a:gd name="connsiteY3592" fmla="*/ 1660491 h 2504437"/>
              <a:gd name="connsiteX3593" fmla="*/ 1737975 w 3243376"/>
              <a:gd name="connsiteY3593" fmla="*/ 1660491 h 2504437"/>
              <a:gd name="connsiteX3594" fmla="*/ 1737975 w 3243376"/>
              <a:gd name="connsiteY3594" fmla="*/ 1672005 h 2504437"/>
              <a:gd name="connsiteX3595" fmla="*/ 1419783 w 3243376"/>
              <a:gd name="connsiteY3595" fmla="*/ 1514844 h 2504437"/>
              <a:gd name="connsiteX3596" fmla="*/ 1422018 w 3243376"/>
              <a:gd name="connsiteY3596" fmla="*/ 1513081 h 2504437"/>
              <a:gd name="connsiteX3597" fmla="*/ 1424034 w 3243376"/>
              <a:gd name="connsiteY3597" fmla="*/ 1512275 h 2504437"/>
              <a:gd name="connsiteX3598" fmla="*/ 1424518 w 3243376"/>
              <a:gd name="connsiteY3598" fmla="*/ 1513405 h 2504437"/>
              <a:gd name="connsiteX3599" fmla="*/ 1420200 w 3243376"/>
              <a:gd name="connsiteY3599" fmla="*/ 1514844 h 2504437"/>
              <a:gd name="connsiteX3600" fmla="*/ 1885925 w 3243376"/>
              <a:gd name="connsiteY3600" fmla="*/ 1751448 h 2504437"/>
              <a:gd name="connsiteX3601" fmla="*/ 1891682 w 3243376"/>
              <a:gd name="connsiteY3601" fmla="*/ 1741374 h 2504437"/>
              <a:gd name="connsiteX3602" fmla="*/ 1896429 w 3243376"/>
              <a:gd name="connsiteY3602" fmla="*/ 1740188 h 2504437"/>
              <a:gd name="connsiteX3603" fmla="*/ 1897439 w 3243376"/>
              <a:gd name="connsiteY3603" fmla="*/ 1751448 h 2504437"/>
              <a:gd name="connsiteX3604" fmla="*/ 1885925 w 3243376"/>
              <a:gd name="connsiteY3604" fmla="*/ 1751448 h 2504437"/>
              <a:gd name="connsiteX3605" fmla="*/ 2010847 w 3243376"/>
              <a:gd name="connsiteY3605" fmla="*/ 1818227 h 2504437"/>
              <a:gd name="connsiteX3606" fmla="*/ 2022360 w 3243376"/>
              <a:gd name="connsiteY3606" fmla="*/ 1795776 h 2504437"/>
              <a:gd name="connsiteX3607" fmla="*/ 2023800 w 3243376"/>
              <a:gd name="connsiteY3607" fmla="*/ 1801532 h 2504437"/>
              <a:gd name="connsiteX3608" fmla="*/ 2026547 w 3243376"/>
              <a:gd name="connsiteY3608" fmla="*/ 1803102 h 2504437"/>
              <a:gd name="connsiteX3609" fmla="*/ 2028117 w 3243376"/>
              <a:gd name="connsiteY3609" fmla="*/ 1805850 h 2504437"/>
              <a:gd name="connsiteX3610" fmla="*/ 2033298 w 3243376"/>
              <a:gd name="connsiteY3610" fmla="*/ 1807144 h 2504437"/>
              <a:gd name="connsiteX3611" fmla="*/ 2033298 w 3243376"/>
              <a:gd name="connsiteY3611" fmla="*/ 1818227 h 2504437"/>
              <a:gd name="connsiteX3612" fmla="*/ 2010847 w 3243376"/>
              <a:gd name="connsiteY3612" fmla="*/ 1818227 h 2504437"/>
              <a:gd name="connsiteX3613" fmla="*/ 1692497 w 3243376"/>
              <a:gd name="connsiteY3613" fmla="*/ 1661067 h 2504437"/>
              <a:gd name="connsiteX3614" fmla="*/ 1690944 w 3243376"/>
              <a:gd name="connsiteY3614" fmla="*/ 1656731 h 2504437"/>
              <a:gd name="connsiteX3615" fmla="*/ 1691057 w 3243376"/>
              <a:gd name="connsiteY3615" fmla="*/ 1656749 h 2504437"/>
              <a:gd name="connsiteX3616" fmla="*/ 1692497 w 3243376"/>
              <a:gd name="connsiteY3616" fmla="*/ 1661067 h 2504437"/>
              <a:gd name="connsiteX3617" fmla="*/ 1942341 w 3243376"/>
              <a:gd name="connsiteY3617" fmla="*/ 1784838 h 2504437"/>
              <a:gd name="connsiteX3618" fmla="*/ 1919890 w 3243376"/>
              <a:gd name="connsiteY3618" fmla="*/ 1762386 h 2504437"/>
              <a:gd name="connsiteX3619" fmla="*/ 1942341 w 3243376"/>
              <a:gd name="connsiteY3619" fmla="*/ 1761811 h 2504437"/>
              <a:gd name="connsiteX3620" fmla="*/ 1942341 w 3243376"/>
              <a:gd name="connsiteY3620" fmla="*/ 1773324 h 2504437"/>
              <a:gd name="connsiteX3621" fmla="*/ 1942341 w 3243376"/>
              <a:gd name="connsiteY3621" fmla="*/ 1784838 h 2504437"/>
              <a:gd name="connsiteX3622" fmla="*/ 1795544 w 3243376"/>
              <a:gd name="connsiteY3622" fmla="*/ 1716907 h 2504437"/>
              <a:gd name="connsiteX3623" fmla="*/ 1795544 w 3243376"/>
              <a:gd name="connsiteY3623" fmla="*/ 1705394 h 2504437"/>
              <a:gd name="connsiteX3624" fmla="*/ 1799627 w 3243376"/>
              <a:gd name="connsiteY3624" fmla="*/ 1714344 h 2504437"/>
              <a:gd name="connsiteX3625" fmla="*/ 1862898 w 3243376"/>
              <a:gd name="connsiteY3625" fmla="*/ 1750873 h 2504437"/>
              <a:gd name="connsiteX3626" fmla="*/ 1862898 w 3243376"/>
              <a:gd name="connsiteY3626" fmla="*/ 1739359 h 2504437"/>
              <a:gd name="connsiteX3627" fmla="*/ 1869374 w 3243376"/>
              <a:gd name="connsiteY3627" fmla="*/ 1720415 h 2504437"/>
              <a:gd name="connsiteX3628" fmla="*/ 1873939 w 3243376"/>
              <a:gd name="connsiteY3628" fmla="*/ 1717237 h 2504437"/>
              <a:gd name="connsiteX3629" fmla="*/ 1874412 w 3243376"/>
              <a:gd name="connsiteY3629" fmla="*/ 1717483 h 2504437"/>
              <a:gd name="connsiteX3630" fmla="*/ 1874411 w 3243376"/>
              <a:gd name="connsiteY3630" fmla="*/ 1716910 h 2504437"/>
              <a:gd name="connsiteX3631" fmla="*/ 1877074 w 3243376"/>
              <a:gd name="connsiteY3631" fmla="*/ 1733890 h 2504437"/>
              <a:gd name="connsiteX3632" fmla="*/ 1862898 w 3243376"/>
              <a:gd name="connsiteY3632" fmla="*/ 1750873 h 2504437"/>
              <a:gd name="connsiteX3633" fmla="*/ 1771940 w 3243376"/>
              <a:gd name="connsiteY3633" fmla="*/ 1705969 h 2504437"/>
              <a:gd name="connsiteX3634" fmla="*/ 1771940 w 3243376"/>
              <a:gd name="connsiteY3634" fmla="*/ 1683518 h 2504437"/>
              <a:gd name="connsiteX3635" fmla="*/ 1771940 w 3243376"/>
              <a:gd name="connsiteY3635" fmla="*/ 1705969 h 2504437"/>
              <a:gd name="connsiteX3636" fmla="*/ 2090290 w 3243376"/>
              <a:gd name="connsiteY3636" fmla="*/ 1863706 h 2504437"/>
              <a:gd name="connsiteX3637" fmla="*/ 2090290 w 3243376"/>
              <a:gd name="connsiteY3637" fmla="*/ 1852193 h 2504437"/>
              <a:gd name="connsiteX3638" fmla="*/ 2090290 w 3243376"/>
              <a:gd name="connsiteY3638" fmla="*/ 1863706 h 2504437"/>
              <a:gd name="connsiteX3639" fmla="*/ 1680983 w 3243376"/>
              <a:gd name="connsiteY3639" fmla="*/ 1661066 h 2504437"/>
              <a:gd name="connsiteX3640" fmla="*/ 1692496 w 3243376"/>
              <a:gd name="connsiteY3640" fmla="*/ 1638615 h 2504437"/>
              <a:gd name="connsiteX3641" fmla="*/ 1689501 w 3243376"/>
              <a:gd name="connsiteY3641" fmla="*/ 1652701 h 2504437"/>
              <a:gd name="connsiteX3642" fmla="*/ 1690944 w 3243376"/>
              <a:gd name="connsiteY3642" fmla="*/ 1656731 h 2504437"/>
              <a:gd name="connsiteX3643" fmla="*/ 1687639 w 3243376"/>
              <a:gd name="connsiteY3643" fmla="*/ 1656209 h 2504437"/>
              <a:gd name="connsiteX3644" fmla="*/ 1680983 w 3243376"/>
              <a:gd name="connsiteY3644" fmla="*/ 1661066 h 2504437"/>
              <a:gd name="connsiteX3645" fmla="*/ 2139277 w 3243376"/>
              <a:gd name="connsiteY3645" fmla="*/ 1892058 h 2504437"/>
              <a:gd name="connsiteX3646" fmla="*/ 2135769 w 3243376"/>
              <a:gd name="connsiteY3646" fmla="*/ 1885582 h 2504437"/>
              <a:gd name="connsiteX3647" fmla="*/ 2147283 w 3243376"/>
              <a:gd name="connsiteY3647" fmla="*/ 1885582 h 2504437"/>
              <a:gd name="connsiteX3648" fmla="*/ 2158221 w 3243376"/>
              <a:gd name="connsiteY3648" fmla="*/ 1885582 h 2504437"/>
              <a:gd name="connsiteX3649" fmla="*/ 2139277 w 3243376"/>
              <a:gd name="connsiteY3649" fmla="*/ 1892058 h 2504437"/>
              <a:gd name="connsiteX3650" fmla="*/ 1737976 w 3243376"/>
              <a:gd name="connsiteY3650" fmla="*/ 1694456 h 2504437"/>
              <a:gd name="connsiteX3651" fmla="*/ 1715524 w 3243376"/>
              <a:gd name="connsiteY3651" fmla="*/ 1672005 h 2504437"/>
              <a:gd name="connsiteX3652" fmla="*/ 1704010 w 3243376"/>
              <a:gd name="connsiteY3652" fmla="*/ 1672005 h 2504437"/>
              <a:gd name="connsiteX3653" fmla="*/ 1704011 w 3243376"/>
              <a:gd name="connsiteY3653" fmla="*/ 1648977 h 2504437"/>
              <a:gd name="connsiteX3654" fmla="*/ 1715524 w 3243376"/>
              <a:gd name="connsiteY3654" fmla="*/ 1648977 h 2504437"/>
              <a:gd name="connsiteX3655" fmla="*/ 1727038 w 3243376"/>
              <a:gd name="connsiteY3655" fmla="*/ 1648977 h 2504437"/>
              <a:gd name="connsiteX3656" fmla="*/ 1715524 w 3243376"/>
              <a:gd name="connsiteY3656" fmla="*/ 1660491 h 2504437"/>
              <a:gd name="connsiteX3657" fmla="*/ 1737975 w 3243376"/>
              <a:gd name="connsiteY3657" fmla="*/ 1672005 h 2504437"/>
              <a:gd name="connsiteX3658" fmla="*/ 1749489 w 3243376"/>
              <a:gd name="connsiteY3658" fmla="*/ 1672005 h 2504437"/>
              <a:gd name="connsiteX3659" fmla="*/ 1737976 w 3243376"/>
              <a:gd name="connsiteY3659" fmla="*/ 1694456 h 2504437"/>
              <a:gd name="connsiteX3660" fmla="*/ 1465679 w 3243376"/>
              <a:gd name="connsiteY3660" fmla="*/ 1559747 h 2504437"/>
              <a:gd name="connsiteX3661" fmla="*/ 1477192 w 3243376"/>
              <a:gd name="connsiteY3661" fmla="*/ 1537296 h 2504437"/>
              <a:gd name="connsiteX3662" fmla="*/ 1465679 w 3243376"/>
              <a:gd name="connsiteY3662" fmla="*/ 1525782 h 2504437"/>
              <a:gd name="connsiteX3663" fmla="*/ 1455605 w 3243376"/>
              <a:gd name="connsiteY3663" fmla="*/ 1541325 h 2504437"/>
              <a:gd name="connsiteX3664" fmla="*/ 1454578 w 3243376"/>
              <a:gd name="connsiteY3664" fmla="*/ 1548059 h 2504437"/>
              <a:gd name="connsiteX3665" fmla="*/ 1454166 w 3243376"/>
              <a:gd name="connsiteY3665" fmla="*/ 1548234 h 2504437"/>
              <a:gd name="connsiteX3666" fmla="*/ 1454346 w 3243376"/>
              <a:gd name="connsiteY3666" fmla="*/ 1549583 h 2504437"/>
              <a:gd name="connsiteX3667" fmla="*/ 1454578 w 3243376"/>
              <a:gd name="connsiteY3667" fmla="*/ 1548059 h 2504437"/>
              <a:gd name="connsiteX3668" fmla="*/ 1460821 w 3243376"/>
              <a:gd name="connsiteY3668" fmla="*/ 1545418 h 2504437"/>
              <a:gd name="connsiteX3669" fmla="*/ 1465679 w 3243376"/>
              <a:gd name="connsiteY3669" fmla="*/ 1559747 h 2504437"/>
              <a:gd name="connsiteX3670" fmla="*/ 1715524 w 3243376"/>
              <a:gd name="connsiteY3670" fmla="*/ 1683518 h 2504437"/>
              <a:gd name="connsiteX3671" fmla="*/ 1715524 w 3243376"/>
              <a:gd name="connsiteY3671" fmla="*/ 1672005 h 2504437"/>
              <a:gd name="connsiteX3672" fmla="*/ 1715524 w 3243376"/>
              <a:gd name="connsiteY3672" fmla="*/ 1683518 h 2504437"/>
              <a:gd name="connsiteX3673" fmla="*/ 1510583 w 3243376"/>
              <a:gd name="connsiteY3673" fmla="*/ 1582198 h 2504437"/>
              <a:gd name="connsiteX3674" fmla="*/ 1522096 w 3243376"/>
              <a:gd name="connsiteY3674" fmla="*/ 1559747 h 2504437"/>
              <a:gd name="connsiteX3675" fmla="*/ 1533609 w 3243376"/>
              <a:gd name="connsiteY3675" fmla="*/ 1571260 h 2504437"/>
              <a:gd name="connsiteX3676" fmla="*/ 1545122 w 3243376"/>
              <a:gd name="connsiteY3676" fmla="*/ 1571260 h 2504437"/>
              <a:gd name="connsiteX3677" fmla="*/ 1545122 w 3243376"/>
              <a:gd name="connsiteY3677" fmla="*/ 1547658 h 2504437"/>
              <a:gd name="connsiteX3678" fmla="*/ 1533609 w 3243376"/>
              <a:gd name="connsiteY3678" fmla="*/ 1547659 h 2504437"/>
              <a:gd name="connsiteX3679" fmla="*/ 1538420 w 3243376"/>
              <a:gd name="connsiteY3679" fmla="*/ 1556079 h 2504437"/>
              <a:gd name="connsiteX3680" fmla="*/ 1533609 w 3243376"/>
              <a:gd name="connsiteY3680" fmla="*/ 1559172 h 2504437"/>
              <a:gd name="connsiteX3681" fmla="*/ 1533610 w 3243376"/>
              <a:gd name="connsiteY3681" fmla="*/ 1536721 h 2504437"/>
              <a:gd name="connsiteX3682" fmla="*/ 1533609 w 3243376"/>
              <a:gd name="connsiteY3682" fmla="*/ 1525206 h 2504437"/>
              <a:gd name="connsiteX3683" fmla="*/ 1522096 w 3243376"/>
              <a:gd name="connsiteY3683" fmla="*/ 1536720 h 2504437"/>
              <a:gd name="connsiteX3684" fmla="*/ 1517239 w 3243376"/>
              <a:gd name="connsiteY3684" fmla="*/ 1534921 h 2504437"/>
              <a:gd name="connsiteX3685" fmla="*/ 1517456 w 3243376"/>
              <a:gd name="connsiteY3685" fmla="*/ 1533326 h 2504437"/>
              <a:gd name="connsiteX3686" fmla="*/ 1522096 w 3243376"/>
              <a:gd name="connsiteY3686" fmla="*/ 1525206 h 2504437"/>
              <a:gd name="connsiteX3687" fmla="*/ 1517778 w 3243376"/>
              <a:gd name="connsiteY3687" fmla="*/ 1530963 h 2504437"/>
              <a:gd name="connsiteX3688" fmla="*/ 1517456 w 3243376"/>
              <a:gd name="connsiteY3688" fmla="*/ 1533326 h 2504437"/>
              <a:gd name="connsiteX3689" fmla="*/ 1516340 w 3243376"/>
              <a:gd name="connsiteY3689" fmla="*/ 1535281 h 2504437"/>
              <a:gd name="connsiteX3690" fmla="*/ 1510583 w 3243376"/>
              <a:gd name="connsiteY3690" fmla="*/ 1536721 h 2504437"/>
              <a:gd name="connsiteX3691" fmla="*/ 1522096 w 3243376"/>
              <a:gd name="connsiteY3691" fmla="*/ 1548234 h 2504437"/>
              <a:gd name="connsiteX3692" fmla="*/ 1510583 w 3243376"/>
              <a:gd name="connsiteY3692" fmla="*/ 1570685 h 2504437"/>
              <a:gd name="connsiteX3693" fmla="*/ 1522096 w 3243376"/>
              <a:gd name="connsiteY3693" fmla="*/ 1570685 h 2504437"/>
              <a:gd name="connsiteX3694" fmla="*/ 1510583 w 3243376"/>
              <a:gd name="connsiteY3694" fmla="*/ 1582198 h 2504437"/>
              <a:gd name="connsiteX3695" fmla="*/ 1579087 w 3243376"/>
              <a:gd name="connsiteY3695" fmla="*/ 1616164 h 2504437"/>
              <a:gd name="connsiteX3696" fmla="*/ 1579087 w 3243376"/>
              <a:gd name="connsiteY3696" fmla="*/ 1593712 h 2504437"/>
              <a:gd name="connsiteX3697" fmla="*/ 1567574 w 3243376"/>
              <a:gd name="connsiteY3697" fmla="*/ 1593713 h 2504437"/>
              <a:gd name="connsiteX3698" fmla="*/ 1579087 w 3243376"/>
              <a:gd name="connsiteY3698" fmla="*/ 1616164 h 2504437"/>
              <a:gd name="connsiteX3699" fmla="*/ 1215626 w 3243376"/>
              <a:gd name="connsiteY3699" fmla="*/ 1436527 h 2504437"/>
              <a:gd name="connsiteX3700" fmla="*/ 1215445 w 3243376"/>
              <a:gd name="connsiteY3700" fmla="*/ 1436256 h 2504437"/>
              <a:gd name="connsiteX3701" fmla="*/ 1215834 w 3243376"/>
              <a:gd name="connsiteY3701" fmla="*/ 1435976 h 2504437"/>
              <a:gd name="connsiteX3702" fmla="*/ 1687639 w 3243376"/>
              <a:gd name="connsiteY3702" fmla="*/ 1670781 h 2504437"/>
              <a:gd name="connsiteX3703" fmla="*/ 1692497 w 3243376"/>
              <a:gd name="connsiteY3703" fmla="*/ 1661067 h 2504437"/>
              <a:gd name="connsiteX3704" fmla="*/ 1692496 w 3243376"/>
              <a:gd name="connsiteY3704" fmla="*/ 1672580 h 2504437"/>
              <a:gd name="connsiteX3705" fmla="*/ 1687639 w 3243376"/>
              <a:gd name="connsiteY3705" fmla="*/ 1670781 h 2504437"/>
              <a:gd name="connsiteX3706" fmla="*/ 1292876 w 3243376"/>
              <a:gd name="connsiteY3706" fmla="*/ 1475752 h 2504437"/>
              <a:gd name="connsiteX3707" fmla="*/ 1306216 w 3243376"/>
              <a:gd name="connsiteY3707" fmla="*/ 1480879 h 2504437"/>
              <a:gd name="connsiteX3708" fmla="*/ 1316578 w 3243376"/>
              <a:gd name="connsiteY3708" fmla="*/ 1469365 h 2504437"/>
              <a:gd name="connsiteX3709" fmla="*/ 1328092 w 3243376"/>
              <a:gd name="connsiteY3709" fmla="*/ 1480879 h 2504437"/>
              <a:gd name="connsiteX3710" fmla="*/ 1316578 w 3243376"/>
              <a:gd name="connsiteY3710" fmla="*/ 1458428 h 2504437"/>
              <a:gd name="connsiteX3711" fmla="*/ 1294127 w 3243376"/>
              <a:gd name="connsiteY3711" fmla="*/ 1469942 h 2504437"/>
              <a:gd name="connsiteX3712" fmla="*/ 1288370 w 3243376"/>
              <a:gd name="connsiteY3712" fmla="*/ 1468502 h 2504437"/>
              <a:gd name="connsiteX3713" fmla="*/ 1282612 w 3243376"/>
              <a:gd name="connsiteY3713" fmla="*/ 1458428 h 2504437"/>
              <a:gd name="connsiteX3714" fmla="*/ 1283189 w 3243376"/>
              <a:gd name="connsiteY3714" fmla="*/ 1458428 h 2504437"/>
              <a:gd name="connsiteX3715" fmla="*/ 1283117 w 3243376"/>
              <a:gd name="connsiteY3715" fmla="*/ 1458301 h 2504437"/>
              <a:gd name="connsiteX3716" fmla="*/ 1288369 w 3243376"/>
              <a:gd name="connsiteY3716" fmla="*/ 1456988 h 2504437"/>
              <a:gd name="connsiteX3717" fmla="*/ 1294126 w 3243376"/>
              <a:gd name="connsiteY3717" fmla="*/ 1446914 h 2504437"/>
              <a:gd name="connsiteX3718" fmla="*/ 1271676 w 3243376"/>
              <a:gd name="connsiteY3718" fmla="*/ 1446914 h 2504437"/>
              <a:gd name="connsiteX3719" fmla="*/ 1277432 w 3243376"/>
              <a:gd name="connsiteY3719" fmla="*/ 1448353 h 2504437"/>
              <a:gd name="connsiteX3720" fmla="*/ 1283117 w 3243376"/>
              <a:gd name="connsiteY3720" fmla="*/ 1458301 h 2504437"/>
              <a:gd name="connsiteX3721" fmla="*/ 1282613 w 3243376"/>
              <a:gd name="connsiteY3721" fmla="*/ 1458427 h 2504437"/>
              <a:gd name="connsiteX3722" fmla="*/ 1282612 w 3243376"/>
              <a:gd name="connsiteY3722" fmla="*/ 1458428 h 2504437"/>
              <a:gd name="connsiteX3723" fmla="*/ 1275919 w 3243376"/>
              <a:gd name="connsiteY3723" fmla="*/ 1458428 h 2504437"/>
              <a:gd name="connsiteX3724" fmla="*/ 1274401 w 3243376"/>
              <a:gd name="connsiteY3724" fmla="*/ 1457079 h 2504437"/>
              <a:gd name="connsiteX3725" fmla="*/ 1260738 w 3243376"/>
              <a:gd name="connsiteY3725" fmla="*/ 1458427 h 2504437"/>
              <a:gd name="connsiteX3726" fmla="*/ 1267861 w 3243376"/>
              <a:gd name="connsiteY3726" fmla="*/ 1458427 h 2504437"/>
              <a:gd name="connsiteX3727" fmla="*/ 1275919 w 3243376"/>
              <a:gd name="connsiteY3727" fmla="*/ 1458428 h 2504437"/>
              <a:gd name="connsiteX3728" fmla="*/ 1283693 w 3243376"/>
              <a:gd name="connsiteY3728" fmla="*/ 1465336 h 2504437"/>
              <a:gd name="connsiteX3729" fmla="*/ 1292876 w 3243376"/>
              <a:gd name="connsiteY3729" fmla="*/ 1475752 h 2504437"/>
              <a:gd name="connsiteX3730" fmla="*/ 1409730 w 3243376"/>
              <a:gd name="connsiteY3730" fmla="*/ 1537548 h 2504437"/>
              <a:gd name="connsiteX3731" fmla="*/ 1408112 w 3243376"/>
              <a:gd name="connsiteY3731" fmla="*/ 1532691 h 2504437"/>
              <a:gd name="connsiteX3732" fmla="*/ 1409730 w 3243376"/>
              <a:gd name="connsiteY3732" fmla="*/ 1537548 h 2504437"/>
              <a:gd name="connsiteX3733" fmla="*/ 1412769 w 3243376"/>
              <a:gd name="connsiteY3733" fmla="*/ 1544203 h 2504437"/>
              <a:gd name="connsiteX3734" fmla="*/ 1411268 w 3243376"/>
              <a:gd name="connsiteY3734" fmla="*/ 1541388 h 2504437"/>
              <a:gd name="connsiteX3735" fmla="*/ 1419624 w 3243376"/>
              <a:gd name="connsiteY3735" fmla="*/ 1544204 h 2504437"/>
              <a:gd name="connsiteX3736" fmla="*/ 1272251 w 3243376"/>
              <a:gd name="connsiteY3736" fmla="*/ 1481455 h 2504437"/>
              <a:gd name="connsiteX3737" fmla="*/ 1283764 w 3243376"/>
              <a:gd name="connsiteY3737" fmla="*/ 1481455 h 2504437"/>
              <a:gd name="connsiteX3738" fmla="*/ 1272251 w 3243376"/>
              <a:gd name="connsiteY3738" fmla="*/ 1469941 h 2504437"/>
              <a:gd name="connsiteX3739" fmla="*/ 1272251 w 3243376"/>
              <a:gd name="connsiteY3739" fmla="*/ 1481455 h 2504437"/>
              <a:gd name="connsiteX3740" fmla="*/ 1806481 w 3243376"/>
              <a:gd name="connsiteY3740" fmla="*/ 1750873 h 2504437"/>
              <a:gd name="connsiteX3741" fmla="*/ 1806481 w 3243376"/>
              <a:gd name="connsiteY3741" fmla="*/ 1728421 h 2504437"/>
              <a:gd name="connsiteX3742" fmla="*/ 1800796 w 3243376"/>
              <a:gd name="connsiteY3742" fmla="*/ 1716907 h 2504437"/>
              <a:gd name="connsiteX3743" fmla="*/ 1799627 w 3243376"/>
              <a:gd name="connsiteY3743" fmla="*/ 1714344 h 2504437"/>
              <a:gd name="connsiteX3744" fmla="*/ 1806553 w 3243376"/>
              <a:gd name="connsiteY3744" fmla="*/ 1709999 h 2504437"/>
              <a:gd name="connsiteX3745" fmla="*/ 1817419 w 3243376"/>
              <a:gd name="connsiteY3745" fmla="*/ 1695237 h 2504437"/>
              <a:gd name="connsiteX3746" fmla="*/ 1817419 w 3243376"/>
              <a:gd name="connsiteY3746" fmla="*/ 1697993 h 2504437"/>
              <a:gd name="connsiteX3747" fmla="*/ 1813677 w 3243376"/>
              <a:gd name="connsiteY3747" fmla="*/ 1721009 h 2504437"/>
              <a:gd name="connsiteX3748" fmla="*/ 1817994 w 3243376"/>
              <a:gd name="connsiteY3748" fmla="*/ 1739359 h 2504437"/>
              <a:gd name="connsiteX3749" fmla="*/ 1806481 w 3243376"/>
              <a:gd name="connsiteY3749" fmla="*/ 1750873 h 2504437"/>
              <a:gd name="connsiteX3750" fmla="*/ 1357451 w 3243376"/>
              <a:gd name="connsiteY3750" fmla="*/ 1534418 h 2504437"/>
              <a:gd name="connsiteX3751" fmla="*/ 1363208 w 3243376"/>
              <a:gd name="connsiteY3751" fmla="*/ 1525782 h 2504437"/>
              <a:gd name="connsiteX3752" fmla="*/ 1351695 w 3243376"/>
              <a:gd name="connsiteY3752" fmla="*/ 1525782 h 2504437"/>
              <a:gd name="connsiteX3753" fmla="*/ 1357451 w 3243376"/>
              <a:gd name="connsiteY3753" fmla="*/ 1534418 h 2504437"/>
              <a:gd name="connsiteX3754" fmla="*/ 1210977 w 3243376"/>
              <a:gd name="connsiteY3754" fmla="*/ 1468142 h 2504437"/>
              <a:gd name="connsiteX3755" fmla="*/ 1215834 w 3243376"/>
              <a:gd name="connsiteY3755" fmla="*/ 1469942 h 2504437"/>
              <a:gd name="connsiteX3756" fmla="*/ 1215835 w 3243376"/>
              <a:gd name="connsiteY3756" fmla="*/ 1458427 h 2504437"/>
              <a:gd name="connsiteX3757" fmla="*/ 1211516 w 3243376"/>
              <a:gd name="connsiteY3757" fmla="*/ 1447417 h 2504437"/>
              <a:gd name="connsiteX3758" fmla="*/ 1215626 w 3243376"/>
              <a:gd name="connsiteY3758" fmla="*/ 1436527 h 2504437"/>
              <a:gd name="connsiteX3759" fmla="*/ 1221015 w 3243376"/>
              <a:gd name="connsiteY3759" fmla="*/ 1444611 h 2504437"/>
              <a:gd name="connsiteX3760" fmla="*/ 1226772 w 3243376"/>
              <a:gd name="connsiteY3760" fmla="*/ 1435976 h 2504437"/>
              <a:gd name="connsiteX3761" fmla="*/ 1215258 w 3243376"/>
              <a:gd name="connsiteY3761" fmla="*/ 1435976 h 2504437"/>
              <a:gd name="connsiteX3762" fmla="*/ 1215445 w 3243376"/>
              <a:gd name="connsiteY3762" fmla="*/ 1436256 h 2504437"/>
              <a:gd name="connsiteX3763" fmla="*/ 1200291 w 3243376"/>
              <a:gd name="connsiteY3763" fmla="*/ 1447202 h 2504437"/>
              <a:gd name="connsiteX3764" fmla="*/ 1193382 w 3243376"/>
              <a:gd name="connsiteY3764" fmla="*/ 1458428 h 2504437"/>
              <a:gd name="connsiteX3765" fmla="*/ 1215835 w 3243376"/>
              <a:gd name="connsiteY3765" fmla="*/ 1458427 h 2504437"/>
              <a:gd name="connsiteX3766" fmla="*/ 1210977 w 3243376"/>
              <a:gd name="connsiteY3766" fmla="*/ 1468142 h 2504437"/>
              <a:gd name="connsiteX3767" fmla="*/ 1317730 w 3243376"/>
              <a:gd name="connsiteY3767" fmla="*/ 1525782 h 2504437"/>
              <a:gd name="connsiteX3768" fmla="*/ 1329243 w 3243376"/>
              <a:gd name="connsiteY3768" fmla="*/ 1503331 h 2504437"/>
              <a:gd name="connsiteX3769" fmla="*/ 1317730 w 3243376"/>
              <a:gd name="connsiteY3769" fmla="*/ 1525782 h 2504437"/>
              <a:gd name="connsiteX3770" fmla="*/ 1437787 w 3243376"/>
              <a:gd name="connsiteY3770" fmla="*/ 1588531 h 2504437"/>
              <a:gd name="connsiteX3771" fmla="*/ 1441102 w 3243376"/>
              <a:gd name="connsiteY3771" fmla="*/ 1586151 h 2504437"/>
              <a:gd name="connsiteX3772" fmla="*/ 1442076 w 3243376"/>
              <a:gd name="connsiteY3772" fmla="*/ 1588531 h 2504437"/>
              <a:gd name="connsiteX3773" fmla="*/ 1602979 w 3243376"/>
              <a:gd name="connsiteY3773" fmla="*/ 1671141 h 2504437"/>
              <a:gd name="connsiteX3774" fmla="*/ 1601539 w 3243376"/>
              <a:gd name="connsiteY3774" fmla="*/ 1661066 h 2504437"/>
              <a:gd name="connsiteX3775" fmla="*/ 1613053 w 3243376"/>
              <a:gd name="connsiteY3775" fmla="*/ 1661067 h 2504437"/>
              <a:gd name="connsiteX3776" fmla="*/ 1613053 w 3243376"/>
              <a:gd name="connsiteY3776" fmla="*/ 1672580 h 2504437"/>
              <a:gd name="connsiteX3777" fmla="*/ 1602979 w 3243376"/>
              <a:gd name="connsiteY3777" fmla="*/ 1671141 h 2504437"/>
              <a:gd name="connsiteX3778" fmla="*/ 1393143 w 3243376"/>
              <a:gd name="connsiteY3778" fmla="*/ 1568454 h 2504437"/>
              <a:gd name="connsiteX3779" fmla="*/ 1408687 w 3243376"/>
              <a:gd name="connsiteY3779" fmla="*/ 1571261 h 2504437"/>
              <a:gd name="connsiteX3780" fmla="*/ 1397748 w 3243376"/>
              <a:gd name="connsiteY3780" fmla="*/ 1548809 h 2504437"/>
              <a:gd name="connsiteX3781" fmla="*/ 1386234 w 3243376"/>
              <a:gd name="connsiteY3781" fmla="*/ 1548809 h 2504437"/>
              <a:gd name="connsiteX3782" fmla="*/ 1393143 w 3243376"/>
              <a:gd name="connsiteY3782" fmla="*/ 1568454 h 2504437"/>
              <a:gd name="connsiteX3783" fmla="*/ 1737975 w 3243376"/>
              <a:gd name="connsiteY3783" fmla="*/ 1739359 h 2504437"/>
              <a:gd name="connsiteX3784" fmla="*/ 1715524 w 3243376"/>
              <a:gd name="connsiteY3784" fmla="*/ 1694456 h 2504437"/>
              <a:gd name="connsiteX3785" fmla="*/ 1760427 w 3243376"/>
              <a:gd name="connsiteY3785" fmla="*/ 1739358 h 2504437"/>
              <a:gd name="connsiteX3786" fmla="*/ 1737975 w 3243376"/>
              <a:gd name="connsiteY3786" fmla="*/ 1739359 h 2504437"/>
              <a:gd name="connsiteX3787" fmla="*/ 1813030 w 3243376"/>
              <a:gd name="connsiteY3787" fmla="*/ 1782031 h 2504437"/>
              <a:gd name="connsiteX3788" fmla="*/ 1805906 w 3243376"/>
              <a:gd name="connsiteY3788" fmla="*/ 1762386 h 2504437"/>
              <a:gd name="connsiteX3789" fmla="*/ 1817419 w 3243376"/>
              <a:gd name="connsiteY3789" fmla="*/ 1762386 h 2504437"/>
              <a:gd name="connsiteX3790" fmla="*/ 1828357 w 3243376"/>
              <a:gd name="connsiteY3790" fmla="*/ 1784838 h 2504437"/>
              <a:gd name="connsiteX3791" fmla="*/ 1813030 w 3243376"/>
              <a:gd name="connsiteY3791" fmla="*/ 1782031 h 2504437"/>
              <a:gd name="connsiteX3792" fmla="*/ 1567574 w 3243376"/>
              <a:gd name="connsiteY3792" fmla="*/ 1661067 h 2504437"/>
              <a:gd name="connsiteX3793" fmla="*/ 1567575 w 3243376"/>
              <a:gd name="connsiteY3793" fmla="*/ 1658441 h 2504437"/>
              <a:gd name="connsiteX3794" fmla="*/ 1569488 w 3243376"/>
              <a:gd name="connsiteY3794" fmla="*/ 1658579 h 2504437"/>
              <a:gd name="connsiteX3795" fmla="*/ 1351911 w 3243376"/>
              <a:gd name="connsiteY3795" fmla="*/ 1557013 h 2504437"/>
              <a:gd name="connsiteX3796" fmla="*/ 1351695 w 3243376"/>
              <a:gd name="connsiteY3796" fmla="*/ 1548809 h 2504437"/>
              <a:gd name="connsiteX3797" fmla="*/ 1351911 w 3243376"/>
              <a:gd name="connsiteY3797" fmla="*/ 1557013 h 2504437"/>
              <a:gd name="connsiteX3798" fmla="*/ 1306217 w 3243376"/>
              <a:gd name="connsiteY3798" fmla="*/ 1537296 h 2504437"/>
              <a:gd name="connsiteX3799" fmla="*/ 1306217 w 3243376"/>
              <a:gd name="connsiteY3799" fmla="*/ 1503331 h 2504437"/>
              <a:gd name="connsiteX3800" fmla="*/ 1317730 w 3243376"/>
              <a:gd name="connsiteY3800" fmla="*/ 1514844 h 2504437"/>
              <a:gd name="connsiteX3801" fmla="*/ 1306217 w 3243376"/>
              <a:gd name="connsiteY3801" fmla="*/ 1503331 h 2504437"/>
              <a:gd name="connsiteX3802" fmla="*/ 1294702 w 3243376"/>
              <a:gd name="connsiteY3802" fmla="*/ 1525782 h 2504437"/>
              <a:gd name="connsiteX3803" fmla="*/ 1306217 w 3243376"/>
              <a:gd name="connsiteY3803" fmla="*/ 1537296 h 2504437"/>
              <a:gd name="connsiteX3804" fmla="*/ 1426245 w 3243376"/>
              <a:gd name="connsiteY3804" fmla="*/ 1598605 h 2504437"/>
              <a:gd name="connsiteX3805" fmla="*/ 1430563 w 3243376"/>
              <a:gd name="connsiteY3805" fmla="*/ 1588531 h 2504437"/>
              <a:gd name="connsiteX3806" fmla="*/ 1432002 w 3243376"/>
              <a:gd name="connsiteY3806" fmla="*/ 1588531 h 2504437"/>
              <a:gd name="connsiteX3807" fmla="*/ 1437787 w 3243376"/>
              <a:gd name="connsiteY3807" fmla="*/ 1588531 h 2504437"/>
              <a:gd name="connsiteX3808" fmla="*/ 1437687 w 3243376"/>
              <a:gd name="connsiteY3808" fmla="*/ 1588603 h 2504437"/>
              <a:gd name="connsiteX3809" fmla="*/ 1430563 w 3243376"/>
              <a:gd name="connsiteY3809" fmla="*/ 1600045 h 2504437"/>
              <a:gd name="connsiteX3810" fmla="*/ 1426245 w 3243376"/>
              <a:gd name="connsiteY3810" fmla="*/ 1598605 h 2504437"/>
              <a:gd name="connsiteX3811" fmla="*/ 1681558 w 3243376"/>
              <a:gd name="connsiteY3811" fmla="*/ 1728421 h 2504437"/>
              <a:gd name="connsiteX3812" fmla="*/ 1681558 w 3243376"/>
              <a:gd name="connsiteY3812" fmla="*/ 1716907 h 2504437"/>
              <a:gd name="connsiteX3813" fmla="*/ 1681558 w 3243376"/>
              <a:gd name="connsiteY3813" fmla="*/ 1728421 h 2504437"/>
              <a:gd name="connsiteX3814" fmla="*/ 1659107 w 3243376"/>
              <a:gd name="connsiteY3814" fmla="*/ 1717483 h 2504437"/>
              <a:gd name="connsiteX3815" fmla="*/ 1681558 w 3243376"/>
              <a:gd name="connsiteY3815" fmla="*/ 1705969 h 2504437"/>
              <a:gd name="connsiteX3816" fmla="*/ 1659107 w 3243376"/>
              <a:gd name="connsiteY3816" fmla="*/ 1717483 h 2504437"/>
              <a:gd name="connsiteX3817" fmla="*/ 1783453 w 3243376"/>
              <a:gd name="connsiteY3817" fmla="*/ 1784838 h 2504437"/>
              <a:gd name="connsiteX3818" fmla="*/ 1771940 w 3243376"/>
              <a:gd name="connsiteY3818" fmla="*/ 1750873 h 2504437"/>
              <a:gd name="connsiteX3819" fmla="*/ 1783453 w 3243376"/>
              <a:gd name="connsiteY3819" fmla="*/ 1739935 h 2504437"/>
              <a:gd name="connsiteX3820" fmla="*/ 1783453 w 3243376"/>
              <a:gd name="connsiteY3820" fmla="*/ 1784838 h 2504437"/>
              <a:gd name="connsiteX3821" fmla="*/ 1386235 w 3243376"/>
              <a:gd name="connsiteY3821" fmla="*/ 1593713 h 2504437"/>
              <a:gd name="connsiteX3822" fmla="*/ 1408111 w 3243376"/>
              <a:gd name="connsiteY3822" fmla="*/ 1582775 h 2504437"/>
              <a:gd name="connsiteX3823" fmla="*/ 1397102 w 3243376"/>
              <a:gd name="connsiteY3823" fmla="*/ 1587092 h 2504437"/>
              <a:gd name="connsiteX3824" fmla="*/ 1386065 w 3243376"/>
              <a:gd name="connsiteY3824" fmla="*/ 1582928 h 2504437"/>
              <a:gd name="connsiteX3825" fmla="*/ 1386062 w 3243376"/>
              <a:gd name="connsiteY3825" fmla="*/ 1582717 h 2504437"/>
              <a:gd name="connsiteX3826" fmla="*/ 1395733 w 3243376"/>
              <a:gd name="connsiteY3826" fmla="*/ 1581335 h 2504437"/>
              <a:gd name="connsiteX3827" fmla="*/ 1397173 w 3243376"/>
              <a:gd name="connsiteY3827" fmla="*/ 1571260 h 2504437"/>
              <a:gd name="connsiteX3828" fmla="*/ 1374721 w 3243376"/>
              <a:gd name="connsiteY3828" fmla="*/ 1571260 h 2504437"/>
              <a:gd name="connsiteX3829" fmla="*/ 1386055 w 3243376"/>
              <a:gd name="connsiteY3829" fmla="*/ 1582271 h 2504437"/>
              <a:gd name="connsiteX3830" fmla="*/ 1386062 w 3243376"/>
              <a:gd name="connsiteY3830" fmla="*/ 1582717 h 2504437"/>
              <a:gd name="connsiteX3831" fmla="*/ 1385659 w 3243376"/>
              <a:gd name="connsiteY3831" fmla="*/ 1582775 h 2504437"/>
              <a:gd name="connsiteX3832" fmla="*/ 1386065 w 3243376"/>
              <a:gd name="connsiteY3832" fmla="*/ 1582928 h 2504437"/>
              <a:gd name="connsiteX3833" fmla="*/ 1749490 w 3243376"/>
              <a:gd name="connsiteY3833" fmla="*/ 1784838 h 2504437"/>
              <a:gd name="connsiteX3834" fmla="*/ 1749490 w 3243376"/>
              <a:gd name="connsiteY3834" fmla="*/ 1773324 h 2504437"/>
              <a:gd name="connsiteX3835" fmla="*/ 1761003 w 3243376"/>
              <a:gd name="connsiteY3835" fmla="*/ 1773324 h 2504437"/>
              <a:gd name="connsiteX3836" fmla="*/ 1761002 w 3243376"/>
              <a:gd name="connsiteY3836" fmla="*/ 1784837 h 2504437"/>
              <a:gd name="connsiteX3837" fmla="*/ 1749490 w 3243376"/>
              <a:gd name="connsiteY3837" fmla="*/ 1784838 h 2504437"/>
              <a:gd name="connsiteX3838" fmla="*/ 1351694 w 3243376"/>
              <a:gd name="connsiteY3838" fmla="*/ 1604651 h 2504437"/>
              <a:gd name="connsiteX3839" fmla="*/ 1363208 w 3243376"/>
              <a:gd name="connsiteY3839" fmla="*/ 1582198 h 2504437"/>
              <a:gd name="connsiteX3840" fmla="*/ 1351694 w 3243376"/>
              <a:gd name="connsiteY3840" fmla="*/ 1604651 h 2504437"/>
              <a:gd name="connsiteX3841" fmla="*/ 1771940 w 3243376"/>
              <a:gd name="connsiteY3841" fmla="*/ 1818227 h 2504437"/>
              <a:gd name="connsiteX3842" fmla="*/ 1771940 w 3243376"/>
              <a:gd name="connsiteY3842" fmla="*/ 1818227 h 2504437"/>
              <a:gd name="connsiteX3843" fmla="*/ 1771940 w 3243376"/>
              <a:gd name="connsiteY3843" fmla="*/ 1815232 h 2504437"/>
              <a:gd name="connsiteX3844" fmla="*/ 1226772 w 3243376"/>
              <a:gd name="connsiteY3844" fmla="*/ 1548809 h 2504437"/>
              <a:gd name="connsiteX3845" fmla="*/ 1238285 w 3243376"/>
              <a:gd name="connsiteY3845" fmla="*/ 1548809 h 2504437"/>
              <a:gd name="connsiteX3846" fmla="*/ 1238286 w 3243376"/>
              <a:gd name="connsiteY3846" fmla="*/ 1526358 h 2504437"/>
              <a:gd name="connsiteX3847" fmla="*/ 1226772 w 3243376"/>
              <a:gd name="connsiteY3847" fmla="*/ 1514844 h 2504437"/>
              <a:gd name="connsiteX3848" fmla="*/ 1226772 w 3243376"/>
              <a:gd name="connsiteY3848" fmla="*/ 1548809 h 2504437"/>
              <a:gd name="connsiteX3849" fmla="*/ 1635030 w 3243376"/>
              <a:gd name="connsiteY3849" fmla="*/ 1759260 h 2504437"/>
              <a:gd name="connsiteX3850" fmla="*/ 1630323 w 3243376"/>
              <a:gd name="connsiteY3850" fmla="*/ 1745260 h 2504437"/>
              <a:gd name="connsiteX3851" fmla="*/ 1624566 w 3243376"/>
              <a:gd name="connsiteY3851" fmla="*/ 1728997 h 2504437"/>
              <a:gd name="connsiteX3852" fmla="*/ 1647019 w 3243376"/>
              <a:gd name="connsiteY3852" fmla="*/ 1717484 h 2504437"/>
              <a:gd name="connsiteX3853" fmla="*/ 1658532 w 3243376"/>
              <a:gd name="connsiteY3853" fmla="*/ 1739935 h 2504437"/>
              <a:gd name="connsiteX3854" fmla="*/ 1639589 w 3243376"/>
              <a:gd name="connsiteY3854" fmla="*/ 1750945 h 2504437"/>
              <a:gd name="connsiteX3855" fmla="*/ 1636946 w 3243376"/>
              <a:gd name="connsiteY3855" fmla="*/ 1759565 h 2504437"/>
              <a:gd name="connsiteX3856" fmla="*/ 1636368 w 3243376"/>
              <a:gd name="connsiteY3856" fmla="*/ 1759580 h 2504437"/>
              <a:gd name="connsiteX3857" fmla="*/ 1500795 w 3243376"/>
              <a:gd name="connsiteY3857" fmla="*/ 1694456 h 2504437"/>
              <a:gd name="connsiteX3858" fmla="*/ 1500795 w 3243376"/>
              <a:gd name="connsiteY3858" fmla="*/ 1672004 h 2504437"/>
              <a:gd name="connsiteX3859" fmla="*/ 1489282 w 3243376"/>
              <a:gd name="connsiteY3859" fmla="*/ 1683518 h 2504437"/>
              <a:gd name="connsiteX3860" fmla="*/ 1511734 w 3243376"/>
              <a:gd name="connsiteY3860" fmla="*/ 1649553 h 2504437"/>
              <a:gd name="connsiteX3861" fmla="*/ 1511733 w 3243376"/>
              <a:gd name="connsiteY3861" fmla="*/ 1661067 h 2504437"/>
              <a:gd name="connsiteX3862" fmla="*/ 1534185 w 3243376"/>
              <a:gd name="connsiteY3862" fmla="*/ 1638615 h 2504437"/>
              <a:gd name="connsiteX3863" fmla="*/ 1556637 w 3243376"/>
              <a:gd name="connsiteY3863" fmla="*/ 1638615 h 2504437"/>
              <a:gd name="connsiteX3864" fmla="*/ 1545122 w 3243376"/>
              <a:gd name="connsiteY3864" fmla="*/ 1661066 h 2504437"/>
              <a:gd name="connsiteX3865" fmla="*/ 1546274 w 3243376"/>
              <a:gd name="connsiteY3865" fmla="*/ 1649554 h 2504437"/>
              <a:gd name="connsiteX3866" fmla="*/ 1500795 w 3243376"/>
              <a:gd name="connsiteY3866" fmla="*/ 1694456 h 2504437"/>
              <a:gd name="connsiteX3867" fmla="*/ 1601539 w 3243376"/>
              <a:gd name="connsiteY3867" fmla="*/ 1751448 h 2504437"/>
              <a:gd name="connsiteX3868" fmla="*/ 1579087 w 3243376"/>
              <a:gd name="connsiteY3868" fmla="*/ 1739935 h 2504437"/>
              <a:gd name="connsiteX3869" fmla="*/ 1579087 w 3243376"/>
              <a:gd name="connsiteY3869" fmla="*/ 1717483 h 2504437"/>
              <a:gd name="connsiteX3870" fmla="*/ 1590602 w 3243376"/>
              <a:gd name="connsiteY3870" fmla="*/ 1705969 h 2504437"/>
              <a:gd name="connsiteX3871" fmla="*/ 1590602 w 3243376"/>
              <a:gd name="connsiteY3871" fmla="*/ 1728997 h 2504437"/>
              <a:gd name="connsiteX3872" fmla="*/ 1613053 w 3243376"/>
              <a:gd name="connsiteY3872" fmla="*/ 1728997 h 2504437"/>
              <a:gd name="connsiteX3873" fmla="*/ 1601539 w 3243376"/>
              <a:gd name="connsiteY3873" fmla="*/ 1751448 h 2504437"/>
              <a:gd name="connsiteX3874" fmla="*/ 1249799 w 3243376"/>
              <a:gd name="connsiteY3874" fmla="*/ 1582198 h 2504437"/>
              <a:gd name="connsiteX3875" fmla="*/ 1261313 w 3243376"/>
              <a:gd name="connsiteY3875" fmla="*/ 1570685 h 2504437"/>
              <a:gd name="connsiteX3876" fmla="*/ 1261313 w 3243376"/>
              <a:gd name="connsiteY3876" fmla="*/ 1548234 h 2504437"/>
              <a:gd name="connsiteX3877" fmla="*/ 1249799 w 3243376"/>
              <a:gd name="connsiteY3877" fmla="*/ 1525782 h 2504437"/>
              <a:gd name="connsiteX3878" fmla="*/ 1238285 w 3243376"/>
              <a:gd name="connsiteY3878" fmla="*/ 1559747 h 2504437"/>
              <a:gd name="connsiteX3879" fmla="*/ 1249799 w 3243376"/>
              <a:gd name="connsiteY3879" fmla="*/ 1582198 h 2504437"/>
              <a:gd name="connsiteX3880" fmla="*/ 1771940 w 3243376"/>
              <a:gd name="connsiteY3880" fmla="*/ 1841255 h 2504437"/>
              <a:gd name="connsiteX3881" fmla="*/ 1771940 w 3243376"/>
              <a:gd name="connsiteY3881" fmla="*/ 1829740 h 2504437"/>
              <a:gd name="connsiteX3882" fmla="*/ 1771940 w 3243376"/>
              <a:gd name="connsiteY3882" fmla="*/ 1818227 h 2504437"/>
              <a:gd name="connsiteX3883" fmla="*/ 1771940 w 3243376"/>
              <a:gd name="connsiteY3883" fmla="*/ 1818443 h 2504437"/>
              <a:gd name="connsiteX3884" fmla="*/ 1771940 w 3243376"/>
              <a:gd name="connsiteY3884" fmla="*/ 1818227 h 2504437"/>
              <a:gd name="connsiteX3885" fmla="*/ 1780575 w 3243376"/>
              <a:gd name="connsiteY3885" fmla="*/ 1825423 h 2504437"/>
              <a:gd name="connsiteX3886" fmla="*/ 1771940 w 3243376"/>
              <a:gd name="connsiteY3886" fmla="*/ 1841255 h 2504437"/>
              <a:gd name="connsiteX3887" fmla="*/ 1442652 w 3243376"/>
              <a:gd name="connsiteY3887" fmla="*/ 1683184 h 2504437"/>
              <a:gd name="connsiteX3888" fmla="*/ 1442652 w 3243376"/>
              <a:gd name="connsiteY3888" fmla="*/ 1682943 h 2504437"/>
              <a:gd name="connsiteX3889" fmla="*/ 1442652 w 3243376"/>
              <a:gd name="connsiteY3889" fmla="*/ 1683184 h 2504437"/>
              <a:gd name="connsiteX3890" fmla="*/ 1442651 w 3243376"/>
              <a:gd name="connsiteY3890" fmla="*/ 1683642 h 2504437"/>
              <a:gd name="connsiteX3891" fmla="*/ 1442652 w 3243376"/>
              <a:gd name="connsiteY3891" fmla="*/ 1683184 h 2504437"/>
              <a:gd name="connsiteX3892" fmla="*/ 1443228 w 3243376"/>
              <a:gd name="connsiteY3892" fmla="*/ 1682942 h 2504437"/>
              <a:gd name="connsiteX3893" fmla="*/ 1386811 w 3243376"/>
              <a:gd name="connsiteY3893" fmla="*/ 1658188 h 2504437"/>
              <a:gd name="connsiteX3894" fmla="*/ 1386811 w 3243376"/>
              <a:gd name="connsiteY3894" fmla="*/ 1658188 h 2504437"/>
              <a:gd name="connsiteX3895" fmla="*/ 1386811 w 3243376"/>
              <a:gd name="connsiteY3895" fmla="*/ 1658188 h 2504437"/>
              <a:gd name="connsiteX3896" fmla="*/ 1414299 w 3243376"/>
              <a:gd name="connsiteY3896" fmla="*/ 1672760 h 2504437"/>
              <a:gd name="connsiteX3897" fmla="*/ 1409262 w 3243376"/>
              <a:gd name="connsiteY3897" fmla="*/ 1669701 h 2504437"/>
              <a:gd name="connsiteX3898" fmla="*/ 1409262 w 3243376"/>
              <a:gd name="connsiteY3898" fmla="*/ 1658188 h 2504437"/>
              <a:gd name="connsiteX3899" fmla="*/ 1398253 w 3243376"/>
              <a:gd name="connsiteY3899" fmla="*/ 1653871 h 2504437"/>
              <a:gd name="connsiteX3900" fmla="*/ 1386811 w 3243376"/>
              <a:gd name="connsiteY3900" fmla="*/ 1658188 h 2504437"/>
              <a:gd name="connsiteX3901" fmla="*/ 1386812 w 3243376"/>
              <a:gd name="connsiteY3901" fmla="*/ 1656542 h 2504437"/>
              <a:gd name="connsiteX3902" fmla="*/ 1386812 w 3243376"/>
              <a:gd name="connsiteY3902" fmla="*/ 1635737 h 2504437"/>
              <a:gd name="connsiteX3903" fmla="*/ 1398325 w 3243376"/>
              <a:gd name="connsiteY3903" fmla="*/ 1635737 h 2504437"/>
              <a:gd name="connsiteX3904" fmla="*/ 1398325 w 3243376"/>
              <a:gd name="connsiteY3904" fmla="*/ 1647251 h 2504437"/>
              <a:gd name="connsiteX3905" fmla="*/ 1432289 w 3243376"/>
              <a:gd name="connsiteY3905" fmla="*/ 1635737 h 2504437"/>
              <a:gd name="connsiteX3906" fmla="*/ 1443803 w 3243376"/>
              <a:gd name="connsiteY3906" fmla="*/ 1635737 h 2504437"/>
              <a:gd name="connsiteX3907" fmla="*/ 1443803 w 3243376"/>
              <a:gd name="connsiteY3907" fmla="*/ 1658188 h 2504437"/>
              <a:gd name="connsiteX3908" fmla="*/ 1432290 w 3243376"/>
              <a:gd name="connsiteY3908" fmla="*/ 1669701 h 2504437"/>
              <a:gd name="connsiteX3909" fmla="*/ 1420775 w 3243376"/>
              <a:gd name="connsiteY3909" fmla="*/ 1658188 h 2504437"/>
              <a:gd name="connsiteX3910" fmla="*/ 1414299 w 3243376"/>
              <a:gd name="connsiteY3910" fmla="*/ 1672760 h 2504437"/>
              <a:gd name="connsiteX3911" fmla="*/ 1442651 w 3243376"/>
              <a:gd name="connsiteY3911" fmla="*/ 1689694 h 2504437"/>
              <a:gd name="connsiteX3912" fmla="*/ 1442651 w 3243376"/>
              <a:gd name="connsiteY3912" fmla="*/ 1689694 h 2504437"/>
              <a:gd name="connsiteX3913" fmla="*/ 1442652 w 3243376"/>
              <a:gd name="connsiteY3913" fmla="*/ 1684382 h 2504437"/>
              <a:gd name="connsiteX3914" fmla="*/ 1442651 w 3243376"/>
              <a:gd name="connsiteY3914" fmla="*/ 1683642 h 2504437"/>
              <a:gd name="connsiteX3915" fmla="*/ 1442651 w 3243376"/>
              <a:gd name="connsiteY3915" fmla="*/ 1683642 h 2504437"/>
              <a:gd name="connsiteX3916" fmla="*/ 1451404 w 3243376"/>
              <a:gd name="connsiteY3916" fmla="*/ 1697514 h 2504437"/>
              <a:gd name="connsiteX3917" fmla="*/ 1450289 w 3243376"/>
              <a:gd name="connsiteY3917" fmla="*/ 1696746 h 2504437"/>
              <a:gd name="connsiteX3918" fmla="*/ 1450424 w 3243376"/>
              <a:gd name="connsiteY3918" fmla="*/ 1695895 h 2504437"/>
              <a:gd name="connsiteX3919" fmla="*/ 1454741 w 3243376"/>
              <a:gd name="connsiteY3919" fmla="*/ 1694456 h 2504437"/>
              <a:gd name="connsiteX3920" fmla="*/ 1451404 w 3243376"/>
              <a:gd name="connsiteY3920" fmla="*/ 1697514 h 2504437"/>
              <a:gd name="connsiteX3921" fmla="*/ 1828933 w 3243376"/>
              <a:gd name="connsiteY3921" fmla="*/ 1885582 h 2504437"/>
              <a:gd name="connsiteX3922" fmla="*/ 1840446 w 3243376"/>
              <a:gd name="connsiteY3922" fmla="*/ 1874068 h 2504437"/>
              <a:gd name="connsiteX3923" fmla="*/ 1828933 w 3243376"/>
              <a:gd name="connsiteY3923" fmla="*/ 1885582 h 2504437"/>
              <a:gd name="connsiteX3924" fmla="*/ 1488130 w 3243376"/>
              <a:gd name="connsiteY3924" fmla="*/ 1716907 h 2504437"/>
              <a:gd name="connsiteX3925" fmla="*/ 1488130 w 3243376"/>
              <a:gd name="connsiteY3925" fmla="*/ 1693881 h 2504437"/>
              <a:gd name="connsiteX3926" fmla="*/ 1499645 w 3243376"/>
              <a:gd name="connsiteY3926" fmla="*/ 1705394 h 2504437"/>
              <a:gd name="connsiteX3927" fmla="*/ 1488130 w 3243376"/>
              <a:gd name="connsiteY3927" fmla="*/ 1716907 h 2504437"/>
              <a:gd name="connsiteX3928" fmla="*/ 1120020 w 3243376"/>
              <a:gd name="connsiteY3928" fmla="*/ 1535497 h 2504437"/>
              <a:gd name="connsiteX3929" fmla="*/ 1124877 w 3243376"/>
              <a:gd name="connsiteY3929" fmla="*/ 1537296 h 2504437"/>
              <a:gd name="connsiteX3930" fmla="*/ 1124877 w 3243376"/>
              <a:gd name="connsiteY3930" fmla="*/ 1525782 h 2504437"/>
              <a:gd name="connsiteX3931" fmla="*/ 1120020 w 3243376"/>
              <a:gd name="connsiteY3931" fmla="*/ 1535497 h 2504437"/>
              <a:gd name="connsiteX3932" fmla="*/ 1659107 w 3243376"/>
              <a:gd name="connsiteY3932" fmla="*/ 1807289 h 2504437"/>
              <a:gd name="connsiteX3933" fmla="*/ 1659286 w 3243376"/>
              <a:gd name="connsiteY3933" fmla="*/ 1802431 h 2504437"/>
              <a:gd name="connsiteX3934" fmla="*/ 1660313 w 3243376"/>
              <a:gd name="connsiteY3934" fmla="*/ 1802871 h 2504437"/>
              <a:gd name="connsiteX3935" fmla="*/ 1499644 w 3243376"/>
              <a:gd name="connsiteY3935" fmla="*/ 1728421 h 2504437"/>
              <a:gd name="connsiteX3936" fmla="*/ 1499644 w 3243376"/>
              <a:gd name="connsiteY3936" fmla="*/ 1728421 h 2504437"/>
              <a:gd name="connsiteX3937" fmla="*/ 1499644 w 3243376"/>
              <a:gd name="connsiteY3937" fmla="*/ 1728421 h 2504437"/>
              <a:gd name="connsiteX3938" fmla="*/ 1800004 w 3243376"/>
              <a:gd name="connsiteY3938" fmla="*/ 1877459 h 2504437"/>
              <a:gd name="connsiteX3939" fmla="*/ 1806481 w 3243376"/>
              <a:gd name="connsiteY3939" fmla="*/ 1863130 h 2504437"/>
              <a:gd name="connsiteX3940" fmla="*/ 1806481 w 3243376"/>
              <a:gd name="connsiteY3940" fmla="*/ 1874644 h 2504437"/>
              <a:gd name="connsiteX3941" fmla="*/ 1800004 w 3243376"/>
              <a:gd name="connsiteY3941" fmla="*/ 1877459 h 2504437"/>
              <a:gd name="connsiteX3942" fmla="*/ 1495327 w 3243376"/>
              <a:gd name="connsiteY3942" fmla="*/ 1726982 h 2504437"/>
              <a:gd name="connsiteX3943" fmla="*/ 1499644 w 3243376"/>
              <a:gd name="connsiteY3943" fmla="*/ 1716907 h 2504437"/>
              <a:gd name="connsiteX3944" fmla="*/ 1499644 w 3243376"/>
              <a:gd name="connsiteY3944" fmla="*/ 1728421 h 2504437"/>
              <a:gd name="connsiteX3945" fmla="*/ 1545122 w 3243376"/>
              <a:gd name="connsiteY3945" fmla="*/ 1761811 h 2504437"/>
              <a:gd name="connsiteX3946" fmla="*/ 1556637 w 3243376"/>
              <a:gd name="connsiteY3946" fmla="*/ 1739359 h 2504437"/>
              <a:gd name="connsiteX3947" fmla="*/ 1567574 w 3243376"/>
              <a:gd name="connsiteY3947" fmla="*/ 1750297 h 2504437"/>
              <a:gd name="connsiteX3948" fmla="*/ 1545122 w 3243376"/>
              <a:gd name="connsiteY3948" fmla="*/ 1761811 h 2504437"/>
              <a:gd name="connsiteX3949" fmla="*/ 1499645 w 3243376"/>
              <a:gd name="connsiteY3949" fmla="*/ 1739359 h 2504437"/>
              <a:gd name="connsiteX3950" fmla="*/ 1488130 w 3243376"/>
              <a:gd name="connsiteY3950" fmla="*/ 1728422 h 2504437"/>
              <a:gd name="connsiteX3951" fmla="*/ 1489570 w 3243376"/>
              <a:gd name="connsiteY3951" fmla="*/ 1728421 h 2504437"/>
              <a:gd name="connsiteX3952" fmla="*/ 1499644 w 3243376"/>
              <a:gd name="connsiteY3952" fmla="*/ 1728421 h 2504437"/>
              <a:gd name="connsiteX3953" fmla="*/ 1693648 w 3243376"/>
              <a:gd name="connsiteY3953" fmla="*/ 1840679 h 2504437"/>
              <a:gd name="connsiteX3954" fmla="*/ 1682134 w 3243376"/>
              <a:gd name="connsiteY3954" fmla="*/ 1795775 h 2504437"/>
              <a:gd name="connsiteX3955" fmla="*/ 1670621 w 3243376"/>
              <a:gd name="connsiteY3955" fmla="*/ 1807289 h 2504437"/>
              <a:gd name="connsiteX3956" fmla="*/ 1660546 w 3243376"/>
              <a:gd name="connsiteY3956" fmla="*/ 1802971 h 2504437"/>
              <a:gd name="connsiteX3957" fmla="*/ 1660313 w 3243376"/>
              <a:gd name="connsiteY3957" fmla="*/ 1802871 h 2504437"/>
              <a:gd name="connsiteX3958" fmla="*/ 1664864 w 3243376"/>
              <a:gd name="connsiteY3958" fmla="*/ 1786205 h 2504437"/>
              <a:gd name="connsiteX3959" fmla="*/ 1670620 w 3243376"/>
              <a:gd name="connsiteY3959" fmla="*/ 1773324 h 2504437"/>
              <a:gd name="connsiteX3960" fmla="*/ 1659106 w 3243376"/>
              <a:gd name="connsiteY3960" fmla="*/ 1761811 h 2504437"/>
              <a:gd name="connsiteX3961" fmla="*/ 1647594 w 3243376"/>
              <a:gd name="connsiteY3961" fmla="*/ 1784262 h 2504437"/>
              <a:gd name="connsiteX3962" fmla="*/ 1613628 w 3243376"/>
              <a:gd name="connsiteY3962" fmla="*/ 1784262 h 2504437"/>
              <a:gd name="connsiteX3963" fmla="*/ 1625142 w 3243376"/>
              <a:gd name="connsiteY3963" fmla="*/ 1772748 h 2504437"/>
              <a:gd name="connsiteX3964" fmla="*/ 1613629 w 3243376"/>
              <a:gd name="connsiteY3964" fmla="*/ 1761235 h 2504437"/>
              <a:gd name="connsiteX3965" fmla="*/ 1625141 w 3243376"/>
              <a:gd name="connsiteY3965" fmla="*/ 1761235 h 2504437"/>
              <a:gd name="connsiteX3966" fmla="*/ 1628650 w 3243376"/>
              <a:gd name="connsiteY3966" fmla="*/ 1757736 h 2504437"/>
              <a:gd name="connsiteX3967" fmla="*/ 1635030 w 3243376"/>
              <a:gd name="connsiteY3967" fmla="*/ 1759260 h 2504437"/>
              <a:gd name="connsiteX3968" fmla="*/ 1636081 w 3243376"/>
              <a:gd name="connsiteY3968" fmla="*/ 1762386 h 2504437"/>
              <a:gd name="connsiteX3969" fmla="*/ 1636946 w 3243376"/>
              <a:gd name="connsiteY3969" fmla="*/ 1759565 h 2504437"/>
              <a:gd name="connsiteX3970" fmla="*/ 1644085 w 3243376"/>
              <a:gd name="connsiteY3970" fmla="*/ 1759373 h 2504437"/>
              <a:gd name="connsiteX3971" fmla="*/ 1647594 w 3243376"/>
              <a:gd name="connsiteY3971" fmla="*/ 1749722 h 2504437"/>
              <a:gd name="connsiteX3972" fmla="*/ 1659107 w 3243376"/>
              <a:gd name="connsiteY3972" fmla="*/ 1749721 h 2504437"/>
              <a:gd name="connsiteX3973" fmla="*/ 1659107 w 3243376"/>
              <a:gd name="connsiteY3973" fmla="*/ 1761235 h 2504437"/>
              <a:gd name="connsiteX3974" fmla="*/ 1670621 w 3243376"/>
              <a:gd name="connsiteY3974" fmla="*/ 1738784 h 2504437"/>
              <a:gd name="connsiteX3975" fmla="*/ 1670620 w 3243376"/>
              <a:gd name="connsiteY3975" fmla="*/ 1750297 h 2504437"/>
              <a:gd name="connsiteX3976" fmla="*/ 1693073 w 3243376"/>
              <a:gd name="connsiteY3976" fmla="*/ 1738784 h 2504437"/>
              <a:gd name="connsiteX3977" fmla="*/ 1704586 w 3243376"/>
              <a:gd name="connsiteY3977" fmla="*/ 1750297 h 2504437"/>
              <a:gd name="connsiteX3978" fmla="*/ 1727037 w 3243376"/>
              <a:gd name="connsiteY3978" fmla="*/ 1727845 h 2504437"/>
              <a:gd name="connsiteX3979" fmla="*/ 1715524 w 3243376"/>
              <a:gd name="connsiteY3979" fmla="*/ 1750297 h 2504437"/>
              <a:gd name="connsiteX3980" fmla="*/ 1727037 w 3243376"/>
              <a:gd name="connsiteY3980" fmla="*/ 1750297 h 2504437"/>
              <a:gd name="connsiteX3981" fmla="*/ 1715524 w 3243376"/>
              <a:gd name="connsiteY3981" fmla="*/ 1761811 h 2504437"/>
              <a:gd name="connsiteX3982" fmla="*/ 1737975 w 3243376"/>
              <a:gd name="connsiteY3982" fmla="*/ 1761811 h 2504437"/>
              <a:gd name="connsiteX3983" fmla="*/ 1726462 w 3243376"/>
              <a:gd name="connsiteY3983" fmla="*/ 1795775 h 2504437"/>
              <a:gd name="connsiteX3984" fmla="*/ 1704011 w 3243376"/>
              <a:gd name="connsiteY3984" fmla="*/ 1818227 h 2504437"/>
              <a:gd name="connsiteX3985" fmla="*/ 1705161 w 3243376"/>
              <a:gd name="connsiteY3985" fmla="*/ 1829165 h 2504437"/>
              <a:gd name="connsiteX3986" fmla="*/ 1693648 w 3243376"/>
              <a:gd name="connsiteY3986" fmla="*/ 1840679 h 2504437"/>
              <a:gd name="connsiteX3987" fmla="*/ 1238285 w 3243376"/>
              <a:gd name="connsiteY3987" fmla="*/ 1616164 h 2504437"/>
              <a:gd name="connsiteX3988" fmla="*/ 1235047 w 3243376"/>
              <a:gd name="connsiteY3988" fmla="*/ 1607799 h 2504437"/>
              <a:gd name="connsiteX3989" fmla="*/ 1235880 w 3243376"/>
              <a:gd name="connsiteY3989" fmla="*/ 1605952 h 2504437"/>
              <a:gd name="connsiteX3990" fmla="*/ 1236846 w 3243376"/>
              <a:gd name="connsiteY3990" fmla="*/ 1606090 h 2504437"/>
              <a:gd name="connsiteX3991" fmla="*/ 1238285 w 3243376"/>
              <a:gd name="connsiteY3991" fmla="*/ 1616164 h 2504437"/>
              <a:gd name="connsiteX3992" fmla="*/ 1533852 w 3243376"/>
              <a:gd name="connsiteY3992" fmla="*/ 1764959 h 2504437"/>
              <a:gd name="connsiteX3993" fmla="*/ 1533784 w 3243376"/>
              <a:gd name="connsiteY3993" fmla="*/ 1763274 h 2504437"/>
              <a:gd name="connsiteX3994" fmla="*/ 1534184 w 3243376"/>
              <a:gd name="connsiteY3994" fmla="*/ 1761811 h 2504437"/>
              <a:gd name="connsiteX3995" fmla="*/ 1533852 w 3243376"/>
              <a:gd name="connsiteY3995" fmla="*/ 1764959 h 2504437"/>
              <a:gd name="connsiteX3996" fmla="*/ 1405809 w 3243376"/>
              <a:gd name="connsiteY3996" fmla="*/ 1701652 h 2504437"/>
              <a:gd name="connsiteX3997" fmla="*/ 1408687 w 3243376"/>
              <a:gd name="connsiteY3997" fmla="*/ 1682943 h 2504437"/>
              <a:gd name="connsiteX3998" fmla="*/ 1420200 w 3243376"/>
              <a:gd name="connsiteY3998" fmla="*/ 1694456 h 2504437"/>
              <a:gd name="connsiteX3999" fmla="*/ 1405809 w 3243376"/>
              <a:gd name="connsiteY3999" fmla="*/ 1701652 h 2504437"/>
              <a:gd name="connsiteX4000" fmla="*/ 1409262 w 3243376"/>
              <a:gd name="connsiteY4000" fmla="*/ 1705394 h 2504437"/>
              <a:gd name="connsiteX4001" fmla="*/ 1426245 w 3243376"/>
              <a:gd name="connsiteY4001" fmla="*/ 1690067 h 2504437"/>
              <a:gd name="connsiteX4002" fmla="*/ 1442652 w 3243376"/>
              <a:gd name="connsiteY4002" fmla="*/ 1683184 h 2504437"/>
              <a:gd name="connsiteX4003" fmla="*/ 1442651 w 3243376"/>
              <a:gd name="connsiteY4003" fmla="*/ 1683642 h 2504437"/>
              <a:gd name="connsiteX4004" fmla="*/ 1440412 w 3243376"/>
              <a:gd name="connsiteY4004" fmla="*/ 1686360 h 2504437"/>
              <a:gd name="connsiteX4005" fmla="*/ 1442651 w 3243376"/>
              <a:gd name="connsiteY4005" fmla="*/ 1689694 h 2504437"/>
              <a:gd name="connsiteX4006" fmla="*/ 1442651 w 3243376"/>
              <a:gd name="connsiteY4006" fmla="*/ 1694456 h 2504437"/>
              <a:gd name="connsiteX4007" fmla="*/ 1442651 w 3243376"/>
              <a:gd name="connsiteY4007" fmla="*/ 1689694 h 2504437"/>
              <a:gd name="connsiteX4008" fmla="*/ 1444883 w 3243376"/>
              <a:gd name="connsiteY4008" fmla="*/ 1693017 h 2504437"/>
              <a:gd name="connsiteX4009" fmla="*/ 1450289 w 3243376"/>
              <a:gd name="connsiteY4009" fmla="*/ 1696746 h 2504437"/>
              <a:gd name="connsiteX4010" fmla="*/ 1449884 w 3243376"/>
              <a:gd name="connsiteY4010" fmla="*/ 1699313 h 2504437"/>
              <a:gd name="connsiteX4011" fmla="*/ 1454741 w 3243376"/>
              <a:gd name="connsiteY4011" fmla="*/ 1705969 h 2504437"/>
              <a:gd name="connsiteX4012" fmla="*/ 1443228 w 3243376"/>
              <a:gd name="connsiteY4012" fmla="*/ 1705969 h 2504437"/>
              <a:gd name="connsiteX4013" fmla="*/ 1431714 w 3243376"/>
              <a:gd name="connsiteY4013" fmla="*/ 1694456 h 2504437"/>
              <a:gd name="connsiteX4014" fmla="*/ 1409262 w 3243376"/>
              <a:gd name="connsiteY4014" fmla="*/ 1705394 h 2504437"/>
              <a:gd name="connsiteX4015" fmla="*/ 1022406 w 3243376"/>
              <a:gd name="connsiteY4015" fmla="*/ 1514844 h 2504437"/>
              <a:gd name="connsiteX4016" fmla="*/ 1033919 w 3243376"/>
              <a:gd name="connsiteY4016" fmla="*/ 1492393 h 2504437"/>
              <a:gd name="connsiteX4017" fmla="*/ 1022406 w 3243376"/>
              <a:gd name="connsiteY4017" fmla="*/ 1514844 h 2504437"/>
              <a:gd name="connsiteX4018" fmla="*/ 1567574 w 3243376"/>
              <a:gd name="connsiteY4018" fmla="*/ 1784837 h 2504437"/>
              <a:gd name="connsiteX4019" fmla="*/ 1579087 w 3243376"/>
              <a:gd name="connsiteY4019" fmla="*/ 1739935 h 2504437"/>
              <a:gd name="connsiteX4020" fmla="*/ 1590602 w 3243376"/>
              <a:gd name="connsiteY4020" fmla="*/ 1762386 h 2504437"/>
              <a:gd name="connsiteX4021" fmla="*/ 1579087 w 3243376"/>
              <a:gd name="connsiteY4021" fmla="*/ 1762386 h 2504437"/>
              <a:gd name="connsiteX4022" fmla="*/ 1567574 w 3243376"/>
              <a:gd name="connsiteY4022" fmla="*/ 1784837 h 2504437"/>
              <a:gd name="connsiteX4023" fmla="*/ 1226772 w 3243376"/>
              <a:gd name="connsiteY4023" fmla="*/ 1616164 h 2504437"/>
              <a:gd name="connsiteX4024" fmla="*/ 1238285 w 3243376"/>
              <a:gd name="connsiteY4024" fmla="*/ 1616164 h 2504437"/>
              <a:gd name="connsiteX4025" fmla="*/ 1249800 w 3243376"/>
              <a:gd name="connsiteY4025" fmla="*/ 1593713 h 2504437"/>
              <a:gd name="connsiteX4026" fmla="*/ 1238286 w 3243376"/>
              <a:gd name="connsiteY4026" fmla="*/ 1593713 h 2504437"/>
              <a:gd name="connsiteX4027" fmla="*/ 1238286 w 3243376"/>
              <a:gd name="connsiteY4027" fmla="*/ 1600621 h 2504437"/>
              <a:gd name="connsiteX4028" fmla="*/ 1235880 w 3243376"/>
              <a:gd name="connsiteY4028" fmla="*/ 1605952 h 2504437"/>
              <a:gd name="connsiteX4029" fmla="*/ 1226772 w 3243376"/>
              <a:gd name="connsiteY4029" fmla="*/ 1604650 h 2504437"/>
              <a:gd name="connsiteX4030" fmla="*/ 1226772 w 3243376"/>
              <a:gd name="connsiteY4030" fmla="*/ 1616164 h 2504437"/>
              <a:gd name="connsiteX4031" fmla="*/ 1545123 w 3243376"/>
              <a:gd name="connsiteY4031" fmla="*/ 1773900 h 2504437"/>
              <a:gd name="connsiteX4032" fmla="*/ 1545123 w 3243376"/>
              <a:gd name="connsiteY4032" fmla="*/ 1762386 h 2504437"/>
              <a:gd name="connsiteX4033" fmla="*/ 1556637 w 3243376"/>
              <a:gd name="connsiteY4033" fmla="*/ 1773899 h 2504437"/>
              <a:gd name="connsiteX4034" fmla="*/ 1715524 w 3243376"/>
              <a:gd name="connsiteY4034" fmla="*/ 1863706 h 2504437"/>
              <a:gd name="connsiteX4035" fmla="*/ 1715524 w 3243376"/>
              <a:gd name="connsiteY4035" fmla="*/ 1852193 h 2504437"/>
              <a:gd name="connsiteX4036" fmla="*/ 1727037 w 3243376"/>
              <a:gd name="connsiteY4036" fmla="*/ 1852192 h 2504437"/>
              <a:gd name="connsiteX4037" fmla="*/ 1727037 w 3243376"/>
              <a:gd name="connsiteY4037" fmla="*/ 1863706 h 2504437"/>
              <a:gd name="connsiteX4038" fmla="*/ 1715524 w 3243376"/>
              <a:gd name="connsiteY4038" fmla="*/ 1863706 h 2504437"/>
              <a:gd name="connsiteX4039" fmla="*/ 1300459 w 3243376"/>
              <a:gd name="connsiteY4039" fmla="*/ 1658188 h 2504437"/>
              <a:gd name="connsiteX4040" fmla="*/ 1306216 w 3243376"/>
              <a:gd name="connsiteY4040" fmla="*/ 1649553 h 2504437"/>
              <a:gd name="connsiteX4041" fmla="*/ 1294702 w 3243376"/>
              <a:gd name="connsiteY4041" fmla="*/ 1649553 h 2504437"/>
              <a:gd name="connsiteX4042" fmla="*/ 1300459 w 3243376"/>
              <a:gd name="connsiteY4042" fmla="*/ 1658188 h 2504437"/>
              <a:gd name="connsiteX4043" fmla="*/ 1590601 w 3243376"/>
              <a:gd name="connsiteY4043" fmla="*/ 1807289 h 2504437"/>
              <a:gd name="connsiteX4044" fmla="*/ 1590602 w 3243376"/>
              <a:gd name="connsiteY4044" fmla="*/ 1762386 h 2504437"/>
              <a:gd name="connsiteX4045" fmla="*/ 1605929 w 3243376"/>
              <a:gd name="connsiteY4045" fmla="*/ 1779081 h 2504437"/>
              <a:gd name="connsiteX4046" fmla="*/ 1612540 w 3243376"/>
              <a:gd name="connsiteY4046" fmla="*/ 1794573 h 2504437"/>
              <a:gd name="connsiteX4047" fmla="*/ 1609384 w 3243376"/>
              <a:gd name="connsiteY4047" fmla="*/ 1796255 h 2504437"/>
              <a:gd name="connsiteX4048" fmla="*/ 1602043 w 3243376"/>
              <a:gd name="connsiteY4048" fmla="*/ 1797215 h 2504437"/>
              <a:gd name="connsiteX4049" fmla="*/ 1590601 w 3243376"/>
              <a:gd name="connsiteY4049" fmla="*/ 1807289 h 2504437"/>
              <a:gd name="connsiteX4050" fmla="*/ 1203746 w 3243376"/>
              <a:gd name="connsiteY4050" fmla="*/ 1616164 h 2504437"/>
              <a:gd name="connsiteX4051" fmla="*/ 1215259 w 3243376"/>
              <a:gd name="connsiteY4051" fmla="*/ 1582198 h 2504437"/>
              <a:gd name="connsiteX4052" fmla="*/ 1216698 w 3243376"/>
              <a:gd name="connsiteY4052" fmla="*/ 1576442 h 2504437"/>
              <a:gd name="connsiteX4053" fmla="*/ 1226772 w 3243376"/>
              <a:gd name="connsiteY4053" fmla="*/ 1570685 h 2504437"/>
              <a:gd name="connsiteX4054" fmla="*/ 1226772 w 3243376"/>
              <a:gd name="connsiteY4054" fmla="*/ 1570685 h 2504437"/>
              <a:gd name="connsiteX4055" fmla="*/ 1226771 w 3243376"/>
              <a:gd name="connsiteY4055" fmla="*/ 1580759 h 2504437"/>
              <a:gd name="connsiteX4056" fmla="*/ 1226772 w 3243376"/>
              <a:gd name="connsiteY4056" fmla="*/ 1582198 h 2504437"/>
              <a:gd name="connsiteX4057" fmla="*/ 1238285 w 3243376"/>
              <a:gd name="connsiteY4057" fmla="*/ 1570685 h 2504437"/>
              <a:gd name="connsiteX4058" fmla="*/ 1227275 w 3243376"/>
              <a:gd name="connsiteY4058" fmla="*/ 1570685 h 2504437"/>
              <a:gd name="connsiteX4059" fmla="*/ 1226772 w 3243376"/>
              <a:gd name="connsiteY4059" fmla="*/ 1570685 h 2504437"/>
              <a:gd name="connsiteX4060" fmla="*/ 1226772 w 3243376"/>
              <a:gd name="connsiteY4060" fmla="*/ 1570685 h 2504437"/>
              <a:gd name="connsiteX4061" fmla="*/ 1226772 w 3243376"/>
              <a:gd name="connsiteY4061" fmla="*/ 1570685 h 2504437"/>
              <a:gd name="connsiteX4062" fmla="*/ 1215834 w 3243376"/>
              <a:gd name="connsiteY4062" fmla="*/ 1570685 h 2504437"/>
              <a:gd name="connsiteX4063" fmla="*/ 1204321 w 3243376"/>
              <a:gd name="connsiteY4063" fmla="*/ 1582198 h 2504437"/>
              <a:gd name="connsiteX4064" fmla="*/ 1204321 w 3243376"/>
              <a:gd name="connsiteY4064" fmla="*/ 1604651 h 2504437"/>
              <a:gd name="connsiteX4065" fmla="*/ 1202881 w 3243376"/>
              <a:gd name="connsiteY4065" fmla="*/ 1600333 h 2504437"/>
              <a:gd name="connsiteX4066" fmla="*/ 1201092 w 3243376"/>
              <a:gd name="connsiteY4066" fmla="*/ 1600050 h 2504437"/>
              <a:gd name="connsiteX4067" fmla="*/ 1198563 w 3243376"/>
              <a:gd name="connsiteY4067" fmla="*/ 1596447 h 2504437"/>
              <a:gd name="connsiteX4068" fmla="*/ 1192807 w 3243376"/>
              <a:gd name="connsiteY4068" fmla="*/ 1604650 h 2504437"/>
              <a:gd name="connsiteX4069" fmla="*/ 1199463 w 3243376"/>
              <a:gd name="connsiteY4069" fmla="*/ 1599793 h 2504437"/>
              <a:gd name="connsiteX4070" fmla="*/ 1201092 w 3243376"/>
              <a:gd name="connsiteY4070" fmla="*/ 1600050 h 2504437"/>
              <a:gd name="connsiteX4071" fmla="*/ 1204321 w 3243376"/>
              <a:gd name="connsiteY4071" fmla="*/ 1604651 h 2504437"/>
              <a:gd name="connsiteX4072" fmla="*/ 1203746 w 3243376"/>
              <a:gd name="connsiteY4072" fmla="*/ 1616164 h 2504437"/>
              <a:gd name="connsiteX4073" fmla="*/ 1135814 w 3243376"/>
              <a:gd name="connsiteY4073" fmla="*/ 1582775 h 2504437"/>
              <a:gd name="connsiteX4074" fmla="*/ 1135814 w 3243376"/>
              <a:gd name="connsiteY4074" fmla="*/ 1571260 h 2504437"/>
              <a:gd name="connsiteX4075" fmla="*/ 1124301 w 3243376"/>
              <a:gd name="connsiteY4075" fmla="*/ 1571260 h 2504437"/>
              <a:gd name="connsiteX4076" fmla="*/ 1135814 w 3243376"/>
              <a:gd name="connsiteY4076" fmla="*/ 1582775 h 2504437"/>
              <a:gd name="connsiteX4077" fmla="*/ 1215619 w 3243376"/>
              <a:gd name="connsiteY4077" fmla="*/ 1631419 h 2504437"/>
              <a:gd name="connsiteX4078" fmla="*/ 1215834 w 3243376"/>
              <a:gd name="connsiteY4078" fmla="*/ 1627102 h 2504437"/>
              <a:gd name="connsiteX4079" fmla="*/ 1215834 w 3243376"/>
              <a:gd name="connsiteY4079" fmla="*/ 1628541 h 2504437"/>
              <a:gd name="connsiteX4080" fmla="*/ 1215834 w 3243376"/>
              <a:gd name="connsiteY4080" fmla="*/ 1631456 h 2504437"/>
              <a:gd name="connsiteX4081" fmla="*/ 1181868 w 3243376"/>
              <a:gd name="connsiteY4081" fmla="*/ 1616164 h 2504437"/>
              <a:gd name="connsiteX4082" fmla="*/ 1181869 w 3243376"/>
              <a:gd name="connsiteY4082" fmla="*/ 1604651 h 2504437"/>
              <a:gd name="connsiteX4083" fmla="*/ 1170355 w 3243376"/>
              <a:gd name="connsiteY4083" fmla="*/ 1604651 h 2504437"/>
              <a:gd name="connsiteX4084" fmla="*/ 1159418 w 3243376"/>
              <a:gd name="connsiteY4084" fmla="*/ 1604650 h 2504437"/>
              <a:gd name="connsiteX4085" fmla="*/ 1181868 w 3243376"/>
              <a:gd name="connsiteY4085" fmla="*/ 1616164 h 2504437"/>
              <a:gd name="connsiteX4086" fmla="*/ 1727037 w 3243376"/>
              <a:gd name="connsiteY4086" fmla="*/ 1886157 h 2504437"/>
              <a:gd name="connsiteX4087" fmla="*/ 1715524 w 3243376"/>
              <a:gd name="connsiteY4087" fmla="*/ 1874644 h 2504437"/>
              <a:gd name="connsiteX4088" fmla="*/ 1738552 w 3243376"/>
              <a:gd name="connsiteY4088" fmla="*/ 1874644 h 2504437"/>
              <a:gd name="connsiteX4089" fmla="*/ 1727037 w 3243376"/>
              <a:gd name="connsiteY4089" fmla="*/ 1886157 h 2504437"/>
              <a:gd name="connsiteX4090" fmla="*/ 1452726 w 3243376"/>
              <a:gd name="connsiteY4090" fmla="*/ 1752573 h 2504437"/>
              <a:gd name="connsiteX4091" fmla="*/ 1465679 w 3243376"/>
              <a:gd name="connsiteY4091" fmla="*/ 1750873 h 2504437"/>
              <a:gd name="connsiteX4092" fmla="*/ 1452726 w 3243376"/>
              <a:gd name="connsiteY4092" fmla="*/ 1752573 h 2504437"/>
              <a:gd name="connsiteX4093" fmla="*/ 1581237 w 3243376"/>
              <a:gd name="connsiteY4093" fmla="*/ 1816761 h 2504437"/>
              <a:gd name="connsiteX4094" fmla="*/ 1579087 w 3243376"/>
              <a:gd name="connsiteY4094" fmla="*/ 1807289 h 2504437"/>
              <a:gd name="connsiteX4095" fmla="*/ 1590601 w 3243376"/>
              <a:gd name="connsiteY4095" fmla="*/ 1807289 h 2504437"/>
              <a:gd name="connsiteX4096" fmla="*/ 1607583 w 3243376"/>
              <a:gd name="connsiteY4096" fmla="*/ 1797214 h 2504437"/>
              <a:gd name="connsiteX4097" fmla="*/ 1609384 w 3243376"/>
              <a:gd name="connsiteY4097" fmla="*/ 1796255 h 2504437"/>
              <a:gd name="connsiteX4098" fmla="*/ 1613053 w 3243376"/>
              <a:gd name="connsiteY4098" fmla="*/ 1795775 h 2504437"/>
              <a:gd name="connsiteX4099" fmla="*/ 1612540 w 3243376"/>
              <a:gd name="connsiteY4099" fmla="*/ 1794573 h 2504437"/>
              <a:gd name="connsiteX4100" fmla="*/ 1616021 w 3243376"/>
              <a:gd name="connsiteY4100" fmla="*/ 1792717 h 2504437"/>
              <a:gd name="connsiteX4101" fmla="*/ 1624566 w 3243376"/>
              <a:gd name="connsiteY4101" fmla="*/ 1795775 h 2504437"/>
              <a:gd name="connsiteX4102" fmla="*/ 1613052 w 3243376"/>
              <a:gd name="connsiteY4102" fmla="*/ 1807289 h 2504437"/>
              <a:gd name="connsiteX4103" fmla="*/ 1581237 w 3243376"/>
              <a:gd name="connsiteY4103" fmla="*/ 1816761 h 2504437"/>
              <a:gd name="connsiteX4104" fmla="*/ 1592221 w 3243376"/>
              <a:gd name="connsiteY4104" fmla="*/ 1823084 h 2504437"/>
              <a:gd name="connsiteX4105" fmla="*/ 1590601 w 3243376"/>
              <a:gd name="connsiteY4105" fmla="*/ 1818227 h 2504437"/>
              <a:gd name="connsiteX4106" fmla="*/ 1592221 w 3243376"/>
              <a:gd name="connsiteY4106" fmla="*/ 1823084 h 2504437"/>
              <a:gd name="connsiteX4107" fmla="*/ 1069683 w 3243376"/>
              <a:gd name="connsiteY4107" fmla="*/ 1564604 h 2504437"/>
              <a:gd name="connsiteX4108" fmla="*/ 1079398 w 3243376"/>
              <a:gd name="connsiteY4108" fmla="*/ 1559747 h 2504437"/>
              <a:gd name="connsiteX4109" fmla="*/ 1067885 w 3243376"/>
              <a:gd name="connsiteY4109" fmla="*/ 1559747 h 2504437"/>
              <a:gd name="connsiteX4110" fmla="*/ 1069683 w 3243376"/>
              <a:gd name="connsiteY4110" fmla="*/ 1564604 h 2504437"/>
              <a:gd name="connsiteX4111" fmla="*/ 1215834 w 3243376"/>
              <a:gd name="connsiteY4111" fmla="*/ 1638616 h 2504437"/>
              <a:gd name="connsiteX4112" fmla="*/ 1215834 w 3243376"/>
              <a:gd name="connsiteY4112" fmla="*/ 1631456 h 2504437"/>
              <a:gd name="connsiteX4113" fmla="*/ 1218830 w 3243376"/>
              <a:gd name="connsiteY4113" fmla="*/ 1631959 h 2504437"/>
              <a:gd name="connsiteX4114" fmla="*/ 1215834 w 3243376"/>
              <a:gd name="connsiteY4114" fmla="*/ 1627102 h 2504437"/>
              <a:gd name="connsiteX4115" fmla="*/ 1215834 w 3243376"/>
              <a:gd name="connsiteY4115" fmla="*/ 1616164 h 2504437"/>
              <a:gd name="connsiteX4116" fmla="*/ 1215834 w 3243376"/>
              <a:gd name="connsiteY4116" fmla="*/ 1638616 h 2504437"/>
              <a:gd name="connsiteX4117" fmla="*/ 1351694 w 3243376"/>
              <a:gd name="connsiteY4117" fmla="*/ 1705969 h 2504437"/>
              <a:gd name="connsiteX4118" fmla="*/ 1363208 w 3243376"/>
              <a:gd name="connsiteY4118" fmla="*/ 1683518 h 2504437"/>
              <a:gd name="connsiteX4119" fmla="*/ 1363208 w 3243376"/>
              <a:gd name="connsiteY4119" fmla="*/ 1672005 h 2504437"/>
              <a:gd name="connsiteX4120" fmla="*/ 1351694 w 3243376"/>
              <a:gd name="connsiteY4120" fmla="*/ 1705969 h 2504437"/>
              <a:gd name="connsiteX4121" fmla="*/ 1760427 w 3243376"/>
              <a:gd name="connsiteY4121" fmla="*/ 1908609 h 2504437"/>
              <a:gd name="connsiteX4122" fmla="*/ 1760427 w 3243376"/>
              <a:gd name="connsiteY4122" fmla="*/ 1897095 h 2504437"/>
              <a:gd name="connsiteX4123" fmla="*/ 1771940 w 3243376"/>
              <a:gd name="connsiteY4123" fmla="*/ 1897095 h 2504437"/>
              <a:gd name="connsiteX4124" fmla="*/ 1760427 w 3243376"/>
              <a:gd name="connsiteY4124" fmla="*/ 1908609 h 2504437"/>
              <a:gd name="connsiteX4125" fmla="*/ 1601539 w 3243376"/>
              <a:gd name="connsiteY4125" fmla="*/ 1830316 h 2504437"/>
              <a:gd name="connsiteX4126" fmla="*/ 1613053 w 3243376"/>
              <a:gd name="connsiteY4126" fmla="*/ 1818802 h 2504437"/>
              <a:gd name="connsiteX4127" fmla="*/ 1613052 w 3243376"/>
              <a:gd name="connsiteY4127" fmla="*/ 1807289 h 2504437"/>
              <a:gd name="connsiteX4128" fmla="*/ 1623991 w 3243376"/>
              <a:gd name="connsiteY4128" fmla="*/ 1807865 h 2504437"/>
              <a:gd name="connsiteX4129" fmla="*/ 1601539 w 3243376"/>
              <a:gd name="connsiteY4129" fmla="*/ 1830316 h 2504437"/>
              <a:gd name="connsiteX4130" fmla="*/ 1373012 w 3243376"/>
              <a:gd name="connsiteY4130" fmla="*/ 1717483 h 2504437"/>
              <a:gd name="connsiteX4131" fmla="*/ 1374721 w 3243376"/>
              <a:gd name="connsiteY4131" fmla="*/ 1715181 h 2504437"/>
              <a:gd name="connsiteX4132" fmla="*/ 1374721 w 3243376"/>
              <a:gd name="connsiteY4132" fmla="*/ 1716116 h 2504437"/>
              <a:gd name="connsiteX4133" fmla="*/ 1374721 w 3243376"/>
              <a:gd name="connsiteY4133" fmla="*/ 1717483 h 2504437"/>
              <a:gd name="connsiteX4134" fmla="*/ 1522671 w 3243376"/>
              <a:gd name="connsiteY4134" fmla="*/ 1795776 h 2504437"/>
              <a:gd name="connsiteX4135" fmla="*/ 1511158 w 3243376"/>
              <a:gd name="connsiteY4135" fmla="*/ 1750873 h 2504437"/>
              <a:gd name="connsiteX4136" fmla="*/ 1533610 w 3243376"/>
              <a:gd name="connsiteY4136" fmla="*/ 1750873 h 2504437"/>
              <a:gd name="connsiteX4137" fmla="*/ 1533681 w 3243376"/>
              <a:gd name="connsiteY4137" fmla="*/ 1760659 h 2504437"/>
              <a:gd name="connsiteX4138" fmla="*/ 1533784 w 3243376"/>
              <a:gd name="connsiteY4138" fmla="*/ 1763274 h 2504437"/>
              <a:gd name="connsiteX4139" fmla="*/ 1528428 w 3243376"/>
              <a:gd name="connsiteY4139" fmla="*/ 1782895 h 2504437"/>
              <a:gd name="connsiteX4140" fmla="*/ 1522671 w 3243376"/>
              <a:gd name="connsiteY4140" fmla="*/ 1795776 h 2504437"/>
              <a:gd name="connsiteX4141" fmla="*/ 1588982 w 3243376"/>
              <a:gd name="connsiteY4141" fmla="*/ 1832556 h 2504437"/>
              <a:gd name="connsiteX4142" fmla="*/ 1590601 w 3243376"/>
              <a:gd name="connsiteY4142" fmla="*/ 1818227 h 2504437"/>
              <a:gd name="connsiteX4143" fmla="*/ 1590602 w 3243376"/>
              <a:gd name="connsiteY4143" fmla="*/ 1829740 h 2504437"/>
              <a:gd name="connsiteX4144" fmla="*/ 1588982 w 3243376"/>
              <a:gd name="connsiteY4144" fmla="*/ 1832556 h 2504437"/>
              <a:gd name="connsiteX4145" fmla="*/ 1295279 w 3243376"/>
              <a:gd name="connsiteY4145" fmla="*/ 1694456 h 2504437"/>
              <a:gd name="connsiteX4146" fmla="*/ 1329243 w 3243376"/>
              <a:gd name="connsiteY4146" fmla="*/ 1649553 h 2504437"/>
              <a:gd name="connsiteX4147" fmla="*/ 1295279 w 3243376"/>
              <a:gd name="connsiteY4147" fmla="*/ 1694456 h 2504437"/>
              <a:gd name="connsiteX4148" fmla="*/ 1658532 w 3243376"/>
              <a:gd name="connsiteY4148" fmla="*/ 1874644 h 2504437"/>
              <a:gd name="connsiteX4149" fmla="*/ 1658532 w 3243376"/>
              <a:gd name="connsiteY4149" fmla="*/ 1852193 h 2504437"/>
              <a:gd name="connsiteX4150" fmla="*/ 1680983 w 3243376"/>
              <a:gd name="connsiteY4150" fmla="*/ 1874644 h 2504437"/>
              <a:gd name="connsiteX4151" fmla="*/ 1658532 w 3243376"/>
              <a:gd name="connsiteY4151" fmla="*/ 1874644 h 2504437"/>
              <a:gd name="connsiteX4152" fmla="*/ 358217 w 3243376"/>
              <a:gd name="connsiteY4152" fmla="*/ 1232114 h 2504437"/>
              <a:gd name="connsiteX4153" fmla="*/ 363254 w 3243376"/>
              <a:gd name="connsiteY4153" fmla="*/ 1233913 h 2504437"/>
              <a:gd name="connsiteX4154" fmla="*/ 374767 w 3243376"/>
              <a:gd name="connsiteY4154" fmla="*/ 1211461 h 2504437"/>
              <a:gd name="connsiteX4155" fmla="*/ 351741 w 3243376"/>
              <a:gd name="connsiteY4155" fmla="*/ 1222399 h 2504437"/>
              <a:gd name="connsiteX4156" fmla="*/ 358217 w 3243376"/>
              <a:gd name="connsiteY4156" fmla="*/ 1232114 h 2504437"/>
              <a:gd name="connsiteX4157" fmla="*/ 1715524 w 3243376"/>
              <a:gd name="connsiteY4157" fmla="*/ 1908033 h 2504437"/>
              <a:gd name="connsiteX4158" fmla="*/ 1715523 w 3243376"/>
              <a:gd name="connsiteY4158" fmla="*/ 1885582 h 2504437"/>
              <a:gd name="connsiteX4159" fmla="*/ 1715524 w 3243376"/>
              <a:gd name="connsiteY4159" fmla="*/ 1908033 h 2504437"/>
              <a:gd name="connsiteX4160" fmla="*/ 1261313 w 3243376"/>
              <a:gd name="connsiteY4160" fmla="*/ 1683518 h 2504437"/>
              <a:gd name="connsiteX4161" fmla="*/ 1295279 w 3243376"/>
              <a:gd name="connsiteY4161" fmla="*/ 1661066 h 2504437"/>
              <a:gd name="connsiteX4162" fmla="*/ 1283764 w 3243376"/>
              <a:gd name="connsiteY4162" fmla="*/ 1649553 h 2504437"/>
              <a:gd name="connsiteX4163" fmla="*/ 1261313 w 3243376"/>
              <a:gd name="connsiteY4163" fmla="*/ 1627102 h 2504437"/>
              <a:gd name="connsiteX4164" fmla="*/ 1261313 w 3243376"/>
              <a:gd name="connsiteY4164" fmla="*/ 1649553 h 2504437"/>
              <a:gd name="connsiteX4165" fmla="*/ 1261313 w 3243376"/>
              <a:gd name="connsiteY4165" fmla="*/ 1683518 h 2504437"/>
              <a:gd name="connsiteX4166" fmla="*/ 1465679 w 3243376"/>
              <a:gd name="connsiteY4166" fmla="*/ 1784838 h 2504437"/>
              <a:gd name="connsiteX4167" fmla="*/ 1465605 w 3243376"/>
              <a:gd name="connsiteY4167" fmla="*/ 1784796 h 2504437"/>
              <a:gd name="connsiteX4168" fmla="*/ 1465103 w 3243376"/>
              <a:gd name="connsiteY4168" fmla="*/ 1784262 h 2504437"/>
              <a:gd name="connsiteX4169" fmla="*/ 1465073 w 3243376"/>
              <a:gd name="connsiteY4169" fmla="*/ 1784498 h 2504437"/>
              <a:gd name="connsiteX4170" fmla="*/ 1456207 w 3243376"/>
              <a:gd name="connsiteY4170" fmla="*/ 1779530 h 2504437"/>
              <a:gd name="connsiteX4171" fmla="*/ 1465679 w 3243376"/>
              <a:gd name="connsiteY4171" fmla="*/ 1750873 h 2504437"/>
              <a:gd name="connsiteX4172" fmla="*/ 1465679 w 3243376"/>
              <a:gd name="connsiteY4172" fmla="*/ 1762386 h 2504437"/>
              <a:gd name="connsiteX4173" fmla="*/ 1477192 w 3243376"/>
              <a:gd name="connsiteY4173" fmla="*/ 1762386 h 2504437"/>
              <a:gd name="connsiteX4174" fmla="*/ 1477193 w 3243376"/>
              <a:gd name="connsiteY4174" fmla="*/ 1784838 h 2504437"/>
              <a:gd name="connsiteX4175" fmla="*/ 1465679 w 3243376"/>
              <a:gd name="connsiteY4175" fmla="*/ 1773324 h 2504437"/>
              <a:gd name="connsiteX4176" fmla="*/ 1465679 w 3243376"/>
              <a:gd name="connsiteY4176" fmla="*/ 1784838 h 2504437"/>
              <a:gd name="connsiteX4177" fmla="*/ 1465679 w 3243376"/>
              <a:gd name="connsiteY4177" fmla="*/ 1784838 h 2504437"/>
              <a:gd name="connsiteX4178" fmla="*/ 1499644 w 3243376"/>
              <a:gd name="connsiteY4178" fmla="*/ 1807289 h 2504437"/>
              <a:gd name="connsiteX4179" fmla="*/ 1499824 w 3243376"/>
              <a:gd name="connsiteY4179" fmla="*/ 1804051 h 2504437"/>
              <a:gd name="connsiteX4180" fmla="*/ 1500030 w 3243376"/>
              <a:gd name="connsiteY4180" fmla="*/ 1804582 h 2504437"/>
              <a:gd name="connsiteX4181" fmla="*/ 1504502 w 3243376"/>
              <a:gd name="connsiteY4181" fmla="*/ 1810527 h 2504437"/>
              <a:gd name="connsiteX4182" fmla="*/ 1501083 w 3243376"/>
              <a:gd name="connsiteY4182" fmla="*/ 1807289 h 2504437"/>
              <a:gd name="connsiteX4183" fmla="*/ 1500030 w 3243376"/>
              <a:gd name="connsiteY4183" fmla="*/ 1804582 h 2504437"/>
              <a:gd name="connsiteX4184" fmla="*/ 1501083 w 3243376"/>
              <a:gd name="connsiteY4184" fmla="*/ 1797215 h 2504437"/>
              <a:gd name="connsiteX4185" fmla="*/ 1511158 w 3243376"/>
              <a:gd name="connsiteY4185" fmla="*/ 1795776 h 2504437"/>
              <a:gd name="connsiteX4186" fmla="*/ 1511158 w 3243376"/>
              <a:gd name="connsiteY4186" fmla="*/ 1807289 h 2504437"/>
              <a:gd name="connsiteX4187" fmla="*/ 1504502 w 3243376"/>
              <a:gd name="connsiteY4187" fmla="*/ 1810527 h 2504437"/>
              <a:gd name="connsiteX4188" fmla="*/ 1386234 w 3243376"/>
              <a:gd name="connsiteY4188" fmla="*/ 1752384 h 2504437"/>
              <a:gd name="connsiteX4189" fmla="*/ 1386234 w 3243376"/>
              <a:gd name="connsiteY4189" fmla="*/ 1749146 h 2504437"/>
              <a:gd name="connsiteX4190" fmla="*/ 1386234 w 3243376"/>
              <a:gd name="connsiteY4190" fmla="*/ 1749146 h 2504437"/>
              <a:gd name="connsiteX4191" fmla="*/ 1056371 w 3243376"/>
              <a:gd name="connsiteY4191" fmla="*/ 1594288 h 2504437"/>
              <a:gd name="connsiteX4192" fmla="*/ 1056372 w 3243376"/>
              <a:gd name="connsiteY4192" fmla="*/ 1582775 h 2504437"/>
              <a:gd name="connsiteX4193" fmla="*/ 1067885 w 3243376"/>
              <a:gd name="connsiteY4193" fmla="*/ 1582774 h 2504437"/>
              <a:gd name="connsiteX4194" fmla="*/ 1056372 w 3243376"/>
              <a:gd name="connsiteY4194" fmla="*/ 1571260 h 2504437"/>
              <a:gd name="connsiteX4195" fmla="*/ 1056371 w 3243376"/>
              <a:gd name="connsiteY4195" fmla="*/ 1594288 h 2504437"/>
              <a:gd name="connsiteX4196" fmla="*/ 1431714 w 3243376"/>
              <a:gd name="connsiteY4196" fmla="*/ 1784838 h 2504437"/>
              <a:gd name="connsiteX4197" fmla="*/ 1420200 w 3243376"/>
              <a:gd name="connsiteY4197" fmla="*/ 1773324 h 2504437"/>
              <a:gd name="connsiteX4198" fmla="*/ 1454165 w 3243376"/>
              <a:gd name="connsiteY4198" fmla="*/ 1773324 h 2504437"/>
              <a:gd name="connsiteX4199" fmla="*/ 1442652 w 3243376"/>
              <a:gd name="connsiteY4199" fmla="*/ 1784838 h 2504437"/>
              <a:gd name="connsiteX4200" fmla="*/ 1431714 w 3243376"/>
              <a:gd name="connsiteY4200" fmla="*/ 1784838 h 2504437"/>
              <a:gd name="connsiteX4201" fmla="*/ 1613053 w 3243376"/>
              <a:gd name="connsiteY4201" fmla="*/ 1874644 h 2504437"/>
              <a:gd name="connsiteX4202" fmla="*/ 1613053 w 3243376"/>
              <a:gd name="connsiteY4202" fmla="*/ 1863130 h 2504437"/>
              <a:gd name="connsiteX4203" fmla="*/ 1624566 w 3243376"/>
              <a:gd name="connsiteY4203" fmla="*/ 1863130 h 2504437"/>
              <a:gd name="connsiteX4204" fmla="*/ 1613053 w 3243376"/>
              <a:gd name="connsiteY4204" fmla="*/ 1874644 h 2504437"/>
              <a:gd name="connsiteX4205" fmla="*/ 1272251 w 3243376"/>
              <a:gd name="connsiteY4205" fmla="*/ 1705969 h 2504437"/>
              <a:gd name="connsiteX4206" fmla="*/ 1272251 w 3243376"/>
              <a:gd name="connsiteY4206" fmla="*/ 1694456 h 2504437"/>
              <a:gd name="connsiteX4207" fmla="*/ 1260738 w 3243376"/>
              <a:gd name="connsiteY4207" fmla="*/ 1694456 h 2504437"/>
              <a:gd name="connsiteX4208" fmla="*/ 1272251 w 3243376"/>
              <a:gd name="connsiteY4208" fmla="*/ 1705969 h 2504437"/>
              <a:gd name="connsiteX4209" fmla="*/ 1635504 w 3243376"/>
              <a:gd name="connsiteY4209" fmla="*/ 1886157 h 2504437"/>
              <a:gd name="connsiteX4210" fmla="*/ 1635504 w 3243376"/>
              <a:gd name="connsiteY4210" fmla="*/ 1874644 h 2504437"/>
              <a:gd name="connsiteX4211" fmla="*/ 1647018 w 3243376"/>
              <a:gd name="connsiteY4211" fmla="*/ 1863130 h 2504437"/>
              <a:gd name="connsiteX4212" fmla="*/ 1647019 w 3243376"/>
              <a:gd name="connsiteY4212" fmla="*/ 1886157 h 2504437"/>
              <a:gd name="connsiteX4213" fmla="*/ 1635504 w 3243376"/>
              <a:gd name="connsiteY4213" fmla="*/ 1886157 h 2504437"/>
              <a:gd name="connsiteX4214" fmla="*/ 1021831 w 3243376"/>
              <a:gd name="connsiteY4214" fmla="*/ 1583350 h 2504437"/>
              <a:gd name="connsiteX4215" fmla="*/ 1033344 w 3243376"/>
              <a:gd name="connsiteY4215" fmla="*/ 1560899 h 2504437"/>
              <a:gd name="connsiteX4216" fmla="*/ 1033344 w 3243376"/>
              <a:gd name="connsiteY4216" fmla="*/ 1572412 h 2504437"/>
              <a:gd name="connsiteX4217" fmla="*/ 1044857 w 3243376"/>
              <a:gd name="connsiteY4217" fmla="*/ 1560898 h 2504437"/>
              <a:gd name="connsiteX4218" fmla="*/ 1056371 w 3243376"/>
              <a:gd name="connsiteY4218" fmla="*/ 1560898 h 2504437"/>
              <a:gd name="connsiteX4219" fmla="*/ 1044857 w 3243376"/>
              <a:gd name="connsiteY4219" fmla="*/ 1560898 h 2504437"/>
              <a:gd name="connsiteX4220" fmla="*/ 1056372 w 3243376"/>
              <a:gd name="connsiteY4220" fmla="*/ 1538447 h 2504437"/>
              <a:gd name="connsiteX4221" fmla="*/ 1044857 w 3243376"/>
              <a:gd name="connsiteY4221" fmla="*/ 1526934 h 2504437"/>
              <a:gd name="connsiteX4222" fmla="*/ 1056372 w 3243376"/>
              <a:gd name="connsiteY4222" fmla="*/ 1515421 h 2504437"/>
              <a:gd name="connsiteX4223" fmla="*/ 1056372 w 3243376"/>
              <a:gd name="connsiteY4223" fmla="*/ 1525495 h 2504437"/>
              <a:gd name="connsiteX4224" fmla="*/ 1056371 w 3243376"/>
              <a:gd name="connsiteY4224" fmla="*/ 1526933 h 2504437"/>
              <a:gd name="connsiteX4225" fmla="*/ 1056371 w 3243376"/>
              <a:gd name="connsiteY4225" fmla="*/ 1526934 h 2504437"/>
              <a:gd name="connsiteX4226" fmla="*/ 1056372 w 3243376"/>
              <a:gd name="connsiteY4226" fmla="*/ 1529992 h 2504437"/>
              <a:gd name="connsiteX4227" fmla="*/ 1056371 w 3243376"/>
              <a:gd name="connsiteY4227" fmla="*/ 1526933 h 2504437"/>
              <a:gd name="connsiteX4228" fmla="*/ 1062128 w 3243376"/>
              <a:gd name="connsiteY4228" fmla="*/ 1516860 h 2504437"/>
              <a:gd name="connsiteX4229" fmla="*/ 1067885 w 3243376"/>
              <a:gd name="connsiteY4229" fmla="*/ 1515420 h 2504437"/>
              <a:gd name="connsiteX4230" fmla="*/ 1056372 w 3243376"/>
              <a:gd name="connsiteY4230" fmla="*/ 1503906 h 2504437"/>
              <a:gd name="connsiteX4231" fmla="*/ 1044857 w 3243376"/>
              <a:gd name="connsiteY4231" fmla="*/ 1515420 h 2504437"/>
              <a:gd name="connsiteX4232" fmla="*/ 1033344 w 3243376"/>
              <a:gd name="connsiteY4232" fmla="*/ 1503906 h 2504437"/>
              <a:gd name="connsiteX4233" fmla="*/ 1030348 w 3243376"/>
              <a:gd name="connsiteY4233" fmla="*/ 1554422 h 2504437"/>
              <a:gd name="connsiteX4234" fmla="*/ 1011006 w 3243376"/>
              <a:gd name="connsiteY4234" fmla="*/ 1571163 h 2504437"/>
              <a:gd name="connsiteX4235" fmla="*/ 1010860 w 3243376"/>
              <a:gd name="connsiteY4235" fmla="*/ 1570999 h 2504437"/>
              <a:gd name="connsiteX4236" fmla="*/ 1009453 w 3243376"/>
              <a:gd name="connsiteY4236" fmla="*/ 1559891 h 2504437"/>
              <a:gd name="connsiteX4237" fmla="*/ 999379 w 3243376"/>
              <a:gd name="connsiteY4237" fmla="*/ 1549385 h 2504437"/>
              <a:gd name="connsiteX4238" fmla="*/ 1010390 w 3243376"/>
              <a:gd name="connsiteY4238" fmla="*/ 1570470 h 2504437"/>
              <a:gd name="connsiteX4239" fmla="*/ 1010860 w 3243376"/>
              <a:gd name="connsiteY4239" fmla="*/ 1570999 h 2504437"/>
              <a:gd name="connsiteX4240" fmla="*/ 1010893 w 3243376"/>
              <a:gd name="connsiteY4240" fmla="*/ 1571260 h 2504437"/>
              <a:gd name="connsiteX4241" fmla="*/ 1011006 w 3243376"/>
              <a:gd name="connsiteY4241" fmla="*/ 1571163 h 2504437"/>
              <a:gd name="connsiteX4242" fmla="*/ 1192807 w 3243376"/>
              <a:gd name="connsiteY4242" fmla="*/ 1672005 h 2504437"/>
              <a:gd name="connsiteX4243" fmla="*/ 1204321 w 3243376"/>
              <a:gd name="connsiteY4243" fmla="*/ 1649553 h 2504437"/>
              <a:gd name="connsiteX4244" fmla="*/ 1192807 w 3243376"/>
              <a:gd name="connsiteY4244" fmla="*/ 1672005 h 2504437"/>
              <a:gd name="connsiteX4245" fmla="*/ 1658531 w 3243376"/>
              <a:gd name="connsiteY4245" fmla="*/ 1908033 h 2504437"/>
              <a:gd name="connsiteX4246" fmla="*/ 1658532 w 3243376"/>
              <a:gd name="connsiteY4246" fmla="*/ 1885582 h 2504437"/>
              <a:gd name="connsiteX4247" fmla="*/ 1670045 w 3243376"/>
              <a:gd name="connsiteY4247" fmla="*/ 1885582 h 2504437"/>
              <a:gd name="connsiteX4248" fmla="*/ 1680983 w 3243376"/>
              <a:gd name="connsiteY4248" fmla="*/ 1896519 h 2504437"/>
              <a:gd name="connsiteX4249" fmla="*/ 1658531 w 3243376"/>
              <a:gd name="connsiteY4249" fmla="*/ 1908033 h 2504437"/>
              <a:gd name="connsiteX4250" fmla="*/ 1090911 w 3243376"/>
              <a:gd name="connsiteY4250" fmla="*/ 1627102 h 2504437"/>
              <a:gd name="connsiteX4251" fmla="*/ 1090912 w 3243376"/>
              <a:gd name="connsiteY4251" fmla="*/ 1593137 h 2504437"/>
              <a:gd name="connsiteX4252" fmla="*/ 1079399 w 3243376"/>
              <a:gd name="connsiteY4252" fmla="*/ 1615588 h 2504437"/>
              <a:gd name="connsiteX4253" fmla="*/ 1090911 w 3243376"/>
              <a:gd name="connsiteY4253" fmla="*/ 1627102 h 2504437"/>
              <a:gd name="connsiteX4254" fmla="*/ 1453590 w 3243376"/>
              <a:gd name="connsiteY4254" fmla="*/ 1806714 h 2504437"/>
              <a:gd name="connsiteX4255" fmla="*/ 1463664 w 3243376"/>
              <a:gd name="connsiteY4255" fmla="*/ 1795704 h 2504437"/>
              <a:gd name="connsiteX4256" fmla="*/ 1465073 w 3243376"/>
              <a:gd name="connsiteY4256" fmla="*/ 1784498 h 2504437"/>
              <a:gd name="connsiteX4257" fmla="*/ 1465605 w 3243376"/>
              <a:gd name="connsiteY4257" fmla="*/ 1784796 h 2504437"/>
              <a:gd name="connsiteX4258" fmla="*/ 1479495 w 3243376"/>
              <a:gd name="connsiteY4258" fmla="*/ 1799590 h 2504437"/>
              <a:gd name="connsiteX4259" fmla="*/ 1476618 w 3243376"/>
              <a:gd name="connsiteY4259" fmla="*/ 1806714 h 2504437"/>
              <a:gd name="connsiteX4260" fmla="*/ 1476618 w 3243376"/>
              <a:gd name="connsiteY4260" fmla="*/ 1808153 h 2504437"/>
              <a:gd name="connsiteX4261" fmla="*/ 1476618 w 3243376"/>
              <a:gd name="connsiteY4261" fmla="*/ 1813172 h 2504437"/>
              <a:gd name="connsiteX4262" fmla="*/ 1465679 w 3243376"/>
              <a:gd name="connsiteY4262" fmla="*/ 1810104 h 2504437"/>
              <a:gd name="connsiteX4263" fmla="*/ 1465679 w 3243376"/>
              <a:gd name="connsiteY4263" fmla="*/ 1806138 h 2504437"/>
              <a:gd name="connsiteX4264" fmla="*/ 1460902 w 3243376"/>
              <a:gd name="connsiteY4264" fmla="*/ 1808764 h 2504437"/>
              <a:gd name="connsiteX4265" fmla="*/ 1476617 w 3243376"/>
              <a:gd name="connsiteY4265" fmla="*/ 1818227 h 2504437"/>
              <a:gd name="connsiteX4266" fmla="*/ 1476618 w 3243376"/>
              <a:gd name="connsiteY4266" fmla="*/ 1813172 h 2504437"/>
              <a:gd name="connsiteX4267" fmla="*/ 1478992 w 3243376"/>
              <a:gd name="connsiteY4267" fmla="*/ 1813837 h 2504437"/>
              <a:gd name="connsiteX4268" fmla="*/ 1480671 w 3243376"/>
              <a:gd name="connsiteY4268" fmla="*/ 1816842 h 2504437"/>
              <a:gd name="connsiteX4269" fmla="*/ 1487555 w 3243376"/>
              <a:gd name="connsiteY4269" fmla="*/ 1829165 h 2504437"/>
              <a:gd name="connsiteX4270" fmla="*/ 1480671 w 3243376"/>
              <a:gd name="connsiteY4270" fmla="*/ 1816842 h 2504437"/>
              <a:gd name="connsiteX4271" fmla="*/ 1481645 w 3243376"/>
              <a:gd name="connsiteY4271" fmla="*/ 1816509 h 2504437"/>
              <a:gd name="connsiteX4272" fmla="*/ 1487555 w 3243376"/>
              <a:gd name="connsiteY4272" fmla="*/ 1806713 h 2504437"/>
              <a:gd name="connsiteX4273" fmla="*/ 1499069 w 3243376"/>
              <a:gd name="connsiteY4273" fmla="*/ 1806714 h 2504437"/>
              <a:gd name="connsiteX4274" fmla="*/ 1487555 w 3243376"/>
              <a:gd name="connsiteY4274" fmla="*/ 1829165 h 2504437"/>
              <a:gd name="connsiteX4275" fmla="*/ 1045434 w 3243376"/>
              <a:gd name="connsiteY4275" fmla="*/ 1627102 h 2504437"/>
              <a:gd name="connsiteX4276" fmla="*/ 1045433 w 3243376"/>
              <a:gd name="connsiteY4276" fmla="*/ 1604651 h 2504437"/>
              <a:gd name="connsiteX4277" fmla="*/ 1045434 w 3243376"/>
              <a:gd name="connsiteY4277" fmla="*/ 1627102 h 2504437"/>
              <a:gd name="connsiteX4278" fmla="*/ 1568150 w 3243376"/>
              <a:gd name="connsiteY4278" fmla="*/ 1886157 h 2504437"/>
              <a:gd name="connsiteX4279" fmla="*/ 1556637 w 3243376"/>
              <a:gd name="connsiteY4279" fmla="*/ 1863706 h 2504437"/>
              <a:gd name="connsiteX4280" fmla="*/ 1556637 w 3243376"/>
              <a:gd name="connsiteY4280" fmla="*/ 1852193 h 2504437"/>
              <a:gd name="connsiteX4281" fmla="*/ 1568150 w 3243376"/>
              <a:gd name="connsiteY4281" fmla="*/ 1841254 h 2504437"/>
              <a:gd name="connsiteX4282" fmla="*/ 1568150 w 3243376"/>
              <a:gd name="connsiteY4282" fmla="*/ 1886157 h 2504437"/>
              <a:gd name="connsiteX4283" fmla="*/ 1533609 w 3243376"/>
              <a:gd name="connsiteY4283" fmla="*/ 1874644 h 2504437"/>
              <a:gd name="connsiteX4284" fmla="*/ 1533609 w 3243376"/>
              <a:gd name="connsiteY4284" fmla="*/ 1852193 h 2504437"/>
              <a:gd name="connsiteX4285" fmla="*/ 1533609 w 3243376"/>
              <a:gd name="connsiteY4285" fmla="*/ 1874644 h 2504437"/>
              <a:gd name="connsiteX4286" fmla="*/ 1056372 w 3243376"/>
              <a:gd name="connsiteY4286" fmla="*/ 1638615 h 2504437"/>
              <a:gd name="connsiteX4287" fmla="*/ 1067885 w 3243376"/>
              <a:gd name="connsiteY4287" fmla="*/ 1638615 h 2504437"/>
              <a:gd name="connsiteX4288" fmla="*/ 1056372 w 3243376"/>
              <a:gd name="connsiteY4288" fmla="*/ 1638615 h 2504437"/>
              <a:gd name="connsiteX4289" fmla="*/ 1364648 w 3243376"/>
              <a:gd name="connsiteY4289" fmla="*/ 1794913 h 2504437"/>
              <a:gd name="connsiteX4290" fmla="*/ 1364635 w 3243376"/>
              <a:gd name="connsiteY4290" fmla="*/ 1794828 h 2504437"/>
              <a:gd name="connsiteX4291" fmla="*/ 1364742 w 3243376"/>
              <a:gd name="connsiteY4291" fmla="*/ 1794926 h 2504437"/>
              <a:gd name="connsiteX4292" fmla="*/ 1590602 w 3243376"/>
              <a:gd name="connsiteY4292" fmla="*/ 1908033 h 2504437"/>
              <a:gd name="connsiteX4293" fmla="*/ 1601540 w 3243376"/>
              <a:gd name="connsiteY4293" fmla="*/ 1885006 h 2504437"/>
              <a:gd name="connsiteX4294" fmla="*/ 1613053 w 3243376"/>
              <a:gd name="connsiteY4294" fmla="*/ 1896519 h 2504437"/>
              <a:gd name="connsiteX4295" fmla="*/ 1590602 w 3243376"/>
              <a:gd name="connsiteY4295" fmla="*/ 1908033 h 2504437"/>
              <a:gd name="connsiteX4296" fmla="*/ 1273353 w 3243376"/>
              <a:gd name="connsiteY4296" fmla="*/ 1751002 h 2504437"/>
              <a:gd name="connsiteX4297" fmla="*/ 1273401 w 3243376"/>
              <a:gd name="connsiteY4297" fmla="*/ 1750873 h 2504437"/>
              <a:gd name="connsiteX4298" fmla="*/ 1273387 w 3243376"/>
              <a:gd name="connsiteY4298" fmla="*/ 1750998 h 2504437"/>
              <a:gd name="connsiteX4299" fmla="*/ 1681558 w 3243376"/>
              <a:gd name="connsiteY4299" fmla="*/ 1953512 h 2504437"/>
              <a:gd name="connsiteX4300" fmla="*/ 1681559 w 3243376"/>
              <a:gd name="connsiteY4300" fmla="*/ 1941998 h 2504437"/>
              <a:gd name="connsiteX4301" fmla="*/ 1693072 w 3243376"/>
              <a:gd name="connsiteY4301" fmla="*/ 1953512 h 2504437"/>
              <a:gd name="connsiteX4302" fmla="*/ 670090 w 3243376"/>
              <a:gd name="connsiteY4302" fmla="*/ 1458427 h 2504437"/>
              <a:gd name="connsiteX4303" fmla="*/ 670091 w 3243376"/>
              <a:gd name="connsiteY4303" fmla="*/ 1435976 h 2504437"/>
              <a:gd name="connsiteX4304" fmla="*/ 681604 w 3243376"/>
              <a:gd name="connsiteY4304" fmla="*/ 1458428 h 2504437"/>
              <a:gd name="connsiteX4305" fmla="*/ 670090 w 3243376"/>
              <a:gd name="connsiteY4305" fmla="*/ 1458427 h 2504437"/>
              <a:gd name="connsiteX4306" fmla="*/ 1620176 w 3243376"/>
              <a:gd name="connsiteY4306" fmla="*/ 1931995 h 2504437"/>
              <a:gd name="connsiteX4307" fmla="*/ 1613053 w 3243376"/>
              <a:gd name="connsiteY4307" fmla="*/ 1908033 h 2504437"/>
              <a:gd name="connsiteX4308" fmla="*/ 1635504 w 3243376"/>
              <a:gd name="connsiteY4308" fmla="*/ 1930484 h 2504437"/>
              <a:gd name="connsiteX4309" fmla="*/ 1620176 w 3243376"/>
              <a:gd name="connsiteY4309" fmla="*/ 1931995 h 2504437"/>
              <a:gd name="connsiteX4310" fmla="*/ 1022406 w 3243376"/>
              <a:gd name="connsiteY4310" fmla="*/ 1638615 h 2504437"/>
              <a:gd name="connsiteX4311" fmla="*/ 1044282 w 3243376"/>
              <a:gd name="connsiteY4311" fmla="*/ 1627677 h 2504437"/>
              <a:gd name="connsiteX4312" fmla="*/ 1021831 w 3243376"/>
              <a:gd name="connsiteY4312" fmla="*/ 1627677 h 2504437"/>
              <a:gd name="connsiteX4313" fmla="*/ 1021830 w 3243376"/>
              <a:gd name="connsiteY4313" fmla="*/ 1616164 h 2504437"/>
              <a:gd name="connsiteX4314" fmla="*/ 1033344 w 3243376"/>
              <a:gd name="connsiteY4314" fmla="*/ 1616164 h 2504437"/>
              <a:gd name="connsiteX4315" fmla="*/ 1010892 w 3243376"/>
              <a:gd name="connsiteY4315" fmla="*/ 1616164 h 2504437"/>
              <a:gd name="connsiteX4316" fmla="*/ 1022406 w 3243376"/>
              <a:gd name="connsiteY4316" fmla="*/ 1638615 h 2504437"/>
              <a:gd name="connsiteX4317" fmla="*/ 1072923 w 3243376"/>
              <a:gd name="connsiteY4317" fmla="*/ 1663882 h 2504437"/>
              <a:gd name="connsiteX4318" fmla="*/ 1079398 w 3243376"/>
              <a:gd name="connsiteY4318" fmla="*/ 1649553 h 2504437"/>
              <a:gd name="connsiteX4319" fmla="*/ 1084256 w 3243376"/>
              <a:gd name="connsiteY4319" fmla="*/ 1656209 h 2504437"/>
              <a:gd name="connsiteX4320" fmla="*/ 1084038 w 3243376"/>
              <a:gd name="connsiteY4320" fmla="*/ 1657587 h 2504437"/>
              <a:gd name="connsiteX4321" fmla="*/ 1079399 w 3243376"/>
              <a:gd name="connsiteY4321" fmla="*/ 1661067 h 2504437"/>
              <a:gd name="connsiteX4322" fmla="*/ 1083716 w 3243376"/>
              <a:gd name="connsiteY4322" fmla="*/ 1659627 h 2504437"/>
              <a:gd name="connsiteX4323" fmla="*/ 1084038 w 3243376"/>
              <a:gd name="connsiteY4323" fmla="*/ 1657587 h 2504437"/>
              <a:gd name="connsiteX4324" fmla="*/ 1085156 w 3243376"/>
              <a:gd name="connsiteY4324" fmla="*/ 1656749 h 2504437"/>
              <a:gd name="connsiteX4325" fmla="*/ 1090912 w 3243376"/>
              <a:gd name="connsiteY4325" fmla="*/ 1661066 h 2504437"/>
              <a:gd name="connsiteX4326" fmla="*/ 1090336 w 3243376"/>
              <a:gd name="connsiteY4326" fmla="*/ 1650128 h 2504437"/>
              <a:gd name="connsiteX4327" fmla="*/ 1067885 w 3243376"/>
              <a:gd name="connsiteY4327" fmla="*/ 1638615 h 2504437"/>
              <a:gd name="connsiteX4328" fmla="*/ 1067885 w 3243376"/>
              <a:gd name="connsiteY4328" fmla="*/ 1616164 h 2504437"/>
              <a:gd name="connsiteX4329" fmla="*/ 1033919 w 3243376"/>
              <a:gd name="connsiteY4329" fmla="*/ 1638615 h 2504437"/>
              <a:gd name="connsiteX4330" fmla="*/ 1056371 w 3243376"/>
              <a:gd name="connsiteY4330" fmla="*/ 1650128 h 2504437"/>
              <a:gd name="connsiteX4331" fmla="*/ 1067885 w 3243376"/>
              <a:gd name="connsiteY4331" fmla="*/ 1638615 h 2504437"/>
              <a:gd name="connsiteX4332" fmla="*/ 1067885 w 3243376"/>
              <a:gd name="connsiteY4332" fmla="*/ 1661066 h 2504437"/>
              <a:gd name="connsiteX4333" fmla="*/ 1072923 w 3243376"/>
              <a:gd name="connsiteY4333" fmla="*/ 1663882 h 2504437"/>
              <a:gd name="connsiteX4334" fmla="*/ 1215834 w 3243376"/>
              <a:gd name="connsiteY4334" fmla="*/ 1739359 h 2504437"/>
              <a:gd name="connsiteX4335" fmla="*/ 1249799 w 3243376"/>
              <a:gd name="connsiteY4335" fmla="*/ 1716907 h 2504437"/>
              <a:gd name="connsiteX4336" fmla="*/ 1249799 w 3243376"/>
              <a:gd name="connsiteY4336" fmla="*/ 1706833 h 2504437"/>
              <a:gd name="connsiteX4337" fmla="*/ 1249800 w 3243376"/>
              <a:gd name="connsiteY4337" fmla="*/ 1705395 h 2504437"/>
              <a:gd name="connsiteX4338" fmla="*/ 1249800 w 3243376"/>
              <a:gd name="connsiteY4338" fmla="*/ 1705394 h 2504437"/>
              <a:gd name="connsiteX4339" fmla="*/ 1249800 w 3243376"/>
              <a:gd name="connsiteY4339" fmla="*/ 1702336 h 2504437"/>
              <a:gd name="connsiteX4340" fmla="*/ 1249800 w 3243376"/>
              <a:gd name="connsiteY4340" fmla="*/ 1705395 h 2504437"/>
              <a:gd name="connsiteX4341" fmla="*/ 1242892 w 3243376"/>
              <a:gd name="connsiteY4341" fmla="*/ 1715468 h 2504437"/>
              <a:gd name="connsiteX4342" fmla="*/ 1227347 w 3243376"/>
              <a:gd name="connsiteY4342" fmla="*/ 1716907 h 2504437"/>
              <a:gd name="connsiteX4343" fmla="*/ 1215834 w 3243376"/>
              <a:gd name="connsiteY4343" fmla="*/ 1739359 h 2504437"/>
              <a:gd name="connsiteX4344" fmla="*/ 352316 w 3243376"/>
              <a:gd name="connsiteY4344" fmla="*/ 1312205 h 2504437"/>
              <a:gd name="connsiteX4345" fmla="*/ 397795 w 3243376"/>
              <a:gd name="connsiteY4345" fmla="*/ 1323719 h 2504437"/>
              <a:gd name="connsiteX4346" fmla="*/ 408732 w 3243376"/>
              <a:gd name="connsiteY4346" fmla="*/ 1244851 h 2504437"/>
              <a:gd name="connsiteX4347" fmla="*/ 374767 w 3243376"/>
              <a:gd name="connsiteY4347" fmla="*/ 1233337 h 2504437"/>
              <a:gd name="connsiteX4348" fmla="*/ 363254 w 3243376"/>
              <a:gd name="connsiteY4348" fmla="*/ 1267302 h 2504437"/>
              <a:gd name="connsiteX4349" fmla="*/ 340802 w 3243376"/>
              <a:gd name="connsiteY4349" fmla="*/ 1289754 h 2504437"/>
              <a:gd name="connsiteX4350" fmla="*/ 352316 w 3243376"/>
              <a:gd name="connsiteY4350" fmla="*/ 1312205 h 2504437"/>
              <a:gd name="connsiteX4351" fmla="*/ 1101850 w 3243376"/>
              <a:gd name="connsiteY4351" fmla="*/ 1683518 h 2504437"/>
              <a:gd name="connsiteX4352" fmla="*/ 1113363 w 3243376"/>
              <a:gd name="connsiteY4352" fmla="*/ 1672004 h 2504437"/>
              <a:gd name="connsiteX4353" fmla="*/ 1101850 w 3243376"/>
              <a:gd name="connsiteY4353" fmla="*/ 1683518 h 2504437"/>
              <a:gd name="connsiteX4354" fmla="*/ 942963 w 3243376"/>
              <a:gd name="connsiteY4354" fmla="*/ 1605226 h 2504437"/>
              <a:gd name="connsiteX4355" fmla="*/ 965414 w 3243376"/>
              <a:gd name="connsiteY4355" fmla="*/ 1593712 h 2504437"/>
              <a:gd name="connsiteX4356" fmla="*/ 942963 w 3243376"/>
              <a:gd name="connsiteY4356" fmla="*/ 1605226 h 2504437"/>
              <a:gd name="connsiteX4357" fmla="*/ 931449 w 3243376"/>
              <a:gd name="connsiteY4357" fmla="*/ 1605226 h 2504437"/>
              <a:gd name="connsiteX4358" fmla="*/ 931448 w 3243376"/>
              <a:gd name="connsiteY4358" fmla="*/ 1593712 h 2504437"/>
              <a:gd name="connsiteX4359" fmla="*/ 908421 w 3243376"/>
              <a:gd name="connsiteY4359" fmla="*/ 1582198 h 2504437"/>
              <a:gd name="connsiteX4360" fmla="*/ 919935 w 3243376"/>
              <a:gd name="connsiteY4360" fmla="*/ 1593713 h 2504437"/>
              <a:gd name="connsiteX4361" fmla="*/ 931449 w 3243376"/>
              <a:gd name="connsiteY4361" fmla="*/ 1605226 h 2504437"/>
              <a:gd name="connsiteX4362" fmla="*/ 999955 w 3243376"/>
              <a:gd name="connsiteY4362" fmla="*/ 1639191 h 2504437"/>
              <a:gd name="connsiteX4363" fmla="*/ 999955 w 3243376"/>
              <a:gd name="connsiteY4363" fmla="*/ 1616739 h 2504437"/>
              <a:gd name="connsiteX4364" fmla="*/ 1022406 w 3243376"/>
              <a:gd name="connsiteY4364" fmla="*/ 1605226 h 2504437"/>
              <a:gd name="connsiteX4365" fmla="*/ 999955 w 3243376"/>
              <a:gd name="connsiteY4365" fmla="*/ 1582775 h 2504437"/>
              <a:gd name="connsiteX4366" fmla="*/ 999954 w 3243376"/>
              <a:gd name="connsiteY4366" fmla="*/ 1605226 h 2504437"/>
              <a:gd name="connsiteX4367" fmla="*/ 999955 w 3243376"/>
              <a:gd name="connsiteY4367" fmla="*/ 1593713 h 2504437"/>
              <a:gd name="connsiteX4368" fmla="*/ 988440 w 3243376"/>
              <a:gd name="connsiteY4368" fmla="*/ 1605226 h 2504437"/>
              <a:gd name="connsiteX4369" fmla="*/ 999955 w 3243376"/>
              <a:gd name="connsiteY4369" fmla="*/ 1639191 h 2504437"/>
              <a:gd name="connsiteX4370" fmla="*/ 1444667 w 3243376"/>
              <a:gd name="connsiteY4370" fmla="*/ 1861690 h 2504437"/>
              <a:gd name="connsiteX4371" fmla="*/ 1443227 w 3243376"/>
              <a:gd name="connsiteY4371" fmla="*/ 1851616 h 2504437"/>
              <a:gd name="connsiteX4372" fmla="*/ 1454741 w 3243376"/>
              <a:gd name="connsiteY4372" fmla="*/ 1863129 h 2504437"/>
              <a:gd name="connsiteX4373" fmla="*/ 1444667 w 3243376"/>
              <a:gd name="connsiteY4373" fmla="*/ 1861690 h 2504437"/>
              <a:gd name="connsiteX4374" fmla="*/ 1476617 w 3243376"/>
              <a:gd name="connsiteY4374" fmla="*/ 1885005 h 2504437"/>
              <a:gd name="connsiteX4375" fmla="*/ 1454166 w 3243376"/>
              <a:gd name="connsiteY4375" fmla="*/ 1840103 h 2504437"/>
              <a:gd name="connsiteX4376" fmla="*/ 1456027 w 3243376"/>
              <a:gd name="connsiteY4376" fmla="*/ 1811445 h 2504437"/>
              <a:gd name="connsiteX4377" fmla="*/ 1460902 w 3243376"/>
              <a:gd name="connsiteY4377" fmla="*/ 1808764 h 2504437"/>
              <a:gd name="connsiteX4378" fmla="*/ 1465679 w 3243376"/>
              <a:gd name="connsiteY4378" fmla="*/ 1810104 h 2504437"/>
              <a:gd name="connsiteX4379" fmla="*/ 1465679 w 3243376"/>
              <a:gd name="connsiteY4379" fmla="*/ 1816213 h 2504437"/>
              <a:gd name="connsiteX4380" fmla="*/ 1465679 w 3243376"/>
              <a:gd name="connsiteY4380" fmla="*/ 1817652 h 2504437"/>
              <a:gd name="connsiteX4381" fmla="*/ 1488130 w 3243376"/>
              <a:gd name="connsiteY4381" fmla="*/ 1874068 h 2504437"/>
              <a:gd name="connsiteX4382" fmla="*/ 1488131 w 3243376"/>
              <a:gd name="connsiteY4382" fmla="*/ 1885582 h 2504437"/>
              <a:gd name="connsiteX4383" fmla="*/ 1476617 w 3243376"/>
              <a:gd name="connsiteY4383" fmla="*/ 1885005 h 2504437"/>
              <a:gd name="connsiteX4384" fmla="*/ 1522096 w 3243376"/>
              <a:gd name="connsiteY4384" fmla="*/ 1908033 h 2504437"/>
              <a:gd name="connsiteX4385" fmla="*/ 1544547 w 3243376"/>
              <a:gd name="connsiteY4385" fmla="*/ 1896519 h 2504437"/>
              <a:gd name="connsiteX4386" fmla="*/ 1522096 w 3243376"/>
              <a:gd name="connsiteY4386" fmla="*/ 1908033 h 2504437"/>
              <a:gd name="connsiteX4387" fmla="*/ 1135814 w 3243376"/>
              <a:gd name="connsiteY4387" fmla="*/ 1717277 h 2504437"/>
              <a:gd name="connsiteX4388" fmla="*/ 1135814 w 3243376"/>
              <a:gd name="connsiteY4388" fmla="*/ 1716907 h 2504437"/>
              <a:gd name="connsiteX4389" fmla="*/ 1136852 w 3243376"/>
              <a:gd name="connsiteY4389" fmla="*/ 1716907 h 2504437"/>
              <a:gd name="connsiteX4390" fmla="*/ 840491 w 3243376"/>
              <a:gd name="connsiteY4390" fmla="*/ 1571260 h 2504437"/>
              <a:gd name="connsiteX4391" fmla="*/ 851429 w 3243376"/>
              <a:gd name="connsiteY4391" fmla="*/ 1525782 h 2504437"/>
              <a:gd name="connsiteX4392" fmla="*/ 817465 w 3243376"/>
              <a:gd name="connsiteY4392" fmla="*/ 1525782 h 2504437"/>
              <a:gd name="connsiteX4393" fmla="*/ 817465 w 3243376"/>
              <a:gd name="connsiteY4393" fmla="*/ 1537296 h 2504437"/>
              <a:gd name="connsiteX4394" fmla="*/ 828978 w 3243376"/>
              <a:gd name="connsiteY4394" fmla="*/ 1537296 h 2504437"/>
              <a:gd name="connsiteX4395" fmla="*/ 828978 w 3243376"/>
              <a:gd name="connsiteY4395" fmla="*/ 1559747 h 2504437"/>
              <a:gd name="connsiteX4396" fmla="*/ 840491 w 3243376"/>
              <a:gd name="connsiteY4396" fmla="*/ 1571260 h 2504437"/>
              <a:gd name="connsiteX4397" fmla="*/ 875032 w 3243376"/>
              <a:gd name="connsiteY4397" fmla="*/ 1593713 h 2504437"/>
              <a:gd name="connsiteX4398" fmla="*/ 863519 w 3243376"/>
              <a:gd name="connsiteY4398" fmla="*/ 1570685 h 2504437"/>
              <a:gd name="connsiteX4399" fmla="*/ 863519 w 3243376"/>
              <a:gd name="connsiteY4399" fmla="*/ 1582198 h 2504437"/>
              <a:gd name="connsiteX4400" fmla="*/ 875032 w 3243376"/>
              <a:gd name="connsiteY4400" fmla="*/ 1593713 h 2504437"/>
              <a:gd name="connsiteX4401" fmla="*/ 1464455 w 3243376"/>
              <a:gd name="connsiteY4401" fmla="*/ 1888469 h 2504437"/>
              <a:gd name="connsiteX4402" fmla="*/ 1462792 w 3243376"/>
              <a:gd name="connsiteY4402" fmla="*/ 1886077 h 2504437"/>
              <a:gd name="connsiteX4403" fmla="*/ 1466254 w 3243376"/>
              <a:gd name="connsiteY4403" fmla="*/ 1885582 h 2504437"/>
              <a:gd name="connsiteX4404" fmla="*/ 1464455 w 3243376"/>
              <a:gd name="connsiteY4404" fmla="*/ 1888469 h 2504437"/>
              <a:gd name="connsiteX4405" fmla="*/ 1562716 w 3243376"/>
              <a:gd name="connsiteY4405" fmla="*/ 1940109 h 2504437"/>
              <a:gd name="connsiteX4406" fmla="*/ 1567574 w 3243376"/>
              <a:gd name="connsiteY4406" fmla="*/ 1919547 h 2504437"/>
              <a:gd name="connsiteX4407" fmla="*/ 1567574 w 3243376"/>
              <a:gd name="connsiteY4407" fmla="*/ 1941998 h 2504437"/>
              <a:gd name="connsiteX4408" fmla="*/ 1562716 w 3243376"/>
              <a:gd name="connsiteY4408" fmla="*/ 1940109 h 2504437"/>
              <a:gd name="connsiteX4409" fmla="*/ 1533609 w 3243376"/>
              <a:gd name="connsiteY4409" fmla="*/ 1930485 h 2504437"/>
              <a:gd name="connsiteX4410" fmla="*/ 1533609 w 3243376"/>
              <a:gd name="connsiteY4410" fmla="*/ 1908033 h 2504437"/>
              <a:gd name="connsiteX4411" fmla="*/ 1545122 w 3243376"/>
              <a:gd name="connsiteY4411" fmla="*/ 1919546 h 2504437"/>
              <a:gd name="connsiteX4412" fmla="*/ 1533609 w 3243376"/>
              <a:gd name="connsiteY4412" fmla="*/ 1930485 h 2504437"/>
              <a:gd name="connsiteX4413" fmla="*/ 1011468 w 3243376"/>
              <a:gd name="connsiteY4413" fmla="*/ 1672004 h 2504437"/>
              <a:gd name="connsiteX4414" fmla="*/ 1033920 w 3243376"/>
              <a:gd name="connsiteY4414" fmla="*/ 1672005 h 2504437"/>
              <a:gd name="connsiteX4415" fmla="*/ 1033920 w 3243376"/>
              <a:gd name="connsiteY4415" fmla="*/ 1665024 h 2504437"/>
              <a:gd name="connsiteX4416" fmla="*/ 1033919 w 3243376"/>
              <a:gd name="connsiteY4416" fmla="*/ 1660491 h 2504437"/>
              <a:gd name="connsiteX4417" fmla="*/ 1033919 w 3243376"/>
              <a:gd name="connsiteY4417" fmla="*/ 1660491 h 2504437"/>
              <a:gd name="connsiteX4418" fmla="*/ 1033919 w 3243376"/>
              <a:gd name="connsiteY4418" fmla="*/ 1660491 h 2504437"/>
              <a:gd name="connsiteX4419" fmla="*/ 1033919 w 3243376"/>
              <a:gd name="connsiteY4419" fmla="*/ 1648977 h 2504437"/>
              <a:gd name="connsiteX4420" fmla="*/ 1030762 w 3243376"/>
              <a:gd name="connsiteY4420" fmla="*/ 1658692 h 2504437"/>
              <a:gd name="connsiteX4421" fmla="*/ 1033919 w 3243376"/>
              <a:gd name="connsiteY4421" fmla="*/ 1660491 h 2504437"/>
              <a:gd name="connsiteX4422" fmla="*/ 1033919 w 3243376"/>
              <a:gd name="connsiteY4422" fmla="*/ 1660491 h 2504437"/>
              <a:gd name="connsiteX4423" fmla="*/ 1018591 w 3243376"/>
              <a:gd name="connsiteY4423" fmla="*/ 1656173 h 2504437"/>
              <a:gd name="connsiteX4424" fmla="*/ 1011468 w 3243376"/>
              <a:gd name="connsiteY4424" fmla="*/ 1660491 h 2504437"/>
              <a:gd name="connsiteX4425" fmla="*/ 1011468 w 3243376"/>
              <a:gd name="connsiteY4425" fmla="*/ 1672004 h 2504437"/>
              <a:gd name="connsiteX4426" fmla="*/ 1454741 w 3243376"/>
              <a:gd name="connsiteY4426" fmla="*/ 1897096 h 2504437"/>
              <a:gd name="connsiteX4427" fmla="*/ 1454741 w 3243376"/>
              <a:gd name="connsiteY4427" fmla="*/ 1885582 h 2504437"/>
              <a:gd name="connsiteX4428" fmla="*/ 1443228 w 3243376"/>
              <a:gd name="connsiteY4428" fmla="*/ 1885582 h 2504437"/>
              <a:gd name="connsiteX4429" fmla="*/ 1431714 w 3243376"/>
              <a:gd name="connsiteY4429" fmla="*/ 1885582 h 2504437"/>
              <a:gd name="connsiteX4430" fmla="*/ 1443227 w 3243376"/>
              <a:gd name="connsiteY4430" fmla="*/ 1851616 h 2504437"/>
              <a:gd name="connsiteX4431" fmla="*/ 1454741 w 3243376"/>
              <a:gd name="connsiteY4431" fmla="*/ 1863129 h 2504437"/>
              <a:gd name="connsiteX4432" fmla="*/ 1454741 w 3243376"/>
              <a:gd name="connsiteY4432" fmla="*/ 1874644 h 2504437"/>
              <a:gd name="connsiteX4433" fmla="*/ 1454741 w 3243376"/>
              <a:gd name="connsiteY4433" fmla="*/ 1863129 h 2504437"/>
              <a:gd name="connsiteX4434" fmla="*/ 1460497 w 3243376"/>
              <a:gd name="connsiteY4434" fmla="*/ 1882775 h 2504437"/>
              <a:gd name="connsiteX4435" fmla="*/ 1462792 w 3243376"/>
              <a:gd name="connsiteY4435" fmla="*/ 1886077 h 2504437"/>
              <a:gd name="connsiteX4436" fmla="*/ 1456179 w 3243376"/>
              <a:gd name="connsiteY4436" fmla="*/ 1887021 h 2504437"/>
              <a:gd name="connsiteX4437" fmla="*/ 1454741 w 3243376"/>
              <a:gd name="connsiteY4437" fmla="*/ 1897096 h 2504437"/>
              <a:gd name="connsiteX4438" fmla="*/ 885970 w 3243376"/>
              <a:gd name="connsiteY4438" fmla="*/ 1616164 h 2504437"/>
              <a:gd name="connsiteX4439" fmla="*/ 908997 w 3243376"/>
              <a:gd name="connsiteY4439" fmla="*/ 1593712 h 2504437"/>
              <a:gd name="connsiteX4440" fmla="*/ 897484 w 3243376"/>
              <a:gd name="connsiteY4440" fmla="*/ 1582198 h 2504437"/>
              <a:gd name="connsiteX4441" fmla="*/ 885970 w 3243376"/>
              <a:gd name="connsiteY4441" fmla="*/ 1616164 h 2504437"/>
              <a:gd name="connsiteX4442" fmla="*/ 1221977 w 3243376"/>
              <a:gd name="connsiteY4442" fmla="*/ 1782867 h 2504437"/>
              <a:gd name="connsiteX4443" fmla="*/ 1226772 w 3243376"/>
              <a:gd name="connsiteY4443" fmla="*/ 1784837 h 2504437"/>
              <a:gd name="connsiteX4444" fmla="*/ 1221859 w 3243376"/>
              <a:gd name="connsiteY4444" fmla="*/ 1782049 h 2504437"/>
              <a:gd name="connsiteX4445" fmla="*/ 1221231 w 3243376"/>
              <a:gd name="connsiteY4445" fmla="*/ 1777714 h 2504437"/>
              <a:gd name="connsiteX4446" fmla="*/ 1216916 w 3243376"/>
              <a:gd name="connsiteY4446" fmla="*/ 1766640 h 2504437"/>
              <a:gd name="connsiteX4447" fmla="*/ 1216913 w 3243376"/>
              <a:gd name="connsiteY4447" fmla="*/ 1766488 h 2504437"/>
              <a:gd name="connsiteX4448" fmla="*/ 1217420 w 3243376"/>
              <a:gd name="connsiteY4448" fmla="*/ 1762386 h 2504437"/>
              <a:gd name="connsiteX4449" fmla="*/ 1230586 w 3243376"/>
              <a:gd name="connsiteY4449" fmla="*/ 1762386 h 2504437"/>
              <a:gd name="connsiteX4450" fmla="*/ 1237710 w 3243376"/>
              <a:gd name="connsiteY4450" fmla="*/ 1762386 h 2504437"/>
              <a:gd name="connsiteX4451" fmla="*/ 1215258 w 3243376"/>
              <a:gd name="connsiteY4451" fmla="*/ 1739935 h 2504437"/>
              <a:gd name="connsiteX4452" fmla="*/ 1218757 w 3243376"/>
              <a:gd name="connsiteY4452" fmla="*/ 1751565 h 2504437"/>
              <a:gd name="connsiteX4453" fmla="*/ 1217420 w 3243376"/>
              <a:gd name="connsiteY4453" fmla="*/ 1762386 h 2504437"/>
              <a:gd name="connsiteX4454" fmla="*/ 1215259 w 3243376"/>
              <a:gd name="connsiteY4454" fmla="*/ 1762386 h 2504437"/>
              <a:gd name="connsiteX4455" fmla="*/ 1216916 w 3243376"/>
              <a:gd name="connsiteY4455" fmla="*/ 1766640 h 2504437"/>
              <a:gd name="connsiteX4456" fmla="*/ 1217121 w 3243376"/>
              <a:gd name="connsiteY4456" fmla="*/ 1779359 h 2504437"/>
              <a:gd name="connsiteX4457" fmla="*/ 1221859 w 3243376"/>
              <a:gd name="connsiteY4457" fmla="*/ 1782049 h 2504437"/>
              <a:gd name="connsiteX4458" fmla="*/ 1578512 w 3243376"/>
              <a:gd name="connsiteY4458" fmla="*/ 1964450 h 2504437"/>
              <a:gd name="connsiteX4459" fmla="*/ 1590025 w 3243376"/>
              <a:gd name="connsiteY4459" fmla="*/ 1952936 h 2504437"/>
              <a:gd name="connsiteX4460" fmla="*/ 1590025 w 3243376"/>
              <a:gd name="connsiteY4460" fmla="*/ 1930484 h 2504437"/>
              <a:gd name="connsiteX4461" fmla="*/ 1590026 w 3243376"/>
              <a:gd name="connsiteY4461" fmla="*/ 1941998 h 2504437"/>
              <a:gd name="connsiteX4462" fmla="*/ 1601539 w 3243376"/>
              <a:gd name="connsiteY4462" fmla="*/ 1919547 h 2504437"/>
              <a:gd name="connsiteX4463" fmla="*/ 1601539 w 3243376"/>
              <a:gd name="connsiteY4463" fmla="*/ 1941998 h 2504437"/>
              <a:gd name="connsiteX4464" fmla="*/ 1613053 w 3243376"/>
              <a:gd name="connsiteY4464" fmla="*/ 1953512 h 2504437"/>
              <a:gd name="connsiteX4465" fmla="*/ 1578512 w 3243376"/>
              <a:gd name="connsiteY4465" fmla="*/ 1964450 h 2504437"/>
              <a:gd name="connsiteX4466" fmla="*/ 534230 w 3243376"/>
              <a:gd name="connsiteY4466" fmla="*/ 1447489 h 2504437"/>
              <a:gd name="connsiteX4467" fmla="*/ 534230 w 3243376"/>
              <a:gd name="connsiteY4467" fmla="*/ 1447489 h 2504437"/>
              <a:gd name="connsiteX4468" fmla="*/ 1141364 w 3243376"/>
              <a:gd name="connsiteY4468" fmla="*/ 1749280 h 2504437"/>
              <a:gd name="connsiteX4469" fmla="*/ 1180142 w 3243376"/>
              <a:gd name="connsiteY4469" fmla="*/ 1752600 h 2504437"/>
              <a:gd name="connsiteX4470" fmla="*/ 1157691 w 3243376"/>
              <a:gd name="connsiteY4470" fmla="*/ 1718635 h 2504437"/>
              <a:gd name="connsiteX4471" fmla="*/ 1180143 w 3243376"/>
              <a:gd name="connsiteY4471" fmla="*/ 1707121 h 2504437"/>
              <a:gd name="connsiteX4472" fmla="*/ 1168628 w 3243376"/>
              <a:gd name="connsiteY4472" fmla="*/ 1695607 h 2504437"/>
              <a:gd name="connsiteX4473" fmla="*/ 1146177 w 3243376"/>
              <a:gd name="connsiteY4473" fmla="*/ 1684095 h 2504437"/>
              <a:gd name="connsiteX4474" fmla="*/ 1157690 w 3243376"/>
              <a:gd name="connsiteY4474" fmla="*/ 1672580 h 2504437"/>
              <a:gd name="connsiteX4475" fmla="*/ 1136886 w 3243376"/>
              <a:gd name="connsiteY4475" fmla="*/ 1674199 h 2504437"/>
              <a:gd name="connsiteX4476" fmla="*/ 1135716 w 3243376"/>
              <a:gd name="connsiteY4476" fmla="*/ 1674055 h 2504437"/>
              <a:gd name="connsiteX4477" fmla="*/ 1135239 w 3243376"/>
              <a:gd name="connsiteY4477" fmla="*/ 1672580 h 2504437"/>
              <a:gd name="connsiteX4478" fmla="*/ 1134896 w 3243376"/>
              <a:gd name="connsiteY4478" fmla="*/ 1673954 h 2504437"/>
              <a:gd name="connsiteX4479" fmla="*/ 1123725 w 3243376"/>
              <a:gd name="connsiteY4479" fmla="*/ 1672580 h 2504437"/>
              <a:gd name="connsiteX4480" fmla="*/ 1123725 w 3243376"/>
              <a:gd name="connsiteY4480" fmla="*/ 1684094 h 2504437"/>
              <a:gd name="connsiteX4481" fmla="*/ 1133800 w 3243376"/>
              <a:gd name="connsiteY4481" fmla="*/ 1678337 h 2504437"/>
              <a:gd name="connsiteX4482" fmla="*/ 1134896 w 3243376"/>
              <a:gd name="connsiteY4482" fmla="*/ 1673954 h 2504437"/>
              <a:gd name="connsiteX4483" fmla="*/ 1135716 w 3243376"/>
              <a:gd name="connsiteY4483" fmla="*/ 1674055 h 2504437"/>
              <a:gd name="connsiteX4484" fmla="*/ 1138477 w 3243376"/>
              <a:gd name="connsiteY4484" fmla="*/ 1682591 h 2504437"/>
              <a:gd name="connsiteX4485" fmla="*/ 1135239 w 3243376"/>
              <a:gd name="connsiteY4485" fmla="*/ 1717483 h 2504437"/>
              <a:gd name="connsiteX4486" fmla="*/ 1135814 w 3243376"/>
              <a:gd name="connsiteY4486" fmla="*/ 1717277 h 2504437"/>
              <a:gd name="connsiteX4487" fmla="*/ 1135814 w 3243376"/>
              <a:gd name="connsiteY4487" fmla="*/ 1726982 h 2504437"/>
              <a:gd name="connsiteX4488" fmla="*/ 1135814 w 3243376"/>
              <a:gd name="connsiteY4488" fmla="*/ 1728422 h 2504437"/>
              <a:gd name="connsiteX4489" fmla="*/ 1147328 w 3243376"/>
              <a:gd name="connsiteY4489" fmla="*/ 1728421 h 2504437"/>
              <a:gd name="connsiteX4490" fmla="*/ 1147328 w 3243376"/>
              <a:gd name="connsiteY4490" fmla="*/ 1716907 h 2504437"/>
              <a:gd name="connsiteX4491" fmla="*/ 1145889 w 3243376"/>
              <a:gd name="connsiteY4491" fmla="*/ 1716907 h 2504437"/>
              <a:gd name="connsiteX4492" fmla="*/ 1136852 w 3243376"/>
              <a:gd name="connsiteY4492" fmla="*/ 1716907 h 2504437"/>
              <a:gd name="connsiteX4493" fmla="*/ 1140276 w 3243376"/>
              <a:gd name="connsiteY4493" fmla="*/ 1715684 h 2504437"/>
              <a:gd name="connsiteX4494" fmla="*/ 1146752 w 3243376"/>
              <a:gd name="connsiteY4494" fmla="*/ 1705969 h 2504437"/>
              <a:gd name="connsiteX4495" fmla="*/ 1146753 w 3243376"/>
              <a:gd name="connsiteY4495" fmla="*/ 1694456 h 2504437"/>
              <a:gd name="connsiteX4496" fmla="*/ 1158266 w 3243376"/>
              <a:gd name="connsiteY4496" fmla="*/ 1739359 h 2504437"/>
              <a:gd name="connsiteX4497" fmla="*/ 1135814 w 3243376"/>
              <a:gd name="connsiteY4497" fmla="*/ 1739359 h 2504437"/>
              <a:gd name="connsiteX4498" fmla="*/ 1141364 w 3243376"/>
              <a:gd name="connsiteY4498" fmla="*/ 1749280 h 2504437"/>
              <a:gd name="connsiteX4499" fmla="*/ 1499644 w 3243376"/>
              <a:gd name="connsiteY4499" fmla="*/ 1930485 h 2504437"/>
              <a:gd name="connsiteX4500" fmla="*/ 1498206 w 3243376"/>
              <a:gd name="connsiteY4500" fmla="*/ 1920411 h 2504437"/>
              <a:gd name="connsiteX4501" fmla="*/ 1494068 w 3243376"/>
              <a:gd name="connsiteY4501" fmla="*/ 1919820 h 2504437"/>
              <a:gd name="connsiteX4502" fmla="*/ 1493888 w 3243376"/>
              <a:gd name="connsiteY4502" fmla="*/ 1919475 h 2504437"/>
              <a:gd name="connsiteX4503" fmla="*/ 1488130 w 3243376"/>
              <a:gd name="connsiteY4503" fmla="*/ 1908033 h 2504437"/>
              <a:gd name="connsiteX4504" fmla="*/ 1499644 w 3243376"/>
              <a:gd name="connsiteY4504" fmla="*/ 1908033 h 2504437"/>
              <a:gd name="connsiteX4505" fmla="*/ 1499644 w 3243376"/>
              <a:gd name="connsiteY4505" fmla="*/ 1930485 h 2504437"/>
              <a:gd name="connsiteX4506" fmla="*/ 1296429 w 3243376"/>
              <a:gd name="connsiteY4506" fmla="*/ 1830317 h 2504437"/>
              <a:gd name="connsiteX4507" fmla="*/ 1295279 w 3243376"/>
              <a:gd name="connsiteY4507" fmla="*/ 1829374 h 2504437"/>
              <a:gd name="connsiteX4508" fmla="*/ 1295279 w 3243376"/>
              <a:gd name="connsiteY4508" fmla="*/ 1829165 h 2504437"/>
              <a:gd name="connsiteX4509" fmla="*/ 1296542 w 3243376"/>
              <a:gd name="connsiteY4509" fmla="*/ 1829887 h 2504437"/>
              <a:gd name="connsiteX4510" fmla="*/ 1488130 w 3243376"/>
              <a:gd name="connsiteY4510" fmla="*/ 1930485 h 2504437"/>
              <a:gd name="connsiteX4511" fmla="*/ 1488130 w 3243376"/>
              <a:gd name="connsiteY4511" fmla="*/ 1918971 h 2504437"/>
              <a:gd name="connsiteX4512" fmla="*/ 1494068 w 3243376"/>
              <a:gd name="connsiteY4512" fmla="*/ 1919820 h 2504437"/>
              <a:gd name="connsiteX4513" fmla="*/ 1499644 w 3243376"/>
              <a:gd name="connsiteY4513" fmla="*/ 1930485 h 2504437"/>
              <a:gd name="connsiteX4514" fmla="*/ 1488130 w 3243376"/>
              <a:gd name="connsiteY4514" fmla="*/ 1930485 h 2504437"/>
              <a:gd name="connsiteX4515" fmla="*/ 902341 w 3243376"/>
              <a:gd name="connsiteY4515" fmla="*/ 1641430 h 2504437"/>
              <a:gd name="connsiteX4516" fmla="*/ 897485 w 3243376"/>
              <a:gd name="connsiteY4516" fmla="*/ 1627102 h 2504437"/>
              <a:gd name="connsiteX4517" fmla="*/ 897484 w 3243376"/>
              <a:gd name="connsiteY4517" fmla="*/ 1638615 h 2504437"/>
              <a:gd name="connsiteX4518" fmla="*/ 902341 w 3243376"/>
              <a:gd name="connsiteY4518" fmla="*/ 1641430 h 2504437"/>
              <a:gd name="connsiteX4519" fmla="*/ 1431713 w 3243376"/>
              <a:gd name="connsiteY4519" fmla="*/ 1908534 h 2504437"/>
              <a:gd name="connsiteX4520" fmla="*/ 1431713 w 3243376"/>
              <a:gd name="connsiteY4520" fmla="*/ 1908033 h 2504437"/>
              <a:gd name="connsiteX4521" fmla="*/ 1431541 w 3243376"/>
              <a:gd name="connsiteY4521" fmla="*/ 1907904 h 2504437"/>
              <a:gd name="connsiteX4522" fmla="*/ 1436895 w 3243376"/>
              <a:gd name="connsiteY4522" fmla="*/ 1898535 h 2504437"/>
              <a:gd name="connsiteX4523" fmla="*/ 1442651 w 3243376"/>
              <a:gd name="connsiteY4523" fmla="*/ 1897095 h 2504437"/>
              <a:gd name="connsiteX4524" fmla="*/ 1445530 w 3243376"/>
              <a:gd name="connsiteY4524" fmla="*/ 1906738 h 2504437"/>
              <a:gd name="connsiteX4525" fmla="*/ 942386 w 3243376"/>
              <a:gd name="connsiteY4525" fmla="*/ 1670565 h 2504437"/>
              <a:gd name="connsiteX4526" fmla="*/ 942386 w 3243376"/>
              <a:gd name="connsiteY4526" fmla="*/ 1661930 h 2504437"/>
              <a:gd name="connsiteX4527" fmla="*/ 942386 w 3243376"/>
              <a:gd name="connsiteY4527" fmla="*/ 1660491 h 2504437"/>
              <a:gd name="connsiteX4528" fmla="*/ 942387 w 3243376"/>
              <a:gd name="connsiteY4528" fmla="*/ 1670565 h 2504437"/>
              <a:gd name="connsiteX4529" fmla="*/ 1120792 w 3243376"/>
              <a:gd name="connsiteY4529" fmla="*/ 1759286 h 2504437"/>
              <a:gd name="connsiteX4530" fmla="*/ 1121422 w 3243376"/>
              <a:gd name="connsiteY4530" fmla="*/ 1756917 h 2504437"/>
              <a:gd name="connsiteX4531" fmla="*/ 1122143 w 3243376"/>
              <a:gd name="connsiteY4531" fmla="*/ 1756378 h 2504437"/>
              <a:gd name="connsiteX4532" fmla="*/ 1125256 w 3243376"/>
              <a:gd name="connsiteY4532" fmla="*/ 1759380 h 2504437"/>
              <a:gd name="connsiteX4533" fmla="*/ 1121423 w 3243376"/>
              <a:gd name="connsiteY4533" fmla="*/ 1759580 h 2504437"/>
              <a:gd name="connsiteX4534" fmla="*/ 988440 w 3243376"/>
              <a:gd name="connsiteY4534" fmla="*/ 1694456 h 2504437"/>
              <a:gd name="connsiteX4535" fmla="*/ 999955 w 3243376"/>
              <a:gd name="connsiteY4535" fmla="*/ 1694456 h 2504437"/>
              <a:gd name="connsiteX4536" fmla="*/ 999955 w 3243376"/>
              <a:gd name="connsiteY4536" fmla="*/ 1672005 h 2504437"/>
              <a:gd name="connsiteX4537" fmla="*/ 988440 w 3243376"/>
              <a:gd name="connsiteY4537" fmla="*/ 1694456 h 2504437"/>
              <a:gd name="connsiteX4538" fmla="*/ 1170356 w 3243376"/>
              <a:gd name="connsiteY4538" fmla="*/ 1784591 h 2504437"/>
              <a:gd name="connsiteX4539" fmla="*/ 1169780 w 3243376"/>
              <a:gd name="connsiteY4539" fmla="*/ 1784262 h 2504437"/>
              <a:gd name="connsiteX4540" fmla="*/ 1170356 w 3243376"/>
              <a:gd name="connsiteY4540" fmla="*/ 1784262 h 2504437"/>
              <a:gd name="connsiteX4541" fmla="*/ 942386 w 3243376"/>
              <a:gd name="connsiteY4541" fmla="*/ 1672005 h 2504437"/>
              <a:gd name="connsiteX4542" fmla="*/ 942054 w 3243376"/>
              <a:gd name="connsiteY4542" fmla="*/ 1670695 h 2504437"/>
              <a:gd name="connsiteX4543" fmla="*/ 942386 w 3243376"/>
              <a:gd name="connsiteY4543" fmla="*/ 1670565 h 2504437"/>
              <a:gd name="connsiteX4544" fmla="*/ 1010893 w 3243376"/>
              <a:gd name="connsiteY4544" fmla="*/ 1705969 h 2504437"/>
              <a:gd name="connsiteX4545" fmla="*/ 1010893 w 3243376"/>
              <a:gd name="connsiteY4545" fmla="*/ 1672005 h 2504437"/>
              <a:gd name="connsiteX4546" fmla="*/ 1010893 w 3243376"/>
              <a:gd name="connsiteY4546" fmla="*/ 1705969 h 2504437"/>
              <a:gd name="connsiteX4547" fmla="*/ 1283764 w 3243376"/>
              <a:gd name="connsiteY4547" fmla="*/ 1841255 h 2504437"/>
              <a:gd name="connsiteX4548" fmla="*/ 1282325 w 3243376"/>
              <a:gd name="connsiteY4548" fmla="*/ 1835497 h 2504437"/>
              <a:gd name="connsiteX4549" fmla="*/ 1277533 w 3243376"/>
              <a:gd name="connsiteY4549" fmla="*/ 1832759 h 2504437"/>
              <a:gd name="connsiteX4550" fmla="*/ 1277288 w 3243376"/>
              <a:gd name="connsiteY4550" fmla="*/ 1831459 h 2504437"/>
              <a:gd name="connsiteX4551" fmla="*/ 1272251 w 3243376"/>
              <a:gd name="connsiteY4551" fmla="*/ 1829740 h 2504437"/>
              <a:gd name="connsiteX4552" fmla="*/ 1277533 w 3243376"/>
              <a:gd name="connsiteY4552" fmla="*/ 1832759 h 2504437"/>
              <a:gd name="connsiteX4553" fmla="*/ 1278007 w 3243376"/>
              <a:gd name="connsiteY4553" fmla="*/ 1835281 h 2504437"/>
              <a:gd name="connsiteX4554" fmla="*/ 1283764 w 3243376"/>
              <a:gd name="connsiteY4554" fmla="*/ 1841255 h 2504437"/>
              <a:gd name="connsiteX4555" fmla="*/ 1115666 w 3243376"/>
              <a:gd name="connsiteY4555" fmla="*/ 1761235 h 2504437"/>
              <a:gd name="connsiteX4556" fmla="*/ 1117465 w 3243376"/>
              <a:gd name="connsiteY4556" fmla="*/ 1757736 h 2504437"/>
              <a:gd name="connsiteX4557" fmla="*/ 1120792 w 3243376"/>
              <a:gd name="connsiteY4557" fmla="*/ 1759286 h 2504437"/>
              <a:gd name="connsiteX4558" fmla="*/ 1120703 w 3243376"/>
              <a:gd name="connsiteY4558" fmla="*/ 1759616 h 2504437"/>
              <a:gd name="connsiteX4559" fmla="*/ 1115666 w 3243376"/>
              <a:gd name="connsiteY4559" fmla="*/ 1761235 h 2504437"/>
              <a:gd name="connsiteX4560" fmla="*/ 1272251 w 3243376"/>
              <a:gd name="connsiteY4560" fmla="*/ 1840679 h 2504437"/>
              <a:gd name="connsiteX4561" fmla="*/ 1272251 w 3243376"/>
              <a:gd name="connsiteY4561" fmla="*/ 1818227 h 2504437"/>
              <a:gd name="connsiteX4562" fmla="*/ 1272251 w 3243376"/>
              <a:gd name="connsiteY4562" fmla="*/ 1840679 h 2504437"/>
              <a:gd name="connsiteX4563" fmla="*/ 1426676 w 3243376"/>
              <a:gd name="connsiteY4563" fmla="*/ 1917747 h 2504437"/>
              <a:gd name="connsiteX4564" fmla="*/ 1420200 w 3243376"/>
              <a:gd name="connsiteY4564" fmla="*/ 1908033 h 2504437"/>
              <a:gd name="connsiteX4565" fmla="*/ 1425957 w 3243376"/>
              <a:gd name="connsiteY4565" fmla="*/ 1903715 h 2504437"/>
              <a:gd name="connsiteX4566" fmla="*/ 1431541 w 3243376"/>
              <a:gd name="connsiteY4566" fmla="*/ 1907904 h 2504437"/>
              <a:gd name="connsiteX4567" fmla="*/ 1431138 w 3243376"/>
              <a:gd name="connsiteY4567" fmla="*/ 1908609 h 2504437"/>
              <a:gd name="connsiteX4568" fmla="*/ 1431713 w 3243376"/>
              <a:gd name="connsiteY4568" fmla="*/ 1908534 h 2504437"/>
              <a:gd name="connsiteX4569" fmla="*/ 1431714 w 3243376"/>
              <a:gd name="connsiteY4569" fmla="*/ 1909472 h 2504437"/>
              <a:gd name="connsiteX4570" fmla="*/ 1431714 w 3243376"/>
              <a:gd name="connsiteY4570" fmla="*/ 1919547 h 2504437"/>
              <a:gd name="connsiteX4571" fmla="*/ 1426676 w 3243376"/>
              <a:gd name="connsiteY4571" fmla="*/ 1917747 h 2504437"/>
              <a:gd name="connsiteX4572" fmla="*/ 864959 w 3243376"/>
              <a:gd name="connsiteY4572" fmla="*/ 1648258 h 2504437"/>
              <a:gd name="connsiteX4573" fmla="*/ 875032 w 3243376"/>
              <a:gd name="connsiteY4573" fmla="*/ 1650128 h 2504437"/>
              <a:gd name="connsiteX4574" fmla="*/ 863518 w 3243376"/>
              <a:gd name="connsiteY4574" fmla="*/ 1638615 h 2504437"/>
              <a:gd name="connsiteX4575" fmla="*/ 864959 w 3243376"/>
              <a:gd name="connsiteY4575" fmla="*/ 1648258 h 2504437"/>
              <a:gd name="connsiteX4576" fmla="*/ 931448 w 3243376"/>
              <a:gd name="connsiteY4576" fmla="*/ 1683518 h 2504437"/>
              <a:gd name="connsiteX4577" fmla="*/ 965414 w 3243376"/>
              <a:gd name="connsiteY4577" fmla="*/ 1682943 h 2504437"/>
              <a:gd name="connsiteX4578" fmla="*/ 965414 w 3243376"/>
              <a:gd name="connsiteY4578" fmla="*/ 1660491 h 2504437"/>
              <a:gd name="connsiteX4579" fmla="*/ 953900 w 3243376"/>
              <a:gd name="connsiteY4579" fmla="*/ 1672005 h 2504437"/>
              <a:gd name="connsiteX4580" fmla="*/ 953901 w 3243376"/>
              <a:gd name="connsiteY4580" fmla="*/ 1649554 h 2504437"/>
              <a:gd name="connsiteX4581" fmla="*/ 942386 w 3243376"/>
              <a:gd name="connsiteY4581" fmla="*/ 1649553 h 2504437"/>
              <a:gd name="connsiteX4582" fmla="*/ 942386 w 3243376"/>
              <a:gd name="connsiteY4582" fmla="*/ 1638040 h 2504437"/>
              <a:gd name="connsiteX4583" fmla="*/ 938069 w 3243376"/>
              <a:gd name="connsiteY4583" fmla="*/ 1655022 h 2504437"/>
              <a:gd name="connsiteX4584" fmla="*/ 942054 w 3243376"/>
              <a:gd name="connsiteY4584" fmla="*/ 1670695 h 2504437"/>
              <a:gd name="connsiteX4585" fmla="*/ 939149 w 3243376"/>
              <a:gd name="connsiteY4585" fmla="*/ 1671825 h 2504437"/>
              <a:gd name="connsiteX4586" fmla="*/ 942386 w 3243376"/>
              <a:gd name="connsiteY4586" fmla="*/ 1672005 h 2504437"/>
              <a:gd name="connsiteX4587" fmla="*/ 953900 w 3243376"/>
              <a:gd name="connsiteY4587" fmla="*/ 1672005 h 2504437"/>
              <a:gd name="connsiteX4588" fmla="*/ 931448 w 3243376"/>
              <a:gd name="connsiteY4588" fmla="*/ 1683518 h 2504437"/>
              <a:gd name="connsiteX4589" fmla="*/ 1294055 w 3243376"/>
              <a:gd name="connsiteY4589" fmla="*/ 1865937 h 2504437"/>
              <a:gd name="connsiteX4590" fmla="*/ 1306792 w 3243376"/>
              <a:gd name="connsiteY4590" fmla="*/ 1840679 h 2504437"/>
              <a:gd name="connsiteX4591" fmla="*/ 1305352 w 3243376"/>
              <a:gd name="connsiteY4591" fmla="*/ 1834922 h 2504437"/>
              <a:gd name="connsiteX4592" fmla="*/ 1296542 w 3243376"/>
              <a:gd name="connsiteY4592" fmla="*/ 1829887 h 2504437"/>
              <a:gd name="connsiteX4593" fmla="*/ 1299938 w 3243376"/>
              <a:gd name="connsiteY4593" fmla="*/ 1816986 h 2504437"/>
              <a:gd name="connsiteX4594" fmla="*/ 1318880 w 3243376"/>
              <a:gd name="connsiteY4594" fmla="*/ 1785414 h 2504437"/>
              <a:gd name="connsiteX4595" fmla="*/ 1323738 w 3243376"/>
              <a:gd name="connsiteY4595" fmla="*/ 1777237 h 2504437"/>
              <a:gd name="connsiteX4596" fmla="*/ 1319840 w 3243376"/>
              <a:gd name="connsiteY4596" fmla="*/ 1774558 h 2504437"/>
              <a:gd name="connsiteX4597" fmla="*/ 1320032 w 3243376"/>
              <a:gd name="connsiteY4597" fmla="*/ 1774476 h 2504437"/>
              <a:gd name="connsiteX4598" fmla="*/ 1319425 w 3243376"/>
              <a:gd name="connsiteY4598" fmla="*/ 1774273 h 2504437"/>
              <a:gd name="connsiteX4599" fmla="*/ 1318880 w 3243376"/>
              <a:gd name="connsiteY4599" fmla="*/ 1773899 h 2504437"/>
              <a:gd name="connsiteX4600" fmla="*/ 1341333 w 3243376"/>
              <a:gd name="connsiteY4600" fmla="*/ 1773899 h 2504437"/>
              <a:gd name="connsiteX4601" fmla="*/ 1329819 w 3243376"/>
              <a:gd name="connsiteY4601" fmla="*/ 1762386 h 2504437"/>
              <a:gd name="connsiteX4602" fmla="*/ 1334136 w 3243376"/>
              <a:gd name="connsiteY4602" fmla="*/ 1756630 h 2504437"/>
              <a:gd name="connsiteX4603" fmla="*/ 1330506 w 3243376"/>
              <a:gd name="connsiteY4603" fmla="*/ 1751791 h 2504437"/>
              <a:gd name="connsiteX4604" fmla="*/ 1330874 w 3243376"/>
              <a:gd name="connsiteY4604" fmla="*/ 1750873 h 2504437"/>
              <a:gd name="connsiteX4605" fmla="*/ 1340828 w 3243376"/>
              <a:gd name="connsiteY4605" fmla="*/ 1750873 h 2504437"/>
              <a:gd name="connsiteX4606" fmla="*/ 1352270 w 3243376"/>
              <a:gd name="connsiteY4606" fmla="*/ 1750873 h 2504437"/>
              <a:gd name="connsiteX4607" fmla="*/ 1352271 w 3243376"/>
              <a:gd name="connsiteY4607" fmla="*/ 1716907 h 2504437"/>
              <a:gd name="connsiteX4608" fmla="*/ 1340756 w 3243376"/>
              <a:gd name="connsiteY4608" fmla="*/ 1728421 h 2504437"/>
              <a:gd name="connsiteX4609" fmla="*/ 1340757 w 3243376"/>
              <a:gd name="connsiteY4609" fmla="*/ 1683518 h 2504437"/>
              <a:gd name="connsiteX4610" fmla="*/ 1330970 w 3243376"/>
              <a:gd name="connsiteY4610" fmla="*/ 1718059 h 2504437"/>
              <a:gd name="connsiteX4611" fmla="*/ 1342484 w 3243376"/>
              <a:gd name="connsiteY4611" fmla="*/ 1740510 h 2504437"/>
              <a:gd name="connsiteX4612" fmla="*/ 1331123 w 3243376"/>
              <a:gd name="connsiteY4612" fmla="*/ 1750252 h 2504437"/>
              <a:gd name="connsiteX4613" fmla="*/ 1330874 w 3243376"/>
              <a:gd name="connsiteY4613" fmla="*/ 1750873 h 2504437"/>
              <a:gd name="connsiteX4614" fmla="*/ 1329818 w 3243376"/>
              <a:gd name="connsiteY4614" fmla="*/ 1750873 h 2504437"/>
              <a:gd name="connsiteX4615" fmla="*/ 1330506 w 3243376"/>
              <a:gd name="connsiteY4615" fmla="*/ 1751791 h 2504437"/>
              <a:gd name="connsiteX4616" fmla="*/ 1327156 w 3243376"/>
              <a:gd name="connsiteY4616" fmla="*/ 1760156 h 2504437"/>
              <a:gd name="connsiteX4617" fmla="*/ 1320032 w 3243376"/>
              <a:gd name="connsiteY4617" fmla="*/ 1762962 h 2504437"/>
              <a:gd name="connsiteX4618" fmla="*/ 1315714 w 3243376"/>
              <a:gd name="connsiteY4618" fmla="*/ 1773037 h 2504437"/>
              <a:gd name="connsiteX4619" fmla="*/ 1319425 w 3243376"/>
              <a:gd name="connsiteY4619" fmla="*/ 1774273 h 2504437"/>
              <a:gd name="connsiteX4620" fmla="*/ 1319840 w 3243376"/>
              <a:gd name="connsiteY4620" fmla="*/ 1774558 h 2504437"/>
              <a:gd name="connsiteX4621" fmla="*/ 1309958 w 3243376"/>
              <a:gd name="connsiteY4621" fmla="*/ 1778793 h 2504437"/>
              <a:gd name="connsiteX4622" fmla="*/ 1308518 w 3243376"/>
              <a:gd name="connsiteY4622" fmla="*/ 1774476 h 2504437"/>
              <a:gd name="connsiteX4623" fmla="*/ 1308519 w 3243376"/>
              <a:gd name="connsiteY4623" fmla="*/ 1752024 h 2504437"/>
              <a:gd name="connsiteX4624" fmla="*/ 1297005 w 3243376"/>
              <a:gd name="connsiteY4624" fmla="*/ 1729573 h 2504437"/>
              <a:gd name="connsiteX4625" fmla="*/ 1319457 w 3243376"/>
              <a:gd name="connsiteY4625" fmla="*/ 1729572 h 2504437"/>
              <a:gd name="connsiteX4626" fmla="*/ 1319457 w 3243376"/>
              <a:gd name="connsiteY4626" fmla="*/ 1752025 h 2504437"/>
              <a:gd name="connsiteX4627" fmla="*/ 1330970 w 3243376"/>
              <a:gd name="connsiteY4627" fmla="*/ 1729572 h 2504437"/>
              <a:gd name="connsiteX4628" fmla="*/ 1319456 w 3243376"/>
              <a:gd name="connsiteY4628" fmla="*/ 1718059 h 2504437"/>
              <a:gd name="connsiteX4629" fmla="*/ 1307942 w 3243376"/>
              <a:gd name="connsiteY4629" fmla="*/ 1729572 h 2504437"/>
              <a:gd name="connsiteX4630" fmla="*/ 1296430 w 3243376"/>
              <a:gd name="connsiteY4630" fmla="*/ 1718059 h 2504437"/>
              <a:gd name="connsiteX4631" fmla="*/ 1262463 w 3243376"/>
              <a:gd name="connsiteY4631" fmla="*/ 1729572 h 2504437"/>
              <a:gd name="connsiteX4632" fmla="*/ 1262463 w 3243376"/>
              <a:gd name="connsiteY4632" fmla="*/ 1752024 h 2504437"/>
              <a:gd name="connsiteX4633" fmla="*/ 1273353 w 3243376"/>
              <a:gd name="connsiteY4633" fmla="*/ 1751002 h 2504437"/>
              <a:gd name="connsiteX4634" fmla="*/ 1267646 w 3243376"/>
              <a:gd name="connsiteY4634" fmla="*/ 1766200 h 2504437"/>
              <a:gd name="connsiteX4635" fmla="*/ 1261888 w 3243376"/>
              <a:gd name="connsiteY4635" fmla="*/ 1773324 h 2504437"/>
              <a:gd name="connsiteX4636" fmla="*/ 1250375 w 3243376"/>
              <a:gd name="connsiteY4636" fmla="*/ 1773324 h 2504437"/>
              <a:gd name="connsiteX4637" fmla="*/ 1250375 w 3243376"/>
              <a:gd name="connsiteY4637" fmla="*/ 1761811 h 2504437"/>
              <a:gd name="connsiteX4638" fmla="*/ 1238861 w 3243376"/>
              <a:gd name="connsiteY4638" fmla="*/ 1773324 h 2504437"/>
              <a:gd name="connsiteX4639" fmla="*/ 1238862 w 3243376"/>
              <a:gd name="connsiteY4639" fmla="*/ 1784838 h 2504437"/>
              <a:gd name="connsiteX4640" fmla="*/ 1261313 w 3243376"/>
              <a:gd name="connsiteY4640" fmla="*/ 1784838 h 2504437"/>
              <a:gd name="connsiteX4641" fmla="*/ 1271027 w 3243376"/>
              <a:gd name="connsiteY4641" fmla="*/ 1772172 h 2504437"/>
              <a:gd name="connsiteX4642" fmla="*/ 1273387 w 3243376"/>
              <a:gd name="connsiteY4642" fmla="*/ 1750998 h 2504437"/>
              <a:gd name="connsiteX4643" fmla="*/ 1277791 w 3243376"/>
              <a:gd name="connsiteY4643" fmla="*/ 1750585 h 2504437"/>
              <a:gd name="connsiteX4644" fmla="*/ 1284916 w 3243376"/>
              <a:gd name="connsiteY4644" fmla="*/ 1740510 h 2504437"/>
              <a:gd name="connsiteX4645" fmla="*/ 1296429 w 3243376"/>
              <a:gd name="connsiteY4645" fmla="*/ 1752025 h 2504437"/>
              <a:gd name="connsiteX4646" fmla="*/ 1284915 w 3243376"/>
              <a:gd name="connsiteY4646" fmla="*/ 1785989 h 2504437"/>
              <a:gd name="connsiteX4647" fmla="*/ 1307368 w 3243376"/>
              <a:gd name="connsiteY4647" fmla="*/ 1774476 h 2504437"/>
              <a:gd name="connsiteX4648" fmla="*/ 1296490 w 3243376"/>
              <a:gd name="connsiteY4648" fmla="*/ 1785567 h 2504437"/>
              <a:gd name="connsiteX4649" fmla="*/ 1296429 w 3243376"/>
              <a:gd name="connsiteY4649" fmla="*/ 1785414 h 2504437"/>
              <a:gd name="connsiteX4650" fmla="*/ 1296394 w 3243376"/>
              <a:gd name="connsiteY4650" fmla="*/ 1785664 h 2504437"/>
              <a:gd name="connsiteX4651" fmla="*/ 1296357 w 3243376"/>
              <a:gd name="connsiteY4651" fmla="*/ 1785701 h 2504437"/>
              <a:gd name="connsiteX4652" fmla="*/ 1284916 w 3243376"/>
              <a:gd name="connsiteY4652" fmla="*/ 1796927 h 2504437"/>
              <a:gd name="connsiteX4653" fmla="*/ 1294990 w 3243376"/>
              <a:gd name="connsiteY4653" fmla="*/ 1795488 h 2504437"/>
              <a:gd name="connsiteX4654" fmla="*/ 1296394 w 3243376"/>
              <a:gd name="connsiteY4654" fmla="*/ 1785664 h 2504437"/>
              <a:gd name="connsiteX4655" fmla="*/ 1296490 w 3243376"/>
              <a:gd name="connsiteY4655" fmla="*/ 1785567 h 2504437"/>
              <a:gd name="connsiteX4656" fmla="*/ 1300747 w 3243376"/>
              <a:gd name="connsiteY4656" fmla="*/ 1796423 h 2504437"/>
              <a:gd name="connsiteX4657" fmla="*/ 1296429 w 3243376"/>
              <a:gd name="connsiteY4657" fmla="*/ 1807865 h 2504437"/>
              <a:gd name="connsiteX4658" fmla="*/ 1273978 w 3243376"/>
              <a:gd name="connsiteY4658" fmla="*/ 1830317 h 2504437"/>
              <a:gd name="connsiteX4659" fmla="*/ 1280886 w 3243376"/>
              <a:gd name="connsiteY4659" fmla="*/ 1817579 h 2504437"/>
              <a:gd name="connsiteX4660" fmla="*/ 1295279 w 3243376"/>
              <a:gd name="connsiteY4660" fmla="*/ 1829374 h 2504437"/>
              <a:gd name="connsiteX4661" fmla="*/ 1295279 w 3243376"/>
              <a:gd name="connsiteY4661" fmla="*/ 1840679 h 2504437"/>
              <a:gd name="connsiteX4662" fmla="*/ 1306792 w 3243376"/>
              <a:gd name="connsiteY4662" fmla="*/ 1840679 h 2504437"/>
              <a:gd name="connsiteX4663" fmla="*/ 1294055 w 3243376"/>
              <a:gd name="connsiteY4663" fmla="*/ 1865937 h 2504437"/>
              <a:gd name="connsiteX4664" fmla="*/ 1497088 w 3243376"/>
              <a:gd name="connsiteY4664" fmla="*/ 1968925 h 2504437"/>
              <a:gd name="connsiteX4665" fmla="*/ 1499644 w 3243376"/>
              <a:gd name="connsiteY4665" fmla="*/ 1964450 h 2504437"/>
              <a:gd name="connsiteX4666" fmla="*/ 1476617 w 3243376"/>
              <a:gd name="connsiteY4666" fmla="*/ 1953512 h 2504437"/>
              <a:gd name="connsiteX4667" fmla="*/ 1488130 w 3243376"/>
              <a:gd name="connsiteY4667" fmla="*/ 1953512 h 2504437"/>
              <a:gd name="connsiteX4668" fmla="*/ 1488130 w 3243376"/>
              <a:gd name="connsiteY4668" fmla="*/ 1931060 h 2504437"/>
              <a:gd name="connsiteX4669" fmla="*/ 1499222 w 3243376"/>
              <a:gd name="connsiteY4669" fmla="*/ 1967247 h 2504437"/>
              <a:gd name="connsiteX4670" fmla="*/ 1170356 w 3243376"/>
              <a:gd name="connsiteY4670" fmla="*/ 1807289 h 2504437"/>
              <a:gd name="connsiteX4671" fmla="*/ 1170355 w 3243376"/>
              <a:gd name="connsiteY4671" fmla="*/ 1795775 h 2504437"/>
              <a:gd name="connsiteX4672" fmla="*/ 1170355 w 3243376"/>
              <a:gd name="connsiteY4672" fmla="*/ 1794336 h 2504437"/>
              <a:gd name="connsiteX4673" fmla="*/ 1170356 w 3243376"/>
              <a:gd name="connsiteY4673" fmla="*/ 1784591 h 2504437"/>
              <a:gd name="connsiteX4674" fmla="*/ 1179854 w 3243376"/>
              <a:gd name="connsiteY4674" fmla="*/ 1790019 h 2504437"/>
              <a:gd name="connsiteX4675" fmla="*/ 1181293 w 3243376"/>
              <a:gd name="connsiteY4675" fmla="*/ 1795776 h 2504437"/>
              <a:gd name="connsiteX4676" fmla="*/ 1192807 w 3243376"/>
              <a:gd name="connsiteY4676" fmla="*/ 1773324 h 2504437"/>
              <a:gd name="connsiteX4677" fmla="*/ 1204320 w 3243376"/>
              <a:gd name="connsiteY4677" fmla="*/ 1773324 h 2504437"/>
              <a:gd name="connsiteX4678" fmla="*/ 1204321 w 3243376"/>
              <a:gd name="connsiteY4678" fmla="*/ 1795775 h 2504437"/>
              <a:gd name="connsiteX4679" fmla="*/ 1203745 w 3243376"/>
              <a:gd name="connsiteY4679" fmla="*/ 1783686 h 2504437"/>
              <a:gd name="connsiteX4680" fmla="*/ 1203745 w 3243376"/>
              <a:gd name="connsiteY4680" fmla="*/ 1749722 h 2504437"/>
              <a:gd name="connsiteX4681" fmla="*/ 1215259 w 3243376"/>
              <a:gd name="connsiteY4681" fmla="*/ 1727270 h 2504437"/>
              <a:gd name="connsiteX4682" fmla="*/ 1192806 w 3243376"/>
              <a:gd name="connsiteY4682" fmla="*/ 1715757 h 2504437"/>
              <a:gd name="connsiteX4683" fmla="*/ 1192806 w 3243376"/>
              <a:gd name="connsiteY4683" fmla="*/ 1749721 h 2504437"/>
              <a:gd name="connsiteX4684" fmla="*/ 1181293 w 3243376"/>
              <a:gd name="connsiteY4684" fmla="*/ 1761235 h 2504437"/>
              <a:gd name="connsiteX4685" fmla="*/ 1181294 w 3243376"/>
              <a:gd name="connsiteY4685" fmla="*/ 1772748 h 2504437"/>
              <a:gd name="connsiteX4686" fmla="*/ 1181294 w 3243376"/>
              <a:gd name="connsiteY4686" fmla="*/ 1784262 h 2504437"/>
              <a:gd name="connsiteX4687" fmla="*/ 1169780 w 3243376"/>
              <a:gd name="connsiteY4687" fmla="*/ 1784262 h 2504437"/>
              <a:gd name="connsiteX4688" fmla="*/ 1169780 w 3243376"/>
              <a:gd name="connsiteY4688" fmla="*/ 1784262 h 2504437"/>
              <a:gd name="connsiteX4689" fmla="*/ 1168916 w 3243376"/>
              <a:gd name="connsiteY4689" fmla="*/ 1784262 h 2504437"/>
              <a:gd name="connsiteX4690" fmla="*/ 1158842 w 3243376"/>
              <a:gd name="connsiteY4690" fmla="*/ 1784262 h 2504437"/>
              <a:gd name="connsiteX4691" fmla="*/ 1158842 w 3243376"/>
              <a:gd name="connsiteY4691" fmla="*/ 1795776 h 2504437"/>
              <a:gd name="connsiteX4692" fmla="*/ 1170356 w 3243376"/>
              <a:gd name="connsiteY4692" fmla="*/ 1807289 h 2504437"/>
              <a:gd name="connsiteX4693" fmla="*/ 1421639 w 3243376"/>
              <a:gd name="connsiteY4693" fmla="*/ 1940559 h 2504437"/>
              <a:gd name="connsiteX4694" fmla="*/ 1420200 w 3243376"/>
              <a:gd name="connsiteY4694" fmla="*/ 1930485 h 2504437"/>
              <a:gd name="connsiteX4695" fmla="*/ 1454166 w 3243376"/>
              <a:gd name="connsiteY4695" fmla="*/ 1918972 h 2504437"/>
              <a:gd name="connsiteX4696" fmla="*/ 1442652 w 3243376"/>
              <a:gd name="connsiteY4696" fmla="*/ 1930484 h 2504437"/>
              <a:gd name="connsiteX4697" fmla="*/ 1442651 w 3243376"/>
              <a:gd name="connsiteY4697" fmla="*/ 1941998 h 2504437"/>
              <a:gd name="connsiteX4698" fmla="*/ 1431713 w 3243376"/>
              <a:gd name="connsiteY4698" fmla="*/ 1941998 h 2504437"/>
              <a:gd name="connsiteX4699" fmla="*/ 1421639 w 3243376"/>
              <a:gd name="connsiteY4699" fmla="*/ 1940559 h 2504437"/>
              <a:gd name="connsiteX4700" fmla="*/ 1193959 w 3243376"/>
              <a:gd name="connsiteY4700" fmla="*/ 1828590 h 2504437"/>
              <a:gd name="connsiteX4701" fmla="*/ 1200814 w 3243376"/>
              <a:gd name="connsiteY4701" fmla="*/ 1828590 h 2504437"/>
              <a:gd name="connsiteX4702" fmla="*/ 1201469 w 3243376"/>
              <a:gd name="connsiteY4702" fmla="*/ 1829817 h 2504437"/>
              <a:gd name="connsiteX4703" fmla="*/ 1199444 w 3243376"/>
              <a:gd name="connsiteY4703" fmla="*/ 1830438 h 2504437"/>
              <a:gd name="connsiteX4704" fmla="*/ 1329243 w 3243376"/>
              <a:gd name="connsiteY4704" fmla="*/ 1897095 h 2504437"/>
              <a:gd name="connsiteX4705" fmla="*/ 1340757 w 3243376"/>
              <a:gd name="connsiteY4705" fmla="*/ 1897095 h 2504437"/>
              <a:gd name="connsiteX4706" fmla="*/ 1317730 w 3243376"/>
              <a:gd name="connsiteY4706" fmla="*/ 1863130 h 2504437"/>
              <a:gd name="connsiteX4707" fmla="*/ 1329243 w 3243376"/>
              <a:gd name="connsiteY4707" fmla="*/ 1897095 h 2504437"/>
              <a:gd name="connsiteX4708" fmla="*/ 1488130 w 3243376"/>
              <a:gd name="connsiteY4708" fmla="*/ 1975964 h 2504437"/>
              <a:gd name="connsiteX4709" fmla="*/ 1497088 w 3243376"/>
              <a:gd name="connsiteY4709" fmla="*/ 1968925 h 2504437"/>
              <a:gd name="connsiteX4710" fmla="*/ 1493887 w 3243376"/>
              <a:gd name="connsiteY4710" fmla="*/ 1974524 h 2504437"/>
              <a:gd name="connsiteX4711" fmla="*/ 1488130 w 3243376"/>
              <a:gd name="connsiteY4711" fmla="*/ 1975964 h 2504437"/>
              <a:gd name="connsiteX4712" fmla="*/ 976927 w 3243376"/>
              <a:gd name="connsiteY4712" fmla="*/ 1728422 h 2504437"/>
              <a:gd name="connsiteX4713" fmla="*/ 988441 w 3243376"/>
              <a:gd name="connsiteY4713" fmla="*/ 1728422 h 2504437"/>
              <a:gd name="connsiteX4714" fmla="*/ 976927 w 3243376"/>
              <a:gd name="connsiteY4714" fmla="*/ 1728422 h 2504437"/>
              <a:gd name="connsiteX4715" fmla="*/ 1226772 w 3243376"/>
              <a:gd name="connsiteY4715" fmla="*/ 1852192 h 2504437"/>
              <a:gd name="connsiteX4716" fmla="*/ 1238286 w 3243376"/>
              <a:gd name="connsiteY4716" fmla="*/ 1829740 h 2504437"/>
              <a:gd name="connsiteX4717" fmla="*/ 1226772 w 3243376"/>
              <a:gd name="connsiteY4717" fmla="*/ 1852192 h 2504437"/>
              <a:gd name="connsiteX4718" fmla="*/ 1056794 w 3243376"/>
              <a:gd name="connsiteY4718" fmla="*/ 1771858 h 2504437"/>
              <a:gd name="connsiteX4719" fmla="*/ 1067885 w 3243376"/>
              <a:gd name="connsiteY4719" fmla="*/ 1773899 h 2504437"/>
              <a:gd name="connsiteX4720" fmla="*/ 1067885 w 3243376"/>
              <a:gd name="connsiteY4720" fmla="*/ 1762387 h 2504437"/>
              <a:gd name="connsiteX4721" fmla="*/ 1056794 w 3243376"/>
              <a:gd name="connsiteY4721" fmla="*/ 1771858 h 2504437"/>
              <a:gd name="connsiteX4722" fmla="*/ 983772 w 3243376"/>
              <a:gd name="connsiteY4722" fmla="*/ 1736436 h 2504437"/>
              <a:gd name="connsiteX4723" fmla="*/ 1000530 w 3243376"/>
              <a:gd name="connsiteY4723" fmla="*/ 1738784 h 2504437"/>
              <a:gd name="connsiteX4724" fmla="*/ 1000530 w 3243376"/>
              <a:gd name="connsiteY4724" fmla="*/ 1716332 h 2504437"/>
              <a:gd name="connsiteX4725" fmla="*/ 1000530 w 3243376"/>
              <a:gd name="connsiteY4725" fmla="*/ 1727846 h 2504437"/>
              <a:gd name="connsiteX4726" fmla="*/ 1000530 w 3243376"/>
              <a:gd name="connsiteY4726" fmla="*/ 1705394 h 2504437"/>
              <a:gd name="connsiteX4727" fmla="*/ 989017 w 3243376"/>
              <a:gd name="connsiteY4727" fmla="*/ 1705394 h 2504437"/>
              <a:gd name="connsiteX4728" fmla="*/ 977503 w 3243376"/>
              <a:gd name="connsiteY4728" fmla="*/ 1716907 h 2504437"/>
              <a:gd name="connsiteX4729" fmla="*/ 965989 w 3243376"/>
              <a:gd name="connsiteY4729" fmla="*/ 1705394 h 2504437"/>
              <a:gd name="connsiteX4730" fmla="*/ 954476 w 3243376"/>
              <a:gd name="connsiteY4730" fmla="*/ 1716907 h 2504437"/>
              <a:gd name="connsiteX4731" fmla="*/ 976927 w 3243376"/>
              <a:gd name="connsiteY4731" fmla="*/ 1716907 h 2504437"/>
              <a:gd name="connsiteX4732" fmla="*/ 976927 w 3243376"/>
              <a:gd name="connsiteY4732" fmla="*/ 1728422 h 2504437"/>
              <a:gd name="connsiteX4733" fmla="*/ 983772 w 3243376"/>
              <a:gd name="connsiteY4733" fmla="*/ 1736436 h 2504437"/>
              <a:gd name="connsiteX4734" fmla="*/ 1134484 w 3243376"/>
              <a:gd name="connsiteY4734" fmla="*/ 1811175 h 2504437"/>
              <a:gd name="connsiteX4735" fmla="*/ 1137542 w 3243376"/>
              <a:gd name="connsiteY4735" fmla="*/ 1806138 h 2504437"/>
              <a:gd name="connsiteX4736" fmla="*/ 1135835 w 3243376"/>
              <a:gd name="connsiteY4736" fmla="*/ 1811391 h 2504437"/>
              <a:gd name="connsiteX4737" fmla="*/ 1215834 w 3243376"/>
              <a:gd name="connsiteY4737" fmla="*/ 1852193 h 2504437"/>
              <a:gd name="connsiteX4738" fmla="*/ 1227347 w 3243376"/>
              <a:gd name="connsiteY4738" fmla="*/ 1818227 h 2504437"/>
              <a:gd name="connsiteX4739" fmla="*/ 1215834 w 3243376"/>
              <a:gd name="connsiteY4739" fmla="*/ 1852193 h 2504437"/>
              <a:gd name="connsiteX4740" fmla="*/ 1033919 w 3243376"/>
              <a:gd name="connsiteY4740" fmla="*/ 1762386 h 2504437"/>
              <a:gd name="connsiteX4741" fmla="*/ 1056947 w 3243376"/>
              <a:gd name="connsiteY4741" fmla="*/ 1739935 h 2504437"/>
              <a:gd name="connsiteX4742" fmla="*/ 1045434 w 3243376"/>
              <a:gd name="connsiteY4742" fmla="*/ 1728421 h 2504437"/>
              <a:gd name="connsiteX4743" fmla="*/ 1033920 w 3243376"/>
              <a:gd name="connsiteY4743" fmla="*/ 1728422 h 2504437"/>
              <a:gd name="connsiteX4744" fmla="*/ 1045434 w 3243376"/>
              <a:gd name="connsiteY4744" fmla="*/ 1705969 h 2504437"/>
              <a:gd name="connsiteX4745" fmla="*/ 1056947 w 3243376"/>
              <a:gd name="connsiteY4745" fmla="*/ 1672005 h 2504437"/>
              <a:gd name="connsiteX4746" fmla="*/ 1045434 w 3243376"/>
              <a:gd name="connsiteY4746" fmla="*/ 1705969 h 2504437"/>
              <a:gd name="connsiteX4747" fmla="*/ 1033920 w 3243376"/>
              <a:gd name="connsiteY4747" fmla="*/ 1728422 h 2504437"/>
              <a:gd name="connsiteX4748" fmla="*/ 1033919 w 3243376"/>
              <a:gd name="connsiteY4748" fmla="*/ 1762386 h 2504437"/>
              <a:gd name="connsiteX4749" fmla="*/ 1460642 w 3243376"/>
              <a:gd name="connsiteY4749" fmla="*/ 1974164 h 2504437"/>
              <a:gd name="connsiteX4750" fmla="*/ 1465679 w 3243376"/>
              <a:gd name="connsiteY4750" fmla="*/ 1975963 h 2504437"/>
              <a:gd name="connsiteX4751" fmla="*/ 1465679 w 3243376"/>
              <a:gd name="connsiteY4751" fmla="*/ 1964450 h 2504437"/>
              <a:gd name="connsiteX4752" fmla="*/ 1454165 w 3243376"/>
              <a:gd name="connsiteY4752" fmla="*/ 1964450 h 2504437"/>
              <a:gd name="connsiteX4753" fmla="*/ 1460642 w 3243376"/>
              <a:gd name="connsiteY4753" fmla="*/ 1974164 h 2504437"/>
              <a:gd name="connsiteX4754" fmla="*/ 529193 w 3243376"/>
              <a:gd name="connsiteY4754" fmla="*/ 1513046 h 2504437"/>
              <a:gd name="connsiteX4755" fmla="*/ 522716 w 3243376"/>
              <a:gd name="connsiteY4755" fmla="*/ 1503331 h 2504437"/>
              <a:gd name="connsiteX4756" fmla="*/ 534230 w 3243376"/>
              <a:gd name="connsiteY4756" fmla="*/ 1514844 h 2504437"/>
              <a:gd name="connsiteX4757" fmla="*/ 529193 w 3243376"/>
              <a:gd name="connsiteY4757" fmla="*/ 1513046 h 2504437"/>
              <a:gd name="connsiteX4758" fmla="*/ 1425957 w 3243376"/>
              <a:gd name="connsiteY4758" fmla="*/ 1957829 h 2504437"/>
              <a:gd name="connsiteX4759" fmla="*/ 1420200 w 3243376"/>
              <a:gd name="connsiteY4759" fmla="*/ 1953512 h 2504437"/>
              <a:gd name="connsiteX4760" fmla="*/ 1431713 w 3243376"/>
              <a:gd name="connsiteY4760" fmla="*/ 1953512 h 2504437"/>
              <a:gd name="connsiteX4761" fmla="*/ 1425957 w 3243376"/>
              <a:gd name="connsiteY4761" fmla="*/ 1957829 h 2504437"/>
              <a:gd name="connsiteX4762" fmla="*/ 704055 w 3243376"/>
              <a:gd name="connsiteY4762" fmla="*/ 1604650 h 2504437"/>
              <a:gd name="connsiteX4763" fmla="*/ 636126 w 3243376"/>
              <a:gd name="connsiteY4763" fmla="*/ 1548234 h 2504437"/>
              <a:gd name="connsiteX4764" fmla="*/ 693118 w 3243376"/>
              <a:gd name="connsiteY4764" fmla="*/ 1559747 h 2504437"/>
              <a:gd name="connsiteX4765" fmla="*/ 704055 w 3243376"/>
              <a:gd name="connsiteY4765" fmla="*/ 1604650 h 2504437"/>
              <a:gd name="connsiteX4766" fmla="*/ 1540265 w 3243376"/>
              <a:gd name="connsiteY4766" fmla="*/ 2019067 h 2504437"/>
              <a:gd name="connsiteX4767" fmla="*/ 1545122 w 3243376"/>
              <a:gd name="connsiteY4767" fmla="*/ 2009353 h 2504437"/>
              <a:gd name="connsiteX4768" fmla="*/ 1556636 w 3243376"/>
              <a:gd name="connsiteY4768" fmla="*/ 2009353 h 2504437"/>
              <a:gd name="connsiteX4769" fmla="*/ 1545122 w 3243376"/>
              <a:gd name="connsiteY4769" fmla="*/ 2020866 h 2504437"/>
              <a:gd name="connsiteX4770" fmla="*/ 1540265 w 3243376"/>
              <a:gd name="connsiteY4770" fmla="*/ 2019067 h 2504437"/>
              <a:gd name="connsiteX4771" fmla="*/ 1010893 w 3243376"/>
              <a:gd name="connsiteY4771" fmla="*/ 1762386 h 2504437"/>
              <a:gd name="connsiteX4772" fmla="*/ 999378 w 3243376"/>
              <a:gd name="connsiteY4772" fmla="*/ 1739935 h 2504437"/>
              <a:gd name="connsiteX4773" fmla="*/ 1010893 w 3243376"/>
              <a:gd name="connsiteY4773" fmla="*/ 1762386 h 2504437"/>
              <a:gd name="connsiteX4774" fmla="*/ 1386234 w 3243376"/>
              <a:gd name="connsiteY4774" fmla="*/ 1952936 h 2504437"/>
              <a:gd name="connsiteX4775" fmla="*/ 1387674 w 3243376"/>
              <a:gd name="connsiteY4775" fmla="*/ 1948618 h 2504437"/>
              <a:gd name="connsiteX4776" fmla="*/ 1388342 w 3243376"/>
              <a:gd name="connsiteY4776" fmla="*/ 1948905 h 2504437"/>
              <a:gd name="connsiteX4777" fmla="*/ 1613053 w 3243376"/>
              <a:gd name="connsiteY4777" fmla="*/ 2067208 h 2504437"/>
              <a:gd name="connsiteX4778" fmla="*/ 1613053 w 3243376"/>
              <a:gd name="connsiteY4778" fmla="*/ 2065769 h 2504437"/>
              <a:gd name="connsiteX4779" fmla="*/ 1616291 w 3243376"/>
              <a:gd name="connsiteY4779" fmla="*/ 2065949 h 2504437"/>
              <a:gd name="connsiteX4780" fmla="*/ 1613053 w 3243376"/>
              <a:gd name="connsiteY4780" fmla="*/ 2067208 h 2504437"/>
              <a:gd name="connsiteX4781" fmla="*/ 1153085 w 3243376"/>
              <a:gd name="connsiteY4781" fmla="*/ 1839815 h 2504437"/>
              <a:gd name="connsiteX4782" fmla="*/ 1151060 w 3243376"/>
              <a:gd name="connsiteY4782" fmla="*/ 1836271 h 2504437"/>
              <a:gd name="connsiteX4783" fmla="*/ 1151086 w 3243376"/>
              <a:gd name="connsiteY4783" fmla="*/ 1836242 h 2504437"/>
              <a:gd name="connsiteX4784" fmla="*/ 1157403 w 3243376"/>
              <a:gd name="connsiteY4784" fmla="*/ 1839384 h 2504437"/>
              <a:gd name="connsiteX4785" fmla="*/ 1158842 w 3243376"/>
              <a:gd name="connsiteY4785" fmla="*/ 1841255 h 2504437"/>
              <a:gd name="connsiteX4786" fmla="*/ 1153085 w 3243376"/>
              <a:gd name="connsiteY4786" fmla="*/ 1839815 h 2504437"/>
              <a:gd name="connsiteX4787" fmla="*/ 1613052 w 3243376"/>
              <a:gd name="connsiteY4787" fmla="*/ 2068827 h 2504437"/>
              <a:gd name="connsiteX4788" fmla="*/ 1613053 w 3243376"/>
              <a:gd name="connsiteY4788" fmla="*/ 2067208 h 2504437"/>
              <a:gd name="connsiteX4789" fmla="*/ 1613053 w 3243376"/>
              <a:gd name="connsiteY4789" fmla="*/ 2067208 h 2504437"/>
              <a:gd name="connsiteX4790" fmla="*/ 897484 w 3243376"/>
              <a:gd name="connsiteY4790" fmla="*/ 1716907 h 2504437"/>
              <a:gd name="connsiteX4791" fmla="*/ 931448 w 3243376"/>
              <a:gd name="connsiteY4791" fmla="*/ 1705969 h 2504437"/>
              <a:gd name="connsiteX4792" fmla="*/ 897485 w 3243376"/>
              <a:gd name="connsiteY4792" fmla="*/ 1694456 h 2504437"/>
              <a:gd name="connsiteX4793" fmla="*/ 897484 w 3243376"/>
              <a:gd name="connsiteY4793" fmla="*/ 1716907 h 2504437"/>
              <a:gd name="connsiteX4794" fmla="*/ 965989 w 3243376"/>
              <a:gd name="connsiteY4794" fmla="*/ 1750873 h 2504437"/>
              <a:gd name="connsiteX4795" fmla="*/ 954476 w 3243376"/>
              <a:gd name="connsiteY4795" fmla="*/ 1728422 h 2504437"/>
              <a:gd name="connsiteX4796" fmla="*/ 965989 w 3243376"/>
              <a:gd name="connsiteY4796" fmla="*/ 1750873 h 2504437"/>
              <a:gd name="connsiteX4797" fmla="*/ 1272251 w 3243376"/>
              <a:gd name="connsiteY4797" fmla="*/ 1908033 h 2504437"/>
              <a:gd name="connsiteX4798" fmla="*/ 1283764 w 3243376"/>
              <a:gd name="connsiteY4798" fmla="*/ 1908033 h 2504437"/>
              <a:gd name="connsiteX4799" fmla="*/ 1294702 w 3243376"/>
              <a:gd name="connsiteY4799" fmla="*/ 1897095 h 2504437"/>
              <a:gd name="connsiteX4800" fmla="*/ 1272251 w 3243376"/>
              <a:gd name="connsiteY4800" fmla="*/ 1885582 h 2504437"/>
              <a:gd name="connsiteX4801" fmla="*/ 1272251 w 3243376"/>
              <a:gd name="connsiteY4801" fmla="*/ 1908033 h 2504437"/>
              <a:gd name="connsiteX4802" fmla="*/ 1113363 w 3243376"/>
              <a:gd name="connsiteY4802" fmla="*/ 1829740 h 2504437"/>
              <a:gd name="connsiteX4803" fmla="*/ 1101850 w 3243376"/>
              <a:gd name="connsiteY4803" fmla="*/ 1807289 h 2504437"/>
              <a:gd name="connsiteX4804" fmla="*/ 1113364 w 3243376"/>
              <a:gd name="connsiteY4804" fmla="*/ 1795775 h 2504437"/>
              <a:gd name="connsiteX4805" fmla="*/ 1113364 w 3243376"/>
              <a:gd name="connsiteY4805" fmla="*/ 1807289 h 2504437"/>
              <a:gd name="connsiteX4806" fmla="*/ 1124877 w 3243376"/>
              <a:gd name="connsiteY4806" fmla="*/ 1807289 h 2504437"/>
              <a:gd name="connsiteX4807" fmla="*/ 1113363 w 3243376"/>
              <a:gd name="connsiteY4807" fmla="*/ 1829740 h 2504437"/>
              <a:gd name="connsiteX4808" fmla="*/ 1245770 w 3243376"/>
              <a:gd name="connsiteY4808" fmla="*/ 1895656 h 2504437"/>
              <a:gd name="connsiteX4809" fmla="*/ 1261313 w 3243376"/>
              <a:gd name="connsiteY4809" fmla="*/ 1897095 h 2504437"/>
              <a:gd name="connsiteX4810" fmla="*/ 1261888 w 3243376"/>
              <a:gd name="connsiteY4810" fmla="*/ 1885582 h 2504437"/>
              <a:gd name="connsiteX4811" fmla="*/ 1250375 w 3243376"/>
              <a:gd name="connsiteY4811" fmla="*/ 1863129 h 2504437"/>
              <a:gd name="connsiteX4812" fmla="*/ 1238862 w 3243376"/>
              <a:gd name="connsiteY4812" fmla="*/ 1863130 h 2504437"/>
              <a:gd name="connsiteX4813" fmla="*/ 1238862 w 3243376"/>
              <a:gd name="connsiteY4813" fmla="*/ 1885582 h 2504437"/>
              <a:gd name="connsiteX4814" fmla="*/ 1245770 w 3243376"/>
              <a:gd name="connsiteY4814" fmla="*/ 1895656 h 2504437"/>
              <a:gd name="connsiteX4815" fmla="*/ 1598480 w 3243376"/>
              <a:gd name="connsiteY4815" fmla="*/ 2070806 h 2504437"/>
              <a:gd name="connsiteX4816" fmla="*/ 1601540 w 3243376"/>
              <a:gd name="connsiteY4816" fmla="*/ 2065769 h 2504437"/>
              <a:gd name="connsiteX4817" fmla="*/ 1613053 w 3243376"/>
              <a:gd name="connsiteY4817" fmla="*/ 2054256 h 2504437"/>
              <a:gd name="connsiteX4818" fmla="*/ 1613053 w 3243376"/>
              <a:gd name="connsiteY4818" fmla="*/ 2064330 h 2504437"/>
              <a:gd name="connsiteX4819" fmla="*/ 1613053 w 3243376"/>
              <a:gd name="connsiteY4819" fmla="*/ 2065769 h 2504437"/>
              <a:gd name="connsiteX4820" fmla="*/ 1613053 w 3243376"/>
              <a:gd name="connsiteY4820" fmla="*/ 2065769 h 2504437"/>
              <a:gd name="connsiteX4821" fmla="*/ 1613053 w 3243376"/>
              <a:gd name="connsiteY4821" fmla="*/ 2067208 h 2504437"/>
              <a:gd name="connsiteX4822" fmla="*/ 1609814 w 3243376"/>
              <a:gd name="connsiteY4822" fmla="*/ 2070626 h 2504437"/>
              <a:gd name="connsiteX4823" fmla="*/ 1613053 w 3243376"/>
              <a:gd name="connsiteY4823" fmla="*/ 2077283 h 2504437"/>
              <a:gd name="connsiteX4824" fmla="*/ 1598480 w 3243376"/>
              <a:gd name="connsiteY4824" fmla="*/ 2070806 h 2504437"/>
              <a:gd name="connsiteX4825" fmla="*/ 1442651 w 3243376"/>
              <a:gd name="connsiteY4825" fmla="*/ 1998414 h 2504437"/>
              <a:gd name="connsiteX4826" fmla="*/ 1454166 w 3243376"/>
              <a:gd name="connsiteY4826" fmla="*/ 1941998 h 2504437"/>
              <a:gd name="connsiteX4827" fmla="*/ 1476617 w 3243376"/>
              <a:gd name="connsiteY4827" fmla="*/ 1941998 h 2504437"/>
              <a:gd name="connsiteX4828" fmla="*/ 1465104 w 3243376"/>
              <a:gd name="connsiteY4828" fmla="*/ 1998415 h 2504437"/>
              <a:gd name="connsiteX4829" fmla="*/ 1442651 w 3243376"/>
              <a:gd name="connsiteY4829" fmla="*/ 1998414 h 2504437"/>
              <a:gd name="connsiteX4830" fmla="*/ 1079399 w 3243376"/>
              <a:gd name="connsiteY4830" fmla="*/ 1818802 h 2504437"/>
              <a:gd name="connsiteX4831" fmla="*/ 1101850 w 3243376"/>
              <a:gd name="connsiteY4831" fmla="*/ 1807289 h 2504437"/>
              <a:gd name="connsiteX4832" fmla="*/ 1090912 w 3243376"/>
              <a:gd name="connsiteY4832" fmla="*/ 1807289 h 2504437"/>
              <a:gd name="connsiteX4833" fmla="*/ 1079399 w 3243376"/>
              <a:gd name="connsiteY4833" fmla="*/ 1818802 h 2504437"/>
              <a:gd name="connsiteX4834" fmla="*/ 942962 w 3243376"/>
              <a:gd name="connsiteY4834" fmla="*/ 1751448 h 2504437"/>
              <a:gd name="connsiteX4835" fmla="*/ 942963 w 3243376"/>
              <a:gd name="connsiteY4835" fmla="*/ 1739935 h 2504437"/>
              <a:gd name="connsiteX4836" fmla="*/ 931448 w 3243376"/>
              <a:gd name="connsiteY4836" fmla="*/ 1728422 h 2504437"/>
              <a:gd name="connsiteX4837" fmla="*/ 942962 w 3243376"/>
              <a:gd name="connsiteY4837" fmla="*/ 1751448 h 2504437"/>
              <a:gd name="connsiteX4838" fmla="*/ 1364695 w 3243376"/>
              <a:gd name="connsiteY4838" fmla="*/ 1970249 h 2504437"/>
              <a:gd name="connsiteX4839" fmla="*/ 1363784 w 3243376"/>
              <a:gd name="connsiteY4839" fmla="*/ 1963874 h 2504437"/>
              <a:gd name="connsiteX4840" fmla="*/ 1366632 w 3243376"/>
              <a:gd name="connsiteY4840" fmla="*/ 1967108 h 2504437"/>
              <a:gd name="connsiteX4841" fmla="*/ 1366374 w 3243376"/>
              <a:gd name="connsiteY4841" fmla="*/ 1967256 h 2504437"/>
              <a:gd name="connsiteX4842" fmla="*/ 1170355 w 3243376"/>
              <a:gd name="connsiteY4842" fmla="*/ 1874644 h 2504437"/>
              <a:gd name="connsiteX4843" fmla="*/ 1170355 w 3243376"/>
              <a:gd name="connsiteY4843" fmla="*/ 1863130 h 2504437"/>
              <a:gd name="connsiteX4844" fmla="*/ 1158842 w 3243376"/>
              <a:gd name="connsiteY4844" fmla="*/ 1863130 h 2504437"/>
              <a:gd name="connsiteX4845" fmla="*/ 1170355 w 3243376"/>
              <a:gd name="connsiteY4845" fmla="*/ 1874644 h 2504437"/>
              <a:gd name="connsiteX4846" fmla="*/ 1488707 w 3243376"/>
              <a:gd name="connsiteY4846" fmla="*/ 2032380 h 2504437"/>
              <a:gd name="connsiteX4847" fmla="*/ 1511158 w 3243376"/>
              <a:gd name="connsiteY4847" fmla="*/ 2020866 h 2504437"/>
              <a:gd name="connsiteX4848" fmla="*/ 1500220 w 3243376"/>
              <a:gd name="connsiteY4848" fmla="*/ 2032379 h 2504437"/>
              <a:gd name="connsiteX4849" fmla="*/ 1488707 w 3243376"/>
              <a:gd name="connsiteY4849" fmla="*/ 2032380 h 2504437"/>
              <a:gd name="connsiteX4850" fmla="*/ 1204321 w 3243376"/>
              <a:gd name="connsiteY4850" fmla="*/ 1897095 h 2504437"/>
              <a:gd name="connsiteX4851" fmla="*/ 1227348 w 3243376"/>
              <a:gd name="connsiteY4851" fmla="*/ 1885006 h 2504437"/>
              <a:gd name="connsiteX4852" fmla="*/ 1215834 w 3243376"/>
              <a:gd name="connsiteY4852" fmla="*/ 1862555 h 2504437"/>
              <a:gd name="connsiteX4853" fmla="*/ 1204321 w 3243376"/>
              <a:gd name="connsiteY4853" fmla="*/ 1862554 h 2504437"/>
              <a:gd name="connsiteX4854" fmla="*/ 1215834 w 3243376"/>
              <a:gd name="connsiteY4854" fmla="*/ 1874068 h 2504437"/>
              <a:gd name="connsiteX4855" fmla="*/ 1204321 w 3243376"/>
              <a:gd name="connsiteY4855" fmla="*/ 1874068 h 2504437"/>
              <a:gd name="connsiteX4856" fmla="*/ 1192806 w 3243376"/>
              <a:gd name="connsiteY4856" fmla="*/ 1885582 h 2504437"/>
              <a:gd name="connsiteX4857" fmla="*/ 1204321 w 3243376"/>
              <a:gd name="connsiteY4857" fmla="*/ 1897095 h 2504437"/>
              <a:gd name="connsiteX4858" fmla="*/ 1022406 w 3243376"/>
              <a:gd name="connsiteY4858" fmla="*/ 1807289 h 2504437"/>
              <a:gd name="connsiteX4859" fmla="*/ 1022407 w 3243376"/>
              <a:gd name="connsiteY4859" fmla="*/ 1804483 h 2504437"/>
              <a:gd name="connsiteX4860" fmla="*/ 1022407 w 3243376"/>
              <a:gd name="connsiteY4860" fmla="*/ 1802322 h 2504437"/>
              <a:gd name="connsiteX4861" fmla="*/ 1022407 w 3243376"/>
              <a:gd name="connsiteY4861" fmla="*/ 1794309 h 2504437"/>
              <a:gd name="connsiteX4862" fmla="*/ 1022406 w 3243376"/>
              <a:gd name="connsiteY4862" fmla="*/ 1789804 h 2504437"/>
              <a:gd name="connsiteX4863" fmla="*/ 1022406 w 3243376"/>
              <a:gd name="connsiteY4863" fmla="*/ 1784837 h 2504437"/>
              <a:gd name="connsiteX4864" fmla="*/ 1022406 w 3243376"/>
              <a:gd name="connsiteY4864" fmla="*/ 1761811 h 2504437"/>
              <a:gd name="connsiteX4865" fmla="*/ 999955 w 3243376"/>
              <a:gd name="connsiteY4865" fmla="*/ 1773324 h 2504437"/>
              <a:gd name="connsiteX4866" fmla="*/ 1022406 w 3243376"/>
              <a:gd name="connsiteY4866" fmla="*/ 1784837 h 2504437"/>
              <a:gd name="connsiteX4867" fmla="*/ 1022406 w 3243376"/>
              <a:gd name="connsiteY4867" fmla="*/ 1787644 h 2504437"/>
              <a:gd name="connsiteX4868" fmla="*/ 1022406 w 3243376"/>
              <a:gd name="connsiteY4868" fmla="*/ 1789804 h 2504437"/>
              <a:gd name="connsiteX4869" fmla="*/ 1022406 w 3243376"/>
              <a:gd name="connsiteY4869" fmla="*/ 1797817 h 2504437"/>
              <a:gd name="connsiteX4870" fmla="*/ 1022407 w 3243376"/>
              <a:gd name="connsiteY4870" fmla="*/ 1802322 h 2504437"/>
              <a:gd name="connsiteX4871" fmla="*/ 965413 w 3243376"/>
              <a:gd name="connsiteY4871" fmla="*/ 1784837 h 2504437"/>
              <a:gd name="connsiteX4872" fmla="*/ 976927 w 3243376"/>
              <a:gd name="connsiteY4872" fmla="*/ 1762386 h 2504437"/>
              <a:gd name="connsiteX4873" fmla="*/ 965414 w 3243376"/>
              <a:gd name="connsiteY4873" fmla="*/ 1762386 h 2504437"/>
              <a:gd name="connsiteX4874" fmla="*/ 965413 w 3243376"/>
              <a:gd name="connsiteY4874" fmla="*/ 1784837 h 2504437"/>
              <a:gd name="connsiteX4875" fmla="*/ 1295854 w 3243376"/>
              <a:gd name="connsiteY4875" fmla="*/ 1952360 h 2504437"/>
              <a:gd name="connsiteX4876" fmla="*/ 1318306 w 3243376"/>
              <a:gd name="connsiteY4876" fmla="*/ 1940846 h 2504437"/>
              <a:gd name="connsiteX4877" fmla="*/ 1318306 w 3243376"/>
              <a:gd name="connsiteY4877" fmla="*/ 1950921 h 2504437"/>
              <a:gd name="connsiteX4878" fmla="*/ 1318306 w 3243376"/>
              <a:gd name="connsiteY4878" fmla="*/ 1952359 h 2504437"/>
              <a:gd name="connsiteX4879" fmla="*/ 1318305 w 3243376"/>
              <a:gd name="connsiteY4879" fmla="*/ 1952360 h 2504437"/>
              <a:gd name="connsiteX4880" fmla="*/ 1313988 w 3243376"/>
              <a:gd name="connsiteY4880" fmla="*/ 1953800 h 2504437"/>
              <a:gd name="connsiteX4881" fmla="*/ 1314081 w 3243376"/>
              <a:gd name="connsiteY4881" fmla="*/ 1954017 h 2504437"/>
              <a:gd name="connsiteX4882" fmla="*/ 1307295 w 3243376"/>
              <a:gd name="connsiteY4882" fmla="*/ 1956678 h 2504437"/>
              <a:gd name="connsiteX4883" fmla="*/ 1295854 w 3243376"/>
              <a:gd name="connsiteY4883" fmla="*/ 1952360 h 2504437"/>
              <a:gd name="connsiteX4884" fmla="*/ 1363784 w 3243376"/>
              <a:gd name="connsiteY4884" fmla="*/ 1986901 h 2504437"/>
              <a:gd name="connsiteX4885" fmla="*/ 1360816 w 3243376"/>
              <a:gd name="connsiteY4885" fmla="*/ 1977160 h 2504437"/>
              <a:gd name="connsiteX4886" fmla="*/ 1364695 w 3243376"/>
              <a:gd name="connsiteY4886" fmla="*/ 1970249 h 2504437"/>
              <a:gd name="connsiteX4887" fmla="*/ 1365223 w 3243376"/>
              <a:gd name="connsiteY4887" fmla="*/ 1973948 h 2504437"/>
              <a:gd name="connsiteX4888" fmla="*/ 1373724 w 3243376"/>
              <a:gd name="connsiteY4888" fmla="*/ 1975163 h 2504437"/>
              <a:gd name="connsiteX4889" fmla="*/ 1373858 w 3243376"/>
              <a:gd name="connsiteY4889" fmla="*/ 1975315 h 2504437"/>
              <a:gd name="connsiteX4890" fmla="*/ 1373967 w 3243376"/>
              <a:gd name="connsiteY4890" fmla="*/ 1976147 h 2504437"/>
              <a:gd name="connsiteX4891" fmla="*/ 1365223 w 3243376"/>
              <a:gd name="connsiteY4891" fmla="*/ 1981144 h 2504437"/>
              <a:gd name="connsiteX4892" fmla="*/ 1363784 w 3243376"/>
              <a:gd name="connsiteY4892" fmla="*/ 1986901 h 2504437"/>
              <a:gd name="connsiteX4893" fmla="*/ 1517310 w 3243376"/>
              <a:gd name="connsiteY4893" fmla="*/ 2063970 h 2504437"/>
              <a:gd name="connsiteX4894" fmla="*/ 1511159 w 3243376"/>
              <a:gd name="connsiteY4894" fmla="*/ 2054255 h 2504437"/>
              <a:gd name="connsiteX4895" fmla="*/ 1533609 w 3243376"/>
              <a:gd name="connsiteY4895" fmla="*/ 2054256 h 2504437"/>
              <a:gd name="connsiteX4896" fmla="*/ 1522096 w 3243376"/>
              <a:gd name="connsiteY4896" fmla="*/ 2065769 h 2504437"/>
              <a:gd name="connsiteX4897" fmla="*/ 1517310 w 3243376"/>
              <a:gd name="connsiteY4897" fmla="*/ 2063970 h 2504437"/>
              <a:gd name="connsiteX4898" fmla="*/ 1272251 w 3243376"/>
              <a:gd name="connsiteY4898" fmla="*/ 1944017 h 2504437"/>
              <a:gd name="connsiteX4899" fmla="*/ 1272251 w 3243376"/>
              <a:gd name="connsiteY4899" fmla="*/ 1943437 h 2504437"/>
              <a:gd name="connsiteX4900" fmla="*/ 1272251 w 3243376"/>
              <a:gd name="connsiteY4900" fmla="*/ 1941998 h 2504437"/>
              <a:gd name="connsiteX4901" fmla="*/ 1272251 w 3243376"/>
              <a:gd name="connsiteY4901" fmla="*/ 1953512 h 2504437"/>
              <a:gd name="connsiteX4902" fmla="*/ 1272252 w 3243376"/>
              <a:gd name="connsiteY4902" fmla="*/ 1953512 h 2504437"/>
              <a:gd name="connsiteX4903" fmla="*/ 1272251 w 3243376"/>
              <a:gd name="connsiteY4903" fmla="*/ 1944017 h 2504437"/>
              <a:gd name="connsiteX4904" fmla="*/ 897277 w 3243376"/>
              <a:gd name="connsiteY4904" fmla="*/ 1772384 h 2504437"/>
              <a:gd name="connsiteX4905" fmla="*/ 898756 w 3243376"/>
              <a:gd name="connsiteY4905" fmla="*/ 1771466 h 2504437"/>
              <a:gd name="connsiteX4906" fmla="*/ 899210 w 3243376"/>
              <a:gd name="connsiteY4906" fmla="*/ 1773324 h 2504437"/>
              <a:gd name="connsiteX4907" fmla="*/ 1240013 w 3243376"/>
              <a:gd name="connsiteY4907" fmla="*/ 1942574 h 2504437"/>
              <a:gd name="connsiteX4908" fmla="*/ 1240013 w 3243376"/>
              <a:gd name="connsiteY4908" fmla="*/ 1931060 h 2504437"/>
              <a:gd name="connsiteX4909" fmla="*/ 1262463 w 3243376"/>
              <a:gd name="connsiteY4909" fmla="*/ 1919546 h 2504437"/>
              <a:gd name="connsiteX4910" fmla="*/ 1262464 w 3243376"/>
              <a:gd name="connsiteY4910" fmla="*/ 1931060 h 2504437"/>
              <a:gd name="connsiteX4911" fmla="*/ 1240013 w 3243376"/>
              <a:gd name="connsiteY4911" fmla="*/ 1942574 h 2504437"/>
              <a:gd name="connsiteX4912" fmla="*/ 374767 w 3243376"/>
              <a:gd name="connsiteY4912" fmla="*/ 1514844 h 2504437"/>
              <a:gd name="connsiteX4913" fmla="*/ 386280 w 3243376"/>
              <a:gd name="connsiteY4913" fmla="*/ 1492393 h 2504437"/>
              <a:gd name="connsiteX4914" fmla="*/ 374767 w 3243376"/>
              <a:gd name="connsiteY4914" fmla="*/ 1514844 h 2504437"/>
              <a:gd name="connsiteX4915" fmla="*/ 1447689 w 3243376"/>
              <a:gd name="connsiteY4915" fmla="*/ 2048174 h 2504437"/>
              <a:gd name="connsiteX4916" fmla="*/ 1442652 w 3243376"/>
              <a:gd name="connsiteY4916" fmla="*/ 2043318 h 2504437"/>
              <a:gd name="connsiteX4917" fmla="*/ 1431714 w 3243376"/>
              <a:gd name="connsiteY4917" fmla="*/ 2009353 h 2504437"/>
              <a:gd name="connsiteX4918" fmla="*/ 1454166 w 3243376"/>
              <a:gd name="connsiteY4918" fmla="*/ 2020866 h 2504437"/>
              <a:gd name="connsiteX4919" fmla="*/ 1454166 w 3243376"/>
              <a:gd name="connsiteY4919" fmla="*/ 2043317 h 2504437"/>
              <a:gd name="connsiteX4920" fmla="*/ 1447689 w 3243376"/>
              <a:gd name="connsiteY4920" fmla="*/ 2048174 h 2504437"/>
              <a:gd name="connsiteX4921" fmla="*/ 1501084 w 3243376"/>
              <a:gd name="connsiteY4921" fmla="*/ 2075268 h 2504437"/>
              <a:gd name="connsiteX4922" fmla="*/ 1499644 w 3243376"/>
              <a:gd name="connsiteY4922" fmla="*/ 2065193 h 2504437"/>
              <a:gd name="connsiteX4923" fmla="*/ 1511158 w 3243376"/>
              <a:gd name="connsiteY4923" fmla="*/ 2065194 h 2504437"/>
              <a:gd name="connsiteX4924" fmla="*/ 1511158 w 3243376"/>
              <a:gd name="connsiteY4924" fmla="*/ 2076707 h 2504437"/>
              <a:gd name="connsiteX4925" fmla="*/ 1501084 w 3243376"/>
              <a:gd name="connsiteY4925" fmla="*/ 2075268 h 2504437"/>
              <a:gd name="connsiteX4926" fmla="*/ 1272251 w 3243376"/>
              <a:gd name="connsiteY4926" fmla="*/ 1964450 h 2504437"/>
              <a:gd name="connsiteX4927" fmla="*/ 1283765 w 3243376"/>
              <a:gd name="connsiteY4927" fmla="*/ 1919547 h 2504437"/>
              <a:gd name="connsiteX4928" fmla="*/ 1272251 w 3243376"/>
              <a:gd name="connsiteY4928" fmla="*/ 1931060 h 2504437"/>
              <a:gd name="connsiteX4929" fmla="*/ 1269013 w 3243376"/>
              <a:gd name="connsiteY4929" fmla="*/ 1945146 h 2504437"/>
              <a:gd name="connsiteX4930" fmla="*/ 1272252 w 3243376"/>
              <a:gd name="connsiteY4930" fmla="*/ 1953512 h 2504437"/>
              <a:gd name="connsiteX4931" fmla="*/ 602161 w 3243376"/>
              <a:gd name="connsiteY4931" fmla="*/ 1639192 h 2504437"/>
              <a:gd name="connsiteX4932" fmla="*/ 602161 w 3243376"/>
              <a:gd name="connsiteY4932" fmla="*/ 1627677 h 2504437"/>
              <a:gd name="connsiteX4933" fmla="*/ 613674 w 3243376"/>
              <a:gd name="connsiteY4933" fmla="*/ 1627677 h 2504437"/>
              <a:gd name="connsiteX4934" fmla="*/ 602160 w 3243376"/>
              <a:gd name="connsiteY4934" fmla="*/ 1616164 h 2504437"/>
              <a:gd name="connsiteX4935" fmla="*/ 647640 w 3243376"/>
              <a:gd name="connsiteY4935" fmla="*/ 1582198 h 2504437"/>
              <a:gd name="connsiteX4936" fmla="*/ 670091 w 3243376"/>
              <a:gd name="connsiteY4936" fmla="*/ 1639192 h 2504437"/>
              <a:gd name="connsiteX4937" fmla="*/ 636125 w 3243376"/>
              <a:gd name="connsiteY4937" fmla="*/ 1639191 h 2504437"/>
              <a:gd name="connsiteX4938" fmla="*/ 602161 w 3243376"/>
              <a:gd name="connsiteY4938" fmla="*/ 1639192 h 2504437"/>
              <a:gd name="connsiteX4939" fmla="*/ 1138117 w 3243376"/>
              <a:gd name="connsiteY4939" fmla="*/ 1907457 h 2504437"/>
              <a:gd name="connsiteX4940" fmla="*/ 1138117 w 3243376"/>
              <a:gd name="connsiteY4940" fmla="*/ 1907457 h 2504437"/>
              <a:gd name="connsiteX4941" fmla="*/ 1138117 w 3243376"/>
              <a:gd name="connsiteY4941" fmla="*/ 1907457 h 2504437"/>
              <a:gd name="connsiteX4942" fmla="*/ 931579 w 3243376"/>
              <a:gd name="connsiteY4942" fmla="*/ 1806713 h 2504437"/>
              <a:gd name="connsiteX4943" fmla="*/ 926987 w 3243376"/>
              <a:gd name="connsiteY4943" fmla="*/ 1800786 h 2504437"/>
              <a:gd name="connsiteX4944" fmla="*/ 925549 w 3243376"/>
              <a:gd name="connsiteY4944" fmla="*/ 1791665 h 2504437"/>
              <a:gd name="connsiteX4945" fmla="*/ 922590 w 3243376"/>
              <a:gd name="connsiteY4945" fmla="*/ 1787655 h 2504437"/>
              <a:gd name="connsiteX4946" fmla="*/ 922741 w 3243376"/>
              <a:gd name="connsiteY4946" fmla="*/ 1785917 h 2504437"/>
              <a:gd name="connsiteX4947" fmla="*/ 922944 w 3243376"/>
              <a:gd name="connsiteY4947" fmla="*/ 1785503 h 2504437"/>
              <a:gd name="connsiteX4948" fmla="*/ 933320 w 3243376"/>
              <a:gd name="connsiteY4948" fmla="*/ 1788346 h 2504437"/>
              <a:gd name="connsiteX4949" fmla="*/ 938789 w 3243376"/>
              <a:gd name="connsiteY4949" fmla="*/ 1796063 h 2504437"/>
              <a:gd name="connsiteX4950" fmla="*/ 932371 w 3243376"/>
              <a:gd name="connsiteY4950" fmla="*/ 1806714 h 2504437"/>
              <a:gd name="connsiteX4951" fmla="*/ 1337879 w 3243376"/>
              <a:gd name="connsiteY4951" fmla="*/ 2014533 h 2504437"/>
              <a:gd name="connsiteX4952" fmla="*/ 1340756 w 3243376"/>
              <a:gd name="connsiteY4952" fmla="*/ 2008776 h 2504437"/>
              <a:gd name="connsiteX4953" fmla="*/ 1352271 w 3243376"/>
              <a:gd name="connsiteY4953" fmla="*/ 2020290 h 2504437"/>
              <a:gd name="connsiteX4954" fmla="*/ 1337879 w 3243376"/>
              <a:gd name="connsiteY4954" fmla="*/ 2014533 h 2504437"/>
              <a:gd name="connsiteX4955" fmla="*/ 556682 w 3243376"/>
              <a:gd name="connsiteY4955" fmla="*/ 1627677 h 2504437"/>
              <a:gd name="connsiteX4956" fmla="*/ 568195 w 3243376"/>
              <a:gd name="connsiteY4956" fmla="*/ 1571260 h 2504437"/>
              <a:gd name="connsiteX4957" fmla="*/ 579133 w 3243376"/>
              <a:gd name="connsiteY4957" fmla="*/ 1582774 h 2504437"/>
              <a:gd name="connsiteX4958" fmla="*/ 556682 w 3243376"/>
              <a:gd name="connsiteY4958" fmla="*/ 1627677 h 2504437"/>
              <a:gd name="connsiteX4959" fmla="*/ 1133260 w 3243376"/>
              <a:gd name="connsiteY4959" fmla="*/ 1917172 h 2504437"/>
              <a:gd name="connsiteX4960" fmla="*/ 1133800 w 3243376"/>
              <a:gd name="connsiteY4960" fmla="*/ 1913214 h 2504437"/>
              <a:gd name="connsiteX4961" fmla="*/ 1138117 w 3243376"/>
              <a:gd name="connsiteY4961" fmla="*/ 1907457 h 2504437"/>
              <a:gd name="connsiteX4962" fmla="*/ 1138117 w 3243376"/>
              <a:gd name="connsiteY4962" fmla="*/ 1907529 h 2504437"/>
              <a:gd name="connsiteX4963" fmla="*/ 1138117 w 3243376"/>
              <a:gd name="connsiteY4963" fmla="*/ 1918971 h 2504437"/>
              <a:gd name="connsiteX4964" fmla="*/ 1133260 w 3243376"/>
              <a:gd name="connsiteY4964" fmla="*/ 1917172 h 2504437"/>
              <a:gd name="connsiteX4965" fmla="*/ 1158842 w 3243376"/>
              <a:gd name="connsiteY4965" fmla="*/ 1930485 h 2504437"/>
              <a:gd name="connsiteX4966" fmla="*/ 1170356 w 3243376"/>
              <a:gd name="connsiteY4966" fmla="*/ 1908033 h 2504437"/>
              <a:gd name="connsiteX4967" fmla="*/ 1170355 w 3243376"/>
              <a:gd name="connsiteY4967" fmla="*/ 1930484 h 2504437"/>
              <a:gd name="connsiteX4968" fmla="*/ 1158842 w 3243376"/>
              <a:gd name="connsiteY4968" fmla="*/ 1930485 h 2504437"/>
              <a:gd name="connsiteX4969" fmla="*/ 1045100 w 3243376"/>
              <a:gd name="connsiteY4969" fmla="*/ 1874293 h 2504437"/>
              <a:gd name="connsiteX4970" fmla="*/ 1056371 w 3243376"/>
              <a:gd name="connsiteY4970" fmla="*/ 1874644 h 2504437"/>
              <a:gd name="connsiteX4971" fmla="*/ 1056371 w 3243376"/>
              <a:gd name="connsiteY4971" fmla="*/ 1863706 h 2504437"/>
              <a:gd name="connsiteX4972" fmla="*/ 1044857 w 3243376"/>
              <a:gd name="connsiteY4972" fmla="*/ 1852192 h 2504437"/>
              <a:gd name="connsiteX4973" fmla="*/ 1045100 w 3243376"/>
              <a:gd name="connsiteY4973" fmla="*/ 1874293 h 2504437"/>
              <a:gd name="connsiteX4974" fmla="*/ 1022406 w 3243376"/>
              <a:gd name="connsiteY4974" fmla="*/ 1863130 h 2504437"/>
              <a:gd name="connsiteX4975" fmla="*/ 1033919 w 3243376"/>
              <a:gd name="connsiteY4975" fmla="*/ 1840679 h 2504437"/>
              <a:gd name="connsiteX4976" fmla="*/ 1022406 w 3243376"/>
              <a:gd name="connsiteY4976" fmla="*/ 1863130 h 2504437"/>
              <a:gd name="connsiteX4977" fmla="*/ 1499069 w 3243376"/>
              <a:gd name="connsiteY4977" fmla="*/ 2099735 h 2504437"/>
              <a:gd name="connsiteX4978" fmla="*/ 1487555 w 3243376"/>
              <a:gd name="connsiteY4978" fmla="*/ 2065769 h 2504437"/>
              <a:gd name="connsiteX4979" fmla="*/ 1499068 w 3243376"/>
              <a:gd name="connsiteY4979" fmla="*/ 2088221 h 2504437"/>
              <a:gd name="connsiteX4980" fmla="*/ 1510583 w 3243376"/>
              <a:gd name="connsiteY4980" fmla="*/ 2076707 h 2504437"/>
              <a:gd name="connsiteX4981" fmla="*/ 1522096 w 3243376"/>
              <a:gd name="connsiteY4981" fmla="*/ 2088221 h 2504437"/>
              <a:gd name="connsiteX4982" fmla="*/ 1499069 w 3243376"/>
              <a:gd name="connsiteY4982" fmla="*/ 2099735 h 2504437"/>
              <a:gd name="connsiteX4983" fmla="*/ 1004237 w 3243376"/>
              <a:gd name="connsiteY4983" fmla="*/ 1855431 h 2504437"/>
              <a:gd name="connsiteX4984" fmla="*/ 1010893 w 3243376"/>
              <a:gd name="connsiteY4984" fmla="*/ 1852193 h 2504437"/>
              <a:gd name="connsiteX4985" fmla="*/ 1010317 w 3243376"/>
              <a:gd name="connsiteY4985" fmla="*/ 1841255 h 2504437"/>
              <a:gd name="connsiteX4986" fmla="*/ 1013555 w 3243376"/>
              <a:gd name="connsiteY4986" fmla="*/ 1817453 h 2504437"/>
              <a:gd name="connsiteX4987" fmla="*/ 1010526 w 3243376"/>
              <a:gd name="connsiteY4987" fmla="*/ 1807947 h 2504437"/>
              <a:gd name="connsiteX4988" fmla="*/ 1010893 w 3243376"/>
              <a:gd name="connsiteY4988" fmla="*/ 1807289 h 2504437"/>
              <a:gd name="connsiteX4989" fmla="*/ 1010405 w 3243376"/>
              <a:gd name="connsiteY4989" fmla="*/ 1807567 h 2504437"/>
              <a:gd name="connsiteX4990" fmla="*/ 1010317 w 3243376"/>
              <a:gd name="connsiteY4990" fmla="*/ 1807289 h 2504437"/>
              <a:gd name="connsiteX4991" fmla="*/ 987865 w 3243376"/>
              <a:gd name="connsiteY4991" fmla="*/ 1818802 h 2504437"/>
              <a:gd name="connsiteX4992" fmla="*/ 999378 w 3243376"/>
              <a:gd name="connsiteY4992" fmla="*/ 1818802 h 2504437"/>
              <a:gd name="connsiteX4993" fmla="*/ 1000817 w 3243376"/>
              <a:gd name="connsiteY4993" fmla="*/ 1813045 h 2504437"/>
              <a:gd name="connsiteX4994" fmla="*/ 1010405 w 3243376"/>
              <a:gd name="connsiteY4994" fmla="*/ 1807567 h 2504437"/>
              <a:gd name="connsiteX4995" fmla="*/ 1010526 w 3243376"/>
              <a:gd name="connsiteY4995" fmla="*/ 1807947 h 2504437"/>
              <a:gd name="connsiteX4996" fmla="*/ 1000818 w 3243376"/>
              <a:gd name="connsiteY4996" fmla="*/ 1825423 h 2504437"/>
              <a:gd name="connsiteX4997" fmla="*/ 999379 w 3243376"/>
              <a:gd name="connsiteY4997" fmla="*/ 1852193 h 2504437"/>
              <a:gd name="connsiteX4998" fmla="*/ 1004237 w 3243376"/>
              <a:gd name="connsiteY4998" fmla="*/ 1855431 h 2504437"/>
              <a:gd name="connsiteX4999" fmla="*/ 1442651 w 3243376"/>
              <a:gd name="connsiteY4999" fmla="*/ 2076707 h 2504437"/>
              <a:gd name="connsiteX5000" fmla="*/ 1442652 w 3243376"/>
              <a:gd name="connsiteY5000" fmla="*/ 2054256 h 2504437"/>
              <a:gd name="connsiteX5001" fmla="*/ 1442651 w 3243376"/>
              <a:gd name="connsiteY5001" fmla="*/ 2076707 h 2504437"/>
              <a:gd name="connsiteX5002" fmla="*/ 1357960 w 3243376"/>
              <a:gd name="connsiteY5002" fmla="*/ 2041818 h 2504437"/>
              <a:gd name="connsiteX5003" fmla="*/ 1358171 w 3243376"/>
              <a:gd name="connsiteY5003" fmla="*/ 2040502 h 2504437"/>
              <a:gd name="connsiteX5004" fmla="*/ 1363208 w 3243376"/>
              <a:gd name="connsiteY5004" fmla="*/ 2043318 h 2504437"/>
              <a:gd name="connsiteX5005" fmla="*/ 1331186 w 3243376"/>
              <a:gd name="connsiteY5005" fmla="*/ 2028926 h 2504437"/>
              <a:gd name="connsiteX5006" fmla="*/ 1352271 w 3243376"/>
              <a:gd name="connsiteY5006" fmla="*/ 2020290 h 2504437"/>
              <a:gd name="connsiteX5007" fmla="*/ 1363784 w 3243376"/>
              <a:gd name="connsiteY5007" fmla="*/ 2008776 h 2504437"/>
              <a:gd name="connsiteX5008" fmla="*/ 1375297 w 3243376"/>
              <a:gd name="connsiteY5008" fmla="*/ 2020290 h 2504437"/>
              <a:gd name="connsiteX5009" fmla="*/ 1386812 w 3243376"/>
              <a:gd name="connsiteY5009" fmla="*/ 2008776 h 2504437"/>
              <a:gd name="connsiteX5010" fmla="*/ 1386811 w 3243376"/>
              <a:gd name="connsiteY5010" fmla="*/ 1997263 h 2504437"/>
              <a:gd name="connsiteX5011" fmla="*/ 1398325 w 3243376"/>
              <a:gd name="connsiteY5011" fmla="*/ 2008776 h 2504437"/>
              <a:gd name="connsiteX5012" fmla="*/ 1386811 w 3243376"/>
              <a:gd name="connsiteY5012" fmla="*/ 1986325 h 2504437"/>
              <a:gd name="connsiteX5013" fmla="*/ 1398325 w 3243376"/>
              <a:gd name="connsiteY5013" fmla="*/ 1974812 h 2504437"/>
              <a:gd name="connsiteX5014" fmla="*/ 1386812 w 3243376"/>
              <a:gd name="connsiteY5014" fmla="*/ 1974812 h 2504437"/>
              <a:gd name="connsiteX5015" fmla="*/ 1375297 w 3243376"/>
              <a:gd name="connsiteY5015" fmla="*/ 1986326 h 2504437"/>
              <a:gd name="connsiteX5016" fmla="*/ 1373967 w 3243376"/>
              <a:gd name="connsiteY5016" fmla="*/ 1976147 h 2504437"/>
              <a:gd name="connsiteX5017" fmla="*/ 1375297 w 3243376"/>
              <a:gd name="connsiteY5017" fmla="*/ 1975387 h 2504437"/>
              <a:gd name="connsiteX5018" fmla="*/ 1373724 w 3243376"/>
              <a:gd name="connsiteY5018" fmla="*/ 1975163 h 2504437"/>
              <a:gd name="connsiteX5019" fmla="*/ 1366632 w 3243376"/>
              <a:gd name="connsiteY5019" fmla="*/ 1967108 h 2504437"/>
              <a:gd name="connsiteX5020" fmla="*/ 1376251 w 3243376"/>
              <a:gd name="connsiteY5020" fmla="*/ 1961562 h 2504437"/>
              <a:gd name="connsiteX5021" fmla="*/ 1386234 w 3243376"/>
              <a:gd name="connsiteY5021" fmla="*/ 1964450 h 2504437"/>
              <a:gd name="connsiteX5022" fmla="*/ 1397748 w 3243376"/>
              <a:gd name="connsiteY5022" fmla="*/ 1964450 h 2504437"/>
              <a:gd name="connsiteX5023" fmla="*/ 1397749 w 3243376"/>
              <a:gd name="connsiteY5023" fmla="*/ 1952936 h 2504437"/>
              <a:gd name="connsiteX5024" fmla="*/ 1388342 w 3243376"/>
              <a:gd name="connsiteY5024" fmla="*/ 1948905 h 2504437"/>
              <a:gd name="connsiteX5025" fmla="*/ 1391991 w 3243376"/>
              <a:gd name="connsiteY5025" fmla="*/ 1941926 h 2504437"/>
              <a:gd name="connsiteX5026" fmla="*/ 1397749 w 3243376"/>
              <a:gd name="connsiteY5026" fmla="*/ 1930485 h 2504437"/>
              <a:gd name="connsiteX5027" fmla="*/ 1386235 w 3243376"/>
              <a:gd name="connsiteY5027" fmla="*/ 1930485 h 2504437"/>
              <a:gd name="connsiteX5028" fmla="*/ 1374721 w 3243376"/>
              <a:gd name="connsiteY5028" fmla="*/ 1952936 h 2504437"/>
              <a:gd name="connsiteX5029" fmla="*/ 1374721 w 3243376"/>
              <a:gd name="connsiteY5029" fmla="*/ 1930484 h 2504437"/>
              <a:gd name="connsiteX5030" fmla="*/ 1363208 w 3243376"/>
              <a:gd name="connsiteY5030" fmla="*/ 1930484 h 2504437"/>
              <a:gd name="connsiteX5031" fmla="*/ 1351695 w 3243376"/>
              <a:gd name="connsiteY5031" fmla="*/ 1941998 h 2504437"/>
              <a:gd name="connsiteX5032" fmla="*/ 1352271 w 3243376"/>
              <a:gd name="connsiteY5032" fmla="*/ 1918971 h 2504437"/>
              <a:gd name="connsiteX5033" fmla="*/ 1329818 w 3243376"/>
              <a:gd name="connsiteY5033" fmla="*/ 1907457 h 2504437"/>
              <a:gd name="connsiteX5034" fmla="*/ 1329819 w 3243376"/>
              <a:gd name="connsiteY5034" fmla="*/ 1941423 h 2504437"/>
              <a:gd name="connsiteX5035" fmla="*/ 1329704 w 3243376"/>
              <a:gd name="connsiteY5035" fmla="*/ 1941254 h 2504437"/>
              <a:gd name="connsiteX5036" fmla="*/ 1329818 w 3243376"/>
              <a:gd name="connsiteY5036" fmla="*/ 1940847 h 2504437"/>
              <a:gd name="connsiteX5037" fmla="*/ 1329535 w 3243376"/>
              <a:gd name="connsiteY5037" fmla="*/ 1941009 h 2504437"/>
              <a:gd name="connsiteX5038" fmla="*/ 1322910 w 3243376"/>
              <a:gd name="connsiteY5038" fmla="*/ 1931348 h 2504437"/>
              <a:gd name="connsiteX5039" fmla="*/ 1307367 w 3243376"/>
              <a:gd name="connsiteY5039" fmla="*/ 1929909 h 2504437"/>
              <a:gd name="connsiteX5040" fmla="*/ 1307367 w 3243376"/>
              <a:gd name="connsiteY5040" fmla="*/ 1918395 h 2504437"/>
              <a:gd name="connsiteX5041" fmla="*/ 1307367 w 3243376"/>
              <a:gd name="connsiteY5041" fmla="*/ 1895944 h 2504437"/>
              <a:gd name="connsiteX5042" fmla="*/ 1295854 w 3243376"/>
              <a:gd name="connsiteY5042" fmla="*/ 1895944 h 2504437"/>
              <a:gd name="connsiteX5043" fmla="*/ 1307367 w 3243376"/>
              <a:gd name="connsiteY5043" fmla="*/ 1918395 h 2504437"/>
              <a:gd name="connsiteX5044" fmla="*/ 1295854 w 3243376"/>
              <a:gd name="connsiteY5044" fmla="*/ 1918395 h 2504437"/>
              <a:gd name="connsiteX5045" fmla="*/ 1295854 w 3243376"/>
              <a:gd name="connsiteY5045" fmla="*/ 1952360 h 2504437"/>
              <a:gd name="connsiteX5046" fmla="*/ 1290996 w 3243376"/>
              <a:gd name="connsiteY5046" fmla="*/ 1954159 h 2504437"/>
              <a:gd name="connsiteX5047" fmla="*/ 1291048 w 3243376"/>
              <a:gd name="connsiteY5047" fmla="*/ 1954533 h 2504437"/>
              <a:gd name="connsiteX5048" fmla="*/ 1283116 w 3243376"/>
              <a:gd name="connsiteY5048" fmla="*/ 1958117 h 2504437"/>
              <a:gd name="connsiteX5049" fmla="*/ 1295854 w 3243376"/>
              <a:gd name="connsiteY5049" fmla="*/ 1963874 h 2504437"/>
              <a:gd name="connsiteX5050" fmla="*/ 1291536 w 3243376"/>
              <a:gd name="connsiteY5050" fmla="*/ 1958117 h 2504437"/>
              <a:gd name="connsiteX5051" fmla="*/ 1291048 w 3243376"/>
              <a:gd name="connsiteY5051" fmla="*/ 1954533 h 2504437"/>
              <a:gd name="connsiteX5052" fmla="*/ 1295854 w 3243376"/>
              <a:gd name="connsiteY5052" fmla="*/ 1952360 h 2504437"/>
              <a:gd name="connsiteX5053" fmla="*/ 1318305 w 3243376"/>
              <a:gd name="connsiteY5053" fmla="*/ 1963874 h 2504437"/>
              <a:gd name="connsiteX5054" fmla="*/ 1314081 w 3243376"/>
              <a:gd name="connsiteY5054" fmla="*/ 1954017 h 2504437"/>
              <a:gd name="connsiteX5055" fmla="*/ 1318305 w 3243376"/>
              <a:gd name="connsiteY5055" fmla="*/ 1952360 h 2504437"/>
              <a:gd name="connsiteX5056" fmla="*/ 1318305 w 3243376"/>
              <a:gd name="connsiteY5056" fmla="*/ 1955418 h 2504437"/>
              <a:gd name="connsiteX5057" fmla="*/ 1318306 w 3243376"/>
              <a:gd name="connsiteY5057" fmla="*/ 1952359 h 2504437"/>
              <a:gd name="connsiteX5058" fmla="*/ 1319744 w 3243376"/>
              <a:gd name="connsiteY5058" fmla="*/ 1946603 h 2504437"/>
              <a:gd name="connsiteX5059" fmla="*/ 1329535 w 3243376"/>
              <a:gd name="connsiteY5059" fmla="*/ 1941009 h 2504437"/>
              <a:gd name="connsiteX5060" fmla="*/ 1329704 w 3243376"/>
              <a:gd name="connsiteY5060" fmla="*/ 1941254 h 2504437"/>
              <a:gd name="connsiteX5061" fmla="*/ 1326379 w 3243376"/>
              <a:gd name="connsiteY5061" fmla="*/ 1953058 h 2504437"/>
              <a:gd name="connsiteX5062" fmla="*/ 1324961 w 3243376"/>
              <a:gd name="connsiteY5062" fmla="*/ 1953584 h 2504437"/>
              <a:gd name="connsiteX5063" fmla="*/ 1329819 w 3243376"/>
              <a:gd name="connsiteY5063" fmla="*/ 1963298 h 2504437"/>
              <a:gd name="connsiteX5064" fmla="*/ 1325501 w 3243376"/>
              <a:gd name="connsiteY5064" fmla="*/ 1956174 h 2504437"/>
              <a:gd name="connsiteX5065" fmla="*/ 1326379 w 3243376"/>
              <a:gd name="connsiteY5065" fmla="*/ 1953058 h 2504437"/>
              <a:gd name="connsiteX5066" fmla="*/ 1329818 w 3243376"/>
              <a:gd name="connsiteY5066" fmla="*/ 1951784 h 2504437"/>
              <a:gd name="connsiteX5067" fmla="*/ 1341333 w 3243376"/>
              <a:gd name="connsiteY5067" fmla="*/ 1963298 h 2504437"/>
              <a:gd name="connsiteX5068" fmla="*/ 1329818 w 3243376"/>
              <a:gd name="connsiteY5068" fmla="*/ 1974812 h 2504437"/>
              <a:gd name="connsiteX5069" fmla="*/ 1352271 w 3243376"/>
              <a:gd name="connsiteY5069" fmla="*/ 1974812 h 2504437"/>
              <a:gd name="connsiteX5070" fmla="*/ 1318306 w 3243376"/>
              <a:gd name="connsiteY5070" fmla="*/ 1986325 h 2504437"/>
              <a:gd name="connsiteX5071" fmla="*/ 1318306 w 3243376"/>
              <a:gd name="connsiteY5071" fmla="*/ 2020290 h 2504437"/>
              <a:gd name="connsiteX5072" fmla="*/ 1331186 w 3243376"/>
              <a:gd name="connsiteY5072" fmla="*/ 2028926 h 2504437"/>
              <a:gd name="connsiteX5073" fmla="*/ 942963 w 3243376"/>
              <a:gd name="connsiteY5073" fmla="*/ 1840679 h 2504437"/>
              <a:gd name="connsiteX5074" fmla="*/ 942386 w 3243376"/>
              <a:gd name="connsiteY5074" fmla="*/ 1773324 h 2504437"/>
              <a:gd name="connsiteX5075" fmla="*/ 930873 w 3243376"/>
              <a:gd name="connsiteY5075" fmla="*/ 1773324 h 2504437"/>
              <a:gd name="connsiteX5076" fmla="*/ 942386 w 3243376"/>
              <a:gd name="connsiteY5076" fmla="*/ 1761811 h 2504437"/>
              <a:gd name="connsiteX5077" fmla="*/ 929407 w 3243376"/>
              <a:gd name="connsiteY5077" fmla="*/ 1772326 h 2504437"/>
              <a:gd name="connsiteX5078" fmla="*/ 922944 w 3243376"/>
              <a:gd name="connsiteY5078" fmla="*/ 1785503 h 2504437"/>
              <a:gd name="connsiteX5079" fmla="*/ 920512 w 3243376"/>
              <a:gd name="connsiteY5079" fmla="*/ 1784837 h 2504437"/>
              <a:gd name="connsiteX5080" fmla="*/ 922590 w 3243376"/>
              <a:gd name="connsiteY5080" fmla="*/ 1787655 h 2504437"/>
              <a:gd name="connsiteX5081" fmla="*/ 919935 w 3243376"/>
              <a:gd name="connsiteY5081" fmla="*/ 1818227 h 2504437"/>
              <a:gd name="connsiteX5082" fmla="*/ 931448 w 3243376"/>
              <a:gd name="connsiteY5082" fmla="*/ 1806714 h 2504437"/>
              <a:gd name="connsiteX5083" fmla="*/ 931579 w 3243376"/>
              <a:gd name="connsiteY5083" fmla="*/ 1806713 h 2504437"/>
              <a:gd name="connsiteX5084" fmla="*/ 932025 w 3243376"/>
              <a:gd name="connsiteY5084" fmla="*/ 1807289 h 2504437"/>
              <a:gd name="connsiteX5085" fmla="*/ 932371 w 3243376"/>
              <a:gd name="connsiteY5085" fmla="*/ 1806714 h 2504437"/>
              <a:gd name="connsiteX5086" fmla="*/ 941523 w 3243376"/>
              <a:gd name="connsiteY5086" fmla="*/ 1806713 h 2504437"/>
              <a:gd name="connsiteX5087" fmla="*/ 942962 w 3243376"/>
              <a:gd name="connsiteY5087" fmla="*/ 1806713 h 2504437"/>
              <a:gd name="connsiteX5088" fmla="*/ 942963 w 3243376"/>
              <a:gd name="connsiteY5088" fmla="*/ 1818227 h 2504437"/>
              <a:gd name="connsiteX5089" fmla="*/ 931449 w 3243376"/>
              <a:gd name="connsiteY5089" fmla="*/ 1818227 h 2504437"/>
              <a:gd name="connsiteX5090" fmla="*/ 942963 w 3243376"/>
              <a:gd name="connsiteY5090" fmla="*/ 1840679 h 2504437"/>
              <a:gd name="connsiteX5091" fmla="*/ 748068 w 3243376"/>
              <a:gd name="connsiteY5091" fmla="*/ 1748723 h 2504437"/>
              <a:gd name="connsiteX5092" fmla="*/ 738596 w 3243376"/>
              <a:gd name="connsiteY5092" fmla="*/ 1716907 h 2504437"/>
              <a:gd name="connsiteX5093" fmla="*/ 750110 w 3243376"/>
              <a:gd name="connsiteY5093" fmla="*/ 1716907 h 2504437"/>
              <a:gd name="connsiteX5094" fmla="*/ 761047 w 3243376"/>
              <a:gd name="connsiteY5094" fmla="*/ 1750873 h 2504437"/>
              <a:gd name="connsiteX5095" fmla="*/ 748068 w 3243376"/>
              <a:gd name="connsiteY5095" fmla="*/ 1748723 h 2504437"/>
              <a:gd name="connsiteX5096" fmla="*/ 885970 w 3243376"/>
              <a:gd name="connsiteY5096" fmla="*/ 1818227 h 2504437"/>
              <a:gd name="connsiteX5097" fmla="*/ 885970 w 3243376"/>
              <a:gd name="connsiteY5097" fmla="*/ 1806714 h 2504437"/>
              <a:gd name="connsiteX5098" fmla="*/ 885970 w 3243376"/>
              <a:gd name="connsiteY5098" fmla="*/ 1818227 h 2504437"/>
              <a:gd name="connsiteX5099" fmla="*/ 1226772 w 3243376"/>
              <a:gd name="connsiteY5099" fmla="*/ 1987477 h 2504437"/>
              <a:gd name="connsiteX5100" fmla="*/ 1215259 w 3243376"/>
              <a:gd name="connsiteY5100" fmla="*/ 1953512 h 2504437"/>
              <a:gd name="connsiteX5101" fmla="*/ 1226772 w 3243376"/>
              <a:gd name="connsiteY5101" fmla="*/ 1953512 h 2504437"/>
              <a:gd name="connsiteX5102" fmla="*/ 1238286 w 3243376"/>
              <a:gd name="connsiteY5102" fmla="*/ 1975963 h 2504437"/>
              <a:gd name="connsiteX5103" fmla="*/ 1226772 w 3243376"/>
              <a:gd name="connsiteY5103" fmla="*/ 1987477 h 2504437"/>
              <a:gd name="connsiteX5104" fmla="*/ 1262715 w 3243376"/>
              <a:gd name="connsiteY5104" fmla="*/ 2007529 h 2504437"/>
              <a:gd name="connsiteX5105" fmla="*/ 1260368 w 3243376"/>
              <a:gd name="connsiteY5105" fmla="*/ 2003182 h 2504437"/>
              <a:gd name="connsiteX5106" fmla="*/ 1261845 w 3243376"/>
              <a:gd name="connsiteY5106" fmla="*/ 1988486 h 2504437"/>
              <a:gd name="connsiteX5107" fmla="*/ 1263366 w 3243376"/>
              <a:gd name="connsiteY5107" fmla="*/ 1988626 h 2504437"/>
              <a:gd name="connsiteX5108" fmla="*/ 1266746 w 3243376"/>
              <a:gd name="connsiteY5108" fmla="*/ 1989941 h 2504437"/>
              <a:gd name="connsiteX5109" fmla="*/ 1266206 w 3243376"/>
              <a:gd name="connsiteY5109" fmla="*/ 1994960 h 2504437"/>
              <a:gd name="connsiteX5110" fmla="*/ 352914 w 3243376"/>
              <a:gd name="connsiteY5110" fmla="*/ 1557804 h 2504437"/>
              <a:gd name="connsiteX5111" fmla="*/ 359224 w 3243376"/>
              <a:gd name="connsiteY5111" fmla="*/ 1537296 h 2504437"/>
              <a:gd name="connsiteX5112" fmla="*/ 374767 w 3243376"/>
              <a:gd name="connsiteY5112" fmla="*/ 1514844 h 2504437"/>
              <a:gd name="connsiteX5113" fmla="*/ 363253 w 3243376"/>
              <a:gd name="connsiteY5113" fmla="*/ 1548234 h 2504437"/>
              <a:gd name="connsiteX5114" fmla="*/ 876759 w 3243376"/>
              <a:gd name="connsiteY5114" fmla="*/ 1818227 h 2504437"/>
              <a:gd name="connsiteX5115" fmla="*/ 876759 w 3243376"/>
              <a:gd name="connsiteY5115" fmla="*/ 1818227 h 2504437"/>
              <a:gd name="connsiteX5116" fmla="*/ 1329243 w 3243376"/>
              <a:gd name="connsiteY5116" fmla="*/ 2043318 h 2504437"/>
              <a:gd name="connsiteX5117" fmla="*/ 1351694 w 3243376"/>
              <a:gd name="connsiteY5117" fmla="*/ 2020866 h 2504437"/>
              <a:gd name="connsiteX5118" fmla="*/ 1329243 w 3243376"/>
              <a:gd name="connsiteY5118" fmla="*/ 2043318 h 2504437"/>
              <a:gd name="connsiteX5119" fmla="*/ 1351695 w 3243376"/>
              <a:gd name="connsiteY5119" fmla="*/ 2054831 h 2504437"/>
              <a:gd name="connsiteX5120" fmla="*/ 1352627 w 3243376"/>
              <a:gd name="connsiteY5120" fmla="*/ 2045518 h 2504437"/>
              <a:gd name="connsiteX5121" fmla="*/ 1356300 w 3243376"/>
              <a:gd name="connsiteY5121" fmla="*/ 2042814 h 2504437"/>
              <a:gd name="connsiteX5122" fmla="*/ 1357082 w 3243376"/>
              <a:gd name="connsiteY5122" fmla="*/ 2041567 h 2504437"/>
              <a:gd name="connsiteX5123" fmla="*/ 1357960 w 3243376"/>
              <a:gd name="connsiteY5123" fmla="*/ 2041818 h 2504437"/>
              <a:gd name="connsiteX5124" fmla="*/ 1357451 w 3243376"/>
              <a:gd name="connsiteY5124" fmla="*/ 2044972 h 2504437"/>
              <a:gd name="connsiteX5125" fmla="*/ 1351695 w 3243376"/>
              <a:gd name="connsiteY5125" fmla="*/ 2054831 h 2504437"/>
              <a:gd name="connsiteX5126" fmla="*/ 1261889 w 3243376"/>
              <a:gd name="connsiteY5126" fmla="*/ 2010504 h 2504437"/>
              <a:gd name="connsiteX5127" fmla="*/ 1262715 w 3243376"/>
              <a:gd name="connsiteY5127" fmla="*/ 2007529 h 2504437"/>
              <a:gd name="connsiteX5128" fmla="*/ 1263748 w 3243376"/>
              <a:gd name="connsiteY5128" fmla="*/ 2009442 h 2504437"/>
              <a:gd name="connsiteX5129" fmla="*/ 1192807 w 3243376"/>
              <a:gd name="connsiteY5129" fmla="*/ 1976539 h 2504437"/>
              <a:gd name="connsiteX5130" fmla="*/ 1181293 w 3243376"/>
              <a:gd name="connsiteY5130" fmla="*/ 1965025 h 2504437"/>
              <a:gd name="connsiteX5131" fmla="*/ 1181294 w 3243376"/>
              <a:gd name="connsiteY5131" fmla="*/ 1931060 h 2504437"/>
              <a:gd name="connsiteX5132" fmla="*/ 1181293 w 3243376"/>
              <a:gd name="connsiteY5132" fmla="*/ 1953512 h 2504437"/>
              <a:gd name="connsiteX5133" fmla="*/ 1192806 w 3243376"/>
              <a:gd name="connsiteY5133" fmla="*/ 1941998 h 2504437"/>
              <a:gd name="connsiteX5134" fmla="*/ 1204321 w 3243376"/>
              <a:gd name="connsiteY5134" fmla="*/ 1953512 h 2504437"/>
              <a:gd name="connsiteX5135" fmla="*/ 1192807 w 3243376"/>
              <a:gd name="connsiteY5135" fmla="*/ 1976539 h 2504437"/>
              <a:gd name="connsiteX5136" fmla="*/ 351522 w 3243376"/>
              <a:gd name="connsiteY5136" fmla="*/ 1560017 h 2504437"/>
              <a:gd name="connsiteX5137" fmla="*/ 351893 w 3243376"/>
              <a:gd name="connsiteY5137" fmla="*/ 1558748 h 2504437"/>
              <a:gd name="connsiteX5138" fmla="*/ 352914 w 3243376"/>
              <a:gd name="connsiteY5138" fmla="*/ 1557804 h 2504437"/>
              <a:gd name="connsiteX5139" fmla="*/ 352316 w 3243376"/>
              <a:gd name="connsiteY5139" fmla="*/ 1559747 h 2504437"/>
              <a:gd name="connsiteX5140" fmla="*/ 957399 w 3243376"/>
              <a:gd name="connsiteY5140" fmla="*/ 1864650 h 2504437"/>
              <a:gd name="connsiteX5141" fmla="*/ 965413 w 3243376"/>
              <a:gd name="connsiteY5141" fmla="*/ 1863130 h 2504437"/>
              <a:gd name="connsiteX5142" fmla="*/ 955772 w 3243376"/>
              <a:gd name="connsiteY5142" fmla="*/ 1857589 h 2504437"/>
              <a:gd name="connsiteX5143" fmla="*/ 953986 w 3243376"/>
              <a:gd name="connsiteY5143" fmla="*/ 1851889 h 2504437"/>
              <a:gd name="connsiteX5144" fmla="*/ 954049 w 3243376"/>
              <a:gd name="connsiteY5144" fmla="*/ 1851616 h 2504437"/>
              <a:gd name="connsiteX5145" fmla="*/ 965414 w 3243376"/>
              <a:gd name="connsiteY5145" fmla="*/ 1851616 h 2504437"/>
              <a:gd name="connsiteX5146" fmla="*/ 954323 w 3243376"/>
              <a:gd name="connsiteY5146" fmla="*/ 1850420 h 2504437"/>
              <a:gd name="connsiteX5147" fmla="*/ 954049 w 3243376"/>
              <a:gd name="connsiteY5147" fmla="*/ 1851616 h 2504437"/>
              <a:gd name="connsiteX5148" fmla="*/ 953900 w 3243376"/>
              <a:gd name="connsiteY5148" fmla="*/ 1851616 h 2504437"/>
              <a:gd name="connsiteX5149" fmla="*/ 953986 w 3243376"/>
              <a:gd name="connsiteY5149" fmla="*/ 1851889 h 2504437"/>
              <a:gd name="connsiteX5150" fmla="*/ 952677 w 3243376"/>
              <a:gd name="connsiteY5150" fmla="*/ 1857589 h 2504437"/>
              <a:gd name="connsiteX5151" fmla="*/ 957399 w 3243376"/>
              <a:gd name="connsiteY5151" fmla="*/ 1864650 h 2504437"/>
              <a:gd name="connsiteX5152" fmla="*/ 1100411 w 3243376"/>
              <a:gd name="connsiteY5152" fmla="*/ 1940559 h 2504437"/>
              <a:gd name="connsiteX5153" fmla="*/ 1090337 w 3243376"/>
              <a:gd name="connsiteY5153" fmla="*/ 1930485 h 2504437"/>
              <a:gd name="connsiteX5154" fmla="*/ 1101851 w 3243376"/>
              <a:gd name="connsiteY5154" fmla="*/ 1930484 h 2504437"/>
              <a:gd name="connsiteX5155" fmla="*/ 1101671 w 3243376"/>
              <a:gd name="connsiteY5155" fmla="*/ 1933903 h 2504437"/>
              <a:gd name="connsiteX5156" fmla="*/ 1010893 w 3243376"/>
              <a:gd name="connsiteY5156" fmla="*/ 1897095 h 2504437"/>
              <a:gd name="connsiteX5157" fmla="*/ 1022406 w 3243376"/>
              <a:gd name="connsiteY5157" fmla="*/ 1897095 h 2504437"/>
              <a:gd name="connsiteX5158" fmla="*/ 1022406 w 3243376"/>
              <a:gd name="connsiteY5158" fmla="*/ 1885582 h 2504437"/>
              <a:gd name="connsiteX5159" fmla="*/ 1010893 w 3243376"/>
              <a:gd name="connsiteY5159" fmla="*/ 1897095 h 2504437"/>
              <a:gd name="connsiteX5160" fmla="*/ 1099318 w 3243376"/>
              <a:gd name="connsiteY5160" fmla="*/ 1941998 h 2504437"/>
              <a:gd name="connsiteX5161" fmla="*/ 1100411 w 3243376"/>
              <a:gd name="connsiteY5161" fmla="*/ 1940559 h 2504437"/>
              <a:gd name="connsiteX5162" fmla="*/ 1100411 w 3243376"/>
              <a:gd name="connsiteY5162" fmla="*/ 1940559 h 2504437"/>
              <a:gd name="connsiteX5163" fmla="*/ 1101850 w 3243376"/>
              <a:gd name="connsiteY5163" fmla="*/ 1941998 h 2504437"/>
              <a:gd name="connsiteX5164" fmla="*/ 1347665 w 3243376"/>
              <a:gd name="connsiteY5164" fmla="*/ 2068647 h 2504437"/>
              <a:gd name="connsiteX5165" fmla="*/ 1363208 w 3243376"/>
              <a:gd name="connsiteY5165" fmla="*/ 2065769 h 2504437"/>
              <a:gd name="connsiteX5166" fmla="*/ 1363208 w 3243376"/>
              <a:gd name="connsiteY5166" fmla="*/ 2043318 h 2504437"/>
              <a:gd name="connsiteX5167" fmla="*/ 1374721 w 3243376"/>
              <a:gd name="connsiteY5167" fmla="*/ 2043317 h 2504437"/>
              <a:gd name="connsiteX5168" fmla="*/ 1374722 w 3243376"/>
              <a:gd name="connsiteY5168" fmla="*/ 2031804 h 2504437"/>
              <a:gd name="connsiteX5169" fmla="*/ 1363208 w 3243376"/>
              <a:gd name="connsiteY5169" fmla="*/ 2031804 h 2504437"/>
              <a:gd name="connsiteX5170" fmla="*/ 1357082 w 3243376"/>
              <a:gd name="connsiteY5170" fmla="*/ 2041567 h 2504437"/>
              <a:gd name="connsiteX5171" fmla="*/ 1353134 w 3243376"/>
              <a:gd name="connsiteY5171" fmla="*/ 2040439 h 2504437"/>
              <a:gd name="connsiteX5172" fmla="*/ 1352627 w 3243376"/>
              <a:gd name="connsiteY5172" fmla="*/ 2045518 h 2504437"/>
              <a:gd name="connsiteX5173" fmla="*/ 1340756 w 3243376"/>
              <a:gd name="connsiteY5173" fmla="*/ 2054255 h 2504437"/>
              <a:gd name="connsiteX5174" fmla="*/ 1347665 w 3243376"/>
              <a:gd name="connsiteY5174" fmla="*/ 2068647 h 2504437"/>
              <a:gd name="connsiteX5175" fmla="*/ 1090336 w 3243376"/>
              <a:gd name="connsiteY5175" fmla="*/ 1941998 h 2504437"/>
              <a:gd name="connsiteX5176" fmla="*/ 1099318 w 3243376"/>
              <a:gd name="connsiteY5176" fmla="*/ 1941998 h 2504437"/>
              <a:gd name="connsiteX5177" fmla="*/ 1096993 w 3243376"/>
              <a:gd name="connsiteY5177" fmla="*/ 1945057 h 2504437"/>
              <a:gd name="connsiteX5178" fmla="*/ 1090911 w 3243376"/>
              <a:gd name="connsiteY5178" fmla="*/ 1942262 h 2504437"/>
              <a:gd name="connsiteX5179" fmla="*/ 1090912 w 3243376"/>
              <a:gd name="connsiteY5179" fmla="*/ 1941998 h 2504437"/>
              <a:gd name="connsiteX5180" fmla="*/ 1090336 w 3243376"/>
              <a:gd name="connsiteY5180" fmla="*/ 1941998 h 2504437"/>
              <a:gd name="connsiteX5181" fmla="*/ 988441 w 3243376"/>
              <a:gd name="connsiteY5181" fmla="*/ 1897095 h 2504437"/>
              <a:gd name="connsiteX5182" fmla="*/ 1011468 w 3243376"/>
              <a:gd name="connsiteY5182" fmla="*/ 1863706 h 2504437"/>
              <a:gd name="connsiteX5183" fmla="*/ 999955 w 3243376"/>
              <a:gd name="connsiteY5183" fmla="*/ 1852193 h 2504437"/>
              <a:gd name="connsiteX5184" fmla="*/ 988441 w 3243376"/>
              <a:gd name="connsiteY5184" fmla="*/ 1897095 h 2504437"/>
              <a:gd name="connsiteX5185" fmla="*/ 1499068 w 3243376"/>
              <a:gd name="connsiteY5185" fmla="*/ 2155246 h 2504437"/>
              <a:gd name="connsiteX5186" fmla="*/ 1498111 w 3243376"/>
              <a:gd name="connsiteY5186" fmla="*/ 2154699 h 2504437"/>
              <a:gd name="connsiteX5187" fmla="*/ 1488618 w 3243376"/>
              <a:gd name="connsiteY5187" fmla="*/ 2146012 h 2504437"/>
              <a:gd name="connsiteX5188" fmla="*/ 1488130 w 3243376"/>
              <a:gd name="connsiteY5188" fmla="*/ 2144061 h 2504437"/>
              <a:gd name="connsiteX5189" fmla="*/ 1486844 w 3243376"/>
              <a:gd name="connsiteY5189" fmla="*/ 2145347 h 2504437"/>
              <a:gd name="connsiteX5190" fmla="*/ 1476617 w 3243376"/>
              <a:gd name="connsiteY5190" fmla="*/ 2144061 h 2504437"/>
              <a:gd name="connsiteX5191" fmla="*/ 1499068 w 3243376"/>
              <a:gd name="connsiteY5191" fmla="*/ 2144061 h 2504437"/>
              <a:gd name="connsiteX5192" fmla="*/ 1499069 w 3243376"/>
              <a:gd name="connsiteY5192" fmla="*/ 2145500 h 2504437"/>
              <a:gd name="connsiteX5193" fmla="*/ 931449 w 3243376"/>
              <a:gd name="connsiteY5193" fmla="*/ 1874644 h 2504437"/>
              <a:gd name="connsiteX5194" fmla="*/ 937205 w 3243376"/>
              <a:gd name="connsiteY5194" fmla="*/ 1867447 h 2504437"/>
              <a:gd name="connsiteX5195" fmla="*/ 938547 w 3243376"/>
              <a:gd name="connsiteY5195" fmla="*/ 1863761 h 2504437"/>
              <a:gd name="connsiteX5196" fmla="*/ 942962 w 3243376"/>
              <a:gd name="connsiteY5196" fmla="*/ 1863130 h 2504437"/>
              <a:gd name="connsiteX5197" fmla="*/ 938776 w 3243376"/>
              <a:gd name="connsiteY5197" fmla="*/ 1863130 h 2504437"/>
              <a:gd name="connsiteX5198" fmla="*/ 942963 w 3243376"/>
              <a:gd name="connsiteY5198" fmla="*/ 1851616 h 2504437"/>
              <a:gd name="connsiteX5199" fmla="*/ 931448 w 3243376"/>
              <a:gd name="connsiteY5199" fmla="*/ 1863130 h 2504437"/>
              <a:gd name="connsiteX5200" fmla="*/ 938776 w 3243376"/>
              <a:gd name="connsiteY5200" fmla="*/ 1863130 h 2504437"/>
              <a:gd name="connsiteX5201" fmla="*/ 938547 w 3243376"/>
              <a:gd name="connsiteY5201" fmla="*/ 1863761 h 2504437"/>
              <a:gd name="connsiteX5202" fmla="*/ 932887 w 3243376"/>
              <a:gd name="connsiteY5202" fmla="*/ 1864569 h 2504437"/>
              <a:gd name="connsiteX5203" fmla="*/ 931449 w 3243376"/>
              <a:gd name="connsiteY5203" fmla="*/ 1874644 h 2504437"/>
              <a:gd name="connsiteX5204" fmla="*/ 1341333 w 3243376"/>
              <a:gd name="connsiteY5204" fmla="*/ 2077859 h 2504437"/>
              <a:gd name="connsiteX5205" fmla="*/ 1341332 w 3243376"/>
              <a:gd name="connsiteY5205" fmla="*/ 2077858 h 2504437"/>
              <a:gd name="connsiteX5206" fmla="*/ 1341332 w 3243376"/>
              <a:gd name="connsiteY5206" fmla="*/ 2077858 h 2504437"/>
              <a:gd name="connsiteX5207" fmla="*/ 1533033 w 3243376"/>
              <a:gd name="connsiteY5207" fmla="*/ 2178602 h 2504437"/>
              <a:gd name="connsiteX5208" fmla="*/ 1510583 w 3243376"/>
              <a:gd name="connsiteY5208" fmla="*/ 2167089 h 2504437"/>
              <a:gd name="connsiteX5209" fmla="*/ 1522096 w 3243376"/>
              <a:gd name="connsiteY5209" fmla="*/ 2155575 h 2504437"/>
              <a:gd name="connsiteX5210" fmla="*/ 1544547 w 3243376"/>
              <a:gd name="connsiteY5210" fmla="*/ 2167089 h 2504437"/>
              <a:gd name="connsiteX5211" fmla="*/ 1533033 w 3243376"/>
              <a:gd name="connsiteY5211" fmla="*/ 2167088 h 2504437"/>
              <a:gd name="connsiteX5212" fmla="*/ 1533033 w 3243376"/>
              <a:gd name="connsiteY5212" fmla="*/ 2178602 h 2504437"/>
              <a:gd name="connsiteX5213" fmla="*/ 1110791 w 3243376"/>
              <a:gd name="connsiteY5213" fmla="*/ 1972302 h 2504437"/>
              <a:gd name="connsiteX5214" fmla="*/ 1102426 w 3243376"/>
              <a:gd name="connsiteY5214" fmla="*/ 1964450 h 2504437"/>
              <a:gd name="connsiteX5215" fmla="*/ 1124878 w 3243376"/>
              <a:gd name="connsiteY5215" fmla="*/ 1952936 h 2504437"/>
              <a:gd name="connsiteX5216" fmla="*/ 1102426 w 3243376"/>
              <a:gd name="connsiteY5216" fmla="*/ 1964450 h 2504437"/>
              <a:gd name="connsiteX5217" fmla="*/ 1124878 w 3243376"/>
              <a:gd name="connsiteY5217" fmla="*/ 1941998 h 2504437"/>
              <a:gd name="connsiteX5218" fmla="*/ 1136391 w 3243376"/>
              <a:gd name="connsiteY5218" fmla="*/ 1964450 h 2504437"/>
              <a:gd name="connsiteX5219" fmla="*/ 1124877 w 3243376"/>
              <a:gd name="connsiteY5219" fmla="*/ 1975963 h 2504437"/>
              <a:gd name="connsiteX5220" fmla="*/ 1124877 w 3243376"/>
              <a:gd name="connsiteY5220" fmla="*/ 1964450 h 2504437"/>
              <a:gd name="connsiteX5221" fmla="*/ 1110791 w 3243376"/>
              <a:gd name="connsiteY5221" fmla="*/ 1972302 h 2504437"/>
              <a:gd name="connsiteX5222" fmla="*/ 1181293 w 3243376"/>
              <a:gd name="connsiteY5222" fmla="*/ 2009353 h 2504437"/>
              <a:gd name="connsiteX5223" fmla="*/ 1192806 w 3243376"/>
              <a:gd name="connsiteY5223" fmla="*/ 1986900 h 2504437"/>
              <a:gd name="connsiteX5224" fmla="*/ 1181293 w 3243376"/>
              <a:gd name="connsiteY5224" fmla="*/ 2009353 h 2504437"/>
              <a:gd name="connsiteX5225" fmla="*/ 1067885 w 3243376"/>
              <a:gd name="connsiteY5225" fmla="*/ 1953512 h 2504437"/>
              <a:gd name="connsiteX5226" fmla="*/ 1067885 w 3243376"/>
              <a:gd name="connsiteY5226" fmla="*/ 1919546 h 2504437"/>
              <a:gd name="connsiteX5227" fmla="*/ 1079398 w 3243376"/>
              <a:gd name="connsiteY5227" fmla="*/ 1941998 h 2504437"/>
              <a:gd name="connsiteX5228" fmla="*/ 1080837 w 3243376"/>
              <a:gd name="connsiteY5228" fmla="*/ 1941998 h 2504437"/>
              <a:gd name="connsiteX5229" fmla="*/ 1090336 w 3243376"/>
              <a:gd name="connsiteY5229" fmla="*/ 1941998 h 2504437"/>
              <a:gd name="connsiteX5230" fmla="*/ 1090911 w 3243376"/>
              <a:gd name="connsiteY5230" fmla="*/ 1942262 h 2504437"/>
              <a:gd name="connsiteX5231" fmla="*/ 1090912 w 3243376"/>
              <a:gd name="connsiteY5231" fmla="*/ 1943437 h 2504437"/>
              <a:gd name="connsiteX5232" fmla="*/ 1090911 w 3243376"/>
              <a:gd name="connsiteY5232" fmla="*/ 1953512 h 2504437"/>
              <a:gd name="connsiteX5233" fmla="*/ 1067885 w 3243376"/>
              <a:gd name="connsiteY5233" fmla="*/ 1953512 h 2504437"/>
              <a:gd name="connsiteX5234" fmla="*/ 1438028 w 3243376"/>
              <a:gd name="connsiteY5234" fmla="*/ 2137738 h 2504437"/>
              <a:gd name="connsiteX5235" fmla="*/ 1431714 w 3243376"/>
              <a:gd name="connsiteY5235" fmla="*/ 2133124 h 2504437"/>
              <a:gd name="connsiteX5236" fmla="*/ 1438028 w 3243376"/>
              <a:gd name="connsiteY5236" fmla="*/ 2137738 h 2504437"/>
              <a:gd name="connsiteX5237" fmla="*/ 1215835 w 3243376"/>
              <a:gd name="connsiteY5237" fmla="*/ 2031804 h 2504437"/>
              <a:gd name="connsiteX5238" fmla="*/ 1215834 w 3243376"/>
              <a:gd name="connsiteY5238" fmla="*/ 2020290 h 2504437"/>
              <a:gd name="connsiteX5239" fmla="*/ 1215835 w 3243376"/>
              <a:gd name="connsiteY5239" fmla="*/ 2031804 h 2504437"/>
              <a:gd name="connsiteX5240" fmla="*/ 1486331 w 3243376"/>
              <a:gd name="connsiteY5240" fmla="*/ 2169904 h 2504437"/>
              <a:gd name="connsiteX5241" fmla="*/ 1476617 w 3243376"/>
              <a:gd name="connsiteY5241" fmla="*/ 2155575 h 2504437"/>
              <a:gd name="connsiteX5242" fmla="*/ 1478057 w 3243376"/>
              <a:gd name="connsiteY5242" fmla="*/ 2154136 h 2504437"/>
              <a:gd name="connsiteX5243" fmla="*/ 1486844 w 3243376"/>
              <a:gd name="connsiteY5243" fmla="*/ 2145347 h 2504437"/>
              <a:gd name="connsiteX5244" fmla="*/ 1488058 w 3243376"/>
              <a:gd name="connsiteY5244" fmla="*/ 2145500 h 2504437"/>
              <a:gd name="connsiteX5245" fmla="*/ 1488618 w 3243376"/>
              <a:gd name="connsiteY5245" fmla="*/ 2146012 h 2504437"/>
              <a:gd name="connsiteX5246" fmla="*/ 1489570 w 3243376"/>
              <a:gd name="connsiteY5246" fmla="*/ 2149818 h 2504437"/>
              <a:gd name="connsiteX5247" fmla="*/ 1498111 w 3243376"/>
              <a:gd name="connsiteY5247" fmla="*/ 2154699 h 2504437"/>
              <a:gd name="connsiteX5248" fmla="*/ 1499069 w 3243376"/>
              <a:gd name="connsiteY5248" fmla="*/ 2155575 h 2504437"/>
              <a:gd name="connsiteX5249" fmla="*/ 1499068 w 3243376"/>
              <a:gd name="connsiteY5249" fmla="*/ 2155246 h 2504437"/>
              <a:gd name="connsiteX5250" fmla="*/ 1499644 w 3243376"/>
              <a:gd name="connsiteY5250" fmla="*/ 2155575 h 2504437"/>
              <a:gd name="connsiteX5251" fmla="*/ 1488130 w 3243376"/>
              <a:gd name="connsiteY5251" fmla="*/ 2167088 h 2504437"/>
              <a:gd name="connsiteX5252" fmla="*/ 1486331 w 3243376"/>
              <a:gd name="connsiteY5252" fmla="*/ 2169904 h 2504437"/>
              <a:gd name="connsiteX5253" fmla="*/ 1204321 w 3243376"/>
              <a:gd name="connsiteY5253" fmla="*/ 2031804 h 2504437"/>
              <a:gd name="connsiteX5254" fmla="*/ 1194246 w 3243376"/>
              <a:gd name="connsiteY5254" fmla="*/ 2020794 h 2504437"/>
              <a:gd name="connsiteX5255" fmla="*/ 1192806 w 3243376"/>
              <a:gd name="connsiteY5255" fmla="*/ 2009353 h 2504437"/>
              <a:gd name="connsiteX5256" fmla="*/ 1215834 w 3243376"/>
              <a:gd name="connsiteY5256" fmla="*/ 2008776 h 2504437"/>
              <a:gd name="connsiteX5257" fmla="*/ 1204321 w 3243376"/>
              <a:gd name="connsiteY5257" fmla="*/ 2020290 h 2504437"/>
              <a:gd name="connsiteX5258" fmla="*/ 1204321 w 3243376"/>
              <a:gd name="connsiteY5258" fmla="*/ 2031804 h 2504437"/>
              <a:gd name="connsiteX5259" fmla="*/ 1204321 w 3243376"/>
              <a:gd name="connsiteY5259" fmla="*/ 2031804 h 2504437"/>
              <a:gd name="connsiteX5260" fmla="*/ 1204321 w 3243376"/>
              <a:gd name="connsiteY5260" fmla="*/ 2031804 h 2504437"/>
              <a:gd name="connsiteX5261" fmla="*/ 1361524 w 3243376"/>
              <a:gd name="connsiteY5261" fmla="*/ 2114587 h 2504437"/>
              <a:gd name="connsiteX5262" fmla="*/ 1363208 w 3243376"/>
              <a:gd name="connsiteY5262" fmla="*/ 2110096 h 2504437"/>
              <a:gd name="connsiteX5263" fmla="*/ 1363208 w 3243376"/>
              <a:gd name="connsiteY5263" fmla="*/ 2113774 h 2504437"/>
              <a:gd name="connsiteX5264" fmla="*/ 1215834 w 3243376"/>
              <a:gd name="connsiteY5264" fmla="*/ 2043317 h 2504437"/>
              <a:gd name="connsiteX5265" fmla="*/ 1215835 w 3243376"/>
              <a:gd name="connsiteY5265" fmla="*/ 2031804 h 2504437"/>
              <a:gd name="connsiteX5266" fmla="*/ 1227347 w 3243376"/>
              <a:gd name="connsiteY5266" fmla="*/ 2031804 h 2504437"/>
              <a:gd name="connsiteX5267" fmla="*/ 1227348 w 3243376"/>
              <a:gd name="connsiteY5267" fmla="*/ 2043318 h 2504437"/>
              <a:gd name="connsiteX5268" fmla="*/ 1215834 w 3243376"/>
              <a:gd name="connsiteY5268" fmla="*/ 2043317 h 2504437"/>
              <a:gd name="connsiteX5269" fmla="*/ 1306217 w 3243376"/>
              <a:gd name="connsiteY5269" fmla="*/ 2088797 h 2504437"/>
              <a:gd name="connsiteX5270" fmla="*/ 1306216 w 3243376"/>
              <a:gd name="connsiteY5270" fmla="*/ 2077283 h 2504437"/>
              <a:gd name="connsiteX5271" fmla="*/ 1294702 w 3243376"/>
              <a:gd name="connsiteY5271" fmla="*/ 2065769 h 2504437"/>
              <a:gd name="connsiteX5272" fmla="*/ 1294702 w 3243376"/>
              <a:gd name="connsiteY5272" fmla="*/ 2077283 h 2504437"/>
              <a:gd name="connsiteX5273" fmla="*/ 1272251 w 3243376"/>
              <a:gd name="connsiteY5273" fmla="*/ 2065769 h 2504437"/>
              <a:gd name="connsiteX5274" fmla="*/ 1306217 w 3243376"/>
              <a:gd name="connsiteY5274" fmla="*/ 2032379 h 2504437"/>
              <a:gd name="connsiteX5275" fmla="*/ 1306217 w 3243376"/>
              <a:gd name="connsiteY5275" fmla="*/ 2088797 h 2504437"/>
              <a:gd name="connsiteX5276" fmla="*/ 1360890 w 3243376"/>
              <a:gd name="connsiteY5276" fmla="*/ 2116277 h 2504437"/>
              <a:gd name="connsiteX5277" fmla="*/ 1360393 w 3243376"/>
              <a:gd name="connsiteY5277" fmla="*/ 2115134 h 2504437"/>
              <a:gd name="connsiteX5278" fmla="*/ 1361524 w 3243376"/>
              <a:gd name="connsiteY5278" fmla="*/ 2114587 h 2504437"/>
              <a:gd name="connsiteX5279" fmla="*/ 1280373 w 3243376"/>
              <a:gd name="connsiteY5279" fmla="*/ 2077283 h 2504437"/>
              <a:gd name="connsiteX5280" fmla="*/ 1283189 w 3243376"/>
              <a:gd name="connsiteY5280" fmla="*/ 2077283 h 2504437"/>
              <a:gd name="connsiteX5281" fmla="*/ 1294702 w 3243376"/>
              <a:gd name="connsiteY5281" fmla="*/ 2077283 h 2504437"/>
              <a:gd name="connsiteX5282" fmla="*/ 1280373 w 3243376"/>
              <a:gd name="connsiteY5282" fmla="*/ 2077283 h 2504437"/>
              <a:gd name="connsiteX5283" fmla="*/ 1590025 w 3243376"/>
              <a:gd name="connsiteY5283" fmla="*/ 2234443 h 2504437"/>
              <a:gd name="connsiteX5284" fmla="*/ 1601540 w 3243376"/>
              <a:gd name="connsiteY5284" fmla="*/ 2222930 h 2504437"/>
              <a:gd name="connsiteX5285" fmla="*/ 1613053 w 3243376"/>
              <a:gd name="connsiteY5285" fmla="*/ 2222929 h 2504437"/>
              <a:gd name="connsiteX5286" fmla="*/ 1601539 w 3243376"/>
              <a:gd name="connsiteY5286" fmla="*/ 2234443 h 2504437"/>
              <a:gd name="connsiteX5287" fmla="*/ 1085874 w 3243376"/>
              <a:gd name="connsiteY5287" fmla="*/ 1985678 h 2504437"/>
              <a:gd name="connsiteX5288" fmla="*/ 1079399 w 3243376"/>
              <a:gd name="connsiteY5288" fmla="*/ 1975963 h 2504437"/>
              <a:gd name="connsiteX5289" fmla="*/ 1090912 w 3243376"/>
              <a:gd name="connsiteY5289" fmla="*/ 1987477 h 2504437"/>
              <a:gd name="connsiteX5290" fmla="*/ 1085874 w 3243376"/>
              <a:gd name="connsiteY5290" fmla="*/ 1985678 h 2504437"/>
              <a:gd name="connsiteX5291" fmla="*/ 1090911 w 3243376"/>
              <a:gd name="connsiteY5291" fmla="*/ 1992334 h 2504437"/>
              <a:gd name="connsiteX5292" fmla="*/ 1090912 w 3243376"/>
              <a:gd name="connsiteY5292" fmla="*/ 1987477 h 2504437"/>
              <a:gd name="connsiteX5293" fmla="*/ 1090911 w 3243376"/>
              <a:gd name="connsiteY5293" fmla="*/ 1992334 h 2504437"/>
              <a:gd name="connsiteX5294" fmla="*/ 1204321 w 3243376"/>
              <a:gd name="connsiteY5294" fmla="*/ 2054256 h 2504437"/>
              <a:gd name="connsiteX5295" fmla="*/ 1194849 w 3243376"/>
              <a:gd name="connsiteY5295" fmla="*/ 2033774 h 2504437"/>
              <a:gd name="connsiteX5296" fmla="*/ 1204321 w 3243376"/>
              <a:gd name="connsiteY5296" fmla="*/ 2031804 h 2504437"/>
              <a:gd name="connsiteX5297" fmla="*/ 1363208 w 3243376"/>
              <a:gd name="connsiteY5297" fmla="*/ 2133124 h 2504437"/>
              <a:gd name="connsiteX5298" fmla="*/ 1358891 w 3243376"/>
              <a:gd name="connsiteY5298" fmla="*/ 2121610 h 2504437"/>
              <a:gd name="connsiteX5299" fmla="*/ 1360890 w 3243376"/>
              <a:gd name="connsiteY5299" fmla="*/ 2116277 h 2504437"/>
              <a:gd name="connsiteX5300" fmla="*/ 1363208 w 3243376"/>
              <a:gd name="connsiteY5300" fmla="*/ 2121610 h 2504437"/>
              <a:gd name="connsiteX5301" fmla="*/ 1363208 w 3243376"/>
              <a:gd name="connsiteY5301" fmla="*/ 2113774 h 2504437"/>
              <a:gd name="connsiteX5302" fmla="*/ 1364863 w 3243376"/>
              <a:gd name="connsiteY5302" fmla="*/ 2112975 h 2504437"/>
              <a:gd name="connsiteX5303" fmla="*/ 1374721 w 3243376"/>
              <a:gd name="connsiteY5303" fmla="*/ 2121610 h 2504437"/>
              <a:gd name="connsiteX5304" fmla="*/ 1363208 w 3243376"/>
              <a:gd name="connsiteY5304" fmla="*/ 2133124 h 2504437"/>
              <a:gd name="connsiteX5305" fmla="*/ 1238285 w 3243376"/>
              <a:gd name="connsiteY5305" fmla="*/ 2076707 h 2504437"/>
              <a:gd name="connsiteX5306" fmla="*/ 1238286 w 3243376"/>
              <a:gd name="connsiteY5306" fmla="*/ 2054255 h 2504437"/>
              <a:gd name="connsiteX5307" fmla="*/ 1238285 w 3243376"/>
              <a:gd name="connsiteY5307" fmla="*/ 2076707 h 2504437"/>
              <a:gd name="connsiteX5308" fmla="*/ 1158841 w 3243376"/>
              <a:gd name="connsiteY5308" fmla="*/ 2043317 h 2504437"/>
              <a:gd name="connsiteX5309" fmla="*/ 1158842 w 3243376"/>
              <a:gd name="connsiteY5309" fmla="*/ 2020866 h 2504437"/>
              <a:gd name="connsiteX5310" fmla="*/ 1158841 w 3243376"/>
              <a:gd name="connsiteY5310" fmla="*/ 2043317 h 2504437"/>
              <a:gd name="connsiteX5311" fmla="*/ 1341333 w 3243376"/>
              <a:gd name="connsiteY5311" fmla="*/ 2134276 h 2504437"/>
              <a:gd name="connsiteX5312" fmla="*/ 1341332 w 3243376"/>
              <a:gd name="connsiteY5312" fmla="*/ 2111823 h 2504437"/>
              <a:gd name="connsiteX5313" fmla="*/ 1318881 w 3243376"/>
              <a:gd name="connsiteY5313" fmla="*/ 2100310 h 2504437"/>
              <a:gd name="connsiteX5314" fmla="*/ 1341333 w 3243376"/>
              <a:gd name="connsiteY5314" fmla="*/ 2088796 h 2504437"/>
              <a:gd name="connsiteX5315" fmla="*/ 1341333 w 3243376"/>
              <a:gd name="connsiteY5315" fmla="*/ 2087357 h 2504437"/>
              <a:gd name="connsiteX5316" fmla="*/ 1341333 w 3243376"/>
              <a:gd name="connsiteY5316" fmla="*/ 2077859 h 2504437"/>
              <a:gd name="connsiteX5317" fmla="*/ 1349347 w 3243376"/>
              <a:gd name="connsiteY5317" fmla="*/ 2099383 h 2504437"/>
              <a:gd name="connsiteX5318" fmla="*/ 1341333 w 3243376"/>
              <a:gd name="connsiteY5318" fmla="*/ 2134276 h 2504437"/>
              <a:gd name="connsiteX5319" fmla="*/ 1079399 w 3243376"/>
              <a:gd name="connsiteY5319" fmla="*/ 2009353 h 2504437"/>
              <a:gd name="connsiteX5320" fmla="*/ 1069324 w 3243376"/>
              <a:gd name="connsiteY5320" fmla="*/ 2002445 h 2504437"/>
              <a:gd name="connsiteX5321" fmla="*/ 1069008 w 3243376"/>
              <a:gd name="connsiteY5321" fmla="*/ 1999032 h 2504437"/>
              <a:gd name="connsiteX5322" fmla="*/ 1070188 w 3243376"/>
              <a:gd name="connsiteY5322" fmla="*/ 1998415 h 2504437"/>
              <a:gd name="connsiteX5323" fmla="*/ 1070188 w 3243376"/>
              <a:gd name="connsiteY5323" fmla="*/ 1989516 h 2504437"/>
              <a:gd name="connsiteX5324" fmla="*/ 1077959 w 3243376"/>
              <a:gd name="connsiteY5324" fmla="*/ 1998343 h 2504437"/>
              <a:gd name="connsiteX5325" fmla="*/ 1079399 w 3243376"/>
              <a:gd name="connsiteY5325" fmla="*/ 2009353 h 2504437"/>
              <a:gd name="connsiteX5326" fmla="*/ 1369684 w 3243376"/>
              <a:gd name="connsiteY5326" fmla="*/ 2153686 h 2504437"/>
              <a:gd name="connsiteX5327" fmla="*/ 1363208 w 3243376"/>
              <a:gd name="connsiteY5327" fmla="*/ 2133124 h 2504437"/>
              <a:gd name="connsiteX5328" fmla="*/ 1374721 w 3243376"/>
              <a:gd name="connsiteY5328" fmla="*/ 2133124 h 2504437"/>
              <a:gd name="connsiteX5329" fmla="*/ 1386234 w 3243376"/>
              <a:gd name="connsiteY5329" fmla="*/ 2133124 h 2504437"/>
              <a:gd name="connsiteX5330" fmla="*/ 1374721 w 3243376"/>
              <a:gd name="connsiteY5330" fmla="*/ 2155574 h 2504437"/>
              <a:gd name="connsiteX5331" fmla="*/ 1369684 w 3243376"/>
              <a:gd name="connsiteY5331" fmla="*/ 2153686 h 2504437"/>
              <a:gd name="connsiteX5332" fmla="*/ 443273 w 3243376"/>
              <a:gd name="connsiteY5332" fmla="*/ 1700229 h 2504437"/>
              <a:gd name="connsiteX5333" fmla="*/ 443273 w 3243376"/>
              <a:gd name="connsiteY5333" fmla="*/ 1694456 h 2504437"/>
              <a:gd name="connsiteX5334" fmla="*/ 443274 w 3243376"/>
              <a:gd name="connsiteY5334" fmla="*/ 1697262 h 2504437"/>
              <a:gd name="connsiteX5335" fmla="*/ 897156 w 3243376"/>
              <a:gd name="connsiteY5335" fmla="*/ 1931513 h 2504437"/>
              <a:gd name="connsiteX5336" fmla="*/ 898235 w 3243376"/>
              <a:gd name="connsiteY5336" fmla="*/ 1928949 h 2504437"/>
              <a:gd name="connsiteX5337" fmla="*/ 899786 w 3243376"/>
              <a:gd name="connsiteY5337" fmla="*/ 1931060 h 2504437"/>
              <a:gd name="connsiteX5338" fmla="*/ 443274 w 3243376"/>
              <a:gd name="connsiteY5338" fmla="*/ 1711134 h 2504437"/>
              <a:gd name="connsiteX5339" fmla="*/ 443274 w 3243376"/>
              <a:gd name="connsiteY5339" fmla="*/ 1703928 h 2504437"/>
              <a:gd name="connsiteX5340" fmla="*/ 443273 w 3243376"/>
              <a:gd name="connsiteY5340" fmla="*/ 1700229 h 2504437"/>
              <a:gd name="connsiteX5341" fmla="*/ 443273 w 3243376"/>
              <a:gd name="connsiteY5341" fmla="*/ 1707435 h 2504437"/>
              <a:gd name="connsiteX5342" fmla="*/ 443274 w 3243376"/>
              <a:gd name="connsiteY5342" fmla="*/ 1716907 h 2504437"/>
              <a:gd name="connsiteX5343" fmla="*/ 443273 w 3243376"/>
              <a:gd name="connsiteY5343" fmla="*/ 1714101 h 2504437"/>
              <a:gd name="connsiteX5344" fmla="*/ 443274 w 3243376"/>
              <a:gd name="connsiteY5344" fmla="*/ 1711134 h 2504437"/>
              <a:gd name="connsiteX5345" fmla="*/ 295324 w 3243376"/>
              <a:gd name="connsiteY5345" fmla="*/ 1672005 h 2504437"/>
              <a:gd name="connsiteX5346" fmla="*/ 319366 w 3243376"/>
              <a:gd name="connsiteY5346" fmla="*/ 1570973 h 2504437"/>
              <a:gd name="connsiteX5347" fmla="*/ 351522 w 3243376"/>
              <a:gd name="connsiteY5347" fmla="*/ 1560017 h 2504437"/>
              <a:gd name="connsiteX5348" fmla="*/ 347926 w 3243376"/>
              <a:gd name="connsiteY5348" fmla="*/ 1572340 h 2504437"/>
              <a:gd name="connsiteX5349" fmla="*/ 340802 w 3243376"/>
              <a:gd name="connsiteY5349" fmla="*/ 1604650 h 2504437"/>
              <a:gd name="connsiteX5350" fmla="*/ 295324 w 3243376"/>
              <a:gd name="connsiteY5350" fmla="*/ 1672005 h 2504437"/>
              <a:gd name="connsiteX5351" fmla="*/ 877335 w 3243376"/>
              <a:gd name="connsiteY5351" fmla="*/ 1965025 h 2504437"/>
              <a:gd name="connsiteX5352" fmla="*/ 877335 w 3243376"/>
              <a:gd name="connsiteY5352" fmla="*/ 1953512 h 2504437"/>
              <a:gd name="connsiteX5353" fmla="*/ 888345 w 3243376"/>
              <a:gd name="connsiteY5353" fmla="*/ 1933030 h 2504437"/>
              <a:gd name="connsiteX5354" fmla="*/ 897156 w 3243376"/>
              <a:gd name="connsiteY5354" fmla="*/ 1931513 h 2504437"/>
              <a:gd name="connsiteX5355" fmla="*/ 894318 w 3243376"/>
              <a:gd name="connsiteY5355" fmla="*/ 1938256 h 2504437"/>
              <a:gd name="connsiteX5356" fmla="*/ 877335 w 3243376"/>
              <a:gd name="connsiteY5356" fmla="*/ 1965025 h 2504437"/>
              <a:gd name="connsiteX5357" fmla="*/ 1329243 w 3243376"/>
              <a:gd name="connsiteY5357" fmla="*/ 2189540 h 2504437"/>
              <a:gd name="connsiteX5358" fmla="*/ 1340756 w 3243376"/>
              <a:gd name="connsiteY5358" fmla="*/ 2167088 h 2504437"/>
              <a:gd name="connsiteX5359" fmla="*/ 1352271 w 3243376"/>
              <a:gd name="connsiteY5359" fmla="*/ 2178027 h 2504437"/>
              <a:gd name="connsiteX5360" fmla="*/ 1340757 w 3243376"/>
              <a:gd name="connsiteY5360" fmla="*/ 2189540 h 2504437"/>
              <a:gd name="connsiteX5361" fmla="*/ 1329243 w 3243376"/>
              <a:gd name="connsiteY5361" fmla="*/ 2189540 h 2504437"/>
              <a:gd name="connsiteX5362" fmla="*/ 1261313 w 3243376"/>
              <a:gd name="connsiteY5362" fmla="*/ 2166513 h 2504437"/>
              <a:gd name="connsiteX5363" fmla="*/ 1261313 w 3243376"/>
              <a:gd name="connsiteY5363" fmla="*/ 2144061 h 2504437"/>
              <a:gd name="connsiteX5364" fmla="*/ 1261313 w 3243376"/>
              <a:gd name="connsiteY5364" fmla="*/ 2166513 h 2504437"/>
              <a:gd name="connsiteX5365" fmla="*/ 875033 w 3243376"/>
              <a:gd name="connsiteY5365" fmla="*/ 2009353 h 2504437"/>
              <a:gd name="connsiteX5366" fmla="*/ 863519 w 3243376"/>
              <a:gd name="connsiteY5366" fmla="*/ 1986900 h 2504437"/>
              <a:gd name="connsiteX5367" fmla="*/ 875033 w 3243376"/>
              <a:gd name="connsiteY5367" fmla="*/ 2009353 h 2504437"/>
              <a:gd name="connsiteX5368" fmla="*/ 1035589 w 3243376"/>
              <a:gd name="connsiteY5368" fmla="*/ 2100479 h 2504437"/>
              <a:gd name="connsiteX5369" fmla="*/ 1035816 w 3243376"/>
              <a:gd name="connsiteY5369" fmla="*/ 2096300 h 2504437"/>
              <a:gd name="connsiteX5370" fmla="*/ 1036222 w 3243376"/>
              <a:gd name="connsiteY5370" fmla="*/ 2099734 h 2504437"/>
              <a:gd name="connsiteX5371" fmla="*/ 272872 w 3243376"/>
              <a:gd name="connsiteY5371" fmla="*/ 1728422 h 2504437"/>
              <a:gd name="connsiteX5372" fmla="*/ 261358 w 3243376"/>
              <a:gd name="connsiteY5372" fmla="*/ 1716907 h 2504437"/>
              <a:gd name="connsiteX5373" fmla="*/ 283809 w 3243376"/>
              <a:gd name="connsiteY5373" fmla="*/ 1660491 h 2504437"/>
              <a:gd name="connsiteX5374" fmla="*/ 295324 w 3243376"/>
              <a:gd name="connsiteY5374" fmla="*/ 1672005 h 2504437"/>
              <a:gd name="connsiteX5375" fmla="*/ 272872 w 3243376"/>
              <a:gd name="connsiteY5375" fmla="*/ 1728422 h 2504437"/>
              <a:gd name="connsiteX5376" fmla="*/ 899787 w 3243376"/>
              <a:gd name="connsiteY5376" fmla="*/ 2077858 h 2504437"/>
              <a:gd name="connsiteX5377" fmla="*/ 899786 w 3243376"/>
              <a:gd name="connsiteY5377" fmla="*/ 2032955 h 2504437"/>
              <a:gd name="connsiteX5378" fmla="*/ 911300 w 3243376"/>
              <a:gd name="connsiteY5378" fmla="*/ 2021441 h 2504437"/>
              <a:gd name="connsiteX5379" fmla="*/ 911300 w 3243376"/>
              <a:gd name="connsiteY5379" fmla="*/ 1965025 h 2504437"/>
              <a:gd name="connsiteX5380" fmla="*/ 922813 w 3243376"/>
              <a:gd name="connsiteY5380" fmla="*/ 1976539 h 2504437"/>
              <a:gd name="connsiteX5381" fmla="*/ 911300 w 3243376"/>
              <a:gd name="connsiteY5381" fmla="*/ 1920123 h 2504437"/>
              <a:gd name="connsiteX5382" fmla="*/ 899679 w 3243376"/>
              <a:gd name="connsiteY5382" fmla="*/ 1925520 h 2504437"/>
              <a:gd name="connsiteX5383" fmla="*/ 898235 w 3243376"/>
              <a:gd name="connsiteY5383" fmla="*/ 1928949 h 2504437"/>
              <a:gd name="connsiteX5384" fmla="*/ 893310 w 3243376"/>
              <a:gd name="connsiteY5384" fmla="*/ 1922245 h 2504437"/>
              <a:gd name="connsiteX5385" fmla="*/ 899787 w 3243376"/>
              <a:gd name="connsiteY5385" fmla="*/ 1874644 h 2504437"/>
              <a:gd name="connsiteX5386" fmla="*/ 888273 w 3243376"/>
              <a:gd name="connsiteY5386" fmla="*/ 1852193 h 2504437"/>
              <a:gd name="connsiteX5387" fmla="*/ 888273 w 3243376"/>
              <a:gd name="connsiteY5387" fmla="*/ 1829740 h 2504437"/>
              <a:gd name="connsiteX5388" fmla="*/ 876759 w 3243376"/>
              <a:gd name="connsiteY5388" fmla="*/ 1818227 h 2504437"/>
              <a:gd name="connsiteX5389" fmla="*/ 865246 w 3243376"/>
              <a:gd name="connsiteY5389" fmla="*/ 1761811 h 2504437"/>
              <a:gd name="connsiteX5390" fmla="*/ 887697 w 3243376"/>
              <a:gd name="connsiteY5390" fmla="*/ 1761811 h 2504437"/>
              <a:gd name="connsiteX5391" fmla="*/ 887697 w 3243376"/>
              <a:gd name="connsiteY5391" fmla="*/ 1773324 h 2504437"/>
              <a:gd name="connsiteX5392" fmla="*/ 892554 w 3243376"/>
              <a:gd name="connsiteY5392" fmla="*/ 1770086 h 2504437"/>
              <a:gd name="connsiteX5393" fmla="*/ 897277 w 3243376"/>
              <a:gd name="connsiteY5393" fmla="*/ 1772384 h 2504437"/>
              <a:gd name="connsiteX5394" fmla="*/ 893094 w 3243376"/>
              <a:gd name="connsiteY5394" fmla="*/ 1774979 h 2504437"/>
              <a:gd name="connsiteX5395" fmla="*/ 885970 w 3243376"/>
              <a:gd name="connsiteY5395" fmla="*/ 1784837 h 2504437"/>
              <a:gd name="connsiteX5396" fmla="*/ 908421 w 3243376"/>
              <a:gd name="connsiteY5396" fmla="*/ 1773324 h 2504437"/>
              <a:gd name="connsiteX5397" fmla="*/ 900299 w 3243376"/>
              <a:gd name="connsiteY5397" fmla="*/ 1770508 h 2504437"/>
              <a:gd name="connsiteX5398" fmla="*/ 898756 w 3243376"/>
              <a:gd name="connsiteY5398" fmla="*/ 1771466 h 2504437"/>
              <a:gd name="connsiteX5399" fmla="*/ 892302 w 3243376"/>
              <a:gd name="connsiteY5399" fmla="*/ 1745115 h 2504437"/>
              <a:gd name="connsiteX5400" fmla="*/ 876759 w 3243376"/>
              <a:gd name="connsiteY5400" fmla="*/ 1716907 h 2504437"/>
              <a:gd name="connsiteX5401" fmla="*/ 876759 w 3243376"/>
              <a:gd name="connsiteY5401" fmla="*/ 1728421 h 2504437"/>
              <a:gd name="connsiteX5402" fmla="*/ 774289 w 3243376"/>
              <a:gd name="connsiteY5402" fmla="*/ 1694456 h 2504437"/>
              <a:gd name="connsiteX5403" fmla="*/ 751837 w 3243376"/>
              <a:gd name="connsiteY5403" fmla="*/ 1694456 h 2504437"/>
              <a:gd name="connsiteX5404" fmla="*/ 751836 w 3243376"/>
              <a:gd name="connsiteY5404" fmla="*/ 1638040 h 2504437"/>
              <a:gd name="connsiteX5405" fmla="*/ 740323 w 3243376"/>
              <a:gd name="connsiteY5405" fmla="*/ 1626526 h 2504437"/>
              <a:gd name="connsiteX5406" fmla="*/ 751836 w 3243376"/>
              <a:gd name="connsiteY5406" fmla="*/ 1626526 h 2504437"/>
              <a:gd name="connsiteX5407" fmla="*/ 729385 w 3243376"/>
              <a:gd name="connsiteY5407" fmla="*/ 1615012 h 2504437"/>
              <a:gd name="connsiteX5408" fmla="*/ 740898 w 3243376"/>
              <a:gd name="connsiteY5408" fmla="*/ 1592561 h 2504437"/>
              <a:gd name="connsiteX5409" fmla="*/ 672969 w 3243376"/>
              <a:gd name="connsiteY5409" fmla="*/ 1491241 h 2504437"/>
              <a:gd name="connsiteX5410" fmla="*/ 672969 w 3243376"/>
              <a:gd name="connsiteY5410" fmla="*/ 1479728 h 2504437"/>
              <a:gd name="connsiteX5411" fmla="*/ 661456 w 3243376"/>
              <a:gd name="connsiteY5411" fmla="*/ 1445763 h 2504437"/>
              <a:gd name="connsiteX5412" fmla="*/ 683906 w 3243376"/>
              <a:gd name="connsiteY5412" fmla="*/ 1468214 h 2504437"/>
              <a:gd name="connsiteX5413" fmla="*/ 706359 w 3243376"/>
              <a:gd name="connsiteY5413" fmla="*/ 1490665 h 2504437"/>
              <a:gd name="connsiteX5414" fmla="*/ 726705 w 3243376"/>
              <a:gd name="connsiteY5414" fmla="*/ 1508601 h 2504437"/>
              <a:gd name="connsiteX5415" fmla="*/ 728261 w 3243376"/>
              <a:gd name="connsiteY5415" fmla="*/ 1510243 h 2504437"/>
              <a:gd name="connsiteX5416" fmla="*/ 729385 w 3243376"/>
              <a:gd name="connsiteY5416" fmla="*/ 1513118 h 2504437"/>
              <a:gd name="connsiteX5417" fmla="*/ 730400 w 3243376"/>
              <a:gd name="connsiteY5417" fmla="*/ 1512499 h 2504437"/>
              <a:gd name="connsiteX5418" fmla="*/ 741763 w 3243376"/>
              <a:gd name="connsiteY5418" fmla="*/ 1524487 h 2504437"/>
              <a:gd name="connsiteX5419" fmla="*/ 785802 w 3243376"/>
              <a:gd name="connsiteY5419" fmla="*/ 1524631 h 2504437"/>
              <a:gd name="connsiteX5420" fmla="*/ 763350 w 3243376"/>
              <a:gd name="connsiteY5420" fmla="*/ 1490665 h 2504437"/>
              <a:gd name="connsiteX5421" fmla="*/ 737931 w 3243376"/>
              <a:gd name="connsiteY5421" fmla="*/ 1507909 h 2504437"/>
              <a:gd name="connsiteX5422" fmla="*/ 730400 w 3243376"/>
              <a:gd name="connsiteY5422" fmla="*/ 1512499 h 2504437"/>
              <a:gd name="connsiteX5423" fmla="*/ 728261 w 3243376"/>
              <a:gd name="connsiteY5423" fmla="*/ 1510243 h 2504437"/>
              <a:gd name="connsiteX5424" fmla="*/ 715065 w 3243376"/>
              <a:gd name="connsiteY5424" fmla="*/ 1476489 h 2504437"/>
              <a:gd name="connsiteX5425" fmla="*/ 683906 w 3243376"/>
              <a:gd name="connsiteY5425" fmla="*/ 1456700 h 2504437"/>
              <a:gd name="connsiteX5426" fmla="*/ 683906 w 3243376"/>
              <a:gd name="connsiteY5426" fmla="*/ 1411798 h 2504437"/>
              <a:gd name="connsiteX5427" fmla="*/ 763351 w 3243376"/>
              <a:gd name="connsiteY5427" fmla="*/ 1456700 h 2504437"/>
              <a:gd name="connsiteX5428" fmla="*/ 774864 w 3243376"/>
              <a:gd name="connsiteY5428" fmla="*/ 1479152 h 2504437"/>
              <a:gd name="connsiteX5429" fmla="*/ 774864 w 3243376"/>
              <a:gd name="connsiteY5429" fmla="*/ 1467638 h 2504437"/>
              <a:gd name="connsiteX5430" fmla="*/ 763351 w 3243376"/>
              <a:gd name="connsiteY5430" fmla="*/ 1456125 h 2504437"/>
              <a:gd name="connsiteX5431" fmla="*/ 751836 w 3243376"/>
              <a:gd name="connsiteY5431" fmla="*/ 1388770 h 2504437"/>
              <a:gd name="connsiteX5432" fmla="*/ 706359 w 3243376"/>
              <a:gd name="connsiteY5432" fmla="*/ 1343868 h 2504437"/>
              <a:gd name="connsiteX5433" fmla="*/ 683906 w 3243376"/>
              <a:gd name="connsiteY5433" fmla="*/ 1377833 h 2504437"/>
              <a:gd name="connsiteX5434" fmla="*/ 661456 w 3243376"/>
              <a:gd name="connsiteY5434" fmla="*/ 1434249 h 2504437"/>
              <a:gd name="connsiteX5435" fmla="*/ 627490 w 3243376"/>
              <a:gd name="connsiteY5435" fmla="*/ 1456701 h 2504437"/>
              <a:gd name="connsiteX5436" fmla="*/ 627490 w 3243376"/>
              <a:gd name="connsiteY5436" fmla="*/ 1445187 h 2504437"/>
              <a:gd name="connsiteX5437" fmla="*/ 582011 w 3243376"/>
              <a:gd name="connsiteY5437" fmla="*/ 1411222 h 2504437"/>
              <a:gd name="connsiteX5438" fmla="*/ 582011 w 3243376"/>
              <a:gd name="connsiteY5438" fmla="*/ 1422736 h 2504437"/>
              <a:gd name="connsiteX5439" fmla="*/ 536533 w 3243376"/>
              <a:gd name="connsiteY5439" fmla="*/ 1445188 h 2504437"/>
              <a:gd name="connsiteX5440" fmla="*/ 570498 w 3243376"/>
              <a:gd name="connsiteY5440" fmla="*/ 1479152 h 2504437"/>
              <a:gd name="connsiteX5441" fmla="*/ 592950 w 3243376"/>
              <a:gd name="connsiteY5441" fmla="*/ 1535569 h 2504437"/>
              <a:gd name="connsiteX5442" fmla="*/ 604463 w 3243376"/>
              <a:gd name="connsiteY5442" fmla="*/ 1547082 h 2504437"/>
              <a:gd name="connsiteX5443" fmla="*/ 570498 w 3243376"/>
              <a:gd name="connsiteY5443" fmla="*/ 1547083 h 2504437"/>
              <a:gd name="connsiteX5444" fmla="*/ 558985 w 3243376"/>
              <a:gd name="connsiteY5444" fmla="*/ 1535569 h 2504437"/>
              <a:gd name="connsiteX5445" fmla="*/ 525019 w 3243376"/>
              <a:gd name="connsiteY5445" fmla="*/ 1479152 h 2504437"/>
              <a:gd name="connsiteX5446" fmla="*/ 519046 w 3243376"/>
              <a:gd name="connsiteY5446" fmla="*/ 1483470 h 2504437"/>
              <a:gd name="connsiteX5447" fmla="*/ 512240 w 3243376"/>
              <a:gd name="connsiteY5447" fmla="*/ 1483989 h 2504437"/>
              <a:gd name="connsiteX5448" fmla="*/ 513506 w 3243376"/>
              <a:gd name="connsiteY5448" fmla="*/ 1479152 h 2504437"/>
              <a:gd name="connsiteX5449" fmla="*/ 511986 w 3243376"/>
              <a:gd name="connsiteY5449" fmla="*/ 1484009 h 2504437"/>
              <a:gd name="connsiteX5450" fmla="*/ 512240 w 3243376"/>
              <a:gd name="connsiteY5450" fmla="*/ 1483989 h 2504437"/>
              <a:gd name="connsiteX5451" fmla="*/ 509098 w 3243376"/>
              <a:gd name="connsiteY5451" fmla="*/ 1495991 h 2504437"/>
              <a:gd name="connsiteX5452" fmla="*/ 547471 w 3243376"/>
              <a:gd name="connsiteY5452" fmla="*/ 1546507 h 2504437"/>
              <a:gd name="connsiteX5453" fmla="*/ 558985 w 3243376"/>
              <a:gd name="connsiteY5453" fmla="*/ 1546507 h 2504437"/>
              <a:gd name="connsiteX5454" fmla="*/ 547470 w 3243376"/>
              <a:gd name="connsiteY5454" fmla="*/ 1568958 h 2504437"/>
              <a:gd name="connsiteX5455" fmla="*/ 501991 w 3243376"/>
              <a:gd name="connsiteY5455" fmla="*/ 1524055 h 2504437"/>
              <a:gd name="connsiteX5456" fmla="*/ 513505 w 3243376"/>
              <a:gd name="connsiteY5456" fmla="*/ 1512541 h 2504437"/>
              <a:gd name="connsiteX5457" fmla="*/ 501991 w 3243376"/>
              <a:gd name="connsiteY5457" fmla="*/ 1524055 h 2504437"/>
              <a:gd name="connsiteX5458" fmla="*/ 468027 w 3243376"/>
              <a:gd name="connsiteY5458" fmla="*/ 1490090 h 2504437"/>
              <a:gd name="connsiteX5459" fmla="*/ 456514 w 3243376"/>
              <a:gd name="connsiteY5459" fmla="*/ 1501603 h 2504437"/>
              <a:gd name="connsiteX5460" fmla="*/ 444999 w 3243376"/>
              <a:gd name="connsiteY5460" fmla="*/ 1467638 h 2504437"/>
              <a:gd name="connsiteX5461" fmla="*/ 399521 w 3243376"/>
              <a:gd name="connsiteY5461" fmla="*/ 1512541 h 2504437"/>
              <a:gd name="connsiteX5462" fmla="*/ 399521 w 3243376"/>
              <a:gd name="connsiteY5462" fmla="*/ 1490090 h 2504437"/>
              <a:gd name="connsiteX5463" fmla="*/ 421973 w 3243376"/>
              <a:gd name="connsiteY5463" fmla="*/ 1456125 h 2504437"/>
              <a:gd name="connsiteX5464" fmla="*/ 388008 w 3243376"/>
              <a:gd name="connsiteY5464" fmla="*/ 1411222 h 2504437"/>
              <a:gd name="connsiteX5465" fmla="*/ 354042 w 3243376"/>
              <a:gd name="connsiteY5465" fmla="*/ 1399708 h 2504437"/>
              <a:gd name="connsiteX5466" fmla="*/ 365557 w 3243376"/>
              <a:gd name="connsiteY5466" fmla="*/ 1377257 h 2504437"/>
              <a:gd name="connsiteX5467" fmla="*/ 343105 w 3243376"/>
              <a:gd name="connsiteY5467" fmla="*/ 1365744 h 2504437"/>
              <a:gd name="connsiteX5468" fmla="*/ 320653 w 3243376"/>
              <a:gd name="connsiteY5468" fmla="*/ 1343291 h 2504437"/>
              <a:gd name="connsiteX5469" fmla="*/ 332166 w 3243376"/>
              <a:gd name="connsiteY5469" fmla="*/ 1354805 h 2504437"/>
              <a:gd name="connsiteX5470" fmla="*/ 309715 w 3243376"/>
              <a:gd name="connsiteY5470" fmla="*/ 1399708 h 2504437"/>
              <a:gd name="connsiteX5471" fmla="*/ 298202 w 3243376"/>
              <a:gd name="connsiteY5471" fmla="*/ 1399708 h 2504437"/>
              <a:gd name="connsiteX5472" fmla="*/ 286688 w 3243376"/>
              <a:gd name="connsiteY5472" fmla="*/ 1433674 h 2504437"/>
              <a:gd name="connsiteX5473" fmla="*/ 241209 w 3243376"/>
              <a:gd name="connsiteY5473" fmla="*/ 1512541 h 2504437"/>
              <a:gd name="connsiteX5474" fmla="*/ 184217 w 3243376"/>
              <a:gd name="connsiteY5474" fmla="*/ 1591409 h 2504437"/>
              <a:gd name="connsiteX5475" fmla="*/ 184217 w 3243376"/>
              <a:gd name="connsiteY5475" fmla="*/ 1568958 h 2504437"/>
              <a:gd name="connsiteX5476" fmla="*/ 195731 w 3243376"/>
              <a:gd name="connsiteY5476" fmla="*/ 1568958 h 2504437"/>
              <a:gd name="connsiteX5477" fmla="*/ 195730 w 3243376"/>
              <a:gd name="connsiteY5477" fmla="*/ 1546506 h 2504437"/>
              <a:gd name="connsiteX5478" fmla="*/ 118743 w 3243376"/>
              <a:gd name="connsiteY5478" fmla="*/ 1563993 h 2504437"/>
              <a:gd name="connsiteX5479" fmla="*/ 105698 w 3243376"/>
              <a:gd name="connsiteY5479" fmla="*/ 1572428 h 2504437"/>
              <a:gd name="connsiteX5480" fmla="*/ 884403 w 3243376"/>
              <a:gd name="connsiteY5480" fmla="*/ 0 h 2504437"/>
              <a:gd name="connsiteX5481" fmla="*/ 2547659 w 3243376"/>
              <a:gd name="connsiteY5481" fmla="*/ 823685 h 2504437"/>
              <a:gd name="connsiteX5482" fmla="*/ 2544502 w 3243376"/>
              <a:gd name="connsiteY5482" fmla="*/ 829211 h 2504437"/>
              <a:gd name="connsiteX5483" fmla="*/ 2556016 w 3243376"/>
              <a:gd name="connsiteY5483" fmla="*/ 829211 h 2504437"/>
              <a:gd name="connsiteX5484" fmla="*/ 2552777 w 3243376"/>
              <a:gd name="connsiteY5484" fmla="*/ 827411 h 2504437"/>
              <a:gd name="connsiteX5485" fmla="*/ 2553471 w 3243376"/>
              <a:gd name="connsiteY5485" fmla="*/ 826564 h 2504437"/>
              <a:gd name="connsiteX5486" fmla="*/ 2568494 w 3243376"/>
              <a:gd name="connsiteY5486" fmla="*/ 834003 h 2504437"/>
              <a:gd name="connsiteX5487" fmla="*/ 2568725 w 3243376"/>
              <a:gd name="connsiteY5487" fmla="*/ 835290 h 2504437"/>
              <a:gd name="connsiteX5488" fmla="*/ 2556016 w 3243376"/>
              <a:gd name="connsiteY5488" fmla="*/ 840148 h 2504437"/>
              <a:gd name="connsiteX5489" fmla="*/ 2567529 w 3243376"/>
              <a:gd name="connsiteY5489" fmla="*/ 840147 h 2504437"/>
              <a:gd name="connsiteX5490" fmla="*/ 2572386 w 3243376"/>
              <a:gd name="connsiteY5490" fmla="*/ 854477 h 2504437"/>
              <a:gd name="connsiteX5491" fmla="*/ 2567529 w 3243376"/>
              <a:gd name="connsiteY5491" fmla="*/ 862600 h 2504437"/>
              <a:gd name="connsiteX5492" fmla="*/ 2574653 w 3243376"/>
              <a:gd name="connsiteY5492" fmla="*/ 862600 h 2504437"/>
              <a:gd name="connsiteX5493" fmla="*/ 2575140 w 3243376"/>
              <a:gd name="connsiteY5493" fmla="*/ 862600 h 2504437"/>
              <a:gd name="connsiteX5494" fmla="*/ 2579043 w 3243376"/>
              <a:gd name="connsiteY5494" fmla="*/ 874114 h 2504437"/>
              <a:gd name="connsiteX5495" fmla="*/ 2589981 w 3243376"/>
              <a:gd name="connsiteY5495" fmla="*/ 862600 h 2504437"/>
              <a:gd name="connsiteX5496" fmla="*/ 2575140 w 3243376"/>
              <a:gd name="connsiteY5496" fmla="*/ 862600 h 2504437"/>
              <a:gd name="connsiteX5497" fmla="*/ 2573285 w 3243376"/>
              <a:gd name="connsiteY5497" fmla="*/ 857131 h 2504437"/>
              <a:gd name="connsiteX5498" fmla="*/ 2572386 w 3243376"/>
              <a:gd name="connsiteY5498" fmla="*/ 854477 h 2504437"/>
              <a:gd name="connsiteX5499" fmla="*/ 2580266 w 3243376"/>
              <a:gd name="connsiteY5499" fmla="*/ 841299 h 2504437"/>
              <a:gd name="connsiteX5500" fmla="*/ 2579970 w 3243376"/>
              <a:gd name="connsiteY5500" fmla="*/ 839687 h 2504437"/>
              <a:gd name="connsiteX5501" fmla="*/ 2713497 w 3243376"/>
              <a:gd name="connsiteY5501" fmla="*/ 905813 h 2504437"/>
              <a:gd name="connsiteX5502" fmla="*/ 2710127 w 3243376"/>
              <a:gd name="connsiteY5502" fmla="*/ 908330 h 2504437"/>
              <a:gd name="connsiteX5503" fmla="*/ 2694179 w 3243376"/>
              <a:gd name="connsiteY5503" fmla="*/ 903473 h 2504437"/>
              <a:gd name="connsiteX5504" fmla="*/ 2682665 w 3243376"/>
              <a:gd name="connsiteY5504" fmla="*/ 914986 h 2504437"/>
              <a:gd name="connsiteX5505" fmla="*/ 2694179 w 3243376"/>
              <a:gd name="connsiteY5505" fmla="*/ 903473 h 2504437"/>
              <a:gd name="connsiteX5506" fmla="*/ 2682665 w 3243376"/>
              <a:gd name="connsiteY5506" fmla="*/ 925924 h 2504437"/>
              <a:gd name="connsiteX5507" fmla="*/ 2682665 w 3243376"/>
              <a:gd name="connsiteY5507" fmla="*/ 914411 h 2504437"/>
              <a:gd name="connsiteX5508" fmla="*/ 2660213 w 3243376"/>
              <a:gd name="connsiteY5508" fmla="*/ 925924 h 2504437"/>
              <a:gd name="connsiteX5509" fmla="*/ 2660213 w 3243376"/>
              <a:gd name="connsiteY5509" fmla="*/ 914411 h 2504437"/>
              <a:gd name="connsiteX5510" fmla="*/ 2626248 w 3243376"/>
              <a:gd name="connsiteY5510" fmla="*/ 902897 h 2504437"/>
              <a:gd name="connsiteX5511" fmla="*/ 2614735 w 3243376"/>
              <a:gd name="connsiteY5511" fmla="*/ 936862 h 2504437"/>
              <a:gd name="connsiteX5512" fmla="*/ 2626248 w 3243376"/>
              <a:gd name="connsiteY5512" fmla="*/ 925349 h 2504437"/>
              <a:gd name="connsiteX5513" fmla="*/ 2614735 w 3243376"/>
              <a:gd name="connsiteY5513" fmla="*/ 913836 h 2504437"/>
              <a:gd name="connsiteX5514" fmla="*/ 2626248 w 3243376"/>
              <a:gd name="connsiteY5514" fmla="*/ 913836 h 2504437"/>
              <a:gd name="connsiteX5515" fmla="*/ 2626248 w 3243376"/>
              <a:gd name="connsiteY5515" fmla="*/ 902322 h 2504437"/>
              <a:gd name="connsiteX5516" fmla="*/ 2626248 w 3243376"/>
              <a:gd name="connsiteY5516" fmla="*/ 879870 h 2504437"/>
              <a:gd name="connsiteX5517" fmla="*/ 2603797 w 3243376"/>
              <a:gd name="connsiteY5517" fmla="*/ 936286 h 2504437"/>
              <a:gd name="connsiteX5518" fmla="*/ 2592282 w 3243376"/>
              <a:gd name="connsiteY5518" fmla="*/ 936286 h 2504437"/>
              <a:gd name="connsiteX5519" fmla="*/ 2603797 w 3243376"/>
              <a:gd name="connsiteY5519" fmla="*/ 947800 h 2504437"/>
              <a:gd name="connsiteX5520" fmla="*/ 2615310 w 3243376"/>
              <a:gd name="connsiteY5520" fmla="*/ 947800 h 2504437"/>
              <a:gd name="connsiteX5521" fmla="*/ 2626824 w 3243376"/>
              <a:gd name="connsiteY5521" fmla="*/ 970252 h 2504437"/>
              <a:gd name="connsiteX5522" fmla="*/ 2638337 w 3243376"/>
              <a:gd name="connsiteY5522" fmla="*/ 947800 h 2504437"/>
              <a:gd name="connsiteX5523" fmla="*/ 2649851 w 3243376"/>
              <a:gd name="connsiteY5523" fmla="*/ 947800 h 2504437"/>
              <a:gd name="connsiteX5524" fmla="*/ 2649851 w 3243376"/>
              <a:gd name="connsiteY5524" fmla="*/ 958163 h 2504437"/>
              <a:gd name="connsiteX5525" fmla="*/ 2648124 w 3243376"/>
              <a:gd name="connsiteY5525" fmla="*/ 958738 h 2504437"/>
              <a:gd name="connsiteX5526" fmla="*/ 2649803 w 3243376"/>
              <a:gd name="connsiteY5526" fmla="*/ 959456 h 2504437"/>
              <a:gd name="connsiteX5527" fmla="*/ 2641288 w 3243376"/>
              <a:gd name="connsiteY5527" fmla="*/ 984716 h 2504437"/>
              <a:gd name="connsiteX5528" fmla="*/ 2615886 w 3243376"/>
              <a:gd name="connsiteY5528" fmla="*/ 993279 h 2504437"/>
              <a:gd name="connsiteX5529" fmla="*/ 2614447 w 3243376"/>
              <a:gd name="connsiteY5529" fmla="*/ 976296 h 2504437"/>
              <a:gd name="connsiteX5530" fmla="*/ 2612148 w 3243376"/>
              <a:gd name="connsiteY5530" fmla="*/ 972420 h 2504437"/>
              <a:gd name="connsiteX5531" fmla="*/ 2615310 w 3243376"/>
              <a:gd name="connsiteY5531" fmla="*/ 970252 h 2504437"/>
              <a:gd name="connsiteX5532" fmla="*/ 2610862 w 3243376"/>
              <a:gd name="connsiteY5532" fmla="*/ 970252 h 2504437"/>
              <a:gd name="connsiteX5533" fmla="*/ 2604373 w 3243376"/>
              <a:gd name="connsiteY5533" fmla="*/ 959314 h 2504437"/>
              <a:gd name="connsiteX5534" fmla="*/ 2581921 w 3243376"/>
              <a:gd name="connsiteY5534" fmla="*/ 947800 h 2504437"/>
              <a:gd name="connsiteX5535" fmla="*/ 2581921 w 3243376"/>
              <a:gd name="connsiteY5535" fmla="*/ 913836 h 2504437"/>
              <a:gd name="connsiteX5536" fmla="*/ 2580482 w 3243376"/>
              <a:gd name="connsiteY5536" fmla="*/ 909518 h 2504437"/>
              <a:gd name="connsiteX5537" fmla="*/ 2572911 w 3243376"/>
              <a:gd name="connsiteY5537" fmla="*/ 912762 h 2504437"/>
              <a:gd name="connsiteX5538" fmla="*/ 2573405 w 3243376"/>
              <a:gd name="connsiteY5538" fmla="*/ 910838 h 2504437"/>
              <a:gd name="connsiteX5539" fmla="*/ 2581417 w 3243376"/>
              <a:gd name="connsiteY5539" fmla="*/ 902825 h 2504437"/>
              <a:gd name="connsiteX5540" fmla="*/ 2592859 w 3243376"/>
              <a:gd name="connsiteY5540" fmla="*/ 891383 h 2504437"/>
              <a:gd name="connsiteX5541" fmla="*/ 2581346 w 3243376"/>
              <a:gd name="connsiteY5541" fmla="*/ 879870 h 2504437"/>
              <a:gd name="connsiteX5542" fmla="*/ 2573405 w 3243376"/>
              <a:gd name="connsiteY5542" fmla="*/ 910838 h 2504437"/>
              <a:gd name="connsiteX5543" fmla="*/ 2570407 w 3243376"/>
              <a:gd name="connsiteY5543" fmla="*/ 913836 h 2504437"/>
              <a:gd name="connsiteX5544" fmla="*/ 2572911 w 3243376"/>
              <a:gd name="connsiteY5544" fmla="*/ 912762 h 2504437"/>
              <a:gd name="connsiteX5545" fmla="*/ 2572710 w 3243376"/>
              <a:gd name="connsiteY5545" fmla="*/ 913547 h 2504437"/>
              <a:gd name="connsiteX5546" fmla="*/ 2581346 w 3243376"/>
              <a:gd name="connsiteY5546" fmla="*/ 947224 h 2504437"/>
              <a:gd name="connsiteX5547" fmla="*/ 2569832 w 3243376"/>
              <a:gd name="connsiteY5547" fmla="*/ 935711 h 2504437"/>
              <a:gd name="connsiteX5548" fmla="*/ 2569832 w 3243376"/>
              <a:gd name="connsiteY5548" fmla="*/ 913259 h 2504437"/>
              <a:gd name="connsiteX5549" fmla="*/ 2547380 w 3243376"/>
              <a:gd name="connsiteY5549" fmla="*/ 924773 h 2504437"/>
              <a:gd name="connsiteX5550" fmla="*/ 2552417 w 3243376"/>
              <a:gd name="connsiteY5550" fmla="*/ 934937 h 2504437"/>
              <a:gd name="connsiteX5551" fmla="*/ 2552425 w 3243376"/>
              <a:gd name="connsiteY5551" fmla="*/ 935057 h 2504437"/>
              <a:gd name="connsiteX5552" fmla="*/ 2544502 w 3243376"/>
              <a:gd name="connsiteY5552" fmla="*/ 930530 h 2504437"/>
              <a:gd name="connsiteX5553" fmla="*/ 2550259 w 3243376"/>
              <a:gd name="connsiteY5553" fmla="*/ 940604 h 2504437"/>
              <a:gd name="connsiteX5554" fmla="*/ 2552825 w 3243376"/>
              <a:gd name="connsiteY5554" fmla="*/ 941246 h 2504437"/>
              <a:gd name="connsiteX5555" fmla="*/ 2553137 w 3243376"/>
              <a:gd name="connsiteY5555" fmla="*/ 946073 h 2504437"/>
              <a:gd name="connsiteX5556" fmla="*/ 2558894 w 3243376"/>
              <a:gd name="connsiteY5556" fmla="*/ 958738 h 2504437"/>
              <a:gd name="connsiteX5557" fmla="*/ 2547380 w 3243376"/>
              <a:gd name="connsiteY5557" fmla="*/ 958738 h 2504437"/>
              <a:gd name="connsiteX5558" fmla="*/ 2558894 w 3243376"/>
              <a:gd name="connsiteY5558" fmla="*/ 1003641 h 2504437"/>
              <a:gd name="connsiteX5559" fmla="*/ 2563211 w 3243376"/>
              <a:gd name="connsiteY5559" fmla="*/ 992631 h 2504437"/>
              <a:gd name="connsiteX5560" fmla="*/ 2561152 w 3243376"/>
              <a:gd name="connsiteY5560" fmla="*/ 987174 h 2504437"/>
              <a:gd name="connsiteX5561" fmla="*/ 2567529 w 3243376"/>
              <a:gd name="connsiteY5561" fmla="*/ 988170 h 2504437"/>
              <a:gd name="connsiteX5562" fmla="*/ 2567529 w 3243376"/>
              <a:gd name="connsiteY5562" fmla="*/ 997884 h 2504437"/>
              <a:gd name="connsiteX5563" fmla="*/ 2579042 w 3243376"/>
              <a:gd name="connsiteY5563" fmla="*/ 997884 h 2504437"/>
              <a:gd name="connsiteX5564" fmla="*/ 2579043 w 3243376"/>
              <a:gd name="connsiteY5564" fmla="*/ 986371 h 2504437"/>
              <a:gd name="connsiteX5565" fmla="*/ 2567529 w 3243376"/>
              <a:gd name="connsiteY5565" fmla="*/ 986371 h 2504437"/>
              <a:gd name="connsiteX5566" fmla="*/ 2560849 w 3243376"/>
              <a:gd name="connsiteY5566" fmla="*/ 986371 h 2504437"/>
              <a:gd name="connsiteX5567" fmla="*/ 2558894 w 3243376"/>
              <a:gd name="connsiteY5567" fmla="*/ 981190 h 2504437"/>
              <a:gd name="connsiteX5568" fmla="*/ 2570407 w 3243376"/>
              <a:gd name="connsiteY5568" fmla="*/ 969676 h 2504437"/>
              <a:gd name="connsiteX5569" fmla="*/ 2558894 w 3243376"/>
              <a:gd name="connsiteY5569" fmla="*/ 947224 h 2504437"/>
              <a:gd name="connsiteX5570" fmla="*/ 2570407 w 3243376"/>
              <a:gd name="connsiteY5570" fmla="*/ 958738 h 2504437"/>
              <a:gd name="connsiteX5571" fmla="*/ 2581921 w 3243376"/>
              <a:gd name="connsiteY5571" fmla="*/ 958738 h 2504437"/>
              <a:gd name="connsiteX5572" fmla="*/ 2604373 w 3243376"/>
              <a:gd name="connsiteY5572" fmla="*/ 970252 h 2504437"/>
              <a:gd name="connsiteX5573" fmla="*/ 2592859 w 3243376"/>
              <a:gd name="connsiteY5573" fmla="*/ 970252 h 2504437"/>
              <a:gd name="connsiteX5574" fmla="*/ 2603869 w 3243376"/>
              <a:gd name="connsiteY5574" fmla="*/ 970252 h 2504437"/>
              <a:gd name="connsiteX5575" fmla="*/ 2610862 w 3243376"/>
              <a:gd name="connsiteY5575" fmla="*/ 970252 h 2504437"/>
              <a:gd name="connsiteX5576" fmla="*/ 2612148 w 3243376"/>
              <a:gd name="connsiteY5576" fmla="*/ 972420 h 2504437"/>
              <a:gd name="connsiteX5577" fmla="*/ 2605236 w 3243376"/>
              <a:gd name="connsiteY5577" fmla="*/ 977160 h 2504437"/>
              <a:gd name="connsiteX5578" fmla="*/ 2603797 w 3243376"/>
              <a:gd name="connsiteY5578" fmla="*/ 992703 h 2504437"/>
              <a:gd name="connsiteX5579" fmla="*/ 2603797 w 3243376"/>
              <a:gd name="connsiteY5579" fmla="*/ 981190 h 2504437"/>
              <a:gd name="connsiteX5580" fmla="*/ 2592282 w 3243376"/>
              <a:gd name="connsiteY5580" fmla="*/ 992703 h 2504437"/>
              <a:gd name="connsiteX5581" fmla="*/ 2592283 w 3243376"/>
              <a:gd name="connsiteY5581" fmla="*/ 1015154 h 2504437"/>
              <a:gd name="connsiteX5582" fmla="*/ 2614735 w 3243376"/>
              <a:gd name="connsiteY5582" fmla="*/ 1003641 h 2504437"/>
              <a:gd name="connsiteX5583" fmla="*/ 2625960 w 3243376"/>
              <a:gd name="connsiteY5583" fmla="*/ 1013715 h 2504437"/>
              <a:gd name="connsiteX5584" fmla="*/ 2635458 w 3243376"/>
              <a:gd name="connsiteY5584" fmla="*/ 1014933 h 2504437"/>
              <a:gd name="connsiteX5585" fmla="*/ 2637186 w 3243376"/>
              <a:gd name="connsiteY5585" fmla="*/ 1015155 h 2504437"/>
              <a:gd name="connsiteX5586" fmla="*/ 2637186 w 3243376"/>
              <a:gd name="connsiteY5586" fmla="*/ 1017817 h 2504437"/>
              <a:gd name="connsiteX5587" fmla="*/ 2637186 w 3243376"/>
              <a:gd name="connsiteY5587" fmla="*/ 1015155 h 2504437"/>
              <a:gd name="connsiteX5588" fmla="*/ 2637186 w 3243376"/>
              <a:gd name="connsiteY5588" fmla="*/ 1015155 h 2504437"/>
              <a:gd name="connsiteX5589" fmla="*/ 2637186 w 3243376"/>
              <a:gd name="connsiteY5589" fmla="*/ 1003641 h 2504437"/>
              <a:gd name="connsiteX5590" fmla="*/ 2659638 w 3243376"/>
              <a:gd name="connsiteY5590" fmla="*/ 992128 h 2504437"/>
              <a:gd name="connsiteX5591" fmla="*/ 2659638 w 3243376"/>
              <a:gd name="connsiteY5591" fmla="*/ 1003641 h 2504437"/>
              <a:gd name="connsiteX5592" fmla="*/ 2660933 w 3243376"/>
              <a:gd name="connsiteY5592" fmla="*/ 964216 h 2504437"/>
              <a:gd name="connsiteX5593" fmla="*/ 2649803 w 3243376"/>
              <a:gd name="connsiteY5593" fmla="*/ 959456 h 2504437"/>
              <a:gd name="connsiteX5594" fmla="*/ 2649851 w 3243376"/>
              <a:gd name="connsiteY5594" fmla="*/ 959314 h 2504437"/>
              <a:gd name="connsiteX5595" fmla="*/ 2649851 w 3243376"/>
              <a:gd name="connsiteY5595" fmla="*/ 958163 h 2504437"/>
              <a:gd name="connsiteX5596" fmla="*/ 2661445 w 3243376"/>
              <a:gd name="connsiteY5596" fmla="*/ 954303 h 2504437"/>
              <a:gd name="connsiteX5597" fmla="*/ 2682090 w 3243376"/>
              <a:gd name="connsiteY5597" fmla="*/ 970252 h 2504437"/>
              <a:gd name="connsiteX5598" fmla="*/ 2682090 w 3243376"/>
              <a:gd name="connsiteY5598" fmla="*/ 992703 h 2504437"/>
              <a:gd name="connsiteX5599" fmla="*/ 2659637 w 3243376"/>
              <a:gd name="connsiteY5599" fmla="*/ 1004216 h 2504437"/>
              <a:gd name="connsiteX5600" fmla="*/ 2648124 w 3243376"/>
              <a:gd name="connsiteY5600" fmla="*/ 1004216 h 2504437"/>
              <a:gd name="connsiteX5601" fmla="*/ 2659638 w 3243376"/>
              <a:gd name="connsiteY5601" fmla="*/ 1015730 h 2504437"/>
              <a:gd name="connsiteX5602" fmla="*/ 2648124 w 3243376"/>
              <a:gd name="connsiteY5602" fmla="*/ 1015730 h 2504437"/>
              <a:gd name="connsiteX5603" fmla="*/ 2659638 w 3243376"/>
              <a:gd name="connsiteY5603" fmla="*/ 1027244 h 2504437"/>
              <a:gd name="connsiteX5604" fmla="*/ 2682090 w 3243376"/>
              <a:gd name="connsiteY5604" fmla="*/ 1015731 h 2504437"/>
              <a:gd name="connsiteX5605" fmla="*/ 2682090 w 3243376"/>
              <a:gd name="connsiteY5605" fmla="*/ 1038182 h 2504437"/>
              <a:gd name="connsiteX5606" fmla="*/ 2670575 w 3243376"/>
              <a:gd name="connsiteY5606" fmla="*/ 1049695 h 2504437"/>
              <a:gd name="connsiteX5607" fmla="*/ 2659062 w 3243376"/>
              <a:gd name="connsiteY5607" fmla="*/ 1027244 h 2504437"/>
              <a:gd name="connsiteX5608" fmla="*/ 2647549 w 3243376"/>
              <a:gd name="connsiteY5608" fmla="*/ 1049695 h 2504437"/>
              <a:gd name="connsiteX5609" fmla="*/ 2648988 w 3243376"/>
              <a:gd name="connsiteY5609" fmla="*/ 1055451 h 2504437"/>
              <a:gd name="connsiteX5610" fmla="*/ 2649867 w 3243376"/>
              <a:gd name="connsiteY5610" fmla="*/ 1055954 h 2504437"/>
              <a:gd name="connsiteX5611" fmla="*/ 2652292 w 3243376"/>
              <a:gd name="connsiteY5611" fmla="*/ 1062501 h 2504437"/>
              <a:gd name="connsiteX5612" fmla="*/ 2649167 w 3243376"/>
              <a:gd name="connsiteY5612" fmla="*/ 1063097 h 2504437"/>
              <a:gd name="connsiteX5613" fmla="*/ 2650966 w 3243376"/>
              <a:gd name="connsiteY5613" fmla="*/ 1075295 h 2504437"/>
              <a:gd name="connsiteX5614" fmla="*/ 2648019 w 3243376"/>
              <a:gd name="connsiteY5614" fmla="*/ 1082509 h 2504437"/>
              <a:gd name="connsiteX5615" fmla="*/ 2641216 w 3243376"/>
              <a:gd name="connsiteY5615" fmla="*/ 1082509 h 2504437"/>
              <a:gd name="connsiteX5616" fmla="*/ 2636925 w 3243376"/>
              <a:gd name="connsiteY5616" fmla="*/ 1082509 h 2504437"/>
              <a:gd name="connsiteX5617" fmla="*/ 2627112 w 3243376"/>
              <a:gd name="connsiteY5617" fmla="*/ 1060849 h 2504437"/>
              <a:gd name="connsiteX5618" fmla="*/ 2625673 w 3243376"/>
              <a:gd name="connsiteY5618" fmla="*/ 1038182 h 2504437"/>
              <a:gd name="connsiteX5619" fmla="*/ 2614159 w 3243376"/>
              <a:gd name="connsiteY5619" fmla="*/ 1049695 h 2504437"/>
              <a:gd name="connsiteX5620" fmla="*/ 2625673 w 3243376"/>
              <a:gd name="connsiteY5620" fmla="*/ 1061209 h 2504437"/>
              <a:gd name="connsiteX5621" fmla="*/ 2625673 w 3243376"/>
              <a:gd name="connsiteY5621" fmla="*/ 1083661 h 2504437"/>
              <a:gd name="connsiteX5622" fmla="*/ 2603220 w 3243376"/>
              <a:gd name="connsiteY5622" fmla="*/ 1072147 h 2504437"/>
              <a:gd name="connsiteX5623" fmla="*/ 2603221 w 3243376"/>
              <a:gd name="connsiteY5623" fmla="*/ 1106112 h 2504437"/>
              <a:gd name="connsiteX5624" fmla="*/ 2637186 w 3243376"/>
              <a:gd name="connsiteY5624" fmla="*/ 1094598 h 2504437"/>
              <a:gd name="connsiteX5625" fmla="*/ 2637186 w 3243376"/>
              <a:gd name="connsiteY5625" fmla="*/ 1128564 h 2504437"/>
              <a:gd name="connsiteX5626" fmla="*/ 2625673 w 3243376"/>
              <a:gd name="connsiteY5626" fmla="*/ 1117050 h 2504437"/>
              <a:gd name="connsiteX5627" fmla="*/ 2629990 w 3243376"/>
              <a:gd name="connsiteY5627" fmla="*/ 1125685 h 2504437"/>
              <a:gd name="connsiteX5628" fmla="*/ 2630192 w 3243376"/>
              <a:gd name="connsiteY5628" fmla="*/ 1124879 h 2504437"/>
              <a:gd name="connsiteX5629" fmla="*/ 2641000 w 3243376"/>
              <a:gd name="connsiteY5629" fmla="*/ 1143603 h 2504437"/>
              <a:gd name="connsiteX5630" fmla="*/ 2648124 w 3243376"/>
              <a:gd name="connsiteY5630" fmla="*/ 1161953 h 2504437"/>
              <a:gd name="connsiteX5631" fmla="*/ 2646325 w 3243376"/>
              <a:gd name="connsiteY5631" fmla="*/ 1165191 h 2504437"/>
              <a:gd name="connsiteX5632" fmla="*/ 2646207 w 3243376"/>
              <a:gd name="connsiteY5632" fmla="*/ 1165094 h 2504437"/>
              <a:gd name="connsiteX5633" fmla="*/ 2647549 w 3243376"/>
              <a:gd name="connsiteY5633" fmla="*/ 1162528 h 2504437"/>
              <a:gd name="connsiteX5634" fmla="*/ 2642172 w 3243376"/>
              <a:gd name="connsiteY5634" fmla="*/ 1161793 h 2504437"/>
              <a:gd name="connsiteX5635" fmla="*/ 2638410 w 3243376"/>
              <a:gd name="connsiteY5635" fmla="*/ 1158715 h 2504437"/>
              <a:gd name="connsiteX5636" fmla="*/ 2637086 w 3243376"/>
              <a:gd name="connsiteY5636" fmla="*/ 1161098 h 2504437"/>
              <a:gd name="connsiteX5637" fmla="*/ 2635649 w 3243376"/>
              <a:gd name="connsiteY5637" fmla="*/ 1160902 h 2504437"/>
              <a:gd name="connsiteX5638" fmla="*/ 2626536 w 3243376"/>
              <a:gd name="connsiteY5638" fmla="*/ 1150943 h 2504437"/>
              <a:gd name="connsiteX5639" fmla="*/ 2625096 w 3243376"/>
              <a:gd name="connsiteY5639" fmla="*/ 1139501 h 2504437"/>
              <a:gd name="connsiteX5640" fmla="*/ 2613584 w 3243376"/>
              <a:gd name="connsiteY5640" fmla="*/ 1151015 h 2504437"/>
              <a:gd name="connsiteX5641" fmla="*/ 2634389 w 3243376"/>
              <a:gd name="connsiteY5641" fmla="*/ 1160729 h 2504437"/>
              <a:gd name="connsiteX5642" fmla="*/ 2635649 w 3243376"/>
              <a:gd name="connsiteY5642" fmla="*/ 1160902 h 2504437"/>
              <a:gd name="connsiteX5643" fmla="*/ 2636611 w 3243376"/>
              <a:gd name="connsiteY5643" fmla="*/ 1161953 h 2504437"/>
              <a:gd name="connsiteX5644" fmla="*/ 2637086 w 3243376"/>
              <a:gd name="connsiteY5644" fmla="*/ 1161098 h 2504437"/>
              <a:gd name="connsiteX5645" fmla="*/ 2642172 w 3243376"/>
              <a:gd name="connsiteY5645" fmla="*/ 1161793 h 2504437"/>
              <a:gd name="connsiteX5646" fmla="*/ 2642368 w 3243376"/>
              <a:gd name="connsiteY5646" fmla="*/ 1161953 h 2504437"/>
              <a:gd name="connsiteX5647" fmla="*/ 2646207 w 3243376"/>
              <a:gd name="connsiteY5647" fmla="*/ 1165094 h 2504437"/>
              <a:gd name="connsiteX5648" fmla="*/ 2641791 w 3243376"/>
              <a:gd name="connsiteY5648" fmla="*/ 1173538 h 2504437"/>
              <a:gd name="connsiteX5649" fmla="*/ 2636034 w 3243376"/>
              <a:gd name="connsiteY5649" fmla="*/ 1184980 h 2504437"/>
              <a:gd name="connsiteX5650" fmla="*/ 2647549 w 3243376"/>
              <a:gd name="connsiteY5650" fmla="*/ 1184980 h 2504437"/>
              <a:gd name="connsiteX5651" fmla="*/ 2653305 w 3243376"/>
              <a:gd name="connsiteY5651" fmla="*/ 1178071 h 2504437"/>
              <a:gd name="connsiteX5652" fmla="*/ 2657593 w 3243376"/>
              <a:gd name="connsiteY5652" fmla="*/ 1166493 h 2504437"/>
              <a:gd name="connsiteX5653" fmla="*/ 2658486 w 3243376"/>
              <a:gd name="connsiteY5653" fmla="*/ 1165983 h 2504437"/>
              <a:gd name="connsiteX5654" fmla="*/ 2657782 w 3243376"/>
              <a:gd name="connsiteY5654" fmla="*/ 1165983 h 2504437"/>
              <a:gd name="connsiteX5655" fmla="*/ 2659062 w 3243376"/>
              <a:gd name="connsiteY5655" fmla="*/ 1162528 h 2504437"/>
              <a:gd name="connsiteX5656" fmla="*/ 2659062 w 3243376"/>
              <a:gd name="connsiteY5656" fmla="*/ 1184979 h 2504437"/>
              <a:gd name="connsiteX5657" fmla="*/ 2636611 w 3243376"/>
              <a:gd name="connsiteY5657" fmla="*/ 1196494 h 2504437"/>
              <a:gd name="connsiteX5658" fmla="*/ 2648124 w 3243376"/>
              <a:gd name="connsiteY5658" fmla="*/ 1208007 h 2504437"/>
              <a:gd name="connsiteX5659" fmla="*/ 2636611 w 3243376"/>
              <a:gd name="connsiteY5659" fmla="*/ 1219520 h 2504437"/>
              <a:gd name="connsiteX5660" fmla="*/ 2648124 w 3243376"/>
              <a:gd name="connsiteY5660" fmla="*/ 1231035 h 2504437"/>
              <a:gd name="connsiteX5661" fmla="*/ 2636611 w 3243376"/>
              <a:gd name="connsiteY5661" fmla="*/ 1242548 h 2504437"/>
              <a:gd name="connsiteX5662" fmla="*/ 2648124 w 3243376"/>
              <a:gd name="connsiteY5662" fmla="*/ 1264999 h 2504437"/>
              <a:gd name="connsiteX5663" fmla="*/ 2659637 w 3243376"/>
              <a:gd name="connsiteY5663" fmla="*/ 1242548 h 2504437"/>
              <a:gd name="connsiteX5664" fmla="*/ 2648124 w 3243376"/>
              <a:gd name="connsiteY5664" fmla="*/ 1220097 h 2504437"/>
              <a:gd name="connsiteX5665" fmla="*/ 2659638 w 3243376"/>
              <a:gd name="connsiteY5665" fmla="*/ 1231610 h 2504437"/>
              <a:gd name="connsiteX5666" fmla="*/ 2671152 w 3243376"/>
              <a:gd name="connsiteY5666" fmla="*/ 1254061 h 2504437"/>
              <a:gd name="connsiteX5667" fmla="*/ 2682665 w 3243376"/>
              <a:gd name="connsiteY5667" fmla="*/ 1231610 h 2504437"/>
              <a:gd name="connsiteX5668" fmla="*/ 2694179 w 3243376"/>
              <a:gd name="connsiteY5668" fmla="*/ 1231610 h 2504437"/>
              <a:gd name="connsiteX5669" fmla="*/ 2682665 w 3243376"/>
              <a:gd name="connsiteY5669" fmla="*/ 1254061 h 2504437"/>
              <a:gd name="connsiteX5670" fmla="*/ 2694179 w 3243376"/>
              <a:gd name="connsiteY5670" fmla="*/ 1220097 h 2504437"/>
              <a:gd name="connsiteX5671" fmla="*/ 2689861 w 3243376"/>
              <a:gd name="connsiteY5671" fmla="*/ 1204769 h 2504437"/>
              <a:gd name="connsiteX5672" fmla="*/ 2693150 w 3243376"/>
              <a:gd name="connsiteY5672" fmla="*/ 1199342 h 2504437"/>
              <a:gd name="connsiteX5673" fmla="*/ 2695689 w 3243376"/>
              <a:gd name="connsiteY5673" fmla="*/ 1199084 h 2504437"/>
              <a:gd name="connsiteX5674" fmla="*/ 2695473 w 3243376"/>
              <a:gd name="connsiteY5674" fmla="*/ 1198267 h 2504437"/>
              <a:gd name="connsiteX5675" fmla="*/ 2708571 w 3243376"/>
              <a:gd name="connsiteY5675" fmla="*/ 1204553 h 2504437"/>
              <a:gd name="connsiteX5676" fmla="*/ 2705692 w 3243376"/>
              <a:gd name="connsiteY5676" fmla="*/ 1220097 h 2504437"/>
              <a:gd name="connsiteX5677" fmla="*/ 2728144 w 3243376"/>
              <a:gd name="connsiteY5677" fmla="*/ 1220097 h 2504437"/>
              <a:gd name="connsiteX5678" fmla="*/ 2726836 w 3243376"/>
              <a:gd name="connsiteY5678" fmla="*/ 1229255 h 2504437"/>
              <a:gd name="connsiteX5679" fmla="*/ 2726345 w 3243376"/>
              <a:gd name="connsiteY5679" fmla="*/ 1228372 h 2504437"/>
              <a:gd name="connsiteX5680" fmla="*/ 2723604 w 3243376"/>
              <a:gd name="connsiteY5680" fmla="*/ 1230613 h 2504437"/>
              <a:gd name="connsiteX5681" fmla="*/ 2716630 w 3243376"/>
              <a:gd name="connsiteY5681" fmla="*/ 1231610 h 2504437"/>
              <a:gd name="connsiteX5682" fmla="*/ 2722387 w 3243376"/>
              <a:gd name="connsiteY5682" fmla="*/ 1231610 h 2504437"/>
              <a:gd name="connsiteX5683" fmla="*/ 2723604 w 3243376"/>
              <a:gd name="connsiteY5683" fmla="*/ 1230613 h 2504437"/>
              <a:gd name="connsiteX5684" fmla="*/ 2726705 w 3243376"/>
              <a:gd name="connsiteY5684" fmla="*/ 1230171 h 2504437"/>
              <a:gd name="connsiteX5685" fmla="*/ 2726836 w 3243376"/>
              <a:gd name="connsiteY5685" fmla="*/ 1229255 h 2504437"/>
              <a:gd name="connsiteX5686" fmla="*/ 2728144 w 3243376"/>
              <a:gd name="connsiteY5686" fmla="*/ 1231610 h 2504437"/>
              <a:gd name="connsiteX5687" fmla="*/ 2728387 w 3243376"/>
              <a:gd name="connsiteY5687" fmla="*/ 1242944 h 2504437"/>
              <a:gd name="connsiteX5688" fmla="*/ 2738671 w 3243376"/>
              <a:gd name="connsiteY5688" fmla="*/ 1243107 h 2504437"/>
              <a:gd name="connsiteX5689" fmla="*/ 2737929 w 3243376"/>
              <a:gd name="connsiteY5689" fmla="*/ 1244851 h 2504437"/>
              <a:gd name="connsiteX5690" fmla="*/ 2738336 w 3243376"/>
              <a:gd name="connsiteY5690" fmla="*/ 1244851 h 2504437"/>
              <a:gd name="connsiteX5691" fmla="*/ 2728992 w 3243376"/>
              <a:gd name="connsiteY5691" fmla="*/ 1257065 h 2504437"/>
              <a:gd name="connsiteX5692" fmla="*/ 2717206 w 3243376"/>
              <a:gd name="connsiteY5692" fmla="*/ 1254637 h 2504437"/>
              <a:gd name="connsiteX5693" fmla="*/ 2728648 w 3243376"/>
              <a:gd name="connsiteY5693" fmla="*/ 1257515 h 2504437"/>
              <a:gd name="connsiteX5694" fmla="*/ 2728992 w 3243376"/>
              <a:gd name="connsiteY5694" fmla="*/ 1257065 h 2504437"/>
              <a:gd name="connsiteX5695" fmla="*/ 2730869 w 3243376"/>
              <a:gd name="connsiteY5695" fmla="*/ 1257452 h 2504437"/>
              <a:gd name="connsiteX5696" fmla="*/ 2762685 w 3243376"/>
              <a:gd name="connsiteY5696" fmla="*/ 1243123 h 2504437"/>
              <a:gd name="connsiteX5697" fmla="*/ 2768441 w 3243376"/>
              <a:gd name="connsiteY5697" fmla="*/ 1254133 h 2504437"/>
              <a:gd name="connsiteX5698" fmla="*/ 2774007 w 3243376"/>
              <a:gd name="connsiteY5698" fmla="*/ 1265194 h 2504437"/>
              <a:gd name="connsiteX5699" fmla="*/ 2763188 w 3243376"/>
              <a:gd name="connsiteY5699" fmla="*/ 1276225 h 2504437"/>
              <a:gd name="connsiteX5700" fmla="*/ 2751747 w 3243376"/>
              <a:gd name="connsiteY5700" fmla="*/ 1287451 h 2504437"/>
              <a:gd name="connsiteX5701" fmla="*/ 2763260 w 3243376"/>
              <a:gd name="connsiteY5701" fmla="*/ 1298964 h 2504437"/>
              <a:gd name="connsiteX5702" fmla="*/ 2763260 w 3243376"/>
              <a:gd name="connsiteY5702" fmla="*/ 1321416 h 2504437"/>
              <a:gd name="connsiteX5703" fmla="*/ 2774773 w 3243376"/>
              <a:gd name="connsiteY5703" fmla="*/ 1309902 h 2504437"/>
              <a:gd name="connsiteX5704" fmla="*/ 2774774 w 3243376"/>
              <a:gd name="connsiteY5704" fmla="*/ 1321416 h 2504437"/>
              <a:gd name="connsiteX5705" fmla="*/ 2797225 w 3243376"/>
              <a:gd name="connsiteY5705" fmla="*/ 1321416 h 2504437"/>
              <a:gd name="connsiteX5706" fmla="*/ 2831189 w 3243376"/>
              <a:gd name="connsiteY5706" fmla="*/ 1355381 h 2504437"/>
              <a:gd name="connsiteX5707" fmla="*/ 2830960 w 3243376"/>
              <a:gd name="connsiteY5707" fmla="*/ 1347684 h 2504437"/>
              <a:gd name="connsiteX5708" fmla="*/ 2838385 w 3243376"/>
              <a:gd name="connsiteY5708" fmla="*/ 1351927 h 2504437"/>
              <a:gd name="connsiteX5709" fmla="*/ 2839825 w 3243376"/>
              <a:gd name="connsiteY5709" fmla="*/ 1357684 h 2504437"/>
              <a:gd name="connsiteX5710" fmla="*/ 2842703 w 3243376"/>
              <a:gd name="connsiteY5710" fmla="*/ 1343507 h 2504437"/>
              <a:gd name="connsiteX5711" fmla="*/ 2830901 w 3243376"/>
              <a:gd name="connsiteY5711" fmla="*/ 1345691 h 2504437"/>
              <a:gd name="connsiteX5712" fmla="*/ 2830838 w 3243376"/>
              <a:gd name="connsiteY5712" fmla="*/ 1343597 h 2504437"/>
              <a:gd name="connsiteX5713" fmla="*/ 2808739 w 3243376"/>
              <a:gd name="connsiteY5713" fmla="*/ 1321416 h 2504437"/>
              <a:gd name="connsiteX5714" fmla="*/ 2808739 w 3243376"/>
              <a:gd name="connsiteY5714" fmla="*/ 1287451 h 2504437"/>
              <a:gd name="connsiteX5715" fmla="*/ 2831189 w 3243376"/>
              <a:gd name="connsiteY5715" fmla="*/ 1287451 h 2504437"/>
              <a:gd name="connsiteX5716" fmla="*/ 2831190 w 3243376"/>
              <a:gd name="connsiteY5716" fmla="*/ 1298964 h 2504437"/>
              <a:gd name="connsiteX5717" fmla="*/ 2842703 w 3243376"/>
              <a:gd name="connsiteY5717" fmla="*/ 1287451 h 2504437"/>
              <a:gd name="connsiteX5718" fmla="*/ 2854217 w 3243376"/>
              <a:gd name="connsiteY5718" fmla="*/ 1321416 h 2504437"/>
              <a:gd name="connsiteX5719" fmla="*/ 2831766 w 3243376"/>
              <a:gd name="connsiteY5719" fmla="*/ 1321417 h 2504437"/>
              <a:gd name="connsiteX5720" fmla="*/ 2831765 w 3243376"/>
              <a:gd name="connsiteY5720" fmla="*/ 1332929 h 2504437"/>
              <a:gd name="connsiteX5721" fmla="*/ 2854217 w 3243376"/>
              <a:gd name="connsiteY5721" fmla="*/ 1321416 h 2504437"/>
              <a:gd name="connsiteX5722" fmla="*/ 2876669 w 3243376"/>
              <a:gd name="connsiteY5722" fmla="*/ 1343867 h 2504437"/>
              <a:gd name="connsiteX5723" fmla="*/ 2888182 w 3243376"/>
              <a:gd name="connsiteY5723" fmla="*/ 1332353 h 2504437"/>
              <a:gd name="connsiteX5724" fmla="*/ 2888182 w 3243376"/>
              <a:gd name="connsiteY5724" fmla="*/ 1320840 h 2504437"/>
              <a:gd name="connsiteX5725" fmla="*/ 2865730 w 3243376"/>
              <a:gd name="connsiteY5725" fmla="*/ 1309327 h 2504437"/>
              <a:gd name="connsiteX5726" fmla="*/ 2865731 w 3243376"/>
              <a:gd name="connsiteY5726" fmla="*/ 1297813 h 2504437"/>
              <a:gd name="connsiteX5727" fmla="*/ 2877244 w 3243376"/>
              <a:gd name="connsiteY5727" fmla="*/ 1297813 h 2504437"/>
              <a:gd name="connsiteX5728" fmla="*/ 2865730 w 3243376"/>
              <a:gd name="connsiteY5728" fmla="*/ 1263848 h 2504437"/>
              <a:gd name="connsiteX5729" fmla="*/ 2864868 w 3243376"/>
              <a:gd name="connsiteY5729" fmla="*/ 1263848 h 2504437"/>
              <a:gd name="connsiteX5730" fmla="*/ 2866019 w 3243376"/>
              <a:gd name="connsiteY5730" fmla="*/ 1259242 h 2504437"/>
              <a:gd name="connsiteX5731" fmla="*/ 2876093 w 3243376"/>
              <a:gd name="connsiteY5731" fmla="*/ 1253486 h 2504437"/>
              <a:gd name="connsiteX5732" fmla="*/ 2887606 w 3243376"/>
              <a:gd name="connsiteY5732" fmla="*/ 1287450 h 2504437"/>
              <a:gd name="connsiteX5733" fmla="*/ 2876093 w 3243376"/>
              <a:gd name="connsiteY5733" fmla="*/ 1298964 h 2504437"/>
              <a:gd name="connsiteX5734" fmla="*/ 2887606 w 3243376"/>
              <a:gd name="connsiteY5734" fmla="*/ 1310478 h 2504437"/>
              <a:gd name="connsiteX5735" fmla="*/ 2910058 w 3243376"/>
              <a:gd name="connsiteY5735" fmla="*/ 1298964 h 2504437"/>
              <a:gd name="connsiteX5736" fmla="*/ 2944024 w 3243376"/>
              <a:gd name="connsiteY5736" fmla="*/ 1343868 h 2504437"/>
              <a:gd name="connsiteX5737" fmla="*/ 2932510 w 3243376"/>
              <a:gd name="connsiteY5737" fmla="*/ 1343867 h 2504437"/>
              <a:gd name="connsiteX5738" fmla="*/ 2944023 w 3243376"/>
              <a:gd name="connsiteY5738" fmla="*/ 1388770 h 2504437"/>
              <a:gd name="connsiteX5739" fmla="*/ 2989501 w 3243376"/>
              <a:gd name="connsiteY5739" fmla="*/ 1433674 h 2504437"/>
              <a:gd name="connsiteX5740" fmla="*/ 3034981 w 3243376"/>
              <a:gd name="connsiteY5740" fmla="*/ 1411222 h 2504437"/>
              <a:gd name="connsiteX5741" fmla="*/ 3034981 w 3243376"/>
              <a:gd name="connsiteY5741" fmla="*/ 1399708 h 2504437"/>
              <a:gd name="connsiteX5742" fmla="*/ 3057432 w 3243376"/>
              <a:gd name="connsiteY5742" fmla="*/ 1411222 h 2504437"/>
              <a:gd name="connsiteX5743" fmla="*/ 3091397 w 3243376"/>
              <a:gd name="connsiteY5743" fmla="*/ 1433674 h 2504437"/>
              <a:gd name="connsiteX5744" fmla="*/ 3023467 w 3243376"/>
              <a:gd name="connsiteY5744" fmla="*/ 1411222 h 2504437"/>
              <a:gd name="connsiteX5745" fmla="*/ 3011953 w 3243376"/>
              <a:gd name="connsiteY5745" fmla="*/ 1433674 h 2504437"/>
              <a:gd name="connsiteX5746" fmla="*/ 3034405 w 3243376"/>
              <a:gd name="connsiteY5746" fmla="*/ 1467638 h 2504437"/>
              <a:gd name="connsiteX5747" fmla="*/ 3056856 w 3243376"/>
              <a:gd name="connsiteY5747" fmla="*/ 1479152 h 2504437"/>
              <a:gd name="connsiteX5748" fmla="*/ 3079308 w 3243376"/>
              <a:gd name="connsiteY5748" fmla="*/ 1501604 h 2504437"/>
              <a:gd name="connsiteX5749" fmla="*/ 3067794 w 3243376"/>
              <a:gd name="connsiteY5749" fmla="*/ 1513118 h 2504437"/>
              <a:gd name="connsiteX5750" fmla="*/ 3090245 w 3243376"/>
              <a:gd name="connsiteY5750" fmla="*/ 1513118 h 2504437"/>
              <a:gd name="connsiteX5751" fmla="*/ 3101759 w 3243376"/>
              <a:gd name="connsiteY5751" fmla="*/ 1524631 h 2504437"/>
              <a:gd name="connsiteX5752" fmla="*/ 3101759 w 3243376"/>
              <a:gd name="connsiteY5752" fmla="*/ 1513117 h 2504437"/>
              <a:gd name="connsiteX5753" fmla="*/ 3124210 w 3243376"/>
              <a:gd name="connsiteY5753" fmla="*/ 1524631 h 2504437"/>
              <a:gd name="connsiteX5754" fmla="*/ 3112697 w 3243376"/>
              <a:gd name="connsiteY5754" fmla="*/ 1524631 h 2504437"/>
              <a:gd name="connsiteX5755" fmla="*/ 3101184 w 3243376"/>
              <a:gd name="connsiteY5755" fmla="*/ 1547082 h 2504437"/>
              <a:gd name="connsiteX5756" fmla="*/ 3169114 w 3243376"/>
              <a:gd name="connsiteY5756" fmla="*/ 1558596 h 2504437"/>
              <a:gd name="connsiteX5757" fmla="*/ 3191566 w 3243376"/>
              <a:gd name="connsiteY5757" fmla="*/ 1547082 h 2504437"/>
              <a:gd name="connsiteX5758" fmla="*/ 3191565 w 3243376"/>
              <a:gd name="connsiteY5758" fmla="*/ 1558596 h 2504437"/>
              <a:gd name="connsiteX5759" fmla="*/ 3203078 w 3243376"/>
              <a:gd name="connsiteY5759" fmla="*/ 1558596 h 2504437"/>
              <a:gd name="connsiteX5760" fmla="*/ 3214593 w 3243376"/>
              <a:gd name="connsiteY5760" fmla="*/ 1570110 h 2504437"/>
              <a:gd name="connsiteX5761" fmla="*/ 3203079 w 3243376"/>
              <a:gd name="connsiteY5761" fmla="*/ 1570110 h 2504437"/>
              <a:gd name="connsiteX5762" fmla="*/ 3169114 w 3243376"/>
              <a:gd name="connsiteY5762" fmla="*/ 1581623 h 2504437"/>
              <a:gd name="connsiteX5763" fmla="*/ 3169114 w 3243376"/>
              <a:gd name="connsiteY5763" fmla="*/ 1570110 h 2504437"/>
              <a:gd name="connsiteX5764" fmla="*/ 3123635 w 3243376"/>
              <a:gd name="connsiteY5764" fmla="*/ 1558596 h 2504437"/>
              <a:gd name="connsiteX5765" fmla="*/ 3123635 w 3243376"/>
              <a:gd name="connsiteY5765" fmla="*/ 1570110 h 2504437"/>
              <a:gd name="connsiteX5766" fmla="*/ 3089670 w 3243376"/>
              <a:gd name="connsiteY5766" fmla="*/ 1570110 h 2504437"/>
              <a:gd name="connsiteX5767" fmla="*/ 3101184 w 3243376"/>
              <a:gd name="connsiteY5767" fmla="*/ 1626526 h 2504437"/>
              <a:gd name="connsiteX5768" fmla="*/ 3123635 w 3243376"/>
              <a:gd name="connsiteY5768" fmla="*/ 1638040 h 2504437"/>
              <a:gd name="connsiteX5769" fmla="*/ 3180627 w 3243376"/>
              <a:gd name="connsiteY5769" fmla="*/ 1649553 h 2504437"/>
              <a:gd name="connsiteX5770" fmla="*/ 3180627 w 3243376"/>
              <a:gd name="connsiteY5770" fmla="*/ 1661066 h 2504437"/>
              <a:gd name="connsiteX5771" fmla="*/ 3192141 w 3243376"/>
              <a:gd name="connsiteY5771" fmla="*/ 1672580 h 2504437"/>
              <a:gd name="connsiteX5772" fmla="*/ 3237619 w 3243376"/>
              <a:gd name="connsiteY5772" fmla="*/ 1695031 h 2504437"/>
              <a:gd name="connsiteX5773" fmla="*/ 3237619 w 3243376"/>
              <a:gd name="connsiteY5773" fmla="*/ 1683518 h 2504437"/>
              <a:gd name="connsiteX5774" fmla="*/ 3243376 w 3243376"/>
              <a:gd name="connsiteY5774" fmla="*/ 1694456 h 2504437"/>
              <a:gd name="connsiteX5775" fmla="*/ 3231863 w 3243376"/>
              <a:gd name="connsiteY5775" fmla="*/ 1705969 h 2504437"/>
              <a:gd name="connsiteX5776" fmla="*/ 3220349 w 3243376"/>
              <a:gd name="connsiteY5776" fmla="*/ 1694456 h 2504437"/>
              <a:gd name="connsiteX5777" fmla="*/ 3163357 w 3243376"/>
              <a:gd name="connsiteY5777" fmla="*/ 1660491 h 2504437"/>
              <a:gd name="connsiteX5778" fmla="*/ 3140905 w 3243376"/>
              <a:gd name="connsiteY5778" fmla="*/ 1660491 h 2504437"/>
              <a:gd name="connsiteX5779" fmla="*/ 3129391 w 3243376"/>
              <a:gd name="connsiteY5779" fmla="*/ 1660491 h 2504437"/>
              <a:gd name="connsiteX5780" fmla="*/ 3117879 w 3243376"/>
              <a:gd name="connsiteY5780" fmla="*/ 1694456 h 2504437"/>
              <a:gd name="connsiteX5781" fmla="*/ 3106364 w 3243376"/>
              <a:gd name="connsiteY5781" fmla="*/ 1716907 h 2504437"/>
              <a:gd name="connsiteX5782" fmla="*/ 3083913 w 3243376"/>
              <a:gd name="connsiteY5782" fmla="*/ 1694456 h 2504437"/>
              <a:gd name="connsiteX5783" fmla="*/ 3095426 w 3243376"/>
              <a:gd name="connsiteY5783" fmla="*/ 1660491 h 2504437"/>
              <a:gd name="connsiteX5784" fmla="*/ 3061461 w 3243376"/>
              <a:gd name="connsiteY5784" fmla="*/ 1638040 h 2504437"/>
              <a:gd name="connsiteX5785" fmla="*/ 3039010 w 3243376"/>
              <a:gd name="connsiteY5785" fmla="*/ 1682943 h 2504437"/>
              <a:gd name="connsiteX5786" fmla="*/ 3037666 w 3243376"/>
              <a:gd name="connsiteY5786" fmla="*/ 1672659 h 2504437"/>
              <a:gd name="connsiteX5787" fmla="*/ 3039010 w 3243376"/>
              <a:gd name="connsiteY5787" fmla="*/ 1671429 h 2504437"/>
              <a:gd name="connsiteX5788" fmla="*/ 3037609 w 3243376"/>
              <a:gd name="connsiteY5788" fmla="*/ 1672229 h 2504437"/>
              <a:gd name="connsiteX5789" fmla="*/ 3037571 w 3243376"/>
              <a:gd name="connsiteY5789" fmla="*/ 1671933 h 2504437"/>
              <a:gd name="connsiteX5790" fmla="*/ 3027497 w 3243376"/>
              <a:gd name="connsiteY5790" fmla="*/ 1660491 h 2504437"/>
              <a:gd name="connsiteX5791" fmla="*/ 3022640 w 3243376"/>
              <a:gd name="connsiteY5791" fmla="*/ 1671501 h 2504437"/>
              <a:gd name="connsiteX5792" fmla="*/ 3026942 w 3243376"/>
              <a:gd name="connsiteY5792" fmla="*/ 1681637 h 2504437"/>
              <a:gd name="connsiteX5793" fmla="*/ 3016559 w 3243376"/>
              <a:gd name="connsiteY5793" fmla="*/ 1682943 h 2504437"/>
              <a:gd name="connsiteX5794" fmla="*/ 3039010 w 3243376"/>
              <a:gd name="connsiteY5794" fmla="*/ 1705394 h 2504437"/>
              <a:gd name="connsiteX5795" fmla="*/ 3061462 w 3243376"/>
              <a:gd name="connsiteY5795" fmla="*/ 1716907 h 2504437"/>
              <a:gd name="connsiteX5796" fmla="*/ 3061461 w 3243376"/>
              <a:gd name="connsiteY5796" fmla="*/ 1739359 h 2504437"/>
              <a:gd name="connsiteX5797" fmla="*/ 3049948 w 3243376"/>
              <a:gd name="connsiteY5797" fmla="*/ 1750873 h 2504437"/>
              <a:gd name="connsiteX5798" fmla="*/ 3072399 w 3243376"/>
              <a:gd name="connsiteY5798" fmla="*/ 1784838 h 2504437"/>
              <a:gd name="connsiteX5799" fmla="*/ 3072399 w 3243376"/>
              <a:gd name="connsiteY5799" fmla="*/ 1807289 h 2504437"/>
              <a:gd name="connsiteX5800" fmla="*/ 3083913 w 3243376"/>
              <a:gd name="connsiteY5800" fmla="*/ 1784838 h 2504437"/>
              <a:gd name="connsiteX5801" fmla="*/ 3106364 w 3243376"/>
              <a:gd name="connsiteY5801" fmla="*/ 1796352 h 2504437"/>
              <a:gd name="connsiteX5802" fmla="*/ 3114050 w 3243376"/>
              <a:gd name="connsiteY5802" fmla="*/ 1791228 h 2504437"/>
              <a:gd name="connsiteX5803" fmla="*/ 3116439 w 3243376"/>
              <a:gd name="connsiteY5803" fmla="*/ 1797502 h 2504437"/>
              <a:gd name="connsiteX5804" fmla="*/ 3117879 w 3243376"/>
              <a:gd name="connsiteY5804" fmla="*/ 1818803 h 2504437"/>
              <a:gd name="connsiteX5805" fmla="*/ 3140330 w 3243376"/>
              <a:gd name="connsiteY5805" fmla="*/ 1818802 h 2504437"/>
              <a:gd name="connsiteX5806" fmla="*/ 3197322 w 3243376"/>
              <a:gd name="connsiteY5806" fmla="*/ 1920123 h 2504437"/>
              <a:gd name="connsiteX5807" fmla="*/ 3206533 w 3243376"/>
              <a:gd name="connsiteY5807" fmla="*/ 1921438 h 2504437"/>
              <a:gd name="connsiteX5808" fmla="*/ 3198761 w 3243376"/>
              <a:gd name="connsiteY5808" fmla="*/ 1925880 h 2504437"/>
              <a:gd name="connsiteX5809" fmla="*/ 3197322 w 3243376"/>
              <a:gd name="connsiteY5809" fmla="*/ 1931636 h 2504437"/>
              <a:gd name="connsiteX5810" fmla="*/ 3174871 w 3243376"/>
              <a:gd name="connsiteY5810" fmla="*/ 1954088 h 2504437"/>
              <a:gd name="connsiteX5811" fmla="*/ 3140905 w 3243376"/>
              <a:gd name="connsiteY5811" fmla="*/ 1954088 h 2504437"/>
              <a:gd name="connsiteX5812" fmla="*/ 3129391 w 3243376"/>
              <a:gd name="connsiteY5812" fmla="*/ 1988052 h 2504437"/>
              <a:gd name="connsiteX5813" fmla="*/ 3106940 w 3243376"/>
              <a:gd name="connsiteY5813" fmla="*/ 1965601 h 2504437"/>
              <a:gd name="connsiteX5814" fmla="*/ 3129391 w 3243376"/>
              <a:gd name="connsiteY5814" fmla="*/ 1954087 h 2504437"/>
              <a:gd name="connsiteX5815" fmla="*/ 3106940 w 3243376"/>
              <a:gd name="connsiteY5815" fmla="*/ 1954087 h 2504437"/>
              <a:gd name="connsiteX5816" fmla="*/ 3072975 w 3243376"/>
              <a:gd name="connsiteY5816" fmla="*/ 1942574 h 2504437"/>
              <a:gd name="connsiteX5817" fmla="*/ 3061461 w 3243376"/>
              <a:gd name="connsiteY5817" fmla="*/ 1863706 h 2504437"/>
              <a:gd name="connsiteX5818" fmla="*/ 3072975 w 3243376"/>
              <a:gd name="connsiteY5818" fmla="*/ 1875219 h 2504437"/>
              <a:gd name="connsiteX5819" fmla="*/ 3106941 w 3243376"/>
              <a:gd name="connsiteY5819" fmla="*/ 1841254 h 2504437"/>
              <a:gd name="connsiteX5820" fmla="*/ 3084488 w 3243376"/>
              <a:gd name="connsiteY5820" fmla="*/ 1818802 h 2504437"/>
              <a:gd name="connsiteX5821" fmla="*/ 3096003 w 3243376"/>
              <a:gd name="connsiteY5821" fmla="*/ 1807289 h 2504437"/>
              <a:gd name="connsiteX5822" fmla="*/ 3073551 w 3243376"/>
              <a:gd name="connsiteY5822" fmla="*/ 1818802 h 2504437"/>
              <a:gd name="connsiteX5823" fmla="*/ 3039587 w 3243376"/>
              <a:gd name="connsiteY5823" fmla="*/ 1818803 h 2504437"/>
              <a:gd name="connsiteX5824" fmla="*/ 3051100 w 3243376"/>
              <a:gd name="connsiteY5824" fmla="*/ 1830316 h 2504437"/>
              <a:gd name="connsiteX5825" fmla="*/ 3059734 w 3243376"/>
              <a:gd name="connsiteY5825" fmla="*/ 1852552 h 2504437"/>
              <a:gd name="connsiteX5826" fmla="*/ 3053693 w 3243376"/>
              <a:gd name="connsiteY5826" fmla="*/ 1868412 h 2504437"/>
              <a:gd name="connsiteX5827" fmla="*/ 3048509 w 3243376"/>
              <a:gd name="connsiteY5827" fmla="*/ 1864209 h 2504437"/>
              <a:gd name="connsiteX5828" fmla="*/ 3028649 w 3243376"/>
              <a:gd name="connsiteY5828" fmla="*/ 1852768 h 2504437"/>
              <a:gd name="connsiteX5829" fmla="*/ 3028649 w 3243376"/>
              <a:gd name="connsiteY5829" fmla="*/ 1864281 h 2504437"/>
              <a:gd name="connsiteX5830" fmla="*/ 3017134 w 3243376"/>
              <a:gd name="connsiteY5830" fmla="*/ 1830316 h 2504437"/>
              <a:gd name="connsiteX5831" fmla="*/ 2994682 w 3243376"/>
              <a:gd name="connsiteY5831" fmla="*/ 1807865 h 2504437"/>
              <a:gd name="connsiteX5832" fmla="*/ 2983170 w 3243376"/>
              <a:gd name="connsiteY5832" fmla="*/ 1830316 h 2504437"/>
              <a:gd name="connsiteX5833" fmla="*/ 2971655 w 3243376"/>
              <a:gd name="connsiteY5833" fmla="*/ 1818802 h 2504437"/>
              <a:gd name="connsiteX5834" fmla="*/ 2971655 w 3243376"/>
              <a:gd name="connsiteY5834" fmla="*/ 1830029 h 2504437"/>
              <a:gd name="connsiteX5835" fmla="*/ 2965728 w 3243376"/>
              <a:gd name="connsiteY5835" fmla="*/ 1827078 h 2504437"/>
              <a:gd name="connsiteX5836" fmla="*/ 2949780 w 3243376"/>
              <a:gd name="connsiteY5836" fmla="*/ 1830316 h 2504437"/>
              <a:gd name="connsiteX5837" fmla="*/ 2949780 w 3243376"/>
              <a:gd name="connsiteY5837" fmla="*/ 1829740 h 2504437"/>
              <a:gd name="connsiteX5838" fmla="*/ 2949780 w 3243376"/>
              <a:gd name="connsiteY5838" fmla="*/ 1829740 h 2504437"/>
              <a:gd name="connsiteX5839" fmla="*/ 2949780 w 3243376"/>
              <a:gd name="connsiteY5839" fmla="*/ 1829740 h 2504437"/>
              <a:gd name="connsiteX5840" fmla="*/ 2949780 w 3243376"/>
              <a:gd name="connsiteY5840" fmla="*/ 1818802 h 2504437"/>
              <a:gd name="connsiteX5841" fmla="*/ 2938266 w 3243376"/>
              <a:gd name="connsiteY5841" fmla="*/ 1807289 h 2504437"/>
              <a:gd name="connsiteX5842" fmla="*/ 2944023 w 3243376"/>
              <a:gd name="connsiteY5842" fmla="*/ 1818299 h 2504437"/>
              <a:gd name="connsiteX5843" fmla="*/ 2949780 w 3243376"/>
              <a:gd name="connsiteY5843" fmla="*/ 1829740 h 2504437"/>
              <a:gd name="connsiteX5844" fmla="*/ 2949780 w 3243376"/>
              <a:gd name="connsiteY5844" fmla="*/ 1829740 h 2504437"/>
              <a:gd name="connsiteX5845" fmla="*/ 2938770 w 3243376"/>
              <a:gd name="connsiteY5845" fmla="*/ 1825423 h 2504437"/>
              <a:gd name="connsiteX5846" fmla="*/ 2927329 w 3243376"/>
              <a:gd name="connsiteY5846" fmla="*/ 1829740 h 2504437"/>
              <a:gd name="connsiteX5847" fmla="*/ 2927328 w 3243376"/>
              <a:gd name="connsiteY5847" fmla="*/ 1818227 h 2504437"/>
              <a:gd name="connsiteX5848" fmla="*/ 2915815 w 3243376"/>
              <a:gd name="connsiteY5848" fmla="*/ 1829740 h 2504437"/>
              <a:gd name="connsiteX5849" fmla="*/ 2893363 w 3243376"/>
              <a:gd name="connsiteY5849" fmla="*/ 1829740 h 2504437"/>
              <a:gd name="connsiteX5850" fmla="*/ 2881850 w 3243376"/>
              <a:gd name="connsiteY5850" fmla="*/ 1829740 h 2504437"/>
              <a:gd name="connsiteX5851" fmla="*/ 2883505 w 3243376"/>
              <a:gd name="connsiteY5851" fmla="*/ 1815349 h 2504437"/>
              <a:gd name="connsiteX5852" fmla="*/ 2888569 w 3243376"/>
              <a:gd name="connsiteY5852" fmla="*/ 1813952 h 2504437"/>
              <a:gd name="connsiteX5853" fmla="*/ 2893363 w 3243376"/>
              <a:gd name="connsiteY5853" fmla="*/ 1818227 h 2504437"/>
              <a:gd name="connsiteX5854" fmla="*/ 2890026 w 3243376"/>
              <a:gd name="connsiteY5854" fmla="*/ 1813550 h 2504437"/>
              <a:gd name="connsiteX5855" fmla="*/ 2888569 w 3243376"/>
              <a:gd name="connsiteY5855" fmla="*/ 1813952 h 2504437"/>
              <a:gd name="connsiteX5856" fmla="*/ 2884557 w 3243376"/>
              <a:gd name="connsiteY5856" fmla="*/ 1810374 h 2504437"/>
              <a:gd name="connsiteX5857" fmla="*/ 2847884 w 3243376"/>
              <a:gd name="connsiteY5857" fmla="*/ 1818227 h 2504437"/>
              <a:gd name="connsiteX5858" fmla="*/ 2847884 w 3243376"/>
              <a:gd name="connsiteY5858" fmla="*/ 1806714 h 2504437"/>
              <a:gd name="connsiteX5859" fmla="*/ 2850742 w 3243376"/>
              <a:gd name="connsiteY5859" fmla="*/ 1806714 h 2504437"/>
              <a:gd name="connsiteX5860" fmla="*/ 2851339 w 3243376"/>
              <a:gd name="connsiteY5860" fmla="*/ 1807289 h 2504437"/>
              <a:gd name="connsiteX5861" fmla="*/ 2851339 w 3243376"/>
              <a:gd name="connsiteY5861" fmla="*/ 1806713 h 2504437"/>
              <a:gd name="connsiteX5862" fmla="*/ 2859398 w 3243376"/>
              <a:gd name="connsiteY5862" fmla="*/ 1806714 h 2504437"/>
              <a:gd name="connsiteX5863" fmla="*/ 2870912 w 3243376"/>
              <a:gd name="connsiteY5863" fmla="*/ 1795201 h 2504437"/>
              <a:gd name="connsiteX5864" fmla="*/ 2870912 w 3243376"/>
              <a:gd name="connsiteY5864" fmla="*/ 1806714 h 2504437"/>
              <a:gd name="connsiteX5865" fmla="*/ 2870912 w 3243376"/>
              <a:gd name="connsiteY5865" fmla="*/ 1761811 h 2504437"/>
              <a:gd name="connsiteX5866" fmla="*/ 2870912 w 3243376"/>
              <a:gd name="connsiteY5866" fmla="*/ 1784262 h 2504437"/>
              <a:gd name="connsiteX5867" fmla="*/ 2859398 w 3243376"/>
              <a:gd name="connsiteY5867" fmla="*/ 1772748 h 2504437"/>
              <a:gd name="connsiteX5868" fmla="*/ 2847884 w 3243376"/>
              <a:gd name="connsiteY5868" fmla="*/ 1784262 h 2504437"/>
              <a:gd name="connsiteX5869" fmla="*/ 2847884 w 3243376"/>
              <a:gd name="connsiteY5869" fmla="*/ 1772748 h 2504437"/>
              <a:gd name="connsiteX5870" fmla="*/ 2836371 w 3243376"/>
              <a:gd name="connsiteY5870" fmla="*/ 1772748 h 2504437"/>
              <a:gd name="connsiteX5871" fmla="*/ 2824858 w 3243376"/>
              <a:gd name="connsiteY5871" fmla="*/ 1795200 h 2504437"/>
              <a:gd name="connsiteX5872" fmla="*/ 2790892 w 3243376"/>
              <a:gd name="connsiteY5872" fmla="*/ 1783686 h 2504437"/>
              <a:gd name="connsiteX5873" fmla="*/ 2813344 w 3243376"/>
              <a:gd name="connsiteY5873" fmla="*/ 1795200 h 2504437"/>
              <a:gd name="connsiteX5874" fmla="*/ 2813344 w 3243376"/>
              <a:gd name="connsiteY5874" fmla="*/ 1806714 h 2504437"/>
              <a:gd name="connsiteX5875" fmla="*/ 2801830 w 3243376"/>
              <a:gd name="connsiteY5875" fmla="*/ 1829165 h 2504437"/>
              <a:gd name="connsiteX5876" fmla="*/ 2767865 w 3243376"/>
              <a:gd name="connsiteY5876" fmla="*/ 1817652 h 2504437"/>
              <a:gd name="connsiteX5877" fmla="*/ 2745414 w 3243376"/>
              <a:gd name="connsiteY5877" fmla="*/ 1829165 h 2504437"/>
              <a:gd name="connsiteX5878" fmla="*/ 2733900 w 3243376"/>
              <a:gd name="connsiteY5878" fmla="*/ 1806714 h 2504437"/>
              <a:gd name="connsiteX5879" fmla="*/ 2745414 w 3243376"/>
              <a:gd name="connsiteY5879" fmla="*/ 1806714 h 2504437"/>
              <a:gd name="connsiteX5880" fmla="*/ 2745414 w 3243376"/>
              <a:gd name="connsiteY5880" fmla="*/ 1795200 h 2504437"/>
              <a:gd name="connsiteX5881" fmla="*/ 2756928 w 3243376"/>
              <a:gd name="connsiteY5881" fmla="*/ 1817652 h 2504437"/>
              <a:gd name="connsiteX5882" fmla="*/ 2790892 w 3243376"/>
              <a:gd name="connsiteY5882" fmla="*/ 1761235 h 2504437"/>
              <a:gd name="connsiteX5883" fmla="*/ 2790892 w 3243376"/>
              <a:gd name="connsiteY5883" fmla="*/ 1772748 h 2504437"/>
              <a:gd name="connsiteX5884" fmla="*/ 2813847 w 3243376"/>
              <a:gd name="connsiteY5884" fmla="*/ 1739071 h 2504437"/>
              <a:gd name="connsiteX5885" fmla="*/ 2822759 w 3243376"/>
              <a:gd name="connsiteY5885" fmla="*/ 1725747 h 2504437"/>
              <a:gd name="connsiteX5886" fmla="*/ 2824857 w 3243376"/>
              <a:gd name="connsiteY5886" fmla="*/ 1727845 h 2504437"/>
              <a:gd name="connsiteX5887" fmla="*/ 2823354 w 3243376"/>
              <a:gd name="connsiteY5887" fmla="*/ 1724857 h 2504437"/>
              <a:gd name="connsiteX5888" fmla="*/ 2836371 w 3243376"/>
              <a:gd name="connsiteY5888" fmla="*/ 1705394 h 2504437"/>
              <a:gd name="connsiteX5889" fmla="*/ 2824857 w 3243376"/>
              <a:gd name="connsiteY5889" fmla="*/ 1705394 h 2504437"/>
              <a:gd name="connsiteX5890" fmla="*/ 2813344 w 3243376"/>
              <a:gd name="connsiteY5890" fmla="*/ 1705394 h 2504437"/>
              <a:gd name="connsiteX5891" fmla="*/ 2819100 w 3243376"/>
              <a:gd name="connsiteY5891" fmla="*/ 1716404 h 2504437"/>
              <a:gd name="connsiteX5892" fmla="*/ 2823354 w 3243376"/>
              <a:gd name="connsiteY5892" fmla="*/ 1724857 h 2504437"/>
              <a:gd name="connsiteX5893" fmla="*/ 2822759 w 3243376"/>
              <a:gd name="connsiteY5893" fmla="*/ 1725747 h 2504437"/>
              <a:gd name="connsiteX5894" fmla="*/ 2813919 w 3243376"/>
              <a:gd name="connsiteY5894" fmla="*/ 1716907 h 2504437"/>
              <a:gd name="connsiteX5895" fmla="*/ 2813919 w 3243376"/>
              <a:gd name="connsiteY5895" fmla="*/ 1716907 h 2504437"/>
              <a:gd name="connsiteX5896" fmla="*/ 2813918 w 3243376"/>
              <a:gd name="connsiteY5896" fmla="*/ 1716907 h 2504437"/>
              <a:gd name="connsiteX5897" fmla="*/ 2813847 w 3243376"/>
              <a:gd name="connsiteY5897" fmla="*/ 1716835 h 2504437"/>
              <a:gd name="connsiteX5898" fmla="*/ 2802405 w 3243376"/>
              <a:gd name="connsiteY5898" fmla="*/ 1705394 h 2504437"/>
              <a:gd name="connsiteX5899" fmla="*/ 2803035 w 3243376"/>
              <a:gd name="connsiteY5899" fmla="*/ 1707914 h 2504437"/>
              <a:gd name="connsiteX5900" fmla="*/ 2798592 w 3243376"/>
              <a:gd name="connsiteY5900" fmla="*/ 1704242 h 2504437"/>
              <a:gd name="connsiteX5901" fmla="*/ 2791468 w 3243376"/>
              <a:gd name="connsiteY5901" fmla="*/ 1682943 h 2504437"/>
              <a:gd name="connsiteX5902" fmla="*/ 2791468 w 3243376"/>
              <a:gd name="connsiteY5902" fmla="*/ 1716907 h 2504437"/>
              <a:gd name="connsiteX5903" fmla="*/ 2802982 w 3243376"/>
              <a:gd name="connsiteY5903" fmla="*/ 1728422 h 2504437"/>
              <a:gd name="connsiteX5904" fmla="*/ 2791468 w 3243376"/>
              <a:gd name="connsiteY5904" fmla="*/ 1750873 h 2504437"/>
              <a:gd name="connsiteX5905" fmla="*/ 2802983 w 3243376"/>
              <a:gd name="connsiteY5905" fmla="*/ 1739359 h 2504437"/>
              <a:gd name="connsiteX5906" fmla="*/ 2769017 w 3243376"/>
              <a:gd name="connsiteY5906" fmla="*/ 1739359 h 2504437"/>
              <a:gd name="connsiteX5907" fmla="*/ 2769017 w 3243376"/>
              <a:gd name="connsiteY5907" fmla="*/ 1761811 h 2504437"/>
              <a:gd name="connsiteX5908" fmla="*/ 2723538 w 3243376"/>
              <a:gd name="connsiteY5908" fmla="*/ 1806714 h 2504437"/>
              <a:gd name="connsiteX5909" fmla="*/ 2745989 w 3243376"/>
              <a:gd name="connsiteY5909" fmla="*/ 1918971 h 2504437"/>
              <a:gd name="connsiteX5910" fmla="*/ 2734476 w 3243376"/>
              <a:gd name="connsiteY5910" fmla="*/ 1930485 h 2504437"/>
              <a:gd name="connsiteX5911" fmla="*/ 2712025 w 3243376"/>
              <a:gd name="connsiteY5911" fmla="*/ 1918971 h 2504437"/>
              <a:gd name="connsiteX5912" fmla="*/ 2712024 w 3243376"/>
              <a:gd name="connsiteY5912" fmla="*/ 1885006 h 2504437"/>
              <a:gd name="connsiteX5913" fmla="*/ 2678059 w 3243376"/>
              <a:gd name="connsiteY5913" fmla="*/ 1862554 h 2504437"/>
              <a:gd name="connsiteX5914" fmla="*/ 2689573 w 3243376"/>
              <a:gd name="connsiteY5914" fmla="*/ 1851041 h 2504437"/>
              <a:gd name="connsiteX5915" fmla="*/ 2632580 w 3243376"/>
              <a:gd name="connsiteY5915" fmla="*/ 1817076 h 2504437"/>
              <a:gd name="connsiteX5916" fmla="*/ 2632580 w 3243376"/>
              <a:gd name="connsiteY5916" fmla="*/ 1794624 h 2504437"/>
              <a:gd name="connsiteX5917" fmla="*/ 2621067 w 3243376"/>
              <a:gd name="connsiteY5917" fmla="*/ 1817076 h 2504437"/>
              <a:gd name="connsiteX5918" fmla="*/ 2609553 w 3243376"/>
              <a:gd name="connsiteY5918" fmla="*/ 1805562 h 2504437"/>
              <a:gd name="connsiteX5919" fmla="*/ 2621067 w 3243376"/>
              <a:gd name="connsiteY5919" fmla="*/ 1817076 h 2504437"/>
              <a:gd name="connsiteX5920" fmla="*/ 2598615 w 3243376"/>
              <a:gd name="connsiteY5920" fmla="*/ 1828590 h 2504437"/>
              <a:gd name="connsiteX5921" fmla="*/ 2621067 w 3243376"/>
              <a:gd name="connsiteY5921" fmla="*/ 1828590 h 2504437"/>
              <a:gd name="connsiteX5922" fmla="*/ 2609554 w 3243376"/>
              <a:gd name="connsiteY5922" fmla="*/ 1840103 h 2504437"/>
              <a:gd name="connsiteX5923" fmla="*/ 2609553 w 3243376"/>
              <a:gd name="connsiteY5923" fmla="*/ 1851616 h 2504437"/>
              <a:gd name="connsiteX5924" fmla="*/ 2632005 w 3243376"/>
              <a:gd name="connsiteY5924" fmla="*/ 1851616 h 2504437"/>
              <a:gd name="connsiteX5925" fmla="*/ 2643518 w 3243376"/>
              <a:gd name="connsiteY5925" fmla="*/ 1851616 h 2504437"/>
              <a:gd name="connsiteX5926" fmla="*/ 2643518 w 3243376"/>
              <a:gd name="connsiteY5926" fmla="*/ 1863130 h 2504437"/>
              <a:gd name="connsiteX5927" fmla="*/ 2643518 w 3243376"/>
              <a:gd name="connsiteY5927" fmla="*/ 1874644 h 2504437"/>
              <a:gd name="connsiteX5928" fmla="*/ 2640855 w 3243376"/>
              <a:gd name="connsiteY5928" fmla="*/ 1889972 h 2504437"/>
              <a:gd name="connsiteX5929" fmla="*/ 2643300 w 3243376"/>
              <a:gd name="connsiteY5929" fmla="*/ 1894307 h 2504437"/>
              <a:gd name="connsiteX5930" fmla="*/ 2639704 w 3243376"/>
              <a:gd name="connsiteY5930" fmla="*/ 1890187 h 2504437"/>
              <a:gd name="connsiteX5931" fmla="*/ 2632580 w 3243376"/>
              <a:gd name="connsiteY5931" fmla="*/ 1874644 h 2504437"/>
              <a:gd name="connsiteX5932" fmla="*/ 2598615 w 3243376"/>
              <a:gd name="connsiteY5932" fmla="*/ 1874644 h 2504437"/>
              <a:gd name="connsiteX5933" fmla="*/ 2587102 w 3243376"/>
              <a:gd name="connsiteY5933" fmla="*/ 1863130 h 2504437"/>
              <a:gd name="connsiteX5934" fmla="*/ 2574392 w 3243376"/>
              <a:gd name="connsiteY5934" fmla="*/ 1893407 h 2504437"/>
              <a:gd name="connsiteX5935" fmla="*/ 2555897 w 3243376"/>
              <a:gd name="connsiteY5935" fmla="*/ 1896617 h 2504437"/>
              <a:gd name="connsiteX5936" fmla="*/ 2554818 w 3243376"/>
              <a:gd name="connsiteY5936" fmla="*/ 1892304 h 2504437"/>
              <a:gd name="connsiteX5937" fmla="*/ 2558444 w 3243376"/>
              <a:gd name="connsiteY5937" fmla="*/ 1881966 h 2504437"/>
              <a:gd name="connsiteX5938" fmla="*/ 2570119 w 3243376"/>
              <a:gd name="connsiteY5938" fmla="*/ 1868887 h 2504437"/>
              <a:gd name="connsiteX5939" fmla="*/ 2572999 w 3243376"/>
              <a:gd name="connsiteY5939" fmla="*/ 1865661 h 2504437"/>
              <a:gd name="connsiteX5940" fmla="*/ 2576667 w 3243376"/>
              <a:gd name="connsiteY5940" fmla="*/ 1866584 h 2504437"/>
              <a:gd name="connsiteX5941" fmla="*/ 2587677 w 3243376"/>
              <a:gd name="connsiteY5941" fmla="*/ 1852192 h 2504437"/>
              <a:gd name="connsiteX5942" fmla="*/ 2583258 w 3243376"/>
              <a:gd name="connsiteY5942" fmla="*/ 1851636 h 2504437"/>
              <a:gd name="connsiteX5943" fmla="*/ 2586980 w 3243376"/>
              <a:gd name="connsiteY5943" fmla="*/ 1841026 h 2504437"/>
              <a:gd name="connsiteX5944" fmla="*/ 2587677 w 3243376"/>
              <a:gd name="connsiteY5944" fmla="*/ 1840679 h 2504437"/>
              <a:gd name="connsiteX5945" fmla="*/ 2587391 w 3243376"/>
              <a:gd name="connsiteY5945" fmla="*/ 1839646 h 2504437"/>
              <a:gd name="connsiteX5946" fmla="*/ 2591608 w 3243376"/>
              <a:gd name="connsiteY5946" fmla="*/ 1824542 h 2504437"/>
              <a:gd name="connsiteX5947" fmla="*/ 2579250 w 3243376"/>
              <a:gd name="connsiteY5947" fmla="*/ 1809106 h 2504437"/>
              <a:gd name="connsiteX5948" fmla="*/ 2577983 w 3243376"/>
              <a:gd name="connsiteY5948" fmla="*/ 1809897 h 2504437"/>
              <a:gd name="connsiteX5949" fmla="*/ 2576164 w 3243376"/>
              <a:gd name="connsiteY5949" fmla="*/ 1806714 h 2504437"/>
              <a:gd name="connsiteX5950" fmla="*/ 2574556 w 3243376"/>
              <a:gd name="connsiteY5950" fmla="*/ 1812038 h 2504437"/>
              <a:gd name="connsiteX5951" fmla="*/ 2564651 w 3243376"/>
              <a:gd name="connsiteY5951" fmla="*/ 1818227 h 2504437"/>
              <a:gd name="connsiteX5952" fmla="*/ 2564651 w 3243376"/>
              <a:gd name="connsiteY5952" fmla="*/ 1806714 h 2504437"/>
              <a:gd name="connsiteX5953" fmla="*/ 2542199 w 3243376"/>
              <a:gd name="connsiteY5953" fmla="*/ 1829165 h 2504437"/>
              <a:gd name="connsiteX5954" fmla="*/ 2553713 w 3243376"/>
              <a:gd name="connsiteY5954" fmla="*/ 1840679 h 2504437"/>
              <a:gd name="connsiteX5955" fmla="*/ 2572656 w 3243376"/>
              <a:gd name="connsiteY5955" fmla="*/ 1818335 h 2504437"/>
              <a:gd name="connsiteX5956" fmla="*/ 2574556 w 3243376"/>
              <a:gd name="connsiteY5956" fmla="*/ 1812038 h 2504437"/>
              <a:gd name="connsiteX5957" fmla="*/ 2577983 w 3243376"/>
              <a:gd name="connsiteY5957" fmla="*/ 1809897 h 2504437"/>
              <a:gd name="connsiteX5958" fmla="*/ 2581921 w 3243376"/>
              <a:gd name="connsiteY5958" fmla="*/ 1816788 h 2504437"/>
              <a:gd name="connsiteX5959" fmla="*/ 2587677 w 3243376"/>
              <a:gd name="connsiteY5959" fmla="*/ 1818227 h 2504437"/>
              <a:gd name="connsiteX5960" fmla="*/ 2583360 w 3243376"/>
              <a:gd name="connsiteY5960" fmla="*/ 1825135 h 2504437"/>
              <a:gd name="connsiteX5961" fmla="*/ 2587391 w 3243376"/>
              <a:gd name="connsiteY5961" fmla="*/ 1839646 h 2504437"/>
              <a:gd name="connsiteX5962" fmla="*/ 2587102 w 3243376"/>
              <a:gd name="connsiteY5962" fmla="*/ 1840679 h 2504437"/>
              <a:gd name="connsiteX5963" fmla="*/ 2586980 w 3243376"/>
              <a:gd name="connsiteY5963" fmla="*/ 1841026 h 2504437"/>
              <a:gd name="connsiteX5964" fmla="*/ 2581174 w 3243376"/>
              <a:gd name="connsiteY5964" fmla="*/ 1843917 h 2504437"/>
              <a:gd name="connsiteX5965" fmla="*/ 2565226 w 3243376"/>
              <a:gd name="connsiteY5965" fmla="*/ 1840679 h 2504437"/>
              <a:gd name="connsiteX5966" fmla="*/ 2576236 w 3243376"/>
              <a:gd name="connsiteY5966" fmla="*/ 1850753 h 2504437"/>
              <a:gd name="connsiteX5967" fmla="*/ 2583258 w 3243376"/>
              <a:gd name="connsiteY5967" fmla="*/ 1851636 h 2504437"/>
              <a:gd name="connsiteX5968" fmla="*/ 2581795 w 3243376"/>
              <a:gd name="connsiteY5968" fmla="*/ 1855808 h 2504437"/>
              <a:gd name="connsiteX5969" fmla="*/ 2572999 w 3243376"/>
              <a:gd name="connsiteY5969" fmla="*/ 1865661 h 2504437"/>
              <a:gd name="connsiteX5970" fmla="*/ 2565226 w 3243376"/>
              <a:gd name="connsiteY5970" fmla="*/ 1863706 h 2504437"/>
              <a:gd name="connsiteX5971" fmla="*/ 2565226 w 3243376"/>
              <a:gd name="connsiteY5971" fmla="*/ 1841255 h 2504437"/>
              <a:gd name="connsiteX5972" fmla="*/ 2542774 w 3243376"/>
              <a:gd name="connsiteY5972" fmla="*/ 1863706 h 2504437"/>
              <a:gd name="connsiteX5973" fmla="*/ 2542774 w 3243376"/>
              <a:gd name="connsiteY5973" fmla="*/ 1886157 h 2504437"/>
              <a:gd name="connsiteX5974" fmla="*/ 2531262 w 3243376"/>
              <a:gd name="connsiteY5974" fmla="*/ 1886157 h 2504437"/>
              <a:gd name="connsiteX5975" fmla="*/ 2519747 w 3243376"/>
              <a:gd name="connsiteY5975" fmla="*/ 1897670 h 2504437"/>
              <a:gd name="connsiteX5976" fmla="*/ 2519747 w 3243376"/>
              <a:gd name="connsiteY5976" fmla="*/ 1875219 h 2504437"/>
              <a:gd name="connsiteX5977" fmla="*/ 2508234 w 3243376"/>
              <a:gd name="connsiteY5977" fmla="*/ 1886734 h 2504437"/>
              <a:gd name="connsiteX5978" fmla="*/ 2508234 w 3243376"/>
              <a:gd name="connsiteY5978" fmla="*/ 1875219 h 2504437"/>
              <a:gd name="connsiteX5979" fmla="*/ 2497171 w 3243376"/>
              <a:gd name="connsiteY5979" fmla="*/ 1880529 h 2504437"/>
              <a:gd name="connsiteX5980" fmla="*/ 2496720 w 3243376"/>
              <a:gd name="connsiteY5980" fmla="*/ 1875219 h 2504437"/>
              <a:gd name="connsiteX5981" fmla="*/ 2496720 w 3243376"/>
              <a:gd name="connsiteY5981" fmla="*/ 1897670 h 2504437"/>
              <a:gd name="connsiteX5982" fmla="*/ 2493842 w 3243376"/>
              <a:gd name="connsiteY5982" fmla="*/ 1882127 h 2504437"/>
              <a:gd name="connsiteX5983" fmla="*/ 2497171 w 3243376"/>
              <a:gd name="connsiteY5983" fmla="*/ 1880529 h 2504437"/>
              <a:gd name="connsiteX5984" fmla="*/ 2498160 w 3243376"/>
              <a:gd name="connsiteY5984" fmla="*/ 1892202 h 2504437"/>
              <a:gd name="connsiteX5985" fmla="*/ 2508234 w 3243376"/>
              <a:gd name="connsiteY5985" fmla="*/ 1909184 h 2504437"/>
              <a:gd name="connsiteX5986" fmla="*/ 2474269 w 3243376"/>
              <a:gd name="connsiteY5986" fmla="*/ 1920698 h 2504437"/>
              <a:gd name="connsiteX5987" fmla="*/ 2462755 w 3243376"/>
              <a:gd name="connsiteY5987" fmla="*/ 1898247 h 2504437"/>
              <a:gd name="connsiteX5988" fmla="*/ 2474268 w 3243376"/>
              <a:gd name="connsiteY5988" fmla="*/ 1898247 h 2504437"/>
              <a:gd name="connsiteX5989" fmla="*/ 2451818 w 3243376"/>
              <a:gd name="connsiteY5989" fmla="*/ 1898247 h 2504437"/>
              <a:gd name="connsiteX5990" fmla="*/ 2440304 w 3243376"/>
              <a:gd name="connsiteY5990" fmla="*/ 1898247 h 2504437"/>
              <a:gd name="connsiteX5991" fmla="*/ 2451818 w 3243376"/>
              <a:gd name="connsiteY5991" fmla="*/ 1909760 h 2504437"/>
              <a:gd name="connsiteX5992" fmla="*/ 2429367 w 3243376"/>
              <a:gd name="connsiteY5992" fmla="*/ 1898247 h 2504437"/>
              <a:gd name="connsiteX5993" fmla="*/ 2440880 w 3243376"/>
              <a:gd name="connsiteY5993" fmla="*/ 1909760 h 2504437"/>
              <a:gd name="connsiteX5994" fmla="*/ 2418429 w 3243376"/>
              <a:gd name="connsiteY5994" fmla="*/ 1898247 h 2504437"/>
              <a:gd name="connsiteX5995" fmla="*/ 2406914 w 3243376"/>
              <a:gd name="connsiteY5995" fmla="*/ 1909760 h 2504437"/>
              <a:gd name="connsiteX5996" fmla="*/ 2406914 w 3243376"/>
              <a:gd name="connsiteY5996" fmla="*/ 1898247 h 2504437"/>
              <a:gd name="connsiteX5997" fmla="*/ 2395401 w 3243376"/>
              <a:gd name="connsiteY5997" fmla="*/ 1898247 h 2504437"/>
              <a:gd name="connsiteX5998" fmla="*/ 2390544 w 3243376"/>
              <a:gd name="connsiteY5998" fmla="*/ 1867969 h 2504437"/>
              <a:gd name="connsiteX5999" fmla="*/ 2384182 w 3243376"/>
              <a:gd name="connsiteY5999" fmla="*/ 1864444 h 2504437"/>
              <a:gd name="connsiteX6000" fmla="*/ 2383887 w 3243376"/>
              <a:gd name="connsiteY6000" fmla="*/ 1862347 h 2504437"/>
              <a:gd name="connsiteX6001" fmla="*/ 2383887 w 3243376"/>
              <a:gd name="connsiteY6001" fmla="*/ 1852768 h 2504437"/>
              <a:gd name="connsiteX6002" fmla="*/ 2395401 w 3243376"/>
              <a:gd name="connsiteY6002" fmla="*/ 1852768 h 2504437"/>
              <a:gd name="connsiteX6003" fmla="*/ 2383887 w 3243376"/>
              <a:gd name="connsiteY6003" fmla="*/ 1841254 h 2504437"/>
              <a:gd name="connsiteX6004" fmla="*/ 2406339 w 3243376"/>
              <a:gd name="connsiteY6004" fmla="*/ 1841255 h 2504437"/>
              <a:gd name="connsiteX6005" fmla="*/ 2406339 w 3243376"/>
              <a:gd name="connsiteY6005" fmla="*/ 1818802 h 2504437"/>
              <a:gd name="connsiteX6006" fmla="*/ 2394825 w 3243376"/>
              <a:gd name="connsiteY6006" fmla="*/ 1807289 h 2504437"/>
              <a:gd name="connsiteX6007" fmla="*/ 2406339 w 3243376"/>
              <a:gd name="connsiteY6007" fmla="*/ 1795775 h 2504437"/>
              <a:gd name="connsiteX6008" fmla="*/ 2372373 w 3243376"/>
              <a:gd name="connsiteY6008" fmla="*/ 1807289 h 2504437"/>
              <a:gd name="connsiteX6009" fmla="*/ 2383887 w 3243376"/>
              <a:gd name="connsiteY6009" fmla="*/ 1818802 h 2504437"/>
              <a:gd name="connsiteX6010" fmla="*/ 2338408 w 3243376"/>
              <a:gd name="connsiteY6010" fmla="*/ 1796351 h 2504437"/>
              <a:gd name="connsiteX6011" fmla="*/ 2360860 w 3243376"/>
              <a:gd name="connsiteY6011" fmla="*/ 1796352 h 2504437"/>
              <a:gd name="connsiteX6012" fmla="*/ 2349346 w 3243376"/>
              <a:gd name="connsiteY6012" fmla="*/ 1807865 h 2504437"/>
              <a:gd name="connsiteX6013" fmla="*/ 2360284 w 3243376"/>
              <a:gd name="connsiteY6013" fmla="*/ 1807865 h 2504437"/>
              <a:gd name="connsiteX6014" fmla="*/ 2360284 w 3243376"/>
              <a:gd name="connsiteY6014" fmla="*/ 1807865 h 2504437"/>
              <a:gd name="connsiteX6015" fmla="*/ 2360284 w 3243376"/>
              <a:gd name="connsiteY6015" fmla="*/ 1807865 h 2504437"/>
              <a:gd name="connsiteX6016" fmla="*/ 2360356 w 3243376"/>
              <a:gd name="connsiteY6016" fmla="*/ 1807865 h 2504437"/>
              <a:gd name="connsiteX6017" fmla="*/ 2371798 w 3243376"/>
              <a:gd name="connsiteY6017" fmla="*/ 1807865 h 2504437"/>
              <a:gd name="connsiteX6018" fmla="*/ 2366041 w 3243376"/>
              <a:gd name="connsiteY6018" fmla="*/ 1803547 h 2504437"/>
              <a:gd name="connsiteX6019" fmla="*/ 2360284 w 3243376"/>
              <a:gd name="connsiteY6019" fmla="*/ 1807865 h 2504437"/>
              <a:gd name="connsiteX6020" fmla="*/ 2360284 w 3243376"/>
              <a:gd name="connsiteY6020" fmla="*/ 1807865 h 2504437"/>
              <a:gd name="connsiteX6021" fmla="*/ 2362173 w 3243376"/>
              <a:gd name="connsiteY6021" fmla="*/ 1797970 h 2504437"/>
              <a:gd name="connsiteX6022" fmla="*/ 2382736 w 3243376"/>
              <a:gd name="connsiteY6022" fmla="*/ 1796352 h 2504437"/>
              <a:gd name="connsiteX6023" fmla="*/ 2360284 w 3243376"/>
              <a:gd name="connsiteY6023" fmla="*/ 1784837 h 2504437"/>
              <a:gd name="connsiteX6024" fmla="*/ 2394250 w 3243376"/>
              <a:gd name="connsiteY6024" fmla="*/ 1784838 h 2504437"/>
              <a:gd name="connsiteX6025" fmla="*/ 2395419 w 3243376"/>
              <a:gd name="connsiteY6025" fmla="*/ 1769969 h 2504437"/>
              <a:gd name="connsiteX6026" fmla="*/ 2388992 w 3243376"/>
              <a:gd name="connsiteY6026" fmla="*/ 1762078 h 2504437"/>
              <a:gd name="connsiteX6027" fmla="*/ 2401374 w 3243376"/>
              <a:gd name="connsiteY6027" fmla="*/ 1760947 h 2504437"/>
              <a:gd name="connsiteX6028" fmla="*/ 2408066 w 3243376"/>
              <a:gd name="connsiteY6028" fmla="*/ 1750873 h 2504437"/>
              <a:gd name="connsiteX6029" fmla="*/ 2392739 w 3243376"/>
              <a:gd name="connsiteY6029" fmla="*/ 1752312 h 2504437"/>
              <a:gd name="connsiteX6030" fmla="*/ 2387301 w 3243376"/>
              <a:gd name="connsiteY6030" fmla="*/ 1760002 h 2504437"/>
              <a:gd name="connsiteX6031" fmla="*/ 2385902 w 3243376"/>
              <a:gd name="connsiteY6031" fmla="*/ 1758285 h 2504437"/>
              <a:gd name="connsiteX6032" fmla="*/ 2360285 w 3243376"/>
              <a:gd name="connsiteY6032" fmla="*/ 1739935 h 2504437"/>
              <a:gd name="connsiteX6033" fmla="*/ 2348772 w 3243376"/>
              <a:gd name="connsiteY6033" fmla="*/ 1762386 h 2504437"/>
              <a:gd name="connsiteX6034" fmla="*/ 2348771 w 3243376"/>
              <a:gd name="connsiteY6034" fmla="*/ 1750873 h 2504437"/>
              <a:gd name="connsiteX6035" fmla="*/ 2327686 w 3243376"/>
              <a:gd name="connsiteY6035" fmla="*/ 1756630 h 2504437"/>
              <a:gd name="connsiteX6036" fmla="*/ 2321432 w 3243376"/>
              <a:gd name="connsiteY6036" fmla="*/ 1759425 h 2504437"/>
              <a:gd name="connsiteX6037" fmla="*/ 2326319 w 3243376"/>
              <a:gd name="connsiteY6037" fmla="*/ 1750873 h 2504437"/>
              <a:gd name="connsiteX6038" fmla="*/ 2303868 w 3243376"/>
              <a:gd name="connsiteY6038" fmla="*/ 1762386 h 2504437"/>
              <a:gd name="connsiteX6039" fmla="*/ 2298111 w 3243376"/>
              <a:gd name="connsiteY6039" fmla="*/ 1751377 h 2504437"/>
              <a:gd name="connsiteX6040" fmla="*/ 2297858 w 3243376"/>
              <a:gd name="connsiteY6040" fmla="*/ 1750874 h 2504437"/>
              <a:gd name="connsiteX6041" fmla="*/ 2304732 w 3243376"/>
              <a:gd name="connsiteY6041" fmla="*/ 1750873 h 2504437"/>
              <a:gd name="connsiteX6042" fmla="*/ 2306171 w 3243376"/>
              <a:gd name="connsiteY6042" fmla="*/ 1750873 h 2504437"/>
              <a:gd name="connsiteX6043" fmla="*/ 2317109 w 3243376"/>
              <a:gd name="connsiteY6043" fmla="*/ 1739359 h 2504437"/>
              <a:gd name="connsiteX6044" fmla="*/ 2317109 w 3243376"/>
              <a:gd name="connsiteY6044" fmla="*/ 1716907 h 2504437"/>
              <a:gd name="connsiteX6045" fmla="*/ 2306099 w 3243376"/>
              <a:gd name="connsiteY6045" fmla="*/ 1729572 h 2504437"/>
              <a:gd name="connsiteX6046" fmla="*/ 2296310 w 3243376"/>
              <a:gd name="connsiteY6046" fmla="*/ 1747796 h 2504437"/>
              <a:gd name="connsiteX6047" fmla="*/ 2292354 w 3243376"/>
              <a:gd name="connsiteY6047" fmla="*/ 1739935 h 2504437"/>
              <a:gd name="connsiteX6048" fmla="*/ 2269902 w 3243376"/>
              <a:gd name="connsiteY6048" fmla="*/ 1739935 h 2504437"/>
              <a:gd name="connsiteX6049" fmla="*/ 2269902 w 3243376"/>
              <a:gd name="connsiteY6049" fmla="*/ 1695031 h 2504437"/>
              <a:gd name="connsiteX6050" fmla="*/ 2247452 w 3243376"/>
              <a:gd name="connsiteY6050" fmla="*/ 1695031 h 2504437"/>
              <a:gd name="connsiteX6051" fmla="*/ 2258965 w 3243376"/>
              <a:gd name="connsiteY6051" fmla="*/ 1717484 h 2504437"/>
              <a:gd name="connsiteX6052" fmla="*/ 2247452 w 3243376"/>
              <a:gd name="connsiteY6052" fmla="*/ 1717483 h 2504437"/>
              <a:gd name="connsiteX6053" fmla="*/ 2235939 w 3243376"/>
              <a:gd name="connsiteY6053" fmla="*/ 1695031 h 2504437"/>
              <a:gd name="connsiteX6054" fmla="*/ 2258389 w 3243376"/>
              <a:gd name="connsiteY6054" fmla="*/ 1672580 h 2504437"/>
              <a:gd name="connsiteX6055" fmla="*/ 2246876 w 3243376"/>
              <a:gd name="connsiteY6055" fmla="*/ 1672580 h 2504437"/>
              <a:gd name="connsiteX6056" fmla="*/ 2246875 w 3243376"/>
              <a:gd name="connsiteY6056" fmla="*/ 1661066 h 2504437"/>
              <a:gd name="connsiteX6057" fmla="*/ 2269327 w 3243376"/>
              <a:gd name="connsiteY6057" fmla="*/ 1661066 h 2504437"/>
              <a:gd name="connsiteX6058" fmla="*/ 2269046 w 3243376"/>
              <a:gd name="connsiteY6058" fmla="*/ 1660002 h 2504437"/>
              <a:gd name="connsiteX6059" fmla="*/ 2269902 w 3243376"/>
              <a:gd name="connsiteY6059" fmla="*/ 1660491 h 2504437"/>
              <a:gd name="connsiteX6060" fmla="*/ 2267962 w 3243376"/>
              <a:gd name="connsiteY6060" fmla="*/ 1650431 h 2504437"/>
              <a:gd name="connsiteX6061" fmla="*/ 2269569 w 3243376"/>
              <a:gd name="connsiteY6061" fmla="*/ 1649733 h 2504437"/>
              <a:gd name="connsiteX6062" fmla="*/ 2280840 w 3243376"/>
              <a:gd name="connsiteY6062" fmla="*/ 1649553 h 2504437"/>
              <a:gd name="connsiteX6063" fmla="*/ 2292354 w 3243376"/>
              <a:gd name="connsiteY6063" fmla="*/ 1638040 h 2504437"/>
              <a:gd name="connsiteX6064" fmla="*/ 2269902 w 3243376"/>
              <a:gd name="connsiteY6064" fmla="*/ 1615588 h 2504437"/>
              <a:gd name="connsiteX6065" fmla="*/ 2258389 w 3243376"/>
              <a:gd name="connsiteY6065" fmla="*/ 1604074 h 2504437"/>
              <a:gd name="connsiteX6066" fmla="*/ 2269902 w 3243376"/>
              <a:gd name="connsiteY6066" fmla="*/ 1581623 h 2504437"/>
              <a:gd name="connsiteX6067" fmla="*/ 2258389 w 3243376"/>
              <a:gd name="connsiteY6067" fmla="*/ 1604074 h 2504437"/>
              <a:gd name="connsiteX6068" fmla="*/ 2224424 w 3243376"/>
              <a:gd name="connsiteY6068" fmla="*/ 1615588 h 2504437"/>
              <a:gd name="connsiteX6069" fmla="*/ 2201973 w 3243376"/>
              <a:gd name="connsiteY6069" fmla="*/ 1593137 h 2504437"/>
              <a:gd name="connsiteX6070" fmla="*/ 2201973 w 3243376"/>
              <a:gd name="connsiteY6070" fmla="*/ 1615588 h 2504437"/>
              <a:gd name="connsiteX6071" fmla="*/ 2247452 w 3243376"/>
              <a:gd name="connsiteY6071" fmla="*/ 1615588 h 2504437"/>
              <a:gd name="connsiteX6072" fmla="*/ 2266394 w 3243376"/>
              <a:gd name="connsiteY6072" fmla="*/ 1642303 h 2504437"/>
              <a:gd name="connsiteX6073" fmla="*/ 2267962 w 3243376"/>
              <a:gd name="connsiteY6073" fmla="*/ 1650431 h 2504437"/>
              <a:gd name="connsiteX6074" fmla="*/ 2266664 w 3243376"/>
              <a:gd name="connsiteY6074" fmla="*/ 1650992 h 2504437"/>
              <a:gd name="connsiteX6075" fmla="*/ 2269046 w 3243376"/>
              <a:gd name="connsiteY6075" fmla="*/ 1660002 h 2504437"/>
              <a:gd name="connsiteX6076" fmla="*/ 2259828 w 3243376"/>
              <a:gd name="connsiteY6076" fmla="*/ 1654734 h 2504437"/>
              <a:gd name="connsiteX6077" fmla="*/ 2258389 w 3243376"/>
              <a:gd name="connsiteY6077" fmla="*/ 1648977 h 2504437"/>
              <a:gd name="connsiteX6078" fmla="*/ 2235938 w 3243376"/>
              <a:gd name="connsiteY6078" fmla="*/ 1648977 h 2504437"/>
              <a:gd name="connsiteX6079" fmla="*/ 2247452 w 3243376"/>
              <a:gd name="connsiteY6079" fmla="*/ 1637464 h 2504437"/>
              <a:gd name="connsiteX6080" fmla="*/ 2247452 w 3243376"/>
              <a:gd name="connsiteY6080" fmla="*/ 1637464 h 2504437"/>
              <a:gd name="connsiteX6081" fmla="*/ 2235938 w 3243376"/>
              <a:gd name="connsiteY6081" fmla="*/ 1637464 h 2504437"/>
              <a:gd name="connsiteX6082" fmla="*/ 2201973 w 3243376"/>
              <a:gd name="connsiteY6082" fmla="*/ 1637464 h 2504437"/>
              <a:gd name="connsiteX6083" fmla="*/ 2201973 w 3243376"/>
              <a:gd name="connsiteY6083" fmla="*/ 1671429 h 2504437"/>
              <a:gd name="connsiteX6084" fmla="*/ 2201973 w 3243376"/>
              <a:gd name="connsiteY6084" fmla="*/ 1682943 h 2504437"/>
              <a:gd name="connsiteX6085" fmla="*/ 2190460 w 3243376"/>
              <a:gd name="connsiteY6085" fmla="*/ 1694456 h 2504437"/>
              <a:gd name="connsiteX6086" fmla="*/ 2178945 w 3243376"/>
              <a:gd name="connsiteY6086" fmla="*/ 1672005 h 2504437"/>
              <a:gd name="connsiteX6087" fmla="*/ 2190460 w 3243376"/>
              <a:gd name="connsiteY6087" fmla="*/ 1672005 h 2504437"/>
              <a:gd name="connsiteX6088" fmla="*/ 2190459 w 3243376"/>
              <a:gd name="connsiteY6088" fmla="*/ 1660491 h 2504437"/>
              <a:gd name="connsiteX6089" fmla="*/ 2178946 w 3243376"/>
              <a:gd name="connsiteY6089" fmla="*/ 1682943 h 2504437"/>
              <a:gd name="connsiteX6090" fmla="*/ 2156494 w 3243376"/>
              <a:gd name="connsiteY6090" fmla="*/ 1682943 h 2504437"/>
              <a:gd name="connsiteX6091" fmla="*/ 2156494 w 3243376"/>
              <a:gd name="connsiteY6091" fmla="*/ 1671429 h 2504437"/>
              <a:gd name="connsiteX6092" fmla="*/ 2168008 w 3243376"/>
              <a:gd name="connsiteY6092" fmla="*/ 1659915 h 2504437"/>
              <a:gd name="connsiteX6093" fmla="*/ 2156494 w 3243376"/>
              <a:gd name="connsiteY6093" fmla="*/ 1659915 h 2504437"/>
              <a:gd name="connsiteX6094" fmla="*/ 2156494 w 3243376"/>
              <a:gd name="connsiteY6094" fmla="*/ 1625951 h 2504437"/>
              <a:gd name="connsiteX6095" fmla="*/ 2162250 w 3243376"/>
              <a:gd name="connsiteY6095" fmla="*/ 1620193 h 2504437"/>
              <a:gd name="connsiteX6096" fmla="*/ 2167622 w 3243376"/>
              <a:gd name="connsiteY6096" fmla="*/ 1614821 h 2504437"/>
              <a:gd name="connsiteX6097" fmla="*/ 2168007 w 3243376"/>
              <a:gd name="connsiteY6097" fmla="*/ 1614766 h 2504437"/>
              <a:gd name="connsiteX6098" fmla="*/ 2168008 w 3243376"/>
              <a:gd name="connsiteY6098" fmla="*/ 1625446 h 2504437"/>
              <a:gd name="connsiteX6099" fmla="*/ 2168007 w 3243376"/>
              <a:gd name="connsiteY6099" fmla="*/ 1636889 h 2504437"/>
              <a:gd name="connsiteX6100" fmla="*/ 2190460 w 3243376"/>
              <a:gd name="connsiteY6100" fmla="*/ 1625374 h 2504437"/>
              <a:gd name="connsiteX6101" fmla="*/ 2178946 w 3243376"/>
              <a:gd name="connsiteY6101" fmla="*/ 1613861 h 2504437"/>
              <a:gd name="connsiteX6102" fmla="*/ 2178945 w 3243376"/>
              <a:gd name="connsiteY6102" fmla="*/ 1602348 h 2504437"/>
              <a:gd name="connsiteX6103" fmla="*/ 2201398 w 3243376"/>
              <a:gd name="connsiteY6103" fmla="*/ 1590834 h 2504437"/>
              <a:gd name="connsiteX6104" fmla="*/ 2189884 w 3243376"/>
              <a:gd name="connsiteY6104" fmla="*/ 1579320 h 2504437"/>
              <a:gd name="connsiteX6105" fmla="*/ 2201397 w 3243376"/>
              <a:gd name="connsiteY6105" fmla="*/ 1567807 h 2504437"/>
              <a:gd name="connsiteX6106" fmla="*/ 2212911 w 3243376"/>
              <a:gd name="connsiteY6106" fmla="*/ 1556293 h 2504437"/>
              <a:gd name="connsiteX6107" fmla="*/ 2224424 w 3243376"/>
              <a:gd name="connsiteY6107" fmla="*/ 1556293 h 2504437"/>
              <a:gd name="connsiteX6108" fmla="*/ 2224424 w 3243376"/>
              <a:gd name="connsiteY6108" fmla="*/ 1578745 h 2504437"/>
              <a:gd name="connsiteX6109" fmla="*/ 2235939 w 3243376"/>
              <a:gd name="connsiteY6109" fmla="*/ 1578745 h 2504437"/>
              <a:gd name="connsiteX6110" fmla="*/ 2258389 w 3243376"/>
              <a:gd name="connsiteY6110" fmla="*/ 1544779 h 2504437"/>
              <a:gd name="connsiteX6111" fmla="*/ 2269902 w 3243376"/>
              <a:gd name="connsiteY6111" fmla="*/ 1544780 h 2504437"/>
              <a:gd name="connsiteX6112" fmla="*/ 2269902 w 3243376"/>
              <a:gd name="connsiteY6112" fmla="*/ 1578745 h 2504437"/>
              <a:gd name="connsiteX6113" fmla="*/ 2281417 w 3243376"/>
              <a:gd name="connsiteY6113" fmla="*/ 1544780 h 2504437"/>
              <a:gd name="connsiteX6114" fmla="*/ 2282856 w 3243376"/>
              <a:gd name="connsiteY6114" fmla="*/ 1544779 h 2504437"/>
              <a:gd name="connsiteX6115" fmla="*/ 2283815 w 3243376"/>
              <a:gd name="connsiteY6115" fmla="*/ 1544780 h 2504437"/>
              <a:gd name="connsiteX6116" fmla="*/ 2283144 w 3243376"/>
              <a:gd name="connsiteY6116" fmla="*/ 1548809 h 2504437"/>
              <a:gd name="connsiteX6117" fmla="*/ 2289920 w 3243376"/>
              <a:gd name="connsiteY6117" fmla="*/ 1548809 h 2504437"/>
              <a:gd name="connsiteX6118" fmla="*/ 2288073 w 3243376"/>
              <a:gd name="connsiteY6118" fmla="*/ 1551282 h 2504437"/>
              <a:gd name="connsiteX6119" fmla="*/ 2292930 w 3243376"/>
              <a:gd name="connsiteY6119" fmla="*/ 1567231 h 2504437"/>
              <a:gd name="connsiteX6120" fmla="*/ 2270479 w 3243376"/>
              <a:gd name="connsiteY6120" fmla="*/ 1601196 h 2504437"/>
              <a:gd name="connsiteX6121" fmla="*/ 2304443 w 3243376"/>
              <a:gd name="connsiteY6121" fmla="*/ 1567231 h 2504437"/>
              <a:gd name="connsiteX6122" fmla="*/ 2292930 w 3243376"/>
              <a:gd name="connsiteY6122" fmla="*/ 1555717 h 2504437"/>
              <a:gd name="connsiteX6123" fmla="*/ 2304443 w 3243376"/>
              <a:gd name="connsiteY6123" fmla="*/ 1544203 h 2504437"/>
              <a:gd name="connsiteX6124" fmla="*/ 2270479 w 3243376"/>
              <a:gd name="connsiteY6124" fmla="*/ 1544204 h 2504437"/>
              <a:gd name="connsiteX6125" fmla="*/ 2248027 w 3243376"/>
              <a:gd name="connsiteY6125" fmla="*/ 1544204 h 2504437"/>
              <a:gd name="connsiteX6126" fmla="*/ 2236514 w 3243376"/>
              <a:gd name="connsiteY6126" fmla="*/ 1555717 h 2504437"/>
              <a:gd name="connsiteX6127" fmla="*/ 2236514 w 3243376"/>
              <a:gd name="connsiteY6127" fmla="*/ 1544204 h 2504437"/>
              <a:gd name="connsiteX6128" fmla="*/ 2236514 w 3243376"/>
              <a:gd name="connsiteY6128" fmla="*/ 1532691 h 2504437"/>
              <a:gd name="connsiteX6129" fmla="*/ 2216557 w 3243376"/>
              <a:gd name="connsiteY6129" fmla="*/ 1547028 h 2504437"/>
              <a:gd name="connsiteX6130" fmla="*/ 2223848 w 3243376"/>
              <a:gd name="connsiteY6130" fmla="*/ 1537367 h 2504437"/>
              <a:gd name="connsiteX6131" fmla="*/ 2215213 w 3243376"/>
              <a:gd name="connsiteY6131" fmla="*/ 1526358 h 2504437"/>
              <a:gd name="connsiteX6132" fmla="*/ 2215213 w 3243376"/>
              <a:gd name="connsiteY6132" fmla="*/ 1533266 h 2504437"/>
              <a:gd name="connsiteX6133" fmla="*/ 2215213 w 3243376"/>
              <a:gd name="connsiteY6133" fmla="*/ 1547994 h 2504437"/>
              <a:gd name="connsiteX6134" fmla="*/ 2206866 w 3243376"/>
              <a:gd name="connsiteY6134" fmla="*/ 1553991 h 2504437"/>
              <a:gd name="connsiteX6135" fmla="*/ 2168584 w 3243376"/>
              <a:gd name="connsiteY6135" fmla="*/ 1566655 h 2504437"/>
              <a:gd name="connsiteX6136" fmla="*/ 2174340 w 3243376"/>
              <a:gd name="connsiteY6136" fmla="*/ 1577665 h 2504437"/>
              <a:gd name="connsiteX6137" fmla="*/ 2177682 w 3243376"/>
              <a:gd name="connsiteY6137" fmla="*/ 1584306 h 2504437"/>
              <a:gd name="connsiteX6138" fmla="*/ 2173189 w 3243376"/>
              <a:gd name="connsiteY6138" fmla="*/ 1584789 h 2504437"/>
              <a:gd name="connsiteX6139" fmla="*/ 2157645 w 3243376"/>
              <a:gd name="connsiteY6139" fmla="*/ 1589107 h 2504437"/>
              <a:gd name="connsiteX6140" fmla="*/ 2169159 w 3243376"/>
              <a:gd name="connsiteY6140" fmla="*/ 1555142 h 2504437"/>
              <a:gd name="connsiteX6141" fmla="*/ 2157646 w 3243376"/>
              <a:gd name="connsiteY6141" fmla="*/ 1566655 h 2504437"/>
              <a:gd name="connsiteX6142" fmla="*/ 2157645 w 3243376"/>
              <a:gd name="connsiteY6142" fmla="*/ 1571058 h 2504437"/>
              <a:gd name="connsiteX6143" fmla="*/ 2154120 w 3243376"/>
              <a:gd name="connsiteY6143" fmla="*/ 1569821 h 2504437"/>
              <a:gd name="connsiteX6144" fmla="*/ 2158221 w 3243376"/>
              <a:gd name="connsiteY6144" fmla="*/ 1559747 h 2504437"/>
              <a:gd name="connsiteX6145" fmla="*/ 2146707 w 3243376"/>
              <a:gd name="connsiteY6145" fmla="*/ 1559747 h 2504437"/>
              <a:gd name="connsiteX6146" fmla="*/ 2151565 w 3243376"/>
              <a:gd name="connsiteY6146" fmla="*/ 1575938 h 2504437"/>
              <a:gd name="connsiteX6147" fmla="*/ 2157646 w 3243376"/>
              <a:gd name="connsiteY6147" fmla="*/ 1571665 h 2504437"/>
              <a:gd name="connsiteX6148" fmla="*/ 2157646 w 3243376"/>
              <a:gd name="connsiteY6148" fmla="*/ 1577665 h 2504437"/>
              <a:gd name="connsiteX6149" fmla="*/ 2157645 w 3243376"/>
              <a:gd name="connsiteY6149" fmla="*/ 1589107 h 2504437"/>
              <a:gd name="connsiteX6150" fmla="*/ 2089715 w 3243376"/>
              <a:gd name="connsiteY6150" fmla="*/ 1589107 h 2504437"/>
              <a:gd name="connsiteX6151" fmla="*/ 2068910 w 3243376"/>
              <a:gd name="connsiteY6151" fmla="*/ 1623675 h 2504437"/>
              <a:gd name="connsiteX6152" fmla="*/ 2060420 w 3243376"/>
              <a:gd name="connsiteY6152" fmla="*/ 1630343 h 2504437"/>
              <a:gd name="connsiteX6153" fmla="*/ 2060608 w 3243376"/>
              <a:gd name="connsiteY6153" fmla="*/ 1629153 h 2504437"/>
              <a:gd name="connsiteX6154" fmla="*/ 2055751 w 3243376"/>
              <a:gd name="connsiteY6154" fmla="*/ 1622496 h 2504437"/>
              <a:gd name="connsiteX6155" fmla="*/ 2044236 w 3243376"/>
              <a:gd name="connsiteY6155" fmla="*/ 1622496 h 2504437"/>
              <a:gd name="connsiteX6156" fmla="*/ 2044236 w 3243376"/>
              <a:gd name="connsiteY6156" fmla="*/ 1644948 h 2504437"/>
              <a:gd name="connsiteX6157" fmla="*/ 2032723 w 3243376"/>
              <a:gd name="connsiteY6157" fmla="*/ 1633434 h 2504437"/>
              <a:gd name="connsiteX6158" fmla="*/ 2010272 w 3243376"/>
              <a:gd name="connsiteY6158" fmla="*/ 1621920 h 2504437"/>
              <a:gd name="connsiteX6159" fmla="*/ 2010272 w 3243376"/>
              <a:gd name="connsiteY6159" fmla="*/ 1633434 h 2504437"/>
              <a:gd name="connsiteX6160" fmla="*/ 2021785 w 3243376"/>
              <a:gd name="connsiteY6160" fmla="*/ 1633434 h 2504437"/>
              <a:gd name="connsiteX6161" fmla="*/ 2010272 w 3243376"/>
              <a:gd name="connsiteY6161" fmla="*/ 1644948 h 2504437"/>
              <a:gd name="connsiteX6162" fmla="*/ 1976306 w 3243376"/>
              <a:gd name="connsiteY6162" fmla="*/ 1644948 h 2504437"/>
              <a:gd name="connsiteX6163" fmla="*/ 1964793 w 3243376"/>
              <a:gd name="connsiteY6163" fmla="*/ 1633434 h 2504437"/>
              <a:gd name="connsiteX6164" fmla="*/ 1987244 w 3243376"/>
              <a:gd name="connsiteY6164" fmla="*/ 1633434 h 2504437"/>
              <a:gd name="connsiteX6165" fmla="*/ 1975731 w 3243376"/>
              <a:gd name="connsiteY6165" fmla="*/ 1610982 h 2504437"/>
              <a:gd name="connsiteX6166" fmla="*/ 2009696 w 3243376"/>
              <a:gd name="connsiteY6166" fmla="*/ 1622496 h 2504437"/>
              <a:gd name="connsiteX6167" fmla="*/ 1999621 w 3243376"/>
              <a:gd name="connsiteY6167" fmla="*/ 1611486 h 2504437"/>
              <a:gd name="connsiteX6168" fmla="*/ 1998254 w 3243376"/>
              <a:gd name="connsiteY6168" fmla="*/ 1600621 h 2504437"/>
              <a:gd name="connsiteX6169" fmla="*/ 1998757 w 3243376"/>
              <a:gd name="connsiteY6169" fmla="*/ 1600621 h 2504437"/>
              <a:gd name="connsiteX6170" fmla="*/ 1998456 w 3243376"/>
              <a:gd name="connsiteY6170" fmla="*/ 1600113 h 2504437"/>
              <a:gd name="connsiteX6171" fmla="*/ 2003939 w 3243376"/>
              <a:gd name="connsiteY6171" fmla="*/ 1601484 h 2504437"/>
              <a:gd name="connsiteX6172" fmla="*/ 2009696 w 3243376"/>
              <a:gd name="connsiteY6172" fmla="*/ 1611558 h 2504437"/>
              <a:gd name="connsiteX6173" fmla="*/ 2009695 w 3243376"/>
              <a:gd name="connsiteY6173" fmla="*/ 1589106 h 2504437"/>
              <a:gd name="connsiteX6174" fmla="*/ 1987244 w 3243376"/>
              <a:gd name="connsiteY6174" fmla="*/ 1566655 h 2504437"/>
              <a:gd name="connsiteX6175" fmla="*/ 1964793 w 3243376"/>
              <a:gd name="connsiteY6175" fmla="*/ 1555142 h 2504437"/>
              <a:gd name="connsiteX6176" fmla="*/ 1953279 w 3243376"/>
              <a:gd name="connsiteY6176" fmla="*/ 1532690 h 2504437"/>
              <a:gd name="connsiteX6177" fmla="*/ 1953280 w 3243376"/>
              <a:gd name="connsiteY6177" fmla="*/ 1521177 h 2504437"/>
              <a:gd name="connsiteX6178" fmla="*/ 1941765 w 3243376"/>
              <a:gd name="connsiteY6178" fmla="*/ 1532691 h 2504437"/>
              <a:gd name="connsiteX6179" fmla="*/ 1919315 w 3243376"/>
              <a:gd name="connsiteY6179" fmla="*/ 1555142 h 2504437"/>
              <a:gd name="connsiteX6180" fmla="*/ 1919315 w 3243376"/>
              <a:gd name="connsiteY6180" fmla="*/ 1521177 h 2504437"/>
              <a:gd name="connsiteX6181" fmla="*/ 1896863 w 3243376"/>
              <a:gd name="connsiteY6181" fmla="*/ 1521178 h 2504437"/>
              <a:gd name="connsiteX6182" fmla="*/ 1908377 w 3243376"/>
              <a:gd name="connsiteY6182" fmla="*/ 1509663 h 2504437"/>
              <a:gd name="connsiteX6183" fmla="*/ 1930828 w 3243376"/>
              <a:gd name="connsiteY6183" fmla="*/ 1487212 h 2504437"/>
              <a:gd name="connsiteX6184" fmla="*/ 1953280 w 3243376"/>
              <a:gd name="connsiteY6184" fmla="*/ 1475698 h 2504437"/>
              <a:gd name="connsiteX6185" fmla="*/ 1941766 w 3243376"/>
              <a:gd name="connsiteY6185" fmla="*/ 1475699 h 2504437"/>
              <a:gd name="connsiteX6186" fmla="*/ 1941765 w 3243376"/>
              <a:gd name="connsiteY6186" fmla="*/ 1474259 h 2504437"/>
              <a:gd name="connsiteX6187" fmla="*/ 1941765 w 3243376"/>
              <a:gd name="connsiteY6187" fmla="*/ 1470521 h 2504437"/>
              <a:gd name="connsiteX6188" fmla="*/ 1942917 w 3243376"/>
              <a:gd name="connsiteY6188" fmla="*/ 1469941 h 2504437"/>
              <a:gd name="connsiteX6189" fmla="*/ 1941765 w 3243376"/>
              <a:gd name="connsiteY6189" fmla="*/ 1466523 h 2504437"/>
              <a:gd name="connsiteX6190" fmla="*/ 1941766 w 3243376"/>
              <a:gd name="connsiteY6190" fmla="*/ 1464184 h 2504437"/>
              <a:gd name="connsiteX6191" fmla="*/ 1941245 w 3243376"/>
              <a:gd name="connsiteY6191" fmla="*/ 1464978 h 2504437"/>
              <a:gd name="connsiteX6192" fmla="*/ 1938483 w 3243376"/>
              <a:gd name="connsiteY6192" fmla="*/ 1456781 h 2504437"/>
              <a:gd name="connsiteX6193" fmla="*/ 1954431 w 3243376"/>
              <a:gd name="connsiteY6193" fmla="*/ 1435976 h 2504437"/>
              <a:gd name="connsiteX6194" fmla="*/ 1957021 w 3243376"/>
              <a:gd name="connsiteY6194" fmla="*/ 1413524 h 2504437"/>
              <a:gd name="connsiteX6195" fmla="*/ 1966953 w 3243376"/>
              <a:gd name="connsiteY6195" fmla="*/ 1402299 h 2504437"/>
              <a:gd name="connsiteX6196" fmla="*/ 1967096 w 3243376"/>
              <a:gd name="connsiteY6196" fmla="*/ 1402587 h 2504437"/>
              <a:gd name="connsiteX6197" fmla="*/ 1976883 w 3243376"/>
              <a:gd name="connsiteY6197" fmla="*/ 1391073 h 2504437"/>
              <a:gd name="connsiteX6198" fmla="*/ 1988396 w 3243376"/>
              <a:gd name="connsiteY6198" fmla="*/ 1402587 h 2504437"/>
              <a:gd name="connsiteX6199" fmla="*/ 1976883 w 3243376"/>
              <a:gd name="connsiteY6199" fmla="*/ 1391073 h 2504437"/>
              <a:gd name="connsiteX6200" fmla="*/ 1966953 w 3243376"/>
              <a:gd name="connsiteY6200" fmla="*/ 1402299 h 2504437"/>
              <a:gd name="connsiteX6201" fmla="*/ 1963857 w 3243376"/>
              <a:gd name="connsiteY6201" fmla="*/ 1396083 h 2504437"/>
              <a:gd name="connsiteX6202" fmla="*/ 1967095 w 3243376"/>
              <a:gd name="connsiteY6202" fmla="*/ 1380135 h 2504437"/>
              <a:gd name="connsiteX6203" fmla="*/ 1955582 w 3243376"/>
              <a:gd name="connsiteY6203" fmla="*/ 1368622 h 2504437"/>
              <a:gd name="connsiteX6204" fmla="*/ 1955581 w 3243376"/>
              <a:gd name="connsiteY6204" fmla="*/ 1391073 h 2504437"/>
              <a:gd name="connsiteX6205" fmla="*/ 1944068 w 3243376"/>
              <a:gd name="connsiteY6205" fmla="*/ 1402586 h 2504437"/>
              <a:gd name="connsiteX6206" fmla="*/ 1942628 w 3243376"/>
              <a:gd name="connsiteY6206" fmla="*/ 1391576 h 2504437"/>
              <a:gd name="connsiteX6207" fmla="*/ 1932997 w 3243376"/>
              <a:gd name="connsiteY6207" fmla="*/ 1380637 h 2504437"/>
              <a:gd name="connsiteX6208" fmla="*/ 1937241 w 3243376"/>
              <a:gd name="connsiteY6208" fmla="*/ 1376501 h 2504437"/>
              <a:gd name="connsiteX6209" fmla="*/ 1944068 w 3243376"/>
              <a:gd name="connsiteY6209" fmla="*/ 1379559 h 2504437"/>
              <a:gd name="connsiteX6210" fmla="*/ 1932555 w 3243376"/>
              <a:gd name="connsiteY6210" fmla="*/ 1357108 h 2504437"/>
              <a:gd name="connsiteX6211" fmla="*/ 1921041 w 3243376"/>
              <a:gd name="connsiteY6211" fmla="*/ 1368622 h 2504437"/>
              <a:gd name="connsiteX6212" fmla="*/ 1898589 w 3243376"/>
              <a:gd name="connsiteY6212" fmla="*/ 1357108 h 2504437"/>
              <a:gd name="connsiteX6213" fmla="*/ 1887076 w 3243376"/>
              <a:gd name="connsiteY6213" fmla="*/ 1368622 h 2504437"/>
              <a:gd name="connsiteX6214" fmla="*/ 1875563 w 3243376"/>
              <a:gd name="connsiteY6214" fmla="*/ 1368622 h 2504437"/>
              <a:gd name="connsiteX6215" fmla="*/ 1887076 w 3243376"/>
              <a:gd name="connsiteY6215" fmla="*/ 1357108 h 2504437"/>
              <a:gd name="connsiteX6216" fmla="*/ 1853111 w 3243376"/>
              <a:gd name="connsiteY6216" fmla="*/ 1323143 h 2504437"/>
              <a:gd name="connsiteX6217" fmla="*/ 1853112 w 3243376"/>
              <a:gd name="connsiteY6217" fmla="*/ 1345595 h 2504437"/>
              <a:gd name="connsiteX6218" fmla="*/ 1864625 w 3243376"/>
              <a:gd name="connsiteY6218" fmla="*/ 1357108 h 2504437"/>
              <a:gd name="connsiteX6219" fmla="*/ 1864625 w 3243376"/>
              <a:gd name="connsiteY6219" fmla="*/ 1334656 h 2504437"/>
              <a:gd name="connsiteX6220" fmla="*/ 1864624 w 3243376"/>
              <a:gd name="connsiteY6220" fmla="*/ 1368622 h 2504437"/>
              <a:gd name="connsiteX6221" fmla="*/ 1864625 w 3243376"/>
              <a:gd name="connsiteY6221" fmla="*/ 1380135 h 2504437"/>
              <a:gd name="connsiteX6222" fmla="*/ 1887076 w 3243376"/>
              <a:gd name="connsiteY6222" fmla="*/ 1414100 h 2504437"/>
              <a:gd name="connsiteX6223" fmla="*/ 1875563 w 3243376"/>
              <a:gd name="connsiteY6223" fmla="*/ 1414100 h 2504437"/>
              <a:gd name="connsiteX6224" fmla="*/ 1877002 w 3243376"/>
              <a:gd name="connsiteY6224" fmla="*/ 1429428 h 2504437"/>
              <a:gd name="connsiteX6225" fmla="*/ 1886654 w 3243376"/>
              <a:gd name="connsiteY6225" fmla="*/ 1436254 h 2504437"/>
              <a:gd name="connsiteX6226" fmla="*/ 1886501 w 3243376"/>
              <a:gd name="connsiteY6226" fmla="*/ 1436552 h 2504437"/>
              <a:gd name="connsiteX6227" fmla="*/ 1886501 w 3243376"/>
              <a:gd name="connsiteY6227" fmla="*/ 1448066 h 2504437"/>
              <a:gd name="connsiteX6228" fmla="*/ 1920465 w 3243376"/>
              <a:gd name="connsiteY6228" fmla="*/ 1436552 h 2504437"/>
              <a:gd name="connsiteX6229" fmla="*/ 1920465 w 3243376"/>
              <a:gd name="connsiteY6229" fmla="*/ 1481455 h 2504437"/>
              <a:gd name="connsiteX6230" fmla="*/ 1931476 w 3243376"/>
              <a:gd name="connsiteY6230" fmla="*/ 1475699 h 2504437"/>
              <a:gd name="connsiteX6231" fmla="*/ 1935566 w 3243376"/>
              <a:gd name="connsiteY6231" fmla="*/ 1473641 h 2504437"/>
              <a:gd name="connsiteX6232" fmla="*/ 1928885 w 3243376"/>
              <a:gd name="connsiteY6232" fmla="*/ 1483830 h 2504437"/>
              <a:gd name="connsiteX6233" fmla="*/ 1907801 w 3243376"/>
              <a:gd name="connsiteY6233" fmla="*/ 1486636 h 2504437"/>
              <a:gd name="connsiteX6234" fmla="*/ 1907801 w 3243376"/>
              <a:gd name="connsiteY6234" fmla="*/ 1475698 h 2504437"/>
              <a:gd name="connsiteX6235" fmla="*/ 1907801 w 3243376"/>
              <a:gd name="connsiteY6235" fmla="*/ 1475698 h 2504437"/>
              <a:gd name="connsiteX6236" fmla="*/ 1907801 w 3243376"/>
              <a:gd name="connsiteY6236" fmla="*/ 1464184 h 2504437"/>
              <a:gd name="connsiteX6237" fmla="*/ 1907801 w 3243376"/>
              <a:gd name="connsiteY6237" fmla="*/ 1475626 h 2504437"/>
              <a:gd name="connsiteX6238" fmla="*/ 1907801 w 3243376"/>
              <a:gd name="connsiteY6238" fmla="*/ 1475698 h 2504437"/>
              <a:gd name="connsiteX6239" fmla="*/ 1901297 w 3243376"/>
              <a:gd name="connsiteY6239" fmla="*/ 1472460 h 2504437"/>
              <a:gd name="connsiteX6240" fmla="*/ 1885349 w 3243376"/>
              <a:gd name="connsiteY6240" fmla="*/ 1475698 h 2504437"/>
              <a:gd name="connsiteX6241" fmla="*/ 1889794 w 3243376"/>
              <a:gd name="connsiteY6241" fmla="*/ 1467918 h 2504437"/>
              <a:gd name="connsiteX6242" fmla="*/ 1896935 w 3243376"/>
              <a:gd name="connsiteY6242" fmla="*/ 1464185 h 2504437"/>
              <a:gd name="connsiteX6243" fmla="*/ 1908377 w 3243376"/>
              <a:gd name="connsiteY6243" fmla="*/ 1458428 h 2504437"/>
              <a:gd name="connsiteX6244" fmla="*/ 1897439 w 3243376"/>
              <a:gd name="connsiteY6244" fmla="*/ 1446914 h 2504437"/>
              <a:gd name="connsiteX6245" fmla="*/ 1891682 w 3243376"/>
              <a:gd name="connsiteY6245" fmla="*/ 1452671 h 2504437"/>
              <a:gd name="connsiteX6246" fmla="*/ 1887422 w 3243376"/>
              <a:gd name="connsiteY6246" fmla="*/ 1456930 h 2504437"/>
              <a:gd name="connsiteX6247" fmla="*/ 1875563 w 3243376"/>
              <a:gd name="connsiteY6247" fmla="*/ 1454110 h 2504437"/>
              <a:gd name="connsiteX6248" fmla="*/ 1862898 w 3243376"/>
              <a:gd name="connsiteY6248" fmla="*/ 1452671 h 2504437"/>
              <a:gd name="connsiteX6249" fmla="*/ 1828932 w 3243376"/>
              <a:gd name="connsiteY6249" fmla="*/ 1464184 h 2504437"/>
              <a:gd name="connsiteX6250" fmla="*/ 1840446 w 3243376"/>
              <a:gd name="connsiteY6250" fmla="*/ 1498149 h 2504437"/>
              <a:gd name="connsiteX6251" fmla="*/ 1840447 w 3243376"/>
              <a:gd name="connsiteY6251" fmla="*/ 1486636 h 2504437"/>
              <a:gd name="connsiteX6252" fmla="*/ 1851960 w 3243376"/>
              <a:gd name="connsiteY6252" fmla="*/ 1486636 h 2504437"/>
              <a:gd name="connsiteX6253" fmla="*/ 1863473 w 3243376"/>
              <a:gd name="connsiteY6253" fmla="*/ 1520601 h 2504437"/>
              <a:gd name="connsiteX6254" fmla="*/ 1817995 w 3243376"/>
              <a:gd name="connsiteY6254" fmla="*/ 1520601 h 2504437"/>
              <a:gd name="connsiteX6255" fmla="*/ 1806481 w 3243376"/>
              <a:gd name="connsiteY6255" fmla="*/ 1498150 h 2504437"/>
              <a:gd name="connsiteX6256" fmla="*/ 1794968 w 3243376"/>
              <a:gd name="connsiteY6256" fmla="*/ 1520601 h 2504437"/>
              <a:gd name="connsiteX6257" fmla="*/ 1783958 w 3243376"/>
              <a:gd name="connsiteY6257" fmla="*/ 1514845 h 2504437"/>
              <a:gd name="connsiteX6258" fmla="*/ 1783846 w 3243376"/>
              <a:gd name="connsiteY6258" fmla="*/ 1514788 h 2504437"/>
              <a:gd name="connsiteX6259" fmla="*/ 1793528 w 3243376"/>
              <a:gd name="connsiteY6259" fmla="*/ 1513405 h 2504437"/>
              <a:gd name="connsiteX6260" fmla="*/ 1794967 w 3243376"/>
              <a:gd name="connsiteY6260" fmla="*/ 1503331 h 2504437"/>
              <a:gd name="connsiteX6261" fmla="*/ 1789210 w 3243376"/>
              <a:gd name="connsiteY6261" fmla="*/ 1504770 h 2504437"/>
              <a:gd name="connsiteX6262" fmla="*/ 1783566 w 3243376"/>
              <a:gd name="connsiteY6262" fmla="*/ 1514647 h 2504437"/>
              <a:gd name="connsiteX6263" fmla="*/ 1772516 w 3243376"/>
              <a:gd name="connsiteY6263" fmla="*/ 1509088 h 2504437"/>
              <a:gd name="connsiteX6264" fmla="*/ 1750064 w 3243376"/>
              <a:gd name="connsiteY6264" fmla="*/ 1497573 h 2504437"/>
              <a:gd name="connsiteX6265" fmla="*/ 1738552 w 3243376"/>
              <a:gd name="connsiteY6265" fmla="*/ 1520025 h 2504437"/>
              <a:gd name="connsiteX6266" fmla="*/ 1727037 w 3243376"/>
              <a:gd name="connsiteY6266" fmla="*/ 1531539 h 2504437"/>
              <a:gd name="connsiteX6267" fmla="*/ 1738552 w 3243376"/>
              <a:gd name="connsiteY6267" fmla="*/ 1531539 h 2504437"/>
              <a:gd name="connsiteX6268" fmla="*/ 1716099 w 3243376"/>
              <a:gd name="connsiteY6268" fmla="*/ 1531539 h 2504437"/>
              <a:gd name="connsiteX6269" fmla="*/ 1716737 w 3243376"/>
              <a:gd name="connsiteY6269" fmla="*/ 1525343 h 2504437"/>
              <a:gd name="connsiteX6270" fmla="*/ 1729952 w 3243376"/>
              <a:gd name="connsiteY6270" fmla="*/ 1520556 h 2504437"/>
              <a:gd name="connsiteX6271" fmla="*/ 1727037 w 3243376"/>
              <a:gd name="connsiteY6271" fmla="*/ 1491817 h 2504437"/>
              <a:gd name="connsiteX6272" fmla="*/ 1723718 w 3243376"/>
              <a:gd name="connsiteY6272" fmla="*/ 1514161 h 2504437"/>
              <a:gd name="connsiteX6273" fmla="*/ 1716892 w 3243376"/>
              <a:gd name="connsiteY6273" fmla="*/ 1523843 h 2504437"/>
              <a:gd name="connsiteX6274" fmla="*/ 1717296 w 3243376"/>
              <a:gd name="connsiteY6274" fmla="*/ 1519917 h 2504437"/>
              <a:gd name="connsiteX6275" fmla="*/ 1704586 w 3243376"/>
              <a:gd name="connsiteY6275" fmla="*/ 1497574 h 2504437"/>
              <a:gd name="connsiteX6276" fmla="*/ 1693073 w 3243376"/>
              <a:gd name="connsiteY6276" fmla="*/ 1497574 h 2504437"/>
              <a:gd name="connsiteX6277" fmla="*/ 1681559 w 3243376"/>
              <a:gd name="connsiteY6277" fmla="*/ 1509088 h 2504437"/>
              <a:gd name="connsiteX6278" fmla="*/ 1693073 w 3243376"/>
              <a:gd name="connsiteY6278" fmla="*/ 1509088 h 2504437"/>
              <a:gd name="connsiteX6279" fmla="*/ 1693072 w 3243376"/>
              <a:gd name="connsiteY6279" fmla="*/ 1520601 h 2504437"/>
              <a:gd name="connsiteX6280" fmla="*/ 1704586 w 3243376"/>
              <a:gd name="connsiteY6280" fmla="*/ 1520601 h 2504437"/>
              <a:gd name="connsiteX6281" fmla="*/ 1682135 w 3243376"/>
              <a:gd name="connsiteY6281" fmla="*/ 1532115 h 2504437"/>
              <a:gd name="connsiteX6282" fmla="*/ 1704586 w 3243376"/>
              <a:gd name="connsiteY6282" fmla="*/ 1543629 h 2504437"/>
              <a:gd name="connsiteX6283" fmla="*/ 1693072 w 3243376"/>
              <a:gd name="connsiteY6283" fmla="*/ 1555142 h 2504437"/>
              <a:gd name="connsiteX6284" fmla="*/ 1681558 w 3243376"/>
              <a:gd name="connsiteY6284" fmla="*/ 1543628 h 2504437"/>
              <a:gd name="connsiteX6285" fmla="*/ 1681559 w 3243376"/>
              <a:gd name="connsiteY6285" fmla="*/ 1532115 h 2504437"/>
              <a:gd name="connsiteX6286" fmla="*/ 1670045 w 3243376"/>
              <a:gd name="connsiteY6286" fmla="*/ 1520601 h 2504437"/>
              <a:gd name="connsiteX6287" fmla="*/ 1658532 w 3243376"/>
              <a:gd name="connsiteY6287" fmla="*/ 1532115 h 2504437"/>
              <a:gd name="connsiteX6288" fmla="*/ 1670045 w 3243376"/>
              <a:gd name="connsiteY6288" fmla="*/ 1577017 h 2504437"/>
              <a:gd name="connsiteX6289" fmla="*/ 1647593 w 3243376"/>
              <a:gd name="connsiteY6289" fmla="*/ 1565504 h 2504437"/>
              <a:gd name="connsiteX6290" fmla="*/ 1659107 w 3243376"/>
              <a:gd name="connsiteY6290" fmla="*/ 1565504 h 2504437"/>
              <a:gd name="connsiteX6291" fmla="*/ 1661769 w 3243376"/>
              <a:gd name="connsiteY6291" fmla="*/ 1543052 h 2504437"/>
              <a:gd name="connsiteX6292" fmla="*/ 1648133 w 3243376"/>
              <a:gd name="connsiteY6292" fmla="*/ 1521455 h 2504437"/>
              <a:gd name="connsiteX6293" fmla="*/ 1651336 w 3243376"/>
              <a:gd name="connsiteY6293" fmla="*/ 1509016 h 2504437"/>
              <a:gd name="connsiteX6294" fmla="*/ 1647019 w 3243376"/>
              <a:gd name="connsiteY6294" fmla="*/ 1491817 h 2504437"/>
              <a:gd name="connsiteX6295" fmla="*/ 1642161 w 3243376"/>
              <a:gd name="connsiteY6295" fmla="*/ 1526952 h 2504437"/>
              <a:gd name="connsiteX6296" fmla="*/ 1644253 w 3243376"/>
              <a:gd name="connsiteY6296" fmla="*/ 1526448 h 2504437"/>
              <a:gd name="connsiteX6297" fmla="*/ 1641837 w 3243376"/>
              <a:gd name="connsiteY6297" fmla="*/ 1530675 h 2504437"/>
              <a:gd name="connsiteX6298" fmla="*/ 1636080 w 3243376"/>
              <a:gd name="connsiteY6298" fmla="*/ 1532114 h 2504437"/>
              <a:gd name="connsiteX6299" fmla="*/ 1624566 w 3243376"/>
              <a:gd name="connsiteY6299" fmla="*/ 1543628 h 2504437"/>
              <a:gd name="connsiteX6300" fmla="*/ 1624566 w 3243376"/>
              <a:gd name="connsiteY6300" fmla="*/ 1521177 h 2504437"/>
              <a:gd name="connsiteX6301" fmla="*/ 1624566 w 3243376"/>
              <a:gd name="connsiteY6301" fmla="*/ 1498725 h 2504437"/>
              <a:gd name="connsiteX6302" fmla="*/ 1624566 w 3243376"/>
              <a:gd name="connsiteY6302" fmla="*/ 1510239 h 2504437"/>
              <a:gd name="connsiteX6303" fmla="*/ 1613053 w 3243376"/>
              <a:gd name="connsiteY6303" fmla="*/ 1521753 h 2504437"/>
              <a:gd name="connsiteX6304" fmla="*/ 1601539 w 3243376"/>
              <a:gd name="connsiteY6304" fmla="*/ 1510239 h 2504437"/>
              <a:gd name="connsiteX6305" fmla="*/ 1613053 w 3243376"/>
              <a:gd name="connsiteY6305" fmla="*/ 1555142 h 2504437"/>
              <a:gd name="connsiteX6306" fmla="*/ 1601540 w 3243376"/>
              <a:gd name="connsiteY6306" fmla="*/ 1577593 h 2504437"/>
              <a:gd name="connsiteX6307" fmla="*/ 1590026 w 3243376"/>
              <a:gd name="connsiteY6307" fmla="*/ 1577594 h 2504437"/>
              <a:gd name="connsiteX6308" fmla="*/ 1567574 w 3243376"/>
              <a:gd name="connsiteY6308" fmla="*/ 1566080 h 2504437"/>
              <a:gd name="connsiteX6309" fmla="*/ 1567574 w 3243376"/>
              <a:gd name="connsiteY6309" fmla="*/ 1577593 h 2504437"/>
              <a:gd name="connsiteX6310" fmla="*/ 1590025 w 3243376"/>
              <a:gd name="connsiteY6310" fmla="*/ 1589106 h 2504437"/>
              <a:gd name="connsiteX6311" fmla="*/ 1590025 w 3243376"/>
              <a:gd name="connsiteY6311" fmla="*/ 1611558 h 2504437"/>
              <a:gd name="connsiteX6312" fmla="*/ 1589079 w 3243376"/>
              <a:gd name="connsiteY6312" fmla="*/ 1611208 h 2504437"/>
              <a:gd name="connsiteX6313" fmla="*/ 1586787 w 3243376"/>
              <a:gd name="connsiteY6313" fmla="*/ 1607051 h 2504437"/>
              <a:gd name="connsiteX6314" fmla="*/ 1590025 w 3243376"/>
              <a:gd name="connsiteY6314" fmla="*/ 1600044 h 2504437"/>
              <a:gd name="connsiteX6315" fmla="*/ 1585168 w 3243376"/>
              <a:gd name="connsiteY6315" fmla="*/ 1609759 h 2504437"/>
              <a:gd name="connsiteX6316" fmla="*/ 1589079 w 3243376"/>
              <a:gd name="connsiteY6316" fmla="*/ 1611208 h 2504437"/>
              <a:gd name="connsiteX6317" fmla="*/ 1590026 w 3243376"/>
              <a:gd name="connsiteY6317" fmla="*/ 1612925 h 2504437"/>
              <a:gd name="connsiteX6318" fmla="*/ 1590026 w 3243376"/>
              <a:gd name="connsiteY6318" fmla="*/ 1634010 h 2504437"/>
              <a:gd name="connsiteX6319" fmla="*/ 1601539 w 3243376"/>
              <a:gd name="connsiteY6319" fmla="*/ 1611558 h 2504437"/>
              <a:gd name="connsiteX6320" fmla="*/ 1613052 w 3243376"/>
              <a:gd name="connsiteY6320" fmla="*/ 1611558 h 2504437"/>
              <a:gd name="connsiteX6321" fmla="*/ 1613053 w 3243376"/>
              <a:gd name="connsiteY6321" fmla="*/ 1623072 h 2504437"/>
              <a:gd name="connsiteX6322" fmla="*/ 1624566 w 3243376"/>
              <a:gd name="connsiteY6322" fmla="*/ 1623072 h 2504437"/>
              <a:gd name="connsiteX6323" fmla="*/ 1636081 w 3243376"/>
              <a:gd name="connsiteY6323" fmla="*/ 1634585 h 2504437"/>
              <a:gd name="connsiteX6324" fmla="*/ 1624567 w 3243376"/>
              <a:gd name="connsiteY6324" fmla="*/ 1668551 h 2504437"/>
              <a:gd name="connsiteX6325" fmla="*/ 1613053 w 3243376"/>
              <a:gd name="connsiteY6325" fmla="*/ 1646099 h 2504437"/>
              <a:gd name="connsiteX6326" fmla="*/ 1576057 w 3243376"/>
              <a:gd name="connsiteY6326" fmla="*/ 1659052 h 2504437"/>
              <a:gd name="connsiteX6327" fmla="*/ 1569488 w 3243376"/>
              <a:gd name="connsiteY6327" fmla="*/ 1658579 h 2504437"/>
              <a:gd name="connsiteX6328" fmla="*/ 1576209 w 3243376"/>
              <a:gd name="connsiteY6328" fmla="*/ 1649841 h 2504437"/>
              <a:gd name="connsiteX6329" fmla="*/ 1567574 w 3243376"/>
              <a:gd name="connsiteY6329" fmla="*/ 1638615 h 2504437"/>
              <a:gd name="connsiteX6330" fmla="*/ 1567574 w 3243376"/>
              <a:gd name="connsiteY6330" fmla="*/ 1648087 h 2504437"/>
              <a:gd name="connsiteX6331" fmla="*/ 1567575 w 3243376"/>
              <a:gd name="connsiteY6331" fmla="*/ 1658441 h 2504437"/>
              <a:gd name="connsiteX6332" fmla="*/ 1556060 w 3243376"/>
              <a:gd name="connsiteY6332" fmla="*/ 1657612 h 2504437"/>
              <a:gd name="connsiteX6333" fmla="*/ 1556061 w 3243376"/>
              <a:gd name="connsiteY6333" fmla="*/ 1646099 h 2504437"/>
              <a:gd name="connsiteX6334" fmla="*/ 1567574 w 3243376"/>
              <a:gd name="connsiteY6334" fmla="*/ 1623648 h 2504437"/>
              <a:gd name="connsiteX6335" fmla="*/ 1556060 w 3243376"/>
              <a:gd name="connsiteY6335" fmla="*/ 1601196 h 2504437"/>
              <a:gd name="connsiteX6336" fmla="*/ 1544547 w 3243376"/>
              <a:gd name="connsiteY6336" fmla="*/ 1612710 h 2504437"/>
              <a:gd name="connsiteX6337" fmla="*/ 1533033 w 3243376"/>
              <a:gd name="connsiteY6337" fmla="*/ 1612709 h 2504437"/>
              <a:gd name="connsiteX6338" fmla="*/ 1533033 w 3243376"/>
              <a:gd name="connsiteY6338" fmla="*/ 1578745 h 2504437"/>
              <a:gd name="connsiteX6339" fmla="*/ 1521519 w 3243376"/>
              <a:gd name="connsiteY6339" fmla="*/ 1601196 h 2504437"/>
              <a:gd name="connsiteX6340" fmla="*/ 1487555 w 3243376"/>
              <a:gd name="connsiteY6340" fmla="*/ 1657612 h 2504437"/>
              <a:gd name="connsiteX6341" fmla="*/ 1487555 w 3243376"/>
              <a:gd name="connsiteY6341" fmla="*/ 1646099 h 2504437"/>
              <a:gd name="connsiteX6342" fmla="*/ 1476042 w 3243376"/>
              <a:gd name="connsiteY6342" fmla="*/ 1634586 h 2504437"/>
              <a:gd name="connsiteX6343" fmla="*/ 1476042 w 3243376"/>
              <a:gd name="connsiteY6343" fmla="*/ 1646098 h 2504437"/>
              <a:gd name="connsiteX6344" fmla="*/ 1464527 w 3243376"/>
              <a:gd name="connsiteY6344" fmla="*/ 1634585 h 2504437"/>
              <a:gd name="connsiteX6345" fmla="*/ 1486979 w 3243376"/>
              <a:gd name="connsiteY6345" fmla="*/ 1623072 h 2504437"/>
              <a:gd name="connsiteX6346" fmla="*/ 1486979 w 3243376"/>
              <a:gd name="connsiteY6346" fmla="*/ 1589107 h 2504437"/>
              <a:gd name="connsiteX6347" fmla="*/ 1475465 w 3243376"/>
              <a:gd name="connsiteY6347" fmla="*/ 1589106 h 2504437"/>
              <a:gd name="connsiteX6348" fmla="*/ 1475465 w 3243376"/>
              <a:gd name="connsiteY6348" fmla="*/ 1611558 h 2504437"/>
              <a:gd name="connsiteX6349" fmla="*/ 1453015 w 3243376"/>
              <a:gd name="connsiteY6349" fmla="*/ 1577593 h 2504437"/>
              <a:gd name="connsiteX6350" fmla="*/ 1441102 w 3243376"/>
              <a:gd name="connsiteY6350" fmla="*/ 1586151 h 2504437"/>
              <a:gd name="connsiteX6351" fmla="*/ 1433441 w 3243376"/>
              <a:gd name="connsiteY6351" fmla="*/ 1567447 h 2504437"/>
              <a:gd name="connsiteX6352" fmla="*/ 1442077 w 3243376"/>
              <a:gd name="connsiteY6352" fmla="*/ 1554566 h 2504437"/>
              <a:gd name="connsiteX6353" fmla="*/ 1430563 w 3243376"/>
              <a:gd name="connsiteY6353" fmla="*/ 1509663 h 2504437"/>
              <a:gd name="connsiteX6354" fmla="*/ 1424034 w 3243376"/>
              <a:gd name="connsiteY6354" fmla="*/ 1512275 h 2504437"/>
              <a:gd name="connsiteX6355" fmla="*/ 1420200 w 3243376"/>
              <a:gd name="connsiteY6355" fmla="*/ 1503331 h 2504437"/>
              <a:gd name="connsiteX6356" fmla="*/ 1408687 w 3243376"/>
              <a:gd name="connsiteY6356" fmla="*/ 1503331 h 2504437"/>
              <a:gd name="connsiteX6357" fmla="*/ 1408687 w 3243376"/>
              <a:gd name="connsiteY6357" fmla="*/ 1514844 h 2504437"/>
              <a:gd name="connsiteX6358" fmla="*/ 1419783 w 3243376"/>
              <a:gd name="connsiteY6358" fmla="*/ 1514844 h 2504437"/>
              <a:gd name="connsiteX6359" fmla="*/ 1413580 w 3243376"/>
              <a:gd name="connsiteY6359" fmla="*/ 1519738 h 2504437"/>
              <a:gd name="connsiteX6360" fmla="*/ 1396597 w 3243376"/>
              <a:gd name="connsiteY6360" fmla="*/ 1521177 h 2504437"/>
              <a:gd name="connsiteX6361" fmla="*/ 1408112 w 3243376"/>
              <a:gd name="connsiteY6361" fmla="*/ 1532691 h 2504437"/>
              <a:gd name="connsiteX6362" fmla="*/ 1408111 w 3243376"/>
              <a:gd name="connsiteY6362" fmla="*/ 1544204 h 2504437"/>
              <a:gd name="connsiteX6363" fmla="*/ 1409551 w 3243376"/>
              <a:gd name="connsiteY6363" fmla="*/ 1544204 h 2504437"/>
              <a:gd name="connsiteX6364" fmla="*/ 1412769 w 3243376"/>
              <a:gd name="connsiteY6364" fmla="*/ 1544203 h 2504437"/>
              <a:gd name="connsiteX6365" fmla="*/ 1413653 w 3243376"/>
              <a:gd name="connsiteY6365" fmla="*/ 1545859 h 2504437"/>
              <a:gd name="connsiteX6366" fmla="*/ 1408112 w 3243376"/>
              <a:gd name="connsiteY6366" fmla="*/ 1555717 h 2504437"/>
              <a:gd name="connsiteX6367" fmla="*/ 1419625 w 3243376"/>
              <a:gd name="connsiteY6367" fmla="*/ 1567231 h 2504437"/>
              <a:gd name="connsiteX6368" fmla="*/ 1419624 w 3243376"/>
              <a:gd name="connsiteY6368" fmla="*/ 1589682 h 2504437"/>
              <a:gd name="connsiteX6369" fmla="*/ 1385659 w 3243376"/>
              <a:gd name="connsiteY6369" fmla="*/ 1601196 h 2504437"/>
              <a:gd name="connsiteX6370" fmla="*/ 1363208 w 3243376"/>
              <a:gd name="connsiteY6370" fmla="*/ 1635161 h 2504437"/>
              <a:gd name="connsiteX6371" fmla="*/ 1363208 w 3243376"/>
              <a:gd name="connsiteY6371" fmla="*/ 1612709 h 2504437"/>
              <a:gd name="connsiteX6372" fmla="*/ 1363208 w 3243376"/>
              <a:gd name="connsiteY6372" fmla="*/ 1567807 h 2504437"/>
              <a:gd name="connsiteX6373" fmla="*/ 1374721 w 3243376"/>
              <a:gd name="connsiteY6373" fmla="*/ 1533841 h 2504437"/>
              <a:gd name="connsiteX6374" fmla="*/ 1352271 w 3243376"/>
              <a:gd name="connsiteY6374" fmla="*/ 1545355 h 2504437"/>
              <a:gd name="connsiteX6375" fmla="*/ 1329818 w 3243376"/>
              <a:gd name="connsiteY6375" fmla="*/ 1545355 h 2504437"/>
              <a:gd name="connsiteX6376" fmla="*/ 1329818 w 3243376"/>
              <a:gd name="connsiteY6376" fmla="*/ 1579320 h 2504437"/>
              <a:gd name="connsiteX6377" fmla="*/ 1318305 w 3243376"/>
              <a:gd name="connsiteY6377" fmla="*/ 1556868 h 2504437"/>
              <a:gd name="connsiteX6378" fmla="*/ 1318306 w 3243376"/>
              <a:gd name="connsiteY6378" fmla="*/ 1568382 h 2504437"/>
              <a:gd name="connsiteX6379" fmla="*/ 1306791 w 3243376"/>
              <a:gd name="connsiteY6379" fmla="*/ 1635737 h 2504437"/>
              <a:gd name="connsiteX6380" fmla="*/ 1318305 w 3243376"/>
              <a:gd name="connsiteY6380" fmla="*/ 1624223 h 2504437"/>
              <a:gd name="connsiteX6381" fmla="*/ 1318305 w 3243376"/>
              <a:gd name="connsiteY6381" fmla="*/ 1635737 h 2504437"/>
              <a:gd name="connsiteX6382" fmla="*/ 1329818 w 3243376"/>
              <a:gd name="connsiteY6382" fmla="*/ 1635737 h 2504437"/>
              <a:gd name="connsiteX6383" fmla="*/ 1329819 w 3243376"/>
              <a:gd name="connsiteY6383" fmla="*/ 1624224 h 2504437"/>
              <a:gd name="connsiteX6384" fmla="*/ 1341333 w 3243376"/>
              <a:gd name="connsiteY6384" fmla="*/ 1635737 h 2504437"/>
              <a:gd name="connsiteX6385" fmla="*/ 1352846 w 3243376"/>
              <a:gd name="connsiteY6385" fmla="*/ 1635737 h 2504437"/>
              <a:gd name="connsiteX6386" fmla="*/ 1341333 w 3243376"/>
              <a:gd name="connsiteY6386" fmla="*/ 1669702 h 2504437"/>
              <a:gd name="connsiteX6387" fmla="*/ 1352846 w 3243376"/>
              <a:gd name="connsiteY6387" fmla="*/ 1658188 h 2504437"/>
              <a:gd name="connsiteX6388" fmla="*/ 1364360 w 3243376"/>
              <a:gd name="connsiteY6388" fmla="*/ 1635737 h 2504437"/>
              <a:gd name="connsiteX6389" fmla="*/ 1375873 w 3243376"/>
              <a:gd name="connsiteY6389" fmla="*/ 1658188 h 2504437"/>
              <a:gd name="connsiteX6390" fmla="*/ 1375873 w 3243376"/>
              <a:gd name="connsiteY6390" fmla="*/ 1680640 h 2504437"/>
              <a:gd name="connsiteX6391" fmla="*/ 1375873 w 3243376"/>
              <a:gd name="connsiteY6391" fmla="*/ 1692153 h 2504437"/>
              <a:gd name="connsiteX6392" fmla="*/ 1398325 w 3243376"/>
              <a:gd name="connsiteY6392" fmla="*/ 1658188 h 2504437"/>
              <a:gd name="connsiteX6393" fmla="*/ 1386812 w 3243376"/>
              <a:gd name="connsiteY6393" fmla="*/ 1669702 h 2504437"/>
              <a:gd name="connsiteX6394" fmla="*/ 1386811 w 3243376"/>
              <a:gd name="connsiteY6394" fmla="*/ 1658188 h 2504437"/>
              <a:gd name="connsiteX6395" fmla="*/ 1393719 w 3243376"/>
              <a:gd name="connsiteY6395" fmla="*/ 1658188 h 2504437"/>
              <a:gd name="connsiteX6396" fmla="*/ 1409262 w 3243376"/>
              <a:gd name="connsiteY6396" fmla="*/ 1658188 h 2504437"/>
              <a:gd name="connsiteX6397" fmla="*/ 1409262 w 3243376"/>
              <a:gd name="connsiteY6397" fmla="*/ 1669701 h 2504437"/>
              <a:gd name="connsiteX6398" fmla="*/ 1409262 w 3243376"/>
              <a:gd name="connsiteY6398" fmla="*/ 1714605 h 2504437"/>
              <a:gd name="connsiteX6399" fmla="*/ 1420775 w 3243376"/>
              <a:gd name="connsiteY6399" fmla="*/ 1726119 h 2504437"/>
              <a:gd name="connsiteX6400" fmla="*/ 1409262 w 3243376"/>
              <a:gd name="connsiteY6400" fmla="*/ 1737632 h 2504437"/>
              <a:gd name="connsiteX6401" fmla="*/ 1443228 w 3243376"/>
              <a:gd name="connsiteY6401" fmla="*/ 1749146 h 2504437"/>
              <a:gd name="connsiteX6402" fmla="*/ 1431714 w 3243376"/>
              <a:gd name="connsiteY6402" fmla="*/ 1760660 h 2504437"/>
              <a:gd name="connsiteX6403" fmla="*/ 1401193 w 3243376"/>
              <a:gd name="connsiteY6403" fmla="*/ 1744468 h 2504437"/>
              <a:gd name="connsiteX6404" fmla="*/ 1386234 w 3243376"/>
              <a:gd name="connsiteY6404" fmla="*/ 1749146 h 2504437"/>
              <a:gd name="connsiteX6405" fmla="*/ 1386234 w 3243376"/>
              <a:gd name="connsiteY6405" fmla="*/ 1749146 h 2504437"/>
              <a:gd name="connsiteX6406" fmla="*/ 1386234 w 3243376"/>
              <a:gd name="connsiteY6406" fmla="*/ 1749146 h 2504437"/>
              <a:gd name="connsiteX6407" fmla="*/ 1386234 w 3243376"/>
              <a:gd name="connsiteY6407" fmla="*/ 1737632 h 2504437"/>
              <a:gd name="connsiteX6408" fmla="*/ 1374721 w 3243376"/>
              <a:gd name="connsiteY6408" fmla="*/ 1737632 h 2504437"/>
              <a:gd name="connsiteX6409" fmla="*/ 1386235 w 3243376"/>
              <a:gd name="connsiteY6409" fmla="*/ 1715181 h 2504437"/>
              <a:gd name="connsiteX6410" fmla="*/ 1374722 w 3243376"/>
              <a:gd name="connsiteY6410" fmla="*/ 1726694 h 2504437"/>
              <a:gd name="connsiteX6411" fmla="*/ 1374721 w 3243376"/>
              <a:gd name="connsiteY6411" fmla="*/ 1725255 h 2504437"/>
              <a:gd name="connsiteX6412" fmla="*/ 1374721 w 3243376"/>
              <a:gd name="connsiteY6412" fmla="*/ 1716116 h 2504437"/>
              <a:gd name="connsiteX6413" fmla="*/ 1374721 w 3243376"/>
              <a:gd name="connsiteY6413" fmla="*/ 1716044 h 2504437"/>
              <a:gd name="connsiteX6414" fmla="*/ 1374721 w 3243376"/>
              <a:gd name="connsiteY6414" fmla="*/ 1705969 h 2504437"/>
              <a:gd name="connsiteX6415" fmla="*/ 1363208 w 3243376"/>
              <a:gd name="connsiteY6415" fmla="*/ 1717484 h 2504437"/>
              <a:gd name="connsiteX6416" fmla="*/ 1373012 w 3243376"/>
              <a:gd name="connsiteY6416" fmla="*/ 1717483 h 2504437"/>
              <a:gd name="connsiteX6417" fmla="*/ 1364826 w 3243376"/>
              <a:gd name="connsiteY6417" fmla="*/ 1728511 h 2504437"/>
              <a:gd name="connsiteX6418" fmla="*/ 1363208 w 3243376"/>
              <a:gd name="connsiteY6418" fmla="*/ 1760084 h 2504437"/>
              <a:gd name="connsiteX6419" fmla="*/ 1385660 w 3243376"/>
              <a:gd name="connsiteY6419" fmla="*/ 1760084 h 2504437"/>
              <a:gd name="connsiteX6420" fmla="*/ 1385659 w 3243376"/>
              <a:gd name="connsiteY6420" fmla="*/ 1794049 h 2504437"/>
              <a:gd name="connsiteX6421" fmla="*/ 1419625 w 3243376"/>
              <a:gd name="connsiteY6421" fmla="*/ 1805562 h 2504437"/>
              <a:gd name="connsiteX6422" fmla="*/ 1431138 w 3243376"/>
              <a:gd name="connsiteY6422" fmla="*/ 1794049 h 2504437"/>
              <a:gd name="connsiteX6423" fmla="*/ 1431139 w 3243376"/>
              <a:gd name="connsiteY6423" fmla="*/ 1816500 h 2504437"/>
              <a:gd name="connsiteX6424" fmla="*/ 1442651 w 3243376"/>
              <a:gd name="connsiteY6424" fmla="*/ 1828013 h 2504437"/>
              <a:gd name="connsiteX6425" fmla="*/ 1408687 w 3243376"/>
              <a:gd name="connsiteY6425" fmla="*/ 1828014 h 2504437"/>
              <a:gd name="connsiteX6426" fmla="*/ 1420200 w 3243376"/>
              <a:gd name="connsiteY6426" fmla="*/ 1816501 h 2504437"/>
              <a:gd name="connsiteX6427" fmla="*/ 1408687 w 3243376"/>
              <a:gd name="connsiteY6427" fmla="*/ 1828014 h 2504437"/>
              <a:gd name="connsiteX6428" fmla="*/ 1386234 w 3243376"/>
              <a:gd name="connsiteY6428" fmla="*/ 1828013 h 2504437"/>
              <a:gd name="connsiteX6429" fmla="*/ 1397749 w 3243376"/>
              <a:gd name="connsiteY6429" fmla="*/ 1816500 h 2504437"/>
              <a:gd name="connsiteX6430" fmla="*/ 1380766 w 3243376"/>
              <a:gd name="connsiteY6430" fmla="*/ 1809592 h 2504437"/>
              <a:gd name="connsiteX6431" fmla="*/ 1364742 w 3243376"/>
              <a:gd name="connsiteY6431" fmla="*/ 1794926 h 2504437"/>
              <a:gd name="connsiteX6432" fmla="*/ 1374721 w 3243376"/>
              <a:gd name="connsiteY6432" fmla="*/ 1796352 h 2504437"/>
              <a:gd name="connsiteX6433" fmla="*/ 1386234 w 3243376"/>
              <a:gd name="connsiteY6433" fmla="*/ 1784838 h 2504437"/>
              <a:gd name="connsiteX6434" fmla="*/ 1386234 w 3243376"/>
              <a:gd name="connsiteY6434" fmla="*/ 1773324 h 2504437"/>
              <a:gd name="connsiteX6435" fmla="*/ 1374722 w 3243376"/>
              <a:gd name="connsiteY6435" fmla="*/ 1773325 h 2504437"/>
              <a:gd name="connsiteX6436" fmla="*/ 1363208 w 3243376"/>
              <a:gd name="connsiteY6436" fmla="*/ 1784838 h 2504437"/>
              <a:gd name="connsiteX6437" fmla="*/ 1364635 w 3243376"/>
              <a:gd name="connsiteY6437" fmla="*/ 1794828 h 2504437"/>
              <a:gd name="connsiteX6438" fmla="*/ 1363784 w 3243376"/>
              <a:gd name="connsiteY6438" fmla="*/ 1794049 h 2504437"/>
              <a:gd name="connsiteX6439" fmla="*/ 1363784 w 3243376"/>
              <a:gd name="connsiteY6439" fmla="*/ 1805562 h 2504437"/>
              <a:gd name="connsiteX6440" fmla="*/ 1341332 w 3243376"/>
              <a:gd name="connsiteY6440" fmla="*/ 1794049 h 2504437"/>
              <a:gd name="connsiteX6441" fmla="*/ 1341332 w 3243376"/>
              <a:gd name="connsiteY6441" fmla="*/ 1828013 h 2504437"/>
              <a:gd name="connsiteX6442" fmla="*/ 1341333 w 3243376"/>
              <a:gd name="connsiteY6442" fmla="*/ 1805562 h 2504437"/>
              <a:gd name="connsiteX6443" fmla="*/ 1329818 w 3243376"/>
              <a:gd name="connsiteY6443" fmla="*/ 1805562 h 2504437"/>
              <a:gd name="connsiteX6444" fmla="*/ 1318306 w 3243376"/>
              <a:gd name="connsiteY6444" fmla="*/ 1817076 h 2504437"/>
              <a:gd name="connsiteX6445" fmla="*/ 1329819 w 3243376"/>
              <a:gd name="connsiteY6445" fmla="*/ 1839528 h 2504437"/>
              <a:gd name="connsiteX6446" fmla="*/ 1341332 w 3243376"/>
              <a:gd name="connsiteY6446" fmla="*/ 1839528 h 2504437"/>
              <a:gd name="connsiteX6447" fmla="*/ 1386812 w 3243376"/>
              <a:gd name="connsiteY6447" fmla="*/ 1851041 h 2504437"/>
              <a:gd name="connsiteX6448" fmla="*/ 1364359 w 3243376"/>
              <a:gd name="connsiteY6448" fmla="*/ 1839528 h 2504437"/>
              <a:gd name="connsiteX6449" fmla="*/ 1386811 w 3243376"/>
              <a:gd name="connsiteY6449" fmla="*/ 1817075 h 2504437"/>
              <a:gd name="connsiteX6450" fmla="*/ 1398325 w 3243376"/>
              <a:gd name="connsiteY6450" fmla="*/ 1851041 h 2504437"/>
              <a:gd name="connsiteX6451" fmla="*/ 1386811 w 3243376"/>
              <a:gd name="connsiteY6451" fmla="*/ 1873492 h 2504437"/>
              <a:gd name="connsiteX6452" fmla="*/ 1409262 w 3243376"/>
              <a:gd name="connsiteY6452" fmla="*/ 1885006 h 2504437"/>
              <a:gd name="connsiteX6453" fmla="*/ 1409262 w 3243376"/>
              <a:gd name="connsiteY6453" fmla="*/ 1873492 h 2504437"/>
              <a:gd name="connsiteX6454" fmla="*/ 1431713 w 3243376"/>
              <a:gd name="connsiteY6454" fmla="*/ 1885006 h 2504437"/>
              <a:gd name="connsiteX6455" fmla="*/ 1409262 w 3243376"/>
              <a:gd name="connsiteY6455" fmla="*/ 1896519 h 2504437"/>
              <a:gd name="connsiteX6456" fmla="*/ 1409262 w 3243376"/>
              <a:gd name="connsiteY6456" fmla="*/ 1918971 h 2504437"/>
              <a:gd name="connsiteX6457" fmla="*/ 1386811 w 3243376"/>
              <a:gd name="connsiteY6457" fmla="*/ 1896519 h 2504437"/>
              <a:gd name="connsiteX6458" fmla="*/ 1386812 w 3243376"/>
              <a:gd name="connsiteY6458" fmla="*/ 1885006 h 2504437"/>
              <a:gd name="connsiteX6459" fmla="*/ 1375298 w 3243376"/>
              <a:gd name="connsiteY6459" fmla="*/ 1885006 h 2504437"/>
              <a:gd name="connsiteX6460" fmla="*/ 1409262 w 3243376"/>
              <a:gd name="connsiteY6460" fmla="*/ 1929909 h 2504437"/>
              <a:gd name="connsiteX6461" fmla="*/ 1409262 w 3243376"/>
              <a:gd name="connsiteY6461" fmla="*/ 1941422 h 2504437"/>
              <a:gd name="connsiteX6462" fmla="*/ 1409262 w 3243376"/>
              <a:gd name="connsiteY6462" fmla="*/ 1952936 h 2504437"/>
              <a:gd name="connsiteX6463" fmla="*/ 1409262 w 3243376"/>
              <a:gd name="connsiteY6463" fmla="*/ 1964450 h 2504437"/>
              <a:gd name="connsiteX6464" fmla="*/ 1443228 w 3243376"/>
              <a:gd name="connsiteY6464" fmla="*/ 1964450 h 2504437"/>
              <a:gd name="connsiteX6465" fmla="*/ 1431714 w 3243376"/>
              <a:gd name="connsiteY6465" fmla="*/ 1975964 h 2504437"/>
              <a:gd name="connsiteX6466" fmla="*/ 1420200 w 3243376"/>
              <a:gd name="connsiteY6466" fmla="*/ 1975963 h 2504437"/>
              <a:gd name="connsiteX6467" fmla="*/ 1420200 w 3243376"/>
              <a:gd name="connsiteY6467" fmla="*/ 2009928 h 2504437"/>
              <a:gd name="connsiteX6468" fmla="*/ 1408687 w 3243376"/>
              <a:gd name="connsiteY6468" fmla="*/ 1987477 h 2504437"/>
              <a:gd name="connsiteX6469" fmla="*/ 1408686 w 3243376"/>
              <a:gd name="connsiteY6469" fmla="*/ 2021441 h 2504437"/>
              <a:gd name="connsiteX6470" fmla="*/ 1386235 w 3243376"/>
              <a:gd name="connsiteY6470" fmla="*/ 2032955 h 2504437"/>
              <a:gd name="connsiteX6471" fmla="*/ 1397749 w 3243376"/>
              <a:gd name="connsiteY6471" fmla="*/ 2044469 h 2504437"/>
              <a:gd name="connsiteX6472" fmla="*/ 1363784 w 3243376"/>
              <a:gd name="connsiteY6472" fmla="*/ 2066921 h 2504437"/>
              <a:gd name="connsiteX6473" fmla="*/ 1386235 w 3243376"/>
              <a:gd name="connsiteY6473" fmla="*/ 2055407 h 2504437"/>
              <a:gd name="connsiteX6474" fmla="*/ 1386234 w 3243376"/>
              <a:gd name="connsiteY6474" fmla="*/ 2077858 h 2504437"/>
              <a:gd name="connsiteX6475" fmla="*/ 1352271 w 3243376"/>
              <a:gd name="connsiteY6475" fmla="*/ 2077858 h 2504437"/>
              <a:gd name="connsiteX6476" fmla="*/ 1363784 w 3243376"/>
              <a:gd name="connsiteY6476" fmla="*/ 2077859 h 2504437"/>
              <a:gd name="connsiteX6477" fmla="*/ 1352774 w 3243376"/>
              <a:gd name="connsiteY6477" fmla="*/ 2082176 h 2504437"/>
              <a:gd name="connsiteX6478" fmla="*/ 1341332 w 3243376"/>
              <a:gd name="connsiteY6478" fmla="*/ 2077858 h 2504437"/>
              <a:gd name="connsiteX6479" fmla="*/ 1341333 w 3243376"/>
              <a:gd name="connsiteY6479" fmla="*/ 2077283 h 2504437"/>
              <a:gd name="connsiteX6480" fmla="*/ 1295854 w 3243376"/>
              <a:gd name="connsiteY6480" fmla="*/ 2020866 h 2504437"/>
              <a:gd name="connsiteX6481" fmla="*/ 1295854 w 3243376"/>
              <a:gd name="connsiteY6481" fmla="*/ 2013958 h 2504437"/>
              <a:gd name="connsiteX6482" fmla="*/ 1295854 w 3243376"/>
              <a:gd name="connsiteY6482" fmla="*/ 1998989 h 2504437"/>
              <a:gd name="connsiteX6483" fmla="*/ 1295987 w 3243376"/>
              <a:gd name="connsiteY6483" fmla="*/ 1998548 h 2504437"/>
              <a:gd name="connsiteX6484" fmla="*/ 1307367 w 3243376"/>
              <a:gd name="connsiteY6484" fmla="*/ 2009928 h 2504437"/>
              <a:gd name="connsiteX6485" fmla="*/ 1307368 w 3243376"/>
              <a:gd name="connsiteY6485" fmla="*/ 2021441 h 2504437"/>
              <a:gd name="connsiteX6486" fmla="*/ 1307368 w 3243376"/>
              <a:gd name="connsiteY6486" fmla="*/ 1987477 h 2504437"/>
              <a:gd name="connsiteX6487" fmla="*/ 1298254 w 3243376"/>
              <a:gd name="connsiteY6487" fmla="*/ 1986226 h 2504437"/>
              <a:gd name="connsiteX6488" fmla="*/ 1297293 w 3243376"/>
              <a:gd name="connsiteY6488" fmla="*/ 1984814 h 2504437"/>
              <a:gd name="connsiteX6489" fmla="*/ 1297473 w 3243376"/>
              <a:gd name="connsiteY6489" fmla="*/ 1986119 h 2504437"/>
              <a:gd name="connsiteX6490" fmla="*/ 1298254 w 3243376"/>
              <a:gd name="connsiteY6490" fmla="*/ 1986226 h 2504437"/>
              <a:gd name="connsiteX6491" fmla="*/ 1299272 w 3243376"/>
              <a:gd name="connsiteY6491" fmla="*/ 1987720 h 2504437"/>
              <a:gd name="connsiteX6492" fmla="*/ 1295987 w 3243376"/>
              <a:gd name="connsiteY6492" fmla="*/ 1998548 h 2504437"/>
              <a:gd name="connsiteX6493" fmla="*/ 1295854 w 3243376"/>
              <a:gd name="connsiteY6493" fmla="*/ 1998415 h 2504437"/>
              <a:gd name="connsiteX6494" fmla="*/ 1295854 w 3243376"/>
              <a:gd name="connsiteY6494" fmla="*/ 1998989 h 2504437"/>
              <a:gd name="connsiteX6495" fmla="*/ 1295853 w 3243376"/>
              <a:gd name="connsiteY6495" fmla="*/ 1998990 h 2504437"/>
              <a:gd name="connsiteX6496" fmla="*/ 1273402 w 3243376"/>
              <a:gd name="connsiteY6496" fmla="*/ 2021441 h 2504437"/>
              <a:gd name="connsiteX6497" fmla="*/ 1284916 w 3243376"/>
              <a:gd name="connsiteY6497" fmla="*/ 2021441 h 2504437"/>
              <a:gd name="connsiteX6498" fmla="*/ 1284916 w 3243376"/>
              <a:gd name="connsiteY6498" fmla="*/ 2032956 h 2504437"/>
              <a:gd name="connsiteX6499" fmla="*/ 1273401 w 3243376"/>
              <a:gd name="connsiteY6499" fmla="*/ 2044469 h 2504437"/>
              <a:gd name="connsiteX6500" fmla="*/ 1267429 w 3243376"/>
              <a:gd name="connsiteY6500" fmla="*/ 2016261 h 2504437"/>
              <a:gd name="connsiteX6501" fmla="*/ 1263748 w 3243376"/>
              <a:gd name="connsiteY6501" fmla="*/ 2009442 h 2504437"/>
              <a:gd name="connsiteX6502" fmla="*/ 1271962 w 3243376"/>
              <a:gd name="connsiteY6502" fmla="*/ 2004747 h 2504437"/>
              <a:gd name="connsiteX6503" fmla="*/ 1273401 w 3243376"/>
              <a:gd name="connsiteY6503" fmla="*/ 1998990 h 2504437"/>
              <a:gd name="connsiteX6504" fmla="*/ 1266493 w 3243376"/>
              <a:gd name="connsiteY6504" fmla="*/ 1988916 h 2504437"/>
              <a:gd name="connsiteX6505" fmla="*/ 1263366 w 3243376"/>
              <a:gd name="connsiteY6505" fmla="*/ 1988626 h 2504437"/>
              <a:gd name="connsiteX6506" fmla="*/ 1261889 w 3243376"/>
              <a:gd name="connsiteY6506" fmla="*/ 1988052 h 2504437"/>
              <a:gd name="connsiteX6507" fmla="*/ 1261845 w 3243376"/>
              <a:gd name="connsiteY6507" fmla="*/ 1988486 h 2504437"/>
              <a:gd name="connsiteX6508" fmla="*/ 1250951 w 3243376"/>
              <a:gd name="connsiteY6508" fmla="*/ 1987477 h 2504437"/>
              <a:gd name="connsiteX6509" fmla="*/ 1262463 w 3243376"/>
              <a:gd name="connsiteY6509" fmla="*/ 1975963 h 2504437"/>
              <a:gd name="connsiteX6510" fmla="*/ 1262464 w 3243376"/>
              <a:gd name="connsiteY6510" fmla="*/ 1953512 h 2504437"/>
              <a:gd name="connsiteX6511" fmla="*/ 1250950 w 3243376"/>
              <a:gd name="connsiteY6511" fmla="*/ 1953512 h 2504437"/>
              <a:gd name="connsiteX6512" fmla="*/ 1262463 w 3243376"/>
              <a:gd name="connsiteY6512" fmla="*/ 1919546 h 2504437"/>
              <a:gd name="connsiteX6513" fmla="*/ 1240013 w 3243376"/>
              <a:gd name="connsiteY6513" fmla="*/ 1897095 h 2504437"/>
              <a:gd name="connsiteX6514" fmla="*/ 1251526 w 3243376"/>
              <a:gd name="connsiteY6514" fmla="*/ 1908608 h 2504437"/>
              <a:gd name="connsiteX6515" fmla="*/ 1240013 w 3243376"/>
              <a:gd name="connsiteY6515" fmla="*/ 1931060 h 2504437"/>
              <a:gd name="connsiteX6516" fmla="*/ 1228500 w 3243376"/>
              <a:gd name="connsiteY6516" fmla="*/ 1919546 h 2504437"/>
              <a:gd name="connsiteX6517" fmla="*/ 1228500 w 3243376"/>
              <a:gd name="connsiteY6517" fmla="*/ 1931060 h 2504437"/>
              <a:gd name="connsiteX6518" fmla="*/ 1216986 w 3243376"/>
              <a:gd name="connsiteY6518" fmla="*/ 1931060 h 2504437"/>
              <a:gd name="connsiteX6519" fmla="*/ 1205472 w 3243376"/>
              <a:gd name="connsiteY6519" fmla="*/ 1897095 h 2504437"/>
              <a:gd name="connsiteX6520" fmla="*/ 1205472 w 3243376"/>
              <a:gd name="connsiteY6520" fmla="*/ 1908608 h 2504437"/>
              <a:gd name="connsiteX6521" fmla="*/ 1183021 w 3243376"/>
              <a:gd name="connsiteY6521" fmla="*/ 1908608 h 2504437"/>
              <a:gd name="connsiteX6522" fmla="*/ 1194534 w 3243376"/>
              <a:gd name="connsiteY6522" fmla="*/ 1897095 h 2504437"/>
              <a:gd name="connsiteX6523" fmla="*/ 1183021 w 3243376"/>
              <a:gd name="connsiteY6523" fmla="*/ 1885582 h 2504437"/>
              <a:gd name="connsiteX6524" fmla="*/ 1160569 w 3243376"/>
              <a:gd name="connsiteY6524" fmla="*/ 1885582 h 2504437"/>
              <a:gd name="connsiteX6525" fmla="*/ 1160568 w 3243376"/>
              <a:gd name="connsiteY6525" fmla="*/ 1874068 h 2504437"/>
              <a:gd name="connsiteX6526" fmla="*/ 1138117 w 3243376"/>
              <a:gd name="connsiteY6526" fmla="*/ 1896519 h 2504437"/>
              <a:gd name="connsiteX6527" fmla="*/ 1138117 w 3243376"/>
              <a:gd name="connsiteY6527" fmla="*/ 1907457 h 2504437"/>
              <a:gd name="connsiteX6528" fmla="*/ 1126604 w 3243376"/>
              <a:gd name="connsiteY6528" fmla="*/ 1907457 h 2504437"/>
              <a:gd name="connsiteX6529" fmla="*/ 1138118 w 3243376"/>
              <a:gd name="connsiteY6529" fmla="*/ 1851041 h 2504437"/>
              <a:gd name="connsiteX6530" fmla="*/ 1172083 w 3243376"/>
              <a:gd name="connsiteY6530" fmla="*/ 1862554 h 2504437"/>
              <a:gd name="connsiteX6531" fmla="*/ 1160568 w 3243376"/>
              <a:gd name="connsiteY6531" fmla="*/ 1851041 h 2504437"/>
              <a:gd name="connsiteX6532" fmla="*/ 1183021 w 3243376"/>
              <a:gd name="connsiteY6532" fmla="*/ 1851041 h 2504437"/>
              <a:gd name="connsiteX6533" fmla="*/ 1194031 w 3243376"/>
              <a:gd name="connsiteY6533" fmla="*/ 1832098 h 2504437"/>
              <a:gd name="connsiteX6534" fmla="*/ 1199444 w 3243376"/>
              <a:gd name="connsiteY6534" fmla="*/ 1830438 h 2504437"/>
              <a:gd name="connsiteX6535" fmla="*/ 1202315 w 3243376"/>
              <a:gd name="connsiteY6535" fmla="*/ 1831405 h 2504437"/>
              <a:gd name="connsiteX6536" fmla="*/ 1201469 w 3243376"/>
              <a:gd name="connsiteY6536" fmla="*/ 1829817 h 2504437"/>
              <a:gd name="connsiteX6537" fmla="*/ 1205472 w 3243376"/>
              <a:gd name="connsiteY6537" fmla="*/ 1828590 h 2504437"/>
              <a:gd name="connsiteX6538" fmla="*/ 1204033 w 3243376"/>
              <a:gd name="connsiteY6538" fmla="*/ 1828589 h 2504437"/>
              <a:gd name="connsiteX6539" fmla="*/ 1200814 w 3243376"/>
              <a:gd name="connsiteY6539" fmla="*/ 1828590 h 2504437"/>
              <a:gd name="connsiteX6540" fmla="*/ 1199931 w 3243376"/>
              <a:gd name="connsiteY6540" fmla="*/ 1826934 h 2504437"/>
              <a:gd name="connsiteX6541" fmla="*/ 1205472 w 3243376"/>
              <a:gd name="connsiteY6541" fmla="*/ 1817075 h 2504437"/>
              <a:gd name="connsiteX6542" fmla="*/ 1193959 w 3243376"/>
              <a:gd name="connsiteY6542" fmla="*/ 1817075 h 2504437"/>
              <a:gd name="connsiteX6543" fmla="*/ 1171507 w 3243376"/>
              <a:gd name="connsiteY6543" fmla="*/ 1817075 h 2504437"/>
              <a:gd name="connsiteX6544" fmla="*/ 1159993 w 3243376"/>
              <a:gd name="connsiteY6544" fmla="*/ 1839528 h 2504437"/>
              <a:gd name="connsiteX6545" fmla="*/ 1159993 w 3243376"/>
              <a:gd name="connsiteY6545" fmla="*/ 1817075 h 2504437"/>
              <a:gd name="connsiteX6546" fmla="*/ 1153085 w 3243376"/>
              <a:gd name="connsiteY6546" fmla="*/ 1834058 h 2504437"/>
              <a:gd name="connsiteX6547" fmla="*/ 1151086 w 3243376"/>
              <a:gd name="connsiteY6547" fmla="*/ 1836242 h 2504437"/>
              <a:gd name="connsiteX6548" fmla="*/ 1151027 w 3243376"/>
              <a:gd name="connsiteY6548" fmla="*/ 1836213 h 2504437"/>
              <a:gd name="connsiteX6549" fmla="*/ 1147328 w 3243376"/>
              <a:gd name="connsiteY6549" fmla="*/ 1829740 h 2504437"/>
              <a:gd name="connsiteX6550" fmla="*/ 1150747 w 3243376"/>
              <a:gd name="connsiteY6550" fmla="*/ 1836074 h 2504437"/>
              <a:gd name="connsiteX6551" fmla="*/ 1151027 w 3243376"/>
              <a:gd name="connsiteY6551" fmla="*/ 1836213 h 2504437"/>
              <a:gd name="connsiteX6552" fmla="*/ 1151060 w 3243376"/>
              <a:gd name="connsiteY6552" fmla="*/ 1836271 h 2504437"/>
              <a:gd name="connsiteX6553" fmla="*/ 1137542 w 3243376"/>
              <a:gd name="connsiteY6553" fmla="*/ 1851041 h 2504437"/>
              <a:gd name="connsiteX6554" fmla="*/ 1132685 w 3243376"/>
              <a:gd name="connsiteY6554" fmla="*/ 1821088 h 2504437"/>
              <a:gd name="connsiteX6555" fmla="*/ 1135835 w 3243376"/>
              <a:gd name="connsiteY6555" fmla="*/ 1811391 h 2504437"/>
              <a:gd name="connsiteX6556" fmla="*/ 1137543 w 3243376"/>
              <a:gd name="connsiteY6556" fmla="*/ 1811664 h 2504437"/>
              <a:gd name="connsiteX6557" fmla="*/ 1137542 w 3243376"/>
              <a:gd name="connsiteY6557" fmla="*/ 1817652 h 2504437"/>
              <a:gd name="connsiteX6558" fmla="*/ 1149055 w 3243376"/>
              <a:gd name="connsiteY6558" fmla="*/ 1817652 h 2504437"/>
              <a:gd name="connsiteX6559" fmla="*/ 1138981 w 3243376"/>
              <a:gd name="connsiteY6559" fmla="*/ 1811895 h 2504437"/>
              <a:gd name="connsiteX6560" fmla="*/ 1137543 w 3243376"/>
              <a:gd name="connsiteY6560" fmla="*/ 1811664 h 2504437"/>
              <a:gd name="connsiteX6561" fmla="*/ 1137542 w 3243376"/>
              <a:gd name="connsiteY6561" fmla="*/ 1806138 h 2504437"/>
              <a:gd name="connsiteX6562" fmla="*/ 1149055 w 3243376"/>
              <a:gd name="connsiteY6562" fmla="*/ 1806138 h 2504437"/>
              <a:gd name="connsiteX6563" fmla="*/ 1126604 w 3243376"/>
              <a:gd name="connsiteY6563" fmla="*/ 1783686 h 2504437"/>
              <a:gd name="connsiteX6564" fmla="*/ 1138117 w 3243376"/>
              <a:gd name="connsiteY6564" fmla="*/ 1761235 h 2504437"/>
              <a:gd name="connsiteX6565" fmla="*/ 1149631 w 3243376"/>
              <a:gd name="connsiteY6565" fmla="*/ 1783686 h 2504437"/>
              <a:gd name="connsiteX6566" fmla="*/ 1172083 w 3243376"/>
              <a:gd name="connsiteY6566" fmla="*/ 1749722 h 2504437"/>
              <a:gd name="connsiteX6567" fmla="*/ 1149631 w 3243376"/>
              <a:gd name="connsiteY6567" fmla="*/ 1761235 h 2504437"/>
              <a:gd name="connsiteX6568" fmla="*/ 1149631 w 3243376"/>
              <a:gd name="connsiteY6568" fmla="*/ 1749722 h 2504437"/>
              <a:gd name="connsiteX6569" fmla="*/ 1127179 w 3243376"/>
              <a:gd name="connsiteY6569" fmla="*/ 1761235 h 2504437"/>
              <a:gd name="connsiteX6570" fmla="*/ 1125256 w 3243376"/>
              <a:gd name="connsiteY6570" fmla="*/ 1759380 h 2504437"/>
              <a:gd name="connsiteX6571" fmla="*/ 1125380 w 3243376"/>
              <a:gd name="connsiteY6571" fmla="*/ 1759373 h 2504437"/>
              <a:gd name="connsiteX6572" fmla="*/ 1127180 w 3243376"/>
              <a:gd name="connsiteY6572" fmla="*/ 1749722 h 2504437"/>
              <a:gd name="connsiteX6573" fmla="*/ 1115666 w 3243376"/>
              <a:gd name="connsiteY6573" fmla="*/ 1749721 h 2504437"/>
              <a:gd name="connsiteX6574" fmla="*/ 1115666 w 3243376"/>
              <a:gd name="connsiteY6574" fmla="*/ 1727270 h 2504437"/>
              <a:gd name="connsiteX6575" fmla="*/ 1127179 w 3243376"/>
              <a:gd name="connsiteY6575" fmla="*/ 1704818 h 2504437"/>
              <a:gd name="connsiteX6576" fmla="*/ 1070188 w 3243376"/>
              <a:gd name="connsiteY6576" fmla="*/ 1761235 h 2504437"/>
              <a:gd name="connsiteX6577" fmla="*/ 1092638 w 3243376"/>
              <a:gd name="connsiteY6577" fmla="*/ 1772748 h 2504437"/>
              <a:gd name="connsiteX6578" fmla="*/ 1081125 w 3243376"/>
              <a:gd name="connsiteY6578" fmla="*/ 1806714 h 2504437"/>
              <a:gd name="connsiteX6579" fmla="*/ 1058673 w 3243376"/>
              <a:gd name="connsiteY6579" fmla="*/ 1784262 h 2504437"/>
              <a:gd name="connsiteX6580" fmla="*/ 1070188 w 3243376"/>
              <a:gd name="connsiteY6580" fmla="*/ 1806714 h 2504437"/>
              <a:gd name="connsiteX6581" fmla="*/ 1058674 w 3243376"/>
              <a:gd name="connsiteY6581" fmla="*/ 1829165 h 2504437"/>
              <a:gd name="connsiteX6582" fmla="*/ 1070188 w 3243376"/>
              <a:gd name="connsiteY6582" fmla="*/ 1817651 h 2504437"/>
              <a:gd name="connsiteX6583" fmla="*/ 1070188 w 3243376"/>
              <a:gd name="connsiteY6583" fmla="*/ 1840103 h 2504437"/>
              <a:gd name="connsiteX6584" fmla="*/ 1058674 w 3243376"/>
              <a:gd name="connsiteY6584" fmla="*/ 1840103 h 2504437"/>
              <a:gd name="connsiteX6585" fmla="*/ 1081125 w 3243376"/>
              <a:gd name="connsiteY6585" fmla="*/ 1840103 h 2504437"/>
              <a:gd name="connsiteX6586" fmla="*/ 1081125 w 3243376"/>
              <a:gd name="connsiteY6586" fmla="*/ 1874067 h 2504437"/>
              <a:gd name="connsiteX6587" fmla="*/ 1069612 w 3243376"/>
              <a:gd name="connsiteY6587" fmla="*/ 1874068 h 2504437"/>
              <a:gd name="connsiteX6588" fmla="*/ 1081125 w 3243376"/>
              <a:gd name="connsiteY6588" fmla="*/ 1908033 h 2504437"/>
              <a:gd name="connsiteX6589" fmla="*/ 1069612 w 3243376"/>
              <a:gd name="connsiteY6589" fmla="*/ 1908033 h 2504437"/>
              <a:gd name="connsiteX6590" fmla="*/ 1058098 w 3243376"/>
              <a:gd name="connsiteY6590" fmla="*/ 1896519 h 2504437"/>
              <a:gd name="connsiteX6591" fmla="*/ 1046585 w 3243376"/>
              <a:gd name="connsiteY6591" fmla="*/ 1896519 h 2504437"/>
              <a:gd name="connsiteX6592" fmla="*/ 1058097 w 3243376"/>
              <a:gd name="connsiteY6592" fmla="*/ 1930484 h 2504437"/>
              <a:gd name="connsiteX6593" fmla="*/ 1058098 w 3243376"/>
              <a:gd name="connsiteY6593" fmla="*/ 1941998 h 2504437"/>
              <a:gd name="connsiteX6594" fmla="*/ 1058098 w 3243376"/>
              <a:gd name="connsiteY6594" fmla="*/ 1964450 h 2504437"/>
              <a:gd name="connsiteX6595" fmla="*/ 1069612 w 3243376"/>
              <a:gd name="connsiteY6595" fmla="*/ 1964450 h 2504437"/>
              <a:gd name="connsiteX6596" fmla="*/ 1047160 w 3243376"/>
              <a:gd name="connsiteY6596" fmla="*/ 1975963 h 2504437"/>
              <a:gd name="connsiteX6597" fmla="*/ 1058673 w 3243376"/>
              <a:gd name="connsiteY6597" fmla="*/ 1987477 h 2504437"/>
              <a:gd name="connsiteX6598" fmla="*/ 1070188 w 3243376"/>
              <a:gd name="connsiteY6598" fmla="*/ 1975963 h 2504437"/>
              <a:gd name="connsiteX6599" fmla="*/ 1070188 w 3243376"/>
              <a:gd name="connsiteY6599" fmla="*/ 1986973 h 2504437"/>
              <a:gd name="connsiteX6600" fmla="*/ 1070188 w 3243376"/>
              <a:gd name="connsiteY6600" fmla="*/ 1989516 h 2504437"/>
              <a:gd name="connsiteX6601" fmla="*/ 1067885 w 3243376"/>
              <a:gd name="connsiteY6601" fmla="*/ 1986900 h 2504437"/>
              <a:gd name="connsiteX6602" fmla="*/ 1069008 w 3243376"/>
              <a:gd name="connsiteY6602" fmla="*/ 1999032 h 2504437"/>
              <a:gd name="connsiteX6603" fmla="*/ 1059178 w 3243376"/>
              <a:gd name="connsiteY6603" fmla="*/ 2004171 h 2504437"/>
              <a:gd name="connsiteX6604" fmla="*/ 1047736 w 3243376"/>
              <a:gd name="connsiteY6604" fmla="*/ 2009928 h 2504437"/>
              <a:gd name="connsiteX6605" fmla="*/ 1036222 w 3243376"/>
              <a:gd name="connsiteY6605" fmla="*/ 2088796 h 2504437"/>
              <a:gd name="connsiteX6606" fmla="*/ 1035816 w 3243376"/>
              <a:gd name="connsiteY6606" fmla="*/ 2096300 h 2504437"/>
              <a:gd name="connsiteX6607" fmla="*/ 1032984 w 3243376"/>
              <a:gd name="connsiteY6607" fmla="*/ 2072380 h 2504437"/>
              <a:gd name="connsiteX6608" fmla="*/ 1036222 w 3243376"/>
              <a:gd name="connsiteY6608" fmla="*/ 1975963 h 2504437"/>
              <a:gd name="connsiteX6609" fmla="*/ 1013771 w 3243376"/>
              <a:gd name="connsiteY6609" fmla="*/ 1987477 h 2504437"/>
              <a:gd name="connsiteX6610" fmla="*/ 1025284 w 3243376"/>
              <a:gd name="connsiteY6610" fmla="*/ 1987477 h 2504437"/>
              <a:gd name="connsiteX6611" fmla="*/ 1013771 w 3243376"/>
              <a:gd name="connsiteY6611" fmla="*/ 1998990 h 2504437"/>
              <a:gd name="connsiteX6612" fmla="*/ 1013771 w 3243376"/>
              <a:gd name="connsiteY6612" fmla="*/ 2010504 h 2504437"/>
              <a:gd name="connsiteX6613" fmla="*/ 1025285 w 3243376"/>
              <a:gd name="connsiteY6613" fmla="*/ 2032956 h 2504437"/>
              <a:gd name="connsiteX6614" fmla="*/ 1013771 w 3243376"/>
              <a:gd name="connsiteY6614" fmla="*/ 2044469 h 2504437"/>
              <a:gd name="connsiteX6615" fmla="*/ 1002258 w 3243376"/>
              <a:gd name="connsiteY6615" fmla="*/ 2022018 h 2504437"/>
              <a:gd name="connsiteX6616" fmla="*/ 990743 w 3243376"/>
              <a:gd name="connsiteY6616" fmla="*/ 1999566 h 2504437"/>
              <a:gd name="connsiteX6617" fmla="*/ 968292 w 3243376"/>
              <a:gd name="connsiteY6617" fmla="*/ 1999567 h 2504437"/>
              <a:gd name="connsiteX6618" fmla="*/ 956779 w 3243376"/>
              <a:gd name="connsiteY6618" fmla="*/ 1988052 h 2504437"/>
              <a:gd name="connsiteX6619" fmla="*/ 922813 w 3243376"/>
              <a:gd name="connsiteY6619" fmla="*/ 2055407 h 2504437"/>
              <a:gd name="connsiteX6620" fmla="*/ 911300 w 3243376"/>
              <a:gd name="connsiteY6620" fmla="*/ 2077858 h 2504437"/>
              <a:gd name="connsiteX6621" fmla="*/ 899787 w 3243376"/>
              <a:gd name="connsiteY6621" fmla="*/ 2077858 h 2504437"/>
              <a:gd name="connsiteX6622" fmla="*/ 124922 w 3243376"/>
              <a:gd name="connsiteY6622" fmla="*/ 1705969 h 2504437"/>
              <a:gd name="connsiteX6623" fmla="*/ 181914 w 3243376"/>
              <a:gd name="connsiteY6623" fmla="*/ 1593712 h 2504437"/>
              <a:gd name="connsiteX6624" fmla="*/ 170401 w 3243376"/>
              <a:gd name="connsiteY6624" fmla="*/ 1638615 h 2504437"/>
              <a:gd name="connsiteX6625" fmla="*/ 124922 w 3243376"/>
              <a:gd name="connsiteY6625" fmla="*/ 1705969 h 2504437"/>
              <a:gd name="connsiteX6626" fmla="*/ 885970 w 3243376"/>
              <a:gd name="connsiteY6626" fmla="*/ 2099159 h 2504437"/>
              <a:gd name="connsiteX6627" fmla="*/ 897485 w 3243376"/>
              <a:gd name="connsiteY6627" fmla="*/ 2076707 h 2504437"/>
              <a:gd name="connsiteX6628" fmla="*/ 885970 w 3243376"/>
              <a:gd name="connsiteY6628" fmla="*/ 2099159 h 2504437"/>
              <a:gd name="connsiteX6629" fmla="*/ 885970 w 3243376"/>
              <a:gd name="connsiteY6629" fmla="*/ 2121610 h 2504437"/>
              <a:gd name="connsiteX6630" fmla="*/ 897484 w 3243376"/>
              <a:gd name="connsiteY6630" fmla="*/ 2110096 h 2504437"/>
              <a:gd name="connsiteX6631" fmla="*/ 885970 w 3243376"/>
              <a:gd name="connsiteY6631" fmla="*/ 2121610 h 2504437"/>
              <a:gd name="connsiteX6632" fmla="*/ 1013771 w 3243376"/>
              <a:gd name="connsiteY6632" fmla="*/ 2190116 h 2504437"/>
              <a:gd name="connsiteX6633" fmla="*/ 1002257 w 3243376"/>
              <a:gd name="connsiteY6633" fmla="*/ 2156150 h 2504437"/>
              <a:gd name="connsiteX6634" fmla="*/ 1024601 w 3243376"/>
              <a:gd name="connsiteY6634" fmla="*/ 2113407 h 2504437"/>
              <a:gd name="connsiteX6635" fmla="*/ 1035589 w 3243376"/>
              <a:gd name="connsiteY6635" fmla="*/ 2100479 h 2504437"/>
              <a:gd name="connsiteX6636" fmla="*/ 1034783 w 3243376"/>
              <a:gd name="connsiteY6636" fmla="*/ 2115350 h 2504437"/>
              <a:gd name="connsiteX6637" fmla="*/ 1026902 w 3243376"/>
              <a:gd name="connsiteY6637" fmla="*/ 2129704 h 2504437"/>
              <a:gd name="connsiteX6638" fmla="*/ 1026149 w 3243376"/>
              <a:gd name="connsiteY6638" fmla="*/ 2129382 h 2504437"/>
              <a:gd name="connsiteX6639" fmla="*/ 1024709 w 3243376"/>
              <a:gd name="connsiteY6639" fmla="*/ 2133699 h 2504437"/>
              <a:gd name="connsiteX6640" fmla="*/ 1026902 w 3243376"/>
              <a:gd name="connsiteY6640" fmla="*/ 2129704 h 2504437"/>
              <a:gd name="connsiteX6641" fmla="*/ 1036222 w 3243376"/>
              <a:gd name="connsiteY6641" fmla="*/ 2133699 h 2504437"/>
              <a:gd name="connsiteX6642" fmla="*/ 1036223 w 3243376"/>
              <a:gd name="connsiteY6642" fmla="*/ 2167664 h 2504437"/>
              <a:gd name="connsiteX6643" fmla="*/ 1013771 w 3243376"/>
              <a:gd name="connsiteY6643" fmla="*/ 2190116 h 2504437"/>
              <a:gd name="connsiteX6644" fmla="*/ 885970 w 3243376"/>
              <a:gd name="connsiteY6644" fmla="*/ 2144061 h 2504437"/>
              <a:gd name="connsiteX6645" fmla="*/ 885971 w 3243376"/>
              <a:gd name="connsiteY6645" fmla="*/ 2132548 h 2504437"/>
              <a:gd name="connsiteX6646" fmla="*/ 897485 w 3243376"/>
              <a:gd name="connsiteY6646" fmla="*/ 2132548 h 2504437"/>
              <a:gd name="connsiteX6647" fmla="*/ 147375 w 3243376"/>
              <a:gd name="connsiteY6647" fmla="*/ 1986901 h 2504437"/>
              <a:gd name="connsiteX6648" fmla="*/ 158887 w 3243376"/>
              <a:gd name="connsiteY6648" fmla="*/ 1930484 h 2504437"/>
              <a:gd name="connsiteX6649" fmla="*/ 181339 w 3243376"/>
              <a:gd name="connsiteY6649" fmla="*/ 1930485 h 2504437"/>
              <a:gd name="connsiteX6650" fmla="*/ 147375 w 3243376"/>
              <a:gd name="connsiteY6650" fmla="*/ 1986901 h 2504437"/>
              <a:gd name="connsiteX6651" fmla="*/ 329288 w 3243376"/>
              <a:gd name="connsiteY6651" fmla="*/ 2131611 h 2504437"/>
              <a:gd name="connsiteX6652" fmla="*/ 329288 w 3243376"/>
              <a:gd name="connsiteY6652" fmla="*/ 2099158 h 2504437"/>
              <a:gd name="connsiteX6653" fmla="*/ 350589 w 3243376"/>
              <a:gd name="connsiteY6653" fmla="*/ 2098583 h 2504437"/>
              <a:gd name="connsiteX6654" fmla="*/ 343681 w 3243376"/>
              <a:gd name="connsiteY6654" fmla="*/ 2119883 h 2504437"/>
              <a:gd name="connsiteX6655" fmla="*/ 329288 w 3243376"/>
              <a:gd name="connsiteY6655" fmla="*/ 2133124 h 2504437"/>
              <a:gd name="connsiteX6656" fmla="*/ 328321 w 3243376"/>
              <a:gd name="connsiteY6656" fmla="*/ 2132399 h 2504437"/>
              <a:gd name="connsiteX6657" fmla="*/ 329288 w 3243376"/>
              <a:gd name="connsiteY6657" fmla="*/ 2131611 h 2504437"/>
              <a:gd name="connsiteX6658" fmla="*/ 309829 w 3243376"/>
              <a:gd name="connsiteY6658" fmla="*/ 2190528 h 2504437"/>
              <a:gd name="connsiteX6659" fmla="*/ 312018 w 3243376"/>
              <a:gd name="connsiteY6659" fmla="*/ 2184071 h 2504437"/>
              <a:gd name="connsiteX6660" fmla="*/ 317775 w 3243376"/>
              <a:gd name="connsiteY6660" fmla="*/ 2167089 h 2504437"/>
              <a:gd name="connsiteX6661" fmla="*/ 317774 w 3243376"/>
              <a:gd name="connsiteY6661" fmla="*/ 2166801 h 2504437"/>
              <a:gd name="connsiteX6662" fmla="*/ 317774 w 3243376"/>
              <a:gd name="connsiteY6662" fmla="*/ 2165649 h 2504437"/>
              <a:gd name="connsiteX6663" fmla="*/ 317775 w 3243376"/>
              <a:gd name="connsiteY6663" fmla="*/ 2155575 h 2504437"/>
              <a:gd name="connsiteX6664" fmla="*/ 317775 w 3243376"/>
              <a:gd name="connsiteY6664" fmla="*/ 2133124 h 2504437"/>
              <a:gd name="connsiteX6665" fmla="*/ 323532 w 3243376"/>
              <a:gd name="connsiteY6665" fmla="*/ 2128807 h 2504437"/>
              <a:gd name="connsiteX6666" fmla="*/ 328321 w 3243376"/>
              <a:gd name="connsiteY6666" fmla="*/ 2132399 h 2504437"/>
              <a:gd name="connsiteX6667" fmla="*/ 328138 w 3243376"/>
              <a:gd name="connsiteY6667" fmla="*/ 2132548 h 2504437"/>
              <a:gd name="connsiteX6668" fmla="*/ 328138 w 3243376"/>
              <a:gd name="connsiteY6668" fmla="*/ 2188965 h 2504437"/>
              <a:gd name="connsiteX6669" fmla="*/ 317127 w 3243376"/>
              <a:gd name="connsiteY6669" fmla="*/ 2193282 h 2504437"/>
              <a:gd name="connsiteX6670" fmla="*/ 624612 w 3243376"/>
              <a:gd name="connsiteY6670" fmla="*/ 2346700 h 2504437"/>
              <a:gd name="connsiteX6671" fmla="*/ 624612 w 3243376"/>
              <a:gd name="connsiteY6671" fmla="*/ 2335187 h 2504437"/>
              <a:gd name="connsiteX6672" fmla="*/ 624612 w 3243376"/>
              <a:gd name="connsiteY6672" fmla="*/ 2346700 h 2504437"/>
              <a:gd name="connsiteX6673" fmla="*/ 308619 w 3243376"/>
              <a:gd name="connsiteY6673" fmla="*/ 2194098 h 2504437"/>
              <a:gd name="connsiteX6674" fmla="*/ 305686 w 3243376"/>
              <a:gd name="connsiteY6674" fmla="*/ 2188965 h 2504437"/>
              <a:gd name="connsiteX6675" fmla="*/ 309829 w 3243376"/>
              <a:gd name="connsiteY6675" fmla="*/ 2190528 h 2504437"/>
              <a:gd name="connsiteX6676" fmla="*/ 647639 w 3243376"/>
              <a:gd name="connsiteY6676" fmla="*/ 2380666 h 2504437"/>
              <a:gd name="connsiteX6677" fmla="*/ 647640 w 3243376"/>
              <a:gd name="connsiteY6677" fmla="*/ 2369153 h 2504437"/>
              <a:gd name="connsiteX6678" fmla="*/ 636701 w 3243376"/>
              <a:gd name="connsiteY6678" fmla="*/ 2426144 h 2504437"/>
              <a:gd name="connsiteX6679" fmla="*/ 625187 w 3243376"/>
              <a:gd name="connsiteY6679" fmla="*/ 2414630 h 2504437"/>
              <a:gd name="connsiteX6680" fmla="*/ 647640 w 3243376"/>
              <a:gd name="connsiteY6680" fmla="*/ 2403117 h 2504437"/>
              <a:gd name="connsiteX6681" fmla="*/ 648214 w 3243376"/>
              <a:gd name="connsiteY6681" fmla="*/ 2426144 h 2504437"/>
              <a:gd name="connsiteX6682" fmla="*/ 260667 w 3243376"/>
              <a:gd name="connsiteY6682" fmla="*/ 2256780 h 2504437"/>
              <a:gd name="connsiteX6683" fmla="*/ 261933 w 3243376"/>
              <a:gd name="connsiteY6683" fmla="*/ 2251713 h 2504437"/>
              <a:gd name="connsiteX6684" fmla="*/ 283234 w 3243376"/>
              <a:gd name="connsiteY6684" fmla="*/ 2201054 h 2504437"/>
              <a:gd name="connsiteX6685" fmla="*/ 294747 w 3243376"/>
              <a:gd name="connsiteY6685" fmla="*/ 2201054 h 2504437"/>
              <a:gd name="connsiteX6686" fmla="*/ 294747 w 3243376"/>
              <a:gd name="connsiteY6686" fmla="*/ 2178602 h 2504437"/>
              <a:gd name="connsiteX6687" fmla="*/ 306262 w 3243376"/>
              <a:gd name="connsiteY6687" fmla="*/ 2201054 h 2504437"/>
              <a:gd name="connsiteX6688" fmla="*/ 308619 w 3243376"/>
              <a:gd name="connsiteY6688" fmla="*/ 2194098 h 2504437"/>
              <a:gd name="connsiteX6689" fmla="*/ 311442 w 3243376"/>
              <a:gd name="connsiteY6689" fmla="*/ 2199038 h 2504437"/>
              <a:gd name="connsiteX6690" fmla="*/ 317199 w 3243376"/>
              <a:gd name="connsiteY6690" fmla="*/ 2200478 h 2504437"/>
              <a:gd name="connsiteX6691" fmla="*/ 294747 w 3243376"/>
              <a:gd name="connsiteY6691" fmla="*/ 2211992 h 2504437"/>
              <a:gd name="connsiteX6692" fmla="*/ 317199 w 3243376"/>
              <a:gd name="connsiteY6692" fmla="*/ 2211992 h 2504437"/>
              <a:gd name="connsiteX6693" fmla="*/ 283234 w 3243376"/>
              <a:gd name="connsiteY6693" fmla="*/ 2256895 h 2504437"/>
              <a:gd name="connsiteX6694" fmla="*/ 271721 w 3243376"/>
              <a:gd name="connsiteY6694" fmla="*/ 2245381 h 2504437"/>
              <a:gd name="connsiteX6695" fmla="*/ 265964 w 3243376"/>
              <a:gd name="connsiteY6695" fmla="*/ 2255456 h 2504437"/>
              <a:gd name="connsiteX6696" fmla="*/ 260207 w 3243376"/>
              <a:gd name="connsiteY6696" fmla="*/ 2256895 h 2504437"/>
              <a:gd name="connsiteX6697" fmla="*/ 260667 w 3243376"/>
              <a:gd name="connsiteY6697" fmla="*/ 2256780 h 2504437"/>
              <a:gd name="connsiteX6698" fmla="*/ 260597 w 3243376"/>
              <a:gd name="connsiteY6698" fmla="*/ 2257062 h 2504437"/>
              <a:gd name="connsiteX6699" fmla="*/ 283809 w 3243376"/>
              <a:gd name="connsiteY6699" fmla="*/ 2290284 h 2504437"/>
              <a:gd name="connsiteX6700" fmla="*/ 295324 w 3243376"/>
              <a:gd name="connsiteY6700" fmla="*/ 2267833 h 2504437"/>
              <a:gd name="connsiteX6701" fmla="*/ 306262 w 3243376"/>
              <a:gd name="connsiteY6701" fmla="*/ 2267257 h 2504437"/>
              <a:gd name="connsiteX6702" fmla="*/ 306262 w 3243376"/>
              <a:gd name="connsiteY6702" fmla="*/ 2278771 h 2504437"/>
              <a:gd name="connsiteX6703" fmla="*/ 283809 w 3243376"/>
              <a:gd name="connsiteY6703" fmla="*/ 2290284 h 2504437"/>
              <a:gd name="connsiteX6704" fmla="*/ 624612 w 3243376"/>
              <a:gd name="connsiteY6704" fmla="*/ 2459534 h 2504437"/>
              <a:gd name="connsiteX6705" fmla="*/ 613098 w 3243376"/>
              <a:gd name="connsiteY6705" fmla="*/ 2425568 h 2504437"/>
              <a:gd name="connsiteX6706" fmla="*/ 624612 w 3243376"/>
              <a:gd name="connsiteY6706" fmla="*/ 2425569 h 2504437"/>
              <a:gd name="connsiteX6707" fmla="*/ 624612 w 3243376"/>
              <a:gd name="connsiteY6707" fmla="*/ 2448021 h 2504437"/>
              <a:gd name="connsiteX6708" fmla="*/ 624612 w 3243376"/>
              <a:gd name="connsiteY6708" fmla="*/ 2459534 h 2504437"/>
              <a:gd name="connsiteX6709" fmla="*/ 249269 w 3243376"/>
              <a:gd name="connsiteY6709" fmla="*/ 2302373 h 2504437"/>
              <a:gd name="connsiteX6710" fmla="*/ 260597 w 3243376"/>
              <a:gd name="connsiteY6710" fmla="*/ 2257062 h 2504437"/>
              <a:gd name="connsiteX6711" fmla="*/ 270282 w 3243376"/>
              <a:gd name="connsiteY6711" fmla="*/ 2261212 h 2504437"/>
              <a:gd name="connsiteX6712" fmla="*/ 271720 w 3243376"/>
              <a:gd name="connsiteY6712" fmla="*/ 2256895 h 2504437"/>
              <a:gd name="connsiteX6713" fmla="*/ 271720 w 3243376"/>
              <a:gd name="connsiteY6713" fmla="*/ 2290859 h 2504437"/>
              <a:gd name="connsiteX6714" fmla="*/ 249269 w 3243376"/>
              <a:gd name="connsiteY6714" fmla="*/ 2302373 h 2504437"/>
              <a:gd name="connsiteX6715" fmla="*/ 170401 w 3243376"/>
              <a:gd name="connsiteY6715" fmla="*/ 2279346 h 2504437"/>
              <a:gd name="connsiteX6716" fmla="*/ 181914 w 3243376"/>
              <a:gd name="connsiteY6716" fmla="*/ 2256895 h 2504437"/>
              <a:gd name="connsiteX6717" fmla="*/ 170401 w 3243376"/>
              <a:gd name="connsiteY6717" fmla="*/ 2279346 h 2504437"/>
              <a:gd name="connsiteX6718" fmla="*/ 261359 w 3243376"/>
              <a:gd name="connsiteY6718" fmla="*/ 2346700 h 2504437"/>
              <a:gd name="connsiteX6719" fmla="*/ 261359 w 3243376"/>
              <a:gd name="connsiteY6719" fmla="*/ 2324249 h 2504437"/>
              <a:gd name="connsiteX6720" fmla="*/ 272872 w 3243376"/>
              <a:gd name="connsiteY6720" fmla="*/ 2346699 h 2504437"/>
              <a:gd name="connsiteX6721" fmla="*/ 261359 w 3243376"/>
              <a:gd name="connsiteY6721" fmla="*/ 2346700 h 2504437"/>
              <a:gd name="connsiteX6722" fmla="*/ 227969 w 3243376"/>
              <a:gd name="connsiteY6722" fmla="*/ 2391604 h 2504437"/>
              <a:gd name="connsiteX6723" fmla="*/ 216455 w 3243376"/>
              <a:gd name="connsiteY6723" fmla="*/ 2380089 h 2504437"/>
              <a:gd name="connsiteX6724" fmla="*/ 238907 w 3243376"/>
              <a:gd name="connsiteY6724" fmla="*/ 2357638 h 2504437"/>
              <a:gd name="connsiteX6725" fmla="*/ 239483 w 3243376"/>
              <a:gd name="connsiteY6725" fmla="*/ 2380089 h 2504437"/>
              <a:gd name="connsiteX6726" fmla="*/ 227969 w 3243376"/>
              <a:gd name="connsiteY6726" fmla="*/ 2391604 h 2504437"/>
              <a:gd name="connsiteX6727" fmla="*/ 443273 w 3243376"/>
              <a:gd name="connsiteY6727" fmla="*/ 2504437 h 2504437"/>
              <a:gd name="connsiteX6728" fmla="*/ 420822 w 3243376"/>
              <a:gd name="connsiteY6728" fmla="*/ 2492924 h 2504437"/>
              <a:gd name="connsiteX6729" fmla="*/ 443274 w 3243376"/>
              <a:gd name="connsiteY6729" fmla="*/ 2481409 h 2504437"/>
              <a:gd name="connsiteX6730" fmla="*/ 443273 w 3243376"/>
              <a:gd name="connsiteY6730" fmla="*/ 2481985 h 2504437"/>
              <a:gd name="connsiteX6731" fmla="*/ 454787 w 3243376"/>
              <a:gd name="connsiteY6731" fmla="*/ 2481985 h 2504437"/>
              <a:gd name="connsiteX6732" fmla="*/ 443273 w 3243376"/>
              <a:gd name="connsiteY6732" fmla="*/ 2504437 h 2504437"/>
              <a:gd name="connsiteX6733" fmla="*/ 215880 w 3243376"/>
              <a:gd name="connsiteY6733" fmla="*/ 2448596 h 2504437"/>
              <a:gd name="connsiteX6734" fmla="*/ 204366 w 3243376"/>
              <a:gd name="connsiteY6734" fmla="*/ 2414630 h 2504437"/>
              <a:gd name="connsiteX6735" fmla="*/ 215880 w 3243376"/>
              <a:gd name="connsiteY6735" fmla="*/ 2403117 h 2504437"/>
              <a:gd name="connsiteX6736" fmla="*/ 215880 w 3243376"/>
              <a:gd name="connsiteY6736" fmla="*/ 2448596 h 2504437"/>
              <a:gd name="connsiteX6737" fmla="*/ 11514 w 3243376"/>
              <a:gd name="connsiteY6737" fmla="*/ 2391604 h 2504437"/>
              <a:gd name="connsiteX6738" fmla="*/ 23027 w 3243376"/>
              <a:gd name="connsiteY6738" fmla="*/ 2391604 h 2504437"/>
              <a:gd name="connsiteX6739" fmla="*/ 23027 w 3243376"/>
              <a:gd name="connsiteY6739" fmla="*/ 2380089 h 2504437"/>
              <a:gd name="connsiteX6740" fmla="*/ 11514 w 3243376"/>
              <a:gd name="connsiteY6740" fmla="*/ 2391604 h 2504437"/>
              <a:gd name="connsiteX6741" fmla="*/ 23027 w 3243376"/>
              <a:gd name="connsiteY6741" fmla="*/ 2437082 h 2504437"/>
              <a:gd name="connsiteX6742" fmla="*/ 11514 w 3243376"/>
              <a:gd name="connsiteY6742" fmla="*/ 2425569 h 2504437"/>
              <a:gd name="connsiteX6743" fmla="*/ 0 w 3243376"/>
              <a:gd name="connsiteY6743" fmla="*/ 2380666 h 2504437"/>
              <a:gd name="connsiteX6744" fmla="*/ 34540 w 3243376"/>
              <a:gd name="connsiteY6744" fmla="*/ 2369728 h 2504437"/>
              <a:gd name="connsiteX6745" fmla="*/ 23027 w 3243376"/>
              <a:gd name="connsiteY6745" fmla="*/ 2437082 h 250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</a:cxnLst>
            <a:rect l="l" t="t" r="r" b="b"/>
            <a:pathLst>
              <a:path w="3243376" h="2504437">
                <a:moveTo>
                  <a:pt x="2942295" y="1020336"/>
                </a:moveTo>
                <a:lnTo>
                  <a:pt x="2941942" y="1018944"/>
                </a:lnTo>
                <a:lnTo>
                  <a:pt x="2942935" y="1019436"/>
                </a:lnTo>
                <a:close/>
                <a:moveTo>
                  <a:pt x="2623945" y="874114"/>
                </a:moveTo>
                <a:cubicBezTo>
                  <a:pt x="2635459" y="885051"/>
                  <a:pt x="2635459" y="862600"/>
                  <a:pt x="2623945" y="862600"/>
                </a:cubicBezTo>
                <a:close/>
                <a:moveTo>
                  <a:pt x="2728144" y="925924"/>
                </a:moveTo>
                <a:lnTo>
                  <a:pt x="2727761" y="925732"/>
                </a:lnTo>
                <a:lnTo>
                  <a:pt x="2727946" y="925546"/>
                </a:lnTo>
                <a:close/>
                <a:moveTo>
                  <a:pt x="3028072" y="1081645"/>
                </a:moveTo>
                <a:cubicBezTo>
                  <a:pt x="3025193" y="1080206"/>
                  <a:pt x="3022315" y="1077328"/>
                  <a:pt x="3022315" y="1077328"/>
                </a:cubicBezTo>
                <a:cubicBezTo>
                  <a:pt x="3022315" y="1066390"/>
                  <a:pt x="2999289" y="1066390"/>
                  <a:pt x="3010802" y="1054877"/>
                </a:cubicBezTo>
                <a:cubicBezTo>
                  <a:pt x="2993531" y="1054877"/>
                  <a:pt x="2982162" y="1051998"/>
                  <a:pt x="2973670" y="1046313"/>
                </a:cubicBezTo>
                <a:lnTo>
                  <a:pt x="2958799" y="1027292"/>
                </a:lnTo>
                <a:lnTo>
                  <a:pt x="3022856" y="1059015"/>
                </a:lnTo>
                <a:lnTo>
                  <a:pt x="3023755" y="1065886"/>
                </a:lnTo>
                <a:cubicBezTo>
                  <a:pt x="3025194" y="1068692"/>
                  <a:pt x="3028072" y="1071571"/>
                  <a:pt x="3033829" y="1077328"/>
                </a:cubicBezTo>
                <a:cubicBezTo>
                  <a:pt x="3033829" y="1083084"/>
                  <a:pt x="3030951" y="1083085"/>
                  <a:pt x="3028072" y="1081645"/>
                </a:cubicBezTo>
                <a:close/>
                <a:moveTo>
                  <a:pt x="2773046" y="959314"/>
                </a:moveTo>
                <a:cubicBezTo>
                  <a:pt x="2761532" y="948376"/>
                  <a:pt x="2773046" y="936862"/>
                  <a:pt x="2773046" y="936862"/>
                </a:cubicBezTo>
                <a:lnTo>
                  <a:pt x="2773697" y="935625"/>
                </a:lnTo>
                <a:lnTo>
                  <a:pt x="2802585" y="949931"/>
                </a:lnTo>
                <a:lnTo>
                  <a:pt x="2802154" y="952658"/>
                </a:lnTo>
                <a:cubicBezTo>
                  <a:pt x="2802694" y="954276"/>
                  <a:pt x="2804133" y="956435"/>
                  <a:pt x="2807011" y="959314"/>
                </a:cubicBezTo>
                <a:cubicBezTo>
                  <a:pt x="2784560" y="947800"/>
                  <a:pt x="2784560" y="959314"/>
                  <a:pt x="2773046" y="959314"/>
                </a:cubicBezTo>
                <a:close/>
                <a:moveTo>
                  <a:pt x="2739658" y="948376"/>
                </a:moveTo>
                <a:lnTo>
                  <a:pt x="2739658" y="936862"/>
                </a:lnTo>
                <a:cubicBezTo>
                  <a:pt x="2728144" y="936862"/>
                  <a:pt x="2728144" y="936862"/>
                  <a:pt x="2728144" y="925349"/>
                </a:cubicBezTo>
                <a:lnTo>
                  <a:pt x="2727946" y="925546"/>
                </a:lnTo>
                <a:lnTo>
                  <a:pt x="2722387" y="914914"/>
                </a:lnTo>
                <a:lnTo>
                  <a:pt x="2719238" y="908656"/>
                </a:lnTo>
                <a:lnTo>
                  <a:pt x="2735136" y="916529"/>
                </a:lnTo>
                <a:lnTo>
                  <a:pt x="2737354" y="919016"/>
                </a:lnTo>
                <a:lnTo>
                  <a:pt x="2737595" y="917747"/>
                </a:lnTo>
                <a:lnTo>
                  <a:pt x="2745002" y="921415"/>
                </a:lnTo>
                <a:lnTo>
                  <a:pt x="2739658" y="925349"/>
                </a:lnTo>
                <a:lnTo>
                  <a:pt x="2751171" y="925349"/>
                </a:lnTo>
                <a:cubicBezTo>
                  <a:pt x="2762685" y="936862"/>
                  <a:pt x="2762685" y="936862"/>
                  <a:pt x="2762685" y="936862"/>
                </a:cubicBezTo>
                <a:cubicBezTo>
                  <a:pt x="2762685" y="948376"/>
                  <a:pt x="2751171" y="936862"/>
                  <a:pt x="2751171" y="936862"/>
                </a:cubicBezTo>
                <a:cubicBezTo>
                  <a:pt x="2739658" y="936862"/>
                  <a:pt x="2739658" y="936862"/>
                  <a:pt x="2739658" y="948376"/>
                </a:cubicBezTo>
                <a:close/>
                <a:moveTo>
                  <a:pt x="2781257" y="975200"/>
                </a:moveTo>
                <a:lnTo>
                  <a:pt x="2761533" y="959314"/>
                </a:lnTo>
                <a:cubicBezTo>
                  <a:pt x="2761533" y="947800"/>
                  <a:pt x="2761533" y="947800"/>
                  <a:pt x="2773046" y="959314"/>
                </a:cubicBezTo>
                <a:cubicBezTo>
                  <a:pt x="2773047" y="964783"/>
                  <a:pt x="2775924" y="967517"/>
                  <a:pt x="2778803" y="970323"/>
                </a:cubicBezTo>
                <a:close/>
                <a:moveTo>
                  <a:pt x="2750198" y="964171"/>
                </a:moveTo>
                <a:cubicBezTo>
                  <a:pt x="2750019" y="963631"/>
                  <a:pt x="2750019" y="962192"/>
                  <a:pt x="2750019" y="959314"/>
                </a:cubicBezTo>
                <a:cubicBezTo>
                  <a:pt x="2738506" y="947800"/>
                  <a:pt x="2750019" y="947800"/>
                  <a:pt x="2750019" y="947800"/>
                </a:cubicBezTo>
                <a:cubicBezTo>
                  <a:pt x="2750019" y="936862"/>
                  <a:pt x="2750019" y="959314"/>
                  <a:pt x="2761533" y="959314"/>
                </a:cubicBezTo>
                <a:cubicBezTo>
                  <a:pt x="2752897" y="959314"/>
                  <a:pt x="2750739" y="965790"/>
                  <a:pt x="2750198" y="964171"/>
                </a:cubicBezTo>
                <a:close/>
                <a:moveTo>
                  <a:pt x="2784560" y="981765"/>
                </a:moveTo>
                <a:lnTo>
                  <a:pt x="2781257" y="975200"/>
                </a:lnTo>
                <a:lnTo>
                  <a:pt x="2782617" y="976296"/>
                </a:lnTo>
                <a:lnTo>
                  <a:pt x="2785814" y="980511"/>
                </a:lnTo>
                <a:close/>
                <a:moveTo>
                  <a:pt x="2795498" y="993279"/>
                </a:moveTo>
                <a:lnTo>
                  <a:pt x="2785814" y="980511"/>
                </a:lnTo>
                <a:lnTo>
                  <a:pt x="2795570" y="970755"/>
                </a:lnTo>
                <a:cubicBezTo>
                  <a:pt x="2798377" y="967949"/>
                  <a:pt x="2801255" y="965070"/>
                  <a:pt x="2807011" y="959314"/>
                </a:cubicBezTo>
                <a:cubicBezTo>
                  <a:pt x="2807011" y="970827"/>
                  <a:pt x="2795498" y="970827"/>
                  <a:pt x="2795498" y="993279"/>
                </a:cubicBezTo>
                <a:close/>
                <a:moveTo>
                  <a:pt x="2705692" y="959314"/>
                </a:moveTo>
                <a:cubicBezTo>
                  <a:pt x="2705692" y="948376"/>
                  <a:pt x="2705692" y="925349"/>
                  <a:pt x="2694178" y="936862"/>
                </a:cubicBezTo>
                <a:cubicBezTo>
                  <a:pt x="2683241" y="925924"/>
                  <a:pt x="2705692" y="925924"/>
                  <a:pt x="2705692" y="914411"/>
                </a:cubicBezTo>
                <a:cubicBezTo>
                  <a:pt x="2711161" y="914411"/>
                  <a:pt x="2713895" y="917289"/>
                  <a:pt x="2716702" y="920168"/>
                </a:cubicBezTo>
                <a:lnTo>
                  <a:pt x="2727761" y="925732"/>
                </a:lnTo>
                <a:lnTo>
                  <a:pt x="2716630" y="936862"/>
                </a:lnTo>
                <a:cubicBezTo>
                  <a:pt x="2727568" y="936862"/>
                  <a:pt x="2739081" y="947800"/>
                  <a:pt x="2739081" y="959314"/>
                </a:cubicBezTo>
                <a:cubicBezTo>
                  <a:pt x="2730878" y="959314"/>
                  <a:pt x="2734980" y="952837"/>
                  <a:pt x="2728071" y="949599"/>
                </a:cubicBezTo>
                <a:lnTo>
                  <a:pt x="2726726" y="949388"/>
                </a:lnTo>
                <a:lnTo>
                  <a:pt x="2726704" y="949240"/>
                </a:lnTo>
                <a:cubicBezTo>
                  <a:pt x="2725265" y="947800"/>
                  <a:pt x="2722387" y="947800"/>
                  <a:pt x="2716630" y="947800"/>
                </a:cubicBezTo>
                <a:lnTo>
                  <a:pt x="2726726" y="949388"/>
                </a:lnTo>
                <a:lnTo>
                  <a:pt x="2728144" y="959314"/>
                </a:lnTo>
                <a:cubicBezTo>
                  <a:pt x="2717206" y="959314"/>
                  <a:pt x="2717206" y="959314"/>
                  <a:pt x="2705692" y="959314"/>
                </a:cubicBezTo>
                <a:close/>
                <a:moveTo>
                  <a:pt x="2709506" y="968237"/>
                </a:moveTo>
                <a:cubicBezTo>
                  <a:pt x="2706700" y="966797"/>
                  <a:pt x="2703965" y="963919"/>
                  <a:pt x="2703965" y="963919"/>
                </a:cubicBezTo>
                <a:cubicBezTo>
                  <a:pt x="2706844" y="963919"/>
                  <a:pt x="2709002" y="965322"/>
                  <a:pt x="2710621" y="967256"/>
                </a:cubicBezTo>
                <a:lnTo>
                  <a:pt x="2710687" y="967382"/>
                </a:lnTo>
                <a:close/>
                <a:moveTo>
                  <a:pt x="2660213" y="948376"/>
                </a:moveTo>
                <a:cubicBezTo>
                  <a:pt x="2671152" y="948376"/>
                  <a:pt x="2660213" y="925924"/>
                  <a:pt x="2682665" y="925924"/>
                </a:cubicBezTo>
                <a:cubicBezTo>
                  <a:pt x="2682665" y="936862"/>
                  <a:pt x="2682665" y="936862"/>
                  <a:pt x="2682665" y="948376"/>
                </a:cubicBezTo>
                <a:cubicBezTo>
                  <a:pt x="2671727" y="948376"/>
                  <a:pt x="2682665" y="936862"/>
                  <a:pt x="2660213" y="948376"/>
                </a:cubicBezTo>
                <a:close/>
                <a:moveTo>
                  <a:pt x="2715298" y="978248"/>
                </a:moveTo>
                <a:cubicBezTo>
                  <a:pt x="2715118" y="977682"/>
                  <a:pt x="2714759" y="975901"/>
                  <a:pt x="2714039" y="973778"/>
                </a:cubicBezTo>
                <a:lnTo>
                  <a:pt x="2710687" y="967382"/>
                </a:lnTo>
                <a:lnTo>
                  <a:pt x="2715478" y="963919"/>
                </a:lnTo>
                <a:cubicBezTo>
                  <a:pt x="2715479" y="975433"/>
                  <a:pt x="2715479" y="975433"/>
                  <a:pt x="2715479" y="975433"/>
                </a:cubicBezTo>
                <a:cubicBezTo>
                  <a:pt x="2715479" y="978167"/>
                  <a:pt x="2715478" y="978815"/>
                  <a:pt x="2715298" y="978248"/>
                </a:cubicBezTo>
                <a:close/>
                <a:moveTo>
                  <a:pt x="2794347" y="1020336"/>
                </a:moveTo>
                <a:cubicBezTo>
                  <a:pt x="2794347" y="1020336"/>
                  <a:pt x="2805861" y="1008822"/>
                  <a:pt x="2805861" y="1020336"/>
                </a:cubicBezTo>
                <a:cubicBezTo>
                  <a:pt x="2817374" y="1031274"/>
                  <a:pt x="2805861" y="1020336"/>
                  <a:pt x="2794347" y="1020336"/>
                </a:cubicBezTo>
                <a:close/>
                <a:moveTo>
                  <a:pt x="2549431" y="899209"/>
                </a:moveTo>
                <a:cubicBezTo>
                  <a:pt x="2551302" y="899947"/>
                  <a:pt x="2553569" y="899299"/>
                  <a:pt x="2556591" y="896565"/>
                </a:cubicBezTo>
                <a:cubicBezTo>
                  <a:pt x="2556591" y="896565"/>
                  <a:pt x="2556591" y="885627"/>
                  <a:pt x="2545078" y="874113"/>
                </a:cubicBezTo>
                <a:cubicBezTo>
                  <a:pt x="2545078" y="874113"/>
                  <a:pt x="2545078" y="874113"/>
                  <a:pt x="2533563" y="874113"/>
                </a:cubicBezTo>
                <a:cubicBezTo>
                  <a:pt x="2544501" y="874114"/>
                  <a:pt x="2556016" y="863176"/>
                  <a:pt x="2556016" y="851661"/>
                </a:cubicBezTo>
                <a:cubicBezTo>
                  <a:pt x="2544502" y="863176"/>
                  <a:pt x="2544501" y="840148"/>
                  <a:pt x="2544501" y="851661"/>
                </a:cubicBezTo>
                <a:cubicBezTo>
                  <a:pt x="2544501" y="851661"/>
                  <a:pt x="2533563" y="862600"/>
                  <a:pt x="2533563" y="874113"/>
                </a:cubicBezTo>
                <a:cubicBezTo>
                  <a:pt x="2541767" y="882317"/>
                  <a:pt x="2543818" y="896997"/>
                  <a:pt x="2549431" y="899209"/>
                </a:cubicBezTo>
                <a:close/>
                <a:moveTo>
                  <a:pt x="2737355" y="997309"/>
                </a:moveTo>
                <a:cubicBezTo>
                  <a:pt x="2737355" y="986371"/>
                  <a:pt x="2737355" y="974857"/>
                  <a:pt x="2737355" y="974857"/>
                </a:cubicBezTo>
                <a:cubicBezTo>
                  <a:pt x="2748867" y="963919"/>
                  <a:pt x="2748867" y="986371"/>
                  <a:pt x="2748867" y="986371"/>
                </a:cubicBezTo>
                <a:cubicBezTo>
                  <a:pt x="2760382" y="997884"/>
                  <a:pt x="2737929" y="986371"/>
                  <a:pt x="2737355" y="997309"/>
                </a:cubicBezTo>
                <a:close/>
                <a:moveTo>
                  <a:pt x="2601494" y="930530"/>
                </a:moveTo>
                <a:cubicBezTo>
                  <a:pt x="2601495" y="919016"/>
                  <a:pt x="2589981" y="919016"/>
                  <a:pt x="2589981" y="919016"/>
                </a:cubicBezTo>
                <a:cubicBezTo>
                  <a:pt x="2589981" y="919016"/>
                  <a:pt x="2589981" y="930529"/>
                  <a:pt x="2601494" y="930530"/>
                </a:cubicBezTo>
                <a:close/>
                <a:moveTo>
                  <a:pt x="2749444" y="1009398"/>
                </a:moveTo>
                <a:cubicBezTo>
                  <a:pt x="2760957" y="997884"/>
                  <a:pt x="2760957" y="997884"/>
                  <a:pt x="2749444" y="975433"/>
                </a:cubicBezTo>
                <a:cubicBezTo>
                  <a:pt x="2749444" y="975433"/>
                  <a:pt x="2749444" y="975433"/>
                  <a:pt x="2771895" y="975433"/>
                </a:cubicBezTo>
                <a:cubicBezTo>
                  <a:pt x="2760382" y="986946"/>
                  <a:pt x="2783408" y="986946"/>
                  <a:pt x="2805860" y="1009397"/>
                </a:cubicBezTo>
                <a:cubicBezTo>
                  <a:pt x="2794346" y="1009398"/>
                  <a:pt x="2783408" y="997884"/>
                  <a:pt x="2771895" y="997884"/>
                </a:cubicBezTo>
                <a:cubicBezTo>
                  <a:pt x="2763260" y="997884"/>
                  <a:pt x="2774054" y="997884"/>
                  <a:pt x="2775133" y="1002741"/>
                </a:cubicBezTo>
                <a:lnTo>
                  <a:pt x="2773362" y="1006382"/>
                </a:lnTo>
                <a:lnTo>
                  <a:pt x="2770824" y="1006762"/>
                </a:lnTo>
                <a:lnTo>
                  <a:pt x="2768699" y="1008144"/>
                </a:lnTo>
                <a:lnTo>
                  <a:pt x="2760885" y="1005080"/>
                </a:lnTo>
                <a:cubicBezTo>
                  <a:pt x="2758079" y="1006519"/>
                  <a:pt x="2755200" y="1009398"/>
                  <a:pt x="2749444" y="1009398"/>
                </a:cubicBezTo>
                <a:close/>
                <a:moveTo>
                  <a:pt x="2714903" y="997884"/>
                </a:moveTo>
                <a:cubicBezTo>
                  <a:pt x="2714903" y="997884"/>
                  <a:pt x="2714903" y="975433"/>
                  <a:pt x="2726417" y="975433"/>
                </a:cubicBezTo>
                <a:cubicBezTo>
                  <a:pt x="2737354" y="975433"/>
                  <a:pt x="2726417" y="997884"/>
                  <a:pt x="2714903" y="997884"/>
                </a:cubicBezTo>
                <a:close/>
                <a:moveTo>
                  <a:pt x="2794347" y="1042787"/>
                </a:moveTo>
                <a:lnTo>
                  <a:pt x="2794346" y="1031274"/>
                </a:lnTo>
                <a:cubicBezTo>
                  <a:pt x="2794346" y="1031274"/>
                  <a:pt x="2794346" y="1031274"/>
                  <a:pt x="2805860" y="1031274"/>
                </a:cubicBezTo>
                <a:cubicBezTo>
                  <a:pt x="2805860" y="1031274"/>
                  <a:pt x="2805861" y="1042787"/>
                  <a:pt x="2794347" y="1042787"/>
                </a:cubicBezTo>
                <a:close/>
                <a:moveTo>
                  <a:pt x="2809629" y="1050640"/>
                </a:moveTo>
                <a:cubicBezTo>
                  <a:pt x="2807299" y="1050487"/>
                  <a:pt x="2805861" y="1048400"/>
                  <a:pt x="2805861" y="1042787"/>
                </a:cubicBezTo>
                <a:cubicBezTo>
                  <a:pt x="2816798" y="1042787"/>
                  <a:pt x="2816798" y="1031274"/>
                  <a:pt x="2828311" y="1031274"/>
                </a:cubicBezTo>
                <a:cubicBezTo>
                  <a:pt x="2816798" y="1020336"/>
                  <a:pt x="2839824" y="1020336"/>
                  <a:pt x="2828311" y="1008822"/>
                </a:cubicBezTo>
                <a:cubicBezTo>
                  <a:pt x="2839824" y="1020336"/>
                  <a:pt x="2839825" y="1031274"/>
                  <a:pt x="2839824" y="1042787"/>
                </a:cubicBezTo>
                <a:cubicBezTo>
                  <a:pt x="2831622" y="1034152"/>
                  <a:pt x="2816618" y="1051099"/>
                  <a:pt x="2809629" y="1050640"/>
                </a:cubicBezTo>
                <a:close/>
                <a:moveTo>
                  <a:pt x="2436849" y="866918"/>
                </a:moveTo>
                <a:cubicBezTo>
                  <a:pt x="2439728" y="868356"/>
                  <a:pt x="2442606" y="868356"/>
                  <a:pt x="2442606" y="862600"/>
                </a:cubicBezTo>
                <a:cubicBezTo>
                  <a:pt x="2442606" y="862600"/>
                  <a:pt x="2431092" y="851661"/>
                  <a:pt x="2431092" y="862600"/>
                </a:cubicBezTo>
                <a:cubicBezTo>
                  <a:pt x="2431092" y="862600"/>
                  <a:pt x="2433971" y="865478"/>
                  <a:pt x="2436849" y="866918"/>
                </a:cubicBezTo>
                <a:close/>
                <a:moveTo>
                  <a:pt x="2736882" y="1016736"/>
                </a:moveTo>
                <a:lnTo>
                  <a:pt x="2735690" y="1016082"/>
                </a:lnTo>
                <a:cubicBezTo>
                  <a:pt x="2735124" y="1015731"/>
                  <a:pt x="2735771" y="1015731"/>
                  <a:pt x="2738506" y="1015731"/>
                </a:cubicBezTo>
                <a:close/>
                <a:moveTo>
                  <a:pt x="2762128" y="1029484"/>
                </a:moveTo>
                <a:lnTo>
                  <a:pt x="2760957" y="1027244"/>
                </a:lnTo>
                <a:lnTo>
                  <a:pt x="2762319" y="1029347"/>
                </a:lnTo>
                <a:close/>
                <a:moveTo>
                  <a:pt x="2783408" y="1053725"/>
                </a:moveTo>
                <a:cubicBezTo>
                  <a:pt x="2783409" y="1050990"/>
                  <a:pt x="2784092" y="1050343"/>
                  <a:pt x="2784947" y="1050909"/>
                </a:cubicBezTo>
                <a:lnTo>
                  <a:pt x="2787411" y="1055207"/>
                </a:lnTo>
                <a:close/>
                <a:moveTo>
                  <a:pt x="2682090" y="1004216"/>
                </a:moveTo>
                <a:lnTo>
                  <a:pt x="2682090" y="992703"/>
                </a:lnTo>
                <a:lnTo>
                  <a:pt x="2693603" y="992703"/>
                </a:lnTo>
                <a:cubicBezTo>
                  <a:pt x="2704540" y="1004216"/>
                  <a:pt x="2682090" y="992703"/>
                  <a:pt x="2682090" y="1004216"/>
                </a:cubicBezTo>
                <a:close/>
                <a:moveTo>
                  <a:pt x="2772471" y="1049695"/>
                </a:moveTo>
                <a:cubicBezTo>
                  <a:pt x="2772471" y="1049695"/>
                  <a:pt x="2772470" y="1046960"/>
                  <a:pt x="2771031" y="1042787"/>
                </a:cubicBezTo>
                <a:lnTo>
                  <a:pt x="2762319" y="1029347"/>
                </a:lnTo>
                <a:lnTo>
                  <a:pt x="2765347" y="1027172"/>
                </a:lnTo>
                <a:cubicBezTo>
                  <a:pt x="2769592" y="1024366"/>
                  <a:pt x="2772471" y="1021487"/>
                  <a:pt x="2772471" y="1015731"/>
                </a:cubicBezTo>
                <a:cubicBezTo>
                  <a:pt x="2761532" y="1004792"/>
                  <a:pt x="2761533" y="1027244"/>
                  <a:pt x="2750019" y="1027244"/>
                </a:cubicBezTo>
                <a:cubicBezTo>
                  <a:pt x="2755776" y="1021775"/>
                  <a:pt x="2758654" y="1016162"/>
                  <a:pt x="2762900" y="1011916"/>
                </a:cubicBezTo>
                <a:lnTo>
                  <a:pt x="2768699" y="1008144"/>
                </a:lnTo>
                <a:lnTo>
                  <a:pt x="2771895" y="1009398"/>
                </a:lnTo>
                <a:lnTo>
                  <a:pt x="2773362" y="1006382"/>
                </a:lnTo>
                <a:lnTo>
                  <a:pt x="2783984" y="1004792"/>
                </a:lnTo>
                <a:cubicBezTo>
                  <a:pt x="2773047" y="1015730"/>
                  <a:pt x="2773046" y="1027244"/>
                  <a:pt x="2795498" y="1027244"/>
                </a:cubicBezTo>
                <a:cubicBezTo>
                  <a:pt x="2795498" y="1038757"/>
                  <a:pt x="2783985" y="1038757"/>
                  <a:pt x="2783985" y="1027244"/>
                </a:cubicBezTo>
                <a:cubicBezTo>
                  <a:pt x="2783984" y="1038182"/>
                  <a:pt x="2783984" y="1038182"/>
                  <a:pt x="2772471" y="1049695"/>
                </a:cubicBezTo>
                <a:close/>
                <a:moveTo>
                  <a:pt x="2552825" y="941246"/>
                </a:moveTo>
                <a:lnTo>
                  <a:pt x="2552425" y="935057"/>
                </a:lnTo>
                <a:lnTo>
                  <a:pt x="2554577" y="936287"/>
                </a:lnTo>
                <a:cubicBezTo>
                  <a:pt x="2556016" y="939165"/>
                  <a:pt x="2556016" y="942044"/>
                  <a:pt x="2556016" y="942044"/>
                </a:cubicBezTo>
                <a:close/>
                <a:moveTo>
                  <a:pt x="2787794" y="1058986"/>
                </a:moveTo>
                <a:lnTo>
                  <a:pt x="2787510" y="1055380"/>
                </a:lnTo>
                <a:lnTo>
                  <a:pt x="2787411" y="1055207"/>
                </a:lnTo>
                <a:lnTo>
                  <a:pt x="2788266" y="1055524"/>
                </a:lnTo>
                <a:close/>
                <a:moveTo>
                  <a:pt x="2783408" y="1065239"/>
                </a:moveTo>
                <a:cubicBezTo>
                  <a:pt x="2783408" y="1065239"/>
                  <a:pt x="2786287" y="1062360"/>
                  <a:pt x="2787726" y="1059482"/>
                </a:cubicBezTo>
                <a:lnTo>
                  <a:pt x="2787794" y="1058986"/>
                </a:lnTo>
                <a:lnTo>
                  <a:pt x="2788023" y="1061901"/>
                </a:lnTo>
                <a:cubicBezTo>
                  <a:pt x="2787510" y="1063835"/>
                  <a:pt x="2786143" y="1065239"/>
                  <a:pt x="2783408" y="1065239"/>
                </a:cubicBezTo>
                <a:close/>
                <a:moveTo>
                  <a:pt x="2419579" y="896565"/>
                </a:moveTo>
                <a:cubicBezTo>
                  <a:pt x="2422457" y="896565"/>
                  <a:pt x="2423897" y="895162"/>
                  <a:pt x="2424436" y="893227"/>
                </a:cubicBezTo>
                <a:lnTo>
                  <a:pt x="2424108" y="889260"/>
                </a:lnTo>
                <a:lnTo>
                  <a:pt x="2424437" y="886850"/>
                </a:lnTo>
                <a:lnTo>
                  <a:pt x="2423853" y="886634"/>
                </a:lnTo>
                <a:lnTo>
                  <a:pt x="2421198" y="882236"/>
                </a:lnTo>
                <a:cubicBezTo>
                  <a:pt x="2420299" y="881669"/>
                  <a:pt x="2419579" y="882317"/>
                  <a:pt x="2419579" y="885051"/>
                </a:cubicBezTo>
                <a:lnTo>
                  <a:pt x="2423853" y="886634"/>
                </a:lnTo>
                <a:lnTo>
                  <a:pt x="2423896" y="886706"/>
                </a:lnTo>
                <a:lnTo>
                  <a:pt x="2424108" y="889260"/>
                </a:lnTo>
                <a:lnTo>
                  <a:pt x="2423897" y="890808"/>
                </a:lnTo>
                <a:cubicBezTo>
                  <a:pt x="2422457" y="893687"/>
                  <a:pt x="2419579" y="896565"/>
                  <a:pt x="2419579" y="896565"/>
                </a:cubicBezTo>
                <a:close/>
                <a:moveTo>
                  <a:pt x="2442030" y="908078"/>
                </a:moveTo>
                <a:cubicBezTo>
                  <a:pt x="2442030" y="908078"/>
                  <a:pt x="2465058" y="896565"/>
                  <a:pt x="2453544" y="896565"/>
                </a:cubicBezTo>
                <a:cubicBezTo>
                  <a:pt x="2453545" y="907503"/>
                  <a:pt x="2442607" y="885052"/>
                  <a:pt x="2453544" y="885627"/>
                </a:cubicBezTo>
                <a:cubicBezTo>
                  <a:pt x="2430517" y="874113"/>
                  <a:pt x="2430517" y="896565"/>
                  <a:pt x="2442030" y="908078"/>
                </a:cubicBezTo>
                <a:close/>
                <a:moveTo>
                  <a:pt x="2603797" y="992703"/>
                </a:moveTo>
                <a:cubicBezTo>
                  <a:pt x="2603797" y="981190"/>
                  <a:pt x="2603797" y="992703"/>
                  <a:pt x="2603797" y="992703"/>
                </a:cubicBezTo>
                <a:close/>
                <a:moveTo>
                  <a:pt x="2601998" y="1007032"/>
                </a:moveTo>
                <a:cubicBezTo>
                  <a:pt x="2598759" y="1005332"/>
                  <a:pt x="2592282" y="992703"/>
                  <a:pt x="2592282" y="992703"/>
                </a:cubicBezTo>
                <a:cubicBezTo>
                  <a:pt x="2592282" y="992703"/>
                  <a:pt x="2603797" y="992703"/>
                  <a:pt x="2603797" y="1004216"/>
                </a:cubicBezTo>
                <a:cubicBezTo>
                  <a:pt x="2603797" y="1006951"/>
                  <a:pt x="2603077" y="1007599"/>
                  <a:pt x="2601998" y="1007032"/>
                </a:cubicBezTo>
                <a:close/>
                <a:moveTo>
                  <a:pt x="2556016" y="986371"/>
                </a:moveTo>
                <a:lnTo>
                  <a:pt x="2560849" y="986371"/>
                </a:lnTo>
                <a:lnTo>
                  <a:pt x="2561152" y="987174"/>
                </a:lnTo>
                <a:close/>
                <a:moveTo>
                  <a:pt x="2378958" y="899380"/>
                </a:moveTo>
                <a:cubicBezTo>
                  <a:pt x="2380577" y="899947"/>
                  <a:pt x="2382736" y="899299"/>
                  <a:pt x="2385615" y="896565"/>
                </a:cubicBezTo>
                <a:lnTo>
                  <a:pt x="2374101" y="885051"/>
                </a:lnTo>
                <a:cubicBezTo>
                  <a:pt x="2374101" y="885051"/>
                  <a:pt x="2374101" y="897680"/>
                  <a:pt x="2378958" y="899380"/>
                </a:cubicBezTo>
                <a:close/>
                <a:moveTo>
                  <a:pt x="2795498" y="1108500"/>
                </a:moveTo>
                <a:lnTo>
                  <a:pt x="2795498" y="1094238"/>
                </a:lnTo>
                <a:cubicBezTo>
                  <a:pt x="2795497" y="1089993"/>
                  <a:pt x="2795498" y="1087114"/>
                  <a:pt x="2795498" y="1087114"/>
                </a:cubicBezTo>
                <a:cubicBezTo>
                  <a:pt x="2789741" y="1092871"/>
                  <a:pt x="2789741" y="1095749"/>
                  <a:pt x="2789741" y="1097189"/>
                </a:cubicBezTo>
                <a:lnTo>
                  <a:pt x="2785448" y="1098262"/>
                </a:lnTo>
                <a:lnTo>
                  <a:pt x="2783985" y="1098053"/>
                </a:lnTo>
                <a:lnTo>
                  <a:pt x="2783984" y="1098628"/>
                </a:lnTo>
                <a:lnTo>
                  <a:pt x="2783984" y="1098628"/>
                </a:lnTo>
                <a:cubicBezTo>
                  <a:pt x="2783984" y="1098628"/>
                  <a:pt x="2783984" y="1087114"/>
                  <a:pt x="2772470" y="1087115"/>
                </a:cubicBezTo>
                <a:cubicBezTo>
                  <a:pt x="2772470" y="1087115"/>
                  <a:pt x="2794923" y="1076177"/>
                  <a:pt x="2794923" y="1064663"/>
                </a:cubicBezTo>
                <a:cubicBezTo>
                  <a:pt x="2805860" y="1064663"/>
                  <a:pt x="2805861" y="1076177"/>
                  <a:pt x="2817374" y="1076177"/>
                </a:cubicBezTo>
                <a:cubicBezTo>
                  <a:pt x="2817374" y="1076177"/>
                  <a:pt x="2817374" y="1065238"/>
                  <a:pt x="2828888" y="1064663"/>
                </a:cubicBezTo>
                <a:cubicBezTo>
                  <a:pt x="2828887" y="1075601"/>
                  <a:pt x="2817374" y="1075601"/>
                  <a:pt x="2828887" y="1087114"/>
                </a:cubicBezTo>
                <a:cubicBezTo>
                  <a:pt x="2828887" y="1087114"/>
                  <a:pt x="2806436" y="1087115"/>
                  <a:pt x="2806436" y="1075601"/>
                </a:cubicBezTo>
                <a:lnTo>
                  <a:pt x="2794922" y="1075601"/>
                </a:lnTo>
                <a:cubicBezTo>
                  <a:pt x="2806436" y="1075601"/>
                  <a:pt x="2794922" y="1086539"/>
                  <a:pt x="2806436" y="1098052"/>
                </a:cubicBezTo>
                <a:cubicBezTo>
                  <a:pt x="2806436" y="1103809"/>
                  <a:pt x="2803701" y="1106687"/>
                  <a:pt x="2799528" y="1108127"/>
                </a:cubicBezTo>
                <a:close/>
                <a:moveTo>
                  <a:pt x="2795498" y="1109566"/>
                </a:moveTo>
                <a:lnTo>
                  <a:pt x="2795348" y="1108513"/>
                </a:lnTo>
                <a:lnTo>
                  <a:pt x="2795498" y="1108500"/>
                </a:lnTo>
                <a:close/>
                <a:moveTo>
                  <a:pt x="2824030" y="1126512"/>
                </a:moveTo>
                <a:cubicBezTo>
                  <a:pt x="2822411" y="1128132"/>
                  <a:pt x="2828888" y="1121655"/>
                  <a:pt x="2828888" y="1121655"/>
                </a:cubicBezTo>
                <a:cubicBezTo>
                  <a:pt x="2826009" y="1124534"/>
                  <a:pt x="2824570" y="1125973"/>
                  <a:pt x="2824030" y="1126512"/>
                </a:cubicBezTo>
                <a:close/>
                <a:moveTo>
                  <a:pt x="2783984" y="1109566"/>
                </a:moveTo>
                <a:cubicBezTo>
                  <a:pt x="2783984" y="1109566"/>
                  <a:pt x="2783984" y="1109566"/>
                  <a:pt x="2783984" y="1108127"/>
                </a:cubicBezTo>
                <a:lnTo>
                  <a:pt x="2783984" y="1098628"/>
                </a:lnTo>
                <a:lnTo>
                  <a:pt x="2785448" y="1098262"/>
                </a:lnTo>
                <a:lnTo>
                  <a:pt x="2794059" y="1099492"/>
                </a:lnTo>
                <a:lnTo>
                  <a:pt x="2795348" y="1108513"/>
                </a:lnTo>
                <a:close/>
                <a:moveTo>
                  <a:pt x="2328622" y="885627"/>
                </a:moveTo>
                <a:cubicBezTo>
                  <a:pt x="2328622" y="874114"/>
                  <a:pt x="2328622" y="874114"/>
                  <a:pt x="2328622" y="874114"/>
                </a:cubicBezTo>
                <a:cubicBezTo>
                  <a:pt x="2317684" y="862600"/>
                  <a:pt x="2306171" y="862600"/>
                  <a:pt x="2306171" y="874114"/>
                </a:cubicBezTo>
                <a:cubicBezTo>
                  <a:pt x="2317109" y="874113"/>
                  <a:pt x="2317109" y="885627"/>
                  <a:pt x="2328622" y="885627"/>
                </a:cubicBezTo>
                <a:close/>
                <a:moveTo>
                  <a:pt x="2725750" y="1090964"/>
                </a:moveTo>
                <a:lnTo>
                  <a:pt x="2726991" y="1086539"/>
                </a:lnTo>
                <a:lnTo>
                  <a:pt x="2725925" y="1090805"/>
                </a:lnTo>
                <a:close/>
                <a:moveTo>
                  <a:pt x="2402166" y="933516"/>
                </a:moveTo>
                <a:cubicBezTo>
                  <a:pt x="2403605" y="932724"/>
                  <a:pt x="2402166" y="927759"/>
                  <a:pt x="2403605" y="926967"/>
                </a:cubicBezTo>
                <a:lnTo>
                  <a:pt x="2404980" y="927783"/>
                </a:lnTo>
                <a:lnTo>
                  <a:pt x="2408642" y="930529"/>
                </a:lnTo>
                <a:lnTo>
                  <a:pt x="2408695" y="930007"/>
                </a:lnTo>
                <a:lnTo>
                  <a:pt x="2420156" y="941467"/>
                </a:lnTo>
                <a:cubicBezTo>
                  <a:pt x="2420156" y="935998"/>
                  <a:pt x="2417277" y="933264"/>
                  <a:pt x="2414399" y="930458"/>
                </a:cubicBezTo>
                <a:lnTo>
                  <a:pt x="2409615" y="920949"/>
                </a:lnTo>
                <a:lnTo>
                  <a:pt x="2409811" y="919016"/>
                </a:lnTo>
                <a:lnTo>
                  <a:pt x="2420156" y="919016"/>
                </a:lnTo>
                <a:cubicBezTo>
                  <a:pt x="2414399" y="913547"/>
                  <a:pt x="2411521" y="913547"/>
                  <a:pt x="2410081" y="916353"/>
                </a:cubicBezTo>
                <a:lnTo>
                  <a:pt x="2409811" y="919016"/>
                </a:lnTo>
                <a:lnTo>
                  <a:pt x="2408642" y="919016"/>
                </a:lnTo>
                <a:lnTo>
                  <a:pt x="2409615" y="920949"/>
                </a:lnTo>
                <a:lnTo>
                  <a:pt x="2408695" y="930007"/>
                </a:lnTo>
                <a:lnTo>
                  <a:pt x="2408642" y="929954"/>
                </a:lnTo>
                <a:lnTo>
                  <a:pt x="2404980" y="927783"/>
                </a:lnTo>
                <a:lnTo>
                  <a:pt x="2402885" y="926211"/>
                </a:lnTo>
                <a:cubicBezTo>
                  <a:pt x="2400007" y="924773"/>
                  <a:pt x="2397128" y="924772"/>
                  <a:pt x="2397129" y="930529"/>
                </a:cubicBezTo>
                <a:cubicBezTo>
                  <a:pt x="2400007" y="933264"/>
                  <a:pt x="2401446" y="933912"/>
                  <a:pt x="2402166" y="933516"/>
                </a:cubicBezTo>
                <a:close/>
                <a:moveTo>
                  <a:pt x="2431093" y="952982"/>
                </a:moveTo>
                <a:cubicBezTo>
                  <a:pt x="2431093" y="952982"/>
                  <a:pt x="2431093" y="952982"/>
                  <a:pt x="2442607" y="952982"/>
                </a:cubicBezTo>
                <a:cubicBezTo>
                  <a:pt x="2442607" y="952982"/>
                  <a:pt x="2442607" y="952982"/>
                  <a:pt x="2442607" y="941467"/>
                </a:cubicBezTo>
                <a:cubicBezTo>
                  <a:pt x="2454120" y="930529"/>
                  <a:pt x="2454120" y="919016"/>
                  <a:pt x="2442607" y="919016"/>
                </a:cubicBezTo>
                <a:cubicBezTo>
                  <a:pt x="2442607" y="930529"/>
                  <a:pt x="2442607" y="930529"/>
                  <a:pt x="2442607" y="929954"/>
                </a:cubicBezTo>
                <a:lnTo>
                  <a:pt x="2442607" y="941467"/>
                </a:lnTo>
                <a:cubicBezTo>
                  <a:pt x="2431092" y="941468"/>
                  <a:pt x="2442607" y="952982"/>
                  <a:pt x="2431093" y="952982"/>
                </a:cubicBezTo>
                <a:close/>
                <a:moveTo>
                  <a:pt x="2794923" y="1133169"/>
                </a:moveTo>
                <a:cubicBezTo>
                  <a:pt x="2783408" y="1133169"/>
                  <a:pt x="2783408" y="1121655"/>
                  <a:pt x="2783408" y="1121655"/>
                </a:cubicBezTo>
                <a:cubicBezTo>
                  <a:pt x="2783408" y="1121655"/>
                  <a:pt x="2805861" y="1132593"/>
                  <a:pt x="2805860" y="1110142"/>
                </a:cubicBezTo>
                <a:cubicBezTo>
                  <a:pt x="2817374" y="1110142"/>
                  <a:pt x="2817374" y="1121656"/>
                  <a:pt x="2828888" y="1121655"/>
                </a:cubicBezTo>
                <a:cubicBezTo>
                  <a:pt x="2806436" y="1133169"/>
                  <a:pt x="2806436" y="1121655"/>
                  <a:pt x="2794923" y="1133169"/>
                </a:cubicBezTo>
                <a:close/>
                <a:moveTo>
                  <a:pt x="2818197" y="1145096"/>
                </a:moveTo>
                <a:lnTo>
                  <a:pt x="2817949" y="1144107"/>
                </a:lnTo>
                <a:lnTo>
                  <a:pt x="2818562" y="1145063"/>
                </a:lnTo>
                <a:close/>
                <a:moveTo>
                  <a:pt x="2715479" y="1098053"/>
                </a:moveTo>
                <a:cubicBezTo>
                  <a:pt x="2715478" y="1092583"/>
                  <a:pt x="2721235" y="1092583"/>
                  <a:pt x="2725553" y="1091144"/>
                </a:cubicBezTo>
                <a:lnTo>
                  <a:pt x="2725750" y="1090964"/>
                </a:lnTo>
                <a:lnTo>
                  <a:pt x="2725343" y="1092415"/>
                </a:lnTo>
                <a:close/>
                <a:moveTo>
                  <a:pt x="2823335" y="1152119"/>
                </a:moveTo>
                <a:lnTo>
                  <a:pt x="2822934" y="1151890"/>
                </a:lnTo>
                <a:lnTo>
                  <a:pt x="2818562" y="1145063"/>
                </a:lnTo>
                <a:lnTo>
                  <a:pt x="2828888" y="1144107"/>
                </a:lnTo>
                <a:close/>
                <a:moveTo>
                  <a:pt x="2584943" y="1034332"/>
                </a:moveTo>
                <a:cubicBezTo>
                  <a:pt x="2585663" y="1034872"/>
                  <a:pt x="2587102" y="1034152"/>
                  <a:pt x="2589981" y="1031274"/>
                </a:cubicBezTo>
                <a:cubicBezTo>
                  <a:pt x="2601494" y="1031274"/>
                  <a:pt x="2589981" y="1008823"/>
                  <a:pt x="2578467" y="1019761"/>
                </a:cubicBezTo>
                <a:cubicBezTo>
                  <a:pt x="2587102" y="1019761"/>
                  <a:pt x="2582784" y="1032713"/>
                  <a:pt x="2584943" y="1034332"/>
                </a:cubicBezTo>
                <a:close/>
                <a:moveTo>
                  <a:pt x="2447787" y="968237"/>
                </a:moveTo>
                <a:cubicBezTo>
                  <a:pt x="2450666" y="969676"/>
                  <a:pt x="2453545" y="969676"/>
                  <a:pt x="2453544" y="963919"/>
                </a:cubicBezTo>
                <a:cubicBezTo>
                  <a:pt x="2453544" y="963919"/>
                  <a:pt x="2453545" y="952982"/>
                  <a:pt x="2442031" y="963919"/>
                </a:cubicBezTo>
                <a:cubicBezTo>
                  <a:pt x="2442031" y="963919"/>
                  <a:pt x="2444909" y="966797"/>
                  <a:pt x="2447787" y="968237"/>
                </a:cubicBezTo>
                <a:close/>
                <a:moveTo>
                  <a:pt x="2771966" y="1130075"/>
                </a:moveTo>
                <a:cubicBezTo>
                  <a:pt x="2769160" y="1127268"/>
                  <a:pt x="2766426" y="1121655"/>
                  <a:pt x="2760957" y="1121655"/>
                </a:cubicBezTo>
                <a:cubicBezTo>
                  <a:pt x="2771895" y="1121655"/>
                  <a:pt x="2771895" y="1133169"/>
                  <a:pt x="2783408" y="1121655"/>
                </a:cubicBezTo>
                <a:cubicBezTo>
                  <a:pt x="2777651" y="1132881"/>
                  <a:pt x="2774773" y="1132881"/>
                  <a:pt x="2771966" y="1130075"/>
                </a:cubicBezTo>
                <a:close/>
                <a:moveTo>
                  <a:pt x="2589980" y="1043363"/>
                </a:moveTo>
                <a:cubicBezTo>
                  <a:pt x="2612432" y="1043363"/>
                  <a:pt x="2612432" y="1043363"/>
                  <a:pt x="2623945" y="1031849"/>
                </a:cubicBezTo>
                <a:cubicBezTo>
                  <a:pt x="2613008" y="1020336"/>
                  <a:pt x="2613008" y="1031849"/>
                  <a:pt x="2601495" y="1020336"/>
                </a:cubicBezTo>
                <a:cubicBezTo>
                  <a:pt x="2601494" y="1031274"/>
                  <a:pt x="2589981" y="1031274"/>
                  <a:pt x="2589980" y="1043363"/>
                </a:cubicBezTo>
                <a:close/>
                <a:moveTo>
                  <a:pt x="2380407" y="941198"/>
                </a:moveTo>
                <a:cubicBezTo>
                  <a:pt x="2381297" y="943662"/>
                  <a:pt x="2382736" y="944346"/>
                  <a:pt x="2385614" y="941468"/>
                </a:cubicBezTo>
                <a:cubicBezTo>
                  <a:pt x="2385614" y="929954"/>
                  <a:pt x="2374101" y="929954"/>
                  <a:pt x="2385614" y="907503"/>
                </a:cubicBezTo>
                <a:cubicBezTo>
                  <a:pt x="2374101" y="907503"/>
                  <a:pt x="2374101" y="907503"/>
                  <a:pt x="2374101" y="907503"/>
                </a:cubicBezTo>
                <a:cubicBezTo>
                  <a:pt x="2374101" y="907503"/>
                  <a:pt x="2374101" y="907503"/>
                  <a:pt x="2363163" y="907503"/>
                </a:cubicBezTo>
                <a:cubicBezTo>
                  <a:pt x="2363163" y="919016"/>
                  <a:pt x="2363163" y="919016"/>
                  <a:pt x="2363163" y="919016"/>
                </a:cubicBezTo>
                <a:cubicBezTo>
                  <a:pt x="2380002" y="910381"/>
                  <a:pt x="2377735" y="933804"/>
                  <a:pt x="2380407" y="941198"/>
                </a:cubicBezTo>
                <a:close/>
                <a:moveTo>
                  <a:pt x="2648001" y="1082555"/>
                </a:moveTo>
                <a:lnTo>
                  <a:pt x="2648019" y="1082509"/>
                </a:lnTo>
                <a:lnTo>
                  <a:pt x="2648124" y="1082509"/>
                </a:lnTo>
                <a:close/>
                <a:moveTo>
                  <a:pt x="2203856" y="874313"/>
                </a:moveTo>
                <a:lnTo>
                  <a:pt x="2203686" y="874127"/>
                </a:lnTo>
                <a:lnTo>
                  <a:pt x="2204276" y="873538"/>
                </a:lnTo>
                <a:close/>
                <a:moveTo>
                  <a:pt x="2454120" y="998460"/>
                </a:moveTo>
                <a:cubicBezTo>
                  <a:pt x="2465058" y="998460"/>
                  <a:pt x="2465058" y="998460"/>
                  <a:pt x="2476571" y="998460"/>
                </a:cubicBezTo>
                <a:cubicBezTo>
                  <a:pt x="2488084" y="987522"/>
                  <a:pt x="2476572" y="987522"/>
                  <a:pt x="2488085" y="976008"/>
                </a:cubicBezTo>
                <a:cubicBezTo>
                  <a:pt x="2488084" y="986946"/>
                  <a:pt x="2499599" y="998460"/>
                  <a:pt x="2499599" y="998460"/>
                </a:cubicBezTo>
                <a:cubicBezTo>
                  <a:pt x="2499599" y="987522"/>
                  <a:pt x="2488084" y="987522"/>
                  <a:pt x="2488085" y="976008"/>
                </a:cubicBezTo>
                <a:cubicBezTo>
                  <a:pt x="2499599" y="976008"/>
                  <a:pt x="2499599" y="976008"/>
                  <a:pt x="2499599" y="976008"/>
                </a:cubicBezTo>
                <a:cubicBezTo>
                  <a:pt x="2499599" y="976008"/>
                  <a:pt x="2511112" y="964495"/>
                  <a:pt x="2499599" y="964495"/>
                </a:cubicBezTo>
                <a:cubicBezTo>
                  <a:pt x="2499599" y="970252"/>
                  <a:pt x="2496720" y="973130"/>
                  <a:pt x="2493842" y="973130"/>
                </a:cubicBezTo>
                <a:lnTo>
                  <a:pt x="2488503" y="965123"/>
                </a:lnTo>
                <a:lnTo>
                  <a:pt x="2488661" y="964495"/>
                </a:lnTo>
                <a:lnTo>
                  <a:pt x="2488223" y="964702"/>
                </a:lnTo>
                <a:lnTo>
                  <a:pt x="2488084" y="964495"/>
                </a:lnTo>
                <a:cubicBezTo>
                  <a:pt x="2493554" y="964495"/>
                  <a:pt x="2496289" y="964495"/>
                  <a:pt x="2499096" y="964495"/>
                </a:cubicBezTo>
                <a:lnTo>
                  <a:pt x="2500174" y="964495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510537" y="964495"/>
                </a:lnTo>
                <a:cubicBezTo>
                  <a:pt x="2510537" y="964495"/>
                  <a:pt x="2507659" y="964495"/>
                  <a:pt x="2504780" y="963056"/>
                </a:cubicBezTo>
                <a:lnTo>
                  <a:pt x="2501075" y="956571"/>
                </a:lnTo>
                <a:lnTo>
                  <a:pt x="2501613" y="953270"/>
                </a:lnTo>
                <a:lnTo>
                  <a:pt x="2502260" y="952549"/>
                </a:lnTo>
                <a:lnTo>
                  <a:pt x="2509242" y="951615"/>
                </a:lnTo>
                <a:cubicBezTo>
                  <a:pt x="2510824" y="950247"/>
                  <a:pt x="2511112" y="947513"/>
                  <a:pt x="2511687" y="942044"/>
                </a:cubicBezTo>
                <a:lnTo>
                  <a:pt x="2502260" y="952549"/>
                </a:lnTo>
                <a:lnTo>
                  <a:pt x="2499023" y="952982"/>
                </a:lnTo>
                <a:lnTo>
                  <a:pt x="2501075" y="956571"/>
                </a:lnTo>
                <a:lnTo>
                  <a:pt x="2500354" y="960987"/>
                </a:lnTo>
                <a:lnTo>
                  <a:pt x="2500174" y="964495"/>
                </a:lnTo>
                <a:lnTo>
                  <a:pt x="2500174" y="964495"/>
                </a:lnTo>
                <a:lnTo>
                  <a:pt x="2489165" y="954421"/>
                </a:lnTo>
                <a:cubicBezTo>
                  <a:pt x="2486358" y="952982"/>
                  <a:pt x="2483480" y="952982"/>
                  <a:pt x="2477724" y="952982"/>
                </a:cubicBezTo>
                <a:cubicBezTo>
                  <a:pt x="2477724" y="964495"/>
                  <a:pt x="2466210" y="941468"/>
                  <a:pt x="2466210" y="952982"/>
                </a:cubicBezTo>
                <a:cubicBezTo>
                  <a:pt x="2477724" y="952982"/>
                  <a:pt x="2466209" y="964495"/>
                  <a:pt x="2466209" y="964495"/>
                </a:cubicBezTo>
                <a:cubicBezTo>
                  <a:pt x="2474412" y="955860"/>
                  <a:pt x="2476463" y="966654"/>
                  <a:pt x="2481833" y="967733"/>
                </a:cubicBezTo>
                <a:lnTo>
                  <a:pt x="2488223" y="964702"/>
                </a:lnTo>
                <a:lnTo>
                  <a:pt x="2488503" y="965123"/>
                </a:lnTo>
                <a:lnTo>
                  <a:pt x="2487221" y="970252"/>
                </a:lnTo>
                <a:cubicBezTo>
                  <a:pt x="2485782" y="973130"/>
                  <a:pt x="2482903" y="976008"/>
                  <a:pt x="2477146" y="976008"/>
                </a:cubicBezTo>
                <a:cubicBezTo>
                  <a:pt x="2477146" y="976008"/>
                  <a:pt x="2465634" y="964495"/>
                  <a:pt x="2465634" y="976008"/>
                </a:cubicBezTo>
                <a:cubicBezTo>
                  <a:pt x="2476572" y="976008"/>
                  <a:pt x="2454120" y="986946"/>
                  <a:pt x="2454120" y="998460"/>
                </a:cubicBezTo>
                <a:close/>
                <a:moveTo>
                  <a:pt x="2626893" y="1084884"/>
                </a:moveTo>
                <a:lnTo>
                  <a:pt x="2625673" y="1082509"/>
                </a:lnTo>
                <a:lnTo>
                  <a:pt x="2636925" y="1082509"/>
                </a:lnTo>
                <a:lnTo>
                  <a:pt x="2637186" y="1083085"/>
                </a:lnTo>
                <a:close/>
                <a:moveTo>
                  <a:pt x="2812768" y="1177208"/>
                </a:moveTo>
                <a:cubicBezTo>
                  <a:pt x="2809889" y="1175769"/>
                  <a:pt x="2807011" y="1172891"/>
                  <a:pt x="2807012" y="1167134"/>
                </a:cubicBezTo>
                <a:cubicBezTo>
                  <a:pt x="2807012" y="1167134"/>
                  <a:pt x="2818524" y="1167134"/>
                  <a:pt x="2818524" y="1178648"/>
                </a:cubicBezTo>
                <a:cubicBezTo>
                  <a:pt x="2818524" y="1178648"/>
                  <a:pt x="2815646" y="1178648"/>
                  <a:pt x="2812768" y="1177208"/>
                </a:cubicBezTo>
                <a:close/>
                <a:moveTo>
                  <a:pt x="2784848" y="1165695"/>
                </a:moveTo>
                <a:cubicBezTo>
                  <a:pt x="2783408" y="1164256"/>
                  <a:pt x="2783408" y="1161378"/>
                  <a:pt x="2783408" y="1155621"/>
                </a:cubicBezTo>
                <a:cubicBezTo>
                  <a:pt x="2794923" y="1155621"/>
                  <a:pt x="2794922" y="1167134"/>
                  <a:pt x="2794922" y="1167134"/>
                </a:cubicBezTo>
                <a:cubicBezTo>
                  <a:pt x="2789165" y="1167134"/>
                  <a:pt x="2786287" y="1167134"/>
                  <a:pt x="2784848" y="1165695"/>
                </a:cubicBezTo>
                <a:close/>
                <a:moveTo>
                  <a:pt x="2306171" y="929954"/>
                </a:moveTo>
                <a:cubicBezTo>
                  <a:pt x="2317684" y="929954"/>
                  <a:pt x="2317684" y="919016"/>
                  <a:pt x="2306171" y="907503"/>
                </a:cubicBezTo>
                <a:cubicBezTo>
                  <a:pt x="2317684" y="919016"/>
                  <a:pt x="2306171" y="930529"/>
                  <a:pt x="2306171" y="929954"/>
                </a:cubicBezTo>
                <a:close/>
                <a:moveTo>
                  <a:pt x="2659638" y="1105536"/>
                </a:moveTo>
                <a:cubicBezTo>
                  <a:pt x="2659637" y="1094023"/>
                  <a:pt x="2659638" y="1105536"/>
                  <a:pt x="2648124" y="1094023"/>
                </a:cubicBezTo>
                <a:cubicBezTo>
                  <a:pt x="2648124" y="1094023"/>
                  <a:pt x="2641648" y="1087546"/>
                  <a:pt x="2643267" y="1084308"/>
                </a:cubicBezTo>
                <a:lnTo>
                  <a:pt x="2648001" y="1082555"/>
                </a:lnTo>
                <a:lnTo>
                  <a:pt x="2647549" y="1083661"/>
                </a:lnTo>
                <a:cubicBezTo>
                  <a:pt x="2659062" y="1083661"/>
                  <a:pt x="2659062" y="1072146"/>
                  <a:pt x="2659062" y="1072146"/>
                </a:cubicBezTo>
                <a:cubicBezTo>
                  <a:pt x="2653305" y="1072147"/>
                  <a:pt x="2653305" y="1069412"/>
                  <a:pt x="2653306" y="1065238"/>
                </a:cubicBezTo>
                <a:lnTo>
                  <a:pt x="2652292" y="1062501"/>
                </a:lnTo>
                <a:lnTo>
                  <a:pt x="2659062" y="1061209"/>
                </a:lnTo>
                <a:lnTo>
                  <a:pt x="2649867" y="1055954"/>
                </a:lnTo>
                <a:lnTo>
                  <a:pt x="2647549" y="1049695"/>
                </a:lnTo>
                <a:cubicBezTo>
                  <a:pt x="2673022" y="1057899"/>
                  <a:pt x="2698819" y="1041168"/>
                  <a:pt x="2719598" y="1027433"/>
                </a:cubicBezTo>
                <a:lnTo>
                  <a:pt x="2736882" y="1016736"/>
                </a:lnTo>
                <a:lnTo>
                  <a:pt x="2740160" y="1018537"/>
                </a:lnTo>
                <a:cubicBezTo>
                  <a:pt x="2744406" y="1021343"/>
                  <a:pt x="2750019" y="1026956"/>
                  <a:pt x="2750019" y="1038182"/>
                </a:cubicBezTo>
                <a:lnTo>
                  <a:pt x="2762128" y="1029484"/>
                </a:lnTo>
                <a:lnTo>
                  <a:pt x="2766714" y="1038254"/>
                </a:lnTo>
                <a:cubicBezTo>
                  <a:pt x="2769592" y="1041060"/>
                  <a:pt x="2772470" y="1043939"/>
                  <a:pt x="2772471" y="1049695"/>
                </a:cubicBezTo>
                <a:cubicBezTo>
                  <a:pt x="2760957" y="1060633"/>
                  <a:pt x="2760957" y="1049695"/>
                  <a:pt x="2760957" y="1038182"/>
                </a:cubicBezTo>
                <a:cubicBezTo>
                  <a:pt x="2749444" y="1049695"/>
                  <a:pt x="2749444" y="1060633"/>
                  <a:pt x="2749444" y="1072147"/>
                </a:cubicBezTo>
                <a:cubicBezTo>
                  <a:pt x="2738506" y="1060633"/>
                  <a:pt x="2726991" y="1072146"/>
                  <a:pt x="2726992" y="1060633"/>
                </a:cubicBezTo>
                <a:cubicBezTo>
                  <a:pt x="2726992" y="1060633"/>
                  <a:pt x="2726992" y="1060633"/>
                  <a:pt x="2738506" y="1060633"/>
                </a:cubicBezTo>
                <a:cubicBezTo>
                  <a:pt x="2750019" y="1060633"/>
                  <a:pt x="2750019" y="1049120"/>
                  <a:pt x="2750019" y="1049120"/>
                </a:cubicBezTo>
                <a:cubicBezTo>
                  <a:pt x="2738506" y="1026668"/>
                  <a:pt x="2716053" y="1049120"/>
                  <a:pt x="2716053" y="1049120"/>
                </a:cubicBezTo>
                <a:cubicBezTo>
                  <a:pt x="2716053" y="1049120"/>
                  <a:pt x="2693603" y="1038182"/>
                  <a:pt x="2693603" y="1060633"/>
                </a:cubicBezTo>
                <a:cubicBezTo>
                  <a:pt x="2682665" y="1049120"/>
                  <a:pt x="2682665" y="1060633"/>
                  <a:pt x="2671152" y="1060633"/>
                </a:cubicBezTo>
                <a:cubicBezTo>
                  <a:pt x="2682090" y="1071571"/>
                  <a:pt x="2659638" y="1071572"/>
                  <a:pt x="2659638" y="1083085"/>
                </a:cubicBezTo>
                <a:cubicBezTo>
                  <a:pt x="2659638" y="1094598"/>
                  <a:pt x="2659638" y="1094598"/>
                  <a:pt x="2659638" y="1094598"/>
                </a:cubicBezTo>
                <a:cubicBezTo>
                  <a:pt x="2671152" y="1094598"/>
                  <a:pt x="2671152" y="1083085"/>
                  <a:pt x="2671152" y="1083085"/>
                </a:cubicBezTo>
                <a:cubicBezTo>
                  <a:pt x="2682090" y="1083085"/>
                  <a:pt x="2693603" y="1083085"/>
                  <a:pt x="2693603" y="1071571"/>
                </a:cubicBezTo>
                <a:cubicBezTo>
                  <a:pt x="2704540" y="1060058"/>
                  <a:pt x="2704540" y="1094023"/>
                  <a:pt x="2716053" y="1071571"/>
                </a:cubicBezTo>
                <a:cubicBezTo>
                  <a:pt x="2705116" y="1082509"/>
                  <a:pt x="2716054" y="1104961"/>
                  <a:pt x="2693603" y="1116474"/>
                </a:cubicBezTo>
                <a:cubicBezTo>
                  <a:pt x="2705117" y="1104961"/>
                  <a:pt x="2693603" y="1104961"/>
                  <a:pt x="2693603" y="1104961"/>
                </a:cubicBezTo>
                <a:cubicBezTo>
                  <a:pt x="2693603" y="1094023"/>
                  <a:pt x="2693603" y="1094023"/>
                  <a:pt x="2693603" y="1082509"/>
                </a:cubicBezTo>
                <a:cubicBezTo>
                  <a:pt x="2682665" y="1094023"/>
                  <a:pt x="2682665" y="1094023"/>
                  <a:pt x="2671151" y="1094023"/>
                </a:cubicBezTo>
                <a:cubicBezTo>
                  <a:pt x="2671151" y="1105536"/>
                  <a:pt x="2671151" y="1105536"/>
                  <a:pt x="2659638" y="1105536"/>
                </a:cubicBezTo>
                <a:close/>
                <a:moveTo>
                  <a:pt x="2703965" y="1132593"/>
                </a:moveTo>
                <a:lnTo>
                  <a:pt x="2707241" y="1130227"/>
                </a:lnTo>
                <a:lnTo>
                  <a:pt x="2708232" y="1133795"/>
                </a:lnTo>
                <a:close/>
                <a:moveTo>
                  <a:pt x="2408642" y="986371"/>
                </a:moveTo>
                <a:cubicBezTo>
                  <a:pt x="2408642" y="975433"/>
                  <a:pt x="2408642" y="963919"/>
                  <a:pt x="2397704" y="963919"/>
                </a:cubicBezTo>
                <a:cubicBezTo>
                  <a:pt x="2397704" y="963919"/>
                  <a:pt x="2386191" y="952405"/>
                  <a:pt x="2386191" y="963919"/>
                </a:cubicBezTo>
                <a:cubicBezTo>
                  <a:pt x="2408642" y="963919"/>
                  <a:pt x="2397129" y="986371"/>
                  <a:pt x="2408642" y="986371"/>
                </a:cubicBezTo>
                <a:close/>
                <a:moveTo>
                  <a:pt x="2851339" y="1212037"/>
                </a:moveTo>
                <a:cubicBezTo>
                  <a:pt x="2862277" y="1189586"/>
                  <a:pt x="2839825" y="1201099"/>
                  <a:pt x="2839825" y="1189586"/>
                </a:cubicBezTo>
                <a:cubicBezTo>
                  <a:pt x="2839824" y="1178071"/>
                  <a:pt x="2851339" y="1189585"/>
                  <a:pt x="2851339" y="1178071"/>
                </a:cubicBezTo>
                <a:cubicBezTo>
                  <a:pt x="2851339" y="1178071"/>
                  <a:pt x="2862852" y="1178071"/>
                  <a:pt x="2862852" y="1166558"/>
                </a:cubicBezTo>
                <a:cubicBezTo>
                  <a:pt x="2862852" y="1177496"/>
                  <a:pt x="2874365" y="1177496"/>
                  <a:pt x="2874365" y="1189009"/>
                </a:cubicBezTo>
                <a:cubicBezTo>
                  <a:pt x="2874365" y="1189009"/>
                  <a:pt x="2851339" y="1177496"/>
                  <a:pt x="2851339" y="1189010"/>
                </a:cubicBezTo>
                <a:lnTo>
                  <a:pt x="2862852" y="1189009"/>
                </a:lnTo>
                <a:lnTo>
                  <a:pt x="2862852" y="1200523"/>
                </a:lnTo>
                <a:cubicBezTo>
                  <a:pt x="2862852" y="1212037"/>
                  <a:pt x="2862852" y="1212037"/>
                  <a:pt x="2851339" y="1212037"/>
                </a:cubicBezTo>
                <a:close/>
                <a:moveTo>
                  <a:pt x="2778227" y="1177208"/>
                </a:moveTo>
                <a:cubicBezTo>
                  <a:pt x="2775349" y="1175769"/>
                  <a:pt x="2772471" y="1172891"/>
                  <a:pt x="2772471" y="1167134"/>
                </a:cubicBezTo>
                <a:cubicBezTo>
                  <a:pt x="2783408" y="1167134"/>
                  <a:pt x="2783408" y="1167134"/>
                  <a:pt x="2794922" y="1167134"/>
                </a:cubicBezTo>
                <a:cubicBezTo>
                  <a:pt x="2794922" y="1167134"/>
                  <a:pt x="2794922" y="1167134"/>
                  <a:pt x="2806436" y="1167134"/>
                </a:cubicBezTo>
                <a:cubicBezTo>
                  <a:pt x="2794923" y="1155621"/>
                  <a:pt x="2794923" y="1155621"/>
                  <a:pt x="2806436" y="1155621"/>
                </a:cubicBezTo>
                <a:cubicBezTo>
                  <a:pt x="2806436" y="1149864"/>
                  <a:pt x="2809170" y="1146985"/>
                  <a:pt x="2813344" y="1145546"/>
                </a:cubicBezTo>
                <a:lnTo>
                  <a:pt x="2818197" y="1145096"/>
                </a:lnTo>
                <a:lnTo>
                  <a:pt x="2819388" y="1149864"/>
                </a:lnTo>
                <a:lnTo>
                  <a:pt x="2822934" y="1151890"/>
                </a:lnTo>
                <a:lnTo>
                  <a:pt x="2823202" y="1152310"/>
                </a:lnTo>
                <a:lnTo>
                  <a:pt x="2823335" y="1152119"/>
                </a:lnTo>
                <a:lnTo>
                  <a:pt x="2829462" y="1155621"/>
                </a:lnTo>
                <a:cubicBezTo>
                  <a:pt x="2818525" y="1155621"/>
                  <a:pt x="2818525" y="1155621"/>
                  <a:pt x="2807012" y="1167134"/>
                </a:cubicBezTo>
                <a:cubicBezTo>
                  <a:pt x="2807012" y="1178647"/>
                  <a:pt x="2807012" y="1167134"/>
                  <a:pt x="2795498" y="1167134"/>
                </a:cubicBezTo>
                <a:cubicBezTo>
                  <a:pt x="2795498" y="1178647"/>
                  <a:pt x="2795498" y="1178647"/>
                  <a:pt x="2795498" y="1178647"/>
                </a:cubicBezTo>
                <a:cubicBezTo>
                  <a:pt x="2795498" y="1178647"/>
                  <a:pt x="2783985" y="1167135"/>
                  <a:pt x="2783985" y="1178647"/>
                </a:cubicBezTo>
                <a:cubicBezTo>
                  <a:pt x="2783985" y="1178647"/>
                  <a:pt x="2781106" y="1178647"/>
                  <a:pt x="2778227" y="1177208"/>
                </a:cubicBezTo>
                <a:close/>
                <a:moveTo>
                  <a:pt x="2625673" y="1105536"/>
                </a:moveTo>
                <a:cubicBezTo>
                  <a:pt x="2625673" y="1097333"/>
                  <a:pt x="2619520" y="1088806"/>
                  <a:pt x="2625916" y="1085055"/>
                </a:cubicBezTo>
                <a:lnTo>
                  <a:pt x="2626893" y="1084884"/>
                </a:lnTo>
                <a:lnTo>
                  <a:pt x="2629091" y="1089165"/>
                </a:lnTo>
                <a:cubicBezTo>
                  <a:pt x="2635027" y="1094023"/>
                  <a:pt x="2645821" y="1094023"/>
                  <a:pt x="2637186" y="1094023"/>
                </a:cubicBezTo>
                <a:cubicBezTo>
                  <a:pt x="2625673" y="1094023"/>
                  <a:pt x="2637186" y="1105536"/>
                  <a:pt x="2625673" y="1105536"/>
                </a:cubicBezTo>
                <a:close/>
                <a:moveTo>
                  <a:pt x="2669424" y="1132593"/>
                </a:moveTo>
                <a:cubicBezTo>
                  <a:pt x="2658486" y="1121655"/>
                  <a:pt x="2658486" y="1121655"/>
                  <a:pt x="2657911" y="1110142"/>
                </a:cubicBezTo>
                <a:cubicBezTo>
                  <a:pt x="2669424" y="1121080"/>
                  <a:pt x="2669424" y="1121080"/>
                  <a:pt x="2669424" y="1132593"/>
                </a:cubicBezTo>
                <a:close/>
                <a:moveTo>
                  <a:pt x="2862852" y="1233913"/>
                </a:moveTo>
                <a:cubicBezTo>
                  <a:pt x="2862852" y="1222398"/>
                  <a:pt x="2862852" y="1222398"/>
                  <a:pt x="2862852" y="1222398"/>
                </a:cubicBezTo>
                <a:cubicBezTo>
                  <a:pt x="2862852" y="1211461"/>
                  <a:pt x="2874366" y="1222399"/>
                  <a:pt x="2874366" y="1222399"/>
                </a:cubicBezTo>
                <a:cubicBezTo>
                  <a:pt x="2862852" y="1222398"/>
                  <a:pt x="2874366" y="1222399"/>
                  <a:pt x="2862852" y="1233913"/>
                </a:cubicBezTo>
                <a:close/>
                <a:moveTo>
                  <a:pt x="2453545" y="1031849"/>
                </a:moveTo>
                <a:cubicBezTo>
                  <a:pt x="2453544" y="1020336"/>
                  <a:pt x="2465058" y="1020336"/>
                  <a:pt x="2465058" y="1020336"/>
                </a:cubicBezTo>
                <a:cubicBezTo>
                  <a:pt x="2465058" y="1020336"/>
                  <a:pt x="2465058" y="1020336"/>
                  <a:pt x="2453544" y="1020336"/>
                </a:cubicBezTo>
                <a:lnTo>
                  <a:pt x="2451211" y="1019431"/>
                </a:lnTo>
                <a:lnTo>
                  <a:pt x="2449115" y="1017140"/>
                </a:lnTo>
                <a:lnTo>
                  <a:pt x="2449442" y="1014651"/>
                </a:lnTo>
                <a:cubicBezTo>
                  <a:pt x="2450810" y="1011845"/>
                  <a:pt x="2453544" y="1009110"/>
                  <a:pt x="2453545" y="1009398"/>
                </a:cubicBezTo>
                <a:lnTo>
                  <a:pt x="2442031" y="1009398"/>
                </a:lnTo>
                <a:lnTo>
                  <a:pt x="2449115" y="1017140"/>
                </a:lnTo>
                <a:lnTo>
                  <a:pt x="2448930" y="1018546"/>
                </a:lnTo>
                <a:lnTo>
                  <a:pt x="2451211" y="1019431"/>
                </a:lnTo>
                <a:lnTo>
                  <a:pt x="2452105" y="1020408"/>
                </a:lnTo>
                <a:cubicBezTo>
                  <a:pt x="2453544" y="1023214"/>
                  <a:pt x="2453544" y="1026092"/>
                  <a:pt x="2453545" y="1031849"/>
                </a:cubicBezTo>
                <a:close/>
                <a:moveTo>
                  <a:pt x="2290915" y="952118"/>
                </a:moveTo>
                <a:cubicBezTo>
                  <a:pt x="2292354" y="953557"/>
                  <a:pt x="2295233" y="953557"/>
                  <a:pt x="2295233" y="953557"/>
                </a:cubicBezTo>
                <a:cubicBezTo>
                  <a:pt x="2306171" y="953557"/>
                  <a:pt x="2317684" y="942044"/>
                  <a:pt x="2317684" y="942044"/>
                </a:cubicBezTo>
                <a:lnTo>
                  <a:pt x="2306171" y="930529"/>
                </a:lnTo>
                <a:cubicBezTo>
                  <a:pt x="2306171" y="941467"/>
                  <a:pt x="2294656" y="941468"/>
                  <a:pt x="2295233" y="942044"/>
                </a:cubicBezTo>
                <a:cubicBezTo>
                  <a:pt x="2289476" y="947801"/>
                  <a:pt x="2289476" y="950679"/>
                  <a:pt x="2290915" y="952118"/>
                </a:cubicBezTo>
                <a:close/>
                <a:moveTo>
                  <a:pt x="2830614" y="1219521"/>
                </a:moveTo>
                <a:cubicBezTo>
                  <a:pt x="2842128" y="1197069"/>
                  <a:pt x="2819101" y="1208582"/>
                  <a:pt x="2830614" y="1197069"/>
                </a:cubicBezTo>
                <a:cubicBezTo>
                  <a:pt x="2830614" y="1197069"/>
                  <a:pt x="2830614" y="1197069"/>
                  <a:pt x="2842128" y="1197069"/>
                </a:cubicBezTo>
                <a:cubicBezTo>
                  <a:pt x="2842128" y="1208007"/>
                  <a:pt x="2842128" y="1208007"/>
                  <a:pt x="2830614" y="1219521"/>
                </a:cubicBezTo>
                <a:close/>
                <a:moveTo>
                  <a:pt x="2853641" y="1231035"/>
                </a:moveTo>
                <a:lnTo>
                  <a:pt x="2844742" y="1225950"/>
                </a:lnTo>
                <a:lnTo>
                  <a:pt x="2842128" y="1219520"/>
                </a:lnTo>
                <a:cubicBezTo>
                  <a:pt x="2842128" y="1219520"/>
                  <a:pt x="2842128" y="1219520"/>
                  <a:pt x="2853641" y="1219520"/>
                </a:cubicBezTo>
                <a:cubicBezTo>
                  <a:pt x="2853641" y="1219520"/>
                  <a:pt x="2853641" y="1219520"/>
                  <a:pt x="2853641" y="1231035"/>
                </a:cubicBezTo>
                <a:close/>
                <a:moveTo>
                  <a:pt x="2630192" y="1124879"/>
                </a:moveTo>
                <a:lnTo>
                  <a:pt x="2625673" y="1117050"/>
                </a:lnTo>
                <a:cubicBezTo>
                  <a:pt x="2628551" y="1119928"/>
                  <a:pt x="2629990" y="1122087"/>
                  <a:pt x="2630530" y="1123526"/>
                </a:cubicBezTo>
                <a:close/>
                <a:moveTo>
                  <a:pt x="2701242" y="1161351"/>
                </a:moveTo>
                <a:lnTo>
                  <a:pt x="2698208" y="1155549"/>
                </a:lnTo>
                <a:cubicBezTo>
                  <a:pt x="2695330" y="1152742"/>
                  <a:pt x="2692451" y="1149864"/>
                  <a:pt x="2692452" y="1144107"/>
                </a:cubicBezTo>
                <a:cubicBezTo>
                  <a:pt x="2703965" y="1144107"/>
                  <a:pt x="2692452" y="1155045"/>
                  <a:pt x="2704540" y="1155045"/>
                </a:cubicBezTo>
                <a:close/>
                <a:moveTo>
                  <a:pt x="2854089" y="1242025"/>
                </a:moveTo>
                <a:lnTo>
                  <a:pt x="2853603" y="1241493"/>
                </a:lnTo>
                <a:lnTo>
                  <a:pt x="2854217" y="1241397"/>
                </a:lnTo>
                <a:close/>
                <a:moveTo>
                  <a:pt x="2698530" y="1166558"/>
                </a:moveTo>
                <a:lnTo>
                  <a:pt x="2698784" y="1166055"/>
                </a:lnTo>
                <a:lnTo>
                  <a:pt x="2701242" y="1161351"/>
                </a:lnTo>
                <a:lnTo>
                  <a:pt x="2703965" y="1166558"/>
                </a:lnTo>
                <a:close/>
                <a:moveTo>
                  <a:pt x="2147283" y="896565"/>
                </a:moveTo>
                <a:cubicBezTo>
                  <a:pt x="2158797" y="885051"/>
                  <a:pt x="2147284" y="874114"/>
                  <a:pt x="2158797" y="862600"/>
                </a:cubicBezTo>
                <a:cubicBezTo>
                  <a:pt x="2147284" y="874114"/>
                  <a:pt x="2147283" y="851086"/>
                  <a:pt x="2147283" y="862600"/>
                </a:cubicBezTo>
                <a:cubicBezTo>
                  <a:pt x="2147284" y="874114"/>
                  <a:pt x="2147284" y="874114"/>
                  <a:pt x="2135770" y="885051"/>
                </a:cubicBezTo>
                <a:cubicBezTo>
                  <a:pt x="2158797" y="885051"/>
                  <a:pt x="2135769" y="896565"/>
                  <a:pt x="2147283" y="896565"/>
                </a:cubicBezTo>
                <a:close/>
                <a:moveTo>
                  <a:pt x="2771895" y="1207352"/>
                </a:moveTo>
                <a:lnTo>
                  <a:pt x="2771895" y="1205284"/>
                </a:lnTo>
                <a:lnTo>
                  <a:pt x="2771966" y="1207071"/>
                </a:lnTo>
                <a:close/>
                <a:moveTo>
                  <a:pt x="2808163" y="1231035"/>
                </a:moveTo>
                <a:lnTo>
                  <a:pt x="2808163" y="1230458"/>
                </a:lnTo>
                <a:lnTo>
                  <a:pt x="2808443" y="1230931"/>
                </a:lnTo>
                <a:close/>
                <a:moveTo>
                  <a:pt x="2306171" y="986371"/>
                </a:moveTo>
                <a:cubicBezTo>
                  <a:pt x="2317684" y="986371"/>
                  <a:pt x="2317684" y="975433"/>
                  <a:pt x="2317684" y="963919"/>
                </a:cubicBezTo>
                <a:cubicBezTo>
                  <a:pt x="2340136" y="963919"/>
                  <a:pt x="2340136" y="963919"/>
                  <a:pt x="2340136" y="963919"/>
                </a:cubicBezTo>
                <a:cubicBezTo>
                  <a:pt x="2328622" y="963919"/>
                  <a:pt x="2328622" y="963919"/>
                  <a:pt x="2317684" y="963919"/>
                </a:cubicBezTo>
                <a:cubicBezTo>
                  <a:pt x="2317684" y="975433"/>
                  <a:pt x="2306171" y="975433"/>
                  <a:pt x="2306171" y="986371"/>
                </a:cubicBezTo>
                <a:close/>
                <a:moveTo>
                  <a:pt x="2813155" y="1238874"/>
                </a:moveTo>
                <a:lnTo>
                  <a:pt x="2808443" y="1230931"/>
                </a:lnTo>
                <a:lnTo>
                  <a:pt x="2813020" y="1229235"/>
                </a:lnTo>
                <a:cubicBezTo>
                  <a:pt x="2814639" y="1225997"/>
                  <a:pt x="2808163" y="1219520"/>
                  <a:pt x="2808163" y="1219520"/>
                </a:cubicBezTo>
                <a:cubicBezTo>
                  <a:pt x="2808163" y="1208007"/>
                  <a:pt x="2819101" y="1208007"/>
                  <a:pt x="2830614" y="1219521"/>
                </a:cubicBezTo>
                <a:lnTo>
                  <a:pt x="2842128" y="1219520"/>
                </a:lnTo>
                <a:cubicBezTo>
                  <a:pt x="2842128" y="1219520"/>
                  <a:pt x="2842128" y="1222399"/>
                  <a:pt x="2843567" y="1225277"/>
                </a:cubicBezTo>
                <a:lnTo>
                  <a:pt x="2844742" y="1225950"/>
                </a:lnTo>
                <a:lnTo>
                  <a:pt x="2849036" y="1236504"/>
                </a:lnTo>
                <a:lnTo>
                  <a:pt x="2853603" y="1241493"/>
                </a:lnTo>
                <a:lnTo>
                  <a:pt x="2837234" y="1244059"/>
                </a:lnTo>
                <a:cubicBezTo>
                  <a:pt x="2831621" y="1243987"/>
                  <a:pt x="2826009" y="1241109"/>
                  <a:pt x="2820253" y="1229883"/>
                </a:cubicBezTo>
                <a:cubicBezTo>
                  <a:pt x="2820253" y="1229883"/>
                  <a:pt x="2820252" y="1232762"/>
                  <a:pt x="2818813" y="1235640"/>
                </a:cubicBezTo>
                <a:close/>
                <a:moveTo>
                  <a:pt x="2864580" y="1264999"/>
                </a:moveTo>
                <a:lnTo>
                  <a:pt x="2863428" y="1263847"/>
                </a:lnTo>
                <a:lnTo>
                  <a:pt x="2864868" y="1263848"/>
                </a:lnTo>
                <a:close/>
                <a:moveTo>
                  <a:pt x="2914517" y="1289782"/>
                </a:moveTo>
                <a:lnTo>
                  <a:pt x="2910058" y="1287451"/>
                </a:lnTo>
                <a:cubicBezTo>
                  <a:pt x="2910058" y="1287451"/>
                  <a:pt x="2912937" y="1287451"/>
                  <a:pt x="2914376" y="1288890"/>
                </a:cubicBezTo>
                <a:close/>
                <a:moveTo>
                  <a:pt x="2773622" y="1222399"/>
                </a:moveTo>
                <a:cubicBezTo>
                  <a:pt x="2770744" y="1219665"/>
                  <a:pt x="2769988" y="1216894"/>
                  <a:pt x="2770123" y="1214276"/>
                </a:cubicBezTo>
                <a:lnTo>
                  <a:pt x="2771895" y="1207352"/>
                </a:lnTo>
                <a:lnTo>
                  <a:pt x="2771895" y="1211461"/>
                </a:lnTo>
                <a:cubicBezTo>
                  <a:pt x="2783408" y="1211461"/>
                  <a:pt x="2783408" y="1199947"/>
                  <a:pt x="2771895" y="1199947"/>
                </a:cubicBezTo>
                <a:cubicBezTo>
                  <a:pt x="2783408" y="1189009"/>
                  <a:pt x="2783408" y="1199947"/>
                  <a:pt x="2796074" y="1199948"/>
                </a:cubicBezTo>
                <a:cubicBezTo>
                  <a:pt x="2785135" y="1210886"/>
                  <a:pt x="2785135" y="1210886"/>
                  <a:pt x="2773622" y="1222399"/>
                </a:cubicBezTo>
                <a:close/>
                <a:moveTo>
                  <a:pt x="2128340" y="903221"/>
                </a:moveTo>
                <a:cubicBezTo>
                  <a:pt x="2134654" y="908078"/>
                  <a:pt x="2147284" y="908078"/>
                  <a:pt x="2147284" y="908078"/>
                </a:cubicBezTo>
                <a:cubicBezTo>
                  <a:pt x="2135770" y="908078"/>
                  <a:pt x="2135769" y="896565"/>
                  <a:pt x="2135769" y="896565"/>
                </a:cubicBezTo>
                <a:cubicBezTo>
                  <a:pt x="2135769" y="907503"/>
                  <a:pt x="2135769" y="896565"/>
                  <a:pt x="2124831" y="896564"/>
                </a:cubicBezTo>
                <a:cubicBezTo>
                  <a:pt x="2124832" y="899443"/>
                  <a:pt x="2126235" y="901601"/>
                  <a:pt x="2128340" y="903221"/>
                </a:cubicBezTo>
                <a:close/>
                <a:moveTo>
                  <a:pt x="2808739" y="1241397"/>
                </a:moveTo>
                <a:lnTo>
                  <a:pt x="2813155" y="1238874"/>
                </a:lnTo>
                <a:lnTo>
                  <a:pt x="2815000" y="1241984"/>
                </a:lnTo>
                <a:close/>
                <a:moveTo>
                  <a:pt x="2739081" y="1211461"/>
                </a:moveTo>
                <a:cubicBezTo>
                  <a:pt x="2739081" y="1199948"/>
                  <a:pt x="2739081" y="1199948"/>
                  <a:pt x="2739081" y="1199948"/>
                </a:cubicBezTo>
                <a:cubicBezTo>
                  <a:pt x="2728144" y="1177496"/>
                  <a:pt x="2728144" y="1199947"/>
                  <a:pt x="2716630" y="1199948"/>
                </a:cubicBezTo>
                <a:cubicBezTo>
                  <a:pt x="2716630" y="1188434"/>
                  <a:pt x="2705116" y="1177496"/>
                  <a:pt x="2705116" y="1165983"/>
                </a:cubicBezTo>
                <a:cubicBezTo>
                  <a:pt x="2727568" y="1176921"/>
                  <a:pt x="2705117" y="1142956"/>
                  <a:pt x="2727568" y="1154469"/>
                </a:cubicBezTo>
                <a:cubicBezTo>
                  <a:pt x="2727568" y="1142955"/>
                  <a:pt x="2716054" y="1142955"/>
                  <a:pt x="2716054" y="1142955"/>
                </a:cubicBezTo>
                <a:lnTo>
                  <a:pt x="2704540" y="1142955"/>
                </a:lnTo>
                <a:cubicBezTo>
                  <a:pt x="2704540" y="1142955"/>
                  <a:pt x="2707418" y="1140220"/>
                  <a:pt x="2708857" y="1136047"/>
                </a:cubicBezTo>
                <a:lnTo>
                  <a:pt x="2708232" y="1133795"/>
                </a:lnTo>
                <a:lnTo>
                  <a:pt x="2719293" y="1136911"/>
                </a:lnTo>
                <a:cubicBezTo>
                  <a:pt x="2723538" y="1138350"/>
                  <a:pt x="2726416" y="1138350"/>
                  <a:pt x="2726417" y="1132593"/>
                </a:cubicBezTo>
                <a:cubicBezTo>
                  <a:pt x="2726417" y="1132593"/>
                  <a:pt x="2737929" y="1098628"/>
                  <a:pt x="2726417" y="1110142"/>
                </a:cubicBezTo>
                <a:cubicBezTo>
                  <a:pt x="2726417" y="1110142"/>
                  <a:pt x="2723682" y="1115755"/>
                  <a:pt x="2719508" y="1121368"/>
                </a:cubicBezTo>
                <a:lnTo>
                  <a:pt x="2707241" y="1130227"/>
                </a:lnTo>
                <a:lnTo>
                  <a:pt x="2704540" y="1120504"/>
                </a:lnTo>
                <a:cubicBezTo>
                  <a:pt x="2710009" y="1120504"/>
                  <a:pt x="2715622" y="1117625"/>
                  <a:pt x="2719868" y="1111941"/>
                </a:cubicBezTo>
                <a:lnTo>
                  <a:pt x="2725343" y="1092415"/>
                </a:lnTo>
                <a:lnTo>
                  <a:pt x="2725552" y="1092296"/>
                </a:lnTo>
                <a:lnTo>
                  <a:pt x="2725925" y="1090805"/>
                </a:lnTo>
                <a:lnTo>
                  <a:pt x="2730050" y="1087043"/>
                </a:lnTo>
                <a:cubicBezTo>
                  <a:pt x="2730590" y="1084740"/>
                  <a:pt x="2729870" y="1081214"/>
                  <a:pt x="2726992" y="1075601"/>
                </a:cubicBezTo>
                <a:cubicBezTo>
                  <a:pt x="2738506" y="1075601"/>
                  <a:pt x="2738506" y="1098628"/>
                  <a:pt x="2760957" y="1087115"/>
                </a:cubicBezTo>
                <a:cubicBezTo>
                  <a:pt x="2750019" y="1109565"/>
                  <a:pt x="2750019" y="1109565"/>
                  <a:pt x="2738506" y="1109566"/>
                </a:cubicBezTo>
                <a:cubicBezTo>
                  <a:pt x="2727568" y="1132017"/>
                  <a:pt x="2738506" y="1132017"/>
                  <a:pt x="2750019" y="1132018"/>
                </a:cubicBezTo>
                <a:cubicBezTo>
                  <a:pt x="2750019" y="1143531"/>
                  <a:pt x="2738506" y="1154470"/>
                  <a:pt x="2750019" y="1165983"/>
                </a:cubicBezTo>
                <a:cubicBezTo>
                  <a:pt x="2726992" y="1165983"/>
                  <a:pt x="2738506" y="1165983"/>
                  <a:pt x="2738506" y="1177496"/>
                </a:cubicBezTo>
                <a:cubicBezTo>
                  <a:pt x="2726992" y="1165983"/>
                  <a:pt x="2726992" y="1165983"/>
                  <a:pt x="2726992" y="1165983"/>
                </a:cubicBezTo>
                <a:cubicBezTo>
                  <a:pt x="2726992" y="1165983"/>
                  <a:pt x="2726992" y="1165983"/>
                  <a:pt x="2715479" y="1165983"/>
                </a:cubicBezTo>
                <a:cubicBezTo>
                  <a:pt x="2726416" y="1177496"/>
                  <a:pt x="2726416" y="1177496"/>
                  <a:pt x="2737930" y="1177496"/>
                </a:cubicBezTo>
                <a:cubicBezTo>
                  <a:pt x="2737930" y="1177496"/>
                  <a:pt x="2737930" y="1177496"/>
                  <a:pt x="2737930" y="1189010"/>
                </a:cubicBezTo>
                <a:cubicBezTo>
                  <a:pt x="2748868" y="1189010"/>
                  <a:pt x="2748868" y="1177496"/>
                  <a:pt x="2760382" y="1177496"/>
                </a:cubicBezTo>
                <a:cubicBezTo>
                  <a:pt x="2748868" y="1189010"/>
                  <a:pt x="2760382" y="1189010"/>
                  <a:pt x="2760382" y="1189010"/>
                </a:cubicBezTo>
                <a:cubicBezTo>
                  <a:pt x="2760382" y="1189010"/>
                  <a:pt x="2760382" y="1177496"/>
                  <a:pt x="2771895" y="1177496"/>
                </a:cubicBezTo>
                <a:cubicBezTo>
                  <a:pt x="2771895" y="1188722"/>
                  <a:pt x="2771895" y="1194334"/>
                  <a:pt x="2771895" y="1198580"/>
                </a:cubicBezTo>
                <a:lnTo>
                  <a:pt x="2771895" y="1205284"/>
                </a:lnTo>
                <a:lnTo>
                  <a:pt x="2771760" y="1201918"/>
                </a:lnTo>
                <a:cubicBezTo>
                  <a:pt x="2770527" y="1200667"/>
                  <a:pt x="2767721" y="1199948"/>
                  <a:pt x="2762108" y="1199948"/>
                </a:cubicBezTo>
                <a:cubicBezTo>
                  <a:pt x="2762108" y="1199948"/>
                  <a:pt x="2750594" y="1211461"/>
                  <a:pt x="2750594" y="1199948"/>
                </a:cubicBezTo>
                <a:cubicBezTo>
                  <a:pt x="2739081" y="1199948"/>
                  <a:pt x="2750594" y="1211461"/>
                  <a:pt x="2739081" y="1211461"/>
                </a:cubicBezTo>
                <a:close/>
                <a:moveTo>
                  <a:pt x="2442606" y="1065239"/>
                </a:moveTo>
                <a:cubicBezTo>
                  <a:pt x="2442607" y="1042787"/>
                  <a:pt x="2431093" y="1053725"/>
                  <a:pt x="2431093" y="1031274"/>
                </a:cubicBezTo>
                <a:lnTo>
                  <a:pt x="2420156" y="1031274"/>
                </a:lnTo>
                <a:cubicBezTo>
                  <a:pt x="2431092" y="1042787"/>
                  <a:pt x="2431093" y="1053725"/>
                  <a:pt x="2442606" y="1065239"/>
                </a:cubicBezTo>
                <a:close/>
                <a:moveTo>
                  <a:pt x="2796649" y="1241973"/>
                </a:moveTo>
                <a:cubicBezTo>
                  <a:pt x="2796648" y="1231035"/>
                  <a:pt x="2796649" y="1219520"/>
                  <a:pt x="2808163" y="1219520"/>
                </a:cubicBezTo>
                <a:cubicBezTo>
                  <a:pt x="2808163" y="1219520"/>
                  <a:pt x="2796648" y="1231035"/>
                  <a:pt x="2808163" y="1231035"/>
                </a:cubicBezTo>
                <a:lnTo>
                  <a:pt x="2808163" y="1231035"/>
                </a:lnTo>
                <a:lnTo>
                  <a:pt x="2808163" y="1231898"/>
                </a:lnTo>
                <a:cubicBezTo>
                  <a:pt x="2808163" y="1233337"/>
                  <a:pt x="2808163" y="1236215"/>
                  <a:pt x="2808163" y="1241973"/>
                </a:cubicBezTo>
                <a:cubicBezTo>
                  <a:pt x="2808163" y="1241973"/>
                  <a:pt x="2796649" y="1230458"/>
                  <a:pt x="2796649" y="1241973"/>
                </a:cubicBezTo>
                <a:close/>
                <a:moveTo>
                  <a:pt x="2910058" y="1298964"/>
                </a:moveTo>
                <a:cubicBezTo>
                  <a:pt x="2912936" y="1296086"/>
                  <a:pt x="2914376" y="1293927"/>
                  <a:pt x="2914915" y="1292308"/>
                </a:cubicBezTo>
                <a:lnTo>
                  <a:pt x="2914517" y="1289782"/>
                </a:lnTo>
                <a:lnTo>
                  <a:pt x="2921068" y="1293207"/>
                </a:lnTo>
                <a:cubicBezTo>
                  <a:pt x="2923874" y="1296086"/>
                  <a:pt x="2926753" y="1298964"/>
                  <a:pt x="2932510" y="1298964"/>
                </a:cubicBezTo>
                <a:cubicBezTo>
                  <a:pt x="2921572" y="1310478"/>
                  <a:pt x="2921572" y="1298964"/>
                  <a:pt x="2910058" y="1298964"/>
                </a:cubicBezTo>
                <a:close/>
                <a:moveTo>
                  <a:pt x="2771895" y="1233913"/>
                </a:moveTo>
                <a:cubicBezTo>
                  <a:pt x="2771895" y="1222399"/>
                  <a:pt x="2771895" y="1222399"/>
                  <a:pt x="2771895" y="1222399"/>
                </a:cubicBezTo>
                <a:cubicBezTo>
                  <a:pt x="2794346" y="1222399"/>
                  <a:pt x="2783408" y="1233913"/>
                  <a:pt x="2771895" y="1233913"/>
                </a:cubicBezTo>
                <a:close/>
                <a:moveTo>
                  <a:pt x="2090291" y="896565"/>
                </a:moveTo>
                <a:cubicBezTo>
                  <a:pt x="2101805" y="896564"/>
                  <a:pt x="2090291" y="896565"/>
                  <a:pt x="2090291" y="885052"/>
                </a:cubicBezTo>
                <a:cubicBezTo>
                  <a:pt x="2090291" y="885052"/>
                  <a:pt x="2101805" y="885051"/>
                  <a:pt x="2101805" y="896564"/>
                </a:cubicBezTo>
                <a:cubicBezTo>
                  <a:pt x="2124831" y="896564"/>
                  <a:pt x="2101805" y="885051"/>
                  <a:pt x="2113318" y="885052"/>
                </a:cubicBezTo>
                <a:cubicBezTo>
                  <a:pt x="2101805" y="885051"/>
                  <a:pt x="2101805" y="873538"/>
                  <a:pt x="2101805" y="873538"/>
                </a:cubicBezTo>
                <a:cubicBezTo>
                  <a:pt x="2101805" y="873538"/>
                  <a:pt x="2101805" y="862024"/>
                  <a:pt x="2101805" y="873538"/>
                </a:cubicBezTo>
                <a:cubicBezTo>
                  <a:pt x="2090290" y="873538"/>
                  <a:pt x="2090291" y="885052"/>
                  <a:pt x="2090291" y="885052"/>
                </a:cubicBezTo>
                <a:close/>
                <a:moveTo>
                  <a:pt x="2748867" y="1222975"/>
                </a:moveTo>
                <a:cubicBezTo>
                  <a:pt x="2748867" y="1199948"/>
                  <a:pt x="2748868" y="1211461"/>
                  <a:pt x="2760382" y="1211461"/>
                </a:cubicBezTo>
                <a:cubicBezTo>
                  <a:pt x="2760382" y="1211461"/>
                  <a:pt x="2760382" y="1222399"/>
                  <a:pt x="2748867" y="1222975"/>
                </a:cubicBezTo>
                <a:close/>
                <a:moveTo>
                  <a:pt x="2854217" y="1275362"/>
                </a:moveTo>
                <a:cubicBezTo>
                  <a:pt x="2848460" y="1275362"/>
                  <a:pt x="2848460" y="1269749"/>
                  <a:pt x="2849899" y="1262696"/>
                </a:cubicBezTo>
                <a:lnTo>
                  <a:pt x="2854089" y="1242025"/>
                </a:lnTo>
                <a:lnTo>
                  <a:pt x="2864580" y="1253486"/>
                </a:lnTo>
                <a:cubicBezTo>
                  <a:pt x="2864580" y="1253486"/>
                  <a:pt x="2864580" y="1253486"/>
                  <a:pt x="2853066" y="1253486"/>
                </a:cubicBezTo>
                <a:lnTo>
                  <a:pt x="2863428" y="1263847"/>
                </a:lnTo>
                <a:lnTo>
                  <a:pt x="2854217" y="1263848"/>
                </a:lnTo>
                <a:close/>
                <a:moveTo>
                  <a:pt x="2646973" y="1177496"/>
                </a:moveTo>
                <a:lnTo>
                  <a:pt x="2646973" y="1165983"/>
                </a:lnTo>
                <a:cubicBezTo>
                  <a:pt x="2646973" y="1165983"/>
                  <a:pt x="2646973" y="1165983"/>
                  <a:pt x="2648412" y="1165983"/>
                </a:cubicBezTo>
                <a:lnTo>
                  <a:pt x="2657782" y="1165983"/>
                </a:lnTo>
                <a:lnTo>
                  <a:pt x="2657593" y="1166493"/>
                </a:lnTo>
                <a:lnTo>
                  <a:pt x="2648412" y="1171739"/>
                </a:lnTo>
                <a:cubicBezTo>
                  <a:pt x="2646973" y="1174618"/>
                  <a:pt x="2646973" y="1177496"/>
                  <a:pt x="2646973" y="1177496"/>
                </a:cubicBezTo>
                <a:close/>
                <a:moveTo>
                  <a:pt x="2819676" y="1264424"/>
                </a:moveTo>
                <a:cubicBezTo>
                  <a:pt x="2819676" y="1258667"/>
                  <a:pt x="2819676" y="1253054"/>
                  <a:pt x="2818237" y="1247441"/>
                </a:cubicBezTo>
                <a:lnTo>
                  <a:pt x="2815000" y="1241984"/>
                </a:lnTo>
                <a:lnTo>
                  <a:pt x="2824066" y="1242835"/>
                </a:lnTo>
                <a:cubicBezTo>
                  <a:pt x="2828311" y="1244275"/>
                  <a:pt x="2831189" y="1247153"/>
                  <a:pt x="2831190" y="1252910"/>
                </a:cubicBezTo>
                <a:lnTo>
                  <a:pt x="2819676" y="1252910"/>
                </a:lnTo>
                <a:cubicBezTo>
                  <a:pt x="2819676" y="1264424"/>
                  <a:pt x="2819676" y="1264424"/>
                  <a:pt x="2819676" y="1264424"/>
                </a:cubicBezTo>
                <a:close/>
                <a:moveTo>
                  <a:pt x="2771895" y="1244851"/>
                </a:moveTo>
                <a:cubicBezTo>
                  <a:pt x="2783409" y="1244851"/>
                  <a:pt x="2783409" y="1244851"/>
                  <a:pt x="2783409" y="1233337"/>
                </a:cubicBezTo>
                <a:cubicBezTo>
                  <a:pt x="2794347" y="1233337"/>
                  <a:pt x="2783409" y="1256365"/>
                  <a:pt x="2771895" y="1244851"/>
                </a:cubicBezTo>
                <a:close/>
                <a:moveTo>
                  <a:pt x="2295233" y="1008822"/>
                </a:moveTo>
                <a:cubicBezTo>
                  <a:pt x="2306171" y="997309"/>
                  <a:pt x="2306171" y="1008823"/>
                  <a:pt x="2317684" y="1008822"/>
                </a:cubicBezTo>
                <a:cubicBezTo>
                  <a:pt x="2317684" y="997884"/>
                  <a:pt x="2306171" y="1008823"/>
                  <a:pt x="2306746" y="997884"/>
                </a:cubicBezTo>
                <a:cubicBezTo>
                  <a:pt x="2317684" y="997884"/>
                  <a:pt x="2317684" y="997884"/>
                  <a:pt x="2329197" y="997884"/>
                </a:cubicBezTo>
                <a:cubicBezTo>
                  <a:pt x="2329197" y="986371"/>
                  <a:pt x="2318259" y="997884"/>
                  <a:pt x="2306746" y="986371"/>
                </a:cubicBezTo>
                <a:cubicBezTo>
                  <a:pt x="2306746" y="997309"/>
                  <a:pt x="2306746" y="997309"/>
                  <a:pt x="2295233" y="1008822"/>
                </a:cubicBezTo>
                <a:close/>
                <a:moveTo>
                  <a:pt x="2681513" y="1200523"/>
                </a:moveTo>
                <a:cubicBezTo>
                  <a:pt x="2693027" y="1189009"/>
                  <a:pt x="2681512" y="1178072"/>
                  <a:pt x="2681512" y="1166558"/>
                </a:cubicBezTo>
                <a:cubicBezTo>
                  <a:pt x="2686982" y="1166558"/>
                  <a:pt x="2689717" y="1166558"/>
                  <a:pt x="2692523" y="1166558"/>
                </a:cubicBezTo>
                <a:lnTo>
                  <a:pt x="2698530" y="1166558"/>
                </a:lnTo>
                <a:lnTo>
                  <a:pt x="2693027" y="1177496"/>
                </a:lnTo>
                <a:cubicBezTo>
                  <a:pt x="2693027" y="1189009"/>
                  <a:pt x="2693027" y="1189009"/>
                  <a:pt x="2693027" y="1189009"/>
                </a:cubicBezTo>
                <a:lnTo>
                  <a:pt x="2695473" y="1198267"/>
                </a:lnTo>
                <a:lnTo>
                  <a:pt x="2694178" y="1197645"/>
                </a:lnTo>
                <a:lnTo>
                  <a:pt x="2693150" y="1199342"/>
                </a:lnTo>
                <a:close/>
                <a:moveTo>
                  <a:pt x="2180672" y="953557"/>
                </a:moveTo>
                <a:cubicBezTo>
                  <a:pt x="2191610" y="953557"/>
                  <a:pt x="2191610" y="953557"/>
                  <a:pt x="2203124" y="953557"/>
                </a:cubicBezTo>
                <a:lnTo>
                  <a:pt x="2200509" y="943665"/>
                </a:lnTo>
                <a:lnTo>
                  <a:pt x="2200870" y="943441"/>
                </a:lnTo>
                <a:lnTo>
                  <a:pt x="2214637" y="942043"/>
                </a:lnTo>
                <a:cubicBezTo>
                  <a:pt x="2214637" y="931106"/>
                  <a:pt x="2226151" y="931106"/>
                  <a:pt x="2226151" y="919592"/>
                </a:cubicBezTo>
                <a:cubicBezTo>
                  <a:pt x="2226151" y="919592"/>
                  <a:pt x="2226151" y="919592"/>
                  <a:pt x="2237664" y="931105"/>
                </a:cubicBezTo>
                <a:cubicBezTo>
                  <a:pt x="2226151" y="919592"/>
                  <a:pt x="2237665" y="919592"/>
                  <a:pt x="2237665" y="919592"/>
                </a:cubicBezTo>
                <a:lnTo>
                  <a:pt x="2226151" y="919592"/>
                </a:lnTo>
                <a:cubicBezTo>
                  <a:pt x="2226151" y="908078"/>
                  <a:pt x="2237664" y="908078"/>
                  <a:pt x="2237664" y="908078"/>
                </a:cubicBezTo>
                <a:cubicBezTo>
                  <a:pt x="2226151" y="896565"/>
                  <a:pt x="2237665" y="863175"/>
                  <a:pt x="2226151" y="851661"/>
                </a:cubicBezTo>
                <a:lnTo>
                  <a:pt x="2214638" y="851661"/>
                </a:lnTo>
                <a:cubicBezTo>
                  <a:pt x="2203124" y="840724"/>
                  <a:pt x="2214638" y="829211"/>
                  <a:pt x="2214638" y="829211"/>
                </a:cubicBezTo>
                <a:cubicBezTo>
                  <a:pt x="2203699" y="840724"/>
                  <a:pt x="2203700" y="829211"/>
                  <a:pt x="2192186" y="829211"/>
                </a:cubicBezTo>
                <a:cubicBezTo>
                  <a:pt x="2203699" y="840148"/>
                  <a:pt x="2192185" y="840147"/>
                  <a:pt x="2192186" y="851661"/>
                </a:cubicBezTo>
                <a:cubicBezTo>
                  <a:pt x="2203700" y="851661"/>
                  <a:pt x="2203699" y="840148"/>
                  <a:pt x="2203699" y="840148"/>
                </a:cubicBezTo>
                <a:cubicBezTo>
                  <a:pt x="2203699" y="851086"/>
                  <a:pt x="2203699" y="851086"/>
                  <a:pt x="2215213" y="862600"/>
                </a:cubicBezTo>
                <a:cubicBezTo>
                  <a:pt x="2203699" y="862600"/>
                  <a:pt x="2203699" y="874114"/>
                  <a:pt x="2203699" y="862600"/>
                </a:cubicBezTo>
                <a:cubicBezTo>
                  <a:pt x="2200821" y="865478"/>
                  <a:pt x="2200065" y="868356"/>
                  <a:pt x="2200731" y="870876"/>
                </a:cubicBezTo>
                <a:lnTo>
                  <a:pt x="2203686" y="874127"/>
                </a:lnTo>
                <a:lnTo>
                  <a:pt x="2198519" y="879295"/>
                </a:lnTo>
                <a:lnTo>
                  <a:pt x="2196647" y="881166"/>
                </a:lnTo>
                <a:lnTo>
                  <a:pt x="2193050" y="882173"/>
                </a:lnTo>
                <a:lnTo>
                  <a:pt x="2192465" y="882009"/>
                </a:lnTo>
                <a:lnTo>
                  <a:pt x="2191395" y="871091"/>
                </a:lnTo>
                <a:cubicBezTo>
                  <a:pt x="2190027" y="868213"/>
                  <a:pt x="2187293" y="868069"/>
                  <a:pt x="2181824" y="873538"/>
                </a:cubicBezTo>
                <a:cubicBezTo>
                  <a:pt x="2181823" y="876417"/>
                  <a:pt x="2183227" y="878575"/>
                  <a:pt x="2185332" y="880014"/>
                </a:cubicBezTo>
                <a:lnTo>
                  <a:pt x="2192465" y="882009"/>
                </a:lnTo>
                <a:lnTo>
                  <a:pt x="2192762" y="885052"/>
                </a:lnTo>
                <a:lnTo>
                  <a:pt x="2196647" y="881166"/>
                </a:lnTo>
                <a:lnTo>
                  <a:pt x="2200768" y="880014"/>
                </a:lnTo>
                <a:lnTo>
                  <a:pt x="2203856" y="874313"/>
                </a:lnTo>
                <a:lnTo>
                  <a:pt x="2206290" y="876992"/>
                </a:lnTo>
                <a:cubicBezTo>
                  <a:pt x="2211903" y="879870"/>
                  <a:pt x="2220394" y="879870"/>
                  <a:pt x="2226151" y="874113"/>
                </a:cubicBezTo>
                <a:cubicBezTo>
                  <a:pt x="2226151" y="896565"/>
                  <a:pt x="2226151" y="907503"/>
                  <a:pt x="2214638" y="919016"/>
                </a:cubicBezTo>
                <a:cubicBezTo>
                  <a:pt x="2203699" y="896564"/>
                  <a:pt x="2180672" y="907503"/>
                  <a:pt x="2192186" y="885052"/>
                </a:cubicBezTo>
                <a:cubicBezTo>
                  <a:pt x="2169735" y="896565"/>
                  <a:pt x="2181248" y="896565"/>
                  <a:pt x="2169735" y="885051"/>
                </a:cubicBezTo>
                <a:cubicBezTo>
                  <a:pt x="2169735" y="896565"/>
                  <a:pt x="2158221" y="896565"/>
                  <a:pt x="2157070" y="908654"/>
                </a:cubicBezTo>
                <a:cubicBezTo>
                  <a:pt x="2168583" y="908654"/>
                  <a:pt x="2168583" y="919592"/>
                  <a:pt x="2157070" y="931106"/>
                </a:cubicBezTo>
                <a:cubicBezTo>
                  <a:pt x="2168008" y="931106"/>
                  <a:pt x="2179522" y="931106"/>
                  <a:pt x="2179522" y="931106"/>
                </a:cubicBezTo>
                <a:cubicBezTo>
                  <a:pt x="2191035" y="919592"/>
                  <a:pt x="2191035" y="931105"/>
                  <a:pt x="2191035" y="919592"/>
                </a:cubicBezTo>
                <a:cubicBezTo>
                  <a:pt x="2191035" y="919592"/>
                  <a:pt x="2191035" y="908078"/>
                  <a:pt x="2202548" y="908078"/>
                </a:cubicBezTo>
                <a:cubicBezTo>
                  <a:pt x="2202548" y="919016"/>
                  <a:pt x="2191035" y="919016"/>
                  <a:pt x="2191035" y="930530"/>
                </a:cubicBezTo>
                <a:cubicBezTo>
                  <a:pt x="2202548" y="930530"/>
                  <a:pt x="2202548" y="919016"/>
                  <a:pt x="2202548" y="919016"/>
                </a:cubicBezTo>
                <a:cubicBezTo>
                  <a:pt x="2202548" y="919016"/>
                  <a:pt x="2214063" y="919016"/>
                  <a:pt x="2214062" y="930529"/>
                </a:cubicBezTo>
                <a:cubicBezTo>
                  <a:pt x="2203123" y="930529"/>
                  <a:pt x="2203123" y="942044"/>
                  <a:pt x="2191610" y="930529"/>
                </a:cubicBezTo>
                <a:cubicBezTo>
                  <a:pt x="2191610" y="942044"/>
                  <a:pt x="2191610" y="942044"/>
                  <a:pt x="2191610" y="942044"/>
                </a:cubicBezTo>
                <a:cubicBezTo>
                  <a:pt x="2191610" y="942044"/>
                  <a:pt x="2191610" y="942044"/>
                  <a:pt x="2203123" y="942044"/>
                </a:cubicBezTo>
                <a:lnTo>
                  <a:pt x="2200870" y="943441"/>
                </a:lnTo>
                <a:lnTo>
                  <a:pt x="2200461" y="943483"/>
                </a:lnTo>
                <a:lnTo>
                  <a:pt x="2200509" y="943665"/>
                </a:lnTo>
                <a:lnTo>
                  <a:pt x="2195001" y="947081"/>
                </a:lnTo>
                <a:cubicBezTo>
                  <a:pt x="2187148" y="949240"/>
                  <a:pt x="2180672" y="944922"/>
                  <a:pt x="2180672" y="953557"/>
                </a:cubicBezTo>
                <a:close/>
                <a:moveTo>
                  <a:pt x="2205356" y="971259"/>
                </a:moveTo>
                <a:cubicBezTo>
                  <a:pt x="2209601" y="972699"/>
                  <a:pt x="2215213" y="969964"/>
                  <a:pt x="2215213" y="964495"/>
                </a:cubicBezTo>
                <a:cubicBezTo>
                  <a:pt x="2203700" y="964495"/>
                  <a:pt x="2215213" y="952982"/>
                  <a:pt x="2203700" y="952982"/>
                </a:cubicBezTo>
                <a:cubicBezTo>
                  <a:pt x="2198231" y="964207"/>
                  <a:pt x="2201109" y="969820"/>
                  <a:pt x="2205356" y="971259"/>
                </a:cubicBezTo>
                <a:close/>
                <a:moveTo>
                  <a:pt x="2608691" y="1176416"/>
                </a:moveTo>
                <a:cubicBezTo>
                  <a:pt x="2607251" y="1177927"/>
                  <a:pt x="2607251" y="1178071"/>
                  <a:pt x="2613008" y="1178071"/>
                </a:cubicBezTo>
                <a:cubicBezTo>
                  <a:pt x="2624521" y="1178071"/>
                  <a:pt x="2613008" y="1178071"/>
                  <a:pt x="2624521" y="1178071"/>
                </a:cubicBezTo>
                <a:cubicBezTo>
                  <a:pt x="2624521" y="1166558"/>
                  <a:pt x="2613008" y="1166558"/>
                  <a:pt x="2613008" y="1166558"/>
                </a:cubicBezTo>
                <a:cubicBezTo>
                  <a:pt x="2613008" y="1172027"/>
                  <a:pt x="2610129" y="1174906"/>
                  <a:pt x="2608691" y="1176416"/>
                </a:cubicBezTo>
                <a:close/>
                <a:moveTo>
                  <a:pt x="2262046" y="1008246"/>
                </a:moveTo>
                <a:lnTo>
                  <a:pt x="2263282" y="1003857"/>
                </a:lnTo>
                <a:cubicBezTo>
                  <a:pt x="2261844" y="999611"/>
                  <a:pt x="2258965" y="996733"/>
                  <a:pt x="2258965" y="996733"/>
                </a:cubicBezTo>
                <a:cubicBezTo>
                  <a:pt x="2270478" y="1008246"/>
                  <a:pt x="2270479" y="996733"/>
                  <a:pt x="2270478" y="1008246"/>
                </a:cubicBezTo>
                <a:close/>
                <a:moveTo>
                  <a:pt x="2738336" y="1244851"/>
                </a:moveTo>
                <a:lnTo>
                  <a:pt x="2739658" y="1243123"/>
                </a:lnTo>
                <a:lnTo>
                  <a:pt x="2738671" y="1243107"/>
                </a:lnTo>
                <a:lnTo>
                  <a:pt x="2742031" y="1235208"/>
                </a:lnTo>
                <a:cubicBezTo>
                  <a:pt x="2743398" y="1233769"/>
                  <a:pt x="2743399" y="1233625"/>
                  <a:pt x="2737930" y="1233337"/>
                </a:cubicBezTo>
                <a:cubicBezTo>
                  <a:pt x="2749444" y="1222398"/>
                  <a:pt x="2749444" y="1233337"/>
                  <a:pt x="2749444" y="1244851"/>
                </a:cubicBezTo>
                <a:cubicBezTo>
                  <a:pt x="2743686" y="1244851"/>
                  <a:pt x="2743686" y="1244851"/>
                  <a:pt x="2743686" y="1244851"/>
                </a:cubicBezTo>
                <a:close/>
                <a:moveTo>
                  <a:pt x="2101804" y="930529"/>
                </a:moveTo>
                <a:cubicBezTo>
                  <a:pt x="2101805" y="919016"/>
                  <a:pt x="2112742" y="907503"/>
                  <a:pt x="2090290" y="908078"/>
                </a:cubicBezTo>
                <a:cubicBezTo>
                  <a:pt x="2090290" y="908078"/>
                  <a:pt x="2101805" y="919016"/>
                  <a:pt x="2101804" y="930529"/>
                </a:cubicBezTo>
                <a:close/>
                <a:moveTo>
                  <a:pt x="2774198" y="1265574"/>
                </a:moveTo>
                <a:lnTo>
                  <a:pt x="2774007" y="1265194"/>
                </a:lnTo>
                <a:lnTo>
                  <a:pt x="2774198" y="1264999"/>
                </a:lnTo>
                <a:close/>
                <a:moveTo>
                  <a:pt x="2774198" y="1265575"/>
                </a:moveTo>
                <a:lnTo>
                  <a:pt x="2774198" y="1265574"/>
                </a:lnTo>
                <a:lnTo>
                  <a:pt x="2774198" y="1264999"/>
                </a:lnTo>
                <a:lnTo>
                  <a:pt x="2774276" y="1265547"/>
                </a:lnTo>
                <a:close/>
                <a:moveTo>
                  <a:pt x="2658486" y="1211461"/>
                </a:moveTo>
                <a:cubicBezTo>
                  <a:pt x="2646972" y="1211461"/>
                  <a:pt x="2646972" y="1199948"/>
                  <a:pt x="2646972" y="1199948"/>
                </a:cubicBezTo>
                <a:cubicBezTo>
                  <a:pt x="2646972" y="1199948"/>
                  <a:pt x="2646972" y="1199948"/>
                  <a:pt x="2658486" y="1199948"/>
                </a:cubicBezTo>
                <a:cubicBezTo>
                  <a:pt x="2658486" y="1199948"/>
                  <a:pt x="2658486" y="1199948"/>
                  <a:pt x="2658486" y="1211461"/>
                </a:cubicBezTo>
                <a:close/>
                <a:moveTo>
                  <a:pt x="2362588" y="1065238"/>
                </a:moveTo>
                <a:cubicBezTo>
                  <a:pt x="2362588" y="1053725"/>
                  <a:pt x="2362588" y="1042212"/>
                  <a:pt x="2374101" y="1053725"/>
                </a:cubicBezTo>
                <a:cubicBezTo>
                  <a:pt x="2374101" y="1042787"/>
                  <a:pt x="2385615" y="1042787"/>
                  <a:pt x="2374101" y="1031274"/>
                </a:cubicBezTo>
                <a:cubicBezTo>
                  <a:pt x="2363163" y="1031274"/>
                  <a:pt x="2351649" y="1065239"/>
                  <a:pt x="2362588" y="1065238"/>
                </a:cubicBezTo>
                <a:close/>
                <a:moveTo>
                  <a:pt x="2907755" y="1335232"/>
                </a:moveTo>
                <a:cubicBezTo>
                  <a:pt x="2907755" y="1335232"/>
                  <a:pt x="2907755" y="1323718"/>
                  <a:pt x="2919269" y="1323718"/>
                </a:cubicBezTo>
                <a:cubicBezTo>
                  <a:pt x="2908331" y="1323718"/>
                  <a:pt x="2908331" y="1323718"/>
                  <a:pt x="2907755" y="1335232"/>
                </a:cubicBezTo>
                <a:close/>
                <a:moveTo>
                  <a:pt x="2774198" y="1269856"/>
                </a:moveTo>
                <a:cubicBezTo>
                  <a:pt x="2774198" y="1270396"/>
                  <a:pt x="2774198" y="1270037"/>
                  <a:pt x="2774198" y="1269317"/>
                </a:cubicBezTo>
                <a:lnTo>
                  <a:pt x="2774198" y="1265574"/>
                </a:lnTo>
                <a:lnTo>
                  <a:pt x="2774198" y="1265574"/>
                </a:lnTo>
                <a:close/>
                <a:moveTo>
                  <a:pt x="2260002" y="1015503"/>
                </a:moveTo>
                <a:lnTo>
                  <a:pt x="2258965" y="1008246"/>
                </a:lnTo>
                <a:lnTo>
                  <a:pt x="2262046" y="1008246"/>
                </a:lnTo>
                <a:close/>
                <a:moveTo>
                  <a:pt x="2775637" y="1275073"/>
                </a:moveTo>
                <a:lnTo>
                  <a:pt x="2774276" y="1265547"/>
                </a:lnTo>
                <a:lnTo>
                  <a:pt x="2779235" y="1263776"/>
                </a:lnTo>
                <a:cubicBezTo>
                  <a:pt x="2781394" y="1260537"/>
                  <a:pt x="2777076" y="1254061"/>
                  <a:pt x="2785711" y="1254061"/>
                </a:cubicBezTo>
                <a:cubicBezTo>
                  <a:pt x="2797225" y="1254061"/>
                  <a:pt x="2785711" y="1264999"/>
                  <a:pt x="2785711" y="1276513"/>
                </a:cubicBezTo>
                <a:cubicBezTo>
                  <a:pt x="2779954" y="1276513"/>
                  <a:pt x="2777076" y="1276512"/>
                  <a:pt x="2775637" y="1275073"/>
                </a:cubicBezTo>
                <a:close/>
                <a:moveTo>
                  <a:pt x="2124256" y="952982"/>
                </a:moveTo>
                <a:cubicBezTo>
                  <a:pt x="2141526" y="952981"/>
                  <a:pt x="2132891" y="933876"/>
                  <a:pt x="2127494" y="933795"/>
                </a:cubicBezTo>
                <a:lnTo>
                  <a:pt x="2124256" y="941467"/>
                </a:lnTo>
                <a:lnTo>
                  <a:pt x="2124256" y="938805"/>
                </a:lnTo>
                <a:cubicBezTo>
                  <a:pt x="2124256" y="935999"/>
                  <a:pt x="2124256" y="935999"/>
                  <a:pt x="2124256" y="941468"/>
                </a:cubicBezTo>
                <a:lnTo>
                  <a:pt x="2124256" y="941467"/>
                </a:lnTo>
                <a:close/>
                <a:moveTo>
                  <a:pt x="2317109" y="1064663"/>
                </a:moveTo>
                <a:cubicBezTo>
                  <a:pt x="2322865" y="1064663"/>
                  <a:pt x="2325744" y="1064663"/>
                  <a:pt x="2327183" y="1066102"/>
                </a:cubicBezTo>
                <a:lnTo>
                  <a:pt x="2327360" y="1067341"/>
                </a:lnTo>
                <a:close/>
                <a:moveTo>
                  <a:pt x="2363163" y="1087690"/>
                </a:moveTo>
                <a:cubicBezTo>
                  <a:pt x="2374677" y="1087690"/>
                  <a:pt x="2374677" y="1064663"/>
                  <a:pt x="2363163" y="1076176"/>
                </a:cubicBezTo>
                <a:cubicBezTo>
                  <a:pt x="2374101" y="1076176"/>
                  <a:pt x="2363163" y="1087690"/>
                  <a:pt x="2363163" y="1087690"/>
                </a:cubicBezTo>
                <a:close/>
                <a:moveTo>
                  <a:pt x="2431093" y="1121655"/>
                </a:moveTo>
                <a:cubicBezTo>
                  <a:pt x="2442607" y="1121655"/>
                  <a:pt x="2442607" y="1121655"/>
                  <a:pt x="2442607" y="1121655"/>
                </a:cubicBezTo>
                <a:cubicBezTo>
                  <a:pt x="2431093" y="1121655"/>
                  <a:pt x="2442606" y="1098628"/>
                  <a:pt x="2431093" y="1110142"/>
                </a:cubicBezTo>
                <a:close/>
                <a:moveTo>
                  <a:pt x="2200884" y="1008894"/>
                </a:moveTo>
                <a:lnTo>
                  <a:pt x="2202994" y="1008249"/>
                </a:lnTo>
                <a:lnTo>
                  <a:pt x="2203445" y="1009352"/>
                </a:lnTo>
                <a:close/>
                <a:moveTo>
                  <a:pt x="2794346" y="1312205"/>
                </a:moveTo>
                <a:cubicBezTo>
                  <a:pt x="2794346" y="1312205"/>
                  <a:pt x="2794347" y="1301267"/>
                  <a:pt x="2794347" y="1289754"/>
                </a:cubicBezTo>
                <a:cubicBezTo>
                  <a:pt x="2805861" y="1301267"/>
                  <a:pt x="2794346" y="1312205"/>
                  <a:pt x="2794346" y="1312205"/>
                </a:cubicBezTo>
                <a:close/>
                <a:moveTo>
                  <a:pt x="2340135" y="1087690"/>
                </a:moveTo>
                <a:cubicBezTo>
                  <a:pt x="2351650" y="1076176"/>
                  <a:pt x="2351650" y="1087690"/>
                  <a:pt x="2351650" y="1087690"/>
                </a:cubicBezTo>
                <a:cubicBezTo>
                  <a:pt x="2363163" y="1087690"/>
                  <a:pt x="2351650" y="1053725"/>
                  <a:pt x="2340136" y="1053725"/>
                </a:cubicBezTo>
                <a:cubicBezTo>
                  <a:pt x="2340136" y="1065238"/>
                  <a:pt x="2340135" y="1076177"/>
                  <a:pt x="2340135" y="1087690"/>
                </a:cubicBezTo>
                <a:close/>
                <a:moveTo>
                  <a:pt x="2146708" y="998460"/>
                </a:moveTo>
                <a:cubicBezTo>
                  <a:pt x="2158222" y="998460"/>
                  <a:pt x="2146707" y="986946"/>
                  <a:pt x="2158221" y="986946"/>
                </a:cubicBezTo>
                <a:cubicBezTo>
                  <a:pt x="2158222" y="998460"/>
                  <a:pt x="2169735" y="986946"/>
                  <a:pt x="2169735" y="998460"/>
                </a:cubicBezTo>
                <a:cubicBezTo>
                  <a:pt x="2169735" y="998460"/>
                  <a:pt x="2163978" y="998460"/>
                  <a:pt x="2159660" y="998460"/>
                </a:cubicBezTo>
                <a:lnTo>
                  <a:pt x="2158222" y="998460"/>
                </a:lnTo>
                <a:lnTo>
                  <a:pt x="2158222" y="998460"/>
                </a:lnTo>
                <a:cubicBezTo>
                  <a:pt x="2155344" y="998460"/>
                  <a:pt x="2154624" y="998460"/>
                  <a:pt x="2155163" y="998460"/>
                </a:cubicBezTo>
                <a:lnTo>
                  <a:pt x="2158222" y="998460"/>
                </a:lnTo>
                <a:lnTo>
                  <a:pt x="2176859" y="1004216"/>
                </a:lnTo>
                <a:cubicBezTo>
                  <a:pt x="2183982" y="1007094"/>
                  <a:pt x="2192474" y="1009973"/>
                  <a:pt x="2203700" y="1009973"/>
                </a:cubicBezTo>
                <a:lnTo>
                  <a:pt x="2203445" y="1009352"/>
                </a:lnTo>
                <a:lnTo>
                  <a:pt x="2203699" y="1009398"/>
                </a:lnTo>
                <a:lnTo>
                  <a:pt x="2207951" y="1006210"/>
                </a:lnTo>
                <a:lnTo>
                  <a:pt x="2209747" y="1005298"/>
                </a:lnTo>
                <a:lnTo>
                  <a:pt x="2215213" y="1009398"/>
                </a:lnTo>
                <a:cubicBezTo>
                  <a:pt x="2215213" y="997884"/>
                  <a:pt x="2215213" y="997884"/>
                  <a:pt x="2215213" y="997884"/>
                </a:cubicBezTo>
                <a:cubicBezTo>
                  <a:pt x="2215213" y="1000619"/>
                  <a:pt x="2213810" y="1002670"/>
                  <a:pt x="2211876" y="1004217"/>
                </a:cubicBezTo>
                <a:lnTo>
                  <a:pt x="2209747" y="1005298"/>
                </a:lnTo>
                <a:lnTo>
                  <a:pt x="2209456" y="1005080"/>
                </a:lnTo>
                <a:lnTo>
                  <a:pt x="2207951" y="1006210"/>
                </a:lnTo>
                <a:lnTo>
                  <a:pt x="2205355" y="1007527"/>
                </a:lnTo>
                <a:lnTo>
                  <a:pt x="2202994" y="1008249"/>
                </a:lnTo>
                <a:lnTo>
                  <a:pt x="2195064" y="988889"/>
                </a:lnTo>
                <a:cubicBezTo>
                  <a:pt x="2195064" y="984643"/>
                  <a:pt x="2197942" y="981765"/>
                  <a:pt x="2203699" y="976008"/>
                </a:cubicBezTo>
                <a:cubicBezTo>
                  <a:pt x="2192763" y="986946"/>
                  <a:pt x="2192762" y="964495"/>
                  <a:pt x="2181249" y="964495"/>
                </a:cubicBezTo>
                <a:cubicBezTo>
                  <a:pt x="2192762" y="975433"/>
                  <a:pt x="2181249" y="986947"/>
                  <a:pt x="2181249" y="986947"/>
                </a:cubicBezTo>
                <a:lnTo>
                  <a:pt x="2169735" y="986946"/>
                </a:lnTo>
                <a:cubicBezTo>
                  <a:pt x="2181248" y="975433"/>
                  <a:pt x="2158222" y="964495"/>
                  <a:pt x="2169735" y="952982"/>
                </a:cubicBezTo>
                <a:lnTo>
                  <a:pt x="2181249" y="952982"/>
                </a:lnTo>
                <a:cubicBezTo>
                  <a:pt x="2169735" y="941468"/>
                  <a:pt x="2169735" y="952982"/>
                  <a:pt x="2158222" y="953557"/>
                </a:cubicBezTo>
                <a:cubicBezTo>
                  <a:pt x="2158221" y="976008"/>
                  <a:pt x="2135194" y="976008"/>
                  <a:pt x="2146708" y="998460"/>
                </a:cubicBezTo>
                <a:close/>
                <a:moveTo>
                  <a:pt x="2692451" y="1278816"/>
                </a:moveTo>
                <a:cubicBezTo>
                  <a:pt x="2692451" y="1278816"/>
                  <a:pt x="2703965" y="1278816"/>
                  <a:pt x="2703965" y="1267302"/>
                </a:cubicBezTo>
                <a:cubicBezTo>
                  <a:pt x="2703965" y="1278816"/>
                  <a:pt x="2680938" y="1267302"/>
                  <a:pt x="2692451" y="1278816"/>
                </a:cubicBezTo>
                <a:close/>
                <a:moveTo>
                  <a:pt x="1965369" y="919016"/>
                </a:moveTo>
                <a:cubicBezTo>
                  <a:pt x="1976882" y="919016"/>
                  <a:pt x="1976883" y="908078"/>
                  <a:pt x="1976882" y="896565"/>
                </a:cubicBezTo>
                <a:cubicBezTo>
                  <a:pt x="1965369" y="896565"/>
                  <a:pt x="1965369" y="919016"/>
                  <a:pt x="1965369" y="919016"/>
                </a:cubicBezTo>
                <a:close/>
                <a:moveTo>
                  <a:pt x="2830960" y="1347684"/>
                </a:moveTo>
                <a:lnTo>
                  <a:pt x="2828311" y="1346170"/>
                </a:lnTo>
                <a:lnTo>
                  <a:pt x="2830901" y="1345691"/>
                </a:lnTo>
                <a:close/>
                <a:moveTo>
                  <a:pt x="2390794" y="1130290"/>
                </a:moveTo>
                <a:cubicBezTo>
                  <a:pt x="2393673" y="1130290"/>
                  <a:pt x="2396551" y="1127412"/>
                  <a:pt x="2396551" y="1121655"/>
                </a:cubicBezTo>
                <a:cubicBezTo>
                  <a:pt x="2396551" y="1121655"/>
                  <a:pt x="2385614" y="1110142"/>
                  <a:pt x="2374101" y="1110142"/>
                </a:cubicBezTo>
                <a:cubicBezTo>
                  <a:pt x="2374101" y="1121655"/>
                  <a:pt x="2397128" y="1110142"/>
                  <a:pt x="2385038" y="1121655"/>
                </a:cubicBezTo>
                <a:cubicBezTo>
                  <a:pt x="2385038" y="1127412"/>
                  <a:pt x="2387916" y="1130291"/>
                  <a:pt x="2390794" y="1130290"/>
                </a:cubicBezTo>
                <a:close/>
                <a:moveTo>
                  <a:pt x="2998969" y="1436257"/>
                </a:moveTo>
                <a:lnTo>
                  <a:pt x="2998945" y="1436230"/>
                </a:lnTo>
                <a:lnTo>
                  <a:pt x="2999026" y="1436170"/>
                </a:lnTo>
                <a:lnTo>
                  <a:pt x="2999051" y="1436185"/>
                </a:lnTo>
                <a:close/>
                <a:moveTo>
                  <a:pt x="2714903" y="1301267"/>
                </a:moveTo>
                <a:cubicBezTo>
                  <a:pt x="2714903" y="1289754"/>
                  <a:pt x="2714903" y="1267302"/>
                  <a:pt x="2703390" y="1278240"/>
                </a:cubicBezTo>
                <a:cubicBezTo>
                  <a:pt x="2703390" y="1278240"/>
                  <a:pt x="2703390" y="1278240"/>
                  <a:pt x="2703390" y="1289754"/>
                </a:cubicBezTo>
                <a:cubicBezTo>
                  <a:pt x="2703390" y="1289754"/>
                  <a:pt x="2703390" y="1289754"/>
                  <a:pt x="2714903" y="1301267"/>
                </a:cubicBezTo>
                <a:close/>
                <a:moveTo>
                  <a:pt x="2282568" y="1087690"/>
                </a:moveTo>
                <a:lnTo>
                  <a:pt x="2277589" y="1083956"/>
                </a:lnTo>
                <a:lnTo>
                  <a:pt x="2281129" y="1081933"/>
                </a:lnTo>
                <a:cubicBezTo>
                  <a:pt x="2282568" y="1079055"/>
                  <a:pt x="2282568" y="1076176"/>
                  <a:pt x="2282568" y="1076176"/>
                </a:cubicBezTo>
                <a:cubicBezTo>
                  <a:pt x="2282568" y="1087690"/>
                  <a:pt x="2282568" y="1087690"/>
                  <a:pt x="2282568" y="1087690"/>
                </a:cubicBezTo>
                <a:close/>
                <a:moveTo>
                  <a:pt x="2209097" y="1055596"/>
                </a:moveTo>
                <a:cubicBezTo>
                  <a:pt x="2218811" y="1064555"/>
                  <a:pt x="2238241" y="1062504"/>
                  <a:pt x="2238241" y="1054301"/>
                </a:cubicBezTo>
                <a:cubicBezTo>
                  <a:pt x="2226727" y="1054301"/>
                  <a:pt x="2226727" y="1054301"/>
                  <a:pt x="2226727" y="1054301"/>
                </a:cubicBezTo>
                <a:cubicBezTo>
                  <a:pt x="2226727" y="1054301"/>
                  <a:pt x="2215213" y="1054300"/>
                  <a:pt x="2215213" y="1042787"/>
                </a:cubicBezTo>
                <a:cubicBezTo>
                  <a:pt x="2215213" y="1054300"/>
                  <a:pt x="2215213" y="1042787"/>
                  <a:pt x="2203700" y="1042787"/>
                </a:cubicBezTo>
                <a:cubicBezTo>
                  <a:pt x="2203700" y="1048400"/>
                  <a:pt x="2205859" y="1052609"/>
                  <a:pt x="2209097" y="1055596"/>
                </a:cubicBezTo>
                <a:close/>
                <a:moveTo>
                  <a:pt x="2726417" y="1312781"/>
                </a:moveTo>
                <a:lnTo>
                  <a:pt x="2726474" y="1312376"/>
                </a:lnTo>
                <a:lnTo>
                  <a:pt x="2726612" y="1312781"/>
                </a:lnTo>
                <a:close/>
                <a:moveTo>
                  <a:pt x="2067839" y="986946"/>
                </a:moveTo>
                <a:cubicBezTo>
                  <a:pt x="2078778" y="986946"/>
                  <a:pt x="2090291" y="998460"/>
                  <a:pt x="2090290" y="986946"/>
                </a:cubicBezTo>
                <a:cubicBezTo>
                  <a:pt x="2078778" y="986946"/>
                  <a:pt x="2078777" y="975433"/>
                  <a:pt x="2078777" y="975433"/>
                </a:cubicBezTo>
                <a:cubicBezTo>
                  <a:pt x="2067840" y="963919"/>
                  <a:pt x="2067839" y="975433"/>
                  <a:pt x="2056326" y="964495"/>
                </a:cubicBezTo>
                <a:cubicBezTo>
                  <a:pt x="2056326" y="986946"/>
                  <a:pt x="2079353" y="964495"/>
                  <a:pt x="2067839" y="986946"/>
                </a:cubicBezTo>
                <a:close/>
                <a:moveTo>
                  <a:pt x="2271054" y="1087690"/>
                </a:moveTo>
                <a:cubicBezTo>
                  <a:pt x="2271054" y="1081933"/>
                  <a:pt x="2273933" y="1081933"/>
                  <a:pt x="2276811" y="1083372"/>
                </a:cubicBezTo>
                <a:lnTo>
                  <a:pt x="2277589" y="1083956"/>
                </a:lnTo>
                <a:close/>
                <a:moveTo>
                  <a:pt x="2976836" y="1447489"/>
                </a:moveTo>
                <a:cubicBezTo>
                  <a:pt x="2982305" y="1447489"/>
                  <a:pt x="2985040" y="1447489"/>
                  <a:pt x="2987846" y="1446050"/>
                </a:cubicBezTo>
                <a:lnTo>
                  <a:pt x="2998969" y="1436257"/>
                </a:lnTo>
                <a:lnTo>
                  <a:pt x="3008788" y="1446986"/>
                </a:lnTo>
                <a:cubicBezTo>
                  <a:pt x="3010227" y="1449792"/>
                  <a:pt x="3010227" y="1452670"/>
                  <a:pt x="3010227" y="1458427"/>
                </a:cubicBezTo>
                <a:cubicBezTo>
                  <a:pt x="3010227" y="1455549"/>
                  <a:pt x="3011666" y="1454110"/>
                  <a:pt x="3013645" y="1453570"/>
                </a:cubicBezTo>
                <a:lnTo>
                  <a:pt x="3018380" y="1453954"/>
                </a:lnTo>
                <a:lnTo>
                  <a:pt x="3021740" y="1458428"/>
                </a:lnTo>
                <a:cubicBezTo>
                  <a:pt x="3027497" y="1458427"/>
                  <a:pt x="3024619" y="1455549"/>
                  <a:pt x="3020301" y="1454110"/>
                </a:cubicBezTo>
                <a:lnTo>
                  <a:pt x="3018380" y="1453954"/>
                </a:lnTo>
                <a:lnTo>
                  <a:pt x="3010227" y="1443100"/>
                </a:lnTo>
                <a:lnTo>
                  <a:pt x="2999051" y="1436185"/>
                </a:lnTo>
                <a:lnTo>
                  <a:pt x="2999289" y="1435976"/>
                </a:lnTo>
                <a:lnTo>
                  <a:pt x="2999026" y="1436170"/>
                </a:lnTo>
                <a:lnTo>
                  <a:pt x="2998713" y="1435976"/>
                </a:lnTo>
                <a:lnTo>
                  <a:pt x="2998945" y="1436230"/>
                </a:lnTo>
                <a:lnTo>
                  <a:pt x="2992461" y="1441013"/>
                </a:lnTo>
                <a:cubicBezTo>
                  <a:pt x="2987091" y="1443172"/>
                  <a:pt x="2985039" y="1438854"/>
                  <a:pt x="2976836" y="1447489"/>
                </a:cubicBezTo>
                <a:close/>
                <a:moveTo>
                  <a:pt x="2363409" y="1144002"/>
                </a:moveTo>
                <a:lnTo>
                  <a:pt x="2363163" y="1143531"/>
                </a:lnTo>
                <a:lnTo>
                  <a:pt x="2364509" y="1143531"/>
                </a:lnTo>
                <a:close/>
                <a:moveTo>
                  <a:pt x="2613008" y="1267878"/>
                </a:moveTo>
                <a:lnTo>
                  <a:pt x="2613008" y="1267302"/>
                </a:lnTo>
                <a:lnTo>
                  <a:pt x="2613381" y="1267877"/>
                </a:lnTo>
                <a:close/>
                <a:moveTo>
                  <a:pt x="2567529" y="1245426"/>
                </a:moveTo>
                <a:cubicBezTo>
                  <a:pt x="2579042" y="1233913"/>
                  <a:pt x="2567529" y="1222398"/>
                  <a:pt x="2567529" y="1233913"/>
                </a:cubicBezTo>
                <a:cubicBezTo>
                  <a:pt x="2567529" y="1233913"/>
                  <a:pt x="2556016" y="1244851"/>
                  <a:pt x="2567529" y="1245426"/>
                </a:cubicBezTo>
                <a:close/>
                <a:moveTo>
                  <a:pt x="2442607" y="1189010"/>
                </a:moveTo>
                <a:lnTo>
                  <a:pt x="2454120" y="1189010"/>
                </a:lnTo>
                <a:cubicBezTo>
                  <a:pt x="2442607" y="1189010"/>
                  <a:pt x="2442607" y="1177496"/>
                  <a:pt x="2442607" y="1177496"/>
                </a:cubicBezTo>
                <a:close/>
                <a:moveTo>
                  <a:pt x="2305595" y="1121655"/>
                </a:moveTo>
                <a:cubicBezTo>
                  <a:pt x="2317109" y="1110717"/>
                  <a:pt x="2317109" y="1099204"/>
                  <a:pt x="2317109" y="1099204"/>
                </a:cubicBezTo>
                <a:cubicBezTo>
                  <a:pt x="2317109" y="1110142"/>
                  <a:pt x="2317109" y="1121655"/>
                  <a:pt x="2317109" y="1121655"/>
                </a:cubicBezTo>
                <a:cubicBezTo>
                  <a:pt x="2328047" y="1121655"/>
                  <a:pt x="2328047" y="1110142"/>
                  <a:pt x="2339560" y="1110142"/>
                </a:cubicBezTo>
                <a:cubicBezTo>
                  <a:pt x="2339560" y="1099204"/>
                  <a:pt x="2328047" y="1099204"/>
                  <a:pt x="2339560" y="1087690"/>
                </a:cubicBezTo>
                <a:cubicBezTo>
                  <a:pt x="2328622" y="1087690"/>
                  <a:pt x="2317109" y="1099204"/>
                  <a:pt x="2317109" y="1087689"/>
                </a:cubicBezTo>
                <a:cubicBezTo>
                  <a:pt x="2317109" y="1076177"/>
                  <a:pt x="2328622" y="1076177"/>
                  <a:pt x="2328622" y="1076177"/>
                </a:cubicBezTo>
                <a:cubicBezTo>
                  <a:pt x="2328622" y="1076177"/>
                  <a:pt x="2317109" y="1087689"/>
                  <a:pt x="2328622" y="1087690"/>
                </a:cubicBezTo>
                <a:lnTo>
                  <a:pt x="2328622" y="1076177"/>
                </a:lnTo>
                <a:lnTo>
                  <a:pt x="2327360" y="1067341"/>
                </a:lnTo>
                <a:lnTo>
                  <a:pt x="2328470" y="1067631"/>
                </a:lnTo>
                <a:cubicBezTo>
                  <a:pt x="2335243" y="1065635"/>
                  <a:pt x="2330925" y="1050847"/>
                  <a:pt x="2339560" y="1042212"/>
                </a:cubicBezTo>
                <a:cubicBezTo>
                  <a:pt x="2328622" y="1042212"/>
                  <a:pt x="2328622" y="1042212"/>
                  <a:pt x="2317109" y="1053725"/>
                </a:cubicBezTo>
                <a:cubicBezTo>
                  <a:pt x="2328622" y="1042787"/>
                  <a:pt x="2317109" y="1042787"/>
                  <a:pt x="2317109" y="1031274"/>
                </a:cubicBezTo>
                <a:cubicBezTo>
                  <a:pt x="2328622" y="1031273"/>
                  <a:pt x="2328622" y="1031273"/>
                  <a:pt x="2328622" y="1031273"/>
                </a:cubicBezTo>
                <a:cubicBezTo>
                  <a:pt x="2328622" y="1019761"/>
                  <a:pt x="2317109" y="1019760"/>
                  <a:pt x="2317109" y="1031274"/>
                </a:cubicBezTo>
                <a:cubicBezTo>
                  <a:pt x="2305596" y="1031274"/>
                  <a:pt x="2317109" y="1008822"/>
                  <a:pt x="2305596" y="1008823"/>
                </a:cubicBezTo>
                <a:cubicBezTo>
                  <a:pt x="2294081" y="1008822"/>
                  <a:pt x="2305595" y="1020335"/>
                  <a:pt x="2294081" y="1020336"/>
                </a:cubicBezTo>
                <a:cubicBezTo>
                  <a:pt x="2282568" y="1020336"/>
                  <a:pt x="2294081" y="986371"/>
                  <a:pt x="2282568" y="1008822"/>
                </a:cubicBezTo>
                <a:cubicBezTo>
                  <a:pt x="2282568" y="997884"/>
                  <a:pt x="2271054" y="997884"/>
                  <a:pt x="2271055" y="986371"/>
                </a:cubicBezTo>
                <a:cubicBezTo>
                  <a:pt x="2282568" y="986371"/>
                  <a:pt x="2271055" y="986371"/>
                  <a:pt x="2282568" y="974857"/>
                </a:cubicBezTo>
                <a:cubicBezTo>
                  <a:pt x="2271630" y="974857"/>
                  <a:pt x="2271630" y="986371"/>
                  <a:pt x="2260117" y="986371"/>
                </a:cubicBezTo>
                <a:cubicBezTo>
                  <a:pt x="2260116" y="974857"/>
                  <a:pt x="2271630" y="974857"/>
                  <a:pt x="2271630" y="974857"/>
                </a:cubicBezTo>
                <a:cubicBezTo>
                  <a:pt x="2271630" y="974857"/>
                  <a:pt x="2271630" y="974857"/>
                  <a:pt x="2260116" y="974857"/>
                </a:cubicBezTo>
                <a:cubicBezTo>
                  <a:pt x="2260117" y="969100"/>
                  <a:pt x="2260116" y="966222"/>
                  <a:pt x="2258677" y="964783"/>
                </a:cubicBezTo>
                <a:lnTo>
                  <a:pt x="2249126" y="963418"/>
                </a:lnTo>
                <a:lnTo>
                  <a:pt x="2249178" y="963344"/>
                </a:lnTo>
                <a:lnTo>
                  <a:pt x="2250042" y="963344"/>
                </a:lnTo>
                <a:cubicBezTo>
                  <a:pt x="2251481" y="963344"/>
                  <a:pt x="2254359" y="963344"/>
                  <a:pt x="2260116" y="963343"/>
                </a:cubicBezTo>
                <a:cubicBezTo>
                  <a:pt x="2260117" y="940316"/>
                  <a:pt x="2249179" y="951831"/>
                  <a:pt x="2237665" y="951830"/>
                </a:cubicBezTo>
                <a:cubicBezTo>
                  <a:pt x="2237664" y="963343"/>
                  <a:pt x="2237664" y="963343"/>
                  <a:pt x="2249178" y="963343"/>
                </a:cubicBezTo>
                <a:lnTo>
                  <a:pt x="2249178" y="963344"/>
                </a:lnTo>
                <a:lnTo>
                  <a:pt x="2248602" y="963344"/>
                </a:lnTo>
                <a:lnTo>
                  <a:pt x="2249126" y="963418"/>
                </a:lnTo>
                <a:lnTo>
                  <a:pt x="2239104" y="977736"/>
                </a:lnTo>
                <a:cubicBezTo>
                  <a:pt x="2237665" y="980614"/>
                  <a:pt x="2237665" y="980614"/>
                  <a:pt x="2237665" y="974857"/>
                </a:cubicBezTo>
                <a:cubicBezTo>
                  <a:pt x="2237665" y="997309"/>
                  <a:pt x="2237665" y="997309"/>
                  <a:pt x="2249178" y="1008823"/>
                </a:cubicBezTo>
                <a:cubicBezTo>
                  <a:pt x="2249178" y="1008823"/>
                  <a:pt x="2238240" y="997884"/>
                  <a:pt x="2236513" y="1007671"/>
                </a:cubicBezTo>
                <a:cubicBezTo>
                  <a:pt x="2247452" y="1007671"/>
                  <a:pt x="2247452" y="1019184"/>
                  <a:pt x="2258965" y="1019184"/>
                </a:cubicBezTo>
                <a:lnTo>
                  <a:pt x="2260002" y="1015503"/>
                </a:lnTo>
                <a:lnTo>
                  <a:pt x="2260404" y="1018321"/>
                </a:lnTo>
                <a:cubicBezTo>
                  <a:pt x="2261844" y="1019760"/>
                  <a:pt x="2264722" y="1019760"/>
                  <a:pt x="2270479" y="1019760"/>
                </a:cubicBezTo>
                <a:cubicBezTo>
                  <a:pt x="2270479" y="1031274"/>
                  <a:pt x="2270479" y="1031274"/>
                  <a:pt x="2270479" y="1031274"/>
                </a:cubicBezTo>
                <a:cubicBezTo>
                  <a:pt x="2259541" y="1031274"/>
                  <a:pt x="2248027" y="1008246"/>
                  <a:pt x="2248027" y="1019761"/>
                </a:cubicBezTo>
                <a:cubicBezTo>
                  <a:pt x="2248027" y="1031274"/>
                  <a:pt x="2248027" y="1031274"/>
                  <a:pt x="2248027" y="1031274"/>
                </a:cubicBezTo>
                <a:cubicBezTo>
                  <a:pt x="2258965" y="1031274"/>
                  <a:pt x="2270479" y="1031274"/>
                  <a:pt x="2270479" y="1031274"/>
                </a:cubicBezTo>
                <a:cubicBezTo>
                  <a:pt x="2270479" y="1031274"/>
                  <a:pt x="2270479" y="1031274"/>
                  <a:pt x="2270479" y="1042787"/>
                </a:cubicBezTo>
                <a:cubicBezTo>
                  <a:pt x="2270479" y="1042787"/>
                  <a:pt x="2281993" y="1042787"/>
                  <a:pt x="2281992" y="1054301"/>
                </a:cubicBezTo>
                <a:cubicBezTo>
                  <a:pt x="2293506" y="1042787"/>
                  <a:pt x="2281993" y="1042787"/>
                  <a:pt x="2293506" y="1042787"/>
                </a:cubicBezTo>
                <a:cubicBezTo>
                  <a:pt x="2293506" y="1031274"/>
                  <a:pt x="2293506" y="1031274"/>
                  <a:pt x="2305019" y="1031273"/>
                </a:cubicBezTo>
                <a:cubicBezTo>
                  <a:pt x="2293506" y="1042787"/>
                  <a:pt x="2305019" y="1042787"/>
                  <a:pt x="2305019" y="1042787"/>
                </a:cubicBezTo>
                <a:cubicBezTo>
                  <a:pt x="2293506" y="1053725"/>
                  <a:pt x="2259540" y="1065238"/>
                  <a:pt x="2271054" y="1087690"/>
                </a:cubicBezTo>
                <a:lnTo>
                  <a:pt x="2282568" y="1099204"/>
                </a:lnTo>
                <a:cubicBezTo>
                  <a:pt x="2282568" y="1087690"/>
                  <a:pt x="2282568" y="1087690"/>
                  <a:pt x="2294082" y="1087690"/>
                </a:cubicBezTo>
                <a:cubicBezTo>
                  <a:pt x="2294082" y="1087690"/>
                  <a:pt x="2282568" y="1076753"/>
                  <a:pt x="2294082" y="1065238"/>
                </a:cubicBezTo>
                <a:cubicBezTo>
                  <a:pt x="2294082" y="1076753"/>
                  <a:pt x="2305596" y="1076753"/>
                  <a:pt x="2305596" y="1076753"/>
                </a:cubicBezTo>
                <a:cubicBezTo>
                  <a:pt x="2305595" y="1087690"/>
                  <a:pt x="2294082" y="1087690"/>
                  <a:pt x="2294082" y="1099204"/>
                </a:cubicBezTo>
                <a:cubicBezTo>
                  <a:pt x="2305595" y="1110142"/>
                  <a:pt x="2294082" y="1110142"/>
                  <a:pt x="2305595" y="1121655"/>
                </a:cubicBezTo>
                <a:close/>
                <a:moveTo>
                  <a:pt x="2646396" y="1301267"/>
                </a:moveTo>
                <a:cubicBezTo>
                  <a:pt x="2657335" y="1289754"/>
                  <a:pt x="2657335" y="1312781"/>
                  <a:pt x="2668848" y="1301267"/>
                </a:cubicBezTo>
                <a:cubicBezTo>
                  <a:pt x="2668849" y="1290329"/>
                  <a:pt x="2680362" y="1290329"/>
                  <a:pt x="2680362" y="1278816"/>
                </a:cubicBezTo>
                <a:cubicBezTo>
                  <a:pt x="2657910" y="1278816"/>
                  <a:pt x="2668848" y="1267302"/>
                  <a:pt x="2680362" y="1267302"/>
                </a:cubicBezTo>
                <a:cubicBezTo>
                  <a:pt x="2669424" y="1267302"/>
                  <a:pt x="2669424" y="1255788"/>
                  <a:pt x="2657910" y="1267302"/>
                </a:cubicBezTo>
                <a:cubicBezTo>
                  <a:pt x="2669424" y="1267302"/>
                  <a:pt x="2657910" y="1278240"/>
                  <a:pt x="2669424" y="1289754"/>
                </a:cubicBezTo>
                <a:cubicBezTo>
                  <a:pt x="2658486" y="1278240"/>
                  <a:pt x="2658486" y="1301267"/>
                  <a:pt x="2646973" y="1289754"/>
                </a:cubicBezTo>
                <a:lnTo>
                  <a:pt x="2646396" y="1289754"/>
                </a:lnTo>
                <a:close/>
                <a:moveTo>
                  <a:pt x="2169735" y="1065238"/>
                </a:moveTo>
                <a:cubicBezTo>
                  <a:pt x="2175492" y="1065238"/>
                  <a:pt x="2178370" y="1062360"/>
                  <a:pt x="2178370" y="1058115"/>
                </a:cubicBezTo>
                <a:lnTo>
                  <a:pt x="2172944" y="1048482"/>
                </a:lnTo>
                <a:lnTo>
                  <a:pt x="2181249" y="1042787"/>
                </a:lnTo>
                <a:cubicBezTo>
                  <a:pt x="2181248" y="1031273"/>
                  <a:pt x="2181248" y="1054300"/>
                  <a:pt x="2169735" y="1042787"/>
                </a:cubicBezTo>
                <a:lnTo>
                  <a:pt x="2172944" y="1048482"/>
                </a:lnTo>
                <a:lnTo>
                  <a:pt x="2171174" y="1049695"/>
                </a:lnTo>
                <a:cubicBezTo>
                  <a:pt x="2169735" y="1053869"/>
                  <a:pt x="2169735" y="1059481"/>
                  <a:pt x="2169735" y="1065238"/>
                </a:cubicBezTo>
                <a:close/>
                <a:moveTo>
                  <a:pt x="2476572" y="1222399"/>
                </a:moveTo>
                <a:lnTo>
                  <a:pt x="2488085" y="1222399"/>
                </a:lnTo>
                <a:cubicBezTo>
                  <a:pt x="2488085" y="1222399"/>
                  <a:pt x="2488085" y="1222399"/>
                  <a:pt x="2488085" y="1210885"/>
                </a:cubicBezTo>
                <a:cubicBezTo>
                  <a:pt x="2488085" y="1210885"/>
                  <a:pt x="2476572" y="1210886"/>
                  <a:pt x="2476572" y="1222399"/>
                </a:cubicBezTo>
                <a:close/>
                <a:moveTo>
                  <a:pt x="2317684" y="1144107"/>
                </a:moveTo>
                <a:cubicBezTo>
                  <a:pt x="2317684" y="1133169"/>
                  <a:pt x="2317684" y="1121655"/>
                  <a:pt x="2306171" y="1121655"/>
                </a:cubicBezTo>
                <a:cubicBezTo>
                  <a:pt x="2306171" y="1132593"/>
                  <a:pt x="2317684" y="1121655"/>
                  <a:pt x="2306171" y="1132593"/>
                </a:cubicBezTo>
                <a:cubicBezTo>
                  <a:pt x="2306171" y="1121080"/>
                  <a:pt x="2306171" y="1132593"/>
                  <a:pt x="2306171" y="1132593"/>
                </a:cubicBezTo>
                <a:cubicBezTo>
                  <a:pt x="2306171" y="1132593"/>
                  <a:pt x="2306171" y="1144107"/>
                  <a:pt x="2317684" y="1144107"/>
                </a:cubicBezTo>
                <a:close/>
                <a:moveTo>
                  <a:pt x="2021785" y="997884"/>
                </a:moveTo>
                <a:cubicBezTo>
                  <a:pt x="2021785" y="997884"/>
                  <a:pt x="2021785" y="997884"/>
                  <a:pt x="2033299" y="997884"/>
                </a:cubicBezTo>
                <a:cubicBezTo>
                  <a:pt x="2021785" y="986371"/>
                  <a:pt x="2033298" y="986371"/>
                  <a:pt x="2033298" y="986371"/>
                </a:cubicBezTo>
                <a:cubicBezTo>
                  <a:pt x="2022360" y="986371"/>
                  <a:pt x="2022360" y="975433"/>
                  <a:pt x="2010272" y="975433"/>
                </a:cubicBezTo>
                <a:cubicBezTo>
                  <a:pt x="2021785" y="986371"/>
                  <a:pt x="2010271" y="986371"/>
                  <a:pt x="2021785" y="997884"/>
                </a:cubicBezTo>
                <a:close/>
                <a:moveTo>
                  <a:pt x="2267348" y="1119686"/>
                </a:moveTo>
                <a:cubicBezTo>
                  <a:pt x="2267888" y="1120935"/>
                  <a:pt x="2269327" y="1121655"/>
                  <a:pt x="2272205" y="1121655"/>
                </a:cubicBezTo>
                <a:cubicBezTo>
                  <a:pt x="2272205" y="1121655"/>
                  <a:pt x="2283143" y="1098628"/>
                  <a:pt x="2272206" y="1099204"/>
                </a:cubicBezTo>
                <a:cubicBezTo>
                  <a:pt x="2272205" y="1107407"/>
                  <a:pt x="2265729" y="1115934"/>
                  <a:pt x="2267348" y="1119686"/>
                </a:cubicBezTo>
                <a:close/>
                <a:moveTo>
                  <a:pt x="2616345" y="1296230"/>
                </a:moveTo>
                <a:cubicBezTo>
                  <a:pt x="2622147" y="1300547"/>
                  <a:pt x="2632724" y="1298389"/>
                  <a:pt x="2624522" y="1289754"/>
                </a:cubicBezTo>
                <a:cubicBezTo>
                  <a:pt x="2624522" y="1289754"/>
                  <a:pt x="2624522" y="1287019"/>
                  <a:pt x="2623083" y="1282845"/>
                </a:cubicBezTo>
                <a:lnTo>
                  <a:pt x="2613381" y="1267877"/>
                </a:lnTo>
                <a:lnTo>
                  <a:pt x="2613871" y="1267878"/>
                </a:lnTo>
                <a:cubicBezTo>
                  <a:pt x="2615310" y="1267878"/>
                  <a:pt x="2618188" y="1267878"/>
                  <a:pt x="2623945" y="1267878"/>
                </a:cubicBezTo>
                <a:cubicBezTo>
                  <a:pt x="2623945" y="1267878"/>
                  <a:pt x="2623945" y="1267878"/>
                  <a:pt x="2623945" y="1256364"/>
                </a:cubicBezTo>
                <a:cubicBezTo>
                  <a:pt x="2635458" y="1267302"/>
                  <a:pt x="2635459" y="1244851"/>
                  <a:pt x="2623945" y="1256364"/>
                </a:cubicBezTo>
                <a:cubicBezTo>
                  <a:pt x="2623945" y="1256364"/>
                  <a:pt x="2613008" y="1256364"/>
                  <a:pt x="2612432" y="1267878"/>
                </a:cubicBezTo>
                <a:lnTo>
                  <a:pt x="2613008" y="1267878"/>
                </a:lnTo>
                <a:lnTo>
                  <a:pt x="2613008" y="1278312"/>
                </a:lnTo>
                <a:cubicBezTo>
                  <a:pt x="2613008" y="1281118"/>
                  <a:pt x="2613008" y="1283997"/>
                  <a:pt x="2613008" y="1289753"/>
                </a:cubicBezTo>
                <a:cubicBezTo>
                  <a:pt x="2613008" y="1292632"/>
                  <a:pt x="2614411" y="1294790"/>
                  <a:pt x="2616345" y="1296230"/>
                </a:cubicBezTo>
                <a:close/>
                <a:moveTo>
                  <a:pt x="3010227" y="1492393"/>
                </a:moveTo>
                <a:cubicBezTo>
                  <a:pt x="3021740" y="1503331"/>
                  <a:pt x="3033254" y="1492393"/>
                  <a:pt x="3010227" y="1492393"/>
                </a:cubicBezTo>
                <a:close/>
                <a:moveTo>
                  <a:pt x="3162565" y="1568166"/>
                </a:moveTo>
                <a:cubicBezTo>
                  <a:pt x="3166811" y="1570973"/>
                  <a:pt x="3169689" y="1570972"/>
                  <a:pt x="3169690" y="1559747"/>
                </a:cubicBezTo>
                <a:lnTo>
                  <a:pt x="3147238" y="1559747"/>
                </a:lnTo>
                <a:cubicBezTo>
                  <a:pt x="3152707" y="1559747"/>
                  <a:pt x="3158320" y="1565360"/>
                  <a:pt x="3162565" y="1568166"/>
                </a:cubicBezTo>
                <a:close/>
                <a:moveTo>
                  <a:pt x="2737354" y="1358259"/>
                </a:moveTo>
                <a:cubicBezTo>
                  <a:pt x="2748867" y="1358259"/>
                  <a:pt x="2748867" y="1346746"/>
                  <a:pt x="2748867" y="1346746"/>
                </a:cubicBezTo>
                <a:lnTo>
                  <a:pt x="2748868" y="1335232"/>
                </a:lnTo>
                <a:lnTo>
                  <a:pt x="2748867" y="1335808"/>
                </a:lnTo>
                <a:lnTo>
                  <a:pt x="2737355" y="1335808"/>
                </a:lnTo>
                <a:cubicBezTo>
                  <a:pt x="2737354" y="1346746"/>
                  <a:pt x="2748867" y="1346746"/>
                  <a:pt x="2737354" y="1358259"/>
                </a:cubicBezTo>
                <a:close/>
                <a:moveTo>
                  <a:pt x="2749444" y="1368622"/>
                </a:moveTo>
                <a:cubicBezTo>
                  <a:pt x="2760382" y="1357684"/>
                  <a:pt x="2771895" y="1357684"/>
                  <a:pt x="2771895" y="1346170"/>
                </a:cubicBezTo>
                <a:cubicBezTo>
                  <a:pt x="2760382" y="1357684"/>
                  <a:pt x="2748867" y="1346170"/>
                  <a:pt x="2749444" y="1368622"/>
                </a:cubicBezTo>
                <a:close/>
                <a:moveTo>
                  <a:pt x="2522050" y="1256364"/>
                </a:moveTo>
                <a:cubicBezTo>
                  <a:pt x="2544502" y="1256364"/>
                  <a:pt x="2522050" y="1244851"/>
                  <a:pt x="2522050" y="1222399"/>
                </a:cubicBezTo>
                <a:cubicBezTo>
                  <a:pt x="2499023" y="1233913"/>
                  <a:pt x="2544502" y="1244851"/>
                  <a:pt x="2522050" y="1256364"/>
                </a:cubicBezTo>
                <a:close/>
                <a:moveTo>
                  <a:pt x="2588490" y="1291820"/>
                </a:moveTo>
                <a:lnTo>
                  <a:pt x="2589784" y="1290026"/>
                </a:lnTo>
                <a:lnTo>
                  <a:pt x="2589981" y="1290329"/>
                </a:lnTo>
                <a:close/>
                <a:moveTo>
                  <a:pt x="2306171" y="1155045"/>
                </a:moveTo>
                <a:cubicBezTo>
                  <a:pt x="2317109" y="1155045"/>
                  <a:pt x="2317109" y="1155045"/>
                  <a:pt x="2328622" y="1155045"/>
                </a:cubicBezTo>
                <a:cubicBezTo>
                  <a:pt x="2328622" y="1144107"/>
                  <a:pt x="2306171" y="1155045"/>
                  <a:pt x="2306171" y="1155045"/>
                </a:cubicBezTo>
                <a:close/>
                <a:moveTo>
                  <a:pt x="3044767" y="1526357"/>
                </a:moveTo>
                <a:cubicBezTo>
                  <a:pt x="3055705" y="1526358"/>
                  <a:pt x="3067218" y="1526358"/>
                  <a:pt x="3067218" y="1514844"/>
                </a:cubicBezTo>
                <a:cubicBezTo>
                  <a:pt x="3055705" y="1525782"/>
                  <a:pt x="3055705" y="1503331"/>
                  <a:pt x="3044767" y="1514844"/>
                </a:cubicBezTo>
                <a:cubicBezTo>
                  <a:pt x="3044767" y="1514844"/>
                  <a:pt x="3056281" y="1514844"/>
                  <a:pt x="3044767" y="1526357"/>
                </a:cubicBezTo>
                <a:close/>
                <a:moveTo>
                  <a:pt x="2715479" y="1368622"/>
                </a:moveTo>
                <a:cubicBezTo>
                  <a:pt x="2726417" y="1357684"/>
                  <a:pt x="2715478" y="1346170"/>
                  <a:pt x="2737929" y="1346170"/>
                </a:cubicBezTo>
                <a:cubicBezTo>
                  <a:pt x="2737929" y="1340413"/>
                  <a:pt x="2735051" y="1334800"/>
                  <a:pt x="2732173" y="1329188"/>
                </a:cubicBezTo>
                <a:lnTo>
                  <a:pt x="2726612" y="1312781"/>
                </a:lnTo>
                <a:lnTo>
                  <a:pt x="2727856" y="1312781"/>
                </a:lnTo>
                <a:cubicBezTo>
                  <a:pt x="2729294" y="1312781"/>
                  <a:pt x="2732173" y="1312781"/>
                  <a:pt x="2737929" y="1312781"/>
                </a:cubicBezTo>
                <a:cubicBezTo>
                  <a:pt x="2737929" y="1312781"/>
                  <a:pt x="2737929" y="1312781"/>
                  <a:pt x="2737930" y="1301267"/>
                </a:cubicBezTo>
                <a:cubicBezTo>
                  <a:pt x="2732173" y="1301267"/>
                  <a:pt x="2729294" y="1301267"/>
                  <a:pt x="2727856" y="1302706"/>
                </a:cubicBezTo>
                <a:lnTo>
                  <a:pt x="2726474" y="1312376"/>
                </a:lnTo>
                <a:lnTo>
                  <a:pt x="2726417" y="1312205"/>
                </a:lnTo>
                <a:cubicBezTo>
                  <a:pt x="2714903" y="1312205"/>
                  <a:pt x="2714903" y="1323718"/>
                  <a:pt x="2714903" y="1323718"/>
                </a:cubicBezTo>
                <a:cubicBezTo>
                  <a:pt x="2726416" y="1335232"/>
                  <a:pt x="2726992" y="1345595"/>
                  <a:pt x="2726992" y="1345595"/>
                </a:cubicBezTo>
                <a:cubicBezTo>
                  <a:pt x="2726992" y="1345595"/>
                  <a:pt x="2704540" y="1334657"/>
                  <a:pt x="2693027" y="1357108"/>
                </a:cubicBezTo>
                <a:cubicBezTo>
                  <a:pt x="2703965" y="1357108"/>
                  <a:pt x="2703965" y="1357108"/>
                  <a:pt x="2715479" y="1368622"/>
                </a:cubicBezTo>
                <a:close/>
                <a:moveTo>
                  <a:pt x="2215213" y="1121655"/>
                </a:moveTo>
                <a:cubicBezTo>
                  <a:pt x="2226727" y="1121655"/>
                  <a:pt x="2226727" y="1133169"/>
                  <a:pt x="2226727" y="1121655"/>
                </a:cubicBezTo>
                <a:cubicBezTo>
                  <a:pt x="2238241" y="1110142"/>
                  <a:pt x="2238241" y="1110142"/>
                  <a:pt x="2237665" y="1087690"/>
                </a:cubicBezTo>
                <a:cubicBezTo>
                  <a:pt x="2226727" y="1099204"/>
                  <a:pt x="2215213" y="1110142"/>
                  <a:pt x="2215213" y="1121655"/>
                </a:cubicBezTo>
                <a:close/>
                <a:moveTo>
                  <a:pt x="2937259" y="1479485"/>
                </a:moveTo>
                <a:cubicBezTo>
                  <a:pt x="2937978" y="1480735"/>
                  <a:pt x="2939417" y="1481455"/>
                  <a:pt x="2942296" y="1481455"/>
                </a:cubicBezTo>
                <a:cubicBezTo>
                  <a:pt x="2942296" y="1469942"/>
                  <a:pt x="2942296" y="1469942"/>
                  <a:pt x="2942296" y="1469942"/>
                </a:cubicBezTo>
                <a:lnTo>
                  <a:pt x="2953810" y="1469942"/>
                </a:lnTo>
                <a:cubicBezTo>
                  <a:pt x="2942296" y="1469942"/>
                  <a:pt x="2942295" y="1458428"/>
                  <a:pt x="2930783" y="1459003"/>
                </a:cubicBezTo>
                <a:cubicBezTo>
                  <a:pt x="2939417" y="1467207"/>
                  <a:pt x="2935099" y="1475734"/>
                  <a:pt x="2937259" y="1479485"/>
                </a:cubicBezTo>
                <a:close/>
                <a:moveTo>
                  <a:pt x="2578467" y="1301842"/>
                </a:moveTo>
                <a:cubicBezTo>
                  <a:pt x="2578467" y="1301842"/>
                  <a:pt x="2578467" y="1301842"/>
                  <a:pt x="2579906" y="1300403"/>
                </a:cubicBezTo>
                <a:lnTo>
                  <a:pt x="2588490" y="1291820"/>
                </a:lnTo>
                <a:lnTo>
                  <a:pt x="2585879" y="1295438"/>
                </a:lnTo>
                <a:cubicBezTo>
                  <a:pt x="2584511" y="1295366"/>
                  <a:pt x="2584511" y="1295223"/>
                  <a:pt x="2589980" y="1300692"/>
                </a:cubicBezTo>
                <a:cubicBezTo>
                  <a:pt x="2589980" y="1300692"/>
                  <a:pt x="2589980" y="1300692"/>
                  <a:pt x="2601494" y="1312205"/>
                </a:cubicBezTo>
                <a:cubicBezTo>
                  <a:pt x="2601495" y="1301267"/>
                  <a:pt x="2601494" y="1289754"/>
                  <a:pt x="2589981" y="1289754"/>
                </a:cubicBezTo>
                <a:lnTo>
                  <a:pt x="2589784" y="1290026"/>
                </a:lnTo>
                <a:lnTo>
                  <a:pt x="2578971" y="1273347"/>
                </a:lnTo>
                <a:cubicBezTo>
                  <a:pt x="2576164" y="1267734"/>
                  <a:pt x="2573285" y="1262121"/>
                  <a:pt x="2567529" y="1256364"/>
                </a:cubicBezTo>
                <a:cubicBezTo>
                  <a:pt x="2567529" y="1267302"/>
                  <a:pt x="2556016" y="1289754"/>
                  <a:pt x="2578467" y="1301842"/>
                </a:cubicBezTo>
                <a:close/>
                <a:moveTo>
                  <a:pt x="2733612" y="1378696"/>
                </a:moveTo>
                <a:cubicBezTo>
                  <a:pt x="2735051" y="1380135"/>
                  <a:pt x="2737929" y="1380135"/>
                  <a:pt x="2737929" y="1380135"/>
                </a:cubicBezTo>
                <a:lnTo>
                  <a:pt x="2737929" y="1368622"/>
                </a:lnTo>
                <a:cubicBezTo>
                  <a:pt x="2732173" y="1374379"/>
                  <a:pt x="2732173" y="1377257"/>
                  <a:pt x="2733612" y="1378696"/>
                </a:cubicBezTo>
                <a:close/>
                <a:moveTo>
                  <a:pt x="2658486" y="1346170"/>
                </a:moveTo>
                <a:cubicBezTo>
                  <a:pt x="2658486" y="1346170"/>
                  <a:pt x="2661364" y="1343291"/>
                  <a:pt x="2662804" y="1340413"/>
                </a:cubicBezTo>
                <a:lnTo>
                  <a:pt x="2662851" y="1340064"/>
                </a:lnTo>
                <a:lnTo>
                  <a:pt x="2669496" y="1330770"/>
                </a:lnTo>
                <a:cubicBezTo>
                  <a:pt x="2672302" y="1326453"/>
                  <a:pt x="2675181" y="1323431"/>
                  <a:pt x="2680937" y="1323143"/>
                </a:cubicBezTo>
                <a:cubicBezTo>
                  <a:pt x="2670000" y="1334657"/>
                  <a:pt x="2658486" y="1334656"/>
                  <a:pt x="2658486" y="1334656"/>
                </a:cubicBezTo>
                <a:cubicBezTo>
                  <a:pt x="2661364" y="1334656"/>
                  <a:pt x="2662803" y="1335376"/>
                  <a:pt x="2663343" y="1336455"/>
                </a:cubicBezTo>
                <a:lnTo>
                  <a:pt x="2662851" y="1340064"/>
                </a:lnTo>
                <a:close/>
                <a:moveTo>
                  <a:pt x="2363163" y="1199948"/>
                </a:moveTo>
                <a:lnTo>
                  <a:pt x="2363143" y="1199383"/>
                </a:lnTo>
                <a:lnTo>
                  <a:pt x="2363163" y="1199372"/>
                </a:lnTo>
                <a:lnTo>
                  <a:pt x="2363236" y="1199743"/>
                </a:lnTo>
                <a:close/>
                <a:moveTo>
                  <a:pt x="2181248" y="1110142"/>
                </a:moveTo>
                <a:cubicBezTo>
                  <a:pt x="2192185" y="1099204"/>
                  <a:pt x="2203699" y="1099204"/>
                  <a:pt x="2203699" y="1087690"/>
                </a:cubicBezTo>
                <a:cubicBezTo>
                  <a:pt x="2192762" y="1099204"/>
                  <a:pt x="2181249" y="1076177"/>
                  <a:pt x="2181248" y="1087690"/>
                </a:cubicBezTo>
                <a:cubicBezTo>
                  <a:pt x="2192762" y="1087690"/>
                  <a:pt x="2181248" y="1098627"/>
                  <a:pt x="2181248" y="1110142"/>
                </a:cubicBezTo>
                <a:close/>
                <a:moveTo>
                  <a:pt x="2320203" y="1180518"/>
                </a:moveTo>
                <a:cubicBezTo>
                  <a:pt x="2323009" y="1183397"/>
                  <a:pt x="2328622" y="1183541"/>
                  <a:pt x="2328622" y="1178072"/>
                </a:cubicBezTo>
                <a:lnTo>
                  <a:pt x="2328622" y="1166558"/>
                </a:lnTo>
                <a:cubicBezTo>
                  <a:pt x="2340136" y="1177496"/>
                  <a:pt x="2328622" y="1177496"/>
                  <a:pt x="2340135" y="1178072"/>
                </a:cubicBezTo>
                <a:cubicBezTo>
                  <a:pt x="2351074" y="1178071"/>
                  <a:pt x="2340135" y="1166558"/>
                  <a:pt x="2328622" y="1166558"/>
                </a:cubicBezTo>
                <a:cubicBezTo>
                  <a:pt x="2317396" y="1172027"/>
                  <a:pt x="2317396" y="1177640"/>
                  <a:pt x="2320203" y="1180518"/>
                </a:cubicBezTo>
                <a:close/>
                <a:moveTo>
                  <a:pt x="2777796" y="1412301"/>
                </a:moveTo>
                <a:cubicBezTo>
                  <a:pt x="2778515" y="1413380"/>
                  <a:pt x="2779955" y="1414100"/>
                  <a:pt x="2782833" y="1414100"/>
                </a:cubicBezTo>
                <a:cubicBezTo>
                  <a:pt x="2782833" y="1402587"/>
                  <a:pt x="2782833" y="1402587"/>
                  <a:pt x="2794347" y="1402587"/>
                </a:cubicBezTo>
                <a:cubicBezTo>
                  <a:pt x="2794346" y="1391073"/>
                  <a:pt x="2782833" y="1402587"/>
                  <a:pt x="2782833" y="1391073"/>
                </a:cubicBezTo>
                <a:lnTo>
                  <a:pt x="2794346" y="1391073"/>
                </a:lnTo>
                <a:cubicBezTo>
                  <a:pt x="2783408" y="1380135"/>
                  <a:pt x="2771895" y="1391073"/>
                  <a:pt x="2771320" y="1402587"/>
                </a:cubicBezTo>
                <a:cubicBezTo>
                  <a:pt x="2779955" y="1402586"/>
                  <a:pt x="2775638" y="1409063"/>
                  <a:pt x="2777796" y="1412301"/>
                </a:cubicBezTo>
                <a:close/>
                <a:moveTo>
                  <a:pt x="3021740" y="1537296"/>
                </a:moveTo>
                <a:cubicBezTo>
                  <a:pt x="3021740" y="1526358"/>
                  <a:pt x="3021740" y="1526358"/>
                  <a:pt x="3033254" y="1514844"/>
                </a:cubicBezTo>
                <a:lnTo>
                  <a:pt x="3033253" y="1514269"/>
                </a:lnTo>
                <a:lnTo>
                  <a:pt x="3021740" y="1514269"/>
                </a:lnTo>
                <a:cubicBezTo>
                  <a:pt x="3032678" y="1525782"/>
                  <a:pt x="2998713" y="1525782"/>
                  <a:pt x="3010227" y="1525782"/>
                </a:cubicBezTo>
                <a:cubicBezTo>
                  <a:pt x="3010227" y="1525782"/>
                  <a:pt x="3021740" y="1525782"/>
                  <a:pt x="3021740" y="1537296"/>
                </a:cubicBezTo>
                <a:close/>
                <a:moveTo>
                  <a:pt x="2022360" y="1042787"/>
                </a:moveTo>
                <a:cubicBezTo>
                  <a:pt x="2044812" y="1042787"/>
                  <a:pt x="2033298" y="1042787"/>
                  <a:pt x="2044813" y="1031274"/>
                </a:cubicBezTo>
                <a:cubicBezTo>
                  <a:pt x="2010847" y="1031274"/>
                  <a:pt x="2044813" y="997884"/>
                  <a:pt x="2010847" y="1008823"/>
                </a:cubicBezTo>
                <a:cubicBezTo>
                  <a:pt x="2022360" y="1020336"/>
                  <a:pt x="2022360" y="1020336"/>
                  <a:pt x="2022360" y="1042787"/>
                </a:cubicBezTo>
                <a:close/>
                <a:moveTo>
                  <a:pt x="2351649" y="1210886"/>
                </a:moveTo>
                <a:cubicBezTo>
                  <a:pt x="2351649" y="1199948"/>
                  <a:pt x="2351649" y="1188434"/>
                  <a:pt x="2351649" y="1188434"/>
                </a:cubicBezTo>
                <a:cubicBezTo>
                  <a:pt x="2360284" y="1197069"/>
                  <a:pt x="2362443" y="1192752"/>
                  <a:pt x="2362983" y="1194910"/>
                </a:cubicBezTo>
                <a:lnTo>
                  <a:pt x="2363143" y="1199383"/>
                </a:lnTo>
                <a:lnTo>
                  <a:pt x="2353089" y="1205129"/>
                </a:lnTo>
                <a:cubicBezTo>
                  <a:pt x="2351649" y="1208007"/>
                  <a:pt x="2351649" y="1210886"/>
                  <a:pt x="2351649" y="1210886"/>
                </a:cubicBezTo>
                <a:close/>
                <a:moveTo>
                  <a:pt x="2670000" y="1368622"/>
                </a:moveTo>
                <a:cubicBezTo>
                  <a:pt x="2680937" y="1368622"/>
                  <a:pt x="2680937" y="1357684"/>
                  <a:pt x="2692452" y="1346170"/>
                </a:cubicBezTo>
                <a:cubicBezTo>
                  <a:pt x="2680937" y="1346169"/>
                  <a:pt x="2681512" y="1345594"/>
                  <a:pt x="2681512" y="1345594"/>
                </a:cubicBezTo>
                <a:cubicBezTo>
                  <a:pt x="2681512" y="1345594"/>
                  <a:pt x="2669999" y="1345595"/>
                  <a:pt x="2670000" y="1357108"/>
                </a:cubicBezTo>
                <a:cubicBezTo>
                  <a:pt x="2681512" y="1357108"/>
                  <a:pt x="2681512" y="1357108"/>
                  <a:pt x="2670000" y="1368622"/>
                </a:cubicBezTo>
                <a:close/>
                <a:moveTo>
                  <a:pt x="1919890" y="997885"/>
                </a:moveTo>
                <a:lnTo>
                  <a:pt x="1919890" y="997883"/>
                </a:lnTo>
                <a:lnTo>
                  <a:pt x="1919890" y="997884"/>
                </a:lnTo>
                <a:close/>
                <a:moveTo>
                  <a:pt x="2328622" y="1200524"/>
                </a:moveTo>
                <a:cubicBezTo>
                  <a:pt x="2340135" y="1178072"/>
                  <a:pt x="2294656" y="1189010"/>
                  <a:pt x="2306171" y="1166558"/>
                </a:cubicBezTo>
                <a:cubicBezTo>
                  <a:pt x="2294657" y="1166558"/>
                  <a:pt x="2306171" y="1189010"/>
                  <a:pt x="2306171" y="1189010"/>
                </a:cubicBezTo>
                <a:cubicBezTo>
                  <a:pt x="2317109" y="1189009"/>
                  <a:pt x="2328622" y="1200524"/>
                  <a:pt x="2328622" y="1200524"/>
                </a:cubicBezTo>
                <a:close/>
                <a:moveTo>
                  <a:pt x="2832125" y="1450305"/>
                </a:moveTo>
                <a:cubicBezTo>
                  <a:pt x="2834644" y="1450871"/>
                  <a:pt x="2837522" y="1450224"/>
                  <a:pt x="2840400" y="1447489"/>
                </a:cubicBezTo>
                <a:cubicBezTo>
                  <a:pt x="2828887" y="1447489"/>
                  <a:pt x="2828888" y="1435976"/>
                  <a:pt x="2828888" y="1435976"/>
                </a:cubicBezTo>
                <a:cubicBezTo>
                  <a:pt x="2820252" y="1435976"/>
                  <a:pt x="2824570" y="1448605"/>
                  <a:pt x="2832125" y="1450305"/>
                </a:cubicBezTo>
                <a:close/>
                <a:moveTo>
                  <a:pt x="2005090" y="1041348"/>
                </a:moveTo>
                <a:cubicBezTo>
                  <a:pt x="2007968" y="1042787"/>
                  <a:pt x="2010847" y="1042787"/>
                  <a:pt x="2010847" y="1042787"/>
                </a:cubicBezTo>
                <a:cubicBezTo>
                  <a:pt x="2010847" y="1042787"/>
                  <a:pt x="2022361" y="1031274"/>
                  <a:pt x="2010847" y="1031274"/>
                </a:cubicBezTo>
                <a:lnTo>
                  <a:pt x="1999334" y="1031274"/>
                </a:lnTo>
                <a:cubicBezTo>
                  <a:pt x="1999333" y="1037030"/>
                  <a:pt x="2002212" y="1039909"/>
                  <a:pt x="2005090" y="1041348"/>
                </a:cubicBezTo>
                <a:close/>
                <a:moveTo>
                  <a:pt x="1931403" y="1009398"/>
                </a:moveTo>
                <a:cubicBezTo>
                  <a:pt x="1942341" y="997884"/>
                  <a:pt x="1942342" y="1009398"/>
                  <a:pt x="1953855" y="1009398"/>
                </a:cubicBezTo>
                <a:cubicBezTo>
                  <a:pt x="1953855" y="997884"/>
                  <a:pt x="1942342" y="1009398"/>
                  <a:pt x="1942341" y="997884"/>
                </a:cubicBezTo>
                <a:cubicBezTo>
                  <a:pt x="1942341" y="997884"/>
                  <a:pt x="1931403" y="997884"/>
                  <a:pt x="1931403" y="1009398"/>
                </a:cubicBezTo>
                <a:close/>
                <a:moveTo>
                  <a:pt x="3054059" y="1569290"/>
                </a:moveTo>
                <a:cubicBezTo>
                  <a:pt x="3057396" y="1570541"/>
                  <a:pt x="3061605" y="1571260"/>
                  <a:pt x="3067218" y="1571260"/>
                </a:cubicBezTo>
                <a:cubicBezTo>
                  <a:pt x="3067218" y="1537296"/>
                  <a:pt x="3078732" y="1548809"/>
                  <a:pt x="3067218" y="1526358"/>
                </a:cubicBezTo>
                <a:cubicBezTo>
                  <a:pt x="3055705" y="1526358"/>
                  <a:pt x="3044767" y="1537296"/>
                  <a:pt x="3033253" y="1548809"/>
                </a:cubicBezTo>
                <a:cubicBezTo>
                  <a:pt x="3041889" y="1557013"/>
                  <a:pt x="3044047" y="1565540"/>
                  <a:pt x="3054059" y="1569290"/>
                </a:cubicBezTo>
                <a:close/>
                <a:moveTo>
                  <a:pt x="2919845" y="1503331"/>
                </a:moveTo>
                <a:cubicBezTo>
                  <a:pt x="2942295" y="1514844"/>
                  <a:pt x="2942295" y="1503331"/>
                  <a:pt x="2953810" y="1514844"/>
                </a:cubicBezTo>
                <a:cubicBezTo>
                  <a:pt x="2953810" y="1514844"/>
                  <a:pt x="2953810" y="1503331"/>
                  <a:pt x="2942295" y="1503331"/>
                </a:cubicBezTo>
                <a:cubicBezTo>
                  <a:pt x="2964748" y="1503331"/>
                  <a:pt x="2964748" y="1480879"/>
                  <a:pt x="2953810" y="1480879"/>
                </a:cubicBezTo>
                <a:cubicBezTo>
                  <a:pt x="2965323" y="1503331"/>
                  <a:pt x="2942295" y="1503331"/>
                  <a:pt x="2919845" y="1503331"/>
                </a:cubicBezTo>
                <a:close/>
                <a:moveTo>
                  <a:pt x="2805860" y="1448065"/>
                </a:moveTo>
                <a:cubicBezTo>
                  <a:pt x="2805861" y="1442309"/>
                  <a:pt x="2802982" y="1439431"/>
                  <a:pt x="2800103" y="1437991"/>
                </a:cubicBezTo>
                <a:lnTo>
                  <a:pt x="2795448" y="1436828"/>
                </a:lnTo>
                <a:lnTo>
                  <a:pt x="2794347" y="1425038"/>
                </a:lnTo>
                <a:lnTo>
                  <a:pt x="2794346" y="1436552"/>
                </a:lnTo>
                <a:lnTo>
                  <a:pt x="2795448" y="1436828"/>
                </a:lnTo>
                <a:lnTo>
                  <a:pt x="2795786" y="1440437"/>
                </a:lnTo>
                <a:cubicBezTo>
                  <a:pt x="2797225" y="1444755"/>
                  <a:pt x="2800103" y="1447777"/>
                  <a:pt x="2805860" y="1448065"/>
                </a:cubicBezTo>
                <a:close/>
                <a:moveTo>
                  <a:pt x="2374173" y="1236728"/>
                </a:moveTo>
                <a:cubicBezTo>
                  <a:pt x="2374424" y="1237295"/>
                  <a:pt x="2374532" y="1236647"/>
                  <a:pt x="2374676" y="1233913"/>
                </a:cubicBezTo>
                <a:cubicBezTo>
                  <a:pt x="2374676" y="1233913"/>
                  <a:pt x="2374677" y="1210885"/>
                  <a:pt x="2363163" y="1222398"/>
                </a:cubicBezTo>
                <a:cubicBezTo>
                  <a:pt x="2371366" y="1222399"/>
                  <a:pt x="2373417" y="1235028"/>
                  <a:pt x="2374173" y="1236728"/>
                </a:cubicBezTo>
                <a:close/>
                <a:moveTo>
                  <a:pt x="2680938" y="1391073"/>
                </a:moveTo>
                <a:cubicBezTo>
                  <a:pt x="2680938" y="1391073"/>
                  <a:pt x="2680938" y="1391073"/>
                  <a:pt x="2692452" y="1391073"/>
                </a:cubicBezTo>
                <a:cubicBezTo>
                  <a:pt x="2692451" y="1380135"/>
                  <a:pt x="2680937" y="1380135"/>
                  <a:pt x="2692452" y="1368622"/>
                </a:cubicBezTo>
                <a:cubicBezTo>
                  <a:pt x="2692452" y="1368622"/>
                  <a:pt x="2692452" y="1368622"/>
                  <a:pt x="2680937" y="1368622"/>
                </a:cubicBezTo>
                <a:cubicBezTo>
                  <a:pt x="2669424" y="1380135"/>
                  <a:pt x="2692452" y="1368622"/>
                  <a:pt x="2680938" y="1391073"/>
                </a:cubicBezTo>
                <a:close/>
                <a:moveTo>
                  <a:pt x="2476572" y="1290329"/>
                </a:moveTo>
                <a:cubicBezTo>
                  <a:pt x="2476572" y="1290329"/>
                  <a:pt x="2488085" y="1290329"/>
                  <a:pt x="2488085" y="1278816"/>
                </a:cubicBezTo>
                <a:cubicBezTo>
                  <a:pt x="2476572" y="1278816"/>
                  <a:pt x="2476572" y="1278816"/>
                  <a:pt x="2476572" y="1290329"/>
                </a:cubicBezTo>
                <a:close/>
                <a:moveTo>
                  <a:pt x="2010847" y="1065238"/>
                </a:moveTo>
                <a:cubicBezTo>
                  <a:pt x="2010847" y="1065238"/>
                  <a:pt x="2010847" y="1065238"/>
                  <a:pt x="2022361" y="1065239"/>
                </a:cubicBezTo>
                <a:cubicBezTo>
                  <a:pt x="2022361" y="1065239"/>
                  <a:pt x="2022361" y="1065239"/>
                  <a:pt x="2022360" y="1053725"/>
                </a:cubicBezTo>
                <a:cubicBezTo>
                  <a:pt x="2010847" y="1053725"/>
                  <a:pt x="2010847" y="1065238"/>
                  <a:pt x="2010847" y="1065238"/>
                </a:cubicBezTo>
                <a:close/>
                <a:moveTo>
                  <a:pt x="2260692" y="1189010"/>
                </a:moveTo>
                <a:cubicBezTo>
                  <a:pt x="2260692" y="1177496"/>
                  <a:pt x="2272206" y="1177496"/>
                  <a:pt x="2272206" y="1177496"/>
                </a:cubicBezTo>
                <a:cubicBezTo>
                  <a:pt x="2260692" y="1177496"/>
                  <a:pt x="2260692" y="1177496"/>
                  <a:pt x="2260692" y="1165983"/>
                </a:cubicBezTo>
                <a:cubicBezTo>
                  <a:pt x="2249179" y="1165983"/>
                  <a:pt x="2249179" y="1165983"/>
                  <a:pt x="2249179" y="1177496"/>
                </a:cubicBezTo>
                <a:cubicBezTo>
                  <a:pt x="2260692" y="1166558"/>
                  <a:pt x="2249179" y="1189010"/>
                  <a:pt x="2260692" y="1189010"/>
                </a:cubicBezTo>
                <a:close/>
                <a:moveTo>
                  <a:pt x="2215213" y="1166558"/>
                </a:moveTo>
                <a:cubicBezTo>
                  <a:pt x="2226726" y="1166558"/>
                  <a:pt x="2238240" y="1166558"/>
                  <a:pt x="2237664" y="1155045"/>
                </a:cubicBezTo>
                <a:cubicBezTo>
                  <a:pt x="2226726" y="1166558"/>
                  <a:pt x="2215213" y="1143531"/>
                  <a:pt x="2215213" y="1155045"/>
                </a:cubicBezTo>
                <a:close/>
                <a:moveTo>
                  <a:pt x="2340712" y="1233337"/>
                </a:moveTo>
                <a:cubicBezTo>
                  <a:pt x="2346180" y="1233336"/>
                  <a:pt x="2354672" y="1230458"/>
                  <a:pt x="2360357" y="1224773"/>
                </a:cubicBezTo>
                <a:lnTo>
                  <a:pt x="2362274" y="1221196"/>
                </a:lnTo>
                <a:lnTo>
                  <a:pt x="2363738" y="1221824"/>
                </a:lnTo>
                <a:lnTo>
                  <a:pt x="2362515" y="1220746"/>
                </a:lnTo>
                <a:lnTo>
                  <a:pt x="2366050" y="1214151"/>
                </a:lnTo>
                <a:lnTo>
                  <a:pt x="2363236" y="1199743"/>
                </a:lnTo>
                <a:lnTo>
                  <a:pt x="2367509" y="1187778"/>
                </a:lnTo>
                <a:lnTo>
                  <a:pt x="2375252" y="1188434"/>
                </a:lnTo>
                <a:lnTo>
                  <a:pt x="2370343" y="1179843"/>
                </a:lnTo>
                <a:lnTo>
                  <a:pt x="2373237" y="1171739"/>
                </a:lnTo>
                <a:lnTo>
                  <a:pt x="2373522" y="1166148"/>
                </a:lnTo>
                <a:lnTo>
                  <a:pt x="2374676" y="1165983"/>
                </a:lnTo>
                <a:lnTo>
                  <a:pt x="2373636" y="1163915"/>
                </a:lnTo>
                <a:lnTo>
                  <a:pt x="2374676" y="1143531"/>
                </a:lnTo>
                <a:cubicBezTo>
                  <a:pt x="2374676" y="1143531"/>
                  <a:pt x="2374676" y="1143531"/>
                  <a:pt x="2373237" y="1143531"/>
                </a:cubicBezTo>
                <a:lnTo>
                  <a:pt x="2364509" y="1143531"/>
                </a:lnTo>
                <a:lnTo>
                  <a:pt x="2374524" y="1139249"/>
                </a:lnTo>
                <a:cubicBezTo>
                  <a:pt x="2381296" y="1137630"/>
                  <a:pt x="2376979" y="1144107"/>
                  <a:pt x="2385615" y="1144107"/>
                </a:cubicBezTo>
                <a:cubicBezTo>
                  <a:pt x="2397129" y="1144107"/>
                  <a:pt x="2385615" y="1144107"/>
                  <a:pt x="2385614" y="1132593"/>
                </a:cubicBezTo>
                <a:cubicBezTo>
                  <a:pt x="2363163" y="1144107"/>
                  <a:pt x="2363163" y="1121655"/>
                  <a:pt x="2351650" y="1121655"/>
                </a:cubicBezTo>
                <a:cubicBezTo>
                  <a:pt x="2363163" y="1121655"/>
                  <a:pt x="2363163" y="1132593"/>
                  <a:pt x="2363163" y="1144107"/>
                </a:cubicBezTo>
                <a:lnTo>
                  <a:pt x="2363409" y="1144002"/>
                </a:lnTo>
                <a:lnTo>
                  <a:pt x="2368920" y="1154541"/>
                </a:lnTo>
                <a:lnTo>
                  <a:pt x="2373636" y="1163915"/>
                </a:lnTo>
                <a:lnTo>
                  <a:pt x="2373522" y="1166148"/>
                </a:lnTo>
                <a:lnTo>
                  <a:pt x="2364602" y="1167422"/>
                </a:lnTo>
                <a:lnTo>
                  <a:pt x="2363269" y="1176753"/>
                </a:lnTo>
                <a:lnTo>
                  <a:pt x="2363163" y="1176715"/>
                </a:lnTo>
                <a:lnTo>
                  <a:pt x="2363163" y="1166486"/>
                </a:lnTo>
                <a:cubicBezTo>
                  <a:pt x="2363163" y="1163680"/>
                  <a:pt x="2363163" y="1160801"/>
                  <a:pt x="2363163" y="1155045"/>
                </a:cubicBezTo>
                <a:cubicBezTo>
                  <a:pt x="2351650" y="1155045"/>
                  <a:pt x="2340135" y="1155045"/>
                  <a:pt x="2329773" y="1154470"/>
                </a:cubicBezTo>
                <a:cubicBezTo>
                  <a:pt x="2329774" y="1165407"/>
                  <a:pt x="2340712" y="1165406"/>
                  <a:pt x="2352225" y="1176921"/>
                </a:cubicBezTo>
                <a:cubicBezTo>
                  <a:pt x="2352225" y="1165406"/>
                  <a:pt x="2340712" y="1165406"/>
                  <a:pt x="2352225" y="1165406"/>
                </a:cubicBezTo>
                <a:cubicBezTo>
                  <a:pt x="2360860" y="1165406"/>
                  <a:pt x="2356543" y="1171883"/>
                  <a:pt x="2358701" y="1175121"/>
                </a:cubicBezTo>
                <a:lnTo>
                  <a:pt x="2363163" y="1176715"/>
                </a:lnTo>
                <a:lnTo>
                  <a:pt x="2363163" y="1177496"/>
                </a:lnTo>
                <a:lnTo>
                  <a:pt x="2363269" y="1176753"/>
                </a:lnTo>
                <a:lnTo>
                  <a:pt x="2363739" y="1176921"/>
                </a:lnTo>
                <a:cubicBezTo>
                  <a:pt x="2363739" y="1176921"/>
                  <a:pt x="2366617" y="1176921"/>
                  <a:pt x="2369495" y="1178360"/>
                </a:cubicBezTo>
                <a:lnTo>
                  <a:pt x="2370343" y="1179843"/>
                </a:lnTo>
                <a:lnTo>
                  <a:pt x="2367509" y="1187778"/>
                </a:lnTo>
                <a:lnTo>
                  <a:pt x="2358269" y="1186995"/>
                </a:lnTo>
                <a:cubicBezTo>
                  <a:pt x="2352656" y="1185556"/>
                  <a:pt x="2347044" y="1182677"/>
                  <a:pt x="2341287" y="1176921"/>
                </a:cubicBezTo>
                <a:cubicBezTo>
                  <a:pt x="2352225" y="1187859"/>
                  <a:pt x="2341287" y="1199372"/>
                  <a:pt x="2329773" y="1221823"/>
                </a:cubicBezTo>
                <a:cubicBezTo>
                  <a:pt x="2352801" y="1221824"/>
                  <a:pt x="2329773" y="1210310"/>
                  <a:pt x="2341287" y="1210310"/>
                </a:cubicBezTo>
                <a:cubicBezTo>
                  <a:pt x="2346756" y="1210310"/>
                  <a:pt x="2349491" y="1210310"/>
                  <a:pt x="2352297" y="1211749"/>
                </a:cubicBezTo>
                <a:lnTo>
                  <a:pt x="2362515" y="1220746"/>
                </a:lnTo>
                <a:lnTo>
                  <a:pt x="2362274" y="1221196"/>
                </a:lnTo>
                <a:lnTo>
                  <a:pt x="2353664" y="1217506"/>
                </a:lnTo>
                <a:cubicBezTo>
                  <a:pt x="2352225" y="1216067"/>
                  <a:pt x="2352225" y="1216067"/>
                  <a:pt x="2352225" y="1221824"/>
                </a:cubicBezTo>
                <a:cubicBezTo>
                  <a:pt x="2352225" y="1221824"/>
                  <a:pt x="2340712" y="1221824"/>
                  <a:pt x="2340712" y="1233337"/>
                </a:cubicBezTo>
                <a:close/>
                <a:moveTo>
                  <a:pt x="2499024" y="1312781"/>
                </a:moveTo>
                <a:cubicBezTo>
                  <a:pt x="2499024" y="1301267"/>
                  <a:pt x="2499024" y="1301267"/>
                  <a:pt x="2510537" y="1312781"/>
                </a:cubicBezTo>
                <a:cubicBezTo>
                  <a:pt x="2510537" y="1301267"/>
                  <a:pt x="2510537" y="1301267"/>
                  <a:pt x="2499024" y="1301267"/>
                </a:cubicBezTo>
                <a:cubicBezTo>
                  <a:pt x="2499024" y="1301267"/>
                  <a:pt x="2488084" y="1301267"/>
                  <a:pt x="2499024" y="1312781"/>
                </a:cubicBezTo>
                <a:close/>
                <a:moveTo>
                  <a:pt x="2272206" y="1200524"/>
                </a:moveTo>
                <a:lnTo>
                  <a:pt x="2274732" y="1189945"/>
                </a:lnTo>
                <a:lnTo>
                  <a:pt x="2277063" y="1190809"/>
                </a:lnTo>
                <a:cubicBezTo>
                  <a:pt x="2278682" y="1194047"/>
                  <a:pt x="2272206" y="1200524"/>
                  <a:pt x="2272206" y="1200524"/>
                </a:cubicBezTo>
                <a:close/>
                <a:moveTo>
                  <a:pt x="1896863" y="1020336"/>
                </a:moveTo>
                <a:cubicBezTo>
                  <a:pt x="1908377" y="1008823"/>
                  <a:pt x="1908377" y="1020336"/>
                  <a:pt x="1908377" y="1020336"/>
                </a:cubicBezTo>
                <a:cubicBezTo>
                  <a:pt x="1908376" y="1012132"/>
                  <a:pt x="1902224" y="1003605"/>
                  <a:pt x="1908619" y="999854"/>
                </a:cubicBezTo>
                <a:lnTo>
                  <a:pt x="1919890" y="997885"/>
                </a:lnTo>
                <a:lnTo>
                  <a:pt x="1919890" y="998460"/>
                </a:lnTo>
                <a:cubicBezTo>
                  <a:pt x="1931404" y="998460"/>
                  <a:pt x="1931404" y="998460"/>
                  <a:pt x="1931403" y="986946"/>
                </a:cubicBezTo>
                <a:cubicBezTo>
                  <a:pt x="1919890" y="986947"/>
                  <a:pt x="1931404" y="975433"/>
                  <a:pt x="1919890" y="975433"/>
                </a:cubicBezTo>
                <a:cubicBezTo>
                  <a:pt x="1919890" y="980902"/>
                  <a:pt x="1919890" y="983637"/>
                  <a:pt x="1919890" y="986515"/>
                </a:cubicBezTo>
                <a:lnTo>
                  <a:pt x="1919890" y="997883"/>
                </a:lnTo>
                <a:lnTo>
                  <a:pt x="1916382" y="992847"/>
                </a:lnTo>
                <a:cubicBezTo>
                  <a:pt x="1910067" y="990688"/>
                  <a:pt x="1897439" y="995006"/>
                  <a:pt x="1897439" y="986371"/>
                </a:cubicBezTo>
                <a:cubicBezTo>
                  <a:pt x="1885924" y="997884"/>
                  <a:pt x="1908376" y="997884"/>
                  <a:pt x="1896863" y="1020336"/>
                </a:cubicBezTo>
                <a:close/>
                <a:moveTo>
                  <a:pt x="2777652" y="1456988"/>
                </a:moveTo>
                <a:cubicBezTo>
                  <a:pt x="2780530" y="1458427"/>
                  <a:pt x="2783409" y="1458427"/>
                  <a:pt x="2783409" y="1458427"/>
                </a:cubicBezTo>
                <a:cubicBezTo>
                  <a:pt x="2783409" y="1435976"/>
                  <a:pt x="2783409" y="1458427"/>
                  <a:pt x="2771895" y="1446914"/>
                </a:cubicBezTo>
                <a:cubicBezTo>
                  <a:pt x="2771895" y="1452671"/>
                  <a:pt x="2774773" y="1455549"/>
                  <a:pt x="2777652" y="1456988"/>
                </a:cubicBezTo>
                <a:close/>
                <a:moveTo>
                  <a:pt x="1954431" y="1054301"/>
                </a:moveTo>
                <a:lnTo>
                  <a:pt x="1952057" y="1048010"/>
                </a:lnTo>
                <a:lnTo>
                  <a:pt x="1952991" y="1048543"/>
                </a:lnTo>
                <a:cubicBezTo>
                  <a:pt x="1954431" y="1051422"/>
                  <a:pt x="1954431" y="1054301"/>
                  <a:pt x="1954431" y="1054301"/>
                </a:cubicBezTo>
                <a:close/>
                <a:moveTo>
                  <a:pt x="2658486" y="1403163"/>
                </a:moveTo>
                <a:cubicBezTo>
                  <a:pt x="2658486" y="1403163"/>
                  <a:pt x="2670000" y="1403163"/>
                  <a:pt x="2670000" y="1391649"/>
                </a:cubicBezTo>
                <a:cubicBezTo>
                  <a:pt x="2658486" y="1391649"/>
                  <a:pt x="2658486" y="1380135"/>
                  <a:pt x="2658486" y="1380135"/>
                </a:cubicBezTo>
                <a:cubicBezTo>
                  <a:pt x="2658486" y="1380135"/>
                  <a:pt x="2635458" y="1368622"/>
                  <a:pt x="2646973" y="1380135"/>
                </a:cubicBezTo>
                <a:cubicBezTo>
                  <a:pt x="2646973" y="1380135"/>
                  <a:pt x="2635458" y="1391649"/>
                  <a:pt x="2646973" y="1391649"/>
                </a:cubicBezTo>
                <a:cubicBezTo>
                  <a:pt x="2658486" y="1380711"/>
                  <a:pt x="2658486" y="1391649"/>
                  <a:pt x="2658486" y="1403163"/>
                </a:cubicBezTo>
                <a:close/>
                <a:moveTo>
                  <a:pt x="2033875" y="1098628"/>
                </a:moveTo>
                <a:cubicBezTo>
                  <a:pt x="2044813" y="1098628"/>
                  <a:pt x="2044813" y="1098628"/>
                  <a:pt x="2056326" y="1098628"/>
                </a:cubicBezTo>
                <a:cubicBezTo>
                  <a:pt x="2056325" y="1076176"/>
                  <a:pt x="2044812" y="1087690"/>
                  <a:pt x="2033875" y="1098628"/>
                </a:cubicBezTo>
                <a:close/>
                <a:moveTo>
                  <a:pt x="2397128" y="1278816"/>
                </a:moveTo>
                <a:cubicBezTo>
                  <a:pt x="2408066" y="1278816"/>
                  <a:pt x="2408066" y="1267303"/>
                  <a:pt x="2419579" y="1267302"/>
                </a:cubicBezTo>
                <a:cubicBezTo>
                  <a:pt x="2419579" y="1256364"/>
                  <a:pt x="2408642" y="1267302"/>
                  <a:pt x="2419579" y="1256364"/>
                </a:cubicBezTo>
                <a:cubicBezTo>
                  <a:pt x="2397129" y="1256365"/>
                  <a:pt x="2408642" y="1267302"/>
                  <a:pt x="2397128" y="1278816"/>
                </a:cubicBezTo>
                <a:close/>
                <a:moveTo>
                  <a:pt x="2896818" y="1526358"/>
                </a:moveTo>
                <a:cubicBezTo>
                  <a:pt x="2907755" y="1526358"/>
                  <a:pt x="2907755" y="1514844"/>
                  <a:pt x="2919269" y="1514844"/>
                </a:cubicBezTo>
                <a:cubicBezTo>
                  <a:pt x="2908331" y="1492393"/>
                  <a:pt x="2896817" y="1492393"/>
                  <a:pt x="2896818" y="1526358"/>
                </a:cubicBezTo>
                <a:close/>
                <a:moveTo>
                  <a:pt x="2374677" y="1267878"/>
                </a:moveTo>
                <a:cubicBezTo>
                  <a:pt x="2385615" y="1278816"/>
                  <a:pt x="2397128" y="1278816"/>
                  <a:pt x="2397129" y="1256365"/>
                </a:cubicBezTo>
                <a:cubicBezTo>
                  <a:pt x="2385614" y="1256364"/>
                  <a:pt x="2374101" y="1256364"/>
                  <a:pt x="2374677" y="1267878"/>
                </a:cubicBezTo>
                <a:close/>
                <a:moveTo>
                  <a:pt x="1942917" y="1054301"/>
                </a:moveTo>
                <a:lnTo>
                  <a:pt x="1954431" y="1054301"/>
                </a:lnTo>
                <a:cubicBezTo>
                  <a:pt x="1954431" y="1048688"/>
                  <a:pt x="1955834" y="1043758"/>
                  <a:pt x="1957939" y="1039702"/>
                </a:cubicBezTo>
                <a:lnTo>
                  <a:pt x="1964882" y="1031277"/>
                </a:lnTo>
                <a:lnTo>
                  <a:pt x="1965369" y="1031274"/>
                </a:lnTo>
                <a:lnTo>
                  <a:pt x="1965255" y="1030825"/>
                </a:lnTo>
                <a:lnTo>
                  <a:pt x="1965656" y="1030338"/>
                </a:lnTo>
                <a:cubicBezTo>
                  <a:pt x="1971269" y="1026092"/>
                  <a:pt x="1976882" y="1026092"/>
                  <a:pt x="1976883" y="1031849"/>
                </a:cubicBezTo>
                <a:cubicBezTo>
                  <a:pt x="1976882" y="1020336"/>
                  <a:pt x="1999333" y="1020335"/>
                  <a:pt x="2010847" y="1020336"/>
                </a:cubicBezTo>
                <a:cubicBezTo>
                  <a:pt x="1999333" y="1008823"/>
                  <a:pt x="1999334" y="997884"/>
                  <a:pt x="1999333" y="986371"/>
                </a:cubicBezTo>
                <a:cubicBezTo>
                  <a:pt x="1988395" y="986371"/>
                  <a:pt x="1988396" y="997309"/>
                  <a:pt x="1976882" y="1008823"/>
                </a:cubicBezTo>
                <a:lnTo>
                  <a:pt x="1965369" y="997309"/>
                </a:lnTo>
                <a:cubicBezTo>
                  <a:pt x="1959613" y="1003066"/>
                  <a:pt x="1959613" y="1008679"/>
                  <a:pt x="1961051" y="1014291"/>
                </a:cubicBezTo>
                <a:lnTo>
                  <a:pt x="1965255" y="1030825"/>
                </a:lnTo>
                <a:lnTo>
                  <a:pt x="1964882" y="1031277"/>
                </a:lnTo>
                <a:lnTo>
                  <a:pt x="1955366" y="1031346"/>
                </a:lnTo>
                <a:cubicBezTo>
                  <a:pt x="1953999" y="1031417"/>
                  <a:pt x="1954143" y="1031562"/>
                  <a:pt x="1954431" y="1031849"/>
                </a:cubicBezTo>
                <a:cubicBezTo>
                  <a:pt x="1948675" y="1037318"/>
                  <a:pt x="1948674" y="1040053"/>
                  <a:pt x="1950113" y="1042859"/>
                </a:cubicBezTo>
                <a:lnTo>
                  <a:pt x="1952057" y="1048010"/>
                </a:lnTo>
                <a:lnTo>
                  <a:pt x="1942918" y="1042787"/>
                </a:lnTo>
                <a:cubicBezTo>
                  <a:pt x="1942917" y="1054301"/>
                  <a:pt x="1942917" y="1054301"/>
                  <a:pt x="1942917" y="1054301"/>
                </a:cubicBezTo>
                <a:close/>
                <a:moveTo>
                  <a:pt x="2362659" y="1263794"/>
                </a:moveTo>
                <a:cubicBezTo>
                  <a:pt x="2364962" y="1265899"/>
                  <a:pt x="2368488" y="1267302"/>
                  <a:pt x="2374101" y="1267302"/>
                </a:cubicBezTo>
                <a:cubicBezTo>
                  <a:pt x="2363163" y="1267302"/>
                  <a:pt x="2363163" y="1233913"/>
                  <a:pt x="2351649" y="1244851"/>
                </a:cubicBezTo>
                <a:cubicBezTo>
                  <a:pt x="2359853" y="1244851"/>
                  <a:pt x="2355751" y="1257480"/>
                  <a:pt x="2362659" y="1263794"/>
                </a:cubicBezTo>
                <a:close/>
                <a:moveTo>
                  <a:pt x="2794346" y="1481455"/>
                </a:moveTo>
                <a:lnTo>
                  <a:pt x="2794347" y="1469941"/>
                </a:lnTo>
                <a:cubicBezTo>
                  <a:pt x="2783408" y="1469942"/>
                  <a:pt x="2783408" y="1480879"/>
                  <a:pt x="2794346" y="1481455"/>
                </a:cubicBezTo>
                <a:close/>
                <a:moveTo>
                  <a:pt x="2158221" y="1166558"/>
                </a:moveTo>
                <a:cubicBezTo>
                  <a:pt x="2169735" y="1166558"/>
                  <a:pt x="2169735" y="1166558"/>
                  <a:pt x="2181249" y="1166558"/>
                </a:cubicBezTo>
                <a:cubicBezTo>
                  <a:pt x="2181248" y="1155045"/>
                  <a:pt x="2169735" y="1155045"/>
                  <a:pt x="2169735" y="1155045"/>
                </a:cubicBezTo>
                <a:cubicBezTo>
                  <a:pt x="2169735" y="1166558"/>
                  <a:pt x="2158221" y="1155045"/>
                  <a:pt x="2158221" y="1166558"/>
                </a:cubicBezTo>
                <a:close/>
                <a:moveTo>
                  <a:pt x="2010847" y="1098628"/>
                </a:moveTo>
                <a:cubicBezTo>
                  <a:pt x="1999333" y="1087690"/>
                  <a:pt x="2022360" y="1098628"/>
                  <a:pt x="2022360" y="1087115"/>
                </a:cubicBezTo>
                <a:cubicBezTo>
                  <a:pt x="2010847" y="1087115"/>
                  <a:pt x="1988395" y="1087114"/>
                  <a:pt x="2010847" y="1098628"/>
                </a:cubicBezTo>
                <a:close/>
                <a:moveTo>
                  <a:pt x="2256014" y="1222705"/>
                </a:moveTo>
                <a:cubicBezTo>
                  <a:pt x="2256374" y="1225170"/>
                  <a:pt x="2257814" y="1225854"/>
                  <a:pt x="2260692" y="1222975"/>
                </a:cubicBezTo>
                <a:cubicBezTo>
                  <a:pt x="2260692" y="1222975"/>
                  <a:pt x="2272205" y="1222975"/>
                  <a:pt x="2260692" y="1211461"/>
                </a:cubicBezTo>
                <a:cubicBezTo>
                  <a:pt x="2283143" y="1200523"/>
                  <a:pt x="2294657" y="1200524"/>
                  <a:pt x="2294656" y="1222975"/>
                </a:cubicBezTo>
                <a:cubicBezTo>
                  <a:pt x="2306171" y="1222975"/>
                  <a:pt x="2294656" y="1211461"/>
                  <a:pt x="2306171" y="1211461"/>
                </a:cubicBezTo>
                <a:cubicBezTo>
                  <a:pt x="2294656" y="1233913"/>
                  <a:pt x="2317684" y="1244851"/>
                  <a:pt x="2329198" y="1234488"/>
                </a:cubicBezTo>
                <a:cubicBezTo>
                  <a:pt x="2329197" y="1212037"/>
                  <a:pt x="2306746" y="1189009"/>
                  <a:pt x="2295233" y="1200524"/>
                </a:cubicBezTo>
                <a:cubicBezTo>
                  <a:pt x="2295233" y="1178071"/>
                  <a:pt x="2283718" y="1189009"/>
                  <a:pt x="2295233" y="1166558"/>
                </a:cubicBezTo>
                <a:cubicBezTo>
                  <a:pt x="2272780" y="1166558"/>
                  <a:pt x="2306746" y="1144107"/>
                  <a:pt x="2295233" y="1132593"/>
                </a:cubicBezTo>
                <a:cubicBezTo>
                  <a:pt x="2295233" y="1143531"/>
                  <a:pt x="2295233" y="1121080"/>
                  <a:pt x="2295233" y="1121080"/>
                </a:cubicBezTo>
                <a:lnTo>
                  <a:pt x="2290226" y="1129841"/>
                </a:lnTo>
                <a:lnTo>
                  <a:pt x="2283719" y="1132593"/>
                </a:lnTo>
                <a:cubicBezTo>
                  <a:pt x="2283719" y="1132593"/>
                  <a:pt x="2286597" y="1132593"/>
                  <a:pt x="2289476" y="1131154"/>
                </a:cubicBezTo>
                <a:lnTo>
                  <a:pt x="2290226" y="1129841"/>
                </a:lnTo>
                <a:lnTo>
                  <a:pt x="2290376" y="1129778"/>
                </a:lnTo>
                <a:cubicBezTo>
                  <a:pt x="2295233" y="1131478"/>
                  <a:pt x="2295233" y="1144107"/>
                  <a:pt x="2295233" y="1144107"/>
                </a:cubicBezTo>
                <a:cubicBezTo>
                  <a:pt x="2283719" y="1132593"/>
                  <a:pt x="2295233" y="1144107"/>
                  <a:pt x="2283719" y="1144107"/>
                </a:cubicBezTo>
                <a:cubicBezTo>
                  <a:pt x="2283718" y="1155332"/>
                  <a:pt x="2280840" y="1166558"/>
                  <a:pt x="2277962" y="1176416"/>
                </a:cubicBezTo>
                <a:lnTo>
                  <a:pt x="2274732" y="1189945"/>
                </a:lnTo>
                <a:lnTo>
                  <a:pt x="2272206" y="1189009"/>
                </a:lnTo>
                <a:cubicBezTo>
                  <a:pt x="2260692" y="1200524"/>
                  <a:pt x="2272206" y="1200524"/>
                  <a:pt x="2272206" y="1200524"/>
                </a:cubicBezTo>
                <a:cubicBezTo>
                  <a:pt x="2263571" y="1191888"/>
                  <a:pt x="2254935" y="1215311"/>
                  <a:pt x="2256014" y="1222705"/>
                </a:cubicBezTo>
                <a:close/>
                <a:moveTo>
                  <a:pt x="2454120" y="1323718"/>
                </a:moveTo>
                <a:cubicBezTo>
                  <a:pt x="2465058" y="1323719"/>
                  <a:pt x="2465058" y="1335232"/>
                  <a:pt x="2476571" y="1323719"/>
                </a:cubicBezTo>
                <a:cubicBezTo>
                  <a:pt x="2488085" y="1323719"/>
                  <a:pt x="2476571" y="1323719"/>
                  <a:pt x="2476572" y="1312205"/>
                </a:cubicBezTo>
                <a:cubicBezTo>
                  <a:pt x="2465058" y="1312205"/>
                  <a:pt x="2465058" y="1323719"/>
                  <a:pt x="2454120" y="1323718"/>
                </a:cubicBezTo>
                <a:close/>
                <a:moveTo>
                  <a:pt x="3089669" y="1638615"/>
                </a:moveTo>
                <a:cubicBezTo>
                  <a:pt x="3089669" y="1638615"/>
                  <a:pt x="3089669" y="1638615"/>
                  <a:pt x="3101183" y="1638615"/>
                </a:cubicBezTo>
                <a:cubicBezTo>
                  <a:pt x="3101184" y="1627102"/>
                  <a:pt x="3089670" y="1615588"/>
                  <a:pt x="3089669" y="1627102"/>
                </a:cubicBezTo>
                <a:cubicBezTo>
                  <a:pt x="3089669" y="1627102"/>
                  <a:pt x="3089669" y="1627102"/>
                  <a:pt x="3089669" y="1638615"/>
                </a:cubicBezTo>
                <a:close/>
                <a:moveTo>
                  <a:pt x="2748867" y="1469941"/>
                </a:moveTo>
                <a:cubicBezTo>
                  <a:pt x="2760382" y="1447489"/>
                  <a:pt x="2748867" y="1447489"/>
                  <a:pt x="2748867" y="1425038"/>
                </a:cubicBezTo>
                <a:cubicBezTo>
                  <a:pt x="2737930" y="1435976"/>
                  <a:pt x="2737930" y="1458427"/>
                  <a:pt x="2748867" y="1469941"/>
                </a:cubicBezTo>
                <a:close/>
                <a:moveTo>
                  <a:pt x="2612432" y="1402587"/>
                </a:moveTo>
                <a:cubicBezTo>
                  <a:pt x="2612432" y="1402587"/>
                  <a:pt x="2623945" y="1402587"/>
                  <a:pt x="2623945" y="1391073"/>
                </a:cubicBezTo>
                <a:close/>
                <a:moveTo>
                  <a:pt x="2499592" y="1346708"/>
                </a:moveTo>
                <a:lnTo>
                  <a:pt x="2499502" y="1346225"/>
                </a:lnTo>
                <a:lnTo>
                  <a:pt x="2499599" y="1346170"/>
                </a:lnTo>
                <a:close/>
                <a:moveTo>
                  <a:pt x="2499591" y="1346744"/>
                </a:moveTo>
                <a:lnTo>
                  <a:pt x="2499592" y="1346708"/>
                </a:lnTo>
                <a:lnTo>
                  <a:pt x="2499599" y="1346746"/>
                </a:lnTo>
                <a:close/>
                <a:moveTo>
                  <a:pt x="2408642" y="1301842"/>
                </a:moveTo>
                <a:cubicBezTo>
                  <a:pt x="2408642" y="1290329"/>
                  <a:pt x="2408642" y="1290329"/>
                  <a:pt x="2420155" y="1290329"/>
                </a:cubicBezTo>
                <a:lnTo>
                  <a:pt x="2408642" y="1278816"/>
                </a:lnTo>
                <a:lnTo>
                  <a:pt x="2408642" y="1290329"/>
                </a:lnTo>
                <a:cubicBezTo>
                  <a:pt x="2408642" y="1290329"/>
                  <a:pt x="2397129" y="1290329"/>
                  <a:pt x="2408642" y="1301842"/>
                </a:cubicBezTo>
                <a:close/>
                <a:moveTo>
                  <a:pt x="2493842" y="1345307"/>
                </a:moveTo>
                <a:cubicBezTo>
                  <a:pt x="2490963" y="1343867"/>
                  <a:pt x="2488084" y="1340989"/>
                  <a:pt x="2488084" y="1335232"/>
                </a:cubicBezTo>
                <a:cubicBezTo>
                  <a:pt x="2493554" y="1335232"/>
                  <a:pt x="2496288" y="1335232"/>
                  <a:pt x="2497728" y="1336671"/>
                </a:cubicBezTo>
                <a:lnTo>
                  <a:pt x="2499502" y="1346225"/>
                </a:lnTo>
                <a:lnTo>
                  <a:pt x="2498897" y="1346571"/>
                </a:lnTo>
                <a:close/>
                <a:moveTo>
                  <a:pt x="2032075" y="1119676"/>
                </a:moveTo>
                <a:cubicBezTo>
                  <a:pt x="2035313" y="1120935"/>
                  <a:pt x="2039630" y="1121655"/>
                  <a:pt x="2045387" y="1121655"/>
                </a:cubicBezTo>
                <a:cubicBezTo>
                  <a:pt x="2045388" y="1110142"/>
                  <a:pt x="2033875" y="1110142"/>
                  <a:pt x="2033875" y="1110142"/>
                </a:cubicBezTo>
                <a:cubicBezTo>
                  <a:pt x="2033875" y="1110142"/>
                  <a:pt x="2033875" y="1098628"/>
                  <a:pt x="2022360" y="1098628"/>
                </a:cubicBezTo>
                <a:cubicBezTo>
                  <a:pt x="2022360" y="1107263"/>
                  <a:pt x="2022360" y="1115898"/>
                  <a:pt x="2032075" y="1119676"/>
                </a:cubicBezTo>
                <a:close/>
                <a:moveTo>
                  <a:pt x="1886501" y="1053725"/>
                </a:moveTo>
                <a:cubicBezTo>
                  <a:pt x="1897439" y="1053725"/>
                  <a:pt x="1897439" y="1053725"/>
                  <a:pt x="1908952" y="1053725"/>
                </a:cubicBezTo>
                <a:cubicBezTo>
                  <a:pt x="1897439" y="1053725"/>
                  <a:pt x="1897438" y="1031273"/>
                  <a:pt x="1897438" y="1031273"/>
                </a:cubicBezTo>
                <a:cubicBezTo>
                  <a:pt x="1897439" y="1042787"/>
                  <a:pt x="1885925" y="1042787"/>
                  <a:pt x="1886501" y="1053725"/>
                </a:cubicBezTo>
                <a:close/>
                <a:moveTo>
                  <a:pt x="2346792" y="1281703"/>
                </a:moveTo>
                <a:cubicBezTo>
                  <a:pt x="2347331" y="1282414"/>
                  <a:pt x="2348771" y="1281694"/>
                  <a:pt x="2351649" y="1278816"/>
                </a:cubicBezTo>
                <a:cubicBezTo>
                  <a:pt x="2351649" y="1278816"/>
                  <a:pt x="2351649" y="1278816"/>
                  <a:pt x="2351649" y="1267302"/>
                </a:cubicBezTo>
                <a:cubicBezTo>
                  <a:pt x="2363163" y="1278816"/>
                  <a:pt x="2351649" y="1256364"/>
                  <a:pt x="2351649" y="1256364"/>
                </a:cubicBezTo>
                <a:cubicBezTo>
                  <a:pt x="2351649" y="1264567"/>
                  <a:pt x="2345173" y="1279571"/>
                  <a:pt x="2346792" y="1281703"/>
                </a:cubicBezTo>
                <a:close/>
                <a:moveTo>
                  <a:pt x="2658486" y="1437409"/>
                </a:moveTo>
                <a:lnTo>
                  <a:pt x="2657675" y="1436803"/>
                </a:lnTo>
                <a:lnTo>
                  <a:pt x="2658486" y="1435976"/>
                </a:lnTo>
                <a:close/>
                <a:moveTo>
                  <a:pt x="2999289" y="1616164"/>
                </a:moveTo>
                <a:cubicBezTo>
                  <a:pt x="3010227" y="1616164"/>
                  <a:pt x="3033254" y="1616164"/>
                  <a:pt x="3033254" y="1604651"/>
                </a:cubicBezTo>
                <a:cubicBezTo>
                  <a:pt x="3022316" y="1604650"/>
                  <a:pt x="3010802" y="1616164"/>
                  <a:pt x="3010802" y="1604650"/>
                </a:cubicBezTo>
                <a:cubicBezTo>
                  <a:pt x="2999289" y="1604650"/>
                  <a:pt x="3010802" y="1604650"/>
                  <a:pt x="2999289" y="1616164"/>
                </a:cubicBezTo>
                <a:close/>
                <a:moveTo>
                  <a:pt x="1841022" y="1042787"/>
                </a:moveTo>
                <a:cubicBezTo>
                  <a:pt x="1851960" y="1031274"/>
                  <a:pt x="1863473" y="1042787"/>
                  <a:pt x="1863473" y="1031274"/>
                </a:cubicBezTo>
                <a:cubicBezTo>
                  <a:pt x="1851960" y="1031274"/>
                  <a:pt x="1851960" y="1031274"/>
                  <a:pt x="1851960" y="1031274"/>
                </a:cubicBezTo>
                <a:cubicBezTo>
                  <a:pt x="1851960" y="1031274"/>
                  <a:pt x="1840447" y="1031274"/>
                  <a:pt x="1841022" y="1042787"/>
                </a:cubicBezTo>
                <a:close/>
                <a:moveTo>
                  <a:pt x="2635458" y="1436552"/>
                </a:moveTo>
                <a:cubicBezTo>
                  <a:pt x="2646972" y="1436552"/>
                  <a:pt x="2646972" y="1436552"/>
                  <a:pt x="2646972" y="1436552"/>
                </a:cubicBezTo>
                <a:cubicBezTo>
                  <a:pt x="2646972" y="1436552"/>
                  <a:pt x="2646972" y="1436552"/>
                  <a:pt x="2646972" y="1425038"/>
                </a:cubicBezTo>
                <a:cubicBezTo>
                  <a:pt x="2635458" y="1425038"/>
                  <a:pt x="2646973" y="1435976"/>
                  <a:pt x="2635458" y="1436552"/>
                </a:cubicBezTo>
                <a:close/>
                <a:moveTo>
                  <a:pt x="2432712" y="1338047"/>
                </a:moveTo>
                <a:cubicBezTo>
                  <a:pt x="2435410" y="1336347"/>
                  <a:pt x="2439728" y="1323718"/>
                  <a:pt x="2431092" y="1323719"/>
                </a:cubicBezTo>
                <a:cubicBezTo>
                  <a:pt x="2431092" y="1323719"/>
                  <a:pt x="2431092" y="1323719"/>
                  <a:pt x="2431093" y="1335232"/>
                </a:cubicBezTo>
                <a:cubicBezTo>
                  <a:pt x="2431093" y="1337966"/>
                  <a:pt x="2431812" y="1338614"/>
                  <a:pt x="2432712" y="1338047"/>
                </a:cubicBezTo>
                <a:close/>
                <a:moveTo>
                  <a:pt x="2328622" y="1289754"/>
                </a:moveTo>
                <a:cubicBezTo>
                  <a:pt x="2340135" y="1278816"/>
                  <a:pt x="2317684" y="1255788"/>
                  <a:pt x="2306171" y="1267302"/>
                </a:cubicBezTo>
                <a:cubicBezTo>
                  <a:pt x="2317684" y="1267302"/>
                  <a:pt x="2317684" y="1267302"/>
                  <a:pt x="2317684" y="1267302"/>
                </a:cubicBezTo>
                <a:cubicBezTo>
                  <a:pt x="2317684" y="1278815"/>
                  <a:pt x="2306171" y="1278816"/>
                  <a:pt x="2317684" y="1278815"/>
                </a:cubicBezTo>
                <a:cubicBezTo>
                  <a:pt x="2317684" y="1267302"/>
                  <a:pt x="2328622" y="1267302"/>
                  <a:pt x="2328622" y="1278240"/>
                </a:cubicBezTo>
                <a:cubicBezTo>
                  <a:pt x="2306171" y="1278240"/>
                  <a:pt x="2328622" y="1289754"/>
                  <a:pt x="2328622" y="1289754"/>
                </a:cubicBezTo>
                <a:close/>
                <a:moveTo>
                  <a:pt x="2351650" y="1301267"/>
                </a:moveTo>
                <a:lnTo>
                  <a:pt x="2363163" y="1301267"/>
                </a:lnTo>
                <a:cubicBezTo>
                  <a:pt x="2363163" y="1301267"/>
                  <a:pt x="2374676" y="1289754"/>
                  <a:pt x="2363163" y="1289754"/>
                </a:cubicBezTo>
                <a:cubicBezTo>
                  <a:pt x="2374101" y="1289754"/>
                  <a:pt x="2374676" y="1289754"/>
                  <a:pt x="2374676" y="1289754"/>
                </a:cubicBezTo>
                <a:cubicBezTo>
                  <a:pt x="2374676" y="1289754"/>
                  <a:pt x="2374676" y="1278240"/>
                  <a:pt x="2363163" y="1278240"/>
                </a:cubicBezTo>
                <a:cubicBezTo>
                  <a:pt x="2374676" y="1289754"/>
                  <a:pt x="2363163" y="1289754"/>
                  <a:pt x="2363163" y="1289754"/>
                </a:cubicBezTo>
                <a:cubicBezTo>
                  <a:pt x="2374101" y="1301267"/>
                  <a:pt x="2351650" y="1289754"/>
                  <a:pt x="2351650" y="1301267"/>
                </a:cubicBezTo>
                <a:close/>
                <a:moveTo>
                  <a:pt x="2533563" y="1391649"/>
                </a:moveTo>
                <a:lnTo>
                  <a:pt x="2533488" y="1391564"/>
                </a:lnTo>
                <a:lnTo>
                  <a:pt x="2538025" y="1385568"/>
                </a:lnTo>
                <a:cubicBezTo>
                  <a:pt x="2540184" y="1380711"/>
                  <a:pt x="2535866" y="1380711"/>
                  <a:pt x="2544502" y="1380711"/>
                </a:cubicBezTo>
                <a:cubicBezTo>
                  <a:pt x="2544502" y="1380711"/>
                  <a:pt x="2544502" y="1383589"/>
                  <a:pt x="2543062" y="1386468"/>
                </a:cubicBezTo>
                <a:lnTo>
                  <a:pt x="2533902" y="1391702"/>
                </a:lnTo>
                <a:close/>
                <a:moveTo>
                  <a:pt x="2623945" y="1436552"/>
                </a:moveTo>
                <a:cubicBezTo>
                  <a:pt x="2635458" y="1436552"/>
                  <a:pt x="2635458" y="1436552"/>
                  <a:pt x="2635458" y="1425038"/>
                </a:cubicBezTo>
                <a:cubicBezTo>
                  <a:pt x="2623945" y="1425038"/>
                  <a:pt x="2623945" y="1425038"/>
                  <a:pt x="2623945" y="1436552"/>
                </a:cubicBezTo>
                <a:close/>
                <a:moveTo>
                  <a:pt x="2062802" y="1164759"/>
                </a:moveTo>
                <a:cubicBezTo>
                  <a:pt x="2063522" y="1165839"/>
                  <a:pt x="2064961" y="1166558"/>
                  <a:pt x="2067839" y="1166558"/>
                </a:cubicBezTo>
                <a:lnTo>
                  <a:pt x="2067839" y="1155045"/>
                </a:lnTo>
                <a:cubicBezTo>
                  <a:pt x="2067839" y="1155045"/>
                  <a:pt x="2062083" y="1155045"/>
                  <a:pt x="2057765" y="1155045"/>
                </a:cubicBezTo>
                <a:lnTo>
                  <a:pt x="2056327" y="1155045"/>
                </a:lnTo>
                <a:lnTo>
                  <a:pt x="2056326" y="1155045"/>
                </a:lnTo>
                <a:cubicBezTo>
                  <a:pt x="2053448" y="1155045"/>
                  <a:pt x="2052728" y="1155045"/>
                  <a:pt x="2053268" y="1155045"/>
                </a:cubicBezTo>
                <a:lnTo>
                  <a:pt x="2056327" y="1155045"/>
                </a:lnTo>
                <a:lnTo>
                  <a:pt x="2061363" y="1156844"/>
                </a:lnTo>
                <a:cubicBezTo>
                  <a:pt x="2062802" y="1159002"/>
                  <a:pt x="2061363" y="1162600"/>
                  <a:pt x="2062802" y="1164759"/>
                </a:cubicBezTo>
                <a:close/>
                <a:moveTo>
                  <a:pt x="3015984" y="1641278"/>
                </a:moveTo>
                <a:cubicBezTo>
                  <a:pt x="3018862" y="1641350"/>
                  <a:pt x="3021740" y="1638615"/>
                  <a:pt x="3021740" y="1638615"/>
                </a:cubicBezTo>
                <a:cubicBezTo>
                  <a:pt x="3021740" y="1638615"/>
                  <a:pt x="3010227" y="1638615"/>
                  <a:pt x="3010227" y="1627102"/>
                </a:cubicBezTo>
                <a:lnTo>
                  <a:pt x="3021740" y="1627102"/>
                </a:lnTo>
                <a:cubicBezTo>
                  <a:pt x="3021740" y="1627102"/>
                  <a:pt x="3021740" y="1627102"/>
                  <a:pt x="3010227" y="1627102"/>
                </a:cubicBezTo>
                <a:cubicBezTo>
                  <a:pt x="3010227" y="1638328"/>
                  <a:pt x="3013105" y="1641206"/>
                  <a:pt x="3015984" y="1641278"/>
                </a:cubicBezTo>
                <a:close/>
                <a:moveTo>
                  <a:pt x="2510537" y="1391073"/>
                </a:moveTo>
                <a:cubicBezTo>
                  <a:pt x="2522050" y="1391073"/>
                  <a:pt x="2522050" y="1380135"/>
                  <a:pt x="2522050" y="1379559"/>
                </a:cubicBezTo>
                <a:cubicBezTo>
                  <a:pt x="2510537" y="1379559"/>
                  <a:pt x="2510537" y="1379559"/>
                  <a:pt x="2510537" y="1379559"/>
                </a:cubicBezTo>
                <a:cubicBezTo>
                  <a:pt x="2510537" y="1391073"/>
                  <a:pt x="2510537" y="1391073"/>
                  <a:pt x="2510537" y="1391073"/>
                </a:cubicBezTo>
                <a:close/>
                <a:moveTo>
                  <a:pt x="2384788" y="1332979"/>
                </a:moveTo>
                <a:lnTo>
                  <a:pt x="2381297" y="1328324"/>
                </a:lnTo>
                <a:cubicBezTo>
                  <a:pt x="2379858" y="1325446"/>
                  <a:pt x="2379858" y="1322568"/>
                  <a:pt x="2385615" y="1322568"/>
                </a:cubicBezTo>
                <a:close/>
                <a:moveTo>
                  <a:pt x="2385615" y="1334081"/>
                </a:moveTo>
                <a:lnTo>
                  <a:pt x="2384773" y="1333165"/>
                </a:lnTo>
                <a:lnTo>
                  <a:pt x="2384788" y="1332979"/>
                </a:lnTo>
                <a:close/>
                <a:moveTo>
                  <a:pt x="1885925" y="1087690"/>
                </a:moveTo>
                <a:lnTo>
                  <a:pt x="1893984" y="1076176"/>
                </a:lnTo>
                <a:lnTo>
                  <a:pt x="1895999" y="1076177"/>
                </a:lnTo>
                <a:cubicBezTo>
                  <a:pt x="1897439" y="1076177"/>
                  <a:pt x="1897439" y="1076177"/>
                  <a:pt x="1897439" y="1076177"/>
                </a:cubicBezTo>
                <a:cubicBezTo>
                  <a:pt x="1897439" y="1070420"/>
                  <a:pt x="1897439" y="1070420"/>
                  <a:pt x="1896000" y="1073299"/>
                </a:cubicBezTo>
                <a:lnTo>
                  <a:pt x="1893984" y="1076176"/>
                </a:lnTo>
                <a:lnTo>
                  <a:pt x="1885924" y="1076176"/>
                </a:lnTo>
                <a:close/>
                <a:moveTo>
                  <a:pt x="2789489" y="1535497"/>
                </a:moveTo>
                <a:cubicBezTo>
                  <a:pt x="2790029" y="1536576"/>
                  <a:pt x="2791468" y="1537296"/>
                  <a:pt x="2794347" y="1537296"/>
                </a:cubicBezTo>
                <a:cubicBezTo>
                  <a:pt x="2794347" y="1525782"/>
                  <a:pt x="2794347" y="1525782"/>
                  <a:pt x="2794347" y="1525782"/>
                </a:cubicBezTo>
                <a:cubicBezTo>
                  <a:pt x="2794347" y="1525782"/>
                  <a:pt x="2787870" y="1532259"/>
                  <a:pt x="2789489" y="1535497"/>
                </a:cubicBezTo>
                <a:close/>
                <a:moveTo>
                  <a:pt x="2489947" y="1389850"/>
                </a:moveTo>
                <a:cubicBezTo>
                  <a:pt x="2491180" y="1390929"/>
                  <a:pt x="2493986" y="1391649"/>
                  <a:pt x="2499599" y="1391649"/>
                </a:cubicBezTo>
                <a:cubicBezTo>
                  <a:pt x="2499599" y="1380710"/>
                  <a:pt x="2510537" y="1369197"/>
                  <a:pt x="2522050" y="1369197"/>
                </a:cubicBezTo>
                <a:cubicBezTo>
                  <a:pt x="2522050" y="1374666"/>
                  <a:pt x="2522050" y="1377401"/>
                  <a:pt x="2523489" y="1380207"/>
                </a:cubicBezTo>
                <a:lnTo>
                  <a:pt x="2533488" y="1391564"/>
                </a:lnTo>
                <a:lnTo>
                  <a:pt x="2532988" y="1392225"/>
                </a:lnTo>
                <a:lnTo>
                  <a:pt x="2533902" y="1391702"/>
                </a:lnTo>
                <a:lnTo>
                  <a:pt x="2544925" y="1393448"/>
                </a:lnTo>
                <a:cubicBezTo>
                  <a:pt x="2551698" y="1396686"/>
                  <a:pt x="2547380" y="1403163"/>
                  <a:pt x="2556016" y="1403163"/>
                </a:cubicBezTo>
                <a:cubicBezTo>
                  <a:pt x="2556016" y="1391649"/>
                  <a:pt x="2556016" y="1380711"/>
                  <a:pt x="2556016" y="1369197"/>
                </a:cubicBezTo>
                <a:cubicBezTo>
                  <a:pt x="2532988" y="1369197"/>
                  <a:pt x="2556016" y="1392225"/>
                  <a:pt x="2544502" y="1380711"/>
                </a:cubicBezTo>
                <a:cubicBezTo>
                  <a:pt x="2532988" y="1380711"/>
                  <a:pt x="2532988" y="1380711"/>
                  <a:pt x="2532988" y="1380711"/>
                </a:cubicBezTo>
                <a:cubicBezTo>
                  <a:pt x="2532988" y="1369197"/>
                  <a:pt x="2532988" y="1369197"/>
                  <a:pt x="2532988" y="1369197"/>
                </a:cubicBezTo>
                <a:cubicBezTo>
                  <a:pt x="2544502" y="1369197"/>
                  <a:pt x="2532988" y="1369197"/>
                  <a:pt x="2544502" y="1369197"/>
                </a:cubicBezTo>
                <a:cubicBezTo>
                  <a:pt x="2556016" y="1346746"/>
                  <a:pt x="2544501" y="1346746"/>
                  <a:pt x="2556016" y="1335232"/>
                </a:cubicBezTo>
                <a:cubicBezTo>
                  <a:pt x="2544502" y="1335232"/>
                  <a:pt x="2556016" y="1335232"/>
                  <a:pt x="2556016" y="1323719"/>
                </a:cubicBezTo>
                <a:cubicBezTo>
                  <a:pt x="2544502" y="1335232"/>
                  <a:pt x="2544502" y="1323719"/>
                  <a:pt x="2533564" y="1323718"/>
                </a:cubicBezTo>
                <a:cubicBezTo>
                  <a:pt x="2545078" y="1335232"/>
                  <a:pt x="2533563" y="1346170"/>
                  <a:pt x="2545078" y="1357684"/>
                </a:cubicBezTo>
                <a:cubicBezTo>
                  <a:pt x="2545078" y="1357684"/>
                  <a:pt x="2545078" y="1357684"/>
                  <a:pt x="2533564" y="1357684"/>
                </a:cubicBezTo>
                <a:cubicBezTo>
                  <a:pt x="2533564" y="1346746"/>
                  <a:pt x="2533564" y="1346746"/>
                  <a:pt x="2522050" y="1335232"/>
                </a:cubicBezTo>
                <a:cubicBezTo>
                  <a:pt x="2522050" y="1346746"/>
                  <a:pt x="2522050" y="1357684"/>
                  <a:pt x="2510537" y="1369197"/>
                </a:cubicBezTo>
                <a:cubicBezTo>
                  <a:pt x="2510537" y="1357684"/>
                  <a:pt x="2510537" y="1369197"/>
                  <a:pt x="2510537" y="1357684"/>
                </a:cubicBezTo>
                <a:cubicBezTo>
                  <a:pt x="2510537" y="1357684"/>
                  <a:pt x="2499023" y="1346170"/>
                  <a:pt x="2510537" y="1323718"/>
                </a:cubicBezTo>
                <a:cubicBezTo>
                  <a:pt x="2499599" y="1335232"/>
                  <a:pt x="2499599" y="1323719"/>
                  <a:pt x="2488085" y="1323719"/>
                </a:cubicBezTo>
                <a:cubicBezTo>
                  <a:pt x="2488085" y="1334657"/>
                  <a:pt x="2476572" y="1334657"/>
                  <a:pt x="2476571" y="1346170"/>
                </a:cubicBezTo>
                <a:cubicBezTo>
                  <a:pt x="2488085" y="1346170"/>
                  <a:pt x="2476571" y="1357684"/>
                  <a:pt x="2488084" y="1357684"/>
                </a:cubicBezTo>
                <a:cubicBezTo>
                  <a:pt x="2488084" y="1357684"/>
                  <a:pt x="2488084" y="1354805"/>
                  <a:pt x="2489524" y="1351927"/>
                </a:cubicBezTo>
                <a:lnTo>
                  <a:pt x="2498897" y="1346571"/>
                </a:lnTo>
                <a:lnTo>
                  <a:pt x="2499591" y="1346744"/>
                </a:lnTo>
                <a:lnTo>
                  <a:pt x="2499419" y="1359330"/>
                </a:lnTo>
                <a:cubicBezTo>
                  <a:pt x="2498880" y="1369341"/>
                  <a:pt x="2496720" y="1371500"/>
                  <a:pt x="2488085" y="1380135"/>
                </a:cubicBezTo>
                <a:cubicBezTo>
                  <a:pt x="2496720" y="1380135"/>
                  <a:pt x="2486250" y="1386611"/>
                  <a:pt x="2489947" y="1389850"/>
                </a:cubicBezTo>
                <a:close/>
                <a:moveTo>
                  <a:pt x="2637923" y="1463465"/>
                </a:moveTo>
                <a:cubicBezTo>
                  <a:pt x="2641540" y="1465624"/>
                  <a:pt x="2649851" y="1461306"/>
                  <a:pt x="2658486" y="1469942"/>
                </a:cubicBezTo>
                <a:cubicBezTo>
                  <a:pt x="2658486" y="1458427"/>
                  <a:pt x="2658486" y="1458427"/>
                  <a:pt x="2658486" y="1447489"/>
                </a:cubicBezTo>
                <a:cubicBezTo>
                  <a:pt x="2658486" y="1447489"/>
                  <a:pt x="2658486" y="1447489"/>
                  <a:pt x="2658486" y="1446050"/>
                </a:cubicBezTo>
                <a:lnTo>
                  <a:pt x="2658486" y="1437409"/>
                </a:lnTo>
                <a:lnTo>
                  <a:pt x="2663883" y="1441445"/>
                </a:lnTo>
                <a:cubicBezTo>
                  <a:pt x="2669568" y="1444323"/>
                  <a:pt x="2675181" y="1447202"/>
                  <a:pt x="2669424" y="1458427"/>
                </a:cubicBezTo>
                <a:cubicBezTo>
                  <a:pt x="2669424" y="1458427"/>
                  <a:pt x="2680938" y="1469941"/>
                  <a:pt x="2680937" y="1458427"/>
                </a:cubicBezTo>
                <a:cubicBezTo>
                  <a:pt x="2670000" y="1458427"/>
                  <a:pt x="2692451" y="1446914"/>
                  <a:pt x="2692452" y="1458427"/>
                </a:cubicBezTo>
                <a:cubicBezTo>
                  <a:pt x="2703965" y="1447489"/>
                  <a:pt x="2692452" y="1435976"/>
                  <a:pt x="2703965" y="1435976"/>
                </a:cubicBezTo>
                <a:cubicBezTo>
                  <a:pt x="2703965" y="1447489"/>
                  <a:pt x="2714903" y="1435976"/>
                  <a:pt x="2714327" y="1446914"/>
                </a:cubicBezTo>
                <a:cubicBezTo>
                  <a:pt x="2725841" y="1435401"/>
                  <a:pt x="2714327" y="1435401"/>
                  <a:pt x="2714327" y="1435401"/>
                </a:cubicBezTo>
                <a:cubicBezTo>
                  <a:pt x="2702814" y="1435401"/>
                  <a:pt x="2691875" y="1435401"/>
                  <a:pt x="2680362" y="1435401"/>
                </a:cubicBezTo>
                <a:cubicBezTo>
                  <a:pt x="2668849" y="1435401"/>
                  <a:pt x="2691875" y="1446914"/>
                  <a:pt x="2680362" y="1446914"/>
                </a:cubicBezTo>
                <a:cubicBezTo>
                  <a:pt x="2669424" y="1435976"/>
                  <a:pt x="2657911" y="1446914"/>
                  <a:pt x="2657911" y="1424463"/>
                </a:cubicBezTo>
                <a:cubicBezTo>
                  <a:pt x="2655176" y="1430075"/>
                  <a:pt x="2655248" y="1433601"/>
                  <a:pt x="2656714" y="1436084"/>
                </a:cubicBezTo>
                <a:lnTo>
                  <a:pt x="2657675" y="1436803"/>
                </a:lnTo>
                <a:lnTo>
                  <a:pt x="2647477" y="1447202"/>
                </a:lnTo>
                <a:cubicBezTo>
                  <a:pt x="2644670" y="1452815"/>
                  <a:pt x="2641791" y="1458427"/>
                  <a:pt x="2636034" y="1458428"/>
                </a:cubicBezTo>
                <a:cubicBezTo>
                  <a:pt x="2636034" y="1461306"/>
                  <a:pt x="2636718" y="1462745"/>
                  <a:pt x="2637923" y="1463465"/>
                </a:cubicBezTo>
                <a:close/>
                <a:moveTo>
                  <a:pt x="2737929" y="1514844"/>
                </a:moveTo>
                <a:cubicBezTo>
                  <a:pt x="2737929" y="1503331"/>
                  <a:pt x="2748867" y="1503331"/>
                  <a:pt x="2749444" y="1503331"/>
                </a:cubicBezTo>
                <a:cubicBezTo>
                  <a:pt x="2749444" y="1491817"/>
                  <a:pt x="2737930" y="1491817"/>
                  <a:pt x="2737929" y="1503331"/>
                </a:cubicBezTo>
                <a:cubicBezTo>
                  <a:pt x="2749444" y="1503331"/>
                  <a:pt x="2726417" y="1514844"/>
                  <a:pt x="2737929" y="1514844"/>
                </a:cubicBezTo>
                <a:close/>
                <a:moveTo>
                  <a:pt x="2465058" y="1380135"/>
                </a:moveTo>
                <a:lnTo>
                  <a:pt x="2463613" y="1379105"/>
                </a:lnTo>
                <a:lnTo>
                  <a:pt x="2464482" y="1379559"/>
                </a:lnTo>
                <a:lnTo>
                  <a:pt x="2465040" y="1380097"/>
                </a:lnTo>
                <a:close/>
                <a:moveTo>
                  <a:pt x="1658532" y="997884"/>
                </a:moveTo>
                <a:cubicBezTo>
                  <a:pt x="1670045" y="997884"/>
                  <a:pt x="1670045" y="986371"/>
                  <a:pt x="1670045" y="986371"/>
                </a:cubicBezTo>
                <a:cubicBezTo>
                  <a:pt x="1670045" y="986371"/>
                  <a:pt x="1658532" y="974857"/>
                  <a:pt x="1658532" y="986371"/>
                </a:cubicBezTo>
                <a:cubicBezTo>
                  <a:pt x="1658532" y="986371"/>
                  <a:pt x="1658532" y="986371"/>
                  <a:pt x="1670045" y="986371"/>
                </a:cubicBezTo>
                <a:cubicBezTo>
                  <a:pt x="1670045" y="986371"/>
                  <a:pt x="1670045" y="986371"/>
                  <a:pt x="1658532" y="997884"/>
                </a:cubicBezTo>
                <a:close/>
                <a:moveTo>
                  <a:pt x="2072302" y="1203006"/>
                </a:moveTo>
                <a:cubicBezTo>
                  <a:pt x="2073740" y="1203545"/>
                  <a:pt x="2075899" y="1202826"/>
                  <a:pt x="2078777" y="1199948"/>
                </a:cubicBezTo>
                <a:cubicBezTo>
                  <a:pt x="2067839" y="1199947"/>
                  <a:pt x="2090290" y="1189009"/>
                  <a:pt x="2078777" y="1188434"/>
                </a:cubicBezTo>
                <a:cubicBezTo>
                  <a:pt x="2070142" y="1188434"/>
                  <a:pt x="2067983" y="1201387"/>
                  <a:pt x="2072302" y="1203006"/>
                </a:cubicBezTo>
                <a:close/>
                <a:moveTo>
                  <a:pt x="2488084" y="1413525"/>
                </a:moveTo>
                <a:cubicBezTo>
                  <a:pt x="2488084" y="1413525"/>
                  <a:pt x="2510537" y="1425038"/>
                  <a:pt x="2510537" y="1413525"/>
                </a:cubicBezTo>
                <a:cubicBezTo>
                  <a:pt x="2499599" y="1413525"/>
                  <a:pt x="2488085" y="1402011"/>
                  <a:pt x="2488084" y="1413525"/>
                </a:cubicBezTo>
                <a:close/>
                <a:moveTo>
                  <a:pt x="2669424" y="1503331"/>
                </a:moveTo>
                <a:cubicBezTo>
                  <a:pt x="2680938" y="1503331"/>
                  <a:pt x="2692451" y="1492393"/>
                  <a:pt x="2703390" y="1491817"/>
                </a:cubicBezTo>
                <a:cubicBezTo>
                  <a:pt x="2691875" y="1469366"/>
                  <a:pt x="2680938" y="1491817"/>
                  <a:pt x="2669424" y="1503331"/>
                </a:cubicBezTo>
                <a:close/>
                <a:moveTo>
                  <a:pt x="3027852" y="1681522"/>
                </a:moveTo>
                <a:lnTo>
                  <a:pt x="3028936" y="1677186"/>
                </a:lnTo>
                <a:lnTo>
                  <a:pt x="3037609" y="1672229"/>
                </a:lnTo>
                <a:lnTo>
                  <a:pt x="3037666" y="1672659"/>
                </a:lnTo>
                <a:lnTo>
                  <a:pt x="3028000" y="1681504"/>
                </a:lnTo>
                <a:close/>
                <a:moveTo>
                  <a:pt x="2384306" y="1364412"/>
                </a:moveTo>
                <a:lnTo>
                  <a:pt x="2380757" y="1356110"/>
                </a:lnTo>
                <a:cubicBezTo>
                  <a:pt x="2379138" y="1349336"/>
                  <a:pt x="2385614" y="1353654"/>
                  <a:pt x="2385614" y="1345019"/>
                </a:cubicBezTo>
                <a:cubicBezTo>
                  <a:pt x="2397129" y="1345019"/>
                  <a:pt x="2397128" y="1356533"/>
                  <a:pt x="2397128" y="1356533"/>
                </a:cubicBezTo>
                <a:cubicBezTo>
                  <a:pt x="2397128" y="1356533"/>
                  <a:pt x="2397128" y="1356533"/>
                  <a:pt x="2397129" y="1368046"/>
                </a:cubicBezTo>
                <a:cubicBezTo>
                  <a:pt x="2391659" y="1362289"/>
                  <a:pt x="2388925" y="1362289"/>
                  <a:pt x="2386118" y="1363728"/>
                </a:cubicBezTo>
                <a:close/>
                <a:moveTo>
                  <a:pt x="3027497" y="1682943"/>
                </a:moveTo>
                <a:lnTo>
                  <a:pt x="3026942" y="1681637"/>
                </a:lnTo>
                <a:lnTo>
                  <a:pt x="3027852" y="1681522"/>
                </a:lnTo>
                <a:close/>
                <a:moveTo>
                  <a:pt x="2817374" y="1582198"/>
                </a:moveTo>
                <a:cubicBezTo>
                  <a:pt x="2817374" y="1571260"/>
                  <a:pt x="2817374" y="1571260"/>
                  <a:pt x="2805860" y="1559747"/>
                </a:cubicBezTo>
                <a:cubicBezTo>
                  <a:pt x="2805861" y="1571260"/>
                  <a:pt x="2794346" y="1559747"/>
                  <a:pt x="2805860" y="1570685"/>
                </a:cubicBezTo>
                <a:cubicBezTo>
                  <a:pt x="2817374" y="1570685"/>
                  <a:pt x="2817374" y="1570685"/>
                  <a:pt x="2817374" y="1582198"/>
                </a:cubicBezTo>
                <a:close/>
                <a:moveTo>
                  <a:pt x="2545078" y="1447489"/>
                </a:moveTo>
                <a:cubicBezTo>
                  <a:pt x="2545078" y="1436552"/>
                  <a:pt x="2545078" y="1425038"/>
                  <a:pt x="2533564" y="1425038"/>
                </a:cubicBezTo>
                <a:cubicBezTo>
                  <a:pt x="2533564" y="1435976"/>
                  <a:pt x="2544502" y="1435976"/>
                  <a:pt x="2545078" y="1447489"/>
                </a:cubicBezTo>
                <a:close/>
                <a:moveTo>
                  <a:pt x="1749490" y="1053725"/>
                </a:moveTo>
                <a:cubicBezTo>
                  <a:pt x="1749490" y="1053725"/>
                  <a:pt x="1761003" y="1053725"/>
                  <a:pt x="1761003" y="1042212"/>
                </a:cubicBezTo>
                <a:cubicBezTo>
                  <a:pt x="1749489" y="1042212"/>
                  <a:pt x="1749489" y="1042212"/>
                  <a:pt x="1749490" y="1053725"/>
                </a:cubicBezTo>
                <a:cubicBezTo>
                  <a:pt x="1749490" y="1042787"/>
                  <a:pt x="1749490" y="1042787"/>
                  <a:pt x="1749489" y="1042212"/>
                </a:cubicBezTo>
                <a:cubicBezTo>
                  <a:pt x="1749490" y="1053725"/>
                  <a:pt x="1749490" y="1053725"/>
                  <a:pt x="1749490" y="1053725"/>
                </a:cubicBezTo>
                <a:close/>
                <a:moveTo>
                  <a:pt x="2362588" y="1357684"/>
                </a:moveTo>
                <a:cubicBezTo>
                  <a:pt x="2374101" y="1357684"/>
                  <a:pt x="2385614" y="1335232"/>
                  <a:pt x="2374101" y="1335232"/>
                </a:cubicBezTo>
                <a:cubicBezTo>
                  <a:pt x="2363163" y="1346170"/>
                  <a:pt x="2363163" y="1346170"/>
                  <a:pt x="2362588" y="1357684"/>
                </a:cubicBezTo>
                <a:close/>
                <a:moveTo>
                  <a:pt x="2776752" y="1562805"/>
                </a:moveTo>
                <a:cubicBezTo>
                  <a:pt x="2778371" y="1563345"/>
                  <a:pt x="2780530" y="1562626"/>
                  <a:pt x="2783408" y="1559747"/>
                </a:cubicBezTo>
                <a:cubicBezTo>
                  <a:pt x="2771895" y="1559747"/>
                  <a:pt x="2783409" y="1548809"/>
                  <a:pt x="2771895" y="1548234"/>
                </a:cubicBezTo>
                <a:cubicBezTo>
                  <a:pt x="2771895" y="1548234"/>
                  <a:pt x="2771895" y="1561186"/>
                  <a:pt x="2776752" y="1562805"/>
                </a:cubicBezTo>
                <a:close/>
                <a:moveTo>
                  <a:pt x="2376201" y="1367470"/>
                </a:moveTo>
                <a:lnTo>
                  <a:pt x="2384306" y="1364412"/>
                </a:lnTo>
                <a:lnTo>
                  <a:pt x="2385614" y="1367470"/>
                </a:lnTo>
                <a:close/>
                <a:moveTo>
                  <a:pt x="1853399" y="1108703"/>
                </a:moveTo>
                <a:cubicBezTo>
                  <a:pt x="1854838" y="1110142"/>
                  <a:pt x="1857717" y="1110142"/>
                  <a:pt x="1863474" y="1110142"/>
                </a:cubicBezTo>
                <a:cubicBezTo>
                  <a:pt x="1863474" y="1110142"/>
                  <a:pt x="1863474" y="1098628"/>
                  <a:pt x="1851960" y="1098628"/>
                </a:cubicBezTo>
                <a:cubicBezTo>
                  <a:pt x="1851960" y="1104385"/>
                  <a:pt x="1851960" y="1107264"/>
                  <a:pt x="1853399" y="1108703"/>
                </a:cubicBezTo>
                <a:close/>
                <a:moveTo>
                  <a:pt x="2398568" y="1378696"/>
                </a:moveTo>
                <a:cubicBezTo>
                  <a:pt x="2397128" y="1377257"/>
                  <a:pt x="2397128" y="1374379"/>
                  <a:pt x="2397129" y="1368622"/>
                </a:cubicBezTo>
                <a:lnTo>
                  <a:pt x="2408642" y="1380135"/>
                </a:lnTo>
                <a:cubicBezTo>
                  <a:pt x="2402885" y="1380135"/>
                  <a:pt x="2400007" y="1380135"/>
                  <a:pt x="2398568" y="1378696"/>
                </a:cubicBezTo>
                <a:close/>
                <a:moveTo>
                  <a:pt x="2431092" y="1402586"/>
                </a:moveTo>
                <a:cubicBezTo>
                  <a:pt x="2431092" y="1391073"/>
                  <a:pt x="2431092" y="1391073"/>
                  <a:pt x="2442606" y="1391073"/>
                </a:cubicBezTo>
                <a:cubicBezTo>
                  <a:pt x="2442606" y="1391073"/>
                  <a:pt x="2442606" y="1391073"/>
                  <a:pt x="2442606" y="1402587"/>
                </a:cubicBezTo>
                <a:cubicBezTo>
                  <a:pt x="2442606" y="1402587"/>
                  <a:pt x="2442606" y="1402587"/>
                  <a:pt x="2431092" y="1402586"/>
                </a:cubicBezTo>
                <a:close/>
                <a:moveTo>
                  <a:pt x="2147283" y="1267302"/>
                </a:moveTo>
                <a:lnTo>
                  <a:pt x="2158797" y="1267302"/>
                </a:lnTo>
                <a:cubicBezTo>
                  <a:pt x="2158797" y="1255788"/>
                  <a:pt x="2158797" y="1255788"/>
                  <a:pt x="2147284" y="1255788"/>
                </a:cubicBezTo>
                <a:lnTo>
                  <a:pt x="2135770" y="1255788"/>
                </a:lnTo>
                <a:cubicBezTo>
                  <a:pt x="2147284" y="1255788"/>
                  <a:pt x="2147283" y="1267302"/>
                  <a:pt x="2147284" y="1255788"/>
                </a:cubicBezTo>
                <a:cubicBezTo>
                  <a:pt x="2147284" y="1255788"/>
                  <a:pt x="2147284" y="1255788"/>
                  <a:pt x="2147283" y="1267302"/>
                </a:cubicBezTo>
                <a:close/>
                <a:moveTo>
                  <a:pt x="2351649" y="1368622"/>
                </a:moveTo>
                <a:cubicBezTo>
                  <a:pt x="2351649" y="1368622"/>
                  <a:pt x="2351649" y="1368622"/>
                  <a:pt x="2351649" y="1357108"/>
                </a:cubicBezTo>
                <a:cubicBezTo>
                  <a:pt x="2351650" y="1357684"/>
                  <a:pt x="2351650" y="1357684"/>
                  <a:pt x="2351649" y="1368622"/>
                </a:cubicBezTo>
                <a:close/>
                <a:moveTo>
                  <a:pt x="2238240" y="1312781"/>
                </a:moveTo>
                <a:cubicBezTo>
                  <a:pt x="2238241" y="1301267"/>
                  <a:pt x="2238241" y="1301267"/>
                  <a:pt x="2238241" y="1301267"/>
                </a:cubicBezTo>
                <a:cubicBezTo>
                  <a:pt x="2226727" y="1289754"/>
                  <a:pt x="2215213" y="1289754"/>
                  <a:pt x="2226727" y="1301267"/>
                </a:cubicBezTo>
                <a:cubicBezTo>
                  <a:pt x="2226727" y="1301267"/>
                  <a:pt x="2226727" y="1301267"/>
                  <a:pt x="2238240" y="1312781"/>
                </a:cubicBezTo>
                <a:close/>
                <a:moveTo>
                  <a:pt x="2670863" y="1530100"/>
                </a:moveTo>
                <a:cubicBezTo>
                  <a:pt x="2672302" y="1531539"/>
                  <a:pt x="2675181" y="1531539"/>
                  <a:pt x="2680938" y="1525783"/>
                </a:cubicBezTo>
                <a:cubicBezTo>
                  <a:pt x="2680938" y="1525783"/>
                  <a:pt x="2669424" y="1525782"/>
                  <a:pt x="2669424" y="1514269"/>
                </a:cubicBezTo>
                <a:cubicBezTo>
                  <a:pt x="2669424" y="1525782"/>
                  <a:pt x="2669424" y="1525782"/>
                  <a:pt x="2669424" y="1525782"/>
                </a:cubicBezTo>
                <a:cubicBezTo>
                  <a:pt x="2669424" y="1525782"/>
                  <a:pt x="2669424" y="1528661"/>
                  <a:pt x="2670863" y="1530100"/>
                </a:cubicBezTo>
                <a:close/>
                <a:moveTo>
                  <a:pt x="2112743" y="1256364"/>
                </a:moveTo>
                <a:cubicBezTo>
                  <a:pt x="2112743" y="1256364"/>
                  <a:pt x="2112743" y="1256364"/>
                  <a:pt x="2112743" y="1244851"/>
                </a:cubicBezTo>
                <a:cubicBezTo>
                  <a:pt x="2101229" y="1244851"/>
                  <a:pt x="2101228" y="1256364"/>
                  <a:pt x="2112743" y="1256364"/>
                </a:cubicBezTo>
                <a:close/>
                <a:moveTo>
                  <a:pt x="2425336" y="1412661"/>
                </a:moveTo>
                <a:cubicBezTo>
                  <a:pt x="2422457" y="1411222"/>
                  <a:pt x="2419579" y="1408343"/>
                  <a:pt x="2419579" y="1402587"/>
                </a:cubicBezTo>
                <a:cubicBezTo>
                  <a:pt x="2419579" y="1402587"/>
                  <a:pt x="2442606" y="1402587"/>
                  <a:pt x="2431093" y="1414100"/>
                </a:cubicBezTo>
                <a:cubicBezTo>
                  <a:pt x="2431093" y="1414100"/>
                  <a:pt x="2428214" y="1414100"/>
                  <a:pt x="2425336" y="1412661"/>
                </a:cubicBezTo>
                <a:close/>
                <a:moveTo>
                  <a:pt x="1868655" y="1137487"/>
                </a:moveTo>
                <a:cubicBezTo>
                  <a:pt x="1871533" y="1138926"/>
                  <a:pt x="1874411" y="1138925"/>
                  <a:pt x="1874411" y="1133169"/>
                </a:cubicBezTo>
                <a:cubicBezTo>
                  <a:pt x="1874411" y="1133169"/>
                  <a:pt x="1874411" y="1133169"/>
                  <a:pt x="1874411" y="1121656"/>
                </a:cubicBezTo>
                <a:cubicBezTo>
                  <a:pt x="1874411" y="1132593"/>
                  <a:pt x="1874411" y="1132593"/>
                  <a:pt x="1862898" y="1133169"/>
                </a:cubicBezTo>
                <a:cubicBezTo>
                  <a:pt x="1862898" y="1133169"/>
                  <a:pt x="1865777" y="1136047"/>
                  <a:pt x="1868655" y="1137487"/>
                </a:cubicBezTo>
                <a:close/>
                <a:moveTo>
                  <a:pt x="2363163" y="1384416"/>
                </a:moveTo>
                <a:cubicBezTo>
                  <a:pt x="2363163" y="1383877"/>
                  <a:pt x="2363163" y="1382438"/>
                  <a:pt x="2363163" y="1379559"/>
                </a:cubicBezTo>
                <a:cubicBezTo>
                  <a:pt x="2363163" y="1379559"/>
                  <a:pt x="2363163" y="1386036"/>
                  <a:pt x="2363163" y="1384416"/>
                </a:cubicBezTo>
                <a:close/>
                <a:moveTo>
                  <a:pt x="2805860" y="1604650"/>
                </a:moveTo>
                <a:lnTo>
                  <a:pt x="2809025" y="1602399"/>
                </a:lnTo>
                <a:lnTo>
                  <a:pt x="2812984" y="1604866"/>
                </a:lnTo>
                <a:cubicBezTo>
                  <a:pt x="2817230" y="1607673"/>
                  <a:pt x="2822843" y="1610407"/>
                  <a:pt x="2828311" y="1604650"/>
                </a:cubicBezTo>
                <a:cubicBezTo>
                  <a:pt x="2820108" y="1604650"/>
                  <a:pt x="2818058" y="1598174"/>
                  <a:pt x="2812688" y="1599793"/>
                </a:cubicBezTo>
                <a:lnTo>
                  <a:pt x="2809025" y="1602399"/>
                </a:lnTo>
                <a:lnTo>
                  <a:pt x="2807830" y="1601655"/>
                </a:lnTo>
                <a:cubicBezTo>
                  <a:pt x="2806580" y="1601269"/>
                  <a:pt x="2805860" y="1601916"/>
                  <a:pt x="2805860" y="1604650"/>
                </a:cubicBezTo>
                <a:close/>
                <a:moveTo>
                  <a:pt x="2500174" y="1458427"/>
                </a:moveTo>
                <a:lnTo>
                  <a:pt x="2511112" y="1458428"/>
                </a:lnTo>
                <a:lnTo>
                  <a:pt x="2511112" y="1458428"/>
                </a:lnTo>
                <a:lnTo>
                  <a:pt x="2511112" y="1458428"/>
                </a:lnTo>
                <a:lnTo>
                  <a:pt x="2511184" y="1458428"/>
                </a:lnTo>
                <a:cubicBezTo>
                  <a:pt x="2513990" y="1458428"/>
                  <a:pt x="2516868" y="1458427"/>
                  <a:pt x="2522625" y="1458428"/>
                </a:cubicBezTo>
                <a:cubicBezTo>
                  <a:pt x="2516869" y="1452670"/>
                  <a:pt x="2513990" y="1452671"/>
                  <a:pt x="2512551" y="1454110"/>
                </a:cubicBezTo>
                <a:lnTo>
                  <a:pt x="2511112" y="1458428"/>
                </a:lnTo>
                <a:lnTo>
                  <a:pt x="2511112" y="1458428"/>
                </a:lnTo>
                <a:lnTo>
                  <a:pt x="2513001" y="1448956"/>
                </a:lnTo>
                <a:cubicBezTo>
                  <a:pt x="2516617" y="1445798"/>
                  <a:pt x="2524929" y="1458427"/>
                  <a:pt x="2533563" y="1458427"/>
                </a:cubicBezTo>
                <a:cubicBezTo>
                  <a:pt x="2522050" y="1447489"/>
                  <a:pt x="2522050" y="1447489"/>
                  <a:pt x="2534139" y="1446914"/>
                </a:cubicBezTo>
                <a:cubicBezTo>
                  <a:pt x="2511688" y="1435401"/>
                  <a:pt x="2511688" y="1446914"/>
                  <a:pt x="2500174" y="1446914"/>
                </a:cubicBezTo>
                <a:cubicBezTo>
                  <a:pt x="2511688" y="1458428"/>
                  <a:pt x="2500174" y="1446914"/>
                  <a:pt x="2500174" y="1458427"/>
                </a:cubicBezTo>
                <a:close/>
                <a:moveTo>
                  <a:pt x="3042797" y="1731480"/>
                </a:moveTo>
                <a:cubicBezTo>
                  <a:pt x="3044047" y="1732019"/>
                  <a:pt x="3044767" y="1731300"/>
                  <a:pt x="3044767" y="1728421"/>
                </a:cubicBezTo>
                <a:cubicBezTo>
                  <a:pt x="3044767" y="1716907"/>
                  <a:pt x="3033254" y="1716907"/>
                  <a:pt x="3022316" y="1694456"/>
                </a:cubicBezTo>
                <a:cubicBezTo>
                  <a:pt x="3022315" y="1705394"/>
                  <a:pt x="3022315" y="1705394"/>
                  <a:pt x="3022316" y="1716907"/>
                </a:cubicBezTo>
                <a:cubicBezTo>
                  <a:pt x="3030519" y="1716907"/>
                  <a:pt x="3039046" y="1729861"/>
                  <a:pt x="3042797" y="1731480"/>
                </a:cubicBezTo>
                <a:close/>
                <a:moveTo>
                  <a:pt x="2487509" y="1459003"/>
                </a:moveTo>
                <a:cubicBezTo>
                  <a:pt x="2487510" y="1447489"/>
                  <a:pt x="2487510" y="1447489"/>
                  <a:pt x="2499024" y="1447489"/>
                </a:cubicBezTo>
                <a:cubicBezTo>
                  <a:pt x="2499023" y="1436552"/>
                  <a:pt x="2499023" y="1436552"/>
                  <a:pt x="2499024" y="1425038"/>
                </a:cubicBezTo>
                <a:cubicBezTo>
                  <a:pt x="2476572" y="1425038"/>
                  <a:pt x="2476571" y="1447489"/>
                  <a:pt x="2487509" y="1459003"/>
                </a:cubicBezTo>
                <a:close/>
                <a:moveTo>
                  <a:pt x="1777697" y="1108703"/>
                </a:moveTo>
                <a:cubicBezTo>
                  <a:pt x="1780575" y="1110142"/>
                  <a:pt x="1783453" y="1110142"/>
                  <a:pt x="1783453" y="1110142"/>
                </a:cubicBezTo>
                <a:cubicBezTo>
                  <a:pt x="1783453" y="1110142"/>
                  <a:pt x="1783453" y="1110142"/>
                  <a:pt x="1783453" y="1098628"/>
                </a:cubicBezTo>
                <a:cubicBezTo>
                  <a:pt x="1783453" y="1098628"/>
                  <a:pt x="1783453" y="1098628"/>
                  <a:pt x="1771940" y="1098628"/>
                </a:cubicBezTo>
                <a:cubicBezTo>
                  <a:pt x="1771940" y="1104385"/>
                  <a:pt x="1774819" y="1107264"/>
                  <a:pt x="1777697" y="1108703"/>
                </a:cubicBezTo>
                <a:close/>
                <a:moveTo>
                  <a:pt x="2351650" y="1402012"/>
                </a:moveTo>
                <a:cubicBezTo>
                  <a:pt x="2351650" y="1390498"/>
                  <a:pt x="2363163" y="1413525"/>
                  <a:pt x="2363163" y="1402011"/>
                </a:cubicBezTo>
                <a:cubicBezTo>
                  <a:pt x="2351650" y="1402012"/>
                  <a:pt x="2385615" y="1391073"/>
                  <a:pt x="2363163" y="1379559"/>
                </a:cubicBezTo>
                <a:cubicBezTo>
                  <a:pt x="2363163" y="1379559"/>
                  <a:pt x="2363163" y="1357108"/>
                  <a:pt x="2351649" y="1357108"/>
                </a:cubicBezTo>
                <a:cubicBezTo>
                  <a:pt x="2351649" y="1357108"/>
                  <a:pt x="2340135" y="1357108"/>
                  <a:pt x="2351649" y="1368622"/>
                </a:cubicBezTo>
                <a:cubicBezTo>
                  <a:pt x="2351649" y="1380135"/>
                  <a:pt x="2351649" y="1391073"/>
                  <a:pt x="2351650" y="1402012"/>
                </a:cubicBezTo>
                <a:close/>
                <a:moveTo>
                  <a:pt x="2238240" y="1346170"/>
                </a:moveTo>
                <a:cubicBezTo>
                  <a:pt x="2249179" y="1346170"/>
                  <a:pt x="2260692" y="1335232"/>
                  <a:pt x="2272205" y="1346170"/>
                </a:cubicBezTo>
                <a:cubicBezTo>
                  <a:pt x="2260692" y="1323719"/>
                  <a:pt x="2249754" y="1334657"/>
                  <a:pt x="2238240" y="1346170"/>
                </a:cubicBezTo>
                <a:close/>
                <a:moveTo>
                  <a:pt x="2414371" y="1434006"/>
                </a:moveTo>
                <a:cubicBezTo>
                  <a:pt x="2415261" y="1435256"/>
                  <a:pt x="2416700" y="1435976"/>
                  <a:pt x="2419579" y="1435976"/>
                </a:cubicBezTo>
                <a:lnTo>
                  <a:pt x="2431093" y="1435976"/>
                </a:lnTo>
                <a:cubicBezTo>
                  <a:pt x="2431093" y="1413525"/>
                  <a:pt x="2442607" y="1425038"/>
                  <a:pt x="2442031" y="1414100"/>
                </a:cubicBezTo>
                <a:cubicBezTo>
                  <a:pt x="2453545" y="1425614"/>
                  <a:pt x="2442031" y="1436552"/>
                  <a:pt x="2453544" y="1448066"/>
                </a:cubicBezTo>
                <a:cubicBezTo>
                  <a:pt x="2453544" y="1436552"/>
                  <a:pt x="2464483" y="1448065"/>
                  <a:pt x="2475996" y="1436552"/>
                </a:cubicBezTo>
                <a:cubicBezTo>
                  <a:pt x="2453545" y="1425614"/>
                  <a:pt x="2487509" y="1425614"/>
                  <a:pt x="2475996" y="1414100"/>
                </a:cubicBezTo>
                <a:cubicBezTo>
                  <a:pt x="2475996" y="1402587"/>
                  <a:pt x="2464483" y="1402587"/>
                  <a:pt x="2464483" y="1402587"/>
                </a:cubicBezTo>
                <a:cubicBezTo>
                  <a:pt x="2464483" y="1391073"/>
                  <a:pt x="2464483" y="1391073"/>
                  <a:pt x="2475996" y="1391073"/>
                </a:cubicBezTo>
                <a:lnTo>
                  <a:pt x="2475996" y="1379559"/>
                </a:lnTo>
                <a:cubicBezTo>
                  <a:pt x="2467360" y="1379559"/>
                  <a:pt x="2471678" y="1386036"/>
                  <a:pt x="2469519" y="1384417"/>
                </a:cubicBezTo>
                <a:lnTo>
                  <a:pt x="2465040" y="1380097"/>
                </a:lnTo>
                <a:lnTo>
                  <a:pt x="2462000" y="1373479"/>
                </a:lnTo>
                <a:cubicBezTo>
                  <a:pt x="2463618" y="1368622"/>
                  <a:pt x="2476571" y="1368622"/>
                  <a:pt x="2476571" y="1368622"/>
                </a:cubicBezTo>
                <a:cubicBezTo>
                  <a:pt x="2467936" y="1360418"/>
                  <a:pt x="2459301" y="1370996"/>
                  <a:pt x="2460381" y="1376798"/>
                </a:cubicBezTo>
                <a:lnTo>
                  <a:pt x="2463613" y="1379105"/>
                </a:lnTo>
                <a:lnTo>
                  <a:pt x="2453472" y="1373802"/>
                </a:lnTo>
                <a:cubicBezTo>
                  <a:pt x="2450665" y="1370924"/>
                  <a:pt x="2447787" y="1368046"/>
                  <a:pt x="2442030" y="1368046"/>
                </a:cubicBezTo>
                <a:cubicBezTo>
                  <a:pt x="2431092" y="1379559"/>
                  <a:pt x="2419579" y="1379559"/>
                  <a:pt x="2419579" y="1379559"/>
                </a:cubicBezTo>
                <a:cubicBezTo>
                  <a:pt x="2419579" y="1368046"/>
                  <a:pt x="2431093" y="1368046"/>
                  <a:pt x="2419579" y="1368046"/>
                </a:cubicBezTo>
                <a:cubicBezTo>
                  <a:pt x="2419579" y="1368046"/>
                  <a:pt x="2408066" y="1357108"/>
                  <a:pt x="2419579" y="1345594"/>
                </a:cubicBezTo>
                <a:cubicBezTo>
                  <a:pt x="2408642" y="1345595"/>
                  <a:pt x="2408642" y="1345595"/>
                  <a:pt x="2397128" y="1345595"/>
                </a:cubicBezTo>
                <a:cubicBezTo>
                  <a:pt x="2408066" y="1345595"/>
                  <a:pt x="2419579" y="1345594"/>
                  <a:pt x="2419579" y="1334081"/>
                </a:cubicBezTo>
                <a:cubicBezTo>
                  <a:pt x="2397128" y="1322568"/>
                  <a:pt x="2419579" y="1311630"/>
                  <a:pt x="2385615" y="1300116"/>
                </a:cubicBezTo>
                <a:cubicBezTo>
                  <a:pt x="2394250" y="1308751"/>
                  <a:pt x="2377303" y="1317063"/>
                  <a:pt x="2377762" y="1325536"/>
                </a:cubicBezTo>
                <a:lnTo>
                  <a:pt x="2384773" y="1333165"/>
                </a:lnTo>
                <a:lnTo>
                  <a:pt x="2384175" y="1340701"/>
                </a:lnTo>
                <a:cubicBezTo>
                  <a:pt x="2382736" y="1347753"/>
                  <a:pt x="2379858" y="1356245"/>
                  <a:pt x="2374101" y="1367470"/>
                </a:cubicBezTo>
                <a:cubicBezTo>
                  <a:pt x="2374101" y="1367470"/>
                  <a:pt x="2374101" y="1367470"/>
                  <a:pt x="2375540" y="1367471"/>
                </a:cubicBezTo>
                <a:lnTo>
                  <a:pt x="2376201" y="1367470"/>
                </a:lnTo>
                <a:lnTo>
                  <a:pt x="2374676" y="1368046"/>
                </a:lnTo>
                <a:cubicBezTo>
                  <a:pt x="2386191" y="1379559"/>
                  <a:pt x="2397128" y="1390498"/>
                  <a:pt x="2408642" y="1402011"/>
                </a:cubicBezTo>
                <a:cubicBezTo>
                  <a:pt x="2397128" y="1402011"/>
                  <a:pt x="2397128" y="1413525"/>
                  <a:pt x="2397128" y="1413525"/>
                </a:cubicBezTo>
                <a:cubicBezTo>
                  <a:pt x="2413966" y="1421728"/>
                  <a:pt x="2411700" y="1430256"/>
                  <a:pt x="2414371" y="1434006"/>
                </a:cubicBezTo>
                <a:close/>
                <a:moveTo>
                  <a:pt x="2469915" y="1463105"/>
                </a:moveTo>
                <a:cubicBezTo>
                  <a:pt x="2471534" y="1462745"/>
                  <a:pt x="2473693" y="1461306"/>
                  <a:pt x="2476571" y="1458427"/>
                </a:cubicBezTo>
                <a:cubicBezTo>
                  <a:pt x="2476571" y="1447489"/>
                  <a:pt x="2465058" y="1458427"/>
                  <a:pt x="2476571" y="1446914"/>
                </a:cubicBezTo>
                <a:cubicBezTo>
                  <a:pt x="2476571" y="1446914"/>
                  <a:pt x="2476571" y="1446914"/>
                  <a:pt x="2465058" y="1446914"/>
                </a:cubicBezTo>
                <a:cubicBezTo>
                  <a:pt x="2465058" y="1455549"/>
                  <a:pt x="2465058" y="1464184"/>
                  <a:pt x="2469915" y="1463105"/>
                </a:cubicBezTo>
                <a:close/>
                <a:moveTo>
                  <a:pt x="3113403" y="1789531"/>
                </a:moveTo>
                <a:lnTo>
                  <a:pt x="3106364" y="1784838"/>
                </a:lnTo>
                <a:cubicBezTo>
                  <a:pt x="3109242" y="1784837"/>
                  <a:pt x="3111401" y="1786241"/>
                  <a:pt x="3113021" y="1788525"/>
                </a:cubicBezTo>
                <a:close/>
                <a:moveTo>
                  <a:pt x="2579043" y="1525782"/>
                </a:moveTo>
                <a:cubicBezTo>
                  <a:pt x="2590557" y="1525782"/>
                  <a:pt x="2579043" y="1514269"/>
                  <a:pt x="2590556" y="1514269"/>
                </a:cubicBezTo>
                <a:cubicBezTo>
                  <a:pt x="2590557" y="1525782"/>
                  <a:pt x="2602070" y="1514269"/>
                  <a:pt x="2602070" y="1514269"/>
                </a:cubicBezTo>
                <a:cubicBezTo>
                  <a:pt x="2602070" y="1514269"/>
                  <a:pt x="2590557" y="1525206"/>
                  <a:pt x="2602070" y="1536720"/>
                </a:cubicBezTo>
                <a:cubicBezTo>
                  <a:pt x="2624521" y="1514269"/>
                  <a:pt x="2613584" y="1514269"/>
                  <a:pt x="2602070" y="1491817"/>
                </a:cubicBezTo>
                <a:cubicBezTo>
                  <a:pt x="2624522" y="1503331"/>
                  <a:pt x="2624521" y="1491817"/>
                  <a:pt x="2636035" y="1503331"/>
                </a:cubicBezTo>
                <a:cubicBezTo>
                  <a:pt x="2646973" y="1491817"/>
                  <a:pt x="2646973" y="1491817"/>
                  <a:pt x="2658486" y="1491817"/>
                </a:cubicBezTo>
                <a:cubicBezTo>
                  <a:pt x="2646973" y="1491817"/>
                  <a:pt x="2669999" y="1480879"/>
                  <a:pt x="2658486" y="1469365"/>
                </a:cubicBezTo>
                <a:cubicBezTo>
                  <a:pt x="2658486" y="1469365"/>
                  <a:pt x="2658486" y="1469365"/>
                  <a:pt x="2658486" y="1480879"/>
                </a:cubicBezTo>
                <a:cubicBezTo>
                  <a:pt x="2646973" y="1480879"/>
                  <a:pt x="2636034" y="1492393"/>
                  <a:pt x="2624521" y="1492393"/>
                </a:cubicBezTo>
                <a:cubicBezTo>
                  <a:pt x="2624522" y="1481455"/>
                  <a:pt x="2624522" y="1469942"/>
                  <a:pt x="2624522" y="1469942"/>
                </a:cubicBezTo>
                <a:cubicBezTo>
                  <a:pt x="2624521" y="1459004"/>
                  <a:pt x="2624521" y="1447489"/>
                  <a:pt x="2613008" y="1447489"/>
                </a:cubicBezTo>
                <a:cubicBezTo>
                  <a:pt x="2613008" y="1458427"/>
                  <a:pt x="2613008" y="1458427"/>
                  <a:pt x="2624522" y="1469942"/>
                </a:cubicBezTo>
                <a:cubicBezTo>
                  <a:pt x="2613008" y="1469942"/>
                  <a:pt x="2624522" y="1481455"/>
                  <a:pt x="2613008" y="1481455"/>
                </a:cubicBezTo>
                <a:cubicBezTo>
                  <a:pt x="2613008" y="1469942"/>
                  <a:pt x="2601494" y="1492968"/>
                  <a:pt x="2601494" y="1481455"/>
                </a:cubicBezTo>
                <a:cubicBezTo>
                  <a:pt x="2601494" y="1481455"/>
                  <a:pt x="2613008" y="1481455"/>
                  <a:pt x="2601494" y="1469942"/>
                </a:cubicBezTo>
                <a:cubicBezTo>
                  <a:pt x="2601495" y="1458428"/>
                  <a:pt x="2613008" y="1447489"/>
                  <a:pt x="2602070" y="1457276"/>
                </a:cubicBezTo>
                <a:cubicBezTo>
                  <a:pt x="2602070" y="1457276"/>
                  <a:pt x="2590557" y="1457276"/>
                  <a:pt x="2590556" y="1468790"/>
                </a:cubicBezTo>
                <a:cubicBezTo>
                  <a:pt x="2579618" y="1468790"/>
                  <a:pt x="2579619" y="1445763"/>
                  <a:pt x="2568105" y="1457276"/>
                </a:cubicBezTo>
                <a:cubicBezTo>
                  <a:pt x="2579619" y="1457276"/>
                  <a:pt x="2568104" y="1468790"/>
                  <a:pt x="2568104" y="1468790"/>
                </a:cubicBezTo>
                <a:cubicBezTo>
                  <a:pt x="2579042" y="1468790"/>
                  <a:pt x="2590556" y="1468790"/>
                  <a:pt x="2590556" y="1480303"/>
                </a:cubicBezTo>
                <a:cubicBezTo>
                  <a:pt x="2567529" y="1480304"/>
                  <a:pt x="2590556" y="1491817"/>
                  <a:pt x="2579042" y="1491817"/>
                </a:cubicBezTo>
                <a:cubicBezTo>
                  <a:pt x="2579043" y="1514269"/>
                  <a:pt x="2590556" y="1514269"/>
                  <a:pt x="2579043" y="1525782"/>
                </a:cubicBezTo>
                <a:close/>
                <a:moveTo>
                  <a:pt x="3114050" y="1791228"/>
                </a:moveTo>
                <a:lnTo>
                  <a:pt x="3113403" y="1789531"/>
                </a:lnTo>
                <a:lnTo>
                  <a:pt x="3114999" y="1790594"/>
                </a:lnTo>
                <a:close/>
                <a:moveTo>
                  <a:pt x="2423168" y="1453642"/>
                </a:moveTo>
                <a:cubicBezTo>
                  <a:pt x="2429617" y="1457744"/>
                  <a:pt x="2442462" y="1455693"/>
                  <a:pt x="2442030" y="1447489"/>
                </a:cubicBezTo>
                <a:cubicBezTo>
                  <a:pt x="2442030" y="1447489"/>
                  <a:pt x="2442030" y="1447489"/>
                  <a:pt x="2419579" y="1447489"/>
                </a:cubicBezTo>
                <a:cubicBezTo>
                  <a:pt x="2419579" y="1450224"/>
                  <a:pt x="2421018" y="1452275"/>
                  <a:pt x="2423168" y="1453642"/>
                </a:cubicBezTo>
                <a:close/>
                <a:moveTo>
                  <a:pt x="2851339" y="1672005"/>
                </a:moveTo>
                <a:cubicBezTo>
                  <a:pt x="2862852" y="1672005"/>
                  <a:pt x="2862852" y="1661066"/>
                  <a:pt x="2862852" y="1660491"/>
                </a:cubicBezTo>
                <a:lnTo>
                  <a:pt x="2851339" y="1660491"/>
                </a:lnTo>
                <a:close/>
                <a:moveTo>
                  <a:pt x="2556016" y="1525782"/>
                </a:moveTo>
                <a:lnTo>
                  <a:pt x="2556016" y="1525206"/>
                </a:lnTo>
                <a:lnTo>
                  <a:pt x="2556016" y="1525206"/>
                </a:lnTo>
                <a:lnTo>
                  <a:pt x="2556016" y="1515708"/>
                </a:lnTo>
                <a:cubicBezTo>
                  <a:pt x="2556016" y="1514269"/>
                  <a:pt x="2556016" y="1514269"/>
                  <a:pt x="2556016" y="1514269"/>
                </a:cubicBezTo>
                <a:cubicBezTo>
                  <a:pt x="2567529" y="1514269"/>
                  <a:pt x="2567529" y="1514269"/>
                  <a:pt x="2567529" y="1514269"/>
                </a:cubicBezTo>
                <a:cubicBezTo>
                  <a:pt x="2567529" y="1520026"/>
                  <a:pt x="2567529" y="1522904"/>
                  <a:pt x="2566090" y="1524343"/>
                </a:cubicBezTo>
                <a:close/>
                <a:moveTo>
                  <a:pt x="2328622" y="1413525"/>
                </a:moveTo>
                <a:cubicBezTo>
                  <a:pt x="2328622" y="1391073"/>
                  <a:pt x="2340135" y="1402587"/>
                  <a:pt x="2351074" y="1391073"/>
                </a:cubicBezTo>
                <a:cubicBezTo>
                  <a:pt x="2340136" y="1391073"/>
                  <a:pt x="2340136" y="1391073"/>
                  <a:pt x="2328622" y="1391073"/>
                </a:cubicBezTo>
                <a:cubicBezTo>
                  <a:pt x="2328622" y="1402011"/>
                  <a:pt x="2317109" y="1402011"/>
                  <a:pt x="2328622" y="1413525"/>
                </a:cubicBezTo>
                <a:close/>
                <a:moveTo>
                  <a:pt x="2056326" y="1278816"/>
                </a:moveTo>
                <a:cubicBezTo>
                  <a:pt x="2056326" y="1278816"/>
                  <a:pt x="2056326" y="1278816"/>
                  <a:pt x="2067840" y="1278816"/>
                </a:cubicBezTo>
                <a:cubicBezTo>
                  <a:pt x="2067839" y="1256364"/>
                  <a:pt x="2079352" y="1256364"/>
                  <a:pt x="2067839" y="1233913"/>
                </a:cubicBezTo>
                <a:cubicBezTo>
                  <a:pt x="2056326" y="1233913"/>
                  <a:pt x="2056326" y="1244851"/>
                  <a:pt x="2056326" y="1233913"/>
                </a:cubicBezTo>
                <a:cubicBezTo>
                  <a:pt x="2056326" y="1244851"/>
                  <a:pt x="2056326" y="1267302"/>
                  <a:pt x="2056326" y="1278816"/>
                </a:cubicBezTo>
                <a:close/>
                <a:moveTo>
                  <a:pt x="3140330" y="1818802"/>
                </a:moveTo>
                <a:cubicBezTo>
                  <a:pt x="3140330" y="1818802"/>
                  <a:pt x="3128816" y="1807289"/>
                  <a:pt x="3140330" y="1807289"/>
                </a:cubicBezTo>
                <a:cubicBezTo>
                  <a:pt x="3140330" y="1807289"/>
                  <a:pt x="3151843" y="1818802"/>
                  <a:pt x="3140330" y="1818802"/>
                </a:cubicBezTo>
                <a:close/>
                <a:moveTo>
                  <a:pt x="2817374" y="1661066"/>
                </a:moveTo>
                <a:cubicBezTo>
                  <a:pt x="2828888" y="1661066"/>
                  <a:pt x="2839825" y="1672005"/>
                  <a:pt x="2839824" y="1661067"/>
                </a:cubicBezTo>
                <a:cubicBezTo>
                  <a:pt x="2839824" y="1661067"/>
                  <a:pt x="2828888" y="1649553"/>
                  <a:pt x="2817374" y="1661066"/>
                </a:cubicBezTo>
                <a:close/>
                <a:moveTo>
                  <a:pt x="2726417" y="1616164"/>
                </a:moveTo>
                <a:cubicBezTo>
                  <a:pt x="2737929" y="1627102"/>
                  <a:pt x="2749444" y="1616164"/>
                  <a:pt x="2737930" y="1616164"/>
                </a:cubicBezTo>
                <a:cubicBezTo>
                  <a:pt x="2726417" y="1616164"/>
                  <a:pt x="2726417" y="1604650"/>
                  <a:pt x="2726417" y="1616164"/>
                </a:cubicBezTo>
                <a:close/>
                <a:moveTo>
                  <a:pt x="2022360" y="1267877"/>
                </a:moveTo>
                <a:cubicBezTo>
                  <a:pt x="2033874" y="1256364"/>
                  <a:pt x="2033875" y="1233913"/>
                  <a:pt x="2022360" y="1233913"/>
                </a:cubicBezTo>
                <a:cubicBezTo>
                  <a:pt x="2022360" y="1244851"/>
                  <a:pt x="2010847" y="1256364"/>
                  <a:pt x="2022360" y="1267877"/>
                </a:cubicBezTo>
                <a:close/>
                <a:moveTo>
                  <a:pt x="2942296" y="1728421"/>
                </a:moveTo>
                <a:cubicBezTo>
                  <a:pt x="2942296" y="1725543"/>
                  <a:pt x="2943699" y="1725507"/>
                  <a:pt x="2945453" y="1727072"/>
                </a:cubicBezTo>
                <a:lnTo>
                  <a:pt x="2945761" y="1727555"/>
                </a:lnTo>
                <a:close/>
                <a:moveTo>
                  <a:pt x="1777697" y="1153749"/>
                </a:moveTo>
                <a:cubicBezTo>
                  <a:pt x="1780575" y="1155189"/>
                  <a:pt x="1783453" y="1155333"/>
                  <a:pt x="1783453" y="1155621"/>
                </a:cubicBezTo>
                <a:cubicBezTo>
                  <a:pt x="1783453" y="1144107"/>
                  <a:pt x="1771940" y="1144107"/>
                  <a:pt x="1771940" y="1144107"/>
                </a:cubicBezTo>
                <a:cubicBezTo>
                  <a:pt x="1771940" y="1149576"/>
                  <a:pt x="1774819" y="1152310"/>
                  <a:pt x="1777697" y="1153749"/>
                </a:cubicBezTo>
                <a:close/>
                <a:moveTo>
                  <a:pt x="2142246" y="1338290"/>
                </a:moveTo>
                <a:cubicBezTo>
                  <a:pt x="2142966" y="1338830"/>
                  <a:pt x="2144405" y="1338110"/>
                  <a:pt x="2147284" y="1335232"/>
                </a:cubicBezTo>
                <a:cubicBezTo>
                  <a:pt x="2147284" y="1323718"/>
                  <a:pt x="2147284" y="1323718"/>
                  <a:pt x="2158797" y="1312205"/>
                </a:cubicBezTo>
                <a:cubicBezTo>
                  <a:pt x="2147284" y="1301267"/>
                  <a:pt x="2147284" y="1323718"/>
                  <a:pt x="2147284" y="1323718"/>
                </a:cubicBezTo>
                <a:lnTo>
                  <a:pt x="2135769" y="1323719"/>
                </a:lnTo>
                <a:cubicBezTo>
                  <a:pt x="2144405" y="1323719"/>
                  <a:pt x="2140087" y="1336671"/>
                  <a:pt x="2142246" y="1338290"/>
                </a:cubicBezTo>
                <a:close/>
                <a:moveTo>
                  <a:pt x="2748867" y="1639191"/>
                </a:moveTo>
                <a:cubicBezTo>
                  <a:pt x="2760382" y="1639191"/>
                  <a:pt x="2760382" y="1639191"/>
                  <a:pt x="2760382" y="1627678"/>
                </a:cubicBezTo>
                <a:cubicBezTo>
                  <a:pt x="2760382" y="1627678"/>
                  <a:pt x="2760382" y="1616164"/>
                  <a:pt x="2748868" y="1616164"/>
                </a:cubicBezTo>
                <a:cubicBezTo>
                  <a:pt x="2748868" y="1627102"/>
                  <a:pt x="2760382" y="1627102"/>
                  <a:pt x="2748867" y="1639191"/>
                </a:cubicBezTo>
                <a:close/>
                <a:moveTo>
                  <a:pt x="2797764" y="1667219"/>
                </a:moveTo>
                <a:cubicBezTo>
                  <a:pt x="2803701" y="1671321"/>
                  <a:pt x="2814495" y="1669270"/>
                  <a:pt x="2805861" y="1661066"/>
                </a:cubicBezTo>
                <a:cubicBezTo>
                  <a:pt x="2805861" y="1672580"/>
                  <a:pt x="2805861" y="1661066"/>
                  <a:pt x="2794346" y="1661066"/>
                </a:cubicBezTo>
                <a:cubicBezTo>
                  <a:pt x="2794346" y="1663801"/>
                  <a:pt x="2795786" y="1665852"/>
                  <a:pt x="2797764" y="1667219"/>
                </a:cubicBezTo>
                <a:close/>
                <a:moveTo>
                  <a:pt x="2885303" y="1716907"/>
                </a:moveTo>
                <a:cubicBezTo>
                  <a:pt x="2885304" y="1705969"/>
                  <a:pt x="2896817" y="1694456"/>
                  <a:pt x="2885303" y="1694456"/>
                </a:cubicBezTo>
                <a:cubicBezTo>
                  <a:pt x="2873790" y="1705970"/>
                  <a:pt x="2862852" y="1705969"/>
                  <a:pt x="2885304" y="1705969"/>
                </a:cubicBezTo>
                <a:cubicBezTo>
                  <a:pt x="2874365" y="1705969"/>
                  <a:pt x="2874365" y="1705969"/>
                  <a:pt x="2885303" y="1716907"/>
                </a:cubicBezTo>
                <a:close/>
                <a:moveTo>
                  <a:pt x="2363163" y="1458427"/>
                </a:moveTo>
                <a:cubicBezTo>
                  <a:pt x="2363163" y="1435976"/>
                  <a:pt x="2363163" y="1447489"/>
                  <a:pt x="2374677" y="1446914"/>
                </a:cubicBezTo>
                <a:cubicBezTo>
                  <a:pt x="2363163" y="1446914"/>
                  <a:pt x="2374677" y="1435401"/>
                  <a:pt x="2374677" y="1435401"/>
                </a:cubicBezTo>
                <a:cubicBezTo>
                  <a:pt x="2363739" y="1424463"/>
                  <a:pt x="2352225" y="1435401"/>
                  <a:pt x="2352225" y="1412948"/>
                </a:cubicBezTo>
                <a:cubicBezTo>
                  <a:pt x="2352225" y="1424463"/>
                  <a:pt x="2340711" y="1424463"/>
                  <a:pt x="2340711" y="1424463"/>
                </a:cubicBezTo>
                <a:cubicBezTo>
                  <a:pt x="2351649" y="1424463"/>
                  <a:pt x="2351649" y="1435401"/>
                  <a:pt x="2363163" y="1446914"/>
                </a:cubicBezTo>
                <a:cubicBezTo>
                  <a:pt x="2351650" y="1446914"/>
                  <a:pt x="2351650" y="1446914"/>
                  <a:pt x="2351650" y="1446914"/>
                </a:cubicBezTo>
                <a:close/>
                <a:moveTo>
                  <a:pt x="2022361" y="1289754"/>
                </a:moveTo>
                <a:cubicBezTo>
                  <a:pt x="2033298" y="1278816"/>
                  <a:pt x="2044813" y="1278816"/>
                  <a:pt x="2044812" y="1267302"/>
                </a:cubicBezTo>
                <a:cubicBezTo>
                  <a:pt x="2033874" y="1267302"/>
                  <a:pt x="2022360" y="1278240"/>
                  <a:pt x="2022361" y="1289754"/>
                </a:cubicBezTo>
                <a:close/>
                <a:moveTo>
                  <a:pt x="2272206" y="1413525"/>
                </a:moveTo>
                <a:cubicBezTo>
                  <a:pt x="2272206" y="1402587"/>
                  <a:pt x="2283143" y="1391073"/>
                  <a:pt x="2272206" y="1391073"/>
                </a:cubicBezTo>
                <a:cubicBezTo>
                  <a:pt x="2272205" y="1379559"/>
                  <a:pt x="2260692" y="1391073"/>
                  <a:pt x="2260692" y="1379559"/>
                </a:cubicBezTo>
                <a:cubicBezTo>
                  <a:pt x="2260692" y="1379559"/>
                  <a:pt x="2260692" y="1379559"/>
                  <a:pt x="2272205" y="1379559"/>
                </a:cubicBezTo>
                <a:cubicBezTo>
                  <a:pt x="2272205" y="1368622"/>
                  <a:pt x="2260692" y="1368622"/>
                  <a:pt x="2260692" y="1357108"/>
                </a:cubicBezTo>
                <a:cubicBezTo>
                  <a:pt x="2249178" y="1368622"/>
                  <a:pt x="2260692" y="1379559"/>
                  <a:pt x="2249179" y="1391073"/>
                </a:cubicBezTo>
                <a:cubicBezTo>
                  <a:pt x="2249179" y="1391073"/>
                  <a:pt x="2260692" y="1391073"/>
                  <a:pt x="2272206" y="1391073"/>
                </a:cubicBezTo>
                <a:cubicBezTo>
                  <a:pt x="2283718" y="1402011"/>
                  <a:pt x="2260692" y="1402011"/>
                  <a:pt x="2272206" y="1413525"/>
                </a:cubicBezTo>
                <a:close/>
                <a:moveTo>
                  <a:pt x="2612432" y="1582198"/>
                </a:moveTo>
                <a:cubicBezTo>
                  <a:pt x="2612432" y="1582198"/>
                  <a:pt x="2612432" y="1582198"/>
                  <a:pt x="2623945" y="1582198"/>
                </a:cubicBezTo>
                <a:cubicBezTo>
                  <a:pt x="2601495" y="1582198"/>
                  <a:pt x="2623945" y="1571260"/>
                  <a:pt x="2612432" y="1570685"/>
                </a:cubicBezTo>
                <a:cubicBezTo>
                  <a:pt x="2612432" y="1570685"/>
                  <a:pt x="2612432" y="1570685"/>
                  <a:pt x="2612432" y="1582198"/>
                </a:cubicBezTo>
                <a:close/>
                <a:moveTo>
                  <a:pt x="2090290" y="1323719"/>
                </a:moveTo>
                <a:cubicBezTo>
                  <a:pt x="2101805" y="1323719"/>
                  <a:pt x="2101805" y="1335232"/>
                  <a:pt x="2101805" y="1323719"/>
                </a:cubicBezTo>
                <a:lnTo>
                  <a:pt x="2101805" y="1312205"/>
                </a:lnTo>
                <a:cubicBezTo>
                  <a:pt x="2101805" y="1323719"/>
                  <a:pt x="2090290" y="1323719"/>
                  <a:pt x="2090290" y="1323719"/>
                </a:cubicBezTo>
                <a:close/>
                <a:moveTo>
                  <a:pt x="1976464" y="1267421"/>
                </a:moveTo>
                <a:lnTo>
                  <a:pt x="1976306" y="1267302"/>
                </a:lnTo>
                <a:lnTo>
                  <a:pt x="1976435" y="1267228"/>
                </a:lnTo>
                <a:lnTo>
                  <a:pt x="1976883" y="1267302"/>
                </a:lnTo>
                <a:close/>
                <a:moveTo>
                  <a:pt x="1795544" y="1178071"/>
                </a:moveTo>
                <a:cubicBezTo>
                  <a:pt x="1795543" y="1166558"/>
                  <a:pt x="1806481" y="1178072"/>
                  <a:pt x="1817994" y="1166558"/>
                </a:cubicBezTo>
                <a:cubicBezTo>
                  <a:pt x="1806481" y="1155044"/>
                  <a:pt x="1806481" y="1166558"/>
                  <a:pt x="1806481" y="1166558"/>
                </a:cubicBezTo>
                <a:lnTo>
                  <a:pt x="1806481" y="1155044"/>
                </a:lnTo>
                <a:cubicBezTo>
                  <a:pt x="1806481" y="1166558"/>
                  <a:pt x="1783453" y="1177496"/>
                  <a:pt x="1795544" y="1178071"/>
                </a:cubicBezTo>
                <a:close/>
                <a:moveTo>
                  <a:pt x="2942296" y="1750873"/>
                </a:moveTo>
                <a:cubicBezTo>
                  <a:pt x="2953522" y="1750873"/>
                  <a:pt x="2953522" y="1742382"/>
                  <a:pt x="2950715" y="1735329"/>
                </a:cubicBezTo>
                <a:lnTo>
                  <a:pt x="2945761" y="1727555"/>
                </a:lnTo>
                <a:lnTo>
                  <a:pt x="2948053" y="1726982"/>
                </a:lnTo>
                <a:cubicBezTo>
                  <a:pt x="2950932" y="1725543"/>
                  <a:pt x="2953810" y="1722664"/>
                  <a:pt x="2953810" y="1716907"/>
                </a:cubicBezTo>
                <a:cubicBezTo>
                  <a:pt x="2942296" y="1728421"/>
                  <a:pt x="2953810" y="1705394"/>
                  <a:pt x="2942295" y="1716907"/>
                </a:cubicBezTo>
                <a:cubicBezTo>
                  <a:pt x="2942295" y="1716907"/>
                  <a:pt x="2942295" y="1716907"/>
                  <a:pt x="2942296" y="1728421"/>
                </a:cubicBezTo>
                <a:cubicBezTo>
                  <a:pt x="2942295" y="1739359"/>
                  <a:pt x="2942295" y="1739359"/>
                  <a:pt x="2942296" y="1750873"/>
                </a:cubicBezTo>
                <a:close/>
                <a:moveTo>
                  <a:pt x="2714903" y="1638615"/>
                </a:moveTo>
                <a:cubicBezTo>
                  <a:pt x="2726417" y="1638615"/>
                  <a:pt x="2726416" y="1615588"/>
                  <a:pt x="2714903" y="1627102"/>
                </a:cubicBezTo>
                <a:cubicBezTo>
                  <a:pt x="2726417" y="1627102"/>
                  <a:pt x="2714903" y="1638615"/>
                  <a:pt x="2714903" y="1638615"/>
                </a:cubicBezTo>
                <a:close/>
                <a:moveTo>
                  <a:pt x="1874411" y="1222975"/>
                </a:moveTo>
                <a:cubicBezTo>
                  <a:pt x="1897439" y="1222975"/>
                  <a:pt x="1897439" y="1212037"/>
                  <a:pt x="1919889" y="1200523"/>
                </a:cubicBezTo>
                <a:cubicBezTo>
                  <a:pt x="1908377" y="1212037"/>
                  <a:pt x="1931404" y="1212037"/>
                  <a:pt x="1919889" y="1200523"/>
                </a:cubicBezTo>
                <a:cubicBezTo>
                  <a:pt x="1908952" y="1200524"/>
                  <a:pt x="1897438" y="1189009"/>
                  <a:pt x="1897438" y="1189009"/>
                </a:cubicBezTo>
                <a:cubicBezTo>
                  <a:pt x="1897438" y="1178071"/>
                  <a:pt x="1897438" y="1178071"/>
                  <a:pt x="1897439" y="1166558"/>
                </a:cubicBezTo>
                <a:cubicBezTo>
                  <a:pt x="1897439" y="1143532"/>
                  <a:pt x="1874411" y="1143532"/>
                  <a:pt x="1851960" y="1155045"/>
                </a:cubicBezTo>
                <a:lnTo>
                  <a:pt x="1853297" y="1158295"/>
                </a:lnTo>
                <a:lnTo>
                  <a:pt x="1851457" y="1158715"/>
                </a:lnTo>
                <a:cubicBezTo>
                  <a:pt x="1848650" y="1161521"/>
                  <a:pt x="1845916" y="1167134"/>
                  <a:pt x="1840447" y="1167134"/>
                </a:cubicBezTo>
                <a:cubicBezTo>
                  <a:pt x="1840447" y="1167134"/>
                  <a:pt x="1840447" y="1167134"/>
                  <a:pt x="1841886" y="1167135"/>
                </a:cubicBezTo>
                <a:lnTo>
                  <a:pt x="1849626" y="1167134"/>
                </a:lnTo>
                <a:lnTo>
                  <a:pt x="1843783" y="1171478"/>
                </a:lnTo>
                <a:lnTo>
                  <a:pt x="1843261" y="1172601"/>
                </a:lnTo>
                <a:lnTo>
                  <a:pt x="1841885" y="1172891"/>
                </a:lnTo>
                <a:cubicBezTo>
                  <a:pt x="1840446" y="1172890"/>
                  <a:pt x="1840446" y="1172890"/>
                  <a:pt x="1840446" y="1178647"/>
                </a:cubicBezTo>
                <a:lnTo>
                  <a:pt x="1843261" y="1172601"/>
                </a:lnTo>
                <a:lnTo>
                  <a:pt x="1845304" y="1172171"/>
                </a:lnTo>
                <a:cubicBezTo>
                  <a:pt x="1846922" y="1171451"/>
                  <a:pt x="1849081" y="1170012"/>
                  <a:pt x="1851960" y="1167134"/>
                </a:cubicBezTo>
                <a:lnTo>
                  <a:pt x="1849626" y="1167134"/>
                </a:lnTo>
                <a:lnTo>
                  <a:pt x="1850304" y="1166630"/>
                </a:lnTo>
                <a:cubicBezTo>
                  <a:pt x="1852428" y="1165155"/>
                  <a:pt x="1854208" y="1163697"/>
                  <a:pt x="1854775" y="1161890"/>
                </a:cubicBezTo>
                <a:lnTo>
                  <a:pt x="1853297" y="1158295"/>
                </a:lnTo>
                <a:lnTo>
                  <a:pt x="1856071" y="1157662"/>
                </a:lnTo>
                <a:cubicBezTo>
                  <a:pt x="1857861" y="1158715"/>
                  <a:pt x="1860020" y="1161521"/>
                  <a:pt x="1862898" y="1167134"/>
                </a:cubicBezTo>
                <a:cubicBezTo>
                  <a:pt x="1851385" y="1167134"/>
                  <a:pt x="1885350" y="1201099"/>
                  <a:pt x="1885349" y="1189585"/>
                </a:cubicBezTo>
                <a:cubicBezTo>
                  <a:pt x="1885349" y="1195198"/>
                  <a:pt x="1883946" y="1198688"/>
                  <a:pt x="1881841" y="1200946"/>
                </a:cubicBezTo>
                <a:lnTo>
                  <a:pt x="1874411" y="1204765"/>
                </a:lnTo>
                <a:lnTo>
                  <a:pt x="1874412" y="1200524"/>
                </a:lnTo>
                <a:lnTo>
                  <a:pt x="1873772" y="1205000"/>
                </a:lnTo>
                <a:lnTo>
                  <a:pt x="1866406" y="1206829"/>
                </a:lnTo>
                <a:cubicBezTo>
                  <a:pt x="1864301" y="1207720"/>
                  <a:pt x="1862898" y="1209159"/>
                  <a:pt x="1862897" y="1212037"/>
                </a:cubicBezTo>
                <a:cubicBezTo>
                  <a:pt x="1868654" y="1212037"/>
                  <a:pt x="1871533" y="1212037"/>
                  <a:pt x="1872972" y="1210598"/>
                </a:cubicBezTo>
                <a:lnTo>
                  <a:pt x="1873772" y="1205000"/>
                </a:lnTo>
                <a:lnTo>
                  <a:pt x="1874124" y="1204913"/>
                </a:lnTo>
                <a:lnTo>
                  <a:pt x="1874411" y="1204765"/>
                </a:lnTo>
                <a:lnTo>
                  <a:pt x="1874411" y="1211533"/>
                </a:lnTo>
                <a:cubicBezTo>
                  <a:pt x="1874411" y="1214339"/>
                  <a:pt x="1874411" y="1217218"/>
                  <a:pt x="1874411" y="1222975"/>
                </a:cubicBezTo>
                <a:close/>
                <a:moveTo>
                  <a:pt x="1727902" y="1153606"/>
                </a:moveTo>
                <a:cubicBezTo>
                  <a:pt x="1729341" y="1155045"/>
                  <a:pt x="1732219" y="1155045"/>
                  <a:pt x="1737975" y="1155045"/>
                </a:cubicBezTo>
                <a:cubicBezTo>
                  <a:pt x="1737975" y="1144107"/>
                  <a:pt x="1737975" y="1155045"/>
                  <a:pt x="1748913" y="1155045"/>
                </a:cubicBezTo>
                <a:cubicBezTo>
                  <a:pt x="1748913" y="1155045"/>
                  <a:pt x="1760427" y="1143531"/>
                  <a:pt x="1748913" y="1143531"/>
                </a:cubicBezTo>
                <a:cubicBezTo>
                  <a:pt x="1748913" y="1155045"/>
                  <a:pt x="1737976" y="1143532"/>
                  <a:pt x="1726462" y="1143531"/>
                </a:cubicBezTo>
                <a:cubicBezTo>
                  <a:pt x="1726462" y="1149288"/>
                  <a:pt x="1726463" y="1152167"/>
                  <a:pt x="1727902" y="1153606"/>
                </a:cubicBezTo>
                <a:close/>
                <a:moveTo>
                  <a:pt x="1954431" y="1267302"/>
                </a:moveTo>
                <a:lnTo>
                  <a:pt x="1956870" y="1265154"/>
                </a:lnTo>
                <a:lnTo>
                  <a:pt x="1966719" y="1270190"/>
                </a:lnTo>
                <a:lnTo>
                  <a:pt x="1976464" y="1267421"/>
                </a:lnTo>
                <a:lnTo>
                  <a:pt x="1982063" y="1271620"/>
                </a:lnTo>
                <a:cubicBezTo>
                  <a:pt x="1984941" y="1273059"/>
                  <a:pt x="1987820" y="1273059"/>
                  <a:pt x="1987820" y="1267302"/>
                </a:cubicBezTo>
                <a:cubicBezTo>
                  <a:pt x="1976883" y="1267302"/>
                  <a:pt x="1999334" y="1267302"/>
                  <a:pt x="1999333" y="1255788"/>
                </a:cubicBezTo>
                <a:cubicBezTo>
                  <a:pt x="1987819" y="1255788"/>
                  <a:pt x="1987819" y="1255788"/>
                  <a:pt x="1987819" y="1255788"/>
                </a:cubicBezTo>
                <a:cubicBezTo>
                  <a:pt x="1987819" y="1255788"/>
                  <a:pt x="1987819" y="1258666"/>
                  <a:pt x="1986380" y="1261545"/>
                </a:cubicBezTo>
                <a:lnTo>
                  <a:pt x="1976435" y="1267228"/>
                </a:lnTo>
                <a:lnTo>
                  <a:pt x="1968247" y="1265863"/>
                </a:lnTo>
                <a:cubicBezTo>
                  <a:pt x="1968247" y="1264424"/>
                  <a:pt x="1971126" y="1261545"/>
                  <a:pt x="1976882" y="1255788"/>
                </a:cubicBezTo>
                <a:cubicBezTo>
                  <a:pt x="1971413" y="1255788"/>
                  <a:pt x="1968679" y="1255788"/>
                  <a:pt x="1965872" y="1257227"/>
                </a:cubicBezTo>
                <a:lnTo>
                  <a:pt x="1956870" y="1265154"/>
                </a:lnTo>
                <a:lnTo>
                  <a:pt x="1955583" y="1264496"/>
                </a:lnTo>
                <a:lnTo>
                  <a:pt x="1955251" y="1264131"/>
                </a:lnTo>
                <a:lnTo>
                  <a:pt x="1960188" y="1245066"/>
                </a:lnTo>
                <a:cubicBezTo>
                  <a:pt x="1963066" y="1236647"/>
                  <a:pt x="1965944" y="1228156"/>
                  <a:pt x="1965944" y="1222399"/>
                </a:cubicBezTo>
                <a:lnTo>
                  <a:pt x="1954431" y="1222399"/>
                </a:lnTo>
                <a:cubicBezTo>
                  <a:pt x="1954432" y="1231035"/>
                  <a:pt x="1947954" y="1226716"/>
                  <a:pt x="1935244" y="1228875"/>
                </a:cubicBezTo>
                <a:lnTo>
                  <a:pt x="1922688" y="1233156"/>
                </a:lnTo>
                <a:lnTo>
                  <a:pt x="1921921" y="1232286"/>
                </a:lnTo>
                <a:lnTo>
                  <a:pt x="1930630" y="1222552"/>
                </a:lnTo>
                <a:lnTo>
                  <a:pt x="1931264" y="1222326"/>
                </a:lnTo>
                <a:lnTo>
                  <a:pt x="1931403" y="1222399"/>
                </a:lnTo>
                <a:lnTo>
                  <a:pt x="1931442" y="1222263"/>
                </a:lnTo>
                <a:lnTo>
                  <a:pt x="1941766" y="1218585"/>
                </a:lnTo>
                <a:cubicBezTo>
                  <a:pt x="1948819" y="1217218"/>
                  <a:pt x="1954431" y="1217217"/>
                  <a:pt x="1954431" y="1211461"/>
                </a:cubicBezTo>
                <a:cubicBezTo>
                  <a:pt x="1942918" y="1211461"/>
                  <a:pt x="1942918" y="1199948"/>
                  <a:pt x="1942918" y="1199948"/>
                </a:cubicBezTo>
                <a:lnTo>
                  <a:pt x="1931403" y="1199947"/>
                </a:lnTo>
                <a:cubicBezTo>
                  <a:pt x="1937161" y="1199948"/>
                  <a:pt x="1937161" y="1202682"/>
                  <a:pt x="1935722" y="1206856"/>
                </a:cubicBezTo>
                <a:lnTo>
                  <a:pt x="1931442" y="1222263"/>
                </a:lnTo>
                <a:lnTo>
                  <a:pt x="1931264" y="1222326"/>
                </a:lnTo>
                <a:lnTo>
                  <a:pt x="1920394" y="1216642"/>
                </a:lnTo>
                <a:cubicBezTo>
                  <a:pt x="1917587" y="1216642"/>
                  <a:pt x="1914708" y="1216642"/>
                  <a:pt x="1908952" y="1210885"/>
                </a:cubicBezTo>
                <a:cubicBezTo>
                  <a:pt x="1914708" y="1216642"/>
                  <a:pt x="1917587" y="1225133"/>
                  <a:pt x="1921833" y="1232186"/>
                </a:cubicBezTo>
                <a:lnTo>
                  <a:pt x="1921921" y="1232286"/>
                </a:lnTo>
                <a:lnTo>
                  <a:pt x="1920465" y="1233913"/>
                </a:lnTo>
                <a:lnTo>
                  <a:pt x="1922688" y="1233156"/>
                </a:lnTo>
                <a:lnTo>
                  <a:pt x="1929757" y="1241163"/>
                </a:lnTo>
                <a:cubicBezTo>
                  <a:pt x="1933095" y="1243448"/>
                  <a:pt x="1937304" y="1244851"/>
                  <a:pt x="1942917" y="1244851"/>
                </a:cubicBezTo>
                <a:cubicBezTo>
                  <a:pt x="1942917" y="1247585"/>
                  <a:pt x="1944321" y="1251075"/>
                  <a:pt x="1946605" y="1254592"/>
                </a:cubicBezTo>
                <a:lnTo>
                  <a:pt x="1955251" y="1264131"/>
                </a:lnTo>
                <a:close/>
                <a:moveTo>
                  <a:pt x="2589980" y="1582198"/>
                </a:moveTo>
                <a:cubicBezTo>
                  <a:pt x="2601495" y="1582198"/>
                  <a:pt x="2613008" y="1571260"/>
                  <a:pt x="2601494" y="1559747"/>
                </a:cubicBezTo>
                <a:cubicBezTo>
                  <a:pt x="2612432" y="1571260"/>
                  <a:pt x="2623945" y="1559747"/>
                  <a:pt x="2623945" y="1559747"/>
                </a:cubicBezTo>
                <a:cubicBezTo>
                  <a:pt x="2623945" y="1559747"/>
                  <a:pt x="2623945" y="1559747"/>
                  <a:pt x="2612432" y="1559747"/>
                </a:cubicBezTo>
                <a:cubicBezTo>
                  <a:pt x="2623945" y="1536720"/>
                  <a:pt x="2623945" y="1559747"/>
                  <a:pt x="2646396" y="1548234"/>
                </a:cubicBezTo>
                <a:cubicBezTo>
                  <a:pt x="2646397" y="1525782"/>
                  <a:pt x="2612432" y="1559747"/>
                  <a:pt x="2623945" y="1525782"/>
                </a:cubicBezTo>
                <a:cubicBezTo>
                  <a:pt x="2612432" y="1536720"/>
                  <a:pt x="2601494" y="1548234"/>
                  <a:pt x="2589980" y="1548234"/>
                </a:cubicBezTo>
                <a:cubicBezTo>
                  <a:pt x="2589980" y="1559171"/>
                  <a:pt x="2601494" y="1559172"/>
                  <a:pt x="2601494" y="1570685"/>
                </a:cubicBezTo>
                <a:cubicBezTo>
                  <a:pt x="2589980" y="1570685"/>
                  <a:pt x="2589980" y="1559171"/>
                  <a:pt x="2589980" y="1570685"/>
                </a:cubicBezTo>
                <a:cubicBezTo>
                  <a:pt x="2589980" y="1582198"/>
                  <a:pt x="2589980" y="1582198"/>
                  <a:pt x="2589980" y="1582198"/>
                </a:cubicBezTo>
                <a:close/>
                <a:moveTo>
                  <a:pt x="2896818" y="1739359"/>
                </a:moveTo>
                <a:cubicBezTo>
                  <a:pt x="2908331" y="1739359"/>
                  <a:pt x="2896818" y="1728421"/>
                  <a:pt x="2896818" y="1727846"/>
                </a:cubicBezTo>
                <a:cubicBezTo>
                  <a:pt x="2908331" y="1727845"/>
                  <a:pt x="2919844" y="1716907"/>
                  <a:pt x="2908331" y="1705394"/>
                </a:cubicBezTo>
                <a:cubicBezTo>
                  <a:pt x="2908331" y="1716907"/>
                  <a:pt x="2896817" y="1705394"/>
                  <a:pt x="2896817" y="1716907"/>
                </a:cubicBezTo>
                <a:cubicBezTo>
                  <a:pt x="2908331" y="1716907"/>
                  <a:pt x="2885304" y="1727845"/>
                  <a:pt x="2896818" y="1739359"/>
                </a:cubicBezTo>
                <a:close/>
                <a:moveTo>
                  <a:pt x="2215213" y="1403163"/>
                </a:moveTo>
                <a:lnTo>
                  <a:pt x="2226727" y="1403163"/>
                </a:lnTo>
                <a:cubicBezTo>
                  <a:pt x="2215213" y="1403163"/>
                  <a:pt x="2215213" y="1403163"/>
                  <a:pt x="2215213" y="1391649"/>
                </a:cubicBezTo>
                <a:cubicBezTo>
                  <a:pt x="2204276" y="1391649"/>
                  <a:pt x="2204276" y="1391649"/>
                  <a:pt x="2192762" y="1380135"/>
                </a:cubicBezTo>
                <a:cubicBezTo>
                  <a:pt x="2192763" y="1391073"/>
                  <a:pt x="2215213" y="1402587"/>
                  <a:pt x="2215213" y="1402587"/>
                </a:cubicBezTo>
                <a:close/>
                <a:moveTo>
                  <a:pt x="1840447" y="1222399"/>
                </a:moveTo>
                <a:cubicBezTo>
                  <a:pt x="1851960" y="1222399"/>
                  <a:pt x="1840446" y="1211461"/>
                  <a:pt x="1851959" y="1199947"/>
                </a:cubicBezTo>
                <a:cubicBezTo>
                  <a:pt x="1840447" y="1199947"/>
                  <a:pt x="1840447" y="1199947"/>
                  <a:pt x="1840447" y="1199947"/>
                </a:cubicBezTo>
                <a:cubicBezTo>
                  <a:pt x="1828932" y="1211461"/>
                  <a:pt x="1840446" y="1211461"/>
                  <a:pt x="1840447" y="1222399"/>
                </a:cubicBezTo>
                <a:close/>
                <a:moveTo>
                  <a:pt x="1891682" y="1247873"/>
                </a:moveTo>
                <a:cubicBezTo>
                  <a:pt x="1894560" y="1250751"/>
                  <a:pt x="1897439" y="1250895"/>
                  <a:pt x="1897438" y="1245426"/>
                </a:cubicBezTo>
                <a:cubicBezTo>
                  <a:pt x="1885924" y="1245426"/>
                  <a:pt x="1897439" y="1222399"/>
                  <a:pt x="1885925" y="1233913"/>
                </a:cubicBezTo>
                <a:cubicBezTo>
                  <a:pt x="1885925" y="1239382"/>
                  <a:pt x="1888803" y="1244995"/>
                  <a:pt x="1891682" y="1247873"/>
                </a:cubicBezTo>
                <a:close/>
                <a:moveTo>
                  <a:pt x="1908376" y="1256364"/>
                </a:moveTo>
                <a:cubicBezTo>
                  <a:pt x="1919890" y="1256364"/>
                  <a:pt x="1919890" y="1245426"/>
                  <a:pt x="1919890" y="1233913"/>
                </a:cubicBezTo>
                <a:cubicBezTo>
                  <a:pt x="1908376" y="1245426"/>
                  <a:pt x="1919890" y="1233913"/>
                  <a:pt x="1908377" y="1233913"/>
                </a:cubicBezTo>
                <a:cubicBezTo>
                  <a:pt x="1908377" y="1244851"/>
                  <a:pt x="1908377" y="1244851"/>
                  <a:pt x="1908376" y="1256364"/>
                </a:cubicBezTo>
                <a:close/>
                <a:moveTo>
                  <a:pt x="2957318" y="1777066"/>
                </a:moveTo>
                <a:cubicBezTo>
                  <a:pt x="2963632" y="1782895"/>
                  <a:pt x="2976261" y="1767999"/>
                  <a:pt x="2976261" y="1784838"/>
                </a:cubicBezTo>
                <a:cubicBezTo>
                  <a:pt x="2987774" y="1784838"/>
                  <a:pt x="2987775" y="1773324"/>
                  <a:pt x="2987775" y="1773324"/>
                </a:cubicBezTo>
                <a:cubicBezTo>
                  <a:pt x="2999289" y="1773324"/>
                  <a:pt x="2999289" y="1773324"/>
                  <a:pt x="3010227" y="1784837"/>
                </a:cubicBezTo>
                <a:cubicBezTo>
                  <a:pt x="2998712" y="1750873"/>
                  <a:pt x="2987200" y="1739935"/>
                  <a:pt x="2964748" y="1728422"/>
                </a:cubicBezTo>
                <a:cubicBezTo>
                  <a:pt x="2964748" y="1739935"/>
                  <a:pt x="2976261" y="1739935"/>
                  <a:pt x="2976261" y="1762386"/>
                </a:cubicBezTo>
                <a:cubicBezTo>
                  <a:pt x="2965323" y="1762386"/>
                  <a:pt x="2965323" y="1762386"/>
                  <a:pt x="2953810" y="1762386"/>
                </a:cubicBezTo>
                <a:cubicBezTo>
                  <a:pt x="2953810" y="1770878"/>
                  <a:pt x="2955213" y="1775123"/>
                  <a:pt x="2957318" y="1777066"/>
                </a:cubicBezTo>
                <a:close/>
                <a:moveTo>
                  <a:pt x="2516293" y="1558668"/>
                </a:moveTo>
                <a:cubicBezTo>
                  <a:pt x="2519172" y="1560179"/>
                  <a:pt x="2522050" y="1560323"/>
                  <a:pt x="2522050" y="1560323"/>
                </a:cubicBezTo>
                <a:cubicBezTo>
                  <a:pt x="2522050" y="1560323"/>
                  <a:pt x="2522050" y="1560323"/>
                  <a:pt x="2522050" y="1548809"/>
                </a:cubicBezTo>
                <a:cubicBezTo>
                  <a:pt x="2522050" y="1548809"/>
                  <a:pt x="2522050" y="1548809"/>
                  <a:pt x="2510537" y="1548809"/>
                </a:cubicBezTo>
                <a:cubicBezTo>
                  <a:pt x="2510537" y="1554278"/>
                  <a:pt x="2513415" y="1557156"/>
                  <a:pt x="2516293" y="1558668"/>
                </a:cubicBezTo>
                <a:close/>
                <a:moveTo>
                  <a:pt x="2260692" y="1435976"/>
                </a:moveTo>
                <a:cubicBezTo>
                  <a:pt x="2260692" y="1435976"/>
                  <a:pt x="2260692" y="1435976"/>
                  <a:pt x="2272205" y="1435976"/>
                </a:cubicBezTo>
                <a:cubicBezTo>
                  <a:pt x="2272206" y="1425038"/>
                  <a:pt x="2272206" y="1413525"/>
                  <a:pt x="2260692" y="1413525"/>
                </a:cubicBezTo>
                <a:cubicBezTo>
                  <a:pt x="2260692" y="1424463"/>
                  <a:pt x="2260692" y="1435976"/>
                  <a:pt x="2260692" y="1435976"/>
                </a:cubicBezTo>
                <a:close/>
                <a:moveTo>
                  <a:pt x="2714903" y="1661067"/>
                </a:moveTo>
                <a:cubicBezTo>
                  <a:pt x="2714903" y="1661067"/>
                  <a:pt x="2726417" y="1661067"/>
                  <a:pt x="2726416" y="1649553"/>
                </a:cubicBezTo>
                <a:lnTo>
                  <a:pt x="2714903" y="1649553"/>
                </a:lnTo>
                <a:cubicBezTo>
                  <a:pt x="2714903" y="1661067"/>
                  <a:pt x="2714903" y="1649553"/>
                  <a:pt x="2714903" y="1661067"/>
                </a:cubicBezTo>
                <a:close/>
                <a:moveTo>
                  <a:pt x="2056326" y="1335232"/>
                </a:moveTo>
                <a:cubicBezTo>
                  <a:pt x="2067839" y="1323719"/>
                  <a:pt x="2067839" y="1312205"/>
                  <a:pt x="2056325" y="1290329"/>
                </a:cubicBezTo>
                <a:cubicBezTo>
                  <a:pt x="2056326" y="1312781"/>
                  <a:pt x="2044813" y="1323719"/>
                  <a:pt x="2056326" y="1335232"/>
                </a:cubicBezTo>
                <a:close/>
                <a:moveTo>
                  <a:pt x="2771895" y="1694456"/>
                </a:moveTo>
                <a:lnTo>
                  <a:pt x="2783408" y="1694456"/>
                </a:lnTo>
                <a:cubicBezTo>
                  <a:pt x="2771895" y="1672005"/>
                  <a:pt x="2794347" y="1683518"/>
                  <a:pt x="2771895" y="1672005"/>
                </a:cubicBezTo>
                <a:cubicBezTo>
                  <a:pt x="2782833" y="1683518"/>
                  <a:pt x="2771895" y="1672005"/>
                  <a:pt x="2760382" y="1683518"/>
                </a:cubicBezTo>
                <a:cubicBezTo>
                  <a:pt x="2771895" y="1683518"/>
                  <a:pt x="2771895" y="1694456"/>
                  <a:pt x="2771895" y="1694456"/>
                </a:cubicBezTo>
                <a:close/>
                <a:moveTo>
                  <a:pt x="2999289" y="1807289"/>
                </a:moveTo>
                <a:cubicBezTo>
                  <a:pt x="2999289" y="1796352"/>
                  <a:pt x="2987774" y="1796352"/>
                  <a:pt x="2999289" y="1784838"/>
                </a:cubicBezTo>
                <a:cubicBezTo>
                  <a:pt x="2987774" y="1784838"/>
                  <a:pt x="2987774" y="1784838"/>
                  <a:pt x="2987774" y="1784838"/>
                </a:cubicBezTo>
                <a:cubicBezTo>
                  <a:pt x="2987775" y="1795775"/>
                  <a:pt x="2999289" y="1795776"/>
                  <a:pt x="2999289" y="1807289"/>
                </a:cubicBezTo>
                <a:close/>
                <a:moveTo>
                  <a:pt x="2135770" y="1380135"/>
                </a:moveTo>
                <a:cubicBezTo>
                  <a:pt x="2135769" y="1368622"/>
                  <a:pt x="2124256" y="1368622"/>
                  <a:pt x="2124256" y="1368622"/>
                </a:cubicBezTo>
                <a:cubicBezTo>
                  <a:pt x="2124256" y="1368622"/>
                  <a:pt x="2124256" y="1380135"/>
                  <a:pt x="2135770" y="1380135"/>
                </a:cubicBezTo>
                <a:close/>
                <a:moveTo>
                  <a:pt x="2813919" y="1716907"/>
                </a:moveTo>
                <a:lnTo>
                  <a:pt x="2803845" y="1711151"/>
                </a:lnTo>
                <a:lnTo>
                  <a:pt x="2803035" y="1707914"/>
                </a:lnTo>
                <a:lnTo>
                  <a:pt x="2813918" y="1716907"/>
                </a:lnTo>
                <a:close/>
                <a:moveTo>
                  <a:pt x="1772182" y="1207953"/>
                </a:moveTo>
                <a:cubicBezTo>
                  <a:pt x="1774315" y="1210058"/>
                  <a:pt x="1777840" y="1211460"/>
                  <a:pt x="1783453" y="1211461"/>
                </a:cubicBezTo>
                <a:cubicBezTo>
                  <a:pt x="1783453" y="1200523"/>
                  <a:pt x="1783453" y="1189009"/>
                  <a:pt x="1771940" y="1189010"/>
                </a:cubicBezTo>
                <a:cubicBezTo>
                  <a:pt x="1771940" y="1189010"/>
                  <a:pt x="1765787" y="1201638"/>
                  <a:pt x="1772182" y="1207953"/>
                </a:cubicBezTo>
                <a:close/>
                <a:moveTo>
                  <a:pt x="1840447" y="1244851"/>
                </a:moveTo>
                <a:cubicBezTo>
                  <a:pt x="1851960" y="1244851"/>
                  <a:pt x="1851960" y="1244851"/>
                  <a:pt x="1851960" y="1233337"/>
                </a:cubicBezTo>
                <a:cubicBezTo>
                  <a:pt x="1840447" y="1222399"/>
                  <a:pt x="1840447" y="1233337"/>
                  <a:pt x="1840447" y="1244851"/>
                </a:cubicBezTo>
                <a:close/>
                <a:moveTo>
                  <a:pt x="2885303" y="1762386"/>
                </a:moveTo>
                <a:cubicBezTo>
                  <a:pt x="2891060" y="1762386"/>
                  <a:pt x="2891060" y="1759508"/>
                  <a:pt x="2891060" y="1756630"/>
                </a:cubicBezTo>
                <a:lnTo>
                  <a:pt x="2891561" y="1753876"/>
                </a:lnTo>
                <a:lnTo>
                  <a:pt x="2896817" y="1750873"/>
                </a:lnTo>
                <a:cubicBezTo>
                  <a:pt x="2893939" y="1750873"/>
                  <a:pt x="2892500" y="1751592"/>
                  <a:pt x="2891780" y="1752672"/>
                </a:cubicBezTo>
                <a:lnTo>
                  <a:pt x="2891561" y="1753876"/>
                </a:lnTo>
                <a:lnTo>
                  <a:pt x="2886743" y="1756630"/>
                </a:lnTo>
                <a:cubicBezTo>
                  <a:pt x="2885303" y="1759508"/>
                  <a:pt x="2885303" y="1762386"/>
                  <a:pt x="2885303" y="1762386"/>
                </a:cubicBezTo>
                <a:close/>
                <a:moveTo>
                  <a:pt x="2180672" y="1413525"/>
                </a:moveTo>
                <a:cubicBezTo>
                  <a:pt x="2169735" y="1391073"/>
                  <a:pt x="2169735" y="1380135"/>
                  <a:pt x="2158221" y="1368622"/>
                </a:cubicBezTo>
                <a:cubicBezTo>
                  <a:pt x="2147283" y="1391073"/>
                  <a:pt x="2158221" y="1402587"/>
                  <a:pt x="2180672" y="1413525"/>
                </a:cubicBezTo>
                <a:close/>
                <a:moveTo>
                  <a:pt x="2585546" y="1614365"/>
                </a:moveTo>
                <a:cubicBezTo>
                  <a:pt x="2585878" y="1615444"/>
                  <a:pt x="2587246" y="1616164"/>
                  <a:pt x="2589980" y="1616164"/>
                </a:cubicBezTo>
                <a:cubicBezTo>
                  <a:pt x="2589980" y="1616164"/>
                  <a:pt x="2589980" y="1616164"/>
                  <a:pt x="2601494" y="1616164"/>
                </a:cubicBezTo>
                <a:cubicBezTo>
                  <a:pt x="2601494" y="1616164"/>
                  <a:pt x="2601494" y="1616164"/>
                  <a:pt x="2601494" y="1604651"/>
                </a:cubicBezTo>
                <a:cubicBezTo>
                  <a:pt x="2592859" y="1604650"/>
                  <a:pt x="2584547" y="1611127"/>
                  <a:pt x="2585546" y="1614365"/>
                </a:cubicBezTo>
                <a:close/>
                <a:moveTo>
                  <a:pt x="2073596" y="1367183"/>
                </a:moveTo>
                <a:cubicBezTo>
                  <a:pt x="2070718" y="1365744"/>
                  <a:pt x="2067839" y="1362865"/>
                  <a:pt x="2067839" y="1357108"/>
                </a:cubicBezTo>
                <a:cubicBezTo>
                  <a:pt x="2078777" y="1357108"/>
                  <a:pt x="2078777" y="1368622"/>
                  <a:pt x="2090291" y="1368622"/>
                </a:cubicBezTo>
                <a:lnTo>
                  <a:pt x="2079353" y="1368622"/>
                </a:lnTo>
                <a:cubicBezTo>
                  <a:pt x="2079353" y="1368622"/>
                  <a:pt x="2076474" y="1368622"/>
                  <a:pt x="2073596" y="1367183"/>
                </a:cubicBezTo>
                <a:close/>
                <a:moveTo>
                  <a:pt x="2692451" y="1674892"/>
                </a:moveTo>
                <a:cubicBezTo>
                  <a:pt x="2692451" y="1675602"/>
                  <a:pt x="2692452" y="1674883"/>
                  <a:pt x="2692452" y="1672005"/>
                </a:cubicBezTo>
                <a:cubicBezTo>
                  <a:pt x="2703965" y="1672004"/>
                  <a:pt x="2703965" y="1661066"/>
                  <a:pt x="2703965" y="1661066"/>
                </a:cubicBezTo>
                <a:cubicBezTo>
                  <a:pt x="2703965" y="1661066"/>
                  <a:pt x="2703965" y="1649553"/>
                  <a:pt x="2692452" y="1649553"/>
                </a:cubicBezTo>
                <a:cubicBezTo>
                  <a:pt x="2692452" y="1627102"/>
                  <a:pt x="2680937" y="1627102"/>
                  <a:pt x="2692451" y="1604651"/>
                </a:cubicBezTo>
                <a:cubicBezTo>
                  <a:pt x="2681513" y="1604651"/>
                  <a:pt x="2681513" y="1582199"/>
                  <a:pt x="2669999" y="1582198"/>
                </a:cubicBezTo>
                <a:cubicBezTo>
                  <a:pt x="2669999" y="1582198"/>
                  <a:pt x="2669999" y="1582198"/>
                  <a:pt x="2658486" y="1582198"/>
                </a:cubicBezTo>
                <a:cubicBezTo>
                  <a:pt x="2680937" y="1593713"/>
                  <a:pt x="2658486" y="1627677"/>
                  <a:pt x="2646973" y="1616164"/>
                </a:cubicBezTo>
                <a:cubicBezTo>
                  <a:pt x="2635459" y="1627102"/>
                  <a:pt x="2646972" y="1627102"/>
                  <a:pt x="2646972" y="1638615"/>
                </a:cubicBezTo>
                <a:cubicBezTo>
                  <a:pt x="2658486" y="1627102"/>
                  <a:pt x="2658486" y="1627102"/>
                  <a:pt x="2658486" y="1638615"/>
                </a:cubicBezTo>
                <a:cubicBezTo>
                  <a:pt x="2658486" y="1615588"/>
                  <a:pt x="2669424" y="1627102"/>
                  <a:pt x="2680937" y="1627102"/>
                </a:cubicBezTo>
                <a:cubicBezTo>
                  <a:pt x="2680938" y="1638040"/>
                  <a:pt x="2680938" y="1638040"/>
                  <a:pt x="2692452" y="1649553"/>
                </a:cubicBezTo>
                <a:cubicBezTo>
                  <a:pt x="2692452" y="1657757"/>
                  <a:pt x="2692451" y="1672760"/>
                  <a:pt x="2692451" y="1674892"/>
                </a:cubicBezTo>
                <a:close/>
                <a:moveTo>
                  <a:pt x="3208836" y="1931636"/>
                </a:moveTo>
                <a:cubicBezTo>
                  <a:pt x="3208836" y="1925879"/>
                  <a:pt x="3208836" y="1923001"/>
                  <a:pt x="3207397" y="1921562"/>
                </a:cubicBezTo>
                <a:lnTo>
                  <a:pt x="3206533" y="1921438"/>
                </a:lnTo>
                <a:lnTo>
                  <a:pt x="3208836" y="1920123"/>
                </a:lnTo>
                <a:cubicBezTo>
                  <a:pt x="3208836" y="1931636"/>
                  <a:pt x="3208836" y="1931636"/>
                  <a:pt x="3208836" y="1931636"/>
                </a:cubicBezTo>
                <a:close/>
                <a:moveTo>
                  <a:pt x="2476571" y="1570685"/>
                </a:moveTo>
                <a:cubicBezTo>
                  <a:pt x="2488084" y="1548234"/>
                  <a:pt x="2499024" y="1559747"/>
                  <a:pt x="2510537" y="1548234"/>
                </a:cubicBezTo>
                <a:lnTo>
                  <a:pt x="2510537" y="1536720"/>
                </a:lnTo>
                <a:cubicBezTo>
                  <a:pt x="2532988" y="1536720"/>
                  <a:pt x="2522050" y="1548234"/>
                  <a:pt x="2544502" y="1548234"/>
                </a:cubicBezTo>
                <a:cubicBezTo>
                  <a:pt x="2556016" y="1536720"/>
                  <a:pt x="2556016" y="1525206"/>
                  <a:pt x="2544502" y="1536720"/>
                </a:cubicBezTo>
                <a:cubicBezTo>
                  <a:pt x="2544502" y="1536720"/>
                  <a:pt x="2544502" y="1536720"/>
                  <a:pt x="2544502" y="1525206"/>
                </a:cubicBezTo>
                <a:lnTo>
                  <a:pt x="2556016" y="1525206"/>
                </a:lnTo>
                <a:lnTo>
                  <a:pt x="2556016" y="1525782"/>
                </a:lnTo>
                <a:lnTo>
                  <a:pt x="2556016" y="1525782"/>
                </a:lnTo>
                <a:lnTo>
                  <a:pt x="2556016" y="1526645"/>
                </a:lnTo>
                <a:cubicBezTo>
                  <a:pt x="2556016" y="1528085"/>
                  <a:pt x="2556016" y="1530963"/>
                  <a:pt x="2556016" y="1536720"/>
                </a:cubicBezTo>
                <a:cubicBezTo>
                  <a:pt x="2579042" y="1536720"/>
                  <a:pt x="2567529" y="1514269"/>
                  <a:pt x="2567529" y="1514269"/>
                </a:cubicBezTo>
                <a:cubicBezTo>
                  <a:pt x="2567529" y="1514269"/>
                  <a:pt x="2579042" y="1480879"/>
                  <a:pt x="2567529" y="1469365"/>
                </a:cubicBezTo>
                <a:cubicBezTo>
                  <a:pt x="2556016" y="1480880"/>
                  <a:pt x="2544501" y="1491816"/>
                  <a:pt x="2556016" y="1503331"/>
                </a:cubicBezTo>
                <a:cubicBezTo>
                  <a:pt x="2545078" y="1491817"/>
                  <a:pt x="2545078" y="1503331"/>
                  <a:pt x="2533563" y="1503331"/>
                </a:cubicBezTo>
                <a:cubicBezTo>
                  <a:pt x="2556016" y="1492393"/>
                  <a:pt x="2544501" y="1469366"/>
                  <a:pt x="2556016" y="1480880"/>
                </a:cubicBezTo>
                <a:lnTo>
                  <a:pt x="2554843" y="1468214"/>
                </a:lnTo>
                <a:lnTo>
                  <a:pt x="2556016" y="1468214"/>
                </a:lnTo>
                <a:lnTo>
                  <a:pt x="2554815" y="1467914"/>
                </a:lnTo>
                <a:lnTo>
                  <a:pt x="2554577" y="1465336"/>
                </a:lnTo>
                <a:cubicBezTo>
                  <a:pt x="2553137" y="1460874"/>
                  <a:pt x="2550259" y="1457564"/>
                  <a:pt x="2544501" y="1456701"/>
                </a:cubicBezTo>
                <a:cubicBezTo>
                  <a:pt x="2544501" y="1462457"/>
                  <a:pt x="2547380" y="1465335"/>
                  <a:pt x="2550259" y="1466775"/>
                </a:cubicBezTo>
                <a:lnTo>
                  <a:pt x="2554815" y="1467914"/>
                </a:lnTo>
                <a:lnTo>
                  <a:pt x="2554843" y="1468214"/>
                </a:lnTo>
                <a:lnTo>
                  <a:pt x="2545941" y="1468214"/>
                </a:lnTo>
                <a:cubicBezTo>
                  <a:pt x="2544501" y="1468214"/>
                  <a:pt x="2544501" y="1468214"/>
                  <a:pt x="2544501" y="1468214"/>
                </a:cubicBezTo>
                <a:cubicBezTo>
                  <a:pt x="2544501" y="1479152"/>
                  <a:pt x="2544501" y="1479152"/>
                  <a:pt x="2532988" y="1490665"/>
                </a:cubicBezTo>
                <a:cubicBezTo>
                  <a:pt x="2532988" y="1479152"/>
                  <a:pt x="2532988" y="1479152"/>
                  <a:pt x="2521475" y="1479152"/>
                </a:cubicBezTo>
                <a:cubicBezTo>
                  <a:pt x="2521475" y="1479152"/>
                  <a:pt x="2521475" y="1502180"/>
                  <a:pt x="2509962" y="1490665"/>
                </a:cubicBezTo>
                <a:cubicBezTo>
                  <a:pt x="2509962" y="1490665"/>
                  <a:pt x="2521475" y="1479728"/>
                  <a:pt x="2521475" y="1468214"/>
                </a:cubicBezTo>
                <a:cubicBezTo>
                  <a:pt x="2509962" y="1479728"/>
                  <a:pt x="2509962" y="1490665"/>
                  <a:pt x="2487509" y="1502180"/>
                </a:cubicBezTo>
                <a:cubicBezTo>
                  <a:pt x="2509962" y="1479728"/>
                  <a:pt x="2532988" y="1502179"/>
                  <a:pt x="2521475" y="1524631"/>
                </a:cubicBezTo>
                <a:cubicBezTo>
                  <a:pt x="2510537" y="1513118"/>
                  <a:pt x="2510537" y="1524631"/>
                  <a:pt x="2499024" y="1524631"/>
                </a:cubicBezTo>
                <a:cubicBezTo>
                  <a:pt x="2499024" y="1524631"/>
                  <a:pt x="2488084" y="1501603"/>
                  <a:pt x="2476572" y="1513118"/>
                </a:cubicBezTo>
                <a:lnTo>
                  <a:pt x="2488084" y="1524631"/>
                </a:lnTo>
                <a:cubicBezTo>
                  <a:pt x="2476572" y="1524631"/>
                  <a:pt x="2488085" y="1536144"/>
                  <a:pt x="2476572" y="1536144"/>
                </a:cubicBezTo>
                <a:cubicBezTo>
                  <a:pt x="2476572" y="1524631"/>
                  <a:pt x="2465058" y="1524631"/>
                  <a:pt x="2465058" y="1536144"/>
                </a:cubicBezTo>
                <a:cubicBezTo>
                  <a:pt x="2476572" y="1536144"/>
                  <a:pt x="2465058" y="1547658"/>
                  <a:pt x="2476571" y="1547658"/>
                </a:cubicBezTo>
                <a:lnTo>
                  <a:pt x="2465058" y="1559172"/>
                </a:lnTo>
                <a:cubicBezTo>
                  <a:pt x="2476571" y="1559172"/>
                  <a:pt x="2476571" y="1570685"/>
                  <a:pt x="2476571" y="1570685"/>
                </a:cubicBezTo>
                <a:close/>
                <a:moveTo>
                  <a:pt x="2112743" y="1391073"/>
                </a:moveTo>
                <a:cubicBezTo>
                  <a:pt x="2112743" y="1391073"/>
                  <a:pt x="2112743" y="1391073"/>
                  <a:pt x="2124256" y="1391073"/>
                </a:cubicBezTo>
                <a:cubicBezTo>
                  <a:pt x="2124256" y="1380135"/>
                  <a:pt x="2124256" y="1380135"/>
                  <a:pt x="2112742" y="1379559"/>
                </a:cubicBezTo>
                <a:cubicBezTo>
                  <a:pt x="2112742" y="1379559"/>
                  <a:pt x="2112742" y="1379559"/>
                  <a:pt x="2112743" y="1391073"/>
                </a:cubicBezTo>
                <a:close/>
                <a:moveTo>
                  <a:pt x="2903078" y="1782867"/>
                </a:moveTo>
                <a:cubicBezTo>
                  <a:pt x="2903437" y="1784118"/>
                  <a:pt x="2904877" y="1784837"/>
                  <a:pt x="2907755" y="1784837"/>
                </a:cubicBezTo>
                <a:cubicBezTo>
                  <a:pt x="2907755" y="1784837"/>
                  <a:pt x="2919269" y="1773325"/>
                  <a:pt x="2919269" y="1784837"/>
                </a:cubicBezTo>
                <a:cubicBezTo>
                  <a:pt x="2919269" y="1784837"/>
                  <a:pt x="2930783" y="1773324"/>
                  <a:pt x="2919269" y="1762386"/>
                </a:cubicBezTo>
                <a:cubicBezTo>
                  <a:pt x="2910634" y="1770590"/>
                  <a:pt x="2901998" y="1779117"/>
                  <a:pt x="2903078" y="1782867"/>
                </a:cubicBezTo>
                <a:close/>
                <a:moveTo>
                  <a:pt x="2533563" y="1604651"/>
                </a:moveTo>
                <a:cubicBezTo>
                  <a:pt x="2545078" y="1604651"/>
                  <a:pt x="2545078" y="1604651"/>
                  <a:pt x="2545078" y="1604651"/>
                </a:cubicBezTo>
                <a:lnTo>
                  <a:pt x="2543391" y="1601542"/>
                </a:lnTo>
                <a:lnTo>
                  <a:pt x="2544655" y="1601143"/>
                </a:lnTo>
                <a:cubicBezTo>
                  <a:pt x="2550511" y="1594828"/>
                  <a:pt x="2542199" y="1582198"/>
                  <a:pt x="2533564" y="1582198"/>
                </a:cubicBezTo>
                <a:cubicBezTo>
                  <a:pt x="2533564" y="1587956"/>
                  <a:pt x="2536298" y="1590834"/>
                  <a:pt x="2539105" y="1593641"/>
                </a:cubicBezTo>
                <a:lnTo>
                  <a:pt x="2543391" y="1601542"/>
                </a:lnTo>
                <a:close/>
                <a:moveTo>
                  <a:pt x="2714903" y="1694456"/>
                </a:moveTo>
                <a:lnTo>
                  <a:pt x="2714903" y="1682943"/>
                </a:lnTo>
                <a:cubicBezTo>
                  <a:pt x="2714903" y="1671429"/>
                  <a:pt x="2703389" y="1671429"/>
                  <a:pt x="2703389" y="1682943"/>
                </a:cubicBezTo>
                <a:cubicBezTo>
                  <a:pt x="2703389" y="1682943"/>
                  <a:pt x="2703389" y="1694456"/>
                  <a:pt x="2714903" y="1694456"/>
                </a:cubicBezTo>
                <a:close/>
                <a:moveTo>
                  <a:pt x="2653629" y="1670206"/>
                </a:moveTo>
                <a:cubicBezTo>
                  <a:pt x="2654169" y="1671285"/>
                  <a:pt x="2655608" y="1672005"/>
                  <a:pt x="2658486" y="1672005"/>
                </a:cubicBezTo>
                <a:lnTo>
                  <a:pt x="2658486" y="1670384"/>
                </a:lnTo>
                <a:lnTo>
                  <a:pt x="2658485" y="1662362"/>
                </a:lnTo>
                <a:cubicBezTo>
                  <a:pt x="2658486" y="1660922"/>
                  <a:pt x="2658486" y="1660779"/>
                  <a:pt x="2658486" y="1660491"/>
                </a:cubicBezTo>
                <a:cubicBezTo>
                  <a:pt x="2658486" y="1660491"/>
                  <a:pt x="2652010" y="1666967"/>
                  <a:pt x="2653629" y="1670206"/>
                </a:cubicBezTo>
                <a:close/>
                <a:moveTo>
                  <a:pt x="2106986" y="1401148"/>
                </a:moveTo>
                <a:cubicBezTo>
                  <a:pt x="2109864" y="1402587"/>
                  <a:pt x="2112743" y="1402587"/>
                  <a:pt x="2112743" y="1402587"/>
                </a:cubicBezTo>
                <a:cubicBezTo>
                  <a:pt x="2124256" y="1402587"/>
                  <a:pt x="2135769" y="1391073"/>
                  <a:pt x="2123681" y="1391073"/>
                </a:cubicBezTo>
                <a:cubicBezTo>
                  <a:pt x="2123681" y="1391073"/>
                  <a:pt x="2112743" y="1391073"/>
                  <a:pt x="2101229" y="1391073"/>
                </a:cubicBezTo>
                <a:cubicBezTo>
                  <a:pt x="2101229" y="1396830"/>
                  <a:pt x="2104107" y="1399708"/>
                  <a:pt x="2106986" y="1401148"/>
                </a:cubicBezTo>
                <a:close/>
                <a:moveTo>
                  <a:pt x="2971655" y="1830542"/>
                </a:moveTo>
                <a:lnTo>
                  <a:pt x="2971655" y="1830029"/>
                </a:lnTo>
                <a:lnTo>
                  <a:pt x="2972231" y="1830317"/>
                </a:lnTo>
                <a:close/>
                <a:moveTo>
                  <a:pt x="2750451" y="1722808"/>
                </a:moveTo>
                <a:cubicBezTo>
                  <a:pt x="2751890" y="1722808"/>
                  <a:pt x="2749156" y="1717195"/>
                  <a:pt x="2737930" y="1705969"/>
                </a:cubicBezTo>
                <a:cubicBezTo>
                  <a:pt x="2743399" y="1717196"/>
                  <a:pt x="2749012" y="1722809"/>
                  <a:pt x="2750451" y="1722808"/>
                </a:cubicBezTo>
                <a:close/>
                <a:moveTo>
                  <a:pt x="2782833" y="1739358"/>
                </a:moveTo>
                <a:lnTo>
                  <a:pt x="2782833" y="1731915"/>
                </a:lnTo>
                <a:lnTo>
                  <a:pt x="2784488" y="1731156"/>
                </a:lnTo>
                <a:lnTo>
                  <a:pt x="2784939" y="1731531"/>
                </a:lnTo>
                <a:lnTo>
                  <a:pt x="2788590" y="1737919"/>
                </a:lnTo>
                <a:cubicBezTo>
                  <a:pt x="2791468" y="1739359"/>
                  <a:pt x="2794347" y="1739359"/>
                  <a:pt x="2794347" y="1739359"/>
                </a:cubicBezTo>
                <a:lnTo>
                  <a:pt x="2784939" y="1731531"/>
                </a:lnTo>
                <a:lnTo>
                  <a:pt x="2782833" y="1727845"/>
                </a:lnTo>
                <a:lnTo>
                  <a:pt x="2782833" y="1731915"/>
                </a:lnTo>
                <a:lnTo>
                  <a:pt x="2780017" y="1733206"/>
                </a:lnTo>
                <a:cubicBezTo>
                  <a:pt x="2779451" y="1734573"/>
                  <a:pt x="2780098" y="1736624"/>
                  <a:pt x="2782833" y="1739358"/>
                </a:cubicBezTo>
                <a:close/>
                <a:moveTo>
                  <a:pt x="1857860" y="1281874"/>
                </a:moveTo>
                <a:cubicBezTo>
                  <a:pt x="1858581" y="1282414"/>
                  <a:pt x="1860020" y="1281694"/>
                  <a:pt x="1862898" y="1278816"/>
                </a:cubicBezTo>
                <a:cubicBezTo>
                  <a:pt x="1862898" y="1278816"/>
                  <a:pt x="1862898" y="1278816"/>
                  <a:pt x="1862897" y="1267302"/>
                </a:cubicBezTo>
                <a:cubicBezTo>
                  <a:pt x="1862897" y="1267302"/>
                  <a:pt x="1862898" y="1278816"/>
                  <a:pt x="1874412" y="1278816"/>
                </a:cubicBezTo>
                <a:cubicBezTo>
                  <a:pt x="1874411" y="1267302"/>
                  <a:pt x="1851959" y="1256364"/>
                  <a:pt x="1851385" y="1267302"/>
                </a:cubicBezTo>
                <a:cubicBezTo>
                  <a:pt x="1860019" y="1267302"/>
                  <a:pt x="1855702" y="1280255"/>
                  <a:pt x="1857860" y="1281874"/>
                </a:cubicBezTo>
                <a:close/>
                <a:moveTo>
                  <a:pt x="2838674" y="1769366"/>
                </a:moveTo>
                <a:cubicBezTo>
                  <a:pt x="2845726" y="1773612"/>
                  <a:pt x="2857095" y="1773612"/>
                  <a:pt x="2862852" y="1762386"/>
                </a:cubicBezTo>
                <a:cubicBezTo>
                  <a:pt x="2851339" y="1762386"/>
                  <a:pt x="2862852" y="1750873"/>
                  <a:pt x="2851915" y="1750873"/>
                </a:cubicBezTo>
                <a:lnTo>
                  <a:pt x="2851915" y="1762386"/>
                </a:lnTo>
                <a:cubicBezTo>
                  <a:pt x="2840401" y="1762386"/>
                  <a:pt x="2828888" y="1762386"/>
                  <a:pt x="2840400" y="1750873"/>
                </a:cubicBezTo>
                <a:cubicBezTo>
                  <a:pt x="2828887" y="1756630"/>
                  <a:pt x="2831622" y="1765121"/>
                  <a:pt x="2838674" y="1769366"/>
                </a:cubicBezTo>
                <a:close/>
                <a:moveTo>
                  <a:pt x="3051099" y="1875219"/>
                </a:moveTo>
                <a:lnTo>
                  <a:pt x="3053693" y="1868412"/>
                </a:lnTo>
                <a:lnTo>
                  <a:pt x="3054067" y="1868716"/>
                </a:lnTo>
                <a:cubicBezTo>
                  <a:pt x="3054733" y="1870434"/>
                  <a:pt x="3053978" y="1872485"/>
                  <a:pt x="3051099" y="1875219"/>
                </a:cubicBezTo>
                <a:close/>
                <a:moveTo>
                  <a:pt x="2132531" y="1424858"/>
                </a:moveTo>
                <a:cubicBezTo>
                  <a:pt x="2132172" y="1425038"/>
                  <a:pt x="2132891" y="1425038"/>
                  <a:pt x="2135769" y="1425038"/>
                </a:cubicBezTo>
                <a:cubicBezTo>
                  <a:pt x="2135769" y="1425038"/>
                  <a:pt x="2147284" y="1435976"/>
                  <a:pt x="2147284" y="1413525"/>
                </a:cubicBezTo>
                <a:cubicBezTo>
                  <a:pt x="2147284" y="1413525"/>
                  <a:pt x="2147284" y="1413525"/>
                  <a:pt x="2135770" y="1413525"/>
                </a:cubicBezTo>
                <a:cubicBezTo>
                  <a:pt x="2144405" y="1422159"/>
                  <a:pt x="2133611" y="1424318"/>
                  <a:pt x="2132531" y="1424858"/>
                </a:cubicBezTo>
                <a:close/>
                <a:moveTo>
                  <a:pt x="2865875" y="1789119"/>
                </a:moveTo>
                <a:cubicBezTo>
                  <a:pt x="2863716" y="1790738"/>
                  <a:pt x="2868033" y="1784262"/>
                  <a:pt x="2859398" y="1784262"/>
                </a:cubicBezTo>
                <a:cubicBezTo>
                  <a:pt x="2859398" y="1772748"/>
                  <a:pt x="2859398" y="1784262"/>
                  <a:pt x="2870912" y="1784262"/>
                </a:cubicBezTo>
                <a:cubicBezTo>
                  <a:pt x="2868034" y="1787140"/>
                  <a:pt x="2866594" y="1788580"/>
                  <a:pt x="2865875" y="1789119"/>
                </a:cubicBezTo>
                <a:close/>
                <a:moveTo>
                  <a:pt x="1807848" y="1265863"/>
                </a:moveTo>
                <a:cubicBezTo>
                  <a:pt x="1812094" y="1267303"/>
                  <a:pt x="1817706" y="1267302"/>
                  <a:pt x="1828932" y="1267302"/>
                </a:cubicBezTo>
                <a:cubicBezTo>
                  <a:pt x="1828932" y="1256365"/>
                  <a:pt x="1817419" y="1256364"/>
                  <a:pt x="1817419" y="1255788"/>
                </a:cubicBezTo>
                <a:cubicBezTo>
                  <a:pt x="1806481" y="1267303"/>
                  <a:pt x="1806481" y="1255788"/>
                  <a:pt x="1794967" y="1255788"/>
                </a:cubicBezTo>
                <a:cubicBezTo>
                  <a:pt x="1800724" y="1261546"/>
                  <a:pt x="1803603" y="1264424"/>
                  <a:pt x="1807848" y="1265863"/>
                </a:cubicBezTo>
                <a:close/>
                <a:moveTo>
                  <a:pt x="2486643" y="1603967"/>
                </a:moveTo>
                <a:lnTo>
                  <a:pt x="2487770" y="1603536"/>
                </a:lnTo>
                <a:lnTo>
                  <a:pt x="2487988" y="1604307"/>
                </a:lnTo>
                <a:lnTo>
                  <a:pt x="2487510" y="1604075"/>
                </a:lnTo>
                <a:lnTo>
                  <a:pt x="2487556" y="1604400"/>
                </a:lnTo>
                <a:close/>
                <a:moveTo>
                  <a:pt x="1965369" y="1346170"/>
                </a:moveTo>
                <a:cubicBezTo>
                  <a:pt x="1965369" y="1335231"/>
                  <a:pt x="1976882" y="1301267"/>
                  <a:pt x="1965944" y="1311630"/>
                </a:cubicBezTo>
                <a:cubicBezTo>
                  <a:pt x="1965944" y="1300115"/>
                  <a:pt x="1976883" y="1289178"/>
                  <a:pt x="1954431" y="1277665"/>
                </a:cubicBezTo>
                <a:cubicBezTo>
                  <a:pt x="1954431" y="1289177"/>
                  <a:pt x="1942918" y="1300692"/>
                  <a:pt x="1942918" y="1289177"/>
                </a:cubicBezTo>
                <a:cubicBezTo>
                  <a:pt x="1931980" y="1300692"/>
                  <a:pt x="1942918" y="1300692"/>
                  <a:pt x="1954431" y="1300692"/>
                </a:cubicBezTo>
                <a:cubicBezTo>
                  <a:pt x="1942917" y="1312205"/>
                  <a:pt x="1942917" y="1323143"/>
                  <a:pt x="1942918" y="1334657"/>
                </a:cubicBezTo>
                <a:cubicBezTo>
                  <a:pt x="1965369" y="1323719"/>
                  <a:pt x="1953856" y="1346170"/>
                  <a:pt x="1965369" y="1346170"/>
                </a:cubicBezTo>
                <a:close/>
                <a:moveTo>
                  <a:pt x="2419579" y="1571260"/>
                </a:moveTo>
                <a:cubicBezTo>
                  <a:pt x="2431092" y="1571260"/>
                  <a:pt x="2431092" y="1571260"/>
                  <a:pt x="2431092" y="1571260"/>
                </a:cubicBezTo>
                <a:cubicBezTo>
                  <a:pt x="2431093" y="1559747"/>
                  <a:pt x="2419579" y="1571260"/>
                  <a:pt x="2419579" y="1571260"/>
                </a:cubicBezTo>
                <a:close/>
                <a:moveTo>
                  <a:pt x="2755344" y="1737559"/>
                </a:moveTo>
                <a:cubicBezTo>
                  <a:pt x="2756064" y="1738639"/>
                  <a:pt x="2757503" y="1739358"/>
                  <a:pt x="2760382" y="1739359"/>
                </a:cubicBezTo>
                <a:cubicBezTo>
                  <a:pt x="2760382" y="1728422"/>
                  <a:pt x="2771895" y="1739359"/>
                  <a:pt x="2760382" y="1727845"/>
                </a:cubicBezTo>
                <a:cubicBezTo>
                  <a:pt x="2760382" y="1727845"/>
                  <a:pt x="2760382" y="1727845"/>
                  <a:pt x="2748867" y="1727845"/>
                </a:cubicBezTo>
                <a:cubicBezTo>
                  <a:pt x="2757503" y="1727845"/>
                  <a:pt x="2753185" y="1734322"/>
                  <a:pt x="2755344" y="1737559"/>
                </a:cubicBezTo>
                <a:close/>
                <a:moveTo>
                  <a:pt x="2680362" y="1705969"/>
                </a:moveTo>
                <a:cubicBezTo>
                  <a:pt x="2691876" y="1705969"/>
                  <a:pt x="2691876" y="1694456"/>
                  <a:pt x="2691876" y="1694456"/>
                </a:cubicBezTo>
                <a:cubicBezTo>
                  <a:pt x="2703389" y="1694456"/>
                  <a:pt x="2703389" y="1694456"/>
                  <a:pt x="2703389" y="1694456"/>
                </a:cubicBezTo>
                <a:cubicBezTo>
                  <a:pt x="2703390" y="1683518"/>
                  <a:pt x="2692452" y="1672005"/>
                  <a:pt x="2680938" y="1672005"/>
                </a:cubicBezTo>
                <a:cubicBezTo>
                  <a:pt x="2680938" y="1683518"/>
                  <a:pt x="2692451" y="1694456"/>
                  <a:pt x="2680362" y="1705969"/>
                </a:cubicBezTo>
                <a:close/>
                <a:moveTo>
                  <a:pt x="2971655" y="1852768"/>
                </a:moveTo>
                <a:lnTo>
                  <a:pt x="2981730" y="1848450"/>
                </a:lnTo>
                <a:cubicBezTo>
                  <a:pt x="2983169" y="1847011"/>
                  <a:pt x="2983169" y="1847011"/>
                  <a:pt x="2983169" y="1852768"/>
                </a:cubicBezTo>
                <a:cubicBezTo>
                  <a:pt x="2983169" y="1852768"/>
                  <a:pt x="2980435" y="1852768"/>
                  <a:pt x="2976261" y="1852767"/>
                </a:cubicBezTo>
                <a:close/>
                <a:moveTo>
                  <a:pt x="2971655" y="1852768"/>
                </a:moveTo>
                <a:lnTo>
                  <a:pt x="2971655" y="1852768"/>
                </a:lnTo>
                <a:lnTo>
                  <a:pt x="2971655" y="1852768"/>
                </a:lnTo>
                <a:close/>
                <a:moveTo>
                  <a:pt x="1761003" y="1256364"/>
                </a:moveTo>
                <a:cubicBezTo>
                  <a:pt x="1761003" y="1256364"/>
                  <a:pt x="1761003" y="1256364"/>
                  <a:pt x="1772517" y="1256364"/>
                </a:cubicBezTo>
                <a:cubicBezTo>
                  <a:pt x="1761003" y="1256364"/>
                  <a:pt x="1761002" y="1244851"/>
                  <a:pt x="1761002" y="1244851"/>
                </a:cubicBezTo>
                <a:cubicBezTo>
                  <a:pt x="1761003" y="1256364"/>
                  <a:pt x="1761003" y="1256364"/>
                  <a:pt x="1761003" y="1256364"/>
                </a:cubicBezTo>
                <a:close/>
                <a:moveTo>
                  <a:pt x="2960717" y="1852768"/>
                </a:moveTo>
                <a:cubicBezTo>
                  <a:pt x="2969353" y="1844564"/>
                  <a:pt x="2965035" y="1836037"/>
                  <a:pt x="2967194" y="1832287"/>
                </a:cubicBezTo>
                <a:lnTo>
                  <a:pt x="2971655" y="1830542"/>
                </a:lnTo>
                <a:lnTo>
                  <a:pt x="2971655" y="1852768"/>
                </a:lnTo>
                <a:close/>
                <a:moveTo>
                  <a:pt x="2062083" y="1412085"/>
                </a:moveTo>
                <a:cubicBezTo>
                  <a:pt x="2064961" y="1413525"/>
                  <a:pt x="2067840" y="1413525"/>
                  <a:pt x="2067840" y="1413525"/>
                </a:cubicBezTo>
                <a:cubicBezTo>
                  <a:pt x="2067839" y="1402587"/>
                  <a:pt x="2078777" y="1380135"/>
                  <a:pt x="2090291" y="1368622"/>
                </a:cubicBezTo>
                <a:cubicBezTo>
                  <a:pt x="2078777" y="1357684"/>
                  <a:pt x="2090290" y="1357684"/>
                  <a:pt x="2090291" y="1345594"/>
                </a:cubicBezTo>
                <a:cubicBezTo>
                  <a:pt x="2078777" y="1357108"/>
                  <a:pt x="2090291" y="1334081"/>
                  <a:pt x="2078777" y="1345594"/>
                </a:cubicBezTo>
                <a:cubicBezTo>
                  <a:pt x="2078777" y="1357108"/>
                  <a:pt x="2067840" y="1334081"/>
                  <a:pt x="2056326" y="1345594"/>
                </a:cubicBezTo>
                <a:cubicBezTo>
                  <a:pt x="2056326" y="1357108"/>
                  <a:pt x="2067839" y="1345594"/>
                  <a:pt x="2067839" y="1357108"/>
                </a:cubicBezTo>
                <a:cubicBezTo>
                  <a:pt x="2056326" y="1368046"/>
                  <a:pt x="2056326" y="1368046"/>
                  <a:pt x="2056326" y="1379559"/>
                </a:cubicBezTo>
                <a:cubicBezTo>
                  <a:pt x="2067839" y="1390498"/>
                  <a:pt x="2056326" y="1390498"/>
                  <a:pt x="2056326" y="1402011"/>
                </a:cubicBezTo>
                <a:cubicBezTo>
                  <a:pt x="2056326" y="1407767"/>
                  <a:pt x="2059204" y="1410646"/>
                  <a:pt x="2062083" y="1412085"/>
                </a:cubicBezTo>
                <a:close/>
                <a:moveTo>
                  <a:pt x="2658486" y="1717483"/>
                </a:moveTo>
                <a:cubicBezTo>
                  <a:pt x="2658486" y="1705969"/>
                  <a:pt x="2670000" y="1717483"/>
                  <a:pt x="2670000" y="1717483"/>
                </a:cubicBezTo>
                <a:cubicBezTo>
                  <a:pt x="2669999" y="1705969"/>
                  <a:pt x="2669999" y="1705969"/>
                  <a:pt x="2658486" y="1705969"/>
                </a:cubicBezTo>
                <a:cubicBezTo>
                  <a:pt x="2658486" y="1705969"/>
                  <a:pt x="2658486" y="1705969"/>
                  <a:pt x="2658486" y="1717483"/>
                </a:cubicBezTo>
                <a:close/>
                <a:moveTo>
                  <a:pt x="2839824" y="1807289"/>
                </a:moveTo>
                <a:cubicBezTo>
                  <a:pt x="2839824" y="1807289"/>
                  <a:pt x="2839824" y="1795775"/>
                  <a:pt x="2851339" y="1795775"/>
                </a:cubicBezTo>
                <a:cubicBezTo>
                  <a:pt x="2851339" y="1795775"/>
                  <a:pt x="2851339" y="1795775"/>
                  <a:pt x="2851339" y="1797214"/>
                </a:cubicBezTo>
                <a:lnTo>
                  <a:pt x="2851339" y="1806713"/>
                </a:lnTo>
                <a:lnTo>
                  <a:pt x="2850742" y="1806714"/>
                </a:lnTo>
                <a:lnTo>
                  <a:pt x="2846301" y="1802432"/>
                </a:lnTo>
                <a:cubicBezTo>
                  <a:pt x="2844142" y="1800812"/>
                  <a:pt x="2848460" y="1807289"/>
                  <a:pt x="2839824" y="1807289"/>
                </a:cubicBezTo>
                <a:close/>
                <a:moveTo>
                  <a:pt x="1916653" y="1354419"/>
                </a:moveTo>
                <a:cubicBezTo>
                  <a:pt x="1924207" y="1354337"/>
                  <a:pt x="1928526" y="1335232"/>
                  <a:pt x="1919890" y="1335231"/>
                </a:cubicBezTo>
                <a:cubicBezTo>
                  <a:pt x="1908377" y="1335232"/>
                  <a:pt x="1919890" y="1346169"/>
                  <a:pt x="1908377" y="1346746"/>
                </a:cubicBezTo>
                <a:cubicBezTo>
                  <a:pt x="1911255" y="1352359"/>
                  <a:pt x="1914134" y="1354446"/>
                  <a:pt x="1916653" y="1354419"/>
                </a:cubicBezTo>
                <a:close/>
                <a:moveTo>
                  <a:pt x="2556016" y="1672005"/>
                </a:moveTo>
                <a:cubicBezTo>
                  <a:pt x="2567529" y="1660491"/>
                  <a:pt x="2567529" y="1649553"/>
                  <a:pt x="2556016" y="1638040"/>
                </a:cubicBezTo>
                <a:cubicBezTo>
                  <a:pt x="2556016" y="1649553"/>
                  <a:pt x="2544501" y="1638040"/>
                  <a:pt x="2544501" y="1649553"/>
                </a:cubicBezTo>
                <a:cubicBezTo>
                  <a:pt x="2556016" y="1649553"/>
                  <a:pt x="2544501" y="1661067"/>
                  <a:pt x="2556016" y="1672005"/>
                </a:cubicBezTo>
                <a:close/>
                <a:moveTo>
                  <a:pt x="2465058" y="1627102"/>
                </a:moveTo>
                <a:cubicBezTo>
                  <a:pt x="2476572" y="1616164"/>
                  <a:pt x="2488084" y="1627102"/>
                  <a:pt x="2487509" y="1627102"/>
                </a:cubicBezTo>
                <a:lnTo>
                  <a:pt x="2487510" y="1615588"/>
                </a:lnTo>
                <a:cubicBezTo>
                  <a:pt x="2487510" y="1615588"/>
                  <a:pt x="2499023" y="1627102"/>
                  <a:pt x="2499024" y="1615588"/>
                </a:cubicBezTo>
                <a:cubicBezTo>
                  <a:pt x="2493267" y="1615588"/>
                  <a:pt x="2490388" y="1615588"/>
                  <a:pt x="2488949" y="1614148"/>
                </a:cubicBezTo>
                <a:lnTo>
                  <a:pt x="2487556" y="1604400"/>
                </a:lnTo>
                <a:lnTo>
                  <a:pt x="2488084" y="1604651"/>
                </a:lnTo>
                <a:lnTo>
                  <a:pt x="2487988" y="1604307"/>
                </a:lnTo>
                <a:lnTo>
                  <a:pt x="2494166" y="1607313"/>
                </a:lnTo>
                <a:cubicBezTo>
                  <a:pt x="2495785" y="1606953"/>
                  <a:pt x="2496865" y="1605514"/>
                  <a:pt x="2497584" y="1604074"/>
                </a:cubicBezTo>
                <a:lnTo>
                  <a:pt x="2497830" y="1603442"/>
                </a:lnTo>
                <a:lnTo>
                  <a:pt x="2499024" y="1604074"/>
                </a:lnTo>
                <a:cubicBezTo>
                  <a:pt x="2499024" y="1601196"/>
                  <a:pt x="2499023" y="1600477"/>
                  <a:pt x="2498844" y="1600836"/>
                </a:cubicBezTo>
                <a:lnTo>
                  <a:pt x="2497830" y="1603442"/>
                </a:lnTo>
                <a:lnTo>
                  <a:pt x="2493716" y="1601259"/>
                </a:lnTo>
                <a:lnTo>
                  <a:pt x="2487770" y="1603536"/>
                </a:lnTo>
                <a:lnTo>
                  <a:pt x="2483767" y="1589323"/>
                </a:lnTo>
                <a:cubicBezTo>
                  <a:pt x="2482328" y="1585077"/>
                  <a:pt x="2482328" y="1582198"/>
                  <a:pt x="2488084" y="1582198"/>
                </a:cubicBezTo>
                <a:cubicBezTo>
                  <a:pt x="2488084" y="1593713"/>
                  <a:pt x="2488084" y="1593713"/>
                  <a:pt x="2499599" y="1593713"/>
                </a:cubicBezTo>
                <a:cubicBezTo>
                  <a:pt x="2499599" y="1582774"/>
                  <a:pt x="2488085" y="1582775"/>
                  <a:pt x="2499599" y="1571260"/>
                </a:cubicBezTo>
                <a:cubicBezTo>
                  <a:pt x="2499599" y="1571260"/>
                  <a:pt x="2488084" y="1559747"/>
                  <a:pt x="2488085" y="1571260"/>
                </a:cubicBezTo>
                <a:cubicBezTo>
                  <a:pt x="2499024" y="1571260"/>
                  <a:pt x="2476572" y="1571260"/>
                  <a:pt x="2487509" y="1582198"/>
                </a:cubicBezTo>
                <a:cubicBezTo>
                  <a:pt x="2476571" y="1582198"/>
                  <a:pt x="2476572" y="1593712"/>
                  <a:pt x="2465058" y="1582198"/>
                </a:cubicBezTo>
                <a:cubicBezTo>
                  <a:pt x="2465058" y="1593136"/>
                  <a:pt x="2465058" y="1593136"/>
                  <a:pt x="2476571" y="1604650"/>
                </a:cubicBezTo>
                <a:cubicBezTo>
                  <a:pt x="2476571" y="1587811"/>
                  <a:pt x="2476571" y="1596231"/>
                  <a:pt x="2481428" y="1601493"/>
                </a:cubicBezTo>
                <a:lnTo>
                  <a:pt x="2486643" y="1603967"/>
                </a:lnTo>
                <a:lnTo>
                  <a:pt x="2482041" y="1605729"/>
                </a:lnTo>
                <a:cubicBezTo>
                  <a:pt x="2473549" y="1609975"/>
                  <a:pt x="2465058" y="1615588"/>
                  <a:pt x="2465058" y="1615588"/>
                </a:cubicBezTo>
                <a:lnTo>
                  <a:pt x="2453544" y="1615588"/>
                </a:lnTo>
                <a:cubicBezTo>
                  <a:pt x="2465058" y="1615588"/>
                  <a:pt x="2465058" y="1615588"/>
                  <a:pt x="2465058" y="1615588"/>
                </a:cubicBezTo>
                <a:close/>
                <a:moveTo>
                  <a:pt x="1873836" y="1334656"/>
                </a:moveTo>
                <a:cubicBezTo>
                  <a:pt x="1885350" y="1323719"/>
                  <a:pt x="1862323" y="1323719"/>
                  <a:pt x="1873836" y="1312205"/>
                </a:cubicBezTo>
                <a:cubicBezTo>
                  <a:pt x="1885349" y="1312205"/>
                  <a:pt x="1873836" y="1312205"/>
                  <a:pt x="1885350" y="1323719"/>
                </a:cubicBezTo>
                <a:cubicBezTo>
                  <a:pt x="1896862" y="1323718"/>
                  <a:pt x="1896863" y="1312205"/>
                  <a:pt x="1896863" y="1312205"/>
                </a:cubicBezTo>
                <a:cubicBezTo>
                  <a:pt x="1908377" y="1312205"/>
                  <a:pt x="1896862" y="1323718"/>
                  <a:pt x="1908376" y="1323718"/>
                </a:cubicBezTo>
                <a:cubicBezTo>
                  <a:pt x="1908377" y="1312205"/>
                  <a:pt x="1908376" y="1323718"/>
                  <a:pt x="1919890" y="1323719"/>
                </a:cubicBezTo>
                <a:cubicBezTo>
                  <a:pt x="1931403" y="1323719"/>
                  <a:pt x="1919890" y="1301267"/>
                  <a:pt x="1942342" y="1311630"/>
                </a:cubicBezTo>
                <a:cubicBezTo>
                  <a:pt x="1930828" y="1300692"/>
                  <a:pt x="1942341" y="1255213"/>
                  <a:pt x="1930828" y="1289178"/>
                </a:cubicBezTo>
                <a:cubicBezTo>
                  <a:pt x="1930828" y="1289178"/>
                  <a:pt x="1930828" y="1277664"/>
                  <a:pt x="1919315" y="1277664"/>
                </a:cubicBezTo>
                <a:cubicBezTo>
                  <a:pt x="1907800" y="1300692"/>
                  <a:pt x="1919314" y="1289177"/>
                  <a:pt x="1919314" y="1289177"/>
                </a:cubicBezTo>
                <a:cubicBezTo>
                  <a:pt x="1919315" y="1300115"/>
                  <a:pt x="1919314" y="1311630"/>
                  <a:pt x="1907800" y="1311630"/>
                </a:cubicBezTo>
                <a:cubicBezTo>
                  <a:pt x="1919314" y="1300692"/>
                  <a:pt x="1896287" y="1277664"/>
                  <a:pt x="1873835" y="1289178"/>
                </a:cubicBezTo>
                <a:cubicBezTo>
                  <a:pt x="1873836" y="1300692"/>
                  <a:pt x="1873836" y="1312205"/>
                  <a:pt x="1862323" y="1300692"/>
                </a:cubicBezTo>
                <a:cubicBezTo>
                  <a:pt x="1862322" y="1312205"/>
                  <a:pt x="1862322" y="1323143"/>
                  <a:pt x="1873836" y="1334656"/>
                </a:cubicBezTo>
                <a:close/>
                <a:moveTo>
                  <a:pt x="2317375" y="1558160"/>
                </a:moveTo>
                <a:lnTo>
                  <a:pt x="2317109" y="1558020"/>
                </a:lnTo>
                <a:lnTo>
                  <a:pt x="2317109" y="1556297"/>
                </a:lnTo>
                <a:close/>
                <a:moveTo>
                  <a:pt x="1838980" y="1321569"/>
                </a:moveTo>
                <a:cubicBezTo>
                  <a:pt x="1842138" y="1322999"/>
                  <a:pt x="1846346" y="1323718"/>
                  <a:pt x="1851959" y="1323718"/>
                </a:cubicBezTo>
                <a:cubicBezTo>
                  <a:pt x="1851959" y="1318249"/>
                  <a:pt x="1849226" y="1315516"/>
                  <a:pt x="1845052" y="1312709"/>
                </a:cubicBezTo>
                <a:lnTo>
                  <a:pt x="1830893" y="1302286"/>
                </a:lnTo>
                <a:lnTo>
                  <a:pt x="1829509" y="1289754"/>
                </a:lnTo>
                <a:cubicBezTo>
                  <a:pt x="1840446" y="1301267"/>
                  <a:pt x="1840446" y="1312781"/>
                  <a:pt x="1851960" y="1301267"/>
                </a:cubicBezTo>
                <a:cubicBezTo>
                  <a:pt x="1840447" y="1289754"/>
                  <a:pt x="1828933" y="1289754"/>
                  <a:pt x="1829509" y="1289754"/>
                </a:cubicBezTo>
                <a:lnTo>
                  <a:pt x="1829508" y="1301267"/>
                </a:lnTo>
                <a:lnTo>
                  <a:pt x="1830893" y="1302286"/>
                </a:lnTo>
                <a:lnTo>
                  <a:pt x="1832314" y="1315155"/>
                </a:lnTo>
                <a:cubicBezTo>
                  <a:pt x="1833717" y="1317998"/>
                  <a:pt x="1835823" y="1320139"/>
                  <a:pt x="1838980" y="1321569"/>
                </a:cubicBezTo>
                <a:close/>
                <a:moveTo>
                  <a:pt x="2291769" y="1546334"/>
                </a:moveTo>
                <a:lnTo>
                  <a:pt x="2289955" y="1544779"/>
                </a:lnTo>
                <a:lnTo>
                  <a:pt x="2292930" y="1544779"/>
                </a:lnTo>
                <a:close/>
                <a:moveTo>
                  <a:pt x="2589981" y="1695031"/>
                </a:moveTo>
                <a:cubicBezTo>
                  <a:pt x="2589981" y="1683518"/>
                  <a:pt x="2589981" y="1683518"/>
                  <a:pt x="2601495" y="1683518"/>
                </a:cubicBezTo>
                <a:cubicBezTo>
                  <a:pt x="2601495" y="1672580"/>
                  <a:pt x="2613008" y="1672580"/>
                  <a:pt x="2601495" y="1661066"/>
                </a:cubicBezTo>
                <a:cubicBezTo>
                  <a:pt x="2613008" y="1661066"/>
                  <a:pt x="2613008" y="1672580"/>
                  <a:pt x="2613008" y="1661066"/>
                </a:cubicBezTo>
                <a:lnTo>
                  <a:pt x="2613008" y="1649553"/>
                </a:lnTo>
                <a:cubicBezTo>
                  <a:pt x="2613008" y="1649553"/>
                  <a:pt x="2623945" y="1649553"/>
                  <a:pt x="2624521" y="1661066"/>
                </a:cubicBezTo>
                <a:cubicBezTo>
                  <a:pt x="2624521" y="1649553"/>
                  <a:pt x="2613583" y="1638615"/>
                  <a:pt x="2602070" y="1627102"/>
                </a:cubicBezTo>
                <a:cubicBezTo>
                  <a:pt x="2602070" y="1638615"/>
                  <a:pt x="2602070" y="1649553"/>
                  <a:pt x="2602070" y="1661066"/>
                </a:cubicBezTo>
                <a:cubicBezTo>
                  <a:pt x="2602070" y="1650129"/>
                  <a:pt x="2590557" y="1650129"/>
                  <a:pt x="2590557" y="1638615"/>
                </a:cubicBezTo>
                <a:cubicBezTo>
                  <a:pt x="2579043" y="1638615"/>
                  <a:pt x="2579042" y="1650128"/>
                  <a:pt x="2579043" y="1638615"/>
                </a:cubicBezTo>
                <a:cubicBezTo>
                  <a:pt x="2579043" y="1649553"/>
                  <a:pt x="2567529" y="1649553"/>
                  <a:pt x="2567529" y="1661066"/>
                </a:cubicBezTo>
                <a:cubicBezTo>
                  <a:pt x="2578467" y="1661067"/>
                  <a:pt x="2578467" y="1661067"/>
                  <a:pt x="2589981" y="1672580"/>
                </a:cubicBezTo>
                <a:cubicBezTo>
                  <a:pt x="2578467" y="1672580"/>
                  <a:pt x="2578467" y="1683518"/>
                  <a:pt x="2589981" y="1695031"/>
                </a:cubicBezTo>
                <a:close/>
                <a:moveTo>
                  <a:pt x="1704011" y="1256365"/>
                </a:moveTo>
                <a:cubicBezTo>
                  <a:pt x="1715524" y="1256364"/>
                  <a:pt x="1715524" y="1256364"/>
                  <a:pt x="1715524" y="1256364"/>
                </a:cubicBezTo>
                <a:cubicBezTo>
                  <a:pt x="1715524" y="1244851"/>
                  <a:pt x="1704011" y="1256365"/>
                  <a:pt x="1704011" y="1256365"/>
                </a:cubicBezTo>
                <a:close/>
                <a:moveTo>
                  <a:pt x="2283815" y="1544780"/>
                </a:moveTo>
                <a:lnTo>
                  <a:pt x="2284583" y="1540174"/>
                </a:lnTo>
                <a:lnTo>
                  <a:pt x="2289955" y="1544779"/>
                </a:lnTo>
                <a:close/>
                <a:moveTo>
                  <a:pt x="2289920" y="1548809"/>
                </a:moveTo>
                <a:lnTo>
                  <a:pt x="2291769" y="1546334"/>
                </a:lnTo>
                <a:lnTo>
                  <a:pt x="2294657" y="1548809"/>
                </a:lnTo>
                <a:close/>
                <a:moveTo>
                  <a:pt x="2612504" y="1715108"/>
                </a:moveTo>
                <a:cubicBezTo>
                  <a:pt x="2614806" y="1716188"/>
                  <a:pt x="2618332" y="1716907"/>
                  <a:pt x="2623945" y="1716907"/>
                </a:cubicBezTo>
                <a:cubicBezTo>
                  <a:pt x="2613008" y="1705969"/>
                  <a:pt x="2613008" y="1705969"/>
                  <a:pt x="2623945" y="1693881"/>
                </a:cubicBezTo>
                <a:cubicBezTo>
                  <a:pt x="2601495" y="1705394"/>
                  <a:pt x="2613008" y="1693881"/>
                  <a:pt x="2601495" y="1693881"/>
                </a:cubicBezTo>
                <a:cubicBezTo>
                  <a:pt x="2601495" y="1693881"/>
                  <a:pt x="2601495" y="1693881"/>
                  <a:pt x="2601495" y="1705394"/>
                </a:cubicBezTo>
                <a:cubicBezTo>
                  <a:pt x="2609697" y="1705394"/>
                  <a:pt x="2605596" y="1711870"/>
                  <a:pt x="2612504" y="1715108"/>
                </a:cubicBezTo>
                <a:close/>
                <a:moveTo>
                  <a:pt x="2158464" y="1495100"/>
                </a:moveTo>
                <a:cubicBezTo>
                  <a:pt x="2160596" y="1495991"/>
                  <a:pt x="2164122" y="1495271"/>
                  <a:pt x="2169735" y="1492393"/>
                </a:cubicBezTo>
                <a:cubicBezTo>
                  <a:pt x="2169735" y="1469942"/>
                  <a:pt x="2181249" y="1469942"/>
                  <a:pt x="2158222" y="1458427"/>
                </a:cubicBezTo>
                <a:cubicBezTo>
                  <a:pt x="2158222" y="1475267"/>
                  <a:pt x="2152069" y="1492429"/>
                  <a:pt x="2158464" y="1495100"/>
                </a:cubicBezTo>
                <a:close/>
                <a:moveTo>
                  <a:pt x="2371133" y="1601565"/>
                </a:moveTo>
                <a:cubicBezTo>
                  <a:pt x="2379605" y="1602024"/>
                  <a:pt x="2387916" y="1585077"/>
                  <a:pt x="2396552" y="1593712"/>
                </a:cubicBezTo>
                <a:cubicBezTo>
                  <a:pt x="2396551" y="1570685"/>
                  <a:pt x="2385614" y="1570685"/>
                  <a:pt x="2374101" y="1582198"/>
                </a:cubicBezTo>
                <a:cubicBezTo>
                  <a:pt x="2374101" y="1582198"/>
                  <a:pt x="2374101" y="1582198"/>
                  <a:pt x="2374101" y="1593713"/>
                </a:cubicBezTo>
                <a:cubicBezTo>
                  <a:pt x="2374101" y="1593713"/>
                  <a:pt x="2374101" y="1593713"/>
                  <a:pt x="2362587" y="1593713"/>
                </a:cubicBezTo>
                <a:cubicBezTo>
                  <a:pt x="2365465" y="1599325"/>
                  <a:pt x="2368308" y="1601412"/>
                  <a:pt x="2371133" y="1601565"/>
                </a:cubicBezTo>
                <a:close/>
                <a:moveTo>
                  <a:pt x="2465058" y="1648258"/>
                </a:moveTo>
                <a:cubicBezTo>
                  <a:pt x="2467936" y="1649697"/>
                  <a:pt x="2470815" y="1649841"/>
                  <a:pt x="2476571" y="1650129"/>
                </a:cubicBezTo>
                <a:cubicBezTo>
                  <a:pt x="2476571" y="1638615"/>
                  <a:pt x="2476571" y="1638615"/>
                  <a:pt x="2476571" y="1638615"/>
                </a:cubicBezTo>
                <a:lnTo>
                  <a:pt x="2465058" y="1638615"/>
                </a:lnTo>
                <a:cubicBezTo>
                  <a:pt x="2465058" y="1638615"/>
                  <a:pt x="2465058" y="1638615"/>
                  <a:pt x="2453545" y="1638615"/>
                </a:cubicBezTo>
                <a:cubicBezTo>
                  <a:pt x="2459301" y="1644084"/>
                  <a:pt x="2462179" y="1646819"/>
                  <a:pt x="2465058" y="1648258"/>
                </a:cubicBezTo>
                <a:close/>
                <a:moveTo>
                  <a:pt x="2232483" y="1534417"/>
                </a:moveTo>
                <a:cubicBezTo>
                  <a:pt x="2235362" y="1534417"/>
                  <a:pt x="2238241" y="1531539"/>
                  <a:pt x="2238241" y="1525782"/>
                </a:cubicBezTo>
                <a:cubicBezTo>
                  <a:pt x="2238241" y="1525782"/>
                  <a:pt x="2238241" y="1525782"/>
                  <a:pt x="2226726" y="1525782"/>
                </a:cubicBezTo>
                <a:cubicBezTo>
                  <a:pt x="2226726" y="1531539"/>
                  <a:pt x="2229605" y="1534417"/>
                  <a:pt x="2232483" y="1534417"/>
                </a:cubicBezTo>
                <a:close/>
                <a:moveTo>
                  <a:pt x="2692451" y="1762386"/>
                </a:moveTo>
                <a:cubicBezTo>
                  <a:pt x="2703965" y="1762386"/>
                  <a:pt x="2703965" y="1762386"/>
                  <a:pt x="2703965" y="1750873"/>
                </a:cubicBezTo>
                <a:cubicBezTo>
                  <a:pt x="2692451" y="1750873"/>
                  <a:pt x="2692452" y="1739935"/>
                  <a:pt x="2692451" y="1728421"/>
                </a:cubicBezTo>
                <a:cubicBezTo>
                  <a:pt x="2680937" y="1750873"/>
                  <a:pt x="2692451" y="1750873"/>
                  <a:pt x="2692451" y="1762386"/>
                </a:cubicBezTo>
                <a:close/>
                <a:moveTo>
                  <a:pt x="2726417" y="1784837"/>
                </a:moveTo>
                <a:cubicBezTo>
                  <a:pt x="2737929" y="1784838"/>
                  <a:pt x="2737930" y="1762386"/>
                  <a:pt x="2748868" y="1762386"/>
                </a:cubicBezTo>
                <a:cubicBezTo>
                  <a:pt x="2748868" y="1762386"/>
                  <a:pt x="2737354" y="1762386"/>
                  <a:pt x="2737355" y="1750873"/>
                </a:cubicBezTo>
                <a:cubicBezTo>
                  <a:pt x="2737355" y="1761811"/>
                  <a:pt x="2726416" y="1761811"/>
                  <a:pt x="2714903" y="1773324"/>
                </a:cubicBezTo>
                <a:cubicBezTo>
                  <a:pt x="2737930" y="1762386"/>
                  <a:pt x="2737929" y="1773324"/>
                  <a:pt x="2726417" y="1784837"/>
                </a:cubicBezTo>
                <a:close/>
                <a:moveTo>
                  <a:pt x="1795544" y="1324294"/>
                </a:moveTo>
                <a:cubicBezTo>
                  <a:pt x="1795544" y="1324294"/>
                  <a:pt x="1795544" y="1324294"/>
                  <a:pt x="1807057" y="1324295"/>
                </a:cubicBezTo>
                <a:cubicBezTo>
                  <a:pt x="1807057" y="1312781"/>
                  <a:pt x="1795543" y="1312781"/>
                  <a:pt x="1795543" y="1312781"/>
                </a:cubicBezTo>
                <a:cubicBezTo>
                  <a:pt x="1806481" y="1312781"/>
                  <a:pt x="1817994" y="1301267"/>
                  <a:pt x="1817994" y="1301267"/>
                </a:cubicBezTo>
                <a:cubicBezTo>
                  <a:pt x="1806481" y="1301267"/>
                  <a:pt x="1817995" y="1289754"/>
                  <a:pt x="1806481" y="1289754"/>
                </a:cubicBezTo>
                <a:cubicBezTo>
                  <a:pt x="1783454" y="1301267"/>
                  <a:pt x="1771940" y="1278816"/>
                  <a:pt x="1761578" y="1267878"/>
                </a:cubicBezTo>
                <a:cubicBezTo>
                  <a:pt x="1761579" y="1290329"/>
                  <a:pt x="1761579" y="1290329"/>
                  <a:pt x="1761578" y="1301842"/>
                </a:cubicBezTo>
                <a:cubicBezTo>
                  <a:pt x="1773092" y="1301842"/>
                  <a:pt x="1773092" y="1301842"/>
                  <a:pt x="1773092" y="1301842"/>
                </a:cubicBezTo>
                <a:lnTo>
                  <a:pt x="1773091" y="1290329"/>
                </a:lnTo>
                <a:cubicBezTo>
                  <a:pt x="1784029" y="1290329"/>
                  <a:pt x="1795543" y="1312781"/>
                  <a:pt x="1795544" y="1324294"/>
                </a:cubicBezTo>
                <a:close/>
                <a:moveTo>
                  <a:pt x="2568968" y="1710287"/>
                </a:moveTo>
                <a:cubicBezTo>
                  <a:pt x="2570408" y="1711726"/>
                  <a:pt x="2573285" y="1711726"/>
                  <a:pt x="2579042" y="1705969"/>
                </a:cubicBezTo>
                <a:cubicBezTo>
                  <a:pt x="2579042" y="1694456"/>
                  <a:pt x="2567529" y="1705969"/>
                  <a:pt x="2567529" y="1694456"/>
                </a:cubicBezTo>
                <a:cubicBezTo>
                  <a:pt x="2567529" y="1694456"/>
                  <a:pt x="2556016" y="1705969"/>
                  <a:pt x="2567529" y="1705969"/>
                </a:cubicBezTo>
                <a:cubicBezTo>
                  <a:pt x="2567529" y="1705969"/>
                  <a:pt x="2567529" y="1708848"/>
                  <a:pt x="2568968" y="1710287"/>
                </a:cubicBezTo>
                <a:close/>
                <a:moveTo>
                  <a:pt x="1921616" y="1391073"/>
                </a:moveTo>
                <a:lnTo>
                  <a:pt x="1921247" y="1390340"/>
                </a:lnTo>
                <a:lnTo>
                  <a:pt x="1932555" y="1380135"/>
                </a:lnTo>
                <a:lnTo>
                  <a:pt x="1932997" y="1380637"/>
                </a:lnTo>
                <a:lnTo>
                  <a:pt x="1932627" y="1380999"/>
                </a:lnTo>
                <a:cubicBezTo>
                  <a:pt x="1929820" y="1385316"/>
                  <a:pt x="1927086" y="1391073"/>
                  <a:pt x="1921616" y="1391073"/>
                </a:cubicBezTo>
                <a:close/>
                <a:moveTo>
                  <a:pt x="2658486" y="1762386"/>
                </a:moveTo>
                <a:cubicBezTo>
                  <a:pt x="2669424" y="1762386"/>
                  <a:pt x="2669424" y="1750873"/>
                  <a:pt x="2680938" y="1761811"/>
                </a:cubicBezTo>
                <a:lnTo>
                  <a:pt x="2679923" y="1751005"/>
                </a:lnTo>
                <a:lnTo>
                  <a:pt x="2680937" y="1750873"/>
                </a:lnTo>
                <a:lnTo>
                  <a:pt x="2679886" y="1750610"/>
                </a:lnTo>
                <a:lnTo>
                  <a:pt x="2679498" y="1746483"/>
                </a:lnTo>
                <a:cubicBezTo>
                  <a:pt x="2678059" y="1742237"/>
                  <a:pt x="2675181" y="1739359"/>
                  <a:pt x="2669424" y="1739359"/>
                </a:cubicBezTo>
                <a:cubicBezTo>
                  <a:pt x="2669424" y="1745116"/>
                  <a:pt x="2672302" y="1747994"/>
                  <a:pt x="2675181" y="1749434"/>
                </a:cubicBezTo>
                <a:lnTo>
                  <a:pt x="2679886" y="1750610"/>
                </a:lnTo>
                <a:lnTo>
                  <a:pt x="2679923" y="1751005"/>
                </a:lnTo>
                <a:lnTo>
                  <a:pt x="2669928" y="1752312"/>
                </a:lnTo>
                <a:cubicBezTo>
                  <a:pt x="2667121" y="1753751"/>
                  <a:pt x="2664243" y="1756630"/>
                  <a:pt x="2658486" y="1762386"/>
                </a:cubicBezTo>
                <a:close/>
                <a:moveTo>
                  <a:pt x="2589142" y="1728997"/>
                </a:moveTo>
                <a:lnTo>
                  <a:pt x="2589129" y="1728961"/>
                </a:lnTo>
                <a:lnTo>
                  <a:pt x="2589404" y="1728997"/>
                </a:lnTo>
                <a:close/>
                <a:moveTo>
                  <a:pt x="2646973" y="1762386"/>
                </a:moveTo>
                <a:cubicBezTo>
                  <a:pt x="2646973" y="1750873"/>
                  <a:pt x="2646973" y="1750873"/>
                  <a:pt x="2646973" y="1750873"/>
                </a:cubicBezTo>
                <a:cubicBezTo>
                  <a:pt x="2646973" y="1750873"/>
                  <a:pt x="2635458" y="1739359"/>
                  <a:pt x="2635458" y="1750873"/>
                </a:cubicBezTo>
                <a:cubicBezTo>
                  <a:pt x="2646973" y="1739935"/>
                  <a:pt x="2635458" y="1762387"/>
                  <a:pt x="2646973" y="1762386"/>
                </a:cubicBezTo>
                <a:close/>
                <a:moveTo>
                  <a:pt x="2215213" y="1548809"/>
                </a:moveTo>
                <a:lnTo>
                  <a:pt x="2215213" y="1547994"/>
                </a:lnTo>
                <a:lnTo>
                  <a:pt x="2216557" y="1547028"/>
                </a:lnTo>
                <a:close/>
                <a:moveTo>
                  <a:pt x="2511333" y="1705119"/>
                </a:moveTo>
                <a:lnTo>
                  <a:pt x="2511438" y="1703571"/>
                </a:lnTo>
                <a:lnTo>
                  <a:pt x="2514045" y="1699961"/>
                </a:lnTo>
                <a:cubicBezTo>
                  <a:pt x="2520359" y="1698342"/>
                  <a:pt x="2532988" y="1704819"/>
                  <a:pt x="2532988" y="1704819"/>
                </a:cubicBezTo>
                <a:cubicBezTo>
                  <a:pt x="2527519" y="1704818"/>
                  <a:pt x="2524784" y="1707697"/>
                  <a:pt x="2521978" y="1709136"/>
                </a:cubicBezTo>
                <a:close/>
                <a:moveTo>
                  <a:pt x="2646972" y="1773324"/>
                </a:moveTo>
                <a:cubicBezTo>
                  <a:pt x="2646973" y="1762386"/>
                  <a:pt x="2635458" y="1761811"/>
                  <a:pt x="2635458" y="1761811"/>
                </a:cubicBezTo>
                <a:cubicBezTo>
                  <a:pt x="2635458" y="1761811"/>
                  <a:pt x="2635459" y="1773324"/>
                  <a:pt x="2646972" y="1773324"/>
                </a:cubicBezTo>
                <a:close/>
                <a:moveTo>
                  <a:pt x="2465058" y="1683518"/>
                </a:moveTo>
                <a:cubicBezTo>
                  <a:pt x="2465058" y="1672005"/>
                  <a:pt x="2465058" y="1660491"/>
                  <a:pt x="2465058" y="1672005"/>
                </a:cubicBezTo>
                <a:lnTo>
                  <a:pt x="2453545" y="1672005"/>
                </a:lnTo>
                <a:close/>
                <a:moveTo>
                  <a:pt x="1892833" y="1401147"/>
                </a:moveTo>
                <a:cubicBezTo>
                  <a:pt x="1889955" y="1399708"/>
                  <a:pt x="1887076" y="1396830"/>
                  <a:pt x="1887076" y="1391073"/>
                </a:cubicBezTo>
                <a:cubicBezTo>
                  <a:pt x="1898589" y="1379559"/>
                  <a:pt x="1887076" y="1379559"/>
                  <a:pt x="1898590" y="1391073"/>
                </a:cubicBezTo>
                <a:cubicBezTo>
                  <a:pt x="1898590" y="1380135"/>
                  <a:pt x="1898590" y="1380135"/>
                  <a:pt x="1910103" y="1368622"/>
                </a:cubicBezTo>
                <a:cubicBezTo>
                  <a:pt x="1910103" y="1374090"/>
                  <a:pt x="1912982" y="1376825"/>
                  <a:pt x="1915859" y="1379631"/>
                </a:cubicBezTo>
                <a:lnTo>
                  <a:pt x="1921247" y="1390340"/>
                </a:lnTo>
                <a:lnTo>
                  <a:pt x="1915572" y="1395463"/>
                </a:lnTo>
                <a:cubicBezTo>
                  <a:pt x="1909959" y="1399708"/>
                  <a:pt x="1904346" y="1402586"/>
                  <a:pt x="1898589" y="1402586"/>
                </a:cubicBezTo>
                <a:cubicBezTo>
                  <a:pt x="1898589" y="1402586"/>
                  <a:pt x="1895711" y="1402587"/>
                  <a:pt x="1892833" y="1401147"/>
                </a:cubicBezTo>
                <a:close/>
                <a:moveTo>
                  <a:pt x="2703390" y="1807289"/>
                </a:moveTo>
                <a:cubicBezTo>
                  <a:pt x="2703390" y="1807289"/>
                  <a:pt x="2703390" y="1807289"/>
                  <a:pt x="2714903" y="1807289"/>
                </a:cubicBezTo>
                <a:cubicBezTo>
                  <a:pt x="2714903" y="1795776"/>
                  <a:pt x="2714903" y="1795776"/>
                  <a:pt x="2714903" y="1795776"/>
                </a:cubicBezTo>
                <a:cubicBezTo>
                  <a:pt x="2703965" y="1795775"/>
                  <a:pt x="2703390" y="1807289"/>
                  <a:pt x="2703390" y="1807289"/>
                </a:cubicBezTo>
                <a:close/>
                <a:moveTo>
                  <a:pt x="1551599" y="1236971"/>
                </a:moveTo>
                <a:cubicBezTo>
                  <a:pt x="1552318" y="1237510"/>
                  <a:pt x="1553758" y="1236791"/>
                  <a:pt x="1556637" y="1233913"/>
                </a:cubicBezTo>
                <a:cubicBezTo>
                  <a:pt x="1556636" y="1222399"/>
                  <a:pt x="1556636" y="1222399"/>
                  <a:pt x="1567574" y="1222399"/>
                </a:cubicBezTo>
                <a:cubicBezTo>
                  <a:pt x="1556637" y="1210885"/>
                  <a:pt x="1556637" y="1210885"/>
                  <a:pt x="1545122" y="1222399"/>
                </a:cubicBezTo>
                <a:cubicBezTo>
                  <a:pt x="1553758" y="1222399"/>
                  <a:pt x="1549440" y="1235351"/>
                  <a:pt x="1551599" y="1236971"/>
                </a:cubicBezTo>
                <a:close/>
                <a:moveTo>
                  <a:pt x="1794967" y="1357684"/>
                </a:moveTo>
                <a:cubicBezTo>
                  <a:pt x="1794967" y="1346170"/>
                  <a:pt x="1806481" y="1357684"/>
                  <a:pt x="1806481" y="1357684"/>
                </a:cubicBezTo>
                <a:cubicBezTo>
                  <a:pt x="1806481" y="1346170"/>
                  <a:pt x="1794967" y="1346170"/>
                  <a:pt x="1794967" y="1346170"/>
                </a:cubicBezTo>
                <a:cubicBezTo>
                  <a:pt x="1794967" y="1346170"/>
                  <a:pt x="1794967" y="1346170"/>
                  <a:pt x="1794967" y="1357684"/>
                </a:cubicBezTo>
                <a:close/>
                <a:moveTo>
                  <a:pt x="1824327" y="1373515"/>
                </a:moveTo>
                <a:cubicBezTo>
                  <a:pt x="1828501" y="1374954"/>
                  <a:pt x="1834114" y="1374954"/>
                  <a:pt x="1839870" y="1369197"/>
                </a:cubicBezTo>
                <a:cubicBezTo>
                  <a:pt x="1828933" y="1369197"/>
                  <a:pt x="1828932" y="1357684"/>
                  <a:pt x="1817419" y="1357684"/>
                </a:cubicBezTo>
                <a:cubicBezTo>
                  <a:pt x="1828932" y="1368622"/>
                  <a:pt x="1806481" y="1357684"/>
                  <a:pt x="1817419" y="1369197"/>
                </a:cubicBezTo>
                <a:cubicBezTo>
                  <a:pt x="1817419" y="1369197"/>
                  <a:pt x="1820153" y="1372076"/>
                  <a:pt x="1824327" y="1373515"/>
                </a:cubicBezTo>
                <a:close/>
                <a:moveTo>
                  <a:pt x="2510537" y="1716907"/>
                </a:moveTo>
                <a:cubicBezTo>
                  <a:pt x="2522050" y="1716908"/>
                  <a:pt x="2533564" y="1716907"/>
                  <a:pt x="2532988" y="1704819"/>
                </a:cubicBezTo>
                <a:cubicBezTo>
                  <a:pt x="2521475" y="1699350"/>
                  <a:pt x="2518596" y="1696615"/>
                  <a:pt x="2518597" y="1693809"/>
                </a:cubicBezTo>
                <a:lnTo>
                  <a:pt x="2520997" y="1684267"/>
                </a:lnTo>
                <a:lnTo>
                  <a:pt x="2522050" y="1682943"/>
                </a:lnTo>
                <a:lnTo>
                  <a:pt x="2521330" y="1682943"/>
                </a:lnTo>
                <a:lnTo>
                  <a:pt x="2521475" y="1682367"/>
                </a:lnTo>
                <a:cubicBezTo>
                  <a:pt x="2521475" y="1659915"/>
                  <a:pt x="2498448" y="1671429"/>
                  <a:pt x="2509962" y="1637464"/>
                </a:cubicBezTo>
                <a:cubicBezTo>
                  <a:pt x="2499023" y="1637463"/>
                  <a:pt x="2475996" y="1637464"/>
                  <a:pt x="2487509" y="1648977"/>
                </a:cubicBezTo>
                <a:cubicBezTo>
                  <a:pt x="2499023" y="1637463"/>
                  <a:pt x="2487510" y="1671429"/>
                  <a:pt x="2499023" y="1671429"/>
                </a:cubicBezTo>
                <a:lnTo>
                  <a:pt x="2510537" y="1671429"/>
                </a:lnTo>
                <a:cubicBezTo>
                  <a:pt x="2510537" y="1671429"/>
                  <a:pt x="2499023" y="1682943"/>
                  <a:pt x="2510537" y="1682943"/>
                </a:cubicBezTo>
                <a:lnTo>
                  <a:pt x="2521330" y="1682943"/>
                </a:lnTo>
                <a:lnTo>
                  <a:pt x="2520997" y="1684267"/>
                </a:lnTo>
                <a:lnTo>
                  <a:pt x="2511976" y="1695607"/>
                </a:lnTo>
                <a:lnTo>
                  <a:pt x="2511438" y="1703571"/>
                </a:lnTo>
                <a:lnTo>
                  <a:pt x="2510537" y="1704819"/>
                </a:lnTo>
                <a:lnTo>
                  <a:pt x="2511333" y="1705119"/>
                </a:lnTo>
                <a:close/>
                <a:moveTo>
                  <a:pt x="1862969" y="1400545"/>
                </a:moveTo>
                <a:cubicBezTo>
                  <a:pt x="1863222" y="1399492"/>
                  <a:pt x="1863329" y="1396686"/>
                  <a:pt x="1863473" y="1391073"/>
                </a:cubicBezTo>
                <a:cubicBezTo>
                  <a:pt x="1863473" y="1391073"/>
                  <a:pt x="1840446" y="1379559"/>
                  <a:pt x="1851959" y="1391073"/>
                </a:cubicBezTo>
                <a:cubicBezTo>
                  <a:pt x="1860162" y="1391073"/>
                  <a:pt x="1862214" y="1403702"/>
                  <a:pt x="1862969" y="1400545"/>
                </a:cubicBezTo>
                <a:close/>
                <a:moveTo>
                  <a:pt x="2590844" y="1762099"/>
                </a:moveTo>
                <a:cubicBezTo>
                  <a:pt x="2589404" y="1760659"/>
                  <a:pt x="2589404" y="1757781"/>
                  <a:pt x="2589404" y="1752025"/>
                </a:cubicBezTo>
                <a:cubicBezTo>
                  <a:pt x="2600918" y="1752024"/>
                  <a:pt x="2589404" y="1752025"/>
                  <a:pt x="2600919" y="1763538"/>
                </a:cubicBezTo>
                <a:cubicBezTo>
                  <a:pt x="2595161" y="1763538"/>
                  <a:pt x="2592283" y="1763538"/>
                  <a:pt x="2590844" y="1762099"/>
                </a:cubicBezTo>
                <a:close/>
                <a:moveTo>
                  <a:pt x="2196540" y="1572664"/>
                </a:moveTo>
                <a:cubicBezTo>
                  <a:pt x="2197080" y="1572124"/>
                  <a:pt x="2198519" y="1570685"/>
                  <a:pt x="2201397" y="1567807"/>
                </a:cubicBezTo>
                <a:cubicBezTo>
                  <a:pt x="2201397" y="1567807"/>
                  <a:pt x="2194921" y="1574283"/>
                  <a:pt x="2196540" y="1572664"/>
                </a:cubicBezTo>
                <a:close/>
                <a:moveTo>
                  <a:pt x="2243421" y="1596591"/>
                </a:moveTo>
                <a:cubicBezTo>
                  <a:pt x="2246300" y="1599469"/>
                  <a:pt x="2249178" y="1599469"/>
                  <a:pt x="2249178" y="1593713"/>
                </a:cubicBezTo>
                <a:lnTo>
                  <a:pt x="2260116" y="1582198"/>
                </a:lnTo>
                <a:cubicBezTo>
                  <a:pt x="2249179" y="1582198"/>
                  <a:pt x="2249179" y="1582198"/>
                  <a:pt x="2237665" y="1582198"/>
                </a:cubicBezTo>
                <a:cubicBezTo>
                  <a:pt x="2237664" y="1587955"/>
                  <a:pt x="2240543" y="1593712"/>
                  <a:pt x="2243421" y="1596591"/>
                </a:cubicBezTo>
                <a:close/>
                <a:moveTo>
                  <a:pt x="2692451" y="1830316"/>
                </a:moveTo>
                <a:cubicBezTo>
                  <a:pt x="2692451" y="1830316"/>
                  <a:pt x="2692451" y="1830316"/>
                  <a:pt x="2703965" y="1830317"/>
                </a:cubicBezTo>
                <a:cubicBezTo>
                  <a:pt x="2692452" y="1818802"/>
                  <a:pt x="2692452" y="1818802"/>
                  <a:pt x="2703965" y="1818802"/>
                </a:cubicBezTo>
                <a:cubicBezTo>
                  <a:pt x="2703965" y="1818802"/>
                  <a:pt x="2692452" y="1818802"/>
                  <a:pt x="2692451" y="1807289"/>
                </a:cubicBezTo>
                <a:cubicBezTo>
                  <a:pt x="2692452" y="1818227"/>
                  <a:pt x="2692452" y="1818227"/>
                  <a:pt x="2692451" y="1830316"/>
                </a:cubicBezTo>
                <a:close/>
                <a:moveTo>
                  <a:pt x="1887296" y="1435009"/>
                </a:moveTo>
                <a:lnTo>
                  <a:pt x="1888514" y="1426477"/>
                </a:lnTo>
                <a:cubicBezTo>
                  <a:pt x="1889954" y="1425038"/>
                  <a:pt x="1892832" y="1425038"/>
                  <a:pt x="1898589" y="1425038"/>
                </a:cubicBezTo>
                <a:cubicBezTo>
                  <a:pt x="1887076" y="1402587"/>
                  <a:pt x="1909528" y="1414100"/>
                  <a:pt x="1921041" y="1402586"/>
                </a:cubicBezTo>
                <a:cubicBezTo>
                  <a:pt x="1921041" y="1402586"/>
                  <a:pt x="1921041" y="1402586"/>
                  <a:pt x="1921042" y="1414100"/>
                </a:cubicBezTo>
                <a:cubicBezTo>
                  <a:pt x="1931980" y="1414100"/>
                  <a:pt x="1931980" y="1425614"/>
                  <a:pt x="1943493" y="1414100"/>
                </a:cubicBezTo>
                <a:cubicBezTo>
                  <a:pt x="1943493" y="1425038"/>
                  <a:pt x="1931980" y="1425038"/>
                  <a:pt x="1931980" y="1436552"/>
                </a:cubicBezTo>
                <a:cubicBezTo>
                  <a:pt x="1931980" y="1436552"/>
                  <a:pt x="1920465" y="1436552"/>
                  <a:pt x="1920466" y="1425038"/>
                </a:cubicBezTo>
                <a:cubicBezTo>
                  <a:pt x="1920465" y="1436552"/>
                  <a:pt x="1909527" y="1425038"/>
                  <a:pt x="1898014" y="1436552"/>
                </a:cubicBezTo>
                <a:cubicBezTo>
                  <a:pt x="1906217" y="1427916"/>
                  <a:pt x="1895640" y="1425758"/>
                  <a:pt x="1889838" y="1430076"/>
                </a:cubicBezTo>
                <a:close/>
                <a:moveTo>
                  <a:pt x="2453616" y="1715612"/>
                </a:moveTo>
                <a:cubicBezTo>
                  <a:pt x="2456423" y="1717051"/>
                  <a:pt x="2459301" y="1717195"/>
                  <a:pt x="2465058" y="1717484"/>
                </a:cubicBezTo>
                <a:cubicBezTo>
                  <a:pt x="2454120" y="1705969"/>
                  <a:pt x="2454120" y="1694456"/>
                  <a:pt x="2442607" y="1705969"/>
                </a:cubicBezTo>
                <a:cubicBezTo>
                  <a:pt x="2448076" y="1711438"/>
                  <a:pt x="2450810" y="1714173"/>
                  <a:pt x="2453616" y="1715612"/>
                </a:cubicBezTo>
                <a:close/>
                <a:moveTo>
                  <a:pt x="1887076" y="1436552"/>
                </a:moveTo>
                <a:lnTo>
                  <a:pt x="1886654" y="1436254"/>
                </a:lnTo>
                <a:lnTo>
                  <a:pt x="1887296" y="1435009"/>
                </a:lnTo>
                <a:close/>
                <a:moveTo>
                  <a:pt x="2517193" y="1748903"/>
                </a:moveTo>
                <a:cubicBezTo>
                  <a:pt x="2517733" y="1750153"/>
                  <a:pt x="2519172" y="1750873"/>
                  <a:pt x="2522050" y="1750873"/>
                </a:cubicBezTo>
                <a:cubicBezTo>
                  <a:pt x="2522050" y="1747994"/>
                  <a:pt x="2521331" y="1746555"/>
                  <a:pt x="2520251" y="1745845"/>
                </a:cubicBezTo>
                <a:lnTo>
                  <a:pt x="2517560" y="1745398"/>
                </a:lnTo>
                <a:lnTo>
                  <a:pt x="2517733" y="1743749"/>
                </a:lnTo>
                <a:lnTo>
                  <a:pt x="2518493" y="1741050"/>
                </a:lnTo>
                <a:lnTo>
                  <a:pt x="2520611" y="1738280"/>
                </a:lnTo>
                <a:cubicBezTo>
                  <a:pt x="2522050" y="1734034"/>
                  <a:pt x="2522050" y="1728422"/>
                  <a:pt x="2522050" y="1728422"/>
                </a:cubicBezTo>
                <a:lnTo>
                  <a:pt x="2518493" y="1741050"/>
                </a:lnTo>
                <a:lnTo>
                  <a:pt x="2517193" y="1742750"/>
                </a:lnTo>
                <a:cubicBezTo>
                  <a:pt x="2515574" y="1743317"/>
                  <a:pt x="2513415" y="1742669"/>
                  <a:pt x="2510537" y="1739935"/>
                </a:cubicBezTo>
                <a:cubicBezTo>
                  <a:pt x="2510537" y="1745404"/>
                  <a:pt x="2513415" y="1745260"/>
                  <a:pt x="2516293" y="1745188"/>
                </a:cubicBezTo>
                <a:lnTo>
                  <a:pt x="2517560" y="1745398"/>
                </a:lnTo>
                <a:close/>
                <a:moveTo>
                  <a:pt x="2544501" y="1762962"/>
                </a:moveTo>
                <a:cubicBezTo>
                  <a:pt x="2544501" y="1752025"/>
                  <a:pt x="2544501" y="1752025"/>
                  <a:pt x="2544501" y="1740510"/>
                </a:cubicBezTo>
                <a:cubicBezTo>
                  <a:pt x="2556016" y="1740510"/>
                  <a:pt x="2556016" y="1751448"/>
                  <a:pt x="2544501" y="1762962"/>
                </a:cubicBezTo>
                <a:close/>
                <a:moveTo>
                  <a:pt x="2157646" y="1571665"/>
                </a:moveTo>
                <a:lnTo>
                  <a:pt x="2157645" y="1571058"/>
                </a:lnTo>
                <a:lnTo>
                  <a:pt x="2158221" y="1571260"/>
                </a:lnTo>
                <a:close/>
                <a:moveTo>
                  <a:pt x="2670863" y="1828301"/>
                </a:moveTo>
                <a:cubicBezTo>
                  <a:pt x="2672302" y="1829740"/>
                  <a:pt x="2675180" y="1829741"/>
                  <a:pt x="2680938" y="1829740"/>
                </a:cubicBezTo>
                <a:cubicBezTo>
                  <a:pt x="2680937" y="1818227"/>
                  <a:pt x="2680937" y="1818227"/>
                  <a:pt x="2669424" y="1818227"/>
                </a:cubicBezTo>
                <a:cubicBezTo>
                  <a:pt x="2669424" y="1823984"/>
                  <a:pt x="2669424" y="1826862"/>
                  <a:pt x="2670863" y="1828301"/>
                </a:cubicBezTo>
                <a:close/>
                <a:moveTo>
                  <a:pt x="2357550" y="1675818"/>
                </a:moveTo>
                <a:cubicBezTo>
                  <a:pt x="2358270" y="1676178"/>
                  <a:pt x="2359709" y="1675459"/>
                  <a:pt x="2362587" y="1672580"/>
                </a:cubicBezTo>
                <a:cubicBezTo>
                  <a:pt x="2362587" y="1672580"/>
                  <a:pt x="2362587" y="1672580"/>
                  <a:pt x="2362587" y="1661067"/>
                </a:cubicBezTo>
                <a:cubicBezTo>
                  <a:pt x="2362587" y="1661067"/>
                  <a:pt x="2362587" y="1672580"/>
                  <a:pt x="2374101" y="1672580"/>
                </a:cubicBezTo>
                <a:cubicBezTo>
                  <a:pt x="2374101" y="1661067"/>
                  <a:pt x="2385614" y="1650128"/>
                  <a:pt x="2385614" y="1638615"/>
                </a:cubicBezTo>
                <a:cubicBezTo>
                  <a:pt x="2385614" y="1638615"/>
                  <a:pt x="2385614" y="1638615"/>
                  <a:pt x="2397128" y="1638615"/>
                </a:cubicBezTo>
                <a:cubicBezTo>
                  <a:pt x="2397129" y="1661067"/>
                  <a:pt x="2407491" y="1670854"/>
                  <a:pt x="2407491" y="1670854"/>
                </a:cubicBezTo>
                <a:cubicBezTo>
                  <a:pt x="2407491" y="1670854"/>
                  <a:pt x="2419004" y="1670854"/>
                  <a:pt x="2419004" y="1659340"/>
                </a:cubicBezTo>
                <a:cubicBezTo>
                  <a:pt x="2407491" y="1670854"/>
                  <a:pt x="2407491" y="1647827"/>
                  <a:pt x="2407490" y="1659339"/>
                </a:cubicBezTo>
                <a:cubicBezTo>
                  <a:pt x="2407490" y="1636889"/>
                  <a:pt x="2384463" y="1625951"/>
                  <a:pt x="2395976" y="1614436"/>
                </a:cubicBezTo>
                <a:cubicBezTo>
                  <a:pt x="2372950" y="1614436"/>
                  <a:pt x="2384463" y="1625374"/>
                  <a:pt x="2384463" y="1636888"/>
                </a:cubicBezTo>
                <a:cubicBezTo>
                  <a:pt x="2372950" y="1636888"/>
                  <a:pt x="2372950" y="1636888"/>
                  <a:pt x="2372950" y="1636888"/>
                </a:cubicBezTo>
                <a:cubicBezTo>
                  <a:pt x="2384463" y="1625951"/>
                  <a:pt x="2372950" y="1614436"/>
                  <a:pt x="2384463" y="1614436"/>
                </a:cubicBezTo>
                <a:cubicBezTo>
                  <a:pt x="2373525" y="1602923"/>
                  <a:pt x="2373525" y="1602923"/>
                  <a:pt x="2362011" y="1602923"/>
                </a:cubicBezTo>
                <a:cubicBezTo>
                  <a:pt x="2351074" y="1591986"/>
                  <a:pt x="2328047" y="1580472"/>
                  <a:pt x="2339560" y="1558020"/>
                </a:cubicBezTo>
                <a:lnTo>
                  <a:pt x="2328047" y="1558020"/>
                </a:lnTo>
                <a:cubicBezTo>
                  <a:pt x="2328047" y="1546507"/>
                  <a:pt x="2339560" y="1558020"/>
                  <a:pt x="2339560" y="1546507"/>
                </a:cubicBezTo>
                <a:cubicBezTo>
                  <a:pt x="2328622" y="1546507"/>
                  <a:pt x="2328622" y="1546507"/>
                  <a:pt x="2317109" y="1546507"/>
                </a:cubicBezTo>
                <a:lnTo>
                  <a:pt x="2317109" y="1556297"/>
                </a:lnTo>
                <a:lnTo>
                  <a:pt x="2316245" y="1550248"/>
                </a:lnTo>
                <a:cubicBezTo>
                  <a:pt x="2314805" y="1548809"/>
                  <a:pt x="2311927" y="1548809"/>
                  <a:pt x="2306171" y="1548809"/>
                </a:cubicBezTo>
                <a:lnTo>
                  <a:pt x="2306171" y="1554689"/>
                </a:lnTo>
                <a:lnTo>
                  <a:pt x="2306171" y="1557228"/>
                </a:lnTo>
                <a:cubicBezTo>
                  <a:pt x="2306171" y="1558631"/>
                  <a:pt x="2306171" y="1559333"/>
                  <a:pt x="2306171" y="1558281"/>
                </a:cubicBezTo>
                <a:lnTo>
                  <a:pt x="2306171" y="1554689"/>
                </a:lnTo>
                <a:lnTo>
                  <a:pt x="2306171" y="1551967"/>
                </a:lnTo>
                <a:cubicBezTo>
                  <a:pt x="2306171" y="1550212"/>
                  <a:pt x="2306171" y="1548809"/>
                  <a:pt x="2306171" y="1548809"/>
                </a:cubicBezTo>
                <a:cubicBezTo>
                  <a:pt x="2306171" y="1559747"/>
                  <a:pt x="2317684" y="1559747"/>
                  <a:pt x="2317684" y="1560323"/>
                </a:cubicBezTo>
                <a:lnTo>
                  <a:pt x="2317375" y="1558160"/>
                </a:lnTo>
                <a:lnTo>
                  <a:pt x="2323765" y="1561528"/>
                </a:lnTo>
                <a:cubicBezTo>
                  <a:pt x="2328622" y="1567843"/>
                  <a:pt x="2328622" y="1580471"/>
                  <a:pt x="2328622" y="1580471"/>
                </a:cubicBezTo>
                <a:cubicBezTo>
                  <a:pt x="2317109" y="1580471"/>
                  <a:pt x="2328622" y="1580471"/>
                  <a:pt x="2317109" y="1580471"/>
                </a:cubicBezTo>
                <a:cubicBezTo>
                  <a:pt x="2328622" y="1580471"/>
                  <a:pt x="2317109" y="1580471"/>
                  <a:pt x="2317109" y="1591986"/>
                </a:cubicBezTo>
                <a:cubicBezTo>
                  <a:pt x="2328622" y="1591986"/>
                  <a:pt x="2328622" y="1580471"/>
                  <a:pt x="2328622" y="1591986"/>
                </a:cubicBezTo>
                <a:cubicBezTo>
                  <a:pt x="2328622" y="1591986"/>
                  <a:pt x="2328622" y="1603499"/>
                  <a:pt x="2317109" y="1603499"/>
                </a:cubicBezTo>
                <a:cubicBezTo>
                  <a:pt x="2317109" y="1600620"/>
                  <a:pt x="2316389" y="1599182"/>
                  <a:pt x="2315310" y="1598291"/>
                </a:cubicBezTo>
                <a:lnTo>
                  <a:pt x="2314073" y="1597692"/>
                </a:lnTo>
                <a:lnTo>
                  <a:pt x="2311352" y="1592489"/>
                </a:lnTo>
                <a:cubicBezTo>
                  <a:pt x="2308474" y="1589682"/>
                  <a:pt x="2305596" y="1586804"/>
                  <a:pt x="2305596" y="1581047"/>
                </a:cubicBezTo>
                <a:cubicBezTo>
                  <a:pt x="2305596" y="1592273"/>
                  <a:pt x="2308474" y="1595008"/>
                  <a:pt x="2311352" y="1596375"/>
                </a:cubicBezTo>
                <a:lnTo>
                  <a:pt x="2314073" y="1597692"/>
                </a:lnTo>
                <a:lnTo>
                  <a:pt x="2317109" y="1603499"/>
                </a:lnTo>
                <a:lnTo>
                  <a:pt x="2305596" y="1603499"/>
                </a:lnTo>
                <a:cubicBezTo>
                  <a:pt x="2305596" y="1603499"/>
                  <a:pt x="2305596" y="1603499"/>
                  <a:pt x="2305595" y="1615013"/>
                </a:cubicBezTo>
                <a:cubicBezTo>
                  <a:pt x="2317109" y="1615012"/>
                  <a:pt x="2317109" y="1603499"/>
                  <a:pt x="2317109" y="1603499"/>
                </a:cubicBezTo>
                <a:cubicBezTo>
                  <a:pt x="2317109" y="1615012"/>
                  <a:pt x="2317109" y="1615012"/>
                  <a:pt x="2328622" y="1615013"/>
                </a:cubicBezTo>
                <a:cubicBezTo>
                  <a:pt x="2328622" y="1626526"/>
                  <a:pt x="2328622" y="1615013"/>
                  <a:pt x="2328622" y="1626526"/>
                </a:cubicBezTo>
                <a:cubicBezTo>
                  <a:pt x="2340135" y="1638040"/>
                  <a:pt x="2328622" y="1626526"/>
                  <a:pt x="2340136" y="1626526"/>
                </a:cubicBezTo>
                <a:cubicBezTo>
                  <a:pt x="2340135" y="1638040"/>
                  <a:pt x="2351650" y="1626526"/>
                  <a:pt x="2351649" y="1638040"/>
                </a:cubicBezTo>
                <a:lnTo>
                  <a:pt x="2340135" y="1649553"/>
                </a:lnTo>
                <a:cubicBezTo>
                  <a:pt x="2351073" y="1649553"/>
                  <a:pt x="2362587" y="1649553"/>
                  <a:pt x="2362587" y="1661067"/>
                </a:cubicBezTo>
                <a:cubicBezTo>
                  <a:pt x="2351074" y="1661066"/>
                  <a:pt x="2351074" y="1661066"/>
                  <a:pt x="2351073" y="1672580"/>
                </a:cubicBezTo>
                <a:cubicBezTo>
                  <a:pt x="2359709" y="1663945"/>
                  <a:pt x="2355391" y="1674739"/>
                  <a:pt x="2357550" y="1675818"/>
                </a:cubicBezTo>
                <a:close/>
                <a:moveTo>
                  <a:pt x="2470814" y="1732739"/>
                </a:moveTo>
                <a:cubicBezTo>
                  <a:pt x="2467936" y="1731300"/>
                  <a:pt x="2465058" y="1728422"/>
                  <a:pt x="2465058" y="1728422"/>
                </a:cubicBezTo>
                <a:cubicBezTo>
                  <a:pt x="2470815" y="1728421"/>
                  <a:pt x="2473693" y="1725543"/>
                  <a:pt x="2475132" y="1724103"/>
                </a:cubicBezTo>
                <a:lnTo>
                  <a:pt x="2475993" y="1723735"/>
                </a:lnTo>
                <a:lnTo>
                  <a:pt x="2475483" y="1729238"/>
                </a:lnTo>
                <a:close/>
                <a:moveTo>
                  <a:pt x="2180097" y="1589106"/>
                </a:moveTo>
                <a:lnTo>
                  <a:pt x="2177682" y="1584306"/>
                </a:lnTo>
                <a:lnTo>
                  <a:pt x="2178208" y="1584249"/>
                </a:lnTo>
                <a:cubicBezTo>
                  <a:pt x="2179413" y="1584789"/>
                  <a:pt x="2180097" y="1586228"/>
                  <a:pt x="2180097" y="1589106"/>
                </a:cubicBezTo>
                <a:close/>
                <a:moveTo>
                  <a:pt x="2431669" y="1716332"/>
                </a:moveTo>
                <a:cubicBezTo>
                  <a:pt x="2420155" y="1705394"/>
                  <a:pt x="2431668" y="1705394"/>
                  <a:pt x="2420155" y="1693881"/>
                </a:cubicBezTo>
                <a:cubicBezTo>
                  <a:pt x="2431093" y="1705394"/>
                  <a:pt x="2431093" y="1693881"/>
                  <a:pt x="2442606" y="1693881"/>
                </a:cubicBezTo>
                <a:cubicBezTo>
                  <a:pt x="2442607" y="1682943"/>
                  <a:pt x="2442607" y="1682943"/>
                  <a:pt x="2442607" y="1671429"/>
                </a:cubicBezTo>
                <a:cubicBezTo>
                  <a:pt x="2442607" y="1694456"/>
                  <a:pt x="2431668" y="1682943"/>
                  <a:pt x="2420156" y="1682943"/>
                </a:cubicBezTo>
                <a:cubicBezTo>
                  <a:pt x="2431093" y="1694456"/>
                  <a:pt x="2408642" y="1682943"/>
                  <a:pt x="2408642" y="1694456"/>
                </a:cubicBezTo>
                <a:cubicBezTo>
                  <a:pt x="2408642" y="1705969"/>
                  <a:pt x="2419579" y="1705969"/>
                  <a:pt x="2431669" y="1716332"/>
                </a:cubicBezTo>
                <a:close/>
                <a:moveTo>
                  <a:pt x="2709506" y="1854855"/>
                </a:moveTo>
                <a:cubicBezTo>
                  <a:pt x="2712312" y="1857661"/>
                  <a:pt x="2715191" y="1857661"/>
                  <a:pt x="2715479" y="1852192"/>
                </a:cubicBezTo>
                <a:cubicBezTo>
                  <a:pt x="2703965" y="1852193"/>
                  <a:pt x="2715479" y="1840679"/>
                  <a:pt x="2703965" y="1840679"/>
                </a:cubicBezTo>
                <a:cubicBezTo>
                  <a:pt x="2703965" y="1846436"/>
                  <a:pt x="2706699" y="1852049"/>
                  <a:pt x="2709506" y="1854855"/>
                </a:cubicBezTo>
                <a:close/>
                <a:moveTo>
                  <a:pt x="1935566" y="1473641"/>
                </a:moveTo>
                <a:lnTo>
                  <a:pt x="1941245" y="1464978"/>
                </a:lnTo>
                <a:lnTo>
                  <a:pt x="1941765" y="1466523"/>
                </a:lnTo>
                <a:lnTo>
                  <a:pt x="1941765" y="1470521"/>
                </a:lnTo>
                <a:close/>
                <a:moveTo>
                  <a:pt x="2807300" y="1907169"/>
                </a:moveTo>
                <a:cubicBezTo>
                  <a:pt x="2805860" y="1905730"/>
                  <a:pt x="2805860" y="1902852"/>
                  <a:pt x="2805860" y="1897095"/>
                </a:cubicBezTo>
                <a:cubicBezTo>
                  <a:pt x="2817374" y="1897095"/>
                  <a:pt x="2817374" y="1908033"/>
                  <a:pt x="2817374" y="1908609"/>
                </a:cubicBezTo>
                <a:cubicBezTo>
                  <a:pt x="2811617" y="1908609"/>
                  <a:pt x="2808739" y="1908608"/>
                  <a:pt x="2807300" y="1907169"/>
                </a:cubicBezTo>
                <a:close/>
                <a:moveTo>
                  <a:pt x="1806481" y="1413525"/>
                </a:moveTo>
                <a:cubicBezTo>
                  <a:pt x="1809359" y="1413524"/>
                  <a:pt x="1810078" y="1413525"/>
                  <a:pt x="1809369" y="1413345"/>
                </a:cubicBezTo>
                <a:lnTo>
                  <a:pt x="1805542" y="1412498"/>
                </a:lnTo>
                <a:lnTo>
                  <a:pt x="1796407" y="1402515"/>
                </a:lnTo>
                <a:cubicBezTo>
                  <a:pt x="1794968" y="1399708"/>
                  <a:pt x="1794967" y="1396829"/>
                  <a:pt x="1794968" y="1391073"/>
                </a:cubicBezTo>
                <a:cubicBezTo>
                  <a:pt x="1783454" y="1391073"/>
                  <a:pt x="1794967" y="1402586"/>
                  <a:pt x="1784029" y="1402011"/>
                </a:cubicBezTo>
                <a:cubicBezTo>
                  <a:pt x="1789499" y="1407768"/>
                  <a:pt x="1797990" y="1410647"/>
                  <a:pt x="1803675" y="1412086"/>
                </a:cubicBezTo>
                <a:lnTo>
                  <a:pt x="1805542" y="1412498"/>
                </a:lnTo>
                <a:close/>
                <a:moveTo>
                  <a:pt x="2465058" y="1739935"/>
                </a:moveTo>
                <a:cubicBezTo>
                  <a:pt x="2470814" y="1739935"/>
                  <a:pt x="2473693" y="1737201"/>
                  <a:pt x="2475132" y="1733027"/>
                </a:cubicBezTo>
                <a:lnTo>
                  <a:pt x="2475483" y="1729238"/>
                </a:lnTo>
                <a:lnTo>
                  <a:pt x="2476571" y="1728422"/>
                </a:lnTo>
                <a:cubicBezTo>
                  <a:pt x="2476571" y="1725543"/>
                  <a:pt x="2476571" y="1724104"/>
                  <a:pt x="2476392" y="1723564"/>
                </a:cubicBezTo>
                <a:lnTo>
                  <a:pt x="2475993" y="1723735"/>
                </a:lnTo>
                <a:lnTo>
                  <a:pt x="2476572" y="1717484"/>
                </a:lnTo>
                <a:cubicBezTo>
                  <a:pt x="2476572" y="1717484"/>
                  <a:pt x="2476572" y="1705969"/>
                  <a:pt x="2465058" y="1705969"/>
                </a:cubicBezTo>
                <a:cubicBezTo>
                  <a:pt x="2476571" y="1716907"/>
                  <a:pt x="2476571" y="1716907"/>
                  <a:pt x="2465058" y="1728422"/>
                </a:cubicBezTo>
                <a:cubicBezTo>
                  <a:pt x="2465058" y="1739359"/>
                  <a:pt x="2465058" y="1739359"/>
                  <a:pt x="2465058" y="1739935"/>
                </a:cubicBezTo>
                <a:close/>
                <a:moveTo>
                  <a:pt x="1817419" y="1425038"/>
                </a:moveTo>
                <a:lnTo>
                  <a:pt x="1816160" y="1421947"/>
                </a:lnTo>
                <a:lnTo>
                  <a:pt x="1821736" y="1423383"/>
                </a:lnTo>
                <a:lnTo>
                  <a:pt x="1822878" y="1423674"/>
                </a:lnTo>
                <a:close/>
                <a:moveTo>
                  <a:pt x="2708399" y="1866278"/>
                </a:moveTo>
                <a:cubicBezTo>
                  <a:pt x="2708733" y="1865793"/>
                  <a:pt x="2708030" y="1864066"/>
                  <a:pt x="2706627" y="1861979"/>
                </a:cubicBezTo>
                <a:lnTo>
                  <a:pt x="2703644" y="1858758"/>
                </a:lnTo>
                <a:lnTo>
                  <a:pt x="2702526" y="1851905"/>
                </a:lnTo>
                <a:cubicBezTo>
                  <a:pt x="2701086" y="1846292"/>
                  <a:pt x="2698208" y="1840679"/>
                  <a:pt x="2692451" y="1840679"/>
                </a:cubicBezTo>
                <a:cubicBezTo>
                  <a:pt x="2692451" y="1852193"/>
                  <a:pt x="2692451" y="1840679"/>
                  <a:pt x="2692451" y="1852193"/>
                </a:cubicBezTo>
                <a:cubicBezTo>
                  <a:pt x="2695329" y="1852192"/>
                  <a:pt x="2698172" y="1853596"/>
                  <a:pt x="2700646" y="1855521"/>
                </a:cubicBezTo>
                <a:lnTo>
                  <a:pt x="2703644" y="1858758"/>
                </a:lnTo>
                <a:lnTo>
                  <a:pt x="2703785" y="1859622"/>
                </a:lnTo>
                <a:cubicBezTo>
                  <a:pt x="2703965" y="1861726"/>
                  <a:pt x="2703965" y="1863130"/>
                  <a:pt x="2703965" y="1863130"/>
                </a:cubicBezTo>
                <a:cubicBezTo>
                  <a:pt x="2706700" y="1866008"/>
                  <a:pt x="2708067" y="1866764"/>
                  <a:pt x="2708399" y="1866278"/>
                </a:cubicBezTo>
                <a:close/>
                <a:moveTo>
                  <a:pt x="2426235" y="1726622"/>
                </a:moveTo>
                <a:cubicBezTo>
                  <a:pt x="2426775" y="1727702"/>
                  <a:pt x="2428214" y="1728422"/>
                  <a:pt x="2431093" y="1728422"/>
                </a:cubicBezTo>
                <a:cubicBezTo>
                  <a:pt x="2431093" y="1728422"/>
                  <a:pt x="2442606" y="1705394"/>
                  <a:pt x="2431093" y="1716907"/>
                </a:cubicBezTo>
                <a:cubicBezTo>
                  <a:pt x="2431093" y="1716907"/>
                  <a:pt x="2424616" y="1723384"/>
                  <a:pt x="2426235" y="1726622"/>
                </a:cubicBezTo>
                <a:close/>
                <a:moveTo>
                  <a:pt x="2124256" y="1582198"/>
                </a:moveTo>
                <a:cubicBezTo>
                  <a:pt x="2135770" y="1582198"/>
                  <a:pt x="2135770" y="1582198"/>
                  <a:pt x="2135770" y="1570685"/>
                </a:cubicBezTo>
                <a:cubicBezTo>
                  <a:pt x="2124256" y="1570685"/>
                  <a:pt x="2124256" y="1570685"/>
                  <a:pt x="2124256" y="1582198"/>
                </a:cubicBezTo>
                <a:close/>
                <a:moveTo>
                  <a:pt x="1885924" y="1469942"/>
                </a:moveTo>
                <a:cubicBezTo>
                  <a:pt x="1885924" y="1458427"/>
                  <a:pt x="1885924" y="1458427"/>
                  <a:pt x="1885924" y="1458427"/>
                </a:cubicBezTo>
                <a:lnTo>
                  <a:pt x="1887422" y="1456930"/>
                </a:lnTo>
                <a:lnTo>
                  <a:pt x="1889936" y="1457528"/>
                </a:lnTo>
                <a:cubicBezTo>
                  <a:pt x="1894020" y="1459147"/>
                  <a:pt x="1896863" y="1461306"/>
                  <a:pt x="1896863" y="1464184"/>
                </a:cubicBezTo>
                <a:cubicBezTo>
                  <a:pt x="1896863" y="1464184"/>
                  <a:pt x="1893984" y="1464185"/>
                  <a:pt x="1891106" y="1465623"/>
                </a:cubicBezTo>
                <a:lnTo>
                  <a:pt x="1889794" y="1467918"/>
                </a:lnTo>
                <a:close/>
                <a:moveTo>
                  <a:pt x="2522113" y="1785411"/>
                </a:moveTo>
                <a:lnTo>
                  <a:pt x="2522102" y="1785310"/>
                </a:lnTo>
                <a:lnTo>
                  <a:pt x="2522188" y="1785138"/>
                </a:lnTo>
                <a:lnTo>
                  <a:pt x="2522311" y="1785405"/>
                </a:lnTo>
                <a:close/>
                <a:moveTo>
                  <a:pt x="2925026" y="1986038"/>
                </a:moveTo>
                <a:cubicBezTo>
                  <a:pt x="2922147" y="1984599"/>
                  <a:pt x="2919269" y="1981720"/>
                  <a:pt x="2919269" y="1975964"/>
                </a:cubicBezTo>
                <a:cubicBezTo>
                  <a:pt x="2930782" y="1975964"/>
                  <a:pt x="2930782" y="1987477"/>
                  <a:pt x="2930782" y="1987477"/>
                </a:cubicBezTo>
                <a:cubicBezTo>
                  <a:pt x="2930782" y="1987477"/>
                  <a:pt x="2927904" y="1987477"/>
                  <a:pt x="2925026" y="1986038"/>
                </a:cubicBezTo>
                <a:close/>
                <a:moveTo>
                  <a:pt x="2363163" y="1708632"/>
                </a:moveTo>
                <a:cubicBezTo>
                  <a:pt x="2363163" y="1708992"/>
                  <a:pt x="2363163" y="1708272"/>
                  <a:pt x="2363163" y="1705394"/>
                </a:cubicBezTo>
                <a:lnTo>
                  <a:pt x="2363163" y="1705394"/>
                </a:lnTo>
                <a:close/>
                <a:moveTo>
                  <a:pt x="2363163" y="1716907"/>
                </a:moveTo>
                <a:cubicBezTo>
                  <a:pt x="2363163" y="1716907"/>
                  <a:pt x="2365898" y="1714173"/>
                  <a:pt x="2367264" y="1711366"/>
                </a:cubicBezTo>
                <a:lnTo>
                  <a:pt x="2363163" y="1705394"/>
                </a:lnTo>
                <a:lnTo>
                  <a:pt x="2363163" y="1705394"/>
                </a:lnTo>
                <a:cubicBezTo>
                  <a:pt x="2363163" y="1702516"/>
                  <a:pt x="2363163" y="1699637"/>
                  <a:pt x="2363163" y="1705394"/>
                </a:cubicBezTo>
                <a:cubicBezTo>
                  <a:pt x="2363163" y="1705394"/>
                  <a:pt x="2363163" y="1705394"/>
                  <a:pt x="2363163" y="1716907"/>
                </a:cubicBezTo>
                <a:close/>
                <a:moveTo>
                  <a:pt x="2158222" y="1616164"/>
                </a:moveTo>
                <a:cubicBezTo>
                  <a:pt x="2158222" y="1616164"/>
                  <a:pt x="2158222" y="1616164"/>
                  <a:pt x="2158222" y="1604650"/>
                </a:cubicBezTo>
                <a:cubicBezTo>
                  <a:pt x="2158222" y="1604650"/>
                  <a:pt x="2158222" y="1604650"/>
                  <a:pt x="2169735" y="1604650"/>
                </a:cubicBezTo>
                <a:cubicBezTo>
                  <a:pt x="2169735" y="1610407"/>
                  <a:pt x="2169735" y="1613286"/>
                  <a:pt x="2168296" y="1614725"/>
                </a:cubicBezTo>
                <a:lnTo>
                  <a:pt x="2168007" y="1614766"/>
                </a:lnTo>
                <a:lnTo>
                  <a:pt x="2168007" y="1614436"/>
                </a:lnTo>
                <a:lnTo>
                  <a:pt x="2167622" y="1614821"/>
                </a:lnTo>
                <a:close/>
                <a:moveTo>
                  <a:pt x="1817419" y="1447489"/>
                </a:moveTo>
                <a:cubicBezTo>
                  <a:pt x="1828932" y="1435976"/>
                  <a:pt x="1817419" y="1435976"/>
                  <a:pt x="1828932" y="1435976"/>
                </a:cubicBezTo>
                <a:cubicBezTo>
                  <a:pt x="1828932" y="1435976"/>
                  <a:pt x="1828932" y="1447489"/>
                  <a:pt x="1840446" y="1435976"/>
                </a:cubicBezTo>
                <a:cubicBezTo>
                  <a:pt x="1829508" y="1435976"/>
                  <a:pt x="1851960" y="1435976"/>
                  <a:pt x="1851960" y="1435976"/>
                </a:cubicBezTo>
                <a:cubicBezTo>
                  <a:pt x="1851960" y="1435976"/>
                  <a:pt x="1862897" y="1425038"/>
                  <a:pt x="1851384" y="1425038"/>
                </a:cubicBezTo>
                <a:cubicBezTo>
                  <a:pt x="1848650" y="1427773"/>
                  <a:pt x="1844440" y="1428420"/>
                  <a:pt x="1839313" y="1427853"/>
                </a:cubicBezTo>
                <a:lnTo>
                  <a:pt x="1822878" y="1423674"/>
                </a:lnTo>
                <a:lnTo>
                  <a:pt x="1823176" y="1423599"/>
                </a:lnTo>
                <a:lnTo>
                  <a:pt x="1826668" y="1417488"/>
                </a:lnTo>
                <a:lnTo>
                  <a:pt x="1827493" y="1417843"/>
                </a:lnTo>
                <a:cubicBezTo>
                  <a:pt x="1828932" y="1416403"/>
                  <a:pt x="1828932" y="1413525"/>
                  <a:pt x="1828932" y="1413525"/>
                </a:cubicBezTo>
                <a:cubicBezTo>
                  <a:pt x="1840447" y="1413525"/>
                  <a:pt x="1851960" y="1402587"/>
                  <a:pt x="1840446" y="1391073"/>
                </a:cubicBezTo>
                <a:cubicBezTo>
                  <a:pt x="1840446" y="1402011"/>
                  <a:pt x="1828932" y="1402011"/>
                  <a:pt x="1828932" y="1413525"/>
                </a:cubicBezTo>
                <a:lnTo>
                  <a:pt x="1826668" y="1417488"/>
                </a:lnTo>
                <a:lnTo>
                  <a:pt x="1817419" y="1413525"/>
                </a:lnTo>
                <a:cubicBezTo>
                  <a:pt x="1811950" y="1413525"/>
                  <a:pt x="1811950" y="1413525"/>
                  <a:pt x="1813317" y="1414964"/>
                </a:cubicBezTo>
                <a:lnTo>
                  <a:pt x="1816160" y="1421947"/>
                </a:lnTo>
                <a:lnTo>
                  <a:pt x="1783453" y="1413525"/>
                </a:lnTo>
                <a:cubicBezTo>
                  <a:pt x="1794968" y="1424463"/>
                  <a:pt x="1783453" y="1424463"/>
                  <a:pt x="1794967" y="1435976"/>
                </a:cubicBezTo>
                <a:cubicBezTo>
                  <a:pt x="1805906" y="1425038"/>
                  <a:pt x="1817419" y="1435976"/>
                  <a:pt x="1817419" y="1447489"/>
                </a:cubicBezTo>
                <a:close/>
                <a:moveTo>
                  <a:pt x="1676521" y="1378336"/>
                </a:moveTo>
                <a:cubicBezTo>
                  <a:pt x="1677241" y="1379415"/>
                  <a:pt x="1678680" y="1380135"/>
                  <a:pt x="1681558" y="1380135"/>
                </a:cubicBezTo>
                <a:cubicBezTo>
                  <a:pt x="1681558" y="1380135"/>
                  <a:pt x="1692497" y="1368622"/>
                  <a:pt x="1681558" y="1357108"/>
                </a:cubicBezTo>
                <a:cubicBezTo>
                  <a:pt x="1681559" y="1368622"/>
                  <a:pt x="1670045" y="1357108"/>
                  <a:pt x="1670045" y="1368622"/>
                </a:cubicBezTo>
                <a:cubicBezTo>
                  <a:pt x="1678681" y="1368622"/>
                  <a:pt x="1674363" y="1375098"/>
                  <a:pt x="1676521" y="1378336"/>
                </a:cubicBezTo>
                <a:close/>
                <a:moveTo>
                  <a:pt x="2226726" y="1661067"/>
                </a:moveTo>
                <a:cubicBezTo>
                  <a:pt x="2215213" y="1649553"/>
                  <a:pt x="2249178" y="1649553"/>
                  <a:pt x="2249178" y="1649553"/>
                </a:cubicBezTo>
                <a:cubicBezTo>
                  <a:pt x="2249178" y="1661067"/>
                  <a:pt x="2238240" y="1649553"/>
                  <a:pt x="2226726" y="1661067"/>
                </a:cubicBezTo>
                <a:close/>
                <a:moveTo>
                  <a:pt x="2420156" y="1762386"/>
                </a:moveTo>
                <a:lnTo>
                  <a:pt x="2420299" y="1761811"/>
                </a:lnTo>
                <a:lnTo>
                  <a:pt x="2421255" y="1761811"/>
                </a:lnTo>
                <a:close/>
                <a:moveTo>
                  <a:pt x="1806481" y="1469941"/>
                </a:moveTo>
                <a:cubicBezTo>
                  <a:pt x="1806481" y="1469941"/>
                  <a:pt x="1817994" y="1459003"/>
                  <a:pt x="1806481" y="1447489"/>
                </a:cubicBezTo>
                <a:cubicBezTo>
                  <a:pt x="1806481" y="1458427"/>
                  <a:pt x="1806481" y="1458427"/>
                  <a:pt x="1806481" y="1469941"/>
                </a:cubicBezTo>
                <a:close/>
                <a:moveTo>
                  <a:pt x="1601539" y="1368622"/>
                </a:moveTo>
                <a:cubicBezTo>
                  <a:pt x="1601540" y="1357684"/>
                  <a:pt x="1601540" y="1357684"/>
                  <a:pt x="1601539" y="1346170"/>
                </a:cubicBezTo>
                <a:cubicBezTo>
                  <a:pt x="1601540" y="1357684"/>
                  <a:pt x="1590601" y="1368622"/>
                  <a:pt x="1601539" y="1368622"/>
                </a:cubicBezTo>
                <a:close/>
                <a:moveTo>
                  <a:pt x="2510537" y="1818802"/>
                </a:moveTo>
                <a:cubicBezTo>
                  <a:pt x="2519172" y="1818802"/>
                  <a:pt x="2527807" y="1806174"/>
                  <a:pt x="2526727" y="1795002"/>
                </a:cubicBezTo>
                <a:lnTo>
                  <a:pt x="2522311" y="1785405"/>
                </a:lnTo>
                <a:lnTo>
                  <a:pt x="2527357" y="1785234"/>
                </a:lnTo>
                <a:lnTo>
                  <a:pt x="2532532" y="1784675"/>
                </a:lnTo>
                <a:lnTo>
                  <a:pt x="2532988" y="1785414"/>
                </a:lnTo>
                <a:lnTo>
                  <a:pt x="2533963" y="1784521"/>
                </a:lnTo>
                <a:lnTo>
                  <a:pt x="2539033" y="1783974"/>
                </a:lnTo>
                <a:cubicBezTo>
                  <a:pt x="2547524" y="1782535"/>
                  <a:pt x="2556016" y="1779656"/>
                  <a:pt x="2556016" y="1773899"/>
                </a:cubicBezTo>
                <a:cubicBezTo>
                  <a:pt x="2556016" y="1784837"/>
                  <a:pt x="2544502" y="1784837"/>
                  <a:pt x="2544502" y="1796352"/>
                </a:cubicBezTo>
                <a:cubicBezTo>
                  <a:pt x="2556016" y="1796352"/>
                  <a:pt x="2556016" y="1784837"/>
                  <a:pt x="2578467" y="1784837"/>
                </a:cubicBezTo>
                <a:cubicBezTo>
                  <a:pt x="2578467" y="1779081"/>
                  <a:pt x="2575589" y="1776203"/>
                  <a:pt x="2574149" y="1774763"/>
                </a:cubicBezTo>
                <a:lnTo>
                  <a:pt x="2577620" y="1773607"/>
                </a:lnTo>
                <a:lnTo>
                  <a:pt x="2577891" y="1774476"/>
                </a:lnTo>
                <a:lnTo>
                  <a:pt x="2580552" y="1773435"/>
                </a:lnTo>
                <a:lnTo>
                  <a:pt x="2605524" y="1774764"/>
                </a:lnTo>
                <a:cubicBezTo>
                  <a:pt x="2612576" y="1776203"/>
                  <a:pt x="2618188" y="1779081"/>
                  <a:pt x="2623945" y="1784837"/>
                </a:cubicBezTo>
                <a:cubicBezTo>
                  <a:pt x="2623945" y="1796352"/>
                  <a:pt x="2623945" y="1796352"/>
                  <a:pt x="2623945" y="1796352"/>
                </a:cubicBezTo>
                <a:cubicBezTo>
                  <a:pt x="2623945" y="1796352"/>
                  <a:pt x="2623945" y="1795776"/>
                  <a:pt x="2623945" y="1784837"/>
                </a:cubicBezTo>
                <a:lnTo>
                  <a:pt x="2623945" y="1786564"/>
                </a:lnTo>
                <a:lnTo>
                  <a:pt x="2635459" y="1786564"/>
                </a:lnTo>
                <a:cubicBezTo>
                  <a:pt x="2623945" y="1786564"/>
                  <a:pt x="2635459" y="1775051"/>
                  <a:pt x="2623945" y="1775051"/>
                </a:cubicBezTo>
                <a:cubicBezTo>
                  <a:pt x="2623945" y="1786564"/>
                  <a:pt x="2612432" y="1775051"/>
                  <a:pt x="2612432" y="1775051"/>
                </a:cubicBezTo>
                <a:cubicBezTo>
                  <a:pt x="2623945" y="1775051"/>
                  <a:pt x="2612432" y="1775051"/>
                  <a:pt x="2612432" y="1763538"/>
                </a:cubicBezTo>
                <a:cubicBezTo>
                  <a:pt x="2612432" y="1763538"/>
                  <a:pt x="2623945" y="1752025"/>
                  <a:pt x="2612432" y="1752024"/>
                </a:cubicBezTo>
                <a:cubicBezTo>
                  <a:pt x="2612432" y="1763538"/>
                  <a:pt x="2612432" y="1763538"/>
                  <a:pt x="2600919" y="1763538"/>
                </a:cubicBezTo>
                <a:cubicBezTo>
                  <a:pt x="2600918" y="1752024"/>
                  <a:pt x="2600918" y="1740510"/>
                  <a:pt x="2589404" y="1752025"/>
                </a:cubicBezTo>
                <a:cubicBezTo>
                  <a:pt x="2580769" y="1760228"/>
                  <a:pt x="2585087" y="1768755"/>
                  <a:pt x="2582928" y="1772506"/>
                </a:cubicBezTo>
                <a:lnTo>
                  <a:pt x="2580552" y="1773435"/>
                </a:lnTo>
                <a:lnTo>
                  <a:pt x="2578467" y="1773324"/>
                </a:lnTo>
                <a:lnTo>
                  <a:pt x="2577620" y="1773607"/>
                </a:lnTo>
                <a:lnTo>
                  <a:pt x="2572134" y="1755982"/>
                </a:lnTo>
                <a:cubicBezTo>
                  <a:pt x="2570695" y="1753859"/>
                  <a:pt x="2569256" y="1752798"/>
                  <a:pt x="2568176" y="1753670"/>
                </a:cubicBezTo>
                <a:lnTo>
                  <a:pt x="2566397" y="1762860"/>
                </a:lnTo>
                <a:lnTo>
                  <a:pt x="2566101" y="1762804"/>
                </a:lnTo>
                <a:lnTo>
                  <a:pt x="2556303" y="1757205"/>
                </a:lnTo>
                <a:cubicBezTo>
                  <a:pt x="2554864" y="1754327"/>
                  <a:pt x="2554863" y="1751448"/>
                  <a:pt x="2554863" y="1751448"/>
                </a:cubicBezTo>
                <a:cubicBezTo>
                  <a:pt x="2566378" y="1751448"/>
                  <a:pt x="2566377" y="1739935"/>
                  <a:pt x="2566377" y="1739935"/>
                </a:cubicBezTo>
                <a:cubicBezTo>
                  <a:pt x="2566378" y="1751448"/>
                  <a:pt x="2577891" y="1751448"/>
                  <a:pt x="2577891" y="1751448"/>
                </a:cubicBezTo>
                <a:cubicBezTo>
                  <a:pt x="2577891" y="1740510"/>
                  <a:pt x="2577891" y="1740510"/>
                  <a:pt x="2577891" y="1728997"/>
                </a:cubicBezTo>
                <a:lnTo>
                  <a:pt x="2589142" y="1728997"/>
                </a:lnTo>
                <a:lnTo>
                  <a:pt x="2590403" y="1732532"/>
                </a:lnTo>
                <a:cubicBezTo>
                  <a:pt x="2592355" y="1734322"/>
                  <a:pt x="2595881" y="1736480"/>
                  <a:pt x="2601495" y="1739359"/>
                </a:cubicBezTo>
                <a:cubicBezTo>
                  <a:pt x="2601495" y="1728421"/>
                  <a:pt x="2589980" y="1728422"/>
                  <a:pt x="2601495" y="1728421"/>
                </a:cubicBezTo>
                <a:cubicBezTo>
                  <a:pt x="2601494" y="1739935"/>
                  <a:pt x="2613008" y="1728421"/>
                  <a:pt x="2613008" y="1728421"/>
                </a:cubicBezTo>
                <a:lnTo>
                  <a:pt x="2601494" y="1716907"/>
                </a:lnTo>
                <a:cubicBezTo>
                  <a:pt x="2595737" y="1722376"/>
                  <a:pt x="2590124" y="1725111"/>
                  <a:pt x="2588757" y="1727917"/>
                </a:cubicBezTo>
                <a:lnTo>
                  <a:pt x="2589129" y="1728961"/>
                </a:lnTo>
                <a:lnTo>
                  <a:pt x="2578394" y="1727558"/>
                </a:lnTo>
                <a:cubicBezTo>
                  <a:pt x="2575589" y="1726119"/>
                  <a:pt x="2572710" y="1723240"/>
                  <a:pt x="2566954" y="1717484"/>
                </a:cubicBezTo>
                <a:cubicBezTo>
                  <a:pt x="2566954" y="1717484"/>
                  <a:pt x="2566954" y="1717484"/>
                  <a:pt x="2555440" y="1728997"/>
                </a:cubicBezTo>
                <a:cubicBezTo>
                  <a:pt x="2555440" y="1728997"/>
                  <a:pt x="2555440" y="1728997"/>
                  <a:pt x="2566954" y="1728997"/>
                </a:cubicBezTo>
                <a:cubicBezTo>
                  <a:pt x="2556016" y="1740510"/>
                  <a:pt x="2544501" y="1728997"/>
                  <a:pt x="2544501" y="1740510"/>
                </a:cubicBezTo>
                <a:cubicBezTo>
                  <a:pt x="2532988" y="1752025"/>
                  <a:pt x="2532988" y="1740510"/>
                  <a:pt x="2532988" y="1740510"/>
                </a:cubicBezTo>
                <a:cubicBezTo>
                  <a:pt x="2532988" y="1748714"/>
                  <a:pt x="2526512" y="1750765"/>
                  <a:pt x="2528131" y="1756135"/>
                </a:cubicBezTo>
                <a:lnTo>
                  <a:pt x="2528784" y="1757053"/>
                </a:lnTo>
                <a:lnTo>
                  <a:pt x="2528671" y="1757205"/>
                </a:lnTo>
                <a:cubicBezTo>
                  <a:pt x="2527231" y="1760084"/>
                  <a:pt x="2527232" y="1762963"/>
                  <a:pt x="2532988" y="1762962"/>
                </a:cubicBezTo>
                <a:lnTo>
                  <a:pt x="2528784" y="1757053"/>
                </a:lnTo>
                <a:lnTo>
                  <a:pt x="2532988" y="1751448"/>
                </a:lnTo>
                <a:cubicBezTo>
                  <a:pt x="2532988" y="1776922"/>
                  <a:pt x="2545617" y="1764185"/>
                  <a:pt x="2556789" y="1761082"/>
                </a:cubicBezTo>
                <a:lnTo>
                  <a:pt x="2566101" y="1762804"/>
                </a:lnTo>
                <a:lnTo>
                  <a:pt x="2566378" y="1762963"/>
                </a:lnTo>
                <a:lnTo>
                  <a:pt x="2566397" y="1762860"/>
                </a:lnTo>
                <a:lnTo>
                  <a:pt x="2566954" y="1762962"/>
                </a:lnTo>
                <a:cubicBezTo>
                  <a:pt x="2561197" y="1762962"/>
                  <a:pt x="2555584" y="1765696"/>
                  <a:pt x="2549970" y="1769870"/>
                </a:cubicBezTo>
                <a:lnTo>
                  <a:pt x="2533963" y="1784521"/>
                </a:lnTo>
                <a:lnTo>
                  <a:pt x="2532532" y="1784675"/>
                </a:lnTo>
                <a:lnTo>
                  <a:pt x="2524865" y="1772254"/>
                </a:lnTo>
                <a:cubicBezTo>
                  <a:pt x="2517013" y="1762243"/>
                  <a:pt x="2510537" y="1760084"/>
                  <a:pt x="2510537" y="1751448"/>
                </a:cubicBezTo>
                <a:cubicBezTo>
                  <a:pt x="2510537" y="1751448"/>
                  <a:pt x="2510537" y="1751448"/>
                  <a:pt x="2510537" y="1773899"/>
                </a:cubicBezTo>
                <a:cubicBezTo>
                  <a:pt x="2522050" y="1773899"/>
                  <a:pt x="2524928" y="1776778"/>
                  <a:pt x="2524928" y="1779656"/>
                </a:cubicBezTo>
                <a:lnTo>
                  <a:pt x="2522188" y="1785138"/>
                </a:lnTo>
                <a:lnTo>
                  <a:pt x="2522050" y="1784838"/>
                </a:lnTo>
                <a:lnTo>
                  <a:pt x="2522102" y="1785310"/>
                </a:lnTo>
                <a:lnTo>
                  <a:pt x="2522050" y="1785414"/>
                </a:lnTo>
                <a:lnTo>
                  <a:pt x="2522113" y="1785411"/>
                </a:lnTo>
                <a:lnTo>
                  <a:pt x="2523489" y="1797997"/>
                </a:lnTo>
                <a:cubicBezTo>
                  <a:pt x="2519172" y="1808008"/>
                  <a:pt x="2501902" y="1810167"/>
                  <a:pt x="2510537" y="1818802"/>
                </a:cubicBezTo>
                <a:close/>
                <a:moveTo>
                  <a:pt x="2323765" y="1726451"/>
                </a:moveTo>
                <a:cubicBezTo>
                  <a:pt x="2324304" y="1727702"/>
                  <a:pt x="2325743" y="1728422"/>
                  <a:pt x="2328622" y="1728422"/>
                </a:cubicBezTo>
                <a:lnTo>
                  <a:pt x="2339560" y="1717483"/>
                </a:lnTo>
                <a:lnTo>
                  <a:pt x="2339560" y="1717484"/>
                </a:lnTo>
                <a:lnTo>
                  <a:pt x="2340700" y="1717654"/>
                </a:lnTo>
                <a:lnTo>
                  <a:pt x="2345173" y="1723564"/>
                </a:lnTo>
                <a:cubicBezTo>
                  <a:pt x="2347332" y="1728421"/>
                  <a:pt x="2343014" y="1728422"/>
                  <a:pt x="2351650" y="1728421"/>
                </a:cubicBezTo>
                <a:cubicBezTo>
                  <a:pt x="2351650" y="1722664"/>
                  <a:pt x="2348771" y="1719786"/>
                  <a:pt x="2345820" y="1718419"/>
                </a:cubicBezTo>
                <a:lnTo>
                  <a:pt x="2340700" y="1717654"/>
                </a:lnTo>
                <a:lnTo>
                  <a:pt x="2340136" y="1716907"/>
                </a:lnTo>
                <a:lnTo>
                  <a:pt x="2339560" y="1717483"/>
                </a:lnTo>
                <a:lnTo>
                  <a:pt x="2335242" y="1702156"/>
                </a:lnTo>
                <a:cubicBezTo>
                  <a:pt x="2336682" y="1697910"/>
                  <a:pt x="2339560" y="1695031"/>
                  <a:pt x="2339560" y="1695031"/>
                </a:cubicBezTo>
                <a:cubicBezTo>
                  <a:pt x="2328047" y="1683518"/>
                  <a:pt x="2328047" y="1672580"/>
                  <a:pt x="2328047" y="1661066"/>
                </a:cubicBezTo>
                <a:cubicBezTo>
                  <a:pt x="2328047" y="1661066"/>
                  <a:pt x="2305019" y="1661067"/>
                  <a:pt x="2316533" y="1638615"/>
                </a:cubicBezTo>
                <a:cubicBezTo>
                  <a:pt x="2305595" y="1638615"/>
                  <a:pt x="2294082" y="1650128"/>
                  <a:pt x="2294082" y="1638615"/>
                </a:cubicBezTo>
                <a:cubicBezTo>
                  <a:pt x="2283144" y="1650128"/>
                  <a:pt x="2294082" y="1650128"/>
                  <a:pt x="2305595" y="1650129"/>
                </a:cubicBezTo>
                <a:cubicBezTo>
                  <a:pt x="2305595" y="1661066"/>
                  <a:pt x="2294081" y="1661066"/>
                  <a:pt x="2305595" y="1672580"/>
                </a:cubicBezTo>
                <a:lnTo>
                  <a:pt x="2317109" y="1661066"/>
                </a:lnTo>
                <a:cubicBezTo>
                  <a:pt x="2306171" y="1683518"/>
                  <a:pt x="2328622" y="1672005"/>
                  <a:pt x="2328622" y="1683518"/>
                </a:cubicBezTo>
                <a:cubicBezTo>
                  <a:pt x="2317109" y="1695031"/>
                  <a:pt x="2340136" y="1705969"/>
                  <a:pt x="2328622" y="1717484"/>
                </a:cubicBezTo>
                <a:lnTo>
                  <a:pt x="2328622" y="1705969"/>
                </a:lnTo>
                <a:cubicBezTo>
                  <a:pt x="2328622" y="1714173"/>
                  <a:pt x="2322146" y="1722700"/>
                  <a:pt x="2323765" y="1726451"/>
                </a:cubicBezTo>
                <a:close/>
                <a:moveTo>
                  <a:pt x="1795141" y="1465972"/>
                </a:moveTo>
                <a:lnTo>
                  <a:pt x="1785228" y="1458214"/>
                </a:lnTo>
                <a:lnTo>
                  <a:pt x="1785973" y="1457564"/>
                </a:lnTo>
                <a:lnTo>
                  <a:pt x="1785983" y="1457555"/>
                </a:lnTo>
                <a:lnTo>
                  <a:pt x="1794104" y="1458715"/>
                </a:lnTo>
                <a:close/>
                <a:moveTo>
                  <a:pt x="1795544" y="1468790"/>
                </a:moveTo>
                <a:lnTo>
                  <a:pt x="1795141" y="1465972"/>
                </a:lnTo>
                <a:lnTo>
                  <a:pt x="1796472" y="1467014"/>
                </a:lnTo>
                <a:close/>
                <a:moveTo>
                  <a:pt x="2294656" y="1716907"/>
                </a:moveTo>
                <a:cubicBezTo>
                  <a:pt x="2306171" y="1716907"/>
                  <a:pt x="2317684" y="1705970"/>
                  <a:pt x="2306171" y="1682943"/>
                </a:cubicBezTo>
                <a:cubicBezTo>
                  <a:pt x="2317109" y="1705394"/>
                  <a:pt x="2294656" y="1694456"/>
                  <a:pt x="2294656" y="1716907"/>
                </a:cubicBezTo>
                <a:close/>
                <a:moveTo>
                  <a:pt x="2385614" y="1762386"/>
                </a:moveTo>
                <a:lnTo>
                  <a:pt x="2387301" y="1760002"/>
                </a:lnTo>
                <a:lnTo>
                  <a:pt x="2388992" y="1762078"/>
                </a:lnTo>
                <a:close/>
                <a:moveTo>
                  <a:pt x="1885349" y="1514844"/>
                </a:moveTo>
                <a:cubicBezTo>
                  <a:pt x="1873836" y="1503331"/>
                  <a:pt x="1885349" y="1503331"/>
                  <a:pt x="1885349" y="1503331"/>
                </a:cubicBezTo>
                <a:cubicBezTo>
                  <a:pt x="1874412" y="1503331"/>
                  <a:pt x="1874412" y="1503331"/>
                  <a:pt x="1862898" y="1503331"/>
                </a:cubicBezTo>
                <a:cubicBezTo>
                  <a:pt x="1874412" y="1480879"/>
                  <a:pt x="1897439" y="1503331"/>
                  <a:pt x="1885349" y="1514844"/>
                </a:cubicBezTo>
                <a:close/>
                <a:moveTo>
                  <a:pt x="2754625" y="1946316"/>
                </a:moveTo>
                <a:cubicBezTo>
                  <a:pt x="2751746" y="1944876"/>
                  <a:pt x="2748867" y="1941998"/>
                  <a:pt x="2748867" y="1941998"/>
                </a:cubicBezTo>
                <a:cubicBezTo>
                  <a:pt x="2748867" y="1941998"/>
                  <a:pt x="2748867" y="1941998"/>
                  <a:pt x="2748867" y="1930484"/>
                </a:cubicBezTo>
                <a:cubicBezTo>
                  <a:pt x="2760382" y="1930484"/>
                  <a:pt x="2760382" y="1941998"/>
                  <a:pt x="2760382" y="1941998"/>
                </a:cubicBezTo>
                <a:cubicBezTo>
                  <a:pt x="2760382" y="1947755"/>
                  <a:pt x="2757503" y="1947755"/>
                  <a:pt x="2754625" y="1946316"/>
                </a:cubicBezTo>
                <a:close/>
                <a:moveTo>
                  <a:pt x="2201973" y="1676286"/>
                </a:moveTo>
                <a:cubicBezTo>
                  <a:pt x="2201973" y="1675747"/>
                  <a:pt x="2201973" y="1674308"/>
                  <a:pt x="2201973" y="1671429"/>
                </a:cubicBezTo>
                <a:cubicBezTo>
                  <a:pt x="2201973" y="1671429"/>
                  <a:pt x="2201973" y="1677905"/>
                  <a:pt x="2201973" y="1676286"/>
                </a:cubicBezTo>
                <a:close/>
                <a:moveTo>
                  <a:pt x="2643761" y="1895125"/>
                </a:moveTo>
                <a:lnTo>
                  <a:pt x="2643300" y="1894307"/>
                </a:lnTo>
                <a:lnTo>
                  <a:pt x="2644059" y="1895178"/>
                </a:lnTo>
                <a:close/>
                <a:moveTo>
                  <a:pt x="2101805" y="1627102"/>
                </a:moveTo>
                <a:cubicBezTo>
                  <a:pt x="2112743" y="1616164"/>
                  <a:pt x="2101805" y="1604650"/>
                  <a:pt x="2113318" y="1604651"/>
                </a:cubicBezTo>
                <a:cubicBezTo>
                  <a:pt x="2113318" y="1615588"/>
                  <a:pt x="2147283" y="1604651"/>
                  <a:pt x="2147283" y="1627102"/>
                </a:cubicBezTo>
                <a:cubicBezTo>
                  <a:pt x="2124256" y="1638615"/>
                  <a:pt x="2124256" y="1627102"/>
                  <a:pt x="2101805" y="1627102"/>
                </a:cubicBezTo>
                <a:close/>
                <a:moveTo>
                  <a:pt x="2215213" y="1683518"/>
                </a:moveTo>
                <a:cubicBezTo>
                  <a:pt x="2215213" y="1672005"/>
                  <a:pt x="2215213" y="1683518"/>
                  <a:pt x="2215213" y="1672005"/>
                </a:cubicBezTo>
                <a:cubicBezTo>
                  <a:pt x="2226727" y="1672005"/>
                  <a:pt x="2226726" y="1695031"/>
                  <a:pt x="2215213" y="1683518"/>
                </a:cubicBezTo>
                <a:close/>
                <a:moveTo>
                  <a:pt x="1692496" y="1425038"/>
                </a:moveTo>
                <a:cubicBezTo>
                  <a:pt x="1698253" y="1419281"/>
                  <a:pt x="1701132" y="1413668"/>
                  <a:pt x="1702571" y="1408055"/>
                </a:cubicBezTo>
                <a:lnTo>
                  <a:pt x="1702967" y="1403384"/>
                </a:lnTo>
                <a:lnTo>
                  <a:pt x="1704011" y="1402587"/>
                </a:lnTo>
                <a:lnTo>
                  <a:pt x="1703035" y="1402587"/>
                </a:lnTo>
                <a:lnTo>
                  <a:pt x="1704011" y="1391073"/>
                </a:lnTo>
                <a:cubicBezTo>
                  <a:pt x="1693072" y="1391073"/>
                  <a:pt x="1693072" y="1391073"/>
                  <a:pt x="1681558" y="1391073"/>
                </a:cubicBezTo>
                <a:cubicBezTo>
                  <a:pt x="1692496" y="1391073"/>
                  <a:pt x="1681559" y="1402587"/>
                  <a:pt x="1680983" y="1414100"/>
                </a:cubicBezTo>
                <a:cubicBezTo>
                  <a:pt x="1692496" y="1414100"/>
                  <a:pt x="1692497" y="1402587"/>
                  <a:pt x="1692497" y="1402587"/>
                </a:cubicBezTo>
                <a:cubicBezTo>
                  <a:pt x="1698254" y="1402587"/>
                  <a:pt x="1701132" y="1402586"/>
                  <a:pt x="1702571" y="1402586"/>
                </a:cubicBezTo>
                <a:lnTo>
                  <a:pt x="1703035" y="1402587"/>
                </a:lnTo>
                <a:lnTo>
                  <a:pt x="1702967" y="1403384"/>
                </a:lnTo>
                <a:lnTo>
                  <a:pt x="1689618" y="1413597"/>
                </a:lnTo>
                <a:cubicBezTo>
                  <a:pt x="1686739" y="1416403"/>
                  <a:pt x="1686740" y="1419282"/>
                  <a:pt x="1692496" y="1425038"/>
                </a:cubicBezTo>
                <a:close/>
                <a:moveTo>
                  <a:pt x="2646910" y="1898444"/>
                </a:moveTo>
                <a:lnTo>
                  <a:pt x="2644059" y="1895178"/>
                </a:lnTo>
                <a:lnTo>
                  <a:pt x="2655033" y="1897095"/>
                </a:lnTo>
                <a:cubicBezTo>
                  <a:pt x="2652298" y="1899973"/>
                  <a:pt x="2649528" y="1900009"/>
                  <a:pt x="2646910" y="1898444"/>
                </a:cubicBezTo>
                <a:close/>
                <a:moveTo>
                  <a:pt x="1885924" y="1525782"/>
                </a:moveTo>
                <a:lnTo>
                  <a:pt x="1885925" y="1514269"/>
                </a:lnTo>
                <a:cubicBezTo>
                  <a:pt x="1897438" y="1514269"/>
                  <a:pt x="1897439" y="1525783"/>
                  <a:pt x="1897439" y="1525783"/>
                </a:cubicBezTo>
                <a:cubicBezTo>
                  <a:pt x="1885924" y="1525782"/>
                  <a:pt x="1885924" y="1525782"/>
                  <a:pt x="1885924" y="1525782"/>
                </a:cubicBezTo>
                <a:close/>
                <a:moveTo>
                  <a:pt x="2067839" y="1616164"/>
                </a:moveTo>
                <a:cubicBezTo>
                  <a:pt x="2078777" y="1604651"/>
                  <a:pt x="2067839" y="1604650"/>
                  <a:pt x="2079353" y="1604650"/>
                </a:cubicBezTo>
                <a:cubicBezTo>
                  <a:pt x="2067839" y="1593136"/>
                  <a:pt x="2056901" y="1582198"/>
                  <a:pt x="2045388" y="1604651"/>
                </a:cubicBezTo>
                <a:cubicBezTo>
                  <a:pt x="2056326" y="1604650"/>
                  <a:pt x="2056326" y="1616164"/>
                  <a:pt x="2067839" y="1616164"/>
                </a:cubicBezTo>
                <a:close/>
                <a:moveTo>
                  <a:pt x="1727037" y="1447489"/>
                </a:moveTo>
                <a:lnTo>
                  <a:pt x="1727038" y="1435976"/>
                </a:lnTo>
                <a:lnTo>
                  <a:pt x="1715524" y="1435976"/>
                </a:lnTo>
                <a:cubicBezTo>
                  <a:pt x="1715524" y="1435976"/>
                  <a:pt x="1715524" y="1447489"/>
                  <a:pt x="1727037" y="1447489"/>
                </a:cubicBezTo>
                <a:close/>
                <a:moveTo>
                  <a:pt x="1567574" y="1368622"/>
                </a:moveTo>
                <a:cubicBezTo>
                  <a:pt x="1579087" y="1357684"/>
                  <a:pt x="1579087" y="1346170"/>
                  <a:pt x="1567574" y="1346170"/>
                </a:cubicBezTo>
                <a:cubicBezTo>
                  <a:pt x="1567574" y="1346170"/>
                  <a:pt x="1556636" y="1368622"/>
                  <a:pt x="1567574" y="1368622"/>
                </a:cubicBezTo>
                <a:close/>
                <a:moveTo>
                  <a:pt x="1704283" y="1436380"/>
                </a:moveTo>
                <a:lnTo>
                  <a:pt x="1704014" y="1436227"/>
                </a:lnTo>
                <a:lnTo>
                  <a:pt x="1704011" y="1435976"/>
                </a:lnTo>
                <a:close/>
                <a:moveTo>
                  <a:pt x="2283144" y="1728421"/>
                </a:moveTo>
                <a:cubicBezTo>
                  <a:pt x="2283144" y="1728421"/>
                  <a:pt x="2294656" y="1694456"/>
                  <a:pt x="2271630" y="1694456"/>
                </a:cubicBezTo>
                <a:cubicBezTo>
                  <a:pt x="2283144" y="1694456"/>
                  <a:pt x="2260692" y="1716907"/>
                  <a:pt x="2283144" y="1728421"/>
                </a:cubicBezTo>
                <a:close/>
                <a:moveTo>
                  <a:pt x="2771895" y="1975964"/>
                </a:moveTo>
                <a:lnTo>
                  <a:pt x="2760382" y="1964450"/>
                </a:lnTo>
                <a:cubicBezTo>
                  <a:pt x="2771895" y="1964450"/>
                  <a:pt x="2771895" y="1964450"/>
                  <a:pt x="2771895" y="1964450"/>
                </a:cubicBezTo>
                <a:cubicBezTo>
                  <a:pt x="2771895" y="1964450"/>
                  <a:pt x="2783409" y="1964450"/>
                  <a:pt x="2771895" y="1975964"/>
                </a:cubicBezTo>
                <a:close/>
                <a:moveTo>
                  <a:pt x="1642413" y="1416664"/>
                </a:moveTo>
                <a:cubicBezTo>
                  <a:pt x="1647054" y="1415180"/>
                  <a:pt x="1647163" y="1402443"/>
                  <a:pt x="1647594" y="1402011"/>
                </a:cubicBezTo>
                <a:cubicBezTo>
                  <a:pt x="1647594" y="1413525"/>
                  <a:pt x="1636081" y="1413525"/>
                  <a:pt x="1636081" y="1413525"/>
                </a:cubicBezTo>
                <a:cubicBezTo>
                  <a:pt x="1638815" y="1416403"/>
                  <a:pt x="1640866" y="1417159"/>
                  <a:pt x="1642413" y="1416664"/>
                </a:cubicBezTo>
                <a:close/>
                <a:moveTo>
                  <a:pt x="2516293" y="1850753"/>
                </a:moveTo>
                <a:cubicBezTo>
                  <a:pt x="2513415" y="1849314"/>
                  <a:pt x="2510537" y="1846436"/>
                  <a:pt x="2510537" y="1840679"/>
                </a:cubicBezTo>
                <a:cubicBezTo>
                  <a:pt x="2522050" y="1840679"/>
                  <a:pt x="2522050" y="1852193"/>
                  <a:pt x="2522050" y="1852193"/>
                </a:cubicBezTo>
                <a:cubicBezTo>
                  <a:pt x="2522050" y="1852193"/>
                  <a:pt x="2519171" y="1852193"/>
                  <a:pt x="2516293" y="1850753"/>
                </a:cubicBezTo>
                <a:close/>
                <a:moveTo>
                  <a:pt x="2374101" y="1784837"/>
                </a:moveTo>
                <a:cubicBezTo>
                  <a:pt x="2363163" y="1773900"/>
                  <a:pt x="2374101" y="1762386"/>
                  <a:pt x="2385614" y="1762386"/>
                </a:cubicBezTo>
                <a:cubicBezTo>
                  <a:pt x="2374101" y="1773324"/>
                  <a:pt x="2374101" y="1773324"/>
                  <a:pt x="2374101" y="1784837"/>
                </a:cubicBezTo>
                <a:close/>
                <a:moveTo>
                  <a:pt x="2033298" y="1616164"/>
                </a:moveTo>
                <a:cubicBezTo>
                  <a:pt x="2033298" y="1604650"/>
                  <a:pt x="2044813" y="1604650"/>
                  <a:pt x="2033298" y="1593712"/>
                </a:cubicBezTo>
                <a:cubicBezTo>
                  <a:pt x="2022360" y="1593712"/>
                  <a:pt x="2022360" y="1582198"/>
                  <a:pt x="2010847" y="1582198"/>
                </a:cubicBezTo>
                <a:cubicBezTo>
                  <a:pt x="2021785" y="1604651"/>
                  <a:pt x="2021785" y="1593712"/>
                  <a:pt x="2033298" y="1616164"/>
                </a:cubicBezTo>
                <a:close/>
                <a:moveTo>
                  <a:pt x="2345101" y="1771233"/>
                </a:moveTo>
                <a:lnTo>
                  <a:pt x="2350498" y="1761811"/>
                </a:lnTo>
                <a:lnTo>
                  <a:pt x="2362012" y="1761811"/>
                </a:lnTo>
                <a:cubicBezTo>
                  <a:pt x="2373525" y="1761811"/>
                  <a:pt x="2362012" y="1761811"/>
                  <a:pt x="2362012" y="1773324"/>
                </a:cubicBezTo>
                <a:cubicBezTo>
                  <a:pt x="2356542" y="1767568"/>
                  <a:pt x="2353808" y="1767568"/>
                  <a:pt x="2351002" y="1769007"/>
                </a:cubicBezTo>
                <a:close/>
                <a:moveTo>
                  <a:pt x="2499023" y="1850161"/>
                </a:moveTo>
                <a:lnTo>
                  <a:pt x="2497503" y="1848873"/>
                </a:lnTo>
                <a:cubicBezTo>
                  <a:pt x="2496109" y="1846400"/>
                  <a:pt x="2496145" y="1843557"/>
                  <a:pt x="2499024" y="1840679"/>
                </a:cubicBezTo>
                <a:close/>
                <a:moveTo>
                  <a:pt x="1750064" y="1480303"/>
                </a:moveTo>
                <a:cubicBezTo>
                  <a:pt x="1761002" y="1480304"/>
                  <a:pt x="1772516" y="1491817"/>
                  <a:pt x="1772517" y="1480303"/>
                </a:cubicBezTo>
                <a:cubicBezTo>
                  <a:pt x="1783453" y="1480304"/>
                  <a:pt x="1783453" y="1491817"/>
                  <a:pt x="1794968" y="1491817"/>
                </a:cubicBezTo>
                <a:cubicBezTo>
                  <a:pt x="1805905" y="1503331"/>
                  <a:pt x="1817419" y="1491817"/>
                  <a:pt x="1817419" y="1503331"/>
                </a:cubicBezTo>
                <a:lnTo>
                  <a:pt x="1817419" y="1502180"/>
                </a:lnTo>
                <a:lnTo>
                  <a:pt x="1829509" y="1502180"/>
                </a:lnTo>
                <a:cubicBezTo>
                  <a:pt x="1829509" y="1490665"/>
                  <a:pt x="1817994" y="1479728"/>
                  <a:pt x="1817994" y="1468214"/>
                </a:cubicBezTo>
                <a:cubicBezTo>
                  <a:pt x="1806481" y="1468214"/>
                  <a:pt x="1817994" y="1491241"/>
                  <a:pt x="1806481" y="1479728"/>
                </a:cubicBezTo>
                <a:cubicBezTo>
                  <a:pt x="1812237" y="1479728"/>
                  <a:pt x="1809503" y="1476994"/>
                  <a:pt x="1803890" y="1472820"/>
                </a:cubicBezTo>
                <a:lnTo>
                  <a:pt x="1796472" y="1467014"/>
                </a:lnTo>
                <a:lnTo>
                  <a:pt x="1801301" y="1457780"/>
                </a:lnTo>
                <a:cubicBezTo>
                  <a:pt x="1804178" y="1454973"/>
                  <a:pt x="1807056" y="1452095"/>
                  <a:pt x="1807057" y="1446339"/>
                </a:cubicBezTo>
                <a:cubicBezTo>
                  <a:pt x="1801444" y="1446339"/>
                  <a:pt x="1797234" y="1447742"/>
                  <a:pt x="1793898" y="1449847"/>
                </a:cubicBezTo>
                <a:lnTo>
                  <a:pt x="1785983" y="1457555"/>
                </a:lnTo>
                <a:lnTo>
                  <a:pt x="1784030" y="1457276"/>
                </a:lnTo>
                <a:lnTo>
                  <a:pt x="1785228" y="1458214"/>
                </a:lnTo>
                <a:lnTo>
                  <a:pt x="1773092" y="1468790"/>
                </a:lnTo>
                <a:cubicBezTo>
                  <a:pt x="1761578" y="1468790"/>
                  <a:pt x="1773091" y="1480303"/>
                  <a:pt x="1761578" y="1480304"/>
                </a:cubicBezTo>
                <a:cubicBezTo>
                  <a:pt x="1761578" y="1468790"/>
                  <a:pt x="1750064" y="1480303"/>
                  <a:pt x="1750064" y="1480303"/>
                </a:cubicBezTo>
                <a:close/>
                <a:moveTo>
                  <a:pt x="2567529" y="1885582"/>
                </a:moveTo>
                <a:cubicBezTo>
                  <a:pt x="2579043" y="1885582"/>
                  <a:pt x="2579043" y="1885582"/>
                  <a:pt x="2579042" y="1874068"/>
                </a:cubicBezTo>
                <a:cubicBezTo>
                  <a:pt x="2567529" y="1874068"/>
                  <a:pt x="2567529" y="1885582"/>
                  <a:pt x="2567529" y="1885582"/>
                </a:cubicBezTo>
                <a:close/>
                <a:moveTo>
                  <a:pt x="2294657" y="1750873"/>
                </a:moveTo>
                <a:lnTo>
                  <a:pt x="2296310" y="1747796"/>
                </a:lnTo>
                <a:lnTo>
                  <a:pt x="2297858" y="1750874"/>
                </a:lnTo>
                <a:close/>
                <a:moveTo>
                  <a:pt x="2504564" y="1854855"/>
                </a:moveTo>
                <a:lnTo>
                  <a:pt x="2501421" y="1852192"/>
                </a:lnTo>
                <a:lnTo>
                  <a:pt x="2510537" y="1852192"/>
                </a:lnTo>
                <a:cubicBezTo>
                  <a:pt x="2516006" y="1857661"/>
                  <a:pt x="2510249" y="1857661"/>
                  <a:pt x="2504564" y="1854855"/>
                </a:cubicBezTo>
                <a:close/>
                <a:moveTo>
                  <a:pt x="2499024" y="1852192"/>
                </a:moveTo>
                <a:lnTo>
                  <a:pt x="2499023" y="1850161"/>
                </a:lnTo>
                <a:lnTo>
                  <a:pt x="2501421" y="1852192"/>
                </a:lnTo>
                <a:close/>
                <a:moveTo>
                  <a:pt x="1931403" y="1571260"/>
                </a:moveTo>
                <a:cubicBezTo>
                  <a:pt x="1919890" y="1571260"/>
                  <a:pt x="1919890" y="1559747"/>
                  <a:pt x="1931404" y="1559747"/>
                </a:cubicBezTo>
                <a:cubicBezTo>
                  <a:pt x="1931403" y="1571260"/>
                  <a:pt x="1931403" y="1571260"/>
                  <a:pt x="1931403" y="1571260"/>
                </a:cubicBezTo>
                <a:close/>
                <a:moveTo>
                  <a:pt x="2055750" y="1634010"/>
                </a:moveTo>
                <a:lnTo>
                  <a:pt x="2060420" y="1630343"/>
                </a:lnTo>
                <a:lnTo>
                  <a:pt x="2060068" y="1632571"/>
                </a:lnTo>
                <a:cubicBezTo>
                  <a:pt x="2058629" y="1634010"/>
                  <a:pt x="2055750" y="1634010"/>
                  <a:pt x="2055750" y="1634010"/>
                </a:cubicBezTo>
                <a:close/>
                <a:moveTo>
                  <a:pt x="2314806" y="1762386"/>
                </a:moveTo>
                <a:lnTo>
                  <a:pt x="2321432" y="1759425"/>
                </a:lnTo>
                <a:lnTo>
                  <a:pt x="2320562" y="1760947"/>
                </a:lnTo>
                <a:cubicBezTo>
                  <a:pt x="2317684" y="1762386"/>
                  <a:pt x="2314806" y="1762386"/>
                  <a:pt x="2314806" y="1762386"/>
                </a:cubicBezTo>
                <a:close/>
                <a:moveTo>
                  <a:pt x="1942342" y="1578169"/>
                </a:moveTo>
                <a:lnTo>
                  <a:pt x="1942341" y="1566655"/>
                </a:lnTo>
                <a:cubicBezTo>
                  <a:pt x="1953856" y="1566656"/>
                  <a:pt x="1942341" y="1566655"/>
                  <a:pt x="1953856" y="1566656"/>
                </a:cubicBezTo>
                <a:cubicBezTo>
                  <a:pt x="1953855" y="1578169"/>
                  <a:pt x="1953855" y="1578169"/>
                  <a:pt x="1942342" y="1578169"/>
                </a:cubicBezTo>
                <a:close/>
                <a:moveTo>
                  <a:pt x="2207515" y="1710307"/>
                </a:moveTo>
                <a:lnTo>
                  <a:pt x="2215213" y="1705969"/>
                </a:lnTo>
                <a:cubicBezTo>
                  <a:pt x="2212334" y="1708848"/>
                  <a:pt x="2210175" y="1710287"/>
                  <a:pt x="2208386" y="1710647"/>
                </a:cubicBezTo>
                <a:close/>
                <a:moveTo>
                  <a:pt x="2341200" y="1777917"/>
                </a:moveTo>
                <a:lnTo>
                  <a:pt x="2339560" y="1773324"/>
                </a:lnTo>
                <a:lnTo>
                  <a:pt x="2345101" y="1771233"/>
                </a:lnTo>
                <a:lnTo>
                  <a:pt x="2341431" y="1777641"/>
                </a:lnTo>
                <a:close/>
                <a:moveTo>
                  <a:pt x="1715524" y="1469942"/>
                </a:moveTo>
                <a:cubicBezTo>
                  <a:pt x="1715524" y="1458428"/>
                  <a:pt x="1727037" y="1480879"/>
                  <a:pt x="1726462" y="1469942"/>
                </a:cubicBezTo>
                <a:cubicBezTo>
                  <a:pt x="1720993" y="1464185"/>
                  <a:pt x="1718258" y="1458571"/>
                  <a:pt x="1715453" y="1452959"/>
                </a:cubicBezTo>
                <a:lnTo>
                  <a:pt x="1704283" y="1436380"/>
                </a:lnTo>
                <a:lnTo>
                  <a:pt x="1704586" y="1436552"/>
                </a:lnTo>
                <a:cubicBezTo>
                  <a:pt x="1704586" y="1436552"/>
                  <a:pt x="1704586" y="1436552"/>
                  <a:pt x="1704586" y="1425038"/>
                </a:cubicBezTo>
                <a:cubicBezTo>
                  <a:pt x="1704586" y="1425038"/>
                  <a:pt x="1704586" y="1425038"/>
                  <a:pt x="1693073" y="1425038"/>
                </a:cubicBezTo>
                <a:cubicBezTo>
                  <a:pt x="1693073" y="1425038"/>
                  <a:pt x="1693073" y="1425038"/>
                  <a:pt x="1681559" y="1425038"/>
                </a:cubicBezTo>
                <a:cubicBezTo>
                  <a:pt x="1681559" y="1435976"/>
                  <a:pt x="1681558" y="1436552"/>
                  <a:pt x="1681558" y="1436552"/>
                </a:cubicBezTo>
                <a:cubicBezTo>
                  <a:pt x="1681558" y="1436552"/>
                  <a:pt x="1693072" y="1436552"/>
                  <a:pt x="1693073" y="1425038"/>
                </a:cubicBezTo>
                <a:cubicBezTo>
                  <a:pt x="1693072" y="1433241"/>
                  <a:pt x="1686596" y="1435292"/>
                  <a:pt x="1688215" y="1440663"/>
                </a:cubicBezTo>
                <a:lnTo>
                  <a:pt x="1691087" y="1444700"/>
                </a:lnTo>
                <a:lnTo>
                  <a:pt x="1681558" y="1447489"/>
                </a:lnTo>
                <a:lnTo>
                  <a:pt x="1693072" y="1447489"/>
                </a:lnTo>
                <a:lnTo>
                  <a:pt x="1691087" y="1444700"/>
                </a:lnTo>
                <a:lnTo>
                  <a:pt x="1692928" y="1444161"/>
                </a:lnTo>
                <a:cubicBezTo>
                  <a:pt x="1697462" y="1440311"/>
                  <a:pt x="1697102" y="1434375"/>
                  <a:pt x="1699045" y="1433404"/>
                </a:cubicBezTo>
                <a:lnTo>
                  <a:pt x="1704014" y="1436227"/>
                </a:lnTo>
                <a:lnTo>
                  <a:pt x="1704190" y="1449136"/>
                </a:lnTo>
                <a:cubicBezTo>
                  <a:pt x="1704730" y="1459147"/>
                  <a:pt x="1706890" y="1461306"/>
                  <a:pt x="1715524" y="1469942"/>
                </a:cubicBezTo>
                <a:close/>
                <a:moveTo>
                  <a:pt x="2453545" y="1840679"/>
                </a:moveTo>
                <a:lnTo>
                  <a:pt x="2451008" y="1835796"/>
                </a:lnTo>
                <a:lnTo>
                  <a:pt x="2453760" y="1835210"/>
                </a:lnTo>
                <a:cubicBezTo>
                  <a:pt x="2456566" y="1835210"/>
                  <a:pt x="2459301" y="1835210"/>
                  <a:pt x="2453544" y="1829740"/>
                </a:cubicBezTo>
                <a:cubicBezTo>
                  <a:pt x="2453545" y="1818227"/>
                  <a:pt x="2453544" y="1807289"/>
                  <a:pt x="2453544" y="1795775"/>
                </a:cubicBezTo>
                <a:cubicBezTo>
                  <a:pt x="2453544" y="1795775"/>
                  <a:pt x="2453545" y="1795200"/>
                  <a:pt x="2453544" y="1784262"/>
                </a:cubicBezTo>
                <a:cubicBezTo>
                  <a:pt x="2453545" y="1773324"/>
                  <a:pt x="2430517" y="1784262"/>
                  <a:pt x="2442031" y="1761811"/>
                </a:cubicBezTo>
                <a:cubicBezTo>
                  <a:pt x="2436561" y="1761811"/>
                  <a:pt x="2433827" y="1761811"/>
                  <a:pt x="2431020" y="1761811"/>
                </a:cubicBezTo>
                <a:lnTo>
                  <a:pt x="2421255" y="1761811"/>
                </a:lnTo>
                <a:lnTo>
                  <a:pt x="2431164" y="1756629"/>
                </a:lnTo>
                <a:cubicBezTo>
                  <a:pt x="2433971" y="1753752"/>
                  <a:pt x="2436849" y="1750873"/>
                  <a:pt x="2442606" y="1750873"/>
                </a:cubicBezTo>
                <a:cubicBezTo>
                  <a:pt x="2442606" y="1742237"/>
                  <a:pt x="2429654" y="1740078"/>
                  <a:pt x="2423420" y="1749253"/>
                </a:cubicBezTo>
                <a:lnTo>
                  <a:pt x="2420299" y="1761811"/>
                </a:lnTo>
                <a:lnTo>
                  <a:pt x="2419579" y="1761811"/>
                </a:lnTo>
                <a:cubicBezTo>
                  <a:pt x="2431092" y="1784262"/>
                  <a:pt x="2408066" y="1784262"/>
                  <a:pt x="2419579" y="1795776"/>
                </a:cubicBezTo>
                <a:cubicBezTo>
                  <a:pt x="2436418" y="1787140"/>
                  <a:pt x="2440627" y="1810239"/>
                  <a:pt x="2446537" y="1827186"/>
                </a:cubicBezTo>
                <a:lnTo>
                  <a:pt x="2451008" y="1835796"/>
                </a:lnTo>
                <a:lnTo>
                  <a:pt x="2450549" y="1835893"/>
                </a:lnTo>
                <a:cubicBezTo>
                  <a:pt x="2450162" y="1836577"/>
                  <a:pt x="2450810" y="1837944"/>
                  <a:pt x="2453545" y="1840679"/>
                </a:cubicBezTo>
                <a:close/>
                <a:moveTo>
                  <a:pt x="2090291" y="1661067"/>
                </a:moveTo>
                <a:cubicBezTo>
                  <a:pt x="2090291" y="1638615"/>
                  <a:pt x="2112743" y="1638615"/>
                  <a:pt x="2101805" y="1661067"/>
                </a:cubicBezTo>
                <a:cubicBezTo>
                  <a:pt x="2101805" y="1661067"/>
                  <a:pt x="2101805" y="1661067"/>
                  <a:pt x="2090291" y="1661067"/>
                </a:cubicBezTo>
                <a:close/>
                <a:moveTo>
                  <a:pt x="1965369" y="1604650"/>
                </a:moveTo>
                <a:cubicBezTo>
                  <a:pt x="1976882" y="1604650"/>
                  <a:pt x="1976882" y="1593713"/>
                  <a:pt x="1976882" y="1593136"/>
                </a:cubicBezTo>
                <a:cubicBezTo>
                  <a:pt x="1976882" y="1582198"/>
                  <a:pt x="1965369" y="1593136"/>
                  <a:pt x="1965369" y="1604650"/>
                </a:cubicBezTo>
                <a:close/>
                <a:moveTo>
                  <a:pt x="1919890" y="1582198"/>
                </a:moveTo>
                <a:lnTo>
                  <a:pt x="1931403" y="1582198"/>
                </a:lnTo>
                <a:cubicBezTo>
                  <a:pt x="1931403" y="1582198"/>
                  <a:pt x="1931403" y="1582198"/>
                  <a:pt x="1919890" y="1582198"/>
                </a:cubicBezTo>
                <a:close/>
                <a:moveTo>
                  <a:pt x="2242936" y="1742306"/>
                </a:moveTo>
                <a:lnTo>
                  <a:pt x="2249178" y="1739359"/>
                </a:lnTo>
                <a:cubicBezTo>
                  <a:pt x="2249179" y="1742237"/>
                  <a:pt x="2247775" y="1742993"/>
                  <a:pt x="2245490" y="1742849"/>
                </a:cubicBezTo>
                <a:close/>
                <a:moveTo>
                  <a:pt x="1783454" y="1514844"/>
                </a:moveTo>
                <a:lnTo>
                  <a:pt x="1783566" y="1514647"/>
                </a:lnTo>
                <a:lnTo>
                  <a:pt x="1783846" y="1514788"/>
                </a:lnTo>
                <a:close/>
                <a:moveTo>
                  <a:pt x="2242702" y="1742417"/>
                </a:moveTo>
                <a:lnTo>
                  <a:pt x="2242616" y="1742239"/>
                </a:lnTo>
                <a:lnTo>
                  <a:pt x="2242936" y="1742306"/>
                </a:lnTo>
                <a:close/>
                <a:moveTo>
                  <a:pt x="2181248" y="1716907"/>
                </a:moveTo>
                <a:cubicBezTo>
                  <a:pt x="2181249" y="1705969"/>
                  <a:pt x="2192762" y="1705969"/>
                  <a:pt x="2192762" y="1694456"/>
                </a:cubicBezTo>
                <a:cubicBezTo>
                  <a:pt x="2198231" y="1700212"/>
                  <a:pt x="2200965" y="1705969"/>
                  <a:pt x="2203771" y="1708848"/>
                </a:cubicBezTo>
                <a:lnTo>
                  <a:pt x="2207515" y="1710307"/>
                </a:lnTo>
                <a:lnTo>
                  <a:pt x="2198231" y="1715540"/>
                </a:lnTo>
                <a:cubicBezTo>
                  <a:pt x="2192618" y="1716907"/>
                  <a:pt x="2187005" y="1716907"/>
                  <a:pt x="2181248" y="1716907"/>
                </a:cubicBezTo>
                <a:close/>
                <a:moveTo>
                  <a:pt x="2454120" y="1852192"/>
                </a:moveTo>
                <a:lnTo>
                  <a:pt x="2456526" y="1850632"/>
                </a:lnTo>
                <a:lnTo>
                  <a:pt x="2456670" y="1851192"/>
                </a:lnTo>
                <a:close/>
                <a:moveTo>
                  <a:pt x="2266448" y="1759292"/>
                </a:moveTo>
                <a:cubicBezTo>
                  <a:pt x="2263570" y="1756486"/>
                  <a:pt x="2260692" y="1750873"/>
                  <a:pt x="2260692" y="1750873"/>
                </a:cubicBezTo>
                <a:lnTo>
                  <a:pt x="2272205" y="1750873"/>
                </a:lnTo>
                <a:cubicBezTo>
                  <a:pt x="2272205" y="1762099"/>
                  <a:pt x="2269327" y="1762099"/>
                  <a:pt x="2266448" y="1759292"/>
                </a:cubicBezTo>
                <a:close/>
                <a:moveTo>
                  <a:pt x="2203699" y="1728422"/>
                </a:moveTo>
                <a:cubicBezTo>
                  <a:pt x="2203699" y="1716907"/>
                  <a:pt x="2203700" y="1705969"/>
                  <a:pt x="2215213" y="1716907"/>
                </a:cubicBezTo>
                <a:cubicBezTo>
                  <a:pt x="2215213" y="1728422"/>
                  <a:pt x="2226151" y="1728421"/>
                  <a:pt x="2203699" y="1728422"/>
                </a:cubicBezTo>
                <a:close/>
                <a:moveTo>
                  <a:pt x="2783408" y="2020866"/>
                </a:moveTo>
                <a:cubicBezTo>
                  <a:pt x="2783408" y="2020866"/>
                  <a:pt x="2794346" y="2009353"/>
                  <a:pt x="2794922" y="2020866"/>
                </a:cubicBezTo>
                <a:cubicBezTo>
                  <a:pt x="2794922" y="2020866"/>
                  <a:pt x="2794922" y="2020866"/>
                  <a:pt x="2783408" y="2020866"/>
                </a:cubicBezTo>
                <a:close/>
                <a:moveTo>
                  <a:pt x="1624566" y="1447489"/>
                </a:moveTo>
                <a:cubicBezTo>
                  <a:pt x="1624566" y="1447489"/>
                  <a:pt x="1624566" y="1447489"/>
                  <a:pt x="1636081" y="1447489"/>
                </a:cubicBezTo>
                <a:cubicBezTo>
                  <a:pt x="1624566" y="1435976"/>
                  <a:pt x="1647018" y="1435976"/>
                  <a:pt x="1636080" y="1435976"/>
                </a:cubicBezTo>
                <a:cubicBezTo>
                  <a:pt x="1636080" y="1435976"/>
                  <a:pt x="1624566" y="1413525"/>
                  <a:pt x="1624566" y="1435976"/>
                </a:cubicBezTo>
                <a:cubicBezTo>
                  <a:pt x="1636080" y="1435976"/>
                  <a:pt x="1613052" y="1435976"/>
                  <a:pt x="1624566" y="1447489"/>
                </a:cubicBezTo>
                <a:close/>
                <a:moveTo>
                  <a:pt x="2328622" y="1796352"/>
                </a:moveTo>
                <a:cubicBezTo>
                  <a:pt x="2328622" y="1784837"/>
                  <a:pt x="2328622" y="1784837"/>
                  <a:pt x="2340136" y="1784837"/>
                </a:cubicBezTo>
                <a:cubicBezTo>
                  <a:pt x="2337257" y="1784838"/>
                  <a:pt x="2336538" y="1784118"/>
                  <a:pt x="2337059" y="1782859"/>
                </a:cubicBezTo>
                <a:lnTo>
                  <a:pt x="2341200" y="1777917"/>
                </a:lnTo>
                <a:lnTo>
                  <a:pt x="2341359" y="1778361"/>
                </a:lnTo>
                <a:cubicBezTo>
                  <a:pt x="2344597" y="1780520"/>
                  <a:pt x="2351073" y="1776203"/>
                  <a:pt x="2351074" y="1784838"/>
                </a:cubicBezTo>
                <a:cubicBezTo>
                  <a:pt x="2351073" y="1796351"/>
                  <a:pt x="2328622" y="1796352"/>
                  <a:pt x="2328622" y="1796352"/>
                </a:cubicBezTo>
                <a:close/>
                <a:moveTo>
                  <a:pt x="1597222" y="1434537"/>
                </a:moveTo>
                <a:cubicBezTo>
                  <a:pt x="1595783" y="1435976"/>
                  <a:pt x="1595783" y="1435976"/>
                  <a:pt x="1601540" y="1435976"/>
                </a:cubicBezTo>
                <a:cubicBezTo>
                  <a:pt x="1601540" y="1435976"/>
                  <a:pt x="1613052" y="1425038"/>
                  <a:pt x="1601540" y="1424463"/>
                </a:cubicBezTo>
                <a:cubicBezTo>
                  <a:pt x="1601539" y="1430219"/>
                  <a:pt x="1598661" y="1433097"/>
                  <a:pt x="1597222" y="1434537"/>
                </a:cubicBezTo>
                <a:close/>
                <a:moveTo>
                  <a:pt x="2254935" y="1760947"/>
                </a:moveTo>
                <a:cubicBezTo>
                  <a:pt x="2252057" y="1759508"/>
                  <a:pt x="2249178" y="1756630"/>
                  <a:pt x="2249178" y="1750873"/>
                </a:cubicBezTo>
                <a:cubicBezTo>
                  <a:pt x="2249178" y="1739359"/>
                  <a:pt x="2260692" y="1750873"/>
                  <a:pt x="2260692" y="1739359"/>
                </a:cubicBezTo>
                <a:lnTo>
                  <a:pt x="2260692" y="1750873"/>
                </a:lnTo>
                <a:cubicBezTo>
                  <a:pt x="2260692" y="1762386"/>
                  <a:pt x="2272205" y="1762386"/>
                  <a:pt x="2260692" y="1762386"/>
                </a:cubicBezTo>
                <a:cubicBezTo>
                  <a:pt x="2260692" y="1762386"/>
                  <a:pt x="2257814" y="1762386"/>
                  <a:pt x="2254935" y="1760947"/>
                </a:cubicBezTo>
                <a:close/>
                <a:moveTo>
                  <a:pt x="2544501" y="1905299"/>
                </a:moveTo>
                <a:cubicBezTo>
                  <a:pt x="2541623" y="1905299"/>
                  <a:pt x="2538744" y="1902564"/>
                  <a:pt x="2532988" y="1897095"/>
                </a:cubicBezTo>
                <a:cubicBezTo>
                  <a:pt x="2532988" y="1897095"/>
                  <a:pt x="2544501" y="1897095"/>
                  <a:pt x="2544501" y="1885582"/>
                </a:cubicBezTo>
                <a:cubicBezTo>
                  <a:pt x="2550258" y="1885582"/>
                  <a:pt x="2553137" y="1888460"/>
                  <a:pt x="2554577" y="1891339"/>
                </a:cubicBezTo>
                <a:lnTo>
                  <a:pt x="2554818" y="1892304"/>
                </a:lnTo>
                <a:lnTo>
                  <a:pt x="2553137" y="1897095"/>
                </a:lnTo>
                <a:lnTo>
                  <a:pt x="2555897" y="1896617"/>
                </a:lnTo>
                <a:lnTo>
                  <a:pt x="2556016" y="1897095"/>
                </a:lnTo>
                <a:cubicBezTo>
                  <a:pt x="2550258" y="1902564"/>
                  <a:pt x="2547380" y="1905299"/>
                  <a:pt x="2544501" y="1905299"/>
                </a:cubicBezTo>
                <a:close/>
                <a:moveTo>
                  <a:pt x="2456368" y="1864271"/>
                </a:moveTo>
                <a:lnTo>
                  <a:pt x="2457538" y="1854576"/>
                </a:lnTo>
                <a:lnTo>
                  <a:pt x="2456670" y="1851192"/>
                </a:lnTo>
                <a:lnTo>
                  <a:pt x="2465130" y="1847875"/>
                </a:lnTo>
                <a:cubicBezTo>
                  <a:pt x="2467936" y="1846436"/>
                  <a:pt x="2470815" y="1846436"/>
                  <a:pt x="2476572" y="1852193"/>
                </a:cubicBezTo>
                <a:cubicBezTo>
                  <a:pt x="2471102" y="1857949"/>
                  <a:pt x="2468368" y="1863706"/>
                  <a:pt x="2465562" y="1866584"/>
                </a:cubicBezTo>
                <a:close/>
                <a:moveTo>
                  <a:pt x="1885924" y="1582198"/>
                </a:moveTo>
                <a:cubicBezTo>
                  <a:pt x="1885924" y="1571260"/>
                  <a:pt x="1885925" y="1559747"/>
                  <a:pt x="1885925" y="1559747"/>
                </a:cubicBezTo>
                <a:cubicBezTo>
                  <a:pt x="1874411" y="1548809"/>
                  <a:pt x="1862898" y="1559747"/>
                  <a:pt x="1863473" y="1537296"/>
                </a:cubicBezTo>
                <a:cubicBezTo>
                  <a:pt x="1885924" y="1548234"/>
                  <a:pt x="1908952" y="1548234"/>
                  <a:pt x="1897438" y="1582198"/>
                </a:cubicBezTo>
                <a:cubicBezTo>
                  <a:pt x="1897438" y="1582198"/>
                  <a:pt x="1897438" y="1582198"/>
                  <a:pt x="1885924" y="1582198"/>
                </a:cubicBezTo>
                <a:close/>
                <a:moveTo>
                  <a:pt x="1840446" y="1560323"/>
                </a:moveTo>
                <a:cubicBezTo>
                  <a:pt x="1840446" y="1548809"/>
                  <a:pt x="1840446" y="1548809"/>
                  <a:pt x="1851960" y="1548809"/>
                </a:cubicBezTo>
                <a:cubicBezTo>
                  <a:pt x="1851960" y="1537296"/>
                  <a:pt x="1851960" y="1537296"/>
                  <a:pt x="1851960" y="1537296"/>
                </a:cubicBezTo>
                <a:cubicBezTo>
                  <a:pt x="1851960" y="1537296"/>
                  <a:pt x="1851960" y="1537296"/>
                  <a:pt x="1840447" y="1537296"/>
                </a:cubicBezTo>
                <a:cubicBezTo>
                  <a:pt x="1840446" y="1525782"/>
                  <a:pt x="1840447" y="1537296"/>
                  <a:pt x="1851960" y="1525782"/>
                </a:cubicBezTo>
                <a:cubicBezTo>
                  <a:pt x="1851960" y="1537296"/>
                  <a:pt x="1862897" y="1548809"/>
                  <a:pt x="1851959" y="1560323"/>
                </a:cubicBezTo>
                <a:cubicBezTo>
                  <a:pt x="1840446" y="1548809"/>
                  <a:pt x="1851959" y="1560323"/>
                  <a:pt x="1840446" y="1560323"/>
                </a:cubicBezTo>
                <a:close/>
                <a:moveTo>
                  <a:pt x="2456033" y="1867053"/>
                </a:moveTo>
                <a:lnTo>
                  <a:pt x="2454120" y="1863706"/>
                </a:lnTo>
                <a:lnTo>
                  <a:pt x="2456368" y="1864271"/>
                </a:lnTo>
                <a:close/>
                <a:moveTo>
                  <a:pt x="2147119" y="1715856"/>
                </a:moveTo>
                <a:lnTo>
                  <a:pt x="2145772" y="1707265"/>
                </a:lnTo>
                <a:cubicBezTo>
                  <a:pt x="2144261" y="1705826"/>
                  <a:pt x="2141239" y="1705682"/>
                  <a:pt x="2135194" y="1705394"/>
                </a:cubicBezTo>
                <a:cubicBezTo>
                  <a:pt x="2135194" y="1693881"/>
                  <a:pt x="2135194" y="1693881"/>
                  <a:pt x="2146708" y="1693881"/>
                </a:cubicBezTo>
                <a:cubicBezTo>
                  <a:pt x="2146708" y="1693881"/>
                  <a:pt x="2146708" y="1693881"/>
                  <a:pt x="2158222" y="1705394"/>
                </a:cubicBezTo>
                <a:cubicBezTo>
                  <a:pt x="2158221" y="1711151"/>
                  <a:pt x="2155487" y="1714029"/>
                  <a:pt x="2151313" y="1715468"/>
                </a:cubicBezTo>
                <a:close/>
                <a:moveTo>
                  <a:pt x="2215213" y="1750297"/>
                </a:moveTo>
                <a:cubicBezTo>
                  <a:pt x="2204276" y="1727845"/>
                  <a:pt x="2226726" y="1739359"/>
                  <a:pt x="2226726" y="1727845"/>
                </a:cubicBezTo>
                <a:cubicBezTo>
                  <a:pt x="2226726" y="1727845"/>
                  <a:pt x="2237664" y="1739359"/>
                  <a:pt x="2249178" y="1727845"/>
                </a:cubicBezTo>
                <a:cubicBezTo>
                  <a:pt x="2243422" y="1727845"/>
                  <a:pt x="2240543" y="1733602"/>
                  <a:pt x="2240543" y="1737920"/>
                </a:cubicBezTo>
                <a:lnTo>
                  <a:pt x="2242616" y="1742239"/>
                </a:lnTo>
                <a:lnTo>
                  <a:pt x="2236513" y="1740942"/>
                </a:lnTo>
                <a:cubicBezTo>
                  <a:pt x="2229461" y="1739503"/>
                  <a:pt x="2220970" y="1739359"/>
                  <a:pt x="2215213" y="1750297"/>
                </a:cubicBezTo>
                <a:close/>
                <a:moveTo>
                  <a:pt x="2056326" y="1672005"/>
                </a:moveTo>
                <a:cubicBezTo>
                  <a:pt x="2044813" y="1672005"/>
                  <a:pt x="2044812" y="1661067"/>
                  <a:pt x="2044812" y="1660491"/>
                </a:cubicBezTo>
                <a:cubicBezTo>
                  <a:pt x="2056326" y="1649553"/>
                  <a:pt x="2056326" y="1660491"/>
                  <a:pt x="2056326" y="1672005"/>
                </a:cubicBezTo>
                <a:close/>
                <a:moveTo>
                  <a:pt x="2091818" y="1689601"/>
                </a:moveTo>
                <a:lnTo>
                  <a:pt x="2095597" y="1679012"/>
                </a:lnTo>
                <a:cubicBezTo>
                  <a:pt x="2105150" y="1665924"/>
                  <a:pt x="2124256" y="1657613"/>
                  <a:pt x="2124256" y="1648977"/>
                </a:cubicBezTo>
                <a:cubicBezTo>
                  <a:pt x="2147283" y="1671429"/>
                  <a:pt x="2090290" y="1671429"/>
                  <a:pt x="2101805" y="1693881"/>
                </a:cubicBezTo>
                <a:close/>
                <a:moveTo>
                  <a:pt x="2306171" y="1795776"/>
                </a:moveTo>
                <a:cubicBezTo>
                  <a:pt x="2306171" y="1784550"/>
                  <a:pt x="2306171" y="1784550"/>
                  <a:pt x="2306171" y="1788796"/>
                </a:cubicBezTo>
                <a:lnTo>
                  <a:pt x="2306171" y="1795776"/>
                </a:lnTo>
                <a:close/>
                <a:moveTo>
                  <a:pt x="2539158" y="1911415"/>
                </a:moveTo>
                <a:lnTo>
                  <a:pt x="2533563" y="1908033"/>
                </a:lnTo>
                <a:cubicBezTo>
                  <a:pt x="2545078" y="1908033"/>
                  <a:pt x="2545078" y="1908033"/>
                  <a:pt x="2545078" y="1908033"/>
                </a:cubicBezTo>
                <a:close/>
                <a:moveTo>
                  <a:pt x="1574050" y="1434177"/>
                </a:moveTo>
                <a:cubicBezTo>
                  <a:pt x="1574770" y="1435256"/>
                  <a:pt x="1576209" y="1435976"/>
                  <a:pt x="1579087" y="1435976"/>
                </a:cubicBezTo>
                <a:cubicBezTo>
                  <a:pt x="1579087" y="1425038"/>
                  <a:pt x="1601539" y="1413525"/>
                  <a:pt x="1613053" y="1413525"/>
                </a:cubicBezTo>
                <a:cubicBezTo>
                  <a:pt x="1613053" y="1413525"/>
                  <a:pt x="1601539" y="1402587"/>
                  <a:pt x="1613053" y="1391073"/>
                </a:cubicBezTo>
                <a:cubicBezTo>
                  <a:pt x="1601540" y="1391073"/>
                  <a:pt x="1601540" y="1391073"/>
                  <a:pt x="1601540" y="1379559"/>
                </a:cubicBezTo>
                <a:cubicBezTo>
                  <a:pt x="1601539" y="1402011"/>
                  <a:pt x="1601539" y="1413525"/>
                  <a:pt x="1590026" y="1402011"/>
                </a:cubicBezTo>
                <a:cubicBezTo>
                  <a:pt x="1579087" y="1402012"/>
                  <a:pt x="1590025" y="1424462"/>
                  <a:pt x="1567574" y="1424463"/>
                </a:cubicBezTo>
                <a:cubicBezTo>
                  <a:pt x="1576209" y="1424463"/>
                  <a:pt x="1571891" y="1430939"/>
                  <a:pt x="1574050" y="1434177"/>
                </a:cubicBezTo>
                <a:close/>
                <a:moveTo>
                  <a:pt x="2090291" y="1693881"/>
                </a:moveTo>
                <a:cubicBezTo>
                  <a:pt x="2090291" y="1693881"/>
                  <a:pt x="2090291" y="1691002"/>
                  <a:pt x="2091730" y="1689563"/>
                </a:cubicBezTo>
                <a:lnTo>
                  <a:pt x="2091818" y="1689601"/>
                </a:lnTo>
                <a:close/>
                <a:moveTo>
                  <a:pt x="2135770" y="1716907"/>
                </a:moveTo>
                <a:lnTo>
                  <a:pt x="2147119" y="1715856"/>
                </a:lnTo>
                <a:lnTo>
                  <a:pt x="2147284" y="1716907"/>
                </a:lnTo>
                <a:close/>
                <a:moveTo>
                  <a:pt x="2455739" y="1881003"/>
                </a:moveTo>
                <a:cubicBezTo>
                  <a:pt x="2454480" y="1879770"/>
                  <a:pt x="2454839" y="1875903"/>
                  <a:pt x="2455559" y="1870973"/>
                </a:cubicBezTo>
                <a:lnTo>
                  <a:pt x="2456033" y="1867053"/>
                </a:lnTo>
                <a:lnTo>
                  <a:pt x="2459877" y="1873780"/>
                </a:lnTo>
                <a:cubicBezTo>
                  <a:pt x="2462755" y="1875219"/>
                  <a:pt x="2465634" y="1875219"/>
                  <a:pt x="2465634" y="1875219"/>
                </a:cubicBezTo>
                <a:cubicBezTo>
                  <a:pt x="2459877" y="1880832"/>
                  <a:pt x="2456998" y="1882235"/>
                  <a:pt x="2455739" y="1881003"/>
                </a:cubicBezTo>
                <a:close/>
                <a:moveTo>
                  <a:pt x="2533563" y="1919547"/>
                </a:moveTo>
                <a:cubicBezTo>
                  <a:pt x="2533563" y="1919547"/>
                  <a:pt x="2533563" y="1916668"/>
                  <a:pt x="2535003" y="1913790"/>
                </a:cubicBezTo>
                <a:lnTo>
                  <a:pt x="2539158" y="1911415"/>
                </a:lnTo>
                <a:lnTo>
                  <a:pt x="2544574" y="1914689"/>
                </a:lnTo>
                <a:cubicBezTo>
                  <a:pt x="2550295" y="1919546"/>
                  <a:pt x="2541767" y="1919546"/>
                  <a:pt x="2533563" y="1919547"/>
                </a:cubicBezTo>
                <a:close/>
                <a:moveTo>
                  <a:pt x="2238240" y="1773324"/>
                </a:moveTo>
                <a:cubicBezTo>
                  <a:pt x="2238240" y="1762386"/>
                  <a:pt x="2238240" y="1762386"/>
                  <a:pt x="2249754" y="1761811"/>
                </a:cubicBezTo>
                <a:cubicBezTo>
                  <a:pt x="2249754" y="1761811"/>
                  <a:pt x="2249754" y="1773325"/>
                  <a:pt x="2238240" y="1773324"/>
                </a:cubicBezTo>
                <a:close/>
                <a:moveTo>
                  <a:pt x="2306171" y="1807289"/>
                </a:moveTo>
                <a:lnTo>
                  <a:pt x="2306171" y="1795776"/>
                </a:lnTo>
                <a:lnTo>
                  <a:pt x="2314185" y="1788103"/>
                </a:lnTo>
                <a:cubicBezTo>
                  <a:pt x="2321066" y="1788184"/>
                  <a:pt x="2323009" y="1807289"/>
                  <a:pt x="2306171" y="1807289"/>
                </a:cubicBezTo>
                <a:close/>
                <a:moveTo>
                  <a:pt x="2209457" y="1760947"/>
                </a:moveTo>
                <a:cubicBezTo>
                  <a:pt x="2206578" y="1759508"/>
                  <a:pt x="2203700" y="1756630"/>
                  <a:pt x="2203700" y="1750873"/>
                </a:cubicBezTo>
                <a:cubicBezTo>
                  <a:pt x="2215213" y="1750873"/>
                  <a:pt x="2215213" y="1750873"/>
                  <a:pt x="2215213" y="1750873"/>
                </a:cubicBezTo>
                <a:cubicBezTo>
                  <a:pt x="2226727" y="1762386"/>
                  <a:pt x="2215213" y="1762386"/>
                  <a:pt x="2215213" y="1762386"/>
                </a:cubicBezTo>
                <a:cubicBezTo>
                  <a:pt x="2215213" y="1762386"/>
                  <a:pt x="2212335" y="1762386"/>
                  <a:pt x="2209457" y="1760947"/>
                </a:cubicBezTo>
                <a:close/>
                <a:moveTo>
                  <a:pt x="2090291" y="1705394"/>
                </a:moveTo>
                <a:cubicBezTo>
                  <a:pt x="2079353" y="1705394"/>
                  <a:pt x="2101805" y="1693881"/>
                  <a:pt x="2101805" y="1693881"/>
                </a:cubicBezTo>
                <a:cubicBezTo>
                  <a:pt x="2112743" y="1705394"/>
                  <a:pt x="2112743" y="1693881"/>
                  <a:pt x="2124256" y="1693881"/>
                </a:cubicBezTo>
                <a:cubicBezTo>
                  <a:pt x="2113318" y="1705394"/>
                  <a:pt x="2113318" y="1705394"/>
                  <a:pt x="2101805" y="1705394"/>
                </a:cubicBezTo>
                <a:close/>
                <a:moveTo>
                  <a:pt x="2020806" y="1671429"/>
                </a:moveTo>
                <a:lnTo>
                  <a:pt x="2022360" y="1671429"/>
                </a:lnTo>
                <a:lnTo>
                  <a:pt x="2022360" y="1672005"/>
                </a:lnTo>
                <a:close/>
                <a:moveTo>
                  <a:pt x="2726416" y="2020866"/>
                </a:moveTo>
                <a:cubicBezTo>
                  <a:pt x="2726416" y="2020866"/>
                  <a:pt x="2714903" y="2009928"/>
                  <a:pt x="2714903" y="1998415"/>
                </a:cubicBezTo>
                <a:cubicBezTo>
                  <a:pt x="2726417" y="1998415"/>
                  <a:pt x="2726417" y="2009353"/>
                  <a:pt x="2726416" y="2020866"/>
                </a:cubicBezTo>
                <a:close/>
                <a:moveTo>
                  <a:pt x="2454120" y="1886157"/>
                </a:moveTo>
                <a:cubicBezTo>
                  <a:pt x="2465633" y="1886157"/>
                  <a:pt x="2476571" y="1897671"/>
                  <a:pt x="2488084" y="1897670"/>
                </a:cubicBezTo>
                <a:cubicBezTo>
                  <a:pt x="2488085" y="1886734"/>
                  <a:pt x="2488084" y="1863706"/>
                  <a:pt x="2499599" y="1875219"/>
                </a:cubicBezTo>
                <a:cubicBezTo>
                  <a:pt x="2499599" y="1863706"/>
                  <a:pt x="2522050" y="1863706"/>
                  <a:pt x="2522050" y="1863706"/>
                </a:cubicBezTo>
                <a:cubicBezTo>
                  <a:pt x="2510537" y="1863706"/>
                  <a:pt x="2522050" y="1852193"/>
                  <a:pt x="2522050" y="1852193"/>
                </a:cubicBezTo>
                <a:cubicBezTo>
                  <a:pt x="2522050" y="1840679"/>
                  <a:pt x="2533564" y="1840679"/>
                  <a:pt x="2532988" y="1829165"/>
                </a:cubicBezTo>
                <a:cubicBezTo>
                  <a:pt x="2522050" y="1829165"/>
                  <a:pt x="2522050" y="1840679"/>
                  <a:pt x="2510537" y="1840679"/>
                </a:cubicBezTo>
                <a:cubicBezTo>
                  <a:pt x="2510537" y="1840679"/>
                  <a:pt x="2522050" y="1829165"/>
                  <a:pt x="2510537" y="1829165"/>
                </a:cubicBezTo>
                <a:cubicBezTo>
                  <a:pt x="2510537" y="1840679"/>
                  <a:pt x="2499024" y="1840679"/>
                  <a:pt x="2499024" y="1840679"/>
                </a:cubicBezTo>
                <a:cubicBezTo>
                  <a:pt x="2499024" y="1840679"/>
                  <a:pt x="2487510" y="1829740"/>
                  <a:pt x="2499024" y="1818227"/>
                </a:cubicBezTo>
                <a:cubicBezTo>
                  <a:pt x="2488084" y="1818227"/>
                  <a:pt x="2476571" y="1818227"/>
                  <a:pt x="2476571" y="1818227"/>
                </a:cubicBezTo>
                <a:cubicBezTo>
                  <a:pt x="2482328" y="1829453"/>
                  <a:pt x="2479593" y="1835066"/>
                  <a:pt x="2473980" y="1839312"/>
                </a:cubicBezTo>
                <a:lnTo>
                  <a:pt x="2456526" y="1850632"/>
                </a:lnTo>
                <a:lnTo>
                  <a:pt x="2454120" y="1841255"/>
                </a:lnTo>
                <a:cubicBezTo>
                  <a:pt x="2443183" y="1852193"/>
                  <a:pt x="2443183" y="1852193"/>
                  <a:pt x="2431669" y="1863706"/>
                </a:cubicBezTo>
                <a:cubicBezTo>
                  <a:pt x="2454120" y="1863706"/>
                  <a:pt x="2442607" y="1886157"/>
                  <a:pt x="2454120" y="1886157"/>
                </a:cubicBezTo>
                <a:close/>
                <a:moveTo>
                  <a:pt x="2272205" y="1796352"/>
                </a:moveTo>
                <a:cubicBezTo>
                  <a:pt x="2272205" y="1796352"/>
                  <a:pt x="2272205" y="1796352"/>
                  <a:pt x="2272205" y="1784837"/>
                </a:cubicBezTo>
                <a:cubicBezTo>
                  <a:pt x="2294657" y="1773324"/>
                  <a:pt x="2294657" y="1773324"/>
                  <a:pt x="2294657" y="1784838"/>
                </a:cubicBezTo>
                <a:cubicBezTo>
                  <a:pt x="2294657" y="1784838"/>
                  <a:pt x="2294657" y="1784838"/>
                  <a:pt x="2294656" y="1796352"/>
                </a:cubicBezTo>
                <a:cubicBezTo>
                  <a:pt x="2283719" y="1796352"/>
                  <a:pt x="2294657" y="1784838"/>
                  <a:pt x="2272205" y="1796352"/>
                </a:cubicBezTo>
                <a:close/>
                <a:moveTo>
                  <a:pt x="1940992" y="1634163"/>
                </a:moveTo>
                <a:cubicBezTo>
                  <a:pt x="1939427" y="1632211"/>
                  <a:pt x="1939463" y="1628685"/>
                  <a:pt x="1942341" y="1623072"/>
                </a:cubicBezTo>
                <a:cubicBezTo>
                  <a:pt x="1964793" y="1623072"/>
                  <a:pt x="1953280" y="1600621"/>
                  <a:pt x="1964793" y="1589107"/>
                </a:cubicBezTo>
                <a:cubicBezTo>
                  <a:pt x="1975731" y="1589106"/>
                  <a:pt x="1964793" y="1566655"/>
                  <a:pt x="1987244" y="1566655"/>
                </a:cubicBezTo>
                <a:cubicBezTo>
                  <a:pt x="1987244" y="1572412"/>
                  <a:pt x="1987244" y="1578025"/>
                  <a:pt x="1988683" y="1583638"/>
                </a:cubicBezTo>
                <a:lnTo>
                  <a:pt x="1998456" y="1600113"/>
                </a:lnTo>
                <a:lnTo>
                  <a:pt x="1998182" y="1600044"/>
                </a:lnTo>
                <a:lnTo>
                  <a:pt x="1998254" y="1600621"/>
                </a:lnTo>
                <a:lnTo>
                  <a:pt x="1988683" y="1600621"/>
                </a:lnTo>
                <a:cubicBezTo>
                  <a:pt x="1987244" y="1600621"/>
                  <a:pt x="1987244" y="1600621"/>
                  <a:pt x="1987244" y="1600621"/>
                </a:cubicBezTo>
                <a:cubicBezTo>
                  <a:pt x="1976306" y="1589106"/>
                  <a:pt x="1964793" y="1611558"/>
                  <a:pt x="1964793" y="1623072"/>
                </a:cubicBezTo>
                <a:cubicBezTo>
                  <a:pt x="1964793" y="1631707"/>
                  <a:pt x="1945687" y="1640019"/>
                  <a:pt x="1940992" y="1634163"/>
                </a:cubicBezTo>
                <a:close/>
                <a:moveTo>
                  <a:pt x="1715524" y="1525782"/>
                </a:moveTo>
                <a:lnTo>
                  <a:pt x="1716892" y="1523843"/>
                </a:lnTo>
                <a:lnTo>
                  <a:pt x="1716737" y="1525343"/>
                </a:lnTo>
                <a:close/>
                <a:moveTo>
                  <a:pt x="2146707" y="1739359"/>
                </a:moveTo>
                <a:cubicBezTo>
                  <a:pt x="2158222" y="1728422"/>
                  <a:pt x="2158222" y="1728422"/>
                  <a:pt x="2158222" y="1716907"/>
                </a:cubicBezTo>
                <a:lnTo>
                  <a:pt x="2169735" y="1716907"/>
                </a:lnTo>
                <a:cubicBezTo>
                  <a:pt x="2158221" y="1739359"/>
                  <a:pt x="2169735" y="1716907"/>
                  <a:pt x="2180672" y="1727845"/>
                </a:cubicBezTo>
                <a:cubicBezTo>
                  <a:pt x="2169159" y="1727845"/>
                  <a:pt x="2169159" y="1739359"/>
                  <a:pt x="2146707" y="1739359"/>
                </a:cubicBezTo>
                <a:close/>
                <a:moveTo>
                  <a:pt x="2374101" y="1852193"/>
                </a:moveTo>
                <a:cubicBezTo>
                  <a:pt x="2374101" y="1852193"/>
                  <a:pt x="2363163" y="1840679"/>
                  <a:pt x="2362587" y="1829740"/>
                </a:cubicBezTo>
                <a:cubicBezTo>
                  <a:pt x="2374101" y="1829740"/>
                  <a:pt x="2374101" y="1829740"/>
                  <a:pt x="2374101" y="1829740"/>
                </a:cubicBezTo>
                <a:cubicBezTo>
                  <a:pt x="2374101" y="1829740"/>
                  <a:pt x="2374101" y="1840679"/>
                  <a:pt x="2374101" y="1852193"/>
                </a:cubicBezTo>
                <a:close/>
                <a:moveTo>
                  <a:pt x="1806481" y="1571260"/>
                </a:moveTo>
                <a:cubicBezTo>
                  <a:pt x="1817419" y="1559747"/>
                  <a:pt x="1817419" y="1548809"/>
                  <a:pt x="1828932" y="1548809"/>
                </a:cubicBezTo>
                <a:cubicBezTo>
                  <a:pt x="1828932" y="1559747"/>
                  <a:pt x="1817995" y="1571260"/>
                  <a:pt x="1806481" y="1571260"/>
                </a:cubicBezTo>
                <a:close/>
                <a:moveTo>
                  <a:pt x="1930828" y="1634585"/>
                </a:moveTo>
                <a:cubicBezTo>
                  <a:pt x="1919890" y="1623647"/>
                  <a:pt x="1930828" y="1612134"/>
                  <a:pt x="1942342" y="1612134"/>
                </a:cubicBezTo>
                <a:cubicBezTo>
                  <a:pt x="1930828" y="1601196"/>
                  <a:pt x="1953279" y="1601196"/>
                  <a:pt x="1930828" y="1589683"/>
                </a:cubicBezTo>
                <a:cubicBezTo>
                  <a:pt x="1930828" y="1578168"/>
                  <a:pt x="1942341" y="1601196"/>
                  <a:pt x="1942342" y="1589683"/>
                </a:cubicBezTo>
                <a:cubicBezTo>
                  <a:pt x="1942342" y="1578169"/>
                  <a:pt x="1930828" y="1589683"/>
                  <a:pt x="1942342" y="1578169"/>
                </a:cubicBezTo>
                <a:cubicBezTo>
                  <a:pt x="1953855" y="1589106"/>
                  <a:pt x="1953856" y="1611558"/>
                  <a:pt x="1942341" y="1623072"/>
                </a:cubicBezTo>
                <a:cubicBezTo>
                  <a:pt x="1930828" y="1623072"/>
                  <a:pt x="1930828" y="1634585"/>
                  <a:pt x="1930828" y="1634585"/>
                </a:cubicBezTo>
                <a:close/>
                <a:moveTo>
                  <a:pt x="2530443" y="1933543"/>
                </a:moveTo>
                <a:lnTo>
                  <a:pt x="2529982" y="1933141"/>
                </a:lnTo>
                <a:lnTo>
                  <a:pt x="2532413" y="1930485"/>
                </a:lnTo>
                <a:cubicBezTo>
                  <a:pt x="2532413" y="1933363"/>
                  <a:pt x="2531693" y="1934082"/>
                  <a:pt x="2530443" y="1933543"/>
                </a:cubicBezTo>
                <a:close/>
                <a:moveTo>
                  <a:pt x="1908377" y="1627102"/>
                </a:moveTo>
                <a:cubicBezTo>
                  <a:pt x="1908377" y="1616164"/>
                  <a:pt x="1908377" y="1593712"/>
                  <a:pt x="1931404" y="1604075"/>
                </a:cubicBezTo>
                <a:cubicBezTo>
                  <a:pt x="1931404" y="1604075"/>
                  <a:pt x="1931404" y="1604075"/>
                  <a:pt x="1931403" y="1615588"/>
                </a:cubicBezTo>
                <a:cubicBezTo>
                  <a:pt x="1919890" y="1615588"/>
                  <a:pt x="1931403" y="1615588"/>
                  <a:pt x="1919890" y="1615588"/>
                </a:cubicBezTo>
                <a:cubicBezTo>
                  <a:pt x="1919890" y="1627102"/>
                  <a:pt x="1919890" y="1627102"/>
                  <a:pt x="1919890" y="1627102"/>
                </a:cubicBezTo>
                <a:cubicBezTo>
                  <a:pt x="1908377" y="1627102"/>
                  <a:pt x="1908377" y="1627102"/>
                  <a:pt x="1908377" y="1627102"/>
                </a:cubicBezTo>
                <a:close/>
                <a:moveTo>
                  <a:pt x="1783453" y="1571260"/>
                </a:moveTo>
                <a:cubicBezTo>
                  <a:pt x="1772516" y="1571260"/>
                  <a:pt x="1772516" y="1559747"/>
                  <a:pt x="1761003" y="1559747"/>
                </a:cubicBezTo>
                <a:cubicBezTo>
                  <a:pt x="1761003" y="1537296"/>
                  <a:pt x="1750065" y="1537296"/>
                  <a:pt x="1772517" y="1525782"/>
                </a:cubicBezTo>
                <a:cubicBezTo>
                  <a:pt x="1772516" y="1537296"/>
                  <a:pt x="1772516" y="1537296"/>
                  <a:pt x="1761003" y="1537296"/>
                </a:cubicBezTo>
                <a:cubicBezTo>
                  <a:pt x="1771940" y="1537296"/>
                  <a:pt x="1771940" y="1537296"/>
                  <a:pt x="1783453" y="1537296"/>
                </a:cubicBezTo>
                <a:cubicBezTo>
                  <a:pt x="1783453" y="1537296"/>
                  <a:pt x="1771940" y="1548809"/>
                  <a:pt x="1794968" y="1548809"/>
                </a:cubicBezTo>
                <a:cubicBezTo>
                  <a:pt x="1783453" y="1559747"/>
                  <a:pt x="1783453" y="1559747"/>
                  <a:pt x="1783453" y="1571260"/>
                </a:cubicBezTo>
                <a:close/>
                <a:moveTo>
                  <a:pt x="2112743" y="1739359"/>
                </a:moveTo>
                <a:cubicBezTo>
                  <a:pt x="2101229" y="1727845"/>
                  <a:pt x="2112743" y="1739359"/>
                  <a:pt x="2112743" y="1727845"/>
                </a:cubicBezTo>
                <a:cubicBezTo>
                  <a:pt x="2101805" y="1727845"/>
                  <a:pt x="2101805" y="1727845"/>
                  <a:pt x="2090291" y="1727845"/>
                </a:cubicBezTo>
                <a:cubicBezTo>
                  <a:pt x="2090291" y="1716332"/>
                  <a:pt x="2101805" y="1727845"/>
                  <a:pt x="2101805" y="1727845"/>
                </a:cubicBezTo>
                <a:cubicBezTo>
                  <a:pt x="2101805" y="1705394"/>
                  <a:pt x="2090290" y="1716907"/>
                  <a:pt x="2101805" y="1705394"/>
                </a:cubicBezTo>
                <a:cubicBezTo>
                  <a:pt x="2113318" y="1705394"/>
                  <a:pt x="2113318" y="1705394"/>
                  <a:pt x="2113318" y="1716907"/>
                </a:cubicBezTo>
                <a:cubicBezTo>
                  <a:pt x="2124256" y="1716907"/>
                  <a:pt x="2124256" y="1716907"/>
                  <a:pt x="2135770" y="1716907"/>
                </a:cubicBezTo>
                <a:cubicBezTo>
                  <a:pt x="2124256" y="1728422"/>
                  <a:pt x="2124256" y="1739359"/>
                  <a:pt x="2112743" y="1739359"/>
                </a:cubicBezTo>
                <a:close/>
                <a:moveTo>
                  <a:pt x="2385614" y="1874644"/>
                </a:moveTo>
                <a:cubicBezTo>
                  <a:pt x="2385614" y="1874644"/>
                  <a:pt x="2385615" y="1863130"/>
                  <a:pt x="2374101" y="1863130"/>
                </a:cubicBezTo>
                <a:cubicBezTo>
                  <a:pt x="2374101" y="1854927"/>
                  <a:pt x="2380577" y="1852876"/>
                  <a:pt x="2383815" y="1861835"/>
                </a:cubicBezTo>
                <a:lnTo>
                  <a:pt x="2383887" y="1862347"/>
                </a:lnTo>
                <a:lnTo>
                  <a:pt x="2383887" y="1864281"/>
                </a:lnTo>
                <a:lnTo>
                  <a:pt x="2384182" y="1864444"/>
                </a:lnTo>
                <a:close/>
                <a:moveTo>
                  <a:pt x="1794967" y="1582774"/>
                </a:moveTo>
                <a:lnTo>
                  <a:pt x="1794968" y="1571261"/>
                </a:lnTo>
                <a:cubicBezTo>
                  <a:pt x="1806481" y="1571260"/>
                  <a:pt x="1806481" y="1571260"/>
                  <a:pt x="1806481" y="1571260"/>
                </a:cubicBezTo>
                <a:cubicBezTo>
                  <a:pt x="1817995" y="1571260"/>
                  <a:pt x="1817995" y="1571260"/>
                  <a:pt x="1817994" y="1582775"/>
                </a:cubicBezTo>
                <a:cubicBezTo>
                  <a:pt x="1817994" y="1582775"/>
                  <a:pt x="1817994" y="1582775"/>
                  <a:pt x="1806481" y="1582774"/>
                </a:cubicBezTo>
                <a:cubicBezTo>
                  <a:pt x="1817419" y="1571260"/>
                  <a:pt x="1806481" y="1582774"/>
                  <a:pt x="1794967" y="1582774"/>
                </a:cubicBezTo>
                <a:close/>
                <a:moveTo>
                  <a:pt x="2331138" y="1850252"/>
                </a:moveTo>
                <a:lnTo>
                  <a:pt x="2332616" y="1841129"/>
                </a:lnTo>
                <a:cubicBezTo>
                  <a:pt x="2332795" y="1838484"/>
                  <a:pt x="2332076" y="1837801"/>
                  <a:pt x="2329197" y="1840679"/>
                </a:cubicBezTo>
                <a:cubicBezTo>
                  <a:pt x="2318259" y="1840679"/>
                  <a:pt x="2340711" y="1829165"/>
                  <a:pt x="2340712" y="1840679"/>
                </a:cubicBezTo>
                <a:close/>
                <a:moveTo>
                  <a:pt x="2011423" y="1693881"/>
                </a:moveTo>
                <a:cubicBezTo>
                  <a:pt x="1999910" y="1682943"/>
                  <a:pt x="1999910" y="1660491"/>
                  <a:pt x="1999910" y="1648977"/>
                </a:cubicBezTo>
                <a:cubicBezTo>
                  <a:pt x="2010847" y="1660491"/>
                  <a:pt x="2010847" y="1648977"/>
                  <a:pt x="2022360" y="1660491"/>
                </a:cubicBezTo>
                <a:cubicBezTo>
                  <a:pt x="2022360" y="1660491"/>
                  <a:pt x="2015884" y="1666967"/>
                  <a:pt x="2017503" y="1670206"/>
                </a:cubicBezTo>
                <a:lnTo>
                  <a:pt x="2020806" y="1671429"/>
                </a:lnTo>
                <a:lnTo>
                  <a:pt x="2011423" y="1671429"/>
                </a:lnTo>
                <a:cubicBezTo>
                  <a:pt x="2011423" y="1682367"/>
                  <a:pt x="2011423" y="1682367"/>
                  <a:pt x="2011423" y="1693881"/>
                </a:cubicBezTo>
                <a:close/>
                <a:moveTo>
                  <a:pt x="2419579" y="1897095"/>
                </a:moveTo>
                <a:cubicBezTo>
                  <a:pt x="2431092" y="1897095"/>
                  <a:pt x="2431093" y="1863130"/>
                  <a:pt x="2419579" y="1874644"/>
                </a:cubicBezTo>
                <a:cubicBezTo>
                  <a:pt x="2419579" y="1863130"/>
                  <a:pt x="2431093" y="1863130"/>
                  <a:pt x="2431093" y="1851616"/>
                </a:cubicBezTo>
                <a:cubicBezTo>
                  <a:pt x="2419579" y="1851616"/>
                  <a:pt x="2419579" y="1851616"/>
                  <a:pt x="2419579" y="1851616"/>
                </a:cubicBezTo>
                <a:cubicBezTo>
                  <a:pt x="2408066" y="1851616"/>
                  <a:pt x="2408066" y="1851616"/>
                  <a:pt x="2408066" y="1851616"/>
                </a:cubicBezTo>
                <a:lnTo>
                  <a:pt x="2408066" y="1863130"/>
                </a:lnTo>
                <a:cubicBezTo>
                  <a:pt x="2419579" y="1874644"/>
                  <a:pt x="2419579" y="1863130"/>
                  <a:pt x="2419579" y="1874644"/>
                </a:cubicBezTo>
                <a:cubicBezTo>
                  <a:pt x="2419579" y="1885582"/>
                  <a:pt x="2419579" y="1885582"/>
                  <a:pt x="2419579" y="1897095"/>
                </a:cubicBezTo>
                <a:close/>
                <a:moveTo>
                  <a:pt x="1601539" y="1492393"/>
                </a:moveTo>
                <a:cubicBezTo>
                  <a:pt x="1613053" y="1503331"/>
                  <a:pt x="1613053" y="1492393"/>
                  <a:pt x="1623991" y="1480879"/>
                </a:cubicBezTo>
                <a:cubicBezTo>
                  <a:pt x="1613053" y="1480879"/>
                  <a:pt x="1613053" y="1492393"/>
                  <a:pt x="1601539" y="1492393"/>
                </a:cubicBezTo>
                <a:close/>
                <a:moveTo>
                  <a:pt x="2330670" y="1855978"/>
                </a:moveTo>
                <a:lnTo>
                  <a:pt x="2329198" y="1852192"/>
                </a:lnTo>
                <a:lnTo>
                  <a:pt x="2331138" y="1850252"/>
                </a:lnTo>
                <a:lnTo>
                  <a:pt x="2330637" y="1853344"/>
                </a:lnTo>
                <a:close/>
                <a:moveTo>
                  <a:pt x="2091730" y="1738496"/>
                </a:moveTo>
                <a:cubicBezTo>
                  <a:pt x="2087412" y="1737057"/>
                  <a:pt x="2084534" y="1734178"/>
                  <a:pt x="2090290" y="1728422"/>
                </a:cubicBezTo>
                <a:lnTo>
                  <a:pt x="2101229" y="1739359"/>
                </a:lnTo>
                <a:lnTo>
                  <a:pt x="2101229" y="1739359"/>
                </a:lnTo>
                <a:lnTo>
                  <a:pt x="2101308" y="1739864"/>
                </a:lnTo>
                <a:close/>
                <a:moveTo>
                  <a:pt x="1953856" y="1672005"/>
                </a:moveTo>
                <a:lnTo>
                  <a:pt x="1953547" y="1671841"/>
                </a:lnTo>
                <a:lnTo>
                  <a:pt x="1953856" y="1671429"/>
                </a:lnTo>
                <a:lnTo>
                  <a:pt x="1952945" y="1671521"/>
                </a:lnTo>
                <a:lnTo>
                  <a:pt x="1950617" y="1670287"/>
                </a:lnTo>
                <a:cubicBezTo>
                  <a:pt x="1951696" y="1667183"/>
                  <a:pt x="1962491" y="1660923"/>
                  <a:pt x="1953855" y="1660491"/>
                </a:cubicBezTo>
                <a:cubicBezTo>
                  <a:pt x="1953856" y="1648977"/>
                  <a:pt x="1976306" y="1638040"/>
                  <a:pt x="1976306" y="1660491"/>
                </a:cubicBezTo>
                <a:cubicBezTo>
                  <a:pt x="1953855" y="1649553"/>
                  <a:pt x="1965369" y="1660492"/>
                  <a:pt x="1953856" y="1672005"/>
                </a:cubicBezTo>
                <a:close/>
                <a:moveTo>
                  <a:pt x="1744632" y="1569461"/>
                </a:moveTo>
                <a:cubicBezTo>
                  <a:pt x="1743013" y="1566223"/>
                  <a:pt x="1749490" y="1559747"/>
                  <a:pt x="1749490" y="1559747"/>
                </a:cubicBezTo>
                <a:cubicBezTo>
                  <a:pt x="1761003" y="1559747"/>
                  <a:pt x="1749490" y="1559747"/>
                  <a:pt x="1749489" y="1571260"/>
                </a:cubicBezTo>
                <a:cubicBezTo>
                  <a:pt x="1749489" y="1571260"/>
                  <a:pt x="1749490" y="1559747"/>
                  <a:pt x="1749489" y="1571260"/>
                </a:cubicBezTo>
                <a:cubicBezTo>
                  <a:pt x="1746610" y="1571260"/>
                  <a:pt x="1745171" y="1570541"/>
                  <a:pt x="1744632" y="1569461"/>
                </a:cubicBezTo>
                <a:close/>
                <a:moveTo>
                  <a:pt x="1824687" y="1614725"/>
                </a:moveTo>
                <a:cubicBezTo>
                  <a:pt x="1820441" y="1613286"/>
                  <a:pt x="1817707" y="1610407"/>
                  <a:pt x="1817995" y="1604651"/>
                </a:cubicBezTo>
                <a:cubicBezTo>
                  <a:pt x="1828932" y="1616164"/>
                  <a:pt x="1840446" y="1616164"/>
                  <a:pt x="1840446" y="1616164"/>
                </a:cubicBezTo>
                <a:cubicBezTo>
                  <a:pt x="1834689" y="1616164"/>
                  <a:pt x="1828932" y="1616164"/>
                  <a:pt x="1824687" y="1614725"/>
                </a:cubicBezTo>
                <a:close/>
                <a:moveTo>
                  <a:pt x="1644253" y="1526448"/>
                </a:moveTo>
                <a:lnTo>
                  <a:pt x="1647594" y="1520601"/>
                </a:lnTo>
                <a:lnTo>
                  <a:pt x="1648133" y="1521455"/>
                </a:lnTo>
                <a:lnTo>
                  <a:pt x="1647018" y="1525782"/>
                </a:lnTo>
                <a:close/>
                <a:moveTo>
                  <a:pt x="2635036" y="2019067"/>
                </a:moveTo>
                <a:cubicBezTo>
                  <a:pt x="2628262" y="2015829"/>
                  <a:pt x="2632580" y="2009353"/>
                  <a:pt x="2623945" y="2009353"/>
                </a:cubicBezTo>
                <a:cubicBezTo>
                  <a:pt x="2623945" y="1998415"/>
                  <a:pt x="2635459" y="2009353"/>
                  <a:pt x="2646396" y="2020866"/>
                </a:cubicBezTo>
                <a:cubicBezTo>
                  <a:pt x="2640783" y="2020866"/>
                  <a:pt x="2637293" y="2020146"/>
                  <a:pt x="2635036" y="2019067"/>
                </a:cubicBezTo>
                <a:close/>
                <a:moveTo>
                  <a:pt x="1999910" y="1705394"/>
                </a:moveTo>
                <a:cubicBezTo>
                  <a:pt x="1999910" y="1693881"/>
                  <a:pt x="1999910" y="1693881"/>
                  <a:pt x="2011423" y="1693881"/>
                </a:cubicBezTo>
                <a:cubicBezTo>
                  <a:pt x="1999910" y="1693881"/>
                  <a:pt x="1999910" y="1705394"/>
                  <a:pt x="1999910" y="1705394"/>
                </a:cubicBezTo>
                <a:close/>
                <a:moveTo>
                  <a:pt x="2340711" y="1874644"/>
                </a:moveTo>
                <a:cubicBezTo>
                  <a:pt x="2334954" y="1874644"/>
                  <a:pt x="2332076" y="1871801"/>
                  <a:pt x="2330817" y="1867718"/>
                </a:cubicBezTo>
                <a:lnTo>
                  <a:pt x="2330670" y="1855978"/>
                </a:lnTo>
                <a:lnTo>
                  <a:pt x="2331086" y="1857050"/>
                </a:lnTo>
                <a:cubicBezTo>
                  <a:pt x="2334702" y="1858669"/>
                  <a:pt x="2343014" y="1852192"/>
                  <a:pt x="2351650" y="1852193"/>
                </a:cubicBezTo>
                <a:cubicBezTo>
                  <a:pt x="2351650" y="1852193"/>
                  <a:pt x="2351649" y="1863130"/>
                  <a:pt x="2340711" y="1863130"/>
                </a:cubicBezTo>
                <a:cubicBezTo>
                  <a:pt x="2340711" y="1863130"/>
                  <a:pt x="2340711" y="1863130"/>
                  <a:pt x="2340711" y="1874644"/>
                </a:cubicBezTo>
                <a:close/>
                <a:moveTo>
                  <a:pt x="2112743" y="1761811"/>
                </a:moveTo>
                <a:cubicBezTo>
                  <a:pt x="2112743" y="1753608"/>
                  <a:pt x="2106266" y="1757709"/>
                  <a:pt x="2103028" y="1750801"/>
                </a:cubicBezTo>
                <a:lnTo>
                  <a:pt x="2101308" y="1739864"/>
                </a:lnTo>
                <a:lnTo>
                  <a:pt x="2101805" y="1739935"/>
                </a:lnTo>
                <a:lnTo>
                  <a:pt x="2101229" y="1739359"/>
                </a:lnTo>
                <a:lnTo>
                  <a:pt x="2102668" y="1739359"/>
                </a:lnTo>
                <a:cubicBezTo>
                  <a:pt x="2104107" y="1739359"/>
                  <a:pt x="2106986" y="1739359"/>
                  <a:pt x="2112743" y="1739359"/>
                </a:cubicBezTo>
                <a:cubicBezTo>
                  <a:pt x="2135194" y="1739359"/>
                  <a:pt x="2135194" y="1761811"/>
                  <a:pt x="2112743" y="1761811"/>
                </a:cubicBezTo>
                <a:close/>
                <a:moveTo>
                  <a:pt x="2498448" y="1952936"/>
                </a:moveTo>
                <a:cubicBezTo>
                  <a:pt x="2498448" y="1941422"/>
                  <a:pt x="2509962" y="1941423"/>
                  <a:pt x="2509962" y="1941423"/>
                </a:cubicBezTo>
                <a:cubicBezTo>
                  <a:pt x="2521475" y="1941423"/>
                  <a:pt x="2509962" y="1941423"/>
                  <a:pt x="2509962" y="1952936"/>
                </a:cubicBezTo>
                <a:cubicBezTo>
                  <a:pt x="2521475" y="1941423"/>
                  <a:pt x="2521475" y="1930485"/>
                  <a:pt x="2509962" y="1918971"/>
                </a:cubicBezTo>
                <a:cubicBezTo>
                  <a:pt x="2515430" y="1918971"/>
                  <a:pt x="2521043" y="1924728"/>
                  <a:pt x="2525289" y="1929046"/>
                </a:cubicBezTo>
                <a:lnTo>
                  <a:pt x="2529982" y="1933141"/>
                </a:lnTo>
                <a:lnTo>
                  <a:pt x="2522339" y="1941494"/>
                </a:lnTo>
                <a:cubicBezTo>
                  <a:pt x="2520900" y="1944301"/>
                  <a:pt x="2520899" y="1947179"/>
                  <a:pt x="2520900" y="1952936"/>
                </a:cubicBezTo>
                <a:cubicBezTo>
                  <a:pt x="2509962" y="1952936"/>
                  <a:pt x="2509962" y="1952936"/>
                  <a:pt x="2498448" y="1952936"/>
                </a:cubicBezTo>
                <a:close/>
                <a:moveTo>
                  <a:pt x="2474268" y="1943725"/>
                </a:moveTo>
                <a:cubicBezTo>
                  <a:pt x="2474269" y="1932211"/>
                  <a:pt x="2462755" y="1943725"/>
                  <a:pt x="2462755" y="1932211"/>
                </a:cubicBezTo>
                <a:cubicBezTo>
                  <a:pt x="2474269" y="1920698"/>
                  <a:pt x="2474269" y="1920698"/>
                  <a:pt x="2474269" y="1920698"/>
                </a:cubicBezTo>
                <a:cubicBezTo>
                  <a:pt x="2474269" y="1932211"/>
                  <a:pt x="2485782" y="1932212"/>
                  <a:pt x="2485782" y="1932212"/>
                </a:cubicBezTo>
                <a:cubicBezTo>
                  <a:pt x="2485782" y="1943725"/>
                  <a:pt x="2474269" y="1932211"/>
                  <a:pt x="2474269" y="1932211"/>
                </a:cubicBezTo>
                <a:cubicBezTo>
                  <a:pt x="2474269" y="1932211"/>
                  <a:pt x="2474269" y="1932211"/>
                  <a:pt x="2474268" y="1943725"/>
                </a:cubicBezTo>
                <a:close/>
                <a:moveTo>
                  <a:pt x="1526180" y="1476418"/>
                </a:moveTo>
                <a:cubicBezTo>
                  <a:pt x="1532494" y="1480735"/>
                  <a:pt x="1545123" y="1478577"/>
                  <a:pt x="1545122" y="1469941"/>
                </a:cubicBezTo>
                <a:cubicBezTo>
                  <a:pt x="1533609" y="1469942"/>
                  <a:pt x="1533609" y="1469942"/>
                  <a:pt x="1533609" y="1469942"/>
                </a:cubicBezTo>
                <a:lnTo>
                  <a:pt x="1522671" y="1469942"/>
                </a:lnTo>
                <a:cubicBezTo>
                  <a:pt x="1522672" y="1472820"/>
                  <a:pt x="1524075" y="1474979"/>
                  <a:pt x="1526180" y="1476418"/>
                </a:cubicBezTo>
                <a:close/>
                <a:moveTo>
                  <a:pt x="2556016" y="1986901"/>
                </a:moveTo>
                <a:cubicBezTo>
                  <a:pt x="2556016" y="1975964"/>
                  <a:pt x="2544501" y="1975964"/>
                  <a:pt x="2544501" y="1964450"/>
                </a:cubicBezTo>
                <a:cubicBezTo>
                  <a:pt x="2544501" y="1975964"/>
                  <a:pt x="2544502" y="1986901"/>
                  <a:pt x="2556016" y="1986901"/>
                </a:cubicBezTo>
                <a:close/>
                <a:moveTo>
                  <a:pt x="2533564" y="1975964"/>
                </a:moveTo>
                <a:lnTo>
                  <a:pt x="2533563" y="1964450"/>
                </a:lnTo>
                <a:cubicBezTo>
                  <a:pt x="2544501" y="1964450"/>
                  <a:pt x="2556016" y="1953512"/>
                  <a:pt x="2545078" y="1952936"/>
                </a:cubicBezTo>
                <a:lnTo>
                  <a:pt x="2533563" y="1964450"/>
                </a:lnTo>
                <a:cubicBezTo>
                  <a:pt x="2522050" y="1964450"/>
                  <a:pt x="2522050" y="1964450"/>
                  <a:pt x="2522050" y="1964450"/>
                </a:cubicBezTo>
                <a:close/>
                <a:moveTo>
                  <a:pt x="1953856" y="1694456"/>
                </a:moveTo>
                <a:lnTo>
                  <a:pt x="1953856" y="1682943"/>
                </a:lnTo>
                <a:cubicBezTo>
                  <a:pt x="1965369" y="1682943"/>
                  <a:pt x="1965369" y="1682943"/>
                  <a:pt x="1965369" y="1682943"/>
                </a:cubicBezTo>
                <a:cubicBezTo>
                  <a:pt x="1976882" y="1682943"/>
                  <a:pt x="1965369" y="1694456"/>
                  <a:pt x="1965369" y="1694456"/>
                </a:cubicBezTo>
                <a:cubicBezTo>
                  <a:pt x="1965369" y="1694456"/>
                  <a:pt x="1953856" y="1682943"/>
                  <a:pt x="1953856" y="1694456"/>
                </a:cubicBezTo>
                <a:close/>
                <a:moveTo>
                  <a:pt x="1749489" y="1593712"/>
                </a:moveTo>
                <a:cubicBezTo>
                  <a:pt x="1749489" y="1582775"/>
                  <a:pt x="1749489" y="1582775"/>
                  <a:pt x="1761003" y="1571260"/>
                </a:cubicBezTo>
                <a:lnTo>
                  <a:pt x="1761003" y="1582198"/>
                </a:lnTo>
                <a:cubicBezTo>
                  <a:pt x="1749489" y="1582198"/>
                  <a:pt x="1761003" y="1593713"/>
                  <a:pt x="1749489" y="1593712"/>
                </a:cubicBezTo>
                <a:close/>
                <a:moveTo>
                  <a:pt x="2010847" y="1728421"/>
                </a:moveTo>
                <a:cubicBezTo>
                  <a:pt x="2010847" y="1716907"/>
                  <a:pt x="2022360" y="1716907"/>
                  <a:pt x="2010847" y="1705969"/>
                </a:cubicBezTo>
                <a:cubicBezTo>
                  <a:pt x="2021785" y="1717483"/>
                  <a:pt x="2021785" y="1717483"/>
                  <a:pt x="2033298" y="1705969"/>
                </a:cubicBezTo>
                <a:cubicBezTo>
                  <a:pt x="2022360" y="1716907"/>
                  <a:pt x="2022360" y="1716907"/>
                  <a:pt x="2010847" y="1728421"/>
                </a:cubicBezTo>
                <a:close/>
                <a:moveTo>
                  <a:pt x="2600918" y="2023914"/>
                </a:moveTo>
                <a:lnTo>
                  <a:pt x="2600919" y="2020866"/>
                </a:lnTo>
                <a:lnTo>
                  <a:pt x="2603643" y="2022871"/>
                </a:lnTo>
                <a:lnTo>
                  <a:pt x="2601602" y="2024104"/>
                </a:lnTo>
                <a:close/>
                <a:moveTo>
                  <a:pt x="1955294" y="1704530"/>
                </a:moveTo>
                <a:cubicBezTo>
                  <a:pt x="1950977" y="1703091"/>
                  <a:pt x="1948098" y="1700213"/>
                  <a:pt x="1953856" y="1694456"/>
                </a:cubicBezTo>
                <a:cubicBezTo>
                  <a:pt x="1965369" y="1694456"/>
                  <a:pt x="1953856" y="1705969"/>
                  <a:pt x="1965369" y="1705969"/>
                </a:cubicBezTo>
                <a:cubicBezTo>
                  <a:pt x="1965369" y="1705969"/>
                  <a:pt x="1959612" y="1705969"/>
                  <a:pt x="1955294" y="1704530"/>
                </a:cubicBezTo>
                <a:close/>
                <a:moveTo>
                  <a:pt x="1575058" y="1517722"/>
                </a:moveTo>
                <a:cubicBezTo>
                  <a:pt x="1579232" y="1520601"/>
                  <a:pt x="1584844" y="1520600"/>
                  <a:pt x="1590602" y="1514844"/>
                </a:cubicBezTo>
                <a:cubicBezTo>
                  <a:pt x="1579088" y="1514844"/>
                  <a:pt x="1579087" y="1503331"/>
                  <a:pt x="1568150" y="1503331"/>
                </a:cubicBezTo>
                <a:cubicBezTo>
                  <a:pt x="1568150" y="1509088"/>
                  <a:pt x="1570885" y="1514844"/>
                  <a:pt x="1575058" y="1517722"/>
                </a:cubicBezTo>
                <a:close/>
                <a:moveTo>
                  <a:pt x="2045388" y="1750873"/>
                </a:moveTo>
                <a:cubicBezTo>
                  <a:pt x="2033874" y="1750873"/>
                  <a:pt x="2033874" y="1739359"/>
                  <a:pt x="2033874" y="1739359"/>
                </a:cubicBezTo>
                <a:cubicBezTo>
                  <a:pt x="2033874" y="1739359"/>
                  <a:pt x="2033874" y="1739359"/>
                  <a:pt x="2033874" y="1727845"/>
                </a:cubicBezTo>
                <a:cubicBezTo>
                  <a:pt x="2033874" y="1727845"/>
                  <a:pt x="2045388" y="1727845"/>
                  <a:pt x="2045388" y="1739358"/>
                </a:cubicBezTo>
                <a:cubicBezTo>
                  <a:pt x="2056901" y="1739358"/>
                  <a:pt x="2045388" y="1716907"/>
                  <a:pt x="2056901" y="1716907"/>
                </a:cubicBezTo>
                <a:cubicBezTo>
                  <a:pt x="2045388" y="1716907"/>
                  <a:pt x="2056901" y="1716907"/>
                  <a:pt x="2045388" y="1705394"/>
                </a:cubicBezTo>
                <a:cubicBezTo>
                  <a:pt x="2045388" y="1705394"/>
                  <a:pt x="2056326" y="1716907"/>
                  <a:pt x="2067839" y="1716907"/>
                </a:cubicBezTo>
                <a:cubicBezTo>
                  <a:pt x="2056326" y="1716907"/>
                  <a:pt x="2078777" y="1716907"/>
                  <a:pt x="2056326" y="1728422"/>
                </a:cubicBezTo>
                <a:cubicBezTo>
                  <a:pt x="2067839" y="1739359"/>
                  <a:pt x="2067839" y="1716907"/>
                  <a:pt x="2079929" y="1728421"/>
                </a:cubicBezTo>
                <a:cubicBezTo>
                  <a:pt x="2068415" y="1728422"/>
                  <a:pt x="2068414" y="1739359"/>
                  <a:pt x="2068415" y="1750873"/>
                </a:cubicBezTo>
                <a:cubicBezTo>
                  <a:pt x="2056901" y="1750873"/>
                  <a:pt x="2068415" y="1750873"/>
                  <a:pt x="2056901" y="1750873"/>
                </a:cubicBezTo>
                <a:cubicBezTo>
                  <a:pt x="2056901" y="1739358"/>
                  <a:pt x="2056901" y="1739358"/>
                  <a:pt x="2056901" y="1739358"/>
                </a:cubicBezTo>
                <a:cubicBezTo>
                  <a:pt x="2045388" y="1739358"/>
                  <a:pt x="2045388" y="1739358"/>
                  <a:pt x="2045388" y="1750873"/>
                </a:cubicBezTo>
                <a:close/>
                <a:moveTo>
                  <a:pt x="1930828" y="1694456"/>
                </a:moveTo>
                <a:lnTo>
                  <a:pt x="1931279" y="1694118"/>
                </a:lnTo>
                <a:lnTo>
                  <a:pt x="1931404" y="1694456"/>
                </a:lnTo>
                <a:lnTo>
                  <a:pt x="1931332" y="1694528"/>
                </a:lnTo>
                <a:close/>
                <a:moveTo>
                  <a:pt x="2472757" y="1963586"/>
                </a:moveTo>
                <a:cubicBezTo>
                  <a:pt x="2471390" y="1962147"/>
                  <a:pt x="2471390" y="1959269"/>
                  <a:pt x="2465634" y="1953512"/>
                </a:cubicBezTo>
                <a:cubicBezTo>
                  <a:pt x="2476572" y="1941998"/>
                  <a:pt x="2476571" y="1953512"/>
                  <a:pt x="2488085" y="1953512"/>
                </a:cubicBezTo>
                <a:cubicBezTo>
                  <a:pt x="2488085" y="1953512"/>
                  <a:pt x="2476571" y="1953512"/>
                  <a:pt x="2488085" y="1965026"/>
                </a:cubicBezTo>
                <a:cubicBezTo>
                  <a:pt x="2476859" y="1965025"/>
                  <a:pt x="2474125" y="1965025"/>
                  <a:pt x="2472757" y="1963586"/>
                </a:cubicBezTo>
                <a:close/>
                <a:moveTo>
                  <a:pt x="2451241" y="1954663"/>
                </a:moveTo>
                <a:cubicBezTo>
                  <a:pt x="2451242" y="1920698"/>
                  <a:pt x="2451242" y="1932212"/>
                  <a:pt x="2439728" y="1920698"/>
                </a:cubicBezTo>
                <a:cubicBezTo>
                  <a:pt x="2451242" y="1920698"/>
                  <a:pt x="2451242" y="1920698"/>
                  <a:pt x="2451242" y="1920698"/>
                </a:cubicBezTo>
                <a:cubicBezTo>
                  <a:pt x="2451242" y="1920698"/>
                  <a:pt x="2451242" y="1932212"/>
                  <a:pt x="2462755" y="1932211"/>
                </a:cubicBezTo>
                <a:cubicBezTo>
                  <a:pt x="2462755" y="1932211"/>
                  <a:pt x="2462755" y="1954663"/>
                  <a:pt x="2451241" y="1954663"/>
                </a:cubicBezTo>
                <a:close/>
                <a:moveTo>
                  <a:pt x="1978322" y="1721225"/>
                </a:moveTo>
                <a:cubicBezTo>
                  <a:pt x="1976882" y="1719786"/>
                  <a:pt x="1976882" y="1716907"/>
                  <a:pt x="1976882" y="1716907"/>
                </a:cubicBezTo>
                <a:cubicBezTo>
                  <a:pt x="1976883" y="1705969"/>
                  <a:pt x="1987819" y="1716907"/>
                  <a:pt x="1988396" y="1716907"/>
                </a:cubicBezTo>
                <a:cubicBezTo>
                  <a:pt x="1982639" y="1722665"/>
                  <a:pt x="1979761" y="1722665"/>
                  <a:pt x="1978322" y="1721225"/>
                </a:cubicBezTo>
                <a:close/>
                <a:moveTo>
                  <a:pt x="1598661" y="1534417"/>
                </a:moveTo>
                <a:cubicBezTo>
                  <a:pt x="1595783" y="1534417"/>
                  <a:pt x="1595783" y="1531539"/>
                  <a:pt x="1601540" y="1525782"/>
                </a:cubicBezTo>
                <a:cubicBezTo>
                  <a:pt x="1613053" y="1514844"/>
                  <a:pt x="1601540" y="1525782"/>
                  <a:pt x="1613053" y="1525782"/>
                </a:cubicBezTo>
                <a:cubicBezTo>
                  <a:pt x="1607296" y="1531539"/>
                  <a:pt x="1601539" y="1534418"/>
                  <a:pt x="1598661" y="1534417"/>
                </a:cubicBezTo>
                <a:close/>
                <a:moveTo>
                  <a:pt x="2081655" y="1774907"/>
                </a:moveTo>
                <a:cubicBezTo>
                  <a:pt x="2078777" y="1773468"/>
                  <a:pt x="2073020" y="1767855"/>
                  <a:pt x="2067264" y="1762386"/>
                </a:cubicBezTo>
                <a:cubicBezTo>
                  <a:pt x="2078777" y="1762386"/>
                  <a:pt x="2078777" y="1762386"/>
                  <a:pt x="2078777" y="1762386"/>
                </a:cubicBezTo>
                <a:cubicBezTo>
                  <a:pt x="2084534" y="1773612"/>
                  <a:pt x="2084534" y="1776346"/>
                  <a:pt x="2081655" y="1774907"/>
                </a:cubicBezTo>
                <a:close/>
                <a:moveTo>
                  <a:pt x="1397173" y="1435976"/>
                </a:moveTo>
                <a:lnTo>
                  <a:pt x="1408687" y="1424463"/>
                </a:lnTo>
                <a:cubicBezTo>
                  <a:pt x="1397174" y="1424463"/>
                  <a:pt x="1397174" y="1424463"/>
                  <a:pt x="1397173" y="1435976"/>
                </a:cubicBezTo>
                <a:close/>
                <a:moveTo>
                  <a:pt x="2623370" y="2043317"/>
                </a:moveTo>
                <a:cubicBezTo>
                  <a:pt x="2623370" y="2037848"/>
                  <a:pt x="2620636" y="2035114"/>
                  <a:pt x="2616461" y="2032307"/>
                </a:cubicBezTo>
                <a:lnTo>
                  <a:pt x="2603643" y="2022871"/>
                </a:lnTo>
                <a:lnTo>
                  <a:pt x="2606963" y="2020866"/>
                </a:lnTo>
                <a:cubicBezTo>
                  <a:pt x="2609841" y="2017988"/>
                  <a:pt x="2612719" y="2015109"/>
                  <a:pt x="2623945" y="2020866"/>
                </a:cubicBezTo>
                <a:cubicBezTo>
                  <a:pt x="2613008" y="2031804"/>
                  <a:pt x="2623945" y="2031804"/>
                  <a:pt x="2634883" y="2031804"/>
                </a:cubicBezTo>
                <a:cubicBezTo>
                  <a:pt x="2634883" y="2043317"/>
                  <a:pt x="2623370" y="2031804"/>
                  <a:pt x="2623370" y="2043317"/>
                </a:cubicBezTo>
                <a:close/>
                <a:moveTo>
                  <a:pt x="2101228" y="1784838"/>
                </a:moveTo>
                <a:cubicBezTo>
                  <a:pt x="2101228" y="1773900"/>
                  <a:pt x="2112743" y="1773900"/>
                  <a:pt x="2112743" y="1762386"/>
                </a:cubicBezTo>
                <a:cubicBezTo>
                  <a:pt x="2112743" y="1762386"/>
                  <a:pt x="2112743" y="1762386"/>
                  <a:pt x="2124256" y="1762386"/>
                </a:cubicBezTo>
                <a:cubicBezTo>
                  <a:pt x="2124256" y="1773324"/>
                  <a:pt x="2112743" y="1784838"/>
                  <a:pt x="2123681" y="1784838"/>
                </a:cubicBezTo>
                <a:cubicBezTo>
                  <a:pt x="2112743" y="1796352"/>
                  <a:pt x="2112743" y="1773324"/>
                  <a:pt x="2101228" y="1784838"/>
                </a:cubicBezTo>
                <a:close/>
                <a:moveTo>
                  <a:pt x="1908557" y="1699313"/>
                </a:moveTo>
                <a:cubicBezTo>
                  <a:pt x="1908377" y="1698773"/>
                  <a:pt x="1908377" y="1697334"/>
                  <a:pt x="1908377" y="1694456"/>
                </a:cubicBezTo>
                <a:cubicBezTo>
                  <a:pt x="1908377" y="1683518"/>
                  <a:pt x="1908377" y="1683518"/>
                  <a:pt x="1898014" y="1659339"/>
                </a:cubicBezTo>
                <a:cubicBezTo>
                  <a:pt x="1898014" y="1670277"/>
                  <a:pt x="1898014" y="1670277"/>
                  <a:pt x="1886501" y="1681791"/>
                </a:cubicBezTo>
                <a:cubicBezTo>
                  <a:pt x="1886500" y="1670853"/>
                  <a:pt x="1886500" y="1670853"/>
                  <a:pt x="1886501" y="1659340"/>
                </a:cubicBezTo>
                <a:cubicBezTo>
                  <a:pt x="1908952" y="1659340"/>
                  <a:pt x="1908952" y="1648402"/>
                  <a:pt x="1920465" y="1670853"/>
                </a:cubicBezTo>
                <a:cubicBezTo>
                  <a:pt x="1897439" y="1659340"/>
                  <a:pt x="1920465" y="1670853"/>
                  <a:pt x="1908952" y="1670853"/>
                </a:cubicBezTo>
                <a:cubicBezTo>
                  <a:pt x="1908952" y="1679489"/>
                  <a:pt x="1915105" y="1675171"/>
                  <a:pt x="1923038" y="1677330"/>
                </a:cubicBezTo>
                <a:lnTo>
                  <a:pt x="1926187" y="1679226"/>
                </a:lnTo>
                <a:lnTo>
                  <a:pt x="1926367" y="1680478"/>
                </a:lnTo>
                <a:cubicBezTo>
                  <a:pt x="1927086" y="1681684"/>
                  <a:pt x="1928525" y="1682367"/>
                  <a:pt x="1931403" y="1682367"/>
                </a:cubicBezTo>
                <a:lnTo>
                  <a:pt x="1926187" y="1679226"/>
                </a:lnTo>
                <a:lnTo>
                  <a:pt x="1925647" y="1675459"/>
                </a:lnTo>
                <a:cubicBezTo>
                  <a:pt x="1925647" y="1671285"/>
                  <a:pt x="1925647" y="1665672"/>
                  <a:pt x="1919890" y="1659915"/>
                </a:cubicBezTo>
                <a:cubicBezTo>
                  <a:pt x="1930828" y="1659915"/>
                  <a:pt x="1930828" y="1659915"/>
                  <a:pt x="1942342" y="1659915"/>
                </a:cubicBezTo>
                <a:cubicBezTo>
                  <a:pt x="1942342" y="1671429"/>
                  <a:pt x="1930828" y="1671429"/>
                  <a:pt x="1930828" y="1671429"/>
                </a:cubicBezTo>
                <a:cubicBezTo>
                  <a:pt x="1930828" y="1682943"/>
                  <a:pt x="1942342" y="1682943"/>
                  <a:pt x="1942342" y="1682943"/>
                </a:cubicBezTo>
                <a:cubicBezTo>
                  <a:pt x="1936873" y="1677186"/>
                  <a:pt x="1936873" y="1674308"/>
                  <a:pt x="1939679" y="1672868"/>
                </a:cubicBezTo>
                <a:lnTo>
                  <a:pt x="1952945" y="1671521"/>
                </a:lnTo>
                <a:lnTo>
                  <a:pt x="1953547" y="1671841"/>
                </a:lnTo>
                <a:lnTo>
                  <a:pt x="1949538" y="1677186"/>
                </a:lnTo>
                <a:cubicBezTo>
                  <a:pt x="1948098" y="1680065"/>
                  <a:pt x="1948098" y="1682943"/>
                  <a:pt x="1953856" y="1682943"/>
                </a:cubicBezTo>
                <a:cubicBezTo>
                  <a:pt x="1942342" y="1682943"/>
                  <a:pt x="1942342" y="1694456"/>
                  <a:pt x="1942342" y="1694456"/>
                </a:cubicBezTo>
                <a:cubicBezTo>
                  <a:pt x="1942342" y="1694456"/>
                  <a:pt x="1939463" y="1691578"/>
                  <a:pt x="1936585" y="1690138"/>
                </a:cubicBezTo>
                <a:lnTo>
                  <a:pt x="1931279" y="1694118"/>
                </a:lnTo>
                <a:lnTo>
                  <a:pt x="1929605" y="1689599"/>
                </a:lnTo>
                <a:cubicBezTo>
                  <a:pt x="1926366" y="1687980"/>
                  <a:pt x="1919890" y="1694456"/>
                  <a:pt x="1919890" y="1694456"/>
                </a:cubicBezTo>
                <a:cubicBezTo>
                  <a:pt x="1911255" y="1694456"/>
                  <a:pt x="1909097" y="1700932"/>
                  <a:pt x="1908557" y="1699313"/>
                </a:cubicBezTo>
                <a:close/>
                <a:moveTo>
                  <a:pt x="1919890" y="1705969"/>
                </a:moveTo>
                <a:lnTo>
                  <a:pt x="1931332" y="1694528"/>
                </a:lnTo>
                <a:lnTo>
                  <a:pt x="1940902" y="1695895"/>
                </a:lnTo>
                <a:cubicBezTo>
                  <a:pt x="1942341" y="1697334"/>
                  <a:pt x="1942341" y="1700213"/>
                  <a:pt x="1942341" y="1705969"/>
                </a:cubicBezTo>
                <a:cubicBezTo>
                  <a:pt x="1942342" y="1717483"/>
                  <a:pt x="1931404" y="1694456"/>
                  <a:pt x="1919890" y="1705969"/>
                </a:cubicBezTo>
                <a:close/>
                <a:moveTo>
                  <a:pt x="1738128" y="1625878"/>
                </a:moveTo>
                <a:cubicBezTo>
                  <a:pt x="1731355" y="1622640"/>
                  <a:pt x="1735672" y="1616164"/>
                  <a:pt x="1727038" y="1616164"/>
                </a:cubicBezTo>
                <a:lnTo>
                  <a:pt x="1737976" y="1616164"/>
                </a:lnTo>
                <a:cubicBezTo>
                  <a:pt x="1737976" y="1616164"/>
                  <a:pt x="1749490" y="1616164"/>
                  <a:pt x="1749489" y="1627677"/>
                </a:cubicBezTo>
                <a:cubicBezTo>
                  <a:pt x="1743876" y="1627677"/>
                  <a:pt x="1740386" y="1626957"/>
                  <a:pt x="1738128" y="1625878"/>
                </a:cubicBezTo>
                <a:close/>
                <a:moveTo>
                  <a:pt x="1851960" y="1683518"/>
                </a:moveTo>
                <a:cubicBezTo>
                  <a:pt x="1840447" y="1672005"/>
                  <a:pt x="1851960" y="1661067"/>
                  <a:pt x="1874411" y="1649553"/>
                </a:cubicBezTo>
                <a:cubicBezTo>
                  <a:pt x="1874411" y="1661066"/>
                  <a:pt x="1851960" y="1661067"/>
                  <a:pt x="1851960" y="1683518"/>
                </a:cubicBezTo>
                <a:close/>
                <a:moveTo>
                  <a:pt x="1760427" y="1638615"/>
                </a:moveTo>
                <a:cubicBezTo>
                  <a:pt x="1760427" y="1638615"/>
                  <a:pt x="1771940" y="1638615"/>
                  <a:pt x="1771940" y="1627102"/>
                </a:cubicBezTo>
                <a:lnTo>
                  <a:pt x="1771940" y="1638615"/>
                </a:lnTo>
                <a:cubicBezTo>
                  <a:pt x="1771940" y="1638615"/>
                  <a:pt x="1771940" y="1638615"/>
                  <a:pt x="1760427" y="1638615"/>
                </a:cubicBezTo>
                <a:close/>
                <a:moveTo>
                  <a:pt x="2658486" y="2088221"/>
                </a:moveTo>
                <a:cubicBezTo>
                  <a:pt x="2646973" y="2077283"/>
                  <a:pt x="2646973" y="2065769"/>
                  <a:pt x="2646973" y="2065769"/>
                </a:cubicBezTo>
                <a:cubicBezTo>
                  <a:pt x="2636035" y="2065769"/>
                  <a:pt x="2646972" y="2054255"/>
                  <a:pt x="2658486" y="2065769"/>
                </a:cubicBezTo>
                <a:cubicBezTo>
                  <a:pt x="2658486" y="2054831"/>
                  <a:pt x="2646972" y="2054831"/>
                  <a:pt x="2646972" y="2043317"/>
                </a:cubicBezTo>
                <a:cubicBezTo>
                  <a:pt x="2680938" y="2054256"/>
                  <a:pt x="2680938" y="2088221"/>
                  <a:pt x="2658486" y="2088221"/>
                </a:cubicBezTo>
                <a:close/>
                <a:moveTo>
                  <a:pt x="1317730" y="1425038"/>
                </a:moveTo>
                <a:cubicBezTo>
                  <a:pt x="1306217" y="1402587"/>
                  <a:pt x="1340180" y="1391073"/>
                  <a:pt x="1317730" y="1391073"/>
                </a:cubicBezTo>
                <a:cubicBezTo>
                  <a:pt x="1329243" y="1413525"/>
                  <a:pt x="1306216" y="1391073"/>
                  <a:pt x="1306217" y="1402587"/>
                </a:cubicBezTo>
                <a:cubicBezTo>
                  <a:pt x="1317730" y="1402587"/>
                  <a:pt x="1306216" y="1425038"/>
                  <a:pt x="1317730" y="1425038"/>
                </a:cubicBezTo>
                <a:close/>
                <a:moveTo>
                  <a:pt x="2589404" y="2054831"/>
                </a:moveTo>
                <a:cubicBezTo>
                  <a:pt x="2589404" y="2043893"/>
                  <a:pt x="2600918" y="2043893"/>
                  <a:pt x="2589405" y="2032379"/>
                </a:cubicBezTo>
                <a:cubicBezTo>
                  <a:pt x="2589404" y="2043893"/>
                  <a:pt x="2589404" y="2021441"/>
                  <a:pt x="2577891" y="2009928"/>
                </a:cubicBezTo>
                <a:cubicBezTo>
                  <a:pt x="2555439" y="2020866"/>
                  <a:pt x="2555440" y="1998415"/>
                  <a:pt x="2543926" y="1998415"/>
                </a:cubicBezTo>
                <a:cubicBezTo>
                  <a:pt x="2543926" y="1986900"/>
                  <a:pt x="2543926" y="1986900"/>
                  <a:pt x="2543926" y="1986900"/>
                </a:cubicBezTo>
                <a:cubicBezTo>
                  <a:pt x="2532413" y="1975388"/>
                  <a:pt x="2543926" y="1986900"/>
                  <a:pt x="2532413" y="1986901"/>
                </a:cubicBezTo>
                <a:cubicBezTo>
                  <a:pt x="2532413" y="1986901"/>
                  <a:pt x="2520900" y="1986901"/>
                  <a:pt x="2532413" y="1975388"/>
                </a:cubicBezTo>
                <a:cubicBezTo>
                  <a:pt x="2520899" y="1975388"/>
                  <a:pt x="2520899" y="1975388"/>
                  <a:pt x="2520899" y="1975388"/>
                </a:cubicBezTo>
                <a:lnTo>
                  <a:pt x="2509386" y="1975387"/>
                </a:lnTo>
                <a:cubicBezTo>
                  <a:pt x="2509386" y="1964450"/>
                  <a:pt x="2520899" y="1964450"/>
                  <a:pt x="2520900" y="1952936"/>
                </a:cubicBezTo>
                <a:cubicBezTo>
                  <a:pt x="2532413" y="1952936"/>
                  <a:pt x="2532413" y="1952936"/>
                  <a:pt x="2532413" y="1952936"/>
                </a:cubicBezTo>
                <a:cubicBezTo>
                  <a:pt x="2532413" y="1952936"/>
                  <a:pt x="2532413" y="1952936"/>
                  <a:pt x="2543926" y="1952936"/>
                </a:cubicBezTo>
                <a:cubicBezTo>
                  <a:pt x="2532413" y="1941998"/>
                  <a:pt x="2532413" y="1941998"/>
                  <a:pt x="2532413" y="1930485"/>
                </a:cubicBezTo>
                <a:cubicBezTo>
                  <a:pt x="2543926" y="1930485"/>
                  <a:pt x="2543926" y="1930485"/>
                  <a:pt x="2543926" y="1930485"/>
                </a:cubicBezTo>
                <a:lnTo>
                  <a:pt x="2543926" y="1941998"/>
                </a:lnTo>
                <a:cubicBezTo>
                  <a:pt x="2555439" y="1930485"/>
                  <a:pt x="2555440" y="1919546"/>
                  <a:pt x="2555440" y="1908033"/>
                </a:cubicBezTo>
                <a:cubicBezTo>
                  <a:pt x="2577891" y="1930484"/>
                  <a:pt x="2577891" y="1941998"/>
                  <a:pt x="2577891" y="1964450"/>
                </a:cubicBezTo>
                <a:cubicBezTo>
                  <a:pt x="2577891" y="1975388"/>
                  <a:pt x="2566378" y="1975388"/>
                  <a:pt x="2566377" y="1986900"/>
                </a:cubicBezTo>
                <a:cubicBezTo>
                  <a:pt x="2577891" y="1986901"/>
                  <a:pt x="2589405" y="1997839"/>
                  <a:pt x="2577891" y="2009353"/>
                </a:cubicBezTo>
                <a:cubicBezTo>
                  <a:pt x="2589404" y="2009353"/>
                  <a:pt x="2589405" y="1986901"/>
                  <a:pt x="2589405" y="1986901"/>
                </a:cubicBezTo>
                <a:cubicBezTo>
                  <a:pt x="2600919" y="1986900"/>
                  <a:pt x="2600919" y="1986900"/>
                  <a:pt x="2600919" y="1986900"/>
                </a:cubicBezTo>
                <a:cubicBezTo>
                  <a:pt x="2612432" y="1986900"/>
                  <a:pt x="2612432" y="1986900"/>
                  <a:pt x="2612432" y="1986900"/>
                </a:cubicBezTo>
                <a:cubicBezTo>
                  <a:pt x="2612432" y="1986900"/>
                  <a:pt x="2612432" y="1997840"/>
                  <a:pt x="2623945" y="2009353"/>
                </a:cubicBezTo>
                <a:cubicBezTo>
                  <a:pt x="2601494" y="2020866"/>
                  <a:pt x="2589980" y="1998415"/>
                  <a:pt x="2589980" y="2020866"/>
                </a:cubicBezTo>
                <a:lnTo>
                  <a:pt x="2600918" y="2023914"/>
                </a:lnTo>
                <a:lnTo>
                  <a:pt x="2600918" y="2054831"/>
                </a:lnTo>
                <a:cubicBezTo>
                  <a:pt x="2600918" y="2054831"/>
                  <a:pt x="2600918" y="2054831"/>
                  <a:pt x="2589404" y="2054831"/>
                </a:cubicBezTo>
                <a:close/>
                <a:moveTo>
                  <a:pt x="1942918" y="1739935"/>
                </a:moveTo>
                <a:lnTo>
                  <a:pt x="1941951" y="1730270"/>
                </a:lnTo>
                <a:lnTo>
                  <a:pt x="1942918" y="1728422"/>
                </a:lnTo>
                <a:lnTo>
                  <a:pt x="1941841" y="1729168"/>
                </a:lnTo>
                <a:lnTo>
                  <a:pt x="1941478" y="1725543"/>
                </a:lnTo>
                <a:cubicBezTo>
                  <a:pt x="1940039" y="1722664"/>
                  <a:pt x="1937161" y="1722664"/>
                  <a:pt x="1931404" y="1728421"/>
                </a:cubicBezTo>
                <a:cubicBezTo>
                  <a:pt x="1931404" y="1728421"/>
                  <a:pt x="1931404" y="1716907"/>
                  <a:pt x="1942918" y="1716907"/>
                </a:cubicBezTo>
                <a:cubicBezTo>
                  <a:pt x="1953856" y="1716907"/>
                  <a:pt x="1953856" y="1716907"/>
                  <a:pt x="1965369" y="1716907"/>
                </a:cubicBezTo>
                <a:cubicBezTo>
                  <a:pt x="1965369" y="1728422"/>
                  <a:pt x="1976882" y="1716907"/>
                  <a:pt x="1988395" y="1728421"/>
                </a:cubicBezTo>
                <a:cubicBezTo>
                  <a:pt x="1988395" y="1739935"/>
                  <a:pt x="1976882" y="1739935"/>
                  <a:pt x="1976882" y="1739935"/>
                </a:cubicBezTo>
                <a:lnTo>
                  <a:pt x="1976882" y="1728422"/>
                </a:lnTo>
                <a:cubicBezTo>
                  <a:pt x="1965369" y="1739935"/>
                  <a:pt x="1965369" y="1739935"/>
                  <a:pt x="1942918" y="1739935"/>
                </a:cubicBezTo>
                <a:close/>
                <a:moveTo>
                  <a:pt x="1283764" y="1413525"/>
                </a:moveTo>
                <a:cubicBezTo>
                  <a:pt x="1283764" y="1413525"/>
                  <a:pt x="1283765" y="1402587"/>
                  <a:pt x="1272251" y="1402011"/>
                </a:cubicBezTo>
                <a:close/>
                <a:moveTo>
                  <a:pt x="1908377" y="1727845"/>
                </a:moveTo>
                <a:cubicBezTo>
                  <a:pt x="1908377" y="1727845"/>
                  <a:pt x="1908377" y="1727845"/>
                  <a:pt x="1908377" y="1705394"/>
                </a:cubicBezTo>
                <a:lnTo>
                  <a:pt x="1919890" y="1716907"/>
                </a:lnTo>
                <a:cubicBezTo>
                  <a:pt x="1942342" y="1716907"/>
                  <a:pt x="1919890" y="1716907"/>
                  <a:pt x="1919890" y="1727845"/>
                </a:cubicBezTo>
                <a:cubicBezTo>
                  <a:pt x="1919890" y="1727845"/>
                  <a:pt x="1919890" y="1727845"/>
                  <a:pt x="1908377" y="1727845"/>
                </a:cubicBezTo>
                <a:close/>
                <a:moveTo>
                  <a:pt x="1953855" y="1750873"/>
                </a:moveTo>
                <a:cubicBezTo>
                  <a:pt x="1953855" y="1739359"/>
                  <a:pt x="1965369" y="1739359"/>
                  <a:pt x="1976306" y="1750873"/>
                </a:cubicBezTo>
                <a:cubicBezTo>
                  <a:pt x="1976306" y="1762386"/>
                  <a:pt x="1965369" y="1750873"/>
                  <a:pt x="1953855" y="1750873"/>
                </a:cubicBezTo>
                <a:close/>
                <a:moveTo>
                  <a:pt x="1613053" y="1582775"/>
                </a:moveTo>
                <a:lnTo>
                  <a:pt x="1613053" y="1571260"/>
                </a:lnTo>
                <a:cubicBezTo>
                  <a:pt x="1624566" y="1571260"/>
                  <a:pt x="1624567" y="1582198"/>
                  <a:pt x="1613053" y="1582775"/>
                </a:cubicBezTo>
                <a:close/>
                <a:moveTo>
                  <a:pt x="1873939" y="1717237"/>
                </a:moveTo>
                <a:lnTo>
                  <a:pt x="1863402" y="1711727"/>
                </a:lnTo>
                <a:cubicBezTo>
                  <a:pt x="1860595" y="1708848"/>
                  <a:pt x="1857716" y="1705969"/>
                  <a:pt x="1851960" y="1705969"/>
                </a:cubicBezTo>
                <a:cubicBezTo>
                  <a:pt x="1851960" y="1694456"/>
                  <a:pt x="1851960" y="1694456"/>
                  <a:pt x="1851960" y="1694456"/>
                </a:cubicBezTo>
                <a:cubicBezTo>
                  <a:pt x="1862898" y="1694456"/>
                  <a:pt x="1874411" y="1694456"/>
                  <a:pt x="1874411" y="1705969"/>
                </a:cubicBezTo>
                <a:cubicBezTo>
                  <a:pt x="1874411" y="1705969"/>
                  <a:pt x="1874411" y="1705969"/>
                  <a:pt x="1874412" y="1707409"/>
                </a:cubicBezTo>
                <a:lnTo>
                  <a:pt x="1874411" y="1716910"/>
                </a:lnTo>
                <a:lnTo>
                  <a:pt x="1874411" y="1716907"/>
                </a:lnTo>
                <a:close/>
                <a:moveTo>
                  <a:pt x="1908377" y="1739359"/>
                </a:moveTo>
                <a:cubicBezTo>
                  <a:pt x="1897439" y="1728422"/>
                  <a:pt x="1908377" y="1728421"/>
                  <a:pt x="1919890" y="1727845"/>
                </a:cubicBezTo>
                <a:cubicBezTo>
                  <a:pt x="1908377" y="1727845"/>
                  <a:pt x="1908377" y="1739359"/>
                  <a:pt x="1908377" y="1739359"/>
                </a:cubicBezTo>
                <a:close/>
                <a:moveTo>
                  <a:pt x="1931404" y="1750873"/>
                </a:moveTo>
                <a:cubicBezTo>
                  <a:pt x="1931404" y="1750873"/>
                  <a:pt x="1919890" y="1739935"/>
                  <a:pt x="1931404" y="1728421"/>
                </a:cubicBezTo>
                <a:cubicBezTo>
                  <a:pt x="1931404" y="1728421"/>
                  <a:pt x="1931403" y="1734574"/>
                  <a:pt x="1936261" y="1733036"/>
                </a:cubicBezTo>
                <a:lnTo>
                  <a:pt x="1941841" y="1729168"/>
                </a:lnTo>
                <a:lnTo>
                  <a:pt x="1941951" y="1730270"/>
                </a:lnTo>
                <a:lnTo>
                  <a:pt x="1937160" y="1739431"/>
                </a:lnTo>
                <a:cubicBezTo>
                  <a:pt x="1934282" y="1742237"/>
                  <a:pt x="1931403" y="1745116"/>
                  <a:pt x="1931404" y="1750873"/>
                </a:cubicBezTo>
                <a:close/>
                <a:moveTo>
                  <a:pt x="1817945" y="1694757"/>
                </a:moveTo>
                <a:lnTo>
                  <a:pt x="1817824" y="1694687"/>
                </a:lnTo>
                <a:lnTo>
                  <a:pt x="1817994" y="1694456"/>
                </a:lnTo>
                <a:close/>
                <a:moveTo>
                  <a:pt x="1476617" y="1525782"/>
                </a:moveTo>
                <a:cubicBezTo>
                  <a:pt x="1476617" y="1514844"/>
                  <a:pt x="1488130" y="1514844"/>
                  <a:pt x="1488131" y="1514269"/>
                </a:cubicBezTo>
                <a:cubicBezTo>
                  <a:pt x="1476617" y="1514269"/>
                  <a:pt x="1476617" y="1514269"/>
                  <a:pt x="1476617" y="1514269"/>
                </a:cubicBezTo>
                <a:close/>
                <a:moveTo>
                  <a:pt x="1538843" y="1556817"/>
                </a:moveTo>
                <a:lnTo>
                  <a:pt x="1538420" y="1556079"/>
                </a:lnTo>
                <a:lnTo>
                  <a:pt x="1538646" y="1555934"/>
                </a:lnTo>
                <a:close/>
                <a:moveTo>
                  <a:pt x="1817419" y="1695237"/>
                </a:moveTo>
                <a:lnTo>
                  <a:pt x="1817419" y="1694456"/>
                </a:lnTo>
                <a:lnTo>
                  <a:pt x="1817824" y="1694687"/>
                </a:lnTo>
                <a:close/>
                <a:moveTo>
                  <a:pt x="1540085" y="1562410"/>
                </a:moveTo>
                <a:cubicBezTo>
                  <a:pt x="1539367" y="1562050"/>
                  <a:pt x="1539366" y="1560611"/>
                  <a:pt x="1539366" y="1559172"/>
                </a:cubicBezTo>
                <a:lnTo>
                  <a:pt x="1538843" y="1556817"/>
                </a:lnTo>
                <a:lnTo>
                  <a:pt x="1539366" y="1557732"/>
                </a:lnTo>
                <a:cubicBezTo>
                  <a:pt x="1542244" y="1559172"/>
                  <a:pt x="1545123" y="1559172"/>
                  <a:pt x="1545123" y="1559172"/>
                </a:cubicBezTo>
                <a:cubicBezTo>
                  <a:pt x="1542244" y="1562051"/>
                  <a:pt x="1540806" y="1562770"/>
                  <a:pt x="1540085" y="1562410"/>
                </a:cubicBezTo>
                <a:close/>
                <a:moveTo>
                  <a:pt x="1806481" y="1694456"/>
                </a:moveTo>
                <a:cubicBezTo>
                  <a:pt x="1806481" y="1683518"/>
                  <a:pt x="1794967" y="1683518"/>
                  <a:pt x="1795544" y="1672005"/>
                </a:cubicBezTo>
                <a:cubicBezTo>
                  <a:pt x="1795543" y="1683518"/>
                  <a:pt x="1817995" y="1672005"/>
                  <a:pt x="1817995" y="1672005"/>
                </a:cubicBezTo>
                <a:cubicBezTo>
                  <a:pt x="1829509" y="1672005"/>
                  <a:pt x="1817994" y="1660491"/>
                  <a:pt x="1817994" y="1660491"/>
                </a:cubicBezTo>
                <a:cubicBezTo>
                  <a:pt x="1806481" y="1660491"/>
                  <a:pt x="1806481" y="1672005"/>
                  <a:pt x="1806481" y="1672005"/>
                </a:cubicBezTo>
                <a:cubicBezTo>
                  <a:pt x="1794967" y="1661066"/>
                  <a:pt x="1806481" y="1638615"/>
                  <a:pt x="1794967" y="1627102"/>
                </a:cubicBezTo>
                <a:cubicBezTo>
                  <a:pt x="1805905" y="1627102"/>
                  <a:pt x="1817419" y="1638040"/>
                  <a:pt x="1817419" y="1615588"/>
                </a:cubicBezTo>
                <a:cubicBezTo>
                  <a:pt x="1828932" y="1638040"/>
                  <a:pt x="1817419" y="1649553"/>
                  <a:pt x="1828933" y="1672005"/>
                </a:cubicBezTo>
                <a:cubicBezTo>
                  <a:pt x="1817995" y="1672005"/>
                  <a:pt x="1817994" y="1694456"/>
                  <a:pt x="1806481" y="1694456"/>
                </a:cubicBezTo>
                <a:close/>
                <a:moveTo>
                  <a:pt x="2033298" y="1806959"/>
                </a:moveTo>
                <a:lnTo>
                  <a:pt x="2026547" y="1803102"/>
                </a:lnTo>
                <a:lnTo>
                  <a:pt x="2022360" y="1795776"/>
                </a:lnTo>
                <a:cubicBezTo>
                  <a:pt x="2033298" y="1795776"/>
                  <a:pt x="2033298" y="1795776"/>
                  <a:pt x="2033298" y="1795776"/>
                </a:cubicBezTo>
                <a:cubicBezTo>
                  <a:pt x="2033298" y="1801245"/>
                  <a:pt x="2033298" y="1803979"/>
                  <a:pt x="2033298" y="1806786"/>
                </a:cubicBezTo>
                <a:close/>
                <a:moveTo>
                  <a:pt x="2033298" y="1807144"/>
                </a:moveTo>
                <a:lnTo>
                  <a:pt x="2033298" y="1806959"/>
                </a:lnTo>
                <a:lnTo>
                  <a:pt x="2033875" y="1807289"/>
                </a:lnTo>
                <a:close/>
                <a:moveTo>
                  <a:pt x="1556637" y="1571260"/>
                </a:moveTo>
                <a:cubicBezTo>
                  <a:pt x="1556637" y="1571260"/>
                  <a:pt x="1567574" y="1571260"/>
                  <a:pt x="1568150" y="1559747"/>
                </a:cubicBezTo>
                <a:cubicBezTo>
                  <a:pt x="1556637" y="1559747"/>
                  <a:pt x="1556637" y="1559747"/>
                  <a:pt x="1556637" y="1559747"/>
                </a:cubicBezTo>
                <a:close/>
                <a:moveTo>
                  <a:pt x="1896429" y="1740188"/>
                </a:moveTo>
                <a:lnTo>
                  <a:pt x="1896406" y="1739935"/>
                </a:lnTo>
                <a:lnTo>
                  <a:pt x="1897439" y="1739935"/>
                </a:lnTo>
                <a:close/>
                <a:moveTo>
                  <a:pt x="1885924" y="1739935"/>
                </a:moveTo>
                <a:cubicBezTo>
                  <a:pt x="1885924" y="1739935"/>
                  <a:pt x="1885924" y="1739935"/>
                  <a:pt x="1885924" y="1728421"/>
                </a:cubicBezTo>
                <a:cubicBezTo>
                  <a:pt x="1891682" y="1728422"/>
                  <a:pt x="1894560" y="1731156"/>
                  <a:pt x="1895999" y="1735401"/>
                </a:cubicBezTo>
                <a:lnTo>
                  <a:pt x="1896406" y="1739935"/>
                </a:lnTo>
                <a:close/>
                <a:moveTo>
                  <a:pt x="1635504" y="1616164"/>
                </a:moveTo>
                <a:cubicBezTo>
                  <a:pt x="1624567" y="1604651"/>
                  <a:pt x="1624566" y="1593712"/>
                  <a:pt x="1647019" y="1582198"/>
                </a:cubicBezTo>
                <a:cubicBezTo>
                  <a:pt x="1647019" y="1582198"/>
                  <a:pt x="1647018" y="1593137"/>
                  <a:pt x="1647019" y="1604651"/>
                </a:cubicBezTo>
                <a:cubicBezTo>
                  <a:pt x="1647019" y="1604651"/>
                  <a:pt x="1636081" y="1593713"/>
                  <a:pt x="1635504" y="1616164"/>
                </a:cubicBezTo>
                <a:close/>
                <a:moveTo>
                  <a:pt x="1828860" y="1716044"/>
                </a:moveTo>
                <a:cubicBezTo>
                  <a:pt x="1826053" y="1714605"/>
                  <a:pt x="1823175" y="1711726"/>
                  <a:pt x="1817419" y="1705969"/>
                </a:cubicBezTo>
                <a:cubicBezTo>
                  <a:pt x="1817419" y="1705969"/>
                  <a:pt x="1817419" y="1705969"/>
                  <a:pt x="1817418" y="1704530"/>
                </a:cubicBezTo>
                <a:lnTo>
                  <a:pt x="1817419" y="1697993"/>
                </a:lnTo>
                <a:lnTo>
                  <a:pt x="1817945" y="1694757"/>
                </a:lnTo>
                <a:lnTo>
                  <a:pt x="1827493" y="1700213"/>
                </a:lnTo>
                <a:cubicBezTo>
                  <a:pt x="1828932" y="1703091"/>
                  <a:pt x="1828933" y="1705970"/>
                  <a:pt x="1828933" y="1705970"/>
                </a:cubicBezTo>
                <a:cubicBezTo>
                  <a:pt x="1828933" y="1705970"/>
                  <a:pt x="1828933" y="1705970"/>
                  <a:pt x="1840447" y="1705969"/>
                </a:cubicBezTo>
                <a:cubicBezTo>
                  <a:pt x="1840447" y="1716907"/>
                  <a:pt x="1851385" y="1717483"/>
                  <a:pt x="1839870" y="1717483"/>
                </a:cubicBezTo>
                <a:cubicBezTo>
                  <a:pt x="1834401" y="1717483"/>
                  <a:pt x="1831666" y="1717483"/>
                  <a:pt x="1828860" y="1716044"/>
                </a:cubicBezTo>
                <a:close/>
                <a:moveTo>
                  <a:pt x="1737975" y="1672005"/>
                </a:moveTo>
                <a:cubicBezTo>
                  <a:pt x="1737975" y="1660491"/>
                  <a:pt x="1726462" y="1660491"/>
                  <a:pt x="1726462" y="1660491"/>
                </a:cubicBezTo>
                <a:cubicBezTo>
                  <a:pt x="1749490" y="1648977"/>
                  <a:pt x="1726462" y="1672005"/>
                  <a:pt x="1737975" y="1660491"/>
                </a:cubicBezTo>
                <a:cubicBezTo>
                  <a:pt x="1737975" y="1672005"/>
                  <a:pt x="1737975" y="1672005"/>
                  <a:pt x="1737975" y="1672005"/>
                </a:cubicBezTo>
                <a:close/>
                <a:moveTo>
                  <a:pt x="1419783" y="1514844"/>
                </a:moveTo>
                <a:lnTo>
                  <a:pt x="1422018" y="1513081"/>
                </a:lnTo>
                <a:lnTo>
                  <a:pt x="1424034" y="1512275"/>
                </a:lnTo>
                <a:lnTo>
                  <a:pt x="1424518" y="1513405"/>
                </a:lnTo>
                <a:cubicBezTo>
                  <a:pt x="1425957" y="1514844"/>
                  <a:pt x="1425957" y="1514844"/>
                  <a:pt x="1420200" y="1514844"/>
                </a:cubicBezTo>
                <a:close/>
                <a:moveTo>
                  <a:pt x="1885925" y="1751448"/>
                </a:moveTo>
                <a:cubicBezTo>
                  <a:pt x="1885925" y="1745692"/>
                  <a:pt x="1888803" y="1742814"/>
                  <a:pt x="1891682" y="1741374"/>
                </a:cubicBezTo>
                <a:lnTo>
                  <a:pt x="1896429" y="1740188"/>
                </a:lnTo>
                <a:lnTo>
                  <a:pt x="1897439" y="1751448"/>
                </a:lnTo>
                <a:cubicBezTo>
                  <a:pt x="1897439" y="1751448"/>
                  <a:pt x="1897439" y="1751448"/>
                  <a:pt x="1885925" y="1751448"/>
                </a:cubicBezTo>
                <a:close/>
                <a:moveTo>
                  <a:pt x="2010847" y="1818227"/>
                </a:moveTo>
                <a:cubicBezTo>
                  <a:pt x="2022360" y="1807289"/>
                  <a:pt x="2022360" y="1807289"/>
                  <a:pt x="2022360" y="1795776"/>
                </a:cubicBezTo>
                <a:cubicBezTo>
                  <a:pt x="2022360" y="1795776"/>
                  <a:pt x="2022360" y="1798654"/>
                  <a:pt x="2023800" y="1801532"/>
                </a:cubicBezTo>
                <a:lnTo>
                  <a:pt x="2026547" y="1803102"/>
                </a:lnTo>
                <a:lnTo>
                  <a:pt x="2028117" y="1805850"/>
                </a:lnTo>
                <a:lnTo>
                  <a:pt x="2033298" y="1807144"/>
                </a:lnTo>
                <a:lnTo>
                  <a:pt x="2033298" y="1818227"/>
                </a:lnTo>
                <a:cubicBezTo>
                  <a:pt x="2022360" y="1818227"/>
                  <a:pt x="2022360" y="1818227"/>
                  <a:pt x="2010847" y="1818227"/>
                </a:cubicBezTo>
                <a:close/>
                <a:moveTo>
                  <a:pt x="1692497" y="1661067"/>
                </a:moveTo>
                <a:lnTo>
                  <a:pt x="1690944" y="1656731"/>
                </a:lnTo>
                <a:lnTo>
                  <a:pt x="1691057" y="1656749"/>
                </a:lnTo>
                <a:cubicBezTo>
                  <a:pt x="1692497" y="1658188"/>
                  <a:pt x="1692497" y="1661067"/>
                  <a:pt x="1692497" y="1661067"/>
                </a:cubicBezTo>
                <a:close/>
                <a:moveTo>
                  <a:pt x="1942341" y="1784838"/>
                </a:moveTo>
                <a:cubicBezTo>
                  <a:pt x="1931403" y="1784838"/>
                  <a:pt x="1942342" y="1762386"/>
                  <a:pt x="1919890" y="1762386"/>
                </a:cubicBezTo>
                <a:cubicBezTo>
                  <a:pt x="1931404" y="1750873"/>
                  <a:pt x="1931403" y="1773324"/>
                  <a:pt x="1942341" y="1761811"/>
                </a:cubicBezTo>
                <a:cubicBezTo>
                  <a:pt x="1953856" y="1773324"/>
                  <a:pt x="1942341" y="1773324"/>
                  <a:pt x="1942341" y="1773324"/>
                </a:cubicBezTo>
                <a:cubicBezTo>
                  <a:pt x="1942341" y="1773324"/>
                  <a:pt x="1942341" y="1773324"/>
                  <a:pt x="1942341" y="1784838"/>
                </a:cubicBezTo>
                <a:close/>
                <a:moveTo>
                  <a:pt x="1795544" y="1716907"/>
                </a:moveTo>
                <a:cubicBezTo>
                  <a:pt x="1795544" y="1705394"/>
                  <a:pt x="1795544" y="1694456"/>
                  <a:pt x="1795544" y="1705394"/>
                </a:cubicBezTo>
                <a:lnTo>
                  <a:pt x="1799627" y="1714344"/>
                </a:lnTo>
                <a:close/>
                <a:moveTo>
                  <a:pt x="1862898" y="1750873"/>
                </a:moveTo>
                <a:cubicBezTo>
                  <a:pt x="1862898" y="1750873"/>
                  <a:pt x="1874411" y="1739359"/>
                  <a:pt x="1862898" y="1739359"/>
                </a:cubicBezTo>
                <a:cubicBezTo>
                  <a:pt x="1871533" y="1739359"/>
                  <a:pt x="1867215" y="1726729"/>
                  <a:pt x="1869374" y="1720415"/>
                </a:cubicBezTo>
                <a:lnTo>
                  <a:pt x="1873939" y="1717237"/>
                </a:lnTo>
                <a:lnTo>
                  <a:pt x="1874412" y="1717483"/>
                </a:lnTo>
                <a:lnTo>
                  <a:pt x="1874411" y="1716910"/>
                </a:lnTo>
                <a:lnTo>
                  <a:pt x="1877074" y="1733890"/>
                </a:lnTo>
                <a:cubicBezTo>
                  <a:pt x="1877002" y="1739503"/>
                  <a:pt x="1874123" y="1745116"/>
                  <a:pt x="1862898" y="1750873"/>
                </a:cubicBezTo>
                <a:close/>
                <a:moveTo>
                  <a:pt x="1771940" y="1705969"/>
                </a:moveTo>
                <a:cubicBezTo>
                  <a:pt x="1760426" y="1695031"/>
                  <a:pt x="1771940" y="1683518"/>
                  <a:pt x="1771940" y="1683518"/>
                </a:cubicBezTo>
                <a:cubicBezTo>
                  <a:pt x="1794967" y="1683518"/>
                  <a:pt x="1771940" y="1694456"/>
                  <a:pt x="1771940" y="1705969"/>
                </a:cubicBezTo>
                <a:close/>
                <a:moveTo>
                  <a:pt x="2090290" y="1863706"/>
                </a:moveTo>
                <a:cubicBezTo>
                  <a:pt x="2090290" y="1863706"/>
                  <a:pt x="2090290" y="1863706"/>
                  <a:pt x="2090290" y="1852193"/>
                </a:cubicBezTo>
                <a:cubicBezTo>
                  <a:pt x="2090290" y="1852193"/>
                  <a:pt x="2112743" y="1874644"/>
                  <a:pt x="2090290" y="1863706"/>
                </a:cubicBezTo>
                <a:close/>
                <a:moveTo>
                  <a:pt x="1680983" y="1661066"/>
                </a:moveTo>
                <a:cubicBezTo>
                  <a:pt x="1680983" y="1638616"/>
                  <a:pt x="1692497" y="1650129"/>
                  <a:pt x="1692496" y="1638615"/>
                </a:cubicBezTo>
                <a:cubicBezTo>
                  <a:pt x="1701132" y="1638615"/>
                  <a:pt x="1690661" y="1644768"/>
                  <a:pt x="1689501" y="1652701"/>
                </a:cubicBezTo>
                <a:lnTo>
                  <a:pt x="1690944" y="1656731"/>
                </a:lnTo>
                <a:lnTo>
                  <a:pt x="1687639" y="1656209"/>
                </a:lnTo>
                <a:cubicBezTo>
                  <a:pt x="1686020" y="1656749"/>
                  <a:pt x="1683861" y="1658188"/>
                  <a:pt x="1680983" y="1661066"/>
                </a:cubicBezTo>
                <a:close/>
                <a:moveTo>
                  <a:pt x="2139277" y="1892058"/>
                </a:moveTo>
                <a:cubicBezTo>
                  <a:pt x="2137173" y="1890619"/>
                  <a:pt x="2135769" y="1888460"/>
                  <a:pt x="2135769" y="1885582"/>
                </a:cubicBezTo>
                <a:cubicBezTo>
                  <a:pt x="2147283" y="1885582"/>
                  <a:pt x="2135769" y="1885582"/>
                  <a:pt x="2147283" y="1885582"/>
                </a:cubicBezTo>
                <a:cubicBezTo>
                  <a:pt x="2147283" y="1885582"/>
                  <a:pt x="2147284" y="1874644"/>
                  <a:pt x="2158221" y="1885582"/>
                </a:cubicBezTo>
                <a:cubicBezTo>
                  <a:pt x="2158221" y="1894217"/>
                  <a:pt x="2145592" y="1896376"/>
                  <a:pt x="2139277" y="1892058"/>
                </a:cubicBezTo>
                <a:close/>
                <a:moveTo>
                  <a:pt x="1737976" y="1694456"/>
                </a:moveTo>
                <a:cubicBezTo>
                  <a:pt x="1727038" y="1683518"/>
                  <a:pt x="1737975" y="1672005"/>
                  <a:pt x="1715524" y="1672005"/>
                </a:cubicBezTo>
                <a:cubicBezTo>
                  <a:pt x="1715524" y="1672005"/>
                  <a:pt x="1715524" y="1672005"/>
                  <a:pt x="1704010" y="1672005"/>
                </a:cubicBezTo>
                <a:cubicBezTo>
                  <a:pt x="1715524" y="1661066"/>
                  <a:pt x="1715524" y="1661066"/>
                  <a:pt x="1704011" y="1648977"/>
                </a:cubicBezTo>
                <a:cubicBezTo>
                  <a:pt x="1715524" y="1648977"/>
                  <a:pt x="1715524" y="1648977"/>
                  <a:pt x="1715524" y="1648977"/>
                </a:cubicBezTo>
                <a:cubicBezTo>
                  <a:pt x="1715524" y="1648977"/>
                  <a:pt x="1715524" y="1648977"/>
                  <a:pt x="1727038" y="1648977"/>
                </a:cubicBezTo>
                <a:cubicBezTo>
                  <a:pt x="1727038" y="1660492"/>
                  <a:pt x="1715524" y="1648977"/>
                  <a:pt x="1715524" y="1660491"/>
                </a:cubicBezTo>
                <a:cubicBezTo>
                  <a:pt x="1726462" y="1660491"/>
                  <a:pt x="1726462" y="1672005"/>
                  <a:pt x="1737975" y="1672005"/>
                </a:cubicBezTo>
                <a:cubicBezTo>
                  <a:pt x="1737975" y="1683518"/>
                  <a:pt x="1749490" y="1683518"/>
                  <a:pt x="1749489" y="1672005"/>
                </a:cubicBezTo>
                <a:cubicBezTo>
                  <a:pt x="1760427" y="1682943"/>
                  <a:pt x="1737975" y="1682943"/>
                  <a:pt x="1737976" y="1694456"/>
                </a:cubicBezTo>
                <a:close/>
                <a:moveTo>
                  <a:pt x="1465679" y="1559747"/>
                </a:moveTo>
                <a:cubicBezTo>
                  <a:pt x="1476617" y="1548809"/>
                  <a:pt x="1465679" y="1548809"/>
                  <a:pt x="1477192" y="1537296"/>
                </a:cubicBezTo>
                <a:cubicBezTo>
                  <a:pt x="1465679" y="1525782"/>
                  <a:pt x="1465679" y="1537295"/>
                  <a:pt x="1465679" y="1525782"/>
                </a:cubicBezTo>
                <a:cubicBezTo>
                  <a:pt x="1459922" y="1525782"/>
                  <a:pt x="1457044" y="1534274"/>
                  <a:pt x="1455605" y="1541325"/>
                </a:cubicBezTo>
                <a:lnTo>
                  <a:pt x="1454578" y="1548059"/>
                </a:lnTo>
                <a:lnTo>
                  <a:pt x="1454166" y="1548234"/>
                </a:lnTo>
                <a:cubicBezTo>
                  <a:pt x="1454166" y="1551112"/>
                  <a:pt x="1454166" y="1551148"/>
                  <a:pt x="1454346" y="1549583"/>
                </a:cubicBezTo>
                <a:lnTo>
                  <a:pt x="1454578" y="1548059"/>
                </a:lnTo>
                <a:lnTo>
                  <a:pt x="1460821" y="1545418"/>
                </a:lnTo>
                <a:cubicBezTo>
                  <a:pt x="1465679" y="1547118"/>
                  <a:pt x="1465679" y="1559747"/>
                  <a:pt x="1465679" y="1559747"/>
                </a:cubicBezTo>
                <a:close/>
                <a:moveTo>
                  <a:pt x="1715524" y="1683518"/>
                </a:moveTo>
                <a:lnTo>
                  <a:pt x="1715524" y="1672005"/>
                </a:lnTo>
                <a:cubicBezTo>
                  <a:pt x="1715524" y="1683518"/>
                  <a:pt x="1715524" y="1683518"/>
                  <a:pt x="1715524" y="1683518"/>
                </a:cubicBezTo>
                <a:close/>
                <a:moveTo>
                  <a:pt x="1510583" y="1582198"/>
                </a:moveTo>
                <a:cubicBezTo>
                  <a:pt x="1533609" y="1582198"/>
                  <a:pt x="1522096" y="1559747"/>
                  <a:pt x="1522096" y="1559747"/>
                </a:cubicBezTo>
                <a:cubicBezTo>
                  <a:pt x="1522097" y="1571260"/>
                  <a:pt x="1533609" y="1571260"/>
                  <a:pt x="1533609" y="1571260"/>
                </a:cubicBezTo>
                <a:lnTo>
                  <a:pt x="1545122" y="1571260"/>
                </a:lnTo>
                <a:cubicBezTo>
                  <a:pt x="1545123" y="1559747"/>
                  <a:pt x="1556637" y="1559747"/>
                  <a:pt x="1545122" y="1547658"/>
                </a:cubicBezTo>
                <a:lnTo>
                  <a:pt x="1533609" y="1547659"/>
                </a:lnTo>
                <a:lnTo>
                  <a:pt x="1538420" y="1556079"/>
                </a:lnTo>
                <a:lnTo>
                  <a:pt x="1533609" y="1559172"/>
                </a:lnTo>
                <a:cubicBezTo>
                  <a:pt x="1522096" y="1536720"/>
                  <a:pt x="1545122" y="1548233"/>
                  <a:pt x="1533610" y="1536721"/>
                </a:cubicBezTo>
                <a:lnTo>
                  <a:pt x="1533609" y="1525206"/>
                </a:lnTo>
                <a:cubicBezTo>
                  <a:pt x="1522096" y="1525206"/>
                  <a:pt x="1533610" y="1536721"/>
                  <a:pt x="1522096" y="1536720"/>
                </a:cubicBezTo>
                <a:cubicBezTo>
                  <a:pt x="1519218" y="1536721"/>
                  <a:pt x="1517779" y="1536001"/>
                  <a:pt x="1517239" y="1534921"/>
                </a:cubicBezTo>
                <a:lnTo>
                  <a:pt x="1517456" y="1533326"/>
                </a:lnTo>
                <a:lnTo>
                  <a:pt x="1522096" y="1525206"/>
                </a:lnTo>
                <a:cubicBezTo>
                  <a:pt x="1522096" y="1525206"/>
                  <a:pt x="1519217" y="1528085"/>
                  <a:pt x="1517778" y="1530963"/>
                </a:cubicBezTo>
                <a:lnTo>
                  <a:pt x="1517456" y="1533326"/>
                </a:lnTo>
                <a:lnTo>
                  <a:pt x="1516340" y="1535281"/>
                </a:lnTo>
                <a:cubicBezTo>
                  <a:pt x="1513461" y="1536720"/>
                  <a:pt x="1510583" y="1536721"/>
                  <a:pt x="1510583" y="1536721"/>
                </a:cubicBezTo>
                <a:cubicBezTo>
                  <a:pt x="1522096" y="1536720"/>
                  <a:pt x="1522096" y="1548234"/>
                  <a:pt x="1522096" y="1548234"/>
                </a:cubicBezTo>
                <a:cubicBezTo>
                  <a:pt x="1522096" y="1559172"/>
                  <a:pt x="1510583" y="1570685"/>
                  <a:pt x="1510583" y="1570685"/>
                </a:cubicBezTo>
                <a:lnTo>
                  <a:pt x="1522096" y="1570685"/>
                </a:lnTo>
                <a:cubicBezTo>
                  <a:pt x="1522096" y="1570685"/>
                  <a:pt x="1510583" y="1570685"/>
                  <a:pt x="1510583" y="1582198"/>
                </a:cubicBezTo>
                <a:close/>
                <a:moveTo>
                  <a:pt x="1579087" y="1616164"/>
                </a:moveTo>
                <a:cubicBezTo>
                  <a:pt x="1579087" y="1605226"/>
                  <a:pt x="1579087" y="1605226"/>
                  <a:pt x="1579087" y="1593712"/>
                </a:cubicBezTo>
                <a:cubicBezTo>
                  <a:pt x="1579087" y="1593712"/>
                  <a:pt x="1567574" y="1582198"/>
                  <a:pt x="1567574" y="1593713"/>
                </a:cubicBezTo>
                <a:cubicBezTo>
                  <a:pt x="1579087" y="1593712"/>
                  <a:pt x="1567574" y="1616164"/>
                  <a:pt x="1579087" y="1616164"/>
                </a:cubicBezTo>
                <a:close/>
                <a:moveTo>
                  <a:pt x="1215626" y="1436527"/>
                </a:moveTo>
                <a:lnTo>
                  <a:pt x="1215445" y="1436256"/>
                </a:lnTo>
                <a:lnTo>
                  <a:pt x="1215834" y="1435976"/>
                </a:lnTo>
                <a:close/>
                <a:moveTo>
                  <a:pt x="1687639" y="1670781"/>
                </a:moveTo>
                <a:cubicBezTo>
                  <a:pt x="1686021" y="1667543"/>
                  <a:pt x="1692497" y="1661067"/>
                  <a:pt x="1692497" y="1661067"/>
                </a:cubicBezTo>
                <a:lnTo>
                  <a:pt x="1692496" y="1672580"/>
                </a:lnTo>
                <a:cubicBezTo>
                  <a:pt x="1689618" y="1672580"/>
                  <a:pt x="1688179" y="1671860"/>
                  <a:pt x="1687639" y="1670781"/>
                </a:cubicBezTo>
                <a:close/>
                <a:moveTo>
                  <a:pt x="1292876" y="1475752"/>
                </a:moveTo>
                <a:cubicBezTo>
                  <a:pt x="1296393" y="1478756"/>
                  <a:pt x="1300603" y="1480879"/>
                  <a:pt x="1306216" y="1480879"/>
                </a:cubicBezTo>
                <a:cubicBezTo>
                  <a:pt x="1306217" y="1469941"/>
                  <a:pt x="1317729" y="1469942"/>
                  <a:pt x="1316578" y="1469365"/>
                </a:cubicBezTo>
                <a:cubicBezTo>
                  <a:pt x="1316579" y="1480879"/>
                  <a:pt x="1316579" y="1480879"/>
                  <a:pt x="1328092" y="1480879"/>
                </a:cubicBezTo>
                <a:cubicBezTo>
                  <a:pt x="1328092" y="1469942"/>
                  <a:pt x="1316578" y="1469941"/>
                  <a:pt x="1316578" y="1458428"/>
                </a:cubicBezTo>
                <a:cubicBezTo>
                  <a:pt x="1305639" y="1458427"/>
                  <a:pt x="1305639" y="1469942"/>
                  <a:pt x="1294127" y="1469942"/>
                </a:cubicBezTo>
                <a:cubicBezTo>
                  <a:pt x="1294127" y="1469942"/>
                  <a:pt x="1291249" y="1469942"/>
                  <a:pt x="1288370" y="1468502"/>
                </a:cubicBezTo>
                <a:lnTo>
                  <a:pt x="1282612" y="1458428"/>
                </a:lnTo>
                <a:lnTo>
                  <a:pt x="1283189" y="1458428"/>
                </a:lnTo>
                <a:lnTo>
                  <a:pt x="1283117" y="1458301"/>
                </a:lnTo>
                <a:lnTo>
                  <a:pt x="1288369" y="1456988"/>
                </a:lnTo>
                <a:cubicBezTo>
                  <a:pt x="1288369" y="1455549"/>
                  <a:pt x="1288369" y="1452671"/>
                  <a:pt x="1294126" y="1446914"/>
                </a:cubicBezTo>
                <a:cubicBezTo>
                  <a:pt x="1283189" y="1446914"/>
                  <a:pt x="1271676" y="1446914"/>
                  <a:pt x="1271676" y="1446914"/>
                </a:cubicBezTo>
                <a:cubicBezTo>
                  <a:pt x="1271676" y="1446914"/>
                  <a:pt x="1274554" y="1446914"/>
                  <a:pt x="1277432" y="1448353"/>
                </a:cubicBezTo>
                <a:lnTo>
                  <a:pt x="1283117" y="1458301"/>
                </a:lnTo>
                <a:lnTo>
                  <a:pt x="1282613" y="1458427"/>
                </a:lnTo>
                <a:lnTo>
                  <a:pt x="1282612" y="1458428"/>
                </a:lnTo>
                <a:lnTo>
                  <a:pt x="1275919" y="1458428"/>
                </a:lnTo>
                <a:lnTo>
                  <a:pt x="1274401" y="1457079"/>
                </a:lnTo>
                <a:cubicBezTo>
                  <a:pt x="1270812" y="1455513"/>
                  <a:pt x="1266495" y="1455549"/>
                  <a:pt x="1260738" y="1458427"/>
                </a:cubicBezTo>
                <a:cubicBezTo>
                  <a:pt x="1260738" y="1458427"/>
                  <a:pt x="1263616" y="1458428"/>
                  <a:pt x="1267861" y="1458427"/>
                </a:cubicBezTo>
                <a:lnTo>
                  <a:pt x="1275919" y="1458428"/>
                </a:lnTo>
                <a:lnTo>
                  <a:pt x="1283693" y="1465336"/>
                </a:lnTo>
                <a:cubicBezTo>
                  <a:pt x="1286535" y="1468862"/>
                  <a:pt x="1289359" y="1472748"/>
                  <a:pt x="1292876" y="1475752"/>
                </a:cubicBezTo>
                <a:close/>
                <a:moveTo>
                  <a:pt x="1409730" y="1537548"/>
                </a:moveTo>
                <a:cubicBezTo>
                  <a:pt x="1408831" y="1537009"/>
                  <a:pt x="1408111" y="1535569"/>
                  <a:pt x="1408112" y="1532691"/>
                </a:cubicBezTo>
                <a:cubicBezTo>
                  <a:pt x="1416747" y="1532691"/>
                  <a:pt x="1412429" y="1539167"/>
                  <a:pt x="1409730" y="1537548"/>
                </a:cubicBezTo>
                <a:close/>
                <a:moveTo>
                  <a:pt x="1412769" y="1544203"/>
                </a:moveTo>
                <a:lnTo>
                  <a:pt x="1411268" y="1541388"/>
                </a:lnTo>
                <a:cubicBezTo>
                  <a:pt x="1411673" y="1540822"/>
                  <a:pt x="1413868" y="1541469"/>
                  <a:pt x="1419624" y="1544204"/>
                </a:cubicBezTo>
                <a:close/>
                <a:moveTo>
                  <a:pt x="1272251" y="1481455"/>
                </a:moveTo>
                <a:cubicBezTo>
                  <a:pt x="1283764" y="1481455"/>
                  <a:pt x="1272251" y="1481455"/>
                  <a:pt x="1283764" y="1481455"/>
                </a:cubicBezTo>
                <a:cubicBezTo>
                  <a:pt x="1283764" y="1481455"/>
                  <a:pt x="1283765" y="1469941"/>
                  <a:pt x="1272251" y="1469941"/>
                </a:cubicBezTo>
                <a:cubicBezTo>
                  <a:pt x="1272251" y="1469941"/>
                  <a:pt x="1272251" y="1469941"/>
                  <a:pt x="1272251" y="1481455"/>
                </a:cubicBezTo>
                <a:close/>
                <a:moveTo>
                  <a:pt x="1806481" y="1750873"/>
                </a:moveTo>
                <a:lnTo>
                  <a:pt x="1806481" y="1728421"/>
                </a:lnTo>
                <a:cubicBezTo>
                  <a:pt x="1806481" y="1722664"/>
                  <a:pt x="1803602" y="1719786"/>
                  <a:pt x="1800796" y="1716907"/>
                </a:cubicBezTo>
                <a:lnTo>
                  <a:pt x="1799627" y="1714344"/>
                </a:lnTo>
                <a:lnTo>
                  <a:pt x="1806553" y="1709999"/>
                </a:lnTo>
                <a:lnTo>
                  <a:pt x="1817419" y="1695237"/>
                </a:lnTo>
                <a:lnTo>
                  <a:pt x="1817419" y="1697993"/>
                </a:lnTo>
                <a:lnTo>
                  <a:pt x="1813677" y="1721009"/>
                </a:lnTo>
                <a:cubicBezTo>
                  <a:pt x="1812238" y="1727989"/>
                  <a:pt x="1812238" y="1733602"/>
                  <a:pt x="1817994" y="1739359"/>
                </a:cubicBezTo>
                <a:cubicBezTo>
                  <a:pt x="1817994" y="1750873"/>
                  <a:pt x="1806481" y="1739359"/>
                  <a:pt x="1806481" y="1750873"/>
                </a:cubicBezTo>
                <a:close/>
                <a:moveTo>
                  <a:pt x="1357451" y="1534418"/>
                </a:moveTo>
                <a:cubicBezTo>
                  <a:pt x="1360330" y="1534417"/>
                  <a:pt x="1363208" y="1531539"/>
                  <a:pt x="1363208" y="1525782"/>
                </a:cubicBezTo>
                <a:cubicBezTo>
                  <a:pt x="1363208" y="1525782"/>
                  <a:pt x="1351694" y="1514269"/>
                  <a:pt x="1351695" y="1525782"/>
                </a:cubicBezTo>
                <a:cubicBezTo>
                  <a:pt x="1351694" y="1531539"/>
                  <a:pt x="1354573" y="1534418"/>
                  <a:pt x="1357451" y="1534418"/>
                </a:cubicBezTo>
                <a:close/>
                <a:moveTo>
                  <a:pt x="1210977" y="1468142"/>
                </a:moveTo>
                <a:cubicBezTo>
                  <a:pt x="1211517" y="1469222"/>
                  <a:pt x="1212956" y="1469941"/>
                  <a:pt x="1215834" y="1469942"/>
                </a:cubicBezTo>
                <a:cubicBezTo>
                  <a:pt x="1215834" y="1469942"/>
                  <a:pt x="1226772" y="1447489"/>
                  <a:pt x="1215835" y="1458427"/>
                </a:cubicBezTo>
                <a:cubicBezTo>
                  <a:pt x="1210078" y="1452959"/>
                  <a:pt x="1210077" y="1450224"/>
                  <a:pt x="1211516" y="1447417"/>
                </a:cubicBezTo>
                <a:lnTo>
                  <a:pt x="1215626" y="1436527"/>
                </a:lnTo>
                <a:lnTo>
                  <a:pt x="1221015" y="1444611"/>
                </a:lnTo>
                <a:cubicBezTo>
                  <a:pt x="1223893" y="1444611"/>
                  <a:pt x="1226772" y="1441732"/>
                  <a:pt x="1226772" y="1435976"/>
                </a:cubicBezTo>
                <a:cubicBezTo>
                  <a:pt x="1226772" y="1435976"/>
                  <a:pt x="1215834" y="1425038"/>
                  <a:pt x="1215258" y="1435976"/>
                </a:cubicBezTo>
                <a:lnTo>
                  <a:pt x="1215445" y="1436256"/>
                </a:lnTo>
                <a:lnTo>
                  <a:pt x="1200291" y="1447202"/>
                </a:lnTo>
                <a:cubicBezTo>
                  <a:pt x="1196117" y="1452815"/>
                  <a:pt x="1193382" y="1458428"/>
                  <a:pt x="1193382" y="1458428"/>
                </a:cubicBezTo>
                <a:cubicBezTo>
                  <a:pt x="1193382" y="1458428"/>
                  <a:pt x="1204321" y="1458427"/>
                  <a:pt x="1215835" y="1458427"/>
                </a:cubicBezTo>
                <a:cubicBezTo>
                  <a:pt x="1215835" y="1458427"/>
                  <a:pt x="1209358" y="1464904"/>
                  <a:pt x="1210977" y="1468142"/>
                </a:cubicBezTo>
                <a:close/>
                <a:moveTo>
                  <a:pt x="1317730" y="1525782"/>
                </a:moveTo>
                <a:cubicBezTo>
                  <a:pt x="1329243" y="1525782"/>
                  <a:pt x="1329243" y="1514844"/>
                  <a:pt x="1329243" y="1503331"/>
                </a:cubicBezTo>
                <a:cubicBezTo>
                  <a:pt x="1317730" y="1503331"/>
                  <a:pt x="1317730" y="1525782"/>
                  <a:pt x="1317730" y="1525782"/>
                </a:cubicBezTo>
                <a:close/>
                <a:moveTo>
                  <a:pt x="1437787" y="1588531"/>
                </a:moveTo>
                <a:lnTo>
                  <a:pt x="1441102" y="1586151"/>
                </a:lnTo>
                <a:lnTo>
                  <a:pt x="1442076" y="1588531"/>
                </a:lnTo>
                <a:close/>
                <a:moveTo>
                  <a:pt x="1602979" y="1671141"/>
                </a:moveTo>
                <a:cubicBezTo>
                  <a:pt x="1601540" y="1669702"/>
                  <a:pt x="1601539" y="1666823"/>
                  <a:pt x="1601539" y="1661066"/>
                </a:cubicBezTo>
                <a:cubicBezTo>
                  <a:pt x="1601539" y="1661066"/>
                  <a:pt x="1601539" y="1661066"/>
                  <a:pt x="1613053" y="1661067"/>
                </a:cubicBezTo>
                <a:cubicBezTo>
                  <a:pt x="1613053" y="1672005"/>
                  <a:pt x="1601540" y="1672005"/>
                  <a:pt x="1613053" y="1672580"/>
                </a:cubicBezTo>
                <a:cubicBezTo>
                  <a:pt x="1607297" y="1672580"/>
                  <a:pt x="1604418" y="1672580"/>
                  <a:pt x="1602979" y="1671141"/>
                </a:cubicBezTo>
                <a:close/>
                <a:moveTo>
                  <a:pt x="1393143" y="1568454"/>
                </a:moveTo>
                <a:cubicBezTo>
                  <a:pt x="1400195" y="1571260"/>
                  <a:pt x="1408687" y="1571261"/>
                  <a:pt x="1408687" y="1571261"/>
                </a:cubicBezTo>
                <a:cubicBezTo>
                  <a:pt x="1397173" y="1559747"/>
                  <a:pt x="1397173" y="1559747"/>
                  <a:pt x="1397748" y="1548809"/>
                </a:cubicBezTo>
                <a:cubicBezTo>
                  <a:pt x="1397748" y="1548809"/>
                  <a:pt x="1397748" y="1548809"/>
                  <a:pt x="1386234" y="1548809"/>
                </a:cubicBezTo>
                <a:cubicBezTo>
                  <a:pt x="1380478" y="1560035"/>
                  <a:pt x="1386091" y="1565647"/>
                  <a:pt x="1393143" y="1568454"/>
                </a:cubicBezTo>
                <a:close/>
                <a:moveTo>
                  <a:pt x="1737975" y="1739359"/>
                </a:moveTo>
                <a:cubicBezTo>
                  <a:pt x="1737975" y="1716907"/>
                  <a:pt x="1737975" y="1705969"/>
                  <a:pt x="1715524" y="1694456"/>
                </a:cubicBezTo>
                <a:cubicBezTo>
                  <a:pt x="1749490" y="1694456"/>
                  <a:pt x="1749489" y="1705969"/>
                  <a:pt x="1760427" y="1739358"/>
                </a:cubicBezTo>
                <a:cubicBezTo>
                  <a:pt x="1749490" y="1727846"/>
                  <a:pt x="1749489" y="1750873"/>
                  <a:pt x="1737975" y="1739359"/>
                </a:cubicBezTo>
                <a:close/>
                <a:moveTo>
                  <a:pt x="1813030" y="1782031"/>
                </a:moveTo>
                <a:cubicBezTo>
                  <a:pt x="1808784" y="1779225"/>
                  <a:pt x="1805906" y="1773612"/>
                  <a:pt x="1805906" y="1762386"/>
                </a:cubicBezTo>
                <a:cubicBezTo>
                  <a:pt x="1817419" y="1773900"/>
                  <a:pt x="1817419" y="1773900"/>
                  <a:pt x="1817419" y="1762386"/>
                </a:cubicBezTo>
                <a:cubicBezTo>
                  <a:pt x="1817419" y="1773324"/>
                  <a:pt x="1828932" y="1773324"/>
                  <a:pt x="1828357" y="1784838"/>
                </a:cubicBezTo>
                <a:cubicBezTo>
                  <a:pt x="1822888" y="1784837"/>
                  <a:pt x="1817275" y="1784837"/>
                  <a:pt x="1813030" y="1782031"/>
                </a:cubicBezTo>
                <a:close/>
                <a:moveTo>
                  <a:pt x="1567574" y="1661067"/>
                </a:moveTo>
                <a:lnTo>
                  <a:pt x="1567575" y="1658441"/>
                </a:lnTo>
                <a:lnTo>
                  <a:pt x="1569488" y="1658579"/>
                </a:lnTo>
                <a:close/>
                <a:moveTo>
                  <a:pt x="1351911" y="1557013"/>
                </a:moveTo>
                <a:cubicBezTo>
                  <a:pt x="1349104" y="1557013"/>
                  <a:pt x="1346226" y="1554278"/>
                  <a:pt x="1351695" y="1548809"/>
                </a:cubicBezTo>
                <a:cubicBezTo>
                  <a:pt x="1357452" y="1554278"/>
                  <a:pt x="1354717" y="1557013"/>
                  <a:pt x="1351911" y="1557013"/>
                </a:cubicBezTo>
                <a:close/>
                <a:moveTo>
                  <a:pt x="1306217" y="1537296"/>
                </a:moveTo>
                <a:cubicBezTo>
                  <a:pt x="1306216" y="1514844"/>
                  <a:pt x="1317730" y="1514844"/>
                  <a:pt x="1306217" y="1503331"/>
                </a:cubicBezTo>
                <a:cubicBezTo>
                  <a:pt x="1317730" y="1492393"/>
                  <a:pt x="1306216" y="1514844"/>
                  <a:pt x="1317730" y="1514844"/>
                </a:cubicBezTo>
                <a:cubicBezTo>
                  <a:pt x="1328667" y="1503331"/>
                  <a:pt x="1317729" y="1491817"/>
                  <a:pt x="1306217" y="1503331"/>
                </a:cubicBezTo>
                <a:cubicBezTo>
                  <a:pt x="1294703" y="1514269"/>
                  <a:pt x="1294703" y="1514269"/>
                  <a:pt x="1294702" y="1525782"/>
                </a:cubicBezTo>
                <a:cubicBezTo>
                  <a:pt x="1294702" y="1525782"/>
                  <a:pt x="1294703" y="1537296"/>
                  <a:pt x="1306217" y="1537296"/>
                </a:cubicBezTo>
                <a:close/>
                <a:moveTo>
                  <a:pt x="1426245" y="1598605"/>
                </a:moveTo>
                <a:cubicBezTo>
                  <a:pt x="1427684" y="1597166"/>
                  <a:pt x="1430563" y="1594288"/>
                  <a:pt x="1430563" y="1588531"/>
                </a:cubicBezTo>
                <a:cubicBezTo>
                  <a:pt x="1430563" y="1588531"/>
                  <a:pt x="1430563" y="1588531"/>
                  <a:pt x="1432002" y="1588531"/>
                </a:cubicBezTo>
                <a:lnTo>
                  <a:pt x="1437787" y="1588531"/>
                </a:lnTo>
                <a:lnTo>
                  <a:pt x="1437687" y="1588603"/>
                </a:lnTo>
                <a:cubicBezTo>
                  <a:pt x="1433441" y="1591409"/>
                  <a:pt x="1430563" y="1594288"/>
                  <a:pt x="1430563" y="1600045"/>
                </a:cubicBezTo>
                <a:cubicBezTo>
                  <a:pt x="1424806" y="1600044"/>
                  <a:pt x="1424806" y="1600044"/>
                  <a:pt x="1426245" y="1598605"/>
                </a:cubicBezTo>
                <a:close/>
                <a:moveTo>
                  <a:pt x="1681558" y="1728421"/>
                </a:moveTo>
                <a:cubicBezTo>
                  <a:pt x="1693072" y="1716907"/>
                  <a:pt x="1693072" y="1716907"/>
                  <a:pt x="1681558" y="1716907"/>
                </a:cubicBezTo>
                <a:cubicBezTo>
                  <a:pt x="1692496" y="1705969"/>
                  <a:pt x="1704011" y="1728421"/>
                  <a:pt x="1681558" y="1728421"/>
                </a:cubicBezTo>
                <a:close/>
                <a:moveTo>
                  <a:pt x="1659107" y="1717483"/>
                </a:moveTo>
                <a:cubicBezTo>
                  <a:pt x="1670045" y="1705969"/>
                  <a:pt x="1670045" y="1705969"/>
                  <a:pt x="1681558" y="1705969"/>
                </a:cubicBezTo>
                <a:cubicBezTo>
                  <a:pt x="1681558" y="1716907"/>
                  <a:pt x="1670045" y="1716907"/>
                  <a:pt x="1659107" y="1717483"/>
                </a:cubicBezTo>
                <a:close/>
                <a:moveTo>
                  <a:pt x="1783453" y="1784838"/>
                </a:moveTo>
                <a:cubicBezTo>
                  <a:pt x="1771940" y="1773324"/>
                  <a:pt x="1771940" y="1762386"/>
                  <a:pt x="1771940" y="1750873"/>
                </a:cubicBezTo>
                <a:cubicBezTo>
                  <a:pt x="1771940" y="1739359"/>
                  <a:pt x="1783453" y="1750873"/>
                  <a:pt x="1783453" y="1739935"/>
                </a:cubicBezTo>
                <a:cubicBezTo>
                  <a:pt x="1771940" y="1762386"/>
                  <a:pt x="1794968" y="1762386"/>
                  <a:pt x="1783453" y="1784838"/>
                </a:cubicBezTo>
                <a:close/>
                <a:moveTo>
                  <a:pt x="1386235" y="1593713"/>
                </a:moveTo>
                <a:cubicBezTo>
                  <a:pt x="1397173" y="1593712"/>
                  <a:pt x="1408687" y="1593713"/>
                  <a:pt x="1408111" y="1582775"/>
                </a:cubicBezTo>
                <a:cubicBezTo>
                  <a:pt x="1402642" y="1582774"/>
                  <a:pt x="1399908" y="1585653"/>
                  <a:pt x="1397102" y="1587092"/>
                </a:cubicBezTo>
                <a:lnTo>
                  <a:pt x="1386065" y="1582928"/>
                </a:lnTo>
                <a:lnTo>
                  <a:pt x="1386062" y="1582717"/>
                </a:lnTo>
                <a:lnTo>
                  <a:pt x="1395733" y="1581335"/>
                </a:lnTo>
                <a:cubicBezTo>
                  <a:pt x="1397174" y="1579896"/>
                  <a:pt x="1397173" y="1577017"/>
                  <a:pt x="1397173" y="1571260"/>
                </a:cubicBezTo>
                <a:cubicBezTo>
                  <a:pt x="1386235" y="1571261"/>
                  <a:pt x="1386234" y="1559747"/>
                  <a:pt x="1374721" y="1571260"/>
                </a:cubicBezTo>
                <a:cubicBezTo>
                  <a:pt x="1383356" y="1579464"/>
                  <a:pt x="1385515" y="1575362"/>
                  <a:pt x="1386055" y="1582271"/>
                </a:cubicBezTo>
                <a:lnTo>
                  <a:pt x="1386062" y="1582717"/>
                </a:lnTo>
                <a:lnTo>
                  <a:pt x="1385659" y="1582775"/>
                </a:lnTo>
                <a:lnTo>
                  <a:pt x="1386065" y="1582928"/>
                </a:lnTo>
                <a:close/>
                <a:moveTo>
                  <a:pt x="1749490" y="1784838"/>
                </a:moveTo>
                <a:lnTo>
                  <a:pt x="1749490" y="1773324"/>
                </a:lnTo>
                <a:cubicBezTo>
                  <a:pt x="1749490" y="1773324"/>
                  <a:pt x="1749490" y="1773324"/>
                  <a:pt x="1761003" y="1773324"/>
                </a:cubicBezTo>
                <a:cubicBezTo>
                  <a:pt x="1761003" y="1773324"/>
                  <a:pt x="1761003" y="1773324"/>
                  <a:pt x="1761002" y="1784837"/>
                </a:cubicBezTo>
                <a:cubicBezTo>
                  <a:pt x="1761002" y="1784837"/>
                  <a:pt x="1761002" y="1784837"/>
                  <a:pt x="1749490" y="1784838"/>
                </a:cubicBezTo>
                <a:close/>
                <a:moveTo>
                  <a:pt x="1351694" y="1604651"/>
                </a:moveTo>
                <a:cubicBezTo>
                  <a:pt x="1351694" y="1582198"/>
                  <a:pt x="1351694" y="1582198"/>
                  <a:pt x="1363208" y="1582198"/>
                </a:cubicBezTo>
                <a:cubicBezTo>
                  <a:pt x="1363208" y="1582198"/>
                  <a:pt x="1363208" y="1604650"/>
                  <a:pt x="1351694" y="1604651"/>
                </a:cubicBezTo>
                <a:close/>
                <a:moveTo>
                  <a:pt x="1771940" y="1818227"/>
                </a:moveTo>
                <a:lnTo>
                  <a:pt x="1771940" y="1818227"/>
                </a:lnTo>
                <a:cubicBezTo>
                  <a:pt x="1771940" y="1815492"/>
                  <a:pt x="1771939" y="1814845"/>
                  <a:pt x="1771940" y="1815232"/>
                </a:cubicBezTo>
                <a:close/>
                <a:moveTo>
                  <a:pt x="1226772" y="1548809"/>
                </a:moveTo>
                <a:cubicBezTo>
                  <a:pt x="1226772" y="1548809"/>
                  <a:pt x="1226772" y="1548809"/>
                  <a:pt x="1238285" y="1548809"/>
                </a:cubicBezTo>
                <a:cubicBezTo>
                  <a:pt x="1238285" y="1537871"/>
                  <a:pt x="1226772" y="1526358"/>
                  <a:pt x="1238286" y="1526358"/>
                </a:cubicBezTo>
                <a:cubicBezTo>
                  <a:pt x="1238286" y="1526358"/>
                  <a:pt x="1238285" y="1514844"/>
                  <a:pt x="1226772" y="1514844"/>
                </a:cubicBezTo>
                <a:cubicBezTo>
                  <a:pt x="1226772" y="1525783"/>
                  <a:pt x="1238285" y="1548809"/>
                  <a:pt x="1226772" y="1548809"/>
                </a:cubicBezTo>
                <a:close/>
                <a:moveTo>
                  <a:pt x="1635030" y="1759260"/>
                </a:moveTo>
                <a:lnTo>
                  <a:pt x="1630323" y="1745260"/>
                </a:lnTo>
                <a:cubicBezTo>
                  <a:pt x="1630323" y="1739647"/>
                  <a:pt x="1630323" y="1734178"/>
                  <a:pt x="1624566" y="1728997"/>
                </a:cubicBezTo>
                <a:cubicBezTo>
                  <a:pt x="1647018" y="1739935"/>
                  <a:pt x="1647019" y="1728997"/>
                  <a:pt x="1647019" y="1717484"/>
                </a:cubicBezTo>
                <a:cubicBezTo>
                  <a:pt x="1658532" y="1717483"/>
                  <a:pt x="1636081" y="1751448"/>
                  <a:pt x="1658532" y="1739935"/>
                </a:cubicBezTo>
                <a:cubicBezTo>
                  <a:pt x="1658532" y="1748138"/>
                  <a:pt x="1645903" y="1744037"/>
                  <a:pt x="1639589" y="1750945"/>
                </a:cubicBezTo>
                <a:lnTo>
                  <a:pt x="1636946" y="1759565"/>
                </a:lnTo>
                <a:lnTo>
                  <a:pt x="1636368" y="1759580"/>
                </a:lnTo>
                <a:close/>
                <a:moveTo>
                  <a:pt x="1500795" y="1694456"/>
                </a:moveTo>
                <a:cubicBezTo>
                  <a:pt x="1500795" y="1683518"/>
                  <a:pt x="1500795" y="1683518"/>
                  <a:pt x="1500795" y="1672004"/>
                </a:cubicBezTo>
                <a:cubicBezTo>
                  <a:pt x="1500795" y="1683518"/>
                  <a:pt x="1500795" y="1683518"/>
                  <a:pt x="1489282" y="1683518"/>
                </a:cubicBezTo>
                <a:cubicBezTo>
                  <a:pt x="1489282" y="1672005"/>
                  <a:pt x="1500220" y="1661067"/>
                  <a:pt x="1511734" y="1649553"/>
                </a:cubicBezTo>
                <a:cubicBezTo>
                  <a:pt x="1511734" y="1649553"/>
                  <a:pt x="1511734" y="1649553"/>
                  <a:pt x="1511733" y="1661067"/>
                </a:cubicBezTo>
                <a:cubicBezTo>
                  <a:pt x="1522671" y="1650129"/>
                  <a:pt x="1522671" y="1638615"/>
                  <a:pt x="1534185" y="1638615"/>
                </a:cubicBezTo>
                <a:cubicBezTo>
                  <a:pt x="1534185" y="1638615"/>
                  <a:pt x="1534184" y="1650129"/>
                  <a:pt x="1556637" y="1638615"/>
                </a:cubicBezTo>
                <a:cubicBezTo>
                  <a:pt x="1556637" y="1649553"/>
                  <a:pt x="1545123" y="1649554"/>
                  <a:pt x="1545122" y="1661066"/>
                </a:cubicBezTo>
                <a:cubicBezTo>
                  <a:pt x="1545123" y="1649554"/>
                  <a:pt x="1545123" y="1649554"/>
                  <a:pt x="1546274" y="1649554"/>
                </a:cubicBezTo>
                <a:cubicBezTo>
                  <a:pt x="1523247" y="1649553"/>
                  <a:pt x="1512309" y="1682943"/>
                  <a:pt x="1500795" y="1694456"/>
                </a:cubicBezTo>
                <a:close/>
                <a:moveTo>
                  <a:pt x="1601539" y="1751448"/>
                </a:moveTo>
                <a:cubicBezTo>
                  <a:pt x="1590602" y="1751448"/>
                  <a:pt x="1590602" y="1728421"/>
                  <a:pt x="1579087" y="1739935"/>
                </a:cubicBezTo>
                <a:cubicBezTo>
                  <a:pt x="1579088" y="1728997"/>
                  <a:pt x="1579087" y="1717483"/>
                  <a:pt x="1579087" y="1717483"/>
                </a:cubicBezTo>
                <a:cubicBezTo>
                  <a:pt x="1579087" y="1705969"/>
                  <a:pt x="1579087" y="1717483"/>
                  <a:pt x="1590602" y="1705969"/>
                </a:cubicBezTo>
                <a:cubicBezTo>
                  <a:pt x="1601540" y="1716908"/>
                  <a:pt x="1590602" y="1716907"/>
                  <a:pt x="1590602" y="1728997"/>
                </a:cubicBezTo>
                <a:cubicBezTo>
                  <a:pt x="1590602" y="1728997"/>
                  <a:pt x="1601540" y="1728997"/>
                  <a:pt x="1613053" y="1728997"/>
                </a:cubicBezTo>
                <a:cubicBezTo>
                  <a:pt x="1613052" y="1739935"/>
                  <a:pt x="1613053" y="1751448"/>
                  <a:pt x="1601539" y="1751448"/>
                </a:cubicBezTo>
                <a:close/>
                <a:moveTo>
                  <a:pt x="1249799" y="1582198"/>
                </a:moveTo>
                <a:cubicBezTo>
                  <a:pt x="1261313" y="1582198"/>
                  <a:pt x="1261313" y="1582198"/>
                  <a:pt x="1261313" y="1570685"/>
                </a:cubicBezTo>
                <a:cubicBezTo>
                  <a:pt x="1249800" y="1570685"/>
                  <a:pt x="1238862" y="1548234"/>
                  <a:pt x="1261313" y="1548234"/>
                </a:cubicBezTo>
                <a:cubicBezTo>
                  <a:pt x="1261313" y="1537295"/>
                  <a:pt x="1249800" y="1537296"/>
                  <a:pt x="1249799" y="1525782"/>
                </a:cubicBezTo>
                <a:cubicBezTo>
                  <a:pt x="1249799" y="1548809"/>
                  <a:pt x="1238285" y="1548809"/>
                  <a:pt x="1238285" y="1559747"/>
                </a:cubicBezTo>
                <a:cubicBezTo>
                  <a:pt x="1249800" y="1570685"/>
                  <a:pt x="1238285" y="1570685"/>
                  <a:pt x="1249799" y="1582198"/>
                </a:cubicBezTo>
                <a:close/>
                <a:moveTo>
                  <a:pt x="1771940" y="1841255"/>
                </a:moveTo>
                <a:cubicBezTo>
                  <a:pt x="1771940" y="1829740"/>
                  <a:pt x="1771940" y="1829740"/>
                  <a:pt x="1771940" y="1829740"/>
                </a:cubicBezTo>
                <a:cubicBezTo>
                  <a:pt x="1771940" y="1818227"/>
                  <a:pt x="1760427" y="1818227"/>
                  <a:pt x="1771940" y="1818227"/>
                </a:cubicBezTo>
                <a:cubicBezTo>
                  <a:pt x="1771940" y="1823984"/>
                  <a:pt x="1771939" y="1821249"/>
                  <a:pt x="1771940" y="1818443"/>
                </a:cubicBezTo>
                <a:lnTo>
                  <a:pt x="1771940" y="1818227"/>
                </a:lnTo>
                <a:lnTo>
                  <a:pt x="1780575" y="1825423"/>
                </a:lnTo>
                <a:cubicBezTo>
                  <a:pt x="1780575" y="1829740"/>
                  <a:pt x="1777696" y="1835497"/>
                  <a:pt x="1771940" y="1841255"/>
                </a:cubicBezTo>
                <a:close/>
                <a:moveTo>
                  <a:pt x="1442652" y="1683184"/>
                </a:moveTo>
                <a:lnTo>
                  <a:pt x="1442652" y="1682943"/>
                </a:lnTo>
                <a:lnTo>
                  <a:pt x="1442652" y="1683184"/>
                </a:lnTo>
                <a:close/>
                <a:moveTo>
                  <a:pt x="1442651" y="1683642"/>
                </a:moveTo>
                <a:lnTo>
                  <a:pt x="1442652" y="1683184"/>
                </a:lnTo>
                <a:lnTo>
                  <a:pt x="1443228" y="1682942"/>
                </a:lnTo>
                <a:close/>
                <a:moveTo>
                  <a:pt x="1386811" y="1658188"/>
                </a:moveTo>
                <a:lnTo>
                  <a:pt x="1386811" y="1658188"/>
                </a:lnTo>
                <a:lnTo>
                  <a:pt x="1386811" y="1658188"/>
                </a:lnTo>
                <a:close/>
                <a:moveTo>
                  <a:pt x="1414299" y="1672760"/>
                </a:moveTo>
                <a:cubicBezTo>
                  <a:pt x="1413579" y="1673300"/>
                  <a:pt x="1412140" y="1672580"/>
                  <a:pt x="1409262" y="1669701"/>
                </a:cubicBezTo>
                <a:cubicBezTo>
                  <a:pt x="1420775" y="1658188"/>
                  <a:pt x="1409262" y="1669701"/>
                  <a:pt x="1409262" y="1658188"/>
                </a:cubicBezTo>
                <a:cubicBezTo>
                  <a:pt x="1403794" y="1652432"/>
                  <a:pt x="1401059" y="1652431"/>
                  <a:pt x="1398253" y="1653871"/>
                </a:cubicBezTo>
                <a:lnTo>
                  <a:pt x="1386811" y="1658188"/>
                </a:lnTo>
                <a:lnTo>
                  <a:pt x="1386812" y="1656542"/>
                </a:lnTo>
                <a:cubicBezTo>
                  <a:pt x="1386812" y="1646531"/>
                  <a:pt x="1386812" y="1644372"/>
                  <a:pt x="1386812" y="1635737"/>
                </a:cubicBezTo>
                <a:lnTo>
                  <a:pt x="1398325" y="1635737"/>
                </a:lnTo>
                <a:cubicBezTo>
                  <a:pt x="1398325" y="1635737"/>
                  <a:pt x="1398325" y="1635737"/>
                  <a:pt x="1398325" y="1647251"/>
                </a:cubicBezTo>
                <a:cubicBezTo>
                  <a:pt x="1409838" y="1647250"/>
                  <a:pt x="1420775" y="1658188"/>
                  <a:pt x="1432289" y="1635737"/>
                </a:cubicBezTo>
                <a:cubicBezTo>
                  <a:pt x="1443803" y="1624223"/>
                  <a:pt x="1432290" y="1647250"/>
                  <a:pt x="1443803" y="1635737"/>
                </a:cubicBezTo>
                <a:cubicBezTo>
                  <a:pt x="1432289" y="1635737"/>
                  <a:pt x="1421352" y="1658188"/>
                  <a:pt x="1443803" y="1658188"/>
                </a:cubicBezTo>
                <a:cubicBezTo>
                  <a:pt x="1443803" y="1669702"/>
                  <a:pt x="1443803" y="1669702"/>
                  <a:pt x="1432290" y="1669701"/>
                </a:cubicBezTo>
                <a:cubicBezTo>
                  <a:pt x="1432290" y="1658188"/>
                  <a:pt x="1420776" y="1669702"/>
                  <a:pt x="1420775" y="1658188"/>
                </a:cubicBezTo>
                <a:cubicBezTo>
                  <a:pt x="1412140" y="1658188"/>
                  <a:pt x="1416458" y="1671141"/>
                  <a:pt x="1414299" y="1672760"/>
                </a:cubicBezTo>
                <a:close/>
                <a:moveTo>
                  <a:pt x="1442651" y="1689694"/>
                </a:moveTo>
                <a:lnTo>
                  <a:pt x="1442651" y="1689694"/>
                </a:lnTo>
                <a:lnTo>
                  <a:pt x="1442652" y="1684382"/>
                </a:lnTo>
                <a:lnTo>
                  <a:pt x="1442651" y="1683642"/>
                </a:lnTo>
                <a:lnTo>
                  <a:pt x="1442651" y="1683642"/>
                </a:lnTo>
                <a:close/>
                <a:moveTo>
                  <a:pt x="1451404" y="1697514"/>
                </a:moveTo>
                <a:lnTo>
                  <a:pt x="1450289" y="1696746"/>
                </a:lnTo>
                <a:lnTo>
                  <a:pt x="1450424" y="1695895"/>
                </a:lnTo>
                <a:cubicBezTo>
                  <a:pt x="1451863" y="1694456"/>
                  <a:pt x="1454741" y="1694456"/>
                  <a:pt x="1454741" y="1694456"/>
                </a:cubicBezTo>
                <a:cubicBezTo>
                  <a:pt x="1454741" y="1697334"/>
                  <a:pt x="1453337" y="1698054"/>
                  <a:pt x="1451404" y="1697514"/>
                </a:cubicBezTo>
                <a:close/>
                <a:moveTo>
                  <a:pt x="1828933" y="1885582"/>
                </a:moveTo>
                <a:cubicBezTo>
                  <a:pt x="1828932" y="1874644"/>
                  <a:pt x="1817419" y="1874644"/>
                  <a:pt x="1840446" y="1874068"/>
                </a:cubicBezTo>
                <a:cubicBezTo>
                  <a:pt x="1840446" y="1874068"/>
                  <a:pt x="1840446" y="1874068"/>
                  <a:pt x="1828933" y="1885582"/>
                </a:cubicBezTo>
                <a:close/>
                <a:moveTo>
                  <a:pt x="1488130" y="1716907"/>
                </a:moveTo>
                <a:cubicBezTo>
                  <a:pt x="1488130" y="1705969"/>
                  <a:pt x="1488130" y="1705969"/>
                  <a:pt x="1488130" y="1693881"/>
                </a:cubicBezTo>
                <a:cubicBezTo>
                  <a:pt x="1488131" y="1705394"/>
                  <a:pt x="1499645" y="1705394"/>
                  <a:pt x="1499645" y="1705394"/>
                </a:cubicBezTo>
                <a:cubicBezTo>
                  <a:pt x="1499644" y="1716907"/>
                  <a:pt x="1488130" y="1716907"/>
                  <a:pt x="1488130" y="1716907"/>
                </a:cubicBezTo>
                <a:close/>
                <a:moveTo>
                  <a:pt x="1120020" y="1535497"/>
                </a:moveTo>
                <a:cubicBezTo>
                  <a:pt x="1120559" y="1536576"/>
                  <a:pt x="1121998" y="1537296"/>
                  <a:pt x="1124877" y="1537296"/>
                </a:cubicBezTo>
                <a:cubicBezTo>
                  <a:pt x="1124877" y="1525782"/>
                  <a:pt x="1136391" y="1525782"/>
                  <a:pt x="1124877" y="1525782"/>
                </a:cubicBezTo>
                <a:cubicBezTo>
                  <a:pt x="1124877" y="1525782"/>
                  <a:pt x="1118400" y="1532258"/>
                  <a:pt x="1120020" y="1535497"/>
                </a:cubicBezTo>
                <a:close/>
                <a:moveTo>
                  <a:pt x="1659107" y="1807289"/>
                </a:moveTo>
                <a:cubicBezTo>
                  <a:pt x="1659107" y="1804410"/>
                  <a:pt x="1659107" y="1802972"/>
                  <a:pt x="1659286" y="1802431"/>
                </a:cubicBezTo>
                <a:lnTo>
                  <a:pt x="1660313" y="1802871"/>
                </a:lnTo>
                <a:close/>
                <a:moveTo>
                  <a:pt x="1499644" y="1728421"/>
                </a:moveTo>
                <a:lnTo>
                  <a:pt x="1499644" y="1728421"/>
                </a:lnTo>
                <a:lnTo>
                  <a:pt x="1499644" y="1728421"/>
                </a:lnTo>
                <a:close/>
                <a:moveTo>
                  <a:pt x="1800004" y="1877459"/>
                </a:moveTo>
                <a:cubicBezTo>
                  <a:pt x="1795687" y="1875759"/>
                  <a:pt x="1797845" y="1863129"/>
                  <a:pt x="1806481" y="1863130"/>
                </a:cubicBezTo>
                <a:cubicBezTo>
                  <a:pt x="1817419" y="1863130"/>
                  <a:pt x="1794967" y="1874644"/>
                  <a:pt x="1806481" y="1874644"/>
                </a:cubicBezTo>
                <a:cubicBezTo>
                  <a:pt x="1803603" y="1877379"/>
                  <a:pt x="1801444" y="1878026"/>
                  <a:pt x="1800004" y="1877459"/>
                </a:cubicBezTo>
                <a:close/>
                <a:moveTo>
                  <a:pt x="1495327" y="1726982"/>
                </a:moveTo>
                <a:cubicBezTo>
                  <a:pt x="1496766" y="1725543"/>
                  <a:pt x="1499644" y="1722664"/>
                  <a:pt x="1499644" y="1716907"/>
                </a:cubicBezTo>
                <a:lnTo>
                  <a:pt x="1499644" y="1728421"/>
                </a:lnTo>
                <a:close/>
                <a:moveTo>
                  <a:pt x="1545122" y="1761811"/>
                </a:moveTo>
                <a:cubicBezTo>
                  <a:pt x="1545122" y="1750873"/>
                  <a:pt x="1534184" y="1739359"/>
                  <a:pt x="1556637" y="1739359"/>
                </a:cubicBezTo>
                <a:cubicBezTo>
                  <a:pt x="1556636" y="1750873"/>
                  <a:pt x="1556636" y="1750873"/>
                  <a:pt x="1567574" y="1750297"/>
                </a:cubicBezTo>
                <a:cubicBezTo>
                  <a:pt x="1556637" y="1761811"/>
                  <a:pt x="1545122" y="1761811"/>
                  <a:pt x="1545122" y="1761811"/>
                </a:cubicBezTo>
                <a:close/>
                <a:moveTo>
                  <a:pt x="1499645" y="1739359"/>
                </a:moveTo>
                <a:cubicBezTo>
                  <a:pt x="1488130" y="1739359"/>
                  <a:pt x="1488130" y="1728422"/>
                  <a:pt x="1488130" y="1728422"/>
                </a:cubicBezTo>
                <a:cubicBezTo>
                  <a:pt x="1488130" y="1728422"/>
                  <a:pt x="1488130" y="1728422"/>
                  <a:pt x="1489570" y="1728421"/>
                </a:cubicBezTo>
                <a:lnTo>
                  <a:pt x="1499644" y="1728421"/>
                </a:lnTo>
                <a:close/>
                <a:moveTo>
                  <a:pt x="1693648" y="1840679"/>
                </a:moveTo>
                <a:cubicBezTo>
                  <a:pt x="1693648" y="1818227"/>
                  <a:pt x="1693648" y="1818227"/>
                  <a:pt x="1682134" y="1795775"/>
                </a:cubicBezTo>
                <a:cubicBezTo>
                  <a:pt x="1670620" y="1795776"/>
                  <a:pt x="1670620" y="1795776"/>
                  <a:pt x="1670621" y="1807289"/>
                </a:cubicBezTo>
                <a:cubicBezTo>
                  <a:pt x="1664864" y="1807289"/>
                  <a:pt x="1661985" y="1804410"/>
                  <a:pt x="1660546" y="1802971"/>
                </a:cubicBezTo>
                <a:lnTo>
                  <a:pt x="1660313" y="1802871"/>
                </a:lnTo>
                <a:lnTo>
                  <a:pt x="1664864" y="1786205"/>
                </a:lnTo>
                <a:cubicBezTo>
                  <a:pt x="1667742" y="1781959"/>
                  <a:pt x="1670620" y="1779081"/>
                  <a:pt x="1670620" y="1773324"/>
                </a:cubicBezTo>
                <a:cubicBezTo>
                  <a:pt x="1670621" y="1761811"/>
                  <a:pt x="1659107" y="1773324"/>
                  <a:pt x="1659106" y="1761811"/>
                </a:cubicBezTo>
                <a:cubicBezTo>
                  <a:pt x="1647594" y="1772748"/>
                  <a:pt x="1636080" y="1784262"/>
                  <a:pt x="1647594" y="1784262"/>
                </a:cubicBezTo>
                <a:cubicBezTo>
                  <a:pt x="1636080" y="1784262"/>
                  <a:pt x="1636080" y="1784262"/>
                  <a:pt x="1613628" y="1784262"/>
                </a:cubicBezTo>
                <a:cubicBezTo>
                  <a:pt x="1613628" y="1772748"/>
                  <a:pt x="1613628" y="1772748"/>
                  <a:pt x="1625142" y="1772748"/>
                </a:cubicBezTo>
                <a:cubicBezTo>
                  <a:pt x="1613628" y="1772748"/>
                  <a:pt x="1613628" y="1772748"/>
                  <a:pt x="1613629" y="1761235"/>
                </a:cubicBezTo>
                <a:cubicBezTo>
                  <a:pt x="1625141" y="1761235"/>
                  <a:pt x="1625141" y="1761235"/>
                  <a:pt x="1625141" y="1761235"/>
                </a:cubicBezTo>
                <a:cubicBezTo>
                  <a:pt x="1625142" y="1758357"/>
                  <a:pt x="1626545" y="1757601"/>
                  <a:pt x="1628650" y="1757736"/>
                </a:cubicBezTo>
                <a:lnTo>
                  <a:pt x="1635030" y="1759260"/>
                </a:lnTo>
                <a:lnTo>
                  <a:pt x="1636081" y="1762386"/>
                </a:lnTo>
                <a:lnTo>
                  <a:pt x="1636946" y="1759565"/>
                </a:lnTo>
                <a:lnTo>
                  <a:pt x="1644085" y="1759373"/>
                </a:lnTo>
                <a:cubicBezTo>
                  <a:pt x="1646191" y="1758141"/>
                  <a:pt x="1647594" y="1755334"/>
                  <a:pt x="1647594" y="1749722"/>
                </a:cubicBezTo>
                <a:lnTo>
                  <a:pt x="1659107" y="1749721"/>
                </a:lnTo>
                <a:lnTo>
                  <a:pt x="1659107" y="1761235"/>
                </a:lnTo>
                <a:cubicBezTo>
                  <a:pt x="1670620" y="1750297"/>
                  <a:pt x="1670621" y="1738784"/>
                  <a:pt x="1670621" y="1738784"/>
                </a:cubicBezTo>
                <a:cubicBezTo>
                  <a:pt x="1682135" y="1738784"/>
                  <a:pt x="1670620" y="1750297"/>
                  <a:pt x="1670620" y="1750297"/>
                </a:cubicBezTo>
                <a:cubicBezTo>
                  <a:pt x="1681558" y="1750297"/>
                  <a:pt x="1693072" y="1750297"/>
                  <a:pt x="1693073" y="1738784"/>
                </a:cubicBezTo>
                <a:cubicBezTo>
                  <a:pt x="1693073" y="1738784"/>
                  <a:pt x="1704586" y="1738783"/>
                  <a:pt x="1704586" y="1750297"/>
                </a:cubicBezTo>
                <a:cubicBezTo>
                  <a:pt x="1715524" y="1739359"/>
                  <a:pt x="1715524" y="1739359"/>
                  <a:pt x="1727037" y="1727845"/>
                </a:cubicBezTo>
                <a:cubicBezTo>
                  <a:pt x="1727038" y="1738784"/>
                  <a:pt x="1727037" y="1761811"/>
                  <a:pt x="1715524" y="1750297"/>
                </a:cubicBezTo>
                <a:cubicBezTo>
                  <a:pt x="1715524" y="1750297"/>
                  <a:pt x="1715524" y="1761811"/>
                  <a:pt x="1727037" y="1750297"/>
                </a:cubicBezTo>
                <a:cubicBezTo>
                  <a:pt x="1727037" y="1761811"/>
                  <a:pt x="1727037" y="1761811"/>
                  <a:pt x="1715524" y="1761811"/>
                </a:cubicBezTo>
                <a:cubicBezTo>
                  <a:pt x="1715524" y="1773324"/>
                  <a:pt x="1726462" y="1761811"/>
                  <a:pt x="1737975" y="1761811"/>
                </a:cubicBezTo>
                <a:cubicBezTo>
                  <a:pt x="1737975" y="1773324"/>
                  <a:pt x="1714949" y="1784262"/>
                  <a:pt x="1726462" y="1795775"/>
                </a:cubicBezTo>
                <a:cubicBezTo>
                  <a:pt x="1715524" y="1795776"/>
                  <a:pt x="1715524" y="1818227"/>
                  <a:pt x="1704011" y="1818227"/>
                </a:cubicBezTo>
                <a:cubicBezTo>
                  <a:pt x="1704011" y="1818227"/>
                  <a:pt x="1715524" y="1818227"/>
                  <a:pt x="1705161" y="1829165"/>
                </a:cubicBezTo>
                <a:cubicBezTo>
                  <a:pt x="1705161" y="1840679"/>
                  <a:pt x="1705161" y="1840679"/>
                  <a:pt x="1693648" y="1840679"/>
                </a:cubicBezTo>
                <a:close/>
                <a:moveTo>
                  <a:pt x="1238285" y="1616164"/>
                </a:moveTo>
                <a:cubicBezTo>
                  <a:pt x="1235406" y="1613286"/>
                  <a:pt x="1234687" y="1610443"/>
                  <a:pt x="1235047" y="1607799"/>
                </a:cubicBezTo>
                <a:lnTo>
                  <a:pt x="1235880" y="1605952"/>
                </a:lnTo>
                <a:lnTo>
                  <a:pt x="1236846" y="1606090"/>
                </a:lnTo>
                <a:cubicBezTo>
                  <a:pt x="1238285" y="1607529"/>
                  <a:pt x="1238285" y="1610407"/>
                  <a:pt x="1238285" y="1616164"/>
                </a:cubicBezTo>
                <a:close/>
                <a:moveTo>
                  <a:pt x="1533852" y="1764959"/>
                </a:moveTo>
                <a:lnTo>
                  <a:pt x="1533784" y="1763274"/>
                </a:lnTo>
                <a:lnTo>
                  <a:pt x="1534184" y="1761811"/>
                </a:lnTo>
                <a:cubicBezTo>
                  <a:pt x="1534041" y="1764689"/>
                  <a:pt x="1533933" y="1765444"/>
                  <a:pt x="1533852" y="1764959"/>
                </a:cubicBezTo>
                <a:close/>
                <a:moveTo>
                  <a:pt x="1405809" y="1701652"/>
                </a:moveTo>
                <a:cubicBezTo>
                  <a:pt x="1402931" y="1700213"/>
                  <a:pt x="1402930" y="1694456"/>
                  <a:pt x="1408687" y="1682943"/>
                </a:cubicBezTo>
                <a:cubicBezTo>
                  <a:pt x="1408687" y="1682943"/>
                  <a:pt x="1408686" y="1694456"/>
                  <a:pt x="1420200" y="1694456"/>
                </a:cubicBezTo>
                <a:cubicBezTo>
                  <a:pt x="1414443" y="1700213"/>
                  <a:pt x="1408687" y="1703091"/>
                  <a:pt x="1405809" y="1701652"/>
                </a:cubicBezTo>
                <a:close/>
                <a:moveTo>
                  <a:pt x="1409262" y="1705394"/>
                </a:moveTo>
                <a:cubicBezTo>
                  <a:pt x="1415019" y="1699925"/>
                  <a:pt x="1420632" y="1694312"/>
                  <a:pt x="1426245" y="1690067"/>
                </a:cubicBezTo>
                <a:lnTo>
                  <a:pt x="1442652" y="1683184"/>
                </a:lnTo>
                <a:lnTo>
                  <a:pt x="1442651" y="1683642"/>
                </a:lnTo>
                <a:lnTo>
                  <a:pt x="1440412" y="1686360"/>
                </a:lnTo>
                <a:lnTo>
                  <a:pt x="1442651" y="1689694"/>
                </a:lnTo>
                <a:lnTo>
                  <a:pt x="1442651" y="1694456"/>
                </a:lnTo>
                <a:lnTo>
                  <a:pt x="1442651" y="1689694"/>
                </a:lnTo>
                <a:lnTo>
                  <a:pt x="1444883" y="1693017"/>
                </a:lnTo>
                <a:lnTo>
                  <a:pt x="1450289" y="1696746"/>
                </a:lnTo>
                <a:lnTo>
                  <a:pt x="1449884" y="1699313"/>
                </a:lnTo>
                <a:cubicBezTo>
                  <a:pt x="1450423" y="1700932"/>
                  <a:pt x="1451863" y="1703091"/>
                  <a:pt x="1454741" y="1705969"/>
                </a:cubicBezTo>
                <a:cubicBezTo>
                  <a:pt x="1443228" y="1705969"/>
                  <a:pt x="1443228" y="1705969"/>
                  <a:pt x="1443228" y="1705969"/>
                </a:cubicBezTo>
                <a:cubicBezTo>
                  <a:pt x="1431714" y="1705969"/>
                  <a:pt x="1431714" y="1705969"/>
                  <a:pt x="1431714" y="1694456"/>
                </a:cubicBezTo>
                <a:cubicBezTo>
                  <a:pt x="1420200" y="1694456"/>
                  <a:pt x="1420200" y="1705969"/>
                  <a:pt x="1409262" y="1705394"/>
                </a:cubicBezTo>
                <a:close/>
                <a:moveTo>
                  <a:pt x="1022406" y="1514844"/>
                </a:moveTo>
                <a:cubicBezTo>
                  <a:pt x="1022406" y="1503906"/>
                  <a:pt x="1022406" y="1492393"/>
                  <a:pt x="1033919" y="1492393"/>
                </a:cubicBezTo>
                <a:cubicBezTo>
                  <a:pt x="1022406" y="1480879"/>
                  <a:pt x="1010893" y="1514844"/>
                  <a:pt x="1022406" y="1514844"/>
                </a:cubicBezTo>
                <a:close/>
                <a:moveTo>
                  <a:pt x="1567574" y="1784837"/>
                </a:moveTo>
                <a:cubicBezTo>
                  <a:pt x="1567574" y="1762386"/>
                  <a:pt x="1567574" y="1751448"/>
                  <a:pt x="1579087" y="1739935"/>
                </a:cubicBezTo>
                <a:cubicBezTo>
                  <a:pt x="1590601" y="1750873"/>
                  <a:pt x="1579087" y="1762386"/>
                  <a:pt x="1590602" y="1762386"/>
                </a:cubicBezTo>
                <a:lnTo>
                  <a:pt x="1579087" y="1762386"/>
                </a:lnTo>
                <a:cubicBezTo>
                  <a:pt x="1579088" y="1773325"/>
                  <a:pt x="1579088" y="1773325"/>
                  <a:pt x="1567574" y="1784837"/>
                </a:cubicBezTo>
                <a:close/>
                <a:moveTo>
                  <a:pt x="1226772" y="1616164"/>
                </a:moveTo>
                <a:cubicBezTo>
                  <a:pt x="1226772" y="1616164"/>
                  <a:pt x="1226772" y="1616164"/>
                  <a:pt x="1238285" y="1616164"/>
                </a:cubicBezTo>
                <a:cubicBezTo>
                  <a:pt x="1238285" y="1605226"/>
                  <a:pt x="1249799" y="1605226"/>
                  <a:pt x="1249800" y="1593713"/>
                </a:cubicBezTo>
                <a:cubicBezTo>
                  <a:pt x="1249800" y="1593713"/>
                  <a:pt x="1238286" y="1582198"/>
                  <a:pt x="1238286" y="1593713"/>
                </a:cubicBezTo>
                <a:cubicBezTo>
                  <a:pt x="1244043" y="1593713"/>
                  <a:pt x="1241164" y="1596447"/>
                  <a:pt x="1238286" y="1600621"/>
                </a:cubicBezTo>
                <a:lnTo>
                  <a:pt x="1235880" y="1605952"/>
                </a:lnTo>
                <a:lnTo>
                  <a:pt x="1226772" y="1604650"/>
                </a:lnTo>
                <a:cubicBezTo>
                  <a:pt x="1226772" y="1604650"/>
                  <a:pt x="1226772" y="1604650"/>
                  <a:pt x="1226772" y="1616164"/>
                </a:cubicBezTo>
                <a:close/>
                <a:moveTo>
                  <a:pt x="1545123" y="1773900"/>
                </a:moveTo>
                <a:cubicBezTo>
                  <a:pt x="1545123" y="1773900"/>
                  <a:pt x="1533609" y="1762386"/>
                  <a:pt x="1545123" y="1762386"/>
                </a:cubicBezTo>
                <a:cubicBezTo>
                  <a:pt x="1556637" y="1762386"/>
                  <a:pt x="1545123" y="1773324"/>
                  <a:pt x="1556637" y="1773899"/>
                </a:cubicBezTo>
                <a:close/>
                <a:moveTo>
                  <a:pt x="1715524" y="1863706"/>
                </a:moveTo>
                <a:cubicBezTo>
                  <a:pt x="1715524" y="1863706"/>
                  <a:pt x="1715524" y="1863706"/>
                  <a:pt x="1715524" y="1852193"/>
                </a:cubicBezTo>
                <a:cubicBezTo>
                  <a:pt x="1727037" y="1863130"/>
                  <a:pt x="1727037" y="1852192"/>
                  <a:pt x="1727037" y="1852192"/>
                </a:cubicBezTo>
                <a:lnTo>
                  <a:pt x="1727037" y="1863706"/>
                </a:lnTo>
                <a:cubicBezTo>
                  <a:pt x="1727037" y="1863706"/>
                  <a:pt x="1727037" y="1863706"/>
                  <a:pt x="1715524" y="1863706"/>
                </a:cubicBezTo>
                <a:close/>
                <a:moveTo>
                  <a:pt x="1300459" y="1658188"/>
                </a:moveTo>
                <a:cubicBezTo>
                  <a:pt x="1303338" y="1658188"/>
                  <a:pt x="1306216" y="1655310"/>
                  <a:pt x="1306216" y="1649553"/>
                </a:cubicBezTo>
                <a:lnTo>
                  <a:pt x="1294702" y="1649553"/>
                </a:lnTo>
                <a:cubicBezTo>
                  <a:pt x="1294702" y="1655309"/>
                  <a:pt x="1297581" y="1658188"/>
                  <a:pt x="1300459" y="1658188"/>
                </a:cubicBezTo>
                <a:close/>
                <a:moveTo>
                  <a:pt x="1590601" y="1807289"/>
                </a:moveTo>
                <a:cubicBezTo>
                  <a:pt x="1579087" y="1796352"/>
                  <a:pt x="1590601" y="1784837"/>
                  <a:pt x="1590602" y="1762386"/>
                </a:cubicBezTo>
                <a:cubicBezTo>
                  <a:pt x="1601827" y="1767855"/>
                  <a:pt x="1604562" y="1773468"/>
                  <a:pt x="1605929" y="1779081"/>
                </a:cubicBezTo>
                <a:lnTo>
                  <a:pt x="1612540" y="1794573"/>
                </a:lnTo>
                <a:lnTo>
                  <a:pt x="1609384" y="1796255"/>
                </a:lnTo>
                <a:lnTo>
                  <a:pt x="1602043" y="1797215"/>
                </a:lnTo>
                <a:cubicBezTo>
                  <a:pt x="1599237" y="1798654"/>
                  <a:pt x="1596358" y="1801532"/>
                  <a:pt x="1590601" y="1807289"/>
                </a:cubicBezTo>
                <a:close/>
                <a:moveTo>
                  <a:pt x="1203746" y="1616164"/>
                </a:moveTo>
                <a:cubicBezTo>
                  <a:pt x="1215258" y="1616164"/>
                  <a:pt x="1215259" y="1593713"/>
                  <a:pt x="1215259" y="1582198"/>
                </a:cubicBezTo>
                <a:cubicBezTo>
                  <a:pt x="1215259" y="1582198"/>
                  <a:pt x="1215259" y="1579320"/>
                  <a:pt x="1216698" y="1576442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1" y="1580759"/>
                </a:lnTo>
                <a:cubicBezTo>
                  <a:pt x="1226772" y="1582198"/>
                  <a:pt x="1226772" y="1582198"/>
                  <a:pt x="1226772" y="1582198"/>
                </a:cubicBezTo>
                <a:cubicBezTo>
                  <a:pt x="1226772" y="1582198"/>
                  <a:pt x="1226772" y="1570685"/>
                  <a:pt x="1238285" y="1570685"/>
                </a:cubicBezTo>
                <a:cubicBezTo>
                  <a:pt x="1232817" y="1570685"/>
                  <a:pt x="1230082" y="1570685"/>
                  <a:pt x="1227275" y="1570685"/>
                </a:cubicBezTo>
                <a:lnTo>
                  <a:pt x="1226772" y="1570685"/>
                </a:lnTo>
                <a:lnTo>
                  <a:pt x="1226772" y="1570685"/>
                </a:lnTo>
                <a:lnTo>
                  <a:pt x="1226772" y="1570685"/>
                </a:lnTo>
                <a:lnTo>
                  <a:pt x="1215834" y="1570685"/>
                </a:lnTo>
                <a:cubicBezTo>
                  <a:pt x="1215834" y="1582198"/>
                  <a:pt x="1215834" y="1582198"/>
                  <a:pt x="1204321" y="1582198"/>
                </a:cubicBezTo>
                <a:cubicBezTo>
                  <a:pt x="1204321" y="1582198"/>
                  <a:pt x="1215834" y="1593137"/>
                  <a:pt x="1204321" y="1604651"/>
                </a:cubicBezTo>
                <a:cubicBezTo>
                  <a:pt x="1204321" y="1604651"/>
                  <a:pt x="1204321" y="1601772"/>
                  <a:pt x="1202881" y="1600333"/>
                </a:cubicBezTo>
                <a:lnTo>
                  <a:pt x="1201092" y="1600050"/>
                </a:lnTo>
                <a:lnTo>
                  <a:pt x="1198563" y="1596447"/>
                </a:lnTo>
                <a:cubicBezTo>
                  <a:pt x="1195685" y="1596447"/>
                  <a:pt x="1192807" y="1599181"/>
                  <a:pt x="1192807" y="1604650"/>
                </a:cubicBezTo>
                <a:cubicBezTo>
                  <a:pt x="1195685" y="1601772"/>
                  <a:pt x="1197844" y="1600333"/>
                  <a:pt x="1199463" y="1599793"/>
                </a:cubicBezTo>
                <a:lnTo>
                  <a:pt x="1201092" y="1600050"/>
                </a:lnTo>
                <a:lnTo>
                  <a:pt x="1204321" y="1604651"/>
                </a:lnTo>
                <a:cubicBezTo>
                  <a:pt x="1192807" y="1604650"/>
                  <a:pt x="1204321" y="1616164"/>
                  <a:pt x="1203746" y="1616164"/>
                </a:cubicBezTo>
                <a:close/>
                <a:moveTo>
                  <a:pt x="1135814" y="1582775"/>
                </a:moveTo>
                <a:cubicBezTo>
                  <a:pt x="1135814" y="1571260"/>
                  <a:pt x="1135814" y="1571260"/>
                  <a:pt x="1135814" y="1571260"/>
                </a:cubicBezTo>
                <a:cubicBezTo>
                  <a:pt x="1135814" y="1571260"/>
                  <a:pt x="1135815" y="1559747"/>
                  <a:pt x="1124301" y="1571260"/>
                </a:cubicBezTo>
                <a:cubicBezTo>
                  <a:pt x="1124301" y="1571260"/>
                  <a:pt x="1124301" y="1582774"/>
                  <a:pt x="1135814" y="1582775"/>
                </a:cubicBezTo>
                <a:close/>
                <a:moveTo>
                  <a:pt x="1215619" y="1631419"/>
                </a:moveTo>
                <a:cubicBezTo>
                  <a:pt x="1212812" y="1629980"/>
                  <a:pt x="1210078" y="1627102"/>
                  <a:pt x="1215834" y="1627102"/>
                </a:cubicBezTo>
                <a:cubicBezTo>
                  <a:pt x="1215834" y="1627102"/>
                  <a:pt x="1215834" y="1627102"/>
                  <a:pt x="1215834" y="1628541"/>
                </a:cubicBezTo>
                <a:lnTo>
                  <a:pt x="1215834" y="1631456"/>
                </a:lnTo>
                <a:close/>
                <a:moveTo>
                  <a:pt x="1181868" y="1616164"/>
                </a:moveTo>
                <a:cubicBezTo>
                  <a:pt x="1181869" y="1604651"/>
                  <a:pt x="1181869" y="1604651"/>
                  <a:pt x="1181869" y="1604651"/>
                </a:cubicBezTo>
                <a:cubicBezTo>
                  <a:pt x="1170356" y="1593136"/>
                  <a:pt x="1170355" y="1604651"/>
                  <a:pt x="1170355" y="1604651"/>
                </a:cubicBezTo>
                <a:cubicBezTo>
                  <a:pt x="1170355" y="1604651"/>
                  <a:pt x="1170355" y="1604651"/>
                  <a:pt x="1159418" y="1604650"/>
                </a:cubicBezTo>
                <a:cubicBezTo>
                  <a:pt x="1170355" y="1604651"/>
                  <a:pt x="1170355" y="1616164"/>
                  <a:pt x="1181868" y="1616164"/>
                </a:cubicBezTo>
                <a:close/>
                <a:moveTo>
                  <a:pt x="1727037" y="1886157"/>
                </a:moveTo>
                <a:cubicBezTo>
                  <a:pt x="1715524" y="1886158"/>
                  <a:pt x="1737976" y="1874644"/>
                  <a:pt x="1715524" y="1874644"/>
                </a:cubicBezTo>
                <a:cubicBezTo>
                  <a:pt x="1727037" y="1863130"/>
                  <a:pt x="1727037" y="1863130"/>
                  <a:pt x="1738552" y="1874644"/>
                </a:cubicBezTo>
                <a:cubicBezTo>
                  <a:pt x="1738551" y="1886157"/>
                  <a:pt x="1727037" y="1874644"/>
                  <a:pt x="1727037" y="1886157"/>
                </a:cubicBezTo>
                <a:close/>
                <a:moveTo>
                  <a:pt x="1452726" y="1752573"/>
                </a:moveTo>
                <a:cubicBezTo>
                  <a:pt x="1444091" y="1748930"/>
                  <a:pt x="1448409" y="1734035"/>
                  <a:pt x="1465679" y="1750873"/>
                </a:cubicBezTo>
                <a:cubicBezTo>
                  <a:pt x="1459921" y="1753751"/>
                  <a:pt x="1455604" y="1753787"/>
                  <a:pt x="1452726" y="1752573"/>
                </a:cubicBezTo>
                <a:close/>
                <a:moveTo>
                  <a:pt x="1581237" y="1816761"/>
                </a:moveTo>
                <a:cubicBezTo>
                  <a:pt x="1579807" y="1815709"/>
                  <a:pt x="1579087" y="1812902"/>
                  <a:pt x="1579087" y="1807289"/>
                </a:cubicBezTo>
                <a:cubicBezTo>
                  <a:pt x="1579087" y="1818802"/>
                  <a:pt x="1590601" y="1795775"/>
                  <a:pt x="1590601" y="1807289"/>
                </a:cubicBezTo>
                <a:cubicBezTo>
                  <a:pt x="1596358" y="1807289"/>
                  <a:pt x="1601971" y="1801532"/>
                  <a:pt x="1607583" y="1797214"/>
                </a:cubicBezTo>
                <a:lnTo>
                  <a:pt x="1609384" y="1796255"/>
                </a:lnTo>
                <a:lnTo>
                  <a:pt x="1613053" y="1795775"/>
                </a:lnTo>
                <a:lnTo>
                  <a:pt x="1612540" y="1794573"/>
                </a:lnTo>
                <a:lnTo>
                  <a:pt x="1616021" y="1792717"/>
                </a:lnTo>
                <a:cubicBezTo>
                  <a:pt x="1618845" y="1792178"/>
                  <a:pt x="1621687" y="1792897"/>
                  <a:pt x="1624566" y="1795775"/>
                </a:cubicBezTo>
                <a:cubicBezTo>
                  <a:pt x="1613052" y="1807289"/>
                  <a:pt x="1613052" y="1807289"/>
                  <a:pt x="1613052" y="1807289"/>
                </a:cubicBezTo>
                <a:cubicBezTo>
                  <a:pt x="1596214" y="1807289"/>
                  <a:pt x="1585528" y="1819918"/>
                  <a:pt x="1581237" y="1816761"/>
                </a:cubicBezTo>
                <a:close/>
                <a:moveTo>
                  <a:pt x="1592221" y="1823084"/>
                </a:moveTo>
                <a:cubicBezTo>
                  <a:pt x="1591321" y="1822544"/>
                  <a:pt x="1590602" y="1821106"/>
                  <a:pt x="1590601" y="1818227"/>
                </a:cubicBezTo>
                <a:cubicBezTo>
                  <a:pt x="1599237" y="1818228"/>
                  <a:pt x="1594920" y="1824704"/>
                  <a:pt x="1592221" y="1823084"/>
                </a:cubicBezTo>
                <a:close/>
                <a:moveTo>
                  <a:pt x="1069683" y="1564604"/>
                </a:moveTo>
                <a:cubicBezTo>
                  <a:pt x="1072921" y="1566223"/>
                  <a:pt x="1079398" y="1559747"/>
                  <a:pt x="1079398" y="1559747"/>
                </a:cubicBezTo>
                <a:cubicBezTo>
                  <a:pt x="1067885" y="1559747"/>
                  <a:pt x="1079398" y="1548809"/>
                  <a:pt x="1067885" y="1559747"/>
                </a:cubicBezTo>
                <a:cubicBezTo>
                  <a:pt x="1067885" y="1562625"/>
                  <a:pt x="1068605" y="1564065"/>
                  <a:pt x="1069683" y="1564604"/>
                </a:cubicBezTo>
                <a:close/>
                <a:moveTo>
                  <a:pt x="1215834" y="1638616"/>
                </a:moveTo>
                <a:lnTo>
                  <a:pt x="1215834" y="1631456"/>
                </a:lnTo>
                <a:lnTo>
                  <a:pt x="1218830" y="1631959"/>
                </a:lnTo>
                <a:cubicBezTo>
                  <a:pt x="1219216" y="1631420"/>
                  <a:pt x="1218569" y="1629980"/>
                  <a:pt x="1215834" y="1627102"/>
                </a:cubicBezTo>
                <a:cubicBezTo>
                  <a:pt x="1215834" y="1627102"/>
                  <a:pt x="1226772" y="1616164"/>
                  <a:pt x="1215834" y="1616164"/>
                </a:cubicBezTo>
                <a:cubicBezTo>
                  <a:pt x="1215834" y="1627102"/>
                  <a:pt x="1204321" y="1627102"/>
                  <a:pt x="1215834" y="1638616"/>
                </a:cubicBezTo>
                <a:close/>
                <a:moveTo>
                  <a:pt x="1351694" y="1705969"/>
                </a:moveTo>
                <a:cubicBezTo>
                  <a:pt x="1351695" y="1683518"/>
                  <a:pt x="1374721" y="1683518"/>
                  <a:pt x="1363208" y="1683518"/>
                </a:cubicBezTo>
                <a:cubicBezTo>
                  <a:pt x="1363208" y="1683518"/>
                  <a:pt x="1363208" y="1683518"/>
                  <a:pt x="1363208" y="1672005"/>
                </a:cubicBezTo>
                <a:cubicBezTo>
                  <a:pt x="1340757" y="1683518"/>
                  <a:pt x="1340757" y="1694456"/>
                  <a:pt x="1351694" y="1705969"/>
                </a:cubicBezTo>
                <a:close/>
                <a:moveTo>
                  <a:pt x="1760427" y="1908609"/>
                </a:moveTo>
                <a:lnTo>
                  <a:pt x="1760427" y="1897095"/>
                </a:lnTo>
                <a:cubicBezTo>
                  <a:pt x="1771940" y="1885582"/>
                  <a:pt x="1760427" y="1908609"/>
                  <a:pt x="1771940" y="1897095"/>
                </a:cubicBezTo>
                <a:cubicBezTo>
                  <a:pt x="1783454" y="1908033"/>
                  <a:pt x="1761003" y="1897095"/>
                  <a:pt x="1760427" y="1908609"/>
                </a:cubicBezTo>
                <a:close/>
                <a:moveTo>
                  <a:pt x="1601539" y="1830316"/>
                </a:moveTo>
                <a:cubicBezTo>
                  <a:pt x="1601539" y="1818802"/>
                  <a:pt x="1613053" y="1830317"/>
                  <a:pt x="1613053" y="1818802"/>
                </a:cubicBezTo>
                <a:cubicBezTo>
                  <a:pt x="1613053" y="1818802"/>
                  <a:pt x="1601539" y="1818802"/>
                  <a:pt x="1613052" y="1807289"/>
                </a:cubicBezTo>
                <a:cubicBezTo>
                  <a:pt x="1613052" y="1818227"/>
                  <a:pt x="1624566" y="1807289"/>
                  <a:pt x="1623991" y="1807865"/>
                </a:cubicBezTo>
                <a:cubicBezTo>
                  <a:pt x="1623991" y="1818802"/>
                  <a:pt x="1613053" y="1830317"/>
                  <a:pt x="1601539" y="1830316"/>
                </a:cubicBezTo>
                <a:close/>
                <a:moveTo>
                  <a:pt x="1373012" y="1717483"/>
                </a:moveTo>
                <a:lnTo>
                  <a:pt x="1374721" y="1715181"/>
                </a:lnTo>
                <a:lnTo>
                  <a:pt x="1374721" y="1716116"/>
                </a:lnTo>
                <a:lnTo>
                  <a:pt x="1374721" y="1717483"/>
                </a:lnTo>
                <a:close/>
                <a:moveTo>
                  <a:pt x="1522671" y="1795776"/>
                </a:moveTo>
                <a:cubicBezTo>
                  <a:pt x="1511158" y="1784837"/>
                  <a:pt x="1511158" y="1773324"/>
                  <a:pt x="1511158" y="1750873"/>
                </a:cubicBezTo>
                <a:cubicBezTo>
                  <a:pt x="1522096" y="1750873"/>
                  <a:pt x="1522096" y="1750873"/>
                  <a:pt x="1533610" y="1750873"/>
                </a:cubicBezTo>
                <a:cubicBezTo>
                  <a:pt x="1533610" y="1750873"/>
                  <a:pt x="1533610" y="1756486"/>
                  <a:pt x="1533681" y="1760659"/>
                </a:cubicBezTo>
                <a:lnTo>
                  <a:pt x="1533784" y="1763274"/>
                </a:lnTo>
                <a:lnTo>
                  <a:pt x="1528428" y="1782895"/>
                </a:lnTo>
                <a:cubicBezTo>
                  <a:pt x="1525549" y="1787141"/>
                  <a:pt x="1522672" y="1790019"/>
                  <a:pt x="1522671" y="1795776"/>
                </a:cubicBezTo>
                <a:close/>
                <a:moveTo>
                  <a:pt x="1588982" y="1832556"/>
                </a:moveTo>
                <a:cubicBezTo>
                  <a:pt x="1586284" y="1830857"/>
                  <a:pt x="1581966" y="1818227"/>
                  <a:pt x="1590601" y="1818227"/>
                </a:cubicBezTo>
                <a:cubicBezTo>
                  <a:pt x="1590601" y="1818227"/>
                  <a:pt x="1590601" y="1818227"/>
                  <a:pt x="1590602" y="1829740"/>
                </a:cubicBezTo>
                <a:cubicBezTo>
                  <a:pt x="1590601" y="1832475"/>
                  <a:pt x="1589882" y="1833123"/>
                  <a:pt x="1588982" y="1832556"/>
                </a:cubicBezTo>
                <a:close/>
                <a:moveTo>
                  <a:pt x="1295279" y="1694456"/>
                </a:moveTo>
                <a:cubicBezTo>
                  <a:pt x="1317729" y="1705969"/>
                  <a:pt x="1340756" y="1661066"/>
                  <a:pt x="1329243" y="1649553"/>
                </a:cubicBezTo>
                <a:cubicBezTo>
                  <a:pt x="1317729" y="1672004"/>
                  <a:pt x="1306216" y="1683518"/>
                  <a:pt x="1295279" y="1694456"/>
                </a:cubicBezTo>
                <a:close/>
                <a:moveTo>
                  <a:pt x="1658532" y="1874644"/>
                </a:moveTo>
                <a:cubicBezTo>
                  <a:pt x="1658532" y="1874644"/>
                  <a:pt x="1658531" y="1863705"/>
                  <a:pt x="1658532" y="1852193"/>
                </a:cubicBezTo>
                <a:cubicBezTo>
                  <a:pt x="1670045" y="1863130"/>
                  <a:pt x="1681559" y="1863130"/>
                  <a:pt x="1680983" y="1874644"/>
                </a:cubicBezTo>
                <a:cubicBezTo>
                  <a:pt x="1670045" y="1874644"/>
                  <a:pt x="1658532" y="1863130"/>
                  <a:pt x="1658532" y="1874644"/>
                </a:cubicBezTo>
                <a:close/>
                <a:moveTo>
                  <a:pt x="358217" y="1232114"/>
                </a:moveTo>
                <a:cubicBezTo>
                  <a:pt x="358936" y="1233193"/>
                  <a:pt x="360375" y="1233913"/>
                  <a:pt x="363254" y="1233913"/>
                </a:cubicBezTo>
                <a:cubicBezTo>
                  <a:pt x="374767" y="1233913"/>
                  <a:pt x="386280" y="1222975"/>
                  <a:pt x="374767" y="1211461"/>
                </a:cubicBezTo>
                <a:cubicBezTo>
                  <a:pt x="363829" y="1222399"/>
                  <a:pt x="363829" y="1211461"/>
                  <a:pt x="351741" y="1222399"/>
                </a:cubicBezTo>
                <a:cubicBezTo>
                  <a:pt x="360375" y="1222399"/>
                  <a:pt x="356058" y="1228876"/>
                  <a:pt x="358217" y="1232114"/>
                </a:cubicBezTo>
                <a:close/>
                <a:moveTo>
                  <a:pt x="1715524" y="1908033"/>
                </a:moveTo>
                <a:cubicBezTo>
                  <a:pt x="1715524" y="1908033"/>
                  <a:pt x="1704011" y="1897095"/>
                  <a:pt x="1715523" y="1885582"/>
                </a:cubicBezTo>
                <a:cubicBezTo>
                  <a:pt x="1727037" y="1885582"/>
                  <a:pt x="1715524" y="1897095"/>
                  <a:pt x="1715524" y="1908033"/>
                </a:cubicBezTo>
                <a:close/>
                <a:moveTo>
                  <a:pt x="1261313" y="1683518"/>
                </a:moveTo>
                <a:cubicBezTo>
                  <a:pt x="1283764" y="1683518"/>
                  <a:pt x="1272827" y="1661066"/>
                  <a:pt x="1295279" y="1661066"/>
                </a:cubicBezTo>
                <a:cubicBezTo>
                  <a:pt x="1295278" y="1649553"/>
                  <a:pt x="1283765" y="1638040"/>
                  <a:pt x="1283764" y="1649553"/>
                </a:cubicBezTo>
                <a:cubicBezTo>
                  <a:pt x="1283764" y="1638615"/>
                  <a:pt x="1283765" y="1627102"/>
                  <a:pt x="1261313" y="1627102"/>
                </a:cubicBezTo>
                <a:cubicBezTo>
                  <a:pt x="1272251" y="1638615"/>
                  <a:pt x="1261313" y="1638616"/>
                  <a:pt x="1261313" y="1649553"/>
                </a:cubicBezTo>
                <a:cubicBezTo>
                  <a:pt x="1272826" y="1638615"/>
                  <a:pt x="1272827" y="1661066"/>
                  <a:pt x="1261313" y="1683518"/>
                </a:cubicBezTo>
                <a:close/>
                <a:moveTo>
                  <a:pt x="1465679" y="1784838"/>
                </a:moveTo>
                <a:lnTo>
                  <a:pt x="1465605" y="1784796"/>
                </a:lnTo>
                <a:lnTo>
                  <a:pt x="1465103" y="1784262"/>
                </a:lnTo>
                <a:lnTo>
                  <a:pt x="1465073" y="1784498"/>
                </a:lnTo>
                <a:lnTo>
                  <a:pt x="1456207" y="1779530"/>
                </a:lnTo>
                <a:cubicBezTo>
                  <a:pt x="1453050" y="1769978"/>
                  <a:pt x="1465679" y="1750873"/>
                  <a:pt x="1465679" y="1750873"/>
                </a:cubicBezTo>
                <a:cubicBezTo>
                  <a:pt x="1476617" y="1739358"/>
                  <a:pt x="1476617" y="1762387"/>
                  <a:pt x="1465679" y="1762386"/>
                </a:cubicBezTo>
                <a:cubicBezTo>
                  <a:pt x="1465679" y="1773900"/>
                  <a:pt x="1477192" y="1762386"/>
                  <a:pt x="1477192" y="1762386"/>
                </a:cubicBezTo>
                <a:cubicBezTo>
                  <a:pt x="1477192" y="1773324"/>
                  <a:pt x="1477192" y="1773324"/>
                  <a:pt x="1477193" y="1784838"/>
                </a:cubicBezTo>
                <a:cubicBezTo>
                  <a:pt x="1477193" y="1784838"/>
                  <a:pt x="1477192" y="1773324"/>
                  <a:pt x="1465679" y="1773324"/>
                </a:cubicBezTo>
                <a:cubicBezTo>
                  <a:pt x="1465679" y="1773324"/>
                  <a:pt x="1465679" y="1773324"/>
                  <a:pt x="1465679" y="1784838"/>
                </a:cubicBezTo>
                <a:cubicBezTo>
                  <a:pt x="1465679" y="1773324"/>
                  <a:pt x="1454165" y="1773324"/>
                  <a:pt x="1465679" y="1784838"/>
                </a:cubicBezTo>
                <a:close/>
                <a:moveTo>
                  <a:pt x="1499644" y="1807289"/>
                </a:moveTo>
                <a:cubicBezTo>
                  <a:pt x="1499644" y="1804411"/>
                  <a:pt x="1499644" y="1803691"/>
                  <a:pt x="1499824" y="1804051"/>
                </a:cubicBezTo>
                <a:lnTo>
                  <a:pt x="1500030" y="1804582"/>
                </a:lnTo>
                <a:close/>
                <a:moveTo>
                  <a:pt x="1504502" y="1810527"/>
                </a:moveTo>
                <a:cubicBezTo>
                  <a:pt x="1502883" y="1810168"/>
                  <a:pt x="1501804" y="1808728"/>
                  <a:pt x="1501083" y="1807289"/>
                </a:cubicBezTo>
                <a:lnTo>
                  <a:pt x="1500030" y="1804582"/>
                </a:lnTo>
                <a:lnTo>
                  <a:pt x="1501083" y="1797215"/>
                </a:lnTo>
                <a:cubicBezTo>
                  <a:pt x="1502523" y="1795775"/>
                  <a:pt x="1505401" y="1795776"/>
                  <a:pt x="1511158" y="1795776"/>
                </a:cubicBezTo>
                <a:cubicBezTo>
                  <a:pt x="1511158" y="1807289"/>
                  <a:pt x="1522671" y="1807289"/>
                  <a:pt x="1511158" y="1807289"/>
                </a:cubicBezTo>
                <a:cubicBezTo>
                  <a:pt x="1508280" y="1810167"/>
                  <a:pt x="1506121" y="1810887"/>
                  <a:pt x="1504502" y="1810527"/>
                </a:cubicBezTo>
                <a:close/>
                <a:moveTo>
                  <a:pt x="1386234" y="1752384"/>
                </a:moveTo>
                <a:cubicBezTo>
                  <a:pt x="1386235" y="1752744"/>
                  <a:pt x="1386234" y="1752024"/>
                  <a:pt x="1386234" y="1749146"/>
                </a:cubicBezTo>
                <a:lnTo>
                  <a:pt x="1386234" y="1749146"/>
                </a:lnTo>
                <a:close/>
                <a:moveTo>
                  <a:pt x="1056371" y="1594288"/>
                </a:moveTo>
                <a:cubicBezTo>
                  <a:pt x="1056372" y="1582775"/>
                  <a:pt x="1056372" y="1582775"/>
                  <a:pt x="1056372" y="1582775"/>
                </a:cubicBezTo>
                <a:cubicBezTo>
                  <a:pt x="1056372" y="1582775"/>
                  <a:pt x="1056372" y="1582775"/>
                  <a:pt x="1067885" y="1582774"/>
                </a:cubicBezTo>
                <a:cubicBezTo>
                  <a:pt x="1067885" y="1571260"/>
                  <a:pt x="1056372" y="1571260"/>
                  <a:pt x="1056372" y="1571260"/>
                </a:cubicBezTo>
                <a:cubicBezTo>
                  <a:pt x="1056372" y="1571260"/>
                  <a:pt x="1045434" y="1582198"/>
                  <a:pt x="1056371" y="1594288"/>
                </a:cubicBezTo>
                <a:close/>
                <a:moveTo>
                  <a:pt x="1431714" y="1784838"/>
                </a:moveTo>
                <a:cubicBezTo>
                  <a:pt x="1431714" y="1784838"/>
                  <a:pt x="1442651" y="1773324"/>
                  <a:pt x="1420200" y="1773324"/>
                </a:cubicBezTo>
                <a:cubicBezTo>
                  <a:pt x="1431714" y="1761811"/>
                  <a:pt x="1454166" y="1750873"/>
                  <a:pt x="1454165" y="1773324"/>
                </a:cubicBezTo>
                <a:cubicBezTo>
                  <a:pt x="1442651" y="1762386"/>
                  <a:pt x="1442651" y="1773324"/>
                  <a:pt x="1442652" y="1784838"/>
                </a:cubicBezTo>
                <a:cubicBezTo>
                  <a:pt x="1431714" y="1784838"/>
                  <a:pt x="1431714" y="1784838"/>
                  <a:pt x="1431714" y="1784838"/>
                </a:cubicBezTo>
                <a:close/>
                <a:moveTo>
                  <a:pt x="1613053" y="1874644"/>
                </a:moveTo>
                <a:cubicBezTo>
                  <a:pt x="1613053" y="1863130"/>
                  <a:pt x="1613053" y="1863130"/>
                  <a:pt x="1613053" y="1863130"/>
                </a:cubicBezTo>
                <a:cubicBezTo>
                  <a:pt x="1624566" y="1863130"/>
                  <a:pt x="1624566" y="1863130"/>
                  <a:pt x="1624566" y="1863130"/>
                </a:cubicBezTo>
                <a:cubicBezTo>
                  <a:pt x="1624566" y="1874644"/>
                  <a:pt x="1624566" y="1863130"/>
                  <a:pt x="1613053" y="1874644"/>
                </a:cubicBezTo>
                <a:close/>
                <a:moveTo>
                  <a:pt x="1272251" y="1705969"/>
                </a:moveTo>
                <a:cubicBezTo>
                  <a:pt x="1283764" y="1694456"/>
                  <a:pt x="1283764" y="1694456"/>
                  <a:pt x="1272251" y="1694456"/>
                </a:cubicBezTo>
                <a:cubicBezTo>
                  <a:pt x="1272251" y="1694456"/>
                  <a:pt x="1260738" y="1682943"/>
                  <a:pt x="1260738" y="1694456"/>
                </a:cubicBezTo>
                <a:cubicBezTo>
                  <a:pt x="1272251" y="1694456"/>
                  <a:pt x="1272251" y="1705969"/>
                  <a:pt x="1272251" y="1705969"/>
                </a:cubicBezTo>
                <a:close/>
                <a:moveTo>
                  <a:pt x="1635504" y="1886157"/>
                </a:moveTo>
                <a:cubicBezTo>
                  <a:pt x="1635504" y="1886157"/>
                  <a:pt x="1635504" y="1886157"/>
                  <a:pt x="1635504" y="1874644"/>
                </a:cubicBezTo>
                <a:cubicBezTo>
                  <a:pt x="1647018" y="1874644"/>
                  <a:pt x="1635504" y="1874644"/>
                  <a:pt x="1647018" y="1863130"/>
                </a:cubicBezTo>
                <a:cubicBezTo>
                  <a:pt x="1647018" y="1863130"/>
                  <a:pt x="1636080" y="1874644"/>
                  <a:pt x="1647019" y="1886157"/>
                </a:cubicBezTo>
                <a:cubicBezTo>
                  <a:pt x="1635504" y="1886157"/>
                  <a:pt x="1635504" y="1886157"/>
                  <a:pt x="1635504" y="1886157"/>
                </a:cubicBezTo>
                <a:close/>
                <a:moveTo>
                  <a:pt x="1021831" y="1583350"/>
                </a:moveTo>
                <a:cubicBezTo>
                  <a:pt x="1021831" y="1572412"/>
                  <a:pt x="1021830" y="1560898"/>
                  <a:pt x="1033344" y="1560899"/>
                </a:cubicBezTo>
                <a:cubicBezTo>
                  <a:pt x="1021831" y="1572412"/>
                  <a:pt x="1033344" y="1583926"/>
                  <a:pt x="1033344" y="1572412"/>
                </a:cubicBezTo>
                <a:cubicBezTo>
                  <a:pt x="1033344" y="1572412"/>
                  <a:pt x="1033344" y="1560899"/>
                  <a:pt x="1044857" y="1560898"/>
                </a:cubicBezTo>
                <a:cubicBezTo>
                  <a:pt x="1044857" y="1560898"/>
                  <a:pt x="1044857" y="1560898"/>
                  <a:pt x="1056371" y="1560898"/>
                </a:cubicBezTo>
                <a:cubicBezTo>
                  <a:pt x="1056371" y="1549385"/>
                  <a:pt x="1044858" y="1549385"/>
                  <a:pt x="1044857" y="1560898"/>
                </a:cubicBezTo>
                <a:cubicBezTo>
                  <a:pt x="1044857" y="1549960"/>
                  <a:pt x="1056371" y="1549961"/>
                  <a:pt x="1056372" y="1538447"/>
                </a:cubicBezTo>
                <a:cubicBezTo>
                  <a:pt x="1044857" y="1538447"/>
                  <a:pt x="1044857" y="1526934"/>
                  <a:pt x="1044857" y="1526934"/>
                </a:cubicBezTo>
                <a:cubicBezTo>
                  <a:pt x="1056371" y="1526934"/>
                  <a:pt x="1056372" y="1515421"/>
                  <a:pt x="1056372" y="1515421"/>
                </a:cubicBezTo>
                <a:cubicBezTo>
                  <a:pt x="1056372" y="1515421"/>
                  <a:pt x="1056372" y="1521177"/>
                  <a:pt x="1056372" y="1525495"/>
                </a:cubicBezTo>
                <a:lnTo>
                  <a:pt x="1056371" y="1526933"/>
                </a:lnTo>
                <a:lnTo>
                  <a:pt x="1056371" y="1526934"/>
                </a:lnTo>
                <a:cubicBezTo>
                  <a:pt x="1056372" y="1529813"/>
                  <a:pt x="1056372" y="1530532"/>
                  <a:pt x="1056372" y="1529992"/>
                </a:cubicBezTo>
                <a:lnTo>
                  <a:pt x="1056371" y="1526933"/>
                </a:lnTo>
                <a:lnTo>
                  <a:pt x="1062128" y="1516860"/>
                </a:lnTo>
                <a:cubicBezTo>
                  <a:pt x="1065006" y="1515421"/>
                  <a:pt x="1067885" y="1515420"/>
                  <a:pt x="1067885" y="1515420"/>
                </a:cubicBezTo>
                <a:cubicBezTo>
                  <a:pt x="1056372" y="1515421"/>
                  <a:pt x="1056372" y="1503906"/>
                  <a:pt x="1056372" y="1503906"/>
                </a:cubicBezTo>
                <a:cubicBezTo>
                  <a:pt x="1044858" y="1503906"/>
                  <a:pt x="1044857" y="1515420"/>
                  <a:pt x="1044857" y="1515420"/>
                </a:cubicBezTo>
                <a:cubicBezTo>
                  <a:pt x="1044857" y="1515420"/>
                  <a:pt x="1044858" y="1503906"/>
                  <a:pt x="1033344" y="1503906"/>
                </a:cubicBezTo>
                <a:cubicBezTo>
                  <a:pt x="1041979" y="1520745"/>
                  <a:pt x="1044137" y="1537583"/>
                  <a:pt x="1030348" y="1554422"/>
                </a:cubicBezTo>
                <a:lnTo>
                  <a:pt x="1011006" y="1571163"/>
                </a:lnTo>
                <a:lnTo>
                  <a:pt x="1010860" y="1570999"/>
                </a:lnTo>
                <a:lnTo>
                  <a:pt x="1009453" y="1559891"/>
                </a:lnTo>
                <a:cubicBezTo>
                  <a:pt x="1008014" y="1557156"/>
                  <a:pt x="1005136" y="1554566"/>
                  <a:pt x="999379" y="1549385"/>
                </a:cubicBezTo>
                <a:cubicBezTo>
                  <a:pt x="1004848" y="1560611"/>
                  <a:pt x="1007582" y="1566223"/>
                  <a:pt x="1010390" y="1570470"/>
                </a:cubicBezTo>
                <a:lnTo>
                  <a:pt x="1010860" y="1570999"/>
                </a:lnTo>
                <a:lnTo>
                  <a:pt x="1010893" y="1571260"/>
                </a:lnTo>
                <a:lnTo>
                  <a:pt x="1011006" y="1571163"/>
                </a:lnTo>
                <a:close/>
                <a:moveTo>
                  <a:pt x="1192807" y="1672005"/>
                </a:moveTo>
                <a:cubicBezTo>
                  <a:pt x="1204321" y="1672005"/>
                  <a:pt x="1204321" y="1649553"/>
                  <a:pt x="1204321" y="1649553"/>
                </a:cubicBezTo>
                <a:cubicBezTo>
                  <a:pt x="1204320" y="1660491"/>
                  <a:pt x="1192806" y="1660491"/>
                  <a:pt x="1192807" y="1672005"/>
                </a:cubicBezTo>
                <a:close/>
                <a:moveTo>
                  <a:pt x="1658531" y="1908033"/>
                </a:moveTo>
                <a:cubicBezTo>
                  <a:pt x="1658531" y="1908033"/>
                  <a:pt x="1670045" y="1885582"/>
                  <a:pt x="1658532" y="1885582"/>
                </a:cubicBezTo>
                <a:cubicBezTo>
                  <a:pt x="1658532" y="1874068"/>
                  <a:pt x="1670045" y="1885582"/>
                  <a:pt x="1670045" y="1885582"/>
                </a:cubicBezTo>
                <a:cubicBezTo>
                  <a:pt x="1670045" y="1885582"/>
                  <a:pt x="1658531" y="1908033"/>
                  <a:pt x="1680983" y="1896519"/>
                </a:cubicBezTo>
                <a:cubicBezTo>
                  <a:pt x="1670045" y="1908033"/>
                  <a:pt x="1670045" y="1908033"/>
                  <a:pt x="1658531" y="1908033"/>
                </a:cubicBezTo>
                <a:close/>
                <a:moveTo>
                  <a:pt x="1090911" y="1627102"/>
                </a:moveTo>
                <a:cubicBezTo>
                  <a:pt x="1101851" y="1616164"/>
                  <a:pt x="1090911" y="1604650"/>
                  <a:pt x="1090912" y="1593137"/>
                </a:cubicBezTo>
                <a:cubicBezTo>
                  <a:pt x="1079398" y="1593136"/>
                  <a:pt x="1090911" y="1615588"/>
                  <a:pt x="1079399" y="1615588"/>
                </a:cubicBezTo>
                <a:cubicBezTo>
                  <a:pt x="1090911" y="1615588"/>
                  <a:pt x="1090911" y="1615588"/>
                  <a:pt x="1090911" y="1627102"/>
                </a:cubicBezTo>
                <a:close/>
                <a:moveTo>
                  <a:pt x="1453590" y="1806714"/>
                </a:moveTo>
                <a:cubicBezTo>
                  <a:pt x="1459347" y="1801245"/>
                  <a:pt x="1462225" y="1798510"/>
                  <a:pt x="1463664" y="1795704"/>
                </a:cubicBezTo>
                <a:lnTo>
                  <a:pt x="1465073" y="1784498"/>
                </a:lnTo>
                <a:lnTo>
                  <a:pt x="1465605" y="1784796"/>
                </a:lnTo>
                <a:lnTo>
                  <a:pt x="1479495" y="1799590"/>
                </a:lnTo>
                <a:cubicBezTo>
                  <a:pt x="1482374" y="1803835"/>
                  <a:pt x="1482374" y="1806714"/>
                  <a:pt x="1476618" y="1806714"/>
                </a:cubicBezTo>
                <a:cubicBezTo>
                  <a:pt x="1476618" y="1806714"/>
                  <a:pt x="1476618" y="1806714"/>
                  <a:pt x="1476618" y="1808153"/>
                </a:cubicBezTo>
                <a:lnTo>
                  <a:pt x="1476618" y="1813172"/>
                </a:lnTo>
                <a:lnTo>
                  <a:pt x="1465679" y="1810104"/>
                </a:lnTo>
                <a:lnTo>
                  <a:pt x="1465679" y="1806138"/>
                </a:lnTo>
                <a:lnTo>
                  <a:pt x="1460902" y="1808764"/>
                </a:lnTo>
                <a:close/>
                <a:moveTo>
                  <a:pt x="1476617" y="1818227"/>
                </a:moveTo>
                <a:lnTo>
                  <a:pt x="1476618" y="1813172"/>
                </a:lnTo>
                <a:lnTo>
                  <a:pt x="1478992" y="1813837"/>
                </a:lnTo>
                <a:lnTo>
                  <a:pt x="1480671" y="1816842"/>
                </a:lnTo>
                <a:close/>
                <a:moveTo>
                  <a:pt x="1487555" y="1829165"/>
                </a:moveTo>
                <a:lnTo>
                  <a:pt x="1480671" y="1816842"/>
                </a:lnTo>
                <a:lnTo>
                  <a:pt x="1481645" y="1816509"/>
                </a:lnTo>
                <a:cubicBezTo>
                  <a:pt x="1483776" y="1813405"/>
                  <a:pt x="1479352" y="1807145"/>
                  <a:pt x="1487555" y="1806713"/>
                </a:cubicBezTo>
                <a:cubicBezTo>
                  <a:pt x="1487555" y="1818227"/>
                  <a:pt x="1499068" y="1818227"/>
                  <a:pt x="1499069" y="1806714"/>
                </a:cubicBezTo>
                <a:cubicBezTo>
                  <a:pt x="1499068" y="1817652"/>
                  <a:pt x="1499069" y="1829165"/>
                  <a:pt x="1487555" y="1829165"/>
                </a:cubicBezTo>
                <a:close/>
                <a:moveTo>
                  <a:pt x="1045434" y="1627102"/>
                </a:moveTo>
                <a:cubicBezTo>
                  <a:pt x="1045434" y="1616164"/>
                  <a:pt x="1056947" y="1604651"/>
                  <a:pt x="1045433" y="1604651"/>
                </a:cubicBezTo>
                <a:cubicBezTo>
                  <a:pt x="1045433" y="1604651"/>
                  <a:pt x="1045434" y="1616164"/>
                  <a:pt x="1045434" y="1627102"/>
                </a:cubicBezTo>
                <a:close/>
                <a:moveTo>
                  <a:pt x="1568150" y="1886157"/>
                </a:moveTo>
                <a:cubicBezTo>
                  <a:pt x="1556637" y="1886157"/>
                  <a:pt x="1568150" y="1863706"/>
                  <a:pt x="1556637" y="1863706"/>
                </a:cubicBezTo>
                <a:lnTo>
                  <a:pt x="1556637" y="1852193"/>
                </a:lnTo>
                <a:cubicBezTo>
                  <a:pt x="1567574" y="1874644"/>
                  <a:pt x="1556637" y="1829741"/>
                  <a:pt x="1568150" y="1841254"/>
                </a:cubicBezTo>
                <a:cubicBezTo>
                  <a:pt x="1579664" y="1852193"/>
                  <a:pt x="1556636" y="1874644"/>
                  <a:pt x="1568150" y="1886157"/>
                </a:cubicBezTo>
                <a:close/>
                <a:moveTo>
                  <a:pt x="1533609" y="1874644"/>
                </a:moveTo>
                <a:cubicBezTo>
                  <a:pt x="1533609" y="1863705"/>
                  <a:pt x="1533609" y="1863705"/>
                  <a:pt x="1533609" y="1852193"/>
                </a:cubicBezTo>
                <a:cubicBezTo>
                  <a:pt x="1545122" y="1863130"/>
                  <a:pt x="1545122" y="1874644"/>
                  <a:pt x="1533609" y="1874644"/>
                </a:cubicBezTo>
                <a:close/>
                <a:moveTo>
                  <a:pt x="1056372" y="1638615"/>
                </a:moveTo>
                <a:cubicBezTo>
                  <a:pt x="1067885" y="1627102"/>
                  <a:pt x="1067885" y="1627102"/>
                  <a:pt x="1067885" y="1638615"/>
                </a:cubicBezTo>
                <a:cubicBezTo>
                  <a:pt x="1056372" y="1638615"/>
                  <a:pt x="1056372" y="1638615"/>
                  <a:pt x="1056372" y="1638615"/>
                </a:cubicBezTo>
                <a:close/>
                <a:moveTo>
                  <a:pt x="1364648" y="1794913"/>
                </a:moveTo>
                <a:lnTo>
                  <a:pt x="1364635" y="1794828"/>
                </a:lnTo>
                <a:lnTo>
                  <a:pt x="1364742" y="1794926"/>
                </a:lnTo>
                <a:close/>
                <a:moveTo>
                  <a:pt x="1590602" y="1908033"/>
                </a:moveTo>
                <a:cubicBezTo>
                  <a:pt x="1590601" y="1885582"/>
                  <a:pt x="1601540" y="1897095"/>
                  <a:pt x="1601540" y="1885006"/>
                </a:cubicBezTo>
                <a:cubicBezTo>
                  <a:pt x="1613053" y="1885006"/>
                  <a:pt x="1601540" y="1896519"/>
                  <a:pt x="1613053" y="1896519"/>
                </a:cubicBezTo>
                <a:cubicBezTo>
                  <a:pt x="1602114" y="1896519"/>
                  <a:pt x="1602114" y="1908033"/>
                  <a:pt x="1590602" y="1908033"/>
                </a:cubicBezTo>
                <a:close/>
                <a:moveTo>
                  <a:pt x="1273353" y="1751002"/>
                </a:moveTo>
                <a:lnTo>
                  <a:pt x="1273401" y="1750873"/>
                </a:lnTo>
                <a:lnTo>
                  <a:pt x="1273387" y="1750998"/>
                </a:lnTo>
                <a:close/>
                <a:moveTo>
                  <a:pt x="1681558" y="1953512"/>
                </a:moveTo>
                <a:cubicBezTo>
                  <a:pt x="1681559" y="1941998"/>
                  <a:pt x="1681559" y="1941998"/>
                  <a:pt x="1681559" y="1941998"/>
                </a:cubicBezTo>
                <a:cubicBezTo>
                  <a:pt x="1692496" y="1941998"/>
                  <a:pt x="1681558" y="1953512"/>
                  <a:pt x="1693072" y="1953512"/>
                </a:cubicBezTo>
                <a:close/>
                <a:moveTo>
                  <a:pt x="670090" y="1458427"/>
                </a:moveTo>
                <a:cubicBezTo>
                  <a:pt x="670091" y="1447489"/>
                  <a:pt x="670091" y="1447489"/>
                  <a:pt x="670091" y="1435976"/>
                </a:cubicBezTo>
                <a:cubicBezTo>
                  <a:pt x="681604" y="1435976"/>
                  <a:pt x="670091" y="1446914"/>
                  <a:pt x="681604" y="1458428"/>
                </a:cubicBezTo>
                <a:cubicBezTo>
                  <a:pt x="681604" y="1469942"/>
                  <a:pt x="681604" y="1447490"/>
                  <a:pt x="670090" y="1458427"/>
                </a:cubicBezTo>
                <a:close/>
                <a:moveTo>
                  <a:pt x="1620176" y="1931995"/>
                </a:moveTo>
                <a:cubicBezTo>
                  <a:pt x="1615931" y="1927750"/>
                  <a:pt x="1613053" y="1919259"/>
                  <a:pt x="1613053" y="1908033"/>
                </a:cubicBezTo>
                <a:cubicBezTo>
                  <a:pt x="1624566" y="1919546"/>
                  <a:pt x="1636081" y="1919547"/>
                  <a:pt x="1635504" y="1930484"/>
                </a:cubicBezTo>
                <a:cubicBezTo>
                  <a:pt x="1630035" y="1936241"/>
                  <a:pt x="1624422" y="1936241"/>
                  <a:pt x="1620176" y="1931995"/>
                </a:cubicBezTo>
                <a:close/>
                <a:moveTo>
                  <a:pt x="1022406" y="1638615"/>
                </a:moveTo>
                <a:cubicBezTo>
                  <a:pt x="1033919" y="1627102"/>
                  <a:pt x="1045433" y="1638615"/>
                  <a:pt x="1044282" y="1627677"/>
                </a:cubicBezTo>
                <a:cubicBezTo>
                  <a:pt x="1033344" y="1627677"/>
                  <a:pt x="1033344" y="1639192"/>
                  <a:pt x="1021831" y="1627677"/>
                </a:cubicBezTo>
                <a:cubicBezTo>
                  <a:pt x="1033344" y="1627677"/>
                  <a:pt x="1021831" y="1627677"/>
                  <a:pt x="1021830" y="1616164"/>
                </a:cubicBezTo>
                <a:cubicBezTo>
                  <a:pt x="1033344" y="1616164"/>
                  <a:pt x="1033344" y="1616164"/>
                  <a:pt x="1033344" y="1616164"/>
                </a:cubicBezTo>
                <a:cubicBezTo>
                  <a:pt x="1033344" y="1616164"/>
                  <a:pt x="1022406" y="1604650"/>
                  <a:pt x="1010892" y="1616164"/>
                </a:cubicBezTo>
                <a:cubicBezTo>
                  <a:pt x="1022406" y="1627102"/>
                  <a:pt x="1022406" y="1627102"/>
                  <a:pt x="1022406" y="1638615"/>
                </a:cubicBezTo>
                <a:close/>
                <a:moveTo>
                  <a:pt x="1072923" y="1663882"/>
                </a:moveTo>
                <a:cubicBezTo>
                  <a:pt x="1075081" y="1662182"/>
                  <a:pt x="1070763" y="1649553"/>
                  <a:pt x="1079398" y="1649553"/>
                </a:cubicBezTo>
                <a:cubicBezTo>
                  <a:pt x="1082277" y="1652432"/>
                  <a:pt x="1083716" y="1654591"/>
                  <a:pt x="1084256" y="1656209"/>
                </a:cubicBezTo>
                <a:lnTo>
                  <a:pt x="1084038" y="1657587"/>
                </a:lnTo>
                <a:lnTo>
                  <a:pt x="1079399" y="1661067"/>
                </a:lnTo>
                <a:cubicBezTo>
                  <a:pt x="1079399" y="1661067"/>
                  <a:pt x="1082277" y="1661066"/>
                  <a:pt x="1083716" y="1659627"/>
                </a:cubicBezTo>
                <a:lnTo>
                  <a:pt x="1084038" y="1657587"/>
                </a:lnTo>
                <a:lnTo>
                  <a:pt x="1085156" y="1656749"/>
                </a:lnTo>
                <a:cubicBezTo>
                  <a:pt x="1088033" y="1655310"/>
                  <a:pt x="1090912" y="1655310"/>
                  <a:pt x="1090912" y="1661066"/>
                </a:cubicBezTo>
                <a:cubicBezTo>
                  <a:pt x="1090912" y="1649553"/>
                  <a:pt x="1090912" y="1649553"/>
                  <a:pt x="1090336" y="1650128"/>
                </a:cubicBezTo>
                <a:cubicBezTo>
                  <a:pt x="1079398" y="1650128"/>
                  <a:pt x="1079398" y="1650128"/>
                  <a:pt x="1067885" y="1638615"/>
                </a:cubicBezTo>
                <a:cubicBezTo>
                  <a:pt x="1079399" y="1627102"/>
                  <a:pt x="1067885" y="1627102"/>
                  <a:pt x="1067885" y="1616164"/>
                </a:cubicBezTo>
                <a:cubicBezTo>
                  <a:pt x="1067885" y="1627102"/>
                  <a:pt x="1045434" y="1627102"/>
                  <a:pt x="1033919" y="1638615"/>
                </a:cubicBezTo>
                <a:cubicBezTo>
                  <a:pt x="1044858" y="1638615"/>
                  <a:pt x="1044857" y="1650128"/>
                  <a:pt x="1056371" y="1650128"/>
                </a:cubicBezTo>
                <a:cubicBezTo>
                  <a:pt x="1045433" y="1638615"/>
                  <a:pt x="1067885" y="1650128"/>
                  <a:pt x="1067885" y="1638615"/>
                </a:cubicBezTo>
                <a:cubicBezTo>
                  <a:pt x="1067885" y="1649553"/>
                  <a:pt x="1079399" y="1661067"/>
                  <a:pt x="1067885" y="1661066"/>
                </a:cubicBezTo>
                <a:cubicBezTo>
                  <a:pt x="1070763" y="1663801"/>
                  <a:pt x="1072202" y="1664449"/>
                  <a:pt x="1072923" y="1663882"/>
                </a:cubicBezTo>
                <a:close/>
                <a:moveTo>
                  <a:pt x="1215834" y="1739359"/>
                </a:moveTo>
                <a:cubicBezTo>
                  <a:pt x="1238286" y="1728422"/>
                  <a:pt x="1238286" y="1716907"/>
                  <a:pt x="1249799" y="1716907"/>
                </a:cubicBezTo>
                <a:cubicBezTo>
                  <a:pt x="1249799" y="1716907"/>
                  <a:pt x="1249799" y="1711150"/>
                  <a:pt x="1249799" y="1706833"/>
                </a:cubicBezTo>
                <a:lnTo>
                  <a:pt x="1249800" y="1705395"/>
                </a:lnTo>
                <a:lnTo>
                  <a:pt x="1249800" y="1705394"/>
                </a:lnTo>
                <a:cubicBezTo>
                  <a:pt x="1249800" y="1702516"/>
                  <a:pt x="1249799" y="1701796"/>
                  <a:pt x="1249800" y="1702336"/>
                </a:cubicBezTo>
                <a:lnTo>
                  <a:pt x="1249800" y="1705395"/>
                </a:lnTo>
                <a:lnTo>
                  <a:pt x="1242892" y="1715468"/>
                </a:lnTo>
                <a:cubicBezTo>
                  <a:pt x="1238717" y="1716907"/>
                  <a:pt x="1233104" y="1716907"/>
                  <a:pt x="1227347" y="1716907"/>
                </a:cubicBezTo>
                <a:cubicBezTo>
                  <a:pt x="1238285" y="1727845"/>
                  <a:pt x="1215834" y="1727845"/>
                  <a:pt x="1215834" y="1739359"/>
                </a:cubicBezTo>
                <a:close/>
                <a:moveTo>
                  <a:pt x="352316" y="1312205"/>
                </a:moveTo>
                <a:cubicBezTo>
                  <a:pt x="363829" y="1301267"/>
                  <a:pt x="375342" y="1335232"/>
                  <a:pt x="397795" y="1323719"/>
                </a:cubicBezTo>
                <a:cubicBezTo>
                  <a:pt x="397794" y="1301267"/>
                  <a:pt x="431759" y="1278816"/>
                  <a:pt x="408732" y="1244851"/>
                </a:cubicBezTo>
                <a:cubicBezTo>
                  <a:pt x="386280" y="1255788"/>
                  <a:pt x="374767" y="1244851"/>
                  <a:pt x="374767" y="1233337"/>
                </a:cubicBezTo>
                <a:cubicBezTo>
                  <a:pt x="374767" y="1244851"/>
                  <a:pt x="351741" y="1255788"/>
                  <a:pt x="363254" y="1267302"/>
                </a:cubicBezTo>
                <a:cubicBezTo>
                  <a:pt x="352316" y="1267302"/>
                  <a:pt x="340803" y="1278240"/>
                  <a:pt x="340802" y="1289754"/>
                </a:cubicBezTo>
                <a:cubicBezTo>
                  <a:pt x="352316" y="1300692"/>
                  <a:pt x="363829" y="1300692"/>
                  <a:pt x="352316" y="1312205"/>
                </a:cubicBezTo>
                <a:close/>
                <a:moveTo>
                  <a:pt x="1101850" y="1683518"/>
                </a:moveTo>
                <a:cubicBezTo>
                  <a:pt x="1113364" y="1683518"/>
                  <a:pt x="1113364" y="1683518"/>
                  <a:pt x="1113363" y="1672004"/>
                </a:cubicBezTo>
                <a:cubicBezTo>
                  <a:pt x="1101851" y="1672005"/>
                  <a:pt x="1101851" y="1672005"/>
                  <a:pt x="1101850" y="1683518"/>
                </a:cubicBezTo>
                <a:close/>
                <a:moveTo>
                  <a:pt x="942963" y="1605226"/>
                </a:moveTo>
                <a:cubicBezTo>
                  <a:pt x="953901" y="1616164"/>
                  <a:pt x="965414" y="1593712"/>
                  <a:pt x="965414" y="1593712"/>
                </a:cubicBezTo>
                <a:cubicBezTo>
                  <a:pt x="954476" y="1582198"/>
                  <a:pt x="954476" y="1604651"/>
                  <a:pt x="942963" y="1605226"/>
                </a:cubicBezTo>
                <a:close/>
                <a:moveTo>
                  <a:pt x="931449" y="1605226"/>
                </a:moveTo>
                <a:cubicBezTo>
                  <a:pt x="931449" y="1605226"/>
                  <a:pt x="931449" y="1605226"/>
                  <a:pt x="931448" y="1593712"/>
                </a:cubicBezTo>
                <a:cubicBezTo>
                  <a:pt x="920511" y="1593713"/>
                  <a:pt x="920511" y="1582198"/>
                  <a:pt x="908421" y="1582198"/>
                </a:cubicBezTo>
                <a:cubicBezTo>
                  <a:pt x="908422" y="1593712"/>
                  <a:pt x="908422" y="1593712"/>
                  <a:pt x="919935" y="1593713"/>
                </a:cubicBezTo>
                <a:cubicBezTo>
                  <a:pt x="919935" y="1582774"/>
                  <a:pt x="919935" y="1605226"/>
                  <a:pt x="931449" y="1605226"/>
                </a:cubicBezTo>
                <a:close/>
                <a:moveTo>
                  <a:pt x="999955" y="1639191"/>
                </a:moveTo>
                <a:cubicBezTo>
                  <a:pt x="999955" y="1628253"/>
                  <a:pt x="999955" y="1628253"/>
                  <a:pt x="999955" y="1616739"/>
                </a:cubicBezTo>
                <a:cubicBezTo>
                  <a:pt x="1010892" y="1605226"/>
                  <a:pt x="1022406" y="1616739"/>
                  <a:pt x="1022406" y="1605226"/>
                </a:cubicBezTo>
                <a:cubicBezTo>
                  <a:pt x="1022406" y="1594288"/>
                  <a:pt x="1011468" y="1594288"/>
                  <a:pt x="999955" y="1582775"/>
                </a:cubicBezTo>
                <a:cubicBezTo>
                  <a:pt x="999955" y="1582775"/>
                  <a:pt x="1011468" y="1593712"/>
                  <a:pt x="999954" y="1605226"/>
                </a:cubicBezTo>
                <a:lnTo>
                  <a:pt x="999955" y="1593713"/>
                </a:lnTo>
                <a:cubicBezTo>
                  <a:pt x="988441" y="1604650"/>
                  <a:pt x="988441" y="1604650"/>
                  <a:pt x="988440" y="1605226"/>
                </a:cubicBezTo>
                <a:cubicBezTo>
                  <a:pt x="988441" y="1616740"/>
                  <a:pt x="999955" y="1627677"/>
                  <a:pt x="999955" y="1639191"/>
                </a:cubicBezTo>
                <a:close/>
                <a:moveTo>
                  <a:pt x="1444667" y="1861690"/>
                </a:moveTo>
                <a:cubicBezTo>
                  <a:pt x="1443227" y="1860251"/>
                  <a:pt x="1443228" y="1857373"/>
                  <a:pt x="1443227" y="1851616"/>
                </a:cubicBezTo>
                <a:cubicBezTo>
                  <a:pt x="1443227" y="1851616"/>
                  <a:pt x="1454741" y="1851616"/>
                  <a:pt x="1454741" y="1863129"/>
                </a:cubicBezTo>
                <a:cubicBezTo>
                  <a:pt x="1448984" y="1863129"/>
                  <a:pt x="1446106" y="1863129"/>
                  <a:pt x="1444667" y="1861690"/>
                </a:cubicBezTo>
                <a:close/>
                <a:moveTo>
                  <a:pt x="1476617" y="1885005"/>
                </a:moveTo>
                <a:cubicBezTo>
                  <a:pt x="1476617" y="1862554"/>
                  <a:pt x="1476617" y="1851617"/>
                  <a:pt x="1454166" y="1840103"/>
                </a:cubicBezTo>
                <a:cubicBezTo>
                  <a:pt x="1462801" y="1840103"/>
                  <a:pt x="1452331" y="1820998"/>
                  <a:pt x="1456027" y="1811445"/>
                </a:cubicBezTo>
                <a:lnTo>
                  <a:pt x="1460902" y="1808764"/>
                </a:lnTo>
                <a:lnTo>
                  <a:pt x="1465679" y="1810104"/>
                </a:lnTo>
                <a:lnTo>
                  <a:pt x="1465679" y="1816213"/>
                </a:lnTo>
                <a:cubicBezTo>
                  <a:pt x="1465679" y="1817652"/>
                  <a:pt x="1465679" y="1817652"/>
                  <a:pt x="1465679" y="1817652"/>
                </a:cubicBezTo>
                <a:cubicBezTo>
                  <a:pt x="1476617" y="1829165"/>
                  <a:pt x="1465679" y="1851616"/>
                  <a:pt x="1488130" y="1874068"/>
                </a:cubicBezTo>
                <a:cubicBezTo>
                  <a:pt x="1488130" y="1874068"/>
                  <a:pt x="1476617" y="1874068"/>
                  <a:pt x="1488131" y="1885582"/>
                </a:cubicBezTo>
                <a:cubicBezTo>
                  <a:pt x="1476617" y="1885582"/>
                  <a:pt x="1476617" y="1885582"/>
                  <a:pt x="1476617" y="1885005"/>
                </a:cubicBezTo>
                <a:close/>
                <a:moveTo>
                  <a:pt x="1522096" y="1908033"/>
                </a:moveTo>
                <a:cubicBezTo>
                  <a:pt x="1522096" y="1897095"/>
                  <a:pt x="1533609" y="1897095"/>
                  <a:pt x="1544547" y="1896519"/>
                </a:cubicBezTo>
                <a:cubicBezTo>
                  <a:pt x="1533609" y="1908033"/>
                  <a:pt x="1533609" y="1896519"/>
                  <a:pt x="1522096" y="1908033"/>
                </a:cubicBezTo>
                <a:close/>
                <a:moveTo>
                  <a:pt x="1135814" y="1717277"/>
                </a:moveTo>
                <a:lnTo>
                  <a:pt x="1135814" y="1716907"/>
                </a:lnTo>
                <a:lnTo>
                  <a:pt x="1136852" y="1716907"/>
                </a:lnTo>
                <a:close/>
                <a:moveTo>
                  <a:pt x="840491" y="1571260"/>
                </a:moveTo>
                <a:cubicBezTo>
                  <a:pt x="852006" y="1571260"/>
                  <a:pt x="852005" y="1548809"/>
                  <a:pt x="851429" y="1525782"/>
                </a:cubicBezTo>
                <a:cubicBezTo>
                  <a:pt x="828978" y="1537296"/>
                  <a:pt x="828978" y="1525782"/>
                  <a:pt x="817465" y="1525782"/>
                </a:cubicBezTo>
                <a:cubicBezTo>
                  <a:pt x="805951" y="1525782"/>
                  <a:pt x="805950" y="1537296"/>
                  <a:pt x="817465" y="1537296"/>
                </a:cubicBezTo>
                <a:cubicBezTo>
                  <a:pt x="828978" y="1537296"/>
                  <a:pt x="817465" y="1525782"/>
                  <a:pt x="828978" y="1537296"/>
                </a:cubicBezTo>
                <a:cubicBezTo>
                  <a:pt x="828978" y="1548234"/>
                  <a:pt x="817465" y="1548234"/>
                  <a:pt x="828978" y="1559747"/>
                </a:cubicBezTo>
                <a:cubicBezTo>
                  <a:pt x="828978" y="1559747"/>
                  <a:pt x="828978" y="1571260"/>
                  <a:pt x="840491" y="1571260"/>
                </a:cubicBezTo>
                <a:close/>
                <a:moveTo>
                  <a:pt x="875032" y="1593713"/>
                </a:moveTo>
                <a:cubicBezTo>
                  <a:pt x="875032" y="1582198"/>
                  <a:pt x="875032" y="1582198"/>
                  <a:pt x="863519" y="1570685"/>
                </a:cubicBezTo>
                <a:cubicBezTo>
                  <a:pt x="863519" y="1570685"/>
                  <a:pt x="875032" y="1582198"/>
                  <a:pt x="863519" y="1582198"/>
                </a:cubicBezTo>
                <a:cubicBezTo>
                  <a:pt x="863519" y="1582198"/>
                  <a:pt x="863519" y="1593713"/>
                  <a:pt x="875032" y="1593713"/>
                </a:cubicBezTo>
                <a:close/>
                <a:moveTo>
                  <a:pt x="1464455" y="1888469"/>
                </a:moveTo>
                <a:lnTo>
                  <a:pt x="1462792" y="1886077"/>
                </a:lnTo>
                <a:lnTo>
                  <a:pt x="1466254" y="1885582"/>
                </a:lnTo>
                <a:cubicBezTo>
                  <a:pt x="1466254" y="1888460"/>
                  <a:pt x="1465535" y="1889180"/>
                  <a:pt x="1464455" y="1888469"/>
                </a:cubicBezTo>
                <a:close/>
                <a:moveTo>
                  <a:pt x="1562716" y="1940109"/>
                </a:moveTo>
                <a:cubicBezTo>
                  <a:pt x="1561098" y="1936493"/>
                  <a:pt x="1567574" y="1928182"/>
                  <a:pt x="1567574" y="1919547"/>
                </a:cubicBezTo>
                <a:cubicBezTo>
                  <a:pt x="1579087" y="1919547"/>
                  <a:pt x="1556637" y="1930485"/>
                  <a:pt x="1567574" y="1941998"/>
                </a:cubicBezTo>
                <a:cubicBezTo>
                  <a:pt x="1564695" y="1941998"/>
                  <a:pt x="1563256" y="1941315"/>
                  <a:pt x="1562716" y="1940109"/>
                </a:cubicBezTo>
                <a:close/>
                <a:moveTo>
                  <a:pt x="1533609" y="1930485"/>
                </a:moveTo>
                <a:cubicBezTo>
                  <a:pt x="1533609" y="1919547"/>
                  <a:pt x="1522096" y="1919546"/>
                  <a:pt x="1533609" y="1908033"/>
                </a:cubicBezTo>
                <a:cubicBezTo>
                  <a:pt x="1545123" y="1908033"/>
                  <a:pt x="1545122" y="1919546"/>
                  <a:pt x="1545122" y="1919546"/>
                </a:cubicBezTo>
                <a:cubicBezTo>
                  <a:pt x="1533609" y="1930485"/>
                  <a:pt x="1533609" y="1919547"/>
                  <a:pt x="1533609" y="1930485"/>
                </a:cubicBezTo>
                <a:close/>
                <a:moveTo>
                  <a:pt x="1011468" y="1672004"/>
                </a:moveTo>
                <a:cubicBezTo>
                  <a:pt x="1022406" y="1672005"/>
                  <a:pt x="1022406" y="1672005"/>
                  <a:pt x="1033920" y="1672005"/>
                </a:cubicBezTo>
                <a:cubicBezTo>
                  <a:pt x="1033920" y="1672005"/>
                  <a:pt x="1033919" y="1669270"/>
                  <a:pt x="1033920" y="1665024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33919" y="1660491"/>
                </a:lnTo>
                <a:lnTo>
                  <a:pt x="1033919" y="1648977"/>
                </a:lnTo>
                <a:cubicBezTo>
                  <a:pt x="1017081" y="1648977"/>
                  <a:pt x="1025500" y="1655454"/>
                  <a:pt x="1030762" y="1658692"/>
                </a:cubicBezTo>
                <a:lnTo>
                  <a:pt x="1033919" y="1660491"/>
                </a:lnTo>
                <a:lnTo>
                  <a:pt x="1033919" y="1660491"/>
                </a:lnTo>
                <a:lnTo>
                  <a:pt x="1018591" y="1656173"/>
                </a:lnTo>
                <a:cubicBezTo>
                  <a:pt x="1014346" y="1654734"/>
                  <a:pt x="1011468" y="1654734"/>
                  <a:pt x="1011468" y="1660491"/>
                </a:cubicBezTo>
                <a:cubicBezTo>
                  <a:pt x="1022981" y="1660491"/>
                  <a:pt x="1011468" y="1660491"/>
                  <a:pt x="1011468" y="1672004"/>
                </a:cubicBezTo>
                <a:close/>
                <a:moveTo>
                  <a:pt x="1454741" y="1897096"/>
                </a:moveTo>
                <a:lnTo>
                  <a:pt x="1454741" y="1885582"/>
                </a:lnTo>
                <a:cubicBezTo>
                  <a:pt x="1443227" y="1897095"/>
                  <a:pt x="1443228" y="1885582"/>
                  <a:pt x="1443228" y="1885582"/>
                </a:cubicBezTo>
                <a:cubicBezTo>
                  <a:pt x="1431714" y="1885582"/>
                  <a:pt x="1443228" y="1885582"/>
                  <a:pt x="1431714" y="1885582"/>
                </a:cubicBezTo>
                <a:cubicBezTo>
                  <a:pt x="1454166" y="1874644"/>
                  <a:pt x="1431714" y="1863130"/>
                  <a:pt x="1443227" y="1851616"/>
                </a:cubicBezTo>
                <a:cubicBezTo>
                  <a:pt x="1443228" y="1863130"/>
                  <a:pt x="1443228" y="1874644"/>
                  <a:pt x="1454741" y="1863129"/>
                </a:cubicBezTo>
                <a:cubicBezTo>
                  <a:pt x="1454741" y="1874644"/>
                  <a:pt x="1443228" y="1874644"/>
                  <a:pt x="1454741" y="1874644"/>
                </a:cubicBezTo>
                <a:cubicBezTo>
                  <a:pt x="1454741" y="1874644"/>
                  <a:pt x="1454741" y="1874644"/>
                  <a:pt x="1454741" y="1863129"/>
                </a:cubicBezTo>
                <a:cubicBezTo>
                  <a:pt x="1454741" y="1868598"/>
                  <a:pt x="1457619" y="1877090"/>
                  <a:pt x="1460497" y="1882775"/>
                </a:cubicBezTo>
                <a:lnTo>
                  <a:pt x="1462792" y="1886077"/>
                </a:lnTo>
                <a:lnTo>
                  <a:pt x="1456179" y="1887021"/>
                </a:lnTo>
                <a:cubicBezTo>
                  <a:pt x="1454740" y="1888460"/>
                  <a:pt x="1454741" y="1891338"/>
                  <a:pt x="1454741" y="1897096"/>
                </a:cubicBezTo>
                <a:close/>
                <a:moveTo>
                  <a:pt x="885970" y="1616164"/>
                </a:moveTo>
                <a:cubicBezTo>
                  <a:pt x="897484" y="1604650"/>
                  <a:pt x="897484" y="1604650"/>
                  <a:pt x="908997" y="1593712"/>
                </a:cubicBezTo>
                <a:cubicBezTo>
                  <a:pt x="897484" y="1604650"/>
                  <a:pt x="897484" y="1593713"/>
                  <a:pt x="897484" y="1582198"/>
                </a:cubicBezTo>
                <a:cubicBezTo>
                  <a:pt x="897484" y="1604650"/>
                  <a:pt x="885970" y="1604650"/>
                  <a:pt x="885970" y="1616164"/>
                </a:cubicBezTo>
                <a:close/>
                <a:moveTo>
                  <a:pt x="1221977" y="1782867"/>
                </a:moveTo>
                <a:cubicBezTo>
                  <a:pt x="1222670" y="1784118"/>
                  <a:pt x="1224037" y="1784837"/>
                  <a:pt x="1226772" y="1784837"/>
                </a:cubicBezTo>
                <a:lnTo>
                  <a:pt x="1221859" y="1782049"/>
                </a:lnTo>
                <a:lnTo>
                  <a:pt x="1221231" y="1777714"/>
                </a:lnTo>
                <a:lnTo>
                  <a:pt x="1216916" y="1766640"/>
                </a:lnTo>
                <a:lnTo>
                  <a:pt x="1216913" y="1766488"/>
                </a:lnTo>
                <a:lnTo>
                  <a:pt x="1217420" y="1762386"/>
                </a:lnTo>
                <a:lnTo>
                  <a:pt x="1230586" y="1762386"/>
                </a:lnTo>
                <a:cubicBezTo>
                  <a:pt x="1234832" y="1762386"/>
                  <a:pt x="1237710" y="1762386"/>
                  <a:pt x="1237710" y="1762386"/>
                </a:cubicBezTo>
                <a:cubicBezTo>
                  <a:pt x="1226772" y="1751448"/>
                  <a:pt x="1226772" y="1739935"/>
                  <a:pt x="1215258" y="1739935"/>
                </a:cubicBezTo>
                <a:cubicBezTo>
                  <a:pt x="1218137" y="1742669"/>
                  <a:pt x="1218892" y="1746843"/>
                  <a:pt x="1218757" y="1751565"/>
                </a:cubicBezTo>
                <a:lnTo>
                  <a:pt x="1217420" y="1762386"/>
                </a:lnTo>
                <a:lnTo>
                  <a:pt x="1215259" y="1762386"/>
                </a:lnTo>
                <a:lnTo>
                  <a:pt x="1216916" y="1766640"/>
                </a:lnTo>
                <a:lnTo>
                  <a:pt x="1217121" y="1779359"/>
                </a:lnTo>
                <a:lnTo>
                  <a:pt x="1221859" y="1782049"/>
                </a:lnTo>
                <a:close/>
                <a:moveTo>
                  <a:pt x="1578512" y="1964450"/>
                </a:moveTo>
                <a:cubicBezTo>
                  <a:pt x="1578512" y="1952936"/>
                  <a:pt x="1578512" y="1952936"/>
                  <a:pt x="1590025" y="1952936"/>
                </a:cubicBezTo>
                <a:cubicBezTo>
                  <a:pt x="1578512" y="1952936"/>
                  <a:pt x="1590026" y="1941998"/>
                  <a:pt x="1590025" y="1930484"/>
                </a:cubicBezTo>
                <a:cubicBezTo>
                  <a:pt x="1601539" y="1930484"/>
                  <a:pt x="1590026" y="1941998"/>
                  <a:pt x="1590026" y="1941998"/>
                </a:cubicBezTo>
                <a:cubicBezTo>
                  <a:pt x="1601539" y="1941998"/>
                  <a:pt x="1601540" y="1931060"/>
                  <a:pt x="1601539" y="1919547"/>
                </a:cubicBezTo>
                <a:cubicBezTo>
                  <a:pt x="1601539" y="1930484"/>
                  <a:pt x="1613052" y="1941998"/>
                  <a:pt x="1601539" y="1941998"/>
                </a:cubicBezTo>
                <a:cubicBezTo>
                  <a:pt x="1601540" y="1953512"/>
                  <a:pt x="1613052" y="1941998"/>
                  <a:pt x="1613053" y="1953512"/>
                </a:cubicBezTo>
                <a:cubicBezTo>
                  <a:pt x="1613053" y="1953512"/>
                  <a:pt x="1590602" y="1953512"/>
                  <a:pt x="1578512" y="1964450"/>
                </a:cubicBezTo>
                <a:close/>
                <a:moveTo>
                  <a:pt x="534230" y="1447489"/>
                </a:moveTo>
                <a:cubicBezTo>
                  <a:pt x="522716" y="1413525"/>
                  <a:pt x="511203" y="1435976"/>
                  <a:pt x="534230" y="1447489"/>
                </a:cubicBezTo>
                <a:close/>
                <a:moveTo>
                  <a:pt x="1141364" y="1749280"/>
                </a:moveTo>
                <a:cubicBezTo>
                  <a:pt x="1151538" y="1753139"/>
                  <a:pt x="1172802" y="1742669"/>
                  <a:pt x="1180142" y="1752600"/>
                </a:cubicBezTo>
                <a:cubicBezTo>
                  <a:pt x="1180142" y="1730148"/>
                  <a:pt x="1169205" y="1730149"/>
                  <a:pt x="1157691" y="1718635"/>
                </a:cubicBezTo>
                <a:cubicBezTo>
                  <a:pt x="1168629" y="1707121"/>
                  <a:pt x="1168629" y="1718635"/>
                  <a:pt x="1180143" y="1707121"/>
                </a:cubicBezTo>
                <a:cubicBezTo>
                  <a:pt x="1157115" y="1707121"/>
                  <a:pt x="1157115" y="1707121"/>
                  <a:pt x="1168628" y="1695607"/>
                </a:cubicBezTo>
                <a:cubicBezTo>
                  <a:pt x="1168628" y="1695607"/>
                  <a:pt x="1146177" y="1695608"/>
                  <a:pt x="1146177" y="1684095"/>
                </a:cubicBezTo>
                <a:cubicBezTo>
                  <a:pt x="1146177" y="1684095"/>
                  <a:pt x="1169204" y="1684094"/>
                  <a:pt x="1157690" y="1672580"/>
                </a:cubicBezTo>
                <a:cubicBezTo>
                  <a:pt x="1149056" y="1681216"/>
                  <a:pt x="1146897" y="1676898"/>
                  <a:pt x="1136886" y="1674199"/>
                </a:cubicBezTo>
                <a:lnTo>
                  <a:pt x="1135716" y="1674055"/>
                </a:lnTo>
                <a:lnTo>
                  <a:pt x="1135239" y="1672580"/>
                </a:lnTo>
                <a:lnTo>
                  <a:pt x="1134896" y="1673954"/>
                </a:lnTo>
                <a:lnTo>
                  <a:pt x="1123725" y="1672580"/>
                </a:lnTo>
                <a:cubicBezTo>
                  <a:pt x="1123725" y="1672580"/>
                  <a:pt x="1123725" y="1672580"/>
                  <a:pt x="1123725" y="1684094"/>
                </a:cubicBezTo>
                <a:cubicBezTo>
                  <a:pt x="1129482" y="1684094"/>
                  <a:pt x="1132361" y="1681215"/>
                  <a:pt x="1133800" y="1678337"/>
                </a:cubicBezTo>
                <a:lnTo>
                  <a:pt x="1134896" y="1673954"/>
                </a:lnTo>
                <a:lnTo>
                  <a:pt x="1135716" y="1674055"/>
                </a:lnTo>
                <a:lnTo>
                  <a:pt x="1138477" y="1682591"/>
                </a:lnTo>
                <a:cubicBezTo>
                  <a:pt x="1137398" y="1694060"/>
                  <a:pt x="1126604" y="1708848"/>
                  <a:pt x="1135239" y="1717483"/>
                </a:cubicBezTo>
                <a:lnTo>
                  <a:pt x="1135814" y="1717277"/>
                </a:lnTo>
                <a:lnTo>
                  <a:pt x="1135814" y="1726982"/>
                </a:lnTo>
                <a:cubicBezTo>
                  <a:pt x="1135814" y="1728422"/>
                  <a:pt x="1135814" y="1728422"/>
                  <a:pt x="1135814" y="1728422"/>
                </a:cubicBezTo>
                <a:cubicBezTo>
                  <a:pt x="1135814" y="1728422"/>
                  <a:pt x="1135814" y="1728422"/>
                  <a:pt x="1147328" y="1728421"/>
                </a:cubicBezTo>
                <a:cubicBezTo>
                  <a:pt x="1147328" y="1728421"/>
                  <a:pt x="1147328" y="1728421"/>
                  <a:pt x="1147328" y="1716907"/>
                </a:cubicBezTo>
                <a:cubicBezTo>
                  <a:pt x="1147328" y="1716907"/>
                  <a:pt x="1147328" y="1716907"/>
                  <a:pt x="1145889" y="1716907"/>
                </a:cubicBezTo>
                <a:lnTo>
                  <a:pt x="1136852" y="1716907"/>
                </a:lnTo>
                <a:lnTo>
                  <a:pt x="1140276" y="1715684"/>
                </a:lnTo>
                <a:cubicBezTo>
                  <a:pt x="1142436" y="1712446"/>
                  <a:pt x="1138117" y="1705969"/>
                  <a:pt x="1146752" y="1705969"/>
                </a:cubicBezTo>
                <a:cubicBezTo>
                  <a:pt x="1146752" y="1705969"/>
                  <a:pt x="1135239" y="1694456"/>
                  <a:pt x="1146753" y="1694456"/>
                </a:cubicBezTo>
                <a:cubicBezTo>
                  <a:pt x="1146752" y="1716907"/>
                  <a:pt x="1169780" y="1716907"/>
                  <a:pt x="1158266" y="1739359"/>
                </a:cubicBezTo>
                <a:cubicBezTo>
                  <a:pt x="1147328" y="1739359"/>
                  <a:pt x="1147329" y="1727845"/>
                  <a:pt x="1135814" y="1739359"/>
                </a:cubicBezTo>
                <a:cubicBezTo>
                  <a:pt x="1135815" y="1745116"/>
                  <a:pt x="1137974" y="1747994"/>
                  <a:pt x="1141364" y="1749280"/>
                </a:cubicBezTo>
                <a:close/>
                <a:moveTo>
                  <a:pt x="1499644" y="1930485"/>
                </a:moveTo>
                <a:cubicBezTo>
                  <a:pt x="1499644" y="1924728"/>
                  <a:pt x="1499644" y="1921850"/>
                  <a:pt x="1498206" y="1920411"/>
                </a:cubicBezTo>
                <a:lnTo>
                  <a:pt x="1494068" y="1919820"/>
                </a:lnTo>
                <a:lnTo>
                  <a:pt x="1493888" y="1919475"/>
                </a:lnTo>
                <a:cubicBezTo>
                  <a:pt x="1491009" y="1916668"/>
                  <a:pt x="1488130" y="1913790"/>
                  <a:pt x="1488130" y="1908033"/>
                </a:cubicBezTo>
                <a:cubicBezTo>
                  <a:pt x="1488130" y="1908033"/>
                  <a:pt x="1488130" y="1908033"/>
                  <a:pt x="1499644" y="1908033"/>
                </a:cubicBezTo>
                <a:cubicBezTo>
                  <a:pt x="1488130" y="1918971"/>
                  <a:pt x="1511158" y="1918971"/>
                  <a:pt x="1499644" y="1930485"/>
                </a:cubicBezTo>
                <a:close/>
                <a:moveTo>
                  <a:pt x="1296429" y="1830317"/>
                </a:moveTo>
                <a:lnTo>
                  <a:pt x="1295279" y="1829374"/>
                </a:lnTo>
                <a:lnTo>
                  <a:pt x="1295279" y="1829165"/>
                </a:lnTo>
                <a:lnTo>
                  <a:pt x="1296542" y="1829887"/>
                </a:lnTo>
                <a:close/>
                <a:moveTo>
                  <a:pt x="1488130" y="1930485"/>
                </a:moveTo>
                <a:cubicBezTo>
                  <a:pt x="1488130" y="1930485"/>
                  <a:pt x="1488130" y="1930485"/>
                  <a:pt x="1488130" y="1918971"/>
                </a:cubicBezTo>
                <a:lnTo>
                  <a:pt x="1494068" y="1919820"/>
                </a:lnTo>
                <a:lnTo>
                  <a:pt x="1499644" y="1930485"/>
                </a:lnTo>
                <a:cubicBezTo>
                  <a:pt x="1499644" y="1930485"/>
                  <a:pt x="1499644" y="1930485"/>
                  <a:pt x="1488130" y="1930485"/>
                </a:cubicBezTo>
                <a:close/>
                <a:moveTo>
                  <a:pt x="902341" y="1641430"/>
                </a:moveTo>
                <a:cubicBezTo>
                  <a:pt x="903961" y="1639731"/>
                  <a:pt x="897485" y="1627102"/>
                  <a:pt x="897485" y="1627102"/>
                </a:cubicBezTo>
                <a:cubicBezTo>
                  <a:pt x="897484" y="1638615"/>
                  <a:pt x="908998" y="1638615"/>
                  <a:pt x="897484" y="1638615"/>
                </a:cubicBezTo>
                <a:cubicBezTo>
                  <a:pt x="900363" y="1641349"/>
                  <a:pt x="901802" y="1641997"/>
                  <a:pt x="902341" y="1641430"/>
                </a:cubicBezTo>
                <a:close/>
                <a:moveTo>
                  <a:pt x="1431713" y="1908534"/>
                </a:moveTo>
                <a:lnTo>
                  <a:pt x="1431713" y="1908033"/>
                </a:lnTo>
                <a:lnTo>
                  <a:pt x="1431541" y="1907904"/>
                </a:lnTo>
                <a:lnTo>
                  <a:pt x="1436895" y="1898535"/>
                </a:lnTo>
                <a:cubicBezTo>
                  <a:pt x="1439773" y="1897096"/>
                  <a:pt x="1442651" y="1897095"/>
                  <a:pt x="1442651" y="1897095"/>
                </a:cubicBezTo>
                <a:cubicBezTo>
                  <a:pt x="1448408" y="1902564"/>
                  <a:pt x="1448409" y="1905299"/>
                  <a:pt x="1445530" y="1906738"/>
                </a:cubicBezTo>
                <a:close/>
                <a:moveTo>
                  <a:pt x="942386" y="1670565"/>
                </a:moveTo>
                <a:lnTo>
                  <a:pt x="942386" y="1661930"/>
                </a:lnTo>
                <a:cubicBezTo>
                  <a:pt x="942386" y="1660491"/>
                  <a:pt x="942386" y="1660491"/>
                  <a:pt x="942386" y="1660491"/>
                </a:cubicBezTo>
                <a:cubicBezTo>
                  <a:pt x="948143" y="1666248"/>
                  <a:pt x="945265" y="1669126"/>
                  <a:pt x="942387" y="1670565"/>
                </a:cubicBezTo>
                <a:close/>
                <a:moveTo>
                  <a:pt x="1120792" y="1759286"/>
                </a:moveTo>
                <a:lnTo>
                  <a:pt x="1121422" y="1756917"/>
                </a:lnTo>
                <a:cubicBezTo>
                  <a:pt x="1121423" y="1756197"/>
                  <a:pt x="1121422" y="1755838"/>
                  <a:pt x="1122143" y="1756378"/>
                </a:cubicBezTo>
                <a:lnTo>
                  <a:pt x="1125256" y="1759380"/>
                </a:lnTo>
                <a:lnTo>
                  <a:pt x="1121423" y="1759580"/>
                </a:lnTo>
                <a:close/>
                <a:moveTo>
                  <a:pt x="988440" y="1694456"/>
                </a:moveTo>
                <a:lnTo>
                  <a:pt x="999955" y="1694456"/>
                </a:lnTo>
                <a:cubicBezTo>
                  <a:pt x="999954" y="1683518"/>
                  <a:pt x="999955" y="1672005"/>
                  <a:pt x="999955" y="1672005"/>
                </a:cubicBezTo>
                <a:cubicBezTo>
                  <a:pt x="988441" y="1672005"/>
                  <a:pt x="988441" y="1682943"/>
                  <a:pt x="988440" y="1694456"/>
                </a:cubicBezTo>
                <a:close/>
                <a:moveTo>
                  <a:pt x="1170356" y="1784591"/>
                </a:moveTo>
                <a:lnTo>
                  <a:pt x="1169780" y="1784262"/>
                </a:lnTo>
                <a:lnTo>
                  <a:pt x="1170356" y="1784262"/>
                </a:lnTo>
                <a:close/>
                <a:moveTo>
                  <a:pt x="942386" y="1672005"/>
                </a:moveTo>
                <a:lnTo>
                  <a:pt x="942054" y="1670695"/>
                </a:lnTo>
                <a:lnTo>
                  <a:pt x="942386" y="1670565"/>
                </a:lnTo>
                <a:close/>
                <a:moveTo>
                  <a:pt x="1010893" y="1705969"/>
                </a:moveTo>
                <a:cubicBezTo>
                  <a:pt x="1022406" y="1694456"/>
                  <a:pt x="1010892" y="1683518"/>
                  <a:pt x="1010893" y="1672005"/>
                </a:cubicBezTo>
                <a:cubicBezTo>
                  <a:pt x="999954" y="1683518"/>
                  <a:pt x="1010893" y="1705969"/>
                  <a:pt x="1010893" y="1705969"/>
                </a:cubicBezTo>
                <a:close/>
                <a:moveTo>
                  <a:pt x="1283764" y="1841255"/>
                </a:moveTo>
                <a:cubicBezTo>
                  <a:pt x="1283764" y="1841255"/>
                  <a:pt x="1283765" y="1838376"/>
                  <a:pt x="1282325" y="1835497"/>
                </a:cubicBezTo>
                <a:lnTo>
                  <a:pt x="1277533" y="1832759"/>
                </a:lnTo>
                <a:lnTo>
                  <a:pt x="1277288" y="1831459"/>
                </a:lnTo>
                <a:cubicBezTo>
                  <a:pt x="1276569" y="1830424"/>
                  <a:pt x="1275130" y="1829740"/>
                  <a:pt x="1272251" y="1829740"/>
                </a:cubicBezTo>
                <a:lnTo>
                  <a:pt x="1277533" y="1832759"/>
                </a:lnTo>
                <a:lnTo>
                  <a:pt x="1278007" y="1835281"/>
                </a:lnTo>
                <a:cubicBezTo>
                  <a:pt x="1278008" y="1838089"/>
                  <a:pt x="1278007" y="1840967"/>
                  <a:pt x="1283764" y="1841255"/>
                </a:cubicBezTo>
                <a:close/>
                <a:moveTo>
                  <a:pt x="1115666" y="1761235"/>
                </a:moveTo>
                <a:cubicBezTo>
                  <a:pt x="1115667" y="1758357"/>
                  <a:pt x="1116386" y="1757601"/>
                  <a:pt x="1117465" y="1757736"/>
                </a:cubicBezTo>
                <a:lnTo>
                  <a:pt x="1120792" y="1759286"/>
                </a:lnTo>
                <a:lnTo>
                  <a:pt x="1120703" y="1759616"/>
                </a:lnTo>
                <a:cubicBezTo>
                  <a:pt x="1119984" y="1760515"/>
                  <a:pt x="1118544" y="1761235"/>
                  <a:pt x="1115666" y="1761235"/>
                </a:cubicBezTo>
                <a:close/>
                <a:moveTo>
                  <a:pt x="1272251" y="1840679"/>
                </a:moveTo>
                <a:cubicBezTo>
                  <a:pt x="1260738" y="1829740"/>
                  <a:pt x="1272251" y="1829740"/>
                  <a:pt x="1272251" y="1818227"/>
                </a:cubicBezTo>
                <a:cubicBezTo>
                  <a:pt x="1261313" y="1818227"/>
                  <a:pt x="1261313" y="1840679"/>
                  <a:pt x="1272251" y="1840679"/>
                </a:cubicBezTo>
                <a:close/>
                <a:moveTo>
                  <a:pt x="1426676" y="1917747"/>
                </a:moveTo>
                <a:cubicBezTo>
                  <a:pt x="1424518" y="1914510"/>
                  <a:pt x="1428835" y="1908033"/>
                  <a:pt x="1420200" y="1908033"/>
                </a:cubicBezTo>
                <a:cubicBezTo>
                  <a:pt x="1420200" y="1902276"/>
                  <a:pt x="1423078" y="1902276"/>
                  <a:pt x="1425957" y="1903715"/>
                </a:cubicBezTo>
                <a:lnTo>
                  <a:pt x="1431541" y="1907904"/>
                </a:lnTo>
                <a:lnTo>
                  <a:pt x="1431138" y="1908609"/>
                </a:lnTo>
                <a:lnTo>
                  <a:pt x="1431713" y="1908534"/>
                </a:lnTo>
                <a:lnTo>
                  <a:pt x="1431714" y="1909472"/>
                </a:lnTo>
                <a:cubicBezTo>
                  <a:pt x="1431714" y="1910912"/>
                  <a:pt x="1431714" y="1913790"/>
                  <a:pt x="1431714" y="1919547"/>
                </a:cubicBezTo>
                <a:cubicBezTo>
                  <a:pt x="1428836" y="1919547"/>
                  <a:pt x="1427396" y="1918827"/>
                  <a:pt x="1426676" y="1917747"/>
                </a:cubicBezTo>
                <a:close/>
                <a:moveTo>
                  <a:pt x="864959" y="1648258"/>
                </a:moveTo>
                <a:cubicBezTo>
                  <a:pt x="866397" y="1649697"/>
                  <a:pt x="869276" y="1649841"/>
                  <a:pt x="875032" y="1650128"/>
                </a:cubicBezTo>
                <a:cubicBezTo>
                  <a:pt x="875032" y="1638615"/>
                  <a:pt x="863518" y="1638615"/>
                  <a:pt x="863518" y="1638615"/>
                </a:cubicBezTo>
                <a:cubicBezTo>
                  <a:pt x="863518" y="1644084"/>
                  <a:pt x="863519" y="1646819"/>
                  <a:pt x="864959" y="1648258"/>
                </a:cubicBezTo>
                <a:close/>
                <a:moveTo>
                  <a:pt x="931448" y="1683518"/>
                </a:moveTo>
                <a:cubicBezTo>
                  <a:pt x="954475" y="1694456"/>
                  <a:pt x="954476" y="1672005"/>
                  <a:pt x="965414" y="1682943"/>
                </a:cubicBezTo>
                <a:cubicBezTo>
                  <a:pt x="965414" y="1672005"/>
                  <a:pt x="953900" y="1672005"/>
                  <a:pt x="965414" y="1660491"/>
                </a:cubicBezTo>
                <a:cubicBezTo>
                  <a:pt x="953901" y="1660491"/>
                  <a:pt x="953901" y="1660491"/>
                  <a:pt x="953900" y="1672005"/>
                </a:cubicBezTo>
                <a:cubicBezTo>
                  <a:pt x="942386" y="1649553"/>
                  <a:pt x="953901" y="1661066"/>
                  <a:pt x="953901" y="1649554"/>
                </a:cubicBezTo>
                <a:lnTo>
                  <a:pt x="942386" y="1649553"/>
                </a:lnTo>
                <a:lnTo>
                  <a:pt x="942386" y="1638040"/>
                </a:lnTo>
                <a:cubicBezTo>
                  <a:pt x="942386" y="1643796"/>
                  <a:pt x="939508" y="1649409"/>
                  <a:pt x="938069" y="1655022"/>
                </a:cubicBezTo>
                <a:lnTo>
                  <a:pt x="942054" y="1670695"/>
                </a:lnTo>
                <a:lnTo>
                  <a:pt x="939149" y="1671825"/>
                </a:lnTo>
                <a:cubicBezTo>
                  <a:pt x="938789" y="1672004"/>
                  <a:pt x="939508" y="1672005"/>
                  <a:pt x="942386" y="1672005"/>
                </a:cubicBezTo>
                <a:lnTo>
                  <a:pt x="953900" y="1672005"/>
                </a:lnTo>
                <a:cubicBezTo>
                  <a:pt x="942963" y="1683518"/>
                  <a:pt x="931448" y="1672005"/>
                  <a:pt x="931448" y="1683518"/>
                </a:cubicBezTo>
                <a:close/>
                <a:moveTo>
                  <a:pt x="1294055" y="1865937"/>
                </a:moveTo>
                <a:cubicBezTo>
                  <a:pt x="1295422" y="1868744"/>
                  <a:pt x="1301035" y="1863131"/>
                  <a:pt x="1306792" y="1840679"/>
                </a:cubicBezTo>
                <a:cubicBezTo>
                  <a:pt x="1306792" y="1840679"/>
                  <a:pt x="1306792" y="1837800"/>
                  <a:pt x="1305352" y="1834922"/>
                </a:cubicBezTo>
                <a:lnTo>
                  <a:pt x="1296542" y="1829887"/>
                </a:lnTo>
                <a:lnTo>
                  <a:pt x="1299938" y="1816986"/>
                </a:lnTo>
                <a:cubicBezTo>
                  <a:pt x="1306252" y="1806462"/>
                  <a:pt x="1318881" y="1802252"/>
                  <a:pt x="1318880" y="1785414"/>
                </a:cubicBezTo>
                <a:cubicBezTo>
                  <a:pt x="1318881" y="1793617"/>
                  <a:pt x="1325357" y="1783039"/>
                  <a:pt x="1323738" y="1777237"/>
                </a:cubicBezTo>
                <a:lnTo>
                  <a:pt x="1319840" y="1774558"/>
                </a:lnTo>
                <a:lnTo>
                  <a:pt x="1320032" y="1774476"/>
                </a:lnTo>
                <a:lnTo>
                  <a:pt x="1319425" y="1774273"/>
                </a:lnTo>
                <a:lnTo>
                  <a:pt x="1318880" y="1773899"/>
                </a:lnTo>
                <a:cubicBezTo>
                  <a:pt x="1329818" y="1773899"/>
                  <a:pt x="1341333" y="1773899"/>
                  <a:pt x="1341333" y="1773899"/>
                </a:cubicBezTo>
                <a:cubicBezTo>
                  <a:pt x="1329818" y="1773899"/>
                  <a:pt x="1329819" y="1762386"/>
                  <a:pt x="1329819" y="1762386"/>
                </a:cubicBezTo>
                <a:cubicBezTo>
                  <a:pt x="1335576" y="1762386"/>
                  <a:pt x="1335576" y="1759508"/>
                  <a:pt x="1334136" y="1756630"/>
                </a:cubicBezTo>
                <a:lnTo>
                  <a:pt x="1330506" y="1751791"/>
                </a:lnTo>
                <a:lnTo>
                  <a:pt x="1330874" y="1750873"/>
                </a:lnTo>
                <a:lnTo>
                  <a:pt x="1340828" y="1750873"/>
                </a:lnTo>
                <a:cubicBezTo>
                  <a:pt x="1343635" y="1750873"/>
                  <a:pt x="1346513" y="1750873"/>
                  <a:pt x="1352270" y="1750873"/>
                </a:cubicBezTo>
                <a:cubicBezTo>
                  <a:pt x="1340756" y="1728421"/>
                  <a:pt x="1363784" y="1728422"/>
                  <a:pt x="1352271" y="1716907"/>
                </a:cubicBezTo>
                <a:cubicBezTo>
                  <a:pt x="1340757" y="1716908"/>
                  <a:pt x="1352271" y="1728421"/>
                  <a:pt x="1340756" y="1728421"/>
                </a:cubicBezTo>
                <a:cubicBezTo>
                  <a:pt x="1340756" y="1717483"/>
                  <a:pt x="1340756" y="1695031"/>
                  <a:pt x="1340757" y="1683518"/>
                </a:cubicBezTo>
                <a:cubicBezTo>
                  <a:pt x="1329244" y="1694456"/>
                  <a:pt x="1340756" y="1705969"/>
                  <a:pt x="1330970" y="1718059"/>
                </a:cubicBezTo>
                <a:cubicBezTo>
                  <a:pt x="1330970" y="1728997"/>
                  <a:pt x="1330970" y="1740510"/>
                  <a:pt x="1342484" y="1740510"/>
                </a:cubicBezTo>
                <a:cubicBezTo>
                  <a:pt x="1336871" y="1743245"/>
                  <a:pt x="1333381" y="1746735"/>
                  <a:pt x="1331123" y="1750252"/>
                </a:cubicBezTo>
                <a:lnTo>
                  <a:pt x="1330874" y="1750873"/>
                </a:lnTo>
                <a:lnTo>
                  <a:pt x="1329818" y="1750873"/>
                </a:lnTo>
                <a:lnTo>
                  <a:pt x="1330506" y="1751791"/>
                </a:lnTo>
                <a:lnTo>
                  <a:pt x="1327156" y="1760156"/>
                </a:lnTo>
                <a:cubicBezTo>
                  <a:pt x="1325788" y="1765840"/>
                  <a:pt x="1325789" y="1768719"/>
                  <a:pt x="1320032" y="1762962"/>
                </a:cubicBezTo>
                <a:cubicBezTo>
                  <a:pt x="1314275" y="1768719"/>
                  <a:pt x="1314275" y="1771597"/>
                  <a:pt x="1315714" y="1773037"/>
                </a:cubicBezTo>
                <a:lnTo>
                  <a:pt x="1319425" y="1774273"/>
                </a:lnTo>
                <a:lnTo>
                  <a:pt x="1319840" y="1774558"/>
                </a:lnTo>
                <a:lnTo>
                  <a:pt x="1309958" y="1778793"/>
                </a:lnTo>
                <a:cubicBezTo>
                  <a:pt x="1308519" y="1780232"/>
                  <a:pt x="1308519" y="1780232"/>
                  <a:pt x="1308518" y="1774476"/>
                </a:cubicBezTo>
                <a:cubicBezTo>
                  <a:pt x="1320032" y="1774476"/>
                  <a:pt x="1308519" y="1763538"/>
                  <a:pt x="1308519" y="1752024"/>
                </a:cubicBezTo>
                <a:cubicBezTo>
                  <a:pt x="1297005" y="1752025"/>
                  <a:pt x="1308519" y="1741087"/>
                  <a:pt x="1297005" y="1729573"/>
                </a:cubicBezTo>
                <a:cubicBezTo>
                  <a:pt x="1307942" y="1741086"/>
                  <a:pt x="1307942" y="1741086"/>
                  <a:pt x="1319457" y="1729572"/>
                </a:cubicBezTo>
                <a:cubicBezTo>
                  <a:pt x="1319457" y="1740510"/>
                  <a:pt x="1319457" y="1740510"/>
                  <a:pt x="1319457" y="1752025"/>
                </a:cubicBezTo>
                <a:cubicBezTo>
                  <a:pt x="1319457" y="1741087"/>
                  <a:pt x="1319457" y="1741087"/>
                  <a:pt x="1330970" y="1729572"/>
                </a:cubicBezTo>
                <a:cubicBezTo>
                  <a:pt x="1307942" y="1729572"/>
                  <a:pt x="1330970" y="1718059"/>
                  <a:pt x="1319456" y="1718059"/>
                </a:cubicBezTo>
                <a:cubicBezTo>
                  <a:pt x="1319456" y="1718059"/>
                  <a:pt x="1307943" y="1718059"/>
                  <a:pt x="1307942" y="1729572"/>
                </a:cubicBezTo>
                <a:cubicBezTo>
                  <a:pt x="1296429" y="1729572"/>
                  <a:pt x="1284915" y="1729572"/>
                  <a:pt x="1296430" y="1718059"/>
                </a:cubicBezTo>
                <a:cubicBezTo>
                  <a:pt x="1284916" y="1718059"/>
                  <a:pt x="1273978" y="1718059"/>
                  <a:pt x="1262463" y="1729572"/>
                </a:cubicBezTo>
                <a:cubicBezTo>
                  <a:pt x="1273978" y="1729573"/>
                  <a:pt x="1262463" y="1740510"/>
                  <a:pt x="1262463" y="1752024"/>
                </a:cubicBezTo>
                <a:lnTo>
                  <a:pt x="1273353" y="1751002"/>
                </a:lnTo>
                <a:lnTo>
                  <a:pt x="1267646" y="1766200"/>
                </a:lnTo>
                <a:cubicBezTo>
                  <a:pt x="1267645" y="1770446"/>
                  <a:pt x="1267645" y="1773324"/>
                  <a:pt x="1261888" y="1773324"/>
                </a:cubicBezTo>
                <a:cubicBezTo>
                  <a:pt x="1261888" y="1761811"/>
                  <a:pt x="1250375" y="1784837"/>
                  <a:pt x="1250375" y="1773324"/>
                </a:cubicBezTo>
                <a:cubicBezTo>
                  <a:pt x="1250375" y="1773324"/>
                  <a:pt x="1250375" y="1773324"/>
                  <a:pt x="1250375" y="1761811"/>
                </a:cubicBezTo>
                <a:cubicBezTo>
                  <a:pt x="1250375" y="1773324"/>
                  <a:pt x="1238861" y="1773324"/>
                  <a:pt x="1238861" y="1773324"/>
                </a:cubicBezTo>
                <a:lnTo>
                  <a:pt x="1238862" y="1784838"/>
                </a:lnTo>
                <a:cubicBezTo>
                  <a:pt x="1249799" y="1773324"/>
                  <a:pt x="1249800" y="1784838"/>
                  <a:pt x="1261313" y="1784838"/>
                </a:cubicBezTo>
                <a:cubicBezTo>
                  <a:pt x="1266782" y="1784837"/>
                  <a:pt x="1269517" y="1779224"/>
                  <a:pt x="1271027" y="1772172"/>
                </a:cubicBezTo>
                <a:lnTo>
                  <a:pt x="1273387" y="1750998"/>
                </a:lnTo>
                <a:lnTo>
                  <a:pt x="1277791" y="1750585"/>
                </a:lnTo>
                <a:cubicBezTo>
                  <a:pt x="1282037" y="1749146"/>
                  <a:pt x="1284915" y="1746267"/>
                  <a:pt x="1284916" y="1740510"/>
                </a:cubicBezTo>
                <a:cubicBezTo>
                  <a:pt x="1284915" y="1752024"/>
                  <a:pt x="1296429" y="1740510"/>
                  <a:pt x="1296429" y="1752025"/>
                </a:cubicBezTo>
                <a:cubicBezTo>
                  <a:pt x="1273402" y="1763538"/>
                  <a:pt x="1273401" y="1785989"/>
                  <a:pt x="1284915" y="1785989"/>
                </a:cubicBezTo>
                <a:cubicBezTo>
                  <a:pt x="1284916" y="1774476"/>
                  <a:pt x="1295853" y="1762962"/>
                  <a:pt x="1307368" y="1774476"/>
                </a:cubicBezTo>
                <a:lnTo>
                  <a:pt x="1296490" y="1785567"/>
                </a:lnTo>
                <a:lnTo>
                  <a:pt x="1296429" y="1785414"/>
                </a:lnTo>
                <a:lnTo>
                  <a:pt x="1296394" y="1785664"/>
                </a:lnTo>
                <a:lnTo>
                  <a:pt x="1296357" y="1785701"/>
                </a:lnTo>
                <a:cubicBezTo>
                  <a:pt x="1293551" y="1791314"/>
                  <a:pt x="1290673" y="1796927"/>
                  <a:pt x="1284916" y="1796927"/>
                </a:cubicBezTo>
                <a:cubicBezTo>
                  <a:pt x="1290673" y="1796927"/>
                  <a:pt x="1293551" y="1796927"/>
                  <a:pt x="1294990" y="1795488"/>
                </a:cubicBezTo>
                <a:lnTo>
                  <a:pt x="1296394" y="1785664"/>
                </a:lnTo>
                <a:lnTo>
                  <a:pt x="1296490" y="1785567"/>
                </a:lnTo>
                <a:lnTo>
                  <a:pt x="1300747" y="1796423"/>
                </a:lnTo>
                <a:cubicBezTo>
                  <a:pt x="1302186" y="1799230"/>
                  <a:pt x="1302186" y="1802108"/>
                  <a:pt x="1296429" y="1807865"/>
                </a:cubicBezTo>
                <a:cubicBezTo>
                  <a:pt x="1296429" y="1796352"/>
                  <a:pt x="1262464" y="1807865"/>
                  <a:pt x="1273978" y="1830317"/>
                </a:cubicBezTo>
                <a:cubicBezTo>
                  <a:pt x="1273978" y="1819091"/>
                  <a:pt x="1276713" y="1816212"/>
                  <a:pt x="1280886" y="1817579"/>
                </a:cubicBezTo>
                <a:lnTo>
                  <a:pt x="1295279" y="1829374"/>
                </a:lnTo>
                <a:lnTo>
                  <a:pt x="1295279" y="1840679"/>
                </a:lnTo>
                <a:lnTo>
                  <a:pt x="1306792" y="1840679"/>
                </a:lnTo>
                <a:cubicBezTo>
                  <a:pt x="1295566" y="1851904"/>
                  <a:pt x="1292687" y="1863130"/>
                  <a:pt x="1294055" y="1865937"/>
                </a:cubicBezTo>
                <a:close/>
                <a:moveTo>
                  <a:pt x="1497088" y="1968925"/>
                </a:moveTo>
                <a:lnTo>
                  <a:pt x="1499644" y="1964450"/>
                </a:lnTo>
                <a:cubicBezTo>
                  <a:pt x="1488130" y="1964450"/>
                  <a:pt x="1499644" y="1964450"/>
                  <a:pt x="1476617" y="1953512"/>
                </a:cubicBezTo>
                <a:cubicBezTo>
                  <a:pt x="1488130" y="1953512"/>
                  <a:pt x="1488131" y="1965026"/>
                  <a:pt x="1488130" y="1953512"/>
                </a:cubicBezTo>
                <a:cubicBezTo>
                  <a:pt x="1488130" y="1953512"/>
                  <a:pt x="1476617" y="1942574"/>
                  <a:pt x="1488130" y="1931060"/>
                </a:cubicBezTo>
                <a:cubicBezTo>
                  <a:pt x="1496765" y="1947899"/>
                  <a:pt x="1505077" y="1958261"/>
                  <a:pt x="1499222" y="1967247"/>
                </a:cubicBezTo>
                <a:close/>
                <a:moveTo>
                  <a:pt x="1170356" y="1807289"/>
                </a:moveTo>
                <a:cubicBezTo>
                  <a:pt x="1170355" y="1795775"/>
                  <a:pt x="1170355" y="1795775"/>
                  <a:pt x="1170355" y="1795775"/>
                </a:cubicBezTo>
                <a:cubicBezTo>
                  <a:pt x="1170355" y="1795775"/>
                  <a:pt x="1170355" y="1795775"/>
                  <a:pt x="1170355" y="1794336"/>
                </a:cubicBezTo>
                <a:lnTo>
                  <a:pt x="1170356" y="1784591"/>
                </a:lnTo>
                <a:lnTo>
                  <a:pt x="1179854" y="1790019"/>
                </a:lnTo>
                <a:cubicBezTo>
                  <a:pt x="1181294" y="1792897"/>
                  <a:pt x="1181293" y="1795776"/>
                  <a:pt x="1181293" y="1795776"/>
                </a:cubicBezTo>
                <a:cubicBezTo>
                  <a:pt x="1192806" y="1784837"/>
                  <a:pt x="1192806" y="1784837"/>
                  <a:pt x="1192807" y="1773324"/>
                </a:cubicBezTo>
                <a:lnTo>
                  <a:pt x="1204320" y="1773324"/>
                </a:lnTo>
                <a:cubicBezTo>
                  <a:pt x="1192806" y="1784262"/>
                  <a:pt x="1181869" y="1795776"/>
                  <a:pt x="1204321" y="1795775"/>
                </a:cubicBezTo>
                <a:cubicBezTo>
                  <a:pt x="1204321" y="1784837"/>
                  <a:pt x="1204321" y="1784837"/>
                  <a:pt x="1203745" y="1783686"/>
                </a:cubicBezTo>
                <a:cubicBezTo>
                  <a:pt x="1203746" y="1761235"/>
                  <a:pt x="1215259" y="1761235"/>
                  <a:pt x="1203745" y="1749722"/>
                </a:cubicBezTo>
                <a:cubicBezTo>
                  <a:pt x="1203745" y="1749722"/>
                  <a:pt x="1203746" y="1738783"/>
                  <a:pt x="1215259" y="1727270"/>
                </a:cubicBezTo>
                <a:cubicBezTo>
                  <a:pt x="1192806" y="1738207"/>
                  <a:pt x="1204320" y="1715756"/>
                  <a:pt x="1192806" y="1715757"/>
                </a:cubicBezTo>
                <a:cubicBezTo>
                  <a:pt x="1192807" y="1727270"/>
                  <a:pt x="1181293" y="1727270"/>
                  <a:pt x="1192806" y="1749721"/>
                </a:cubicBezTo>
                <a:cubicBezTo>
                  <a:pt x="1181293" y="1749722"/>
                  <a:pt x="1181293" y="1749722"/>
                  <a:pt x="1181293" y="1761235"/>
                </a:cubicBezTo>
                <a:cubicBezTo>
                  <a:pt x="1181293" y="1761235"/>
                  <a:pt x="1181293" y="1761235"/>
                  <a:pt x="1181294" y="1772748"/>
                </a:cubicBezTo>
                <a:cubicBezTo>
                  <a:pt x="1169780" y="1772748"/>
                  <a:pt x="1192806" y="1795775"/>
                  <a:pt x="1181294" y="1784262"/>
                </a:cubicBezTo>
                <a:lnTo>
                  <a:pt x="1169780" y="1784262"/>
                </a:lnTo>
                <a:lnTo>
                  <a:pt x="1169780" y="1784262"/>
                </a:lnTo>
                <a:lnTo>
                  <a:pt x="1168916" y="1784262"/>
                </a:lnTo>
                <a:cubicBezTo>
                  <a:pt x="1167477" y="1784262"/>
                  <a:pt x="1164599" y="1784262"/>
                  <a:pt x="1158842" y="1784262"/>
                </a:cubicBezTo>
                <a:cubicBezTo>
                  <a:pt x="1158842" y="1795776"/>
                  <a:pt x="1158842" y="1795776"/>
                  <a:pt x="1158842" y="1795776"/>
                </a:cubicBezTo>
                <a:cubicBezTo>
                  <a:pt x="1158842" y="1795776"/>
                  <a:pt x="1170355" y="1795775"/>
                  <a:pt x="1170356" y="1807289"/>
                </a:cubicBezTo>
                <a:close/>
                <a:moveTo>
                  <a:pt x="1421639" y="1940559"/>
                </a:moveTo>
                <a:cubicBezTo>
                  <a:pt x="1420201" y="1939120"/>
                  <a:pt x="1420200" y="1936241"/>
                  <a:pt x="1420200" y="1930485"/>
                </a:cubicBezTo>
                <a:cubicBezTo>
                  <a:pt x="1431714" y="1930485"/>
                  <a:pt x="1442651" y="1907457"/>
                  <a:pt x="1454166" y="1918972"/>
                </a:cubicBezTo>
                <a:cubicBezTo>
                  <a:pt x="1454166" y="1930485"/>
                  <a:pt x="1442652" y="1930484"/>
                  <a:pt x="1442652" y="1930484"/>
                </a:cubicBezTo>
                <a:cubicBezTo>
                  <a:pt x="1431138" y="1941998"/>
                  <a:pt x="1454166" y="1930485"/>
                  <a:pt x="1442651" y="1941998"/>
                </a:cubicBezTo>
                <a:cubicBezTo>
                  <a:pt x="1431713" y="1941998"/>
                  <a:pt x="1442652" y="1919547"/>
                  <a:pt x="1431713" y="1941998"/>
                </a:cubicBezTo>
                <a:cubicBezTo>
                  <a:pt x="1425957" y="1941998"/>
                  <a:pt x="1423078" y="1941998"/>
                  <a:pt x="1421639" y="1940559"/>
                </a:cubicBezTo>
                <a:close/>
                <a:moveTo>
                  <a:pt x="1193959" y="1828590"/>
                </a:moveTo>
                <a:lnTo>
                  <a:pt x="1200814" y="1828590"/>
                </a:lnTo>
                <a:lnTo>
                  <a:pt x="1201469" y="1829817"/>
                </a:lnTo>
                <a:lnTo>
                  <a:pt x="1199444" y="1830438"/>
                </a:lnTo>
                <a:close/>
                <a:moveTo>
                  <a:pt x="1329243" y="1897095"/>
                </a:moveTo>
                <a:lnTo>
                  <a:pt x="1340757" y="1897095"/>
                </a:lnTo>
                <a:cubicBezTo>
                  <a:pt x="1329243" y="1885582"/>
                  <a:pt x="1329243" y="1874644"/>
                  <a:pt x="1317730" y="1863130"/>
                </a:cubicBezTo>
                <a:cubicBezTo>
                  <a:pt x="1317730" y="1874644"/>
                  <a:pt x="1340756" y="1885582"/>
                  <a:pt x="1329243" y="1897095"/>
                </a:cubicBezTo>
                <a:close/>
                <a:moveTo>
                  <a:pt x="1488130" y="1975964"/>
                </a:moveTo>
                <a:lnTo>
                  <a:pt x="1497088" y="1968925"/>
                </a:lnTo>
                <a:lnTo>
                  <a:pt x="1493887" y="1974524"/>
                </a:lnTo>
                <a:cubicBezTo>
                  <a:pt x="1491009" y="1975964"/>
                  <a:pt x="1488130" y="1975964"/>
                  <a:pt x="1488130" y="1975964"/>
                </a:cubicBezTo>
                <a:close/>
                <a:moveTo>
                  <a:pt x="976927" y="1728422"/>
                </a:moveTo>
                <a:cubicBezTo>
                  <a:pt x="976927" y="1716907"/>
                  <a:pt x="988441" y="1716907"/>
                  <a:pt x="988441" y="1728422"/>
                </a:cubicBezTo>
                <a:cubicBezTo>
                  <a:pt x="976927" y="1728422"/>
                  <a:pt x="988441" y="1728422"/>
                  <a:pt x="976927" y="1728422"/>
                </a:cubicBezTo>
                <a:close/>
                <a:moveTo>
                  <a:pt x="1226772" y="1852192"/>
                </a:moveTo>
                <a:cubicBezTo>
                  <a:pt x="1238286" y="1863130"/>
                  <a:pt x="1249799" y="1840679"/>
                  <a:pt x="1238286" y="1829740"/>
                </a:cubicBezTo>
                <a:cubicBezTo>
                  <a:pt x="1238285" y="1840679"/>
                  <a:pt x="1238286" y="1852192"/>
                  <a:pt x="1226772" y="1852192"/>
                </a:cubicBezTo>
                <a:close/>
                <a:moveTo>
                  <a:pt x="1056794" y="1771858"/>
                </a:moveTo>
                <a:cubicBezTo>
                  <a:pt x="1058746" y="1772964"/>
                  <a:pt x="1062272" y="1773755"/>
                  <a:pt x="1067885" y="1773899"/>
                </a:cubicBezTo>
                <a:cubicBezTo>
                  <a:pt x="1067885" y="1773899"/>
                  <a:pt x="1067885" y="1773899"/>
                  <a:pt x="1067885" y="1762387"/>
                </a:cubicBezTo>
                <a:cubicBezTo>
                  <a:pt x="1059250" y="1762387"/>
                  <a:pt x="1050939" y="1768539"/>
                  <a:pt x="1056794" y="1771858"/>
                </a:cubicBezTo>
                <a:close/>
                <a:moveTo>
                  <a:pt x="983772" y="1736436"/>
                </a:moveTo>
                <a:cubicBezTo>
                  <a:pt x="989196" y="1737380"/>
                  <a:pt x="991463" y="1722376"/>
                  <a:pt x="1000530" y="1738784"/>
                </a:cubicBezTo>
                <a:cubicBezTo>
                  <a:pt x="1000530" y="1727846"/>
                  <a:pt x="978079" y="1716332"/>
                  <a:pt x="1000530" y="1716332"/>
                </a:cubicBezTo>
                <a:lnTo>
                  <a:pt x="1000530" y="1727846"/>
                </a:lnTo>
                <a:cubicBezTo>
                  <a:pt x="1000530" y="1716908"/>
                  <a:pt x="1012043" y="1716907"/>
                  <a:pt x="1000530" y="1705394"/>
                </a:cubicBezTo>
                <a:cubicBezTo>
                  <a:pt x="1000530" y="1705394"/>
                  <a:pt x="989016" y="1693881"/>
                  <a:pt x="989017" y="1705394"/>
                </a:cubicBezTo>
                <a:cubicBezTo>
                  <a:pt x="1011468" y="1705394"/>
                  <a:pt x="989016" y="1716907"/>
                  <a:pt x="977503" y="1716907"/>
                </a:cubicBezTo>
                <a:lnTo>
                  <a:pt x="965989" y="1705394"/>
                </a:lnTo>
                <a:cubicBezTo>
                  <a:pt x="954475" y="1705394"/>
                  <a:pt x="954475" y="1705394"/>
                  <a:pt x="954476" y="1716907"/>
                </a:cubicBezTo>
                <a:cubicBezTo>
                  <a:pt x="965414" y="1728422"/>
                  <a:pt x="976927" y="1728422"/>
                  <a:pt x="976927" y="1716907"/>
                </a:cubicBezTo>
                <a:lnTo>
                  <a:pt x="976927" y="1728422"/>
                </a:lnTo>
                <a:cubicBezTo>
                  <a:pt x="979805" y="1734034"/>
                  <a:pt x="981964" y="1736121"/>
                  <a:pt x="983772" y="1736436"/>
                </a:cubicBezTo>
                <a:close/>
                <a:moveTo>
                  <a:pt x="1134484" y="1811175"/>
                </a:moveTo>
                <a:cubicBezTo>
                  <a:pt x="1133944" y="1810456"/>
                  <a:pt x="1134664" y="1809016"/>
                  <a:pt x="1137542" y="1806138"/>
                </a:cubicBezTo>
                <a:lnTo>
                  <a:pt x="1135835" y="1811391"/>
                </a:lnTo>
                <a:close/>
                <a:moveTo>
                  <a:pt x="1215834" y="1852193"/>
                </a:moveTo>
                <a:cubicBezTo>
                  <a:pt x="1215834" y="1840679"/>
                  <a:pt x="1249799" y="1840679"/>
                  <a:pt x="1227347" y="1818227"/>
                </a:cubicBezTo>
                <a:cubicBezTo>
                  <a:pt x="1227348" y="1829740"/>
                  <a:pt x="1193383" y="1829740"/>
                  <a:pt x="1215834" y="1852193"/>
                </a:cubicBezTo>
                <a:close/>
                <a:moveTo>
                  <a:pt x="1033919" y="1762386"/>
                </a:moveTo>
                <a:cubicBezTo>
                  <a:pt x="1045433" y="1762386"/>
                  <a:pt x="1045434" y="1739359"/>
                  <a:pt x="1056947" y="1739935"/>
                </a:cubicBezTo>
                <a:cubicBezTo>
                  <a:pt x="1045433" y="1739935"/>
                  <a:pt x="1045433" y="1739935"/>
                  <a:pt x="1045434" y="1728421"/>
                </a:cubicBezTo>
                <a:cubicBezTo>
                  <a:pt x="1045434" y="1728421"/>
                  <a:pt x="1045434" y="1728421"/>
                  <a:pt x="1033920" y="1728422"/>
                </a:cubicBezTo>
                <a:cubicBezTo>
                  <a:pt x="1045434" y="1717483"/>
                  <a:pt x="1045434" y="1705969"/>
                  <a:pt x="1045434" y="1705969"/>
                </a:cubicBezTo>
                <a:cubicBezTo>
                  <a:pt x="1056371" y="1694456"/>
                  <a:pt x="1056371" y="1683518"/>
                  <a:pt x="1056947" y="1672005"/>
                </a:cubicBezTo>
                <a:cubicBezTo>
                  <a:pt x="1033920" y="1672005"/>
                  <a:pt x="1045433" y="1683518"/>
                  <a:pt x="1045434" y="1705969"/>
                </a:cubicBezTo>
                <a:cubicBezTo>
                  <a:pt x="1033920" y="1716907"/>
                  <a:pt x="1033920" y="1716907"/>
                  <a:pt x="1033920" y="1728422"/>
                </a:cubicBezTo>
                <a:cubicBezTo>
                  <a:pt x="1022406" y="1739935"/>
                  <a:pt x="1033919" y="1739935"/>
                  <a:pt x="1033919" y="1762386"/>
                </a:cubicBezTo>
                <a:close/>
                <a:moveTo>
                  <a:pt x="1460642" y="1974164"/>
                </a:moveTo>
                <a:cubicBezTo>
                  <a:pt x="1461362" y="1975244"/>
                  <a:pt x="1462801" y="1975963"/>
                  <a:pt x="1465679" y="1975963"/>
                </a:cubicBezTo>
                <a:lnTo>
                  <a:pt x="1465679" y="1964450"/>
                </a:lnTo>
                <a:cubicBezTo>
                  <a:pt x="1454165" y="1964450"/>
                  <a:pt x="1454165" y="1964450"/>
                  <a:pt x="1454165" y="1964450"/>
                </a:cubicBezTo>
                <a:cubicBezTo>
                  <a:pt x="1462801" y="1964450"/>
                  <a:pt x="1458484" y="1970927"/>
                  <a:pt x="1460642" y="1974164"/>
                </a:cubicBezTo>
                <a:close/>
                <a:moveTo>
                  <a:pt x="529193" y="1513046"/>
                </a:moveTo>
                <a:cubicBezTo>
                  <a:pt x="527034" y="1509807"/>
                  <a:pt x="531351" y="1503331"/>
                  <a:pt x="522716" y="1503331"/>
                </a:cubicBezTo>
                <a:cubicBezTo>
                  <a:pt x="522716" y="1492393"/>
                  <a:pt x="534230" y="1503331"/>
                  <a:pt x="534230" y="1514844"/>
                </a:cubicBezTo>
                <a:cubicBezTo>
                  <a:pt x="531352" y="1514844"/>
                  <a:pt x="529912" y="1514125"/>
                  <a:pt x="529193" y="1513046"/>
                </a:cubicBezTo>
                <a:close/>
                <a:moveTo>
                  <a:pt x="1425957" y="1957829"/>
                </a:moveTo>
                <a:cubicBezTo>
                  <a:pt x="1423079" y="1956391"/>
                  <a:pt x="1420200" y="1953512"/>
                  <a:pt x="1420200" y="1953512"/>
                </a:cubicBezTo>
                <a:lnTo>
                  <a:pt x="1431713" y="1953512"/>
                </a:lnTo>
                <a:cubicBezTo>
                  <a:pt x="1431714" y="1959269"/>
                  <a:pt x="1428836" y="1959269"/>
                  <a:pt x="1425957" y="1957829"/>
                </a:cubicBezTo>
                <a:close/>
                <a:moveTo>
                  <a:pt x="704055" y="1604650"/>
                </a:moveTo>
                <a:cubicBezTo>
                  <a:pt x="670090" y="1593136"/>
                  <a:pt x="658577" y="1570685"/>
                  <a:pt x="636126" y="1548234"/>
                </a:cubicBezTo>
                <a:cubicBezTo>
                  <a:pt x="659153" y="1571260"/>
                  <a:pt x="681604" y="1559747"/>
                  <a:pt x="693118" y="1559747"/>
                </a:cubicBezTo>
                <a:cubicBezTo>
                  <a:pt x="693117" y="1582198"/>
                  <a:pt x="704632" y="1582198"/>
                  <a:pt x="704055" y="1604650"/>
                </a:cubicBezTo>
                <a:close/>
                <a:moveTo>
                  <a:pt x="1540265" y="2019067"/>
                </a:moveTo>
                <a:cubicBezTo>
                  <a:pt x="1538646" y="2015829"/>
                  <a:pt x="1545122" y="2009353"/>
                  <a:pt x="1545122" y="2009353"/>
                </a:cubicBezTo>
                <a:cubicBezTo>
                  <a:pt x="1545123" y="1998415"/>
                  <a:pt x="1545122" y="2009353"/>
                  <a:pt x="1556636" y="2009353"/>
                </a:cubicBezTo>
                <a:cubicBezTo>
                  <a:pt x="1556636" y="2009353"/>
                  <a:pt x="1545122" y="2009353"/>
                  <a:pt x="1545122" y="2020866"/>
                </a:cubicBezTo>
                <a:cubicBezTo>
                  <a:pt x="1542244" y="2020866"/>
                  <a:pt x="1540805" y="2020146"/>
                  <a:pt x="1540265" y="2019067"/>
                </a:cubicBezTo>
                <a:close/>
                <a:moveTo>
                  <a:pt x="1010893" y="1762386"/>
                </a:moveTo>
                <a:cubicBezTo>
                  <a:pt x="1022406" y="1750873"/>
                  <a:pt x="1010893" y="1739359"/>
                  <a:pt x="999378" y="1739935"/>
                </a:cubicBezTo>
                <a:cubicBezTo>
                  <a:pt x="999378" y="1750873"/>
                  <a:pt x="1010893" y="1762386"/>
                  <a:pt x="1010893" y="1762386"/>
                </a:cubicBezTo>
                <a:close/>
                <a:moveTo>
                  <a:pt x="1386234" y="1952936"/>
                </a:moveTo>
                <a:cubicBezTo>
                  <a:pt x="1386234" y="1952936"/>
                  <a:pt x="1386234" y="1950058"/>
                  <a:pt x="1387674" y="1948618"/>
                </a:cubicBezTo>
                <a:lnTo>
                  <a:pt x="1388342" y="1948905"/>
                </a:lnTo>
                <a:close/>
                <a:moveTo>
                  <a:pt x="1613053" y="2067208"/>
                </a:moveTo>
                <a:lnTo>
                  <a:pt x="1613053" y="2065769"/>
                </a:lnTo>
                <a:lnTo>
                  <a:pt x="1616291" y="2065949"/>
                </a:lnTo>
                <a:cubicBezTo>
                  <a:pt x="1615931" y="2066128"/>
                  <a:pt x="1614492" y="2066488"/>
                  <a:pt x="1613053" y="2067208"/>
                </a:cubicBezTo>
                <a:close/>
                <a:moveTo>
                  <a:pt x="1153085" y="1839815"/>
                </a:moveTo>
                <a:lnTo>
                  <a:pt x="1151060" y="1836271"/>
                </a:lnTo>
                <a:lnTo>
                  <a:pt x="1151086" y="1836242"/>
                </a:lnTo>
                <a:lnTo>
                  <a:pt x="1157403" y="1839384"/>
                </a:lnTo>
                <a:cubicBezTo>
                  <a:pt x="1161720" y="1840823"/>
                  <a:pt x="1164599" y="1840967"/>
                  <a:pt x="1158842" y="1841255"/>
                </a:cubicBezTo>
                <a:cubicBezTo>
                  <a:pt x="1158842" y="1841255"/>
                  <a:pt x="1155963" y="1841254"/>
                  <a:pt x="1153085" y="1839815"/>
                </a:cubicBezTo>
                <a:close/>
                <a:moveTo>
                  <a:pt x="1613052" y="2068827"/>
                </a:moveTo>
                <a:lnTo>
                  <a:pt x="1613053" y="2067208"/>
                </a:lnTo>
                <a:lnTo>
                  <a:pt x="1613053" y="2067208"/>
                </a:lnTo>
                <a:close/>
                <a:moveTo>
                  <a:pt x="897484" y="1716907"/>
                </a:moveTo>
                <a:cubicBezTo>
                  <a:pt x="920511" y="1716907"/>
                  <a:pt x="908997" y="1728421"/>
                  <a:pt x="931448" y="1705969"/>
                </a:cubicBezTo>
                <a:cubicBezTo>
                  <a:pt x="908998" y="1716907"/>
                  <a:pt x="908998" y="1694456"/>
                  <a:pt x="897485" y="1694456"/>
                </a:cubicBezTo>
                <a:cubicBezTo>
                  <a:pt x="897485" y="1705394"/>
                  <a:pt x="908998" y="1716907"/>
                  <a:pt x="897484" y="1716907"/>
                </a:cubicBezTo>
                <a:close/>
                <a:moveTo>
                  <a:pt x="965989" y="1750873"/>
                </a:moveTo>
                <a:cubicBezTo>
                  <a:pt x="965989" y="1739935"/>
                  <a:pt x="965989" y="1728421"/>
                  <a:pt x="954476" y="1728422"/>
                </a:cubicBezTo>
                <a:cubicBezTo>
                  <a:pt x="954476" y="1739359"/>
                  <a:pt x="954475" y="1750873"/>
                  <a:pt x="965989" y="1750873"/>
                </a:cubicBezTo>
                <a:close/>
                <a:moveTo>
                  <a:pt x="1272251" y="1908033"/>
                </a:moveTo>
                <a:cubicBezTo>
                  <a:pt x="1283764" y="1908033"/>
                  <a:pt x="1283764" y="1908033"/>
                  <a:pt x="1283764" y="1908033"/>
                </a:cubicBezTo>
                <a:lnTo>
                  <a:pt x="1294702" y="1897095"/>
                </a:lnTo>
                <a:cubicBezTo>
                  <a:pt x="1283764" y="1897095"/>
                  <a:pt x="1283764" y="1874068"/>
                  <a:pt x="1272251" y="1885582"/>
                </a:cubicBezTo>
                <a:cubicBezTo>
                  <a:pt x="1283764" y="1896519"/>
                  <a:pt x="1272251" y="1896519"/>
                  <a:pt x="1272251" y="1908033"/>
                </a:cubicBezTo>
                <a:close/>
                <a:moveTo>
                  <a:pt x="1113363" y="1829740"/>
                </a:moveTo>
                <a:cubicBezTo>
                  <a:pt x="1101851" y="1829740"/>
                  <a:pt x="1101851" y="1818802"/>
                  <a:pt x="1101850" y="1807289"/>
                </a:cubicBezTo>
                <a:cubicBezTo>
                  <a:pt x="1113364" y="1807289"/>
                  <a:pt x="1113364" y="1807289"/>
                  <a:pt x="1113364" y="1795775"/>
                </a:cubicBezTo>
                <a:cubicBezTo>
                  <a:pt x="1124877" y="1795775"/>
                  <a:pt x="1124877" y="1807289"/>
                  <a:pt x="1113364" y="1807289"/>
                </a:cubicBezTo>
                <a:lnTo>
                  <a:pt x="1124877" y="1807289"/>
                </a:lnTo>
                <a:cubicBezTo>
                  <a:pt x="1124877" y="1807289"/>
                  <a:pt x="1101851" y="1818227"/>
                  <a:pt x="1113363" y="1829740"/>
                </a:cubicBezTo>
                <a:close/>
                <a:moveTo>
                  <a:pt x="1245770" y="1895656"/>
                </a:moveTo>
                <a:cubicBezTo>
                  <a:pt x="1249943" y="1897095"/>
                  <a:pt x="1255556" y="1897095"/>
                  <a:pt x="1261313" y="1897095"/>
                </a:cubicBezTo>
                <a:cubicBezTo>
                  <a:pt x="1261313" y="1885582"/>
                  <a:pt x="1261313" y="1885582"/>
                  <a:pt x="1261888" y="1885582"/>
                </a:cubicBezTo>
                <a:cubicBezTo>
                  <a:pt x="1250375" y="1885582"/>
                  <a:pt x="1261889" y="1863130"/>
                  <a:pt x="1250375" y="1863129"/>
                </a:cubicBezTo>
                <a:lnTo>
                  <a:pt x="1238862" y="1863130"/>
                </a:lnTo>
                <a:cubicBezTo>
                  <a:pt x="1238862" y="1863130"/>
                  <a:pt x="1250375" y="1885582"/>
                  <a:pt x="1238862" y="1885582"/>
                </a:cubicBezTo>
                <a:cubicBezTo>
                  <a:pt x="1238861" y="1891338"/>
                  <a:pt x="1241596" y="1894217"/>
                  <a:pt x="1245770" y="1895656"/>
                </a:cubicBezTo>
                <a:close/>
                <a:moveTo>
                  <a:pt x="1598480" y="2070806"/>
                </a:moveTo>
                <a:cubicBezTo>
                  <a:pt x="1597941" y="2070086"/>
                  <a:pt x="1598661" y="2068647"/>
                  <a:pt x="1601540" y="2065769"/>
                </a:cubicBezTo>
                <a:cubicBezTo>
                  <a:pt x="1613052" y="2076707"/>
                  <a:pt x="1601540" y="2065769"/>
                  <a:pt x="1613053" y="2054256"/>
                </a:cubicBezTo>
                <a:cubicBezTo>
                  <a:pt x="1613053" y="2054256"/>
                  <a:pt x="1613053" y="2060013"/>
                  <a:pt x="1613053" y="2064330"/>
                </a:cubicBezTo>
                <a:lnTo>
                  <a:pt x="1613053" y="2065769"/>
                </a:lnTo>
                <a:lnTo>
                  <a:pt x="1613053" y="2065769"/>
                </a:lnTo>
                <a:lnTo>
                  <a:pt x="1613053" y="2067208"/>
                </a:lnTo>
                <a:lnTo>
                  <a:pt x="1609814" y="2070626"/>
                </a:lnTo>
                <a:cubicBezTo>
                  <a:pt x="1609455" y="2072245"/>
                  <a:pt x="1610174" y="2074404"/>
                  <a:pt x="1613053" y="2077283"/>
                </a:cubicBezTo>
                <a:cubicBezTo>
                  <a:pt x="1613052" y="2068647"/>
                  <a:pt x="1600099" y="2072965"/>
                  <a:pt x="1598480" y="2070806"/>
                </a:cubicBezTo>
                <a:close/>
                <a:moveTo>
                  <a:pt x="1442651" y="1998414"/>
                </a:moveTo>
                <a:cubicBezTo>
                  <a:pt x="1454166" y="1986901"/>
                  <a:pt x="1454165" y="1964450"/>
                  <a:pt x="1454166" y="1941998"/>
                </a:cubicBezTo>
                <a:cubicBezTo>
                  <a:pt x="1465103" y="1941998"/>
                  <a:pt x="1454165" y="1953512"/>
                  <a:pt x="1476617" y="1941998"/>
                </a:cubicBezTo>
                <a:cubicBezTo>
                  <a:pt x="1476617" y="1964450"/>
                  <a:pt x="1476617" y="1975963"/>
                  <a:pt x="1465104" y="1998415"/>
                </a:cubicBezTo>
                <a:cubicBezTo>
                  <a:pt x="1454166" y="1998415"/>
                  <a:pt x="1442651" y="1998414"/>
                  <a:pt x="1442651" y="1998414"/>
                </a:cubicBezTo>
                <a:close/>
                <a:moveTo>
                  <a:pt x="1079399" y="1818802"/>
                </a:moveTo>
                <a:cubicBezTo>
                  <a:pt x="1090336" y="1807289"/>
                  <a:pt x="1090337" y="1795776"/>
                  <a:pt x="1101850" y="1807289"/>
                </a:cubicBezTo>
                <a:cubicBezTo>
                  <a:pt x="1090912" y="1807289"/>
                  <a:pt x="1090912" y="1818227"/>
                  <a:pt x="1090912" y="1807289"/>
                </a:cubicBezTo>
                <a:cubicBezTo>
                  <a:pt x="1090912" y="1818802"/>
                  <a:pt x="1090912" y="1818802"/>
                  <a:pt x="1079399" y="1818802"/>
                </a:cubicBezTo>
                <a:close/>
                <a:moveTo>
                  <a:pt x="942962" y="1751448"/>
                </a:moveTo>
                <a:cubicBezTo>
                  <a:pt x="942963" y="1739935"/>
                  <a:pt x="942963" y="1739935"/>
                  <a:pt x="942963" y="1739935"/>
                </a:cubicBezTo>
                <a:cubicBezTo>
                  <a:pt x="953900" y="1728421"/>
                  <a:pt x="931448" y="1728422"/>
                  <a:pt x="931448" y="1728422"/>
                </a:cubicBezTo>
                <a:cubicBezTo>
                  <a:pt x="931448" y="1728422"/>
                  <a:pt x="931448" y="1739359"/>
                  <a:pt x="942962" y="1751448"/>
                </a:cubicBezTo>
                <a:close/>
                <a:moveTo>
                  <a:pt x="1364695" y="1970249"/>
                </a:moveTo>
                <a:lnTo>
                  <a:pt x="1363784" y="1963874"/>
                </a:lnTo>
                <a:lnTo>
                  <a:pt x="1366632" y="1967108"/>
                </a:lnTo>
                <a:lnTo>
                  <a:pt x="1366374" y="1967256"/>
                </a:lnTo>
                <a:close/>
                <a:moveTo>
                  <a:pt x="1170355" y="1874644"/>
                </a:moveTo>
                <a:cubicBezTo>
                  <a:pt x="1170355" y="1863130"/>
                  <a:pt x="1170355" y="1863130"/>
                  <a:pt x="1170355" y="1863130"/>
                </a:cubicBezTo>
                <a:cubicBezTo>
                  <a:pt x="1170355" y="1874644"/>
                  <a:pt x="1170355" y="1863130"/>
                  <a:pt x="1158842" y="1863130"/>
                </a:cubicBezTo>
                <a:cubicBezTo>
                  <a:pt x="1158841" y="1874644"/>
                  <a:pt x="1170355" y="1863130"/>
                  <a:pt x="1170355" y="1874644"/>
                </a:cubicBezTo>
                <a:close/>
                <a:moveTo>
                  <a:pt x="1488707" y="2032380"/>
                </a:moveTo>
                <a:cubicBezTo>
                  <a:pt x="1499645" y="2032379"/>
                  <a:pt x="1488706" y="2020866"/>
                  <a:pt x="1511158" y="2020866"/>
                </a:cubicBezTo>
                <a:cubicBezTo>
                  <a:pt x="1499644" y="2031804"/>
                  <a:pt x="1499644" y="2020866"/>
                  <a:pt x="1500220" y="2032379"/>
                </a:cubicBezTo>
                <a:cubicBezTo>
                  <a:pt x="1488707" y="2032380"/>
                  <a:pt x="1488707" y="2032380"/>
                  <a:pt x="1488707" y="2032380"/>
                </a:cubicBezTo>
                <a:close/>
                <a:moveTo>
                  <a:pt x="1204321" y="1897095"/>
                </a:moveTo>
                <a:cubicBezTo>
                  <a:pt x="1204321" y="1885582"/>
                  <a:pt x="1226772" y="1885582"/>
                  <a:pt x="1227348" y="1885006"/>
                </a:cubicBezTo>
                <a:cubicBezTo>
                  <a:pt x="1227348" y="1874068"/>
                  <a:pt x="1215834" y="1862555"/>
                  <a:pt x="1215834" y="1862555"/>
                </a:cubicBezTo>
                <a:cubicBezTo>
                  <a:pt x="1215834" y="1862555"/>
                  <a:pt x="1204321" y="1851041"/>
                  <a:pt x="1204321" y="1862554"/>
                </a:cubicBezTo>
                <a:cubicBezTo>
                  <a:pt x="1204321" y="1862554"/>
                  <a:pt x="1204321" y="1874068"/>
                  <a:pt x="1215834" y="1874068"/>
                </a:cubicBezTo>
                <a:cubicBezTo>
                  <a:pt x="1204321" y="1874068"/>
                  <a:pt x="1204321" y="1874068"/>
                  <a:pt x="1204321" y="1874068"/>
                </a:cubicBezTo>
                <a:cubicBezTo>
                  <a:pt x="1204321" y="1874068"/>
                  <a:pt x="1192807" y="1874068"/>
                  <a:pt x="1192806" y="1885582"/>
                </a:cubicBezTo>
                <a:cubicBezTo>
                  <a:pt x="1215834" y="1874644"/>
                  <a:pt x="1192806" y="1885582"/>
                  <a:pt x="1204321" y="1897095"/>
                </a:cubicBezTo>
                <a:close/>
                <a:moveTo>
                  <a:pt x="1022406" y="1807289"/>
                </a:moveTo>
                <a:cubicBezTo>
                  <a:pt x="1022406" y="1807289"/>
                  <a:pt x="1022406" y="1807289"/>
                  <a:pt x="1022407" y="1804483"/>
                </a:cubicBezTo>
                <a:lnTo>
                  <a:pt x="1022407" y="1802322"/>
                </a:lnTo>
                <a:lnTo>
                  <a:pt x="1022407" y="1794309"/>
                </a:lnTo>
                <a:lnTo>
                  <a:pt x="1022406" y="1789804"/>
                </a:lnTo>
                <a:lnTo>
                  <a:pt x="1022406" y="1784837"/>
                </a:lnTo>
                <a:cubicBezTo>
                  <a:pt x="1022406" y="1784837"/>
                  <a:pt x="1022407" y="1773324"/>
                  <a:pt x="1022406" y="1761811"/>
                </a:cubicBezTo>
                <a:cubicBezTo>
                  <a:pt x="1022406" y="1761811"/>
                  <a:pt x="999955" y="1761811"/>
                  <a:pt x="999955" y="1773324"/>
                </a:cubicBezTo>
                <a:cubicBezTo>
                  <a:pt x="1010893" y="1762386"/>
                  <a:pt x="999955" y="1784838"/>
                  <a:pt x="1022406" y="1784837"/>
                </a:cubicBezTo>
                <a:cubicBezTo>
                  <a:pt x="1022406" y="1784837"/>
                  <a:pt x="1022406" y="1784837"/>
                  <a:pt x="1022406" y="1787644"/>
                </a:cubicBezTo>
                <a:lnTo>
                  <a:pt x="1022406" y="1789804"/>
                </a:lnTo>
                <a:lnTo>
                  <a:pt x="1022406" y="1797817"/>
                </a:lnTo>
                <a:lnTo>
                  <a:pt x="1022407" y="1802322"/>
                </a:lnTo>
                <a:close/>
                <a:moveTo>
                  <a:pt x="965413" y="1784837"/>
                </a:moveTo>
                <a:cubicBezTo>
                  <a:pt x="965414" y="1773324"/>
                  <a:pt x="965414" y="1773324"/>
                  <a:pt x="976927" y="1762386"/>
                </a:cubicBezTo>
                <a:cubicBezTo>
                  <a:pt x="965414" y="1762386"/>
                  <a:pt x="965414" y="1762386"/>
                  <a:pt x="965414" y="1762386"/>
                </a:cubicBezTo>
                <a:cubicBezTo>
                  <a:pt x="953901" y="1773324"/>
                  <a:pt x="953901" y="1773324"/>
                  <a:pt x="965413" y="1784837"/>
                </a:cubicBezTo>
                <a:close/>
                <a:moveTo>
                  <a:pt x="1295854" y="1952360"/>
                </a:moveTo>
                <a:cubicBezTo>
                  <a:pt x="1306792" y="1952360"/>
                  <a:pt x="1306792" y="1940847"/>
                  <a:pt x="1318306" y="1940846"/>
                </a:cubicBezTo>
                <a:cubicBezTo>
                  <a:pt x="1318306" y="1940846"/>
                  <a:pt x="1318306" y="1946603"/>
                  <a:pt x="1318306" y="1950921"/>
                </a:cubicBezTo>
                <a:lnTo>
                  <a:pt x="1318306" y="1952359"/>
                </a:lnTo>
                <a:lnTo>
                  <a:pt x="1318305" y="1952360"/>
                </a:lnTo>
                <a:cubicBezTo>
                  <a:pt x="1312549" y="1952361"/>
                  <a:pt x="1312549" y="1952361"/>
                  <a:pt x="1313988" y="1953800"/>
                </a:cubicBezTo>
                <a:lnTo>
                  <a:pt x="1314081" y="1954017"/>
                </a:lnTo>
                <a:lnTo>
                  <a:pt x="1307295" y="1956678"/>
                </a:lnTo>
                <a:cubicBezTo>
                  <a:pt x="1304489" y="1958117"/>
                  <a:pt x="1301610" y="1958117"/>
                  <a:pt x="1295854" y="1952360"/>
                </a:cubicBezTo>
                <a:close/>
                <a:moveTo>
                  <a:pt x="1363784" y="1986901"/>
                </a:moveTo>
                <a:cubicBezTo>
                  <a:pt x="1360906" y="1984166"/>
                  <a:pt x="1360150" y="1980676"/>
                  <a:pt x="1360816" y="1977160"/>
                </a:cubicBezTo>
                <a:lnTo>
                  <a:pt x="1364695" y="1970249"/>
                </a:lnTo>
                <a:lnTo>
                  <a:pt x="1365223" y="1973948"/>
                </a:lnTo>
                <a:lnTo>
                  <a:pt x="1373724" y="1975163"/>
                </a:lnTo>
                <a:lnTo>
                  <a:pt x="1373858" y="1975315"/>
                </a:lnTo>
                <a:lnTo>
                  <a:pt x="1373967" y="1976147"/>
                </a:lnTo>
                <a:lnTo>
                  <a:pt x="1365223" y="1981144"/>
                </a:lnTo>
                <a:cubicBezTo>
                  <a:pt x="1363784" y="1984022"/>
                  <a:pt x="1363784" y="1986901"/>
                  <a:pt x="1363784" y="1986901"/>
                </a:cubicBezTo>
                <a:close/>
                <a:moveTo>
                  <a:pt x="1517310" y="2063970"/>
                </a:moveTo>
                <a:cubicBezTo>
                  <a:pt x="1515259" y="2060732"/>
                  <a:pt x="1519361" y="2054256"/>
                  <a:pt x="1511159" y="2054255"/>
                </a:cubicBezTo>
                <a:cubicBezTo>
                  <a:pt x="1522096" y="2054255"/>
                  <a:pt x="1522096" y="2054255"/>
                  <a:pt x="1533609" y="2054256"/>
                </a:cubicBezTo>
                <a:cubicBezTo>
                  <a:pt x="1533609" y="2065769"/>
                  <a:pt x="1522096" y="2054255"/>
                  <a:pt x="1522096" y="2065769"/>
                </a:cubicBezTo>
                <a:cubicBezTo>
                  <a:pt x="1519362" y="2065769"/>
                  <a:pt x="1517994" y="2065049"/>
                  <a:pt x="1517310" y="2063970"/>
                </a:cubicBezTo>
                <a:close/>
                <a:moveTo>
                  <a:pt x="1272251" y="1944017"/>
                </a:moveTo>
                <a:lnTo>
                  <a:pt x="1272251" y="1943437"/>
                </a:lnTo>
                <a:cubicBezTo>
                  <a:pt x="1272251" y="1941998"/>
                  <a:pt x="1272251" y="1941998"/>
                  <a:pt x="1272251" y="1941998"/>
                </a:cubicBezTo>
                <a:close/>
                <a:moveTo>
                  <a:pt x="1272251" y="1953512"/>
                </a:moveTo>
                <a:lnTo>
                  <a:pt x="1272252" y="1953512"/>
                </a:lnTo>
                <a:lnTo>
                  <a:pt x="1272251" y="1944017"/>
                </a:lnTo>
                <a:close/>
                <a:moveTo>
                  <a:pt x="897277" y="1772384"/>
                </a:moveTo>
                <a:lnTo>
                  <a:pt x="898756" y="1771466"/>
                </a:lnTo>
                <a:lnTo>
                  <a:pt x="899210" y="1773324"/>
                </a:lnTo>
                <a:close/>
                <a:moveTo>
                  <a:pt x="1240013" y="1942574"/>
                </a:moveTo>
                <a:cubicBezTo>
                  <a:pt x="1228500" y="1942574"/>
                  <a:pt x="1251527" y="1931060"/>
                  <a:pt x="1240013" y="1931060"/>
                </a:cubicBezTo>
                <a:cubicBezTo>
                  <a:pt x="1240013" y="1919546"/>
                  <a:pt x="1250950" y="1919546"/>
                  <a:pt x="1262463" y="1919546"/>
                </a:cubicBezTo>
                <a:lnTo>
                  <a:pt x="1262464" y="1931060"/>
                </a:lnTo>
                <a:cubicBezTo>
                  <a:pt x="1262464" y="1931060"/>
                  <a:pt x="1251527" y="1942574"/>
                  <a:pt x="1240013" y="1942574"/>
                </a:cubicBezTo>
                <a:close/>
                <a:moveTo>
                  <a:pt x="374767" y="1514844"/>
                </a:moveTo>
                <a:cubicBezTo>
                  <a:pt x="374767" y="1503331"/>
                  <a:pt x="374767" y="1492393"/>
                  <a:pt x="386280" y="1492393"/>
                </a:cubicBezTo>
                <a:cubicBezTo>
                  <a:pt x="386280" y="1503331"/>
                  <a:pt x="386281" y="1514844"/>
                  <a:pt x="374767" y="1514844"/>
                </a:cubicBezTo>
                <a:close/>
                <a:moveTo>
                  <a:pt x="1447689" y="2048174"/>
                </a:moveTo>
                <a:cubicBezTo>
                  <a:pt x="1446969" y="2047635"/>
                  <a:pt x="1445531" y="2046196"/>
                  <a:pt x="1442652" y="2043318"/>
                </a:cubicBezTo>
                <a:cubicBezTo>
                  <a:pt x="1454165" y="2031804"/>
                  <a:pt x="1420200" y="2031804"/>
                  <a:pt x="1431714" y="2009353"/>
                </a:cubicBezTo>
                <a:cubicBezTo>
                  <a:pt x="1431714" y="2020866"/>
                  <a:pt x="1442652" y="2020866"/>
                  <a:pt x="1454166" y="2020866"/>
                </a:cubicBezTo>
                <a:cubicBezTo>
                  <a:pt x="1454166" y="2020866"/>
                  <a:pt x="1454165" y="2031804"/>
                  <a:pt x="1454166" y="2043317"/>
                </a:cubicBezTo>
                <a:cubicBezTo>
                  <a:pt x="1445531" y="2043318"/>
                  <a:pt x="1449848" y="2049794"/>
                  <a:pt x="1447689" y="2048174"/>
                </a:cubicBezTo>
                <a:close/>
                <a:moveTo>
                  <a:pt x="1501084" y="2075268"/>
                </a:moveTo>
                <a:cubicBezTo>
                  <a:pt x="1499644" y="2073828"/>
                  <a:pt x="1499645" y="2070950"/>
                  <a:pt x="1499644" y="2065193"/>
                </a:cubicBezTo>
                <a:cubicBezTo>
                  <a:pt x="1511158" y="2065194"/>
                  <a:pt x="1511158" y="2065194"/>
                  <a:pt x="1511158" y="2065194"/>
                </a:cubicBezTo>
                <a:cubicBezTo>
                  <a:pt x="1511158" y="2076707"/>
                  <a:pt x="1511158" y="2076707"/>
                  <a:pt x="1511158" y="2076707"/>
                </a:cubicBezTo>
                <a:cubicBezTo>
                  <a:pt x="1505402" y="2076707"/>
                  <a:pt x="1502523" y="2076707"/>
                  <a:pt x="1501084" y="2075268"/>
                </a:cubicBezTo>
                <a:close/>
                <a:moveTo>
                  <a:pt x="1272251" y="1964450"/>
                </a:moveTo>
                <a:cubicBezTo>
                  <a:pt x="1283764" y="1953512"/>
                  <a:pt x="1283764" y="1930485"/>
                  <a:pt x="1283765" y="1919547"/>
                </a:cubicBezTo>
                <a:cubicBezTo>
                  <a:pt x="1272251" y="1919546"/>
                  <a:pt x="1272251" y="1919546"/>
                  <a:pt x="1272251" y="1931060"/>
                </a:cubicBezTo>
                <a:cubicBezTo>
                  <a:pt x="1280886" y="1931060"/>
                  <a:pt x="1270092" y="1937212"/>
                  <a:pt x="1269013" y="1945146"/>
                </a:cubicBezTo>
                <a:lnTo>
                  <a:pt x="1272252" y="1953512"/>
                </a:lnTo>
                <a:close/>
                <a:moveTo>
                  <a:pt x="602161" y="1639192"/>
                </a:moveTo>
                <a:lnTo>
                  <a:pt x="602161" y="1627677"/>
                </a:lnTo>
                <a:cubicBezTo>
                  <a:pt x="613674" y="1627677"/>
                  <a:pt x="602161" y="1627677"/>
                  <a:pt x="613674" y="1627677"/>
                </a:cubicBezTo>
                <a:cubicBezTo>
                  <a:pt x="613674" y="1627677"/>
                  <a:pt x="613674" y="1616164"/>
                  <a:pt x="602160" y="1616164"/>
                </a:cubicBezTo>
                <a:cubicBezTo>
                  <a:pt x="590646" y="1582198"/>
                  <a:pt x="613674" y="1537296"/>
                  <a:pt x="647640" y="1582198"/>
                </a:cubicBezTo>
                <a:cubicBezTo>
                  <a:pt x="659152" y="1604650"/>
                  <a:pt x="693118" y="1616164"/>
                  <a:pt x="670091" y="1639192"/>
                </a:cubicBezTo>
                <a:cubicBezTo>
                  <a:pt x="658578" y="1639191"/>
                  <a:pt x="647640" y="1639191"/>
                  <a:pt x="636125" y="1639191"/>
                </a:cubicBezTo>
                <a:cubicBezTo>
                  <a:pt x="624612" y="1650705"/>
                  <a:pt x="613674" y="1627677"/>
                  <a:pt x="602161" y="1639192"/>
                </a:cubicBezTo>
                <a:close/>
                <a:moveTo>
                  <a:pt x="1138117" y="1907457"/>
                </a:moveTo>
                <a:lnTo>
                  <a:pt x="1138117" y="1907457"/>
                </a:lnTo>
                <a:lnTo>
                  <a:pt x="1138117" y="1907457"/>
                </a:lnTo>
                <a:close/>
                <a:moveTo>
                  <a:pt x="931579" y="1806713"/>
                </a:moveTo>
                <a:lnTo>
                  <a:pt x="926987" y="1800786"/>
                </a:lnTo>
                <a:cubicBezTo>
                  <a:pt x="925548" y="1797350"/>
                  <a:pt x="926987" y="1795245"/>
                  <a:pt x="925549" y="1791665"/>
                </a:cubicBezTo>
                <a:lnTo>
                  <a:pt x="922590" y="1787655"/>
                </a:lnTo>
                <a:lnTo>
                  <a:pt x="922741" y="1785917"/>
                </a:lnTo>
                <a:lnTo>
                  <a:pt x="922944" y="1785503"/>
                </a:lnTo>
                <a:lnTo>
                  <a:pt x="933320" y="1788346"/>
                </a:lnTo>
                <a:cubicBezTo>
                  <a:pt x="936306" y="1790450"/>
                  <a:pt x="938070" y="1793257"/>
                  <a:pt x="938789" y="1796063"/>
                </a:cubicBezTo>
                <a:lnTo>
                  <a:pt x="932371" y="1806714"/>
                </a:lnTo>
                <a:close/>
                <a:moveTo>
                  <a:pt x="1337879" y="2014533"/>
                </a:moveTo>
                <a:cubicBezTo>
                  <a:pt x="1335000" y="2011655"/>
                  <a:pt x="1335000" y="2008777"/>
                  <a:pt x="1340756" y="2008776"/>
                </a:cubicBezTo>
                <a:cubicBezTo>
                  <a:pt x="1352271" y="2008777"/>
                  <a:pt x="1352271" y="2008777"/>
                  <a:pt x="1352271" y="2020290"/>
                </a:cubicBezTo>
                <a:cubicBezTo>
                  <a:pt x="1346514" y="2020290"/>
                  <a:pt x="1340757" y="2017412"/>
                  <a:pt x="1337879" y="2014533"/>
                </a:cubicBezTo>
                <a:close/>
                <a:moveTo>
                  <a:pt x="556682" y="1627677"/>
                </a:moveTo>
                <a:cubicBezTo>
                  <a:pt x="568195" y="1605226"/>
                  <a:pt x="556682" y="1593713"/>
                  <a:pt x="568195" y="1571260"/>
                </a:cubicBezTo>
                <a:cubicBezTo>
                  <a:pt x="568195" y="1571260"/>
                  <a:pt x="568195" y="1582198"/>
                  <a:pt x="579133" y="1582774"/>
                </a:cubicBezTo>
                <a:cubicBezTo>
                  <a:pt x="568195" y="1605226"/>
                  <a:pt x="568195" y="1605226"/>
                  <a:pt x="556682" y="1627677"/>
                </a:cubicBezTo>
                <a:close/>
                <a:moveTo>
                  <a:pt x="1133260" y="1917172"/>
                </a:moveTo>
                <a:cubicBezTo>
                  <a:pt x="1132720" y="1916092"/>
                  <a:pt x="1133080" y="1914653"/>
                  <a:pt x="1133800" y="1913214"/>
                </a:cubicBezTo>
                <a:lnTo>
                  <a:pt x="1138117" y="1907457"/>
                </a:lnTo>
                <a:lnTo>
                  <a:pt x="1138117" y="1907529"/>
                </a:lnTo>
                <a:cubicBezTo>
                  <a:pt x="1138117" y="1910336"/>
                  <a:pt x="1138117" y="1913214"/>
                  <a:pt x="1138117" y="1918971"/>
                </a:cubicBezTo>
                <a:cubicBezTo>
                  <a:pt x="1135239" y="1918971"/>
                  <a:pt x="1133800" y="1918251"/>
                  <a:pt x="1133260" y="1917172"/>
                </a:cubicBezTo>
                <a:close/>
                <a:moveTo>
                  <a:pt x="1158842" y="1930485"/>
                </a:moveTo>
                <a:cubicBezTo>
                  <a:pt x="1158842" y="1919547"/>
                  <a:pt x="1158842" y="1908033"/>
                  <a:pt x="1170356" y="1908033"/>
                </a:cubicBezTo>
                <a:cubicBezTo>
                  <a:pt x="1158842" y="1919547"/>
                  <a:pt x="1181294" y="1908033"/>
                  <a:pt x="1170355" y="1930484"/>
                </a:cubicBezTo>
                <a:cubicBezTo>
                  <a:pt x="1170355" y="1918971"/>
                  <a:pt x="1158842" y="1930485"/>
                  <a:pt x="1158842" y="1930485"/>
                </a:cubicBezTo>
                <a:close/>
                <a:moveTo>
                  <a:pt x="1045100" y="1874293"/>
                </a:moveTo>
                <a:cubicBezTo>
                  <a:pt x="1047232" y="1874644"/>
                  <a:pt x="1050758" y="1874644"/>
                  <a:pt x="1056371" y="1874644"/>
                </a:cubicBezTo>
                <a:cubicBezTo>
                  <a:pt x="1056372" y="1863130"/>
                  <a:pt x="1056372" y="1863130"/>
                  <a:pt x="1056371" y="1863706"/>
                </a:cubicBezTo>
                <a:cubicBezTo>
                  <a:pt x="1044857" y="1863706"/>
                  <a:pt x="1044857" y="1863706"/>
                  <a:pt x="1044857" y="1852192"/>
                </a:cubicBezTo>
                <a:cubicBezTo>
                  <a:pt x="1044857" y="1869031"/>
                  <a:pt x="1038705" y="1873241"/>
                  <a:pt x="1045100" y="1874293"/>
                </a:cubicBezTo>
                <a:close/>
                <a:moveTo>
                  <a:pt x="1022406" y="1863130"/>
                </a:moveTo>
                <a:cubicBezTo>
                  <a:pt x="1033920" y="1852193"/>
                  <a:pt x="1033919" y="1840679"/>
                  <a:pt x="1033919" y="1840679"/>
                </a:cubicBezTo>
                <a:cubicBezTo>
                  <a:pt x="1033919" y="1840679"/>
                  <a:pt x="1022406" y="1851616"/>
                  <a:pt x="1022406" y="1863130"/>
                </a:cubicBezTo>
                <a:close/>
                <a:moveTo>
                  <a:pt x="1499069" y="2099735"/>
                </a:moveTo>
                <a:cubicBezTo>
                  <a:pt x="1487555" y="2088221"/>
                  <a:pt x="1476042" y="2077283"/>
                  <a:pt x="1487555" y="2065769"/>
                </a:cubicBezTo>
                <a:cubicBezTo>
                  <a:pt x="1499068" y="2065769"/>
                  <a:pt x="1499068" y="2076707"/>
                  <a:pt x="1499068" y="2088221"/>
                </a:cubicBezTo>
                <a:cubicBezTo>
                  <a:pt x="1499068" y="2076707"/>
                  <a:pt x="1510582" y="2088221"/>
                  <a:pt x="1510583" y="2076707"/>
                </a:cubicBezTo>
                <a:cubicBezTo>
                  <a:pt x="1510582" y="2088221"/>
                  <a:pt x="1522096" y="2088221"/>
                  <a:pt x="1522096" y="2088221"/>
                </a:cubicBezTo>
                <a:cubicBezTo>
                  <a:pt x="1511158" y="2099158"/>
                  <a:pt x="1499645" y="2076707"/>
                  <a:pt x="1499069" y="2099735"/>
                </a:cubicBezTo>
                <a:close/>
                <a:moveTo>
                  <a:pt x="1004237" y="1855431"/>
                </a:moveTo>
                <a:cubicBezTo>
                  <a:pt x="1005855" y="1855790"/>
                  <a:pt x="1008015" y="1855071"/>
                  <a:pt x="1010893" y="1852193"/>
                </a:cubicBezTo>
                <a:cubicBezTo>
                  <a:pt x="1010893" y="1852193"/>
                  <a:pt x="1010893" y="1852193"/>
                  <a:pt x="1010317" y="1841255"/>
                </a:cubicBezTo>
                <a:cubicBezTo>
                  <a:pt x="1001682" y="1841255"/>
                  <a:pt x="1012476" y="1828625"/>
                  <a:pt x="1013555" y="1817453"/>
                </a:cubicBezTo>
                <a:lnTo>
                  <a:pt x="1010526" y="1807947"/>
                </a:lnTo>
                <a:lnTo>
                  <a:pt x="1010893" y="1807289"/>
                </a:lnTo>
                <a:lnTo>
                  <a:pt x="1010405" y="1807567"/>
                </a:lnTo>
                <a:lnTo>
                  <a:pt x="1010317" y="1807289"/>
                </a:lnTo>
                <a:cubicBezTo>
                  <a:pt x="999379" y="1807289"/>
                  <a:pt x="987866" y="1807289"/>
                  <a:pt x="987865" y="1818802"/>
                </a:cubicBezTo>
                <a:lnTo>
                  <a:pt x="999378" y="1818802"/>
                </a:lnTo>
                <a:cubicBezTo>
                  <a:pt x="999378" y="1818802"/>
                  <a:pt x="999379" y="1815924"/>
                  <a:pt x="1000817" y="1813045"/>
                </a:cubicBezTo>
                <a:lnTo>
                  <a:pt x="1010405" y="1807567"/>
                </a:lnTo>
                <a:lnTo>
                  <a:pt x="1010526" y="1807947"/>
                </a:lnTo>
                <a:lnTo>
                  <a:pt x="1000818" y="1825423"/>
                </a:lnTo>
                <a:cubicBezTo>
                  <a:pt x="999378" y="1832475"/>
                  <a:pt x="999379" y="1840967"/>
                  <a:pt x="999379" y="1852193"/>
                </a:cubicBezTo>
                <a:cubicBezTo>
                  <a:pt x="999379" y="1843558"/>
                  <a:pt x="999379" y="1854351"/>
                  <a:pt x="1004237" y="1855431"/>
                </a:cubicBezTo>
                <a:close/>
                <a:moveTo>
                  <a:pt x="1442651" y="2076707"/>
                </a:moveTo>
                <a:cubicBezTo>
                  <a:pt x="1431138" y="2065769"/>
                  <a:pt x="1454166" y="2065769"/>
                  <a:pt x="1442652" y="2054256"/>
                </a:cubicBezTo>
                <a:cubicBezTo>
                  <a:pt x="1454166" y="2054255"/>
                  <a:pt x="1454166" y="2076707"/>
                  <a:pt x="1442651" y="2076707"/>
                </a:cubicBezTo>
                <a:close/>
                <a:moveTo>
                  <a:pt x="1357960" y="2041818"/>
                </a:moveTo>
                <a:lnTo>
                  <a:pt x="1358171" y="2040502"/>
                </a:lnTo>
                <a:cubicBezTo>
                  <a:pt x="1358891" y="2039935"/>
                  <a:pt x="1360330" y="2040583"/>
                  <a:pt x="1363208" y="2043318"/>
                </a:cubicBezTo>
                <a:close/>
                <a:moveTo>
                  <a:pt x="1331186" y="2028926"/>
                </a:moveTo>
                <a:cubicBezTo>
                  <a:pt x="1335431" y="2028925"/>
                  <a:pt x="1341045" y="2026047"/>
                  <a:pt x="1352271" y="2020290"/>
                </a:cubicBezTo>
                <a:cubicBezTo>
                  <a:pt x="1352271" y="2008777"/>
                  <a:pt x="1352271" y="1997263"/>
                  <a:pt x="1363784" y="2008776"/>
                </a:cubicBezTo>
                <a:lnTo>
                  <a:pt x="1375297" y="2020290"/>
                </a:lnTo>
                <a:lnTo>
                  <a:pt x="1386812" y="2008776"/>
                </a:lnTo>
                <a:lnTo>
                  <a:pt x="1386811" y="1997263"/>
                </a:lnTo>
                <a:cubicBezTo>
                  <a:pt x="1386812" y="2008776"/>
                  <a:pt x="1386811" y="2020290"/>
                  <a:pt x="1398325" y="2008776"/>
                </a:cubicBezTo>
                <a:cubicBezTo>
                  <a:pt x="1398325" y="1997840"/>
                  <a:pt x="1398325" y="1986325"/>
                  <a:pt x="1386811" y="1986325"/>
                </a:cubicBezTo>
                <a:cubicBezTo>
                  <a:pt x="1398325" y="1986325"/>
                  <a:pt x="1398325" y="1986325"/>
                  <a:pt x="1398325" y="1974812"/>
                </a:cubicBezTo>
                <a:cubicBezTo>
                  <a:pt x="1398325" y="1974812"/>
                  <a:pt x="1398325" y="1974812"/>
                  <a:pt x="1386812" y="1974812"/>
                </a:cubicBezTo>
                <a:cubicBezTo>
                  <a:pt x="1386812" y="1974812"/>
                  <a:pt x="1386811" y="1986325"/>
                  <a:pt x="1375297" y="1986326"/>
                </a:cubicBezTo>
                <a:lnTo>
                  <a:pt x="1373967" y="1976147"/>
                </a:lnTo>
                <a:lnTo>
                  <a:pt x="1375297" y="1975387"/>
                </a:lnTo>
                <a:lnTo>
                  <a:pt x="1373724" y="1975163"/>
                </a:lnTo>
                <a:lnTo>
                  <a:pt x="1366632" y="1967108"/>
                </a:lnTo>
                <a:lnTo>
                  <a:pt x="1376251" y="1961562"/>
                </a:lnTo>
                <a:cubicBezTo>
                  <a:pt x="1379794" y="1960852"/>
                  <a:pt x="1383356" y="1961571"/>
                  <a:pt x="1386234" y="1964450"/>
                </a:cubicBezTo>
                <a:cubicBezTo>
                  <a:pt x="1386234" y="1941998"/>
                  <a:pt x="1397749" y="1975963"/>
                  <a:pt x="1397748" y="1964450"/>
                </a:cubicBezTo>
                <a:cubicBezTo>
                  <a:pt x="1397748" y="1964450"/>
                  <a:pt x="1409262" y="1952936"/>
                  <a:pt x="1397749" y="1952936"/>
                </a:cubicBezTo>
                <a:lnTo>
                  <a:pt x="1388342" y="1948905"/>
                </a:lnTo>
                <a:lnTo>
                  <a:pt x="1391991" y="1941926"/>
                </a:lnTo>
                <a:cubicBezTo>
                  <a:pt x="1394870" y="1939119"/>
                  <a:pt x="1397748" y="1936241"/>
                  <a:pt x="1397749" y="1930485"/>
                </a:cubicBezTo>
                <a:cubicBezTo>
                  <a:pt x="1386235" y="1930485"/>
                  <a:pt x="1386235" y="1930485"/>
                  <a:pt x="1386235" y="1930485"/>
                </a:cubicBezTo>
                <a:cubicBezTo>
                  <a:pt x="1386235" y="1941422"/>
                  <a:pt x="1386234" y="1952936"/>
                  <a:pt x="1374721" y="1952936"/>
                </a:cubicBezTo>
                <a:cubicBezTo>
                  <a:pt x="1386234" y="1941998"/>
                  <a:pt x="1363208" y="1941998"/>
                  <a:pt x="1374721" y="1930484"/>
                </a:cubicBezTo>
                <a:cubicBezTo>
                  <a:pt x="1363208" y="1930484"/>
                  <a:pt x="1363208" y="1930484"/>
                  <a:pt x="1363208" y="1930484"/>
                </a:cubicBezTo>
                <a:cubicBezTo>
                  <a:pt x="1363208" y="1941998"/>
                  <a:pt x="1351694" y="1930484"/>
                  <a:pt x="1351695" y="1941998"/>
                </a:cubicBezTo>
                <a:cubicBezTo>
                  <a:pt x="1351694" y="1930484"/>
                  <a:pt x="1351694" y="1930484"/>
                  <a:pt x="1352271" y="1918971"/>
                </a:cubicBezTo>
                <a:cubicBezTo>
                  <a:pt x="1352271" y="1918971"/>
                  <a:pt x="1341333" y="1918971"/>
                  <a:pt x="1329818" y="1907457"/>
                </a:cubicBezTo>
                <a:cubicBezTo>
                  <a:pt x="1341333" y="1918971"/>
                  <a:pt x="1329818" y="1929909"/>
                  <a:pt x="1329819" y="1941423"/>
                </a:cubicBezTo>
                <a:lnTo>
                  <a:pt x="1329704" y="1941254"/>
                </a:lnTo>
                <a:lnTo>
                  <a:pt x="1329818" y="1940847"/>
                </a:lnTo>
                <a:lnTo>
                  <a:pt x="1329535" y="1941009"/>
                </a:lnTo>
                <a:lnTo>
                  <a:pt x="1322910" y="1931348"/>
                </a:lnTo>
                <a:cubicBezTo>
                  <a:pt x="1318736" y="1929909"/>
                  <a:pt x="1313124" y="1929909"/>
                  <a:pt x="1307367" y="1929909"/>
                </a:cubicBezTo>
                <a:cubicBezTo>
                  <a:pt x="1307367" y="1918395"/>
                  <a:pt x="1307367" y="1918395"/>
                  <a:pt x="1307367" y="1918395"/>
                </a:cubicBezTo>
                <a:cubicBezTo>
                  <a:pt x="1307367" y="1907457"/>
                  <a:pt x="1307367" y="1907457"/>
                  <a:pt x="1307367" y="1895944"/>
                </a:cubicBezTo>
                <a:cubicBezTo>
                  <a:pt x="1307367" y="1907457"/>
                  <a:pt x="1295854" y="1895944"/>
                  <a:pt x="1295854" y="1895944"/>
                </a:cubicBezTo>
                <a:cubicBezTo>
                  <a:pt x="1295854" y="1906882"/>
                  <a:pt x="1295854" y="1918395"/>
                  <a:pt x="1307367" y="1918395"/>
                </a:cubicBezTo>
                <a:cubicBezTo>
                  <a:pt x="1295854" y="1929909"/>
                  <a:pt x="1295854" y="1929909"/>
                  <a:pt x="1295854" y="1918395"/>
                </a:cubicBezTo>
                <a:cubicBezTo>
                  <a:pt x="1295854" y="1929909"/>
                  <a:pt x="1284340" y="1940846"/>
                  <a:pt x="1295854" y="1952360"/>
                </a:cubicBezTo>
                <a:cubicBezTo>
                  <a:pt x="1292975" y="1952360"/>
                  <a:pt x="1291536" y="1953080"/>
                  <a:pt x="1290996" y="1954159"/>
                </a:cubicBezTo>
                <a:lnTo>
                  <a:pt x="1291048" y="1954533"/>
                </a:lnTo>
                <a:lnTo>
                  <a:pt x="1283116" y="1958117"/>
                </a:lnTo>
                <a:cubicBezTo>
                  <a:pt x="1281749" y="1960995"/>
                  <a:pt x="1284627" y="1963874"/>
                  <a:pt x="1295854" y="1963874"/>
                </a:cubicBezTo>
                <a:cubicBezTo>
                  <a:pt x="1295854" y="1963874"/>
                  <a:pt x="1292975" y="1960995"/>
                  <a:pt x="1291536" y="1958117"/>
                </a:cubicBezTo>
                <a:lnTo>
                  <a:pt x="1291048" y="1954533"/>
                </a:lnTo>
                <a:lnTo>
                  <a:pt x="1295854" y="1952360"/>
                </a:lnTo>
                <a:cubicBezTo>
                  <a:pt x="1295854" y="1963874"/>
                  <a:pt x="1306792" y="1963874"/>
                  <a:pt x="1318305" y="1963874"/>
                </a:cubicBezTo>
                <a:lnTo>
                  <a:pt x="1314081" y="1954017"/>
                </a:lnTo>
                <a:lnTo>
                  <a:pt x="1318305" y="1952360"/>
                </a:lnTo>
                <a:cubicBezTo>
                  <a:pt x="1318305" y="1955238"/>
                  <a:pt x="1318305" y="1955958"/>
                  <a:pt x="1318305" y="1955418"/>
                </a:cubicBezTo>
                <a:lnTo>
                  <a:pt x="1318306" y="1952359"/>
                </a:lnTo>
                <a:lnTo>
                  <a:pt x="1319744" y="1946603"/>
                </a:lnTo>
                <a:lnTo>
                  <a:pt x="1329535" y="1941009"/>
                </a:lnTo>
                <a:lnTo>
                  <a:pt x="1329704" y="1941254"/>
                </a:lnTo>
                <a:lnTo>
                  <a:pt x="1326379" y="1953058"/>
                </a:lnTo>
                <a:lnTo>
                  <a:pt x="1324961" y="1953584"/>
                </a:lnTo>
                <a:cubicBezTo>
                  <a:pt x="1323342" y="1956822"/>
                  <a:pt x="1329819" y="1963298"/>
                  <a:pt x="1329819" y="1963298"/>
                </a:cubicBezTo>
                <a:cubicBezTo>
                  <a:pt x="1329819" y="1963298"/>
                  <a:pt x="1326940" y="1960420"/>
                  <a:pt x="1325501" y="1956174"/>
                </a:cubicBezTo>
                <a:lnTo>
                  <a:pt x="1326379" y="1953058"/>
                </a:lnTo>
                <a:lnTo>
                  <a:pt x="1329818" y="1951784"/>
                </a:lnTo>
                <a:cubicBezTo>
                  <a:pt x="1329819" y="1963298"/>
                  <a:pt x="1341333" y="1963298"/>
                  <a:pt x="1341333" y="1963298"/>
                </a:cubicBezTo>
                <a:cubicBezTo>
                  <a:pt x="1341333" y="1963298"/>
                  <a:pt x="1329819" y="1963298"/>
                  <a:pt x="1329818" y="1974812"/>
                </a:cubicBezTo>
                <a:cubicBezTo>
                  <a:pt x="1340756" y="1974812"/>
                  <a:pt x="1340757" y="1963298"/>
                  <a:pt x="1352271" y="1974812"/>
                </a:cubicBezTo>
                <a:cubicBezTo>
                  <a:pt x="1329818" y="1974812"/>
                  <a:pt x="1318305" y="1974812"/>
                  <a:pt x="1318306" y="1986325"/>
                </a:cubicBezTo>
                <a:cubicBezTo>
                  <a:pt x="1329819" y="1997840"/>
                  <a:pt x="1329818" y="2008776"/>
                  <a:pt x="1318306" y="2020290"/>
                </a:cubicBezTo>
                <a:cubicBezTo>
                  <a:pt x="1324062" y="2026047"/>
                  <a:pt x="1326940" y="2028926"/>
                  <a:pt x="1331186" y="2028926"/>
                </a:cubicBezTo>
                <a:close/>
                <a:moveTo>
                  <a:pt x="942963" y="1840679"/>
                </a:moveTo>
                <a:cubicBezTo>
                  <a:pt x="942963" y="1818227"/>
                  <a:pt x="954475" y="1784837"/>
                  <a:pt x="942386" y="1773324"/>
                </a:cubicBezTo>
                <a:cubicBezTo>
                  <a:pt x="942386" y="1761811"/>
                  <a:pt x="942386" y="1773324"/>
                  <a:pt x="930873" y="1773324"/>
                </a:cubicBezTo>
                <a:cubicBezTo>
                  <a:pt x="930873" y="1773324"/>
                  <a:pt x="953900" y="1761811"/>
                  <a:pt x="942386" y="1761811"/>
                </a:cubicBezTo>
                <a:cubicBezTo>
                  <a:pt x="936774" y="1764690"/>
                  <a:pt x="932564" y="1768251"/>
                  <a:pt x="929407" y="1772326"/>
                </a:cubicBezTo>
                <a:lnTo>
                  <a:pt x="922944" y="1785503"/>
                </a:lnTo>
                <a:lnTo>
                  <a:pt x="920512" y="1784837"/>
                </a:lnTo>
                <a:lnTo>
                  <a:pt x="922590" y="1787655"/>
                </a:lnTo>
                <a:lnTo>
                  <a:pt x="919935" y="1818227"/>
                </a:lnTo>
                <a:cubicBezTo>
                  <a:pt x="931449" y="1818227"/>
                  <a:pt x="931448" y="1806714"/>
                  <a:pt x="931448" y="1806714"/>
                </a:cubicBezTo>
                <a:lnTo>
                  <a:pt x="931579" y="1806713"/>
                </a:lnTo>
                <a:lnTo>
                  <a:pt x="932025" y="1807289"/>
                </a:lnTo>
                <a:lnTo>
                  <a:pt x="932371" y="1806714"/>
                </a:lnTo>
                <a:lnTo>
                  <a:pt x="941523" y="1806713"/>
                </a:lnTo>
                <a:cubicBezTo>
                  <a:pt x="942962" y="1806713"/>
                  <a:pt x="942962" y="1806713"/>
                  <a:pt x="942962" y="1806713"/>
                </a:cubicBezTo>
                <a:cubicBezTo>
                  <a:pt x="942962" y="1806713"/>
                  <a:pt x="942962" y="1806713"/>
                  <a:pt x="942963" y="1818227"/>
                </a:cubicBezTo>
                <a:cubicBezTo>
                  <a:pt x="942963" y="1818227"/>
                  <a:pt x="942963" y="1818227"/>
                  <a:pt x="931449" y="1818227"/>
                </a:cubicBezTo>
                <a:cubicBezTo>
                  <a:pt x="931449" y="1829165"/>
                  <a:pt x="942962" y="1829165"/>
                  <a:pt x="942963" y="1840679"/>
                </a:cubicBezTo>
                <a:close/>
                <a:moveTo>
                  <a:pt x="748068" y="1748723"/>
                </a:moveTo>
                <a:cubicBezTo>
                  <a:pt x="738597" y="1744433"/>
                  <a:pt x="738596" y="1733746"/>
                  <a:pt x="738596" y="1716907"/>
                </a:cubicBezTo>
                <a:cubicBezTo>
                  <a:pt x="738596" y="1716907"/>
                  <a:pt x="738596" y="1716907"/>
                  <a:pt x="750110" y="1716907"/>
                </a:cubicBezTo>
                <a:cubicBezTo>
                  <a:pt x="738596" y="1739359"/>
                  <a:pt x="761048" y="1728422"/>
                  <a:pt x="761047" y="1750873"/>
                </a:cubicBezTo>
                <a:cubicBezTo>
                  <a:pt x="755435" y="1750873"/>
                  <a:pt x="751225" y="1750154"/>
                  <a:pt x="748068" y="1748723"/>
                </a:cubicBezTo>
                <a:close/>
                <a:moveTo>
                  <a:pt x="885970" y="1818227"/>
                </a:moveTo>
                <a:cubicBezTo>
                  <a:pt x="897485" y="1818227"/>
                  <a:pt x="897484" y="1807289"/>
                  <a:pt x="885970" y="1806714"/>
                </a:cubicBezTo>
                <a:cubicBezTo>
                  <a:pt x="885970" y="1818227"/>
                  <a:pt x="885970" y="1818227"/>
                  <a:pt x="885970" y="1818227"/>
                </a:cubicBezTo>
                <a:close/>
                <a:moveTo>
                  <a:pt x="1226772" y="1987477"/>
                </a:moveTo>
                <a:cubicBezTo>
                  <a:pt x="1215258" y="1987477"/>
                  <a:pt x="1226772" y="1965026"/>
                  <a:pt x="1215259" y="1953512"/>
                </a:cubicBezTo>
                <a:cubicBezTo>
                  <a:pt x="1215258" y="1941998"/>
                  <a:pt x="1226772" y="1953512"/>
                  <a:pt x="1226772" y="1953512"/>
                </a:cubicBezTo>
                <a:cubicBezTo>
                  <a:pt x="1238285" y="1953512"/>
                  <a:pt x="1215834" y="1975963"/>
                  <a:pt x="1238286" y="1975963"/>
                </a:cubicBezTo>
                <a:cubicBezTo>
                  <a:pt x="1226772" y="1987477"/>
                  <a:pt x="1215259" y="1975963"/>
                  <a:pt x="1226772" y="1987477"/>
                </a:cubicBezTo>
                <a:close/>
                <a:moveTo>
                  <a:pt x="1262715" y="2007529"/>
                </a:moveTo>
                <a:lnTo>
                  <a:pt x="1260368" y="2003182"/>
                </a:lnTo>
                <a:lnTo>
                  <a:pt x="1261845" y="1988486"/>
                </a:lnTo>
                <a:lnTo>
                  <a:pt x="1263366" y="1988626"/>
                </a:lnTo>
                <a:lnTo>
                  <a:pt x="1266746" y="1989941"/>
                </a:lnTo>
                <a:cubicBezTo>
                  <a:pt x="1267285" y="1991146"/>
                  <a:pt x="1266925" y="1992873"/>
                  <a:pt x="1266206" y="1994960"/>
                </a:cubicBezTo>
                <a:close/>
                <a:moveTo>
                  <a:pt x="352914" y="1557804"/>
                </a:moveTo>
                <a:lnTo>
                  <a:pt x="359224" y="1537296"/>
                </a:lnTo>
                <a:cubicBezTo>
                  <a:pt x="363397" y="1531683"/>
                  <a:pt x="369010" y="1526070"/>
                  <a:pt x="374767" y="1514844"/>
                </a:cubicBezTo>
                <a:cubicBezTo>
                  <a:pt x="374767" y="1525782"/>
                  <a:pt x="363829" y="1537296"/>
                  <a:pt x="363253" y="1548234"/>
                </a:cubicBezTo>
                <a:close/>
                <a:moveTo>
                  <a:pt x="876759" y="1818227"/>
                </a:moveTo>
                <a:cubicBezTo>
                  <a:pt x="865246" y="1806714"/>
                  <a:pt x="876759" y="1818227"/>
                  <a:pt x="876759" y="1818227"/>
                </a:cubicBezTo>
                <a:close/>
                <a:moveTo>
                  <a:pt x="1329243" y="2043318"/>
                </a:moveTo>
                <a:cubicBezTo>
                  <a:pt x="1340757" y="2031804"/>
                  <a:pt x="1351695" y="2031804"/>
                  <a:pt x="1351694" y="2020866"/>
                </a:cubicBezTo>
                <a:cubicBezTo>
                  <a:pt x="1340757" y="2031804"/>
                  <a:pt x="1340757" y="2031804"/>
                  <a:pt x="1329243" y="2043318"/>
                </a:cubicBezTo>
                <a:close/>
                <a:moveTo>
                  <a:pt x="1351695" y="2054831"/>
                </a:moveTo>
                <a:lnTo>
                  <a:pt x="1352627" y="2045518"/>
                </a:lnTo>
                <a:lnTo>
                  <a:pt x="1356300" y="2042814"/>
                </a:lnTo>
                <a:lnTo>
                  <a:pt x="1357082" y="2041567"/>
                </a:lnTo>
                <a:lnTo>
                  <a:pt x="1357960" y="2041818"/>
                </a:lnTo>
                <a:lnTo>
                  <a:pt x="1357451" y="2044972"/>
                </a:lnTo>
                <a:cubicBezTo>
                  <a:pt x="1357451" y="2049218"/>
                  <a:pt x="1357452" y="2054831"/>
                  <a:pt x="1351695" y="2054831"/>
                </a:cubicBezTo>
                <a:close/>
                <a:moveTo>
                  <a:pt x="1261889" y="2010504"/>
                </a:moveTo>
                <a:lnTo>
                  <a:pt x="1262715" y="2007529"/>
                </a:lnTo>
                <a:lnTo>
                  <a:pt x="1263748" y="2009442"/>
                </a:lnTo>
                <a:close/>
                <a:moveTo>
                  <a:pt x="1192807" y="1976539"/>
                </a:moveTo>
                <a:cubicBezTo>
                  <a:pt x="1192806" y="1965025"/>
                  <a:pt x="1192806" y="1965025"/>
                  <a:pt x="1181293" y="1965025"/>
                </a:cubicBezTo>
                <a:cubicBezTo>
                  <a:pt x="1181293" y="1953512"/>
                  <a:pt x="1169780" y="1953512"/>
                  <a:pt x="1181294" y="1931060"/>
                </a:cubicBezTo>
                <a:cubicBezTo>
                  <a:pt x="1192806" y="1941998"/>
                  <a:pt x="1181293" y="1941998"/>
                  <a:pt x="1181293" y="1953512"/>
                </a:cubicBezTo>
                <a:cubicBezTo>
                  <a:pt x="1192806" y="1941998"/>
                  <a:pt x="1192806" y="1941998"/>
                  <a:pt x="1192806" y="1941998"/>
                </a:cubicBezTo>
                <a:cubicBezTo>
                  <a:pt x="1192807" y="1953512"/>
                  <a:pt x="1204321" y="1953512"/>
                  <a:pt x="1204321" y="1953512"/>
                </a:cubicBezTo>
                <a:cubicBezTo>
                  <a:pt x="1204320" y="1964450"/>
                  <a:pt x="1204320" y="1964450"/>
                  <a:pt x="1192807" y="1976539"/>
                </a:cubicBezTo>
                <a:close/>
                <a:moveTo>
                  <a:pt x="351522" y="1560017"/>
                </a:moveTo>
                <a:lnTo>
                  <a:pt x="351893" y="1558748"/>
                </a:lnTo>
                <a:lnTo>
                  <a:pt x="352914" y="1557804"/>
                </a:lnTo>
                <a:lnTo>
                  <a:pt x="352316" y="1559747"/>
                </a:lnTo>
                <a:close/>
                <a:moveTo>
                  <a:pt x="957399" y="1864650"/>
                </a:moveTo>
                <a:cubicBezTo>
                  <a:pt x="959693" y="1866044"/>
                  <a:pt x="962535" y="1866008"/>
                  <a:pt x="965413" y="1863130"/>
                </a:cubicBezTo>
                <a:cubicBezTo>
                  <a:pt x="959945" y="1863130"/>
                  <a:pt x="957211" y="1860396"/>
                  <a:pt x="955772" y="1857589"/>
                </a:cubicBezTo>
                <a:lnTo>
                  <a:pt x="953986" y="1851889"/>
                </a:lnTo>
                <a:lnTo>
                  <a:pt x="954049" y="1851616"/>
                </a:lnTo>
                <a:lnTo>
                  <a:pt x="965414" y="1851616"/>
                </a:lnTo>
                <a:cubicBezTo>
                  <a:pt x="959801" y="1848882"/>
                  <a:pt x="956275" y="1848954"/>
                  <a:pt x="954323" y="1850420"/>
                </a:cubicBezTo>
                <a:lnTo>
                  <a:pt x="954049" y="1851616"/>
                </a:lnTo>
                <a:lnTo>
                  <a:pt x="953900" y="1851616"/>
                </a:lnTo>
                <a:lnTo>
                  <a:pt x="953986" y="1851889"/>
                </a:lnTo>
                <a:lnTo>
                  <a:pt x="952677" y="1857589"/>
                </a:lnTo>
                <a:cubicBezTo>
                  <a:pt x="953361" y="1860432"/>
                  <a:pt x="955106" y="1863256"/>
                  <a:pt x="957399" y="1864650"/>
                </a:cubicBezTo>
                <a:close/>
                <a:moveTo>
                  <a:pt x="1100411" y="1940559"/>
                </a:moveTo>
                <a:lnTo>
                  <a:pt x="1090337" y="1930485"/>
                </a:lnTo>
                <a:cubicBezTo>
                  <a:pt x="1090337" y="1930485"/>
                  <a:pt x="1101850" y="1941998"/>
                  <a:pt x="1101851" y="1930484"/>
                </a:cubicBezTo>
                <a:cubicBezTo>
                  <a:pt x="1101851" y="1930484"/>
                  <a:pt x="1101851" y="1931924"/>
                  <a:pt x="1101671" y="1933903"/>
                </a:cubicBezTo>
                <a:close/>
                <a:moveTo>
                  <a:pt x="1010893" y="1897095"/>
                </a:moveTo>
                <a:cubicBezTo>
                  <a:pt x="1022406" y="1897095"/>
                  <a:pt x="1010893" y="1897095"/>
                  <a:pt x="1022406" y="1897095"/>
                </a:cubicBezTo>
                <a:cubicBezTo>
                  <a:pt x="1022406" y="1897095"/>
                  <a:pt x="1033919" y="1885582"/>
                  <a:pt x="1022406" y="1885582"/>
                </a:cubicBezTo>
                <a:cubicBezTo>
                  <a:pt x="1022406" y="1908608"/>
                  <a:pt x="1010893" y="1885582"/>
                  <a:pt x="1010893" y="1897095"/>
                </a:cubicBezTo>
                <a:close/>
                <a:moveTo>
                  <a:pt x="1099318" y="1941998"/>
                </a:moveTo>
                <a:lnTo>
                  <a:pt x="1100411" y="1940559"/>
                </a:lnTo>
                <a:lnTo>
                  <a:pt x="1100411" y="1940559"/>
                </a:lnTo>
                <a:lnTo>
                  <a:pt x="1101850" y="1941998"/>
                </a:lnTo>
                <a:close/>
                <a:moveTo>
                  <a:pt x="1347665" y="2068647"/>
                </a:moveTo>
                <a:cubicBezTo>
                  <a:pt x="1354717" y="2071526"/>
                  <a:pt x="1363208" y="2071526"/>
                  <a:pt x="1363208" y="2065769"/>
                </a:cubicBezTo>
                <a:cubicBezTo>
                  <a:pt x="1340757" y="2054831"/>
                  <a:pt x="1374722" y="2065769"/>
                  <a:pt x="1363208" y="2043318"/>
                </a:cubicBezTo>
                <a:lnTo>
                  <a:pt x="1374721" y="2043317"/>
                </a:lnTo>
                <a:cubicBezTo>
                  <a:pt x="1374721" y="2043317"/>
                  <a:pt x="1386235" y="2031804"/>
                  <a:pt x="1374722" y="2031804"/>
                </a:cubicBezTo>
                <a:cubicBezTo>
                  <a:pt x="1374722" y="2031804"/>
                  <a:pt x="1374722" y="2031804"/>
                  <a:pt x="1363208" y="2031804"/>
                </a:cubicBezTo>
                <a:lnTo>
                  <a:pt x="1357082" y="2041567"/>
                </a:lnTo>
                <a:lnTo>
                  <a:pt x="1353134" y="2040439"/>
                </a:lnTo>
                <a:lnTo>
                  <a:pt x="1352627" y="2045518"/>
                </a:lnTo>
                <a:lnTo>
                  <a:pt x="1340756" y="2054255"/>
                </a:lnTo>
                <a:cubicBezTo>
                  <a:pt x="1335000" y="2060012"/>
                  <a:pt x="1340613" y="2065769"/>
                  <a:pt x="1347665" y="2068647"/>
                </a:cubicBezTo>
                <a:close/>
                <a:moveTo>
                  <a:pt x="1090336" y="1941998"/>
                </a:moveTo>
                <a:lnTo>
                  <a:pt x="1099318" y="1941998"/>
                </a:lnTo>
                <a:lnTo>
                  <a:pt x="1096993" y="1945057"/>
                </a:lnTo>
                <a:lnTo>
                  <a:pt x="1090911" y="1942262"/>
                </a:lnTo>
                <a:lnTo>
                  <a:pt x="1090912" y="1941998"/>
                </a:lnTo>
                <a:lnTo>
                  <a:pt x="1090336" y="1941998"/>
                </a:lnTo>
                <a:close/>
                <a:moveTo>
                  <a:pt x="988441" y="1897095"/>
                </a:moveTo>
                <a:cubicBezTo>
                  <a:pt x="999955" y="1897095"/>
                  <a:pt x="1010892" y="1874644"/>
                  <a:pt x="1011468" y="1863706"/>
                </a:cubicBezTo>
                <a:cubicBezTo>
                  <a:pt x="999954" y="1863706"/>
                  <a:pt x="999955" y="1852193"/>
                  <a:pt x="999955" y="1852193"/>
                </a:cubicBezTo>
                <a:cubicBezTo>
                  <a:pt x="988440" y="1885582"/>
                  <a:pt x="976927" y="1874644"/>
                  <a:pt x="988441" y="1897095"/>
                </a:cubicBezTo>
                <a:close/>
                <a:moveTo>
                  <a:pt x="1499068" y="2155246"/>
                </a:moveTo>
                <a:lnTo>
                  <a:pt x="1498111" y="2154699"/>
                </a:lnTo>
                <a:lnTo>
                  <a:pt x="1488618" y="2146012"/>
                </a:lnTo>
                <a:lnTo>
                  <a:pt x="1488130" y="2144061"/>
                </a:lnTo>
                <a:lnTo>
                  <a:pt x="1486844" y="2145347"/>
                </a:lnTo>
                <a:lnTo>
                  <a:pt x="1476617" y="2144061"/>
                </a:lnTo>
                <a:cubicBezTo>
                  <a:pt x="1488130" y="2133124"/>
                  <a:pt x="1499068" y="2144061"/>
                  <a:pt x="1499068" y="2144061"/>
                </a:cubicBezTo>
                <a:cubicBezTo>
                  <a:pt x="1499068" y="2144061"/>
                  <a:pt x="1499068" y="2144061"/>
                  <a:pt x="1499069" y="2145500"/>
                </a:cubicBezTo>
                <a:close/>
                <a:moveTo>
                  <a:pt x="931449" y="1874644"/>
                </a:moveTo>
                <a:cubicBezTo>
                  <a:pt x="931449" y="1874644"/>
                  <a:pt x="934327" y="1871765"/>
                  <a:pt x="937205" y="1867447"/>
                </a:cubicBezTo>
                <a:lnTo>
                  <a:pt x="938547" y="1863761"/>
                </a:lnTo>
                <a:lnTo>
                  <a:pt x="942962" y="1863130"/>
                </a:lnTo>
                <a:lnTo>
                  <a:pt x="938776" y="1863130"/>
                </a:lnTo>
                <a:lnTo>
                  <a:pt x="942963" y="1851616"/>
                </a:lnTo>
                <a:cubicBezTo>
                  <a:pt x="942962" y="1863130"/>
                  <a:pt x="931448" y="1851616"/>
                  <a:pt x="931448" y="1863130"/>
                </a:cubicBezTo>
                <a:lnTo>
                  <a:pt x="938776" y="1863130"/>
                </a:lnTo>
                <a:lnTo>
                  <a:pt x="938547" y="1863761"/>
                </a:lnTo>
                <a:lnTo>
                  <a:pt x="932887" y="1864569"/>
                </a:lnTo>
                <a:cubicBezTo>
                  <a:pt x="931448" y="1866008"/>
                  <a:pt x="931448" y="1868887"/>
                  <a:pt x="931449" y="1874644"/>
                </a:cubicBezTo>
                <a:close/>
                <a:moveTo>
                  <a:pt x="1341333" y="2077859"/>
                </a:moveTo>
                <a:lnTo>
                  <a:pt x="1341332" y="2077858"/>
                </a:lnTo>
                <a:lnTo>
                  <a:pt x="1341332" y="2077858"/>
                </a:lnTo>
                <a:close/>
                <a:moveTo>
                  <a:pt x="1533033" y="2178602"/>
                </a:moveTo>
                <a:cubicBezTo>
                  <a:pt x="1533033" y="2178602"/>
                  <a:pt x="1533033" y="2167088"/>
                  <a:pt x="1510583" y="2167089"/>
                </a:cubicBezTo>
                <a:cubicBezTo>
                  <a:pt x="1510583" y="2167089"/>
                  <a:pt x="1522096" y="2167088"/>
                  <a:pt x="1522096" y="2155575"/>
                </a:cubicBezTo>
                <a:cubicBezTo>
                  <a:pt x="1522096" y="2167088"/>
                  <a:pt x="1533610" y="2167088"/>
                  <a:pt x="1544547" y="2167089"/>
                </a:cubicBezTo>
                <a:lnTo>
                  <a:pt x="1533033" y="2167088"/>
                </a:lnTo>
                <a:cubicBezTo>
                  <a:pt x="1533033" y="2167088"/>
                  <a:pt x="1544546" y="2178602"/>
                  <a:pt x="1533033" y="2178602"/>
                </a:cubicBezTo>
                <a:close/>
                <a:moveTo>
                  <a:pt x="1110791" y="1972302"/>
                </a:moveTo>
                <a:cubicBezTo>
                  <a:pt x="1108146" y="1972149"/>
                  <a:pt x="1105304" y="1970063"/>
                  <a:pt x="1102426" y="1964450"/>
                </a:cubicBezTo>
                <a:cubicBezTo>
                  <a:pt x="1113364" y="1964450"/>
                  <a:pt x="1113364" y="1964450"/>
                  <a:pt x="1124878" y="1952936"/>
                </a:cubicBezTo>
                <a:cubicBezTo>
                  <a:pt x="1113939" y="1952936"/>
                  <a:pt x="1102426" y="1952936"/>
                  <a:pt x="1102426" y="1964450"/>
                </a:cubicBezTo>
                <a:cubicBezTo>
                  <a:pt x="1102426" y="1941998"/>
                  <a:pt x="1124877" y="1953512"/>
                  <a:pt x="1124878" y="1941998"/>
                </a:cubicBezTo>
                <a:cubicBezTo>
                  <a:pt x="1135815" y="1941998"/>
                  <a:pt x="1124877" y="1953512"/>
                  <a:pt x="1136391" y="1964450"/>
                </a:cubicBezTo>
                <a:cubicBezTo>
                  <a:pt x="1136391" y="1964450"/>
                  <a:pt x="1124877" y="1964450"/>
                  <a:pt x="1124877" y="1975963"/>
                </a:cubicBezTo>
                <a:lnTo>
                  <a:pt x="1124877" y="1964450"/>
                </a:lnTo>
                <a:cubicBezTo>
                  <a:pt x="1124877" y="1955814"/>
                  <a:pt x="1118725" y="1972761"/>
                  <a:pt x="1110791" y="1972302"/>
                </a:cubicBezTo>
                <a:close/>
                <a:moveTo>
                  <a:pt x="1181293" y="2009353"/>
                </a:moveTo>
                <a:cubicBezTo>
                  <a:pt x="1181293" y="2009353"/>
                  <a:pt x="1181293" y="1998415"/>
                  <a:pt x="1192806" y="1986900"/>
                </a:cubicBezTo>
                <a:cubicBezTo>
                  <a:pt x="1192807" y="1997839"/>
                  <a:pt x="1181293" y="2009353"/>
                  <a:pt x="1181293" y="2009353"/>
                </a:cubicBezTo>
                <a:close/>
                <a:moveTo>
                  <a:pt x="1067885" y="1953512"/>
                </a:moveTo>
                <a:cubicBezTo>
                  <a:pt x="1079398" y="1941998"/>
                  <a:pt x="1056371" y="1931060"/>
                  <a:pt x="1067885" y="1919546"/>
                </a:cubicBezTo>
                <a:cubicBezTo>
                  <a:pt x="1079399" y="1919547"/>
                  <a:pt x="1090911" y="1930484"/>
                  <a:pt x="1079398" y="1941998"/>
                </a:cubicBezTo>
                <a:cubicBezTo>
                  <a:pt x="1079398" y="1941998"/>
                  <a:pt x="1079398" y="1941998"/>
                  <a:pt x="1080837" y="1941998"/>
                </a:cubicBezTo>
                <a:lnTo>
                  <a:pt x="1090336" y="1941998"/>
                </a:lnTo>
                <a:lnTo>
                  <a:pt x="1090911" y="1942262"/>
                </a:lnTo>
                <a:lnTo>
                  <a:pt x="1090912" y="1943437"/>
                </a:lnTo>
                <a:cubicBezTo>
                  <a:pt x="1090911" y="1944876"/>
                  <a:pt x="1090912" y="1947755"/>
                  <a:pt x="1090911" y="1953512"/>
                </a:cubicBezTo>
                <a:cubicBezTo>
                  <a:pt x="1079398" y="1953512"/>
                  <a:pt x="1079398" y="1941998"/>
                  <a:pt x="1067885" y="1953512"/>
                </a:cubicBezTo>
                <a:close/>
                <a:moveTo>
                  <a:pt x="1438028" y="2137738"/>
                </a:moveTo>
                <a:cubicBezTo>
                  <a:pt x="1434520" y="2137225"/>
                  <a:pt x="1431714" y="2135858"/>
                  <a:pt x="1431714" y="2133124"/>
                </a:cubicBezTo>
                <a:cubicBezTo>
                  <a:pt x="1465391" y="2133124"/>
                  <a:pt x="1448552" y="2139276"/>
                  <a:pt x="1438028" y="2137738"/>
                </a:cubicBezTo>
                <a:close/>
                <a:moveTo>
                  <a:pt x="1215835" y="2031804"/>
                </a:moveTo>
                <a:cubicBezTo>
                  <a:pt x="1215835" y="2031804"/>
                  <a:pt x="1215835" y="2031804"/>
                  <a:pt x="1215834" y="2020290"/>
                </a:cubicBezTo>
                <a:cubicBezTo>
                  <a:pt x="1227347" y="2020290"/>
                  <a:pt x="1227347" y="2031804"/>
                  <a:pt x="1215835" y="2031804"/>
                </a:cubicBezTo>
                <a:close/>
                <a:moveTo>
                  <a:pt x="1486331" y="2169904"/>
                </a:moveTo>
                <a:cubicBezTo>
                  <a:pt x="1483094" y="2168204"/>
                  <a:pt x="1476617" y="2155575"/>
                  <a:pt x="1476617" y="2155575"/>
                </a:cubicBezTo>
                <a:cubicBezTo>
                  <a:pt x="1476617" y="2155575"/>
                  <a:pt x="1476617" y="2155575"/>
                  <a:pt x="1478057" y="2154136"/>
                </a:cubicBezTo>
                <a:lnTo>
                  <a:pt x="1486844" y="2145347"/>
                </a:lnTo>
                <a:lnTo>
                  <a:pt x="1488058" y="2145500"/>
                </a:lnTo>
                <a:lnTo>
                  <a:pt x="1488618" y="2146012"/>
                </a:lnTo>
                <a:lnTo>
                  <a:pt x="1489570" y="2149818"/>
                </a:lnTo>
                <a:lnTo>
                  <a:pt x="1498111" y="2154699"/>
                </a:lnTo>
                <a:lnTo>
                  <a:pt x="1499069" y="2155575"/>
                </a:lnTo>
                <a:lnTo>
                  <a:pt x="1499068" y="2155246"/>
                </a:lnTo>
                <a:lnTo>
                  <a:pt x="1499644" y="2155575"/>
                </a:lnTo>
                <a:cubicBezTo>
                  <a:pt x="1499644" y="2155575"/>
                  <a:pt x="1499645" y="2167089"/>
                  <a:pt x="1488130" y="2167088"/>
                </a:cubicBezTo>
                <a:cubicBezTo>
                  <a:pt x="1488130" y="2169823"/>
                  <a:pt x="1487410" y="2170470"/>
                  <a:pt x="1486331" y="2169904"/>
                </a:cubicBezTo>
                <a:close/>
                <a:moveTo>
                  <a:pt x="1204321" y="2031804"/>
                </a:moveTo>
                <a:lnTo>
                  <a:pt x="1194246" y="2020794"/>
                </a:lnTo>
                <a:cubicBezTo>
                  <a:pt x="1192806" y="2017988"/>
                  <a:pt x="1192806" y="2015109"/>
                  <a:pt x="1192806" y="2009353"/>
                </a:cubicBezTo>
                <a:cubicBezTo>
                  <a:pt x="1204321" y="1998415"/>
                  <a:pt x="1204321" y="2020866"/>
                  <a:pt x="1215834" y="2008776"/>
                </a:cubicBezTo>
                <a:cubicBezTo>
                  <a:pt x="1215834" y="2020290"/>
                  <a:pt x="1204321" y="2020290"/>
                  <a:pt x="1204321" y="2020290"/>
                </a:cubicBezTo>
                <a:close/>
                <a:moveTo>
                  <a:pt x="1204321" y="2031804"/>
                </a:moveTo>
                <a:lnTo>
                  <a:pt x="1204321" y="2031804"/>
                </a:lnTo>
                <a:lnTo>
                  <a:pt x="1204321" y="2031804"/>
                </a:lnTo>
                <a:close/>
                <a:moveTo>
                  <a:pt x="1361524" y="2114587"/>
                </a:moveTo>
                <a:lnTo>
                  <a:pt x="1363208" y="2110096"/>
                </a:lnTo>
                <a:lnTo>
                  <a:pt x="1363208" y="2113774"/>
                </a:lnTo>
                <a:close/>
                <a:moveTo>
                  <a:pt x="1215834" y="2043317"/>
                </a:moveTo>
                <a:cubicBezTo>
                  <a:pt x="1227347" y="2031804"/>
                  <a:pt x="1215834" y="2043317"/>
                  <a:pt x="1215835" y="2031804"/>
                </a:cubicBezTo>
                <a:cubicBezTo>
                  <a:pt x="1226772" y="2031804"/>
                  <a:pt x="1226772" y="2031804"/>
                  <a:pt x="1227347" y="2031804"/>
                </a:cubicBezTo>
                <a:lnTo>
                  <a:pt x="1227348" y="2043318"/>
                </a:lnTo>
                <a:cubicBezTo>
                  <a:pt x="1227348" y="2043318"/>
                  <a:pt x="1227348" y="2043318"/>
                  <a:pt x="1215834" y="2043317"/>
                </a:cubicBezTo>
                <a:close/>
                <a:moveTo>
                  <a:pt x="1306217" y="2088797"/>
                </a:moveTo>
                <a:cubicBezTo>
                  <a:pt x="1306217" y="2088797"/>
                  <a:pt x="1306217" y="2088797"/>
                  <a:pt x="1306216" y="2077283"/>
                </a:cubicBezTo>
                <a:cubicBezTo>
                  <a:pt x="1294702" y="2077283"/>
                  <a:pt x="1306216" y="2077283"/>
                  <a:pt x="1294702" y="2065769"/>
                </a:cubicBezTo>
                <a:lnTo>
                  <a:pt x="1294702" y="2077283"/>
                </a:lnTo>
                <a:cubicBezTo>
                  <a:pt x="1294702" y="2065769"/>
                  <a:pt x="1283764" y="2065769"/>
                  <a:pt x="1272251" y="2065769"/>
                </a:cubicBezTo>
                <a:cubicBezTo>
                  <a:pt x="1283764" y="2054256"/>
                  <a:pt x="1306217" y="2054256"/>
                  <a:pt x="1306217" y="2032379"/>
                </a:cubicBezTo>
                <a:cubicBezTo>
                  <a:pt x="1317730" y="2054831"/>
                  <a:pt x="1317730" y="2077283"/>
                  <a:pt x="1306217" y="2088797"/>
                </a:cubicBezTo>
                <a:close/>
                <a:moveTo>
                  <a:pt x="1360890" y="2116277"/>
                </a:moveTo>
                <a:lnTo>
                  <a:pt x="1360393" y="2115134"/>
                </a:lnTo>
                <a:lnTo>
                  <a:pt x="1361524" y="2114587"/>
                </a:lnTo>
                <a:close/>
                <a:moveTo>
                  <a:pt x="1280373" y="2077283"/>
                </a:moveTo>
                <a:cubicBezTo>
                  <a:pt x="1279807" y="2077283"/>
                  <a:pt x="1280454" y="2077283"/>
                  <a:pt x="1283189" y="2077283"/>
                </a:cubicBezTo>
                <a:cubicBezTo>
                  <a:pt x="1294127" y="2077283"/>
                  <a:pt x="1294702" y="2077283"/>
                  <a:pt x="1294702" y="2077283"/>
                </a:cubicBezTo>
                <a:cubicBezTo>
                  <a:pt x="1294702" y="2077283"/>
                  <a:pt x="1282074" y="2077283"/>
                  <a:pt x="1280373" y="2077283"/>
                </a:cubicBezTo>
                <a:close/>
                <a:moveTo>
                  <a:pt x="1590025" y="2234443"/>
                </a:moveTo>
                <a:cubicBezTo>
                  <a:pt x="1590025" y="2222929"/>
                  <a:pt x="1601540" y="2222930"/>
                  <a:pt x="1601540" y="2222930"/>
                </a:cubicBezTo>
                <a:lnTo>
                  <a:pt x="1613053" y="2222929"/>
                </a:lnTo>
                <a:cubicBezTo>
                  <a:pt x="1601540" y="2222930"/>
                  <a:pt x="1590025" y="2234443"/>
                  <a:pt x="1601539" y="2234443"/>
                </a:cubicBezTo>
                <a:close/>
                <a:moveTo>
                  <a:pt x="1085874" y="1985678"/>
                </a:moveTo>
                <a:cubicBezTo>
                  <a:pt x="1083716" y="1982440"/>
                  <a:pt x="1088033" y="1975964"/>
                  <a:pt x="1079399" y="1975963"/>
                </a:cubicBezTo>
                <a:cubicBezTo>
                  <a:pt x="1090912" y="1964450"/>
                  <a:pt x="1090912" y="1986901"/>
                  <a:pt x="1090912" y="1987477"/>
                </a:cubicBezTo>
                <a:cubicBezTo>
                  <a:pt x="1088033" y="1987477"/>
                  <a:pt x="1086594" y="1986757"/>
                  <a:pt x="1085874" y="1985678"/>
                </a:cubicBezTo>
                <a:close/>
                <a:moveTo>
                  <a:pt x="1090911" y="1992334"/>
                </a:moveTo>
                <a:cubicBezTo>
                  <a:pt x="1090912" y="1993953"/>
                  <a:pt x="1090912" y="1987477"/>
                  <a:pt x="1090912" y="1987477"/>
                </a:cubicBezTo>
                <a:cubicBezTo>
                  <a:pt x="1090912" y="1990355"/>
                  <a:pt x="1090912" y="1991795"/>
                  <a:pt x="1090911" y="1992334"/>
                </a:cubicBezTo>
                <a:close/>
                <a:moveTo>
                  <a:pt x="1204321" y="2054256"/>
                </a:moveTo>
                <a:cubicBezTo>
                  <a:pt x="1204322" y="2046052"/>
                  <a:pt x="1191691" y="2037525"/>
                  <a:pt x="1194849" y="2033774"/>
                </a:cubicBezTo>
                <a:lnTo>
                  <a:pt x="1204321" y="2031804"/>
                </a:lnTo>
                <a:close/>
                <a:moveTo>
                  <a:pt x="1363208" y="2133124"/>
                </a:moveTo>
                <a:cubicBezTo>
                  <a:pt x="1357451" y="2127367"/>
                  <a:pt x="1357451" y="2124488"/>
                  <a:pt x="1358891" y="2121610"/>
                </a:cubicBezTo>
                <a:lnTo>
                  <a:pt x="1360890" y="2116277"/>
                </a:lnTo>
                <a:lnTo>
                  <a:pt x="1363208" y="2121610"/>
                </a:lnTo>
                <a:lnTo>
                  <a:pt x="1363208" y="2113774"/>
                </a:lnTo>
                <a:lnTo>
                  <a:pt x="1364863" y="2112975"/>
                </a:lnTo>
                <a:cubicBezTo>
                  <a:pt x="1369109" y="2112975"/>
                  <a:pt x="1374721" y="2115853"/>
                  <a:pt x="1374721" y="2121610"/>
                </a:cubicBezTo>
                <a:cubicBezTo>
                  <a:pt x="1374721" y="2121610"/>
                  <a:pt x="1363208" y="2121610"/>
                  <a:pt x="1363208" y="2133124"/>
                </a:cubicBezTo>
                <a:close/>
                <a:moveTo>
                  <a:pt x="1238285" y="2076707"/>
                </a:moveTo>
                <a:cubicBezTo>
                  <a:pt x="1226772" y="2076707"/>
                  <a:pt x="1249799" y="2065769"/>
                  <a:pt x="1238286" y="2054255"/>
                </a:cubicBezTo>
                <a:cubicBezTo>
                  <a:pt x="1249800" y="2065194"/>
                  <a:pt x="1249799" y="2076707"/>
                  <a:pt x="1238285" y="2076707"/>
                </a:cubicBezTo>
                <a:close/>
                <a:moveTo>
                  <a:pt x="1158841" y="2043317"/>
                </a:moveTo>
                <a:cubicBezTo>
                  <a:pt x="1147329" y="2031804"/>
                  <a:pt x="1158842" y="2020866"/>
                  <a:pt x="1158842" y="2020866"/>
                </a:cubicBezTo>
                <a:cubicBezTo>
                  <a:pt x="1170356" y="2031804"/>
                  <a:pt x="1158842" y="2031804"/>
                  <a:pt x="1158841" y="2043317"/>
                </a:cubicBezTo>
                <a:close/>
                <a:moveTo>
                  <a:pt x="1341333" y="2134276"/>
                </a:moveTo>
                <a:cubicBezTo>
                  <a:pt x="1341333" y="2134276"/>
                  <a:pt x="1329818" y="2111823"/>
                  <a:pt x="1341332" y="2111823"/>
                </a:cubicBezTo>
                <a:cubicBezTo>
                  <a:pt x="1341333" y="2100310"/>
                  <a:pt x="1318881" y="2100310"/>
                  <a:pt x="1318881" y="2100310"/>
                </a:cubicBezTo>
                <a:cubicBezTo>
                  <a:pt x="1318881" y="2100310"/>
                  <a:pt x="1329818" y="2088796"/>
                  <a:pt x="1341333" y="2088796"/>
                </a:cubicBezTo>
                <a:cubicBezTo>
                  <a:pt x="1341333" y="2088796"/>
                  <a:pt x="1341333" y="2088796"/>
                  <a:pt x="1341333" y="2087357"/>
                </a:cubicBezTo>
                <a:lnTo>
                  <a:pt x="1341333" y="2077859"/>
                </a:lnTo>
                <a:lnTo>
                  <a:pt x="1349347" y="2099383"/>
                </a:lnTo>
                <a:cubicBezTo>
                  <a:pt x="1356229" y="2117328"/>
                  <a:pt x="1358172" y="2125640"/>
                  <a:pt x="1341333" y="2134276"/>
                </a:cubicBezTo>
                <a:close/>
                <a:moveTo>
                  <a:pt x="1079399" y="2009353"/>
                </a:moveTo>
                <a:cubicBezTo>
                  <a:pt x="1073642" y="2009353"/>
                  <a:pt x="1070763" y="2006618"/>
                  <a:pt x="1069324" y="2002445"/>
                </a:cubicBezTo>
                <a:lnTo>
                  <a:pt x="1069008" y="1999032"/>
                </a:lnTo>
                <a:lnTo>
                  <a:pt x="1070188" y="1998415"/>
                </a:lnTo>
                <a:lnTo>
                  <a:pt x="1070188" y="1989516"/>
                </a:lnTo>
                <a:lnTo>
                  <a:pt x="1077959" y="1998343"/>
                </a:lnTo>
                <a:cubicBezTo>
                  <a:pt x="1079398" y="2001149"/>
                  <a:pt x="1079399" y="2003884"/>
                  <a:pt x="1079399" y="2009353"/>
                </a:cubicBezTo>
                <a:close/>
                <a:moveTo>
                  <a:pt x="1369684" y="2153686"/>
                </a:moveTo>
                <a:cubicBezTo>
                  <a:pt x="1367525" y="2150070"/>
                  <a:pt x="1371843" y="2141759"/>
                  <a:pt x="1363208" y="2133124"/>
                </a:cubicBezTo>
                <a:cubicBezTo>
                  <a:pt x="1363208" y="2133124"/>
                  <a:pt x="1363208" y="2133124"/>
                  <a:pt x="1374721" y="2133124"/>
                </a:cubicBezTo>
                <a:cubicBezTo>
                  <a:pt x="1374721" y="2133124"/>
                  <a:pt x="1374721" y="2133124"/>
                  <a:pt x="1386234" y="2133124"/>
                </a:cubicBezTo>
                <a:cubicBezTo>
                  <a:pt x="1374722" y="2144061"/>
                  <a:pt x="1374722" y="2144061"/>
                  <a:pt x="1374721" y="2155574"/>
                </a:cubicBezTo>
                <a:cubicBezTo>
                  <a:pt x="1371843" y="2155575"/>
                  <a:pt x="1370404" y="2154891"/>
                  <a:pt x="1369684" y="2153686"/>
                </a:cubicBezTo>
                <a:close/>
                <a:moveTo>
                  <a:pt x="443273" y="1700229"/>
                </a:moveTo>
                <a:lnTo>
                  <a:pt x="443273" y="1694456"/>
                </a:lnTo>
                <a:cubicBezTo>
                  <a:pt x="443273" y="1694456"/>
                  <a:pt x="443273" y="1694456"/>
                  <a:pt x="443274" y="1697262"/>
                </a:cubicBezTo>
                <a:close/>
                <a:moveTo>
                  <a:pt x="897156" y="1931513"/>
                </a:moveTo>
                <a:lnTo>
                  <a:pt x="898235" y="1928949"/>
                </a:lnTo>
                <a:lnTo>
                  <a:pt x="899786" y="1931060"/>
                </a:lnTo>
                <a:close/>
                <a:moveTo>
                  <a:pt x="443274" y="1711134"/>
                </a:moveTo>
                <a:lnTo>
                  <a:pt x="443274" y="1703928"/>
                </a:lnTo>
                <a:lnTo>
                  <a:pt x="443273" y="1700229"/>
                </a:lnTo>
                <a:lnTo>
                  <a:pt x="443273" y="1707435"/>
                </a:lnTo>
                <a:close/>
                <a:moveTo>
                  <a:pt x="443274" y="1716907"/>
                </a:moveTo>
                <a:cubicBezTo>
                  <a:pt x="443274" y="1716907"/>
                  <a:pt x="443274" y="1716907"/>
                  <a:pt x="443273" y="1714101"/>
                </a:cubicBezTo>
                <a:lnTo>
                  <a:pt x="443274" y="1711134"/>
                </a:lnTo>
                <a:close/>
                <a:moveTo>
                  <a:pt x="295324" y="1672005"/>
                </a:moveTo>
                <a:cubicBezTo>
                  <a:pt x="295324" y="1638328"/>
                  <a:pt x="295323" y="1592021"/>
                  <a:pt x="319366" y="1570973"/>
                </a:cubicBezTo>
                <a:lnTo>
                  <a:pt x="351522" y="1560017"/>
                </a:lnTo>
                <a:lnTo>
                  <a:pt x="347926" y="1572340"/>
                </a:lnTo>
                <a:cubicBezTo>
                  <a:pt x="346559" y="1582198"/>
                  <a:pt x="346559" y="1593424"/>
                  <a:pt x="340802" y="1604650"/>
                </a:cubicBezTo>
                <a:cubicBezTo>
                  <a:pt x="329288" y="1627102"/>
                  <a:pt x="306837" y="1649553"/>
                  <a:pt x="295324" y="1672005"/>
                </a:cubicBezTo>
                <a:close/>
                <a:moveTo>
                  <a:pt x="877335" y="1965025"/>
                </a:moveTo>
                <a:cubicBezTo>
                  <a:pt x="877335" y="1953512"/>
                  <a:pt x="877335" y="1953512"/>
                  <a:pt x="877335" y="1953512"/>
                </a:cubicBezTo>
                <a:cubicBezTo>
                  <a:pt x="885538" y="1945309"/>
                  <a:pt x="881436" y="1936781"/>
                  <a:pt x="888345" y="1933030"/>
                </a:cubicBezTo>
                <a:lnTo>
                  <a:pt x="897156" y="1931513"/>
                </a:lnTo>
                <a:lnTo>
                  <a:pt x="894318" y="1938256"/>
                </a:lnTo>
                <a:cubicBezTo>
                  <a:pt x="891439" y="1948043"/>
                  <a:pt x="888561" y="1959269"/>
                  <a:pt x="877335" y="1965025"/>
                </a:cubicBezTo>
                <a:close/>
                <a:moveTo>
                  <a:pt x="1329243" y="2189540"/>
                </a:moveTo>
                <a:cubicBezTo>
                  <a:pt x="1329243" y="2178602"/>
                  <a:pt x="1329244" y="2167089"/>
                  <a:pt x="1340756" y="2167088"/>
                </a:cubicBezTo>
                <a:cubicBezTo>
                  <a:pt x="1329243" y="2178027"/>
                  <a:pt x="1329243" y="2178027"/>
                  <a:pt x="1352271" y="2178027"/>
                </a:cubicBezTo>
                <a:cubicBezTo>
                  <a:pt x="1340756" y="2178026"/>
                  <a:pt x="1340756" y="2178026"/>
                  <a:pt x="1340757" y="2189540"/>
                </a:cubicBezTo>
                <a:cubicBezTo>
                  <a:pt x="1340756" y="2178026"/>
                  <a:pt x="1340757" y="2189540"/>
                  <a:pt x="1329243" y="2189540"/>
                </a:cubicBezTo>
                <a:close/>
                <a:moveTo>
                  <a:pt x="1261313" y="2166513"/>
                </a:moveTo>
                <a:cubicBezTo>
                  <a:pt x="1261313" y="2155575"/>
                  <a:pt x="1261313" y="2144061"/>
                  <a:pt x="1261313" y="2144061"/>
                </a:cubicBezTo>
                <a:cubicBezTo>
                  <a:pt x="1272251" y="2144061"/>
                  <a:pt x="1272251" y="2167089"/>
                  <a:pt x="1261313" y="2166513"/>
                </a:cubicBezTo>
                <a:close/>
                <a:moveTo>
                  <a:pt x="875033" y="2009353"/>
                </a:moveTo>
                <a:cubicBezTo>
                  <a:pt x="863519" y="1998415"/>
                  <a:pt x="863519" y="1998415"/>
                  <a:pt x="863519" y="1986900"/>
                </a:cubicBezTo>
                <a:cubicBezTo>
                  <a:pt x="875032" y="1986900"/>
                  <a:pt x="875032" y="1998415"/>
                  <a:pt x="875033" y="2009353"/>
                </a:cubicBezTo>
                <a:close/>
                <a:moveTo>
                  <a:pt x="1035589" y="2100479"/>
                </a:moveTo>
                <a:lnTo>
                  <a:pt x="1035816" y="2096300"/>
                </a:lnTo>
                <a:lnTo>
                  <a:pt x="1036222" y="2099734"/>
                </a:lnTo>
                <a:close/>
                <a:moveTo>
                  <a:pt x="272872" y="1728422"/>
                </a:moveTo>
                <a:cubicBezTo>
                  <a:pt x="272872" y="1728422"/>
                  <a:pt x="272872" y="1716907"/>
                  <a:pt x="261358" y="1716907"/>
                </a:cubicBezTo>
                <a:cubicBezTo>
                  <a:pt x="283810" y="1705394"/>
                  <a:pt x="283809" y="1694456"/>
                  <a:pt x="283809" y="1660491"/>
                </a:cubicBezTo>
                <a:lnTo>
                  <a:pt x="295324" y="1672005"/>
                </a:lnTo>
                <a:cubicBezTo>
                  <a:pt x="295323" y="1683518"/>
                  <a:pt x="284385" y="1705969"/>
                  <a:pt x="272872" y="1728422"/>
                </a:cubicBezTo>
                <a:close/>
                <a:moveTo>
                  <a:pt x="899787" y="2077858"/>
                </a:moveTo>
                <a:cubicBezTo>
                  <a:pt x="888272" y="2066920"/>
                  <a:pt x="911300" y="2044469"/>
                  <a:pt x="899786" y="2032955"/>
                </a:cubicBezTo>
                <a:cubicBezTo>
                  <a:pt x="899786" y="2032955"/>
                  <a:pt x="899786" y="2021441"/>
                  <a:pt x="911300" y="2021441"/>
                </a:cubicBezTo>
                <a:cubicBezTo>
                  <a:pt x="899787" y="1998990"/>
                  <a:pt x="911300" y="1976539"/>
                  <a:pt x="911300" y="1965025"/>
                </a:cubicBezTo>
                <a:lnTo>
                  <a:pt x="922813" y="1976539"/>
                </a:lnTo>
                <a:cubicBezTo>
                  <a:pt x="911300" y="1954088"/>
                  <a:pt x="911300" y="1942574"/>
                  <a:pt x="911300" y="1920123"/>
                </a:cubicBezTo>
                <a:cubicBezTo>
                  <a:pt x="905687" y="1920123"/>
                  <a:pt x="902162" y="1922210"/>
                  <a:pt x="899679" y="1925520"/>
                </a:cubicBezTo>
                <a:lnTo>
                  <a:pt x="898235" y="1928949"/>
                </a:lnTo>
                <a:lnTo>
                  <a:pt x="893310" y="1922245"/>
                </a:lnTo>
                <a:cubicBezTo>
                  <a:pt x="888992" y="1906378"/>
                  <a:pt x="891151" y="1874644"/>
                  <a:pt x="899787" y="1874644"/>
                </a:cubicBezTo>
                <a:cubicBezTo>
                  <a:pt x="888272" y="1874644"/>
                  <a:pt x="899787" y="1852193"/>
                  <a:pt x="888273" y="1852193"/>
                </a:cubicBezTo>
                <a:cubicBezTo>
                  <a:pt x="888273" y="1852193"/>
                  <a:pt x="888272" y="1841254"/>
                  <a:pt x="888273" y="1829740"/>
                </a:cubicBezTo>
                <a:cubicBezTo>
                  <a:pt x="888273" y="1829740"/>
                  <a:pt x="888272" y="1818227"/>
                  <a:pt x="876759" y="1818227"/>
                </a:cubicBezTo>
                <a:cubicBezTo>
                  <a:pt x="853731" y="1795775"/>
                  <a:pt x="865246" y="1784262"/>
                  <a:pt x="865246" y="1761811"/>
                </a:cubicBezTo>
                <a:lnTo>
                  <a:pt x="887697" y="1761811"/>
                </a:lnTo>
                <a:cubicBezTo>
                  <a:pt x="887697" y="1773324"/>
                  <a:pt x="887697" y="1773324"/>
                  <a:pt x="887697" y="1773324"/>
                </a:cubicBezTo>
                <a:cubicBezTo>
                  <a:pt x="887698" y="1781959"/>
                  <a:pt x="887697" y="1771165"/>
                  <a:pt x="892554" y="1770086"/>
                </a:cubicBezTo>
                <a:lnTo>
                  <a:pt x="897277" y="1772384"/>
                </a:lnTo>
                <a:lnTo>
                  <a:pt x="893094" y="1774979"/>
                </a:lnTo>
                <a:cubicBezTo>
                  <a:pt x="888849" y="1779225"/>
                  <a:pt x="885970" y="1784837"/>
                  <a:pt x="885970" y="1784837"/>
                </a:cubicBezTo>
                <a:cubicBezTo>
                  <a:pt x="885970" y="1784837"/>
                  <a:pt x="897485" y="1784838"/>
                  <a:pt x="908421" y="1773324"/>
                </a:cubicBezTo>
                <a:cubicBezTo>
                  <a:pt x="905687" y="1770589"/>
                  <a:pt x="902916" y="1769942"/>
                  <a:pt x="900299" y="1770508"/>
                </a:cubicBezTo>
                <a:lnTo>
                  <a:pt x="898756" y="1771466"/>
                </a:lnTo>
                <a:lnTo>
                  <a:pt x="892302" y="1745115"/>
                </a:lnTo>
                <a:cubicBezTo>
                  <a:pt x="888128" y="1736624"/>
                  <a:pt x="882515" y="1728132"/>
                  <a:pt x="876759" y="1716907"/>
                </a:cubicBezTo>
                <a:cubicBezTo>
                  <a:pt x="876759" y="1716907"/>
                  <a:pt x="876759" y="1716907"/>
                  <a:pt x="876759" y="1728421"/>
                </a:cubicBezTo>
                <a:cubicBezTo>
                  <a:pt x="853732" y="1705969"/>
                  <a:pt x="796740" y="1660491"/>
                  <a:pt x="774289" y="1694456"/>
                </a:cubicBezTo>
                <a:cubicBezTo>
                  <a:pt x="763350" y="1705969"/>
                  <a:pt x="763351" y="1694456"/>
                  <a:pt x="751837" y="1694456"/>
                </a:cubicBezTo>
                <a:cubicBezTo>
                  <a:pt x="740323" y="1682943"/>
                  <a:pt x="729385" y="1649553"/>
                  <a:pt x="751836" y="1638040"/>
                </a:cubicBezTo>
                <a:cubicBezTo>
                  <a:pt x="751836" y="1626526"/>
                  <a:pt x="740323" y="1626526"/>
                  <a:pt x="740323" y="1626526"/>
                </a:cubicBezTo>
                <a:cubicBezTo>
                  <a:pt x="740323" y="1615012"/>
                  <a:pt x="740323" y="1626526"/>
                  <a:pt x="751836" y="1626526"/>
                </a:cubicBezTo>
                <a:cubicBezTo>
                  <a:pt x="740899" y="1615013"/>
                  <a:pt x="729386" y="1625951"/>
                  <a:pt x="729385" y="1615012"/>
                </a:cubicBezTo>
                <a:cubicBezTo>
                  <a:pt x="729385" y="1604075"/>
                  <a:pt x="740899" y="1604075"/>
                  <a:pt x="740898" y="1592561"/>
                </a:cubicBezTo>
                <a:cubicBezTo>
                  <a:pt x="718447" y="1570110"/>
                  <a:pt x="706934" y="1525206"/>
                  <a:pt x="672969" y="1491241"/>
                </a:cubicBezTo>
                <a:cubicBezTo>
                  <a:pt x="695420" y="1491242"/>
                  <a:pt x="672969" y="1457276"/>
                  <a:pt x="672969" y="1479728"/>
                </a:cubicBezTo>
                <a:cubicBezTo>
                  <a:pt x="661456" y="1490665"/>
                  <a:pt x="661456" y="1457276"/>
                  <a:pt x="661456" y="1445763"/>
                </a:cubicBezTo>
                <a:cubicBezTo>
                  <a:pt x="672393" y="1456700"/>
                  <a:pt x="672393" y="1479728"/>
                  <a:pt x="683906" y="1468214"/>
                </a:cubicBezTo>
                <a:cubicBezTo>
                  <a:pt x="683907" y="1490665"/>
                  <a:pt x="694844" y="1490665"/>
                  <a:pt x="706359" y="1490665"/>
                </a:cubicBezTo>
                <a:cubicBezTo>
                  <a:pt x="714850" y="1496278"/>
                  <a:pt x="721219" y="1502611"/>
                  <a:pt x="726705" y="1508601"/>
                </a:cubicBezTo>
                <a:lnTo>
                  <a:pt x="728261" y="1510243"/>
                </a:lnTo>
                <a:lnTo>
                  <a:pt x="729385" y="1513118"/>
                </a:lnTo>
                <a:lnTo>
                  <a:pt x="730400" y="1512499"/>
                </a:lnTo>
                <a:lnTo>
                  <a:pt x="741763" y="1524487"/>
                </a:lnTo>
                <a:cubicBezTo>
                  <a:pt x="751694" y="1532978"/>
                  <a:pt x="763063" y="1535856"/>
                  <a:pt x="785802" y="1524631"/>
                </a:cubicBezTo>
                <a:cubicBezTo>
                  <a:pt x="774864" y="1513118"/>
                  <a:pt x="774864" y="1502180"/>
                  <a:pt x="763350" y="1490665"/>
                </a:cubicBezTo>
                <a:cubicBezTo>
                  <a:pt x="754715" y="1507504"/>
                  <a:pt x="746403" y="1505237"/>
                  <a:pt x="737931" y="1507909"/>
                </a:cubicBezTo>
                <a:lnTo>
                  <a:pt x="730400" y="1512499"/>
                </a:lnTo>
                <a:lnTo>
                  <a:pt x="728261" y="1510243"/>
                </a:lnTo>
                <a:lnTo>
                  <a:pt x="715065" y="1476489"/>
                </a:lnTo>
                <a:cubicBezTo>
                  <a:pt x="709381" y="1465191"/>
                  <a:pt x="700889" y="1456700"/>
                  <a:pt x="683906" y="1456700"/>
                </a:cubicBezTo>
                <a:cubicBezTo>
                  <a:pt x="683906" y="1445763"/>
                  <a:pt x="683906" y="1423311"/>
                  <a:pt x="683906" y="1411798"/>
                </a:cubicBezTo>
                <a:cubicBezTo>
                  <a:pt x="717872" y="1422736"/>
                  <a:pt x="729385" y="1445187"/>
                  <a:pt x="763351" y="1456700"/>
                </a:cubicBezTo>
                <a:cubicBezTo>
                  <a:pt x="752413" y="1479152"/>
                  <a:pt x="763351" y="1479152"/>
                  <a:pt x="774864" y="1479152"/>
                </a:cubicBezTo>
                <a:lnTo>
                  <a:pt x="774864" y="1467638"/>
                </a:lnTo>
                <a:lnTo>
                  <a:pt x="763351" y="1456125"/>
                </a:lnTo>
                <a:cubicBezTo>
                  <a:pt x="763350" y="1433674"/>
                  <a:pt x="751836" y="1411222"/>
                  <a:pt x="751836" y="1388770"/>
                </a:cubicBezTo>
                <a:cubicBezTo>
                  <a:pt x="706358" y="1388770"/>
                  <a:pt x="717872" y="1366319"/>
                  <a:pt x="706359" y="1343868"/>
                </a:cubicBezTo>
                <a:cubicBezTo>
                  <a:pt x="695420" y="1355381"/>
                  <a:pt x="695420" y="1355381"/>
                  <a:pt x="683906" y="1377833"/>
                </a:cubicBezTo>
                <a:cubicBezTo>
                  <a:pt x="661456" y="1355381"/>
                  <a:pt x="661456" y="1400284"/>
                  <a:pt x="661456" y="1434249"/>
                </a:cubicBezTo>
                <a:cubicBezTo>
                  <a:pt x="639003" y="1434249"/>
                  <a:pt x="649941" y="1445187"/>
                  <a:pt x="627490" y="1456701"/>
                </a:cubicBezTo>
                <a:cubicBezTo>
                  <a:pt x="627490" y="1456701"/>
                  <a:pt x="627490" y="1456701"/>
                  <a:pt x="627490" y="1445187"/>
                </a:cubicBezTo>
                <a:cubicBezTo>
                  <a:pt x="604463" y="1433674"/>
                  <a:pt x="604464" y="1399708"/>
                  <a:pt x="582011" y="1411222"/>
                </a:cubicBezTo>
                <a:cubicBezTo>
                  <a:pt x="582011" y="1411222"/>
                  <a:pt x="582011" y="1411222"/>
                  <a:pt x="582011" y="1422736"/>
                </a:cubicBezTo>
                <a:cubicBezTo>
                  <a:pt x="570498" y="1433674"/>
                  <a:pt x="548047" y="1433674"/>
                  <a:pt x="536533" y="1445188"/>
                </a:cubicBezTo>
                <a:cubicBezTo>
                  <a:pt x="548046" y="1456700"/>
                  <a:pt x="558985" y="1479152"/>
                  <a:pt x="570498" y="1479152"/>
                </a:cubicBezTo>
                <a:cubicBezTo>
                  <a:pt x="570498" y="1501603"/>
                  <a:pt x="604463" y="1513117"/>
                  <a:pt x="592950" y="1535569"/>
                </a:cubicBezTo>
                <a:cubicBezTo>
                  <a:pt x="592950" y="1535569"/>
                  <a:pt x="592949" y="1547082"/>
                  <a:pt x="604463" y="1547082"/>
                </a:cubicBezTo>
                <a:cubicBezTo>
                  <a:pt x="582011" y="1569534"/>
                  <a:pt x="604463" y="1547082"/>
                  <a:pt x="570498" y="1547083"/>
                </a:cubicBezTo>
                <a:cubicBezTo>
                  <a:pt x="558984" y="1547082"/>
                  <a:pt x="570498" y="1535568"/>
                  <a:pt x="558985" y="1535569"/>
                </a:cubicBezTo>
                <a:cubicBezTo>
                  <a:pt x="558984" y="1513118"/>
                  <a:pt x="536532" y="1490665"/>
                  <a:pt x="525019" y="1479152"/>
                </a:cubicBezTo>
                <a:cubicBezTo>
                  <a:pt x="530488" y="1479152"/>
                  <a:pt x="524731" y="1482030"/>
                  <a:pt x="519046" y="1483470"/>
                </a:cubicBezTo>
                <a:lnTo>
                  <a:pt x="512240" y="1483989"/>
                </a:lnTo>
                <a:lnTo>
                  <a:pt x="513506" y="1479152"/>
                </a:lnTo>
                <a:cubicBezTo>
                  <a:pt x="510628" y="1482031"/>
                  <a:pt x="510591" y="1483469"/>
                  <a:pt x="511986" y="1484009"/>
                </a:cubicBezTo>
                <a:lnTo>
                  <a:pt x="512240" y="1483989"/>
                </a:lnTo>
                <a:lnTo>
                  <a:pt x="509098" y="1495991"/>
                </a:lnTo>
                <a:cubicBezTo>
                  <a:pt x="515412" y="1512829"/>
                  <a:pt x="547471" y="1529668"/>
                  <a:pt x="547471" y="1546507"/>
                </a:cubicBezTo>
                <a:cubicBezTo>
                  <a:pt x="547471" y="1546507"/>
                  <a:pt x="547471" y="1546507"/>
                  <a:pt x="558985" y="1546507"/>
                </a:cubicBezTo>
                <a:cubicBezTo>
                  <a:pt x="558985" y="1557444"/>
                  <a:pt x="547471" y="1557445"/>
                  <a:pt x="547470" y="1568958"/>
                </a:cubicBezTo>
                <a:cubicBezTo>
                  <a:pt x="535957" y="1546507"/>
                  <a:pt x="524444" y="1546507"/>
                  <a:pt x="501991" y="1524055"/>
                </a:cubicBezTo>
                <a:cubicBezTo>
                  <a:pt x="513506" y="1524055"/>
                  <a:pt x="513506" y="1524055"/>
                  <a:pt x="513505" y="1512541"/>
                </a:cubicBezTo>
                <a:cubicBezTo>
                  <a:pt x="513506" y="1524055"/>
                  <a:pt x="501991" y="1512541"/>
                  <a:pt x="501991" y="1524055"/>
                </a:cubicBezTo>
                <a:cubicBezTo>
                  <a:pt x="490479" y="1524056"/>
                  <a:pt x="479540" y="1501603"/>
                  <a:pt x="468027" y="1490090"/>
                </a:cubicBezTo>
                <a:cubicBezTo>
                  <a:pt x="456513" y="1490090"/>
                  <a:pt x="468027" y="1501603"/>
                  <a:pt x="456514" y="1501603"/>
                </a:cubicBezTo>
                <a:cubicBezTo>
                  <a:pt x="456513" y="1490090"/>
                  <a:pt x="444999" y="1479152"/>
                  <a:pt x="444999" y="1467638"/>
                </a:cubicBezTo>
                <a:cubicBezTo>
                  <a:pt x="421973" y="1467639"/>
                  <a:pt x="411036" y="1490090"/>
                  <a:pt x="399521" y="1512541"/>
                </a:cubicBezTo>
                <a:cubicBezTo>
                  <a:pt x="388008" y="1501603"/>
                  <a:pt x="399521" y="1490090"/>
                  <a:pt x="399521" y="1490090"/>
                </a:cubicBezTo>
                <a:cubicBezTo>
                  <a:pt x="388008" y="1478576"/>
                  <a:pt x="410458" y="1467638"/>
                  <a:pt x="421973" y="1456125"/>
                </a:cubicBezTo>
                <a:cubicBezTo>
                  <a:pt x="410458" y="1433674"/>
                  <a:pt x="388008" y="1433674"/>
                  <a:pt x="388008" y="1411222"/>
                </a:cubicBezTo>
                <a:cubicBezTo>
                  <a:pt x="365556" y="1422160"/>
                  <a:pt x="376495" y="1399709"/>
                  <a:pt x="354042" y="1399708"/>
                </a:cubicBezTo>
                <a:cubicBezTo>
                  <a:pt x="365556" y="1388770"/>
                  <a:pt x="354043" y="1377257"/>
                  <a:pt x="365557" y="1377257"/>
                </a:cubicBezTo>
                <a:cubicBezTo>
                  <a:pt x="354618" y="1377257"/>
                  <a:pt x="365557" y="1365744"/>
                  <a:pt x="343105" y="1365744"/>
                </a:cubicBezTo>
                <a:cubicBezTo>
                  <a:pt x="343105" y="1343292"/>
                  <a:pt x="320653" y="1354806"/>
                  <a:pt x="320653" y="1343291"/>
                </a:cubicBezTo>
                <a:cubicBezTo>
                  <a:pt x="309715" y="1354806"/>
                  <a:pt x="320653" y="1354806"/>
                  <a:pt x="332166" y="1354805"/>
                </a:cubicBezTo>
                <a:cubicBezTo>
                  <a:pt x="321228" y="1377257"/>
                  <a:pt x="321228" y="1388195"/>
                  <a:pt x="309715" y="1399708"/>
                </a:cubicBezTo>
                <a:lnTo>
                  <a:pt x="298202" y="1399708"/>
                </a:lnTo>
                <a:cubicBezTo>
                  <a:pt x="286687" y="1399708"/>
                  <a:pt x="286688" y="1411222"/>
                  <a:pt x="286688" y="1433674"/>
                </a:cubicBezTo>
                <a:cubicBezTo>
                  <a:pt x="263661" y="1456125"/>
                  <a:pt x="252724" y="1478576"/>
                  <a:pt x="241209" y="1512541"/>
                </a:cubicBezTo>
                <a:cubicBezTo>
                  <a:pt x="206669" y="1524056"/>
                  <a:pt x="218183" y="1579896"/>
                  <a:pt x="184217" y="1591409"/>
                </a:cubicBezTo>
                <a:cubicBezTo>
                  <a:pt x="184217" y="1580471"/>
                  <a:pt x="184217" y="1580471"/>
                  <a:pt x="184217" y="1568958"/>
                </a:cubicBezTo>
                <a:cubicBezTo>
                  <a:pt x="195731" y="1568958"/>
                  <a:pt x="195731" y="1568958"/>
                  <a:pt x="195731" y="1568958"/>
                </a:cubicBezTo>
                <a:cubicBezTo>
                  <a:pt x="195731" y="1568958"/>
                  <a:pt x="195731" y="1558020"/>
                  <a:pt x="195730" y="1546506"/>
                </a:cubicBezTo>
                <a:cubicBezTo>
                  <a:pt x="169825" y="1563345"/>
                  <a:pt x="144243" y="1554926"/>
                  <a:pt x="118743" y="1563993"/>
                </a:cubicBezTo>
                <a:lnTo>
                  <a:pt x="105698" y="1572428"/>
                </a:lnTo>
                <a:lnTo>
                  <a:pt x="884403" y="0"/>
                </a:lnTo>
                <a:lnTo>
                  <a:pt x="2547659" y="823685"/>
                </a:lnTo>
                <a:lnTo>
                  <a:pt x="2544502" y="829211"/>
                </a:lnTo>
                <a:cubicBezTo>
                  <a:pt x="2544502" y="829211"/>
                  <a:pt x="2556016" y="840724"/>
                  <a:pt x="2556016" y="829211"/>
                </a:cubicBezTo>
                <a:cubicBezTo>
                  <a:pt x="2553137" y="829211"/>
                  <a:pt x="2552418" y="828491"/>
                  <a:pt x="2552777" y="827411"/>
                </a:cubicBezTo>
                <a:lnTo>
                  <a:pt x="2553471" y="826564"/>
                </a:lnTo>
                <a:lnTo>
                  <a:pt x="2568494" y="834003"/>
                </a:lnTo>
                <a:lnTo>
                  <a:pt x="2568725" y="835290"/>
                </a:lnTo>
                <a:cubicBezTo>
                  <a:pt x="2564327" y="840148"/>
                  <a:pt x="2547380" y="840148"/>
                  <a:pt x="2556016" y="840148"/>
                </a:cubicBezTo>
                <a:cubicBezTo>
                  <a:pt x="2556016" y="851661"/>
                  <a:pt x="2556016" y="840148"/>
                  <a:pt x="2567529" y="840147"/>
                </a:cubicBezTo>
                <a:lnTo>
                  <a:pt x="2572386" y="854477"/>
                </a:lnTo>
                <a:lnTo>
                  <a:pt x="2567529" y="862600"/>
                </a:lnTo>
                <a:cubicBezTo>
                  <a:pt x="2567529" y="862600"/>
                  <a:pt x="2570407" y="862600"/>
                  <a:pt x="2574653" y="862600"/>
                </a:cubicBezTo>
                <a:lnTo>
                  <a:pt x="2575140" y="862600"/>
                </a:lnTo>
                <a:lnTo>
                  <a:pt x="2579043" y="874114"/>
                </a:lnTo>
                <a:cubicBezTo>
                  <a:pt x="2579043" y="862600"/>
                  <a:pt x="2589981" y="862600"/>
                  <a:pt x="2589981" y="862600"/>
                </a:cubicBezTo>
                <a:lnTo>
                  <a:pt x="2575140" y="862600"/>
                </a:lnTo>
                <a:lnTo>
                  <a:pt x="2573285" y="857131"/>
                </a:lnTo>
                <a:lnTo>
                  <a:pt x="2572386" y="854477"/>
                </a:lnTo>
                <a:lnTo>
                  <a:pt x="2580266" y="841299"/>
                </a:lnTo>
                <a:lnTo>
                  <a:pt x="2579970" y="839687"/>
                </a:lnTo>
                <a:lnTo>
                  <a:pt x="2713497" y="905813"/>
                </a:lnTo>
                <a:lnTo>
                  <a:pt x="2710127" y="908330"/>
                </a:lnTo>
                <a:cubicBezTo>
                  <a:pt x="2704972" y="909949"/>
                  <a:pt x="2702814" y="903473"/>
                  <a:pt x="2694179" y="903473"/>
                </a:cubicBezTo>
                <a:cubicBezTo>
                  <a:pt x="2682665" y="892535"/>
                  <a:pt x="2682665" y="903473"/>
                  <a:pt x="2682665" y="914986"/>
                </a:cubicBezTo>
                <a:lnTo>
                  <a:pt x="2694179" y="903473"/>
                </a:lnTo>
                <a:cubicBezTo>
                  <a:pt x="2705117" y="903473"/>
                  <a:pt x="2694179" y="925924"/>
                  <a:pt x="2682665" y="925924"/>
                </a:cubicBezTo>
                <a:cubicBezTo>
                  <a:pt x="2682665" y="925924"/>
                  <a:pt x="2671152" y="914411"/>
                  <a:pt x="2682665" y="914411"/>
                </a:cubicBezTo>
                <a:cubicBezTo>
                  <a:pt x="2671727" y="914411"/>
                  <a:pt x="2671727" y="914411"/>
                  <a:pt x="2660213" y="925924"/>
                </a:cubicBezTo>
                <a:cubicBezTo>
                  <a:pt x="2648700" y="914411"/>
                  <a:pt x="2660213" y="914411"/>
                  <a:pt x="2660213" y="914411"/>
                </a:cubicBezTo>
                <a:cubicBezTo>
                  <a:pt x="2648700" y="902898"/>
                  <a:pt x="2648700" y="902898"/>
                  <a:pt x="2626248" y="902897"/>
                </a:cubicBezTo>
                <a:cubicBezTo>
                  <a:pt x="2626248" y="925349"/>
                  <a:pt x="2637186" y="936862"/>
                  <a:pt x="2614735" y="936862"/>
                </a:cubicBezTo>
                <a:cubicBezTo>
                  <a:pt x="2614735" y="925349"/>
                  <a:pt x="2626248" y="925349"/>
                  <a:pt x="2626248" y="925349"/>
                </a:cubicBezTo>
                <a:cubicBezTo>
                  <a:pt x="2614735" y="925349"/>
                  <a:pt x="2626248" y="913836"/>
                  <a:pt x="2614735" y="913836"/>
                </a:cubicBezTo>
                <a:cubicBezTo>
                  <a:pt x="2614735" y="902321"/>
                  <a:pt x="2626248" y="913836"/>
                  <a:pt x="2626248" y="913836"/>
                </a:cubicBezTo>
                <a:cubicBezTo>
                  <a:pt x="2626248" y="902322"/>
                  <a:pt x="2603797" y="902322"/>
                  <a:pt x="2626248" y="902322"/>
                </a:cubicBezTo>
                <a:cubicBezTo>
                  <a:pt x="2614735" y="891384"/>
                  <a:pt x="2626248" y="891383"/>
                  <a:pt x="2626248" y="879870"/>
                </a:cubicBezTo>
                <a:cubicBezTo>
                  <a:pt x="2592283" y="879870"/>
                  <a:pt x="2626248" y="924772"/>
                  <a:pt x="2603797" y="936286"/>
                </a:cubicBezTo>
                <a:cubicBezTo>
                  <a:pt x="2603797" y="936286"/>
                  <a:pt x="2603797" y="947800"/>
                  <a:pt x="2592282" y="936286"/>
                </a:cubicBezTo>
                <a:cubicBezTo>
                  <a:pt x="2603797" y="947800"/>
                  <a:pt x="2603797" y="947800"/>
                  <a:pt x="2603797" y="947800"/>
                </a:cubicBezTo>
                <a:lnTo>
                  <a:pt x="2615310" y="947800"/>
                </a:lnTo>
                <a:cubicBezTo>
                  <a:pt x="2615310" y="947800"/>
                  <a:pt x="2615310" y="958738"/>
                  <a:pt x="2626824" y="970252"/>
                </a:cubicBezTo>
                <a:cubicBezTo>
                  <a:pt x="2626824" y="959314"/>
                  <a:pt x="2626824" y="959314"/>
                  <a:pt x="2638337" y="947800"/>
                </a:cubicBezTo>
                <a:cubicBezTo>
                  <a:pt x="2638337" y="947800"/>
                  <a:pt x="2638337" y="947800"/>
                  <a:pt x="2649851" y="947800"/>
                </a:cubicBezTo>
                <a:lnTo>
                  <a:pt x="2649851" y="958163"/>
                </a:lnTo>
                <a:lnTo>
                  <a:pt x="2648124" y="958738"/>
                </a:lnTo>
                <a:lnTo>
                  <a:pt x="2649803" y="959456"/>
                </a:lnTo>
                <a:lnTo>
                  <a:pt x="2641288" y="984716"/>
                </a:lnTo>
                <a:cubicBezTo>
                  <a:pt x="2635603" y="990401"/>
                  <a:pt x="2627112" y="993279"/>
                  <a:pt x="2615886" y="993279"/>
                </a:cubicBezTo>
                <a:cubicBezTo>
                  <a:pt x="2615886" y="987522"/>
                  <a:pt x="2615886" y="981909"/>
                  <a:pt x="2614447" y="976296"/>
                </a:cubicBezTo>
                <a:lnTo>
                  <a:pt x="2612148" y="972420"/>
                </a:lnTo>
                <a:lnTo>
                  <a:pt x="2615310" y="970252"/>
                </a:lnTo>
                <a:lnTo>
                  <a:pt x="2610862" y="970252"/>
                </a:lnTo>
                <a:lnTo>
                  <a:pt x="2604373" y="959314"/>
                </a:lnTo>
                <a:cubicBezTo>
                  <a:pt x="2604373" y="959314"/>
                  <a:pt x="2593435" y="947800"/>
                  <a:pt x="2581921" y="947800"/>
                </a:cubicBezTo>
                <a:cubicBezTo>
                  <a:pt x="2593435" y="936286"/>
                  <a:pt x="2570407" y="925349"/>
                  <a:pt x="2581921" y="913836"/>
                </a:cubicBezTo>
                <a:cubicBezTo>
                  <a:pt x="2581921" y="908078"/>
                  <a:pt x="2581921" y="908078"/>
                  <a:pt x="2580482" y="909518"/>
                </a:cubicBezTo>
                <a:lnTo>
                  <a:pt x="2572911" y="912762"/>
                </a:lnTo>
                <a:lnTo>
                  <a:pt x="2573405" y="910838"/>
                </a:lnTo>
                <a:lnTo>
                  <a:pt x="2581417" y="902825"/>
                </a:lnTo>
                <a:cubicBezTo>
                  <a:pt x="2584224" y="900019"/>
                  <a:pt x="2587102" y="897141"/>
                  <a:pt x="2592859" y="891383"/>
                </a:cubicBezTo>
                <a:cubicBezTo>
                  <a:pt x="2581346" y="891383"/>
                  <a:pt x="2581346" y="891383"/>
                  <a:pt x="2581346" y="879870"/>
                </a:cubicBezTo>
                <a:lnTo>
                  <a:pt x="2573405" y="910838"/>
                </a:lnTo>
                <a:lnTo>
                  <a:pt x="2570407" y="913836"/>
                </a:lnTo>
                <a:lnTo>
                  <a:pt x="2572911" y="912762"/>
                </a:lnTo>
                <a:lnTo>
                  <a:pt x="2572710" y="913547"/>
                </a:lnTo>
                <a:cubicBezTo>
                  <a:pt x="2572710" y="924773"/>
                  <a:pt x="2575589" y="935999"/>
                  <a:pt x="2581346" y="947224"/>
                </a:cubicBezTo>
                <a:cubicBezTo>
                  <a:pt x="2569832" y="947224"/>
                  <a:pt x="2569832" y="935711"/>
                  <a:pt x="2569832" y="935711"/>
                </a:cubicBezTo>
                <a:cubicBezTo>
                  <a:pt x="2558319" y="935711"/>
                  <a:pt x="2558319" y="924773"/>
                  <a:pt x="2569832" y="913259"/>
                </a:cubicBezTo>
                <a:cubicBezTo>
                  <a:pt x="2558894" y="913259"/>
                  <a:pt x="2547380" y="913260"/>
                  <a:pt x="2547380" y="924773"/>
                </a:cubicBezTo>
                <a:cubicBezTo>
                  <a:pt x="2550258" y="927651"/>
                  <a:pt x="2551698" y="931213"/>
                  <a:pt x="2552417" y="934937"/>
                </a:cubicBezTo>
                <a:lnTo>
                  <a:pt x="2552425" y="935057"/>
                </a:lnTo>
                <a:lnTo>
                  <a:pt x="2544502" y="930530"/>
                </a:lnTo>
                <a:cubicBezTo>
                  <a:pt x="2544501" y="936286"/>
                  <a:pt x="2547380" y="939165"/>
                  <a:pt x="2550259" y="940604"/>
                </a:cubicBezTo>
                <a:lnTo>
                  <a:pt x="2552825" y="941246"/>
                </a:lnTo>
                <a:lnTo>
                  <a:pt x="2553137" y="946073"/>
                </a:lnTo>
                <a:cubicBezTo>
                  <a:pt x="2553137" y="953125"/>
                  <a:pt x="2553137" y="958738"/>
                  <a:pt x="2558894" y="958738"/>
                </a:cubicBezTo>
                <a:cubicBezTo>
                  <a:pt x="2558894" y="970252"/>
                  <a:pt x="2547380" y="958738"/>
                  <a:pt x="2547380" y="958738"/>
                </a:cubicBezTo>
                <a:cubicBezTo>
                  <a:pt x="2547380" y="969676"/>
                  <a:pt x="2547380" y="981190"/>
                  <a:pt x="2558894" y="1003641"/>
                </a:cubicBezTo>
                <a:cubicBezTo>
                  <a:pt x="2564651" y="998172"/>
                  <a:pt x="2564651" y="995438"/>
                  <a:pt x="2563211" y="992631"/>
                </a:cubicBezTo>
                <a:lnTo>
                  <a:pt x="2561152" y="987174"/>
                </a:lnTo>
                <a:lnTo>
                  <a:pt x="2567529" y="988170"/>
                </a:lnTo>
                <a:cubicBezTo>
                  <a:pt x="2574005" y="991408"/>
                  <a:pt x="2567529" y="997884"/>
                  <a:pt x="2567529" y="997884"/>
                </a:cubicBezTo>
                <a:cubicBezTo>
                  <a:pt x="2567529" y="997884"/>
                  <a:pt x="2567529" y="997884"/>
                  <a:pt x="2579042" y="997884"/>
                </a:cubicBezTo>
                <a:cubicBezTo>
                  <a:pt x="2579042" y="997884"/>
                  <a:pt x="2579042" y="997884"/>
                  <a:pt x="2579043" y="986371"/>
                </a:cubicBezTo>
                <a:cubicBezTo>
                  <a:pt x="2567529" y="986371"/>
                  <a:pt x="2567529" y="986371"/>
                  <a:pt x="2567529" y="986371"/>
                </a:cubicBezTo>
                <a:lnTo>
                  <a:pt x="2560849" y="986371"/>
                </a:lnTo>
                <a:lnTo>
                  <a:pt x="2558894" y="981190"/>
                </a:lnTo>
                <a:cubicBezTo>
                  <a:pt x="2558894" y="981190"/>
                  <a:pt x="2570408" y="981190"/>
                  <a:pt x="2570407" y="969676"/>
                </a:cubicBezTo>
                <a:cubicBezTo>
                  <a:pt x="2558894" y="958738"/>
                  <a:pt x="2558894" y="969676"/>
                  <a:pt x="2558894" y="947224"/>
                </a:cubicBezTo>
                <a:cubicBezTo>
                  <a:pt x="2570408" y="947224"/>
                  <a:pt x="2570407" y="958738"/>
                  <a:pt x="2570407" y="958738"/>
                </a:cubicBezTo>
                <a:cubicBezTo>
                  <a:pt x="2581921" y="958738"/>
                  <a:pt x="2581921" y="958738"/>
                  <a:pt x="2581921" y="958738"/>
                </a:cubicBezTo>
                <a:cubicBezTo>
                  <a:pt x="2581921" y="958738"/>
                  <a:pt x="2592859" y="970252"/>
                  <a:pt x="2604373" y="970252"/>
                </a:cubicBezTo>
                <a:lnTo>
                  <a:pt x="2592859" y="970252"/>
                </a:lnTo>
                <a:cubicBezTo>
                  <a:pt x="2598328" y="970252"/>
                  <a:pt x="2601062" y="970252"/>
                  <a:pt x="2603869" y="970252"/>
                </a:cubicBezTo>
                <a:lnTo>
                  <a:pt x="2610862" y="970252"/>
                </a:lnTo>
                <a:lnTo>
                  <a:pt x="2612148" y="972420"/>
                </a:lnTo>
                <a:lnTo>
                  <a:pt x="2605236" y="977160"/>
                </a:lnTo>
                <a:cubicBezTo>
                  <a:pt x="2603797" y="981334"/>
                  <a:pt x="2603797" y="986946"/>
                  <a:pt x="2603797" y="992703"/>
                </a:cubicBezTo>
                <a:cubicBezTo>
                  <a:pt x="2603797" y="992703"/>
                  <a:pt x="2603797" y="992703"/>
                  <a:pt x="2603797" y="981190"/>
                </a:cubicBezTo>
                <a:cubicBezTo>
                  <a:pt x="2592282" y="981189"/>
                  <a:pt x="2592282" y="992703"/>
                  <a:pt x="2592282" y="992703"/>
                </a:cubicBezTo>
                <a:cubicBezTo>
                  <a:pt x="2592282" y="992703"/>
                  <a:pt x="2592283" y="1003641"/>
                  <a:pt x="2592283" y="1015154"/>
                </a:cubicBezTo>
                <a:cubicBezTo>
                  <a:pt x="2603220" y="1003641"/>
                  <a:pt x="2614735" y="1003641"/>
                  <a:pt x="2614735" y="1003641"/>
                </a:cubicBezTo>
                <a:cubicBezTo>
                  <a:pt x="2614735" y="1009398"/>
                  <a:pt x="2620348" y="1012276"/>
                  <a:pt x="2625960" y="1013715"/>
                </a:cubicBezTo>
                <a:lnTo>
                  <a:pt x="2635458" y="1014933"/>
                </a:lnTo>
                <a:lnTo>
                  <a:pt x="2637186" y="1015155"/>
                </a:lnTo>
                <a:lnTo>
                  <a:pt x="2637186" y="1017817"/>
                </a:lnTo>
                <a:cubicBezTo>
                  <a:pt x="2637186" y="1020624"/>
                  <a:pt x="2637186" y="1020624"/>
                  <a:pt x="2637186" y="1015155"/>
                </a:cubicBezTo>
                <a:lnTo>
                  <a:pt x="2637186" y="1015155"/>
                </a:lnTo>
                <a:lnTo>
                  <a:pt x="2637186" y="1003641"/>
                </a:lnTo>
                <a:cubicBezTo>
                  <a:pt x="2637186" y="1003641"/>
                  <a:pt x="2648124" y="992128"/>
                  <a:pt x="2659638" y="992128"/>
                </a:cubicBezTo>
                <a:cubicBezTo>
                  <a:pt x="2659638" y="992128"/>
                  <a:pt x="2659638" y="992128"/>
                  <a:pt x="2659638" y="1003641"/>
                </a:cubicBezTo>
                <a:cubicBezTo>
                  <a:pt x="2667841" y="995437"/>
                  <a:pt x="2669892" y="974281"/>
                  <a:pt x="2660933" y="964216"/>
                </a:cubicBezTo>
                <a:lnTo>
                  <a:pt x="2649803" y="959456"/>
                </a:lnTo>
                <a:lnTo>
                  <a:pt x="2649851" y="959314"/>
                </a:lnTo>
                <a:lnTo>
                  <a:pt x="2649851" y="958163"/>
                </a:lnTo>
                <a:lnTo>
                  <a:pt x="2661445" y="954303"/>
                </a:lnTo>
                <a:cubicBezTo>
                  <a:pt x="2677879" y="953305"/>
                  <a:pt x="2698928" y="961617"/>
                  <a:pt x="2682090" y="970252"/>
                </a:cubicBezTo>
                <a:cubicBezTo>
                  <a:pt x="2682090" y="981190"/>
                  <a:pt x="2693603" y="981190"/>
                  <a:pt x="2682090" y="992703"/>
                </a:cubicBezTo>
                <a:cubicBezTo>
                  <a:pt x="2671151" y="992703"/>
                  <a:pt x="2671151" y="1004216"/>
                  <a:pt x="2659637" y="1004216"/>
                </a:cubicBezTo>
                <a:cubicBezTo>
                  <a:pt x="2659637" y="1004216"/>
                  <a:pt x="2659637" y="992703"/>
                  <a:pt x="2648124" y="1004216"/>
                </a:cubicBezTo>
                <a:cubicBezTo>
                  <a:pt x="2648124" y="1015730"/>
                  <a:pt x="2659637" y="1004216"/>
                  <a:pt x="2659638" y="1015730"/>
                </a:cubicBezTo>
                <a:cubicBezTo>
                  <a:pt x="2659638" y="1015730"/>
                  <a:pt x="2659638" y="1015730"/>
                  <a:pt x="2648124" y="1015730"/>
                </a:cubicBezTo>
                <a:cubicBezTo>
                  <a:pt x="2659638" y="1015730"/>
                  <a:pt x="2659638" y="1027244"/>
                  <a:pt x="2659638" y="1027244"/>
                </a:cubicBezTo>
                <a:cubicBezTo>
                  <a:pt x="2659638" y="1027244"/>
                  <a:pt x="2670576" y="1027244"/>
                  <a:pt x="2682090" y="1015731"/>
                </a:cubicBezTo>
                <a:cubicBezTo>
                  <a:pt x="2682090" y="1026669"/>
                  <a:pt x="2682090" y="1015731"/>
                  <a:pt x="2682090" y="1038182"/>
                </a:cubicBezTo>
                <a:cubicBezTo>
                  <a:pt x="2682090" y="1038182"/>
                  <a:pt x="2670575" y="1038182"/>
                  <a:pt x="2670575" y="1049695"/>
                </a:cubicBezTo>
                <a:cubicBezTo>
                  <a:pt x="2670576" y="1038757"/>
                  <a:pt x="2659062" y="1038757"/>
                  <a:pt x="2659062" y="1027244"/>
                </a:cubicBezTo>
                <a:cubicBezTo>
                  <a:pt x="2647549" y="1027244"/>
                  <a:pt x="2647549" y="1049695"/>
                  <a:pt x="2647549" y="1049695"/>
                </a:cubicBezTo>
                <a:cubicBezTo>
                  <a:pt x="2647549" y="1055452"/>
                  <a:pt x="2647549" y="1055452"/>
                  <a:pt x="2648988" y="1055451"/>
                </a:cubicBezTo>
                <a:lnTo>
                  <a:pt x="2649867" y="1055954"/>
                </a:lnTo>
                <a:lnTo>
                  <a:pt x="2652292" y="1062501"/>
                </a:lnTo>
                <a:lnTo>
                  <a:pt x="2649167" y="1063097"/>
                </a:lnTo>
                <a:cubicBezTo>
                  <a:pt x="2646649" y="1065508"/>
                  <a:pt x="2650606" y="1070005"/>
                  <a:pt x="2650966" y="1075295"/>
                </a:cubicBezTo>
                <a:lnTo>
                  <a:pt x="2648019" y="1082509"/>
                </a:lnTo>
                <a:lnTo>
                  <a:pt x="2641216" y="1082509"/>
                </a:lnTo>
                <a:lnTo>
                  <a:pt x="2636925" y="1082509"/>
                </a:lnTo>
                <a:lnTo>
                  <a:pt x="2627112" y="1060849"/>
                </a:lnTo>
                <a:cubicBezTo>
                  <a:pt x="2625673" y="1052430"/>
                  <a:pt x="2625673" y="1043939"/>
                  <a:pt x="2625673" y="1038182"/>
                </a:cubicBezTo>
                <a:cubicBezTo>
                  <a:pt x="2614159" y="1049695"/>
                  <a:pt x="2625673" y="1049695"/>
                  <a:pt x="2614159" y="1049695"/>
                </a:cubicBezTo>
                <a:cubicBezTo>
                  <a:pt x="2614159" y="1061209"/>
                  <a:pt x="2625673" y="1049695"/>
                  <a:pt x="2625673" y="1061209"/>
                </a:cubicBezTo>
                <a:cubicBezTo>
                  <a:pt x="2614158" y="1072147"/>
                  <a:pt x="2614158" y="1072147"/>
                  <a:pt x="2625673" y="1083661"/>
                </a:cubicBezTo>
                <a:cubicBezTo>
                  <a:pt x="2603221" y="1083661"/>
                  <a:pt x="2625673" y="1060633"/>
                  <a:pt x="2603220" y="1072147"/>
                </a:cubicBezTo>
                <a:cubicBezTo>
                  <a:pt x="2614735" y="1072147"/>
                  <a:pt x="2625673" y="1106112"/>
                  <a:pt x="2603221" y="1106112"/>
                </a:cubicBezTo>
                <a:cubicBezTo>
                  <a:pt x="2625673" y="1106112"/>
                  <a:pt x="2637186" y="1117050"/>
                  <a:pt x="2637186" y="1094598"/>
                </a:cubicBezTo>
                <a:cubicBezTo>
                  <a:pt x="2648700" y="1106112"/>
                  <a:pt x="2659637" y="1106112"/>
                  <a:pt x="2637186" y="1128564"/>
                </a:cubicBezTo>
                <a:cubicBezTo>
                  <a:pt x="2637186" y="1128564"/>
                  <a:pt x="2637186" y="1117050"/>
                  <a:pt x="2625673" y="1117050"/>
                </a:cubicBezTo>
                <a:cubicBezTo>
                  <a:pt x="2625673" y="1122807"/>
                  <a:pt x="2628551" y="1125685"/>
                  <a:pt x="2629990" y="1125685"/>
                </a:cubicBezTo>
                <a:lnTo>
                  <a:pt x="2630192" y="1124879"/>
                </a:lnTo>
                <a:lnTo>
                  <a:pt x="2641000" y="1143603"/>
                </a:lnTo>
                <a:cubicBezTo>
                  <a:pt x="2645246" y="1150583"/>
                  <a:pt x="2648124" y="1156196"/>
                  <a:pt x="2648124" y="1161953"/>
                </a:cubicBezTo>
                <a:cubicBezTo>
                  <a:pt x="2648124" y="1164831"/>
                  <a:pt x="2647404" y="1165551"/>
                  <a:pt x="2646325" y="1165191"/>
                </a:cubicBezTo>
                <a:lnTo>
                  <a:pt x="2646207" y="1165094"/>
                </a:lnTo>
                <a:lnTo>
                  <a:pt x="2647549" y="1162528"/>
                </a:lnTo>
                <a:lnTo>
                  <a:pt x="2642172" y="1161793"/>
                </a:lnTo>
                <a:lnTo>
                  <a:pt x="2638410" y="1158715"/>
                </a:lnTo>
                <a:lnTo>
                  <a:pt x="2637086" y="1161098"/>
                </a:lnTo>
                <a:lnTo>
                  <a:pt x="2635649" y="1160902"/>
                </a:lnTo>
                <a:lnTo>
                  <a:pt x="2626536" y="1150943"/>
                </a:lnTo>
                <a:cubicBezTo>
                  <a:pt x="2625096" y="1148136"/>
                  <a:pt x="2625096" y="1145258"/>
                  <a:pt x="2625096" y="1139501"/>
                </a:cubicBezTo>
                <a:cubicBezTo>
                  <a:pt x="2625096" y="1139501"/>
                  <a:pt x="2625096" y="1151015"/>
                  <a:pt x="2613584" y="1151015"/>
                </a:cubicBezTo>
                <a:cubicBezTo>
                  <a:pt x="2622218" y="1151015"/>
                  <a:pt x="2624377" y="1157491"/>
                  <a:pt x="2634389" y="1160729"/>
                </a:cubicBezTo>
                <a:lnTo>
                  <a:pt x="2635649" y="1160902"/>
                </a:lnTo>
                <a:lnTo>
                  <a:pt x="2636611" y="1161953"/>
                </a:lnTo>
                <a:lnTo>
                  <a:pt x="2637086" y="1161098"/>
                </a:lnTo>
                <a:lnTo>
                  <a:pt x="2642172" y="1161793"/>
                </a:lnTo>
                <a:lnTo>
                  <a:pt x="2642368" y="1161953"/>
                </a:lnTo>
                <a:lnTo>
                  <a:pt x="2646207" y="1165094"/>
                </a:lnTo>
                <a:lnTo>
                  <a:pt x="2641791" y="1173538"/>
                </a:lnTo>
                <a:cubicBezTo>
                  <a:pt x="2638913" y="1176345"/>
                  <a:pt x="2636034" y="1179223"/>
                  <a:pt x="2636034" y="1184980"/>
                </a:cubicBezTo>
                <a:cubicBezTo>
                  <a:pt x="2647549" y="1173466"/>
                  <a:pt x="2647549" y="1173466"/>
                  <a:pt x="2647549" y="1184980"/>
                </a:cubicBezTo>
                <a:cubicBezTo>
                  <a:pt x="2653305" y="1184979"/>
                  <a:pt x="2653305" y="1182245"/>
                  <a:pt x="2653305" y="1178071"/>
                </a:cubicBezTo>
                <a:lnTo>
                  <a:pt x="2657593" y="1166493"/>
                </a:lnTo>
                <a:lnTo>
                  <a:pt x="2658486" y="1165983"/>
                </a:lnTo>
                <a:lnTo>
                  <a:pt x="2657782" y="1165983"/>
                </a:lnTo>
                <a:lnTo>
                  <a:pt x="2659062" y="1162528"/>
                </a:lnTo>
                <a:cubicBezTo>
                  <a:pt x="2659062" y="1173466"/>
                  <a:pt x="2659062" y="1173466"/>
                  <a:pt x="2659062" y="1184979"/>
                </a:cubicBezTo>
                <a:cubicBezTo>
                  <a:pt x="2659062" y="1196494"/>
                  <a:pt x="2625096" y="1184980"/>
                  <a:pt x="2636611" y="1196494"/>
                </a:cubicBezTo>
                <a:cubicBezTo>
                  <a:pt x="2636611" y="1196494"/>
                  <a:pt x="2648124" y="1196494"/>
                  <a:pt x="2648124" y="1208007"/>
                </a:cubicBezTo>
                <a:cubicBezTo>
                  <a:pt x="2648124" y="1208007"/>
                  <a:pt x="2648124" y="1219520"/>
                  <a:pt x="2636611" y="1219520"/>
                </a:cubicBezTo>
                <a:cubicBezTo>
                  <a:pt x="2648124" y="1219520"/>
                  <a:pt x="2648124" y="1219520"/>
                  <a:pt x="2648124" y="1231035"/>
                </a:cubicBezTo>
                <a:cubicBezTo>
                  <a:pt x="2648124" y="1231035"/>
                  <a:pt x="2648124" y="1242548"/>
                  <a:pt x="2636611" y="1242548"/>
                </a:cubicBezTo>
                <a:cubicBezTo>
                  <a:pt x="2636611" y="1253486"/>
                  <a:pt x="2636611" y="1253486"/>
                  <a:pt x="2648124" y="1264999"/>
                </a:cubicBezTo>
                <a:cubicBezTo>
                  <a:pt x="2648124" y="1254061"/>
                  <a:pt x="2659637" y="1242548"/>
                  <a:pt x="2659637" y="1242548"/>
                </a:cubicBezTo>
                <a:cubicBezTo>
                  <a:pt x="2659638" y="1231610"/>
                  <a:pt x="2648124" y="1231610"/>
                  <a:pt x="2648124" y="1220097"/>
                </a:cubicBezTo>
                <a:cubicBezTo>
                  <a:pt x="2671151" y="1220097"/>
                  <a:pt x="2682090" y="1220097"/>
                  <a:pt x="2659638" y="1231610"/>
                </a:cubicBezTo>
                <a:cubicBezTo>
                  <a:pt x="2659637" y="1242548"/>
                  <a:pt x="2671151" y="1242548"/>
                  <a:pt x="2671152" y="1254061"/>
                </a:cubicBezTo>
                <a:lnTo>
                  <a:pt x="2682665" y="1231610"/>
                </a:lnTo>
                <a:cubicBezTo>
                  <a:pt x="2694179" y="1220097"/>
                  <a:pt x="2694179" y="1231610"/>
                  <a:pt x="2694179" y="1231610"/>
                </a:cubicBezTo>
                <a:cubicBezTo>
                  <a:pt x="2694179" y="1242548"/>
                  <a:pt x="2694179" y="1242548"/>
                  <a:pt x="2682665" y="1254061"/>
                </a:cubicBezTo>
                <a:cubicBezTo>
                  <a:pt x="2705692" y="1254061"/>
                  <a:pt x="2716630" y="1208583"/>
                  <a:pt x="2694179" y="1220097"/>
                </a:cubicBezTo>
                <a:cubicBezTo>
                  <a:pt x="2688422" y="1214628"/>
                  <a:pt x="2688422" y="1209015"/>
                  <a:pt x="2689861" y="1204769"/>
                </a:cubicBezTo>
                <a:lnTo>
                  <a:pt x="2693150" y="1199342"/>
                </a:lnTo>
                <a:lnTo>
                  <a:pt x="2695689" y="1199084"/>
                </a:lnTo>
                <a:lnTo>
                  <a:pt x="2695473" y="1198267"/>
                </a:lnTo>
                <a:lnTo>
                  <a:pt x="2708571" y="1204553"/>
                </a:lnTo>
                <a:cubicBezTo>
                  <a:pt x="2711449" y="1205992"/>
                  <a:pt x="2711449" y="1208871"/>
                  <a:pt x="2705692" y="1220097"/>
                </a:cubicBezTo>
                <a:cubicBezTo>
                  <a:pt x="2716630" y="1208583"/>
                  <a:pt x="2716630" y="1220097"/>
                  <a:pt x="2728144" y="1220097"/>
                </a:cubicBezTo>
                <a:lnTo>
                  <a:pt x="2726836" y="1229255"/>
                </a:lnTo>
                <a:lnTo>
                  <a:pt x="2726345" y="1228372"/>
                </a:lnTo>
                <a:lnTo>
                  <a:pt x="2723604" y="1230613"/>
                </a:lnTo>
                <a:lnTo>
                  <a:pt x="2716630" y="1231610"/>
                </a:lnTo>
                <a:cubicBezTo>
                  <a:pt x="2716630" y="1237367"/>
                  <a:pt x="2719508" y="1234488"/>
                  <a:pt x="2722387" y="1231610"/>
                </a:cubicBezTo>
                <a:lnTo>
                  <a:pt x="2723604" y="1230613"/>
                </a:lnTo>
                <a:lnTo>
                  <a:pt x="2726705" y="1230171"/>
                </a:lnTo>
                <a:lnTo>
                  <a:pt x="2726836" y="1229255"/>
                </a:lnTo>
                <a:lnTo>
                  <a:pt x="2728144" y="1231610"/>
                </a:lnTo>
                <a:cubicBezTo>
                  <a:pt x="2728144" y="1240245"/>
                  <a:pt x="2721991" y="1242404"/>
                  <a:pt x="2728387" y="1242944"/>
                </a:cubicBezTo>
                <a:lnTo>
                  <a:pt x="2738671" y="1243107"/>
                </a:lnTo>
                <a:lnTo>
                  <a:pt x="2737929" y="1244851"/>
                </a:lnTo>
                <a:lnTo>
                  <a:pt x="2738336" y="1244851"/>
                </a:lnTo>
                <a:lnTo>
                  <a:pt x="2728992" y="1257065"/>
                </a:lnTo>
                <a:lnTo>
                  <a:pt x="2717206" y="1254637"/>
                </a:lnTo>
                <a:cubicBezTo>
                  <a:pt x="2722963" y="1260394"/>
                  <a:pt x="2725841" y="1260394"/>
                  <a:pt x="2728648" y="1257515"/>
                </a:cubicBezTo>
                <a:lnTo>
                  <a:pt x="2728992" y="1257065"/>
                </a:lnTo>
                <a:lnTo>
                  <a:pt x="2730869" y="1257452"/>
                </a:lnTo>
                <a:cubicBezTo>
                  <a:pt x="2741636" y="1255752"/>
                  <a:pt x="2745845" y="1243123"/>
                  <a:pt x="2762685" y="1243123"/>
                </a:cubicBezTo>
                <a:cubicBezTo>
                  <a:pt x="2762685" y="1248592"/>
                  <a:pt x="2765563" y="1251327"/>
                  <a:pt x="2768441" y="1254133"/>
                </a:cubicBezTo>
                <a:lnTo>
                  <a:pt x="2774007" y="1265194"/>
                </a:lnTo>
                <a:lnTo>
                  <a:pt x="2763188" y="1276225"/>
                </a:lnTo>
                <a:cubicBezTo>
                  <a:pt x="2760382" y="1281838"/>
                  <a:pt x="2757503" y="1287450"/>
                  <a:pt x="2751747" y="1287451"/>
                </a:cubicBezTo>
                <a:cubicBezTo>
                  <a:pt x="2751747" y="1298964"/>
                  <a:pt x="2751747" y="1298964"/>
                  <a:pt x="2763260" y="1298964"/>
                </a:cubicBezTo>
                <a:cubicBezTo>
                  <a:pt x="2751747" y="1309902"/>
                  <a:pt x="2774773" y="1309902"/>
                  <a:pt x="2763260" y="1321416"/>
                </a:cubicBezTo>
                <a:cubicBezTo>
                  <a:pt x="2774773" y="1309902"/>
                  <a:pt x="2774773" y="1309902"/>
                  <a:pt x="2774773" y="1309902"/>
                </a:cubicBezTo>
                <a:cubicBezTo>
                  <a:pt x="2786287" y="1309902"/>
                  <a:pt x="2774774" y="1321416"/>
                  <a:pt x="2774774" y="1321416"/>
                </a:cubicBezTo>
                <a:cubicBezTo>
                  <a:pt x="2785712" y="1321416"/>
                  <a:pt x="2785712" y="1309902"/>
                  <a:pt x="2797225" y="1321416"/>
                </a:cubicBezTo>
                <a:cubicBezTo>
                  <a:pt x="2808739" y="1321416"/>
                  <a:pt x="2819676" y="1343868"/>
                  <a:pt x="2831189" y="1355381"/>
                </a:cubicBezTo>
                <a:lnTo>
                  <a:pt x="2830960" y="1347684"/>
                </a:lnTo>
                <a:lnTo>
                  <a:pt x="2838385" y="1351927"/>
                </a:lnTo>
                <a:cubicBezTo>
                  <a:pt x="2839825" y="1354806"/>
                  <a:pt x="2839825" y="1357684"/>
                  <a:pt x="2839825" y="1357684"/>
                </a:cubicBezTo>
                <a:cubicBezTo>
                  <a:pt x="2845582" y="1351927"/>
                  <a:pt x="2845582" y="1346314"/>
                  <a:pt x="2842703" y="1343507"/>
                </a:cubicBezTo>
                <a:lnTo>
                  <a:pt x="2830901" y="1345691"/>
                </a:lnTo>
                <a:lnTo>
                  <a:pt x="2830838" y="1343597"/>
                </a:lnTo>
                <a:cubicBezTo>
                  <a:pt x="2829786" y="1329727"/>
                  <a:pt x="2825576" y="1312780"/>
                  <a:pt x="2808739" y="1321416"/>
                </a:cubicBezTo>
                <a:cubicBezTo>
                  <a:pt x="2820252" y="1309902"/>
                  <a:pt x="2820252" y="1298964"/>
                  <a:pt x="2808739" y="1287451"/>
                </a:cubicBezTo>
                <a:cubicBezTo>
                  <a:pt x="2819676" y="1264999"/>
                  <a:pt x="2819676" y="1298964"/>
                  <a:pt x="2831189" y="1287451"/>
                </a:cubicBezTo>
                <a:cubicBezTo>
                  <a:pt x="2831189" y="1287451"/>
                  <a:pt x="2842703" y="1298964"/>
                  <a:pt x="2831190" y="1298964"/>
                </a:cubicBezTo>
                <a:cubicBezTo>
                  <a:pt x="2831190" y="1298964"/>
                  <a:pt x="2854217" y="1298964"/>
                  <a:pt x="2842703" y="1287451"/>
                </a:cubicBezTo>
                <a:cubicBezTo>
                  <a:pt x="2865730" y="1309902"/>
                  <a:pt x="2854217" y="1309902"/>
                  <a:pt x="2854217" y="1321416"/>
                </a:cubicBezTo>
                <a:cubicBezTo>
                  <a:pt x="2843280" y="1332929"/>
                  <a:pt x="2843280" y="1332929"/>
                  <a:pt x="2831766" y="1321417"/>
                </a:cubicBezTo>
                <a:cubicBezTo>
                  <a:pt x="2831765" y="1332929"/>
                  <a:pt x="2831765" y="1332929"/>
                  <a:pt x="2831765" y="1332929"/>
                </a:cubicBezTo>
                <a:cubicBezTo>
                  <a:pt x="2842703" y="1332930"/>
                  <a:pt x="2854217" y="1332929"/>
                  <a:pt x="2854217" y="1321416"/>
                </a:cubicBezTo>
                <a:cubicBezTo>
                  <a:pt x="2865155" y="1332353"/>
                  <a:pt x="2888182" y="1321416"/>
                  <a:pt x="2876669" y="1343867"/>
                </a:cubicBezTo>
                <a:cubicBezTo>
                  <a:pt x="2888182" y="1343867"/>
                  <a:pt x="2888182" y="1332353"/>
                  <a:pt x="2888182" y="1332353"/>
                </a:cubicBezTo>
                <a:cubicBezTo>
                  <a:pt x="2888182" y="1332353"/>
                  <a:pt x="2876668" y="1320840"/>
                  <a:pt x="2888182" y="1320840"/>
                </a:cubicBezTo>
                <a:cubicBezTo>
                  <a:pt x="2877244" y="1320840"/>
                  <a:pt x="2865730" y="1320840"/>
                  <a:pt x="2865730" y="1309327"/>
                </a:cubicBezTo>
                <a:cubicBezTo>
                  <a:pt x="2877244" y="1297813"/>
                  <a:pt x="2865730" y="1309327"/>
                  <a:pt x="2865731" y="1297813"/>
                </a:cubicBezTo>
                <a:cubicBezTo>
                  <a:pt x="2865731" y="1286299"/>
                  <a:pt x="2865731" y="1297813"/>
                  <a:pt x="2877244" y="1297813"/>
                </a:cubicBezTo>
                <a:cubicBezTo>
                  <a:pt x="2877244" y="1297813"/>
                  <a:pt x="2877244" y="1275362"/>
                  <a:pt x="2865730" y="1263848"/>
                </a:cubicBezTo>
                <a:lnTo>
                  <a:pt x="2864868" y="1263848"/>
                </a:lnTo>
                <a:lnTo>
                  <a:pt x="2866019" y="1259242"/>
                </a:lnTo>
                <a:cubicBezTo>
                  <a:pt x="2867458" y="1256364"/>
                  <a:pt x="2870337" y="1253486"/>
                  <a:pt x="2876093" y="1253486"/>
                </a:cubicBezTo>
                <a:cubicBezTo>
                  <a:pt x="2887607" y="1264999"/>
                  <a:pt x="2876093" y="1287451"/>
                  <a:pt x="2887606" y="1287450"/>
                </a:cubicBezTo>
                <a:cubicBezTo>
                  <a:pt x="2887606" y="1287450"/>
                  <a:pt x="2887606" y="1298964"/>
                  <a:pt x="2876093" y="1298964"/>
                </a:cubicBezTo>
                <a:cubicBezTo>
                  <a:pt x="2876093" y="1310478"/>
                  <a:pt x="2887606" y="1298964"/>
                  <a:pt x="2887606" y="1310478"/>
                </a:cubicBezTo>
                <a:cubicBezTo>
                  <a:pt x="2898544" y="1298964"/>
                  <a:pt x="2898544" y="1298964"/>
                  <a:pt x="2910058" y="1298964"/>
                </a:cubicBezTo>
                <a:cubicBezTo>
                  <a:pt x="2932510" y="1309902"/>
                  <a:pt x="2932510" y="1332354"/>
                  <a:pt x="2944024" y="1343868"/>
                </a:cubicBezTo>
                <a:cubicBezTo>
                  <a:pt x="2932510" y="1343867"/>
                  <a:pt x="2932510" y="1343867"/>
                  <a:pt x="2932510" y="1343867"/>
                </a:cubicBezTo>
                <a:cubicBezTo>
                  <a:pt x="2944023" y="1354806"/>
                  <a:pt x="2955537" y="1388770"/>
                  <a:pt x="2944023" y="1388770"/>
                </a:cubicBezTo>
                <a:cubicBezTo>
                  <a:pt x="2967051" y="1411222"/>
                  <a:pt x="2977988" y="1411222"/>
                  <a:pt x="2989501" y="1433674"/>
                </a:cubicBezTo>
                <a:cubicBezTo>
                  <a:pt x="3001014" y="1422736"/>
                  <a:pt x="3023467" y="1399708"/>
                  <a:pt x="3034981" y="1411222"/>
                </a:cubicBezTo>
                <a:lnTo>
                  <a:pt x="3034981" y="1399708"/>
                </a:lnTo>
                <a:cubicBezTo>
                  <a:pt x="3045918" y="1411222"/>
                  <a:pt x="3045918" y="1411222"/>
                  <a:pt x="3057432" y="1411222"/>
                </a:cubicBezTo>
                <a:cubicBezTo>
                  <a:pt x="3057432" y="1433674"/>
                  <a:pt x="3079884" y="1422160"/>
                  <a:pt x="3091397" y="1433674"/>
                </a:cubicBezTo>
                <a:cubicBezTo>
                  <a:pt x="3080459" y="1433674"/>
                  <a:pt x="3045918" y="1433674"/>
                  <a:pt x="3023467" y="1411222"/>
                </a:cubicBezTo>
                <a:cubicBezTo>
                  <a:pt x="3011953" y="1422160"/>
                  <a:pt x="3034405" y="1433674"/>
                  <a:pt x="3011953" y="1433674"/>
                </a:cubicBezTo>
                <a:cubicBezTo>
                  <a:pt x="3034405" y="1445187"/>
                  <a:pt x="3022891" y="1456125"/>
                  <a:pt x="3034405" y="1467638"/>
                </a:cubicBezTo>
                <a:cubicBezTo>
                  <a:pt x="3034405" y="1479152"/>
                  <a:pt x="3045343" y="1467639"/>
                  <a:pt x="3056856" y="1479152"/>
                </a:cubicBezTo>
                <a:lnTo>
                  <a:pt x="3079308" y="1501604"/>
                </a:lnTo>
                <a:cubicBezTo>
                  <a:pt x="3079307" y="1513117"/>
                  <a:pt x="3067794" y="1501603"/>
                  <a:pt x="3067794" y="1513118"/>
                </a:cubicBezTo>
                <a:cubicBezTo>
                  <a:pt x="3078732" y="1513117"/>
                  <a:pt x="3090245" y="1501603"/>
                  <a:pt x="3090245" y="1513118"/>
                </a:cubicBezTo>
                <a:cubicBezTo>
                  <a:pt x="3090245" y="1513118"/>
                  <a:pt x="3090245" y="1524631"/>
                  <a:pt x="3101759" y="1524631"/>
                </a:cubicBezTo>
                <a:cubicBezTo>
                  <a:pt x="3101759" y="1524631"/>
                  <a:pt x="3101759" y="1524631"/>
                  <a:pt x="3101759" y="1513117"/>
                </a:cubicBezTo>
                <a:cubicBezTo>
                  <a:pt x="3112697" y="1524631"/>
                  <a:pt x="3112697" y="1524631"/>
                  <a:pt x="3124210" y="1524631"/>
                </a:cubicBezTo>
                <a:cubicBezTo>
                  <a:pt x="3124210" y="1536144"/>
                  <a:pt x="3112697" y="1536144"/>
                  <a:pt x="3112697" y="1524631"/>
                </a:cubicBezTo>
                <a:cubicBezTo>
                  <a:pt x="3101184" y="1535569"/>
                  <a:pt x="3112697" y="1535569"/>
                  <a:pt x="3101184" y="1547082"/>
                </a:cubicBezTo>
                <a:cubicBezTo>
                  <a:pt x="3123635" y="1524631"/>
                  <a:pt x="3169114" y="1536144"/>
                  <a:pt x="3169114" y="1558596"/>
                </a:cubicBezTo>
                <a:cubicBezTo>
                  <a:pt x="3180052" y="1547082"/>
                  <a:pt x="3180052" y="1547082"/>
                  <a:pt x="3191566" y="1547082"/>
                </a:cubicBezTo>
                <a:cubicBezTo>
                  <a:pt x="3203078" y="1558596"/>
                  <a:pt x="3191565" y="1558596"/>
                  <a:pt x="3191565" y="1558596"/>
                </a:cubicBezTo>
                <a:cubicBezTo>
                  <a:pt x="3203079" y="1570110"/>
                  <a:pt x="3203079" y="1570110"/>
                  <a:pt x="3203078" y="1558596"/>
                </a:cubicBezTo>
                <a:cubicBezTo>
                  <a:pt x="3214593" y="1558596"/>
                  <a:pt x="3214593" y="1570110"/>
                  <a:pt x="3214593" y="1570110"/>
                </a:cubicBezTo>
                <a:cubicBezTo>
                  <a:pt x="3214593" y="1581623"/>
                  <a:pt x="3203079" y="1570110"/>
                  <a:pt x="3203079" y="1570110"/>
                </a:cubicBezTo>
                <a:cubicBezTo>
                  <a:pt x="3191565" y="1570110"/>
                  <a:pt x="3180627" y="1570109"/>
                  <a:pt x="3169114" y="1581623"/>
                </a:cubicBezTo>
                <a:cubicBezTo>
                  <a:pt x="3169114" y="1570110"/>
                  <a:pt x="3169114" y="1570110"/>
                  <a:pt x="3169114" y="1570110"/>
                </a:cubicBezTo>
                <a:cubicBezTo>
                  <a:pt x="3146086" y="1581047"/>
                  <a:pt x="3146087" y="1570110"/>
                  <a:pt x="3123635" y="1558596"/>
                </a:cubicBezTo>
                <a:cubicBezTo>
                  <a:pt x="3123635" y="1558596"/>
                  <a:pt x="3112122" y="1570110"/>
                  <a:pt x="3123635" y="1570110"/>
                </a:cubicBezTo>
                <a:cubicBezTo>
                  <a:pt x="3112122" y="1570110"/>
                  <a:pt x="3101184" y="1570110"/>
                  <a:pt x="3089670" y="1570110"/>
                </a:cubicBezTo>
                <a:cubicBezTo>
                  <a:pt x="3089670" y="1570110"/>
                  <a:pt x="3089669" y="1615012"/>
                  <a:pt x="3101184" y="1626526"/>
                </a:cubicBezTo>
                <a:cubicBezTo>
                  <a:pt x="3112122" y="1626526"/>
                  <a:pt x="3135148" y="1626526"/>
                  <a:pt x="3123635" y="1638040"/>
                </a:cubicBezTo>
                <a:cubicBezTo>
                  <a:pt x="3158176" y="1638040"/>
                  <a:pt x="3158176" y="1649553"/>
                  <a:pt x="3180627" y="1649553"/>
                </a:cubicBezTo>
                <a:cubicBezTo>
                  <a:pt x="3180627" y="1661066"/>
                  <a:pt x="3180627" y="1661066"/>
                  <a:pt x="3180627" y="1661066"/>
                </a:cubicBezTo>
                <a:cubicBezTo>
                  <a:pt x="3192140" y="1650129"/>
                  <a:pt x="3180627" y="1672580"/>
                  <a:pt x="3192141" y="1672580"/>
                </a:cubicBezTo>
                <a:cubicBezTo>
                  <a:pt x="3203655" y="1683518"/>
                  <a:pt x="3237620" y="1650129"/>
                  <a:pt x="3237619" y="1695031"/>
                </a:cubicBezTo>
                <a:lnTo>
                  <a:pt x="3237619" y="1683518"/>
                </a:lnTo>
                <a:cubicBezTo>
                  <a:pt x="3237620" y="1694456"/>
                  <a:pt x="3243376" y="1682943"/>
                  <a:pt x="3243376" y="1694456"/>
                </a:cubicBezTo>
                <a:cubicBezTo>
                  <a:pt x="3243376" y="1705969"/>
                  <a:pt x="3231863" y="1705969"/>
                  <a:pt x="3231863" y="1705969"/>
                </a:cubicBezTo>
                <a:cubicBezTo>
                  <a:pt x="3231863" y="1694456"/>
                  <a:pt x="3231863" y="1694456"/>
                  <a:pt x="3220349" y="1694456"/>
                </a:cubicBezTo>
                <a:cubicBezTo>
                  <a:pt x="3197322" y="1694456"/>
                  <a:pt x="3174870" y="1682943"/>
                  <a:pt x="3163357" y="1660491"/>
                </a:cubicBezTo>
                <a:cubicBezTo>
                  <a:pt x="3152419" y="1660491"/>
                  <a:pt x="3152420" y="1672005"/>
                  <a:pt x="3140905" y="1660491"/>
                </a:cubicBezTo>
                <a:lnTo>
                  <a:pt x="3129391" y="1660491"/>
                </a:lnTo>
                <a:cubicBezTo>
                  <a:pt x="3117879" y="1660491"/>
                  <a:pt x="3117879" y="1682943"/>
                  <a:pt x="3117879" y="1694456"/>
                </a:cubicBezTo>
                <a:cubicBezTo>
                  <a:pt x="3106364" y="1694456"/>
                  <a:pt x="3106364" y="1694456"/>
                  <a:pt x="3106364" y="1716907"/>
                </a:cubicBezTo>
                <a:cubicBezTo>
                  <a:pt x="3083913" y="1716907"/>
                  <a:pt x="3106364" y="1694456"/>
                  <a:pt x="3083913" y="1694456"/>
                </a:cubicBezTo>
                <a:cubicBezTo>
                  <a:pt x="3095426" y="1672005"/>
                  <a:pt x="3083913" y="1672005"/>
                  <a:pt x="3095426" y="1660491"/>
                </a:cubicBezTo>
                <a:cubicBezTo>
                  <a:pt x="3083913" y="1649553"/>
                  <a:pt x="3083913" y="1638040"/>
                  <a:pt x="3061461" y="1638040"/>
                </a:cubicBezTo>
                <a:cubicBezTo>
                  <a:pt x="3050525" y="1648977"/>
                  <a:pt x="3050524" y="1671429"/>
                  <a:pt x="3039010" y="1682943"/>
                </a:cubicBezTo>
                <a:lnTo>
                  <a:pt x="3037666" y="1672659"/>
                </a:lnTo>
                <a:lnTo>
                  <a:pt x="3039010" y="1671429"/>
                </a:lnTo>
                <a:lnTo>
                  <a:pt x="3037609" y="1672229"/>
                </a:lnTo>
                <a:lnTo>
                  <a:pt x="3037571" y="1671933"/>
                </a:lnTo>
                <a:cubicBezTo>
                  <a:pt x="3036132" y="1669126"/>
                  <a:pt x="3033254" y="1666248"/>
                  <a:pt x="3027497" y="1660491"/>
                </a:cubicBezTo>
                <a:cubicBezTo>
                  <a:pt x="3027497" y="1668694"/>
                  <a:pt x="3021020" y="1664593"/>
                  <a:pt x="3022640" y="1671501"/>
                </a:cubicBezTo>
                <a:lnTo>
                  <a:pt x="3026942" y="1681637"/>
                </a:lnTo>
                <a:lnTo>
                  <a:pt x="3016559" y="1682943"/>
                </a:lnTo>
                <a:cubicBezTo>
                  <a:pt x="3039010" y="1693881"/>
                  <a:pt x="3016559" y="1705394"/>
                  <a:pt x="3039010" y="1705394"/>
                </a:cubicBezTo>
                <a:cubicBezTo>
                  <a:pt x="3039010" y="1716907"/>
                  <a:pt x="3049948" y="1716907"/>
                  <a:pt x="3061462" y="1716907"/>
                </a:cubicBezTo>
                <a:cubicBezTo>
                  <a:pt x="3061461" y="1727845"/>
                  <a:pt x="3061461" y="1739359"/>
                  <a:pt x="3061461" y="1739359"/>
                </a:cubicBezTo>
                <a:cubicBezTo>
                  <a:pt x="3049948" y="1739359"/>
                  <a:pt x="3061461" y="1739359"/>
                  <a:pt x="3049948" y="1750873"/>
                </a:cubicBezTo>
                <a:cubicBezTo>
                  <a:pt x="3049948" y="1773324"/>
                  <a:pt x="3049948" y="1784837"/>
                  <a:pt x="3072399" y="1784838"/>
                </a:cubicBezTo>
                <a:cubicBezTo>
                  <a:pt x="3072399" y="1795776"/>
                  <a:pt x="3072399" y="1795776"/>
                  <a:pt x="3072399" y="1807289"/>
                </a:cubicBezTo>
                <a:cubicBezTo>
                  <a:pt x="3083913" y="1784838"/>
                  <a:pt x="3095426" y="1807289"/>
                  <a:pt x="3083913" y="1784838"/>
                </a:cubicBezTo>
                <a:cubicBezTo>
                  <a:pt x="3106364" y="1796352"/>
                  <a:pt x="3094851" y="1773900"/>
                  <a:pt x="3106364" y="1796352"/>
                </a:cubicBezTo>
                <a:lnTo>
                  <a:pt x="3114050" y="1791228"/>
                </a:lnTo>
                <a:lnTo>
                  <a:pt x="3116439" y="1797502"/>
                </a:lnTo>
                <a:cubicBezTo>
                  <a:pt x="3117878" y="1804554"/>
                  <a:pt x="3117878" y="1813046"/>
                  <a:pt x="3117879" y="1818803"/>
                </a:cubicBezTo>
                <a:cubicBezTo>
                  <a:pt x="3128816" y="1818802"/>
                  <a:pt x="3128816" y="1818802"/>
                  <a:pt x="3140330" y="1818802"/>
                </a:cubicBezTo>
                <a:cubicBezTo>
                  <a:pt x="3185809" y="1830316"/>
                  <a:pt x="3208836" y="1886157"/>
                  <a:pt x="3197322" y="1920123"/>
                </a:cubicBezTo>
                <a:lnTo>
                  <a:pt x="3206533" y="1921438"/>
                </a:lnTo>
                <a:lnTo>
                  <a:pt x="3198761" y="1925880"/>
                </a:lnTo>
                <a:cubicBezTo>
                  <a:pt x="3197322" y="1928758"/>
                  <a:pt x="3197322" y="1931636"/>
                  <a:pt x="3197322" y="1931636"/>
                </a:cubicBezTo>
                <a:cubicBezTo>
                  <a:pt x="3197322" y="1942574"/>
                  <a:pt x="3174871" y="1931636"/>
                  <a:pt x="3174871" y="1954088"/>
                </a:cubicBezTo>
                <a:cubicBezTo>
                  <a:pt x="3152420" y="1954088"/>
                  <a:pt x="3152420" y="1954088"/>
                  <a:pt x="3140905" y="1954088"/>
                </a:cubicBezTo>
                <a:cubicBezTo>
                  <a:pt x="3151843" y="1965601"/>
                  <a:pt x="3140905" y="1976539"/>
                  <a:pt x="3129391" y="1988052"/>
                </a:cubicBezTo>
                <a:cubicBezTo>
                  <a:pt x="3129392" y="1965601"/>
                  <a:pt x="3118454" y="1965601"/>
                  <a:pt x="3106940" y="1965601"/>
                </a:cubicBezTo>
                <a:cubicBezTo>
                  <a:pt x="3106940" y="1954087"/>
                  <a:pt x="3117878" y="1965601"/>
                  <a:pt x="3129391" y="1954087"/>
                </a:cubicBezTo>
                <a:cubicBezTo>
                  <a:pt x="3118454" y="1942574"/>
                  <a:pt x="3118454" y="1954087"/>
                  <a:pt x="3106940" y="1954087"/>
                </a:cubicBezTo>
                <a:cubicBezTo>
                  <a:pt x="3106941" y="1942574"/>
                  <a:pt x="3095426" y="1920123"/>
                  <a:pt x="3072975" y="1942574"/>
                </a:cubicBezTo>
                <a:cubicBezTo>
                  <a:pt x="3083913" y="1920123"/>
                  <a:pt x="3072975" y="1886157"/>
                  <a:pt x="3061461" y="1863706"/>
                </a:cubicBezTo>
                <a:cubicBezTo>
                  <a:pt x="3072975" y="1863706"/>
                  <a:pt x="3072975" y="1875219"/>
                  <a:pt x="3072975" y="1875219"/>
                </a:cubicBezTo>
                <a:cubicBezTo>
                  <a:pt x="3084488" y="1863706"/>
                  <a:pt x="3095426" y="1852768"/>
                  <a:pt x="3106941" y="1841254"/>
                </a:cubicBezTo>
                <a:cubicBezTo>
                  <a:pt x="3096002" y="1841255"/>
                  <a:pt x="3084488" y="1830317"/>
                  <a:pt x="3084488" y="1818802"/>
                </a:cubicBezTo>
                <a:cubicBezTo>
                  <a:pt x="3096003" y="1818802"/>
                  <a:pt x="3096003" y="1807289"/>
                  <a:pt x="3096003" y="1807289"/>
                </a:cubicBezTo>
                <a:cubicBezTo>
                  <a:pt x="3085065" y="1818802"/>
                  <a:pt x="3073551" y="1818802"/>
                  <a:pt x="3073551" y="1818802"/>
                </a:cubicBezTo>
                <a:cubicBezTo>
                  <a:pt x="3073551" y="1807289"/>
                  <a:pt x="3062038" y="1818802"/>
                  <a:pt x="3039587" y="1818803"/>
                </a:cubicBezTo>
                <a:cubicBezTo>
                  <a:pt x="3039586" y="1841830"/>
                  <a:pt x="3039586" y="1841830"/>
                  <a:pt x="3051100" y="1830316"/>
                </a:cubicBezTo>
                <a:cubicBezTo>
                  <a:pt x="3056856" y="1835785"/>
                  <a:pt x="3059735" y="1844133"/>
                  <a:pt x="3059734" y="1852552"/>
                </a:cubicBezTo>
                <a:lnTo>
                  <a:pt x="3053693" y="1868412"/>
                </a:lnTo>
                <a:lnTo>
                  <a:pt x="3048509" y="1864209"/>
                </a:lnTo>
                <a:cubicBezTo>
                  <a:pt x="3042896" y="1861403"/>
                  <a:pt x="3034405" y="1858524"/>
                  <a:pt x="3028649" y="1852768"/>
                </a:cubicBezTo>
                <a:cubicBezTo>
                  <a:pt x="3028649" y="1864281"/>
                  <a:pt x="3028649" y="1864281"/>
                  <a:pt x="3028649" y="1864281"/>
                </a:cubicBezTo>
                <a:cubicBezTo>
                  <a:pt x="3017134" y="1852768"/>
                  <a:pt x="3028649" y="1852768"/>
                  <a:pt x="3017134" y="1830316"/>
                </a:cubicBezTo>
                <a:cubicBezTo>
                  <a:pt x="3006196" y="1830317"/>
                  <a:pt x="3006196" y="1807865"/>
                  <a:pt x="2994682" y="1807865"/>
                </a:cubicBezTo>
                <a:cubicBezTo>
                  <a:pt x="2994683" y="1818802"/>
                  <a:pt x="2971655" y="1818802"/>
                  <a:pt x="2983170" y="1830316"/>
                </a:cubicBezTo>
                <a:cubicBezTo>
                  <a:pt x="2983170" y="1830316"/>
                  <a:pt x="2983170" y="1830316"/>
                  <a:pt x="2971655" y="1818802"/>
                </a:cubicBezTo>
                <a:lnTo>
                  <a:pt x="2971655" y="1830029"/>
                </a:lnTo>
                <a:lnTo>
                  <a:pt x="2965728" y="1827078"/>
                </a:lnTo>
                <a:cubicBezTo>
                  <a:pt x="2960574" y="1828157"/>
                  <a:pt x="2958415" y="1838951"/>
                  <a:pt x="2949780" y="1830316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49780" y="1829740"/>
                </a:lnTo>
                <a:lnTo>
                  <a:pt x="2949780" y="1818802"/>
                </a:lnTo>
                <a:cubicBezTo>
                  <a:pt x="2949780" y="1807289"/>
                  <a:pt x="2949780" y="1818802"/>
                  <a:pt x="2938266" y="1807289"/>
                </a:cubicBezTo>
                <a:cubicBezTo>
                  <a:pt x="2938266" y="1812758"/>
                  <a:pt x="2941145" y="1815493"/>
                  <a:pt x="2944023" y="1818299"/>
                </a:cubicBezTo>
                <a:lnTo>
                  <a:pt x="2949780" y="1829740"/>
                </a:lnTo>
                <a:lnTo>
                  <a:pt x="2949780" y="1829740"/>
                </a:lnTo>
                <a:lnTo>
                  <a:pt x="2938770" y="1825423"/>
                </a:lnTo>
                <a:cubicBezTo>
                  <a:pt x="2935963" y="1826862"/>
                  <a:pt x="2933085" y="1829740"/>
                  <a:pt x="2927329" y="1829740"/>
                </a:cubicBezTo>
                <a:cubicBezTo>
                  <a:pt x="2927328" y="1818227"/>
                  <a:pt x="2927328" y="1818227"/>
                  <a:pt x="2927328" y="1818227"/>
                </a:cubicBezTo>
                <a:cubicBezTo>
                  <a:pt x="2915815" y="1807289"/>
                  <a:pt x="2915815" y="1829740"/>
                  <a:pt x="2915815" y="1829740"/>
                </a:cubicBezTo>
                <a:cubicBezTo>
                  <a:pt x="2915815" y="1829740"/>
                  <a:pt x="2893363" y="1807289"/>
                  <a:pt x="2893363" y="1829740"/>
                </a:cubicBezTo>
                <a:cubicBezTo>
                  <a:pt x="2893363" y="1829740"/>
                  <a:pt x="2893363" y="1818227"/>
                  <a:pt x="2881850" y="1829740"/>
                </a:cubicBezTo>
                <a:cubicBezTo>
                  <a:pt x="2876381" y="1823984"/>
                  <a:pt x="2879259" y="1818227"/>
                  <a:pt x="2883505" y="1815349"/>
                </a:cubicBezTo>
                <a:lnTo>
                  <a:pt x="2888569" y="1813952"/>
                </a:lnTo>
                <a:lnTo>
                  <a:pt x="2893363" y="1818227"/>
                </a:lnTo>
                <a:cubicBezTo>
                  <a:pt x="2893363" y="1815349"/>
                  <a:pt x="2891960" y="1813910"/>
                  <a:pt x="2890026" y="1813550"/>
                </a:cubicBezTo>
                <a:lnTo>
                  <a:pt x="2888569" y="1813952"/>
                </a:lnTo>
                <a:lnTo>
                  <a:pt x="2884557" y="1810374"/>
                </a:lnTo>
                <a:cubicBezTo>
                  <a:pt x="2875409" y="1809915"/>
                  <a:pt x="2864723" y="1826862"/>
                  <a:pt x="2847884" y="1818227"/>
                </a:cubicBezTo>
                <a:cubicBezTo>
                  <a:pt x="2847884" y="1818227"/>
                  <a:pt x="2847884" y="1818227"/>
                  <a:pt x="2847884" y="1806714"/>
                </a:cubicBezTo>
                <a:lnTo>
                  <a:pt x="2850742" y="1806714"/>
                </a:lnTo>
                <a:lnTo>
                  <a:pt x="2851339" y="1807289"/>
                </a:lnTo>
                <a:lnTo>
                  <a:pt x="2851339" y="1806713"/>
                </a:lnTo>
                <a:lnTo>
                  <a:pt x="2859398" y="1806714"/>
                </a:lnTo>
                <a:cubicBezTo>
                  <a:pt x="2870912" y="1806714"/>
                  <a:pt x="2859398" y="1795200"/>
                  <a:pt x="2870912" y="1795201"/>
                </a:cubicBezTo>
                <a:lnTo>
                  <a:pt x="2870912" y="1806714"/>
                </a:lnTo>
                <a:cubicBezTo>
                  <a:pt x="2882425" y="1795776"/>
                  <a:pt x="2882425" y="1784262"/>
                  <a:pt x="2870912" y="1761811"/>
                </a:cubicBezTo>
                <a:cubicBezTo>
                  <a:pt x="2870912" y="1772748"/>
                  <a:pt x="2870912" y="1784262"/>
                  <a:pt x="2870912" y="1784262"/>
                </a:cubicBezTo>
                <a:cubicBezTo>
                  <a:pt x="2870912" y="1772748"/>
                  <a:pt x="2859398" y="1772748"/>
                  <a:pt x="2859398" y="1772748"/>
                </a:cubicBezTo>
                <a:cubicBezTo>
                  <a:pt x="2847884" y="1772748"/>
                  <a:pt x="2847884" y="1784262"/>
                  <a:pt x="2847884" y="1784262"/>
                </a:cubicBezTo>
                <a:lnTo>
                  <a:pt x="2847884" y="1772748"/>
                </a:lnTo>
                <a:lnTo>
                  <a:pt x="2836371" y="1772748"/>
                </a:lnTo>
                <a:cubicBezTo>
                  <a:pt x="2836371" y="1783686"/>
                  <a:pt x="2836371" y="1795200"/>
                  <a:pt x="2824858" y="1795200"/>
                </a:cubicBezTo>
                <a:cubicBezTo>
                  <a:pt x="2824857" y="1772173"/>
                  <a:pt x="2802405" y="1783686"/>
                  <a:pt x="2790892" y="1783686"/>
                </a:cubicBezTo>
                <a:cubicBezTo>
                  <a:pt x="2790892" y="1795200"/>
                  <a:pt x="2801830" y="1795200"/>
                  <a:pt x="2813344" y="1795200"/>
                </a:cubicBezTo>
                <a:cubicBezTo>
                  <a:pt x="2801830" y="1795200"/>
                  <a:pt x="2813344" y="1795200"/>
                  <a:pt x="2813344" y="1806714"/>
                </a:cubicBezTo>
                <a:cubicBezTo>
                  <a:pt x="2801830" y="1806714"/>
                  <a:pt x="2790317" y="1817652"/>
                  <a:pt x="2801830" y="1829165"/>
                </a:cubicBezTo>
                <a:cubicBezTo>
                  <a:pt x="2790316" y="1829165"/>
                  <a:pt x="2779379" y="1817652"/>
                  <a:pt x="2767865" y="1817652"/>
                </a:cubicBezTo>
                <a:cubicBezTo>
                  <a:pt x="2756927" y="1806713"/>
                  <a:pt x="2756927" y="1829165"/>
                  <a:pt x="2745414" y="1829165"/>
                </a:cubicBezTo>
                <a:cubicBezTo>
                  <a:pt x="2733901" y="1829165"/>
                  <a:pt x="2756351" y="1806714"/>
                  <a:pt x="2733900" y="1806714"/>
                </a:cubicBezTo>
                <a:cubicBezTo>
                  <a:pt x="2733900" y="1806714"/>
                  <a:pt x="2733900" y="1806714"/>
                  <a:pt x="2745414" y="1806714"/>
                </a:cubicBezTo>
                <a:lnTo>
                  <a:pt x="2745414" y="1795200"/>
                </a:lnTo>
                <a:cubicBezTo>
                  <a:pt x="2756927" y="1795200"/>
                  <a:pt x="2745414" y="1817652"/>
                  <a:pt x="2756928" y="1817652"/>
                </a:cubicBezTo>
                <a:cubicBezTo>
                  <a:pt x="2768441" y="1795200"/>
                  <a:pt x="2779378" y="1795200"/>
                  <a:pt x="2790892" y="1761235"/>
                </a:cubicBezTo>
                <a:cubicBezTo>
                  <a:pt x="2790892" y="1772748"/>
                  <a:pt x="2790892" y="1772748"/>
                  <a:pt x="2790892" y="1772748"/>
                </a:cubicBezTo>
                <a:cubicBezTo>
                  <a:pt x="2802406" y="1761522"/>
                  <a:pt x="2808162" y="1750297"/>
                  <a:pt x="2813847" y="1739071"/>
                </a:cubicBezTo>
                <a:lnTo>
                  <a:pt x="2822759" y="1725747"/>
                </a:lnTo>
                <a:lnTo>
                  <a:pt x="2824857" y="1727845"/>
                </a:lnTo>
                <a:lnTo>
                  <a:pt x="2823354" y="1724857"/>
                </a:lnTo>
                <a:lnTo>
                  <a:pt x="2836371" y="1705394"/>
                </a:lnTo>
                <a:cubicBezTo>
                  <a:pt x="2824857" y="1705394"/>
                  <a:pt x="2824857" y="1705394"/>
                  <a:pt x="2824857" y="1705394"/>
                </a:cubicBezTo>
                <a:cubicBezTo>
                  <a:pt x="2813344" y="1705394"/>
                  <a:pt x="2824857" y="1716907"/>
                  <a:pt x="2813344" y="1705394"/>
                </a:cubicBezTo>
                <a:cubicBezTo>
                  <a:pt x="2813343" y="1710863"/>
                  <a:pt x="2816222" y="1713597"/>
                  <a:pt x="2819100" y="1716404"/>
                </a:cubicBezTo>
                <a:lnTo>
                  <a:pt x="2823354" y="1724857"/>
                </a:lnTo>
                <a:lnTo>
                  <a:pt x="2822759" y="1725747"/>
                </a:lnTo>
                <a:lnTo>
                  <a:pt x="2813919" y="1716907"/>
                </a:lnTo>
                <a:lnTo>
                  <a:pt x="2813919" y="1716907"/>
                </a:lnTo>
                <a:lnTo>
                  <a:pt x="2813918" y="1716907"/>
                </a:lnTo>
                <a:lnTo>
                  <a:pt x="2813847" y="1716835"/>
                </a:lnTo>
                <a:cubicBezTo>
                  <a:pt x="2811041" y="1714029"/>
                  <a:pt x="2808162" y="1711150"/>
                  <a:pt x="2802405" y="1705394"/>
                </a:cubicBezTo>
                <a:lnTo>
                  <a:pt x="2803035" y="1707914"/>
                </a:lnTo>
                <a:lnTo>
                  <a:pt x="2798592" y="1704242"/>
                </a:lnTo>
                <a:cubicBezTo>
                  <a:pt x="2794346" y="1697191"/>
                  <a:pt x="2791468" y="1688700"/>
                  <a:pt x="2791468" y="1682943"/>
                </a:cubicBezTo>
                <a:cubicBezTo>
                  <a:pt x="2779955" y="1705394"/>
                  <a:pt x="2779955" y="1705394"/>
                  <a:pt x="2791468" y="1716907"/>
                </a:cubicBezTo>
                <a:cubicBezTo>
                  <a:pt x="2791468" y="1716907"/>
                  <a:pt x="2780530" y="1728421"/>
                  <a:pt x="2802982" y="1728422"/>
                </a:cubicBezTo>
                <a:cubicBezTo>
                  <a:pt x="2802983" y="1739359"/>
                  <a:pt x="2791468" y="1739359"/>
                  <a:pt x="2791468" y="1750873"/>
                </a:cubicBezTo>
                <a:cubicBezTo>
                  <a:pt x="2802983" y="1739359"/>
                  <a:pt x="2791468" y="1739359"/>
                  <a:pt x="2802983" y="1739359"/>
                </a:cubicBezTo>
                <a:cubicBezTo>
                  <a:pt x="2791468" y="1761811"/>
                  <a:pt x="2791468" y="1773324"/>
                  <a:pt x="2769017" y="1739359"/>
                </a:cubicBezTo>
                <a:cubicBezTo>
                  <a:pt x="2757503" y="1739359"/>
                  <a:pt x="2769017" y="1750297"/>
                  <a:pt x="2769017" y="1761811"/>
                </a:cubicBezTo>
                <a:cubicBezTo>
                  <a:pt x="2735051" y="1761811"/>
                  <a:pt x="2745989" y="1795200"/>
                  <a:pt x="2723538" y="1806714"/>
                </a:cubicBezTo>
                <a:cubicBezTo>
                  <a:pt x="2734476" y="1851616"/>
                  <a:pt x="2734476" y="1885006"/>
                  <a:pt x="2745989" y="1918971"/>
                </a:cubicBezTo>
                <a:cubicBezTo>
                  <a:pt x="2745989" y="1930485"/>
                  <a:pt x="2734476" y="1918971"/>
                  <a:pt x="2734476" y="1930485"/>
                </a:cubicBezTo>
                <a:cubicBezTo>
                  <a:pt x="2734476" y="1918971"/>
                  <a:pt x="2723538" y="1907457"/>
                  <a:pt x="2712025" y="1918971"/>
                </a:cubicBezTo>
                <a:cubicBezTo>
                  <a:pt x="2712024" y="1907457"/>
                  <a:pt x="2700511" y="1896519"/>
                  <a:pt x="2712024" y="1885006"/>
                </a:cubicBezTo>
                <a:cubicBezTo>
                  <a:pt x="2689572" y="1896519"/>
                  <a:pt x="2689573" y="1862554"/>
                  <a:pt x="2678059" y="1862554"/>
                </a:cubicBezTo>
                <a:cubicBezTo>
                  <a:pt x="2667121" y="1862554"/>
                  <a:pt x="2689573" y="1862554"/>
                  <a:pt x="2689573" y="1851041"/>
                </a:cubicBezTo>
                <a:cubicBezTo>
                  <a:pt x="2655032" y="1873492"/>
                  <a:pt x="2655032" y="1817076"/>
                  <a:pt x="2632580" y="1817076"/>
                </a:cubicBezTo>
                <a:cubicBezTo>
                  <a:pt x="2632580" y="1806138"/>
                  <a:pt x="2632580" y="1806138"/>
                  <a:pt x="2632580" y="1794624"/>
                </a:cubicBezTo>
                <a:cubicBezTo>
                  <a:pt x="2621067" y="1794624"/>
                  <a:pt x="2632580" y="1805562"/>
                  <a:pt x="2621067" y="1817076"/>
                </a:cubicBezTo>
                <a:cubicBezTo>
                  <a:pt x="2609553" y="1805562"/>
                  <a:pt x="2632005" y="1794049"/>
                  <a:pt x="2609553" y="1805562"/>
                </a:cubicBezTo>
                <a:cubicBezTo>
                  <a:pt x="2609553" y="1805562"/>
                  <a:pt x="2609553" y="1817076"/>
                  <a:pt x="2621067" y="1817076"/>
                </a:cubicBezTo>
                <a:cubicBezTo>
                  <a:pt x="2621067" y="1817076"/>
                  <a:pt x="2610130" y="1828590"/>
                  <a:pt x="2598615" y="1828590"/>
                </a:cubicBezTo>
                <a:cubicBezTo>
                  <a:pt x="2609554" y="1828590"/>
                  <a:pt x="2621067" y="1840103"/>
                  <a:pt x="2621067" y="1828590"/>
                </a:cubicBezTo>
                <a:cubicBezTo>
                  <a:pt x="2632005" y="1840103"/>
                  <a:pt x="2609554" y="1840103"/>
                  <a:pt x="2609554" y="1840103"/>
                </a:cubicBezTo>
                <a:cubicBezTo>
                  <a:pt x="2609554" y="1840103"/>
                  <a:pt x="2621067" y="1840103"/>
                  <a:pt x="2609553" y="1851616"/>
                </a:cubicBezTo>
                <a:cubicBezTo>
                  <a:pt x="2620491" y="1851616"/>
                  <a:pt x="2632005" y="1840103"/>
                  <a:pt x="2632005" y="1851616"/>
                </a:cubicBezTo>
                <a:cubicBezTo>
                  <a:pt x="2643518" y="1863130"/>
                  <a:pt x="2643518" y="1851616"/>
                  <a:pt x="2643518" y="1851616"/>
                </a:cubicBezTo>
                <a:lnTo>
                  <a:pt x="2643518" y="1863130"/>
                </a:lnTo>
                <a:cubicBezTo>
                  <a:pt x="2643518" y="1874644"/>
                  <a:pt x="2643518" y="1874644"/>
                  <a:pt x="2643518" y="1874644"/>
                </a:cubicBezTo>
                <a:cubicBezTo>
                  <a:pt x="2643518" y="1880113"/>
                  <a:pt x="2640783" y="1885726"/>
                  <a:pt x="2640855" y="1889972"/>
                </a:cubicBezTo>
                <a:lnTo>
                  <a:pt x="2643300" y="1894307"/>
                </a:lnTo>
                <a:lnTo>
                  <a:pt x="2639704" y="1890187"/>
                </a:lnTo>
                <a:cubicBezTo>
                  <a:pt x="2635458" y="1883135"/>
                  <a:pt x="2632580" y="1874644"/>
                  <a:pt x="2632580" y="1874644"/>
                </a:cubicBezTo>
                <a:cubicBezTo>
                  <a:pt x="2621067" y="1886157"/>
                  <a:pt x="2610130" y="1863130"/>
                  <a:pt x="2598615" y="1874644"/>
                </a:cubicBezTo>
                <a:cubicBezTo>
                  <a:pt x="2598616" y="1863130"/>
                  <a:pt x="2598615" y="1874644"/>
                  <a:pt x="2587102" y="1863130"/>
                </a:cubicBezTo>
                <a:cubicBezTo>
                  <a:pt x="2595737" y="1871765"/>
                  <a:pt x="2591419" y="1886553"/>
                  <a:pt x="2574392" y="1893407"/>
                </a:cubicBezTo>
                <a:lnTo>
                  <a:pt x="2555897" y="1896617"/>
                </a:lnTo>
                <a:lnTo>
                  <a:pt x="2554818" y="1892304"/>
                </a:lnTo>
                <a:lnTo>
                  <a:pt x="2558444" y="1881966"/>
                </a:lnTo>
                <a:cubicBezTo>
                  <a:pt x="2561629" y="1877378"/>
                  <a:pt x="2565874" y="1873133"/>
                  <a:pt x="2570119" y="1868887"/>
                </a:cubicBezTo>
                <a:lnTo>
                  <a:pt x="2572999" y="1865661"/>
                </a:lnTo>
                <a:lnTo>
                  <a:pt x="2576667" y="1866584"/>
                </a:lnTo>
                <a:cubicBezTo>
                  <a:pt x="2579474" y="1863706"/>
                  <a:pt x="2582208" y="1857949"/>
                  <a:pt x="2587677" y="1852192"/>
                </a:cubicBezTo>
                <a:lnTo>
                  <a:pt x="2583258" y="1851636"/>
                </a:lnTo>
                <a:lnTo>
                  <a:pt x="2586980" y="1841026"/>
                </a:lnTo>
                <a:lnTo>
                  <a:pt x="2587677" y="1840679"/>
                </a:lnTo>
                <a:lnTo>
                  <a:pt x="2587391" y="1839646"/>
                </a:lnTo>
                <a:lnTo>
                  <a:pt x="2591608" y="1824542"/>
                </a:lnTo>
                <a:cubicBezTo>
                  <a:pt x="2591986" y="1814719"/>
                  <a:pt x="2587363" y="1807703"/>
                  <a:pt x="2579250" y="1809106"/>
                </a:cubicBezTo>
                <a:lnTo>
                  <a:pt x="2577983" y="1809897"/>
                </a:lnTo>
                <a:lnTo>
                  <a:pt x="2576164" y="1806714"/>
                </a:lnTo>
                <a:lnTo>
                  <a:pt x="2574556" y="1812038"/>
                </a:lnTo>
                <a:lnTo>
                  <a:pt x="2564651" y="1818227"/>
                </a:lnTo>
                <a:cubicBezTo>
                  <a:pt x="2564651" y="1818227"/>
                  <a:pt x="2564651" y="1818227"/>
                  <a:pt x="2564651" y="1806714"/>
                </a:cubicBezTo>
                <a:cubicBezTo>
                  <a:pt x="2553713" y="1806714"/>
                  <a:pt x="2553713" y="1817652"/>
                  <a:pt x="2542199" y="1829165"/>
                </a:cubicBezTo>
                <a:cubicBezTo>
                  <a:pt x="2553713" y="1829165"/>
                  <a:pt x="2553713" y="1829165"/>
                  <a:pt x="2553713" y="1840679"/>
                </a:cubicBezTo>
                <a:cubicBezTo>
                  <a:pt x="2553713" y="1823840"/>
                  <a:pt x="2566342" y="1825783"/>
                  <a:pt x="2572656" y="1818335"/>
                </a:cubicBezTo>
                <a:lnTo>
                  <a:pt x="2574556" y="1812038"/>
                </a:lnTo>
                <a:lnTo>
                  <a:pt x="2577983" y="1809897"/>
                </a:lnTo>
                <a:lnTo>
                  <a:pt x="2581921" y="1816788"/>
                </a:lnTo>
                <a:cubicBezTo>
                  <a:pt x="2584799" y="1818227"/>
                  <a:pt x="2587677" y="1818227"/>
                  <a:pt x="2587677" y="1818227"/>
                </a:cubicBezTo>
                <a:cubicBezTo>
                  <a:pt x="2581920" y="1818227"/>
                  <a:pt x="2581920" y="1820961"/>
                  <a:pt x="2583360" y="1825135"/>
                </a:cubicBezTo>
                <a:lnTo>
                  <a:pt x="2587391" y="1839646"/>
                </a:lnTo>
                <a:lnTo>
                  <a:pt x="2587102" y="1840679"/>
                </a:lnTo>
                <a:lnTo>
                  <a:pt x="2586980" y="1841026"/>
                </a:lnTo>
                <a:lnTo>
                  <a:pt x="2581174" y="1843917"/>
                </a:lnTo>
                <a:cubicBezTo>
                  <a:pt x="2576020" y="1842838"/>
                  <a:pt x="2573861" y="1832044"/>
                  <a:pt x="2565226" y="1840679"/>
                </a:cubicBezTo>
                <a:cubicBezTo>
                  <a:pt x="2570695" y="1846436"/>
                  <a:pt x="2573429" y="1849314"/>
                  <a:pt x="2576236" y="1850753"/>
                </a:cubicBezTo>
                <a:lnTo>
                  <a:pt x="2583258" y="1851636"/>
                </a:lnTo>
                <a:lnTo>
                  <a:pt x="2581795" y="1855808"/>
                </a:lnTo>
                <a:lnTo>
                  <a:pt x="2572999" y="1865661"/>
                </a:lnTo>
                <a:lnTo>
                  <a:pt x="2565226" y="1863706"/>
                </a:lnTo>
                <a:cubicBezTo>
                  <a:pt x="2565226" y="1852768"/>
                  <a:pt x="2565226" y="1852768"/>
                  <a:pt x="2565226" y="1841255"/>
                </a:cubicBezTo>
                <a:cubicBezTo>
                  <a:pt x="2554288" y="1852192"/>
                  <a:pt x="2554288" y="1863706"/>
                  <a:pt x="2542774" y="1863706"/>
                </a:cubicBezTo>
                <a:cubicBezTo>
                  <a:pt x="2542775" y="1874644"/>
                  <a:pt x="2542775" y="1874644"/>
                  <a:pt x="2542774" y="1886157"/>
                </a:cubicBezTo>
                <a:lnTo>
                  <a:pt x="2531262" y="1886157"/>
                </a:lnTo>
                <a:cubicBezTo>
                  <a:pt x="2542200" y="1886157"/>
                  <a:pt x="2531262" y="1897670"/>
                  <a:pt x="2519747" y="1897670"/>
                </a:cubicBezTo>
                <a:cubicBezTo>
                  <a:pt x="2531262" y="1886733"/>
                  <a:pt x="2508234" y="1897671"/>
                  <a:pt x="2519747" y="1875219"/>
                </a:cubicBezTo>
                <a:cubicBezTo>
                  <a:pt x="2508234" y="1886734"/>
                  <a:pt x="2508234" y="1886734"/>
                  <a:pt x="2508234" y="1886734"/>
                </a:cubicBezTo>
                <a:lnTo>
                  <a:pt x="2508234" y="1875219"/>
                </a:lnTo>
                <a:lnTo>
                  <a:pt x="2497171" y="1880529"/>
                </a:lnTo>
                <a:lnTo>
                  <a:pt x="2496720" y="1875219"/>
                </a:lnTo>
                <a:cubicBezTo>
                  <a:pt x="2485207" y="1886733"/>
                  <a:pt x="2496721" y="1886734"/>
                  <a:pt x="2496720" y="1897670"/>
                </a:cubicBezTo>
                <a:cubicBezTo>
                  <a:pt x="2490963" y="1891914"/>
                  <a:pt x="2490963" y="1886301"/>
                  <a:pt x="2493842" y="1882127"/>
                </a:cubicBezTo>
                <a:lnTo>
                  <a:pt x="2497171" y="1880529"/>
                </a:lnTo>
                <a:lnTo>
                  <a:pt x="2498160" y="1892202"/>
                </a:lnTo>
                <a:cubicBezTo>
                  <a:pt x="2499599" y="1897815"/>
                  <a:pt x="2502477" y="1903427"/>
                  <a:pt x="2508234" y="1909184"/>
                </a:cubicBezTo>
                <a:cubicBezTo>
                  <a:pt x="2496720" y="1909185"/>
                  <a:pt x="2485782" y="1909185"/>
                  <a:pt x="2474269" y="1920698"/>
                </a:cubicBezTo>
                <a:cubicBezTo>
                  <a:pt x="2474268" y="1898247"/>
                  <a:pt x="2462755" y="1909760"/>
                  <a:pt x="2462755" y="1898247"/>
                </a:cubicBezTo>
                <a:cubicBezTo>
                  <a:pt x="2462755" y="1898247"/>
                  <a:pt x="2462755" y="1898247"/>
                  <a:pt x="2474268" y="1898247"/>
                </a:cubicBezTo>
                <a:cubicBezTo>
                  <a:pt x="2463331" y="1898247"/>
                  <a:pt x="2463331" y="1898247"/>
                  <a:pt x="2451818" y="1898247"/>
                </a:cubicBezTo>
                <a:cubicBezTo>
                  <a:pt x="2451818" y="1898247"/>
                  <a:pt x="2451818" y="1898247"/>
                  <a:pt x="2440304" y="1898247"/>
                </a:cubicBezTo>
                <a:cubicBezTo>
                  <a:pt x="2440304" y="1909760"/>
                  <a:pt x="2451818" y="1898247"/>
                  <a:pt x="2451818" y="1909760"/>
                </a:cubicBezTo>
                <a:cubicBezTo>
                  <a:pt x="2440880" y="1909760"/>
                  <a:pt x="2440880" y="1898247"/>
                  <a:pt x="2429367" y="1898247"/>
                </a:cubicBezTo>
                <a:cubicBezTo>
                  <a:pt x="2429366" y="1909760"/>
                  <a:pt x="2440880" y="1898247"/>
                  <a:pt x="2440880" y="1909760"/>
                </a:cubicBezTo>
                <a:cubicBezTo>
                  <a:pt x="2429942" y="1909760"/>
                  <a:pt x="2406914" y="1909760"/>
                  <a:pt x="2418429" y="1898247"/>
                </a:cubicBezTo>
                <a:cubicBezTo>
                  <a:pt x="2406914" y="1898247"/>
                  <a:pt x="2406914" y="1898247"/>
                  <a:pt x="2406914" y="1909760"/>
                </a:cubicBezTo>
                <a:cubicBezTo>
                  <a:pt x="2395401" y="1909760"/>
                  <a:pt x="2406914" y="1898247"/>
                  <a:pt x="2406914" y="1898247"/>
                </a:cubicBezTo>
                <a:lnTo>
                  <a:pt x="2395401" y="1898247"/>
                </a:lnTo>
                <a:cubicBezTo>
                  <a:pt x="2395401" y="1889612"/>
                  <a:pt x="2395401" y="1874824"/>
                  <a:pt x="2390544" y="1867969"/>
                </a:cubicBezTo>
                <a:lnTo>
                  <a:pt x="2384182" y="1864444"/>
                </a:lnTo>
                <a:lnTo>
                  <a:pt x="2383887" y="1862347"/>
                </a:lnTo>
                <a:lnTo>
                  <a:pt x="2383887" y="1852768"/>
                </a:lnTo>
                <a:lnTo>
                  <a:pt x="2395401" y="1852768"/>
                </a:lnTo>
                <a:cubicBezTo>
                  <a:pt x="2395401" y="1841255"/>
                  <a:pt x="2395401" y="1852768"/>
                  <a:pt x="2383887" y="1841254"/>
                </a:cubicBezTo>
                <a:lnTo>
                  <a:pt x="2406339" y="1841255"/>
                </a:lnTo>
                <a:cubicBezTo>
                  <a:pt x="2394826" y="1830316"/>
                  <a:pt x="2394826" y="1830316"/>
                  <a:pt x="2406339" y="1818802"/>
                </a:cubicBezTo>
                <a:cubicBezTo>
                  <a:pt x="2406339" y="1807289"/>
                  <a:pt x="2394826" y="1818802"/>
                  <a:pt x="2394825" y="1807289"/>
                </a:cubicBezTo>
                <a:cubicBezTo>
                  <a:pt x="2394825" y="1807289"/>
                  <a:pt x="2406339" y="1807289"/>
                  <a:pt x="2406339" y="1795775"/>
                </a:cubicBezTo>
                <a:cubicBezTo>
                  <a:pt x="2394825" y="1784838"/>
                  <a:pt x="2383887" y="1807289"/>
                  <a:pt x="2372373" y="1807289"/>
                </a:cubicBezTo>
                <a:cubicBezTo>
                  <a:pt x="2372373" y="1818802"/>
                  <a:pt x="2383887" y="1807289"/>
                  <a:pt x="2383887" y="1818802"/>
                </a:cubicBezTo>
                <a:cubicBezTo>
                  <a:pt x="2372374" y="1807865"/>
                  <a:pt x="2349922" y="1818802"/>
                  <a:pt x="2338408" y="1796351"/>
                </a:cubicBezTo>
                <a:cubicBezTo>
                  <a:pt x="2349346" y="1796352"/>
                  <a:pt x="2349347" y="1784838"/>
                  <a:pt x="2360860" y="1796352"/>
                </a:cubicBezTo>
                <a:cubicBezTo>
                  <a:pt x="2360860" y="1796352"/>
                  <a:pt x="2349346" y="1796352"/>
                  <a:pt x="2349346" y="1807865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0284" y="1807865"/>
                </a:lnTo>
                <a:lnTo>
                  <a:pt x="2360356" y="1807865"/>
                </a:lnTo>
                <a:cubicBezTo>
                  <a:pt x="2363163" y="1807865"/>
                  <a:pt x="2366041" y="1807865"/>
                  <a:pt x="2371798" y="1807865"/>
                </a:cubicBezTo>
                <a:cubicBezTo>
                  <a:pt x="2371798" y="1802109"/>
                  <a:pt x="2368919" y="1802108"/>
                  <a:pt x="2366041" y="1803547"/>
                </a:cubicBezTo>
                <a:lnTo>
                  <a:pt x="2360284" y="1807865"/>
                </a:lnTo>
                <a:lnTo>
                  <a:pt x="2360284" y="1807865"/>
                </a:lnTo>
                <a:lnTo>
                  <a:pt x="2362173" y="1797970"/>
                </a:lnTo>
                <a:cubicBezTo>
                  <a:pt x="2365789" y="1794193"/>
                  <a:pt x="2374101" y="1804987"/>
                  <a:pt x="2382736" y="1796352"/>
                </a:cubicBezTo>
                <a:cubicBezTo>
                  <a:pt x="2382736" y="1796352"/>
                  <a:pt x="2371798" y="1796352"/>
                  <a:pt x="2360284" y="1784837"/>
                </a:cubicBezTo>
                <a:cubicBezTo>
                  <a:pt x="2371798" y="1784837"/>
                  <a:pt x="2382736" y="1784837"/>
                  <a:pt x="2394250" y="1784838"/>
                </a:cubicBezTo>
                <a:cubicBezTo>
                  <a:pt x="2397128" y="1779225"/>
                  <a:pt x="2397164" y="1774332"/>
                  <a:pt x="2395419" y="1769969"/>
                </a:cubicBezTo>
                <a:lnTo>
                  <a:pt x="2388992" y="1762078"/>
                </a:lnTo>
                <a:lnTo>
                  <a:pt x="2401374" y="1760947"/>
                </a:lnTo>
                <a:cubicBezTo>
                  <a:pt x="2405620" y="1759508"/>
                  <a:pt x="2408354" y="1756630"/>
                  <a:pt x="2408066" y="1750873"/>
                </a:cubicBezTo>
                <a:cubicBezTo>
                  <a:pt x="2402597" y="1750873"/>
                  <a:pt x="2396984" y="1750873"/>
                  <a:pt x="2392739" y="1752312"/>
                </a:cubicBezTo>
                <a:lnTo>
                  <a:pt x="2387301" y="1760002"/>
                </a:lnTo>
                <a:lnTo>
                  <a:pt x="2385902" y="1758285"/>
                </a:lnTo>
                <a:cubicBezTo>
                  <a:pt x="2377411" y="1751304"/>
                  <a:pt x="2366041" y="1745692"/>
                  <a:pt x="2360285" y="1739935"/>
                </a:cubicBezTo>
                <a:cubicBezTo>
                  <a:pt x="2348772" y="1739935"/>
                  <a:pt x="2348771" y="1750873"/>
                  <a:pt x="2348772" y="1762386"/>
                </a:cubicBezTo>
                <a:lnTo>
                  <a:pt x="2348771" y="1750873"/>
                </a:lnTo>
                <a:cubicBezTo>
                  <a:pt x="2337545" y="1750873"/>
                  <a:pt x="2331932" y="1753752"/>
                  <a:pt x="2327686" y="1756630"/>
                </a:cubicBezTo>
                <a:lnTo>
                  <a:pt x="2321432" y="1759425"/>
                </a:lnTo>
                <a:lnTo>
                  <a:pt x="2326319" y="1750873"/>
                </a:lnTo>
                <a:cubicBezTo>
                  <a:pt x="2315381" y="1750873"/>
                  <a:pt x="2315381" y="1762386"/>
                  <a:pt x="2303868" y="1762386"/>
                </a:cubicBezTo>
                <a:cubicBezTo>
                  <a:pt x="2303868" y="1756917"/>
                  <a:pt x="2300990" y="1754183"/>
                  <a:pt x="2298111" y="1751377"/>
                </a:cubicBezTo>
                <a:lnTo>
                  <a:pt x="2297858" y="1750874"/>
                </a:lnTo>
                <a:lnTo>
                  <a:pt x="2304732" y="1750873"/>
                </a:lnTo>
                <a:cubicBezTo>
                  <a:pt x="2306171" y="1750873"/>
                  <a:pt x="2306171" y="1750873"/>
                  <a:pt x="2306171" y="1750873"/>
                </a:cubicBezTo>
                <a:cubicBezTo>
                  <a:pt x="2306171" y="1739359"/>
                  <a:pt x="2317684" y="1739359"/>
                  <a:pt x="2317109" y="1739359"/>
                </a:cubicBezTo>
                <a:cubicBezTo>
                  <a:pt x="2317109" y="1728421"/>
                  <a:pt x="2305596" y="1728421"/>
                  <a:pt x="2317109" y="1716907"/>
                </a:cubicBezTo>
                <a:cubicBezTo>
                  <a:pt x="2311640" y="1716907"/>
                  <a:pt x="2308905" y="1722520"/>
                  <a:pt x="2306099" y="1729572"/>
                </a:cubicBezTo>
                <a:lnTo>
                  <a:pt x="2296310" y="1747796"/>
                </a:lnTo>
                <a:lnTo>
                  <a:pt x="2292354" y="1739935"/>
                </a:lnTo>
                <a:cubicBezTo>
                  <a:pt x="2281417" y="1751448"/>
                  <a:pt x="2269902" y="1728422"/>
                  <a:pt x="2269902" y="1739935"/>
                </a:cubicBezTo>
                <a:cubicBezTo>
                  <a:pt x="2269902" y="1728997"/>
                  <a:pt x="2269902" y="1706545"/>
                  <a:pt x="2269902" y="1695031"/>
                </a:cubicBezTo>
                <a:cubicBezTo>
                  <a:pt x="2269902" y="1695031"/>
                  <a:pt x="2258965" y="1695031"/>
                  <a:pt x="2247452" y="1695031"/>
                </a:cubicBezTo>
                <a:cubicBezTo>
                  <a:pt x="2247452" y="1705969"/>
                  <a:pt x="2258965" y="1705969"/>
                  <a:pt x="2258965" y="1717484"/>
                </a:cubicBezTo>
                <a:cubicBezTo>
                  <a:pt x="2258965" y="1717484"/>
                  <a:pt x="2258965" y="1717484"/>
                  <a:pt x="2247452" y="1717483"/>
                </a:cubicBezTo>
                <a:cubicBezTo>
                  <a:pt x="2247452" y="1717483"/>
                  <a:pt x="2247452" y="1695031"/>
                  <a:pt x="2235939" y="1695031"/>
                </a:cubicBezTo>
                <a:cubicBezTo>
                  <a:pt x="2246876" y="1695031"/>
                  <a:pt x="2246875" y="1684094"/>
                  <a:pt x="2258389" y="1672580"/>
                </a:cubicBezTo>
                <a:cubicBezTo>
                  <a:pt x="2258389" y="1672580"/>
                  <a:pt x="2246875" y="1684094"/>
                  <a:pt x="2246876" y="1672580"/>
                </a:cubicBezTo>
                <a:cubicBezTo>
                  <a:pt x="2246876" y="1672580"/>
                  <a:pt x="2235362" y="1672580"/>
                  <a:pt x="2246875" y="1661066"/>
                </a:cubicBezTo>
                <a:cubicBezTo>
                  <a:pt x="2257813" y="1672580"/>
                  <a:pt x="2257813" y="1661067"/>
                  <a:pt x="2269327" y="1661066"/>
                </a:cubicBezTo>
                <a:lnTo>
                  <a:pt x="2269046" y="1660002"/>
                </a:lnTo>
                <a:lnTo>
                  <a:pt x="2269902" y="1660491"/>
                </a:lnTo>
                <a:lnTo>
                  <a:pt x="2267962" y="1650431"/>
                </a:lnTo>
                <a:lnTo>
                  <a:pt x="2269569" y="1649733"/>
                </a:lnTo>
                <a:cubicBezTo>
                  <a:pt x="2271701" y="1649553"/>
                  <a:pt x="2275227" y="1649553"/>
                  <a:pt x="2280840" y="1649553"/>
                </a:cubicBezTo>
                <a:cubicBezTo>
                  <a:pt x="2280840" y="1649553"/>
                  <a:pt x="2269902" y="1638040"/>
                  <a:pt x="2292354" y="1638040"/>
                </a:cubicBezTo>
                <a:cubicBezTo>
                  <a:pt x="2269902" y="1615588"/>
                  <a:pt x="2303868" y="1615588"/>
                  <a:pt x="2269902" y="1615588"/>
                </a:cubicBezTo>
                <a:cubicBezTo>
                  <a:pt x="2269902" y="1604074"/>
                  <a:pt x="2269902" y="1615588"/>
                  <a:pt x="2258389" y="1604074"/>
                </a:cubicBezTo>
                <a:cubicBezTo>
                  <a:pt x="2258389" y="1593136"/>
                  <a:pt x="2269902" y="1593137"/>
                  <a:pt x="2269902" y="1581623"/>
                </a:cubicBezTo>
                <a:cubicBezTo>
                  <a:pt x="2258389" y="1581623"/>
                  <a:pt x="2258389" y="1592561"/>
                  <a:pt x="2258389" y="1604074"/>
                </a:cubicBezTo>
                <a:cubicBezTo>
                  <a:pt x="2246876" y="1604075"/>
                  <a:pt x="2235939" y="1615588"/>
                  <a:pt x="2224424" y="1615588"/>
                </a:cubicBezTo>
                <a:cubicBezTo>
                  <a:pt x="2235938" y="1604651"/>
                  <a:pt x="2213486" y="1593137"/>
                  <a:pt x="2201973" y="1593137"/>
                </a:cubicBezTo>
                <a:cubicBezTo>
                  <a:pt x="2213486" y="1604075"/>
                  <a:pt x="2213486" y="1615588"/>
                  <a:pt x="2201973" y="1615588"/>
                </a:cubicBezTo>
                <a:cubicBezTo>
                  <a:pt x="2213486" y="1627102"/>
                  <a:pt x="2235939" y="1615588"/>
                  <a:pt x="2247452" y="1615588"/>
                </a:cubicBezTo>
                <a:cubicBezTo>
                  <a:pt x="2247452" y="1632427"/>
                  <a:pt x="2260080" y="1630160"/>
                  <a:pt x="2266394" y="1642303"/>
                </a:cubicBezTo>
                <a:lnTo>
                  <a:pt x="2267962" y="1650431"/>
                </a:lnTo>
                <a:lnTo>
                  <a:pt x="2266664" y="1650992"/>
                </a:lnTo>
                <a:lnTo>
                  <a:pt x="2269046" y="1660002"/>
                </a:lnTo>
                <a:lnTo>
                  <a:pt x="2259828" y="1654734"/>
                </a:lnTo>
                <a:cubicBezTo>
                  <a:pt x="2258389" y="1651855"/>
                  <a:pt x="2258389" y="1648977"/>
                  <a:pt x="2258389" y="1648977"/>
                </a:cubicBezTo>
                <a:cubicBezTo>
                  <a:pt x="2247452" y="1637464"/>
                  <a:pt x="2247452" y="1648977"/>
                  <a:pt x="2235938" y="1648977"/>
                </a:cubicBezTo>
                <a:cubicBezTo>
                  <a:pt x="2235938" y="1637464"/>
                  <a:pt x="2258965" y="1648977"/>
                  <a:pt x="2247452" y="1637464"/>
                </a:cubicBezTo>
                <a:cubicBezTo>
                  <a:pt x="2247452" y="1625951"/>
                  <a:pt x="2247452" y="1637464"/>
                  <a:pt x="2247452" y="1637464"/>
                </a:cubicBezTo>
                <a:cubicBezTo>
                  <a:pt x="2247452" y="1637464"/>
                  <a:pt x="2235938" y="1625950"/>
                  <a:pt x="2235938" y="1637464"/>
                </a:cubicBezTo>
                <a:cubicBezTo>
                  <a:pt x="2224424" y="1637464"/>
                  <a:pt x="2213486" y="1637464"/>
                  <a:pt x="2201973" y="1637464"/>
                </a:cubicBezTo>
                <a:cubicBezTo>
                  <a:pt x="2201973" y="1648977"/>
                  <a:pt x="2201973" y="1659915"/>
                  <a:pt x="2201973" y="1671429"/>
                </a:cubicBezTo>
                <a:cubicBezTo>
                  <a:pt x="2201973" y="1682943"/>
                  <a:pt x="2201973" y="1682943"/>
                  <a:pt x="2201973" y="1682943"/>
                </a:cubicBezTo>
                <a:cubicBezTo>
                  <a:pt x="2190460" y="1682943"/>
                  <a:pt x="2201973" y="1694456"/>
                  <a:pt x="2190460" y="1694456"/>
                </a:cubicBezTo>
                <a:cubicBezTo>
                  <a:pt x="2190459" y="1683518"/>
                  <a:pt x="2190459" y="1683518"/>
                  <a:pt x="2178945" y="1672005"/>
                </a:cubicBezTo>
                <a:cubicBezTo>
                  <a:pt x="2190459" y="1660491"/>
                  <a:pt x="2190460" y="1672005"/>
                  <a:pt x="2190460" y="1672005"/>
                </a:cubicBezTo>
                <a:cubicBezTo>
                  <a:pt x="2190459" y="1660491"/>
                  <a:pt x="2190459" y="1660491"/>
                  <a:pt x="2190459" y="1660491"/>
                </a:cubicBezTo>
                <a:cubicBezTo>
                  <a:pt x="2178945" y="1660491"/>
                  <a:pt x="2167432" y="1671429"/>
                  <a:pt x="2178946" y="1682943"/>
                </a:cubicBezTo>
                <a:cubicBezTo>
                  <a:pt x="2168008" y="1682943"/>
                  <a:pt x="2168008" y="1682943"/>
                  <a:pt x="2156494" y="1682943"/>
                </a:cubicBezTo>
                <a:cubicBezTo>
                  <a:pt x="2156494" y="1671429"/>
                  <a:pt x="2156494" y="1682943"/>
                  <a:pt x="2156494" y="1671429"/>
                </a:cubicBezTo>
                <a:cubicBezTo>
                  <a:pt x="2168008" y="1671429"/>
                  <a:pt x="2168008" y="1671429"/>
                  <a:pt x="2168008" y="1659915"/>
                </a:cubicBezTo>
                <a:cubicBezTo>
                  <a:pt x="2168008" y="1659915"/>
                  <a:pt x="2168008" y="1659915"/>
                  <a:pt x="2156494" y="1659915"/>
                </a:cubicBezTo>
                <a:cubicBezTo>
                  <a:pt x="2168007" y="1648402"/>
                  <a:pt x="2168007" y="1637464"/>
                  <a:pt x="2156494" y="1625951"/>
                </a:cubicBezTo>
                <a:cubicBezTo>
                  <a:pt x="2156494" y="1620194"/>
                  <a:pt x="2159372" y="1620193"/>
                  <a:pt x="2162250" y="1620193"/>
                </a:cubicBezTo>
                <a:lnTo>
                  <a:pt x="2167622" y="1614821"/>
                </a:lnTo>
                <a:lnTo>
                  <a:pt x="2168007" y="1614766"/>
                </a:lnTo>
                <a:lnTo>
                  <a:pt x="2168008" y="1625446"/>
                </a:lnTo>
                <a:cubicBezTo>
                  <a:pt x="2168008" y="1628253"/>
                  <a:pt x="2168007" y="1631131"/>
                  <a:pt x="2168007" y="1636889"/>
                </a:cubicBezTo>
                <a:cubicBezTo>
                  <a:pt x="2178945" y="1647826"/>
                  <a:pt x="2178945" y="1636888"/>
                  <a:pt x="2190460" y="1625374"/>
                </a:cubicBezTo>
                <a:lnTo>
                  <a:pt x="2178946" y="1613861"/>
                </a:lnTo>
                <a:cubicBezTo>
                  <a:pt x="2167432" y="1613861"/>
                  <a:pt x="2190460" y="1613861"/>
                  <a:pt x="2178945" y="1602348"/>
                </a:cubicBezTo>
                <a:cubicBezTo>
                  <a:pt x="2189883" y="1602347"/>
                  <a:pt x="2189883" y="1602347"/>
                  <a:pt x="2201398" y="1590834"/>
                </a:cubicBezTo>
                <a:cubicBezTo>
                  <a:pt x="2201398" y="1590834"/>
                  <a:pt x="2189883" y="1590834"/>
                  <a:pt x="2189884" y="1579320"/>
                </a:cubicBezTo>
                <a:cubicBezTo>
                  <a:pt x="2189884" y="1579320"/>
                  <a:pt x="2201397" y="1579320"/>
                  <a:pt x="2201397" y="1567807"/>
                </a:cubicBezTo>
                <a:cubicBezTo>
                  <a:pt x="2201397" y="1567807"/>
                  <a:pt x="2212911" y="1567807"/>
                  <a:pt x="2212911" y="1556293"/>
                </a:cubicBezTo>
                <a:lnTo>
                  <a:pt x="2224424" y="1556293"/>
                </a:lnTo>
                <a:cubicBezTo>
                  <a:pt x="2224424" y="1556293"/>
                  <a:pt x="2224424" y="1556293"/>
                  <a:pt x="2224424" y="1578745"/>
                </a:cubicBezTo>
                <a:cubicBezTo>
                  <a:pt x="2224424" y="1578745"/>
                  <a:pt x="2224424" y="1578745"/>
                  <a:pt x="2235939" y="1578745"/>
                </a:cubicBezTo>
                <a:cubicBezTo>
                  <a:pt x="2235939" y="1567231"/>
                  <a:pt x="2258389" y="1567231"/>
                  <a:pt x="2258389" y="1544779"/>
                </a:cubicBezTo>
                <a:cubicBezTo>
                  <a:pt x="2258389" y="1544779"/>
                  <a:pt x="2258389" y="1556293"/>
                  <a:pt x="2269902" y="1544780"/>
                </a:cubicBezTo>
                <a:cubicBezTo>
                  <a:pt x="2269902" y="1556293"/>
                  <a:pt x="2258389" y="1567231"/>
                  <a:pt x="2269902" y="1578745"/>
                </a:cubicBezTo>
                <a:cubicBezTo>
                  <a:pt x="2281416" y="1567231"/>
                  <a:pt x="2281416" y="1567231"/>
                  <a:pt x="2281417" y="1544780"/>
                </a:cubicBezTo>
                <a:cubicBezTo>
                  <a:pt x="2281417" y="1544780"/>
                  <a:pt x="2281417" y="1544780"/>
                  <a:pt x="2282856" y="1544779"/>
                </a:cubicBezTo>
                <a:lnTo>
                  <a:pt x="2283815" y="1544780"/>
                </a:lnTo>
                <a:lnTo>
                  <a:pt x="2283144" y="1548809"/>
                </a:lnTo>
                <a:lnTo>
                  <a:pt x="2289920" y="1548809"/>
                </a:lnTo>
                <a:lnTo>
                  <a:pt x="2288073" y="1551282"/>
                </a:lnTo>
                <a:cubicBezTo>
                  <a:pt x="2286454" y="1556437"/>
                  <a:pt x="2292930" y="1558596"/>
                  <a:pt x="2292930" y="1567231"/>
                </a:cubicBezTo>
                <a:cubicBezTo>
                  <a:pt x="2270479" y="1578745"/>
                  <a:pt x="2281993" y="1589683"/>
                  <a:pt x="2270479" y="1601196"/>
                </a:cubicBezTo>
                <a:cubicBezTo>
                  <a:pt x="2270478" y="1589683"/>
                  <a:pt x="2292930" y="1578745"/>
                  <a:pt x="2304443" y="1567231"/>
                </a:cubicBezTo>
                <a:lnTo>
                  <a:pt x="2292930" y="1555717"/>
                </a:lnTo>
                <a:lnTo>
                  <a:pt x="2304443" y="1544203"/>
                </a:lnTo>
                <a:cubicBezTo>
                  <a:pt x="2304443" y="1532691"/>
                  <a:pt x="2281992" y="1532690"/>
                  <a:pt x="2270479" y="1544204"/>
                </a:cubicBezTo>
                <a:cubicBezTo>
                  <a:pt x="2259540" y="1532690"/>
                  <a:pt x="2236514" y="1521752"/>
                  <a:pt x="2248027" y="1544204"/>
                </a:cubicBezTo>
                <a:cubicBezTo>
                  <a:pt x="2236514" y="1544204"/>
                  <a:pt x="2248027" y="1544204"/>
                  <a:pt x="2236514" y="1555717"/>
                </a:cubicBezTo>
                <a:cubicBezTo>
                  <a:pt x="2236514" y="1555717"/>
                  <a:pt x="2225000" y="1544203"/>
                  <a:pt x="2236514" y="1544204"/>
                </a:cubicBezTo>
                <a:cubicBezTo>
                  <a:pt x="2236514" y="1544204"/>
                  <a:pt x="2225000" y="1544203"/>
                  <a:pt x="2236514" y="1532691"/>
                </a:cubicBezTo>
                <a:lnTo>
                  <a:pt x="2216557" y="1547028"/>
                </a:lnTo>
                <a:lnTo>
                  <a:pt x="2223848" y="1537367"/>
                </a:lnTo>
                <a:cubicBezTo>
                  <a:pt x="2223848" y="1531682"/>
                  <a:pt x="2220970" y="1526070"/>
                  <a:pt x="2215213" y="1526358"/>
                </a:cubicBezTo>
                <a:cubicBezTo>
                  <a:pt x="2215213" y="1526358"/>
                  <a:pt x="2215213" y="1529092"/>
                  <a:pt x="2215213" y="1533266"/>
                </a:cubicBezTo>
                <a:lnTo>
                  <a:pt x="2215213" y="1547994"/>
                </a:lnTo>
                <a:lnTo>
                  <a:pt x="2206866" y="1553991"/>
                </a:lnTo>
                <a:cubicBezTo>
                  <a:pt x="2196935" y="1561043"/>
                  <a:pt x="2185566" y="1566655"/>
                  <a:pt x="2168584" y="1566655"/>
                </a:cubicBezTo>
                <a:cubicBezTo>
                  <a:pt x="2168584" y="1572124"/>
                  <a:pt x="2171462" y="1574859"/>
                  <a:pt x="2174340" y="1577665"/>
                </a:cubicBezTo>
                <a:lnTo>
                  <a:pt x="2177682" y="1584306"/>
                </a:lnTo>
                <a:lnTo>
                  <a:pt x="2173189" y="1584789"/>
                </a:lnTo>
                <a:cubicBezTo>
                  <a:pt x="2169015" y="1586228"/>
                  <a:pt x="2163402" y="1589106"/>
                  <a:pt x="2157645" y="1589107"/>
                </a:cubicBezTo>
                <a:cubicBezTo>
                  <a:pt x="2169159" y="1577593"/>
                  <a:pt x="2157646" y="1566655"/>
                  <a:pt x="2169159" y="1555142"/>
                </a:cubicBezTo>
                <a:cubicBezTo>
                  <a:pt x="2157646" y="1555142"/>
                  <a:pt x="2169159" y="1566655"/>
                  <a:pt x="2157646" y="1566655"/>
                </a:cubicBezTo>
                <a:lnTo>
                  <a:pt x="2157645" y="1571058"/>
                </a:lnTo>
                <a:lnTo>
                  <a:pt x="2154120" y="1569821"/>
                </a:lnTo>
                <a:cubicBezTo>
                  <a:pt x="2155487" y="1568382"/>
                  <a:pt x="2158221" y="1565504"/>
                  <a:pt x="2158221" y="1559747"/>
                </a:cubicBezTo>
                <a:cubicBezTo>
                  <a:pt x="2158221" y="1559747"/>
                  <a:pt x="2158221" y="1559747"/>
                  <a:pt x="2146707" y="1559747"/>
                </a:cubicBezTo>
                <a:cubicBezTo>
                  <a:pt x="2146707" y="1568382"/>
                  <a:pt x="2146707" y="1577017"/>
                  <a:pt x="2151565" y="1575938"/>
                </a:cubicBezTo>
                <a:lnTo>
                  <a:pt x="2157646" y="1571665"/>
                </a:lnTo>
                <a:lnTo>
                  <a:pt x="2157646" y="1577665"/>
                </a:lnTo>
                <a:cubicBezTo>
                  <a:pt x="2157645" y="1580472"/>
                  <a:pt x="2157645" y="1583350"/>
                  <a:pt x="2157645" y="1589107"/>
                </a:cubicBezTo>
                <a:cubicBezTo>
                  <a:pt x="2123681" y="1589107"/>
                  <a:pt x="2123681" y="1589107"/>
                  <a:pt x="2089715" y="1589107"/>
                </a:cubicBezTo>
                <a:cubicBezTo>
                  <a:pt x="2081080" y="1597310"/>
                  <a:pt x="2078921" y="1611990"/>
                  <a:pt x="2068910" y="1623675"/>
                </a:cubicBezTo>
                <a:lnTo>
                  <a:pt x="2060420" y="1630343"/>
                </a:lnTo>
                <a:lnTo>
                  <a:pt x="2060608" y="1629153"/>
                </a:lnTo>
                <a:cubicBezTo>
                  <a:pt x="2060068" y="1627533"/>
                  <a:pt x="2058629" y="1625374"/>
                  <a:pt x="2055751" y="1622496"/>
                </a:cubicBezTo>
                <a:cubicBezTo>
                  <a:pt x="2055751" y="1610983"/>
                  <a:pt x="2044236" y="1622496"/>
                  <a:pt x="2044236" y="1622496"/>
                </a:cubicBezTo>
                <a:cubicBezTo>
                  <a:pt x="2055750" y="1633434"/>
                  <a:pt x="2032723" y="1622496"/>
                  <a:pt x="2044236" y="1644948"/>
                </a:cubicBezTo>
                <a:cubicBezTo>
                  <a:pt x="2032723" y="1644948"/>
                  <a:pt x="2032723" y="1633434"/>
                  <a:pt x="2032723" y="1633434"/>
                </a:cubicBezTo>
                <a:cubicBezTo>
                  <a:pt x="2032723" y="1633434"/>
                  <a:pt x="2021785" y="1621920"/>
                  <a:pt x="2010272" y="1621920"/>
                </a:cubicBezTo>
                <a:cubicBezTo>
                  <a:pt x="2010272" y="1621920"/>
                  <a:pt x="2021785" y="1633434"/>
                  <a:pt x="2010272" y="1633434"/>
                </a:cubicBezTo>
                <a:cubicBezTo>
                  <a:pt x="2010272" y="1633434"/>
                  <a:pt x="2010272" y="1633434"/>
                  <a:pt x="2021785" y="1633434"/>
                </a:cubicBezTo>
                <a:cubicBezTo>
                  <a:pt x="2021785" y="1644948"/>
                  <a:pt x="2010272" y="1633434"/>
                  <a:pt x="2010272" y="1644948"/>
                </a:cubicBezTo>
                <a:cubicBezTo>
                  <a:pt x="2010272" y="1644948"/>
                  <a:pt x="1987819" y="1622496"/>
                  <a:pt x="1976306" y="1644948"/>
                </a:cubicBezTo>
                <a:cubicBezTo>
                  <a:pt x="1976306" y="1633434"/>
                  <a:pt x="1964793" y="1644948"/>
                  <a:pt x="1964793" y="1633434"/>
                </a:cubicBezTo>
                <a:cubicBezTo>
                  <a:pt x="1975731" y="1633434"/>
                  <a:pt x="1975731" y="1633434"/>
                  <a:pt x="1987244" y="1633434"/>
                </a:cubicBezTo>
                <a:cubicBezTo>
                  <a:pt x="1987244" y="1622496"/>
                  <a:pt x="1975731" y="1622496"/>
                  <a:pt x="1975731" y="1610982"/>
                </a:cubicBezTo>
                <a:cubicBezTo>
                  <a:pt x="1998182" y="1600044"/>
                  <a:pt x="1987244" y="1622496"/>
                  <a:pt x="2009696" y="1622496"/>
                </a:cubicBezTo>
                <a:cubicBezTo>
                  <a:pt x="2003939" y="1617027"/>
                  <a:pt x="2001060" y="1614292"/>
                  <a:pt x="1999621" y="1611486"/>
                </a:cubicBezTo>
                <a:lnTo>
                  <a:pt x="1998254" y="1600621"/>
                </a:lnTo>
                <a:lnTo>
                  <a:pt x="1998757" y="1600621"/>
                </a:lnTo>
                <a:lnTo>
                  <a:pt x="1998456" y="1600113"/>
                </a:lnTo>
                <a:lnTo>
                  <a:pt x="2003939" y="1601484"/>
                </a:lnTo>
                <a:cubicBezTo>
                  <a:pt x="2003939" y="1602923"/>
                  <a:pt x="2003939" y="1605801"/>
                  <a:pt x="2009696" y="1611558"/>
                </a:cubicBezTo>
                <a:cubicBezTo>
                  <a:pt x="2021210" y="1611558"/>
                  <a:pt x="2009695" y="1600621"/>
                  <a:pt x="2009695" y="1589106"/>
                </a:cubicBezTo>
                <a:cubicBezTo>
                  <a:pt x="1998758" y="1589106"/>
                  <a:pt x="1998757" y="1578169"/>
                  <a:pt x="1987244" y="1566655"/>
                </a:cubicBezTo>
                <a:cubicBezTo>
                  <a:pt x="1987244" y="1555142"/>
                  <a:pt x="1964793" y="1555142"/>
                  <a:pt x="1964793" y="1555142"/>
                </a:cubicBezTo>
                <a:cubicBezTo>
                  <a:pt x="1964793" y="1555142"/>
                  <a:pt x="1964793" y="1532691"/>
                  <a:pt x="1953279" y="1532690"/>
                </a:cubicBezTo>
                <a:cubicBezTo>
                  <a:pt x="1953279" y="1532690"/>
                  <a:pt x="1953279" y="1532690"/>
                  <a:pt x="1953280" y="1521177"/>
                </a:cubicBezTo>
                <a:cubicBezTo>
                  <a:pt x="1941766" y="1521177"/>
                  <a:pt x="1953280" y="1521177"/>
                  <a:pt x="1941765" y="1532691"/>
                </a:cubicBezTo>
                <a:cubicBezTo>
                  <a:pt x="1919315" y="1521177"/>
                  <a:pt x="1930828" y="1555142"/>
                  <a:pt x="1919315" y="1555142"/>
                </a:cubicBezTo>
                <a:cubicBezTo>
                  <a:pt x="1930828" y="1543628"/>
                  <a:pt x="1919315" y="1532690"/>
                  <a:pt x="1919315" y="1521177"/>
                </a:cubicBezTo>
                <a:cubicBezTo>
                  <a:pt x="1919315" y="1521177"/>
                  <a:pt x="1908377" y="1521177"/>
                  <a:pt x="1896863" y="1521178"/>
                </a:cubicBezTo>
                <a:cubicBezTo>
                  <a:pt x="1908377" y="1509663"/>
                  <a:pt x="1885925" y="1521177"/>
                  <a:pt x="1908377" y="1509663"/>
                </a:cubicBezTo>
                <a:cubicBezTo>
                  <a:pt x="1908377" y="1509663"/>
                  <a:pt x="1919314" y="1487211"/>
                  <a:pt x="1930828" y="1487212"/>
                </a:cubicBezTo>
                <a:cubicBezTo>
                  <a:pt x="1919315" y="1498150"/>
                  <a:pt x="1953279" y="1487211"/>
                  <a:pt x="1953280" y="1475698"/>
                </a:cubicBezTo>
                <a:lnTo>
                  <a:pt x="1941766" y="1475699"/>
                </a:lnTo>
                <a:cubicBezTo>
                  <a:pt x="1941766" y="1475699"/>
                  <a:pt x="1941766" y="1475699"/>
                  <a:pt x="1941765" y="1474259"/>
                </a:cubicBezTo>
                <a:lnTo>
                  <a:pt x="1941765" y="1470521"/>
                </a:lnTo>
                <a:lnTo>
                  <a:pt x="1942917" y="1469941"/>
                </a:lnTo>
                <a:lnTo>
                  <a:pt x="1941765" y="1466523"/>
                </a:lnTo>
                <a:lnTo>
                  <a:pt x="1941766" y="1464184"/>
                </a:lnTo>
                <a:lnTo>
                  <a:pt x="1941245" y="1464978"/>
                </a:lnTo>
                <a:lnTo>
                  <a:pt x="1938483" y="1456781"/>
                </a:lnTo>
                <a:cubicBezTo>
                  <a:pt x="1937484" y="1446769"/>
                  <a:pt x="1945795" y="1444611"/>
                  <a:pt x="1954431" y="1435976"/>
                </a:cubicBezTo>
                <a:cubicBezTo>
                  <a:pt x="1948674" y="1424751"/>
                  <a:pt x="1951408" y="1419137"/>
                  <a:pt x="1957021" y="1413524"/>
                </a:cubicBezTo>
                <a:lnTo>
                  <a:pt x="1966953" y="1402299"/>
                </a:lnTo>
                <a:lnTo>
                  <a:pt x="1967096" y="1402587"/>
                </a:lnTo>
                <a:lnTo>
                  <a:pt x="1976883" y="1391073"/>
                </a:lnTo>
                <a:cubicBezTo>
                  <a:pt x="1976882" y="1402587"/>
                  <a:pt x="1976882" y="1402587"/>
                  <a:pt x="1988396" y="1402587"/>
                </a:cubicBezTo>
                <a:cubicBezTo>
                  <a:pt x="1988396" y="1391073"/>
                  <a:pt x="1976883" y="1391073"/>
                  <a:pt x="1976883" y="1391073"/>
                </a:cubicBezTo>
                <a:lnTo>
                  <a:pt x="1966953" y="1402299"/>
                </a:lnTo>
                <a:lnTo>
                  <a:pt x="1963857" y="1396083"/>
                </a:lnTo>
                <a:cubicBezTo>
                  <a:pt x="1964937" y="1390929"/>
                  <a:pt x="1975730" y="1388770"/>
                  <a:pt x="1967095" y="1380135"/>
                </a:cubicBezTo>
                <a:cubicBezTo>
                  <a:pt x="1955581" y="1391073"/>
                  <a:pt x="1967096" y="1368622"/>
                  <a:pt x="1955582" y="1368622"/>
                </a:cubicBezTo>
                <a:cubicBezTo>
                  <a:pt x="1955581" y="1379559"/>
                  <a:pt x="1944068" y="1379559"/>
                  <a:pt x="1955581" y="1391073"/>
                </a:cubicBezTo>
                <a:cubicBezTo>
                  <a:pt x="1944068" y="1391073"/>
                  <a:pt x="1944068" y="1402586"/>
                  <a:pt x="1944068" y="1402586"/>
                </a:cubicBezTo>
                <a:cubicBezTo>
                  <a:pt x="1944068" y="1397117"/>
                  <a:pt x="1944068" y="1394384"/>
                  <a:pt x="1942628" y="1391576"/>
                </a:cubicBezTo>
                <a:lnTo>
                  <a:pt x="1932997" y="1380637"/>
                </a:lnTo>
                <a:lnTo>
                  <a:pt x="1937241" y="1376501"/>
                </a:lnTo>
                <a:cubicBezTo>
                  <a:pt x="1939031" y="1375961"/>
                  <a:pt x="1941190" y="1376681"/>
                  <a:pt x="1944068" y="1379559"/>
                </a:cubicBezTo>
                <a:cubicBezTo>
                  <a:pt x="1944068" y="1368622"/>
                  <a:pt x="1932555" y="1368622"/>
                  <a:pt x="1932555" y="1357108"/>
                </a:cubicBezTo>
                <a:cubicBezTo>
                  <a:pt x="1921041" y="1357108"/>
                  <a:pt x="1932555" y="1368622"/>
                  <a:pt x="1921041" y="1368622"/>
                </a:cubicBezTo>
                <a:cubicBezTo>
                  <a:pt x="1932555" y="1345595"/>
                  <a:pt x="1898589" y="1368622"/>
                  <a:pt x="1898589" y="1357108"/>
                </a:cubicBezTo>
                <a:lnTo>
                  <a:pt x="1887076" y="1368622"/>
                </a:lnTo>
                <a:lnTo>
                  <a:pt x="1875563" y="1368622"/>
                </a:lnTo>
                <a:cubicBezTo>
                  <a:pt x="1875562" y="1357108"/>
                  <a:pt x="1875562" y="1357108"/>
                  <a:pt x="1887076" y="1357108"/>
                </a:cubicBezTo>
                <a:cubicBezTo>
                  <a:pt x="1887076" y="1345594"/>
                  <a:pt x="1864625" y="1334656"/>
                  <a:pt x="1853111" y="1323143"/>
                </a:cubicBezTo>
                <a:cubicBezTo>
                  <a:pt x="1864625" y="1334081"/>
                  <a:pt x="1864625" y="1345594"/>
                  <a:pt x="1853112" y="1345595"/>
                </a:cubicBezTo>
                <a:cubicBezTo>
                  <a:pt x="1853111" y="1357108"/>
                  <a:pt x="1853111" y="1357108"/>
                  <a:pt x="1864625" y="1357108"/>
                </a:cubicBezTo>
                <a:cubicBezTo>
                  <a:pt x="1864624" y="1346169"/>
                  <a:pt x="1864624" y="1346169"/>
                  <a:pt x="1864625" y="1334656"/>
                </a:cubicBezTo>
                <a:cubicBezTo>
                  <a:pt x="1864624" y="1346169"/>
                  <a:pt x="1876139" y="1357108"/>
                  <a:pt x="1864624" y="1368622"/>
                </a:cubicBezTo>
                <a:cubicBezTo>
                  <a:pt x="1876138" y="1368622"/>
                  <a:pt x="1876139" y="1380135"/>
                  <a:pt x="1864625" y="1380135"/>
                </a:cubicBezTo>
                <a:cubicBezTo>
                  <a:pt x="1875563" y="1391648"/>
                  <a:pt x="1887076" y="1402587"/>
                  <a:pt x="1887076" y="1414100"/>
                </a:cubicBezTo>
                <a:cubicBezTo>
                  <a:pt x="1875563" y="1414100"/>
                  <a:pt x="1875563" y="1414100"/>
                  <a:pt x="1875563" y="1414100"/>
                </a:cubicBezTo>
                <a:cubicBezTo>
                  <a:pt x="1875563" y="1419569"/>
                  <a:pt x="1875563" y="1425182"/>
                  <a:pt x="1877002" y="1429428"/>
                </a:cubicBezTo>
                <a:lnTo>
                  <a:pt x="1886654" y="1436254"/>
                </a:lnTo>
                <a:lnTo>
                  <a:pt x="1886501" y="1436552"/>
                </a:lnTo>
                <a:cubicBezTo>
                  <a:pt x="1886501" y="1448066"/>
                  <a:pt x="1886501" y="1448066"/>
                  <a:pt x="1886501" y="1448066"/>
                </a:cubicBezTo>
                <a:cubicBezTo>
                  <a:pt x="1886501" y="1425038"/>
                  <a:pt x="1908951" y="1448065"/>
                  <a:pt x="1920465" y="1436552"/>
                </a:cubicBezTo>
                <a:cubicBezTo>
                  <a:pt x="1931979" y="1459003"/>
                  <a:pt x="1920465" y="1469941"/>
                  <a:pt x="1920465" y="1481455"/>
                </a:cubicBezTo>
                <a:cubicBezTo>
                  <a:pt x="1925934" y="1481455"/>
                  <a:pt x="1928669" y="1478577"/>
                  <a:pt x="1931476" y="1475699"/>
                </a:cubicBezTo>
                <a:lnTo>
                  <a:pt x="1935566" y="1473641"/>
                </a:lnTo>
                <a:lnTo>
                  <a:pt x="1928885" y="1483830"/>
                </a:lnTo>
                <a:cubicBezTo>
                  <a:pt x="1924639" y="1489515"/>
                  <a:pt x="1919026" y="1492393"/>
                  <a:pt x="1907801" y="1486636"/>
                </a:cubicBezTo>
                <a:lnTo>
                  <a:pt x="1907801" y="1475698"/>
                </a:lnTo>
                <a:lnTo>
                  <a:pt x="1907801" y="1475698"/>
                </a:lnTo>
                <a:lnTo>
                  <a:pt x="1907801" y="1464184"/>
                </a:lnTo>
                <a:cubicBezTo>
                  <a:pt x="1907801" y="1469941"/>
                  <a:pt x="1907800" y="1472820"/>
                  <a:pt x="1907801" y="1475626"/>
                </a:cubicBezTo>
                <a:lnTo>
                  <a:pt x="1907801" y="1475698"/>
                </a:lnTo>
                <a:lnTo>
                  <a:pt x="1901297" y="1472460"/>
                </a:lnTo>
                <a:cubicBezTo>
                  <a:pt x="1896143" y="1473539"/>
                  <a:pt x="1893984" y="1484333"/>
                  <a:pt x="1885349" y="1475698"/>
                </a:cubicBezTo>
                <a:lnTo>
                  <a:pt x="1889794" y="1467918"/>
                </a:lnTo>
                <a:lnTo>
                  <a:pt x="1896935" y="1464185"/>
                </a:lnTo>
                <a:cubicBezTo>
                  <a:pt x="1899741" y="1461306"/>
                  <a:pt x="1902619" y="1458428"/>
                  <a:pt x="1908377" y="1458428"/>
                </a:cubicBezTo>
                <a:cubicBezTo>
                  <a:pt x="1897439" y="1458428"/>
                  <a:pt x="1908377" y="1447489"/>
                  <a:pt x="1897439" y="1446914"/>
                </a:cubicBezTo>
                <a:cubicBezTo>
                  <a:pt x="1897439" y="1452671"/>
                  <a:pt x="1894561" y="1452671"/>
                  <a:pt x="1891682" y="1452671"/>
                </a:cubicBezTo>
                <a:lnTo>
                  <a:pt x="1887422" y="1456930"/>
                </a:lnTo>
                <a:lnTo>
                  <a:pt x="1875563" y="1454110"/>
                </a:lnTo>
                <a:cubicBezTo>
                  <a:pt x="1865632" y="1452671"/>
                  <a:pt x="1857141" y="1452671"/>
                  <a:pt x="1862898" y="1452671"/>
                </a:cubicBezTo>
                <a:cubicBezTo>
                  <a:pt x="1851384" y="1452671"/>
                  <a:pt x="1851384" y="1475698"/>
                  <a:pt x="1828932" y="1464184"/>
                </a:cubicBezTo>
                <a:cubicBezTo>
                  <a:pt x="1828932" y="1486636"/>
                  <a:pt x="1828932" y="1486636"/>
                  <a:pt x="1840446" y="1498149"/>
                </a:cubicBezTo>
                <a:cubicBezTo>
                  <a:pt x="1851960" y="1498150"/>
                  <a:pt x="1840447" y="1486636"/>
                  <a:pt x="1840447" y="1486636"/>
                </a:cubicBezTo>
                <a:cubicBezTo>
                  <a:pt x="1851960" y="1486636"/>
                  <a:pt x="1851960" y="1486636"/>
                  <a:pt x="1851960" y="1486636"/>
                </a:cubicBezTo>
                <a:cubicBezTo>
                  <a:pt x="1863474" y="1486636"/>
                  <a:pt x="1863473" y="1509087"/>
                  <a:pt x="1863473" y="1520601"/>
                </a:cubicBezTo>
                <a:cubicBezTo>
                  <a:pt x="1829509" y="1520601"/>
                  <a:pt x="1851960" y="1520601"/>
                  <a:pt x="1817995" y="1520601"/>
                </a:cubicBezTo>
                <a:cubicBezTo>
                  <a:pt x="1817994" y="1509663"/>
                  <a:pt x="1817994" y="1509663"/>
                  <a:pt x="1806481" y="1498150"/>
                </a:cubicBezTo>
                <a:cubicBezTo>
                  <a:pt x="1806481" y="1509088"/>
                  <a:pt x="1806481" y="1509088"/>
                  <a:pt x="1794968" y="1520601"/>
                </a:cubicBezTo>
                <a:cubicBezTo>
                  <a:pt x="1789499" y="1520601"/>
                  <a:pt x="1786764" y="1517722"/>
                  <a:pt x="1783958" y="1514845"/>
                </a:cubicBezTo>
                <a:lnTo>
                  <a:pt x="1783846" y="1514788"/>
                </a:lnTo>
                <a:lnTo>
                  <a:pt x="1793528" y="1513405"/>
                </a:lnTo>
                <a:cubicBezTo>
                  <a:pt x="1794968" y="1511966"/>
                  <a:pt x="1794967" y="1509088"/>
                  <a:pt x="1794967" y="1503331"/>
                </a:cubicBezTo>
                <a:cubicBezTo>
                  <a:pt x="1794967" y="1503331"/>
                  <a:pt x="1792088" y="1503331"/>
                  <a:pt x="1789210" y="1504770"/>
                </a:cubicBezTo>
                <a:lnTo>
                  <a:pt x="1783566" y="1514647"/>
                </a:lnTo>
                <a:lnTo>
                  <a:pt x="1772516" y="1509088"/>
                </a:lnTo>
                <a:cubicBezTo>
                  <a:pt x="1761578" y="1509088"/>
                  <a:pt x="1761578" y="1509088"/>
                  <a:pt x="1750064" y="1497573"/>
                </a:cubicBezTo>
                <a:cubicBezTo>
                  <a:pt x="1750065" y="1508512"/>
                  <a:pt x="1738551" y="1508511"/>
                  <a:pt x="1738552" y="1520025"/>
                </a:cubicBezTo>
                <a:cubicBezTo>
                  <a:pt x="1738552" y="1520025"/>
                  <a:pt x="1727037" y="1520026"/>
                  <a:pt x="1727037" y="1531539"/>
                </a:cubicBezTo>
                <a:cubicBezTo>
                  <a:pt x="1727037" y="1531539"/>
                  <a:pt x="1727037" y="1531539"/>
                  <a:pt x="1738552" y="1531539"/>
                </a:cubicBezTo>
                <a:cubicBezTo>
                  <a:pt x="1738552" y="1531539"/>
                  <a:pt x="1727614" y="1531539"/>
                  <a:pt x="1716099" y="1531539"/>
                </a:cubicBezTo>
                <a:lnTo>
                  <a:pt x="1716737" y="1525343"/>
                </a:lnTo>
                <a:lnTo>
                  <a:pt x="1729952" y="1520556"/>
                </a:lnTo>
                <a:cubicBezTo>
                  <a:pt x="1741609" y="1511138"/>
                  <a:pt x="1743876" y="1492249"/>
                  <a:pt x="1727037" y="1491817"/>
                </a:cubicBezTo>
                <a:cubicBezTo>
                  <a:pt x="1735241" y="1508656"/>
                  <a:pt x="1731139" y="1506713"/>
                  <a:pt x="1723718" y="1514161"/>
                </a:cubicBezTo>
                <a:lnTo>
                  <a:pt x="1716892" y="1523843"/>
                </a:lnTo>
                <a:lnTo>
                  <a:pt x="1717296" y="1519917"/>
                </a:lnTo>
                <a:cubicBezTo>
                  <a:pt x="1712898" y="1512470"/>
                  <a:pt x="1695951" y="1514412"/>
                  <a:pt x="1704586" y="1497574"/>
                </a:cubicBezTo>
                <a:cubicBezTo>
                  <a:pt x="1693073" y="1497574"/>
                  <a:pt x="1693073" y="1497574"/>
                  <a:pt x="1693073" y="1497574"/>
                </a:cubicBezTo>
                <a:cubicBezTo>
                  <a:pt x="1681559" y="1497574"/>
                  <a:pt x="1693073" y="1509088"/>
                  <a:pt x="1681559" y="1509088"/>
                </a:cubicBezTo>
                <a:cubicBezTo>
                  <a:pt x="1681558" y="1520601"/>
                  <a:pt x="1693073" y="1497574"/>
                  <a:pt x="1693073" y="1509088"/>
                </a:cubicBezTo>
                <a:cubicBezTo>
                  <a:pt x="1693072" y="1520601"/>
                  <a:pt x="1693073" y="1509088"/>
                  <a:pt x="1693072" y="1520601"/>
                </a:cubicBezTo>
                <a:cubicBezTo>
                  <a:pt x="1704586" y="1520601"/>
                  <a:pt x="1693072" y="1520601"/>
                  <a:pt x="1704586" y="1520601"/>
                </a:cubicBezTo>
                <a:cubicBezTo>
                  <a:pt x="1693648" y="1532114"/>
                  <a:pt x="1693648" y="1520601"/>
                  <a:pt x="1682135" y="1532115"/>
                </a:cubicBezTo>
                <a:cubicBezTo>
                  <a:pt x="1693073" y="1532114"/>
                  <a:pt x="1693072" y="1543628"/>
                  <a:pt x="1704586" y="1543629"/>
                </a:cubicBezTo>
                <a:cubicBezTo>
                  <a:pt x="1693072" y="1543628"/>
                  <a:pt x="1693072" y="1543628"/>
                  <a:pt x="1693072" y="1555142"/>
                </a:cubicBezTo>
                <a:cubicBezTo>
                  <a:pt x="1693072" y="1555142"/>
                  <a:pt x="1693072" y="1543628"/>
                  <a:pt x="1681558" y="1543628"/>
                </a:cubicBezTo>
                <a:lnTo>
                  <a:pt x="1681559" y="1532115"/>
                </a:lnTo>
                <a:cubicBezTo>
                  <a:pt x="1681559" y="1532115"/>
                  <a:pt x="1670045" y="1532114"/>
                  <a:pt x="1670045" y="1520601"/>
                </a:cubicBezTo>
                <a:cubicBezTo>
                  <a:pt x="1670045" y="1520601"/>
                  <a:pt x="1670045" y="1520601"/>
                  <a:pt x="1658532" y="1532115"/>
                </a:cubicBezTo>
                <a:cubicBezTo>
                  <a:pt x="1681559" y="1532115"/>
                  <a:pt x="1681558" y="1565504"/>
                  <a:pt x="1670045" y="1577017"/>
                </a:cubicBezTo>
                <a:cubicBezTo>
                  <a:pt x="1659107" y="1577017"/>
                  <a:pt x="1647594" y="1577017"/>
                  <a:pt x="1647593" y="1565504"/>
                </a:cubicBezTo>
                <a:cubicBezTo>
                  <a:pt x="1659107" y="1565504"/>
                  <a:pt x="1659107" y="1565504"/>
                  <a:pt x="1659107" y="1565504"/>
                </a:cubicBezTo>
                <a:cubicBezTo>
                  <a:pt x="1664576" y="1554278"/>
                  <a:pt x="1664576" y="1548665"/>
                  <a:pt x="1661769" y="1543052"/>
                </a:cubicBezTo>
                <a:lnTo>
                  <a:pt x="1648133" y="1521455"/>
                </a:lnTo>
                <a:lnTo>
                  <a:pt x="1651336" y="1509016"/>
                </a:lnTo>
                <a:cubicBezTo>
                  <a:pt x="1652775" y="1503331"/>
                  <a:pt x="1652775" y="1497574"/>
                  <a:pt x="1647019" y="1491817"/>
                </a:cubicBezTo>
                <a:cubicBezTo>
                  <a:pt x="1647019" y="1500453"/>
                  <a:pt x="1640542" y="1521717"/>
                  <a:pt x="1642161" y="1526952"/>
                </a:cubicBezTo>
                <a:lnTo>
                  <a:pt x="1644253" y="1526448"/>
                </a:lnTo>
                <a:lnTo>
                  <a:pt x="1641837" y="1530675"/>
                </a:lnTo>
                <a:cubicBezTo>
                  <a:pt x="1638958" y="1532114"/>
                  <a:pt x="1636080" y="1532114"/>
                  <a:pt x="1636080" y="1532114"/>
                </a:cubicBezTo>
                <a:cubicBezTo>
                  <a:pt x="1624566" y="1532114"/>
                  <a:pt x="1636081" y="1555142"/>
                  <a:pt x="1624566" y="1543628"/>
                </a:cubicBezTo>
                <a:cubicBezTo>
                  <a:pt x="1624567" y="1532690"/>
                  <a:pt x="1613053" y="1521178"/>
                  <a:pt x="1624566" y="1521177"/>
                </a:cubicBezTo>
                <a:cubicBezTo>
                  <a:pt x="1636080" y="1510239"/>
                  <a:pt x="1624566" y="1510239"/>
                  <a:pt x="1624566" y="1498725"/>
                </a:cubicBezTo>
                <a:lnTo>
                  <a:pt x="1624566" y="1510239"/>
                </a:lnTo>
                <a:cubicBezTo>
                  <a:pt x="1613052" y="1510239"/>
                  <a:pt x="1601540" y="1499301"/>
                  <a:pt x="1613053" y="1521753"/>
                </a:cubicBezTo>
                <a:cubicBezTo>
                  <a:pt x="1601539" y="1510239"/>
                  <a:pt x="1601539" y="1510239"/>
                  <a:pt x="1601539" y="1510239"/>
                </a:cubicBezTo>
                <a:cubicBezTo>
                  <a:pt x="1590602" y="1532691"/>
                  <a:pt x="1590601" y="1555142"/>
                  <a:pt x="1613053" y="1555142"/>
                </a:cubicBezTo>
                <a:cubicBezTo>
                  <a:pt x="1613053" y="1566080"/>
                  <a:pt x="1601539" y="1566080"/>
                  <a:pt x="1601540" y="1577593"/>
                </a:cubicBezTo>
                <a:cubicBezTo>
                  <a:pt x="1601540" y="1577593"/>
                  <a:pt x="1601540" y="1577593"/>
                  <a:pt x="1590026" y="1577594"/>
                </a:cubicBezTo>
                <a:cubicBezTo>
                  <a:pt x="1613053" y="1566080"/>
                  <a:pt x="1579087" y="1554567"/>
                  <a:pt x="1567574" y="1566080"/>
                </a:cubicBezTo>
                <a:cubicBezTo>
                  <a:pt x="1567574" y="1577593"/>
                  <a:pt x="1567574" y="1577593"/>
                  <a:pt x="1567574" y="1577593"/>
                </a:cubicBezTo>
                <a:cubicBezTo>
                  <a:pt x="1578512" y="1577593"/>
                  <a:pt x="1578512" y="1577593"/>
                  <a:pt x="1590025" y="1589106"/>
                </a:cubicBezTo>
                <a:cubicBezTo>
                  <a:pt x="1590025" y="1600044"/>
                  <a:pt x="1601539" y="1600044"/>
                  <a:pt x="1590025" y="1611558"/>
                </a:cubicBezTo>
                <a:lnTo>
                  <a:pt x="1589079" y="1611208"/>
                </a:lnTo>
                <a:lnTo>
                  <a:pt x="1586787" y="1607051"/>
                </a:lnTo>
                <a:cubicBezTo>
                  <a:pt x="1586427" y="1605081"/>
                  <a:pt x="1587147" y="1602922"/>
                  <a:pt x="1590025" y="1600044"/>
                </a:cubicBezTo>
                <a:cubicBezTo>
                  <a:pt x="1590025" y="1600044"/>
                  <a:pt x="1583549" y="1606521"/>
                  <a:pt x="1585168" y="1609759"/>
                </a:cubicBezTo>
                <a:lnTo>
                  <a:pt x="1589079" y="1611208"/>
                </a:lnTo>
                <a:lnTo>
                  <a:pt x="1590026" y="1612925"/>
                </a:lnTo>
                <a:cubicBezTo>
                  <a:pt x="1592905" y="1617171"/>
                  <a:pt x="1595783" y="1622784"/>
                  <a:pt x="1590026" y="1634010"/>
                </a:cubicBezTo>
                <a:cubicBezTo>
                  <a:pt x="1601539" y="1634010"/>
                  <a:pt x="1601540" y="1623072"/>
                  <a:pt x="1601539" y="1611558"/>
                </a:cubicBezTo>
                <a:cubicBezTo>
                  <a:pt x="1601540" y="1623072"/>
                  <a:pt x="1613053" y="1623072"/>
                  <a:pt x="1613052" y="1611558"/>
                </a:cubicBezTo>
                <a:lnTo>
                  <a:pt x="1613053" y="1623072"/>
                </a:lnTo>
                <a:lnTo>
                  <a:pt x="1624566" y="1623072"/>
                </a:lnTo>
                <a:cubicBezTo>
                  <a:pt x="1636081" y="1612134"/>
                  <a:pt x="1613628" y="1646099"/>
                  <a:pt x="1636081" y="1634585"/>
                </a:cubicBezTo>
                <a:cubicBezTo>
                  <a:pt x="1624567" y="1668551"/>
                  <a:pt x="1636080" y="1657037"/>
                  <a:pt x="1624567" y="1668551"/>
                </a:cubicBezTo>
                <a:cubicBezTo>
                  <a:pt x="1613053" y="1657612"/>
                  <a:pt x="1613053" y="1646099"/>
                  <a:pt x="1613053" y="1646099"/>
                </a:cubicBezTo>
                <a:cubicBezTo>
                  <a:pt x="1595782" y="1663369"/>
                  <a:pt x="1591465" y="1661210"/>
                  <a:pt x="1576057" y="1659052"/>
                </a:cubicBezTo>
                <a:lnTo>
                  <a:pt x="1569488" y="1658579"/>
                </a:lnTo>
                <a:lnTo>
                  <a:pt x="1576209" y="1649841"/>
                </a:lnTo>
                <a:cubicBezTo>
                  <a:pt x="1576209" y="1644228"/>
                  <a:pt x="1573331" y="1638615"/>
                  <a:pt x="1567574" y="1638615"/>
                </a:cubicBezTo>
                <a:cubicBezTo>
                  <a:pt x="1567574" y="1638615"/>
                  <a:pt x="1567574" y="1638615"/>
                  <a:pt x="1567574" y="1648087"/>
                </a:cubicBezTo>
                <a:lnTo>
                  <a:pt x="1567575" y="1658441"/>
                </a:lnTo>
                <a:lnTo>
                  <a:pt x="1556060" y="1657612"/>
                </a:lnTo>
                <a:cubicBezTo>
                  <a:pt x="1556060" y="1657612"/>
                  <a:pt x="1556060" y="1657612"/>
                  <a:pt x="1556061" y="1646099"/>
                </a:cubicBezTo>
                <a:cubicBezTo>
                  <a:pt x="1579088" y="1646099"/>
                  <a:pt x="1556061" y="1635161"/>
                  <a:pt x="1567574" y="1623648"/>
                </a:cubicBezTo>
                <a:cubicBezTo>
                  <a:pt x="1567574" y="1612709"/>
                  <a:pt x="1556061" y="1623647"/>
                  <a:pt x="1556060" y="1601196"/>
                </a:cubicBezTo>
                <a:cubicBezTo>
                  <a:pt x="1544546" y="1601196"/>
                  <a:pt x="1544547" y="1612710"/>
                  <a:pt x="1544547" y="1612710"/>
                </a:cubicBezTo>
                <a:cubicBezTo>
                  <a:pt x="1533033" y="1624223"/>
                  <a:pt x="1533033" y="1612709"/>
                  <a:pt x="1533033" y="1612709"/>
                </a:cubicBezTo>
                <a:cubicBezTo>
                  <a:pt x="1521519" y="1601196"/>
                  <a:pt x="1533033" y="1590258"/>
                  <a:pt x="1533033" y="1578745"/>
                </a:cubicBezTo>
                <a:cubicBezTo>
                  <a:pt x="1521520" y="1589683"/>
                  <a:pt x="1521520" y="1589683"/>
                  <a:pt x="1521519" y="1601196"/>
                </a:cubicBezTo>
                <a:cubicBezTo>
                  <a:pt x="1487555" y="1601196"/>
                  <a:pt x="1499068" y="1635161"/>
                  <a:pt x="1487555" y="1657612"/>
                </a:cubicBezTo>
                <a:cubicBezTo>
                  <a:pt x="1476042" y="1657612"/>
                  <a:pt x="1476042" y="1646098"/>
                  <a:pt x="1487555" y="1646099"/>
                </a:cubicBezTo>
                <a:cubicBezTo>
                  <a:pt x="1487555" y="1634586"/>
                  <a:pt x="1476042" y="1634586"/>
                  <a:pt x="1476042" y="1634586"/>
                </a:cubicBezTo>
                <a:lnTo>
                  <a:pt x="1476042" y="1646098"/>
                </a:lnTo>
                <a:cubicBezTo>
                  <a:pt x="1464528" y="1646099"/>
                  <a:pt x="1476042" y="1634586"/>
                  <a:pt x="1464527" y="1634585"/>
                </a:cubicBezTo>
                <a:cubicBezTo>
                  <a:pt x="1475465" y="1634585"/>
                  <a:pt x="1486979" y="1623072"/>
                  <a:pt x="1486979" y="1623072"/>
                </a:cubicBezTo>
                <a:cubicBezTo>
                  <a:pt x="1486978" y="1611558"/>
                  <a:pt x="1486979" y="1600621"/>
                  <a:pt x="1486979" y="1589107"/>
                </a:cubicBezTo>
                <a:cubicBezTo>
                  <a:pt x="1486979" y="1589107"/>
                  <a:pt x="1486979" y="1589107"/>
                  <a:pt x="1475465" y="1589106"/>
                </a:cubicBezTo>
                <a:cubicBezTo>
                  <a:pt x="1486979" y="1600045"/>
                  <a:pt x="1463951" y="1600044"/>
                  <a:pt x="1475465" y="1611558"/>
                </a:cubicBezTo>
                <a:cubicBezTo>
                  <a:pt x="1464527" y="1611558"/>
                  <a:pt x="1453014" y="1589107"/>
                  <a:pt x="1453015" y="1577593"/>
                </a:cubicBezTo>
                <a:lnTo>
                  <a:pt x="1441102" y="1586151"/>
                </a:lnTo>
                <a:lnTo>
                  <a:pt x="1433441" y="1567447"/>
                </a:lnTo>
                <a:cubicBezTo>
                  <a:pt x="1433441" y="1563202"/>
                  <a:pt x="1436320" y="1560323"/>
                  <a:pt x="1442077" y="1554566"/>
                </a:cubicBezTo>
                <a:cubicBezTo>
                  <a:pt x="1430563" y="1543629"/>
                  <a:pt x="1430563" y="1532114"/>
                  <a:pt x="1430563" y="1509663"/>
                </a:cubicBezTo>
                <a:lnTo>
                  <a:pt x="1424034" y="1512275"/>
                </a:lnTo>
                <a:lnTo>
                  <a:pt x="1420200" y="1503331"/>
                </a:lnTo>
                <a:cubicBezTo>
                  <a:pt x="1408687" y="1503331"/>
                  <a:pt x="1408687" y="1503331"/>
                  <a:pt x="1408687" y="1503331"/>
                </a:cubicBezTo>
                <a:cubicBezTo>
                  <a:pt x="1420200" y="1503331"/>
                  <a:pt x="1420200" y="1514844"/>
                  <a:pt x="1408687" y="1514844"/>
                </a:cubicBezTo>
                <a:lnTo>
                  <a:pt x="1419783" y="1514844"/>
                </a:lnTo>
                <a:lnTo>
                  <a:pt x="1413580" y="1519738"/>
                </a:lnTo>
                <a:cubicBezTo>
                  <a:pt x="1407968" y="1524056"/>
                  <a:pt x="1402354" y="1526934"/>
                  <a:pt x="1396597" y="1521177"/>
                </a:cubicBezTo>
                <a:cubicBezTo>
                  <a:pt x="1396597" y="1532691"/>
                  <a:pt x="1408112" y="1532691"/>
                  <a:pt x="1408112" y="1532691"/>
                </a:cubicBezTo>
                <a:cubicBezTo>
                  <a:pt x="1408111" y="1544204"/>
                  <a:pt x="1408111" y="1544204"/>
                  <a:pt x="1408111" y="1544204"/>
                </a:cubicBezTo>
                <a:cubicBezTo>
                  <a:pt x="1408111" y="1544204"/>
                  <a:pt x="1408111" y="1544204"/>
                  <a:pt x="1409551" y="1544204"/>
                </a:cubicBezTo>
                <a:lnTo>
                  <a:pt x="1412769" y="1544203"/>
                </a:lnTo>
                <a:lnTo>
                  <a:pt x="1413653" y="1545859"/>
                </a:lnTo>
                <a:cubicBezTo>
                  <a:pt x="1416459" y="1550105"/>
                  <a:pt x="1419338" y="1555718"/>
                  <a:pt x="1408112" y="1555717"/>
                </a:cubicBezTo>
                <a:cubicBezTo>
                  <a:pt x="1408111" y="1567231"/>
                  <a:pt x="1419625" y="1555717"/>
                  <a:pt x="1419625" y="1567231"/>
                </a:cubicBezTo>
                <a:cubicBezTo>
                  <a:pt x="1408111" y="1578169"/>
                  <a:pt x="1419625" y="1578169"/>
                  <a:pt x="1419624" y="1589682"/>
                </a:cubicBezTo>
                <a:cubicBezTo>
                  <a:pt x="1397174" y="1589683"/>
                  <a:pt x="1397174" y="1601196"/>
                  <a:pt x="1385659" y="1601196"/>
                </a:cubicBezTo>
                <a:cubicBezTo>
                  <a:pt x="1385659" y="1623648"/>
                  <a:pt x="1363208" y="1623648"/>
                  <a:pt x="1363208" y="1635161"/>
                </a:cubicBezTo>
                <a:cubicBezTo>
                  <a:pt x="1351695" y="1635161"/>
                  <a:pt x="1363208" y="1624223"/>
                  <a:pt x="1363208" y="1612709"/>
                </a:cubicBezTo>
                <a:cubicBezTo>
                  <a:pt x="1385659" y="1612710"/>
                  <a:pt x="1374721" y="1579320"/>
                  <a:pt x="1363208" y="1567807"/>
                </a:cubicBezTo>
                <a:cubicBezTo>
                  <a:pt x="1363208" y="1556293"/>
                  <a:pt x="1374721" y="1556293"/>
                  <a:pt x="1374721" y="1533841"/>
                </a:cubicBezTo>
                <a:lnTo>
                  <a:pt x="1352271" y="1545355"/>
                </a:lnTo>
                <a:cubicBezTo>
                  <a:pt x="1352271" y="1545355"/>
                  <a:pt x="1329819" y="1556869"/>
                  <a:pt x="1329818" y="1545355"/>
                </a:cubicBezTo>
                <a:cubicBezTo>
                  <a:pt x="1341333" y="1556869"/>
                  <a:pt x="1329819" y="1567807"/>
                  <a:pt x="1329818" y="1579320"/>
                </a:cubicBezTo>
                <a:cubicBezTo>
                  <a:pt x="1318305" y="1579320"/>
                  <a:pt x="1329819" y="1556869"/>
                  <a:pt x="1318305" y="1556868"/>
                </a:cubicBezTo>
                <a:lnTo>
                  <a:pt x="1318306" y="1568382"/>
                </a:lnTo>
                <a:cubicBezTo>
                  <a:pt x="1318306" y="1568382"/>
                  <a:pt x="1318305" y="1601772"/>
                  <a:pt x="1306791" y="1635737"/>
                </a:cubicBezTo>
                <a:cubicBezTo>
                  <a:pt x="1318305" y="1635737"/>
                  <a:pt x="1306792" y="1624224"/>
                  <a:pt x="1318305" y="1624223"/>
                </a:cubicBezTo>
                <a:cubicBezTo>
                  <a:pt x="1318305" y="1624223"/>
                  <a:pt x="1318305" y="1624223"/>
                  <a:pt x="1318305" y="1635737"/>
                </a:cubicBezTo>
                <a:lnTo>
                  <a:pt x="1329818" y="1635737"/>
                </a:lnTo>
                <a:lnTo>
                  <a:pt x="1329819" y="1624224"/>
                </a:lnTo>
                <a:cubicBezTo>
                  <a:pt x="1352846" y="1624224"/>
                  <a:pt x="1341333" y="1635737"/>
                  <a:pt x="1341333" y="1635737"/>
                </a:cubicBezTo>
                <a:cubicBezTo>
                  <a:pt x="1341333" y="1647250"/>
                  <a:pt x="1352846" y="1624224"/>
                  <a:pt x="1352846" y="1635737"/>
                </a:cubicBezTo>
                <a:cubicBezTo>
                  <a:pt x="1352845" y="1647250"/>
                  <a:pt x="1329819" y="1647250"/>
                  <a:pt x="1341333" y="1669702"/>
                </a:cubicBezTo>
                <a:lnTo>
                  <a:pt x="1352846" y="1658188"/>
                </a:lnTo>
                <a:cubicBezTo>
                  <a:pt x="1341908" y="1658189"/>
                  <a:pt x="1352845" y="1647250"/>
                  <a:pt x="1364360" y="1635737"/>
                </a:cubicBezTo>
                <a:cubicBezTo>
                  <a:pt x="1364360" y="1646675"/>
                  <a:pt x="1364359" y="1658188"/>
                  <a:pt x="1375873" y="1658188"/>
                </a:cubicBezTo>
                <a:cubicBezTo>
                  <a:pt x="1375873" y="1669126"/>
                  <a:pt x="1375873" y="1669126"/>
                  <a:pt x="1375873" y="1680640"/>
                </a:cubicBezTo>
                <a:cubicBezTo>
                  <a:pt x="1375873" y="1692153"/>
                  <a:pt x="1375873" y="1692153"/>
                  <a:pt x="1375873" y="1692153"/>
                </a:cubicBezTo>
                <a:cubicBezTo>
                  <a:pt x="1386812" y="1680640"/>
                  <a:pt x="1398326" y="1680640"/>
                  <a:pt x="1398325" y="1658188"/>
                </a:cubicBezTo>
                <a:cubicBezTo>
                  <a:pt x="1386811" y="1658188"/>
                  <a:pt x="1398325" y="1669702"/>
                  <a:pt x="1386812" y="1669702"/>
                </a:cubicBezTo>
                <a:lnTo>
                  <a:pt x="1386811" y="1658188"/>
                </a:lnTo>
                <a:lnTo>
                  <a:pt x="1393719" y="1658188"/>
                </a:lnTo>
                <a:cubicBezTo>
                  <a:pt x="1397892" y="1658188"/>
                  <a:pt x="1403505" y="1658188"/>
                  <a:pt x="1409262" y="1658188"/>
                </a:cubicBezTo>
                <a:cubicBezTo>
                  <a:pt x="1409262" y="1669701"/>
                  <a:pt x="1397749" y="1669702"/>
                  <a:pt x="1409262" y="1669701"/>
                </a:cubicBezTo>
                <a:cubicBezTo>
                  <a:pt x="1386811" y="1692153"/>
                  <a:pt x="1409262" y="1703091"/>
                  <a:pt x="1409262" y="1714605"/>
                </a:cubicBezTo>
                <a:cubicBezTo>
                  <a:pt x="1409262" y="1726118"/>
                  <a:pt x="1409262" y="1726118"/>
                  <a:pt x="1420775" y="1726119"/>
                </a:cubicBezTo>
                <a:cubicBezTo>
                  <a:pt x="1420776" y="1737632"/>
                  <a:pt x="1420776" y="1737632"/>
                  <a:pt x="1409262" y="1737632"/>
                </a:cubicBezTo>
                <a:cubicBezTo>
                  <a:pt x="1409262" y="1749146"/>
                  <a:pt x="1431713" y="1737632"/>
                  <a:pt x="1443228" y="1749146"/>
                </a:cubicBezTo>
                <a:cubicBezTo>
                  <a:pt x="1431713" y="1749146"/>
                  <a:pt x="1431714" y="1760660"/>
                  <a:pt x="1431714" y="1760660"/>
                </a:cubicBezTo>
                <a:cubicBezTo>
                  <a:pt x="1423079" y="1752025"/>
                  <a:pt x="1414443" y="1743389"/>
                  <a:pt x="1401193" y="1744468"/>
                </a:cubicBezTo>
                <a:lnTo>
                  <a:pt x="1386234" y="1749146"/>
                </a:lnTo>
                <a:lnTo>
                  <a:pt x="1386234" y="1749146"/>
                </a:lnTo>
                <a:cubicBezTo>
                  <a:pt x="1386235" y="1746268"/>
                  <a:pt x="1386234" y="1743389"/>
                  <a:pt x="1386234" y="1749146"/>
                </a:cubicBezTo>
                <a:cubicBezTo>
                  <a:pt x="1374721" y="1737632"/>
                  <a:pt x="1397749" y="1749146"/>
                  <a:pt x="1386234" y="1737632"/>
                </a:cubicBezTo>
                <a:cubicBezTo>
                  <a:pt x="1386235" y="1726119"/>
                  <a:pt x="1374721" y="1737632"/>
                  <a:pt x="1374721" y="1737632"/>
                </a:cubicBezTo>
                <a:cubicBezTo>
                  <a:pt x="1374722" y="1726694"/>
                  <a:pt x="1386234" y="1726694"/>
                  <a:pt x="1386235" y="1715181"/>
                </a:cubicBezTo>
                <a:cubicBezTo>
                  <a:pt x="1374722" y="1726694"/>
                  <a:pt x="1374722" y="1726694"/>
                  <a:pt x="1374722" y="1726694"/>
                </a:cubicBezTo>
                <a:cubicBezTo>
                  <a:pt x="1374722" y="1726694"/>
                  <a:pt x="1374722" y="1726694"/>
                  <a:pt x="1374721" y="1725255"/>
                </a:cubicBezTo>
                <a:lnTo>
                  <a:pt x="1374721" y="1716116"/>
                </a:lnTo>
                <a:lnTo>
                  <a:pt x="1374721" y="1716044"/>
                </a:lnTo>
                <a:cubicBezTo>
                  <a:pt x="1374721" y="1714605"/>
                  <a:pt x="1374721" y="1711726"/>
                  <a:pt x="1374721" y="1705969"/>
                </a:cubicBezTo>
                <a:cubicBezTo>
                  <a:pt x="1374721" y="1705969"/>
                  <a:pt x="1363208" y="1705969"/>
                  <a:pt x="1363208" y="1717484"/>
                </a:cubicBezTo>
                <a:lnTo>
                  <a:pt x="1373012" y="1717483"/>
                </a:lnTo>
                <a:lnTo>
                  <a:pt x="1364826" y="1728511"/>
                </a:lnTo>
                <a:cubicBezTo>
                  <a:pt x="1361049" y="1739036"/>
                  <a:pt x="1371843" y="1743246"/>
                  <a:pt x="1363208" y="1760084"/>
                </a:cubicBezTo>
                <a:cubicBezTo>
                  <a:pt x="1374146" y="1771597"/>
                  <a:pt x="1385659" y="1771598"/>
                  <a:pt x="1385660" y="1760084"/>
                </a:cubicBezTo>
                <a:cubicBezTo>
                  <a:pt x="1397173" y="1771597"/>
                  <a:pt x="1397173" y="1782535"/>
                  <a:pt x="1385659" y="1794049"/>
                </a:cubicBezTo>
                <a:cubicBezTo>
                  <a:pt x="1397173" y="1805562"/>
                  <a:pt x="1408112" y="1794049"/>
                  <a:pt x="1419625" y="1805562"/>
                </a:cubicBezTo>
                <a:cubicBezTo>
                  <a:pt x="1431138" y="1805562"/>
                  <a:pt x="1419624" y="1794048"/>
                  <a:pt x="1431138" y="1794049"/>
                </a:cubicBezTo>
                <a:cubicBezTo>
                  <a:pt x="1431138" y="1804987"/>
                  <a:pt x="1442651" y="1804986"/>
                  <a:pt x="1431139" y="1816500"/>
                </a:cubicBezTo>
                <a:cubicBezTo>
                  <a:pt x="1442651" y="1828013"/>
                  <a:pt x="1442652" y="1805562"/>
                  <a:pt x="1442651" y="1828013"/>
                </a:cubicBezTo>
                <a:cubicBezTo>
                  <a:pt x="1431138" y="1828013"/>
                  <a:pt x="1420200" y="1828014"/>
                  <a:pt x="1408687" y="1828014"/>
                </a:cubicBezTo>
                <a:cubicBezTo>
                  <a:pt x="1408687" y="1816500"/>
                  <a:pt x="1420200" y="1828014"/>
                  <a:pt x="1420200" y="1816501"/>
                </a:cubicBezTo>
                <a:cubicBezTo>
                  <a:pt x="1420200" y="1816501"/>
                  <a:pt x="1397173" y="1828013"/>
                  <a:pt x="1408687" y="1828014"/>
                </a:cubicBezTo>
                <a:cubicBezTo>
                  <a:pt x="1397749" y="1839528"/>
                  <a:pt x="1397749" y="1828014"/>
                  <a:pt x="1386234" y="1828013"/>
                </a:cubicBezTo>
                <a:cubicBezTo>
                  <a:pt x="1386234" y="1816500"/>
                  <a:pt x="1386234" y="1816500"/>
                  <a:pt x="1397749" y="1816500"/>
                </a:cubicBezTo>
                <a:cubicBezTo>
                  <a:pt x="1391991" y="1816500"/>
                  <a:pt x="1386379" y="1813766"/>
                  <a:pt x="1380766" y="1809592"/>
                </a:cubicBezTo>
                <a:lnTo>
                  <a:pt x="1364742" y="1794926"/>
                </a:lnTo>
                <a:lnTo>
                  <a:pt x="1374721" y="1796352"/>
                </a:lnTo>
                <a:cubicBezTo>
                  <a:pt x="1363784" y="1784838"/>
                  <a:pt x="1386234" y="1784838"/>
                  <a:pt x="1386234" y="1784838"/>
                </a:cubicBezTo>
                <a:lnTo>
                  <a:pt x="1386234" y="1773324"/>
                </a:lnTo>
                <a:cubicBezTo>
                  <a:pt x="1386234" y="1784838"/>
                  <a:pt x="1374722" y="1773325"/>
                  <a:pt x="1374722" y="1773325"/>
                </a:cubicBezTo>
                <a:cubicBezTo>
                  <a:pt x="1374721" y="1784837"/>
                  <a:pt x="1363208" y="1784838"/>
                  <a:pt x="1363208" y="1784838"/>
                </a:cubicBezTo>
                <a:lnTo>
                  <a:pt x="1364635" y="1794828"/>
                </a:lnTo>
                <a:lnTo>
                  <a:pt x="1363784" y="1794049"/>
                </a:lnTo>
                <a:lnTo>
                  <a:pt x="1363784" y="1805562"/>
                </a:lnTo>
                <a:cubicBezTo>
                  <a:pt x="1352846" y="1805562"/>
                  <a:pt x="1352846" y="1794049"/>
                  <a:pt x="1341332" y="1794049"/>
                </a:cubicBezTo>
                <a:cubicBezTo>
                  <a:pt x="1352846" y="1828013"/>
                  <a:pt x="1375298" y="1805562"/>
                  <a:pt x="1341332" y="1828013"/>
                </a:cubicBezTo>
                <a:cubicBezTo>
                  <a:pt x="1341332" y="1828013"/>
                  <a:pt x="1341333" y="1817075"/>
                  <a:pt x="1341333" y="1805562"/>
                </a:cubicBezTo>
                <a:cubicBezTo>
                  <a:pt x="1341333" y="1805562"/>
                  <a:pt x="1329818" y="1817076"/>
                  <a:pt x="1329818" y="1805562"/>
                </a:cubicBezTo>
                <a:lnTo>
                  <a:pt x="1318306" y="1817076"/>
                </a:lnTo>
                <a:cubicBezTo>
                  <a:pt x="1341333" y="1805562"/>
                  <a:pt x="1307368" y="1839528"/>
                  <a:pt x="1329819" y="1839528"/>
                </a:cubicBezTo>
                <a:cubicBezTo>
                  <a:pt x="1329818" y="1828014"/>
                  <a:pt x="1341333" y="1851041"/>
                  <a:pt x="1341332" y="1839528"/>
                </a:cubicBezTo>
                <a:cubicBezTo>
                  <a:pt x="1364360" y="1851041"/>
                  <a:pt x="1364360" y="1851041"/>
                  <a:pt x="1386812" y="1851041"/>
                </a:cubicBezTo>
                <a:cubicBezTo>
                  <a:pt x="1386811" y="1839528"/>
                  <a:pt x="1375874" y="1851041"/>
                  <a:pt x="1364359" y="1839528"/>
                </a:cubicBezTo>
                <a:cubicBezTo>
                  <a:pt x="1375297" y="1828590"/>
                  <a:pt x="1375297" y="1828590"/>
                  <a:pt x="1386811" y="1817075"/>
                </a:cubicBezTo>
                <a:cubicBezTo>
                  <a:pt x="1386811" y="1828590"/>
                  <a:pt x="1375873" y="1839528"/>
                  <a:pt x="1398325" y="1851041"/>
                </a:cubicBezTo>
                <a:cubicBezTo>
                  <a:pt x="1386812" y="1851041"/>
                  <a:pt x="1386811" y="1873492"/>
                  <a:pt x="1386811" y="1873492"/>
                </a:cubicBezTo>
                <a:cubicBezTo>
                  <a:pt x="1397749" y="1873493"/>
                  <a:pt x="1386812" y="1885006"/>
                  <a:pt x="1409262" y="1885006"/>
                </a:cubicBezTo>
                <a:cubicBezTo>
                  <a:pt x="1409262" y="1885006"/>
                  <a:pt x="1397749" y="1885006"/>
                  <a:pt x="1409262" y="1873492"/>
                </a:cubicBezTo>
                <a:cubicBezTo>
                  <a:pt x="1409262" y="1885006"/>
                  <a:pt x="1431713" y="1873492"/>
                  <a:pt x="1431713" y="1885006"/>
                </a:cubicBezTo>
                <a:cubicBezTo>
                  <a:pt x="1409262" y="1885006"/>
                  <a:pt x="1409262" y="1896519"/>
                  <a:pt x="1409262" y="1896519"/>
                </a:cubicBezTo>
                <a:cubicBezTo>
                  <a:pt x="1420776" y="1907457"/>
                  <a:pt x="1409262" y="1918971"/>
                  <a:pt x="1409262" y="1918971"/>
                </a:cubicBezTo>
                <a:cubicBezTo>
                  <a:pt x="1409262" y="1918971"/>
                  <a:pt x="1398325" y="1908033"/>
                  <a:pt x="1386811" y="1896519"/>
                </a:cubicBezTo>
                <a:cubicBezTo>
                  <a:pt x="1398325" y="1885005"/>
                  <a:pt x="1398325" y="1896519"/>
                  <a:pt x="1386812" y="1885006"/>
                </a:cubicBezTo>
                <a:cubicBezTo>
                  <a:pt x="1375298" y="1885006"/>
                  <a:pt x="1386811" y="1896519"/>
                  <a:pt x="1375298" y="1885006"/>
                </a:cubicBezTo>
                <a:cubicBezTo>
                  <a:pt x="1375297" y="1907457"/>
                  <a:pt x="1386811" y="1929909"/>
                  <a:pt x="1409262" y="1929909"/>
                </a:cubicBezTo>
                <a:cubicBezTo>
                  <a:pt x="1397749" y="1941423"/>
                  <a:pt x="1420776" y="1929909"/>
                  <a:pt x="1409262" y="1941422"/>
                </a:cubicBezTo>
                <a:cubicBezTo>
                  <a:pt x="1409262" y="1941422"/>
                  <a:pt x="1409262" y="1941422"/>
                  <a:pt x="1409262" y="1952936"/>
                </a:cubicBezTo>
                <a:cubicBezTo>
                  <a:pt x="1409262" y="1952936"/>
                  <a:pt x="1397749" y="1952936"/>
                  <a:pt x="1409262" y="1964450"/>
                </a:cubicBezTo>
                <a:cubicBezTo>
                  <a:pt x="1409262" y="1964450"/>
                  <a:pt x="1420775" y="1964450"/>
                  <a:pt x="1443228" y="1964450"/>
                </a:cubicBezTo>
                <a:lnTo>
                  <a:pt x="1431714" y="1975964"/>
                </a:lnTo>
                <a:cubicBezTo>
                  <a:pt x="1431714" y="1975964"/>
                  <a:pt x="1431714" y="1975964"/>
                  <a:pt x="1420200" y="1975963"/>
                </a:cubicBezTo>
                <a:cubicBezTo>
                  <a:pt x="1420200" y="1975963"/>
                  <a:pt x="1431713" y="1987477"/>
                  <a:pt x="1420200" y="2009928"/>
                </a:cubicBezTo>
                <a:cubicBezTo>
                  <a:pt x="1408687" y="1998990"/>
                  <a:pt x="1420200" y="1987477"/>
                  <a:pt x="1408687" y="1987477"/>
                </a:cubicBezTo>
                <a:cubicBezTo>
                  <a:pt x="1397173" y="1998990"/>
                  <a:pt x="1397173" y="1998990"/>
                  <a:pt x="1408686" y="2021441"/>
                </a:cubicBezTo>
                <a:cubicBezTo>
                  <a:pt x="1386234" y="2010504"/>
                  <a:pt x="1386235" y="2032955"/>
                  <a:pt x="1386235" y="2032955"/>
                </a:cubicBezTo>
                <a:cubicBezTo>
                  <a:pt x="1386234" y="2044469"/>
                  <a:pt x="1386235" y="2032955"/>
                  <a:pt x="1397749" y="2044469"/>
                </a:cubicBezTo>
                <a:cubicBezTo>
                  <a:pt x="1386234" y="2044469"/>
                  <a:pt x="1375298" y="2055407"/>
                  <a:pt x="1363784" y="2066921"/>
                </a:cubicBezTo>
                <a:cubicBezTo>
                  <a:pt x="1374721" y="2077858"/>
                  <a:pt x="1386235" y="2055407"/>
                  <a:pt x="1386235" y="2055407"/>
                </a:cubicBezTo>
                <a:cubicBezTo>
                  <a:pt x="1397749" y="2066345"/>
                  <a:pt x="1386235" y="2066345"/>
                  <a:pt x="1386234" y="2077858"/>
                </a:cubicBezTo>
                <a:cubicBezTo>
                  <a:pt x="1374721" y="2066345"/>
                  <a:pt x="1363784" y="2077859"/>
                  <a:pt x="1352271" y="2077858"/>
                </a:cubicBezTo>
                <a:lnTo>
                  <a:pt x="1363784" y="2077859"/>
                </a:lnTo>
                <a:cubicBezTo>
                  <a:pt x="1358315" y="2077858"/>
                  <a:pt x="1355581" y="2080737"/>
                  <a:pt x="1352774" y="2082176"/>
                </a:cubicBezTo>
                <a:lnTo>
                  <a:pt x="1341332" y="2077858"/>
                </a:lnTo>
                <a:lnTo>
                  <a:pt x="1341333" y="2077283"/>
                </a:lnTo>
                <a:cubicBezTo>
                  <a:pt x="1307368" y="2088221"/>
                  <a:pt x="1341333" y="2020866"/>
                  <a:pt x="1295854" y="2020866"/>
                </a:cubicBezTo>
                <a:cubicBezTo>
                  <a:pt x="1295854" y="2020866"/>
                  <a:pt x="1295854" y="2018131"/>
                  <a:pt x="1295854" y="2013958"/>
                </a:cubicBezTo>
                <a:lnTo>
                  <a:pt x="1295854" y="1998989"/>
                </a:lnTo>
                <a:lnTo>
                  <a:pt x="1295987" y="1998548"/>
                </a:lnTo>
                <a:lnTo>
                  <a:pt x="1307367" y="2009928"/>
                </a:lnTo>
                <a:cubicBezTo>
                  <a:pt x="1307367" y="2009928"/>
                  <a:pt x="1307367" y="2009928"/>
                  <a:pt x="1307368" y="2021441"/>
                </a:cubicBezTo>
                <a:cubicBezTo>
                  <a:pt x="1318881" y="2009928"/>
                  <a:pt x="1307367" y="1998990"/>
                  <a:pt x="1307368" y="1987477"/>
                </a:cubicBezTo>
                <a:lnTo>
                  <a:pt x="1298254" y="1986226"/>
                </a:lnTo>
                <a:lnTo>
                  <a:pt x="1297293" y="1984814"/>
                </a:lnTo>
                <a:cubicBezTo>
                  <a:pt x="1296573" y="1984778"/>
                  <a:pt x="1296213" y="1985444"/>
                  <a:pt x="1297473" y="1986119"/>
                </a:cubicBezTo>
                <a:lnTo>
                  <a:pt x="1298254" y="1986226"/>
                </a:lnTo>
                <a:lnTo>
                  <a:pt x="1299272" y="1987720"/>
                </a:lnTo>
                <a:lnTo>
                  <a:pt x="1295987" y="1998548"/>
                </a:lnTo>
                <a:lnTo>
                  <a:pt x="1295854" y="1998415"/>
                </a:lnTo>
                <a:lnTo>
                  <a:pt x="1295854" y="1998989"/>
                </a:lnTo>
                <a:lnTo>
                  <a:pt x="1295853" y="1998990"/>
                </a:lnTo>
                <a:cubicBezTo>
                  <a:pt x="1284915" y="1998990"/>
                  <a:pt x="1273401" y="2009928"/>
                  <a:pt x="1273402" y="2021441"/>
                </a:cubicBezTo>
                <a:lnTo>
                  <a:pt x="1284916" y="2021441"/>
                </a:lnTo>
                <a:cubicBezTo>
                  <a:pt x="1284916" y="2021441"/>
                  <a:pt x="1273402" y="2032956"/>
                  <a:pt x="1284916" y="2032956"/>
                </a:cubicBezTo>
                <a:cubicBezTo>
                  <a:pt x="1284915" y="2044469"/>
                  <a:pt x="1273402" y="2032956"/>
                  <a:pt x="1273401" y="2044469"/>
                </a:cubicBezTo>
                <a:cubicBezTo>
                  <a:pt x="1278871" y="2033243"/>
                  <a:pt x="1273115" y="2024752"/>
                  <a:pt x="1267429" y="2016261"/>
                </a:cubicBezTo>
                <a:lnTo>
                  <a:pt x="1263748" y="2009442"/>
                </a:lnTo>
                <a:lnTo>
                  <a:pt x="1271962" y="2004747"/>
                </a:lnTo>
                <a:cubicBezTo>
                  <a:pt x="1273401" y="2001868"/>
                  <a:pt x="1273401" y="1998990"/>
                  <a:pt x="1273401" y="1998990"/>
                </a:cubicBezTo>
                <a:cubicBezTo>
                  <a:pt x="1273401" y="1993233"/>
                  <a:pt x="1270667" y="1990355"/>
                  <a:pt x="1266493" y="1988916"/>
                </a:cubicBezTo>
                <a:lnTo>
                  <a:pt x="1263366" y="1988626"/>
                </a:lnTo>
                <a:lnTo>
                  <a:pt x="1261889" y="1988052"/>
                </a:lnTo>
                <a:lnTo>
                  <a:pt x="1261845" y="1988486"/>
                </a:lnTo>
                <a:lnTo>
                  <a:pt x="1250951" y="1987477"/>
                </a:lnTo>
                <a:cubicBezTo>
                  <a:pt x="1250950" y="1975963"/>
                  <a:pt x="1262463" y="1975963"/>
                  <a:pt x="1262463" y="1975963"/>
                </a:cubicBezTo>
                <a:cubicBezTo>
                  <a:pt x="1262463" y="1975963"/>
                  <a:pt x="1273978" y="1965026"/>
                  <a:pt x="1262464" y="1953512"/>
                </a:cubicBezTo>
                <a:cubicBezTo>
                  <a:pt x="1250950" y="1953512"/>
                  <a:pt x="1250950" y="1965025"/>
                  <a:pt x="1250950" y="1953512"/>
                </a:cubicBezTo>
                <a:cubicBezTo>
                  <a:pt x="1262464" y="1953512"/>
                  <a:pt x="1273978" y="1931060"/>
                  <a:pt x="1262463" y="1919546"/>
                </a:cubicBezTo>
                <a:cubicBezTo>
                  <a:pt x="1251526" y="1908608"/>
                  <a:pt x="1251527" y="1897095"/>
                  <a:pt x="1240013" y="1897095"/>
                </a:cubicBezTo>
                <a:cubicBezTo>
                  <a:pt x="1240013" y="1908609"/>
                  <a:pt x="1240013" y="1908609"/>
                  <a:pt x="1251526" y="1908608"/>
                </a:cubicBezTo>
                <a:cubicBezTo>
                  <a:pt x="1251526" y="1919546"/>
                  <a:pt x="1240013" y="1919546"/>
                  <a:pt x="1240013" y="1931060"/>
                </a:cubicBezTo>
                <a:cubicBezTo>
                  <a:pt x="1228500" y="1931060"/>
                  <a:pt x="1240013" y="1919546"/>
                  <a:pt x="1228500" y="1919546"/>
                </a:cubicBezTo>
                <a:cubicBezTo>
                  <a:pt x="1228500" y="1919546"/>
                  <a:pt x="1228500" y="1919546"/>
                  <a:pt x="1228500" y="1931060"/>
                </a:cubicBezTo>
                <a:cubicBezTo>
                  <a:pt x="1228500" y="1931060"/>
                  <a:pt x="1228500" y="1931060"/>
                  <a:pt x="1216986" y="1931060"/>
                </a:cubicBezTo>
                <a:cubicBezTo>
                  <a:pt x="1216986" y="1919546"/>
                  <a:pt x="1216986" y="1908608"/>
                  <a:pt x="1205472" y="1897095"/>
                </a:cubicBezTo>
                <a:lnTo>
                  <a:pt x="1205472" y="1908608"/>
                </a:lnTo>
                <a:cubicBezTo>
                  <a:pt x="1194535" y="1908609"/>
                  <a:pt x="1194535" y="1908609"/>
                  <a:pt x="1183021" y="1908608"/>
                </a:cubicBezTo>
                <a:cubicBezTo>
                  <a:pt x="1183021" y="1897096"/>
                  <a:pt x="1194534" y="1897095"/>
                  <a:pt x="1194534" y="1897095"/>
                </a:cubicBezTo>
                <a:cubicBezTo>
                  <a:pt x="1194535" y="1885582"/>
                  <a:pt x="1183021" y="1885582"/>
                  <a:pt x="1183021" y="1885582"/>
                </a:cubicBezTo>
                <a:cubicBezTo>
                  <a:pt x="1183021" y="1897096"/>
                  <a:pt x="1172083" y="1885582"/>
                  <a:pt x="1160569" y="1885582"/>
                </a:cubicBezTo>
                <a:cubicBezTo>
                  <a:pt x="1160568" y="1874068"/>
                  <a:pt x="1172083" y="1885582"/>
                  <a:pt x="1160568" y="1874068"/>
                </a:cubicBezTo>
                <a:cubicBezTo>
                  <a:pt x="1149630" y="1874068"/>
                  <a:pt x="1160569" y="1896519"/>
                  <a:pt x="1138117" y="1896519"/>
                </a:cubicBezTo>
                <a:lnTo>
                  <a:pt x="1138117" y="1907457"/>
                </a:lnTo>
                <a:lnTo>
                  <a:pt x="1126604" y="1907457"/>
                </a:lnTo>
                <a:cubicBezTo>
                  <a:pt x="1126604" y="1895944"/>
                  <a:pt x="1149631" y="1885006"/>
                  <a:pt x="1138118" y="1851041"/>
                </a:cubicBezTo>
                <a:cubicBezTo>
                  <a:pt x="1149631" y="1862554"/>
                  <a:pt x="1160569" y="1840103"/>
                  <a:pt x="1172083" y="1862554"/>
                </a:cubicBezTo>
                <a:cubicBezTo>
                  <a:pt x="1183021" y="1862554"/>
                  <a:pt x="1172083" y="1851041"/>
                  <a:pt x="1160568" y="1851041"/>
                </a:cubicBezTo>
                <a:cubicBezTo>
                  <a:pt x="1171507" y="1839528"/>
                  <a:pt x="1183021" y="1851041"/>
                  <a:pt x="1183021" y="1851041"/>
                </a:cubicBezTo>
                <a:cubicBezTo>
                  <a:pt x="1191224" y="1851040"/>
                  <a:pt x="1187123" y="1838412"/>
                  <a:pt x="1194031" y="1832098"/>
                </a:cubicBezTo>
                <a:lnTo>
                  <a:pt x="1199444" y="1830438"/>
                </a:lnTo>
                <a:lnTo>
                  <a:pt x="1202315" y="1831405"/>
                </a:lnTo>
                <a:lnTo>
                  <a:pt x="1201469" y="1829817"/>
                </a:lnTo>
                <a:lnTo>
                  <a:pt x="1205472" y="1828590"/>
                </a:lnTo>
                <a:cubicBezTo>
                  <a:pt x="1205472" y="1828590"/>
                  <a:pt x="1205472" y="1828590"/>
                  <a:pt x="1204033" y="1828589"/>
                </a:cubicBezTo>
                <a:lnTo>
                  <a:pt x="1200814" y="1828590"/>
                </a:lnTo>
                <a:lnTo>
                  <a:pt x="1199931" y="1826934"/>
                </a:lnTo>
                <a:cubicBezTo>
                  <a:pt x="1197125" y="1822688"/>
                  <a:pt x="1194246" y="1817075"/>
                  <a:pt x="1205472" y="1817075"/>
                </a:cubicBezTo>
                <a:cubicBezTo>
                  <a:pt x="1193959" y="1805562"/>
                  <a:pt x="1182446" y="1805562"/>
                  <a:pt x="1193959" y="1817075"/>
                </a:cubicBezTo>
                <a:cubicBezTo>
                  <a:pt x="1183020" y="1805562"/>
                  <a:pt x="1183021" y="1817076"/>
                  <a:pt x="1171507" y="1817075"/>
                </a:cubicBezTo>
                <a:cubicBezTo>
                  <a:pt x="1171507" y="1828014"/>
                  <a:pt x="1171507" y="1828014"/>
                  <a:pt x="1159993" y="1839528"/>
                </a:cubicBezTo>
                <a:cubicBezTo>
                  <a:pt x="1159993" y="1839528"/>
                  <a:pt x="1171507" y="1817075"/>
                  <a:pt x="1159993" y="1817075"/>
                </a:cubicBezTo>
                <a:cubicBezTo>
                  <a:pt x="1159993" y="1822832"/>
                  <a:pt x="1157259" y="1828446"/>
                  <a:pt x="1153085" y="1834058"/>
                </a:cubicBezTo>
                <a:lnTo>
                  <a:pt x="1151086" y="1836242"/>
                </a:lnTo>
                <a:lnTo>
                  <a:pt x="1151027" y="1836213"/>
                </a:lnTo>
                <a:lnTo>
                  <a:pt x="1147328" y="1829740"/>
                </a:lnTo>
                <a:cubicBezTo>
                  <a:pt x="1147329" y="1832475"/>
                  <a:pt x="1148768" y="1834526"/>
                  <a:pt x="1150747" y="1836074"/>
                </a:cubicBezTo>
                <a:lnTo>
                  <a:pt x="1151027" y="1836213"/>
                </a:lnTo>
                <a:lnTo>
                  <a:pt x="1151060" y="1836271"/>
                </a:lnTo>
                <a:lnTo>
                  <a:pt x="1137542" y="1851041"/>
                </a:lnTo>
                <a:cubicBezTo>
                  <a:pt x="1137541" y="1842837"/>
                  <a:pt x="1131066" y="1834310"/>
                  <a:pt x="1132685" y="1821088"/>
                </a:cubicBezTo>
                <a:lnTo>
                  <a:pt x="1135835" y="1811391"/>
                </a:lnTo>
                <a:lnTo>
                  <a:pt x="1137543" y="1811664"/>
                </a:lnTo>
                <a:lnTo>
                  <a:pt x="1137542" y="1817652"/>
                </a:lnTo>
                <a:cubicBezTo>
                  <a:pt x="1149055" y="1817652"/>
                  <a:pt x="1149055" y="1817652"/>
                  <a:pt x="1149055" y="1817652"/>
                </a:cubicBezTo>
                <a:cubicBezTo>
                  <a:pt x="1149055" y="1811895"/>
                  <a:pt x="1143298" y="1811895"/>
                  <a:pt x="1138981" y="1811895"/>
                </a:cubicBezTo>
                <a:lnTo>
                  <a:pt x="1137543" y="1811664"/>
                </a:lnTo>
                <a:lnTo>
                  <a:pt x="1137542" y="1806138"/>
                </a:lnTo>
                <a:cubicBezTo>
                  <a:pt x="1137542" y="1806138"/>
                  <a:pt x="1137542" y="1806138"/>
                  <a:pt x="1149055" y="1806138"/>
                </a:cubicBezTo>
                <a:cubicBezTo>
                  <a:pt x="1126604" y="1795200"/>
                  <a:pt x="1138118" y="1783686"/>
                  <a:pt x="1126604" y="1783686"/>
                </a:cubicBezTo>
                <a:cubicBezTo>
                  <a:pt x="1138117" y="1772748"/>
                  <a:pt x="1149631" y="1783686"/>
                  <a:pt x="1138117" y="1761235"/>
                </a:cubicBezTo>
                <a:cubicBezTo>
                  <a:pt x="1149631" y="1772173"/>
                  <a:pt x="1161145" y="1772173"/>
                  <a:pt x="1149631" y="1783686"/>
                </a:cubicBezTo>
                <a:cubicBezTo>
                  <a:pt x="1160569" y="1783686"/>
                  <a:pt x="1172083" y="1772173"/>
                  <a:pt x="1172083" y="1749722"/>
                </a:cubicBezTo>
                <a:cubicBezTo>
                  <a:pt x="1161145" y="1772748"/>
                  <a:pt x="1161145" y="1738783"/>
                  <a:pt x="1149631" y="1761235"/>
                </a:cubicBezTo>
                <a:cubicBezTo>
                  <a:pt x="1149631" y="1761235"/>
                  <a:pt x="1149631" y="1761235"/>
                  <a:pt x="1149631" y="1749722"/>
                </a:cubicBezTo>
                <a:cubicBezTo>
                  <a:pt x="1127180" y="1749722"/>
                  <a:pt x="1138693" y="1772748"/>
                  <a:pt x="1127179" y="1761235"/>
                </a:cubicBezTo>
                <a:lnTo>
                  <a:pt x="1125256" y="1759380"/>
                </a:lnTo>
                <a:lnTo>
                  <a:pt x="1125380" y="1759373"/>
                </a:lnTo>
                <a:cubicBezTo>
                  <a:pt x="1126460" y="1758141"/>
                  <a:pt x="1127180" y="1755335"/>
                  <a:pt x="1127180" y="1749722"/>
                </a:cubicBezTo>
                <a:lnTo>
                  <a:pt x="1115666" y="1749721"/>
                </a:lnTo>
                <a:cubicBezTo>
                  <a:pt x="1104153" y="1749722"/>
                  <a:pt x="1127179" y="1727270"/>
                  <a:pt x="1115666" y="1727270"/>
                </a:cubicBezTo>
                <a:cubicBezTo>
                  <a:pt x="1127179" y="1716332"/>
                  <a:pt x="1127179" y="1716332"/>
                  <a:pt x="1127179" y="1704818"/>
                </a:cubicBezTo>
                <a:cubicBezTo>
                  <a:pt x="1081701" y="1671429"/>
                  <a:pt x="1104152" y="1738783"/>
                  <a:pt x="1070188" y="1761235"/>
                </a:cubicBezTo>
                <a:cubicBezTo>
                  <a:pt x="1081125" y="1761234"/>
                  <a:pt x="1081125" y="1784263"/>
                  <a:pt x="1092638" y="1772748"/>
                </a:cubicBezTo>
                <a:cubicBezTo>
                  <a:pt x="1092638" y="1784262"/>
                  <a:pt x="1069611" y="1784262"/>
                  <a:pt x="1081125" y="1806714"/>
                </a:cubicBezTo>
                <a:cubicBezTo>
                  <a:pt x="1058674" y="1806714"/>
                  <a:pt x="1081125" y="1772748"/>
                  <a:pt x="1058673" y="1784262"/>
                </a:cubicBezTo>
                <a:cubicBezTo>
                  <a:pt x="1058673" y="1795200"/>
                  <a:pt x="1058674" y="1806714"/>
                  <a:pt x="1070188" y="1806714"/>
                </a:cubicBezTo>
                <a:cubicBezTo>
                  <a:pt x="1070188" y="1817651"/>
                  <a:pt x="1058674" y="1817652"/>
                  <a:pt x="1058674" y="1829165"/>
                </a:cubicBezTo>
                <a:cubicBezTo>
                  <a:pt x="1058674" y="1829165"/>
                  <a:pt x="1070188" y="1829165"/>
                  <a:pt x="1070188" y="1817651"/>
                </a:cubicBezTo>
                <a:cubicBezTo>
                  <a:pt x="1081702" y="1817652"/>
                  <a:pt x="1070188" y="1828590"/>
                  <a:pt x="1070188" y="1840103"/>
                </a:cubicBezTo>
                <a:cubicBezTo>
                  <a:pt x="1058674" y="1840103"/>
                  <a:pt x="1070188" y="1840103"/>
                  <a:pt x="1058674" y="1840103"/>
                </a:cubicBezTo>
                <a:cubicBezTo>
                  <a:pt x="1058674" y="1851616"/>
                  <a:pt x="1069612" y="1840103"/>
                  <a:pt x="1081125" y="1840103"/>
                </a:cubicBezTo>
                <a:cubicBezTo>
                  <a:pt x="1069612" y="1851616"/>
                  <a:pt x="1069612" y="1874068"/>
                  <a:pt x="1081125" y="1874067"/>
                </a:cubicBezTo>
                <a:cubicBezTo>
                  <a:pt x="1092064" y="1862554"/>
                  <a:pt x="1081125" y="1885582"/>
                  <a:pt x="1069612" y="1874068"/>
                </a:cubicBezTo>
                <a:cubicBezTo>
                  <a:pt x="1081125" y="1885582"/>
                  <a:pt x="1069611" y="1896519"/>
                  <a:pt x="1081125" y="1908033"/>
                </a:cubicBezTo>
                <a:lnTo>
                  <a:pt x="1069612" y="1908033"/>
                </a:lnTo>
                <a:cubicBezTo>
                  <a:pt x="1069612" y="1908033"/>
                  <a:pt x="1069611" y="1896519"/>
                  <a:pt x="1058098" y="1896519"/>
                </a:cubicBezTo>
                <a:cubicBezTo>
                  <a:pt x="1058098" y="1896519"/>
                  <a:pt x="1058098" y="1896519"/>
                  <a:pt x="1046585" y="1896519"/>
                </a:cubicBezTo>
                <a:cubicBezTo>
                  <a:pt x="1046585" y="1908033"/>
                  <a:pt x="1069612" y="1918971"/>
                  <a:pt x="1058097" y="1930484"/>
                </a:cubicBezTo>
                <a:cubicBezTo>
                  <a:pt x="1058097" y="1930484"/>
                  <a:pt x="1069612" y="1919547"/>
                  <a:pt x="1058098" y="1941998"/>
                </a:cubicBezTo>
                <a:cubicBezTo>
                  <a:pt x="1058097" y="1952936"/>
                  <a:pt x="1058097" y="1952936"/>
                  <a:pt x="1058098" y="1964450"/>
                </a:cubicBezTo>
                <a:cubicBezTo>
                  <a:pt x="1058098" y="1964450"/>
                  <a:pt x="1058097" y="1952936"/>
                  <a:pt x="1069612" y="1964450"/>
                </a:cubicBezTo>
                <a:cubicBezTo>
                  <a:pt x="1069612" y="1975964"/>
                  <a:pt x="1058674" y="1975964"/>
                  <a:pt x="1047160" y="1975963"/>
                </a:cubicBezTo>
                <a:cubicBezTo>
                  <a:pt x="1047160" y="1975963"/>
                  <a:pt x="1058674" y="1975964"/>
                  <a:pt x="1058673" y="1987477"/>
                </a:cubicBezTo>
                <a:cubicBezTo>
                  <a:pt x="1058673" y="1987477"/>
                  <a:pt x="1058674" y="1975964"/>
                  <a:pt x="1070188" y="1975963"/>
                </a:cubicBezTo>
                <a:cubicBezTo>
                  <a:pt x="1070188" y="1981432"/>
                  <a:pt x="1070188" y="1984166"/>
                  <a:pt x="1070188" y="1986973"/>
                </a:cubicBezTo>
                <a:lnTo>
                  <a:pt x="1070188" y="1989516"/>
                </a:lnTo>
                <a:lnTo>
                  <a:pt x="1067885" y="1986900"/>
                </a:lnTo>
                <a:lnTo>
                  <a:pt x="1069008" y="1999032"/>
                </a:lnTo>
                <a:lnTo>
                  <a:pt x="1059178" y="2004171"/>
                </a:lnTo>
                <a:cubicBezTo>
                  <a:pt x="1056371" y="2007050"/>
                  <a:pt x="1053493" y="2009928"/>
                  <a:pt x="1047736" y="2009928"/>
                </a:cubicBezTo>
                <a:cubicBezTo>
                  <a:pt x="1036222" y="2032379"/>
                  <a:pt x="1047736" y="2077283"/>
                  <a:pt x="1036222" y="2088796"/>
                </a:cubicBezTo>
                <a:lnTo>
                  <a:pt x="1035816" y="2096300"/>
                </a:lnTo>
                <a:lnTo>
                  <a:pt x="1032984" y="2072380"/>
                </a:lnTo>
                <a:cubicBezTo>
                  <a:pt x="1034063" y="2043317"/>
                  <a:pt x="1044858" y="2009640"/>
                  <a:pt x="1036222" y="1975963"/>
                </a:cubicBezTo>
                <a:cubicBezTo>
                  <a:pt x="1025284" y="1987477"/>
                  <a:pt x="1025284" y="1987477"/>
                  <a:pt x="1013771" y="1987477"/>
                </a:cubicBezTo>
                <a:cubicBezTo>
                  <a:pt x="1013771" y="1987477"/>
                  <a:pt x="1025284" y="1998990"/>
                  <a:pt x="1025284" y="1987477"/>
                </a:cubicBezTo>
                <a:cubicBezTo>
                  <a:pt x="1036222" y="1998990"/>
                  <a:pt x="1025284" y="1998990"/>
                  <a:pt x="1013771" y="1998990"/>
                </a:cubicBezTo>
                <a:cubicBezTo>
                  <a:pt x="1036222" y="2022017"/>
                  <a:pt x="1025284" y="2010504"/>
                  <a:pt x="1013771" y="2010504"/>
                </a:cubicBezTo>
                <a:cubicBezTo>
                  <a:pt x="1025284" y="2010504"/>
                  <a:pt x="1013771" y="2021442"/>
                  <a:pt x="1025285" y="2032956"/>
                </a:cubicBezTo>
                <a:cubicBezTo>
                  <a:pt x="1025285" y="2032956"/>
                  <a:pt x="1025284" y="2044469"/>
                  <a:pt x="1013771" y="2044469"/>
                </a:cubicBezTo>
                <a:cubicBezTo>
                  <a:pt x="1024709" y="2022017"/>
                  <a:pt x="1002257" y="2033531"/>
                  <a:pt x="1002258" y="2022018"/>
                </a:cubicBezTo>
                <a:cubicBezTo>
                  <a:pt x="1002258" y="2011080"/>
                  <a:pt x="990743" y="1999566"/>
                  <a:pt x="990743" y="1999566"/>
                </a:cubicBezTo>
                <a:cubicBezTo>
                  <a:pt x="979805" y="1999566"/>
                  <a:pt x="979805" y="1999566"/>
                  <a:pt x="968292" y="1999567"/>
                </a:cubicBezTo>
                <a:cubicBezTo>
                  <a:pt x="968292" y="1999567"/>
                  <a:pt x="968293" y="1988052"/>
                  <a:pt x="956779" y="1988052"/>
                </a:cubicBezTo>
                <a:cubicBezTo>
                  <a:pt x="934326" y="1998990"/>
                  <a:pt x="911300" y="2032956"/>
                  <a:pt x="922813" y="2055407"/>
                </a:cubicBezTo>
                <a:cubicBezTo>
                  <a:pt x="911300" y="2055407"/>
                  <a:pt x="911300" y="2066345"/>
                  <a:pt x="911300" y="2077858"/>
                </a:cubicBezTo>
                <a:cubicBezTo>
                  <a:pt x="899787" y="2077858"/>
                  <a:pt x="899787" y="2077858"/>
                  <a:pt x="899787" y="2077858"/>
                </a:cubicBezTo>
                <a:close/>
                <a:moveTo>
                  <a:pt x="124922" y="1705969"/>
                </a:moveTo>
                <a:cubicBezTo>
                  <a:pt x="136435" y="1672580"/>
                  <a:pt x="159463" y="1627677"/>
                  <a:pt x="181914" y="1593712"/>
                </a:cubicBezTo>
                <a:cubicBezTo>
                  <a:pt x="181914" y="1604650"/>
                  <a:pt x="170401" y="1638615"/>
                  <a:pt x="170401" y="1638615"/>
                </a:cubicBezTo>
                <a:cubicBezTo>
                  <a:pt x="158887" y="1661066"/>
                  <a:pt x="147374" y="1683518"/>
                  <a:pt x="124922" y="1705969"/>
                </a:cubicBezTo>
                <a:close/>
                <a:moveTo>
                  <a:pt x="885970" y="2099159"/>
                </a:moveTo>
                <a:cubicBezTo>
                  <a:pt x="885970" y="2099159"/>
                  <a:pt x="885970" y="2076707"/>
                  <a:pt x="897485" y="2076707"/>
                </a:cubicBezTo>
                <a:cubicBezTo>
                  <a:pt x="897485" y="2087645"/>
                  <a:pt x="897485" y="2087645"/>
                  <a:pt x="885970" y="2099159"/>
                </a:cubicBezTo>
                <a:close/>
                <a:moveTo>
                  <a:pt x="885970" y="2121610"/>
                </a:moveTo>
                <a:cubicBezTo>
                  <a:pt x="885970" y="2121610"/>
                  <a:pt x="885970" y="2088221"/>
                  <a:pt x="897484" y="2110096"/>
                </a:cubicBezTo>
                <a:cubicBezTo>
                  <a:pt x="885970" y="2110096"/>
                  <a:pt x="908422" y="2133124"/>
                  <a:pt x="885970" y="2121610"/>
                </a:cubicBezTo>
                <a:close/>
                <a:moveTo>
                  <a:pt x="1013771" y="2190116"/>
                </a:moveTo>
                <a:cubicBezTo>
                  <a:pt x="1013771" y="2178602"/>
                  <a:pt x="1013771" y="2167664"/>
                  <a:pt x="1002257" y="2156150"/>
                </a:cubicBezTo>
                <a:cubicBezTo>
                  <a:pt x="1019096" y="2156151"/>
                  <a:pt x="1017154" y="2130893"/>
                  <a:pt x="1024601" y="2113407"/>
                </a:cubicBezTo>
                <a:lnTo>
                  <a:pt x="1035589" y="2100479"/>
                </a:lnTo>
                <a:lnTo>
                  <a:pt x="1034783" y="2115350"/>
                </a:lnTo>
                <a:lnTo>
                  <a:pt x="1026902" y="2129704"/>
                </a:lnTo>
                <a:lnTo>
                  <a:pt x="1026149" y="2129382"/>
                </a:lnTo>
                <a:cubicBezTo>
                  <a:pt x="1024709" y="2130821"/>
                  <a:pt x="1024709" y="2133699"/>
                  <a:pt x="1024709" y="2133699"/>
                </a:cubicBezTo>
                <a:lnTo>
                  <a:pt x="1026902" y="2129704"/>
                </a:lnTo>
                <a:lnTo>
                  <a:pt x="1036222" y="2133699"/>
                </a:lnTo>
                <a:cubicBezTo>
                  <a:pt x="1036222" y="2145213"/>
                  <a:pt x="1036222" y="2145213"/>
                  <a:pt x="1036223" y="2167664"/>
                </a:cubicBezTo>
                <a:cubicBezTo>
                  <a:pt x="1025284" y="2167664"/>
                  <a:pt x="1025285" y="2190116"/>
                  <a:pt x="1013771" y="2190116"/>
                </a:cubicBezTo>
                <a:close/>
                <a:moveTo>
                  <a:pt x="885970" y="2144061"/>
                </a:moveTo>
                <a:cubicBezTo>
                  <a:pt x="875033" y="2133124"/>
                  <a:pt x="885971" y="2132548"/>
                  <a:pt x="885971" y="2132548"/>
                </a:cubicBezTo>
                <a:cubicBezTo>
                  <a:pt x="885971" y="2132548"/>
                  <a:pt x="885971" y="2132548"/>
                  <a:pt x="897485" y="2132548"/>
                </a:cubicBezTo>
                <a:close/>
                <a:moveTo>
                  <a:pt x="147375" y="1986901"/>
                </a:moveTo>
                <a:cubicBezTo>
                  <a:pt x="147374" y="1975387"/>
                  <a:pt x="158888" y="1952936"/>
                  <a:pt x="158887" y="1930484"/>
                </a:cubicBezTo>
                <a:cubicBezTo>
                  <a:pt x="158887" y="1930484"/>
                  <a:pt x="170401" y="1919547"/>
                  <a:pt x="181339" y="1930485"/>
                </a:cubicBezTo>
                <a:cubicBezTo>
                  <a:pt x="169826" y="1952936"/>
                  <a:pt x="158888" y="1964450"/>
                  <a:pt x="147375" y="1986901"/>
                </a:cubicBezTo>
                <a:close/>
                <a:moveTo>
                  <a:pt x="329288" y="2131611"/>
                </a:moveTo>
                <a:lnTo>
                  <a:pt x="329288" y="2099158"/>
                </a:lnTo>
                <a:cubicBezTo>
                  <a:pt x="340802" y="2099158"/>
                  <a:pt x="340802" y="2110673"/>
                  <a:pt x="350589" y="2098583"/>
                </a:cubicBezTo>
                <a:cubicBezTo>
                  <a:pt x="350589" y="2104340"/>
                  <a:pt x="347854" y="2112831"/>
                  <a:pt x="343681" y="2119883"/>
                </a:cubicBezTo>
                <a:close/>
                <a:moveTo>
                  <a:pt x="329288" y="2133124"/>
                </a:moveTo>
                <a:lnTo>
                  <a:pt x="328321" y="2132399"/>
                </a:lnTo>
                <a:lnTo>
                  <a:pt x="329288" y="2131611"/>
                </a:lnTo>
                <a:close/>
                <a:moveTo>
                  <a:pt x="309829" y="2190528"/>
                </a:moveTo>
                <a:lnTo>
                  <a:pt x="312018" y="2184071"/>
                </a:lnTo>
                <a:cubicBezTo>
                  <a:pt x="314896" y="2178458"/>
                  <a:pt x="317775" y="2172845"/>
                  <a:pt x="317775" y="2167089"/>
                </a:cubicBezTo>
                <a:lnTo>
                  <a:pt x="317774" y="2166801"/>
                </a:lnTo>
                <a:lnTo>
                  <a:pt x="317774" y="2165649"/>
                </a:lnTo>
                <a:cubicBezTo>
                  <a:pt x="317775" y="2164210"/>
                  <a:pt x="317775" y="2161332"/>
                  <a:pt x="317775" y="2155575"/>
                </a:cubicBezTo>
                <a:cubicBezTo>
                  <a:pt x="317775" y="2155575"/>
                  <a:pt x="306261" y="2133124"/>
                  <a:pt x="317775" y="2133124"/>
                </a:cubicBezTo>
                <a:cubicBezTo>
                  <a:pt x="317774" y="2127367"/>
                  <a:pt x="320653" y="2127367"/>
                  <a:pt x="323532" y="2128807"/>
                </a:cubicBezTo>
                <a:lnTo>
                  <a:pt x="328321" y="2132399"/>
                </a:lnTo>
                <a:lnTo>
                  <a:pt x="328138" y="2132548"/>
                </a:lnTo>
                <a:cubicBezTo>
                  <a:pt x="350589" y="2155000"/>
                  <a:pt x="316623" y="2166513"/>
                  <a:pt x="328138" y="2188965"/>
                </a:cubicBezTo>
                <a:cubicBezTo>
                  <a:pt x="322669" y="2188965"/>
                  <a:pt x="319934" y="2191843"/>
                  <a:pt x="317127" y="2193282"/>
                </a:cubicBezTo>
                <a:close/>
                <a:moveTo>
                  <a:pt x="624612" y="2346700"/>
                </a:moveTo>
                <a:lnTo>
                  <a:pt x="624612" y="2335187"/>
                </a:lnTo>
                <a:cubicBezTo>
                  <a:pt x="636125" y="2335187"/>
                  <a:pt x="636125" y="2335187"/>
                  <a:pt x="624612" y="2346700"/>
                </a:cubicBezTo>
                <a:close/>
                <a:moveTo>
                  <a:pt x="308619" y="2194098"/>
                </a:moveTo>
                <a:lnTo>
                  <a:pt x="305686" y="2188965"/>
                </a:lnTo>
                <a:lnTo>
                  <a:pt x="309829" y="2190528"/>
                </a:lnTo>
                <a:close/>
                <a:moveTo>
                  <a:pt x="647639" y="2380666"/>
                </a:moveTo>
                <a:cubicBezTo>
                  <a:pt x="636125" y="2380666"/>
                  <a:pt x="636126" y="2357638"/>
                  <a:pt x="647640" y="2369153"/>
                </a:cubicBezTo>
                <a:close/>
                <a:moveTo>
                  <a:pt x="636701" y="2426144"/>
                </a:moveTo>
                <a:lnTo>
                  <a:pt x="625187" y="2414630"/>
                </a:lnTo>
                <a:cubicBezTo>
                  <a:pt x="625188" y="2403117"/>
                  <a:pt x="636126" y="2403117"/>
                  <a:pt x="647640" y="2403117"/>
                </a:cubicBezTo>
                <a:cubicBezTo>
                  <a:pt x="647640" y="2403117"/>
                  <a:pt x="624612" y="2425569"/>
                  <a:pt x="648214" y="2426144"/>
                </a:cubicBezTo>
                <a:close/>
                <a:moveTo>
                  <a:pt x="260667" y="2256780"/>
                </a:moveTo>
                <a:lnTo>
                  <a:pt x="261933" y="2251713"/>
                </a:lnTo>
                <a:cubicBezTo>
                  <a:pt x="268985" y="2234875"/>
                  <a:pt x="277477" y="2218036"/>
                  <a:pt x="283234" y="2201054"/>
                </a:cubicBezTo>
                <a:cubicBezTo>
                  <a:pt x="283234" y="2212568"/>
                  <a:pt x="294747" y="2201054"/>
                  <a:pt x="294747" y="2201054"/>
                </a:cubicBezTo>
                <a:cubicBezTo>
                  <a:pt x="306262" y="2190116"/>
                  <a:pt x="294748" y="2190116"/>
                  <a:pt x="294747" y="2178602"/>
                </a:cubicBezTo>
                <a:cubicBezTo>
                  <a:pt x="306261" y="2178602"/>
                  <a:pt x="306261" y="2189540"/>
                  <a:pt x="306262" y="2201054"/>
                </a:cubicBezTo>
                <a:lnTo>
                  <a:pt x="308619" y="2194098"/>
                </a:lnTo>
                <a:lnTo>
                  <a:pt x="311442" y="2199038"/>
                </a:lnTo>
                <a:cubicBezTo>
                  <a:pt x="314320" y="2200478"/>
                  <a:pt x="317199" y="2200478"/>
                  <a:pt x="317199" y="2200478"/>
                </a:cubicBezTo>
                <a:cubicBezTo>
                  <a:pt x="317199" y="2200478"/>
                  <a:pt x="306261" y="2200478"/>
                  <a:pt x="294747" y="2211992"/>
                </a:cubicBezTo>
                <a:cubicBezTo>
                  <a:pt x="294747" y="2211992"/>
                  <a:pt x="305685" y="2200478"/>
                  <a:pt x="317199" y="2211992"/>
                </a:cubicBezTo>
                <a:cubicBezTo>
                  <a:pt x="305685" y="2222930"/>
                  <a:pt x="294747" y="2245382"/>
                  <a:pt x="283234" y="2256895"/>
                </a:cubicBezTo>
                <a:cubicBezTo>
                  <a:pt x="283233" y="2233867"/>
                  <a:pt x="283234" y="2256895"/>
                  <a:pt x="271721" y="2245381"/>
                </a:cubicBezTo>
                <a:cubicBezTo>
                  <a:pt x="271720" y="2251138"/>
                  <a:pt x="268843" y="2254017"/>
                  <a:pt x="265964" y="2255456"/>
                </a:cubicBezTo>
                <a:close/>
                <a:moveTo>
                  <a:pt x="260207" y="2256895"/>
                </a:moveTo>
                <a:lnTo>
                  <a:pt x="260667" y="2256780"/>
                </a:lnTo>
                <a:lnTo>
                  <a:pt x="260597" y="2257062"/>
                </a:lnTo>
                <a:close/>
                <a:moveTo>
                  <a:pt x="283809" y="2290284"/>
                </a:moveTo>
                <a:cubicBezTo>
                  <a:pt x="283809" y="2279346"/>
                  <a:pt x="295323" y="2279346"/>
                  <a:pt x="295324" y="2267833"/>
                </a:cubicBezTo>
                <a:cubicBezTo>
                  <a:pt x="295324" y="2267833"/>
                  <a:pt x="295324" y="2267833"/>
                  <a:pt x="306262" y="2267257"/>
                </a:cubicBezTo>
                <a:cubicBezTo>
                  <a:pt x="306262" y="2278771"/>
                  <a:pt x="294748" y="2278771"/>
                  <a:pt x="306262" y="2278771"/>
                </a:cubicBezTo>
                <a:cubicBezTo>
                  <a:pt x="306261" y="2290284"/>
                  <a:pt x="295323" y="2290284"/>
                  <a:pt x="283809" y="2290284"/>
                </a:cubicBezTo>
                <a:close/>
                <a:moveTo>
                  <a:pt x="624612" y="2459534"/>
                </a:moveTo>
                <a:cubicBezTo>
                  <a:pt x="613098" y="2448020"/>
                  <a:pt x="624612" y="2437082"/>
                  <a:pt x="613098" y="2425568"/>
                </a:cubicBezTo>
                <a:cubicBezTo>
                  <a:pt x="624612" y="2437082"/>
                  <a:pt x="624612" y="2448021"/>
                  <a:pt x="624612" y="2425569"/>
                </a:cubicBezTo>
                <a:cubicBezTo>
                  <a:pt x="636125" y="2436506"/>
                  <a:pt x="624612" y="2448021"/>
                  <a:pt x="624612" y="2448021"/>
                </a:cubicBezTo>
                <a:cubicBezTo>
                  <a:pt x="624612" y="2459534"/>
                  <a:pt x="636125" y="2437082"/>
                  <a:pt x="624612" y="2459534"/>
                </a:cubicBezTo>
                <a:close/>
                <a:moveTo>
                  <a:pt x="249269" y="2302373"/>
                </a:moveTo>
                <a:lnTo>
                  <a:pt x="260597" y="2257062"/>
                </a:lnTo>
                <a:lnTo>
                  <a:pt x="270282" y="2261212"/>
                </a:lnTo>
                <a:cubicBezTo>
                  <a:pt x="271720" y="2259773"/>
                  <a:pt x="271720" y="2256895"/>
                  <a:pt x="271720" y="2256895"/>
                </a:cubicBezTo>
                <a:cubicBezTo>
                  <a:pt x="283234" y="2279346"/>
                  <a:pt x="271721" y="2279346"/>
                  <a:pt x="271720" y="2290859"/>
                </a:cubicBezTo>
                <a:cubicBezTo>
                  <a:pt x="260782" y="2279921"/>
                  <a:pt x="260782" y="2290859"/>
                  <a:pt x="249269" y="2302373"/>
                </a:cubicBezTo>
                <a:close/>
                <a:moveTo>
                  <a:pt x="170401" y="2279346"/>
                </a:moveTo>
                <a:cubicBezTo>
                  <a:pt x="158887" y="2267833"/>
                  <a:pt x="170401" y="2256895"/>
                  <a:pt x="181914" y="2256895"/>
                </a:cubicBezTo>
                <a:cubicBezTo>
                  <a:pt x="181914" y="2267833"/>
                  <a:pt x="170401" y="2267833"/>
                  <a:pt x="170401" y="2279346"/>
                </a:cubicBezTo>
                <a:close/>
                <a:moveTo>
                  <a:pt x="261359" y="2346700"/>
                </a:moveTo>
                <a:lnTo>
                  <a:pt x="261359" y="2324249"/>
                </a:lnTo>
                <a:cubicBezTo>
                  <a:pt x="283809" y="2324249"/>
                  <a:pt x="272872" y="2346699"/>
                  <a:pt x="272872" y="2346699"/>
                </a:cubicBezTo>
                <a:cubicBezTo>
                  <a:pt x="261359" y="2346700"/>
                  <a:pt x="261359" y="2335187"/>
                  <a:pt x="261359" y="2346700"/>
                </a:cubicBezTo>
                <a:close/>
                <a:moveTo>
                  <a:pt x="227969" y="2391604"/>
                </a:moveTo>
                <a:cubicBezTo>
                  <a:pt x="216455" y="2391604"/>
                  <a:pt x="216455" y="2380089"/>
                  <a:pt x="216455" y="2380089"/>
                </a:cubicBezTo>
                <a:cubicBezTo>
                  <a:pt x="227393" y="2380089"/>
                  <a:pt x="227393" y="2369152"/>
                  <a:pt x="238907" y="2357638"/>
                </a:cubicBezTo>
                <a:cubicBezTo>
                  <a:pt x="249846" y="2357638"/>
                  <a:pt x="238907" y="2369153"/>
                  <a:pt x="239483" y="2380089"/>
                </a:cubicBezTo>
                <a:cubicBezTo>
                  <a:pt x="239483" y="2391604"/>
                  <a:pt x="227969" y="2380089"/>
                  <a:pt x="227969" y="2391604"/>
                </a:cubicBezTo>
                <a:close/>
                <a:moveTo>
                  <a:pt x="443273" y="2504437"/>
                </a:moveTo>
                <a:cubicBezTo>
                  <a:pt x="432336" y="2492924"/>
                  <a:pt x="432335" y="2504437"/>
                  <a:pt x="420822" y="2492924"/>
                </a:cubicBezTo>
                <a:cubicBezTo>
                  <a:pt x="431760" y="2481409"/>
                  <a:pt x="443274" y="2492924"/>
                  <a:pt x="443274" y="2481409"/>
                </a:cubicBezTo>
                <a:lnTo>
                  <a:pt x="443273" y="2481985"/>
                </a:lnTo>
                <a:lnTo>
                  <a:pt x="454787" y="2481985"/>
                </a:lnTo>
                <a:cubicBezTo>
                  <a:pt x="454787" y="2492923"/>
                  <a:pt x="443274" y="2492924"/>
                  <a:pt x="443273" y="2504437"/>
                </a:cubicBezTo>
                <a:close/>
                <a:moveTo>
                  <a:pt x="215880" y="2448596"/>
                </a:moveTo>
                <a:cubicBezTo>
                  <a:pt x="204367" y="2437082"/>
                  <a:pt x="215880" y="2426144"/>
                  <a:pt x="204366" y="2414630"/>
                </a:cubicBezTo>
                <a:cubicBezTo>
                  <a:pt x="215880" y="2414631"/>
                  <a:pt x="215880" y="2414631"/>
                  <a:pt x="215880" y="2403117"/>
                </a:cubicBezTo>
                <a:cubicBezTo>
                  <a:pt x="227393" y="2414055"/>
                  <a:pt x="215880" y="2425569"/>
                  <a:pt x="215880" y="2448596"/>
                </a:cubicBezTo>
                <a:close/>
                <a:moveTo>
                  <a:pt x="11514" y="2391604"/>
                </a:moveTo>
                <a:cubicBezTo>
                  <a:pt x="23027" y="2391604"/>
                  <a:pt x="23027" y="2391604"/>
                  <a:pt x="23027" y="2391604"/>
                </a:cubicBezTo>
                <a:lnTo>
                  <a:pt x="23027" y="2380089"/>
                </a:lnTo>
                <a:cubicBezTo>
                  <a:pt x="23027" y="2391604"/>
                  <a:pt x="11514" y="2391604"/>
                  <a:pt x="11514" y="2391604"/>
                </a:cubicBezTo>
                <a:close/>
                <a:moveTo>
                  <a:pt x="23027" y="2437082"/>
                </a:moveTo>
                <a:cubicBezTo>
                  <a:pt x="23027" y="2425568"/>
                  <a:pt x="23027" y="2437082"/>
                  <a:pt x="11514" y="2425569"/>
                </a:cubicBezTo>
                <a:cubicBezTo>
                  <a:pt x="0" y="2425568"/>
                  <a:pt x="1" y="2403117"/>
                  <a:pt x="0" y="2380666"/>
                </a:cubicBezTo>
                <a:cubicBezTo>
                  <a:pt x="11514" y="2380666"/>
                  <a:pt x="23027" y="2380666"/>
                  <a:pt x="34540" y="2369728"/>
                </a:cubicBezTo>
                <a:cubicBezTo>
                  <a:pt x="45479" y="2392179"/>
                  <a:pt x="56993" y="2414631"/>
                  <a:pt x="23027" y="2437082"/>
                </a:cubicBezTo>
                <a:close/>
              </a:path>
            </a:pathLst>
          </a:custGeom>
          <a:gradFill>
            <a:gsLst>
              <a:gs pos="88000">
                <a:srgbClr val="FFF0AE"/>
              </a:gs>
              <a:gs pos="0">
                <a:srgbClr val="BB9F64">
                  <a:alpha val="0"/>
                </a:srgbClr>
              </a:gs>
            </a:gsLst>
            <a:lin ang="5400000" scaled="1"/>
          </a:gradFill>
          <a:ln w="66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4000438" y="2190556"/>
            <a:ext cx="2071422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成果展示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BD0B22D6-D5B1-EAE3-F449-5FE5E67AB55D}"/>
              </a:ext>
            </a:extLst>
          </p:cNvPr>
          <p:cNvSpPr txBox="1"/>
          <p:nvPr/>
        </p:nvSpPr>
        <p:spPr>
          <a:xfrm>
            <a:off x="4028589" y="2639350"/>
            <a:ext cx="4259713" cy="5613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+mn-lt"/>
                <a:ea typeface="+mn-ea"/>
                <a:cs typeface="+mn-ea"/>
              </a:defRPr>
            </a:lvl1pPr>
          </a:lstStyle>
          <a:p>
            <a:pPr algn="l">
              <a:lnSpc>
                <a:spcPct val="150000"/>
              </a:lnSpc>
            </a:pPr>
            <a:r>
              <a:rPr lang="zh-CN" altLang="en-US" sz="1050" b="0" dirty="0">
                <a:solidFill>
                  <a:srgbClr val="BB9F64">
                    <a:alpha val="64000"/>
                  </a:srgb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23" name="business-presentation_66134">
            <a:extLst>
              <a:ext uri="{FF2B5EF4-FFF2-40B4-BE49-F238E27FC236}">
                <a16:creationId xmlns:a16="http://schemas.microsoft.com/office/drawing/2014/main" id="{3716801B-9217-8D63-D7C1-CA00DDFF895D}"/>
              </a:ext>
            </a:extLst>
          </p:cNvPr>
          <p:cNvSpPr/>
          <p:nvPr/>
        </p:nvSpPr>
        <p:spPr>
          <a:xfrm>
            <a:off x="2946160" y="2413809"/>
            <a:ext cx="609685" cy="608829"/>
          </a:xfrm>
          <a:custGeom>
            <a:avLst/>
            <a:gdLst>
              <a:gd name="connsiteX0" fmla="*/ 465549 w 607614"/>
              <a:gd name="connsiteY0" fmla="*/ 373926 h 606761"/>
              <a:gd name="connsiteX1" fmla="*/ 546816 w 607614"/>
              <a:gd name="connsiteY1" fmla="*/ 373926 h 606761"/>
              <a:gd name="connsiteX2" fmla="*/ 546816 w 607614"/>
              <a:gd name="connsiteY2" fmla="*/ 424733 h 606761"/>
              <a:gd name="connsiteX3" fmla="*/ 465549 w 607614"/>
              <a:gd name="connsiteY3" fmla="*/ 424733 h 606761"/>
              <a:gd name="connsiteX4" fmla="*/ 364544 w 607614"/>
              <a:gd name="connsiteY4" fmla="*/ 373926 h 606761"/>
              <a:gd name="connsiteX5" fmla="*/ 445811 w 607614"/>
              <a:gd name="connsiteY5" fmla="*/ 373926 h 606761"/>
              <a:gd name="connsiteX6" fmla="*/ 445811 w 607614"/>
              <a:gd name="connsiteY6" fmla="*/ 424733 h 606761"/>
              <a:gd name="connsiteX7" fmla="*/ 364544 w 607614"/>
              <a:gd name="connsiteY7" fmla="*/ 424733 h 606761"/>
              <a:gd name="connsiteX8" fmla="*/ 263539 w 607614"/>
              <a:gd name="connsiteY8" fmla="*/ 373926 h 606761"/>
              <a:gd name="connsiteX9" fmla="*/ 344075 w 607614"/>
              <a:gd name="connsiteY9" fmla="*/ 373926 h 606761"/>
              <a:gd name="connsiteX10" fmla="*/ 344075 w 607614"/>
              <a:gd name="connsiteY10" fmla="*/ 424733 h 606761"/>
              <a:gd name="connsiteX11" fmla="*/ 263539 w 607614"/>
              <a:gd name="connsiteY11" fmla="*/ 424733 h 606761"/>
              <a:gd name="connsiteX12" fmla="*/ 161803 w 607614"/>
              <a:gd name="connsiteY12" fmla="*/ 373926 h 606761"/>
              <a:gd name="connsiteX13" fmla="*/ 243070 w 607614"/>
              <a:gd name="connsiteY13" fmla="*/ 373926 h 606761"/>
              <a:gd name="connsiteX14" fmla="*/ 243070 w 607614"/>
              <a:gd name="connsiteY14" fmla="*/ 424733 h 606761"/>
              <a:gd name="connsiteX15" fmla="*/ 161803 w 607614"/>
              <a:gd name="connsiteY15" fmla="*/ 424733 h 606761"/>
              <a:gd name="connsiteX16" fmla="*/ 60798 w 607614"/>
              <a:gd name="connsiteY16" fmla="*/ 373926 h 606761"/>
              <a:gd name="connsiteX17" fmla="*/ 142065 w 607614"/>
              <a:gd name="connsiteY17" fmla="*/ 373926 h 606761"/>
              <a:gd name="connsiteX18" fmla="*/ 142065 w 607614"/>
              <a:gd name="connsiteY18" fmla="*/ 424733 h 606761"/>
              <a:gd name="connsiteX19" fmla="*/ 60798 w 607614"/>
              <a:gd name="connsiteY19" fmla="*/ 424733 h 606761"/>
              <a:gd name="connsiteX20" fmla="*/ 60798 w 607614"/>
              <a:gd name="connsiteY20" fmla="*/ 303381 h 606761"/>
              <a:gd name="connsiteX21" fmla="*/ 142065 w 607614"/>
              <a:gd name="connsiteY21" fmla="*/ 303381 h 606761"/>
              <a:gd name="connsiteX22" fmla="*/ 142065 w 607614"/>
              <a:gd name="connsiteY22" fmla="*/ 354188 h 606761"/>
              <a:gd name="connsiteX23" fmla="*/ 60798 w 607614"/>
              <a:gd name="connsiteY23" fmla="*/ 354188 h 606761"/>
              <a:gd name="connsiteX24" fmla="*/ 364544 w 607614"/>
              <a:gd name="connsiteY24" fmla="*/ 252573 h 606761"/>
              <a:gd name="connsiteX25" fmla="*/ 445811 w 607614"/>
              <a:gd name="connsiteY25" fmla="*/ 252573 h 606761"/>
              <a:gd name="connsiteX26" fmla="*/ 445811 w 607614"/>
              <a:gd name="connsiteY26" fmla="*/ 354187 h 606761"/>
              <a:gd name="connsiteX27" fmla="*/ 364544 w 607614"/>
              <a:gd name="connsiteY27" fmla="*/ 354187 h 606761"/>
              <a:gd name="connsiteX28" fmla="*/ 161803 w 607614"/>
              <a:gd name="connsiteY28" fmla="*/ 242704 h 606761"/>
              <a:gd name="connsiteX29" fmla="*/ 243070 w 607614"/>
              <a:gd name="connsiteY29" fmla="*/ 242704 h 606761"/>
              <a:gd name="connsiteX30" fmla="*/ 243070 w 607614"/>
              <a:gd name="connsiteY30" fmla="*/ 354187 h 606761"/>
              <a:gd name="connsiteX31" fmla="*/ 161803 w 607614"/>
              <a:gd name="connsiteY31" fmla="*/ 354187 h 606761"/>
              <a:gd name="connsiteX32" fmla="*/ 263539 w 607614"/>
              <a:gd name="connsiteY32" fmla="*/ 182028 h 606761"/>
              <a:gd name="connsiteX33" fmla="*/ 344075 w 607614"/>
              <a:gd name="connsiteY33" fmla="*/ 182028 h 606761"/>
              <a:gd name="connsiteX34" fmla="*/ 344075 w 607614"/>
              <a:gd name="connsiteY34" fmla="*/ 354187 h 606761"/>
              <a:gd name="connsiteX35" fmla="*/ 263539 w 607614"/>
              <a:gd name="connsiteY35" fmla="*/ 354187 h 606761"/>
              <a:gd name="connsiteX36" fmla="*/ 101064 w 607614"/>
              <a:gd name="connsiteY36" fmla="*/ 131221 h 606761"/>
              <a:gd name="connsiteX37" fmla="*/ 151933 w 607614"/>
              <a:gd name="connsiteY37" fmla="*/ 131221 h 606761"/>
              <a:gd name="connsiteX38" fmla="*/ 155729 w 607614"/>
              <a:gd name="connsiteY38" fmla="*/ 131980 h 606761"/>
              <a:gd name="connsiteX39" fmla="*/ 161044 w 607614"/>
              <a:gd name="connsiteY39" fmla="*/ 138047 h 606761"/>
              <a:gd name="connsiteX40" fmla="*/ 161803 w 607614"/>
              <a:gd name="connsiteY40" fmla="*/ 141839 h 606761"/>
              <a:gd name="connsiteX41" fmla="*/ 161803 w 607614"/>
              <a:gd name="connsiteY41" fmla="*/ 191897 h 606761"/>
              <a:gd name="connsiteX42" fmla="*/ 151933 w 607614"/>
              <a:gd name="connsiteY42" fmla="*/ 202515 h 606761"/>
              <a:gd name="connsiteX43" fmla="*/ 142063 w 607614"/>
              <a:gd name="connsiteY43" fmla="*/ 191897 h 606761"/>
              <a:gd name="connsiteX44" fmla="*/ 142063 w 607614"/>
              <a:gd name="connsiteY44" fmla="*/ 166110 h 606761"/>
              <a:gd name="connsiteX45" fmla="*/ 88158 w 607614"/>
              <a:gd name="connsiteY45" fmla="*/ 219201 h 606761"/>
              <a:gd name="connsiteX46" fmla="*/ 81324 w 607614"/>
              <a:gd name="connsiteY46" fmla="*/ 222235 h 606761"/>
              <a:gd name="connsiteX47" fmla="*/ 73732 w 607614"/>
              <a:gd name="connsiteY47" fmla="*/ 219201 h 606761"/>
              <a:gd name="connsiteX48" fmla="*/ 73732 w 607614"/>
              <a:gd name="connsiteY48" fmla="*/ 205549 h 606761"/>
              <a:gd name="connsiteX49" fmla="*/ 127638 w 607614"/>
              <a:gd name="connsiteY49" fmla="*/ 151699 h 606761"/>
              <a:gd name="connsiteX50" fmla="*/ 101064 w 607614"/>
              <a:gd name="connsiteY50" fmla="*/ 151699 h 606761"/>
              <a:gd name="connsiteX51" fmla="*/ 91194 w 607614"/>
              <a:gd name="connsiteY51" fmla="*/ 141839 h 606761"/>
              <a:gd name="connsiteX52" fmla="*/ 101064 w 607614"/>
              <a:gd name="connsiteY52" fmla="*/ 131221 h 606761"/>
              <a:gd name="connsiteX53" fmla="*/ 465549 w 607614"/>
              <a:gd name="connsiteY53" fmla="*/ 121352 h 606761"/>
              <a:gd name="connsiteX54" fmla="*/ 546816 w 607614"/>
              <a:gd name="connsiteY54" fmla="*/ 121352 h 606761"/>
              <a:gd name="connsiteX55" fmla="*/ 546816 w 607614"/>
              <a:gd name="connsiteY55" fmla="*/ 354187 h 606761"/>
              <a:gd name="connsiteX56" fmla="*/ 465549 w 607614"/>
              <a:gd name="connsiteY56" fmla="*/ 354187 h 606761"/>
              <a:gd name="connsiteX57" fmla="*/ 20507 w 607614"/>
              <a:gd name="connsiteY57" fmla="*/ 60676 h 606761"/>
              <a:gd name="connsiteX58" fmla="*/ 20507 w 607614"/>
              <a:gd name="connsiteY58" fmla="*/ 445211 h 606761"/>
              <a:gd name="connsiteX59" fmla="*/ 587107 w 607614"/>
              <a:gd name="connsiteY59" fmla="*/ 445211 h 606761"/>
              <a:gd name="connsiteX60" fmla="*/ 587107 w 607614"/>
              <a:gd name="connsiteY60" fmla="*/ 60676 h 606761"/>
              <a:gd name="connsiteX61" fmla="*/ 303807 w 607614"/>
              <a:gd name="connsiteY61" fmla="*/ 0 h 606761"/>
              <a:gd name="connsiteX62" fmla="*/ 313681 w 607614"/>
              <a:gd name="connsiteY62" fmla="*/ 9860 h 606761"/>
              <a:gd name="connsiteX63" fmla="*/ 313681 w 607614"/>
              <a:gd name="connsiteY63" fmla="*/ 40198 h 606761"/>
              <a:gd name="connsiteX64" fmla="*/ 607614 w 607614"/>
              <a:gd name="connsiteY64" fmla="*/ 40198 h 606761"/>
              <a:gd name="connsiteX65" fmla="*/ 607614 w 607614"/>
              <a:gd name="connsiteY65" fmla="*/ 464931 h 606761"/>
              <a:gd name="connsiteX66" fmla="*/ 328112 w 607614"/>
              <a:gd name="connsiteY66" fmla="*/ 464931 h 606761"/>
              <a:gd name="connsiteX67" fmla="*/ 452672 w 607614"/>
              <a:gd name="connsiteY67" fmla="*/ 589317 h 606761"/>
              <a:gd name="connsiteX68" fmla="*/ 452672 w 607614"/>
              <a:gd name="connsiteY68" fmla="*/ 603727 h 606761"/>
              <a:gd name="connsiteX69" fmla="*/ 445837 w 607614"/>
              <a:gd name="connsiteY69" fmla="*/ 606761 h 606761"/>
              <a:gd name="connsiteX70" fmla="*/ 438242 w 607614"/>
              <a:gd name="connsiteY70" fmla="*/ 603727 h 606761"/>
              <a:gd name="connsiteX71" fmla="*/ 313681 w 607614"/>
              <a:gd name="connsiteY71" fmla="*/ 479341 h 606761"/>
              <a:gd name="connsiteX72" fmla="*/ 313681 w 607614"/>
              <a:gd name="connsiteY72" fmla="*/ 576423 h 606761"/>
              <a:gd name="connsiteX73" fmla="*/ 303807 w 607614"/>
              <a:gd name="connsiteY73" fmla="*/ 586283 h 606761"/>
              <a:gd name="connsiteX74" fmla="*/ 293933 w 607614"/>
              <a:gd name="connsiteY74" fmla="*/ 576423 h 606761"/>
              <a:gd name="connsiteX75" fmla="*/ 293933 w 607614"/>
              <a:gd name="connsiteY75" fmla="*/ 479341 h 606761"/>
              <a:gd name="connsiteX76" fmla="*/ 169372 w 607614"/>
              <a:gd name="connsiteY76" fmla="*/ 603727 h 606761"/>
              <a:gd name="connsiteX77" fmla="*/ 161777 w 607614"/>
              <a:gd name="connsiteY77" fmla="*/ 606761 h 606761"/>
              <a:gd name="connsiteX78" fmla="*/ 154942 w 607614"/>
              <a:gd name="connsiteY78" fmla="*/ 603727 h 606761"/>
              <a:gd name="connsiteX79" fmla="*/ 154942 w 607614"/>
              <a:gd name="connsiteY79" fmla="*/ 589317 h 606761"/>
              <a:gd name="connsiteX80" fmla="*/ 279502 w 607614"/>
              <a:gd name="connsiteY80" fmla="*/ 464931 h 606761"/>
              <a:gd name="connsiteX81" fmla="*/ 0 w 607614"/>
              <a:gd name="connsiteY81" fmla="*/ 464931 h 606761"/>
              <a:gd name="connsiteX82" fmla="*/ 0 w 607614"/>
              <a:gd name="connsiteY82" fmla="*/ 40198 h 606761"/>
              <a:gd name="connsiteX83" fmla="*/ 293933 w 607614"/>
              <a:gd name="connsiteY83" fmla="*/ 40198 h 606761"/>
              <a:gd name="connsiteX84" fmla="*/ 293933 w 607614"/>
              <a:gd name="connsiteY84" fmla="*/ 9860 h 606761"/>
              <a:gd name="connsiteX85" fmla="*/ 303807 w 607614"/>
              <a:gd name="connsiteY85" fmla="*/ 0 h 606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607614" h="606761">
                <a:moveTo>
                  <a:pt x="465549" y="373926"/>
                </a:moveTo>
                <a:lnTo>
                  <a:pt x="546816" y="373926"/>
                </a:lnTo>
                <a:lnTo>
                  <a:pt x="546816" y="424733"/>
                </a:lnTo>
                <a:lnTo>
                  <a:pt x="465549" y="424733"/>
                </a:lnTo>
                <a:close/>
                <a:moveTo>
                  <a:pt x="364544" y="373926"/>
                </a:moveTo>
                <a:lnTo>
                  <a:pt x="445811" y="373926"/>
                </a:lnTo>
                <a:lnTo>
                  <a:pt x="445811" y="424733"/>
                </a:lnTo>
                <a:lnTo>
                  <a:pt x="364544" y="424733"/>
                </a:lnTo>
                <a:close/>
                <a:moveTo>
                  <a:pt x="263539" y="373926"/>
                </a:moveTo>
                <a:lnTo>
                  <a:pt x="344075" y="373926"/>
                </a:lnTo>
                <a:lnTo>
                  <a:pt x="344075" y="424733"/>
                </a:lnTo>
                <a:lnTo>
                  <a:pt x="263539" y="424733"/>
                </a:lnTo>
                <a:close/>
                <a:moveTo>
                  <a:pt x="161803" y="373926"/>
                </a:moveTo>
                <a:lnTo>
                  <a:pt x="243070" y="373926"/>
                </a:lnTo>
                <a:lnTo>
                  <a:pt x="243070" y="424733"/>
                </a:lnTo>
                <a:lnTo>
                  <a:pt x="161803" y="424733"/>
                </a:lnTo>
                <a:close/>
                <a:moveTo>
                  <a:pt x="60798" y="373926"/>
                </a:moveTo>
                <a:lnTo>
                  <a:pt x="142065" y="373926"/>
                </a:lnTo>
                <a:lnTo>
                  <a:pt x="142065" y="424733"/>
                </a:lnTo>
                <a:lnTo>
                  <a:pt x="60798" y="424733"/>
                </a:lnTo>
                <a:close/>
                <a:moveTo>
                  <a:pt x="60798" y="303381"/>
                </a:moveTo>
                <a:lnTo>
                  <a:pt x="142065" y="303381"/>
                </a:lnTo>
                <a:lnTo>
                  <a:pt x="142065" y="354188"/>
                </a:lnTo>
                <a:lnTo>
                  <a:pt x="60798" y="354188"/>
                </a:lnTo>
                <a:close/>
                <a:moveTo>
                  <a:pt x="364544" y="252573"/>
                </a:moveTo>
                <a:lnTo>
                  <a:pt x="445811" y="252573"/>
                </a:lnTo>
                <a:lnTo>
                  <a:pt x="445811" y="354187"/>
                </a:lnTo>
                <a:lnTo>
                  <a:pt x="364544" y="354187"/>
                </a:lnTo>
                <a:close/>
                <a:moveTo>
                  <a:pt x="161803" y="242704"/>
                </a:moveTo>
                <a:lnTo>
                  <a:pt x="243070" y="242704"/>
                </a:lnTo>
                <a:lnTo>
                  <a:pt x="243070" y="354187"/>
                </a:lnTo>
                <a:lnTo>
                  <a:pt x="161803" y="354187"/>
                </a:lnTo>
                <a:close/>
                <a:moveTo>
                  <a:pt x="263539" y="182028"/>
                </a:moveTo>
                <a:lnTo>
                  <a:pt x="344075" y="182028"/>
                </a:lnTo>
                <a:lnTo>
                  <a:pt x="344075" y="354187"/>
                </a:lnTo>
                <a:lnTo>
                  <a:pt x="263539" y="354187"/>
                </a:lnTo>
                <a:close/>
                <a:moveTo>
                  <a:pt x="101064" y="131221"/>
                </a:moveTo>
                <a:lnTo>
                  <a:pt x="151933" y="131221"/>
                </a:lnTo>
                <a:cubicBezTo>
                  <a:pt x="153451" y="131221"/>
                  <a:pt x="154211" y="131980"/>
                  <a:pt x="155729" y="131980"/>
                </a:cubicBezTo>
                <a:cubicBezTo>
                  <a:pt x="158007" y="133496"/>
                  <a:pt x="160285" y="135013"/>
                  <a:pt x="161044" y="138047"/>
                </a:cubicBezTo>
                <a:cubicBezTo>
                  <a:pt x="161803" y="138806"/>
                  <a:pt x="161803" y="140322"/>
                  <a:pt x="161803" y="141839"/>
                </a:cubicBezTo>
                <a:lnTo>
                  <a:pt x="161803" y="191897"/>
                </a:lnTo>
                <a:cubicBezTo>
                  <a:pt x="161803" y="197965"/>
                  <a:pt x="157248" y="202515"/>
                  <a:pt x="151933" y="202515"/>
                </a:cubicBezTo>
                <a:cubicBezTo>
                  <a:pt x="146618" y="202515"/>
                  <a:pt x="142063" y="197965"/>
                  <a:pt x="142063" y="191897"/>
                </a:cubicBezTo>
                <a:lnTo>
                  <a:pt x="142063" y="166110"/>
                </a:lnTo>
                <a:lnTo>
                  <a:pt x="88158" y="219201"/>
                </a:lnTo>
                <a:cubicBezTo>
                  <a:pt x="85880" y="221477"/>
                  <a:pt x="83602" y="222235"/>
                  <a:pt x="81324" y="222235"/>
                </a:cubicBezTo>
                <a:cubicBezTo>
                  <a:pt x="78288" y="222235"/>
                  <a:pt x="76010" y="221477"/>
                  <a:pt x="73732" y="219201"/>
                </a:cubicBezTo>
                <a:cubicBezTo>
                  <a:pt x="69936" y="215409"/>
                  <a:pt x="69936" y="209341"/>
                  <a:pt x="73732" y="205549"/>
                </a:cubicBezTo>
                <a:lnTo>
                  <a:pt x="127638" y="151699"/>
                </a:lnTo>
                <a:lnTo>
                  <a:pt x="101064" y="151699"/>
                </a:lnTo>
                <a:cubicBezTo>
                  <a:pt x="95750" y="151699"/>
                  <a:pt x="91194" y="147149"/>
                  <a:pt x="91194" y="141839"/>
                </a:cubicBezTo>
                <a:cubicBezTo>
                  <a:pt x="91194" y="135772"/>
                  <a:pt x="95750" y="131221"/>
                  <a:pt x="101064" y="131221"/>
                </a:cubicBezTo>
                <a:close/>
                <a:moveTo>
                  <a:pt x="465549" y="121352"/>
                </a:moveTo>
                <a:lnTo>
                  <a:pt x="546816" y="121352"/>
                </a:lnTo>
                <a:lnTo>
                  <a:pt x="546816" y="354187"/>
                </a:lnTo>
                <a:lnTo>
                  <a:pt x="465549" y="354187"/>
                </a:lnTo>
                <a:close/>
                <a:moveTo>
                  <a:pt x="20507" y="60676"/>
                </a:moveTo>
                <a:lnTo>
                  <a:pt x="20507" y="445211"/>
                </a:lnTo>
                <a:lnTo>
                  <a:pt x="587107" y="445211"/>
                </a:lnTo>
                <a:lnTo>
                  <a:pt x="587107" y="60676"/>
                </a:lnTo>
                <a:close/>
                <a:moveTo>
                  <a:pt x="303807" y="0"/>
                </a:moveTo>
                <a:cubicBezTo>
                  <a:pt x="309124" y="0"/>
                  <a:pt x="313681" y="4551"/>
                  <a:pt x="313681" y="9860"/>
                </a:cubicBezTo>
                <a:lnTo>
                  <a:pt x="313681" y="40198"/>
                </a:lnTo>
                <a:lnTo>
                  <a:pt x="607614" y="40198"/>
                </a:lnTo>
                <a:lnTo>
                  <a:pt x="607614" y="464931"/>
                </a:lnTo>
                <a:lnTo>
                  <a:pt x="328112" y="464931"/>
                </a:lnTo>
                <a:lnTo>
                  <a:pt x="452672" y="589317"/>
                </a:lnTo>
                <a:cubicBezTo>
                  <a:pt x="456470" y="593109"/>
                  <a:pt x="456470" y="599935"/>
                  <a:pt x="452672" y="603727"/>
                </a:cubicBezTo>
                <a:cubicBezTo>
                  <a:pt x="450394" y="606003"/>
                  <a:pt x="448115" y="606761"/>
                  <a:pt x="445837" y="606761"/>
                </a:cubicBezTo>
                <a:cubicBezTo>
                  <a:pt x="442799" y="606761"/>
                  <a:pt x="440520" y="606003"/>
                  <a:pt x="438242" y="603727"/>
                </a:cubicBezTo>
                <a:lnTo>
                  <a:pt x="313681" y="479341"/>
                </a:lnTo>
                <a:lnTo>
                  <a:pt x="313681" y="576423"/>
                </a:lnTo>
                <a:cubicBezTo>
                  <a:pt x="313681" y="581732"/>
                  <a:pt x="309124" y="586283"/>
                  <a:pt x="303807" y="586283"/>
                </a:cubicBezTo>
                <a:cubicBezTo>
                  <a:pt x="298490" y="586283"/>
                  <a:pt x="293933" y="581732"/>
                  <a:pt x="293933" y="576423"/>
                </a:cubicBezTo>
                <a:lnTo>
                  <a:pt x="293933" y="479341"/>
                </a:lnTo>
                <a:lnTo>
                  <a:pt x="169372" y="603727"/>
                </a:lnTo>
                <a:cubicBezTo>
                  <a:pt x="167094" y="606003"/>
                  <a:pt x="164815" y="606761"/>
                  <a:pt x="161777" y="606761"/>
                </a:cubicBezTo>
                <a:cubicBezTo>
                  <a:pt x="159499" y="606761"/>
                  <a:pt x="157220" y="606003"/>
                  <a:pt x="154942" y="603727"/>
                </a:cubicBezTo>
                <a:cubicBezTo>
                  <a:pt x="151144" y="599935"/>
                  <a:pt x="151144" y="593109"/>
                  <a:pt x="154942" y="589317"/>
                </a:cubicBezTo>
                <a:lnTo>
                  <a:pt x="279502" y="464931"/>
                </a:lnTo>
                <a:lnTo>
                  <a:pt x="0" y="464931"/>
                </a:lnTo>
                <a:lnTo>
                  <a:pt x="0" y="40198"/>
                </a:lnTo>
                <a:lnTo>
                  <a:pt x="293933" y="40198"/>
                </a:lnTo>
                <a:lnTo>
                  <a:pt x="293933" y="9860"/>
                </a:lnTo>
                <a:cubicBezTo>
                  <a:pt x="293933" y="4551"/>
                  <a:pt x="298490" y="0"/>
                  <a:pt x="303807" y="0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82600" indent="-2540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67105" indent="-5270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50975" indent="-79375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35480" indent="-106680" algn="l" defTabSz="967105" rtl="0" fontAlgn="base">
              <a:spcBef>
                <a:spcPct val="0"/>
              </a:spcBef>
              <a:spcAft>
                <a:spcPct val="0"/>
              </a:spcAft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609024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63B429AF-A326-F965-DC1A-2B5A04EA44E9}"/>
              </a:ext>
            </a:extLst>
          </p:cNvPr>
          <p:cNvSpPr txBox="1"/>
          <p:nvPr/>
        </p:nvSpPr>
        <p:spPr>
          <a:xfrm>
            <a:off x="1272211" y="255621"/>
            <a:ext cx="3064829" cy="52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02/ </a:t>
            </a:r>
            <a:r>
              <a:rPr lang="zh-CN" altLang="en-US" sz="2800" b="1" dirty="0">
                <a:gradFill flip="none" rotWithShape="1">
                  <a:gsLst>
                    <a:gs pos="54000">
                      <a:srgbClr val="FFF0AE"/>
                    </a:gs>
                    <a:gs pos="100000">
                      <a:srgbClr val="BB9F64"/>
                    </a:gs>
                    <a:gs pos="0">
                      <a:srgbClr val="BB9F64"/>
                    </a:gs>
                  </a:gsLst>
                  <a:lin ang="16200000" scaled="1"/>
                  <a:tileRect/>
                </a:gra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成果展示</a:t>
            </a:r>
          </a:p>
        </p:txBody>
      </p:sp>
      <p:sp>
        <p:nvSpPr>
          <p:cNvPr id="3" name="圆角矩形 20">
            <a:extLst>
              <a:ext uri="{FF2B5EF4-FFF2-40B4-BE49-F238E27FC236}">
                <a16:creationId xmlns:a16="http://schemas.microsoft.com/office/drawing/2014/main" id="{45A1C1F5-5616-D853-A24E-32424B6A419F}"/>
              </a:ext>
            </a:extLst>
          </p:cNvPr>
          <p:cNvSpPr/>
          <p:nvPr/>
        </p:nvSpPr>
        <p:spPr>
          <a:xfrm>
            <a:off x="1252926" y="1116161"/>
            <a:ext cx="1630450" cy="3396092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E07D1972-DCE3-62F9-13AD-CB64A930BB89}"/>
              </a:ext>
            </a:extLst>
          </p:cNvPr>
          <p:cNvSpPr/>
          <p:nvPr/>
        </p:nvSpPr>
        <p:spPr>
          <a:xfrm>
            <a:off x="1465927" y="1259348"/>
            <a:ext cx="1204455" cy="1189506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127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7DDEB8D9-11A7-E633-F15D-3DBC70F84DBB}"/>
              </a:ext>
            </a:extLst>
          </p:cNvPr>
          <p:cNvSpPr/>
          <p:nvPr/>
        </p:nvSpPr>
        <p:spPr>
          <a:xfrm>
            <a:off x="1544332" y="1340615"/>
            <a:ext cx="1027169" cy="1014420"/>
          </a:xfrm>
          <a:prstGeom prst="ellipse">
            <a:avLst/>
          </a:prstGeom>
          <a:noFill/>
          <a:ln>
            <a:noFill/>
          </a:ln>
          <a:effectLst>
            <a:innerShdw blurRad="88900" dist="635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dirty="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7" name="圆角矩形 27">
            <a:extLst>
              <a:ext uri="{FF2B5EF4-FFF2-40B4-BE49-F238E27FC236}">
                <a16:creationId xmlns:a16="http://schemas.microsoft.com/office/drawing/2014/main" id="{C02730D9-6AFA-3696-4D21-FADA7F678AF1}"/>
              </a:ext>
            </a:extLst>
          </p:cNvPr>
          <p:cNvSpPr/>
          <p:nvPr/>
        </p:nvSpPr>
        <p:spPr>
          <a:xfrm>
            <a:off x="1392894" y="3735130"/>
            <a:ext cx="1330425" cy="37505"/>
          </a:xfrm>
          <a:prstGeom prst="roundRect">
            <a:avLst>
              <a:gd name="adj" fmla="val 50000"/>
            </a:avLst>
          </a:prstGeom>
          <a:solidFill>
            <a:srgbClr val="222222"/>
          </a:solidFill>
          <a:ln w="76200" cap="flat" cmpd="sng" algn="ctr">
            <a:noFill/>
            <a:prstDash val="solid"/>
            <a:miter lim="800000"/>
          </a:ln>
          <a:effectLst/>
        </p:spPr>
        <p:txBody>
          <a:bodyPr lIns="72585" tIns="36293" rIns="72585" bIns="36293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kern="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8" name="文本框 28">
            <a:extLst>
              <a:ext uri="{FF2B5EF4-FFF2-40B4-BE49-F238E27FC236}">
                <a16:creationId xmlns:a16="http://schemas.microsoft.com/office/drawing/2014/main" id="{349CE9B3-E184-184D-3F02-AA1448434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1767" y="3810140"/>
            <a:ext cx="601841" cy="56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585" tIns="36293" rIns="72585" bIns="36293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en-US" altLang="zh-CN" sz="3200" dirty="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01</a:t>
            </a:r>
            <a:endParaRPr lang="zh-CN" altLang="en-US" sz="3200" dirty="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" name="Freeform 7">
            <a:extLst>
              <a:ext uri="{FF2B5EF4-FFF2-40B4-BE49-F238E27FC236}">
                <a16:creationId xmlns:a16="http://schemas.microsoft.com/office/drawing/2014/main" id="{0A8505B5-0613-E994-FA74-711BFBE2528E}"/>
              </a:ext>
            </a:extLst>
          </p:cNvPr>
          <p:cNvSpPr>
            <a:spLocks noEditPoints="1"/>
          </p:cNvSpPr>
          <p:nvPr/>
        </p:nvSpPr>
        <p:spPr bwMode="auto">
          <a:xfrm>
            <a:off x="1738475" y="1458912"/>
            <a:ext cx="653187" cy="665083"/>
          </a:xfrm>
          <a:custGeom>
            <a:avLst/>
            <a:gdLst>
              <a:gd name="T0" fmla="*/ 423060 w 1749"/>
              <a:gd name="T1" fmla="*/ 695919 h 1799"/>
              <a:gd name="T2" fmla="*/ 213638 w 1749"/>
              <a:gd name="T3" fmla="*/ 625482 h 1799"/>
              <a:gd name="T4" fmla="*/ 214575 w 1749"/>
              <a:gd name="T5" fmla="*/ 625012 h 1799"/>
              <a:gd name="T6" fmla="*/ 255335 w 1749"/>
              <a:gd name="T7" fmla="*/ 609986 h 1799"/>
              <a:gd name="T8" fmla="*/ 325611 w 1749"/>
              <a:gd name="T9" fmla="*/ 514191 h 1799"/>
              <a:gd name="T10" fmla="*/ 323737 w 1749"/>
              <a:gd name="T11" fmla="*/ 508087 h 1799"/>
              <a:gd name="T12" fmla="*/ 397761 w 1749"/>
              <a:gd name="T13" fmla="*/ 538140 h 1799"/>
              <a:gd name="T14" fmla="*/ 416032 w 1749"/>
              <a:gd name="T15" fmla="*/ 539548 h 1799"/>
              <a:gd name="T16" fmla="*/ 473658 w 1749"/>
              <a:gd name="T17" fmla="*/ 525931 h 1799"/>
              <a:gd name="T18" fmla="*/ 497552 w 1749"/>
              <a:gd name="T19" fmla="*/ 510434 h 1799"/>
              <a:gd name="T20" fmla="*/ 498489 w 1749"/>
              <a:gd name="T21" fmla="*/ 516539 h 1799"/>
              <a:gd name="T22" fmla="*/ 567359 w 1749"/>
              <a:gd name="T23" fmla="*/ 609986 h 1799"/>
              <a:gd name="T24" fmla="*/ 607182 w 1749"/>
              <a:gd name="T25" fmla="*/ 624543 h 1799"/>
              <a:gd name="T26" fmla="*/ 565954 w 1749"/>
              <a:gd name="T27" fmla="*/ 658352 h 1799"/>
              <a:gd name="T28" fmla="*/ 423060 w 1749"/>
              <a:gd name="T29" fmla="*/ 695919 h 1799"/>
              <a:gd name="T30" fmla="*/ 378552 w 1749"/>
              <a:gd name="T31" fmla="*/ 281749 h 1799"/>
              <a:gd name="T32" fmla="*/ 337792 w 1749"/>
              <a:gd name="T33" fmla="*/ 203329 h 1799"/>
              <a:gd name="T34" fmla="*/ 417906 w 1749"/>
              <a:gd name="T35" fmla="*/ 291140 h 1799"/>
              <a:gd name="T36" fmla="*/ 458666 w 1749"/>
              <a:gd name="T37" fmla="*/ 296306 h 1799"/>
              <a:gd name="T38" fmla="*/ 396824 w 1749"/>
              <a:gd name="T39" fmla="*/ 223990 h 1799"/>
              <a:gd name="T40" fmla="*/ 484903 w 1749"/>
              <a:gd name="T41" fmla="*/ 296306 h 1799"/>
              <a:gd name="T42" fmla="*/ 547214 w 1749"/>
              <a:gd name="T43" fmla="*/ 284096 h 1799"/>
              <a:gd name="T44" fmla="*/ 526599 w 1749"/>
              <a:gd name="T45" fmla="*/ 453146 h 1799"/>
              <a:gd name="T46" fmla="*/ 507859 w 1749"/>
              <a:gd name="T47" fmla="*/ 478972 h 1799"/>
              <a:gd name="T48" fmla="*/ 467568 w 1749"/>
              <a:gd name="T49" fmla="*/ 511374 h 1799"/>
              <a:gd name="T50" fmla="*/ 416032 w 1749"/>
              <a:gd name="T51" fmla="*/ 523583 h 1799"/>
              <a:gd name="T52" fmla="*/ 399635 w 1749"/>
              <a:gd name="T53" fmla="*/ 522644 h 1799"/>
              <a:gd name="T54" fmla="*/ 310619 w 1749"/>
              <a:gd name="T55" fmla="*/ 475685 h 1799"/>
              <a:gd name="T56" fmla="*/ 302186 w 1749"/>
              <a:gd name="T57" fmla="*/ 465355 h 1799"/>
              <a:gd name="T58" fmla="*/ 261426 w 1749"/>
              <a:gd name="T59" fmla="*/ 327767 h 1799"/>
              <a:gd name="T60" fmla="*/ 279697 w 1749"/>
              <a:gd name="T61" fmla="*/ 204737 h 1799"/>
              <a:gd name="T62" fmla="*/ 378552 w 1749"/>
              <a:gd name="T63" fmla="*/ 281749 h 1799"/>
              <a:gd name="T64" fmla="*/ 381363 w 1749"/>
              <a:gd name="T65" fmla="*/ 0 h 1799"/>
              <a:gd name="T66" fmla="*/ 327953 w 1749"/>
              <a:gd name="T67" fmla="*/ 5165 h 1799"/>
              <a:gd name="T68" fmla="*/ 150390 w 1749"/>
              <a:gd name="T69" fmla="*/ 256391 h 1799"/>
              <a:gd name="T70" fmla="*/ 280634 w 1749"/>
              <a:gd name="T71" fmla="*/ 492121 h 1799"/>
              <a:gd name="T72" fmla="*/ 303591 w 1749"/>
              <a:gd name="T73" fmla="*/ 490712 h 1799"/>
              <a:gd name="T74" fmla="*/ 308276 w 1749"/>
              <a:gd name="T75" fmla="*/ 495408 h 1799"/>
              <a:gd name="T76" fmla="*/ 249713 w 1749"/>
              <a:gd name="T77" fmla="*/ 593550 h 1799"/>
              <a:gd name="T78" fmla="*/ 0 w 1749"/>
              <a:gd name="T79" fmla="*/ 844776 h 1799"/>
              <a:gd name="T80" fmla="*/ 819415 w 1749"/>
              <a:gd name="T81" fmla="*/ 844776 h 1799"/>
              <a:gd name="T82" fmla="*/ 572981 w 1749"/>
              <a:gd name="T83" fmla="*/ 593550 h 1799"/>
              <a:gd name="T84" fmla="*/ 513950 w 1749"/>
              <a:gd name="T85" fmla="*/ 501982 h 1799"/>
              <a:gd name="T86" fmla="*/ 515355 w 1749"/>
              <a:gd name="T87" fmla="*/ 501982 h 1799"/>
              <a:gd name="T88" fmla="*/ 668556 w 1749"/>
              <a:gd name="T89" fmla="*/ 372378 h 1799"/>
              <a:gd name="T90" fmla="*/ 576261 w 1749"/>
              <a:gd name="T91" fmla="*/ 70907 h 1799"/>
              <a:gd name="T92" fmla="*/ 381363 w 1749"/>
              <a:gd name="T93" fmla="*/ 0 h 179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49" h="1799">
                <a:moveTo>
                  <a:pt x="903" y="1482"/>
                </a:moveTo>
                <a:cubicBezTo>
                  <a:pt x="739" y="1482"/>
                  <a:pt x="567" y="1428"/>
                  <a:pt x="456" y="1332"/>
                </a:cubicBezTo>
                <a:cubicBezTo>
                  <a:pt x="458" y="1331"/>
                  <a:pt x="458" y="1331"/>
                  <a:pt x="458" y="1331"/>
                </a:cubicBezTo>
                <a:cubicBezTo>
                  <a:pt x="487" y="1321"/>
                  <a:pt x="515" y="1310"/>
                  <a:pt x="545" y="1299"/>
                </a:cubicBezTo>
                <a:cubicBezTo>
                  <a:pt x="654" y="1257"/>
                  <a:pt x="696" y="1204"/>
                  <a:pt x="695" y="1095"/>
                </a:cubicBezTo>
                <a:cubicBezTo>
                  <a:pt x="691" y="1082"/>
                  <a:pt x="691" y="1082"/>
                  <a:pt x="691" y="1082"/>
                </a:cubicBezTo>
                <a:cubicBezTo>
                  <a:pt x="736" y="1116"/>
                  <a:pt x="789" y="1139"/>
                  <a:pt x="849" y="1146"/>
                </a:cubicBezTo>
                <a:cubicBezTo>
                  <a:pt x="863" y="1148"/>
                  <a:pt x="876" y="1149"/>
                  <a:pt x="888" y="1149"/>
                </a:cubicBezTo>
                <a:cubicBezTo>
                  <a:pt x="934" y="1149"/>
                  <a:pt x="975" y="1139"/>
                  <a:pt x="1011" y="1120"/>
                </a:cubicBezTo>
                <a:cubicBezTo>
                  <a:pt x="1029" y="1111"/>
                  <a:pt x="1046" y="1099"/>
                  <a:pt x="1062" y="1087"/>
                </a:cubicBezTo>
                <a:cubicBezTo>
                  <a:pt x="1064" y="1100"/>
                  <a:pt x="1064" y="1100"/>
                  <a:pt x="1064" y="1100"/>
                </a:cubicBezTo>
                <a:cubicBezTo>
                  <a:pt x="1075" y="1200"/>
                  <a:pt x="1123" y="1265"/>
                  <a:pt x="1211" y="1299"/>
                </a:cubicBezTo>
                <a:cubicBezTo>
                  <a:pt x="1240" y="1310"/>
                  <a:pt x="1268" y="1320"/>
                  <a:pt x="1296" y="1330"/>
                </a:cubicBezTo>
                <a:cubicBezTo>
                  <a:pt x="1267" y="1355"/>
                  <a:pt x="1239" y="1382"/>
                  <a:pt x="1208" y="1402"/>
                </a:cubicBezTo>
                <a:cubicBezTo>
                  <a:pt x="1125" y="1456"/>
                  <a:pt x="1016" y="1482"/>
                  <a:pt x="903" y="1482"/>
                </a:cubicBezTo>
                <a:moveTo>
                  <a:pt x="808" y="600"/>
                </a:moveTo>
                <a:cubicBezTo>
                  <a:pt x="771" y="556"/>
                  <a:pt x="737" y="482"/>
                  <a:pt x="721" y="433"/>
                </a:cubicBezTo>
                <a:cubicBezTo>
                  <a:pt x="754" y="505"/>
                  <a:pt x="818" y="573"/>
                  <a:pt x="892" y="620"/>
                </a:cubicBezTo>
                <a:cubicBezTo>
                  <a:pt x="921" y="625"/>
                  <a:pt x="951" y="629"/>
                  <a:pt x="979" y="631"/>
                </a:cubicBezTo>
                <a:cubicBezTo>
                  <a:pt x="928" y="585"/>
                  <a:pt x="881" y="536"/>
                  <a:pt x="847" y="477"/>
                </a:cubicBezTo>
                <a:cubicBezTo>
                  <a:pt x="883" y="537"/>
                  <a:pt x="967" y="593"/>
                  <a:pt x="1035" y="631"/>
                </a:cubicBezTo>
                <a:cubicBezTo>
                  <a:pt x="1089" y="630"/>
                  <a:pt x="1136" y="621"/>
                  <a:pt x="1168" y="605"/>
                </a:cubicBezTo>
                <a:cubicBezTo>
                  <a:pt x="1176" y="650"/>
                  <a:pt x="1178" y="812"/>
                  <a:pt x="1124" y="965"/>
                </a:cubicBezTo>
                <a:cubicBezTo>
                  <a:pt x="1112" y="985"/>
                  <a:pt x="1099" y="1003"/>
                  <a:pt x="1084" y="1020"/>
                </a:cubicBezTo>
                <a:cubicBezTo>
                  <a:pt x="1059" y="1049"/>
                  <a:pt x="1030" y="1073"/>
                  <a:pt x="998" y="1089"/>
                </a:cubicBezTo>
                <a:cubicBezTo>
                  <a:pt x="965" y="1106"/>
                  <a:pt x="929" y="1115"/>
                  <a:pt x="888" y="1115"/>
                </a:cubicBezTo>
                <a:cubicBezTo>
                  <a:pt x="877" y="1115"/>
                  <a:pt x="865" y="1114"/>
                  <a:pt x="853" y="1113"/>
                </a:cubicBezTo>
                <a:cubicBezTo>
                  <a:pt x="777" y="1103"/>
                  <a:pt x="713" y="1067"/>
                  <a:pt x="663" y="1013"/>
                </a:cubicBezTo>
                <a:cubicBezTo>
                  <a:pt x="656" y="1006"/>
                  <a:pt x="651" y="998"/>
                  <a:pt x="645" y="991"/>
                </a:cubicBezTo>
                <a:cubicBezTo>
                  <a:pt x="603" y="899"/>
                  <a:pt x="567" y="794"/>
                  <a:pt x="558" y="698"/>
                </a:cubicBezTo>
                <a:cubicBezTo>
                  <a:pt x="550" y="606"/>
                  <a:pt x="539" y="513"/>
                  <a:pt x="597" y="436"/>
                </a:cubicBezTo>
                <a:cubicBezTo>
                  <a:pt x="616" y="512"/>
                  <a:pt x="704" y="568"/>
                  <a:pt x="808" y="600"/>
                </a:cubicBezTo>
                <a:moveTo>
                  <a:pt x="814" y="0"/>
                </a:moveTo>
                <a:cubicBezTo>
                  <a:pt x="775" y="0"/>
                  <a:pt x="736" y="4"/>
                  <a:pt x="700" y="11"/>
                </a:cubicBezTo>
                <a:cubicBezTo>
                  <a:pt x="423" y="71"/>
                  <a:pt x="358" y="304"/>
                  <a:pt x="321" y="546"/>
                </a:cubicBezTo>
                <a:cubicBezTo>
                  <a:pt x="293" y="723"/>
                  <a:pt x="294" y="1048"/>
                  <a:pt x="599" y="1048"/>
                </a:cubicBezTo>
                <a:cubicBezTo>
                  <a:pt x="615" y="1048"/>
                  <a:pt x="631" y="1047"/>
                  <a:pt x="648" y="1045"/>
                </a:cubicBezTo>
                <a:cubicBezTo>
                  <a:pt x="658" y="1055"/>
                  <a:pt x="658" y="1055"/>
                  <a:pt x="658" y="1055"/>
                </a:cubicBezTo>
                <a:cubicBezTo>
                  <a:pt x="669" y="1173"/>
                  <a:pt x="644" y="1222"/>
                  <a:pt x="533" y="1264"/>
                </a:cubicBezTo>
                <a:cubicBezTo>
                  <a:pt x="302" y="1354"/>
                  <a:pt x="83" y="1476"/>
                  <a:pt x="0" y="1799"/>
                </a:cubicBezTo>
                <a:cubicBezTo>
                  <a:pt x="1749" y="1799"/>
                  <a:pt x="1749" y="1799"/>
                  <a:pt x="1749" y="1799"/>
                </a:cubicBezTo>
                <a:cubicBezTo>
                  <a:pt x="1673" y="1473"/>
                  <a:pt x="1451" y="1352"/>
                  <a:pt x="1223" y="1264"/>
                </a:cubicBezTo>
                <a:cubicBezTo>
                  <a:pt x="1131" y="1229"/>
                  <a:pt x="1099" y="1160"/>
                  <a:pt x="1097" y="1069"/>
                </a:cubicBezTo>
                <a:cubicBezTo>
                  <a:pt x="1098" y="1069"/>
                  <a:pt x="1099" y="1069"/>
                  <a:pt x="1100" y="1069"/>
                </a:cubicBezTo>
                <a:cubicBezTo>
                  <a:pt x="1286" y="1069"/>
                  <a:pt x="1417" y="953"/>
                  <a:pt x="1427" y="793"/>
                </a:cubicBezTo>
                <a:cubicBezTo>
                  <a:pt x="1440" y="601"/>
                  <a:pt x="1381" y="291"/>
                  <a:pt x="1230" y="151"/>
                </a:cubicBezTo>
                <a:cubicBezTo>
                  <a:pt x="1124" y="53"/>
                  <a:pt x="963" y="0"/>
                  <a:pt x="814" y="0"/>
                </a:cubicBezTo>
              </a:path>
            </a:pathLst>
          </a:custGeom>
          <a:solidFill>
            <a:srgbClr val="222222"/>
          </a:solidFill>
          <a:ln>
            <a:noFill/>
          </a:ln>
        </p:spPr>
        <p:txBody>
          <a:bodyPr lIns="72585" tIns="36293" rIns="72585" bIns="36293"/>
          <a:lstStyle/>
          <a:p>
            <a:endParaRPr lang="zh-CN" altLang="en-US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4" name="圆角矩形 31">
            <a:extLst>
              <a:ext uri="{FF2B5EF4-FFF2-40B4-BE49-F238E27FC236}">
                <a16:creationId xmlns:a16="http://schemas.microsoft.com/office/drawing/2014/main" id="{3655A370-F47E-F000-EE8E-37D498817C8A}"/>
              </a:ext>
            </a:extLst>
          </p:cNvPr>
          <p:cNvSpPr/>
          <p:nvPr/>
        </p:nvSpPr>
        <p:spPr>
          <a:xfrm>
            <a:off x="3074559" y="1116161"/>
            <a:ext cx="1630450" cy="3396092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16E5A0AD-3F7A-9864-4308-740B6A77DA36}"/>
              </a:ext>
            </a:extLst>
          </p:cNvPr>
          <p:cNvSpPr/>
          <p:nvPr/>
        </p:nvSpPr>
        <p:spPr>
          <a:xfrm>
            <a:off x="3287560" y="1259348"/>
            <a:ext cx="1204455" cy="1189506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127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47EAF4B4-3527-B2BB-9BE4-7A5B3F5756D6}"/>
              </a:ext>
            </a:extLst>
          </p:cNvPr>
          <p:cNvSpPr/>
          <p:nvPr/>
        </p:nvSpPr>
        <p:spPr>
          <a:xfrm>
            <a:off x="3365965" y="1340615"/>
            <a:ext cx="1027169" cy="1014420"/>
          </a:xfrm>
          <a:prstGeom prst="ellipse">
            <a:avLst/>
          </a:prstGeom>
          <a:noFill/>
          <a:ln>
            <a:noFill/>
          </a:ln>
          <a:effectLst>
            <a:innerShdw blurRad="88900" dist="635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dirty="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8" name="圆角矩形 35">
            <a:extLst>
              <a:ext uri="{FF2B5EF4-FFF2-40B4-BE49-F238E27FC236}">
                <a16:creationId xmlns:a16="http://schemas.microsoft.com/office/drawing/2014/main" id="{CEC9FD3E-9B2B-23D7-8BDB-9384D00FE6B1}"/>
              </a:ext>
            </a:extLst>
          </p:cNvPr>
          <p:cNvSpPr/>
          <p:nvPr/>
        </p:nvSpPr>
        <p:spPr>
          <a:xfrm>
            <a:off x="3214474" y="3735130"/>
            <a:ext cx="1330425" cy="37505"/>
          </a:xfrm>
          <a:prstGeom prst="roundRect">
            <a:avLst>
              <a:gd name="adj" fmla="val 50000"/>
            </a:avLst>
          </a:prstGeom>
          <a:solidFill>
            <a:srgbClr val="222222"/>
          </a:solidFill>
          <a:ln w="76200" cap="flat" cmpd="sng" algn="ctr">
            <a:noFill/>
            <a:prstDash val="solid"/>
            <a:miter lim="800000"/>
          </a:ln>
          <a:effectLst/>
        </p:spPr>
        <p:txBody>
          <a:bodyPr lIns="72585" tIns="36293" rIns="72585" bIns="36293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kern="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9" name="文本框 36">
            <a:extLst>
              <a:ext uri="{FF2B5EF4-FFF2-40B4-BE49-F238E27FC236}">
                <a16:creationId xmlns:a16="http://schemas.microsoft.com/office/drawing/2014/main" id="{06272939-23E0-420D-FA1F-F51365318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3348" y="3810140"/>
            <a:ext cx="601841" cy="56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585" tIns="36293" rIns="72585" bIns="36293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en-US" altLang="zh-CN" sz="320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02</a:t>
            </a:r>
            <a:endParaRPr lang="zh-CN" altLang="en-US" sz="320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0" name="Freeform 6">
            <a:extLst>
              <a:ext uri="{FF2B5EF4-FFF2-40B4-BE49-F238E27FC236}">
                <a16:creationId xmlns:a16="http://schemas.microsoft.com/office/drawing/2014/main" id="{011FF22C-A8B3-798A-0346-1A9E52822DEA}"/>
              </a:ext>
            </a:extLst>
          </p:cNvPr>
          <p:cNvSpPr>
            <a:spLocks noEditPoints="1"/>
          </p:cNvSpPr>
          <p:nvPr/>
        </p:nvSpPr>
        <p:spPr bwMode="auto">
          <a:xfrm>
            <a:off x="3551192" y="1460158"/>
            <a:ext cx="677238" cy="681336"/>
          </a:xfrm>
          <a:custGeom>
            <a:avLst/>
            <a:gdLst>
              <a:gd name="T0" fmla="*/ 512773 w 1810"/>
              <a:gd name="T1" fmla="*/ 507489 h 1844"/>
              <a:gd name="T2" fmla="*/ 416599 w 1810"/>
              <a:gd name="T3" fmla="*/ 668366 h 1844"/>
              <a:gd name="T4" fmla="*/ 400179 w 1810"/>
              <a:gd name="T5" fmla="*/ 547826 h 1844"/>
              <a:gd name="T6" fmla="*/ 338252 w 1810"/>
              <a:gd name="T7" fmla="*/ 365373 h 1844"/>
              <a:gd name="T8" fmla="*/ 335437 w 1810"/>
              <a:gd name="T9" fmla="*/ 290329 h 1844"/>
              <a:gd name="T10" fmla="*/ 338252 w 1810"/>
              <a:gd name="T11" fmla="*/ 365373 h 1844"/>
              <a:gd name="T12" fmla="*/ 482748 w 1810"/>
              <a:gd name="T13" fmla="*/ 290798 h 1844"/>
              <a:gd name="T14" fmla="*/ 505736 w 1810"/>
              <a:gd name="T15" fmla="*/ 365373 h 1844"/>
              <a:gd name="T16" fmla="*/ 240201 w 1810"/>
              <a:gd name="T17" fmla="*/ 375692 h 1844"/>
              <a:gd name="T18" fmla="*/ 213929 w 1810"/>
              <a:gd name="T19" fmla="*/ 295488 h 1844"/>
              <a:gd name="T20" fmla="*/ 220966 w 1810"/>
              <a:gd name="T21" fmla="*/ 280479 h 1844"/>
              <a:gd name="T22" fmla="*/ 248176 w 1810"/>
              <a:gd name="T23" fmla="*/ 332541 h 1844"/>
              <a:gd name="T24" fmla="*/ 272103 w 1810"/>
              <a:gd name="T25" fmla="*/ 311435 h 1844"/>
              <a:gd name="T26" fmla="*/ 327461 w 1810"/>
              <a:gd name="T27" fmla="*/ 375692 h 1844"/>
              <a:gd name="T28" fmla="*/ 404401 w 1810"/>
              <a:gd name="T29" fmla="*/ 312842 h 1844"/>
              <a:gd name="T30" fmla="*/ 440994 w 1810"/>
              <a:gd name="T31" fmla="*/ 343798 h 1844"/>
              <a:gd name="T32" fmla="*/ 523094 w 1810"/>
              <a:gd name="T33" fmla="*/ 375223 h 1844"/>
              <a:gd name="T34" fmla="*/ 572354 w 1810"/>
              <a:gd name="T35" fmla="*/ 306745 h 1844"/>
              <a:gd name="T36" fmla="*/ 600033 w 1810"/>
              <a:gd name="T37" fmla="*/ 284231 h 1844"/>
              <a:gd name="T38" fmla="*/ 603786 w 1810"/>
              <a:gd name="T39" fmla="*/ 295957 h 1844"/>
              <a:gd name="T40" fmla="*/ 580798 w 1810"/>
              <a:gd name="T41" fmla="*/ 372878 h 1844"/>
              <a:gd name="T42" fmla="*/ 572354 w 1810"/>
              <a:gd name="T43" fmla="*/ 378975 h 1844"/>
              <a:gd name="T44" fmla="*/ 561564 w 1810"/>
              <a:gd name="T45" fmla="*/ 384135 h 1844"/>
              <a:gd name="T46" fmla="*/ 418475 w 1810"/>
              <a:gd name="T47" fmla="*/ 533286 h 1844"/>
              <a:gd name="T48" fmla="*/ 263189 w 1810"/>
              <a:gd name="T49" fmla="*/ 390232 h 1844"/>
              <a:gd name="T50" fmla="*/ 250053 w 1810"/>
              <a:gd name="T51" fmla="*/ 377568 h 1844"/>
              <a:gd name="T52" fmla="*/ 510427 w 1810"/>
              <a:gd name="T53" fmla="*/ 174010 h 1844"/>
              <a:gd name="T54" fmla="*/ 568132 w 1810"/>
              <a:gd name="T55" fmla="*/ 282355 h 1844"/>
              <a:gd name="T56" fmla="*/ 494945 w 1810"/>
              <a:gd name="T57" fmla="*/ 273913 h 1844"/>
              <a:gd name="T58" fmla="*/ 394549 w 1810"/>
              <a:gd name="T59" fmla="*/ 281886 h 1844"/>
              <a:gd name="T60" fmla="*/ 295091 w 1810"/>
              <a:gd name="T61" fmla="*/ 277665 h 1844"/>
              <a:gd name="T62" fmla="*/ 255214 w 1810"/>
              <a:gd name="T63" fmla="*/ 288922 h 1844"/>
              <a:gd name="T64" fmla="*/ 412376 w 1810"/>
              <a:gd name="T65" fmla="*/ 0 h 1844"/>
              <a:gd name="T66" fmla="*/ 220497 w 1810"/>
              <a:gd name="T67" fmla="*/ 263594 h 1844"/>
              <a:gd name="T68" fmla="*/ 199855 w 1810"/>
              <a:gd name="T69" fmla="*/ 287046 h 1844"/>
              <a:gd name="T70" fmla="*/ 216744 w 1810"/>
              <a:gd name="T71" fmla="*/ 365373 h 1844"/>
              <a:gd name="T72" fmla="*/ 237386 w 1810"/>
              <a:gd name="T73" fmla="*/ 392577 h 1844"/>
              <a:gd name="T74" fmla="*/ 249115 w 1810"/>
              <a:gd name="T75" fmla="*/ 394922 h 1844"/>
              <a:gd name="T76" fmla="*/ 250522 w 1810"/>
              <a:gd name="T77" fmla="*/ 602233 h 1844"/>
              <a:gd name="T78" fmla="*/ 582675 w 1810"/>
              <a:gd name="T79" fmla="*/ 602233 h 1844"/>
              <a:gd name="T80" fmla="*/ 574230 w 1810"/>
              <a:gd name="T81" fmla="*/ 394453 h 1844"/>
              <a:gd name="T82" fmla="*/ 600033 w 1810"/>
              <a:gd name="T83" fmla="*/ 368657 h 1844"/>
              <a:gd name="T84" fmla="*/ 617861 w 1810"/>
              <a:gd name="T85" fmla="*/ 286577 h 1844"/>
              <a:gd name="T86" fmla="*/ 603786 w 1810"/>
              <a:gd name="T87" fmla="*/ 266408 h 1844"/>
              <a:gd name="T88" fmla="*/ 412376 w 1810"/>
              <a:gd name="T89" fmla="*/ 0 h 18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10" h="1844">
                <a:moveTo>
                  <a:pt x="893" y="1170"/>
                </a:moveTo>
                <a:cubicBezTo>
                  <a:pt x="937" y="1170"/>
                  <a:pt x="978" y="1160"/>
                  <a:pt x="1013" y="1142"/>
                </a:cubicBezTo>
                <a:cubicBezTo>
                  <a:pt x="1043" y="1127"/>
                  <a:pt x="1070" y="1106"/>
                  <a:pt x="1093" y="1082"/>
                </a:cubicBezTo>
                <a:cubicBezTo>
                  <a:pt x="1096" y="1170"/>
                  <a:pt x="1130" y="1250"/>
                  <a:pt x="1188" y="1287"/>
                </a:cubicBezTo>
                <a:cubicBezTo>
                  <a:pt x="1188" y="1287"/>
                  <a:pt x="1070" y="1424"/>
                  <a:pt x="892" y="1425"/>
                </a:cubicBezTo>
                <a:cubicBezTo>
                  <a:pt x="890" y="1425"/>
                  <a:pt x="889" y="1425"/>
                  <a:pt x="888" y="1425"/>
                </a:cubicBezTo>
                <a:cubicBezTo>
                  <a:pt x="650" y="1425"/>
                  <a:pt x="579" y="1294"/>
                  <a:pt x="579" y="1294"/>
                </a:cubicBezTo>
                <a:cubicBezTo>
                  <a:pt x="654" y="1258"/>
                  <a:pt x="690" y="1211"/>
                  <a:pt x="683" y="1093"/>
                </a:cubicBezTo>
                <a:cubicBezTo>
                  <a:pt x="731" y="1133"/>
                  <a:pt x="788" y="1160"/>
                  <a:pt x="853" y="1168"/>
                </a:cubicBezTo>
                <a:cubicBezTo>
                  <a:pt x="867" y="1169"/>
                  <a:pt x="880" y="1170"/>
                  <a:pt x="892" y="1170"/>
                </a:cubicBezTo>
                <a:cubicBezTo>
                  <a:pt x="892" y="1170"/>
                  <a:pt x="892" y="1170"/>
                  <a:pt x="893" y="1170"/>
                </a:cubicBezTo>
                <a:moveTo>
                  <a:pt x="721" y="779"/>
                </a:moveTo>
                <a:cubicBezTo>
                  <a:pt x="714" y="779"/>
                  <a:pt x="707" y="779"/>
                  <a:pt x="699" y="779"/>
                </a:cubicBezTo>
                <a:cubicBezTo>
                  <a:pt x="615" y="779"/>
                  <a:pt x="617" y="754"/>
                  <a:pt x="605" y="689"/>
                </a:cubicBezTo>
                <a:cubicBezTo>
                  <a:pt x="594" y="620"/>
                  <a:pt x="656" y="619"/>
                  <a:pt x="715" y="619"/>
                </a:cubicBezTo>
                <a:cubicBezTo>
                  <a:pt x="718" y="619"/>
                  <a:pt x="720" y="619"/>
                  <a:pt x="723" y="619"/>
                </a:cubicBezTo>
                <a:cubicBezTo>
                  <a:pt x="795" y="619"/>
                  <a:pt x="855" y="623"/>
                  <a:pt x="832" y="702"/>
                </a:cubicBezTo>
                <a:cubicBezTo>
                  <a:pt x="810" y="776"/>
                  <a:pt x="795" y="779"/>
                  <a:pt x="721" y="779"/>
                </a:cubicBezTo>
                <a:moveTo>
                  <a:pt x="1078" y="779"/>
                </a:moveTo>
                <a:cubicBezTo>
                  <a:pt x="995" y="778"/>
                  <a:pt x="971" y="762"/>
                  <a:pt x="950" y="689"/>
                </a:cubicBezTo>
                <a:cubicBezTo>
                  <a:pt x="930" y="616"/>
                  <a:pt x="942" y="625"/>
                  <a:pt x="1029" y="620"/>
                </a:cubicBezTo>
                <a:cubicBezTo>
                  <a:pt x="1039" y="619"/>
                  <a:pt x="1056" y="618"/>
                  <a:pt x="1075" y="618"/>
                </a:cubicBezTo>
                <a:cubicBezTo>
                  <a:pt x="1123" y="618"/>
                  <a:pt x="1182" y="625"/>
                  <a:pt x="1176" y="666"/>
                </a:cubicBezTo>
                <a:cubicBezTo>
                  <a:pt x="1165" y="735"/>
                  <a:pt x="1171" y="779"/>
                  <a:pt x="1078" y="779"/>
                </a:cubicBezTo>
                <a:moveTo>
                  <a:pt x="526" y="808"/>
                </a:moveTo>
                <a:cubicBezTo>
                  <a:pt x="524" y="808"/>
                  <a:pt x="521" y="807"/>
                  <a:pt x="517" y="806"/>
                </a:cubicBezTo>
                <a:cubicBezTo>
                  <a:pt x="517" y="806"/>
                  <a:pt x="515" y="804"/>
                  <a:pt x="512" y="801"/>
                </a:cubicBezTo>
                <a:cubicBezTo>
                  <a:pt x="507" y="795"/>
                  <a:pt x="500" y="784"/>
                  <a:pt x="493" y="770"/>
                </a:cubicBezTo>
                <a:cubicBezTo>
                  <a:pt x="483" y="750"/>
                  <a:pt x="474" y="723"/>
                  <a:pt x="467" y="697"/>
                </a:cubicBezTo>
                <a:cubicBezTo>
                  <a:pt x="460" y="672"/>
                  <a:pt x="456" y="647"/>
                  <a:pt x="456" y="630"/>
                </a:cubicBezTo>
                <a:cubicBezTo>
                  <a:pt x="456" y="625"/>
                  <a:pt x="456" y="621"/>
                  <a:pt x="457" y="618"/>
                </a:cubicBezTo>
                <a:cubicBezTo>
                  <a:pt x="458" y="614"/>
                  <a:pt x="458" y="614"/>
                  <a:pt x="458" y="614"/>
                </a:cubicBezTo>
                <a:cubicBezTo>
                  <a:pt x="463" y="605"/>
                  <a:pt x="467" y="601"/>
                  <a:pt x="471" y="598"/>
                </a:cubicBezTo>
                <a:cubicBezTo>
                  <a:pt x="474" y="595"/>
                  <a:pt x="476" y="595"/>
                  <a:pt x="478" y="595"/>
                </a:cubicBezTo>
                <a:cubicBezTo>
                  <a:pt x="480" y="596"/>
                  <a:pt x="480" y="596"/>
                  <a:pt x="480" y="596"/>
                </a:cubicBezTo>
                <a:cubicBezTo>
                  <a:pt x="492" y="632"/>
                  <a:pt x="508" y="668"/>
                  <a:pt x="529" y="709"/>
                </a:cubicBezTo>
                <a:cubicBezTo>
                  <a:pt x="531" y="708"/>
                  <a:pt x="561" y="698"/>
                  <a:pt x="573" y="695"/>
                </a:cubicBezTo>
                <a:cubicBezTo>
                  <a:pt x="567" y="683"/>
                  <a:pt x="562" y="671"/>
                  <a:pt x="557" y="658"/>
                </a:cubicBezTo>
                <a:cubicBezTo>
                  <a:pt x="564" y="661"/>
                  <a:pt x="572" y="663"/>
                  <a:pt x="580" y="664"/>
                </a:cubicBezTo>
                <a:cubicBezTo>
                  <a:pt x="586" y="699"/>
                  <a:pt x="589" y="692"/>
                  <a:pt x="596" y="736"/>
                </a:cubicBezTo>
                <a:cubicBezTo>
                  <a:pt x="600" y="767"/>
                  <a:pt x="630" y="798"/>
                  <a:pt x="662" y="800"/>
                </a:cubicBezTo>
                <a:cubicBezTo>
                  <a:pt x="676" y="801"/>
                  <a:pt x="687" y="801"/>
                  <a:pt x="698" y="801"/>
                </a:cubicBezTo>
                <a:cubicBezTo>
                  <a:pt x="720" y="801"/>
                  <a:pt x="739" y="800"/>
                  <a:pt x="768" y="797"/>
                </a:cubicBezTo>
                <a:cubicBezTo>
                  <a:pt x="800" y="795"/>
                  <a:pt x="831" y="765"/>
                  <a:pt x="837" y="733"/>
                </a:cubicBezTo>
                <a:cubicBezTo>
                  <a:pt x="848" y="691"/>
                  <a:pt x="853" y="697"/>
                  <a:pt x="862" y="667"/>
                </a:cubicBezTo>
                <a:cubicBezTo>
                  <a:pt x="871" y="661"/>
                  <a:pt x="881" y="658"/>
                  <a:pt x="890" y="658"/>
                </a:cubicBezTo>
                <a:cubicBezTo>
                  <a:pt x="898" y="658"/>
                  <a:pt x="906" y="660"/>
                  <a:pt x="914" y="662"/>
                </a:cubicBezTo>
                <a:cubicBezTo>
                  <a:pt x="924" y="697"/>
                  <a:pt x="929" y="689"/>
                  <a:pt x="940" y="733"/>
                </a:cubicBezTo>
                <a:cubicBezTo>
                  <a:pt x="946" y="765"/>
                  <a:pt x="977" y="795"/>
                  <a:pt x="1010" y="797"/>
                </a:cubicBezTo>
                <a:cubicBezTo>
                  <a:pt x="1038" y="800"/>
                  <a:pt x="1057" y="801"/>
                  <a:pt x="1079" y="801"/>
                </a:cubicBezTo>
                <a:cubicBezTo>
                  <a:pt x="1090" y="801"/>
                  <a:pt x="1101" y="801"/>
                  <a:pt x="1115" y="800"/>
                </a:cubicBezTo>
                <a:cubicBezTo>
                  <a:pt x="1148" y="798"/>
                  <a:pt x="1177" y="767"/>
                  <a:pt x="1182" y="736"/>
                </a:cubicBezTo>
                <a:cubicBezTo>
                  <a:pt x="1188" y="691"/>
                  <a:pt x="1191" y="700"/>
                  <a:pt x="1197" y="663"/>
                </a:cubicBezTo>
                <a:cubicBezTo>
                  <a:pt x="1206" y="661"/>
                  <a:pt x="1214" y="658"/>
                  <a:pt x="1220" y="654"/>
                </a:cubicBezTo>
                <a:cubicBezTo>
                  <a:pt x="1217" y="670"/>
                  <a:pt x="1214" y="686"/>
                  <a:pt x="1209" y="703"/>
                </a:cubicBezTo>
                <a:cubicBezTo>
                  <a:pt x="1241" y="703"/>
                  <a:pt x="1241" y="703"/>
                  <a:pt x="1241" y="703"/>
                </a:cubicBezTo>
                <a:cubicBezTo>
                  <a:pt x="1257" y="683"/>
                  <a:pt x="1269" y="645"/>
                  <a:pt x="1279" y="606"/>
                </a:cubicBezTo>
                <a:cubicBezTo>
                  <a:pt x="1284" y="613"/>
                  <a:pt x="1284" y="613"/>
                  <a:pt x="1284" y="613"/>
                </a:cubicBezTo>
                <a:cubicBezTo>
                  <a:pt x="1286" y="618"/>
                  <a:pt x="1286" y="618"/>
                  <a:pt x="1286" y="618"/>
                </a:cubicBezTo>
                <a:cubicBezTo>
                  <a:pt x="1286" y="621"/>
                  <a:pt x="1287" y="626"/>
                  <a:pt x="1287" y="631"/>
                </a:cubicBezTo>
                <a:cubicBezTo>
                  <a:pt x="1287" y="644"/>
                  <a:pt x="1284" y="662"/>
                  <a:pt x="1280" y="681"/>
                </a:cubicBezTo>
                <a:cubicBezTo>
                  <a:pt x="1274" y="709"/>
                  <a:pt x="1265" y="740"/>
                  <a:pt x="1254" y="765"/>
                </a:cubicBezTo>
                <a:cubicBezTo>
                  <a:pt x="1249" y="777"/>
                  <a:pt x="1243" y="788"/>
                  <a:pt x="1238" y="795"/>
                </a:cubicBezTo>
                <a:cubicBezTo>
                  <a:pt x="1236" y="799"/>
                  <a:pt x="1233" y="802"/>
                  <a:pt x="1231" y="804"/>
                </a:cubicBezTo>
                <a:cubicBezTo>
                  <a:pt x="1228" y="806"/>
                  <a:pt x="1228" y="806"/>
                  <a:pt x="1228" y="806"/>
                </a:cubicBezTo>
                <a:cubicBezTo>
                  <a:pt x="1225" y="808"/>
                  <a:pt x="1222" y="808"/>
                  <a:pt x="1220" y="808"/>
                </a:cubicBezTo>
                <a:cubicBezTo>
                  <a:pt x="1216" y="808"/>
                  <a:pt x="1216" y="808"/>
                  <a:pt x="1216" y="808"/>
                </a:cubicBezTo>
                <a:cubicBezTo>
                  <a:pt x="1202" y="804"/>
                  <a:pt x="1202" y="804"/>
                  <a:pt x="1202" y="804"/>
                </a:cubicBezTo>
                <a:cubicBezTo>
                  <a:pt x="1197" y="819"/>
                  <a:pt x="1197" y="819"/>
                  <a:pt x="1197" y="819"/>
                </a:cubicBezTo>
                <a:cubicBezTo>
                  <a:pt x="1173" y="905"/>
                  <a:pt x="1136" y="985"/>
                  <a:pt x="1086" y="1043"/>
                </a:cubicBezTo>
                <a:cubicBezTo>
                  <a:pt x="1060" y="1072"/>
                  <a:pt x="1032" y="1095"/>
                  <a:pt x="1000" y="1111"/>
                </a:cubicBezTo>
                <a:cubicBezTo>
                  <a:pt x="968" y="1127"/>
                  <a:pt x="932" y="1137"/>
                  <a:pt x="892" y="1137"/>
                </a:cubicBezTo>
                <a:cubicBezTo>
                  <a:pt x="881" y="1137"/>
                  <a:pt x="869" y="1136"/>
                  <a:pt x="857" y="1134"/>
                </a:cubicBezTo>
                <a:cubicBezTo>
                  <a:pt x="782" y="1125"/>
                  <a:pt x="719" y="1089"/>
                  <a:pt x="669" y="1036"/>
                </a:cubicBezTo>
                <a:cubicBezTo>
                  <a:pt x="620" y="983"/>
                  <a:pt x="583" y="911"/>
                  <a:pt x="561" y="832"/>
                </a:cubicBezTo>
                <a:cubicBezTo>
                  <a:pt x="560" y="827"/>
                  <a:pt x="558" y="821"/>
                  <a:pt x="557" y="815"/>
                </a:cubicBezTo>
                <a:cubicBezTo>
                  <a:pt x="551" y="793"/>
                  <a:pt x="551" y="793"/>
                  <a:pt x="551" y="793"/>
                </a:cubicBezTo>
                <a:cubicBezTo>
                  <a:pt x="533" y="805"/>
                  <a:pt x="533" y="805"/>
                  <a:pt x="533" y="805"/>
                </a:cubicBezTo>
                <a:cubicBezTo>
                  <a:pt x="526" y="808"/>
                  <a:pt x="526" y="808"/>
                  <a:pt x="526" y="808"/>
                </a:cubicBezTo>
                <a:moveTo>
                  <a:pt x="837" y="431"/>
                </a:moveTo>
                <a:cubicBezTo>
                  <a:pt x="930" y="431"/>
                  <a:pt x="1024" y="407"/>
                  <a:pt x="1088" y="371"/>
                </a:cubicBezTo>
                <a:cubicBezTo>
                  <a:pt x="1123" y="352"/>
                  <a:pt x="1156" y="328"/>
                  <a:pt x="1188" y="304"/>
                </a:cubicBezTo>
                <a:cubicBezTo>
                  <a:pt x="1197" y="334"/>
                  <a:pt x="1248" y="449"/>
                  <a:pt x="1227" y="613"/>
                </a:cubicBezTo>
                <a:cubicBezTo>
                  <a:pt x="1225" y="607"/>
                  <a:pt x="1218" y="602"/>
                  <a:pt x="1211" y="602"/>
                </a:cubicBezTo>
                <a:cubicBezTo>
                  <a:pt x="1160" y="595"/>
                  <a:pt x="1160" y="595"/>
                  <a:pt x="1160" y="595"/>
                </a:cubicBezTo>
                <a:cubicBezTo>
                  <a:pt x="1156" y="594"/>
                  <a:pt x="1153" y="593"/>
                  <a:pt x="1148" y="592"/>
                </a:cubicBezTo>
                <a:cubicBezTo>
                  <a:pt x="1111" y="586"/>
                  <a:pt x="1083" y="584"/>
                  <a:pt x="1055" y="584"/>
                </a:cubicBezTo>
                <a:cubicBezTo>
                  <a:pt x="1026" y="584"/>
                  <a:pt x="997" y="587"/>
                  <a:pt x="959" y="593"/>
                </a:cubicBezTo>
                <a:cubicBezTo>
                  <a:pt x="951" y="594"/>
                  <a:pt x="943" y="597"/>
                  <a:pt x="936" y="601"/>
                </a:cubicBezTo>
                <a:cubicBezTo>
                  <a:pt x="841" y="601"/>
                  <a:pt x="841" y="601"/>
                  <a:pt x="841" y="601"/>
                </a:cubicBezTo>
                <a:cubicBezTo>
                  <a:pt x="834" y="597"/>
                  <a:pt x="827" y="594"/>
                  <a:pt x="818" y="593"/>
                </a:cubicBezTo>
                <a:cubicBezTo>
                  <a:pt x="780" y="587"/>
                  <a:pt x="752" y="584"/>
                  <a:pt x="723" y="584"/>
                </a:cubicBezTo>
                <a:cubicBezTo>
                  <a:pt x="694" y="584"/>
                  <a:pt x="666" y="586"/>
                  <a:pt x="629" y="592"/>
                </a:cubicBezTo>
                <a:cubicBezTo>
                  <a:pt x="625" y="593"/>
                  <a:pt x="621" y="594"/>
                  <a:pt x="617" y="595"/>
                </a:cubicBezTo>
                <a:cubicBezTo>
                  <a:pt x="561" y="602"/>
                  <a:pt x="561" y="602"/>
                  <a:pt x="561" y="602"/>
                </a:cubicBezTo>
                <a:cubicBezTo>
                  <a:pt x="552" y="602"/>
                  <a:pt x="545" y="608"/>
                  <a:pt x="544" y="616"/>
                </a:cubicBezTo>
                <a:cubicBezTo>
                  <a:pt x="516" y="513"/>
                  <a:pt x="513" y="380"/>
                  <a:pt x="571" y="305"/>
                </a:cubicBezTo>
                <a:cubicBezTo>
                  <a:pt x="622" y="397"/>
                  <a:pt x="728" y="431"/>
                  <a:pt x="837" y="431"/>
                </a:cubicBezTo>
                <a:moveTo>
                  <a:pt x="879" y="0"/>
                </a:moveTo>
                <a:cubicBezTo>
                  <a:pt x="643" y="0"/>
                  <a:pt x="399" y="140"/>
                  <a:pt x="440" y="425"/>
                </a:cubicBezTo>
                <a:cubicBezTo>
                  <a:pt x="447" y="474"/>
                  <a:pt x="460" y="522"/>
                  <a:pt x="469" y="560"/>
                </a:cubicBezTo>
                <a:cubicBezTo>
                  <a:pt x="470" y="562"/>
                  <a:pt x="470" y="562"/>
                  <a:pt x="470" y="562"/>
                </a:cubicBezTo>
                <a:cubicBezTo>
                  <a:pt x="464" y="564"/>
                  <a:pt x="458" y="566"/>
                  <a:pt x="452" y="571"/>
                </a:cubicBezTo>
                <a:cubicBezTo>
                  <a:pt x="445" y="576"/>
                  <a:pt x="438" y="585"/>
                  <a:pt x="432" y="595"/>
                </a:cubicBezTo>
                <a:cubicBezTo>
                  <a:pt x="429" y="600"/>
                  <a:pt x="427" y="606"/>
                  <a:pt x="426" y="612"/>
                </a:cubicBezTo>
                <a:cubicBezTo>
                  <a:pt x="425" y="618"/>
                  <a:pt x="424" y="624"/>
                  <a:pt x="424" y="630"/>
                </a:cubicBezTo>
                <a:cubicBezTo>
                  <a:pt x="424" y="647"/>
                  <a:pt x="427" y="666"/>
                  <a:pt x="432" y="687"/>
                </a:cubicBezTo>
                <a:cubicBezTo>
                  <a:pt x="439" y="718"/>
                  <a:pt x="450" y="751"/>
                  <a:pt x="462" y="779"/>
                </a:cubicBezTo>
                <a:cubicBezTo>
                  <a:pt x="468" y="792"/>
                  <a:pt x="475" y="805"/>
                  <a:pt x="482" y="815"/>
                </a:cubicBezTo>
                <a:cubicBezTo>
                  <a:pt x="485" y="820"/>
                  <a:pt x="489" y="824"/>
                  <a:pt x="493" y="828"/>
                </a:cubicBezTo>
                <a:cubicBezTo>
                  <a:pt x="497" y="832"/>
                  <a:pt x="501" y="835"/>
                  <a:pt x="506" y="837"/>
                </a:cubicBezTo>
                <a:cubicBezTo>
                  <a:pt x="513" y="840"/>
                  <a:pt x="519" y="841"/>
                  <a:pt x="526" y="841"/>
                </a:cubicBezTo>
                <a:cubicBezTo>
                  <a:pt x="531" y="841"/>
                  <a:pt x="531" y="841"/>
                  <a:pt x="531" y="841"/>
                </a:cubicBezTo>
                <a:cubicBezTo>
                  <a:pt x="531" y="842"/>
                  <a:pt x="531" y="842"/>
                  <a:pt x="531" y="842"/>
                </a:cubicBezTo>
                <a:cubicBezTo>
                  <a:pt x="554" y="926"/>
                  <a:pt x="593" y="1002"/>
                  <a:pt x="647" y="1060"/>
                </a:cubicBezTo>
                <a:cubicBezTo>
                  <a:pt x="657" y="1069"/>
                  <a:pt x="657" y="1069"/>
                  <a:pt x="657" y="1069"/>
                </a:cubicBezTo>
                <a:cubicBezTo>
                  <a:pt x="669" y="1192"/>
                  <a:pt x="646" y="1241"/>
                  <a:pt x="534" y="1284"/>
                </a:cubicBezTo>
                <a:cubicBezTo>
                  <a:pt x="307" y="1372"/>
                  <a:pt x="56" y="1419"/>
                  <a:pt x="0" y="1840"/>
                </a:cubicBezTo>
                <a:cubicBezTo>
                  <a:pt x="1810" y="1844"/>
                  <a:pt x="1810" y="1844"/>
                  <a:pt x="1810" y="1844"/>
                </a:cubicBezTo>
                <a:cubicBezTo>
                  <a:pt x="1749" y="1433"/>
                  <a:pt x="1468" y="1371"/>
                  <a:pt x="1242" y="1284"/>
                </a:cubicBezTo>
                <a:cubicBezTo>
                  <a:pt x="1159" y="1252"/>
                  <a:pt x="1118" y="1154"/>
                  <a:pt x="1119" y="1054"/>
                </a:cubicBezTo>
                <a:cubicBezTo>
                  <a:pt x="1129" y="1041"/>
                  <a:pt x="1138" y="1028"/>
                  <a:pt x="1147" y="1015"/>
                </a:cubicBezTo>
                <a:cubicBezTo>
                  <a:pt x="1180" y="964"/>
                  <a:pt x="1205" y="904"/>
                  <a:pt x="1224" y="841"/>
                </a:cubicBezTo>
                <a:cubicBezTo>
                  <a:pt x="1229" y="841"/>
                  <a:pt x="1234" y="840"/>
                  <a:pt x="1240" y="838"/>
                </a:cubicBezTo>
                <a:cubicBezTo>
                  <a:pt x="1247" y="834"/>
                  <a:pt x="1252" y="830"/>
                  <a:pt x="1257" y="824"/>
                </a:cubicBezTo>
                <a:cubicBezTo>
                  <a:pt x="1265" y="814"/>
                  <a:pt x="1272" y="801"/>
                  <a:pt x="1279" y="786"/>
                </a:cubicBezTo>
                <a:cubicBezTo>
                  <a:pt x="1290" y="763"/>
                  <a:pt x="1299" y="735"/>
                  <a:pt x="1306" y="708"/>
                </a:cubicBezTo>
                <a:cubicBezTo>
                  <a:pt x="1314" y="680"/>
                  <a:pt x="1318" y="653"/>
                  <a:pt x="1318" y="631"/>
                </a:cubicBezTo>
                <a:cubicBezTo>
                  <a:pt x="1318" y="624"/>
                  <a:pt x="1318" y="618"/>
                  <a:pt x="1317" y="611"/>
                </a:cubicBezTo>
                <a:cubicBezTo>
                  <a:pt x="1315" y="605"/>
                  <a:pt x="1313" y="599"/>
                  <a:pt x="1310" y="594"/>
                </a:cubicBezTo>
                <a:cubicBezTo>
                  <a:pt x="1303" y="583"/>
                  <a:pt x="1297" y="576"/>
                  <a:pt x="1289" y="570"/>
                </a:cubicBezTo>
                <a:cubicBezTo>
                  <a:pt x="1287" y="568"/>
                  <a:pt x="1287" y="568"/>
                  <a:pt x="1287" y="568"/>
                </a:cubicBezTo>
                <a:cubicBezTo>
                  <a:pt x="1294" y="534"/>
                  <a:pt x="1298" y="503"/>
                  <a:pt x="1299" y="493"/>
                </a:cubicBezTo>
                <a:cubicBezTo>
                  <a:pt x="1305" y="389"/>
                  <a:pt x="1297" y="237"/>
                  <a:pt x="1237" y="153"/>
                </a:cubicBezTo>
                <a:cubicBezTo>
                  <a:pt x="1164" y="52"/>
                  <a:pt x="1023" y="0"/>
                  <a:pt x="879" y="0"/>
                </a:cubicBezTo>
              </a:path>
            </a:pathLst>
          </a:custGeom>
          <a:solidFill>
            <a:srgbClr val="222222"/>
          </a:solidFill>
          <a:ln>
            <a:noFill/>
          </a:ln>
        </p:spPr>
        <p:txBody>
          <a:bodyPr lIns="72585" tIns="36293" rIns="72585" bIns="36293"/>
          <a:lstStyle/>
          <a:p>
            <a:endParaRPr lang="zh-CN" altLang="en-US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5" name="圆角矩形 38">
            <a:extLst>
              <a:ext uri="{FF2B5EF4-FFF2-40B4-BE49-F238E27FC236}">
                <a16:creationId xmlns:a16="http://schemas.microsoft.com/office/drawing/2014/main" id="{6B0F55A8-F707-0C4A-0A56-D86E974DE3A2}"/>
              </a:ext>
            </a:extLst>
          </p:cNvPr>
          <p:cNvSpPr/>
          <p:nvPr/>
        </p:nvSpPr>
        <p:spPr>
          <a:xfrm>
            <a:off x="4896192" y="1116161"/>
            <a:ext cx="1630450" cy="3396092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218D1D25-D229-02FF-D769-0F3906AF4E88}"/>
              </a:ext>
            </a:extLst>
          </p:cNvPr>
          <p:cNvSpPr/>
          <p:nvPr/>
        </p:nvSpPr>
        <p:spPr>
          <a:xfrm>
            <a:off x="5109193" y="1259348"/>
            <a:ext cx="1204455" cy="1189506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127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id="{695492A0-AA39-E779-BA94-D4210D67C600}"/>
              </a:ext>
            </a:extLst>
          </p:cNvPr>
          <p:cNvSpPr/>
          <p:nvPr/>
        </p:nvSpPr>
        <p:spPr>
          <a:xfrm>
            <a:off x="5187599" y="1340615"/>
            <a:ext cx="1027169" cy="1014420"/>
          </a:xfrm>
          <a:prstGeom prst="ellipse">
            <a:avLst/>
          </a:prstGeom>
          <a:noFill/>
          <a:ln>
            <a:noFill/>
          </a:ln>
          <a:effectLst>
            <a:innerShdw blurRad="88900" dist="635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dirty="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9" name="圆角矩形 43">
            <a:extLst>
              <a:ext uri="{FF2B5EF4-FFF2-40B4-BE49-F238E27FC236}">
                <a16:creationId xmlns:a16="http://schemas.microsoft.com/office/drawing/2014/main" id="{BFBE063E-0001-178C-33C9-D07F711D235B}"/>
              </a:ext>
            </a:extLst>
          </p:cNvPr>
          <p:cNvSpPr/>
          <p:nvPr/>
        </p:nvSpPr>
        <p:spPr>
          <a:xfrm>
            <a:off x="5036056" y="3735130"/>
            <a:ext cx="1330425" cy="37505"/>
          </a:xfrm>
          <a:prstGeom prst="roundRect">
            <a:avLst>
              <a:gd name="adj" fmla="val 50000"/>
            </a:avLst>
          </a:prstGeom>
          <a:solidFill>
            <a:srgbClr val="222222"/>
          </a:solidFill>
          <a:ln w="76200" cap="flat" cmpd="sng" algn="ctr">
            <a:noFill/>
            <a:prstDash val="solid"/>
            <a:miter lim="800000"/>
          </a:ln>
          <a:effectLst/>
        </p:spPr>
        <p:txBody>
          <a:bodyPr lIns="72585" tIns="36293" rIns="72585" bIns="36293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kern="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0" name="文本框 44">
            <a:extLst>
              <a:ext uri="{FF2B5EF4-FFF2-40B4-BE49-F238E27FC236}">
                <a16:creationId xmlns:a16="http://schemas.microsoft.com/office/drawing/2014/main" id="{58C88D31-6998-7A1C-F9B4-DC3045969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4930" y="3810140"/>
            <a:ext cx="601841" cy="56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585" tIns="36293" rIns="72585" bIns="36293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en-US" altLang="zh-CN" sz="320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03</a:t>
            </a:r>
            <a:endParaRPr lang="zh-CN" altLang="en-US" sz="320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1" name="Freeform 8">
            <a:extLst>
              <a:ext uri="{FF2B5EF4-FFF2-40B4-BE49-F238E27FC236}">
                <a16:creationId xmlns:a16="http://schemas.microsoft.com/office/drawing/2014/main" id="{4C483E64-6F20-4CE1-1512-0935D8C1C404}"/>
              </a:ext>
            </a:extLst>
          </p:cNvPr>
          <p:cNvSpPr>
            <a:spLocks noEditPoints="1"/>
          </p:cNvSpPr>
          <p:nvPr/>
        </p:nvSpPr>
        <p:spPr bwMode="auto">
          <a:xfrm>
            <a:off x="5382903" y="1441407"/>
            <a:ext cx="665845" cy="723840"/>
          </a:xfrm>
          <a:custGeom>
            <a:avLst/>
            <a:gdLst>
              <a:gd name="T0" fmla="*/ 510842 w 1782"/>
              <a:gd name="T1" fmla="*/ 559500 h 1960"/>
              <a:gd name="T2" fmla="*/ 569893 w 1782"/>
              <a:gd name="T3" fmla="*/ 449196 h 1960"/>
              <a:gd name="T4" fmla="*/ 585359 w 1782"/>
              <a:gd name="T5" fmla="*/ 440747 h 1960"/>
              <a:gd name="T6" fmla="*/ 608792 w 1782"/>
              <a:gd name="T7" fmla="*/ 386299 h 1960"/>
              <a:gd name="T8" fmla="*/ 613479 w 1782"/>
              <a:gd name="T9" fmla="*/ 341239 h 1960"/>
              <a:gd name="T10" fmla="*/ 600825 w 1782"/>
              <a:gd name="T11" fmla="*/ 321525 h 1960"/>
              <a:gd name="T12" fmla="*/ 605043 w 1782"/>
              <a:gd name="T13" fmla="*/ 285383 h 1960"/>
              <a:gd name="T14" fmla="*/ 202462 w 1782"/>
              <a:gd name="T15" fmla="*/ 253465 h 1960"/>
              <a:gd name="T16" fmla="*/ 216522 w 1782"/>
              <a:gd name="T17" fmla="*/ 318239 h 1960"/>
              <a:gd name="T18" fmla="*/ 198713 w 1782"/>
              <a:gd name="T19" fmla="*/ 333260 h 1960"/>
              <a:gd name="T20" fmla="*/ 195432 w 1782"/>
              <a:gd name="T21" fmla="*/ 349688 h 1960"/>
              <a:gd name="T22" fmla="*/ 212773 w 1782"/>
              <a:gd name="T23" fmla="*/ 419625 h 1960"/>
              <a:gd name="T24" fmla="*/ 227301 w 1782"/>
              <a:gd name="T25" fmla="*/ 442625 h 1960"/>
              <a:gd name="T26" fmla="*/ 242767 w 1782"/>
              <a:gd name="T27" fmla="*/ 449196 h 1960"/>
              <a:gd name="T28" fmla="*/ 245579 w 1782"/>
              <a:gd name="T29" fmla="*/ 449196 h 1960"/>
              <a:gd name="T30" fmla="*/ 307911 w 1782"/>
              <a:gd name="T31" fmla="*/ 559970 h 1960"/>
              <a:gd name="T32" fmla="*/ 0 w 1782"/>
              <a:gd name="T33" fmla="*/ 917637 h 1960"/>
              <a:gd name="T34" fmla="*/ 393208 w 1782"/>
              <a:gd name="T35" fmla="*/ 822353 h 1960"/>
              <a:gd name="T36" fmla="*/ 335093 w 1782"/>
              <a:gd name="T37" fmla="*/ 822353 h 1960"/>
              <a:gd name="T38" fmla="*/ 255890 w 1782"/>
              <a:gd name="T39" fmla="*/ 671213 h 1960"/>
              <a:gd name="T40" fmla="*/ 407267 w 1782"/>
              <a:gd name="T41" fmla="*/ 742559 h 1960"/>
              <a:gd name="T42" fmla="*/ 320096 w 1782"/>
              <a:gd name="T43" fmla="*/ 570296 h 1960"/>
              <a:gd name="T44" fmla="*/ 414766 w 1782"/>
              <a:gd name="T45" fmla="*/ 603622 h 1960"/>
              <a:gd name="T46" fmla="*/ 499125 w 1782"/>
              <a:gd name="T47" fmla="*/ 570766 h 1960"/>
              <a:gd name="T48" fmla="*/ 421796 w 1782"/>
              <a:gd name="T49" fmla="*/ 743497 h 1960"/>
              <a:gd name="T50" fmla="*/ 572237 w 1782"/>
              <a:gd name="T51" fmla="*/ 671213 h 1960"/>
              <a:gd name="T52" fmla="*/ 493033 w 1782"/>
              <a:gd name="T53" fmla="*/ 822353 h 1960"/>
              <a:gd name="T54" fmla="*/ 433513 w 1782"/>
              <a:gd name="T55" fmla="*/ 829394 h 1960"/>
              <a:gd name="T56" fmla="*/ 835156 w 1782"/>
              <a:gd name="T57" fmla="*/ 919984 h 1960"/>
              <a:gd name="T58" fmla="*/ 465382 w 1782"/>
              <a:gd name="T59" fmla="*/ 575929 h 1960"/>
              <a:gd name="T60" fmla="*/ 397894 w 1782"/>
              <a:gd name="T61" fmla="*/ 586724 h 1960"/>
              <a:gd name="T62" fmla="*/ 259639 w 1782"/>
              <a:gd name="T63" fmla="*/ 444972 h 1960"/>
              <a:gd name="T64" fmla="*/ 254484 w 1782"/>
              <a:gd name="T65" fmla="*/ 426197 h 1960"/>
              <a:gd name="T66" fmla="*/ 242767 w 1782"/>
              <a:gd name="T67" fmla="*/ 433237 h 1960"/>
              <a:gd name="T68" fmla="*/ 236206 w 1782"/>
              <a:gd name="T69" fmla="*/ 429952 h 1960"/>
              <a:gd name="T70" fmla="*/ 215116 w 1782"/>
              <a:gd name="T71" fmla="*/ 381606 h 1960"/>
              <a:gd name="T72" fmla="*/ 210429 w 1782"/>
              <a:gd name="T73" fmla="*/ 344525 h 1960"/>
              <a:gd name="T74" fmla="*/ 216991 w 1782"/>
              <a:gd name="T75" fmla="*/ 334668 h 1960"/>
              <a:gd name="T76" fmla="*/ 221209 w 1782"/>
              <a:gd name="T77" fmla="*/ 333729 h 1960"/>
              <a:gd name="T78" fmla="*/ 264794 w 1782"/>
              <a:gd name="T79" fmla="*/ 380197 h 1960"/>
              <a:gd name="T80" fmla="*/ 523964 w 1782"/>
              <a:gd name="T81" fmla="*/ 314015 h 1960"/>
              <a:gd name="T82" fmla="*/ 560051 w 1782"/>
              <a:gd name="T83" fmla="*/ 386769 h 1960"/>
              <a:gd name="T84" fmla="*/ 595670 w 1782"/>
              <a:gd name="T85" fmla="*/ 338423 h 1960"/>
              <a:gd name="T86" fmla="*/ 598950 w 1782"/>
              <a:gd name="T87" fmla="*/ 344055 h 1960"/>
              <a:gd name="T88" fmla="*/ 596607 w 1782"/>
              <a:gd name="T89" fmla="*/ 373626 h 1960"/>
              <a:gd name="T90" fmla="*/ 576454 w 1782"/>
              <a:gd name="T91" fmla="*/ 427135 h 1960"/>
              <a:gd name="T92" fmla="*/ 572237 w 1782"/>
              <a:gd name="T93" fmla="*/ 432768 h 1960"/>
              <a:gd name="T94" fmla="*/ 566144 w 1782"/>
              <a:gd name="T95" fmla="*/ 433237 h 1960"/>
              <a:gd name="T96" fmla="*/ 557708 w 1782"/>
              <a:gd name="T97" fmla="*/ 438870 h 1960"/>
              <a:gd name="T98" fmla="*/ 465382 w 1782"/>
              <a:gd name="T99" fmla="*/ 575929 h 19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82" h="1960">
                <a:moveTo>
                  <a:pt x="1215" y="1400"/>
                </a:moveTo>
                <a:cubicBezTo>
                  <a:pt x="1120" y="1363"/>
                  <a:pt x="1090" y="1290"/>
                  <a:pt x="1090" y="1192"/>
                </a:cubicBezTo>
                <a:cubicBezTo>
                  <a:pt x="1108" y="1173"/>
                  <a:pt x="1124" y="1153"/>
                  <a:pt x="1139" y="1130"/>
                </a:cubicBezTo>
                <a:cubicBezTo>
                  <a:pt x="1172" y="1079"/>
                  <a:pt x="1197" y="1019"/>
                  <a:pt x="1216" y="957"/>
                </a:cubicBezTo>
                <a:cubicBezTo>
                  <a:pt x="1221" y="956"/>
                  <a:pt x="1227" y="955"/>
                  <a:pt x="1232" y="953"/>
                </a:cubicBezTo>
                <a:cubicBezTo>
                  <a:pt x="1239" y="950"/>
                  <a:pt x="1244" y="945"/>
                  <a:pt x="1249" y="939"/>
                </a:cubicBezTo>
                <a:cubicBezTo>
                  <a:pt x="1257" y="929"/>
                  <a:pt x="1265" y="916"/>
                  <a:pt x="1272" y="901"/>
                </a:cubicBezTo>
                <a:cubicBezTo>
                  <a:pt x="1282" y="878"/>
                  <a:pt x="1292" y="850"/>
                  <a:pt x="1299" y="823"/>
                </a:cubicBezTo>
                <a:cubicBezTo>
                  <a:pt x="1306" y="795"/>
                  <a:pt x="1310" y="769"/>
                  <a:pt x="1311" y="746"/>
                </a:cubicBezTo>
                <a:cubicBezTo>
                  <a:pt x="1311" y="739"/>
                  <a:pt x="1310" y="733"/>
                  <a:pt x="1309" y="727"/>
                </a:cubicBezTo>
                <a:cubicBezTo>
                  <a:pt x="1308" y="720"/>
                  <a:pt x="1306" y="715"/>
                  <a:pt x="1302" y="709"/>
                </a:cubicBezTo>
                <a:cubicBezTo>
                  <a:pt x="1296" y="699"/>
                  <a:pt x="1289" y="691"/>
                  <a:pt x="1282" y="685"/>
                </a:cubicBezTo>
                <a:cubicBezTo>
                  <a:pt x="1279" y="684"/>
                  <a:pt x="1279" y="684"/>
                  <a:pt x="1279" y="684"/>
                </a:cubicBezTo>
                <a:cubicBezTo>
                  <a:pt x="1286" y="649"/>
                  <a:pt x="1290" y="619"/>
                  <a:pt x="1291" y="608"/>
                </a:cubicBezTo>
                <a:cubicBezTo>
                  <a:pt x="1322" y="128"/>
                  <a:pt x="846" y="0"/>
                  <a:pt x="614" y="214"/>
                </a:cubicBezTo>
                <a:cubicBezTo>
                  <a:pt x="604" y="222"/>
                  <a:pt x="378" y="224"/>
                  <a:pt x="432" y="540"/>
                </a:cubicBezTo>
                <a:cubicBezTo>
                  <a:pt x="441" y="589"/>
                  <a:pt x="452" y="637"/>
                  <a:pt x="462" y="675"/>
                </a:cubicBezTo>
                <a:cubicBezTo>
                  <a:pt x="462" y="678"/>
                  <a:pt x="462" y="678"/>
                  <a:pt x="462" y="678"/>
                </a:cubicBezTo>
                <a:cubicBezTo>
                  <a:pt x="456" y="679"/>
                  <a:pt x="450" y="682"/>
                  <a:pt x="445" y="686"/>
                </a:cubicBezTo>
                <a:cubicBezTo>
                  <a:pt x="437" y="692"/>
                  <a:pt x="431" y="700"/>
                  <a:pt x="424" y="710"/>
                </a:cubicBezTo>
                <a:cubicBezTo>
                  <a:pt x="421" y="716"/>
                  <a:pt x="419" y="721"/>
                  <a:pt x="418" y="727"/>
                </a:cubicBezTo>
                <a:cubicBezTo>
                  <a:pt x="417" y="733"/>
                  <a:pt x="417" y="739"/>
                  <a:pt x="417" y="745"/>
                </a:cubicBezTo>
                <a:cubicBezTo>
                  <a:pt x="417" y="762"/>
                  <a:pt x="420" y="782"/>
                  <a:pt x="424" y="803"/>
                </a:cubicBezTo>
                <a:cubicBezTo>
                  <a:pt x="431" y="834"/>
                  <a:pt x="442" y="867"/>
                  <a:pt x="454" y="894"/>
                </a:cubicBezTo>
                <a:cubicBezTo>
                  <a:pt x="461" y="908"/>
                  <a:pt x="467" y="920"/>
                  <a:pt x="474" y="930"/>
                </a:cubicBezTo>
                <a:cubicBezTo>
                  <a:pt x="478" y="935"/>
                  <a:pt x="481" y="940"/>
                  <a:pt x="485" y="943"/>
                </a:cubicBezTo>
                <a:cubicBezTo>
                  <a:pt x="489" y="947"/>
                  <a:pt x="493" y="951"/>
                  <a:pt x="499" y="953"/>
                </a:cubicBezTo>
                <a:cubicBezTo>
                  <a:pt x="505" y="955"/>
                  <a:pt x="512" y="957"/>
                  <a:pt x="518" y="957"/>
                </a:cubicBezTo>
                <a:cubicBezTo>
                  <a:pt x="523" y="956"/>
                  <a:pt x="523" y="956"/>
                  <a:pt x="523" y="956"/>
                </a:cubicBezTo>
                <a:cubicBezTo>
                  <a:pt x="524" y="957"/>
                  <a:pt x="524" y="957"/>
                  <a:pt x="524" y="957"/>
                </a:cubicBezTo>
                <a:cubicBezTo>
                  <a:pt x="546" y="1041"/>
                  <a:pt x="585" y="1117"/>
                  <a:pt x="640" y="1175"/>
                </a:cubicBezTo>
                <a:cubicBezTo>
                  <a:pt x="645" y="1181"/>
                  <a:pt x="651" y="1187"/>
                  <a:pt x="657" y="1193"/>
                </a:cubicBezTo>
                <a:cubicBezTo>
                  <a:pt x="668" y="1310"/>
                  <a:pt x="643" y="1357"/>
                  <a:pt x="534" y="1400"/>
                </a:cubicBezTo>
                <a:cubicBezTo>
                  <a:pt x="307" y="1487"/>
                  <a:pt x="56" y="1534"/>
                  <a:pt x="0" y="1955"/>
                </a:cubicBezTo>
                <a:cubicBezTo>
                  <a:pt x="801" y="1957"/>
                  <a:pt x="801" y="1957"/>
                  <a:pt x="801" y="1957"/>
                </a:cubicBezTo>
                <a:cubicBezTo>
                  <a:pt x="839" y="1752"/>
                  <a:pt x="839" y="1752"/>
                  <a:pt x="839" y="1752"/>
                </a:cubicBezTo>
                <a:cubicBezTo>
                  <a:pt x="784" y="1692"/>
                  <a:pt x="784" y="1692"/>
                  <a:pt x="784" y="1692"/>
                </a:cubicBezTo>
                <a:cubicBezTo>
                  <a:pt x="715" y="1752"/>
                  <a:pt x="715" y="1752"/>
                  <a:pt x="715" y="1752"/>
                </a:cubicBezTo>
                <a:cubicBezTo>
                  <a:pt x="519" y="1439"/>
                  <a:pt x="519" y="1439"/>
                  <a:pt x="519" y="1439"/>
                </a:cubicBezTo>
                <a:cubicBezTo>
                  <a:pt x="546" y="1430"/>
                  <a:pt x="546" y="1430"/>
                  <a:pt x="546" y="1430"/>
                </a:cubicBezTo>
                <a:cubicBezTo>
                  <a:pt x="721" y="1710"/>
                  <a:pt x="721" y="1710"/>
                  <a:pt x="721" y="1710"/>
                </a:cubicBezTo>
                <a:cubicBezTo>
                  <a:pt x="869" y="1582"/>
                  <a:pt x="869" y="1582"/>
                  <a:pt x="869" y="1582"/>
                </a:cubicBezTo>
                <a:cubicBezTo>
                  <a:pt x="590" y="1404"/>
                  <a:pt x="590" y="1404"/>
                  <a:pt x="590" y="1404"/>
                </a:cubicBezTo>
                <a:cubicBezTo>
                  <a:pt x="657" y="1369"/>
                  <a:pt x="689" y="1328"/>
                  <a:pt x="683" y="1215"/>
                </a:cubicBezTo>
                <a:cubicBezTo>
                  <a:pt x="730" y="1251"/>
                  <a:pt x="784" y="1275"/>
                  <a:pt x="846" y="1283"/>
                </a:cubicBezTo>
                <a:cubicBezTo>
                  <a:pt x="859" y="1285"/>
                  <a:pt x="872" y="1286"/>
                  <a:pt x="885" y="1286"/>
                </a:cubicBezTo>
                <a:cubicBezTo>
                  <a:pt x="929" y="1286"/>
                  <a:pt x="970" y="1275"/>
                  <a:pt x="1006" y="1257"/>
                </a:cubicBezTo>
                <a:cubicBezTo>
                  <a:pt x="1027" y="1246"/>
                  <a:pt x="1047" y="1232"/>
                  <a:pt x="1065" y="1216"/>
                </a:cubicBezTo>
                <a:cubicBezTo>
                  <a:pt x="1065" y="1287"/>
                  <a:pt x="1093" y="1359"/>
                  <a:pt x="1160" y="1403"/>
                </a:cubicBezTo>
                <a:cubicBezTo>
                  <a:pt x="900" y="1584"/>
                  <a:pt x="900" y="1584"/>
                  <a:pt x="900" y="1584"/>
                </a:cubicBezTo>
                <a:cubicBezTo>
                  <a:pt x="1045" y="1710"/>
                  <a:pt x="1045" y="1710"/>
                  <a:pt x="1045" y="1710"/>
                </a:cubicBezTo>
                <a:cubicBezTo>
                  <a:pt x="1221" y="1430"/>
                  <a:pt x="1221" y="1430"/>
                  <a:pt x="1221" y="1430"/>
                </a:cubicBezTo>
                <a:cubicBezTo>
                  <a:pt x="1247" y="1439"/>
                  <a:pt x="1247" y="1439"/>
                  <a:pt x="1247" y="1439"/>
                </a:cubicBezTo>
                <a:cubicBezTo>
                  <a:pt x="1052" y="1752"/>
                  <a:pt x="1052" y="1752"/>
                  <a:pt x="1052" y="1752"/>
                </a:cubicBezTo>
                <a:cubicBezTo>
                  <a:pt x="986" y="1695"/>
                  <a:pt x="986" y="1695"/>
                  <a:pt x="986" y="1695"/>
                </a:cubicBezTo>
                <a:cubicBezTo>
                  <a:pt x="925" y="1767"/>
                  <a:pt x="925" y="1767"/>
                  <a:pt x="925" y="1767"/>
                </a:cubicBezTo>
                <a:cubicBezTo>
                  <a:pt x="971" y="1958"/>
                  <a:pt x="971" y="1958"/>
                  <a:pt x="971" y="1958"/>
                </a:cubicBezTo>
                <a:cubicBezTo>
                  <a:pt x="1782" y="1960"/>
                  <a:pt x="1782" y="1960"/>
                  <a:pt x="1782" y="1960"/>
                </a:cubicBezTo>
                <a:cubicBezTo>
                  <a:pt x="1722" y="1548"/>
                  <a:pt x="1440" y="1487"/>
                  <a:pt x="1215" y="1400"/>
                </a:cubicBezTo>
                <a:close/>
                <a:moveTo>
                  <a:pt x="993" y="1227"/>
                </a:moveTo>
                <a:cubicBezTo>
                  <a:pt x="961" y="1243"/>
                  <a:pt x="925" y="1252"/>
                  <a:pt x="885" y="1252"/>
                </a:cubicBezTo>
                <a:cubicBezTo>
                  <a:pt x="873" y="1252"/>
                  <a:pt x="862" y="1251"/>
                  <a:pt x="849" y="1250"/>
                </a:cubicBezTo>
                <a:cubicBezTo>
                  <a:pt x="774" y="1240"/>
                  <a:pt x="712" y="1204"/>
                  <a:pt x="662" y="1151"/>
                </a:cubicBezTo>
                <a:cubicBezTo>
                  <a:pt x="612" y="1098"/>
                  <a:pt x="575" y="1027"/>
                  <a:pt x="554" y="948"/>
                </a:cubicBezTo>
                <a:cubicBezTo>
                  <a:pt x="552" y="942"/>
                  <a:pt x="551" y="936"/>
                  <a:pt x="549" y="930"/>
                </a:cubicBezTo>
                <a:cubicBezTo>
                  <a:pt x="543" y="908"/>
                  <a:pt x="543" y="908"/>
                  <a:pt x="543" y="908"/>
                </a:cubicBezTo>
                <a:cubicBezTo>
                  <a:pt x="525" y="921"/>
                  <a:pt x="525" y="921"/>
                  <a:pt x="525" y="921"/>
                </a:cubicBezTo>
                <a:cubicBezTo>
                  <a:pt x="518" y="923"/>
                  <a:pt x="518" y="923"/>
                  <a:pt x="518" y="923"/>
                </a:cubicBezTo>
                <a:cubicBezTo>
                  <a:pt x="516" y="923"/>
                  <a:pt x="513" y="923"/>
                  <a:pt x="510" y="921"/>
                </a:cubicBezTo>
                <a:cubicBezTo>
                  <a:pt x="510" y="921"/>
                  <a:pt x="507" y="920"/>
                  <a:pt x="504" y="916"/>
                </a:cubicBezTo>
                <a:cubicBezTo>
                  <a:pt x="499" y="910"/>
                  <a:pt x="492" y="899"/>
                  <a:pt x="486" y="885"/>
                </a:cubicBezTo>
                <a:cubicBezTo>
                  <a:pt x="476" y="865"/>
                  <a:pt x="466" y="838"/>
                  <a:pt x="459" y="813"/>
                </a:cubicBezTo>
                <a:cubicBezTo>
                  <a:pt x="452" y="787"/>
                  <a:pt x="448" y="762"/>
                  <a:pt x="448" y="745"/>
                </a:cubicBezTo>
                <a:cubicBezTo>
                  <a:pt x="448" y="741"/>
                  <a:pt x="448" y="737"/>
                  <a:pt x="449" y="734"/>
                </a:cubicBezTo>
                <a:cubicBezTo>
                  <a:pt x="450" y="729"/>
                  <a:pt x="450" y="729"/>
                  <a:pt x="450" y="729"/>
                </a:cubicBezTo>
                <a:cubicBezTo>
                  <a:pt x="455" y="721"/>
                  <a:pt x="460" y="716"/>
                  <a:pt x="463" y="713"/>
                </a:cubicBezTo>
                <a:cubicBezTo>
                  <a:pt x="467" y="711"/>
                  <a:pt x="469" y="710"/>
                  <a:pt x="470" y="710"/>
                </a:cubicBezTo>
                <a:cubicBezTo>
                  <a:pt x="472" y="711"/>
                  <a:pt x="472" y="711"/>
                  <a:pt x="472" y="711"/>
                </a:cubicBezTo>
                <a:cubicBezTo>
                  <a:pt x="484" y="747"/>
                  <a:pt x="501" y="783"/>
                  <a:pt x="522" y="824"/>
                </a:cubicBezTo>
                <a:cubicBezTo>
                  <a:pt x="524" y="824"/>
                  <a:pt x="554" y="813"/>
                  <a:pt x="565" y="810"/>
                </a:cubicBezTo>
                <a:cubicBezTo>
                  <a:pt x="471" y="620"/>
                  <a:pt x="591" y="447"/>
                  <a:pt x="602" y="411"/>
                </a:cubicBezTo>
                <a:cubicBezTo>
                  <a:pt x="670" y="568"/>
                  <a:pt x="962" y="718"/>
                  <a:pt x="1118" y="669"/>
                </a:cubicBezTo>
                <a:cubicBezTo>
                  <a:pt x="1154" y="658"/>
                  <a:pt x="1191" y="641"/>
                  <a:pt x="1215" y="608"/>
                </a:cubicBezTo>
                <a:cubicBezTo>
                  <a:pt x="1218" y="665"/>
                  <a:pt x="1227" y="749"/>
                  <a:pt x="1195" y="824"/>
                </a:cubicBezTo>
                <a:cubicBezTo>
                  <a:pt x="1234" y="818"/>
                  <a:pt x="1234" y="818"/>
                  <a:pt x="1234" y="818"/>
                </a:cubicBezTo>
                <a:cubicBezTo>
                  <a:pt x="1249" y="798"/>
                  <a:pt x="1262" y="760"/>
                  <a:pt x="1271" y="721"/>
                </a:cubicBezTo>
                <a:cubicBezTo>
                  <a:pt x="1276" y="728"/>
                  <a:pt x="1276" y="728"/>
                  <a:pt x="1276" y="728"/>
                </a:cubicBezTo>
                <a:cubicBezTo>
                  <a:pt x="1278" y="733"/>
                  <a:pt x="1278" y="733"/>
                  <a:pt x="1278" y="733"/>
                </a:cubicBezTo>
                <a:cubicBezTo>
                  <a:pt x="1279" y="737"/>
                  <a:pt x="1279" y="741"/>
                  <a:pt x="1279" y="746"/>
                </a:cubicBezTo>
                <a:cubicBezTo>
                  <a:pt x="1279" y="759"/>
                  <a:pt x="1277" y="777"/>
                  <a:pt x="1273" y="796"/>
                </a:cubicBezTo>
                <a:cubicBezTo>
                  <a:pt x="1267" y="824"/>
                  <a:pt x="1257" y="856"/>
                  <a:pt x="1246" y="880"/>
                </a:cubicBezTo>
                <a:cubicBezTo>
                  <a:pt x="1241" y="892"/>
                  <a:pt x="1235" y="903"/>
                  <a:pt x="1230" y="910"/>
                </a:cubicBezTo>
                <a:cubicBezTo>
                  <a:pt x="1228" y="914"/>
                  <a:pt x="1226" y="917"/>
                  <a:pt x="1224" y="919"/>
                </a:cubicBezTo>
                <a:cubicBezTo>
                  <a:pt x="1221" y="922"/>
                  <a:pt x="1221" y="922"/>
                  <a:pt x="1221" y="922"/>
                </a:cubicBezTo>
                <a:cubicBezTo>
                  <a:pt x="1217" y="923"/>
                  <a:pt x="1214" y="924"/>
                  <a:pt x="1212" y="924"/>
                </a:cubicBezTo>
                <a:cubicBezTo>
                  <a:pt x="1208" y="923"/>
                  <a:pt x="1208" y="923"/>
                  <a:pt x="1208" y="923"/>
                </a:cubicBezTo>
                <a:cubicBezTo>
                  <a:pt x="1194" y="919"/>
                  <a:pt x="1194" y="919"/>
                  <a:pt x="1194" y="919"/>
                </a:cubicBezTo>
                <a:cubicBezTo>
                  <a:pt x="1190" y="935"/>
                  <a:pt x="1190" y="935"/>
                  <a:pt x="1190" y="935"/>
                </a:cubicBezTo>
                <a:cubicBezTo>
                  <a:pt x="1165" y="1020"/>
                  <a:pt x="1128" y="1101"/>
                  <a:pt x="1078" y="1158"/>
                </a:cubicBezTo>
                <a:cubicBezTo>
                  <a:pt x="1053" y="1187"/>
                  <a:pt x="1024" y="1211"/>
                  <a:pt x="993" y="1227"/>
                </a:cubicBezTo>
                <a:close/>
              </a:path>
            </a:pathLst>
          </a:custGeom>
          <a:solidFill>
            <a:srgbClr val="222222"/>
          </a:solidFill>
          <a:ln>
            <a:noFill/>
          </a:ln>
        </p:spPr>
        <p:txBody>
          <a:bodyPr lIns="72585" tIns="36293" rIns="72585" bIns="36293"/>
          <a:lstStyle/>
          <a:p>
            <a:endParaRPr lang="zh-CN" altLang="en-US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6" name="圆角矩形 50">
            <a:extLst>
              <a:ext uri="{FF2B5EF4-FFF2-40B4-BE49-F238E27FC236}">
                <a16:creationId xmlns:a16="http://schemas.microsoft.com/office/drawing/2014/main" id="{8EFADE3D-F49A-7A79-4156-6875C99F6270}"/>
              </a:ext>
            </a:extLst>
          </p:cNvPr>
          <p:cNvSpPr/>
          <p:nvPr/>
        </p:nvSpPr>
        <p:spPr>
          <a:xfrm>
            <a:off x="6717826" y="1116161"/>
            <a:ext cx="1630450" cy="3396092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59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3969F38F-FE50-DED3-C468-9053738C5E70}"/>
              </a:ext>
            </a:extLst>
          </p:cNvPr>
          <p:cNvSpPr/>
          <p:nvPr/>
        </p:nvSpPr>
        <p:spPr>
          <a:xfrm>
            <a:off x="6930826" y="1259348"/>
            <a:ext cx="1204455" cy="1189506"/>
          </a:xfrm>
          <a:prstGeom prst="ellipse">
            <a:avLst/>
          </a:prstGeom>
          <a:gradFill flip="none" rotWithShape="1">
            <a:gsLst>
              <a:gs pos="0">
                <a:srgbClr val="FFF0AE"/>
              </a:gs>
              <a:gs pos="100000">
                <a:srgbClr val="BB9F64"/>
              </a:gs>
            </a:gsLst>
            <a:lin ang="2700000" scaled="1"/>
            <a:tileRect/>
          </a:gradFill>
          <a:ln w="12700" cap="flat">
            <a:solidFill>
              <a:srgbClr val="222222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9" name="椭圆 38">
            <a:extLst>
              <a:ext uri="{FF2B5EF4-FFF2-40B4-BE49-F238E27FC236}">
                <a16:creationId xmlns:a16="http://schemas.microsoft.com/office/drawing/2014/main" id="{8788197B-930A-1EFC-D2B3-F2E8E515A095}"/>
              </a:ext>
            </a:extLst>
          </p:cNvPr>
          <p:cNvSpPr/>
          <p:nvPr/>
        </p:nvSpPr>
        <p:spPr>
          <a:xfrm>
            <a:off x="7009232" y="1340615"/>
            <a:ext cx="1027169" cy="1014420"/>
          </a:xfrm>
          <a:prstGeom prst="ellipse">
            <a:avLst/>
          </a:prstGeom>
          <a:noFill/>
          <a:ln>
            <a:noFill/>
          </a:ln>
          <a:effectLst>
            <a:innerShdw blurRad="88900" dist="635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dirty="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0" name="圆角矩形 68">
            <a:extLst>
              <a:ext uri="{FF2B5EF4-FFF2-40B4-BE49-F238E27FC236}">
                <a16:creationId xmlns:a16="http://schemas.microsoft.com/office/drawing/2014/main" id="{C88C7F2B-72C1-110F-9E8F-9274B93EFB06}"/>
              </a:ext>
            </a:extLst>
          </p:cNvPr>
          <p:cNvSpPr/>
          <p:nvPr/>
        </p:nvSpPr>
        <p:spPr>
          <a:xfrm>
            <a:off x="6857635" y="3735130"/>
            <a:ext cx="1330425" cy="37505"/>
          </a:xfrm>
          <a:prstGeom prst="roundRect">
            <a:avLst>
              <a:gd name="adj" fmla="val 50000"/>
            </a:avLst>
          </a:prstGeom>
          <a:solidFill>
            <a:srgbClr val="222222"/>
          </a:solidFill>
          <a:ln w="76200" cap="flat" cmpd="sng" algn="ctr">
            <a:noFill/>
            <a:prstDash val="solid"/>
            <a:miter lim="800000"/>
          </a:ln>
          <a:effectLst/>
        </p:spPr>
        <p:txBody>
          <a:bodyPr lIns="72585" tIns="36293" rIns="72585" bIns="36293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kern="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1" name="文本框 69">
            <a:extLst>
              <a:ext uri="{FF2B5EF4-FFF2-40B4-BE49-F238E27FC236}">
                <a16:creationId xmlns:a16="http://schemas.microsoft.com/office/drawing/2014/main" id="{6E2CD2AA-EA31-38F6-F0DB-73F023F76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6510" y="3810140"/>
            <a:ext cx="601841" cy="56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585" tIns="36293" rIns="72585" bIns="36293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en-US" altLang="zh-CN" sz="3200">
                <a:solidFill>
                  <a:srgbClr val="2222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04</a:t>
            </a:r>
            <a:endParaRPr lang="zh-CN" altLang="en-US" sz="3200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F7B28E6C-99E2-E0F3-03FA-BB603D9515D3}"/>
              </a:ext>
            </a:extLst>
          </p:cNvPr>
          <p:cNvSpPr>
            <a:spLocks noEditPoints="1"/>
          </p:cNvSpPr>
          <p:nvPr/>
        </p:nvSpPr>
        <p:spPr bwMode="auto">
          <a:xfrm>
            <a:off x="7210809" y="1473910"/>
            <a:ext cx="649390" cy="658832"/>
          </a:xfrm>
          <a:custGeom>
            <a:avLst/>
            <a:gdLst>
              <a:gd name="T0" fmla="*/ 410599 w 1737"/>
              <a:gd name="T1" fmla="*/ 745434 h 1781"/>
              <a:gd name="T2" fmla="*/ 209987 w 1737"/>
              <a:gd name="T3" fmla="*/ 616344 h 1781"/>
              <a:gd name="T4" fmla="*/ 210924 w 1737"/>
              <a:gd name="T5" fmla="*/ 616344 h 1781"/>
              <a:gd name="T6" fmla="*/ 250766 w 1737"/>
              <a:gd name="T7" fmla="*/ 601323 h 1781"/>
              <a:gd name="T8" fmla="*/ 320136 w 1737"/>
              <a:gd name="T9" fmla="*/ 506970 h 1781"/>
              <a:gd name="T10" fmla="*/ 318261 w 1737"/>
              <a:gd name="T11" fmla="*/ 501337 h 1781"/>
              <a:gd name="T12" fmla="*/ 391382 w 1737"/>
              <a:gd name="T13" fmla="*/ 530910 h 1781"/>
              <a:gd name="T14" fmla="*/ 409662 w 1737"/>
              <a:gd name="T15" fmla="*/ 531849 h 1781"/>
              <a:gd name="T16" fmla="*/ 466377 w 1737"/>
              <a:gd name="T17" fmla="*/ 518705 h 1781"/>
              <a:gd name="T18" fmla="*/ 489813 w 1737"/>
              <a:gd name="T19" fmla="*/ 503215 h 1781"/>
              <a:gd name="T20" fmla="*/ 490751 w 1737"/>
              <a:gd name="T21" fmla="*/ 509317 h 1781"/>
              <a:gd name="T22" fmla="*/ 558715 w 1737"/>
              <a:gd name="T23" fmla="*/ 601323 h 1781"/>
              <a:gd name="T24" fmla="*/ 597619 w 1737"/>
              <a:gd name="T25" fmla="*/ 615875 h 1781"/>
              <a:gd name="T26" fmla="*/ 410599 w 1737"/>
              <a:gd name="T27" fmla="*/ 745434 h 1781"/>
              <a:gd name="T28" fmla="*/ 231079 w 1737"/>
              <a:gd name="T29" fmla="*/ 277425 h 1781"/>
              <a:gd name="T30" fmla="*/ 311231 w 1737"/>
              <a:gd name="T31" fmla="*/ 118762 h 1781"/>
              <a:gd name="T32" fmla="*/ 498719 w 1737"/>
              <a:gd name="T33" fmla="*/ 324836 h 1781"/>
              <a:gd name="T34" fmla="*/ 458409 w 1737"/>
              <a:gd name="T35" fmla="*/ 237525 h 1781"/>
              <a:gd name="T36" fmla="*/ 525905 w 1737"/>
              <a:gd name="T37" fmla="*/ 345021 h 1781"/>
              <a:gd name="T38" fmla="*/ 502469 w 1737"/>
              <a:gd name="T39" fmla="*/ 469417 h 1781"/>
              <a:gd name="T40" fmla="*/ 500125 w 1737"/>
              <a:gd name="T41" fmla="*/ 472233 h 1781"/>
              <a:gd name="T42" fmla="*/ 460284 w 1737"/>
              <a:gd name="T43" fmla="*/ 504153 h 1781"/>
              <a:gd name="T44" fmla="*/ 409662 w 1737"/>
              <a:gd name="T45" fmla="*/ 516358 h 1781"/>
              <a:gd name="T46" fmla="*/ 393257 w 1737"/>
              <a:gd name="T47" fmla="*/ 514950 h 1781"/>
              <a:gd name="T48" fmla="*/ 305606 w 1737"/>
              <a:gd name="T49" fmla="*/ 468947 h 1781"/>
              <a:gd name="T50" fmla="*/ 255922 w 1737"/>
              <a:gd name="T51" fmla="*/ 376472 h 1781"/>
              <a:gd name="T52" fmla="*/ 250766 w 1737"/>
              <a:gd name="T53" fmla="*/ 377411 h 1781"/>
              <a:gd name="T54" fmla="*/ 242329 w 1737"/>
              <a:gd name="T55" fmla="*/ 375533 h 1781"/>
              <a:gd name="T56" fmla="*/ 225455 w 1737"/>
              <a:gd name="T57" fmla="*/ 276486 h 1781"/>
              <a:gd name="T58" fmla="*/ 231079 w 1737"/>
              <a:gd name="T59" fmla="*/ 277425 h 1781"/>
              <a:gd name="T60" fmla="*/ 375445 w 1737"/>
              <a:gd name="T61" fmla="*/ 0 h 1781"/>
              <a:gd name="T62" fmla="*/ 322480 w 1737"/>
              <a:gd name="T63" fmla="*/ 5633 h 1781"/>
              <a:gd name="T64" fmla="*/ 153740 w 1737"/>
              <a:gd name="T65" fmla="*/ 247852 h 1781"/>
              <a:gd name="T66" fmla="*/ 155147 w 1737"/>
              <a:gd name="T67" fmla="*/ 279303 h 1781"/>
              <a:gd name="T68" fmla="*/ 170614 w 1737"/>
              <a:gd name="T69" fmla="*/ 613058 h 1781"/>
              <a:gd name="T70" fmla="*/ 0 w 1737"/>
              <a:gd name="T71" fmla="*/ 836031 h 1781"/>
              <a:gd name="T72" fmla="*/ 814168 w 1737"/>
              <a:gd name="T73" fmla="*/ 836031 h 1781"/>
              <a:gd name="T74" fmla="*/ 643554 w 1737"/>
              <a:gd name="T75" fmla="*/ 613997 h 1781"/>
              <a:gd name="T76" fmla="*/ 619649 w 1737"/>
              <a:gd name="T77" fmla="*/ 316387 h 1781"/>
              <a:gd name="T78" fmla="*/ 567152 w 1737"/>
              <a:gd name="T79" fmla="*/ 69943 h 1781"/>
              <a:gd name="T80" fmla="*/ 375445 w 1737"/>
              <a:gd name="T81" fmla="*/ 0 h 17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37" h="1781">
                <a:moveTo>
                  <a:pt x="876" y="1588"/>
                </a:moveTo>
                <a:cubicBezTo>
                  <a:pt x="865" y="1581"/>
                  <a:pt x="528" y="1383"/>
                  <a:pt x="448" y="1313"/>
                </a:cubicBezTo>
                <a:cubicBezTo>
                  <a:pt x="450" y="1313"/>
                  <a:pt x="450" y="1313"/>
                  <a:pt x="450" y="1313"/>
                </a:cubicBezTo>
                <a:cubicBezTo>
                  <a:pt x="478" y="1303"/>
                  <a:pt x="506" y="1292"/>
                  <a:pt x="535" y="1281"/>
                </a:cubicBezTo>
                <a:cubicBezTo>
                  <a:pt x="643" y="1240"/>
                  <a:pt x="684" y="1187"/>
                  <a:pt x="683" y="1080"/>
                </a:cubicBezTo>
                <a:cubicBezTo>
                  <a:pt x="679" y="1068"/>
                  <a:pt x="679" y="1068"/>
                  <a:pt x="679" y="1068"/>
                </a:cubicBezTo>
                <a:cubicBezTo>
                  <a:pt x="724" y="1101"/>
                  <a:pt x="777" y="1123"/>
                  <a:pt x="835" y="1131"/>
                </a:cubicBezTo>
                <a:cubicBezTo>
                  <a:pt x="848" y="1132"/>
                  <a:pt x="861" y="1133"/>
                  <a:pt x="874" y="1133"/>
                </a:cubicBezTo>
                <a:cubicBezTo>
                  <a:pt x="919" y="1133"/>
                  <a:pt x="959" y="1123"/>
                  <a:pt x="995" y="1105"/>
                </a:cubicBezTo>
                <a:cubicBezTo>
                  <a:pt x="1013" y="1096"/>
                  <a:pt x="1029" y="1085"/>
                  <a:pt x="1045" y="1072"/>
                </a:cubicBezTo>
                <a:cubicBezTo>
                  <a:pt x="1047" y="1085"/>
                  <a:pt x="1047" y="1085"/>
                  <a:pt x="1047" y="1085"/>
                </a:cubicBezTo>
                <a:cubicBezTo>
                  <a:pt x="1058" y="1183"/>
                  <a:pt x="1105" y="1248"/>
                  <a:pt x="1192" y="1281"/>
                </a:cubicBezTo>
                <a:cubicBezTo>
                  <a:pt x="1220" y="1292"/>
                  <a:pt x="1248" y="1302"/>
                  <a:pt x="1275" y="1312"/>
                </a:cubicBezTo>
                <a:cubicBezTo>
                  <a:pt x="1260" y="1325"/>
                  <a:pt x="884" y="1588"/>
                  <a:pt x="876" y="1588"/>
                </a:cubicBezTo>
                <a:moveTo>
                  <a:pt x="493" y="591"/>
                </a:moveTo>
                <a:cubicBezTo>
                  <a:pt x="507" y="465"/>
                  <a:pt x="562" y="307"/>
                  <a:pt x="664" y="253"/>
                </a:cubicBezTo>
                <a:cubicBezTo>
                  <a:pt x="719" y="486"/>
                  <a:pt x="979" y="492"/>
                  <a:pt x="1064" y="692"/>
                </a:cubicBezTo>
                <a:cubicBezTo>
                  <a:pt x="1091" y="624"/>
                  <a:pt x="1039" y="576"/>
                  <a:pt x="978" y="506"/>
                </a:cubicBezTo>
                <a:cubicBezTo>
                  <a:pt x="1071" y="582"/>
                  <a:pt x="1113" y="610"/>
                  <a:pt x="1122" y="735"/>
                </a:cubicBezTo>
                <a:cubicBezTo>
                  <a:pt x="1129" y="831"/>
                  <a:pt x="1084" y="935"/>
                  <a:pt x="1072" y="1000"/>
                </a:cubicBezTo>
                <a:cubicBezTo>
                  <a:pt x="1071" y="1002"/>
                  <a:pt x="1069" y="1004"/>
                  <a:pt x="1067" y="1006"/>
                </a:cubicBezTo>
                <a:cubicBezTo>
                  <a:pt x="1042" y="1035"/>
                  <a:pt x="1014" y="1058"/>
                  <a:pt x="982" y="1074"/>
                </a:cubicBezTo>
                <a:cubicBezTo>
                  <a:pt x="950" y="1090"/>
                  <a:pt x="914" y="1099"/>
                  <a:pt x="874" y="1100"/>
                </a:cubicBezTo>
                <a:cubicBezTo>
                  <a:pt x="863" y="1100"/>
                  <a:pt x="851" y="1099"/>
                  <a:pt x="839" y="1097"/>
                </a:cubicBezTo>
                <a:cubicBezTo>
                  <a:pt x="764" y="1088"/>
                  <a:pt x="701" y="1052"/>
                  <a:pt x="652" y="999"/>
                </a:cubicBezTo>
                <a:cubicBezTo>
                  <a:pt x="603" y="947"/>
                  <a:pt x="567" y="879"/>
                  <a:pt x="546" y="802"/>
                </a:cubicBezTo>
                <a:cubicBezTo>
                  <a:pt x="542" y="804"/>
                  <a:pt x="539" y="804"/>
                  <a:pt x="535" y="804"/>
                </a:cubicBezTo>
                <a:cubicBezTo>
                  <a:pt x="530" y="804"/>
                  <a:pt x="524" y="803"/>
                  <a:pt x="517" y="800"/>
                </a:cubicBezTo>
                <a:cubicBezTo>
                  <a:pt x="454" y="776"/>
                  <a:pt x="421" y="589"/>
                  <a:pt x="481" y="589"/>
                </a:cubicBezTo>
                <a:cubicBezTo>
                  <a:pt x="485" y="589"/>
                  <a:pt x="489" y="589"/>
                  <a:pt x="493" y="591"/>
                </a:cubicBezTo>
                <a:moveTo>
                  <a:pt x="801" y="0"/>
                </a:moveTo>
                <a:cubicBezTo>
                  <a:pt x="762" y="0"/>
                  <a:pt x="724" y="4"/>
                  <a:pt x="688" y="12"/>
                </a:cubicBezTo>
                <a:cubicBezTo>
                  <a:pt x="451" y="63"/>
                  <a:pt x="327" y="271"/>
                  <a:pt x="328" y="528"/>
                </a:cubicBezTo>
                <a:cubicBezTo>
                  <a:pt x="328" y="550"/>
                  <a:pt x="329" y="572"/>
                  <a:pt x="331" y="595"/>
                </a:cubicBezTo>
                <a:cubicBezTo>
                  <a:pt x="354" y="836"/>
                  <a:pt x="502" y="1057"/>
                  <a:pt x="364" y="1306"/>
                </a:cubicBezTo>
                <a:cubicBezTo>
                  <a:pt x="200" y="1369"/>
                  <a:pt x="55" y="1466"/>
                  <a:pt x="0" y="1781"/>
                </a:cubicBezTo>
                <a:cubicBezTo>
                  <a:pt x="1737" y="1781"/>
                  <a:pt x="1737" y="1781"/>
                  <a:pt x="1737" y="1781"/>
                </a:cubicBezTo>
                <a:cubicBezTo>
                  <a:pt x="1685" y="1531"/>
                  <a:pt x="1535" y="1368"/>
                  <a:pt x="1373" y="1308"/>
                </a:cubicBezTo>
                <a:cubicBezTo>
                  <a:pt x="1235" y="1104"/>
                  <a:pt x="1285" y="910"/>
                  <a:pt x="1322" y="674"/>
                </a:cubicBezTo>
                <a:cubicBezTo>
                  <a:pt x="1351" y="493"/>
                  <a:pt x="1350" y="279"/>
                  <a:pt x="1210" y="149"/>
                </a:cubicBezTo>
                <a:cubicBezTo>
                  <a:pt x="1107" y="53"/>
                  <a:pt x="947" y="0"/>
                  <a:pt x="801" y="0"/>
                </a:cubicBezTo>
              </a:path>
            </a:pathLst>
          </a:custGeom>
          <a:solidFill>
            <a:srgbClr val="222222"/>
          </a:solidFill>
          <a:ln>
            <a:noFill/>
          </a:ln>
        </p:spPr>
        <p:txBody>
          <a:bodyPr lIns="72585" tIns="36293" rIns="72585" bIns="36293"/>
          <a:lstStyle/>
          <a:p>
            <a:endParaRPr lang="zh-CN" altLang="en-US">
              <a:solidFill>
                <a:srgbClr val="222222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DE785CD4-0576-6B7C-96FF-3B7CC8E97A68}"/>
              </a:ext>
            </a:extLst>
          </p:cNvPr>
          <p:cNvGrpSpPr/>
          <p:nvPr/>
        </p:nvGrpSpPr>
        <p:grpSpPr>
          <a:xfrm>
            <a:off x="1342516" y="2592043"/>
            <a:ext cx="1545986" cy="1000311"/>
            <a:chOff x="1899270" y="2180305"/>
            <a:chExt cx="1545986" cy="1000311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7940D26C-42CD-7A08-80C0-8EE8C7430166}"/>
                </a:ext>
              </a:extLst>
            </p:cNvPr>
            <p:cNvSpPr txBox="1"/>
            <p:nvPr/>
          </p:nvSpPr>
          <p:spPr>
            <a:xfrm>
              <a:off x="1904397" y="2180305"/>
              <a:ext cx="1535732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ctr"/>
              <a:r>
                <a:rPr lang="zh-CN" altLang="en-US" sz="14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6E40D3F1-F82A-281A-5B04-231633AB4E61}"/>
                </a:ext>
              </a:extLst>
            </p:cNvPr>
            <p:cNvSpPr txBox="1"/>
            <p:nvPr/>
          </p:nvSpPr>
          <p:spPr>
            <a:xfrm>
              <a:off x="1899270" y="2406504"/>
              <a:ext cx="1545986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1D91B6C9-12DF-B27E-3782-13B8BF023671}"/>
              </a:ext>
            </a:extLst>
          </p:cNvPr>
          <p:cNvGrpSpPr/>
          <p:nvPr/>
        </p:nvGrpSpPr>
        <p:grpSpPr>
          <a:xfrm>
            <a:off x="3114951" y="2592043"/>
            <a:ext cx="1545986" cy="1000311"/>
            <a:chOff x="1899270" y="2180305"/>
            <a:chExt cx="1545986" cy="1000311"/>
          </a:xfrm>
        </p:grpSpPr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B06387FD-6AB5-95A0-FB87-FA3055250AA8}"/>
                </a:ext>
              </a:extLst>
            </p:cNvPr>
            <p:cNvSpPr txBox="1"/>
            <p:nvPr/>
          </p:nvSpPr>
          <p:spPr>
            <a:xfrm>
              <a:off x="1904397" y="2180305"/>
              <a:ext cx="1535732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ctr"/>
              <a:r>
                <a:rPr lang="zh-CN" altLang="en-US" sz="14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6F114E0C-1991-6451-D1D4-37ACB9A3C6B4}"/>
                </a:ext>
              </a:extLst>
            </p:cNvPr>
            <p:cNvSpPr txBox="1"/>
            <p:nvPr/>
          </p:nvSpPr>
          <p:spPr>
            <a:xfrm>
              <a:off x="1899270" y="2406504"/>
              <a:ext cx="1545986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2C8EEA61-E566-C58B-C72C-01FD60B3231E}"/>
              </a:ext>
            </a:extLst>
          </p:cNvPr>
          <p:cNvGrpSpPr/>
          <p:nvPr/>
        </p:nvGrpSpPr>
        <p:grpSpPr>
          <a:xfrm>
            <a:off x="4938423" y="2592043"/>
            <a:ext cx="1545986" cy="1000311"/>
            <a:chOff x="1899270" y="2180305"/>
            <a:chExt cx="1545986" cy="1000311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0CBCFCA5-F74E-F2EC-E7FE-203D8E1EB88F}"/>
                </a:ext>
              </a:extLst>
            </p:cNvPr>
            <p:cNvSpPr txBox="1"/>
            <p:nvPr/>
          </p:nvSpPr>
          <p:spPr>
            <a:xfrm>
              <a:off x="1904397" y="2180305"/>
              <a:ext cx="1535732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ctr"/>
              <a:r>
                <a:rPr lang="zh-CN" altLang="en-US" sz="14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9CB2D6FE-2FA6-4175-6C17-F2D0CD6B870B}"/>
                </a:ext>
              </a:extLst>
            </p:cNvPr>
            <p:cNvSpPr txBox="1"/>
            <p:nvPr/>
          </p:nvSpPr>
          <p:spPr>
            <a:xfrm>
              <a:off x="1899270" y="2406504"/>
              <a:ext cx="1545986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6BAF39EB-99D8-7759-A5CD-2B826A819DA7}"/>
              </a:ext>
            </a:extLst>
          </p:cNvPr>
          <p:cNvGrpSpPr/>
          <p:nvPr/>
        </p:nvGrpSpPr>
        <p:grpSpPr>
          <a:xfrm>
            <a:off x="6760056" y="2592043"/>
            <a:ext cx="1545986" cy="1000311"/>
            <a:chOff x="1899270" y="2180305"/>
            <a:chExt cx="1545986" cy="1000311"/>
          </a:xfrm>
        </p:grpSpPr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AEA3BDB8-676F-DECB-A38B-322FC3E42239}"/>
                </a:ext>
              </a:extLst>
            </p:cNvPr>
            <p:cNvSpPr txBox="1"/>
            <p:nvPr/>
          </p:nvSpPr>
          <p:spPr>
            <a:xfrm>
              <a:off x="1904397" y="2180305"/>
              <a:ext cx="1535732" cy="311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gradFill flip="none" rotWithShape="1">
                    <a:gsLst>
                      <a:gs pos="54000">
                        <a:srgbClr val="FFF0AE"/>
                      </a:gs>
                      <a:gs pos="100000">
                        <a:srgbClr val="BB9F64"/>
                      </a:gs>
                      <a:gs pos="0">
                        <a:srgbClr val="BB9F64"/>
                      </a:gs>
                    </a:gsLst>
                    <a:lin ang="16200000" scaled="1"/>
                    <a:tileRect/>
                  </a:gradFill>
                  <a:latin typeface="+mn-lt"/>
                  <a:ea typeface="+mn-ea"/>
                  <a:cs typeface="+mn-ea"/>
                </a:defRPr>
              </a:lvl1pPr>
            </a:lstStyle>
            <a:p>
              <a:pPr algn="ctr"/>
              <a:r>
                <a:rPr lang="zh-CN" altLang="en-US" sz="14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FF63A241-441E-C2D3-F30C-8ABCEB183903}"/>
                </a:ext>
              </a:extLst>
            </p:cNvPr>
            <p:cNvSpPr txBox="1"/>
            <p:nvPr/>
          </p:nvSpPr>
          <p:spPr>
            <a:xfrm>
              <a:off x="1899270" y="2406504"/>
              <a:ext cx="1545986" cy="77411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900">
                  <a:solidFill>
                    <a:schemeClr val="bg1">
                      <a:lumMod val="50000"/>
                    </a:schemeClr>
                  </a:solidFill>
                  <a:latin typeface="+mj-ea"/>
                  <a:ea typeface="+mj-ea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rgbClr val="2222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……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6315172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2" val="ccf779f76140b889421db1ee92d38cd6ed4ffff"/>
  <p:tag name="ISPRING_RESOURCE_PATHS_HASH_PRESENTER" val="ecdd5e327c4efff999ae583afac36d791cae2b"/>
  <p:tag name="ISPRING_PRESENTATION_TITLE" val="PowerPoint 演示文稿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43037;#375515;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43037;#375515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4702;#138744;#158452;#372773;"/>
</p:tagLst>
</file>

<file path=ppt/theme/theme1.xml><?xml version="1.0" encoding="utf-8"?>
<a:theme xmlns:a="http://schemas.openxmlformats.org/drawingml/2006/main" name="office 主题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414</TotalTime>
  <Words>1957</Words>
  <Application>Microsoft Office PowerPoint</Application>
  <PresentationFormat>自定义</PresentationFormat>
  <Paragraphs>224</Paragraphs>
  <Slides>25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2" baseType="lpstr">
      <vt:lpstr>HarmonyOS Sans SC Light</vt:lpstr>
      <vt:lpstr>阿里巴巴普惠体 2.0 55 Regular</vt:lpstr>
      <vt:lpstr>Arial</vt:lpstr>
      <vt:lpstr>Calibri</vt:lpstr>
      <vt:lpstr>Calibri Light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简约大气刷迹黑金风年终述职报告ppt模板</dc:title>
  <dc:creator>51PPT模板网</dc:creator>
  <cp:keywords>www.51pptmoban.com</cp:keywords>
  <dc:description>www.51pptmoban.com</dc:description>
  <cp:lastModifiedBy>Power user</cp:lastModifiedBy>
  <cp:revision>161</cp:revision>
  <dcterms:created xsi:type="dcterms:W3CDTF">2013-07-25T03:25:00Z</dcterms:created>
  <dcterms:modified xsi:type="dcterms:W3CDTF">2022-12-18T12:59:42Z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2052-11.1.0.10228</vt:lpwstr>
  </property>
</Properties>
</file>